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3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4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charts/chart1.xml" ContentType="application/vnd.openxmlformats-officedocument.drawingml.chart+xml"/>
  <Override PartName="/ppt/notesSlides/notesSlide3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5"/>
    <p:sldMasterId id="2147483835" r:id="rId6"/>
    <p:sldMasterId id="2147483865" r:id="rId7"/>
    <p:sldMasterId id="2147483895" r:id="rId8"/>
    <p:sldMasterId id="2147483910" r:id="rId9"/>
  </p:sldMasterIdLst>
  <p:notesMasterIdLst>
    <p:notesMasterId r:id="rId25"/>
  </p:notesMasterIdLst>
  <p:handoutMasterIdLst>
    <p:handoutMasterId r:id="rId26"/>
  </p:handoutMasterIdLst>
  <p:sldIdLst>
    <p:sldId id="318" r:id="rId10"/>
    <p:sldId id="420" r:id="rId11"/>
    <p:sldId id="416" r:id="rId12"/>
    <p:sldId id="429" r:id="rId13"/>
    <p:sldId id="399" r:id="rId14"/>
    <p:sldId id="426" r:id="rId15"/>
    <p:sldId id="428" r:id="rId16"/>
    <p:sldId id="430" r:id="rId17"/>
    <p:sldId id="431" r:id="rId18"/>
    <p:sldId id="424" r:id="rId19"/>
    <p:sldId id="418" r:id="rId20"/>
    <p:sldId id="414" r:id="rId21"/>
    <p:sldId id="405" r:id="rId22"/>
    <p:sldId id="406" r:id="rId23"/>
    <p:sldId id="315" r:id="rId24"/>
  </p:sldIdLst>
  <p:sldSz cx="9144000" cy="6858000" type="screen4x3"/>
  <p:notesSz cx="6670675" cy="9875838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1D9E6"/>
    <a:srgbClr val="8AC2C5"/>
    <a:srgbClr val="923373"/>
    <a:srgbClr val="E9EEF4"/>
    <a:srgbClr val="4E81BC"/>
    <a:srgbClr val="CE2633"/>
    <a:srgbClr val="A6C436"/>
    <a:srgbClr val="15A54B"/>
    <a:srgbClr val="412D2C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344" autoAdjust="0"/>
    <p:restoredTop sz="94660"/>
  </p:normalViewPr>
  <p:slideViewPr>
    <p:cSldViewPr>
      <p:cViewPr>
        <p:scale>
          <a:sx n="116" d="100"/>
          <a:sy n="116" d="100"/>
        </p:scale>
        <p:origin x="-1590" y="-18"/>
      </p:cViewPr>
      <p:guideLst>
        <p:guide orient="horz" pos="709"/>
        <p:guide orient="horz" pos="3974"/>
        <p:guide orient="horz" pos="2296"/>
        <p:guide orient="horz" pos="2387"/>
        <p:guide orient="horz" pos="799"/>
        <p:guide orient="horz" pos="2341"/>
        <p:guide orient="horz" pos="2432"/>
        <p:guide pos="226"/>
        <p:guide pos="5533"/>
        <p:guide pos="2835"/>
        <p:guide pos="2925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4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21" Type="http://schemas.openxmlformats.org/officeDocument/2006/relationships/slide" Target="slides/slide12.xml"/><Relationship Id="rId7" Type="http://schemas.openxmlformats.org/officeDocument/2006/relationships/slideMaster" Target="slideMasters/slideMaster3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notesMaster" Target="notesMasters/notes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7.xml"/><Relationship Id="rId20" Type="http://schemas.openxmlformats.org/officeDocument/2006/relationships/slide" Target="slides/slide11.xml"/><Relationship Id="rId29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viewProps" Target="viewProps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4" Type="http://schemas.openxmlformats.org/officeDocument/2006/relationships/customXml" Target="../customXml/item4.xml"/><Relationship Id="rId9" Type="http://schemas.openxmlformats.org/officeDocument/2006/relationships/slideMaster" Target="slideMasters/slideMaster5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dirty="0"/>
              <a:t> </a:t>
            </a:r>
          </a:p>
        </c:rich>
      </c:tx>
      <c:layout/>
      <c:overlay val="0"/>
    </c:title>
    <c:autoTitleDeleted val="0"/>
    <c:plotArea>
      <c:layout/>
      <c:lineChart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Количество проверок</c:v>
                </c:pt>
              </c:strCache>
            </c:strRef>
          </c:tx>
          <c:dLbls>
            <c:dLbl>
              <c:idx val="0"/>
              <c:layout>
                <c:manualLayout>
                  <c:x val="-1.8897662165749461E-3"/>
                  <c:y val="-2.084775557143956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-6.2362285146973222E-2"/>
                  <c:y val="5.658676512247880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-6.8031583796698061E-2"/>
                  <c:y val="-6.552151751023856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"/>
              <c:layout>
                <c:manualLayout>
                  <c:x val="-9.4488310828747309E-3"/>
                  <c:y val="-5.06302635306389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Лист1!$A$2:$A$5</c:f>
              <c:numCache>
                <c:formatCode>General</c:formatCode>
                <c:ptCount val="4"/>
                <c:pt idx="0">
                  <c:v>2006</c:v>
                </c:pt>
                <c:pt idx="1">
                  <c:v>2009</c:v>
                </c:pt>
                <c:pt idx="2">
                  <c:v>2013</c:v>
                </c:pt>
                <c:pt idx="3">
                  <c:v>2014</c:v>
                </c:pt>
              </c:numCache>
            </c:num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1837</c:v>
                </c:pt>
                <c:pt idx="1">
                  <c:v>1224</c:v>
                </c:pt>
                <c:pt idx="2">
                  <c:v>1029</c:v>
                </c:pt>
                <c:pt idx="3">
                  <c:v>817</c:v>
                </c:pt>
              </c:numCache>
            </c:numRef>
          </c:val>
          <c:smooth val="0"/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03460992"/>
        <c:axId val="203463680"/>
      </c:lineChart>
      <c:dateAx>
        <c:axId val="203460992"/>
        <c:scaling>
          <c:orientation val="minMax"/>
        </c:scaling>
        <c:delete val="0"/>
        <c:axPos val="b"/>
        <c:majorGridlines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400"/>
            </a:pPr>
            <a:endParaRPr lang="ru-RU"/>
          </a:p>
        </c:txPr>
        <c:crossAx val="203463680"/>
        <c:crosses val="autoZero"/>
        <c:auto val="0"/>
        <c:lblOffset val="100"/>
        <c:baseTimeUnit val="days"/>
      </c:dateAx>
      <c:valAx>
        <c:axId val="203463680"/>
        <c:scaling>
          <c:orientation val="minMax"/>
        </c:scaling>
        <c:delete val="0"/>
        <c:axPos val="l"/>
        <c:majorGridlines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400"/>
            </a:pPr>
            <a:endParaRPr lang="ru-RU"/>
          </a:p>
        </c:txPr>
        <c:crossAx val="203460992"/>
        <c:crosses val="autoZero"/>
        <c:crossBetween val="midCat"/>
        <c:majorUnit val="400"/>
      </c:valAx>
    </c:plotArea>
    <c:plotVisOnly val="1"/>
    <c:dispBlanksAs val="zero"/>
    <c:showDLblsOverMax val="0"/>
  </c:chart>
  <c:spPr>
    <a:noFill/>
    <a:ln>
      <a:noFill/>
    </a:ln>
  </c:spPr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6_4">
  <dgm:title val=""/>
  <dgm:desc val=""/>
  <dgm:catLst>
    <dgm:cat type="accent6" pri="11400"/>
  </dgm:catLst>
  <dgm:styleLbl name="node0">
    <dgm:fillClrLst meth="cycle">
      <a:schemeClr val="accent6">
        <a:shade val="6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cycle">
      <a:schemeClr val="accent6">
        <a:shade val="50000"/>
      </a:schemeClr>
      <a:schemeClr val="accent6">
        <a:tint val="55000"/>
      </a:schemeClr>
    </dgm:fillClrLst>
    <dgm:linClrLst meth="cycle">
      <a:schemeClr val="accent6">
        <a:shade val="50000"/>
      </a:schemeClr>
      <a:schemeClr val="accent6">
        <a:tint val="55000"/>
      </a:schemeClr>
    </dgm:linClrLst>
    <dgm:effectClrLst/>
    <dgm:txLinClrLst/>
    <dgm:txFillClrLst/>
    <dgm:txEffectClrLst/>
  </dgm:styleLbl>
  <dgm:styleLbl name="node1">
    <dgm:fillClrLst meth="cycle">
      <a:schemeClr val="accent6">
        <a:shade val="50000"/>
      </a:schemeClr>
      <a:schemeClr val="accent6">
        <a:tint val="55000"/>
      </a:schemeClr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cycle">
      <a:schemeClr val="accent6">
        <a:shade val="50000"/>
      </a:schemeClr>
      <a:schemeClr val="accent6">
        <a:tint val="55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cycle">
      <a:schemeClr val="accent6">
        <a:shade val="80000"/>
        <a:alpha val="50000"/>
      </a:schemeClr>
      <a:schemeClr val="accent6">
        <a:tint val="5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6">
        <a:tint val="50000"/>
      </a:schemeClr>
      <a:schemeClr val="accent6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6">
        <a:tint val="50000"/>
      </a:schemeClr>
      <a:schemeClr val="accent6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6">
        <a:tint val="50000"/>
      </a:schemeClr>
      <a:schemeClr val="accent6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cycle">
      <a:schemeClr val="accent6">
        <a:shade val="90000"/>
      </a:schemeClr>
      <a:schemeClr val="accent6">
        <a:tint val="50000"/>
      </a:schemeClr>
    </dgm:fillClrLst>
    <dgm:linClrLst meth="cycle">
      <a:schemeClr val="accent6">
        <a:shade val="90000"/>
      </a:schemeClr>
      <a:schemeClr val="accent6">
        <a:tint val="50000"/>
      </a:schemeClr>
    </dgm:linClrLst>
    <dgm:effectClrLst/>
    <dgm:txLinClrLst/>
    <dgm:txFillClrLst/>
    <dgm:txEffectClrLst/>
  </dgm:styleLbl>
  <dgm:styleLbl name="fgSibTrans2D1">
    <dgm:fillClrLst meth="cycle">
      <a:schemeClr val="accent6">
        <a:shade val="90000"/>
      </a:schemeClr>
      <a:schemeClr val="accent6">
        <a:tint val="50000"/>
      </a:schemeClr>
    </dgm:fillClrLst>
    <dgm:linClrLst meth="cycle">
      <a:schemeClr val="accent6">
        <a:shade val="90000"/>
      </a:schemeClr>
      <a:schemeClr val="accent6">
        <a:tint val="50000"/>
      </a:schemeClr>
    </dgm:linClrLst>
    <dgm:effectClrLst/>
    <dgm:txLinClrLst/>
    <dgm:txFillClrLst/>
    <dgm:txEffectClrLst/>
  </dgm:styleLbl>
  <dgm:styleLbl name="bgSibTrans2D1">
    <dgm:fillClrLst meth="cycle">
      <a:schemeClr val="accent6">
        <a:shade val="90000"/>
      </a:schemeClr>
      <a:schemeClr val="accent6">
        <a:tint val="50000"/>
      </a:schemeClr>
    </dgm:fillClrLst>
    <dgm:linClrLst meth="cycle">
      <a:schemeClr val="accent6">
        <a:shade val="90000"/>
      </a:schemeClr>
      <a:schemeClr val="accent6">
        <a:tint val="50000"/>
      </a:schemeClr>
    </dgm:linClrLst>
    <dgm:effectClrLst/>
    <dgm:txLinClrLst/>
    <dgm:txFillClrLst/>
    <dgm:txEffectClrLst/>
  </dgm:styleLbl>
  <dgm:styleLbl name="sibTrans1D1">
    <dgm:fillClrLst meth="cycle">
      <a:schemeClr val="accent6">
        <a:shade val="90000"/>
      </a:schemeClr>
      <a:schemeClr val="accent6">
        <a:tint val="50000"/>
      </a:schemeClr>
    </dgm:fillClrLst>
    <dgm:linClrLst meth="cycle">
      <a:schemeClr val="accent6">
        <a:shade val="90000"/>
      </a:schemeClr>
      <a:schemeClr val="accent6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6">
        <a:tint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6">
        <a:tint val="60000"/>
      </a:schemeClr>
    </dgm:fillClrLst>
    <dgm:linClrLst meth="repeat">
      <a:schemeClr val="accent6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6">
        <a:tint val="90000"/>
      </a:schemeClr>
    </dgm:fillClrLst>
    <dgm:linClrLst meth="repeat">
      <a:schemeClr val="accent6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6">
        <a:tint val="5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6">
        <a:shade val="8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cycle">
      <a:schemeClr val="accent6">
        <a:shade val="50000"/>
      </a:schemeClr>
      <a:schemeClr val="accent6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cycle">
      <a:schemeClr val="accent6">
        <a:shade val="50000"/>
      </a:schemeClr>
      <a:schemeClr val="accent6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cycle">
      <a:schemeClr val="accent6">
        <a:shade val="50000"/>
      </a:schemeClr>
      <a:schemeClr val="accent6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55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cycle">
      <a:schemeClr val="accent6">
        <a:shade val="50000"/>
      </a:schemeClr>
      <a:schemeClr val="accent6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cycle">
      <a:schemeClr val="accent6">
        <a:shade val="50000"/>
      </a:schemeClr>
      <a:schemeClr val="accent6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6">
        <a:alpha val="90000"/>
        <a:tint val="55000"/>
      </a:schemeClr>
    </dgm:fillClrLst>
    <dgm:linClrLst meth="repeat">
      <a:schemeClr val="accent6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6">
        <a:alpha val="90000"/>
        <a:tint val="55000"/>
      </a:schemeClr>
    </dgm:fillClrLst>
    <dgm:linClrLst meth="repeat">
      <a:schemeClr val="accent6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6">
        <a:alpha val="90000"/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6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5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55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6_3">
  <dgm:title val=""/>
  <dgm:desc val=""/>
  <dgm:catLst>
    <dgm:cat type="accent6" pri="11300"/>
  </dgm:catLst>
  <dgm:styleLbl name="node0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6">
        <a:shade val="80000"/>
      </a:schemeClr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6">
        <a:shade val="80000"/>
      </a:schemeClr>
      <a:schemeClr val="accent6">
        <a:tint val="7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/>
    <dgm:txEffectClrLst/>
  </dgm:styleLbl>
  <dgm:styleLbl name="lnNode1">
    <dgm:fillClrLst>
      <a:schemeClr val="accent6">
        <a:shade val="80000"/>
      </a:schemeClr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6">
        <a:shade val="80000"/>
        <a:alpha val="50000"/>
      </a:schemeClr>
      <a:schemeClr val="accent6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6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/>
    <dgm:txEffectClrLst/>
  </dgm:styleLbl>
  <dgm:styleLbl name="fg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6">
        <a:shade val="90000"/>
      </a:schemeClr>
      <a:schemeClr val="accent6">
        <a:tint val="70000"/>
      </a:schemeClr>
    </dgm:fillClrLst>
    <dgm:linClrLst>
      <a:schemeClr val="accent6">
        <a:shade val="90000"/>
      </a:schemeClr>
      <a:schemeClr val="accent6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6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6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>
        <a:tint val="90000"/>
      </a:schemeClr>
    </dgm:fillClrLst>
    <dgm:linClrLst meth="repeat">
      <a:schemeClr val="accent6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6">
        <a:tint val="50000"/>
      </a:schemeClr>
    </dgm:fillClrLst>
    <dgm:linClrLst meth="repeat">
      <a:schemeClr val="accent6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6">
        <a:shade val="8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9000"/>
      </a:schemeClr>
    </dgm:fillClrLst>
    <dgm:linClrLst meth="repeat">
      <a:schemeClr val="accent6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80000"/>
      </a:schemeClr>
    </dgm:fillClrLst>
    <dgm:linClrLst meth="repeat">
      <a:schemeClr val="accent6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7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6">
        <a:shade val="80000"/>
      </a:schemeClr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6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6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6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6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6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6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4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7D56A497-7CE3-4F55-AA0B-85BF474DCEC4}" type="doc">
      <dgm:prSet loTypeId="urn:microsoft.com/office/officeart/2005/8/layout/target3" loCatId="list" qsTypeId="urn:microsoft.com/office/officeart/2005/8/quickstyle/simple1" qsCatId="simple" csTypeId="urn:microsoft.com/office/officeart/2005/8/colors/accent6_4" csCatId="accent6" phldr="1"/>
      <dgm:spPr/>
      <dgm:t>
        <a:bodyPr/>
        <a:lstStyle/>
        <a:p>
          <a:endParaRPr lang="ru-RU"/>
        </a:p>
      </dgm:t>
    </dgm:pt>
    <dgm:pt modelId="{053AF3E8-3818-4708-8E6F-A424FFF864CC}">
      <dgm:prSet phldrT="[Текст]" custT="1"/>
      <dgm:spPr/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endParaRPr lang="ru-RU" sz="1400" b="1" dirty="0" smtClean="0">
            <a:solidFill>
              <a:srgbClr val="923373"/>
            </a:solidFill>
          </a:endParaRPr>
        </a:p>
        <a:p>
          <a:pPr>
            <a:lnSpc>
              <a:spcPct val="100000"/>
            </a:lnSpc>
            <a:spcAft>
              <a:spcPts val="0"/>
            </a:spcAft>
          </a:pPr>
          <a:endParaRPr lang="ru-RU" sz="300" b="1" dirty="0" smtClean="0">
            <a:solidFill>
              <a:srgbClr val="923373"/>
            </a:solidFill>
          </a:endParaRPr>
        </a:p>
        <a:p>
          <a:pPr>
            <a:lnSpc>
              <a:spcPct val="100000"/>
            </a:lnSpc>
            <a:spcAft>
              <a:spcPts val="0"/>
            </a:spcAft>
          </a:pPr>
          <a:endParaRPr lang="ru-RU" sz="1400" b="1" dirty="0" smtClean="0">
            <a:solidFill>
              <a:srgbClr val="FF0000"/>
            </a:solidFill>
          </a:endParaRP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sz="1400" b="1" dirty="0" smtClean="0">
              <a:solidFill>
                <a:srgbClr val="FF0000"/>
              </a:solidFill>
            </a:rPr>
            <a:t>Кредитные организации</a:t>
          </a: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sz="1400" b="1" dirty="0" smtClean="0"/>
            <a:t>* проведены проверки 817 КО</a:t>
          </a:r>
          <a:endParaRPr lang="ru-RU" sz="1400" b="1" dirty="0" smtClean="0">
            <a:solidFill>
              <a:srgbClr val="923373"/>
            </a:solidFill>
          </a:endParaRPr>
        </a:p>
        <a:p>
          <a:pPr>
            <a:lnSpc>
              <a:spcPct val="100000"/>
            </a:lnSpc>
            <a:spcAft>
              <a:spcPts val="0"/>
            </a:spcAft>
          </a:pPr>
          <a:endParaRPr lang="ru-RU" sz="1400" b="1" dirty="0" smtClean="0">
            <a:solidFill>
              <a:srgbClr val="923373"/>
            </a:solidFill>
          </a:endParaRPr>
        </a:p>
        <a:p>
          <a:pPr>
            <a:lnSpc>
              <a:spcPct val="100000"/>
            </a:lnSpc>
            <a:spcAft>
              <a:spcPts val="0"/>
            </a:spcAft>
          </a:pPr>
          <a:endParaRPr lang="ru-RU" sz="500" b="1" dirty="0" smtClean="0">
            <a:solidFill>
              <a:srgbClr val="923373"/>
            </a:solidFill>
          </a:endParaRPr>
        </a:p>
        <a:p>
          <a:pPr>
            <a:lnSpc>
              <a:spcPct val="100000"/>
            </a:lnSpc>
            <a:spcAft>
              <a:spcPts val="0"/>
            </a:spcAft>
          </a:pPr>
          <a:endParaRPr lang="ru-RU" sz="500" b="1" dirty="0" smtClean="0">
            <a:solidFill>
              <a:srgbClr val="923373"/>
            </a:solidFill>
          </a:endParaRP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sz="1400" b="1" dirty="0" smtClean="0">
              <a:solidFill>
                <a:srgbClr val="923373"/>
              </a:solidFill>
            </a:rPr>
            <a:t>Субъекты рынка коллективных инвестиций</a:t>
          </a: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sz="1400" b="1" dirty="0" smtClean="0"/>
            <a:t> * проведены проверки 76 субъектов</a:t>
          </a:r>
        </a:p>
      </dgm:t>
    </dgm:pt>
    <dgm:pt modelId="{F248672A-57D5-4050-979A-4675B2083911}" type="parTrans" cxnId="{E9A177DB-A1BC-4CA3-AAE6-34CC62C328ED}">
      <dgm:prSet/>
      <dgm:spPr/>
      <dgm:t>
        <a:bodyPr/>
        <a:lstStyle/>
        <a:p>
          <a:endParaRPr lang="ru-RU"/>
        </a:p>
      </dgm:t>
    </dgm:pt>
    <dgm:pt modelId="{DFAB22CE-0930-4EC2-B5A4-D70E2D5EAF18}" type="sibTrans" cxnId="{E9A177DB-A1BC-4CA3-AAE6-34CC62C328ED}">
      <dgm:prSet/>
      <dgm:spPr/>
      <dgm:t>
        <a:bodyPr/>
        <a:lstStyle/>
        <a:p>
          <a:endParaRPr lang="ru-RU"/>
        </a:p>
      </dgm:t>
    </dgm:pt>
    <dgm:pt modelId="{72E73C83-A589-429E-97EE-F4AB76840E0F}">
      <dgm:prSet phldrT="[Текст]" custT="1"/>
      <dgm:spPr/>
      <dgm:t>
        <a:bodyPr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1400" b="1" dirty="0" err="1" smtClean="0">
              <a:solidFill>
                <a:srgbClr val="8AC2C5"/>
              </a:solidFill>
            </a:rPr>
            <a:t>Микрофинансовые</a:t>
          </a:r>
          <a:r>
            <a:rPr lang="ru-RU" sz="1400" b="1" dirty="0" smtClean="0">
              <a:solidFill>
                <a:srgbClr val="8AC2C5"/>
              </a:solidFill>
            </a:rPr>
            <a:t> организации, кредитные потребительские кооперативы, жилищные накопительные кооперативы</a:t>
          </a: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sz="1400" b="1" dirty="0" smtClean="0"/>
            <a:t>* проведены проверки 28 МФО, 11 КПК, 1 ЖНК</a:t>
          </a:r>
        </a:p>
      </dgm:t>
    </dgm:pt>
    <dgm:pt modelId="{41313229-4631-4FE5-9CD4-764DE2B7F068}" type="parTrans" cxnId="{9A66E651-9DDF-474A-A5C2-1A4931825808}">
      <dgm:prSet/>
      <dgm:spPr/>
      <dgm:t>
        <a:bodyPr/>
        <a:lstStyle/>
        <a:p>
          <a:endParaRPr lang="ru-RU"/>
        </a:p>
      </dgm:t>
    </dgm:pt>
    <dgm:pt modelId="{3C985475-4478-480C-8284-A56592D4167B}" type="sibTrans" cxnId="{9A66E651-9DDF-474A-A5C2-1A4931825808}">
      <dgm:prSet/>
      <dgm:spPr/>
      <dgm:t>
        <a:bodyPr/>
        <a:lstStyle/>
        <a:p>
          <a:endParaRPr lang="ru-RU"/>
        </a:p>
      </dgm:t>
    </dgm:pt>
    <dgm:pt modelId="{9A4F695B-E7AD-46FB-B9F7-D3D1A09A152D}">
      <dgm:prSet phldrT="[Текст]" custT="1"/>
      <dgm:spPr/>
      <dgm:t>
        <a:bodyPr/>
        <a:lstStyle/>
        <a:p>
          <a:pPr>
            <a:lnSpc>
              <a:spcPct val="90000"/>
            </a:lnSpc>
            <a:spcAft>
              <a:spcPct val="35000"/>
            </a:spcAft>
          </a:pPr>
          <a:endParaRPr lang="en-US" sz="1400" b="1" dirty="0" smtClean="0">
            <a:solidFill>
              <a:srgbClr val="F7CB18"/>
            </a:solidFill>
          </a:endParaRP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sz="1400" b="1" dirty="0" smtClean="0">
              <a:solidFill>
                <a:srgbClr val="F7CB18"/>
              </a:solidFill>
            </a:rPr>
            <a:t>Профессиональные участники рынка ценных  бумаг</a:t>
          </a: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sz="1400" b="1" dirty="0" smtClean="0"/>
            <a:t>* проведены проверки 34 ПУ РЦБ</a:t>
          </a:r>
        </a:p>
      </dgm:t>
    </dgm:pt>
    <dgm:pt modelId="{EEC7722F-3C38-4CF0-A2EA-37D3C2963B0D}" type="sibTrans" cxnId="{D87C21D4-44FA-4BF0-BEA4-D59D605C4BF7}">
      <dgm:prSet/>
      <dgm:spPr/>
      <dgm:t>
        <a:bodyPr/>
        <a:lstStyle/>
        <a:p>
          <a:endParaRPr lang="ru-RU"/>
        </a:p>
      </dgm:t>
    </dgm:pt>
    <dgm:pt modelId="{C7FB9909-DC26-4B2E-A4BF-2B5CD2106C36}" type="parTrans" cxnId="{D87C21D4-44FA-4BF0-BEA4-D59D605C4BF7}">
      <dgm:prSet/>
      <dgm:spPr/>
      <dgm:t>
        <a:bodyPr/>
        <a:lstStyle/>
        <a:p>
          <a:endParaRPr lang="ru-RU"/>
        </a:p>
      </dgm:t>
    </dgm:pt>
    <dgm:pt modelId="{4AFBCF17-BFBA-4ABB-A60B-F605204CC067}">
      <dgm:prSet phldrT="[Текст]" custT="1"/>
      <dgm:spPr/>
      <dgm:t>
        <a:bodyPr/>
        <a:lstStyle/>
        <a:p>
          <a:pPr>
            <a:lnSpc>
              <a:spcPct val="90000"/>
            </a:lnSpc>
            <a:spcAft>
              <a:spcPct val="35000"/>
            </a:spcAft>
          </a:pPr>
          <a:endParaRPr lang="en-US" sz="1400" b="1" dirty="0" smtClean="0">
            <a:solidFill>
              <a:srgbClr val="A6C436"/>
            </a:solidFill>
          </a:endParaRP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sz="1400" b="1" dirty="0" smtClean="0">
              <a:solidFill>
                <a:srgbClr val="A6C436"/>
              </a:solidFill>
            </a:rPr>
            <a:t>Страховые организации</a:t>
          </a:r>
        </a:p>
        <a:p>
          <a:pPr>
            <a:lnSpc>
              <a:spcPct val="100000"/>
            </a:lnSpc>
            <a:spcAft>
              <a:spcPts val="0"/>
            </a:spcAft>
          </a:pPr>
          <a:r>
            <a:rPr lang="ru-RU" sz="1400" b="1" dirty="0" smtClean="0"/>
            <a:t>* проведены проверки 445 страховых организаций и их структурных подразделений, в т.ч. 422 внеплановые проверки в сфере ОСАГО</a:t>
          </a:r>
        </a:p>
      </dgm:t>
    </dgm:pt>
    <dgm:pt modelId="{2D0FA6F9-D01B-4644-BC23-DCC0AB1674F1}" type="sibTrans" cxnId="{70E85422-0519-4CEF-80AF-3825734E7B69}">
      <dgm:prSet/>
      <dgm:spPr/>
      <dgm:t>
        <a:bodyPr/>
        <a:lstStyle/>
        <a:p>
          <a:endParaRPr lang="ru-RU"/>
        </a:p>
      </dgm:t>
    </dgm:pt>
    <dgm:pt modelId="{CD0E2ADC-0B06-4715-8126-0C564E18883F}" type="parTrans" cxnId="{70E85422-0519-4CEF-80AF-3825734E7B69}">
      <dgm:prSet/>
      <dgm:spPr/>
      <dgm:t>
        <a:bodyPr/>
        <a:lstStyle/>
        <a:p>
          <a:endParaRPr lang="ru-RU"/>
        </a:p>
      </dgm:t>
    </dgm:pt>
    <dgm:pt modelId="{55CC2D19-1621-4256-B3AD-379CD49479EE}" type="pres">
      <dgm:prSet presAssocID="{7D56A497-7CE3-4F55-AA0B-85BF474DCEC4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3E4D1978-A869-4624-8428-12E3BDA493FB}" type="pres">
      <dgm:prSet presAssocID="{053AF3E8-3818-4708-8E6F-A424FFF864CC}" presName="circle1" presStyleLbl="node1" presStyleIdx="0" presStyleCnt="4"/>
      <dgm:spPr/>
    </dgm:pt>
    <dgm:pt modelId="{695D38DB-E0A0-48E8-AAB3-032A465B76E2}" type="pres">
      <dgm:prSet presAssocID="{053AF3E8-3818-4708-8E6F-A424FFF864CC}" presName="space" presStyleCnt="0"/>
      <dgm:spPr/>
    </dgm:pt>
    <dgm:pt modelId="{CE1716C5-0DA8-43D5-A30D-209E17C91F5C}" type="pres">
      <dgm:prSet presAssocID="{053AF3E8-3818-4708-8E6F-A424FFF864CC}" presName="rect1" presStyleLbl="alignAcc1" presStyleIdx="0" presStyleCnt="4" custScaleY="100000" custLinFactNeighborX="-300" custLinFactNeighborY="-2857"/>
      <dgm:spPr/>
      <dgm:t>
        <a:bodyPr/>
        <a:lstStyle/>
        <a:p>
          <a:endParaRPr lang="ru-RU"/>
        </a:p>
      </dgm:t>
    </dgm:pt>
    <dgm:pt modelId="{BE25198A-EA1B-4BBF-A82D-266F7C795FB1}" type="pres">
      <dgm:prSet presAssocID="{9A4F695B-E7AD-46FB-B9F7-D3D1A09A152D}" presName="vertSpace2" presStyleLbl="node1" presStyleIdx="0" presStyleCnt="4"/>
      <dgm:spPr/>
    </dgm:pt>
    <dgm:pt modelId="{E32183EB-2F68-4F00-9A13-CF803599FF0D}" type="pres">
      <dgm:prSet presAssocID="{9A4F695B-E7AD-46FB-B9F7-D3D1A09A152D}" presName="circle2" presStyleLbl="node1" presStyleIdx="1" presStyleCnt="4"/>
      <dgm:spPr/>
    </dgm:pt>
    <dgm:pt modelId="{B050EFB7-9943-4E3C-B88F-13513F35F29D}" type="pres">
      <dgm:prSet presAssocID="{9A4F695B-E7AD-46FB-B9F7-D3D1A09A152D}" presName="rect2" presStyleLbl="alignAcc1" presStyleIdx="1" presStyleCnt="4" custScaleY="72323" custLinFactNeighborX="-48" custLinFactNeighborY="1248"/>
      <dgm:spPr/>
      <dgm:t>
        <a:bodyPr/>
        <a:lstStyle/>
        <a:p>
          <a:endParaRPr lang="ru-RU"/>
        </a:p>
      </dgm:t>
    </dgm:pt>
    <dgm:pt modelId="{B9675D26-F96C-427E-B492-E976E2819F14}" type="pres">
      <dgm:prSet presAssocID="{4AFBCF17-BFBA-4ABB-A60B-F605204CC067}" presName="vertSpace3" presStyleLbl="node1" presStyleIdx="1" presStyleCnt="4"/>
      <dgm:spPr/>
    </dgm:pt>
    <dgm:pt modelId="{556AB89F-7EB3-4EFC-8F08-979032F54579}" type="pres">
      <dgm:prSet presAssocID="{4AFBCF17-BFBA-4ABB-A60B-F605204CC067}" presName="circle3" presStyleLbl="node1" presStyleIdx="2" presStyleCnt="4"/>
      <dgm:spPr/>
    </dgm:pt>
    <dgm:pt modelId="{28517C61-9F9D-4B6F-ACD0-26585B0ACFB5}" type="pres">
      <dgm:prSet presAssocID="{4AFBCF17-BFBA-4ABB-A60B-F605204CC067}" presName="rect3" presStyleLbl="alignAcc1" presStyleIdx="2" presStyleCnt="4" custScaleY="68279" custLinFactNeighborX="-277" custLinFactNeighborY="6838"/>
      <dgm:spPr/>
      <dgm:t>
        <a:bodyPr/>
        <a:lstStyle/>
        <a:p>
          <a:endParaRPr lang="ru-RU"/>
        </a:p>
      </dgm:t>
    </dgm:pt>
    <dgm:pt modelId="{17B53B82-4F2C-4D00-BD8E-B10F7B77CBDE}" type="pres">
      <dgm:prSet presAssocID="{72E73C83-A589-429E-97EE-F4AB76840E0F}" presName="vertSpace4" presStyleLbl="node1" presStyleIdx="2" presStyleCnt="4"/>
      <dgm:spPr/>
    </dgm:pt>
    <dgm:pt modelId="{1EED5C4C-3AE6-4809-8CC0-954AECB0A395}" type="pres">
      <dgm:prSet presAssocID="{72E73C83-A589-429E-97EE-F4AB76840E0F}" presName="circle4" presStyleLbl="node1" presStyleIdx="3" presStyleCnt="4"/>
      <dgm:spPr/>
    </dgm:pt>
    <dgm:pt modelId="{58885AB9-FCFB-477D-8CF4-8A096E9153D6}" type="pres">
      <dgm:prSet presAssocID="{72E73C83-A589-429E-97EE-F4AB76840E0F}" presName="rect4" presStyleLbl="alignAcc1" presStyleIdx="3" presStyleCnt="4" custScaleY="113914" custLinFactNeighborX="-4" custLinFactNeighborY="67280"/>
      <dgm:spPr/>
      <dgm:t>
        <a:bodyPr/>
        <a:lstStyle/>
        <a:p>
          <a:endParaRPr lang="ru-RU"/>
        </a:p>
      </dgm:t>
    </dgm:pt>
    <dgm:pt modelId="{DA19F505-2CAA-4B77-965F-08992161649E}" type="pres">
      <dgm:prSet presAssocID="{053AF3E8-3818-4708-8E6F-A424FFF864CC}" presName="rect1ParTxNoCh" presStyleLbl="alignAcc1" presStyleIdx="3" presStyleCnt="4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52AC69CA-A30B-418A-BF85-BAF187F0D9E2}" type="pres">
      <dgm:prSet presAssocID="{9A4F695B-E7AD-46FB-B9F7-D3D1A09A152D}" presName="rect2ParTxNoCh" presStyleLbl="alignAcc1" presStyleIdx="3" presStyleCnt="4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503E25F1-1D87-482D-BF6B-18F586E9E901}" type="pres">
      <dgm:prSet presAssocID="{4AFBCF17-BFBA-4ABB-A60B-F605204CC067}" presName="rect3ParTxNoCh" presStyleLbl="alignAcc1" presStyleIdx="3" presStyleCnt="4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165A8526-AB1E-4F31-966F-ECAECDF932FD}" type="pres">
      <dgm:prSet presAssocID="{72E73C83-A589-429E-97EE-F4AB76840E0F}" presName="rect4ParTxNoCh" presStyleLbl="alignAcc1" presStyleIdx="3" presStyleCnt="4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2E9D6DD8-6B00-4E88-9753-FF735D4C959A}" type="presOf" srcId="{4AFBCF17-BFBA-4ABB-A60B-F605204CC067}" destId="{28517C61-9F9D-4B6F-ACD0-26585B0ACFB5}" srcOrd="0" destOrd="0" presId="urn:microsoft.com/office/officeart/2005/8/layout/target3"/>
    <dgm:cxn modelId="{9A66E651-9DDF-474A-A5C2-1A4931825808}" srcId="{7D56A497-7CE3-4F55-AA0B-85BF474DCEC4}" destId="{72E73C83-A589-429E-97EE-F4AB76840E0F}" srcOrd="3" destOrd="0" parTransId="{41313229-4631-4FE5-9CD4-764DE2B7F068}" sibTransId="{3C985475-4478-480C-8284-A56592D4167B}"/>
    <dgm:cxn modelId="{B18AA451-B36A-40B5-822F-D9AE88DA0B7A}" type="presOf" srcId="{7D56A497-7CE3-4F55-AA0B-85BF474DCEC4}" destId="{55CC2D19-1621-4256-B3AD-379CD49479EE}" srcOrd="0" destOrd="0" presId="urn:microsoft.com/office/officeart/2005/8/layout/target3"/>
    <dgm:cxn modelId="{E9A177DB-A1BC-4CA3-AAE6-34CC62C328ED}" srcId="{7D56A497-7CE3-4F55-AA0B-85BF474DCEC4}" destId="{053AF3E8-3818-4708-8E6F-A424FFF864CC}" srcOrd="0" destOrd="0" parTransId="{F248672A-57D5-4050-979A-4675B2083911}" sibTransId="{DFAB22CE-0930-4EC2-B5A4-D70E2D5EAF18}"/>
    <dgm:cxn modelId="{D3A0612F-729C-4C1F-92B3-38547CD85395}" type="presOf" srcId="{053AF3E8-3818-4708-8E6F-A424FFF864CC}" destId="{CE1716C5-0DA8-43D5-A30D-209E17C91F5C}" srcOrd="0" destOrd="0" presId="urn:microsoft.com/office/officeart/2005/8/layout/target3"/>
    <dgm:cxn modelId="{0F71EBCB-86E4-44BE-B528-29D08926EBFE}" type="presOf" srcId="{72E73C83-A589-429E-97EE-F4AB76840E0F}" destId="{165A8526-AB1E-4F31-966F-ECAECDF932FD}" srcOrd="1" destOrd="0" presId="urn:microsoft.com/office/officeart/2005/8/layout/target3"/>
    <dgm:cxn modelId="{C067DF5B-47BB-4B01-A4B3-00BD173915D1}" type="presOf" srcId="{72E73C83-A589-429E-97EE-F4AB76840E0F}" destId="{58885AB9-FCFB-477D-8CF4-8A096E9153D6}" srcOrd="0" destOrd="0" presId="urn:microsoft.com/office/officeart/2005/8/layout/target3"/>
    <dgm:cxn modelId="{70E85422-0519-4CEF-80AF-3825734E7B69}" srcId="{7D56A497-7CE3-4F55-AA0B-85BF474DCEC4}" destId="{4AFBCF17-BFBA-4ABB-A60B-F605204CC067}" srcOrd="2" destOrd="0" parTransId="{CD0E2ADC-0B06-4715-8126-0C564E18883F}" sibTransId="{2D0FA6F9-D01B-4644-BC23-DCC0AB1674F1}"/>
    <dgm:cxn modelId="{D87C21D4-44FA-4BF0-BEA4-D59D605C4BF7}" srcId="{7D56A497-7CE3-4F55-AA0B-85BF474DCEC4}" destId="{9A4F695B-E7AD-46FB-B9F7-D3D1A09A152D}" srcOrd="1" destOrd="0" parTransId="{C7FB9909-DC26-4B2E-A4BF-2B5CD2106C36}" sibTransId="{EEC7722F-3C38-4CF0-A2EA-37D3C2963B0D}"/>
    <dgm:cxn modelId="{D4B8A9FF-2B46-4D2D-8C89-871B1CA1978D}" type="presOf" srcId="{9A4F695B-E7AD-46FB-B9F7-D3D1A09A152D}" destId="{B050EFB7-9943-4E3C-B88F-13513F35F29D}" srcOrd="0" destOrd="0" presId="urn:microsoft.com/office/officeart/2005/8/layout/target3"/>
    <dgm:cxn modelId="{0AF60CB9-A90D-4C81-B8A6-B09EACE96398}" type="presOf" srcId="{4AFBCF17-BFBA-4ABB-A60B-F605204CC067}" destId="{503E25F1-1D87-482D-BF6B-18F586E9E901}" srcOrd="1" destOrd="0" presId="urn:microsoft.com/office/officeart/2005/8/layout/target3"/>
    <dgm:cxn modelId="{4A370D2D-1405-4881-BEA8-7143B45FB39E}" type="presOf" srcId="{053AF3E8-3818-4708-8E6F-A424FFF864CC}" destId="{DA19F505-2CAA-4B77-965F-08992161649E}" srcOrd="1" destOrd="0" presId="urn:microsoft.com/office/officeart/2005/8/layout/target3"/>
    <dgm:cxn modelId="{C8E81DD3-324B-4BF7-A39E-9DCF8C67E8C9}" type="presOf" srcId="{9A4F695B-E7AD-46FB-B9F7-D3D1A09A152D}" destId="{52AC69CA-A30B-418A-BF85-BAF187F0D9E2}" srcOrd="1" destOrd="0" presId="urn:microsoft.com/office/officeart/2005/8/layout/target3"/>
    <dgm:cxn modelId="{C336A864-13CE-41C1-8656-B6FFF387EB64}" type="presParOf" srcId="{55CC2D19-1621-4256-B3AD-379CD49479EE}" destId="{3E4D1978-A869-4624-8428-12E3BDA493FB}" srcOrd="0" destOrd="0" presId="urn:microsoft.com/office/officeart/2005/8/layout/target3"/>
    <dgm:cxn modelId="{2A19E220-92C8-4FB8-856C-6EA305375D13}" type="presParOf" srcId="{55CC2D19-1621-4256-B3AD-379CD49479EE}" destId="{695D38DB-E0A0-48E8-AAB3-032A465B76E2}" srcOrd="1" destOrd="0" presId="urn:microsoft.com/office/officeart/2005/8/layout/target3"/>
    <dgm:cxn modelId="{1B50085A-BB6A-4EAC-888E-6E05DDF40517}" type="presParOf" srcId="{55CC2D19-1621-4256-B3AD-379CD49479EE}" destId="{CE1716C5-0DA8-43D5-A30D-209E17C91F5C}" srcOrd="2" destOrd="0" presId="urn:microsoft.com/office/officeart/2005/8/layout/target3"/>
    <dgm:cxn modelId="{D03DA2AC-2934-4919-B37E-1D3E954FC72C}" type="presParOf" srcId="{55CC2D19-1621-4256-B3AD-379CD49479EE}" destId="{BE25198A-EA1B-4BBF-A82D-266F7C795FB1}" srcOrd="3" destOrd="0" presId="urn:microsoft.com/office/officeart/2005/8/layout/target3"/>
    <dgm:cxn modelId="{CAFDF1F5-58D1-413C-9B2E-666EF150D575}" type="presParOf" srcId="{55CC2D19-1621-4256-B3AD-379CD49479EE}" destId="{E32183EB-2F68-4F00-9A13-CF803599FF0D}" srcOrd="4" destOrd="0" presId="urn:microsoft.com/office/officeart/2005/8/layout/target3"/>
    <dgm:cxn modelId="{73C7D0DF-AEC7-45BE-8463-1606CE615F56}" type="presParOf" srcId="{55CC2D19-1621-4256-B3AD-379CD49479EE}" destId="{B050EFB7-9943-4E3C-B88F-13513F35F29D}" srcOrd="5" destOrd="0" presId="urn:microsoft.com/office/officeart/2005/8/layout/target3"/>
    <dgm:cxn modelId="{E42992EE-A4C9-4C34-B6EB-BC44928320AA}" type="presParOf" srcId="{55CC2D19-1621-4256-B3AD-379CD49479EE}" destId="{B9675D26-F96C-427E-B492-E976E2819F14}" srcOrd="6" destOrd="0" presId="urn:microsoft.com/office/officeart/2005/8/layout/target3"/>
    <dgm:cxn modelId="{1C535033-6057-469A-AE8E-701E3D0B77E1}" type="presParOf" srcId="{55CC2D19-1621-4256-B3AD-379CD49479EE}" destId="{556AB89F-7EB3-4EFC-8F08-979032F54579}" srcOrd="7" destOrd="0" presId="urn:microsoft.com/office/officeart/2005/8/layout/target3"/>
    <dgm:cxn modelId="{C996E15A-D386-4DA0-8C58-FE4BC3D54DB6}" type="presParOf" srcId="{55CC2D19-1621-4256-B3AD-379CD49479EE}" destId="{28517C61-9F9D-4B6F-ACD0-26585B0ACFB5}" srcOrd="8" destOrd="0" presId="urn:microsoft.com/office/officeart/2005/8/layout/target3"/>
    <dgm:cxn modelId="{B195F1B0-CB5C-4D03-AAAD-CB7C74354E5D}" type="presParOf" srcId="{55CC2D19-1621-4256-B3AD-379CD49479EE}" destId="{17B53B82-4F2C-4D00-BD8E-B10F7B77CBDE}" srcOrd="9" destOrd="0" presId="urn:microsoft.com/office/officeart/2005/8/layout/target3"/>
    <dgm:cxn modelId="{970AA2D5-D743-4A84-BF81-A8CE67112AFB}" type="presParOf" srcId="{55CC2D19-1621-4256-B3AD-379CD49479EE}" destId="{1EED5C4C-3AE6-4809-8CC0-954AECB0A395}" srcOrd="10" destOrd="0" presId="urn:microsoft.com/office/officeart/2005/8/layout/target3"/>
    <dgm:cxn modelId="{49308A64-2244-492A-AF81-F464C889BE98}" type="presParOf" srcId="{55CC2D19-1621-4256-B3AD-379CD49479EE}" destId="{58885AB9-FCFB-477D-8CF4-8A096E9153D6}" srcOrd="11" destOrd="0" presId="urn:microsoft.com/office/officeart/2005/8/layout/target3"/>
    <dgm:cxn modelId="{005C5091-FE49-4B3D-BD29-CA5D0D902310}" type="presParOf" srcId="{55CC2D19-1621-4256-B3AD-379CD49479EE}" destId="{DA19F505-2CAA-4B77-965F-08992161649E}" srcOrd="12" destOrd="0" presId="urn:microsoft.com/office/officeart/2005/8/layout/target3"/>
    <dgm:cxn modelId="{498AC5C6-ABC4-469C-82FD-39B62EC12364}" type="presParOf" srcId="{55CC2D19-1621-4256-B3AD-379CD49479EE}" destId="{52AC69CA-A30B-418A-BF85-BAF187F0D9E2}" srcOrd="13" destOrd="0" presId="urn:microsoft.com/office/officeart/2005/8/layout/target3"/>
    <dgm:cxn modelId="{EE13105C-1D0B-4F6A-AD9F-B6FFA55DC224}" type="presParOf" srcId="{55CC2D19-1621-4256-B3AD-379CD49479EE}" destId="{503E25F1-1D87-482D-BF6B-18F586E9E901}" srcOrd="14" destOrd="0" presId="urn:microsoft.com/office/officeart/2005/8/layout/target3"/>
    <dgm:cxn modelId="{076D6AAE-8466-4BDE-8CD3-DBA4C274E1A8}" type="presParOf" srcId="{55CC2D19-1621-4256-B3AD-379CD49479EE}" destId="{165A8526-AB1E-4F31-966F-ECAECDF932FD}" srcOrd="15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CDFD3934-96F9-4B29-A647-39DEA5AC6C1E}" type="doc">
      <dgm:prSet loTypeId="urn:microsoft.com/office/officeart/2005/8/layout/venn1" loCatId="relationship" qsTypeId="urn:microsoft.com/office/officeart/2005/8/quickstyle/simple1" qsCatId="simple" csTypeId="urn:microsoft.com/office/officeart/2005/8/colors/accent1_2" csCatId="accent1" phldr="1"/>
      <dgm:spPr/>
    </dgm:pt>
    <dgm:pt modelId="{560FBC5F-2852-419A-B5B8-6AD4F764E7D7}">
      <dgm:prSet phldrT="[Текст]" custT="1"/>
      <dgm:spPr>
        <a:solidFill>
          <a:schemeClr val="accent2">
            <a:lumMod val="40000"/>
            <a:lumOff val="60000"/>
            <a:alpha val="50000"/>
          </a:schemeClr>
        </a:solidFill>
      </dgm:spPr>
      <dgm:t>
        <a:bodyPr/>
        <a:lstStyle/>
        <a:p>
          <a:r>
            <a:rPr lang="ru-RU" sz="1800" b="1" dirty="0" smtClean="0"/>
            <a:t>Объективность</a:t>
          </a:r>
          <a:endParaRPr lang="ru-RU" sz="1800" b="1" dirty="0"/>
        </a:p>
      </dgm:t>
    </dgm:pt>
    <dgm:pt modelId="{424F45D4-7160-4112-8730-D84C39D058C5}" type="parTrans" cxnId="{9D07D184-A15A-4DC8-9100-336AF7DCE3B1}">
      <dgm:prSet/>
      <dgm:spPr/>
      <dgm:t>
        <a:bodyPr/>
        <a:lstStyle/>
        <a:p>
          <a:endParaRPr lang="ru-RU"/>
        </a:p>
      </dgm:t>
    </dgm:pt>
    <dgm:pt modelId="{78EC2C51-4AE8-46AA-A75C-E88DD4421092}" type="sibTrans" cxnId="{9D07D184-A15A-4DC8-9100-336AF7DCE3B1}">
      <dgm:prSet/>
      <dgm:spPr/>
      <dgm:t>
        <a:bodyPr/>
        <a:lstStyle/>
        <a:p>
          <a:endParaRPr lang="ru-RU"/>
        </a:p>
      </dgm:t>
    </dgm:pt>
    <dgm:pt modelId="{2CBD75AC-9B13-4C4F-A6DE-539F915D733E}">
      <dgm:prSet phldrT="[Текст]"/>
      <dgm:spPr>
        <a:solidFill>
          <a:schemeClr val="accent6">
            <a:lumMod val="60000"/>
            <a:lumOff val="40000"/>
            <a:alpha val="50000"/>
          </a:schemeClr>
        </a:solidFill>
      </dgm:spPr>
      <dgm:t>
        <a:bodyPr/>
        <a:lstStyle/>
        <a:p>
          <a:endParaRPr lang="ru-RU" dirty="0"/>
        </a:p>
      </dgm:t>
    </dgm:pt>
    <dgm:pt modelId="{0AF97D18-DB98-4E77-B46E-E364AF758896}" type="parTrans" cxnId="{E5C85501-E955-4B71-8538-FD71C9B92AD7}">
      <dgm:prSet/>
      <dgm:spPr/>
      <dgm:t>
        <a:bodyPr/>
        <a:lstStyle/>
        <a:p>
          <a:endParaRPr lang="ru-RU"/>
        </a:p>
      </dgm:t>
    </dgm:pt>
    <dgm:pt modelId="{BD993E9E-D089-4969-8FAA-7CE3081B6B43}" type="sibTrans" cxnId="{E5C85501-E955-4B71-8538-FD71C9B92AD7}">
      <dgm:prSet/>
      <dgm:spPr/>
      <dgm:t>
        <a:bodyPr/>
        <a:lstStyle/>
        <a:p>
          <a:endParaRPr lang="ru-RU"/>
        </a:p>
      </dgm:t>
    </dgm:pt>
    <dgm:pt modelId="{A10AD6C1-2061-440E-8DDB-31F5FFF01E85}">
      <dgm:prSet phldrT="[Текст]" custT="1"/>
      <dgm:spPr>
        <a:solidFill>
          <a:schemeClr val="accent4">
            <a:lumMod val="40000"/>
            <a:lumOff val="60000"/>
            <a:alpha val="50000"/>
          </a:schemeClr>
        </a:solidFill>
      </dgm:spPr>
      <dgm:t>
        <a:bodyPr/>
        <a:lstStyle/>
        <a:p>
          <a:endParaRPr lang="ru-RU" sz="1400" b="1" dirty="0"/>
        </a:p>
      </dgm:t>
    </dgm:pt>
    <dgm:pt modelId="{9D5039FA-F83D-4C9C-8200-C0E483ADBBE1}" type="parTrans" cxnId="{AA92BD88-9A59-4E50-9739-75848F8CB1E3}">
      <dgm:prSet/>
      <dgm:spPr/>
      <dgm:t>
        <a:bodyPr/>
        <a:lstStyle/>
        <a:p>
          <a:endParaRPr lang="ru-RU"/>
        </a:p>
      </dgm:t>
    </dgm:pt>
    <dgm:pt modelId="{76A0BDB3-CD32-4982-A119-7E621C82C7DC}" type="sibTrans" cxnId="{AA92BD88-9A59-4E50-9739-75848F8CB1E3}">
      <dgm:prSet/>
      <dgm:spPr/>
      <dgm:t>
        <a:bodyPr/>
        <a:lstStyle/>
        <a:p>
          <a:endParaRPr lang="ru-RU"/>
        </a:p>
      </dgm:t>
    </dgm:pt>
    <dgm:pt modelId="{96354C00-3205-4EEF-86F8-12CC55BD844A}">
      <dgm:prSet/>
      <dgm:spPr>
        <a:solidFill>
          <a:schemeClr val="accent3">
            <a:lumMod val="60000"/>
            <a:lumOff val="40000"/>
            <a:alpha val="50000"/>
          </a:schemeClr>
        </a:solidFill>
      </dgm:spPr>
      <dgm:t>
        <a:bodyPr/>
        <a:lstStyle/>
        <a:p>
          <a:r>
            <a:rPr lang="ru-RU" b="1" dirty="0" smtClean="0"/>
            <a:t>Риск-ориентированный подход</a:t>
          </a:r>
          <a:endParaRPr lang="ru-RU" b="1" dirty="0"/>
        </a:p>
      </dgm:t>
    </dgm:pt>
    <dgm:pt modelId="{954D3E33-9BF4-4CCA-A2CC-3DACCD4B6238}" type="parTrans" cxnId="{1B6B28B7-E032-4FBF-9530-98C794C3E85E}">
      <dgm:prSet/>
      <dgm:spPr/>
      <dgm:t>
        <a:bodyPr/>
        <a:lstStyle/>
        <a:p>
          <a:endParaRPr lang="ru-RU"/>
        </a:p>
      </dgm:t>
    </dgm:pt>
    <dgm:pt modelId="{15F399BA-EE99-466C-99CE-4D6ADC2EE7AD}" type="sibTrans" cxnId="{1B6B28B7-E032-4FBF-9530-98C794C3E85E}">
      <dgm:prSet/>
      <dgm:spPr/>
      <dgm:t>
        <a:bodyPr/>
        <a:lstStyle/>
        <a:p>
          <a:endParaRPr lang="ru-RU"/>
        </a:p>
      </dgm:t>
    </dgm:pt>
    <dgm:pt modelId="{3D293343-B570-47A3-B49C-815E49806618}" type="pres">
      <dgm:prSet presAssocID="{CDFD3934-96F9-4B29-A647-39DEA5AC6C1E}" presName="compositeShape" presStyleCnt="0">
        <dgm:presLayoutVars>
          <dgm:chMax val="7"/>
          <dgm:dir/>
          <dgm:resizeHandles val="exact"/>
        </dgm:presLayoutVars>
      </dgm:prSet>
      <dgm:spPr/>
    </dgm:pt>
    <dgm:pt modelId="{43E1FFEA-82A7-42B6-AADC-037C8CBF71C9}" type="pres">
      <dgm:prSet presAssocID="{560FBC5F-2852-419A-B5B8-6AD4F764E7D7}" presName="circ1" presStyleLbl="vennNode1" presStyleIdx="0" presStyleCnt="4"/>
      <dgm:spPr/>
      <dgm:t>
        <a:bodyPr/>
        <a:lstStyle/>
        <a:p>
          <a:endParaRPr lang="ru-RU"/>
        </a:p>
      </dgm:t>
    </dgm:pt>
    <dgm:pt modelId="{619947A8-4898-4867-8536-2CF8C7B44140}" type="pres">
      <dgm:prSet presAssocID="{560FBC5F-2852-419A-B5B8-6AD4F764E7D7}" presName="circ1Tx" presStyleLbl="revTx" presStyleIdx="0" presStyleCnt="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02075D67-D816-4EF1-A0AD-63F2A525C306}" type="pres">
      <dgm:prSet presAssocID="{2CBD75AC-9B13-4C4F-A6DE-539F915D733E}" presName="circ2" presStyleLbl="vennNode1" presStyleIdx="1" presStyleCnt="4" custLinFactNeighborX="-1176" custLinFactNeighborY="-1093"/>
      <dgm:spPr/>
      <dgm:t>
        <a:bodyPr/>
        <a:lstStyle/>
        <a:p>
          <a:endParaRPr lang="ru-RU"/>
        </a:p>
      </dgm:t>
    </dgm:pt>
    <dgm:pt modelId="{7E0CD78D-1432-407E-9387-3D0BE90D41B3}" type="pres">
      <dgm:prSet presAssocID="{2CBD75AC-9B13-4C4F-A6DE-539F915D733E}" presName="circ2Tx" presStyleLbl="revTx" presStyleIdx="0" presStyleCnt="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E4926C0A-0AF4-48F3-B37A-1AD500A37BEE}" type="pres">
      <dgm:prSet presAssocID="{96354C00-3205-4EEF-86F8-12CC55BD844A}" presName="circ3" presStyleLbl="vennNode1" presStyleIdx="2" presStyleCnt="4"/>
      <dgm:spPr/>
      <dgm:t>
        <a:bodyPr/>
        <a:lstStyle/>
        <a:p>
          <a:endParaRPr lang="ru-RU"/>
        </a:p>
      </dgm:t>
    </dgm:pt>
    <dgm:pt modelId="{C1320771-6EC9-4503-B04F-F2EE74A31B32}" type="pres">
      <dgm:prSet presAssocID="{96354C00-3205-4EEF-86F8-12CC55BD844A}" presName="circ3Tx" presStyleLbl="revTx" presStyleIdx="0" presStyleCnt="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59DF7B1-41AF-4D2D-945E-A44F4E44E7F9}" type="pres">
      <dgm:prSet presAssocID="{A10AD6C1-2061-440E-8DDB-31F5FFF01E85}" presName="circ4" presStyleLbl="vennNode1" presStyleIdx="3" presStyleCnt="4" custLinFactNeighborX="-675" custLinFactNeighborY="1702"/>
      <dgm:spPr/>
      <dgm:t>
        <a:bodyPr/>
        <a:lstStyle/>
        <a:p>
          <a:endParaRPr lang="ru-RU"/>
        </a:p>
      </dgm:t>
    </dgm:pt>
    <dgm:pt modelId="{DE12CF21-6C0E-4580-B7BE-936CF33EFD7C}" type="pres">
      <dgm:prSet presAssocID="{A10AD6C1-2061-440E-8DDB-31F5FFF01E85}" presName="circ4Tx" presStyleLbl="revTx" presStyleIdx="0" presStyleCnt="0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22611665-618E-41CC-8C88-B43CA0A93EB1}" type="presOf" srcId="{A10AD6C1-2061-440E-8DDB-31F5FFF01E85}" destId="{F59DF7B1-41AF-4D2D-945E-A44F4E44E7F9}" srcOrd="0" destOrd="0" presId="urn:microsoft.com/office/officeart/2005/8/layout/venn1"/>
    <dgm:cxn modelId="{E5C85501-E955-4B71-8538-FD71C9B92AD7}" srcId="{CDFD3934-96F9-4B29-A647-39DEA5AC6C1E}" destId="{2CBD75AC-9B13-4C4F-A6DE-539F915D733E}" srcOrd="1" destOrd="0" parTransId="{0AF97D18-DB98-4E77-B46E-E364AF758896}" sibTransId="{BD993E9E-D089-4969-8FAA-7CE3081B6B43}"/>
    <dgm:cxn modelId="{CEC25896-B8ED-4673-BF1B-05885A62670E}" type="presOf" srcId="{A10AD6C1-2061-440E-8DDB-31F5FFF01E85}" destId="{DE12CF21-6C0E-4580-B7BE-936CF33EFD7C}" srcOrd="1" destOrd="0" presId="urn:microsoft.com/office/officeart/2005/8/layout/venn1"/>
    <dgm:cxn modelId="{AA92BD88-9A59-4E50-9739-75848F8CB1E3}" srcId="{CDFD3934-96F9-4B29-A647-39DEA5AC6C1E}" destId="{A10AD6C1-2061-440E-8DDB-31F5FFF01E85}" srcOrd="3" destOrd="0" parTransId="{9D5039FA-F83D-4C9C-8200-C0E483ADBBE1}" sibTransId="{76A0BDB3-CD32-4982-A119-7E621C82C7DC}"/>
    <dgm:cxn modelId="{1B6B28B7-E032-4FBF-9530-98C794C3E85E}" srcId="{CDFD3934-96F9-4B29-A647-39DEA5AC6C1E}" destId="{96354C00-3205-4EEF-86F8-12CC55BD844A}" srcOrd="2" destOrd="0" parTransId="{954D3E33-9BF4-4CCA-A2CC-3DACCD4B6238}" sibTransId="{15F399BA-EE99-466C-99CE-4D6ADC2EE7AD}"/>
    <dgm:cxn modelId="{ED7A2177-8A53-4687-9A99-C238CADC96ED}" type="presOf" srcId="{560FBC5F-2852-419A-B5B8-6AD4F764E7D7}" destId="{43E1FFEA-82A7-42B6-AADC-037C8CBF71C9}" srcOrd="0" destOrd="0" presId="urn:microsoft.com/office/officeart/2005/8/layout/venn1"/>
    <dgm:cxn modelId="{10F0ADB5-BAAE-4317-9587-263492CCDDD3}" type="presOf" srcId="{96354C00-3205-4EEF-86F8-12CC55BD844A}" destId="{C1320771-6EC9-4503-B04F-F2EE74A31B32}" srcOrd="1" destOrd="0" presId="urn:microsoft.com/office/officeart/2005/8/layout/venn1"/>
    <dgm:cxn modelId="{99DF1790-28CB-4E4B-8EAE-EA7475B56438}" type="presOf" srcId="{2CBD75AC-9B13-4C4F-A6DE-539F915D733E}" destId="{02075D67-D816-4EF1-A0AD-63F2A525C306}" srcOrd="0" destOrd="0" presId="urn:microsoft.com/office/officeart/2005/8/layout/venn1"/>
    <dgm:cxn modelId="{5A81CFDD-18AF-49CC-ABF8-01DB7BB7D751}" type="presOf" srcId="{2CBD75AC-9B13-4C4F-A6DE-539F915D733E}" destId="{7E0CD78D-1432-407E-9387-3D0BE90D41B3}" srcOrd="1" destOrd="0" presId="urn:microsoft.com/office/officeart/2005/8/layout/venn1"/>
    <dgm:cxn modelId="{9D07D184-A15A-4DC8-9100-336AF7DCE3B1}" srcId="{CDFD3934-96F9-4B29-A647-39DEA5AC6C1E}" destId="{560FBC5F-2852-419A-B5B8-6AD4F764E7D7}" srcOrd="0" destOrd="0" parTransId="{424F45D4-7160-4112-8730-D84C39D058C5}" sibTransId="{78EC2C51-4AE8-46AA-A75C-E88DD4421092}"/>
    <dgm:cxn modelId="{2A1A30EA-1854-4B7A-BD10-36AB26475EA6}" type="presOf" srcId="{CDFD3934-96F9-4B29-A647-39DEA5AC6C1E}" destId="{3D293343-B570-47A3-B49C-815E49806618}" srcOrd="0" destOrd="0" presId="urn:microsoft.com/office/officeart/2005/8/layout/venn1"/>
    <dgm:cxn modelId="{4473F70B-5E7B-41E7-A747-BC29CB5C2927}" type="presOf" srcId="{96354C00-3205-4EEF-86F8-12CC55BD844A}" destId="{E4926C0A-0AF4-48F3-B37A-1AD500A37BEE}" srcOrd="0" destOrd="0" presId="urn:microsoft.com/office/officeart/2005/8/layout/venn1"/>
    <dgm:cxn modelId="{7FF57708-C828-4B05-914B-15F1C8833AE5}" type="presOf" srcId="{560FBC5F-2852-419A-B5B8-6AD4F764E7D7}" destId="{619947A8-4898-4867-8536-2CF8C7B44140}" srcOrd="1" destOrd="0" presId="urn:microsoft.com/office/officeart/2005/8/layout/venn1"/>
    <dgm:cxn modelId="{935CDC0F-1751-4622-9257-81625924A785}" type="presParOf" srcId="{3D293343-B570-47A3-B49C-815E49806618}" destId="{43E1FFEA-82A7-42B6-AADC-037C8CBF71C9}" srcOrd="0" destOrd="0" presId="urn:microsoft.com/office/officeart/2005/8/layout/venn1"/>
    <dgm:cxn modelId="{F0F60A38-FEFA-49AB-B4E5-362A3BDE49C0}" type="presParOf" srcId="{3D293343-B570-47A3-B49C-815E49806618}" destId="{619947A8-4898-4867-8536-2CF8C7B44140}" srcOrd="1" destOrd="0" presId="urn:microsoft.com/office/officeart/2005/8/layout/venn1"/>
    <dgm:cxn modelId="{5CE1ABCA-311A-489F-B563-1EDD436D2338}" type="presParOf" srcId="{3D293343-B570-47A3-B49C-815E49806618}" destId="{02075D67-D816-4EF1-A0AD-63F2A525C306}" srcOrd="2" destOrd="0" presId="urn:microsoft.com/office/officeart/2005/8/layout/venn1"/>
    <dgm:cxn modelId="{61B52E9A-11F8-4490-9F34-8AB00D07A225}" type="presParOf" srcId="{3D293343-B570-47A3-B49C-815E49806618}" destId="{7E0CD78D-1432-407E-9387-3D0BE90D41B3}" srcOrd="3" destOrd="0" presId="urn:microsoft.com/office/officeart/2005/8/layout/venn1"/>
    <dgm:cxn modelId="{6BF288CA-1FB9-4E3B-AAB9-CEF50B26E8CB}" type="presParOf" srcId="{3D293343-B570-47A3-B49C-815E49806618}" destId="{E4926C0A-0AF4-48F3-B37A-1AD500A37BEE}" srcOrd="4" destOrd="0" presId="urn:microsoft.com/office/officeart/2005/8/layout/venn1"/>
    <dgm:cxn modelId="{1EACCB83-B940-4ACB-98CF-3A2BA7411570}" type="presParOf" srcId="{3D293343-B570-47A3-B49C-815E49806618}" destId="{C1320771-6EC9-4503-B04F-F2EE74A31B32}" srcOrd="5" destOrd="0" presId="urn:microsoft.com/office/officeart/2005/8/layout/venn1"/>
    <dgm:cxn modelId="{9C291BF3-FFF6-41EC-B236-9890C4708118}" type="presParOf" srcId="{3D293343-B570-47A3-B49C-815E49806618}" destId="{F59DF7B1-41AF-4D2D-945E-A44F4E44E7F9}" srcOrd="6" destOrd="0" presId="urn:microsoft.com/office/officeart/2005/8/layout/venn1"/>
    <dgm:cxn modelId="{09EB95A8-23B8-4573-881B-0B795D99D05B}" type="presParOf" srcId="{3D293343-B570-47A3-B49C-815E49806618}" destId="{DE12CF21-6C0E-4580-B7BE-936CF33EFD7C}" srcOrd="7" destOrd="0" presId="urn:microsoft.com/office/officeart/2005/8/layout/venn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  <a:ext uri="{C62137D5-CB1D-491B-B009-E17868A290BF}">
      <dgm14:recolorImg xmlns:dgm14="http://schemas.microsoft.com/office/drawing/2010/diagram" val="1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8EE8F15C-4D14-4E3A-9D55-D6ACC871B68D}" type="doc">
      <dgm:prSet loTypeId="urn:microsoft.com/office/officeart/2005/8/layout/arrow3" loCatId="relationship" qsTypeId="urn:microsoft.com/office/officeart/2005/8/quickstyle/simple1" qsCatId="simple" csTypeId="urn:microsoft.com/office/officeart/2005/8/colors/accent6_3" csCatId="accent6" phldr="1"/>
      <dgm:spPr/>
      <dgm:t>
        <a:bodyPr/>
        <a:lstStyle/>
        <a:p>
          <a:endParaRPr lang="ru-RU"/>
        </a:p>
      </dgm:t>
    </dgm:pt>
    <dgm:pt modelId="{025167FD-CB4C-4EE8-801E-0F9164BED532}">
      <dgm:prSet phldrT="[Текст]" custT="1"/>
      <dgm:spPr/>
      <dgm:t>
        <a:bodyPr/>
        <a:lstStyle/>
        <a:p>
          <a:r>
            <a:rPr lang="ru-RU" sz="1600" b="1" dirty="0" smtClean="0"/>
            <a:t>Четкие рамочные стандарты инспекционных действий</a:t>
          </a:r>
          <a:endParaRPr lang="ru-RU" sz="1600" b="1" dirty="0"/>
        </a:p>
      </dgm:t>
    </dgm:pt>
    <dgm:pt modelId="{BD7B15BE-1EB5-494F-A75C-378020D43677}" type="parTrans" cxnId="{E5E59B97-6530-43C9-8FA3-5DFBDA814922}">
      <dgm:prSet/>
      <dgm:spPr/>
      <dgm:t>
        <a:bodyPr/>
        <a:lstStyle/>
        <a:p>
          <a:endParaRPr lang="ru-RU"/>
        </a:p>
      </dgm:t>
    </dgm:pt>
    <dgm:pt modelId="{0E7663EF-E6C9-481E-8590-F31FE1FDF1D2}" type="sibTrans" cxnId="{E5E59B97-6530-43C9-8FA3-5DFBDA814922}">
      <dgm:prSet/>
      <dgm:spPr/>
      <dgm:t>
        <a:bodyPr/>
        <a:lstStyle/>
        <a:p>
          <a:endParaRPr lang="ru-RU"/>
        </a:p>
      </dgm:t>
    </dgm:pt>
    <dgm:pt modelId="{36B059D4-E0D8-4BC2-B545-773ABFD46471}">
      <dgm:prSet phldrT="[Текст]" custT="1"/>
      <dgm:spPr/>
      <dgm:t>
        <a:bodyPr/>
        <a:lstStyle/>
        <a:p>
          <a:r>
            <a:rPr lang="ru-RU" sz="1600" b="1" dirty="0" smtClean="0"/>
            <a:t>Вариативность методов выявления рисков и нарушений в рамках установленных стандартов</a:t>
          </a:r>
          <a:endParaRPr lang="ru-RU" sz="1600" b="1" dirty="0"/>
        </a:p>
      </dgm:t>
    </dgm:pt>
    <dgm:pt modelId="{FF1EEC18-E1A0-4408-9CB6-C9916266DAA9}" type="parTrans" cxnId="{D9E7D305-0D62-4B9D-B76D-5D9A63109E93}">
      <dgm:prSet/>
      <dgm:spPr/>
      <dgm:t>
        <a:bodyPr/>
        <a:lstStyle/>
        <a:p>
          <a:endParaRPr lang="ru-RU"/>
        </a:p>
      </dgm:t>
    </dgm:pt>
    <dgm:pt modelId="{D353B363-82A3-45E2-B941-E0DEE3C37120}" type="sibTrans" cxnId="{D9E7D305-0D62-4B9D-B76D-5D9A63109E93}">
      <dgm:prSet/>
      <dgm:spPr/>
      <dgm:t>
        <a:bodyPr/>
        <a:lstStyle/>
        <a:p>
          <a:endParaRPr lang="ru-RU"/>
        </a:p>
      </dgm:t>
    </dgm:pt>
    <dgm:pt modelId="{FB7C7591-006B-457A-8540-2AC84400267F}" type="pres">
      <dgm:prSet presAssocID="{8EE8F15C-4D14-4E3A-9D55-D6ACC871B68D}" presName="compositeShape" presStyleCnt="0">
        <dgm:presLayoutVars>
          <dgm:chMax val="2"/>
          <dgm:dir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174573CB-DAD1-4510-9BCC-C3D2469D52D2}" type="pres">
      <dgm:prSet presAssocID="{8EE8F15C-4D14-4E3A-9D55-D6ACC871B68D}" presName="divider" presStyleLbl="fgShp" presStyleIdx="0" presStyleCnt="1"/>
      <dgm:spPr/>
    </dgm:pt>
    <dgm:pt modelId="{867DF155-B54B-452D-90E9-943B9E259084}" type="pres">
      <dgm:prSet presAssocID="{025167FD-CB4C-4EE8-801E-0F9164BED532}" presName="downArrow" presStyleLbl="node1" presStyleIdx="0" presStyleCnt="2"/>
      <dgm:spPr/>
    </dgm:pt>
    <dgm:pt modelId="{E07EDC5C-C407-49C8-B4DA-3E048496A224}" type="pres">
      <dgm:prSet presAssocID="{025167FD-CB4C-4EE8-801E-0F9164BED532}" presName="downArrowText" presStyleLbl="revTx" presStyleIdx="0" presStyleCnt="2" custScaleX="159367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55ED0BD5-349F-49E0-96B9-7CC9F512879A}" type="pres">
      <dgm:prSet presAssocID="{36B059D4-E0D8-4BC2-B545-773ABFD46471}" presName="upArrow" presStyleLbl="node1" presStyleIdx="1" presStyleCnt="2"/>
      <dgm:spPr/>
    </dgm:pt>
    <dgm:pt modelId="{883551DE-AB08-437B-9FA8-F1667D6325A9}" type="pres">
      <dgm:prSet presAssocID="{36B059D4-E0D8-4BC2-B545-773ABFD46471}" presName="upArrowText" presStyleLbl="revTx" presStyleIdx="1" presStyleCnt="2" custScaleX="146673" custLinFactNeighborX="3923" custLinFactNeighborY="-7316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E5E59B97-6530-43C9-8FA3-5DFBDA814922}" srcId="{8EE8F15C-4D14-4E3A-9D55-D6ACC871B68D}" destId="{025167FD-CB4C-4EE8-801E-0F9164BED532}" srcOrd="0" destOrd="0" parTransId="{BD7B15BE-1EB5-494F-A75C-378020D43677}" sibTransId="{0E7663EF-E6C9-481E-8590-F31FE1FDF1D2}"/>
    <dgm:cxn modelId="{D9E7D305-0D62-4B9D-B76D-5D9A63109E93}" srcId="{8EE8F15C-4D14-4E3A-9D55-D6ACC871B68D}" destId="{36B059D4-E0D8-4BC2-B545-773ABFD46471}" srcOrd="1" destOrd="0" parTransId="{FF1EEC18-E1A0-4408-9CB6-C9916266DAA9}" sibTransId="{D353B363-82A3-45E2-B941-E0DEE3C37120}"/>
    <dgm:cxn modelId="{81A2940E-507D-4DE6-86F6-8427E8FAB80A}" type="presOf" srcId="{36B059D4-E0D8-4BC2-B545-773ABFD46471}" destId="{883551DE-AB08-437B-9FA8-F1667D6325A9}" srcOrd="0" destOrd="0" presId="urn:microsoft.com/office/officeart/2005/8/layout/arrow3"/>
    <dgm:cxn modelId="{B8D2C01F-3EBA-44E1-828D-DFA93C68B7C7}" type="presOf" srcId="{025167FD-CB4C-4EE8-801E-0F9164BED532}" destId="{E07EDC5C-C407-49C8-B4DA-3E048496A224}" srcOrd="0" destOrd="0" presId="urn:microsoft.com/office/officeart/2005/8/layout/arrow3"/>
    <dgm:cxn modelId="{31BBEAEA-ECF0-46C2-90FD-25939FCA3611}" type="presOf" srcId="{8EE8F15C-4D14-4E3A-9D55-D6ACC871B68D}" destId="{FB7C7591-006B-457A-8540-2AC84400267F}" srcOrd="0" destOrd="0" presId="urn:microsoft.com/office/officeart/2005/8/layout/arrow3"/>
    <dgm:cxn modelId="{0FAFC84A-A49A-4243-BC36-669650F7F050}" type="presParOf" srcId="{FB7C7591-006B-457A-8540-2AC84400267F}" destId="{174573CB-DAD1-4510-9BCC-C3D2469D52D2}" srcOrd="0" destOrd="0" presId="urn:microsoft.com/office/officeart/2005/8/layout/arrow3"/>
    <dgm:cxn modelId="{02AB6664-4D79-4D5E-BC80-F6969FEA5F99}" type="presParOf" srcId="{FB7C7591-006B-457A-8540-2AC84400267F}" destId="{867DF155-B54B-452D-90E9-943B9E259084}" srcOrd="1" destOrd="0" presId="urn:microsoft.com/office/officeart/2005/8/layout/arrow3"/>
    <dgm:cxn modelId="{8127D517-228D-46CA-BD57-506152161111}" type="presParOf" srcId="{FB7C7591-006B-457A-8540-2AC84400267F}" destId="{E07EDC5C-C407-49C8-B4DA-3E048496A224}" srcOrd="2" destOrd="0" presId="urn:microsoft.com/office/officeart/2005/8/layout/arrow3"/>
    <dgm:cxn modelId="{7DBD14CF-80AD-41CD-ACF3-7B9AF850B300}" type="presParOf" srcId="{FB7C7591-006B-457A-8540-2AC84400267F}" destId="{55ED0BD5-349F-49E0-96B9-7CC9F512879A}" srcOrd="3" destOrd="0" presId="urn:microsoft.com/office/officeart/2005/8/layout/arrow3"/>
    <dgm:cxn modelId="{5AF96797-6136-4FD7-87D5-70C87FAB72B5}" type="presParOf" srcId="{FB7C7591-006B-457A-8540-2AC84400267F}" destId="{883551DE-AB08-437B-9FA8-F1667D6325A9}" srcOrd="4" destOrd="0" presId="urn:microsoft.com/office/officeart/2005/8/layout/arrow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E4D1978-A869-4624-8428-12E3BDA493FB}">
      <dsp:nvSpPr>
        <dsp:cNvPr id="0" name=""/>
        <dsp:cNvSpPr/>
      </dsp:nvSpPr>
      <dsp:spPr>
        <a:xfrm>
          <a:off x="0" y="0"/>
          <a:ext cx="4536503" cy="4536503"/>
        </a:xfrm>
        <a:prstGeom prst="pie">
          <a:avLst>
            <a:gd name="adj1" fmla="val 5400000"/>
            <a:gd name="adj2" fmla="val 16200000"/>
          </a:avLst>
        </a:prstGeom>
        <a:solidFill>
          <a:schemeClr val="accent6">
            <a:shade val="5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E1716C5-0DA8-43D5-A30D-209E17C91F5C}">
      <dsp:nvSpPr>
        <dsp:cNvPr id="0" name=""/>
        <dsp:cNvSpPr/>
      </dsp:nvSpPr>
      <dsp:spPr>
        <a:xfrm>
          <a:off x="2250725" y="0"/>
          <a:ext cx="5842162" cy="4536503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6">
              <a:shade val="5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endParaRPr lang="ru-RU" sz="1400" b="1" kern="1200" dirty="0" smtClean="0">
            <a:solidFill>
              <a:srgbClr val="923373"/>
            </a:solidFill>
          </a:endParaRPr>
        </a:p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endParaRPr lang="ru-RU" sz="300" b="1" kern="1200" dirty="0" smtClean="0">
            <a:solidFill>
              <a:srgbClr val="923373"/>
            </a:solidFill>
          </a:endParaRPr>
        </a:p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endParaRPr lang="ru-RU" sz="1400" b="1" kern="1200" dirty="0" smtClean="0">
            <a:solidFill>
              <a:srgbClr val="FF0000"/>
            </a:solidFill>
          </a:endParaRPr>
        </a:p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dirty="0" smtClean="0">
              <a:solidFill>
                <a:srgbClr val="FF0000"/>
              </a:solidFill>
            </a:rPr>
            <a:t>Кредитные организации</a:t>
          </a:r>
        </a:p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dirty="0" smtClean="0"/>
            <a:t>* проведены проверки 817 КО</a:t>
          </a:r>
          <a:endParaRPr lang="ru-RU" sz="1400" b="1" kern="1200" dirty="0" smtClean="0">
            <a:solidFill>
              <a:srgbClr val="923373"/>
            </a:solidFill>
          </a:endParaRPr>
        </a:p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endParaRPr lang="ru-RU" sz="1400" b="1" kern="1200" dirty="0" smtClean="0">
            <a:solidFill>
              <a:srgbClr val="923373"/>
            </a:solidFill>
          </a:endParaRPr>
        </a:p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endParaRPr lang="ru-RU" sz="500" b="1" kern="1200" dirty="0" smtClean="0">
            <a:solidFill>
              <a:srgbClr val="923373"/>
            </a:solidFill>
          </a:endParaRPr>
        </a:p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endParaRPr lang="ru-RU" sz="500" b="1" kern="1200" dirty="0" smtClean="0">
            <a:solidFill>
              <a:srgbClr val="923373"/>
            </a:solidFill>
          </a:endParaRPr>
        </a:p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dirty="0" smtClean="0">
              <a:solidFill>
                <a:srgbClr val="923373"/>
              </a:solidFill>
            </a:rPr>
            <a:t>Субъекты рынка коллективных инвестиций</a:t>
          </a:r>
        </a:p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dirty="0" smtClean="0"/>
            <a:t> * проведены проверки 76 субъектов</a:t>
          </a:r>
        </a:p>
      </dsp:txBody>
      <dsp:txXfrm>
        <a:off x="2250725" y="0"/>
        <a:ext cx="5842162" cy="964007"/>
      </dsp:txXfrm>
    </dsp:sp>
    <dsp:sp modelId="{E32183EB-2F68-4F00-9A13-CF803599FF0D}">
      <dsp:nvSpPr>
        <dsp:cNvPr id="0" name=""/>
        <dsp:cNvSpPr/>
      </dsp:nvSpPr>
      <dsp:spPr>
        <a:xfrm>
          <a:off x="595416" y="964007"/>
          <a:ext cx="3345671" cy="3345671"/>
        </a:xfrm>
        <a:prstGeom prst="pie">
          <a:avLst>
            <a:gd name="adj1" fmla="val 5400000"/>
            <a:gd name="adj2" fmla="val 16200000"/>
          </a:avLst>
        </a:prstGeom>
        <a:solidFill>
          <a:schemeClr val="accent6">
            <a:shade val="50000"/>
            <a:hueOff val="182850"/>
            <a:satOff val="-4177"/>
            <a:lumOff val="21116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050EFB7-9943-4E3C-B88F-13513F35F29D}">
      <dsp:nvSpPr>
        <dsp:cNvPr id="0" name=""/>
        <dsp:cNvSpPr/>
      </dsp:nvSpPr>
      <dsp:spPr>
        <a:xfrm>
          <a:off x="2265447" y="1468751"/>
          <a:ext cx="5842162" cy="2419690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6">
              <a:shade val="50000"/>
              <a:hueOff val="182850"/>
              <a:satOff val="-4177"/>
              <a:lumOff val="21116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1" kern="1200" dirty="0" smtClean="0">
            <a:solidFill>
              <a:srgbClr val="F7CB18"/>
            </a:solidFill>
          </a:endParaRPr>
        </a:p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dirty="0" smtClean="0">
              <a:solidFill>
                <a:srgbClr val="F7CB18"/>
              </a:solidFill>
            </a:rPr>
            <a:t>Профессиональные участники рынка ценных  бумаг</a:t>
          </a:r>
        </a:p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dirty="0" smtClean="0"/>
            <a:t>* проведены проверки 34 ПУ РЦБ</a:t>
          </a:r>
        </a:p>
      </dsp:txBody>
      <dsp:txXfrm>
        <a:off x="2265447" y="1468751"/>
        <a:ext cx="5842162" cy="697198"/>
      </dsp:txXfrm>
    </dsp:sp>
    <dsp:sp modelId="{556AB89F-7EB3-4EFC-8F08-979032F54579}">
      <dsp:nvSpPr>
        <dsp:cNvPr id="0" name=""/>
        <dsp:cNvSpPr/>
      </dsp:nvSpPr>
      <dsp:spPr>
        <a:xfrm>
          <a:off x="1190832" y="1928014"/>
          <a:ext cx="2154839" cy="2154839"/>
        </a:xfrm>
        <a:prstGeom prst="pie">
          <a:avLst>
            <a:gd name="adj1" fmla="val 5400000"/>
            <a:gd name="adj2" fmla="val 16200000"/>
          </a:avLst>
        </a:prstGeom>
        <a:solidFill>
          <a:schemeClr val="accent6">
            <a:shade val="50000"/>
            <a:hueOff val="365701"/>
            <a:satOff val="-8353"/>
            <a:lumOff val="42232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8517C61-9F9D-4B6F-ACD0-26585B0ACFB5}">
      <dsp:nvSpPr>
        <dsp:cNvPr id="0" name=""/>
        <dsp:cNvSpPr/>
      </dsp:nvSpPr>
      <dsp:spPr>
        <a:xfrm>
          <a:off x="2252069" y="2417130"/>
          <a:ext cx="5842162" cy="1471302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6">
              <a:shade val="50000"/>
              <a:hueOff val="365701"/>
              <a:satOff val="-8353"/>
              <a:lumOff val="42232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1" kern="1200" dirty="0" smtClean="0">
            <a:solidFill>
              <a:srgbClr val="A6C436"/>
            </a:solidFill>
          </a:endParaRPr>
        </a:p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dirty="0" smtClean="0">
              <a:solidFill>
                <a:srgbClr val="A6C436"/>
              </a:solidFill>
            </a:rPr>
            <a:t>Страховые организации</a:t>
          </a:r>
        </a:p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dirty="0" smtClean="0"/>
            <a:t>* проведены проверки 445 страховых организаций и их структурных подразделений, в т.ч. 422 внеплановые проверки в сфере ОСАГО</a:t>
          </a:r>
        </a:p>
      </dsp:txBody>
      <dsp:txXfrm>
        <a:off x="2252069" y="2417130"/>
        <a:ext cx="5842162" cy="658214"/>
      </dsp:txXfrm>
    </dsp:sp>
    <dsp:sp modelId="{1EED5C4C-3AE6-4809-8CC0-954AECB0A395}">
      <dsp:nvSpPr>
        <dsp:cNvPr id="0" name=""/>
        <dsp:cNvSpPr/>
      </dsp:nvSpPr>
      <dsp:spPr>
        <a:xfrm>
          <a:off x="1786248" y="2892021"/>
          <a:ext cx="964007" cy="964007"/>
        </a:xfrm>
        <a:prstGeom prst="pie">
          <a:avLst>
            <a:gd name="adj1" fmla="val 5400000"/>
            <a:gd name="adj2" fmla="val 16200000"/>
          </a:avLst>
        </a:prstGeom>
        <a:solidFill>
          <a:schemeClr val="accent6">
            <a:shade val="50000"/>
            <a:hueOff val="182850"/>
            <a:satOff val="-4177"/>
            <a:lumOff val="21116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8885AB9-FCFB-477D-8CF4-8A096E9153D6}">
      <dsp:nvSpPr>
        <dsp:cNvPr id="0" name=""/>
        <dsp:cNvSpPr/>
      </dsp:nvSpPr>
      <dsp:spPr>
        <a:xfrm>
          <a:off x="2268018" y="3438364"/>
          <a:ext cx="5842162" cy="1098139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6">
              <a:shade val="50000"/>
              <a:hueOff val="182850"/>
              <a:satOff val="-4177"/>
              <a:lumOff val="21116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dirty="0" err="1" smtClean="0">
              <a:solidFill>
                <a:srgbClr val="8AC2C5"/>
              </a:solidFill>
            </a:rPr>
            <a:t>Микрофинансовые</a:t>
          </a:r>
          <a:r>
            <a:rPr lang="ru-RU" sz="1400" b="1" kern="1200" dirty="0" smtClean="0">
              <a:solidFill>
                <a:srgbClr val="8AC2C5"/>
              </a:solidFill>
            </a:rPr>
            <a:t> организации, кредитные потребительские кооперативы, жилищные накопительные кооперативы</a:t>
          </a:r>
        </a:p>
        <a:p>
          <a:pPr lvl="0" algn="ctr" defTabSz="6223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1400" b="1" kern="1200" dirty="0" smtClean="0"/>
            <a:t>* проведены проверки 28 МФО, 11 КПК, 1 ЖНК</a:t>
          </a:r>
        </a:p>
      </dsp:txBody>
      <dsp:txXfrm>
        <a:off x="2268018" y="3438364"/>
        <a:ext cx="5842162" cy="1098139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3E1FFEA-82A7-42B6-AADC-037C8CBF71C9}">
      <dsp:nvSpPr>
        <dsp:cNvPr id="0" name=""/>
        <dsp:cNvSpPr/>
      </dsp:nvSpPr>
      <dsp:spPr>
        <a:xfrm>
          <a:off x="2844534" y="49843"/>
          <a:ext cx="2591850" cy="2591850"/>
        </a:xfrm>
        <a:prstGeom prst="ellipse">
          <a:avLst/>
        </a:prstGeom>
        <a:solidFill>
          <a:schemeClr val="accent2">
            <a:lumMod val="40000"/>
            <a:lumOff val="60000"/>
            <a:alpha val="5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800" b="1" kern="1200" dirty="0" smtClean="0"/>
            <a:t>Объективность</a:t>
          </a:r>
          <a:endParaRPr lang="ru-RU" sz="1800" b="1" kern="1200" dirty="0"/>
        </a:p>
      </dsp:txBody>
      <dsp:txXfrm>
        <a:off x="3143594" y="398746"/>
        <a:ext cx="1993731" cy="822414"/>
      </dsp:txXfrm>
    </dsp:sp>
    <dsp:sp modelId="{02075D67-D816-4EF1-A0AD-63F2A525C306}">
      <dsp:nvSpPr>
        <dsp:cNvPr id="0" name=""/>
        <dsp:cNvSpPr/>
      </dsp:nvSpPr>
      <dsp:spPr>
        <a:xfrm>
          <a:off x="3960449" y="1167909"/>
          <a:ext cx="2591850" cy="2591850"/>
        </a:xfrm>
        <a:prstGeom prst="ellipse">
          <a:avLst/>
        </a:prstGeom>
        <a:solidFill>
          <a:schemeClr val="accent6">
            <a:lumMod val="60000"/>
            <a:lumOff val="40000"/>
            <a:alpha val="5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700" kern="1200" dirty="0"/>
        </a:p>
      </dsp:txBody>
      <dsp:txXfrm>
        <a:off x="5356061" y="1466969"/>
        <a:ext cx="996865" cy="1993731"/>
      </dsp:txXfrm>
    </dsp:sp>
    <dsp:sp modelId="{E4926C0A-0AF4-48F3-B37A-1AD500A37BEE}">
      <dsp:nvSpPr>
        <dsp:cNvPr id="0" name=""/>
        <dsp:cNvSpPr/>
      </dsp:nvSpPr>
      <dsp:spPr>
        <a:xfrm>
          <a:off x="2844534" y="2342634"/>
          <a:ext cx="2591850" cy="2591850"/>
        </a:xfrm>
        <a:prstGeom prst="ellipse">
          <a:avLst/>
        </a:prstGeom>
        <a:solidFill>
          <a:schemeClr val="accent3">
            <a:lumMod val="60000"/>
            <a:lumOff val="40000"/>
            <a:alpha val="5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700" b="1" kern="1200" dirty="0" smtClean="0"/>
            <a:t>Риск-ориентированный подход</a:t>
          </a:r>
          <a:endParaRPr lang="ru-RU" sz="1700" b="1" kern="1200" dirty="0"/>
        </a:p>
      </dsp:txBody>
      <dsp:txXfrm>
        <a:off x="3143594" y="3763167"/>
        <a:ext cx="1993731" cy="822414"/>
      </dsp:txXfrm>
    </dsp:sp>
    <dsp:sp modelId="{F59DF7B1-41AF-4D2D-945E-A44F4E44E7F9}">
      <dsp:nvSpPr>
        <dsp:cNvPr id="0" name=""/>
        <dsp:cNvSpPr/>
      </dsp:nvSpPr>
      <dsp:spPr>
        <a:xfrm>
          <a:off x="1680644" y="1240352"/>
          <a:ext cx="2591850" cy="2591850"/>
        </a:xfrm>
        <a:prstGeom prst="ellipse">
          <a:avLst/>
        </a:prstGeom>
        <a:solidFill>
          <a:schemeClr val="accent4">
            <a:lumMod val="40000"/>
            <a:lumOff val="60000"/>
            <a:alpha val="5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400" b="1" kern="1200" dirty="0"/>
        </a:p>
      </dsp:txBody>
      <dsp:txXfrm>
        <a:off x="1880017" y="1539411"/>
        <a:ext cx="996865" cy="1993731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enn1">
  <dgm:title val=""/>
  <dgm:desc val=""/>
  <dgm:catLst>
    <dgm:cat type="relationship" pri="28000"/>
    <dgm:cat type="convert" pri="19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</dgm:cxnLst>
      <dgm:bg/>
      <dgm:whole/>
    </dgm:dataModel>
  </dgm:clrData>
  <dgm:layoutNode name="compositeShape">
    <dgm:varLst>
      <dgm:chMax val="7"/>
      <dgm:dir/>
      <dgm:resizeHandles val="exact"/>
    </dgm:varLst>
    <dgm:choose name="Name0">
      <dgm:if name="Name1" axis="ch" ptType="node" func="cnt" op="equ" val="1">
        <dgm:alg type="composite">
          <dgm:param type="ar" val="1"/>
        </dgm:alg>
      </dgm:if>
      <dgm:if name="Name2" axis="ch" ptType="node" func="cnt" op="equ" val="2">
        <dgm:alg type="composite">
          <dgm:param type="ar" val="1.792"/>
        </dgm:alg>
      </dgm:if>
      <dgm:if name="Name3" axis="ch" ptType="node" func="cnt" op="equ" val="3">
        <dgm:alg type="composite">
          <dgm:param type="ar" val="1"/>
        </dgm:alg>
      </dgm:if>
      <dgm:if name="Name4" axis="ch" ptType="node" func="cnt" op="equ" val="4">
        <dgm:alg type="composite">
          <dgm:param type="ar" val="1"/>
        </dgm:alg>
      </dgm:if>
      <dgm:if name="Name5" axis="ch" ptType="node" func="cnt" op="equ" val="5">
        <dgm:alg type="composite">
          <dgm:param type="ar" val="1.4"/>
        </dgm:alg>
      </dgm:if>
      <dgm:if name="Name6" axis="ch" ptType="node" func="cnt" op="equ" val="6">
        <dgm:alg type="composite">
          <dgm:param type="ar" val="1.285"/>
        </dgm:alg>
      </dgm:if>
      <dgm:if name="Name7" axis="ch" ptType="node" func="cnt" op="equ" val="7">
        <dgm:alg type="composite">
          <dgm:param type="ar" val="1.359"/>
        </dgm:alg>
      </dgm:if>
      <dgm:else name="Name8">
        <dgm:alg type="composite">
          <dgm:param type="ar" val="1.359"/>
        </dgm:alg>
      </dgm:else>
    </dgm:choose>
    <dgm:shape xmlns:r="http://schemas.openxmlformats.org/officeDocument/2006/relationships" r:blip="">
      <dgm:adjLst/>
    </dgm:shape>
    <dgm:presOf/>
    <dgm:choose name="Name9">
      <dgm:if name="Name10" axis="ch" ptType="node" func="cnt" op="equ" val="1">
        <dgm:constrLst>
          <dgm:constr type="ctrX" for="ch" forName="circ1TxSh" refType="w" fact="0.5"/>
          <dgm:constr type="ctrY" for="ch" forName="circ1TxSh" refType="h" fact="0.5"/>
          <dgm:constr type="w" for="ch" forName="circ1TxSh" refType="w"/>
          <dgm:constr type="h" for="ch" forName="circ1TxSh" refType="h"/>
          <dgm:constr type="primFontSz" for="ch" ptType="node" op="equ"/>
        </dgm:constrLst>
      </dgm:if>
      <dgm:if name="Name11" axis="ch" ptType="node" func="cnt" op="equ" val="2">
        <dgm:constrLst>
          <dgm:constr type="ctrX" for="ch" forName="circ1" refType="w" fact="0.3"/>
          <dgm:constr type="ctrY" for="ch" forName="circ1" refType="h" fact="0.5"/>
          <dgm:constr type="w" for="ch" forName="circ1" refType="w" fact="0.555"/>
          <dgm:constr type="h" for="ch" forName="circ1" refType="h" fact="0.99456"/>
          <dgm:constr type="l" for="ch" forName="circ1Tx" refType="w" fact="0.1"/>
          <dgm:constr type="t" for="ch" forName="circ1Tx" refType="h" fact="0.12"/>
          <dgm:constr type="w" for="ch" forName="circ1Tx" refType="w" fact="0.32"/>
          <dgm:constr type="h" for="ch" forName="circ1Tx" refType="h" fact="0.76"/>
          <dgm:constr type="ctrX" for="ch" forName="circ2" refType="w" fact="0.7"/>
          <dgm:constr type="ctrY" for="ch" forName="circ2" refType="h" fact="0.5"/>
          <dgm:constr type="w" for="ch" forName="circ2" refType="w" fact="0.555"/>
          <dgm:constr type="h" for="ch" forName="circ2" refType="h" fact="0.99456"/>
          <dgm:constr type="l" for="ch" forName="circ2Tx" refType="w" fact="0.58"/>
          <dgm:constr type="t" for="ch" forName="circ2Tx" refType="h" fact="0.12"/>
          <dgm:constr type="w" for="ch" forName="circ2Tx" refType="w" fact="0.32"/>
          <dgm:constr type="h" for="ch" forName="circ2Tx" refType="h" fact="0.76"/>
          <dgm:constr type="primFontSz" for="ch" ptType="node" op="equ"/>
        </dgm:constrLst>
      </dgm:if>
      <dgm:if name="Name12" axis="ch" ptType="node" func="cnt" op="equ" val="3">
        <dgm:constrLst>
          <dgm:constr type="ctrX" for="ch" forName="circ1" refType="w" fact="0.5"/>
          <dgm:constr type="ctrY" for="ch" forName="circ1" refType="w" fact="0.25"/>
          <dgm:constr type="w" for="ch" forName="circ1" refType="w" fact="0.6"/>
          <dgm:constr type="h" for="ch" forName="circ1" refType="h" fact="0.6"/>
          <dgm:constr type="l" for="ch" forName="circ1Tx" refType="w" fact="0.28"/>
          <dgm:constr type="t" for="ch" forName="circ1Tx" refType="h" fact="0.055"/>
          <dgm:constr type="w" for="ch" forName="circ1Tx" refType="w" fact="0.44"/>
          <dgm:constr type="h" for="ch" forName="circ1Tx" refType="h" fact="0.27"/>
          <dgm:constr type="ctrX" for="ch" forName="circ2" refType="w" fact="0.7165"/>
          <dgm:constr type="ctrY" for="ch" forName="circ2" refType="w" fact="0.625"/>
          <dgm:constr type="w" for="ch" forName="circ2" refType="w" fact="0.6"/>
          <dgm:constr type="h" for="ch" forName="circ2" refType="h" fact="0.6"/>
          <dgm:constr type="l" for="ch" forName="circ2Tx" refType="w" fact="0.6"/>
          <dgm:constr type="t" for="ch" forName="circ2Tx" refType="h" fact="0.48"/>
          <dgm:constr type="w" for="ch" forName="circ2Tx" refType="w" fact="0.36"/>
          <dgm:constr type="h" for="ch" forName="circ2Tx" refType="h" fact="0.33"/>
          <dgm:constr type="ctrX" for="ch" forName="circ3" refType="w" fact="0.2835"/>
          <dgm:constr type="ctrY" for="ch" forName="circ3" refType="w" fact="0.625"/>
          <dgm:constr type="w" for="ch" forName="circ3" refType="w" fact="0.6"/>
          <dgm:constr type="h" for="ch" forName="circ3" refType="h" fact="0.6"/>
          <dgm:constr type="l" for="ch" forName="circ3Tx" refType="w" fact="0.04"/>
          <dgm:constr type="t" for="ch" forName="circ3Tx" refType="h" fact="0.48"/>
          <dgm:constr type="w" for="ch" forName="circ3Tx" refType="w" fact="0.36"/>
          <dgm:constr type="h" for="ch" forName="circ3Tx" refType="h" fact="0.33"/>
          <dgm:constr type="primFontSz" for="ch" ptType="node" op="equ"/>
        </dgm:constrLst>
      </dgm:if>
      <dgm:if name="Name13" axis="ch" ptType="node" func="cnt" op="equ" val="4">
        <dgm:constrLst>
          <dgm:constr type="ctrX" for="ch" forName="circ1" refType="w" fact="0.5"/>
          <dgm:constr type="ctrY" for="ch" forName="circ1" refType="w" fact="0.27"/>
          <dgm:constr type="w" for="ch" forName="circ1" refType="w" fact="0.52"/>
          <dgm:constr type="h" for="ch" forName="circ1" refType="h" fact="0.52"/>
          <dgm:constr type="l" for="ch" forName="circ1Tx" refType="w" fact="0.3"/>
          <dgm:constr type="t" for="ch" forName="circ1Tx" refType="h" fact="0.08"/>
          <dgm:constr type="w" for="ch" forName="circ1Tx" refType="w" fact="0.4"/>
          <dgm:constr type="h" for="ch" forName="circ1Tx" refType="h" fact="0.165"/>
          <dgm:constr type="ctrX" for="ch" forName="circ2" refType="w" fact="0.73"/>
          <dgm:constr type="ctrY" for="ch" forName="circ2" refType="w" fact="0.5"/>
          <dgm:constr type="w" for="ch" forName="circ2" refType="w" fact="0.52"/>
          <dgm:constr type="h" for="ch" forName="circ2" refType="h" fact="0.52"/>
          <dgm:constr type="r" for="ch" forName="circ2Tx" refType="w" fact="0.95"/>
          <dgm:constr type="t" for="ch" forName="circ2Tx" refType="h" fact="0.3"/>
          <dgm:constr type="w" for="ch" forName="circ2Tx" refType="w" fact="0.2"/>
          <dgm:constr type="h" for="ch" forName="circ2Tx" refType="h" fact="0.4"/>
          <dgm:constr type="ctrX" for="ch" forName="circ3" refType="w" fact="0.5"/>
          <dgm:constr type="ctrY" for="ch" forName="circ3" refType="w" fact="0.73"/>
          <dgm:constr type="w" for="ch" forName="circ3" refType="w" fact="0.52"/>
          <dgm:constr type="h" for="ch" forName="circ3" refType="h" fact="0.52"/>
          <dgm:constr type="l" for="ch" forName="circ3Tx" refType="w" fact="0.3"/>
          <dgm:constr type="b" for="ch" forName="circ3Tx" refType="h" fact="0.92"/>
          <dgm:constr type="w" for="ch" forName="circ3Tx" refType="w" fact="0.4"/>
          <dgm:constr type="h" for="ch" forName="circ3Tx" refType="h" fact="0.165"/>
          <dgm:constr type="ctrX" for="ch" forName="circ4" refType="w" fact="0.27"/>
          <dgm:constr type="ctrY" for="ch" forName="circ4" refType="h" fact="0.5"/>
          <dgm:constr type="w" for="ch" forName="circ4" refType="w" fact="0.52"/>
          <dgm:constr type="h" for="ch" forName="circ4" refType="h" fact="0.52"/>
          <dgm:constr type="l" for="ch" forName="circ4Tx" refType="w" fact="0.05"/>
          <dgm:constr type="t" for="ch" forName="circ4Tx" refType="h" fact="0.3"/>
          <dgm:constr type="w" for="ch" forName="circ4Tx" refType="w" fact="0.2"/>
          <dgm:constr type="h" for="ch" forName="circ4Tx" refType="h" fact="0.4"/>
          <dgm:constr type="primFontSz" for="ch" ptType="node" op="equ"/>
        </dgm:constrLst>
      </dgm:if>
      <dgm:if name="Name14" axis="ch" ptType="node" func="cnt" op="equ" val="5">
        <dgm:constrLst>
          <dgm:constr type="ctrX" for="ch" forName="circ1" refType="w" fact="0.5"/>
          <dgm:constr type="ctrY" for="ch" forName="circ1" refType="h" fact="0.46"/>
          <dgm:constr type="w" for="ch" forName="circ1" refType="w" fact="0.25"/>
          <dgm:constr type="h" for="ch" forName="circ1" refType="h" fact="0.35"/>
          <dgm:constr type="l" for="ch" forName="circ1Tx" refType="w" fact="0.355"/>
          <dgm:constr type="t" for="ch" forName="circ1Tx"/>
          <dgm:constr type="w" for="ch" forName="circ1Tx" refType="w" fact="0.29"/>
          <dgm:constr type="h" for="ch" forName="circ1Tx" refType="h" fact="0.235"/>
          <dgm:constr type="ctrX" for="ch" forName="circ2" refType="w" fact="0.5951"/>
          <dgm:constr type="ctrY" for="ch" forName="circ2" refType="h" fact="0.5567"/>
          <dgm:constr type="w" for="ch" forName="circ2" refType="w" fact="0.25"/>
          <dgm:constr type="h" for="ch" forName="circ2" refType="h" fact="0.35"/>
          <dgm:constr type="l" for="ch" forName="circ2Tx" refType="w" fact="0.74"/>
          <dgm:constr type="t" for="ch" forName="circ2Tx" refType="h" fact="0.31"/>
          <dgm:constr type="w" for="ch" forName="circ2Tx" refType="w" fact="0.26"/>
          <dgm:constr type="h" for="ch" forName="circ2Tx" refType="h" fact="0.255"/>
          <dgm:constr type="ctrX" for="ch" forName="circ3" refType="w" fact="0.5588"/>
          <dgm:constr type="ctrY" for="ch" forName="circ3" refType="h" fact="0.7133"/>
          <dgm:constr type="w" for="ch" forName="circ3" refType="w" fact="0.25"/>
          <dgm:constr type="h" for="ch" forName="circ3" refType="h" fact="0.35"/>
          <dgm:constr type="l" for="ch" forName="circ3Tx" refType="w" fact="0.7"/>
          <dgm:constr type="t" for="ch" forName="circ3Tx" refType="h" fact="0.745"/>
          <dgm:constr type="w" for="ch" forName="circ3Tx" refType="w" fact="0.26"/>
          <dgm:constr type="h" for="ch" forName="circ3Tx" refType="h" fact="0.255"/>
          <dgm:constr type="ctrX" for="ch" forName="circ4" refType="w" fact="0.4412"/>
          <dgm:constr type="ctrY" for="ch" forName="circ4" refType="h" fact="0.7133"/>
          <dgm:constr type="w" for="ch" forName="circ4" refType="w" fact="0.25"/>
          <dgm:constr type="h" for="ch" forName="circ4" refType="h" fact="0.35"/>
          <dgm:constr type="l" for="ch" forName="circ4Tx" refType="w" fact="0.04"/>
          <dgm:constr type="t" for="ch" forName="circ4Tx" refType="h" fact="0.745"/>
          <dgm:constr type="w" for="ch" forName="circ4Tx" refType="w" fact="0.26"/>
          <dgm:constr type="h" for="ch" forName="circ4Tx" refType="h" fact="0.255"/>
          <dgm:constr type="ctrX" for="ch" forName="circ5" refType="w" fact="0.4049"/>
          <dgm:constr type="ctrY" for="ch" forName="circ5" refType="h" fact="0.5567"/>
          <dgm:constr type="w" for="ch" forName="circ5" refType="w" fact="0.25"/>
          <dgm:constr type="h" for="ch" forName="circ5" refType="h" fact="0.35"/>
          <dgm:constr type="l" for="ch" forName="circ5Tx"/>
          <dgm:constr type="t" for="ch" forName="circ5Tx" refType="h" fact="0.31"/>
          <dgm:constr type="w" for="ch" forName="circ5Tx" refType="w" fact="0.26"/>
          <dgm:constr type="h" for="ch" forName="circ5Tx" refType="h" fact="0.255"/>
          <dgm:constr type="primFontSz" for="ch" ptType="node" op="equ"/>
        </dgm:constrLst>
      </dgm:if>
      <dgm:if name="Name15" axis="ch" ptType="node" func="cnt" op="equ" val="6">
        <dgm:constrLst>
          <dgm:constr type="ctrX" for="ch" forName="circ1" refType="w" fact="0.5"/>
          <dgm:constr type="ctrY" for="ch" forName="circ1" refType="h" fact="0.3844"/>
          <dgm:constr type="w" for="ch" forName="circ1" refType="w" fact="0.24"/>
          <dgm:constr type="h" for="ch" forName="circ1" refType="h" fact="0.3084"/>
          <dgm:constr type="l" for="ch" forName="circ1Tx" refType="w" fact="0.35"/>
          <dgm:constr type="t" for="ch" forName="circ1Tx"/>
          <dgm:constr type="w" for="ch" forName="circ1Tx" refType="w" fact="0.3"/>
          <dgm:constr type="h" for="ch" forName="circ1Tx" refType="h" fact="0.21"/>
          <dgm:constr type="ctrX" for="ch" forName="circ2" refType="w" fact="0.5779"/>
          <dgm:constr type="ctrY" for="ch" forName="circ2" refType="h" fact="0.4422"/>
          <dgm:constr type="w" for="ch" forName="circ2" refType="w" fact="0.24"/>
          <dgm:constr type="h" for="ch" forName="circ2" refType="h" fact="0.3084"/>
          <dgm:constr type="l" for="ch" forName="circ2Tx" refType="w" fact="0.7157"/>
          <dgm:constr type="t" for="ch" forName="circ2Tx" refType="h" fact="0.2"/>
          <dgm:constr type="w" for="ch" forName="circ2Tx" refType="w" fact="0.2843"/>
          <dgm:constr type="h" for="ch" forName="circ2Tx" refType="h" fact="0.23"/>
          <dgm:constr type="ctrX" for="ch" forName="circ3" refType="w" fact="0.5779"/>
          <dgm:constr type="ctrY" for="ch" forName="circ3" refType="h" fact="0.5578"/>
          <dgm:constr type="w" for="ch" forName="circ3" refType="w" fact="0.24"/>
          <dgm:constr type="h" for="ch" forName="circ3" refType="h" fact="0.3084"/>
          <dgm:constr type="l" for="ch" forName="circ3Tx" refType="w" fact="0.7157"/>
          <dgm:constr type="t" for="ch" forName="circ3Tx" refType="h" fact="0.543"/>
          <dgm:constr type="w" for="ch" forName="circ3Tx" refType="w" fact="0.2843"/>
          <dgm:constr type="h" for="ch" forName="circ3Tx" refType="h" fact="0.257"/>
          <dgm:constr type="ctrX" for="ch" forName="circ4" refType="w" fact="0.5"/>
          <dgm:constr type="ctrY" for="ch" forName="circ4" refType="h" fact="0.6157"/>
          <dgm:constr type="w" for="ch" forName="circ4" refType="w" fact="0.24"/>
          <dgm:constr type="h" for="ch" forName="circ4" refType="h" fact="0.3084"/>
          <dgm:constr type="l" for="ch" forName="circ4Tx" refType="w" fact="0.35"/>
          <dgm:constr type="t" for="ch" forName="circ4Tx" refType="h" fact="0.79"/>
          <dgm:constr type="w" for="ch" forName="circ4Tx" refType="w" fact="0.3"/>
          <dgm:constr type="h" for="ch" forName="circ4Tx" refType="h" fact="0.21"/>
          <dgm:constr type="ctrX" for="ch" forName="circ5" refType="w" fact="0.4221"/>
          <dgm:constr type="ctrY" for="ch" forName="circ5" refType="h" fact="0.5578"/>
          <dgm:constr type="w" for="ch" forName="circ5" refType="w" fact="0.24"/>
          <dgm:constr type="h" for="ch" forName="circ5" refType="h" fact="0.3084"/>
          <dgm:constr type="l" for="ch" forName="circ5Tx" refType="w" fact="0"/>
          <dgm:constr type="t" for="ch" forName="circ5Tx" refType="h" fact="0.543"/>
          <dgm:constr type="w" for="ch" forName="circ5Tx" refType="w" fact="0.2843"/>
          <dgm:constr type="h" for="ch" forName="circ5Tx" refType="h" fact="0.257"/>
          <dgm:constr type="ctrX" for="ch" forName="circ6" refType="w" fact="0.4221"/>
          <dgm:constr type="ctrY" for="ch" forName="circ6" refType="h" fact="0.4422"/>
          <dgm:constr type="w" for="ch" forName="circ6" refType="w" fact="0.24"/>
          <dgm:constr type="h" for="ch" forName="circ6" refType="h" fact="0.3084"/>
          <dgm:constr type="l" for="ch" forName="circ6Tx" refType="w" fact="0"/>
          <dgm:constr type="t" for="ch" forName="circ6Tx" refType="h" fact="0.2"/>
          <dgm:constr type="w" for="ch" forName="circ6Tx" refType="w" fact="0.2843"/>
          <dgm:constr type="h" for="ch" forName="circ6Tx" refType="h" fact="0.257"/>
          <dgm:constr type="primFontSz" for="ch" ptType="node" op="equ"/>
        </dgm:constrLst>
      </dgm:if>
      <dgm:else name="Name16">
        <dgm:constrLst>
          <dgm:constr type="ctrX" for="ch" forName="circ1" refType="w" fact="0.5"/>
          <dgm:constr type="ctrY" for="ch" forName="circ1" refType="h" fact="0.4177"/>
          <dgm:constr type="w" for="ch" forName="circ1" refType="w" fact="0.24"/>
          <dgm:constr type="h" for="ch" forName="circ1" refType="h" fact="0.3262"/>
          <dgm:constr type="l" for="ch" forName="circ1Tx" refType="w" fact="0.3625"/>
          <dgm:constr type="t" for="ch" forName="circ1Tx"/>
          <dgm:constr type="w" for="ch" forName="circ1Tx" refType="w" fact="0.275"/>
          <dgm:constr type="h" for="ch" forName="circ1Tx" refType="h" fact="0.2"/>
          <dgm:constr type="ctrX" for="ch" forName="circ2" refType="w" fact="0.5704"/>
          <dgm:constr type="ctrY" for="ch" forName="circ2" refType="h" fact="0.4637"/>
          <dgm:constr type="w" for="ch" forName="circ2" refType="w" fact="0.24"/>
          <dgm:constr type="h" for="ch" forName="circ2" refType="h" fact="0.3262"/>
          <dgm:constr type="l" for="ch" forName="circ2Tx" refType="w" fact="0.72"/>
          <dgm:constr type="t" for="ch" forName="circ2Tx" refType="h" fact="0.19"/>
          <dgm:constr type="w" for="ch" forName="circ2Tx" refType="w" fact="0.26"/>
          <dgm:constr type="h" for="ch" forName="circ2Tx" refType="h" fact="0.22"/>
          <dgm:constr type="ctrX" for="ch" forName="circ3" refType="w" fact="0.5877"/>
          <dgm:constr type="ctrY" for="ch" forName="circ3" refType="h" fact="0.5672"/>
          <dgm:constr type="w" for="ch" forName="circ3" refType="w" fact="0.24"/>
          <dgm:constr type="h" for="ch" forName="circ3" refType="h" fact="0.3262"/>
          <dgm:constr type="l" for="ch" forName="circ3Tx" refType="w" fact="0.745"/>
          <dgm:constr type="t" for="ch" forName="circ3Tx" refType="h" fact="0.47"/>
          <dgm:constr type="w" for="ch" forName="circ3Tx" refType="w" fact="0.255"/>
          <dgm:constr type="h" for="ch" forName="circ3Tx" refType="h" fact="0.235"/>
          <dgm:constr type="ctrX" for="ch" forName="circ4" refType="w" fact="0.539"/>
          <dgm:constr type="ctrY" for="ch" forName="circ4" refType="h" fact="0.6502"/>
          <dgm:constr type="w" for="ch" forName="circ4" refType="w" fact="0.24"/>
          <dgm:constr type="h" for="ch" forName="circ4" refType="h" fact="0.3262"/>
          <dgm:constr type="l" for="ch" forName="circ4Tx" refType="w" fact="0.635"/>
          <dgm:constr type="t" for="ch" forName="circ4Tx" refType="h" fact="0.785"/>
          <dgm:constr type="w" for="ch" forName="circ4Tx" refType="w" fact="0.275"/>
          <dgm:constr type="h" for="ch" forName="circ4Tx" refType="h" fact="0.215"/>
          <dgm:constr type="ctrX" for="ch" forName="circ5" refType="w" fact="0.461"/>
          <dgm:constr type="ctrY" for="ch" forName="circ5" refType="h" fact="0.6502"/>
          <dgm:constr type="w" for="ch" forName="circ5" refType="w" fact="0.24"/>
          <dgm:constr type="h" for="ch" forName="circ5" refType="h" fact="0.3262"/>
          <dgm:constr type="l" for="ch" forName="circ5Tx" refType="w" fact="0.09"/>
          <dgm:constr type="t" for="ch" forName="circ5Tx" refType="h" fact="0.785"/>
          <dgm:constr type="w" for="ch" forName="circ5Tx" refType="w" fact="0.275"/>
          <dgm:constr type="h" for="ch" forName="circ5Tx" refType="h" fact="0.215"/>
          <dgm:constr type="ctrX" for="ch" forName="circ6" refType="w" fact="0.4123"/>
          <dgm:constr type="ctrY" for="ch" forName="circ6" refType="h" fact="0.5672"/>
          <dgm:constr type="w" for="ch" forName="circ6" refType="w" fact="0.24"/>
          <dgm:constr type="h" for="ch" forName="circ6" refType="h" fact="0.3262"/>
          <dgm:constr type="l" for="ch" forName="circ6Tx"/>
          <dgm:constr type="t" for="ch" forName="circ6Tx" refType="h" fact="0.47"/>
          <dgm:constr type="w" for="ch" forName="circ6Tx" refType="w" fact="0.255"/>
          <dgm:constr type="h" for="ch" forName="circ6Tx" refType="h" fact="0.235"/>
          <dgm:constr type="ctrX" for="ch" forName="circ7" refType="w" fact="0.4296"/>
          <dgm:constr type="ctrY" for="ch" forName="circ7" refType="h" fact="0.4637"/>
          <dgm:constr type="w" for="ch" forName="circ7" refType="w" fact="0.24"/>
          <dgm:constr type="h" for="ch" forName="circ7" refType="h" fact="0.3262"/>
          <dgm:constr type="l" for="ch" forName="circ7Tx" refType="w" fact="0.02"/>
          <dgm:constr type="t" for="ch" forName="circ7Tx" refType="h" fact="0.19"/>
          <dgm:constr type="w" for="ch" forName="circ7Tx" refType="w" fact="0.26"/>
          <dgm:constr type="h" for="ch" forName="circ7Tx" refType="h" fact="0.22"/>
          <dgm:constr type="primFontSz" for="ch" ptType="node" op="equ"/>
        </dgm:constrLst>
      </dgm:else>
    </dgm:choose>
    <dgm:ruleLst/>
    <dgm:forEach name="Name17" axis="ch" ptType="node" cnt="1">
      <dgm:choose name="Name18">
        <dgm:if name="Name19" axis="root ch" ptType="all node" func="cnt" op="equ" val="1">
          <dgm:layoutNode name="circ1TxSh" styleLbl="vennNode1">
            <dgm:alg type="tx">
              <dgm:param type="txAnchorHorzCh" val="ctr"/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choose name="Name20">
              <dgm:if name="Name21" func="var" arg="dir" op="equ" val="norm">
                <dgm:choose name="Name22">
                  <dgm:if name="Name23" axis="root ch" ptType="all node" func="cnt" op="lte" val="4">
                    <dgm:presOf axis="desOrSelf" ptType="node"/>
                  </dgm:if>
                  <dgm:else name="Name24">
                    <dgm:presOf/>
                  </dgm:else>
                </dgm:choose>
              </dgm:if>
              <dgm:else name="Name25">
                <dgm:choose name="Name26">
                  <dgm:if name="Name27" axis="root ch" ptType="all node" func="cnt" op="equ" val="2">
                    <dgm:presOf axis="root ch desOrSelf" ptType="all node node" st="1 2 1" cnt="1 1 0"/>
                  </dgm:if>
                  <dgm:else name="Name28">
                    <dgm:presOf axis="desOrSelf" ptType="node"/>
                  </dgm:else>
                </dgm:choose>
              </dgm:else>
            </dgm:choose>
            <dgm:constrLst>
              <dgm:constr type="tMarg"/>
              <dgm:constr type="bMarg"/>
              <dgm:constr type="lMarg"/>
              <dgm:constr type="rMarg"/>
              <dgm:constr type="primFontSz" val="65"/>
            </dgm:constrLst>
            <dgm:ruleLst>
              <dgm:rule type="primFontSz" val="5" fact="NaN" max="NaN"/>
            </dgm:ruleLst>
          </dgm:layoutNode>
        </dgm:if>
        <dgm:else name="Name29">
          <dgm:layoutNode name="circ1" styleLbl="vennNode1">
            <dgm:alg type="sp"/>
            <dgm:shape xmlns:r="http://schemas.openxmlformats.org/officeDocument/2006/relationships" type="ellipse" r:blip="">
              <dgm:adjLst/>
            </dgm:shape>
            <dgm:choose name="Name30">
              <dgm:if name="Name31" func="var" arg="dir" op="equ" val="norm">
                <dgm:choose name="Name32">
                  <dgm:if name="Name33" axis="root ch" ptType="all node" func="cnt" op="lte" val="4">
                    <dgm:presOf axis="desOrSelf" ptType="node"/>
                  </dgm:if>
                  <dgm:else name="Name34">
                    <dgm:presOf/>
                  </dgm:else>
                </dgm:choose>
              </dgm:if>
              <dgm:else name="Name35">
                <dgm:choose name="Name36">
                  <dgm:if name="Name37" axis="root ch" ptType="all node" func="cnt" op="equ" val="2">
                    <dgm:presOf axis="root ch desOrSelf" ptType="all node node" st="1 2 1" cnt="1 1 0"/>
                  </dgm:if>
                  <dgm:else name="Name38">
                    <dgm:choose name="Name39">
                      <dgm:if name="Name40" axis="root ch" ptType="all node" func="cnt" op="lte" val="4">
                        <dgm:presOf axis="desOrSelf" ptType="node"/>
                      </dgm:if>
                      <dgm:else name="Name41">
                        <dgm:presOf/>
                      </dgm:else>
                    </dgm:choose>
                  </dgm:else>
                </dgm:choose>
              </dgm:else>
            </dgm:choose>
            <dgm:constrLst/>
            <dgm:ruleLst/>
          </dgm:layoutNode>
          <dgm:layoutNode name="circ1Tx" styleLbl="revTx">
            <dgm:varLst>
              <dgm:chMax val="0"/>
              <dgm:chPref val="0"/>
              <dgm:bulletEnabled val="1"/>
            </dgm:varLst>
            <dgm:alg type="tx">
              <dgm:param type="txAnchorHorzCh" val="ctr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choose name="Name42">
              <dgm:if name="Name43" func="var" arg="dir" op="equ" val="norm">
                <dgm:presOf axis="desOrSelf" ptType="node"/>
              </dgm:if>
              <dgm:else name="Name44">
                <dgm:choose name="Name45">
                  <dgm:if name="Name46" axis="root ch" ptType="all node" func="cnt" op="equ" val="2">
                    <dgm:presOf axis="root ch desOrSelf" ptType="all node node" st="1 2 1" cnt="1 1 0"/>
                  </dgm:if>
                  <dgm:else name="Name47">
                    <dgm:presOf axis="desOrSelf" ptType="node"/>
                  </dgm:else>
                </dgm:choose>
              </dgm:else>
            </dgm:choose>
            <dgm:constrLst>
              <dgm:constr type="tMarg"/>
              <dgm:constr type="bMarg"/>
              <dgm:constr type="lMarg"/>
              <dgm:constr type="rMarg"/>
              <dgm:constr type="primFontSz" val="65"/>
            </dgm:constrLst>
            <dgm:ruleLst>
              <dgm:rule type="primFontSz" val="5" fact="NaN" max="NaN"/>
            </dgm:ruleLst>
          </dgm:layoutNode>
        </dgm:else>
      </dgm:choose>
    </dgm:forEach>
    <dgm:forEach name="Name48" axis="ch" ptType="node" st="2" cnt="1">
      <dgm:layoutNode name="circ2" styleLbl="vennNode1">
        <dgm:alg type="sp"/>
        <dgm:shape xmlns:r="http://schemas.openxmlformats.org/officeDocument/2006/relationships" type="ellipse" r:blip="">
          <dgm:adjLst/>
        </dgm:shape>
        <dgm:choose name="Name49">
          <dgm:if name="Name50" func="var" arg="dir" op="equ" val="norm">
            <dgm:choose name="Name51">
              <dgm:if name="Name52" axis="root ch" ptType="all node" func="cnt" op="lte" val="4">
                <dgm:presOf axis="desOrSelf" ptType="node"/>
              </dgm:if>
              <dgm:else name="Name53">
                <dgm:presOf/>
              </dgm:else>
            </dgm:choose>
          </dgm:if>
          <dgm:else name="Name54">
            <dgm:choose name="Name55">
              <dgm:if name="Name56" axis="root ch" ptType="all node" func="cnt" op="equ" val="2">
                <dgm:presOf axis="root ch desOrSelf" ptType="all node node" st="1 1 1" cnt="1 1 0"/>
              </dgm:if>
              <dgm:if name="Name57" axis="root ch" ptType="all node" func="cnt" op="equ" val="3">
                <dgm:presOf axis="root ch desOrSelf" ptType="all node node" st="1 3 1" cnt="1 1 0"/>
              </dgm:if>
              <dgm:if name="Name58" axis="root ch" ptType="all node" func="cnt" op="equ" val="4">
                <dgm:presOf axis="root ch desOrSelf" ptType="all node node" st="1 4 1" cnt="1 1 0"/>
              </dgm:if>
              <dgm:else name="Name59">
                <dgm:presOf/>
              </dgm:else>
            </dgm:choose>
          </dgm:else>
        </dgm:choose>
        <dgm:constrLst/>
        <dgm:ruleLst/>
      </dgm:layoutNode>
      <dgm:layoutNode name="circ2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60">
          <dgm:if name="Name61" func="var" arg="dir" op="equ" val="norm">
            <dgm:presOf axis="desOrSelf" ptType="node"/>
          </dgm:if>
          <dgm:else name="Name62">
            <dgm:choose name="Name63">
              <dgm:if name="Name64" axis="root ch" ptType="all node" func="cnt" op="equ" val="2">
                <dgm:presOf axis="root ch desOrSelf" ptType="all node node" st="1 1 1" cnt="1 1 0"/>
              </dgm:if>
              <dgm:if name="Name65" axis="root ch" ptType="all node" func="cnt" op="equ" val="3">
                <dgm:presOf axis="root ch desOrSelf" ptType="all node node" st="1 3 1" cnt="1 1 0"/>
              </dgm:if>
              <dgm:if name="Name66" axis="root ch" ptType="all node" func="cnt" op="equ" val="4">
                <dgm:presOf axis="root ch desOrSelf" ptType="all node node" st="1 4 1" cnt="1 1 0"/>
              </dgm:if>
              <dgm:if name="Name67" axis="root ch" ptType="all node" func="cnt" op="equ" val="5">
                <dgm:presOf axis="root ch desOrSelf" ptType="all node node" st="1 5 1" cnt="1 1 0"/>
              </dgm:if>
              <dgm:if name="Name68" axis="root ch" ptType="all node" func="cnt" op="equ" val="6">
                <dgm:presOf axis="root ch desOrSelf" ptType="all node node" st="1 6 1" cnt="1 1 0"/>
              </dgm:if>
              <dgm:else name="Name69">
                <dgm:presOf axis="root ch desOrSelf" ptType="all node node" st="1 7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70" axis="ch" ptType="node" st="3" cnt="1">
      <dgm:layoutNode name="circ3" styleLbl="vennNode1">
        <dgm:alg type="sp"/>
        <dgm:shape xmlns:r="http://schemas.openxmlformats.org/officeDocument/2006/relationships" type="ellipse" r:blip="">
          <dgm:adjLst/>
        </dgm:shape>
        <dgm:choose name="Name71">
          <dgm:if name="Name72" func="var" arg="dir" op="equ" val="norm">
            <dgm:choose name="Name73">
              <dgm:if name="Name74" axis="root ch" ptType="all node" func="cnt" op="lte" val="4">
                <dgm:presOf axis="desOrSelf" ptType="node"/>
              </dgm:if>
              <dgm:else name="Name75">
                <dgm:presOf/>
              </dgm:else>
            </dgm:choose>
          </dgm:if>
          <dgm:else name="Name76">
            <dgm:choose name="Name77">
              <dgm:if name="Name78" axis="root ch" ptType="all node" func="cnt" op="equ" val="3">
                <dgm:presOf axis="root ch desOrSelf" ptType="all node node" st="1 2 1" cnt="1 1 0"/>
              </dgm:if>
              <dgm:if name="Name79" axis="root ch" ptType="all node" func="cnt" op="equ" val="4">
                <dgm:presOf axis="root ch desOrSelf" ptType="all node node" st="1 3 1" cnt="1 1 0"/>
              </dgm:if>
              <dgm:else name="Name80">
                <dgm:presOf/>
              </dgm:else>
            </dgm:choose>
          </dgm:else>
        </dgm:choose>
        <dgm:constrLst/>
        <dgm:ruleLst/>
      </dgm:layoutNode>
      <dgm:layoutNode name="circ3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81">
          <dgm:if name="Name82" func="var" arg="dir" op="equ" val="norm">
            <dgm:presOf axis="desOrSelf" ptType="node"/>
          </dgm:if>
          <dgm:else name="Name83">
            <dgm:choose name="Name84">
              <dgm:if name="Name85" axis="root ch" ptType="all node" func="cnt" op="equ" val="3">
                <dgm:presOf axis="root ch desOrSelf" ptType="all node node" st="1 2 1" cnt="1 1 0"/>
              </dgm:if>
              <dgm:if name="Name86" axis="root ch" ptType="all node" func="cnt" op="equ" val="4">
                <dgm:presOf axis="root ch desOrSelf" ptType="all node node" st="1 3 1" cnt="1 1 0"/>
              </dgm:if>
              <dgm:if name="Name87" axis="root ch" ptType="all node" func="cnt" op="equ" val="5">
                <dgm:presOf axis="root ch desOrSelf" ptType="all node node" st="1 4 1" cnt="1 1 0"/>
              </dgm:if>
              <dgm:if name="Name88" axis="root ch" ptType="all node" func="cnt" op="equ" val="6">
                <dgm:presOf axis="root ch desOrSelf" ptType="all node node" st="1 5 1" cnt="1 1 0"/>
              </dgm:if>
              <dgm:else name="Name89">
                <dgm:presOf axis="root ch desOrSelf" ptType="all node node" st="1 6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90" axis="ch" ptType="node" st="4" cnt="1">
      <dgm:layoutNode name="circ4" styleLbl="vennNode1">
        <dgm:alg type="sp"/>
        <dgm:shape xmlns:r="http://schemas.openxmlformats.org/officeDocument/2006/relationships" type="ellipse" r:blip="">
          <dgm:adjLst/>
        </dgm:shape>
        <dgm:choose name="Name91">
          <dgm:if name="Name92" func="var" arg="dir" op="equ" val="norm">
            <dgm:choose name="Name93">
              <dgm:if name="Name94" axis="root ch" ptType="all node" func="cnt" op="lte" val="4">
                <dgm:presOf axis="desOrSelf" ptType="node"/>
              </dgm:if>
              <dgm:else name="Name95">
                <dgm:presOf/>
              </dgm:else>
            </dgm:choose>
          </dgm:if>
          <dgm:else name="Name96">
            <dgm:choose name="Name97">
              <dgm:if name="Name98" axis="root ch" ptType="all node" func="cnt" op="equ" val="4">
                <dgm:presOf axis="root ch desOrSelf" ptType="all node node" st="1 2 1" cnt="1 1 0"/>
              </dgm:if>
              <dgm:else name="Name99">
                <dgm:presOf/>
              </dgm:else>
            </dgm:choose>
          </dgm:else>
        </dgm:choose>
        <dgm:constrLst/>
        <dgm:ruleLst/>
      </dgm:layoutNode>
      <dgm:layoutNode name="circ4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00">
          <dgm:if name="Name101" func="var" arg="dir" op="equ" val="norm">
            <dgm:presOf axis="desOrSelf" ptType="node"/>
          </dgm:if>
          <dgm:else name="Name102">
            <dgm:choose name="Name103">
              <dgm:if name="Name104" axis="root ch" ptType="all node" func="cnt" op="equ" val="4">
                <dgm:presOf axis="root ch desOrSelf" ptType="all node node" st="1 2 1" cnt="1 1 0"/>
              </dgm:if>
              <dgm:if name="Name105" axis="root ch" ptType="all node" func="cnt" op="equ" val="5">
                <dgm:presOf axis="root ch desOrSelf" ptType="all node node" st="1 3 1" cnt="1 1 0"/>
              </dgm:if>
              <dgm:if name="Name106" axis="root ch" ptType="all node" func="cnt" op="equ" val="6">
                <dgm:presOf axis="root ch desOrSelf" ptType="all node node" st="1 4 1" cnt="1 1 0"/>
              </dgm:if>
              <dgm:else name="Name107">
                <dgm:presOf axis="root ch desOrSelf" ptType="all node node" st="1 5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08" axis="ch" ptType="node" st="5" cnt="1">
      <dgm:layoutNode name="circ5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5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09">
          <dgm:if name="Name110" func="var" arg="dir" op="equ" val="norm">
            <dgm:presOf axis="desOrSelf" ptType="node"/>
          </dgm:if>
          <dgm:else name="Name111">
            <dgm:choose name="Name112">
              <dgm:if name="Name113" axis="root ch" ptType="all node" func="cnt" op="equ" val="5">
                <dgm:presOf axis="root ch desOrSelf" ptType="all node node" st="1 2 1" cnt="1 1 0"/>
              </dgm:if>
              <dgm:if name="Name114" axis="root ch" ptType="all node" func="cnt" op="equ" val="6">
                <dgm:presOf axis="root ch desOrSelf" ptType="all node node" st="1 3 1" cnt="1 1 0"/>
              </dgm:if>
              <dgm:else name="Name115">
                <dgm:presOf axis="root ch desOrSelf" ptType="all node node" st="1 4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16" axis="ch" ptType="node" st="6" cnt="1">
      <dgm:layoutNode name="circ6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6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17">
          <dgm:if name="Name118" func="var" arg="dir" op="equ" val="norm">
            <dgm:presOf axis="desOrSelf" ptType="node"/>
          </dgm:if>
          <dgm:else name="Name119">
            <dgm:choose name="Name120">
              <dgm:if name="Name121" axis="root ch" ptType="all node" func="cnt" op="equ" val="6">
                <dgm:presOf axis="root ch desOrSelf" ptType="all node node" st="1 2 1" cnt="1 1 0"/>
              </dgm:if>
              <dgm:else name="Name122">
                <dgm:presOf axis="root ch desOrSelf" ptType="all node node" st="1 3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23" axis="ch" ptType="node" st="7" cnt="1">
      <dgm:layoutNode name="circ7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7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24">
          <dgm:if name="Name125" func="var" arg="dir" op="equ" val="norm">
            <dgm:presOf axis="desOrSelf" ptType="node"/>
          </dgm:if>
          <dgm:else name="Name126">
            <dgm:presOf axis="root ch desOrSelf" ptType="all node node" st="1 2 1" cnt="1 1 0"/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arrow3">
  <dgm:title val=""/>
  <dgm:desc val=""/>
  <dgm:catLst>
    <dgm:cat type="relationship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4" srcId="0" destId="1" srcOrd="0" destOrd="0"/>
        <dgm:cxn modelId="5" srcId="0" destId="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clrData>
  <dgm:layoutNode name="compositeShape">
    <dgm:varLst>
      <dgm:chMax val="2"/>
      <dgm:dir/>
      <dgm:resizeHandles val="exact"/>
    </dgm:varLst>
    <dgm:alg type="composite">
      <dgm:param type="horzAlign" val="none"/>
      <dgm:param type="vertAlign" val="none"/>
    </dgm:alg>
    <dgm:shape xmlns:r="http://schemas.openxmlformats.org/officeDocument/2006/relationships" r:blip="">
      <dgm:adjLst/>
    </dgm:shape>
    <dgm:presOf/>
    <dgm:choose name="Name0">
      <dgm:if name="Name1" func="var" arg="dir" op="equ" val="norm">
        <dgm:choose name="Name2">
          <dgm:if name="Name3" axis="ch" ptType="node" func="cnt" op="gte" val="2">
            <dgm:constrLst>
              <dgm:constr type="w" for="ch" forName="divider" refType="w"/>
              <dgm:constr type="h" for="ch" forName="divider" refType="w" fact="0.2"/>
              <dgm:constr type="h" for="ch" forName="divider" refType="h" op="gte" fact="0.2"/>
              <dgm:constr type="h" for="ch" forName="divider" refType="h" op="lte" fact="0.4"/>
              <dgm:constr type="ctrX" for="ch" forName="divider" refType="w" fact="0.5"/>
              <dgm:constr type="ctrY" for="ch" forName="divider" refType="h" fact="0.5"/>
              <dgm:constr type="w" for="ch" forName="downArrow" refType="w" fact="0.3"/>
              <dgm:constr type="h" for="ch" forName="downArrow" refType="h" fact="0.4"/>
              <dgm:constr type="l" for="ch" forName="downArrow" refType="w" fact="0.1"/>
              <dgm:constr type="t" for="ch" forName="downArrow" refType="h" fact="0.05"/>
              <dgm:constr type="lOff" for="ch" forName="downArrow" refType="w" fact="0.02"/>
              <dgm:constr type="w" for="ch" forName="downArrowText" refType="w" fact="0.32"/>
              <dgm:constr type="h" for="ch" forName="downArrowText" refType="h" fact="0.42"/>
              <dgm:constr type="t" for="ch" forName="downArrowText"/>
              <dgm:constr type="r" for="ch" forName="downArrowText" refType="w" fact="0.85"/>
              <dgm:constr type="w" for="ch" forName="upArrow" refType="w" fact="0.3"/>
              <dgm:constr type="h" for="ch" forName="upArrow" refType="h" fact="0.4"/>
              <dgm:constr type="b" for="ch" forName="upArrow" refType="h" fact="0.95"/>
              <dgm:constr type="r" for="ch" forName="upArrow" refType="w" fact="0.9"/>
              <dgm:constr type="rOff" for="ch" forName="upArrow" refType="w" fact="-0.02"/>
              <dgm:constr type="w" for="ch" forName="upArrowText" refType="w" fact="0.32"/>
              <dgm:constr type="h" for="ch" forName="upArrowText" refType="h" fact="0.42"/>
              <dgm:constr type="b" for="ch" forName="upArrowText" refType="h"/>
              <dgm:constr type="l" for="ch" forName="upArrowText" refType="w" fact="0.15"/>
              <dgm:constr type="primFontSz" for="ch" ptType="node" op="equ" val="65"/>
            </dgm:constrLst>
          </dgm:if>
          <dgm:else name="Name4">
            <dgm:constrLst>
              <dgm:constr type="w" for="ch" forName="downArrow" refType="w" fact="0.4"/>
              <dgm:constr type="h" for="ch" forName="downArrow" refType="h" fact="0.8"/>
              <dgm:constr type="l" for="ch" forName="downArrow" refType="w" fact="0.02"/>
              <dgm:constr type="t" for="ch" forName="downArrow" refType="h" fact="0.05"/>
              <dgm:constr type="lOff" for="ch" forName="downArrow" refType="w" fact="0.02"/>
              <dgm:constr type="w" for="ch" forName="downArrowText" refType="w" fact="0.5"/>
              <dgm:constr type="h" for="ch" forName="downArrowText" refType="h"/>
              <dgm:constr type="t" for="ch" forName="downArrowText"/>
              <dgm:constr type="r" for="ch" forName="downArrowText" refType="w"/>
              <dgm:constr type="primFontSz" for="ch" ptType="node" op="equ" val="65"/>
            </dgm:constrLst>
          </dgm:else>
        </dgm:choose>
      </dgm:if>
      <dgm:else name="Name5">
        <dgm:choose name="Name6">
          <dgm:if name="Name7" axis="ch" ptType="node" func="cnt" op="gte" val="2">
            <dgm:constrLst>
              <dgm:constr type="w" for="ch" forName="divider" refType="w"/>
              <dgm:constr type="h" for="ch" forName="divider" refType="w" fact="0.2"/>
              <dgm:constr type="h" for="ch" forName="divider" refType="h" op="gte" fact="0.2"/>
              <dgm:constr type="h" for="ch" forName="divider" refType="h" op="lte" fact="0.4"/>
              <dgm:constr type="ctrX" for="ch" forName="divider" refType="w" fact="0.5"/>
              <dgm:constr type="ctrY" for="ch" forName="divider" refType="h" fact="0.5"/>
              <dgm:constr type="w" for="ch" forName="downArrow" refType="w" fact="0.3"/>
              <dgm:constr type="h" for="ch" forName="downArrow" refType="h" fact="0.4"/>
              <dgm:constr type="r" for="ch" forName="downArrow" refType="w" fact="0.9"/>
              <dgm:constr type="t" for="ch" forName="downArrow" refType="h" fact="0.05"/>
              <dgm:constr type="rOff" for="ch" forName="downArrow" refType="w" fact="-0.02"/>
              <dgm:constr type="w" for="ch" forName="downArrowText" refType="w" fact="0.32"/>
              <dgm:constr type="h" for="ch" forName="downArrowText" refType="h" fact="0.42"/>
              <dgm:constr type="t" for="ch" forName="downArrowText"/>
              <dgm:constr type="l" for="ch" forName="downArrowText" refType="w" fact="0.15"/>
              <dgm:constr type="w" for="ch" forName="upArrow" refType="w" fact="0.3"/>
              <dgm:constr type="h" for="ch" forName="upArrow" refType="h" fact="0.4"/>
              <dgm:constr type="b" for="ch" forName="upArrow" refType="h" fact="0.95"/>
              <dgm:constr type="l" for="ch" forName="upArrow" refType="w" fact="0.1"/>
              <dgm:constr type="lOff" for="ch" forName="upArrow" refType="w" fact="0.02"/>
              <dgm:constr type="w" for="ch" forName="upArrowText" refType="w" fact="0.32"/>
              <dgm:constr type="h" for="ch" forName="upArrowText" refType="h" fact="0.42"/>
              <dgm:constr type="b" for="ch" forName="upArrowText" refType="h"/>
              <dgm:constr type="r" for="ch" forName="upArrowText" refType="w" fact="0.85"/>
              <dgm:constr type="primFontSz" for="ch" ptType="node" op="equ" val="65"/>
            </dgm:constrLst>
          </dgm:if>
          <dgm:else name="Name8">
            <dgm:constrLst>
              <dgm:constr type="w" for="ch" forName="downArrow" refType="w" fact="0.4"/>
              <dgm:constr type="h" for="ch" forName="downArrow" refType="h" fact="0.8"/>
              <dgm:constr type="r" for="ch" forName="downArrow" refType="w" fact="0.98"/>
              <dgm:constr type="t" for="ch" forName="downArrow" refType="h" fact="0.05"/>
              <dgm:constr type="rOff" for="ch" forName="downArrow" refType="w" fact="-0.02"/>
              <dgm:constr type="w" for="ch" forName="downArrowText" refType="w" fact="0.5"/>
              <dgm:constr type="h" for="ch" forName="downArrowText" refType="h"/>
              <dgm:constr type="t" for="ch" forName="downArrowText"/>
              <dgm:constr type="l" for="ch" forName="downArrowText"/>
              <dgm:constr type="primFontSz" for="ch" ptType="node" op="equ" val="65"/>
            </dgm:constrLst>
          </dgm:else>
        </dgm:choose>
      </dgm:else>
    </dgm:choose>
    <dgm:ruleLst/>
    <dgm:choose name="Name9">
      <dgm:if name="Name10" axis="ch" ptType="node" func="cnt" op="gte" val="2">
        <dgm:layoutNode name="divider" styleLbl="fgShp">
          <dgm:alg type="sp"/>
          <dgm:choose name="Name11">
            <dgm:if name="Name12" func="var" arg="dir" op="equ" val="norm">
              <dgm:shape xmlns:r="http://schemas.openxmlformats.org/officeDocument/2006/relationships" rot="-5" type="mathMinus" r:blip="">
                <dgm:adjLst/>
              </dgm:shape>
            </dgm:if>
            <dgm:else name="Name13">
              <dgm:shape xmlns:r="http://schemas.openxmlformats.org/officeDocument/2006/relationships" rot="5" type="mathMinus" r:blip="">
                <dgm:adjLst/>
              </dgm:shape>
            </dgm:else>
          </dgm:choose>
          <dgm:presOf/>
          <dgm:constrLst/>
          <dgm:ruleLst/>
        </dgm:layoutNode>
      </dgm:if>
      <dgm:else name="Name14"/>
    </dgm:choose>
    <dgm:forEach name="Name15" axis="ch" ptType="node" cnt="1">
      <dgm:layoutNode name="downArrow" styleLbl="node1">
        <dgm:alg type="sp"/>
        <dgm:shape xmlns:r="http://schemas.openxmlformats.org/officeDocument/2006/relationships" type="downArrow" r:blip="">
          <dgm:adjLst/>
        </dgm:shape>
        <dgm:presOf/>
        <dgm:constrLst/>
        <dgm:ruleLst/>
      </dgm:layoutNode>
      <dgm:layoutNode name="downArrowText" styleLbl="revTx">
        <dgm:varLst>
          <dgm:bulletEnabled val="1"/>
        </dgm:varLst>
        <dgm:alg type="tx">
          <dgm:param type="txAnchorVertCh" val="mid"/>
        </dgm:alg>
        <dgm:shape xmlns:r="http://schemas.openxmlformats.org/officeDocument/2006/relationships" type="rect" r:blip="">
          <dgm:adjLst/>
        </dgm:shape>
        <dgm:presOf axis="desOrSelf" ptType="node"/>
        <dgm:constrLst/>
        <dgm:ruleLst>
          <dgm:rule type="primFontSz" val="5" fact="NaN" max="NaN"/>
        </dgm:ruleLst>
      </dgm:layoutNode>
    </dgm:forEach>
    <dgm:forEach name="Name16" axis="ch" ptType="node" st="2" cnt="1">
      <dgm:layoutNode name="upArrow" styleLbl="node1">
        <dgm:alg type="sp"/>
        <dgm:shape xmlns:r="http://schemas.openxmlformats.org/officeDocument/2006/relationships" type="upArrow" r:blip="">
          <dgm:adjLst/>
        </dgm:shape>
        <dgm:presOf/>
        <dgm:constrLst/>
        <dgm:ruleLst/>
      </dgm:layoutNode>
      <dgm:layoutNode name="upArrowText" styleLbl="revTx">
        <dgm:varLst>
          <dgm:bulletEnabled val="1"/>
        </dgm:varLst>
        <dgm:alg type="tx">
          <dgm:param type="txAnchorVertCh" val="mid"/>
        </dgm:alg>
        <dgm:shape xmlns:r="http://schemas.openxmlformats.org/officeDocument/2006/relationships" type="rect" r:blip="">
          <dgm:adjLst/>
        </dgm:shape>
        <dgm:presOf axis="desOrSelf" ptType="node"/>
        <dgm:constrLst/>
        <dgm:ruleLst>
          <dgm:rule type="primFontSz" val="5" fact="NaN" max="NaN"/>
        </dgm:ruleLst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9"/>
            <a:ext cx="2890626" cy="49379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778506" y="9"/>
            <a:ext cx="2890626" cy="49379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7CB3935-59B2-4D79-B8FF-45755FBAED98}" type="datetimeFigureOut">
              <a:rPr lang="ru-RU" smtClean="0"/>
              <a:pPr/>
              <a:t>19.03.2015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380341"/>
            <a:ext cx="2890626" cy="49379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778506" y="9380341"/>
            <a:ext cx="2890626" cy="49379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D9A2719-D03E-441E-884A-F89419097071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84164904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9"/>
            <a:ext cx="2890626" cy="49379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778506" y="9"/>
            <a:ext cx="2890626" cy="493792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fld id="{5195052E-B4AE-4D89-B81A-252369CFBBD7}" type="datetimeFigureOut">
              <a:rPr lang="ru-RU"/>
              <a:pPr/>
              <a:t>19.03.2015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865188" y="739775"/>
            <a:ext cx="4940300" cy="37052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67068" y="4691032"/>
            <a:ext cx="5336540" cy="4444127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380341"/>
            <a:ext cx="2890626" cy="49379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778506" y="9380341"/>
            <a:ext cx="2890626" cy="493792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fld id="{C8A09B71-C1C4-4D6C-A004-6F3BD2C82186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51292725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Arial" charset="0"/>
        <a:cs typeface="Arial" pitchFamily="34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Arial" charset="0"/>
        <a:cs typeface="Arial" pitchFamily="34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Arial" charset="0"/>
        <a:cs typeface="Arial" pitchFamily="34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Arial" charset="0"/>
        <a:cs typeface="Arial" pitchFamily="34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Arial" charset="0"/>
        <a:cs typeface="Arial" pitchFamily="34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A09B71-C1C4-4D6C-A004-6F3BD2C82186}" type="slidenum">
              <a:rPr lang="ru-RU" smtClean="0"/>
              <a:pPr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383086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mtClean="0"/>
          </a:p>
        </p:txBody>
      </p:sp>
      <p:sp>
        <p:nvSpPr>
          <p:cNvPr id="28676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CEBED171-B486-4932-ADAF-CBA1E290F38C}" type="slidenum">
              <a:rPr lang="ru-RU" altLang="ru-RU" smtClean="0">
                <a:latin typeface="Calibri" pitchFamily="34" charset="0"/>
              </a:rPr>
              <a:pPr eaLnBrk="1" hangingPunct="1"/>
              <a:t>3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ru-RU" altLang="ru-RU" smtClean="0"/>
          </a:p>
        </p:txBody>
      </p:sp>
      <p:sp>
        <p:nvSpPr>
          <p:cNvPr id="28676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CEBED171-B486-4932-ADAF-CBA1E290F38C}" type="slidenum">
              <a:rPr lang="ru-RU" altLang="ru-RU" smtClean="0">
                <a:latin typeface="Calibri" pitchFamily="34" charset="0"/>
              </a:rPr>
              <a:pPr eaLnBrk="1" hangingPunct="1"/>
              <a:t>9</a:t>
            </a:fld>
            <a:endParaRPr lang="ru-RU" altLang="ru-RU" smtClean="0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A09B71-C1C4-4D6C-A004-6F3BD2C82186}" type="slidenum">
              <a:rPr lang="ru-RU" smtClean="0"/>
              <a:pPr/>
              <a:t>15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9070664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4.png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png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4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 descr="C:\Users\elka\Desktop\Банк России\titul-razdelitel1.png"/>
          <p:cNvPicPr>
            <a:picLocks noChangeAspect="1" noChangeArrowheads="1"/>
          </p:cNvPicPr>
          <p:nvPr userDrawn="1"/>
        </p:nvPicPr>
        <p:blipFill>
          <a:blip r:embed="rId2"/>
          <a:srcRect/>
          <a:stretch>
            <a:fillRect/>
          </a:stretch>
        </p:blipFill>
        <p:spPr bwMode="auto">
          <a:xfrm>
            <a:off x="11113" y="2303463"/>
            <a:ext cx="3611562" cy="3460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3" descr="C:\Users\elka\Desktop\Банк России\titul-razdelitel1.png"/>
          <p:cNvPicPr>
            <a:picLocks noChangeAspect="1" noChangeArrowheads="1"/>
          </p:cNvPicPr>
          <p:nvPr userDrawn="1"/>
        </p:nvPicPr>
        <p:blipFill>
          <a:blip r:embed="rId3"/>
          <a:srcRect/>
          <a:stretch>
            <a:fillRect/>
          </a:stretch>
        </p:blipFill>
        <p:spPr bwMode="auto">
          <a:xfrm>
            <a:off x="5545138" y="2289175"/>
            <a:ext cx="3613150" cy="3460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1" name="Group 8"/>
          <p:cNvGrpSpPr>
            <a:grpSpLocks noChangeAspect="1"/>
          </p:cNvGrpSpPr>
          <p:nvPr userDrawn="1"/>
        </p:nvGrpSpPr>
        <p:grpSpPr bwMode="auto">
          <a:xfrm>
            <a:off x="7669213" y="422275"/>
            <a:ext cx="968375" cy="957263"/>
            <a:chOff x="-405" y="-4528"/>
            <a:chExt cx="12202" cy="12064"/>
          </a:xfrm>
        </p:grpSpPr>
        <p:sp>
          <p:nvSpPr>
            <p:cNvPr id="13" name="AutoShape 7"/>
            <p:cNvSpPr>
              <a:spLocks noChangeAspect="1" noChangeArrowheads="1" noTextEdit="1"/>
            </p:cNvSpPr>
            <p:nvPr userDrawn="1"/>
          </p:nvSpPr>
          <p:spPr bwMode="auto">
            <a:xfrm>
              <a:off x="-405" y="-4528"/>
              <a:ext cx="12202" cy="120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4" name="Group 209"/>
            <p:cNvGrpSpPr>
              <a:grpSpLocks/>
            </p:cNvGrpSpPr>
            <p:nvPr userDrawn="1"/>
          </p:nvGrpSpPr>
          <p:grpSpPr bwMode="auto">
            <a:xfrm>
              <a:off x="-405" y="-3328"/>
              <a:ext cx="12202" cy="9383"/>
              <a:chOff x="-405" y="-3328"/>
              <a:chExt cx="12202" cy="9383"/>
            </a:xfrm>
          </p:grpSpPr>
          <p:sp>
            <p:nvSpPr>
              <p:cNvPr id="118" name="Freeform 9"/>
              <p:cNvSpPr>
                <a:spLocks/>
              </p:cNvSpPr>
              <p:nvPr userDrawn="1"/>
            </p:nvSpPr>
            <p:spPr bwMode="auto">
              <a:xfrm>
                <a:off x="3536" y="2054"/>
                <a:ext cx="4341" cy="4001"/>
              </a:xfrm>
              <a:custGeom>
                <a:avLst/>
                <a:gdLst>
                  <a:gd name="T0" fmla="*/ 16 w 4324"/>
                  <a:gd name="T1" fmla="*/ 2999 h 3992"/>
                  <a:gd name="T2" fmla="*/ 8 w 4324"/>
                  <a:gd name="T3" fmla="*/ 3209 h 3992"/>
                  <a:gd name="T4" fmla="*/ 104 w 4324"/>
                  <a:gd name="T5" fmla="*/ 3426 h 3992"/>
                  <a:gd name="T6" fmla="*/ 301 w 4324"/>
                  <a:gd name="T7" fmla="*/ 3576 h 3992"/>
                  <a:gd name="T8" fmla="*/ 558 w 4324"/>
                  <a:gd name="T9" fmla="*/ 3652 h 3992"/>
                  <a:gd name="T10" fmla="*/ 759 w 4324"/>
                  <a:gd name="T11" fmla="*/ 3612 h 3992"/>
                  <a:gd name="T12" fmla="*/ 861 w 4324"/>
                  <a:gd name="T13" fmla="*/ 3558 h 3992"/>
                  <a:gd name="T14" fmla="*/ 1030 w 4324"/>
                  <a:gd name="T15" fmla="*/ 3799 h 3992"/>
                  <a:gd name="T16" fmla="*/ 1279 w 4324"/>
                  <a:gd name="T17" fmla="*/ 3917 h 3992"/>
                  <a:gd name="T18" fmla="*/ 1642 w 4324"/>
                  <a:gd name="T19" fmla="*/ 3783 h 3992"/>
                  <a:gd name="T20" fmla="*/ 1891 w 4324"/>
                  <a:gd name="T21" fmla="*/ 3919 h 3992"/>
                  <a:gd name="T22" fmla="*/ 2189 w 4324"/>
                  <a:gd name="T23" fmla="*/ 4035 h 3992"/>
                  <a:gd name="T24" fmla="*/ 2484 w 4324"/>
                  <a:gd name="T25" fmla="*/ 3973 h 3992"/>
                  <a:gd name="T26" fmla="*/ 2672 w 4324"/>
                  <a:gd name="T27" fmla="*/ 3819 h 3992"/>
                  <a:gd name="T28" fmla="*/ 2885 w 4324"/>
                  <a:gd name="T29" fmla="*/ 3810 h 3992"/>
                  <a:gd name="T30" fmla="*/ 3170 w 4324"/>
                  <a:gd name="T31" fmla="*/ 3869 h 3992"/>
                  <a:gd name="T32" fmla="*/ 3450 w 4324"/>
                  <a:gd name="T33" fmla="*/ 3742 h 3992"/>
                  <a:gd name="T34" fmla="*/ 3684 w 4324"/>
                  <a:gd name="T35" fmla="*/ 3544 h 3992"/>
                  <a:gd name="T36" fmla="*/ 4040 w 4324"/>
                  <a:gd name="T37" fmla="*/ 3582 h 3992"/>
                  <a:gd name="T38" fmla="*/ 4291 w 4324"/>
                  <a:gd name="T39" fmla="*/ 3470 h 3992"/>
                  <a:gd name="T40" fmla="*/ 4381 w 4324"/>
                  <a:gd name="T41" fmla="*/ 3307 h 3992"/>
                  <a:gd name="T42" fmla="*/ 4407 w 4324"/>
                  <a:gd name="T43" fmla="*/ 3055 h 3992"/>
                  <a:gd name="T44" fmla="*/ 3221 w 4324"/>
                  <a:gd name="T45" fmla="*/ 559 h 3992"/>
                  <a:gd name="T46" fmla="*/ 3026 w 4324"/>
                  <a:gd name="T47" fmla="*/ 92 h 3992"/>
                  <a:gd name="T48" fmla="*/ 2975 w 4324"/>
                  <a:gd name="T49" fmla="*/ 146 h 3992"/>
                  <a:gd name="T50" fmla="*/ 2970 w 4324"/>
                  <a:gd name="T51" fmla="*/ 245 h 3992"/>
                  <a:gd name="T52" fmla="*/ 3106 w 4324"/>
                  <a:gd name="T53" fmla="*/ 517 h 3992"/>
                  <a:gd name="T54" fmla="*/ 4263 w 4324"/>
                  <a:gd name="T55" fmla="*/ 3067 h 3992"/>
                  <a:gd name="T56" fmla="*/ 4154 w 4324"/>
                  <a:gd name="T57" fmla="*/ 3309 h 3992"/>
                  <a:gd name="T58" fmla="*/ 3943 w 4324"/>
                  <a:gd name="T59" fmla="*/ 3424 h 3992"/>
                  <a:gd name="T60" fmla="*/ 2771 w 4324"/>
                  <a:gd name="T61" fmla="*/ 433 h 3992"/>
                  <a:gd name="T62" fmla="*/ 3405 w 4324"/>
                  <a:gd name="T63" fmla="*/ 3536 h 3992"/>
                  <a:gd name="T64" fmla="*/ 3259 w 4324"/>
                  <a:gd name="T65" fmla="*/ 3704 h 3992"/>
                  <a:gd name="T66" fmla="*/ 2994 w 4324"/>
                  <a:gd name="T67" fmla="*/ 3704 h 3992"/>
                  <a:gd name="T68" fmla="*/ 2793 w 4324"/>
                  <a:gd name="T69" fmla="*/ 3552 h 3992"/>
                  <a:gd name="T70" fmla="*/ 2590 w 4324"/>
                  <a:gd name="T71" fmla="*/ 1742 h 3992"/>
                  <a:gd name="T72" fmla="*/ 2472 w 4324"/>
                  <a:gd name="T73" fmla="*/ 629 h 3992"/>
                  <a:gd name="T74" fmla="*/ 2522 w 4324"/>
                  <a:gd name="T75" fmla="*/ 80 h 3992"/>
                  <a:gd name="T76" fmla="*/ 2401 w 4324"/>
                  <a:gd name="T77" fmla="*/ 311 h 3992"/>
                  <a:gd name="T78" fmla="*/ 2341 w 4324"/>
                  <a:gd name="T79" fmla="*/ 820 h 3992"/>
                  <a:gd name="T80" fmla="*/ 2584 w 4324"/>
                  <a:gd name="T81" fmla="*/ 3636 h 3992"/>
                  <a:gd name="T82" fmla="*/ 2383 w 4324"/>
                  <a:gd name="T83" fmla="*/ 3823 h 3992"/>
                  <a:gd name="T84" fmla="*/ 2130 w 4324"/>
                  <a:gd name="T85" fmla="*/ 3845 h 3992"/>
                  <a:gd name="T86" fmla="*/ 1839 w 4324"/>
                  <a:gd name="T87" fmla="*/ 3646 h 3992"/>
                  <a:gd name="T88" fmla="*/ 1982 w 4324"/>
                  <a:gd name="T89" fmla="*/ 563 h 3992"/>
                  <a:gd name="T90" fmla="*/ 1966 w 4324"/>
                  <a:gd name="T91" fmla="*/ 329 h 3992"/>
                  <a:gd name="T92" fmla="*/ 1909 w 4324"/>
                  <a:gd name="T93" fmla="*/ 92 h 3992"/>
                  <a:gd name="T94" fmla="*/ 1865 w 4324"/>
                  <a:gd name="T95" fmla="*/ 403 h 3992"/>
                  <a:gd name="T96" fmla="*/ 1672 w 4324"/>
                  <a:gd name="T97" fmla="*/ 3564 h 3992"/>
                  <a:gd name="T98" fmla="*/ 1460 w 4324"/>
                  <a:gd name="T99" fmla="*/ 3708 h 3992"/>
                  <a:gd name="T100" fmla="*/ 1231 w 4324"/>
                  <a:gd name="T101" fmla="*/ 3724 h 3992"/>
                  <a:gd name="T102" fmla="*/ 1006 w 4324"/>
                  <a:gd name="T103" fmla="*/ 3500 h 3992"/>
                  <a:gd name="T104" fmla="*/ 761 w 4324"/>
                  <a:gd name="T105" fmla="*/ 3398 h 3992"/>
                  <a:gd name="T106" fmla="*/ 486 w 4324"/>
                  <a:gd name="T107" fmla="*/ 3474 h 3992"/>
                  <a:gd name="T108" fmla="*/ 269 w 4324"/>
                  <a:gd name="T109" fmla="*/ 3368 h 3992"/>
                  <a:gd name="T110" fmla="*/ 161 w 4324"/>
                  <a:gd name="T111" fmla="*/ 3033 h 3992"/>
                  <a:gd name="T112" fmla="*/ 1303 w 4324"/>
                  <a:gd name="T113" fmla="*/ 359 h 3992"/>
                  <a:gd name="T114" fmla="*/ 1353 w 4324"/>
                  <a:gd name="T115" fmla="*/ 231 h 3992"/>
                  <a:gd name="T116" fmla="*/ 1301 w 4324"/>
                  <a:gd name="T117" fmla="*/ 18 h 39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324" h="3992">
                    <a:moveTo>
                      <a:pt x="1220" y="162"/>
                    </a:moveTo>
                    <a:lnTo>
                      <a:pt x="1220" y="162"/>
                    </a:lnTo>
                    <a:lnTo>
                      <a:pt x="1154" y="338"/>
                    </a:lnTo>
                    <a:lnTo>
                      <a:pt x="1086" y="512"/>
                    </a:lnTo>
                    <a:lnTo>
                      <a:pt x="1014" y="686"/>
                    </a:lnTo>
                    <a:lnTo>
                      <a:pt x="940" y="862"/>
                    </a:lnTo>
                    <a:lnTo>
                      <a:pt x="16" y="2964"/>
                    </a:lnTo>
                    <a:lnTo>
                      <a:pt x="12" y="2980"/>
                    </a:lnTo>
                    <a:lnTo>
                      <a:pt x="8" y="2998"/>
                    </a:lnTo>
                    <a:lnTo>
                      <a:pt x="4" y="3024"/>
                    </a:lnTo>
                    <a:lnTo>
                      <a:pt x="2" y="3056"/>
                    </a:lnTo>
                    <a:lnTo>
                      <a:pt x="0" y="3092"/>
                    </a:lnTo>
                    <a:lnTo>
                      <a:pt x="2" y="3132"/>
                    </a:lnTo>
                    <a:lnTo>
                      <a:pt x="8" y="3174"/>
                    </a:lnTo>
                    <a:lnTo>
                      <a:pt x="18" y="3220"/>
                    </a:lnTo>
                    <a:lnTo>
                      <a:pt x="24" y="3244"/>
                    </a:lnTo>
                    <a:lnTo>
                      <a:pt x="34" y="3268"/>
                    </a:lnTo>
                    <a:lnTo>
                      <a:pt x="44" y="3292"/>
                    </a:lnTo>
                    <a:lnTo>
                      <a:pt x="56" y="3314"/>
                    </a:lnTo>
                    <a:lnTo>
                      <a:pt x="70" y="3338"/>
                    </a:lnTo>
                    <a:lnTo>
                      <a:pt x="86" y="3362"/>
                    </a:lnTo>
                    <a:lnTo>
                      <a:pt x="104" y="3386"/>
                    </a:lnTo>
                    <a:lnTo>
                      <a:pt x="124" y="3410"/>
                    </a:lnTo>
                    <a:lnTo>
                      <a:pt x="146" y="3432"/>
                    </a:lnTo>
                    <a:lnTo>
                      <a:pt x="170" y="3454"/>
                    </a:lnTo>
                    <a:lnTo>
                      <a:pt x="198" y="3476"/>
                    </a:lnTo>
                    <a:lnTo>
                      <a:pt x="228" y="3496"/>
                    </a:lnTo>
                    <a:lnTo>
                      <a:pt x="260" y="3516"/>
                    </a:lnTo>
                    <a:lnTo>
                      <a:pt x="296" y="3536"/>
                    </a:lnTo>
                    <a:lnTo>
                      <a:pt x="334" y="3554"/>
                    </a:lnTo>
                    <a:lnTo>
                      <a:pt x="368" y="3568"/>
                    </a:lnTo>
                    <a:lnTo>
                      <a:pt x="402" y="3580"/>
                    </a:lnTo>
                    <a:lnTo>
                      <a:pt x="434" y="3590"/>
                    </a:lnTo>
                    <a:lnTo>
                      <a:pt x="464" y="3598"/>
                    </a:lnTo>
                    <a:lnTo>
                      <a:pt x="494" y="3606"/>
                    </a:lnTo>
                    <a:lnTo>
                      <a:pt x="522" y="3610"/>
                    </a:lnTo>
                    <a:lnTo>
                      <a:pt x="548" y="3612"/>
                    </a:lnTo>
                    <a:lnTo>
                      <a:pt x="574" y="3614"/>
                    </a:lnTo>
                    <a:lnTo>
                      <a:pt x="598" y="3612"/>
                    </a:lnTo>
                    <a:lnTo>
                      <a:pt x="620" y="3612"/>
                    </a:lnTo>
                    <a:lnTo>
                      <a:pt x="642" y="3608"/>
                    </a:lnTo>
                    <a:lnTo>
                      <a:pt x="662" y="3604"/>
                    </a:lnTo>
                    <a:lnTo>
                      <a:pt x="680" y="3600"/>
                    </a:lnTo>
                    <a:lnTo>
                      <a:pt x="714" y="3586"/>
                    </a:lnTo>
                    <a:lnTo>
                      <a:pt x="744" y="3572"/>
                    </a:lnTo>
                    <a:lnTo>
                      <a:pt x="768" y="3556"/>
                    </a:lnTo>
                    <a:lnTo>
                      <a:pt x="790" y="3540"/>
                    </a:lnTo>
                    <a:lnTo>
                      <a:pt x="806" y="3524"/>
                    </a:lnTo>
                    <a:lnTo>
                      <a:pt x="818" y="3510"/>
                    </a:lnTo>
                    <a:lnTo>
                      <a:pt x="828" y="3500"/>
                    </a:lnTo>
                    <a:lnTo>
                      <a:pt x="834" y="3488"/>
                    </a:lnTo>
                    <a:lnTo>
                      <a:pt x="846" y="3518"/>
                    </a:lnTo>
                    <a:lnTo>
                      <a:pt x="862" y="3550"/>
                    </a:lnTo>
                    <a:lnTo>
                      <a:pt x="884" y="3590"/>
                    </a:lnTo>
                    <a:lnTo>
                      <a:pt x="912" y="3636"/>
                    </a:lnTo>
                    <a:lnTo>
                      <a:pt x="928" y="3660"/>
                    </a:lnTo>
                    <a:lnTo>
                      <a:pt x="946" y="3684"/>
                    </a:lnTo>
                    <a:lnTo>
                      <a:pt x="966" y="3710"/>
                    </a:lnTo>
                    <a:lnTo>
                      <a:pt x="986" y="3734"/>
                    </a:lnTo>
                    <a:lnTo>
                      <a:pt x="1010" y="3756"/>
                    </a:lnTo>
                    <a:lnTo>
                      <a:pt x="1034" y="3778"/>
                    </a:lnTo>
                    <a:lnTo>
                      <a:pt x="1060" y="3798"/>
                    </a:lnTo>
                    <a:lnTo>
                      <a:pt x="1088" y="3818"/>
                    </a:lnTo>
                    <a:lnTo>
                      <a:pt x="1118" y="3834"/>
                    </a:lnTo>
                    <a:lnTo>
                      <a:pt x="1150" y="3848"/>
                    </a:lnTo>
                    <a:lnTo>
                      <a:pt x="1182" y="3860"/>
                    </a:lnTo>
                    <a:lnTo>
                      <a:pt x="1218" y="3868"/>
                    </a:lnTo>
                    <a:lnTo>
                      <a:pt x="1254" y="3872"/>
                    </a:lnTo>
                    <a:lnTo>
                      <a:pt x="1292" y="3874"/>
                    </a:lnTo>
                    <a:lnTo>
                      <a:pt x="1332" y="3870"/>
                    </a:lnTo>
                    <a:lnTo>
                      <a:pt x="1374" y="3862"/>
                    </a:lnTo>
                    <a:lnTo>
                      <a:pt x="1418" y="3850"/>
                    </a:lnTo>
                    <a:lnTo>
                      <a:pt x="1464" y="3832"/>
                    </a:lnTo>
                    <a:lnTo>
                      <a:pt x="1512" y="3808"/>
                    </a:lnTo>
                    <a:lnTo>
                      <a:pt x="1560" y="3778"/>
                    </a:lnTo>
                    <a:lnTo>
                      <a:pt x="1612" y="3742"/>
                    </a:lnTo>
                    <a:lnTo>
                      <a:pt x="1664" y="3700"/>
                    </a:lnTo>
                    <a:lnTo>
                      <a:pt x="1688" y="3726"/>
                    </a:lnTo>
                    <a:lnTo>
                      <a:pt x="1716" y="3756"/>
                    </a:lnTo>
                    <a:lnTo>
                      <a:pt x="1754" y="3792"/>
                    </a:lnTo>
                    <a:lnTo>
                      <a:pt x="1802" y="3834"/>
                    </a:lnTo>
                    <a:lnTo>
                      <a:pt x="1828" y="3854"/>
                    </a:lnTo>
                    <a:lnTo>
                      <a:pt x="1856" y="3874"/>
                    </a:lnTo>
                    <a:lnTo>
                      <a:pt x="1888" y="3894"/>
                    </a:lnTo>
                    <a:lnTo>
                      <a:pt x="1920" y="3914"/>
                    </a:lnTo>
                    <a:lnTo>
                      <a:pt x="1954" y="3932"/>
                    </a:lnTo>
                    <a:lnTo>
                      <a:pt x="1990" y="3948"/>
                    </a:lnTo>
                    <a:lnTo>
                      <a:pt x="2026" y="3962"/>
                    </a:lnTo>
                    <a:lnTo>
                      <a:pt x="2066" y="3974"/>
                    </a:lnTo>
                    <a:lnTo>
                      <a:pt x="2106" y="3984"/>
                    </a:lnTo>
                    <a:lnTo>
                      <a:pt x="2146" y="3990"/>
                    </a:lnTo>
                    <a:lnTo>
                      <a:pt x="2188" y="3992"/>
                    </a:lnTo>
                    <a:lnTo>
                      <a:pt x="2232" y="3990"/>
                    </a:lnTo>
                    <a:lnTo>
                      <a:pt x="2276" y="3986"/>
                    </a:lnTo>
                    <a:lnTo>
                      <a:pt x="2320" y="3976"/>
                    </a:lnTo>
                    <a:lnTo>
                      <a:pt x="2364" y="3960"/>
                    </a:lnTo>
                    <a:lnTo>
                      <a:pt x="2388" y="3952"/>
                    </a:lnTo>
                    <a:lnTo>
                      <a:pt x="2410" y="3940"/>
                    </a:lnTo>
                    <a:lnTo>
                      <a:pt x="2434" y="3928"/>
                    </a:lnTo>
                    <a:lnTo>
                      <a:pt x="2458" y="3914"/>
                    </a:lnTo>
                    <a:lnTo>
                      <a:pt x="2480" y="3900"/>
                    </a:lnTo>
                    <a:lnTo>
                      <a:pt x="2504" y="3882"/>
                    </a:lnTo>
                    <a:lnTo>
                      <a:pt x="2528" y="3864"/>
                    </a:lnTo>
                    <a:lnTo>
                      <a:pt x="2550" y="3844"/>
                    </a:lnTo>
                    <a:lnTo>
                      <a:pt x="2574" y="3822"/>
                    </a:lnTo>
                    <a:lnTo>
                      <a:pt x="2598" y="3800"/>
                    </a:lnTo>
                    <a:lnTo>
                      <a:pt x="2622" y="3774"/>
                    </a:lnTo>
                    <a:lnTo>
                      <a:pt x="2646" y="3748"/>
                    </a:lnTo>
                    <a:lnTo>
                      <a:pt x="2668" y="3718"/>
                    </a:lnTo>
                    <a:lnTo>
                      <a:pt x="2692" y="3688"/>
                    </a:lnTo>
                    <a:lnTo>
                      <a:pt x="2716" y="3704"/>
                    </a:lnTo>
                    <a:lnTo>
                      <a:pt x="2746" y="3722"/>
                    </a:lnTo>
                    <a:lnTo>
                      <a:pt x="2784" y="3744"/>
                    </a:lnTo>
                    <a:lnTo>
                      <a:pt x="2830" y="3766"/>
                    </a:lnTo>
                    <a:lnTo>
                      <a:pt x="2884" y="3788"/>
                    </a:lnTo>
                    <a:lnTo>
                      <a:pt x="2914" y="3798"/>
                    </a:lnTo>
                    <a:lnTo>
                      <a:pt x="2944" y="3806"/>
                    </a:lnTo>
                    <a:lnTo>
                      <a:pt x="2976" y="3814"/>
                    </a:lnTo>
                    <a:lnTo>
                      <a:pt x="3008" y="3820"/>
                    </a:lnTo>
                    <a:lnTo>
                      <a:pt x="3042" y="3822"/>
                    </a:lnTo>
                    <a:lnTo>
                      <a:pt x="3074" y="3824"/>
                    </a:lnTo>
                    <a:lnTo>
                      <a:pt x="3110" y="3824"/>
                    </a:lnTo>
                    <a:lnTo>
                      <a:pt x="3144" y="3822"/>
                    </a:lnTo>
                    <a:lnTo>
                      <a:pt x="3180" y="3814"/>
                    </a:lnTo>
                    <a:lnTo>
                      <a:pt x="3214" y="3806"/>
                    </a:lnTo>
                    <a:lnTo>
                      <a:pt x="3250" y="3792"/>
                    </a:lnTo>
                    <a:lnTo>
                      <a:pt x="3284" y="3776"/>
                    </a:lnTo>
                    <a:lnTo>
                      <a:pt x="3318" y="3756"/>
                    </a:lnTo>
                    <a:lnTo>
                      <a:pt x="3352" y="3730"/>
                    </a:lnTo>
                    <a:lnTo>
                      <a:pt x="3384" y="3702"/>
                    </a:lnTo>
                    <a:lnTo>
                      <a:pt x="3416" y="3668"/>
                    </a:lnTo>
                    <a:lnTo>
                      <a:pt x="3448" y="3628"/>
                    </a:lnTo>
                    <a:lnTo>
                      <a:pt x="3478" y="3584"/>
                    </a:lnTo>
                    <a:lnTo>
                      <a:pt x="3506" y="3534"/>
                    </a:lnTo>
                    <a:lnTo>
                      <a:pt x="3534" y="3478"/>
                    </a:lnTo>
                    <a:lnTo>
                      <a:pt x="3572" y="3490"/>
                    </a:lnTo>
                    <a:lnTo>
                      <a:pt x="3614" y="3504"/>
                    </a:lnTo>
                    <a:lnTo>
                      <a:pt x="3670" y="3518"/>
                    </a:lnTo>
                    <a:lnTo>
                      <a:pt x="3734" y="3532"/>
                    </a:lnTo>
                    <a:lnTo>
                      <a:pt x="3770" y="3536"/>
                    </a:lnTo>
                    <a:lnTo>
                      <a:pt x="3806" y="3542"/>
                    </a:lnTo>
                    <a:lnTo>
                      <a:pt x="3844" y="3544"/>
                    </a:lnTo>
                    <a:lnTo>
                      <a:pt x="3882" y="3546"/>
                    </a:lnTo>
                    <a:lnTo>
                      <a:pt x="3922" y="3544"/>
                    </a:lnTo>
                    <a:lnTo>
                      <a:pt x="3960" y="3542"/>
                    </a:lnTo>
                    <a:lnTo>
                      <a:pt x="3998" y="3536"/>
                    </a:lnTo>
                    <a:lnTo>
                      <a:pt x="4036" y="3528"/>
                    </a:lnTo>
                    <a:lnTo>
                      <a:pt x="4074" y="3516"/>
                    </a:lnTo>
                    <a:lnTo>
                      <a:pt x="4110" y="3500"/>
                    </a:lnTo>
                    <a:lnTo>
                      <a:pt x="4144" y="3482"/>
                    </a:lnTo>
                    <a:lnTo>
                      <a:pt x="4176" y="3458"/>
                    </a:lnTo>
                    <a:lnTo>
                      <a:pt x="4192" y="3444"/>
                    </a:lnTo>
                    <a:lnTo>
                      <a:pt x="4206" y="3430"/>
                    </a:lnTo>
                    <a:lnTo>
                      <a:pt x="4220" y="3416"/>
                    </a:lnTo>
                    <a:lnTo>
                      <a:pt x="4234" y="3398"/>
                    </a:lnTo>
                    <a:lnTo>
                      <a:pt x="4246" y="3380"/>
                    </a:lnTo>
                    <a:lnTo>
                      <a:pt x="4258" y="3362"/>
                    </a:lnTo>
                    <a:lnTo>
                      <a:pt x="4268" y="3340"/>
                    </a:lnTo>
                    <a:lnTo>
                      <a:pt x="4280" y="3320"/>
                    </a:lnTo>
                    <a:lnTo>
                      <a:pt x="4288" y="3296"/>
                    </a:lnTo>
                    <a:lnTo>
                      <a:pt x="4296" y="3272"/>
                    </a:lnTo>
                    <a:lnTo>
                      <a:pt x="4304" y="3246"/>
                    </a:lnTo>
                    <a:lnTo>
                      <a:pt x="4310" y="3218"/>
                    </a:lnTo>
                    <a:lnTo>
                      <a:pt x="4314" y="3188"/>
                    </a:lnTo>
                    <a:lnTo>
                      <a:pt x="4318" y="3158"/>
                    </a:lnTo>
                    <a:lnTo>
                      <a:pt x="4322" y="3126"/>
                    </a:lnTo>
                    <a:lnTo>
                      <a:pt x="4324" y="3092"/>
                    </a:lnTo>
                    <a:lnTo>
                      <a:pt x="4324" y="3056"/>
                    </a:lnTo>
                    <a:lnTo>
                      <a:pt x="4322" y="3020"/>
                    </a:lnTo>
                    <a:lnTo>
                      <a:pt x="4320" y="2980"/>
                    </a:lnTo>
                    <a:lnTo>
                      <a:pt x="4316" y="2940"/>
                    </a:lnTo>
                    <a:lnTo>
                      <a:pt x="3310" y="838"/>
                    </a:lnTo>
                    <a:lnTo>
                      <a:pt x="3266" y="750"/>
                    </a:lnTo>
                    <a:lnTo>
                      <a:pt x="3214" y="654"/>
                    </a:lnTo>
                    <a:lnTo>
                      <a:pt x="3158" y="554"/>
                    </a:lnTo>
                    <a:lnTo>
                      <a:pt x="3104" y="452"/>
                    </a:lnTo>
                    <a:lnTo>
                      <a:pt x="3078" y="400"/>
                    </a:lnTo>
                    <a:lnTo>
                      <a:pt x="3052" y="348"/>
                    </a:lnTo>
                    <a:lnTo>
                      <a:pt x="3030" y="294"/>
                    </a:lnTo>
                    <a:lnTo>
                      <a:pt x="3008" y="244"/>
                    </a:lnTo>
                    <a:lnTo>
                      <a:pt x="2992" y="192"/>
                    </a:lnTo>
                    <a:lnTo>
                      <a:pt x="2976" y="142"/>
                    </a:lnTo>
                    <a:lnTo>
                      <a:pt x="2966" y="92"/>
                    </a:lnTo>
                    <a:lnTo>
                      <a:pt x="2960" y="42"/>
                    </a:lnTo>
                    <a:lnTo>
                      <a:pt x="2960" y="52"/>
                    </a:lnTo>
                    <a:lnTo>
                      <a:pt x="2958" y="62"/>
                    </a:lnTo>
                    <a:lnTo>
                      <a:pt x="2950" y="80"/>
                    </a:lnTo>
                    <a:lnTo>
                      <a:pt x="2938" y="100"/>
                    </a:lnTo>
                    <a:lnTo>
                      <a:pt x="2926" y="122"/>
                    </a:lnTo>
                    <a:lnTo>
                      <a:pt x="2916" y="146"/>
                    </a:lnTo>
                    <a:lnTo>
                      <a:pt x="2910" y="158"/>
                    </a:lnTo>
                    <a:lnTo>
                      <a:pt x="2906" y="170"/>
                    </a:lnTo>
                    <a:lnTo>
                      <a:pt x="2904" y="184"/>
                    </a:lnTo>
                    <a:lnTo>
                      <a:pt x="2904" y="198"/>
                    </a:lnTo>
                    <a:lnTo>
                      <a:pt x="2904" y="214"/>
                    </a:lnTo>
                    <a:lnTo>
                      <a:pt x="2908" y="230"/>
                    </a:lnTo>
                    <a:lnTo>
                      <a:pt x="2912" y="240"/>
                    </a:lnTo>
                    <a:lnTo>
                      <a:pt x="2916" y="252"/>
                    </a:lnTo>
                    <a:lnTo>
                      <a:pt x="2930" y="276"/>
                    </a:lnTo>
                    <a:lnTo>
                      <a:pt x="2946" y="300"/>
                    </a:lnTo>
                    <a:lnTo>
                      <a:pt x="2958" y="324"/>
                    </a:lnTo>
                    <a:lnTo>
                      <a:pt x="3002" y="418"/>
                    </a:lnTo>
                    <a:lnTo>
                      <a:pt x="3046" y="512"/>
                    </a:lnTo>
                    <a:lnTo>
                      <a:pt x="3316" y="1094"/>
                    </a:lnTo>
                    <a:lnTo>
                      <a:pt x="3950" y="2462"/>
                    </a:lnTo>
                    <a:lnTo>
                      <a:pt x="4188" y="2974"/>
                    </a:lnTo>
                    <a:lnTo>
                      <a:pt x="4184" y="3002"/>
                    </a:lnTo>
                    <a:lnTo>
                      <a:pt x="4180" y="3032"/>
                    </a:lnTo>
                    <a:lnTo>
                      <a:pt x="4172" y="3068"/>
                    </a:lnTo>
                    <a:lnTo>
                      <a:pt x="4160" y="3112"/>
                    </a:lnTo>
                    <a:lnTo>
                      <a:pt x="4142" y="3158"/>
                    </a:lnTo>
                    <a:lnTo>
                      <a:pt x="4132" y="3182"/>
                    </a:lnTo>
                    <a:lnTo>
                      <a:pt x="4120" y="3206"/>
                    </a:lnTo>
                    <a:lnTo>
                      <a:pt x="4106" y="3230"/>
                    </a:lnTo>
                    <a:lnTo>
                      <a:pt x="4092" y="3252"/>
                    </a:lnTo>
                    <a:lnTo>
                      <a:pt x="4074" y="3274"/>
                    </a:lnTo>
                    <a:lnTo>
                      <a:pt x="4056" y="3296"/>
                    </a:lnTo>
                    <a:lnTo>
                      <a:pt x="4036" y="3314"/>
                    </a:lnTo>
                    <a:lnTo>
                      <a:pt x="4014" y="3332"/>
                    </a:lnTo>
                    <a:lnTo>
                      <a:pt x="3988" y="3348"/>
                    </a:lnTo>
                    <a:lnTo>
                      <a:pt x="3962" y="3360"/>
                    </a:lnTo>
                    <a:lnTo>
                      <a:pt x="3934" y="3372"/>
                    </a:lnTo>
                    <a:lnTo>
                      <a:pt x="3902" y="3380"/>
                    </a:lnTo>
                    <a:lnTo>
                      <a:pt x="3868" y="3384"/>
                    </a:lnTo>
                    <a:lnTo>
                      <a:pt x="3832" y="3384"/>
                    </a:lnTo>
                    <a:lnTo>
                      <a:pt x="3794" y="3382"/>
                    </a:lnTo>
                    <a:lnTo>
                      <a:pt x="3752" y="3376"/>
                    </a:lnTo>
                    <a:lnTo>
                      <a:pt x="3708" y="3364"/>
                    </a:lnTo>
                    <a:lnTo>
                      <a:pt x="3660" y="3348"/>
                    </a:lnTo>
                    <a:lnTo>
                      <a:pt x="3610" y="3328"/>
                    </a:lnTo>
                    <a:lnTo>
                      <a:pt x="3558" y="3302"/>
                    </a:lnTo>
                    <a:lnTo>
                      <a:pt x="2716" y="428"/>
                    </a:lnTo>
                    <a:lnTo>
                      <a:pt x="2634" y="520"/>
                    </a:lnTo>
                    <a:lnTo>
                      <a:pt x="3406" y="3302"/>
                    </a:lnTo>
                    <a:lnTo>
                      <a:pt x="3400" y="3330"/>
                    </a:lnTo>
                    <a:lnTo>
                      <a:pt x="3390" y="3362"/>
                    </a:lnTo>
                    <a:lnTo>
                      <a:pt x="3378" y="3402"/>
                    </a:lnTo>
                    <a:lnTo>
                      <a:pt x="3362" y="3448"/>
                    </a:lnTo>
                    <a:lnTo>
                      <a:pt x="3340" y="3496"/>
                    </a:lnTo>
                    <a:lnTo>
                      <a:pt x="3326" y="3522"/>
                    </a:lnTo>
                    <a:lnTo>
                      <a:pt x="3312" y="3546"/>
                    </a:lnTo>
                    <a:lnTo>
                      <a:pt x="3296" y="3568"/>
                    </a:lnTo>
                    <a:lnTo>
                      <a:pt x="3280" y="3592"/>
                    </a:lnTo>
                    <a:lnTo>
                      <a:pt x="3260" y="3612"/>
                    </a:lnTo>
                    <a:lnTo>
                      <a:pt x="3240" y="3632"/>
                    </a:lnTo>
                    <a:lnTo>
                      <a:pt x="3218" y="3650"/>
                    </a:lnTo>
                    <a:lnTo>
                      <a:pt x="3194" y="3664"/>
                    </a:lnTo>
                    <a:lnTo>
                      <a:pt x="3168" y="3678"/>
                    </a:lnTo>
                    <a:lnTo>
                      <a:pt x="3140" y="3688"/>
                    </a:lnTo>
                    <a:lnTo>
                      <a:pt x="3112" y="3694"/>
                    </a:lnTo>
                    <a:lnTo>
                      <a:pt x="3080" y="3696"/>
                    </a:lnTo>
                    <a:lnTo>
                      <a:pt x="3046" y="3696"/>
                    </a:lnTo>
                    <a:lnTo>
                      <a:pt x="3010" y="3690"/>
                    </a:lnTo>
                    <a:lnTo>
                      <a:pt x="2974" y="3680"/>
                    </a:lnTo>
                    <a:lnTo>
                      <a:pt x="2934" y="3664"/>
                    </a:lnTo>
                    <a:lnTo>
                      <a:pt x="2892" y="3644"/>
                    </a:lnTo>
                    <a:lnTo>
                      <a:pt x="2846" y="3618"/>
                    </a:lnTo>
                    <a:lnTo>
                      <a:pt x="2800" y="3586"/>
                    </a:lnTo>
                    <a:lnTo>
                      <a:pt x="2750" y="3548"/>
                    </a:lnTo>
                    <a:lnTo>
                      <a:pt x="2746" y="3542"/>
                    </a:lnTo>
                    <a:lnTo>
                      <a:pt x="2742" y="3534"/>
                    </a:lnTo>
                    <a:lnTo>
                      <a:pt x="2738" y="3512"/>
                    </a:lnTo>
                    <a:lnTo>
                      <a:pt x="2734" y="3482"/>
                    </a:lnTo>
                    <a:lnTo>
                      <a:pt x="2732" y="3450"/>
                    </a:lnTo>
                    <a:lnTo>
                      <a:pt x="2730" y="3386"/>
                    </a:lnTo>
                    <a:lnTo>
                      <a:pt x="2728" y="3346"/>
                    </a:lnTo>
                    <a:lnTo>
                      <a:pt x="2552" y="1830"/>
                    </a:lnTo>
                    <a:lnTo>
                      <a:pt x="2540" y="1722"/>
                    </a:lnTo>
                    <a:lnTo>
                      <a:pt x="2526" y="1614"/>
                    </a:lnTo>
                    <a:lnTo>
                      <a:pt x="2496" y="1396"/>
                    </a:lnTo>
                    <a:lnTo>
                      <a:pt x="2466" y="1176"/>
                    </a:lnTo>
                    <a:lnTo>
                      <a:pt x="2452" y="1066"/>
                    </a:lnTo>
                    <a:lnTo>
                      <a:pt x="2442" y="954"/>
                    </a:lnTo>
                    <a:lnTo>
                      <a:pt x="2432" y="844"/>
                    </a:lnTo>
                    <a:lnTo>
                      <a:pt x="2426" y="734"/>
                    </a:lnTo>
                    <a:lnTo>
                      <a:pt x="2422" y="624"/>
                    </a:lnTo>
                    <a:lnTo>
                      <a:pt x="2424" y="514"/>
                    </a:lnTo>
                    <a:lnTo>
                      <a:pt x="2428" y="406"/>
                    </a:lnTo>
                    <a:lnTo>
                      <a:pt x="2432" y="350"/>
                    </a:lnTo>
                    <a:lnTo>
                      <a:pt x="2436" y="296"/>
                    </a:lnTo>
                    <a:lnTo>
                      <a:pt x="2444" y="242"/>
                    </a:lnTo>
                    <a:lnTo>
                      <a:pt x="2452" y="188"/>
                    </a:lnTo>
                    <a:lnTo>
                      <a:pt x="2460" y="134"/>
                    </a:lnTo>
                    <a:lnTo>
                      <a:pt x="2472" y="80"/>
                    </a:lnTo>
                    <a:lnTo>
                      <a:pt x="2450" y="112"/>
                    </a:lnTo>
                    <a:lnTo>
                      <a:pt x="2430" y="144"/>
                    </a:lnTo>
                    <a:lnTo>
                      <a:pt x="2412" y="176"/>
                    </a:lnTo>
                    <a:lnTo>
                      <a:pt x="2396" y="208"/>
                    </a:lnTo>
                    <a:lnTo>
                      <a:pt x="2382" y="240"/>
                    </a:lnTo>
                    <a:lnTo>
                      <a:pt x="2368" y="274"/>
                    </a:lnTo>
                    <a:lnTo>
                      <a:pt x="2356" y="306"/>
                    </a:lnTo>
                    <a:lnTo>
                      <a:pt x="2344" y="338"/>
                    </a:lnTo>
                    <a:lnTo>
                      <a:pt x="2326" y="404"/>
                    </a:lnTo>
                    <a:lnTo>
                      <a:pt x="2312" y="472"/>
                    </a:lnTo>
                    <a:lnTo>
                      <a:pt x="2302" y="538"/>
                    </a:lnTo>
                    <a:lnTo>
                      <a:pt x="2298" y="606"/>
                    </a:lnTo>
                    <a:lnTo>
                      <a:pt x="2294" y="674"/>
                    </a:lnTo>
                    <a:lnTo>
                      <a:pt x="2294" y="742"/>
                    </a:lnTo>
                    <a:lnTo>
                      <a:pt x="2296" y="810"/>
                    </a:lnTo>
                    <a:lnTo>
                      <a:pt x="2300" y="880"/>
                    </a:lnTo>
                    <a:lnTo>
                      <a:pt x="2312" y="1020"/>
                    </a:lnTo>
                    <a:lnTo>
                      <a:pt x="2328" y="1160"/>
                    </a:lnTo>
                    <a:lnTo>
                      <a:pt x="2564" y="3548"/>
                    </a:lnTo>
                    <a:lnTo>
                      <a:pt x="2550" y="3570"/>
                    </a:lnTo>
                    <a:lnTo>
                      <a:pt x="2534" y="3596"/>
                    </a:lnTo>
                    <a:lnTo>
                      <a:pt x="2512" y="3628"/>
                    </a:lnTo>
                    <a:lnTo>
                      <a:pt x="2484" y="3662"/>
                    </a:lnTo>
                    <a:lnTo>
                      <a:pt x="2450" y="3698"/>
                    </a:lnTo>
                    <a:lnTo>
                      <a:pt x="2430" y="3716"/>
                    </a:lnTo>
                    <a:lnTo>
                      <a:pt x="2410" y="3734"/>
                    </a:lnTo>
                    <a:lnTo>
                      <a:pt x="2388" y="3750"/>
                    </a:lnTo>
                    <a:lnTo>
                      <a:pt x="2364" y="3764"/>
                    </a:lnTo>
                    <a:lnTo>
                      <a:pt x="2338" y="3778"/>
                    </a:lnTo>
                    <a:lnTo>
                      <a:pt x="2312" y="3790"/>
                    </a:lnTo>
                    <a:lnTo>
                      <a:pt x="2284" y="3800"/>
                    </a:lnTo>
                    <a:lnTo>
                      <a:pt x="2256" y="3808"/>
                    </a:lnTo>
                    <a:lnTo>
                      <a:pt x="2224" y="3812"/>
                    </a:lnTo>
                    <a:lnTo>
                      <a:pt x="2192" y="3814"/>
                    </a:lnTo>
                    <a:lnTo>
                      <a:pt x="2160" y="3814"/>
                    </a:lnTo>
                    <a:lnTo>
                      <a:pt x="2126" y="3808"/>
                    </a:lnTo>
                    <a:lnTo>
                      <a:pt x="2090" y="3800"/>
                    </a:lnTo>
                    <a:lnTo>
                      <a:pt x="2052" y="3786"/>
                    </a:lnTo>
                    <a:lnTo>
                      <a:pt x="2014" y="3770"/>
                    </a:lnTo>
                    <a:lnTo>
                      <a:pt x="1974" y="3748"/>
                    </a:lnTo>
                    <a:lnTo>
                      <a:pt x="1934" y="3720"/>
                    </a:lnTo>
                    <a:lnTo>
                      <a:pt x="1892" y="3688"/>
                    </a:lnTo>
                    <a:lnTo>
                      <a:pt x="1848" y="3650"/>
                    </a:lnTo>
                    <a:lnTo>
                      <a:pt x="1804" y="3606"/>
                    </a:lnTo>
                    <a:lnTo>
                      <a:pt x="1840" y="2826"/>
                    </a:lnTo>
                    <a:lnTo>
                      <a:pt x="1908" y="1314"/>
                    </a:lnTo>
                    <a:lnTo>
                      <a:pt x="1934" y="730"/>
                    </a:lnTo>
                    <a:lnTo>
                      <a:pt x="1942" y="558"/>
                    </a:lnTo>
                    <a:lnTo>
                      <a:pt x="1944" y="506"/>
                    </a:lnTo>
                    <a:lnTo>
                      <a:pt x="1946" y="456"/>
                    </a:lnTo>
                    <a:lnTo>
                      <a:pt x="1946" y="432"/>
                    </a:lnTo>
                    <a:lnTo>
                      <a:pt x="1944" y="406"/>
                    </a:lnTo>
                    <a:lnTo>
                      <a:pt x="1940" y="380"/>
                    </a:lnTo>
                    <a:lnTo>
                      <a:pt x="1934" y="352"/>
                    </a:lnTo>
                    <a:lnTo>
                      <a:pt x="1926" y="324"/>
                    </a:lnTo>
                    <a:lnTo>
                      <a:pt x="1914" y="292"/>
                    </a:lnTo>
                    <a:lnTo>
                      <a:pt x="1888" y="224"/>
                    </a:lnTo>
                    <a:lnTo>
                      <a:pt x="1878" y="188"/>
                    </a:lnTo>
                    <a:lnTo>
                      <a:pt x="1872" y="154"/>
                    </a:lnTo>
                    <a:lnTo>
                      <a:pt x="1870" y="136"/>
                    </a:lnTo>
                    <a:lnTo>
                      <a:pt x="1870" y="122"/>
                    </a:lnTo>
                    <a:lnTo>
                      <a:pt x="1872" y="106"/>
                    </a:lnTo>
                    <a:lnTo>
                      <a:pt x="1874" y="92"/>
                    </a:lnTo>
                    <a:lnTo>
                      <a:pt x="1864" y="128"/>
                    </a:lnTo>
                    <a:lnTo>
                      <a:pt x="1854" y="166"/>
                    </a:lnTo>
                    <a:lnTo>
                      <a:pt x="1846" y="204"/>
                    </a:lnTo>
                    <a:lnTo>
                      <a:pt x="1842" y="242"/>
                    </a:lnTo>
                    <a:lnTo>
                      <a:pt x="1836" y="280"/>
                    </a:lnTo>
                    <a:lnTo>
                      <a:pt x="1834" y="320"/>
                    </a:lnTo>
                    <a:lnTo>
                      <a:pt x="1830" y="398"/>
                    </a:lnTo>
                    <a:lnTo>
                      <a:pt x="1830" y="478"/>
                    </a:lnTo>
                    <a:lnTo>
                      <a:pt x="1830" y="556"/>
                    </a:lnTo>
                    <a:lnTo>
                      <a:pt x="1830" y="636"/>
                    </a:lnTo>
                    <a:lnTo>
                      <a:pt x="1826" y="712"/>
                    </a:lnTo>
                    <a:lnTo>
                      <a:pt x="1792" y="1226"/>
                    </a:lnTo>
                    <a:lnTo>
                      <a:pt x="1640" y="3524"/>
                    </a:lnTo>
                    <a:lnTo>
                      <a:pt x="1620" y="3544"/>
                    </a:lnTo>
                    <a:lnTo>
                      <a:pt x="1596" y="3564"/>
                    </a:lnTo>
                    <a:lnTo>
                      <a:pt x="1564" y="3590"/>
                    </a:lnTo>
                    <a:lnTo>
                      <a:pt x="1526" y="3618"/>
                    </a:lnTo>
                    <a:lnTo>
                      <a:pt x="1480" y="3644"/>
                    </a:lnTo>
                    <a:lnTo>
                      <a:pt x="1456" y="3656"/>
                    </a:lnTo>
                    <a:lnTo>
                      <a:pt x="1430" y="3668"/>
                    </a:lnTo>
                    <a:lnTo>
                      <a:pt x="1404" y="3678"/>
                    </a:lnTo>
                    <a:lnTo>
                      <a:pt x="1378" y="3686"/>
                    </a:lnTo>
                    <a:lnTo>
                      <a:pt x="1350" y="3692"/>
                    </a:lnTo>
                    <a:lnTo>
                      <a:pt x="1322" y="3696"/>
                    </a:lnTo>
                    <a:lnTo>
                      <a:pt x="1294" y="3698"/>
                    </a:lnTo>
                    <a:lnTo>
                      <a:pt x="1264" y="3696"/>
                    </a:lnTo>
                    <a:lnTo>
                      <a:pt x="1234" y="3692"/>
                    </a:lnTo>
                    <a:lnTo>
                      <a:pt x="1206" y="3684"/>
                    </a:lnTo>
                    <a:lnTo>
                      <a:pt x="1176" y="3672"/>
                    </a:lnTo>
                    <a:lnTo>
                      <a:pt x="1148" y="3658"/>
                    </a:lnTo>
                    <a:lnTo>
                      <a:pt x="1120" y="3638"/>
                    </a:lnTo>
                    <a:lnTo>
                      <a:pt x="1090" y="3612"/>
                    </a:lnTo>
                    <a:lnTo>
                      <a:pt x="1064" y="3582"/>
                    </a:lnTo>
                    <a:lnTo>
                      <a:pt x="1036" y="3548"/>
                    </a:lnTo>
                    <a:lnTo>
                      <a:pt x="1010" y="3506"/>
                    </a:lnTo>
                    <a:lnTo>
                      <a:pt x="986" y="3460"/>
                    </a:lnTo>
                    <a:lnTo>
                      <a:pt x="962" y="3408"/>
                    </a:lnTo>
                    <a:lnTo>
                      <a:pt x="940" y="3348"/>
                    </a:lnTo>
                    <a:lnTo>
                      <a:pt x="1606" y="556"/>
                    </a:lnTo>
                    <a:lnTo>
                      <a:pt x="1524" y="486"/>
                    </a:lnTo>
                    <a:lnTo>
                      <a:pt x="800" y="3326"/>
                    </a:lnTo>
                    <a:lnTo>
                      <a:pt x="774" y="3340"/>
                    </a:lnTo>
                    <a:lnTo>
                      <a:pt x="746" y="3358"/>
                    </a:lnTo>
                    <a:lnTo>
                      <a:pt x="708" y="3376"/>
                    </a:lnTo>
                    <a:lnTo>
                      <a:pt x="664" y="3396"/>
                    </a:lnTo>
                    <a:lnTo>
                      <a:pt x="614" y="3412"/>
                    </a:lnTo>
                    <a:lnTo>
                      <a:pt x="588" y="3420"/>
                    </a:lnTo>
                    <a:lnTo>
                      <a:pt x="560" y="3426"/>
                    </a:lnTo>
                    <a:lnTo>
                      <a:pt x="532" y="3430"/>
                    </a:lnTo>
                    <a:lnTo>
                      <a:pt x="504" y="3434"/>
                    </a:lnTo>
                    <a:lnTo>
                      <a:pt x="476" y="3434"/>
                    </a:lnTo>
                    <a:lnTo>
                      <a:pt x="448" y="3432"/>
                    </a:lnTo>
                    <a:lnTo>
                      <a:pt x="418" y="3428"/>
                    </a:lnTo>
                    <a:lnTo>
                      <a:pt x="390" y="3420"/>
                    </a:lnTo>
                    <a:lnTo>
                      <a:pt x="364" y="3410"/>
                    </a:lnTo>
                    <a:lnTo>
                      <a:pt x="336" y="3396"/>
                    </a:lnTo>
                    <a:lnTo>
                      <a:pt x="310" y="3378"/>
                    </a:lnTo>
                    <a:lnTo>
                      <a:pt x="286" y="3354"/>
                    </a:lnTo>
                    <a:lnTo>
                      <a:pt x="264" y="3328"/>
                    </a:lnTo>
                    <a:lnTo>
                      <a:pt x="242" y="3298"/>
                    </a:lnTo>
                    <a:lnTo>
                      <a:pt x="222" y="3262"/>
                    </a:lnTo>
                    <a:lnTo>
                      <a:pt x="204" y="3220"/>
                    </a:lnTo>
                    <a:lnTo>
                      <a:pt x="188" y="3174"/>
                    </a:lnTo>
                    <a:lnTo>
                      <a:pt x="176" y="3122"/>
                    </a:lnTo>
                    <a:lnTo>
                      <a:pt x="164" y="3062"/>
                    </a:lnTo>
                    <a:lnTo>
                      <a:pt x="156" y="2998"/>
                    </a:lnTo>
                    <a:lnTo>
                      <a:pt x="410" y="2402"/>
                    </a:lnTo>
                    <a:lnTo>
                      <a:pt x="988" y="1036"/>
                    </a:lnTo>
                    <a:lnTo>
                      <a:pt x="1222" y="482"/>
                    </a:lnTo>
                    <a:lnTo>
                      <a:pt x="1260" y="398"/>
                    </a:lnTo>
                    <a:lnTo>
                      <a:pt x="1278" y="354"/>
                    </a:lnTo>
                    <a:lnTo>
                      <a:pt x="1294" y="312"/>
                    </a:lnTo>
                    <a:lnTo>
                      <a:pt x="1302" y="294"/>
                    </a:lnTo>
                    <a:lnTo>
                      <a:pt x="1312" y="276"/>
                    </a:lnTo>
                    <a:lnTo>
                      <a:pt x="1320" y="258"/>
                    </a:lnTo>
                    <a:lnTo>
                      <a:pt x="1326" y="240"/>
                    </a:lnTo>
                    <a:lnTo>
                      <a:pt x="1328" y="226"/>
                    </a:lnTo>
                    <a:lnTo>
                      <a:pt x="1328" y="212"/>
                    </a:lnTo>
                    <a:lnTo>
                      <a:pt x="1326" y="194"/>
                    </a:lnTo>
                    <a:lnTo>
                      <a:pt x="1322" y="178"/>
                    </a:lnTo>
                    <a:lnTo>
                      <a:pt x="1314" y="144"/>
                    </a:lnTo>
                    <a:lnTo>
                      <a:pt x="1302" y="108"/>
                    </a:lnTo>
                    <a:lnTo>
                      <a:pt x="1292" y="74"/>
                    </a:lnTo>
                    <a:lnTo>
                      <a:pt x="1282" y="44"/>
                    </a:lnTo>
                    <a:lnTo>
                      <a:pt x="1276" y="18"/>
                    </a:lnTo>
                    <a:lnTo>
                      <a:pt x="1276" y="8"/>
                    </a:lnTo>
                    <a:lnTo>
                      <a:pt x="1278" y="0"/>
                    </a:lnTo>
                    <a:lnTo>
                      <a:pt x="1220" y="1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0"/>
              <p:cNvSpPr>
                <a:spLocks/>
              </p:cNvSpPr>
              <p:nvPr userDrawn="1"/>
            </p:nvSpPr>
            <p:spPr bwMode="auto">
              <a:xfrm>
                <a:off x="3536" y="2054"/>
                <a:ext cx="4341" cy="4001"/>
              </a:xfrm>
              <a:custGeom>
                <a:avLst/>
                <a:gdLst>
                  <a:gd name="T0" fmla="*/ 16 w 4324"/>
                  <a:gd name="T1" fmla="*/ 2999 h 3992"/>
                  <a:gd name="T2" fmla="*/ 8 w 4324"/>
                  <a:gd name="T3" fmla="*/ 3209 h 3992"/>
                  <a:gd name="T4" fmla="*/ 104 w 4324"/>
                  <a:gd name="T5" fmla="*/ 3426 h 3992"/>
                  <a:gd name="T6" fmla="*/ 301 w 4324"/>
                  <a:gd name="T7" fmla="*/ 3576 h 3992"/>
                  <a:gd name="T8" fmla="*/ 558 w 4324"/>
                  <a:gd name="T9" fmla="*/ 3652 h 3992"/>
                  <a:gd name="T10" fmla="*/ 759 w 4324"/>
                  <a:gd name="T11" fmla="*/ 3612 h 3992"/>
                  <a:gd name="T12" fmla="*/ 861 w 4324"/>
                  <a:gd name="T13" fmla="*/ 3558 h 3992"/>
                  <a:gd name="T14" fmla="*/ 1030 w 4324"/>
                  <a:gd name="T15" fmla="*/ 3799 h 3992"/>
                  <a:gd name="T16" fmla="*/ 1279 w 4324"/>
                  <a:gd name="T17" fmla="*/ 3917 h 3992"/>
                  <a:gd name="T18" fmla="*/ 1642 w 4324"/>
                  <a:gd name="T19" fmla="*/ 3783 h 3992"/>
                  <a:gd name="T20" fmla="*/ 1891 w 4324"/>
                  <a:gd name="T21" fmla="*/ 3919 h 3992"/>
                  <a:gd name="T22" fmla="*/ 2189 w 4324"/>
                  <a:gd name="T23" fmla="*/ 4035 h 3992"/>
                  <a:gd name="T24" fmla="*/ 2484 w 4324"/>
                  <a:gd name="T25" fmla="*/ 3973 h 3992"/>
                  <a:gd name="T26" fmla="*/ 2672 w 4324"/>
                  <a:gd name="T27" fmla="*/ 3819 h 3992"/>
                  <a:gd name="T28" fmla="*/ 2885 w 4324"/>
                  <a:gd name="T29" fmla="*/ 3810 h 3992"/>
                  <a:gd name="T30" fmla="*/ 3170 w 4324"/>
                  <a:gd name="T31" fmla="*/ 3869 h 3992"/>
                  <a:gd name="T32" fmla="*/ 3450 w 4324"/>
                  <a:gd name="T33" fmla="*/ 3742 h 3992"/>
                  <a:gd name="T34" fmla="*/ 3684 w 4324"/>
                  <a:gd name="T35" fmla="*/ 3544 h 3992"/>
                  <a:gd name="T36" fmla="*/ 4040 w 4324"/>
                  <a:gd name="T37" fmla="*/ 3582 h 3992"/>
                  <a:gd name="T38" fmla="*/ 4291 w 4324"/>
                  <a:gd name="T39" fmla="*/ 3470 h 3992"/>
                  <a:gd name="T40" fmla="*/ 4381 w 4324"/>
                  <a:gd name="T41" fmla="*/ 3307 h 3992"/>
                  <a:gd name="T42" fmla="*/ 4407 w 4324"/>
                  <a:gd name="T43" fmla="*/ 3055 h 3992"/>
                  <a:gd name="T44" fmla="*/ 3221 w 4324"/>
                  <a:gd name="T45" fmla="*/ 559 h 3992"/>
                  <a:gd name="T46" fmla="*/ 3026 w 4324"/>
                  <a:gd name="T47" fmla="*/ 92 h 3992"/>
                  <a:gd name="T48" fmla="*/ 2975 w 4324"/>
                  <a:gd name="T49" fmla="*/ 146 h 3992"/>
                  <a:gd name="T50" fmla="*/ 2970 w 4324"/>
                  <a:gd name="T51" fmla="*/ 245 h 3992"/>
                  <a:gd name="T52" fmla="*/ 3106 w 4324"/>
                  <a:gd name="T53" fmla="*/ 517 h 3992"/>
                  <a:gd name="T54" fmla="*/ 4263 w 4324"/>
                  <a:gd name="T55" fmla="*/ 3067 h 3992"/>
                  <a:gd name="T56" fmla="*/ 4154 w 4324"/>
                  <a:gd name="T57" fmla="*/ 3309 h 3992"/>
                  <a:gd name="T58" fmla="*/ 3943 w 4324"/>
                  <a:gd name="T59" fmla="*/ 3424 h 3992"/>
                  <a:gd name="T60" fmla="*/ 2771 w 4324"/>
                  <a:gd name="T61" fmla="*/ 433 h 3992"/>
                  <a:gd name="T62" fmla="*/ 3405 w 4324"/>
                  <a:gd name="T63" fmla="*/ 3536 h 3992"/>
                  <a:gd name="T64" fmla="*/ 3259 w 4324"/>
                  <a:gd name="T65" fmla="*/ 3704 h 3992"/>
                  <a:gd name="T66" fmla="*/ 2994 w 4324"/>
                  <a:gd name="T67" fmla="*/ 3704 h 3992"/>
                  <a:gd name="T68" fmla="*/ 2793 w 4324"/>
                  <a:gd name="T69" fmla="*/ 3552 h 3992"/>
                  <a:gd name="T70" fmla="*/ 2590 w 4324"/>
                  <a:gd name="T71" fmla="*/ 1742 h 3992"/>
                  <a:gd name="T72" fmla="*/ 2472 w 4324"/>
                  <a:gd name="T73" fmla="*/ 629 h 3992"/>
                  <a:gd name="T74" fmla="*/ 2522 w 4324"/>
                  <a:gd name="T75" fmla="*/ 80 h 3992"/>
                  <a:gd name="T76" fmla="*/ 2401 w 4324"/>
                  <a:gd name="T77" fmla="*/ 311 h 3992"/>
                  <a:gd name="T78" fmla="*/ 2341 w 4324"/>
                  <a:gd name="T79" fmla="*/ 820 h 3992"/>
                  <a:gd name="T80" fmla="*/ 2584 w 4324"/>
                  <a:gd name="T81" fmla="*/ 3636 h 3992"/>
                  <a:gd name="T82" fmla="*/ 2383 w 4324"/>
                  <a:gd name="T83" fmla="*/ 3823 h 3992"/>
                  <a:gd name="T84" fmla="*/ 2130 w 4324"/>
                  <a:gd name="T85" fmla="*/ 3845 h 3992"/>
                  <a:gd name="T86" fmla="*/ 1839 w 4324"/>
                  <a:gd name="T87" fmla="*/ 3646 h 3992"/>
                  <a:gd name="T88" fmla="*/ 1982 w 4324"/>
                  <a:gd name="T89" fmla="*/ 563 h 3992"/>
                  <a:gd name="T90" fmla="*/ 1966 w 4324"/>
                  <a:gd name="T91" fmla="*/ 329 h 3992"/>
                  <a:gd name="T92" fmla="*/ 1909 w 4324"/>
                  <a:gd name="T93" fmla="*/ 92 h 3992"/>
                  <a:gd name="T94" fmla="*/ 1865 w 4324"/>
                  <a:gd name="T95" fmla="*/ 403 h 3992"/>
                  <a:gd name="T96" fmla="*/ 1672 w 4324"/>
                  <a:gd name="T97" fmla="*/ 3564 h 3992"/>
                  <a:gd name="T98" fmla="*/ 1460 w 4324"/>
                  <a:gd name="T99" fmla="*/ 3708 h 3992"/>
                  <a:gd name="T100" fmla="*/ 1231 w 4324"/>
                  <a:gd name="T101" fmla="*/ 3724 h 3992"/>
                  <a:gd name="T102" fmla="*/ 1006 w 4324"/>
                  <a:gd name="T103" fmla="*/ 3500 h 3992"/>
                  <a:gd name="T104" fmla="*/ 761 w 4324"/>
                  <a:gd name="T105" fmla="*/ 3398 h 3992"/>
                  <a:gd name="T106" fmla="*/ 486 w 4324"/>
                  <a:gd name="T107" fmla="*/ 3474 h 3992"/>
                  <a:gd name="T108" fmla="*/ 269 w 4324"/>
                  <a:gd name="T109" fmla="*/ 3368 h 3992"/>
                  <a:gd name="T110" fmla="*/ 161 w 4324"/>
                  <a:gd name="T111" fmla="*/ 3033 h 3992"/>
                  <a:gd name="T112" fmla="*/ 1303 w 4324"/>
                  <a:gd name="T113" fmla="*/ 359 h 3992"/>
                  <a:gd name="T114" fmla="*/ 1353 w 4324"/>
                  <a:gd name="T115" fmla="*/ 231 h 3992"/>
                  <a:gd name="T116" fmla="*/ 1301 w 4324"/>
                  <a:gd name="T117" fmla="*/ 18 h 39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324" h="3992">
                    <a:moveTo>
                      <a:pt x="1220" y="162"/>
                    </a:moveTo>
                    <a:lnTo>
                      <a:pt x="1220" y="162"/>
                    </a:lnTo>
                    <a:lnTo>
                      <a:pt x="1154" y="338"/>
                    </a:lnTo>
                    <a:lnTo>
                      <a:pt x="1086" y="512"/>
                    </a:lnTo>
                    <a:lnTo>
                      <a:pt x="1014" y="686"/>
                    </a:lnTo>
                    <a:lnTo>
                      <a:pt x="940" y="862"/>
                    </a:lnTo>
                    <a:lnTo>
                      <a:pt x="16" y="2964"/>
                    </a:lnTo>
                    <a:lnTo>
                      <a:pt x="12" y="2980"/>
                    </a:lnTo>
                    <a:lnTo>
                      <a:pt x="8" y="2998"/>
                    </a:lnTo>
                    <a:lnTo>
                      <a:pt x="4" y="3024"/>
                    </a:lnTo>
                    <a:lnTo>
                      <a:pt x="2" y="3056"/>
                    </a:lnTo>
                    <a:lnTo>
                      <a:pt x="0" y="3092"/>
                    </a:lnTo>
                    <a:lnTo>
                      <a:pt x="2" y="3132"/>
                    </a:lnTo>
                    <a:lnTo>
                      <a:pt x="8" y="3174"/>
                    </a:lnTo>
                    <a:lnTo>
                      <a:pt x="18" y="3220"/>
                    </a:lnTo>
                    <a:lnTo>
                      <a:pt x="24" y="3244"/>
                    </a:lnTo>
                    <a:lnTo>
                      <a:pt x="34" y="3268"/>
                    </a:lnTo>
                    <a:lnTo>
                      <a:pt x="44" y="3292"/>
                    </a:lnTo>
                    <a:lnTo>
                      <a:pt x="56" y="3314"/>
                    </a:lnTo>
                    <a:lnTo>
                      <a:pt x="70" y="3338"/>
                    </a:lnTo>
                    <a:lnTo>
                      <a:pt x="86" y="3362"/>
                    </a:lnTo>
                    <a:lnTo>
                      <a:pt x="104" y="3386"/>
                    </a:lnTo>
                    <a:lnTo>
                      <a:pt x="124" y="3410"/>
                    </a:lnTo>
                    <a:lnTo>
                      <a:pt x="146" y="3432"/>
                    </a:lnTo>
                    <a:lnTo>
                      <a:pt x="170" y="3454"/>
                    </a:lnTo>
                    <a:lnTo>
                      <a:pt x="198" y="3476"/>
                    </a:lnTo>
                    <a:lnTo>
                      <a:pt x="228" y="3496"/>
                    </a:lnTo>
                    <a:lnTo>
                      <a:pt x="260" y="3516"/>
                    </a:lnTo>
                    <a:lnTo>
                      <a:pt x="296" y="3536"/>
                    </a:lnTo>
                    <a:lnTo>
                      <a:pt x="334" y="3554"/>
                    </a:lnTo>
                    <a:lnTo>
                      <a:pt x="368" y="3568"/>
                    </a:lnTo>
                    <a:lnTo>
                      <a:pt x="402" y="3580"/>
                    </a:lnTo>
                    <a:lnTo>
                      <a:pt x="434" y="3590"/>
                    </a:lnTo>
                    <a:lnTo>
                      <a:pt x="464" y="3598"/>
                    </a:lnTo>
                    <a:lnTo>
                      <a:pt x="494" y="3606"/>
                    </a:lnTo>
                    <a:lnTo>
                      <a:pt x="522" y="3610"/>
                    </a:lnTo>
                    <a:lnTo>
                      <a:pt x="548" y="3612"/>
                    </a:lnTo>
                    <a:lnTo>
                      <a:pt x="574" y="3614"/>
                    </a:lnTo>
                    <a:lnTo>
                      <a:pt x="598" y="3612"/>
                    </a:lnTo>
                    <a:lnTo>
                      <a:pt x="620" y="3612"/>
                    </a:lnTo>
                    <a:lnTo>
                      <a:pt x="642" y="3608"/>
                    </a:lnTo>
                    <a:lnTo>
                      <a:pt x="662" y="3604"/>
                    </a:lnTo>
                    <a:lnTo>
                      <a:pt x="680" y="3600"/>
                    </a:lnTo>
                    <a:lnTo>
                      <a:pt x="714" y="3586"/>
                    </a:lnTo>
                    <a:lnTo>
                      <a:pt x="744" y="3572"/>
                    </a:lnTo>
                    <a:lnTo>
                      <a:pt x="768" y="3556"/>
                    </a:lnTo>
                    <a:lnTo>
                      <a:pt x="790" y="3540"/>
                    </a:lnTo>
                    <a:lnTo>
                      <a:pt x="806" y="3524"/>
                    </a:lnTo>
                    <a:lnTo>
                      <a:pt x="818" y="3510"/>
                    </a:lnTo>
                    <a:lnTo>
                      <a:pt x="828" y="3500"/>
                    </a:lnTo>
                    <a:lnTo>
                      <a:pt x="834" y="3488"/>
                    </a:lnTo>
                    <a:lnTo>
                      <a:pt x="846" y="3518"/>
                    </a:lnTo>
                    <a:lnTo>
                      <a:pt x="862" y="3550"/>
                    </a:lnTo>
                    <a:lnTo>
                      <a:pt x="884" y="3590"/>
                    </a:lnTo>
                    <a:lnTo>
                      <a:pt x="912" y="3636"/>
                    </a:lnTo>
                    <a:lnTo>
                      <a:pt x="928" y="3660"/>
                    </a:lnTo>
                    <a:lnTo>
                      <a:pt x="946" y="3684"/>
                    </a:lnTo>
                    <a:lnTo>
                      <a:pt x="966" y="3710"/>
                    </a:lnTo>
                    <a:lnTo>
                      <a:pt x="986" y="3734"/>
                    </a:lnTo>
                    <a:lnTo>
                      <a:pt x="1010" y="3756"/>
                    </a:lnTo>
                    <a:lnTo>
                      <a:pt x="1034" y="3778"/>
                    </a:lnTo>
                    <a:lnTo>
                      <a:pt x="1060" y="3798"/>
                    </a:lnTo>
                    <a:lnTo>
                      <a:pt x="1088" y="3818"/>
                    </a:lnTo>
                    <a:lnTo>
                      <a:pt x="1118" y="3834"/>
                    </a:lnTo>
                    <a:lnTo>
                      <a:pt x="1150" y="3848"/>
                    </a:lnTo>
                    <a:lnTo>
                      <a:pt x="1182" y="3860"/>
                    </a:lnTo>
                    <a:lnTo>
                      <a:pt x="1218" y="3868"/>
                    </a:lnTo>
                    <a:lnTo>
                      <a:pt x="1254" y="3872"/>
                    </a:lnTo>
                    <a:lnTo>
                      <a:pt x="1292" y="3874"/>
                    </a:lnTo>
                    <a:lnTo>
                      <a:pt x="1332" y="3870"/>
                    </a:lnTo>
                    <a:lnTo>
                      <a:pt x="1374" y="3862"/>
                    </a:lnTo>
                    <a:lnTo>
                      <a:pt x="1418" y="3850"/>
                    </a:lnTo>
                    <a:lnTo>
                      <a:pt x="1464" y="3832"/>
                    </a:lnTo>
                    <a:lnTo>
                      <a:pt x="1512" y="3808"/>
                    </a:lnTo>
                    <a:lnTo>
                      <a:pt x="1560" y="3778"/>
                    </a:lnTo>
                    <a:lnTo>
                      <a:pt x="1612" y="3742"/>
                    </a:lnTo>
                    <a:lnTo>
                      <a:pt x="1664" y="3700"/>
                    </a:lnTo>
                    <a:lnTo>
                      <a:pt x="1688" y="3726"/>
                    </a:lnTo>
                    <a:lnTo>
                      <a:pt x="1716" y="3756"/>
                    </a:lnTo>
                    <a:lnTo>
                      <a:pt x="1754" y="3792"/>
                    </a:lnTo>
                    <a:lnTo>
                      <a:pt x="1802" y="3834"/>
                    </a:lnTo>
                    <a:lnTo>
                      <a:pt x="1828" y="3854"/>
                    </a:lnTo>
                    <a:lnTo>
                      <a:pt x="1856" y="3874"/>
                    </a:lnTo>
                    <a:lnTo>
                      <a:pt x="1888" y="3894"/>
                    </a:lnTo>
                    <a:lnTo>
                      <a:pt x="1920" y="3914"/>
                    </a:lnTo>
                    <a:lnTo>
                      <a:pt x="1954" y="3932"/>
                    </a:lnTo>
                    <a:lnTo>
                      <a:pt x="1990" y="3948"/>
                    </a:lnTo>
                    <a:lnTo>
                      <a:pt x="2026" y="3962"/>
                    </a:lnTo>
                    <a:lnTo>
                      <a:pt x="2066" y="3974"/>
                    </a:lnTo>
                    <a:lnTo>
                      <a:pt x="2106" y="3984"/>
                    </a:lnTo>
                    <a:lnTo>
                      <a:pt x="2146" y="3990"/>
                    </a:lnTo>
                    <a:lnTo>
                      <a:pt x="2188" y="3992"/>
                    </a:lnTo>
                    <a:lnTo>
                      <a:pt x="2232" y="3990"/>
                    </a:lnTo>
                    <a:lnTo>
                      <a:pt x="2276" y="3986"/>
                    </a:lnTo>
                    <a:lnTo>
                      <a:pt x="2320" y="3976"/>
                    </a:lnTo>
                    <a:lnTo>
                      <a:pt x="2364" y="3960"/>
                    </a:lnTo>
                    <a:lnTo>
                      <a:pt x="2388" y="3952"/>
                    </a:lnTo>
                    <a:lnTo>
                      <a:pt x="2410" y="3940"/>
                    </a:lnTo>
                    <a:lnTo>
                      <a:pt x="2434" y="3928"/>
                    </a:lnTo>
                    <a:lnTo>
                      <a:pt x="2458" y="3914"/>
                    </a:lnTo>
                    <a:lnTo>
                      <a:pt x="2480" y="3900"/>
                    </a:lnTo>
                    <a:lnTo>
                      <a:pt x="2504" y="3882"/>
                    </a:lnTo>
                    <a:lnTo>
                      <a:pt x="2528" y="3864"/>
                    </a:lnTo>
                    <a:lnTo>
                      <a:pt x="2550" y="3844"/>
                    </a:lnTo>
                    <a:lnTo>
                      <a:pt x="2574" y="3822"/>
                    </a:lnTo>
                    <a:lnTo>
                      <a:pt x="2598" y="3800"/>
                    </a:lnTo>
                    <a:lnTo>
                      <a:pt x="2622" y="3774"/>
                    </a:lnTo>
                    <a:lnTo>
                      <a:pt x="2646" y="3748"/>
                    </a:lnTo>
                    <a:lnTo>
                      <a:pt x="2668" y="3718"/>
                    </a:lnTo>
                    <a:lnTo>
                      <a:pt x="2692" y="3688"/>
                    </a:lnTo>
                    <a:lnTo>
                      <a:pt x="2716" y="3704"/>
                    </a:lnTo>
                    <a:lnTo>
                      <a:pt x="2746" y="3722"/>
                    </a:lnTo>
                    <a:lnTo>
                      <a:pt x="2784" y="3744"/>
                    </a:lnTo>
                    <a:lnTo>
                      <a:pt x="2830" y="3766"/>
                    </a:lnTo>
                    <a:lnTo>
                      <a:pt x="2884" y="3788"/>
                    </a:lnTo>
                    <a:lnTo>
                      <a:pt x="2914" y="3798"/>
                    </a:lnTo>
                    <a:lnTo>
                      <a:pt x="2944" y="3806"/>
                    </a:lnTo>
                    <a:lnTo>
                      <a:pt x="2976" y="3814"/>
                    </a:lnTo>
                    <a:lnTo>
                      <a:pt x="3008" y="3820"/>
                    </a:lnTo>
                    <a:lnTo>
                      <a:pt x="3042" y="3822"/>
                    </a:lnTo>
                    <a:lnTo>
                      <a:pt x="3074" y="3824"/>
                    </a:lnTo>
                    <a:lnTo>
                      <a:pt x="3110" y="3824"/>
                    </a:lnTo>
                    <a:lnTo>
                      <a:pt x="3144" y="3822"/>
                    </a:lnTo>
                    <a:lnTo>
                      <a:pt x="3180" y="3814"/>
                    </a:lnTo>
                    <a:lnTo>
                      <a:pt x="3214" y="3806"/>
                    </a:lnTo>
                    <a:lnTo>
                      <a:pt x="3250" y="3792"/>
                    </a:lnTo>
                    <a:lnTo>
                      <a:pt x="3284" y="3776"/>
                    </a:lnTo>
                    <a:lnTo>
                      <a:pt x="3318" y="3756"/>
                    </a:lnTo>
                    <a:lnTo>
                      <a:pt x="3352" y="3730"/>
                    </a:lnTo>
                    <a:lnTo>
                      <a:pt x="3384" y="3702"/>
                    </a:lnTo>
                    <a:lnTo>
                      <a:pt x="3416" y="3668"/>
                    </a:lnTo>
                    <a:lnTo>
                      <a:pt x="3448" y="3628"/>
                    </a:lnTo>
                    <a:lnTo>
                      <a:pt x="3478" y="3584"/>
                    </a:lnTo>
                    <a:lnTo>
                      <a:pt x="3506" y="3534"/>
                    </a:lnTo>
                    <a:lnTo>
                      <a:pt x="3534" y="3478"/>
                    </a:lnTo>
                    <a:lnTo>
                      <a:pt x="3572" y="3490"/>
                    </a:lnTo>
                    <a:lnTo>
                      <a:pt x="3614" y="3504"/>
                    </a:lnTo>
                    <a:lnTo>
                      <a:pt x="3670" y="3518"/>
                    </a:lnTo>
                    <a:lnTo>
                      <a:pt x="3734" y="3532"/>
                    </a:lnTo>
                    <a:lnTo>
                      <a:pt x="3770" y="3536"/>
                    </a:lnTo>
                    <a:lnTo>
                      <a:pt x="3806" y="3542"/>
                    </a:lnTo>
                    <a:lnTo>
                      <a:pt x="3844" y="3544"/>
                    </a:lnTo>
                    <a:lnTo>
                      <a:pt x="3882" y="3546"/>
                    </a:lnTo>
                    <a:lnTo>
                      <a:pt x="3922" y="3544"/>
                    </a:lnTo>
                    <a:lnTo>
                      <a:pt x="3960" y="3542"/>
                    </a:lnTo>
                    <a:lnTo>
                      <a:pt x="3998" y="3536"/>
                    </a:lnTo>
                    <a:lnTo>
                      <a:pt x="4036" y="3528"/>
                    </a:lnTo>
                    <a:lnTo>
                      <a:pt x="4074" y="3516"/>
                    </a:lnTo>
                    <a:lnTo>
                      <a:pt x="4110" y="3500"/>
                    </a:lnTo>
                    <a:lnTo>
                      <a:pt x="4144" y="3482"/>
                    </a:lnTo>
                    <a:lnTo>
                      <a:pt x="4176" y="3458"/>
                    </a:lnTo>
                    <a:lnTo>
                      <a:pt x="4192" y="3444"/>
                    </a:lnTo>
                    <a:lnTo>
                      <a:pt x="4206" y="3430"/>
                    </a:lnTo>
                    <a:lnTo>
                      <a:pt x="4220" y="3416"/>
                    </a:lnTo>
                    <a:lnTo>
                      <a:pt x="4234" y="3398"/>
                    </a:lnTo>
                    <a:lnTo>
                      <a:pt x="4246" y="3380"/>
                    </a:lnTo>
                    <a:lnTo>
                      <a:pt x="4258" y="3362"/>
                    </a:lnTo>
                    <a:lnTo>
                      <a:pt x="4268" y="3340"/>
                    </a:lnTo>
                    <a:lnTo>
                      <a:pt x="4280" y="3320"/>
                    </a:lnTo>
                    <a:lnTo>
                      <a:pt x="4288" y="3296"/>
                    </a:lnTo>
                    <a:lnTo>
                      <a:pt x="4296" y="3272"/>
                    </a:lnTo>
                    <a:lnTo>
                      <a:pt x="4304" y="3246"/>
                    </a:lnTo>
                    <a:lnTo>
                      <a:pt x="4310" y="3218"/>
                    </a:lnTo>
                    <a:lnTo>
                      <a:pt x="4314" y="3188"/>
                    </a:lnTo>
                    <a:lnTo>
                      <a:pt x="4318" y="3158"/>
                    </a:lnTo>
                    <a:lnTo>
                      <a:pt x="4322" y="3126"/>
                    </a:lnTo>
                    <a:lnTo>
                      <a:pt x="4324" y="3092"/>
                    </a:lnTo>
                    <a:lnTo>
                      <a:pt x="4324" y="3056"/>
                    </a:lnTo>
                    <a:lnTo>
                      <a:pt x="4322" y="3020"/>
                    </a:lnTo>
                    <a:lnTo>
                      <a:pt x="4320" y="2980"/>
                    </a:lnTo>
                    <a:lnTo>
                      <a:pt x="4316" y="2940"/>
                    </a:lnTo>
                    <a:lnTo>
                      <a:pt x="3310" y="838"/>
                    </a:lnTo>
                    <a:lnTo>
                      <a:pt x="3266" y="750"/>
                    </a:lnTo>
                    <a:lnTo>
                      <a:pt x="3214" y="654"/>
                    </a:lnTo>
                    <a:lnTo>
                      <a:pt x="3158" y="554"/>
                    </a:lnTo>
                    <a:lnTo>
                      <a:pt x="3104" y="452"/>
                    </a:lnTo>
                    <a:lnTo>
                      <a:pt x="3078" y="400"/>
                    </a:lnTo>
                    <a:lnTo>
                      <a:pt x="3052" y="348"/>
                    </a:lnTo>
                    <a:lnTo>
                      <a:pt x="3030" y="294"/>
                    </a:lnTo>
                    <a:lnTo>
                      <a:pt x="3008" y="244"/>
                    </a:lnTo>
                    <a:lnTo>
                      <a:pt x="2992" y="192"/>
                    </a:lnTo>
                    <a:lnTo>
                      <a:pt x="2976" y="142"/>
                    </a:lnTo>
                    <a:lnTo>
                      <a:pt x="2966" y="92"/>
                    </a:lnTo>
                    <a:lnTo>
                      <a:pt x="2960" y="42"/>
                    </a:lnTo>
                    <a:lnTo>
                      <a:pt x="2960" y="52"/>
                    </a:lnTo>
                    <a:lnTo>
                      <a:pt x="2958" y="62"/>
                    </a:lnTo>
                    <a:lnTo>
                      <a:pt x="2950" y="80"/>
                    </a:lnTo>
                    <a:lnTo>
                      <a:pt x="2938" y="100"/>
                    </a:lnTo>
                    <a:lnTo>
                      <a:pt x="2926" y="122"/>
                    </a:lnTo>
                    <a:lnTo>
                      <a:pt x="2916" y="146"/>
                    </a:lnTo>
                    <a:lnTo>
                      <a:pt x="2910" y="158"/>
                    </a:lnTo>
                    <a:lnTo>
                      <a:pt x="2906" y="170"/>
                    </a:lnTo>
                    <a:lnTo>
                      <a:pt x="2904" y="184"/>
                    </a:lnTo>
                    <a:lnTo>
                      <a:pt x="2904" y="198"/>
                    </a:lnTo>
                    <a:lnTo>
                      <a:pt x="2904" y="214"/>
                    </a:lnTo>
                    <a:lnTo>
                      <a:pt x="2908" y="230"/>
                    </a:lnTo>
                    <a:lnTo>
                      <a:pt x="2912" y="240"/>
                    </a:lnTo>
                    <a:lnTo>
                      <a:pt x="2916" y="252"/>
                    </a:lnTo>
                    <a:lnTo>
                      <a:pt x="2930" y="276"/>
                    </a:lnTo>
                    <a:lnTo>
                      <a:pt x="2946" y="300"/>
                    </a:lnTo>
                    <a:lnTo>
                      <a:pt x="2958" y="324"/>
                    </a:lnTo>
                    <a:lnTo>
                      <a:pt x="3002" y="418"/>
                    </a:lnTo>
                    <a:lnTo>
                      <a:pt x="3046" y="512"/>
                    </a:lnTo>
                    <a:lnTo>
                      <a:pt x="3316" y="1094"/>
                    </a:lnTo>
                    <a:lnTo>
                      <a:pt x="3950" y="2462"/>
                    </a:lnTo>
                    <a:lnTo>
                      <a:pt x="4188" y="2974"/>
                    </a:lnTo>
                    <a:lnTo>
                      <a:pt x="4184" y="3002"/>
                    </a:lnTo>
                    <a:lnTo>
                      <a:pt x="4180" y="3032"/>
                    </a:lnTo>
                    <a:lnTo>
                      <a:pt x="4172" y="3068"/>
                    </a:lnTo>
                    <a:lnTo>
                      <a:pt x="4160" y="3112"/>
                    </a:lnTo>
                    <a:lnTo>
                      <a:pt x="4142" y="3158"/>
                    </a:lnTo>
                    <a:lnTo>
                      <a:pt x="4132" y="3182"/>
                    </a:lnTo>
                    <a:lnTo>
                      <a:pt x="4120" y="3206"/>
                    </a:lnTo>
                    <a:lnTo>
                      <a:pt x="4106" y="3230"/>
                    </a:lnTo>
                    <a:lnTo>
                      <a:pt x="4092" y="3252"/>
                    </a:lnTo>
                    <a:lnTo>
                      <a:pt x="4074" y="3274"/>
                    </a:lnTo>
                    <a:lnTo>
                      <a:pt x="4056" y="3296"/>
                    </a:lnTo>
                    <a:lnTo>
                      <a:pt x="4036" y="3314"/>
                    </a:lnTo>
                    <a:lnTo>
                      <a:pt x="4014" y="3332"/>
                    </a:lnTo>
                    <a:lnTo>
                      <a:pt x="3988" y="3348"/>
                    </a:lnTo>
                    <a:lnTo>
                      <a:pt x="3962" y="3360"/>
                    </a:lnTo>
                    <a:lnTo>
                      <a:pt x="3934" y="3372"/>
                    </a:lnTo>
                    <a:lnTo>
                      <a:pt x="3902" y="3380"/>
                    </a:lnTo>
                    <a:lnTo>
                      <a:pt x="3868" y="3384"/>
                    </a:lnTo>
                    <a:lnTo>
                      <a:pt x="3832" y="3384"/>
                    </a:lnTo>
                    <a:lnTo>
                      <a:pt x="3794" y="3382"/>
                    </a:lnTo>
                    <a:lnTo>
                      <a:pt x="3752" y="3376"/>
                    </a:lnTo>
                    <a:lnTo>
                      <a:pt x="3708" y="3364"/>
                    </a:lnTo>
                    <a:lnTo>
                      <a:pt x="3660" y="3348"/>
                    </a:lnTo>
                    <a:lnTo>
                      <a:pt x="3610" y="3328"/>
                    </a:lnTo>
                    <a:lnTo>
                      <a:pt x="3558" y="3302"/>
                    </a:lnTo>
                    <a:lnTo>
                      <a:pt x="2716" y="428"/>
                    </a:lnTo>
                    <a:lnTo>
                      <a:pt x="2634" y="520"/>
                    </a:lnTo>
                    <a:lnTo>
                      <a:pt x="3406" y="3302"/>
                    </a:lnTo>
                    <a:lnTo>
                      <a:pt x="3400" y="3330"/>
                    </a:lnTo>
                    <a:lnTo>
                      <a:pt x="3390" y="3362"/>
                    </a:lnTo>
                    <a:lnTo>
                      <a:pt x="3378" y="3402"/>
                    </a:lnTo>
                    <a:lnTo>
                      <a:pt x="3362" y="3448"/>
                    </a:lnTo>
                    <a:lnTo>
                      <a:pt x="3340" y="3496"/>
                    </a:lnTo>
                    <a:lnTo>
                      <a:pt x="3326" y="3522"/>
                    </a:lnTo>
                    <a:lnTo>
                      <a:pt x="3312" y="3546"/>
                    </a:lnTo>
                    <a:lnTo>
                      <a:pt x="3296" y="3568"/>
                    </a:lnTo>
                    <a:lnTo>
                      <a:pt x="3280" y="3592"/>
                    </a:lnTo>
                    <a:lnTo>
                      <a:pt x="3260" y="3612"/>
                    </a:lnTo>
                    <a:lnTo>
                      <a:pt x="3240" y="3632"/>
                    </a:lnTo>
                    <a:lnTo>
                      <a:pt x="3218" y="3650"/>
                    </a:lnTo>
                    <a:lnTo>
                      <a:pt x="3194" y="3664"/>
                    </a:lnTo>
                    <a:lnTo>
                      <a:pt x="3168" y="3678"/>
                    </a:lnTo>
                    <a:lnTo>
                      <a:pt x="3140" y="3688"/>
                    </a:lnTo>
                    <a:lnTo>
                      <a:pt x="3112" y="3694"/>
                    </a:lnTo>
                    <a:lnTo>
                      <a:pt x="3080" y="3696"/>
                    </a:lnTo>
                    <a:lnTo>
                      <a:pt x="3046" y="3696"/>
                    </a:lnTo>
                    <a:lnTo>
                      <a:pt x="3010" y="3690"/>
                    </a:lnTo>
                    <a:lnTo>
                      <a:pt x="2974" y="3680"/>
                    </a:lnTo>
                    <a:lnTo>
                      <a:pt x="2934" y="3664"/>
                    </a:lnTo>
                    <a:lnTo>
                      <a:pt x="2892" y="3644"/>
                    </a:lnTo>
                    <a:lnTo>
                      <a:pt x="2846" y="3618"/>
                    </a:lnTo>
                    <a:lnTo>
                      <a:pt x="2800" y="3586"/>
                    </a:lnTo>
                    <a:lnTo>
                      <a:pt x="2750" y="3548"/>
                    </a:lnTo>
                    <a:lnTo>
                      <a:pt x="2746" y="3542"/>
                    </a:lnTo>
                    <a:lnTo>
                      <a:pt x="2742" y="3534"/>
                    </a:lnTo>
                    <a:lnTo>
                      <a:pt x="2738" y="3512"/>
                    </a:lnTo>
                    <a:lnTo>
                      <a:pt x="2734" y="3482"/>
                    </a:lnTo>
                    <a:lnTo>
                      <a:pt x="2732" y="3450"/>
                    </a:lnTo>
                    <a:lnTo>
                      <a:pt x="2730" y="3386"/>
                    </a:lnTo>
                    <a:lnTo>
                      <a:pt x="2728" y="3346"/>
                    </a:lnTo>
                    <a:lnTo>
                      <a:pt x="2552" y="1830"/>
                    </a:lnTo>
                    <a:lnTo>
                      <a:pt x="2540" y="1722"/>
                    </a:lnTo>
                    <a:lnTo>
                      <a:pt x="2526" y="1614"/>
                    </a:lnTo>
                    <a:lnTo>
                      <a:pt x="2496" y="1396"/>
                    </a:lnTo>
                    <a:lnTo>
                      <a:pt x="2466" y="1176"/>
                    </a:lnTo>
                    <a:lnTo>
                      <a:pt x="2452" y="1066"/>
                    </a:lnTo>
                    <a:lnTo>
                      <a:pt x="2442" y="954"/>
                    </a:lnTo>
                    <a:lnTo>
                      <a:pt x="2432" y="844"/>
                    </a:lnTo>
                    <a:lnTo>
                      <a:pt x="2426" y="734"/>
                    </a:lnTo>
                    <a:lnTo>
                      <a:pt x="2422" y="624"/>
                    </a:lnTo>
                    <a:lnTo>
                      <a:pt x="2424" y="514"/>
                    </a:lnTo>
                    <a:lnTo>
                      <a:pt x="2428" y="406"/>
                    </a:lnTo>
                    <a:lnTo>
                      <a:pt x="2432" y="350"/>
                    </a:lnTo>
                    <a:lnTo>
                      <a:pt x="2436" y="296"/>
                    </a:lnTo>
                    <a:lnTo>
                      <a:pt x="2444" y="242"/>
                    </a:lnTo>
                    <a:lnTo>
                      <a:pt x="2452" y="188"/>
                    </a:lnTo>
                    <a:lnTo>
                      <a:pt x="2460" y="134"/>
                    </a:lnTo>
                    <a:lnTo>
                      <a:pt x="2472" y="80"/>
                    </a:lnTo>
                    <a:lnTo>
                      <a:pt x="2450" y="112"/>
                    </a:lnTo>
                    <a:lnTo>
                      <a:pt x="2430" y="144"/>
                    </a:lnTo>
                    <a:lnTo>
                      <a:pt x="2412" y="176"/>
                    </a:lnTo>
                    <a:lnTo>
                      <a:pt x="2396" y="208"/>
                    </a:lnTo>
                    <a:lnTo>
                      <a:pt x="2382" y="240"/>
                    </a:lnTo>
                    <a:lnTo>
                      <a:pt x="2368" y="274"/>
                    </a:lnTo>
                    <a:lnTo>
                      <a:pt x="2356" y="306"/>
                    </a:lnTo>
                    <a:lnTo>
                      <a:pt x="2344" y="338"/>
                    </a:lnTo>
                    <a:lnTo>
                      <a:pt x="2326" y="404"/>
                    </a:lnTo>
                    <a:lnTo>
                      <a:pt x="2312" y="472"/>
                    </a:lnTo>
                    <a:lnTo>
                      <a:pt x="2302" y="538"/>
                    </a:lnTo>
                    <a:lnTo>
                      <a:pt x="2298" y="606"/>
                    </a:lnTo>
                    <a:lnTo>
                      <a:pt x="2294" y="674"/>
                    </a:lnTo>
                    <a:lnTo>
                      <a:pt x="2294" y="742"/>
                    </a:lnTo>
                    <a:lnTo>
                      <a:pt x="2296" y="810"/>
                    </a:lnTo>
                    <a:lnTo>
                      <a:pt x="2300" y="880"/>
                    </a:lnTo>
                    <a:lnTo>
                      <a:pt x="2312" y="1020"/>
                    </a:lnTo>
                    <a:lnTo>
                      <a:pt x="2328" y="1160"/>
                    </a:lnTo>
                    <a:lnTo>
                      <a:pt x="2564" y="3548"/>
                    </a:lnTo>
                    <a:lnTo>
                      <a:pt x="2550" y="3570"/>
                    </a:lnTo>
                    <a:lnTo>
                      <a:pt x="2534" y="3596"/>
                    </a:lnTo>
                    <a:lnTo>
                      <a:pt x="2512" y="3628"/>
                    </a:lnTo>
                    <a:lnTo>
                      <a:pt x="2484" y="3662"/>
                    </a:lnTo>
                    <a:lnTo>
                      <a:pt x="2450" y="3698"/>
                    </a:lnTo>
                    <a:lnTo>
                      <a:pt x="2430" y="3716"/>
                    </a:lnTo>
                    <a:lnTo>
                      <a:pt x="2410" y="3734"/>
                    </a:lnTo>
                    <a:lnTo>
                      <a:pt x="2388" y="3750"/>
                    </a:lnTo>
                    <a:lnTo>
                      <a:pt x="2364" y="3764"/>
                    </a:lnTo>
                    <a:lnTo>
                      <a:pt x="2338" y="3778"/>
                    </a:lnTo>
                    <a:lnTo>
                      <a:pt x="2312" y="3790"/>
                    </a:lnTo>
                    <a:lnTo>
                      <a:pt x="2284" y="3800"/>
                    </a:lnTo>
                    <a:lnTo>
                      <a:pt x="2256" y="3808"/>
                    </a:lnTo>
                    <a:lnTo>
                      <a:pt x="2224" y="3812"/>
                    </a:lnTo>
                    <a:lnTo>
                      <a:pt x="2192" y="3814"/>
                    </a:lnTo>
                    <a:lnTo>
                      <a:pt x="2160" y="3814"/>
                    </a:lnTo>
                    <a:lnTo>
                      <a:pt x="2126" y="3808"/>
                    </a:lnTo>
                    <a:lnTo>
                      <a:pt x="2090" y="3800"/>
                    </a:lnTo>
                    <a:lnTo>
                      <a:pt x="2052" y="3786"/>
                    </a:lnTo>
                    <a:lnTo>
                      <a:pt x="2014" y="3770"/>
                    </a:lnTo>
                    <a:lnTo>
                      <a:pt x="1974" y="3748"/>
                    </a:lnTo>
                    <a:lnTo>
                      <a:pt x="1934" y="3720"/>
                    </a:lnTo>
                    <a:lnTo>
                      <a:pt x="1892" y="3688"/>
                    </a:lnTo>
                    <a:lnTo>
                      <a:pt x="1848" y="3650"/>
                    </a:lnTo>
                    <a:lnTo>
                      <a:pt x="1804" y="3606"/>
                    </a:lnTo>
                    <a:lnTo>
                      <a:pt x="1840" y="2826"/>
                    </a:lnTo>
                    <a:lnTo>
                      <a:pt x="1908" y="1314"/>
                    </a:lnTo>
                    <a:lnTo>
                      <a:pt x="1934" y="730"/>
                    </a:lnTo>
                    <a:lnTo>
                      <a:pt x="1942" y="558"/>
                    </a:lnTo>
                    <a:lnTo>
                      <a:pt x="1944" y="506"/>
                    </a:lnTo>
                    <a:lnTo>
                      <a:pt x="1946" y="456"/>
                    </a:lnTo>
                    <a:lnTo>
                      <a:pt x="1946" y="432"/>
                    </a:lnTo>
                    <a:lnTo>
                      <a:pt x="1944" y="406"/>
                    </a:lnTo>
                    <a:lnTo>
                      <a:pt x="1940" y="380"/>
                    </a:lnTo>
                    <a:lnTo>
                      <a:pt x="1934" y="352"/>
                    </a:lnTo>
                    <a:lnTo>
                      <a:pt x="1926" y="324"/>
                    </a:lnTo>
                    <a:lnTo>
                      <a:pt x="1914" y="292"/>
                    </a:lnTo>
                    <a:lnTo>
                      <a:pt x="1888" y="224"/>
                    </a:lnTo>
                    <a:lnTo>
                      <a:pt x="1878" y="188"/>
                    </a:lnTo>
                    <a:lnTo>
                      <a:pt x="1872" y="154"/>
                    </a:lnTo>
                    <a:lnTo>
                      <a:pt x="1870" y="136"/>
                    </a:lnTo>
                    <a:lnTo>
                      <a:pt x="1870" y="122"/>
                    </a:lnTo>
                    <a:lnTo>
                      <a:pt x="1872" y="106"/>
                    </a:lnTo>
                    <a:lnTo>
                      <a:pt x="1874" y="92"/>
                    </a:lnTo>
                    <a:lnTo>
                      <a:pt x="1864" y="128"/>
                    </a:lnTo>
                    <a:lnTo>
                      <a:pt x="1854" y="166"/>
                    </a:lnTo>
                    <a:lnTo>
                      <a:pt x="1846" y="204"/>
                    </a:lnTo>
                    <a:lnTo>
                      <a:pt x="1842" y="242"/>
                    </a:lnTo>
                    <a:lnTo>
                      <a:pt x="1836" y="280"/>
                    </a:lnTo>
                    <a:lnTo>
                      <a:pt x="1834" y="320"/>
                    </a:lnTo>
                    <a:lnTo>
                      <a:pt x="1830" y="398"/>
                    </a:lnTo>
                    <a:lnTo>
                      <a:pt x="1830" y="478"/>
                    </a:lnTo>
                    <a:lnTo>
                      <a:pt x="1830" y="556"/>
                    </a:lnTo>
                    <a:lnTo>
                      <a:pt x="1830" y="636"/>
                    </a:lnTo>
                    <a:lnTo>
                      <a:pt x="1826" y="712"/>
                    </a:lnTo>
                    <a:lnTo>
                      <a:pt x="1792" y="1226"/>
                    </a:lnTo>
                    <a:lnTo>
                      <a:pt x="1640" y="3524"/>
                    </a:lnTo>
                    <a:lnTo>
                      <a:pt x="1620" y="3544"/>
                    </a:lnTo>
                    <a:lnTo>
                      <a:pt x="1596" y="3564"/>
                    </a:lnTo>
                    <a:lnTo>
                      <a:pt x="1564" y="3590"/>
                    </a:lnTo>
                    <a:lnTo>
                      <a:pt x="1526" y="3618"/>
                    </a:lnTo>
                    <a:lnTo>
                      <a:pt x="1480" y="3644"/>
                    </a:lnTo>
                    <a:lnTo>
                      <a:pt x="1456" y="3656"/>
                    </a:lnTo>
                    <a:lnTo>
                      <a:pt x="1430" y="3668"/>
                    </a:lnTo>
                    <a:lnTo>
                      <a:pt x="1404" y="3678"/>
                    </a:lnTo>
                    <a:lnTo>
                      <a:pt x="1378" y="3686"/>
                    </a:lnTo>
                    <a:lnTo>
                      <a:pt x="1350" y="3692"/>
                    </a:lnTo>
                    <a:lnTo>
                      <a:pt x="1322" y="3696"/>
                    </a:lnTo>
                    <a:lnTo>
                      <a:pt x="1294" y="3698"/>
                    </a:lnTo>
                    <a:lnTo>
                      <a:pt x="1264" y="3696"/>
                    </a:lnTo>
                    <a:lnTo>
                      <a:pt x="1234" y="3692"/>
                    </a:lnTo>
                    <a:lnTo>
                      <a:pt x="1206" y="3684"/>
                    </a:lnTo>
                    <a:lnTo>
                      <a:pt x="1176" y="3672"/>
                    </a:lnTo>
                    <a:lnTo>
                      <a:pt x="1148" y="3658"/>
                    </a:lnTo>
                    <a:lnTo>
                      <a:pt x="1120" y="3638"/>
                    </a:lnTo>
                    <a:lnTo>
                      <a:pt x="1090" y="3612"/>
                    </a:lnTo>
                    <a:lnTo>
                      <a:pt x="1064" y="3582"/>
                    </a:lnTo>
                    <a:lnTo>
                      <a:pt x="1036" y="3548"/>
                    </a:lnTo>
                    <a:lnTo>
                      <a:pt x="1010" y="3506"/>
                    </a:lnTo>
                    <a:lnTo>
                      <a:pt x="986" y="3460"/>
                    </a:lnTo>
                    <a:lnTo>
                      <a:pt x="962" y="3408"/>
                    </a:lnTo>
                    <a:lnTo>
                      <a:pt x="940" y="3348"/>
                    </a:lnTo>
                    <a:lnTo>
                      <a:pt x="1606" y="556"/>
                    </a:lnTo>
                    <a:lnTo>
                      <a:pt x="1524" y="486"/>
                    </a:lnTo>
                    <a:lnTo>
                      <a:pt x="800" y="3326"/>
                    </a:lnTo>
                    <a:lnTo>
                      <a:pt x="774" y="3340"/>
                    </a:lnTo>
                    <a:lnTo>
                      <a:pt x="746" y="3358"/>
                    </a:lnTo>
                    <a:lnTo>
                      <a:pt x="708" y="3376"/>
                    </a:lnTo>
                    <a:lnTo>
                      <a:pt x="664" y="3396"/>
                    </a:lnTo>
                    <a:lnTo>
                      <a:pt x="614" y="3412"/>
                    </a:lnTo>
                    <a:lnTo>
                      <a:pt x="588" y="3420"/>
                    </a:lnTo>
                    <a:lnTo>
                      <a:pt x="560" y="3426"/>
                    </a:lnTo>
                    <a:lnTo>
                      <a:pt x="532" y="3430"/>
                    </a:lnTo>
                    <a:lnTo>
                      <a:pt x="504" y="3434"/>
                    </a:lnTo>
                    <a:lnTo>
                      <a:pt x="476" y="3434"/>
                    </a:lnTo>
                    <a:lnTo>
                      <a:pt x="448" y="3432"/>
                    </a:lnTo>
                    <a:lnTo>
                      <a:pt x="418" y="3428"/>
                    </a:lnTo>
                    <a:lnTo>
                      <a:pt x="390" y="3420"/>
                    </a:lnTo>
                    <a:lnTo>
                      <a:pt x="364" y="3410"/>
                    </a:lnTo>
                    <a:lnTo>
                      <a:pt x="336" y="3396"/>
                    </a:lnTo>
                    <a:lnTo>
                      <a:pt x="310" y="3378"/>
                    </a:lnTo>
                    <a:lnTo>
                      <a:pt x="286" y="3354"/>
                    </a:lnTo>
                    <a:lnTo>
                      <a:pt x="264" y="3328"/>
                    </a:lnTo>
                    <a:lnTo>
                      <a:pt x="242" y="3298"/>
                    </a:lnTo>
                    <a:lnTo>
                      <a:pt x="222" y="3262"/>
                    </a:lnTo>
                    <a:lnTo>
                      <a:pt x="204" y="3220"/>
                    </a:lnTo>
                    <a:lnTo>
                      <a:pt x="188" y="3174"/>
                    </a:lnTo>
                    <a:lnTo>
                      <a:pt x="176" y="3122"/>
                    </a:lnTo>
                    <a:lnTo>
                      <a:pt x="164" y="3062"/>
                    </a:lnTo>
                    <a:lnTo>
                      <a:pt x="156" y="2998"/>
                    </a:lnTo>
                    <a:lnTo>
                      <a:pt x="410" y="2402"/>
                    </a:lnTo>
                    <a:lnTo>
                      <a:pt x="988" y="1036"/>
                    </a:lnTo>
                    <a:lnTo>
                      <a:pt x="1222" y="482"/>
                    </a:lnTo>
                    <a:lnTo>
                      <a:pt x="1260" y="398"/>
                    </a:lnTo>
                    <a:lnTo>
                      <a:pt x="1278" y="354"/>
                    </a:lnTo>
                    <a:lnTo>
                      <a:pt x="1294" y="312"/>
                    </a:lnTo>
                    <a:lnTo>
                      <a:pt x="1302" y="294"/>
                    </a:lnTo>
                    <a:lnTo>
                      <a:pt x="1312" y="276"/>
                    </a:lnTo>
                    <a:lnTo>
                      <a:pt x="1320" y="258"/>
                    </a:lnTo>
                    <a:lnTo>
                      <a:pt x="1326" y="240"/>
                    </a:lnTo>
                    <a:lnTo>
                      <a:pt x="1328" y="226"/>
                    </a:lnTo>
                    <a:lnTo>
                      <a:pt x="1328" y="212"/>
                    </a:lnTo>
                    <a:lnTo>
                      <a:pt x="1326" y="194"/>
                    </a:lnTo>
                    <a:lnTo>
                      <a:pt x="1322" y="178"/>
                    </a:lnTo>
                    <a:lnTo>
                      <a:pt x="1314" y="144"/>
                    </a:lnTo>
                    <a:lnTo>
                      <a:pt x="1302" y="108"/>
                    </a:lnTo>
                    <a:lnTo>
                      <a:pt x="1292" y="74"/>
                    </a:lnTo>
                    <a:lnTo>
                      <a:pt x="1282" y="44"/>
                    </a:lnTo>
                    <a:lnTo>
                      <a:pt x="1276" y="18"/>
                    </a:lnTo>
                    <a:lnTo>
                      <a:pt x="1276" y="8"/>
                    </a:lnTo>
                    <a:lnTo>
                      <a:pt x="1278" y="0"/>
                    </a:lnTo>
                    <a:lnTo>
                      <a:pt x="1220" y="16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1"/>
              <p:cNvSpPr>
                <a:spLocks/>
              </p:cNvSpPr>
              <p:nvPr userDrawn="1"/>
            </p:nvSpPr>
            <p:spPr bwMode="auto">
              <a:xfrm>
                <a:off x="4756" y="1994"/>
                <a:ext cx="1800" cy="900"/>
              </a:xfrm>
              <a:custGeom>
                <a:avLst/>
                <a:gdLst>
                  <a:gd name="T0" fmla="*/ 58 w 1800"/>
                  <a:gd name="T1" fmla="*/ 220 h 902"/>
                  <a:gd name="T2" fmla="*/ 202 w 1800"/>
                  <a:gd name="T3" fmla="*/ 473 h 902"/>
                  <a:gd name="T4" fmla="*/ 322 w 1800"/>
                  <a:gd name="T5" fmla="*/ 635 h 902"/>
                  <a:gd name="T6" fmla="*/ 412 w 1800"/>
                  <a:gd name="T7" fmla="*/ 706 h 902"/>
                  <a:gd name="T8" fmla="*/ 472 w 1800"/>
                  <a:gd name="T9" fmla="*/ 726 h 902"/>
                  <a:gd name="T10" fmla="*/ 526 w 1800"/>
                  <a:gd name="T11" fmla="*/ 712 h 902"/>
                  <a:gd name="T12" fmla="*/ 576 w 1800"/>
                  <a:gd name="T13" fmla="*/ 663 h 902"/>
                  <a:gd name="T14" fmla="*/ 618 w 1800"/>
                  <a:gd name="T15" fmla="*/ 563 h 902"/>
                  <a:gd name="T16" fmla="*/ 650 w 1800"/>
                  <a:gd name="T17" fmla="*/ 409 h 902"/>
                  <a:gd name="T18" fmla="*/ 678 w 1800"/>
                  <a:gd name="T19" fmla="*/ 70 h 902"/>
                  <a:gd name="T20" fmla="*/ 678 w 1800"/>
                  <a:gd name="T21" fmla="*/ 335 h 902"/>
                  <a:gd name="T22" fmla="*/ 712 w 1800"/>
                  <a:gd name="T23" fmla="*/ 643 h 902"/>
                  <a:gd name="T24" fmla="*/ 752 w 1800"/>
                  <a:gd name="T25" fmla="*/ 770 h 902"/>
                  <a:gd name="T26" fmla="*/ 812 w 1800"/>
                  <a:gd name="T27" fmla="*/ 862 h 902"/>
                  <a:gd name="T28" fmla="*/ 876 w 1800"/>
                  <a:gd name="T29" fmla="*/ 890 h 902"/>
                  <a:gd name="T30" fmla="*/ 924 w 1800"/>
                  <a:gd name="T31" fmla="*/ 886 h 902"/>
                  <a:gd name="T32" fmla="*/ 1012 w 1800"/>
                  <a:gd name="T33" fmla="*/ 826 h 902"/>
                  <a:gd name="T34" fmla="*/ 1082 w 1800"/>
                  <a:gd name="T35" fmla="*/ 716 h 902"/>
                  <a:gd name="T36" fmla="*/ 1150 w 1800"/>
                  <a:gd name="T37" fmla="*/ 539 h 902"/>
                  <a:gd name="T38" fmla="*/ 1214 w 1800"/>
                  <a:gd name="T39" fmla="*/ 235 h 902"/>
                  <a:gd name="T40" fmla="*/ 1238 w 1800"/>
                  <a:gd name="T41" fmla="*/ 48 h 902"/>
                  <a:gd name="T42" fmla="*/ 1210 w 1800"/>
                  <a:gd name="T43" fmla="*/ 273 h 902"/>
                  <a:gd name="T44" fmla="*/ 1202 w 1800"/>
                  <a:gd name="T45" fmla="*/ 543 h 902"/>
                  <a:gd name="T46" fmla="*/ 1226 w 1800"/>
                  <a:gd name="T47" fmla="*/ 684 h 902"/>
                  <a:gd name="T48" fmla="*/ 1270 w 1800"/>
                  <a:gd name="T49" fmla="*/ 762 h 902"/>
                  <a:gd name="T50" fmla="*/ 1320 w 1800"/>
                  <a:gd name="T51" fmla="*/ 786 h 902"/>
                  <a:gd name="T52" fmla="*/ 1402 w 1800"/>
                  <a:gd name="T53" fmla="*/ 764 h 902"/>
                  <a:gd name="T54" fmla="*/ 1484 w 1800"/>
                  <a:gd name="T55" fmla="*/ 690 h 902"/>
                  <a:gd name="T56" fmla="*/ 1602 w 1800"/>
                  <a:gd name="T57" fmla="*/ 525 h 902"/>
                  <a:gd name="T58" fmla="*/ 1730 w 1800"/>
                  <a:gd name="T59" fmla="*/ 275 h 902"/>
                  <a:gd name="T60" fmla="*/ 1670 w 1800"/>
                  <a:gd name="T61" fmla="*/ 48 h 902"/>
                  <a:gd name="T62" fmla="*/ 1618 w 1800"/>
                  <a:gd name="T63" fmla="*/ 222 h 902"/>
                  <a:gd name="T64" fmla="*/ 1538 w 1800"/>
                  <a:gd name="T65" fmla="*/ 421 h 902"/>
                  <a:gd name="T66" fmla="*/ 1462 w 1800"/>
                  <a:gd name="T67" fmla="*/ 547 h 902"/>
                  <a:gd name="T68" fmla="*/ 1408 w 1800"/>
                  <a:gd name="T69" fmla="*/ 595 h 902"/>
                  <a:gd name="T70" fmla="*/ 1366 w 1800"/>
                  <a:gd name="T71" fmla="*/ 603 h 902"/>
                  <a:gd name="T72" fmla="*/ 1322 w 1800"/>
                  <a:gd name="T73" fmla="*/ 567 h 902"/>
                  <a:gd name="T74" fmla="*/ 1290 w 1800"/>
                  <a:gd name="T75" fmla="*/ 467 h 902"/>
                  <a:gd name="T76" fmla="*/ 1274 w 1800"/>
                  <a:gd name="T77" fmla="*/ 247 h 902"/>
                  <a:gd name="T78" fmla="*/ 1286 w 1800"/>
                  <a:gd name="T79" fmla="*/ 0 h 902"/>
                  <a:gd name="T80" fmla="*/ 1172 w 1800"/>
                  <a:gd name="T81" fmla="*/ 112 h 902"/>
                  <a:gd name="T82" fmla="*/ 1098 w 1800"/>
                  <a:gd name="T83" fmla="*/ 421 h 902"/>
                  <a:gd name="T84" fmla="*/ 1016 w 1800"/>
                  <a:gd name="T85" fmla="*/ 627 h 902"/>
                  <a:gd name="T86" fmla="*/ 958 w 1800"/>
                  <a:gd name="T87" fmla="*/ 694 h 902"/>
                  <a:gd name="T88" fmla="*/ 912 w 1800"/>
                  <a:gd name="T89" fmla="*/ 716 h 902"/>
                  <a:gd name="T90" fmla="*/ 852 w 1800"/>
                  <a:gd name="T91" fmla="*/ 688 h 902"/>
                  <a:gd name="T92" fmla="*/ 804 w 1800"/>
                  <a:gd name="T93" fmla="*/ 613 h 902"/>
                  <a:gd name="T94" fmla="*/ 752 w 1800"/>
                  <a:gd name="T95" fmla="*/ 435 h 902"/>
                  <a:gd name="T96" fmla="*/ 710 w 1800"/>
                  <a:gd name="T97" fmla="*/ 126 h 902"/>
                  <a:gd name="T98" fmla="*/ 560 w 1800"/>
                  <a:gd name="T99" fmla="*/ 24 h 902"/>
                  <a:gd name="T100" fmla="*/ 570 w 1800"/>
                  <a:gd name="T101" fmla="*/ 295 h 902"/>
                  <a:gd name="T102" fmla="*/ 550 w 1800"/>
                  <a:gd name="T103" fmla="*/ 487 h 902"/>
                  <a:gd name="T104" fmla="*/ 520 w 1800"/>
                  <a:gd name="T105" fmla="*/ 563 h 902"/>
                  <a:gd name="T106" fmla="*/ 490 w 1800"/>
                  <a:gd name="T107" fmla="*/ 581 h 902"/>
                  <a:gd name="T108" fmla="*/ 442 w 1800"/>
                  <a:gd name="T109" fmla="*/ 569 h 902"/>
                  <a:gd name="T110" fmla="*/ 326 w 1800"/>
                  <a:gd name="T111" fmla="*/ 473 h 902"/>
                  <a:gd name="T112" fmla="*/ 212 w 1800"/>
                  <a:gd name="T113" fmla="*/ 317 h 902"/>
                  <a:gd name="T114" fmla="*/ 126 w 1800"/>
                  <a:gd name="T115" fmla="*/ 154 h 9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800" h="902">
                    <a:moveTo>
                      <a:pt x="0" y="94"/>
                    </a:moveTo>
                    <a:lnTo>
                      <a:pt x="0" y="94"/>
                    </a:lnTo>
                    <a:lnTo>
                      <a:pt x="28" y="154"/>
                    </a:lnTo>
                    <a:lnTo>
                      <a:pt x="58" y="220"/>
                    </a:lnTo>
                    <a:lnTo>
                      <a:pt x="100" y="300"/>
                    </a:lnTo>
                    <a:lnTo>
                      <a:pt x="148" y="388"/>
                    </a:lnTo>
                    <a:lnTo>
                      <a:pt x="174" y="434"/>
                    </a:lnTo>
                    <a:lnTo>
                      <a:pt x="202" y="478"/>
                    </a:lnTo>
                    <a:lnTo>
                      <a:pt x="230" y="522"/>
                    </a:lnTo>
                    <a:lnTo>
                      <a:pt x="260" y="564"/>
                    </a:lnTo>
                    <a:lnTo>
                      <a:pt x="290" y="604"/>
                    </a:lnTo>
                    <a:lnTo>
                      <a:pt x="322" y="640"/>
                    </a:lnTo>
                    <a:lnTo>
                      <a:pt x="352" y="670"/>
                    </a:lnTo>
                    <a:lnTo>
                      <a:pt x="382" y="696"/>
                    </a:lnTo>
                    <a:lnTo>
                      <a:pt x="398" y="708"/>
                    </a:lnTo>
                    <a:lnTo>
                      <a:pt x="412" y="716"/>
                    </a:lnTo>
                    <a:lnTo>
                      <a:pt x="428" y="724"/>
                    </a:lnTo>
                    <a:lnTo>
                      <a:pt x="442" y="730"/>
                    </a:lnTo>
                    <a:lnTo>
                      <a:pt x="458" y="734"/>
                    </a:lnTo>
                    <a:lnTo>
                      <a:pt x="472" y="736"/>
                    </a:lnTo>
                    <a:lnTo>
                      <a:pt x="486" y="736"/>
                    </a:lnTo>
                    <a:lnTo>
                      <a:pt x="500" y="734"/>
                    </a:lnTo>
                    <a:lnTo>
                      <a:pt x="514" y="730"/>
                    </a:lnTo>
                    <a:lnTo>
                      <a:pt x="526" y="722"/>
                    </a:lnTo>
                    <a:lnTo>
                      <a:pt x="540" y="712"/>
                    </a:lnTo>
                    <a:lnTo>
                      <a:pt x="552" y="700"/>
                    </a:lnTo>
                    <a:lnTo>
                      <a:pt x="564" y="686"/>
                    </a:lnTo>
                    <a:lnTo>
                      <a:pt x="576" y="668"/>
                    </a:lnTo>
                    <a:lnTo>
                      <a:pt x="588" y="648"/>
                    </a:lnTo>
                    <a:lnTo>
                      <a:pt x="598" y="624"/>
                    </a:lnTo>
                    <a:lnTo>
                      <a:pt x="608" y="598"/>
                    </a:lnTo>
                    <a:lnTo>
                      <a:pt x="618" y="568"/>
                    </a:lnTo>
                    <a:lnTo>
                      <a:pt x="626" y="534"/>
                    </a:lnTo>
                    <a:lnTo>
                      <a:pt x="636" y="498"/>
                    </a:lnTo>
                    <a:lnTo>
                      <a:pt x="642" y="458"/>
                    </a:lnTo>
                    <a:lnTo>
                      <a:pt x="650" y="414"/>
                    </a:lnTo>
                    <a:lnTo>
                      <a:pt x="662" y="316"/>
                    </a:lnTo>
                    <a:lnTo>
                      <a:pt x="672" y="202"/>
                    </a:lnTo>
                    <a:lnTo>
                      <a:pt x="678" y="70"/>
                    </a:lnTo>
                    <a:lnTo>
                      <a:pt x="676" y="108"/>
                    </a:lnTo>
                    <a:lnTo>
                      <a:pt x="674" y="204"/>
                    </a:lnTo>
                    <a:lnTo>
                      <a:pt x="676" y="268"/>
                    </a:lnTo>
                    <a:lnTo>
                      <a:pt x="678" y="340"/>
                    </a:lnTo>
                    <a:lnTo>
                      <a:pt x="682" y="416"/>
                    </a:lnTo>
                    <a:lnTo>
                      <a:pt x="688" y="494"/>
                    </a:lnTo>
                    <a:lnTo>
                      <a:pt x="698" y="572"/>
                    </a:lnTo>
                    <a:lnTo>
                      <a:pt x="712" y="648"/>
                    </a:lnTo>
                    <a:lnTo>
                      <a:pt x="720" y="684"/>
                    </a:lnTo>
                    <a:lnTo>
                      <a:pt x="730" y="718"/>
                    </a:lnTo>
                    <a:lnTo>
                      <a:pt x="740" y="750"/>
                    </a:lnTo>
                    <a:lnTo>
                      <a:pt x="752" y="780"/>
                    </a:lnTo>
                    <a:lnTo>
                      <a:pt x="764" y="808"/>
                    </a:lnTo>
                    <a:lnTo>
                      <a:pt x="780" y="832"/>
                    </a:lnTo>
                    <a:lnTo>
                      <a:pt x="796" y="854"/>
                    </a:lnTo>
                    <a:lnTo>
                      <a:pt x="812" y="872"/>
                    </a:lnTo>
                    <a:lnTo>
                      <a:pt x="832" y="886"/>
                    </a:lnTo>
                    <a:lnTo>
                      <a:pt x="852" y="896"/>
                    </a:lnTo>
                    <a:lnTo>
                      <a:pt x="864" y="898"/>
                    </a:lnTo>
                    <a:lnTo>
                      <a:pt x="876" y="900"/>
                    </a:lnTo>
                    <a:lnTo>
                      <a:pt x="888" y="902"/>
                    </a:lnTo>
                    <a:lnTo>
                      <a:pt x="900" y="900"/>
                    </a:lnTo>
                    <a:lnTo>
                      <a:pt x="924" y="896"/>
                    </a:lnTo>
                    <a:lnTo>
                      <a:pt x="948" y="888"/>
                    </a:lnTo>
                    <a:lnTo>
                      <a:pt x="970" y="874"/>
                    </a:lnTo>
                    <a:lnTo>
                      <a:pt x="992" y="858"/>
                    </a:lnTo>
                    <a:lnTo>
                      <a:pt x="1012" y="836"/>
                    </a:lnTo>
                    <a:lnTo>
                      <a:pt x="1030" y="814"/>
                    </a:lnTo>
                    <a:lnTo>
                      <a:pt x="1048" y="786"/>
                    </a:lnTo>
                    <a:lnTo>
                      <a:pt x="1066" y="758"/>
                    </a:lnTo>
                    <a:lnTo>
                      <a:pt x="1082" y="726"/>
                    </a:lnTo>
                    <a:lnTo>
                      <a:pt x="1098" y="692"/>
                    </a:lnTo>
                    <a:lnTo>
                      <a:pt x="1112" y="658"/>
                    </a:lnTo>
                    <a:lnTo>
                      <a:pt x="1126" y="620"/>
                    </a:lnTo>
                    <a:lnTo>
                      <a:pt x="1150" y="544"/>
                    </a:lnTo>
                    <a:lnTo>
                      <a:pt x="1170" y="466"/>
                    </a:lnTo>
                    <a:lnTo>
                      <a:pt x="1188" y="386"/>
                    </a:lnTo>
                    <a:lnTo>
                      <a:pt x="1202" y="312"/>
                    </a:lnTo>
                    <a:lnTo>
                      <a:pt x="1214" y="240"/>
                    </a:lnTo>
                    <a:lnTo>
                      <a:pt x="1224" y="178"/>
                    </a:lnTo>
                    <a:lnTo>
                      <a:pt x="1236" y="84"/>
                    </a:lnTo>
                    <a:lnTo>
                      <a:pt x="1238" y="48"/>
                    </a:lnTo>
                    <a:lnTo>
                      <a:pt x="1234" y="78"/>
                    </a:lnTo>
                    <a:lnTo>
                      <a:pt x="1222" y="162"/>
                    </a:lnTo>
                    <a:lnTo>
                      <a:pt x="1216" y="216"/>
                    </a:lnTo>
                    <a:lnTo>
                      <a:pt x="1210" y="278"/>
                    </a:lnTo>
                    <a:lnTo>
                      <a:pt x="1204" y="344"/>
                    </a:lnTo>
                    <a:lnTo>
                      <a:pt x="1200" y="412"/>
                    </a:lnTo>
                    <a:lnTo>
                      <a:pt x="1200" y="482"/>
                    </a:lnTo>
                    <a:lnTo>
                      <a:pt x="1202" y="548"/>
                    </a:lnTo>
                    <a:lnTo>
                      <a:pt x="1208" y="612"/>
                    </a:lnTo>
                    <a:lnTo>
                      <a:pt x="1212" y="642"/>
                    </a:lnTo>
                    <a:lnTo>
                      <a:pt x="1218" y="668"/>
                    </a:lnTo>
                    <a:lnTo>
                      <a:pt x="1226" y="694"/>
                    </a:lnTo>
                    <a:lnTo>
                      <a:pt x="1234" y="718"/>
                    </a:lnTo>
                    <a:lnTo>
                      <a:pt x="1244" y="738"/>
                    </a:lnTo>
                    <a:lnTo>
                      <a:pt x="1256" y="756"/>
                    </a:lnTo>
                    <a:lnTo>
                      <a:pt x="1270" y="772"/>
                    </a:lnTo>
                    <a:lnTo>
                      <a:pt x="1284" y="784"/>
                    </a:lnTo>
                    <a:lnTo>
                      <a:pt x="1302" y="792"/>
                    </a:lnTo>
                    <a:lnTo>
                      <a:pt x="1320" y="796"/>
                    </a:lnTo>
                    <a:lnTo>
                      <a:pt x="1340" y="796"/>
                    </a:lnTo>
                    <a:lnTo>
                      <a:pt x="1360" y="792"/>
                    </a:lnTo>
                    <a:lnTo>
                      <a:pt x="1380" y="784"/>
                    </a:lnTo>
                    <a:lnTo>
                      <a:pt x="1402" y="774"/>
                    </a:lnTo>
                    <a:lnTo>
                      <a:pt x="1422" y="758"/>
                    </a:lnTo>
                    <a:lnTo>
                      <a:pt x="1442" y="742"/>
                    </a:lnTo>
                    <a:lnTo>
                      <a:pt x="1464" y="722"/>
                    </a:lnTo>
                    <a:lnTo>
                      <a:pt x="1484" y="700"/>
                    </a:lnTo>
                    <a:lnTo>
                      <a:pt x="1504" y="674"/>
                    </a:lnTo>
                    <a:lnTo>
                      <a:pt x="1524" y="648"/>
                    </a:lnTo>
                    <a:lnTo>
                      <a:pt x="1564" y="592"/>
                    </a:lnTo>
                    <a:lnTo>
                      <a:pt x="1602" y="530"/>
                    </a:lnTo>
                    <a:lnTo>
                      <a:pt x="1638" y="466"/>
                    </a:lnTo>
                    <a:lnTo>
                      <a:pt x="1672" y="400"/>
                    </a:lnTo>
                    <a:lnTo>
                      <a:pt x="1704" y="338"/>
                    </a:lnTo>
                    <a:lnTo>
                      <a:pt x="1730" y="280"/>
                    </a:lnTo>
                    <a:lnTo>
                      <a:pt x="1754" y="226"/>
                    </a:lnTo>
                    <a:lnTo>
                      <a:pt x="1788" y="148"/>
                    </a:lnTo>
                    <a:lnTo>
                      <a:pt x="1800" y="118"/>
                    </a:lnTo>
                    <a:lnTo>
                      <a:pt x="1670" y="48"/>
                    </a:lnTo>
                    <a:lnTo>
                      <a:pt x="1664" y="72"/>
                    </a:lnTo>
                    <a:lnTo>
                      <a:pt x="1646" y="134"/>
                    </a:lnTo>
                    <a:lnTo>
                      <a:pt x="1618" y="222"/>
                    </a:lnTo>
                    <a:lnTo>
                      <a:pt x="1602" y="272"/>
                    </a:lnTo>
                    <a:lnTo>
                      <a:pt x="1582" y="324"/>
                    </a:lnTo>
                    <a:lnTo>
                      <a:pt x="1560" y="376"/>
                    </a:lnTo>
                    <a:lnTo>
                      <a:pt x="1538" y="426"/>
                    </a:lnTo>
                    <a:lnTo>
                      <a:pt x="1514" y="474"/>
                    </a:lnTo>
                    <a:lnTo>
                      <a:pt x="1488" y="516"/>
                    </a:lnTo>
                    <a:lnTo>
                      <a:pt x="1476" y="536"/>
                    </a:lnTo>
                    <a:lnTo>
                      <a:pt x="1462" y="552"/>
                    </a:lnTo>
                    <a:lnTo>
                      <a:pt x="1448" y="568"/>
                    </a:lnTo>
                    <a:lnTo>
                      <a:pt x="1434" y="582"/>
                    </a:lnTo>
                    <a:lnTo>
                      <a:pt x="1422" y="592"/>
                    </a:lnTo>
                    <a:lnTo>
                      <a:pt x="1408" y="600"/>
                    </a:lnTo>
                    <a:lnTo>
                      <a:pt x="1394" y="606"/>
                    </a:lnTo>
                    <a:lnTo>
                      <a:pt x="1378" y="608"/>
                    </a:lnTo>
                    <a:lnTo>
                      <a:pt x="1366" y="608"/>
                    </a:lnTo>
                    <a:lnTo>
                      <a:pt x="1352" y="604"/>
                    </a:lnTo>
                    <a:lnTo>
                      <a:pt x="1342" y="596"/>
                    </a:lnTo>
                    <a:lnTo>
                      <a:pt x="1332" y="586"/>
                    </a:lnTo>
                    <a:lnTo>
                      <a:pt x="1322" y="572"/>
                    </a:lnTo>
                    <a:lnTo>
                      <a:pt x="1314" y="556"/>
                    </a:lnTo>
                    <a:lnTo>
                      <a:pt x="1306" y="538"/>
                    </a:lnTo>
                    <a:lnTo>
                      <a:pt x="1300" y="518"/>
                    </a:lnTo>
                    <a:lnTo>
                      <a:pt x="1290" y="472"/>
                    </a:lnTo>
                    <a:lnTo>
                      <a:pt x="1282" y="422"/>
                    </a:lnTo>
                    <a:lnTo>
                      <a:pt x="1278" y="366"/>
                    </a:lnTo>
                    <a:lnTo>
                      <a:pt x="1276" y="308"/>
                    </a:lnTo>
                    <a:lnTo>
                      <a:pt x="1274" y="252"/>
                    </a:lnTo>
                    <a:lnTo>
                      <a:pt x="1274" y="196"/>
                    </a:lnTo>
                    <a:lnTo>
                      <a:pt x="1278" y="98"/>
                    </a:lnTo>
                    <a:lnTo>
                      <a:pt x="1284" y="28"/>
                    </a:lnTo>
                    <a:lnTo>
                      <a:pt x="1286" y="0"/>
                    </a:lnTo>
                    <a:lnTo>
                      <a:pt x="1192" y="0"/>
                    </a:lnTo>
                    <a:lnTo>
                      <a:pt x="1186" y="32"/>
                    </a:lnTo>
                    <a:lnTo>
                      <a:pt x="1172" y="112"/>
                    </a:lnTo>
                    <a:lnTo>
                      <a:pt x="1150" y="228"/>
                    </a:lnTo>
                    <a:lnTo>
                      <a:pt x="1134" y="292"/>
                    </a:lnTo>
                    <a:lnTo>
                      <a:pt x="1118" y="358"/>
                    </a:lnTo>
                    <a:lnTo>
                      <a:pt x="1098" y="426"/>
                    </a:lnTo>
                    <a:lnTo>
                      <a:pt x="1078" y="492"/>
                    </a:lnTo>
                    <a:lnTo>
                      <a:pt x="1054" y="552"/>
                    </a:lnTo>
                    <a:lnTo>
                      <a:pt x="1030" y="608"/>
                    </a:lnTo>
                    <a:lnTo>
                      <a:pt x="1016" y="632"/>
                    </a:lnTo>
                    <a:lnTo>
                      <a:pt x="1002" y="654"/>
                    </a:lnTo>
                    <a:lnTo>
                      <a:pt x="988" y="674"/>
                    </a:lnTo>
                    <a:lnTo>
                      <a:pt x="974" y="690"/>
                    </a:lnTo>
                    <a:lnTo>
                      <a:pt x="958" y="704"/>
                    </a:lnTo>
                    <a:lnTo>
                      <a:pt x="944" y="716"/>
                    </a:lnTo>
                    <a:lnTo>
                      <a:pt x="928" y="722"/>
                    </a:lnTo>
                    <a:lnTo>
                      <a:pt x="912" y="726"/>
                    </a:lnTo>
                    <a:lnTo>
                      <a:pt x="896" y="724"/>
                    </a:lnTo>
                    <a:lnTo>
                      <a:pt x="880" y="720"/>
                    </a:lnTo>
                    <a:lnTo>
                      <a:pt x="866" y="710"/>
                    </a:lnTo>
                    <a:lnTo>
                      <a:pt x="852" y="698"/>
                    </a:lnTo>
                    <a:lnTo>
                      <a:pt x="840" y="682"/>
                    </a:lnTo>
                    <a:lnTo>
                      <a:pt x="826" y="664"/>
                    </a:lnTo>
                    <a:lnTo>
                      <a:pt x="816" y="642"/>
                    </a:lnTo>
                    <a:lnTo>
                      <a:pt x="804" y="618"/>
                    </a:lnTo>
                    <a:lnTo>
                      <a:pt x="794" y="592"/>
                    </a:lnTo>
                    <a:lnTo>
                      <a:pt x="784" y="566"/>
                    </a:lnTo>
                    <a:lnTo>
                      <a:pt x="768" y="504"/>
                    </a:lnTo>
                    <a:lnTo>
                      <a:pt x="752" y="440"/>
                    </a:lnTo>
                    <a:lnTo>
                      <a:pt x="740" y="374"/>
                    </a:lnTo>
                    <a:lnTo>
                      <a:pt x="730" y="306"/>
                    </a:lnTo>
                    <a:lnTo>
                      <a:pt x="722" y="242"/>
                    </a:lnTo>
                    <a:lnTo>
                      <a:pt x="710" y="126"/>
                    </a:lnTo>
                    <a:lnTo>
                      <a:pt x="702" y="44"/>
                    </a:lnTo>
                    <a:lnTo>
                      <a:pt x="700" y="12"/>
                    </a:lnTo>
                    <a:lnTo>
                      <a:pt x="620" y="24"/>
                    </a:lnTo>
                    <a:lnTo>
                      <a:pt x="560" y="24"/>
                    </a:lnTo>
                    <a:lnTo>
                      <a:pt x="566" y="110"/>
                    </a:lnTo>
                    <a:lnTo>
                      <a:pt x="570" y="198"/>
                    </a:lnTo>
                    <a:lnTo>
                      <a:pt x="570" y="300"/>
                    </a:lnTo>
                    <a:lnTo>
                      <a:pt x="568" y="352"/>
                    </a:lnTo>
                    <a:lnTo>
                      <a:pt x="564" y="402"/>
                    </a:lnTo>
                    <a:lnTo>
                      <a:pt x="558" y="450"/>
                    </a:lnTo>
                    <a:lnTo>
                      <a:pt x="550" y="492"/>
                    </a:lnTo>
                    <a:lnTo>
                      <a:pt x="540" y="530"/>
                    </a:lnTo>
                    <a:lnTo>
                      <a:pt x="534" y="544"/>
                    </a:lnTo>
                    <a:lnTo>
                      <a:pt x="528" y="558"/>
                    </a:lnTo>
                    <a:lnTo>
                      <a:pt x="520" y="568"/>
                    </a:lnTo>
                    <a:lnTo>
                      <a:pt x="510" y="576"/>
                    </a:lnTo>
                    <a:lnTo>
                      <a:pt x="502" y="582"/>
                    </a:lnTo>
                    <a:lnTo>
                      <a:pt x="490" y="586"/>
                    </a:lnTo>
                    <a:lnTo>
                      <a:pt x="480" y="586"/>
                    </a:lnTo>
                    <a:lnTo>
                      <a:pt x="468" y="584"/>
                    </a:lnTo>
                    <a:lnTo>
                      <a:pt x="456" y="580"/>
                    </a:lnTo>
                    <a:lnTo>
                      <a:pt x="442" y="574"/>
                    </a:lnTo>
                    <a:lnTo>
                      <a:pt x="414" y="558"/>
                    </a:lnTo>
                    <a:lnTo>
                      <a:pt x="386" y="536"/>
                    </a:lnTo>
                    <a:lnTo>
                      <a:pt x="356" y="510"/>
                    </a:lnTo>
                    <a:lnTo>
                      <a:pt x="326" y="478"/>
                    </a:lnTo>
                    <a:lnTo>
                      <a:pt x="296" y="442"/>
                    </a:lnTo>
                    <a:lnTo>
                      <a:pt x="268" y="404"/>
                    </a:lnTo>
                    <a:lnTo>
                      <a:pt x="238" y="364"/>
                    </a:lnTo>
                    <a:lnTo>
                      <a:pt x="212" y="322"/>
                    </a:lnTo>
                    <a:lnTo>
                      <a:pt x="186" y="280"/>
                    </a:lnTo>
                    <a:lnTo>
                      <a:pt x="164" y="236"/>
                    </a:lnTo>
                    <a:lnTo>
                      <a:pt x="144" y="196"/>
                    </a:lnTo>
                    <a:lnTo>
                      <a:pt x="126" y="154"/>
                    </a:lnTo>
                    <a:lnTo>
                      <a:pt x="114" y="118"/>
                    </a:lnTo>
                    <a:lnTo>
                      <a:pt x="106" y="82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2"/>
              <p:cNvSpPr>
                <a:spLocks/>
              </p:cNvSpPr>
              <p:nvPr userDrawn="1"/>
            </p:nvSpPr>
            <p:spPr bwMode="auto">
              <a:xfrm>
                <a:off x="4276" y="1174"/>
                <a:ext cx="2700" cy="900"/>
              </a:xfrm>
              <a:custGeom>
                <a:avLst/>
                <a:gdLst>
                  <a:gd name="T0" fmla="*/ 137 w 2710"/>
                  <a:gd name="T1" fmla="*/ 377 h 902"/>
                  <a:gd name="T2" fmla="*/ 375 w 2710"/>
                  <a:gd name="T3" fmla="*/ 756 h 902"/>
                  <a:gd name="T4" fmla="*/ 510 w 2710"/>
                  <a:gd name="T5" fmla="*/ 884 h 902"/>
                  <a:gd name="T6" fmla="*/ 576 w 2710"/>
                  <a:gd name="T7" fmla="*/ 884 h 902"/>
                  <a:gd name="T8" fmla="*/ 642 w 2710"/>
                  <a:gd name="T9" fmla="*/ 812 h 902"/>
                  <a:gd name="T10" fmla="*/ 701 w 2710"/>
                  <a:gd name="T11" fmla="*/ 629 h 902"/>
                  <a:gd name="T12" fmla="*/ 721 w 2710"/>
                  <a:gd name="T13" fmla="*/ 297 h 902"/>
                  <a:gd name="T14" fmla="*/ 819 w 2710"/>
                  <a:gd name="T15" fmla="*/ 511 h 902"/>
                  <a:gd name="T16" fmla="*/ 978 w 2710"/>
                  <a:gd name="T17" fmla="*/ 766 h 902"/>
                  <a:gd name="T18" fmla="*/ 1074 w 2710"/>
                  <a:gd name="T19" fmla="*/ 822 h 902"/>
                  <a:gd name="T20" fmla="*/ 1194 w 2710"/>
                  <a:gd name="T21" fmla="*/ 764 h 902"/>
                  <a:gd name="T22" fmla="*/ 1293 w 2710"/>
                  <a:gd name="T23" fmla="*/ 567 h 902"/>
                  <a:gd name="T24" fmla="*/ 1365 w 2710"/>
                  <a:gd name="T25" fmla="*/ 210 h 902"/>
                  <a:gd name="T26" fmla="*/ 1401 w 2710"/>
                  <a:gd name="T27" fmla="*/ 481 h 902"/>
                  <a:gd name="T28" fmla="*/ 1486 w 2710"/>
                  <a:gd name="T29" fmla="*/ 700 h 902"/>
                  <a:gd name="T30" fmla="*/ 1594 w 2710"/>
                  <a:gd name="T31" fmla="*/ 790 h 902"/>
                  <a:gd name="T32" fmla="*/ 1668 w 2710"/>
                  <a:gd name="T33" fmla="*/ 802 h 902"/>
                  <a:gd name="T34" fmla="*/ 1763 w 2710"/>
                  <a:gd name="T35" fmla="*/ 742 h 902"/>
                  <a:gd name="T36" fmla="*/ 1859 w 2710"/>
                  <a:gd name="T37" fmla="*/ 615 h 902"/>
                  <a:gd name="T38" fmla="*/ 1963 w 2710"/>
                  <a:gd name="T39" fmla="*/ 367 h 902"/>
                  <a:gd name="T40" fmla="*/ 1975 w 2710"/>
                  <a:gd name="T41" fmla="*/ 379 h 902"/>
                  <a:gd name="T42" fmla="*/ 1979 w 2710"/>
                  <a:gd name="T43" fmla="*/ 641 h 902"/>
                  <a:gd name="T44" fmla="*/ 2034 w 2710"/>
                  <a:gd name="T45" fmla="*/ 780 h 902"/>
                  <a:gd name="T46" fmla="*/ 2168 w 2710"/>
                  <a:gd name="T47" fmla="*/ 866 h 902"/>
                  <a:gd name="T48" fmla="*/ 2246 w 2710"/>
                  <a:gd name="T49" fmla="*/ 842 h 902"/>
                  <a:gd name="T50" fmla="*/ 2431 w 2710"/>
                  <a:gd name="T51" fmla="*/ 615 h 902"/>
                  <a:gd name="T52" fmla="*/ 2568 w 2710"/>
                  <a:gd name="T53" fmla="*/ 321 h 902"/>
                  <a:gd name="T54" fmla="*/ 2566 w 2710"/>
                  <a:gd name="T55" fmla="*/ 0 h 902"/>
                  <a:gd name="T56" fmla="*/ 2413 w 2710"/>
                  <a:gd name="T57" fmla="*/ 417 h 902"/>
                  <a:gd name="T58" fmla="*/ 2262 w 2710"/>
                  <a:gd name="T59" fmla="*/ 684 h 902"/>
                  <a:gd name="T60" fmla="*/ 2188 w 2710"/>
                  <a:gd name="T61" fmla="*/ 728 h 902"/>
                  <a:gd name="T62" fmla="*/ 2120 w 2710"/>
                  <a:gd name="T63" fmla="*/ 702 h 902"/>
                  <a:gd name="T64" fmla="*/ 2056 w 2710"/>
                  <a:gd name="T65" fmla="*/ 571 h 902"/>
                  <a:gd name="T66" fmla="*/ 2034 w 2710"/>
                  <a:gd name="T67" fmla="*/ 305 h 902"/>
                  <a:gd name="T68" fmla="*/ 1907 w 2710"/>
                  <a:gd name="T69" fmla="*/ 235 h 902"/>
                  <a:gd name="T70" fmla="*/ 1785 w 2710"/>
                  <a:gd name="T71" fmla="*/ 571 h 902"/>
                  <a:gd name="T72" fmla="*/ 1696 w 2710"/>
                  <a:gd name="T73" fmla="*/ 674 h 902"/>
                  <a:gd name="T74" fmla="*/ 1640 w 2710"/>
                  <a:gd name="T75" fmla="*/ 682 h 902"/>
                  <a:gd name="T76" fmla="*/ 1556 w 2710"/>
                  <a:gd name="T77" fmla="*/ 617 h 902"/>
                  <a:gd name="T78" fmla="*/ 1443 w 2710"/>
                  <a:gd name="T79" fmla="*/ 271 h 902"/>
                  <a:gd name="T80" fmla="*/ 1263 w 2710"/>
                  <a:gd name="T81" fmla="*/ 289 h 902"/>
                  <a:gd name="T82" fmla="*/ 1214 w 2710"/>
                  <a:gd name="T83" fmla="*/ 577 h 902"/>
                  <a:gd name="T84" fmla="*/ 1148 w 2710"/>
                  <a:gd name="T85" fmla="*/ 675 h 902"/>
                  <a:gd name="T86" fmla="*/ 1070 w 2710"/>
                  <a:gd name="T87" fmla="*/ 672 h 902"/>
                  <a:gd name="T88" fmla="*/ 934 w 2710"/>
                  <a:gd name="T89" fmla="*/ 571 h 902"/>
                  <a:gd name="T90" fmla="*/ 847 w 2710"/>
                  <a:gd name="T91" fmla="*/ 427 h 902"/>
                  <a:gd name="T92" fmla="*/ 779 w 2710"/>
                  <a:gd name="T93" fmla="*/ 200 h 902"/>
                  <a:gd name="T94" fmla="*/ 670 w 2710"/>
                  <a:gd name="T95" fmla="*/ 375 h 902"/>
                  <a:gd name="T96" fmla="*/ 644 w 2710"/>
                  <a:gd name="T97" fmla="*/ 647 h 902"/>
                  <a:gd name="T98" fmla="*/ 586 w 2710"/>
                  <a:gd name="T99" fmla="*/ 726 h 902"/>
                  <a:gd name="T100" fmla="*/ 518 w 2710"/>
                  <a:gd name="T101" fmla="*/ 734 h 902"/>
                  <a:gd name="T102" fmla="*/ 422 w 2710"/>
                  <a:gd name="T103" fmla="*/ 645 h 902"/>
                  <a:gd name="T104" fmla="*/ 223 w 2710"/>
                  <a:gd name="T105" fmla="*/ 222 h 90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710" h="902">
                    <a:moveTo>
                      <a:pt x="0" y="94"/>
                    </a:moveTo>
                    <a:lnTo>
                      <a:pt x="0" y="94"/>
                    </a:lnTo>
                    <a:lnTo>
                      <a:pt x="18" y="134"/>
                    </a:lnTo>
                    <a:lnTo>
                      <a:pt x="68" y="238"/>
                    </a:lnTo>
                    <a:lnTo>
                      <a:pt x="102" y="306"/>
                    </a:lnTo>
                    <a:lnTo>
                      <a:pt x="142" y="382"/>
                    </a:lnTo>
                    <a:lnTo>
                      <a:pt x="184" y="462"/>
                    </a:lnTo>
                    <a:lnTo>
                      <a:pt x="232" y="544"/>
                    </a:lnTo>
                    <a:lnTo>
                      <a:pt x="280" y="624"/>
                    </a:lnTo>
                    <a:lnTo>
                      <a:pt x="330" y="698"/>
                    </a:lnTo>
                    <a:lnTo>
                      <a:pt x="354" y="734"/>
                    </a:lnTo>
                    <a:lnTo>
                      <a:pt x="380" y="766"/>
                    </a:lnTo>
                    <a:lnTo>
                      <a:pt x="404" y="796"/>
                    </a:lnTo>
                    <a:lnTo>
                      <a:pt x="428" y="824"/>
                    </a:lnTo>
                    <a:lnTo>
                      <a:pt x="452" y="848"/>
                    </a:lnTo>
                    <a:lnTo>
                      <a:pt x="474" y="868"/>
                    </a:lnTo>
                    <a:lnTo>
                      <a:pt x="498" y="884"/>
                    </a:lnTo>
                    <a:lnTo>
                      <a:pt x="520" y="894"/>
                    </a:lnTo>
                    <a:lnTo>
                      <a:pt x="540" y="902"/>
                    </a:lnTo>
                    <a:lnTo>
                      <a:pt x="550" y="902"/>
                    </a:lnTo>
                    <a:lnTo>
                      <a:pt x="560" y="902"/>
                    </a:lnTo>
                    <a:lnTo>
                      <a:pt x="568" y="902"/>
                    </a:lnTo>
                    <a:lnTo>
                      <a:pt x="578" y="898"/>
                    </a:lnTo>
                    <a:lnTo>
                      <a:pt x="586" y="894"/>
                    </a:lnTo>
                    <a:lnTo>
                      <a:pt x="596" y="888"/>
                    </a:lnTo>
                    <a:lnTo>
                      <a:pt x="610" y="874"/>
                    </a:lnTo>
                    <a:lnTo>
                      <a:pt x="626" y="858"/>
                    </a:lnTo>
                    <a:lnTo>
                      <a:pt x="640" y="842"/>
                    </a:lnTo>
                    <a:lnTo>
                      <a:pt x="652" y="822"/>
                    </a:lnTo>
                    <a:lnTo>
                      <a:pt x="662" y="802"/>
                    </a:lnTo>
                    <a:lnTo>
                      <a:pt x="674" y="780"/>
                    </a:lnTo>
                    <a:lnTo>
                      <a:pt x="682" y="758"/>
                    </a:lnTo>
                    <a:lnTo>
                      <a:pt x="690" y="734"/>
                    </a:lnTo>
                    <a:lnTo>
                      <a:pt x="706" y="686"/>
                    </a:lnTo>
                    <a:lnTo>
                      <a:pt x="716" y="634"/>
                    </a:lnTo>
                    <a:lnTo>
                      <a:pt x="724" y="584"/>
                    </a:lnTo>
                    <a:lnTo>
                      <a:pt x="730" y="532"/>
                    </a:lnTo>
                    <a:lnTo>
                      <a:pt x="734" y="482"/>
                    </a:lnTo>
                    <a:lnTo>
                      <a:pt x="738" y="436"/>
                    </a:lnTo>
                    <a:lnTo>
                      <a:pt x="738" y="356"/>
                    </a:lnTo>
                    <a:lnTo>
                      <a:pt x="736" y="302"/>
                    </a:lnTo>
                    <a:lnTo>
                      <a:pt x="736" y="280"/>
                    </a:lnTo>
                    <a:lnTo>
                      <a:pt x="744" y="306"/>
                    </a:lnTo>
                    <a:lnTo>
                      <a:pt x="770" y="372"/>
                    </a:lnTo>
                    <a:lnTo>
                      <a:pt x="810" y="464"/>
                    </a:lnTo>
                    <a:lnTo>
                      <a:pt x="834" y="516"/>
                    </a:lnTo>
                    <a:lnTo>
                      <a:pt x="860" y="568"/>
                    </a:lnTo>
                    <a:lnTo>
                      <a:pt x="890" y="622"/>
                    </a:lnTo>
                    <a:lnTo>
                      <a:pt x="920" y="672"/>
                    </a:lnTo>
                    <a:lnTo>
                      <a:pt x="950" y="718"/>
                    </a:lnTo>
                    <a:lnTo>
                      <a:pt x="982" y="760"/>
                    </a:lnTo>
                    <a:lnTo>
                      <a:pt x="998" y="776"/>
                    </a:lnTo>
                    <a:lnTo>
                      <a:pt x="1014" y="792"/>
                    </a:lnTo>
                    <a:lnTo>
                      <a:pt x="1030" y="806"/>
                    </a:lnTo>
                    <a:lnTo>
                      <a:pt x="1046" y="816"/>
                    </a:lnTo>
                    <a:lnTo>
                      <a:pt x="1062" y="824"/>
                    </a:lnTo>
                    <a:lnTo>
                      <a:pt x="1078" y="830"/>
                    </a:lnTo>
                    <a:lnTo>
                      <a:pt x="1094" y="832"/>
                    </a:lnTo>
                    <a:lnTo>
                      <a:pt x="1110" y="830"/>
                    </a:lnTo>
                    <a:lnTo>
                      <a:pt x="1138" y="822"/>
                    </a:lnTo>
                    <a:lnTo>
                      <a:pt x="1166" y="810"/>
                    </a:lnTo>
                    <a:lnTo>
                      <a:pt x="1190" y="794"/>
                    </a:lnTo>
                    <a:lnTo>
                      <a:pt x="1214" y="774"/>
                    </a:lnTo>
                    <a:lnTo>
                      <a:pt x="1236" y="752"/>
                    </a:lnTo>
                    <a:lnTo>
                      <a:pt x="1254" y="724"/>
                    </a:lnTo>
                    <a:lnTo>
                      <a:pt x="1272" y="692"/>
                    </a:lnTo>
                    <a:lnTo>
                      <a:pt x="1288" y="656"/>
                    </a:lnTo>
                    <a:lnTo>
                      <a:pt x="1304" y="616"/>
                    </a:lnTo>
                    <a:lnTo>
                      <a:pt x="1318" y="572"/>
                    </a:lnTo>
                    <a:lnTo>
                      <a:pt x="1332" y="524"/>
                    </a:lnTo>
                    <a:lnTo>
                      <a:pt x="1344" y="470"/>
                    </a:lnTo>
                    <a:lnTo>
                      <a:pt x="1356" y="412"/>
                    </a:lnTo>
                    <a:lnTo>
                      <a:pt x="1368" y="350"/>
                    </a:lnTo>
                    <a:lnTo>
                      <a:pt x="1390" y="210"/>
                    </a:lnTo>
                    <a:lnTo>
                      <a:pt x="1390" y="234"/>
                    </a:lnTo>
                    <a:lnTo>
                      <a:pt x="1396" y="296"/>
                    </a:lnTo>
                    <a:lnTo>
                      <a:pt x="1400" y="338"/>
                    </a:lnTo>
                    <a:lnTo>
                      <a:pt x="1406" y="384"/>
                    </a:lnTo>
                    <a:lnTo>
                      <a:pt x="1414" y="434"/>
                    </a:lnTo>
                    <a:lnTo>
                      <a:pt x="1426" y="486"/>
                    </a:lnTo>
                    <a:lnTo>
                      <a:pt x="1440" y="540"/>
                    </a:lnTo>
                    <a:lnTo>
                      <a:pt x="1458" y="592"/>
                    </a:lnTo>
                    <a:lnTo>
                      <a:pt x="1478" y="642"/>
                    </a:lnTo>
                    <a:lnTo>
                      <a:pt x="1490" y="666"/>
                    </a:lnTo>
                    <a:lnTo>
                      <a:pt x="1504" y="690"/>
                    </a:lnTo>
                    <a:lnTo>
                      <a:pt x="1516" y="710"/>
                    </a:lnTo>
                    <a:lnTo>
                      <a:pt x="1532" y="730"/>
                    </a:lnTo>
                    <a:lnTo>
                      <a:pt x="1548" y="748"/>
                    </a:lnTo>
                    <a:lnTo>
                      <a:pt x="1566" y="764"/>
                    </a:lnTo>
                    <a:lnTo>
                      <a:pt x="1584" y="778"/>
                    </a:lnTo>
                    <a:lnTo>
                      <a:pt x="1604" y="790"/>
                    </a:lnTo>
                    <a:lnTo>
                      <a:pt x="1624" y="800"/>
                    </a:lnTo>
                    <a:lnTo>
                      <a:pt x="1646" y="806"/>
                    </a:lnTo>
                    <a:lnTo>
                      <a:pt x="1656" y="810"/>
                    </a:lnTo>
                    <a:lnTo>
                      <a:pt x="1666" y="812"/>
                    </a:lnTo>
                    <a:lnTo>
                      <a:pt x="1680" y="814"/>
                    </a:lnTo>
                    <a:lnTo>
                      <a:pt x="1698" y="812"/>
                    </a:lnTo>
                    <a:lnTo>
                      <a:pt x="1720" y="806"/>
                    </a:lnTo>
                    <a:lnTo>
                      <a:pt x="1744" y="794"/>
                    </a:lnTo>
                    <a:lnTo>
                      <a:pt x="1756" y="788"/>
                    </a:lnTo>
                    <a:lnTo>
                      <a:pt x="1770" y="778"/>
                    </a:lnTo>
                    <a:lnTo>
                      <a:pt x="1784" y="766"/>
                    </a:lnTo>
                    <a:lnTo>
                      <a:pt x="1798" y="752"/>
                    </a:lnTo>
                    <a:lnTo>
                      <a:pt x="1812" y="738"/>
                    </a:lnTo>
                    <a:lnTo>
                      <a:pt x="1828" y="718"/>
                    </a:lnTo>
                    <a:lnTo>
                      <a:pt x="1844" y="698"/>
                    </a:lnTo>
                    <a:lnTo>
                      <a:pt x="1860" y="674"/>
                    </a:lnTo>
                    <a:lnTo>
                      <a:pt x="1876" y="648"/>
                    </a:lnTo>
                    <a:lnTo>
                      <a:pt x="1894" y="620"/>
                    </a:lnTo>
                    <a:lnTo>
                      <a:pt x="1910" y="588"/>
                    </a:lnTo>
                    <a:lnTo>
                      <a:pt x="1928" y="552"/>
                    </a:lnTo>
                    <a:lnTo>
                      <a:pt x="1944" y="512"/>
                    </a:lnTo>
                    <a:lnTo>
                      <a:pt x="1962" y="470"/>
                    </a:lnTo>
                    <a:lnTo>
                      <a:pt x="1980" y="422"/>
                    </a:lnTo>
                    <a:lnTo>
                      <a:pt x="1998" y="372"/>
                    </a:lnTo>
                    <a:lnTo>
                      <a:pt x="2014" y="316"/>
                    </a:lnTo>
                    <a:lnTo>
                      <a:pt x="2032" y="258"/>
                    </a:lnTo>
                    <a:lnTo>
                      <a:pt x="2028" y="280"/>
                    </a:lnTo>
                    <a:lnTo>
                      <a:pt x="2016" y="342"/>
                    </a:lnTo>
                    <a:lnTo>
                      <a:pt x="2010" y="384"/>
                    </a:lnTo>
                    <a:lnTo>
                      <a:pt x="2004" y="432"/>
                    </a:lnTo>
                    <a:lnTo>
                      <a:pt x="2002" y="484"/>
                    </a:lnTo>
                    <a:lnTo>
                      <a:pt x="2002" y="536"/>
                    </a:lnTo>
                    <a:lnTo>
                      <a:pt x="2006" y="592"/>
                    </a:lnTo>
                    <a:lnTo>
                      <a:pt x="2008" y="618"/>
                    </a:lnTo>
                    <a:lnTo>
                      <a:pt x="2014" y="646"/>
                    </a:lnTo>
                    <a:lnTo>
                      <a:pt x="2020" y="672"/>
                    </a:lnTo>
                    <a:lnTo>
                      <a:pt x="2028" y="698"/>
                    </a:lnTo>
                    <a:lnTo>
                      <a:pt x="2036" y="722"/>
                    </a:lnTo>
                    <a:lnTo>
                      <a:pt x="2048" y="746"/>
                    </a:lnTo>
                    <a:lnTo>
                      <a:pt x="2060" y="768"/>
                    </a:lnTo>
                    <a:lnTo>
                      <a:pt x="2074" y="790"/>
                    </a:lnTo>
                    <a:lnTo>
                      <a:pt x="2090" y="810"/>
                    </a:lnTo>
                    <a:lnTo>
                      <a:pt x="2110" y="826"/>
                    </a:lnTo>
                    <a:lnTo>
                      <a:pt x="2130" y="842"/>
                    </a:lnTo>
                    <a:lnTo>
                      <a:pt x="2154" y="856"/>
                    </a:lnTo>
                    <a:lnTo>
                      <a:pt x="2180" y="868"/>
                    </a:lnTo>
                    <a:lnTo>
                      <a:pt x="2208" y="876"/>
                    </a:lnTo>
                    <a:lnTo>
                      <a:pt x="2216" y="878"/>
                    </a:lnTo>
                    <a:lnTo>
                      <a:pt x="2228" y="876"/>
                    </a:lnTo>
                    <a:lnTo>
                      <a:pt x="2244" y="874"/>
                    </a:lnTo>
                    <a:lnTo>
                      <a:pt x="2262" y="866"/>
                    </a:lnTo>
                    <a:lnTo>
                      <a:pt x="2286" y="852"/>
                    </a:lnTo>
                    <a:lnTo>
                      <a:pt x="2312" y="832"/>
                    </a:lnTo>
                    <a:lnTo>
                      <a:pt x="2344" y="804"/>
                    </a:lnTo>
                    <a:lnTo>
                      <a:pt x="2378" y="766"/>
                    </a:lnTo>
                    <a:lnTo>
                      <a:pt x="2414" y="718"/>
                    </a:lnTo>
                    <a:lnTo>
                      <a:pt x="2456" y="656"/>
                    </a:lnTo>
                    <a:lnTo>
                      <a:pt x="2476" y="620"/>
                    </a:lnTo>
                    <a:lnTo>
                      <a:pt x="2498" y="582"/>
                    </a:lnTo>
                    <a:lnTo>
                      <a:pt x="2522" y="538"/>
                    </a:lnTo>
                    <a:lnTo>
                      <a:pt x="2544" y="492"/>
                    </a:lnTo>
                    <a:lnTo>
                      <a:pt x="2568" y="440"/>
                    </a:lnTo>
                    <a:lnTo>
                      <a:pt x="2594" y="384"/>
                    </a:lnTo>
                    <a:lnTo>
                      <a:pt x="2618" y="326"/>
                    </a:lnTo>
                    <a:lnTo>
                      <a:pt x="2644" y="260"/>
                    </a:lnTo>
                    <a:lnTo>
                      <a:pt x="2672" y="192"/>
                    </a:lnTo>
                    <a:lnTo>
                      <a:pt x="2698" y="118"/>
                    </a:lnTo>
                    <a:lnTo>
                      <a:pt x="2710" y="36"/>
                    </a:lnTo>
                    <a:lnTo>
                      <a:pt x="2616" y="0"/>
                    </a:lnTo>
                    <a:lnTo>
                      <a:pt x="2606" y="30"/>
                    </a:lnTo>
                    <a:lnTo>
                      <a:pt x="2580" y="110"/>
                    </a:lnTo>
                    <a:lnTo>
                      <a:pt x="2538" y="224"/>
                    </a:lnTo>
                    <a:lnTo>
                      <a:pt x="2514" y="288"/>
                    </a:lnTo>
                    <a:lnTo>
                      <a:pt x="2486" y="356"/>
                    </a:lnTo>
                    <a:lnTo>
                      <a:pt x="2458" y="422"/>
                    </a:lnTo>
                    <a:lnTo>
                      <a:pt x="2428" y="488"/>
                    </a:lnTo>
                    <a:lnTo>
                      <a:pt x="2396" y="550"/>
                    </a:lnTo>
                    <a:lnTo>
                      <a:pt x="2366" y="606"/>
                    </a:lnTo>
                    <a:lnTo>
                      <a:pt x="2334" y="656"/>
                    </a:lnTo>
                    <a:lnTo>
                      <a:pt x="2318" y="676"/>
                    </a:lnTo>
                    <a:lnTo>
                      <a:pt x="2302" y="694"/>
                    </a:lnTo>
                    <a:lnTo>
                      <a:pt x="2288" y="710"/>
                    </a:lnTo>
                    <a:lnTo>
                      <a:pt x="2272" y="722"/>
                    </a:lnTo>
                    <a:lnTo>
                      <a:pt x="2258" y="732"/>
                    </a:lnTo>
                    <a:lnTo>
                      <a:pt x="2242" y="736"/>
                    </a:lnTo>
                    <a:lnTo>
                      <a:pt x="2228" y="738"/>
                    </a:lnTo>
                    <a:lnTo>
                      <a:pt x="2216" y="740"/>
                    </a:lnTo>
                    <a:lnTo>
                      <a:pt x="2204" y="738"/>
                    </a:lnTo>
                    <a:lnTo>
                      <a:pt x="2192" y="734"/>
                    </a:lnTo>
                    <a:lnTo>
                      <a:pt x="2180" y="728"/>
                    </a:lnTo>
                    <a:lnTo>
                      <a:pt x="2170" y="722"/>
                    </a:lnTo>
                    <a:lnTo>
                      <a:pt x="2160" y="712"/>
                    </a:lnTo>
                    <a:lnTo>
                      <a:pt x="2150" y="702"/>
                    </a:lnTo>
                    <a:lnTo>
                      <a:pt x="2142" y="690"/>
                    </a:lnTo>
                    <a:lnTo>
                      <a:pt x="2132" y="678"/>
                    </a:lnTo>
                    <a:lnTo>
                      <a:pt x="2118" y="648"/>
                    </a:lnTo>
                    <a:lnTo>
                      <a:pt x="2106" y="614"/>
                    </a:lnTo>
                    <a:lnTo>
                      <a:pt x="2096" y="576"/>
                    </a:lnTo>
                    <a:lnTo>
                      <a:pt x="2086" y="536"/>
                    </a:lnTo>
                    <a:lnTo>
                      <a:pt x="2080" y="492"/>
                    </a:lnTo>
                    <a:lnTo>
                      <a:pt x="2076" y="448"/>
                    </a:lnTo>
                    <a:lnTo>
                      <a:pt x="2074" y="402"/>
                    </a:lnTo>
                    <a:lnTo>
                      <a:pt x="2072" y="356"/>
                    </a:lnTo>
                    <a:lnTo>
                      <a:pt x="2074" y="310"/>
                    </a:lnTo>
                    <a:lnTo>
                      <a:pt x="2076" y="266"/>
                    </a:lnTo>
                    <a:lnTo>
                      <a:pt x="2080" y="222"/>
                    </a:lnTo>
                    <a:lnTo>
                      <a:pt x="1962" y="152"/>
                    </a:lnTo>
                    <a:lnTo>
                      <a:pt x="1956" y="176"/>
                    </a:lnTo>
                    <a:lnTo>
                      <a:pt x="1942" y="240"/>
                    </a:lnTo>
                    <a:lnTo>
                      <a:pt x="1916" y="328"/>
                    </a:lnTo>
                    <a:lnTo>
                      <a:pt x="1902" y="378"/>
                    </a:lnTo>
                    <a:lnTo>
                      <a:pt x="1884" y="430"/>
                    </a:lnTo>
                    <a:lnTo>
                      <a:pt x="1864" y="482"/>
                    </a:lnTo>
                    <a:lnTo>
                      <a:pt x="1842" y="530"/>
                    </a:lnTo>
                    <a:lnTo>
                      <a:pt x="1820" y="576"/>
                    </a:lnTo>
                    <a:lnTo>
                      <a:pt x="1794" y="616"/>
                    </a:lnTo>
                    <a:lnTo>
                      <a:pt x="1782" y="634"/>
                    </a:lnTo>
                    <a:lnTo>
                      <a:pt x="1768" y="650"/>
                    </a:lnTo>
                    <a:lnTo>
                      <a:pt x="1754" y="662"/>
                    </a:lnTo>
                    <a:lnTo>
                      <a:pt x="1740" y="674"/>
                    </a:lnTo>
                    <a:lnTo>
                      <a:pt x="1726" y="682"/>
                    </a:lnTo>
                    <a:lnTo>
                      <a:pt x="1712" y="688"/>
                    </a:lnTo>
                    <a:lnTo>
                      <a:pt x="1698" y="690"/>
                    </a:lnTo>
                    <a:lnTo>
                      <a:pt x="1682" y="690"/>
                    </a:lnTo>
                    <a:lnTo>
                      <a:pt x="1676" y="692"/>
                    </a:lnTo>
                    <a:lnTo>
                      <a:pt x="1670" y="692"/>
                    </a:lnTo>
                    <a:lnTo>
                      <a:pt x="1660" y="690"/>
                    </a:lnTo>
                    <a:lnTo>
                      <a:pt x="1648" y="686"/>
                    </a:lnTo>
                    <a:lnTo>
                      <a:pt x="1636" y="678"/>
                    </a:lnTo>
                    <a:lnTo>
                      <a:pt x="1620" y="666"/>
                    </a:lnTo>
                    <a:lnTo>
                      <a:pt x="1604" y="648"/>
                    </a:lnTo>
                    <a:lnTo>
                      <a:pt x="1586" y="622"/>
                    </a:lnTo>
                    <a:lnTo>
                      <a:pt x="1568" y="590"/>
                    </a:lnTo>
                    <a:lnTo>
                      <a:pt x="1548" y="548"/>
                    </a:lnTo>
                    <a:lnTo>
                      <a:pt x="1528" y="498"/>
                    </a:lnTo>
                    <a:lnTo>
                      <a:pt x="1508" y="436"/>
                    </a:lnTo>
                    <a:lnTo>
                      <a:pt x="1488" y="362"/>
                    </a:lnTo>
                    <a:lnTo>
                      <a:pt x="1468" y="276"/>
                    </a:lnTo>
                    <a:lnTo>
                      <a:pt x="1448" y="176"/>
                    </a:lnTo>
                    <a:lnTo>
                      <a:pt x="1296" y="130"/>
                    </a:lnTo>
                    <a:lnTo>
                      <a:pt x="1296" y="152"/>
                    </a:lnTo>
                    <a:lnTo>
                      <a:pt x="1294" y="210"/>
                    </a:lnTo>
                    <a:lnTo>
                      <a:pt x="1288" y="294"/>
                    </a:lnTo>
                    <a:lnTo>
                      <a:pt x="1284" y="342"/>
                    </a:lnTo>
                    <a:lnTo>
                      <a:pt x="1278" y="392"/>
                    </a:lnTo>
                    <a:lnTo>
                      <a:pt x="1272" y="442"/>
                    </a:lnTo>
                    <a:lnTo>
                      <a:pt x="1262" y="492"/>
                    </a:lnTo>
                    <a:lnTo>
                      <a:pt x="1250" y="540"/>
                    </a:lnTo>
                    <a:lnTo>
                      <a:pt x="1238" y="582"/>
                    </a:lnTo>
                    <a:lnTo>
                      <a:pt x="1220" y="620"/>
                    </a:lnTo>
                    <a:lnTo>
                      <a:pt x="1212" y="638"/>
                    </a:lnTo>
                    <a:lnTo>
                      <a:pt x="1202" y="652"/>
                    </a:lnTo>
                    <a:lnTo>
                      <a:pt x="1192" y="666"/>
                    </a:lnTo>
                    <a:lnTo>
                      <a:pt x="1180" y="676"/>
                    </a:lnTo>
                    <a:lnTo>
                      <a:pt x="1168" y="684"/>
                    </a:lnTo>
                    <a:lnTo>
                      <a:pt x="1156" y="690"/>
                    </a:lnTo>
                    <a:lnTo>
                      <a:pt x="1144" y="690"/>
                    </a:lnTo>
                    <a:lnTo>
                      <a:pt x="1130" y="688"/>
                    </a:lnTo>
                    <a:lnTo>
                      <a:pt x="1112" y="684"/>
                    </a:lnTo>
                    <a:lnTo>
                      <a:pt x="1090" y="678"/>
                    </a:lnTo>
                    <a:lnTo>
                      <a:pt x="1066" y="668"/>
                    </a:lnTo>
                    <a:lnTo>
                      <a:pt x="1038" y="652"/>
                    </a:lnTo>
                    <a:lnTo>
                      <a:pt x="1010" y="632"/>
                    </a:lnTo>
                    <a:lnTo>
                      <a:pt x="980" y="608"/>
                    </a:lnTo>
                    <a:lnTo>
                      <a:pt x="964" y="592"/>
                    </a:lnTo>
                    <a:lnTo>
                      <a:pt x="950" y="576"/>
                    </a:lnTo>
                    <a:lnTo>
                      <a:pt x="934" y="556"/>
                    </a:lnTo>
                    <a:lnTo>
                      <a:pt x="920" y="536"/>
                    </a:lnTo>
                    <a:lnTo>
                      <a:pt x="904" y="512"/>
                    </a:lnTo>
                    <a:lnTo>
                      <a:pt x="890" y="488"/>
                    </a:lnTo>
                    <a:lnTo>
                      <a:pt x="876" y="460"/>
                    </a:lnTo>
                    <a:lnTo>
                      <a:pt x="862" y="432"/>
                    </a:lnTo>
                    <a:lnTo>
                      <a:pt x="848" y="400"/>
                    </a:lnTo>
                    <a:lnTo>
                      <a:pt x="836" y="364"/>
                    </a:lnTo>
                    <a:lnTo>
                      <a:pt x="824" y="328"/>
                    </a:lnTo>
                    <a:lnTo>
                      <a:pt x="814" y="288"/>
                    </a:lnTo>
                    <a:lnTo>
                      <a:pt x="804" y="244"/>
                    </a:lnTo>
                    <a:lnTo>
                      <a:pt x="794" y="200"/>
                    </a:lnTo>
                    <a:lnTo>
                      <a:pt x="666" y="188"/>
                    </a:lnTo>
                    <a:lnTo>
                      <a:pt x="668" y="208"/>
                    </a:lnTo>
                    <a:lnTo>
                      <a:pt x="674" y="260"/>
                    </a:lnTo>
                    <a:lnTo>
                      <a:pt x="680" y="336"/>
                    </a:lnTo>
                    <a:lnTo>
                      <a:pt x="682" y="380"/>
                    </a:lnTo>
                    <a:lnTo>
                      <a:pt x="682" y="426"/>
                    </a:lnTo>
                    <a:lnTo>
                      <a:pt x="682" y="474"/>
                    </a:lnTo>
                    <a:lnTo>
                      <a:pt x="678" y="522"/>
                    </a:lnTo>
                    <a:lnTo>
                      <a:pt x="674" y="568"/>
                    </a:lnTo>
                    <a:lnTo>
                      <a:pt x="666" y="612"/>
                    </a:lnTo>
                    <a:lnTo>
                      <a:pt x="654" y="652"/>
                    </a:lnTo>
                    <a:lnTo>
                      <a:pt x="646" y="670"/>
                    </a:lnTo>
                    <a:lnTo>
                      <a:pt x="638" y="686"/>
                    </a:lnTo>
                    <a:lnTo>
                      <a:pt x="630" y="702"/>
                    </a:lnTo>
                    <a:lnTo>
                      <a:pt x="620" y="716"/>
                    </a:lnTo>
                    <a:lnTo>
                      <a:pt x="608" y="726"/>
                    </a:lnTo>
                    <a:lnTo>
                      <a:pt x="596" y="736"/>
                    </a:lnTo>
                    <a:lnTo>
                      <a:pt x="582" y="744"/>
                    </a:lnTo>
                    <a:lnTo>
                      <a:pt x="568" y="748"/>
                    </a:lnTo>
                    <a:lnTo>
                      <a:pt x="556" y="750"/>
                    </a:lnTo>
                    <a:lnTo>
                      <a:pt x="542" y="748"/>
                    </a:lnTo>
                    <a:lnTo>
                      <a:pt x="528" y="744"/>
                    </a:lnTo>
                    <a:lnTo>
                      <a:pt x="514" y="736"/>
                    </a:lnTo>
                    <a:lnTo>
                      <a:pt x="500" y="726"/>
                    </a:lnTo>
                    <a:lnTo>
                      <a:pt x="486" y="716"/>
                    </a:lnTo>
                    <a:lnTo>
                      <a:pt x="474" y="702"/>
                    </a:lnTo>
                    <a:lnTo>
                      <a:pt x="460" y="686"/>
                    </a:lnTo>
                    <a:lnTo>
                      <a:pt x="432" y="650"/>
                    </a:lnTo>
                    <a:lnTo>
                      <a:pt x="404" y="606"/>
                    </a:lnTo>
                    <a:lnTo>
                      <a:pt x="378" y="558"/>
                    </a:lnTo>
                    <a:lnTo>
                      <a:pt x="350" y="506"/>
                    </a:lnTo>
                    <a:lnTo>
                      <a:pt x="324" y="450"/>
                    </a:lnTo>
                    <a:lnTo>
                      <a:pt x="274" y="336"/>
                    </a:lnTo>
                    <a:lnTo>
                      <a:pt x="228" y="222"/>
                    </a:lnTo>
                    <a:lnTo>
                      <a:pt x="186" y="118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3"/>
              <p:cNvSpPr>
                <a:spLocks/>
              </p:cNvSpPr>
              <p:nvPr userDrawn="1"/>
            </p:nvSpPr>
            <p:spPr bwMode="auto">
              <a:xfrm>
                <a:off x="4016" y="334"/>
                <a:ext cx="3221" cy="1160"/>
              </a:xfrm>
              <a:custGeom>
                <a:avLst/>
                <a:gdLst>
                  <a:gd name="T0" fmla="*/ 40 w 3226"/>
                  <a:gd name="T1" fmla="*/ 415 h 1146"/>
                  <a:gd name="T2" fmla="*/ 142 w 3226"/>
                  <a:gd name="T3" fmla="*/ 825 h 1146"/>
                  <a:gd name="T4" fmla="*/ 272 w 3226"/>
                  <a:gd name="T5" fmla="*/ 1010 h 1146"/>
                  <a:gd name="T6" fmla="*/ 339 w 3226"/>
                  <a:gd name="T7" fmla="*/ 1032 h 1146"/>
                  <a:gd name="T8" fmla="*/ 453 w 3226"/>
                  <a:gd name="T9" fmla="*/ 1020 h 1146"/>
                  <a:gd name="T10" fmla="*/ 649 w 3226"/>
                  <a:gd name="T11" fmla="*/ 781 h 1146"/>
                  <a:gd name="T12" fmla="*/ 779 w 3226"/>
                  <a:gd name="T13" fmla="*/ 1050 h 1146"/>
                  <a:gd name="T14" fmla="*/ 935 w 3226"/>
                  <a:gd name="T15" fmla="*/ 1203 h 1146"/>
                  <a:gd name="T16" fmla="*/ 1054 w 3226"/>
                  <a:gd name="T17" fmla="*/ 1207 h 1146"/>
                  <a:gd name="T18" fmla="*/ 1190 w 3226"/>
                  <a:gd name="T19" fmla="*/ 1086 h 1146"/>
                  <a:gd name="T20" fmla="*/ 1348 w 3226"/>
                  <a:gd name="T21" fmla="*/ 1006 h 1146"/>
                  <a:gd name="T22" fmla="*/ 1534 w 3226"/>
                  <a:gd name="T23" fmla="*/ 1158 h 1146"/>
                  <a:gd name="T24" fmla="*/ 1725 w 3226"/>
                  <a:gd name="T25" fmla="*/ 1165 h 1146"/>
                  <a:gd name="T26" fmla="*/ 1941 w 3226"/>
                  <a:gd name="T27" fmla="*/ 939 h 1146"/>
                  <a:gd name="T28" fmla="*/ 2059 w 3226"/>
                  <a:gd name="T29" fmla="*/ 1056 h 1146"/>
                  <a:gd name="T30" fmla="*/ 2199 w 3226"/>
                  <a:gd name="T31" fmla="*/ 1186 h 1146"/>
                  <a:gd name="T32" fmla="*/ 2392 w 3226"/>
                  <a:gd name="T33" fmla="*/ 1148 h 1146"/>
                  <a:gd name="T34" fmla="*/ 2644 w 3226"/>
                  <a:gd name="T35" fmla="*/ 794 h 1146"/>
                  <a:gd name="T36" fmla="*/ 2774 w 3226"/>
                  <a:gd name="T37" fmla="*/ 971 h 1146"/>
                  <a:gd name="T38" fmla="*/ 2917 w 3226"/>
                  <a:gd name="T39" fmla="*/ 1041 h 1146"/>
                  <a:gd name="T40" fmla="*/ 3001 w 3226"/>
                  <a:gd name="T41" fmla="*/ 993 h 1146"/>
                  <a:gd name="T42" fmla="*/ 3109 w 3226"/>
                  <a:gd name="T43" fmla="*/ 755 h 1146"/>
                  <a:gd name="T44" fmla="*/ 3071 w 3226"/>
                  <a:gd name="T45" fmla="*/ 34 h 1146"/>
                  <a:gd name="T46" fmla="*/ 3041 w 3226"/>
                  <a:gd name="T47" fmla="*/ 508 h 1146"/>
                  <a:gd name="T48" fmla="*/ 2967 w 3226"/>
                  <a:gd name="T49" fmla="*/ 828 h 1146"/>
                  <a:gd name="T50" fmla="*/ 2898 w 3226"/>
                  <a:gd name="T51" fmla="*/ 884 h 1146"/>
                  <a:gd name="T52" fmla="*/ 2832 w 3226"/>
                  <a:gd name="T53" fmla="*/ 836 h 1146"/>
                  <a:gd name="T54" fmla="*/ 2724 w 3226"/>
                  <a:gd name="T55" fmla="*/ 626 h 1146"/>
                  <a:gd name="T56" fmla="*/ 2634 w 3226"/>
                  <a:gd name="T57" fmla="*/ 140 h 1146"/>
                  <a:gd name="T58" fmla="*/ 2500 w 3226"/>
                  <a:gd name="T59" fmla="*/ 427 h 1146"/>
                  <a:gd name="T60" fmla="*/ 2424 w 3226"/>
                  <a:gd name="T61" fmla="*/ 890 h 1146"/>
                  <a:gd name="T62" fmla="*/ 2340 w 3226"/>
                  <a:gd name="T63" fmla="*/ 1020 h 1146"/>
                  <a:gd name="T64" fmla="*/ 2282 w 3226"/>
                  <a:gd name="T65" fmla="*/ 1018 h 1146"/>
                  <a:gd name="T66" fmla="*/ 2185 w 3226"/>
                  <a:gd name="T67" fmla="*/ 982 h 1146"/>
                  <a:gd name="T68" fmla="*/ 2103 w 3226"/>
                  <a:gd name="T69" fmla="*/ 840 h 1146"/>
                  <a:gd name="T70" fmla="*/ 2029 w 3226"/>
                  <a:gd name="T71" fmla="*/ 530 h 1146"/>
                  <a:gd name="T72" fmla="*/ 1901 w 3226"/>
                  <a:gd name="T73" fmla="*/ 352 h 1146"/>
                  <a:gd name="T74" fmla="*/ 1847 w 3226"/>
                  <a:gd name="T75" fmla="*/ 788 h 1146"/>
                  <a:gd name="T76" fmla="*/ 1747 w 3226"/>
                  <a:gd name="T77" fmla="*/ 982 h 1146"/>
                  <a:gd name="T78" fmla="*/ 1617 w 3226"/>
                  <a:gd name="T79" fmla="*/ 1016 h 1146"/>
                  <a:gd name="T80" fmla="*/ 1468 w 3226"/>
                  <a:gd name="T81" fmla="*/ 919 h 1146"/>
                  <a:gd name="T82" fmla="*/ 1372 w 3226"/>
                  <a:gd name="T83" fmla="*/ 741 h 1146"/>
                  <a:gd name="T84" fmla="*/ 1330 w 3226"/>
                  <a:gd name="T85" fmla="*/ 421 h 1146"/>
                  <a:gd name="T86" fmla="*/ 1236 w 3226"/>
                  <a:gd name="T87" fmla="*/ 460 h 1146"/>
                  <a:gd name="T88" fmla="*/ 1142 w 3226"/>
                  <a:gd name="T89" fmla="*/ 890 h 1146"/>
                  <a:gd name="T90" fmla="*/ 1026 w 3226"/>
                  <a:gd name="T91" fmla="*/ 1043 h 1146"/>
                  <a:gd name="T92" fmla="*/ 923 w 3226"/>
                  <a:gd name="T93" fmla="*/ 1041 h 1146"/>
                  <a:gd name="T94" fmla="*/ 805 w 3226"/>
                  <a:gd name="T95" fmla="*/ 908 h 1146"/>
                  <a:gd name="T96" fmla="*/ 729 w 3226"/>
                  <a:gd name="T97" fmla="*/ 672 h 1146"/>
                  <a:gd name="T98" fmla="*/ 697 w 3226"/>
                  <a:gd name="T99" fmla="*/ 259 h 1146"/>
                  <a:gd name="T100" fmla="*/ 589 w 3226"/>
                  <a:gd name="T101" fmla="*/ 479 h 1146"/>
                  <a:gd name="T102" fmla="*/ 493 w 3226"/>
                  <a:gd name="T103" fmla="*/ 803 h 1146"/>
                  <a:gd name="T104" fmla="*/ 377 w 3226"/>
                  <a:gd name="T105" fmla="*/ 875 h 1146"/>
                  <a:gd name="T106" fmla="*/ 286 w 3226"/>
                  <a:gd name="T107" fmla="*/ 838 h 1146"/>
                  <a:gd name="T108" fmla="*/ 200 w 3226"/>
                  <a:gd name="T109" fmla="*/ 696 h 1146"/>
                  <a:gd name="T110" fmla="*/ 146 w 3226"/>
                  <a:gd name="T111" fmla="*/ 419 h 114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226" h="1146">
                    <a:moveTo>
                      <a:pt x="0" y="0"/>
                    </a:moveTo>
                    <a:lnTo>
                      <a:pt x="0" y="0"/>
                    </a:lnTo>
                    <a:lnTo>
                      <a:pt x="2" y="40"/>
                    </a:lnTo>
                    <a:lnTo>
                      <a:pt x="10" y="150"/>
                    </a:lnTo>
                    <a:lnTo>
                      <a:pt x="18" y="222"/>
                    </a:lnTo>
                    <a:lnTo>
                      <a:pt x="28" y="302"/>
                    </a:lnTo>
                    <a:lnTo>
                      <a:pt x="40" y="390"/>
                    </a:lnTo>
                    <a:lnTo>
                      <a:pt x="56" y="480"/>
                    </a:lnTo>
                    <a:lnTo>
                      <a:pt x="74" y="570"/>
                    </a:lnTo>
                    <a:lnTo>
                      <a:pt x="86" y="614"/>
                    </a:lnTo>
                    <a:lnTo>
                      <a:pt x="98" y="656"/>
                    </a:lnTo>
                    <a:lnTo>
                      <a:pt x="112" y="698"/>
                    </a:lnTo>
                    <a:lnTo>
                      <a:pt x="126" y="738"/>
                    </a:lnTo>
                    <a:lnTo>
                      <a:pt x="142" y="776"/>
                    </a:lnTo>
                    <a:lnTo>
                      <a:pt x="158" y="812"/>
                    </a:lnTo>
                    <a:lnTo>
                      <a:pt x="176" y="846"/>
                    </a:lnTo>
                    <a:lnTo>
                      <a:pt x="194" y="876"/>
                    </a:lnTo>
                    <a:lnTo>
                      <a:pt x="216" y="902"/>
                    </a:lnTo>
                    <a:lnTo>
                      <a:pt x="238" y="924"/>
                    </a:lnTo>
                    <a:lnTo>
                      <a:pt x="260" y="942"/>
                    </a:lnTo>
                    <a:lnTo>
                      <a:pt x="272" y="950"/>
                    </a:lnTo>
                    <a:lnTo>
                      <a:pt x="286" y="956"/>
                    </a:lnTo>
                    <a:lnTo>
                      <a:pt x="298" y="962"/>
                    </a:lnTo>
                    <a:lnTo>
                      <a:pt x="312" y="966"/>
                    </a:lnTo>
                    <a:lnTo>
                      <a:pt x="324" y="968"/>
                    </a:lnTo>
                    <a:lnTo>
                      <a:pt x="338" y="970"/>
                    </a:lnTo>
                    <a:lnTo>
                      <a:pt x="344" y="972"/>
                    </a:lnTo>
                    <a:lnTo>
                      <a:pt x="362" y="976"/>
                    </a:lnTo>
                    <a:lnTo>
                      <a:pt x="372" y="976"/>
                    </a:lnTo>
                    <a:lnTo>
                      <a:pt x="386" y="978"/>
                    </a:lnTo>
                    <a:lnTo>
                      <a:pt x="402" y="976"/>
                    </a:lnTo>
                    <a:lnTo>
                      <a:pt x="420" y="974"/>
                    </a:lnTo>
                    <a:lnTo>
                      <a:pt x="438" y="968"/>
                    </a:lnTo>
                    <a:lnTo>
                      <a:pt x="458" y="960"/>
                    </a:lnTo>
                    <a:lnTo>
                      <a:pt x="480" y="950"/>
                    </a:lnTo>
                    <a:lnTo>
                      <a:pt x="502" y="934"/>
                    </a:lnTo>
                    <a:lnTo>
                      <a:pt x="524" y="916"/>
                    </a:lnTo>
                    <a:lnTo>
                      <a:pt x="548" y="892"/>
                    </a:lnTo>
                    <a:lnTo>
                      <a:pt x="572" y="864"/>
                    </a:lnTo>
                    <a:lnTo>
                      <a:pt x="596" y="828"/>
                    </a:lnTo>
                    <a:lnTo>
                      <a:pt x="654" y="736"/>
                    </a:lnTo>
                    <a:lnTo>
                      <a:pt x="668" y="770"/>
                    </a:lnTo>
                    <a:lnTo>
                      <a:pt x="684" y="808"/>
                    </a:lnTo>
                    <a:lnTo>
                      <a:pt x="706" y="854"/>
                    </a:lnTo>
                    <a:lnTo>
                      <a:pt x="732" y="906"/>
                    </a:lnTo>
                    <a:lnTo>
                      <a:pt x="766" y="960"/>
                    </a:lnTo>
                    <a:lnTo>
                      <a:pt x="784" y="988"/>
                    </a:lnTo>
                    <a:lnTo>
                      <a:pt x="802" y="1014"/>
                    </a:lnTo>
                    <a:lnTo>
                      <a:pt x="824" y="1040"/>
                    </a:lnTo>
                    <a:lnTo>
                      <a:pt x="844" y="1062"/>
                    </a:lnTo>
                    <a:lnTo>
                      <a:pt x="866" y="1084"/>
                    </a:lnTo>
                    <a:lnTo>
                      <a:pt x="890" y="1102"/>
                    </a:lnTo>
                    <a:lnTo>
                      <a:pt x="914" y="1118"/>
                    </a:lnTo>
                    <a:lnTo>
                      <a:pt x="940" y="1132"/>
                    </a:lnTo>
                    <a:lnTo>
                      <a:pt x="966" y="1140"/>
                    </a:lnTo>
                    <a:lnTo>
                      <a:pt x="992" y="1144"/>
                    </a:lnTo>
                    <a:lnTo>
                      <a:pt x="1006" y="1146"/>
                    </a:lnTo>
                    <a:lnTo>
                      <a:pt x="1020" y="1144"/>
                    </a:lnTo>
                    <a:lnTo>
                      <a:pt x="1034" y="1142"/>
                    </a:lnTo>
                    <a:lnTo>
                      <a:pt x="1048" y="1140"/>
                    </a:lnTo>
                    <a:lnTo>
                      <a:pt x="1064" y="1136"/>
                    </a:lnTo>
                    <a:lnTo>
                      <a:pt x="1078" y="1130"/>
                    </a:lnTo>
                    <a:lnTo>
                      <a:pt x="1092" y="1122"/>
                    </a:lnTo>
                    <a:lnTo>
                      <a:pt x="1108" y="1112"/>
                    </a:lnTo>
                    <a:lnTo>
                      <a:pt x="1122" y="1102"/>
                    </a:lnTo>
                    <a:lnTo>
                      <a:pt x="1138" y="1090"/>
                    </a:lnTo>
                    <a:lnTo>
                      <a:pt x="1168" y="1060"/>
                    </a:lnTo>
                    <a:lnTo>
                      <a:pt x="1200" y="1022"/>
                    </a:lnTo>
                    <a:lnTo>
                      <a:pt x="1232" y="978"/>
                    </a:lnTo>
                    <a:lnTo>
                      <a:pt x="1264" y="926"/>
                    </a:lnTo>
                    <a:lnTo>
                      <a:pt x="1298" y="864"/>
                    </a:lnTo>
                    <a:lnTo>
                      <a:pt x="1314" y="888"/>
                    </a:lnTo>
                    <a:lnTo>
                      <a:pt x="1332" y="914"/>
                    </a:lnTo>
                    <a:lnTo>
                      <a:pt x="1358" y="946"/>
                    </a:lnTo>
                    <a:lnTo>
                      <a:pt x="1392" y="980"/>
                    </a:lnTo>
                    <a:lnTo>
                      <a:pt x="1430" y="1016"/>
                    </a:lnTo>
                    <a:lnTo>
                      <a:pt x="1450" y="1034"/>
                    </a:lnTo>
                    <a:lnTo>
                      <a:pt x="1472" y="1050"/>
                    </a:lnTo>
                    <a:lnTo>
                      <a:pt x="1496" y="1064"/>
                    </a:lnTo>
                    <a:lnTo>
                      <a:pt x="1520" y="1078"/>
                    </a:lnTo>
                    <a:lnTo>
                      <a:pt x="1544" y="1090"/>
                    </a:lnTo>
                    <a:lnTo>
                      <a:pt x="1570" y="1100"/>
                    </a:lnTo>
                    <a:lnTo>
                      <a:pt x="1598" y="1108"/>
                    </a:lnTo>
                    <a:lnTo>
                      <a:pt x="1624" y="1112"/>
                    </a:lnTo>
                    <a:lnTo>
                      <a:pt x="1652" y="1114"/>
                    </a:lnTo>
                    <a:lnTo>
                      <a:pt x="1682" y="1112"/>
                    </a:lnTo>
                    <a:lnTo>
                      <a:pt x="1712" y="1106"/>
                    </a:lnTo>
                    <a:lnTo>
                      <a:pt x="1740" y="1096"/>
                    </a:lnTo>
                    <a:lnTo>
                      <a:pt x="1770" y="1082"/>
                    </a:lnTo>
                    <a:lnTo>
                      <a:pt x="1802" y="1062"/>
                    </a:lnTo>
                    <a:lnTo>
                      <a:pt x="1832" y="1038"/>
                    </a:lnTo>
                    <a:lnTo>
                      <a:pt x="1864" y="1008"/>
                    </a:lnTo>
                    <a:lnTo>
                      <a:pt x="1894" y="972"/>
                    </a:lnTo>
                    <a:lnTo>
                      <a:pt x="1924" y="932"/>
                    </a:lnTo>
                    <a:lnTo>
                      <a:pt x="1956" y="884"/>
                    </a:lnTo>
                    <a:lnTo>
                      <a:pt x="1986" y="828"/>
                    </a:lnTo>
                    <a:lnTo>
                      <a:pt x="1998" y="858"/>
                    </a:lnTo>
                    <a:lnTo>
                      <a:pt x="2014" y="890"/>
                    </a:lnTo>
                    <a:lnTo>
                      <a:pt x="2034" y="930"/>
                    </a:lnTo>
                    <a:lnTo>
                      <a:pt x="2060" y="972"/>
                    </a:lnTo>
                    <a:lnTo>
                      <a:pt x="2074" y="994"/>
                    </a:lnTo>
                    <a:lnTo>
                      <a:pt x="2090" y="1016"/>
                    </a:lnTo>
                    <a:lnTo>
                      <a:pt x="2108" y="1036"/>
                    </a:lnTo>
                    <a:lnTo>
                      <a:pt x="2126" y="1056"/>
                    </a:lnTo>
                    <a:lnTo>
                      <a:pt x="2146" y="1074"/>
                    </a:lnTo>
                    <a:lnTo>
                      <a:pt x="2168" y="1090"/>
                    </a:lnTo>
                    <a:lnTo>
                      <a:pt x="2190" y="1104"/>
                    </a:lnTo>
                    <a:lnTo>
                      <a:pt x="2214" y="1116"/>
                    </a:lnTo>
                    <a:lnTo>
                      <a:pt x="2238" y="1122"/>
                    </a:lnTo>
                    <a:lnTo>
                      <a:pt x="2266" y="1128"/>
                    </a:lnTo>
                    <a:lnTo>
                      <a:pt x="2292" y="1128"/>
                    </a:lnTo>
                    <a:lnTo>
                      <a:pt x="2320" y="1124"/>
                    </a:lnTo>
                    <a:lnTo>
                      <a:pt x="2350" y="1114"/>
                    </a:lnTo>
                    <a:lnTo>
                      <a:pt x="2382" y="1100"/>
                    </a:lnTo>
                    <a:lnTo>
                      <a:pt x="2412" y="1080"/>
                    </a:lnTo>
                    <a:lnTo>
                      <a:pt x="2446" y="1054"/>
                    </a:lnTo>
                    <a:lnTo>
                      <a:pt x="2480" y="1022"/>
                    </a:lnTo>
                    <a:lnTo>
                      <a:pt x="2514" y="982"/>
                    </a:lnTo>
                    <a:lnTo>
                      <a:pt x="2550" y="936"/>
                    </a:lnTo>
                    <a:lnTo>
                      <a:pt x="2588" y="880"/>
                    </a:lnTo>
                    <a:lnTo>
                      <a:pt x="2626" y="818"/>
                    </a:lnTo>
                    <a:lnTo>
                      <a:pt x="2664" y="748"/>
                    </a:lnTo>
                    <a:lnTo>
                      <a:pt x="2684" y="780"/>
                    </a:lnTo>
                    <a:lnTo>
                      <a:pt x="2708" y="814"/>
                    </a:lnTo>
                    <a:lnTo>
                      <a:pt x="2738" y="854"/>
                    </a:lnTo>
                    <a:lnTo>
                      <a:pt x="2754" y="874"/>
                    </a:lnTo>
                    <a:lnTo>
                      <a:pt x="2774" y="894"/>
                    </a:lnTo>
                    <a:lnTo>
                      <a:pt x="2794" y="914"/>
                    </a:lnTo>
                    <a:lnTo>
                      <a:pt x="2814" y="932"/>
                    </a:lnTo>
                    <a:lnTo>
                      <a:pt x="2836" y="948"/>
                    </a:lnTo>
                    <a:lnTo>
                      <a:pt x="2858" y="962"/>
                    </a:lnTo>
                    <a:lnTo>
                      <a:pt x="2882" y="972"/>
                    </a:lnTo>
                    <a:lnTo>
                      <a:pt x="2906" y="978"/>
                    </a:lnTo>
                    <a:lnTo>
                      <a:pt x="2930" y="980"/>
                    </a:lnTo>
                    <a:lnTo>
                      <a:pt x="2942" y="980"/>
                    </a:lnTo>
                    <a:lnTo>
                      <a:pt x="2954" y="978"/>
                    </a:lnTo>
                    <a:lnTo>
                      <a:pt x="2966" y="974"/>
                    </a:lnTo>
                    <a:lnTo>
                      <a:pt x="2978" y="968"/>
                    </a:lnTo>
                    <a:lnTo>
                      <a:pt x="2990" y="962"/>
                    </a:lnTo>
                    <a:lnTo>
                      <a:pt x="3002" y="954"/>
                    </a:lnTo>
                    <a:lnTo>
                      <a:pt x="3014" y="946"/>
                    </a:lnTo>
                    <a:lnTo>
                      <a:pt x="3026" y="934"/>
                    </a:lnTo>
                    <a:lnTo>
                      <a:pt x="3036" y="920"/>
                    </a:lnTo>
                    <a:lnTo>
                      <a:pt x="3048" y="906"/>
                    </a:lnTo>
                    <a:lnTo>
                      <a:pt x="3060" y="888"/>
                    </a:lnTo>
                    <a:lnTo>
                      <a:pt x="3072" y="870"/>
                    </a:lnTo>
                    <a:lnTo>
                      <a:pt x="3094" y="826"/>
                    </a:lnTo>
                    <a:lnTo>
                      <a:pt x="3114" y="772"/>
                    </a:lnTo>
                    <a:lnTo>
                      <a:pt x="3134" y="710"/>
                    </a:lnTo>
                    <a:lnTo>
                      <a:pt x="3154" y="638"/>
                    </a:lnTo>
                    <a:lnTo>
                      <a:pt x="3170" y="554"/>
                    </a:lnTo>
                    <a:lnTo>
                      <a:pt x="3188" y="460"/>
                    </a:lnTo>
                    <a:lnTo>
                      <a:pt x="3202" y="354"/>
                    </a:lnTo>
                    <a:lnTo>
                      <a:pt x="3214" y="236"/>
                    </a:lnTo>
                    <a:lnTo>
                      <a:pt x="3226" y="104"/>
                    </a:lnTo>
                    <a:lnTo>
                      <a:pt x="3096" y="34"/>
                    </a:lnTo>
                    <a:lnTo>
                      <a:pt x="3096" y="74"/>
                    </a:lnTo>
                    <a:lnTo>
                      <a:pt x="3092" y="176"/>
                    </a:lnTo>
                    <a:lnTo>
                      <a:pt x="3088" y="244"/>
                    </a:lnTo>
                    <a:lnTo>
                      <a:pt x="3082" y="318"/>
                    </a:lnTo>
                    <a:lnTo>
                      <a:pt x="3076" y="398"/>
                    </a:lnTo>
                    <a:lnTo>
                      <a:pt x="3066" y="478"/>
                    </a:lnTo>
                    <a:lnTo>
                      <a:pt x="3054" y="556"/>
                    </a:lnTo>
                    <a:lnTo>
                      <a:pt x="3040" y="632"/>
                    </a:lnTo>
                    <a:lnTo>
                      <a:pt x="3032" y="666"/>
                    </a:lnTo>
                    <a:lnTo>
                      <a:pt x="3024" y="698"/>
                    </a:lnTo>
                    <a:lnTo>
                      <a:pt x="3014" y="728"/>
                    </a:lnTo>
                    <a:lnTo>
                      <a:pt x="3004" y="754"/>
                    </a:lnTo>
                    <a:lnTo>
                      <a:pt x="2992" y="778"/>
                    </a:lnTo>
                    <a:lnTo>
                      <a:pt x="2980" y="796"/>
                    </a:lnTo>
                    <a:lnTo>
                      <a:pt x="2966" y="812"/>
                    </a:lnTo>
                    <a:lnTo>
                      <a:pt x="2952" y="824"/>
                    </a:lnTo>
                    <a:lnTo>
                      <a:pt x="2946" y="828"/>
                    </a:lnTo>
                    <a:lnTo>
                      <a:pt x="2938" y="830"/>
                    </a:lnTo>
                    <a:lnTo>
                      <a:pt x="2930" y="832"/>
                    </a:lnTo>
                    <a:lnTo>
                      <a:pt x="2922" y="832"/>
                    </a:lnTo>
                    <a:lnTo>
                      <a:pt x="2914" y="830"/>
                    </a:lnTo>
                    <a:lnTo>
                      <a:pt x="2904" y="828"/>
                    </a:lnTo>
                    <a:lnTo>
                      <a:pt x="2896" y="822"/>
                    </a:lnTo>
                    <a:lnTo>
                      <a:pt x="2886" y="818"/>
                    </a:lnTo>
                    <a:lnTo>
                      <a:pt x="2868" y="802"/>
                    </a:lnTo>
                    <a:lnTo>
                      <a:pt x="2852" y="786"/>
                    </a:lnTo>
                    <a:lnTo>
                      <a:pt x="2834" y="768"/>
                    </a:lnTo>
                    <a:lnTo>
                      <a:pt x="2820" y="746"/>
                    </a:lnTo>
                    <a:lnTo>
                      <a:pt x="2804" y="724"/>
                    </a:lnTo>
                    <a:lnTo>
                      <a:pt x="2792" y="700"/>
                    </a:lnTo>
                    <a:lnTo>
                      <a:pt x="2778" y="674"/>
                    </a:lnTo>
                    <a:lnTo>
                      <a:pt x="2766" y="646"/>
                    </a:lnTo>
                    <a:lnTo>
                      <a:pt x="2744" y="590"/>
                    </a:lnTo>
                    <a:lnTo>
                      <a:pt x="2726" y="530"/>
                    </a:lnTo>
                    <a:lnTo>
                      <a:pt x="2708" y="468"/>
                    </a:lnTo>
                    <a:lnTo>
                      <a:pt x="2696" y="408"/>
                    </a:lnTo>
                    <a:lnTo>
                      <a:pt x="2684" y="348"/>
                    </a:lnTo>
                    <a:lnTo>
                      <a:pt x="2674" y="292"/>
                    </a:lnTo>
                    <a:lnTo>
                      <a:pt x="2662" y="196"/>
                    </a:lnTo>
                    <a:lnTo>
                      <a:pt x="2654" y="130"/>
                    </a:lnTo>
                    <a:lnTo>
                      <a:pt x="2652" y="104"/>
                    </a:lnTo>
                    <a:lnTo>
                      <a:pt x="2536" y="104"/>
                    </a:lnTo>
                    <a:lnTo>
                      <a:pt x="2534" y="146"/>
                    </a:lnTo>
                    <a:lnTo>
                      <a:pt x="2530" y="252"/>
                    </a:lnTo>
                    <a:lnTo>
                      <a:pt x="2526" y="324"/>
                    </a:lnTo>
                    <a:lnTo>
                      <a:pt x="2520" y="402"/>
                    </a:lnTo>
                    <a:lnTo>
                      <a:pt x="2512" y="486"/>
                    </a:lnTo>
                    <a:lnTo>
                      <a:pt x="2502" y="570"/>
                    </a:lnTo>
                    <a:lnTo>
                      <a:pt x="2490" y="654"/>
                    </a:lnTo>
                    <a:lnTo>
                      <a:pt x="2474" y="734"/>
                    </a:lnTo>
                    <a:lnTo>
                      <a:pt x="2464" y="770"/>
                    </a:lnTo>
                    <a:lnTo>
                      <a:pt x="2454" y="806"/>
                    </a:lnTo>
                    <a:lnTo>
                      <a:pt x="2444" y="838"/>
                    </a:lnTo>
                    <a:lnTo>
                      <a:pt x="2432" y="868"/>
                    </a:lnTo>
                    <a:lnTo>
                      <a:pt x="2420" y="894"/>
                    </a:lnTo>
                    <a:lnTo>
                      <a:pt x="2406" y="918"/>
                    </a:lnTo>
                    <a:lnTo>
                      <a:pt x="2392" y="936"/>
                    </a:lnTo>
                    <a:lnTo>
                      <a:pt x="2376" y="950"/>
                    </a:lnTo>
                    <a:lnTo>
                      <a:pt x="2368" y="956"/>
                    </a:lnTo>
                    <a:lnTo>
                      <a:pt x="2360" y="960"/>
                    </a:lnTo>
                    <a:lnTo>
                      <a:pt x="2350" y="964"/>
                    </a:lnTo>
                    <a:lnTo>
                      <a:pt x="2342" y="966"/>
                    </a:lnTo>
                    <a:lnTo>
                      <a:pt x="2332" y="966"/>
                    </a:lnTo>
                    <a:lnTo>
                      <a:pt x="2322" y="964"/>
                    </a:lnTo>
                    <a:lnTo>
                      <a:pt x="2312" y="962"/>
                    </a:lnTo>
                    <a:lnTo>
                      <a:pt x="2302" y="958"/>
                    </a:lnTo>
                    <a:lnTo>
                      <a:pt x="2292" y="960"/>
                    </a:lnTo>
                    <a:lnTo>
                      <a:pt x="2282" y="962"/>
                    </a:lnTo>
                    <a:lnTo>
                      <a:pt x="2268" y="960"/>
                    </a:lnTo>
                    <a:lnTo>
                      <a:pt x="2252" y="956"/>
                    </a:lnTo>
                    <a:lnTo>
                      <a:pt x="2232" y="948"/>
                    </a:lnTo>
                    <a:lnTo>
                      <a:pt x="2210" y="934"/>
                    </a:lnTo>
                    <a:lnTo>
                      <a:pt x="2200" y="924"/>
                    </a:lnTo>
                    <a:lnTo>
                      <a:pt x="2188" y="912"/>
                    </a:lnTo>
                    <a:lnTo>
                      <a:pt x="2176" y="898"/>
                    </a:lnTo>
                    <a:lnTo>
                      <a:pt x="2164" y="882"/>
                    </a:lnTo>
                    <a:lnTo>
                      <a:pt x="2154" y="862"/>
                    </a:lnTo>
                    <a:lnTo>
                      <a:pt x="2142" y="842"/>
                    </a:lnTo>
                    <a:lnTo>
                      <a:pt x="2130" y="818"/>
                    </a:lnTo>
                    <a:lnTo>
                      <a:pt x="2118" y="790"/>
                    </a:lnTo>
                    <a:lnTo>
                      <a:pt x="2106" y="760"/>
                    </a:lnTo>
                    <a:lnTo>
                      <a:pt x="2096" y="726"/>
                    </a:lnTo>
                    <a:lnTo>
                      <a:pt x="2084" y="688"/>
                    </a:lnTo>
                    <a:lnTo>
                      <a:pt x="2074" y="648"/>
                    </a:lnTo>
                    <a:lnTo>
                      <a:pt x="2064" y="602"/>
                    </a:lnTo>
                    <a:lnTo>
                      <a:pt x="2054" y="554"/>
                    </a:lnTo>
                    <a:lnTo>
                      <a:pt x="2044" y="500"/>
                    </a:lnTo>
                    <a:lnTo>
                      <a:pt x="2036" y="444"/>
                    </a:lnTo>
                    <a:lnTo>
                      <a:pt x="2028" y="382"/>
                    </a:lnTo>
                    <a:lnTo>
                      <a:pt x="2022" y="314"/>
                    </a:lnTo>
                    <a:lnTo>
                      <a:pt x="1916" y="210"/>
                    </a:lnTo>
                    <a:lnTo>
                      <a:pt x="1916" y="244"/>
                    </a:lnTo>
                    <a:lnTo>
                      <a:pt x="1916" y="332"/>
                    </a:lnTo>
                    <a:lnTo>
                      <a:pt x="1914" y="392"/>
                    </a:lnTo>
                    <a:lnTo>
                      <a:pt x="1908" y="458"/>
                    </a:lnTo>
                    <a:lnTo>
                      <a:pt x="1902" y="528"/>
                    </a:lnTo>
                    <a:lnTo>
                      <a:pt x="1892" y="602"/>
                    </a:lnTo>
                    <a:lnTo>
                      <a:pt x="1878" y="672"/>
                    </a:lnTo>
                    <a:lnTo>
                      <a:pt x="1870" y="708"/>
                    </a:lnTo>
                    <a:lnTo>
                      <a:pt x="1862" y="742"/>
                    </a:lnTo>
                    <a:lnTo>
                      <a:pt x="1850" y="774"/>
                    </a:lnTo>
                    <a:lnTo>
                      <a:pt x="1840" y="804"/>
                    </a:lnTo>
                    <a:lnTo>
                      <a:pt x="1826" y="834"/>
                    </a:lnTo>
                    <a:lnTo>
                      <a:pt x="1812" y="860"/>
                    </a:lnTo>
                    <a:lnTo>
                      <a:pt x="1798" y="884"/>
                    </a:lnTo>
                    <a:lnTo>
                      <a:pt x="1780" y="906"/>
                    </a:lnTo>
                    <a:lnTo>
                      <a:pt x="1762" y="924"/>
                    </a:lnTo>
                    <a:lnTo>
                      <a:pt x="1744" y="938"/>
                    </a:lnTo>
                    <a:lnTo>
                      <a:pt x="1722" y="950"/>
                    </a:lnTo>
                    <a:lnTo>
                      <a:pt x="1698" y="956"/>
                    </a:lnTo>
                    <a:lnTo>
                      <a:pt x="1674" y="960"/>
                    </a:lnTo>
                    <a:lnTo>
                      <a:pt x="1648" y="958"/>
                    </a:lnTo>
                    <a:lnTo>
                      <a:pt x="1632" y="956"/>
                    </a:lnTo>
                    <a:lnTo>
                      <a:pt x="1616" y="950"/>
                    </a:lnTo>
                    <a:lnTo>
                      <a:pt x="1594" y="944"/>
                    </a:lnTo>
                    <a:lnTo>
                      <a:pt x="1568" y="932"/>
                    </a:lnTo>
                    <a:lnTo>
                      <a:pt x="1540" y="916"/>
                    </a:lnTo>
                    <a:lnTo>
                      <a:pt x="1510" y="894"/>
                    </a:lnTo>
                    <a:lnTo>
                      <a:pt x="1494" y="880"/>
                    </a:lnTo>
                    <a:lnTo>
                      <a:pt x="1478" y="864"/>
                    </a:lnTo>
                    <a:lnTo>
                      <a:pt x="1464" y="846"/>
                    </a:lnTo>
                    <a:lnTo>
                      <a:pt x="1448" y="826"/>
                    </a:lnTo>
                    <a:lnTo>
                      <a:pt x="1434" y="806"/>
                    </a:lnTo>
                    <a:lnTo>
                      <a:pt x="1420" y="782"/>
                    </a:lnTo>
                    <a:lnTo>
                      <a:pt x="1406" y="756"/>
                    </a:lnTo>
                    <a:lnTo>
                      <a:pt x="1394" y="726"/>
                    </a:lnTo>
                    <a:lnTo>
                      <a:pt x="1382" y="696"/>
                    </a:lnTo>
                    <a:lnTo>
                      <a:pt x="1372" y="662"/>
                    </a:lnTo>
                    <a:lnTo>
                      <a:pt x="1362" y="624"/>
                    </a:lnTo>
                    <a:lnTo>
                      <a:pt x="1354" y="586"/>
                    </a:lnTo>
                    <a:lnTo>
                      <a:pt x="1348" y="542"/>
                    </a:lnTo>
                    <a:lnTo>
                      <a:pt x="1344" y="496"/>
                    </a:lnTo>
                    <a:lnTo>
                      <a:pt x="1340" y="448"/>
                    </a:lnTo>
                    <a:lnTo>
                      <a:pt x="1340" y="396"/>
                    </a:lnTo>
                    <a:lnTo>
                      <a:pt x="1340" y="340"/>
                    </a:lnTo>
                    <a:lnTo>
                      <a:pt x="1344" y="280"/>
                    </a:lnTo>
                    <a:lnTo>
                      <a:pt x="1262" y="256"/>
                    </a:lnTo>
                    <a:lnTo>
                      <a:pt x="1260" y="290"/>
                    </a:lnTo>
                    <a:lnTo>
                      <a:pt x="1252" y="376"/>
                    </a:lnTo>
                    <a:lnTo>
                      <a:pt x="1246" y="434"/>
                    </a:lnTo>
                    <a:lnTo>
                      <a:pt x="1238" y="498"/>
                    </a:lnTo>
                    <a:lnTo>
                      <a:pt x="1226" y="566"/>
                    </a:lnTo>
                    <a:lnTo>
                      <a:pt x="1212" y="638"/>
                    </a:lnTo>
                    <a:lnTo>
                      <a:pt x="1196" y="708"/>
                    </a:lnTo>
                    <a:lnTo>
                      <a:pt x="1176" y="774"/>
                    </a:lnTo>
                    <a:lnTo>
                      <a:pt x="1164" y="806"/>
                    </a:lnTo>
                    <a:lnTo>
                      <a:pt x="1152" y="838"/>
                    </a:lnTo>
                    <a:lnTo>
                      <a:pt x="1138" y="866"/>
                    </a:lnTo>
                    <a:lnTo>
                      <a:pt x="1124" y="892"/>
                    </a:lnTo>
                    <a:lnTo>
                      <a:pt x="1108" y="916"/>
                    </a:lnTo>
                    <a:lnTo>
                      <a:pt x="1092" y="938"/>
                    </a:lnTo>
                    <a:lnTo>
                      <a:pt x="1074" y="956"/>
                    </a:lnTo>
                    <a:lnTo>
                      <a:pt x="1056" y="970"/>
                    </a:lnTo>
                    <a:lnTo>
                      <a:pt x="1036" y="982"/>
                    </a:lnTo>
                    <a:lnTo>
                      <a:pt x="1016" y="990"/>
                    </a:lnTo>
                    <a:lnTo>
                      <a:pt x="994" y="994"/>
                    </a:lnTo>
                    <a:lnTo>
                      <a:pt x="970" y="992"/>
                    </a:lnTo>
                    <a:lnTo>
                      <a:pt x="958" y="990"/>
                    </a:lnTo>
                    <a:lnTo>
                      <a:pt x="946" y="986"/>
                    </a:lnTo>
                    <a:lnTo>
                      <a:pt x="928" y="980"/>
                    </a:lnTo>
                    <a:lnTo>
                      <a:pt x="908" y="968"/>
                    </a:lnTo>
                    <a:lnTo>
                      <a:pt x="884" y="950"/>
                    </a:lnTo>
                    <a:lnTo>
                      <a:pt x="860" y="926"/>
                    </a:lnTo>
                    <a:lnTo>
                      <a:pt x="848" y="912"/>
                    </a:lnTo>
                    <a:lnTo>
                      <a:pt x="836" y="894"/>
                    </a:lnTo>
                    <a:lnTo>
                      <a:pt x="824" y="876"/>
                    </a:lnTo>
                    <a:lnTo>
                      <a:pt x="810" y="854"/>
                    </a:lnTo>
                    <a:lnTo>
                      <a:pt x="798" y="830"/>
                    </a:lnTo>
                    <a:lnTo>
                      <a:pt x="786" y="804"/>
                    </a:lnTo>
                    <a:lnTo>
                      <a:pt x="774" y="776"/>
                    </a:lnTo>
                    <a:lnTo>
                      <a:pt x="764" y="744"/>
                    </a:lnTo>
                    <a:lnTo>
                      <a:pt x="754" y="710"/>
                    </a:lnTo>
                    <a:lnTo>
                      <a:pt x="744" y="672"/>
                    </a:lnTo>
                    <a:lnTo>
                      <a:pt x="734" y="632"/>
                    </a:lnTo>
                    <a:lnTo>
                      <a:pt x="726" y="586"/>
                    </a:lnTo>
                    <a:lnTo>
                      <a:pt x="718" y="540"/>
                    </a:lnTo>
                    <a:lnTo>
                      <a:pt x="712" y="488"/>
                    </a:lnTo>
                    <a:lnTo>
                      <a:pt x="708" y="434"/>
                    </a:lnTo>
                    <a:lnTo>
                      <a:pt x="704" y="374"/>
                    </a:lnTo>
                    <a:lnTo>
                      <a:pt x="702" y="312"/>
                    </a:lnTo>
                    <a:lnTo>
                      <a:pt x="702" y="244"/>
                    </a:lnTo>
                    <a:lnTo>
                      <a:pt x="632" y="140"/>
                    </a:lnTo>
                    <a:lnTo>
                      <a:pt x="628" y="172"/>
                    </a:lnTo>
                    <a:lnTo>
                      <a:pt x="620" y="260"/>
                    </a:lnTo>
                    <a:lnTo>
                      <a:pt x="614" y="318"/>
                    </a:lnTo>
                    <a:lnTo>
                      <a:pt x="604" y="382"/>
                    </a:lnTo>
                    <a:lnTo>
                      <a:pt x="594" y="450"/>
                    </a:lnTo>
                    <a:lnTo>
                      <a:pt x="580" y="518"/>
                    </a:lnTo>
                    <a:lnTo>
                      <a:pt x="564" y="586"/>
                    </a:lnTo>
                    <a:lnTo>
                      <a:pt x="544" y="648"/>
                    </a:lnTo>
                    <a:lnTo>
                      <a:pt x="534" y="678"/>
                    </a:lnTo>
                    <a:lnTo>
                      <a:pt x="522" y="706"/>
                    </a:lnTo>
                    <a:lnTo>
                      <a:pt x="510" y="732"/>
                    </a:lnTo>
                    <a:lnTo>
                      <a:pt x="498" y="756"/>
                    </a:lnTo>
                    <a:lnTo>
                      <a:pt x="484" y="776"/>
                    </a:lnTo>
                    <a:lnTo>
                      <a:pt x="470" y="794"/>
                    </a:lnTo>
                    <a:lnTo>
                      <a:pt x="454" y="808"/>
                    </a:lnTo>
                    <a:lnTo>
                      <a:pt x="438" y="818"/>
                    </a:lnTo>
                    <a:lnTo>
                      <a:pt x="420" y="824"/>
                    </a:lnTo>
                    <a:lnTo>
                      <a:pt x="402" y="826"/>
                    </a:lnTo>
                    <a:lnTo>
                      <a:pt x="382" y="824"/>
                    </a:lnTo>
                    <a:lnTo>
                      <a:pt x="362" y="818"/>
                    </a:lnTo>
                    <a:lnTo>
                      <a:pt x="352" y="818"/>
                    </a:lnTo>
                    <a:lnTo>
                      <a:pt x="340" y="816"/>
                    </a:lnTo>
                    <a:lnTo>
                      <a:pt x="324" y="810"/>
                    </a:lnTo>
                    <a:lnTo>
                      <a:pt x="306" y="802"/>
                    </a:lnTo>
                    <a:lnTo>
                      <a:pt x="286" y="788"/>
                    </a:lnTo>
                    <a:lnTo>
                      <a:pt x="264" y="768"/>
                    </a:lnTo>
                    <a:lnTo>
                      <a:pt x="254" y="754"/>
                    </a:lnTo>
                    <a:lnTo>
                      <a:pt x="242" y="740"/>
                    </a:lnTo>
                    <a:lnTo>
                      <a:pt x="232" y="722"/>
                    </a:lnTo>
                    <a:lnTo>
                      <a:pt x="220" y="702"/>
                    </a:lnTo>
                    <a:lnTo>
                      <a:pt x="210" y="680"/>
                    </a:lnTo>
                    <a:lnTo>
                      <a:pt x="200" y="656"/>
                    </a:lnTo>
                    <a:lnTo>
                      <a:pt x="190" y="628"/>
                    </a:lnTo>
                    <a:lnTo>
                      <a:pt x="182" y="598"/>
                    </a:lnTo>
                    <a:lnTo>
                      <a:pt x="172" y="564"/>
                    </a:lnTo>
                    <a:lnTo>
                      <a:pt x="166" y="526"/>
                    </a:lnTo>
                    <a:lnTo>
                      <a:pt x="158" y="486"/>
                    </a:lnTo>
                    <a:lnTo>
                      <a:pt x="152" y="442"/>
                    </a:lnTo>
                    <a:lnTo>
                      <a:pt x="146" y="394"/>
                    </a:lnTo>
                    <a:lnTo>
                      <a:pt x="144" y="342"/>
                    </a:lnTo>
                    <a:lnTo>
                      <a:pt x="140" y="286"/>
                    </a:lnTo>
                    <a:lnTo>
                      <a:pt x="138" y="226"/>
                    </a:lnTo>
                    <a:lnTo>
                      <a:pt x="138" y="162"/>
                    </a:lnTo>
                    <a:lnTo>
                      <a:pt x="140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4"/>
              <p:cNvSpPr>
                <a:spLocks/>
              </p:cNvSpPr>
              <p:nvPr userDrawn="1"/>
            </p:nvSpPr>
            <p:spPr bwMode="auto">
              <a:xfrm>
                <a:off x="3876" y="-567"/>
                <a:ext cx="3481" cy="1220"/>
              </a:xfrm>
              <a:custGeom>
                <a:avLst/>
                <a:gdLst>
                  <a:gd name="T0" fmla="*/ 2 w 3474"/>
                  <a:gd name="T1" fmla="*/ 446 h 1208"/>
                  <a:gd name="T2" fmla="*/ 56 w 3474"/>
                  <a:gd name="T3" fmla="*/ 860 h 1208"/>
                  <a:gd name="T4" fmla="*/ 156 w 3474"/>
                  <a:gd name="T5" fmla="*/ 1032 h 1208"/>
                  <a:gd name="T6" fmla="*/ 232 w 3474"/>
                  <a:gd name="T7" fmla="*/ 1054 h 1208"/>
                  <a:gd name="T8" fmla="*/ 395 w 3474"/>
                  <a:gd name="T9" fmla="*/ 1018 h 1208"/>
                  <a:gd name="T10" fmla="*/ 515 w 3474"/>
                  <a:gd name="T11" fmla="*/ 892 h 1208"/>
                  <a:gd name="T12" fmla="*/ 553 w 3474"/>
                  <a:gd name="T13" fmla="*/ 816 h 1208"/>
                  <a:gd name="T14" fmla="*/ 705 w 3474"/>
                  <a:gd name="T15" fmla="*/ 1084 h 1208"/>
                  <a:gd name="T16" fmla="*/ 854 w 3474"/>
                  <a:gd name="T17" fmla="*/ 1165 h 1208"/>
                  <a:gd name="T18" fmla="*/ 1014 w 3474"/>
                  <a:gd name="T19" fmla="*/ 1030 h 1208"/>
                  <a:gd name="T20" fmla="*/ 1158 w 3474"/>
                  <a:gd name="T21" fmla="*/ 1084 h 1208"/>
                  <a:gd name="T22" fmla="*/ 1347 w 3474"/>
                  <a:gd name="T23" fmla="*/ 1246 h 1208"/>
                  <a:gd name="T24" fmla="*/ 1533 w 3474"/>
                  <a:gd name="T25" fmla="*/ 1246 h 1208"/>
                  <a:gd name="T26" fmla="*/ 1725 w 3474"/>
                  <a:gd name="T27" fmla="*/ 1010 h 1208"/>
                  <a:gd name="T28" fmla="*/ 1904 w 3474"/>
                  <a:gd name="T29" fmla="*/ 1135 h 1208"/>
                  <a:gd name="T30" fmla="*/ 2080 w 3474"/>
                  <a:gd name="T31" fmla="*/ 1248 h 1208"/>
                  <a:gd name="T32" fmla="*/ 2256 w 3474"/>
                  <a:gd name="T33" fmla="*/ 1211 h 1208"/>
                  <a:gd name="T34" fmla="*/ 2453 w 3474"/>
                  <a:gd name="T35" fmla="*/ 883 h 1208"/>
                  <a:gd name="T36" fmla="*/ 2595 w 3474"/>
                  <a:gd name="T37" fmla="*/ 1052 h 1208"/>
                  <a:gd name="T38" fmla="*/ 2745 w 3474"/>
                  <a:gd name="T39" fmla="*/ 1113 h 1208"/>
                  <a:gd name="T40" fmla="*/ 2902 w 3474"/>
                  <a:gd name="T41" fmla="*/ 985 h 1208"/>
                  <a:gd name="T42" fmla="*/ 3020 w 3474"/>
                  <a:gd name="T43" fmla="*/ 755 h 1208"/>
                  <a:gd name="T44" fmla="*/ 3222 w 3474"/>
                  <a:gd name="T45" fmla="*/ 1030 h 1208"/>
                  <a:gd name="T46" fmla="*/ 3341 w 3474"/>
                  <a:gd name="T47" fmla="*/ 1075 h 1208"/>
                  <a:gd name="T48" fmla="*/ 3417 w 3474"/>
                  <a:gd name="T49" fmla="*/ 1018 h 1208"/>
                  <a:gd name="T50" fmla="*/ 3483 w 3474"/>
                  <a:gd name="T51" fmla="*/ 808 h 1208"/>
                  <a:gd name="T52" fmla="*/ 3363 w 3474"/>
                  <a:gd name="T53" fmla="*/ 0 h 1208"/>
                  <a:gd name="T54" fmla="*/ 3399 w 3474"/>
                  <a:gd name="T55" fmla="*/ 549 h 1208"/>
                  <a:gd name="T56" fmla="*/ 3361 w 3474"/>
                  <a:gd name="T57" fmla="*/ 834 h 1208"/>
                  <a:gd name="T58" fmla="*/ 3301 w 3474"/>
                  <a:gd name="T59" fmla="*/ 860 h 1208"/>
                  <a:gd name="T60" fmla="*/ 3204 w 3474"/>
                  <a:gd name="T61" fmla="*/ 777 h 1208"/>
                  <a:gd name="T62" fmla="*/ 3034 w 3474"/>
                  <a:gd name="T63" fmla="*/ 398 h 1208"/>
                  <a:gd name="T64" fmla="*/ 2850 w 3474"/>
                  <a:gd name="T65" fmla="*/ 178 h 1208"/>
                  <a:gd name="T66" fmla="*/ 2880 w 3474"/>
                  <a:gd name="T67" fmla="*/ 638 h 1208"/>
                  <a:gd name="T68" fmla="*/ 2826 w 3474"/>
                  <a:gd name="T69" fmla="*/ 874 h 1208"/>
                  <a:gd name="T70" fmla="*/ 2719 w 3474"/>
                  <a:gd name="T71" fmla="*/ 955 h 1208"/>
                  <a:gd name="T72" fmla="*/ 2601 w 3474"/>
                  <a:gd name="T73" fmla="*/ 862 h 1208"/>
                  <a:gd name="T74" fmla="*/ 2471 w 3474"/>
                  <a:gd name="T75" fmla="*/ 499 h 1208"/>
                  <a:gd name="T76" fmla="*/ 2307 w 3474"/>
                  <a:gd name="T77" fmla="*/ 289 h 1208"/>
                  <a:gd name="T78" fmla="*/ 2329 w 3474"/>
                  <a:gd name="T79" fmla="*/ 743 h 1208"/>
                  <a:gd name="T80" fmla="*/ 2273 w 3474"/>
                  <a:gd name="T81" fmla="*/ 963 h 1208"/>
                  <a:gd name="T82" fmla="*/ 2144 w 3474"/>
                  <a:gd name="T83" fmla="*/ 1066 h 1208"/>
                  <a:gd name="T84" fmla="*/ 1988 w 3474"/>
                  <a:gd name="T85" fmla="*/ 1020 h 1208"/>
                  <a:gd name="T86" fmla="*/ 1894 w 3474"/>
                  <a:gd name="T87" fmla="*/ 838 h 1208"/>
                  <a:gd name="T88" fmla="*/ 1830 w 3474"/>
                  <a:gd name="T89" fmla="*/ 428 h 1208"/>
                  <a:gd name="T90" fmla="*/ 1675 w 3474"/>
                  <a:gd name="T91" fmla="*/ 648 h 1208"/>
                  <a:gd name="T92" fmla="*/ 1595 w 3474"/>
                  <a:gd name="T93" fmla="*/ 949 h 1208"/>
                  <a:gd name="T94" fmla="*/ 1463 w 3474"/>
                  <a:gd name="T95" fmla="*/ 1073 h 1208"/>
                  <a:gd name="T96" fmla="*/ 1331 w 3474"/>
                  <a:gd name="T97" fmla="*/ 1050 h 1208"/>
                  <a:gd name="T98" fmla="*/ 1245 w 3474"/>
                  <a:gd name="T99" fmla="*/ 880 h 1208"/>
                  <a:gd name="T100" fmla="*/ 1216 w 3474"/>
                  <a:gd name="T101" fmla="*/ 497 h 1208"/>
                  <a:gd name="T102" fmla="*/ 1096 w 3474"/>
                  <a:gd name="T103" fmla="*/ 466 h 1208"/>
                  <a:gd name="T104" fmla="*/ 990 w 3474"/>
                  <a:gd name="T105" fmla="*/ 852 h 1208"/>
                  <a:gd name="T106" fmla="*/ 870 w 3474"/>
                  <a:gd name="T107" fmla="*/ 988 h 1208"/>
                  <a:gd name="T108" fmla="*/ 735 w 3474"/>
                  <a:gd name="T109" fmla="*/ 961 h 1208"/>
                  <a:gd name="T110" fmla="*/ 651 w 3474"/>
                  <a:gd name="T111" fmla="*/ 791 h 1208"/>
                  <a:gd name="T112" fmla="*/ 637 w 3474"/>
                  <a:gd name="T113" fmla="*/ 382 h 1208"/>
                  <a:gd name="T114" fmla="*/ 551 w 3474"/>
                  <a:gd name="T115" fmla="*/ 264 h 1208"/>
                  <a:gd name="T116" fmla="*/ 461 w 3474"/>
                  <a:gd name="T117" fmla="*/ 681 h 1208"/>
                  <a:gd name="T118" fmla="*/ 367 w 3474"/>
                  <a:gd name="T119" fmla="*/ 838 h 1208"/>
                  <a:gd name="T120" fmla="*/ 259 w 3474"/>
                  <a:gd name="T121" fmla="*/ 844 h 1208"/>
                  <a:gd name="T122" fmla="*/ 166 w 3474"/>
                  <a:gd name="T123" fmla="*/ 699 h 1208"/>
                  <a:gd name="T124" fmla="*/ 122 w 3474"/>
                  <a:gd name="T125" fmla="*/ 277 h 120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474" h="1208">
                    <a:moveTo>
                      <a:pt x="10" y="22"/>
                    </a:moveTo>
                    <a:lnTo>
                      <a:pt x="10" y="22"/>
                    </a:lnTo>
                    <a:lnTo>
                      <a:pt x="6" y="66"/>
                    </a:lnTo>
                    <a:lnTo>
                      <a:pt x="2" y="178"/>
                    </a:lnTo>
                    <a:lnTo>
                      <a:pt x="0" y="252"/>
                    </a:lnTo>
                    <a:lnTo>
                      <a:pt x="0" y="336"/>
                    </a:lnTo>
                    <a:lnTo>
                      <a:pt x="2" y="426"/>
                    </a:lnTo>
                    <a:lnTo>
                      <a:pt x="6" y="518"/>
                    </a:lnTo>
                    <a:lnTo>
                      <a:pt x="14" y="610"/>
                    </a:lnTo>
                    <a:lnTo>
                      <a:pt x="20" y="654"/>
                    </a:lnTo>
                    <a:lnTo>
                      <a:pt x="28" y="698"/>
                    </a:lnTo>
                    <a:lnTo>
                      <a:pt x="36" y="742"/>
                    </a:lnTo>
                    <a:lnTo>
                      <a:pt x="46" y="782"/>
                    </a:lnTo>
                    <a:lnTo>
                      <a:pt x="56" y="820"/>
                    </a:lnTo>
                    <a:lnTo>
                      <a:pt x="68" y="856"/>
                    </a:lnTo>
                    <a:lnTo>
                      <a:pt x="82" y="888"/>
                    </a:lnTo>
                    <a:lnTo>
                      <a:pt x="98" y="918"/>
                    </a:lnTo>
                    <a:lnTo>
                      <a:pt x="116" y="944"/>
                    </a:lnTo>
                    <a:lnTo>
                      <a:pt x="134" y="966"/>
                    </a:lnTo>
                    <a:lnTo>
                      <a:pt x="144" y="974"/>
                    </a:lnTo>
                    <a:lnTo>
                      <a:pt x="156" y="982"/>
                    </a:lnTo>
                    <a:lnTo>
                      <a:pt x="168" y="990"/>
                    </a:lnTo>
                    <a:lnTo>
                      <a:pt x="178" y="996"/>
                    </a:lnTo>
                    <a:lnTo>
                      <a:pt x="192" y="1000"/>
                    </a:lnTo>
                    <a:lnTo>
                      <a:pt x="204" y="1002"/>
                    </a:lnTo>
                    <a:lnTo>
                      <a:pt x="218" y="1004"/>
                    </a:lnTo>
                    <a:lnTo>
                      <a:pt x="232" y="1004"/>
                    </a:lnTo>
                    <a:lnTo>
                      <a:pt x="260" y="1002"/>
                    </a:lnTo>
                    <a:lnTo>
                      <a:pt x="284" y="1000"/>
                    </a:lnTo>
                    <a:lnTo>
                      <a:pt x="310" y="996"/>
                    </a:lnTo>
                    <a:lnTo>
                      <a:pt x="332" y="990"/>
                    </a:lnTo>
                    <a:lnTo>
                      <a:pt x="352" y="984"/>
                    </a:lnTo>
                    <a:lnTo>
                      <a:pt x="372" y="976"/>
                    </a:lnTo>
                    <a:lnTo>
                      <a:pt x="390" y="968"/>
                    </a:lnTo>
                    <a:lnTo>
                      <a:pt x="408" y="960"/>
                    </a:lnTo>
                    <a:lnTo>
                      <a:pt x="422" y="950"/>
                    </a:lnTo>
                    <a:lnTo>
                      <a:pt x="436" y="940"/>
                    </a:lnTo>
                    <a:lnTo>
                      <a:pt x="462" y="918"/>
                    </a:lnTo>
                    <a:lnTo>
                      <a:pt x="482" y="894"/>
                    </a:lnTo>
                    <a:lnTo>
                      <a:pt x="498" y="872"/>
                    </a:lnTo>
                    <a:lnTo>
                      <a:pt x="510" y="848"/>
                    </a:lnTo>
                    <a:lnTo>
                      <a:pt x="520" y="826"/>
                    </a:lnTo>
                    <a:lnTo>
                      <a:pt x="526" y="804"/>
                    </a:lnTo>
                    <a:lnTo>
                      <a:pt x="530" y="786"/>
                    </a:lnTo>
                    <a:lnTo>
                      <a:pt x="534" y="758"/>
                    </a:lnTo>
                    <a:lnTo>
                      <a:pt x="536" y="748"/>
                    </a:lnTo>
                    <a:lnTo>
                      <a:pt x="548" y="776"/>
                    </a:lnTo>
                    <a:lnTo>
                      <a:pt x="562" y="810"/>
                    </a:lnTo>
                    <a:lnTo>
                      <a:pt x="582" y="850"/>
                    </a:lnTo>
                    <a:lnTo>
                      <a:pt x="606" y="896"/>
                    </a:lnTo>
                    <a:lnTo>
                      <a:pt x="634" y="942"/>
                    </a:lnTo>
                    <a:lnTo>
                      <a:pt x="666" y="990"/>
                    </a:lnTo>
                    <a:lnTo>
                      <a:pt x="682" y="1012"/>
                    </a:lnTo>
                    <a:lnTo>
                      <a:pt x="700" y="1032"/>
                    </a:lnTo>
                    <a:lnTo>
                      <a:pt x="720" y="1052"/>
                    </a:lnTo>
                    <a:lnTo>
                      <a:pt x="738" y="1068"/>
                    </a:lnTo>
                    <a:lnTo>
                      <a:pt x="758" y="1082"/>
                    </a:lnTo>
                    <a:lnTo>
                      <a:pt x="778" y="1094"/>
                    </a:lnTo>
                    <a:lnTo>
                      <a:pt x="800" y="1104"/>
                    </a:lnTo>
                    <a:lnTo>
                      <a:pt x="822" y="1108"/>
                    </a:lnTo>
                    <a:lnTo>
                      <a:pt x="844" y="1110"/>
                    </a:lnTo>
                    <a:lnTo>
                      <a:pt x="866" y="1108"/>
                    </a:lnTo>
                    <a:lnTo>
                      <a:pt x="888" y="1100"/>
                    </a:lnTo>
                    <a:lnTo>
                      <a:pt x="910" y="1088"/>
                    </a:lnTo>
                    <a:lnTo>
                      <a:pt x="934" y="1070"/>
                    </a:lnTo>
                    <a:lnTo>
                      <a:pt x="956" y="1046"/>
                    </a:lnTo>
                    <a:lnTo>
                      <a:pt x="980" y="1016"/>
                    </a:lnTo>
                    <a:lnTo>
                      <a:pt x="1004" y="980"/>
                    </a:lnTo>
                    <a:lnTo>
                      <a:pt x="1026" y="938"/>
                    </a:lnTo>
                    <a:lnTo>
                      <a:pt x="1050" y="888"/>
                    </a:lnTo>
                    <a:lnTo>
                      <a:pt x="1066" y="916"/>
                    </a:lnTo>
                    <a:lnTo>
                      <a:pt x="1088" y="948"/>
                    </a:lnTo>
                    <a:lnTo>
                      <a:pt x="1114" y="988"/>
                    </a:lnTo>
                    <a:lnTo>
                      <a:pt x="1148" y="1032"/>
                    </a:lnTo>
                    <a:lnTo>
                      <a:pt x="1188" y="1076"/>
                    </a:lnTo>
                    <a:lnTo>
                      <a:pt x="1210" y="1098"/>
                    </a:lnTo>
                    <a:lnTo>
                      <a:pt x="1232" y="1118"/>
                    </a:lnTo>
                    <a:lnTo>
                      <a:pt x="1256" y="1138"/>
                    </a:lnTo>
                    <a:lnTo>
                      <a:pt x="1280" y="1156"/>
                    </a:lnTo>
                    <a:lnTo>
                      <a:pt x="1306" y="1172"/>
                    </a:lnTo>
                    <a:lnTo>
                      <a:pt x="1332" y="1186"/>
                    </a:lnTo>
                    <a:lnTo>
                      <a:pt x="1360" y="1196"/>
                    </a:lnTo>
                    <a:lnTo>
                      <a:pt x="1388" y="1204"/>
                    </a:lnTo>
                    <a:lnTo>
                      <a:pt x="1416" y="1208"/>
                    </a:lnTo>
                    <a:lnTo>
                      <a:pt x="1444" y="1208"/>
                    </a:lnTo>
                    <a:lnTo>
                      <a:pt x="1474" y="1202"/>
                    </a:lnTo>
                    <a:lnTo>
                      <a:pt x="1504" y="1194"/>
                    </a:lnTo>
                    <a:lnTo>
                      <a:pt x="1518" y="1186"/>
                    </a:lnTo>
                    <a:lnTo>
                      <a:pt x="1532" y="1178"/>
                    </a:lnTo>
                    <a:lnTo>
                      <a:pt x="1562" y="1158"/>
                    </a:lnTo>
                    <a:lnTo>
                      <a:pt x="1592" y="1132"/>
                    </a:lnTo>
                    <a:lnTo>
                      <a:pt x="1622" y="1100"/>
                    </a:lnTo>
                    <a:lnTo>
                      <a:pt x="1652" y="1060"/>
                    </a:lnTo>
                    <a:lnTo>
                      <a:pt x="1682" y="1014"/>
                    </a:lnTo>
                    <a:lnTo>
                      <a:pt x="1710" y="960"/>
                    </a:lnTo>
                    <a:lnTo>
                      <a:pt x="1740" y="900"/>
                    </a:lnTo>
                    <a:lnTo>
                      <a:pt x="1758" y="928"/>
                    </a:lnTo>
                    <a:lnTo>
                      <a:pt x="1778" y="958"/>
                    </a:lnTo>
                    <a:lnTo>
                      <a:pt x="1808" y="996"/>
                    </a:lnTo>
                    <a:lnTo>
                      <a:pt x="1842" y="1038"/>
                    </a:lnTo>
                    <a:lnTo>
                      <a:pt x="1884" y="1080"/>
                    </a:lnTo>
                    <a:lnTo>
                      <a:pt x="1906" y="1102"/>
                    </a:lnTo>
                    <a:lnTo>
                      <a:pt x="1928" y="1120"/>
                    </a:lnTo>
                    <a:lnTo>
                      <a:pt x="1954" y="1138"/>
                    </a:lnTo>
                    <a:lnTo>
                      <a:pt x="1978" y="1154"/>
                    </a:lnTo>
                    <a:lnTo>
                      <a:pt x="2004" y="1168"/>
                    </a:lnTo>
                    <a:lnTo>
                      <a:pt x="2032" y="1180"/>
                    </a:lnTo>
                    <a:lnTo>
                      <a:pt x="2060" y="1188"/>
                    </a:lnTo>
                    <a:lnTo>
                      <a:pt x="2088" y="1192"/>
                    </a:lnTo>
                    <a:lnTo>
                      <a:pt x="2116" y="1194"/>
                    </a:lnTo>
                    <a:lnTo>
                      <a:pt x="2144" y="1190"/>
                    </a:lnTo>
                    <a:lnTo>
                      <a:pt x="2174" y="1184"/>
                    </a:lnTo>
                    <a:lnTo>
                      <a:pt x="2202" y="1170"/>
                    </a:lnTo>
                    <a:lnTo>
                      <a:pt x="2218" y="1162"/>
                    </a:lnTo>
                    <a:lnTo>
                      <a:pt x="2232" y="1152"/>
                    </a:lnTo>
                    <a:lnTo>
                      <a:pt x="2260" y="1128"/>
                    </a:lnTo>
                    <a:lnTo>
                      <a:pt x="2290" y="1098"/>
                    </a:lnTo>
                    <a:lnTo>
                      <a:pt x="2318" y="1062"/>
                    </a:lnTo>
                    <a:lnTo>
                      <a:pt x="2346" y="1018"/>
                    </a:lnTo>
                    <a:lnTo>
                      <a:pt x="2374" y="966"/>
                    </a:lnTo>
                    <a:lnTo>
                      <a:pt x="2402" y="908"/>
                    </a:lnTo>
                    <a:lnTo>
                      <a:pt x="2428" y="840"/>
                    </a:lnTo>
                    <a:lnTo>
                      <a:pt x="2444" y="864"/>
                    </a:lnTo>
                    <a:lnTo>
                      <a:pt x="2462" y="890"/>
                    </a:lnTo>
                    <a:lnTo>
                      <a:pt x="2488" y="920"/>
                    </a:lnTo>
                    <a:lnTo>
                      <a:pt x="2518" y="954"/>
                    </a:lnTo>
                    <a:lnTo>
                      <a:pt x="2552" y="986"/>
                    </a:lnTo>
                    <a:lnTo>
                      <a:pt x="2570" y="1002"/>
                    </a:lnTo>
                    <a:lnTo>
                      <a:pt x="2590" y="1016"/>
                    </a:lnTo>
                    <a:lnTo>
                      <a:pt x="2610" y="1028"/>
                    </a:lnTo>
                    <a:lnTo>
                      <a:pt x="2632" y="1040"/>
                    </a:lnTo>
                    <a:lnTo>
                      <a:pt x="2652" y="1048"/>
                    </a:lnTo>
                    <a:lnTo>
                      <a:pt x="2674" y="1054"/>
                    </a:lnTo>
                    <a:lnTo>
                      <a:pt x="2696" y="1058"/>
                    </a:lnTo>
                    <a:lnTo>
                      <a:pt x="2718" y="1058"/>
                    </a:lnTo>
                    <a:lnTo>
                      <a:pt x="2742" y="1054"/>
                    </a:lnTo>
                    <a:lnTo>
                      <a:pt x="2764" y="1046"/>
                    </a:lnTo>
                    <a:lnTo>
                      <a:pt x="2786" y="1034"/>
                    </a:lnTo>
                    <a:lnTo>
                      <a:pt x="2808" y="1018"/>
                    </a:lnTo>
                    <a:lnTo>
                      <a:pt x="2830" y="996"/>
                    </a:lnTo>
                    <a:lnTo>
                      <a:pt x="2852" y="970"/>
                    </a:lnTo>
                    <a:lnTo>
                      <a:pt x="2872" y="938"/>
                    </a:lnTo>
                    <a:lnTo>
                      <a:pt x="2892" y="898"/>
                    </a:lnTo>
                    <a:lnTo>
                      <a:pt x="2912" y="854"/>
                    </a:lnTo>
                    <a:lnTo>
                      <a:pt x="2930" y="802"/>
                    </a:lnTo>
                    <a:lnTo>
                      <a:pt x="2948" y="744"/>
                    </a:lnTo>
                    <a:lnTo>
                      <a:pt x="2966" y="678"/>
                    </a:lnTo>
                    <a:lnTo>
                      <a:pt x="2990" y="720"/>
                    </a:lnTo>
                    <a:lnTo>
                      <a:pt x="3018" y="766"/>
                    </a:lnTo>
                    <a:lnTo>
                      <a:pt x="3054" y="820"/>
                    </a:lnTo>
                    <a:lnTo>
                      <a:pt x="3096" y="878"/>
                    </a:lnTo>
                    <a:lnTo>
                      <a:pt x="3120" y="906"/>
                    </a:lnTo>
                    <a:lnTo>
                      <a:pt x="3144" y="932"/>
                    </a:lnTo>
                    <a:lnTo>
                      <a:pt x="3168" y="958"/>
                    </a:lnTo>
                    <a:lnTo>
                      <a:pt x="3192" y="980"/>
                    </a:lnTo>
                    <a:lnTo>
                      <a:pt x="3218" y="998"/>
                    </a:lnTo>
                    <a:lnTo>
                      <a:pt x="3244" y="1012"/>
                    </a:lnTo>
                    <a:lnTo>
                      <a:pt x="3256" y="1016"/>
                    </a:lnTo>
                    <a:lnTo>
                      <a:pt x="3268" y="1020"/>
                    </a:lnTo>
                    <a:lnTo>
                      <a:pt x="3280" y="1024"/>
                    </a:lnTo>
                    <a:lnTo>
                      <a:pt x="3294" y="1024"/>
                    </a:lnTo>
                    <a:lnTo>
                      <a:pt x="3306" y="1024"/>
                    </a:lnTo>
                    <a:lnTo>
                      <a:pt x="3318" y="1022"/>
                    </a:lnTo>
                    <a:lnTo>
                      <a:pt x="3328" y="1018"/>
                    </a:lnTo>
                    <a:lnTo>
                      <a:pt x="3340" y="1012"/>
                    </a:lnTo>
                    <a:lnTo>
                      <a:pt x="3352" y="1004"/>
                    </a:lnTo>
                    <a:lnTo>
                      <a:pt x="3362" y="994"/>
                    </a:lnTo>
                    <a:lnTo>
                      <a:pt x="3372" y="982"/>
                    </a:lnTo>
                    <a:lnTo>
                      <a:pt x="3382" y="968"/>
                    </a:lnTo>
                    <a:lnTo>
                      <a:pt x="3392" y="952"/>
                    </a:lnTo>
                    <a:lnTo>
                      <a:pt x="3402" y="934"/>
                    </a:lnTo>
                    <a:lnTo>
                      <a:pt x="3412" y="912"/>
                    </a:lnTo>
                    <a:lnTo>
                      <a:pt x="3420" y="890"/>
                    </a:lnTo>
                    <a:lnTo>
                      <a:pt x="3428" y="862"/>
                    </a:lnTo>
                    <a:lnTo>
                      <a:pt x="3434" y="834"/>
                    </a:lnTo>
                    <a:lnTo>
                      <a:pt x="3448" y="768"/>
                    </a:lnTo>
                    <a:lnTo>
                      <a:pt x="3458" y="688"/>
                    </a:lnTo>
                    <a:lnTo>
                      <a:pt x="3466" y="598"/>
                    </a:lnTo>
                    <a:lnTo>
                      <a:pt x="3472" y="494"/>
                    </a:lnTo>
                    <a:lnTo>
                      <a:pt x="3474" y="374"/>
                    </a:lnTo>
                    <a:lnTo>
                      <a:pt x="3474" y="242"/>
                    </a:lnTo>
                    <a:lnTo>
                      <a:pt x="3468" y="92"/>
                    </a:lnTo>
                    <a:lnTo>
                      <a:pt x="3328" y="0"/>
                    </a:lnTo>
                    <a:lnTo>
                      <a:pt x="3332" y="38"/>
                    </a:lnTo>
                    <a:lnTo>
                      <a:pt x="3344" y="140"/>
                    </a:lnTo>
                    <a:lnTo>
                      <a:pt x="3356" y="282"/>
                    </a:lnTo>
                    <a:lnTo>
                      <a:pt x="3360" y="362"/>
                    </a:lnTo>
                    <a:lnTo>
                      <a:pt x="3364" y="444"/>
                    </a:lnTo>
                    <a:lnTo>
                      <a:pt x="3364" y="524"/>
                    </a:lnTo>
                    <a:lnTo>
                      <a:pt x="3362" y="600"/>
                    </a:lnTo>
                    <a:lnTo>
                      <a:pt x="3358" y="670"/>
                    </a:lnTo>
                    <a:lnTo>
                      <a:pt x="3354" y="700"/>
                    </a:lnTo>
                    <a:lnTo>
                      <a:pt x="3348" y="728"/>
                    </a:lnTo>
                    <a:lnTo>
                      <a:pt x="3342" y="754"/>
                    </a:lnTo>
                    <a:lnTo>
                      <a:pt x="3334" y="776"/>
                    </a:lnTo>
                    <a:lnTo>
                      <a:pt x="3326" y="794"/>
                    </a:lnTo>
                    <a:lnTo>
                      <a:pt x="3314" y="810"/>
                    </a:lnTo>
                    <a:lnTo>
                      <a:pt x="3302" y="818"/>
                    </a:lnTo>
                    <a:lnTo>
                      <a:pt x="3296" y="822"/>
                    </a:lnTo>
                    <a:lnTo>
                      <a:pt x="3290" y="824"/>
                    </a:lnTo>
                    <a:lnTo>
                      <a:pt x="3282" y="824"/>
                    </a:lnTo>
                    <a:lnTo>
                      <a:pt x="3274" y="824"/>
                    </a:lnTo>
                    <a:lnTo>
                      <a:pt x="3266" y="820"/>
                    </a:lnTo>
                    <a:lnTo>
                      <a:pt x="3258" y="818"/>
                    </a:lnTo>
                    <a:lnTo>
                      <a:pt x="3240" y="808"/>
                    </a:lnTo>
                    <a:lnTo>
                      <a:pt x="3224" y="794"/>
                    </a:lnTo>
                    <a:lnTo>
                      <a:pt x="3206" y="778"/>
                    </a:lnTo>
                    <a:lnTo>
                      <a:pt x="3190" y="760"/>
                    </a:lnTo>
                    <a:lnTo>
                      <a:pt x="3174" y="740"/>
                    </a:lnTo>
                    <a:lnTo>
                      <a:pt x="3158" y="718"/>
                    </a:lnTo>
                    <a:lnTo>
                      <a:pt x="3128" y="670"/>
                    </a:lnTo>
                    <a:lnTo>
                      <a:pt x="3100" y="616"/>
                    </a:lnTo>
                    <a:lnTo>
                      <a:pt x="3072" y="558"/>
                    </a:lnTo>
                    <a:lnTo>
                      <a:pt x="3048" y="498"/>
                    </a:lnTo>
                    <a:lnTo>
                      <a:pt x="3024" y="438"/>
                    </a:lnTo>
                    <a:lnTo>
                      <a:pt x="3004" y="378"/>
                    </a:lnTo>
                    <a:lnTo>
                      <a:pt x="2986" y="322"/>
                    </a:lnTo>
                    <a:lnTo>
                      <a:pt x="2956" y="222"/>
                    </a:lnTo>
                    <a:lnTo>
                      <a:pt x="2938" y="154"/>
                    </a:lnTo>
                    <a:lnTo>
                      <a:pt x="2930" y="128"/>
                    </a:lnTo>
                    <a:lnTo>
                      <a:pt x="2814" y="140"/>
                    </a:lnTo>
                    <a:lnTo>
                      <a:pt x="2820" y="168"/>
                    </a:lnTo>
                    <a:lnTo>
                      <a:pt x="2830" y="242"/>
                    </a:lnTo>
                    <a:lnTo>
                      <a:pt x="2838" y="292"/>
                    </a:lnTo>
                    <a:lnTo>
                      <a:pt x="2844" y="350"/>
                    </a:lnTo>
                    <a:lnTo>
                      <a:pt x="2848" y="410"/>
                    </a:lnTo>
                    <a:lnTo>
                      <a:pt x="2852" y="476"/>
                    </a:lnTo>
                    <a:lnTo>
                      <a:pt x="2852" y="542"/>
                    </a:lnTo>
                    <a:lnTo>
                      <a:pt x="2850" y="608"/>
                    </a:lnTo>
                    <a:lnTo>
                      <a:pt x="2844" y="672"/>
                    </a:lnTo>
                    <a:lnTo>
                      <a:pt x="2840" y="702"/>
                    </a:lnTo>
                    <a:lnTo>
                      <a:pt x="2834" y="732"/>
                    </a:lnTo>
                    <a:lnTo>
                      <a:pt x="2826" y="760"/>
                    </a:lnTo>
                    <a:lnTo>
                      <a:pt x="2818" y="786"/>
                    </a:lnTo>
                    <a:lnTo>
                      <a:pt x="2808" y="810"/>
                    </a:lnTo>
                    <a:lnTo>
                      <a:pt x="2796" y="832"/>
                    </a:lnTo>
                    <a:lnTo>
                      <a:pt x="2782" y="854"/>
                    </a:lnTo>
                    <a:lnTo>
                      <a:pt x="2768" y="872"/>
                    </a:lnTo>
                    <a:lnTo>
                      <a:pt x="2750" y="886"/>
                    </a:lnTo>
                    <a:lnTo>
                      <a:pt x="2732" y="900"/>
                    </a:lnTo>
                    <a:lnTo>
                      <a:pt x="2712" y="908"/>
                    </a:lnTo>
                    <a:lnTo>
                      <a:pt x="2694" y="910"/>
                    </a:lnTo>
                    <a:lnTo>
                      <a:pt x="2676" y="910"/>
                    </a:lnTo>
                    <a:lnTo>
                      <a:pt x="2658" y="904"/>
                    </a:lnTo>
                    <a:lnTo>
                      <a:pt x="2640" y="894"/>
                    </a:lnTo>
                    <a:lnTo>
                      <a:pt x="2622" y="882"/>
                    </a:lnTo>
                    <a:lnTo>
                      <a:pt x="2606" y="864"/>
                    </a:lnTo>
                    <a:lnTo>
                      <a:pt x="2590" y="844"/>
                    </a:lnTo>
                    <a:lnTo>
                      <a:pt x="2576" y="822"/>
                    </a:lnTo>
                    <a:lnTo>
                      <a:pt x="2560" y="796"/>
                    </a:lnTo>
                    <a:lnTo>
                      <a:pt x="2546" y="770"/>
                    </a:lnTo>
                    <a:lnTo>
                      <a:pt x="2532" y="740"/>
                    </a:lnTo>
                    <a:lnTo>
                      <a:pt x="2508" y="676"/>
                    </a:lnTo>
                    <a:lnTo>
                      <a:pt x="2484" y="610"/>
                    </a:lnTo>
                    <a:lnTo>
                      <a:pt x="2464" y="542"/>
                    </a:lnTo>
                    <a:lnTo>
                      <a:pt x="2446" y="474"/>
                    </a:lnTo>
                    <a:lnTo>
                      <a:pt x="2430" y="412"/>
                    </a:lnTo>
                    <a:lnTo>
                      <a:pt x="2416" y="354"/>
                    </a:lnTo>
                    <a:lnTo>
                      <a:pt x="2400" y="266"/>
                    </a:lnTo>
                    <a:lnTo>
                      <a:pt x="2394" y="234"/>
                    </a:lnTo>
                    <a:lnTo>
                      <a:pt x="2276" y="244"/>
                    </a:lnTo>
                    <a:lnTo>
                      <a:pt x="2282" y="274"/>
                    </a:lnTo>
                    <a:lnTo>
                      <a:pt x="2294" y="356"/>
                    </a:lnTo>
                    <a:lnTo>
                      <a:pt x="2300" y="410"/>
                    </a:lnTo>
                    <a:lnTo>
                      <a:pt x="2306" y="470"/>
                    </a:lnTo>
                    <a:lnTo>
                      <a:pt x="2310" y="536"/>
                    </a:lnTo>
                    <a:lnTo>
                      <a:pt x="2310" y="604"/>
                    </a:lnTo>
                    <a:lnTo>
                      <a:pt x="2308" y="674"/>
                    </a:lnTo>
                    <a:lnTo>
                      <a:pt x="2304" y="708"/>
                    </a:lnTo>
                    <a:lnTo>
                      <a:pt x="2302" y="742"/>
                    </a:lnTo>
                    <a:lnTo>
                      <a:pt x="2296" y="774"/>
                    </a:lnTo>
                    <a:lnTo>
                      <a:pt x="2290" y="806"/>
                    </a:lnTo>
                    <a:lnTo>
                      <a:pt x="2282" y="836"/>
                    </a:lnTo>
                    <a:lnTo>
                      <a:pt x="2272" y="866"/>
                    </a:lnTo>
                    <a:lnTo>
                      <a:pt x="2260" y="894"/>
                    </a:lnTo>
                    <a:lnTo>
                      <a:pt x="2248" y="918"/>
                    </a:lnTo>
                    <a:lnTo>
                      <a:pt x="2232" y="942"/>
                    </a:lnTo>
                    <a:lnTo>
                      <a:pt x="2214" y="962"/>
                    </a:lnTo>
                    <a:lnTo>
                      <a:pt x="2196" y="980"/>
                    </a:lnTo>
                    <a:lnTo>
                      <a:pt x="2174" y="996"/>
                    </a:lnTo>
                    <a:lnTo>
                      <a:pt x="2150" y="1008"/>
                    </a:lnTo>
                    <a:lnTo>
                      <a:pt x="2124" y="1016"/>
                    </a:lnTo>
                    <a:lnTo>
                      <a:pt x="2098" y="1020"/>
                    </a:lnTo>
                    <a:lnTo>
                      <a:pt x="2072" y="1020"/>
                    </a:lnTo>
                    <a:lnTo>
                      <a:pt x="2050" y="1018"/>
                    </a:lnTo>
                    <a:lnTo>
                      <a:pt x="2028" y="1010"/>
                    </a:lnTo>
                    <a:lnTo>
                      <a:pt x="2006" y="1000"/>
                    </a:lnTo>
                    <a:lnTo>
                      <a:pt x="1986" y="986"/>
                    </a:lnTo>
                    <a:lnTo>
                      <a:pt x="1968" y="970"/>
                    </a:lnTo>
                    <a:lnTo>
                      <a:pt x="1952" y="950"/>
                    </a:lnTo>
                    <a:lnTo>
                      <a:pt x="1936" y="930"/>
                    </a:lnTo>
                    <a:lnTo>
                      <a:pt x="1922" y="906"/>
                    </a:lnTo>
                    <a:lnTo>
                      <a:pt x="1908" y="882"/>
                    </a:lnTo>
                    <a:lnTo>
                      <a:pt x="1896" y="854"/>
                    </a:lnTo>
                    <a:lnTo>
                      <a:pt x="1886" y="826"/>
                    </a:lnTo>
                    <a:lnTo>
                      <a:pt x="1874" y="798"/>
                    </a:lnTo>
                    <a:lnTo>
                      <a:pt x="1858" y="738"/>
                    </a:lnTo>
                    <a:lnTo>
                      <a:pt x="1844" y="678"/>
                    </a:lnTo>
                    <a:lnTo>
                      <a:pt x="1832" y="620"/>
                    </a:lnTo>
                    <a:lnTo>
                      <a:pt x="1824" y="564"/>
                    </a:lnTo>
                    <a:lnTo>
                      <a:pt x="1818" y="514"/>
                    </a:lnTo>
                    <a:lnTo>
                      <a:pt x="1810" y="438"/>
                    </a:lnTo>
                    <a:lnTo>
                      <a:pt x="1810" y="408"/>
                    </a:lnTo>
                    <a:lnTo>
                      <a:pt x="1668" y="362"/>
                    </a:lnTo>
                    <a:lnTo>
                      <a:pt x="1670" y="388"/>
                    </a:lnTo>
                    <a:lnTo>
                      <a:pt x="1670" y="460"/>
                    </a:lnTo>
                    <a:lnTo>
                      <a:pt x="1668" y="506"/>
                    </a:lnTo>
                    <a:lnTo>
                      <a:pt x="1666" y="560"/>
                    </a:lnTo>
                    <a:lnTo>
                      <a:pt x="1660" y="618"/>
                    </a:lnTo>
                    <a:lnTo>
                      <a:pt x="1652" y="678"/>
                    </a:lnTo>
                    <a:lnTo>
                      <a:pt x="1640" y="738"/>
                    </a:lnTo>
                    <a:lnTo>
                      <a:pt x="1624" y="796"/>
                    </a:lnTo>
                    <a:lnTo>
                      <a:pt x="1616" y="824"/>
                    </a:lnTo>
                    <a:lnTo>
                      <a:pt x="1604" y="852"/>
                    </a:lnTo>
                    <a:lnTo>
                      <a:pt x="1594" y="878"/>
                    </a:lnTo>
                    <a:lnTo>
                      <a:pt x="1580" y="904"/>
                    </a:lnTo>
                    <a:lnTo>
                      <a:pt x="1566" y="928"/>
                    </a:lnTo>
                    <a:lnTo>
                      <a:pt x="1550" y="948"/>
                    </a:lnTo>
                    <a:lnTo>
                      <a:pt x="1534" y="968"/>
                    </a:lnTo>
                    <a:lnTo>
                      <a:pt x="1514" y="986"/>
                    </a:lnTo>
                    <a:lnTo>
                      <a:pt x="1494" y="1000"/>
                    </a:lnTo>
                    <a:lnTo>
                      <a:pt x="1472" y="1012"/>
                    </a:lnTo>
                    <a:lnTo>
                      <a:pt x="1448" y="1022"/>
                    </a:lnTo>
                    <a:lnTo>
                      <a:pt x="1424" y="1028"/>
                    </a:lnTo>
                    <a:lnTo>
                      <a:pt x="1398" y="1030"/>
                    </a:lnTo>
                    <a:lnTo>
                      <a:pt x="1374" y="1028"/>
                    </a:lnTo>
                    <a:lnTo>
                      <a:pt x="1354" y="1022"/>
                    </a:lnTo>
                    <a:lnTo>
                      <a:pt x="1334" y="1012"/>
                    </a:lnTo>
                    <a:lnTo>
                      <a:pt x="1316" y="1000"/>
                    </a:lnTo>
                    <a:lnTo>
                      <a:pt x="1300" y="984"/>
                    </a:lnTo>
                    <a:lnTo>
                      <a:pt x="1286" y="964"/>
                    </a:lnTo>
                    <a:lnTo>
                      <a:pt x="1272" y="944"/>
                    </a:lnTo>
                    <a:lnTo>
                      <a:pt x="1260" y="920"/>
                    </a:lnTo>
                    <a:lnTo>
                      <a:pt x="1250" y="894"/>
                    </a:lnTo>
                    <a:lnTo>
                      <a:pt x="1242" y="866"/>
                    </a:lnTo>
                    <a:lnTo>
                      <a:pt x="1234" y="838"/>
                    </a:lnTo>
                    <a:lnTo>
                      <a:pt x="1228" y="808"/>
                    </a:lnTo>
                    <a:lnTo>
                      <a:pt x="1222" y="776"/>
                    </a:lnTo>
                    <a:lnTo>
                      <a:pt x="1214" y="712"/>
                    </a:lnTo>
                    <a:lnTo>
                      <a:pt x="1208" y="648"/>
                    </a:lnTo>
                    <a:lnTo>
                      <a:pt x="1206" y="584"/>
                    </a:lnTo>
                    <a:lnTo>
                      <a:pt x="1206" y="526"/>
                    </a:lnTo>
                    <a:lnTo>
                      <a:pt x="1206" y="472"/>
                    </a:lnTo>
                    <a:lnTo>
                      <a:pt x="1210" y="392"/>
                    </a:lnTo>
                    <a:lnTo>
                      <a:pt x="1214" y="362"/>
                    </a:lnTo>
                    <a:lnTo>
                      <a:pt x="1108" y="280"/>
                    </a:lnTo>
                    <a:lnTo>
                      <a:pt x="1104" y="310"/>
                    </a:lnTo>
                    <a:lnTo>
                      <a:pt x="1094" y="390"/>
                    </a:lnTo>
                    <a:lnTo>
                      <a:pt x="1086" y="444"/>
                    </a:lnTo>
                    <a:lnTo>
                      <a:pt x="1076" y="502"/>
                    </a:lnTo>
                    <a:lnTo>
                      <a:pt x="1062" y="566"/>
                    </a:lnTo>
                    <a:lnTo>
                      <a:pt x="1046" y="630"/>
                    </a:lnTo>
                    <a:lnTo>
                      <a:pt x="1028" y="694"/>
                    </a:lnTo>
                    <a:lnTo>
                      <a:pt x="1006" y="756"/>
                    </a:lnTo>
                    <a:lnTo>
                      <a:pt x="992" y="784"/>
                    </a:lnTo>
                    <a:lnTo>
                      <a:pt x="980" y="812"/>
                    </a:lnTo>
                    <a:lnTo>
                      <a:pt x="966" y="838"/>
                    </a:lnTo>
                    <a:lnTo>
                      <a:pt x="950" y="862"/>
                    </a:lnTo>
                    <a:lnTo>
                      <a:pt x="934" y="882"/>
                    </a:lnTo>
                    <a:lnTo>
                      <a:pt x="918" y="902"/>
                    </a:lnTo>
                    <a:lnTo>
                      <a:pt x="898" y="918"/>
                    </a:lnTo>
                    <a:lnTo>
                      <a:pt x="880" y="930"/>
                    </a:lnTo>
                    <a:lnTo>
                      <a:pt x="860" y="940"/>
                    </a:lnTo>
                    <a:lnTo>
                      <a:pt x="838" y="946"/>
                    </a:lnTo>
                    <a:lnTo>
                      <a:pt x="816" y="948"/>
                    </a:lnTo>
                    <a:lnTo>
                      <a:pt x="792" y="946"/>
                    </a:lnTo>
                    <a:lnTo>
                      <a:pt x="770" y="940"/>
                    </a:lnTo>
                    <a:lnTo>
                      <a:pt x="748" y="930"/>
                    </a:lnTo>
                    <a:lnTo>
                      <a:pt x="730" y="916"/>
                    </a:lnTo>
                    <a:lnTo>
                      <a:pt x="712" y="900"/>
                    </a:lnTo>
                    <a:lnTo>
                      <a:pt x="698" y="882"/>
                    </a:lnTo>
                    <a:lnTo>
                      <a:pt x="684" y="860"/>
                    </a:lnTo>
                    <a:lnTo>
                      <a:pt x="672" y="836"/>
                    </a:lnTo>
                    <a:lnTo>
                      <a:pt x="662" y="810"/>
                    </a:lnTo>
                    <a:lnTo>
                      <a:pt x="654" y="782"/>
                    </a:lnTo>
                    <a:lnTo>
                      <a:pt x="646" y="752"/>
                    </a:lnTo>
                    <a:lnTo>
                      <a:pt x="640" y="720"/>
                    </a:lnTo>
                    <a:lnTo>
                      <a:pt x="636" y="688"/>
                    </a:lnTo>
                    <a:lnTo>
                      <a:pt x="628" y="622"/>
                    </a:lnTo>
                    <a:lnTo>
                      <a:pt x="626" y="554"/>
                    </a:lnTo>
                    <a:lnTo>
                      <a:pt x="626" y="488"/>
                    </a:lnTo>
                    <a:lnTo>
                      <a:pt x="628" y="422"/>
                    </a:lnTo>
                    <a:lnTo>
                      <a:pt x="632" y="362"/>
                    </a:lnTo>
                    <a:lnTo>
                      <a:pt x="638" y="308"/>
                    </a:lnTo>
                    <a:lnTo>
                      <a:pt x="648" y="228"/>
                    </a:lnTo>
                    <a:lnTo>
                      <a:pt x="652" y="198"/>
                    </a:lnTo>
                    <a:lnTo>
                      <a:pt x="558" y="140"/>
                    </a:lnTo>
                    <a:lnTo>
                      <a:pt x="556" y="170"/>
                    </a:lnTo>
                    <a:lnTo>
                      <a:pt x="546" y="250"/>
                    </a:lnTo>
                    <a:lnTo>
                      <a:pt x="538" y="304"/>
                    </a:lnTo>
                    <a:lnTo>
                      <a:pt x="530" y="364"/>
                    </a:lnTo>
                    <a:lnTo>
                      <a:pt x="518" y="426"/>
                    </a:lnTo>
                    <a:lnTo>
                      <a:pt x="504" y="492"/>
                    </a:lnTo>
                    <a:lnTo>
                      <a:pt x="486" y="556"/>
                    </a:lnTo>
                    <a:lnTo>
                      <a:pt x="468" y="618"/>
                    </a:lnTo>
                    <a:lnTo>
                      <a:pt x="456" y="648"/>
                    </a:lnTo>
                    <a:lnTo>
                      <a:pt x="446" y="676"/>
                    </a:lnTo>
                    <a:lnTo>
                      <a:pt x="434" y="702"/>
                    </a:lnTo>
                    <a:lnTo>
                      <a:pt x="420" y="726"/>
                    </a:lnTo>
                    <a:lnTo>
                      <a:pt x="408" y="748"/>
                    </a:lnTo>
                    <a:lnTo>
                      <a:pt x="392" y="768"/>
                    </a:lnTo>
                    <a:lnTo>
                      <a:pt x="378" y="784"/>
                    </a:lnTo>
                    <a:lnTo>
                      <a:pt x="362" y="798"/>
                    </a:lnTo>
                    <a:lnTo>
                      <a:pt x="346" y="808"/>
                    </a:lnTo>
                    <a:lnTo>
                      <a:pt x="328" y="816"/>
                    </a:lnTo>
                    <a:lnTo>
                      <a:pt x="310" y="818"/>
                    </a:lnTo>
                    <a:lnTo>
                      <a:pt x="290" y="818"/>
                    </a:lnTo>
                    <a:lnTo>
                      <a:pt x="270" y="812"/>
                    </a:lnTo>
                    <a:lnTo>
                      <a:pt x="254" y="804"/>
                    </a:lnTo>
                    <a:lnTo>
                      <a:pt x="238" y="792"/>
                    </a:lnTo>
                    <a:lnTo>
                      <a:pt x="222" y="776"/>
                    </a:lnTo>
                    <a:lnTo>
                      <a:pt x="208" y="758"/>
                    </a:lnTo>
                    <a:lnTo>
                      <a:pt x="196" y="738"/>
                    </a:lnTo>
                    <a:lnTo>
                      <a:pt x="186" y="716"/>
                    </a:lnTo>
                    <a:lnTo>
                      <a:pt x="176" y="692"/>
                    </a:lnTo>
                    <a:lnTo>
                      <a:pt x="166" y="664"/>
                    </a:lnTo>
                    <a:lnTo>
                      <a:pt x="158" y="636"/>
                    </a:lnTo>
                    <a:lnTo>
                      <a:pt x="146" y="576"/>
                    </a:lnTo>
                    <a:lnTo>
                      <a:pt x="136" y="512"/>
                    </a:lnTo>
                    <a:lnTo>
                      <a:pt x="130" y="448"/>
                    </a:lnTo>
                    <a:lnTo>
                      <a:pt x="124" y="384"/>
                    </a:lnTo>
                    <a:lnTo>
                      <a:pt x="122" y="320"/>
                    </a:lnTo>
                    <a:lnTo>
                      <a:pt x="122" y="262"/>
                    </a:lnTo>
                    <a:lnTo>
                      <a:pt x="122" y="210"/>
                    </a:lnTo>
                    <a:lnTo>
                      <a:pt x="124" y="134"/>
                    </a:lnTo>
                    <a:lnTo>
                      <a:pt x="126" y="104"/>
                    </a:lnTo>
                    <a:lnTo>
                      <a:pt x="1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5"/>
              <p:cNvSpPr>
                <a:spLocks/>
              </p:cNvSpPr>
              <p:nvPr userDrawn="1"/>
            </p:nvSpPr>
            <p:spPr bwMode="auto">
              <a:xfrm>
                <a:off x="3836" y="-1907"/>
                <a:ext cx="3541" cy="1781"/>
              </a:xfrm>
              <a:custGeom>
                <a:avLst/>
                <a:gdLst>
                  <a:gd name="T0" fmla="*/ 158 w 3532"/>
                  <a:gd name="T1" fmla="*/ 473 h 1786"/>
                  <a:gd name="T2" fmla="*/ 4 w 3532"/>
                  <a:gd name="T3" fmla="*/ 995 h 1786"/>
                  <a:gd name="T4" fmla="*/ 50 w 3532"/>
                  <a:gd name="T5" fmla="*/ 1338 h 1786"/>
                  <a:gd name="T6" fmla="*/ 130 w 3532"/>
                  <a:gd name="T7" fmla="*/ 1462 h 1786"/>
                  <a:gd name="T8" fmla="*/ 365 w 3532"/>
                  <a:gd name="T9" fmla="*/ 1392 h 1786"/>
                  <a:gd name="T10" fmla="*/ 541 w 3532"/>
                  <a:gd name="T11" fmla="*/ 1490 h 1786"/>
                  <a:gd name="T12" fmla="*/ 700 w 3532"/>
                  <a:gd name="T13" fmla="*/ 1580 h 1786"/>
                  <a:gd name="T14" fmla="*/ 958 w 3532"/>
                  <a:gd name="T15" fmla="*/ 1416 h 1786"/>
                  <a:gd name="T16" fmla="*/ 1087 w 3532"/>
                  <a:gd name="T17" fmla="*/ 1633 h 1786"/>
                  <a:gd name="T18" fmla="*/ 1273 w 3532"/>
                  <a:gd name="T19" fmla="*/ 1687 h 1786"/>
                  <a:gd name="T20" fmla="*/ 1504 w 3532"/>
                  <a:gd name="T21" fmla="*/ 1452 h 1786"/>
                  <a:gd name="T22" fmla="*/ 1700 w 3532"/>
                  <a:gd name="T23" fmla="*/ 1711 h 1786"/>
                  <a:gd name="T24" fmla="*/ 1925 w 3532"/>
                  <a:gd name="T25" fmla="*/ 1733 h 1786"/>
                  <a:gd name="T26" fmla="*/ 2131 w 3532"/>
                  <a:gd name="T27" fmla="*/ 1484 h 1786"/>
                  <a:gd name="T28" fmla="*/ 2314 w 3532"/>
                  <a:gd name="T29" fmla="*/ 1637 h 1786"/>
                  <a:gd name="T30" fmla="*/ 2500 w 3532"/>
                  <a:gd name="T31" fmla="*/ 1595 h 1786"/>
                  <a:gd name="T32" fmla="*/ 2665 w 3532"/>
                  <a:gd name="T33" fmla="*/ 1422 h 1786"/>
                  <a:gd name="T34" fmla="*/ 2869 w 3532"/>
                  <a:gd name="T35" fmla="*/ 1552 h 1786"/>
                  <a:gd name="T36" fmla="*/ 3058 w 3532"/>
                  <a:gd name="T37" fmla="*/ 1444 h 1786"/>
                  <a:gd name="T38" fmla="*/ 3228 w 3532"/>
                  <a:gd name="T39" fmla="*/ 1316 h 1786"/>
                  <a:gd name="T40" fmla="*/ 3457 w 3532"/>
                  <a:gd name="T41" fmla="*/ 1454 h 1786"/>
                  <a:gd name="T42" fmla="*/ 3543 w 3532"/>
                  <a:gd name="T43" fmla="*/ 1380 h 1786"/>
                  <a:gd name="T44" fmla="*/ 3577 w 3532"/>
                  <a:gd name="T45" fmla="*/ 1081 h 1786"/>
                  <a:gd name="T46" fmla="*/ 3507 w 3532"/>
                  <a:gd name="T47" fmla="*/ 646 h 1786"/>
                  <a:gd name="T48" fmla="*/ 3282 w 3532"/>
                  <a:gd name="T49" fmla="*/ 201 h 1786"/>
                  <a:gd name="T50" fmla="*/ 3198 w 3532"/>
                  <a:gd name="T51" fmla="*/ 279 h 1786"/>
                  <a:gd name="T52" fmla="*/ 3437 w 3532"/>
                  <a:gd name="T53" fmla="*/ 766 h 1786"/>
                  <a:gd name="T54" fmla="*/ 3449 w 3532"/>
                  <a:gd name="T55" fmla="*/ 1238 h 1786"/>
                  <a:gd name="T56" fmla="*/ 3308 w 3532"/>
                  <a:gd name="T57" fmla="*/ 1236 h 1786"/>
                  <a:gd name="T58" fmla="*/ 3154 w 3532"/>
                  <a:gd name="T59" fmla="*/ 993 h 1786"/>
                  <a:gd name="T60" fmla="*/ 2923 w 3532"/>
                  <a:gd name="T61" fmla="*/ 509 h 1786"/>
                  <a:gd name="T62" fmla="*/ 3040 w 3532"/>
                  <a:gd name="T63" fmla="*/ 1057 h 1786"/>
                  <a:gd name="T64" fmla="*/ 2986 w 3532"/>
                  <a:gd name="T65" fmla="*/ 1342 h 1786"/>
                  <a:gd name="T66" fmla="*/ 2817 w 3532"/>
                  <a:gd name="T67" fmla="*/ 1392 h 1786"/>
                  <a:gd name="T68" fmla="*/ 2691 w 3532"/>
                  <a:gd name="T69" fmla="*/ 1181 h 1786"/>
                  <a:gd name="T70" fmla="*/ 2508 w 3532"/>
                  <a:gd name="T71" fmla="*/ 726 h 1786"/>
                  <a:gd name="T72" fmla="*/ 2530 w 3532"/>
                  <a:gd name="T73" fmla="*/ 1256 h 1786"/>
                  <a:gd name="T74" fmla="*/ 2440 w 3532"/>
                  <a:gd name="T75" fmla="*/ 1470 h 1786"/>
                  <a:gd name="T76" fmla="*/ 2292 w 3532"/>
                  <a:gd name="T77" fmla="*/ 1442 h 1786"/>
                  <a:gd name="T78" fmla="*/ 2145 w 3532"/>
                  <a:gd name="T79" fmla="*/ 1105 h 1786"/>
                  <a:gd name="T80" fmla="*/ 2015 w 3532"/>
                  <a:gd name="T81" fmla="*/ 854 h 1786"/>
                  <a:gd name="T82" fmla="*/ 2033 w 3532"/>
                  <a:gd name="T83" fmla="*/ 1284 h 1786"/>
                  <a:gd name="T84" fmla="*/ 1895 w 3532"/>
                  <a:gd name="T85" fmla="*/ 1550 h 1786"/>
                  <a:gd name="T86" fmla="*/ 1738 w 3532"/>
                  <a:gd name="T87" fmla="*/ 1574 h 1786"/>
                  <a:gd name="T88" fmla="*/ 1630 w 3532"/>
                  <a:gd name="T89" fmla="*/ 1410 h 1786"/>
                  <a:gd name="T90" fmla="*/ 1598 w 3532"/>
                  <a:gd name="T91" fmla="*/ 975 h 1786"/>
                  <a:gd name="T92" fmla="*/ 1444 w 3532"/>
                  <a:gd name="T93" fmla="*/ 1165 h 1786"/>
                  <a:gd name="T94" fmla="*/ 1289 w 3532"/>
                  <a:gd name="T95" fmla="*/ 1512 h 1786"/>
                  <a:gd name="T96" fmla="*/ 1171 w 3532"/>
                  <a:gd name="T97" fmla="*/ 1526 h 1786"/>
                  <a:gd name="T98" fmla="*/ 1073 w 3532"/>
                  <a:gd name="T99" fmla="*/ 1308 h 1786"/>
                  <a:gd name="T100" fmla="*/ 1053 w 3532"/>
                  <a:gd name="T101" fmla="*/ 866 h 1786"/>
                  <a:gd name="T102" fmla="*/ 948 w 3532"/>
                  <a:gd name="T103" fmla="*/ 1079 h 1786"/>
                  <a:gd name="T104" fmla="*/ 820 w 3532"/>
                  <a:gd name="T105" fmla="*/ 1388 h 1786"/>
                  <a:gd name="T106" fmla="*/ 674 w 3532"/>
                  <a:gd name="T107" fmla="*/ 1426 h 1786"/>
                  <a:gd name="T108" fmla="*/ 587 w 3532"/>
                  <a:gd name="T109" fmla="*/ 1284 h 1786"/>
                  <a:gd name="T110" fmla="*/ 589 w 3532"/>
                  <a:gd name="T111" fmla="*/ 919 h 1786"/>
                  <a:gd name="T112" fmla="*/ 537 w 3532"/>
                  <a:gd name="T113" fmla="*/ 638 h 1786"/>
                  <a:gd name="T114" fmla="*/ 421 w 3532"/>
                  <a:gd name="T115" fmla="*/ 1123 h 1786"/>
                  <a:gd name="T116" fmla="*/ 227 w 3532"/>
                  <a:gd name="T117" fmla="*/ 1312 h 1786"/>
                  <a:gd name="T118" fmla="*/ 140 w 3532"/>
                  <a:gd name="T119" fmla="*/ 1298 h 1786"/>
                  <a:gd name="T120" fmla="*/ 126 w 3532"/>
                  <a:gd name="T121" fmla="*/ 1051 h 1786"/>
                  <a:gd name="T122" fmla="*/ 363 w 3532"/>
                  <a:gd name="T123" fmla="*/ 359 h 178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532" h="1786">
                    <a:moveTo>
                      <a:pt x="434" y="0"/>
                    </a:moveTo>
                    <a:lnTo>
                      <a:pt x="434" y="0"/>
                    </a:lnTo>
                    <a:lnTo>
                      <a:pt x="404" y="40"/>
                    </a:lnTo>
                    <a:lnTo>
                      <a:pt x="372" y="90"/>
                    </a:lnTo>
                    <a:lnTo>
                      <a:pt x="330" y="154"/>
                    </a:lnTo>
                    <a:lnTo>
                      <a:pt x="284" y="232"/>
                    </a:lnTo>
                    <a:lnTo>
                      <a:pt x="234" y="322"/>
                    </a:lnTo>
                    <a:lnTo>
                      <a:pt x="182" y="424"/>
                    </a:lnTo>
                    <a:lnTo>
                      <a:pt x="158" y="478"/>
                    </a:lnTo>
                    <a:lnTo>
                      <a:pt x="134" y="532"/>
                    </a:lnTo>
                    <a:lnTo>
                      <a:pt x="110" y="590"/>
                    </a:lnTo>
                    <a:lnTo>
                      <a:pt x="88" y="648"/>
                    </a:lnTo>
                    <a:lnTo>
                      <a:pt x="68" y="706"/>
                    </a:lnTo>
                    <a:lnTo>
                      <a:pt x="50" y="766"/>
                    </a:lnTo>
                    <a:lnTo>
                      <a:pt x="34" y="828"/>
                    </a:lnTo>
                    <a:lnTo>
                      <a:pt x="22" y="888"/>
                    </a:lnTo>
                    <a:lnTo>
                      <a:pt x="12" y="950"/>
                    </a:lnTo>
                    <a:lnTo>
                      <a:pt x="4" y="1010"/>
                    </a:lnTo>
                    <a:lnTo>
                      <a:pt x="0" y="1070"/>
                    </a:lnTo>
                    <a:lnTo>
                      <a:pt x="2" y="1130"/>
                    </a:lnTo>
                    <a:lnTo>
                      <a:pt x="6" y="1188"/>
                    </a:lnTo>
                    <a:lnTo>
                      <a:pt x="10" y="1218"/>
                    </a:lnTo>
                    <a:lnTo>
                      <a:pt x="16" y="1246"/>
                    </a:lnTo>
                    <a:lnTo>
                      <a:pt x="22" y="1274"/>
                    </a:lnTo>
                    <a:lnTo>
                      <a:pt x="30" y="1302"/>
                    </a:lnTo>
                    <a:lnTo>
                      <a:pt x="40" y="1330"/>
                    </a:lnTo>
                    <a:lnTo>
                      <a:pt x="50" y="1358"/>
                    </a:lnTo>
                    <a:lnTo>
                      <a:pt x="62" y="1384"/>
                    </a:lnTo>
                    <a:lnTo>
                      <a:pt x="74" y="1410"/>
                    </a:lnTo>
                    <a:lnTo>
                      <a:pt x="90" y="1436"/>
                    </a:lnTo>
                    <a:lnTo>
                      <a:pt x="106" y="1460"/>
                    </a:lnTo>
                    <a:lnTo>
                      <a:pt x="110" y="1466"/>
                    </a:lnTo>
                    <a:lnTo>
                      <a:pt x="114" y="1470"/>
                    </a:lnTo>
                    <a:lnTo>
                      <a:pt x="122" y="1476"/>
                    </a:lnTo>
                    <a:lnTo>
                      <a:pt x="130" y="1482"/>
                    </a:lnTo>
                    <a:lnTo>
                      <a:pt x="142" y="1488"/>
                    </a:lnTo>
                    <a:lnTo>
                      <a:pt x="158" y="1490"/>
                    </a:lnTo>
                    <a:lnTo>
                      <a:pt x="176" y="1492"/>
                    </a:lnTo>
                    <a:lnTo>
                      <a:pt x="198" y="1490"/>
                    </a:lnTo>
                    <a:lnTo>
                      <a:pt x="222" y="1486"/>
                    </a:lnTo>
                    <a:lnTo>
                      <a:pt x="250" y="1476"/>
                    </a:lnTo>
                    <a:lnTo>
                      <a:pt x="284" y="1460"/>
                    </a:lnTo>
                    <a:lnTo>
                      <a:pt x="320" y="1440"/>
                    </a:lnTo>
                    <a:lnTo>
                      <a:pt x="360" y="1412"/>
                    </a:lnTo>
                    <a:lnTo>
                      <a:pt x="406" y="1376"/>
                    </a:lnTo>
                    <a:lnTo>
                      <a:pt x="456" y="1332"/>
                    </a:lnTo>
                    <a:lnTo>
                      <a:pt x="462" y="1354"/>
                    </a:lnTo>
                    <a:lnTo>
                      <a:pt x="470" y="1378"/>
                    </a:lnTo>
                    <a:lnTo>
                      <a:pt x="480" y="1408"/>
                    </a:lnTo>
                    <a:lnTo>
                      <a:pt x="496" y="1440"/>
                    </a:lnTo>
                    <a:lnTo>
                      <a:pt x="514" y="1476"/>
                    </a:lnTo>
                    <a:lnTo>
                      <a:pt x="536" y="1510"/>
                    </a:lnTo>
                    <a:lnTo>
                      <a:pt x="548" y="1526"/>
                    </a:lnTo>
                    <a:lnTo>
                      <a:pt x="562" y="1542"/>
                    </a:lnTo>
                    <a:lnTo>
                      <a:pt x="576" y="1556"/>
                    </a:lnTo>
                    <a:lnTo>
                      <a:pt x="592" y="1568"/>
                    </a:lnTo>
                    <a:lnTo>
                      <a:pt x="610" y="1580"/>
                    </a:lnTo>
                    <a:lnTo>
                      <a:pt x="628" y="1588"/>
                    </a:lnTo>
                    <a:lnTo>
                      <a:pt x="648" y="1594"/>
                    </a:lnTo>
                    <a:lnTo>
                      <a:pt x="668" y="1598"/>
                    </a:lnTo>
                    <a:lnTo>
                      <a:pt x="690" y="1600"/>
                    </a:lnTo>
                    <a:lnTo>
                      <a:pt x="712" y="1598"/>
                    </a:lnTo>
                    <a:lnTo>
                      <a:pt x="738" y="1592"/>
                    </a:lnTo>
                    <a:lnTo>
                      <a:pt x="764" y="1584"/>
                    </a:lnTo>
                    <a:lnTo>
                      <a:pt x="790" y="1570"/>
                    </a:lnTo>
                    <a:lnTo>
                      <a:pt x="818" y="1554"/>
                    </a:lnTo>
                    <a:lnTo>
                      <a:pt x="848" y="1532"/>
                    </a:lnTo>
                    <a:lnTo>
                      <a:pt x="880" y="1504"/>
                    </a:lnTo>
                    <a:lnTo>
                      <a:pt x="914" y="1474"/>
                    </a:lnTo>
                    <a:lnTo>
                      <a:pt x="948" y="1436"/>
                    </a:lnTo>
                    <a:lnTo>
                      <a:pt x="956" y="1462"/>
                    </a:lnTo>
                    <a:lnTo>
                      <a:pt x="968" y="1490"/>
                    </a:lnTo>
                    <a:lnTo>
                      <a:pt x="984" y="1524"/>
                    </a:lnTo>
                    <a:lnTo>
                      <a:pt x="1004" y="1562"/>
                    </a:lnTo>
                    <a:lnTo>
                      <a:pt x="1028" y="1602"/>
                    </a:lnTo>
                    <a:lnTo>
                      <a:pt x="1042" y="1622"/>
                    </a:lnTo>
                    <a:lnTo>
                      <a:pt x="1056" y="1640"/>
                    </a:lnTo>
                    <a:lnTo>
                      <a:pt x="1072" y="1658"/>
                    </a:lnTo>
                    <a:lnTo>
                      <a:pt x="1090" y="1674"/>
                    </a:lnTo>
                    <a:lnTo>
                      <a:pt x="1106" y="1688"/>
                    </a:lnTo>
                    <a:lnTo>
                      <a:pt x="1126" y="1700"/>
                    </a:lnTo>
                    <a:lnTo>
                      <a:pt x="1146" y="1710"/>
                    </a:lnTo>
                    <a:lnTo>
                      <a:pt x="1166" y="1718"/>
                    </a:lnTo>
                    <a:lnTo>
                      <a:pt x="1188" y="1722"/>
                    </a:lnTo>
                    <a:lnTo>
                      <a:pt x="1210" y="1722"/>
                    </a:lnTo>
                    <a:lnTo>
                      <a:pt x="1234" y="1720"/>
                    </a:lnTo>
                    <a:lnTo>
                      <a:pt x="1258" y="1712"/>
                    </a:lnTo>
                    <a:lnTo>
                      <a:pt x="1284" y="1702"/>
                    </a:lnTo>
                    <a:lnTo>
                      <a:pt x="1310" y="1686"/>
                    </a:lnTo>
                    <a:lnTo>
                      <a:pt x="1336" y="1664"/>
                    </a:lnTo>
                    <a:lnTo>
                      <a:pt x="1364" y="1638"/>
                    </a:lnTo>
                    <a:lnTo>
                      <a:pt x="1394" y="1606"/>
                    </a:lnTo>
                    <a:lnTo>
                      <a:pt x="1422" y="1568"/>
                    </a:lnTo>
                    <a:lnTo>
                      <a:pt x="1454" y="1524"/>
                    </a:lnTo>
                    <a:lnTo>
                      <a:pt x="1484" y="1472"/>
                    </a:lnTo>
                    <a:lnTo>
                      <a:pt x="1498" y="1500"/>
                    </a:lnTo>
                    <a:lnTo>
                      <a:pt x="1516" y="1532"/>
                    </a:lnTo>
                    <a:lnTo>
                      <a:pt x="1538" y="1570"/>
                    </a:lnTo>
                    <a:lnTo>
                      <a:pt x="1566" y="1614"/>
                    </a:lnTo>
                    <a:lnTo>
                      <a:pt x="1600" y="1658"/>
                    </a:lnTo>
                    <a:lnTo>
                      <a:pt x="1618" y="1678"/>
                    </a:lnTo>
                    <a:lnTo>
                      <a:pt x="1638" y="1700"/>
                    </a:lnTo>
                    <a:lnTo>
                      <a:pt x="1658" y="1718"/>
                    </a:lnTo>
                    <a:lnTo>
                      <a:pt x="1680" y="1736"/>
                    </a:lnTo>
                    <a:lnTo>
                      <a:pt x="1702" y="1752"/>
                    </a:lnTo>
                    <a:lnTo>
                      <a:pt x="1724" y="1766"/>
                    </a:lnTo>
                    <a:lnTo>
                      <a:pt x="1748" y="1776"/>
                    </a:lnTo>
                    <a:lnTo>
                      <a:pt x="1772" y="1782"/>
                    </a:lnTo>
                    <a:lnTo>
                      <a:pt x="1796" y="1786"/>
                    </a:lnTo>
                    <a:lnTo>
                      <a:pt x="1822" y="1786"/>
                    </a:lnTo>
                    <a:lnTo>
                      <a:pt x="1848" y="1782"/>
                    </a:lnTo>
                    <a:lnTo>
                      <a:pt x="1874" y="1772"/>
                    </a:lnTo>
                    <a:lnTo>
                      <a:pt x="1900" y="1758"/>
                    </a:lnTo>
                    <a:lnTo>
                      <a:pt x="1928" y="1738"/>
                    </a:lnTo>
                    <a:lnTo>
                      <a:pt x="1956" y="1712"/>
                    </a:lnTo>
                    <a:lnTo>
                      <a:pt x="1982" y="1682"/>
                    </a:lnTo>
                    <a:lnTo>
                      <a:pt x="2010" y="1642"/>
                    </a:lnTo>
                    <a:lnTo>
                      <a:pt x="2038" y="1598"/>
                    </a:lnTo>
                    <a:lnTo>
                      <a:pt x="2066" y="1544"/>
                    </a:lnTo>
                    <a:lnTo>
                      <a:pt x="2092" y="1484"/>
                    </a:lnTo>
                    <a:lnTo>
                      <a:pt x="2106" y="1504"/>
                    </a:lnTo>
                    <a:lnTo>
                      <a:pt x="2120" y="1524"/>
                    </a:lnTo>
                    <a:lnTo>
                      <a:pt x="2142" y="1550"/>
                    </a:lnTo>
                    <a:lnTo>
                      <a:pt x="2166" y="1578"/>
                    </a:lnTo>
                    <a:lnTo>
                      <a:pt x="2196" y="1606"/>
                    </a:lnTo>
                    <a:lnTo>
                      <a:pt x="2212" y="1620"/>
                    </a:lnTo>
                    <a:lnTo>
                      <a:pt x="2228" y="1632"/>
                    </a:lnTo>
                    <a:lnTo>
                      <a:pt x="2246" y="1642"/>
                    </a:lnTo>
                    <a:lnTo>
                      <a:pt x="2264" y="1654"/>
                    </a:lnTo>
                    <a:lnTo>
                      <a:pt x="2284" y="1662"/>
                    </a:lnTo>
                    <a:lnTo>
                      <a:pt x="2304" y="1668"/>
                    </a:lnTo>
                    <a:lnTo>
                      <a:pt x="2324" y="1672"/>
                    </a:lnTo>
                    <a:lnTo>
                      <a:pt x="2344" y="1674"/>
                    </a:lnTo>
                    <a:lnTo>
                      <a:pt x="2364" y="1674"/>
                    </a:lnTo>
                    <a:lnTo>
                      <a:pt x="2386" y="1670"/>
                    </a:lnTo>
                    <a:lnTo>
                      <a:pt x="2406" y="1662"/>
                    </a:lnTo>
                    <a:lnTo>
                      <a:pt x="2428" y="1652"/>
                    </a:lnTo>
                    <a:lnTo>
                      <a:pt x="2450" y="1636"/>
                    </a:lnTo>
                    <a:lnTo>
                      <a:pt x="2470" y="1618"/>
                    </a:lnTo>
                    <a:lnTo>
                      <a:pt x="2492" y="1594"/>
                    </a:lnTo>
                    <a:lnTo>
                      <a:pt x="2514" y="1566"/>
                    </a:lnTo>
                    <a:lnTo>
                      <a:pt x="2534" y="1534"/>
                    </a:lnTo>
                    <a:lnTo>
                      <a:pt x="2554" y="1496"/>
                    </a:lnTo>
                    <a:lnTo>
                      <a:pt x="2576" y="1452"/>
                    </a:lnTo>
                    <a:lnTo>
                      <a:pt x="2596" y="1402"/>
                    </a:lnTo>
                    <a:lnTo>
                      <a:pt x="2610" y="1422"/>
                    </a:lnTo>
                    <a:lnTo>
                      <a:pt x="2630" y="1442"/>
                    </a:lnTo>
                    <a:lnTo>
                      <a:pt x="2654" y="1466"/>
                    </a:lnTo>
                    <a:lnTo>
                      <a:pt x="2684" y="1494"/>
                    </a:lnTo>
                    <a:lnTo>
                      <a:pt x="2718" y="1520"/>
                    </a:lnTo>
                    <a:lnTo>
                      <a:pt x="2736" y="1532"/>
                    </a:lnTo>
                    <a:lnTo>
                      <a:pt x="2754" y="1542"/>
                    </a:lnTo>
                    <a:lnTo>
                      <a:pt x="2774" y="1552"/>
                    </a:lnTo>
                    <a:lnTo>
                      <a:pt x="2794" y="1560"/>
                    </a:lnTo>
                    <a:lnTo>
                      <a:pt x="2814" y="1568"/>
                    </a:lnTo>
                    <a:lnTo>
                      <a:pt x="2834" y="1572"/>
                    </a:lnTo>
                    <a:lnTo>
                      <a:pt x="2856" y="1574"/>
                    </a:lnTo>
                    <a:lnTo>
                      <a:pt x="2876" y="1572"/>
                    </a:lnTo>
                    <a:lnTo>
                      <a:pt x="2898" y="1568"/>
                    </a:lnTo>
                    <a:lnTo>
                      <a:pt x="2918" y="1560"/>
                    </a:lnTo>
                    <a:lnTo>
                      <a:pt x="2940" y="1550"/>
                    </a:lnTo>
                    <a:lnTo>
                      <a:pt x="2960" y="1534"/>
                    </a:lnTo>
                    <a:lnTo>
                      <a:pt x="2980" y="1516"/>
                    </a:lnTo>
                    <a:lnTo>
                      <a:pt x="2998" y="1492"/>
                    </a:lnTo>
                    <a:lnTo>
                      <a:pt x="3018" y="1464"/>
                    </a:lnTo>
                    <a:lnTo>
                      <a:pt x="3036" y="1430"/>
                    </a:lnTo>
                    <a:lnTo>
                      <a:pt x="3052" y="1390"/>
                    </a:lnTo>
                    <a:lnTo>
                      <a:pt x="3068" y="1346"/>
                    </a:lnTo>
                    <a:lnTo>
                      <a:pt x="3084" y="1296"/>
                    </a:lnTo>
                    <a:lnTo>
                      <a:pt x="3098" y="1238"/>
                    </a:lnTo>
                    <a:lnTo>
                      <a:pt x="3110" y="1252"/>
                    </a:lnTo>
                    <a:lnTo>
                      <a:pt x="3142" y="1288"/>
                    </a:lnTo>
                    <a:lnTo>
                      <a:pt x="3188" y="1336"/>
                    </a:lnTo>
                    <a:lnTo>
                      <a:pt x="3216" y="1362"/>
                    </a:lnTo>
                    <a:lnTo>
                      <a:pt x="3244" y="1388"/>
                    </a:lnTo>
                    <a:lnTo>
                      <a:pt x="3276" y="1412"/>
                    </a:lnTo>
                    <a:lnTo>
                      <a:pt x="3306" y="1434"/>
                    </a:lnTo>
                    <a:lnTo>
                      <a:pt x="3338" y="1452"/>
                    </a:lnTo>
                    <a:lnTo>
                      <a:pt x="3368" y="1464"/>
                    </a:lnTo>
                    <a:lnTo>
                      <a:pt x="3384" y="1470"/>
                    </a:lnTo>
                    <a:lnTo>
                      <a:pt x="3398" y="1472"/>
                    </a:lnTo>
                    <a:lnTo>
                      <a:pt x="3412" y="1474"/>
                    </a:lnTo>
                    <a:lnTo>
                      <a:pt x="3426" y="1472"/>
                    </a:lnTo>
                    <a:lnTo>
                      <a:pt x="3438" y="1470"/>
                    </a:lnTo>
                    <a:lnTo>
                      <a:pt x="3450" y="1466"/>
                    </a:lnTo>
                    <a:lnTo>
                      <a:pt x="3460" y="1458"/>
                    </a:lnTo>
                    <a:lnTo>
                      <a:pt x="3472" y="1448"/>
                    </a:lnTo>
                    <a:lnTo>
                      <a:pt x="3480" y="1436"/>
                    </a:lnTo>
                    <a:lnTo>
                      <a:pt x="3490" y="1420"/>
                    </a:lnTo>
                    <a:lnTo>
                      <a:pt x="3498" y="1400"/>
                    </a:lnTo>
                    <a:lnTo>
                      <a:pt x="3506" y="1376"/>
                    </a:lnTo>
                    <a:lnTo>
                      <a:pt x="3512" y="1350"/>
                    </a:lnTo>
                    <a:lnTo>
                      <a:pt x="3518" y="1322"/>
                    </a:lnTo>
                    <a:lnTo>
                      <a:pt x="3524" y="1290"/>
                    </a:lnTo>
                    <a:lnTo>
                      <a:pt x="3528" y="1256"/>
                    </a:lnTo>
                    <a:lnTo>
                      <a:pt x="3530" y="1218"/>
                    </a:lnTo>
                    <a:lnTo>
                      <a:pt x="3532" y="1180"/>
                    </a:lnTo>
                    <a:lnTo>
                      <a:pt x="3532" y="1138"/>
                    </a:lnTo>
                    <a:lnTo>
                      <a:pt x="3532" y="1096"/>
                    </a:lnTo>
                    <a:lnTo>
                      <a:pt x="3530" y="1052"/>
                    </a:lnTo>
                    <a:lnTo>
                      <a:pt x="3528" y="1006"/>
                    </a:lnTo>
                    <a:lnTo>
                      <a:pt x="3522" y="958"/>
                    </a:lnTo>
                    <a:lnTo>
                      <a:pt x="3516" y="910"/>
                    </a:lnTo>
                    <a:lnTo>
                      <a:pt x="3510" y="860"/>
                    </a:lnTo>
                    <a:lnTo>
                      <a:pt x="3500" y="810"/>
                    </a:lnTo>
                    <a:lnTo>
                      <a:pt x="3488" y="758"/>
                    </a:lnTo>
                    <a:lnTo>
                      <a:pt x="3476" y="708"/>
                    </a:lnTo>
                    <a:lnTo>
                      <a:pt x="3462" y="656"/>
                    </a:lnTo>
                    <a:lnTo>
                      <a:pt x="3446" y="604"/>
                    </a:lnTo>
                    <a:lnTo>
                      <a:pt x="3428" y="552"/>
                    </a:lnTo>
                    <a:lnTo>
                      <a:pt x="3408" y="500"/>
                    </a:lnTo>
                    <a:lnTo>
                      <a:pt x="3386" y="450"/>
                    </a:lnTo>
                    <a:lnTo>
                      <a:pt x="3360" y="398"/>
                    </a:lnTo>
                    <a:lnTo>
                      <a:pt x="3334" y="348"/>
                    </a:lnTo>
                    <a:lnTo>
                      <a:pt x="3306" y="300"/>
                    </a:lnTo>
                    <a:lnTo>
                      <a:pt x="3274" y="252"/>
                    </a:lnTo>
                    <a:lnTo>
                      <a:pt x="3242" y="206"/>
                    </a:lnTo>
                    <a:lnTo>
                      <a:pt x="3206" y="160"/>
                    </a:lnTo>
                    <a:lnTo>
                      <a:pt x="3168" y="116"/>
                    </a:lnTo>
                    <a:lnTo>
                      <a:pt x="3062" y="34"/>
                    </a:lnTo>
                    <a:lnTo>
                      <a:pt x="3038" y="128"/>
                    </a:lnTo>
                    <a:lnTo>
                      <a:pt x="3062" y="154"/>
                    </a:lnTo>
                    <a:lnTo>
                      <a:pt x="3088" y="186"/>
                    </a:lnTo>
                    <a:lnTo>
                      <a:pt x="3120" y="230"/>
                    </a:lnTo>
                    <a:lnTo>
                      <a:pt x="3158" y="284"/>
                    </a:lnTo>
                    <a:lnTo>
                      <a:pt x="3200" y="348"/>
                    </a:lnTo>
                    <a:lnTo>
                      <a:pt x="3242" y="420"/>
                    </a:lnTo>
                    <a:lnTo>
                      <a:pt x="3284" y="500"/>
                    </a:lnTo>
                    <a:lnTo>
                      <a:pt x="3304" y="542"/>
                    </a:lnTo>
                    <a:lnTo>
                      <a:pt x="3324" y="586"/>
                    </a:lnTo>
                    <a:lnTo>
                      <a:pt x="3344" y="632"/>
                    </a:lnTo>
                    <a:lnTo>
                      <a:pt x="3360" y="678"/>
                    </a:lnTo>
                    <a:lnTo>
                      <a:pt x="3376" y="726"/>
                    </a:lnTo>
                    <a:lnTo>
                      <a:pt x="3392" y="776"/>
                    </a:lnTo>
                    <a:lnTo>
                      <a:pt x="3404" y="826"/>
                    </a:lnTo>
                    <a:lnTo>
                      <a:pt x="3414" y="878"/>
                    </a:lnTo>
                    <a:lnTo>
                      <a:pt x="3422" y="930"/>
                    </a:lnTo>
                    <a:lnTo>
                      <a:pt x="3426" y="982"/>
                    </a:lnTo>
                    <a:lnTo>
                      <a:pt x="3428" y="1036"/>
                    </a:lnTo>
                    <a:lnTo>
                      <a:pt x="3428" y="1090"/>
                    </a:lnTo>
                    <a:lnTo>
                      <a:pt x="3424" y="1144"/>
                    </a:lnTo>
                    <a:lnTo>
                      <a:pt x="3416" y="1198"/>
                    </a:lnTo>
                    <a:lnTo>
                      <a:pt x="3404" y="1254"/>
                    </a:lnTo>
                    <a:lnTo>
                      <a:pt x="3390" y="1308"/>
                    </a:lnTo>
                    <a:lnTo>
                      <a:pt x="3380" y="1310"/>
                    </a:lnTo>
                    <a:lnTo>
                      <a:pt x="3368" y="1310"/>
                    </a:lnTo>
                    <a:lnTo>
                      <a:pt x="3352" y="1306"/>
                    </a:lnTo>
                    <a:lnTo>
                      <a:pt x="3332" y="1298"/>
                    </a:lnTo>
                    <a:lnTo>
                      <a:pt x="3308" y="1286"/>
                    </a:lnTo>
                    <a:lnTo>
                      <a:pt x="3282" y="1266"/>
                    </a:lnTo>
                    <a:lnTo>
                      <a:pt x="3268" y="1252"/>
                    </a:lnTo>
                    <a:lnTo>
                      <a:pt x="3252" y="1236"/>
                    </a:lnTo>
                    <a:lnTo>
                      <a:pt x="3236" y="1218"/>
                    </a:lnTo>
                    <a:lnTo>
                      <a:pt x="3220" y="1198"/>
                    </a:lnTo>
                    <a:lnTo>
                      <a:pt x="3204" y="1174"/>
                    </a:lnTo>
                    <a:lnTo>
                      <a:pt x="3186" y="1148"/>
                    </a:lnTo>
                    <a:lnTo>
                      <a:pt x="3168" y="1118"/>
                    </a:lnTo>
                    <a:lnTo>
                      <a:pt x="3150" y="1084"/>
                    </a:lnTo>
                    <a:lnTo>
                      <a:pt x="3132" y="1048"/>
                    </a:lnTo>
                    <a:lnTo>
                      <a:pt x="3114" y="1008"/>
                    </a:lnTo>
                    <a:lnTo>
                      <a:pt x="3094" y="962"/>
                    </a:lnTo>
                    <a:lnTo>
                      <a:pt x="3076" y="914"/>
                    </a:lnTo>
                    <a:lnTo>
                      <a:pt x="3056" y="862"/>
                    </a:lnTo>
                    <a:lnTo>
                      <a:pt x="3036" y="804"/>
                    </a:lnTo>
                    <a:lnTo>
                      <a:pt x="3016" y="742"/>
                    </a:lnTo>
                    <a:lnTo>
                      <a:pt x="2996" y="674"/>
                    </a:lnTo>
                    <a:lnTo>
                      <a:pt x="2978" y="602"/>
                    </a:lnTo>
                    <a:lnTo>
                      <a:pt x="2958" y="526"/>
                    </a:lnTo>
                    <a:lnTo>
                      <a:pt x="2888" y="514"/>
                    </a:lnTo>
                    <a:lnTo>
                      <a:pt x="2898" y="548"/>
                    </a:lnTo>
                    <a:lnTo>
                      <a:pt x="2924" y="636"/>
                    </a:lnTo>
                    <a:lnTo>
                      <a:pt x="2938" y="696"/>
                    </a:lnTo>
                    <a:lnTo>
                      <a:pt x="2954" y="764"/>
                    </a:lnTo>
                    <a:lnTo>
                      <a:pt x="2970" y="838"/>
                    </a:lnTo>
                    <a:lnTo>
                      <a:pt x="2984" y="916"/>
                    </a:lnTo>
                    <a:lnTo>
                      <a:pt x="2994" y="994"/>
                    </a:lnTo>
                    <a:lnTo>
                      <a:pt x="3000" y="1072"/>
                    </a:lnTo>
                    <a:lnTo>
                      <a:pt x="3002" y="1110"/>
                    </a:lnTo>
                    <a:lnTo>
                      <a:pt x="3000" y="1148"/>
                    </a:lnTo>
                    <a:lnTo>
                      <a:pt x="3000" y="1184"/>
                    </a:lnTo>
                    <a:lnTo>
                      <a:pt x="2996" y="1218"/>
                    </a:lnTo>
                    <a:lnTo>
                      <a:pt x="2990" y="1252"/>
                    </a:lnTo>
                    <a:lnTo>
                      <a:pt x="2982" y="1282"/>
                    </a:lnTo>
                    <a:lnTo>
                      <a:pt x="2972" y="1312"/>
                    </a:lnTo>
                    <a:lnTo>
                      <a:pt x="2960" y="1338"/>
                    </a:lnTo>
                    <a:lnTo>
                      <a:pt x="2946" y="1362"/>
                    </a:lnTo>
                    <a:lnTo>
                      <a:pt x="2930" y="1382"/>
                    </a:lnTo>
                    <a:lnTo>
                      <a:pt x="2910" y="1400"/>
                    </a:lnTo>
                    <a:lnTo>
                      <a:pt x="2888" y="1414"/>
                    </a:lnTo>
                    <a:lnTo>
                      <a:pt x="2864" y="1422"/>
                    </a:lnTo>
                    <a:lnTo>
                      <a:pt x="2842" y="1428"/>
                    </a:lnTo>
                    <a:lnTo>
                      <a:pt x="2820" y="1426"/>
                    </a:lnTo>
                    <a:lnTo>
                      <a:pt x="2800" y="1422"/>
                    </a:lnTo>
                    <a:lnTo>
                      <a:pt x="2782" y="1412"/>
                    </a:lnTo>
                    <a:lnTo>
                      <a:pt x="2764" y="1400"/>
                    </a:lnTo>
                    <a:lnTo>
                      <a:pt x="2746" y="1384"/>
                    </a:lnTo>
                    <a:lnTo>
                      <a:pt x="2732" y="1364"/>
                    </a:lnTo>
                    <a:lnTo>
                      <a:pt x="2716" y="1340"/>
                    </a:lnTo>
                    <a:lnTo>
                      <a:pt x="2702" y="1316"/>
                    </a:lnTo>
                    <a:lnTo>
                      <a:pt x="2690" y="1288"/>
                    </a:lnTo>
                    <a:lnTo>
                      <a:pt x="2678" y="1260"/>
                    </a:lnTo>
                    <a:lnTo>
                      <a:pt x="2666" y="1228"/>
                    </a:lnTo>
                    <a:lnTo>
                      <a:pt x="2656" y="1196"/>
                    </a:lnTo>
                    <a:lnTo>
                      <a:pt x="2638" y="1128"/>
                    </a:lnTo>
                    <a:lnTo>
                      <a:pt x="2624" y="1060"/>
                    </a:lnTo>
                    <a:lnTo>
                      <a:pt x="2612" y="992"/>
                    </a:lnTo>
                    <a:lnTo>
                      <a:pt x="2602" y="928"/>
                    </a:lnTo>
                    <a:lnTo>
                      <a:pt x="2594" y="870"/>
                    </a:lnTo>
                    <a:lnTo>
                      <a:pt x="2586" y="782"/>
                    </a:lnTo>
                    <a:lnTo>
                      <a:pt x="2584" y="748"/>
                    </a:lnTo>
                    <a:lnTo>
                      <a:pt x="2478" y="736"/>
                    </a:lnTo>
                    <a:lnTo>
                      <a:pt x="2482" y="766"/>
                    </a:lnTo>
                    <a:lnTo>
                      <a:pt x="2492" y="850"/>
                    </a:lnTo>
                    <a:lnTo>
                      <a:pt x="2498" y="906"/>
                    </a:lnTo>
                    <a:lnTo>
                      <a:pt x="2504" y="968"/>
                    </a:lnTo>
                    <a:lnTo>
                      <a:pt x="2508" y="1034"/>
                    </a:lnTo>
                    <a:lnTo>
                      <a:pt x="2508" y="1104"/>
                    </a:lnTo>
                    <a:lnTo>
                      <a:pt x="2508" y="1174"/>
                    </a:lnTo>
                    <a:lnTo>
                      <a:pt x="2504" y="1242"/>
                    </a:lnTo>
                    <a:lnTo>
                      <a:pt x="2500" y="1276"/>
                    </a:lnTo>
                    <a:lnTo>
                      <a:pt x="2496" y="1308"/>
                    </a:lnTo>
                    <a:lnTo>
                      <a:pt x="2490" y="1338"/>
                    </a:lnTo>
                    <a:lnTo>
                      <a:pt x="2484" y="1366"/>
                    </a:lnTo>
                    <a:lnTo>
                      <a:pt x="2474" y="1394"/>
                    </a:lnTo>
                    <a:lnTo>
                      <a:pt x="2466" y="1418"/>
                    </a:lnTo>
                    <a:lnTo>
                      <a:pt x="2454" y="1440"/>
                    </a:lnTo>
                    <a:lnTo>
                      <a:pt x="2442" y="1460"/>
                    </a:lnTo>
                    <a:lnTo>
                      <a:pt x="2426" y="1478"/>
                    </a:lnTo>
                    <a:lnTo>
                      <a:pt x="2410" y="1490"/>
                    </a:lnTo>
                    <a:lnTo>
                      <a:pt x="2392" y="1500"/>
                    </a:lnTo>
                    <a:lnTo>
                      <a:pt x="2374" y="1506"/>
                    </a:lnTo>
                    <a:lnTo>
                      <a:pt x="2352" y="1510"/>
                    </a:lnTo>
                    <a:lnTo>
                      <a:pt x="2332" y="1506"/>
                    </a:lnTo>
                    <a:lnTo>
                      <a:pt x="2314" y="1500"/>
                    </a:lnTo>
                    <a:lnTo>
                      <a:pt x="2296" y="1492"/>
                    </a:lnTo>
                    <a:lnTo>
                      <a:pt x="2278" y="1478"/>
                    </a:lnTo>
                    <a:lnTo>
                      <a:pt x="2262" y="1462"/>
                    </a:lnTo>
                    <a:lnTo>
                      <a:pt x="2246" y="1442"/>
                    </a:lnTo>
                    <a:lnTo>
                      <a:pt x="2232" y="1420"/>
                    </a:lnTo>
                    <a:lnTo>
                      <a:pt x="2218" y="1396"/>
                    </a:lnTo>
                    <a:lnTo>
                      <a:pt x="2204" y="1370"/>
                    </a:lnTo>
                    <a:lnTo>
                      <a:pt x="2192" y="1342"/>
                    </a:lnTo>
                    <a:lnTo>
                      <a:pt x="2180" y="1312"/>
                    </a:lnTo>
                    <a:lnTo>
                      <a:pt x="2158" y="1250"/>
                    </a:lnTo>
                    <a:lnTo>
                      <a:pt x="2138" y="1186"/>
                    </a:lnTo>
                    <a:lnTo>
                      <a:pt x="2120" y="1120"/>
                    </a:lnTo>
                    <a:lnTo>
                      <a:pt x="2106" y="1056"/>
                    </a:lnTo>
                    <a:lnTo>
                      <a:pt x="2094" y="996"/>
                    </a:lnTo>
                    <a:lnTo>
                      <a:pt x="2086" y="942"/>
                    </a:lnTo>
                    <a:lnTo>
                      <a:pt x="2072" y="860"/>
                    </a:lnTo>
                    <a:lnTo>
                      <a:pt x="2068" y="830"/>
                    </a:lnTo>
                    <a:lnTo>
                      <a:pt x="1976" y="806"/>
                    </a:lnTo>
                    <a:lnTo>
                      <a:pt x="1982" y="832"/>
                    </a:lnTo>
                    <a:lnTo>
                      <a:pt x="1990" y="864"/>
                    </a:lnTo>
                    <a:lnTo>
                      <a:pt x="1998" y="904"/>
                    </a:lnTo>
                    <a:lnTo>
                      <a:pt x="2006" y="952"/>
                    </a:lnTo>
                    <a:lnTo>
                      <a:pt x="2014" y="1008"/>
                    </a:lnTo>
                    <a:lnTo>
                      <a:pt x="2018" y="1070"/>
                    </a:lnTo>
                    <a:lnTo>
                      <a:pt x="2020" y="1134"/>
                    </a:lnTo>
                    <a:lnTo>
                      <a:pt x="2020" y="1202"/>
                    </a:lnTo>
                    <a:lnTo>
                      <a:pt x="2016" y="1236"/>
                    </a:lnTo>
                    <a:lnTo>
                      <a:pt x="2012" y="1270"/>
                    </a:lnTo>
                    <a:lnTo>
                      <a:pt x="2008" y="1304"/>
                    </a:lnTo>
                    <a:lnTo>
                      <a:pt x="2000" y="1338"/>
                    </a:lnTo>
                    <a:lnTo>
                      <a:pt x="1992" y="1370"/>
                    </a:lnTo>
                    <a:lnTo>
                      <a:pt x="1980" y="1402"/>
                    </a:lnTo>
                    <a:lnTo>
                      <a:pt x="1968" y="1434"/>
                    </a:lnTo>
                    <a:lnTo>
                      <a:pt x="1952" y="1464"/>
                    </a:lnTo>
                    <a:lnTo>
                      <a:pt x="1936" y="1492"/>
                    </a:lnTo>
                    <a:lnTo>
                      <a:pt x="1916" y="1520"/>
                    </a:lnTo>
                    <a:lnTo>
                      <a:pt x="1894" y="1546"/>
                    </a:lnTo>
                    <a:lnTo>
                      <a:pt x="1870" y="1570"/>
                    </a:lnTo>
                    <a:lnTo>
                      <a:pt x="1842" y="1592"/>
                    </a:lnTo>
                    <a:lnTo>
                      <a:pt x="1812" y="1612"/>
                    </a:lnTo>
                    <a:lnTo>
                      <a:pt x="1798" y="1614"/>
                    </a:lnTo>
                    <a:lnTo>
                      <a:pt x="1784" y="1614"/>
                    </a:lnTo>
                    <a:lnTo>
                      <a:pt x="1764" y="1612"/>
                    </a:lnTo>
                    <a:lnTo>
                      <a:pt x="1742" y="1606"/>
                    </a:lnTo>
                    <a:lnTo>
                      <a:pt x="1730" y="1600"/>
                    </a:lnTo>
                    <a:lnTo>
                      <a:pt x="1718" y="1594"/>
                    </a:lnTo>
                    <a:lnTo>
                      <a:pt x="1704" y="1584"/>
                    </a:lnTo>
                    <a:lnTo>
                      <a:pt x="1692" y="1574"/>
                    </a:lnTo>
                    <a:lnTo>
                      <a:pt x="1678" y="1562"/>
                    </a:lnTo>
                    <a:lnTo>
                      <a:pt x="1666" y="1546"/>
                    </a:lnTo>
                    <a:lnTo>
                      <a:pt x="1654" y="1528"/>
                    </a:lnTo>
                    <a:lnTo>
                      <a:pt x="1642" y="1508"/>
                    </a:lnTo>
                    <a:lnTo>
                      <a:pt x="1630" y="1486"/>
                    </a:lnTo>
                    <a:lnTo>
                      <a:pt x="1620" y="1460"/>
                    </a:lnTo>
                    <a:lnTo>
                      <a:pt x="1610" y="1430"/>
                    </a:lnTo>
                    <a:lnTo>
                      <a:pt x="1600" y="1398"/>
                    </a:lnTo>
                    <a:lnTo>
                      <a:pt x="1592" y="1362"/>
                    </a:lnTo>
                    <a:lnTo>
                      <a:pt x="1586" y="1322"/>
                    </a:lnTo>
                    <a:lnTo>
                      <a:pt x="1580" y="1278"/>
                    </a:lnTo>
                    <a:lnTo>
                      <a:pt x="1576" y="1228"/>
                    </a:lnTo>
                    <a:lnTo>
                      <a:pt x="1574" y="1176"/>
                    </a:lnTo>
                    <a:lnTo>
                      <a:pt x="1572" y="1118"/>
                    </a:lnTo>
                    <a:lnTo>
                      <a:pt x="1574" y="1056"/>
                    </a:lnTo>
                    <a:lnTo>
                      <a:pt x="1578" y="990"/>
                    </a:lnTo>
                    <a:lnTo>
                      <a:pt x="1582" y="918"/>
                    </a:lnTo>
                    <a:lnTo>
                      <a:pt x="1590" y="840"/>
                    </a:lnTo>
                    <a:lnTo>
                      <a:pt x="1496" y="794"/>
                    </a:lnTo>
                    <a:lnTo>
                      <a:pt x="1492" y="828"/>
                    </a:lnTo>
                    <a:lnTo>
                      <a:pt x="1478" y="914"/>
                    </a:lnTo>
                    <a:lnTo>
                      <a:pt x="1456" y="1038"/>
                    </a:lnTo>
                    <a:lnTo>
                      <a:pt x="1442" y="1108"/>
                    </a:lnTo>
                    <a:lnTo>
                      <a:pt x="1424" y="1180"/>
                    </a:lnTo>
                    <a:lnTo>
                      <a:pt x="1406" y="1252"/>
                    </a:lnTo>
                    <a:lnTo>
                      <a:pt x="1384" y="1322"/>
                    </a:lnTo>
                    <a:lnTo>
                      <a:pt x="1360" y="1386"/>
                    </a:lnTo>
                    <a:lnTo>
                      <a:pt x="1348" y="1416"/>
                    </a:lnTo>
                    <a:lnTo>
                      <a:pt x="1334" y="1444"/>
                    </a:lnTo>
                    <a:lnTo>
                      <a:pt x="1320" y="1470"/>
                    </a:lnTo>
                    <a:lnTo>
                      <a:pt x="1306" y="1494"/>
                    </a:lnTo>
                    <a:lnTo>
                      <a:pt x="1290" y="1514"/>
                    </a:lnTo>
                    <a:lnTo>
                      <a:pt x="1274" y="1532"/>
                    </a:lnTo>
                    <a:lnTo>
                      <a:pt x="1258" y="1546"/>
                    </a:lnTo>
                    <a:lnTo>
                      <a:pt x="1240" y="1556"/>
                    </a:lnTo>
                    <a:lnTo>
                      <a:pt x="1222" y="1564"/>
                    </a:lnTo>
                    <a:lnTo>
                      <a:pt x="1204" y="1566"/>
                    </a:lnTo>
                    <a:lnTo>
                      <a:pt x="1196" y="1564"/>
                    </a:lnTo>
                    <a:lnTo>
                      <a:pt x="1186" y="1562"/>
                    </a:lnTo>
                    <a:lnTo>
                      <a:pt x="1172" y="1556"/>
                    </a:lnTo>
                    <a:lnTo>
                      <a:pt x="1156" y="1546"/>
                    </a:lnTo>
                    <a:lnTo>
                      <a:pt x="1140" y="1532"/>
                    </a:lnTo>
                    <a:lnTo>
                      <a:pt x="1122" y="1510"/>
                    </a:lnTo>
                    <a:lnTo>
                      <a:pt x="1106" y="1480"/>
                    </a:lnTo>
                    <a:lnTo>
                      <a:pt x="1096" y="1460"/>
                    </a:lnTo>
                    <a:lnTo>
                      <a:pt x="1088" y="1440"/>
                    </a:lnTo>
                    <a:lnTo>
                      <a:pt x="1080" y="1416"/>
                    </a:lnTo>
                    <a:lnTo>
                      <a:pt x="1072" y="1390"/>
                    </a:lnTo>
                    <a:lnTo>
                      <a:pt x="1064" y="1362"/>
                    </a:lnTo>
                    <a:lnTo>
                      <a:pt x="1058" y="1328"/>
                    </a:lnTo>
                    <a:lnTo>
                      <a:pt x="1052" y="1294"/>
                    </a:lnTo>
                    <a:lnTo>
                      <a:pt x="1046" y="1254"/>
                    </a:lnTo>
                    <a:lnTo>
                      <a:pt x="1042" y="1212"/>
                    </a:lnTo>
                    <a:lnTo>
                      <a:pt x="1038" y="1166"/>
                    </a:lnTo>
                    <a:lnTo>
                      <a:pt x="1036" y="1116"/>
                    </a:lnTo>
                    <a:lnTo>
                      <a:pt x="1034" y="1064"/>
                    </a:lnTo>
                    <a:lnTo>
                      <a:pt x="1034" y="1006"/>
                    </a:lnTo>
                    <a:lnTo>
                      <a:pt x="1034" y="944"/>
                    </a:lnTo>
                    <a:lnTo>
                      <a:pt x="1038" y="876"/>
                    </a:lnTo>
                    <a:lnTo>
                      <a:pt x="1040" y="806"/>
                    </a:lnTo>
                    <a:lnTo>
                      <a:pt x="970" y="736"/>
                    </a:lnTo>
                    <a:lnTo>
                      <a:pt x="970" y="766"/>
                    </a:lnTo>
                    <a:lnTo>
                      <a:pt x="966" y="848"/>
                    </a:lnTo>
                    <a:lnTo>
                      <a:pt x="962" y="902"/>
                    </a:lnTo>
                    <a:lnTo>
                      <a:pt x="956" y="962"/>
                    </a:lnTo>
                    <a:lnTo>
                      <a:pt x="948" y="1026"/>
                    </a:lnTo>
                    <a:lnTo>
                      <a:pt x="938" y="1094"/>
                    </a:lnTo>
                    <a:lnTo>
                      <a:pt x="922" y="1160"/>
                    </a:lnTo>
                    <a:lnTo>
                      <a:pt x="906" y="1226"/>
                    </a:lnTo>
                    <a:lnTo>
                      <a:pt x="894" y="1256"/>
                    </a:lnTo>
                    <a:lnTo>
                      <a:pt x="884" y="1286"/>
                    </a:lnTo>
                    <a:lnTo>
                      <a:pt x="870" y="1316"/>
                    </a:lnTo>
                    <a:lnTo>
                      <a:pt x="858" y="1342"/>
                    </a:lnTo>
                    <a:lnTo>
                      <a:pt x="842" y="1366"/>
                    </a:lnTo>
                    <a:lnTo>
                      <a:pt x="826" y="1388"/>
                    </a:lnTo>
                    <a:lnTo>
                      <a:pt x="810" y="1408"/>
                    </a:lnTo>
                    <a:lnTo>
                      <a:pt x="790" y="1426"/>
                    </a:lnTo>
                    <a:lnTo>
                      <a:pt x="770" y="1440"/>
                    </a:lnTo>
                    <a:lnTo>
                      <a:pt x="750" y="1450"/>
                    </a:lnTo>
                    <a:lnTo>
                      <a:pt x="726" y="1458"/>
                    </a:lnTo>
                    <a:lnTo>
                      <a:pt x="702" y="1460"/>
                    </a:lnTo>
                    <a:lnTo>
                      <a:pt x="690" y="1458"/>
                    </a:lnTo>
                    <a:lnTo>
                      <a:pt x="678" y="1454"/>
                    </a:lnTo>
                    <a:lnTo>
                      <a:pt x="664" y="1446"/>
                    </a:lnTo>
                    <a:lnTo>
                      <a:pt x="646" y="1434"/>
                    </a:lnTo>
                    <a:lnTo>
                      <a:pt x="638" y="1424"/>
                    </a:lnTo>
                    <a:lnTo>
                      <a:pt x="628" y="1414"/>
                    </a:lnTo>
                    <a:lnTo>
                      <a:pt x="620" y="1402"/>
                    </a:lnTo>
                    <a:lnTo>
                      <a:pt x="612" y="1386"/>
                    </a:lnTo>
                    <a:lnTo>
                      <a:pt x="602" y="1370"/>
                    </a:lnTo>
                    <a:lnTo>
                      <a:pt x="596" y="1350"/>
                    </a:lnTo>
                    <a:lnTo>
                      <a:pt x="588" y="1328"/>
                    </a:lnTo>
                    <a:lnTo>
                      <a:pt x="582" y="1304"/>
                    </a:lnTo>
                    <a:lnTo>
                      <a:pt x="576" y="1276"/>
                    </a:lnTo>
                    <a:lnTo>
                      <a:pt x="572" y="1246"/>
                    </a:lnTo>
                    <a:lnTo>
                      <a:pt x="570" y="1212"/>
                    </a:lnTo>
                    <a:lnTo>
                      <a:pt x="568" y="1176"/>
                    </a:lnTo>
                    <a:lnTo>
                      <a:pt x="568" y="1134"/>
                    </a:lnTo>
                    <a:lnTo>
                      <a:pt x="568" y="1090"/>
                    </a:lnTo>
                    <a:lnTo>
                      <a:pt x="572" y="1042"/>
                    </a:lnTo>
                    <a:lnTo>
                      <a:pt x="576" y="990"/>
                    </a:lnTo>
                    <a:lnTo>
                      <a:pt x="584" y="934"/>
                    </a:lnTo>
                    <a:lnTo>
                      <a:pt x="594" y="874"/>
                    </a:lnTo>
                    <a:lnTo>
                      <a:pt x="604" y="808"/>
                    </a:lnTo>
                    <a:lnTo>
                      <a:pt x="620" y="738"/>
                    </a:lnTo>
                    <a:lnTo>
                      <a:pt x="636" y="664"/>
                    </a:lnTo>
                    <a:lnTo>
                      <a:pt x="656" y="584"/>
                    </a:lnTo>
                    <a:lnTo>
                      <a:pt x="538" y="538"/>
                    </a:lnTo>
                    <a:lnTo>
                      <a:pt x="538" y="568"/>
                    </a:lnTo>
                    <a:lnTo>
                      <a:pt x="532" y="648"/>
                    </a:lnTo>
                    <a:lnTo>
                      <a:pt x="526" y="702"/>
                    </a:lnTo>
                    <a:lnTo>
                      <a:pt x="518" y="764"/>
                    </a:lnTo>
                    <a:lnTo>
                      <a:pt x="508" y="830"/>
                    </a:lnTo>
                    <a:lnTo>
                      <a:pt x="494" y="900"/>
                    </a:lnTo>
                    <a:lnTo>
                      <a:pt x="478" y="970"/>
                    </a:lnTo>
                    <a:lnTo>
                      <a:pt x="456" y="1040"/>
                    </a:lnTo>
                    <a:lnTo>
                      <a:pt x="444" y="1074"/>
                    </a:lnTo>
                    <a:lnTo>
                      <a:pt x="430" y="1106"/>
                    </a:lnTo>
                    <a:lnTo>
                      <a:pt x="416" y="1138"/>
                    </a:lnTo>
                    <a:lnTo>
                      <a:pt x="400" y="1168"/>
                    </a:lnTo>
                    <a:lnTo>
                      <a:pt x="384" y="1196"/>
                    </a:lnTo>
                    <a:lnTo>
                      <a:pt x="364" y="1224"/>
                    </a:lnTo>
                    <a:lnTo>
                      <a:pt x="344" y="1248"/>
                    </a:lnTo>
                    <a:lnTo>
                      <a:pt x="324" y="1270"/>
                    </a:lnTo>
                    <a:lnTo>
                      <a:pt x="300" y="1290"/>
                    </a:lnTo>
                    <a:lnTo>
                      <a:pt x="276" y="1308"/>
                    </a:lnTo>
                    <a:lnTo>
                      <a:pt x="250" y="1322"/>
                    </a:lnTo>
                    <a:lnTo>
                      <a:pt x="222" y="1332"/>
                    </a:lnTo>
                    <a:lnTo>
                      <a:pt x="210" y="1336"/>
                    </a:lnTo>
                    <a:lnTo>
                      <a:pt x="196" y="1338"/>
                    </a:lnTo>
                    <a:lnTo>
                      <a:pt x="184" y="1338"/>
                    </a:lnTo>
                    <a:lnTo>
                      <a:pt x="174" y="1336"/>
                    </a:lnTo>
                    <a:lnTo>
                      <a:pt x="164" y="1334"/>
                    </a:lnTo>
                    <a:lnTo>
                      <a:pt x="156" y="1330"/>
                    </a:lnTo>
                    <a:lnTo>
                      <a:pt x="148" y="1324"/>
                    </a:lnTo>
                    <a:lnTo>
                      <a:pt x="140" y="1318"/>
                    </a:lnTo>
                    <a:lnTo>
                      <a:pt x="134" y="1310"/>
                    </a:lnTo>
                    <a:lnTo>
                      <a:pt x="128" y="1300"/>
                    </a:lnTo>
                    <a:lnTo>
                      <a:pt x="120" y="1278"/>
                    </a:lnTo>
                    <a:lnTo>
                      <a:pt x="114" y="1250"/>
                    </a:lnTo>
                    <a:lnTo>
                      <a:pt x="112" y="1220"/>
                    </a:lnTo>
                    <a:lnTo>
                      <a:pt x="112" y="1186"/>
                    </a:lnTo>
                    <a:lnTo>
                      <a:pt x="114" y="1148"/>
                    </a:lnTo>
                    <a:lnTo>
                      <a:pt x="120" y="1108"/>
                    </a:lnTo>
                    <a:lnTo>
                      <a:pt x="126" y="1066"/>
                    </a:lnTo>
                    <a:lnTo>
                      <a:pt x="134" y="1020"/>
                    </a:lnTo>
                    <a:lnTo>
                      <a:pt x="146" y="974"/>
                    </a:lnTo>
                    <a:lnTo>
                      <a:pt x="170" y="878"/>
                    </a:lnTo>
                    <a:lnTo>
                      <a:pt x="200" y="778"/>
                    </a:lnTo>
                    <a:lnTo>
                      <a:pt x="232" y="682"/>
                    </a:lnTo>
                    <a:lnTo>
                      <a:pt x="266" y="588"/>
                    </a:lnTo>
                    <a:lnTo>
                      <a:pt x="298" y="502"/>
                    </a:lnTo>
                    <a:lnTo>
                      <a:pt x="330" y="426"/>
                    </a:lnTo>
                    <a:lnTo>
                      <a:pt x="358" y="364"/>
                    </a:lnTo>
                    <a:lnTo>
                      <a:pt x="382" y="318"/>
                    </a:lnTo>
                    <a:lnTo>
                      <a:pt x="390" y="302"/>
                    </a:lnTo>
                    <a:lnTo>
                      <a:pt x="398" y="292"/>
                    </a:lnTo>
                    <a:lnTo>
                      <a:pt x="456" y="222"/>
                    </a:lnTo>
                    <a:lnTo>
                      <a:pt x="4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6"/>
              <p:cNvSpPr>
                <a:spLocks/>
              </p:cNvSpPr>
              <p:nvPr userDrawn="1"/>
            </p:nvSpPr>
            <p:spPr bwMode="auto">
              <a:xfrm>
                <a:off x="635" y="-3148"/>
                <a:ext cx="3501" cy="2761"/>
              </a:xfrm>
              <a:custGeom>
                <a:avLst/>
                <a:gdLst>
                  <a:gd name="T0" fmla="*/ 3003 w 3504"/>
                  <a:gd name="T1" fmla="*/ 1895 h 2760"/>
                  <a:gd name="T2" fmla="*/ 2426 w 3504"/>
                  <a:gd name="T3" fmla="*/ 1601 h 2760"/>
                  <a:gd name="T4" fmla="*/ 2500 w 3504"/>
                  <a:gd name="T5" fmla="*/ 1102 h 2760"/>
                  <a:gd name="T6" fmla="*/ 2322 w 3504"/>
                  <a:gd name="T7" fmla="*/ 376 h 2760"/>
                  <a:gd name="T8" fmla="*/ 1675 w 3504"/>
                  <a:gd name="T9" fmla="*/ 22 h 2760"/>
                  <a:gd name="T10" fmla="*/ 803 w 3504"/>
                  <a:gd name="T11" fmla="*/ 88 h 2760"/>
                  <a:gd name="T12" fmla="*/ 142 w 3504"/>
                  <a:gd name="T13" fmla="*/ 310 h 2760"/>
                  <a:gd name="T14" fmla="*/ 22 w 3504"/>
                  <a:gd name="T15" fmla="*/ 222 h 2760"/>
                  <a:gd name="T16" fmla="*/ 126 w 3504"/>
                  <a:gd name="T17" fmla="*/ 510 h 2760"/>
                  <a:gd name="T18" fmla="*/ 536 w 3504"/>
                  <a:gd name="T19" fmla="*/ 642 h 2760"/>
                  <a:gd name="T20" fmla="*/ 771 w 3504"/>
                  <a:gd name="T21" fmla="*/ 898 h 2760"/>
                  <a:gd name="T22" fmla="*/ 1045 w 3504"/>
                  <a:gd name="T23" fmla="*/ 1052 h 2760"/>
                  <a:gd name="T24" fmla="*/ 1293 w 3504"/>
                  <a:gd name="T25" fmla="*/ 1116 h 2760"/>
                  <a:gd name="T26" fmla="*/ 1531 w 3504"/>
                  <a:gd name="T27" fmla="*/ 1294 h 2760"/>
                  <a:gd name="T28" fmla="*/ 1683 w 3504"/>
                  <a:gd name="T29" fmla="*/ 1553 h 2760"/>
                  <a:gd name="T30" fmla="*/ 1729 w 3504"/>
                  <a:gd name="T31" fmla="*/ 1921 h 2760"/>
                  <a:gd name="T32" fmla="*/ 1930 w 3504"/>
                  <a:gd name="T33" fmla="*/ 2077 h 2760"/>
                  <a:gd name="T34" fmla="*/ 2150 w 3504"/>
                  <a:gd name="T35" fmla="*/ 2351 h 2760"/>
                  <a:gd name="T36" fmla="*/ 2430 w 3504"/>
                  <a:gd name="T37" fmla="*/ 2515 h 2760"/>
                  <a:gd name="T38" fmla="*/ 2672 w 3504"/>
                  <a:gd name="T39" fmla="*/ 2531 h 2760"/>
                  <a:gd name="T40" fmla="*/ 2921 w 3504"/>
                  <a:gd name="T41" fmla="*/ 2649 h 2760"/>
                  <a:gd name="T42" fmla="*/ 3133 w 3504"/>
                  <a:gd name="T43" fmla="*/ 2757 h 2760"/>
                  <a:gd name="T44" fmla="*/ 3221 w 3504"/>
                  <a:gd name="T45" fmla="*/ 2551 h 2760"/>
                  <a:gd name="T46" fmla="*/ 3073 w 3504"/>
                  <a:gd name="T47" fmla="*/ 2447 h 2760"/>
                  <a:gd name="T48" fmla="*/ 2971 w 3504"/>
                  <a:gd name="T49" fmla="*/ 2379 h 2760"/>
                  <a:gd name="T50" fmla="*/ 2774 w 3504"/>
                  <a:gd name="T51" fmla="*/ 2487 h 2760"/>
                  <a:gd name="T52" fmla="*/ 2692 w 3504"/>
                  <a:gd name="T53" fmla="*/ 2241 h 2760"/>
                  <a:gd name="T54" fmla="*/ 2582 w 3504"/>
                  <a:gd name="T55" fmla="*/ 2363 h 2760"/>
                  <a:gd name="T56" fmla="*/ 2420 w 3504"/>
                  <a:gd name="T57" fmla="*/ 2335 h 2760"/>
                  <a:gd name="T58" fmla="*/ 2308 w 3504"/>
                  <a:gd name="T59" fmla="*/ 2047 h 2760"/>
                  <a:gd name="T60" fmla="*/ 2190 w 3504"/>
                  <a:gd name="T61" fmla="*/ 2187 h 2760"/>
                  <a:gd name="T62" fmla="*/ 2074 w 3504"/>
                  <a:gd name="T63" fmla="*/ 2105 h 2760"/>
                  <a:gd name="T64" fmla="*/ 2016 w 3504"/>
                  <a:gd name="T65" fmla="*/ 1887 h 2760"/>
                  <a:gd name="T66" fmla="*/ 1876 w 3504"/>
                  <a:gd name="T67" fmla="*/ 1921 h 2760"/>
                  <a:gd name="T68" fmla="*/ 1868 w 3504"/>
                  <a:gd name="T69" fmla="*/ 1553 h 2760"/>
                  <a:gd name="T70" fmla="*/ 1970 w 3504"/>
                  <a:gd name="T71" fmla="*/ 1190 h 2760"/>
                  <a:gd name="T72" fmla="*/ 1772 w 3504"/>
                  <a:gd name="T73" fmla="*/ 1423 h 2760"/>
                  <a:gd name="T74" fmla="*/ 1707 w 3504"/>
                  <a:gd name="T75" fmla="*/ 1232 h 2760"/>
                  <a:gd name="T76" fmla="*/ 1850 w 3504"/>
                  <a:gd name="T77" fmla="*/ 882 h 2760"/>
                  <a:gd name="T78" fmla="*/ 1607 w 3504"/>
                  <a:gd name="T79" fmla="*/ 1112 h 2760"/>
                  <a:gd name="T80" fmla="*/ 1455 w 3504"/>
                  <a:gd name="T81" fmla="*/ 1070 h 2760"/>
                  <a:gd name="T82" fmla="*/ 1629 w 3504"/>
                  <a:gd name="T83" fmla="*/ 606 h 2760"/>
                  <a:gd name="T84" fmla="*/ 1501 w 3504"/>
                  <a:gd name="T85" fmla="*/ 478 h 2760"/>
                  <a:gd name="T86" fmla="*/ 1245 w 3504"/>
                  <a:gd name="T87" fmla="*/ 686 h 2760"/>
                  <a:gd name="T88" fmla="*/ 1477 w 3504"/>
                  <a:gd name="T89" fmla="*/ 584 h 2760"/>
                  <a:gd name="T90" fmla="*/ 1467 w 3504"/>
                  <a:gd name="T91" fmla="*/ 716 h 2760"/>
                  <a:gd name="T92" fmla="*/ 1157 w 3504"/>
                  <a:gd name="T93" fmla="*/ 928 h 2760"/>
                  <a:gd name="T94" fmla="*/ 1197 w 3504"/>
                  <a:gd name="T95" fmla="*/ 568 h 2760"/>
                  <a:gd name="T96" fmla="*/ 1127 w 3504"/>
                  <a:gd name="T97" fmla="*/ 548 h 2760"/>
                  <a:gd name="T98" fmla="*/ 803 w 3504"/>
                  <a:gd name="T99" fmla="*/ 752 h 2760"/>
                  <a:gd name="T100" fmla="*/ 757 w 3504"/>
                  <a:gd name="T101" fmla="*/ 484 h 2760"/>
                  <a:gd name="T102" fmla="*/ 801 w 3504"/>
                  <a:gd name="T103" fmla="*/ 318 h 2760"/>
                  <a:gd name="T104" fmla="*/ 520 w 3504"/>
                  <a:gd name="T105" fmla="*/ 530 h 2760"/>
                  <a:gd name="T106" fmla="*/ 258 w 3504"/>
                  <a:gd name="T107" fmla="*/ 438 h 2760"/>
                  <a:gd name="T108" fmla="*/ 452 w 3504"/>
                  <a:gd name="T109" fmla="*/ 346 h 2760"/>
                  <a:gd name="T110" fmla="*/ 1599 w 3504"/>
                  <a:gd name="T111" fmla="*/ 106 h 2760"/>
                  <a:gd name="T112" fmla="*/ 2130 w 3504"/>
                  <a:gd name="T113" fmla="*/ 394 h 2760"/>
                  <a:gd name="T114" fmla="*/ 2322 w 3504"/>
                  <a:gd name="T115" fmla="*/ 1034 h 2760"/>
                  <a:gd name="T116" fmla="*/ 2154 w 3504"/>
                  <a:gd name="T117" fmla="*/ 1551 h 2760"/>
                  <a:gd name="T118" fmla="*/ 2754 w 3504"/>
                  <a:gd name="T119" fmla="*/ 1999 h 2760"/>
                  <a:gd name="T120" fmla="*/ 3111 w 3504"/>
                  <a:gd name="T121" fmla="*/ 2047 h 27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504" h="2760">
                    <a:moveTo>
                      <a:pt x="3422" y="1636"/>
                    </a:moveTo>
                    <a:lnTo>
                      <a:pt x="3422" y="1636"/>
                    </a:lnTo>
                    <a:lnTo>
                      <a:pt x="3374" y="1676"/>
                    </a:lnTo>
                    <a:lnTo>
                      <a:pt x="3322" y="1716"/>
                    </a:lnTo>
                    <a:lnTo>
                      <a:pt x="3260" y="1764"/>
                    </a:lnTo>
                    <a:lnTo>
                      <a:pt x="3196" y="1810"/>
                    </a:lnTo>
                    <a:lnTo>
                      <a:pt x="3162" y="1832"/>
                    </a:lnTo>
                    <a:lnTo>
                      <a:pt x="3132" y="1852"/>
                    </a:lnTo>
                    <a:lnTo>
                      <a:pt x="3104" y="1868"/>
                    </a:lnTo>
                    <a:lnTo>
                      <a:pt x="3078" y="1882"/>
                    </a:lnTo>
                    <a:lnTo>
                      <a:pt x="3056" y="1890"/>
                    </a:lnTo>
                    <a:lnTo>
                      <a:pt x="3046" y="1892"/>
                    </a:lnTo>
                    <a:lnTo>
                      <a:pt x="3038" y="1892"/>
                    </a:lnTo>
                    <a:lnTo>
                      <a:pt x="3018" y="1890"/>
                    </a:lnTo>
                    <a:lnTo>
                      <a:pt x="2988" y="1886"/>
                    </a:lnTo>
                    <a:lnTo>
                      <a:pt x="2952" y="1876"/>
                    </a:lnTo>
                    <a:lnTo>
                      <a:pt x="2910" y="1864"/>
                    </a:lnTo>
                    <a:lnTo>
                      <a:pt x="2862" y="1850"/>
                    </a:lnTo>
                    <a:lnTo>
                      <a:pt x="2812" y="1830"/>
                    </a:lnTo>
                    <a:lnTo>
                      <a:pt x="2758" y="1808"/>
                    </a:lnTo>
                    <a:lnTo>
                      <a:pt x="2704" y="1784"/>
                    </a:lnTo>
                    <a:lnTo>
                      <a:pt x="2650" y="1756"/>
                    </a:lnTo>
                    <a:lnTo>
                      <a:pt x="2596" y="1726"/>
                    </a:lnTo>
                    <a:lnTo>
                      <a:pt x="2546" y="1692"/>
                    </a:lnTo>
                    <a:lnTo>
                      <a:pt x="2522" y="1674"/>
                    </a:lnTo>
                    <a:lnTo>
                      <a:pt x="2498" y="1656"/>
                    </a:lnTo>
                    <a:lnTo>
                      <a:pt x="2476" y="1636"/>
                    </a:lnTo>
                    <a:lnTo>
                      <a:pt x="2456" y="1616"/>
                    </a:lnTo>
                    <a:lnTo>
                      <a:pt x="2436" y="1596"/>
                    </a:lnTo>
                    <a:lnTo>
                      <a:pt x="2420" y="1574"/>
                    </a:lnTo>
                    <a:lnTo>
                      <a:pt x="2404" y="1552"/>
                    </a:lnTo>
                    <a:lnTo>
                      <a:pt x="2392" y="1530"/>
                    </a:lnTo>
                    <a:lnTo>
                      <a:pt x="2380" y="1508"/>
                    </a:lnTo>
                    <a:lnTo>
                      <a:pt x="2372" y="1484"/>
                    </a:lnTo>
                    <a:lnTo>
                      <a:pt x="2388" y="1456"/>
                    </a:lnTo>
                    <a:lnTo>
                      <a:pt x="2404" y="1422"/>
                    </a:lnTo>
                    <a:lnTo>
                      <a:pt x="2426" y="1376"/>
                    </a:lnTo>
                    <a:lnTo>
                      <a:pt x="2448" y="1320"/>
                    </a:lnTo>
                    <a:lnTo>
                      <a:pt x="2472" y="1256"/>
                    </a:lnTo>
                    <a:lnTo>
                      <a:pt x="2482" y="1220"/>
                    </a:lnTo>
                    <a:lnTo>
                      <a:pt x="2492" y="1182"/>
                    </a:lnTo>
                    <a:lnTo>
                      <a:pt x="2502" y="1144"/>
                    </a:lnTo>
                    <a:lnTo>
                      <a:pt x="2510" y="1102"/>
                    </a:lnTo>
                    <a:lnTo>
                      <a:pt x="2516" y="1060"/>
                    </a:lnTo>
                    <a:lnTo>
                      <a:pt x="2522" y="1016"/>
                    </a:lnTo>
                    <a:lnTo>
                      <a:pt x="2524" y="970"/>
                    </a:lnTo>
                    <a:lnTo>
                      <a:pt x="2526" y="924"/>
                    </a:lnTo>
                    <a:lnTo>
                      <a:pt x="2524" y="876"/>
                    </a:lnTo>
                    <a:lnTo>
                      <a:pt x="2520" y="828"/>
                    </a:lnTo>
                    <a:lnTo>
                      <a:pt x="2514" y="778"/>
                    </a:lnTo>
                    <a:lnTo>
                      <a:pt x="2504" y="728"/>
                    </a:lnTo>
                    <a:lnTo>
                      <a:pt x="2492" y="678"/>
                    </a:lnTo>
                    <a:lnTo>
                      <a:pt x="2474" y="628"/>
                    </a:lnTo>
                    <a:lnTo>
                      <a:pt x="2454" y="578"/>
                    </a:lnTo>
                    <a:lnTo>
                      <a:pt x="2430" y="528"/>
                    </a:lnTo>
                    <a:lnTo>
                      <a:pt x="2402" y="476"/>
                    </a:lnTo>
                    <a:lnTo>
                      <a:pt x="2370" y="426"/>
                    </a:lnTo>
                    <a:lnTo>
                      <a:pt x="2332" y="376"/>
                    </a:lnTo>
                    <a:lnTo>
                      <a:pt x="2290" y="326"/>
                    </a:lnTo>
                    <a:lnTo>
                      <a:pt x="2266" y="302"/>
                    </a:lnTo>
                    <a:lnTo>
                      <a:pt x="2242" y="280"/>
                    </a:lnTo>
                    <a:lnTo>
                      <a:pt x="2218" y="258"/>
                    </a:lnTo>
                    <a:lnTo>
                      <a:pt x="2194" y="236"/>
                    </a:lnTo>
                    <a:lnTo>
                      <a:pt x="2142" y="198"/>
                    </a:lnTo>
                    <a:lnTo>
                      <a:pt x="2090" y="164"/>
                    </a:lnTo>
                    <a:lnTo>
                      <a:pt x="2034" y="134"/>
                    </a:lnTo>
                    <a:lnTo>
                      <a:pt x="1978" y="108"/>
                    </a:lnTo>
                    <a:lnTo>
                      <a:pt x="1920" y="84"/>
                    </a:lnTo>
                    <a:lnTo>
                      <a:pt x="1860" y="64"/>
                    </a:lnTo>
                    <a:lnTo>
                      <a:pt x="1802" y="48"/>
                    </a:lnTo>
                    <a:lnTo>
                      <a:pt x="1740" y="34"/>
                    </a:lnTo>
                    <a:lnTo>
                      <a:pt x="1680" y="22"/>
                    </a:lnTo>
                    <a:lnTo>
                      <a:pt x="1620" y="14"/>
                    </a:lnTo>
                    <a:lnTo>
                      <a:pt x="1560" y="8"/>
                    </a:lnTo>
                    <a:lnTo>
                      <a:pt x="1500" y="4"/>
                    </a:lnTo>
                    <a:lnTo>
                      <a:pt x="1442" y="2"/>
                    </a:lnTo>
                    <a:lnTo>
                      <a:pt x="1386" y="0"/>
                    </a:lnTo>
                    <a:lnTo>
                      <a:pt x="1330" y="2"/>
                    </a:lnTo>
                    <a:lnTo>
                      <a:pt x="1274" y="4"/>
                    </a:lnTo>
                    <a:lnTo>
                      <a:pt x="1172" y="12"/>
                    </a:lnTo>
                    <a:lnTo>
                      <a:pt x="1080" y="22"/>
                    </a:lnTo>
                    <a:lnTo>
                      <a:pt x="1000" y="36"/>
                    </a:lnTo>
                    <a:lnTo>
                      <a:pt x="932" y="48"/>
                    </a:lnTo>
                    <a:lnTo>
                      <a:pt x="882" y="58"/>
                    </a:lnTo>
                    <a:lnTo>
                      <a:pt x="840" y="70"/>
                    </a:lnTo>
                    <a:lnTo>
                      <a:pt x="808" y="88"/>
                    </a:lnTo>
                    <a:lnTo>
                      <a:pt x="724" y="138"/>
                    </a:lnTo>
                    <a:lnTo>
                      <a:pt x="666" y="168"/>
                    </a:lnTo>
                    <a:lnTo>
                      <a:pt x="604" y="200"/>
                    </a:lnTo>
                    <a:lnTo>
                      <a:pt x="536" y="232"/>
                    </a:lnTo>
                    <a:lnTo>
                      <a:pt x="466" y="262"/>
                    </a:lnTo>
                    <a:lnTo>
                      <a:pt x="396" y="288"/>
                    </a:lnTo>
                    <a:lnTo>
                      <a:pt x="362" y="300"/>
                    </a:lnTo>
                    <a:lnTo>
                      <a:pt x="328" y="308"/>
                    </a:lnTo>
                    <a:lnTo>
                      <a:pt x="296" y="316"/>
                    </a:lnTo>
                    <a:lnTo>
                      <a:pt x="266" y="322"/>
                    </a:lnTo>
                    <a:lnTo>
                      <a:pt x="236" y="326"/>
                    </a:lnTo>
                    <a:lnTo>
                      <a:pt x="210" y="326"/>
                    </a:lnTo>
                    <a:lnTo>
                      <a:pt x="184" y="324"/>
                    </a:lnTo>
                    <a:lnTo>
                      <a:pt x="162" y="318"/>
                    </a:lnTo>
                    <a:lnTo>
                      <a:pt x="142" y="310"/>
                    </a:lnTo>
                    <a:lnTo>
                      <a:pt x="132" y="304"/>
                    </a:lnTo>
                    <a:lnTo>
                      <a:pt x="124" y="298"/>
                    </a:lnTo>
                    <a:lnTo>
                      <a:pt x="118" y="290"/>
                    </a:lnTo>
                    <a:lnTo>
                      <a:pt x="110" y="282"/>
                    </a:lnTo>
                    <a:lnTo>
                      <a:pt x="106" y="272"/>
                    </a:lnTo>
                    <a:lnTo>
                      <a:pt x="100" y="262"/>
                    </a:lnTo>
                    <a:lnTo>
                      <a:pt x="98" y="250"/>
                    </a:lnTo>
                    <a:lnTo>
                      <a:pt x="94" y="238"/>
                    </a:lnTo>
                    <a:lnTo>
                      <a:pt x="92" y="210"/>
                    </a:lnTo>
                    <a:lnTo>
                      <a:pt x="84" y="208"/>
                    </a:lnTo>
                    <a:lnTo>
                      <a:pt x="62" y="210"/>
                    </a:lnTo>
                    <a:lnTo>
                      <a:pt x="48" y="212"/>
                    </a:lnTo>
                    <a:lnTo>
                      <a:pt x="34" y="216"/>
                    </a:lnTo>
                    <a:lnTo>
                      <a:pt x="22" y="222"/>
                    </a:lnTo>
                    <a:lnTo>
                      <a:pt x="12" y="232"/>
                    </a:lnTo>
                    <a:lnTo>
                      <a:pt x="8" y="240"/>
                    </a:lnTo>
                    <a:lnTo>
                      <a:pt x="4" y="246"/>
                    </a:lnTo>
                    <a:lnTo>
                      <a:pt x="2" y="256"/>
                    </a:lnTo>
                    <a:lnTo>
                      <a:pt x="0" y="266"/>
                    </a:lnTo>
                    <a:lnTo>
                      <a:pt x="0" y="276"/>
                    </a:lnTo>
                    <a:lnTo>
                      <a:pt x="2" y="288"/>
                    </a:lnTo>
                    <a:lnTo>
                      <a:pt x="4" y="302"/>
                    </a:lnTo>
                    <a:lnTo>
                      <a:pt x="8" y="318"/>
                    </a:lnTo>
                    <a:lnTo>
                      <a:pt x="22" y="354"/>
                    </a:lnTo>
                    <a:lnTo>
                      <a:pt x="44" y="396"/>
                    </a:lnTo>
                    <a:lnTo>
                      <a:pt x="76" y="444"/>
                    </a:lnTo>
                    <a:lnTo>
                      <a:pt x="116" y="502"/>
                    </a:lnTo>
                    <a:lnTo>
                      <a:pt x="126" y="510"/>
                    </a:lnTo>
                    <a:lnTo>
                      <a:pt x="154" y="532"/>
                    </a:lnTo>
                    <a:lnTo>
                      <a:pt x="196" y="562"/>
                    </a:lnTo>
                    <a:lnTo>
                      <a:pt x="222" y="578"/>
                    </a:lnTo>
                    <a:lnTo>
                      <a:pt x="252" y="594"/>
                    </a:lnTo>
                    <a:lnTo>
                      <a:pt x="282" y="610"/>
                    </a:lnTo>
                    <a:lnTo>
                      <a:pt x="316" y="624"/>
                    </a:lnTo>
                    <a:lnTo>
                      <a:pt x="350" y="636"/>
                    </a:lnTo>
                    <a:lnTo>
                      <a:pt x="386" y="644"/>
                    </a:lnTo>
                    <a:lnTo>
                      <a:pt x="424" y="650"/>
                    </a:lnTo>
                    <a:lnTo>
                      <a:pt x="462" y="652"/>
                    </a:lnTo>
                    <a:lnTo>
                      <a:pt x="480" y="652"/>
                    </a:lnTo>
                    <a:lnTo>
                      <a:pt x="498" y="650"/>
                    </a:lnTo>
                    <a:lnTo>
                      <a:pt x="518" y="646"/>
                    </a:lnTo>
                    <a:lnTo>
                      <a:pt x="536" y="642"/>
                    </a:lnTo>
                    <a:lnTo>
                      <a:pt x="540" y="656"/>
                    </a:lnTo>
                    <a:lnTo>
                      <a:pt x="552" y="694"/>
                    </a:lnTo>
                    <a:lnTo>
                      <a:pt x="562" y="720"/>
                    </a:lnTo>
                    <a:lnTo>
                      <a:pt x="576" y="746"/>
                    </a:lnTo>
                    <a:lnTo>
                      <a:pt x="592" y="774"/>
                    </a:lnTo>
                    <a:lnTo>
                      <a:pt x="612" y="802"/>
                    </a:lnTo>
                    <a:lnTo>
                      <a:pt x="636" y="828"/>
                    </a:lnTo>
                    <a:lnTo>
                      <a:pt x="650" y="842"/>
                    </a:lnTo>
                    <a:lnTo>
                      <a:pt x="664" y="852"/>
                    </a:lnTo>
                    <a:lnTo>
                      <a:pt x="680" y="864"/>
                    </a:lnTo>
                    <a:lnTo>
                      <a:pt x="696" y="874"/>
                    </a:lnTo>
                    <a:lnTo>
                      <a:pt x="714" y="882"/>
                    </a:lnTo>
                    <a:lnTo>
                      <a:pt x="734" y="888"/>
                    </a:lnTo>
                    <a:lnTo>
                      <a:pt x="754" y="894"/>
                    </a:lnTo>
                    <a:lnTo>
                      <a:pt x="776" y="898"/>
                    </a:lnTo>
                    <a:lnTo>
                      <a:pt x="798" y="900"/>
                    </a:lnTo>
                    <a:lnTo>
                      <a:pt x="822" y="900"/>
                    </a:lnTo>
                    <a:lnTo>
                      <a:pt x="848" y="896"/>
                    </a:lnTo>
                    <a:lnTo>
                      <a:pt x="876" y="892"/>
                    </a:lnTo>
                    <a:lnTo>
                      <a:pt x="904" y="886"/>
                    </a:lnTo>
                    <a:lnTo>
                      <a:pt x="934" y="876"/>
                    </a:lnTo>
                    <a:lnTo>
                      <a:pt x="938" y="888"/>
                    </a:lnTo>
                    <a:lnTo>
                      <a:pt x="948" y="920"/>
                    </a:lnTo>
                    <a:lnTo>
                      <a:pt x="958" y="940"/>
                    </a:lnTo>
                    <a:lnTo>
                      <a:pt x="970" y="964"/>
                    </a:lnTo>
                    <a:lnTo>
                      <a:pt x="986" y="986"/>
                    </a:lnTo>
                    <a:lnTo>
                      <a:pt x="1004" y="1010"/>
                    </a:lnTo>
                    <a:lnTo>
                      <a:pt x="1026" y="1032"/>
                    </a:lnTo>
                    <a:lnTo>
                      <a:pt x="1050" y="1052"/>
                    </a:lnTo>
                    <a:lnTo>
                      <a:pt x="1064" y="1062"/>
                    </a:lnTo>
                    <a:lnTo>
                      <a:pt x="1078" y="1070"/>
                    </a:lnTo>
                    <a:lnTo>
                      <a:pt x="1094" y="1076"/>
                    </a:lnTo>
                    <a:lnTo>
                      <a:pt x="1112" y="1082"/>
                    </a:lnTo>
                    <a:lnTo>
                      <a:pt x="1128" y="1088"/>
                    </a:lnTo>
                    <a:lnTo>
                      <a:pt x="1148" y="1090"/>
                    </a:lnTo>
                    <a:lnTo>
                      <a:pt x="1168" y="1092"/>
                    </a:lnTo>
                    <a:lnTo>
                      <a:pt x="1188" y="1092"/>
                    </a:lnTo>
                    <a:lnTo>
                      <a:pt x="1210" y="1090"/>
                    </a:lnTo>
                    <a:lnTo>
                      <a:pt x="1234" y="1088"/>
                    </a:lnTo>
                    <a:lnTo>
                      <a:pt x="1258" y="1082"/>
                    </a:lnTo>
                    <a:lnTo>
                      <a:pt x="1284" y="1074"/>
                    </a:lnTo>
                    <a:lnTo>
                      <a:pt x="1288" y="1086"/>
                    </a:lnTo>
                    <a:lnTo>
                      <a:pt x="1298" y="1116"/>
                    </a:lnTo>
                    <a:lnTo>
                      <a:pt x="1308" y="1138"/>
                    </a:lnTo>
                    <a:lnTo>
                      <a:pt x="1318" y="1160"/>
                    </a:lnTo>
                    <a:lnTo>
                      <a:pt x="1332" y="1182"/>
                    </a:lnTo>
                    <a:lnTo>
                      <a:pt x="1348" y="1206"/>
                    </a:lnTo>
                    <a:lnTo>
                      <a:pt x="1366" y="1228"/>
                    </a:lnTo>
                    <a:lnTo>
                      <a:pt x="1386" y="1248"/>
                    </a:lnTo>
                    <a:lnTo>
                      <a:pt x="1410" y="1266"/>
                    </a:lnTo>
                    <a:lnTo>
                      <a:pt x="1424" y="1274"/>
                    </a:lnTo>
                    <a:lnTo>
                      <a:pt x="1438" y="1282"/>
                    </a:lnTo>
                    <a:lnTo>
                      <a:pt x="1452" y="1286"/>
                    </a:lnTo>
                    <a:lnTo>
                      <a:pt x="1466" y="1292"/>
                    </a:lnTo>
                    <a:lnTo>
                      <a:pt x="1484" y="1294"/>
                    </a:lnTo>
                    <a:lnTo>
                      <a:pt x="1500" y="1296"/>
                    </a:lnTo>
                    <a:lnTo>
                      <a:pt x="1518" y="1296"/>
                    </a:lnTo>
                    <a:lnTo>
                      <a:pt x="1536" y="1294"/>
                    </a:lnTo>
                    <a:lnTo>
                      <a:pt x="1556" y="1290"/>
                    </a:lnTo>
                    <a:lnTo>
                      <a:pt x="1576" y="1284"/>
                    </a:lnTo>
                    <a:lnTo>
                      <a:pt x="1578" y="1300"/>
                    </a:lnTo>
                    <a:lnTo>
                      <a:pt x="1582" y="1336"/>
                    </a:lnTo>
                    <a:lnTo>
                      <a:pt x="1590" y="1388"/>
                    </a:lnTo>
                    <a:lnTo>
                      <a:pt x="1596" y="1416"/>
                    </a:lnTo>
                    <a:lnTo>
                      <a:pt x="1606" y="1444"/>
                    </a:lnTo>
                    <a:lnTo>
                      <a:pt x="1616" y="1472"/>
                    </a:lnTo>
                    <a:lnTo>
                      <a:pt x="1630" y="1496"/>
                    </a:lnTo>
                    <a:lnTo>
                      <a:pt x="1646" y="1518"/>
                    </a:lnTo>
                    <a:lnTo>
                      <a:pt x="1656" y="1528"/>
                    </a:lnTo>
                    <a:lnTo>
                      <a:pt x="1666" y="1536"/>
                    </a:lnTo>
                    <a:lnTo>
                      <a:pt x="1676" y="1542"/>
                    </a:lnTo>
                    <a:lnTo>
                      <a:pt x="1688" y="1548"/>
                    </a:lnTo>
                    <a:lnTo>
                      <a:pt x="1700" y="1552"/>
                    </a:lnTo>
                    <a:lnTo>
                      <a:pt x="1712" y="1554"/>
                    </a:lnTo>
                    <a:lnTo>
                      <a:pt x="1728" y="1554"/>
                    </a:lnTo>
                    <a:lnTo>
                      <a:pt x="1742" y="1552"/>
                    </a:lnTo>
                    <a:lnTo>
                      <a:pt x="1758" y="1548"/>
                    </a:lnTo>
                    <a:lnTo>
                      <a:pt x="1776" y="1542"/>
                    </a:lnTo>
                    <a:lnTo>
                      <a:pt x="1768" y="1568"/>
                    </a:lnTo>
                    <a:lnTo>
                      <a:pt x="1754" y="1636"/>
                    </a:lnTo>
                    <a:lnTo>
                      <a:pt x="1744" y="1682"/>
                    </a:lnTo>
                    <a:lnTo>
                      <a:pt x="1738" y="1732"/>
                    </a:lnTo>
                    <a:lnTo>
                      <a:pt x="1732" y="1784"/>
                    </a:lnTo>
                    <a:lnTo>
                      <a:pt x="1730" y="1838"/>
                    </a:lnTo>
                    <a:lnTo>
                      <a:pt x="1732" y="1890"/>
                    </a:lnTo>
                    <a:lnTo>
                      <a:pt x="1734" y="1916"/>
                    </a:lnTo>
                    <a:lnTo>
                      <a:pt x="1738" y="1940"/>
                    </a:lnTo>
                    <a:lnTo>
                      <a:pt x="1744" y="1962"/>
                    </a:lnTo>
                    <a:lnTo>
                      <a:pt x="1750" y="1984"/>
                    </a:lnTo>
                    <a:lnTo>
                      <a:pt x="1760" y="2002"/>
                    </a:lnTo>
                    <a:lnTo>
                      <a:pt x="1770" y="2020"/>
                    </a:lnTo>
                    <a:lnTo>
                      <a:pt x="1782" y="2034"/>
                    </a:lnTo>
                    <a:lnTo>
                      <a:pt x="1798" y="2048"/>
                    </a:lnTo>
                    <a:lnTo>
                      <a:pt x="1814" y="2058"/>
                    </a:lnTo>
                    <a:lnTo>
                      <a:pt x="1834" y="2064"/>
                    </a:lnTo>
                    <a:lnTo>
                      <a:pt x="1856" y="2068"/>
                    </a:lnTo>
                    <a:lnTo>
                      <a:pt x="1882" y="2068"/>
                    </a:lnTo>
                    <a:lnTo>
                      <a:pt x="1908" y="2064"/>
                    </a:lnTo>
                    <a:lnTo>
                      <a:pt x="1938" y="2056"/>
                    </a:lnTo>
                    <a:lnTo>
                      <a:pt x="1940" y="2072"/>
                    </a:lnTo>
                    <a:lnTo>
                      <a:pt x="1950" y="2114"/>
                    </a:lnTo>
                    <a:lnTo>
                      <a:pt x="1956" y="2142"/>
                    </a:lnTo>
                    <a:lnTo>
                      <a:pt x="1966" y="2172"/>
                    </a:lnTo>
                    <a:lnTo>
                      <a:pt x="1980" y="2202"/>
                    </a:lnTo>
                    <a:lnTo>
                      <a:pt x="1996" y="2234"/>
                    </a:lnTo>
                    <a:lnTo>
                      <a:pt x="2016" y="2264"/>
                    </a:lnTo>
                    <a:lnTo>
                      <a:pt x="2028" y="2278"/>
                    </a:lnTo>
                    <a:lnTo>
                      <a:pt x="2040" y="2290"/>
                    </a:lnTo>
                    <a:lnTo>
                      <a:pt x="2054" y="2304"/>
                    </a:lnTo>
                    <a:lnTo>
                      <a:pt x="2068" y="2314"/>
                    </a:lnTo>
                    <a:lnTo>
                      <a:pt x="2084" y="2324"/>
                    </a:lnTo>
                    <a:lnTo>
                      <a:pt x="2102" y="2332"/>
                    </a:lnTo>
                    <a:lnTo>
                      <a:pt x="2120" y="2338"/>
                    </a:lnTo>
                    <a:lnTo>
                      <a:pt x="2140" y="2344"/>
                    </a:lnTo>
                    <a:lnTo>
                      <a:pt x="2160" y="2346"/>
                    </a:lnTo>
                    <a:lnTo>
                      <a:pt x="2184" y="2346"/>
                    </a:lnTo>
                    <a:lnTo>
                      <a:pt x="2208" y="2344"/>
                    </a:lnTo>
                    <a:lnTo>
                      <a:pt x="2234" y="2340"/>
                    </a:lnTo>
                    <a:lnTo>
                      <a:pt x="2260" y="2334"/>
                    </a:lnTo>
                    <a:lnTo>
                      <a:pt x="2290" y="2324"/>
                    </a:lnTo>
                    <a:lnTo>
                      <a:pt x="2296" y="2338"/>
                    </a:lnTo>
                    <a:lnTo>
                      <a:pt x="2314" y="2374"/>
                    </a:lnTo>
                    <a:lnTo>
                      <a:pt x="2328" y="2398"/>
                    </a:lnTo>
                    <a:lnTo>
                      <a:pt x="2346" y="2422"/>
                    </a:lnTo>
                    <a:lnTo>
                      <a:pt x="2364" y="2446"/>
                    </a:lnTo>
                    <a:lnTo>
                      <a:pt x="2388" y="2470"/>
                    </a:lnTo>
                    <a:lnTo>
                      <a:pt x="2412" y="2492"/>
                    </a:lnTo>
                    <a:lnTo>
                      <a:pt x="2426" y="2502"/>
                    </a:lnTo>
                    <a:lnTo>
                      <a:pt x="2440" y="2510"/>
                    </a:lnTo>
                    <a:lnTo>
                      <a:pt x="2454" y="2518"/>
                    </a:lnTo>
                    <a:lnTo>
                      <a:pt x="2470" y="2524"/>
                    </a:lnTo>
                    <a:lnTo>
                      <a:pt x="2484" y="2528"/>
                    </a:lnTo>
                    <a:lnTo>
                      <a:pt x="2502" y="2532"/>
                    </a:lnTo>
                    <a:lnTo>
                      <a:pt x="2518" y="2532"/>
                    </a:lnTo>
                    <a:lnTo>
                      <a:pt x="2536" y="2532"/>
                    </a:lnTo>
                    <a:lnTo>
                      <a:pt x="2554" y="2528"/>
                    </a:lnTo>
                    <a:lnTo>
                      <a:pt x="2572" y="2524"/>
                    </a:lnTo>
                    <a:lnTo>
                      <a:pt x="2592" y="2516"/>
                    </a:lnTo>
                    <a:lnTo>
                      <a:pt x="2610" y="2506"/>
                    </a:lnTo>
                    <a:lnTo>
                      <a:pt x="2630" y="2492"/>
                    </a:lnTo>
                    <a:lnTo>
                      <a:pt x="2652" y="2476"/>
                    </a:lnTo>
                    <a:lnTo>
                      <a:pt x="2660" y="2490"/>
                    </a:lnTo>
                    <a:lnTo>
                      <a:pt x="2682" y="2526"/>
                    </a:lnTo>
                    <a:lnTo>
                      <a:pt x="2698" y="2548"/>
                    </a:lnTo>
                    <a:lnTo>
                      <a:pt x="2716" y="2572"/>
                    </a:lnTo>
                    <a:lnTo>
                      <a:pt x="2738" y="2594"/>
                    </a:lnTo>
                    <a:lnTo>
                      <a:pt x="2762" y="2616"/>
                    </a:lnTo>
                    <a:lnTo>
                      <a:pt x="2786" y="2636"/>
                    </a:lnTo>
                    <a:lnTo>
                      <a:pt x="2800" y="2644"/>
                    </a:lnTo>
                    <a:lnTo>
                      <a:pt x="2814" y="2652"/>
                    </a:lnTo>
                    <a:lnTo>
                      <a:pt x="2828" y="2656"/>
                    </a:lnTo>
                    <a:lnTo>
                      <a:pt x="2844" y="2660"/>
                    </a:lnTo>
                    <a:lnTo>
                      <a:pt x="2858" y="2664"/>
                    </a:lnTo>
                    <a:lnTo>
                      <a:pt x="2874" y="2664"/>
                    </a:lnTo>
                    <a:lnTo>
                      <a:pt x="2888" y="2662"/>
                    </a:lnTo>
                    <a:lnTo>
                      <a:pt x="2904" y="2658"/>
                    </a:lnTo>
                    <a:lnTo>
                      <a:pt x="2920" y="2652"/>
                    </a:lnTo>
                    <a:lnTo>
                      <a:pt x="2936" y="2644"/>
                    </a:lnTo>
                    <a:lnTo>
                      <a:pt x="2952" y="2634"/>
                    </a:lnTo>
                    <a:lnTo>
                      <a:pt x="2970" y="2620"/>
                    </a:lnTo>
                    <a:lnTo>
                      <a:pt x="2986" y="2602"/>
                    </a:lnTo>
                    <a:lnTo>
                      <a:pt x="3002" y="2582"/>
                    </a:lnTo>
                    <a:lnTo>
                      <a:pt x="3008" y="2594"/>
                    </a:lnTo>
                    <a:lnTo>
                      <a:pt x="3022" y="2624"/>
                    </a:lnTo>
                    <a:lnTo>
                      <a:pt x="3032" y="2644"/>
                    </a:lnTo>
                    <a:lnTo>
                      <a:pt x="3046" y="2666"/>
                    </a:lnTo>
                    <a:lnTo>
                      <a:pt x="3062" y="2686"/>
                    </a:lnTo>
                    <a:lnTo>
                      <a:pt x="3080" y="2708"/>
                    </a:lnTo>
                    <a:lnTo>
                      <a:pt x="3100" y="2726"/>
                    </a:lnTo>
                    <a:lnTo>
                      <a:pt x="3122" y="2742"/>
                    </a:lnTo>
                    <a:lnTo>
                      <a:pt x="3134" y="2748"/>
                    </a:lnTo>
                    <a:lnTo>
                      <a:pt x="3148" y="2752"/>
                    </a:lnTo>
                    <a:lnTo>
                      <a:pt x="3160" y="2756"/>
                    </a:lnTo>
                    <a:lnTo>
                      <a:pt x="3174" y="2760"/>
                    </a:lnTo>
                    <a:lnTo>
                      <a:pt x="3190" y="2760"/>
                    </a:lnTo>
                    <a:lnTo>
                      <a:pt x="3204" y="2760"/>
                    </a:lnTo>
                    <a:lnTo>
                      <a:pt x="3220" y="2756"/>
                    </a:lnTo>
                    <a:lnTo>
                      <a:pt x="3236" y="2752"/>
                    </a:lnTo>
                    <a:lnTo>
                      <a:pt x="3252" y="2744"/>
                    </a:lnTo>
                    <a:lnTo>
                      <a:pt x="3270" y="2736"/>
                    </a:lnTo>
                    <a:lnTo>
                      <a:pt x="3288" y="2724"/>
                    </a:lnTo>
                    <a:lnTo>
                      <a:pt x="3306" y="2710"/>
                    </a:lnTo>
                    <a:lnTo>
                      <a:pt x="3282" y="2524"/>
                    </a:lnTo>
                    <a:lnTo>
                      <a:pt x="3274" y="2528"/>
                    </a:lnTo>
                    <a:lnTo>
                      <a:pt x="3252" y="2540"/>
                    </a:lnTo>
                    <a:lnTo>
                      <a:pt x="3236" y="2546"/>
                    </a:lnTo>
                    <a:lnTo>
                      <a:pt x="3220" y="2552"/>
                    </a:lnTo>
                    <a:lnTo>
                      <a:pt x="3202" y="2556"/>
                    </a:lnTo>
                    <a:lnTo>
                      <a:pt x="3184" y="2556"/>
                    </a:lnTo>
                    <a:lnTo>
                      <a:pt x="3164" y="2554"/>
                    </a:lnTo>
                    <a:lnTo>
                      <a:pt x="3156" y="2552"/>
                    </a:lnTo>
                    <a:lnTo>
                      <a:pt x="3146" y="2548"/>
                    </a:lnTo>
                    <a:lnTo>
                      <a:pt x="3138" y="2542"/>
                    </a:lnTo>
                    <a:lnTo>
                      <a:pt x="3130" y="2536"/>
                    </a:lnTo>
                    <a:lnTo>
                      <a:pt x="3122" y="2528"/>
                    </a:lnTo>
                    <a:lnTo>
                      <a:pt x="3114" y="2518"/>
                    </a:lnTo>
                    <a:lnTo>
                      <a:pt x="3108" y="2506"/>
                    </a:lnTo>
                    <a:lnTo>
                      <a:pt x="3102" y="2494"/>
                    </a:lnTo>
                    <a:lnTo>
                      <a:pt x="3096" y="2478"/>
                    </a:lnTo>
                    <a:lnTo>
                      <a:pt x="3092" y="2462"/>
                    </a:lnTo>
                    <a:lnTo>
                      <a:pt x="3088" y="2442"/>
                    </a:lnTo>
                    <a:lnTo>
                      <a:pt x="3086" y="2422"/>
                    </a:lnTo>
                    <a:lnTo>
                      <a:pt x="3084" y="2398"/>
                    </a:lnTo>
                    <a:lnTo>
                      <a:pt x="3084" y="2372"/>
                    </a:lnTo>
                    <a:lnTo>
                      <a:pt x="3072" y="2356"/>
                    </a:lnTo>
                    <a:lnTo>
                      <a:pt x="3060" y="2344"/>
                    </a:lnTo>
                    <a:lnTo>
                      <a:pt x="3052" y="2340"/>
                    </a:lnTo>
                    <a:lnTo>
                      <a:pt x="3044" y="2334"/>
                    </a:lnTo>
                    <a:lnTo>
                      <a:pt x="3036" y="2332"/>
                    </a:lnTo>
                    <a:lnTo>
                      <a:pt x="3028" y="2330"/>
                    </a:lnTo>
                    <a:lnTo>
                      <a:pt x="3018" y="2332"/>
                    </a:lnTo>
                    <a:lnTo>
                      <a:pt x="3010" y="2336"/>
                    </a:lnTo>
                    <a:lnTo>
                      <a:pt x="3002" y="2344"/>
                    </a:lnTo>
                    <a:lnTo>
                      <a:pt x="2994" y="2356"/>
                    </a:lnTo>
                    <a:lnTo>
                      <a:pt x="2986" y="2374"/>
                    </a:lnTo>
                    <a:lnTo>
                      <a:pt x="2978" y="2394"/>
                    </a:lnTo>
                    <a:lnTo>
                      <a:pt x="2970" y="2418"/>
                    </a:lnTo>
                    <a:lnTo>
                      <a:pt x="2958" y="2440"/>
                    </a:lnTo>
                    <a:lnTo>
                      <a:pt x="2942" y="2458"/>
                    </a:lnTo>
                    <a:lnTo>
                      <a:pt x="2924" y="2474"/>
                    </a:lnTo>
                    <a:lnTo>
                      <a:pt x="2904" y="2486"/>
                    </a:lnTo>
                    <a:lnTo>
                      <a:pt x="2882" y="2496"/>
                    </a:lnTo>
                    <a:lnTo>
                      <a:pt x="2860" y="2500"/>
                    </a:lnTo>
                    <a:lnTo>
                      <a:pt x="2838" y="2502"/>
                    </a:lnTo>
                    <a:lnTo>
                      <a:pt x="2826" y="2500"/>
                    </a:lnTo>
                    <a:lnTo>
                      <a:pt x="2814" y="2498"/>
                    </a:lnTo>
                    <a:lnTo>
                      <a:pt x="2804" y="2494"/>
                    </a:lnTo>
                    <a:lnTo>
                      <a:pt x="2794" y="2488"/>
                    </a:lnTo>
                    <a:lnTo>
                      <a:pt x="2784" y="2482"/>
                    </a:lnTo>
                    <a:lnTo>
                      <a:pt x="2774" y="2474"/>
                    </a:lnTo>
                    <a:lnTo>
                      <a:pt x="2766" y="2464"/>
                    </a:lnTo>
                    <a:lnTo>
                      <a:pt x="2756" y="2452"/>
                    </a:lnTo>
                    <a:lnTo>
                      <a:pt x="2750" y="2440"/>
                    </a:lnTo>
                    <a:lnTo>
                      <a:pt x="2742" y="2424"/>
                    </a:lnTo>
                    <a:lnTo>
                      <a:pt x="2736" y="2408"/>
                    </a:lnTo>
                    <a:lnTo>
                      <a:pt x="2732" y="2390"/>
                    </a:lnTo>
                    <a:lnTo>
                      <a:pt x="2728" y="2372"/>
                    </a:lnTo>
                    <a:lnTo>
                      <a:pt x="2724" y="2350"/>
                    </a:lnTo>
                    <a:lnTo>
                      <a:pt x="2722" y="2326"/>
                    </a:lnTo>
                    <a:lnTo>
                      <a:pt x="2722" y="2302"/>
                    </a:lnTo>
                    <a:lnTo>
                      <a:pt x="2716" y="2272"/>
                    </a:lnTo>
                    <a:lnTo>
                      <a:pt x="2708" y="2248"/>
                    </a:lnTo>
                    <a:lnTo>
                      <a:pt x="2702" y="2236"/>
                    </a:lnTo>
                    <a:lnTo>
                      <a:pt x="2696" y="2226"/>
                    </a:lnTo>
                    <a:lnTo>
                      <a:pt x="2690" y="2216"/>
                    </a:lnTo>
                    <a:lnTo>
                      <a:pt x="2684" y="2212"/>
                    </a:lnTo>
                    <a:lnTo>
                      <a:pt x="2676" y="2210"/>
                    </a:lnTo>
                    <a:lnTo>
                      <a:pt x="2668" y="2212"/>
                    </a:lnTo>
                    <a:lnTo>
                      <a:pt x="2658" y="2222"/>
                    </a:lnTo>
                    <a:lnTo>
                      <a:pt x="2648" y="2236"/>
                    </a:lnTo>
                    <a:lnTo>
                      <a:pt x="2638" y="2258"/>
                    </a:lnTo>
                    <a:lnTo>
                      <a:pt x="2628" y="2290"/>
                    </a:lnTo>
                    <a:lnTo>
                      <a:pt x="2622" y="2306"/>
                    </a:lnTo>
                    <a:lnTo>
                      <a:pt x="2616" y="2322"/>
                    </a:lnTo>
                    <a:lnTo>
                      <a:pt x="2608" y="2336"/>
                    </a:lnTo>
                    <a:lnTo>
                      <a:pt x="2600" y="2348"/>
                    </a:lnTo>
                    <a:lnTo>
                      <a:pt x="2592" y="2358"/>
                    </a:lnTo>
                    <a:lnTo>
                      <a:pt x="2582" y="2366"/>
                    </a:lnTo>
                    <a:lnTo>
                      <a:pt x="2572" y="2374"/>
                    </a:lnTo>
                    <a:lnTo>
                      <a:pt x="2562" y="2380"/>
                    </a:lnTo>
                    <a:lnTo>
                      <a:pt x="2550" y="2384"/>
                    </a:lnTo>
                    <a:lnTo>
                      <a:pt x="2540" y="2386"/>
                    </a:lnTo>
                    <a:lnTo>
                      <a:pt x="2528" y="2388"/>
                    </a:lnTo>
                    <a:lnTo>
                      <a:pt x="2518" y="2388"/>
                    </a:lnTo>
                    <a:lnTo>
                      <a:pt x="2506" y="2386"/>
                    </a:lnTo>
                    <a:lnTo>
                      <a:pt x="2494" y="2382"/>
                    </a:lnTo>
                    <a:lnTo>
                      <a:pt x="2484" y="2378"/>
                    </a:lnTo>
                    <a:lnTo>
                      <a:pt x="2472" y="2372"/>
                    </a:lnTo>
                    <a:lnTo>
                      <a:pt x="2460" y="2364"/>
                    </a:lnTo>
                    <a:lnTo>
                      <a:pt x="2450" y="2354"/>
                    </a:lnTo>
                    <a:lnTo>
                      <a:pt x="2440" y="2344"/>
                    </a:lnTo>
                    <a:lnTo>
                      <a:pt x="2430" y="2330"/>
                    </a:lnTo>
                    <a:lnTo>
                      <a:pt x="2420" y="2316"/>
                    </a:lnTo>
                    <a:lnTo>
                      <a:pt x="2410" y="2302"/>
                    </a:lnTo>
                    <a:lnTo>
                      <a:pt x="2402" y="2284"/>
                    </a:lnTo>
                    <a:lnTo>
                      <a:pt x="2394" y="2266"/>
                    </a:lnTo>
                    <a:lnTo>
                      <a:pt x="2386" y="2246"/>
                    </a:lnTo>
                    <a:lnTo>
                      <a:pt x="2380" y="2226"/>
                    </a:lnTo>
                    <a:lnTo>
                      <a:pt x="2374" y="2202"/>
                    </a:lnTo>
                    <a:lnTo>
                      <a:pt x="2368" y="2178"/>
                    </a:lnTo>
                    <a:lnTo>
                      <a:pt x="2364" y="2154"/>
                    </a:lnTo>
                    <a:lnTo>
                      <a:pt x="2362" y="2126"/>
                    </a:lnTo>
                    <a:lnTo>
                      <a:pt x="2360" y="2098"/>
                    </a:lnTo>
                    <a:lnTo>
                      <a:pt x="2360" y="2068"/>
                    </a:lnTo>
                    <a:lnTo>
                      <a:pt x="2340" y="2054"/>
                    </a:lnTo>
                    <a:lnTo>
                      <a:pt x="2318" y="2042"/>
                    </a:lnTo>
                    <a:lnTo>
                      <a:pt x="2308" y="2036"/>
                    </a:lnTo>
                    <a:lnTo>
                      <a:pt x="2296" y="2032"/>
                    </a:lnTo>
                    <a:lnTo>
                      <a:pt x="2284" y="2030"/>
                    </a:lnTo>
                    <a:lnTo>
                      <a:pt x="2272" y="2030"/>
                    </a:lnTo>
                    <a:lnTo>
                      <a:pt x="2260" y="2032"/>
                    </a:lnTo>
                    <a:lnTo>
                      <a:pt x="2250" y="2038"/>
                    </a:lnTo>
                    <a:lnTo>
                      <a:pt x="2242" y="2048"/>
                    </a:lnTo>
                    <a:lnTo>
                      <a:pt x="2236" y="2060"/>
                    </a:lnTo>
                    <a:lnTo>
                      <a:pt x="2232" y="2080"/>
                    </a:lnTo>
                    <a:lnTo>
                      <a:pt x="2230" y="2102"/>
                    </a:lnTo>
                    <a:lnTo>
                      <a:pt x="2228" y="2128"/>
                    </a:lnTo>
                    <a:lnTo>
                      <a:pt x="2222" y="2150"/>
                    </a:lnTo>
                    <a:lnTo>
                      <a:pt x="2212" y="2168"/>
                    </a:lnTo>
                    <a:lnTo>
                      <a:pt x="2200" y="2182"/>
                    </a:lnTo>
                    <a:lnTo>
                      <a:pt x="2186" y="2192"/>
                    </a:lnTo>
                    <a:lnTo>
                      <a:pt x="2172" y="2198"/>
                    </a:lnTo>
                    <a:lnTo>
                      <a:pt x="2162" y="2200"/>
                    </a:lnTo>
                    <a:lnTo>
                      <a:pt x="2154" y="2198"/>
                    </a:lnTo>
                    <a:lnTo>
                      <a:pt x="2146" y="2198"/>
                    </a:lnTo>
                    <a:lnTo>
                      <a:pt x="2138" y="2194"/>
                    </a:lnTo>
                    <a:lnTo>
                      <a:pt x="2130" y="2190"/>
                    </a:lnTo>
                    <a:lnTo>
                      <a:pt x="2124" y="2184"/>
                    </a:lnTo>
                    <a:lnTo>
                      <a:pt x="2116" y="2178"/>
                    </a:lnTo>
                    <a:lnTo>
                      <a:pt x="2110" y="2168"/>
                    </a:lnTo>
                    <a:lnTo>
                      <a:pt x="2102" y="2158"/>
                    </a:lnTo>
                    <a:lnTo>
                      <a:pt x="2098" y="2146"/>
                    </a:lnTo>
                    <a:lnTo>
                      <a:pt x="2092" y="2132"/>
                    </a:lnTo>
                    <a:lnTo>
                      <a:pt x="2088" y="2118"/>
                    </a:lnTo>
                    <a:lnTo>
                      <a:pt x="2084" y="2100"/>
                    </a:lnTo>
                    <a:lnTo>
                      <a:pt x="2082" y="2082"/>
                    </a:lnTo>
                    <a:lnTo>
                      <a:pt x="2080" y="2060"/>
                    </a:lnTo>
                    <a:lnTo>
                      <a:pt x="2080" y="2038"/>
                    </a:lnTo>
                    <a:lnTo>
                      <a:pt x="2082" y="1986"/>
                    </a:lnTo>
                    <a:lnTo>
                      <a:pt x="2090" y="1928"/>
                    </a:lnTo>
                    <a:lnTo>
                      <a:pt x="2084" y="1912"/>
                    </a:lnTo>
                    <a:lnTo>
                      <a:pt x="2078" y="1898"/>
                    </a:lnTo>
                    <a:lnTo>
                      <a:pt x="2068" y="1884"/>
                    </a:lnTo>
                    <a:lnTo>
                      <a:pt x="2062" y="1880"/>
                    </a:lnTo>
                    <a:lnTo>
                      <a:pt x="2056" y="1876"/>
                    </a:lnTo>
                    <a:lnTo>
                      <a:pt x="2048" y="1874"/>
                    </a:lnTo>
                    <a:lnTo>
                      <a:pt x="2042" y="1874"/>
                    </a:lnTo>
                    <a:lnTo>
                      <a:pt x="2034" y="1876"/>
                    </a:lnTo>
                    <a:lnTo>
                      <a:pt x="2026" y="1882"/>
                    </a:lnTo>
                    <a:lnTo>
                      <a:pt x="2018" y="1890"/>
                    </a:lnTo>
                    <a:lnTo>
                      <a:pt x="2008" y="1904"/>
                    </a:lnTo>
                    <a:lnTo>
                      <a:pt x="2004" y="1912"/>
                    </a:lnTo>
                    <a:lnTo>
                      <a:pt x="1996" y="1918"/>
                    </a:lnTo>
                    <a:lnTo>
                      <a:pt x="1988" y="1924"/>
                    </a:lnTo>
                    <a:lnTo>
                      <a:pt x="1980" y="1928"/>
                    </a:lnTo>
                    <a:lnTo>
                      <a:pt x="1970" y="1932"/>
                    </a:lnTo>
                    <a:lnTo>
                      <a:pt x="1958" y="1934"/>
                    </a:lnTo>
                    <a:lnTo>
                      <a:pt x="1946" y="1934"/>
                    </a:lnTo>
                    <a:lnTo>
                      <a:pt x="1934" y="1934"/>
                    </a:lnTo>
                    <a:lnTo>
                      <a:pt x="1922" y="1932"/>
                    </a:lnTo>
                    <a:lnTo>
                      <a:pt x="1910" y="1928"/>
                    </a:lnTo>
                    <a:lnTo>
                      <a:pt x="1898" y="1924"/>
                    </a:lnTo>
                    <a:lnTo>
                      <a:pt x="1886" y="1916"/>
                    </a:lnTo>
                    <a:lnTo>
                      <a:pt x="1876" y="1908"/>
                    </a:lnTo>
                    <a:lnTo>
                      <a:pt x="1864" y="1898"/>
                    </a:lnTo>
                    <a:lnTo>
                      <a:pt x="1856" y="1884"/>
                    </a:lnTo>
                    <a:lnTo>
                      <a:pt x="1846" y="1870"/>
                    </a:lnTo>
                    <a:lnTo>
                      <a:pt x="1840" y="1854"/>
                    </a:lnTo>
                    <a:lnTo>
                      <a:pt x="1834" y="1834"/>
                    </a:lnTo>
                    <a:lnTo>
                      <a:pt x="1830" y="1814"/>
                    </a:lnTo>
                    <a:lnTo>
                      <a:pt x="1828" y="1790"/>
                    </a:lnTo>
                    <a:lnTo>
                      <a:pt x="1826" y="1764"/>
                    </a:lnTo>
                    <a:lnTo>
                      <a:pt x="1828" y="1734"/>
                    </a:lnTo>
                    <a:lnTo>
                      <a:pt x="1832" y="1704"/>
                    </a:lnTo>
                    <a:lnTo>
                      <a:pt x="1840" y="1668"/>
                    </a:lnTo>
                    <a:lnTo>
                      <a:pt x="1850" y="1632"/>
                    </a:lnTo>
                    <a:lnTo>
                      <a:pt x="1862" y="1592"/>
                    </a:lnTo>
                    <a:lnTo>
                      <a:pt x="1878" y="1548"/>
                    </a:lnTo>
                    <a:lnTo>
                      <a:pt x="1896" y="1502"/>
                    </a:lnTo>
                    <a:lnTo>
                      <a:pt x="1918" y="1454"/>
                    </a:lnTo>
                    <a:lnTo>
                      <a:pt x="1944" y="1400"/>
                    </a:lnTo>
                    <a:lnTo>
                      <a:pt x="1974" y="1344"/>
                    </a:lnTo>
                    <a:lnTo>
                      <a:pt x="2008" y="1284"/>
                    </a:lnTo>
                    <a:lnTo>
                      <a:pt x="2012" y="1264"/>
                    </a:lnTo>
                    <a:lnTo>
                      <a:pt x="2014" y="1244"/>
                    </a:lnTo>
                    <a:lnTo>
                      <a:pt x="2014" y="1222"/>
                    </a:lnTo>
                    <a:lnTo>
                      <a:pt x="2012" y="1212"/>
                    </a:lnTo>
                    <a:lnTo>
                      <a:pt x="2010" y="1204"/>
                    </a:lnTo>
                    <a:lnTo>
                      <a:pt x="2006" y="1196"/>
                    </a:lnTo>
                    <a:lnTo>
                      <a:pt x="1998" y="1190"/>
                    </a:lnTo>
                    <a:lnTo>
                      <a:pt x="1990" y="1188"/>
                    </a:lnTo>
                    <a:lnTo>
                      <a:pt x="1980" y="1190"/>
                    </a:lnTo>
                    <a:lnTo>
                      <a:pt x="1966" y="1194"/>
                    </a:lnTo>
                    <a:lnTo>
                      <a:pt x="1950" y="1202"/>
                    </a:lnTo>
                    <a:lnTo>
                      <a:pt x="1934" y="1216"/>
                    </a:lnTo>
                    <a:lnTo>
                      <a:pt x="1918" y="1234"/>
                    </a:lnTo>
                    <a:lnTo>
                      <a:pt x="1904" y="1254"/>
                    </a:lnTo>
                    <a:lnTo>
                      <a:pt x="1890" y="1276"/>
                    </a:lnTo>
                    <a:lnTo>
                      <a:pt x="1864" y="1324"/>
                    </a:lnTo>
                    <a:lnTo>
                      <a:pt x="1840" y="1368"/>
                    </a:lnTo>
                    <a:lnTo>
                      <a:pt x="1828" y="1386"/>
                    </a:lnTo>
                    <a:lnTo>
                      <a:pt x="1816" y="1402"/>
                    </a:lnTo>
                    <a:lnTo>
                      <a:pt x="1802" y="1412"/>
                    </a:lnTo>
                    <a:lnTo>
                      <a:pt x="1796" y="1416"/>
                    </a:lnTo>
                    <a:lnTo>
                      <a:pt x="1790" y="1418"/>
                    </a:lnTo>
                    <a:lnTo>
                      <a:pt x="1782" y="1418"/>
                    </a:lnTo>
                    <a:lnTo>
                      <a:pt x="1776" y="1418"/>
                    </a:lnTo>
                    <a:lnTo>
                      <a:pt x="1768" y="1414"/>
                    </a:lnTo>
                    <a:lnTo>
                      <a:pt x="1760" y="1408"/>
                    </a:lnTo>
                    <a:lnTo>
                      <a:pt x="1754" y="1402"/>
                    </a:lnTo>
                    <a:lnTo>
                      <a:pt x="1746" y="1392"/>
                    </a:lnTo>
                    <a:lnTo>
                      <a:pt x="1728" y="1366"/>
                    </a:lnTo>
                    <a:lnTo>
                      <a:pt x="1720" y="1350"/>
                    </a:lnTo>
                    <a:lnTo>
                      <a:pt x="1714" y="1334"/>
                    </a:lnTo>
                    <a:lnTo>
                      <a:pt x="1710" y="1318"/>
                    </a:lnTo>
                    <a:lnTo>
                      <a:pt x="1708" y="1302"/>
                    </a:lnTo>
                    <a:lnTo>
                      <a:pt x="1708" y="1284"/>
                    </a:lnTo>
                    <a:lnTo>
                      <a:pt x="1708" y="1266"/>
                    </a:lnTo>
                    <a:lnTo>
                      <a:pt x="1710" y="1250"/>
                    </a:lnTo>
                    <a:lnTo>
                      <a:pt x="1712" y="1232"/>
                    </a:lnTo>
                    <a:lnTo>
                      <a:pt x="1722" y="1196"/>
                    </a:lnTo>
                    <a:lnTo>
                      <a:pt x="1736" y="1162"/>
                    </a:lnTo>
                    <a:lnTo>
                      <a:pt x="1752" y="1128"/>
                    </a:lnTo>
                    <a:lnTo>
                      <a:pt x="1770" y="1094"/>
                    </a:lnTo>
                    <a:lnTo>
                      <a:pt x="1788" y="1064"/>
                    </a:lnTo>
                    <a:lnTo>
                      <a:pt x="1808" y="1036"/>
                    </a:lnTo>
                    <a:lnTo>
                      <a:pt x="1844" y="988"/>
                    </a:lnTo>
                    <a:lnTo>
                      <a:pt x="1870" y="956"/>
                    </a:lnTo>
                    <a:lnTo>
                      <a:pt x="1880" y="946"/>
                    </a:lnTo>
                    <a:lnTo>
                      <a:pt x="1878" y="928"/>
                    </a:lnTo>
                    <a:lnTo>
                      <a:pt x="1876" y="912"/>
                    </a:lnTo>
                    <a:lnTo>
                      <a:pt x="1870" y="896"/>
                    </a:lnTo>
                    <a:lnTo>
                      <a:pt x="1866" y="888"/>
                    </a:lnTo>
                    <a:lnTo>
                      <a:pt x="1860" y="882"/>
                    </a:lnTo>
                    <a:lnTo>
                      <a:pt x="1854" y="878"/>
                    </a:lnTo>
                    <a:lnTo>
                      <a:pt x="1846" y="876"/>
                    </a:lnTo>
                    <a:lnTo>
                      <a:pt x="1836" y="878"/>
                    </a:lnTo>
                    <a:lnTo>
                      <a:pt x="1826" y="880"/>
                    </a:lnTo>
                    <a:lnTo>
                      <a:pt x="1812" y="888"/>
                    </a:lnTo>
                    <a:lnTo>
                      <a:pt x="1798" y="898"/>
                    </a:lnTo>
                    <a:lnTo>
                      <a:pt x="1782" y="914"/>
                    </a:lnTo>
                    <a:lnTo>
                      <a:pt x="1766" y="932"/>
                    </a:lnTo>
                    <a:lnTo>
                      <a:pt x="1732" y="978"/>
                    </a:lnTo>
                    <a:lnTo>
                      <a:pt x="1694" y="1028"/>
                    </a:lnTo>
                    <a:lnTo>
                      <a:pt x="1674" y="1052"/>
                    </a:lnTo>
                    <a:lnTo>
                      <a:pt x="1654" y="1074"/>
                    </a:lnTo>
                    <a:lnTo>
                      <a:pt x="1634" y="1094"/>
                    </a:lnTo>
                    <a:lnTo>
                      <a:pt x="1612" y="1112"/>
                    </a:lnTo>
                    <a:lnTo>
                      <a:pt x="1592" y="1126"/>
                    </a:lnTo>
                    <a:lnTo>
                      <a:pt x="1580" y="1132"/>
                    </a:lnTo>
                    <a:lnTo>
                      <a:pt x="1570" y="1136"/>
                    </a:lnTo>
                    <a:lnTo>
                      <a:pt x="1560" y="1138"/>
                    </a:lnTo>
                    <a:lnTo>
                      <a:pt x="1548" y="1140"/>
                    </a:lnTo>
                    <a:lnTo>
                      <a:pt x="1538" y="1138"/>
                    </a:lnTo>
                    <a:lnTo>
                      <a:pt x="1526" y="1136"/>
                    </a:lnTo>
                    <a:lnTo>
                      <a:pt x="1516" y="1132"/>
                    </a:lnTo>
                    <a:lnTo>
                      <a:pt x="1504" y="1126"/>
                    </a:lnTo>
                    <a:lnTo>
                      <a:pt x="1494" y="1120"/>
                    </a:lnTo>
                    <a:lnTo>
                      <a:pt x="1482" y="1110"/>
                    </a:lnTo>
                    <a:lnTo>
                      <a:pt x="1474" y="1098"/>
                    </a:lnTo>
                    <a:lnTo>
                      <a:pt x="1466" y="1084"/>
                    </a:lnTo>
                    <a:lnTo>
                      <a:pt x="1460" y="1070"/>
                    </a:lnTo>
                    <a:lnTo>
                      <a:pt x="1456" y="1054"/>
                    </a:lnTo>
                    <a:lnTo>
                      <a:pt x="1454" y="1038"/>
                    </a:lnTo>
                    <a:lnTo>
                      <a:pt x="1454" y="1020"/>
                    </a:lnTo>
                    <a:lnTo>
                      <a:pt x="1454" y="1000"/>
                    </a:lnTo>
                    <a:lnTo>
                      <a:pt x="1458" y="982"/>
                    </a:lnTo>
                    <a:lnTo>
                      <a:pt x="1466" y="940"/>
                    </a:lnTo>
                    <a:lnTo>
                      <a:pt x="1480" y="898"/>
                    </a:lnTo>
                    <a:lnTo>
                      <a:pt x="1496" y="856"/>
                    </a:lnTo>
                    <a:lnTo>
                      <a:pt x="1516" y="814"/>
                    </a:lnTo>
                    <a:lnTo>
                      <a:pt x="1536" y="774"/>
                    </a:lnTo>
                    <a:lnTo>
                      <a:pt x="1556" y="734"/>
                    </a:lnTo>
                    <a:lnTo>
                      <a:pt x="1594" y="668"/>
                    </a:lnTo>
                    <a:lnTo>
                      <a:pt x="1624" y="624"/>
                    </a:lnTo>
                    <a:lnTo>
                      <a:pt x="1634" y="606"/>
                    </a:lnTo>
                    <a:lnTo>
                      <a:pt x="1634" y="594"/>
                    </a:lnTo>
                    <a:lnTo>
                      <a:pt x="1634" y="578"/>
                    </a:lnTo>
                    <a:lnTo>
                      <a:pt x="1630" y="562"/>
                    </a:lnTo>
                    <a:lnTo>
                      <a:pt x="1626" y="542"/>
                    </a:lnTo>
                    <a:lnTo>
                      <a:pt x="1618" y="522"/>
                    </a:lnTo>
                    <a:lnTo>
                      <a:pt x="1608" y="504"/>
                    </a:lnTo>
                    <a:lnTo>
                      <a:pt x="1602" y="496"/>
                    </a:lnTo>
                    <a:lnTo>
                      <a:pt x="1594" y="488"/>
                    </a:lnTo>
                    <a:lnTo>
                      <a:pt x="1586" y="482"/>
                    </a:lnTo>
                    <a:lnTo>
                      <a:pt x="1576" y="478"/>
                    </a:lnTo>
                    <a:lnTo>
                      <a:pt x="1564" y="474"/>
                    </a:lnTo>
                    <a:lnTo>
                      <a:pt x="1552" y="472"/>
                    </a:lnTo>
                    <a:lnTo>
                      <a:pt x="1538" y="472"/>
                    </a:lnTo>
                    <a:lnTo>
                      <a:pt x="1522" y="474"/>
                    </a:lnTo>
                    <a:lnTo>
                      <a:pt x="1506" y="478"/>
                    </a:lnTo>
                    <a:lnTo>
                      <a:pt x="1486" y="484"/>
                    </a:lnTo>
                    <a:lnTo>
                      <a:pt x="1466" y="492"/>
                    </a:lnTo>
                    <a:lnTo>
                      <a:pt x="1444" y="504"/>
                    </a:lnTo>
                    <a:lnTo>
                      <a:pt x="1422" y="518"/>
                    </a:lnTo>
                    <a:lnTo>
                      <a:pt x="1396" y="536"/>
                    </a:lnTo>
                    <a:lnTo>
                      <a:pt x="1368" y="558"/>
                    </a:lnTo>
                    <a:lnTo>
                      <a:pt x="1338" y="582"/>
                    </a:lnTo>
                    <a:lnTo>
                      <a:pt x="1306" y="610"/>
                    </a:lnTo>
                    <a:lnTo>
                      <a:pt x="1272" y="642"/>
                    </a:lnTo>
                    <a:lnTo>
                      <a:pt x="1264" y="650"/>
                    </a:lnTo>
                    <a:lnTo>
                      <a:pt x="1258" y="660"/>
                    </a:lnTo>
                    <a:lnTo>
                      <a:pt x="1252" y="672"/>
                    </a:lnTo>
                    <a:lnTo>
                      <a:pt x="1250" y="682"/>
                    </a:lnTo>
                    <a:lnTo>
                      <a:pt x="1250" y="686"/>
                    </a:lnTo>
                    <a:lnTo>
                      <a:pt x="1252" y="692"/>
                    </a:lnTo>
                    <a:lnTo>
                      <a:pt x="1258" y="694"/>
                    </a:lnTo>
                    <a:lnTo>
                      <a:pt x="1264" y="698"/>
                    </a:lnTo>
                    <a:lnTo>
                      <a:pt x="1272" y="700"/>
                    </a:lnTo>
                    <a:lnTo>
                      <a:pt x="1284" y="700"/>
                    </a:lnTo>
                    <a:lnTo>
                      <a:pt x="1298" y="700"/>
                    </a:lnTo>
                    <a:lnTo>
                      <a:pt x="1312" y="696"/>
                    </a:lnTo>
                    <a:lnTo>
                      <a:pt x="1328" y="690"/>
                    </a:lnTo>
                    <a:lnTo>
                      <a:pt x="1344" y="682"/>
                    </a:lnTo>
                    <a:lnTo>
                      <a:pt x="1378" y="664"/>
                    </a:lnTo>
                    <a:lnTo>
                      <a:pt x="1410" y="642"/>
                    </a:lnTo>
                    <a:lnTo>
                      <a:pt x="1438" y="620"/>
                    </a:lnTo>
                    <a:lnTo>
                      <a:pt x="1462" y="602"/>
                    </a:lnTo>
                    <a:lnTo>
                      <a:pt x="1482" y="584"/>
                    </a:lnTo>
                    <a:lnTo>
                      <a:pt x="1502" y="574"/>
                    </a:lnTo>
                    <a:lnTo>
                      <a:pt x="1520" y="568"/>
                    </a:lnTo>
                    <a:lnTo>
                      <a:pt x="1528" y="566"/>
                    </a:lnTo>
                    <a:lnTo>
                      <a:pt x="1536" y="568"/>
                    </a:lnTo>
                    <a:lnTo>
                      <a:pt x="1542" y="570"/>
                    </a:lnTo>
                    <a:lnTo>
                      <a:pt x="1544" y="576"/>
                    </a:lnTo>
                    <a:lnTo>
                      <a:pt x="1546" y="586"/>
                    </a:lnTo>
                    <a:lnTo>
                      <a:pt x="1542" y="598"/>
                    </a:lnTo>
                    <a:lnTo>
                      <a:pt x="1534" y="616"/>
                    </a:lnTo>
                    <a:lnTo>
                      <a:pt x="1524" y="638"/>
                    </a:lnTo>
                    <a:lnTo>
                      <a:pt x="1506" y="666"/>
                    </a:lnTo>
                    <a:lnTo>
                      <a:pt x="1482" y="700"/>
                    </a:lnTo>
                    <a:lnTo>
                      <a:pt x="1472" y="716"/>
                    </a:lnTo>
                    <a:lnTo>
                      <a:pt x="1442" y="758"/>
                    </a:lnTo>
                    <a:lnTo>
                      <a:pt x="1398" y="812"/>
                    </a:lnTo>
                    <a:lnTo>
                      <a:pt x="1372" y="842"/>
                    </a:lnTo>
                    <a:lnTo>
                      <a:pt x="1344" y="870"/>
                    </a:lnTo>
                    <a:lnTo>
                      <a:pt x="1316" y="896"/>
                    </a:lnTo>
                    <a:lnTo>
                      <a:pt x="1288" y="918"/>
                    </a:lnTo>
                    <a:lnTo>
                      <a:pt x="1258" y="936"/>
                    </a:lnTo>
                    <a:lnTo>
                      <a:pt x="1246" y="942"/>
                    </a:lnTo>
                    <a:lnTo>
                      <a:pt x="1232" y="946"/>
                    </a:lnTo>
                    <a:lnTo>
                      <a:pt x="1218" y="950"/>
                    </a:lnTo>
                    <a:lnTo>
                      <a:pt x="1206" y="950"/>
                    </a:lnTo>
                    <a:lnTo>
                      <a:pt x="1194" y="948"/>
                    </a:lnTo>
                    <a:lnTo>
                      <a:pt x="1182" y="944"/>
                    </a:lnTo>
                    <a:lnTo>
                      <a:pt x="1172" y="938"/>
                    </a:lnTo>
                    <a:lnTo>
                      <a:pt x="1162" y="928"/>
                    </a:lnTo>
                    <a:lnTo>
                      <a:pt x="1152" y="914"/>
                    </a:lnTo>
                    <a:lnTo>
                      <a:pt x="1144" y="898"/>
                    </a:lnTo>
                    <a:lnTo>
                      <a:pt x="1138" y="882"/>
                    </a:lnTo>
                    <a:lnTo>
                      <a:pt x="1132" y="864"/>
                    </a:lnTo>
                    <a:lnTo>
                      <a:pt x="1124" y="830"/>
                    </a:lnTo>
                    <a:lnTo>
                      <a:pt x="1122" y="796"/>
                    </a:lnTo>
                    <a:lnTo>
                      <a:pt x="1122" y="764"/>
                    </a:lnTo>
                    <a:lnTo>
                      <a:pt x="1126" y="732"/>
                    </a:lnTo>
                    <a:lnTo>
                      <a:pt x="1134" y="702"/>
                    </a:lnTo>
                    <a:lnTo>
                      <a:pt x="1144" y="674"/>
                    </a:lnTo>
                    <a:lnTo>
                      <a:pt x="1154" y="648"/>
                    </a:lnTo>
                    <a:lnTo>
                      <a:pt x="1166" y="624"/>
                    </a:lnTo>
                    <a:lnTo>
                      <a:pt x="1178" y="602"/>
                    </a:lnTo>
                    <a:lnTo>
                      <a:pt x="1202" y="568"/>
                    </a:lnTo>
                    <a:lnTo>
                      <a:pt x="1218" y="544"/>
                    </a:lnTo>
                    <a:lnTo>
                      <a:pt x="1226" y="536"/>
                    </a:lnTo>
                    <a:lnTo>
                      <a:pt x="1222" y="526"/>
                    </a:lnTo>
                    <a:lnTo>
                      <a:pt x="1218" y="516"/>
                    </a:lnTo>
                    <a:lnTo>
                      <a:pt x="1214" y="512"/>
                    </a:lnTo>
                    <a:lnTo>
                      <a:pt x="1210" y="508"/>
                    </a:lnTo>
                    <a:lnTo>
                      <a:pt x="1204" y="504"/>
                    </a:lnTo>
                    <a:lnTo>
                      <a:pt x="1198" y="504"/>
                    </a:lnTo>
                    <a:lnTo>
                      <a:pt x="1190" y="504"/>
                    </a:lnTo>
                    <a:lnTo>
                      <a:pt x="1182" y="508"/>
                    </a:lnTo>
                    <a:lnTo>
                      <a:pt x="1172" y="512"/>
                    </a:lnTo>
                    <a:lnTo>
                      <a:pt x="1160" y="522"/>
                    </a:lnTo>
                    <a:lnTo>
                      <a:pt x="1146" y="532"/>
                    </a:lnTo>
                    <a:lnTo>
                      <a:pt x="1132" y="548"/>
                    </a:lnTo>
                    <a:lnTo>
                      <a:pt x="1062" y="632"/>
                    </a:lnTo>
                    <a:lnTo>
                      <a:pt x="1022" y="676"/>
                    </a:lnTo>
                    <a:lnTo>
                      <a:pt x="1002" y="698"/>
                    </a:lnTo>
                    <a:lnTo>
                      <a:pt x="978" y="716"/>
                    </a:lnTo>
                    <a:lnTo>
                      <a:pt x="956" y="734"/>
                    </a:lnTo>
                    <a:lnTo>
                      <a:pt x="932" y="748"/>
                    </a:lnTo>
                    <a:lnTo>
                      <a:pt x="908" y="758"/>
                    </a:lnTo>
                    <a:lnTo>
                      <a:pt x="884" y="764"/>
                    </a:lnTo>
                    <a:lnTo>
                      <a:pt x="872" y="766"/>
                    </a:lnTo>
                    <a:lnTo>
                      <a:pt x="860" y="766"/>
                    </a:lnTo>
                    <a:lnTo>
                      <a:pt x="846" y="764"/>
                    </a:lnTo>
                    <a:lnTo>
                      <a:pt x="834" y="762"/>
                    </a:lnTo>
                    <a:lnTo>
                      <a:pt x="820" y="758"/>
                    </a:lnTo>
                    <a:lnTo>
                      <a:pt x="808" y="752"/>
                    </a:lnTo>
                    <a:lnTo>
                      <a:pt x="794" y="744"/>
                    </a:lnTo>
                    <a:lnTo>
                      <a:pt x="782" y="736"/>
                    </a:lnTo>
                    <a:lnTo>
                      <a:pt x="758" y="716"/>
                    </a:lnTo>
                    <a:lnTo>
                      <a:pt x="740" y="694"/>
                    </a:lnTo>
                    <a:lnTo>
                      <a:pt x="726" y="674"/>
                    </a:lnTo>
                    <a:lnTo>
                      <a:pt x="716" y="652"/>
                    </a:lnTo>
                    <a:lnTo>
                      <a:pt x="712" y="632"/>
                    </a:lnTo>
                    <a:lnTo>
                      <a:pt x="710" y="610"/>
                    </a:lnTo>
                    <a:lnTo>
                      <a:pt x="712" y="588"/>
                    </a:lnTo>
                    <a:lnTo>
                      <a:pt x="718" y="568"/>
                    </a:lnTo>
                    <a:lnTo>
                      <a:pt x="726" y="546"/>
                    </a:lnTo>
                    <a:lnTo>
                      <a:pt x="736" y="526"/>
                    </a:lnTo>
                    <a:lnTo>
                      <a:pt x="748" y="504"/>
                    </a:lnTo>
                    <a:lnTo>
                      <a:pt x="762" y="484"/>
                    </a:lnTo>
                    <a:lnTo>
                      <a:pt x="778" y="464"/>
                    </a:lnTo>
                    <a:lnTo>
                      <a:pt x="794" y="444"/>
                    </a:lnTo>
                    <a:lnTo>
                      <a:pt x="828" y="408"/>
                    </a:lnTo>
                    <a:lnTo>
                      <a:pt x="844" y="392"/>
                    </a:lnTo>
                    <a:lnTo>
                      <a:pt x="854" y="376"/>
                    </a:lnTo>
                    <a:lnTo>
                      <a:pt x="860" y="364"/>
                    </a:lnTo>
                    <a:lnTo>
                      <a:pt x="864" y="352"/>
                    </a:lnTo>
                    <a:lnTo>
                      <a:pt x="862" y="342"/>
                    </a:lnTo>
                    <a:lnTo>
                      <a:pt x="858" y="334"/>
                    </a:lnTo>
                    <a:lnTo>
                      <a:pt x="852" y="326"/>
                    </a:lnTo>
                    <a:lnTo>
                      <a:pt x="844" y="322"/>
                    </a:lnTo>
                    <a:lnTo>
                      <a:pt x="832" y="320"/>
                    </a:lnTo>
                    <a:lnTo>
                      <a:pt x="820" y="318"/>
                    </a:lnTo>
                    <a:lnTo>
                      <a:pt x="806" y="318"/>
                    </a:lnTo>
                    <a:lnTo>
                      <a:pt x="792" y="322"/>
                    </a:lnTo>
                    <a:lnTo>
                      <a:pt x="778" y="326"/>
                    </a:lnTo>
                    <a:lnTo>
                      <a:pt x="764" y="332"/>
                    </a:lnTo>
                    <a:lnTo>
                      <a:pt x="748" y="340"/>
                    </a:lnTo>
                    <a:lnTo>
                      <a:pt x="736" y="350"/>
                    </a:lnTo>
                    <a:lnTo>
                      <a:pt x="722" y="362"/>
                    </a:lnTo>
                    <a:lnTo>
                      <a:pt x="706" y="378"/>
                    </a:lnTo>
                    <a:lnTo>
                      <a:pt x="668" y="418"/>
                    </a:lnTo>
                    <a:lnTo>
                      <a:pt x="646" y="440"/>
                    </a:lnTo>
                    <a:lnTo>
                      <a:pt x="624" y="460"/>
                    </a:lnTo>
                    <a:lnTo>
                      <a:pt x="600" y="482"/>
                    </a:lnTo>
                    <a:lnTo>
                      <a:pt x="574" y="500"/>
                    </a:lnTo>
                    <a:lnTo>
                      <a:pt x="548" y="516"/>
                    </a:lnTo>
                    <a:lnTo>
                      <a:pt x="520" y="530"/>
                    </a:lnTo>
                    <a:lnTo>
                      <a:pt x="490" y="540"/>
                    </a:lnTo>
                    <a:lnTo>
                      <a:pt x="474" y="544"/>
                    </a:lnTo>
                    <a:lnTo>
                      <a:pt x="458" y="546"/>
                    </a:lnTo>
                    <a:lnTo>
                      <a:pt x="444" y="546"/>
                    </a:lnTo>
                    <a:lnTo>
                      <a:pt x="428" y="544"/>
                    </a:lnTo>
                    <a:lnTo>
                      <a:pt x="410" y="542"/>
                    </a:lnTo>
                    <a:lnTo>
                      <a:pt x="394" y="538"/>
                    </a:lnTo>
                    <a:lnTo>
                      <a:pt x="378" y="532"/>
                    </a:lnTo>
                    <a:lnTo>
                      <a:pt x="360" y="524"/>
                    </a:lnTo>
                    <a:lnTo>
                      <a:pt x="344" y="514"/>
                    </a:lnTo>
                    <a:lnTo>
                      <a:pt x="326" y="502"/>
                    </a:lnTo>
                    <a:lnTo>
                      <a:pt x="296" y="478"/>
                    </a:lnTo>
                    <a:lnTo>
                      <a:pt x="272" y="456"/>
                    </a:lnTo>
                    <a:lnTo>
                      <a:pt x="258" y="438"/>
                    </a:lnTo>
                    <a:lnTo>
                      <a:pt x="248" y="424"/>
                    </a:lnTo>
                    <a:lnTo>
                      <a:pt x="246" y="418"/>
                    </a:lnTo>
                    <a:lnTo>
                      <a:pt x="246" y="412"/>
                    </a:lnTo>
                    <a:lnTo>
                      <a:pt x="246" y="406"/>
                    </a:lnTo>
                    <a:lnTo>
                      <a:pt x="248" y="402"/>
                    </a:lnTo>
                    <a:lnTo>
                      <a:pt x="256" y="394"/>
                    </a:lnTo>
                    <a:lnTo>
                      <a:pt x="266" y="388"/>
                    </a:lnTo>
                    <a:lnTo>
                      <a:pt x="280" y="382"/>
                    </a:lnTo>
                    <a:lnTo>
                      <a:pt x="296" y="380"/>
                    </a:lnTo>
                    <a:lnTo>
                      <a:pt x="334" y="374"/>
                    </a:lnTo>
                    <a:lnTo>
                      <a:pt x="374" y="368"/>
                    </a:lnTo>
                    <a:lnTo>
                      <a:pt x="392" y="366"/>
                    </a:lnTo>
                    <a:lnTo>
                      <a:pt x="408" y="362"/>
                    </a:lnTo>
                    <a:lnTo>
                      <a:pt x="452" y="346"/>
                    </a:lnTo>
                    <a:lnTo>
                      <a:pt x="518" y="318"/>
                    </a:lnTo>
                    <a:lnTo>
                      <a:pt x="678" y="248"/>
                    </a:lnTo>
                    <a:lnTo>
                      <a:pt x="824" y="180"/>
                    </a:lnTo>
                    <a:lnTo>
                      <a:pt x="886" y="150"/>
                    </a:lnTo>
                    <a:lnTo>
                      <a:pt x="918" y="146"/>
                    </a:lnTo>
                    <a:lnTo>
                      <a:pt x="998" y="132"/>
                    </a:lnTo>
                    <a:lnTo>
                      <a:pt x="1118" y="116"/>
                    </a:lnTo>
                    <a:lnTo>
                      <a:pt x="1186" y="108"/>
                    </a:lnTo>
                    <a:lnTo>
                      <a:pt x="1260" y="102"/>
                    </a:lnTo>
                    <a:lnTo>
                      <a:pt x="1338" y="96"/>
                    </a:lnTo>
                    <a:lnTo>
                      <a:pt x="1416" y="96"/>
                    </a:lnTo>
                    <a:lnTo>
                      <a:pt x="1492" y="96"/>
                    </a:lnTo>
                    <a:lnTo>
                      <a:pt x="1568" y="102"/>
                    </a:lnTo>
                    <a:lnTo>
                      <a:pt x="1604" y="106"/>
                    </a:lnTo>
                    <a:lnTo>
                      <a:pt x="1638" y="112"/>
                    </a:lnTo>
                    <a:lnTo>
                      <a:pt x="1672" y="118"/>
                    </a:lnTo>
                    <a:lnTo>
                      <a:pt x="1704" y="126"/>
                    </a:lnTo>
                    <a:lnTo>
                      <a:pt x="1734" y="136"/>
                    </a:lnTo>
                    <a:lnTo>
                      <a:pt x="1762" y="148"/>
                    </a:lnTo>
                    <a:lnTo>
                      <a:pt x="1786" y="160"/>
                    </a:lnTo>
                    <a:lnTo>
                      <a:pt x="1810" y="174"/>
                    </a:lnTo>
                    <a:lnTo>
                      <a:pt x="1858" y="206"/>
                    </a:lnTo>
                    <a:lnTo>
                      <a:pt x="1910" y="236"/>
                    </a:lnTo>
                    <a:lnTo>
                      <a:pt x="1966" y="270"/>
                    </a:lnTo>
                    <a:lnTo>
                      <a:pt x="2026" y="308"/>
                    </a:lnTo>
                    <a:lnTo>
                      <a:pt x="2084" y="348"/>
                    </a:lnTo>
                    <a:lnTo>
                      <a:pt x="2112" y="370"/>
                    </a:lnTo>
                    <a:lnTo>
                      <a:pt x="2140" y="394"/>
                    </a:lnTo>
                    <a:lnTo>
                      <a:pt x="2168" y="420"/>
                    </a:lnTo>
                    <a:lnTo>
                      <a:pt x="2194" y="448"/>
                    </a:lnTo>
                    <a:lnTo>
                      <a:pt x="2220" y="478"/>
                    </a:lnTo>
                    <a:lnTo>
                      <a:pt x="2242" y="508"/>
                    </a:lnTo>
                    <a:lnTo>
                      <a:pt x="2264" y="542"/>
                    </a:lnTo>
                    <a:lnTo>
                      <a:pt x="2284" y="578"/>
                    </a:lnTo>
                    <a:lnTo>
                      <a:pt x="2300" y="618"/>
                    </a:lnTo>
                    <a:lnTo>
                      <a:pt x="2316" y="658"/>
                    </a:lnTo>
                    <a:lnTo>
                      <a:pt x="2328" y="702"/>
                    </a:lnTo>
                    <a:lnTo>
                      <a:pt x="2338" y="750"/>
                    </a:lnTo>
                    <a:lnTo>
                      <a:pt x="2344" y="800"/>
                    </a:lnTo>
                    <a:lnTo>
                      <a:pt x="2346" y="854"/>
                    </a:lnTo>
                    <a:lnTo>
                      <a:pt x="2346" y="910"/>
                    </a:lnTo>
                    <a:lnTo>
                      <a:pt x="2340" y="970"/>
                    </a:lnTo>
                    <a:lnTo>
                      <a:pt x="2332" y="1034"/>
                    </a:lnTo>
                    <a:lnTo>
                      <a:pt x="2318" y="1102"/>
                    </a:lnTo>
                    <a:lnTo>
                      <a:pt x="2302" y="1174"/>
                    </a:lnTo>
                    <a:lnTo>
                      <a:pt x="2278" y="1248"/>
                    </a:lnTo>
                    <a:lnTo>
                      <a:pt x="2252" y="1328"/>
                    </a:lnTo>
                    <a:lnTo>
                      <a:pt x="2220" y="1414"/>
                    </a:lnTo>
                    <a:lnTo>
                      <a:pt x="2214" y="1418"/>
                    </a:lnTo>
                    <a:lnTo>
                      <a:pt x="2202" y="1434"/>
                    </a:lnTo>
                    <a:lnTo>
                      <a:pt x="2186" y="1456"/>
                    </a:lnTo>
                    <a:lnTo>
                      <a:pt x="2178" y="1470"/>
                    </a:lnTo>
                    <a:lnTo>
                      <a:pt x="2172" y="1484"/>
                    </a:lnTo>
                    <a:lnTo>
                      <a:pt x="2166" y="1500"/>
                    </a:lnTo>
                    <a:lnTo>
                      <a:pt x="2162" y="1516"/>
                    </a:lnTo>
                    <a:lnTo>
                      <a:pt x="2162" y="1530"/>
                    </a:lnTo>
                    <a:lnTo>
                      <a:pt x="2164" y="1546"/>
                    </a:lnTo>
                    <a:lnTo>
                      <a:pt x="2172" y="1562"/>
                    </a:lnTo>
                    <a:lnTo>
                      <a:pt x="2182" y="1576"/>
                    </a:lnTo>
                    <a:lnTo>
                      <a:pt x="2198" y="1588"/>
                    </a:lnTo>
                    <a:lnTo>
                      <a:pt x="2220" y="1600"/>
                    </a:lnTo>
                    <a:lnTo>
                      <a:pt x="2240" y="1620"/>
                    </a:lnTo>
                    <a:lnTo>
                      <a:pt x="2296" y="1672"/>
                    </a:lnTo>
                    <a:lnTo>
                      <a:pt x="2382" y="1744"/>
                    </a:lnTo>
                    <a:lnTo>
                      <a:pt x="2432" y="1784"/>
                    </a:lnTo>
                    <a:lnTo>
                      <a:pt x="2488" y="1826"/>
                    </a:lnTo>
                    <a:lnTo>
                      <a:pt x="2546" y="1868"/>
                    </a:lnTo>
                    <a:lnTo>
                      <a:pt x="2608" y="1908"/>
                    </a:lnTo>
                    <a:lnTo>
                      <a:pt x="2670" y="1946"/>
                    </a:lnTo>
                    <a:lnTo>
                      <a:pt x="2732" y="1980"/>
                    </a:lnTo>
                    <a:lnTo>
                      <a:pt x="2764" y="1994"/>
                    </a:lnTo>
                    <a:lnTo>
                      <a:pt x="2794" y="2008"/>
                    </a:lnTo>
                    <a:lnTo>
                      <a:pt x="2824" y="2018"/>
                    </a:lnTo>
                    <a:lnTo>
                      <a:pt x="2854" y="2028"/>
                    </a:lnTo>
                    <a:lnTo>
                      <a:pt x="2884" y="2036"/>
                    </a:lnTo>
                    <a:lnTo>
                      <a:pt x="2912" y="2042"/>
                    </a:lnTo>
                    <a:lnTo>
                      <a:pt x="2940" y="2044"/>
                    </a:lnTo>
                    <a:lnTo>
                      <a:pt x="2968" y="2044"/>
                    </a:lnTo>
                    <a:lnTo>
                      <a:pt x="2974" y="2046"/>
                    </a:lnTo>
                    <a:lnTo>
                      <a:pt x="2998" y="2050"/>
                    </a:lnTo>
                    <a:lnTo>
                      <a:pt x="3032" y="2052"/>
                    </a:lnTo>
                    <a:lnTo>
                      <a:pt x="3052" y="2052"/>
                    </a:lnTo>
                    <a:lnTo>
                      <a:pt x="3076" y="2050"/>
                    </a:lnTo>
                    <a:lnTo>
                      <a:pt x="3100" y="2046"/>
                    </a:lnTo>
                    <a:lnTo>
                      <a:pt x="3126" y="2042"/>
                    </a:lnTo>
                    <a:lnTo>
                      <a:pt x="3154" y="2034"/>
                    </a:lnTo>
                    <a:lnTo>
                      <a:pt x="3184" y="2024"/>
                    </a:lnTo>
                    <a:lnTo>
                      <a:pt x="3214" y="2012"/>
                    </a:lnTo>
                    <a:lnTo>
                      <a:pt x="3244" y="1994"/>
                    </a:lnTo>
                    <a:lnTo>
                      <a:pt x="3276" y="1974"/>
                    </a:lnTo>
                    <a:lnTo>
                      <a:pt x="3306" y="1950"/>
                    </a:lnTo>
                    <a:lnTo>
                      <a:pt x="3412" y="1834"/>
                    </a:lnTo>
                    <a:lnTo>
                      <a:pt x="3504" y="1588"/>
                    </a:lnTo>
                    <a:lnTo>
                      <a:pt x="3422" y="1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7"/>
              <p:cNvSpPr>
                <a:spLocks/>
              </p:cNvSpPr>
              <p:nvPr userDrawn="1"/>
            </p:nvSpPr>
            <p:spPr bwMode="auto">
              <a:xfrm>
                <a:off x="-25" y="-2747"/>
                <a:ext cx="4001" cy="3081"/>
              </a:xfrm>
              <a:custGeom>
                <a:avLst/>
                <a:gdLst>
                  <a:gd name="T0" fmla="*/ 358 w 4000"/>
                  <a:gd name="T1" fmla="*/ 622 h 3080"/>
                  <a:gd name="T2" fmla="*/ 164 w 4000"/>
                  <a:gd name="T3" fmla="*/ 1152 h 3080"/>
                  <a:gd name="T4" fmla="*/ 36 w 4000"/>
                  <a:gd name="T5" fmla="*/ 1208 h 3080"/>
                  <a:gd name="T6" fmla="*/ 32 w 4000"/>
                  <a:gd name="T7" fmla="*/ 1304 h 3080"/>
                  <a:gd name="T8" fmla="*/ 420 w 4000"/>
                  <a:gd name="T9" fmla="*/ 1250 h 3080"/>
                  <a:gd name="T10" fmla="*/ 552 w 4000"/>
                  <a:gd name="T11" fmla="*/ 1567 h 3080"/>
                  <a:gd name="T12" fmla="*/ 798 w 4000"/>
                  <a:gd name="T13" fmla="*/ 1625 h 3080"/>
                  <a:gd name="T14" fmla="*/ 984 w 4000"/>
                  <a:gd name="T15" fmla="*/ 1787 h 3080"/>
                  <a:gd name="T16" fmla="*/ 1198 w 4000"/>
                  <a:gd name="T17" fmla="*/ 1887 h 3080"/>
                  <a:gd name="T18" fmla="*/ 1374 w 4000"/>
                  <a:gd name="T19" fmla="*/ 2011 h 3080"/>
                  <a:gd name="T20" fmla="*/ 1566 w 4000"/>
                  <a:gd name="T21" fmla="*/ 2113 h 3080"/>
                  <a:gd name="T22" fmla="*/ 1810 w 4000"/>
                  <a:gd name="T23" fmla="*/ 2263 h 3080"/>
                  <a:gd name="T24" fmla="*/ 2013 w 4000"/>
                  <a:gd name="T25" fmla="*/ 2369 h 3080"/>
                  <a:gd name="T26" fmla="*/ 2203 w 4000"/>
                  <a:gd name="T27" fmla="*/ 2509 h 3080"/>
                  <a:gd name="T28" fmla="*/ 2413 w 4000"/>
                  <a:gd name="T29" fmla="*/ 2555 h 3080"/>
                  <a:gd name="T30" fmla="*/ 2609 w 4000"/>
                  <a:gd name="T31" fmla="*/ 2685 h 3080"/>
                  <a:gd name="T32" fmla="*/ 2833 w 4000"/>
                  <a:gd name="T33" fmla="*/ 2663 h 3080"/>
                  <a:gd name="T34" fmla="*/ 3017 w 4000"/>
                  <a:gd name="T35" fmla="*/ 2819 h 3080"/>
                  <a:gd name="T36" fmla="*/ 3241 w 4000"/>
                  <a:gd name="T37" fmla="*/ 2793 h 3080"/>
                  <a:gd name="T38" fmla="*/ 3419 w 4000"/>
                  <a:gd name="T39" fmla="*/ 2933 h 3080"/>
                  <a:gd name="T40" fmla="*/ 3641 w 4000"/>
                  <a:gd name="T41" fmla="*/ 2891 h 3080"/>
                  <a:gd name="T42" fmla="*/ 3829 w 4000"/>
                  <a:gd name="T43" fmla="*/ 3071 h 3080"/>
                  <a:gd name="T44" fmla="*/ 4005 w 4000"/>
                  <a:gd name="T45" fmla="*/ 2857 h 3080"/>
                  <a:gd name="T46" fmla="*/ 3847 w 4000"/>
                  <a:gd name="T47" fmla="*/ 2899 h 3080"/>
                  <a:gd name="T48" fmla="*/ 3789 w 4000"/>
                  <a:gd name="T49" fmla="*/ 2497 h 3080"/>
                  <a:gd name="T50" fmla="*/ 3695 w 4000"/>
                  <a:gd name="T51" fmla="*/ 2565 h 3080"/>
                  <a:gd name="T52" fmla="*/ 3513 w 4000"/>
                  <a:gd name="T53" fmla="*/ 2845 h 3080"/>
                  <a:gd name="T54" fmla="*/ 3407 w 4000"/>
                  <a:gd name="T55" fmla="*/ 2661 h 3080"/>
                  <a:gd name="T56" fmla="*/ 3423 w 4000"/>
                  <a:gd name="T57" fmla="*/ 2127 h 3080"/>
                  <a:gd name="T58" fmla="*/ 3167 w 4000"/>
                  <a:gd name="T59" fmla="*/ 2715 h 3080"/>
                  <a:gd name="T60" fmla="*/ 3067 w 4000"/>
                  <a:gd name="T61" fmla="*/ 2627 h 3080"/>
                  <a:gd name="T62" fmla="*/ 3045 w 4000"/>
                  <a:gd name="T63" fmla="*/ 1979 h 3080"/>
                  <a:gd name="T64" fmla="*/ 2819 w 4000"/>
                  <a:gd name="T65" fmla="*/ 2543 h 3080"/>
                  <a:gd name="T66" fmla="*/ 2641 w 4000"/>
                  <a:gd name="T67" fmla="*/ 2493 h 3080"/>
                  <a:gd name="T68" fmla="*/ 2675 w 4000"/>
                  <a:gd name="T69" fmla="*/ 2041 h 3080"/>
                  <a:gd name="T70" fmla="*/ 2557 w 4000"/>
                  <a:gd name="T71" fmla="*/ 2131 h 3080"/>
                  <a:gd name="T72" fmla="*/ 2343 w 4000"/>
                  <a:gd name="T73" fmla="*/ 2405 h 3080"/>
                  <a:gd name="T74" fmla="*/ 2257 w 4000"/>
                  <a:gd name="T75" fmla="*/ 2173 h 3080"/>
                  <a:gd name="T76" fmla="*/ 2439 w 4000"/>
                  <a:gd name="T77" fmla="*/ 1368 h 3080"/>
                  <a:gd name="T78" fmla="*/ 2035 w 4000"/>
                  <a:gd name="T79" fmla="*/ 2141 h 3080"/>
                  <a:gd name="T80" fmla="*/ 1922 w 4000"/>
                  <a:gd name="T81" fmla="*/ 2139 h 3080"/>
                  <a:gd name="T82" fmla="*/ 1880 w 4000"/>
                  <a:gd name="T83" fmla="*/ 1843 h 3080"/>
                  <a:gd name="T84" fmla="*/ 2071 w 4000"/>
                  <a:gd name="T85" fmla="*/ 1316 h 3080"/>
                  <a:gd name="T86" fmla="*/ 2017 w 4000"/>
                  <a:gd name="T87" fmla="*/ 1220 h 3080"/>
                  <a:gd name="T88" fmla="*/ 1642 w 4000"/>
                  <a:gd name="T89" fmla="*/ 1945 h 3080"/>
                  <a:gd name="T90" fmla="*/ 1522 w 4000"/>
                  <a:gd name="T91" fmla="*/ 1959 h 3080"/>
                  <a:gd name="T92" fmla="*/ 1518 w 4000"/>
                  <a:gd name="T93" fmla="*/ 1561 h 3080"/>
                  <a:gd name="T94" fmla="*/ 1870 w 4000"/>
                  <a:gd name="T95" fmla="*/ 662 h 3080"/>
                  <a:gd name="T96" fmla="*/ 1284 w 4000"/>
                  <a:gd name="T97" fmla="*/ 1637 h 3080"/>
                  <a:gd name="T98" fmla="*/ 1112 w 4000"/>
                  <a:gd name="T99" fmla="*/ 1699 h 3080"/>
                  <a:gd name="T100" fmla="*/ 1140 w 4000"/>
                  <a:gd name="T101" fmla="*/ 1380 h 3080"/>
                  <a:gd name="T102" fmla="*/ 1534 w 4000"/>
                  <a:gd name="T103" fmla="*/ 410 h 3080"/>
                  <a:gd name="T104" fmla="*/ 982 w 4000"/>
                  <a:gd name="T105" fmla="*/ 1300 h 3080"/>
                  <a:gd name="T106" fmla="*/ 760 w 4000"/>
                  <a:gd name="T107" fmla="*/ 1444 h 3080"/>
                  <a:gd name="T108" fmla="*/ 738 w 4000"/>
                  <a:gd name="T109" fmla="*/ 1236 h 3080"/>
                  <a:gd name="T110" fmla="*/ 1224 w 4000"/>
                  <a:gd name="T111" fmla="*/ 290 h 3080"/>
                  <a:gd name="T112" fmla="*/ 820 w 4000"/>
                  <a:gd name="T113" fmla="*/ 770 h 3080"/>
                  <a:gd name="T114" fmla="*/ 458 w 4000"/>
                  <a:gd name="T115" fmla="*/ 1112 h 3080"/>
                  <a:gd name="T116" fmla="*/ 316 w 4000"/>
                  <a:gd name="T117" fmla="*/ 1074 h 3080"/>
                  <a:gd name="T118" fmla="*/ 412 w 4000"/>
                  <a:gd name="T119" fmla="*/ 748 h 308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000" h="3080">
                    <a:moveTo>
                      <a:pt x="762" y="0"/>
                    </a:moveTo>
                    <a:lnTo>
                      <a:pt x="762" y="0"/>
                    </a:lnTo>
                    <a:lnTo>
                      <a:pt x="744" y="18"/>
                    </a:lnTo>
                    <a:lnTo>
                      <a:pt x="696" y="74"/>
                    </a:lnTo>
                    <a:lnTo>
                      <a:pt x="662" y="114"/>
                    </a:lnTo>
                    <a:lnTo>
                      <a:pt x="626" y="164"/>
                    </a:lnTo>
                    <a:lnTo>
                      <a:pt x="584" y="222"/>
                    </a:lnTo>
                    <a:lnTo>
                      <a:pt x="540" y="286"/>
                    </a:lnTo>
                    <a:lnTo>
                      <a:pt x="494" y="360"/>
                    </a:lnTo>
                    <a:lnTo>
                      <a:pt x="448" y="440"/>
                    </a:lnTo>
                    <a:lnTo>
                      <a:pt x="402" y="526"/>
                    </a:lnTo>
                    <a:lnTo>
                      <a:pt x="358" y="622"/>
                    </a:lnTo>
                    <a:lnTo>
                      <a:pt x="336" y="672"/>
                    </a:lnTo>
                    <a:lnTo>
                      <a:pt x="316" y="722"/>
                    </a:lnTo>
                    <a:lnTo>
                      <a:pt x="296" y="776"/>
                    </a:lnTo>
                    <a:lnTo>
                      <a:pt x="276" y="830"/>
                    </a:lnTo>
                    <a:lnTo>
                      <a:pt x="258" y="886"/>
                    </a:lnTo>
                    <a:lnTo>
                      <a:pt x="242" y="944"/>
                    </a:lnTo>
                    <a:lnTo>
                      <a:pt x="226" y="1002"/>
                    </a:lnTo>
                    <a:lnTo>
                      <a:pt x="212" y="1064"/>
                    </a:lnTo>
                    <a:lnTo>
                      <a:pt x="200" y="1092"/>
                    </a:lnTo>
                    <a:lnTo>
                      <a:pt x="184" y="1120"/>
                    </a:lnTo>
                    <a:lnTo>
                      <a:pt x="164" y="1152"/>
                    </a:lnTo>
                    <a:lnTo>
                      <a:pt x="152" y="1168"/>
                    </a:lnTo>
                    <a:lnTo>
                      <a:pt x="140" y="1182"/>
                    </a:lnTo>
                    <a:lnTo>
                      <a:pt x="128" y="1196"/>
                    </a:lnTo>
                    <a:lnTo>
                      <a:pt x="114" y="1206"/>
                    </a:lnTo>
                    <a:lnTo>
                      <a:pt x="100" y="1214"/>
                    </a:lnTo>
                    <a:lnTo>
                      <a:pt x="88" y="1218"/>
                    </a:lnTo>
                    <a:lnTo>
                      <a:pt x="74" y="1220"/>
                    </a:lnTo>
                    <a:lnTo>
                      <a:pt x="68" y="1218"/>
                    </a:lnTo>
                    <a:lnTo>
                      <a:pt x="60" y="1216"/>
                    </a:lnTo>
                    <a:lnTo>
                      <a:pt x="48" y="1210"/>
                    </a:lnTo>
                    <a:lnTo>
                      <a:pt x="36" y="1208"/>
                    </a:lnTo>
                    <a:lnTo>
                      <a:pt x="26" y="1210"/>
                    </a:lnTo>
                    <a:lnTo>
                      <a:pt x="18" y="1212"/>
                    </a:lnTo>
                    <a:lnTo>
                      <a:pt x="12" y="1218"/>
                    </a:lnTo>
                    <a:lnTo>
                      <a:pt x="6" y="1224"/>
                    </a:lnTo>
                    <a:lnTo>
                      <a:pt x="2" y="1232"/>
                    </a:lnTo>
                    <a:lnTo>
                      <a:pt x="0" y="1242"/>
                    </a:lnTo>
                    <a:lnTo>
                      <a:pt x="0" y="1252"/>
                    </a:lnTo>
                    <a:lnTo>
                      <a:pt x="2" y="1262"/>
                    </a:lnTo>
                    <a:lnTo>
                      <a:pt x="6" y="1274"/>
                    </a:lnTo>
                    <a:lnTo>
                      <a:pt x="12" y="1284"/>
                    </a:lnTo>
                    <a:lnTo>
                      <a:pt x="20" y="1294"/>
                    </a:lnTo>
                    <a:lnTo>
                      <a:pt x="32" y="1304"/>
                    </a:lnTo>
                    <a:lnTo>
                      <a:pt x="44" y="1314"/>
                    </a:lnTo>
                    <a:lnTo>
                      <a:pt x="60" y="1320"/>
                    </a:lnTo>
                    <a:lnTo>
                      <a:pt x="70" y="1324"/>
                    </a:lnTo>
                    <a:lnTo>
                      <a:pt x="82" y="1324"/>
                    </a:lnTo>
                    <a:lnTo>
                      <a:pt x="108" y="1326"/>
                    </a:lnTo>
                    <a:lnTo>
                      <a:pt x="140" y="1322"/>
                    </a:lnTo>
                    <a:lnTo>
                      <a:pt x="178" y="1318"/>
                    </a:lnTo>
                    <a:lnTo>
                      <a:pt x="216" y="1308"/>
                    </a:lnTo>
                    <a:lnTo>
                      <a:pt x="258" y="1298"/>
                    </a:lnTo>
                    <a:lnTo>
                      <a:pt x="342" y="1276"/>
                    </a:lnTo>
                    <a:lnTo>
                      <a:pt x="420" y="1250"/>
                    </a:lnTo>
                    <a:lnTo>
                      <a:pt x="488" y="1226"/>
                    </a:lnTo>
                    <a:lnTo>
                      <a:pt x="552" y="1204"/>
                    </a:lnTo>
                    <a:lnTo>
                      <a:pt x="546" y="1236"/>
                    </a:lnTo>
                    <a:lnTo>
                      <a:pt x="542" y="1272"/>
                    </a:lnTo>
                    <a:lnTo>
                      <a:pt x="538" y="1318"/>
                    </a:lnTo>
                    <a:lnTo>
                      <a:pt x="534" y="1372"/>
                    </a:lnTo>
                    <a:lnTo>
                      <a:pt x="534" y="1426"/>
                    </a:lnTo>
                    <a:lnTo>
                      <a:pt x="538" y="1484"/>
                    </a:lnTo>
                    <a:lnTo>
                      <a:pt x="542" y="1510"/>
                    </a:lnTo>
                    <a:lnTo>
                      <a:pt x="546" y="1536"/>
                    </a:lnTo>
                    <a:lnTo>
                      <a:pt x="552" y="1562"/>
                    </a:lnTo>
                    <a:lnTo>
                      <a:pt x="560" y="1586"/>
                    </a:lnTo>
                    <a:lnTo>
                      <a:pt x="570" y="1606"/>
                    </a:lnTo>
                    <a:lnTo>
                      <a:pt x="582" y="1624"/>
                    </a:lnTo>
                    <a:lnTo>
                      <a:pt x="596" y="1640"/>
                    </a:lnTo>
                    <a:lnTo>
                      <a:pt x="612" y="1654"/>
                    </a:lnTo>
                    <a:lnTo>
                      <a:pt x="630" y="1662"/>
                    </a:lnTo>
                    <a:lnTo>
                      <a:pt x="650" y="1668"/>
                    </a:lnTo>
                    <a:lnTo>
                      <a:pt x="674" y="1668"/>
                    </a:lnTo>
                    <a:lnTo>
                      <a:pt x="700" y="1664"/>
                    </a:lnTo>
                    <a:lnTo>
                      <a:pt x="730" y="1654"/>
                    </a:lnTo>
                    <a:lnTo>
                      <a:pt x="762" y="1640"/>
                    </a:lnTo>
                    <a:lnTo>
                      <a:pt x="798" y="1620"/>
                    </a:lnTo>
                    <a:lnTo>
                      <a:pt x="836" y="1592"/>
                    </a:lnTo>
                    <a:lnTo>
                      <a:pt x="880" y="1560"/>
                    </a:lnTo>
                    <a:lnTo>
                      <a:pt x="926" y="1520"/>
                    </a:lnTo>
                    <a:lnTo>
                      <a:pt x="928" y="1544"/>
                    </a:lnTo>
                    <a:lnTo>
                      <a:pt x="930" y="1574"/>
                    </a:lnTo>
                    <a:lnTo>
                      <a:pt x="936" y="1610"/>
                    </a:lnTo>
                    <a:lnTo>
                      <a:pt x="942" y="1650"/>
                    </a:lnTo>
                    <a:lnTo>
                      <a:pt x="952" y="1694"/>
                    </a:lnTo>
                    <a:lnTo>
                      <a:pt x="966" y="1740"/>
                    </a:lnTo>
                    <a:lnTo>
                      <a:pt x="974" y="1760"/>
                    </a:lnTo>
                    <a:lnTo>
                      <a:pt x="984" y="1782"/>
                    </a:lnTo>
                    <a:lnTo>
                      <a:pt x="994" y="1802"/>
                    </a:lnTo>
                    <a:lnTo>
                      <a:pt x="1006" y="1822"/>
                    </a:lnTo>
                    <a:lnTo>
                      <a:pt x="1018" y="1840"/>
                    </a:lnTo>
                    <a:lnTo>
                      <a:pt x="1032" y="1854"/>
                    </a:lnTo>
                    <a:lnTo>
                      <a:pt x="1048" y="1868"/>
                    </a:lnTo>
                    <a:lnTo>
                      <a:pt x="1066" y="1880"/>
                    </a:lnTo>
                    <a:lnTo>
                      <a:pt x="1084" y="1888"/>
                    </a:lnTo>
                    <a:lnTo>
                      <a:pt x="1104" y="1894"/>
                    </a:lnTo>
                    <a:lnTo>
                      <a:pt x="1124" y="1896"/>
                    </a:lnTo>
                    <a:lnTo>
                      <a:pt x="1148" y="1896"/>
                    </a:lnTo>
                    <a:lnTo>
                      <a:pt x="1172" y="1890"/>
                    </a:lnTo>
                    <a:lnTo>
                      <a:pt x="1198" y="1882"/>
                    </a:lnTo>
                    <a:lnTo>
                      <a:pt x="1226" y="1868"/>
                    </a:lnTo>
                    <a:lnTo>
                      <a:pt x="1256" y="1850"/>
                    </a:lnTo>
                    <a:lnTo>
                      <a:pt x="1288" y="1828"/>
                    </a:lnTo>
                    <a:lnTo>
                      <a:pt x="1322" y="1800"/>
                    </a:lnTo>
                    <a:lnTo>
                      <a:pt x="1326" y="1822"/>
                    </a:lnTo>
                    <a:lnTo>
                      <a:pt x="1328" y="1846"/>
                    </a:lnTo>
                    <a:lnTo>
                      <a:pt x="1334" y="1878"/>
                    </a:lnTo>
                    <a:lnTo>
                      <a:pt x="1342" y="1912"/>
                    </a:lnTo>
                    <a:lnTo>
                      <a:pt x="1352" y="1950"/>
                    </a:lnTo>
                    <a:lnTo>
                      <a:pt x="1366" y="1988"/>
                    </a:lnTo>
                    <a:lnTo>
                      <a:pt x="1374" y="2006"/>
                    </a:lnTo>
                    <a:lnTo>
                      <a:pt x="1384" y="2024"/>
                    </a:lnTo>
                    <a:lnTo>
                      <a:pt x="1394" y="2042"/>
                    </a:lnTo>
                    <a:lnTo>
                      <a:pt x="1406" y="2058"/>
                    </a:lnTo>
                    <a:lnTo>
                      <a:pt x="1418" y="2072"/>
                    </a:lnTo>
                    <a:lnTo>
                      <a:pt x="1432" y="2086"/>
                    </a:lnTo>
                    <a:lnTo>
                      <a:pt x="1448" y="2096"/>
                    </a:lnTo>
                    <a:lnTo>
                      <a:pt x="1464" y="2104"/>
                    </a:lnTo>
                    <a:lnTo>
                      <a:pt x="1482" y="2112"/>
                    </a:lnTo>
                    <a:lnTo>
                      <a:pt x="1500" y="2116"/>
                    </a:lnTo>
                    <a:lnTo>
                      <a:pt x="1520" y="2116"/>
                    </a:lnTo>
                    <a:lnTo>
                      <a:pt x="1542" y="2114"/>
                    </a:lnTo>
                    <a:lnTo>
                      <a:pt x="1566" y="2108"/>
                    </a:lnTo>
                    <a:lnTo>
                      <a:pt x="1592" y="2100"/>
                    </a:lnTo>
                    <a:lnTo>
                      <a:pt x="1618" y="2086"/>
                    </a:lnTo>
                    <a:lnTo>
                      <a:pt x="1646" y="2070"/>
                    </a:lnTo>
                    <a:lnTo>
                      <a:pt x="1676" y="2048"/>
                    </a:lnTo>
                    <a:lnTo>
                      <a:pt x="1708" y="2022"/>
                    </a:lnTo>
                    <a:lnTo>
                      <a:pt x="1716" y="2044"/>
                    </a:lnTo>
                    <a:lnTo>
                      <a:pt x="1734" y="2102"/>
                    </a:lnTo>
                    <a:lnTo>
                      <a:pt x="1748" y="2138"/>
                    </a:lnTo>
                    <a:lnTo>
                      <a:pt x="1766" y="2178"/>
                    </a:lnTo>
                    <a:lnTo>
                      <a:pt x="1786" y="2218"/>
                    </a:lnTo>
                    <a:lnTo>
                      <a:pt x="1810" y="2258"/>
                    </a:lnTo>
                    <a:lnTo>
                      <a:pt x="1822" y="2278"/>
                    </a:lnTo>
                    <a:lnTo>
                      <a:pt x="1836" y="2294"/>
                    </a:lnTo>
                    <a:lnTo>
                      <a:pt x="1850" y="2312"/>
                    </a:lnTo>
                    <a:lnTo>
                      <a:pt x="1864" y="2326"/>
                    </a:lnTo>
                    <a:lnTo>
                      <a:pt x="1880" y="2340"/>
                    </a:lnTo>
                    <a:lnTo>
                      <a:pt x="1896" y="2352"/>
                    </a:lnTo>
                    <a:lnTo>
                      <a:pt x="1912" y="2360"/>
                    </a:lnTo>
                    <a:lnTo>
                      <a:pt x="1930" y="2366"/>
                    </a:lnTo>
                    <a:lnTo>
                      <a:pt x="1948" y="2370"/>
                    </a:lnTo>
                    <a:lnTo>
                      <a:pt x="1968" y="2372"/>
                    </a:lnTo>
                    <a:lnTo>
                      <a:pt x="1986" y="2370"/>
                    </a:lnTo>
                    <a:lnTo>
                      <a:pt x="2008" y="2364"/>
                    </a:lnTo>
                    <a:lnTo>
                      <a:pt x="2028" y="2354"/>
                    </a:lnTo>
                    <a:lnTo>
                      <a:pt x="2050" y="2342"/>
                    </a:lnTo>
                    <a:lnTo>
                      <a:pt x="2072" y="2324"/>
                    </a:lnTo>
                    <a:lnTo>
                      <a:pt x="2094" y="2302"/>
                    </a:lnTo>
                    <a:lnTo>
                      <a:pt x="2100" y="2320"/>
                    </a:lnTo>
                    <a:lnTo>
                      <a:pt x="2116" y="2366"/>
                    </a:lnTo>
                    <a:lnTo>
                      <a:pt x="2130" y="2396"/>
                    </a:lnTo>
                    <a:lnTo>
                      <a:pt x="2146" y="2426"/>
                    </a:lnTo>
                    <a:lnTo>
                      <a:pt x="2164" y="2458"/>
                    </a:lnTo>
                    <a:lnTo>
                      <a:pt x="2186" y="2490"/>
                    </a:lnTo>
                    <a:lnTo>
                      <a:pt x="2198" y="2504"/>
                    </a:lnTo>
                    <a:lnTo>
                      <a:pt x="2212" y="2518"/>
                    </a:lnTo>
                    <a:lnTo>
                      <a:pt x="2226" y="2530"/>
                    </a:lnTo>
                    <a:lnTo>
                      <a:pt x="2240" y="2540"/>
                    </a:lnTo>
                    <a:lnTo>
                      <a:pt x="2256" y="2550"/>
                    </a:lnTo>
                    <a:lnTo>
                      <a:pt x="2272" y="2558"/>
                    </a:lnTo>
                    <a:lnTo>
                      <a:pt x="2288" y="2564"/>
                    </a:lnTo>
                    <a:lnTo>
                      <a:pt x="2306" y="2568"/>
                    </a:lnTo>
                    <a:lnTo>
                      <a:pt x="2324" y="2570"/>
                    </a:lnTo>
                    <a:lnTo>
                      <a:pt x="2344" y="2570"/>
                    </a:lnTo>
                    <a:lnTo>
                      <a:pt x="2364" y="2566"/>
                    </a:lnTo>
                    <a:lnTo>
                      <a:pt x="2386" y="2560"/>
                    </a:lnTo>
                    <a:lnTo>
                      <a:pt x="2408" y="2550"/>
                    </a:lnTo>
                    <a:lnTo>
                      <a:pt x="2432" y="2538"/>
                    </a:lnTo>
                    <a:lnTo>
                      <a:pt x="2456" y="2520"/>
                    </a:lnTo>
                    <a:lnTo>
                      <a:pt x="2480" y="2500"/>
                    </a:lnTo>
                    <a:lnTo>
                      <a:pt x="2486" y="2518"/>
                    </a:lnTo>
                    <a:lnTo>
                      <a:pt x="2496" y="2538"/>
                    </a:lnTo>
                    <a:lnTo>
                      <a:pt x="2508" y="2562"/>
                    </a:lnTo>
                    <a:lnTo>
                      <a:pt x="2524" y="2588"/>
                    </a:lnTo>
                    <a:lnTo>
                      <a:pt x="2542" y="2616"/>
                    </a:lnTo>
                    <a:lnTo>
                      <a:pt x="2564" y="2644"/>
                    </a:lnTo>
                    <a:lnTo>
                      <a:pt x="2590" y="2668"/>
                    </a:lnTo>
                    <a:lnTo>
                      <a:pt x="2604" y="2680"/>
                    </a:lnTo>
                    <a:lnTo>
                      <a:pt x="2618" y="2690"/>
                    </a:lnTo>
                    <a:lnTo>
                      <a:pt x="2634" y="2698"/>
                    </a:lnTo>
                    <a:lnTo>
                      <a:pt x="2650" y="2706"/>
                    </a:lnTo>
                    <a:lnTo>
                      <a:pt x="2666" y="2710"/>
                    </a:lnTo>
                    <a:lnTo>
                      <a:pt x="2684" y="2714"/>
                    </a:lnTo>
                    <a:lnTo>
                      <a:pt x="2702" y="2714"/>
                    </a:lnTo>
                    <a:lnTo>
                      <a:pt x="2722" y="2712"/>
                    </a:lnTo>
                    <a:lnTo>
                      <a:pt x="2742" y="2708"/>
                    </a:lnTo>
                    <a:lnTo>
                      <a:pt x="2762" y="2700"/>
                    </a:lnTo>
                    <a:lnTo>
                      <a:pt x="2784" y="2690"/>
                    </a:lnTo>
                    <a:lnTo>
                      <a:pt x="2806" y="2676"/>
                    </a:lnTo>
                    <a:lnTo>
                      <a:pt x="2828" y="2658"/>
                    </a:lnTo>
                    <a:lnTo>
                      <a:pt x="2852" y="2638"/>
                    </a:lnTo>
                    <a:lnTo>
                      <a:pt x="2876" y="2612"/>
                    </a:lnTo>
                    <a:lnTo>
                      <a:pt x="2900" y="2582"/>
                    </a:lnTo>
                    <a:lnTo>
                      <a:pt x="2906" y="2604"/>
                    </a:lnTo>
                    <a:lnTo>
                      <a:pt x="2922" y="2654"/>
                    </a:lnTo>
                    <a:lnTo>
                      <a:pt x="2934" y="2686"/>
                    </a:lnTo>
                    <a:lnTo>
                      <a:pt x="2948" y="2720"/>
                    </a:lnTo>
                    <a:lnTo>
                      <a:pt x="2966" y="2754"/>
                    </a:lnTo>
                    <a:lnTo>
                      <a:pt x="2988" y="2786"/>
                    </a:lnTo>
                    <a:lnTo>
                      <a:pt x="3000" y="2800"/>
                    </a:lnTo>
                    <a:lnTo>
                      <a:pt x="3012" y="2814"/>
                    </a:lnTo>
                    <a:lnTo>
                      <a:pt x="3026" y="2826"/>
                    </a:lnTo>
                    <a:lnTo>
                      <a:pt x="3040" y="2836"/>
                    </a:lnTo>
                    <a:lnTo>
                      <a:pt x="3056" y="2844"/>
                    </a:lnTo>
                    <a:lnTo>
                      <a:pt x="3072" y="2850"/>
                    </a:lnTo>
                    <a:lnTo>
                      <a:pt x="3090" y="2854"/>
                    </a:lnTo>
                    <a:lnTo>
                      <a:pt x="3108" y="2854"/>
                    </a:lnTo>
                    <a:lnTo>
                      <a:pt x="3126" y="2852"/>
                    </a:lnTo>
                    <a:lnTo>
                      <a:pt x="3146" y="2846"/>
                    </a:lnTo>
                    <a:lnTo>
                      <a:pt x="3168" y="2838"/>
                    </a:lnTo>
                    <a:lnTo>
                      <a:pt x="3190" y="2826"/>
                    </a:lnTo>
                    <a:lnTo>
                      <a:pt x="3212" y="2810"/>
                    </a:lnTo>
                    <a:lnTo>
                      <a:pt x="3236" y="2788"/>
                    </a:lnTo>
                    <a:lnTo>
                      <a:pt x="3260" y="2764"/>
                    </a:lnTo>
                    <a:lnTo>
                      <a:pt x="3286" y="2734"/>
                    </a:lnTo>
                    <a:lnTo>
                      <a:pt x="3292" y="2750"/>
                    </a:lnTo>
                    <a:lnTo>
                      <a:pt x="3308" y="2790"/>
                    </a:lnTo>
                    <a:lnTo>
                      <a:pt x="3322" y="2816"/>
                    </a:lnTo>
                    <a:lnTo>
                      <a:pt x="3336" y="2844"/>
                    </a:lnTo>
                    <a:lnTo>
                      <a:pt x="3356" y="2870"/>
                    </a:lnTo>
                    <a:lnTo>
                      <a:pt x="3376" y="2896"/>
                    </a:lnTo>
                    <a:lnTo>
                      <a:pt x="3388" y="2906"/>
                    </a:lnTo>
                    <a:lnTo>
                      <a:pt x="3402" y="2918"/>
                    </a:lnTo>
                    <a:lnTo>
                      <a:pt x="3414" y="2928"/>
                    </a:lnTo>
                    <a:lnTo>
                      <a:pt x="3428" y="2936"/>
                    </a:lnTo>
                    <a:lnTo>
                      <a:pt x="3444" y="2942"/>
                    </a:lnTo>
                    <a:lnTo>
                      <a:pt x="3460" y="2948"/>
                    </a:lnTo>
                    <a:lnTo>
                      <a:pt x="3476" y="2950"/>
                    </a:lnTo>
                    <a:lnTo>
                      <a:pt x="3494" y="2952"/>
                    </a:lnTo>
                    <a:lnTo>
                      <a:pt x="3512" y="2950"/>
                    </a:lnTo>
                    <a:lnTo>
                      <a:pt x="3530" y="2946"/>
                    </a:lnTo>
                    <a:lnTo>
                      <a:pt x="3550" y="2940"/>
                    </a:lnTo>
                    <a:lnTo>
                      <a:pt x="3570" y="2932"/>
                    </a:lnTo>
                    <a:lnTo>
                      <a:pt x="3592" y="2920"/>
                    </a:lnTo>
                    <a:lnTo>
                      <a:pt x="3614" y="2904"/>
                    </a:lnTo>
                    <a:lnTo>
                      <a:pt x="3636" y="2886"/>
                    </a:lnTo>
                    <a:lnTo>
                      <a:pt x="3660" y="2864"/>
                    </a:lnTo>
                    <a:lnTo>
                      <a:pt x="3666" y="2878"/>
                    </a:lnTo>
                    <a:lnTo>
                      <a:pt x="3686" y="2916"/>
                    </a:lnTo>
                    <a:lnTo>
                      <a:pt x="3700" y="2940"/>
                    </a:lnTo>
                    <a:lnTo>
                      <a:pt x="3718" y="2966"/>
                    </a:lnTo>
                    <a:lnTo>
                      <a:pt x="3738" y="2992"/>
                    </a:lnTo>
                    <a:lnTo>
                      <a:pt x="3760" y="3018"/>
                    </a:lnTo>
                    <a:lnTo>
                      <a:pt x="3784" y="3040"/>
                    </a:lnTo>
                    <a:lnTo>
                      <a:pt x="3796" y="3050"/>
                    </a:lnTo>
                    <a:lnTo>
                      <a:pt x="3810" y="3060"/>
                    </a:lnTo>
                    <a:lnTo>
                      <a:pt x="3824" y="3066"/>
                    </a:lnTo>
                    <a:lnTo>
                      <a:pt x="3838" y="3072"/>
                    </a:lnTo>
                    <a:lnTo>
                      <a:pt x="3852" y="3078"/>
                    </a:lnTo>
                    <a:lnTo>
                      <a:pt x="3868" y="3080"/>
                    </a:lnTo>
                    <a:lnTo>
                      <a:pt x="3882" y="3080"/>
                    </a:lnTo>
                    <a:lnTo>
                      <a:pt x="3898" y="3080"/>
                    </a:lnTo>
                    <a:lnTo>
                      <a:pt x="3914" y="3076"/>
                    </a:lnTo>
                    <a:lnTo>
                      <a:pt x="3930" y="3068"/>
                    </a:lnTo>
                    <a:lnTo>
                      <a:pt x="3948" y="3060"/>
                    </a:lnTo>
                    <a:lnTo>
                      <a:pt x="3964" y="3048"/>
                    </a:lnTo>
                    <a:lnTo>
                      <a:pt x="3982" y="3034"/>
                    </a:lnTo>
                    <a:lnTo>
                      <a:pt x="4000" y="3016"/>
                    </a:lnTo>
                    <a:lnTo>
                      <a:pt x="4000" y="2852"/>
                    </a:lnTo>
                    <a:lnTo>
                      <a:pt x="3986" y="2864"/>
                    </a:lnTo>
                    <a:lnTo>
                      <a:pt x="3970" y="2876"/>
                    </a:lnTo>
                    <a:lnTo>
                      <a:pt x="3950" y="2888"/>
                    </a:lnTo>
                    <a:lnTo>
                      <a:pt x="3928" y="2900"/>
                    </a:lnTo>
                    <a:lnTo>
                      <a:pt x="3916" y="2904"/>
                    </a:lnTo>
                    <a:lnTo>
                      <a:pt x="3902" y="2906"/>
                    </a:lnTo>
                    <a:lnTo>
                      <a:pt x="3890" y="2908"/>
                    </a:lnTo>
                    <a:lnTo>
                      <a:pt x="3878" y="2908"/>
                    </a:lnTo>
                    <a:lnTo>
                      <a:pt x="3866" y="2906"/>
                    </a:lnTo>
                    <a:lnTo>
                      <a:pt x="3852" y="2902"/>
                    </a:lnTo>
                    <a:lnTo>
                      <a:pt x="3842" y="2894"/>
                    </a:lnTo>
                    <a:lnTo>
                      <a:pt x="3830" y="2884"/>
                    </a:lnTo>
                    <a:lnTo>
                      <a:pt x="3820" y="2870"/>
                    </a:lnTo>
                    <a:lnTo>
                      <a:pt x="3810" y="2852"/>
                    </a:lnTo>
                    <a:lnTo>
                      <a:pt x="3800" y="2832"/>
                    </a:lnTo>
                    <a:lnTo>
                      <a:pt x="3794" y="2806"/>
                    </a:lnTo>
                    <a:lnTo>
                      <a:pt x="3786" y="2778"/>
                    </a:lnTo>
                    <a:lnTo>
                      <a:pt x="3782" y="2742"/>
                    </a:lnTo>
                    <a:lnTo>
                      <a:pt x="3778" y="2704"/>
                    </a:lnTo>
                    <a:lnTo>
                      <a:pt x="3778" y="2660"/>
                    </a:lnTo>
                    <a:lnTo>
                      <a:pt x="3778" y="2610"/>
                    </a:lnTo>
                    <a:lnTo>
                      <a:pt x="3780" y="2554"/>
                    </a:lnTo>
                    <a:lnTo>
                      <a:pt x="3784" y="2492"/>
                    </a:lnTo>
                    <a:lnTo>
                      <a:pt x="3790" y="2424"/>
                    </a:lnTo>
                    <a:lnTo>
                      <a:pt x="3800" y="2350"/>
                    </a:lnTo>
                    <a:lnTo>
                      <a:pt x="3812" y="2268"/>
                    </a:lnTo>
                    <a:lnTo>
                      <a:pt x="3742" y="2138"/>
                    </a:lnTo>
                    <a:lnTo>
                      <a:pt x="3740" y="2170"/>
                    </a:lnTo>
                    <a:lnTo>
                      <a:pt x="3734" y="2250"/>
                    </a:lnTo>
                    <a:lnTo>
                      <a:pt x="3730" y="2304"/>
                    </a:lnTo>
                    <a:lnTo>
                      <a:pt x="3724" y="2364"/>
                    </a:lnTo>
                    <a:lnTo>
                      <a:pt x="3714" y="2428"/>
                    </a:lnTo>
                    <a:lnTo>
                      <a:pt x="3704" y="2494"/>
                    </a:lnTo>
                    <a:lnTo>
                      <a:pt x="3690" y="2560"/>
                    </a:lnTo>
                    <a:lnTo>
                      <a:pt x="3674" y="2624"/>
                    </a:lnTo>
                    <a:lnTo>
                      <a:pt x="3656" y="2682"/>
                    </a:lnTo>
                    <a:lnTo>
                      <a:pt x="3644" y="2710"/>
                    </a:lnTo>
                    <a:lnTo>
                      <a:pt x="3634" y="2736"/>
                    </a:lnTo>
                    <a:lnTo>
                      <a:pt x="3622" y="2758"/>
                    </a:lnTo>
                    <a:lnTo>
                      <a:pt x="3608" y="2780"/>
                    </a:lnTo>
                    <a:lnTo>
                      <a:pt x="3594" y="2798"/>
                    </a:lnTo>
                    <a:lnTo>
                      <a:pt x="3578" y="2814"/>
                    </a:lnTo>
                    <a:lnTo>
                      <a:pt x="3562" y="2826"/>
                    </a:lnTo>
                    <a:lnTo>
                      <a:pt x="3546" y="2834"/>
                    </a:lnTo>
                    <a:lnTo>
                      <a:pt x="3528" y="2838"/>
                    </a:lnTo>
                    <a:lnTo>
                      <a:pt x="3508" y="2840"/>
                    </a:lnTo>
                    <a:lnTo>
                      <a:pt x="3490" y="2836"/>
                    </a:lnTo>
                    <a:lnTo>
                      <a:pt x="3472" y="2830"/>
                    </a:lnTo>
                    <a:lnTo>
                      <a:pt x="3458" y="2820"/>
                    </a:lnTo>
                    <a:lnTo>
                      <a:pt x="3446" y="2808"/>
                    </a:lnTo>
                    <a:lnTo>
                      <a:pt x="3434" y="2792"/>
                    </a:lnTo>
                    <a:lnTo>
                      <a:pt x="3426" y="2776"/>
                    </a:lnTo>
                    <a:lnTo>
                      <a:pt x="3418" y="2754"/>
                    </a:lnTo>
                    <a:lnTo>
                      <a:pt x="3412" y="2732"/>
                    </a:lnTo>
                    <a:lnTo>
                      <a:pt x="3408" y="2708"/>
                    </a:lnTo>
                    <a:lnTo>
                      <a:pt x="3404" y="2682"/>
                    </a:lnTo>
                    <a:lnTo>
                      <a:pt x="3402" y="2656"/>
                    </a:lnTo>
                    <a:lnTo>
                      <a:pt x="3400" y="2628"/>
                    </a:lnTo>
                    <a:lnTo>
                      <a:pt x="3402" y="2568"/>
                    </a:lnTo>
                    <a:lnTo>
                      <a:pt x="3406" y="2508"/>
                    </a:lnTo>
                    <a:lnTo>
                      <a:pt x="3412" y="2448"/>
                    </a:lnTo>
                    <a:lnTo>
                      <a:pt x="3420" y="2390"/>
                    </a:lnTo>
                    <a:lnTo>
                      <a:pt x="3430" y="2334"/>
                    </a:lnTo>
                    <a:lnTo>
                      <a:pt x="3440" y="2286"/>
                    </a:lnTo>
                    <a:lnTo>
                      <a:pt x="3454" y="2212"/>
                    </a:lnTo>
                    <a:lnTo>
                      <a:pt x="3462" y="2186"/>
                    </a:lnTo>
                    <a:lnTo>
                      <a:pt x="3426" y="2092"/>
                    </a:lnTo>
                    <a:lnTo>
                      <a:pt x="3418" y="2122"/>
                    </a:lnTo>
                    <a:lnTo>
                      <a:pt x="3396" y="2198"/>
                    </a:lnTo>
                    <a:lnTo>
                      <a:pt x="3360" y="2304"/>
                    </a:lnTo>
                    <a:lnTo>
                      <a:pt x="3340" y="2364"/>
                    </a:lnTo>
                    <a:lnTo>
                      <a:pt x="3316" y="2424"/>
                    </a:lnTo>
                    <a:lnTo>
                      <a:pt x="3292" y="2486"/>
                    </a:lnTo>
                    <a:lnTo>
                      <a:pt x="3268" y="2544"/>
                    </a:lnTo>
                    <a:lnTo>
                      <a:pt x="3240" y="2598"/>
                    </a:lnTo>
                    <a:lnTo>
                      <a:pt x="3214" y="2644"/>
                    </a:lnTo>
                    <a:lnTo>
                      <a:pt x="3202" y="2664"/>
                    </a:lnTo>
                    <a:lnTo>
                      <a:pt x="3188" y="2682"/>
                    </a:lnTo>
                    <a:lnTo>
                      <a:pt x="3174" y="2698"/>
                    </a:lnTo>
                    <a:lnTo>
                      <a:pt x="3162" y="2710"/>
                    </a:lnTo>
                    <a:lnTo>
                      <a:pt x="3148" y="2718"/>
                    </a:lnTo>
                    <a:lnTo>
                      <a:pt x="3136" y="2724"/>
                    </a:lnTo>
                    <a:lnTo>
                      <a:pt x="3124" y="2726"/>
                    </a:lnTo>
                    <a:lnTo>
                      <a:pt x="3110" y="2722"/>
                    </a:lnTo>
                    <a:lnTo>
                      <a:pt x="3100" y="2716"/>
                    </a:lnTo>
                    <a:lnTo>
                      <a:pt x="3090" y="2708"/>
                    </a:lnTo>
                    <a:lnTo>
                      <a:pt x="3082" y="2696"/>
                    </a:lnTo>
                    <a:lnTo>
                      <a:pt x="3074" y="2680"/>
                    </a:lnTo>
                    <a:lnTo>
                      <a:pt x="3070" y="2662"/>
                    </a:lnTo>
                    <a:lnTo>
                      <a:pt x="3066" y="2642"/>
                    </a:lnTo>
                    <a:lnTo>
                      <a:pt x="3062" y="2622"/>
                    </a:lnTo>
                    <a:lnTo>
                      <a:pt x="3060" y="2598"/>
                    </a:lnTo>
                    <a:lnTo>
                      <a:pt x="3060" y="2544"/>
                    </a:lnTo>
                    <a:lnTo>
                      <a:pt x="3062" y="2488"/>
                    </a:lnTo>
                    <a:lnTo>
                      <a:pt x="3066" y="2428"/>
                    </a:lnTo>
                    <a:lnTo>
                      <a:pt x="3074" y="2366"/>
                    </a:lnTo>
                    <a:lnTo>
                      <a:pt x="3084" y="2306"/>
                    </a:lnTo>
                    <a:lnTo>
                      <a:pt x="3092" y="2248"/>
                    </a:lnTo>
                    <a:lnTo>
                      <a:pt x="3112" y="2144"/>
                    </a:lnTo>
                    <a:lnTo>
                      <a:pt x="3128" y="2072"/>
                    </a:lnTo>
                    <a:lnTo>
                      <a:pt x="3134" y="2046"/>
                    </a:lnTo>
                    <a:lnTo>
                      <a:pt x="3040" y="1974"/>
                    </a:lnTo>
                    <a:lnTo>
                      <a:pt x="3032" y="2008"/>
                    </a:lnTo>
                    <a:lnTo>
                      <a:pt x="3010" y="2090"/>
                    </a:lnTo>
                    <a:lnTo>
                      <a:pt x="2994" y="2146"/>
                    </a:lnTo>
                    <a:lnTo>
                      <a:pt x="2976" y="2206"/>
                    </a:lnTo>
                    <a:lnTo>
                      <a:pt x="2954" y="2268"/>
                    </a:lnTo>
                    <a:lnTo>
                      <a:pt x="2930" y="2332"/>
                    </a:lnTo>
                    <a:lnTo>
                      <a:pt x="2904" y="2392"/>
                    </a:lnTo>
                    <a:lnTo>
                      <a:pt x="2876" y="2448"/>
                    </a:lnTo>
                    <a:lnTo>
                      <a:pt x="2860" y="2474"/>
                    </a:lnTo>
                    <a:lnTo>
                      <a:pt x="2846" y="2498"/>
                    </a:lnTo>
                    <a:lnTo>
                      <a:pt x="2830" y="2518"/>
                    </a:lnTo>
                    <a:lnTo>
                      <a:pt x="2814" y="2538"/>
                    </a:lnTo>
                    <a:lnTo>
                      <a:pt x="2798" y="2552"/>
                    </a:lnTo>
                    <a:lnTo>
                      <a:pt x="2782" y="2564"/>
                    </a:lnTo>
                    <a:lnTo>
                      <a:pt x="2764" y="2572"/>
                    </a:lnTo>
                    <a:lnTo>
                      <a:pt x="2748" y="2576"/>
                    </a:lnTo>
                    <a:lnTo>
                      <a:pt x="2730" y="2576"/>
                    </a:lnTo>
                    <a:lnTo>
                      <a:pt x="2714" y="2572"/>
                    </a:lnTo>
                    <a:lnTo>
                      <a:pt x="2696" y="2562"/>
                    </a:lnTo>
                    <a:lnTo>
                      <a:pt x="2678" y="2548"/>
                    </a:lnTo>
                    <a:lnTo>
                      <a:pt x="2662" y="2530"/>
                    </a:lnTo>
                    <a:lnTo>
                      <a:pt x="2648" y="2510"/>
                    </a:lnTo>
                    <a:lnTo>
                      <a:pt x="2636" y="2488"/>
                    </a:lnTo>
                    <a:lnTo>
                      <a:pt x="2628" y="2464"/>
                    </a:lnTo>
                    <a:lnTo>
                      <a:pt x="2620" y="2440"/>
                    </a:lnTo>
                    <a:lnTo>
                      <a:pt x="2614" y="2416"/>
                    </a:lnTo>
                    <a:lnTo>
                      <a:pt x="2610" y="2390"/>
                    </a:lnTo>
                    <a:lnTo>
                      <a:pt x="2608" y="2362"/>
                    </a:lnTo>
                    <a:lnTo>
                      <a:pt x="2608" y="2336"/>
                    </a:lnTo>
                    <a:lnTo>
                      <a:pt x="2610" y="2308"/>
                    </a:lnTo>
                    <a:lnTo>
                      <a:pt x="2614" y="2252"/>
                    </a:lnTo>
                    <a:lnTo>
                      <a:pt x="2624" y="2194"/>
                    </a:lnTo>
                    <a:lnTo>
                      <a:pt x="2638" y="2138"/>
                    </a:lnTo>
                    <a:lnTo>
                      <a:pt x="2652" y="2086"/>
                    </a:lnTo>
                    <a:lnTo>
                      <a:pt x="2670" y="2036"/>
                    </a:lnTo>
                    <a:lnTo>
                      <a:pt x="2686" y="1990"/>
                    </a:lnTo>
                    <a:lnTo>
                      <a:pt x="2702" y="1950"/>
                    </a:lnTo>
                    <a:lnTo>
                      <a:pt x="2726" y="1892"/>
                    </a:lnTo>
                    <a:lnTo>
                      <a:pt x="2736" y="1870"/>
                    </a:lnTo>
                    <a:lnTo>
                      <a:pt x="2666" y="1764"/>
                    </a:lnTo>
                    <a:lnTo>
                      <a:pt x="2658" y="1798"/>
                    </a:lnTo>
                    <a:lnTo>
                      <a:pt x="2634" y="1882"/>
                    </a:lnTo>
                    <a:lnTo>
                      <a:pt x="2618" y="1936"/>
                    </a:lnTo>
                    <a:lnTo>
                      <a:pt x="2598" y="1998"/>
                    </a:lnTo>
                    <a:lnTo>
                      <a:pt x="2576" y="2062"/>
                    </a:lnTo>
                    <a:lnTo>
                      <a:pt x="2552" y="2126"/>
                    </a:lnTo>
                    <a:lnTo>
                      <a:pt x="2524" y="2190"/>
                    </a:lnTo>
                    <a:lnTo>
                      <a:pt x="2496" y="2250"/>
                    </a:lnTo>
                    <a:lnTo>
                      <a:pt x="2482" y="2278"/>
                    </a:lnTo>
                    <a:lnTo>
                      <a:pt x="2466" y="2302"/>
                    </a:lnTo>
                    <a:lnTo>
                      <a:pt x="2450" y="2326"/>
                    </a:lnTo>
                    <a:lnTo>
                      <a:pt x="2436" y="2346"/>
                    </a:lnTo>
                    <a:lnTo>
                      <a:pt x="2420" y="2364"/>
                    </a:lnTo>
                    <a:lnTo>
                      <a:pt x="2402" y="2378"/>
                    </a:lnTo>
                    <a:lnTo>
                      <a:pt x="2386" y="2390"/>
                    </a:lnTo>
                    <a:lnTo>
                      <a:pt x="2370" y="2398"/>
                    </a:lnTo>
                    <a:lnTo>
                      <a:pt x="2354" y="2402"/>
                    </a:lnTo>
                    <a:lnTo>
                      <a:pt x="2338" y="2400"/>
                    </a:lnTo>
                    <a:lnTo>
                      <a:pt x="2320" y="2394"/>
                    </a:lnTo>
                    <a:lnTo>
                      <a:pt x="2304" y="2384"/>
                    </a:lnTo>
                    <a:lnTo>
                      <a:pt x="2290" y="2370"/>
                    </a:lnTo>
                    <a:lnTo>
                      <a:pt x="2278" y="2352"/>
                    </a:lnTo>
                    <a:lnTo>
                      <a:pt x="2268" y="2332"/>
                    </a:lnTo>
                    <a:lnTo>
                      <a:pt x="2260" y="2310"/>
                    </a:lnTo>
                    <a:lnTo>
                      <a:pt x="2254" y="2284"/>
                    </a:lnTo>
                    <a:lnTo>
                      <a:pt x="2252" y="2258"/>
                    </a:lnTo>
                    <a:lnTo>
                      <a:pt x="2250" y="2228"/>
                    </a:lnTo>
                    <a:lnTo>
                      <a:pt x="2250" y="2198"/>
                    </a:lnTo>
                    <a:lnTo>
                      <a:pt x="2252" y="2168"/>
                    </a:lnTo>
                    <a:lnTo>
                      <a:pt x="2256" y="2134"/>
                    </a:lnTo>
                    <a:lnTo>
                      <a:pt x="2268" y="2068"/>
                    </a:lnTo>
                    <a:lnTo>
                      <a:pt x="2284" y="1998"/>
                    </a:lnTo>
                    <a:lnTo>
                      <a:pt x="2304" y="1928"/>
                    </a:lnTo>
                    <a:lnTo>
                      <a:pt x="2324" y="1860"/>
                    </a:lnTo>
                    <a:lnTo>
                      <a:pt x="2346" y="1796"/>
                    </a:lnTo>
                    <a:lnTo>
                      <a:pt x="2368" y="1736"/>
                    </a:lnTo>
                    <a:lnTo>
                      <a:pt x="2388" y="1684"/>
                    </a:lnTo>
                    <a:lnTo>
                      <a:pt x="2420" y="1606"/>
                    </a:lnTo>
                    <a:lnTo>
                      <a:pt x="2434" y="1578"/>
                    </a:lnTo>
                    <a:lnTo>
                      <a:pt x="2434" y="1368"/>
                    </a:lnTo>
                    <a:lnTo>
                      <a:pt x="2416" y="1406"/>
                    </a:lnTo>
                    <a:lnTo>
                      <a:pt x="2372" y="1510"/>
                    </a:lnTo>
                    <a:lnTo>
                      <a:pt x="2308" y="1652"/>
                    </a:lnTo>
                    <a:lnTo>
                      <a:pt x="2272" y="1732"/>
                    </a:lnTo>
                    <a:lnTo>
                      <a:pt x="2232" y="1812"/>
                    </a:lnTo>
                    <a:lnTo>
                      <a:pt x="2190" y="1892"/>
                    </a:lnTo>
                    <a:lnTo>
                      <a:pt x="2148" y="1966"/>
                    </a:lnTo>
                    <a:lnTo>
                      <a:pt x="2108" y="2034"/>
                    </a:lnTo>
                    <a:lnTo>
                      <a:pt x="2088" y="2064"/>
                    </a:lnTo>
                    <a:lnTo>
                      <a:pt x="2068" y="2092"/>
                    </a:lnTo>
                    <a:lnTo>
                      <a:pt x="2050" y="2116"/>
                    </a:lnTo>
                    <a:lnTo>
                      <a:pt x="2030" y="2136"/>
                    </a:lnTo>
                    <a:lnTo>
                      <a:pt x="2014" y="2152"/>
                    </a:lnTo>
                    <a:lnTo>
                      <a:pt x="1996" y="2164"/>
                    </a:lnTo>
                    <a:lnTo>
                      <a:pt x="1982" y="2172"/>
                    </a:lnTo>
                    <a:lnTo>
                      <a:pt x="1974" y="2174"/>
                    </a:lnTo>
                    <a:lnTo>
                      <a:pt x="1966" y="2174"/>
                    </a:lnTo>
                    <a:lnTo>
                      <a:pt x="1960" y="2174"/>
                    </a:lnTo>
                    <a:lnTo>
                      <a:pt x="1954" y="2172"/>
                    </a:lnTo>
                    <a:lnTo>
                      <a:pt x="1948" y="2168"/>
                    </a:lnTo>
                    <a:lnTo>
                      <a:pt x="1942" y="2162"/>
                    </a:lnTo>
                    <a:lnTo>
                      <a:pt x="1932" y="2150"/>
                    </a:lnTo>
                    <a:lnTo>
                      <a:pt x="1922" y="2134"/>
                    </a:lnTo>
                    <a:lnTo>
                      <a:pt x="1912" y="2118"/>
                    </a:lnTo>
                    <a:lnTo>
                      <a:pt x="1904" y="2102"/>
                    </a:lnTo>
                    <a:lnTo>
                      <a:pt x="1896" y="2082"/>
                    </a:lnTo>
                    <a:lnTo>
                      <a:pt x="1890" y="2062"/>
                    </a:lnTo>
                    <a:lnTo>
                      <a:pt x="1884" y="2040"/>
                    </a:lnTo>
                    <a:lnTo>
                      <a:pt x="1880" y="2016"/>
                    </a:lnTo>
                    <a:lnTo>
                      <a:pt x="1876" y="1990"/>
                    </a:lnTo>
                    <a:lnTo>
                      <a:pt x="1874" y="1962"/>
                    </a:lnTo>
                    <a:lnTo>
                      <a:pt x="1874" y="1934"/>
                    </a:lnTo>
                    <a:lnTo>
                      <a:pt x="1874" y="1904"/>
                    </a:lnTo>
                    <a:lnTo>
                      <a:pt x="1878" y="1872"/>
                    </a:lnTo>
                    <a:lnTo>
                      <a:pt x="1880" y="1838"/>
                    </a:lnTo>
                    <a:lnTo>
                      <a:pt x="1886" y="1804"/>
                    </a:lnTo>
                    <a:lnTo>
                      <a:pt x="1892" y="1768"/>
                    </a:lnTo>
                    <a:lnTo>
                      <a:pt x="1902" y="1730"/>
                    </a:lnTo>
                    <a:lnTo>
                      <a:pt x="1912" y="1690"/>
                    </a:lnTo>
                    <a:lnTo>
                      <a:pt x="1924" y="1648"/>
                    </a:lnTo>
                    <a:lnTo>
                      <a:pt x="1938" y="1606"/>
                    </a:lnTo>
                    <a:lnTo>
                      <a:pt x="1954" y="1562"/>
                    </a:lnTo>
                    <a:lnTo>
                      <a:pt x="1972" y="1516"/>
                    </a:lnTo>
                    <a:lnTo>
                      <a:pt x="1992" y="1468"/>
                    </a:lnTo>
                    <a:lnTo>
                      <a:pt x="2014" y="1420"/>
                    </a:lnTo>
                    <a:lnTo>
                      <a:pt x="2040" y="1368"/>
                    </a:lnTo>
                    <a:lnTo>
                      <a:pt x="2066" y="1316"/>
                    </a:lnTo>
                    <a:lnTo>
                      <a:pt x="2096" y="1262"/>
                    </a:lnTo>
                    <a:lnTo>
                      <a:pt x="2128" y="1208"/>
                    </a:lnTo>
                    <a:lnTo>
                      <a:pt x="2162" y="1150"/>
                    </a:lnTo>
                    <a:lnTo>
                      <a:pt x="2200" y="1092"/>
                    </a:lnTo>
                    <a:lnTo>
                      <a:pt x="2238" y="1032"/>
                    </a:lnTo>
                    <a:lnTo>
                      <a:pt x="2282" y="970"/>
                    </a:lnTo>
                    <a:lnTo>
                      <a:pt x="2316" y="760"/>
                    </a:lnTo>
                    <a:lnTo>
                      <a:pt x="2240" y="868"/>
                    </a:lnTo>
                    <a:lnTo>
                      <a:pt x="2160" y="988"/>
                    </a:lnTo>
                    <a:lnTo>
                      <a:pt x="2064" y="1138"/>
                    </a:lnTo>
                    <a:lnTo>
                      <a:pt x="2012" y="1220"/>
                    </a:lnTo>
                    <a:lnTo>
                      <a:pt x="1960" y="1306"/>
                    </a:lnTo>
                    <a:lnTo>
                      <a:pt x="1908" y="1396"/>
                    </a:lnTo>
                    <a:lnTo>
                      <a:pt x="1858" y="1484"/>
                    </a:lnTo>
                    <a:lnTo>
                      <a:pt x="1810" y="1574"/>
                    </a:lnTo>
                    <a:lnTo>
                      <a:pt x="1768" y="1660"/>
                    </a:lnTo>
                    <a:lnTo>
                      <a:pt x="1728" y="1744"/>
                    </a:lnTo>
                    <a:lnTo>
                      <a:pt x="1696" y="1824"/>
                    </a:lnTo>
                    <a:lnTo>
                      <a:pt x="1682" y="1860"/>
                    </a:lnTo>
                    <a:lnTo>
                      <a:pt x="1670" y="1890"/>
                    </a:lnTo>
                    <a:lnTo>
                      <a:pt x="1656" y="1918"/>
                    </a:lnTo>
                    <a:lnTo>
                      <a:pt x="1642" y="1940"/>
                    </a:lnTo>
                    <a:lnTo>
                      <a:pt x="1630" y="1958"/>
                    </a:lnTo>
                    <a:lnTo>
                      <a:pt x="1618" y="1974"/>
                    </a:lnTo>
                    <a:lnTo>
                      <a:pt x="1606" y="1986"/>
                    </a:lnTo>
                    <a:lnTo>
                      <a:pt x="1594" y="1992"/>
                    </a:lnTo>
                    <a:lnTo>
                      <a:pt x="1584" y="1998"/>
                    </a:lnTo>
                    <a:lnTo>
                      <a:pt x="1574" y="1998"/>
                    </a:lnTo>
                    <a:lnTo>
                      <a:pt x="1564" y="1998"/>
                    </a:lnTo>
                    <a:lnTo>
                      <a:pt x="1554" y="1994"/>
                    </a:lnTo>
                    <a:lnTo>
                      <a:pt x="1546" y="1988"/>
                    </a:lnTo>
                    <a:lnTo>
                      <a:pt x="1536" y="1978"/>
                    </a:lnTo>
                    <a:lnTo>
                      <a:pt x="1528" y="1968"/>
                    </a:lnTo>
                    <a:lnTo>
                      <a:pt x="1522" y="1954"/>
                    </a:lnTo>
                    <a:lnTo>
                      <a:pt x="1508" y="1924"/>
                    </a:lnTo>
                    <a:lnTo>
                      <a:pt x="1498" y="1888"/>
                    </a:lnTo>
                    <a:lnTo>
                      <a:pt x="1490" y="1848"/>
                    </a:lnTo>
                    <a:lnTo>
                      <a:pt x="1484" y="1806"/>
                    </a:lnTo>
                    <a:lnTo>
                      <a:pt x="1480" y="1764"/>
                    </a:lnTo>
                    <a:lnTo>
                      <a:pt x="1480" y="1722"/>
                    </a:lnTo>
                    <a:lnTo>
                      <a:pt x="1482" y="1684"/>
                    </a:lnTo>
                    <a:lnTo>
                      <a:pt x="1486" y="1648"/>
                    </a:lnTo>
                    <a:lnTo>
                      <a:pt x="1492" y="1630"/>
                    </a:lnTo>
                    <a:lnTo>
                      <a:pt x="1498" y="1608"/>
                    </a:lnTo>
                    <a:lnTo>
                      <a:pt x="1518" y="1556"/>
                    </a:lnTo>
                    <a:lnTo>
                      <a:pt x="1544" y="1496"/>
                    </a:lnTo>
                    <a:lnTo>
                      <a:pt x="1578" y="1426"/>
                    </a:lnTo>
                    <a:lnTo>
                      <a:pt x="1616" y="1350"/>
                    </a:lnTo>
                    <a:lnTo>
                      <a:pt x="1658" y="1272"/>
                    </a:lnTo>
                    <a:lnTo>
                      <a:pt x="1746" y="1108"/>
                    </a:lnTo>
                    <a:lnTo>
                      <a:pt x="1832" y="954"/>
                    </a:lnTo>
                    <a:lnTo>
                      <a:pt x="1906" y="824"/>
                    </a:lnTo>
                    <a:lnTo>
                      <a:pt x="1978" y="702"/>
                    </a:lnTo>
                    <a:lnTo>
                      <a:pt x="2024" y="620"/>
                    </a:lnTo>
                    <a:lnTo>
                      <a:pt x="1896" y="608"/>
                    </a:lnTo>
                    <a:lnTo>
                      <a:pt x="1870" y="662"/>
                    </a:lnTo>
                    <a:lnTo>
                      <a:pt x="1800" y="802"/>
                    </a:lnTo>
                    <a:lnTo>
                      <a:pt x="1752" y="896"/>
                    </a:lnTo>
                    <a:lnTo>
                      <a:pt x="1698" y="998"/>
                    </a:lnTo>
                    <a:lnTo>
                      <a:pt x="1638" y="1106"/>
                    </a:lnTo>
                    <a:lnTo>
                      <a:pt x="1574" y="1216"/>
                    </a:lnTo>
                    <a:lnTo>
                      <a:pt x="1508" y="1326"/>
                    </a:lnTo>
                    <a:lnTo>
                      <a:pt x="1442" y="1428"/>
                    </a:lnTo>
                    <a:lnTo>
                      <a:pt x="1410" y="1476"/>
                    </a:lnTo>
                    <a:lnTo>
                      <a:pt x="1378" y="1520"/>
                    </a:lnTo>
                    <a:lnTo>
                      <a:pt x="1346" y="1562"/>
                    </a:lnTo>
                    <a:lnTo>
                      <a:pt x="1314" y="1598"/>
                    </a:lnTo>
                    <a:lnTo>
                      <a:pt x="1284" y="1632"/>
                    </a:lnTo>
                    <a:lnTo>
                      <a:pt x="1254" y="1660"/>
                    </a:lnTo>
                    <a:lnTo>
                      <a:pt x="1226" y="1682"/>
                    </a:lnTo>
                    <a:lnTo>
                      <a:pt x="1200" y="1698"/>
                    </a:lnTo>
                    <a:lnTo>
                      <a:pt x="1188" y="1704"/>
                    </a:lnTo>
                    <a:lnTo>
                      <a:pt x="1176" y="1708"/>
                    </a:lnTo>
                    <a:lnTo>
                      <a:pt x="1164" y="1710"/>
                    </a:lnTo>
                    <a:lnTo>
                      <a:pt x="1152" y="1712"/>
                    </a:lnTo>
                    <a:lnTo>
                      <a:pt x="1142" y="1710"/>
                    </a:lnTo>
                    <a:lnTo>
                      <a:pt x="1132" y="1706"/>
                    </a:lnTo>
                    <a:lnTo>
                      <a:pt x="1122" y="1702"/>
                    </a:lnTo>
                    <a:lnTo>
                      <a:pt x="1112" y="1694"/>
                    </a:lnTo>
                    <a:lnTo>
                      <a:pt x="1104" y="1686"/>
                    </a:lnTo>
                    <a:lnTo>
                      <a:pt x="1098" y="1676"/>
                    </a:lnTo>
                    <a:lnTo>
                      <a:pt x="1092" y="1664"/>
                    </a:lnTo>
                    <a:lnTo>
                      <a:pt x="1088" y="1652"/>
                    </a:lnTo>
                    <a:lnTo>
                      <a:pt x="1086" y="1638"/>
                    </a:lnTo>
                    <a:lnTo>
                      <a:pt x="1084" y="1624"/>
                    </a:lnTo>
                    <a:lnTo>
                      <a:pt x="1082" y="1590"/>
                    </a:lnTo>
                    <a:lnTo>
                      <a:pt x="1086" y="1554"/>
                    </a:lnTo>
                    <a:lnTo>
                      <a:pt x="1094" y="1516"/>
                    </a:lnTo>
                    <a:lnTo>
                      <a:pt x="1106" y="1472"/>
                    </a:lnTo>
                    <a:lnTo>
                      <a:pt x="1122" y="1428"/>
                    </a:lnTo>
                    <a:lnTo>
                      <a:pt x="1140" y="1380"/>
                    </a:lnTo>
                    <a:lnTo>
                      <a:pt x="1160" y="1330"/>
                    </a:lnTo>
                    <a:lnTo>
                      <a:pt x="1182" y="1278"/>
                    </a:lnTo>
                    <a:lnTo>
                      <a:pt x="1208" y="1226"/>
                    </a:lnTo>
                    <a:lnTo>
                      <a:pt x="1264" y="1118"/>
                    </a:lnTo>
                    <a:lnTo>
                      <a:pt x="1322" y="1010"/>
                    </a:lnTo>
                    <a:lnTo>
                      <a:pt x="1384" y="904"/>
                    </a:lnTo>
                    <a:lnTo>
                      <a:pt x="1446" y="802"/>
                    </a:lnTo>
                    <a:lnTo>
                      <a:pt x="1506" y="708"/>
                    </a:lnTo>
                    <a:lnTo>
                      <a:pt x="1560" y="624"/>
                    </a:lnTo>
                    <a:lnTo>
                      <a:pt x="1642" y="502"/>
                    </a:lnTo>
                    <a:lnTo>
                      <a:pt x="1674" y="456"/>
                    </a:lnTo>
                    <a:lnTo>
                      <a:pt x="1534" y="410"/>
                    </a:lnTo>
                    <a:lnTo>
                      <a:pt x="1508" y="460"/>
                    </a:lnTo>
                    <a:lnTo>
                      <a:pt x="1438" y="590"/>
                    </a:lnTo>
                    <a:lnTo>
                      <a:pt x="1390" y="676"/>
                    </a:lnTo>
                    <a:lnTo>
                      <a:pt x="1334" y="772"/>
                    </a:lnTo>
                    <a:lnTo>
                      <a:pt x="1276" y="872"/>
                    </a:lnTo>
                    <a:lnTo>
                      <a:pt x="1212" y="976"/>
                    </a:lnTo>
                    <a:lnTo>
                      <a:pt x="1146" y="1078"/>
                    </a:lnTo>
                    <a:lnTo>
                      <a:pt x="1080" y="1174"/>
                    </a:lnTo>
                    <a:lnTo>
                      <a:pt x="1048" y="1218"/>
                    </a:lnTo>
                    <a:lnTo>
                      <a:pt x="1014" y="1262"/>
                    </a:lnTo>
                    <a:lnTo>
                      <a:pt x="982" y="1300"/>
                    </a:lnTo>
                    <a:lnTo>
                      <a:pt x="952" y="1336"/>
                    </a:lnTo>
                    <a:lnTo>
                      <a:pt x="922" y="1368"/>
                    </a:lnTo>
                    <a:lnTo>
                      <a:pt x="892" y="1394"/>
                    </a:lnTo>
                    <a:lnTo>
                      <a:pt x="864" y="1416"/>
                    </a:lnTo>
                    <a:lnTo>
                      <a:pt x="838" y="1434"/>
                    </a:lnTo>
                    <a:lnTo>
                      <a:pt x="826" y="1440"/>
                    </a:lnTo>
                    <a:lnTo>
                      <a:pt x="812" y="1444"/>
                    </a:lnTo>
                    <a:lnTo>
                      <a:pt x="802" y="1448"/>
                    </a:lnTo>
                    <a:lnTo>
                      <a:pt x="790" y="1450"/>
                    </a:lnTo>
                    <a:lnTo>
                      <a:pt x="780" y="1448"/>
                    </a:lnTo>
                    <a:lnTo>
                      <a:pt x="770" y="1446"/>
                    </a:lnTo>
                    <a:lnTo>
                      <a:pt x="760" y="1444"/>
                    </a:lnTo>
                    <a:lnTo>
                      <a:pt x="750" y="1438"/>
                    </a:lnTo>
                    <a:lnTo>
                      <a:pt x="742" y="1430"/>
                    </a:lnTo>
                    <a:lnTo>
                      <a:pt x="736" y="1422"/>
                    </a:lnTo>
                    <a:lnTo>
                      <a:pt x="730" y="1412"/>
                    </a:lnTo>
                    <a:lnTo>
                      <a:pt x="726" y="1402"/>
                    </a:lnTo>
                    <a:lnTo>
                      <a:pt x="722" y="1388"/>
                    </a:lnTo>
                    <a:lnTo>
                      <a:pt x="720" y="1376"/>
                    </a:lnTo>
                    <a:lnTo>
                      <a:pt x="718" y="1346"/>
                    </a:lnTo>
                    <a:lnTo>
                      <a:pt x="720" y="1312"/>
                    </a:lnTo>
                    <a:lnTo>
                      <a:pt x="728" y="1276"/>
                    </a:lnTo>
                    <a:lnTo>
                      <a:pt x="738" y="1236"/>
                    </a:lnTo>
                    <a:lnTo>
                      <a:pt x="750" y="1192"/>
                    </a:lnTo>
                    <a:lnTo>
                      <a:pt x="766" y="1146"/>
                    </a:lnTo>
                    <a:lnTo>
                      <a:pt x="784" y="1098"/>
                    </a:lnTo>
                    <a:lnTo>
                      <a:pt x="804" y="1050"/>
                    </a:lnTo>
                    <a:lnTo>
                      <a:pt x="828" y="998"/>
                    </a:lnTo>
                    <a:lnTo>
                      <a:pt x="878" y="894"/>
                    </a:lnTo>
                    <a:lnTo>
                      <a:pt x="932" y="788"/>
                    </a:lnTo>
                    <a:lnTo>
                      <a:pt x="988" y="686"/>
                    </a:lnTo>
                    <a:lnTo>
                      <a:pt x="1044" y="586"/>
                    </a:lnTo>
                    <a:lnTo>
                      <a:pt x="1098" y="494"/>
                    </a:lnTo>
                    <a:lnTo>
                      <a:pt x="1148" y="412"/>
                    </a:lnTo>
                    <a:lnTo>
                      <a:pt x="1224" y="290"/>
                    </a:lnTo>
                    <a:lnTo>
                      <a:pt x="1252" y="246"/>
                    </a:lnTo>
                    <a:lnTo>
                      <a:pt x="1090" y="198"/>
                    </a:lnTo>
                    <a:lnTo>
                      <a:pt x="1074" y="240"/>
                    </a:lnTo>
                    <a:lnTo>
                      <a:pt x="1056" y="288"/>
                    </a:lnTo>
                    <a:lnTo>
                      <a:pt x="1032" y="352"/>
                    </a:lnTo>
                    <a:lnTo>
                      <a:pt x="1000" y="424"/>
                    </a:lnTo>
                    <a:lnTo>
                      <a:pt x="964" y="506"/>
                    </a:lnTo>
                    <a:lnTo>
                      <a:pt x="922" y="594"/>
                    </a:lnTo>
                    <a:lnTo>
                      <a:pt x="874" y="682"/>
                    </a:lnTo>
                    <a:lnTo>
                      <a:pt x="848" y="726"/>
                    </a:lnTo>
                    <a:lnTo>
                      <a:pt x="820" y="770"/>
                    </a:lnTo>
                    <a:lnTo>
                      <a:pt x="792" y="814"/>
                    </a:lnTo>
                    <a:lnTo>
                      <a:pt x="762" y="856"/>
                    </a:lnTo>
                    <a:lnTo>
                      <a:pt x="732" y="896"/>
                    </a:lnTo>
                    <a:lnTo>
                      <a:pt x="702" y="934"/>
                    </a:lnTo>
                    <a:lnTo>
                      <a:pt x="668" y="970"/>
                    </a:lnTo>
                    <a:lnTo>
                      <a:pt x="636" y="1002"/>
                    </a:lnTo>
                    <a:lnTo>
                      <a:pt x="602" y="1032"/>
                    </a:lnTo>
                    <a:lnTo>
                      <a:pt x="566" y="1058"/>
                    </a:lnTo>
                    <a:lnTo>
                      <a:pt x="530" y="1080"/>
                    </a:lnTo>
                    <a:lnTo>
                      <a:pt x="494" y="1100"/>
                    </a:lnTo>
                    <a:lnTo>
                      <a:pt x="476" y="1106"/>
                    </a:lnTo>
                    <a:lnTo>
                      <a:pt x="458" y="1112"/>
                    </a:lnTo>
                    <a:lnTo>
                      <a:pt x="438" y="1118"/>
                    </a:lnTo>
                    <a:lnTo>
                      <a:pt x="420" y="1122"/>
                    </a:lnTo>
                    <a:lnTo>
                      <a:pt x="400" y="1124"/>
                    </a:lnTo>
                    <a:lnTo>
                      <a:pt x="380" y="1124"/>
                    </a:lnTo>
                    <a:lnTo>
                      <a:pt x="362" y="1124"/>
                    </a:lnTo>
                    <a:lnTo>
                      <a:pt x="342" y="1122"/>
                    </a:lnTo>
                    <a:lnTo>
                      <a:pt x="340" y="1120"/>
                    </a:lnTo>
                    <a:lnTo>
                      <a:pt x="334" y="1116"/>
                    </a:lnTo>
                    <a:lnTo>
                      <a:pt x="328" y="1108"/>
                    </a:lnTo>
                    <a:lnTo>
                      <a:pt x="322" y="1094"/>
                    </a:lnTo>
                    <a:lnTo>
                      <a:pt x="316" y="1074"/>
                    </a:lnTo>
                    <a:lnTo>
                      <a:pt x="316" y="1060"/>
                    </a:lnTo>
                    <a:lnTo>
                      <a:pt x="314" y="1046"/>
                    </a:lnTo>
                    <a:lnTo>
                      <a:pt x="316" y="1028"/>
                    </a:lnTo>
                    <a:lnTo>
                      <a:pt x="318" y="1008"/>
                    </a:lnTo>
                    <a:lnTo>
                      <a:pt x="322" y="986"/>
                    </a:lnTo>
                    <a:lnTo>
                      <a:pt x="328" y="962"/>
                    </a:lnTo>
                    <a:lnTo>
                      <a:pt x="336" y="934"/>
                    </a:lnTo>
                    <a:lnTo>
                      <a:pt x="346" y="902"/>
                    </a:lnTo>
                    <a:lnTo>
                      <a:pt x="358" y="870"/>
                    </a:lnTo>
                    <a:lnTo>
                      <a:pt x="374" y="832"/>
                    </a:lnTo>
                    <a:lnTo>
                      <a:pt x="392" y="792"/>
                    </a:lnTo>
                    <a:lnTo>
                      <a:pt x="412" y="748"/>
                    </a:lnTo>
                    <a:lnTo>
                      <a:pt x="438" y="700"/>
                    </a:lnTo>
                    <a:lnTo>
                      <a:pt x="464" y="648"/>
                    </a:lnTo>
                    <a:lnTo>
                      <a:pt x="496" y="594"/>
                    </a:lnTo>
                    <a:lnTo>
                      <a:pt x="530" y="534"/>
                    </a:lnTo>
                    <a:lnTo>
                      <a:pt x="570" y="470"/>
                    </a:lnTo>
                    <a:lnTo>
                      <a:pt x="614" y="402"/>
                    </a:lnTo>
                    <a:lnTo>
                      <a:pt x="660" y="328"/>
                    </a:lnTo>
                    <a:lnTo>
                      <a:pt x="714" y="252"/>
                    </a:lnTo>
                    <a:lnTo>
                      <a:pt x="770" y="170"/>
                    </a:lnTo>
                    <a:lnTo>
                      <a:pt x="832" y="82"/>
                    </a:lnTo>
                    <a:lnTo>
                      <a:pt x="7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8"/>
              <p:cNvSpPr>
                <a:spLocks/>
              </p:cNvSpPr>
              <p:nvPr userDrawn="1"/>
            </p:nvSpPr>
            <p:spPr bwMode="auto">
              <a:xfrm>
                <a:off x="-145" y="-1507"/>
                <a:ext cx="4321" cy="2761"/>
              </a:xfrm>
              <a:custGeom>
                <a:avLst/>
                <a:gdLst>
                  <a:gd name="T0" fmla="*/ 74 w 4314"/>
                  <a:gd name="T1" fmla="*/ 958 h 2742"/>
                  <a:gd name="T2" fmla="*/ 6 w 4314"/>
                  <a:gd name="T3" fmla="*/ 1571 h 2742"/>
                  <a:gd name="T4" fmla="*/ 130 w 4314"/>
                  <a:gd name="T5" fmla="*/ 1535 h 2742"/>
                  <a:gd name="T6" fmla="*/ 567 w 4314"/>
                  <a:gd name="T7" fmla="*/ 1512 h 2742"/>
                  <a:gd name="T8" fmla="*/ 803 w 4314"/>
                  <a:gd name="T9" fmla="*/ 1635 h 2742"/>
                  <a:gd name="T10" fmla="*/ 1012 w 4314"/>
                  <a:gd name="T11" fmla="*/ 1722 h 2742"/>
                  <a:gd name="T12" fmla="*/ 1226 w 4314"/>
                  <a:gd name="T13" fmla="*/ 1794 h 2742"/>
                  <a:gd name="T14" fmla="*/ 1444 w 4314"/>
                  <a:gd name="T15" fmla="*/ 1903 h 2742"/>
                  <a:gd name="T16" fmla="*/ 1669 w 4314"/>
                  <a:gd name="T17" fmla="*/ 2042 h 2742"/>
                  <a:gd name="T18" fmla="*/ 1919 w 4314"/>
                  <a:gd name="T19" fmla="*/ 2119 h 2742"/>
                  <a:gd name="T20" fmla="*/ 2137 w 4314"/>
                  <a:gd name="T21" fmla="*/ 2183 h 2742"/>
                  <a:gd name="T22" fmla="*/ 2306 w 4314"/>
                  <a:gd name="T23" fmla="*/ 2175 h 2742"/>
                  <a:gd name="T24" fmla="*/ 2496 w 4314"/>
                  <a:gd name="T25" fmla="*/ 2301 h 2742"/>
                  <a:gd name="T26" fmla="*/ 2660 w 4314"/>
                  <a:gd name="T27" fmla="*/ 2376 h 2742"/>
                  <a:gd name="T28" fmla="*/ 2829 w 4314"/>
                  <a:gd name="T29" fmla="*/ 2556 h 2742"/>
                  <a:gd name="T30" fmla="*/ 3069 w 4314"/>
                  <a:gd name="T31" fmla="*/ 2544 h 2742"/>
                  <a:gd name="T32" fmla="*/ 3247 w 4314"/>
                  <a:gd name="T33" fmla="*/ 2773 h 2742"/>
                  <a:gd name="T34" fmla="*/ 3474 w 4314"/>
                  <a:gd name="T35" fmla="*/ 2487 h 2742"/>
                  <a:gd name="T36" fmla="*/ 3656 w 4314"/>
                  <a:gd name="T37" fmla="*/ 2791 h 2742"/>
                  <a:gd name="T38" fmla="*/ 3970 w 4314"/>
                  <a:gd name="T39" fmla="*/ 2539 h 2742"/>
                  <a:gd name="T40" fmla="*/ 4093 w 4314"/>
                  <a:gd name="T41" fmla="*/ 2813 h 2742"/>
                  <a:gd name="T42" fmla="*/ 4323 w 4314"/>
                  <a:gd name="T43" fmla="*/ 2712 h 2742"/>
                  <a:gd name="T44" fmla="*/ 4181 w 4314"/>
                  <a:gd name="T45" fmla="*/ 2630 h 2742"/>
                  <a:gd name="T46" fmla="*/ 4059 w 4314"/>
                  <a:gd name="T47" fmla="*/ 2301 h 2742"/>
                  <a:gd name="T48" fmla="*/ 3948 w 4314"/>
                  <a:gd name="T49" fmla="*/ 2096 h 2742"/>
                  <a:gd name="T50" fmla="*/ 3788 w 4314"/>
                  <a:gd name="T51" fmla="*/ 2558 h 2742"/>
                  <a:gd name="T52" fmla="*/ 3588 w 4314"/>
                  <a:gd name="T53" fmla="*/ 2422 h 2742"/>
                  <a:gd name="T54" fmla="*/ 3604 w 4314"/>
                  <a:gd name="T55" fmla="*/ 1979 h 2742"/>
                  <a:gd name="T56" fmla="*/ 3472 w 4314"/>
                  <a:gd name="T57" fmla="*/ 2197 h 2742"/>
                  <a:gd name="T58" fmla="*/ 3277 w 4314"/>
                  <a:gd name="T59" fmla="*/ 2489 h 2742"/>
                  <a:gd name="T60" fmla="*/ 3179 w 4314"/>
                  <a:gd name="T61" fmla="*/ 2296 h 2742"/>
                  <a:gd name="T62" fmla="*/ 3171 w 4314"/>
                  <a:gd name="T63" fmla="*/ 1535 h 2742"/>
                  <a:gd name="T64" fmla="*/ 2963 w 4314"/>
                  <a:gd name="T65" fmla="*/ 2281 h 2742"/>
                  <a:gd name="T66" fmla="*/ 2819 w 4314"/>
                  <a:gd name="T67" fmla="*/ 2360 h 2742"/>
                  <a:gd name="T68" fmla="*/ 2730 w 4314"/>
                  <a:gd name="T69" fmla="*/ 2024 h 2742"/>
                  <a:gd name="T70" fmla="*/ 2756 w 4314"/>
                  <a:gd name="T71" fmla="*/ 1546 h 2742"/>
                  <a:gd name="T72" fmla="*/ 2496 w 4314"/>
                  <a:gd name="T73" fmla="*/ 2162 h 2742"/>
                  <a:gd name="T74" fmla="*/ 2390 w 4314"/>
                  <a:gd name="T75" fmla="*/ 2115 h 2742"/>
                  <a:gd name="T76" fmla="*/ 2354 w 4314"/>
                  <a:gd name="T77" fmla="*/ 1786 h 2742"/>
                  <a:gd name="T78" fmla="*/ 2338 w 4314"/>
                  <a:gd name="T79" fmla="*/ 1315 h 2742"/>
                  <a:gd name="T80" fmla="*/ 2125 w 4314"/>
                  <a:gd name="T81" fmla="*/ 2024 h 2742"/>
                  <a:gd name="T82" fmla="*/ 2009 w 4314"/>
                  <a:gd name="T83" fmla="*/ 2013 h 2742"/>
                  <a:gd name="T84" fmla="*/ 1925 w 4314"/>
                  <a:gd name="T85" fmla="*/ 1782 h 2742"/>
                  <a:gd name="T86" fmla="*/ 1991 w 4314"/>
                  <a:gd name="T87" fmla="*/ 942 h 2742"/>
                  <a:gd name="T88" fmla="*/ 1777 w 4314"/>
                  <a:gd name="T89" fmla="*/ 1715 h 2742"/>
                  <a:gd name="T90" fmla="*/ 1617 w 4314"/>
                  <a:gd name="T91" fmla="*/ 1851 h 2742"/>
                  <a:gd name="T92" fmla="*/ 1536 w 4314"/>
                  <a:gd name="T93" fmla="*/ 1619 h 2742"/>
                  <a:gd name="T94" fmla="*/ 1595 w 4314"/>
                  <a:gd name="T95" fmla="*/ 749 h 2742"/>
                  <a:gd name="T96" fmla="*/ 1372 w 4314"/>
                  <a:gd name="T97" fmla="*/ 1450 h 2742"/>
                  <a:gd name="T98" fmla="*/ 1138 w 4314"/>
                  <a:gd name="T99" fmla="*/ 1619 h 2742"/>
                  <a:gd name="T100" fmla="*/ 1090 w 4314"/>
                  <a:gd name="T101" fmla="*/ 1355 h 2742"/>
                  <a:gd name="T102" fmla="*/ 1180 w 4314"/>
                  <a:gd name="T103" fmla="*/ 507 h 2742"/>
                  <a:gd name="T104" fmla="*/ 954 w 4314"/>
                  <a:gd name="T105" fmla="*/ 1281 h 2742"/>
                  <a:gd name="T106" fmla="*/ 743 w 4314"/>
                  <a:gd name="T107" fmla="*/ 1464 h 2742"/>
                  <a:gd name="T108" fmla="*/ 641 w 4314"/>
                  <a:gd name="T109" fmla="*/ 1295 h 2742"/>
                  <a:gd name="T110" fmla="*/ 833 w 4314"/>
                  <a:gd name="T111" fmla="*/ 423 h 2742"/>
                  <a:gd name="T112" fmla="*/ 609 w 4314"/>
                  <a:gd name="T113" fmla="*/ 795 h 2742"/>
                  <a:gd name="T114" fmla="*/ 224 w 4314"/>
                  <a:gd name="T115" fmla="*/ 1287 h 2742"/>
                  <a:gd name="T116" fmla="*/ 164 w 4314"/>
                  <a:gd name="T117" fmla="*/ 1023 h 274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314" h="2742">
                    <a:moveTo>
                      <a:pt x="294" y="0"/>
                    </a:moveTo>
                    <a:lnTo>
                      <a:pt x="294" y="0"/>
                    </a:lnTo>
                    <a:lnTo>
                      <a:pt x="284" y="30"/>
                    </a:lnTo>
                    <a:lnTo>
                      <a:pt x="258" y="112"/>
                    </a:lnTo>
                    <a:lnTo>
                      <a:pt x="222" y="240"/>
                    </a:lnTo>
                    <a:lnTo>
                      <a:pt x="200" y="318"/>
                    </a:lnTo>
                    <a:lnTo>
                      <a:pt x="178" y="406"/>
                    </a:lnTo>
                    <a:lnTo>
                      <a:pt x="156" y="498"/>
                    </a:lnTo>
                    <a:lnTo>
                      <a:pt x="134" y="600"/>
                    </a:lnTo>
                    <a:lnTo>
                      <a:pt x="112" y="704"/>
                    </a:lnTo>
                    <a:lnTo>
                      <a:pt x="92" y="814"/>
                    </a:lnTo>
                    <a:lnTo>
                      <a:pt x="74" y="926"/>
                    </a:lnTo>
                    <a:lnTo>
                      <a:pt x="58" y="1042"/>
                    </a:lnTo>
                    <a:lnTo>
                      <a:pt x="46" y="1158"/>
                    </a:lnTo>
                    <a:lnTo>
                      <a:pt x="36" y="1274"/>
                    </a:lnTo>
                    <a:lnTo>
                      <a:pt x="32" y="1292"/>
                    </a:lnTo>
                    <a:lnTo>
                      <a:pt x="20" y="1336"/>
                    </a:lnTo>
                    <a:lnTo>
                      <a:pt x="8" y="1394"/>
                    </a:lnTo>
                    <a:lnTo>
                      <a:pt x="4" y="1424"/>
                    </a:lnTo>
                    <a:lnTo>
                      <a:pt x="0" y="1454"/>
                    </a:lnTo>
                    <a:lnTo>
                      <a:pt x="0" y="1482"/>
                    </a:lnTo>
                    <a:lnTo>
                      <a:pt x="4" y="1506"/>
                    </a:lnTo>
                    <a:lnTo>
                      <a:pt x="6" y="1516"/>
                    </a:lnTo>
                    <a:lnTo>
                      <a:pt x="10" y="1524"/>
                    </a:lnTo>
                    <a:lnTo>
                      <a:pt x="16" y="1530"/>
                    </a:lnTo>
                    <a:lnTo>
                      <a:pt x="22" y="1536"/>
                    </a:lnTo>
                    <a:lnTo>
                      <a:pt x="30" y="1538"/>
                    </a:lnTo>
                    <a:lnTo>
                      <a:pt x="40" y="1538"/>
                    </a:lnTo>
                    <a:lnTo>
                      <a:pt x="50" y="1538"/>
                    </a:lnTo>
                    <a:lnTo>
                      <a:pt x="62" y="1532"/>
                    </a:lnTo>
                    <a:lnTo>
                      <a:pt x="76" y="1526"/>
                    </a:lnTo>
                    <a:lnTo>
                      <a:pt x="92" y="1514"/>
                    </a:lnTo>
                    <a:lnTo>
                      <a:pt x="110" y="1502"/>
                    </a:lnTo>
                    <a:lnTo>
                      <a:pt x="130" y="1484"/>
                    </a:lnTo>
                    <a:lnTo>
                      <a:pt x="282" y="1346"/>
                    </a:lnTo>
                    <a:lnTo>
                      <a:pt x="400" y="1234"/>
                    </a:lnTo>
                    <a:lnTo>
                      <a:pt x="504" y="1134"/>
                    </a:lnTo>
                    <a:lnTo>
                      <a:pt x="506" y="1166"/>
                    </a:lnTo>
                    <a:lnTo>
                      <a:pt x="508" y="1202"/>
                    </a:lnTo>
                    <a:lnTo>
                      <a:pt x="512" y="1246"/>
                    </a:lnTo>
                    <a:lnTo>
                      <a:pt x="520" y="1298"/>
                    </a:lnTo>
                    <a:lnTo>
                      <a:pt x="530" y="1352"/>
                    </a:lnTo>
                    <a:lnTo>
                      <a:pt x="544" y="1408"/>
                    </a:lnTo>
                    <a:lnTo>
                      <a:pt x="552" y="1434"/>
                    </a:lnTo>
                    <a:lnTo>
                      <a:pt x="562" y="1462"/>
                    </a:lnTo>
                    <a:lnTo>
                      <a:pt x="574" y="1486"/>
                    </a:lnTo>
                    <a:lnTo>
                      <a:pt x="586" y="1510"/>
                    </a:lnTo>
                    <a:lnTo>
                      <a:pt x="600" y="1532"/>
                    </a:lnTo>
                    <a:lnTo>
                      <a:pt x="616" y="1550"/>
                    </a:lnTo>
                    <a:lnTo>
                      <a:pt x="632" y="1568"/>
                    </a:lnTo>
                    <a:lnTo>
                      <a:pt x="650" y="1580"/>
                    </a:lnTo>
                    <a:lnTo>
                      <a:pt x="670" y="1590"/>
                    </a:lnTo>
                    <a:lnTo>
                      <a:pt x="692" y="1598"/>
                    </a:lnTo>
                    <a:lnTo>
                      <a:pt x="716" y="1600"/>
                    </a:lnTo>
                    <a:lnTo>
                      <a:pt x="740" y="1598"/>
                    </a:lnTo>
                    <a:lnTo>
                      <a:pt x="768" y="1590"/>
                    </a:lnTo>
                    <a:lnTo>
                      <a:pt x="798" y="1580"/>
                    </a:lnTo>
                    <a:lnTo>
                      <a:pt x="828" y="1562"/>
                    </a:lnTo>
                    <a:lnTo>
                      <a:pt x="862" y="1538"/>
                    </a:lnTo>
                    <a:lnTo>
                      <a:pt x="898" y="1508"/>
                    </a:lnTo>
                    <a:lnTo>
                      <a:pt x="936" y="1472"/>
                    </a:lnTo>
                    <a:lnTo>
                      <a:pt x="940" y="1494"/>
                    </a:lnTo>
                    <a:lnTo>
                      <a:pt x="944" y="1516"/>
                    </a:lnTo>
                    <a:lnTo>
                      <a:pt x="952" y="1544"/>
                    </a:lnTo>
                    <a:lnTo>
                      <a:pt x="962" y="1576"/>
                    </a:lnTo>
                    <a:lnTo>
                      <a:pt x="974" y="1610"/>
                    </a:lnTo>
                    <a:lnTo>
                      <a:pt x="992" y="1646"/>
                    </a:lnTo>
                    <a:lnTo>
                      <a:pt x="1002" y="1662"/>
                    </a:lnTo>
                    <a:lnTo>
                      <a:pt x="1012" y="1678"/>
                    </a:lnTo>
                    <a:lnTo>
                      <a:pt x="1024" y="1692"/>
                    </a:lnTo>
                    <a:lnTo>
                      <a:pt x="1038" y="1706"/>
                    </a:lnTo>
                    <a:lnTo>
                      <a:pt x="1052" y="1718"/>
                    </a:lnTo>
                    <a:lnTo>
                      <a:pt x="1068" y="1728"/>
                    </a:lnTo>
                    <a:lnTo>
                      <a:pt x="1084" y="1738"/>
                    </a:lnTo>
                    <a:lnTo>
                      <a:pt x="1104" y="1744"/>
                    </a:lnTo>
                    <a:lnTo>
                      <a:pt x="1122" y="1748"/>
                    </a:lnTo>
                    <a:lnTo>
                      <a:pt x="1144" y="1748"/>
                    </a:lnTo>
                    <a:lnTo>
                      <a:pt x="1166" y="1748"/>
                    </a:lnTo>
                    <a:lnTo>
                      <a:pt x="1190" y="1742"/>
                    </a:lnTo>
                    <a:lnTo>
                      <a:pt x="1216" y="1734"/>
                    </a:lnTo>
                    <a:lnTo>
                      <a:pt x="1244" y="1724"/>
                    </a:lnTo>
                    <a:lnTo>
                      <a:pt x="1272" y="1708"/>
                    </a:lnTo>
                    <a:lnTo>
                      <a:pt x="1302" y="1688"/>
                    </a:lnTo>
                    <a:lnTo>
                      <a:pt x="1336" y="1664"/>
                    </a:lnTo>
                    <a:lnTo>
                      <a:pt x="1370" y="1636"/>
                    </a:lnTo>
                    <a:lnTo>
                      <a:pt x="1374" y="1660"/>
                    </a:lnTo>
                    <a:lnTo>
                      <a:pt x="1380" y="1686"/>
                    </a:lnTo>
                    <a:lnTo>
                      <a:pt x="1388" y="1720"/>
                    </a:lnTo>
                    <a:lnTo>
                      <a:pt x="1400" y="1756"/>
                    </a:lnTo>
                    <a:lnTo>
                      <a:pt x="1416" y="1798"/>
                    </a:lnTo>
                    <a:lnTo>
                      <a:pt x="1434" y="1838"/>
                    </a:lnTo>
                    <a:lnTo>
                      <a:pt x="1456" y="1878"/>
                    </a:lnTo>
                    <a:lnTo>
                      <a:pt x="1470" y="1896"/>
                    </a:lnTo>
                    <a:lnTo>
                      <a:pt x="1482" y="1914"/>
                    </a:lnTo>
                    <a:lnTo>
                      <a:pt x="1498" y="1928"/>
                    </a:lnTo>
                    <a:lnTo>
                      <a:pt x="1512" y="1942"/>
                    </a:lnTo>
                    <a:lnTo>
                      <a:pt x="1530" y="1954"/>
                    </a:lnTo>
                    <a:lnTo>
                      <a:pt x="1548" y="1964"/>
                    </a:lnTo>
                    <a:lnTo>
                      <a:pt x="1566" y="1972"/>
                    </a:lnTo>
                    <a:lnTo>
                      <a:pt x="1586" y="1976"/>
                    </a:lnTo>
                    <a:lnTo>
                      <a:pt x="1608" y="1978"/>
                    </a:lnTo>
                    <a:lnTo>
                      <a:pt x="1630" y="1976"/>
                    </a:lnTo>
                    <a:lnTo>
                      <a:pt x="1654" y="1972"/>
                    </a:lnTo>
                    <a:lnTo>
                      <a:pt x="1678" y="1962"/>
                    </a:lnTo>
                    <a:lnTo>
                      <a:pt x="1704" y="1948"/>
                    </a:lnTo>
                    <a:lnTo>
                      <a:pt x="1732" y="1932"/>
                    </a:lnTo>
                    <a:lnTo>
                      <a:pt x="1760" y="1908"/>
                    </a:lnTo>
                    <a:lnTo>
                      <a:pt x="1790" y="1882"/>
                    </a:lnTo>
                    <a:lnTo>
                      <a:pt x="1800" y="1902"/>
                    </a:lnTo>
                    <a:lnTo>
                      <a:pt x="1812" y="1924"/>
                    </a:lnTo>
                    <a:lnTo>
                      <a:pt x="1830" y="1952"/>
                    </a:lnTo>
                    <a:lnTo>
                      <a:pt x="1850" y="1984"/>
                    </a:lnTo>
                    <a:lnTo>
                      <a:pt x="1876" y="2016"/>
                    </a:lnTo>
                    <a:lnTo>
                      <a:pt x="1904" y="2048"/>
                    </a:lnTo>
                    <a:lnTo>
                      <a:pt x="1918" y="2062"/>
                    </a:lnTo>
                    <a:lnTo>
                      <a:pt x="1934" y="2076"/>
                    </a:lnTo>
                    <a:lnTo>
                      <a:pt x="1950" y="2088"/>
                    </a:lnTo>
                    <a:lnTo>
                      <a:pt x="1968" y="2100"/>
                    </a:lnTo>
                    <a:lnTo>
                      <a:pt x="1986" y="2110"/>
                    </a:lnTo>
                    <a:lnTo>
                      <a:pt x="2004" y="2118"/>
                    </a:lnTo>
                    <a:lnTo>
                      <a:pt x="2022" y="2122"/>
                    </a:lnTo>
                    <a:lnTo>
                      <a:pt x="2042" y="2126"/>
                    </a:lnTo>
                    <a:lnTo>
                      <a:pt x="2060" y="2126"/>
                    </a:lnTo>
                    <a:lnTo>
                      <a:pt x="2080" y="2124"/>
                    </a:lnTo>
                    <a:lnTo>
                      <a:pt x="2100" y="2118"/>
                    </a:lnTo>
                    <a:lnTo>
                      <a:pt x="2122" y="2108"/>
                    </a:lnTo>
                    <a:lnTo>
                      <a:pt x="2142" y="2094"/>
                    </a:lnTo>
                    <a:lnTo>
                      <a:pt x="2162" y="2078"/>
                    </a:lnTo>
                    <a:lnTo>
                      <a:pt x="2184" y="2056"/>
                    </a:lnTo>
                    <a:lnTo>
                      <a:pt x="2204" y="2030"/>
                    </a:lnTo>
                    <a:lnTo>
                      <a:pt x="2224" y="2000"/>
                    </a:lnTo>
                    <a:lnTo>
                      <a:pt x="2246" y="1964"/>
                    </a:lnTo>
                    <a:lnTo>
                      <a:pt x="2250" y="1984"/>
                    </a:lnTo>
                    <a:lnTo>
                      <a:pt x="2256" y="2006"/>
                    </a:lnTo>
                    <a:lnTo>
                      <a:pt x="2262" y="2034"/>
                    </a:lnTo>
                    <a:lnTo>
                      <a:pt x="2274" y="2066"/>
                    </a:lnTo>
                    <a:lnTo>
                      <a:pt x="2286" y="2100"/>
                    </a:lnTo>
                    <a:lnTo>
                      <a:pt x="2304" y="2134"/>
                    </a:lnTo>
                    <a:lnTo>
                      <a:pt x="2324" y="2166"/>
                    </a:lnTo>
                    <a:lnTo>
                      <a:pt x="2334" y="2180"/>
                    </a:lnTo>
                    <a:lnTo>
                      <a:pt x="2346" y="2192"/>
                    </a:lnTo>
                    <a:lnTo>
                      <a:pt x="2360" y="2204"/>
                    </a:lnTo>
                    <a:lnTo>
                      <a:pt x="2372" y="2214"/>
                    </a:lnTo>
                    <a:lnTo>
                      <a:pt x="2388" y="2222"/>
                    </a:lnTo>
                    <a:lnTo>
                      <a:pt x="2404" y="2226"/>
                    </a:lnTo>
                    <a:lnTo>
                      <a:pt x="2420" y="2230"/>
                    </a:lnTo>
                    <a:lnTo>
                      <a:pt x="2438" y="2230"/>
                    </a:lnTo>
                    <a:lnTo>
                      <a:pt x="2456" y="2228"/>
                    </a:lnTo>
                    <a:lnTo>
                      <a:pt x="2476" y="2222"/>
                    </a:lnTo>
                    <a:lnTo>
                      <a:pt x="2498" y="2212"/>
                    </a:lnTo>
                    <a:lnTo>
                      <a:pt x="2520" y="2198"/>
                    </a:lnTo>
                    <a:lnTo>
                      <a:pt x="2542" y="2182"/>
                    </a:lnTo>
                    <a:lnTo>
                      <a:pt x="2568" y="2160"/>
                    </a:lnTo>
                    <a:lnTo>
                      <a:pt x="2592" y="2134"/>
                    </a:lnTo>
                    <a:lnTo>
                      <a:pt x="2620" y="2104"/>
                    </a:lnTo>
                    <a:lnTo>
                      <a:pt x="2620" y="2132"/>
                    </a:lnTo>
                    <a:lnTo>
                      <a:pt x="2622" y="2164"/>
                    </a:lnTo>
                    <a:lnTo>
                      <a:pt x="2626" y="2204"/>
                    </a:lnTo>
                    <a:lnTo>
                      <a:pt x="2632" y="2248"/>
                    </a:lnTo>
                    <a:lnTo>
                      <a:pt x="2640" y="2296"/>
                    </a:lnTo>
                    <a:lnTo>
                      <a:pt x="2652" y="2342"/>
                    </a:lnTo>
                    <a:lnTo>
                      <a:pt x="2660" y="2364"/>
                    </a:lnTo>
                    <a:lnTo>
                      <a:pt x="2668" y="2386"/>
                    </a:lnTo>
                    <a:lnTo>
                      <a:pt x="2678" y="2406"/>
                    </a:lnTo>
                    <a:lnTo>
                      <a:pt x="2688" y="2424"/>
                    </a:lnTo>
                    <a:lnTo>
                      <a:pt x="2700" y="2440"/>
                    </a:lnTo>
                    <a:lnTo>
                      <a:pt x="2714" y="2452"/>
                    </a:lnTo>
                    <a:lnTo>
                      <a:pt x="2728" y="2462"/>
                    </a:lnTo>
                    <a:lnTo>
                      <a:pt x="2744" y="2470"/>
                    </a:lnTo>
                    <a:lnTo>
                      <a:pt x="2762" y="2474"/>
                    </a:lnTo>
                    <a:lnTo>
                      <a:pt x="2782" y="2474"/>
                    </a:lnTo>
                    <a:lnTo>
                      <a:pt x="2804" y="2470"/>
                    </a:lnTo>
                    <a:lnTo>
                      <a:pt x="2826" y="2460"/>
                    </a:lnTo>
                    <a:lnTo>
                      <a:pt x="2852" y="2446"/>
                    </a:lnTo>
                    <a:lnTo>
                      <a:pt x="2878" y="2428"/>
                    </a:lnTo>
                    <a:lnTo>
                      <a:pt x="2906" y="2402"/>
                    </a:lnTo>
                    <a:lnTo>
                      <a:pt x="2938" y="2372"/>
                    </a:lnTo>
                    <a:lnTo>
                      <a:pt x="2970" y="2334"/>
                    </a:lnTo>
                    <a:lnTo>
                      <a:pt x="3006" y="2290"/>
                    </a:lnTo>
                    <a:lnTo>
                      <a:pt x="3012" y="2324"/>
                    </a:lnTo>
                    <a:lnTo>
                      <a:pt x="3018" y="2362"/>
                    </a:lnTo>
                    <a:lnTo>
                      <a:pt x="3030" y="2408"/>
                    </a:lnTo>
                    <a:lnTo>
                      <a:pt x="3044" y="2458"/>
                    </a:lnTo>
                    <a:lnTo>
                      <a:pt x="3062" y="2510"/>
                    </a:lnTo>
                    <a:lnTo>
                      <a:pt x="3082" y="2562"/>
                    </a:lnTo>
                    <a:lnTo>
                      <a:pt x="3094" y="2586"/>
                    </a:lnTo>
                    <a:lnTo>
                      <a:pt x="3108" y="2608"/>
                    </a:lnTo>
                    <a:lnTo>
                      <a:pt x="3120" y="2628"/>
                    </a:lnTo>
                    <a:lnTo>
                      <a:pt x="3136" y="2646"/>
                    </a:lnTo>
                    <a:lnTo>
                      <a:pt x="3150" y="2660"/>
                    </a:lnTo>
                    <a:lnTo>
                      <a:pt x="3168" y="2670"/>
                    </a:lnTo>
                    <a:lnTo>
                      <a:pt x="3184" y="2678"/>
                    </a:lnTo>
                    <a:lnTo>
                      <a:pt x="3202" y="2680"/>
                    </a:lnTo>
                    <a:lnTo>
                      <a:pt x="3212" y="2680"/>
                    </a:lnTo>
                    <a:lnTo>
                      <a:pt x="3222" y="2678"/>
                    </a:lnTo>
                    <a:lnTo>
                      <a:pt x="3232" y="2674"/>
                    </a:lnTo>
                    <a:lnTo>
                      <a:pt x="3242" y="2670"/>
                    </a:lnTo>
                    <a:lnTo>
                      <a:pt x="3262" y="2658"/>
                    </a:lnTo>
                    <a:lnTo>
                      <a:pt x="3284" y="2638"/>
                    </a:lnTo>
                    <a:lnTo>
                      <a:pt x="3308" y="2614"/>
                    </a:lnTo>
                    <a:lnTo>
                      <a:pt x="3332" y="2580"/>
                    </a:lnTo>
                    <a:lnTo>
                      <a:pt x="3356" y="2540"/>
                    </a:lnTo>
                    <a:lnTo>
                      <a:pt x="3382" y="2494"/>
                    </a:lnTo>
                    <a:lnTo>
                      <a:pt x="3410" y="2438"/>
                    </a:lnTo>
                    <a:lnTo>
                      <a:pt x="3438" y="2372"/>
                    </a:lnTo>
                    <a:lnTo>
                      <a:pt x="3444" y="2402"/>
                    </a:lnTo>
                    <a:lnTo>
                      <a:pt x="3454" y="2432"/>
                    </a:lnTo>
                    <a:lnTo>
                      <a:pt x="3466" y="2470"/>
                    </a:lnTo>
                    <a:lnTo>
                      <a:pt x="3484" y="2514"/>
                    </a:lnTo>
                    <a:lnTo>
                      <a:pt x="3504" y="2558"/>
                    </a:lnTo>
                    <a:lnTo>
                      <a:pt x="3516" y="2580"/>
                    </a:lnTo>
                    <a:lnTo>
                      <a:pt x="3528" y="2602"/>
                    </a:lnTo>
                    <a:lnTo>
                      <a:pt x="3542" y="2622"/>
                    </a:lnTo>
                    <a:lnTo>
                      <a:pt x="3558" y="2642"/>
                    </a:lnTo>
                    <a:lnTo>
                      <a:pt x="3574" y="2658"/>
                    </a:lnTo>
                    <a:lnTo>
                      <a:pt x="3590" y="2674"/>
                    </a:lnTo>
                    <a:lnTo>
                      <a:pt x="3608" y="2686"/>
                    </a:lnTo>
                    <a:lnTo>
                      <a:pt x="3626" y="2696"/>
                    </a:lnTo>
                    <a:lnTo>
                      <a:pt x="3646" y="2702"/>
                    </a:lnTo>
                    <a:lnTo>
                      <a:pt x="3668" y="2704"/>
                    </a:lnTo>
                    <a:lnTo>
                      <a:pt x="3690" y="2704"/>
                    </a:lnTo>
                    <a:lnTo>
                      <a:pt x="3714" y="2698"/>
                    </a:lnTo>
                    <a:lnTo>
                      <a:pt x="3738" y="2688"/>
                    </a:lnTo>
                    <a:lnTo>
                      <a:pt x="3764" y="2672"/>
                    </a:lnTo>
                    <a:lnTo>
                      <a:pt x="3790" y="2652"/>
                    </a:lnTo>
                    <a:lnTo>
                      <a:pt x="3818" y="2626"/>
                    </a:lnTo>
                    <a:lnTo>
                      <a:pt x="3846" y="2592"/>
                    </a:lnTo>
                    <a:lnTo>
                      <a:pt x="3876" y="2554"/>
                    </a:lnTo>
                    <a:lnTo>
                      <a:pt x="3908" y="2508"/>
                    </a:lnTo>
                    <a:lnTo>
                      <a:pt x="3940" y="2454"/>
                    </a:lnTo>
                    <a:lnTo>
                      <a:pt x="3944" y="2478"/>
                    </a:lnTo>
                    <a:lnTo>
                      <a:pt x="3950" y="2502"/>
                    </a:lnTo>
                    <a:lnTo>
                      <a:pt x="3958" y="2534"/>
                    </a:lnTo>
                    <a:lnTo>
                      <a:pt x="3970" y="2570"/>
                    </a:lnTo>
                    <a:lnTo>
                      <a:pt x="3984" y="2606"/>
                    </a:lnTo>
                    <a:lnTo>
                      <a:pt x="4002" y="2642"/>
                    </a:lnTo>
                    <a:lnTo>
                      <a:pt x="4012" y="2660"/>
                    </a:lnTo>
                    <a:lnTo>
                      <a:pt x="4022" y="2676"/>
                    </a:lnTo>
                    <a:lnTo>
                      <a:pt x="4034" y="2692"/>
                    </a:lnTo>
                    <a:lnTo>
                      <a:pt x="4046" y="2706"/>
                    </a:lnTo>
                    <a:lnTo>
                      <a:pt x="4058" y="2718"/>
                    </a:lnTo>
                    <a:lnTo>
                      <a:pt x="4072" y="2728"/>
                    </a:lnTo>
                    <a:lnTo>
                      <a:pt x="4088" y="2734"/>
                    </a:lnTo>
                    <a:lnTo>
                      <a:pt x="4102" y="2740"/>
                    </a:lnTo>
                    <a:lnTo>
                      <a:pt x="4120" y="2742"/>
                    </a:lnTo>
                    <a:lnTo>
                      <a:pt x="4138" y="2740"/>
                    </a:lnTo>
                    <a:lnTo>
                      <a:pt x="4156" y="2736"/>
                    </a:lnTo>
                    <a:lnTo>
                      <a:pt x="4176" y="2728"/>
                    </a:lnTo>
                    <a:lnTo>
                      <a:pt x="4196" y="2714"/>
                    </a:lnTo>
                    <a:lnTo>
                      <a:pt x="4218" y="2698"/>
                    </a:lnTo>
                    <a:lnTo>
                      <a:pt x="4240" y="2678"/>
                    </a:lnTo>
                    <a:lnTo>
                      <a:pt x="4264" y="2650"/>
                    </a:lnTo>
                    <a:lnTo>
                      <a:pt x="4288" y="2620"/>
                    </a:lnTo>
                    <a:lnTo>
                      <a:pt x="4314" y="2584"/>
                    </a:lnTo>
                    <a:lnTo>
                      <a:pt x="4290" y="2432"/>
                    </a:lnTo>
                    <a:lnTo>
                      <a:pt x="4276" y="2450"/>
                    </a:lnTo>
                    <a:lnTo>
                      <a:pt x="4260" y="2470"/>
                    </a:lnTo>
                    <a:lnTo>
                      <a:pt x="4238" y="2490"/>
                    </a:lnTo>
                    <a:lnTo>
                      <a:pt x="4214" y="2512"/>
                    </a:lnTo>
                    <a:lnTo>
                      <a:pt x="4202" y="2520"/>
                    </a:lnTo>
                    <a:lnTo>
                      <a:pt x="4188" y="2528"/>
                    </a:lnTo>
                    <a:lnTo>
                      <a:pt x="4174" y="2534"/>
                    </a:lnTo>
                    <a:lnTo>
                      <a:pt x="4160" y="2538"/>
                    </a:lnTo>
                    <a:lnTo>
                      <a:pt x="4146" y="2540"/>
                    </a:lnTo>
                    <a:lnTo>
                      <a:pt x="4132" y="2538"/>
                    </a:lnTo>
                    <a:lnTo>
                      <a:pt x="4118" y="2534"/>
                    </a:lnTo>
                    <a:lnTo>
                      <a:pt x="4104" y="2524"/>
                    </a:lnTo>
                    <a:lnTo>
                      <a:pt x="4092" y="2512"/>
                    </a:lnTo>
                    <a:lnTo>
                      <a:pt x="4078" y="2496"/>
                    </a:lnTo>
                    <a:lnTo>
                      <a:pt x="4068" y="2474"/>
                    </a:lnTo>
                    <a:lnTo>
                      <a:pt x="4056" y="2448"/>
                    </a:lnTo>
                    <a:lnTo>
                      <a:pt x="4048" y="2416"/>
                    </a:lnTo>
                    <a:lnTo>
                      <a:pt x="4040" y="2376"/>
                    </a:lnTo>
                    <a:lnTo>
                      <a:pt x="4032" y="2332"/>
                    </a:lnTo>
                    <a:lnTo>
                      <a:pt x="4026" y="2282"/>
                    </a:lnTo>
                    <a:lnTo>
                      <a:pt x="4024" y="2222"/>
                    </a:lnTo>
                    <a:lnTo>
                      <a:pt x="4022" y="2158"/>
                    </a:lnTo>
                    <a:lnTo>
                      <a:pt x="4020" y="2084"/>
                    </a:lnTo>
                    <a:lnTo>
                      <a:pt x="4022" y="2002"/>
                    </a:lnTo>
                    <a:lnTo>
                      <a:pt x="4028" y="1912"/>
                    </a:lnTo>
                    <a:lnTo>
                      <a:pt x="4034" y="1812"/>
                    </a:lnTo>
                    <a:lnTo>
                      <a:pt x="3928" y="1706"/>
                    </a:lnTo>
                    <a:lnTo>
                      <a:pt x="3930" y="1740"/>
                    </a:lnTo>
                    <a:lnTo>
                      <a:pt x="3930" y="1830"/>
                    </a:lnTo>
                    <a:lnTo>
                      <a:pt x="3928" y="1888"/>
                    </a:lnTo>
                    <a:lnTo>
                      <a:pt x="3924" y="1956"/>
                    </a:lnTo>
                    <a:lnTo>
                      <a:pt x="3918" y="2026"/>
                    </a:lnTo>
                    <a:lnTo>
                      <a:pt x="3908" y="2100"/>
                    </a:lnTo>
                    <a:lnTo>
                      <a:pt x="3896" y="2176"/>
                    </a:lnTo>
                    <a:lnTo>
                      <a:pt x="3888" y="2212"/>
                    </a:lnTo>
                    <a:lnTo>
                      <a:pt x="3878" y="2248"/>
                    </a:lnTo>
                    <a:lnTo>
                      <a:pt x="3868" y="2282"/>
                    </a:lnTo>
                    <a:lnTo>
                      <a:pt x="3856" y="2316"/>
                    </a:lnTo>
                    <a:lnTo>
                      <a:pt x="3844" y="2348"/>
                    </a:lnTo>
                    <a:lnTo>
                      <a:pt x="3830" y="2376"/>
                    </a:lnTo>
                    <a:lnTo>
                      <a:pt x="3814" y="2404"/>
                    </a:lnTo>
                    <a:lnTo>
                      <a:pt x="3798" y="2430"/>
                    </a:lnTo>
                    <a:lnTo>
                      <a:pt x="3778" y="2452"/>
                    </a:lnTo>
                    <a:lnTo>
                      <a:pt x="3758" y="2472"/>
                    </a:lnTo>
                    <a:lnTo>
                      <a:pt x="3736" y="2488"/>
                    </a:lnTo>
                    <a:lnTo>
                      <a:pt x="3712" y="2500"/>
                    </a:lnTo>
                    <a:lnTo>
                      <a:pt x="3686" y="2508"/>
                    </a:lnTo>
                    <a:lnTo>
                      <a:pt x="3660" y="2512"/>
                    </a:lnTo>
                    <a:lnTo>
                      <a:pt x="3648" y="2504"/>
                    </a:lnTo>
                    <a:lnTo>
                      <a:pt x="3636" y="2492"/>
                    </a:lnTo>
                    <a:lnTo>
                      <a:pt x="3622" y="2474"/>
                    </a:lnTo>
                    <a:lnTo>
                      <a:pt x="3606" y="2450"/>
                    </a:lnTo>
                    <a:lnTo>
                      <a:pt x="3588" y="2420"/>
                    </a:lnTo>
                    <a:lnTo>
                      <a:pt x="3572" y="2384"/>
                    </a:lnTo>
                    <a:lnTo>
                      <a:pt x="3558" y="2340"/>
                    </a:lnTo>
                    <a:lnTo>
                      <a:pt x="3552" y="2316"/>
                    </a:lnTo>
                    <a:lnTo>
                      <a:pt x="3546" y="2290"/>
                    </a:lnTo>
                    <a:lnTo>
                      <a:pt x="3542" y="2262"/>
                    </a:lnTo>
                    <a:lnTo>
                      <a:pt x="3538" y="2230"/>
                    </a:lnTo>
                    <a:lnTo>
                      <a:pt x="3536" y="2198"/>
                    </a:lnTo>
                    <a:lnTo>
                      <a:pt x="3536" y="2164"/>
                    </a:lnTo>
                    <a:lnTo>
                      <a:pt x="3538" y="2128"/>
                    </a:lnTo>
                    <a:lnTo>
                      <a:pt x="3542" y="2088"/>
                    </a:lnTo>
                    <a:lnTo>
                      <a:pt x="3546" y="2048"/>
                    </a:lnTo>
                    <a:lnTo>
                      <a:pt x="3554" y="2004"/>
                    </a:lnTo>
                    <a:lnTo>
                      <a:pt x="3562" y="1960"/>
                    </a:lnTo>
                    <a:lnTo>
                      <a:pt x="3574" y="1912"/>
                    </a:lnTo>
                    <a:lnTo>
                      <a:pt x="3588" y="1860"/>
                    </a:lnTo>
                    <a:lnTo>
                      <a:pt x="3606" y="1808"/>
                    </a:lnTo>
                    <a:lnTo>
                      <a:pt x="3626" y="1752"/>
                    </a:lnTo>
                    <a:lnTo>
                      <a:pt x="3648" y="1694"/>
                    </a:lnTo>
                    <a:lnTo>
                      <a:pt x="3578" y="1614"/>
                    </a:lnTo>
                    <a:lnTo>
                      <a:pt x="3570" y="1652"/>
                    </a:lnTo>
                    <a:lnTo>
                      <a:pt x="3548" y="1750"/>
                    </a:lnTo>
                    <a:lnTo>
                      <a:pt x="3514" y="1888"/>
                    </a:lnTo>
                    <a:lnTo>
                      <a:pt x="3492" y="1966"/>
                    </a:lnTo>
                    <a:lnTo>
                      <a:pt x="3468" y="2044"/>
                    </a:lnTo>
                    <a:lnTo>
                      <a:pt x="3442" y="2122"/>
                    </a:lnTo>
                    <a:lnTo>
                      <a:pt x="3416" y="2194"/>
                    </a:lnTo>
                    <a:lnTo>
                      <a:pt x="3386" y="2262"/>
                    </a:lnTo>
                    <a:lnTo>
                      <a:pt x="3372" y="2290"/>
                    </a:lnTo>
                    <a:lnTo>
                      <a:pt x="3356" y="2318"/>
                    </a:lnTo>
                    <a:lnTo>
                      <a:pt x="3340" y="2342"/>
                    </a:lnTo>
                    <a:lnTo>
                      <a:pt x="3324" y="2362"/>
                    </a:lnTo>
                    <a:lnTo>
                      <a:pt x="3308" y="2380"/>
                    </a:lnTo>
                    <a:lnTo>
                      <a:pt x="3292" y="2392"/>
                    </a:lnTo>
                    <a:lnTo>
                      <a:pt x="3276" y="2400"/>
                    </a:lnTo>
                    <a:lnTo>
                      <a:pt x="3268" y="2404"/>
                    </a:lnTo>
                    <a:lnTo>
                      <a:pt x="3260" y="2404"/>
                    </a:lnTo>
                    <a:lnTo>
                      <a:pt x="3252" y="2404"/>
                    </a:lnTo>
                    <a:lnTo>
                      <a:pt x="3244" y="2404"/>
                    </a:lnTo>
                    <a:lnTo>
                      <a:pt x="3236" y="2400"/>
                    </a:lnTo>
                    <a:lnTo>
                      <a:pt x="3228" y="2396"/>
                    </a:lnTo>
                    <a:lnTo>
                      <a:pt x="3212" y="2384"/>
                    </a:lnTo>
                    <a:lnTo>
                      <a:pt x="3198" y="2370"/>
                    </a:lnTo>
                    <a:lnTo>
                      <a:pt x="3186" y="2350"/>
                    </a:lnTo>
                    <a:lnTo>
                      <a:pt x="3176" y="2330"/>
                    </a:lnTo>
                    <a:lnTo>
                      <a:pt x="3168" y="2304"/>
                    </a:lnTo>
                    <a:lnTo>
                      <a:pt x="3162" y="2278"/>
                    </a:lnTo>
                    <a:lnTo>
                      <a:pt x="3156" y="2250"/>
                    </a:lnTo>
                    <a:lnTo>
                      <a:pt x="3154" y="2218"/>
                    </a:lnTo>
                    <a:lnTo>
                      <a:pt x="3150" y="2186"/>
                    </a:lnTo>
                    <a:lnTo>
                      <a:pt x="3150" y="2152"/>
                    </a:lnTo>
                    <a:lnTo>
                      <a:pt x="3150" y="2080"/>
                    </a:lnTo>
                    <a:lnTo>
                      <a:pt x="3154" y="2006"/>
                    </a:lnTo>
                    <a:lnTo>
                      <a:pt x="3162" y="1930"/>
                    </a:lnTo>
                    <a:lnTo>
                      <a:pt x="3170" y="1856"/>
                    </a:lnTo>
                    <a:lnTo>
                      <a:pt x="3180" y="1786"/>
                    </a:lnTo>
                    <a:lnTo>
                      <a:pt x="3202" y="1662"/>
                    </a:lnTo>
                    <a:lnTo>
                      <a:pt x="3220" y="1576"/>
                    </a:lnTo>
                    <a:lnTo>
                      <a:pt x="3228" y="1544"/>
                    </a:lnTo>
                    <a:lnTo>
                      <a:pt x="3146" y="1484"/>
                    </a:lnTo>
                    <a:lnTo>
                      <a:pt x="3140" y="1524"/>
                    </a:lnTo>
                    <a:lnTo>
                      <a:pt x="3120" y="1626"/>
                    </a:lnTo>
                    <a:lnTo>
                      <a:pt x="3106" y="1692"/>
                    </a:lnTo>
                    <a:lnTo>
                      <a:pt x="3090" y="1766"/>
                    </a:lnTo>
                    <a:lnTo>
                      <a:pt x="3070" y="1846"/>
                    </a:lnTo>
                    <a:lnTo>
                      <a:pt x="3048" y="1926"/>
                    </a:lnTo>
                    <a:lnTo>
                      <a:pt x="3024" y="2004"/>
                    </a:lnTo>
                    <a:lnTo>
                      <a:pt x="2998" y="2080"/>
                    </a:lnTo>
                    <a:lnTo>
                      <a:pt x="2984" y="2114"/>
                    </a:lnTo>
                    <a:lnTo>
                      <a:pt x="2970" y="2146"/>
                    </a:lnTo>
                    <a:lnTo>
                      <a:pt x="2954" y="2176"/>
                    </a:lnTo>
                    <a:lnTo>
                      <a:pt x="2938" y="2204"/>
                    </a:lnTo>
                    <a:lnTo>
                      <a:pt x="2922" y="2228"/>
                    </a:lnTo>
                    <a:lnTo>
                      <a:pt x="2906" y="2250"/>
                    </a:lnTo>
                    <a:lnTo>
                      <a:pt x="2888" y="2266"/>
                    </a:lnTo>
                    <a:lnTo>
                      <a:pt x="2870" y="2278"/>
                    </a:lnTo>
                    <a:lnTo>
                      <a:pt x="2852" y="2286"/>
                    </a:lnTo>
                    <a:lnTo>
                      <a:pt x="2842" y="2288"/>
                    </a:lnTo>
                    <a:lnTo>
                      <a:pt x="2834" y="2290"/>
                    </a:lnTo>
                    <a:lnTo>
                      <a:pt x="2824" y="2288"/>
                    </a:lnTo>
                    <a:lnTo>
                      <a:pt x="2814" y="2288"/>
                    </a:lnTo>
                    <a:lnTo>
                      <a:pt x="2804" y="2284"/>
                    </a:lnTo>
                    <a:lnTo>
                      <a:pt x="2794" y="2280"/>
                    </a:lnTo>
                    <a:lnTo>
                      <a:pt x="2776" y="2266"/>
                    </a:lnTo>
                    <a:lnTo>
                      <a:pt x="2760" y="2250"/>
                    </a:lnTo>
                    <a:lnTo>
                      <a:pt x="2746" y="2230"/>
                    </a:lnTo>
                    <a:lnTo>
                      <a:pt x="2736" y="2208"/>
                    </a:lnTo>
                    <a:lnTo>
                      <a:pt x="2726" y="2184"/>
                    </a:lnTo>
                    <a:lnTo>
                      <a:pt x="2718" y="2156"/>
                    </a:lnTo>
                    <a:lnTo>
                      <a:pt x="2714" y="2126"/>
                    </a:lnTo>
                    <a:lnTo>
                      <a:pt x="2710" y="2094"/>
                    </a:lnTo>
                    <a:lnTo>
                      <a:pt x="2708" y="2062"/>
                    </a:lnTo>
                    <a:lnTo>
                      <a:pt x="2706" y="2026"/>
                    </a:lnTo>
                    <a:lnTo>
                      <a:pt x="2708" y="1990"/>
                    </a:lnTo>
                    <a:lnTo>
                      <a:pt x="2710" y="1954"/>
                    </a:lnTo>
                    <a:lnTo>
                      <a:pt x="2716" y="1878"/>
                    </a:lnTo>
                    <a:lnTo>
                      <a:pt x="2728" y="1802"/>
                    </a:lnTo>
                    <a:lnTo>
                      <a:pt x="2740" y="1728"/>
                    </a:lnTo>
                    <a:lnTo>
                      <a:pt x="2756" y="1658"/>
                    </a:lnTo>
                    <a:lnTo>
                      <a:pt x="2770" y="1592"/>
                    </a:lnTo>
                    <a:lnTo>
                      <a:pt x="2786" y="1534"/>
                    </a:lnTo>
                    <a:lnTo>
                      <a:pt x="2808" y="1446"/>
                    </a:lnTo>
                    <a:lnTo>
                      <a:pt x="2818" y="1414"/>
                    </a:lnTo>
                    <a:lnTo>
                      <a:pt x="2772" y="1368"/>
                    </a:lnTo>
                    <a:lnTo>
                      <a:pt x="2762" y="1402"/>
                    </a:lnTo>
                    <a:lnTo>
                      <a:pt x="2736" y="1494"/>
                    </a:lnTo>
                    <a:lnTo>
                      <a:pt x="2696" y="1620"/>
                    </a:lnTo>
                    <a:lnTo>
                      <a:pt x="2672" y="1692"/>
                    </a:lnTo>
                    <a:lnTo>
                      <a:pt x="2648" y="1764"/>
                    </a:lnTo>
                    <a:lnTo>
                      <a:pt x="2622" y="1834"/>
                    </a:lnTo>
                    <a:lnTo>
                      <a:pt x="2594" y="1902"/>
                    </a:lnTo>
                    <a:lnTo>
                      <a:pt x="2566" y="1962"/>
                    </a:lnTo>
                    <a:lnTo>
                      <a:pt x="2540" y="2014"/>
                    </a:lnTo>
                    <a:lnTo>
                      <a:pt x="2526" y="2036"/>
                    </a:lnTo>
                    <a:lnTo>
                      <a:pt x="2514" y="2054"/>
                    </a:lnTo>
                    <a:lnTo>
                      <a:pt x="2500" y="2068"/>
                    </a:lnTo>
                    <a:lnTo>
                      <a:pt x="2488" y="2080"/>
                    </a:lnTo>
                    <a:lnTo>
                      <a:pt x="2476" y="2088"/>
                    </a:lnTo>
                    <a:lnTo>
                      <a:pt x="2466" y="2090"/>
                    </a:lnTo>
                    <a:lnTo>
                      <a:pt x="2460" y="2090"/>
                    </a:lnTo>
                    <a:lnTo>
                      <a:pt x="2454" y="2088"/>
                    </a:lnTo>
                    <a:lnTo>
                      <a:pt x="2444" y="2080"/>
                    </a:lnTo>
                    <a:lnTo>
                      <a:pt x="2434" y="2082"/>
                    </a:lnTo>
                    <a:lnTo>
                      <a:pt x="2424" y="2080"/>
                    </a:lnTo>
                    <a:lnTo>
                      <a:pt x="2410" y="2076"/>
                    </a:lnTo>
                    <a:lnTo>
                      <a:pt x="2394" y="2068"/>
                    </a:lnTo>
                    <a:lnTo>
                      <a:pt x="2386" y="2062"/>
                    </a:lnTo>
                    <a:lnTo>
                      <a:pt x="2378" y="2054"/>
                    </a:lnTo>
                    <a:lnTo>
                      <a:pt x="2370" y="2044"/>
                    </a:lnTo>
                    <a:lnTo>
                      <a:pt x="2364" y="2032"/>
                    </a:lnTo>
                    <a:lnTo>
                      <a:pt x="2356" y="2020"/>
                    </a:lnTo>
                    <a:lnTo>
                      <a:pt x="2350" y="2004"/>
                    </a:lnTo>
                    <a:lnTo>
                      <a:pt x="2344" y="1984"/>
                    </a:lnTo>
                    <a:lnTo>
                      <a:pt x="2338" y="1964"/>
                    </a:lnTo>
                    <a:lnTo>
                      <a:pt x="2334" y="1940"/>
                    </a:lnTo>
                    <a:lnTo>
                      <a:pt x="2330" y="1912"/>
                    </a:lnTo>
                    <a:lnTo>
                      <a:pt x="2328" y="1882"/>
                    </a:lnTo>
                    <a:lnTo>
                      <a:pt x="2328" y="1848"/>
                    </a:lnTo>
                    <a:lnTo>
                      <a:pt x="2328" y="1810"/>
                    </a:lnTo>
                    <a:lnTo>
                      <a:pt x="2330" y="1770"/>
                    </a:lnTo>
                    <a:lnTo>
                      <a:pt x="2334" y="1726"/>
                    </a:lnTo>
                    <a:lnTo>
                      <a:pt x="2340" y="1676"/>
                    </a:lnTo>
                    <a:lnTo>
                      <a:pt x="2348" y="1622"/>
                    </a:lnTo>
                    <a:lnTo>
                      <a:pt x="2358" y="1564"/>
                    </a:lnTo>
                    <a:lnTo>
                      <a:pt x="2370" y="1502"/>
                    </a:lnTo>
                    <a:lnTo>
                      <a:pt x="2384" y="1436"/>
                    </a:lnTo>
                    <a:lnTo>
                      <a:pt x="2402" y="1364"/>
                    </a:lnTo>
                    <a:lnTo>
                      <a:pt x="2420" y="1286"/>
                    </a:lnTo>
                    <a:lnTo>
                      <a:pt x="2386" y="1192"/>
                    </a:lnTo>
                    <a:lnTo>
                      <a:pt x="2338" y="1122"/>
                    </a:lnTo>
                    <a:lnTo>
                      <a:pt x="2334" y="1164"/>
                    </a:lnTo>
                    <a:lnTo>
                      <a:pt x="2318" y="1270"/>
                    </a:lnTo>
                    <a:lnTo>
                      <a:pt x="2292" y="1418"/>
                    </a:lnTo>
                    <a:lnTo>
                      <a:pt x="2276" y="1502"/>
                    </a:lnTo>
                    <a:lnTo>
                      <a:pt x="2258" y="1586"/>
                    </a:lnTo>
                    <a:lnTo>
                      <a:pt x="2238" y="1668"/>
                    </a:lnTo>
                    <a:lnTo>
                      <a:pt x="2216" y="1746"/>
                    </a:lnTo>
                    <a:lnTo>
                      <a:pt x="2192" y="1816"/>
                    </a:lnTo>
                    <a:lnTo>
                      <a:pt x="2180" y="1848"/>
                    </a:lnTo>
                    <a:lnTo>
                      <a:pt x="2166" y="1876"/>
                    </a:lnTo>
                    <a:lnTo>
                      <a:pt x="2152" y="1902"/>
                    </a:lnTo>
                    <a:lnTo>
                      <a:pt x="2138" y="1924"/>
                    </a:lnTo>
                    <a:lnTo>
                      <a:pt x="2124" y="1940"/>
                    </a:lnTo>
                    <a:lnTo>
                      <a:pt x="2110" y="1954"/>
                    </a:lnTo>
                    <a:lnTo>
                      <a:pt x="2094" y="1962"/>
                    </a:lnTo>
                    <a:lnTo>
                      <a:pt x="2086" y="1964"/>
                    </a:lnTo>
                    <a:lnTo>
                      <a:pt x="2080" y="1964"/>
                    </a:lnTo>
                    <a:lnTo>
                      <a:pt x="2072" y="1964"/>
                    </a:lnTo>
                    <a:lnTo>
                      <a:pt x="2064" y="1960"/>
                    </a:lnTo>
                    <a:lnTo>
                      <a:pt x="2056" y="1958"/>
                    </a:lnTo>
                    <a:lnTo>
                      <a:pt x="2046" y="1952"/>
                    </a:lnTo>
                    <a:lnTo>
                      <a:pt x="2034" y="1954"/>
                    </a:lnTo>
                    <a:lnTo>
                      <a:pt x="2020" y="1952"/>
                    </a:lnTo>
                    <a:lnTo>
                      <a:pt x="2002" y="1948"/>
                    </a:lnTo>
                    <a:lnTo>
                      <a:pt x="1994" y="1944"/>
                    </a:lnTo>
                    <a:lnTo>
                      <a:pt x="1984" y="1938"/>
                    </a:lnTo>
                    <a:lnTo>
                      <a:pt x="1974" y="1930"/>
                    </a:lnTo>
                    <a:lnTo>
                      <a:pt x="1964" y="1922"/>
                    </a:lnTo>
                    <a:lnTo>
                      <a:pt x="1954" y="1910"/>
                    </a:lnTo>
                    <a:lnTo>
                      <a:pt x="1946" y="1898"/>
                    </a:lnTo>
                    <a:lnTo>
                      <a:pt x="1938" y="1882"/>
                    </a:lnTo>
                    <a:lnTo>
                      <a:pt x="1930" y="1862"/>
                    </a:lnTo>
                    <a:lnTo>
                      <a:pt x="1924" y="1842"/>
                    </a:lnTo>
                    <a:lnTo>
                      <a:pt x="1918" y="1816"/>
                    </a:lnTo>
                    <a:lnTo>
                      <a:pt x="1914" y="1788"/>
                    </a:lnTo>
                    <a:lnTo>
                      <a:pt x="1912" y="1758"/>
                    </a:lnTo>
                    <a:lnTo>
                      <a:pt x="1910" y="1722"/>
                    </a:lnTo>
                    <a:lnTo>
                      <a:pt x="1910" y="1684"/>
                    </a:lnTo>
                    <a:lnTo>
                      <a:pt x="1914" y="1640"/>
                    </a:lnTo>
                    <a:lnTo>
                      <a:pt x="1918" y="1592"/>
                    </a:lnTo>
                    <a:lnTo>
                      <a:pt x="1926" y="1540"/>
                    </a:lnTo>
                    <a:lnTo>
                      <a:pt x="1936" y="1482"/>
                    </a:lnTo>
                    <a:lnTo>
                      <a:pt x="1948" y="1420"/>
                    </a:lnTo>
                    <a:lnTo>
                      <a:pt x="1964" y="1354"/>
                    </a:lnTo>
                    <a:lnTo>
                      <a:pt x="1982" y="1282"/>
                    </a:lnTo>
                    <a:lnTo>
                      <a:pt x="2004" y="1202"/>
                    </a:lnTo>
                    <a:lnTo>
                      <a:pt x="2030" y="1118"/>
                    </a:lnTo>
                    <a:lnTo>
                      <a:pt x="2058" y="1028"/>
                    </a:lnTo>
                    <a:lnTo>
                      <a:pt x="1976" y="912"/>
                    </a:lnTo>
                    <a:lnTo>
                      <a:pt x="1968" y="952"/>
                    </a:lnTo>
                    <a:lnTo>
                      <a:pt x="1946" y="1060"/>
                    </a:lnTo>
                    <a:lnTo>
                      <a:pt x="1930" y="1132"/>
                    </a:lnTo>
                    <a:lnTo>
                      <a:pt x="1910" y="1210"/>
                    </a:lnTo>
                    <a:lnTo>
                      <a:pt x="1888" y="1294"/>
                    </a:lnTo>
                    <a:lnTo>
                      <a:pt x="1864" y="1380"/>
                    </a:lnTo>
                    <a:lnTo>
                      <a:pt x="1838" y="1466"/>
                    </a:lnTo>
                    <a:lnTo>
                      <a:pt x="1808" y="1548"/>
                    </a:lnTo>
                    <a:lnTo>
                      <a:pt x="1794" y="1586"/>
                    </a:lnTo>
                    <a:lnTo>
                      <a:pt x="1778" y="1622"/>
                    </a:lnTo>
                    <a:lnTo>
                      <a:pt x="1762" y="1656"/>
                    </a:lnTo>
                    <a:lnTo>
                      <a:pt x="1746" y="1686"/>
                    </a:lnTo>
                    <a:lnTo>
                      <a:pt x="1728" y="1714"/>
                    </a:lnTo>
                    <a:lnTo>
                      <a:pt x="1712" y="1738"/>
                    </a:lnTo>
                    <a:lnTo>
                      <a:pt x="1694" y="1758"/>
                    </a:lnTo>
                    <a:lnTo>
                      <a:pt x="1676" y="1774"/>
                    </a:lnTo>
                    <a:lnTo>
                      <a:pt x="1658" y="1786"/>
                    </a:lnTo>
                    <a:lnTo>
                      <a:pt x="1648" y="1790"/>
                    </a:lnTo>
                    <a:lnTo>
                      <a:pt x="1640" y="1792"/>
                    </a:lnTo>
                    <a:lnTo>
                      <a:pt x="1630" y="1794"/>
                    </a:lnTo>
                    <a:lnTo>
                      <a:pt x="1622" y="1794"/>
                    </a:lnTo>
                    <a:lnTo>
                      <a:pt x="1612" y="1792"/>
                    </a:lnTo>
                    <a:lnTo>
                      <a:pt x="1602" y="1788"/>
                    </a:lnTo>
                    <a:lnTo>
                      <a:pt x="1594" y="1784"/>
                    </a:lnTo>
                    <a:lnTo>
                      <a:pt x="1586" y="1778"/>
                    </a:lnTo>
                    <a:lnTo>
                      <a:pt x="1578" y="1772"/>
                    </a:lnTo>
                    <a:lnTo>
                      <a:pt x="1570" y="1764"/>
                    </a:lnTo>
                    <a:lnTo>
                      <a:pt x="1558" y="1746"/>
                    </a:lnTo>
                    <a:lnTo>
                      <a:pt x="1548" y="1722"/>
                    </a:lnTo>
                    <a:lnTo>
                      <a:pt x="1540" y="1696"/>
                    </a:lnTo>
                    <a:lnTo>
                      <a:pt x="1534" y="1668"/>
                    </a:lnTo>
                    <a:lnTo>
                      <a:pt x="1528" y="1636"/>
                    </a:lnTo>
                    <a:lnTo>
                      <a:pt x="1526" y="1600"/>
                    </a:lnTo>
                    <a:lnTo>
                      <a:pt x="1526" y="1564"/>
                    </a:lnTo>
                    <a:lnTo>
                      <a:pt x="1526" y="1524"/>
                    </a:lnTo>
                    <a:lnTo>
                      <a:pt x="1530" y="1442"/>
                    </a:lnTo>
                    <a:lnTo>
                      <a:pt x="1540" y="1356"/>
                    </a:lnTo>
                    <a:lnTo>
                      <a:pt x="1552" y="1266"/>
                    </a:lnTo>
                    <a:lnTo>
                      <a:pt x="1566" y="1180"/>
                    </a:lnTo>
                    <a:lnTo>
                      <a:pt x="1582" y="1096"/>
                    </a:lnTo>
                    <a:lnTo>
                      <a:pt x="1598" y="1018"/>
                    </a:lnTo>
                    <a:lnTo>
                      <a:pt x="1614" y="948"/>
                    </a:lnTo>
                    <a:lnTo>
                      <a:pt x="1640" y="846"/>
                    </a:lnTo>
                    <a:lnTo>
                      <a:pt x="1650" y="806"/>
                    </a:lnTo>
                    <a:lnTo>
                      <a:pt x="1580" y="724"/>
                    </a:lnTo>
                    <a:lnTo>
                      <a:pt x="1574" y="758"/>
                    </a:lnTo>
                    <a:lnTo>
                      <a:pt x="1560" y="844"/>
                    </a:lnTo>
                    <a:lnTo>
                      <a:pt x="1548" y="902"/>
                    </a:lnTo>
                    <a:lnTo>
                      <a:pt x="1532" y="968"/>
                    </a:lnTo>
                    <a:lnTo>
                      <a:pt x="1514" y="1038"/>
                    </a:lnTo>
                    <a:lnTo>
                      <a:pt x="1492" y="1112"/>
                    </a:lnTo>
                    <a:lnTo>
                      <a:pt x="1466" y="1188"/>
                    </a:lnTo>
                    <a:lnTo>
                      <a:pt x="1436" y="1262"/>
                    </a:lnTo>
                    <a:lnTo>
                      <a:pt x="1420" y="1298"/>
                    </a:lnTo>
                    <a:lnTo>
                      <a:pt x="1402" y="1334"/>
                    </a:lnTo>
                    <a:lnTo>
                      <a:pt x="1382" y="1368"/>
                    </a:lnTo>
                    <a:lnTo>
                      <a:pt x="1362" y="1400"/>
                    </a:lnTo>
                    <a:lnTo>
                      <a:pt x="1342" y="1432"/>
                    </a:lnTo>
                    <a:lnTo>
                      <a:pt x="1320" y="1460"/>
                    </a:lnTo>
                    <a:lnTo>
                      <a:pt x="1296" y="1486"/>
                    </a:lnTo>
                    <a:lnTo>
                      <a:pt x="1270" y="1512"/>
                    </a:lnTo>
                    <a:lnTo>
                      <a:pt x="1244" y="1532"/>
                    </a:lnTo>
                    <a:lnTo>
                      <a:pt x="1218" y="1552"/>
                    </a:lnTo>
                    <a:lnTo>
                      <a:pt x="1188" y="1566"/>
                    </a:lnTo>
                    <a:lnTo>
                      <a:pt x="1158" y="1578"/>
                    </a:lnTo>
                    <a:lnTo>
                      <a:pt x="1150" y="1576"/>
                    </a:lnTo>
                    <a:lnTo>
                      <a:pt x="1140" y="1572"/>
                    </a:lnTo>
                    <a:lnTo>
                      <a:pt x="1128" y="1564"/>
                    </a:lnTo>
                    <a:lnTo>
                      <a:pt x="1116" y="1550"/>
                    </a:lnTo>
                    <a:lnTo>
                      <a:pt x="1110" y="1542"/>
                    </a:lnTo>
                    <a:lnTo>
                      <a:pt x="1104" y="1530"/>
                    </a:lnTo>
                    <a:lnTo>
                      <a:pt x="1098" y="1516"/>
                    </a:lnTo>
                    <a:lnTo>
                      <a:pt x="1092" y="1500"/>
                    </a:lnTo>
                    <a:lnTo>
                      <a:pt x="1088" y="1482"/>
                    </a:lnTo>
                    <a:lnTo>
                      <a:pt x="1084" y="1462"/>
                    </a:lnTo>
                    <a:lnTo>
                      <a:pt x="1082" y="1438"/>
                    </a:lnTo>
                    <a:lnTo>
                      <a:pt x="1080" y="1410"/>
                    </a:lnTo>
                    <a:lnTo>
                      <a:pt x="1078" y="1380"/>
                    </a:lnTo>
                    <a:lnTo>
                      <a:pt x="1078" y="1346"/>
                    </a:lnTo>
                    <a:lnTo>
                      <a:pt x="1080" y="1310"/>
                    </a:lnTo>
                    <a:lnTo>
                      <a:pt x="1084" y="1268"/>
                    </a:lnTo>
                    <a:lnTo>
                      <a:pt x="1088" y="1224"/>
                    </a:lnTo>
                    <a:lnTo>
                      <a:pt x="1094" y="1174"/>
                    </a:lnTo>
                    <a:lnTo>
                      <a:pt x="1104" y="1120"/>
                    </a:lnTo>
                    <a:lnTo>
                      <a:pt x="1114" y="1062"/>
                    </a:lnTo>
                    <a:lnTo>
                      <a:pt x="1126" y="1000"/>
                    </a:lnTo>
                    <a:lnTo>
                      <a:pt x="1142" y="932"/>
                    </a:lnTo>
                    <a:lnTo>
                      <a:pt x="1160" y="858"/>
                    </a:lnTo>
                    <a:lnTo>
                      <a:pt x="1180" y="780"/>
                    </a:lnTo>
                    <a:lnTo>
                      <a:pt x="1202" y="698"/>
                    </a:lnTo>
                    <a:lnTo>
                      <a:pt x="1228" y="608"/>
                    </a:lnTo>
                    <a:lnTo>
                      <a:pt x="1170" y="492"/>
                    </a:lnTo>
                    <a:lnTo>
                      <a:pt x="1164" y="530"/>
                    </a:lnTo>
                    <a:lnTo>
                      <a:pt x="1142" y="636"/>
                    </a:lnTo>
                    <a:lnTo>
                      <a:pt x="1126" y="706"/>
                    </a:lnTo>
                    <a:lnTo>
                      <a:pt x="1108" y="784"/>
                    </a:lnTo>
                    <a:lnTo>
                      <a:pt x="1086" y="866"/>
                    </a:lnTo>
                    <a:lnTo>
                      <a:pt x="1060" y="952"/>
                    </a:lnTo>
                    <a:lnTo>
                      <a:pt x="1030" y="1038"/>
                    </a:lnTo>
                    <a:lnTo>
                      <a:pt x="998" y="1122"/>
                    </a:lnTo>
                    <a:lnTo>
                      <a:pt x="980" y="1162"/>
                    </a:lnTo>
                    <a:lnTo>
                      <a:pt x="962" y="1200"/>
                    </a:lnTo>
                    <a:lnTo>
                      <a:pt x="944" y="1236"/>
                    </a:lnTo>
                    <a:lnTo>
                      <a:pt x="924" y="1270"/>
                    </a:lnTo>
                    <a:lnTo>
                      <a:pt x="904" y="1302"/>
                    </a:lnTo>
                    <a:lnTo>
                      <a:pt x="882" y="1330"/>
                    </a:lnTo>
                    <a:lnTo>
                      <a:pt x="860" y="1354"/>
                    </a:lnTo>
                    <a:lnTo>
                      <a:pt x="838" y="1374"/>
                    </a:lnTo>
                    <a:lnTo>
                      <a:pt x="814" y="1392"/>
                    </a:lnTo>
                    <a:lnTo>
                      <a:pt x="790" y="1404"/>
                    </a:lnTo>
                    <a:lnTo>
                      <a:pt x="776" y="1408"/>
                    </a:lnTo>
                    <a:lnTo>
                      <a:pt x="764" y="1412"/>
                    </a:lnTo>
                    <a:lnTo>
                      <a:pt x="752" y="1414"/>
                    </a:lnTo>
                    <a:lnTo>
                      <a:pt x="738" y="1414"/>
                    </a:lnTo>
                    <a:lnTo>
                      <a:pt x="726" y="1414"/>
                    </a:lnTo>
                    <a:lnTo>
                      <a:pt x="714" y="1412"/>
                    </a:lnTo>
                    <a:lnTo>
                      <a:pt x="702" y="1408"/>
                    </a:lnTo>
                    <a:lnTo>
                      <a:pt x="694" y="1402"/>
                    </a:lnTo>
                    <a:lnTo>
                      <a:pt x="684" y="1396"/>
                    </a:lnTo>
                    <a:lnTo>
                      <a:pt x="676" y="1388"/>
                    </a:lnTo>
                    <a:lnTo>
                      <a:pt x="668" y="1380"/>
                    </a:lnTo>
                    <a:lnTo>
                      <a:pt x="662" y="1370"/>
                    </a:lnTo>
                    <a:lnTo>
                      <a:pt x="652" y="1346"/>
                    </a:lnTo>
                    <a:lnTo>
                      <a:pt x="644" y="1318"/>
                    </a:lnTo>
                    <a:lnTo>
                      <a:pt x="638" y="1286"/>
                    </a:lnTo>
                    <a:lnTo>
                      <a:pt x="636" y="1250"/>
                    </a:lnTo>
                    <a:lnTo>
                      <a:pt x="636" y="1212"/>
                    </a:lnTo>
                    <a:lnTo>
                      <a:pt x="638" y="1170"/>
                    </a:lnTo>
                    <a:lnTo>
                      <a:pt x="642" y="1128"/>
                    </a:lnTo>
                    <a:lnTo>
                      <a:pt x="648" y="1082"/>
                    </a:lnTo>
                    <a:lnTo>
                      <a:pt x="656" y="1034"/>
                    </a:lnTo>
                    <a:lnTo>
                      <a:pt x="664" y="986"/>
                    </a:lnTo>
                    <a:lnTo>
                      <a:pt x="686" y="888"/>
                    </a:lnTo>
                    <a:lnTo>
                      <a:pt x="710" y="790"/>
                    </a:lnTo>
                    <a:lnTo>
                      <a:pt x="736" y="696"/>
                    </a:lnTo>
                    <a:lnTo>
                      <a:pt x="762" y="606"/>
                    </a:lnTo>
                    <a:lnTo>
                      <a:pt x="788" y="528"/>
                    </a:lnTo>
                    <a:lnTo>
                      <a:pt x="828" y="408"/>
                    </a:lnTo>
                    <a:lnTo>
                      <a:pt x="844" y="362"/>
                    </a:lnTo>
                    <a:lnTo>
                      <a:pt x="762" y="270"/>
                    </a:lnTo>
                    <a:lnTo>
                      <a:pt x="756" y="300"/>
                    </a:lnTo>
                    <a:lnTo>
                      <a:pt x="750" y="334"/>
                    </a:lnTo>
                    <a:lnTo>
                      <a:pt x="740" y="380"/>
                    </a:lnTo>
                    <a:lnTo>
                      <a:pt x="728" y="436"/>
                    </a:lnTo>
                    <a:lnTo>
                      <a:pt x="710" y="500"/>
                    </a:lnTo>
                    <a:lnTo>
                      <a:pt x="686" y="572"/>
                    </a:lnTo>
                    <a:lnTo>
                      <a:pt x="658" y="650"/>
                    </a:lnTo>
                    <a:lnTo>
                      <a:pt x="624" y="730"/>
                    </a:lnTo>
                    <a:lnTo>
                      <a:pt x="604" y="770"/>
                    </a:lnTo>
                    <a:lnTo>
                      <a:pt x="582" y="812"/>
                    </a:lnTo>
                    <a:lnTo>
                      <a:pt x="560" y="854"/>
                    </a:lnTo>
                    <a:lnTo>
                      <a:pt x="536" y="896"/>
                    </a:lnTo>
                    <a:lnTo>
                      <a:pt x="508" y="938"/>
                    </a:lnTo>
                    <a:lnTo>
                      <a:pt x="480" y="980"/>
                    </a:lnTo>
                    <a:lnTo>
                      <a:pt x="450" y="1020"/>
                    </a:lnTo>
                    <a:lnTo>
                      <a:pt x="418" y="1060"/>
                    </a:lnTo>
                    <a:lnTo>
                      <a:pt x="384" y="1100"/>
                    </a:lnTo>
                    <a:lnTo>
                      <a:pt x="346" y="1138"/>
                    </a:lnTo>
                    <a:lnTo>
                      <a:pt x="308" y="1174"/>
                    </a:lnTo>
                    <a:lnTo>
                      <a:pt x="266" y="1210"/>
                    </a:lnTo>
                    <a:lnTo>
                      <a:pt x="224" y="1242"/>
                    </a:lnTo>
                    <a:lnTo>
                      <a:pt x="178" y="1274"/>
                    </a:lnTo>
                    <a:lnTo>
                      <a:pt x="176" y="1274"/>
                    </a:lnTo>
                    <a:lnTo>
                      <a:pt x="172" y="1274"/>
                    </a:lnTo>
                    <a:lnTo>
                      <a:pt x="166" y="1270"/>
                    </a:lnTo>
                    <a:lnTo>
                      <a:pt x="160" y="1262"/>
                    </a:lnTo>
                    <a:lnTo>
                      <a:pt x="154" y="1248"/>
                    </a:lnTo>
                    <a:lnTo>
                      <a:pt x="148" y="1222"/>
                    </a:lnTo>
                    <a:lnTo>
                      <a:pt x="146" y="1186"/>
                    </a:lnTo>
                    <a:lnTo>
                      <a:pt x="148" y="1136"/>
                    </a:lnTo>
                    <a:lnTo>
                      <a:pt x="154" y="1072"/>
                    </a:lnTo>
                    <a:lnTo>
                      <a:pt x="164" y="988"/>
                    </a:lnTo>
                    <a:lnTo>
                      <a:pt x="182" y="886"/>
                    </a:lnTo>
                    <a:lnTo>
                      <a:pt x="206" y="762"/>
                    </a:lnTo>
                    <a:lnTo>
                      <a:pt x="240" y="612"/>
                    </a:lnTo>
                    <a:lnTo>
                      <a:pt x="282" y="438"/>
                    </a:lnTo>
                    <a:lnTo>
                      <a:pt x="336" y="234"/>
                    </a:lnTo>
                    <a:lnTo>
                      <a:pt x="400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9"/>
              <p:cNvSpPr>
                <a:spLocks/>
              </p:cNvSpPr>
              <p:nvPr userDrawn="1"/>
            </p:nvSpPr>
            <p:spPr bwMode="auto">
              <a:xfrm>
                <a:off x="-165" y="-127"/>
                <a:ext cx="2700" cy="1981"/>
              </a:xfrm>
              <a:custGeom>
                <a:avLst/>
                <a:gdLst>
                  <a:gd name="T0" fmla="*/ 83 w 2718"/>
                  <a:gd name="T1" fmla="*/ 1187 h 1962"/>
                  <a:gd name="T2" fmla="*/ 12 w 2718"/>
                  <a:gd name="T3" fmla="*/ 1515 h 1962"/>
                  <a:gd name="T4" fmla="*/ 18 w 2718"/>
                  <a:gd name="T5" fmla="*/ 1607 h 1962"/>
                  <a:gd name="T6" fmla="*/ 185 w 2718"/>
                  <a:gd name="T7" fmla="*/ 1513 h 1962"/>
                  <a:gd name="T8" fmla="*/ 463 w 2718"/>
                  <a:gd name="T9" fmla="*/ 1307 h 1962"/>
                  <a:gd name="T10" fmla="*/ 556 w 2718"/>
                  <a:gd name="T11" fmla="*/ 1624 h 1962"/>
                  <a:gd name="T12" fmla="*/ 705 w 2718"/>
                  <a:gd name="T13" fmla="*/ 1700 h 1962"/>
                  <a:gd name="T14" fmla="*/ 912 w 2718"/>
                  <a:gd name="T15" fmla="*/ 1496 h 1962"/>
                  <a:gd name="T16" fmla="*/ 1013 w 2718"/>
                  <a:gd name="T17" fmla="*/ 1780 h 1962"/>
                  <a:gd name="T18" fmla="*/ 1142 w 2718"/>
                  <a:gd name="T19" fmla="*/ 1878 h 1962"/>
                  <a:gd name="T20" fmla="*/ 1329 w 2718"/>
                  <a:gd name="T21" fmla="*/ 1716 h 1962"/>
                  <a:gd name="T22" fmla="*/ 1414 w 2718"/>
                  <a:gd name="T23" fmla="*/ 1908 h 1962"/>
                  <a:gd name="T24" fmla="*/ 1522 w 2718"/>
                  <a:gd name="T25" fmla="*/ 1945 h 1962"/>
                  <a:gd name="T26" fmla="*/ 1657 w 2718"/>
                  <a:gd name="T27" fmla="*/ 1826 h 1962"/>
                  <a:gd name="T28" fmla="*/ 1732 w 2718"/>
                  <a:gd name="T29" fmla="*/ 2017 h 1962"/>
                  <a:gd name="T30" fmla="*/ 1851 w 2718"/>
                  <a:gd name="T31" fmla="*/ 2050 h 1962"/>
                  <a:gd name="T32" fmla="*/ 2034 w 2718"/>
                  <a:gd name="T33" fmla="*/ 1819 h 1962"/>
                  <a:gd name="T34" fmla="*/ 2110 w 2718"/>
                  <a:gd name="T35" fmla="*/ 1958 h 1962"/>
                  <a:gd name="T36" fmla="*/ 2185 w 2718"/>
                  <a:gd name="T37" fmla="*/ 1996 h 1962"/>
                  <a:gd name="T38" fmla="*/ 2382 w 2718"/>
                  <a:gd name="T39" fmla="*/ 1686 h 1962"/>
                  <a:gd name="T40" fmla="*/ 2628 w 2718"/>
                  <a:gd name="T41" fmla="*/ 834 h 1962"/>
                  <a:gd name="T42" fmla="*/ 2362 w 2718"/>
                  <a:gd name="T43" fmla="*/ 1496 h 1962"/>
                  <a:gd name="T44" fmla="*/ 2229 w 2718"/>
                  <a:gd name="T45" fmla="*/ 1658 h 1962"/>
                  <a:gd name="T46" fmla="*/ 2177 w 2718"/>
                  <a:gd name="T47" fmla="*/ 1597 h 1962"/>
                  <a:gd name="T48" fmla="*/ 2209 w 2718"/>
                  <a:gd name="T49" fmla="*/ 1204 h 1962"/>
                  <a:gd name="T50" fmla="*/ 2241 w 2718"/>
                  <a:gd name="T51" fmla="*/ 634 h 1962"/>
                  <a:gd name="T52" fmla="*/ 2098 w 2718"/>
                  <a:gd name="T53" fmla="*/ 1412 h 1962"/>
                  <a:gd name="T54" fmla="*/ 1933 w 2718"/>
                  <a:gd name="T55" fmla="*/ 1757 h 1962"/>
                  <a:gd name="T56" fmla="*/ 1810 w 2718"/>
                  <a:gd name="T57" fmla="*/ 1840 h 1962"/>
                  <a:gd name="T58" fmla="*/ 1744 w 2718"/>
                  <a:gd name="T59" fmla="*/ 1801 h 1962"/>
                  <a:gd name="T60" fmla="*/ 1744 w 2718"/>
                  <a:gd name="T61" fmla="*/ 1502 h 1962"/>
                  <a:gd name="T62" fmla="*/ 1939 w 2718"/>
                  <a:gd name="T63" fmla="*/ 723 h 1962"/>
                  <a:gd name="T64" fmla="*/ 1726 w 2718"/>
                  <a:gd name="T65" fmla="*/ 1324 h 1962"/>
                  <a:gd name="T66" fmla="*/ 1575 w 2718"/>
                  <a:gd name="T67" fmla="*/ 1744 h 1962"/>
                  <a:gd name="T68" fmla="*/ 1510 w 2718"/>
                  <a:gd name="T69" fmla="*/ 1778 h 1962"/>
                  <a:gd name="T70" fmla="*/ 1446 w 2718"/>
                  <a:gd name="T71" fmla="*/ 1645 h 1962"/>
                  <a:gd name="T72" fmla="*/ 1478 w 2718"/>
                  <a:gd name="T73" fmla="*/ 1052 h 1962"/>
                  <a:gd name="T74" fmla="*/ 1442 w 2718"/>
                  <a:gd name="T75" fmla="*/ 656 h 1962"/>
                  <a:gd name="T76" fmla="*/ 1256 w 2718"/>
                  <a:gd name="T77" fmla="*/ 1523 h 1962"/>
                  <a:gd name="T78" fmla="*/ 1166 w 2718"/>
                  <a:gd name="T79" fmla="*/ 1684 h 1962"/>
                  <a:gd name="T80" fmla="*/ 1116 w 2718"/>
                  <a:gd name="T81" fmla="*/ 1682 h 1962"/>
                  <a:gd name="T82" fmla="*/ 1049 w 2718"/>
                  <a:gd name="T83" fmla="*/ 1591 h 1962"/>
                  <a:gd name="T84" fmla="*/ 1021 w 2718"/>
                  <a:gd name="T85" fmla="*/ 1252 h 1962"/>
                  <a:gd name="T86" fmla="*/ 1112 w 2718"/>
                  <a:gd name="T87" fmla="*/ 499 h 1962"/>
                  <a:gd name="T88" fmla="*/ 969 w 2718"/>
                  <a:gd name="T89" fmla="*/ 800 h 1962"/>
                  <a:gd name="T90" fmla="*/ 815 w 2718"/>
                  <a:gd name="T91" fmla="*/ 1414 h 1962"/>
                  <a:gd name="T92" fmla="*/ 713 w 2718"/>
                  <a:gd name="T93" fmla="*/ 1536 h 1962"/>
                  <a:gd name="T94" fmla="*/ 652 w 2718"/>
                  <a:gd name="T95" fmla="*/ 1500 h 1962"/>
                  <a:gd name="T96" fmla="*/ 604 w 2718"/>
                  <a:gd name="T97" fmla="*/ 1228 h 1962"/>
                  <a:gd name="T98" fmla="*/ 691 w 2718"/>
                  <a:gd name="T99" fmla="*/ 466 h 1962"/>
                  <a:gd name="T100" fmla="*/ 622 w 2718"/>
                  <a:gd name="T101" fmla="*/ 386 h 1962"/>
                  <a:gd name="T102" fmla="*/ 451 w 2718"/>
                  <a:gd name="T103" fmla="*/ 1027 h 1962"/>
                  <a:gd name="T104" fmla="*/ 272 w 2718"/>
                  <a:gd name="T105" fmla="*/ 1294 h 1962"/>
                  <a:gd name="T106" fmla="*/ 189 w 2718"/>
                  <a:gd name="T107" fmla="*/ 1337 h 1962"/>
                  <a:gd name="T108" fmla="*/ 159 w 2718"/>
                  <a:gd name="T109" fmla="*/ 1294 h 1962"/>
                  <a:gd name="T110" fmla="*/ 215 w 2718"/>
                  <a:gd name="T111" fmla="*/ 277 h 19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718" h="1962">
                    <a:moveTo>
                      <a:pt x="124" y="58"/>
                    </a:moveTo>
                    <a:lnTo>
                      <a:pt x="124" y="58"/>
                    </a:lnTo>
                    <a:lnTo>
                      <a:pt x="120" y="226"/>
                    </a:lnTo>
                    <a:lnTo>
                      <a:pt x="118" y="402"/>
                    </a:lnTo>
                    <a:lnTo>
                      <a:pt x="112" y="612"/>
                    </a:lnTo>
                    <a:lnTo>
                      <a:pt x="104" y="830"/>
                    </a:lnTo>
                    <a:lnTo>
                      <a:pt x="94" y="1038"/>
                    </a:lnTo>
                    <a:lnTo>
                      <a:pt x="88" y="1132"/>
                    </a:lnTo>
                    <a:lnTo>
                      <a:pt x="80" y="1212"/>
                    </a:lnTo>
                    <a:lnTo>
                      <a:pt x="74" y="1280"/>
                    </a:lnTo>
                    <a:lnTo>
                      <a:pt x="64" y="1332"/>
                    </a:lnTo>
                    <a:lnTo>
                      <a:pt x="58" y="1344"/>
                    </a:lnTo>
                    <a:lnTo>
                      <a:pt x="42" y="1376"/>
                    </a:lnTo>
                    <a:lnTo>
                      <a:pt x="22" y="1420"/>
                    </a:lnTo>
                    <a:lnTo>
                      <a:pt x="12" y="1444"/>
                    </a:lnTo>
                    <a:lnTo>
                      <a:pt x="6" y="1466"/>
                    </a:lnTo>
                    <a:lnTo>
                      <a:pt x="0" y="1486"/>
                    </a:lnTo>
                    <a:lnTo>
                      <a:pt x="0" y="1504"/>
                    </a:lnTo>
                    <a:lnTo>
                      <a:pt x="0" y="1512"/>
                    </a:lnTo>
                    <a:lnTo>
                      <a:pt x="2" y="1520"/>
                    </a:lnTo>
                    <a:lnTo>
                      <a:pt x="6" y="1524"/>
                    </a:lnTo>
                    <a:lnTo>
                      <a:pt x="10" y="1528"/>
                    </a:lnTo>
                    <a:lnTo>
                      <a:pt x="18" y="1532"/>
                    </a:lnTo>
                    <a:lnTo>
                      <a:pt x="24" y="1532"/>
                    </a:lnTo>
                    <a:lnTo>
                      <a:pt x="34" y="1532"/>
                    </a:lnTo>
                    <a:lnTo>
                      <a:pt x="46" y="1528"/>
                    </a:lnTo>
                    <a:lnTo>
                      <a:pt x="60" y="1524"/>
                    </a:lnTo>
                    <a:lnTo>
                      <a:pt x="74" y="1516"/>
                    </a:lnTo>
                    <a:lnTo>
                      <a:pt x="112" y="1496"/>
                    </a:lnTo>
                    <a:lnTo>
                      <a:pt x="190" y="1442"/>
                    </a:lnTo>
                    <a:lnTo>
                      <a:pt x="262" y="1392"/>
                    </a:lnTo>
                    <a:lnTo>
                      <a:pt x="324" y="1344"/>
                    </a:lnTo>
                    <a:lnTo>
                      <a:pt x="376" y="1302"/>
                    </a:lnTo>
                    <a:lnTo>
                      <a:pt x="418" y="1266"/>
                    </a:lnTo>
                    <a:lnTo>
                      <a:pt x="448" y="1238"/>
                    </a:lnTo>
                    <a:lnTo>
                      <a:pt x="474" y="1214"/>
                    </a:lnTo>
                    <a:lnTo>
                      <a:pt x="478" y="1246"/>
                    </a:lnTo>
                    <a:lnTo>
                      <a:pt x="484" y="1282"/>
                    </a:lnTo>
                    <a:lnTo>
                      <a:pt x="492" y="1324"/>
                    </a:lnTo>
                    <a:lnTo>
                      <a:pt x="504" y="1374"/>
                    </a:lnTo>
                    <a:lnTo>
                      <a:pt x="520" y="1426"/>
                    </a:lnTo>
                    <a:lnTo>
                      <a:pt x="540" y="1478"/>
                    </a:lnTo>
                    <a:lnTo>
                      <a:pt x="550" y="1502"/>
                    </a:lnTo>
                    <a:lnTo>
                      <a:pt x="564" y="1526"/>
                    </a:lnTo>
                    <a:lnTo>
                      <a:pt x="576" y="1548"/>
                    </a:lnTo>
                    <a:lnTo>
                      <a:pt x="592" y="1568"/>
                    </a:lnTo>
                    <a:lnTo>
                      <a:pt x="608" y="1586"/>
                    </a:lnTo>
                    <a:lnTo>
                      <a:pt x="624" y="1600"/>
                    </a:lnTo>
                    <a:lnTo>
                      <a:pt x="642" y="1612"/>
                    </a:lnTo>
                    <a:lnTo>
                      <a:pt x="662" y="1620"/>
                    </a:lnTo>
                    <a:lnTo>
                      <a:pt x="684" y="1624"/>
                    </a:lnTo>
                    <a:lnTo>
                      <a:pt x="706" y="1624"/>
                    </a:lnTo>
                    <a:lnTo>
                      <a:pt x="730" y="1620"/>
                    </a:lnTo>
                    <a:lnTo>
                      <a:pt x="756" y="1610"/>
                    </a:lnTo>
                    <a:lnTo>
                      <a:pt x="782" y="1594"/>
                    </a:lnTo>
                    <a:lnTo>
                      <a:pt x="810" y="1574"/>
                    </a:lnTo>
                    <a:lnTo>
                      <a:pt x="840" y="1546"/>
                    </a:lnTo>
                    <a:lnTo>
                      <a:pt x="872" y="1514"/>
                    </a:lnTo>
                    <a:lnTo>
                      <a:pt x="906" y="1472"/>
                    </a:lnTo>
                    <a:lnTo>
                      <a:pt x="942" y="1426"/>
                    </a:lnTo>
                    <a:lnTo>
                      <a:pt x="948" y="1452"/>
                    </a:lnTo>
                    <a:lnTo>
                      <a:pt x="956" y="1482"/>
                    </a:lnTo>
                    <a:lnTo>
                      <a:pt x="968" y="1520"/>
                    </a:lnTo>
                    <a:lnTo>
                      <a:pt x="982" y="1564"/>
                    </a:lnTo>
                    <a:lnTo>
                      <a:pt x="1002" y="1608"/>
                    </a:lnTo>
                    <a:lnTo>
                      <a:pt x="1022" y="1654"/>
                    </a:lnTo>
                    <a:lnTo>
                      <a:pt x="1036" y="1676"/>
                    </a:lnTo>
                    <a:lnTo>
                      <a:pt x="1048" y="1696"/>
                    </a:lnTo>
                    <a:lnTo>
                      <a:pt x="1062" y="1716"/>
                    </a:lnTo>
                    <a:lnTo>
                      <a:pt x="1076" y="1734"/>
                    </a:lnTo>
                    <a:lnTo>
                      <a:pt x="1092" y="1750"/>
                    </a:lnTo>
                    <a:lnTo>
                      <a:pt x="1108" y="1764"/>
                    </a:lnTo>
                    <a:lnTo>
                      <a:pt x="1126" y="1776"/>
                    </a:lnTo>
                    <a:lnTo>
                      <a:pt x="1144" y="1784"/>
                    </a:lnTo>
                    <a:lnTo>
                      <a:pt x="1164" y="1788"/>
                    </a:lnTo>
                    <a:lnTo>
                      <a:pt x="1182" y="1790"/>
                    </a:lnTo>
                    <a:lnTo>
                      <a:pt x="1204" y="1788"/>
                    </a:lnTo>
                    <a:lnTo>
                      <a:pt x="1226" y="1780"/>
                    </a:lnTo>
                    <a:lnTo>
                      <a:pt x="1248" y="1770"/>
                    </a:lnTo>
                    <a:lnTo>
                      <a:pt x="1272" y="1754"/>
                    </a:lnTo>
                    <a:lnTo>
                      <a:pt x="1296" y="1732"/>
                    </a:lnTo>
                    <a:lnTo>
                      <a:pt x="1320" y="1706"/>
                    </a:lnTo>
                    <a:lnTo>
                      <a:pt x="1346" y="1674"/>
                    </a:lnTo>
                    <a:lnTo>
                      <a:pt x="1374" y="1636"/>
                    </a:lnTo>
                    <a:lnTo>
                      <a:pt x="1378" y="1652"/>
                    </a:lnTo>
                    <a:lnTo>
                      <a:pt x="1392" y="1696"/>
                    </a:lnTo>
                    <a:lnTo>
                      <a:pt x="1402" y="1724"/>
                    </a:lnTo>
                    <a:lnTo>
                      <a:pt x="1416" y="1752"/>
                    </a:lnTo>
                    <a:lnTo>
                      <a:pt x="1432" y="1780"/>
                    </a:lnTo>
                    <a:lnTo>
                      <a:pt x="1452" y="1806"/>
                    </a:lnTo>
                    <a:lnTo>
                      <a:pt x="1462" y="1818"/>
                    </a:lnTo>
                    <a:lnTo>
                      <a:pt x="1472" y="1828"/>
                    </a:lnTo>
                    <a:lnTo>
                      <a:pt x="1484" y="1838"/>
                    </a:lnTo>
                    <a:lnTo>
                      <a:pt x="1498" y="1846"/>
                    </a:lnTo>
                    <a:lnTo>
                      <a:pt x="1512" y="1852"/>
                    </a:lnTo>
                    <a:lnTo>
                      <a:pt x="1526" y="1856"/>
                    </a:lnTo>
                    <a:lnTo>
                      <a:pt x="1540" y="1858"/>
                    </a:lnTo>
                    <a:lnTo>
                      <a:pt x="1556" y="1858"/>
                    </a:lnTo>
                    <a:lnTo>
                      <a:pt x="1572" y="1854"/>
                    </a:lnTo>
                    <a:lnTo>
                      <a:pt x="1590" y="1848"/>
                    </a:lnTo>
                    <a:lnTo>
                      <a:pt x="1608" y="1838"/>
                    </a:lnTo>
                    <a:lnTo>
                      <a:pt x="1628" y="1826"/>
                    </a:lnTo>
                    <a:lnTo>
                      <a:pt x="1648" y="1810"/>
                    </a:lnTo>
                    <a:lnTo>
                      <a:pt x="1668" y="1792"/>
                    </a:lnTo>
                    <a:lnTo>
                      <a:pt x="1690" y="1768"/>
                    </a:lnTo>
                    <a:lnTo>
                      <a:pt x="1712" y="1740"/>
                    </a:lnTo>
                    <a:lnTo>
                      <a:pt x="1718" y="1762"/>
                    </a:lnTo>
                    <a:lnTo>
                      <a:pt x="1724" y="1786"/>
                    </a:lnTo>
                    <a:lnTo>
                      <a:pt x="1734" y="1816"/>
                    </a:lnTo>
                    <a:lnTo>
                      <a:pt x="1746" y="1848"/>
                    </a:lnTo>
                    <a:lnTo>
                      <a:pt x="1762" y="1880"/>
                    </a:lnTo>
                    <a:lnTo>
                      <a:pt x="1772" y="1894"/>
                    </a:lnTo>
                    <a:lnTo>
                      <a:pt x="1782" y="1910"/>
                    </a:lnTo>
                    <a:lnTo>
                      <a:pt x="1792" y="1922"/>
                    </a:lnTo>
                    <a:lnTo>
                      <a:pt x="1804" y="1934"/>
                    </a:lnTo>
                    <a:lnTo>
                      <a:pt x="1818" y="1946"/>
                    </a:lnTo>
                    <a:lnTo>
                      <a:pt x="1832" y="1954"/>
                    </a:lnTo>
                    <a:lnTo>
                      <a:pt x="1846" y="1960"/>
                    </a:lnTo>
                    <a:lnTo>
                      <a:pt x="1862" y="1962"/>
                    </a:lnTo>
                    <a:lnTo>
                      <a:pt x="1878" y="1962"/>
                    </a:lnTo>
                    <a:lnTo>
                      <a:pt x="1896" y="1960"/>
                    </a:lnTo>
                    <a:lnTo>
                      <a:pt x="1914" y="1954"/>
                    </a:lnTo>
                    <a:lnTo>
                      <a:pt x="1934" y="1942"/>
                    </a:lnTo>
                    <a:lnTo>
                      <a:pt x="1956" y="1928"/>
                    </a:lnTo>
                    <a:lnTo>
                      <a:pt x="1978" y="1908"/>
                    </a:lnTo>
                    <a:lnTo>
                      <a:pt x="2000" y="1884"/>
                    </a:lnTo>
                    <a:lnTo>
                      <a:pt x="2024" y="1856"/>
                    </a:lnTo>
                    <a:lnTo>
                      <a:pt x="2050" y="1822"/>
                    </a:lnTo>
                    <a:lnTo>
                      <a:pt x="2076" y="1782"/>
                    </a:lnTo>
                    <a:lnTo>
                      <a:pt x="2104" y="1734"/>
                    </a:lnTo>
                    <a:lnTo>
                      <a:pt x="2134" y="1682"/>
                    </a:lnTo>
                    <a:lnTo>
                      <a:pt x="2136" y="1716"/>
                    </a:lnTo>
                    <a:lnTo>
                      <a:pt x="2142" y="1750"/>
                    </a:lnTo>
                    <a:lnTo>
                      <a:pt x="2150" y="1790"/>
                    </a:lnTo>
                    <a:lnTo>
                      <a:pt x="2162" y="1830"/>
                    </a:lnTo>
                    <a:lnTo>
                      <a:pt x="2170" y="1848"/>
                    </a:lnTo>
                    <a:lnTo>
                      <a:pt x="2180" y="1866"/>
                    </a:lnTo>
                    <a:lnTo>
                      <a:pt x="2188" y="1880"/>
                    </a:lnTo>
                    <a:lnTo>
                      <a:pt x="2200" y="1894"/>
                    </a:lnTo>
                    <a:lnTo>
                      <a:pt x="2212" y="1902"/>
                    </a:lnTo>
                    <a:lnTo>
                      <a:pt x="2226" y="1908"/>
                    </a:lnTo>
                    <a:lnTo>
                      <a:pt x="2234" y="1908"/>
                    </a:lnTo>
                    <a:lnTo>
                      <a:pt x="2242" y="1908"/>
                    </a:lnTo>
                    <a:lnTo>
                      <a:pt x="2250" y="1906"/>
                    </a:lnTo>
                    <a:lnTo>
                      <a:pt x="2260" y="1902"/>
                    </a:lnTo>
                    <a:lnTo>
                      <a:pt x="2278" y="1892"/>
                    </a:lnTo>
                    <a:lnTo>
                      <a:pt x="2298" y="1874"/>
                    </a:lnTo>
                    <a:lnTo>
                      <a:pt x="2322" y="1852"/>
                    </a:lnTo>
                    <a:lnTo>
                      <a:pt x="2346" y="1820"/>
                    </a:lnTo>
                    <a:lnTo>
                      <a:pt x="2372" y="1780"/>
                    </a:lnTo>
                    <a:lnTo>
                      <a:pt x="2400" y="1732"/>
                    </a:lnTo>
                    <a:lnTo>
                      <a:pt x="2430" y="1674"/>
                    </a:lnTo>
                    <a:lnTo>
                      <a:pt x="2462" y="1606"/>
                    </a:lnTo>
                    <a:lnTo>
                      <a:pt x="2496" y="1528"/>
                    </a:lnTo>
                    <a:lnTo>
                      <a:pt x="2534" y="1438"/>
                    </a:lnTo>
                    <a:lnTo>
                      <a:pt x="2572" y="1338"/>
                    </a:lnTo>
                    <a:lnTo>
                      <a:pt x="2614" y="1224"/>
                    </a:lnTo>
                    <a:lnTo>
                      <a:pt x="2658" y="1098"/>
                    </a:lnTo>
                    <a:lnTo>
                      <a:pt x="2706" y="958"/>
                    </a:lnTo>
                    <a:lnTo>
                      <a:pt x="2718" y="794"/>
                    </a:lnTo>
                    <a:lnTo>
                      <a:pt x="2704" y="830"/>
                    </a:lnTo>
                    <a:lnTo>
                      <a:pt x="2668" y="926"/>
                    </a:lnTo>
                    <a:lnTo>
                      <a:pt x="2614" y="1060"/>
                    </a:lnTo>
                    <a:lnTo>
                      <a:pt x="2584" y="1136"/>
                    </a:lnTo>
                    <a:lnTo>
                      <a:pt x="2550" y="1212"/>
                    </a:lnTo>
                    <a:lnTo>
                      <a:pt x="2514" y="1288"/>
                    </a:lnTo>
                    <a:lnTo>
                      <a:pt x="2478" y="1360"/>
                    </a:lnTo>
                    <a:lnTo>
                      <a:pt x="2442" y="1426"/>
                    </a:lnTo>
                    <a:lnTo>
                      <a:pt x="2408" y="1484"/>
                    </a:lnTo>
                    <a:lnTo>
                      <a:pt x="2390" y="1510"/>
                    </a:lnTo>
                    <a:lnTo>
                      <a:pt x="2372" y="1530"/>
                    </a:lnTo>
                    <a:lnTo>
                      <a:pt x="2356" y="1548"/>
                    </a:lnTo>
                    <a:lnTo>
                      <a:pt x="2340" y="1564"/>
                    </a:lnTo>
                    <a:lnTo>
                      <a:pt x="2326" y="1574"/>
                    </a:lnTo>
                    <a:lnTo>
                      <a:pt x="2312" y="1580"/>
                    </a:lnTo>
                    <a:lnTo>
                      <a:pt x="2304" y="1580"/>
                    </a:lnTo>
                    <a:lnTo>
                      <a:pt x="2298" y="1580"/>
                    </a:lnTo>
                    <a:lnTo>
                      <a:pt x="2292" y="1580"/>
                    </a:lnTo>
                    <a:lnTo>
                      <a:pt x="2286" y="1576"/>
                    </a:lnTo>
                    <a:lnTo>
                      <a:pt x="2274" y="1568"/>
                    </a:lnTo>
                    <a:lnTo>
                      <a:pt x="2266" y="1556"/>
                    </a:lnTo>
                    <a:lnTo>
                      <a:pt x="2258" y="1540"/>
                    </a:lnTo>
                    <a:lnTo>
                      <a:pt x="2252" y="1522"/>
                    </a:lnTo>
                    <a:lnTo>
                      <a:pt x="2248" y="1500"/>
                    </a:lnTo>
                    <a:lnTo>
                      <a:pt x="2246" y="1476"/>
                    </a:lnTo>
                    <a:lnTo>
                      <a:pt x="2246" y="1450"/>
                    </a:lnTo>
                    <a:lnTo>
                      <a:pt x="2246" y="1422"/>
                    </a:lnTo>
                    <a:lnTo>
                      <a:pt x="2250" y="1358"/>
                    </a:lnTo>
                    <a:lnTo>
                      <a:pt x="2258" y="1292"/>
                    </a:lnTo>
                    <a:lnTo>
                      <a:pt x="2270" y="1220"/>
                    </a:lnTo>
                    <a:lnTo>
                      <a:pt x="2284" y="1148"/>
                    </a:lnTo>
                    <a:lnTo>
                      <a:pt x="2300" y="1076"/>
                    </a:lnTo>
                    <a:lnTo>
                      <a:pt x="2316" y="1008"/>
                    </a:lnTo>
                    <a:lnTo>
                      <a:pt x="2346" y="886"/>
                    </a:lnTo>
                    <a:lnTo>
                      <a:pt x="2370" y="802"/>
                    </a:lnTo>
                    <a:lnTo>
                      <a:pt x="2378" y="770"/>
                    </a:lnTo>
                    <a:lnTo>
                      <a:pt x="2320" y="560"/>
                    </a:lnTo>
                    <a:lnTo>
                      <a:pt x="2316" y="604"/>
                    </a:lnTo>
                    <a:lnTo>
                      <a:pt x="2302" y="722"/>
                    </a:lnTo>
                    <a:lnTo>
                      <a:pt x="2292" y="802"/>
                    </a:lnTo>
                    <a:lnTo>
                      <a:pt x="2278" y="890"/>
                    </a:lnTo>
                    <a:lnTo>
                      <a:pt x="2260" y="988"/>
                    </a:lnTo>
                    <a:lnTo>
                      <a:pt x="2238" y="1090"/>
                    </a:lnTo>
                    <a:lnTo>
                      <a:pt x="2214" y="1192"/>
                    </a:lnTo>
                    <a:lnTo>
                      <a:pt x="2184" y="1296"/>
                    </a:lnTo>
                    <a:lnTo>
                      <a:pt x="2168" y="1346"/>
                    </a:lnTo>
                    <a:lnTo>
                      <a:pt x="2152" y="1394"/>
                    </a:lnTo>
                    <a:lnTo>
                      <a:pt x="2132" y="1442"/>
                    </a:lnTo>
                    <a:lnTo>
                      <a:pt x="2114" y="1488"/>
                    </a:lnTo>
                    <a:lnTo>
                      <a:pt x="2092" y="1530"/>
                    </a:lnTo>
                    <a:lnTo>
                      <a:pt x="2070" y="1570"/>
                    </a:lnTo>
                    <a:lnTo>
                      <a:pt x="2048" y="1608"/>
                    </a:lnTo>
                    <a:lnTo>
                      <a:pt x="2022" y="1642"/>
                    </a:lnTo>
                    <a:lnTo>
                      <a:pt x="1998" y="1674"/>
                    </a:lnTo>
                    <a:lnTo>
                      <a:pt x="1970" y="1700"/>
                    </a:lnTo>
                    <a:lnTo>
                      <a:pt x="1942" y="1722"/>
                    </a:lnTo>
                    <a:lnTo>
                      <a:pt x="1926" y="1732"/>
                    </a:lnTo>
                    <a:lnTo>
                      <a:pt x="1912" y="1740"/>
                    </a:lnTo>
                    <a:lnTo>
                      <a:pt x="1896" y="1748"/>
                    </a:lnTo>
                    <a:lnTo>
                      <a:pt x="1882" y="1752"/>
                    </a:lnTo>
                    <a:lnTo>
                      <a:pt x="1870" y="1754"/>
                    </a:lnTo>
                    <a:lnTo>
                      <a:pt x="1858" y="1756"/>
                    </a:lnTo>
                    <a:lnTo>
                      <a:pt x="1848" y="1754"/>
                    </a:lnTo>
                    <a:lnTo>
                      <a:pt x="1838" y="1752"/>
                    </a:lnTo>
                    <a:lnTo>
                      <a:pt x="1830" y="1748"/>
                    </a:lnTo>
                    <a:lnTo>
                      <a:pt x="1822" y="1742"/>
                    </a:lnTo>
                    <a:lnTo>
                      <a:pt x="1814" y="1734"/>
                    </a:lnTo>
                    <a:lnTo>
                      <a:pt x="1808" y="1726"/>
                    </a:lnTo>
                    <a:lnTo>
                      <a:pt x="1804" y="1716"/>
                    </a:lnTo>
                    <a:lnTo>
                      <a:pt x="1798" y="1704"/>
                    </a:lnTo>
                    <a:lnTo>
                      <a:pt x="1792" y="1678"/>
                    </a:lnTo>
                    <a:lnTo>
                      <a:pt x="1788" y="1646"/>
                    </a:lnTo>
                    <a:lnTo>
                      <a:pt x="1786" y="1610"/>
                    </a:lnTo>
                    <a:lnTo>
                      <a:pt x="1788" y="1570"/>
                    </a:lnTo>
                    <a:lnTo>
                      <a:pt x="1792" y="1526"/>
                    </a:lnTo>
                    <a:lnTo>
                      <a:pt x="1798" y="1480"/>
                    </a:lnTo>
                    <a:lnTo>
                      <a:pt x="1804" y="1432"/>
                    </a:lnTo>
                    <a:lnTo>
                      <a:pt x="1814" y="1380"/>
                    </a:lnTo>
                    <a:lnTo>
                      <a:pt x="1836" y="1276"/>
                    </a:lnTo>
                    <a:lnTo>
                      <a:pt x="1862" y="1170"/>
                    </a:lnTo>
                    <a:lnTo>
                      <a:pt x="1890" y="1064"/>
                    </a:lnTo>
                    <a:lnTo>
                      <a:pt x="1918" y="966"/>
                    </a:lnTo>
                    <a:lnTo>
                      <a:pt x="1944" y="876"/>
                    </a:lnTo>
                    <a:lnTo>
                      <a:pt x="1988" y="740"/>
                    </a:lnTo>
                    <a:lnTo>
                      <a:pt x="2004" y="688"/>
                    </a:lnTo>
                    <a:lnTo>
                      <a:pt x="1922" y="572"/>
                    </a:lnTo>
                    <a:lnTo>
                      <a:pt x="1916" y="622"/>
                    </a:lnTo>
                    <a:lnTo>
                      <a:pt x="1892" y="756"/>
                    </a:lnTo>
                    <a:lnTo>
                      <a:pt x="1858" y="942"/>
                    </a:lnTo>
                    <a:lnTo>
                      <a:pt x="1836" y="1048"/>
                    </a:lnTo>
                    <a:lnTo>
                      <a:pt x="1812" y="1154"/>
                    </a:lnTo>
                    <a:lnTo>
                      <a:pt x="1786" y="1262"/>
                    </a:lnTo>
                    <a:lnTo>
                      <a:pt x="1758" y="1364"/>
                    </a:lnTo>
                    <a:lnTo>
                      <a:pt x="1728" y="1460"/>
                    </a:lnTo>
                    <a:lnTo>
                      <a:pt x="1712" y="1502"/>
                    </a:lnTo>
                    <a:lnTo>
                      <a:pt x="1696" y="1544"/>
                    </a:lnTo>
                    <a:lnTo>
                      <a:pt x="1680" y="1580"/>
                    </a:lnTo>
                    <a:lnTo>
                      <a:pt x="1664" y="1612"/>
                    </a:lnTo>
                    <a:lnTo>
                      <a:pt x="1646" y="1640"/>
                    </a:lnTo>
                    <a:lnTo>
                      <a:pt x="1630" y="1662"/>
                    </a:lnTo>
                    <a:lnTo>
                      <a:pt x="1612" y="1680"/>
                    </a:lnTo>
                    <a:lnTo>
                      <a:pt x="1604" y="1686"/>
                    </a:lnTo>
                    <a:lnTo>
                      <a:pt x="1596" y="1690"/>
                    </a:lnTo>
                    <a:lnTo>
                      <a:pt x="1588" y="1694"/>
                    </a:lnTo>
                    <a:lnTo>
                      <a:pt x="1578" y="1696"/>
                    </a:lnTo>
                    <a:lnTo>
                      <a:pt x="1570" y="1696"/>
                    </a:lnTo>
                    <a:lnTo>
                      <a:pt x="1560" y="1694"/>
                    </a:lnTo>
                    <a:lnTo>
                      <a:pt x="1552" y="1690"/>
                    </a:lnTo>
                    <a:lnTo>
                      <a:pt x="1544" y="1686"/>
                    </a:lnTo>
                    <a:lnTo>
                      <a:pt x="1538" y="1680"/>
                    </a:lnTo>
                    <a:lnTo>
                      <a:pt x="1530" y="1672"/>
                    </a:lnTo>
                    <a:lnTo>
                      <a:pt x="1518" y="1652"/>
                    </a:lnTo>
                    <a:lnTo>
                      <a:pt x="1510" y="1628"/>
                    </a:lnTo>
                    <a:lnTo>
                      <a:pt x="1502" y="1600"/>
                    </a:lnTo>
                    <a:lnTo>
                      <a:pt x="1496" y="1568"/>
                    </a:lnTo>
                    <a:lnTo>
                      <a:pt x="1492" y="1532"/>
                    </a:lnTo>
                    <a:lnTo>
                      <a:pt x="1490" y="1492"/>
                    </a:lnTo>
                    <a:lnTo>
                      <a:pt x="1488" y="1450"/>
                    </a:lnTo>
                    <a:lnTo>
                      <a:pt x="1488" y="1406"/>
                    </a:lnTo>
                    <a:lnTo>
                      <a:pt x="1494" y="1310"/>
                    </a:lnTo>
                    <a:lnTo>
                      <a:pt x="1502" y="1208"/>
                    </a:lnTo>
                    <a:lnTo>
                      <a:pt x="1514" y="1106"/>
                    </a:lnTo>
                    <a:lnTo>
                      <a:pt x="1528" y="1002"/>
                    </a:lnTo>
                    <a:lnTo>
                      <a:pt x="1544" y="904"/>
                    </a:lnTo>
                    <a:lnTo>
                      <a:pt x="1574" y="730"/>
                    </a:lnTo>
                    <a:lnTo>
                      <a:pt x="1598" y="606"/>
                    </a:lnTo>
                    <a:lnTo>
                      <a:pt x="1608" y="560"/>
                    </a:lnTo>
                    <a:lnTo>
                      <a:pt x="1526" y="432"/>
                    </a:lnTo>
                    <a:lnTo>
                      <a:pt x="1516" y="486"/>
                    </a:lnTo>
                    <a:lnTo>
                      <a:pt x="1492" y="626"/>
                    </a:lnTo>
                    <a:lnTo>
                      <a:pt x="1456" y="824"/>
                    </a:lnTo>
                    <a:lnTo>
                      <a:pt x="1434" y="934"/>
                    </a:lnTo>
                    <a:lnTo>
                      <a:pt x="1408" y="1046"/>
                    </a:lnTo>
                    <a:lnTo>
                      <a:pt x="1382" y="1160"/>
                    </a:lnTo>
                    <a:lnTo>
                      <a:pt x="1356" y="1266"/>
                    </a:lnTo>
                    <a:lnTo>
                      <a:pt x="1328" y="1366"/>
                    </a:lnTo>
                    <a:lnTo>
                      <a:pt x="1314" y="1410"/>
                    </a:lnTo>
                    <a:lnTo>
                      <a:pt x="1298" y="1452"/>
                    </a:lnTo>
                    <a:lnTo>
                      <a:pt x="1284" y="1490"/>
                    </a:lnTo>
                    <a:lnTo>
                      <a:pt x="1270" y="1522"/>
                    </a:lnTo>
                    <a:lnTo>
                      <a:pt x="1256" y="1550"/>
                    </a:lnTo>
                    <a:lnTo>
                      <a:pt x="1242" y="1574"/>
                    </a:lnTo>
                    <a:lnTo>
                      <a:pt x="1228" y="1590"/>
                    </a:lnTo>
                    <a:lnTo>
                      <a:pt x="1220" y="1596"/>
                    </a:lnTo>
                    <a:lnTo>
                      <a:pt x="1214" y="1600"/>
                    </a:lnTo>
                    <a:lnTo>
                      <a:pt x="1206" y="1604"/>
                    </a:lnTo>
                    <a:lnTo>
                      <a:pt x="1200" y="1604"/>
                    </a:lnTo>
                    <a:lnTo>
                      <a:pt x="1194" y="1604"/>
                    </a:lnTo>
                    <a:lnTo>
                      <a:pt x="1186" y="1600"/>
                    </a:lnTo>
                    <a:lnTo>
                      <a:pt x="1184" y="1602"/>
                    </a:lnTo>
                    <a:lnTo>
                      <a:pt x="1174" y="1604"/>
                    </a:lnTo>
                    <a:lnTo>
                      <a:pt x="1162" y="1604"/>
                    </a:lnTo>
                    <a:lnTo>
                      <a:pt x="1154" y="1602"/>
                    </a:lnTo>
                    <a:lnTo>
                      <a:pt x="1146" y="1598"/>
                    </a:lnTo>
                    <a:lnTo>
                      <a:pt x="1136" y="1594"/>
                    </a:lnTo>
                    <a:lnTo>
                      <a:pt x="1128" y="1588"/>
                    </a:lnTo>
                    <a:lnTo>
                      <a:pt x="1118" y="1580"/>
                    </a:lnTo>
                    <a:lnTo>
                      <a:pt x="1110" y="1568"/>
                    </a:lnTo>
                    <a:lnTo>
                      <a:pt x="1100" y="1554"/>
                    </a:lnTo>
                    <a:lnTo>
                      <a:pt x="1092" y="1538"/>
                    </a:lnTo>
                    <a:lnTo>
                      <a:pt x="1084" y="1516"/>
                    </a:lnTo>
                    <a:lnTo>
                      <a:pt x="1076" y="1492"/>
                    </a:lnTo>
                    <a:lnTo>
                      <a:pt x="1070" y="1464"/>
                    </a:lnTo>
                    <a:lnTo>
                      <a:pt x="1064" y="1432"/>
                    </a:lnTo>
                    <a:lnTo>
                      <a:pt x="1058" y="1394"/>
                    </a:lnTo>
                    <a:lnTo>
                      <a:pt x="1056" y="1352"/>
                    </a:lnTo>
                    <a:lnTo>
                      <a:pt x="1054" y="1304"/>
                    </a:lnTo>
                    <a:lnTo>
                      <a:pt x="1054" y="1250"/>
                    </a:lnTo>
                    <a:lnTo>
                      <a:pt x="1056" y="1192"/>
                    </a:lnTo>
                    <a:lnTo>
                      <a:pt x="1058" y="1128"/>
                    </a:lnTo>
                    <a:lnTo>
                      <a:pt x="1064" y="1056"/>
                    </a:lnTo>
                    <a:lnTo>
                      <a:pt x="1072" y="978"/>
                    </a:lnTo>
                    <a:lnTo>
                      <a:pt x="1082" y="892"/>
                    </a:lnTo>
                    <a:lnTo>
                      <a:pt x="1096" y="800"/>
                    </a:lnTo>
                    <a:lnTo>
                      <a:pt x="1110" y="700"/>
                    </a:lnTo>
                    <a:lnTo>
                      <a:pt x="1130" y="592"/>
                    </a:lnTo>
                    <a:lnTo>
                      <a:pt x="1150" y="474"/>
                    </a:lnTo>
                    <a:lnTo>
                      <a:pt x="1176" y="350"/>
                    </a:lnTo>
                    <a:lnTo>
                      <a:pt x="1082" y="234"/>
                    </a:lnTo>
                    <a:lnTo>
                      <a:pt x="1074" y="290"/>
                    </a:lnTo>
                    <a:lnTo>
                      <a:pt x="1054" y="438"/>
                    </a:lnTo>
                    <a:lnTo>
                      <a:pt x="1040" y="536"/>
                    </a:lnTo>
                    <a:lnTo>
                      <a:pt x="1022" y="646"/>
                    </a:lnTo>
                    <a:lnTo>
                      <a:pt x="1002" y="762"/>
                    </a:lnTo>
                    <a:lnTo>
                      <a:pt x="978" y="882"/>
                    </a:lnTo>
                    <a:lnTo>
                      <a:pt x="952" y="1000"/>
                    </a:lnTo>
                    <a:lnTo>
                      <a:pt x="924" y="1112"/>
                    </a:lnTo>
                    <a:lnTo>
                      <a:pt x="908" y="1166"/>
                    </a:lnTo>
                    <a:lnTo>
                      <a:pt x="892" y="1216"/>
                    </a:lnTo>
                    <a:lnTo>
                      <a:pt x="876" y="1264"/>
                    </a:lnTo>
                    <a:lnTo>
                      <a:pt x="860" y="1308"/>
                    </a:lnTo>
                    <a:lnTo>
                      <a:pt x="842" y="1348"/>
                    </a:lnTo>
                    <a:lnTo>
                      <a:pt x="824" y="1382"/>
                    </a:lnTo>
                    <a:lnTo>
                      <a:pt x="806" y="1410"/>
                    </a:lnTo>
                    <a:lnTo>
                      <a:pt x="788" y="1434"/>
                    </a:lnTo>
                    <a:lnTo>
                      <a:pt x="778" y="1444"/>
                    </a:lnTo>
                    <a:lnTo>
                      <a:pt x="768" y="1452"/>
                    </a:lnTo>
                    <a:lnTo>
                      <a:pt x="758" y="1458"/>
                    </a:lnTo>
                    <a:lnTo>
                      <a:pt x="748" y="1462"/>
                    </a:lnTo>
                    <a:lnTo>
                      <a:pt x="738" y="1464"/>
                    </a:lnTo>
                    <a:lnTo>
                      <a:pt x="728" y="1464"/>
                    </a:lnTo>
                    <a:lnTo>
                      <a:pt x="718" y="1464"/>
                    </a:lnTo>
                    <a:lnTo>
                      <a:pt x="708" y="1460"/>
                    </a:lnTo>
                    <a:lnTo>
                      <a:pt x="698" y="1454"/>
                    </a:lnTo>
                    <a:lnTo>
                      <a:pt x="688" y="1448"/>
                    </a:lnTo>
                    <a:lnTo>
                      <a:pt x="680" y="1440"/>
                    </a:lnTo>
                    <a:lnTo>
                      <a:pt x="672" y="1430"/>
                    </a:lnTo>
                    <a:lnTo>
                      <a:pt x="664" y="1420"/>
                    </a:lnTo>
                    <a:lnTo>
                      <a:pt x="658" y="1406"/>
                    </a:lnTo>
                    <a:lnTo>
                      <a:pt x="646" y="1378"/>
                    </a:lnTo>
                    <a:lnTo>
                      <a:pt x="638" y="1344"/>
                    </a:lnTo>
                    <a:lnTo>
                      <a:pt x="632" y="1306"/>
                    </a:lnTo>
                    <a:lnTo>
                      <a:pt x="628" y="1264"/>
                    </a:lnTo>
                    <a:lnTo>
                      <a:pt x="624" y="1218"/>
                    </a:lnTo>
                    <a:lnTo>
                      <a:pt x="624" y="1170"/>
                    </a:lnTo>
                    <a:lnTo>
                      <a:pt x="626" y="1118"/>
                    </a:lnTo>
                    <a:lnTo>
                      <a:pt x="628" y="1064"/>
                    </a:lnTo>
                    <a:lnTo>
                      <a:pt x="632" y="1008"/>
                    </a:lnTo>
                    <a:lnTo>
                      <a:pt x="644" y="894"/>
                    </a:lnTo>
                    <a:lnTo>
                      <a:pt x="660" y="776"/>
                    </a:lnTo>
                    <a:lnTo>
                      <a:pt x="678" y="660"/>
                    </a:lnTo>
                    <a:lnTo>
                      <a:pt x="698" y="548"/>
                    </a:lnTo>
                    <a:lnTo>
                      <a:pt x="716" y="446"/>
                    </a:lnTo>
                    <a:lnTo>
                      <a:pt x="736" y="352"/>
                    </a:lnTo>
                    <a:lnTo>
                      <a:pt x="766" y="214"/>
                    </a:lnTo>
                    <a:lnTo>
                      <a:pt x="778" y="164"/>
                    </a:lnTo>
                    <a:lnTo>
                      <a:pt x="684" y="104"/>
                    </a:lnTo>
                    <a:lnTo>
                      <a:pt x="678" y="152"/>
                    </a:lnTo>
                    <a:lnTo>
                      <a:pt x="658" y="280"/>
                    </a:lnTo>
                    <a:lnTo>
                      <a:pt x="642" y="366"/>
                    </a:lnTo>
                    <a:lnTo>
                      <a:pt x="622" y="462"/>
                    </a:lnTo>
                    <a:lnTo>
                      <a:pt x="598" y="564"/>
                    </a:lnTo>
                    <a:lnTo>
                      <a:pt x="572" y="670"/>
                    </a:lnTo>
                    <a:lnTo>
                      <a:pt x="540" y="776"/>
                    </a:lnTo>
                    <a:lnTo>
                      <a:pt x="524" y="828"/>
                    </a:lnTo>
                    <a:lnTo>
                      <a:pt x="506" y="880"/>
                    </a:lnTo>
                    <a:lnTo>
                      <a:pt x="486" y="930"/>
                    </a:lnTo>
                    <a:lnTo>
                      <a:pt x="466" y="978"/>
                    </a:lnTo>
                    <a:lnTo>
                      <a:pt x="446" y="1024"/>
                    </a:lnTo>
                    <a:lnTo>
                      <a:pt x="424" y="1066"/>
                    </a:lnTo>
                    <a:lnTo>
                      <a:pt x="400" y="1106"/>
                    </a:lnTo>
                    <a:lnTo>
                      <a:pt x="376" y="1142"/>
                    </a:lnTo>
                    <a:lnTo>
                      <a:pt x="350" y="1174"/>
                    </a:lnTo>
                    <a:lnTo>
                      <a:pt x="324" y="1202"/>
                    </a:lnTo>
                    <a:lnTo>
                      <a:pt x="296" y="1224"/>
                    </a:lnTo>
                    <a:lnTo>
                      <a:pt x="282" y="1234"/>
                    </a:lnTo>
                    <a:lnTo>
                      <a:pt x="266" y="1242"/>
                    </a:lnTo>
                    <a:lnTo>
                      <a:pt x="252" y="1250"/>
                    </a:lnTo>
                    <a:lnTo>
                      <a:pt x="236" y="1254"/>
                    </a:lnTo>
                    <a:lnTo>
                      <a:pt x="222" y="1258"/>
                    </a:lnTo>
                    <a:lnTo>
                      <a:pt x="206" y="1262"/>
                    </a:lnTo>
                    <a:lnTo>
                      <a:pt x="200" y="1268"/>
                    </a:lnTo>
                    <a:lnTo>
                      <a:pt x="194" y="1274"/>
                    </a:lnTo>
                    <a:lnTo>
                      <a:pt x="190" y="1276"/>
                    </a:lnTo>
                    <a:lnTo>
                      <a:pt x="186" y="1276"/>
                    </a:lnTo>
                    <a:lnTo>
                      <a:pt x="182" y="1276"/>
                    </a:lnTo>
                    <a:lnTo>
                      <a:pt x="178" y="1272"/>
                    </a:lnTo>
                    <a:lnTo>
                      <a:pt x="174" y="1268"/>
                    </a:lnTo>
                    <a:lnTo>
                      <a:pt x="170" y="1260"/>
                    </a:lnTo>
                    <a:lnTo>
                      <a:pt x="168" y="1248"/>
                    </a:lnTo>
                    <a:lnTo>
                      <a:pt x="164" y="1234"/>
                    </a:lnTo>
                    <a:lnTo>
                      <a:pt x="158" y="1196"/>
                    </a:lnTo>
                    <a:lnTo>
                      <a:pt x="156" y="1138"/>
                    </a:lnTo>
                    <a:lnTo>
                      <a:pt x="156" y="1062"/>
                    </a:lnTo>
                    <a:lnTo>
                      <a:pt x="158" y="960"/>
                    </a:lnTo>
                    <a:lnTo>
                      <a:pt x="166" y="832"/>
                    </a:lnTo>
                    <a:lnTo>
                      <a:pt x="178" y="676"/>
                    </a:lnTo>
                    <a:lnTo>
                      <a:pt x="196" y="486"/>
                    </a:lnTo>
                    <a:lnTo>
                      <a:pt x="220" y="262"/>
                    </a:lnTo>
                    <a:lnTo>
                      <a:pt x="252" y="0"/>
                    </a:lnTo>
                    <a:lnTo>
                      <a:pt x="124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20"/>
              <p:cNvSpPr>
                <a:spLocks/>
              </p:cNvSpPr>
              <p:nvPr userDrawn="1"/>
            </p:nvSpPr>
            <p:spPr bwMode="auto">
              <a:xfrm>
                <a:off x="-405" y="1294"/>
                <a:ext cx="2140" cy="2041"/>
              </a:xfrm>
              <a:custGeom>
                <a:avLst/>
                <a:gdLst>
                  <a:gd name="T0" fmla="*/ 333 w 2132"/>
                  <a:gd name="T1" fmla="*/ 420 h 2030"/>
                  <a:gd name="T2" fmla="*/ 317 w 2132"/>
                  <a:gd name="T3" fmla="*/ 1098 h 2030"/>
                  <a:gd name="T4" fmla="*/ 249 w 2132"/>
                  <a:gd name="T5" fmla="*/ 1546 h 2030"/>
                  <a:gd name="T6" fmla="*/ 128 w 2132"/>
                  <a:gd name="T7" fmla="*/ 1834 h 2030"/>
                  <a:gd name="T8" fmla="*/ 54 w 2132"/>
                  <a:gd name="T9" fmla="*/ 1920 h 2030"/>
                  <a:gd name="T10" fmla="*/ 0 w 2132"/>
                  <a:gd name="T11" fmla="*/ 2049 h 2030"/>
                  <a:gd name="T12" fmla="*/ 28 w 2132"/>
                  <a:gd name="T13" fmla="*/ 2083 h 2030"/>
                  <a:gd name="T14" fmla="*/ 167 w 2132"/>
                  <a:gd name="T15" fmla="*/ 2049 h 2030"/>
                  <a:gd name="T16" fmla="*/ 540 w 2132"/>
                  <a:gd name="T17" fmla="*/ 1836 h 2030"/>
                  <a:gd name="T18" fmla="*/ 588 w 2132"/>
                  <a:gd name="T19" fmla="*/ 1777 h 2030"/>
                  <a:gd name="T20" fmla="*/ 582 w 2132"/>
                  <a:gd name="T21" fmla="*/ 1860 h 2030"/>
                  <a:gd name="T22" fmla="*/ 612 w 2132"/>
                  <a:gd name="T23" fmla="*/ 1926 h 2030"/>
                  <a:gd name="T24" fmla="*/ 703 w 2132"/>
                  <a:gd name="T25" fmla="*/ 1914 h 2030"/>
                  <a:gd name="T26" fmla="*/ 875 w 2132"/>
                  <a:gd name="T27" fmla="*/ 1777 h 2030"/>
                  <a:gd name="T28" fmla="*/ 1018 w 2132"/>
                  <a:gd name="T29" fmla="*/ 1665 h 2030"/>
                  <a:gd name="T30" fmla="*/ 1094 w 2132"/>
                  <a:gd name="T31" fmla="*/ 1713 h 2030"/>
                  <a:gd name="T32" fmla="*/ 1200 w 2132"/>
                  <a:gd name="T33" fmla="*/ 1697 h 2030"/>
                  <a:gd name="T34" fmla="*/ 1365 w 2132"/>
                  <a:gd name="T35" fmla="*/ 1594 h 2030"/>
                  <a:gd name="T36" fmla="*/ 1554 w 2132"/>
                  <a:gd name="T37" fmla="*/ 1417 h 2030"/>
                  <a:gd name="T38" fmla="*/ 1650 w 2132"/>
                  <a:gd name="T39" fmla="*/ 1470 h 2030"/>
                  <a:gd name="T40" fmla="*/ 1771 w 2132"/>
                  <a:gd name="T41" fmla="*/ 1438 h 2030"/>
                  <a:gd name="T42" fmla="*/ 1917 w 2132"/>
                  <a:gd name="T43" fmla="*/ 1259 h 2030"/>
                  <a:gd name="T44" fmla="*/ 2086 w 2132"/>
                  <a:gd name="T45" fmla="*/ 854 h 2030"/>
                  <a:gd name="T46" fmla="*/ 2094 w 2132"/>
                  <a:gd name="T47" fmla="*/ 458 h 2030"/>
                  <a:gd name="T48" fmla="*/ 1947 w 2132"/>
                  <a:gd name="T49" fmla="*/ 959 h 2030"/>
                  <a:gd name="T50" fmla="*/ 1827 w 2132"/>
                  <a:gd name="T51" fmla="*/ 1200 h 2030"/>
                  <a:gd name="T52" fmla="*/ 1724 w 2132"/>
                  <a:gd name="T53" fmla="*/ 1277 h 2030"/>
                  <a:gd name="T54" fmla="*/ 1684 w 2132"/>
                  <a:gd name="T55" fmla="*/ 1255 h 2030"/>
                  <a:gd name="T56" fmla="*/ 1750 w 2132"/>
                  <a:gd name="T57" fmla="*/ 818 h 2030"/>
                  <a:gd name="T58" fmla="*/ 1793 w 2132"/>
                  <a:gd name="T59" fmla="*/ 360 h 2030"/>
                  <a:gd name="T60" fmla="*/ 1682 w 2132"/>
                  <a:gd name="T61" fmla="*/ 812 h 2030"/>
                  <a:gd name="T62" fmla="*/ 1526 w 2132"/>
                  <a:gd name="T63" fmla="*/ 1216 h 2030"/>
                  <a:gd name="T64" fmla="*/ 1361 w 2132"/>
                  <a:gd name="T65" fmla="*/ 1430 h 2030"/>
                  <a:gd name="T66" fmla="*/ 1251 w 2132"/>
                  <a:gd name="T67" fmla="*/ 1476 h 2030"/>
                  <a:gd name="T68" fmla="*/ 1198 w 2132"/>
                  <a:gd name="T69" fmla="*/ 1476 h 2030"/>
                  <a:gd name="T70" fmla="*/ 1190 w 2132"/>
                  <a:gd name="T71" fmla="*/ 1410 h 2030"/>
                  <a:gd name="T72" fmla="*/ 1269 w 2132"/>
                  <a:gd name="T73" fmla="*/ 1263 h 2030"/>
                  <a:gd name="T74" fmla="*/ 1381 w 2132"/>
                  <a:gd name="T75" fmla="*/ 907 h 2030"/>
                  <a:gd name="T76" fmla="*/ 1455 w 2132"/>
                  <a:gd name="T77" fmla="*/ 348 h 2030"/>
                  <a:gd name="T78" fmla="*/ 1437 w 2132"/>
                  <a:gd name="T79" fmla="*/ 298 h 2030"/>
                  <a:gd name="T80" fmla="*/ 1373 w 2132"/>
                  <a:gd name="T81" fmla="*/ 261 h 2030"/>
                  <a:gd name="T82" fmla="*/ 1305 w 2132"/>
                  <a:gd name="T83" fmla="*/ 726 h 2030"/>
                  <a:gd name="T84" fmla="*/ 1188 w 2132"/>
                  <a:gd name="T85" fmla="*/ 1124 h 2030"/>
                  <a:gd name="T86" fmla="*/ 1032 w 2132"/>
                  <a:gd name="T87" fmla="*/ 1434 h 2030"/>
                  <a:gd name="T88" fmla="*/ 849 w 2132"/>
                  <a:gd name="T89" fmla="*/ 1610 h 2030"/>
                  <a:gd name="T90" fmla="*/ 747 w 2132"/>
                  <a:gd name="T91" fmla="*/ 1697 h 2030"/>
                  <a:gd name="T92" fmla="*/ 713 w 2132"/>
                  <a:gd name="T93" fmla="*/ 1685 h 2030"/>
                  <a:gd name="T94" fmla="*/ 767 w 2132"/>
                  <a:gd name="T95" fmla="*/ 1488 h 2030"/>
                  <a:gd name="T96" fmla="*/ 845 w 2132"/>
                  <a:gd name="T97" fmla="*/ 1221 h 2030"/>
                  <a:gd name="T98" fmla="*/ 931 w 2132"/>
                  <a:gd name="T99" fmla="*/ 583 h 2030"/>
                  <a:gd name="T100" fmla="*/ 861 w 2132"/>
                  <a:gd name="T101" fmla="*/ 121 h 2030"/>
                  <a:gd name="T102" fmla="*/ 787 w 2132"/>
                  <a:gd name="T103" fmla="*/ 867 h 2030"/>
                  <a:gd name="T104" fmla="*/ 677 w 2132"/>
                  <a:gd name="T105" fmla="*/ 1357 h 2030"/>
                  <a:gd name="T106" fmla="*/ 530 w 2132"/>
                  <a:gd name="T107" fmla="*/ 1677 h 2030"/>
                  <a:gd name="T108" fmla="*/ 436 w 2132"/>
                  <a:gd name="T109" fmla="*/ 1764 h 2030"/>
                  <a:gd name="T110" fmla="*/ 317 w 2132"/>
                  <a:gd name="T111" fmla="*/ 1862 h 2030"/>
                  <a:gd name="T112" fmla="*/ 255 w 2132"/>
                  <a:gd name="T113" fmla="*/ 1876 h 2030"/>
                  <a:gd name="T114" fmla="*/ 259 w 2132"/>
                  <a:gd name="T115" fmla="*/ 1799 h 2030"/>
                  <a:gd name="T116" fmla="*/ 363 w 2132"/>
                  <a:gd name="T117" fmla="*/ 1536 h 2030"/>
                  <a:gd name="T118" fmla="*/ 440 w 2132"/>
                  <a:gd name="T119" fmla="*/ 1178 h 2030"/>
                  <a:gd name="T120" fmla="*/ 464 w 2132"/>
                  <a:gd name="T121" fmla="*/ 513 h 2030"/>
                  <a:gd name="T122" fmla="*/ 313 w 2132"/>
                  <a:gd name="T123" fmla="*/ 58 h 20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132" h="2030">
                    <a:moveTo>
                      <a:pt x="308" y="58"/>
                    </a:moveTo>
                    <a:lnTo>
                      <a:pt x="308" y="58"/>
                    </a:lnTo>
                    <a:lnTo>
                      <a:pt x="314" y="122"/>
                    </a:lnTo>
                    <a:lnTo>
                      <a:pt x="318" y="196"/>
                    </a:lnTo>
                    <a:lnTo>
                      <a:pt x="322" y="292"/>
                    </a:lnTo>
                    <a:lnTo>
                      <a:pt x="328" y="410"/>
                    </a:lnTo>
                    <a:lnTo>
                      <a:pt x="330" y="540"/>
                    </a:lnTo>
                    <a:lnTo>
                      <a:pt x="330" y="684"/>
                    </a:lnTo>
                    <a:lnTo>
                      <a:pt x="326" y="834"/>
                    </a:lnTo>
                    <a:lnTo>
                      <a:pt x="322" y="912"/>
                    </a:lnTo>
                    <a:lnTo>
                      <a:pt x="318" y="990"/>
                    </a:lnTo>
                    <a:lnTo>
                      <a:pt x="312" y="1068"/>
                    </a:lnTo>
                    <a:lnTo>
                      <a:pt x="306" y="1144"/>
                    </a:lnTo>
                    <a:lnTo>
                      <a:pt x="296" y="1220"/>
                    </a:lnTo>
                    <a:lnTo>
                      <a:pt x="286" y="1294"/>
                    </a:lnTo>
                    <a:lnTo>
                      <a:pt x="274" y="1368"/>
                    </a:lnTo>
                    <a:lnTo>
                      <a:pt x="260" y="1438"/>
                    </a:lnTo>
                    <a:lnTo>
                      <a:pt x="244" y="1506"/>
                    </a:lnTo>
                    <a:lnTo>
                      <a:pt x="224" y="1570"/>
                    </a:lnTo>
                    <a:lnTo>
                      <a:pt x="204" y="1630"/>
                    </a:lnTo>
                    <a:lnTo>
                      <a:pt x="182" y="1686"/>
                    </a:lnTo>
                    <a:lnTo>
                      <a:pt x="156" y="1738"/>
                    </a:lnTo>
                    <a:lnTo>
                      <a:pt x="142" y="1760"/>
                    </a:lnTo>
                    <a:lnTo>
                      <a:pt x="128" y="1784"/>
                    </a:lnTo>
                    <a:lnTo>
                      <a:pt x="112" y="1804"/>
                    </a:lnTo>
                    <a:lnTo>
                      <a:pt x="96" y="1824"/>
                    </a:lnTo>
                    <a:lnTo>
                      <a:pt x="80" y="1842"/>
                    </a:lnTo>
                    <a:lnTo>
                      <a:pt x="64" y="1858"/>
                    </a:lnTo>
                    <a:lnTo>
                      <a:pt x="54" y="1870"/>
                    </a:lnTo>
                    <a:lnTo>
                      <a:pt x="34" y="1902"/>
                    </a:lnTo>
                    <a:lnTo>
                      <a:pt x="24" y="1922"/>
                    </a:lnTo>
                    <a:lnTo>
                      <a:pt x="14" y="1944"/>
                    </a:lnTo>
                    <a:lnTo>
                      <a:pt x="6" y="1964"/>
                    </a:lnTo>
                    <a:lnTo>
                      <a:pt x="0" y="1984"/>
                    </a:lnTo>
                    <a:lnTo>
                      <a:pt x="0" y="1994"/>
                    </a:lnTo>
                    <a:lnTo>
                      <a:pt x="0" y="2002"/>
                    </a:lnTo>
                    <a:lnTo>
                      <a:pt x="2" y="2010"/>
                    </a:lnTo>
                    <a:lnTo>
                      <a:pt x="6" y="2016"/>
                    </a:lnTo>
                    <a:lnTo>
                      <a:pt x="10" y="2022"/>
                    </a:lnTo>
                    <a:lnTo>
                      <a:pt x="18" y="2026"/>
                    </a:lnTo>
                    <a:lnTo>
                      <a:pt x="28" y="2028"/>
                    </a:lnTo>
                    <a:lnTo>
                      <a:pt x="38" y="2030"/>
                    </a:lnTo>
                    <a:lnTo>
                      <a:pt x="52" y="2030"/>
                    </a:lnTo>
                    <a:lnTo>
                      <a:pt x="68" y="2026"/>
                    </a:lnTo>
                    <a:lnTo>
                      <a:pt x="88" y="2022"/>
                    </a:lnTo>
                    <a:lnTo>
                      <a:pt x="110" y="2016"/>
                    </a:lnTo>
                    <a:lnTo>
                      <a:pt x="162" y="1994"/>
                    </a:lnTo>
                    <a:lnTo>
                      <a:pt x="226" y="1962"/>
                    </a:lnTo>
                    <a:lnTo>
                      <a:pt x="352" y="1896"/>
                    </a:lnTo>
                    <a:lnTo>
                      <a:pt x="444" y="1842"/>
                    </a:lnTo>
                    <a:lnTo>
                      <a:pt x="508" y="1802"/>
                    </a:lnTo>
                    <a:lnTo>
                      <a:pt x="530" y="1786"/>
                    </a:lnTo>
                    <a:lnTo>
                      <a:pt x="546" y="1772"/>
                    </a:lnTo>
                    <a:lnTo>
                      <a:pt x="560" y="1760"/>
                    </a:lnTo>
                    <a:lnTo>
                      <a:pt x="568" y="1750"/>
                    </a:lnTo>
                    <a:lnTo>
                      <a:pt x="574" y="1744"/>
                    </a:lnTo>
                    <a:lnTo>
                      <a:pt x="576" y="1738"/>
                    </a:lnTo>
                    <a:lnTo>
                      <a:pt x="578" y="1730"/>
                    </a:lnTo>
                    <a:lnTo>
                      <a:pt x="578" y="1728"/>
                    </a:lnTo>
                    <a:lnTo>
                      <a:pt x="574" y="1746"/>
                    </a:lnTo>
                    <a:lnTo>
                      <a:pt x="572" y="1764"/>
                    </a:lnTo>
                    <a:lnTo>
                      <a:pt x="570" y="1786"/>
                    </a:lnTo>
                    <a:lnTo>
                      <a:pt x="572" y="1810"/>
                    </a:lnTo>
                    <a:lnTo>
                      <a:pt x="574" y="1832"/>
                    </a:lnTo>
                    <a:lnTo>
                      <a:pt x="578" y="1844"/>
                    </a:lnTo>
                    <a:lnTo>
                      <a:pt x="582" y="1854"/>
                    </a:lnTo>
                    <a:lnTo>
                      <a:pt x="586" y="1862"/>
                    </a:lnTo>
                    <a:lnTo>
                      <a:pt x="594" y="1870"/>
                    </a:lnTo>
                    <a:lnTo>
                      <a:pt x="602" y="1876"/>
                    </a:lnTo>
                    <a:lnTo>
                      <a:pt x="612" y="1880"/>
                    </a:lnTo>
                    <a:lnTo>
                      <a:pt x="622" y="1882"/>
                    </a:lnTo>
                    <a:lnTo>
                      <a:pt x="636" y="1882"/>
                    </a:lnTo>
                    <a:lnTo>
                      <a:pt x="652" y="1880"/>
                    </a:lnTo>
                    <a:lnTo>
                      <a:pt x="668" y="1874"/>
                    </a:lnTo>
                    <a:lnTo>
                      <a:pt x="688" y="1864"/>
                    </a:lnTo>
                    <a:lnTo>
                      <a:pt x="710" y="1852"/>
                    </a:lnTo>
                    <a:lnTo>
                      <a:pt x="736" y="1836"/>
                    </a:lnTo>
                    <a:lnTo>
                      <a:pt x="762" y="1816"/>
                    </a:lnTo>
                    <a:lnTo>
                      <a:pt x="792" y="1792"/>
                    </a:lnTo>
                    <a:lnTo>
                      <a:pt x="824" y="1764"/>
                    </a:lnTo>
                    <a:lnTo>
                      <a:pt x="860" y="1730"/>
                    </a:lnTo>
                    <a:lnTo>
                      <a:pt x="898" y="1692"/>
                    </a:lnTo>
                    <a:lnTo>
                      <a:pt x="940" y="1650"/>
                    </a:lnTo>
                    <a:lnTo>
                      <a:pt x="986" y="1600"/>
                    </a:lnTo>
                    <a:lnTo>
                      <a:pt x="992" y="1610"/>
                    </a:lnTo>
                    <a:lnTo>
                      <a:pt x="998" y="1620"/>
                    </a:lnTo>
                    <a:lnTo>
                      <a:pt x="1008" y="1634"/>
                    </a:lnTo>
                    <a:lnTo>
                      <a:pt x="1022" y="1646"/>
                    </a:lnTo>
                    <a:lnTo>
                      <a:pt x="1040" y="1656"/>
                    </a:lnTo>
                    <a:lnTo>
                      <a:pt x="1050" y="1662"/>
                    </a:lnTo>
                    <a:lnTo>
                      <a:pt x="1062" y="1664"/>
                    </a:lnTo>
                    <a:lnTo>
                      <a:pt x="1074" y="1668"/>
                    </a:lnTo>
                    <a:lnTo>
                      <a:pt x="1088" y="1668"/>
                    </a:lnTo>
                    <a:lnTo>
                      <a:pt x="1104" y="1670"/>
                    </a:lnTo>
                    <a:lnTo>
                      <a:pt x="1120" y="1668"/>
                    </a:lnTo>
                    <a:lnTo>
                      <a:pt x="1140" y="1664"/>
                    </a:lnTo>
                    <a:lnTo>
                      <a:pt x="1158" y="1660"/>
                    </a:lnTo>
                    <a:lnTo>
                      <a:pt x="1180" y="1652"/>
                    </a:lnTo>
                    <a:lnTo>
                      <a:pt x="1202" y="1642"/>
                    </a:lnTo>
                    <a:lnTo>
                      <a:pt x="1226" y="1630"/>
                    </a:lnTo>
                    <a:lnTo>
                      <a:pt x="1252" y="1616"/>
                    </a:lnTo>
                    <a:lnTo>
                      <a:pt x="1280" y="1598"/>
                    </a:lnTo>
                    <a:lnTo>
                      <a:pt x="1310" y="1576"/>
                    </a:lnTo>
                    <a:lnTo>
                      <a:pt x="1340" y="1552"/>
                    </a:lnTo>
                    <a:lnTo>
                      <a:pt x="1374" y="1526"/>
                    </a:lnTo>
                    <a:lnTo>
                      <a:pt x="1408" y="1494"/>
                    </a:lnTo>
                    <a:lnTo>
                      <a:pt x="1444" y="1460"/>
                    </a:lnTo>
                    <a:lnTo>
                      <a:pt x="1484" y="1422"/>
                    </a:lnTo>
                    <a:lnTo>
                      <a:pt x="1524" y="1378"/>
                    </a:lnTo>
                    <a:lnTo>
                      <a:pt x="1538" y="1392"/>
                    </a:lnTo>
                    <a:lnTo>
                      <a:pt x="1554" y="1404"/>
                    </a:lnTo>
                    <a:lnTo>
                      <a:pt x="1576" y="1418"/>
                    </a:lnTo>
                    <a:lnTo>
                      <a:pt x="1590" y="1424"/>
                    </a:lnTo>
                    <a:lnTo>
                      <a:pt x="1604" y="1428"/>
                    </a:lnTo>
                    <a:lnTo>
                      <a:pt x="1620" y="1430"/>
                    </a:lnTo>
                    <a:lnTo>
                      <a:pt x="1636" y="1432"/>
                    </a:lnTo>
                    <a:lnTo>
                      <a:pt x="1654" y="1430"/>
                    </a:lnTo>
                    <a:lnTo>
                      <a:pt x="1672" y="1428"/>
                    </a:lnTo>
                    <a:lnTo>
                      <a:pt x="1692" y="1422"/>
                    </a:lnTo>
                    <a:lnTo>
                      <a:pt x="1714" y="1412"/>
                    </a:lnTo>
                    <a:lnTo>
                      <a:pt x="1736" y="1398"/>
                    </a:lnTo>
                    <a:lnTo>
                      <a:pt x="1758" y="1382"/>
                    </a:lnTo>
                    <a:lnTo>
                      <a:pt x="1782" y="1360"/>
                    </a:lnTo>
                    <a:lnTo>
                      <a:pt x="1806" y="1334"/>
                    </a:lnTo>
                    <a:lnTo>
                      <a:pt x="1830" y="1304"/>
                    </a:lnTo>
                    <a:lnTo>
                      <a:pt x="1856" y="1266"/>
                    </a:lnTo>
                    <a:lnTo>
                      <a:pt x="1882" y="1224"/>
                    </a:lnTo>
                    <a:lnTo>
                      <a:pt x="1908" y="1176"/>
                    </a:lnTo>
                    <a:lnTo>
                      <a:pt x="1936" y="1122"/>
                    </a:lnTo>
                    <a:lnTo>
                      <a:pt x="1962" y="1060"/>
                    </a:lnTo>
                    <a:lnTo>
                      <a:pt x="1990" y="990"/>
                    </a:lnTo>
                    <a:lnTo>
                      <a:pt x="2018" y="914"/>
                    </a:lnTo>
                    <a:lnTo>
                      <a:pt x="2046" y="830"/>
                    </a:lnTo>
                    <a:lnTo>
                      <a:pt x="2074" y="736"/>
                    </a:lnTo>
                    <a:lnTo>
                      <a:pt x="2104" y="636"/>
                    </a:lnTo>
                    <a:lnTo>
                      <a:pt x="2132" y="526"/>
                    </a:lnTo>
                    <a:lnTo>
                      <a:pt x="2062" y="408"/>
                    </a:lnTo>
                    <a:lnTo>
                      <a:pt x="2054" y="448"/>
                    </a:lnTo>
                    <a:lnTo>
                      <a:pt x="2028" y="550"/>
                    </a:lnTo>
                    <a:lnTo>
                      <a:pt x="2012" y="618"/>
                    </a:lnTo>
                    <a:lnTo>
                      <a:pt x="1990" y="692"/>
                    </a:lnTo>
                    <a:lnTo>
                      <a:pt x="1966" y="772"/>
                    </a:lnTo>
                    <a:lnTo>
                      <a:pt x="1940" y="854"/>
                    </a:lnTo>
                    <a:lnTo>
                      <a:pt x="1912" y="934"/>
                    </a:lnTo>
                    <a:lnTo>
                      <a:pt x="1880" y="1012"/>
                    </a:lnTo>
                    <a:lnTo>
                      <a:pt x="1862" y="1048"/>
                    </a:lnTo>
                    <a:lnTo>
                      <a:pt x="1846" y="1082"/>
                    </a:lnTo>
                    <a:lnTo>
                      <a:pt x="1828" y="1114"/>
                    </a:lnTo>
                    <a:lnTo>
                      <a:pt x="1810" y="1142"/>
                    </a:lnTo>
                    <a:lnTo>
                      <a:pt x="1792" y="1170"/>
                    </a:lnTo>
                    <a:lnTo>
                      <a:pt x="1772" y="1192"/>
                    </a:lnTo>
                    <a:lnTo>
                      <a:pt x="1754" y="1210"/>
                    </a:lnTo>
                    <a:lnTo>
                      <a:pt x="1734" y="1226"/>
                    </a:lnTo>
                    <a:lnTo>
                      <a:pt x="1714" y="1236"/>
                    </a:lnTo>
                    <a:lnTo>
                      <a:pt x="1704" y="1240"/>
                    </a:lnTo>
                    <a:lnTo>
                      <a:pt x="1694" y="1242"/>
                    </a:lnTo>
                    <a:lnTo>
                      <a:pt x="1684" y="1244"/>
                    </a:lnTo>
                    <a:lnTo>
                      <a:pt x="1674" y="1242"/>
                    </a:lnTo>
                    <a:lnTo>
                      <a:pt x="1664" y="1242"/>
                    </a:lnTo>
                    <a:lnTo>
                      <a:pt x="1652" y="1238"/>
                    </a:lnTo>
                    <a:lnTo>
                      <a:pt x="1654" y="1220"/>
                    </a:lnTo>
                    <a:lnTo>
                      <a:pt x="1658" y="1170"/>
                    </a:lnTo>
                    <a:lnTo>
                      <a:pt x="1666" y="1092"/>
                    </a:lnTo>
                    <a:lnTo>
                      <a:pt x="1680" y="990"/>
                    </a:lnTo>
                    <a:lnTo>
                      <a:pt x="1690" y="930"/>
                    </a:lnTo>
                    <a:lnTo>
                      <a:pt x="1704" y="866"/>
                    </a:lnTo>
                    <a:lnTo>
                      <a:pt x="1718" y="798"/>
                    </a:lnTo>
                    <a:lnTo>
                      <a:pt x="1736" y="726"/>
                    </a:lnTo>
                    <a:lnTo>
                      <a:pt x="1758" y="650"/>
                    </a:lnTo>
                    <a:lnTo>
                      <a:pt x="1782" y="572"/>
                    </a:lnTo>
                    <a:lnTo>
                      <a:pt x="1808" y="490"/>
                    </a:lnTo>
                    <a:lnTo>
                      <a:pt x="1840" y="408"/>
                    </a:lnTo>
                    <a:lnTo>
                      <a:pt x="1758" y="350"/>
                    </a:lnTo>
                    <a:lnTo>
                      <a:pt x="1748" y="396"/>
                    </a:lnTo>
                    <a:lnTo>
                      <a:pt x="1722" y="520"/>
                    </a:lnTo>
                    <a:lnTo>
                      <a:pt x="1704" y="602"/>
                    </a:lnTo>
                    <a:lnTo>
                      <a:pt x="1680" y="694"/>
                    </a:lnTo>
                    <a:lnTo>
                      <a:pt x="1652" y="792"/>
                    </a:lnTo>
                    <a:lnTo>
                      <a:pt x="1618" y="894"/>
                    </a:lnTo>
                    <a:lnTo>
                      <a:pt x="1582" y="994"/>
                    </a:lnTo>
                    <a:lnTo>
                      <a:pt x="1562" y="1044"/>
                    </a:lnTo>
                    <a:lnTo>
                      <a:pt x="1542" y="1092"/>
                    </a:lnTo>
                    <a:lnTo>
                      <a:pt x="1520" y="1140"/>
                    </a:lnTo>
                    <a:lnTo>
                      <a:pt x="1496" y="1184"/>
                    </a:lnTo>
                    <a:lnTo>
                      <a:pt x="1472" y="1228"/>
                    </a:lnTo>
                    <a:lnTo>
                      <a:pt x="1448" y="1266"/>
                    </a:lnTo>
                    <a:lnTo>
                      <a:pt x="1420" y="1304"/>
                    </a:lnTo>
                    <a:lnTo>
                      <a:pt x="1394" y="1336"/>
                    </a:lnTo>
                    <a:lnTo>
                      <a:pt x="1366" y="1366"/>
                    </a:lnTo>
                    <a:lnTo>
                      <a:pt x="1336" y="1390"/>
                    </a:lnTo>
                    <a:lnTo>
                      <a:pt x="1306" y="1410"/>
                    </a:lnTo>
                    <a:lnTo>
                      <a:pt x="1290" y="1418"/>
                    </a:lnTo>
                    <a:lnTo>
                      <a:pt x="1274" y="1424"/>
                    </a:lnTo>
                    <a:lnTo>
                      <a:pt x="1258" y="1430"/>
                    </a:lnTo>
                    <a:lnTo>
                      <a:pt x="1242" y="1434"/>
                    </a:lnTo>
                    <a:lnTo>
                      <a:pt x="1226" y="1436"/>
                    </a:lnTo>
                    <a:lnTo>
                      <a:pt x="1208" y="1436"/>
                    </a:lnTo>
                    <a:lnTo>
                      <a:pt x="1204" y="1438"/>
                    </a:lnTo>
                    <a:lnTo>
                      <a:pt x="1192" y="1438"/>
                    </a:lnTo>
                    <a:lnTo>
                      <a:pt x="1186" y="1438"/>
                    </a:lnTo>
                    <a:lnTo>
                      <a:pt x="1178" y="1436"/>
                    </a:lnTo>
                    <a:lnTo>
                      <a:pt x="1172" y="1432"/>
                    </a:lnTo>
                    <a:lnTo>
                      <a:pt x="1168" y="1426"/>
                    </a:lnTo>
                    <a:lnTo>
                      <a:pt x="1164" y="1418"/>
                    </a:lnTo>
                    <a:lnTo>
                      <a:pt x="1162" y="1406"/>
                    </a:lnTo>
                    <a:lnTo>
                      <a:pt x="1164" y="1392"/>
                    </a:lnTo>
                    <a:lnTo>
                      <a:pt x="1170" y="1372"/>
                    </a:lnTo>
                    <a:lnTo>
                      <a:pt x="1178" y="1350"/>
                    </a:lnTo>
                    <a:lnTo>
                      <a:pt x="1190" y="1322"/>
                    </a:lnTo>
                    <a:lnTo>
                      <a:pt x="1208" y="1288"/>
                    </a:lnTo>
                    <a:lnTo>
                      <a:pt x="1232" y="1250"/>
                    </a:lnTo>
                    <a:lnTo>
                      <a:pt x="1244" y="1228"/>
                    </a:lnTo>
                    <a:lnTo>
                      <a:pt x="1258" y="1204"/>
                    </a:lnTo>
                    <a:lnTo>
                      <a:pt x="1280" y="1150"/>
                    </a:lnTo>
                    <a:lnTo>
                      <a:pt x="1302" y="1090"/>
                    </a:lnTo>
                    <a:lnTo>
                      <a:pt x="1322" y="1024"/>
                    </a:lnTo>
                    <a:lnTo>
                      <a:pt x="1340" y="954"/>
                    </a:lnTo>
                    <a:lnTo>
                      <a:pt x="1356" y="882"/>
                    </a:lnTo>
                    <a:lnTo>
                      <a:pt x="1370" y="810"/>
                    </a:lnTo>
                    <a:lnTo>
                      <a:pt x="1384" y="738"/>
                    </a:lnTo>
                    <a:lnTo>
                      <a:pt x="1404" y="598"/>
                    </a:lnTo>
                    <a:lnTo>
                      <a:pt x="1420" y="478"/>
                    </a:lnTo>
                    <a:lnTo>
                      <a:pt x="1428" y="388"/>
                    </a:lnTo>
                    <a:lnTo>
                      <a:pt x="1430" y="338"/>
                    </a:lnTo>
                    <a:lnTo>
                      <a:pt x="1430" y="326"/>
                    </a:lnTo>
                    <a:lnTo>
                      <a:pt x="1428" y="314"/>
                    </a:lnTo>
                    <a:lnTo>
                      <a:pt x="1424" y="304"/>
                    </a:lnTo>
                    <a:lnTo>
                      <a:pt x="1418" y="296"/>
                    </a:lnTo>
                    <a:lnTo>
                      <a:pt x="1412" y="288"/>
                    </a:lnTo>
                    <a:lnTo>
                      <a:pt x="1404" y="282"/>
                    </a:lnTo>
                    <a:lnTo>
                      <a:pt x="1390" y="272"/>
                    </a:lnTo>
                    <a:lnTo>
                      <a:pt x="1374" y="264"/>
                    </a:lnTo>
                    <a:lnTo>
                      <a:pt x="1362" y="260"/>
                    </a:lnTo>
                    <a:lnTo>
                      <a:pt x="1348" y="256"/>
                    </a:lnTo>
                    <a:lnTo>
                      <a:pt x="1344" y="302"/>
                    </a:lnTo>
                    <a:lnTo>
                      <a:pt x="1338" y="356"/>
                    </a:lnTo>
                    <a:lnTo>
                      <a:pt x="1330" y="424"/>
                    </a:lnTo>
                    <a:lnTo>
                      <a:pt x="1316" y="508"/>
                    </a:lnTo>
                    <a:lnTo>
                      <a:pt x="1300" y="602"/>
                    </a:lnTo>
                    <a:lnTo>
                      <a:pt x="1280" y="706"/>
                    </a:lnTo>
                    <a:lnTo>
                      <a:pt x="1254" y="814"/>
                    </a:lnTo>
                    <a:lnTo>
                      <a:pt x="1240" y="870"/>
                    </a:lnTo>
                    <a:lnTo>
                      <a:pt x="1224" y="926"/>
                    </a:lnTo>
                    <a:lnTo>
                      <a:pt x="1206" y="982"/>
                    </a:lnTo>
                    <a:lnTo>
                      <a:pt x="1188" y="1038"/>
                    </a:lnTo>
                    <a:lnTo>
                      <a:pt x="1168" y="1094"/>
                    </a:lnTo>
                    <a:lnTo>
                      <a:pt x="1146" y="1148"/>
                    </a:lnTo>
                    <a:lnTo>
                      <a:pt x="1122" y="1200"/>
                    </a:lnTo>
                    <a:lnTo>
                      <a:pt x="1098" y="1252"/>
                    </a:lnTo>
                    <a:lnTo>
                      <a:pt x="1070" y="1302"/>
                    </a:lnTo>
                    <a:lnTo>
                      <a:pt x="1042" y="1348"/>
                    </a:lnTo>
                    <a:lnTo>
                      <a:pt x="1012" y="1394"/>
                    </a:lnTo>
                    <a:lnTo>
                      <a:pt x="980" y="1436"/>
                    </a:lnTo>
                    <a:lnTo>
                      <a:pt x="948" y="1474"/>
                    </a:lnTo>
                    <a:lnTo>
                      <a:pt x="912" y="1508"/>
                    </a:lnTo>
                    <a:lnTo>
                      <a:pt x="874" y="1538"/>
                    </a:lnTo>
                    <a:lnTo>
                      <a:pt x="854" y="1552"/>
                    </a:lnTo>
                    <a:lnTo>
                      <a:pt x="834" y="1566"/>
                    </a:lnTo>
                    <a:lnTo>
                      <a:pt x="824" y="1576"/>
                    </a:lnTo>
                    <a:lnTo>
                      <a:pt x="798" y="1602"/>
                    </a:lnTo>
                    <a:lnTo>
                      <a:pt x="766" y="1630"/>
                    </a:lnTo>
                    <a:lnTo>
                      <a:pt x="748" y="1642"/>
                    </a:lnTo>
                    <a:lnTo>
                      <a:pt x="732" y="1652"/>
                    </a:lnTo>
                    <a:lnTo>
                      <a:pt x="718" y="1656"/>
                    </a:lnTo>
                    <a:lnTo>
                      <a:pt x="712" y="1656"/>
                    </a:lnTo>
                    <a:lnTo>
                      <a:pt x="706" y="1654"/>
                    </a:lnTo>
                    <a:lnTo>
                      <a:pt x="702" y="1652"/>
                    </a:lnTo>
                    <a:lnTo>
                      <a:pt x="700" y="1646"/>
                    </a:lnTo>
                    <a:lnTo>
                      <a:pt x="698" y="1640"/>
                    </a:lnTo>
                    <a:lnTo>
                      <a:pt x="696" y="1630"/>
                    </a:lnTo>
                    <a:lnTo>
                      <a:pt x="698" y="1618"/>
                    </a:lnTo>
                    <a:lnTo>
                      <a:pt x="700" y="1602"/>
                    </a:lnTo>
                    <a:lnTo>
                      <a:pt x="710" y="1564"/>
                    </a:lnTo>
                    <a:lnTo>
                      <a:pt x="726" y="1514"/>
                    </a:lnTo>
                    <a:lnTo>
                      <a:pt x="752" y="1448"/>
                    </a:lnTo>
                    <a:lnTo>
                      <a:pt x="768" y="1410"/>
                    </a:lnTo>
                    <a:lnTo>
                      <a:pt x="782" y="1370"/>
                    </a:lnTo>
                    <a:lnTo>
                      <a:pt x="796" y="1328"/>
                    </a:lnTo>
                    <a:lnTo>
                      <a:pt x="808" y="1282"/>
                    </a:lnTo>
                    <a:lnTo>
                      <a:pt x="830" y="1188"/>
                    </a:lnTo>
                    <a:lnTo>
                      <a:pt x="850" y="1086"/>
                    </a:lnTo>
                    <a:lnTo>
                      <a:pt x="868" y="982"/>
                    </a:lnTo>
                    <a:lnTo>
                      <a:pt x="884" y="876"/>
                    </a:lnTo>
                    <a:lnTo>
                      <a:pt x="896" y="770"/>
                    </a:lnTo>
                    <a:lnTo>
                      <a:pt x="908" y="666"/>
                    </a:lnTo>
                    <a:lnTo>
                      <a:pt x="916" y="568"/>
                    </a:lnTo>
                    <a:lnTo>
                      <a:pt x="924" y="476"/>
                    </a:lnTo>
                    <a:lnTo>
                      <a:pt x="934" y="320"/>
                    </a:lnTo>
                    <a:lnTo>
                      <a:pt x="938" y="214"/>
                    </a:lnTo>
                    <a:lnTo>
                      <a:pt x="940" y="174"/>
                    </a:lnTo>
                    <a:lnTo>
                      <a:pt x="846" y="116"/>
                    </a:lnTo>
                    <a:lnTo>
                      <a:pt x="842" y="176"/>
                    </a:lnTo>
                    <a:lnTo>
                      <a:pt x="832" y="338"/>
                    </a:lnTo>
                    <a:lnTo>
                      <a:pt x="822" y="448"/>
                    </a:lnTo>
                    <a:lnTo>
                      <a:pt x="808" y="570"/>
                    </a:lnTo>
                    <a:lnTo>
                      <a:pt x="792" y="704"/>
                    </a:lnTo>
                    <a:lnTo>
                      <a:pt x="772" y="842"/>
                    </a:lnTo>
                    <a:lnTo>
                      <a:pt x="748" y="984"/>
                    </a:lnTo>
                    <a:lnTo>
                      <a:pt x="734" y="1054"/>
                    </a:lnTo>
                    <a:lnTo>
                      <a:pt x="718" y="1124"/>
                    </a:lnTo>
                    <a:lnTo>
                      <a:pt x="702" y="1192"/>
                    </a:lnTo>
                    <a:lnTo>
                      <a:pt x="684" y="1258"/>
                    </a:lnTo>
                    <a:lnTo>
                      <a:pt x="664" y="1322"/>
                    </a:lnTo>
                    <a:lnTo>
                      <a:pt x="644" y="1384"/>
                    </a:lnTo>
                    <a:lnTo>
                      <a:pt x="622" y="1442"/>
                    </a:lnTo>
                    <a:lnTo>
                      <a:pt x="598" y="1496"/>
                    </a:lnTo>
                    <a:lnTo>
                      <a:pt x="574" y="1546"/>
                    </a:lnTo>
                    <a:lnTo>
                      <a:pt x="548" y="1592"/>
                    </a:lnTo>
                    <a:lnTo>
                      <a:pt x="520" y="1632"/>
                    </a:lnTo>
                    <a:lnTo>
                      <a:pt x="506" y="1650"/>
                    </a:lnTo>
                    <a:lnTo>
                      <a:pt x="490" y="1666"/>
                    </a:lnTo>
                    <a:lnTo>
                      <a:pt x="474" y="1682"/>
                    </a:lnTo>
                    <a:lnTo>
                      <a:pt x="458" y="1696"/>
                    </a:lnTo>
                    <a:lnTo>
                      <a:pt x="442" y="1706"/>
                    </a:lnTo>
                    <a:lnTo>
                      <a:pt x="426" y="1718"/>
                    </a:lnTo>
                    <a:lnTo>
                      <a:pt x="412" y="1730"/>
                    </a:lnTo>
                    <a:lnTo>
                      <a:pt x="378" y="1762"/>
                    </a:lnTo>
                    <a:lnTo>
                      <a:pt x="356" y="1780"/>
                    </a:lnTo>
                    <a:lnTo>
                      <a:pt x="334" y="1796"/>
                    </a:lnTo>
                    <a:lnTo>
                      <a:pt x="312" y="1812"/>
                    </a:lnTo>
                    <a:lnTo>
                      <a:pt x="290" y="1824"/>
                    </a:lnTo>
                    <a:lnTo>
                      <a:pt x="280" y="1828"/>
                    </a:lnTo>
                    <a:lnTo>
                      <a:pt x="270" y="1830"/>
                    </a:lnTo>
                    <a:lnTo>
                      <a:pt x="262" y="1830"/>
                    </a:lnTo>
                    <a:lnTo>
                      <a:pt x="256" y="1830"/>
                    </a:lnTo>
                    <a:lnTo>
                      <a:pt x="250" y="1826"/>
                    </a:lnTo>
                    <a:lnTo>
                      <a:pt x="246" y="1820"/>
                    </a:lnTo>
                    <a:lnTo>
                      <a:pt x="244" y="1812"/>
                    </a:lnTo>
                    <a:lnTo>
                      <a:pt x="244" y="1802"/>
                    </a:lnTo>
                    <a:lnTo>
                      <a:pt x="244" y="1786"/>
                    </a:lnTo>
                    <a:lnTo>
                      <a:pt x="248" y="1770"/>
                    </a:lnTo>
                    <a:lnTo>
                      <a:pt x="254" y="1750"/>
                    </a:lnTo>
                    <a:lnTo>
                      <a:pt x="262" y="1726"/>
                    </a:lnTo>
                    <a:lnTo>
                      <a:pt x="284" y="1666"/>
                    </a:lnTo>
                    <a:lnTo>
                      <a:pt x="320" y="1588"/>
                    </a:lnTo>
                    <a:lnTo>
                      <a:pt x="340" y="1544"/>
                    </a:lnTo>
                    <a:lnTo>
                      <a:pt x="358" y="1496"/>
                    </a:lnTo>
                    <a:lnTo>
                      <a:pt x="374" y="1444"/>
                    </a:lnTo>
                    <a:lnTo>
                      <a:pt x="388" y="1390"/>
                    </a:lnTo>
                    <a:lnTo>
                      <a:pt x="402" y="1332"/>
                    </a:lnTo>
                    <a:lnTo>
                      <a:pt x="412" y="1272"/>
                    </a:lnTo>
                    <a:lnTo>
                      <a:pt x="422" y="1212"/>
                    </a:lnTo>
                    <a:lnTo>
                      <a:pt x="430" y="1148"/>
                    </a:lnTo>
                    <a:lnTo>
                      <a:pt x="438" y="1084"/>
                    </a:lnTo>
                    <a:lnTo>
                      <a:pt x="444" y="1018"/>
                    </a:lnTo>
                    <a:lnTo>
                      <a:pt x="452" y="886"/>
                    </a:lnTo>
                    <a:lnTo>
                      <a:pt x="456" y="752"/>
                    </a:lnTo>
                    <a:lnTo>
                      <a:pt x="456" y="624"/>
                    </a:lnTo>
                    <a:lnTo>
                      <a:pt x="454" y="498"/>
                    </a:lnTo>
                    <a:lnTo>
                      <a:pt x="450" y="382"/>
                    </a:lnTo>
                    <a:lnTo>
                      <a:pt x="446" y="276"/>
                    </a:lnTo>
                    <a:lnTo>
                      <a:pt x="440" y="184"/>
                    </a:lnTo>
                    <a:lnTo>
                      <a:pt x="430" y="48"/>
                    </a:lnTo>
                    <a:lnTo>
                      <a:pt x="426" y="0"/>
                    </a:lnTo>
                    <a:lnTo>
                      <a:pt x="308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21"/>
              <p:cNvSpPr>
                <a:spLocks/>
              </p:cNvSpPr>
              <p:nvPr userDrawn="1"/>
            </p:nvSpPr>
            <p:spPr bwMode="auto">
              <a:xfrm>
                <a:off x="555" y="-2587"/>
                <a:ext cx="480" cy="640"/>
              </a:xfrm>
              <a:custGeom>
                <a:avLst/>
                <a:gdLst>
                  <a:gd name="T0" fmla="*/ 311 w 496"/>
                  <a:gd name="T1" fmla="*/ 0 h 642"/>
                  <a:gd name="T2" fmla="*/ 311 w 496"/>
                  <a:gd name="T3" fmla="*/ 0 h 642"/>
                  <a:gd name="T4" fmla="*/ 295 w 496"/>
                  <a:gd name="T5" fmla="*/ 14 h 642"/>
                  <a:gd name="T6" fmla="*/ 282 w 496"/>
                  <a:gd name="T7" fmla="*/ 28 h 642"/>
                  <a:gd name="T8" fmla="*/ 255 w 496"/>
                  <a:gd name="T9" fmla="*/ 60 h 642"/>
                  <a:gd name="T10" fmla="*/ 229 w 496"/>
                  <a:gd name="T11" fmla="*/ 96 h 642"/>
                  <a:gd name="T12" fmla="*/ 205 w 496"/>
                  <a:gd name="T13" fmla="*/ 134 h 642"/>
                  <a:gd name="T14" fmla="*/ 183 w 496"/>
                  <a:gd name="T15" fmla="*/ 167 h 642"/>
                  <a:gd name="T16" fmla="*/ 163 w 496"/>
                  <a:gd name="T17" fmla="*/ 207 h 642"/>
                  <a:gd name="T18" fmla="*/ 124 w 496"/>
                  <a:gd name="T19" fmla="*/ 283 h 642"/>
                  <a:gd name="T20" fmla="*/ 124 w 496"/>
                  <a:gd name="T21" fmla="*/ 283 h 642"/>
                  <a:gd name="T22" fmla="*/ 83 w 496"/>
                  <a:gd name="T23" fmla="*/ 361 h 642"/>
                  <a:gd name="T24" fmla="*/ 62 w 496"/>
                  <a:gd name="T25" fmla="*/ 405 h 642"/>
                  <a:gd name="T26" fmla="*/ 42 w 496"/>
                  <a:gd name="T27" fmla="*/ 451 h 642"/>
                  <a:gd name="T28" fmla="*/ 23 w 496"/>
                  <a:gd name="T29" fmla="*/ 492 h 642"/>
                  <a:gd name="T30" fmla="*/ 15 w 496"/>
                  <a:gd name="T31" fmla="*/ 514 h 642"/>
                  <a:gd name="T32" fmla="*/ 12 w 496"/>
                  <a:gd name="T33" fmla="*/ 538 h 642"/>
                  <a:gd name="T34" fmla="*/ 6 w 496"/>
                  <a:gd name="T35" fmla="*/ 560 h 642"/>
                  <a:gd name="T36" fmla="*/ 2 w 496"/>
                  <a:gd name="T37" fmla="*/ 584 h 642"/>
                  <a:gd name="T38" fmla="*/ 0 w 496"/>
                  <a:gd name="T39" fmla="*/ 606 h 642"/>
                  <a:gd name="T40" fmla="*/ 0 w 496"/>
                  <a:gd name="T41" fmla="*/ 628 h 642"/>
                  <a:gd name="T42" fmla="*/ 0 w 496"/>
                  <a:gd name="T43" fmla="*/ 628 h 642"/>
                  <a:gd name="T44" fmla="*/ 8 w 496"/>
                  <a:gd name="T45" fmla="*/ 630 h 642"/>
                  <a:gd name="T46" fmla="*/ 15 w 496"/>
                  <a:gd name="T47" fmla="*/ 632 h 642"/>
                  <a:gd name="T48" fmla="*/ 19 w 496"/>
                  <a:gd name="T49" fmla="*/ 630 h 642"/>
                  <a:gd name="T50" fmla="*/ 27 w 496"/>
                  <a:gd name="T51" fmla="*/ 630 h 642"/>
                  <a:gd name="T52" fmla="*/ 43 w 496"/>
                  <a:gd name="T53" fmla="*/ 620 h 642"/>
                  <a:gd name="T54" fmla="*/ 56 w 496"/>
                  <a:gd name="T55" fmla="*/ 608 h 642"/>
                  <a:gd name="T56" fmla="*/ 71 w 496"/>
                  <a:gd name="T57" fmla="*/ 590 h 642"/>
                  <a:gd name="T58" fmla="*/ 87 w 496"/>
                  <a:gd name="T59" fmla="*/ 570 h 642"/>
                  <a:gd name="T60" fmla="*/ 102 w 496"/>
                  <a:gd name="T61" fmla="*/ 546 h 642"/>
                  <a:gd name="T62" fmla="*/ 118 w 496"/>
                  <a:gd name="T63" fmla="*/ 522 h 642"/>
                  <a:gd name="T64" fmla="*/ 145 w 496"/>
                  <a:gd name="T65" fmla="*/ 473 h 642"/>
                  <a:gd name="T66" fmla="*/ 170 w 496"/>
                  <a:gd name="T67" fmla="*/ 421 h 642"/>
                  <a:gd name="T68" fmla="*/ 190 w 496"/>
                  <a:gd name="T69" fmla="*/ 377 h 642"/>
                  <a:gd name="T70" fmla="*/ 205 w 496"/>
                  <a:gd name="T71" fmla="*/ 345 h 642"/>
                  <a:gd name="T72" fmla="*/ 205 w 496"/>
                  <a:gd name="T73" fmla="*/ 345 h 642"/>
                  <a:gd name="T74" fmla="*/ 231 w 496"/>
                  <a:gd name="T75" fmla="*/ 303 h 642"/>
                  <a:gd name="T76" fmla="*/ 256 w 496"/>
                  <a:gd name="T77" fmla="*/ 263 h 642"/>
                  <a:gd name="T78" fmla="*/ 282 w 496"/>
                  <a:gd name="T79" fmla="*/ 221 h 642"/>
                  <a:gd name="T80" fmla="*/ 309 w 496"/>
                  <a:gd name="T81" fmla="*/ 181 h 642"/>
                  <a:gd name="T82" fmla="*/ 365 w 496"/>
                  <a:gd name="T83" fmla="*/ 108 h 642"/>
                  <a:gd name="T84" fmla="*/ 421 w 496"/>
                  <a:gd name="T85" fmla="*/ 30 h 642"/>
                  <a:gd name="T86" fmla="*/ 421 w 496"/>
                  <a:gd name="T87" fmla="*/ 30 h 642"/>
                  <a:gd name="T88" fmla="*/ 391 w 496"/>
                  <a:gd name="T89" fmla="*/ 32 h 642"/>
                  <a:gd name="T90" fmla="*/ 374 w 496"/>
                  <a:gd name="T91" fmla="*/ 32 h 642"/>
                  <a:gd name="T92" fmla="*/ 358 w 496"/>
                  <a:gd name="T93" fmla="*/ 30 h 642"/>
                  <a:gd name="T94" fmla="*/ 343 w 496"/>
                  <a:gd name="T95" fmla="*/ 28 h 642"/>
                  <a:gd name="T96" fmla="*/ 329 w 496"/>
                  <a:gd name="T97" fmla="*/ 22 h 642"/>
                  <a:gd name="T98" fmla="*/ 319 w 496"/>
                  <a:gd name="T99" fmla="*/ 16 h 642"/>
                  <a:gd name="T100" fmla="*/ 311 w 496"/>
                  <a:gd name="T101" fmla="*/ 8 h 642"/>
                  <a:gd name="T102" fmla="*/ 311 w 496"/>
                  <a:gd name="T103" fmla="*/ 0 h 6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96" h="642">
                    <a:moveTo>
                      <a:pt x="366" y="0"/>
                    </a:moveTo>
                    <a:lnTo>
                      <a:pt x="366" y="0"/>
                    </a:lnTo>
                    <a:lnTo>
                      <a:pt x="348" y="14"/>
                    </a:lnTo>
                    <a:lnTo>
                      <a:pt x="332" y="28"/>
                    </a:lnTo>
                    <a:lnTo>
                      <a:pt x="300" y="60"/>
                    </a:lnTo>
                    <a:lnTo>
                      <a:pt x="270" y="96"/>
                    </a:lnTo>
                    <a:lnTo>
                      <a:pt x="242" y="134"/>
                    </a:lnTo>
                    <a:lnTo>
                      <a:pt x="216" y="172"/>
                    </a:lnTo>
                    <a:lnTo>
                      <a:pt x="192" y="212"/>
                    </a:lnTo>
                    <a:lnTo>
                      <a:pt x="146" y="288"/>
                    </a:lnTo>
                    <a:lnTo>
                      <a:pt x="98" y="366"/>
                    </a:lnTo>
                    <a:lnTo>
                      <a:pt x="72" y="410"/>
                    </a:lnTo>
                    <a:lnTo>
                      <a:pt x="48" y="456"/>
                    </a:lnTo>
                    <a:lnTo>
                      <a:pt x="28" y="502"/>
                    </a:lnTo>
                    <a:lnTo>
                      <a:pt x="18" y="524"/>
                    </a:lnTo>
                    <a:lnTo>
                      <a:pt x="12" y="548"/>
                    </a:lnTo>
                    <a:lnTo>
                      <a:pt x="6" y="570"/>
                    </a:lnTo>
                    <a:lnTo>
                      <a:pt x="2" y="594"/>
                    </a:lnTo>
                    <a:lnTo>
                      <a:pt x="0" y="616"/>
                    </a:lnTo>
                    <a:lnTo>
                      <a:pt x="0" y="638"/>
                    </a:lnTo>
                    <a:lnTo>
                      <a:pt x="8" y="640"/>
                    </a:lnTo>
                    <a:lnTo>
                      <a:pt x="16" y="642"/>
                    </a:lnTo>
                    <a:lnTo>
                      <a:pt x="24" y="640"/>
                    </a:lnTo>
                    <a:lnTo>
                      <a:pt x="32" y="640"/>
                    </a:lnTo>
                    <a:lnTo>
                      <a:pt x="50" y="630"/>
                    </a:lnTo>
                    <a:lnTo>
                      <a:pt x="66" y="618"/>
                    </a:lnTo>
                    <a:lnTo>
                      <a:pt x="84" y="600"/>
                    </a:lnTo>
                    <a:lnTo>
                      <a:pt x="102" y="580"/>
                    </a:lnTo>
                    <a:lnTo>
                      <a:pt x="120" y="556"/>
                    </a:lnTo>
                    <a:lnTo>
                      <a:pt x="138" y="532"/>
                    </a:lnTo>
                    <a:lnTo>
                      <a:pt x="170" y="478"/>
                    </a:lnTo>
                    <a:lnTo>
                      <a:pt x="200" y="426"/>
                    </a:lnTo>
                    <a:lnTo>
                      <a:pt x="224" y="382"/>
                    </a:lnTo>
                    <a:lnTo>
                      <a:pt x="242" y="350"/>
                    </a:lnTo>
                    <a:lnTo>
                      <a:pt x="272" y="308"/>
                    </a:lnTo>
                    <a:lnTo>
                      <a:pt x="302" y="268"/>
                    </a:lnTo>
                    <a:lnTo>
                      <a:pt x="332" y="226"/>
                    </a:lnTo>
                    <a:lnTo>
                      <a:pt x="364" y="186"/>
                    </a:lnTo>
                    <a:lnTo>
                      <a:pt x="430" y="108"/>
                    </a:lnTo>
                    <a:lnTo>
                      <a:pt x="496" y="30"/>
                    </a:lnTo>
                    <a:lnTo>
                      <a:pt x="460" y="32"/>
                    </a:lnTo>
                    <a:lnTo>
                      <a:pt x="440" y="32"/>
                    </a:lnTo>
                    <a:lnTo>
                      <a:pt x="422" y="30"/>
                    </a:lnTo>
                    <a:lnTo>
                      <a:pt x="404" y="28"/>
                    </a:lnTo>
                    <a:lnTo>
                      <a:pt x="388" y="22"/>
                    </a:lnTo>
                    <a:lnTo>
                      <a:pt x="376" y="16"/>
                    </a:lnTo>
                    <a:lnTo>
                      <a:pt x="366" y="8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22"/>
              <p:cNvSpPr>
                <a:spLocks/>
              </p:cNvSpPr>
              <p:nvPr userDrawn="1"/>
            </p:nvSpPr>
            <p:spPr bwMode="auto">
              <a:xfrm>
                <a:off x="555" y="-2587"/>
                <a:ext cx="480" cy="640"/>
              </a:xfrm>
              <a:custGeom>
                <a:avLst/>
                <a:gdLst>
                  <a:gd name="T0" fmla="*/ 311 w 496"/>
                  <a:gd name="T1" fmla="*/ 0 h 642"/>
                  <a:gd name="T2" fmla="*/ 311 w 496"/>
                  <a:gd name="T3" fmla="*/ 0 h 642"/>
                  <a:gd name="T4" fmla="*/ 295 w 496"/>
                  <a:gd name="T5" fmla="*/ 14 h 642"/>
                  <a:gd name="T6" fmla="*/ 282 w 496"/>
                  <a:gd name="T7" fmla="*/ 28 h 642"/>
                  <a:gd name="T8" fmla="*/ 255 w 496"/>
                  <a:gd name="T9" fmla="*/ 60 h 642"/>
                  <a:gd name="T10" fmla="*/ 229 w 496"/>
                  <a:gd name="T11" fmla="*/ 96 h 642"/>
                  <a:gd name="T12" fmla="*/ 205 w 496"/>
                  <a:gd name="T13" fmla="*/ 134 h 642"/>
                  <a:gd name="T14" fmla="*/ 183 w 496"/>
                  <a:gd name="T15" fmla="*/ 167 h 642"/>
                  <a:gd name="T16" fmla="*/ 163 w 496"/>
                  <a:gd name="T17" fmla="*/ 207 h 642"/>
                  <a:gd name="T18" fmla="*/ 124 w 496"/>
                  <a:gd name="T19" fmla="*/ 283 h 642"/>
                  <a:gd name="T20" fmla="*/ 124 w 496"/>
                  <a:gd name="T21" fmla="*/ 283 h 642"/>
                  <a:gd name="T22" fmla="*/ 83 w 496"/>
                  <a:gd name="T23" fmla="*/ 361 h 642"/>
                  <a:gd name="T24" fmla="*/ 62 w 496"/>
                  <a:gd name="T25" fmla="*/ 405 h 642"/>
                  <a:gd name="T26" fmla="*/ 42 w 496"/>
                  <a:gd name="T27" fmla="*/ 451 h 642"/>
                  <a:gd name="T28" fmla="*/ 23 w 496"/>
                  <a:gd name="T29" fmla="*/ 492 h 642"/>
                  <a:gd name="T30" fmla="*/ 15 w 496"/>
                  <a:gd name="T31" fmla="*/ 514 h 642"/>
                  <a:gd name="T32" fmla="*/ 12 w 496"/>
                  <a:gd name="T33" fmla="*/ 538 h 642"/>
                  <a:gd name="T34" fmla="*/ 6 w 496"/>
                  <a:gd name="T35" fmla="*/ 560 h 642"/>
                  <a:gd name="T36" fmla="*/ 2 w 496"/>
                  <a:gd name="T37" fmla="*/ 584 h 642"/>
                  <a:gd name="T38" fmla="*/ 0 w 496"/>
                  <a:gd name="T39" fmla="*/ 606 h 642"/>
                  <a:gd name="T40" fmla="*/ 0 w 496"/>
                  <a:gd name="T41" fmla="*/ 628 h 642"/>
                  <a:gd name="T42" fmla="*/ 0 w 496"/>
                  <a:gd name="T43" fmla="*/ 628 h 642"/>
                  <a:gd name="T44" fmla="*/ 8 w 496"/>
                  <a:gd name="T45" fmla="*/ 630 h 642"/>
                  <a:gd name="T46" fmla="*/ 15 w 496"/>
                  <a:gd name="T47" fmla="*/ 632 h 642"/>
                  <a:gd name="T48" fmla="*/ 19 w 496"/>
                  <a:gd name="T49" fmla="*/ 630 h 642"/>
                  <a:gd name="T50" fmla="*/ 27 w 496"/>
                  <a:gd name="T51" fmla="*/ 630 h 642"/>
                  <a:gd name="T52" fmla="*/ 43 w 496"/>
                  <a:gd name="T53" fmla="*/ 620 h 642"/>
                  <a:gd name="T54" fmla="*/ 56 w 496"/>
                  <a:gd name="T55" fmla="*/ 608 h 642"/>
                  <a:gd name="T56" fmla="*/ 71 w 496"/>
                  <a:gd name="T57" fmla="*/ 590 h 642"/>
                  <a:gd name="T58" fmla="*/ 87 w 496"/>
                  <a:gd name="T59" fmla="*/ 570 h 642"/>
                  <a:gd name="T60" fmla="*/ 102 w 496"/>
                  <a:gd name="T61" fmla="*/ 546 h 642"/>
                  <a:gd name="T62" fmla="*/ 118 w 496"/>
                  <a:gd name="T63" fmla="*/ 522 h 642"/>
                  <a:gd name="T64" fmla="*/ 145 w 496"/>
                  <a:gd name="T65" fmla="*/ 473 h 642"/>
                  <a:gd name="T66" fmla="*/ 170 w 496"/>
                  <a:gd name="T67" fmla="*/ 421 h 642"/>
                  <a:gd name="T68" fmla="*/ 190 w 496"/>
                  <a:gd name="T69" fmla="*/ 377 h 642"/>
                  <a:gd name="T70" fmla="*/ 205 w 496"/>
                  <a:gd name="T71" fmla="*/ 345 h 642"/>
                  <a:gd name="T72" fmla="*/ 205 w 496"/>
                  <a:gd name="T73" fmla="*/ 345 h 642"/>
                  <a:gd name="T74" fmla="*/ 231 w 496"/>
                  <a:gd name="T75" fmla="*/ 303 h 642"/>
                  <a:gd name="T76" fmla="*/ 256 w 496"/>
                  <a:gd name="T77" fmla="*/ 263 h 642"/>
                  <a:gd name="T78" fmla="*/ 282 w 496"/>
                  <a:gd name="T79" fmla="*/ 221 h 642"/>
                  <a:gd name="T80" fmla="*/ 309 w 496"/>
                  <a:gd name="T81" fmla="*/ 181 h 642"/>
                  <a:gd name="T82" fmla="*/ 365 w 496"/>
                  <a:gd name="T83" fmla="*/ 108 h 642"/>
                  <a:gd name="T84" fmla="*/ 421 w 496"/>
                  <a:gd name="T85" fmla="*/ 30 h 642"/>
                  <a:gd name="T86" fmla="*/ 421 w 496"/>
                  <a:gd name="T87" fmla="*/ 30 h 642"/>
                  <a:gd name="T88" fmla="*/ 391 w 496"/>
                  <a:gd name="T89" fmla="*/ 32 h 642"/>
                  <a:gd name="T90" fmla="*/ 374 w 496"/>
                  <a:gd name="T91" fmla="*/ 32 h 642"/>
                  <a:gd name="T92" fmla="*/ 358 w 496"/>
                  <a:gd name="T93" fmla="*/ 30 h 642"/>
                  <a:gd name="T94" fmla="*/ 343 w 496"/>
                  <a:gd name="T95" fmla="*/ 28 h 642"/>
                  <a:gd name="T96" fmla="*/ 329 w 496"/>
                  <a:gd name="T97" fmla="*/ 22 h 642"/>
                  <a:gd name="T98" fmla="*/ 319 w 496"/>
                  <a:gd name="T99" fmla="*/ 16 h 642"/>
                  <a:gd name="T100" fmla="*/ 311 w 496"/>
                  <a:gd name="T101" fmla="*/ 8 h 64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96" h="642">
                    <a:moveTo>
                      <a:pt x="366" y="0"/>
                    </a:moveTo>
                    <a:lnTo>
                      <a:pt x="366" y="0"/>
                    </a:lnTo>
                    <a:lnTo>
                      <a:pt x="348" y="14"/>
                    </a:lnTo>
                    <a:lnTo>
                      <a:pt x="332" y="28"/>
                    </a:lnTo>
                    <a:lnTo>
                      <a:pt x="300" y="60"/>
                    </a:lnTo>
                    <a:lnTo>
                      <a:pt x="270" y="96"/>
                    </a:lnTo>
                    <a:lnTo>
                      <a:pt x="242" y="134"/>
                    </a:lnTo>
                    <a:lnTo>
                      <a:pt x="216" y="172"/>
                    </a:lnTo>
                    <a:lnTo>
                      <a:pt x="192" y="212"/>
                    </a:lnTo>
                    <a:lnTo>
                      <a:pt x="146" y="288"/>
                    </a:lnTo>
                    <a:lnTo>
                      <a:pt x="98" y="366"/>
                    </a:lnTo>
                    <a:lnTo>
                      <a:pt x="72" y="410"/>
                    </a:lnTo>
                    <a:lnTo>
                      <a:pt x="48" y="456"/>
                    </a:lnTo>
                    <a:lnTo>
                      <a:pt x="28" y="502"/>
                    </a:lnTo>
                    <a:lnTo>
                      <a:pt x="18" y="524"/>
                    </a:lnTo>
                    <a:lnTo>
                      <a:pt x="12" y="548"/>
                    </a:lnTo>
                    <a:lnTo>
                      <a:pt x="6" y="570"/>
                    </a:lnTo>
                    <a:lnTo>
                      <a:pt x="2" y="594"/>
                    </a:lnTo>
                    <a:lnTo>
                      <a:pt x="0" y="616"/>
                    </a:lnTo>
                    <a:lnTo>
                      <a:pt x="0" y="638"/>
                    </a:lnTo>
                    <a:lnTo>
                      <a:pt x="8" y="640"/>
                    </a:lnTo>
                    <a:lnTo>
                      <a:pt x="16" y="642"/>
                    </a:lnTo>
                    <a:lnTo>
                      <a:pt x="24" y="640"/>
                    </a:lnTo>
                    <a:lnTo>
                      <a:pt x="32" y="640"/>
                    </a:lnTo>
                    <a:lnTo>
                      <a:pt x="50" y="630"/>
                    </a:lnTo>
                    <a:lnTo>
                      <a:pt x="66" y="618"/>
                    </a:lnTo>
                    <a:lnTo>
                      <a:pt x="84" y="600"/>
                    </a:lnTo>
                    <a:lnTo>
                      <a:pt x="102" y="580"/>
                    </a:lnTo>
                    <a:lnTo>
                      <a:pt x="120" y="556"/>
                    </a:lnTo>
                    <a:lnTo>
                      <a:pt x="138" y="532"/>
                    </a:lnTo>
                    <a:lnTo>
                      <a:pt x="170" y="478"/>
                    </a:lnTo>
                    <a:lnTo>
                      <a:pt x="200" y="426"/>
                    </a:lnTo>
                    <a:lnTo>
                      <a:pt x="224" y="382"/>
                    </a:lnTo>
                    <a:lnTo>
                      <a:pt x="242" y="350"/>
                    </a:lnTo>
                    <a:lnTo>
                      <a:pt x="272" y="308"/>
                    </a:lnTo>
                    <a:lnTo>
                      <a:pt x="302" y="268"/>
                    </a:lnTo>
                    <a:lnTo>
                      <a:pt x="332" y="226"/>
                    </a:lnTo>
                    <a:lnTo>
                      <a:pt x="364" y="186"/>
                    </a:lnTo>
                    <a:lnTo>
                      <a:pt x="430" y="108"/>
                    </a:lnTo>
                    <a:lnTo>
                      <a:pt x="496" y="30"/>
                    </a:lnTo>
                    <a:lnTo>
                      <a:pt x="460" y="32"/>
                    </a:lnTo>
                    <a:lnTo>
                      <a:pt x="440" y="32"/>
                    </a:lnTo>
                    <a:lnTo>
                      <a:pt x="422" y="30"/>
                    </a:lnTo>
                    <a:lnTo>
                      <a:pt x="404" y="28"/>
                    </a:lnTo>
                    <a:lnTo>
                      <a:pt x="388" y="22"/>
                    </a:lnTo>
                    <a:lnTo>
                      <a:pt x="376" y="16"/>
                    </a:lnTo>
                    <a:lnTo>
                      <a:pt x="366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23"/>
              <p:cNvSpPr>
                <a:spLocks/>
              </p:cNvSpPr>
              <p:nvPr userDrawn="1"/>
            </p:nvSpPr>
            <p:spPr bwMode="auto">
              <a:xfrm>
                <a:off x="955" y="-2347"/>
                <a:ext cx="400" cy="700"/>
              </a:xfrm>
              <a:custGeom>
                <a:avLst/>
                <a:gdLst>
                  <a:gd name="T0" fmla="*/ 346 w 400"/>
                  <a:gd name="T1" fmla="*/ 0 h 694"/>
                  <a:gd name="T2" fmla="*/ 346 w 400"/>
                  <a:gd name="T3" fmla="*/ 0 h 694"/>
                  <a:gd name="T4" fmla="*/ 306 w 400"/>
                  <a:gd name="T5" fmla="*/ 71 h 694"/>
                  <a:gd name="T6" fmla="*/ 264 w 400"/>
                  <a:gd name="T7" fmla="*/ 137 h 694"/>
                  <a:gd name="T8" fmla="*/ 176 w 400"/>
                  <a:gd name="T9" fmla="*/ 278 h 694"/>
                  <a:gd name="T10" fmla="*/ 134 w 400"/>
                  <a:gd name="T11" fmla="*/ 351 h 694"/>
                  <a:gd name="T12" fmla="*/ 94 w 400"/>
                  <a:gd name="T13" fmla="*/ 426 h 694"/>
                  <a:gd name="T14" fmla="*/ 74 w 400"/>
                  <a:gd name="T15" fmla="*/ 460 h 694"/>
                  <a:gd name="T16" fmla="*/ 58 w 400"/>
                  <a:gd name="T17" fmla="*/ 496 h 694"/>
                  <a:gd name="T18" fmla="*/ 42 w 400"/>
                  <a:gd name="T19" fmla="*/ 534 h 694"/>
                  <a:gd name="T20" fmla="*/ 28 w 400"/>
                  <a:gd name="T21" fmla="*/ 571 h 694"/>
                  <a:gd name="T22" fmla="*/ 28 w 400"/>
                  <a:gd name="T23" fmla="*/ 571 h 694"/>
                  <a:gd name="T24" fmla="*/ 14 w 400"/>
                  <a:gd name="T25" fmla="*/ 607 h 694"/>
                  <a:gd name="T26" fmla="*/ 8 w 400"/>
                  <a:gd name="T27" fmla="*/ 629 h 694"/>
                  <a:gd name="T28" fmla="*/ 2 w 400"/>
                  <a:gd name="T29" fmla="*/ 656 h 694"/>
                  <a:gd name="T30" fmla="*/ 0 w 400"/>
                  <a:gd name="T31" fmla="*/ 680 h 694"/>
                  <a:gd name="T32" fmla="*/ 0 w 400"/>
                  <a:gd name="T33" fmla="*/ 690 h 694"/>
                  <a:gd name="T34" fmla="*/ 2 w 400"/>
                  <a:gd name="T35" fmla="*/ 700 h 694"/>
                  <a:gd name="T36" fmla="*/ 6 w 400"/>
                  <a:gd name="T37" fmla="*/ 708 h 694"/>
                  <a:gd name="T38" fmla="*/ 10 w 400"/>
                  <a:gd name="T39" fmla="*/ 714 h 694"/>
                  <a:gd name="T40" fmla="*/ 16 w 400"/>
                  <a:gd name="T41" fmla="*/ 720 h 694"/>
                  <a:gd name="T42" fmla="*/ 26 w 400"/>
                  <a:gd name="T43" fmla="*/ 722 h 694"/>
                  <a:gd name="T44" fmla="*/ 26 w 400"/>
                  <a:gd name="T45" fmla="*/ 722 h 694"/>
                  <a:gd name="T46" fmla="*/ 34 w 400"/>
                  <a:gd name="T47" fmla="*/ 724 h 694"/>
                  <a:gd name="T48" fmla="*/ 44 w 400"/>
                  <a:gd name="T49" fmla="*/ 722 h 694"/>
                  <a:gd name="T50" fmla="*/ 52 w 400"/>
                  <a:gd name="T51" fmla="*/ 718 h 694"/>
                  <a:gd name="T52" fmla="*/ 58 w 400"/>
                  <a:gd name="T53" fmla="*/ 712 h 694"/>
                  <a:gd name="T54" fmla="*/ 66 w 400"/>
                  <a:gd name="T55" fmla="*/ 704 h 694"/>
                  <a:gd name="T56" fmla="*/ 72 w 400"/>
                  <a:gd name="T57" fmla="*/ 694 h 694"/>
                  <a:gd name="T58" fmla="*/ 82 w 400"/>
                  <a:gd name="T59" fmla="*/ 672 h 694"/>
                  <a:gd name="T60" fmla="*/ 92 w 400"/>
                  <a:gd name="T61" fmla="*/ 644 h 694"/>
                  <a:gd name="T62" fmla="*/ 100 w 400"/>
                  <a:gd name="T63" fmla="*/ 621 h 694"/>
                  <a:gd name="T64" fmla="*/ 112 w 400"/>
                  <a:gd name="T65" fmla="*/ 585 h 694"/>
                  <a:gd name="T66" fmla="*/ 112 w 400"/>
                  <a:gd name="T67" fmla="*/ 585 h 694"/>
                  <a:gd name="T68" fmla="*/ 146 w 400"/>
                  <a:gd name="T69" fmla="*/ 502 h 694"/>
                  <a:gd name="T70" fmla="*/ 186 w 400"/>
                  <a:gd name="T71" fmla="*/ 421 h 694"/>
                  <a:gd name="T72" fmla="*/ 228 w 400"/>
                  <a:gd name="T73" fmla="*/ 339 h 694"/>
                  <a:gd name="T74" fmla="*/ 272 w 400"/>
                  <a:gd name="T75" fmla="*/ 258 h 694"/>
                  <a:gd name="T76" fmla="*/ 272 w 400"/>
                  <a:gd name="T77" fmla="*/ 258 h 694"/>
                  <a:gd name="T78" fmla="*/ 302 w 400"/>
                  <a:gd name="T79" fmla="*/ 212 h 694"/>
                  <a:gd name="T80" fmla="*/ 330 w 400"/>
                  <a:gd name="T81" fmla="*/ 159 h 694"/>
                  <a:gd name="T82" fmla="*/ 346 w 400"/>
                  <a:gd name="T83" fmla="*/ 135 h 694"/>
                  <a:gd name="T84" fmla="*/ 364 w 400"/>
                  <a:gd name="T85" fmla="*/ 113 h 694"/>
                  <a:gd name="T86" fmla="*/ 380 w 400"/>
                  <a:gd name="T87" fmla="*/ 91 h 694"/>
                  <a:gd name="T88" fmla="*/ 400 w 400"/>
                  <a:gd name="T89" fmla="*/ 75 h 694"/>
                  <a:gd name="T90" fmla="*/ 346 w 400"/>
                  <a:gd name="T91" fmla="*/ 0 h 6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00" h="694">
                    <a:moveTo>
                      <a:pt x="346" y="0"/>
                    </a:moveTo>
                    <a:lnTo>
                      <a:pt x="346" y="0"/>
                    </a:lnTo>
                    <a:lnTo>
                      <a:pt x="306" y="66"/>
                    </a:lnTo>
                    <a:lnTo>
                      <a:pt x="264" y="132"/>
                    </a:lnTo>
                    <a:lnTo>
                      <a:pt x="176" y="268"/>
                    </a:lnTo>
                    <a:lnTo>
                      <a:pt x="134" y="336"/>
                    </a:lnTo>
                    <a:lnTo>
                      <a:pt x="94" y="406"/>
                    </a:lnTo>
                    <a:lnTo>
                      <a:pt x="74" y="440"/>
                    </a:lnTo>
                    <a:lnTo>
                      <a:pt x="58" y="476"/>
                    </a:lnTo>
                    <a:lnTo>
                      <a:pt x="42" y="512"/>
                    </a:lnTo>
                    <a:lnTo>
                      <a:pt x="28" y="546"/>
                    </a:lnTo>
                    <a:lnTo>
                      <a:pt x="14" y="582"/>
                    </a:lnTo>
                    <a:lnTo>
                      <a:pt x="8" y="604"/>
                    </a:lnTo>
                    <a:lnTo>
                      <a:pt x="2" y="628"/>
                    </a:lnTo>
                    <a:lnTo>
                      <a:pt x="0" y="650"/>
                    </a:lnTo>
                    <a:lnTo>
                      <a:pt x="0" y="660"/>
                    </a:lnTo>
                    <a:lnTo>
                      <a:pt x="2" y="670"/>
                    </a:lnTo>
                    <a:lnTo>
                      <a:pt x="6" y="678"/>
                    </a:lnTo>
                    <a:lnTo>
                      <a:pt x="10" y="684"/>
                    </a:lnTo>
                    <a:lnTo>
                      <a:pt x="16" y="690"/>
                    </a:lnTo>
                    <a:lnTo>
                      <a:pt x="26" y="692"/>
                    </a:lnTo>
                    <a:lnTo>
                      <a:pt x="34" y="694"/>
                    </a:lnTo>
                    <a:lnTo>
                      <a:pt x="44" y="692"/>
                    </a:lnTo>
                    <a:lnTo>
                      <a:pt x="52" y="688"/>
                    </a:lnTo>
                    <a:lnTo>
                      <a:pt x="58" y="682"/>
                    </a:lnTo>
                    <a:lnTo>
                      <a:pt x="66" y="674"/>
                    </a:lnTo>
                    <a:lnTo>
                      <a:pt x="72" y="664"/>
                    </a:lnTo>
                    <a:lnTo>
                      <a:pt x="82" y="642"/>
                    </a:lnTo>
                    <a:lnTo>
                      <a:pt x="92" y="618"/>
                    </a:lnTo>
                    <a:lnTo>
                      <a:pt x="100" y="596"/>
                    </a:lnTo>
                    <a:lnTo>
                      <a:pt x="112" y="560"/>
                    </a:lnTo>
                    <a:lnTo>
                      <a:pt x="146" y="482"/>
                    </a:lnTo>
                    <a:lnTo>
                      <a:pt x="186" y="402"/>
                    </a:lnTo>
                    <a:lnTo>
                      <a:pt x="228" y="324"/>
                    </a:lnTo>
                    <a:lnTo>
                      <a:pt x="272" y="248"/>
                    </a:lnTo>
                    <a:lnTo>
                      <a:pt x="302" y="202"/>
                    </a:lnTo>
                    <a:lnTo>
                      <a:pt x="330" y="154"/>
                    </a:lnTo>
                    <a:lnTo>
                      <a:pt x="346" y="130"/>
                    </a:lnTo>
                    <a:lnTo>
                      <a:pt x="364" y="108"/>
                    </a:lnTo>
                    <a:lnTo>
                      <a:pt x="380" y="86"/>
                    </a:lnTo>
                    <a:lnTo>
                      <a:pt x="400" y="70"/>
                    </a:ln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24"/>
              <p:cNvSpPr>
                <a:spLocks/>
              </p:cNvSpPr>
              <p:nvPr userDrawn="1"/>
            </p:nvSpPr>
            <p:spPr bwMode="auto">
              <a:xfrm>
                <a:off x="955" y="-2347"/>
                <a:ext cx="400" cy="700"/>
              </a:xfrm>
              <a:custGeom>
                <a:avLst/>
                <a:gdLst>
                  <a:gd name="T0" fmla="*/ 346 w 400"/>
                  <a:gd name="T1" fmla="*/ 0 h 694"/>
                  <a:gd name="T2" fmla="*/ 346 w 400"/>
                  <a:gd name="T3" fmla="*/ 0 h 694"/>
                  <a:gd name="T4" fmla="*/ 306 w 400"/>
                  <a:gd name="T5" fmla="*/ 71 h 694"/>
                  <a:gd name="T6" fmla="*/ 264 w 400"/>
                  <a:gd name="T7" fmla="*/ 137 h 694"/>
                  <a:gd name="T8" fmla="*/ 176 w 400"/>
                  <a:gd name="T9" fmla="*/ 278 h 694"/>
                  <a:gd name="T10" fmla="*/ 134 w 400"/>
                  <a:gd name="T11" fmla="*/ 351 h 694"/>
                  <a:gd name="T12" fmla="*/ 94 w 400"/>
                  <a:gd name="T13" fmla="*/ 426 h 694"/>
                  <a:gd name="T14" fmla="*/ 74 w 400"/>
                  <a:gd name="T15" fmla="*/ 460 h 694"/>
                  <a:gd name="T16" fmla="*/ 58 w 400"/>
                  <a:gd name="T17" fmla="*/ 496 h 694"/>
                  <a:gd name="T18" fmla="*/ 42 w 400"/>
                  <a:gd name="T19" fmla="*/ 534 h 694"/>
                  <a:gd name="T20" fmla="*/ 28 w 400"/>
                  <a:gd name="T21" fmla="*/ 571 h 694"/>
                  <a:gd name="T22" fmla="*/ 28 w 400"/>
                  <a:gd name="T23" fmla="*/ 571 h 694"/>
                  <a:gd name="T24" fmla="*/ 14 w 400"/>
                  <a:gd name="T25" fmla="*/ 607 h 694"/>
                  <a:gd name="T26" fmla="*/ 8 w 400"/>
                  <a:gd name="T27" fmla="*/ 629 h 694"/>
                  <a:gd name="T28" fmla="*/ 2 w 400"/>
                  <a:gd name="T29" fmla="*/ 656 h 694"/>
                  <a:gd name="T30" fmla="*/ 0 w 400"/>
                  <a:gd name="T31" fmla="*/ 680 h 694"/>
                  <a:gd name="T32" fmla="*/ 0 w 400"/>
                  <a:gd name="T33" fmla="*/ 690 h 694"/>
                  <a:gd name="T34" fmla="*/ 2 w 400"/>
                  <a:gd name="T35" fmla="*/ 700 h 694"/>
                  <a:gd name="T36" fmla="*/ 6 w 400"/>
                  <a:gd name="T37" fmla="*/ 708 h 694"/>
                  <a:gd name="T38" fmla="*/ 10 w 400"/>
                  <a:gd name="T39" fmla="*/ 714 h 694"/>
                  <a:gd name="T40" fmla="*/ 16 w 400"/>
                  <a:gd name="T41" fmla="*/ 720 h 694"/>
                  <a:gd name="T42" fmla="*/ 26 w 400"/>
                  <a:gd name="T43" fmla="*/ 722 h 694"/>
                  <a:gd name="T44" fmla="*/ 26 w 400"/>
                  <a:gd name="T45" fmla="*/ 722 h 694"/>
                  <a:gd name="T46" fmla="*/ 34 w 400"/>
                  <a:gd name="T47" fmla="*/ 724 h 694"/>
                  <a:gd name="T48" fmla="*/ 44 w 400"/>
                  <a:gd name="T49" fmla="*/ 722 h 694"/>
                  <a:gd name="T50" fmla="*/ 52 w 400"/>
                  <a:gd name="T51" fmla="*/ 718 h 694"/>
                  <a:gd name="T52" fmla="*/ 58 w 400"/>
                  <a:gd name="T53" fmla="*/ 712 h 694"/>
                  <a:gd name="T54" fmla="*/ 66 w 400"/>
                  <a:gd name="T55" fmla="*/ 704 h 694"/>
                  <a:gd name="T56" fmla="*/ 72 w 400"/>
                  <a:gd name="T57" fmla="*/ 694 h 694"/>
                  <a:gd name="T58" fmla="*/ 82 w 400"/>
                  <a:gd name="T59" fmla="*/ 672 h 694"/>
                  <a:gd name="T60" fmla="*/ 92 w 400"/>
                  <a:gd name="T61" fmla="*/ 644 h 694"/>
                  <a:gd name="T62" fmla="*/ 100 w 400"/>
                  <a:gd name="T63" fmla="*/ 621 h 694"/>
                  <a:gd name="T64" fmla="*/ 112 w 400"/>
                  <a:gd name="T65" fmla="*/ 585 h 694"/>
                  <a:gd name="T66" fmla="*/ 112 w 400"/>
                  <a:gd name="T67" fmla="*/ 585 h 694"/>
                  <a:gd name="T68" fmla="*/ 146 w 400"/>
                  <a:gd name="T69" fmla="*/ 502 h 694"/>
                  <a:gd name="T70" fmla="*/ 186 w 400"/>
                  <a:gd name="T71" fmla="*/ 421 h 694"/>
                  <a:gd name="T72" fmla="*/ 228 w 400"/>
                  <a:gd name="T73" fmla="*/ 339 h 694"/>
                  <a:gd name="T74" fmla="*/ 272 w 400"/>
                  <a:gd name="T75" fmla="*/ 258 h 694"/>
                  <a:gd name="T76" fmla="*/ 272 w 400"/>
                  <a:gd name="T77" fmla="*/ 258 h 694"/>
                  <a:gd name="T78" fmla="*/ 302 w 400"/>
                  <a:gd name="T79" fmla="*/ 212 h 694"/>
                  <a:gd name="T80" fmla="*/ 330 w 400"/>
                  <a:gd name="T81" fmla="*/ 159 h 694"/>
                  <a:gd name="T82" fmla="*/ 346 w 400"/>
                  <a:gd name="T83" fmla="*/ 135 h 694"/>
                  <a:gd name="T84" fmla="*/ 364 w 400"/>
                  <a:gd name="T85" fmla="*/ 113 h 694"/>
                  <a:gd name="T86" fmla="*/ 380 w 400"/>
                  <a:gd name="T87" fmla="*/ 91 h 694"/>
                  <a:gd name="T88" fmla="*/ 400 w 400"/>
                  <a:gd name="T89" fmla="*/ 75 h 69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00" h="694">
                    <a:moveTo>
                      <a:pt x="346" y="0"/>
                    </a:moveTo>
                    <a:lnTo>
                      <a:pt x="346" y="0"/>
                    </a:lnTo>
                    <a:lnTo>
                      <a:pt x="306" y="66"/>
                    </a:lnTo>
                    <a:lnTo>
                      <a:pt x="264" y="132"/>
                    </a:lnTo>
                    <a:lnTo>
                      <a:pt x="176" y="268"/>
                    </a:lnTo>
                    <a:lnTo>
                      <a:pt x="134" y="336"/>
                    </a:lnTo>
                    <a:lnTo>
                      <a:pt x="94" y="406"/>
                    </a:lnTo>
                    <a:lnTo>
                      <a:pt x="74" y="440"/>
                    </a:lnTo>
                    <a:lnTo>
                      <a:pt x="58" y="476"/>
                    </a:lnTo>
                    <a:lnTo>
                      <a:pt x="42" y="512"/>
                    </a:lnTo>
                    <a:lnTo>
                      <a:pt x="28" y="546"/>
                    </a:lnTo>
                    <a:lnTo>
                      <a:pt x="14" y="582"/>
                    </a:lnTo>
                    <a:lnTo>
                      <a:pt x="8" y="604"/>
                    </a:lnTo>
                    <a:lnTo>
                      <a:pt x="2" y="628"/>
                    </a:lnTo>
                    <a:lnTo>
                      <a:pt x="0" y="650"/>
                    </a:lnTo>
                    <a:lnTo>
                      <a:pt x="0" y="660"/>
                    </a:lnTo>
                    <a:lnTo>
                      <a:pt x="2" y="670"/>
                    </a:lnTo>
                    <a:lnTo>
                      <a:pt x="6" y="678"/>
                    </a:lnTo>
                    <a:lnTo>
                      <a:pt x="10" y="684"/>
                    </a:lnTo>
                    <a:lnTo>
                      <a:pt x="16" y="690"/>
                    </a:lnTo>
                    <a:lnTo>
                      <a:pt x="26" y="692"/>
                    </a:lnTo>
                    <a:lnTo>
                      <a:pt x="34" y="694"/>
                    </a:lnTo>
                    <a:lnTo>
                      <a:pt x="44" y="692"/>
                    </a:lnTo>
                    <a:lnTo>
                      <a:pt x="52" y="688"/>
                    </a:lnTo>
                    <a:lnTo>
                      <a:pt x="58" y="682"/>
                    </a:lnTo>
                    <a:lnTo>
                      <a:pt x="66" y="674"/>
                    </a:lnTo>
                    <a:lnTo>
                      <a:pt x="72" y="664"/>
                    </a:lnTo>
                    <a:lnTo>
                      <a:pt x="82" y="642"/>
                    </a:lnTo>
                    <a:lnTo>
                      <a:pt x="92" y="618"/>
                    </a:lnTo>
                    <a:lnTo>
                      <a:pt x="100" y="596"/>
                    </a:lnTo>
                    <a:lnTo>
                      <a:pt x="112" y="560"/>
                    </a:lnTo>
                    <a:lnTo>
                      <a:pt x="146" y="482"/>
                    </a:lnTo>
                    <a:lnTo>
                      <a:pt x="186" y="402"/>
                    </a:lnTo>
                    <a:lnTo>
                      <a:pt x="228" y="324"/>
                    </a:lnTo>
                    <a:lnTo>
                      <a:pt x="272" y="248"/>
                    </a:lnTo>
                    <a:lnTo>
                      <a:pt x="302" y="202"/>
                    </a:lnTo>
                    <a:lnTo>
                      <a:pt x="330" y="154"/>
                    </a:lnTo>
                    <a:lnTo>
                      <a:pt x="346" y="130"/>
                    </a:lnTo>
                    <a:lnTo>
                      <a:pt x="364" y="108"/>
                    </a:lnTo>
                    <a:lnTo>
                      <a:pt x="380" y="86"/>
                    </a:lnTo>
                    <a:lnTo>
                      <a:pt x="400" y="7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25"/>
              <p:cNvSpPr>
                <a:spLocks/>
              </p:cNvSpPr>
              <p:nvPr userDrawn="1"/>
            </p:nvSpPr>
            <p:spPr bwMode="auto">
              <a:xfrm>
                <a:off x="1295" y="-2147"/>
                <a:ext cx="520" cy="780"/>
              </a:xfrm>
              <a:custGeom>
                <a:avLst/>
                <a:gdLst>
                  <a:gd name="T0" fmla="*/ 355 w 530"/>
                  <a:gd name="T1" fmla="*/ 0 h 780"/>
                  <a:gd name="T2" fmla="*/ 355 w 530"/>
                  <a:gd name="T3" fmla="*/ 0 h 780"/>
                  <a:gd name="T4" fmla="*/ 345 w 530"/>
                  <a:gd name="T5" fmla="*/ 22 h 780"/>
                  <a:gd name="T6" fmla="*/ 336 w 530"/>
                  <a:gd name="T7" fmla="*/ 46 h 780"/>
                  <a:gd name="T8" fmla="*/ 326 w 530"/>
                  <a:gd name="T9" fmla="*/ 68 h 780"/>
                  <a:gd name="T10" fmla="*/ 315 w 530"/>
                  <a:gd name="T11" fmla="*/ 90 h 780"/>
                  <a:gd name="T12" fmla="*/ 286 w 530"/>
                  <a:gd name="T13" fmla="*/ 134 h 780"/>
                  <a:gd name="T14" fmla="*/ 257 w 530"/>
                  <a:gd name="T15" fmla="*/ 178 h 780"/>
                  <a:gd name="T16" fmla="*/ 192 w 530"/>
                  <a:gd name="T17" fmla="*/ 264 h 780"/>
                  <a:gd name="T18" fmla="*/ 167 w 530"/>
                  <a:gd name="T19" fmla="*/ 308 h 780"/>
                  <a:gd name="T20" fmla="*/ 139 w 530"/>
                  <a:gd name="T21" fmla="*/ 350 h 780"/>
                  <a:gd name="T22" fmla="*/ 139 w 530"/>
                  <a:gd name="T23" fmla="*/ 350 h 780"/>
                  <a:gd name="T24" fmla="*/ 114 w 530"/>
                  <a:gd name="T25" fmla="*/ 398 h 780"/>
                  <a:gd name="T26" fmla="*/ 86 w 530"/>
                  <a:gd name="T27" fmla="*/ 448 h 780"/>
                  <a:gd name="T28" fmla="*/ 63 w 530"/>
                  <a:gd name="T29" fmla="*/ 500 h 780"/>
                  <a:gd name="T30" fmla="*/ 39 w 530"/>
                  <a:gd name="T31" fmla="*/ 554 h 780"/>
                  <a:gd name="T32" fmla="*/ 29 w 530"/>
                  <a:gd name="T33" fmla="*/ 582 h 780"/>
                  <a:gd name="T34" fmla="*/ 24 w 530"/>
                  <a:gd name="T35" fmla="*/ 608 h 780"/>
                  <a:gd name="T36" fmla="*/ 16 w 530"/>
                  <a:gd name="T37" fmla="*/ 636 h 780"/>
                  <a:gd name="T38" fmla="*/ 8 w 530"/>
                  <a:gd name="T39" fmla="*/ 664 h 780"/>
                  <a:gd name="T40" fmla="*/ 4 w 530"/>
                  <a:gd name="T41" fmla="*/ 692 h 780"/>
                  <a:gd name="T42" fmla="*/ 0 w 530"/>
                  <a:gd name="T43" fmla="*/ 720 h 780"/>
                  <a:gd name="T44" fmla="*/ 0 w 530"/>
                  <a:gd name="T45" fmla="*/ 750 h 780"/>
                  <a:gd name="T46" fmla="*/ 0 w 530"/>
                  <a:gd name="T47" fmla="*/ 778 h 780"/>
                  <a:gd name="T48" fmla="*/ 0 w 530"/>
                  <a:gd name="T49" fmla="*/ 778 h 780"/>
                  <a:gd name="T50" fmla="*/ 6 w 530"/>
                  <a:gd name="T51" fmla="*/ 780 h 780"/>
                  <a:gd name="T52" fmla="*/ 14 w 530"/>
                  <a:gd name="T53" fmla="*/ 780 h 780"/>
                  <a:gd name="T54" fmla="*/ 20 w 530"/>
                  <a:gd name="T55" fmla="*/ 778 h 780"/>
                  <a:gd name="T56" fmla="*/ 26 w 530"/>
                  <a:gd name="T57" fmla="*/ 774 h 780"/>
                  <a:gd name="T58" fmla="*/ 37 w 530"/>
                  <a:gd name="T59" fmla="*/ 762 h 780"/>
                  <a:gd name="T60" fmla="*/ 53 w 530"/>
                  <a:gd name="T61" fmla="*/ 744 h 780"/>
                  <a:gd name="T62" fmla="*/ 69 w 530"/>
                  <a:gd name="T63" fmla="*/ 720 h 780"/>
                  <a:gd name="T64" fmla="*/ 82 w 530"/>
                  <a:gd name="T65" fmla="*/ 692 h 780"/>
                  <a:gd name="T66" fmla="*/ 116 w 530"/>
                  <a:gd name="T67" fmla="*/ 630 h 780"/>
                  <a:gd name="T68" fmla="*/ 145 w 530"/>
                  <a:gd name="T69" fmla="*/ 562 h 780"/>
                  <a:gd name="T70" fmla="*/ 175 w 530"/>
                  <a:gd name="T71" fmla="*/ 500 h 780"/>
                  <a:gd name="T72" fmla="*/ 198 w 530"/>
                  <a:gd name="T73" fmla="*/ 446 h 780"/>
                  <a:gd name="T74" fmla="*/ 210 w 530"/>
                  <a:gd name="T75" fmla="*/ 426 h 780"/>
                  <a:gd name="T76" fmla="*/ 219 w 530"/>
                  <a:gd name="T77" fmla="*/ 412 h 780"/>
                  <a:gd name="T78" fmla="*/ 219 w 530"/>
                  <a:gd name="T79" fmla="*/ 412 h 780"/>
                  <a:gd name="T80" fmla="*/ 353 w 530"/>
                  <a:gd name="T81" fmla="*/ 228 h 780"/>
                  <a:gd name="T82" fmla="*/ 418 w 530"/>
                  <a:gd name="T83" fmla="*/ 134 h 780"/>
                  <a:gd name="T84" fmla="*/ 451 w 530"/>
                  <a:gd name="T85" fmla="*/ 86 h 780"/>
                  <a:gd name="T86" fmla="*/ 482 w 530"/>
                  <a:gd name="T87" fmla="*/ 38 h 780"/>
                  <a:gd name="T88" fmla="*/ 355 w 530"/>
                  <a:gd name="T89" fmla="*/ 0 h 7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30" h="780">
                    <a:moveTo>
                      <a:pt x="390" y="0"/>
                    </a:moveTo>
                    <a:lnTo>
                      <a:pt x="390" y="0"/>
                    </a:lnTo>
                    <a:lnTo>
                      <a:pt x="380" y="22"/>
                    </a:lnTo>
                    <a:lnTo>
                      <a:pt x="370" y="46"/>
                    </a:lnTo>
                    <a:lnTo>
                      <a:pt x="358" y="68"/>
                    </a:lnTo>
                    <a:lnTo>
                      <a:pt x="346" y="90"/>
                    </a:lnTo>
                    <a:lnTo>
                      <a:pt x="316" y="134"/>
                    </a:lnTo>
                    <a:lnTo>
                      <a:pt x="282" y="178"/>
                    </a:lnTo>
                    <a:lnTo>
                      <a:pt x="212" y="264"/>
                    </a:lnTo>
                    <a:lnTo>
                      <a:pt x="182" y="308"/>
                    </a:lnTo>
                    <a:lnTo>
                      <a:pt x="154" y="350"/>
                    </a:lnTo>
                    <a:lnTo>
                      <a:pt x="124" y="398"/>
                    </a:lnTo>
                    <a:lnTo>
                      <a:pt x="96" y="448"/>
                    </a:lnTo>
                    <a:lnTo>
                      <a:pt x="68" y="500"/>
                    </a:lnTo>
                    <a:lnTo>
                      <a:pt x="44" y="554"/>
                    </a:lnTo>
                    <a:lnTo>
                      <a:pt x="34" y="582"/>
                    </a:lnTo>
                    <a:lnTo>
                      <a:pt x="24" y="608"/>
                    </a:lnTo>
                    <a:lnTo>
                      <a:pt x="16" y="636"/>
                    </a:lnTo>
                    <a:lnTo>
                      <a:pt x="8" y="664"/>
                    </a:lnTo>
                    <a:lnTo>
                      <a:pt x="4" y="692"/>
                    </a:lnTo>
                    <a:lnTo>
                      <a:pt x="0" y="720"/>
                    </a:lnTo>
                    <a:lnTo>
                      <a:pt x="0" y="750"/>
                    </a:lnTo>
                    <a:lnTo>
                      <a:pt x="0" y="778"/>
                    </a:lnTo>
                    <a:lnTo>
                      <a:pt x="6" y="780"/>
                    </a:lnTo>
                    <a:lnTo>
                      <a:pt x="14" y="780"/>
                    </a:lnTo>
                    <a:lnTo>
                      <a:pt x="20" y="778"/>
                    </a:lnTo>
                    <a:lnTo>
                      <a:pt x="28" y="774"/>
                    </a:lnTo>
                    <a:lnTo>
                      <a:pt x="42" y="762"/>
                    </a:lnTo>
                    <a:lnTo>
                      <a:pt x="58" y="744"/>
                    </a:lnTo>
                    <a:lnTo>
                      <a:pt x="74" y="720"/>
                    </a:lnTo>
                    <a:lnTo>
                      <a:pt x="92" y="692"/>
                    </a:lnTo>
                    <a:lnTo>
                      <a:pt x="126" y="630"/>
                    </a:lnTo>
                    <a:lnTo>
                      <a:pt x="160" y="562"/>
                    </a:lnTo>
                    <a:lnTo>
                      <a:pt x="192" y="500"/>
                    </a:lnTo>
                    <a:lnTo>
                      <a:pt x="218" y="446"/>
                    </a:lnTo>
                    <a:lnTo>
                      <a:pt x="230" y="426"/>
                    </a:lnTo>
                    <a:lnTo>
                      <a:pt x="240" y="412"/>
                    </a:lnTo>
                    <a:lnTo>
                      <a:pt x="388" y="228"/>
                    </a:lnTo>
                    <a:lnTo>
                      <a:pt x="460" y="134"/>
                    </a:lnTo>
                    <a:lnTo>
                      <a:pt x="496" y="86"/>
                    </a:lnTo>
                    <a:lnTo>
                      <a:pt x="530" y="3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26"/>
              <p:cNvSpPr>
                <a:spLocks/>
              </p:cNvSpPr>
              <p:nvPr userDrawn="1"/>
            </p:nvSpPr>
            <p:spPr bwMode="auto">
              <a:xfrm>
                <a:off x="1295" y="-2147"/>
                <a:ext cx="520" cy="780"/>
              </a:xfrm>
              <a:custGeom>
                <a:avLst/>
                <a:gdLst>
                  <a:gd name="T0" fmla="*/ 355 w 530"/>
                  <a:gd name="T1" fmla="*/ 0 h 780"/>
                  <a:gd name="T2" fmla="*/ 355 w 530"/>
                  <a:gd name="T3" fmla="*/ 0 h 780"/>
                  <a:gd name="T4" fmla="*/ 345 w 530"/>
                  <a:gd name="T5" fmla="*/ 22 h 780"/>
                  <a:gd name="T6" fmla="*/ 336 w 530"/>
                  <a:gd name="T7" fmla="*/ 46 h 780"/>
                  <a:gd name="T8" fmla="*/ 326 w 530"/>
                  <a:gd name="T9" fmla="*/ 68 h 780"/>
                  <a:gd name="T10" fmla="*/ 315 w 530"/>
                  <a:gd name="T11" fmla="*/ 90 h 780"/>
                  <a:gd name="T12" fmla="*/ 286 w 530"/>
                  <a:gd name="T13" fmla="*/ 134 h 780"/>
                  <a:gd name="T14" fmla="*/ 257 w 530"/>
                  <a:gd name="T15" fmla="*/ 178 h 780"/>
                  <a:gd name="T16" fmla="*/ 192 w 530"/>
                  <a:gd name="T17" fmla="*/ 264 h 780"/>
                  <a:gd name="T18" fmla="*/ 167 w 530"/>
                  <a:gd name="T19" fmla="*/ 308 h 780"/>
                  <a:gd name="T20" fmla="*/ 139 w 530"/>
                  <a:gd name="T21" fmla="*/ 350 h 780"/>
                  <a:gd name="T22" fmla="*/ 139 w 530"/>
                  <a:gd name="T23" fmla="*/ 350 h 780"/>
                  <a:gd name="T24" fmla="*/ 114 w 530"/>
                  <a:gd name="T25" fmla="*/ 398 h 780"/>
                  <a:gd name="T26" fmla="*/ 86 w 530"/>
                  <a:gd name="T27" fmla="*/ 448 h 780"/>
                  <a:gd name="T28" fmla="*/ 63 w 530"/>
                  <a:gd name="T29" fmla="*/ 500 h 780"/>
                  <a:gd name="T30" fmla="*/ 39 w 530"/>
                  <a:gd name="T31" fmla="*/ 554 h 780"/>
                  <a:gd name="T32" fmla="*/ 29 w 530"/>
                  <a:gd name="T33" fmla="*/ 582 h 780"/>
                  <a:gd name="T34" fmla="*/ 24 w 530"/>
                  <a:gd name="T35" fmla="*/ 608 h 780"/>
                  <a:gd name="T36" fmla="*/ 16 w 530"/>
                  <a:gd name="T37" fmla="*/ 636 h 780"/>
                  <a:gd name="T38" fmla="*/ 8 w 530"/>
                  <a:gd name="T39" fmla="*/ 664 h 780"/>
                  <a:gd name="T40" fmla="*/ 4 w 530"/>
                  <a:gd name="T41" fmla="*/ 692 h 780"/>
                  <a:gd name="T42" fmla="*/ 0 w 530"/>
                  <a:gd name="T43" fmla="*/ 720 h 780"/>
                  <a:gd name="T44" fmla="*/ 0 w 530"/>
                  <a:gd name="T45" fmla="*/ 750 h 780"/>
                  <a:gd name="T46" fmla="*/ 0 w 530"/>
                  <a:gd name="T47" fmla="*/ 778 h 780"/>
                  <a:gd name="T48" fmla="*/ 0 w 530"/>
                  <a:gd name="T49" fmla="*/ 778 h 780"/>
                  <a:gd name="T50" fmla="*/ 6 w 530"/>
                  <a:gd name="T51" fmla="*/ 780 h 780"/>
                  <a:gd name="T52" fmla="*/ 14 w 530"/>
                  <a:gd name="T53" fmla="*/ 780 h 780"/>
                  <a:gd name="T54" fmla="*/ 20 w 530"/>
                  <a:gd name="T55" fmla="*/ 778 h 780"/>
                  <a:gd name="T56" fmla="*/ 26 w 530"/>
                  <a:gd name="T57" fmla="*/ 774 h 780"/>
                  <a:gd name="T58" fmla="*/ 37 w 530"/>
                  <a:gd name="T59" fmla="*/ 762 h 780"/>
                  <a:gd name="T60" fmla="*/ 53 w 530"/>
                  <a:gd name="T61" fmla="*/ 744 h 780"/>
                  <a:gd name="T62" fmla="*/ 69 w 530"/>
                  <a:gd name="T63" fmla="*/ 720 h 780"/>
                  <a:gd name="T64" fmla="*/ 82 w 530"/>
                  <a:gd name="T65" fmla="*/ 692 h 780"/>
                  <a:gd name="T66" fmla="*/ 116 w 530"/>
                  <a:gd name="T67" fmla="*/ 630 h 780"/>
                  <a:gd name="T68" fmla="*/ 145 w 530"/>
                  <a:gd name="T69" fmla="*/ 562 h 780"/>
                  <a:gd name="T70" fmla="*/ 175 w 530"/>
                  <a:gd name="T71" fmla="*/ 500 h 780"/>
                  <a:gd name="T72" fmla="*/ 198 w 530"/>
                  <a:gd name="T73" fmla="*/ 446 h 780"/>
                  <a:gd name="T74" fmla="*/ 210 w 530"/>
                  <a:gd name="T75" fmla="*/ 426 h 780"/>
                  <a:gd name="T76" fmla="*/ 219 w 530"/>
                  <a:gd name="T77" fmla="*/ 412 h 780"/>
                  <a:gd name="T78" fmla="*/ 219 w 530"/>
                  <a:gd name="T79" fmla="*/ 412 h 780"/>
                  <a:gd name="T80" fmla="*/ 353 w 530"/>
                  <a:gd name="T81" fmla="*/ 228 h 780"/>
                  <a:gd name="T82" fmla="*/ 418 w 530"/>
                  <a:gd name="T83" fmla="*/ 134 h 780"/>
                  <a:gd name="T84" fmla="*/ 451 w 530"/>
                  <a:gd name="T85" fmla="*/ 86 h 780"/>
                  <a:gd name="T86" fmla="*/ 482 w 530"/>
                  <a:gd name="T87" fmla="*/ 38 h 7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30" h="780">
                    <a:moveTo>
                      <a:pt x="390" y="0"/>
                    </a:moveTo>
                    <a:lnTo>
                      <a:pt x="390" y="0"/>
                    </a:lnTo>
                    <a:lnTo>
                      <a:pt x="380" y="22"/>
                    </a:lnTo>
                    <a:lnTo>
                      <a:pt x="370" y="46"/>
                    </a:lnTo>
                    <a:lnTo>
                      <a:pt x="358" y="68"/>
                    </a:lnTo>
                    <a:lnTo>
                      <a:pt x="346" y="90"/>
                    </a:lnTo>
                    <a:lnTo>
                      <a:pt x="316" y="134"/>
                    </a:lnTo>
                    <a:lnTo>
                      <a:pt x="282" y="178"/>
                    </a:lnTo>
                    <a:lnTo>
                      <a:pt x="212" y="264"/>
                    </a:lnTo>
                    <a:lnTo>
                      <a:pt x="182" y="308"/>
                    </a:lnTo>
                    <a:lnTo>
                      <a:pt x="154" y="350"/>
                    </a:lnTo>
                    <a:lnTo>
                      <a:pt x="124" y="398"/>
                    </a:lnTo>
                    <a:lnTo>
                      <a:pt x="96" y="448"/>
                    </a:lnTo>
                    <a:lnTo>
                      <a:pt x="68" y="500"/>
                    </a:lnTo>
                    <a:lnTo>
                      <a:pt x="44" y="554"/>
                    </a:lnTo>
                    <a:lnTo>
                      <a:pt x="34" y="582"/>
                    </a:lnTo>
                    <a:lnTo>
                      <a:pt x="24" y="608"/>
                    </a:lnTo>
                    <a:lnTo>
                      <a:pt x="16" y="636"/>
                    </a:lnTo>
                    <a:lnTo>
                      <a:pt x="8" y="664"/>
                    </a:lnTo>
                    <a:lnTo>
                      <a:pt x="4" y="692"/>
                    </a:lnTo>
                    <a:lnTo>
                      <a:pt x="0" y="720"/>
                    </a:lnTo>
                    <a:lnTo>
                      <a:pt x="0" y="750"/>
                    </a:lnTo>
                    <a:lnTo>
                      <a:pt x="0" y="778"/>
                    </a:lnTo>
                    <a:lnTo>
                      <a:pt x="6" y="780"/>
                    </a:lnTo>
                    <a:lnTo>
                      <a:pt x="14" y="780"/>
                    </a:lnTo>
                    <a:lnTo>
                      <a:pt x="20" y="778"/>
                    </a:lnTo>
                    <a:lnTo>
                      <a:pt x="28" y="774"/>
                    </a:lnTo>
                    <a:lnTo>
                      <a:pt x="42" y="762"/>
                    </a:lnTo>
                    <a:lnTo>
                      <a:pt x="58" y="744"/>
                    </a:lnTo>
                    <a:lnTo>
                      <a:pt x="74" y="720"/>
                    </a:lnTo>
                    <a:lnTo>
                      <a:pt x="92" y="692"/>
                    </a:lnTo>
                    <a:lnTo>
                      <a:pt x="126" y="630"/>
                    </a:lnTo>
                    <a:lnTo>
                      <a:pt x="160" y="562"/>
                    </a:lnTo>
                    <a:lnTo>
                      <a:pt x="192" y="500"/>
                    </a:lnTo>
                    <a:lnTo>
                      <a:pt x="218" y="446"/>
                    </a:lnTo>
                    <a:lnTo>
                      <a:pt x="230" y="426"/>
                    </a:lnTo>
                    <a:lnTo>
                      <a:pt x="240" y="412"/>
                    </a:lnTo>
                    <a:lnTo>
                      <a:pt x="388" y="228"/>
                    </a:lnTo>
                    <a:lnTo>
                      <a:pt x="460" y="134"/>
                    </a:lnTo>
                    <a:lnTo>
                      <a:pt x="496" y="86"/>
                    </a:lnTo>
                    <a:lnTo>
                      <a:pt x="530" y="3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27"/>
              <p:cNvSpPr>
                <a:spLocks/>
              </p:cNvSpPr>
              <p:nvPr userDrawn="1"/>
            </p:nvSpPr>
            <p:spPr bwMode="auto">
              <a:xfrm>
                <a:off x="1655" y="-1967"/>
                <a:ext cx="480" cy="780"/>
              </a:xfrm>
              <a:custGeom>
                <a:avLst/>
                <a:gdLst>
                  <a:gd name="T0" fmla="*/ 334 w 488"/>
                  <a:gd name="T1" fmla="*/ 0 h 776"/>
                  <a:gd name="T2" fmla="*/ 334 w 488"/>
                  <a:gd name="T3" fmla="*/ 0 h 776"/>
                  <a:gd name="T4" fmla="*/ 320 w 488"/>
                  <a:gd name="T5" fmla="*/ 38 h 776"/>
                  <a:gd name="T6" fmla="*/ 303 w 488"/>
                  <a:gd name="T7" fmla="*/ 74 h 776"/>
                  <a:gd name="T8" fmla="*/ 281 w 488"/>
                  <a:gd name="T9" fmla="*/ 117 h 776"/>
                  <a:gd name="T10" fmla="*/ 262 w 488"/>
                  <a:gd name="T11" fmla="*/ 153 h 776"/>
                  <a:gd name="T12" fmla="*/ 220 w 488"/>
                  <a:gd name="T13" fmla="*/ 227 h 776"/>
                  <a:gd name="T14" fmla="*/ 201 w 488"/>
                  <a:gd name="T15" fmla="*/ 263 h 776"/>
                  <a:gd name="T16" fmla="*/ 183 w 488"/>
                  <a:gd name="T17" fmla="*/ 304 h 776"/>
                  <a:gd name="T18" fmla="*/ 183 w 488"/>
                  <a:gd name="T19" fmla="*/ 304 h 776"/>
                  <a:gd name="T20" fmla="*/ 161 w 488"/>
                  <a:gd name="T21" fmla="*/ 350 h 776"/>
                  <a:gd name="T22" fmla="*/ 140 w 488"/>
                  <a:gd name="T23" fmla="*/ 394 h 776"/>
                  <a:gd name="T24" fmla="*/ 88 w 488"/>
                  <a:gd name="T25" fmla="*/ 482 h 776"/>
                  <a:gd name="T26" fmla="*/ 65 w 488"/>
                  <a:gd name="T27" fmla="*/ 531 h 776"/>
                  <a:gd name="T28" fmla="*/ 43 w 488"/>
                  <a:gd name="T29" fmla="*/ 577 h 776"/>
                  <a:gd name="T30" fmla="*/ 28 w 488"/>
                  <a:gd name="T31" fmla="*/ 623 h 776"/>
                  <a:gd name="T32" fmla="*/ 20 w 488"/>
                  <a:gd name="T33" fmla="*/ 645 h 776"/>
                  <a:gd name="T34" fmla="*/ 14 w 488"/>
                  <a:gd name="T35" fmla="*/ 669 h 776"/>
                  <a:gd name="T36" fmla="*/ 14 w 488"/>
                  <a:gd name="T37" fmla="*/ 669 h 776"/>
                  <a:gd name="T38" fmla="*/ 8 w 488"/>
                  <a:gd name="T39" fmla="*/ 695 h 776"/>
                  <a:gd name="T40" fmla="*/ 2 w 488"/>
                  <a:gd name="T41" fmla="*/ 720 h 776"/>
                  <a:gd name="T42" fmla="*/ 0 w 488"/>
                  <a:gd name="T43" fmla="*/ 744 h 776"/>
                  <a:gd name="T44" fmla="*/ 0 w 488"/>
                  <a:gd name="T45" fmla="*/ 766 h 776"/>
                  <a:gd name="T46" fmla="*/ 2 w 488"/>
                  <a:gd name="T47" fmla="*/ 776 h 776"/>
                  <a:gd name="T48" fmla="*/ 4 w 488"/>
                  <a:gd name="T49" fmla="*/ 784 h 776"/>
                  <a:gd name="T50" fmla="*/ 10 w 488"/>
                  <a:gd name="T51" fmla="*/ 790 h 776"/>
                  <a:gd name="T52" fmla="*/ 16 w 488"/>
                  <a:gd name="T53" fmla="*/ 794 h 776"/>
                  <a:gd name="T54" fmla="*/ 24 w 488"/>
                  <a:gd name="T55" fmla="*/ 796 h 776"/>
                  <a:gd name="T56" fmla="*/ 30 w 488"/>
                  <a:gd name="T57" fmla="*/ 796 h 776"/>
                  <a:gd name="T58" fmla="*/ 41 w 488"/>
                  <a:gd name="T59" fmla="*/ 792 h 776"/>
                  <a:gd name="T60" fmla="*/ 57 w 488"/>
                  <a:gd name="T61" fmla="*/ 784 h 776"/>
                  <a:gd name="T62" fmla="*/ 57 w 488"/>
                  <a:gd name="T63" fmla="*/ 784 h 776"/>
                  <a:gd name="T64" fmla="*/ 65 w 488"/>
                  <a:gd name="T65" fmla="*/ 780 h 776"/>
                  <a:gd name="T66" fmla="*/ 73 w 488"/>
                  <a:gd name="T67" fmla="*/ 772 h 776"/>
                  <a:gd name="T68" fmla="*/ 86 w 488"/>
                  <a:gd name="T69" fmla="*/ 756 h 776"/>
                  <a:gd name="T70" fmla="*/ 94 w 488"/>
                  <a:gd name="T71" fmla="*/ 736 h 776"/>
                  <a:gd name="T72" fmla="*/ 104 w 488"/>
                  <a:gd name="T73" fmla="*/ 714 h 776"/>
                  <a:gd name="T74" fmla="*/ 120 w 488"/>
                  <a:gd name="T75" fmla="*/ 665 h 776"/>
                  <a:gd name="T76" fmla="*/ 134 w 488"/>
                  <a:gd name="T77" fmla="*/ 627 h 776"/>
                  <a:gd name="T78" fmla="*/ 134 w 488"/>
                  <a:gd name="T79" fmla="*/ 627 h 776"/>
                  <a:gd name="T80" fmla="*/ 148 w 488"/>
                  <a:gd name="T81" fmla="*/ 587 h 776"/>
                  <a:gd name="T82" fmla="*/ 167 w 488"/>
                  <a:gd name="T83" fmla="*/ 547 h 776"/>
                  <a:gd name="T84" fmla="*/ 206 w 488"/>
                  <a:gd name="T85" fmla="*/ 464 h 776"/>
                  <a:gd name="T86" fmla="*/ 250 w 488"/>
                  <a:gd name="T87" fmla="*/ 388 h 776"/>
                  <a:gd name="T88" fmla="*/ 293 w 488"/>
                  <a:gd name="T89" fmla="*/ 314 h 776"/>
                  <a:gd name="T90" fmla="*/ 293 w 488"/>
                  <a:gd name="T91" fmla="*/ 314 h 776"/>
                  <a:gd name="T92" fmla="*/ 372 w 488"/>
                  <a:gd name="T93" fmla="*/ 177 h 776"/>
                  <a:gd name="T94" fmla="*/ 413 w 488"/>
                  <a:gd name="T95" fmla="*/ 111 h 776"/>
                  <a:gd name="T96" fmla="*/ 431 w 488"/>
                  <a:gd name="T97" fmla="*/ 78 h 776"/>
                  <a:gd name="T98" fmla="*/ 449 w 488"/>
                  <a:gd name="T99" fmla="*/ 54 h 776"/>
                  <a:gd name="T100" fmla="*/ 334 w 488"/>
                  <a:gd name="T101" fmla="*/ 0 h 77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88" h="776">
                    <a:moveTo>
                      <a:pt x="364" y="0"/>
                    </a:moveTo>
                    <a:lnTo>
                      <a:pt x="364" y="0"/>
                    </a:lnTo>
                    <a:lnTo>
                      <a:pt x="348" y="38"/>
                    </a:lnTo>
                    <a:lnTo>
                      <a:pt x="328" y="74"/>
                    </a:lnTo>
                    <a:lnTo>
                      <a:pt x="306" y="112"/>
                    </a:lnTo>
                    <a:lnTo>
                      <a:pt x="284" y="148"/>
                    </a:lnTo>
                    <a:lnTo>
                      <a:pt x="240" y="222"/>
                    </a:lnTo>
                    <a:lnTo>
                      <a:pt x="218" y="258"/>
                    </a:lnTo>
                    <a:lnTo>
                      <a:pt x="198" y="294"/>
                    </a:lnTo>
                    <a:lnTo>
                      <a:pt x="176" y="340"/>
                    </a:lnTo>
                    <a:lnTo>
                      <a:pt x="150" y="384"/>
                    </a:lnTo>
                    <a:lnTo>
                      <a:pt x="96" y="472"/>
                    </a:lnTo>
                    <a:lnTo>
                      <a:pt x="70" y="516"/>
                    </a:lnTo>
                    <a:lnTo>
                      <a:pt x="48" y="562"/>
                    </a:lnTo>
                    <a:lnTo>
                      <a:pt x="28" y="608"/>
                    </a:lnTo>
                    <a:lnTo>
                      <a:pt x="20" y="630"/>
                    </a:lnTo>
                    <a:lnTo>
                      <a:pt x="14" y="654"/>
                    </a:lnTo>
                    <a:lnTo>
                      <a:pt x="8" y="676"/>
                    </a:lnTo>
                    <a:lnTo>
                      <a:pt x="2" y="700"/>
                    </a:lnTo>
                    <a:lnTo>
                      <a:pt x="0" y="724"/>
                    </a:lnTo>
                    <a:lnTo>
                      <a:pt x="0" y="746"/>
                    </a:lnTo>
                    <a:lnTo>
                      <a:pt x="2" y="756"/>
                    </a:lnTo>
                    <a:lnTo>
                      <a:pt x="4" y="764"/>
                    </a:lnTo>
                    <a:lnTo>
                      <a:pt x="10" y="770"/>
                    </a:lnTo>
                    <a:lnTo>
                      <a:pt x="16" y="774"/>
                    </a:lnTo>
                    <a:lnTo>
                      <a:pt x="24" y="776"/>
                    </a:lnTo>
                    <a:lnTo>
                      <a:pt x="34" y="776"/>
                    </a:lnTo>
                    <a:lnTo>
                      <a:pt x="46" y="772"/>
                    </a:lnTo>
                    <a:lnTo>
                      <a:pt x="62" y="764"/>
                    </a:lnTo>
                    <a:lnTo>
                      <a:pt x="70" y="760"/>
                    </a:lnTo>
                    <a:lnTo>
                      <a:pt x="78" y="752"/>
                    </a:lnTo>
                    <a:lnTo>
                      <a:pt x="92" y="736"/>
                    </a:lnTo>
                    <a:lnTo>
                      <a:pt x="104" y="716"/>
                    </a:lnTo>
                    <a:lnTo>
                      <a:pt x="114" y="694"/>
                    </a:lnTo>
                    <a:lnTo>
                      <a:pt x="130" y="650"/>
                    </a:lnTo>
                    <a:lnTo>
                      <a:pt x="144" y="612"/>
                    </a:lnTo>
                    <a:lnTo>
                      <a:pt x="162" y="572"/>
                    </a:lnTo>
                    <a:lnTo>
                      <a:pt x="182" y="532"/>
                    </a:lnTo>
                    <a:lnTo>
                      <a:pt x="224" y="454"/>
                    </a:lnTo>
                    <a:lnTo>
                      <a:pt x="270" y="378"/>
                    </a:lnTo>
                    <a:lnTo>
                      <a:pt x="318" y="304"/>
                    </a:lnTo>
                    <a:lnTo>
                      <a:pt x="404" y="172"/>
                    </a:lnTo>
                    <a:lnTo>
                      <a:pt x="448" y="106"/>
                    </a:lnTo>
                    <a:lnTo>
                      <a:pt x="468" y="78"/>
                    </a:lnTo>
                    <a:lnTo>
                      <a:pt x="488" y="54"/>
                    </a:lnTo>
                    <a:lnTo>
                      <a:pt x="3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28"/>
              <p:cNvSpPr>
                <a:spLocks/>
              </p:cNvSpPr>
              <p:nvPr userDrawn="1"/>
            </p:nvSpPr>
            <p:spPr bwMode="auto">
              <a:xfrm>
                <a:off x="1655" y="-1967"/>
                <a:ext cx="480" cy="780"/>
              </a:xfrm>
              <a:custGeom>
                <a:avLst/>
                <a:gdLst>
                  <a:gd name="T0" fmla="*/ 334 w 488"/>
                  <a:gd name="T1" fmla="*/ 0 h 776"/>
                  <a:gd name="T2" fmla="*/ 334 w 488"/>
                  <a:gd name="T3" fmla="*/ 0 h 776"/>
                  <a:gd name="T4" fmla="*/ 320 w 488"/>
                  <a:gd name="T5" fmla="*/ 38 h 776"/>
                  <a:gd name="T6" fmla="*/ 303 w 488"/>
                  <a:gd name="T7" fmla="*/ 74 h 776"/>
                  <a:gd name="T8" fmla="*/ 281 w 488"/>
                  <a:gd name="T9" fmla="*/ 117 h 776"/>
                  <a:gd name="T10" fmla="*/ 262 w 488"/>
                  <a:gd name="T11" fmla="*/ 153 h 776"/>
                  <a:gd name="T12" fmla="*/ 220 w 488"/>
                  <a:gd name="T13" fmla="*/ 227 h 776"/>
                  <a:gd name="T14" fmla="*/ 201 w 488"/>
                  <a:gd name="T15" fmla="*/ 263 h 776"/>
                  <a:gd name="T16" fmla="*/ 183 w 488"/>
                  <a:gd name="T17" fmla="*/ 304 h 776"/>
                  <a:gd name="T18" fmla="*/ 183 w 488"/>
                  <a:gd name="T19" fmla="*/ 304 h 776"/>
                  <a:gd name="T20" fmla="*/ 161 w 488"/>
                  <a:gd name="T21" fmla="*/ 350 h 776"/>
                  <a:gd name="T22" fmla="*/ 140 w 488"/>
                  <a:gd name="T23" fmla="*/ 394 h 776"/>
                  <a:gd name="T24" fmla="*/ 88 w 488"/>
                  <a:gd name="T25" fmla="*/ 482 h 776"/>
                  <a:gd name="T26" fmla="*/ 65 w 488"/>
                  <a:gd name="T27" fmla="*/ 531 h 776"/>
                  <a:gd name="T28" fmla="*/ 43 w 488"/>
                  <a:gd name="T29" fmla="*/ 577 h 776"/>
                  <a:gd name="T30" fmla="*/ 28 w 488"/>
                  <a:gd name="T31" fmla="*/ 623 h 776"/>
                  <a:gd name="T32" fmla="*/ 20 w 488"/>
                  <a:gd name="T33" fmla="*/ 645 h 776"/>
                  <a:gd name="T34" fmla="*/ 14 w 488"/>
                  <a:gd name="T35" fmla="*/ 669 h 776"/>
                  <a:gd name="T36" fmla="*/ 14 w 488"/>
                  <a:gd name="T37" fmla="*/ 669 h 776"/>
                  <a:gd name="T38" fmla="*/ 8 w 488"/>
                  <a:gd name="T39" fmla="*/ 695 h 776"/>
                  <a:gd name="T40" fmla="*/ 2 w 488"/>
                  <a:gd name="T41" fmla="*/ 720 h 776"/>
                  <a:gd name="T42" fmla="*/ 0 w 488"/>
                  <a:gd name="T43" fmla="*/ 744 h 776"/>
                  <a:gd name="T44" fmla="*/ 0 w 488"/>
                  <a:gd name="T45" fmla="*/ 766 h 776"/>
                  <a:gd name="T46" fmla="*/ 2 w 488"/>
                  <a:gd name="T47" fmla="*/ 776 h 776"/>
                  <a:gd name="T48" fmla="*/ 4 w 488"/>
                  <a:gd name="T49" fmla="*/ 784 h 776"/>
                  <a:gd name="T50" fmla="*/ 10 w 488"/>
                  <a:gd name="T51" fmla="*/ 790 h 776"/>
                  <a:gd name="T52" fmla="*/ 16 w 488"/>
                  <a:gd name="T53" fmla="*/ 794 h 776"/>
                  <a:gd name="T54" fmla="*/ 24 w 488"/>
                  <a:gd name="T55" fmla="*/ 796 h 776"/>
                  <a:gd name="T56" fmla="*/ 30 w 488"/>
                  <a:gd name="T57" fmla="*/ 796 h 776"/>
                  <a:gd name="T58" fmla="*/ 41 w 488"/>
                  <a:gd name="T59" fmla="*/ 792 h 776"/>
                  <a:gd name="T60" fmla="*/ 57 w 488"/>
                  <a:gd name="T61" fmla="*/ 784 h 776"/>
                  <a:gd name="T62" fmla="*/ 57 w 488"/>
                  <a:gd name="T63" fmla="*/ 784 h 776"/>
                  <a:gd name="T64" fmla="*/ 65 w 488"/>
                  <a:gd name="T65" fmla="*/ 780 h 776"/>
                  <a:gd name="T66" fmla="*/ 73 w 488"/>
                  <a:gd name="T67" fmla="*/ 772 h 776"/>
                  <a:gd name="T68" fmla="*/ 86 w 488"/>
                  <a:gd name="T69" fmla="*/ 756 h 776"/>
                  <a:gd name="T70" fmla="*/ 94 w 488"/>
                  <a:gd name="T71" fmla="*/ 736 h 776"/>
                  <a:gd name="T72" fmla="*/ 104 w 488"/>
                  <a:gd name="T73" fmla="*/ 714 h 776"/>
                  <a:gd name="T74" fmla="*/ 120 w 488"/>
                  <a:gd name="T75" fmla="*/ 665 h 776"/>
                  <a:gd name="T76" fmla="*/ 134 w 488"/>
                  <a:gd name="T77" fmla="*/ 627 h 776"/>
                  <a:gd name="T78" fmla="*/ 134 w 488"/>
                  <a:gd name="T79" fmla="*/ 627 h 776"/>
                  <a:gd name="T80" fmla="*/ 148 w 488"/>
                  <a:gd name="T81" fmla="*/ 587 h 776"/>
                  <a:gd name="T82" fmla="*/ 167 w 488"/>
                  <a:gd name="T83" fmla="*/ 547 h 776"/>
                  <a:gd name="T84" fmla="*/ 206 w 488"/>
                  <a:gd name="T85" fmla="*/ 464 h 776"/>
                  <a:gd name="T86" fmla="*/ 250 w 488"/>
                  <a:gd name="T87" fmla="*/ 388 h 776"/>
                  <a:gd name="T88" fmla="*/ 293 w 488"/>
                  <a:gd name="T89" fmla="*/ 314 h 776"/>
                  <a:gd name="T90" fmla="*/ 293 w 488"/>
                  <a:gd name="T91" fmla="*/ 314 h 776"/>
                  <a:gd name="T92" fmla="*/ 372 w 488"/>
                  <a:gd name="T93" fmla="*/ 177 h 776"/>
                  <a:gd name="T94" fmla="*/ 413 w 488"/>
                  <a:gd name="T95" fmla="*/ 111 h 776"/>
                  <a:gd name="T96" fmla="*/ 431 w 488"/>
                  <a:gd name="T97" fmla="*/ 78 h 776"/>
                  <a:gd name="T98" fmla="*/ 449 w 488"/>
                  <a:gd name="T99" fmla="*/ 54 h 77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88" h="776">
                    <a:moveTo>
                      <a:pt x="364" y="0"/>
                    </a:moveTo>
                    <a:lnTo>
                      <a:pt x="364" y="0"/>
                    </a:lnTo>
                    <a:lnTo>
                      <a:pt x="348" y="38"/>
                    </a:lnTo>
                    <a:lnTo>
                      <a:pt x="328" y="74"/>
                    </a:lnTo>
                    <a:lnTo>
                      <a:pt x="306" y="112"/>
                    </a:lnTo>
                    <a:lnTo>
                      <a:pt x="284" y="148"/>
                    </a:lnTo>
                    <a:lnTo>
                      <a:pt x="240" y="222"/>
                    </a:lnTo>
                    <a:lnTo>
                      <a:pt x="218" y="258"/>
                    </a:lnTo>
                    <a:lnTo>
                      <a:pt x="198" y="294"/>
                    </a:lnTo>
                    <a:lnTo>
                      <a:pt x="176" y="340"/>
                    </a:lnTo>
                    <a:lnTo>
                      <a:pt x="150" y="384"/>
                    </a:lnTo>
                    <a:lnTo>
                      <a:pt x="96" y="472"/>
                    </a:lnTo>
                    <a:lnTo>
                      <a:pt x="70" y="516"/>
                    </a:lnTo>
                    <a:lnTo>
                      <a:pt x="48" y="562"/>
                    </a:lnTo>
                    <a:lnTo>
                      <a:pt x="28" y="608"/>
                    </a:lnTo>
                    <a:lnTo>
                      <a:pt x="20" y="630"/>
                    </a:lnTo>
                    <a:lnTo>
                      <a:pt x="14" y="654"/>
                    </a:lnTo>
                    <a:lnTo>
                      <a:pt x="8" y="676"/>
                    </a:lnTo>
                    <a:lnTo>
                      <a:pt x="2" y="700"/>
                    </a:lnTo>
                    <a:lnTo>
                      <a:pt x="0" y="724"/>
                    </a:lnTo>
                    <a:lnTo>
                      <a:pt x="0" y="746"/>
                    </a:lnTo>
                    <a:lnTo>
                      <a:pt x="2" y="756"/>
                    </a:lnTo>
                    <a:lnTo>
                      <a:pt x="4" y="764"/>
                    </a:lnTo>
                    <a:lnTo>
                      <a:pt x="10" y="770"/>
                    </a:lnTo>
                    <a:lnTo>
                      <a:pt x="16" y="774"/>
                    </a:lnTo>
                    <a:lnTo>
                      <a:pt x="24" y="776"/>
                    </a:lnTo>
                    <a:lnTo>
                      <a:pt x="34" y="776"/>
                    </a:lnTo>
                    <a:lnTo>
                      <a:pt x="46" y="772"/>
                    </a:lnTo>
                    <a:lnTo>
                      <a:pt x="62" y="764"/>
                    </a:lnTo>
                    <a:lnTo>
                      <a:pt x="70" y="760"/>
                    </a:lnTo>
                    <a:lnTo>
                      <a:pt x="78" y="752"/>
                    </a:lnTo>
                    <a:lnTo>
                      <a:pt x="92" y="736"/>
                    </a:lnTo>
                    <a:lnTo>
                      <a:pt x="104" y="716"/>
                    </a:lnTo>
                    <a:lnTo>
                      <a:pt x="114" y="694"/>
                    </a:lnTo>
                    <a:lnTo>
                      <a:pt x="130" y="650"/>
                    </a:lnTo>
                    <a:lnTo>
                      <a:pt x="144" y="612"/>
                    </a:lnTo>
                    <a:lnTo>
                      <a:pt x="162" y="572"/>
                    </a:lnTo>
                    <a:lnTo>
                      <a:pt x="182" y="532"/>
                    </a:lnTo>
                    <a:lnTo>
                      <a:pt x="224" y="454"/>
                    </a:lnTo>
                    <a:lnTo>
                      <a:pt x="270" y="378"/>
                    </a:lnTo>
                    <a:lnTo>
                      <a:pt x="318" y="304"/>
                    </a:lnTo>
                    <a:lnTo>
                      <a:pt x="404" y="172"/>
                    </a:lnTo>
                    <a:lnTo>
                      <a:pt x="448" y="106"/>
                    </a:lnTo>
                    <a:lnTo>
                      <a:pt x="468" y="78"/>
                    </a:lnTo>
                    <a:lnTo>
                      <a:pt x="488" y="5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29"/>
              <p:cNvSpPr>
                <a:spLocks/>
              </p:cNvSpPr>
              <p:nvPr userDrawn="1"/>
            </p:nvSpPr>
            <p:spPr bwMode="auto">
              <a:xfrm>
                <a:off x="2035" y="-1667"/>
                <a:ext cx="340" cy="700"/>
              </a:xfrm>
              <a:custGeom>
                <a:avLst/>
                <a:gdLst>
                  <a:gd name="T0" fmla="*/ 302 w 330"/>
                  <a:gd name="T1" fmla="*/ 0 h 694"/>
                  <a:gd name="T2" fmla="*/ 302 w 330"/>
                  <a:gd name="T3" fmla="*/ 0 h 694"/>
                  <a:gd name="T4" fmla="*/ 269 w 330"/>
                  <a:gd name="T5" fmla="*/ 28 h 694"/>
                  <a:gd name="T6" fmla="*/ 239 w 330"/>
                  <a:gd name="T7" fmla="*/ 65 h 694"/>
                  <a:gd name="T8" fmla="*/ 212 w 330"/>
                  <a:gd name="T9" fmla="*/ 99 h 694"/>
                  <a:gd name="T10" fmla="*/ 185 w 330"/>
                  <a:gd name="T11" fmla="*/ 133 h 694"/>
                  <a:gd name="T12" fmla="*/ 165 w 330"/>
                  <a:gd name="T13" fmla="*/ 167 h 694"/>
                  <a:gd name="T14" fmla="*/ 144 w 330"/>
                  <a:gd name="T15" fmla="*/ 208 h 694"/>
                  <a:gd name="T16" fmla="*/ 128 w 330"/>
                  <a:gd name="T17" fmla="*/ 246 h 694"/>
                  <a:gd name="T18" fmla="*/ 113 w 330"/>
                  <a:gd name="T19" fmla="*/ 284 h 694"/>
                  <a:gd name="T20" fmla="*/ 113 w 330"/>
                  <a:gd name="T21" fmla="*/ 284 h 694"/>
                  <a:gd name="T22" fmla="*/ 101 w 330"/>
                  <a:gd name="T23" fmla="*/ 329 h 694"/>
                  <a:gd name="T24" fmla="*/ 78 w 330"/>
                  <a:gd name="T25" fmla="*/ 373 h 694"/>
                  <a:gd name="T26" fmla="*/ 60 w 330"/>
                  <a:gd name="T27" fmla="*/ 423 h 694"/>
                  <a:gd name="T28" fmla="*/ 37 w 330"/>
                  <a:gd name="T29" fmla="*/ 474 h 694"/>
                  <a:gd name="T30" fmla="*/ 16 w 330"/>
                  <a:gd name="T31" fmla="*/ 522 h 694"/>
                  <a:gd name="T32" fmla="*/ 10 w 330"/>
                  <a:gd name="T33" fmla="*/ 551 h 694"/>
                  <a:gd name="T34" fmla="*/ 4 w 330"/>
                  <a:gd name="T35" fmla="*/ 575 h 694"/>
                  <a:gd name="T36" fmla="*/ 0 w 330"/>
                  <a:gd name="T37" fmla="*/ 599 h 694"/>
                  <a:gd name="T38" fmla="*/ 0 w 330"/>
                  <a:gd name="T39" fmla="*/ 621 h 694"/>
                  <a:gd name="T40" fmla="*/ 0 w 330"/>
                  <a:gd name="T41" fmla="*/ 644 h 694"/>
                  <a:gd name="T42" fmla="*/ 4 w 330"/>
                  <a:gd name="T43" fmla="*/ 668 h 694"/>
                  <a:gd name="T44" fmla="*/ 4 w 330"/>
                  <a:gd name="T45" fmla="*/ 668 h 694"/>
                  <a:gd name="T46" fmla="*/ 12 w 330"/>
                  <a:gd name="T47" fmla="*/ 696 h 694"/>
                  <a:gd name="T48" fmla="*/ 16 w 330"/>
                  <a:gd name="T49" fmla="*/ 706 h 694"/>
                  <a:gd name="T50" fmla="*/ 25 w 330"/>
                  <a:gd name="T51" fmla="*/ 714 h 694"/>
                  <a:gd name="T52" fmla="*/ 31 w 330"/>
                  <a:gd name="T53" fmla="*/ 720 h 694"/>
                  <a:gd name="T54" fmla="*/ 35 w 330"/>
                  <a:gd name="T55" fmla="*/ 724 h 694"/>
                  <a:gd name="T56" fmla="*/ 41 w 330"/>
                  <a:gd name="T57" fmla="*/ 724 h 694"/>
                  <a:gd name="T58" fmla="*/ 47 w 330"/>
                  <a:gd name="T59" fmla="*/ 724 h 694"/>
                  <a:gd name="T60" fmla="*/ 56 w 330"/>
                  <a:gd name="T61" fmla="*/ 722 h 694"/>
                  <a:gd name="T62" fmla="*/ 64 w 330"/>
                  <a:gd name="T63" fmla="*/ 718 h 694"/>
                  <a:gd name="T64" fmla="*/ 76 w 330"/>
                  <a:gd name="T65" fmla="*/ 706 h 694"/>
                  <a:gd name="T66" fmla="*/ 90 w 330"/>
                  <a:gd name="T67" fmla="*/ 688 h 694"/>
                  <a:gd name="T68" fmla="*/ 105 w 330"/>
                  <a:gd name="T69" fmla="*/ 668 h 694"/>
                  <a:gd name="T70" fmla="*/ 117 w 330"/>
                  <a:gd name="T71" fmla="*/ 639 h 694"/>
                  <a:gd name="T72" fmla="*/ 133 w 330"/>
                  <a:gd name="T73" fmla="*/ 613 h 694"/>
                  <a:gd name="T74" fmla="*/ 157 w 330"/>
                  <a:gd name="T75" fmla="*/ 561 h 694"/>
                  <a:gd name="T76" fmla="*/ 177 w 330"/>
                  <a:gd name="T77" fmla="*/ 510 h 694"/>
                  <a:gd name="T78" fmla="*/ 185 w 330"/>
                  <a:gd name="T79" fmla="*/ 480 h 694"/>
                  <a:gd name="T80" fmla="*/ 185 w 330"/>
                  <a:gd name="T81" fmla="*/ 480 h 694"/>
                  <a:gd name="T82" fmla="*/ 207 w 330"/>
                  <a:gd name="T83" fmla="*/ 426 h 694"/>
                  <a:gd name="T84" fmla="*/ 227 w 330"/>
                  <a:gd name="T85" fmla="*/ 369 h 694"/>
                  <a:gd name="T86" fmla="*/ 251 w 330"/>
                  <a:gd name="T87" fmla="*/ 319 h 694"/>
                  <a:gd name="T88" fmla="*/ 276 w 330"/>
                  <a:gd name="T89" fmla="*/ 264 h 694"/>
                  <a:gd name="T90" fmla="*/ 330 w 330"/>
                  <a:gd name="T91" fmla="*/ 159 h 694"/>
                  <a:gd name="T92" fmla="*/ 383 w 330"/>
                  <a:gd name="T93" fmla="*/ 54 h 694"/>
                  <a:gd name="T94" fmla="*/ 302 w 330"/>
                  <a:gd name="T95" fmla="*/ 0 h 6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30" h="694">
                    <a:moveTo>
                      <a:pt x="260" y="0"/>
                    </a:moveTo>
                    <a:lnTo>
                      <a:pt x="260" y="0"/>
                    </a:lnTo>
                    <a:lnTo>
                      <a:pt x="232" y="28"/>
                    </a:lnTo>
                    <a:lnTo>
                      <a:pt x="206" y="60"/>
                    </a:lnTo>
                    <a:lnTo>
                      <a:pt x="182" y="94"/>
                    </a:lnTo>
                    <a:lnTo>
                      <a:pt x="160" y="128"/>
                    </a:lnTo>
                    <a:lnTo>
                      <a:pt x="142" y="162"/>
                    </a:lnTo>
                    <a:lnTo>
                      <a:pt x="124" y="198"/>
                    </a:lnTo>
                    <a:lnTo>
                      <a:pt x="110" y="236"/>
                    </a:lnTo>
                    <a:lnTo>
                      <a:pt x="98" y="274"/>
                    </a:lnTo>
                    <a:lnTo>
                      <a:pt x="86" y="314"/>
                    </a:lnTo>
                    <a:lnTo>
                      <a:pt x="68" y="358"/>
                    </a:lnTo>
                    <a:lnTo>
                      <a:pt x="50" y="404"/>
                    </a:lnTo>
                    <a:lnTo>
                      <a:pt x="32" y="454"/>
                    </a:lnTo>
                    <a:lnTo>
                      <a:pt x="16" y="502"/>
                    </a:lnTo>
                    <a:lnTo>
                      <a:pt x="10" y="526"/>
                    </a:lnTo>
                    <a:lnTo>
                      <a:pt x="4" y="550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18"/>
                    </a:lnTo>
                    <a:lnTo>
                      <a:pt x="4" y="638"/>
                    </a:lnTo>
                    <a:lnTo>
                      <a:pt x="12" y="666"/>
                    </a:lnTo>
                    <a:lnTo>
                      <a:pt x="16" y="676"/>
                    </a:lnTo>
                    <a:lnTo>
                      <a:pt x="20" y="684"/>
                    </a:lnTo>
                    <a:lnTo>
                      <a:pt x="26" y="690"/>
                    </a:lnTo>
                    <a:lnTo>
                      <a:pt x="30" y="694"/>
                    </a:lnTo>
                    <a:lnTo>
                      <a:pt x="36" y="694"/>
                    </a:lnTo>
                    <a:lnTo>
                      <a:pt x="42" y="694"/>
                    </a:lnTo>
                    <a:lnTo>
                      <a:pt x="48" y="692"/>
                    </a:lnTo>
                    <a:lnTo>
                      <a:pt x="54" y="688"/>
                    </a:lnTo>
                    <a:lnTo>
                      <a:pt x="66" y="676"/>
                    </a:lnTo>
                    <a:lnTo>
                      <a:pt x="78" y="658"/>
                    </a:lnTo>
                    <a:lnTo>
                      <a:pt x="90" y="638"/>
                    </a:lnTo>
                    <a:lnTo>
                      <a:pt x="102" y="614"/>
                    </a:lnTo>
                    <a:lnTo>
                      <a:pt x="114" y="588"/>
                    </a:lnTo>
                    <a:lnTo>
                      <a:pt x="136" y="536"/>
                    </a:lnTo>
                    <a:lnTo>
                      <a:pt x="152" y="490"/>
                    </a:lnTo>
                    <a:lnTo>
                      <a:pt x="160" y="460"/>
                    </a:lnTo>
                    <a:lnTo>
                      <a:pt x="178" y="406"/>
                    </a:lnTo>
                    <a:lnTo>
                      <a:pt x="196" y="354"/>
                    </a:lnTo>
                    <a:lnTo>
                      <a:pt x="216" y="304"/>
                    </a:lnTo>
                    <a:lnTo>
                      <a:pt x="238" y="254"/>
                    </a:lnTo>
                    <a:lnTo>
                      <a:pt x="284" y="154"/>
                    </a:lnTo>
                    <a:lnTo>
                      <a:pt x="330" y="54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30"/>
              <p:cNvSpPr>
                <a:spLocks/>
              </p:cNvSpPr>
              <p:nvPr userDrawn="1"/>
            </p:nvSpPr>
            <p:spPr bwMode="auto">
              <a:xfrm>
                <a:off x="2035" y="-1667"/>
                <a:ext cx="340" cy="700"/>
              </a:xfrm>
              <a:custGeom>
                <a:avLst/>
                <a:gdLst>
                  <a:gd name="T0" fmla="*/ 302 w 330"/>
                  <a:gd name="T1" fmla="*/ 0 h 694"/>
                  <a:gd name="T2" fmla="*/ 302 w 330"/>
                  <a:gd name="T3" fmla="*/ 0 h 694"/>
                  <a:gd name="T4" fmla="*/ 269 w 330"/>
                  <a:gd name="T5" fmla="*/ 28 h 694"/>
                  <a:gd name="T6" fmla="*/ 239 w 330"/>
                  <a:gd name="T7" fmla="*/ 65 h 694"/>
                  <a:gd name="T8" fmla="*/ 212 w 330"/>
                  <a:gd name="T9" fmla="*/ 99 h 694"/>
                  <a:gd name="T10" fmla="*/ 185 w 330"/>
                  <a:gd name="T11" fmla="*/ 133 h 694"/>
                  <a:gd name="T12" fmla="*/ 165 w 330"/>
                  <a:gd name="T13" fmla="*/ 167 h 694"/>
                  <a:gd name="T14" fmla="*/ 144 w 330"/>
                  <a:gd name="T15" fmla="*/ 208 h 694"/>
                  <a:gd name="T16" fmla="*/ 128 w 330"/>
                  <a:gd name="T17" fmla="*/ 246 h 694"/>
                  <a:gd name="T18" fmla="*/ 113 w 330"/>
                  <a:gd name="T19" fmla="*/ 284 h 694"/>
                  <a:gd name="T20" fmla="*/ 113 w 330"/>
                  <a:gd name="T21" fmla="*/ 284 h 694"/>
                  <a:gd name="T22" fmla="*/ 101 w 330"/>
                  <a:gd name="T23" fmla="*/ 329 h 694"/>
                  <a:gd name="T24" fmla="*/ 78 w 330"/>
                  <a:gd name="T25" fmla="*/ 373 h 694"/>
                  <a:gd name="T26" fmla="*/ 60 w 330"/>
                  <a:gd name="T27" fmla="*/ 423 h 694"/>
                  <a:gd name="T28" fmla="*/ 37 w 330"/>
                  <a:gd name="T29" fmla="*/ 474 h 694"/>
                  <a:gd name="T30" fmla="*/ 16 w 330"/>
                  <a:gd name="T31" fmla="*/ 522 h 694"/>
                  <a:gd name="T32" fmla="*/ 10 w 330"/>
                  <a:gd name="T33" fmla="*/ 551 h 694"/>
                  <a:gd name="T34" fmla="*/ 4 w 330"/>
                  <a:gd name="T35" fmla="*/ 575 h 694"/>
                  <a:gd name="T36" fmla="*/ 0 w 330"/>
                  <a:gd name="T37" fmla="*/ 599 h 694"/>
                  <a:gd name="T38" fmla="*/ 0 w 330"/>
                  <a:gd name="T39" fmla="*/ 621 h 694"/>
                  <a:gd name="T40" fmla="*/ 0 w 330"/>
                  <a:gd name="T41" fmla="*/ 644 h 694"/>
                  <a:gd name="T42" fmla="*/ 4 w 330"/>
                  <a:gd name="T43" fmla="*/ 668 h 694"/>
                  <a:gd name="T44" fmla="*/ 4 w 330"/>
                  <a:gd name="T45" fmla="*/ 668 h 694"/>
                  <a:gd name="T46" fmla="*/ 12 w 330"/>
                  <a:gd name="T47" fmla="*/ 696 h 694"/>
                  <a:gd name="T48" fmla="*/ 16 w 330"/>
                  <a:gd name="T49" fmla="*/ 706 h 694"/>
                  <a:gd name="T50" fmla="*/ 25 w 330"/>
                  <a:gd name="T51" fmla="*/ 714 h 694"/>
                  <a:gd name="T52" fmla="*/ 31 w 330"/>
                  <a:gd name="T53" fmla="*/ 720 h 694"/>
                  <a:gd name="T54" fmla="*/ 35 w 330"/>
                  <a:gd name="T55" fmla="*/ 724 h 694"/>
                  <a:gd name="T56" fmla="*/ 41 w 330"/>
                  <a:gd name="T57" fmla="*/ 724 h 694"/>
                  <a:gd name="T58" fmla="*/ 47 w 330"/>
                  <a:gd name="T59" fmla="*/ 724 h 694"/>
                  <a:gd name="T60" fmla="*/ 56 w 330"/>
                  <a:gd name="T61" fmla="*/ 722 h 694"/>
                  <a:gd name="T62" fmla="*/ 64 w 330"/>
                  <a:gd name="T63" fmla="*/ 718 h 694"/>
                  <a:gd name="T64" fmla="*/ 76 w 330"/>
                  <a:gd name="T65" fmla="*/ 706 h 694"/>
                  <a:gd name="T66" fmla="*/ 90 w 330"/>
                  <a:gd name="T67" fmla="*/ 688 h 694"/>
                  <a:gd name="T68" fmla="*/ 105 w 330"/>
                  <a:gd name="T69" fmla="*/ 668 h 694"/>
                  <a:gd name="T70" fmla="*/ 117 w 330"/>
                  <a:gd name="T71" fmla="*/ 639 h 694"/>
                  <a:gd name="T72" fmla="*/ 133 w 330"/>
                  <a:gd name="T73" fmla="*/ 613 h 694"/>
                  <a:gd name="T74" fmla="*/ 157 w 330"/>
                  <a:gd name="T75" fmla="*/ 561 h 694"/>
                  <a:gd name="T76" fmla="*/ 177 w 330"/>
                  <a:gd name="T77" fmla="*/ 510 h 694"/>
                  <a:gd name="T78" fmla="*/ 185 w 330"/>
                  <a:gd name="T79" fmla="*/ 480 h 694"/>
                  <a:gd name="T80" fmla="*/ 185 w 330"/>
                  <a:gd name="T81" fmla="*/ 480 h 694"/>
                  <a:gd name="T82" fmla="*/ 207 w 330"/>
                  <a:gd name="T83" fmla="*/ 426 h 694"/>
                  <a:gd name="T84" fmla="*/ 227 w 330"/>
                  <a:gd name="T85" fmla="*/ 369 h 694"/>
                  <a:gd name="T86" fmla="*/ 251 w 330"/>
                  <a:gd name="T87" fmla="*/ 319 h 694"/>
                  <a:gd name="T88" fmla="*/ 276 w 330"/>
                  <a:gd name="T89" fmla="*/ 264 h 694"/>
                  <a:gd name="T90" fmla="*/ 330 w 330"/>
                  <a:gd name="T91" fmla="*/ 159 h 694"/>
                  <a:gd name="T92" fmla="*/ 383 w 330"/>
                  <a:gd name="T93" fmla="*/ 54 h 69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30" h="694">
                    <a:moveTo>
                      <a:pt x="260" y="0"/>
                    </a:moveTo>
                    <a:lnTo>
                      <a:pt x="260" y="0"/>
                    </a:lnTo>
                    <a:lnTo>
                      <a:pt x="232" y="28"/>
                    </a:lnTo>
                    <a:lnTo>
                      <a:pt x="206" y="60"/>
                    </a:lnTo>
                    <a:lnTo>
                      <a:pt x="182" y="94"/>
                    </a:lnTo>
                    <a:lnTo>
                      <a:pt x="160" y="128"/>
                    </a:lnTo>
                    <a:lnTo>
                      <a:pt x="142" y="162"/>
                    </a:lnTo>
                    <a:lnTo>
                      <a:pt x="124" y="198"/>
                    </a:lnTo>
                    <a:lnTo>
                      <a:pt x="110" y="236"/>
                    </a:lnTo>
                    <a:lnTo>
                      <a:pt x="98" y="274"/>
                    </a:lnTo>
                    <a:lnTo>
                      <a:pt x="86" y="314"/>
                    </a:lnTo>
                    <a:lnTo>
                      <a:pt x="68" y="358"/>
                    </a:lnTo>
                    <a:lnTo>
                      <a:pt x="50" y="404"/>
                    </a:lnTo>
                    <a:lnTo>
                      <a:pt x="32" y="454"/>
                    </a:lnTo>
                    <a:lnTo>
                      <a:pt x="16" y="502"/>
                    </a:lnTo>
                    <a:lnTo>
                      <a:pt x="10" y="526"/>
                    </a:lnTo>
                    <a:lnTo>
                      <a:pt x="4" y="550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18"/>
                    </a:lnTo>
                    <a:lnTo>
                      <a:pt x="4" y="638"/>
                    </a:lnTo>
                    <a:lnTo>
                      <a:pt x="12" y="666"/>
                    </a:lnTo>
                    <a:lnTo>
                      <a:pt x="16" y="676"/>
                    </a:lnTo>
                    <a:lnTo>
                      <a:pt x="20" y="684"/>
                    </a:lnTo>
                    <a:lnTo>
                      <a:pt x="26" y="690"/>
                    </a:lnTo>
                    <a:lnTo>
                      <a:pt x="30" y="694"/>
                    </a:lnTo>
                    <a:lnTo>
                      <a:pt x="36" y="694"/>
                    </a:lnTo>
                    <a:lnTo>
                      <a:pt x="42" y="694"/>
                    </a:lnTo>
                    <a:lnTo>
                      <a:pt x="48" y="692"/>
                    </a:lnTo>
                    <a:lnTo>
                      <a:pt x="54" y="688"/>
                    </a:lnTo>
                    <a:lnTo>
                      <a:pt x="66" y="676"/>
                    </a:lnTo>
                    <a:lnTo>
                      <a:pt x="78" y="658"/>
                    </a:lnTo>
                    <a:lnTo>
                      <a:pt x="90" y="638"/>
                    </a:lnTo>
                    <a:lnTo>
                      <a:pt x="102" y="614"/>
                    </a:lnTo>
                    <a:lnTo>
                      <a:pt x="114" y="588"/>
                    </a:lnTo>
                    <a:lnTo>
                      <a:pt x="136" y="536"/>
                    </a:lnTo>
                    <a:lnTo>
                      <a:pt x="152" y="490"/>
                    </a:lnTo>
                    <a:lnTo>
                      <a:pt x="160" y="460"/>
                    </a:lnTo>
                    <a:lnTo>
                      <a:pt x="178" y="406"/>
                    </a:lnTo>
                    <a:lnTo>
                      <a:pt x="196" y="354"/>
                    </a:lnTo>
                    <a:lnTo>
                      <a:pt x="216" y="304"/>
                    </a:lnTo>
                    <a:lnTo>
                      <a:pt x="238" y="254"/>
                    </a:lnTo>
                    <a:lnTo>
                      <a:pt x="284" y="154"/>
                    </a:lnTo>
                    <a:lnTo>
                      <a:pt x="330" y="5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31"/>
              <p:cNvSpPr>
                <a:spLocks/>
              </p:cNvSpPr>
              <p:nvPr userDrawn="1"/>
            </p:nvSpPr>
            <p:spPr bwMode="auto">
              <a:xfrm>
                <a:off x="2395" y="-1147"/>
                <a:ext cx="220" cy="480"/>
              </a:xfrm>
              <a:custGeom>
                <a:avLst/>
                <a:gdLst>
                  <a:gd name="T0" fmla="*/ 138 w 220"/>
                  <a:gd name="T1" fmla="*/ 8 h 490"/>
                  <a:gd name="T2" fmla="*/ 138 w 220"/>
                  <a:gd name="T3" fmla="*/ 8 h 490"/>
                  <a:gd name="T4" fmla="*/ 128 w 220"/>
                  <a:gd name="T5" fmla="*/ 68 h 490"/>
                  <a:gd name="T6" fmla="*/ 120 w 220"/>
                  <a:gd name="T7" fmla="*/ 96 h 490"/>
                  <a:gd name="T8" fmla="*/ 112 w 220"/>
                  <a:gd name="T9" fmla="*/ 125 h 490"/>
                  <a:gd name="T10" fmla="*/ 104 w 220"/>
                  <a:gd name="T11" fmla="*/ 156 h 490"/>
                  <a:gd name="T12" fmla="*/ 92 w 220"/>
                  <a:gd name="T13" fmla="*/ 186 h 490"/>
                  <a:gd name="T14" fmla="*/ 80 w 220"/>
                  <a:gd name="T15" fmla="*/ 214 h 490"/>
                  <a:gd name="T16" fmla="*/ 66 w 220"/>
                  <a:gd name="T17" fmla="*/ 244 h 490"/>
                  <a:gd name="T18" fmla="*/ 66 w 220"/>
                  <a:gd name="T19" fmla="*/ 244 h 490"/>
                  <a:gd name="T20" fmla="*/ 40 w 220"/>
                  <a:gd name="T21" fmla="*/ 289 h 490"/>
                  <a:gd name="T22" fmla="*/ 24 w 220"/>
                  <a:gd name="T23" fmla="*/ 319 h 490"/>
                  <a:gd name="T24" fmla="*/ 10 w 220"/>
                  <a:gd name="T25" fmla="*/ 350 h 490"/>
                  <a:gd name="T26" fmla="*/ 4 w 220"/>
                  <a:gd name="T27" fmla="*/ 364 h 490"/>
                  <a:gd name="T28" fmla="*/ 0 w 220"/>
                  <a:gd name="T29" fmla="*/ 379 h 490"/>
                  <a:gd name="T30" fmla="*/ 0 w 220"/>
                  <a:gd name="T31" fmla="*/ 393 h 490"/>
                  <a:gd name="T32" fmla="*/ 0 w 220"/>
                  <a:gd name="T33" fmla="*/ 406 h 490"/>
                  <a:gd name="T34" fmla="*/ 4 w 220"/>
                  <a:gd name="T35" fmla="*/ 419 h 490"/>
                  <a:gd name="T36" fmla="*/ 12 w 220"/>
                  <a:gd name="T37" fmla="*/ 428 h 490"/>
                  <a:gd name="T38" fmla="*/ 22 w 220"/>
                  <a:gd name="T39" fmla="*/ 437 h 490"/>
                  <a:gd name="T40" fmla="*/ 36 w 220"/>
                  <a:gd name="T41" fmla="*/ 442 h 490"/>
                  <a:gd name="T42" fmla="*/ 36 w 220"/>
                  <a:gd name="T43" fmla="*/ 442 h 490"/>
                  <a:gd name="T44" fmla="*/ 52 w 220"/>
                  <a:gd name="T45" fmla="*/ 431 h 490"/>
                  <a:gd name="T46" fmla="*/ 68 w 220"/>
                  <a:gd name="T47" fmla="*/ 411 h 490"/>
                  <a:gd name="T48" fmla="*/ 88 w 220"/>
                  <a:gd name="T49" fmla="*/ 384 h 490"/>
                  <a:gd name="T50" fmla="*/ 110 w 220"/>
                  <a:gd name="T51" fmla="*/ 353 h 490"/>
                  <a:gd name="T52" fmla="*/ 130 w 220"/>
                  <a:gd name="T53" fmla="*/ 319 h 490"/>
                  <a:gd name="T54" fmla="*/ 150 w 220"/>
                  <a:gd name="T55" fmla="*/ 282 h 490"/>
                  <a:gd name="T56" fmla="*/ 170 w 220"/>
                  <a:gd name="T57" fmla="*/ 243 h 490"/>
                  <a:gd name="T58" fmla="*/ 188 w 220"/>
                  <a:gd name="T59" fmla="*/ 203 h 490"/>
                  <a:gd name="T60" fmla="*/ 202 w 220"/>
                  <a:gd name="T61" fmla="*/ 162 h 490"/>
                  <a:gd name="T62" fmla="*/ 212 w 220"/>
                  <a:gd name="T63" fmla="*/ 123 h 490"/>
                  <a:gd name="T64" fmla="*/ 218 w 220"/>
                  <a:gd name="T65" fmla="*/ 90 h 490"/>
                  <a:gd name="T66" fmla="*/ 220 w 220"/>
                  <a:gd name="T67" fmla="*/ 72 h 490"/>
                  <a:gd name="T68" fmla="*/ 220 w 220"/>
                  <a:gd name="T69" fmla="*/ 61 h 490"/>
                  <a:gd name="T70" fmla="*/ 218 w 220"/>
                  <a:gd name="T71" fmla="*/ 47 h 490"/>
                  <a:gd name="T72" fmla="*/ 214 w 220"/>
                  <a:gd name="T73" fmla="*/ 33 h 490"/>
                  <a:gd name="T74" fmla="*/ 210 w 220"/>
                  <a:gd name="T75" fmla="*/ 24 h 490"/>
                  <a:gd name="T76" fmla="*/ 202 w 220"/>
                  <a:gd name="T77" fmla="*/ 16 h 490"/>
                  <a:gd name="T78" fmla="*/ 194 w 220"/>
                  <a:gd name="T79" fmla="*/ 8 h 490"/>
                  <a:gd name="T80" fmla="*/ 182 w 220"/>
                  <a:gd name="T81" fmla="*/ 4 h 490"/>
                  <a:gd name="T82" fmla="*/ 168 w 220"/>
                  <a:gd name="T83" fmla="*/ 0 h 490"/>
                  <a:gd name="T84" fmla="*/ 154 w 220"/>
                  <a:gd name="T85" fmla="*/ 0 h 490"/>
                  <a:gd name="T86" fmla="*/ 138 w 220"/>
                  <a:gd name="T87" fmla="*/ 8 h 4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20" h="490">
                    <a:moveTo>
                      <a:pt x="138" y="8"/>
                    </a:moveTo>
                    <a:lnTo>
                      <a:pt x="138" y="8"/>
                    </a:lnTo>
                    <a:lnTo>
                      <a:pt x="128" y="74"/>
                    </a:lnTo>
                    <a:lnTo>
                      <a:pt x="120" y="106"/>
                    </a:lnTo>
                    <a:lnTo>
                      <a:pt x="112" y="140"/>
                    </a:lnTo>
                    <a:lnTo>
                      <a:pt x="104" y="172"/>
                    </a:lnTo>
                    <a:lnTo>
                      <a:pt x="92" y="206"/>
                    </a:lnTo>
                    <a:lnTo>
                      <a:pt x="80" y="238"/>
                    </a:lnTo>
                    <a:lnTo>
                      <a:pt x="66" y="270"/>
                    </a:lnTo>
                    <a:lnTo>
                      <a:pt x="40" y="320"/>
                    </a:lnTo>
                    <a:lnTo>
                      <a:pt x="24" y="354"/>
                    </a:lnTo>
                    <a:lnTo>
                      <a:pt x="10" y="388"/>
                    </a:lnTo>
                    <a:lnTo>
                      <a:pt x="4" y="404"/>
                    </a:lnTo>
                    <a:lnTo>
                      <a:pt x="0" y="420"/>
                    </a:lnTo>
                    <a:lnTo>
                      <a:pt x="0" y="436"/>
                    </a:lnTo>
                    <a:lnTo>
                      <a:pt x="0" y="450"/>
                    </a:lnTo>
                    <a:lnTo>
                      <a:pt x="4" y="464"/>
                    </a:lnTo>
                    <a:lnTo>
                      <a:pt x="12" y="474"/>
                    </a:lnTo>
                    <a:lnTo>
                      <a:pt x="22" y="484"/>
                    </a:lnTo>
                    <a:lnTo>
                      <a:pt x="36" y="490"/>
                    </a:lnTo>
                    <a:lnTo>
                      <a:pt x="52" y="478"/>
                    </a:lnTo>
                    <a:lnTo>
                      <a:pt x="68" y="456"/>
                    </a:lnTo>
                    <a:lnTo>
                      <a:pt x="88" y="426"/>
                    </a:lnTo>
                    <a:lnTo>
                      <a:pt x="110" y="392"/>
                    </a:lnTo>
                    <a:lnTo>
                      <a:pt x="130" y="354"/>
                    </a:lnTo>
                    <a:lnTo>
                      <a:pt x="150" y="312"/>
                    </a:lnTo>
                    <a:lnTo>
                      <a:pt x="170" y="268"/>
                    </a:lnTo>
                    <a:lnTo>
                      <a:pt x="188" y="224"/>
                    </a:lnTo>
                    <a:lnTo>
                      <a:pt x="202" y="180"/>
                    </a:lnTo>
                    <a:lnTo>
                      <a:pt x="212" y="138"/>
                    </a:lnTo>
                    <a:lnTo>
                      <a:pt x="218" y="100"/>
                    </a:lnTo>
                    <a:lnTo>
                      <a:pt x="220" y="82"/>
                    </a:lnTo>
                    <a:lnTo>
                      <a:pt x="220" y="66"/>
                    </a:lnTo>
                    <a:lnTo>
                      <a:pt x="218" y="52"/>
                    </a:lnTo>
                    <a:lnTo>
                      <a:pt x="214" y="38"/>
                    </a:lnTo>
                    <a:lnTo>
                      <a:pt x="210" y="26"/>
                    </a:lnTo>
                    <a:lnTo>
                      <a:pt x="202" y="16"/>
                    </a:lnTo>
                    <a:lnTo>
                      <a:pt x="194" y="8"/>
                    </a:lnTo>
                    <a:lnTo>
                      <a:pt x="182" y="4"/>
                    </a:lnTo>
                    <a:lnTo>
                      <a:pt x="168" y="0"/>
                    </a:lnTo>
                    <a:lnTo>
                      <a:pt x="154" y="0"/>
                    </a:lnTo>
                    <a:lnTo>
                      <a:pt x="138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32"/>
              <p:cNvSpPr>
                <a:spLocks/>
              </p:cNvSpPr>
              <p:nvPr userDrawn="1"/>
            </p:nvSpPr>
            <p:spPr bwMode="auto">
              <a:xfrm>
                <a:off x="2395" y="-1147"/>
                <a:ext cx="220" cy="480"/>
              </a:xfrm>
              <a:custGeom>
                <a:avLst/>
                <a:gdLst>
                  <a:gd name="T0" fmla="*/ 138 w 220"/>
                  <a:gd name="T1" fmla="*/ 8 h 490"/>
                  <a:gd name="T2" fmla="*/ 138 w 220"/>
                  <a:gd name="T3" fmla="*/ 8 h 490"/>
                  <a:gd name="T4" fmla="*/ 128 w 220"/>
                  <a:gd name="T5" fmla="*/ 68 h 490"/>
                  <a:gd name="T6" fmla="*/ 120 w 220"/>
                  <a:gd name="T7" fmla="*/ 96 h 490"/>
                  <a:gd name="T8" fmla="*/ 112 w 220"/>
                  <a:gd name="T9" fmla="*/ 125 h 490"/>
                  <a:gd name="T10" fmla="*/ 104 w 220"/>
                  <a:gd name="T11" fmla="*/ 156 h 490"/>
                  <a:gd name="T12" fmla="*/ 92 w 220"/>
                  <a:gd name="T13" fmla="*/ 186 h 490"/>
                  <a:gd name="T14" fmla="*/ 80 w 220"/>
                  <a:gd name="T15" fmla="*/ 214 h 490"/>
                  <a:gd name="T16" fmla="*/ 66 w 220"/>
                  <a:gd name="T17" fmla="*/ 244 h 490"/>
                  <a:gd name="T18" fmla="*/ 66 w 220"/>
                  <a:gd name="T19" fmla="*/ 244 h 490"/>
                  <a:gd name="T20" fmla="*/ 40 w 220"/>
                  <a:gd name="T21" fmla="*/ 289 h 490"/>
                  <a:gd name="T22" fmla="*/ 24 w 220"/>
                  <a:gd name="T23" fmla="*/ 319 h 490"/>
                  <a:gd name="T24" fmla="*/ 10 w 220"/>
                  <a:gd name="T25" fmla="*/ 350 h 490"/>
                  <a:gd name="T26" fmla="*/ 4 w 220"/>
                  <a:gd name="T27" fmla="*/ 364 h 490"/>
                  <a:gd name="T28" fmla="*/ 0 w 220"/>
                  <a:gd name="T29" fmla="*/ 379 h 490"/>
                  <a:gd name="T30" fmla="*/ 0 w 220"/>
                  <a:gd name="T31" fmla="*/ 393 h 490"/>
                  <a:gd name="T32" fmla="*/ 0 w 220"/>
                  <a:gd name="T33" fmla="*/ 406 h 490"/>
                  <a:gd name="T34" fmla="*/ 4 w 220"/>
                  <a:gd name="T35" fmla="*/ 419 h 490"/>
                  <a:gd name="T36" fmla="*/ 12 w 220"/>
                  <a:gd name="T37" fmla="*/ 428 h 490"/>
                  <a:gd name="T38" fmla="*/ 22 w 220"/>
                  <a:gd name="T39" fmla="*/ 437 h 490"/>
                  <a:gd name="T40" fmla="*/ 36 w 220"/>
                  <a:gd name="T41" fmla="*/ 442 h 490"/>
                  <a:gd name="T42" fmla="*/ 36 w 220"/>
                  <a:gd name="T43" fmla="*/ 442 h 490"/>
                  <a:gd name="T44" fmla="*/ 52 w 220"/>
                  <a:gd name="T45" fmla="*/ 431 h 490"/>
                  <a:gd name="T46" fmla="*/ 68 w 220"/>
                  <a:gd name="T47" fmla="*/ 411 h 490"/>
                  <a:gd name="T48" fmla="*/ 88 w 220"/>
                  <a:gd name="T49" fmla="*/ 384 h 490"/>
                  <a:gd name="T50" fmla="*/ 110 w 220"/>
                  <a:gd name="T51" fmla="*/ 353 h 490"/>
                  <a:gd name="T52" fmla="*/ 130 w 220"/>
                  <a:gd name="T53" fmla="*/ 319 h 490"/>
                  <a:gd name="T54" fmla="*/ 150 w 220"/>
                  <a:gd name="T55" fmla="*/ 282 h 490"/>
                  <a:gd name="T56" fmla="*/ 170 w 220"/>
                  <a:gd name="T57" fmla="*/ 243 h 490"/>
                  <a:gd name="T58" fmla="*/ 188 w 220"/>
                  <a:gd name="T59" fmla="*/ 203 h 490"/>
                  <a:gd name="T60" fmla="*/ 202 w 220"/>
                  <a:gd name="T61" fmla="*/ 162 h 490"/>
                  <a:gd name="T62" fmla="*/ 212 w 220"/>
                  <a:gd name="T63" fmla="*/ 123 h 490"/>
                  <a:gd name="T64" fmla="*/ 218 w 220"/>
                  <a:gd name="T65" fmla="*/ 90 h 490"/>
                  <a:gd name="T66" fmla="*/ 220 w 220"/>
                  <a:gd name="T67" fmla="*/ 72 h 490"/>
                  <a:gd name="T68" fmla="*/ 220 w 220"/>
                  <a:gd name="T69" fmla="*/ 61 h 490"/>
                  <a:gd name="T70" fmla="*/ 218 w 220"/>
                  <a:gd name="T71" fmla="*/ 47 h 490"/>
                  <a:gd name="T72" fmla="*/ 214 w 220"/>
                  <a:gd name="T73" fmla="*/ 33 h 490"/>
                  <a:gd name="T74" fmla="*/ 210 w 220"/>
                  <a:gd name="T75" fmla="*/ 24 h 490"/>
                  <a:gd name="T76" fmla="*/ 202 w 220"/>
                  <a:gd name="T77" fmla="*/ 16 h 490"/>
                  <a:gd name="T78" fmla="*/ 194 w 220"/>
                  <a:gd name="T79" fmla="*/ 8 h 490"/>
                  <a:gd name="T80" fmla="*/ 182 w 220"/>
                  <a:gd name="T81" fmla="*/ 4 h 490"/>
                  <a:gd name="T82" fmla="*/ 168 w 220"/>
                  <a:gd name="T83" fmla="*/ 0 h 490"/>
                  <a:gd name="T84" fmla="*/ 154 w 220"/>
                  <a:gd name="T85" fmla="*/ 0 h 4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20" h="490">
                    <a:moveTo>
                      <a:pt x="138" y="8"/>
                    </a:moveTo>
                    <a:lnTo>
                      <a:pt x="138" y="8"/>
                    </a:lnTo>
                    <a:lnTo>
                      <a:pt x="128" y="74"/>
                    </a:lnTo>
                    <a:lnTo>
                      <a:pt x="120" y="106"/>
                    </a:lnTo>
                    <a:lnTo>
                      <a:pt x="112" y="140"/>
                    </a:lnTo>
                    <a:lnTo>
                      <a:pt x="104" y="172"/>
                    </a:lnTo>
                    <a:lnTo>
                      <a:pt x="92" y="206"/>
                    </a:lnTo>
                    <a:lnTo>
                      <a:pt x="80" y="238"/>
                    </a:lnTo>
                    <a:lnTo>
                      <a:pt x="66" y="270"/>
                    </a:lnTo>
                    <a:lnTo>
                      <a:pt x="40" y="320"/>
                    </a:lnTo>
                    <a:lnTo>
                      <a:pt x="24" y="354"/>
                    </a:lnTo>
                    <a:lnTo>
                      <a:pt x="10" y="388"/>
                    </a:lnTo>
                    <a:lnTo>
                      <a:pt x="4" y="404"/>
                    </a:lnTo>
                    <a:lnTo>
                      <a:pt x="0" y="420"/>
                    </a:lnTo>
                    <a:lnTo>
                      <a:pt x="0" y="436"/>
                    </a:lnTo>
                    <a:lnTo>
                      <a:pt x="0" y="450"/>
                    </a:lnTo>
                    <a:lnTo>
                      <a:pt x="4" y="464"/>
                    </a:lnTo>
                    <a:lnTo>
                      <a:pt x="12" y="474"/>
                    </a:lnTo>
                    <a:lnTo>
                      <a:pt x="22" y="484"/>
                    </a:lnTo>
                    <a:lnTo>
                      <a:pt x="36" y="490"/>
                    </a:lnTo>
                    <a:lnTo>
                      <a:pt x="52" y="478"/>
                    </a:lnTo>
                    <a:lnTo>
                      <a:pt x="68" y="456"/>
                    </a:lnTo>
                    <a:lnTo>
                      <a:pt x="88" y="426"/>
                    </a:lnTo>
                    <a:lnTo>
                      <a:pt x="110" y="392"/>
                    </a:lnTo>
                    <a:lnTo>
                      <a:pt x="130" y="354"/>
                    </a:lnTo>
                    <a:lnTo>
                      <a:pt x="150" y="312"/>
                    </a:lnTo>
                    <a:lnTo>
                      <a:pt x="170" y="268"/>
                    </a:lnTo>
                    <a:lnTo>
                      <a:pt x="188" y="224"/>
                    </a:lnTo>
                    <a:lnTo>
                      <a:pt x="202" y="180"/>
                    </a:lnTo>
                    <a:lnTo>
                      <a:pt x="212" y="138"/>
                    </a:lnTo>
                    <a:lnTo>
                      <a:pt x="218" y="100"/>
                    </a:lnTo>
                    <a:lnTo>
                      <a:pt x="220" y="82"/>
                    </a:lnTo>
                    <a:lnTo>
                      <a:pt x="220" y="66"/>
                    </a:lnTo>
                    <a:lnTo>
                      <a:pt x="218" y="52"/>
                    </a:lnTo>
                    <a:lnTo>
                      <a:pt x="214" y="38"/>
                    </a:lnTo>
                    <a:lnTo>
                      <a:pt x="210" y="26"/>
                    </a:lnTo>
                    <a:lnTo>
                      <a:pt x="202" y="16"/>
                    </a:lnTo>
                    <a:lnTo>
                      <a:pt x="194" y="8"/>
                    </a:lnTo>
                    <a:lnTo>
                      <a:pt x="182" y="4"/>
                    </a:lnTo>
                    <a:lnTo>
                      <a:pt x="168" y="0"/>
                    </a:lnTo>
                    <a:lnTo>
                      <a:pt x="154" y="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33"/>
              <p:cNvSpPr>
                <a:spLocks/>
              </p:cNvSpPr>
              <p:nvPr userDrawn="1"/>
            </p:nvSpPr>
            <p:spPr bwMode="auto">
              <a:xfrm>
                <a:off x="2696" y="-907"/>
                <a:ext cx="240" cy="560"/>
              </a:xfrm>
              <a:custGeom>
                <a:avLst/>
                <a:gdLst>
                  <a:gd name="T0" fmla="*/ 65 w 242"/>
                  <a:gd name="T1" fmla="*/ 335 h 558"/>
                  <a:gd name="T2" fmla="*/ 65 w 242"/>
                  <a:gd name="T3" fmla="*/ 335 h 558"/>
                  <a:gd name="T4" fmla="*/ 48 w 242"/>
                  <a:gd name="T5" fmla="*/ 381 h 558"/>
                  <a:gd name="T6" fmla="*/ 32 w 242"/>
                  <a:gd name="T7" fmla="*/ 415 h 558"/>
                  <a:gd name="T8" fmla="*/ 16 w 242"/>
                  <a:gd name="T9" fmla="*/ 456 h 558"/>
                  <a:gd name="T10" fmla="*/ 4 w 242"/>
                  <a:gd name="T11" fmla="*/ 492 h 558"/>
                  <a:gd name="T12" fmla="*/ 2 w 242"/>
                  <a:gd name="T13" fmla="*/ 508 h 558"/>
                  <a:gd name="T14" fmla="*/ 0 w 242"/>
                  <a:gd name="T15" fmla="*/ 524 h 558"/>
                  <a:gd name="T16" fmla="*/ 0 w 242"/>
                  <a:gd name="T17" fmla="*/ 538 h 558"/>
                  <a:gd name="T18" fmla="*/ 4 w 242"/>
                  <a:gd name="T19" fmla="*/ 548 h 558"/>
                  <a:gd name="T20" fmla="*/ 10 w 242"/>
                  <a:gd name="T21" fmla="*/ 558 h 558"/>
                  <a:gd name="T22" fmla="*/ 20 w 242"/>
                  <a:gd name="T23" fmla="*/ 564 h 558"/>
                  <a:gd name="T24" fmla="*/ 20 w 242"/>
                  <a:gd name="T25" fmla="*/ 564 h 558"/>
                  <a:gd name="T26" fmla="*/ 30 w 242"/>
                  <a:gd name="T27" fmla="*/ 566 h 558"/>
                  <a:gd name="T28" fmla="*/ 38 w 242"/>
                  <a:gd name="T29" fmla="*/ 568 h 558"/>
                  <a:gd name="T30" fmla="*/ 46 w 242"/>
                  <a:gd name="T31" fmla="*/ 566 h 558"/>
                  <a:gd name="T32" fmla="*/ 56 w 242"/>
                  <a:gd name="T33" fmla="*/ 564 h 558"/>
                  <a:gd name="T34" fmla="*/ 60 w 242"/>
                  <a:gd name="T35" fmla="*/ 558 h 558"/>
                  <a:gd name="T36" fmla="*/ 67 w 242"/>
                  <a:gd name="T37" fmla="*/ 552 h 558"/>
                  <a:gd name="T38" fmla="*/ 81 w 242"/>
                  <a:gd name="T39" fmla="*/ 536 h 558"/>
                  <a:gd name="T40" fmla="*/ 97 w 242"/>
                  <a:gd name="T41" fmla="*/ 516 h 558"/>
                  <a:gd name="T42" fmla="*/ 111 w 242"/>
                  <a:gd name="T43" fmla="*/ 490 h 558"/>
                  <a:gd name="T44" fmla="*/ 123 w 242"/>
                  <a:gd name="T45" fmla="*/ 464 h 558"/>
                  <a:gd name="T46" fmla="*/ 135 w 242"/>
                  <a:gd name="T47" fmla="*/ 434 h 558"/>
                  <a:gd name="T48" fmla="*/ 155 w 242"/>
                  <a:gd name="T49" fmla="*/ 367 h 558"/>
                  <a:gd name="T50" fmla="*/ 173 w 242"/>
                  <a:gd name="T51" fmla="*/ 309 h 558"/>
                  <a:gd name="T52" fmla="*/ 188 w 242"/>
                  <a:gd name="T53" fmla="*/ 229 h 558"/>
                  <a:gd name="T54" fmla="*/ 188 w 242"/>
                  <a:gd name="T55" fmla="*/ 229 h 558"/>
                  <a:gd name="T56" fmla="*/ 202 w 242"/>
                  <a:gd name="T57" fmla="*/ 187 h 558"/>
                  <a:gd name="T58" fmla="*/ 220 w 242"/>
                  <a:gd name="T59" fmla="*/ 128 h 558"/>
                  <a:gd name="T60" fmla="*/ 228 w 242"/>
                  <a:gd name="T61" fmla="*/ 100 h 558"/>
                  <a:gd name="T62" fmla="*/ 232 w 242"/>
                  <a:gd name="T63" fmla="*/ 74 h 558"/>
                  <a:gd name="T64" fmla="*/ 232 w 242"/>
                  <a:gd name="T65" fmla="*/ 62 h 558"/>
                  <a:gd name="T66" fmla="*/ 232 w 242"/>
                  <a:gd name="T67" fmla="*/ 52 h 558"/>
                  <a:gd name="T68" fmla="*/ 230 w 242"/>
                  <a:gd name="T69" fmla="*/ 42 h 558"/>
                  <a:gd name="T70" fmla="*/ 226 w 242"/>
                  <a:gd name="T71" fmla="*/ 32 h 558"/>
                  <a:gd name="T72" fmla="*/ 226 w 242"/>
                  <a:gd name="T73" fmla="*/ 32 h 558"/>
                  <a:gd name="T74" fmla="*/ 218 w 242"/>
                  <a:gd name="T75" fmla="*/ 20 h 558"/>
                  <a:gd name="T76" fmla="*/ 210 w 242"/>
                  <a:gd name="T77" fmla="*/ 12 h 558"/>
                  <a:gd name="T78" fmla="*/ 200 w 242"/>
                  <a:gd name="T79" fmla="*/ 6 h 558"/>
                  <a:gd name="T80" fmla="*/ 192 w 242"/>
                  <a:gd name="T81" fmla="*/ 2 h 558"/>
                  <a:gd name="T82" fmla="*/ 182 w 242"/>
                  <a:gd name="T83" fmla="*/ 0 h 558"/>
                  <a:gd name="T84" fmla="*/ 177 w 242"/>
                  <a:gd name="T85" fmla="*/ 2 h 558"/>
                  <a:gd name="T86" fmla="*/ 171 w 242"/>
                  <a:gd name="T87" fmla="*/ 4 h 558"/>
                  <a:gd name="T88" fmla="*/ 161 w 242"/>
                  <a:gd name="T89" fmla="*/ 10 h 558"/>
                  <a:gd name="T90" fmla="*/ 153 w 242"/>
                  <a:gd name="T91" fmla="*/ 16 h 558"/>
                  <a:gd name="T92" fmla="*/ 145 w 242"/>
                  <a:gd name="T93" fmla="*/ 22 h 558"/>
                  <a:gd name="T94" fmla="*/ 131 w 242"/>
                  <a:gd name="T95" fmla="*/ 40 h 558"/>
                  <a:gd name="T96" fmla="*/ 121 w 242"/>
                  <a:gd name="T97" fmla="*/ 60 h 558"/>
                  <a:gd name="T98" fmla="*/ 113 w 242"/>
                  <a:gd name="T99" fmla="*/ 78 h 558"/>
                  <a:gd name="T100" fmla="*/ 113 w 242"/>
                  <a:gd name="T101" fmla="*/ 78 h 558"/>
                  <a:gd name="T102" fmla="*/ 105 w 242"/>
                  <a:gd name="T103" fmla="*/ 108 h 558"/>
                  <a:gd name="T104" fmla="*/ 101 w 242"/>
                  <a:gd name="T105" fmla="*/ 138 h 558"/>
                  <a:gd name="T106" fmla="*/ 93 w 242"/>
                  <a:gd name="T107" fmla="*/ 207 h 558"/>
                  <a:gd name="T108" fmla="*/ 89 w 242"/>
                  <a:gd name="T109" fmla="*/ 239 h 558"/>
                  <a:gd name="T110" fmla="*/ 83 w 242"/>
                  <a:gd name="T111" fmla="*/ 271 h 558"/>
                  <a:gd name="T112" fmla="*/ 75 w 242"/>
                  <a:gd name="T113" fmla="*/ 303 h 558"/>
                  <a:gd name="T114" fmla="*/ 65 w 242"/>
                  <a:gd name="T115" fmla="*/ 335 h 55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2" h="558">
                    <a:moveTo>
                      <a:pt x="70" y="330"/>
                    </a:moveTo>
                    <a:lnTo>
                      <a:pt x="70" y="330"/>
                    </a:lnTo>
                    <a:lnTo>
                      <a:pt x="48" y="376"/>
                    </a:lnTo>
                    <a:lnTo>
                      <a:pt x="32" y="410"/>
                    </a:lnTo>
                    <a:lnTo>
                      <a:pt x="16" y="446"/>
                    </a:lnTo>
                    <a:lnTo>
                      <a:pt x="4" y="482"/>
                    </a:lnTo>
                    <a:lnTo>
                      <a:pt x="2" y="498"/>
                    </a:lnTo>
                    <a:lnTo>
                      <a:pt x="0" y="514"/>
                    </a:lnTo>
                    <a:lnTo>
                      <a:pt x="0" y="528"/>
                    </a:lnTo>
                    <a:lnTo>
                      <a:pt x="4" y="538"/>
                    </a:lnTo>
                    <a:lnTo>
                      <a:pt x="10" y="548"/>
                    </a:lnTo>
                    <a:lnTo>
                      <a:pt x="20" y="554"/>
                    </a:lnTo>
                    <a:lnTo>
                      <a:pt x="30" y="556"/>
                    </a:lnTo>
                    <a:lnTo>
                      <a:pt x="38" y="558"/>
                    </a:lnTo>
                    <a:lnTo>
                      <a:pt x="46" y="556"/>
                    </a:lnTo>
                    <a:lnTo>
                      <a:pt x="56" y="554"/>
                    </a:lnTo>
                    <a:lnTo>
                      <a:pt x="64" y="548"/>
                    </a:lnTo>
                    <a:lnTo>
                      <a:pt x="72" y="542"/>
                    </a:lnTo>
                    <a:lnTo>
                      <a:pt x="86" y="526"/>
                    </a:lnTo>
                    <a:lnTo>
                      <a:pt x="102" y="506"/>
                    </a:lnTo>
                    <a:lnTo>
                      <a:pt x="116" y="480"/>
                    </a:lnTo>
                    <a:lnTo>
                      <a:pt x="128" y="454"/>
                    </a:lnTo>
                    <a:lnTo>
                      <a:pt x="140" y="424"/>
                    </a:lnTo>
                    <a:lnTo>
                      <a:pt x="160" y="362"/>
                    </a:lnTo>
                    <a:lnTo>
                      <a:pt x="178" y="304"/>
                    </a:lnTo>
                    <a:lnTo>
                      <a:pt x="198" y="224"/>
                    </a:lnTo>
                    <a:lnTo>
                      <a:pt x="212" y="182"/>
                    </a:lnTo>
                    <a:lnTo>
                      <a:pt x="230" y="128"/>
                    </a:lnTo>
                    <a:lnTo>
                      <a:pt x="238" y="100"/>
                    </a:lnTo>
                    <a:lnTo>
                      <a:pt x="242" y="74"/>
                    </a:lnTo>
                    <a:lnTo>
                      <a:pt x="242" y="62"/>
                    </a:lnTo>
                    <a:lnTo>
                      <a:pt x="242" y="52"/>
                    </a:lnTo>
                    <a:lnTo>
                      <a:pt x="240" y="42"/>
                    </a:lnTo>
                    <a:lnTo>
                      <a:pt x="236" y="32"/>
                    </a:lnTo>
                    <a:lnTo>
                      <a:pt x="228" y="20"/>
                    </a:lnTo>
                    <a:lnTo>
                      <a:pt x="220" y="12"/>
                    </a:lnTo>
                    <a:lnTo>
                      <a:pt x="210" y="6"/>
                    </a:lnTo>
                    <a:lnTo>
                      <a:pt x="202" y="2"/>
                    </a:lnTo>
                    <a:lnTo>
                      <a:pt x="192" y="0"/>
                    </a:lnTo>
                    <a:lnTo>
                      <a:pt x="184" y="2"/>
                    </a:lnTo>
                    <a:lnTo>
                      <a:pt x="176" y="4"/>
                    </a:lnTo>
                    <a:lnTo>
                      <a:pt x="166" y="10"/>
                    </a:lnTo>
                    <a:lnTo>
                      <a:pt x="158" y="16"/>
                    </a:lnTo>
                    <a:lnTo>
                      <a:pt x="150" y="22"/>
                    </a:lnTo>
                    <a:lnTo>
                      <a:pt x="136" y="40"/>
                    </a:lnTo>
                    <a:lnTo>
                      <a:pt x="126" y="60"/>
                    </a:lnTo>
                    <a:lnTo>
                      <a:pt x="118" y="78"/>
                    </a:lnTo>
                    <a:lnTo>
                      <a:pt x="110" y="108"/>
                    </a:lnTo>
                    <a:lnTo>
                      <a:pt x="106" y="138"/>
                    </a:lnTo>
                    <a:lnTo>
                      <a:pt x="98" y="202"/>
                    </a:lnTo>
                    <a:lnTo>
                      <a:pt x="94" y="234"/>
                    </a:lnTo>
                    <a:lnTo>
                      <a:pt x="88" y="266"/>
                    </a:lnTo>
                    <a:lnTo>
                      <a:pt x="80" y="298"/>
                    </a:lnTo>
                    <a:lnTo>
                      <a:pt x="70" y="3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34"/>
              <p:cNvSpPr>
                <a:spLocks/>
              </p:cNvSpPr>
              <p:nvPr userDrawn="1"/>
            </p:nvSpPr>
            <p:spPr bwMode="auto">
              <a:xfrm>
                <a:off x="2696" y="-907"/>
                <a:ext cx="240" cy="560"/>
              </a:xfrm>
              <a:custGeom>
                <a:avLst/>
                <a:gdLst>
                  <a:gd name="T0" fmla="*/ 65 w 242"/>
                  <a:gd name="T1" fmla="*/ 335 h 558"/>
                  <a:gd name="T2" fmla="*/ 65 w 242"/>
                  <a:gd name="T3" fmla="*/ 335 h 558"/>
                  <a:gd name="T4" fmla="*/ 48 w 242"/>
                  <a:gd name="T5" fmla="*/ 381 h 558"/>
                  <a:gd name="T6" fmla="*/ 32 w 242"/>
                  <a:gd name="T7" fmla="*/ 415 h 558"/>
                  <a:gd name="T8" fmla="*/ 16 w 242"/>
                  <a:gd name="T9" fmla="*/ 456 h 558"/>
                  <a:gd name="T10" fmla="*/ 4 w 242"/>
                  <a:gd name="T11" fmla="*/ 492 h 558"/>
                  <a:gd name="T12" fmla="*/ 2 w 242"/>
                  <a:gd name="T13" fmla="*/ 508 h 558"/>
                  <a:gd name="T14" fmla="*/ 0 w 242"/>
                  <a:gd name="T15" fmla="*/ 524 h 558"/>
                  <a:gd name="T16" fmla="*/ 0 w 242"/>
                  <a:gd name="T17" fmla="*/ 538 h 558"/>
                  <a:gd name="T18" fmla="*/ 4 w 242"/>
                  <a:gd name="T19" fmla="*/ 548 h 558"/>
                  <a:gd name="T20" fmla="*/ 10 w 242"/>
                  <a:gd name="T21" fmla="*/ 558 h 558"/>
                  <a:gd name="T22" fmla="*/ 20 w 242"/>
                  <a:gd name="T23" fmla="*/ 564 h 558"/>
                  <a:gd name="T24" fmla="*/ 20 w 242"/>
                  <a:gd name="T25" fmla="*/ 564 h 558"/>
                  <a:gd name="T26" fmla="*/ 30 w 242"/>
                  <a:gd name="T27" fmla="*/ 566 h 558"/>
                  <a:gd name="T28" fmla="*/ 38 w 242"/>
                  <a:gd name="T29" fmla="*/ 568 h 558"/>
                  <a:gd name="T30" fmla="*/ 46 w 242"/>
                  <a:gd name="T31" fmla="*/ 566 h 558"/>
                  <a:gd name="T32" fmla="*/ 56 w 242"/>
                  <a:gd name="T33" fmla="*/ 564 h 558"/>
                  <a:gd name="T34" fmla="*/ 60 w 242"/>
                  <a:gd name="T35" fmla="*/ 558 h 558"/>
                  <a:gd name="T36" fmla="*/ 67 w 242"/>
                  <a:gd name="T37" fmla="*/ 552 h 558"/>
                  <a:gd name="T38" fmla="*/ 81 w 242"/>
                  <a:gd name="T39" fmla="*/ 536 h 558"/>
                  <a:gd name="T40" fmla="*/ 97 w 242"/>
                  <a:gd name="T41" fmla="*/ 516 h 558"/>
                  <a:gd name="T42" fmla="*/ 111 w 242"/>
                  <a:gd name="T43" fmla="*/ 490 h 558"/>
                  <a:gd name="T44" fmla="*/ 123 w 242"/>
                  <a:gd name="T45" fmla="*/ 464 h 558"/>
                  <a:gd name="T46" fmla="*/ 135 w 242"/>
                  <a:gd name="T47" fmla="*/ 434 h 558"/>
                  <a:gd name="T48" fmla="*/ 155 w 242"/>
                  <a:gd name="T49" fmla="*/ 367 h 558"/>
                  <a:gd name="T50" fmla="*/ 173 w 242"/>
                  <a:gd name="T51" fmla="*/ 309 h 558"/>
                  <a:gd name="T52" fmla="*/ 188 w 242"/>
                  <a:gd name="T53" fmla="*/ 229 h 558"/>
                  <a:gd name="T54" fmla="*/ 188 w 242"/>
                  <a:gd name="T55" fmla="*/ 229 h 558"/>
                  <a:gd name="T56" fmla="*/ 202 w 242"/>
                  <a:gd name="T57" fmla="*/ 187 h 558"/>
                  <a:gd name="T58" fmla="*/ 220 w 242"/>
                  <a:gd name="T59" fmla="*/ 128 h 558"/>
                  <a:gd name="T60" fmla="*/ 228 w 242"/>
                  <a:gd name="T61" fmla="*/ 100 h 558"/>
                  <a:gd name="T62" fmla="*/ 232 w 242"/>
                  <a:gd name="T63" fmla="*/ 74 h 558"/>
                  <a:gd name="T64" fmla="*/ 232 w 242"/>
                  <a:gd name="T65" fmla="*/ 62 h 558"/>
                  <a:gd name="T66" fmla="*/ 232 w 242"/>
                  <a:gd name="T67" fmla="*/ 52 h 558"/>
                  <a:gd name="T68" fmla="*/ 230 w 242"/>
                  <a:gd name="T69" fmla="*/ 42 h 558"/>
                  <a:gd name="T70" fmla="*/ 226 w 242"/>
                  <a:gd name="T71" fmla="*/ 32 h 558"/>
                  <a:gd name="T72" fmla="*/ 226 w 242"/>
                  <a:gd name="T73" fmla="*/ 32 h 558"/>
                  <a:gd name="T74" fmla="*/ 218 w 242"/>
                  <a:gd name="T75" fmla="*/ 20 h 558"/>
                  <a:gd name="T76" fmla="*/ 210 w 242"/>
                  <a:gd name="T77" fmla="*/ 12 h 558"/>
                  <a:gd name="T78" fmla="*/ 200 w 242"/>
                  <a:gd name="T79" fmla="*/ 6 h 558"/>
                  <a:gd name="T80" fmla="*/ 192 w 242"/>
                  <a:gd name="T81" fmla="*/ 2 h 558"/>
                  <a:gd name="T82" fmla="*/ 182 w 242"/>
                  <a:gd name="T83" fmla="*/ 0 h 558"/>
                  <a:gd name="T84" fmla="*/ 177 w 242"/>
                  <a:gd name="T85" fmla="*/ 2 h 558"/>
                  <a:gd name="T86" fmla="*/ 171 w 242"/>
                  <a:gd name="T87" fmla="*/ 4 h 558"/>
                  <a:gd name="T88" fmla="*/ 161 w 242"/>
                  <a:gd name="T89" fmla="*/ 10 h 558"/>
                  <a:gd name="T90" fmla="*/ 153 w 242"/>
                  <a:gd name="T91" fmla="*/ 16 h 558"/>
                  <a:gd name="T92" fmla="*/ 145 w 242"/>
                  <a:gd name="T93" fmla="*/ 22 h 558"/>
                  <a:gd name="T94" fmla="*/ 131 w 242"/>
                  <a:gd name="T95" fmla="*/ 40 h 558"/>
                  <a:gd name="T96" fmla="*/ 121 w 242"/>
                  <a:gd name="T97" fmla="*/ 60 h 558"/>
                  <a:gd name="T98" fmla="*/ 113 w 242"/>
                  <a:gd name="T99" fmla="*/ 78 h 558"/>
                  <a:gd name="T100" fmla="*/ 113 w 242"/>
                  <a:gd name="T101" fmla="*/ 78 h 558"/>
                  <a:gd name="T102" fmla="*/ 105 w 242"/>
                  <a:gd name="T103" fmla="*/ 108 h 558"/>
                  <a:gd name="T104" fmla="*/ 101 w 242"/>
                  <a:gd name="T105" fmla="*/ 138 h 558"/>
                  <a:gd name="T106" fmla="*/ 93 w 242"/>
                  <a:gd name="T107" fmla="*/ 207 h 558"/>
                  <a:gd name="T108" fmla="*/ 89 w 242"/>
                  <a:gd name="T109" fmla="*/ 239 h 558"/>
                  <a:gd name="T110" fmla="*/ 83 w 242"/>
                  <a:gd name="T111" fmla="*/ 271 h 558"/>
                  <a:gd name="T112" fmla="*/ 75 w 242"/>
                  <a:gd name="T113" fmla="*/ 303 h 558"/>
                  <a:gd name="T114" fmla="*/ 65 w 242"/>
                  <a:gd name="T115" fmla="*/ 335 h 55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2" h="558">
                    <a:moveTo>
                      <a:pt x="70" y="330"/>
                    </a:moveTo>
                    <a:lnTo>
                      <a:pt x="70" y="330"/>
                    </a:lnTo>
                    <a:lnTo>
                      <a:pt x="48" y="376"/>
                    </a:lnTo>
                    <a:lnTo>
                      <a:pt x="32" y="410"/>
                    </a:lnTo>
                    <a:lnTo>
                      <a:pt x="16" y="446"/>
                    </a:lnTo>
                    <a:lnTo>
                      <a:pt x="4" y="482"/>
                    </a:lnTo>
                    <a:lnTo>
                      <a:pt x="2" y="498"/>
                    </a:lnTo>
                    <a:lnTo>
                      <a:pt x="0" y="514"/>
                    </a:lnTo>
                    <a:lnTo>
                      <a:pt x="0" y="528"/>
                    </a:lnTo>
                    <a:lnTo>
                      <a:pt x="4" y="538"/>
                    </a:lnTo>
                    <a:lnTo>
                      <a:pt x="10" y="548"/>
                    </a:lnTo>
                    <a:lnTo>
                      <a:pt x="20" y="554"/>
                    </a:lnTo>
                    <a:lnTo>
                      <a:pt x="30" y="556"/>
                    </a:lnTo>
                    <a:lnTo>
                      <a:pt x="38" y="558"/>
                    </a:lnTo>
                    <a:lnTo>
                      <a:pt x="46" y="556"/>
                    </a:lnTo>
                    <a:lnTo>
                      <a:pt x="56" y="554"/>
                    </a:lnTo>
                    <a:lnTo>
                      <a:pt x="64" y="548"/>
                    </a:lnTo>
                    <a:lnTo>
                      <a:pt x="72" y="542"/>
                    </a:lnTo>
                    <a:lnTo>
                      <a:pt x="86" y="526"/>
                    </a:lnTo>
                    <a:lnTo>
                      <a:pt x="102" y="506"/>
                    </a:lnTo>
                    <a:lnTo>
                      <a:pt x="116" y="480"/>
                    </a:lnTo>
                    <a:lnTo>
                      <a:pt x="128" y="454"/>
                    </a:lnTo>
                    <a:lnTo>
                      <a:pt x="140" y="424"/>
                    </a:lnTo>
                    <a:lnTo>
                      <a:pt x="160" y="362"/>
                    </a:lnTo>
                    <a:lnTo>
                      <a:pt x="178" y="304"/>
                    </a:lnTo>
                    <a:lnTo>
                      <a:pt x="198" y="224"/>
                    </a:lnTo>
                    <a:lnTo>
                      <a:pt x="212" y="182"/>
                    </a:lnTo>
                    <a:lnTo>
                      <a:pt x="230" y="128"/>
                    </a:lnTo>
                    <a:lnTo>
                      <a:pt x="238" y="100"/>
                    </a:lnTo>
                    <a:lnTo>
                      <a:pt x="242" y="74"/>
                    </a:lnTo>
                    <a:lnTo>
                      <a:pt x="242" y="62"/>
                    </a:lnTo>
                    <a:lnTo>
                      <a:pt x="242" y="52"/>
                    </a:lnTo>
                    <a:lnTo>
                      <a:pt x="240" y="42"/>
                    </a:lnTo>
                    <a:lnTo>
                      <a:pt x="236" y="32"/>
                    </a:lnTo>
                    <a:lnTo>
                      <a:pt x="228" y="20"/>
                    </a:lnTo>
                    <a:lnTo>
                      <a:pt x="220" y="12"/>
                    </a:lnTo>
                    <a:lnTo>
                      <a:pt x="210" y="6"/>
                    </a:lnTo>
                    <a:lnTo>
                      <a:pt x="202" y="2"/>
                    </a:lnTo>
                    <a:lnTo>
                      <a:pt x="192" y="0"/>
                    </a:lnTo>
                    <a:lnTo>
                      <a:pt x="184" y="2"/>
                    </a:lnTo>
                    <a:lnTo>
                      <a:pt x="176" y="4"/>
                    </a:lnTo>
                    <a:lnTo>
                      <a:pt x="166" y="10"/>
                    </a:lnTo>
                    <a:lnTo>
                      <a:pt x="158" y="16"/>
                    </a:lnTo>
                    <a:lnTo>
                      <a:pt x="150" y="22"/>
                    </a:lnTo>
                    <a:lnTo>
                      <a:pt x="136" y="40"/>
                    </a:lnTo>
                    <a:lnTo>
                      <a:pt x="126" y="60"/>
                    </a:lnTo>
                    <a:lnTo>
                      <a:pt x="118" y="78"/>
                    </a:lnTo>
                    <a:lnTo>
                      <a:pt x="110" y="108"/>
                    </a:lnTo>
                    <a:lnTo>
                      <a:pt x="106" y="138"/>
                    </a:lnTo>
                    <a:lnTo>
                      <a:pt x="98" y="202"/>
                    </a:lnTo>
                    <a:lnTo>
                      <a:pt x="94" y="234"/>
                    </a:lnTo>
                    <a:lnTo>
                      <a:pt x="88" y="266"/>
                    </a:lnTo>
                    <a:lnTo>
                      <a:pt x="80" y="298"/>
                    </a:lnTo>
                    <a:lnTo>
                      <a:pt x="70" y="33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35"/>
              <p:cNvSpPr>
                <a:spLocks/>
              </p:cNvSpPr>
              <p:nvPr userDrawn="1"/>
            </p:nvSpPr>
            <p:spPr bwMode="auto">
              <a:xfrm>
                <a:off x="3096" y="-747"/>
                <a:ext cx="220" cy="520"/>
              </a:xfrm>
              <a:custGeom>
                <a:avLst/>
                <a:gdLst>
                  <a:gd name="T0" fmla="*/ 10 w 212"/>
                  <a:gd name="T1" fmla="*/ 534 h 516"/>
                  <a:gd name="T2" fmla="*/ 10 w 212"/>
                  <a:gd name="T3" fmla="*/ 534 h 516"/>
                  <a:gd name="T4" fmla="*/ 25 w 212"/>
                  <a:gd name="T5" fmla="*/ 536 h 516"/>
                  <a:gd name="T6" fmla="*/ 35 w 212"/>
                  <a:gd name="T7" fmla="*/ 536 h 516"/>
                  <a:gd name="T8" fmla="*/ 50 w 212"/>
                  <a:gd name="T9" fmla="*/ 532 h 516"/>
                  <a:gd name="T10" fmla="*/ 60 w 212"/>
                  <a:gd name="T11" fmla="*/ 526 h 516"/>
                  <a:gd name="T12" fmla="*/ 68 w 212"/>
                  <a:gd name="T13" fmla="*/ 518 h 516"/>
                  <a:gd name="T14" fmla="*/ 83 w 212"/>
                  <a:gd name="T15" fmla="*/ 508 h 516"/>
                  <a:gd name="T16" fmla="*/ 103 w 212"/>
                  <a:gd name="T17" fmla="*/ 482 h 516"/>
                  <a:gd name="T18" fmla="*/ 125 w 212"/>
                  <a:gd name="T19" fmla="*/ 445 h 516"/>
                  <a:gd name="T20" fmla="*/ 147 w 212"/>
                  <a:gd name="T21" fmla="*/ 407 h 516"/>
                  <a:gd name="T22" fmla="*/ 166 w 212"/>
                  <a:gd name="T23" fmla="*/ 365 h 516"/>
                  <a:gd name="T24" fmla="*/ 183 w 212"/>
                  <a:gd name="T25" fmla="*/ 316 h 516"/>
                  <a:gd name="T26" fmla="*/ 199 w 212"/>
                  <a:gd name="T27" fmla="*/ 272 h 516"/>
                  <a:gd name="T28" fmla="*/ 215 w 212"/>
                  <a:gd name="T29" fmla="*/ 226 h 516"/>
                  <a:gd name="T30" fmla="*/ 236 w 212"/>
                  <a:gd name="T31" fmla="*/ 135 h 516"/>
                  <a:gd name="T32" fmla="*/ 250 w 212"/>
                  <a:gd name="T33" fmla="*/ 62 h 516"/>
                  <a:gd name="T34" fmla="*/ 255 w 212"/>
                  <a:gd name="T35" fmla="*/ 36 h 516"/>
                  <a:gd name="T36" fmla="*/ 255 w 212"/>
                  <a:gd name="T37" fmla="*/ 18 h 516"/>
                  <a:gd name="T38" fmla="*/ 255 w 212"/>
                  <a:gd name="T39" fmla="*/ 18 h 516"/>
                  <a:gd name="T40" fmla="*/ 253 w 212"/>
                  <a:gd name="T41" fmla="*/ 8 h 516"/>
                  <a:gd name="T42" fmla="*/ 246 w 212"/>
                  <a:gd name="T43" fmla="*/ 2 h 516"/>
                  <a:gd name="T44" fmla="*/ 238 w 212"/>
                  <a:gd name="T45" fmla="*/ 0 h 516"/>
                  <a:gd name="T46" fmla="*/ 228 w 212"/>
                  <a:gd name="T47" fmla="*/ 2 h 516"/>
                  <a:gd name="T48" fmla="*/ 217 w 212"/>
                  <a:gd name="T49" fmla="*/ 6 h 516"/>
                  <a:gd name="T50" fmla="*/ 204 w 212"/>
                  <a:gd name="T51" fmla="*/ 10 h 516"/>
                  <a:gd name="T52" fmla="*/ 176 w 212"/>
                  <a:gd name="T53" fmla="*/ 26 h 516"/>
                  <a:gd name="T54" fmla="*/ 147 w 212"/>
                  <a:gd name="T55" fmla="*/ 46 h 516"/>
                  <a:gd name="T56" fmla="*/ 120 w 212"/>
                  <a:gd name="T57" fmla="*/ 71 h 516"/>
                  <a:gd name="T58" fmla="*/ 101 w 212"/>
                  <a:gd name="T59" fmla="*/ 89 h 516"/>
                  <a:gd name="T60" fmla="*/ 91 w 212"/>
                  <a:gd name="T61" fmla="*/ 99 h 516"/>
                  <a:gd name="T62" fmla="*/ 91 w 212"/>
                  <a:gd name="T63" fmla="*/ 99 h 516"/>
                  <a:gd name="T64" fmla="*/ 85 w 212"/>
                  <a:gd name="T65" fmla="*/ 117 h 516"/>
                  <a:gd name="T66" fmla="*/ 80 w 212"/>
                  <a:gd name="T67" fmla="*/ 137 h 516"/>
                  <a:gd name="T68" fmla="*/ 71 w 212"/>
                  <a:gd name="T69" fmla="*/ 177 h 516"/>
                  <a:gd name="T70" fmla="*/ 64 w 212"/>
                  <a:gd name="T71" fmla="*/ 226 h 516"/>
                  <a:gd name="T72" fmla="*/ 58 w 212"/>
                  <a:gd name="T73" fmla="*/ 264 h 516"/>
                  <a:gd name="T74" fmla="*/ 58 w 212"/>
                  <a:gd name="T75" fmla="*/ 264 h 516"/>
                  <a:gd name="T76" fmla="*/ 39 w 212"/>
                  <a:gd name="T77" fmla="*/ 314 h 516"/>
                  <a:gd name="T78" fmla="*/ 29 w 212"/>
                  <a:gd name="T79" fmla="*/ 359 h 516"/>
                  <a:gd name="T80" fmla="*/ 19 w 212"/>
                  <a:gd name="T81" fmla="*/ 405 h 516"/>
                  <a:gd name="T82" fmla="*/ 4 w 212"/>
                  <a:gd name="T83" fmla="*/ 449 h 516"/>
                  <a:gd name="T84" fmla="*/ 0 w 212"/>
                  <a:gd name="T85" fmla="*/ 492 h 516"/>
                  <a:gd name="T86" fmla="*/ 0 w 212"/>
                  <a:gd name="T87" fmla="*/ 508 h 516"/>
                  <a:gd name="T88" fmla="*/ 2 w 212"/>
                  <a:gd name="T89" fmla="*/ 522 h 516"/>
                  <a:gd name="T90" fmla="*/ 4 w 212"/>
                  <a:gd name="T91" fmla="*/ 530 h 516"/>
                  <a:gd name="T92" fmla="*/ 8 w 212"/>
                  <a:gd name="T93" fmla="*/ 534 h 516"/>
                  <a:gd name="T94" fmla="*/ 10 w 212"/>
                  <a:gd name="T95" fmla="*/ 534 h 51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2" h="516">
                    <a:moveTo>
                      <a:pt x="10" y="514"/>
                    </a:moveTo>
                    <a:lnTo>
                      <a:pt x="10" y="514"/>
                    </a:lnTo>
                    <a:lnTo>
                      <a:pt x="20" y="516"/>
                    </a:lnTo>
                    <a:lnTo>
                      <a:pt x="30" y="516"/>
                    </a:lnTo>
                    <a:lnTo>
                      <a:pt x="40" y="512"/>
                    </a:lnTo>
                    <a:lnTo>
                      <a:pt x="50" y="506"/>
                    </a:lnTo>
                    <a:lnTo>
                      <a:pt x="58" y="498"/>
                    </a:lnTo>
                    <a:lnTo>
                      <a:pt x="68" y="488"/>
                    </a:lnTo>
                    <a:lnTo>
                      <a:pt x="86" y="462"/>
                    </a:lnTo>
                    <a:lnTo>
                      <a:pt x="104" y="430"/>
                    </a:lnTo>
                    <a:lnTo>
                      <a:pt x="122" y="392"/>
                    </a:lnTo>
                    <a:lnTo>
                      <a:pt x="138" y="350"/>
                    </a:lnTo>
                    <a:lnTo>
                      <a:pt x="152" y="306"/>
                    </a:lnTo>
                    <a:lnTo>
                      <a:pt x="166" y="262"/>
                    </a:lnTo>
                    <a:lnTo>
                      <a:pt x="178" y="216"/>
                    </a:lnTo>
                    <a:lnTo>
                      <a:pt x="196" y="130"/>
                    </a:lnTo>
                    <a:lnTo>
                      <a:pt x="208" y="62"/>
                    </a:lnTo>
                    <a:lnTo>
                      <a:pt x="212" y="36"/>
                    </a:lnTo>
                    <a:lnTo>
                      <a:pt x="212" y="18"/>
                    </a:lnTo>
                    <a:lnTo>
                      <a:pt x="210" y="8"/>
                    </a:lnTo>
                    <a:lnTo>
                      <a:pt x="204" y="2"/>
                    </a:lnTo>
                    <a:lnTo>
                      <a:pt x="198" y="0"/>
                    </a:lnTo>
                    <a:lnTo>
                      <a:pt x="190" y="2"/>
                    </a:lnTo>
                    <a:lnTo>
                      <a:pt x="180" y="6"/>
                    </a:lnTo>
                    <a:lnTo>
                      <a:pt x="170" y="10"/>
                    </a:lnTo>
                    <a:lnTo>
                      <a:pt x="146" y="26"/>
                    </a:lnTo>
                    <a:lnTo>
                      <a:pt x="122" y="46"/>
                    </a:lnTo>
                    <a:lnTo>
                      <a:pt x="100" y="66"/>
                    </a:lnTo>
                    <a:lnTo>
                      <a:pt x="84" y="84"/>
                    </a:lnTo>
                    <a:lnTo>
                      <a:pt x="76" y="94"/>
                    </a:lnTo>
                    <a:lnTo>
                      <a:pt x="70" y="112"/>
                    </a:lnTo>
                    <a:lnTo>
                      <a:pt x="66" y="132"/>
                    </a:lnTo>
                    <a:lnTo>
                      <a:pt x="60" y="172"/>
                    </a:lnTo>
                    <a:lnTo>
                      <a:pt x="54" y="216"/>
                    </a:lnTo>
                    <a:lnTo>
                      <a:pt x="48" y="254"/>
                    </a:lnTo>
                    <a:lnTo>
                      <a:pt x="34" y="304"/>
                    </a:lnTo>
                    <a:lnTo>
                      <a:pt x="24" y="344"/>
                    </a:lnTo>
                    <a:lnTo>
                      <a:pt x="14" y="390"/>
                    </a:lnTo>
                    <a:lnTo>
                      <a:pt x="4" y="434"/>
                    </a:lnTo>
                    <a:lnTo>
                      <a:pt x="0" y="472"/>
                    </a:lnTo>
                    <a:lnTo>
                      <a:pt x="0" y="488"/>
                    </a:lnTo>
                    <a:lnTo>
                      <a:pt x="2" y="502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10" y="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36"/>
              <p:cNvSpPr>
                <a:spLocks/>
              </p:cNvSpPr>
              <p:nvPr userDrawn="1"/>
            </p:nvSpPr>
            <p:spPr bwMode="auto">
              <a:xfrm>
                <a:off x="3096" y="-747"/>
                <a:ext cx="220" cy="520"/>
              </a:xfrm>
              <a:custGeom>
                <a:avLst/>
                <a:gdLst>
                  <a:gd name="T0" fmla="*/ 10 w 212"/>
                  <a:gd name="T1" fmla="*/ 534 h 516"/>
                  <a:gd name="T2" fmla="*/ 10 w 212"/>
                  <a:gd name="T3" fmla="*/ 534 h 516"/>
                  <a:gd name="T4" fmla="*/ 25 w 212"/>
                  <a:gd name="T5" fmla="*/ 536 h 516"/>
                  <a:gd name="T6" fmla="*/ 35 w 212"/>
                  <a:gd name="T7" fmla="*/ 536 h 516"/>
                  <a:gd name="T8" fmla="*/ 50 w 212"/>
                  <a:gd name="T9" fmla="*/ 532 h 516"/>
                  <a:gd name="T10" fmla="*/ 60 w 212"/>
                  <a:gd name="T11" fmla="*/ 526 h 516"/>
                  <a:gd name="T12" fmla="*/ 68 w 212"/>
                  <a:gd name="T13" fmla="*/ 518 h 516"/>
                  <a:gd name="T14" fmla="*/ 83 w 212"/>
                  <a:gd name="T15" fmla="*/ 508 h 516"/>
                  <a:gd name="T16" fmla="*/ 103 w 212"/>
                  <a:gd name="T17" fmla="*/ 482 h 516"/>
                  <a:gd name="T18" fmla="*/ 125 w 212"/>
                  <a:gd name="T19" fmla="*/ 445 h 516"/>
                  <a:gd name="T20" fmla="*/ 147 w 212"/>
                  <a:gd name="T21" fmla="*/ 407 h 516"/>
                  <a:gd name="T22" fmla="*/ 166 w 212"/>
                  <a:gd name="T23" fmla="*/ 365 h 516"/>
                  <a:gd name="T24" fmla="*/ 183 w 212"/>
                  <a:gd name="T25" fmla="*/ 316 h 516"/>
                  <a:gd name="T26" fmla="*/ 199 w 212"/>
                  <a:gd name="T27" fmla="*/ 272 h 516"/>
                  <a:gd name="T28" fmla="*/ 215 w 212"/>
                  <a:gd name="T29" fmla="*/ 226 h 516"/>
                  <a:gd name="T30" fmla="*/ 236 w 212"/>
                  <a:gd name="T31" fmla="*/ 135 h 516"/>
                  <a:gd name="T32" fmla="*/ 250 w 212"/>
                  <a:gd name="T33" fmla="*/ 62 h 516"/>
                  <a:gd name="T34" fmla="*/ 255 w 212"/>
                  <a:gd name="T35" fmla="*/ 36 h 516"/>
                  <a:gd name="T36" fmla="*/ 255 w 212"/>
                  <a:gd name="T37" fmla="*/ 18 h 516"/>
                  <a:gd name="T38" fmla="*/ 255 w 212"/>
                  <a:gd name="T39" fmla="*/ 18 h 516"/>
                  <a:gd name="T40" fmla="*/ 253 w 212"/>
                  <a:gd name="T41" fmla="*/ 8 h 516"/>
                  <a:gd name="T42" fmla="*/ 246 w 212"/>
                  <a:gd name="T43" fmla="*/ 2 h 516"/>
                  <a:gd name="T44" fmla="*/ 238 w 212"/>
                  <a:gd name="T45" fmla="*/ 0 h 516"/>
                  <a:gd name="T46" fmla="*/ 228 w 212"/>
                  <a:gd name="T47" fmla="*/ 2 h 516"/>
                  <a:gd name="T48" fmla="*/ 217 w 212"/>
                  <a:gd name="T49" fmla="*/ 6 h 516"/>
                  <a:gd name="T50" fmla="*/ 204 w 212"/>
                  <a:gd name="T51" fmla="*/ 10 h 516"/>
                  <a:gd name="T52" fmla="*/ 176 w 212"/>
                  <a:gd name="T53" fmla="*/ 26 h 516"/>
                  <a:gd name="T54" fmla="*/ 147 w 212"/>
                  <a:gd name="T55" fmla="*/ 46 h 516"/>
                  <a:gd name="T56" fmla="*/ 120 w 212"/>
                  <a:gd name="T57" fmla="*/ 71 h 516"/>
                  <a:gd name="T58" fmla="*/ 101 w 212"/>
                  <a:gd name="T59" fmla="*/ 89 h 516"/>
                  <a:gd name="T60" fmla="*/ 91 w 212"/>
                  <a:gd name="T61" fmla="*/ 99 h 516"/>
                  <a:gd name="T62" fmla="*/ 91 w 212"/>
                  <a:gd name="T63" fmla="*/ 99 h 516"/>
                  <a:gd name="T64" fmla="*/ 85 w 212"/>
                  <a:gd name="T65" fmla="*/ 117 h 516"/>
                  <a:gd name="T66" fmla="*/ 80 w 212"/>
                  <a:gd name="T67" fmla="*/ 137 h 516"/>
                  <a:gd name="T68" fmla="*/ 71 w 212"/>
                  <a:gd name="T69" fmla="*/ 177 h 516"/>
                  <a:gd name="T70" fmla="*/ 64 w 212"/>
                  <a:gd name="T71" fmla="*/ 226 h 516"/>
                  <a:gd name="T72" fmla="*/ 58 w 212"/>
                  <a:gd name="T73" fmla="*/ 264 h 516"/>
                  <a:gd name="T74" fmla="*/ 58 w 212"/>
                  <a:gd name="T75" fmla="*/ 264 h 516"/>
                  <a:gd name="T76" fmla="*/ 39 w 212"/>
                  <a:gd name="T77" fmla="*/ 314 h 516"/>
                  <a:gd name="T78" fmla="*/ 29 w 212"/>
                  <a:gd name="T79" fmla="*/ 359 h 516"/>
                  <a:gd name="T80" fmla="*/ 19 w 212"/>
                  <a:gd name="T81" fmla="*/ 405 h 516"/>
                  <a:gd name="T82" fmla="*/ 4 w 212"/>
                  <a:gd name="T83" fmla="*/ 449 h 516"/>
                  <a:gd name="T84" fmla="*/ 0 w 212"/>
                  <a:gd name="T85" fmla="*/ 492 h 516"/>
                  <a:gd name="T86" fmla="*/ 0 w 212"/>
                  <a:gd name="T87" fmla="*/ 508 h 516"/>
                  <a:gd name="T88" fmla="*/ 2 w 212"/>
                  <a:gd name="T89" fmla="*/ 522 h 516"/>
                  <a:gd name="T90" fmla="*/ 4 w 212"/>
                  <a:gd name="T91" fmla="*/ 530 h 516"/>
                  <a:gd name="T92" fmla="*/ 8 w 212"/>
                  <a:gd name="T93" fmla="*/ 534 h 516"/>
                  <a:gd name="T94" fmla="*/ 10 w 212"/>
                  <a:gd name="T95" fmla="*/ 534 h 51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2" h="516">
                    <a:moveTo>
                      <a:pt x="10" y="514"/>
                    </a:moveTo>
                    <a:lnTo>
                      <a:pt x="10" y="514"/>
                    </a:lnTo>
                    <a:lnTo>
                      <a:pt x="20" y="516"/>
                    </a:lnTo>
                    <a:lnTo>
                      <a:pt x="30" y="516"/>
                    </a:lnTo>
                    <a:lnTo>
                      <a:pt x="40" y="512"/>
                    </a:lnTo>
                    <a:lnTo>
                      <a:pt x="50" y="506"/>
                    </a:lnTo>
                    <a:lnTo>
                      <a:pt x="58" y="498"/>
                    </a:lnTo>
                    <a:lnTo>
                      <a:pt x="68" y="488"/>
                    </a:lnTo>
                    <a:lnTo>
                      <a:pt x="86" y="462"/>
                    </a:lnTo>
                    <a:lnTo>
                      <a:pt x="104" y="430"/>
                    </a:lnTo>
                    <a:lnTo>
                      <a:pt x="122" y="392"/>
                    </a:lnTo>
                    <a:lnTo>
                      <a:pt x="138" y="350"/>
                    </a:lnTo>
                    <a:lnTo>
                      <a:pt x="152" y="306"/>
                    </a:lnTo>
                    <a:lnTo>
                      <a:pt x="166" y="262"/>
                    </a:lnTo>
                    <a:lnTo>
                      <a:pt x="178" y="216"/>
                    </a:lnTo>
                    <a:lnTo>
                      <a:pt x="196" y="130"/>
                    </a:lnTo>
                    <a:lnTo>
                      <a:pt x="208" y="62"/>
                    </a:lnTo>
                    <a:lnTo>
                      <a:pt x="212" y="36"/>
                    </a:lnTo>
                    <a:lnTo>
                      <a:pt x="212" y="18"/>
                    </a:lnTo>
                    <a:lnTo>
                      <a:pt x="210" y="8"/>
                    </a:lnTo>
                    <a:lnTo>
                      <a:pt x="204" y="2"/>
                    </a:lnTo>
                    <a:lnTo>
                      <a:pt x="198" y="0"/>
                    </a:lnTo>
                    <a:lnTo>
                      <a:pt x="190" y="2"/>
                    </a:lnTo>
                    <a:lnTo>
                      <a:pt x="180" y="6"/>
                    </a:lnTo>
                    <a:lnTo>
                      <a:pt x="170" y="10"/>
                    </a:lnTo>
                    <a:lnTo>
                      <a:pt x="146" y="26"/>
                    </a:lnTo>
                    <a:lnTo>
                      <a:pt x="122" y="46"/>
                    </a:lnTo>
                    <a:lnTo>
                      <a:pt x="100" y="66"/>
                    </a:lnTo>
                    <a:lnTo>
                      <a:pt x="84" y="84"/>
                    </a:lnTo>
                    <a:lnTo>
                      <a:pt x="76" y="94"/>
                    </a:lnTo>
                    <a:lnTo>
                      <a:pt x="70" y="112"/>
                    </a:lnTo>
                    <a:lnTo>
                      <a:pt x="66" y="132"/>
                    </a:lnTo>
                    <a:lnTo>
                      <a:pt x="60" y="172"/>
                    </a:lnTo>
                    <a:lnTo>
                      <a:pt x="54" y="216"/>
                    </a:lnTo>
                    <a:lnTo>
                      <a:pt x="48" y="254"/>
                    </a:lnTo>
                    <a:lnTo>
                      <a:pt x="34" y="304"/>
                    </a:lnTo>
                    <a:lnTo>
                      <a:pt x="24" y="344"/>
                    </a:lnTo>
                    <a:lnTo>
                      <a:pt x="14" y="390"/>
                    </a:lnTo>
                    <a:lnTo>
                      <a:pt x="4" y="434"/>
                    </a:lnTo>
                    <a:lnTo>
                      <a:pt x="0" y="472"/>
                    </a:lnTo>
                    <a:lnTo>
                      <a:pt x="0" y="488"/>
                    </a:lnTo>
                    <a:lnTo>
                      <a:pt x="2" y="502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10" y="51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37"/>
              <p:cNvSpPr>
                <a:spLocks/>
              </p:cNvSpPr>
              <p:nvPr userDrawn="1"/>
            </p:nvSpPr>
            <p:spPr bwMode="auto">
              <a:xfrm>
                <a:off x="3456" y="-607"/>
                <a:ext cx="220" cy="500"/>
              </a:xfrm>
              <a:custGeom>
                <a:avLst/>
                <a:gdLst>
                  <a:gd name="T0" fmla="*/ 32 w 230"/>
                  <a:gd name="T1" fmla="*/ 492 h 502"/>
                  <a:gd name="T2" fmla="*/ 32 w 230"/>
                  <a:gd name="T3" fmla="*/ 492 h 502"/>
                  <a:gd name="T4" fmla="*/ 36 w 230"/>
                  <a:gd name="T5" fmla="*/ 492 h 502"/>
                  <a:gd name="T6" fmla="*/ 42 w 230"/>
                  <a:gd name="T7" fmla="*/ 490 h 502"/>
                  <a:gd name="T8" fmla="*/ 51 w 230"/>
                  <a:gd name="T9" fmla="*/ 482 h 502"/>
                  <a:gd name="T10" fmla="*/ 61 w 230"/>
                  <a:gd name="T11" fmla="*/ 470 h 502"/>
                  <a:gd name="T12" fmla="*/ 71 w 230"/>
                  <a:gd name="T13" fmla="*/ 454 h 502"/>
                  <a:gd name="T14" fmla="*/ 80 w 230"/>
                  <a:gd name="T15" fmla="*/ 434 h 502"/>
                  <a:gd name="T16" fmla="*/ 90 w 230"/>
                  <a:gd name="T17" fmla="*/ 412 h 502"/>
                  <a:gd name="T18" fmla="*/ 106 w 230"/>
                  <a:gd name="T19" fmla="*/ 367 h 502"/>
                  <a:gd name="T20" fmla="*/ 120 w 230"/>
                  <a:gd name="T21" fmla="*/ 313 h 502"/>
                  <a:gd name="T22" fmla="*/ 133 w 230"/>
                  <a:gd name="T23" fmla="*/ 265 h 502"/>
                  <a:gd name="T24" fmla="*/ 149 w 230"/>
                  <a:gd name="T25" fmla="*/ 199 h 502"/>
                  <a:gd name="T26" fmla="*/ 149 w 230"/>
                  <a:gd name="T27" fmla="*/ 199 h 502"/>
                  <a:gd name="T28" fmla="*/ 160 w 230"/>
                  <a:gd name="T29" fmla="*/ 161 h 502"/>
                  <a:gd name="T30" fmla="*/ 175 w 230"/>
                  <a:gd name="T31" fmla="*/ 122 h 502"/>
                  <a:gd name="T32" fmla="*/ 179 w 230"/>
                  <a:gd name="T33" fmla="*/ 98 h 502"/>
                  <a:gd name="T34" fmla="*/ 183 w 230"/>
                  <a:gd name="T35" fmla="*/ 76 h 502"/>
                  <a:gd name="T36" fmla="*/ 184 w 230"/>
                  <a:gd name="T37" fmla="*/ 66 h 502"/>
                  <a:gd name="T38" fmla="*/ 183 w 230"/>
                  <a:gd name="T39" fmla="*/ 56 h 502"/>
                  <a:gd name="T40" fmla="*/ 181 w 230"/>
                  <a:gd name="T41" fmla="*/ 48 h 502"/>
                  <a:gd name="T42" fmla="*/ 178 w 230"/>
                  <a:gd name="T43" fmla="*/ 40 h 502"/>
                  <a:gd name="T44" fmla="*/ 178 w 230"/>
                  <a:gd name="T45" fmla="*/ 40 h 502"/>
                  <a:gd name="T46" fmla="*/ 173 w 230"/>
                  <a:gd name="T47" fmla="*/ 28 h 502"/>
                  <a:gd name="T48" fmla="*/ 166 w 230"/>
                  <a:gd name="T49" fmla="*/ 18 h 502"/>
                  <a:gd name="T50" fmla="*/ 160 w 230"/>
                  <a:gd name="T51" fmla="*/ 10 h 502"/>
                  <a:gd name="T52" fmla="*/ 156 w 230"/>
                  <a:gd name="T53" fmla="*/ 4 h 502"/>
                  <a:gd name="T54" fmla="*/ 149 w 230"/>
                  <a:gd name="T55" fmla="*/ 2 h 502"/>
                  <a:gd name="T56" fmla="*/ 143 w 230"/>
                  <a:gd name="T57" fmla="*/ 0 h 502"/>
                  <a:gd name="T58" fmla="*/ 138 w 230"/>
                  <a:gd name="T59" fmla="*/ 0 h 502"/>
                  <a:gd name="T60" fmla="*/ 131 w 230"/>
                  <a:gd name="T61" fmla="*/ 2 h 502"/>
                  <a:gd name="T62" fmla="*/ 126 w 230"/>
                  <a:gd name="T63" fmla="*/ 4 h 502"/>
                  <a:gd name="T64" fmla="*/ 120 w 230"/>
                  <a:gd name="T65" fmla="*/ 10 h 502"/>
                  <a:gd name="T66" fmla="*/ 111 w 230"/>
                  <a:gd name="T67" fmla="*/ 22 h 502"/>
                  <a:gd name="T68" fmla="*/ 99 w 230"/>
                  <a:gd name="T69" fmla="*/ 40 h 502"/>
                  <a:gd name="T70" fmla="*/ 90 w 230"/>
                  <a:gd name="T71" fmla="*/ 60 h 502"/>
                  <a:gd name="T72" fmla="*/ 80 w 230"/>
                  <a:gd name="T73" fmla="*/ 84 h 502"/>
                  <a:gd name="T74" fmla="*/ 72 w 230"/>
                  <a:gd name="T75" fmla="*/ 108 h 502"/>
                  <a:gd name="T76" fmla="*/ 57 w 230"/>
                  <a:gd name="T77" fmla="*/ 151 h 502"/>
                  <a:gd name="T78" fmla="*/ 40 w 230"/>
                  <a:gd name="T79" fmla="*/ 219 h 502"/>
                  <a:gd name="T80" fmla="*/ 40 w 230"/>
                  <a:gd name="T81" fmla="*/ 219 h 502"/>
                  <a:gd name="T82" fmla="*/ 25 w 230"/>
                  <a:gd name="T83" fmla="*/ 279 h 502"/>
                  <a:gd name="T84" fmla="*/ 13 w 230"/>
                  <a:gd name="T85" fmla="*/ 323 h 502"/>
                  <a:gd name="T86" fmla="*/ 6 w 230"/>
                  <a:gd name="T87" fmla="*/ 369 h 502"/>
                  <a:gd name="T88" fmla="*/ 2 w 230"/>
                  <a:gd name="T89" fmla="*/ 388 h 502"/>
                  <a:gd name="T90" fmla="*/ 0 w 230"/>
                  <a:gd name="T91" fmla="*/ 410 h 502"/>
                  <a:gd name="T92" fmla="*/ 0 w 230"/>
                  <a:gd name="T93" fmla="*/ 430 h 502"/>
                  <a:gd name="T94" fmla="*/ 2 w 230"/>
                  <a:gd name="T95" fmla="*/ 450 h 502"/>
                  <a:gd name="T96" fmla="*/ 6 w 230"/>
                  <a:gd name="T97" fmla="*/ 466 h 502"/>
                  <a:gd name="T98" fmla="*/ 11 w 230"/>
                  <a:gd name="T99" fmla="*/ 478 h 502"/>
                  <a:gd name="T100" fmla="*/ 15 w 230"/>
                  <a:gd name="T101" fmla="*/ 482 h 502"/>
                  <a:gd name="T102" fmla="*/ 21 w 230"/>
                  <a:gd name="T103" fmla="*/ 486 h 502"/>
                  <a:gd name="T104" fmla="*/ 27 w 230"/>
                  <a:gd name="T105" fmla="*/ 490 h 502"/>
                  <a:gd name="T106" fmla="*/ 32 w 230"/>
                  <a:gd name="T107" fmla="*/ 492 h 50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30" h="502">
                    <a:moveTo>
                      <a:pt x="40" y="502"/>
                    </a:moveTo>
                    <a:lnTo>
                      <a:pt x="40" y="502"/>
                    </a:lnTo>
                    <a:lnTo>
                      <a:pt x="46" y="502"/>
                    </a:lnTo>
                    <a:lnTo>
                      <a:pt x="52" y="500"/>
                    </a:lnTo>
                    <a:lnTo>
                      <a:pt x="64" y="492"/>
                    </a:lnTo>
                    <a:lnTo>
                      <a:pt x="76" y="480"/>
                    </a:lnTo>
                    <a:lnTo>
                      <a:pt x="88" y="464"/>
                    </a:lnTo>
                    <a:lnTo>
                      <a:pt x="100" y="444"/>
                    </a:lnTo>
                    <a:lnTo>
                      <a:pt x="112" y="422"/>
                    </a:lnTo>
                    <a:lnTo>
                      <a:pt x="132" y="372"/>
                    </a:lnTo>
                    <a:lnTo>
                      <a:pt x="150" y="318"/>
                    </a:lnTo>
                    <a:lnTo>
                      <a:pt x="166" y="270"/>
                    </a:lnTo>
                    <a:lnTo>
                      <a:pt x="186" y="204"/>
                    </a:lnTo>
                    <a:lnTo>
                      <a:pt x="200" y="166"/>
                    </a:lnTo>
                    <a:lnTo>
                      <a:pt x="218" y="122"/>
                    </a:lnTo>
                    <a:lnTo>
                      <a:pt x="224" y="98"/>
                    </a:lnTo>
                    <a:lnTo>
                      <a:pt x="228" y="76"/>
                    </a:lnTo>
                    <a:lnTo>
                      <a:pt x="230" y="66"/>
                    </a:lnTo>
                    <a:lnTo>
                      <a:pt x="228" y="56"/>
                    </a:lnTo>
                    <a:lnTo>
                      <a:pt x="226" y="48"/>
                    </a:lnTo>
                    <a:lnTo>
                      <a:pt x="222" y="40"/>
                    </a:lnTo>
                    <a:lnTo>
                      <a:pt x="216" y="28"/>
                    </a:lnTo>
                    <a:lnTo>
                      <a:pt x="208" y="18"/>
                    </a:lnTo>
                    <a:lnTo>
                      <a:pt x="200" y="10"/>
                    </a:lnTo>
                    <a:lnTo>
                      <a:pt x="194" y="4"/>
                    </a:lnTo>
                    <a:lnTo>
                      <a:pt x="186" y="2"/>
                    </a:lnTo>
                    <a:lnTo>
                      <a:pt x="178" y="0"/>
                    </a:lnTo>
                    <a:lnTo>
                      <a:pt x="172" y="0"/>
                    </a:lnTo>
                    <a:lnTo>
                      <a:pt x="164" y="2"/>
                    </a:lnTo>
                    <a:lnTo>
                      <a:pt x="158" y="4"/>
                    </a:lnTo>
                    <a:lnTo>
                      <a:pt x="150" y="10"/>
                    </a:lnTo>
                    <a:lnTo>
                      <a:pt x="138" y="22"/>
                    </a:lnTo>
                    <a:lnTo>
                      <a:pt x="124" y="40"/>
                    </a:lnTo>
                    <a:lnTo>
                      <a:pt x="112" y="60"/>
                    </a:lnTo>
                    <a:lnTo>
                      <a:pt x="100" y="84"/>
                    </a:lnTo>
                    <a:lnTo>
                      <a:pt x="90" y="108"/>
                    </a:lnTo>
                    <a:lnTo>
                      <a:pt x="72" y="156"/>
                    </a:lnTo>
                    <a:lnTo>
                      <a:pt x="50" y="224"/>
                    </a:lnTo>
                    <a:lnTo>
                      <a:pt x="30" y="284"/>
                    </a:lnTo>
                    <a:lnTo>
                      <a:pt x="18" y="328"/>
                    </a:lnTo>
                    <a:lnTo>
                      <a:pt x="6" y="374"/>
                    </a:lnTo>
                    <a:lnTo>
                      <a:pt x="2" y="398"/>
                    </a:lnTo>
                    <a:lnTo>
                      <a:pt x="0" y="420"/>
                    </a:lnTo>
                    <a:lnTo>
                      <a:pt x="0" y="440"/>
                    </a:lnTo>
                    <a:lnTo>
                      <a:pt x="2" y="460"/>
                    </a:lnTo>
                    <a:lnTo>
                      <a:pt x="6" y="476"/>
                    </a:lnTo>
                    <a:lnTo>
                      <a:pt x="14" y="488"/>
                    </a:lnTo>
                    <a:lnTo>
                      <a:pt x="20" y="492"/>
                    </a:lnTo>
                    <a:lnTo>
                      <a:pt x="26" y="496"/>
                    </a:lnTo>
                    <a:lnTo>
                      <a:pt x="32" y="500"/>
                    </a:lnTo>
                    <a:lnTo>
                      <a:pt x="40" y="5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38"/>
              <p:cNvSpPr>
                <a:spLocks/>
              </p:cNvSpPr>
              <p:nvPr userDrawn="1"/>
            </p:nvSpPr>
            <p:spPr bwMode="auto">
              <a:xfrm>
                <a:off x="3456" y="-607"/>
                <a:ext cx="220" cy="500"/>
              </a:xfrm>
              <a:custGeom>
                <a:avLst/>
                <a:gdLst>
                  <a:gd name="T0" fmla="*/ 32 w 230"/>
                  <a:gd name="T1" fmla="*/ 492 h 502"/>
                  <a:gd name="T2" fmla="*/ 32 w 230"/>
                  <a:gd name="T3" fmla="*/ 492 h 502"/>
                  <a:gd name="T4" fmla="*/ 36 w 230"/>
                  <a:gd name="T5" fmla="*/ 492 h 502"/>
                  <a:gd name="T6" fmla="*/ 42 w 230"/>
                  <a:gd name="T7" fmla="*/ 490 h 502"/>
                  <a:gd name="T8" fmla="*/ 51 w 230"/>
                  <a:gd name="T9" fmla="*/ 482 h 502"/>
                  <a:gd name="T10" fmla="*/ 61 w 230"/>
                  <a:gd name="T11" fmla="*/ 470 h 502"/>
                  <a:gd name="T12" fmla="*/ 71 w 230"/>
                  <a:gd name="T13" fmla="*/ 454 h 502"/>
                  <a:gd name="T14" fmla="*/ 80 w 230"/>
                  <a:gd name="T15" fmla="*/ 434 h 502"/>
                  <a:gd name="T16" fmla="*/ 90 w 230"/>
                  <a:gd name="T17" fmla="*/ 412 h 502"/>
                  <a:gd name="T18" fmla="*/ 106 w 230"/>
                  <a:gd name="T19" fmla="*/ 367 h 502"/>
                  <a:gd name="T20" fmla="*/ 120 w 230"/>
                  <a:gd name="T21" fmla="*/ 313 h 502"/>
                  <a:gd name="T22" fmla="*/ 133 w 230"/>
                  <a:gd name="T23" fmla="*/ 265 h 502"/>
                  <a:gd name="T24" fmla="*/ 149 w 230"/>
                  <a:gd name="T25" fmla="*/ 199 h 502"/>
                  <a:gd name="T26" fmla="*/ 149 w 230"/>
                  <a:gd name="T27" fmla="*/ 199 h 502"/>
                  <a:gd name="T28" fmla="*/ 160 w 230"/>
                  <a:gd name="T29" fmla="*/ 161 h 502"/>
                  <a:gd name="T30" fmla="*/ 175 w 230"/>
                  <a:gd name="T31" fmla="*/ 122 h 502"/>
                  <a:gd name="T32" fmla="*/ 179 w 230"/>
                  <a:gd name="T33" fmla="*/ 98 h 502"/>
                  <a:gd name="T34" fmla="*/ 183 w 230"/>
                  <a:gd name="T35" fmla="*/ 76 h 502"/>
                  <a:gd name="T36" fmla="*/ 184 w 230"/>
                  <a:gd name="T37" fmla="*/ 66 h 502"/>
                  <a:gd name="T38" fmla="*/ 183 w 230"/>
                  <a:gd name="T39" fmla="*/ 56 h 502"/>
                  <a:gd name="T40" fmla="*/ 181 w 230"/>
                  <a:gd name="T41" fmla="*/ 48 h 502"/>
                  <a:gd name="T42" fmla="*/ 178 w 230"/>
                  <a:gd name="T43" fmla="*/ 40 h 502"/>
                  <a:gd name="T44" fmla="*/ 178 w 230"/>
                  <a:gd name="T45" fmla="*/ 40 h 502"/>
                  <a:gd name="T46" fmla="*/ 173 w 230"/>
                  <a:gd name="T47" fmla="*/ 28 h 502"/>
                  <a:gd name="T48" fmla="*/ 166 w 230"/>
                  <a:gd name="T49" fmla="*/ 18 h 502"/>
                  <a:gd name="T50" fmla="*/ 160 w 230"/>
                  <a:gd name="T51" fmla="*/ 10 h 502"/>
                  <a:gd name="T52" fmla="*/ 156 w 230"/>
                  <a:gd name="T53" fmla="*/ 4 h 502"/>
                  <a:gd name="T54" fmla="*/ 149 w 230"/>
                  <a:gd name="T55" fmla="*/ 2 h 502"/>
                  <a:gd name="T56" fmla="*/ 143 w 230"/>
                  <a:gd name="T57" fmla="*/ 0 h 502"/>
                  <a:gd name="T58" fmla="*/ 138 w 230"/>
                  <a:gd name="T59" fmla="*/ 0 h 502"/>
                  <a:gd name="T60" fmla="*/ 131 w 230"/>
                  <a:gd name="T61" fmla="*/ 2 h 502"/>
                  <a:gd name="T62" fmla="*/ 126 w 230"/>
                  <a:gd name="T63" fmla="*/ 4 h 502"/>
                  <a:gd name="T64" fmla="*/ 120 w 230"/>
                  <a:gd name="T65" fmla="*/ 10 h 502"/>
                  <a:gd name="T66" fmla="*/ 111 w 230"/>
                  <a:gd name="T67" fmla="*/ 22 h 502"/>
                  <a:gd name="T68" fmla="*/ 99 w 230"/>
                  <a:gd name="T69" fmla="*/ 40 h 502"/>
                  <a:gd name="T70" fmla="*/ 90 w 230"/>
                  <a:gd name="T71" fmla="*/ 60 h 502"/>
                  <a:gd name="T72" fmla="*/ 80 w 230"/>
                  <a:gd name="T73" fmla="*/ 84 h 502"/>
                  <a:gd name="T74" fmla="*/ 72 w 230"/>
                  <a:gd name="T75" fmla="*/ 108 h 502"/>
                  <a:gd name="T76" fmla="*/ 57 w 230"/>
                  <a:gd name="T77" fmla="*/ 151 h 502"/>
                  <a:gd name="T78" fmla="*/ 40 w 230"/>
                  <a:gd name="T79" fmla="*/ 219 h 502"/>
                  <a:gd name="T80" fmla="*/ 40 w 230"/>
                  <a:gd name="T81" fmla="*/ 219 h 502"/>
                  <a:gd name="T82" fmla="*/ 25 w 230"/>
                  <a:gd name="T83" fmla="*/ 279 h 502"/>
                  <a:gd name="T84" fmla="*/ 13 w 230"/>
                  <a:gd name="T85" fmla="*/ 323 h 502"/>
                  <a:gd name="T86" fmla="*/ 6 w 230"/>
                  <a:gd name="T87" fmla="*/ 369 h 502"/>
                  <a:gd name="T88" fmla="*/ 2 w 230"/>
                  <a:gd name="T89" fmla="*/ 388 h 502"/>
                  <a:gd name="T90" fmla="*/ 0 w 230"/>
                  <a:gd name="T91" fmla="*/ 410 h 502"/>
                  <a:gd name="T92" fmla="*/ 0 w 230"/>
                  <a:gd name="T93" fmla="*/ 430 h 502"/>
                  <a:gd name="T94" fmla="*/ 2 w 230"/>
                  <a:gd name="T95" fmla="*/ 450 h 502"/>
                  <a:gd name="T96" fmla="*/ 6 w 230"/>
                  <a:gd name="T97" fmla="*/ 466 h 502"/>
                  <a:gd name="T98" fmla="*/ 11 w 230"/>
                  <a:gd name="T99" fmla="*/ 478 h 502"/>
                  <a:gd name="T100" fmla="*/ 15 w 230"/>
                  <a:gd name="T101" fmla="*/ 482 h 502"/>
                  <a:gd name="T102" fmla="*/ 21 w 230"/>
                  <a:gd name="T103" fmla="*/ 486 h 502"/>
                  <a:gd name="T104" fmla="*/ 27 w 230"/>
                  <a:gd name="T105" fmla="*/ 490 h 502"/>
                  <a:gd name="T106" fmla="*/ 32 w 230"/>
                  <a:gd name="T107" fmla="*/ 492 h 50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30" h="502">
                    <a:moveTo>
                      <a:pt x="40" y="502"/>
                    </a:moveTo>
                    <a:lnTo>
                      <a:pt x="40" y="502"/>
                    </a:lnTo>
                    <a:lnTo>
                      <a:pt x="46" y="502"/>
                    </a:lnTo>
                    <a:lnTo>
                      <a:pt x="52" y="500"/>
                    </a:lnTo>
                    <a:lnTo>
                      <a:pt x="64" y="492"/>
                    </a:lnTo>
                    <a:lnTo>
                      <a:pt x="76" y="480"/>
                    </a:lnTo>
                    <a:lnTo>
                      <a:pt x="88" y="464"/>
                    </a:lnTo>
                    <a:lnTo>
                      <a:pt x="100" y="444"/>
                    </a:lnTo>
                    <a:lnTo>
                      <a:pt x="112" y="422"/>
                    </a:lnTo>
                    <a:lnTo>
                      <a:pt x="132" y="372"/>
                    </a:lnTo>
                    <a:lnTo>
                      <a:pt x="150" y="318"/>
                    </a:lnTo>
                    <a:lnTo>
                      <a:pt x="166" y="270"/>
                    </a:lnTo>
                    <a:lnTo>
                      <a:pt x="186" y="204"/>
                    </a:lnTo>
                    <a:lnTo>
                      <a:pt x="200" y="166"/>
                    </a:lnTo>
                    <a:lnTo>
                      <a:pt x="218" y="122"/>
                    </a:lnTo>
                    <a:lnTo>
                      <a:pt x="224" y="98"/>
                    </a:lnTo>
                    <a:lnTo>
                      <a:pt x="228" y="76"/>
                    </a:lnTo>
                    <a:lnTo>
                      <a:pt x="230" y="66"/>
                    </a:lnTo>
                    <a:lnTo>
                      <a:pt x="228" y="56"/>
                    </a:lnTo>
                    <a:lnTo>
                      <a:pt x="226" y="48"/>
                    </a:lnTo>
                    <a:lnTo>
                      <a:pt x="222" y="40"/>
                    </a:lnTo>
                    <a:lnTo>
                      <a:pt x="216" y="28"/>
                    </a:lnTo>
                    <a:lnTo>
                      <a:pt x="208" y="18"/>
                    </a:lnTo>
                    <a:lnTo>
                      <a:pt x="200" y="10"/>
                    </a:lnTo>
                    <a:lnTo>
                      <a:pt x="194" y="4"/>
                    </a:lnTo>
                    <a:lnTo>
                      <a:pt x="186" y="2"/>
                    </a:lnTo>
                    <a:lnTo>
                      <a:pt x="178" y="0"/>
                    </a:lnTo>
                    <a:lnTo>
                      <a:pt x="172" y="0"/>
                    </a:lnTo>
                    <a:lnTo>
                      <a:pt x="164" y="2"/>
                    </a:lnTo>
                    <a:lnTo>
                      <a:pt x="158" y="4"/>
                    </a:lnTo>
                    <a:lnTo>
                      <a:pt x="150" y="10"/>
                    </a:lnTo>
                    <a:lnTo>
                      <a:pt x="138" y="22"/>
                    </a:lnTo>
                    <a:lnTo>
                      <a:pt x="124" y="40"/>
                    </a:lnTo>
                    <a:lnTo>
                      <a:pt x="112" y="60"/>
                    </a:lnTo>
                    <a:lnTo>
                      <a:pt x="100" y="84"/>
                    </a:lnTo>
                    <a:lnTo>
                      <a:pt x="90" y="108"/>
                    </a:lnTo>
                    <a:lnTo>
                      <a:pt x="72" y="156"/>
                    </a:lnTo>
                    <a:lnTo>
                      <a:pt x="50" y="224"/>
                    </a:lnTo>
                    <a:lnTo>
                      <a:pt x="30" y="284"/>
                    </a:lnTo>
                    <a:lnTo>
                      <a:pt x="18" y="328"/>
                    </a:lnTo>
                    <a:lnTo>
                      <a:pt x="6" y="374"/>
                    </a:lnTo>
                    <a:lnTo>
                      <a:pt x="2" y="398"/>
                    </a:lnTo>
                    <a:lnTo>
                      <a:pt x="0" y="420"/>
                    </a:lnTo>
                    <a:lnTo>
                      <a:pt x="0" y="440"/>
                    </a:lnTo>
                    <a:lnTo>
                      <a:pt x="2" y="460"/>
                    </a:lnTo>
                    <a:lnTo>
                      <a:pt x="6" y="476"/>
                    </a:lnTo>
                    <a:lnTo>
                      <a:pt x="14" y="488"/>
                    </a:lnTo>
                    <a:lnTo>
                      <a:pt x="20" y="492"/>
                    </a:lnTo>
                    <a:lnTo>
                      <a:pt x="26" y="496"/>
                    </a:lnTo>
                    <a:lnTo>
                      <a:pt x="32" y="500"/>
                    </a:lnTo>
                    <a:lnTo>
                      <a:pt x="40" y="50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39"/>
              <p:cNvSpPr>
                <a:spLocks/>
              </p:cNvSpPr>
              <p:nvPr userDrawn="1"/>
            </p:nvSpPr>
            <p:spPr bwMode="auto">
              <a:xfrm>
                <a:off x="1875" y="-507"/>
                <a:ext cx="260" cy="720"/>
              </a:xfrm>
              <a:custGeom>
                <a:avLst/>
                <a:gdLst>
                  <a:gd name="T0" fmla="*/ 227 w 246"/>
                  <a:gd name="T1" fmla="*/ 22 h 732"/>
                  <a:gd name="T2" fmla="*/ 227 w 246"/>
                  <a:gd name="T3" fmla="*/ 22 h 732"/>
                  <a:gd name="T4" fmla="*/ 203 w 246"/>
                  <a:gd name="T5" fmla="*/ 59 h 732"/>
                  <a:gd name="T6" fmla="*/ 180 w 246"/>
                  <a:gd name="T7" fmla="*/ 98 h 732"/>
                  <a:gd name="T8" fmla="*/ 161 w 246"/>
                  <a:gd name="T9" fmla="*/ 143 h 732"/>
                  <a:gd name="T10" fmla="*/ 145 w 246"/>
                  <a:gd name="T11" fmla="*/ 187 h 732"/>
                  <a:gd name="T12" fmla="*/ 111 w 246"/>
                  <a:gd name="T13" fmla="*/ 271 h 732"/>
                  <a:gd name="T14" fmla="*/ 92 w 246"/>
                  <a:gd name="T15" fmla="*/ 315 h 732"/>
                  <a:gd name="T16" fmla="*/ 74 w 246"/>
                  <a:gd name="T17" fmla="*/ 358 h 732"/>
                  <a:gd name="T18" fmla="*/ 74 w 246"/>
                  <a:gd name="T19" fmla="*/ 358 h 732"/>
                  <a:gd name="T20" fmla="*/ 53 w 246"/>
                  <a:gd name="T21" fmla="*/ 393 h 732"/>
                  <a:gd name="T22" fmla="*/ 35 w 246"/>
                  <a:gd name="T23" fmla="*/ 435 h 732"/>
                  <a:gd name="T24" fmla="*/ 17 w 246"/>
                  <a:gd name="T25" fmla="*/ 479 h 732"/>
                  <a:gd name="T26" fmla="*/ 6 w 246"/>
                  <a:gd name="T27" fmla="*/ 501 h 732"/>
                  <a:gd name="T28" fmla="*/ 2 w 246"/>
                  <a:gd name="T29" fmla="*/ 523 h 732"/>
                  <a:gd name="T30" fmla="*/ 0 w 246"/>
                  <a:gd name="T31" fmla="*/ 543 h 732"/>
                  <a:gd name="T32" fmla="*/ 0 w 246"/>
                  <a:gd name="T33" fmla="*/ 565 h 732"/>
                  <a:gd name="T34" fmla="*/ 2 w 246"/>
                  <a:gd name="T35" fmla="*/ 586 h 732"/>
                  <a:gd name="T36" fmla="*/ 6 w 246"/>
                  <a:gd name="T37" fmla="*/ 606 h 732"/>
                  <a:gd name="T38" fmla="*/ 19 w 246"/>
                  <a:gd name="T39" fmla="*/ 624 h 732"/>
                  <a:gd name="T40" fmla="*/ 31 w 246"/>
                  <a:gd name="T41" fmla="*/ 643 h 732"/>
                  <a:gd name="T42" fmla="*/ 50 w 246"/>
                  <a:gd name="T43" fmla="*/ 659 h 732"/>
                  <a:gd name="T44" fmla="*/ 74 w 246"/>
                  <a:gd name="T45" fmla="*/ 674 h 732"/>
                  <a:gd name="T46" fmla="*/ 74 w 246"/>
                  <a:gd name="T47" fmla="*/ 674 h 732"/>
                  <a:gd name="T48" fmla="*/ 92 w 246"/>
                  <a:gd name="T49" fmla="*/ 661 h 732"/>
                  <a:gd name="T50" fmla="*/ 109 w 246"/>
                  <a:gd name="T51" fmla="*/ 645 h 732"/>
                  <a:gd name="T52" fmla="*/ 122 w 246"/>
                  <a:gd name="T53" fmla="*/ 626 h 732"/>
                  <a:gd name="T54" fmla="*/ 137 w 246"/>
                  <a:gd name="T55" fmla="*/ 604 h 732"/>
                  <a:gd name="T56" fmla="*/ 150 w 246"/>
                  <a:gd name="T57" fmla="*/ 580 h 732"/>
                  <a:gd name="T58" fmla="*/ 161 w 246"/>
                  <a:gd name="T59" fmla="*/ 556 h 732"/>
                  <a:gd name="T60" fmla="*/ 184 w 246"/>
                  <a:gd name="T61" fmla="*/ 501 h 732"/>
                  <a:gd name="T62" fmla="*/ 203 w 246"/>
                  <a:gd name="T63" fmla="*/ 447 h 732"/>
                  <a:gd name="T64" fmla="*/ 222 w 246"/>
                  <a:gd name="T65" fmla="*/ 393 h 732"/>
                  <a:gd name="T66" fmla="*/ 235 w 246"/>
                  <a:gd name="T67" fmla="*/ 346 h 732"/>
                  <a:gd name="T68" fmla="*/ 248 w 246"/>
                  <a:gd name="T69" fmla="*/ 309 h 732"/>
                  <a:gd name="T70" fmla="*/ 248 w 246"/>
                  <a:gd name="T71" fmla="*/ 309 h 732"/>
                  <a:gd name="T72" fmla="*/ 282 w 246"/>
                  <a:gd name="T73" fmla="*/ 212 h 732"/>
                  <a:gd name="T74" fmla="*/ 298 w 246"/>
                  <a:gd name="T75" fmla="*/ 167 h 732"/>
                  <a:gd name="T76" fmla="*/ 309 w 246"/>
                  <a:gd name="T77" fmla="*/ 120 h 732"/>
                  <a:gd name="T78" fmla="*/ 309 w 246"/>
                  <a:gd name="T79" fmla="*/ 120 h 732"/>
                  <a:gd name="T80" fmla="*/ 319 w 246"/>
                  <a:gd name="T81" fmla="*/ 73 h 732"/>
                  <a:gd name="T82" fmla="*/ 326 w 246"/>
                  <a:gd name="T83" fmla="*/ 43 h 732"/>
                  <a:gd name="T84" fmla="*/ 322 w 246"/>
                  <a:gd name="T85" fmla="*/ 31 h 732"/>
                  <a:gd name="T86" fmla="*/ 322 w 246"/>
                  <a:gd name="T87" fmla="*/ 30 h 732"/>
                  <a:gd name="T88" fmla="*/ 322 w 246"/>
                  <a:gd name="T89" fmla="*/ 30 h 732"/>
                  <a:gd name="T90" fmla="*/ 311 w 246"/>
                  <a:gd name="T91" fmla="*/ 16 h 732"/>
                  <a:gd name="T92" fmla="*/ 298 w 246"/>
                  <a:gd name="T93" fmla="*/ 8 h 732"/>
                  <a:gd name="T94" fmla="*/ 287 w 246"/>
                  <a:gd name="T95" fmla="*/ 2 h 732"/>
                  <a:gd name="T96" fmla="*/ 277 w 246"/>
                  <a:gd name="T97" fmla="*/ 0 h 732"/>
                  <a:gd name="T98" fmla="*/ 263 w 246"/>
                  <a:gd name="T99" fmla="*/ 2 h 732"/>
                  <a:gd name="T100" fmla="*/ 254 w 246"/>
                  <a:gd name="T101" fmla="*/ 8 h 732"/>
                  <a:gd name="T102" fmla="*/ 246 w 246"/>
                  <a:gd name="T103" fmla="*/ 16 h 732"/>
                  <a:gd name="T104" fmla="*/ 237 w 246"/>
                  <a:gd name="T105" fmla="*/ 30 h 732"/>
                  <a:gd name="T106" fmla="*/ 227 w 246"/>
                  <a:gd name="T107" fmla="*/ 22 h 73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6" h="732">
                    <a:moveTo>
                      <a:pt x="172" y="22"/>
                    </a:moveTo>
                    <a:lnTo>
                      <a:pt x="172" y="22"/>
                    </a:lnTo>
                    <a:lnTo>
                      <a:pt x="154" y="64"/>
                    </a:lnTo>
                    <a:lnTo>
                      <a:pt x="136" y="108"/>
                    </a:lnTo>
                    <a:lnTo>
                      <a:pt x="122" y="154"/>
                    </a:lnTo>
                    <a:lnTo>
                      <a:pt x="110" y="202"/>
                    </a:lnTo>
                    <a:lnTo>
                      <a:pt x="84" y="296"/>
                    </a:lnTo>
                    <a:lnTo>
                      <a:pt x="70" y="342"/>
                    </a:lnTo>
                    <a:lnTo>
                      <a:pt x="56" y="388"/>
                    </a:lnTo>
                    <a:lnTo>
                      <a:pt x="40" y="428"/>
                    </a:lnTo>
                    <a:lnTo>
                      <a:pt x="26" y="472"/>
                    </a:lnTo>
                    <a:lnTo>
                      <a:pt x="12" y="520"/>
                    </a:lnTo>
                    <a:lnTo>
                      <a:pt x="6" y="544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0" y="614"/>
                    </a:lnTo>
                    <a:lnTo>
                      <a:pt x="2" y="636"/>
                    </a:lnTo>
                    <a:lnTo>
                      <a:pt x="6" y="658"/>
                    </a:lnTo>
                    <a:lnTo>
                      <a:pt x="14" y="678"/>
                    </a:lnTo>
                    <a:lnTo>
                      <a:pt x="24" y="698"/>
                    </a:lnTo>
                    <a:lnTo>
                      <a:pt x="38" y="716"/>
                    </a:lnTo>
                    <a:lnTo>
                      <a:pt x="56" y="732"/>
                    </a:lnTo>
                    <a:lnTo>
                      <a:pt x="70" y="718"/>
                    </a:lnTo>
                    <a:lnTo>
                      <a:pt x="82" y="700"/>
                    </a:lnTo>
                    <a:lnTo>
                      <a:pt x="92" y="680"/>
                    </a:lnTo>
                    <a:lnTo>
                      <a:pt x="104" y="656"/>
                    </a:lnTo>
                    <a:lnTo>
                      <a:pt x="114" y="630"/>
                    </a:lnTo>
                    <a:lnTo>
                      <a:pt x="122" y="604"/>
                    </a:lnTo>
                    <a:lnTo>
                      <a:pt x="140" y="544"/>
                    </a:lnTo>
                    <a:lnTo>
                      <a:pt x="154" y="486"/>
                    </a:lnTo>
                    <a:lnTo>
                      <a:pt x="168" y="428"/>
                    </a:lnTo>
                    <a:lnTo>
                      <a:pt x="178" y="376"/>
                    </a:lnTo>
                    <a:lnTo>
                      <a:pt x="188" y="334"/>
                    </a:lnTo>
                    <a:lnTo>
                      <a:pt x="214" y="232"/>
                    </a:lnTo>
                    <a:lnTo>
                      <a:pt x="226" y="182"/>
                    </a:lnTo>
                    <a:lnTo>
                      <a:pt x="234" y="130"/>
                    </a:lnTo>
                    <a:lnTo>
                      <a:pt x="242" y="78"/>
                    </a:lnTo>
                    <a:lnTo>
                      <a:pt x="246" y="48"/>
                    </a:lnTo>
                    <a:lnTo>
                      <a:pt x="244" y="36"/>
                    </a:lnTo>
                    <a:lnTo>
                      <a:pt x="244" y="30"/>
                    </a:lnTo>
                    <a:lnTo>
                      <a:pt x="236" y="16"/>
                    </a:lnTo>
                    <a:lnTo>
                      <a:pt x="226" y="8"/>
                    </a:lnTo>
                    <a:lnTo>
                      <a:pt x="218" y="2"/>
                    </a:lnTo>
                    <a:lnTo>
                      <a:pt x="210" y="0"/>
                    </a:lnTo>
                    <a:lnTo>
                      <a:pt x="200" y="2"/>
                    </a:lnTo>
                    <a:lnTo>
                      <a:pt x="192" y="8"/>
                    </a:lnTo>
                    <a:lnTo>
                      <a:pt x="186" y="16"/>
                    </a:lnTo>
                    <a:lnTo>
                      <a:pt x="180" y="30"/>
                    </a:lnTo>
                    <a:lnTo>
                      <a:pt x="17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40"/>
              <p:cNvSpPr>
                <a:spLocks/>
              </p:cNvSpPr>
              <p:nvPr userDrawn="1"/>
            </p:nvSpPr>
            <p:spPr bwMode="auto">
              <a:xfrm>
                <a:off x="1875" y="-507"/>
                <a:ext cx="260" cy="720"/>
              </a:xfrm>
              <a:custGeom>
                <a:avLst/>
                <a:gdLst>
                  <a:gd name="T0" fmla="*/ 227 w 246"/>
                  <a:gd name="T1" fmla="*/ 22 h 732"/>
                  <a:gd name="T2" fmla="*/ 227 w 246"/>
                  <a:gd name="T3" fmla="*/ 22 h 732"/>
                  <a:gd name="T4" fmla="*/ 203 w 246"/>
                  <a:gd name="T5" fmla="*/ 59 h 732"/>
                  <a:gd name="T6" fmla="*/ 180 w 246"/>
                  <a:gd name="T7" fmla="*/ 98 h 732"/>
                  <a:gd name="T8" fmla="*/ 161 w 246"/>
                  <a:gd name="T9" fmla="*/ 143 h 732"/>
                  <a:gd name="T10" fmla="*/ 145 w 246"/>
                  <a:gd name="T11" fmla="*/ 187 h 732"/>
                  <a:gd name="T12" fmla="*/ 111 w 246"/>
                  <a:gd name="T13" fmla="*/ 271 h 732"/>
                  <a:gd name="T14" fmla="*/ 92 w 246"/>
                  <a:gd name="T15" fmla="*/ 315 h 732"/>
                  <a:gd name="T16" fmla="*/ 74 w 246"/>
                  <a:gd name="T17" fmla="*/ 358 h 732"/>
                  <a:gd name="T18" fmla="*/ 74 w 246"/>
                  <a:gd name="T19" fmla="*/ 358 h 732"/>
                  <a:gd name="T20" fmla="*/ 53 w 246"/>
                  <a:gd name="T21" fmla="*/ 393 h 732"/>
                  <a:gd name="T22" fmla="*/ 35 w 246"/>
                  <a:gd name="T23" fmla="*/ 435 h 732"/>
                  <a:gd name="T24" fmla="*/ 17 w 246"/>
                  <a:gd name="T25" fmla="*/ 479 h 732"/>
                  <a:gd name="T26" fmla="*/ 6 w 246"/>
                  <a:gd name="T27" fmla="*/ 501 h 732"/>
                  <a:gd name="T28" fmla="*/ 2 w 246"/>
                  <a:gd name="T29" fmla="*/ 523 h 732"/>
                  <a:gd name="T30" fmla="*/ 0 w 246"/>
                  <a:gd name="T31" fmla="*/ 543 h 732"/>
                  <a:gd name="T32" fmla="*/ 0 w 246"/>
                  <a:gd name="T33" fmla="*/ 565 h 732"/>
                  <a:gd name="T34" fmla="*/ 2 w 246"/>
                  <a:gd name="T35" fmla="*/ 586 h 732"/>
                  <a:gd name="T36" fmla="*/ 6 w 246"/>
                  <a:gd name="T37" fmla="*/ 606 h 732"/>
                  <a:gd name="T38" fmla="*/ 19 w 246"/>
                  <a:gd name="T39" fmla="*/ 624 h 732"/>
                  <a:gd name="T40" fmla="*/ 31 w 246"/>
                  <a:gd name="T41" fmla="*/ 643 h 732"/>
                  <a:gd name="T42" fmla="*/ 50 w 246"/>
                  <a:gd name="T43" fmla="*/ 659 h 732"/>
                  <a:gd name="T44" fmla="*/ 74 w 246"/>
                  <a:gd name="T45" fmla="*/ 674 h 732"/>
                  <a:gd name="T46" fmla="*/ 74 w 246"/>
                  <a:gd name="T47" fmla="*/ 674 h 732"/>
                  <a:gd name="T48" fmla="*/ 92 w 246"/>
                  <a:gd name="T49" fmla="*/ 661 h 732"/>
                  <a:gd name="T50" fmla="*/ 109 w 246"/>
                  <a:gd name="T51" fmla="*/ 645 h 732"/>
                  <a:gd name="T52" fmla="*/ 122 w 246"/>
                  <a:gd name="T53" fmla="*/ 626 h 732"/>
                  <a:gd name="T54" fmla="*/ 137 w 246"/>
                  <a:gd name="T55" fmla="*/ 604 h 732"/>
                  <a:gd name="T56" fmla="*/ 150 w 246"/>
                  <a:gd name="T57" fmla="*/ 580 h 732"/>
                  <a:gd name="T58" fmla="*/ 161 w 246"/>
                  <a:gd name="T59" fmla="*/ 556 h 732"/>
                  <a:gd name="T60" fmla="*/ 184 w 246"/>
                  <a:gd name="T61" fmla="*/ 501 h 732"/>
                  <a:gd name="T62" fmla="*/ 203 w 246"/>
                  <a:gd name="T63" fmla="*/ 447 h 732"/>
                  <a:gd name="T64" fmla="*/ 222 w 246"/>
                  <a:gd name="T65" fmla="*/ 393 h 732"/>
                  <a:gd name="T66" fmla="*/ 235 w 246"/>
                  <a:gd name="T67" fmla="*/ 346 h 732"/>
                  <a:gd name="T68" fmla="*/ 248 w 246"/>
                  <a:gd name="T69" fmla="*/ 309 h 732"/>
                  <a:gd name="T70" fmla="*/ 248 w 246"/>
                  <a:gd name="T71" fmla="*/ 309 h 732"/>
                  <a:gd name="T72" fmla="*/ 282 w 246"/>
                  <a:gd name="T73" fmla="*/ 212 h 732"/>
                  <a:gd name="T74" fmla="*/ 298 w 246"/>
                  <a:gd name="T75" fmla="*/ 167 h 732"/>
                  <a:gd name="T76" fmla="*/ 309 w 246"/>
                  <a:gd name="T77" fmla="*/ 120 h 732"/>
                  <a:gd name="T78" fmla="*/ 309 w 246"/>
                  <a:gd name="T79" fmla="*/ 120 h 732"/>
                  <a:gd name="T80" fmla="*/ 319 w 246"/>
                  <a:gd name="T81" fmla="*/ 73 h 732"/>
                  <a:gd name="T82" fmla="*/ 326 w 246"/>
                  <a:gd name="T83" fmla="*/ 43 h 732"/>
                  <a:gd name="T84" fmla="*/ 322 w 246"/>
                  <a:gd name="T85" fmla="*/ 31 h 732"/>
                  <a:gd name="T86" fmla="*/ 322 w 246"/>
                  <a:gd name="T87" fmla="*/ 30 h 732"/>
                  <a:gd name="T88" fmla="*/ 322 w 246"/>
                  <a:gd name="T89" fmla="*/ 30 h 732"/>
                  <a:gd name="T90" fmla="*/ 311 w 246"/>
                  <a:gd name="T91" fmla="*/ 16 h 732"/>
                  <a:gd name="T92" fmla="*/ 298 w 246"/>
                  <a:gd name="T93" fmla="*/ 8 h 732"/>
                  <a:gd name="T94" fmla="*/ 287 w 246"/>
                  <a:gd name="T95" fmla="*/ 2 h 732"/>
                  <a:gd name="T96" fmla="*/ 277 w 246"/>
                  <a:gd name="T97" fmla="*/ 0 h 732"/>
                  <a:gd name="T98" fmla="*/ 263 w 246"/>
                  <a:gd name="T99" fmla="*/ 2 h 732"/>
                  <a:gd name="T100" fmla="*/ 254 w 246"/>
                  <a:gd name="T101" fmla="*/ 8 h 732"/>
                  <a:gd name="T102" fmla="*/ 246 w 246"/>
                  <a:gd name="T103" fmla="*/ 16 h 732"/>
                  <a:gd name="T104" fmla="*/ 237 w 246"/>
                  <a:gd name="T105" fmla="*/ 30 h 73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6" h="732">
                    <a:moveTo>
                      <a:pt x="172" y="22"/>
                    </a:moveTo>
                    <a:lnTo>
                      <a:pt x="172" y="22"/>
                    </a:lnTo>
                    <a:lnTo>
                      <a:pt x="154" y="64"/>
                    </a:lnTo>
                    <a:lnTo>
                      <a:pt x="136" y="108"/>
                    </a:lnTo>
                    <a:lnTo>
                      <a:pt x="122" y="154"/>
                    </a:lnTo>
                    <a:lnTo>
                      <a:pt x="110" y="202"/>
                    </a:lnTo>
                    <a:lnTo>
                      <a:pt x="84" y="296"/>
                    </a:lnTo>
                    <a:lnTo>
                      <a:pt x="70" y="342"/>
                    </a:lnTo>
                    <a:lnTo>
                      <a:pt x="56" y="388"/>
                    </a:lnTo>
                    <a:lnTo>
                      <a:pt x="40" y="428"/>
                    </a:lnTo>
                    <a:lnTo>
                      <a:pt x="26" y="472"/>
                    </a:lnTo>
                    <a:lnTo>
                      <a:pt x="12" y="520"/>
                    </a:lnTo>
                    <a:lnTo>
                      <a:pt x="6" y="544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0" y="614"/>
                    </a:lnTo>
                    <a:lnTo>
                      <a:pt x="2" y="636"/>
                    </a:lnTo>
                    <a:lnTo>
                      <a:pt x="6" y="658"/>
                    </a:lnTo>
                    <a:lnTo>
                      <a:pt x="14" y="678"/>
                    </a:lnTo>
                    <a:lnTo>
                      <a:pt x="24" y="698"/>
                    </a:lnTo>
                    <a:lnTo>
                      <a:pt x="38" y="716"/>
                    </a:lnTo>
                    <a:lnTo>
                      <a:pt x="56" y="732"/>
                    </a:lnTo>
                    <a:lnTo>
                      <a:pt x="70" y="718"/>
                    </a:lnTo>
                    <a:lnTo>
                      <a:pt x="82" y="700"/>
                    </a:lnTo>
                    <a:lnTo>
                      <a:pt x="92" y="680"/>
                    </a:lnTo>
                    <a:lnTo>
                      <a:pt x="104" y="656"/>
                    </a:lnTo>
                    <a:lnTo>
                      <a:pt x="114" y="630"/>
                    </a:lnTo>
                    <a:lnTo>
                      <a:pt x="122" y="604"/>
                    </a:lnTo>
                    <a:lnTo>
                      <a:pt x="140" y="544"/>
                    </a:lnTo>
                    <a:lnTo>
                      <a:pt x="154" y="486"/>
                    </a:lnTo>
                    <a:lnTo>
                      <a:pt x="168" y="428"/>
                    </a:lnTo>
                    <a:lnTo>
                      <a:pt x="178" y="376"/>
                    </a:lnTo>
                    <a:lnTo>
                      <a:pt x="188" y="334"/>
                    </a:lnTo>
                    <a:lnTo>
                      <a:pt x="214" y="232"/>
                    </a:lnTo>
                    <a:lnTo>
                      <a:pt x="226" y="182"/>
                    </a:lnTo>
                    <a:lnTo>
                      <a:pt x="234" y="130"/>
                    </a:lnTo>
                    <a:lnTo>
                      <a:pt x="242" y="78"/>
                    </a:lnTo>
                    <a:lnTo>
                      <a:pt x="246" y="48"/>
                    </a:lnTo>
                    <a:lnTo>
                      <a:pt x="244" y="36"/>
                    </a:lnTo>
                    <a:lnTo>
                      <a:pt x="244" y="30"/>
                    </a:lnTo>
                    <a:lnTo>
                      <a:pt x="236" y="16"/>
                    </a:lnTo>
                    <a:lnTo>
                      <a:pt x="226" y="8"/>
                    </a:lnTo>
                    <a:lnTo>
                      <a:pt x="218" y="2"/>
                    </a:lnTo>
                    <a:lnTo>
                      <a:pt x="210" y="0"/>
                    </a:lnTo>
                    <a:lnTo>
                      <a:pt x="200" y="2"/>
                    </a:lnTo>
                    <a:lnTo>
                      <a:pt x="192" y="8"/>
                    </a:lnTo>
                    <a:lnTo>
                      <a:pt x="186" y="16"/>
                    </a:lnTo>
                    <a:lnTo>
                      <a:pt x="180" y="3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41"/>
              <p:cNvSpPr>
                <a:spLocks/>
              </p:cNvSpPr>
              <p:nvPr userDrawn="1"/>
            </p:nvSpPr>
            <p:spPr bwMode="auto">
              <a:xfrm>
                <a:off x="2315" y="-287"/>
                <a:ext cx="200" cy="640"/>
              </a:xfrm>
              <a:custGeom>
                <a:avLst/>
                <a:gdLst>
                  <a:gd name="T0" fmla="*/ 118 w 194"/>
                  <a:gd name="T1" fmla="*/ 22 h 648"/>
                  <a:gd name="T2" fmla="*/ 118 w 194"/>
                  <a:gd name="T3" fmla="*/ 22 h 648"/>
                  <a:gd name="T4" fmla="*/ 118 w 194"/>
                  <a:gd name="T5" fmla="*/ 40 h 648"/>
                  <a:gd name="T6" fmla="*/ 113 w 194"/>
                  <a:gd name="T7" fmla="*/ 69 h 648"/>
                  <a:gd name="T8" fmla="*/ 107 w 194"/>
                  <a:gd name="T9" fmla="*/ 107 h 648"/>
                  <a:gd name="T10" fmla="*/ 97 w 194"/>
                  <a:gd name="T11" fmla="*/ 144 h 648"/>
                  <a:gd name="T12" fmla="*/ 70 w 194"/>
                  <a:gd name="T13" fmla="*/ 237 h 648"/>
                  <a:gd name="T14" fmla="*/ 41 w 194"/>
                  <a:gd name="T15" fmla="*/ 336 h 648"/>
                  <a:gd name="T16" fmla="*/ 16 w 194"/>
                  <a:gd name="T17" fmla="*/ 429 h 648"/>
                  <a:gd name="T18" fmla="*/ 8 w 194"/>
                  <a:gd name="T19" fmla="*/ 474 h 648"/>
                  <a:gd name="T20" fmla="*/ 2 w 194"/>
                  <a:gd name="T21" fmla="*/ 513 h 648"/>
                  <a:gd name="T22" fmla="*/ 0 w 194"/>
                  <a:gd name="T23" fmla="*/ 547 h 648"/>
                  <a:gd name="T24" fmla="*/ 0 w 194"/>
                  <a:gd name="T25" fmla="*/ 576 h 648"/>
                  <a:gd name="T26" fmla="*/ 2 w 194"/>
                  <a:gd name="T27" fmla="*/ 585 h 648"/>
                  <a:gd name="T28" fmla="*/ 6 w 194"/>
                  <a:gd name="T29" fmla="*/ 593 h 648"/>
                  <a:gd name="T30" fmla="*/ 10 w 194"/>
                  <a:gd name="T31" fmla="*/ 600 h 648"/>
                  <a:gd name="T32" fmla="*/ 16 w 194"/>
                  <a:gd name="T33" fmla="*/ 604 h 648"/>
                  <a:gd name="T34" fmla="*/ 16 w 194"/>
                  <a:gd name="T35" fmla="*/ 604 h 648"/>
                  <a:gd name="T36" fmla="*/ 31 w 194"/>
                  <a:gd name="T37" fmla="*/ 608 h 648"/>
                  <a:gd name="T38" fmla="*/ 41 w 194"/>
                  <a:gd name="T39" fmla="*/ 608 h 648"/>
                  <a:gd name="T40" fmla="*/ 53 w 194"/>
                  <a:gd name="T41" fmla="*/ 604 h 648"/>
                  <a:gd name="T42" fmla="*/ 66 w 194"/>
                  <a:gd name="T43" fmla="*/ 599 h 648"/>
                  <a:gd name="T44" fmla="*/ 76 w 194"/>
                  <a:gd name="T45" fmla="*/ 590 h 648"/>
                  <a:gd name="T46" fmla="*/ 85 w 194"/>
                  <a:gd name="T47" fmla="*/ 578 h 648"/>
                  <a:gd name="T48" fmla="*/ 97 w 194"/>
                  <a:gd name="T49" fmla="*/ 563 h 648"/>
                  <a:gd name="T50" fmla="*/ 107 w 194"/>
                  <a:gd name="T51" fmla="*/ 545 h 648"/>
                  <a:gd name="T52" fmla="*/ 126 w 194"/>
                  <a:gd name="T53" fmla="*/ 506 h 648"/>
                  <a:gd name="T54" fmla="*/ 142 w 194"/>
                  <a:gd name="T55" fmla="*/ 458 h 648"/>
                  <a:gd name="T56" fmla="*/ 158 w 194"/>
                  <a:gd name="T57" fmla="*/ 407 h 648"/>
                  <a:gd name="T58" fmla="*/ 173 w 194"/>
                  <a:gd name="T59" fmla="*/ 352 h 648"/>
                  <a:gd name="T60" fmla="*/ 186 w 194"/>
                  <a:gd name="T61" fmla="*/ 294 h 648"/>
                  <a:gd name="T62" fmla="*/ 196 w 194"/>
                  <a:gd name="T63" fmla="*/ 239 h 648"/>
                  <a:gd name="T64" fmla="*/ 214 w 194"/>
                  <a:gd name="T65" fmla="*/ 130 h 648"/>
                  <a:gd name="T66" fmla="*/ 223 w 194"/>
                  <a:gd name="T67" fmla="*/ 47 h 648"/>
                  <a:gd name="T68" fmla="*/ 226 w 194"/>
                  <a:gd name="T69" fmla="*/ 20 h 648"/>
                  <a:gd name="T70" fmla="*/ 226 w 194"/>
                  <a:gd name="T71" fmla="*/ 0 h 648"/>
                  <a:gd name="T72" fmla="*/ 226 w 194"/>
                  <a:gd name="T73" fmla="*/ 0 h 648"/>
                  <a:gd name="T74" fmla="*/ 196 w 194"/>
                  <a:gd name="T75" fmla="*/ 0 h 648"/>
                  <a:gd name="T76" fmla="*/ 179 w 194"/>
                  <a:gd name="T77" fmla="*/ 4 h 648"/>
                  <a:gd name="T78" fmla="*/ 168 w 194"/>
                  <a:gd name="T79" fmla="*/ 8 h 648"/>
                  <a:gd name="T80" fmla="*/ 153 w 194"/>
                  <a:gd name="T81" fmla="*/ 12 h 648"/>
                  <a:gd name="T82" fmla="*/ 144 w 194"/>
                  <a:gd name="T83" fmla="*/ 20 h 648"/>
                  <a:gd name="T84" fmla="*/ 136 w 194"/>
                  <a:gd name="T85" fmla="*/ 28 h 648"/>
                  <a:gd name="T86" fmla="*/ 126 w 194"/>
                  <a:gd name="T87" fmla="*/ 36 h 648"/>
                  <a:gd name="T88" fmla="*/ 118 w 194"/>
                  <a:gd name="T89" fmla="*/ 22 h 64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4" h="648">
                    <a:moveTo>
                      <a:pt x="102" y="22"/>
                    </a:moveTo>
                    <a:lnTo>
                      <a:pt x="102" y="22"/>
                    </a:lnTo>
                    <a:lnTo>
                      <a:pt x="102" y="44"/>
                    </a:lnTo>
                    <a:lnTo>
                      <a:pt x="98" y="74"/>
                    </a:lnTo>
                    <a:lnTo>
                      <a:pt x="92" y="112"/>
                    </a:lnTo>
                    <a:lnTo>
                      <a:pt x="82" y="154"/>
                    </a:lnTo>
                    <a:lnTo>
                      <a:pt x="60" y="252"/>
                    </a:lnTo>
                    <a:lnTo>
                      <a:pt x="36" y="356"/>
                    </a:lnTo>
                    <a:lnTo>
                      <a:pt x="16" y="456"/>
                    </a:lnTo>
                    <a:lnTo>
                      <a:pt x="8" y="504"/>
                    </a:lnTo>
                    <a:lnTo>
                      <a:pt x="2" y="546"/>
                    </a:lnTo>
                    <a:lnTo>
                      <a:pt x="0" y="582"/>
                    </a:lnTo>
                    <a:lnTo>
                      <a:pt x="0" y="612"/>
                    </a:lnTo>
                    <a:lnTo>
                      <a:pt x="2" y="622"/>
                    </a:lnTo>
                    <a:lnTo>
                      <a:pt x="6" y="632"/>
                    </a:lnTo>
                    <a:lnTo>
                      <a:pt x="10" y="640"/>
                    </a:lnTo>
                    <a:lnTo>
                      <a:pt x="16" y="644"/>
                    </a:lnTo>
                    <a:lnTo>
                      <a:pt x="26" y="648"/>
                    </a:lnTo>
                    <a:lnTo>
                      <a:pt x="36" y="648"/>
                    </a:lnTo>
                    <a:lnTo>
                      <a:pt x="46" y="644"/>
                    </a:lnTo>
                    <a:lnTo>
                      <a:pt x="56" y="638"/>
                    </a:lnTo>
                    <a:lnTo>
                      <a:pt x="66" y="628"/>
                    </a:lnTo>
                    <a:lnTo>
                      <a:pt x="74" y="614"/>
                    </a:lnTo>
                    <a:lnTo>
                      <a:pt x="82" y="598"/>
                    </a:lnTo>
                    <a:lnTo>
                      <a:pt x="92" y="580"/>
                    </a:lnTo>
                    <a:lnTo>
                      <a:pt x="108" y="538"/>
                    </a:lnTo>
                    <a:lnTo>
                      <a:pt x="122" y="488"/>
                    </a:lnTo>
                    <a:lnTo>
                      <a:pt x="136" y="432"/>
                    </a:lnTo>
                    <a:lnTo>
                      <a:pt x="148" y="374"/>
                    </a:lnTo>
                    <a:lnTo>
                      <a:pt x="160" y="314"/>
                    </a:lnTo>
                    <a:lnTo>
                      <a:pt x="168" y="254"/>
                    </a:lnTo>
                    <a:lnTo>
                      <a:pt x="184" y="140"/>
                    </a:lnTo>
                    <a:lnTo>
                      <a:pt x="192" y="52"/>
                    </a:lnTo>
                    <a:lnTo>
                      <a:pt x="194" y="20"/>
                    </a:lnTo>
                    <a:lnTo>
                      <a:pt x="194" y="0"/>
                    </a:lnTo>
                    <a:lnTo>
                      <a:pt x="168" y="0"/>
                    </a:lnTo>
                    <a:lnTo>
                      <a:pt x="154" y="4"/>
                    </a:lnTo>
                    <a:lnTo>
                      <a:pt x="144" y="8"/>
                    </a:lnTo>
                    <a:lnTo>
                      <a:pt x="132" y="12"/>
                    </a:lnTo>
                    <a:lnTo>
                      <a:pt x="124" y="20"/>
                    </a:lnTo>
                    <a:lnTo>
                      <a:pt x="116" y="28"/>
                    </a:lnTo>
                    <a:lnTo>
                      <a:pt x="108" y="36"/>
                    </a:lnTo>
                    <a:lnTo>
                      <a:pt x="10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42"/>
              <p:cNvSpPr>
                <a:spLocks/>
              </p:cNvSpPr>
              <p:nvPr userDrawn="1"/>
            </p:nvSpPr>
            <p:spPr bwMode="auto">
              <a:xfrm>
                <a:off x="2315" y="-287"/>
                <a:ext cx="200" cy="640"/>
              </a:xfrm>
              <a:custGeom>
                <a:avLst/>
                <a:gdLst>
                  <a:gd name="T0" fmla="*/ 118 w 194"/>
                  <a:gd name="T1" fmla="*/ 22 h 648"/>
                  <a:gd name="T2" fmla="*/ 118 w 194"/>
                  <a:gd name="T3" fmla="*/ 22 h 648"/>
                  <a:gd name="T4" fmla="*/ 118 w 194"/>
                  <a:gd name="T5" fmla="*/ 40 h 648"/>
                  <a:gd name="T6" fmla="*/ 113 w 194"/>
                  <a:gd name="T7" fmla="*/ 69 h 648"/>
                  <a:gd name="T8" fmla="*/ 107 w 194"/>
                  <a:gd name="T9" fmla="*/ 107 h 648"/>
                  <a:gd name="T10" fmla="*/ 97 w 194"/>
                  <a:gd name="T11" fmla="*/ 144 h 648"/>
                  <a:gd name="T12" fmla="*/ 70 w 194"/>
                  <a:gd name="T13" fmla="*/ 237 h 648"/>
                  <a:gd name="T14" fmla="*/ 41 w 194"/>
                  <a:gd name="T15" fmla="*/ 336 h 648"/>
                  <a:gd name="T16" fmla="*/ 16 w 194"/>
                  <a:gd name="T17" fmla="*/ 429 h 648"/>
                  <a:gd name="T18" fmla="*/ 8 w 194"/>
                  <a:gd name="T19" fmla="*/ 474 h 648"/>
                  <a:gd name="T20" fmla="*/ 2 w 194"/>
                  <a:gd name="T21" fmla="*/ 513 h 648"/>
                  <a:gd name="T22" fmla="*/ 0 w 194"/>
                  <a:gd name="T23" fmla="*/ 547 h 648"/>
                  <a:gd name="T24" fmla="*/ 0 w 194"/>
                  <a:gd name="T25" fmla="*/ 576 h 648"/>
                  <a:gd name="T26" fmla="*/ 2 w 194"/>
                  <a:gd name="T27" fmla="*/ 585 h 648"/>
                  <a:gd name="T28" fmla="*/ 6 w 194"/>
                  <a:gd name="T29" fmla="*/ 593 h 648"/>
                  <a:gd name="T30" fmla="*/ 10 w 194"/>
                  <a:gd name="T31" fmla="*/ 600 h 648"/>
                  <a:gd name="T32" fmla="*/ 16 w 194"/>
                  <a:gd name="T33" fmla="*/ 604 h 648"/>
                  <a:gd name="T34" fmla="*/ 16 w 194"/>
                  <a:gd name="T35" fmla="*/ 604 h 648"/>
                  <a:gd name="T36" fmla="*/ 31 w 194"/>
                  <a:gd name="T37" fmla="*/ 608 h 648"/>
                  <a:gd name="T38" fmla="*/ 41 w 194"/>
                  <a:gd name="T39" fmla="*/ 608 h 648"/>
                  <a:gd name="T40" fmla="*/ 53 w 194"/>
                  <a:gd name="T41" fmla="*/ 604 h 648"/>
                  <a:gd name="T42" fmla="*/ 66 w 194"/>
                  <a:gd name="T43" fmla="*/ 599 h 648"/>
                  <a:gd name="T44" fmla="*/ 76 w 194"/>
                  <a:gd name="T45" fmla="*/ 590 h 648"/>
                  <a:gd name="T46" fmla="*/ 85 w 194"/>
                  <a:gd name="T47" fmla="*/ 578 h 648"/>
                  <a:gd name="T48" fmla="*/ 97 w 194"/>
                  <a:gd name="T49" fmla="*/ 563 h 648"/>
                  <a:gd name="T50" fmla="*/ 107 w 194"/>
                  <a:gd name="T51" fmla="*/ 545 h 648"/>
                  <a:gd name="T52" fmla="*/ 126 w 194"/>
                  <a:gd name="T53" fmla="*/ 506 h 648"/>
                  <a:gd name="T54" fmla="*/ 142 w 194"/>
                  <a:gd name="T55" fmla="*/ 458 h 648"/>
                  <a:gd name="T56" fmla="*/ 158 w 194"/>
                  <a:gd name="T57" fmla="*/ 407 h 648"/>
                  <a:gd name="T58" fmla="*/ 173 w 194"/>
                  <a:gd name="T59" fmla="*/ 352 h 648"/>
                  <a:gd name="T60" fmla="*/ 186 w 194"/>
                  <a:gd name="T61" fmla="*/ 294 h 648"/>
                  <a:gd name="T62" fmla="*/ 196 w 194"/>
                  <a:gd name="T63" fmla="*/ 239 h 648"/>
                  <a:gd name="T64" fmla="*/ 214 w 194"/>
                  <a:gd name="T65" fmla="*/ 130 h 648"/>
                  <a:gd name="T66" fmla="*/ 223 w 194"/>
                  <a:gd name="T67" fmla="*/ 47 h 648"/>
                  <a:gd name="T68" fmla="*/ 226 w 194"/>
                  <a:gd name="T69" fmla="*/ 20 h 648"/>
                  <a:gd name="T70" fmla="*/ 226 w 194"/>
                  <a:gd name="T71" fmla="*/ 0 h 648"/>
                  <a:gd name="T72" fmla="*/ 226 w 194"/>
                  <a:gd name="T73" fmla="*/ 0 h 648"/>
                  <a:gd name="T74" fmla="*/ 196 w 194"/>
                  <a:gd name="T75" fmla="*/ 0 h 648"/>
                  <a:gd name="T76" fmla="*/ 179 w 194"/>
                  <a:gd name="T77" fmla="*/ 4 h 648"/>
                  <a:gd name="T78" fmla="*/ 168 w 194"/>
                  <a:gd name="T79" fmla="*/ 8 h 648"/>
                  <a:gd name="T80" fmla="*/ 153 w 194"/>
                  <a:gd name="T81" fmla="*/ 12 h 648"/>
                  <a:gd name="T82" fmla="*/ 144 w 194"/>
                  <a:gd name="T83" fmla="*/ 20 h 648"/>
                  <a:gd name="T84" fmla="*/ 136 w 194"/>
                  <a:gd name="T85" fmla="*/ 28 h 648"/>
                  <a:gd name="T86" fmla="*/ 126 w 194"/>
                  <a:gd name="T87" fmla="*/ 36 h 64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94" h="648">
                    <a:moveTo>
                      <a:pt x="102" y="22"/>
                    </a:moveTo>
                    <a:lnTo>
                      <a:pt x="102" y="22"/>
                    </a:lnTo>
                    <a:lnTo>
                      <a:pt x="102" y="44"/>
                    </a:lnTo>
                    <a:lnTo>
                      <a:pt x="98" y="74"/>
                    </a:lnTo>
                    <a:lnTo>
                      <a:pt x="92" y="112"/>
                    </a:lnTo>
                    <a:lnTo>
                      <a:pt x="82" y="154"/>
                    </a:lnTo>
                    <a:lnTo>
                      <a:pt x="60" y="252"/>
                    </a:lnTo>
                    <a:lnTo>
                      <a:pt x="36" y="356"/>
                    </a:lnTo>
                    <a:lnTo>
                      <a:pt x="16" y="456"/>
                    </a:lnTo>
                    <a:lnTo>
                      <a:pt x="8" y="504"/>
                    </a:lnTo>
                    <a:lnTo>
                      <a:pt x="2" y="546"/>
                    </a:lnTo>
                    <a:lnTo>
                      <a:pt x="0" y="582"/>
                    </a:lnTo>
                    <a:lnTo>
                      <a:pt x="0" y="612"/>
                    </a:lnTo>
                    <a:lnTo>
                      <a:pt x="2" y="622"/>
                    </a:lnTo>
                    <a:lnTo>
                      <a:pt x="6" y="632"/>
                    </a:lnTo>
                    <a:lnTo>
                      <a:pt x="10" y="640"/>
                    </a:lnTo>
                    <a:lnTo>
                      <a:pt x="16" y="644"/>
                    </a:lnTo>
                    <a:lnTo>
                      <a:pt x="26" y="648"/>
                    </a:lnTo>
                    <a:lnTo>
                      <a:pt x="36" y="648"/>
                    </a:lnTo>
                    <a:lnTo>
                      <a:pt x="46" y="644"/>
                    </a:lnTo>
                    <a:lnTo>
                      <a:pt x="56" y="638"/>
                    </a:lnTo>
                    <a:lnTo>
                      <a:pt x="66" y="628"/>
                    </a:lnTo>
                    <a:lnTo>
                      <a:pt x="74" y="614"/>
                    </a:lnTo>
                    <a:lnTo>
                      <a:pt x="82" y="598"/>
                    </a:lnTo>
                    <a:lnTo>
                      <a:pt x="92" y="580"/>
                    </a:lnTo>
                    <a:lnTo>
                      <a:pt x="108" y="538"/>
                    </a:lnTo>
                    <a:lnTo>
                      <a:pt x="122" y="488"/>
                    </a:lnTo>
                    <a:lnTo>
                      <a:pt x="136" y="432"/>
                    </a:lnTo>
                    <a:lnTo>
                      <a:pt x="148" y="374"/>
                    </a:lnTo>
                    <a:lnTo>
                      <a:pt x="160" y="314"/>
                    </a:lnTo>
                    <a:lnTo>
                      <a:pt x="168" y="254"/>
                    </a:lnTo>
                    <a:lnTo>
                      <a:pt x="184" y="140"/>
                    </a:lnTo>
                    <a:lnTo>
                      <a:pt x="192" y="52"/>
                    </a:lnTo>
                    <a:lnTo>
                      <a:pt x="194" y="20"/>
                    </a:lnTo>
                    <a:lnTo>
                      <a:pt x="194" y="0"/>
                    </a:lnTo>
                    <a:lnTo>
                      <a:pt x="168" y="0"/>
                    </a:lnTo>
                    <a:lnTo>
                      <a:pt x="154" y="4"/>
                    </a:lnTo>
                    <a:lnTo>
                      <a:pt x="144" y="8"/>
                    </a:lnTo>
                    <a:lnTo>
                      <a:pt x="132" y="12"/>
                    </a:lnTo>
                    <a:lnTo>
                      <a:pt x="124" y="20"/>
                    </a:lnTo>
                    <a:lnTo>
                      <a:pt x="116" y="28"/>
                    </a:lnTo>
                    <a:lnTo>
                      <a:pt x="108" y="3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43"/>
              <p:cNvSpPr>
                <a:spLocks/>
              </p:cNvSpPr>
              <p:nvPr userDrawn="1"/>
            </p:nvSpPr>
            <p:spPr bwMode="auto">
              <a:xfrm>
                <a:off x="2696" y="-187"/>
                <a:ext cx="240" cy="680"/>
              </a:xfrm>
              <a:custGeom>
                <a:avLst/>
                <a:gdLst>
                  <a:gd name="T0" fmla="*/ 178 w 234"/>
                  <a:gd name="T1" fmla="*/ 4 h 682"/>
                  <a:gd name="T2" fmla="*/ 178 w 234"/>
                  <a:gd name="T3" fmla="*/ 4 h 682"/>
                  <a:gd name="T4" fmla="*/ 172 w 234"/>
                  <a:gd name="T5" fmla="*/ 32 h 682"/>
                  <a:gd name="T6" fmla="*/ 164 w 234"/>
                  <a:gd name="T7" fmla="*/ 66 h 682"/>
                  <a:gd name="T8" fmla="*/ 147 w 234"/>
                  <a:gd name="T9" fmla="*/ 108 h 682"/>
                  <a:gd name="T10" fmla="*/ 129 w 234"/>
                  <a:gd name="T11" fmla="*/ 152 h 682"/>
                  <a:gd name="T12" fmla="*/ 86 w 234"/>
                  <a:gd name="T13" fmla="*/ 247 h 682"/>
                  <a:gd name="T14" fmla="*/ 67 w 234"/>
                  <a:gd name="T15" fmla="*/ 299 h 682"/>
                  <a:gd name="T16" fmla="*/ 45 w 234"/>
                  <a:gd name="T17" fmla="*/ 351 h 682"/>
                  <a:gd name="T18" fmla="*/ 29 w 234"/>
                  <a:gd name="T19" fmla="*/ 403 h 682"/>
                  <a:gd name="T20" fmla="*/ 12 w 234"/>
                  <a:gd name="T21" fmla="*/ 455 h 682"/>
                  <a:gd name="T22" fmla="*/ 4 w 234"/>
                  <a:gd name="T23" fmla="*/ 503 h 682"/>
                  <a:gd name="T24" fmla="*/ 2 w 234"/>
                  <a:gd name="T25" fmla="*/ 522 h 682"/>
                  <a:gd name="T26" fmla="*/ 0 w 234"/>
                  <a:gd name="T27" fmla="*/ 544 h 682"/>
                  <a:gd name="T28" fmla="*/ 2 w 234"/>
                  <a:gd name="T29" fmla="*/ 564 h 682"/>
                  <a:gd name="T30" fmla="*/ 4 w 234"/>
                  <a:gd name="T31" fmla="*/ 584 h 682"/>
                  <a:gd name="T32" fmla="*/ 10 w 234"/>
                  <a:gd name="T33" fmla="*/ 604 h 682"/>
                  <a:gd name="T34" fmla="*/ 16 w 234"/>
                  <a:gd name="T35" fmla="*/ 620 h 682"/>
                  <a:gd name="T36" fmla="*/ 29 w 234"/>
                  <a:gd name="T37" fmla="*/ 636 h 682"/>
                  <a:gd name="T38" fmla="*/ 39 w 234"/>
                  <a:gd name="T39" fmla="*/ 650 h 682"/>
                  <a:gd name="T40" fmla="*/ 53 w 234"/>
                  <a:gd name="T41" fmla="*/ 662 h 682"/>
                  <a:gd name="T42" fmla="*/ 74 w 234"/>
                  <a:gd name="T43" fmla="*/ 672 h 682"/>
                  <a:gd name="T44" fmla="*/ 74 w 234"/>
                  <a:gd name="T45" fmla="*/ 672 h 682"/>
                  <a:gd name="T46" fmla="*/ 88 w 234"/>
                  <a:gd name="T47" fmla="*/ 658 h 682"/>
                  <a:gd name="T48" fmla="*/ 101 w 234"/>
                  <a:gd name="T49" fmla="*/ 642 h 682"/>
                  <a:gd name="T50" fmla="*/ 117 w 234"/>
                  <a:gd name="T51" fmla="*/ 622 h 682"/>
                  <a:gd name="T52" fmla="*/ 127 w 234"/>
                  <a:gd name="T53" fmla="*/ 602 h 682"/>
                  <a:gd name="T54" fmla="*/ 137 w 234"/>
                  <a:gd name="T55" fmla="*/ 578 h 682"/>
                  <a:gd name="T56" fmla="*/ 147 w 234"/>
                  <a:gd name="T57" fmla="*/ 554 h 682"/>
                  <a:gd name="T58" fmla="*/ 162 w 234"/>
                  <a:gd name="T59" fmla="*/ 506 h 682"/>
                  <a:gd name="T60" fmla="*/ 174 w 234"/>
                  <a:gd name="T61" fmla="*/ 453 h 682"/>
                  <a:gd name="T62" fmla="*/ 186 w 234"/>
                  <a:gd name="T63" fmla="*/ 399 h 682"/>
                  <a:gd name="T64" fmla="*/ 198 w 234"/>
                  <a:gd name="T65" fmla="*/ 351 h 682"/>
                  <a:gd name="T66" fmla="*/ 211 w 234"/>
                  <a:gd name="T67" fmla="*/ 309 h 682"/>
                  <a:gd name="T68" fmla="*/ 211 w 234"/>
                  <a:gd name="T69" fmla="*/ 309 h 682"/>
                  <a:gd name="T70" fmla="*/ 222 w 234"/>
                  <a:gd name="T71" fmla="*/ 279 h 682"/>
                  <a:gd name="T72" fmla="*/ 239 w 234"/>
                  <a:gd name="T73" fmla="*/ 231 h 682"/>
                  <a:gd name="T74" fmla="*/ 252 w 234"/>
                  <a:gd name="T75" fmla="*/ 173 h 682"/>
                  <a:gd name="T76" fmla="*/ 258 w 234"/>
                  <a:gd name="T77" fmla="*/ 146 h 682"/>
                  <a:gd name="T78" fmla="*/ 263 w 234"/>
                  <a:gd name="T79" fmla="*/ 116 h 682"/>
                  <a:gd name="T80" fmla="*/ 265 w 234"/>
                  <a:gd name="T81" fmla="*/ 88 h 682"/>
                  <a:gd name="T82" fmla="*/ 265 w 234"/>
                  <a:gd name="T83" fmla="*/ 62 h 682"/>
                  <a:gd name="T84" fmla="*/ 261 w 234"/>
                  <a:gd name="T85" fmla="*/ 38 h 682"/>
                  <a:gd name="T86" fmla="*/ 258 w 234"/>
                  <a:gd name="T87" fmla="*/ 28 h 682"/>
                  <a:gd name="T88" fmla="*/ 254 w 234"/>
                  <a:gd name="T89" fmla="*/ 20 h 682"/>
                  <a:gd name="T90" fmla="*/ 250 w 234"/>
                  <a:gd name="T91" fmla="*/ 12 h 682"/>
                  <a:gd name="T92" fmla="*/ 243 w 234"/>
                  <a:gd name="T93" fmla="*/ 8 h 682"/>
                  <a:gd name="T94" fmla="*/ 236 w 234"/>
                  <a:gd name="T95" fmla="*/ 4 h 682"/>
                  <a:gd name="T96" fmla="*/ 227 w 234"/>
                  <a:gd name="T97" fmla="*/ 0 h 682"/>
                  <a:gd name="T98" fmla="*/ 217 w 234"/>
                  <a:gd name="T99" fmla="*/ 0 h 682"/>
                  <a:gd name="T100" fmla="*/ 207 w 234"/>
                  <a:gd name="T101" fmla="*/ 2 h 682"/>
                  <a:gd name="T102" fmla="*/ 193 w 234"/>
                  <a:gd name="T103" fmla="*/ 6 h 682"/>
                  <a:gd name="T104" fmla="*/ 178 w 234"/>
                  <a:gd name="T105" fmla="*/ 10 h 682"/>
                  <a:gd name="T106" fmla="*/ 178 w 234"/>
                  <a:gd name="T107" fmla="*/ 4 h 68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34" h="682">
                    <a:moveTo>
                      <a:pt x="158" y="4"/>
                    </a:moveTo>
                    <a:lnTo>
                      <a:pt x="158" y="4"/>
                    </a:lnTo>
                    <a:lnTo>
                      <a:pt x="152" y="32"/>
                    </a:lnTo>
                    <a:lnTo>
                      <a:pt x="144" y="66"/>
                    </a:lnTo>
                    <a:lnTo>
                      <a:pt x="130" y="108"/>
                    </a:lnTo>
                    <a:lnTo>
                      <a:pt x="114" y="152"/>
                    </a:lnTo>
                    <a:lnTo>
                      <a:pt x="76" y="252"/>
                    </a:lnTo>
                    <a:lnTo>
                      <a:pt x="58" y="304"/>
                    </a:lnTo>
                    <a:lnTo>
                      <a:pt x="40" y="356"/>
                    </a:lnTo>
                    <a:lnTo>
                      <a:pt x="24" y="408"/>
                    </a:lnTo>
                    <a:lnTo>
                      <a:pt x="12" y="460"/>
                    </a:lnTo>
                    <a:lnTo>
                      <a:pt x="4" y="508"/>
                    </a:lnTo>
                    <a:lnTo>
                      <a:pt x="2" y="532"/>
                    </a:lnTo>
                    <a:lnTo>
                      <a:pt x="0" y="554"/>
                    </a:lnTo>
                    <a:lnTo>
                      <a:pt x="2" y="574"/>
                    </a:lnTo>
                    <a:lnTo>
                      <a:pt x="4" y="594"/>
                    </a:lnTo>
                    <a:lnTo>
                      <a:pt x="10" y="614"/>
                    </a:lnTo>
                    <a:lnTo>
                      <a:pt x="16" y="630"/>
                    </a:lnTo>
                    <a:lnTo>
                      <a:pt x="24" y="646"/>
                    </a:lnTo>
                    <a:lnTo>
                      <a:pt x="34" y="660"/>
                    </a:lnTo>
                    <a:lnTo>
                      <a:pt x="48" y="672"/>
                    </a:lnTo>
                    <a:lnTo>
                      <a:pt x="64" y="682"/>
                    </a:lnTo>
                    <a:lnTo>
                      <a:pt x="78" y="668"/>
                    </a:lnTo>
                    <a:lnTo>
                      <a:pt x="90" y="652"/>
                    </a:lnTo>
                    <a:lnTo>
                      <a:pt x="102" y="632"/>
                    </a:lnTo>
                    <a:lnTo>
                      <a:pt x="112" y="612"/>
                    </a:lnTo>
                    <a:lnTo>
                      <a:pt x="122" y="588"/>
                    </a:lnTo>
                    <a:lnTo>
                      <a:pt x="130" y="564"/>
                    </a:lnTo>
                    <a:lnTo>
                      <a:pt x="142" y="512"/>
                    </a:lnTo>
                    <a:lnTo>
                      <a:pt x="154" y="458"/>
                    </a:lnTo>
                    <a:lnTo>
                      <a:pt x="164" y="404"/>
                    </a:lnTo>
                    <a:lnTo>
                      <a:pt x="174" y="356"/>
                    </a:lnTo>
                    <a:lnTo>
                      <a:pt x="186" y="314"/>
                    </a:lnTo>
                    <a:lnTo>
                      <a:pt x="196" y="284"/>
                    </a:lnTo>
                    <a:lnTo>
                      <a:pt x="210" y="236"/>
                    </a:lnTo>
                    <a:lnTo>
                      <a:pt x="222" y="178"/>
                    </a:lnTo>
                    <a:lnTo>
                      <a:pt x="228" y="146"/>
                    </a:lnTo>
                    <a:lnTo>
                      <a:pt x="232" y="116"/>
                    </a:lnTo>
                    <a:lnTo>
                      <a:pt x="234" y="88"/>
                    </a:lnTo>
                    <a:lnTo>
                      <a:pt x="234" y="62"/>
                    </a:lnTo>
                    <a:lnTo>
                      <a:pt x="230" y="38"/>
                    </a:lnTo>
                    <a:lnTo>
                      <a:pt x="228" y="28"/>
                    </a:lnTo>
                    <a:lnTo>
                      <a:pt x="224" y="20"/>
                    </a:lnTo>
                    <a:lnTo>
                      <a:pt x="220" y="12"/>
                    </a:lnTo>
                    <a:lnTo>
                      <a:pt x="214" y="8"/>
                    </a:lnTo>
                    <a:lnTo>
                      <a:pt x="208" y="4"/>
                    </a:lnTo>
                    <a:lnTo>
                      <a:pt x="200" y="0"/>
                    </a:lnTo>
                    <a:lnTo>
                      <a:pt x="192" y="0"/>
                    </a:lnTo>
                    <a:lnTo>
                      <a:pt x="182" y="2"/>
                    </a:lnTo>
                    <a:lnTo>
                      <a:pt x="170" y="6"/>
                    </a:lnTo>
                    <a:lnTo>
                      <a:pt x="158" y="10"/>
                    </a:lnTo>
                    <a:lnTo>
                      <a:pt x="158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44"/>
              <p:cNvSpPr>
                <a:spLocks/>
              </p:cNvSpPr>
              <p:nvPr userDrawn="1"/>
            </p:nvSpPr>
            <p:spPr bwMode="auto">
              <a:xfrm>
                <a:off x="2696" y="-187"/>
                <a:ext cx="240" cy="680"/>
              </a:xfrm>
              <a:custGeom>
                <a:avLst/>
                <a:gdLst>
                  <a:gd name="T0" fmla="*/ 178 w 234"/>
                  <a:gd name="T1" fmla="*/ 4 h 682"/>
                  <a:gd name="T2" fmla="*/ 178 w 234"/>
                  <a:gd name="T3" fmla="*/ 4 h 682"/>
                  <a:gd name="T4" fmla="*/ 172 w 234"/>
                  <a:gd name="T5" fmla="*/ 32 h 682"/>
                  <a:gd name="T6" fmla="*/ 164 w 234"/>
                  <a:gd name="T7" fmla="*/ 66 h 682"/>
                  <a:gd name="T8" fmla="*/ 147 w 234"/>
                  <a:gd name="T9" fmla="*/ 108 h 682"/>
                  <a:gd name="T10" fmla="*/ 129 w 234"/>
                  <a:gd name="T11" fmla="*/ 152 h 682"/>
                  <a:gd name="T12" fmla="*/ 86 w 234"/>
                  <a:gd name="T13" fmla="*/ 247 h 682"/>
                  <a:gd name="T14" fmla="*/ 67 w 234"/>
                  <a:gd name="T15" fmla="*/ 299 h 682"/>
                  <a:gd name="T16" fmla="*/ 45 w 234"/>
                  <a:gd name="T17" fmla="*/ 351 h 682"/>
                  <a:gd name="T18" fmla="*/ 29 w 234"/>
                  <a:gd name="T19" fmla="*/ 403 h 682"/>
                  <a:gd name="T20" fmla="*/ 12 w 234"/>
                  <a:gd name="T21" fmla="*/ 455 h 682"/>
                  <a:gd name="T22" fmla="*/ 4 w 234"/>
                  <a:gd name="T23" fmla="*/ 503 h 682"/>
                  <a:gd name="T24" fmla="*/ 2 w 234"/>
                  <a:gd name="T25" fmla="*/ 522 h 682"/>
                  <a:gd name="T26" fmla="*/ 0 w 234"/>
                  <a:gd name="T27" fmla="*/ 544 h 682"/>
                  <a:gd name="T28" fmla="*/ 2 w 234"/>
                  <a:gd name="T29" fmla="*/ 564 h 682"/>
                  <a:gd name="T30" fmla="*/ 4 w 234"/>
                  <a:gd name="T31" fmla="*/ 584 h 682"/>
                  <a:gd name="T32" fmla="*/ 10 w 234"/>
                  <a:gd name="T33" fmla="*/ 604 h 682"/>
                  <a:gd name="T34" fmla="*/ 16 w 234"/>
                  <a:gd name="T35" fmla="*/ 620 h 682"/>
                  <a:gd name="T36" fmla="*/ 29 w 234"/>
                  <a:gd name="T37" fmla="*/ 636 h 682"/>
                  <a:gd name="T38" fmla="*/ 39 w 234"/>
                  <a:gd name="T39" fmla="*/ 650 h 682"/>
                  <a:gd name="T40" fmla="*/ 53 w 234"/>
                  <a:gd name="T41" fmla="*/ 662 h 682"/>
                  <a:gd name="T42" fmla="*/ 74 w 234"/>
                  <a:gd name="T43" fmla="*/ 672 h 682"/>
                  <a:gd name="T44" fmla="*/ 74 w 234"/>
                  <a:gd name="T45" fmla="*/ 672 h 682"/>
                  <a:gd name="T46" fmla="*/ 88 w 234"/>
                  <a:gd name="T47" fmla="*/ 658 h 682"/>
                  <a:gd name="T48" fmla="*/ 101 w 234"/>
                  <a:gd name="T49" fmla="*/ 642 h 682"/>
                  <a:gd name="T50" fmla="*/ 117 w 234"/>
                  <a:gd name="T51" fmla="*/ 622 h 682"/>
                  <a:gd name="T52" fmla="*/ 127 w 234"/>
                  <a:gd name="T53" fmla="*/ 602 h 682"/>
                  <a:gd name="T54" fmla="*/ 137 w 234"/>
                  <a:gd name="T55" fmla="*/ 578 h 682"/>
                  <a:gd name="T56" fmla="*/ 147 w 234"/>
                  <a:gd name="T57" fmla="*/ 554 h 682"/>
                  <a:gd name="T58" fmla="*/ 162 w 234"/>
                  <a:gd name="T59" fmla="*/ 506 h 682"/>
                  <a:gd name="T60" fmla="*/ 174 w 234"/>
                  <a:gd name="T61" fmla="*/ 453 h 682"/>
                  <a:gd name="T62" fmla="*/ 186 w 234"/>
                  <a:gd name="T63" fmla="*/ 399 h 682"/>
                  <a:gd name="T64" fmla="*/ 198 w 234"/>
                  <a:gd name="T65" fmla="*/ 351 h 682"/>
                  <a:gd name="T66" fmla="*/ 211 w 234"/>
                  <a:gd name="T67" fmla="*/ 309 h 682"/>
                  <a:gd name="T68" fmla="*/ 211 w 234"/>
                  <a:gd name="T69" fmla="*/ 309 h 682"/>
                  <a:gd name="T70" fmla="*/ 222 w 234"/>
                  <a:gd name="T71" fmla="*/ 279 h 682"/>
                  <a:gd name="T72" fmla="*/ 239 w 234"/>
                  <a:gd name="T73" fmla="*/ 231 h 682"/>
                  <a:gd name="T74" fmla="*/ 252 w 234"/>
                  <a:gd name="T75" fmla="*/ 173 h 682"/>
                  <a:gd name="T76" fmla="*/ 258 w 234"/>
                  <a:gd name="T77" fmla="*/ 146 h 682"/>
                  <a:gd name="T78" fmla="*/ 263 w 234"/>
                  <a:gd name="T79" fmla="*/ 116 h 682"/>
                  <a:gd name="T80" fmla="*/ 265 w 234"/>
                  <a:gd name="T81" fmla="*/ 88 h 682"/>
                  <a:gd name="T82" fmla="*/ 265 w 234"/>
                  <a:gd name="T83" fmla="*/ 62 h 682"/>
                  <a:gd name="T84" fmla="*/ 261 w 234"/>
                  <a:gd name="T85" fmla="*/ 38 h 682"/>
                  <a:gd name="T86" fmla="*/ 258 w 234"/>
                  <a:gd name="T87" fmla="*/ 28 h 682"/>
                  <a:gd name="T88" fmla="*/ 254 w 234"/>
                  <a:gd name="T89" fmla="*/ 20 h 682"/>
                  <a:gd name="T90" fmla="*/ 250 w 234"/>
                  <a:gd name="T91" fmla="*/ 12 h 682"/>
                  <a:gd name="T92" fmla="*/ 243 w 234"/>
                  <a:gd name="T93" fmla="*/ 8 h 682"/>
                  <a:gd name="T94" fmla="*/ 236 w 234"/>
                  <a:gd name="T95" fmla="*/ 4 h 682"/>
                  <a:gd name="T96" fmla="*/ 227 w 234"/>
                  <a:gd name="T97" fmla="*/ 0 h 682"/>
                  <a:gd name="T98" fmla="*/ 217 w 234"/>
                  <a:gd name="T99" fmla="*/ 0 h 682"/>
                  <a:gd name="T100" fmla="*/ 207 w 234"/>
                  <a:gd name="T101" fmla="*/ 2 h 682"/>
                  <a:gd name="T102" fmla="*/ 193 w 234"/>
                  <a:gd name="T103" fmla="*/ 6 h 682"/>
                  <a:gd name="T104" fmla="*/ 178 w 234"/>
                  <a:gd name="T105" fmla="*/ 10 h 6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34" h="682">
                    <a:moveTo>
                      <a:pt x="158" y="4"/>
                    </a:moveTo>
                    <a:lnTo>
                      <a:pt x="158" y="4"/>
                    </a:lnTo>
                    <a:lnTo>
                      <a:pt x="152" y="32"/>
                    </a:lnTo>
                    <a:lnTo>
                      <a:pt x="144" y="66"/>
                    </a:lnTo>
                    <a:lnTo>
                      <a:pt x="130" y="108"/>
                    </a:lnTo>
                    <a:lnTo>
                      <a:pt x="114" y="152"/>
                    </a:lnTo>
                    <a:lnTo>
                      <a:pt x="76" y="252"/>
                    </a:lnTo>
                    <a:lnTo>
                      <a:pt x="58" y="304"/>
                    </a:lnTo>
                    <a:lnTo>
                      <a:pt x="40" y="356"/>
                    </a:lnTo>
                    <a:lnTo>
                      <a:pt x="24" y="408"/>
                    </a:lnTo>
                    <a:lnTo>
                      <a:pt x="12" y="460"/>
                    </a:lnTo>
                    <a:lnTo>
                      <a:pt x="4" y="508"/>
                    </a:lnTo>
                    <a:lnTo>
                      <a:pt x="2" y="532"/>
                    </a:lnTo>
                    <a:lnTo>
                      <a:pt x="0" y="554"/>
                    </a:lnTo>
                    <a:lnTo>
                      <a:pt x="2" y="574"/>
                    </a:lnTo>
                    <a:lnTo>
                      <a:pt x="4" y="594"/>
                    </a:lnTo>
                    <a:lnTo>
                      <a:pt x="10" y="614"/>
                    </a:lnTo>
                    <a:lnTo>
                      <a:pt x="16" y="630"/>
                    </a:lnTo>
                    <a:lnTo>
                      <a:pt x="24" y="646"/>
                    </a:lnTo>
                    <a:lnTo>
                      <a:pt x="34" y="660"/>
                    </a:lnTo>
                    <a:lnTo>
                      <a:pt x="48" y="672"/>
                    </a:lnTo>
                    <a:lnTo>
                      <a:pt x="64" y="682"/>
                    </a:lnTo>
                    <a:lnTo>
                      <a:pt x="78" y="668"/>
                    </a:lnTo>
                    <a:lnTo>
                      <a:pt x="90" y="652"/>
                    </a:lnTo>
                    <a:lnTo>
                      <a:pt x="102" y="632"/>
                    </a:lnTo>
                    <a:lnTo>
                      <a:pt x="112" y="612"/>
                    </a:lnTo>
                    <a:lnTo>
                      <a:pt x="122" y="588"/>
                    </a:lnTo>
                    <a:lnTo>
                      <a:pt x="130" y="564"/>
                    </a:lnTo>
                    <a:lnTo>
                      <a:pt x="142" y="512"/>
                    </a:lnTo>
                    <a:lnTo>
                      <a:pt x="154" y="458"/>
                    </a:lnTo>
                    <a:lnTo>
                      <a:pt x="164" y="404"/>
                    </a:lnTo>
                    <a:lnTo>
                      <a:pt x="174" y="356"/>
                    </a:lnTo>
                    <a:lnTo>
                      <a:pt x="186" y="314"/>
                    </a:lnTo>
                    <a:lnTo>
                      <a:pt x="196" y="284"/>
                    </a:lnTo>
                    <a:lnTo>
                      <a:pt x="210" y="236"/>
                    </a:lnTo>
                    <a:lnTo>
                      <a:pt x="222" y="178"/>
                    </a:lnTo>
                    <a:lnTo>
                      <a:pt x="228" y="146"/>
                    </a:lnTo>
                    <a:lnTo>
                      <a:pt x="232" y="116"/>
                    </a:lnTo>
                    <a:lnTo>
                      <a:pt x="234" y="88"/>
                    </a:lnTo>
                    <a:lnTo>
                      <a:pt x="234" y="62"/>
                    </a:lnTo>
                    <a:lnTo>
                      <a:pt x="230" y="38"/>
                    </a:lnTo>
                    <a:lnTo>
                      <a:pt x="228" y="28"/>
                    </a:lnTo>
                    <a:lnTo>
                      <a:pt x="224" y="20"/>
                    </a:lnTo>
                    <a:lnTo>
                      <a:pt x="220" y="12"/>
                    </a:lnTo>
                    <a:lnTo>
                      <a:pt x="214" y="8"/>
                    </a:lnTo>
                    <a:lnTo>
                      <a:pt x="208" y="4"/>
                    </a:lnTo>
                    <a:lnTo>
                      <a:pt x="200" y="0"/>
                    </a:lnTo>
                    <a:lnTo>
                      <a:pt x="192" y="0"/>
                    </a:lnTo>
                    <a:lnTo>
                      <a:pt x="182" y="2"/>
                    </a:lnTo>
                    <a:lnTo>
                      <a:pt x="170" y="6"/>
                    </a:lnTo>
                    <a:lnTo>
                      <a:pt x="158" y="1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45"/>
              <p:cNvSpPr>
                <a:spLocks/>
              </p:cNvSpPr>
              <p:nvPr userDrawn="1"/>
            </p:nvSpPr>
            <p:spPr bwMode="auto">
              <a:xfrm>
                <a:off x="3096" y="-47"/>
                <a:ext cx="180" cy="720"/>
              </a:xfrm>
              <a:custGeom>
                <a:avLst/>
                <a:gdLst>
                  <a:gd name="T0" fmla="*/ 97 w 186"/>
                  <a:gd name="T1" fmla="*/ 72 h 724"/>
                  <a:gd name="T2" fmla="*/ 97 w 186"/>
                  <a:gd name="T3" fmla="*/ 72 h 724"/>
                  <a:gd name="T4" fmla="*/ 96 w 186"/>
                  <a:gd name="T5" fmla="*/ 111 h 724"/>
                  <a:gd name="T6" fmla="*/ 94 w 186"/>
                  <a:gd name="T7" fmla="*/ 155 h 724"/>
                  <a:gd name="T8" fmla="*/ 89 w 186"/>
                  <a:gd name="T9" fmla="*/ 199 h 724"/>
                  <a:gd name="T10" fmla="*/ 83 w 186"/>
                  <a:gd name="T11" fmla="*/ 241 h 724"/>
                  <a:gd name="T12" fmla="*/ 69 w 186"/>
                  <a:gd name="T13" fmla="*/ 318 h 724"/>
                  <a:gd name="T14" fmla="*/ 52 w 186"/>
                  <a:gd name="T15" fmla="*/ 404 h 724"/>
                  <a:gd name="T16" fmla="*/ 52 w 186"/>
                  <a:gd name="T17" fmla="*/ 404 h 724"/>
                  <a:gd name="T18" fmla="*/ 44 w 186"/>
                  <a:gd name="T19" fmla="*/ 434 h 724"/>
                  <a:gd name="T20" fmla="*/ 33 w 186"/>
                  <a:gd name="T21" fmla="*/ 471 h 724"/>
                  <a:gd name="T22" fmla="*/ 19 w 186"/>
                  <a:gd name="T23" fmla="*/ 521 h 724"/>
                  <a:gd name="T24" fmla="*/ 10 w 186"/>
                  <a:gd name="T25" fmla="*/ 573 h 724"/>
                  <a:gd name="T26" fmla="*/ 4 w 186"/>
                  <a:gd name="T27" fmla="*/ 599 h 724"/>
                  <a:gd name="T28" fmla="*/ 2 w 186"/>
                  <a:gd name="T29" fmla="*/ 621 h 724"/>
                  <a:gd name="T30" fmla="*/ 0 w 186"/>
                  <a:gd name="T31" fmla="*/ 640 h 724"/>
                  <a:gd name="T32" fmla="*/ 2 w 186"/>
                  <a:gd name="T33" fmla="*/ 660 h 724"/>
                  <a:gd name="T34" fmla="*/ 6 w 186"/>
                  <a:gd name="T35" fmla="*/ 678 h 724"/>
                  <a:gd name="T36" fmla="*/ 10 w 186"/>
                  <a:gd name="T37" fmla="*/ 684 h 724"/>
                  <a:gd name="T38" fmla="*/ 14 w 186"/>
                  <a:gd name="T39" fmla="*/ 692 h 724"/>
                  <a:gd name="T40" fmla="*/ 15 w 186"/>
                  <a:gd name="T41" fmla="*/ 696 h 724"/>
                  <a:gd name="T42" fmla="*/ 21 w 186"/>
                  <a:gd name="T43" fmla="*/ 700 h 724"/>
                  <a:gd name="T44" fmla="*/ 29 w 186"/>
                  <a:gd name="T45" fmla="*/ 704 h 724"/>
                  <a:gd name="T46" fmla="*/ 37 w 186"/>
                  <a:gd name="T47" fmla="*/ 704 h 724"/>
                  <a:gd name="T48" fmla="*/ 37 w 186"/>
                  <a:gd name="T49" fmla="*/ 704 h 724"/>
                  <a:gd name="T50" fmla="*/ 56 w 186"/>
                  <a:gd name="T51" fmla="*/ 666 h 724"/>
                  <a:gd name="T52" fmla="*/ 73 w 186"/>
                  <a:gd name="T53" fmla="*/ 627 h 724"/>
                  <a:gd name="T54" fmla="*/ 91 w 186"/>
                  <a:gd name="T55" fmla="*/ 589 h 724"/>
                  <a:gd name="T56" fmla="*/ 103 w 186"/>
                  <a:gd name="T57" fmla="*/ 545 h 724"/>
                  <a:gd name="T58" fmla="*/ 116 w 186"/>
                  <a:gd name="T59" fmla="*/ 501 h 724"/>
                  <a:gd name="T60" fmla="*/ 126 w 186"/>
                  <a:gd name="T61" fmla="*/ 457 h 724"/>
                  <a:gd name="T62" fmla="*/ 134 w 186"/>
                  <a:gd name="T63" fmla="*/ 414 h 724"/>
                  <a:gd name="T64" fmla="*/ 141 w 186"/>
                  <a:gd name="T65" fmla="*/ 368 h 724"/>
                  <a:gd name="T66" fmla="*/ 148 w 186"/>
                  <a:gd name="T67" fmla="*/ 320 h 724"/>
                  <a:gd name="T68" fmla="*/ 151 w 186"/>
                  <a:gd name="T69" fmla="*/ 274 h 724"/>
                  <a:gd name="T70" fmla="*/ 155 w 186"/>
                  <a:gd name="T71" fmla="*/ 231 h 724"/>
                  <a:gd name="T72" fmla="*/ 156 w 186"/>
                  <a:gd name="T73" fmla="*/ 183 h 724"/>
                  <a:gd name="T74" fmla="*/ 158 w 186"/>
                  <a:gd name="T75" fmla="*/ 90 h 724"/>
                  <a:gd name="T76" fmla="*/ 155 w 186"/>
                  <a:gd name="T77" fmla="*/ 2 h 724"/>
                  <a:gd name="T78" fmla="*/ 155 w 186"/>
                  <a:gd name="T79" fmla="*/ 2 h 724"/>
                  <a:gd name="T80" fmla="*/ 141 w 186"/>
                  <a:gd name="T81" fmla="*/ 0 h 724"/>
                  <a:gd name="T82" fmla="*/ 127 w 186"/>
                  <a:gd name="T83" fmla="*/ 0 h 724"/>
                  <a:gd name="T84" fmla="*/ 116 w 186"/>
                  <a:gd name="T85" fmla="*/ 4 h 724"/>
                  <a:gd name="T86" fmla="*/ 105 w 186"/>
                  <a:gd name="T87" fmla="*/ 12 h 724"/>
                  <a:gd name="T88" fmla="*/ 97 w 186"/>
                  <a:gd name="T89" fmla="*/ 22 h 724"/>
                  <a:gd name="T90" fmla="*/ 91 w 186"/>
                  <a:gd name="T91" fmla="*/ 34 h 724"/>
                  <a:gd name="T92" fmla="*/ 85 w 186"/>
                  <a:gd name="T93" fmla="*/ 48 h 724"/>
                  <a:gd name="T94" fmla="*/ 83 w 186"/>
                  <a:gd name="T95" fmla="*/ 64 h 724"/>
                  <a:gd name="T96" fmla="*/ 97 w 186"/>
                  <a:gd name="T97" fmla="*/ 72 h 7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86" h="724">
                    <a:moveTo>
                      <a:pt x="114" y="72"/>
                    </a:moveTo>
                    <a:lnTo>
                      <a:pt x="114" y="72"/>
                    </a:lnTo>
                    <a:lnTo>
                      <a:pt x="112" y="116"/>
                    </a:lnTo>
                    <a:lnTo>
                      <a:pt x="110" y="160"/>
                    </a:lnTo>
                    <a:lnTo>
                      <a:pt x="104" y="204"/>
                    </a:lnTo>
                    <a:lnTo>
                      <a:pt x="98" y="246"/>
                    </a:lnTo>
                    <a:lnTo>
                      <a:pt x="80" y="328"/>
                    </a:lnTo>
                    <a:lnTo>
                      <a:pt x="62" y="414"/>
                    </a:lnTo>
                    <a:lnTo>
                      <a:pt x="52" y="444"/>
                    </a:lnTo>
                    <a:lnTo>
                      <a:pt x="38" y="486"/>
                    </a:lnTo>
                    <a:lnTo>
                      <a:pt x="24" y="536"/>
                    </a:lnTo>
                    <a:lnTo>
                      <a:pt x="10" y="588"/>
                    </a:lnTo>
                    <a:lnTo>
                      <a:pt x="4" y="614"/>
                    </a:lnTo>
                    <a:lnTo>
                      <a:pt x="2" y="638"/>
                    </a:lnTo>
                    <a:lnTo>
                      <a:pt x="0" y="660"/>
                    </a:lnTo>
                    <a:lnTo>
                      <a:pt x="2" y="680"/>
                    </a:lnTo>
                    <a:lnTo>
                      <a:pt x="6" y="698"/>
                    </a:lnTo>
                    <a:lnTo>
                      <a:pt x="10" y="704"/>
                    </a:lnTo>
                    <a:lnTo>
                      <a:pt x="14" y="712"/>
                    </a:lnTo>
                    <a:lnTo>
                      <a:pt x="20" y="716"/>
                    </a:lnTo>
                    <a:lnTo>
                      <a:pt x="26" y="720"/>
                    </a:lnTo>
                    <a:lnTo>
                      <a:pt x="34" y="724"/>
                    </a:lnTo>
                    <a:lnTo>
                      <a:pt x="42" y="724"/>
                    </a:lnTo>
                    <a:lnTo>
                      <a:pt x="66" y="686"/>
                    </a:lnTo>
                    <a:lnTo>
                      <a:pt x="86" y="646"/>
                    </a:lnTo>
                    <a:lnTo>
                      <a:pt x="106" y="604"/>
                    </a:lnTo>
                    <a:lnTo>
                      <a:pt x="122" y="560"/>
                    </a:lnTo>
                    <a:lnTo>
                      <a:pt x="136" y="516"/>
                    </a:lnTo>
                    <a:lnTo>
                      <a:pt x="148" y="472"/>
                    </a:lnTo>
                    <a:lnTo>
                      <a:pt x="158" y="424"/>
                    </a:lnTo>
                    <a:lnTo>
                      <a:pt x="166" y="378"/>
                    </a:lnTo>
                    <a:lnTo>
                      <a:pt x="174" y="330"/>
                    </a:lnTo>
                    <a:lnTo>
                      <a:pt x="178" y="284"/>
                    </a:lnTo>
                    <a:lnTo>
                      <a:pt x="182" y="236"/>
                    </a:lnTo>
                    <a:lnTo>
                      <a:pt x="184" y="188"/>
                    </a:lnTo>
                    <a:lnTo>
                      <a:pt x="186" y="94"/>
                    </a:lnTo>
                    <a:lnTo>
                      <a:pt x="182" y="2"/>
                    </a:lnTo>
                    <a:lnTo>
                      <a:pt x="166" y="0"/>
                    </a:lnTo>
                    <a:lnTo>
                      <a:pt x="150" y="0"/>
                    </a:lnTo>
                    <a:lnTo>
                      <a:pt x="136" y="4"/>
                    </a:lnTo>
                    <a:lnTo>
                      <a:pt x="124" y="12"/>
                    </a:lnTo>
                    <a:lnTo>
                      <a:pt x="114" y="22"/>
                    </a:lnTo>
                    <a:lnTo>
                      <a:pt x="106" y="34"/>
                    </a:lnTo>
                    <a:lnTo>
                      <a:pt x="100" y="48"/>
                    </a:lnTo>
                    <a:lnTo>
                      <a:pt x="98" y="64"/>
                    </a:lnTo>
                    <a:lnTo>
                      <a:pt x="11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46"/>
              <p:cNvSpPr>
                <a:spLocks/>
              </p:cNvSpPr>
              <p:nvPr userDrawn="1"/>
            </p:nvSpPr>
            <p:spPr bwMode="auto">
              <a:xfrm>
                <a:off x="3096" y="-47"/>
                <a:ext cx="180" cy="720"/>
              </a:xfrm>
              <a:custGeom>
                <a:avLst/>
                <a:gdLst>
                  <a:gd name="T0" fmla="*/ 97 w 186"/>
                  <a:gd name="T1" fmla="*/ 72 h 724"/>
                  <a:gd name="T2" fmla="*/ 97 w 186"/>
                  <a:gd name="T3" fmla="*/ 72 h 724"/>
                  <a:gd name="T4" fmla="*/ 96 w 186"/>
                  <a:gd name="T5" fmla="*/ 111 h 724"/>
                  <a:gd name="T6" fmla="*/ 94 w 186"/>
                  <a:gd name="T7" fmla="*/ 155 h 724"/>
                  <a:gd name="T8" fmla="*/ 89 w 186"/>
                  <a:gd name="T9" fmla="*/ 199 h 724"/>
                  <a:gd name="T10" fmla="*/ 83 w 186"/>
                  <a:gd name="T11" fmla="*/ 241 h 724"/>
                  <a:gd name="T12" fmla="*/ 69 w 186"/>
                  <a:gd name="T13" fmla="*/ 318 h 724"/>
                  <a:gd name="T14" fmla="*/ 52 w 186"/>
                  <a:gd name="T15" fmla="*/ 404 h 724"/>
                  <a:gd name="T16" fmla="*/ 52 w 186"/>
                  <a:gd name="T17" fmla="*/ 404 h 724"/>
                  <a:gd name="T18" fmla="*/ 44 w 186"/>
                  <a:gd name="T19" fmla="*/ 434 h 724"/>
                  <a:gd name="T20" fmla="*/ 33 w 186"/>
                  <a:gd name="T21" fmla="*/ 471 h 724"/>
                  <a:gd name="T22" fmla="*/ 19 w 186"/>
                  <a:gd name="T23" fmla="*/ 521 h 724"/>
                  <a:gd name="T24" fmla="*/ 10 w 186"/>
                  <a:gd name="T25" fmla="*/ 573 h 724"/>
                  <a:gd name="T26" fmla="*/ 4 w 186"/>
                  <a:gd name="T27" fmla="*/ 599 h 724"/>
                  <a:gd name="T28" fmla="*/ 2 w 186"/>
                  <a:gd name="T29" fmla="*/ 621 h 724"/>
                  <a:gd name="T30" fmla="*/ 0 w 186"/>
                  <a:gd name="T31" fmla="*/ 640 h 724"/>
                  <a:gd name="T32" fmla="*/ 2 w 186"/>
                  <a:gd name="T33" fmla="*/ 660 h 724"/>
                  <a:gd name="T34" fmla="*/ 6 w 186"/>
                  <a:gd name="T35" fmla="*/ 678 h 724"/>
                  <a:gd name="T36" fmla="*/ 10 w 186"/>
                  <a:gd name="T37" fmla="*/ 684 h 724"/>
                  <a:gd name="T38" fmla="*/ 14 w 186"/>
                  <a:gd name="T39" fmla="*/ 692 h 724"/>
                  <a:gd name="T40" fmla="*/ 15 w 186"/>
                  <a:gd name="T41" fmla="*/ 696 h 724"/>
                  <a:gd name="T42" fmla="*/ 21 w 186"/>
                  <a:gd name="T43" fmla="*/ 700 h 724"/>
                  <a:gd name="T44" fmla="*/ 29 w 186"/>
                  <a:gd name="T45" fmla="*/ 704 h 724"/>
                  <a:gd name="T46" fmla="*/ 37 w 186"/>
                  <a:gd name="T47" fmla="*/ 704 h 724"/>
                  <a:gd name="T48" fmla="*/ 37 w 186"/>
                  <a:gd name="T49" fmla="*/ 704 h 724"/>
                  <a:gd name="T50" fmla="*/ 56 w 186"/>
                  <a:gd name="T51" fmla="*/ 666 h 724"/>
                  <a:gd name="T52" fmla="*/ 73 w 186"/>
                  <a:gd name="T53" fmla="*/ 627 h 724"/>
                  <a:gd name="T54" fmla="*/ 91 w 186"/>
                  <a:gd name="T55" fmla="*/ 589 h 724"/>
                  <a:gd name="T56" fmla="*/ 103 w 186"/>
                  <a:gd name="T57" fmla="*/ 545 h 724"/>
                  <a:gd name="T58" fmla="*/ 116 w 186"/>
                  <a:gd name="T59" fmla="*/ 501 h 724"/>
                  <a:gd name="T60" fmla="*/ 126 w 186"/>
                  <a:gd name="T61" fmla="*/ 457 h 724"/>
                  <a:gd name="T62" fmla="*/ 134 w 186"/>
                  <a:gd name="T63" fmla="*/ 414 h 724"/>
                  <a:gd name="T64" fmla="*/ 141 w 186"/>
                  <a:gd name="T65" fmla="*/ 368 h 724"/>
                  <a:gd name="T66" fmla="*/ 148 w 186"/>
                  <a:gd name="T67" fmla="*/ 320 h 724"/>
                  <a:gd name="T68" fmla="*/ 151 w 186"/>
                  <a:gd name="T69" fmla="*/ 274 h 724"/>
                  <a:gd name="T70" fmla="*/ 155 w 186"/>
                  <a:gd name="T71" fmla="*/ 231 h 724"/>
                  <a:gd name="T72" fmla="*/ 156 w 186"/>
                  <a:gd name="T73" fmla="*/ 183 h 724"/>
                  <a:gd name="T74" fmla="*/ 158 w 186"/>
                  <a:gd name="T75" fmla="*/ 90 h 724"/>
                  <a:gd name="T76" fmla="*/ 155 w 186"/>
                  <a:gd name="T77" fmla="*/ 2 h 724"/>
                  <a:gd name="T78" fmla="*/ 155 w 186"/>
                  <a:gd name="T79" fmla="*/ 2 h 724"/>
                  <a:gd name="T80" fmla="*/ 141 w 186"/>
                  <a:gd name="T81" fmla="*/ 0 h 724"/>
                  <a:gd name="T82" fmla="*/ 127 w 186"/>
                  <a:gd name="T83" fmla="*/ 0 h 724"/>
                  <a:gd name="T84" fmla="*/ 116 w 186"/>
                  <a:gd name="T85" fmla="*/ 4 h 724"/>
                  <a:gd name="T86" fmla="*/ 105 w 186"/>
                  <a:gd name="T87" fmla="*/ 12 h 724"/>
                  <a:gd name="T88" fmla="*/ 97 w 186"/>
                  <a:gd name="T89" fmla="*/ 22 h 724"/>
                  <a:gd name="T90" fmla="*/ 91 w 186"/>
                  <a:gd name="T91" fmla="*/ 34 h 724"/>
                  <a:gd name="T92" fmla="*/ 85 w 186"/>
                  <a:gd name="T93" fmla="*/ 48 h 724"/>
                  <a:gd name="T94" fmla="*/ 83 w 186"/>
                  <a:gd name="T95" fmla="*/ 64 h 7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86" h="724">
                    <a:moveTo>
                      <a:pt x="114" y="72"/>
                    </a:moveTo>
                    <a:lnTo>
                      <a:pt x="114" y="72"/>
                    </a:lnTo>
                    <a:lnTo>
                      <a:pt x="112" y="116"/>
                    </a:lnTo>
                    <a:lnTo>
                      <a:pt x="110" y="160"/>
                    </a:lnTo>
                    <a:lnTo>
                      <a:pt x="104" y="204"/>
                    </a:lnTo>
                    <a:lnTo>
                      <a:pt x="98" y="246"/>
                    </a:lnTo>
                    <a:lnTo>
                      <a:pt x="80" y="328"/>
                    </a:lnTo>
                    <a:lnTo>
                      <a:pt x="62" y="414"/>
                    </a:lnTo>
                    <a:lnTo>
                      <a:pt x="52" y="444"/>
                    </a:lnTo>
                    <a:lnTo>
                      <a:pt x="38" y="486"/>
                    </a:lnTo>
                    <a:lnTo>
                      <a:pt x="24" y="536"/>
                    </a:lnTo>
                    <a:lnTo>
                      <a:pt x="10" y="588"/>
                    </a:lnTo>
                    <a:lnTo>
                      <a:pt x="4" y="614"/>
                    </a:lnTo>
                    <a:lnTo>
                      <a:pt x="2" y="638"/>
                    </a:lnTo>
                    <a:lnTo>
                      <a:pt x="0" y="660"/>
                    </a:lnTo>
                    <a:lnTo>
                      <a:pt x="2" y="680"/>
                    </a:lnTo>
                    <a:lnTo>
                      <a:pt x="6" y="698"/>
                    </a:lnTo>
                    <a:lnTo>
                      <a:pt x="10" y="704"/>
                    </a:lnTo>
                    <a:lnTo>
                      <a:pt x="14" y="712"/>
                    </a:lnTo>
                    <a:lnTo>
                      <a:pt x="20" y="716"/>
                    </a:lnTo>
                    <a:lnTo>
                      <a:pt x="26" y="720"/>
                    </a:lnTo>
                    <a:lnTo>
                      <a:pt x="34" y="724"/>
                    </a:lnTo>
                    <a:lnTo>
                      <a:pt x="42" y="724"/>
                    </a:lnTo>
                    <a:lnTo>
                      <a:pt x="66" y="686"/>
                    </a:lnTo>
                    <a:lnTo>
                      <a:pt x="86" y="646"/>
                    </a:lnTo>
                    <a:lnTo>
                      <a:pt x="106" y="604"/>
                    </a:lnTo>
                    <a:lnTo>
                      <a:pt x="122" y="560"/>
                    </a:lnTo>
                    <a:lnTo>
                      <a:pt x="136" y="516"/>
                    </a:lnTo>
                    <a:lnTo>
                      <a:pt x="148" y="472"/>
                    </a:lnTo>
                    <a:lnTo>
                      <a:pt x="158" y="424"/>
                    </a:lnTo>
                    <a:lnTo>
                      <a:pt x="166" y="378"/>
                    </a:lnTo>
                    <a:lnTo>
                      <a:pt x="174" y="330"/>
                    </a:lnTo>
                    <a:lnTo>
                      <a:pt x="178" y="284"/>
                    </a:lnTo>
                    <a:lnTo>
                      <a:pt x="182" y="236"/>
                    </a:lnTo>
                    <a:lnTo>
                      <a:pt x="184" y="188"/>
                    </a:lnTo>
                    <a:lnTo>
                      <a:pt x="186" y="94"/>
                    </a:lnTo>
                    <a:lnTo>
                      <a:pt x="182" y="2"/>
                    </a:lnTo>
                    <a:lnTo>
                      <a:pt x="166" y="0"/>
                    </a:lnTo>
                    <a:lnTo>
                      <a:pt x="150" y="0"/>
                    </a:lnTo>
                    <a:lnTo>
                      <a:pt x="136" y="4"/>
                    </a:lnTo>
                    <a:lnTo>
                      <a:pt x="124" y="12"/>
                    </a:lnTo>
                    <a:lnTo>
                      <a:pt x="114" y="22"/>
                    </a:lnTo>
                    <a:lnTo>
                      <a:pt x="106" y="34"/>
                    </a:lnTo>
                    <a:lnTo>
                      <a:pt x="100" y="48"/>
                    </a:lnTo>
                    <a:lnTo>
                      <a:pt x="98" y="6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47"/>
              <p:cNvSpPr>
                <a:spLocks/>
              </p:cNvSpPr>
              <p:nvPr userDrawn="1"/>
            </p:nvSpPr>
            <p:spPr bwMode="auto">
              <a:xfrm>
                <a:off x="3556" y="94"/>
                <a:ext cx="140" cy="700"/>
              </a:xfrm>
              <a:custGeom>
                <a:avLst/>
                <a:gdLst>
                  <a:gd name="T0" fmla="*/ 57 w 132"/>
                  <a:gd name="T1" fmla="*/ 44 h 700"/>
                  <a:gd name="T2" fmla="*/ 57 w 132"/>
                  <a:gd name="T3" fmla="*/ 44 h 700"/>
                  <a:gd name="T4" fmla="*/ 54 w 132"/>
                  <a:gd name="T5" fmla="*/ 134 h 700"/>
                  <a:gd name="T6" fmla="*/ 45 w 132"/>
                  <a:gd name="T7" fmla="*/ 224 h 700"/>
                  <a:gd name="T8" fmla="*/ 23 w 132"/>
                  <a:gd name="T9" fmla="*/ 402 h 700"/>
                  <a:gd name="T10" fmla="*/ 23 w 132"/>
                  <a:gd name="T11" fmla="*/ 402 h 700"/>
                  <a:gd name="T12" fmla="*/ 8 w 132"/>
                  <a:gd name="T13" fmla="*/ 474 h 700"/>
                  <a:gd name="T14" fmla="*/ 2 w 132"/>
                  <a:gd name="T15" fmla="*/ 526 h 700"/>
                  <a:gd name="T16" fmla="*/ 0 w 132"/>
                  <a:gd name="T17" fmla="*/ 580 h 700"/>
                  <a:gd name="T18" fmla="*/ 0 w 132"/>
                  <a:gd name="T19" fmla="*/ 606 h 700"/>
                  <a:gd name="T20" fmla="*/ 2 w 132"/>
                  <a:gd name="T21" fmla="*/ 630 h 700"/>
                  <a:gd name="T22" fmla="*/ 4 w 132"/>
                  <a:gd name="T23" fmla="*/ 652 h 700"/>
                  <a:gd name="T24" fmla="*/ 15 w 132"/>
                  <a:gd name="T25" fmla="*/ 670 h 700"/>
                  <a:gd name="T26" fmla="*/ 23 w 132"/>
                  <a:gd name="T27" fmla="*/ 686 h 700"/>
                  <a:gd name="T28" fmla="*/ 29 w 132"/>
                  <a:gd name="T29" fmla="*/ 692 h 700"/>
                  <a:gd name="T30" fmla="*/ 38 w 132"/>
                  <a:gd name="T31" fmla="*/ 696 h 700"/>
                  <a:gd name="T32" fmla="*/ 45 w 132"/>
                  <a:gd name="T33" fmla="*/ 700 h 700"/>
                  <a:gd name="T34" fmla="*/ 54 w 132"/>
                  <a:gd name="T35" fmla="*/ 700 h 700"/>
                  <a:gd name="T36" fmla="*/ 64 w 132"/>
                  <a:gd name="T37" fmla="*/ 700 h 700"/>
                  <a:gd name="T38" fmla="*/ 78 w 132"/>
                  <a:gd name="T39" fmla="*/ 700 h 700"/>
                  <a:gd name="T40" fmla="*/ 78 w 132"/>
                  <a:gd name="T41" fmla="*/ 700 h 700"/>
                  <a:gd name="T42" fmla="*/ 88 w 132"/>
                  <a:gd name="T43" fmla="*/ 696 h 700"/>
                  <a:gd name="T44" fmla="*/ 103 w 132"/>
                  <a:gd name="T45" fmla="*/ 688 h 700"/>
                  <a:gd name="T46" fmla="*/ 112 w 132"/>
                  <a:gd name="T47" fmla="*/ 678 h 700"/>
                  <a:gd name="T48" fmla="*/ 124 w 132"/>
                  <a:gd name="T49" fmla="*/ 664 h 700"/>
                  <a:gd name="T50" fmla="*/ 132 w 132"/>
                  <a:gd name="T51" fmla="*/ 650 h 700"/>
                  <a:gd name="T52" fmla="*/ 140 w 132"/>
                  <a:gd name="T53" fmla="*/ 632 h 700"/>
                  <a:gd name="T54" fmla="*/ 153 w 132"/>
                  <a:gd name="T55" fmla="*/ 590 h 700"/>
                  <a:gd name="T56" fmla="*/ 163 w 132"/>
                  <a:gd name="T57" fmla="*/ 542 h 700"/>
                  <a:gd name="T58" fmla="*/ 172 w 132"/>
                  <a:gd name="T59" fmla="*/ 488 h 700"/>
                  <a:gd name="T60" fmla="*/ 174 w 132"/>
                  <a:gd name="T61" fmla="*/ 432 h 700"/>
                  <a:gd name="T62" fmla="*/ 177 w 132"/>
                  <a:gd name="T63" fmla="*/ 372 h 700"/>
                  <a:gd name="T64" fmla="*/ 177 w 132"/>
                  <a:gd name="T65" fmla="*/ 312 h 700"/>
                  <a:gd name="T66" fmla="*/ 174 w 132"/>
                  <a:gd name="T67" fmla="*/ 254 h 700"/>
                  <a:gd name="T68" fmla="*/ 170 w 132"/>
                  <a:gd name="T69" fmla="*/ 196 h 700"/>
                  <a:gd name="T70" fmla="*/ 163 w 132"/>
                  <a:gd name="T71" fmla="*/ 142 h 700"/>
                  <a:gd name="T72" fmla="*/ 159 w 132"/>
                  <a:gd name="T73" fmla="*/ 96 h 700"/>
                  <a:gd name="T74" fmla="*/ 153 w 132"/>
                  <a:gd name="T75" fmla="*/ 54 h 700"/>
                  <a:gd name="T76" fmla="*/ 145 w 132"/>
                  <a:gd name="T77" fmla="*/ 22 h 700"/>
                  <a:gd name="T78" fmla="*/ 137 w 132"/>
                  <a:gd name="T79" fmla="*/ 0 h 700"/>
                  <a:gd name="T80" fmla="*/ 137 w 132"/>
                  <a:gd name="T81" fmla="*/ 0 h 700"/>
                  <a:gd name="T82" fmla="*/ 124 w 132"/>
                  <a:gd name="T83" fmla="*/ 0 h 700"/>
                  <a:gd name="T84" fmla="*/ 107 w 132"/>
                  <a:gd name="T85" fmla="*/ 2 h 700"/>
                  <a:gd name="T86" fmla="*/ 97 w 132"/>
                  <a:gd name="T87" fmla="*/ 4 h 700"/>
                  <a:gd name="T88" fmla="*/ 86 w 132"/>
                  <a:gd name="T89" fmla="*/ 10 h 700"/>
                  <a:gd name="T90" fmla="*/ 75 w 132"/>
                  <a:gd name="T91" fmla="*/ 16 h 700"/>
                  <a:gd name="T92" fmla="*/ 67 w 132"/>
                  <a:gd name="T93" fmla="*/ 24 h 700"/>
                  <a:gd name="T94" fmla="*/ 59 w 132"/>
                  <a:gd name="T95" fmla="*/ 34 h 700"/>
                  <a:gd name="T96" fmla="*/ 57 w 132"/>
                  <a:gd name="T97" fmla="*/ 44 h 7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2" h="700">
                    <a:moveTo>
                      <a:pt x="42" y="44"/>
                    </a:moveTo>
                    <a:lnTo>
                      <a:pt x="42" y="44"/>
                    </a:lnTo>
                    <a:lnTo>
                      <a:pt x="40" y="134"/>
                    </a:lnTo>
                    <a:lnTo>
                      <a:pt x="34" y="224"/>
                    </a:lnTo>
                    <a:lnTo>
                      <a:pt x="18" y="402"/>
                    </a:lnTo>
                    <a:lnTo>
                      <a:pt x="8" y="474"/>
                    </a:lnTo>
                    <a:lnTo>
                      <a:pt x="2" y="526"/>
                    </a:lnTo>
                    <a:lnTo>
                      <a:pt x="0" y="580"/>
                    </a:lnTo>
                    <a:lnTo>
                      <a:pt x="0" y="606"/>
                    </a:lnTo>
                    <a:lnTo>
                      <a:pt x="2" y="630"/>
                    </a:lnTo>
                    <a:lnTo>
                      <a:pt x="4" y="652"/>
                    </a:lnTo>
                    <a:lnTo>
                      <a:pt x="10" y="670"/>
                    </a:lnTo>
                    <a:lnTo>
                      <a:pt x="18" y="686"/>
                    </a:lnTo>
                    <a:lnTo>
                      <a:pt x="22" y="692"/>
                    </a:lnTo>
                    <a:lnTo>
                      <a:pt x="28" y="696"/>
                    </a:lnTo>
                    <a:lnTo>
                      <a:pt x="34" y="700"/>
                    </a:lnTo>
                    <a:lnTo>
                      <a:pt x="40" y="700"/>
                    </a:lnTo>
                    <a:lnTo>
                      <a:pt x="48" y="700"/>
                    </a:lnTo>
                    <a:lnTo>
                      <a:pt x="58" y="700"/>
                    </a:lnTo>
                    <a:lnTo>
                      <a:pt x="66" y="696"/>
                    </a:lnTo>
                    <a:lnTo>
                      <a:pt x="76" y="688"/>
                    </a:lnTo>
                    <a:lnTo>
                      <a:pt x="84" y="678"/>
                    </a:lnTo>
                    <a:lnTo>
                      <a:pt x="92" y="664"/>
                    </a:lnTo>
                    <a:lnTo>
                      <a:pt x="98" y="650"/>
                    </a:lnTo>
                    <a:lnTo>
                      <a:pt x="104" y="632"/>
                    </a:lnTo>
                    <a:lnTo>
                      <a:pt x="114" y="590"/>
                    </a:lnTo>
                    <a:lnTo>
                      <a:pt x="122" y="542"/>
                    </a:lnTo>
                    <a:lnTo>
                      <a:pt x="128" y="488"/>
                    </a:lnTo>
                    <a:lnTo>
                      <a:pt x="130" y="432"/>
                    </a:lnTo>
                    <a:lnTo>
                      <a:pt x="132" y="372"/>
                    </a:lnTo>
                    <a:lnTo>
                      <a:pt x="132" y="312"/>
                    </a:lnTo>
                    <a:lnTo>
                      <a:pt x="130" y="254"/>
                    </a:lnTo>
                    <a:lnTo>
                      <a:pt x="126" y="196"/>
                    </a:lnTo>
                    <a:lnTo>
                      <a:pt x="122" y="142"/>
                    </a:lnTo>
                    <a:lnTo>
                      <a:pt x="118" y="96"/>
                    </a:lnTo>
                    <a:lnTo>
                      <a:pt x="114" y="54"/>
                    </a:lnTo>
                    <a:lnTo>
                      <a:pt x="108" y="22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0" y="2"/>
                    </a:lnTo>
                    <a:lnTo>
                      <a:pt x="72" y="4"/>
                    </a:lnTo>
                    <a:lnTo>
                      <a:pt x="64" y="10"/>
                    </a:lnTo>
                    <a:lnTo>
                      <a:pt x="56" y="16"/>
                    </a:lnTo>
                    <a:lnTo>
                      <a:pt x="50" y="24"/>
                    </a:lnTo>
                    <a:lnTo>
                      <a:pt x="44" y="34"/>
                    </a:lnTo>
                    <a:lnTo>
                      <a:pt x="42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48"/>
              <p:cNvSpPr>
                <a:spLocks/>
              </p:cNvSpPr>
              <p:nvPr userDrawn="1"/>
            </p:nvSpPr>
            <p:spPr bwMode="auto">
              <a:xfrm>
                <a:off x="3556" y="94"/>
                <a:ext cx="140" cy="700"/>
              </a:xfrm>
              <a:custGeom>
                <a:avLst/>
                <a:gdLst>
                  <a:gd name="T0" fmla="*/ 57 w 132"/>
                  <a:gd name="T1" fmla="*/ 44 h 700"/>
                  <a:gd name="T2" fmla="*/ 57 w 132"/>
                  <a:gd name="T3" fmla="*/ 44 h 700"/>
                  <a:gd name="T4" fmla="*/ 54 w 132"/>
                  <a:gd name="T5" fmla="*/ 134 h 700"/>
                  <a:gd name="T6" fmla="*/ 45 w 132"/>
                  <a:gd name="T7" fmla="*/ 224 h 700"/>
                  <a:gd name="T8" fmla="*/ 23 w 132"/>
                  <a:gd name="T9" fmla="*/ 402 h 700"/>
                  <a:gd name="T10" fmla="*/ 23 w 132"/>
                  <a:gd name="T11" fmla="*/ 402 h 700"/>
                  <a:gd name="T12" fmla="*/ 8 w 132"/>
                  <a:gd name="T13" fmla="*/ 474 h 700"/>
                  <a:gd name="T14" fmla="*/ 2 w 132"/>
                  <a:gd name="T15" fmla="*/ 526 h 700"/>
                  <a:gd name="T16" fmla="*/ 0 w 132"/>
                  <a:gd name="T17" fmla="*/ 580 h 700"/>
                  <a:gd name="T18" fmla="*/ 0 w 132"/>
                  <a:gd name="T19" fmla="*/ 606 h 700"/>
                  <a:gd name="T20" fmla="*/ 2 w 132"/>
                  <a:gd name="T21" fmla="*/ 630 h 700"/>
                  <a:gd name="T22" fmla="*/ 4 w 132"/>
                  <a:gd name="T23" fmla="*/ 652 h 700"/>
                  <a:gd name="T24" fmla="*/ 15 w 132"/>
                  <a:gd name="T25" fmla="*/ 670 h 700"/>
                  <a:gd name="T26" fmla="*/ 23 w 132"/>
                  <a:gd name="T27" fmla="*/ 686 h 700"/>
                  <a:gd name="T28" fmla="*/ 29 w 132"/>
                  <a:gd name="T29" fmla="*/ 692 h 700"/>
                  <a:gd name="T30" fmla="*/ 38 w 132"/>
                  <a:gd name="T31" fmla="*/ 696 h 700"/>
                  <a:gd name="T32" fmla="*/ 45 w 132"/>
                  <a:gd name="T33" fmla="*/ 700 h 700"/>
                  <a:gd name="T34" fmla="*/ 54 w 132"/>
                  <a:gd name="T35" fmla="*/ 700 h 700"/>
                  <a:gd name="T36" fmla="*/ 64 w 132"/>
                  <a:gd name="T37" fmla="*/ 700 h 700"/>
                  <a:gd name="T38" fmla="*/ 78 w 132"/>
                  <a:gd name="T39" fmla="*/ 700 h 700"/>
                  <a:gd name="T40" fmla="*/ 78 w 132"/>
                  <a:gd name="T41" fmla="*/ 700 h 700"/>
                  <a:gd name="T42" fmla="*/ 88 w 132"/>
                  <a:gd name="T43" fmla="*/ 696 h 700"/>
                  <a:gd name="T44" fmla="*/ 103 w 132"/>
                  <a:gd name="T45" fmla="*/ 688 h 700"/>
                  <a:gd name="T46" fmla="*/ 112 w 132"/>
                  <a:gd name="T47" fmla="*/ 678 h 700"/>
                  <a:gd name="T48" fmla="*/ 124 w 132"/>
                  <a:gd name="T49" fmla="*/ 664 h 700"/>
                  <a:gd name="T50" fmla="*/ 132 w 132"/>
                  <a:gd name="T51" fmla="*/ 650 h 700"/>
                  <a:gd name="T52" fmla="*/ 140 w 132"/>
                  <a:gd name="T53" fmla="*/ 632 h 700"/>
                  <a:gd name="T54" fmla="*/ 153 w 132"/>
                  <a:gd name="T55" fmla="*/ 590 h 700"/>
                  <a:gd name="T56" fmla="*/ 163 w 132"/>
                  <a:gd name="T57" fmla="*/ 542 h 700"/>
                  <a:gd name="T58" fmla="*/ 172 w 132"/>
                  <a:gd name="T59" fmla="*/ 488 h 700"/>
                  <a:gd name="T60" fmla="*/ 174 w 132"/>
                  <a:gd name="T61" fmla="*/ 432 h 700"/>
                  <a:gd name="T62" fmla="*/ 177 w 132"/>
                  <a:gd name="T63" fmla="*/ 372 h 700"/>
                  <a:gd name="T64" fmla="*/ 177 w 132"/>
                  <a:gd name="T65" fmla="*/ 312 h 700"/>
                  <a:gd name="T66" fmla="*/ 174 w 132"/>
                  <a:gd name="T67" fmla="*/ 254 h 700"/>
                  <a:gd name="T68" fmla="*/ 170 w 132"/>
                  <a:gd name="T69" fmla="*/ 196 h 700"/>
                  <a:gd name="T70" fmla="*/ 163 w 132"/>
                  <a:gd name="T71" fmla="*/ 142 h 700"/>
                  <a:gd name="T72" fmla="*/ 159 w 132"/>
                  <a:gd name="T73" fmla="*/ 96 h 700"/>
                  <a:gd name="T74" fmla="*/ 153 w 132"/>
                  <a:gd name="T75" fmla="*/ 54 h 700"/>
                  <a:gd name="T76" fmla="*/ 145 w 132"/>
                  <a:gd name="T77" fmla="*/ 22 h 700"/>
                  <a:gd name="T78" fmla="*/ 137 w 132"/>
                  <a:gd name="T79" fmla="*/ 0 h 700"/>
                  <a:gd name="T80" fmla="*/ 137 w 132"/>
                  <a:gd name="T81" fmla="*/ 0 h 700"/>
                  <a:gd name="T82" fmla="*/ 124 w 132"/>
                  <a:gd name="T83" fmla="*/ 0 h 700"/>
                  <a:gd name="T84" fmla="*/ 107 w 132"/>
                  <a:gd name="T85" fmla="*/ 2 h 700"/>
                  <a:gd name="T86" fmla="*/ 97 w 132"/>
                  <a:gd name="T87" fmla="*/ 4 h 700"/>
                  <a:gd name="T88" fmla="*/ 86 w 132"/>
                  <a:gd name="T89" fmla="*/ 10 h 700"/>
                  <a:gd name="T90" fmla="*/ 75 w 132"/>
                  <a:gd name="T91" fmla="*/ 16 h 700"/>
                  <a:gd name="T92" fmla="*/ 67 w 132"/>
                  <a:gd name="T93" fmla="*/ 24 h 700"/>
                  <a:gd name="T94" fmla="*/ 59 w 132"/>
                  <a:gd name="T95" fmla="*/ 34 h 700"/>
                  <a:gd name="T96" fmla="*/ 57 w 132"/>
                  <a:gd name="T97" fmla="*/ 44 h 7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2" h="700">
                    <a:moveTo>
                      <a:pt x="42" y="44"/>
                    </a:moveTo>
                    <a:lnTo>
                      <a:pt x="42" y="44"/>
                    </a:lnTo>
                    <a:lnTo>
                      <a:pt x="40" y="134"/>
                    </a:lnTo>
                    <a:lnTo>
                      <a:pt x="34" y="224"/>
                    </a:lnTo>
                    <a:lnTo>
                      <a:pt x="18" y="402"/>
                    </a:lnTo>
                    <a:lnTo>
                      <a:pt x="8" y="474"/>
                    </a:lnTo>
                    <a:lnTo>
                      <a:pt x="2" y="526"/>
                    </a:lnTo>
                    <a:lnTo>
                      <a:pt x="0" y="580"/>
                    </a:lnTo>
                    <a:lnTo>
                      <a:pt x="0" y="606"/>
                    </a:lnTo>
                    <a:lnTo>
                      <a:pt x="2" y="630"/>
                    </a:lnTo>
                    <a:lnTo>
                      <a:pt x="4" y="652"/>
                    </a:lnTo>
                    <a:lnTo>
                      <a:pt x="10" y="670"/>
                    </a:lnTo>
                    <a:lnTo>
                      <a:pt x="18" y="686"/>
                    </a:lnTo>
                    <a:lnTo>
                      <a:pt x="22" y="692"/>
                    </a:lnTo>
                    <a:lnTo>
                      <a:pt x="28" y="696"/>
                    </a:lnTo>
                    <a:lnTo>
                      <a:pt x="34" y="700"/>
                    </a:lnTo>
                    <a:lnTo>
                      <a:pt x="40" y="700"/>
                    </a:lnTo>
                    <a:lnTo>
                      <a:pt x="48" y="700"/>
                    </a:lnTo>
                    <a:lnTo>
                      <a:pt x="58" y="700"/>
                    </a:lnTo>
                    <a:lnTo>
                      <a:pt x="66" y="696"/>
                    </a:lnTo>
                    <a:lnTo>
                      <a:pt x="76" y="688"/>
                    </a:lnTo>
                    <a:lnTo>
                      <a:pt x="84" y="678"/>
                    </a:lnTo>
                    <a:lnTo>
                      <a:pt x="92" y="664"/>
                    </a:lnTo>
                    <a:lnTo>
                      <a:pt x="98" y="650"/>
                    </a:lnTo>
                    <a:lnTo>
                      <a:pt x="104" y="632"/>
                    </a:lnTo>
                    <a:lnTo>
                      <a:pt x="114" y="590"/>
                    </a:lnTo>
                    <a:lnTo>
                      <a:pt x="122" y="542"/>
                    </a:lnTo>
                    <a:lnTo>
                      <a:pt x="128" y="488"/>
                    </a:lnTo>
                    <a:lnTo>
                      <a:pt x="130" y="432"/>
                    </a:lnTo>
                    <a:lnTo>
                      <a:pt x="132" y="372"/>
                    </a:lnTo>
                    <a:lnTo>
                      <a:pt x="132" y="312"/>
                    </a:lnTo>
                    <a:lnTo>
                      <a:pt x="130" y="254"/>
                    </a:lnTo>
                    <a:lnTo>
                      <a:pt x="126" y="196"/>
                    </a:lnTo>
                    <a:lnTo>
                      <a:pt x="122" y="142"/>
                    </a:lnTo>
                    <a:lnTo>
                      <a:pt x="118" y="96"/>
                    </a:lnTo>
                    <a:lnTo>
                      <a:pt x="114" y="54"/>
                    </a:lnTo>
                    <a:lnTo>
                      <a:pt x="108" y="22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0" y="2"/>
                    </a:lnTo>
                    <a:lnTo>
                      <a:pt x="72" y="4"/>
                    </a:lnTo>
                    <a:lnTo>
                      <a:pt x="64" y="10"/>
                    </a:lnTo>
                    <a:lnTo>
                      <a:pt x="56" y="16"/>
                    </a:lnTo>
                    <a:lnTo>
                      <a:pt x="50" y="24"/>
                    </a:lnTo>
                    <a:lnTo>
                      <a:pt x="44" y="34"/>
                    </a:lnTo>
                    <a:lnTo>
                      <a:pt x="42" y="4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49"/>
              <p:cNvSpPr>
                <a:spLocks/>
              </p:cNvSpPr>
              <p:nvPr userDrawn="1"/>
            </p:nvSpPr>
            <p:spPr bwMode="auto">
              <a:xfrm>
                <a:off x="3996" y="334"/>
                <a:ext cx="120" cy="500"/>
              </a:xfrm>
              <a:custGeom>
                <a:avLst/>
                <a:gdLst>
                  <a:gd name="T0" fmla="*/ 0 w 128"/>
                  <a:gd name="T1" fmla="*/ 0 h 504"/>
                  <a:gd name="T2" fmla="*/ 0 w 128"/>
                  <a:gd name="T3" fmla="*/ 278 h 504"/>
                  <a:gd name="T4" fmla="*/ 0 w 128"/>
                  <a:gd name="T5" fmla="*/ 278 h 504"/>
                  <a:gd name="T6" fmla="*/ 0 w 128"/>
                  <a:gd name="T7" fmla="*/ 335 h 504"/>
                  <a:gd name="T8" fmla="*/ 0 w 128"/>
                  <a:gd name="T9" fmla="*/ 377 h 504"/>
                  <a:gd name="T10" fmla="*/ 2 w 128"/>
                  <a:gd name="T11" fmla="*/ 399 h 504"/>
                  <a:gd name="T12" fmla="*/ 4 w 128"/>
                  <a:gd name="T13" fmla="*/ 419 h 504"/>
                  <a:gd name="T14" fmla="*/ 8 w 128"/>
                  <a:gd name="T15" fmla="*/ 435 h 504"/>
                  <a:gd name="T16" fmla="*/ 9 w 128"/>
                  <a:gd name="T17" fmla="*/ 450 h 504"/>
                  <a:gd name="T18" fmla="*/ 15 w 128"/>
                  <a:gd name="T19" fmla="*/ 466 h 504"/>
                  <a:gd name="T20" fmla="*/ 22 w 128"/>
                  <a:gd name="T21" fmla="*/ 476 h 504"/>
                  <a:gd name="T22" fmla="*/ 24 w 128"/>
                  <a:gd name="T23" fmla="*/ 480 h 504"/>
                  <a:gd name="T24" fmla="*/ 30 w 128"/>
                  <a:gd name="T25" fmla="*/ 482 h 504"/>
                  <a:gd name="T26" fmla="*/ 34 w 128"/>
                  <a:gd name="T27" fmla="*/ 484 h 504"/>
                  <a:gd name="T28" fmla="*/ 39 w 128"/>
                  <a:gd name="T29" fmla="*/ 484 h 504"/>
                  <a:gd name="T30" fmla="*/ 45 w 128"/>
                  <a:gd name="T31" fmla="*/ 484 h 504"/>
                  <a:gd name="T32" fmla="*/ 51 w 128"/>
                  <a:gd name="T33" fmla="*/ 480 h 504"/>
                  <a:gd name="T34" fmla="*/ 64 w 128"/>
                  <a:gd name="T35" fmla="*/ 470 h 504"/>
                  <a:gd name="T36" fmla="*/ 64 w 128"/>
                  <a:gd name="T37" fmla="*/ 470 h 504"/>
                  <a:gd name="T38" fmla="*/ 71 w 128"/>
                  <a:gd name="T39" fmla="*/ 462 h 504"/>
                  <a:gd name="T40" fmla="*/ 76 w 128"/>
                  <a:gd name="T41" fmla="*/ 452 h 504"/>
                  <a:gd name="T42" fmla="*/ 80 w 128"/>
                  <a:gd name="T43" fmla="*/ 438 h 504"/>
                  <a:gd name="T44" fmla="*/ 84 w 128"/>
                  <a:gd name="T45" fmla="*/ 425 h 504"/>
                  <a:gd name="T46" fmla="*/ 87 w 128"/>
                  <a:gd name="T47" fmla="*/ 407 h 504"/>
                  <a:gd name="T48" fmla="*/ 88 w 128"/>
                  <a:gd name="T49" fmla="*/ 387 h 504"/>
                  <a:gd name="T50" fmla="*/ 92 w 128"/>
                  <a:gd name="T51" fmla="*/ 343 h 504"/>
                  <a:gd name="T52" fmla="*/ 93 w 128"/>
                  <a:gd name="T53" fmla="*/ 304 h 504"/>
                  <a:gd name="T54" fmla="*/ 93 w 128"/>
                  <a:gd name="T55" fmla="*/ 262 h 504"/>
                  <a:gd name="T56" fmla="*/ 92 w 128"/>
                  <a:gd name="T57" fmla="*/ 200 h 504"/>
                  <a:gd name="T58" fmla="*/ 92 w 128"/>
                  <a:gd name="T59" fmla="*/ 200 h 504"/>
                  <a:gd name="T60" fmla="*/ 88 w 128"/>
                  <a:gd name="T61" fmla="*/ 169 h 504"/>
                  <a:gd name="T62" fmla="*/ 86 w 128"/>
                  <a:gd name="T63" fmla="*/ 137 h 504"/>
                  <a:gd name="T64" fmla="*/ 81 w 128"/>
                  <a:gd name="T65" fmla="*/ 109 h 504"/>
                  <a:gd name="T66" fmla="*/ 74 w 128"/>
                  <a:gd name="T67" fmla="*/ 85 h 504"/>
                  <a:gd name="T68" fmla="*/ 69 w 128"/>
                  <a:gd name="T69" fmla="*/ 73 h 504"/>
                  <a:gd name="T70" fmla="*/ 64 w 128"/>
                  <a:gd name="T71" fmla="*/ 63 h 504"/>
                  <a:gd name="T72" fmla="*/ 58 w 128"/>
                  <a:gd name="T73" fmla="*/ 58 h 504"/>
                  <a:gd name="T74" fmla="*/ 51 w 128"/>
                  <a:gd name="T75" fmla="*/ 50 h 504"/>
                  <a:gd name="T76" fmla="*/ 34 w 128"/>
                  <a:gd name="T77" fmla="*/ 32 h 504"/>
                  <a:gd name="T78" fmla="*/ 11 w 128"/>
                  <a:gd name="T79" fmla="*/ 16 h 504"/>
                  <a:gd name="T80" fmla="*/ 0 w 128"/>
                  <a:gd name="T81" fmla="*/ 0 h 5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8" h="504">
                    <a:moveTo>
                      <a:pt x="0" y="0"/>
                    </a:moveTo>
                    <a:lnTo>
                      <a:pt x="0" y="288"/>
                    </a:lnTo>
                    <a:lnTo>
                      <a:pt x="0" y="350"/>
                    </a:lnTo>
                    <a:lnTo>
                      <a:pt x="0" y="392"/>
                    </a:lnTo>
                    <a:lnTo>
                      <a:pt x="2" y="414"/>
                    </a:lnTo>
                    <a:lnTo>
                      <a:pt x="4" y="434"/>
                    </a:lnTo>
                    <a:lnTo>
                      <a:pt x="8" y="454"/>
                    </a:lnTo>
                    <a:lnTo>
                      <a:pt x="14" y="470"/>
                    </a:lnTo>
                    <a:lnTo>
                      <a:pt x="20" y="486"/>
                    </a:lnTo>
                    <a:lnTo>
                      <a:pt x="30" y="496"/>
                    </a:lnTo>
                    <a:lnTo>
                      <a:pt x="34" y="500"/>
                    </a:lnTo>
                    <a:lnTo>
                      <a:pt x="40" y="502"/>
                    </a:lnTo>
                    <a:lnTo>
                      <a:pt x="46" y="504"/>
                    </a:lnTo>
                    <a:lnTo>
                      <a:pt x="54" y="504"/>
                    </a:lnTo>
                    <a:lnTo>
                      <a:pt x="62" y="504"/>
                    </a:lnTo>
                    <a:lnTo>
                      <a:pt x="70" y="500"/>
                    </a:lnTo>
                    <a:lnTo>
                      <a:pt x="88" y="490"/>
                    </a:lnTo>
                    <a:lnTo>
                      <a:pt x="98" y="482"/>
                    </a:lnTo>
                    <a:lnTo>
                      <a:pt x="104" y="472"/>
                    </a:lnTo>
                    <a:lnTo>
                      <a:pt x="110" y="458"/>
                    </a:lnTo>
                    <a:lnTo>
                      <a:pt x="116" y="440"/>
                    </a:lnTo>
                    <a:lnTo>
                      <a:pt x="120" y="422"/>
                    </a:lnTo>
                    <a:lnTo>
                      <a:pt x="122" y="402"/>
                    </a:lnTo>
                    <a:lnTo>
                      <a:pt x="126" y="358"/>
                    </a:lnTo>
                    <a:lnTo>
                      <a:pt x="128" y="314"/>
                    </a:lnTo>
                    <a:lnTo>
                      <a:pt x="128" y="272"/>
                    </a:lnTo>
                    <a:lnTo>
                      <a:pt x="126" y="210"/>
                    </a:lnTo>
                    <a:lnTo>
                      <a:pt x="122" y="174"/>
                    </a:lnTo>
                    <a:lnTo>
                      <a:pt x="118" y="142"/>
                    </a:lnTo>
                    <a:lnTo>
                      <a:pt x="112" y="114"/>
                    </a:lnTo>
                    <a:lnTo>
                      <a:pt x="102" y="90"/>
                    </a:lnTo>
                    <a:lnTo>
                      <a:pt x="96" y="78"/>
                    </a:lnTo>
                    <a:lnTo>
                      <a:pt x="88" y="68"/>
                    </a:lnTo>
                    <a:lnTo>
                      <a:pt x="80" y="58"/>
                    </a:lnTo>
                    <a:lnTo>
                      <a:pt x="70" y="50"/>
                    </a:lnTo>
                    <a:lnTo>
                      <a:pt x="46" y="32"/>
                    </a:lnTo>
                    <a:lnTo>
                      <a:pt x="16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50"/>
              <p:cNvSpPr>
                <a:spLocks/>
              </p:cNvSpPr>
              <p:nvPr userDrawn="1"/>
            </p:nvSpPr>
            <p:spPr bwMode="auto">
              <a:xfrm>
                <a:off x="3996" y="334"/>
                <a:ext cx="120" cy="500"/>
              </a:xfrm>
              <a:custGeom>
                <a:avLst/>
                <a:gdLst>
                  <a:gd name="T0" fmla="*/ 0 w 128"/>
                  <a:gd name="T1" fmla="*/ 0 h 504"/>
                  <a:gd name="T2" fmla="*/ 0 w 128"/>
                  <a:gd name="T3" fmla="*/ 278 h 504"/>
                  <a:gd name="T4" fmla="*/ 0 w 128"/>
                  <a:gd name="T5" fmla="*/ 278 h 504"/>
                  <a:gd name="T6" fmla="*/ 0 w 128"/>
                  <a:gd name="T7" fmla="*/ 335 h 504"/>
                  <a:gd name="T8" fmla="*/ 0 w 128"/>
                  <a:gd name="T9" fmla="*/ 377 h 504"/>
                  <a:gd name="T10" fmla="*/ 2 w 128"/>
                  <a:gd name="T11" fmla="*/ 399 h 504"/>
                  <a:gd name="T12" fmla="*/ 4 w 128"/>
                  <a:gd name="T13" fmla="*/ 419 h 504"/>
                  <a:gd name="T14" fmla="*/ 8 w 128"/>
                  <a:gd name="T15" fmla="*/ 435 h 504"/>
                  <a:gd name="T16" fmla="*/ 9 w 128"/>
                  <a:gd name="T17" fmla="*/ 450 h 504"/>
                  <a:gd name="T18" fmla="*/ 15 w 128"/>
                  <a:gd name="T19" fmla="*/ 466 h 504"/>
                  <a:gd name="T20" fmla="*/ 22 w 128"/>
                  <a:gd name="T21" fmla="*/ 476 h 504"/>
                  <a:gd name="T22" fmla="*/ 24 w 128"/>
                  <a:gd name="T23" fmla="*/ 480 h 504"/>
                  <a:gd name="T24" fmla="*/ 30 w 128"/>
                  <a:gd name="T25" fmla="*/ 482 h 504"/>
                  <a:gd name="T26" fmla="*/ 34 w 128"/>
                  <a:gd name="T27" fmla="*/ 484 h 504"/>
                  <a:gd name="T28" fmla="*/ 39 w 128"/>
                  <a:gd name="T29" fmla="*/ 484 h 504"/>
                  <a:gd name="T30" fmla="*/ 45 w 128"/>
                  <a:gd name="T31" fmla="*/ 484 h 504"/>
                  <a:gd name="T32" fmla="*/ 51 w 128"/>
                  <a:gd name="T33" fmla="*/ 480 h 504"/>
                  <a:gd name="T34" fmla="*/ 64 w 128"/>
                  <a:gd name="T35" fmla="*/ 470 h 504"/>
                  <a:gd name="T36" fmla="*/ 64 w 128"/>
                  <a:gd name="T37" fmla="*/ 470 h 504"/>
                  <a:gd name="T38" fmla="*/ 71 w 128"/>
                  <a:gd name="T39" fmla="*/ 462 h 504"/>
                  <a:gd name="T40" fmla="*/ 76 w 128"/>
                  <a:gd name="T41" fmla="*/ 452 h 504"/>
                  <a:gd name="T42" fmla="*/ 80 w 128"/>
                  <a:gd name="T43" fmla="*/ 438 h 504"/>
                  <a:gd name="T44" fmla="*/ 84 w 128"/>
                  <a:gd name="T45" fmla="*/ 425 h 504"/>
                  <a:gd name="T46" fmla="*/ 87 w 128"/>
                  <a:gd name="T47" fmla="*/ 407 h 504"/>
                  <a:gd name="T48" fmla="*/ 88 w 128"/>
                  <a:gd name="T49" fmla="*/ 387 h 504"/>
                  <a:gd name="T50" fmla="*/ 92 w 128"/>
                  <a:gd name="T51" fmla="*/ 343 h 504"/>
                  <a:gd name="T52" fmla="*/ 93 w 128"/>
                  <a:gd name="T53" fmla="*/ 304 h 504"/>
                  <a:gd name="T54" fmla="*/ 93 w 128"/>
                  <a:gd name="T55" fmla="*/ 262 h 504"/>
                  <a:gd name="T56" fmla="*/ 92 w 128"/>
                  <a:gd name="T57" fmla="*/ 200 h 504"/>
                  <a:gd name="T58" fmla="*/ 92 w 128"/>
                  <a:gd name="T59" fmla="*/ 200 h 504"/>
                  <a:gd name="T60" fmla="*/ 88 w 128"/>
                  <a:gd name="T61" fmla="*/ 169 h 504"/>
                  <a:gd name="T62" fmla="*/ 86 w 128"/>
                  <a:gd name="T63" fmla="*/ 137 h 504"/>
                  <a:gd name="T64" fmla="*/ 81 w 128"/>
                  <a:gd name="T65" fmla="*/ 109 h 504"/>
                  <a:gd name="T66" fmla="*/ 74 w 128"/>
                  <a:gd name="T67" fmla="*/ 85 h 504"/>
                  <a:gd name="T68" fmla="*/ 69 w 128"/>
                  <a:gd name="T69" fmla="*/ 73 h 504"/>
                  <a:gd name="T70" fmla="*/ 64 w 128"/>
                  <a:gd name="T71" fmla="*/ 63 h 504"/>
                  <a:gd name="T72" fmla="*/ 58 w 128"/>
                  <a:gd name="T73" fmla="*/ 58 h 504"/>
                  <a:gd name="T74" fmla="*/ 51 w 128"/>
                  <a:gd name="T75" fmla="*/ 50 h 504"/>
                  <a:gd name="T76" fmla="*/ 34 w 128"/>
                  <a:gd name="T77" fmla="*/ 32 h 504"/>
                  <a:gd name="T78" fmla="*/ 11 w 128"/>
                  <a:gd name="T79" fmla="*/ 16 h 5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8" h="504">
                    <a:moveTo>
                      <a:pt x="0" y="0"/>
                    </a:moveTo>
                    <a:lnTo>
                      <a:pt x="0" y="288"/>
                    </a:lnTo>
                    <a:lnTo>
                      <a:pt x="0" y="350"/>
                    </a:lnTo>
                    <a:lnTo>
                      <a:pt x="0" y="392"/>
                    </a:lnTo>
                    <a:lnTo>
                      <a:pt x="2" y="414"/>
                    </a:lnTo>
                    <a:lnTo>
                      <a:pt x="4" y="434"/>
                    </a:lnTo>
                    <a:lnTo>
                      <a:pt x="8" y="454"/>
                    </a:lnTo>
                    <a:lnTo>
                      <a:pt x="14" y="470"/>
                    </a:lnTo>
                    <a:lnTo>
                      <a:pt x="20" y="486"/>
                    </a:lnTo>
                    <a:lnTo>
                      <a:pt x="30" y="496"/>
                    </a:lnTo>
                    <a:lnTo>
                      <a:pt x="34" y="500"/>
                    </a:lnTo>
                    <a:lnTo>
                      <a:pt x="40" y="502"/>
                    </a:lnTo>
                    <a:lnTo>
                      <a:pt x="46" y="504"/>
                    </a:lnTo>
                    <a:lnTo>
                      <a:pt x="54" y="504"/>
                    </a:lnTo>
                    <a:lnTo>
                      <a:pt x="62" y="504"/>
                    </a:lnTo>
                    <a:lnTo>
                      <a:pt x="70" y="500"/>
                    </a:lnTo>
                    <a:lnTo>
                      <a:pt x="88" y="490"/>
                    </a:lnTo>
                    <a:lnTo>
                      <a:pt x="98" y="482"/>
                    </a:lnTo>
                    <a:lnTo>
                      <a:pt x="104" y="472"/>
                    </a:lnTo>
                    <a:lnTo>
                      <a:pt x="110" y="458"/>
                    </a:lnTo>
                    <a:lnTo>
                      <a:pt x="116" y="440"/>
                    </a:lnTo>
                    <a:lnTo>
                      <a:pt x="120" y="422"/>
                    </a:lnTo>
                    <a:lnTo>
                      <a:pt x="122" y="402"/>
                    </a:lnTo>
                    <a:lnTo>
                      <a:pt x="126" y="358"/>
                    </a:lnTo>
                    <a:lnTo>
                      <a:pt x="128" y="314"/>
                    </a:lnTo>
                    <a:lnTo>
                      <a:pt x="128" y="272"/>
                    </a:lnTo>
                    <a:lnTo>
                      <a:pt x="126" y="210"/>
                    </a:lnTo>
                    <a:lnTo>
                      <a:pt x="122" y="174"/>
                    </a:lnTo>
                    <a:lnTo>
                      <a:pt x="118" y="142"/>
                    </a:lnTo>
                    <a:lnTo>
                      <a:pt x="112" y="114"/>
                    </a:lnTo>
                    <a:lnTo>
                      <a:pt x="102" y="90"/>
                    </a:lnTo>
                    <a:lnTo>
                      <a:pt x="96" y="78"/>
                    </a:lnTo>
                    <a:lnTo>
                      <a:pt x="88" y="68"/>
                    </a:lnTo>
                    <a:lnTo>
                      <a:pt x="80" y="58"/>
                    </a:lnTo>
                    <a:lnTo>
                      <a:pt x="70" y="50"/>
                    </a:lnTo>
                    <a:lnTo>
                      <a:pt x="46" y="32"/>
                    </a:lnTo>
                    <a:lnTo>
                      <a:pt x="16" y="1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51"/>
              <p:cNvSpPr>
                <a:spLocks/>
              </p:cNvSpPr>
              <p:nvPr userDrawn="1"/>
            </p:nvSpPr>
            <p:spPr bwMode="auto">
              <a:xfrm>
                <a:off x="235" y="-1607"/>
                <a:ext cx="340" cy="920"/>
              </a:xfrm>
              <a:custGeom>
                <a:avLst/>
                <a:gdLst>
                  <a:gd name="T0" fmla="*/ 186 w 346"/>
                  <a:gd name="T1" fmla="*/ 88 h 920"/>
                  <a:gd name="T2" fmla="*/ 177 w 346"/>
                  <a:gd name="T3" fmla="*/ 138 h 920"/>
                  <a:gd name="T4" fmla="*/ 155 w 346"/>
                  <a:gd name="T5" fmla="*/ 190 h 920"/>
                  <a:gd name="T6" fmla="*/ 120 w 346"/>
                  <a:gd name="T7" fmla="*/ 266 h 920"/>
                  <a:gd name="T8" fmla="*/ 108 w 346"/>
                  <a:gd name="T9" fmla="*/ 290 h 920"/>
                  <a:gd name="T10" fmla="*/ 75 w 346"/>
                  <a:gd name="T11" fmla="*/ 394 h 920"/>
                  <a:gd name="T12" fmla="*/ 43 w 346"/>
                  <a:gd name="T13" fmla="*/ 500 h 920"/>
                  <a:gd name="T14" fmla="*/ 24 w 346"/>
                  <a:gd name="T15" fmla="*/ 598 h 920"/>
                  <a:gd name="T16" fmla="*/ 6 w 346"/>
                  <a:gd name="T17" fmla="*/ 710 h 920"/>
                  <a:gd name="T18" fmla="*/ 0 w 346"/>
                  <a:gd name="T19" fmla="*/ 794 h 920"/>
                  <a:gd name="T20" fmla="*/ 4 w 346"/>
                  <a:gd name="T21" fmla="*/ 848 h 920"/>
                  <a:gd name="T22" fmla="*/ 16 w 346"/>
                  <a:gd name="T23" fmla="*/ 898 h 920"/>
                  <a:gd name="T24" fmla="*/ 24 w 346"/>
                  <a:gd name="T25" fmla="*/ 920 h 920"/>
                  <a:gd name="T26" fmla="*/ 41 w 346"/>
                  <a:gd name="T27" fmla="*/ 920 h 920"/>
                  <a:gd name="T28" fmla="*/ 83 w 346"/>
                  <a:gd name="T29" fmla="*/ 794 h 920"/>
                  <a:gd name="T30" fmla="*/ 140 w 346"/>
                  <a:gd name="T31" fmla="*/ 600 h 920"/>
                  <a:gd name="T32" fmla="*/ 188 w 346"/>
                  <a:gd name="T33" fmla="*/ 470 h 920"/>
                  <a:gd name="T34" fmla="*/ 212 w 346"/>
                  <a:gd name="T35" fmla="*/ 406 h 920"/>
                  <a:gd name="T36" fmla="*/ 275 w 346"/>
                  <a:gd name="T37" fmla="*/ 266 h 920"/>
                  <a:gd name="T38" fmla="*/ 301 w 346"/>
                  <a:gd name="T39" fmla="*/ 194 h 920"/>
                  <a:gd name="T40" fmla="*/ 312 w 346"/>
                  <a:gd name="T41" fmla="*/ 118 h 920"/>
                  <a:gd name="T42" fmla="*/ 316 w 346"/>
                  <a:gd name="T43" fmla="*/ 86 h 920"/>
                  <a:gd name="T44" fmla="*/ 314 w 346"/>
                  <a:gd name="T45" fmla="*/ 48 h 920"/>
                  <a:gd name="T46" fmla="*/ 306 w 346"/>
                  <a:gd name="T47" fmla="*/ 24 h 920"/>
                  <a:gd name="T48" fmla="*/ 297 w 346"/>
                  <a:gd name="T49" fmla="*/ 12 h 920"/>
                  <a:gd name="T50" fmla="*/ 281 w 346"/>
                  <a:gd name="T51" fmla="*/ 4 h 920"/>
                  <a:gd name="T52" fmla="*/ 271 w 346"/>
                  <a:gd name="T53" fmla="*/ 2 h 920"/>
                  <a:gd name="T54" fmla="*/ 252 w 346"/>
                  <a:gd name="T55" fmla="*/ 2 h 920"/>
                  <a:gd name="T56" fmla="*/ 241 w 346"/>
                  <a:gd name="T57" fmla="*/ 10 h 920"/>
                  <a:gd name="T58" fmla="*/ 228 w 346"/>
                  <a:gd name="T59" fmla="*/ 22 h 920"/>
                  <a:gd name="T60" fmla="*/ 200 w 346"/>
                  <a:gd name="T61" fmla="*/ 74 h 920"/>
                  <a:gd name="T62" fmla="*/ 186 w 346"/>
                  <a:gd name="T63" fmla="*/ 102 h 9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920">
                    <a:moveTo>
                      <a:pt x="202" y="88"/>
                    </a:moveTo>
                    <a:lnTo>
                      <a:pt x="202" y="88"/>
                    </a:lnTo>
                    <a:lnTo>
                      <a:pt x="198" y="112"/>
                    </a:lnTo>
                    <a:lnTo>
                      <a:pt x="192" y="138"/>
                    </a:lnTo>
                    <a:lnTo>
                      <a:pt x="182" y="164"/>
                    </a:lnTo>
                    <a:lnTo>
                      <a:pt x="170" y="190"/>
                    </a:lnTo>
                    <a:lnTo>
                      <a:pt x="142" y="242"/>
                    </a:lnTo>
                    <a:lnTo>
                      <a:pt x="130" y="266"/>
                    </a:lnTo>
                    <a:lnTo>
                      <a:pt x="118" y="290"/>
                    </a:lnTo>
                    <a:lnTo>
                      <a:pt x="98" y="342"/>
                    </a:lnTo>
                    <a:lnTo>
                      <a:pt x="80" y="394"/>
                    </a:lnTo>
                    <a:lnTo>
                      <a:pt x="62" y="448"/>
                    </a:lnTo>
                    <a:lnTo>
                      <a:pt x="48" y="500"/>
                    </a:lnTo>
                    <a:lnTo>
                      <a:pt x="24" y="598"/>
                    </a:lnTo>
                    <a:lnTo>
                      <a:pt x="14" y="654"/>
                    </a:lnTo>
                    <a:lnTo>
                      <a:pt x="6" y="710"/>
                    </a:lnTo>
                    <a:lnTo>
                      <a:pt x="0" y="766"/>
                    </a:lnTo>
                    <a:lnTo>
                      <a:pt x="0" y="794"/>
                    </a:lnTo>
                    <a:lnTo>
                      <a:pt x="2" y="822"/>
                    </a:lnTo>
                    <a:lnTo>
                      <a:pt x="4" y="848"/>
                    </a:lnTo>
                    <a:lnTo>
                      <a:pt x="8" y="874"/>
                    </a:lnTo>
                    <a:lnTo>
                      <a:pt x="16" y="898"/>
                    </a:lnTo>
                    <a:lnTo>
                      <a:pt x="24" y="920"/>
                    </a:lnTo>
                    <a:lnTo>
                      <a:pt x="46" y="920"/>
                    </a:lnTo>
                    <a:lnTo>
                      <a:pt x="68" y="856"/>
                    </a:lnTo>
                    <a:lnTo>
                      <a:pt x="90" y="794"/>
                    </a:lnTo>
                    <a:lnTo>
                      <a:pt x="132" y="664"/>
                    </a:lnTo>
                    <a:lnTo>
                      <a:pt x="154" y="600"/>
                    </a:lnTo>
                    <a:lnTo>
                      <a:pt x="178" y="536"/>
                    </a:lnTo>
                    <a:lnTo>
                      <a:pt x="204" y="470"/>
                    </a:lnTo>
                    <a:lnTo>
                      <a:pt x="232" y="406"/>
                    </a:lnTo>
                    <a:lnTo>
                      <a:pt x="266" y="336"/>
                    </a:lnTo>
                    <a:lnTo>
                      <a:pt x="300" y="266"/>
                    </a:lnTo>
                    <a:lnTo>
                      <a:pt x="314" y="230"/>
                    </a:lnTo>
                    <a:lnTo>
                      <a:pt x="328" y="194"/>
                    </a:lnTo>
                    <a:lnTo>
                      <a:pt x="336" y="156"/>
                    </a:lnTo>
                    <a:lnTo>
                      <a:pt x="342" y="118"/>
                    </a:lnTo>
                    <a:lnTo>
                      <a:pt x="346" y="86"/>
                    </a:lnTo>
                    <a:lnTo>
                      <a:pt x="346" y="68"/>
                    </a:lnTo>
                    <a:lnTo>
                      <a:pt x="344" y="48"/>
                    </a:lnTo>
                    <a:lnTo>
                      <a:pt x="338" y="32"/>
                    </a:lnTo>
                    <a:lnTo>
                      <a:pt x="334" y="24"/>
                    </a:lnTo>
                    <a:lnTo>
                      <a:pt x="330" y="18"/>
                    </a:lnTo>
                    <a:lnTo>
                      <a:pt x="324" y="12"/>
                    </a:lnTo>
                    <a:lnTo>
                      <a:pt x="316" y="6"/>
                    </a:lnTo>
                    <a:lnTo>
                      <a:pt x="306" y="4"/>
                    </a:lnTo>
                    <a:lnTo>
                      <a:pt x="296" y="2"/>
                    </a:lnTo>
                    <a:lnTo>
                      <a:pt x="286" y="0"/>
                    </a:lnTo>
                    <a:lnTo>
                      <a:pt x="276" y="2"/>
                    </a:lnTo>
                    <a:lnTo>
                      <a:pt x="268" y="6"/>
                    </a:lnTo>
                    <a:lnTo>
                      <a:pt x="262" y="10"/>
                    </a:lnTo>
                    <a:lnTo>
                      <a:pt x="254" y="16"/>
                    </a:lnTo>
                    <a:lnTo>
                      <a:pt x="248" y="22"/>
                    </a:lnTo>
                    <a:lnTo>
                      <a:pt x="238" y="38"/>
                    </a:lnTo>
                    <a:lnTo>
                      <a:pt x="220" y="74"/>
                    </a:lnTo>
                    <a:lnTo>
                      <a:pt x="212" y="90"/>
                    </a:lnTo>
                    <a:lnTo>
                      <a:pt x="202" y="102"/>
                    </a:lnTo>
                    <a:lnTo>
                      <a:pt x="202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52"/>
              <p:cNvSpPr>
                <a:spLocks/>
              </p:cNvSpPr>
              <p:nvPr userDrawn="1"/>
            </p:nvSpPr>
            <p:spPr bwMode="auto">
              <a:xfrm>
                <a:off x="235" y="-1607"/>
                <a:ext cx="340" cy="920"/>
              </a:xfrm>
              <a:custGeom>
                <a:avLst/>
                <a:gdLst>
                  <a:gd name="T0" fmla="*/ 186 w 346"/>
                  <a:gd name="T1" fmla="*/ 88 h 920"/>
                  <a:gd name="T2" fmla="*/ 177 w 346"/>
                  <a:gd name="T3" fmla="*/ 138 h 920"/>
                  <a:gd name="T4" fmla="*/ 155 w 346"/>
                  <a:gd name="T5" fmla="*/ 190 h 920"/>
                  <a:gd name="T6" fmla="*/ 120 w 346"/>
                  <a:gd name="T7" fmla="*/ 266 h 920"/>
                  <a:gd name="T8" fmla="*/ 108 w 346"/>
                  <a:gd name="T9" fmla="*/ 290 h 920"/>
                  <a:gd name="T10" fmla="*/ 75 w 346"/>
                  <a:gd name="T11" fmla="*/ 394 h 920"/>
                  <a:gd name="T12" fmla="*/ 43 w 346"/>
                  <a:gd name="T13" fmla="*/ 500 h 920"/>
                  <a:gd name="T14" fmla="*/ 24 w 346"/>
                  <a:gd name="T15" fmla="*/ 598 h 920"/>
                  <a:gd name="T16" fmla="*/ 6 w 346"/>
                  <a:gd name="T17" fmla="*/ 710 h 920"/>
                  <a:gd name="T18" fmla="*/ 0 w 346"/>
                  <a:gd name="T19" fmla="*/ 794 h 920"/>
                  <a:gd name="T20" fmla="*/ 4 w 346"/>
                  <a:gd name="T21" fmla="*/ 848 h 920"/>
                  <a:gd name="T22" fmla="*/ 16 w 346"/>
                  <a:gd name="T23" fmla="*/ 898 h 920"/>
                  <a:gd name="T24" fmla="*/ 24 w 346"/>
                  <a:gd name="T25" fmla="*/ 920 h 920"/>
                  <a:gd name="T26" fmla="*/ 41 w 346"/>
                  <a:gd name="T27" fmla="*/ 920 h 920"/>
                  <a:gd name="T28" fmla="*/ 83 w 346"/>
                  <a:gd name="T29" fmla="*/ 794 h 920"/>
                  <a:gd name="T30" fmla="*/ 140 w 346"/>
                  <a:gd name="T31" fmla="*/ 600 h 920"/>
                  <a:gd name="T32" fmla="*/ 188 w 346"/>
                  <a:gd name="T33" fmla="*/ 470 h 920"/>
                  <a:gd name="T34" fmla="*/ 212 w 346"/>
                  <a:gd name="T35" fmla="*/ 406 h 920"/>
                  <a:gd name="T36" fmla="*/ 275 w 346"/>
                  <a:gd name="T37" fmla="*/ 266 h 920"/>
                  <a:gd name="T38" fmla="*/ 301 w 346"/>
                  <a:gd name="T39" fmla="*/ 194 h 920"/>
                  <a:gd name="T40" fmla="*/ 312 w 346"/>
                  <a:gd name="T41" fmla="*/ 118 h 920"/>
                  <a:gd name="T42" fmla="*/ 316 w 346"/>
                  <a:gd name="T43" fmla="*/ 86 h 920"/>
                  <a:gd name="T44" fmla="*/ 314 w 346"/>
                  <a:gd name="T45" fmla="*/ 48 h 920"/>
                  <a:gd name="T46" fmla="*/ 306 w 346"/>
                  <a:gd name="T47" fmla="*/ 24 h 920"/>
                  <a:gd name="T48" fmla="*/ 297 w 346"/>
                  <a:gd name="T49" fmla="*/ 12 h 920"/>
                  <a:gd name="T50" fmla="*/ 281 w 346"/>
                  <a:gd name="T51" fmla="*/ 4 h 920"/>
                  <a:gd name="T52" fmla="*/ 271 w 346"/>
                  <a:gd name="T53" fmla="*/ 2 h 920"/>
                  <a:gd name="T54" fmla="*/ 252 w 346"/>
                  <a:gd name="T55" fmla="*/ 2 h 920"/>
                  <a:gd name="T56" fmla="*/ 241 w 346"/>
                  <a:gd name="T57" fmla="*/ 10 h 920"/>
                  <a:gd name="T58" fmla="*/ 228 w 346"/>
                  <a:gd name="T59" fmla="*/ 22 h 920"/>
                  <a:gd name="T60" fmla="*/ 200 w 346"/>
                  <a:gd name="T61" fmla="*/ 74 h 920"/>
                  <a:gd name="T62" fmla="*/ 186 w 346"/>
                  <a:gd name="T63" fmla="*/ 102 h 9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920">
                    <a:moveTo>
                      <a:pt x="202" y="88"/>
                    </a:moveTo>
                    <a:lnTo>
                      <a:pt x="202" y="88"/>
                    </a:lnTo>
                    <a:lnTo>
                      <a:pt x="198" y="112"/>
                    </a:lnTo>
                    <a:lnTo>
                      <a:pt x="192" y="138"/>
                    </a:lnTo>
                    <a:lnTo>
                      <a:pt x="182" y="164"/>
                    </a:lnTo>
                    <a:lnTo>
                      <a:pt x="170" y="190"/>
                    </a:lnTo>
                    <a:lnTo>
                      <a:pt x="142" y="242"/>
                    </a:lnTo>
                    <a:lnTo>
                      <a:pt x="130" y="266"/>
                    </a:lnTo>
                    <a:lnTo>
                      <a:pt x="118" y="290"/>
                    </a:lnTo>
                    <a:lnTo>
                      <a:pt x="98" y="342"/>
                    </a:lnTo>
                    <a:lnTo>
                      <a:pt x="80" y="394"/>
                    </a:lnTo>
                    <a:lnTo>
                      <a:pt x="62" y="448"/>
                    </a:lnTo>
                    <a:lnTo>
                      <a:pt x="48" y="500"/>
                    </a:lnTo>
                    <a:lnTo>
                      <a:pt x="24" y="598"/>
                    </a:lnTo>
                    <a:lnTo>
                      <a:pt x="14" y="654"/>
                    </a:lnTo>
                    <a:lnTo>
                      <a:pt x="6" y="710"/>
                    </a:lnTo>
                    <a:lnTo>
                      <a:pt x="0" y="766"/>
                    </a:lnTo>
                    <a:lnTo>
                      <a:pt x="0" y="794"/>
                    </a:lnTo>
                    <a:lnTo>
                      <a:pt x="2" y="822"/>
                    </a:lnTo>
                    <a:lnTo>
                      <a:pt x="4" y="848"/>
                    </a:lnTo>
                    <a:lnTo>
                      <a:pt x="8" y="874"/>
                    </a:lnTo>
                    <a:lnTo>
                      <a:pt x="16" y="898"/>
                    </a:lnTo>
                    <a:lnTo>
                      <a:pt x="24" y="920"/>
                    </a:lnTo>
                    <a:lnTo>
                      <a:pt x="46" y="920"/>
                    </a:lnTo>
                    <a:lnTo>
                      <a:pt x="68" y="856"/>
                    </a:lnTo>
                    <a:lnTo>
                      <a:pt x="90" y="794"/>
                    </a:lnTo>
                    <a:lnTo>
                      <a:pt x="132" y="664"/>
                    </a:lnTo>
                    <a:lnTo>
                      <a:pt x="154" y="600"/>
                    </a:lnTo>
                    <a:lnTo>
                      <a:pt x="178" y="536"/>
                    </a:lnTo>
                    <a:lnTo>
                      <a:pt x="204" y="470"/>
                    </a:lnTo>
                    <a:lnTo>
                      <a:pt x="232" y="406"/>
                    </a:lnTo>
                    <a:lnTo>
                      <a:pt x="266" y="336"/>
                    </a:lnTo>
                    <a:lnTo>
                      <a:pt x="300" y="266"/>
                    </a:lnTo>
                    <a:lnTo>
                      <a:pt x="314" y="230"/>
                    </a:lnTo>
                    <a:lnTo>
                      <a:pt x="328" y="194"/>
                    </a:lnTo>
                    <a:lnTo>
                      <a:pt x="336" y="156"/>
                    </a:lnTo>
                    <a:lnTo>
                      <a:pt x="342" y="118"/>
                    </a:lnTo>
                    <a:lnTo>
                      <a:pt x="346" y="86"/>
                    </a:lnTo>
                    <a:lnTo>
                      <a:pt x="346" y="68"/>
                    </a:lnTo>
                    <a:lnTo>
                      <a:pt x="344" y="48"/>
                    </a:lnTo>
                    <a:lnTo>
                      <a:pt x="338" y="32"/>
                    </a:lnTo>
                    <a:lnTo>
                      <a:pt x="334" y="24"/>
                    </a:lnTo>
                    <a:lnTo>
                      <a:pt x="330" y="18"/>
                    </a:lnTo>
                    <a:lnTo>
                      <a:pt x="324" y="12"/>
                    </a:lnTo>
                    <a:lnTo>
                      <a:pt x="316" y="6"/>
                    </a:lnTo>
                    <a:lnTo>
                      <a:pt x="306" y="4"/>
                    </a:lnTo>
                    <a:lnTo>
                      <a:pt x="296" y="2"/>
                    </a:lnTo>
                    <a:lnTo>
                      <a:pt x="286" y="0"/>
                    </a:lnTo>
                    <a:lnTo>
                      <a:pt x="276" y="2"/>
                    </a:lnTo>
                    <a:lnTo>
                      <a:pt x="268" y="6"/>
                    </a:lnTo>
                    <a:lnTo>
                      <a:pt x="262" y="10"/>
                    </a:lnTo>
                    <a:lnTo>
                      <a:pt x="254" y="16"/>
                    </a:lnTo>
                    <a:lnTo>
                      <a:pt x="248" y="22"/>
                    </a:lnTo>
                    <a:lnTo>
                      <a:pt x="238" y="38"/>
                    </a:lnTo>
                    <a:lnTo>
                      <a:pt x="220" y="74"/>
                    </a:lnTo>
                    <a:lnTo>
                      <a:pt x="212" y="90"/>
                    </a:lnTo>
                    <a:lnTo>
                      <a:pt x="202" y="10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53"/>
              <p:cNvSpPr>
                <a:spLocks/>
              </p:cNvSpPr>
              <p:nvPr userDrawn="1"/>
            </p:nvSpPr>
            <p:spPr bwMode="auto">
              <a:xfrm>
                <a:off x="595" y="-1287"/>
                <a:ext cx="380" cy="900"/>
              </a:xfrm>
              <a:custGeom>
                <a:avLst/>
                <a:gdLst>
                  <a:gd name="T0" fmla="*/ 236 w 370"/>
                  <a:gd name="T1" fmla="*/ 70 h 894"/>
                  <a:gd name="T2" fmla="*/ 229 w 370"/>
                  <a:gd name="T3" fmla="*/ 173 h 894"/>
                  <a:gd name="T4" fmla="*/ 210 w 370"/>
                  <a:gd name="T5" fmla="*/ 274 h 894"/>
                  <a:gd name="T6" fmla="*/ 158 w 370"/>
                  <a:gd name="T7" fmla="*/ 467 h 894"/>
                  <a:gd name="T8" fmla="*/ 142 w 370"/>
                  <a:gd name="T9" fmla="*/ 513 h 894"/>
                  <a:gd name="T10" fmla="*/ 103 w 370"/>
                  <a:gd name="T11" fmla="*/ 606 h 894"/>
                  <a:gd name="T12" fmla="*/ 58 w 370"/>
                  <a:gd name="T13" fmla="*/ 697 h 894"/>
                  <a:gd name="T14" fmla="*/ 16 w 370"/>
                  <a:gd name="T15" fmla="*/ 783 h 894"/>
                  <a:gd name="T16" fmla="*/ 4 w 370"/>
                  <a:gd name="T17" fmla="*/ 828 h 894"/>
                  <a:gd name="T18" fmla="*/ 0 w 370"/>
                  <a:gd name="T19" fmla="*/ 862 h 894"/>
                  <a:gd name="T20" fmla="*/ 2 w 370"/>
                  <a:gd name="T21" fmla="*/ 886 h 894"/>
                  <a:gd name="T22" fmla="*/ 10 w 370"/>
                  <a:gd name="T23" fmla="*/ 906 h 894"/>
                  <a:gd name="T24" fmla="*/ 29 w 370"/>
                  <a:gd name="T25" fmla="*/ 918 h 894"/>
                  <a:gd name="T26" fmla="*/ 45 w 370"/>
                  <a:gd name="T27" fmla="*/ 924 h 894"/>
                  <a:gd name="T28" fmla="*/ 70 w 370"/>
                  <a:gd name="T29" fmla="*/ 924 h 894"/>
                  <a:gd name="T30" fmla="*/ 92 w 370"/>
                  <a:gd name="T31" fmla="*/ 914 h 894"/>
                  <a:gd name="T32" fmla="*/ 119 w 370"/>
                  <a:gd name="T33" fmla="*/ 896 h 894"/>
                  <a:gd name="T34" fmla="*/ 136 w 370"/>
                  <a:gd name="T35" fmla="*/ 878 h 894"/>
                  <a:gd name="T36" fmla="*/ 166 w 370"/>
                  <a:gd name="T37" fmla="*/ 828 h 894"/>
                  <a:gd name="T38" fmla="*/ 203 w 370"/>
                  <a:gd name="T39" fmla="*/ 747 h 894"/>
                  <a:gd name="T40" fmla="*/ 226 w 370"/>
                  <a:gd name="T41" fmla="*/ 701 h 894"/>
                  <a:gd name="T42" fmla="*/ 308 w 370"/>
                  <a:gd name="T43" fmla="*/ 528 h 894"/>
                  <a:gd name="T44" fmla="*/ 358 w 370"/>
                  <a:gd name="T45" fmla="*/ 413 h 894"/>
                  <a:gd name="T46" fmla="*/ 397 w 370"/>
                  <a:gd name="T47" fmla="*/ 294 h 894"/>
                  <a:gd name="T48" fmla="*/ 412 w 370"/>
                  <a:gd name="T49" fmla="*/ 236 h 894"/>
                  <a:gd name="T50" fmla="*/ 420 w 370"/>
                  <a:gd name="T51" fmla="*/ 179 h 894"/>
                  <a:gd name="T52" fmla="*/ 423 w 370"/>
                  <a:gd name="T53" fmla="*/ 125 h 894"/>
                  <a:gd name="T54" fmla="*/ 409 w 370"/>
                  <a:gd name="T55" fmla="*/ 68 h 894"/>
                  <a:gd name="T56" fmla="*/ 395 w 370"/>
                  <a:gd name="T57" fmla="*/ 44 h 894"/>
                  <a:gd name="T58" fmla="*/ 375 w 370"/>
                  <a:gd name="T59" fmla="*/ 24 h 894"/>
                  <a:gd name="T60" fmla="*/ 362 w 370"/>
                  <a:gd name="T61" fmla="*/ 14 h 894"/>
                  <a:gd name="T62" fmla="*/ 336 w 370"/>
                  <a:gd name="T63" fmla="*/ 2 h 894"/>
                  <a:gd name="T64" fmla="*/ 315 w 370"/>
                  <a:gd name="T65" fmla="*/ 2 h 894"/>
                  <a:gd name="T66" fmla="*/ 297 w 370"/>
                  <a:gd name="T67" fmla="*/ 8 h 894"/>
                  <a:gd name="T68" fmla="*/ 274 w 370"/>
                  <a:gd name="T69" fmla="*/ 32 h 894"/>
                  <a:gd name="T70" fmla="*/ 236 w 370"/>
                  <a:gd name="T71" fmla="*/ 107 h 8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70" h="894">
                    <a:moveTo>
                      <a:pt x="206" y="70"/>
                    </a:moveTo>
                    <a:lnTo>
                      <a:pt x="206" y="70"/>
                    </a:lnTo>
                    <a:lnTo>
                      <a:pt x="204" y="120"/>
                    </a:lnTo>
                    <a:lnTo>
                      <a:pt x="200" y="168"/>
                    </a:lnTo>
                    <a:lnTo>
                      <a:pt x="192" y="218"/>
                    </a:lnTo>
                    <a:lnTo>
                      <a:pt x="184" y="264"/>
                    </a:lnTo>
                    <a:lnTo>
                      <a:pt x="162" y="360"/>
                    </a:lnTo>
                    <a:lnTo>
                      <a:pt x="138" y="452"/>
                    </a:lnTo>
                    <a:lnTo>
                      <a:pt x="124" y="498"/>
                    </a:lnTo>
                    <a:lnTo>
                      <a:pt x="108" y="542"/>
                    </a:lnTo>
                    <a:lnTo>
                      <a:pt x="90" y="586"/>
                    </a:lnTo>
                    <a:lnTo>
                      <a:pt x="70" y="630"/>
                    </a:lnTo>
                    <a:lnTo>
                      <a:pt x="52" y="672"/>
                    </a:lnTo>
                    <a:lnTo>
                      <a:pt x="32" y="716"/>
                    </a:lnTo>
                    <a:lnTo>
                      <a:pt x="16" y="758"/>
                    </a:lnTo>
                    <a:lnTo>
                      <a:pt x="4" y="802"/>
                    </a:lnTo>
                    <a:lnTo>
                      <a:pt x="0" y="818"/>
                    </a:lnTo>
                    <a:lnTo>
                      <a:pt x="0" y="832"/>
                    </a:lnTo>
                    <a:lnTo>
                      <a:pt x="0" y="844"/>
                    </a:lnTo>
                    <a:lnTo>
                      <a:pt x="2" y="856"/>
                    </a:lnTo>
                    <a:lnTo>
                      <a:pt x="6" y="866"/>
                    </a:lnTo>
                    <a:lnTo>
                      <a:pt x="10" y="876"/>
                    </a:lnTo>
                    <a:lnTo>
                      <a:pt x="16" y="882"/>
                    </a:lnTo>
                    <a:lnTo>
                      <a:pt x="24" y="888"/>
                    </a:lnTo>
                    <a:lnTo>
                      <a:pt x="32" y="892"/>
                    </a:lnTo>
                    <a:lnTo>
                      <a:pt x="40" y="894"/>
                    </a:lnTo>
                    <a:lnTo>
                      <a:pt x="50" y="894"/>
                    </a:lnTo>
                    <a:lnTo>
                      <a:pt x="60" y="894"/>
                    </a:lnTo>
                    <a:lnTo>
                      <a:pt x="72" y="890"/>
                    </a:lnTo>
                    <a:lnTo>
                      <a:pt x="82" y="884"/>
                    </a:lnTo>
                    <a:lnTo>
                      <a:pt x="94" y="876"/>
                    </a:lnTo>
                    <a:lnTo>
                      <a:pt x="104" y="866"/>
                    </a:lnTo>
                    <a:lnTo>
                      <a:pt x="120" y="848"/>
                    </a:lnTo>
                    <a:lnTo>
                      <a:pt x="134" y="826"/>
                    </a:lnTo>
                    <a:lnTo>
                      <a:pt x="146" y="802"/>
                    </a:lnTo>
                    <a:lnTo>
                      <a:pt x="158" y="776"/>
                    </a:lnTo>
                    <a:lnTo>
                      <a:pt x="178" y="722"/>
                    </a:lnTo>
                    <a:lnTo>
                      <a:pt x="198" y="676"/>
                    </a:lnTo>
                    <a:lnTo>
                      <a:pt x="248" y="568"/>
                    </a:lnTo>
                    <a:lnTo>
                      <a:pt x="270" y="512"/>
                    </a:lnTo>
                    <a:lnTo>
                      <a:pt x="294" y="456"/>
                    </a:lnTo>
                    <a:lnTo>
                      <a:pt x="314" y="398"/>
                    </a:lnTo>
                    <a:lnTo>
                      <a:pt x="332" y="340"/>
                    </a:lnTo>
                    <a:lnTo>
                      <a:pt x="348" y="284"/>
                    </a:lnTo>
                    <a:lnTo>
                      <a:pt x="360" y="226"/>
                    </a:lnTo>
                    <a:lnTo>
                      <a:pt x="364" y="202"/>
                    </a:lnTo>
                    <a:lnTo>
                      <a:pt x="368" y="174"/>
                    </a:lnTo>
                    <a:lnTo>
                      <a:pt x="370" y="148"/>
                    </a:lnTo>
                    <a:lnTo>
                      <a:pt x="370" y="120"/>
                    </a:lnTo>
                    <a:lnTo>
                      <a:pt x="366" y="92"/>
                    </a:lnTo>
                    <a:lnTo>
                      <a:pt x="358" y="68"/>
                    </a:lnTo>
                    <a:lnTo>
                      <a:pt x="354" y="56"/>
                    </a:lnTo>
                    <a:lnTo>
                      <a:pt x="346" y="44"/>
                    </a:lnTo>
                    <a:lnTo>
                      <a:pt x="338" y="34"/>
                    </a:lnTo>
                    <a:lnTo>
                      <a:pt x="328" y="24"/>
                    </a:lnTo>
                    <a:lnTo>
                      <a:pt x="316" y="14"/>
                    </a:lnTo>
                    <a:lnTo>
                      <a:pt x="306" y="6"/>
                    </a:lnTo>
                    <a:lnTo>
                      <a:pt x="294" y="2"/>
                    </a:lnTo>
                    <a:lnTo>
                      <a:pt x="284" y="0"/>
                    </a:lnTo>
                    <a:lnTo>
                      <a:pt x="276" y="2"/>
                    </a:lnTo>
                    <a:lnTo>
                      <a:pt x="268" y="4"/>
                    </a:lnTo>
                    <a:lnTo>
                      <a:pt x="260" y="8"/>
                    </a:lnTo>
                    <a:lnTo>
                      <a:pt x="252" y="16"/>
                    </a:lnTo>
                    <a:lnTo>
                      <a:pt x="240" y="32"/>
                    </a:lnTo>
                    <a:lnTo>
                      <a:pt x="228" y="54"/>
                    </a:lnTo>
                    <a:lnTo>
                      <a:pt x="206" y="102"/>
                    </a:lnTo>
                    <a:lnTo>
                      <a:pt x="206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54"/>
              <p:cNvSpPr>
                <a:spLocks/>
              </p:cNvSpPr>
              <p:nvPr userDrawn="1"/>
            </p:nvSpPr>
            <p:spPr bwMode="auto">
              <a:xfrm>
                <a:off x="595" y="-1287"/>
                <a:ext cx="380" cy="900"/>
              </a:xfrm>
              <a:custGeom>
                <a:avLst/>
                <a:gdLst>
                  <a:gd name="T0" fmla="*/ 236 w 370"/>
                  <a:gd name="T1" fmla="*/ 70 h 894"/>
                  <a:gd name="T2" fmla="*/ 229 w 370"/>
                  <a:gd name="T3" fmla="*/ 173 h 894"/>
                  <a:gd name="T4" fmla="*/ 210 w 370"/>
                  <a:gd name="T5" fmla="*/ 274 h 894"/>
                  <a:gd name="T6" fmla="*/ 158 w 370"/>
                  <a:gd name="T7" fmla="*/ 467 h 894"/>
                  <a:gd name="T8" fmla="*/ 142 w 370"/>
                  <a:gd name="T9" fmla="*/ 513 h 894"/>
                  <a:gd name="T10" fmla="*/ 103 w 370"/>
                  <a:gd name="T11" fmla="*/ 606 h 894"/>
                  <a:gd name="T12" fmla="*/ 58 w 370"/>
                  <a:gd name="T13" fmla="*/ 697 h 894"/>
                  <a:gd name="T14" fmla="*/ 16 w 370"/>
                  <a:gd name="T15" fmla="*/ 783 h 894"/>
                  <a:gd name="T16" fmla="*/ 4 w 370"/>
                  <a:gd name="T17" fmla="*/ 828 h 894"/>
                  <a:gd name="T18" fmla="*/ 0 w 370"/>
                  <a:gd name="T19" fmla="*/ 862 h 894"/>
                  <a:gd name="T20" fmla="*/ 2 w 370"/>
                  <a:gd name="T21" fmla="*/ 886 h 894"/>
                  <a:gd name="T22" fmla="*/ 10 w 370"/>
                  <a:gd name="T23" fmla="*/ 906 h 894"/>
                  <a:gd name="T24" fmla="*/ 29 w 370"/>
                  <a:gd name="T25" fmla="*/ 918 h 894"/>
                  <a:gd name="T26" fmla="*/ 45 w 370"/>
                  <a:gd name="T27" fmla="*/ 924 h 894"/>
                  <a:gd name="T28" fmla="*/ 70 w 370"/>
                  <a:gd name="T29" fmla="*/ 924 h 894"/>
                  <a:gd name="T30" fmla="*/ 92 w 370"/>
                  <a:gd name="T31" fmla="*/ 914 h 894"/>
                  <a:gd name="T32" fmla="*/ 119 w 370"/>
                  <a:gd name="T33" fmla="*/ 896 h 894"/>
                  <a:gd name="T34" fmla="*/ 136 w 370"/>
                  <a:gd name="T35" fmla="*/ 878 h 894"/>
                  <a:gd name="T36" fmla="*/ 166 w 370"/>
                  <a:gd name="T37" fmla="*/ 828 h 894"/>
                  <a:gd name="T38" fmla="*/ 203 w 370"/>
                  <a:gd name="T39" fmla="*/ 747 h 894"/>
                  <a:gd name="T40" fmla="*/ 226 w 370"/>
                  <a:gd name="T41" fmla="*/ 701 h 894"/>
                  <a:gd name="T42" fmla="*/ 308 w 370"/>
                  <a:gd name="T43" fmla="*/ 528 h 894"/>
                  <a:gd name="T44" fmla="*/ 358 w 370"/>
                  <a:gd name="T45" fmla="*/ 413 h 894"/>
                  <a:gd name="T46" fmla="*/ 397 w 370"/>
                  <a:gd name="T47" fmla="*/ 294 h 894"/>
                  <a:gd name="T48" fmla="*/ 412 w 370"/>
                  <a:gd name="T49" fmla="*/ 236 h 894"/>
                  <a:gd name="T50" fmla="*/ 420 w 370"/>
                  <a:gd name="T51" fmla="*/ 179 h 894"/>
                  <a:gd name="T52" fmla="*/ 423 w 370"/>
                  <a:gd name="T53" fmla="*/ 125 h 894"/>
                  <a:gd name="T54" fmla="*/ 409 w 370"/>
                  <a:gd name="T55" fmla="*/ 68 h 894"/>
                  <a:gd name="T56" fmla="*/ 395 w 370"/>
                  <a:gd name="T57" fmla="*/ 44 h 894"/>
                  <a:gd name="T58" fmla="*/ 375 w 370"/>
                  <a:gd name="T59" fmla="*/ 24 h 894"/>
                  <a:gd name="T60" fmla="*/ 362 w 370"/>
                  <a:gd name="T61" fmla="*/ 14 h 894"/>
                  <a:gd name="T62" fmla="*/ 336 w 370"/>
                  <a:gd name="T63" fmla="*/ 2 h 894"/>
                  <a:gd name="T64" fmla="*/ 315 w 370"/>
                  <a:gd name="T65" fmla="*/ 2 h 894"/>
                  <a:gd name="T66" fmla="*/ 297 w 370"/>
                  <a:gd name="T67" fmla="*/ 8 h 894"/>
                  <a:gd name="T68" fmla="*/ 274 w 370"/>
                  <a:gd name="T69" fmla="*/ 32 h 894"/>
                  <a:gd name="T70" fmla="*/ 236 w 370"/>
                  <a:gd name="T71" fmla="*/ 107 h 8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70" h="894">
                    <a:moveTo>
                      <a:pt x="206" y="70"/>
                    </a:moveTo>
                    <a:lnTo>
                      <a:pt x="206" y="70"/>
                    </a:lnTo>
                    <a:lnTo>
                      <a:pt x="204" y="120"/>
                    </a:lnTo>
                    <a:lnTo>
                      <a:pt x="200" y="168"/>
                    </a:lnTo>
                    <a:lnTo>
                      <a:pt x="192" y="218"/>
                    </a:lnTo>
                    <a:lnTo>
                      <a:pt x="184" y="264"/>
                    </a:lnTo>
                    <a:lnTo>
                      <a:pt x="162" y="360"/>
                    </a:lnTo>
                    <a:lnTo>
                      <a:pt x="138" y="452"/>
                    </a:lnTo>
                    <a:lnTo>
                      <a:pt x="124" y="498"/>
                    </a:lnTo>
                    <a:lnTo>
                      <a:pt x="108" y="542"/>
                    </a:lnTo>
                    <a:lnTo>
                      <a:pt x="90" y="586"/>
                    </a:lnTo>
                    <a:lnTo>
                      <a:pt x="70" y="630"/>
                    </a:lnTo>
                    <a:lnTo>
                      <a:pt x="52" y="672"/>
                    </a:lnTo>
                    <a:lnTo>
                      <a:pt x="32" y="716"/>
                    </a:lnTo>
                    <a:lnTo>
                      <a:pt x="16" y="758"/>
                    </a:lnTo>
                    <a:lnTo>
                      <a:pt x="4" y="802"/>
                    </a:lnTo>
                    <a:lnTo>
                      <a:pt x="0" y="818"/>
                    </a:lnTo>
                    <a:lnTo>
                      <a:pt x="0" y="832"/>
                    </a:lnTo>
                    <a:lnTo>
                      <a:pt x="0" y="844"/>
                    </a:lnTo>
                    <a:lnTo>
                      <a:pt x="2" y="856"/>
                    </a:lnTo>
                    <a:lnTo>
                      <a:pt x="6" y="866"/>
                    </a:lnTo>
                    <a:lnTo>
                      <a:pt x="10" y="876"/>
                    </a:lnTo>
                    <a:lnTo>
                      <a:pt x="16" y="882"/>
                    </a:lnTo>
                    <a:lnTo>
                      <a:pt x="24" y="888"/>
                    </a:lnTo>
                    <a:lnTo>
                      <a:pt x="32" y="892"/>
                    </a:lnTo>
                    <a:lnTo>
                      <a:pt x="40" y="894"/>
                    </a:lnTo>
                    <a:lnTo>
                      <a:pt x="50" y="894"/>
                    </a:lnTo>
                    <a:lnTo>
                      <a:pt x="60" y="894"/>
                    </a:lnTo>
                    <a:lnTo>
                      <a:pt x="72" y="890"/>
                    </a:lnTo>
                    <a:lnTo>
                      <a:pt x="82" y="884"/>
                    </a:lnTo>
                    <a:lnTo>
                      <a:pt x="94" y="876"/>
                    </a:lnTo>
                    <a:lnTo>
                      <a:pt x="104" y="866"/>
                    </a:lnTo>
                    <a:lnTo>
                      <a:pt x="120" y="848"/>
                    </a:lnTo>
                    <a:lnTo>
                      <a:pt x="134" y="826"/>
                    </a:lnTo>
                    <a:lnTo>
                      <a:pt x="146" y="802"/>
                    </a:lnTo>
                    <a:lnTo>
                      <a:pt x="158" y="776"/>
                    </a:lnTo>
                    <a:lnTo>
                      <a:pt x="178" y="722"/>
                    </a:lnTo>
                    <a:lnTo>
                      <a:pt x="198" y="676"/>
                    </a:lnTo>
                    <a:lnTo>
                      <a:pt x="248" y="568"/>
                    </a:lnTo>
                    <a:lnTo>
                      <a:pt x="270" y="512"/>
                    </a:lnTo>
                    <a:lnTo>
                      <a:pt x="294" y="456"/>
                    </a:lnTo>
                    <a:lnTo>
                      <a:pt x="314" y="398"/>
                    </a:lnTo>
                    <a:lnTo>
                      <a:pt x="332" y="340"/>
                    </a:lnTo>
                    <a:lnTo>
                      <a:pt x="348" y="284"/>
                    </a:lnTo>
                    <a:lnTo>
                      <a:pt x="360" y="226"/>
                    </a:lnTo>
                    <a:lnTo>
                      <a:pt x="364" y="202"/>
                    </a:lnTo>
                    <a:lnTo>
                      <a:pt x="368" y="174"/>
                    </a:lnTo>
                    <a:lnTo>
                      <a:pt x="370" y="148"/>
                    </a:lnTo>
                    <a:lnTo>
                      <a:pt x="370" y="120"/>
                    </a:lnTo>
                    <a:lnTo>
                      <a:pt x="366" y="92"/>
                    </a:lnTo>
                    <a:lnTo>
                      <a:pt x="358" y="68"/>
                    </a:lnTo>
                    <a:lnTo>
                      <a:pt x="354" y="56"/>
                    </a:lnTo>
                    <a:lnTo>
                      <a:pt x="346" y="44"/>
                    </a:lnTo>
                    <a:lnTo>
                      <a:pt x="338" y="34"/>
                    </a:lnTo>
                    <a:lnTo>
                      <a:pt x="328" y="24"/>
                    </a:lnTo>
                    <a:lnTo>
                      <a:pt x="316" y="14"/>
                    </a:lnTo>
                    <a:lnTo>
                      <a:pt x="306" y="6"/>
                    </a:lnTo>
                    <a:lnTo>
                      <a:pt x="294" y="2"/>
                    </a:lnTo>
                    <a:lnTo>
                      <a:pt x="284" y="0"/>
                    </a:lnTo>
                    <a:lnTo>
                      <a:pt x="276" y="2"/>
                    </a:lnTo>
                    <a:lnTo>
                      <a:pt x="268" y="4"/>
                    </a:lnTo>
                    <a:lnTo>
                      <a:pt x="260" y="8"/>
                    </a:lnTo>
                    <a:lnTo>
                      <a:pt x="252" y="16"/>
                    </a:lnTo>
                    <a:lnTo>
                      <a:pt x="240" y="32"/>
                    </a:lnTo>
                    <a:lnTo>
                      <a:pt x="228" y="54"/>
                    </a:lnTo>
                    <a:lnTo>
                      <a:pt x="206" y="10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55"/>
              <p:cNvSpPr>
                <a:spLocks/>
              </p:cNvSpPr>
              <p:nvPr userDrawn="1"/>
            </p:nvSpPr>
            <p:spPr bwMode="auto">
              <a:xfrm>
                <a:off x="1035" y="-1027"/>
                <a:ext cx="340" cy="820"/>
              </a:xfrm>
              <a:custGeom>
                <a:avLst/>
                <a:gdLst>
                  <a:gd name="T0" fmla="*/ 219 w 342"/>
                  <a:gd name="T1" fmla="*/ 96 h 820"/>
                  <a:gd name="T2" fmla="*/ 211 w 342"/>
                  <a:gd name="T3" fmla="*/ 142 h 820"/>
                  <a:gd name="T4" fmla="*/ 183 w 342"/>
                  <a:gd name="T5" fmla="*/ 230 h 820"/>
                  <a:gd name="T6" fmla="*/ 143 w 342"/>
                  <a:gd name="T7" fmla="*/ 320 h 820"/>
                  <a:gd name="T8" fmla="*/ 80 w 342"/>
                  <a:gd name="T9" fmla="*/ 454 h 820"/>
                  <a:gd name="T10" fmla="*/ 38 w 342"/>
                  <a:gd name="T11" fmla="*/ 544 h 820"/>
                  <a:gd name="T12" fmla="*/ 10 w 342"/>
                  <a:gd name="T13" fmla="*/ 636 h 820"/>
                  <a:gd name="T14" fmla="*/ 2 w 342"/>
                  <a:gd name="T15" fmla="*/ 682 h 820"/>
                  <a:gd name="T16" fmla="*/ 0 w 342"/>
                  <a:gd name="T17" fmla="*/ 728 h 820"/>
                  <a:gd name="T18" fmla="*/ 4 w 342"/>
                  <a:gd name="T19" fmla="*/ 774 h 820"/>
                  <a:gd name="T20" fmla="*/ 16 w 342"/>
                  <a:gd name="T21" fmla="*/ 820 h 820"/>
                  <a:gd name="T22" fmla="*/ 26 w 342"/>
                  <a:gd name="T23" fmla="*/ 818 h 820"/>
                  <a:gd name="T24" fmla="*/ 46 w 342"/>
                  <a:gd name="T25" fmla="*/ 808 h 820"/>
                  <a:gd name="T26" fmla="*/ 66 w 342"/>
                  <a:gd name="T27" fmla="*/ 790 h 820"/>
                  <a:gd name="T28" fmla="*/ 91 w 342"/>
                  <a:gd name="T29" fmla="*/ 752 h 820"/>
                  <a:gd name="T30" fmla="*/ 129 w 342"/>
                  <a:gd name="T31" fmla="*/ 684 h 820"/>
                  <a:gd name="T32" fmla="*/ 163 w 342"/>
                  <a:gd name="T33" fmla="*/ 604 h 820"/>
                  <a:gd name="T34" fmla="*/ 221 w 342"/>
                  <a:gd name="T35" fmla="*/ 440 h 820"/>
                  <a:gd name="T36" fmla="*/ 256 w 342"/>
                  <a:gd name="T37" fmla="*/ 322 h 820"/>
                  <a:gd name="T38" fmla="*/ 268 w 342"/>
                  <a:gd name="T39" fmla="*/ 292 h 820"/>
                  <a:gd name="T40" fmla="*/ 308 w 342"/>
                  <a:gd name="T41" fmla="*/ 202 h 820"/>
                  <a:gd name="T42" fmla="*/ 328 w 342"/>
                  <a:gd name="T43" fmla="*/ 138 h 820"/>
                  <a:gd name="T44" fmla="*/ 332 w 342"/>
                  <a:gd name="T45" fmla="*/ 90 h 820"/>
                  <a:gd name="T46" fmla="*/ 332 w 342"/>
                  <a:gd name="T47" fmla="*/ 74 h 820"/>
                  <a:gd name="T48" fmla="*/ 324 w 342"/>
                  <a:gd name="T49" fmla="*/ 34 h 820"/>
                  <a:gd name="T50" fmla="*/ 310 w 342"/>
                  <a:gd name="T51" fmla="*/ 10 h 820"/>
                  <a:gd name="T52" fmla="*/ 292 w 342"/>
                  <a:gd name="T53" fmla="*/ 0 h 820"/>
                  <a:gd name="T54" fmla="*/ 272 w 342"/>
                  <a:gd name="T55" fmla="*/ 2 h 820"/>
                  <a:gd name="T56" fmla="*/ 255 w 342"/>
                  <a:gd name="T57" fmla="*/ 16 h 820"/>
                  <a:gd name="T58" fmla="*/ 241 w 342"/>
                  <a:gd name="T59" fmla="*/ 36 h 820"/>
                  <a:gd name="T60" fmla="*/ 227 w 342"/>
                  <a:gd name="T61" fmla="*/ 64 h 820"/>
                  <a:gd name="T62" fmla="*/ 219 w 342"/>
                  <a:gd name="T63" fmla="*/ 96 h 8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2" h="820">
                    <a:moveTo>
                      <a:pt x="224" y="96"/>
                    </a:moveTo>
                    <a:lnTo>
                      <a:pt x="224" y="96"/>
                    </a:lnTo>
                    <a:lnTo>
                      <a:pt x="222" y="120"/>
                    </a:lnTo>
                    <a:lnTo>
                      <a:pt x="216" y="142"/>
                    </a:lnTo>
                    <a:lnTo>
                      <a:pt x="204" y="186"/>
                    </a:lnTo>
                    <a:lnTo>
                      <a:pt x="188" y="230"/>
                    </a:lnTo>
                    <a:lnTo>
                      <a:pt x="168" y="274"/>
                    </a:lnTo>
                    <a:lnTo>
                      <a:pt x="148" y="320"/>
                    </a:lnTo>
                    <a:lnTo>
                      <a:pt x="124" y="364"/>
                    </a:lnTo>
                    <a:lnTo>
                      <a:pt x="80" y="454"/>
                    </a:lnTo>
                    <a:lnTo>
                      <a:pt x="58" y="500"/>
                    </a:lnTo>
                    <a:lnTo>
                      <a:pt x="38" y="544"/>
                    </a:lnTo>
                    <a:lnTo>
                      <a:pt x="22" y="590"/>
                    </a:lnTo>
                    <a:lnTo>
                      <a:pt x="10" y="636"/>
                    </a:lnTo>
                    <a:lnTo>
                      <a:pt x="6" y="658"/>
                    </a:lnTo>
                    <a:lnTo>
                      <a:pt x="2" y="682"/>
                    </a:lnTo>
                    <a:lnTo>
                      <a:pt x="0" y="704"/>
                    </a:lnTo>
                    <a:lnTo>
                      <a:pt x="0" y="728"/>
                    </a:lnTo>
                    <a:lnTo>
                      <a:pt x="2" y="750"/>
                    </a:lnTo>
                    <a:lnTo>
                      <a:pt x="4" y="774"/>
                    </a:lnTo>
                    <a:lnTo>
                      <a:pt x="8" y="798"/>
                    </a:lnTo>
                    <a:lnTo>
                      <a:pt x="16" y="820"/>
                    </a:lnTo>
                    <a:lnTo>
                      <a:pt x="26" y="818"/>
                    </a:lnTo>
                    <a:lnTo>
                      <a:pt x="36" y="814"/>
                    </a:lnTo>
                    <a:lnTo>
                      <a:pt x="46" y="808"/>
                    </a:lnTo>
                    <a:lnTo>
                      <a:pt x="56" y="800"/>
                    </a:lnTo>
                    <a:lnTo>
                      <a:pt x="66" y="790"/>
                    </a:lnTo>
                    <a:lnTo>
                      <a:pt x="76" y="780"/>
                    </a:lnTo>
                    <a:lnTo>
                      <a:pt x="96" y="752"/>
                    </a:lnTo>
                    <a:lnTo>
                      <a:pt x="116" y="720"/>
                    </a:lnTo>
                    <a:lnTo>
                      <a:pt x="134" y="684"/>
                    </a:lnTo>
                    <a:lnTo>
                      <a:pt x="152" y="646"/>
                    </a:lnTo>
                    <a:lnTo>
                      <a:pt x="168" y="604"/>
                    </a:lnTo>
                    <a:lnTo>
                      <a:pt x="200" y="520"/>
                    </a:lnTo>
                    <a:lnTo>
                      <a:pt x="226" y="440"/>
                    </a:lnTo>
                    <a:lnTo>
                      <a:pt x="248" y="372"/>
                    </a:lnTo>
                    <a:lnTo>
                      <a:pt x="266" y="322"/>
                    </a:lnTo>
                    <a:lnTo>
                      <a:pt x="278" y="292"/>
                    </a:lnTo>
                    <a:lnTo>
                      <a:pt x="292" y="262"/>
                    </a:lnTo>
                    <a:lnTo>
                      <a:pt x="318" y="202"/>
                    </a:lnTo>
                    <a:lnTo>
                      <a:pt x="330" y="170"/>
                    </a:lnTo>
                    <a:lnTo>
                      <a:pt x="338" y="138"/>
                    </a:lnTo>
                    <a:lnTo>
                      <a:pt x="342" y="106"/>
                    </a:lnTo>
                    <a:lnTo>
                      <a:pt x="342" y="90"/>
                    </a:lnTo>
                    <a:lnTo>
                      <a:pt x="342" y="74"/>
                    </a:lnTo>
                    <a:lnTo>
                      <a:pt x="338" y="52"/>
                    </a:lnTo>
                    <a:lnTo>
                      <a:pt x="334" y="34"/>
                    </a:lnTo>
                    <a:lnTo>
                      <a:pt x="326" y="20"/>
                    </a:lnTo>
                    <a:lnTo>
                      <a:pt x="320" y="10"/>
                    </a:lnTo>
                    <a:lnTo>
                      <a:pt x="310" y="4"/>
                    </a:lnTo>
                    <a:lnTo>
                      <a:pt x="302" y="0"/>
                    </a:lnTo>
                    <a:lnTo>
                      <a:pt x="292" y="0"/>
                    </a:lnTo>
                    <a:lnTo>
                      <a:pt x="282" y="2"/>
                    </a:lnTo>
                    <a:lnTo>
                      <a:pt x="272" y="8"/>
                    </a:lnTo>
                    <a:lnTo>
                      <a:pt x="264" y="16"/>
                    </a:lnTo>
                    <a:lnTo>
                      <a:pt x="254" y="24"/>
                    </a:lnTo>
                    <a:lnTo>
                      <a:pt x="246" y="36"/>
                    </a:lnTo>
                    <a:lnTo>
                      <a:pt x="238" y="50"/>
                    </a:lnTo>
                    <a:lnTo>
                      <a:pt x="232" y="64"/>
                    </a:lnTo>
                    <a:lnTo>
                      <a:pt x="228" y="80"/>
                    </a:lnTo>
                    <a:lnTo>
                      <a:pt x="224" y="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56"/>
              <p:cNvSpPr>
                <a:spLocks/>
              </p:cNvSpPr>
              <p:nvPr userDrawn="1"/>
            </p:nvSpPr>
            <p:spPr bwMode="auto">
              <a:xfrm>
                <a:off x="1035" y="-1027"/>
                <a:ext cx="340" cy="820"/>
              </a:xfrm>
              <a:custGeom>
                <a:avLst/>
                <a:gdLst>
                  <a:gd name="T0" fmla="*/ 219 w 342"/>
                  <a:gd name="T1" fmla="*/ 96 h 820"/>
                  <a:gd name="T2" fmla="*/ 211 w 342"/>
                  <a:gd name="T3" fmla="*/ 142 h 820"/>
                  <a:gd name="T4" fmla="*/ 183 w 342"/>
                  <a:gd name="T5" fmla="*/ 230 h 820"/>
                  <a:gd name="T6" fmla="*/ 143 w 342"/>
                  <a:gd name="T7" fmla="*/ 320 h 820"/>
                  <a:gd name="T8" fmla="*/ 80 w 342"/>
                  <a:gd name="T9" fmla="*/ 454 h 820"/>
                  <a:gd name="T10" fmla="*/ 38 w 342"/>
                  <a:gd name="T11" fmla="*/ 544 h 820"/>
                  <a:gd name="T12" fmla="*/ 10 w 342"/>
                  <a:gd name="T13" fmla="*/ 636 h 820"/>
                  <a:gd name="T14" fmla="*/ 2 w 342"/>
                  <a:gd name="T15" fmla="*/ 682 h 820"/>
                  <a:gd name="T16" fmla="*/ 0 w 342"/>
                  <a:gd name="T17" fmla="*/ 728 h 820"/>
                  <a:gd name="T18" fmla="*/ 4 w 342"/>
                  <a:gd name="T19" fmla="*/ 774 h 820"/>
                  <a:gd name="T20" fmla="*/ 16 w 342"/>
                  <a:gd name="T21" fmla="*/ 820 h 820"/>
                  <a:gd name="T22" fmla="*/ 26 w 342"/>
                  <a:gd name="T23" fmla="*/ 818 h 820"/>
                  <a:gd name="T24" fmla="*/ 46 w 342"/>
                  <a:gd name="T25" fmla="*/ 808 h 820"/>
                  <a:gd name="T26" fmla="*/ 66 w 342"/>
                  <a:gd name="T27" fmla="*/ 790 h 820"/>
                  <a:gd name="T28" fmla="*/ 91 w 342"/>
                  <a:gd name="T29" fmla="*/ 752 h 820"/>
                  <a:gd name="T30" fmla="*/ 129 w 342"/>
                  <a:gd name="T31" fmla="*/ 684 h 820"/>
                  <a:gd name="T32" fmla="*/ 163 w 342"/>
                  <a:gd name="T33" fmla="*/ 604 h 820"/>
                  <a:gd name="T34" fmla="*/ 221 w 342"/>
                  <a:gd name="T35" fmla="*/ 440 h 820"/>
                  <a:gd name="T36" fmla="*/ 256 w 342"/>
                  <a:gd name="T37" fmla="*/ 322 h 820"/>
                  <a:gd name="T38" fmla="*/ 268 w 342"/>
                  <a:gd name="T39" fmla="*/ 292 h 820"/>
                  <a:gd name="T40" fmla="*/ 308 w 342"/>
                  <a:gd name="T41" fmla="*/ 202 h 820"/>
                  <a:gd name="T42" fmla="*/ 328 w 342"/>
                  <a:gd name="T43" fmla="*/ 138 h 820"/>
                  <a:gd name="T44" fmla="*/ 332 w 342"/>
                  <a:gd name="T45" fmla="*/ 90 h 820"/>
                  <a:gd name="T46" fmla="*/ 332 w 342"/>
                  <a:gd name="T47" fmla="*/ 74 h 820"/>
                  <a:gd name="T48" fmla="*/ 324 w 342"/>
                  <a:gd name="T49" fmla="*/ 34 h 820"/>
                  <a:gd name="T50" fmla="*/ 310 w 342"/>
                  <a:gd name="T51" fmla="*/ 10 h 820"/>
                  <a:gd name="T52" fmla="*/ 292 w 342"/>
                  <a:gd name="T53" fmla="*/ 0 h 820"/>
                  <a:gd name="T54" fmla="*/ 272 w 342"/>
                  <a:gd name="T55" fmla="*/ 2 h 820"/>
                  <a:gd name="T56" fmla="*/ 255 w 342"/>
                  <a:gd name="T57" fmla="*/ 16 h 820"/>
                  <a:gd name="T58" fmla="*/ 241 w 342"/>
                  <a:gd name="T59" fmla="*/ 36 h 820"/>
                  <a:gd name="T60" fmla="*/ 227 w 342"/>
                  <a:gd name="T61" fmla="*/ 64 h 820"/>
                  <a:gd name="T62" fmla="*/ 219 w 342"/>
                  <a:gd name="T63" fmla="*/ 96 h 8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2" h="820">
                    <a:moveTo>
                      <a:pt x="224" y="96"/>
                    </a:moveTo>
                    <a:lnTo>
                      <a:pt x="224" y="96"/>
                    </a:lnTo>
                    <a:lnTo>
                      <a:pt x="222" y="120"/>
                    </a:lnTo>
                    <a:lnTo>
                      <a:pt x="216" y="142"/>
                    </a:lnTo>
                    <a:lnTo>
                      <a:pt x="204" y="186"/>
                    </a:lnTo>
                    <a:lnTo>
                      <a:pt x="188" y="230"/>
                    </a:lnTo>
                    <a:lnTo>
                      <a:pt x="168" y="274"/>
                    </a:lnTo>
                    <a:lnTo>
                      <a:pt x="148" y="320"/>
                    </a:lnTo>
                    <a:lnTo>
                      <a:pt x="124" y="364"/>
                    </a:lnTo>
                    <a:lnTo>
                      <a:pt x="80" y="454"/>
                    </a:lnTo>
                    <a:lnTo>
                      <a:pt x="58" y="500"/>
                    </a:lnTo>
                    <a:lnTo>
                      <a:pt x="38" y="544"/>
                    </a:lnTo>
                    <a:lnTo>
                      <a:pt x="22" y="590"/>
                    </a:lnTo>
                    <a:lnTo>
                      <a:pt x="10" y="636"/>
                    </a:lnTo>
                    <a:lnTo>
                      <a:pt x="6" y="658"/>
                    </a:lnTo>
                    <a:lnTo>
                      <a:pt x="2" y="682"/>
                    </a:lnTo>
                    <a:lnTo>
                      <a:pt x="0" y="704"/>
                    </a:lnTo>
                    <a:lnTo>
                      <a:pt x="0" y="728"/>
                    </a:lnTo>
                    <a:lnTo>
                      <a:pt x="2" y="750"/>
                    </a:lnTo>
                    <a:lnTo>
                      <a:pt x="4" y="774"/>
                    </a:lnTo>
                    <a:lnTo>
                      <a:pt x="8" y="798"/>
                    </a:lnTo>
                    <a:lnTo>
                      <a:pt x="16" y="820"/>
                    </a:lnTo>
                    <a:lnTo>
                      <a:pt x="26" y="818"/>
                    </a:lnTo>
                    <a:lnTo>
                      <a:pt x="36" y="814"/>
                    </a:lnTo>
                    <a:lnTo>
                      <a:pt x="46" y="808"/>
                    </a:lnTo>
                    <a:lnTo>
                      <a:pt x="56" y="800"/>
                    </a:lnTo>
                    <a:lnTo>
                      <a:pt x="66" y="790"/>
                    </a:lnTo>
                    <a:lnTo>
                      <a:pt x="76" y="780"/>
                    </a:lnTo>
                    <a:lnTo>
                      <a:pt x="96" y="752"/>
                    </a:lnTo>
                    <a:lnTo>
                      <a:pt x="116" y="720"/>
                    </a:lnTo>
                    <a:lnTo>
                      <a:pt x="134" y="684"/>
                    </a:lnTo>
                    <a:lnTo>
                      <a:pt x="152" y="646"/>
                    </a:lnTo>
                    <a:lnTo>
                      <a:pt x="168" y="604"/>
                    </a:lnTo>
                    <a:lnTo>
                      <a:pt x="200" y="520"/>
                    </a:lnTo>
                    <a:lnTo>
                      <a:pt x="226" y="440"/>
                    </a:lnTo>
                    <a:lnTo>
                      <a:pt x="248" y="372"/>
                    </a:lnTo>
                    <a:lnTo>
                      <a:pt x="266" y="322"/>
                    </a:lnTo>
                    <a:lnTo>
                      <a:pt x="278" y="292"/>
                    </a:lnTo>
                    <a:lnTo>
                      <a:pt x="292" y="262"/>
                    </a:lnTo>
                    <a:lnTo>
                      <a:pt x="318" y="202"/>
                    </a:lnTo>
                    <a:lnTo>
                      <a:pt x="330" y="170"/>
                    </a:lnTo>
                    <a:lnTo>
                      <a:pt x="338" y="138"/>
                    </a:lnTo>
                    <a:lnTo>
                      <a:pt x="342" y="106"/>
                    </a:lnTo>
                    <a:lnTo>
                      <a:pt x="342" y="90"/>
                    </a:lnTo>
                    <a:lnTo>
                      <a:pt x="342" y="74"/>
                    </a:lnTo>
                    <a:lnTo>
                      <a:pt x="338" y="52"/>
                    </a:lnTo>
                    <a:lnTo>
                      <a:pt x="334" y="34"/>
                    </a:lnTo>
                    <a:lnTo>
                      <a:pt x="326" y="20"/>
                    </a:lnTo>
                    <a:lnTo>
                      <a:pt x="320" y="10"/>
                    </a:lnTo>
                    <a:lnTo>
                      <a:pt x="310" y="4"/>
                    </a:lnTo>
                    <a:lnTo>
                      <a:pt x="302" y="0"/>
                    </a:lnTo>
                    <a:lnTo>
                      <a:pt x="292" y="0"/>
                    </a:lnTo>
                    <a:lnTo>
                      <a:pt x="282" y="2"/>
                    </a:lnTo>
                    <a:lnTo>
                      <a:pt x="272" y="8"/>
                    </a:lnTo>
                    <a:lnTo>
                      <a:pt x="264" y="16"/>
                    </a:lnTo>
                    <a:lnTo>
                      <a:pt x="254" y="24"/>
                    </a:lnTo>
                    <a:lnTo>
                      <a:pt x="246" y="36"/>
                    </a:lnTo>
                    <a:lnTo>
                      <a:pt x="238" y="50"/>
                    </a:lnTo>
                    <a:lnTo>
                      <a:pt x="232" y="64"/>
                    </a:lnTo>
                    <a:lnTo>
                      <a:pt x="228" y="80"/>
                    </a:lnTo>
                    <a:lnTo>
                      <a:pt x="224" y="9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57"/>
              <p:cNvSpPr>
                <a:spLocks/>
              </p:cNvSpPr>
              <p:nvPr userDrawn="1"/>
            </p:nvSpPr>
            <p:spPr bwMode="auto">
              <a:xfrm>
                <a:off x="1455" y="-787"/>
                <a:ext cx="300" cy="780"/>
              </a:xfrm>
              <a:custGeom>
                <a:avLst/>
                <a:gdLst>
                  <a:gd name="T0" fmla="*/ 206 w 290"/>
                  <a:gd name="T1" fmla="*/ 92 h 780"/>
                  <a:gd name="T2" fmla="*/ 206 w 290"/>
                  <a:gd name="T3" fmla="*/ 92 h 780"/>
                  <a:gd name="T4" fmla="*/ 206 w 290"/>
                  <a:gd name="T5" fmla="*/ 104 h 780"/>
                  <a:gd name="T6" fmla="*/ 204 w 290"/>
                  <a:gd name="T7" fmla="*/ 118 h 780"/>
                  <a:gd name="T8" fmla="*/ 194 w 290"/>
                  <a:gd name="T9" fmla="*/ 150 h 780"/>
                  <a:gd name="T10" fmla="*/ 182 w 290"/>
                  <a:gd name="T11" fmla="*/ 190 h 780"/>
                  <a:gd name="T12" fmla="*/ 163 w 290"/>
                  <a:gd name="T13" fmla="*/ 236 h 780"/>
                  <a:gd name="T14" fmla="*/ 119 w 290"/>
                  <a:gd name="T15" fmla="*/ 342 h 780"/>
                  <a:gd name="T16" fmla="*/ 70 w 290"/>
                  <a:gd name="T17" fmla="*/ 456 h 780"/>
                  <a:gd name="T18" fmla="*/ 50 w 290"/>
                  <a:gd name="T19" fmla="*/ 512 h 780"/>
                  <a:gd name="T20" fmla="*/ 31 w 290"/>
                  <a:gd name="T21" fmla="*/ 566 h 780"/>
                  <a:gd name="T22" fmla="*/ 12 w 290"/>
                  <a:gd name="T23" fmla="*/ 618 h 780"/>
                  <a:gd name="T24" fmla="*/ 4 w 290"/>
                  <a:gd name="T25" fmla="*/ 664 h 780"/>
                  <a:gd name="T26" fmla="*/ 0 w 290"/>
                  <a:gd name="T27" fmla="*/ 684 h 780"/>
                  <a:gd name="T28" fmla="*/ 0 w 290"/>
                  <a:gd name="T29" fmla="*/ 704 h 780"/>
                  <a:gd name="T30" fmla="*/ 0 w 290"/>
                  <a:gd name="T31" fmla="*/ 722 h 780"/>
                  <a:gd name="T32" fmla="*/ 2 w 290"/>
                  <a:gd name="T33" fmla="*/ 738 h 780"/>
                  <a:gd name="T34" fmla="*/ 6 w 290"/>
                  <a:gd name="T35" fmla="*/ 750 h 780"/>
                  <a:gd name="T36" fmla="*/ 10 w 290"/>
                  <a:gd name="T37" fmla="*/ 762 h 780"/>
                  <a:gd name="T38" fmla="*/ 23 w 290"/>
                  <a:gd name="T39" fmla="*/ 770 h 780"/>
                  <a:gd name="T40" fmla="*/ 33 w 290"/>
                  <a:gd name="T41" fmla="*/ 776 h 780"/>
                  <a:gd name="T42" fmla="*/ 33 w 290"/>
                  <a:gd name="T43" fmla="*/ 776 h 780"/>
                  <a:gd name="T44" fmla="*/ 43 w 290"/>
                  <a:gd name="T45" fmla="*/ 780 h 780"/>
                  <a:gd name="T46" fmla="*/ 58 w 290"/>
                  <a:gd name="T47" fmla="*/ 778 h 780"/>
                  <a:gd name="T48" fmla="*/ 70 w 290"/>
                  <a:gd name="T49" fmla="*/ 772 h 780"/>
                  <a:gd name="T50" fmla="*/ 83 w 290"/>
                  <a:gd name="T51" fmla="*/ 764 h 780"/>
                  <a:gd name="T52" fmla="*/ 97 w 290"/>
                  <a:gd name="T53" fmla="*/ 752 h 780"/>
                  <a:gd name="T54" fmla="*/ 108 w 290"/>
                  <a:gd name="T55" fmla="*/ 738 h 780"/>
                  <a:gd name="T56" fmla="*/ 124 w 290"/>
                  <a:gd name="T57" fmla="*/ 720 h 780"/>
                  <a:gd name="T58" fmla="*/ 137 w 290"/>
                  <a:gd name="T59" fmla="*/ 700 h 780"/>
                  <a:gd name="T60" fmla="*/ 163 w 290"/>
                  <a:gd name="T61" fmla="*/ 652 h 780"/>
                  <a:gd name="T62" fmla="*/ 190 w 290"/>
                  <a:gd name="T63" fmla="*/ 600 h 780"/>
                  <a:gd name="T64" fmla="*/ 215 w 290"/>
                  <a:gd name="T65" fmla="*/ 540 h 780"/>
                  <a:gd name="T66" fmla="*/ 242 w 290"/>
                  <a:gd name="T67" fmla="*/ 476 h 780"/>
                  <a:gd name="T68" fmla="*/ 263 w 290"/>
                  <a:gd name="T69" fmla="*/ 412 h 780"/>
                  <a:gd name="T70" fmla="*/ 284 w 290"/>
                  <a:gd name="T71" fmla="*/ 348 h 780"/>
                  <a:gd name="T72" fmla="*/ 303 w 290"/>
                  <a:gd name="T73" fmla="*/ 286 h 780"/>
                  <a:gd name="T74" fmla="*/ 320 w 290"/>
                  <a:gd name="T75" fmla="*/ 228 h 780"/>
                  <a:gd name="T76" fmla="*/ 332 w 290"/>
                  <a:gd name="T77" fmla="*/ 174 h 780"/>
                  <a:gd name="T78" fmla="*/ 339 w 290"/>
                  <a:gd name="T79" fmla="*/ 130 h 780"/>
                  <a:gd name="T80" fmla="*/ 343 w 290"/>
                  <a:gd name="T81" fmla="*/ 94 h 780"/>
                  <a:gd name="T82" fmla="*/ 343 w 290"/>
                  <a:gd name="T83" fmla="*/ 70 h 780"/>
                  <a:gd name="T84" fmla="*/ 343 w 290"/>
                  <a:gd name="T85" fmla="*/ 70 h 780"/>
                  <a:gd name="T86" fmla="*/ 341 w 290"/>
                  <a:gd name="T87" fmla="*/ 48 h 780"/>
                  <a:gd name="T88" fmla="*/ 336 w 290"/>
                  <a:gd name="T89" fmla="*/ 30 h 780"/>
                  <a:gd name="T90" fmla="*/ 330 w 290"/>
                  <a:gd name="T91" fmla="*/ 18 h 780"/>
                  <a:gd name="T92" fmla="*/ 322 w 290"/>
                  <a:gd name="T93" fmla="*/ 8 h 780"/>
                  <a:gd name="T94" fmla="*/ 312 w 290"/>
                  <a:gd name="T95" fmla="*/ 2 h 780"/>
                  <a:gd name="T96" fmla="*/ 306 w 290"/>
                  <a:gd name="T97" fmla="*/ 0 h 780"/>
                  <a:gd name="T98" fmla="*/ 297 w 290"/>
                  <a:gd name="T99" fmla="*/ 0 h 780"/>
                  <a:gd name="T100" fmla="*/ 284 w 290"/>
                  <a:gd name="T101" fmla="*/ 4 h 780"/>
                  <a:gd name="T102" fmla="*/ 275 w 290"/>
                  <a:gd name="T103" fmla="*/ 10 h 780"/>
                  <a:gd name="T104" fmla="*/ 266 w 290"/>
                  <a:gd name="T105" fmla="*/ 16 h 780"/>
                  <a:gd name="T106" fmla="*/ 244 w 290"/>
                  <a:gd name="T107" fmla="*/ 38 h 780"/>
                  <a:gd name="T108" fmla="*/ 222 w 290"/>
                  <a:gd name="T109" fmla="*/ 64 h 780"/>
                  <a:gd name="T110" fmla="*/ 206 w 290"/>
                  <a:gd name="T111" fmla="*/ 92 h 78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90" h="780">
                    <a:moveTo>
                      <a:pt x="174" y="92"/>
                    </a:moveTo>
                    <a:lnTo>
                      <a:pt x="174" y="92"/>
                    </a:lnTo>
                    <a:lnTo>
                      <a:pt x="174" y="104"/>
                    </a:lnTo>
                    <a:lnTo>
                      <a:pt x="172" y="118"/>
                    </a:lnTo>
                    <a:lnTo>
                      <a:pt x="164" y="150"/>
                    </a:lnTo>
                    <a:lnTo>
                      <a:pt x="154" y="190"/>
                    </a:lnTo>
                    <a:lnTo>
                      <a:pt x="138" y="236"/>
                    </a:lnTo>
                    <a:lnTo>
                      <a:pt x="100" y="342"/>
                    </a:lnTo>
                    <a:lnTo>
                      <a:pt x="60" y="456"/>
                    </a:lnTo>
                    <a:lnTo>
                      <a:pt x="42" y="512"/>
                    </a:lnTo>
                    <a:lnTo>
                      <a:pt x="26" y="566"/>
                    </a:lnTo>
                    <a:lnTo>
                      <a:pt x="12" y="618"/>
                    </a:lnTo>
                    <a:lnTo>
                      <a:pt x="4" y="664"/>
                    </a:lnTo>
                    <a:lnTo>
                      <a:pt x="0" y="684"/>
                    </a:lnTo>
                    <a:lnTo>
                      <a:pt x="0" y="704"/>
                    </a:lnTo>
                    <a:lnTo>
                      <a:pt x="0" y="722"/>
                    </a:lnTo>
                    <a:lnTo>
                      <a:pt x="2" y="738"/>
                    </a:lnTo>
                    <a:lnTo>
                      <a:pt x="6" y="750"/>
                    </a:lnTo>
                    <a:lnTo>
                      <a:pt x="10" y="762"/>
                    </a:lnTo>
                    <a:lnTo>
                      <a:pt x="18" y="770"/>
                    </a:lnTo>
                    <a:lnTo>
                      <a:pt x="28" y="776"/>
                    </a:lnTo>
                    <a:lnTo>
                      <a:pt x="38" y="780"/>
                    </a:lnTo>
                    <a:lnTo>
                      <a:pt x="48" y="778"/>
                    </a:lnTo>
                    <a:lnTo>
                      <a:pt x="60" y="772"/>
                    </a:lnTo>
                    <a:lnTo>
                      <a:pt x="70" y="764"/>
                    </a:lnTo>
                    <a:lnTo>
                      <a:pt x="82" y="752"/>
                    </a:lnTo>
                    <a:lnTo>
                      <a:pt x="92" y="738"/>
                    </a:lnTo>
                    <a:lnTo>
                      <a:pt x="104" y="720"/>
                    </a:lnTo>
                    <a:lnTo>
                      <a:pt x="116" y="700"/>
                    </a:lnTo>
                    <a:lnTo>
                      <a:pt x="138" y="652"/>
                    </a:lnTo>
                    <a:lnTo>
                      <a:pt x="160" y="600"/>
                    </a:lnTo>
                    <a:lnTo>
                      <a:pt x="182" y="540"/>
                    </a:lnTo>
                    <a:lnTo>
                      <a:pt x="204" y="476"/>
                    </a:lnTo>
                    <a:lnTo>
                      <a:pt x="222" y="412"/>
                    </a:lnTo>
                    <a:lnTo>
                      <a:pt x="240" y="348"/>
                    </a:lnTo>
                    <a:lnTo>
                      <a:pt x="256" y="286"/>
                    </a:lnTo>
                    <a:lnTo>
                      <a:pt x="270" y="228"/>
                    </a:lnTo>
                    <a:lnTo>
                      <a:pt x="280" y="174"/>
                    </a:lnTo>
                    <a:lnTo>
                      <a:pt x="286" y="130"/>
                    </a:lnTo>
                    <a:lnTo>
                      <a:pt x="290" y="94"/>
                    </a:lnTo>
                    <a:lnTo>
                      <a:pt x="290" y="70"/>
                    </a:lnTo>
                    <a:lnTo>
                      <a:pt x="288" y="48"/>
                    </a:lnTo>
                    <a:lnTo>
                      <a:pt x="284" y="30"/>
                    </a:lnTo>
                    <a:lnTo>
                      <a:pt x="278" y="18"/>
                    </a:lnTo>
                    <a:lnTo>
                      <a:pt x="272" y="8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0" y="0"/>
                    </a:lnTo>
                    <a:lnTo>
                      <a:pt x="240" y="4"/>
                    </a:lnTo>
                    <a:lnTo>
                      <a:pt x="232" y="10"/>
                    </a:lnTo>
                    <a:lnTo>
                      <a:pt x="224" y="16"/>
                    </a:lnTo>
                    <a:lnTo>
                      <a:pt x="206" y="38"/>
                    </a:lnTo>
                    <a:lnTo>
                      <a:pt x="188" y="64"/>
                    </a:lnTo>
                    <a:lnTo>
                      <a:pt x="174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58"/>
              <p:cNvSpPr>
                <a:spLocks/>
              </p:cNvSpPr>
              <p:nvPr userDrawn="1"/>
            </p:nvSpPr>
            <p:spPr bwMode="auto">
              <a:xfrm>
                <a:off x="1455" y="-787"/>
                <a:ext cx="300" cy="780"/>
              </a:xfrm>
              <a:custGeom>
                <a:avLst/>
                <a:gdLst>
                  <a:gd name="T0" fmla="*/ 206 w 290"/>
                  <a:gd name="T1" fmla="*/ 92 h 780"/>
                  <a:gd name="T2" fmla="*/ 206 w 290"/>
                  <a:gd name="T3" fmla="*/ 92 h 780"/>
                  <a:gd name="T4" fmla="*/ 206 w 290"/>
                  <a:gd name="T5" fmla="*/ 104 h 780"/>
                  <a:gd name="T6" fmla="*/ 204 w 290"/>
                  <a:gd name="T7" fmla="*/ 118 h 780"/>
                  <a:gd name="T8" fmla="*/ 194 w 290"/>
                  <a:gd name="T9" fmla="*/ 150 h 780"/>
                  <a:gd name="T10" fmla="*/ 182 w 290"/>
                  <a:gd name="T11" fmla="*/ 190 h 780"/>
                  <a:gd name="T12" fmla="*/ 163 w 290"/>
                  <a:gd name="T13" fmla="*/ 236 h 780"/>
                  <a:gd name="T14" fmla="*/ 119 w 290"/>
                  <a:gd name="T15" fmla="*/ 342 h 780"/>
                  <a:gd name="T16" fmla="*/ 70 w 290"/>
                  <a:gd name="T17" fmla="*/ 456 h 780"/>
                  <a:gd name="T18" fmla="*/ 50 w 290"/>
                  <a:gd name="T19" fmla="*/ 512 h 780"/>
                  <a:gd name="T20" fmla="*/ 31 w 290"/>
                  <a:gd name="T21" fmla="*/ 566 h 780"/>
                  <a:gd name="T22" fmla="*/ 12 w 290"/>
                  <a:gd name="T23" fmla="*/ 618 h 780"/>
                  <a:gd name="T24" fmla="*/ 4 w 290"/>
                  <a:gd name="T25" fmla="*/ 664 h 780"/>
                  <a:gd name="T26" fmla="*/ 0 w 290"/>
                  <a:gd name="T27" fmla="*/ 684 h 780"/>
                  <a:gd name="T28" fmla="*/ 0 w 290"/>
                  <a:gd name="T29" fmla="*/ 704 h 780"/>
                  <a:gd name="T30" fmla="*/ 0 w 290"/>
                  <a:gd name="T31" fmla="*/ 722 h 780"/>
                  <a:gd name="T32" fmla="*/ 2 w 290"/>
                  <a:gd name="T33" fmla="*/ 738 h 780"/>
                  <a:gd name="T34" fmla="*/ 6 w 290"/>
                  <a:gd name="T35" fmla="*/ 750 h 780"/>
                  <a:gd name="T36" fmla="*/ 10 w 290"/>
                  <a:gd name="T37" fmla="*/ 762 h 780"/>
                  <a:gd name="T38" fmla="*/ 23 w 290"/>
                  <a:gd name="T39" fmla="*/ 770 h 780"/>
                  <a:gd name="T40" fmla="*/ 33 w 290"/>
                  <a:gd name="T41" fmla="*/ 776 h 780"/>
                  <a:gd name="T42" fmla="*/ 33 w 290"/>
                  <a:gd name="T43" fmla="*/ 776 h 780"/>
                  <a:gd name="T44" fmla="*/ 43 w 290"/>
                  <a:gd name="T45" fmla="*/ 780 h 780"/>
                  <a:gd name="T46" fmla="*/ 58 w 290"/>
                  <a:gd name="T47" fmla="*/ 778 h 780"/>
                  <a:gd name="T48" fmla="*/ 70 w 290"/>
                  <a:gd name="T49" fmla="*/ 772 h 780"/>
                  <a:gd name="T50" fmla="*/ 83 w 290"/>
                  <a:gd name="T51" fmla="*/ 764 h 780"/>
                  <a:gd name="T52" fmla="*/ 97 w 290"/>
                  <a:gd name="T53" fmla="*/ 752 h 780"/>
                  <a:gd name="T54" fmla="*/ 108 w 290"/>
                  <a:gd name="T55" fmla="*/ 738 h 780"/>
                  <a:gd name="T56" fmla="*/ 124 w 290"/>
                  <a:gd name="T57" fmla="*/ 720 h 780"/>
                  <a:gd name="T58" fmla="*/ 137 w 290"/>
                  <a:gd name="T59" fmla="*/ 700 h 780"/>
                  <a:gd name="T60" fmla="*/ 163 w 290"/>
                  <a:gd name="T61" fmla="*/ 652 h 780"/>
                  <a:gd name="T62" fmla="*/ 190 w 290"/>
                  <a:gd name="T63" fmla="*/ 600 h 780"/>
                  <a:gd name="T64" fmla="*/ 215 w 290"/>
                  <a:gd name="T65" fmla="*/ 540 h 780"/>
                  <a:gd name="T66" fmla="*/ 242 w 290"/>
                  <a:gd name="T67" fmla="*/ 476 h 780"/>
                  <a:gd name="T68" fmla="*/ 263 w 290"/>
                  <a:gd name="T69" fmla="*/ 412 h 780"/>
                  <a:gd name="T70" fmla="*/ 284 w 290"/>
                  <a:gd name="T71" fmla="*/ 348 h 780"/>
                  <a:gd name="T72" fmla="*/ 303 w 290"/>
                  <a:gd name="T73" fmla="*/ 286 h 780"/>
                  <a:gd name="T74" fmla="*/ 320 w 290"/>
                  <a:gd name="T75" fmla="*/ 228 h 780"/>
                  <a:gd name="T76" fmla="*/ 332 w 290"/>
                  <a:gd name="T77" fmla="*/ 174 h 780"/>
                  <a:gd name="T78" fmla="*/ 339 w 290"/>
                  <a:gd name="T79" fmla="*/ 130 h 780"/>
                  <a:gd name="T80" fmla="*/ 343 w 290"/>
                  <a:gd name="T81" fmla="*/ 94 h 780"/>
                  <a:gd name="T82" fmla="*/ 343 w 290"/>
                  <a:gd name="T83" fmla="*/ 70 h 780"/>
                  <a:gd name="T84" fmla="*/ 343 w 290"/>
                  <a:gd name="T85" fmla="*/ 70 h 780"/>
                  <a:gd name="T86" fmla="*/ 341 w 290"/>
                  <a:gd name="T87" fmla="*/ 48 h 780"/>
                  <a:gd name="T88" fmla="*/ 336 w 290"/>
                  <a:gd name="T89" fmla="*/ 30 h 780"/>
                  <a:gd name="T90" fmla="*/ 330 w 290"/>
                  <a:gd name="T91" fmla="*/ 18 h 780"/>
                  <a:gd name="T92" fmla="*/ 322 w 290"/>
                  <a:gd name="T93" fmla="*/ 8 h 780"/>
                  <a:gd name="T94" fmla="*/ 312 w 290"/>
                  <a:gd name="T95" fmla="*/ 2 h 780"/>
                  <a:gd name="T96" fmla="*/ 306 w 290"/>
                  <a:gd name="T97" fmla="*/ 0 h 780"/>
                  <a:gd name="T98" fmla="*/ 297 w 290"/>
                  <a:gd name="T99" fmla="*/ 0 h 780"/>
                  <a:gd name="T100" fmla="*/ 284 w 290"/>
                  <a:gd name="T101" fmla="*/ 4 h 780"/>
                  <a:gd name="T102" fmla="*/ 275 w 290"/>
                  <a:gd name="T103" fmla="*/ 10 h 780"/>
                  <a:gd name="T104" fmla="*/ 266 w 290"/>
                  <a:gd name="T105" fmla="*/ 16 h 780"/>
                  <a:gd name="T106" fmla="*/ 244 w 290"/>
                  <a:gd name="T107" fmla="*/ 38 h 780"/>
                  <a:gd name="T108" fmla="*/ 222 w 290"/>
                  <a:gd name="T109" fmla="*/ 64 h 780"/>
                  <a:gd name="T110" fmla="*/ 206 w 290"/>
                  <a:gd name="T111" fmla="*/ 92 h 78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90" h="780">
                    <a:moveTo>
                      <a:pt x="174" y="92"/>
                    </a:moveTo>
                    <a:lnTo>
                      <a:pt x="174" y="92"/>
                    </a:lnTo>
                    <a:lnTo>
                      <a:pt x="174" y="104"/>
                    </a:lnTo>
                    <a:lnTo>
                      <a:pt x="172" y="118"/>
                    </a:lnTo>
                    <a:lnTo>
                      <a:pt x="164" y="150"/>
                    </a:lnTo>
                    <a:lnTo>
                      <a:pt x="154" y="190"/>
                    </a:lnTo>
                    <a:lnTo>
                      <a:pt x="138" y="236"/>
                    </a:lnTo>
                    <a:lnTo>
                      <a:pt x="100" y="342"/>
                    </a:lnTo>
                    <a:lnTo>
                      <a:pt x="60" y="456"/>
                    </a:lnTo>
                    <a:lnTo>
                      <a:pt x="42" y="512"/>
                    </a:lnTo>
                    <a:lnTo>
                      <a:pt x="26" y="566"/>
                    </a:lnTo>
                    <a:lnTo>
                      <a:pt x="12" y="618"/>
                    </a:lnTo>
                    <a:lnTo>
                      <a:pt x="4" y="664"/>
                    </a:lnTo>
                    <a:lnTo>
                      <a:pt x="0" y="684"/>
                    </a:lnTo>
                    <a:lnTo>
                      <a:pt x="0" y="704"/>
                    </a:lnTo>
                    <a:lnTo>
                      <a:pt x="0" y="722"/>
                    </a:lnTo>
                    <a:lnTo>
                      <a:pt x="2" y="738"/>
                    </a:lnTo>
                    <a:lnTo>
                      <a:pt x="6" y="750"/>
                    </a:lnTo>
                    <a:lnTo>
                      <a:pt x="10" y="762"/>
                    </a:lnTo>
                    <a:lnTo>
                      <a:pt x="18" y="770"/>
                    </a:lnTo>
                    <a:lnTo>
                      <a:pt x="28" y="776"/>
                    </a:lnTo>
                    <a:lnTo>
                      <a:pt x="38" y="780"/>
                    </a:lnTo>
                    <a:lnTo>
                      <a:pt x="48" y="778"/>
                    </a:lnTo>
                    <a:lnTo>
                      <a:pt x="60" y="772"/>
                    </a:lnTo>
                    <a:lnTo>
                      <a:pt x="70" y="764"/>
                    </a:lnTo>
                    <a:lnTo>
                      <a:pt x="82" y="752"/>
                    </a:lnTo>
                    <a:lnTo>
                      <a:pt x="92" y="738"/>
                    </a:lnTo>
                    <a:lnTo>
                      <a:pt x="104" y="720"/>
                    </a:lnTo>
                    <a:lnTo>
                      <a:pt x="116" y="700"/>
                    </a:lnTo>
                    <a:lnTo>
                      <a:pt x="138" y="652"/>
                    </a:lnTo>
                    <a:lnTo>
                      <a:pt x="160" y="600"/>
                    </a:lnTo>
                    <a:lnTo>
                      <a:pt x="182" y="540"/>
                    </a:lnTo>
                    <a:lnTo>
                      <a:pt x="204" y="476"/>
                    </a:lnTo>
                    <a:lnTo>
                      <a:pt x="222" y="412"/>
                    </a:lnTo>
                    <a:lnTo>
                      <a:pt x="240" y="348"/>
                    </a:lnTo>
                    <a:lnTo>
                      <a:pt x="256" y="286"/>
                    </a:lnTo>
                    <a:lnTo>
                      <a:pt x="270" y="228"/>
                    </a:lnTo>
                    <a:lnTo>
                      <a:pt x="280" y="174"/>
                    </a:lnTo>
                    <a:lnTo>
                      <a:pt x="286" y="130"/>
                    </a:lnTo>
                    <a:lnTo>
                      <a:pt x="290" y="94"/>
                    </a:lnTo>
                    <a:lnTo>
                      <a:pt x="290" y="70"/>
                    </a:lnTo>
                    <a:lnTo>
                      <a:pt x="288" y="48"/>
                    </a:lnTo>
                    <a:lnTo>
                      <a:pt x="284" y="30"/>
                    </a:lnTo>
                    <a:lnTo>
                      <a:pt x="278" y="18"/>
                    </a:lnTo>
                    <a:lnTo>
                      <a:pt x="272" y="8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0" y="0"/>
                    </a:lnTo>
                    <a:lnTo>
                      <a:pt x="240" y="4"/>
                    </a:lnTo>
                    <a:lnTo>
                      <a:pt x="232" y="10"/>
                    </a:lnTo>
                    <a:lnTo>
                      <a:pt x="224" y="16"/>
                    </a:lnTo>
                    <a:lnTo>
                      <a:pt x="206" y="38"/>
                    </a:lnTo>
                    <a:lnTo>
                      <a:pt x="188" y="64"/>
                    </a:lnTo>
                    <a:lnTo>
                      <a:pt x="174" y="9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59"/>
              <p:cNvSpPr>
                <a:spLocks/>
              </p:cNvSpPr>
              <p:nvPr userDrawn="1"/>
            </p:nvSpPr>
            <p:spPr bwMode="auto">
              <a:xfrm>
                <a:off x="135" y="-447"/>
                <a:ext cx="260" cy="1280"/>
              </a:xfrm>
              <a:custGeom>
                <a:avLst/>
                <a:gdLst>
                  <a:gd name="T0" fmla="*/ 129 w 258"/>
                  <a:gd name="T1" fmla="*/ 143 h 1270"/>
                  <a:gd name="T2" fmla="*/ 105 w 258"/>
                  <a:gd name="T3" fmla="*/ 248 h 1270"/>
                  <a:gd name="T4" fmla="*/ 93 w 258"/>
                  <a:gd name="T5" fmla="*/ 357 h 1270"/>
                  <a:gd name="T6" fmla="*/ 79 w 258"/>
                  <a:gd name="T7" fmla="*/ 520 h 1270"/>
                  <a:gd name="T8" fmla="*/ 71 w 258"/>
                  <a:gd name="T9" fmla="*/ 570 h 1270"/>
                  <a:gd name="T10" fmla="*/ 18 w 258"/>
                  <a:gd name="T11" fmla="*/ 895 h 1270"/>
                  <a:gd name="T12" fmla="*/ 6 w 258"/>
                  <a:gd name="T13" fmla="*/ 1004 h 1270"/>
                  <a:gd name="T14" fmla="*/ 0 w 258"/>
                  <a:gd name="T15" fmla="*/ 1093 h 1270"/>
                  <a:gd name="T16" fmla="*/ 0 w 258"/>
                  <a:gd name="T17" fmla="*/ 1191 h 1270"/>
                  <a:gd name="T18" fmla="*/ 6 w 258"/>
                  <a:gd name="T19" fmla="*/ 1253 h 1270"/>
                  <a:gd name="T20" fmla="*/ 18 w 258"/>
                  <a:gd name="T21" fmla="*/ 1298 h 1270"/>
                  <a:gd name="T22" fmla="*/ 28 w 258"/>
                  <a:gd name="T23" fmla="*/ 1312 h 1270"/>
                  <a:gd name="T24" fmla="*/ 40 w 258"/>
                  <a:gd name="T25" fmla="*/ 1320 h 1270"/>
                  <a:gd name="T26" fmla="*/ 54 w 258"/>
                  <a:gd name="T27" fmla="*/ 1318 h 1270"/>
                  <a:gd name="T28" fmla="*/ 77 w 258"/>
                  <a:gd name="T29" fmla="*/ 1308 h 1270"/>
                  <a:gd name="T30" fmla="*/ 99 w 258"/>
                  <a:gd name="T31" fmla="*/ 1288 h 1270"/>
                  <a:gd name="T32" fmla="*/ 113 w 258"/>
                  <a:gd name="T33" fmla="*/ 1272 h 1270"/>
                  <a:gd name="T34" fmla="*/ 131 w 258"/>
                  <a:gd name="T35" fmla="*/ 1229 h 1270"/>
                  <a:gd name="T36" fmla="*/ 143 w 258"/>
                  <a:gd name="T37" fmla="*/ 1179 h 1270"/>
                  <a:gd name="T38" fmla="*/ 153 w 258"/>
                  <a:gd name="T39" fmla="*/ 1098 h 1270"/>
                  <a:gd name="T40" fmla="*/ 157 w 258"/>
                  <a:gd name="T41" fmla="*/ 987 h 1270"/>
                  <a:gd name="T42" fmla="*/ 163 w 258"/>
                  <a:gd name="T43" fmla="*/ 911 h 1270"/>
                  <a:gd name="T44" fmla="*/ 167 w 258"/>
                  <a:gd name="T45" fmla="*/ 891 h 1270"/>
                  <a:gd name="T46" fmla="*/ 212 w 258"/>
                  <a:gd name="T47" fmla="*/ 669 h 1270"/>
                  <a:gd name="T48" fmla="*/ 244 w 258"/>
                  <a:gd name="T49" fmla="*/ 447 h 1270"/>
                  <a:gd name="T50" fmla="*/ 264 w 258"/>
                  <a:gd name="T51" fmla="*/ 226 h 1270"/>
                  <a:gd name="T52" fmla="*/ 268 w 258"/>
                  <a:gd name="T53" fmla="*/ 113 h 1270"/>
                  <a:gd name="T54" fmla="*/ 264 w 258"/>
                  <a:gd name="T55" fmla="*/ 0 h 1270"/>
                  <a:gd name="T56" fmla="*/ 254 w 258"/>
                  <a:gd name="T57" fmla="*/ 0 h 1270"/>
                  <a:gd name="T58" fmla="*/ 234 w 258"/>
                  <a:gd name="T59" fmla="*/ 8 h 1270"/>
                  <a:gd name="T60" fmla="*/ 212 w 258"/>
                  <a:gd name="T61" fmla="*/ 24 h 1270"/>
                  <a:gd name="T62" fmla="*/ 177 w 258"/>
                  <a:gd name="T63" fmla="*/ 60 h 1270"/>
                  <a:gd name="T64" fmla="*/ 145 w 258"/>
                  <a:gd name="T65" fmla="*/ 121 h 1270"/>
                  <a:gd name="T66" fmla="*/ 129 w 258"/>
                  <a:gd name="T67" fmla="*/ 167 h 127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8" h="1270">
                    <a:moveTo>
                      <a:pt x="124" y="138"/>
                    </a:moveTo>
                    <a:lnTo>
                      <a:pt x="124" y="138"/>
                    </a:lnTo>
                    <a:lnTo>
                      <a:pt x="110" y="188"/>
                    </a:lnTo>
                    <a:lnTo>
                      <a:pt x="100" y="238"/>
                    </a:lnTo>
                    <a:lnTo>
                      <a:pt x="92" y="290"/>
                    </a:lnTo>
                    <a:lnTo>
                      <a:pt x="88" y="342"/>
                    </a:lnTo>
                    <a:lnTo>
                      <a:pt x="78" y="448"/>
                    </a:lnTo>
                    <a:lnTo>
                      <a:pt x="74" y="500"/>
                    </a:lnTo>
                    <a:lnTo>
                      <a:pt x="66" y="550"/>
                    </a:lnTo>
                    <a:lnTo>
                      <a:pt x="34" y="756"/>
                    </a:lnTo>
                    <a:lnTo>
                      <a:pt x="18" y="860"/>
                    </a:lnTo>
                    <a:lnTo>
                      <a:pt x="6" y="964"/>
                    </a:lnTo>
                    <a:lnTo>
                      <a:pt x="4" y="1000"/>
                    </a:lnTo>
                    <a:lnTo>
                      <a:pt x="0" y="1052"/>
                    </a:lnTo>
                    <a:lnTo>
                      <a:pt x="0" y="1114"/>
                    </a:lnTo>
                    <a:lnTo>
                      <a:pt x="0" y="1146"/>
                    </a:lnTo>
                    <a:lnTo>
                      <a:pt x="2" y="1176"/>
                    </a:lnTo>
                    <a:lnTo>
                      <a:pt x="6" y="1204"/>
                    </a:lnTo>
                    <a:lnTo>
                      <a:pt x="12" y="1228"/>
                    </a:lnTo>
                    <a:lnTo>
                      <a:pt x="18" y="1248"/>
                    </a:lnTo>
                    <a:lnTo>
                      <a:pt x="22" y="1256"/>
                    </a:lnTo>
                    <a:lnTo>
                      <a:pt x="28" y="1262"/>
                    </a:lnTo>
                    <a:lnTo>
                      <a:pt x="34" y="1266"/>
                    </a:lnTo>
                    <a:lnTo>
                      <a:pt x="40" y="1270"/>
                    </a:lnTo>
                    <a:lnTo>
                      <a:pt x="48" y="1270"/>
                    </a:lnTo>
                    <a:lnTo>
                      <a:pt x="54" y="1268"/>
                    </a:lnTo>
                    <a:lnTo>
                      <a:pt x="64" y="1266"/>
                    </a:lnTo>
                    <a:lnTo>
                      <a:pt x="72" y="1258"/>
                    </a:lnTo>
                    <a:lnTo>
                      <a:pt x="84" y="1250"/>
                    </a:lnTo>
                    <a:lnTo>
                      <a:pt x="94" y="1238"/>
                    </a:lnTo>
                    <a:lnTo>
                      <a:pt x="108" y="1222"/>
                    </a:lnTo>
                    <a:lnTo>
                      <a:pt x="118" y="1202"/>
                    </a:lnTo>
                    <a:lnTo>
                      <a:pt x="126" y="1182"/>
                    </a:lnTo>
                    <a:lnTo>
                      <a:pt x="134" y="1158"/>
                    </a:lnTo>
                    <a:lnTo>
                      <a:pt x="138" y="1134"/>
                    </a:lnTo>
                    <a:lnTo>
                      <a:pt x="144" y="1108"/>
                    </a:lnTo>
                    <a:lnTo>
                      <a:pt x="148" y="1056"/>
                    </a:lnTo>
                    <a:lnTo>
                      <a:pt x="150" y="1002"/>
                    </a:lnTo>
                    <a:lnTo>
                      <a:pt x="152" y="948"/>
                    </a:lnTo>
                    <a:lnTo>
                      <a:pt x="156" y="900"/>
                    </a:lnTo>
                    <a:lnTo>
                      <a:pt x="158" y="876"/>
                    </a:lnTo>
                    <a:lnTo>
                      <a:pt x="162" y="856"/>
                    </a:lnTo>
                    <a:lnTo>
                      <a:pt x="182" y="750"/>
                    </a:lnTo>
                    <a:lnTo>
                      <a:pt x="202" y="644"/>
                    </a:lnTo>
                    <a:lnTo>
                      <a:pt x="220" y="538"/>
                    </a:lnTo>
                    <a:lnTo>
                      <a:pt x="234" y="432"/>
                    </a:lnTo>
                    <a:lnTo>
                      <a:pt x="246" y="324"/>
                    </a:lnTo>
                    <a:lnTo>
                      <a:pt x="254" y="216"/>
                    </a:lnTo>
                    <a:lnTo>
                      <a:pt x="256" y="162"/>
                    </a:lnTo>
                    <a:lnTo>
                      <a:pt x="258" y="108"/>
                    </a:lnTo>
                    <a:lnTo>
                      <a:pt x="256" y="54"/>
                    </a:lnTo>
                    <a:lnTo>
                      <a:pt x="254" y="0"/>
                    </a:lnTo>
                    <a:lnTo>
                      <a:pt x="244" y="0"/>
                    </a:lnTo>
                    <a:lnTo>
                      <a:pt x="234" y="2"/>
                    </a:lnTo>
                    <a:lnTo>
                      <a:pt x="224" y="8"/>
                    </a:lnTo>
                    <a:lnTo>
                      <a:pt x="212" y="16"/>
                    </a:lnTo>
                    <a:lnTo>
                      <a:pt x="202" y="24"/>
                    </a:lnTo>
                    <a:lnTo>
                      <a:pt x="192" y="36"/>
                    </a:lnTo>
                    <a:lnTo>
                      <a:pt x="172" y="60"/>
                    </a:lnTo>
                    <a:lnTo>
                      <a:pt x="154" y="88"/>
                    </a:lnTo>
                    <a:lnTo>
                      <a:pt x="140" y="116"/>
                    </a:lnTo>
                    <a:lnTo>
                      <a:pt x="128" y="140"/>
                    </a:lnTo>
                    <a:lnTo>
                      <a:pt x="124" y="162"/>
                    </a:lnTo>
                    <a:lnTo>
                      <a:pt x="124" y="1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60"/>
              <p:cNvSpPr>
                <a:spLocks/>
              </p:cNvSpPr>
              <p:nvPr userDrawn="1"/>
            </p:nvSpPr>
            <p:spPr bwMode="auto">
              <a:xfrm>
                <a:off x="135" y="-447"/>
                <a:ext cx="260" cy="1280"/>
              </a:xfrm>
              <a:custGeom>
                <a:avLst/>
                <a:gdLst>
                  <a:gd name="T0" fmla="*/ 129 w 258"/>
                  <a:gd name="T1" fmla="*/ 143 h 1270"/>
                  <a:gd name="T2" fmla="*/ 105 w 258"/>
                  <a:gd name="T3" fmla="*/ 248 h 1270"/>
                  <a:gd name="T4" fmla="*/ 93 w 258"/>
                  <a:gd name="T5" fmla="*/ 357 h 1270"/>
                  <a:gd name="T6" fmla="*/ 79 w 258"/>
                  <a:gd name="T7" fmla="*/ 520 h 1270"/>
                  <a:gd name="T8" fmla="*/ 71 w 258"/>
                  <a:gd name="T9" fmla="*/ 570 h 1270"/>
                  <a:gd name="T10" fmla="*/ 18 w 258"/>
                  <a:gd name="T11" fmla="*/ 895 h 1270"/>
                  <a:gd name="T12" fmla="*/ 6 w 258"/>
                  <a:gd name="T13" fmla="*/ 1004 h 1270"/>
                  <a:gd name="T14" fmla="*/ 0 w 258"/>
                  <a:gd name="T15" fmla="*/ 1093 h 1270"/>
                  <a:gd name="T16" fmla="*/ 0 w 258"/>
                  <a:gd name="T17" fmla="*/ 1191 h 1270"/>
                  <a:gd name="T18" fmla="*/ 6 w 258"/>
                  <a:gd name="T19" fmla="*/ 1253 h 1270"/>
                  <a:gd name="T20" fmla="*/ 18 w 258"/>
                  <a:gd name="T21" fmla="*/ 1298 h 1270"/>
                  <a:gd name="T22" fmla="*/ 28 w 258"/>
                  <a:gd name="T23" fmla="*/ 1312 h 1270"/>
                  <a:gd name="T24" fmla="*/ 40 w 258"/>
                  <a:gd name="T25" fmla="*/ 1320 h 1270"/>
                  <a:gd name="T26" fmla="*/ 54 w 258"/>
                  <a:gd name="T27" fmla="*/ 1318 h 1270"/>
                  <a:gd name="T28" fmla="*/ 77 w 258"/>
                  <a:gd name="T29" fmla="*/ 1308 h 1270"/>
                  <a:gd name="T30" fmla="*/ 99 w 258"/>
                  <a:gd name="T31" fmla="*/ 1288 h 1270"/>
                  <a:gd name="T32" fmla="*/ 113 w 258"/>
                  <a:gd name="T33" fmla="*/ 1272 h 1270"/>
                  <a:gd name="T34" fmla="*/ 131 w 258"/>
                  <a:gd name="T35" fmla="*/ 1229 h 1270"/>
                  <a:gd name="T36" fmla="*/ 143 w 258"/>
                  <a:gd name="T37" fmla="*/ 1179 h 1270"/>
                  <a:gd name="T38" fmla="*/ 153 w 258"/>
                  <a:gd name="T39" fmla="*/ 1098 h 1270"/>
                  <a:gd name="T40" fmla="*/ 157 w 258"/>
                  <a:gd name="T41" fmla="*/ 987 h 1270"/>
                  <a:gd name="T42" fmla="*/ 163 w 258"/>
                  <a:gd name="T43" fmla="*/ 911 h 1270"/>
                  <a:gd name="T44" fmla="*/ 167 w 258"/>
                  <a:gd name="T45" fmla="*/ 891 h 1270"/>
                  <a:gd name="T46" fmla="*/ 212 w 258"/>
                  <a:gd name="T47" fmla="*/ 669 h 1270"/>
                  <a:gd name="T48" fmla="*/ 244 w 258"/>
                  <a:gd name="T49" fmla="*/ 447 h 1270"/>
                  <a:gd name="T50" fmla="*/ 264 w 258"/>
                  <a:gd name="T51" fmla="*/ 226 h 1270"/>
                  <a:gd name="T52" fmla="*/ 268 w 258"/>
                  <a:gd name="T53" fmla="*/ 113 h 1270"/>
                  <a:gd name="T54" fmla="*/ 264 w 258"/>
                  <a:gd name="T55" fmla="*/ 0 h 1270"/>
                  <a:gd name="T56" fmla="*/ 254 w 258"/>
                  <a:gd name="T57" fmla="*/ 0 h 1270"/>
                  <a:gd name="T58" fmla="*/ 234 w 258"/>
                  <a:gd name="T59" fmla="*/ 8 h 1270"/>
                  <a:gd name="T60" fmla="*/ 212 w 258"/>
                  <a:gd name="T61" fmla="*/ 24 h 1270"/>
                  <a:gd name="T62" fmla="*/ 177 w 258"/>
                  <a:gd name="T63" fmla="*/ 60 h 1270"/>
                  <a:gd name="T64" fmla="*/ 145 w 258"/>
                  <a:gd name="T65" fmla="*/ 121 h 1270"/>
                  <a:gd name="T66" fmla="*/ 129 w 258"/>
                  <a:gd name="T67" fmla="*/ 167 h 127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8" h="1270">
                    <a:moveTo>
                      <a:pt x="124" y="138"/>
                    </a:moveTo>
                    <a:lnTo>
                      <a:pt x="124" y="138"/>
                    </a:lnTo>
                    <a:lnTo>
                      <a:pt x="110" y="188"/>
                    </a:lnTo>
                    <a:lnTo>
                      <a:pt x="100" y="238"/>
                    </a:lnTo>
                    <a:lnTo>
                      <a:pt x="92" y="290"/>
                    </a:lnTo>
                    <a:lnTo>
                      <a:pt x="88" y="342"/>
                    </a:lnTo>
                    <a:lnTo>
                      <a:pt x="78" y="448"/>
                    </a:lnTo>
                    <a:lnTo>
                      <a:pt x="74" y="500"/>
                    </a:lnTo>
                    <a:lnTo>
                      <a:pt x="66" y="550"/>
                    </a:lnTo>
                    <a:lnTo>
                      <a:pt x="34" y="756"/>
                    </a:lnTo>
                    <a:lnTo>
                      <a:pt x="18" y="860"/>
                    </a:lnTo>
                    <a:lnTo>
                      <a:pt x="6" y="964"/>
                    </a:lnTo>
                    <a:lnTo>
                      <a:pt x="4" y="1000"/>
                    </a:lnTo>
                    <a:lnTo>
                      <a:pt x="0" y="1052"/>
                    </a:lnTo>
                    <a:lnTo>
                      <a:pt x="0" y="1114"/>
                    </a:lnTo>
                    <a:lnTo>
                      <a:pt x="0" y="1146"/>
                    </a:lnTo>
                    <a:lnTo>
                      <a:pt x="2" y="1176"/>
                    </a:lnTo>
                    <a:lnTo>
                      <a:pt x="6" y="1204"/>
                    </a:lnTo>
                    <a:lnTo>
                      <a:pt x="12" y="1228"/>
                    </a:lnTo>
                    <a:lnTo>
                      <a:pt x="18" y="1248"/>
                    </a:lnTo>
                    <a:lnTo>
                      <a:pt x="22" y="1256"/>
                    </a:lnTo>
                    <a:lnTo>
                      <a:pt x="28" y="1262"/>
                    </a:lnTo>
                    <a:lnTo>
                      <a:pt x="34" y="1266"/>
                    </a:lnTo>
                    <a:lnTo>
                      <a:pt x="40" y="1270"/>
                    </a:lnTo>
                    <a:lnTo>
                      <a:pt x="48" y="1270"/>
                    </a:lnTo>
                    <a:lnTo>
                      <a:pt x="54" y="1268"/>
                    </a:lnTo>
                    <a:lnTo>
                      <a:pt x="64" y="1266"/>
                    </a:lnTo>
                    <a:lnTo>
                      <a:pt x="72" y="1258"/>
                    </a:lnTo>
                    <a:lnTo>
                      <a:pt x="84" y="1250"/>
                    </a:lnTo>
                    <a:lnTo>
                      <a:pt x="94" y="1238"/>
                    </a:lnTo>
                    <a:lnTo>
                      <a:pt x="108" y="1222"/>
                    </a:lnTo>
                    <a:lnTo>
                      <a:pt x="118" y="1202"/>
                    </a:lnTo>
                    <a:lnTo>
                      <a:pt x="126" y="1182"/>
                    </a:lnTo>
                    <a:lnTo>
                      <a:pt x="134" y="1158"/>
                    </a:lnTo>
                    <a:lnTo>
                      <a:pt x="138" y="1134"/>
                    </a:lnTo>
                    <a:lnTo>
                      <a:pt x="144" y="1108"/>
                    </a:lnTo>
                    <a:lnTo>
                      <a:pt x="148" y="1056"/>
                    </a:lnTo>
                    <a:lnTo>
                      <a:pt x="150" y="1002"/>
                    </a:lnTo>
                    <a:lnTo>
                      <a:pt x="152" y="948"/>
                    </a:lnTo>
                    <a:lnTo>
                      <a:pt x="156" y="900"/>
                    </a:lnTo>
                    <a:lnTo>
                      <a:pt x="158" y="876"/>
                    </a:lnTo>
                    <a:lnTo>
                      <a:pt x="162" y="856"/>
                    </a:lnTo>
                    <a:lnTo>
                      <a:pt x="182" y="750"/>
                    </a:lnTo>
                    <a:lnTo>
                      <a:pt x="202" y="644"/>
                    </a:lnTo>
                    <a:lnTo>
                      <a:pt x="220" y="538"/>
                    </a:lnTo>
                    <a:lnTo>
                      <a:pt x="234" y="432"/>
                    </a:lnTo>
                    <a:lnTo>
                      <a:pt x="246" y="324"/>
                    </a:lnTo>
                    <a:lnTo>
                      <a:pt x="254" y="216"/>
                    </a:lnTo>
                    <a:lnTo>
                      <a:pt x="256" y="162"/>
                    </a:lnTo>
                    <a:lnTo>
                      <a:pt x="258" y="108"/>
                    </a:lnTo>
                    <a:lnTo>
                      <a:pt x="256" y="54"/>
                    </a:lnTo>
                    <a:lnTo>
                      <a:pt x="254" y="0"/>
                    </a:lnTo>
                    <a:lnTo>
                      <a:pt x="244" y="0"/>
                    </a:lnTo>
                    <a:lnTo>
                      <a:pt x="234" y="2"/>
                    </a:lnTo>
                    <a:lnTo>
                      <a:pt x="224" y="8"/>
                    </a:lnTo>
                    <a:lnTo>
                      <a:pt x="212" y="16"/>
                    </a:lnTo>
                    <a:lnTo>
                      <a:pt x="202" y="24"/>
                    </a:lnTo>
                    <a:lnTo>
                      <a:pt x="192" y="36"/>
                    </a:lnTo>
                    <a:lnTo>
                      <a:pt x="172" y="60"/>
                    </a:lnTo>
                    <a:lnTo>
                      <a:pt x="154" y="88"/>
                    </a:lnTo>
                    <a:lnTo>
                      <a:pt x="140" y="116"/>
                    </a:lnTo>
                    <a:lnTo>
                      <a:pt x="128" y="140"/>
                    </a:lnTo>
                    <a:lnTo>
                      <a:pt x="124" y="16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61"/>
              <p:cNvSpPr>
                <a:spLocks/>
              </p:cNvSpPr>
              <p:nvPr userDrawn="1"/>
            </p:nvSpPr>
            <p:spPr bwMode="auto">
              <a:xfrm>
                <a:off x="555" y="-67"/>
                <a:ext cx="300" cy="1100"/>
              </a:xfrm>
              <a:custGeom>
                <a:avLst/>
                <a:gdLst>
                  <a:gd name="T0" fmla="*/ 166 w 300"/>
                  <a:gd name="T1" fmla="*/ 110 h 1100"/>
                  <a:gd name="T2" fmla="*/ 160 w 300"/>
                  <a:gd name="T3" fmla="*/ 174 h 1100"/>
                  <a:gd name="T4" fmla="*/ 148 w 300"/>
                  <a:gd name="T5" fmla="*/ 238 h 1100"/>
                  <a:gd name="T6" fmla="*/ 112 w 300"/>
                  <a:gd name="T7" fmla="*/ 368 h 1100"/>
                  <a:gd name="T8" fmla="*/ 72 w 300"/>
                  <a:gd name="T9" fmla="*/ 496 h 1100"/>
                  <a:gd name="T10" fmla="*/ 48 w 300"/>
                  <a:gd name="T11" fmla="*/ 592 h 1100"/>
                  <a:gd name="T12" fmla="*/ 42 w 300"/>
                  <a:gd name="T13" fmla="*/ 624 h 1100"/>
                  <a:gd name="T14" fmla="*/ 22 w 300"/>
                  <a:gd name="T15" fmla="*/ 734 h 1100"/>
                  <a:gd name="T16" fmla="*/ 6 w 300"/>
                  <a:gd name="T17" fmla="*/ 836 h 1100"/>
                  <a:gd name="T18" fmla="*/ 0 w 300"/>
                  <a:gd name="T19" fmla="*/ 904 h 1100"/>
                  <a:gd name="T20" fmla="*/ 2 w 300"/>
                  <a:gd name="T21" fmla="*/ 970 h 1100"/>
                  <a:gd name="T22" fmla="*/ 14 w 300"/>
                  <a:gd name="T23" fmla="*/ 1030 h 1100"/>
                  <a:gd name="T24" fmla="*/ 32 w 300"/>
                  <a:gd name="T25" fmla="*/ 1068 h 1100"/>
                  <a:gd name="T26" fmla="*/ 48 w 300"/>
                  <a:gd name="T27" fmla="*/ 1090 h 1100"/>
                  <a:gd name="T28" fmla="*/ 58 w 300"/>
                  <a:gd name="T29" fmla="*/ 1100 h 1100"/>
                  <a:gd name="T30" fmla="*/ 80 w 300"/>
                  <a:gd name="T31" fmla="*/ 1080 h 1100"/>
                  <a:gd name="T32" fmla="*/ 114 w 300"/>
                  <a:gd name="T33" fmla="*/ 1030 h 1100"/>
                  <a:gd name="T34" fmla="*/ 140 w 300"/>
                  <a:gd name="T35" fmla="*/ 968 h 1100"/>
                  <a:gd name="T36" fmla="*/ 160 w 300"/>
                  <a:gd name="T37" fmla="*/ 896 h 1100"/>
                  <a:gd name="T38" fmla="*/ 178 w 300"/>
                  <a:gd name="T39" fmla="*/ 782 h 1100"/>
                  <a:gd name="T40" fmla="*/ 196 w 300"/>
                  <a:gd name="T41" fmla="*/ 642 h 1100"/>
                  <a:gd name="T42" fmla="*/ 206 w 300"/>
                  <a:gd name="T43" fmla="*/ 584 h 1100"/>
                  <a:gd name="T44" fmla="*/ 242 w 300"/>
                  <a:gd name="T45" fmla="*/ 436 h 1100"/>
                  <a:gd name="T46" fmla="*/ 278 w 300"/>
                  <a:gd name="T47" fmla="*/ 296 h 1100"/>
                  <a:gd name="T48" fmla="*/ 290 w 300"/>
                  <a:gd name="T49" fmla="*/ 226 h 1100"/>
                  <a:gd name="T50" fmla="*/ 298 w 300"/>
                  <a:gd name="T51" fmla="*/ 154 h 1100"/>
                  <a:gd name="T52" fmla="*/ 298 w 300"/>
                  <a:gd name="T53" fmla="*/ 80 h 1100"/>
                  <a:gd name="T54" fmla="*/ 290 w 300"/>
                  <a:gd name="T55" fmla="*/ 2 h 1100"/>
                  <a:gd name="T56" fmla="*/ 280 w 300"/>
                  <a:gd name="T57" fmla="*/ 0 h 1100"/>
                  <a:gd name="T58" fmla="*/ 258 w 300"/>
                  <a:gd name="T59" fmla="*/ 4 h 1100"/>
                  <a:gd name="T60" fmla="*/ 224 w 300"/>
                  <a:gd name="T61" fmla="*/ 18 h 1100"/>
                  <a:gd name="T62" fmla="*/ 186 w 300"/>
                  <a:gd name="T63" fmla="*/ 52 h 1100"/>
                  <a:gd name="T64" fmla="*/ 174 w 300"/>
                  <a:gd name="T65" fmla="*/ 74 h 1100"/>
                  <a:gd name="T66" fmla="*/ 166 w 300"/>
                  <a:gd name="T67" fmla="*/ 96 h 1100"/>
                  <a:gd name="T68" fmla="*/ 166 w 300"/>
                  <a:gd name="T69" fmla="*/ 118 h 110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00" h="1100">
                    <a:moveTo>
                      <a:pt x="166" y="110"/>
                    </a:moveTo>
                    <a:lnTo>
                      <a:pt x="166" y="110"/>
                    </a:lnTo>
                    <a:lnTo>
                      <a:pt x="164" y="142"/>
                    </a:lnTo>
                    <a:lnTo>
                      <a:pt x="160" y="174"/>
                    </a:lnTo>
                    <a:lnTo>
                      <a:pt x="156" y="206"/>
                    </a:lnTo>
                    <a:lnTo>
                      <a:pt x="148" y="238"/>
                    </a:lnTo>
                    <a:lnTo>
                      <a:pt x="132" y="302"/>
                    </a:lnTo>
                    <a:lnTo>
                      <a:pt x="112" y="368"/>
                    </a:lnTo>
                    <a:lnTo>
                      <a:pt x="92" y="432"/>
                    </a:lnTo>
                    <a:lnTo>
                      <a:pt x="72" y="496"/>
                    </a:lnTo>
                    <a:lnTo>
                      <a:pt x="54" y="560"/>
                    </a:lnTo>
                    <a:lnTo>
                      <a:pt x="48" y="592"/>
                    </a:lnTo>
                    <a:lnTo>
                      <a:pt x="42" y="624"/>
                    </a:lnTo>
                    <a:lnTo>
                      <a:pt x="34" y="674"/>
                    </a:lnTo>
                    <a:lnTo>
                      <a:pt x="22" y="734"/>
                    </a:lnTo>
                    <a:lnTo>
                      <a:pt x="10" y="802"/>
                    </a:lnTo>
                    <a:lnTo>
                      <a:pt x="6" y="836"/>
                    </a:lnTo>
                    <a:lnTo>
                      <a:pt x="2" y="870"/>
                    </a:lnTo>
                    <a:lnTo>
                      <a:pt x="0" y="904"/>
                    </a:lnTo>
                    <a:lnTo>
                      <a:pt x="0" y="938"/>
                    </a:lnTo>
                    <a:lnTo>
                      <a:pt x="2" y="970"/>
                    </a:lnTo>
                    <a:lnTo>
                      <a:pt x="8" y="1002"/>
                    </a:lnTo>
                    <a:lnTo>
                      <a:pt x="14" y="1030"/>
                    </a:lnTo>
                    <a:lnTo>
                      <a:pt x="26" y="1056"/>
                    </a:lnTo>
                    <a:lnTo>
                      <a:pt x="32" y="1068"/>
                    </a:lnTo>
                    <a:lnTo>
                      <a:pt x="40" y="1080"/>
                    </a:lnTo>
                    <a:lnTo>
                      <a:pt x="48" y="1090"/>
                    </a:lnTo>
                    <a:lnTo>
                      <a:pt x="58" y="1100"/>
                    </a:lnTo>
                    <a:lnTo>
                      <a:pt x="68" y="1090"/>
                    </a:lnTo>
                    <a:lnTo>
                      <a:pt x="80" y="1080"/>
                    </a:lnTo>
                    <a:lnTo>
                      <a:pt x="98" y="1058"/>
                    </a:lnTo>
                    <a:lnTo>
                      <a:pt x="114" y="1030"/>
                    </a:lnTo>
                    <a:lnTo>
                      <a:pt x="128" y="1000"/>
                    </a:lnTo>
                    <a:lnTo>
                      <a:pt x="140" y="968"/>
                    </a:lnTo>
                    <a:lnTo>
                      <a:pt x="152" y="932"/>
                    </a:lnTo>
                    <a:lnTo>
                      <a:pt x="160" y="896"/>
                    </a:lnTo>
                    <a:lnTo>
                      <a:pt x="168" y="858"/>
                    </a:lnTo>
                    <a:lnTo>
                      <a:pt x="178" y="782"/>
                    </a:lnTo>
                    <a:lnTo>
                      <a:pt x="188" y="708"/>
                    </a:lnTo>
                    <a:lnTo>
                      <a:pt x="196" y="642"/>
                    </a:lnTo>
                    <a:lnTo>
                      <a:pt x="206" y="584"/>
                    </a:lnTo>
                    <a:lnTo>
                      <a:pt x="224" y="508"/>
                    </a:lnTo>
                    <a:lnTo>
                      <a:pt x="242" y="436"/>
                    </a:lnTo>
                    <a:lnTo>
                      <a:pt x="262" y="366"/>
                    </a:lnTo>
                    <a:lnTo>
                      <a:pt x="278" y="296"/>
                    </a:lnTo>
                    <a:lnTo>
                      <a:pt x="284" y="260"/>
                    </a:lnTo>
                    <a:lnTo>
                      <a:pt x="290" y="226"/>
                    </a:lnTo>
                    <a:lnTo>
                      <a:pt x="296" y="190"/>
                    </a:lnTo>
                    <a:lnTo>
                      <a:pt x="298" y="154"/>
                    </a:lnTo>
                    <a:lnTo>
                      <a:pt x="300" y="118"/>
                    </a:lnTo>
                    <a:lnTo>
                      <a:pt x="298" y="80"/>
                    </a:lnTo>
                    <a:lnTo>
                      <a:pt x="296" y="40"/>
                    </a:lnTo>
                    <a:lnTo>
                      <a:pt x="290" y="2"/>
                    </a:lnTo>
                    <a:lnTo>
                      <a:pt x="280" y="0"/>
                    </a:lnTo>
                    <a:lnTo>
                      <a:pt x="270" y="2"/>
                    </a:lnTo>
                    <a:lnTo>
                      <a:pt x="258" y="4"/>
                    </a:lnTo>
                    <a:lnTo>
                      <a:pt x="248" y="8"/>
                    </a:lnTo>
                    <a:lnTo>
                      <a:pt x="224" y="18"/>
                    </a:lnTo>
                    <a:lnTo>
                      <a:pt x="204" y="34"/>
                    </a:lnTo>
                    <a:lnTo>
                      <a:pt x="186" y="52"/>
                    </a:lnTo>
                    <a:lnTo>
                      <a:pt x="180" y="64"/>
                    </a:lnTo>
                    <a:lnTo>
                      <a:pt x="174" y="74"/>
                    </a:lnTo>
                    <a:lnTo>
                      <a:pt x="168" y="84"/>
                    </a:lnTo>
                    <a:lnTo>
                      <a:pt x="166" y="96"/>
                    </a:lnTo>
                    <a:lnTo>
                      <a:pt x="166" y="106"/>
                    </a:lnTo>
                    <a:lnTo>
                      <a:pt x="166" y="118"/>
                    </a:lnTo>
                    <a:lnTo>
                      <a:pt x="166" y="1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62"/>
              <p:cNvSpPr>
                <a:spLocks/>
              </p:cNvSpPr>
              <p:nvPr userDrawn="1"/>
            </p:nvSpPr>
            <p:spPr bwMode="auto">
              <a:xfrm>
                <a:off x="555" y="-67"/>
                <a:ext cx="300" cy="1100"/>
              </a:xfrm>
              <a:custGeom>
                <a:avLst/>
                <a:gdLst>
                  <a:gd name="T0" fmla="*/ 166 w 300"/>
                  <a:gd name="T1" fmla="*/ 110 h 1100"/>
                  <a:gd name="T2" fmla="*/ 160 w 300"/>
                  <a:gd name="T3" fmla="*/ 174 h 1100"/>
                  <a:gd name="T4" fmla="*/ 148 w 300"/>
                  <a:gd name="T5" fmla="*/ 238 h 1100"/>
                  <a:gd name="T6" fmla="*/ 112 w 300"/>
                  <a:gd name="T7" fmla="*/ 368 h 1100"/>
                  <a:gd name="T8" fmla="*/ 72 w 300"/>
                  <a:gd name="T9" fmla="*/ 496 h 1100"/>
                  <a:gd name="T10" fmla="*/ 48 w 300"/>
                  <a:gd name="T11" fmla="*/ 592 h 1100"/>
                  <a:gd name="T12" fmla="*/ 42 w 300"/>
                  <a:gd name="T13" fmla="*/ 624 h 1100"/>
                  <a:gd name="T14" fmla="*/ 22 w 300"/>
                  <a:gd name="T15" fmla="*/ 734 h 1100"/>
                  <a:gd name="T16" fmla="*/ 6 w 300"/>
                  <a:gd name="T17" fmla="*/ 836 h 1100"/>
                  <a:gd name="T18" fmla="*/ 0 w 300"/>
                  <a:gd name="T19" fmla="*/ 904 h 1100"/>
                  <a:gd name="T20" fmla="*/ 2 w 300"/>
                  <a:gd name="T21" fmla="*/ 970 h 1100"/>
                  <a:gd name="T22" fmla="*/ 14 w 300"/>
                  <a:gd name="T23" fmla="*/ 1030 h 1100"/>
                  <a:gd name="T24" fmla="*/ 32 w 300"/>
                  <a:gd name="T25" fmla="*/ 1068 h 1100"/>
                  <a:gd name="T26" fmla="*/ 48 w 300"/>
                  <a:gd name="T27" fmla="*/ 1090 h 1100"/>
                  <a:gd name="T28" fmla="*/ 58 w 300"/>
                  <a:gd name="T29" fmla="*/ 1100 h 1100"/>
                  <a:gd name="T30" fmla="*/ 80 w 300"/>
                  <a:gd name="T31" fmla="*/ 1080 h 1100"/>
                  <a:gd name="T32" fmla="*/ 114 w 300"/>
                  <a:gd name="T33" fmla="*/ 1030 h 1100"/>
                  <a:gd name="T34" fmla="*/ 140 w 300"/>
                  <a:gd name="T35" fmla="*/ 968 h 1100"/>
                  <a:gd name="T36" fmla="*/ 160 w 300"/>
                  <a:gd name="T37" fmla="*/ 896 h 1100"/>
                  <a:gd name="T38" fmla="*/ 178 w 300"/>
                  <a:gd name="T39" fmla="*/ 782 h 1100"/>
                  <a:gd name="T40" fmla="*/ 196 w 300"/>
                  <a:gd name="T41" fmla="*/ 642 h 1100"/>
                  <a:gd name="T42" fmla="*/ 206 w 300"/>
                  <a:gd name="T43" fmla="*/ 584 h 1100"/>
                  <a:gd name="T44" fmla="*/ 242 w 300"/>
                  <a:gd name="T45" fmla="*/ 436 h 1100"/>
                  <a:gd name="T46" fmla="*/ 278 w 300"/>
                  <a:gd name="T47" fmla="*/ 296 h 1100"/>
                  <a:gd name="T48" fmla="*/ 290 w 300"/>
                  <a:gd name="T49" fmla="*/ 226 h 1100"/>
                  <a:gd name="T50" fmla="*/ 298 w 300"/>
                  <a:gd name="T51" fmla="*/ 154 h 1100"/>
                  <a:gd name="T52" fmla="*/ 298 w 300"/>
                  <a:gd name="T53" fmla="*/ 80 h 1100"/>
                  <a:gd name="T54" fmla="*/ 290 w 300"/>
                  <a:gd name="T55" fmla="*/ 2 h 1100"/>
                  <a:gd name="T56" fmla="*/ 280 w 300"/>
                  <a:gd name="T57" fmla="*/ 0 h 1100"/>
                  <a:gd name="T58" fmla="*/ 258 w 300"/>
                  <a:gd name="T59" fmla="*/ 4 h 1100"/>
                  <a:gd name="T60" fmla="*/ 224 w 300"/>
                  <a:gd name="T61" fmla="*/ 18 h 1100"/>
                  <a:gd name="T62" fmla="*/ 186 w 300"/>
                  <a:gd name="T63" fmla="*/ 52 h 1100"/>
                  <a:gd name="T64" fmla="*/ 174 w 300"/>
                  <a:gd name="T65" fmla="*/ 74 h 1100"/>
                  <a:gd name="T66" fmla="*/ 166 w 300"/>
                  <a:gd name="T67" fmla="*/ 96 h 1100"/>
                  <a:gd name="T68" fmla="*/ 166 w 300"/>
                  <a:gd name="T69" fmla="*/ 118 h 110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00" h="1100">
                    <a:moveTo>
                      <a:pt x="166" y="110"/>
                    </a:moveTo>
                    <a:lnTo>
                      <a:pt x="166" y="110"/>
                    </a:lnTo>
                    <a:lnTo>
                      <a:pt x="164" y="142"/>
                    </a:lnTo>
                    <a:lnTo>
                      <a:pt x="160" y="174"/>
                    </a:lnTo>
                    <a:lnTo>
                      <a:pt x="156" y="206"/>
                    </a:lnTo>
                    <a:lnTo>
                      <a:pt x="148" y="238"/>
                    </a:lnTo>
                    <a:lnTo>
                      <a:pt x="132" y="302"/>
                    </a:lnTo>
                    <a:lnTo>
                      <a:pt x="112" y="368"/>
                    </a:lnTo>
                    <a:lnTo>
                      <a:pt x="92" y="432"/>
                    </a:lnTo>
                    <a:lnTo>
                      <a:pt x="72" y="496"/>
                    </a:lnTo>
                    <a:lnTo>
                      <a:pt x="54" y="560"/>
                    </a:lnTo>
                    <a:lnTo>
                      <a:pt x="48" y="592"/>
                    </a:lnTo>
                    <a:lnTo>
                      <a:pt x="42" y="624"/>
                    </a:lnTo>
                    <a:lnTo>
                      <a:pt x="34" y="674"/>
                    </a:lnTo>
                    <a:lnTo>
                      <a:pt x="22" y="734"/>
                    </a:lnTo>
                    <a:lnTo>
                      <a:pt x="10" y="802"/>
                    </a:lnTo>
                    <a:lnTo>
                      <a:pt x="6" y="836"/>
                    </a:lnTo>
                    <a:lnTo>
                      <a:pt x="2" y="870"/>
                    </a:lnTo>
                    <a:lnTo>
                      <a:pt x="0" y="904"/>
                    </a:lnTo>
                    <a:lnTo>
                      <a:pt x="0" y="938"/>
                    </a:lnTo>
                    <a:lnTo>
                      <a:pt x="2" y="970"/>
                    </a:lnTo>
                    <a:lnTo>
                      <a:pt x="8" y="1002"/>
                    </a:lnTo>
                    <a:lnTo>
                      <a:pt x="14" y="1030"/>
                    </a:lnTo>
                    <a:lnTo>
                      <a:pt x="26" y="1056"/>
                    </a:lnTo>
                    <a:lnTo>
                      <a:pt x="32" y="1068"/>
                    </a:lnTo>
                    <a:lnTo>
                      <a:pt x="40" y="1080"/>
                    </a:lnTo>
                    <a:lnTo>
                      <a:pt x="48" y="1090"/>
                    </a:lnTo>
                    <a:lnTo>
                      <a:pt x="58" y="1100"/>
                    </a:lnTo>
                    <a:lnTo>
                      <a:pt x="68" y="1090"/>
                    </a:lnTo>
                    <a:lnTo>
                      <a:pt x="80" y="1080"/>
                    </a:lnTo>
                    <a:lnTo>
                      <a:pt x="98" y="1058"/>
                    </a:lnTo>
                    <a:lnTo>
                      <a:pt x="114" y="1030"/>
                    </a:lnTo>
                    <a:lnTo>
                      <a:pt x="128" y="1000"/>
                    </a:lnTo>
                    <a:lnTo>
                      <a:pt x="140" y="968"/>
                    </a:lnTo>
                    <a:lnTo>
                      <a:pt x="152" y="932"/>
                    </a:lnTo>
                    <a:lnTo>
                      <a:pt x="160" y="896"/>
                    </a:lnTo>
                    <a:lnTo>
                      <a:pt x="168" y="858"/>
                    </a:lnTo>
                    <a:lnTo>
                      <a:pt x="178" y="782"/>
                    </a:lnTo>
                    <a:lnTo>
                      <a:pt x="188" y="708"/>
                    </a:lnTo>
                    <a:lnTo>
                      <a:pt x="196" y="642"/>
                    </a:lnTo>
                    <a:lnTo>
                      <a:pt x="206" y="584"/>
                    </a:lnTo>
                    <a:lnTo>
                      <a:pt x="224" y="508"/>
                    </a:lnTo>
                    <a:lnTo>
                      <a:pt x="242" y="436"/>
                    </a:lnTo>
                    <a:lnTo>
                      <a:pt x="262" y="366"/>
                    </a:lnTo>
                    <a:lnTo>
                      <a:pt x="278" y="296"/>
                    </a:lnTo>
                    <a:lnTo>
                      <a:pt x="284" y="260"/>
                    </a:lnTo>
                    <a:lnTo>
                      <a:pt x="290" y="226"/>
                    </a:lnTo>
                    <a:lnTo>
                      <a:pt x="296" y="190"/>
                    </a:lnTo>
                    <a:lnTo>
                      <a:pt x="298" y="154"/>
                    </a:lnTo>
                    <a:lnTo>
                      <a:pt x="300" y="118"/>
                    </a:lnTo>
                    <a:lnTo>
                      <a:pt x="298" y="80"/>
                    </a:lnTo>
                    <a:lnTo>
                      <a:pt x="296" y="40"/>
                    </a:lnTo>
                    <a:lnTo>
                      <a:pt x="290" y="2"/>
                    </a:lnTo>
                    <a:lnTo>
                      <a:pt x="280" y="0"/>
                    </a:lnTo>
                    <a:lnTo>
                      <a:pt x="270" y="2"/>
                    </a:lnTo>
                    <a:lnTo>
                      <a:pt x="258" y="4"/>
                    </a:lnTo>
                    <a:lnTo>
                      <a:pt x="248" y="8"/>
                    </a:lnTo>
                    <a:lnTo>
                      <a:pt x="224" y="18"/>
                    </a:lnTo>
                    <a:lnTo>
                      <a:pt x="204" y="34"/>
                    </a:lnTo>
                    <a:lnTo>
                      <a:pt x="186" y="52"/>
                    </a:lnTo>
                    <a:lnTo>
                      <a:pt x="180" y="64"/>
                    </a:lnTo>
                    <a:lnTo>
                      <a:pt x="174" y="74"/>
                    </a:lnTo>
                    <a:lnTo>
                      <a:pt x="168" y="84"/>
                    </a:lnTo>
                    <a:lnTo>
                      <a:pt x="166" y="96"/>
                    </a:lnTo>
                    <a:lnTo>
                      <a:pt x="166" y="106"/>
                    </a:lnTo>
                    <a:lnTo>
                      <a:pt x="166" y="11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63"/>
              <p:cNvSpPr>
                <a:spLocks/>
              </p:cNvSpPr>
              <p:nvPr userDrawn="1"/>
            </p:nvSpPr>
            <p:spPr bwMode="auto">
              <a:xfrm>
                <a:off x="1015" y="34"/>
                <a:ext cx="260" cy="1100"/>
              </a:xfrm>
              <a:custGeom>
                <a:avLst/>
                <a:gdLst>
                  <a:gd name="T0" fmla="*/ 169 w 252"/>
                  <a:gd name="T1" fmla="*/ 146 h 1102"/>
                  <a:gd name="T2" fmla="*/ 154 w 252"/>
                  <a:gd name="T3" fmla="*/ 216 h 1102"/>
                  <a:gd name="T4" fmla="*/ 78 w 252"/>
                  <a:gd name="T5" fmla="*/ 485 h 1102"/>
                  <a:gd name="T6" fmla="*/ 39 w 252"/>
                  <a:gd name="T7" fmla="*/ 651 h 1102"/>
                  <a:gd name="T8" fmla="*/ 8 w 252"/>
                  <a:gd name="T9" fmla="*/ 813 h 1102"/>
                  <a:gd name="T10" fmla="*/ 0 w 252"/>
                  <a:gd name="T11" fmla="*/ 916 h 1102"/>
                  <a:gd name="T12" fmla="*/ 2 w 252"/>
                  <a:gd name="T13" fmla="*/ 978 h 1102"/>
                  <a:gd name="T14" fmla="*/ 10 w 252"/>
                  <a:gd name="T15" fmla="*/ 1028 h 1102"/>
                  <a:gd name="T16" fmla="*/ 31 w 252"/>
                  <a:gd name="T17" fmla="*/ 1066 h 1102"/>
                  <a:gd name="T18" fmla="*/ 47 w 252"/>
                  <a:gd name="T19" fmla="*/ 1084 h 1102"/>
                  <a:gd name="T20" fmla="*/ 68 w 252"/>
                  <a:gd name="T21" fmla="*/ 1090 h 1102"/>
                  <a:gd name="T22" fmla="*/ 76 w 252"/>
                  <a:gd name="T23" fmla="*/ 1092 h 1102"/>
                  <a:gd name="T24" fmla="*/ 109 w 252"/>
                  <a:gd name="T25" fmla="*/ 1012 h 1102"/>
                  <a:gd name="T26" fmla="*/ 132 w 252"/>
                  <a:gd name="T27" fmla="*/ 930 h 1102"/>
                  <a:gd name="T28" fmla="*/ 142 w 252"/>
                  <a:gd name="T29" fmla="*/ 844 h 1102"/>
                  <a:gd name="T30" fmla="*/ 152 w 252"/>
                  <a:gd name="T31" fmla="*/ 763 h 1102"/>
                  <a:gd name="T32" fmla="*/ 177 w 252"/>
                  <a:gd name="T33" fmla="*/ 587 h 1102"/>
                  <a:gd name="T34" fmla="*/ 215 w 252"/>
                  <a:gd name="T35" fmla="*/ 411 h 1102"/>
                  <a:gd name="T36" fmla="*/ 227 w 252"/>
                  <a:gd name="T37" fmla="*/ 373 h 1102"/>
                  <a:gd name="T38" fmla="*/ 271 w 252"/>
                  <a:gd name="T39" fmla="*/ 248 h 1102"/>
                  <a:gd name="T40" fmla="*/ 292 w 252"/>
                  <a:gd name="T41" fmla="*/ 158 h 1102"/>
                  <a:gd name="T42" fmla="*/ 295 w 252"/>
                  <a:gd name="T43" fmla="*/ 116 h 1102"/>
                  <a:gd name="T44" fmla="*/ 288 w 252"/>
                  <a:gd name="T45" fmla="*/ 76 h 1102"/>
                  <a:gd name="T46" fmla="*/ 283 w 252"/>
                  <a:gd name="T47" fmla="*/ 58 h 1102"/>
                  <a:gd name="T48" fmla="*/ 264 w 252"/>
                  <a:gd name="T49" fmla="*/ 24 h 1102"/>
                  <a:gd name="T50" fmla="*/ 243 w 252"/>
                  <a:gd name="T51" fmla="*/ 6 h 1102"/>
                  <a:gd name="T52" fmla="*/ 227 w 252"/>
                  <a:gd name="T53" fmla="*/ 0 h 1102"/>
                  <a:gd name="T54" fmla="*/ 206 w 252"/>
                  <a:gd name="T55" fmla="*/ 0 h 1102"/>
                  <a:gd name="T56" fmla="*/ 184 w 252"/>
                  <a:gd name="T57" fmla="*/ 8 h 1102"/>
                  <a:gd name="T58" fmla="*/ 171 w 252"/>
                  <a:gd name="T59" fmla="*/ 14 h 1102"/>
                  <a:gd name="T60" fmla="*/ 159 w 252"/>
                  <a:gd name="T61" fmla="*/ 28 h 1102"/>
                  <a:gd name="T62" fmla="*/ 142 w 252"/>
                  <a:gd name="T63" fmla="*/ 62 h 1102"/>
                  <a:gd name="T64" fmla="*/ 140 w 252"/>
                  <a:gd name="T65" fmla="*/ 104 h 1102"/>
                  <a:gd name="T66" fmla="*/ 142 w 252"/>
                  <a:gd name="T67" fmla="*/ 160 h 1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2" h="1102">
                    <a:moveTo>
                      <a:pt x="144" y="146"/>
                    </a:moveTo>
                    <a:lnTo>
                      <a:pt x="144" y="146"/>
                    </a:lnTo>
                    <a:lnTo>
                      <a:pt x="140" y="174"/>
                    </a:lnTo>
                    <a:lnTo>
                      <a:pt x="132" y="216"/>
                    </a:lnTo>
                    <a:lnTo>
                      <a:pt x="104" y="338"/>
                    </a:lnTo>
                    <a:lnTo>
                      <a:pt x="68" y="490"/>
                    </a:lnTo>
                    <a:lnTo>
                      <a:pt x="50" y="572"/>
                    </a:lnTo>
                    <a:lnTo>
                      <a:pt x="34" y="656"/>
                    </a:lnTo>
                    <a:lnTo>
                      <a:pt x="20" y="738"/>
                    </a:lnTo>
                    <a:lnTo>
                      <a:pt x="8" y="818"/>
                    </a:lnTo>
                    <a:lnTo>
                      <a:pt x="2" y="892"/>
                    </a:lnTo>
                    <a:lnTo>
                      <a:pt x="0" y="926"/>
                    </a:lnTo>
                    <a:lnTo>
                      <a:pt x="0" y="958"/>
                    </a:lnTo>
                    <a:lnTo>
                      <a:pt x="2" y="988"/>
                    </a:lnTo>
                    <a:lnTo>
                      <a:pt x="4" y="1014"/>
                    </a:lnTo>
                    <a:lnTo>
                      <a:pt x="10" y="1038"/>
                    </a:lnTo>
                    <a:lnTo>
                      <a:pt x="16" y="1060"/>
                    </a:lnTo>
                    <a:lnTo>
                      <a:pt x="26" y="1076"/>
                    </a:lnTo>
                    <a:lnTo>
                      <a:pt x="36" y="1090"/>
                    </a:lnTo>
                    <a:lnTo>
                      <a:pt x="42" y="1094"/>
                    </a:lnTo>
                    <a:lnTo>
                      <a:pt x="50" y="1098"/>
                    </a:lnTo>
                    <a:lnTo>
                      <a:pt x="58" y="1100"/>
                    </a:lnTo>
                    <a:lnTo>
                      <a:pt x="66" y="1102"/>
                    </a:lnTo>
                    <a:lnTo>
                      <a:pt x="82" y="1064"/>
                    </a:lnTo>
                    <a:lnTo>
                      <a:pt x="94" y="1022"/>
                    </a:lnTo>
                    <a:lnTo>
                      <a:pt x="104" y="982"/>
                    </a:lnTo>
                    <a:lnTo>
                      <a:pt x="112" y="940"/>
                    </a:lnTo>
                    <a:lnTo>
                      <a:pt x="118" y="896"/>
                    </a:lnTo>
                    <a:lnTo>
                      <a:pt x="122" y="854"/>
                    </a:lnTo>
                    <a:lnTo>
                      <a:pt x="130" y="768"/>
                    </a:lnTo>
                    <a:lnTo>
                      <a:pt x="138" y="680"/>
                    </a:lnTo>
                    <a:lnTo>
                      <a:pt x="152" y="592"/>
                    </a:lnTo>
                    <a:lnTo>
                      <a:pt x="166" y="504"/>
                    </a:lnTo>
                    <a:lnTo>
                      <a:pt x="184" y="416"/>
                    </a:lnTo>
                    <a:lnTo>
                      <a:pt x="194" y="378"/>
                    </a:lnTo>
                    <a:lnTo>
                      <a:pt x="206" y="336"/>
                    </a:lnTo>
                    <a:lnTo>
                      <a:pt x="232" y="248"/>
                    </a:lnTo>
                    <a:lnTo>
                      <a:pt x="242" y="202"/>
                    </a:lnTo>
                    <a:lnTo>
                      <a:pt x="250" y="158"/>
                    </a:lnTo>
                    <a:lnTo>
                      <a:pt x="252" y="136"/>
                    </a:lnTo>
                    <a:lnTo>
                      <a:pt x="252" y="116"/>
                    </a:lnTo>
                    <a:lnTo>
                      <a:pt x="250" y="96"/>
                    </a:lnTo>
                    <a:lnTo>
                      <a:pt x="246" y="76"/>
                    </a:lnTo>
                    <a:lnTo>
                      <a:pt x="242" y="58"/>
                    </a:lnTo>
                    <a:lnTo>
                      <a:pt x="234" y="40"/>
                    </a:lnTo>
                    <a:lnTo>
                      <a:pt x="226" y="24"/>
                    </a:lnTo>
                    <a:lnTo>
                      <a:pt x="214" y="12"/>
                    </a:lnTo>
                    <a:lnTo>
                      <a:pt x="208" y="6"/>
                    </a:lnTo>
                    <a:lnTo>
                      <a:pt x="202" y="2"/>
                    </a:lnTo>
                    <a:lnTo>
                      <a:pt x="194" y="0"/>
                    </a:lnTo>
                    <a:lnTo>
                      <a:pt x="186" y="0"/>
                    </a:lnTo>
                    <a:lnTo>
                      <a:pt x="176" y="0"/>
                    </a:lnTo>
                    <a:lnTo>
                      <a:pt x="168" y="2"/>
                    </a:lnTo>
                    <a:lnTo>
                      <a:pt x="158" y="8"/>
                    </a:lnTo>
                    <a:lnTo>
                      <a:pt x="146" y="14"/>
                    </a:lnTo>
                    <a:lnTo>
                      <a:pt x="140" y="20"/>
                    </a:lnTo>
                    <a:lnTo>
                      <a:pt x="136" y="28"/>
                    </a:lnTo>
                    <a:lnTo>
                      <a:pt x="128" y="44"/>
                    </a:lnTo>
                    <a:lnTo>
                      <a:pt x="122" y="62"/>
                    </a:lnTo>
                    <a:lnTo>
                      <a:pt x="120" y="84"/>
                    </a:lnTo>
                    <a:lnTo>
                      <a:pt x="120" y="104"/>
                    </a:lnTo>
                    <a:lnTo>
                      <a:pt x="120" y="126"/>
                    </a:lnTo>
                    <a:lnTo>
                      <a:pt x="122" y="160"/>
                    </a:lnTo>
                    <a:lnTo>
                      <a:pt x="144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64"/>
              <p:cNvSpPr>
                <a:spLocks/>
              </p:cNvSpPr>
              <p:nvPr userDrawn="1"/>
            </p:nvSpPr>
            <p:spPr bwMode="auto">
              <a:xfrm>
                <a:off x="1015" y="34"/>
                <a:ext cx="260" cy="1100"/>
              </a:xfrm>
              <a:custGeom>
                <a:avLst/>
                <a:gdLst>
                  <a:gd name="T0" fmla="*/ 169 w 252"/>
                  <a:gd name="T1" fmla="*/ 146 h 1102"/>
                  <a:gd name="T2" fmla="*/ 154 w 252"/>
                  <a:gd name="T3" fmla="*/ 216 h 1102"/>
                  <a:gd name="T4" fmla="*/ 78 w 252"/>
                  <a:gd name="T5" fmla="*/ 485 h 1102"/>
                  <a:gd name="T6" fmla="*/ 39 w 252"/>
                  <a:gd name="T7" fmla="*/ 651 h 1102"/>
                  <a:gd name="T8" fmla="*/ 8 w 252"/>
                  <a:gd name="T9" fmla="*/ 813 h 1102"/>
                  <a:gd name="T10" fmla="*/ 0 w 252"/>
                  <a:gd name="T11" fmla="*/ 916 h 1102"/>
                  <a:gd name="T12" fmla="*/ 2 w 252"/>
                  <a:gd name="T13" fmla="*/ 978 h 1102"/>
                  <a:gd name="T14" fmla="*/ 10 w 252"/>
                  <a:gd name="T15" fmla="*/ 1028 h 1102"/>
                  <a:gd name="T16" fmla="*/ 31 w 252"/>
                  <a:gd name="T17" fmla="*/ 1066 h 1102"/>
                  <a:gd name="T18" fmla="*/ 47 w 252"/>
                  <a:gd name="T19" fmla="*/ 1084 h 1102"/>
                  <a:gd name="T20" fmla="*/ 68 w 252"/>
                  <a:gd name="T21" fmla="*/ 1090 h 1102"/>
                  <a:gd name="T22" fmla="*/ 76 w 252"/>
                  <a:gd name="T23" fmla="*/ 1092 h 1102"/>
                  <a:gd name="T24" fmla="*/ 109 w 252"/>
                  <a:gd name="T25" fmla="*/ 1012 h 1102"/>
                  <a:gd name="T26" fmla="*/ 132 w 252"/>
                  <a:gd name="T27" fmla="*/ 930 h 1102"/>
                  <a:gd name="T28" fmla="*/ 142 w 252"/>
                  <a:gd name="T29" fmla="*/ 844 h 1102"/>
                  <a:gd name="T30" fmla="*/ 152 w 252"/>
                  <a:gd name="T31" fmla="*/ 763 h 1102"/>
                  <a:gd name="T32" fmla="*/ 177 w 252"/>
                  <a:gd name="T33" fmla="*/ 587 h 1102"/>
                  <a:gd name="T34" fmla="*/ 215 w 252"/>
                  <a:gd name="T35" fmla="*/ 411 h 1102"/>
                  <a:gd name="T36" fmla="*/ 227 w 252"/>
                  <a:gd name="T37" fmla="*/ 373 h 1102"/>
                  <a:gd name="T38" fmla="*/ 271 w 252"/>
                  <a:gd name="T39" fmla="*/ 248 h 1102"/>
                  <a:gd name="T40" fmla="*/ 292 w 252"/>
                  <a:gd name="T41" fmla="*/ 158 h 1102"/>
                  <a:gd name="T42" fmla="*/ 295 w 252"/>
                  <a:gd name="T43" fmla="*/ 116 h 1102"/>
                  <a:gd name="T44" fmla="*/ 288 w 252"/>
                  <a:gd name="T45" fmla="*/ 76 h 1102"/>
                  <a:gd name="T46" fmla="*/ 283 w 252"/>
                  <a:gd name="T47" fmla="*/ 58 h 1102"/>
                  <a:gd name="T48" fmla="*/ 264 w 252"/>
                  <a:gd name="T49" fmla="*/ 24 h 1102"/>
                  <a:gd name="T50" fmla="*/ 243 w 252"/>
                  <a:gd name="T51" fmla="*/ 6 h 1102"/>
                  <a:gd name="T52" fmla="*/ 227 w 252"/>
                  <a:gd name="T53" fmla="*/ 0 h 1102"/>
                  <a:gd name="T54" fmla="*/ 206 w 252"/>
                  <a:gd name="T55" fmla="*/ 0 h 1102"/>
                  <a:gd name="T56" fmla="*/ 184 w 252"/>
                  <a:gd name="T57" fmla="*/ 8 h 1102"/>
                  <a:gd name="T58" fmla="*/ 171 w 252"/>
                  <a:gd name="T59" fmla="*/ 14 h 1102"/>
                  <a:gd name="T60" fmla="*/ 159 w 252"/>
                  <a:gd name="T61" fmla="*/ 28 h 1102"/>
                  <a:gd name="T62" fmla="*/ 142 w 252"/>
                  <a:gd name="T63" fmla="*/ 62 h 1102"/>
                  <a:gd name="T64" fmla="*/ 140 w 252"/>
                  <a:gd name="T65" fmla="*/ 104 h 1102"/>
                  <a:gd name="T66" fmla="*/ 142 w 252"/>
                  <a:gd name="T67" fmla="*/ 160 h 1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2" h="1102">
                    <a:moveTo>
                      <a:pt x="144" y="146"/>
                    </a:moveTo>
                    <a:lnTo>
                      <a:pt x="144" y="146"/>
                    </a:lnTo>
                    <a:lnTo>
                      <a:pt x="140" y="174"/>
                    </a:lnTo>
                    <a:lnTo>
                      <a:pt x="132" y="216"/>
                    </a:lnTo>
                    <a:lnTo>
                      <a:pt x="104" y="338"/>
                    </a:lnTo>
                    <a:lnTo>
                      <a:pt x="68" y="490"/>
                    </a:lnTo>
                    <a:lnTo>
                      <a:pt x="50" y="572"/>
                    </a:lnTo>
                    <a:lnTo>
                      <a:pt x="34" y="656"/>
                    </a:lnTo>
                    <a:lnTo>
                      <a:pt x="20" y="738"/>
                    </a:lnTo>
                    <a:lnTo>
                      <a:pt x="8" y="818"/>
                    </a:lnTo>
                    <a:lnTo>
                      <a:pt x="2" y="892"/>
                    </a:lnTo>
                    <a:lnTo>
                      <a:pt x="0" y="926"/>
                    </a:lnTo>
                    <a:lnTo>
                      <a:pt x="0" y="958"/>
                    </a:lnTo>
                    <a:lnTo>
                      <a:pt x="2" y="988"/>
                    </a:lnTo>
                    <a:lnTo>
                      <a:pt x="4" y="1014"/>
                    </a:lnTo>
                    <a:lnTo>
                      <a:pt x="10" y="1038"/>
                    </a:lnTo>
                    <a:lnTo>
                      <a:pt x="16" y="1060"/>
                    </a:lnTo>
                    <a:lnTo>
                      <a:pt x="26" y="1076"/>
                    </a:lnTo>
                    <a:lnTo>
                      <a:pt x="36" y="1090"/>
                    </a:lnTo>
                    <a:lnTo>
                      <a:pt x="42" y="1094"/>
                    </a:lnTo>
                    <a:lnTo>
                      <a:pt x="50" y="1098"/>
                    </a:lnTo>
                    <a:lnTo>
                      <a:pt x="58" y="1100"/>
                    </a:lnTo>
                    <a:lnTo>
                      <a:pt x="66" y="1102"/>
                    </a:lnTo>
                    <a:lnTo>
                      <a:pt x="82" y="1064"/>
                    </a:lnTo>
                    <a:lnTo>
                      <a:pt x="94" y="1022"/>
                    </a:lnTo>
                    <a:lnTo>
                      <a:pt x="104" y="982"/>
                    </a:lnTo>
                    <a:lnTo>
                      <a:pt x="112" y="940"/>
                    </a:lnTo>
                    <a:lnTo>
                      <a:pt x="118" y="896"/>
                    </a:lnTo>
                    <a:lnTo>
                      <a:pt x="122" y="854"/>
                    </a:lnTo>
                    <a:lnTo>
                      <a:pt x="130" y="768"/>
                    </a:lnTo>
                    <a:lnTo>
                      <a:pt x="138" y="680"/>
                    </a:lnTo>
                    <a:lnTo>
                      <a:pt x="152" y="592"/>
                    </a:lnTo>
                    <a:lnTo>
                      <a:pt x="166" y="504"/>
                    </a:lnTo>
                    <a:lnTo>
                      <a:pt x="184" y="416"/>
                    </a:lnTo>
                    <a:lnTo>
                      <a:pt x="194" y="378"/>
                    </a:lnTo>
                    <a:lnTo>
                      <a:pt x="206" y="336"/>
                    </a:lnTo>
                    <a:lnTo>
                      <a:pt x="232" y="248"/>
                    </a:lnTo>
                    <a:lnTo>
                      <a:pt x="242" y="202"/>
                    </a:lnTo>
                    <a:lnTo>
                      <a:pt x="250" y="158"/>
                    </a:lnTo>
                    <a:lnTo>
                      <a:pt x="252" y="136"/>
                    </a:lnTo>
                    <a:lnTo>
                      <a:pt x="252" y="116"/>
                    </a:lnTo>
                    <a:lnTo>
                      <a:pt x="250" y="96"/>
                    </a:lnTo>
                    <a:lnTo>
                      <a:pt x="246" y="76"/>
                    </a:lnTo>
                    <a:lnTo>
                      <a:pt x="242" y="58"/>
                    </a:lnTo>
                    <a:lnTo>
                      <a:pt x="234" y="40"/>
                    </a:lnTo>
                    <a:lnTo>
                      <a:pt x="226" y="24"/>
                    </a:lnTo>
                    <a:lnTo>
                      <a:pt x="214" y="12"/>
                    </a:lnTo>
                    <a:lnTo>
                      <a:pt x="208" y="6"/>
                    </a:lnTo>
                    <a:lnTo>
                      <a:pt x="202" y="2"/>
                    </a:lnTo>
                    <a:lnTo>
                      <a:pt x="194" y="0"/>
                    </a:lnTo>
                    <a:lnTo>
                      <a:pt x="186" y="0"/>
                    </a:lnTo>
                    <a:lnTo>
                      <a:pt x="176" y="0"/>
                    </a:lnTo>
                    <a:lnTo>
                      <a:pt x="168" y="2"/>
                    </a:lnTo>
                    <a:lnTo>
                      <a:pt x="158" y="8"/>
                    </a:lnTo>
                    <a:lnTo>
                      <a:pt x="146" y="14"/>
                    </a:lnTo>
                    <a:lnTo>
                      <a:pt x="140" y="20"/>
                    </a:lnTo>
                    <a:lnTo>
                      <a:pt x="136" y="28"/>
                    </a:lnTo>
                    <a:lnTo>
                      <a:pt x="128" y="44"/>
                    </a:lnTo>
                    <a:lnTo>
                      <a:pt x="122" y="62"/>
                    </a:lnTo>
                    <a:lnTo>
                      <a:pt x="120" y="84"/>
                    </a:lnTo>
                    <a:lnTo>
                      <a:pt x="120" y="104"/>
                    </a:lnTo>
                    <a:lnTo>
                      <a:pt x="120" y="126"/>
                    </a:lnTo>
                    <a:lnTo>
                      <a:pt x="122" y="16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65"/>
              <p:cNvSpPr>
                <a:spLocks/>
              </p:cNvSpPr>
              <p:nvPr userDrawn="1"/>
            </p:nvSpPr>
            <p:spPr bwMode="auto">
              <a:xfrm>
                <a:off x="1435" y="314"/>
                <a:ext cx="260" cy="960"/>
              </a:xfrm>
              <a:custGeom>
                <a:avLst/>
                <a:gdLst>
                  <a:gd name="T0" fmla="*/ 109 w 262"/>
                  <a:gd name="T1" fmla="*/ 58 h 954"/>
                  <a:gd name="T2" fmla="*/ 109 w 262"/>
                  <a:gd name="T3" fmla="*/ 58 h 954"/>
                  <a:gd name="T4" fmla="*/ 107 w 262"/>
                  <a:gd name="T5" fmla="*/ 93 h 954"/>
                  <a:gd name="T6" fmla="*/ 101 w 262"/>
                  <a:gd name="T7" fmla="*/ 135 h 954"/>
                  <a:gd name="T8" fmla="*/ 79 w 262"/>
                  <a:gd name="T9" fmla="*/ 254 h 954"/>
                  <a:gd name="T10" fmla="*/ 56 w 262"/>
                  <a:gd name="T11" fmla="*/ 396 h 954"/>
                  <a:gd name="T12" fmla="*/ 28 w 262"/>
                  <a:gd name="T13" fmla="*/ 557 h 954"/>
                  <a:gd name="T14" fmla="*/ 16 w 262"/>
                  <a:gd name="T15" fmla="*/ 638 h 954"/>
                  <a:gd name="T16" fmla="*/ 8 w 262"/>
                  <a:gd name="T17" fmla="*/ 710 h 954"/>
                  <a:gd name="T18" fmla="*/ 2 w 262"/>
                  <a:gd name="T19" fmla="*/ 785 h 954"/>
                  <a:gd name="T20" fmla="*/ 0 w 262"/>
                  <a:gd name="T21" fmla="*/ 845 h 954"/>
                  <a:gd name="T22" fmla="*/ 0 w 262"/>
                  <a:gd name="T23" fmla="*/ 873 h 954"/>
                  <a:gd name="T24" fmla="*/ 2 w 262"/>
                  <a:gd name="T25" fmla="*/ 901 h 954"/>
                  <a:gd name="T26" fmla="*/ 6 w 262"/>
                  <a:gd name="T27" fmla="*/ 924 h 954"/>
                  <a:gd name="T28" fmla="*/ 12 w 262"/>
                  <a:gd name="T29" fmla="*/ 944 h 954"/>
                  <a:gd name="T30" fmla="*/ 18 w 262"/>
                  <a:gd name="T31" fmla="*/ 958 h 954"/>
                  <a:gd name="T32" fmla="*/ 28 w 262"/>
                  <a:gd name="T33" fmla="*/ 970 h 954"/>
                  <a:gd name="T34" fmla="*/ 38 w 262"/>
                  <a:gd name="T35" fmla="*/ 978 h 954"/>
                  <a:gd name="T36" fmla="*/ 50 w 262"/>
                  <a:gd name="T37" fmla="*/ 984 h 954"/>
                  <a:gd name="T38" fmla="*/ 50 w 262"/>
                  <a:gd name="T39" fmla="*/ 984 h 954"/>
                  <a:gd name="T40" fmla="*/ 60 w 262"/>
                  <a:gd name="T41" fmla="*/ 970 h 954"/>
                  <a:gd name="T42" fmla="*/ 65 w 262"/>
                  <a:gd name="T43" fmla="*/ 954 h 954"/>
                  <a:gd name="T44" fmla="*/ 77 w 262"/>
                  <a:gd name="T45" fmla="*/ 922 h 954"/>
                  <a:gd name="T46" fmla="*/ 87 w 262"/>
                  <a:gd name="T47" fmla="*/ 887 h 954"/>
                  <a:gd name="T48" fmla="*/ 95 w 262"/>
                  <a:gd name="T49" fmla="*/ 849 h 954"/>
                  <a:gd name="T50" fmla="*/ 107 w 262"/>
                  <a:gd name="T51" fmla="*/ 779 h 954"/>
                  <a:gd name="T52" fmla="*/ 119 w 262"/>
                  <a:gd name="T53" fmla="*/ 708 h 954"/>
                  <a:gd name="T54" fmla="*/ 119 w 262"/>
                  <a:gd name="T55" fmla="*/ 708 h 954"/>
                  <a:gd name="T56" fmla="*/ 151 w 262"/>
                  <a:gd name="T57" fmla="*/ 553 h 954"/>
                  <a:gd name="T58" fmla="*/ 165 w 262"/>
                  <a:gd name="T59" fmla="*/ 477 h 954"/>
                  <a:gd name="T60" fmla="*/ 179 w 262"/>
                  <a:gd name="T61" fmla="*/ 396 h 954"/>
                  <a:gd name="T62" fmla="*/ 179 w 262"/>
                  <a:gd name="T63" fmla="*/ 396 h 954"/>
                  <a:gd name="T64" fmla="*/ 187 w 262"/>
                  <a:gd name="T65" fmla="*/ 358 h 954"/>
                  <a:gd name="T66" fmla="*/ 195 w 262"/>
                  <a:gd name="T67" fmla="*/ 320 h 954"/>
                  <a:gd name="T68" fmla="*/ 218 w 262"/>
                  <a:gd name="T69" fmla="*/ 237 h 954"/>
                  <a:gd name="T70" fmla="*/ 230 w 262"/>
                  <a:gd name="T71" fmla="*/ 199 h 954"/>
                  <a:gd name="T72" fmla="*/ 240 w 262"/>
                  <a:gd name="T73" fmla="*/ 161 h 954"/>
                  <a:gd name="T74" fmla="*/ 248 w 262"/>
                  <a:gd name="T75" fmla="*/ 123 h 954"/>
                  <a:gd name="T76" fmla="*/ 252 w 262"/>
                  <a:gd name="T77" fmla="*/ 87 h 954"/>
                  <a:gd name="T78" fmla="*/ 252 w 262"/>
                  <a:gd name="T79" fmla="*/ 87 h 954"/>
                  <a:gd name="T80" fmla="*/ 252 w 262"/>
                  <a:gd name="T81" fmla="*/ 62 h 954"/>
                  <a:gd name="T82" fmla="*/ 250 w 262"/>
                  <a:gd name="T83" fmla="*/ 44 h 954"/>
                  <a:gd name="T84" fmla="*/ 244 w 262"/>
                  <a:gd name="T85" fmla="*/ 30 h 954"/>
                  <a:gd name="T86" fmla="*/ 234 w 262"/>
                  <a:gd name="T87" fmla="*/ 18 h 954"/>
                  <a:gd name="T88" fmla="*/ 224 w 262"/>
                  <a:gd name="T89" fmla="*/ 10 h 954"/>
                  <a:gd name="T90" fmla="*/ 212 w 262"/>
                  <a:gd name="T91" fmla="*/ 4 h 954"/>
                  <a:gd name="T92" fmla="*/ 198 w 262"/>
                  <a:gd name="T93" fmla="*/ 0 h 954"/>
                  <a:gd name="T94" fmla="*/ 189 w 262"/>
                  <a:gd name="T95" fmla="*/ 0 h 954"/>
                  <a:gd name="T96" fmla="*/ 175 w 262"/>
                  <a:gd name="T97" fmla="*/ 2 h 954"/>
                  <a:gd name="T98" fmla="*/ 161 w 262"/>
                  <a:gd name="T99" fmla="*/ 6 h 954"/>
                  <a:gd name="T100" fmla="*/ 149 w 262"/>
                  <a:gd name="T101" fmla="*/ 12 h 954"/>
                  <a:gd name="T102" fmla="*/ 137 w 262"/>
                  <a:gd name="T103" fmla="*/ 22 h 954"/>
                  <a:gd name="T104" fmla="*/ 127 w 262"/>
                  <a:gd name="T105" fmla="*/ 32 h 954"/>
                  <a:gd name="T106" fmla="*/ 119 w 262"/>
                  <a:gd name="T107" fmla="*/ 44 h 954"/>
                  <a:gd name="T108" fmla="*/ 113 w 262"/>
                  <a:gd name="T109" fmla="*/ 58 h 954"/>
                  <a:gd name="T110" fmla="*/ 109 w 262"/>
                  <a:gd name="T111" fmla="*/ 74 h 954"/>
                  <a:gd name="T112" fmla="*/ 109 w 262"/>
                  <a:gd name="T113" fmla="*/ 58 h 95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62" h="954">
                    <a:moveTo>
                      <a:pt x="114" y="58"/>
                    </a:moveTo>
                    <a:lnTo>
                      <a:pt x="114" y="58"/>
                    </a:lnTo>
                    <a:lnTo>
                      <a:pt x="112" y="88"/>
                    </a:lnTo>
                    <a:lnTo>
                      <a:pt x="106" y="130"/>
                    </a:lnTo>
                    <a:lnTo>
                      <a:pt x="84" y="244"/>
                    </a:lnTo>
                    <a:lnTo>
                      <a:pt x="56" y="386"/>
                    </a:lnTo>
                    <a:lnTo>
                      <a:pt x="28" y="542"/>
                    </a:lnTo>
                    <a:lnTo>
                      <a:pt x="16" y="618"/>
                    </a:lnTo>
                    <a:lnTo>
                      <a:pt x="8" y="690"/>
                    </a:lnTo>
                    <a:lnTo>
                      <a:pt x="2" y="760"/>
                    </a:lnTo>
                    <a:lnTo>
                      <a:pt x="0" y="820"/>
                    </a:lnTo>
                    <a:lnTo>
                      <a:pt x="0" y="848"/>
                    </a:lnTo>
                    <a:lnTo>
                      <a:pt x="2" y="872"/>
                    </a:lnTo>
                    <a:lnTo>
                      <a:pt x="6" y="894"/>
                    </a:lnTo>
                    <a:lnTo>
                      <a:pt x="12" y="914"/>
                    </a:lnTo>
                    <a:lnTo>
                      <a:pt x="18" y="928"/>
                    </a:lnTo>
                    <a:lnTo>
                      <a:pt x="28" y="940"/>
                    </a:lnTo>
                    <a:lnTo>
                      <a:pt x="38" y="948"/>
                    </a:lnTo>
                    <a:lnTo>
                      <a:pt x="50" y="954"/>
                    </a:lnTo>
                    <a:lnTo>
                      <a:pt x="60" y="940"/>
                    </a:lnTo>
                    <a:lnTo>
                      <a:pt x="68" y="924"/>
                    </a:lnTo>
                    <a:lnTo>
                      <a:pt x="82" y="892"/>
                    </a:lnTo>
                    <a:lnTo>
                      <a:pt x="92" y="860"/>
                    </a:lnTo>
                    <a:lnTo>
                      <a:pt x="100" y="824"/>
                    </a:lnTo>
                    <a:lnTo>
                      <a:pt x="112" y="754"/>
                    </a:lnTo>
                    <a:lnTo>
                      <a:pt x="124" y="688"/>
                    </a:lnTo>
                    <a:lnTo>
                      <a:pt x="156" y="538"/>
                    </a:lnTo>
                    <a:lnTo>
                      <a:pt x="170" y="462"/>
                    </a:lnTo>
                    <a:lnTo>
                      <a:pt x="184" y="386"/>
                    </a:lnTo>
                    <a:lnTo>
                      <a:pt x="192" y="348"/>
                    </a:lnTo>
                    <a:lnTo>
                      <a:pt x="204" y="310"/>
                    </a:lnTo>
                    <a:lnTo>
                      <a:pt x="228" y="232"/>
                    </a:lnTo>
                    <a:lnTo>
                      <a:pt x="240" y="194"/>
                    </a:lnTo>
                    <a:lnTo>
                      <a:pt x="250" y="156"/>
                    </a:lnTo>
                    <a:lnTo>
                      <a:pt x="258" y="118"/>
                    </a:lnTo>
                    <a:lnTo>
                      <a:pt x="262" y="82"/>
                    </a:lnTo>
                    <a:lnTo>
                      <a:pt x="262" y="62"/>
                    </a:lnTo>
                    <a:lnTo>
                      <a:pt x="260" y="44"/>
                    </a:lnTo>
                    <a:lnTo>
                      <a:pt x="254" y="30"/>
                    </a:lnTo>
                    <a:lnTo>
                      <a:pt x="244" y="18"/>
                    </a:lnTo>
                    <a:lnTo>
                      <a:pt x="234" y="10"/>
                    </a:lnTo>
                    <a:lnTo>
                      <a:pt x="222" y="4"/>
                    </a:lnTo>
                    <a:lnTo>
                      <a:pt x="208" y="0"/>
                    </a:lnTo>
                    <a:lnTo>
                      <a:pt x="194" y="0"/>
                    </a:lnTo>
                    <a:lnTo>
                      <a:pt x="180" y="2"/>
                    </a:lnTo>
                    <a:lnTo>
                      <a:pt x="166" y="6"/>
                    </a:lnTo>
                    <a:lnTo>
                      <a:pt x="154" y="12"/>
                    </a:lnTo>
                    <a:lnTo>
                      <a:pt x="142" y="22"/>
                    </a:lnTo>
                    <a:lnTo>
                      <a:pt x="132" y="32"/>
                    </a:lnTo>
                    <a:lnTo>
                      <a:pt x="124" y="44"/>
                    </a:lnTo>
                    <a:lnTo>
                      <a:pt x="118" y="58"/>
                    </a:lnTo>
                    <a:lnTo>
                      <a:pt x="114" y="74"/>
                    </a:lnTo>
                    <a:lnTo>
                      <a:pt x="114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66"/>
              <p:cNvSpPr>
                <a:spLocks/>
              </p:cNvSpPr>
              <p:nvPr userDrawn="1"/>
            </p:nvSpPr>
            <p:spPr bwMode="auto">
              <a:xfrm>
                <a:off x="1435" y="314"/>
                <a:ext cx="260" cy="960"/>
              </a:xfrm>
              <a:custGeom>
                <a:avLst/>
                <a:gdLst>
                  <a:gd name="T0" fmla="*/ 109 w 262"/>
                  <a:gd name="T1" fmla="*/ 58 h 954"/>
                  <a:gd name="T2" fmla="*/ 109 w 262"/>
                  <a:gd name="T3" fmla="*/ 58 h 954"/>
                  <a:gd name="T4" fmla="*/ 107 w 262"/>
                  <a:gd name="T5" fmla="*/ 93 h 954"/>
                  <a:gd name="T6" fmla="*/ 101 w 262"/>
                  <a:gd name="T7" fmla="*/ 135 h 954"/>
                  <a:gd name="T8" fmla="*/ 79 w 262"/>
                  <a:gd name="T9" fmla="*/ 254 h 954"/>
                  <a:gd name="T10" fmla="*/ 56 w 262"/>
                  <a:gd name="T11" fmla="*/ 396 h 954"/>
                  <a:gd name="T12" fmla="*/ 28 w 262"/>
                  <a:gd name="T13" fmla="*/ 557 h 954"/>
                  <a:gd name="T14" fmla="*/ 16 w 262"/>
                  <a:gd name="T15" fmla="*/ 638 h 954"/>
                  <a:gd name="T16" fmla="*/ 8 w 262"/>
                  <a:gd name="T17" fmla="*/ 710 h 954"/>
                  <a:gd name="T18" fmla="*/ 2 w 262"/>
                  <a:gd name="T19" fmla="*/ 785 h 954"/>
                  <a:gd name="T20" fmla="*/ 0 w 262"/>
                  <a:gd name="T21" fmla="*/ 845 h 954"/>
                  <a:gd name="T22" fmla="*/ 0 w 262"/>
                  <a:gd name="T23" fmla="*/ 873 h 954"/>
                  <a:gd name="T24" fmla="*/ 2 w 262"/>
                  <a:gd name="T25" fmla="*/ 901 h 954"/>
                  <a:gd name="T26" fmla="*/ 6 w 262"/>
                  <a:gd name="T27" fmla="*/ 924 h 954"/>
                  <a:gd name="T28" fmla="*/ 12 w 262"/>
                  <a:gd name="T29" fmla="*/ 944 h 954"/>
                  <a:gd name="T30" fmla="*/ 18 w 262"/>
                  <a:gd name="T31" fmla="*/ 958 h 954"/>
                  <a:gd name="T32" fmla="*/ 28 w 262"/>
                  <a:gd name="T33" fmla="*/ 970 h 954"/>
                  <a:gd name="T34" fmla="*/ 38 w 262"/>
                  <a:gd name="T35" fmla="*/ 978 h 954"/>
                  <a:gd name="T36" fmla="*/ 50 w 262"/>
                  <a:gd name="T37" fmla="*/ 984 h 954"/>
                  <a:gd name="T38" fmla="*/ 50 w 262"/>
                  <a:gd name="T39" fmla="*/ 984 h 954"/>
                  <a:gd name="T40" fmla="*/ 60 w 262"/>
                  <a:gd name="T41" fmla="*/ 970 h 954"/>
                  <a:gd name="T42" fmla="*/ 65 w 262"/>
                  <a:gd name="T43" fmla="*/ 954 h 954"/>
                  <a:gd name="T44" fmla="*/ 77 w 262"/>
                  <a:gd name="T45" fmla="*/ 922 h 954"/>
                  <a:gd name="T46" fmla="*/ 87 w 262"/>
                  <a:gd name="T47" fmla="*/ 887 h 954"/>
                  <a:gd name="T48" fmla="*/ 95 w 262"/>
                  <a:gd name="T49" fmla="*/ 849 h 954"/>
                  <a:gd name="T50" fmla="*/ 107 w 262"/>
                  <a:gd name="T51" fmla="*/ 779 h 954"/>
                  <a:gd name="T52" fmla="*/ 119 w 262"/>
                  <a:gd name="T53" fmla="*/ 708 h 954"/>
                  <a:gd name="T54" fmla="*/ 119 w 262"/>
                  <a:gd name="T55" fmla="*/ 708 h 954"/>
                  <a:gd name="T56" fmla="*/ 151 w 262"/>
                  <a:gd name="T57" fmla="*/ 553 h 954"/>
                  <a:gd name="T58" fmla="*/ 165 w 262"/>
                  <a:gd name="T59" fmla="*/ 477 h 954"/>
                  <a:gd name="T60" fmla="*/ 179 w 262"/>
                  <a:gd name="T61" fmla="*/ 396 h 954"/>
                  <a:gd name="T62" fmla="*/ 179 w 262"/>
                  <a:gd name="T63" fmla="*/ 396 h 954"/>
                  <a:gd name="T64" fmla="*/ 187 w 262"/>
                  <a:gd name="T65" fmla="*/ 358 h 954"/>
                  <a:gd name="T66" fmla="*/ 195 w 262"/>
                  <a:gd name="T67" fmla="*/ 320 h 954"/>
                  <a:gd name="T68" fmla="*/ 218 w 262"/>
                  <a:gd name="T69" fmla="*/ 237 h 954"/>
                  <a:gd name="T70" fmla="*/ 230 w 262"/>
                  <a:gd name="T71" fmla="*/ 199 h 954"/>
                  <a:gd name="T72" fmla="*/ 240 w 262"/>
                  <a:gd name="T73" fmla="*/ 161 h 954"/>
                  <a:gd name="T74" fmla="*/ 248 w 262"/>
                  <a:gd name="T75" fmla="*/ 123 h 954"/>
                  <a:gd name="T76" fmla="*/ 252 w 262"/>
                  <a:gd name="T77" fmla="*/ 87 h 954"/>
                  <a:gd name="T78" fmla="*/ 252 w 262"/>
                  <a:gd name="T79" fmla="*/ 87 h 954"/>
                  <a:gd name="T80" fmla="*/ 252 w 262"/>
                  <a:gd name="T81" fmla="*/ 62 h 954"/>
                  <a:gd name="T82" fmla="*/ 250 w 262"/>
                  <a:gd name="T83" fmla="*/ 44 h 954"/>
                  <a:gd name="T84" fmla="*/ 244 w 262"/>
                  <a:gd name="T85" fmla="*/ 30 h 954"/>
                  <a:gd name="T86" fmla="*/ 234 w 262"/>
                  <a:gd name="T87" fmla="*/ 18 h 954"/>
                  <a:gd name="T88" fmla="*/ 224 w 262"/>
                  <a:gd name="T89" fmla="*/ 10 h 954"/>
                  <a:gd name="T90" fmla="*/ 212 w 262"/>
                  <a:gd name="T91" fmla="*/ 4 h 954"/>
                  <a:gd name="T92" fmla="*/ 198 w 262"/>
                  <a:gd name="T93" fmla="*/ 0 h 954"/>
                  <a:gd name="T94" fmla="*/ 189 w 262"/>
                  <a:gd name="T95" fmla="*/ 0 h 954"/>
                  <a:gd name="T96" fmla="*/ 175 w 262"/>
                  <a:gd name="T97" fmla="*/ 2 h 954"/>
                  <a:gd name="T98" fmla="*/ 161 w 262"/>
                  <a:gd name="T99" fmla="*/ 6 h 954"/>
                  <a:gd name="T100" fmla="*/ 149 w 262"/>
                  <a:gd name="T101" fmla="*/ 12 h 954"/>
                  <a:gd name="T102" fmla="*/ 137 w 262"/>
                  <a:gd name="T103" fmla="*/ 22 h 954"/>
                  <a:gd name="T104" fmla="*/ 127 w 262"/>
                  <a:gd name="T105" fmla="*/ 32 h 954"/>
                  <a:gd name="T106" fmla="*/ 119 w 262"/>
                  <a:gd name="T107" fmla="*/ 44 h 954"/>
                  <a:gd name="T108" fmla="*/ 113 w 262"/>
                  <a:gd name="T109" fmla="*/ 58 h 954"/>
                  <a:gd name="T110" fmla="*/ 109 w 262"/>
                  <a:gd name="T111" fmla="*/ 74 h 9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2" h="954">
                    <a:moveTo>
                      <a:pt x="114" y="58"/>
                    </a:moveTo>
                    <a:lnTo>
                      <a:pt x="114" y="58"/>
                    </a:lnTo>
                    <a:lnTo>
                      <a:pt x="112" y="88"/>
                    </a:lnTo>
                    <a:lnTo>
                      <a:pt x="106" y="130"/>
                    </a:lnTo>
                    <a:lnTo>
                      <a:pt x="84" y="244"/>
                    </a:lnTo>
                    <a:lnTo>
                      <a:pt x="56" y="386"/>
                    </a:lnTo>
                    <a:lnTo>
                      <a:pt x="28" y="542"/>
                    </a:lnTo>
                    <a:lnTo>
                      <a:pt x="16" y="618"/>
                    </a:lnTo>
                    <a:lnTo>
                      <a:pt x="8" y="690"/>
                    </a:lnTo>
                    <a:lnTo>
                      <a:pt x="2" y="760"/>
                    </a:lnTo>
                    <a:lnTo>
                      <a:pt x="0" y="820"/>
                    </a:lnTo>
                    <a:lnTo>
                      <a:pt x="0" y="848"/>
                    </a:lnTo>
                    <a:lnTo>
                      <a:pt x="2" y="872"/>
                    </a:lnTo>
                    <a:lnTo>
                      <a:pt x="6" y="894"/>
                    </a:lnTo>
                    <a:lnTo>
                      <a:pt x="12" y="914"/>
                    </a:lnTo>
                    <a:lnTo>
                      <a:pt x="18" y="928"/>
                    </a:lnTo>
                    <a:lnTo>
                      <a:pt x="28" y="940"/>
                    </a:lnTo>
                    <a:lnTo>
                      <a:pt x="38" y="948"/>
                    </a:lnTo>
                    <a:lnTo>
                      <a:pt x="50" y="954"/>
                    </a:lnTo>
                    <a:lnTo>
                      <a:pt x="60" y="940"/>
                    </a:lnTo>
                    <a:lnTo>
                      <a:pt x="68" y="924"/>
                    </a:lnTo>
                    <a:lnTo>
                      <a:pt x="82" y="892"/>
                    </a:lnTo>
                    <a:lnTo>
                      <a:pt x="92" y="860"/>
                    </a:lnTo>
                    <a:lnTo>
                      <a:pt x="100" y="824"/>
                    </a:lnTo>
                    <a:lnTo>
                      <a:pt x="112" y="754"/>
                    </a:lnTo>
                    <a:lnTo>
                      <a:pt x="124" y="688"/>
                    </a:lnTo>
                    <a:lnTo>
                      <a:pt x="156" y="538"/>
                    </a:lnTo>
                    <a:lnTo>
                      <a:pt x="170" y="462"/>
                    </a:lnTo>
                    <a:lnTo>
                      <a:pt x="184" y="386"/>
                    </a:lnTo>
                    <a:lnTo>
                      <a:pt x="192" y="348"/>
                    </a:lnTo>
                    <a:lnTo>
                      <a:pt x="204" y="310"/>
                    </a:lnTo>
                    <a:lnTo>
                      <a:pt x="228" y="232"/>
                    </a:lnTo>
                    <a:lnTo>
                      <a:pt x="240" y="194"/>
                    </a:lnTo>
                    <a:lnTo>
                      <a:pt x="250" y="156"/>
                    </a:lnTo>
                    <a:lnTo>
                      <a:pt x="258" y="118"/>
                    </a:lnTo>
                    <a:lnTo>
                      <a:pt x="262" y="82"/>
                    </a:lnTo>
                    <a:lnTo>
                      <a:pt x="262" y="62"/>
                    </a:lnTo>
                    <a:lnTo>
                      <a:pt x="260" y="44"/>
                    </a:lnTo>
                    <a:lnTo>
                      <a:pt x="254" y="30"/>
                    </a:lnTo>
                    <a:lnTo>
                      <a:pt x="244" y="18"/>
                    </a:lnTo>
                    <a:lnTo>
                      <a:pt x="234" y="10"/>
                    </a:lnTo>
                    <a:lnTo>
                      <a:pt x="222" y="4"/>
                    </a:lnTo>
                    <a:lnTo>
                      <a:pt x="208" y="0"/>
                    </a:lnTo>
                    <a:lnTo>
                      <a:pt x="194" y="0"/>
                    </a:lnTo>
                    <a:lnTo>
                      <a:pt x="180" y="2"/>
                    </a:lnTo>
                    <a:lnTo>
                      <a:pt x="166" y="6"/>
                    </a:lnTo>
                    <a:lnTo>
                      <a:pt x="154" y="12"/>
                    </a:lnTo>
                    <a:lnTo>
                      <a:pt x="142" y="22"/>
                    </a:lnTo>
                    <a:lnTo>
                      <a:pt x="132" y="32"/>
                    </a:lnTo>
                    <a:lnTo>
                      <a:pt x="124" y="44"/>
                    </a:lnTo>
                    <a:lnTo>
                      <a:pt x="118" y="58"/>
                    </a:lnTo>
                    <a:lnTo>
                      <a:pt x="114" y="7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67"/>
              <p:cNvSpPr>
                <a:spLocks/>
              </p:cNvSpPr>
              <p:nvPr userDrawn="1"/>
            </p:nvSpPr>
            <p:spPr bwMode="auto">
              <a:xfrm>
                <a:off x="1755" y="494"/>
                <a:ext cx="300" cy="860"/>
              </a:xfrm>
              <a:custGeom>
                <a:avLst/>
                <a:gdLst>
                  <a:gd name="T0" fmla="*/ 198 w 294"/>
                  <a:gd name="T1" fmla="*/ 97 h 866"/>
                  <a:gd name="T2" fmla="*/ 198 w 294"/>
                  <a:gd name="T3" fmla="*/ 97 h 866"/>
                  <a:gd name="T4" fmla="*/ 165 w 294"/>
                  <a:gd name="T5" fmla="*/ 195 h 866"/>
                  <a:gd name="T6" fmla="*/ 133 w 294"/>
                  <a:gd name="T7" fmla="*/ 290 h 866"/>
                  <a:gd name="T8" fmla="*/ 100 w 294"/>
                  <a:gd name="T9" fmla="*/ 385 h 866"/>
                  <a:gd name="T10" fmla="*/ 65 w 294"/>
                  <a:gd name="T11" fmla="*/ 485 h 866"/>
                  <a:gd name="T12" fmla="*/ 65 w 294"/>
                  <a:gd name="T13" fmla="*/ 485 h 866"/>
                  <a:gd name="T14" fmla="*/ 41 w 294"/>
                  <a:gd name="T15" fmla="*/ 560 h 866"/>
                  <a:gd name="T16" fmla="*/ 22 w 294"/>
                  <a:gd name="T17" fmla="*/ 614 h 866"/>
                  <a:gd name="T18" fmla="*/ 10 w 294"/>
                  <a:gd name="T19" fmla="*/ 663 h 866"/>
                  <a:gd name="T20" fmla="*/ 4 w 294"/>
                  <a:gd name="T21" fmla="*/ 691 h 866"/>
                  <a:gd name="T22" fmla="*/ 0 w 294"/>
                  <a:gd name="T23" fmla="*/ 719 h 866"/>
                  <a:gd name="T24" fmla="*/ 0 w 294"/>
                  <a:gd name="T25" fmla="*/ 745 h 866"/>
                  <a:gd name="T26" fmla="*/ 0 w 294"/>
                  <a:gd name="T27" fmla="*/ 768 h 866"/>
                  <a:gd name="T28" fmla="*/ 2 w 294"/>
                  <a:gd name="T29" fmla="*/ 787 h 866"/>
                  <a:gd name="T30" fmla="*/ 8 w 294"/>
                  <a:gd name="T31" fmla="*/ 806 h 866"/>
                  <a:gd name="T32" fmla="*/ 18 w 294"/>
                  <a:gd name="T33" fmla="*/ 824 h 866"/>
                  <a:gd name="T34" fmla="*/ 24 w 294"/>
                  <a:gd name="T35" fmla="*/ 830 h 866"/>
                  <a:gd name="T36" fmla="*/ 35 w 294"/>
                  <a:gd name="T37" fmla="*/ 836 h 866"/>
                  <a:gd name="T38" fmla="*/ 35 w 294"/>
                  <a:gd name="T39" fmla="*/ 836 h 866"/>
                  <a:gd name="T40" fmla="*/ 51 w 294"/>
                  <a:gd name="T41" fmla="*/ 810 h 866"/>
                  <a:gd name="T42" fmla="*/ 67 w 294"/>
                  <a:gd name="T43" fmla="*/ 785 h 866"/>
                  <a:gd name="T44" fmla="*/ 84 w 294"/>
                  <a:gd name="T45" fmla="*/ 763 h 866"/>
                  <a:gd name="T46" fmla="*/ 96 w 294"/>
                  <a:gd name="T47" fmla="*/ 737 h 866"/>
                  <a:gd name="T48" fmla="*/ 114 w 294"/>
                  <a:gd name="T49" fmla="*/ 685 h 866"/>
                  <a:gd name="T50" fmla="*/ 133 w 294"/>
                  <a:gd name="T51" fmla="*/ 637 h 866"/>
                  <a:gd name="T52" fmla="*/ 147 w 294"/>
                  <a:gd name="T53" fmla="*/ 586 h 866"/>
                  <a:gd name="T54" fmla="*/ 159 w 294"/>
                  <a:gd name="T55" fmla="*/ 532 h 866"/>
                  <a:gd name="T56" fmla="*/ 171 w 294"/>
                  <a:gd name="T57" fmla="*/ 481 h 866"/>
                  <a:gd name="T58" fmla="*/ 189 w 294"/>
                  <a:gd name="T59" fmla="*/ 423 h 866"/>
                  <a:gd name="T60" fmla="*/ 189 w 294"/>
                  <a:gd name="T61" fmla="*/ 423 h 866"/>
                  <a:gd name="T62" fmla="*/ 206 w 294"/>
                  <a:gd name="T63" fmla="*/ 367 h 866"/>
                  <a:gd name="T64" fmla="*/ 222 w 294"/>
                  <a:gd name="T65" fmla="*/ 318 h 866"/>
                  <a:gd name="T66" fmla="*/ 263 w 294"/>
                  <a:gd name="T67" fmla="*/ 213 h 866"/>
                  <a:gd name="T68" fmla="*/ 280 w 294"/>
                  <a:gd name="T69" fmla="*/ 161 h 866"/>
                  <a:gd name="T70" fmla="*/ 300 w 294"/>
                  <a:gd name="T71" fmla="*/ 107 h 866"/>
                  <a:gd name="T72" fmla="*/ 314 w 294"/>
                  <a:gd name="T73" fmla="*/ 58 h 866"/>
                  <a:gd name="T74" fmla="*/ 324 w 294"/>
                  <a:gd name="T75" fmla="*/ 2 h 866"/>
                  <a:gd name="T76" fmla="*/ 324 w 294"/>
                  <a:gd name="T77" fmla="*/ 2 h 866"/>
                  <a:gd name="T78" fmla="*/ 312 w 294"/>
                  <a:gd name="T79" fmla="*/ 0 h 866"/>
                  <a:gd name="T80" fmla="*/ 300 w 294"/>
                  <a:gd name="T81" fmla="*/ 2 h 866"/>
                  <a:gd name="T82" fmla="*/ 288 w 294"/>
                  <a:gd name="T83" fmla="*/ 4 h 866"/>
                  <a:gd name="T84" fmla="*/ 278 w 294"/>
                  <a:gd name="T85" fmla="*/ 8 h 866"/>
                  <a:gd name="T86" fmla="*/ 269 w 294"/>
                  <a:gd name="T87" fmla="*/ 12 h 866"/>
                  <a:gd name="T88" fmla="*/ 261 w 294"/>
                  <a:gd name="T89" fmla="*/ 20 h 866"/>
                  <a:gd name="T90" fmla="*/ 249 w 294"/>
                  <a:gd name="T91" fmla="*/ 36 h 866"/>
                  <a:gd name="T92" fmla="*/ 234 w 294"/>
                  <a:gd name="T93" fmla="*/ 54 h 866"/>
                  <a:gd name="T94" fmla="*/ 224 w 294"/>
                  <a:gd name="T95" fmla="*/ 72 h 866"/>
                  <a:gd name="T96" fmla="*/ 214 w 294"/>
                  <a:gd name="T97" fmla="*/ 87 h 866"/>
                  <a:gd name="T98" fmla="*/ 206 w 294"/>
                  <a:gd name="T99" fmla="*/ 105 h 866"/>
                  <a:gd name="T100" fmla="*/ 198 w 294"/>
                  <a:gd name="T101" fmla="*/ 97 h 86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94" h="866">
                    <a:moveTo>
                      <a:pt x="178" y="102"/>
                    </a:moveTo>
                    <a:lnTo>
                      <a:pt x="178" y="102"/>
                    </a:lnTo>
                    <a:lnTo>
                      <a:pt x="150" y="200"/>
                    </a:lnTo>
                    <a:lnTo>
                      <a:pt x="120" y="300"/>
                    </a:lnTo>
                    <a:lnTo>
                      <a:pt x="90" y="400"/>
                    </a:lnTo>
                    <a:lnTo>
                      <a:pt x="60" y="500"/>
                    </a:lnTo>
                    <a:lnTo>
                      <a:pt x="36" y="580"/>
                    </a:lnTo>
                    <a:lnTo>
                      <a:pt x="22" y="634"/>
                    </a:lnTo>
                    <a:lnTo>
                      <a:pt x="10" y="688"/>
                    </a:lnTo>
                    <a:lnTo>
                      <a:pt x="4" y="716"/>
                    </a:lnTo>
                    <a:lnTo>
                      <a:pt x="0" y="744"/>
                    </a:lnTo>
                    <a:lnTo>
                      <a:pt x="0" y="770"/>
                    </a:lnTo>
                    <a:lnTo>
                      <a:pt x="0" y="794"/>
                    </a:lnTo>
                    <a:lnTo>
                      <a:pt x="2" y="816"/>
                    </a:lnTo>
                    <a:lnTo>
                      <a:pt x="8" y="836"/>
                    </a:lnTo>
                    <a:lnTo>
                      <a:pt x="18" y="854"/>
                    </a:lnTo>
                    <a:lnTo>
                      <a:pt x="24" y="860"/>
                    </a:lnTo>
                    <a:lnTo>
                      <a:pt x="30" y="866"/>
                    </a:lnTo>
                    <a:lnTo>
                      <a:pt x="46" y="840"/>
                    </a:lnTo>
                    <a:lnTo>
                      <a:pt x="62" y="814"/>
                    </a:lnTo>
                    <a:lnTo>
                      <a:pt x="74" y="788"/>
                    </a:lnTo>
                    <a:lnTo>
                      <a:pt x="86" y="762"/>
                    </a:lnTo>
                    <a:lnTo>
                      <a:pt x="104" y="710"/>
                    </a:lnTo>
                    <a:lnTo>
                      <a:pt x="120" y="660"/>
                    </a:lnTo>
                    <a:lnTo>
                      <a:pt x="132" y="606"/>
                    </a:lnTo>
                    <a:lnTo>
                      <a:pt x="144" y="552"/>
                    </a:lnTo>
                    <a:lnTo>
                      <a:pt x="156" y="496"/>
                    </a:lnTo>
                    <a:lnTo>
                      <a:pt x="170" y="438"/>
                    </a:lnTo>
                    <a:lnTo>
                      <a:pt x="186" y="382"/>
                    </a:lnTo>
                    <a:lnTo>
                      <a:pt x="202" y="328"/>
                    </a:lnTo>
                    <a:lnTo>
                      <a:pt x="238" y="220"/>
                    </a:lnTo>
                    <a:lnTo>
                      <a:pt x="254" y="166"/>
                    </a:lnTo>
                    <a:lnTo>
                      <a:pt x="270" y="112"/>
                    </a:lnTo>
                    <a:lnTo>
                      <a:pt x="284" y="58"/>
                    </a:lnTo>
                    <a:lnTo>
                      <a:pt x="294" y="2"/>
                    </a:lnTo>
                    <a:lnTo>
                      <a:pt x="282" y="0"/>
                    </a:lnTo>
                    <a:lnTo>
                      <a:pt x="270" y="2"/>
                    </a:lnTo>
                    <a:lnTo>
                      <a:pt x="260" y="4"/>
                    </a:lnTo>
                    <a:lnTo>
                      <a:pt x="252" y="8"/>
                    </a:lnTo>
                    <a:lnTo>
                      <a:pt x="244" y="12"/>
                    </a:lnTo>
                    <a:lnTo>
                      <a:pt x="236" y="20"/>
                    </a:lnTo>
                    <a:lnTo>
                      <a:pt x="224" y="36"/>
                    </a:lnTo>
                    <a:lnTo>
                      <a:pt x="212" y="54"/>
                    </a:lnTo>
                    <a:lnTo>
                      <a:pt x="204" y="74"/>
                    </a:lnTo>
                    <a:lnTo>
                      <a:pt x="194" y="92"/>
                    </a:lnTo>
                    <a:lnTo>
                      <a:pt x="186" y="110"/>
                    </a:lnTo>
                    <a:lnTo>
                      <a:pt x="178" y="1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68"/>
              <p:cNvSpPr>
                <a:spLocks/>
              </p:cNvSpPr>
              <p:nvPr userDrawn="1"/>
            </p:nvSpPr>
            <p:spPr bwMode="auto">
              <a:xfrm>
                <a:off x="1755" y="494"/>
                <a:ext cx="300" cy="860"/>
              </a:xfrm>
              <a:custGeom>
                <a:avLst/>
                <a:gdLst>
                  <a:gd name="T0" fmla="*/ 198 w 294"/>
                  <a:gd name="T1" fmla="*/ 97 h 866"/>
                  <a:gd name="T2" fmla="*/ 198 w 294"/>
                  <a:gd name="T3" fmla="*/ 97 h 866"/>
                  <a:gd name="T4" fmla="*/ 165 w 294"/>
                  <a:gd name="T5" fmla="*/ 195 h 866"/>
                  <a:gd name="T6" fmla="*/ 133 w 294"/>
                  <a:gd name="T7" fmla="*/ 290 h 866"/>
                  <a:gd name="T8" fmla="*/ 100 w 294"/>
                  <a:gd name="T9" fmla="*/ 385 h 866"/>
                  <a:gd name="T10" fmla="*/ 65 w 294"/>
                  <a:gd name="T11" fmla="*/ 485 h 866"/>
                  <a:gd name="T12" fmla="*/ 65 w 294"/>
                  <a:gd name="T13" fmla="*/ 485 h 866"/>
                  <a:gd name="T14" fmla="*/ 41 w 294"/>
                  <a:gd name="T15" fmla="*/ 560 h 866"/>
                  <a:gd name="T16" fmla="*/ 22 w 294"/>
                  <a:gd name="T17" fmla="*/ 614 h 866"/>
                  <a:gd name="T18" fmla="*/ 10 w 294"/>
                  <a:gd name="T19" fmla="*/ 663 h 866"/>
                  <a:gd name="T20" fmla="*/ 4 w 294"/>
                  <a:gd name="T21" fmla="*/ 691 h 866"/>
                  <a:gd name="T22" fmla="*/ 0 w 294"/>
                  <a:gd name="T23" fmla="*/ 719 h 866"/>
                  <a:gd name="T24" fmla="*/ 0 w 294"/>
                  <a:gd name="T25" fmla="*/ 745 h 866"/>
                  <a:gd name="T26" fmla="*/ 0 w 294"/>
                  <a:gd name="T27" fmla="*/ 768 h 866"/>
                  <a:gd name="T28" fmla="*/ 2 w 294"/>
                  <a:gd name="T29" fmla="*/ 787 h 866"/>
                  <a:gd name="T30" fmla="*/ 8 w 294"/>
                  <a:gd name="T31" fmla="*/ 806 h 866"/>
                  <a:gd name="T32" fmla="*/ 18 w 294"/>
                  <a:gd name="T33" fmla="*/ 824 h 866"/>
                  <a:gd name="T34" fmla="*/ 24 w 294"/>
                  <a:gd name="T35" fmla="*/ 830 h 866"/>
                  <a:gd name="T36" fmla="*/ 35 w 294"/>
                  <a:gd name="T37" fmla="*/ 836 h 866"/>
                  <a:gd name="T38" fmla="*/ 35 w 294"/>
                  <a:gd name="T39" fmla="*/ 836 h 866"/>
                  <a:gd name="T40" fmla="*/ 51 w 294"/>
                  <a:gd name="T41" fmla="*/ 810 h 866"/>
                  <a:gd name="T42" fmla="*/ 67 w 294"/>
                  <a:gd name="T43" fmla="*/ 785 h 866"/>
                  <a:gd name="T44" fmla="*/ 84 w 294"/>
                  <a:gd name="T45" fmla="*/ 763 h 866"/>
                  <a:gd name="T46" fmla="*/ 96 w 294"/>
                  <a:gd name="T47" fmla="*/ 737 h 866"/>
                  <a:gd name="T48" fmla="*/ 114 w 294"/>
                  <a:gd name="T49" fmla="*/ 685 h 866"/>
                  <a:gd name="T50" fmla="*/ 133 w 294"/>
                  <a:gd name="T51" fmla="*/ 637 h 866"/>
                  <a:gd name="T52" fmla="*/ 147 w 294"/>
                  <a:gd name="T53" fmla="*/ 586 h 866"/>
                  <a:gd name="T54" fmla="*/ 159 w 294"/>
                  <a:gd name="T55" fmla="*/ 532 h 866"/>
                  <a:gd name="T56" fmla="*/ 171 w 294"/>
                  <a:gd name="T57" fmla="*/ 481 h 866"/>
                  <a:gd name="T58" fmla="*/ 189 w 294"/>
                  <a:gd name="T59" fmla="*/ 423 h 866"/>
                  <a:gd name="T60" fmla="*/ 189 w 294"/>
                  <a:gd name="T61" fmla="*/ 423 h 866"/>
                  <a:gd name="T62" fmla="*/ 206 w 294"/>
                  <a:gd name="T63" fmla="*/ 367 h 866"/>
                  <a:gd name="T64" fmla="*/ 222 w 294"/>
                  <a:gd name="T65" fmla="*/ 318 h 866"/>
                  <a:gd name="T66" fmla="*/ 263 w 294"/>
                  <a:gd name="T67" fmla="*/ 213 h 866"/>
                  <a:gd name="T68" fmla="*/ 280 w 294"/>
                  <a:gd name="T69" fmla="*/ 161 h 866"/>
                  <a:gd name="T70" fmla="*/ 300 w 294"/>
                  <a:gd name="T71" fmla="*/ 107 h 866"/>
                  <a:gd name="T72" fmla="*/ 314 w 294"/>
                  <a:gd name="T73" fmla="*/ 58 h 866"/>
                  <a:gd name="T74" fmla="*/ 324 w 294"/>
                  <a:gd name="T75" fmla="*/ 2 h 866"/>
                  <a:gd name="T76" fmla="*/ 324 w 294"/>
                  <a:gd name="T77" fmla="*/ 2 h 866"/>
                  <a:gd name="T78" fmla="*/ 312 w 294"/>
                  <a:gd name="T79" fmla="*/ 0 h 866"/>
                  <a:gd name="T80" fmla="*/ 300 w 294"/>
                  <a:gd name="T81" fmla="*/ 2 h 866"/>
                  <a:gd name="T82" fmla="*/ 288 w 294"/>
                  <a:gd name="T83" fmla="*/ 4 h 866"/>
                  <a:gd name="T84" fmla="*/ 278 w 294"/>
                  <a:gd name="T85" fmla="*/ 8 h 866"/>
                  <a:gd name="T86" fmla="*/ 269 w 294"/>
                  <a:gd name="T87" fmla="*/ 12 h 866"/>
                  <a:gd name="T88" fmla="*/ 261 w 294"/>
                  <a:gd name="T89" fmla="*/ 20 h 866"/>
                  <a:gd name="T90" fmla="*/ 249 w 294"/>
                  <a:gd name="T91" fmla="*/ 36 h 866"/>
                  <a:gd name="T92" fmla="*/ 234 w 294"/>
                  <a:gd name="T93" fmla="*/ 54 h 866"/>
                  <a:gd name="T94" fmla="*/ 224 w 294"/>
                  <a:gd name="T95" fmla="*/ 72 h 866"/>
                  <a:gd name="T96" fmla="*/ 214 w 294"/>
                  <a:gd name="T97" fmla="*/ 87 h 866"/>
                  <a:gd name="T98" fmla="*/ 206 w 294"/>
                  <a:gd name="T99" fmla="*/ 105 h 8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94" h="866">
                    <a:moveTo>
                      <a:pt x="178" y="102"/>
                    </a:moveTo>
                    <a:lnTo>
                      <a:pt x="178" y="102"/>
                    </a:lnTo>
                    <a:lnTo>
                      <a:pt x="150" y="200"/>
                    </a:lnTo>
                    <a:lnTo>
                      <a:pt x="120" y="300"/>
                    </a:lnTo>
                    <a:lnTo>
                      <a:pt x="90" y="400"/>
                    </a:lnTo>
                    <a:lnTo>
                      <a:pt x="60" y="500"/>
                    </a:lnTo>
                    <a:lnTo>
                      <a:pt x="36" y="580"/>
                    </a:lnTo>
                    <a:lnTo>
                      <a:pt x="22" y="634"/>
                    </a:lnTo>
                    <a:lnTo>
                      <a:pt x="10" y="688"/>
                    </a:lnTo>
                    <a:lnTo>
                      <a:pt x="4" y="716"/>
                    </a:lnTo>
                    <a:lnTo>
                      <a:pt x="0" y="744"/>
                    </a:lnTo>
                    <a:lnTo>
                      <a:pt x="0" y="770"/>
                    </a:lnTo>
                    <a:lnTo>
                      <a:pt x="0" y="794"/>
                    </a:lnTo>
                    <a:lnTo>
                      <a:pt x="2" y="816"/>
                    </a:lnTo>
                    <a:lnTo>
                      <a:pt x="8" y="836"/>
                    </a:lnTo>
                    <a:lnTo>
                      <a:pt x="18" y="854"/>
                    </a:lnTo>
                    <a:lnTo>
                      <a:pt x="24" y="860"/>
                    </a:lnTo>
                    <a:lnTo>
                      <a:pt x="30" y="866"/>
                    </a:lnTo>
                    <a:lnTo>
                      <a:pt x="46" y="840"/>
                    </a:lnTo>
                    <a:lnTo>
                      <a:pt x="62" y="814"/>
                    </a:lnTo>
                    <a:lnTo>
                      <a:pt x="74" y="788"/>
                    </a:lnTo>
                    <a:lnTo>
                      <a:pt x="86" y="762"/>
                    </a:lnTo>
                    <a:lnTo>
                      <a:pt x="104" y="710"/>
                    </a:lnTo>
                    <a:lnTo>
                      <a:pt x="120" y="660"/>
                    </a:lnTo>
                    <a:lnTo>
                      <a:pt x="132" y="606"/>
                    </a:lnTo>
                    <a:lnTo>
                      <a:pt x="144" y="552"/>
                    </a:lnTo>
                    <a:lnTo>
                      <a:pt x="156" y="496"/>
                    </a:lnTo>
                    <a:lnTo>
                      <a:pt x="170" y="438"/>
                    </a:lnTo>
                    <a:lnTo>
                      <a:pt x="186" y="382"/>
                    </a:lnTo>
                    <a:lnTo>
                      <a:pt x="202" y="328"/>
                    </a:lnTo>
                    <a:lnTo>
                      <a:pt x="238" y="220"/>
                    </a:lnTo>
                    <a:lnTo>
                      <a:pt x="254" y="166"/>
                    </a:lnTo>
                    <a:lnTo>
                      <a:pt x="270" y="112"/>
                    </a:lnTo>
                    <a:lnTo>
                      <a:pt x="284" y="58"/>
                    </a:lnTo>
                    <a:lnTo>
                      <a:pt x="294" y="2"/>
                    </a:lnTo>
                    <a:lnTo>
                      <a:pt x="282" y="0"/>
                    </a:lnTo>
                    <a:lnTo>
                      <a:pt x="270" y="2"/>
                    </a:lnTo>
                    <a:lnTo>
                      <a:pt x="260" y="4"/>
                    </a:lnTo>
                    <a:lnTo>
                      <a:pt x="252" y="8"/>
                    </a:lnTo>
                    <a:lnTo>
                      <a:pt x="244" y="12"/>
                    </a:lnTo>
                    <a:lnTo>
                      <a:pt x="236" y="20"/>
                    </a:lnTo>
                    <a:lnTo>
                      <a:pt x="224" y="36"/>
                    </a:lnTo>
                    <a:lnTo>
                      <a:pt x="212" y="54"/>
                    </a:lnTo>
                    <a:lnTo>
                      <a:pt x="204" y="74"/>
                    </a:lnTo>
                    <a:lnTo>
                      <a:pt x="194" y="92"/>
                    </a:lnTo>
                    <a:lnTo>
                      <a:pt x="186" y="11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69"/>
              <p:cNvSpPr>
                <a:spLocks/>
              </p:cNvSpPr>
              <p:nvPr userDrawn="1"/>
            </p:nvSpPr>
            <p:spPr bwMode="auto">
              <a:xfrm>
                <a:off x="2155" y="654"/>
                <a:ext cx="220" cy="600"/>
              </a:xfrm>
              <a:custGeom>
                <a:avLst/>
                <a:gdLst>
                  <a:gd name="T0" fmla="*/ 139 w 222"/>
                  <a:gd name="T1" fmla="*/ 46 h 598"/>
                  <a:gd name="T2" fmla="*/ 139 w 222"/>
                  <a:gd name="T3" fmla="*/ 46 h 598"/>
                  <a:gd name="T4" fmla="*/ 135 w 222"/>
                  <a:gd name="T5" fmla="*/ 84 h 598"/>
                  <a:gd name="T6" fmla="*/ 127 w 222"/>
                  <a:gd name="T7" fmla="*/ 120 h 598"/>
                  <a:gd name="T8" fmla="*/ 117 w 222"/>
                  <a:gd name="T9" fmla="*/ 163 h 598"/>
                  <a:gd name="T10" fmla="*/ 105 w 222"/>
                  <a:gd name="T11" fmla="*/ 201 h 598"/>
                  <a:gd name="T12" fmla="*/ 81 w 222"/>
                  <a:gd name="T13" fmla="*/ 275 h 598"/>
                  <a:gd name="T14" fmla="*/ 55 w 222"/>
                  <a:gd name="T15" fmla="*/ 349 h 598"/>
                  <a:gd name="T16" fmla="*/ 55 w 222"/>
                  <a:gd name="T17" fmla="*/ 349 h 598"/>
                  <a:gd name="T18" fmla="*/ 50 w 222"/>
                  <a:gd name="T19" fmla="*/ 379 h 598"/>
                  <a:gd name="T20" fmla="*/ 36 w 222"/>
                  <a:gd name="T21" fmla="*/ 411 h 598"/>
                  <a:gd name="T22" fmla="*/ 24 w 222"/>
                  <a:gd name="T23" fmla="*/ 443 h 598"/>
                  <a:gd name="T24" fmla="*/ 12 w 222"/>
                  <a:gd name="T25" fmla="*/ 480 h 598"/>
                  <a:gd name="T26" fmla="*/ 4 w 222"/>
                  <a:gd name="T27" fmla="*/ 512 h 598"/>
                  <a:gd name="T28" fmla="*/ 2 w 222"/>
                  <a:gd name="T29" fmla="*/ 528 h 598"/>
                  <a:gd name="T30" fmla="*/ 0 w 222"/>
                  <a:gd name="T31" fmla="*/ 544 h 598"/>
                  <a:gd name="T32" fmla="*/ 0 w 222"/>
                  <a:gd name="T33" fmla="*/ 560 h 598"/>
                  <a:gd name="T34" fmla="*/ 2 w 222"/>
                  <a:gd name="T35" fmla="*/ 576 h 598"/>
                  <a:gd name="T36" fmla="*/ 6 w 222"/>
                  <a:gd name="T37" fmla="*/ 592 h 598"/>
                  <a:gd name="T38" fmla="*/ 12 w 222"/>
                  <a:gd name="T39" fmla="*/ 608 h 598"/>
                  <a:gd name="T40" fmla="*/ 12 w 222"/>
                  <a:gd name="T41" fmla="*/ 608 h 598"/>
                  <a:gd name="T42" fmla="*/ 24 w 222"/>
                  <a:gd name="T43" fmla="*/ 600 h 598"/>
                  <a:gd name="T44" fmla="*/ 36 w 222"/>
                  <a:gd name="T45" fmla="*/ 588 h 598"/>
                  <a:gd name="T46" fmla="*/ 50 w 222"/>
                  <a:gd name="T47" fmla="*/ 574 h 598"/>
                  <a:gd name="T48" fmla="*/ 57 w 222"/>
                  <a:gd name="T49" fmla="*/ 558 h 598"/>
                  <a:gd name="T50" fmla="*/ 79 w 222"/>
                  <a:gd name="T51" fmla="*/ 520 h 598"/>
                  <a:gd name="T52" fmla="*/ 99 w 222"/>
                  <a:gd name="T53" fmla="*/ 478 h 598"/>
                  <a:gd name="T54" fmla="*/ 119 w 222"/>
                  <a:gd name="T55" fmla="*/ 429 h 598"/>
                  <a:gd name="T56" fmla="*/ 137 w 222"/>
                  <a:gd name="T57" fmla="*/ 387 h 598"/>
                  <a:gd name="T58" fmla="*/ 163 w 222"/>
                  <a:gd name="T59" fmla="*/ 315 h 598"/>
                  <a:gd name="T60" fmla="*/ 163 w 222"/>
                  <a:gd name="T61" fmla="*/ 315 h 598"/>
                  <a:gd name="T62" fmla="*/ 174 w 222"/>
                  <a:gd name="T63" fmla="*/ 277 h 598"/>
                  <a:gd name="T64" fmla="*/ 188 w 222"/>
                  <a:gd name="T65" fmla="*/ 241 h 598"/>
                  <a:gd name="T66" fmla="*/ 196 w 222"/>
                  <a:gd name="T67" fmla="*/ 203 h 598"/>
                  <a:gd name="T68" fmla="*/ 204 w 222"/>
                  <a:gd name="T69" fmla="*/ 165 h 598"/>
                  <a:gd name="T70" fmla="*/ 208 w 222"/>
                  <a:gd name="T71" fmla="*/ 120 h 598"/>
                  <a:gd name="T72" fmla="*/ 212 w 222"/>
                  <a:gd name="T73" fmla="*/ 80 h 598"/>
                  <a:gd name="T74" fmla="*/ 212 w 222"/>
                  <a:gd name="T75" fmla="*/ 40 h 598"/>
                  <a:gd name="T76" fmla="*/ 212 w 222"/>
                  <a:gd name="T77" fmla="*/ 0 h 598"/>
                  <a:gd name="T78" fmla="*/ 212 w 222"/>
                  <a:gd name="T79" fmla="*/ 0 h 598"/>
                  <a:gd name="T80" fmla="*/ 200 w 222"/>
                  <a:gd name="T81" fmla="*/ 0 h 598"/>
                  <a:gd name="T82" fmla="*/ 188 w 222"/>
                  <a:gd name="T83" fmla="*/ 4 h 598"/>
                  <a:gd name="T84" fmla="*/ 178 w 222"/>
                  <a:gd name="T85" fmla="*/ 8 h 598"/>
                  <a:gd name="T86" fmla="*/ 168 w 222"/>
                  <a:gd name="T87" fmla="*/ 16 h 598"/>
                  <a:gd name="T88" fmla="*/ 163 w 222"/>
                  <a:gd name="T89" fmla="*/ 24 h 598"/>
                  <a:gd name="T90" fmla="*/ 159 w 222"/>
                  <a:gd name="T91" fmla="*/ 32 h 598"/>
                  <a:gd name="T92" fmla="*/ 147 w 222"/>
                  <a:gd name="T93" fmla="*/ 54 h 598"/>
                  <a:gd name="T94" fmla="*/ 139 w 222"/>
                  <a:gd name="T95" fmla="*/ 46 h 59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22" h="598">
                    <a:moveTo>
                      <a:pt x="144" y="46"/>
                    </a:moveTo>
                    <a:lnTo>
                      <a:pt x="144" y="46"/>
                    </a:lnTo>
                    <a:lnTo>
                      <a:pt x="140" y="84"/>
                    </a:lnTo>
                    <a:lnTo>
                      <a:pt x="132" y="120"/>
                    </a:lnTo>
                    <a:lnTo>
                      <a:pt x="122" y="158"/>
                    </a:lnTo>
                    <a:lnTo>
                      <a:pt x="110" y="196"/>
                    </a:lnTo>
                    <a:lnTo>
                      <a:pt x="86" y="270"/>
                    </a:lnTo>
                    <a:lnTo>
                      <a:pt x="60" y="344"/>
                    </a:lnTo>
                    <a:lnTo>
                      <a:pt x="50" y="374"/>
                    </a:lnTo>
                    <a:lnTo>
                      <a:pt x="36" y="406"/>
                    </a:lnTo>
                    <a:lnTo>
                      <a:pt x="24" y="438"/>
                    </a:lnTo>
                    <a:lnTo>
                      <a:pt x="12" y="470"/>
                    </a:lnTo>
                    <a:lnTo>
                      <a:pt x="4" y="502"/>
                    </a:lnTo>
                    <a:lnTo>
                      <a:pt x="2" y="518"/>
                    </a:lnTo>
                    <a:lnTo>
                      <a:pt x="0" y="534"/>
                    </a:lnTo>
                    <a:lnTo>
                      <a:pt x="0" y="550"/>
                    </a:lnTo>
                    <a:lnTo>
                      <a:pt x="2" y="566"/>
                    </a:lnTo>
                    <a:lnTo>
                      <a:pt x="6" y="582"/>
                    </a:lnTo>
                    <a:lnTo>
                      <a:pt x="12" y="598"/>
                    </a:lnTo>
                    <a:lnTo>
                      <a:pt x="24" y="590"/>
                    </a:lnTo>
                    <a:lnTo>
                      <a:pt x="36" y="578"/>
                    </a:lnTo>
                    <a:lnTo>
                      <a:pt x="50" y="564"/>
                    </a:lnTo>
                    <a:lnTo>
                      <a:pt x="62" y="548"/>
                    </a:lnTo>
                    <a:lnTo>
                      <a:pt x="84" y="510"/>
                    </a:lnTo>
                    <a:lnTo>
                      <a:pt x="104" y="468"/>
                    </a:lnTo>
                    <a:lnTo>
                      <a:pt x="124" y="424"/>
                    </a:lnTo>
                    <a:lnTo>
                      <a:pt x="142" y="382"/>
                    </a:lnTo>
                    <a:lnTo>
                      <a:pt x="170" y="310"/>
                    </a:lnTo>
                    <a:lnTo>
                      <a:pt x="184" y="272"/>
                    </a:lnTo>
                    <a:lnTo>
                      <a:pt x="198" y="236"/>
                    </a:lnTo>
                    <a:lnTo>
                      <a:pt x="206" y="198"/>
                    </a:lnTo>
                    <a:lnTo>
                      <a:pt x="214" y="160"/>
                    </a:lnTo>
                    <a:lnTo>
                      <a:pt x="218" y="120"/>
                    </a:lnTo>
                    <a:lnTo>
                      <a:pt x="222" y="80"/>
                    </a:lnTo>
                    <a:lnTo>
                      <a:pt x="222" y="40"/>
                    </a:lnTo>
                    <a:lnTo>
                      <a:pt x="222" y="0"/>
                    </a:lnTo>
                    <a:lnTo>
                      <a:pt x="210" y="0"/>
                    </a:lnTo>
                    <a:lnTo>
                      <a:pt x="198" y="4"/>
                    </a:lnTo>
                    <a:lnTo>
                      <a:pt x="188" y="8"/>
                    </a:lnTo>
                    <a:lnTo>
                      <a:pt x="178" y="16"/>
                    </a:lnTo>
                    <a:lnTo>
                      <a:pt x="170" y="24"/>
                    </a:lnTo>
                    <a:lnTo>
                      <a:pt x="164" y="32"/>
                    </a:lnTo>
                    <a:lnTo>
                      <a:pt x="152" y="54"/>
                    </a:lnTo>
                    <a:lnTo>
                      <a:pt x="144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70"/>
              <p:cNvSpPr>
                <a:spLocks/>
              </p:cNvSpPr>
              <p:nvPr userDrawn="1"/>
            </p:nvSpPr>
            <p:spPr bwMode="auto">
              <a:xfrm>
                <a:off x="2155" y="654"/>
                <a:ext cx="220" cy="600"/>
              </a:xfrm>
              <a:custGeom>
                <a:avLst/>
                <a:gdLst>
                  <a:gd name="T0" fmla="*/ 139 w 222"/>
                  <a:gd name="T1" fmla="*/ 46 h 598"/>
                  <a:gd name="T2" fmla="*/ 139 w 222"/>
                  <a:gd name="T3" fmla="*/ 46 h 598"/>
                  <a:gd name="T4" fmla="*/ 135 w 222"/>
                  <a:gd name="T5" fmla="*/ 84 h 598"/>
                  <a:gd name="T6" fmla="*/ 127 w 222"/>
                  <a:gd name="T7" fmla="*/ 120 h 598"/>
                  <a:gd name="T8" fmla="*/ 117 w 222"/>
                  <a:gd name="T9" fmla="*/ 163 h 598"/>
                  <a:gd name="T10" fmla="*/ 105 w 222"/>
                  <a:gd name="T11" fmla="*/ 201 h 598"/>
                  <a:gd name="T12" fmla="*/ 81 w 222"/>
                  <a:gd name="T13" fmla="*/ 275 h 598"/>
                  <a:gd name="T14" fmla="*/ 55 w 222"/>
                  <a:gd name="T15" fmla="*/ 349 h 598"/>
                  <a:gd name="T16" fmla="*/ 55 w 222"/>
                  <a:gd name="T17" fmla="*/ 349 h 598"/>
                  <a:gd name="T18" fmla="*/ 50 w 222"/>
                  <a:gd name="T19" fmla="*/ 379 h 598"/>
                  <a:gd name="T20" fmla="*/ 36 w 222"/>
                  <a:gd name="T21" fmla="*/ 411 h 598"/>
                  <a:gd name="T22" fmla="*/ 24 w 222"/>
                  <a:gd name="T23" fmla="*/ 443 h 598"/>
                  <a:gd name="T24" fmla="*/ 12 w 222"/>
                  <a:gd name="T25" fmla="*/ 480 h 598"/>
                  <a:gd name="T26" fmla="*/ 4 w 222"/>
                  <a:gd name="T27" fmla="*/ 512 h 598"/>
                  <a:gd name="T28" fmla="*/ 2 w 222"/>
                  <a:gd name="T29" fmla="*/ 528 h 598"/>
                  <a:gd name="T30" fmla="*/ 0 w 222"/>
                  <a:gd name="T31" fmla="*/ 544 h 598"/>
                  <a:gd name="T32" fmla="*/ 0 w 222"/>
                  <a:gd name="T33" fmla="*/ 560 h 598"/>
                  <a:gd name="T34" fmla="*/ 2 w 222"/>
                  <a:gd name="T35" fmla="*/ 576 h 598"/>
                  <a:gd name="T36" fmla="*/ 6 w 222"/>
                  <a:gd name="T37" fmla="*/ 592 h 598"/>
                  <a:gd name="T38" fmla="*/ 12 w 222"/>
                  <a:gd name="T39" fmla="*/ 608 h 598"/>
                  <a:gd name="T40" fmla="*/ 12 w 222"/>
                  <a:gd name="T41" fmla="*/ 608 h 598"/>
                  <a:gd name="T42" fmla="*/ 24 w 222"/>
                  <a:gd name="T43" fmla="*/ 600 h 598"/>
                  <a:gd name="T44" fmla="*/ 36 w 222"/>
                  <a:gd name="T45" fmla="*/ 588 h 598"/>
                  <a:gd name="T46" fmla="*/ 50 w 222"/>
                  <a:gd name="T47" fmla="*/ 574 h 598"/>
                  <a:gd name="T48" fmla="*/ 57 w 222"/>
                  <a:gd name="T49" fmla="*/ 558 h 598"/>
                  <a:gd name="T50" fmla="*/ 79 w 222"/>
                  <a:gd name="T51" fmla="*/ 520 h 598"/>
                  <a:gd name="T52" fmla="*/ 99 w 222"/>
                  <a:gd name="T53" fmla="*/ 478 h 598"/>
                  <a:gd name="T54" fmla="*/ 119 w 222"/>
                  <a:gd name="T55" fmla="*/ 429 h 598"/>
                  <a:gd name="T56" fmla="*/ 137 w 222"/>
                  <a:gd name="T57" fmla="*/ 387 h 598"/>
                  <a:gd name="T58" fmla="*/ 163 w 222"/>
                  <a:gd name="T59" fmla="*/ 315 h 598"/>
                  <a:gd name="T60" fmla="*/ 163 w 222"/>
                  <a:gd name="T61" fmla="*/ 315 h 598"/>
                  <a:gd name="T62" fmla="*/ 174 w 222"/>
                  <a:gd name="T63" fmla="*/ 277 h 598"/>
                  <a:gd name="T64" fmla="*/ 188 w 222"/>
                  <a:gd name="T65" fmla="*/ 241 h 598"/>
                  <a:gd name="T66" fmla="*/ 196 w 222"/>
                  <a:gd name="T67" fmla="*/ 203 h 598"/>
                  <a:gd name="T68" fmla="*/ 204 w 222"/>
                  <a:gd name="T69" fmla="*/ 165 h 598"/>
                  <a:gd name="T70" fmla="*/ 208 w 222"/>
                  <a:gd name="T71" fmla="*/ 120 h 598"/>
                  <a:gd name="T72" fmla="*/ 212 w 222"/>
                  <a:gd name="T73" fmla="*/ 80 h 598"/>
                  <a:gd name="T74" fmla="*/ 212 w 222"/>
                  <a:gd name="T75" fmla="*/ 40 h 598"/>
                  <a:gd name="T76" fmla="*/ 212 w 222"/>
                  <a:gd name="T77" fmla="*/ 0 h 598"/>
                  <a:gd name="T78" fmla="*/ 212 w 222"/>
                  <a:gd name="T79" fmla="*/ 0 h 598"/>
                  <a:gd name="T80" fmla="*/ 200 w 222"/>
                  <a:gd name="T81" fmla="*/ 0 h 598"/>
                  <a:gd name="T82" fmla="*/ 188 w 222"/>
                  <a:gd name="T83" fmla="*/ 4 h 598"/>
                  <a:gd name="T84" fmla="*/ 178 w 222"/>
                  <a:gd name="T85" fmla="*/ 8 h 598"/>
                  <a:gd name="T86" fmla="*/ 168 w 222"/>
                  <a:gd name="T87" fmla="*/ 16 h 598"/>
                  <a:gd name="T88" fmla="*/ 163 w 222"/>
                  <a:gd name="T89" fmla="*/ 24 h 598"/>
                  <a:gd name="T90" fmla="*/ 159 w 222"/>
                  <a:gd name="T91" fmla="*/ 32 h 598"/>
                  <a:gd name="T92" fmla="*/ 147 w 222"/>
                  <a:gd name="T93" fmla="*/ 54 h 5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22" h="598">
                    <a:moveTo>
                      <a:pt x="144" y="46"/>
                    </a:moveTo>
                    <a:lnTo>
                      <a:pt x="144" y="46"/>
                    </a:lnTo>
                    <a:lnTo>
                      <a:pt x="140" y="84"/>
                    </a:lnTo>
                    <a:lnTo>
                      <a:pt x="132" y="120"/>
                    </a:lnTo>
                    <a:lnTo>
                      <a:pt x="122" y="158"/>
                    </a:lnTo>
                    <a:lnTo>
                      <a:pt x="110" y="196"/>
                    </a:lnTo>
                    <a:lnTo>
                      <a:pt x="86" y="270"/>
                    </a:lnTo>
                    <a:lnTo>
                      <a:pt x="60" y="344"/>
                    </a:lnTo>
                    <a:lnTo>
                      <a:pt x="50" y="374"/>
                    </a:lnTo>
                    <a:lnTo>
                      <a:pt x="36" y="406"/>
                    </a:lnTo>
                    <a:lnTo>
                      <a:pt x="24" y="438"/>
                    </a:lnTo>
                    <a:lnTo>
                      <a:pt x="12" y="470"/>
                    </a:lnTo>
                    <a:lnTo>
                      <a:pt x="4" y="502"/>
                    </a:lnTo>
                    <a:lnTo>
                      <a:pt x="2" y="518"/>
                    </a:lnTo>
                    <a:lnTo>
                      <a:pt x="0" y="534"/>
                    </a:lnTo>
                    <a:lnTo>
                      <a:pt x="0" y="550"/>
                    </a:lnTo>
                    <a:lnTo>
                      <a:pt x="2" y="566"/>
                    </a:lnTo>
                    <a:lnTo>
                      <a:pt x="6" y="582"/>
                    </a:lnTo>
                    <a:lnTo>
                      <a:pt x="12" y="598"/>
                    </a:lnTo>
                    <a:lnTo>
                      <a:pt x="24" y="590"/>
                    </a:lnTo>
                    <a:lnTo>
                      <a:pt x="36" y="578"/>
                    </a:lnTo>
                    <a:lnTo>
                      <a:pt x="50" y="564"/>
                    </a:lnTo>
                    <a:lnTo>
                      <a:pt x="62" y="548"/>
                    </a:lnTo>
                    <a:lnTo>
                      <a:pt x="84" y="510"/>
                    </a:lnTo>
                    <a:lnTo>
                      <a:pt x="104" y="468"/>
                    </a:lnTo>
                    <a:lnTo>
                      <a:pt x="124" y="424"/>
                    </a:lnTo>
                    <a:lnTo>
                      <a:pt x="142" y="382"/>
                    </a:lnTo>
                    <a:lnTo>
                      <a:pt x="170" y="310"/>
                    </a:lnTo>
                    <a:lnTo>
                      <a:pt x="184" y="272"/>
                    </a:lnTo>
                    <a:lnTo>
                      <a:pt x="198" y="236"/>
                    </a:lnTo>
                    <a:lnTo>
                      <a:pt x="206" y="198"/>
                    </a:lnTo>
                    <a:lnTo>
                      <a:pt x="214" y="160"/>
                    </a:lnTo>
                    <a:lnTo>
                      <a:pt x="218" y="120"/>
                    </a:lnTo>
                    <a:lnTo>
                      <a:pt x="222" y="80"/>
                    </a:lnTo>
                    <a:lnTo>
                      <a:pt x="222" y="40"/>
                    </a:lnTo>
                    <a:lnTo>
                      <a:pt x="222" y="0"/>
                    </a:lnTo>
                    <a:lnTo>
                      <a:pt x="210" y="0"/>
                    </a:lnTo>
                    <a:lnTo>
                      <a:pt x="198" y="4"/>
                    </a:lnTo>
                    <a:lnTo>
                      <a:pt x="188" y="8"/>
                    </a:lnTo>
                    <a:lnTo>
                      <a:pt x="178" y="16"/>
                    </a:lnTo>
                    <a:lnTo>
                      <a:pt x="170" y="24"/>
                    </a:lnTo>
                    <a:lnTo>
                      <a:pt x="164" y="32"/>
                    </a:lnTo>
                    <a:lnTo>
                      <a:pt x="152" y="5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71"/>
              <p:cNvSpPr>
                <a:spLocks/>
              </p:cNvSpPr>
              <p:nvPr userDrawn="1"/>
            </p:nvSpPr>
            <p:spPr bwMode="auto">
              <a:xfrm>
                <a:off x="115" y="1034"/>
                <a:ext cx="220" cy="1420"/>
              </a:xfrm>
              <a:custGeom>
                <a:avLst/>
                <a:gdLst>
                  <a:gd name="T0" fmla="*/ 87 w 228"/>
                  <a:gd name="T1" fmla="*/ 118 h 1420"/>
                  <a:gd name="T2" fmla="*/ 77 w 228"/>
                  <a:gd name="T3" fmla="*/ 226 h 1420"/>
                  <a:gd name="T4" fmla="*/ 65 w 228"/>
                  <a:gd name="T5" fmla="*/ 446 h 1420"/>
                  <a:gd name="T6" fmla="*/ 61 w 228"/>
                  <a:gd name="T7" fmla="*/ 778 h 1420"/>
                  <a:gd name="T8" fmla="*/ 56 w 228"/>
                  <a:gd name="T9" fmla="*/ 998 h 1420"/>
                  <a:gd name="T10" fmla="*/ 52 w 228"/>
                  <a:gd name="T11" fmla="*/ 1048 h 1420"/>
                  <a:gd name="T12" fmla="*/ 41 w 228"/>
                  <a:gd name="T13" fmla="*/ 1150 h 1420"/>
                  <a:gd name="T14" fmla="*/ 37 w 228"/>
                  <a:gd name="T15" fmla="*/ 1200 h 1420"/>
                  <a:gd name="T16" fmla="*/ 25 w 228"/>
                  <a:gd name="T17" fmla="*/ 1244 h 1420"/>
                  <a:gd name="T18" fmla="*/ 4 w 228"/>
                  <a:gd name="T19" fmla="*/ 1332 h 1420"/>
                  <a:gd name="T20" fmla="*/ 0 w 228"/>
                  <a:gd name="T21" fmla="*/ 1372 h 1420"/>
                  <a:gd name="T22" fmla="*/ 6 w 228"/>
                  <a:gd name="T23" fmla="*/ 1392 h 1420"/>
                  <a:gd name="T24" fmla="*/ 10 w 228"/>
                  <a:gd name="T25" fmla="*/ 1400 h 1420"/>
                  <a:gd name="T26" fmla="*/ 23 w 228"/>
                  <a:gd name="T27" fmla="*/ 1416 h 1420"/>
                  <a:gd name="T28" fmla="*/ 39 w 228"/>
                  <a:gd name="T29" fmla="*/ 1420 h 1420"/>
                  <a:gd name="T30" fmla="*/ 50 w 228"/>
                  <a:gd name="T31" fmla="*/ 1416 h 1420"/>
                  <a:gd name="T32" fmla="*/ 63 w 228"/>
                  <a:gd name="T33" fmla="*/ 1402 h 1420"/>
                  <a:gd name="T34" fmla="*/ 84 w 228"/>
                  <a:gd name="T35" fmla="*/ 1356 h 1420"/>
                  <a:gd name="T36" fmla="*/ 100 w 228"/>
                  <a:gd name="T37" fmla="*/ 1292 h 1420"/>
                  <a:gd name="T38" fmla="*/ 114 w 228"/>
                  <a:gd name="T39" fmla="*/ 1220 h 1420"/>
                  <a:gd name="T40" fmla="*/ 131 w 228"/>
                  <a:gd name="T41" fmla="*/ 1098 h 1420"/>
                  <a:gd name="T42" fmla="*/ 132 w 228"/>
                  <a:gd name="T43" fmla="*/ 1068 h 1420"/>
                  <a:gd name="T44" fmla="*/ 155 w 228"/>
                  <a:gd name="T45" fmla="*/ 732 h 1420"/>
                  <a:gd name="T46" fmla="*/ 173 w 228"/>
                  <a:gd name="T47" fmla="*/ 390 h 1420"/>
                  <a:gd name="T48" fmla="*/ 174 w 228"/>
                  <a:gd name="T49" fmla="*/ 352 h 1420"/>
                  <a:gd name="T50" fmla="*/ 185 w 228"/>
                  <a:gd name="T51" fmla="*/ 230 h 1420"/>
                  <a:gd name="T52" fmla="*/ 191 w 228"/>
                  <a:gd name="T53" fmla="*/ 148 h 1420"/>
                  <a:gd name="T54" fmla="*/ 185 w 228"/>
                  <a:gd name="T55" fmla="*/ 90 h 1420"/>
                  <a:gd name="T56" fmla="*/ 184 w 228"/>
                  <a:gd name="T57" fmla="*/ 70 h 1420"/>
                  <a:gd name="T58" fmla="*/ 173 w 228"/>
                  <a:gd name="T59" fmla="*/ 30 h 1420"/>
                  <a:gd name="T60" fmla="*/ 157 w 228"/>
                  <a:gd name="T61" fmla="*/ 6 h 1420"/>
                  <a:gd name="T62" fmla="*/ 142 w 228"/>
                  <a:gd name="T63" fmla="*/ 0 h 1420"/>
                  <a:gd name="T64" fmla="*/ 125 w 228"/>
                  <a:gd name="T65" fmla="*/ 6 h 1420"/>
                  <a:gd name="T66" fmla="*/ 112 w 228"/>
                  <a:gd name="T67" fmla="*/ 24 h 1420"/>
                  <a:gd name="T68" fmla="*/ 100 w 228"/>
                  <a:gd name="T69" fmla="*/ 50 h 1420"/>
                  <a:gd name="T70" fmla="*/ 93 w 228"/>
                  <a:gd name="T71" fmla="*/ 86 h 1420"/>
                  <a:gd name="T72" fmla="*/ 93 w 228"/>
                  <a:gd name="T73" fmla="*/ 124 h 142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28" h="1420">
                    <a:moveTo>
                      <a:pt x="104" y="118"/>
                    </a:moveTo>
                    <a:lnTo>
                      <a:pt x="104" y="118"/>
                    </a:lnTo>
                    <a:lnTo>
                      <a:pt x="98" y="170"/>
                    </a:lnTo>
                    <a:lnTo>
                      <a:pt x="92" y="226"/>
                    </a:lnTo>
                    <a:lnTo>
                      <a:pt x="84" y="334"/>
                    </a:lnTo>
                    <a:lnTo>
                      <a:pt x="78" y="446"/>
                    </a:lnTo>
                    <a:lnTo>
                      <a:pt x="76" y="556"/>
                    </a:lnTo>
                    <a:lnTo>
                      <a:pt x="72" y="778"/>
                    </a:lnTo>
                    <a:lnTo>
                      <a:pt x="70" y="888"/>
                    </a:lnTo>
                    <a:lnTo>
                      <a:pt x="66" y="998"/>
                    </a:lnTo>
                    <a:lnTo>
                      <a:pt x="62" y="1048"/>
                    </a:lnTo>
                    <a:lnTo>
                      <a:pt x="56" y="1100"/>
                    </a:lnTo>
                    <a:lnTo>
                      <a:pt x="50" y="1150"/>
                    </a:lnTo>
                    <a:lnTo>
                      <a:pt x="42" y="1200"/>
                    </a:lnTo>
                    <a:lnTo>
                      <a:pt x="38" y="1220"/>
                    </a:lnTo>
                    <a:lnTo>
                      <a:pt x="30" y="1244"/>
                    </a:lnTo>
                    <a:lnTo>
                      <a:pt x="12" y="1304"/>
                    </a:lnTo>
                    <a:lnTo>
                      <a:pt x="4" y="1332"/>
                    </a:lnTo>
                    <a:lnTo>
                      <a:pt x="0" y="1360"/>
                    </a:lnTo>
                    <a:lnTo>
                      <a:pt x="0" y="1372"/>
                    </a:lnTo>
                    <a:lnTo>
                      <a:pt x="2" y="1384"/>
                    </a:lnTo>
                    <a:lnTo>
                      <a:pt x="6" y="1392"/>
                    </a:lnTo>
                    <a:lnTo>
                      <a:pt x="10" y="1400"/>
                    </a:lnTo>
                    <a:lnTo>
                      <a:pt x="20" y="1410"/>
                    </a:lnTo>
                    <a:lnTo>
                      <a:pt x="28" y="1416"/>
                    </a:lnTo>
                    <a:lnTo>
                      <a:pt x="36" y="1420"/>
                    </a:lnTo>
                    <a:lnTo>
                      <a:pt x="46" y="1420"/>
                    </a:lnTo>
                    <a:lnTo>
                      <a:pt x="52" y="1418"/>
                    </a:lnTo>
                    <a:lnTo>
                      <a:pt x="60" y="1416"/>
                    </a:lnTo>
                    <a:lnTo>
                      <a:pt x="68" y="1410"/>
                    </a:lnTo>
                    <a:lnTo>
                      <a:pt x="74" y="1402"/>
                    </a:lnTo>
                    <a:lnTo>
                      <a:pt x="88" y="1382"/>
                    </a:lnTo>
                    <a:lnTo>
                      <a:pt x="100" y="1356"/>
                    </a:lnTo>
                    <a:lnTo>
                      <a:pt x="110" y="1324"/>
                    </a:lnTo>
                    <a:lnTo>
                      <a:pt x="120" y="1292"/>
                    </a:lnTo>
                    <a:lnTo>
                      <a:pt x="128" y="1256"/>
                    </a:lnTo>
                    <a:lnTo>
                      <a:pt x="136" y="1220"/>
                    </a:lnTo>
                    <a:lnTo>
                      <a:pt x="148" y="1152"/>
                    </a:lnTo>
                    <a:lnTo>
                      <a:pt x="156" y="1098"/>
                    </a:lnTo>
                    <a:lnTo>
                      <a:pt x="158" y="1068"/>
                    </a:lnTo>
                    <a:lnTo>
                      <a:pt x="174" y="900"/>
                    </a:lnTo>
                    <a:lnTo>
                      <a:pt x="186" y="732"/>
                    </a:lnTo>
                    <a:lnTo>
                      <a:pt x="196" y="562"/>
                    </a:lnTo>
                    <a:lnTo>
                      <a:pt x="206" y="390"/>
                    </a:lnTo>
                    <a:lnTo>
                      <a:pt x="208" y="352"/>
                    </a:lnTo>
                    <a:lnTo>
                      <a:pt x="212" y="312"/>
                    </a:lnTo>
                    <a:lnTo>
                      <a:pt x="222" y="230"/>
                    </a:lnTo>
                    <a:lnTo>
                      <a:pt x="226" y="190"/>
                    </a:lnTo>
                    <a:lnTo>
                      <a:pt x="228" y="148"/>
                    </a:lnTo>
                    <a:lnTo>
                      <a:pt x="226" y="108"/>
                    </a:lnTo>
                    <a:lnTo>
                      <a:pt x="222" y="90"/>
                    </a:lnTo>
                    <a:lnTo>
                      <a:pt x="220" y="70"/>
                    </a:lnTo>
                    <a:lnTo>
                      <a:pt x="214" y="48"/>
                    </a:lnTo>
                    <a:lnTo>
                      <a:pt x="206" y="30"/>
                    </a:lnTo>
                    <a:lnTo>
                      <a:pt x="198" y="16"/>
                    </a:lnTo>
                    <a:lnTo>
                      <a:pt x="188" y="6"/>
                    </a:lnTo>
                    <a:lnTo>
                      <a:pt x="178" y="0"/>
                    </a:lnTo>
                    <a:lnTo>
                      <a:pt x="170" y="0"/>
                    </a:lnTo>
                    <a:lnTo>
                      <a:pt x="160" y="0"/>
                    </a:lnTo>
                    <a:lnTo>
                      <a:pt x="150" y="6"/>
                    </a:lnTo>
                    <a:lnTo>
                      <a:pt x="142" y="14"/>
                    </a:lnTo>
                    <a:lnTo>
                      <a:pt x="134" y="24"/>
                    </a:lnTo>
                    <a:lnTo>
                      <a:pt x="126" y="36"/>
                    </a:lnTo>
                    <a:lnTo>
                      <a:pt x="120" y="50"/>
                    </a:lnTo>
                    <a:lnTo>
                      <a:pt x="116" y="68"/>
                    </a:lnTo>
                    <a:lnTo>
                      <a:pt x="112" y="86"/>
                    </a:lnTo>
                    <a:lnTo>
                      <a:pt x="112" y="104"/>
                    </a:lnTo>
                    <a:lnTo>
                      <a:pt x="112" y="124"/>
                    </a:lnTo>
                    <a:lnTo>
                      <a:pt x="104" y="1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72"/>
              <p:cNvSpPr>
                <a:spLocks/>
              </p:cNvSpPr>
              <p:nvPr userDrawn="1"/>
            </p:nvSpPr>
            <p:spPr bwMode="auto">
              <a:xfrm>
                <a:off x="115" y="1034"/>
                <a:ext cx="220" cy="1420"/>
              </a:xfrm>
              <a:custGeom>
                <a:avLst/>
                <a:gdLst>
                  <a:gd name="T0" fmla="*/ 87 w 228"/>
                  <a:gd name="T1" fmla="*/ 118 h 1420"/>
                  <a:gd name="T2" fmla="*/ 77 w 228"/>
                  <a:gd name="T3" fmla="*/ 226 h 1420"/>
                  <a:gd name="T4" fmla="*/ 65 w 228"/>
                  <a:gd name="T5" fmla="*/ 446 h 1420"/>
                  <a:gd name="T6" fmla="*/ 61 w 228"/>
                  <a:gd name="T7" fmla="*/ 778 h 1420"/>
                  <a:gd name="T8" fmla="*/ 56 w 228"/>
                  <a:gd name="T9" fmla="*/ 998 h 1420"/>
                  <a:gd name="T10" fmla="*/ 52 w 228"/>
                  <a:gd name="T11" fmla="*/ 1048 h 1420"/>
                  <a:gd name="T12" fmla="*/ 41 w 228"/>
                  <a:gd name="T13" fmla="*/ 1150 h 1420"/>
                  <a:gd name="T14" fmla="*/ 37 w 228"/>
                  <a:gd name="T15" fmla="*/ 1200 h 1420"/>
                  <a:gd name="T16" fmla="*/ 25 w 228"/>
                  <a:gd name="T17" fmla="*/ 1244 h 1420"/>
                  <a:gd name="T18" fmla="*/ 4 w 228"/>
                  <a:gd name="T19" fmla="*/ 1332 h 1420"/>
                  <a:gd name="T20" fmla="*/ 0 w 228"/>
                  <a:gd name="T21" fmla="*/ 1372 h 1420"/>
                  <a:gd name="T22" fmla="*/ 6 w 228"/>
                  <a:gd name="T23" fmla="*/ 1392 h 1420"/>
                  <a:gd name="T24" fmla="*/ 10 w 228"/>
                  <a:gd name="T25" fmla="*/ 1400 h 1420"/>
                  <a:gd name="T26" fmla="*/ 23 w 228"/>
                  <a:gd name="T27" fmla="*/ 1416 h 1420"/>
                  <a:gd name="T28" fmla="*/ 39 w 228"/>
                  <a:gd name="T29" fmla="*/ 1420 h 1420"/>
                  <a:gd name="T30" fmla="*/ 50 w 228"/>
                  <a:gd name="T31" fmla="*/ 1416 h 1420"/>
                  <a:gd name="T32" fmla="*/ 63 w 228"/>
                  <a:gd name="T33" fmla="*/ 1402 h 1420"/>
                  <a:gd name="T34" fmla="*/ 84 w 228"/>
                  <a:gd name="T35" fmla="*/ 1356 h 1420"/>
                  <a:gd name="T36" fmla="*/ 100 w 228"/>
                  <a:gd name="T37" fmla="*/ 1292 h 1420"/>
                  <a:gd name="T38" fmla="*/ 114 w 228"/>
                  <a:gd name="T39" fmla="*/ 1220 h 1420"/>
                  <a:gd name="T40" fmla="*/ 131 w 228"/>
                  <a:gd name="T41" fmla="*/ 1098 h 1420"/>
                  <a:gd name="T42" fmla="*/ 132 w 228"/>
                  <a:gd name="T43" fmla="*/ 1068 h 1420"/>
                  <a:gd name="T44" fmla="*/ 155 w 228"/>
                  <a:gd name="T45" fmla="*/ 732 h 1420"/>
                  <a:gd name="T46" fmla="*/ 173 w 228"/>
                  <a:gd name="T47" fmla="*/ 390 h 1420"/>
                  <a:gd name="T48" fmla="*/ 174 w 228"/>
                  <a:gd name="T49" fmla="*/ 352 h 1420"/>
                  <a:gd name="T50" fmla="*/ 185 w 228"/>
                  <a:gd name="T51" fmla="*/ 230 h 1420"/>
                  <a:gd name="T52" fmla="*/ 191 w 228"/>
                  <a:gd name="T53" fmla="*/ 148 h 1420"/>
                  <a:gd name="T54" fmla="*/ 185 w 228"/>
                  <a:gd name="T55" fmla="*/ 90 h 1420"/>
                  <a:gd name="T56" fmla="*/ 184 w 228"/>
                  <a:gd name="T57" fmla="*/ 70 h 1420"/>
                  <a:gd name="T58" fmla="*/ 173 w 228"/>
                  <a:gd name="T59" fmla="*/ 30 h 1420"/>
                  <a:gd name="T60" fmla="*/ 157 w 228"/>
                  <a:gd name="T61" fmla="*/ 6 h 1420"/>
                  <a:gd name="T62" fmla="*/ 142 w 228"/>
                  <a:gd name="T63" fmla="*/ 0 h 1420"/>
                  <a:gd name="T64" fmla="*/ 125 w 228"/>
                  <a:gd name="T65" fmla="*/ 6 h 1420"/>
                  <a:gd name="T66" fmla="*/ 112 w 228"/>
                  <a:gd name="T67" fmla="*/ 24 h 1420"/>
                  <a:gd name="T68" fmla="*/ 100 w 228"/>
                  <a:gd name="T69" fmla="*/ 50 h 1420"/>
                  <a:gd name="T70" fmla="*/ 93 w 228"/>
                  <a:gd name="T71" fmla="*/ 86 h 1420"/>
                  <a:gd name="T72" fmla="*/ 93 w 228"/>
                  <a:gd name="T73" fmla="*/ 124 h 142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28" h="1420">
                    <a:moveTo>
                      <a:pt x="104" y="118"/>
                    </a:moveTo>
                    <a:lnTo>
                      <a:pt x="104" y="118"/>
                    </a:lnTo>
                    <a:lnTo>
                      <a:pt x="98" y="170"/>
                    </a:lnTo>
                    <a:lnTo>
                      <a:pt x="92" y="226"/>
                    </a:lnTo>
                    <a:lnTo>
                      <a:pt x="84" y="334"/>
                    </a:lnTo>
                    <a:lnTo>
                      <a:pt x="78" y="446"/>
                    </a:lnTo>
                    <a:lnTo>
                      <a:pt x="76" y="556"/>
                    </a:lnTo>
                    <a:lnTo>
                      <a:pt x="72" y="778"/>
                    </a:lnTo>
                    <a:lnTo>
                      <a:pt x="70" y="888"/>
                    </a:lnTo>
                    <a:lnTo>
                      <a:pt x="66" y="998"/>
                    </a:lnTo>
                    <a:lnTo>
                      <a:pt x="62" y="1048"/>
                    </a:lnTo>
                    <a:lnTo>
                      <a:pt x="56" y="1100"/>
                    </a:lnTo>
                    <a:lnTo>
                      <a:pt x="50" y="1150"/>
                    </a:lnTo>
                    <a:lnTo>
                      <a:pt x="42" y="1200"/>
                    </a:lnTo>
                    <a:lnTo>
                      <a:pt x="38" y="1220"/>
                    </a:lnTo>
                    <a:lnTo>
                      <a:pt x="30" y="1244"/>
                    </a:lnTo>
                    <a:lnTo>
                      <a:pt x="12" y="1304"/>
                    </a:lnTo>
                    <a:lnTo>
                      <a:pt x="4" y="1332"/>
                    </a:lnTo>
                    <a:lnTo>
                      <a:pt x="0" y="1360"/>
                    </a:lnTo>
                    <a:lnTo>
                      <a:pt x="0" y="1372"/>
                    </a:lnTo>
                    <a:lnTo>
                      <a:pt x="2" y="1384"/>
                    </a:lnTo>
                    <a:lnTo>
                      <a:pt x="6" y="1392"/>
                    </a:lnTo>
                    <a:lnTo>
                      <a:pt x="10" y="1400"/>
                    </a:lnTo>
                    <a:lnTo>
                      <a:pt x="20" y="1410"/>
                    </a:lnTo>
                    <a:lnTo>
                      <a:pt x="28" y="1416"/>
                    </a:lnTo>
                    <a:lnTo>
                      <a:pt x="36" y="1420"/>
                    </a:lnTo>
                    <a:lnTo>
                      <a:pt x="46" y="1420"/>
                    </a:lnTo>
                    <a:lnTo>
                      <a:pt x="52" y="1418"/>
                    </a:lnTo>
                    <a:lnTo>
                      <a:pt x="60" y="1416"/>
                    </a:lnTo>
                    <a:lnTo>
                      <a:pt x="68" y="1410"/>
                    </a:lnTo>
                    <a:lnTo>
                      <a:pt x="74" y="1402"/>
                    </a:lnTo>
                    <a:lnTo>
                      <a:pt x="88" y="1382"/>
                    </a:lnTo>
                    <a:lnTo>
                      <a:pt x="100" y="1356"/>
                    </a:lnTo>
                    <a:lnTo>
                      <a:pt x="110" y="1324"/>
                    </a:lnTo>
                    <a:lnTo>
                      <a:pt x="120" y="1292"/>
                    </a:lnTo>
                    <a:lnTo>
                      <a:pt x="128" y="1256"/>
                    </a:lnTo>
                    <a:lnTo>
                      <a:pt x="136" y="1220"/>
                    </a:lnTo>
                    <a:lnTo>
                      <a:pt x="148" y="1152"/>
                    </a:lnTo>
                    <a:lnTo>
                      <a:pt x="156" y="1098"/>
                    </a:lnTo>
                    <a:lnTo>
                      <a:pt x="158" y="1068"/>
                    </a:lnTo>
                    <a:lnTo>
                      <a:pt x="174" y="900"/>
                    </a:lnTo>
                    <a:lnTo>
                      <a:pt x="186" y="732"/>
                    </a:lnTo>
                    <a:lnTo>
                      <a:pt x="196" y="562"/>
                    </a:lnTo>
                    <a:lnTo>
                      <a:pt x="206" y="390"/>
                    </a:lnTo>
                    <a:lnTo>
                      <a:pt x="208" y="352"/>
                    </a:lnTo>
                    <a:lnTo>
                      <a:pt x="212" y="312"/>
                    </a:lnTo>
                    <a:lnTo>
                      <a:pt x="222" y="230"/>
                    </a:lnTo>
                    <a:lnTo>
                      <a:pt x="226" y="190"/>
                    </a:lnTo>
                    <a:lnTo>
                      <a:pt x="228" y="148"/>
                    </a:lnTo>
                    <a:lnTo>
                      <a:pt x="226" y="108"/>
                    </a:lnTo>
                    <a:lnTo>
                      <a:pt x="222" y="90"/>
                    </a:lnTo>
                    <a:lnTo>
                      <a:pt x="220" y="70"/>
                    </a:lnTo>
                    <a:lnTo>
                      <a:pt x="214" y="48"/>
                    </a:lnTo>
                    <a:lnTo>
                      <a:pt x="206" y="30"/>
                    </a:lnTo>
                    <a:lnTo>
                      <a:pt x="198" y="16"/>
                    </a:lnTo>
                    <a:lnTo>
                      <a:pt x="188" y="6"/>
                    </a:lnTo>
                    <a:lnTo>
                      <a:pt x="178" y="0"/>
                    </a:lnTo>
                    <a:lnTo>
                      <a:pt x="170" y="0"/>
                    </a:lnTo>
                    <a:lnTo>
                      <a:pt x="160" y="0"/>
                    </a:lnTo>
                    <a:lnTo>
                      <a:pt x="150" y="6"/>
                    </a:lnTo>
                    <a:lnTo>
                      <a:pt x="142" y="14"/>
                    </a:lnTo>
                    <a:lnTo>
                      <a:pt x="134" y="24"/>
                    </a:lnTo>
                    <a:lnTo>
                      <a:pt x="126" y="36"/>
                    </a:lnTo>
                    <a:lnTo>
                      <a:pt x="120" y="50"/>
                    </a:lnTo>
                    <a:lnTo>
                      <a:pt x="116" y="68"/>
                    </a:lnTo>
                    <a:lnTo>
                      <a:pt x="112" y="86"/>
                    </a:lnTo>
                    <a:lnTo>
                      <a:pt x="112" y="104"/>
                    </a:lnTo>
                    <a:lnTo>
                      <a:pt x="112" y="12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73"/>
              <p:cNvSpPr>
                <a:spLocks/>
              </p:cNvSpPr>
              <p:nvPr userDrawn="1"/>
            </p:nvSpPr>
            <p:spPr bwMode="auto">
              <a:xfrm>
                <a:off x="595" y="1294"/>
                <a:ext cx="260" cy="1020"/>
              </a:xfrm>
              <a:custGeom>
                <a:avLst/>
                <a:gdLst>
                  <a:gd name="T0" fmla="*/ 112 w 254"/>
                  <a:gd name="T1" fmla="*/ 52 h 1028"/>
                  <a:gd name="T2" fmla="*/ 100 w 254"/>
                  <a:gd name="T3" fmla="*/ 79 h 1028"/>
                  <a:gd name="T4" fmla="*/ 94 w 254"/>
                  <a:gd name="T5" fmla="*/ 147 h 1028"/>
                  <a:gd name="T6" fmla="*/ 100 w 254"/>
                  <a:gd name="T7" fmla="*/ 254 h 1028"/>
                  <a:gd name="T8" fmla="*/ 102 w 254"/>
                  <a:gd name="T9" fmla="*/ 318 h 1028"/>
                  <a:gd name="T10" fmla="*/ 96 w 254"/>
                  <a:gd name="T11" fmla="*/ 391 h 1028"/>
                  <a:gd name="T12" fmla="*/ 78 w 254"/>
                  <a:gd name="T13" fmla="*/ 534 h 1028"/>
                  <a:gd name="T14" fmla="*/ 66 w 254"/>
                  <a:gd name="T15" fmla="*/ 603 h 1028"/>
                  <a:gd name="T16" fmla="*/ 49 w 254"/>
                  <a:gd name="T17" fmla="*/ 686 h 1028"/>
                  <a:gd name="T18" fmla="*/ 16 w 254"/>
                  <a:gd name="T19" fmla="*/ 807 h 1028"/>
                  <a:gd name="T20" fmla="*/ 2 w 254"/>
                  <a:gd name="T21" fmla="*/ 897 h 1028"/>
                  <a:gd name="T22" fmla="*/ 2 w 254"/>
                  <a:gd name="T23" fmla="*/ 944 h 1028"/>
                  <a:gd name="T24" fmla="*/ 8 w 254"/>
                  <a:gd name="T25" fmla="*/ 970 h 1028"/>
                  <a:gd name="T26" fmla="*/ 16 w 254"/>
                  <a:gd name="T27" fmla="*/ 980 h 1028"/>
                  <a:gd name="T28" fmla="*/ 27 w 254"/>
                  <a:gd name="T29" fmla="*/ 984 h 1028"/>
                  <a:gd name="T30" fmla="*/ 39 w 254"/>
                  <a:gd name="T31" fmla="*/ 988 h 1028"/>
                  <a:gd name="T32" fmla="*/ 51 w 254"/>
                  <a:gd name="T33" fmla="*/ 988 h 1028"/>
                  <a:gd name="T34" fmla="*/ 82 w 254"/>
                  <a:gd name="T35" fmla="*/ 970 h 1028"/>
                  <a:gd name="T36" fmla="*/ 106 w 254"/>
                  <a:gd name="T37" fmla="*/ 939 h 1028"/>
                  <a:gd name="T38" fmla="*/ 135 w 254"/>
                  <a:gd name="T39" fmla="*/ 893 h 1028"/>
                  <a:gd name="T40" fmla="*/ 159 w 254"/>
                  <a:gd name="T41" fmla="*/ 831 h 1028"/>
                  <a:gd name="T42" fmla="*/ 207 w 254"/>
                  <a:gd name="T43" fmla="*/ 691 h 1028"/>
                  <a:gd name="T44" fmla="*/ 242 w 254"/>
                  <a:gd name="T45" fmla="*/ 530 h 1028"/>
                  <a:gd name="T46" fmla="*/ 270 w 254"/>
                  <a:gd name="T47" fmla="*/ 369 h 1028"/>
                  <a:gd name="T48" fmla="*/ 285 w 254"/>
                  <a:gd name="T49" fmla="*/ 230 h 1028"/>
                  <a:gd name="T50" fmla="*/ 283 w 254"/>
                  <a:gd name="T51" fmla="*/ 131 h 1028"/>
                  <a:gd name="T52" fmla="*/ 276 w 254"/>
                  <a:gd name="T53" fmla="*/ 101 h 1028"/>
                  <a:gd name="T54" fmla="*/ 264 w 254"/>
                  <a:gd name="T55" fmla="*/ 73 h 1028"/>
                  <a:gd name="T56" fmla="*/ 231 w 254"/>
                  <a:gd name="T57" fmla="*/ 36 h 1028"/>
                  <a:gd name="T58" fmla="*/ 207 w 254"/>
                  <a:gd name="T59" fmla="*/ 14 h 1028"/>
                  <a:gd name="T60" fmla="*/ 180 w 254"/>
                  <a:gd name="T61" fmla="*/ 2 h 1028"/>
                  <a:gd name="T62" fmla="*/ 151 w 254"/>
                  <a:gd name="T63" fmla="*/ 0 h 1028"/>
                  <a:gd name="T64" fmla="*/ 131 w 254"/>
                  <a:gd name="T65" fmla="*/ 14 h 1028"/>
                  <a:gd name="T66" fmla="*/ 109 w 254"/>
                  <a:gd name="T67" fmla="*/ 44 h 1028"/>
                  <a:gd name="T68" fmla="*/ 112 w 254"/>
                  <a:gd name="T69" fmla="*/ 52 h 10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4" h="1028">
                    <a:moveTo>
                      <a:pt x="100" y="52"/>
                    </a:moveTo>
                    <a:lnTo>
                      <a:pt x="100" y="52"/>
                    </a:lnTo>
                    <a:lnTo>
                      <a:pt x="94" y="68"/>
                    </a:lnTo>
                    <a:lnTo>
                      <a:pt x="90" y="84"/>
                    </a:lnTo>
                    <a:lnTo>
                      <a:pt x="86" y="118"/>
                    </a:lnTo>
                    <a:lnTo>
                      <a:pt x="84" y="152"/>
                    </a:lnTo>
                    <a:lnTo>
                      <a:pt x="86" y="190"/>
                    </a:lnTo>
                    <a:lnTo>
                      <a:pt x="90" y="264"/>
                    </a:lnTo>
                    <a:lnTo>
                      <a:pt x="92" y="300"/>
                    </a:lnTo>
                    <a:lnTo>
                      <a:pt x="92" y="332"/>
                    </a:lnTo>
                    <a:lnTo>
                      <a:pt x="86" y="406"/>
                    </a:lnTo>
                    <a:lnTo>
                      <a:pt x="78" y="480"/>
                    </a:lnTo>
                    <a:lnTo>
                      <a:pt x="68" y="554"/>
                    </a:lnTo>
                    <a:lnTo>
                      <a:pt x="60" y="628"/>
                    </a:lnTo>
                    <a:lnTo>
                      <a:pt x="54" y="662"/>
                    </a:lnTo>
                    <a:lnTo>
                      <a:pt x="44" y="712"/>
                    </a:lnTo>
                    <a:lnTo>
                      <a:pt x="30" y="774"/>
                    </a:lnTo>
                    <a:lnTo>
                      <a:pt x="16" y="838"/>
                    </a:lnTo>
                    <a:lnTo>
                      <a:pt x="6" y="902"/>
                    </a:lnTo>
                    <a:lnTo>
                      <a:pt x="2" y="932"/>
                    </a:lnTo>
                    <a:lnTo>
                      <a:pt x="0" y="958"/>
                    </a:lnTo>
                    <a:lnTo>
                      <a:pt x="2" y="982"/>
                    </a:lnTo>
                    <a:lnTo>
                      <a:pt x="6" y="1002"/>
                    </a:lnTo>
                    <a:lnTo>
                      <a:pt x="8" y="1010"/>
                    </a:lnTo>
                    <a:lnTo>
                      <a:pt x="12" y="1016"/>
                    </a:lnTo>
                    <a:lnTo>
                      <a:pt x="16" y="1020"/>
                    </a:lnTo>
                    <a:lnTo>
                      <a:pt x="22" y="1024"/>
                    </a:lnTo>
                    <a:lnTo>
                      <a:pt x="28" y="1028"/>
                    </a:lnTo>
                    <a:lnTo>
                      <a:pt x="34" y="1028"/>
                    </a:lnTo>
                    <a:lnTo>
                      <a:pt x="40" y="1028"/>
                    </a:lnTo>
                    <a:lnTo>
                      <a:pt x="46" y="1028"/>
                    </a:lnTo>
                    <a:lnTo>
                      <a:pt x="60" y="1022"/>
                    </a:lnTo>
                    <a:lnTo>
                      <a:pt x="72" y="1010"/>
                    </a:lnTo>
                    <a:lnTo>
                      <a:pt x="84" y="996"/>
                    </a:lnTo>
                    <a:lnTo>
                      <a:pt x="96" y="976"/>
                    </a:lnTo>
                    <a:lnTo>
                      <a:pt x="108" y="954"/>
                    </a:lnTo>
                    <a:lnTo>
                      <a:pt x="120" y="928"/>
                    </a:lnTo>
                    <a:lnTo>
                      <a:pt x="132" y="898"/>
                    </a:lnTo>
                    <a:lnTo>
                      <a:pt x="142" y="866"/>
                    </a:lnTo>
                    <a:lnTo>
                      <a:pt x="164" y="796"/>
                    </a:lnTo>
                    <a:lnTo>
                      <a:pt x="184" y="718"/>
                    </a:lnTo>
                    <a:lnTo>
                      <a:pt x="200" y="634"/>
                    </a:lnTo>
                    <a:lnTo>
                      <a:pt x="216" y="550"/>
                    </a:lnTo>
                    <a:lnTo>
                      <a:pt x="230" y="466"/>
                    </a:lnTo>
                    <a:lnTo>
                      <a:pt x="240" y="384"/>
                    </a:lnTo>
                    <a:lnTo>
                      <a:pt x="248" y="308"/>
                    </a:lnTo>
                    <a:lnTo>
                      <a:pt x="254" y="240"/>
                    </a:lnTo>
                    <a:lnTo>
                      <a:pt x="254" y="182"/>
                    </a:lnTo>
                    <a:lnTo>
                      <a:pt x="252" y="136"/>
                    </a:lnTo>
                    <a:lnTo>
                      <a:pt x="250" y="120"/>
                    </a:lnTo>
                    <a:lnTo>
                      <a:pt x="246" y="106"/>
                    </a:lnTo>
                    <a:lnTo>
                      <a:pt x="234" y="78"/>
                    </a:lnTo>
                    <a:lnTo>
                      <a:pt x="216" y="50"/>
                    </a:lnTo>
                    <a:lnTo>
                      <a:pt x="206" y="36"/>
                    </a:lnTo>
                    <a:lnTo>
                      <a:pt x="194" y="24"/>
                    </a:lnTo>
                    <a:lnTo>
                      <a:pt x="184" y="14"/>
                    </a:lnTo>
                    <a:lnTo>
                      <a:pt x="172" y="8"/>
                    </a:lnTo>
                    <a:lnTo>
                      <a:pt x="160" y="2"/>
                    </a:lnTo>
                    <a:lnTo>
                      <a:pt x="148" y="0"/>
                    </a:lnTo>
                    <a:lnTo>
                      <a:pt x="136" y="0"/>
                    </a:lnTo>
                    <a:lnTo>
                      <a:pt x="126" y="6"/>
                    </a:lnTo>
                    <a:lnTo>
                      <a:pt x="116" y="14"/>
                    </a:lnTo>
                    <a:lnTo>
                      <a:pt x="106" y="26"/>
                    </a:lnTo>
                    <a:lnTo>
                      <a:pt x="98" y="44"/>
                    </a:lnTo>
                    <a:lnTo>
                      <a:pt x="92" y="68"/>
                    </a:lnTo>
                    <a:lnTo>
                      <a:pt x="100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74"/>
              <p:cNvSpPr>
                <a:spLocks/>
              </p:cNvSpPr>
              <p:nvPr userDrawn="1"/>
            </p:nvSpPr>
            <p:spPr bwMode="auto">
              <a:xfrm>
                <a:off x="595" y="1294"/>
                <a:ext cx="260" cy="1020"/>
              </a:xfrm>
              <a:custGeom>
                <a:avLst/>
                <a:gdLst>
                  <a:gd name="T0" fmla="*/ 112 w 254"/>
                  <a:gd name="T1" fmla="*/ 52 h 1028"/>
                  <a:gd name="T2" fmla="*/ 100 w 254"/>
                  <a:gd name="T3" fmla="*/ 79 h 1028"/>
                  <a:gd name="T4" fmla="*/ 94 w 254"/>
                  <a:gd name="T5" fmla="*/ 147 h 1028"/>
                  <a:gd name="T6" fmla="*/ 100 w 254"/>
                  <a:gd name="T7" fmla="*/ 254 h 1028"/>
                  <a:gd name="T8" fmla="*/ 102 w 254"/>
                  <a:gd name="T9" fmla="*/ 318 h 1028"/>
                  <a:gd name="T10" fmla="*/ 96 w 254"/>
                  <a:gd name="T11" fmla="*/ 391 h 1028"/>
                  <a:gd name="T12" fmla="*/ 78 w 254"/>
                  <a:gd name="T13" fmla="*/ 534 h 1028"/>
                  <a:gd name="T14" fmla="*/ 66 w 254"/>
                  <a:gd name="T15" fmla="*/ 603 h 1028"/>
                  <a:gd name="T16" fmla="*/ 49 w 254"/>
                  <a:gd name="T17" fmla="*/ 686 h 1028"/>
                  <a:gd name="T18" fmla="*/ 16 w 254"/>
                  <a:gd name="T19" fmla="*/ 807 h 1028"/>
                  <a:gd name="T20" fmla="*/ 2 w 254"/>
                  <a:gd name="T21" fmla="*/ 897 h 1028"/>
                  <a:gd name="T22" fmla="*/ 2 w 254"/>
                  <a:gd name="T23" fmla="*/ 944 h 1028"/>
                  <a:gd name="T24" fmla="*/ 8 w 254"/>
                  <a:gd name="T25" fmla="*/ 970 h 1028"/>
                  <a:gd name="T26" fmla="*/ 16 w 254"/>
                  <a:gd name="T27" fmla="*/ 980 h 1028"/>
                  <a:gd name="T28" fmla="*/ 27 w 254"/>
                  <a:gd name="T29" fmla="*/ 984 h 1028"/>
                  <a:gd name="T30" fmla="*/ 39 w 254"/>
                  <a:gd name="T31" fmla="*/ 988 h 1028"/>
                  <a:gd name="T32" fmla="*/ 51 w 254"/>
                  <a:gd name="T33" fmla="*/ 988 h 1028"/>
                  <a:gd name="T34" fmla="*/ 82 w 254"/>
                  <a:gd name="T35" fmla="*/ 970 h 1028"/>
                  <a:gd name="T36" fmla="*/ 106 w 254"/>
                  <a:gd name="T37" fmla="*/ 939 h 1028"/>
                  <a:gd name="T38" fmla="*/ 135 w 254"/>
                  <a:gd name="T39" fmla="*/ 893 h 1028"/>
                  <a:gd name="T40" fmla="*/ 159 w 254"/>
                  <a:gd name="T41" fmla="*/ 831 h 1028"/>
                  <a:gd name="T42" fmla="*/ 207 w 254"/>
                  <a:gd name="T43" fmla="*/ 691 h 1028"/>
                  <a:gd name="T44" fmla="*/ 242 w 254"/>
                  <a:gd name="T45" fmla="*/ 530 h 1028"/>
                  <a:gd name="T46" fmla="*/ 270 w 254"/>
                  <a:gd name="T47" fmla="*/ 369 h 1028"/>
                  <a:gd name="T48" fmla="*/ 285 w 254"/>
                  <a:gd name="T49" fmla="*/ 230 h 1028"/>
                  <a:gd name="T50" fmla="*/ 283 w 254"/>
                  <a:gd name="T51" fmla="*/ 131 h 1028"/>
                  <a:gd name="T52" fmla="*/ 276 w 254"/>
                  <a:gd name="T53" fmla="*/ 101 h 1028"/>
                  <a:gd name="T54" fmla="*/ 264 w 254"/>
                  <a:gd name="T55" fmla="*/ 73 h 1028"/>
                  <a:gd name="T56" fmla="*/ 231 w 254"/>
                  <a:gd name="T57" fmla="*/ 36 h 1028"/>
                  <a:gd name="T58" fmla="*/ 207 w 254"/>
                  <a:gd name="T59" fmla="*/ 14 h 1028"/>
                  <a:gd name="T60" fmla="*/ 180 w 254"/>
                  <a:gd name="T61" fmla="*/ 2 h 1028"/>
                  <a:gd name="T62" fmla="*/ 151 w 254"/>
                  <a:gd name="T63" fmla="*/ 0 h 1028"/>
                  <a:gd name="T64" fmla="*/ 131 w 254"/>
                  <a:gd name="T65" fmla="*/ 14 h 1028"/>
                  <a:gd name="T66" fmla="*/ 109 w 254"/>
                  <a:gd name="T67" fmla="*/ 44 h 102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4" h="1028">
                    <a:moveTo>
                      <a:pt x="100" y="52"/>
                    </a:moveTo>
                    <a:lnTo>
                      <a:pt x="100" y="52"/>
                    </a:lnTo>
                    <a:lnTo>
                      <a:pt x="94" y="68"/>
                    </a:lnTo>
                    <a:lnTo>
                      <a:pt x="90" y="84"/>
                    </a:lnTo>
                    <a:lnTo>
                      <a:pt x="86" y="118"/>
                    </a:lnTo>
                    <a:lnTo>
                      <a:pt x="84" y="152"/>
                    </a:lnTo>
                    <a:lnTo>
                      <a:pt x="86" y="190"/>
                    </a:lnTo>
                    <a:lnTo>
                      <a:pt x="90" y="264"/>
                    </a:lnTo>
                    <a:lnTo>
                      <a:pt x="92" y="300"/>
                    </a:lnTo>
                    <a:lnTo>
                      <a:pt x="92" y="332"/>
                    </a:lnTo>
                    <a:lnTo>
                      <a:pt x="86" y="406"/>
                    </a:lnTo>
                    <a:lnTo>
                      <a:pt x="78" y="480"/>
                    </a:lnTo>
                    <a:lnTo>
                      <a:pt x="68" y="554"/>
                    </a:lnTo>
                    <a:lnTo>
                      <a:pt x="60" y="628"/>
                    </a:lnTo>
                    <a:lnTo>
                      <a:pt x="54" y="662"/>
                    </a:lnTo>
                    <a:lnTo>
                      <a:pt x="44" y="712"/>
                    </a:lnTo>
                    <a:lnTo>
                      <a:pt x="30" y="774"/>
                    </a:lnTo>
                    <a:lnTo>
                      <a:pt x="16" y="838"/>
                    </a:lnTo>
                    <a:lnTo>
                      <a:pt x="6" y="902"/>
                    </a:lnTo>
                    <a:lnTo>
                      <a:pt x="2" y="932"/>
                    </a:lnTo>
                    <a:lnTo>
                      <a:pt x="0" y="958"/>
                    </a:lnTo>
                    <a:lnTo>
                      <a:pt x="2" y="982"/>
                    </a:lnTo>
                    <a:lnTo>
                      <a:pt x="6" y="1002"/>
                    </a:lnTo>
                    <a:lnTo>
                      <a:pt x="8" y="1010"/>
                    </a:lnTo>
                    <a:lnTo>
                      <a:pt x="12" y="1016"/>
                    </a:lnTo>
                    <a:lnTo>
                      <a:pt x="16" y="1020"/>
                    </a:lnTo>
                    <a:lnTo>
                      <a:pt x="22" y="1024"/>
                    </a:lnTo>
                    <a:lnTo>
                      <a:pt x="28" y="1028"/>
                    </a:lnTo>
                    <a:lnTo>
                      <a:pt x="34" y="1028"/>
                    </a:lnTo>
                    <a:lnTo>
                      <a:pt x="40" y="1028"/>
                    </a:lnTo>
                    <a:lnTo>
                      <a:pt x="46" y="1028"/>
                    </a:lnTo>
                    <a:lnTo>
                      <a:pt x="60" y="1022"/>
                    </a:lnTo>
                    <a:lnTo>
                      <a:pt x="72" y="1010"/>
                    </a:lnTo>
                    <a:lnTo>
                      <a:pt x="84" y="996"/>
                    </a:lnTo>
                    <a:lnTo>
                      <a:pt x="96" y="976"/>
                    </a:lnTo>
                    <a:lnTo>
                      <a:pt x="108" y="954"/>
                    </a:lnTo>
                    <a:lnTo>
                      <a:pt x="120" y="928"/>
                    </a:lnTo>
                    <a:lnTo>
                      <a:pt x="132" y="898"/>
                    </a:lnTo>
                    <a:lnTo>
                      <a:pt x="142" y="866"/>
                    </a:lnTo>
                    <a:lnTo>
                      <a:pt x="164" y="796"/>
                    </a:lnTo>
                    <a:lnTo>
                      <a:pt x="184" y="718"/>
                    </a:lnTo>
                    <a:lnTo>
                      <a:pt x="200" y="634"/>
                    </a:lnTo>
                    <a:lnTo>
                      <a:pt x="216" y="550"/>
                    </a:lnTo>
                    <a:lnTo>
                      <a:pt x="230" y="466"/>
                    </a:lnTo>
                    <a:lnTo>
                      <a:pt x="240" y="384"/>
                    </a:lnTo>
                    <a:lnTo>
                      <a:pt x="248" y="308"/>
                    </a:lnTo>
                    <a:lnTo>
                      <a:pt x="254" y="240"/>
                    </a:lnTo>
                    <a:lnTo>
                      <a:pt x="254" y="182"/>
                    </a:lnTo>
                    <a:lnTo>
                      <a:pt x="252" y="136"/>
                    </a:lnTo>
                    <a:lnTo>
                      <a:pt x="250" y="120"/>
                    </a:lnTo>
                    <a:lnTo>
                      <a:pt x="246" y="106"/>
                    </a:lnTo>
                    <a:lnTo>
                      <a:pt x="234" y="78"/>
                    </a:lnTo>
                    <a:lnTo>
                      <a:pt x="216" y="50"/>
                    </a:lnTo>
                    <a:lnTo>
                      <a:pt x="206" y="36"/>
                    </a:lnTo>
                    <a:lnTo>
                      <a:pt x="194" y="24"/>
                    </a:lnTo>
                    <a:lnTo>
                      <a:pt x="184" y="14"/>
                    </a:lnTo>
                    <a:lnTo>
                      <a:pt x="172" y="8"/>
                    </a:lnTo>
                    <a:lnTo>
                      <a:pt x="160" y="2"/>
                    </a:lnTo>
                    <a:lnTo>
                      <a:pt x="148" y="0"/>
                    </a:lnTo>
                    <a:lnTo>
                      <a:pt x="136" y="0"/>
                    </a:lnTo>
                    <a:lnTo>
                      <a:pt x="126" y="6"/>
                    </a:lnTo>
                    <a:lnTo>
                      <a:pt x="116" y="14"/>
                    </a:lnTo>
                    <a:lnTo>
                      <a:pt x="106" y="26"/>
                    </a:lnTo>
                    <a:lnTo>
                      <a:pt x="98" y="44"/>
                    </a:lnTo>
                    <a:lnTo>
                      <a:pt x="92" y="6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75"/>
              <p:cNvSpPr>
                <a:spLocks/>
              </p:cNvSpPr>
              <p:nvPr userDrawn="1"/>
            </p:nvSpPr>
            <p:spPr bwMode="auto">
              <a:xfrm>
                <a:off x="1015" y="1474"/>
                <a:ext cx="240" cy="800"/>
              </a:xfrm>
              <a:custGeom>
                <a:avLst/>
                <a:gdLst>
                  <a:gd name="T0" fmla="*/ 123 w 242"/>
                  <a:gd name="T1" fmla="*/ 67 h 806"/>
                  <a:gd name="T2" fmla="*/ 115 w 242"/>
                  <a:gd name="T3" fmla="*/ 187 h 806"/>
                  <a:gd name="T4" fmla="*/ 97 w 242"/>
                  <a:gd name="T5" fmla="*/ 306 h 806"/>
                  <a:gd name="T6" fmla="*/ 71 w 242"/>
                  <a:gd name="T7" fmla="*/ 425 h 806"/>
                  <a:gd name="T8" fmla="*/ 48 w 242"/>
                  <a:gd name="T9" fmla="*/ 540 h 806"/>
                  <a:gd name="T10" fmla="*/ 20 w 242"/>
                  <a:gd name="T11" fmla="*/ 623 h 806"/>
                  <a:gd name="T12" fmla="*/ 4 w 242"/>
                  <a:gd name="T13" fmla="*/ 689 h 806"/>
                  <a:gd name="T14" fmla="*/ 2 w 242"/>
                  <a:gd name="T15" fmla="*/ 711 h 806"/>
                  <a:gd name="T16" fmla="*/ 4 w 242"/>
                  <a:gd name="T17" fmla="*/ 754 h 806"/>
                  <a:gd name="T18" fmla="*/ 10 w 242"/>
                  <a:gd name="T19" fmla="*/ 768 h 806"/>
                  <a:gd name="T20" fmla="*/ 20 w 242"/>
                  <a:gd name="T21" fmla="*/ 774 h 806"/>
                  <a:gd name="T22" fmla="*/ 30 w 242"/>
                  <a:gd name="T23" fmla="*/ 774 h 806"/>
                  <a:gd name="T24" fmla="*/ 44 w 242"/>
                  <a:gd name="T25" fmla="*/ 766 h 806"/>
                  <a:gd name="T26" fmla="*/ 71 w 242"/>
                  <a:gd name="T27" fmla="*/ 726 h 806"/>
                  <a:gd name="T28" fmla="*/ 83 w 242"/>
                  <a:gd name="T29" fmla="*/ 705 h 806"/>
                  <a:gd name="T30" fmla="*/ 115 w 242"/>
                  <a:gd name="T31" fmla="*/ 627 h 806"/>
                  <a:gd name="T32" fmla="*/ 149 w 242"/>
                  <a:gd name="T33" fmla="*/ 518 h 806"/>
                  <a:gd name="T34" fmla="*/ 175 w 242"/>
                  <a:gd name="T35" fmla="*/ 405 h 806"/>
                  <a:gd name="T36" fmla="*/ 196 w 242"/>
                  <a:gd name="T37" fmla="*/ 300 h 806"/>
                  <a:gd name="T38" fmla="*/ 216 w 242"/>
                  <a:gd name="T39" fmla="*/ 218 h 806"/>
                  <a:gd name="T40" fmla="*/ 228 w 242"/>
                  <a:gd name="T41" fmla="*/ 143 h 806"/>
                  <a:gd name="T42" fmla="*/ 232 w 242"/>
                  <a:gd name="T43" fmla="*/ 91 h 806"/>
                  <a:gd name="T44" fmla="*/ 226 w 242"/>
                  <a:gd name="T45" fmla="*/ 52 h 806"/>
                  <a:gd name="T46" fmla="*/ 216 w 242"/>
                  <a:gd name="T47" fmla="*/ 24 h 806"/>
                  <a:gd name="T48" fmla="*/ 204 w 242"/>
                  <a:gd name="T49" fmla="*/ 12 h 806"/>
                  <a:gd name="T50" fmla="*/ 188 w 242"/>
                  <a:gd name="T51" fmla="*/ 4 h 806"/>
                  <a:gd name="T52" fmla="*/ 175 w 242"/>
                  <a:gd name="T53" fmla="*/ 0 h 806"/>
                  <a:gd name="T54" fmla="*/ 163 w 242"/>
                  <a:gd name="T55" fmla="*/ 0 h 806"/>
                  <a:gd name="T56" fmla="*/ 145 w 242"/>
                  <a:gd name="T57" fmla="*/ 26 h 806"/>
                  <a:gd name="T58" fmla="*/ 121 w 242"/>
                  <a:gd name="T59" fmla="*/ 62 h 806"/>
                  <a:gd name="T60" fmla="*/ 113 w 242"/>
                  <a:gd name="T61" fmla="*/ 85 h 806"/>
                  <a:gd name="T62" fmla="*/ 123 w 242"/>
                  <a:gd name="T63" fmla="*/ 67 h 8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2" h="806">
                    <a:moveTo>
                      <a:pt x="128" y="68"/>
                    </a:moveTo>
                    <a:lnTo>
                      <a:pt x="128" y="68"/>
                    </a:lnTo>
                    <a:lnTo>
                      <a:pt x="126" y="130"/>
                    </a:lnTo>
                    <a:lnTo>
                      <a:pt x="120" y="192"/>
                    </a:lnTo>
                    <a:lnTo>
                      <a:pt x="112" y="254"/>
                    </a:lnTo>
                    <a:lnTo>
                      <a:pt x="102" y="316"/>
                    </a:lnTo>
                    <a:lnTo>
                      <a:pt x="90" y="378"/>
                    </a:lnTo>
                    <a:lnTo>
                      <a:pt x="76" y="440"/>
                    </a:lnTo>
                    <a:lnTo>
                      <a:pt x="48" y="560"/>
                    </a:lnTo>
                    <a:lnTo>
                      <a:pt x="36" y="602"/>
                    </a:lnTo>
                    <a:lnTo>
                      <a:pt x="20" y="648"/>
                    </a:lnTo>
                    <a:lnTo>
                      <a:pt x="8" y="692"/>
                    </a:lnTo>
                    <a:lnTo>
                      <a:pt x="4" y="714"/>
                    </a:lnTo>
                    <a:lnTo>
                      <a:pt x="2" y="736"/>
                    </a:lnTo>
                    <a:lnTo>
                      <a:pt x="0" y="764"/>
                    </a:lnTo>
                    <a:lnTo>
                      <a:pt x="4" y="784"/>
                    </a:lnTo>
                    <a:lnTo>
                      <a:pt x="8" y="792"/>
                    </a:lnTo>
                    <a:lnTo>
                      <a:pt x="10" y="798"/>
                    </a:lnTo>
                    <a:lnTo>
                      <a:pt x="14" y="802"/>
                    </a:lnTo>
                    <a:lnTo>
                      <a:pt x="20" y="804"/>
                    </a:lnTo>
                    <a:lnTo>
                      <a:pt x="26" y="806"/>
                    </a:lnTo>
                    <a:lnTo>
                      <a:pt x="30" y="804"/>
                    </a:lnTo>
                    <a:lnTo>
                      <a:pt x="38" y="802"/>
                    </a:lnTo>
                    <a:lnTo>
                      <a:pt x="44" y="796"/>
                    </a:lnTo>
                    <a:lnTo>
                      <a:pt x="58" y="780"/>
                    </a:lnTo>
                    <a:lnTo>
                      <a:pt x="76" y="754"/>
                    </a:lnTo>
                    <a:lnTo>
                      <a:pt x="88" y="730"/>
                    </a:lnTo>
                    <a:lnTo>
                      <a:pt x="100" y="706"/>
                    </a:lnTo>
                    <a:lnTo>
                      <a:pt x="120" y="652"/>
                    </a:lnTo>
                    <a:lnTo>
                      <a:pt x="138" y="596"/>
                    </a:lnTo>
                    <a:lnTo>
                      <a:pt x="154" y="538"/>
                    </a:lnTo>
                    <a:lnTo>
                      <a:pt x="168" y="478"/>
                    </a:lnTo>
                    <a:lnTo>
                      <a:pt x="180" y="420"/>
                    </a:lnTo>
                    <a:lnTo>
                      <a:pt x="206" y="310"/>
                    </a:lnTo>
                    <a:lnTo>
                      <a:pt x="214" y="274"/>
                    </a:lnTo>
                    <a:lnTo>
                      <a:pt x="226" y="228"/>
                    </a:lnTo>
                    <a:lnTo>
                      <a:pt x="236" y="176"/>
                    </a:lnTo>
                    <a:lnTo>
                      <a:pt x="238" y="148"/>
                    </a:lnTo>
                    <a:lnTo>
                      <a:pt x="242" y="122"/>
                    </a:lnTo>
                    <a:lnTo>
                      <a:pt x="242" y="96"/>
                    </a:lnTo>
                    <a:lnTo>
                      <a:pt x="240" y="74"/>
                    </a:lnTo>
                    <a:lnTo>
                      <a:pt x="236" y="52"/>
                    </a:lnTo>
                    <a:lnTo>
                      <a:pt x="230" y="32"/>
                    </a:lnTo>
                    <a:lnTo>
                      <a:pt x="226" y="24"/>
                    </a:lnTo>
                    <a:lnTo>
                      <a:pt x="220" y="18"/>
                    </a:lnTo>
                    <a:lnTo>
                      <a:pt x="214" y="12"/>
                    </a:lnTo>
                    <a:lnTo>
                      <a:pt x="206" y="6"/>
                    </a:lnTo>
                    <a:lnTo>
                      <a:pt x="198" y="4"/>
                    </a:lnTo>
                    <a:lnTo>
                      <a:pt x="190" y="0"/>
                    </a:lnTo>
                    <a:lnTo>
                      <a:pt x="180" y="0"/>
                    </a:lnTo>
                    <a:lnTo>
                      <a:pt x="168" y="0"/>
                    </a:lnTo>
                    <a:lnTo>
                      <a:pt x="160" y="14"/>
                    </a:lnTo>
                    <a:lnTo>
                      <a:pt x="150" y="26"/>
                    </a:lnTo>
                    <a:lnTo>
                      <a:pt x="132" y="50"/>
                    </a:lnTo>
                    <a:lnTo>
                      <a:pt x="126" y="62"/>
                    </a:lnTo>
                    <a:lnTo>
                      <a:pt x="120" y="76"/>
                    </a:lnTo>
                    <a:lnTo>
                      <a:pt x="118" y="90"/>
                    </a:lnTo>
                    <a:lnTo>
                      <a:pt x="120" y="108"/>
                    </a:lnTo>
                    <a:lnTo>
                      <a:pt x="128" y="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76"/>
              <p:cNvSpPr>
                <a:spLocks/>
              </p:cNvSpPr>
              <p:nvPr userDrawn="1"/>
            </p:nvSpPr>
            <p:spPr bwMode="auto">
              <a:xfrm>
                <a:off x="1015" y="1474"/>
                <a:ext cx="240" cy="800"/>
              </a:xfrm>
              <a:custGeom>
                <a:avLst/>
                <a:gdLst>
                  <a:gd name="T0" fmla="*/ 123 w 242"/>
                  <a:gd name="T1" fmla="*/ 67 h 806"/>
                  <a:gd name="T2" fmla="*/ 123 w 242"/>
                  <a:gd name="T3" fmla="*/ 67 h 806"/>
                  <a:gd name="T4" fmla="*/ 121 w 242"/>
                  <a:gd name="T5" fmla="*/ 125 h 806"/>
                  <a:gd name="T6" fmla="*/ 115 w 242"/>
                  <a:gd name="T7" fmla="*/ 187 h 806"/>
                  <a:gd name="T8" fmla="*/ 107 w 242"/>
                  <a:gd name="T9" fmla="*/ 244 h 806"/>
                  <a:gd name="T10" fmla="*/ 97 w 242"/>
                  <a:gd name="T11" fmla="*/ 306 h 806"/>
                  <a:gd name="T12" fmla="*/ 85 w 242"/>
                  <a:gd name="T13" fmla="*/ 363 h 806"/>
                  <a:gd name="T14" fmla="*/ 71 w 242"/>
                  <a:gd name="T15" fmla="*/ 425 h 806"/>
                  <a:gd name="T16" fmla="*/ 48 w 242"/>
                  <a:gd name="T17" fmla="*/ 540 h 806"/>
                  <a:gd name="T18" fmla="*/ 48 w 242"/>
                  <a:gd name="T19" fmla="*/ 540 h 806"/>
                  <a:gd name="T20" fmla="*/ 36 w 242"/>
                  <a:gd name="T21" fmla="*/ 582 h 806"/>
                  <a:gd name="T22" fmla="*/ 20 w 242"/>
                  <a:gd name="T23" fmla="*/ 623 h 806"/>
                  <a:gd name="T24" fmla="*/ 8 w 242"/>
                  <a:gd name="T25" fmla="*/ 667 h 806"/>
                  <a:gd name="T26" fmla="*/ 4 w 242"/>
                  <a:gd name="T27" fmla="*/ 689 h 806"/>
                  <a:gd name="T28" fmla="*/ 2 w 242"/>
                  <a:gd name="T29" fmla="*/ 711 h 806"/>
                  <a:gd name="T30" fmla="*/ 2 w 242"/>
                  <a:gd name="T31" fmla="*/ 711 h 806"/>
                  <a:gd name="T32" fmla="*/ 0 w 242"/>
                  <a:gd name="T33" fmla="*/ 734 h 806"/>
                  <a:gd name="T34" fmla="*/ 4 w 242"/>
                  <a:gd name="T35" fmla="*/ 754 h 806"/>
                  <a:gd name="T36" fmla="*/ 8 w 242"/>
                  <a:gd name="T37" fmla="*/ 762 h 806"/>
                  <a:gd name="T38" fmla="*/ 10 w 242"/>
                  <a:gd name="T39" fmla="*/ 768 h 806"/>
                  <a:gd name="T40" fmla="*/ 14 w 242"/>
                  <a:gd name="T41" fmla="*/ 772 h 806"/>
                  <a:gd name="T42" fmla="*/ 20 w 242"/>
                  <a:gd name="T43" fmla="*/ 774 h 806"/>
                  <a:gd name="T44" fmla="*/ 26 w 242"/>
                  <a:gd name="T45" fmla="*/ 776 h 806"/>
                  <a:gd name="T46" fmla="*/ 30 w 242"/>
                  <a:gd name="T47" fmla="*/ 774 h 806"/>
                  <a:gd name="T48" fmla="*/ 38 w 242"/>
                  <a:gd name="T49" fmla="*/ 772 h 806"/>
                  <a:gd name="T50" fmla="*/ 44 w 242"/>
                  <a:gd name="T51" fmla="*/ 766 h 806"/>
                  <a:gd name="T52" fmla="*/ 58 w 242"/>
                  <a:gd name="T53" fmla="*/ 750 h 806"/>
                  <a:gd name="T54" fmla="*/ 71 w 242"/>
                  <a:gd name="T55" fmla="*/ 726 h 806"/>
                  <a:gd name="T56" fmla="*/ 71 w 242"/>
                  <a:gd name="T57" fmla="*/ 726 h 806"/>
                  <a:gd name="T58" fmla="*/ 83 w 242"/>
                  <a:gd name="T59" fmla="*/ 705 h 806"/>
                  <a:gd name="T60" fmla="*/ 95 w 242"/>
                  <a:gd name="T61" fmla="*/ 681 h 806"/>
                  <a:gd name="T62" fmla="*/ 115 w 242"/>
                  <a:gd name="T63" fmla="*/ 627 h 806"/>
                  <a:gd name="T64" fmla="*/ 133 w 242"/>
                  <a:gd name="T65" fmla="*/ 576 h 806"/>
                  <a:gd name="T66" fmla="*/ 149 w 242"/>
                  <a:gd name="T67" fmla="*/ 518 h 806"/>
                  <a:gd name="T68" fmla="*/ 163 w 242"/>
                  <a:gd name="T69" fmla="*/ 461 h 806"/>
                  <a:gd name="T70" fmla="*/ 175 w 242"/>
                  <a:gd name="T71" fmla="*/ 405 h 806"/>
                  <a:gd name="T72" fmla="*/ 196 w 242"/>
                  <a:gd name="T73" fmla="*/ 300 h 806"/>
                  <a:gd name="T74" fmla="*/ 196 w 242"/>
                  <a:gd name="T75" fmla="*/ 300 h 806"/>
                  <a:gd name="T76" fmla="*/ 204 w 242"/>
                  <a:gd name="T77" fmla="*/ 264 h 806"/>
                  <a:gd name="T78" fmla="*/ 216 w 242"/>
                  <a:gd name="T79" fmla="*/ 218 h 806"/>
                  <a:gd name="T80" fmla="*/ 226 w 242"/>
                  <a:gd name="T81" fmla="*/ 171 h 806"/>
                  <a:gd name="T82" fmla="*/ 228 w 242"/>
                  <a:gd name="T83" fmla="*/ 143 h 806"/>
                  <a:gd name="T84" fmla="*/ 232 w 242"/>
                  <a:gd name="T85" fmla="*/ 117 h 806"/>
                  <a:gd name="T86" fmla="*/ 232 w 242"/>
                  <a:gd name="T87" fmla="*/ 91 h 806"/>
                  <a:gd name="T88" fmla="*/ 230 w 242"/>
                  <a:gd name="T89" fmla="*/ 69 h 806"/>
                  <a:gd name="T90" fmla="*/ 226 w 242"/>
                  <a:gd name="T91" fmla="*/ 52 h 806"/>
                  <a:gd name="T92" fmla="*/ 220 w 242"/>
                  <a:gd name="T93" fmla="*/ 32 h 806"/>
                  <a:gd name="T94" fmla="*/ 216 w 242"/>
                  <a:gd name="T95" fmla="*/ 24 h 806"/>
                  <a:gd name="T96" fmla="*/ 210 w 242"/>
                  <a:gd name="T97" fmla="*/ 18 h 806"/>
                  <a:gd name="T98" fmla="*/ 204 w 242"/>
                  <a:gd name="T99" fmla="*/ 12 h 806"/>
                  <a:gd name="T100" fmla="*/ 196 w 242"/>
                  <a:gd name="T101" fmla="*/ 6 h 806"/>
                  <a:gd name="T102" fmla="*/ 188 w 242"/>
                  <a:gd name="T103" fmla="*/ 4 h 806"/>
                  <a:gd name="T104" fmla="*/ 180 w 242"/>
                  <a:gd name="T105" fmla="*/ 0 h 806"/>
                  <a:gd name="T106" fmla="*/ 175 w 242"/>
                  <a:gd name="T107" fmla="*/ 0 h 806"/>
                  <a:gd name="T108" fmla="*/ 163 w 242"/>
                  <a:gd name="T109" fmla="*/ 0 h 806"/>
                  <a:gd name="T110" fmla="*/ 163 w 242"/>
                  <a:gd name="T111" fmla="*/ 0 h 806"/>
                  <a:gd name="T112" fmla="*/ 155 w 242"/>
                  <a:gd name="T113" fmla="*/ 14 h 806"/>
                  <a:gd name="T114" fmla="*/ 145 w 242"/>
                  <a:gd name="T115" fmla="*/ 26 h 806"/>
                  <a:gd name="T116" fmla="*/ 127 w 242"/>
                  <a:gd name="T117" fmla="*/ 50 h 806"/>
                  <a:gd name="T118" fmla="*/ 121 w 242"/>
                  <a:gd name="T119" fmla="*/ 62 h 806"/>
                  <a:gd name="T120" fmla="*/ 115 w 242"/>
                  <a:gd name="T121" fmla="*/ 71 h 806"/>
                  <a:gd name="T122" fmla="*/ 113 w 242"/>
                  <a:gd name="T123" fmla="*/ 85 h 806"/>
                  <a:gd name="T124" fmla="*/ 115 w 242"/>
                  <a:gd name="T125" fmla="*/ 103 h 80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42" h="806">
                    <a:moveTo>
                      <a:pt x="128" y="68"/>
                    </a:moveTo>
                    <a:lnTo>
                      <a:pt x="128" y="68"/>
                    </a:lnTo>
                    <a:lnTo>
                      <a:pt x="126" y="130"/>
                    </a:lnTo>
                    <a:lnTo>
                      <a:pt x="120" y="192"/>
                    </a:lnTo>
                    <a:lnTo>
                      <a:pt x="112" y="254"/>
                    </a:lnTo>
                    <a:lnTo>
                      <a:pt x="102" y="316"/>
                    </a:lnTo>
                    <a:lnTo>
                      <a:pt x="90" y="378"/>
                    </a:lnTo>
                    <a:lnTo>
                      <a:pt x="76" y="440"/>
                    </a:lnTo>
                    <a:lnTo>
                      <a:pt x="48" y="560"/>
                    </a:lnTo>
                    <a:lnTo>
                      <a:pt x="36" y="602"/>
                    </a:lnTo>
                    <a:lnTo>
                      <a:pt x="20" y="648"/>
                    </a:lnTo>
                    <a:lnTo>
                      <a:pt x="8" y="692"/>
                    </a:lnTo>
                    <a:lnTo>
                      <a:pt x="4" y="714"/>
                    </a:lnTo>
                    <a:lnTo>
                      <a:pt x="2" y="736"/>
                    </a:lnTo>
                    <a:lnTo>
                      <a:pt x="0" y="764"/>
                    </a:lnTo>
                    <a:lnTo>
                      <a:pt x="4" y="784"/>
                    </a:lnTo>
                    <a:lnTo>
                      <a:pt x="8" y="792"/>
                    </a:lnTo>
                    <a:lnTo>
                      <a:pt x="10" y="798"/>
                    </a:lnTo>
                    <a:lnTo>
                      <a:pt x="14" y="802"/>
                    </a:lnTo>
                    <a:lnTo>
                      <a:pt x="20" y="804"/>
                    </a:lnTo>
                    <a:lnTo>
                      <a:pt x="26" y="806"/>
                    </a:lnTo>
                    <a:lnTo>
                      <a:pt x="30" y="804"/>
                    </a:lnTo>
                    <a:lnTo>
                      <a:pt x="38" y="802"/>
                    </a:lnTo>
                    <a:lnTo>
                      <a:pt x="44" y="796"/>
                    </a:lnTo>
                    <a:lnTo>
                      <a:pt x="58" y="780"/>
                    </a:lnTo>
                    <a:lnTo>
                      <a:pt x="76" y="754"/>
                    </a:lnTo>
                    <a:lnTo>
                      <a:pt x="88" y="730"/>
                    </a:lnTo>
                    <a:lnTo>
                      <a:pt x="100" y="706"/>
                    </a:lnTo>
                    <a:lnTo>
                      <a:pt x="120" y="652"/>
                    </a:lnTo>
                    <a:lnTo>
                      <a:pt x="138" y="596"/>
                    </a:lnTo>
                    <a:lnTo>
                      <a:pt x="154" y="538"/>
                    </a:lnTo>
                    <a:lnTo>
                      <a:pt x="168" y="478"/>
                    </a:lnTo>
                    <a:lnTo>
                      <a:pt x="180" y="420"/>
                    </a:lnTo>
                    <a:lnTo>
                      <a:pt x="206" y="310"/>
                    </a:lnTo>
                    <a:lnTo>
                      <a:pt x="214" y="274"/>
                    </a:lnTo>
                    <a:lnTo>
                      <a:pt x="226" y="228"/>
                    </a:lnTo>
                    <a:lnTo>
                      <a:pt x="236" y="176"/>
                    </a:lnTo>
                    <a:lnTo>
                      <a:pt x="238" y="148"/>
                    </a:lnTo>
                    <a:lnTo>
                      <a:pt x="242" y="122"/>
                    </a:lnTo>
                    <a:lnTo>
                      <a:pt x="242" y="96"/>
                    </a:lnTo>
                    <a:lnTo>
                      <a:pt x="240" y="74"/>
                    </a:lnTo>
                    <a:lnTo>
                      <a:pt x="236" y="52"/>
                    </a:lnTo>
                    <a:lnTo>
                      <a:pt x="230" y="32"/>
                    </a:lnTo>
                    <a:lnTo>
                      <a:pt x="226" y="24"/>
                    </a:lnTo>
                    <a:lnTo>
                      <a:pt x="220" y="18"/>
                    </a:lnTo>
                    <a:lnTo>
                      <a:pt x="214" y="12"/>
                    </a:lnTo>
                    <a:lnTo>
                      <a:pt x="206" y="6"/>
                    </a:lnTo>
                    <a:lnTo>
                      <a:pt x="198" y="4"/>
                    </a:lnTo>
                    <a:lnTo>
                      <a:pt x="190" y="0"/>
                    </a:lnTo>
                    <a:lnTo>
                      <a:pt x="180" y="0"/>
                    </a:lnTo>
                    <a:lnTo>
                      <a:pt x="168" y="0"/>
                    </a:lnTo>
                    <a:lnTo>
                      <a:pt x="160" y="14"/>
                    </a:lnTo>
                    <a:lnTo>
                      <a:pt x="150" y="26"/>
                    </a:lnTo>
                    <a:lnTo>
                      <a:pt x="132" y="50"/>
                    </a:lnTo>
                    <a:lnTo>
                      <a:pt x="126" y="62"/>
                    </a:lnTo>
                    <a:lnTo>
                      <a:pt x="120" y="76"/>
                    </a:lnTo>
                    <a:lnTo>
                      <a:pt x="118" y="90"/>
                    </a:lnTo>
                    <a:lnTo>
                      <a:pt x="120" y="10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77"/>
              <p:cNvSpPr>
                <a:spLocks/>
              </p:cNvSpPr>
              <p:nvPr userDrawn="1"/>
            </p:nvSpPr>
            <p:spPr bwMode="auto">
              <a:xfrm>
                <a:off x="1355" y="1614"/>
                <a:ext cx="240" cy="700"/>
              </a:xfrm>
              <a:custGeom>
                <a:avLst/>
                <a:gdLst>
                  <a:gd name="T0" fmla="*/ 121 w 238"/>
                  <a:gd name="T1" fmla="*/ 38 h 708"/>
                  <a:gd name="T2" fmla="*/ 121 w 238"/>
                  <a:gd name="T3" fmla="*/ 38 h 708"/>
                  <a:gd name="T4" fmla="*/ 121 w 238"/>
                  <a:gd name="T5" fmla="*/ 81 h 708"/>
                  <a:gd name="T6" fmla="*/ 119 w 238"/>
                  <a:gd name="T7" fmla="*/ 128 h 708"/>
                  <a:gd name="T8" fmla="*/ 117 w 238"/>
                  <a:gd name="T9" fmla="*/ 170 h 708"/>
                  <a:gd name="T10" fmla="*/ 111 w 238"/>
                  <a:gd name="T11" fmla="*/ 214 h 708"/>
                  <a:gd name="T12" fmla="*/ 105 w 238"/>
                  <a:gd name="T13" fmla="*/ 257 h 708"/>
                  <a:gd name="T14" fmla="*/ 97 w 238"/>
                  <a:gd name="T15" fmla="*/ 300 h 708"/>
                  <a:gd name="T16" fmla="*/ 85 w 238"/>
                  <a:gd name="T17" fmla="*/ 344 h 708"/>
                  <a:gd name="T18" fmla="*/ 73 w 238"/>
                  <a:gd name="T19" fmla="*/ 387 h 708"/>
                  <a:gd name="T20" fmla="*/ 73 w 238"/>
                  <a:gd name="T21" fmla="*/ 387 h 708"/>
                  <a:gd name="T22" fmla="*/ 44 w 238"/>
                  <a:gd name="T23" fmla="*/ 459 h 708"/>
                  <a:gd name="T24" fmla="*/ 32 w 238"/>
                  <a:gd name="T25" fmla="*/ 490 h 708"/>
                  <a:gd name="T26" fmla="*/ 20 w 238"/>
                  <a:gd name="T27" fmla="*/ 526 h 708"/>
                  <a:gd name="T28" fmla="*/ 10 w 238"/>
                  <a:gd name="T29" fmla="*/ 561 h 708"/>
                  <a:gd name="T30" fmla="*/ 4 w 238"/>
                  <a:gd name="T31" fmla="*/ 595 h 708"/>
                  <a:gd name="T32" fmla="*/ 0 w 238"/>
                  <a:gd name="T33" fmla="*/ 632 h 708"/>
                  <a:gd name="T34" fmla="*/ 2 w 238"/>
                  <a:gd name="T35" fmla="*/ 666 h 708"/>
                  <a:gd name="T36" fmla="*/ 2 w 238"/>
                  <a:gd name="T37" fmla="*/ 666 h 708"/>
                  <a:gd name="T38" fmla="*/ 16 w 238"/>
                  <a:gd name="T39" fmla="*/ 668 h 708"/>
                  <a:gd name="T40" fmla="*/ 30 w 238"/>
                  <a:gd name="T41" fmla="*/ 666 h 708"/>
                  <a:gd name="T42" fmla="*/ 46 w 238"/>
                  <a:gd name="T43" fmla="*/ 660 h 708"/>
                  <a:gd name="T44" fmla="*/ 65 w 238"/>
                  <a:gd name="T45" fmla="*/ 653 h 708"/>
                  <a:gd name="T46" fmla="*/ 77 w 238"/>
                  <a:gd name="T47" fmla="*/ 642 h 708"/>
                  <a:gd name="T48" fmla="*/ 91 w 238"/>
                  <a:gd name="T49" fmla="*/ 628 h 708"/>
                  <a:gd name="T50" fmla="*/ 103 w 238"/>
                  <a:gd name="T51" fmla="*/ 613 h 708"/>
                  <a:gd name="T52" fmla="*/ 115 w 238"/>
                  <a:gd name="T53" fmla="*/ 593 h 708"/>
                  <a:gd name="T54" fmla="*/ 127 w 238"/>
                  <a:gd name="T55" fmla="*/ 571 h 708"/>
                  <a:gd name="T56" fmla="*/ 139 w 238"/>
                  <a:gd name="T57" fmla="*/ 551 h 708"/>
                  <a:gd name="T58" fmla="*/ 159 w 238"/>
                  <a:gd name="T59" fmla="*/ 500 h 708"/>
                  <a:gd name="T60" fmla="*/ 177 w 238"/>
                  <a:gd name="T61" fmla="*/ 447 h 708"/>
                  <a:gd name="T62" fmla="*/ 200 w 238"/>
                  <a:gd name="T63" fmla="*/ 389 h 708"/>
                  <a:gd name="T64" fmla="*/ 214 w 238"/>
                  <a:gd name="T65" fmla="*/ 328 h 708"/>
                  <a:gd name="T66" fmla="*/ 226 w 238"/>
                  <a:gd name="T67" fmla="*/ 271 h 708"/>
                  <a:gd name="T68" fmla="*/ 236 w 238"/>
                  <a:gd name="T69" fmla="*/ 214 h 708"/>
                  <a:gd name="T70" fmla="*/ 242 w 238"/>
                  <a:gd name="T71" fmla="*/ 158 h 708"/>
                  <a:gd name="T72" fmla="*/ 246 w 238"/>
                  <a:gd name="T73" fmla="*/ 111 h 708"/>
                  <a:gd name="T74" fmla="*/ 248 w 238"/>
                  <a:gd name="T75" fmla="*/ 65 h 708"/>
                  <a:gd name="T76" fmla="*/ 246 w 238"/>
                  <a:gd name="T77" fmla="*/ 34 h 708"/>
                  <a:gd name="T78" fmla="*/ 242 w 238"/>
                  <a:gd name="T79" fmla="*/ 8 h 708"/>
                  <a:gd name="T80" fmla="*/ 242 w 238"/>
                  <a:gd name="T81" fmla="*/ 8 h 708"/>
                  <a:gd name="T82" fmla="*/ 234 w 238"/>
                  <a:gd name="T83" fmla="*/ 4 h 708"/>
                  <a:gd name="T84" fmla="*/ 224 w 238"/>
                  <a:gd name="T85" fmla="*/ 2 h 708"/>
                  <a:gd name="T86" fmla="*/ 206 w 238"/>
                  <a:gd name="T87" fmla="*/ 0 h 708"/>
                  <a:gd name="T88" fmla="*/ 187 w 238"/>
                  <a:gd name="T89" fmla="*/ 2 h 708"/>
                  <a:gd name="T90" fmla="*/ 165 w 238"/>
                  <a:gd name="T91" fmla="*/ 10 h 708"/>
                  <a:gd name="T92" fmla="*/ 149 w 238"/>
                  <a:gd name="T93" fmla="*/ 18 h 708"/>
                  <a:gd name="T94" fmla="*/ 135 w 238"/>
                  <a:gd name="T95" fmla="*/ 30 h 708"/>
                  <a:gd name="T96" fmla="*/ 123 w 238"/>
                  <a:gd name="T97" fmla="*/ 44 h 708"/>
                  <a:gd name="T98" fmla="*/ 113 w 238"/>
                  <a:gd name="T99" fmla="*/ 57 h 708"/>
                  <a:gd name="T100" fmla="*/ 121 w 238"/>
                  <a:gd name="T101" fmla="*/ 38 h 70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38" h="708">
                    <a:moveTo>
                      <a:pt x="116" y="38"/>
                    </a:moveTo>
                    <a:lnTo>
                      <a:pt x="116" y="38"/>
                    </a:lnTo>
                    <a:lnTo>
                      <a:pt x="116" y="86"/>
                    </a:lnTo>
                    <a:lnTo>
                      <a:pt x="114" y="134"/>
                    </a:lnTo>
                    <a:lnTo>
                      <a:pt x="112" y="180"/>
                    </a:lnTo>
                    <a:lnTo>
                      <a:pt x="106" y="226"/>
                    </a:lnTo>
                    <a:lnTo>
                      <a:pt x="100" y="272"/>
                    </a:lnTo>
                    <a:lnTo>
                      <a:pt x="92" y="318"/>
                    </a:lnTo>
                    <a:lnTo>
                      <a:pt x="80" y="364"/>
                    </a:lnTo>
                    <a:lnTo>
                      <a:pt x="68" y="410"/>
                    </a:lnTo>
                    <a:lnTo>
                      <a:pt x="44" y="484"/>
                    </a:lnTo>
                    <a:lnTo>
                      <a:pt x="32" y="520"/>
                    </a:lnTo>
                    <a:lnTo>
                      <a:pt x="20" y="556"/>
                    </a:lnTo>
                    <a:lnTo>
                      <a:pt x="10" y="594"/>
                    </a:lnTo>
                    <a:lnTo>
                      <a:pt x="4" y="630"/>
                    </a:lnTo>
                    <a:lnTo>
                      <a:pt x="0" y="668"/>
                    </a:lnTo>
                    <a:lnTo>
                      <a:pt x="2" y="706"/>
                    </a:lnTo>
                    <a:lnTo>
                      <a:pt x="16" y="708"/>
                    </a:lnTo>
                    <a:lnTo>
                      <a:pt x="30" y="706"/>
                    </a:lnTo>
                    <a:lnTo>
                      <a:pt x="46" y="700"/>
                    </a:lnTo>
                    <a:lnTo>
                      <a:pt x="60" y="692"/>
                    </a:lnTo>
                    <a:lnTo>
                      <a:pt x="72" y="680"/>
                    </a:lnTo>
                    <a:lnTo>
                      <a:pt x="86" y="664"/>
                    </a:lnTo>
                    <a:lnTo>
                      <a:pt x="98" y="648"/>
                    </a:lnTo>
                    <a:lnTo>
                      <a:pt x="110" y="628"/>
                    </a:lnTo>
                    <a:lnTo>
                      <a:pt x="122" y="606"/>
                    </a:lnTo>
                    <a:lnTo>
                      <a:pt x="134" y="582"/>
                    </a:lnTo>
                    <a:lnTo>
                      <a:pt x="154" y="530"/>
                    </a:lnTo>
                    <a:lnTo>
                      <a:pt x="172" y="472"/>
                    </a:lnTo>
                    <a:lnTo>
                      <a:pt x="190" y="412"/>
                    </a:lnTo>
                    <a:lnTo>
                      <a:pt x="204" y="348"/>
                    </a:lnTo>
                    <a:lnTo>
                      <a:pt x="216" y="286"/>
                    </a:lnTo>
                    <a:lnTo>
                      <a:pt x="226" y="226"/>
                    </a:lnTo>
                    <a:lnTo>
                      <a:pt x="232" y="168"/>
                    </a:lnTo>
                    <a:lnTo>
                      <a:pt x="236" y="116"/>
                    </a:lnTo>
                    <a:lnTo>
                      <a:pt x="238" y="70"/>
                    </a:lnTo>
                    <a:lnTo>
                      <a:pt x="236" y="34"/>
                    </a:lnTo>
                    <a:lnTo>
                      <a:pt x="232" y="8"/>
                    </a:lnTo>
                    <a:lnTo>
                      <a:pt x="224" y="4"/>
                    </a:lnTo>
                    <a:lnTo>
                      <a:pt x="214" y="2"/>
                    </a:lnTo>
                    <a:lnTo>
                      <a:pt x="196" y="0"/>
                    </a:lnTo>
                    <a:lnTo>
                      <a:pt x="178" y="2"/>
                    </a:lnTo>
                    <a:lnTo>
                      <a:pt x="160" y="10"/>
                    </a:lnTo>
                    <a:lnTo>
                      <a:pt x="144" y="18"/>
                    </a:lnTo>
                    <a:lnTo>
                      <a:pt x="130" y="30"/>
                    </a:lnTo>
                    <a:lnTo>
                      <a:pt x="118" y="44"/>
                    </a:lnTo>
                    <a:lnTo>
                      <a:pt x="108" y="62"/>
                    </a:lnTo>
                    <a:lnTo>
                      <a:pt x="116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78"/>
              <p:cNvSpPr>
                <a:spLocks/>
              </p:cNvSpPr>
              <p:nvPr userDrawn="1"/>
            </p:nvSpPr>
            <p:spPr bwMode="auto">
              <a:xfrm>
                <a:off x="1355" y="1614"/>
                <a:ext cx="240" cy="700"/>
              </a:xfrm>
              <a:custGeom>
                <a:avLst/>
                <a:gdLst>
                  <a:gd name="T0" fmla="*/ 121 w 238"/>
                  <a:gd name="T1" fmla="*/ 38 h 708"/>
                  <a:gd name="T2" fmla="*/ 121 w 238"/>
                  <a:gd name="T3" fmla="*/ 38 h 708"/>
                  <a:gd name="T4" fmla="*/ 121 w 238"/>
                  <a:gd name="T5" fmla="*/ 81 h 708"/>
                  <a:gd name="T6" fmla="*/ 119 w 238"/>
                  <a:gd name="T7" fmla="*/ 128 h 708"/>
                  <a:gd name="T8" fmla="*/ 117 w 238"/>
                  <a:gd name="T9" fmla="*/ 170 h 708"/>
                  <a:gd name="T10" fmla="*/ 111 w 238"/>
                  <a:gd name="T11" fmla="*/ 214 h 708"/>
                  <a:gd name="T12" fmla="*/ 105 w 238"/>
                  <a:gd name="T13" fmla="*/ 257 h 708"/>
                  <a:gd name="T14" fmla="*/ 97 w 238"/>
                  <a:gd name="T15" fmla="*/ 300 h 708"/>
                  <a:gd name="T16" fmla="*/ 85 w 238"/>
                  <a:gd name="T17" fmla="*/ 344 h 708"/>
                  <a:gd name="T18" fmla="*/ 73 w 238"/>
                  <a:gd name="T19" fmla="*/ 387 h 708"/>
                  <a:gd name="T20" fmla="*/ 73 w 238"/>
                  <a:gd name="T21" fmla="*/ 387 h 708"/>
                  <a:gd name="T22" fmla="*/ 44 w 238"/>
                  <a:gd name="T23" fmla="*/ 459 h 708"/>
                  <a:gd name="T24" fmla="*/ 32 w 238"/>
                  <a:gd name="T25" fmla="*/ 490 h 708"/>
                  <a:gd name="T26" fmla="*/ 20 w 238"/>
                  <a:gd name="T27" fmla="*/ 526 h 708"/>
                  <a:gd name="T28" fmla="*/ 10 w 238"/>
                  <a:gd name="T29" fmla="*/ 561 h 708"/>
                  <a:gd name="T30" fmla="*/ 4 w 238"/>
                  <a:gd name="T31" fmla="*/ 595 h 708"/>
                  <a:gd name="T32" fmla="*/ 0 w 238"/>
                  <a:gd name="T33" fmla="*/ 632 h 708"/>
                  <a:gd name="T34" fmla="*/ 2 w 238"/>
                  <a:gd name="T35" fmla="*/ 666 h 708"/>
                  <a:gd name="T36" fmla="*/ 2 w 238"/>
                  <a:gd name="T37" fmla="*/ 666 h 708"/>
                  <a:gd name="T38" fmla="*/ 16 w 238"/>
                  <a:gd name="T39" fmla="*/ 668 h 708"/>
                  <a:gd name="T40" fmla="*/ 30 w 238"/>
                  <a:gd name="T41" fmla="*/ 666 h 708"/>
                  <a:gd name="T42" fmla="*/ 46 w 238"/>
                  <a:gd name="T43" fmla="*/ 660 h 708"/>
                  <a:gd name="T44" fmla="*/ 65 w 238"/>
                  <a:gd name="T45" fmla="*/ 653 h 708"/>
                  <a:gd name="T46" fmla="*/ 77 w 238"/>
                  <a:gd name="T47" fmla="*/ 642 h 708"/>
                  <a:gd name="T48" fmla="*/ 91 w 238"/>
                  <a:gd name="T49" fmla="*/ 628 h 708"/>
                  <a:gd name="T50" fmla="*/ 103 w 238"/>
                  <a:gd name="T51" fmla="*/ 613 h 708"/>
                  <a:gd name="T52" fmla="*/ 115 w 238"/>
                  <a:gd name="T53" fmla="*/ 593 h 708"/>
                  <a:gd name="T54" fmla="*/ 127 w 238"/>
                  <a:gd name="T55" fmla="*/ 571 h 708"/>
                  <a:gd name="T56" fmla="*/ 139 w 238"/>
                  <a:gd name="T57" fmla="*/ 551 h 708"/>
                  <a:gd name="T58" fmla="*/ 159 w 238"/>
                  <a:gd name="T59" fmla="*/ 500 h 708"/>
                  <a:gd name="T60" fmla="*/ 177 w 238"/>
                  <a:gd name="T61" fmla="*/ 447 h 708"/>
                  <a:gd name="T62" fmla="*/ 200 w 238"/>
                  <a:gd name="T63" fmla="*/ 389 h 708"/>
                  <a:gd name="T64" fmla="*/ 214 w 238"/>
                  <a:gd name="T65" fmla="*/ 328 h 708"/>
                  <a:gd name="T66" fmla="*/ 226 w 238"/>
                  <a:gd name="T67" fmla="*/ 271 h 708"/>
                  <a:gd name="T68" fmla="*/ 236 w 238"/>
                  <a:gd name="T69" fmla="*/ 214 h 708"/>
                  <a:gd name="T70" fmla="*/ 242 w 238"/>
                  <a:gd name="T71" fmla="*/ 158 h 708"/>
                  <a:gd name="T72" fmla="*/ 246 w 238"/>
                  <a:gd name="T73" fmla="*/ 111 h 708"/>
                  <a:gd name="T74" fmla="*/ 248 w 238"/>
                  <a:gd name="T75" fmla="*/ 65 h 708"/>
                  <a:gd name="T76" fmla="*/ 246 w 238"/>
                  <a:gd name="T77" fmla="*/ 34 h 708"/>
                  <a:gd name="T78" fmla="*/ 242 w 238"/>
                  <a:gd name="T79" fmla="*/ 8 h 708"/>
                  <a:gd name="T80" fmla="*/ 242 w 238"/>
                  <a:gd name="T81" fmla="*/ 8 h 708"/>
                  <a:gd name="T82" fmla="*/ 234 w 238"/>
                  <a:gd name="T83" fmla="*/ 4 h 708"/>
                  <a:gd name="T84" fmla="*/ 224 w 238"/>
                  <a:gd name="T85" fmla="*/ 2 h 708"/>
                  <a:gd name="T86" fmla="*/ 206 w 238"/>
                  <a:gd name="T87" fmla="*/ 0 h 708"/>
                  <a:gd name="T88" fmla="*/ 187 w 238"/>
                  <a:gd name="T89" fmla="*/ 2 h 708"/>
                  <a:gd name="T90" fmla="*/ 165 w 238"/>
                  <a:gd name="T91" fmla="*/ 10 h 708"/>
                  <a:gd name="T92" fmla="*/ 149 w 238"/>
                  <a:gd name="T93" fmla="*/ 18 h 708"/>
                  <a:gd name="T94" fmla="*/ 135 w 238"/>
                  <a:gd name="T95" fmla="*/ 30 h 708"/>
                  <a:gd name="T96" fmla="*/ 123 w 238"/>
                  <a:gd name="T97" fmla="*/ 44 h 708"/>
                  <a:gd name="T98" fmla="*/ 113 w 238"/>
                  <a:gd name="T99" fmla="*/ 57 h 70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38" h="708">
                    <a:moveTo>
                      <a:pt x="116" y="38"/>
                    </a:moveTo>
                    <a:lnTo>
                      <a:pt x="116" y="38"/>
                    </a:lnTo>
                    <a:lnTo>
                      <a:pt x="116" y="86"/>
                    </a:lnTo>
                    <a:lnTo>
                      <a:pt x="114" y="134"/>
                    </a:lnTo>
                    <a:lnTo>
                      <a:pt x="112" y="180"/>
                    </a:lnTo>
                    <a:lnTo>
                      <a:pt x="106" y="226"/>
                    </a:lnTo>
                    <a:lnTo>
                      <a:pt x="100" y="272"/>
                    </a:lnTo>
                    <a:lnTo>
                      <a:pt x="92" y="318"/>
                    </a:lnTo>
                    <a:lnTo>
                      <a:pt x="80" y="364"/>
                    </a:lnTo>
                    <a:lnTo>
                      <a:pt x="68" y="410"/>
                    </a:lnTo>
                    <a:lnTo>
                      <a:pt x="44" y="484"/>
                    </a:lnTo>
                    <a:lnTo>
                      <a:pt x="32" y="520"/>
                    </a:lnTo>
                    <a:lnTo>
                      <a:pt x="20" y="556"/>
                    </a:lnTo>
                    <a:lnTo>
                      <a:pt x="10" y="594"/>
                    </a:lnTo>
                    <a:lnTo>
                      <a:pt x="4" y="630"/>
                    </a:lnTo>
                    <a:lnTo>
                      <a:pt x="0" y="668"/>
                    </a:lnTo>
                    <a:lnTo>
                      <a:pt x="2" y="706"/>
                    </a:lnTo>
                    <a:lnTo>
                      <a:pt x="16" y="708"/>
                    </a:lnTo>
                    <a:lnTo>
                      <a:pt x="30" y="706"/>
                    </a:lnTo>
                    <a:lnTo>
                      <a:pt x="46" y="700"/>
                    </a:lnTo>
                    <a:lnTo>
                      <a:pt x="60" y="692"/>
                    </a:lnTo>
                    <a:lnTo>
                      <a:pt x="72" y="680"/>
                    </a:lnTo>
                    <a:lnTo>
                      <a:pt x="86" y="664"/>
                    </a:lnTo>
                    <a:lnTo>
                      <a:pt x="98" y="648"/>
                    </a:lnTo>
                    <a:lnTo>
                      <a:pt x="110" y="628"/>
                    </a:lnTo>
                    <a:lnTo>
                      <a:pt x="122" y="606"/>
                    </a:lnTo>
                    <a:lnTo>
                      <a:pt x="134" y="582"/>
                    </a:lnTo>
                    <a:lnTo>
                      <a:pt x="154" y="530"/>
                    </a:lnTo>
                    <a:lnTo>
                      <a:pt x="172" y="472"/>
                    </a:lnTo>
                    <a:lnTo>
                      <a:pt x="190" y="412"/>
                    </a:lnTo>
                    <a:lnTo>
                      <a:pt x="204" y="348"/>
                    </a:lnTo>
                    <a:lnTo>
                      <a:pt x="216" y="286"/>
                    </a:lnTo>
                    <a:lnTo>
                      <a:pt x="226" y="226"/>
                    </a:lnTo>
                    <a:lnTo>
                      <a:pt x="232" y="168"/>
                    </a:lnTo>
                    <a:lnTo>
                      <a:pt x="236" y="116"/>
                    </a:lnTo>
                    <a:lnTo>
                      <a:pt x="238" y="70"/>
                    </a:lnTo>
                    <a:lnTo>
                      <a:pt x="236" y="34"/>
                    </a:lnTo>
                    <a:lnTo>
                      <a:pt x="232" y="8"/>
                    </a:lnTo>
                    <a:lnTo>
                      <a:pt x="224" y="4"/>
                    </a:lnTo>
                    <a:lnTo>
                      <a:pt x="214" y="2"/>
                    </a:lnTo>
                    <a:lnTo>
                      <a:pt x="196" y="0"/>
                    </a:lnTo>
                    <a:lnTo>
                      <a:pt x="178" y="2"/>
                    </a:lnTo>
                    <a:lnTo>
                      <a:pt x="160" y="10"/>
                    </a:lnTo>
                    <a:lnTo>
                      <a:pt x="144" y="18"/>
                    </a:lnTo>
                    <a:lnTo>
                      <a:pt x="130" y="30"/>
                    </a:lnTo>
                    <a:lnTo>
                      <a:pt x="118" y="44"/>
                    </a:lnTo>
                    <a:lnTo>
                      <a:pt x="108" y="6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79"/>
              <p:cNvSpPr>
                <a:spLocks/>
              </p:cNvSpPr>
              <p:nvPr userDrawn="1"/>
            </p:nvSpPr>
            <p:spPr bwMode="auto">
              <a:xfrm>
                <a:off x="1555" y="-2847"/>
                <a:ext cx="260" cy="240"/>
              </a:xfrm>
              <a:custGeom>
                <a:avLst/>
                <a:gdLst>
                  <a:gd name="T0" fmla="*/ 218 w 266"/>
                  <a:gd name="T1" fmla="*/ 0 h 240"/>
                  <a:gd name="T2" fmla="*/ 218 w 266"/>
                  <a:gd name="T3" fmla="*/ 0 h 240"/>
                  <a:gd name="T4" fmla="*/ 209 w 266"/>
                  <a:gd name="T5" fmla="*/ 4 h 240"/>
                  <a:gd name="T6" fmla="*/ 195 w 266"/>
                  <a:gd name="T7" fmla="*/ 12 h 240"/>
                  <a:gd name="T8" fmla="*/ 160 w 266"/>
                  <a:gd name="T9" fmla="*/ 34 h 240"/>
                  <a:gd name="T10" fmla="*/ 117 w 266"/>
                  <a:gd name="T11" fmla="*/ 66 h 240"/>
                  <a:gd name="T12" fmla="*/ 96 w 266"/>
                  <a:gd name="T13" fmla="*/ 84 h 240"/>
                  <a:gd name="T14" fmla="*/ 72 w 266"/>
                  <a:gd name="T15" fmla="*/ 104 h 240"/>
                  <a:gd name="T16" fmla="*/ 55 w 266"/>
                  <a:gd name="T17" fmla="*/ 124 h 240"/>
                  <a:gd name="T18" fmla="*/ 33 w 266"/>
                  <a:gd name="T19" fmla="*/ 144 h 240"/>
                  <a:gd name="T20" fmla="*/ 22 w 266"/>
                  <a:gd name="T21" fmla="*/ 164 h 240"/>
                  <a:gd name="T22" fmla="*/ 8 w 266"/>
                  <a:gd name="T23" fmla="*/ 182 h 240"/>
                  <a:gd name="T24" fmla="*/ 2 w 266"/>
                  <a:gd name="T25" fmla="*/ 200 h 240"/>
                  <a:gd name="T26" fmla="*/ 0 w 266"/>
                  <a:gd name="T27" fmla="*/ 208 h 240"/>
                  <a:gd name="T28" fmla="*/ 0 w 266"/>
                  <a:gd name="T29" fmla="*/ 216 h 240"/>
                  <a:gd name="T30" fmla="*/ 2 w 266"/>
                  <a:gd name="T31" fmla="*/ 222 h 240"/>
                  <a:gd name="T32" fmla="*/ 6 w 266"/>
                  <a:gd name="T33" fmla="*/ 230 h 240"/>
                  <a:gd name="T34" fmla="*/ 12 w 266"/>
                  <a:gd name="T35" fmla="*/ 236 h 240"/>
                  <a:gd name="T36" fmla="*/ 20 w 266"/>
                  <a:gd name="T37" fmla="*/ 240 h 240"/>
                  <a:gd name="T38" fmla="*/ 20 w 266"/>
                  <a:gd name="T39" fmla="*/ 240 h 240"/>
                  <a:gd name="T40" fmla="*/ 22 w 266"/>
                  <a:gd name="T41" fmla="*/ 240 h 240"/>
                  <a:gd name="T42" fmla="*/ 31 w 266"/>
                  <a:gd name="T43" fmla="*/ 234 h 240"/>
                  <a:gd name="T44" fmla="*/ 61 w 266"/>
                  <a:gd name="T45" fmla="*/ 212 h 240"/>
                  <a:gd name="T46" fmla="*/ 96 w 266"/>
                  <a:gd name="T47" fmla="*/ 180 h 240"/>
                  <a:gd name="T48" fmla="*/ 137 w 266"/>
                  <a:gd name="T49" fmla="*/ 140 h 240"/>
                  <a:gd name="T50" fmla="*/ 174 w 266"/>
                  <a:gd name="T51" fmla="*/ 100 h 240"/>
                  <a:gd name="T52" fmla="*/ 207 w 266"/>
                  <a:gd name="T53" fmla="*/ 60 h 240"/>
                  <a:gd name="T54" fmla="*/ 220 w 266"/>
                  <a:gd name="T55" fmla="*/ 44 h 240"/>
                  <a:gd name="T56" fmla="*/ 230 w 266"/>
                  <a:gd name="T57" fmla="*/ 28 h 240"/>
                  <a:gd name="T58" fmla="*/ 235 w 266"/>
                  <a:gd name="T59" fmla="*/ 18 h 240"/>
                  <a:gd name="T60" fmla="*/ 237 w 266"/>
                  <a:gd name="T61" fmla="*/ 10 h 240"/>
                  <a:gd name="T62" fmla="*/ 237 w 266"/>
                  <a:gd name="T63" fmla="*/ 10 h 240"/>
                  <a:gd name="T64" fmla="*/ 225 w 266"/>
                  <a:gd name="T65" fmla="*/ 8 h 240"/>
                  <a:gd name="T66" fmla="*/ 211 w 266"/>
                  <a:gd name="T67" fmla="*/ 8 h 240"/>
                  <a:gd name="T68" fmla="*/ 218 w 266"/>
                  <a:gd name="T69" fmla="*/ 0 h 24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6" h="240">
                    <a:moveTo>
                      <a:pt x="244" y="0"/>
                    </a:moveTo>
                    <a:lnTo>
                      <a:pt x="244" y="0"/>
                    </a:lnTo>
                    <a:lnTo>
                      <a:pt x="234" y="4"/>
                    </a:lnTo>
                    <a:lnTo>
                      <a:pt x="220" y="12"/>
                    </a:lnTo>
                    <a:lnTo>
                      <a:pt x="180" y="34"/>
                    </a:lnTo>
                    <a:lnTo>
                      <a:pt x="132" y="66"/>
                    </a:lnTo>
                    <a:lnTo>
                      <a:pt x="106" y="84"/>
                    </a:lnTo>
                    <a:lnTo>
                      <a:pt x="82" y="104"/>
                    </a:lnTo>
                    <a:lnTo>
                      <a:pt x="60" y="124"/>
                    </a:lnTo>
                    <a:lnTo>
                      <a:pt x="38" y="144"/>
                    </a:lnTo>
                    <a:lnTo>
                      <a:pt x="22" y="164"/>
                    </a:lnTo>
                    <a:lnTo>
                      <a:pt x="8" y="182"/>
                    </a:lnTo>
                    <a:lnTo>
                      <a:pt x="2" y="200"/>
                    </a:lnTo>
                    <a:lnTo>
                      <a:pt x="0" y="208"/>
                    </a:lnTo>
                    <a:lnTo>
                      <a:pt x="0" y="216"/>
                    </a:lnTo>
                    <a:lnTo>
                      <a:pt x="2" y="222"/>
                    </a:lnTo>
                    <a:lnTo>
                      <a:pt x="6" y="230"/>
                    </a:lnTo>
                    <a:lnTo>
                      <a:pt x="12" y="236"/>
                    </a:lnTo>
                    <a:lnTo>
                      <a:pt x="20" y="240"/>
                    </a:lnTo>
                    <a:lnTo>
                      <a:pt x="26" y="240"/>
                    </a:lnTo>
                    <a:lnTo>
                      <a:pt x="36" y="234"/>
                    </a:lnTo>
                    <a:lnTo>
                      <a:pt x="66" y="212"/>
                    </a:lnTo>
                    <a:lnTo>
                      <a:pt x="106" y="180"/>
                    </a:lnTo>
                    <a:lnTo>
                      <a:pt x="152" y="140"/>
                    </a:lnTo>
                    <a:lnTo>
                      <a:pt x="194" y="100"/>
                    </a:lnTo>
                    <a:lnTo>
                      <a:pt x="232" y="60"/>
                    </a:lnTo>
                    <a:lnTo>
                      <a:pt x="246" y="44"/>
                    </a:lnTo>
                    <a:lnTo>
                      <a:pt x="258" y="28"/>
                    </a:lnTo>
                    <a:lnTo>
                      <a:pt x="264" y="18"/>
                    </a:lnTo>
                    <a:lnTo>
                      <a:pt x="266" y="10"/>
                    </a:lnTo>
                    <a:lnTo>
                      <a:pt x="252" y="8"/>
                    </a:lnTo>
                    <a:lnTo>
                      <a:pt x="236" y="8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80"/>
              <p:cNvSpPr>
                <a:spLocks/>
              </p:cNvSpPr>
              <p:nvPr userDrawn="1"/>
            </p:nvSpPr>
            <p:spPr bwMode="auto">
              <a:xfrm>
                <a:off x="1555" y="-2847"/>
                <a:ext cx="260" cy="240"/>
              </a:xfrm>
              <a:custGeom>
                <a:avLst/>
                <a:gdLst>
                  <a:gd name="T0" fmla="*/ 218 w 266"/>
                  <a:gd name="T1" fmla="*/ 0 h 240"/>
                  <a:gd name="T2" fmla="*/ 218 w 266"/>
                  <a:gd name="T3" fmla="*/ 0 h 240"/>
                  <a:gd name="T4" fmla="*/ 209 w 266"/>
                  <a:gd name="T5" fmla="*/ 4 h 240"/>
                  <a:gd name="T6" fmla="*/ 195 w 266"/>
                  <a:gd name="T7" fmla="*/ 12 h 240"/>
                  <a:gd name="T8" fmla="*/ 160 w 266"/>
                  <a:gd name="T9" fmla="*/ 34 h 240"/>
                  <a:gd name="T10" fmla="*/ 117 w 266"/>
                  <a:gd name="T11" fmla="*/ 66 h 240"/>
                  <a:gd name="T12" fmla="*/ 96 w 266"/>
                  <a:gd name="T13" fmla="*/ 84 h 240"/>
                  <a:gd name="T14" fmla="*/ 72 w 266"/>
                  <a:gd name="T15" fmla="*/ 104 h 240"/>
                  <a:gd name="T16" fmla="*/ 55 w 266"/>
                  <a:gd name="T17" fmla="*/ 124 h 240"/>
                  <a:gd name="T18" fmla="*/ 33 w 266"/>
                  <a:gd name="T19" fmla="*/ 144 h 240"/>
                  <a:gd name="T20" fmla="*/ 22 w 266"/>
                  <a:gd name="T21" fmla="*/ 164 h 240"/>
                  <a:gd name="T22" fmla="*/ 8 w 266"/>
                  <a:gd name="T23" fmla="*/ 182 h 240"/>
                  <a:gd name="T24" fmla="*/ 2 w 266"/>
                  <a:gd name="T25" fmla="*/ 200 h 240"/>
                  <a:gd name="T26" fmla="*/ 0 w 266"/>
                  <a:gd name="T27" fmla="*/ 208 h 240"/>
                  <a:gd name="T28" fmla="*/ 0 w 266"/>
                  <a:gd name="T29" fmla="*/ 216 h 240"/>
                  <a:gd name="T30" fmla="*/ 2 w 266"/>
                  <a:gd name="T31" fmla="*/ 222 h 240"/>
                  <a:gd name="T32" fmla="*/ 6 w 266"/>
                  <a:gd name="T33" fmla="*/ 230 h 240"/>
                  <a:gd name="T34" fmla="*/ 12 w 266"/>
                  <a:gd name="T35" fmla="*/ 236 h 240"/>
                  <a:gd name="T36" fmla="*/ 20 w 266"/>
                  <a:gd name="T37" fmla="*/ 240 h 240"/>
                  <a:gd name="T38" fmla="*/ 20 w 266"/>
                  <a:gd name="T39" fmla="*/ 240 h 240"/>
                  <a:gd name="T40" fmla="*/ 22 w 266"/>
                  <a:gd name="T41" fmla="*/ 240 h 240"/>
                  <a:gd name="T42" fmla="*/ 31 w 266"/>
                  <a:gd name="T43" fmla="*/ 234 h 240"/>
                  <a:gd name="T44" fmla="*/ 61 w 266"/>
                  <a:gd name="T45" fmla="*/ 212 h 240"/>
                  <a:gd name="T46" fmla="*/ 96 w 266"/>
                  <a:gd name="T47" fmla="*/ 180 h 240"/>
                  <a:gd name="T48" fmla="*/ 137 w 266"/>
                  <a:gd name="T49" fmla="*/ 140 h 240"/>
                  <a:gd name="T50" fmla="*/ 174 w 266"/>
                  <a:gd name="T51" fmla="*/ 100 h 240"/>
                  <a:gd name="T52" fmla="*/ 207 w 266"/>
                  <a:gd name="T53" fmla="*/ 60 h 240"/>
                  <a:gd name="T54" fmla="*/ 220 w 266"/>
                  <a:gd name="T55" fmla="*/ 44 h 240"/>
                  <a:gd name="T56" fmla="*/ 230 w 266"/>
                  <a:gd name="T57" fmla="*/ 28 h 240"/>
                  <a:gd name="T58" fmla="*/ 235 w 266"/>
                  <a:gd name="T59" fmla="*/ 18 h 240"/>
                  <a:gd name="T60" fmla="*/ 237 w 266"/>
                  <a:gd name="T61" fmla="*/ 10 h 240"/>
                  <a:gd name="T62" fmla="*/ 237 w 266"/>
                  <a:gd name="T63" fmla="*/ 10 h 240"/>
                  <a:gd name="T64" fmla="*/ 225 w 266"/>
                  <a:gd name="T65" fmla="*/ 8 h 240"/>
                  <a:gd name="T66" fmla="*/ 211 w 266"/>
                  <a:gd name="T67" fmla="*/ 8 h 2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6" h="240">
                    <a:moveTo>
                      <a:pt x="244" y="0"/>
                    </a:moveTo>
                    <a:lnTo>
                      <a:pt x="244" y="0"/>
                    </a:lnTo>
                    <a:lnTo>
                      <a:pt x="234" y="4"/>
                    </a:lnTo>
                    <a:lnTo>
                      <a:pt x="220" y="12"/>
                    </a:lnTo>
                    <a:lnTo>
                      <a:pt x="180" y="34"/>
                    </a:lnTo>
                    <a:lnTo>
                      <a:pt x="132" y="66"/>
                    </a:lnTo>
                    <a:lnTo>
                      <a:pt x="106" y="84"/>
                    </a:lnTo>
                    <a:lnTo>
                      <a:pt x="82" y="104"/>
                    </a:lnTo>
                    <a:lnTo>
                      <a:pt x="60" y="124"/>
                    </a:lnTo>
                    <a:lnTo>
                      <a:pt x="38" y="144"/>
                    </a:lnTo>
                    <a:lnTo>
                      <a:pt x="22" y="164"/>
                    </a:lnTo>
                    <a:lnTo>
                      <a:pt x="8" y="182"/>
                    </a:lnTo>
                    <a:lnTo>
                      <a:pt x="2" y="200"/>
                    </a:lnTo>
                    <a:lnTo>
                      <a:pt x="0" y="208"/>
                    </a:lnTo>
                    <a:lnTo>
                      <a:pt x="0" y="216"/>
                    </a:lnTo>
                    <a:lnTo>
                      <a:pt x="2" y="222"/>
                    </a:lnTo>
                    <a:lnTo>
                      <a:pt x="6" y="230"/>
                    </a:lnTo>
                    <a:lnTo>
                      <a:pt x="12" y="236"/>
                    </a:lnTo>
                    <a:lnTo>
                      <a:pt x="20" y="240"/>
                    </a:lnTo>
                    <a:lnTo>
                      <a:pt x="26" y="240"/>
                    </a:lnTo>
                    <a:lnTo>
                      <a:pt x="36" y="234"/>
                    </a:lnTo>
                    <a:lnTo>
                      <a:pt x="66" y="212"/>
                    </a:lnTo>
                    <a:lnTo>
                      <a:pt x="106" y="180"/>
                    </a:lnTo>
                    <a:lnTo>
                      <a:pt x="152" y="140"/>
                    </a:lnTo>
                    <a:lnTo>
                      <a:pt x="194" y="100"/>
                    </a:lnTo>
                    <a:lnTo>
                      <a:pt x="232" y="60"/>
                    </a:lnTo>
                    <a:lnTo>
                      <a:pt x="246" y="44"/>
                    </a:lnTo>
                    <a:lnTo>
                      <a:pt x="258" y="28"/>
                    </a:lnTo>
                    <a:lnTo>
                      <a:pt x="264" y="18"/>
                    </a:lnTo>
                    <a:lnTo>
                      <a:pt x="266" y="10"/>
                    </a:lnTo>
                    <a:lnTo>
                      <a:pt x="252" y="8"/>
                    </a:lnTo>
                    <a:lnTo>
                      <a:pt x="236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81"/>
              <p:cNvSpPr>
                <a:spLocks/>
              </p:cNvSpPr>
              <p:nvPr userDrawn="1"/>
            </p:nvSpPr>
            <p:spPr bwMode="auto">
              <a:xfrm>
                <a:off x="2235" y="-2507"/>
                <a:ext cx="260" cy="300"/>
              </a:xfrm>
              <a:custGeom>
                <a:avLst/>
                <a:gdLst>
                  <a:gd name="T0" fmla="*/ 252 w 260"/>
                  <a:gd name="T1" fmla="*/ 70 h 308"/>
                  <a:gd name="T2" fmla="*/ 252 w 260"/>
                  <a:gd name="T3" fmla="*/ 70 h 308"/>
                  <a:gd name="T4" fmla="*/ 242 w 260"/>
                  <a:gd name="T5" fmla="*/ 78 h 308"/>
                  <a:gd name="T6" fmla="*/ 230 w 260"/>
                  <a:gd name="T7" fmla="*/ 88 h 308"/>
                  <a:gd name="T8" fmla="*/ 204 w 260"/>
                  <a:gd name="T9" fmla="*/ 119 h 308"/>
                  <a:gd name="T10" fmla="*/ 144 w 260"/>
                  <a:gd name="T11" fmla="*/ 191 h 308"/>
                  <a:gd name="T12" fmla="*/ 112 w 260"/>
                  <a:gd name="T13" fmla="*/ 226 h 308"/>
                  <a:gd name="T14" fmla="*/ 96 w 260"/>
                  <a:gd name="T15" fmla="*/ 242 h 308"/>
                  <a:gd name="T16" fmla="*/ 82 w 260"/>
                  <a:gd name="T17" fmla="*/ 254 h 308"/>
                  <a:gd name="T18" fmla="*/ 66 w 260"/>
                  <a:gd name="T19" fmla="*/ 263 h 308"/>
                  <a:gd name="T20" fmla="*/ 52 w 260"/>
                  <a:gd name="T21" fmla="*/ 268 h 308"/>
                  <a:gd name="T22" fmla="*/ 46 w 260"/>
                  <a:gd name="T23" fmla="*/ 270 h 308"/>
                  <a:gd name="T24" fmla="*/ 40 w 260"/>
                  <a:gd name="T25" fmla="*/ 270 h 308"/>
                  <a:gd name="T26" fmla="*/ 34 w 260"/>
                  <a:gd name="T27" fmla="*/ 268 h 308"/>
                  <a:gd name="T28" fmla="*/ 28 w 260"/>
                  <a:gd name="T29" fmla="*/ 267 h 308"/>
                  <a:gd name="T30" fmla="*/ 28 w 260"/>
                  <a:gd name="T31" fmla="*/ 267 h 308"/>
                  <a:gd name="T32" fmla="*/ 20 w 260"/>
                  <a:gd name="T33" fmla="*/ 261 h 308"/>
                  <a:gd name="T34" fmla="*/ 12 w 260"/>
                  <a:gd name="T35" fmla="*/ 254 h 308"/>
                  <a:gd name="T36" fmla="*/ 8 w 260"/>
                  <a:gd name="T37" fmla="*/ 249 h 308"/>
                  <a:gd name="T38" fmla="*/ 4 w 260"/>
                  <a:gd name="T39" fmla="*/ 240 h 308"/>
                  <a:gd name="T40" fmla="*/ 2 w 260"/>
                  <a:gd name="T41" fmla="*/ 233 h 308"/>
                  <a:gd name="T42" fmla="*/ 0 w 260"/>
                  <a:gd name="T43" fmla="*/ 225 h 308"/>
                  <a:gd name="T44" fmla="*/ 2 w 260"/>
                  <a:gd name="T45" fmla="*/ 205 h 308"/>
                  <a:gd name="T46" fmla="*/ 8 w 260"/>
                  <a:gd name="T47" fmla="*/ 186 h 308"/>
                  <a:gd name="T48" fmla="*/ 18 w 260"/>
                  <a:gd name="T49" fmla="*/ 165 h 308"/>
                  <a:gd name="T50" fmla="*/ 30 w 260"/>
                  <a:gd name="T51" fmla="*/ 144 h 308"/>
                  <a:gd name="T52" fmla="*/ 46 w 260"/>
                  <a:gd name="T53" fmla="*/ 122 h 308"/>
                  <a:gd name="T54" fmla="*/ 62 w 260"/>
                  <a:gd name="T55" fmla="*/ 99 h 308"/>
                  <a:gd name="T56" fmla="*/ 80 w 260"/>
                  <a:gd name="T57" fmla="*/ 80 h 308"/>
                  <a:gd name="T58" fmla="*/ 100 w 260"/>
                  <a:gd name="T59" fmla="*/ 60 h 308"/>
                  <a:gd name="T60" fmla="*/ 118 w 260"/>
                  <a:gd name="T61" fmla="*/ 45 h 308"/>
                  <a:gd name="T62" fmla="*/ 136 w 260"/>
                  <a:gd name="T63" fmla="*/ 27 h 308"/>
                  <a:gd name="T64" fmla="*/ 154 w 260"/>
                  <a:gd name="T65" fmla="*/ 18 h 308"/>
                  <a:gd name="T66" fmla="*/ 168 w 260"/>
                  <a:gd name="T67" fmla="*/ 8 h 308"/>
                  <a:gd name="T68" fmla="*/ 182 w 260"/>
                  <a:gd name="T69" fmla="*/ 0 h 308"/>
                  <a:gd name="T70" fmla="*/ 182 w 260"/>
                  <a:gd name="T71" fmla="*/ 0 h 308"/>
                  <a:gd name="T72" fmla="*/ 216 w 260"/>
                  <a:gd name="T73" fmla="*/ 19 h 308"/>
                  <a:gd name="T74" fmla="*/ 234 w 260"/>
                  <a:gd name="T75" fmla="*/ 27 h 308"/>
                  <a:gd name="T76" fmla="*/ 248 w 260"/>
                  <a:gd name="T77" fmla="*/ 39 h 308"/>
                  <a:gd name="T78" fmla="*/ 252 w 260"/>
                  <a:gd name="T79" fmla="*/ 47 h 308"/>
                  <a:gd name="T80" fmla="*/ 256 w 260"/>
                  <a:gd name="T81" fmla="*/ 52 h 308"/>
                  <a:gd name="T82" fmla="*/ 260 w 260"/>
                  <a:gd name="T83" fmla="*/ 56 h 308"/>
                  <a:gd name="T84" fmla="*/ 260 w 260"/>
                  <a:gd name="T85" fmla="*/ 64 h 308"/>
                  <a:gd name="T86" fmla="*/ 258 w 260"/>
                  <a:gd name="T87" fmla="*/ 74 h 308"/>
                  <a:gd name="T88" fmla="*/ 254 w 260"/>
                  <a:gd name="T89" fmla="*/ 82 h 308"/>
                  <a:gd name="T90" fmla="*/ 246 w 260"/>
                  <a:gd name="T91" fmla="*/ 90 h 308"/>
                  <a:gd name="T92" fmla="*/ 236 w 260"/>
                  <a:gd name="T93" fmla="*/ 95 h 308"/>
                  <a:gd name="T94" fmla="*/ 252 w 260"/>
                  <a:gd name="T95" fmla="*/ 70 h 30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60" h="308">
                    <a:moveTo>
                      <a:pt x="252" y="80"/>
                    </a:moveTo>
                    <a:lnTo>
                      <a:pt x="252" y="80"/>
                    </a:lnTo>
                    <a:lnTo>
                      <a:pt x="242" y="88"/>
                    </a:lnTo>
                    <a:lnTo>
                      <a:pt x="230" y="100"/>
                    </a:lnTo>
                    <a:lnTo>
                      <a:pt x="204" y="134"/>
                    </a:lnTo>
                    <a:lnTo>
                      <a:pt x="144" y="218"/>
                    </a:lnTo>
                    <a:lnTo>
                      <a:pt x="112" y="258"/>
                    </a:lnTo>
                    <a:lnTo>
                      <a:pt x="96" y="276"/>
                    </a:lnTo>
                    <a:lnTo>
                      <a:pt x="82" y="290"/>
                    </a:lnTo>
                    <a:lnTo>
                      <a:pt x="66" y="300"/>
                    </a:lnTo>
                    <a:lnTo>
                      <a:pt x="52" y="306"/>
                    </a:lnTo>
                    <a:lnTo>
                      <a:pt x="46" y="308"/>
                    </a:lnTo>
                    <a:lnTo>
                      <a:pt x="40" y="308"/>
                    </a:lnTo>
                    <a:lnTo>
                      <a:pt x="34" y="306"/>
                    </a:lnTo>
                    <a:lnTo>
                      <a:pt x="28" y="304"/>
                    </a:lnTo>
                    <a:lnTo>
                      <a:pt x="20" y="298"/>
                    </a:lnTo>
                    <a:lnTo>
                      <a:pt x="12" y="290"/>
                    </a:lnTo>
                    <a:lnTo>
                      <a:pt x="8" y="284"/>
                    </a:lnTo>
                    <a:lnTo>
                      <a:pt x="4" y="274"/>
                    </a:lnTo>
                    <a:lnTo>
                      <a:pt x="2" y="266"/>
                    </a:lnTo>
                    <a:lnTo>
                      <a:pt x="0" y="256"/>
                    </a:lnTo>
                    <a:lnTo>
                      <a:pt x="2" y="234"/>
                    </a:lnTo>
                    <a:lnTo>
                      <a:pt x="8" y="212"/>
                    </a:lnTo>
                    <a:lnTo>
                      <a:pt x="18" y="188"/>
                    </a:lnTo>
                    <a:lnTo>
                      <a:pt x="30" y="164"/>
                    </a:lnTo>
                    <a:lnTo>
                      <a:pt x="46" y="138"/>
                    </a:lnTo>
                    <a:lnTo>
                      <a:pt x="62" y="114"/>
                    </a:lnTo>
                    <a:lnTo>
                      <a:pt x="80" y="90"/>
                    </a:lnTo>
                    <a:lnTo>
                      <a:pt x="100" y="70"/>
                    </a:lnTo>
                    <a:lnTo>
                      <a:pt x="118" y="50"/>
                    </a:lnTo>
                    <a:lnTo>
                      <a:pt x="136" y="32"/>
                    </a:lnTo>
                    <a:lnTo>
                      <a:pt x="154" y="18"/>
                    </a:lnTo>
                    <a:lnTo>
                      <a:pt x="168" y="8"/>
                    </a:lnTo>
                    <a:lnTo>
                      <a:pt x="182" y="0"/>
                    </a:lnTo>
                    <a:lnTo>
                      <a:pt x="216" y="20"/>
                    </a:lnTo>
                    <a:lnTo>
                      <a:pt x="234" y="32"/>
                    </a:lnTo>
                    <a:lnTo>
                      <a:pt x="248" y="44"/>
                    </a:lnTo>
                    <a:lnTo>
                      <a:pt x="252" y="52"/>
                    </a:lnTo>
                    <a:lnTo>
                      <a:pt x="256" y="58"/>
                    </a:lnTo>
                    <a:lnTo>
                      <a:pt x="260" y="66"/>
                    </a:lnTo>
                    <a:lnTo>
                      <a:pt x="260" y="74"/>
                    </a:lnTo>
                    <a:lnTo>
                      <a:pt x="258" y="84"/>
                    </a:lnTo>
                    <a:lnTo>
                      <a:pt x="254" y="92"/>
                    </a:lnTo>
                    <a:lnTo>
                      <a:pt x="246" y="102"/>
                    </a:lnTo>
                    <a:lnTo>
                      <a:pt x="236" y="110"/>
                    </a:lnTo>
                    <a:lnTo>
                      <a:pt x="252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82"/>
              <p:cNvSpPr>
                <a:spLocks/>
              </p:cNvSpPr>
              <p:nvPr userDrawn="1"/>
            </p:nvSpPr>
            <p:spPr bwMode="auto">
              <a:xfrm>
                <a:off x="2235" y="-2507"/>
                <a:ext cx="260" cy="300"/>
              </a:xfrm>
              <a:custGeom>
                <a:avLst/>
                <a:gdLst>
                  <a:gd name="T0" fmla="*/ 252 w 260"/>
                  <a:gd name="T1" fmla="*/ 70 h 308"/>
                  <a:gd name="T2" fmla="*/ 252 w 260"/>
                  <a:gd name="T3" fmla="*/ 70 h 308"/>
                  <a:gd name="T4" fmla="*/ 242 w 260"/>
                  <a:gd name="T5" fmla="*/ 78 h 308"/>
                  <a:gd name="T6" fmla="*/ 230 w 260"/>
                  <a:gd name="T7" fmla="*/ 88 h 308"/>
                  <a:gd name="T8" fmla="*/ 204 w 260"/>
                  <a:gd name="T9" fmla="*/ 119 h 308"/>
                  <a:gd name="T10" fmla="*/ 144 w 260"/>
                  <a:gd name="T11" fmla="*/ 191 h 308"/>
                  <a:gd name="T12" fmla="*/ 112 w 260"/>
                  <a:gd name="T13" fmla="*/ 226 h 308"/>
                  <a:gd name="T14" fmla="*/ 96 w 260"/>
                  <a:gd name="T15" fmla="*/ 242 h 308"/>
                  <a:gd name="T16" fmla="*/ 82 w 260"/>
                  <a:gd name="T17" fmla="*/ 254 h 308"/>
                  <a:gd name="T18" fmla="*/ 66 w 260"/>
                  <a:gd name="T19" fmla="*/ 263 h 308"/>
                  <a:gd name="T20" fmla="*/ 52 w 260"/>
                  <a:gd name="T21" fmla="*/ 268 h 308"/>
                  <a:gd name="T22" fmla="*/ 46 w 260"/>
                  <a:gd name="T23" fmla="*/ 270 h 308"/>
                  <a:gd name="T24" fmla="*/ 40 w 260"/>
                  <a:gd name="T25" fmla="*/ 270 h 308"/>
                  <a:gd name="T26" fmla="*/ 34 w 260"/>
                  <a:gd name="T27" fmla="*/ 268 h 308"/>
                  <a:gd name="T28" fmla="*/ 28 w 260"/>
                  <a:gd name="T29" fmla="*/ 267 h 308"/>
                  <a:gd name="T30" fmla="*/ 28 w 260"/>
                  <a:gd name="T31" fmla="*/ 267 h 308"/>
                  <a:gd name="T32" fmla="*/ 20 w 260"/>
                  <a:gd name="T33" fmla="*/ 261 h 308"/>
                  <a:gd name="T34" fmla="*/ 12 w 260"/>
                  <a:gd name="T35" fmla="*/ 254 h 308"/>
                  <a:gd name="T36" fmla="*/ 8 w 260"/>
                  <a:gd name="T37" fmla="*/ 249 h 308"/>
                  <a:gd name="T38" fmla="*/ 4 w 260"/>
                  <a:gd name="T39" fmla="*/ 240 h 308"/>
                  <a:gd name="T40" fmla="*/ 2 w 260"/>
                  <a:gd name="T41" fmla="*/ 233 h 308"/>
                  <a:gd name="T42" fmla="*/ 0 w 260"/>
                  <a:gd name="T43" fmla="*/ 225 h 308"/>
                  <a:gd name="T44" fmla="*/ 2 w 260"/>
                  <a:gd name="T45" fmla="*/ 205 h 308"/>
                  <a:gd name="T46" fmla="*/ 8 w 260"/>
                  <a:gd name="T47" fmla="*/ 186 h 308"/>
                  <a:gd name="T48" fmla="*/ 18 w 260"/>
                  <a:gd name="T49" fmla="*/ 165 h 308"/>
                  <a:gd name="T50" fmla="*/ 30 w 260"/>
                  <a:gd name="T51" fmla="*/ 144 h 308"/>
                  <a:gd name="T52" fmla="*/ 46 w 260"/>
                  <a:gd name="T53" fmla="*/ 122 h 308"/>
                  <a:gd name="T54" fmla="*/ 62 w 260"/>
                  <a:gd name="T55" fmla="*/ 99 h 308"/>
                  <a:gd name="T56" fmla="*/ 80 w 260"/>
                  <a:gd name="T57" fmla="*/ 80 h 308"/>
                  <a:gd name="T58" fmla="*/ 100 w 260"/>
                  <a:gd name="T59" fmla="*/ 60 h 308"/>
                  <a:gd name="T60" fmla="*/ 118 w 260"/>
                  <a:gd name="T61" fmla="*/ 45 h 308"/>
                  <a:gd name="T62" fmla="*/ 136 w 260"/>
                  <a:gd name="T63" fmla="*/ 27 h 308"/>
                  <a:gd name="T64" fmla="*/ 154 w 260"/>
                  <a:gd name="T65" fmla="*/ 18 h 308"/>
                  <a:gd name="T66" fmla="*/ 168 w 260"/>
                  <a:gd name="T67" fmla="*/ 8 h 308"/>
                  <a:gd name="T68" fmla="*/ 182 w 260"/>
                  <a:gd name="T69" fmla="*/ 0 h 308"/>
                  <a:gd name="T70" fmla="*/ 182 w 260"/>
                  <a:gd name="T71" fmla="*/ 0 h 308"/>
                  <a:gd name="T72" fmla="*/ 216 w 260"/>
                  <a:gd name="T73" fmla="*/ 19 h 308"/>
                  <a:gd name="T74" fmla="*/ 234 w 260"/>
                  <a:gd name="T75" fmla="*/ 27 h 308"/>
                  <a:gd name="T76" fmla="*/ 248 w 260"/>
                  <a:gd name="T77" fmla="*/ 39 h 308"/>
                  <a:gd name="T78" fmla="*/ 252 w 260"/>
                  <a:gd name="T79" fmla="*/ 47 h 308"/>
                  <a:gd name="T80" fmla="*/ 256 w 260"/>
                  <a:gd name="T81" fmla="*/ 52 h 308"/>
                  <a:gd name="T82" fmla="*/ 260 w 260"/>
                  <a:gd name="T83" fmla="*/ 56 h 308"/>
                  <a:gd name="T84" fmla="*/ 260 w 260"/>
                  <a:gd name="T85" fmla="*/ 64 h 308"/>
                  <a:gd name="T86" fmla="*/ 258 w 260"/>
                  <a:gd name="T87" fmla="*/ 74 h 308"/>
                  <a:gd name="T88" fmla="*/ 254 w 260"/>
                  <a:gd name="T89" fmla="*/ 82 h 308"/>
                  <a:gd name="T90" fmla="*/ 246 w 260"/>
                  <a:gd name="T91" fmla="*/ 90 h 308"/>
                  <a:gd name="T92" fmla="*/ 236 w 260"/>
                  <a:gd name="T93" fmla="*/ 95 h 30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60" h="308">
                    <a:moveTo>
                      <a:pt x="252" y="80"/>
                    </a:moveTo>
                    <a:lnTo>
                      <a:pt x="252" y="80"/>
                    </a:lnTo>
                    <a:lnTo>
                      <a:pt x="242" y="88"/>
                    </a:lnTo>
                    <a:lnTo>
                      <a:pt x="230" y="100"/>
                    </a:lnTo>
                    <a:lnTo>
                      <a:pt x="204" y="134"/>
                    </a:lnTo>
                    <a:lnTo>
                      <a:pt x="144" y="218"/>
                    </a:lnTo>
                    <a:lnTo>
                      <a:pt x="112" y="258"/>
                    </a:lnTo>
                    <a:lnTo>
                      <a:pt x="96" y="276"/>
                    </a:lnTo>
                    <a:lnTo>
                      <a:pt x="82" y="290"/>
                    </a:lnTo>
                    <a:lnTo>
                      <a:pt x="66" y="300"/>
                    </a:lnTo>
                    <a:lnTo>
                      <a:pt x="52" y="306"/>
                    </a:lnTo>
                    <a:lnTo>
                      <a:pt x="46" y="308"/>
                    </a:lnTo>
                    <a:lnTo>
                      <a:pt x="40" y="308"/>
                    </a:lnTo>
                    <a:lnTo>
                      <a:pt x="34" y="306"/>
                    </a:lnTo>
                    <a:lnTo>
                      <a:pt x="28" y="304"/>
                    </a:lnTo>
                    <a:lnTo>
                      <a:pt x="20" y="298"/>
                    </a:lnTo>
                    <a:lnTo>
                      <a:pt x="12" y="290"/>
                    </a:lnTo>
                    <a:lnTo>
                      <a:pt x="8" y="284"/>
                    </a:lnTo>
                    <a:lnTo>
                      <a:pt x="4" y="274"/>
                    </a:lnTo>
                    <a:lnTo>
                      <a:pt x="2" y="266"/>
                    </a:lnTo>
                    <a:lnTo>
                      <a:pt x="0" y="256"/>
                    </a:lnTo>
                    <a:lnTo>
                      <a:pt x="2" y="234"/>
                    </a:lnTo>
                    <a:lnTo>
                      <a:pt x="8" y="212"/>
                    </a:lnTo>
                    <a:lnTo>
                      <a:pt x="18" y="188"/>
                    </a:lnTo>
                    <a:lnTo>
                      <a:pt x="30" y="164"/>
                    </a:lnTo>
                    <a:lnTo>
                      <a:pt x="46" y="138"/>
                    </a:lnTo>
                    <a:lnTo>
                      <a:pt x="62" y="114"/>
                    </a:lnTo>
                    <a:lnTo>
                      <a:pt x="80" y="90"/>
                    </a:lnTo>
                    <a:lnTo>
                      <a:pt x="100" y="70"/>
                    </a:lnTo>
                    <a:lnTo>
                      <a:pt x="118" y="50"/>
                    </a:lnTo>
                    <a:lnTo>
                      <a:pt x="136" y="32"/>
                    </a:lnTo>
                    <a:lnTo>
                      <a:pt x="154" y="18"/>
                    </a:lnTo>
                    <a:lnTo>
                      <a:pt x="168" y="8"/>
                    </a:lnTo>
                    <a:lnTo>
                      <a:pt x="182" y="0"/>
                    </a:lnTo>
                    <a:lnTo>
                      <a:pt x="216" y="20"/>
                    </a:lnTo>
                    <a:lnTo>
                      <a:pt x="234" y="32"/>
                    </a:lnTo>
                    <a:lnTo>
                      <a:pt x="248" y="44"/>
                    </a:lnTo>
                    <a:lnTo>
                      <a:pt x="252" y="52"/>
                    </a:lnTo>
                    <a:lnTo>
                      <a:pt x="256" y="58"/>
                    </a:lnTo>
                    <a:lnTo>
                      <a:pt x="260" y="66"/>
                    </a:lnTo>
                    <a:lnTo>
                      <a:pt x="260" y="74"/>
                    </a:lnTo>
                    <a:lnTo>
                      <a:pt x="258" y="84"/>
                    </a:lnTo>
                    <a:lnTo>
                      <a:pt x="254" y="92"/>
                    </a:lnTo>
                    <a:lnTo>
                      <a:pt x="246" y="102"/>
                    </a:lnTo>
                    <a:lnTo>
                      <a:pt x="236" y="11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83"/>
              <p:cNvSpPr>
                <a:spLocks/>
              </p:cNvSpPr>
              <p:nvPr userDrawn="1"/>
            </p:nvSpPr>
            <p:spPr bwMode="auto">
              <a:xfrm>
                <a:off x="2475" y="-2207"/>
                <a:ext cx="200" cy="280"/>
              </a:xfrm>
              <a:custGeom>
                <a:avLst/>
                <a:gdLst>
                  <a:gd name="T0" fmla="*/ 168 w 202"/>
                  <a:gd name="T1" fmla="*/ 0 h 278"/>
                  <a:gd name="T2" fmla="*/ 168 w 202"/>
                  <a:gd name="T3" fmla="*/ 0 h 278"/>
                  <a:gd name="T4" fmla="*/ 154 w 202"/>
                  <a:gd name="T5" fmla="*/ 8 h 278"/>
                  <a:gd name="T6" fmla="*/ 141 w 202"/>
                  <a:gd name="T7" fmla="*/ 18 h 278"/>
                  <a:gd name="T8" fmla="*/ 125 w 202"/>
                  <a:gd name="T9" fmla="*/ 30 h 278"/>
                  <a:gd name="T10" fmla="*/ 107 w 202"/>
                  <a:gd name="T11" fmla="*/ 44 h 278"/>
                  <a:gd name="T12" fmla="*/ 89 w 202"/>
                  <a:gd name="T13" fmla="*/ 60 h 278"/>
                  <a:gd name="T14" fmla="*/ 73 w 202"/>
                  <a:gd name="T15" fmla="*/ 83 h 278"/>
                  <a:gd name="T16" fmla="*/ 57 w 202"/>
                  <a:gd name="T17" fmla="*/ 103 h 278"/>
                  <a:gd name="T18" fmla="*/ 46 w 202"/>
                  <a:gd name="T19" fmla="*/ 123 h 278"/>
                  <a:gd name="T20" fmla="*/ 34 w 202"/>
                  <a:gd name="T21" fmla="*/ 143 h 278"/>
                  <a:gd name="T22" fmla="*/ 22 w 202"/>
                  <a:gd name="T23" fmla="*/ 163 h 278"/>
                  <a:gd name="T24" fmla="*/ 12 w 202"/>
                  <a:gd name="T25" fmla="*/ 185 h 278"/>
                  <a:gd name="T26" fmla="*/ 6 w 202"/>
                  <a:gd name="T27" fmla="*/ 205 h 278"/>
                  <a:gd name="T28" fmla="*/ 2 w 202"/>
                  <a:gd name="T29" fmla="*/ 232 h 278"/>
                  <a:gd name="T30" fmla="*/ 0 w 202"/>
                  <a:gd name="T31" fmla="*/ 252 h 278"/>
                  <a:gd name="T32" fmla="*/ 2 w 202"/>
                  <a:gd name="T33" fmla="*/ 270 h 278"/>
                  <a:gd name="T34" fmla="*/ 8 w 202"/>
                  <a:gd name="T35" fmla="*/ 288 h 278"/>
                  <a:gd name="T36" fmla="*/ 8 w 202"/>
                  <a:gd name="T37" fmla="*/ 288 h 278"/>
                  <a:gd name="T38" fmla="*/ 24 w 202"/>
                  <a:gd name="T39" fmla="*/ 288 h 278"/>
                  <a:gd name="T40" fmla="*/ 40 w 202"/>
                  <a:gd name="T41" fmla="*/ 284 h 278"/>
                  <a:gd name="T42" fmla="*/ 51 w 202"/>
                  <a:gd name="T43" fmla="*/ 276 h 278"/>
                  <a:gd name="T44" fmla="*/ 67 w 202"/>
                  <a:gd name="T45" fmla="*/ 264 h 278"/>
                  <a:gd name="T46" fmla="*/ 83 w 202"/>
                  <a:gd name="T47" fmla="*/ 248 h 278"/>
                  <a:gd name="T48" fmla="*/ 99 w 202"/>
                  <a:gd name="T49" fmla="*/ 232 h 278"/>
                  <a:gd name="T50" fmla="*/ 115 w 202"/>
                  <a:gd name="T51" fmla="*/ 207 h 278"/>
                  <a:gd name="T52" fmla="*/ 131 w 202"/>
                  <a:gd name="T53" fmla="*/ 187 h 278"/>
                  <a:gd name="T54" fmla="*/ 145 w 202"/>
                  <a:gd name="T55" fmla="*/ 165 h 278"/>
                  <a:gd name="T56" fmla="*/ 152 w 202"/>
                  <a:gd name="T57" fmla="*/ 143 h 278"/>
                  <a:gd name="T58" fmla="*/ 164 w 202"/>
                  <a:gd name="T59" fmla="*/ 121 h 278"/>
                  <a:gd name="T60" fmla="*/ 174 w 202"/>
                  <a:gd name="T61" fmla="*/ 99 h 278"/>
                  <a:gd name="T62" fmla="*/ 182 w 202"/>
                  <a:gd name="T63" fmla="*/ 79 h 278"/>
                  <a:gd name="T64" fmla="*/ 188 w 202"/>
                  <a:gd name="T65" fmla="*/ 56 h 278"/>
                  <a:gd name="T66" fmla="*/ 190 w 202"/>
                  <a:gd name="T67" fmla="*/ 38 h 278"/>
                  <a:gd name="T68" fmla="*/ 192 w 202"/>
                  <a:gd name="T69" fmla="*/ 24 h 278"/>
                  <a:gd name="T70" fmla="*/ 192 w 202"/>
                  <a:gd name="T71" fmla="*/ 24 h 278"/>
                  <a:gd name="T72" fmla="*/ 180 w 202"/>
                  <a:gd name="T73" fmla="*/ 24 h 278"/>
                  <a:gd name="T74" fmla="*/ 168 w 202"/>
                  <a:gd name="T75" fmla="*/ 22 h 278"/>
                  <a:gd name="T76" fmla="*/ 168 w 202"/>
                  <a:gd name="T77" fmla="*/ 0 h 27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2" h="278">
                    <a:moveTo>
                      <a:pt x="178" y="0"/>
                    </a:moveTo>
                    <a:lnTo>
                      <a:pt x="178" y="0"/>
                    </a:lnTo>
                    <a:lnTo>
                      <a:pt x="164" y="8"/>
                    </a:lnTo>
                    <a:lnTo>
                      <a:pt x="146" y="18"/>
                    </a:lnTo>
                    <a:lnTo>
                      <a:pt x="130" y="30"/>
                    </a:lnTo>
                    <a:lnTo>
                      <a:pt x="112" y="44"/>
                    </a:lnTo>
                    <a:lnTo>
                      <a:pt x="94" y="60"/>
                    </a:lnTo>
                    <a:lnTo>
                      <a:pt x="78" y="78"/>
                    </a:lnTo>
                    <a:lnTo>
                      <a:pt x="62" y="98"/>
                    </a:lnTo>
                    <a:lnTo>
                      <a:pt x="46" y="118"/>
                    </a:lnTo>
                    <a:lnTo>
                      <a:pt x="34" y="138"/>
                    </a:lnTo>
                    <a:lnTo>
                      <a:pt x="22" y="158"/>
                    </a:lnTo>
                    <a:lnTo>
                      <a:pt x="12" y="180"/>
                    </a:lnTo>
                    <a:lnTo>
                      <a:pt x="6" y="200"/>
                    </a:lnTo>
                    <a:lnTo>
                      <a:pt x="2" y="222"/>
                    </a:lnTo>
                    <a:lnTo>
                      <a:pt x="0" y="242"/>
                    </a:lnTo>
                    <a:lnTo>
                      <a:pt x="2" y="260"/>
                    </a:lnTo>
                    <a:lnTo>
                      <a:pt x="8" y="278"/>
                    </a:lnTo>
                    <a:lnTo>
                      <a:pt x="24" y="278"/>
                    </a:lnTo>
                    <a:lnTo>
                      <a:pt x="40" y="274"/>
                    </a:lnTo>
                    <a:lnTo>
                      <a:pt x="56" y="266"/>
                    </a:lnTo>
                    <a:lnTo>
                      <a:pt x="72" y="254"/>
                    </a:lnTo>
                    <a:lnTo>
                      <a:pt x="88" y="238"/>
                    </a:lnTo>
                    <a:lnTo>
                      <a:pt x="104" y="222"/>
                    </a:lnTo>
                    <a:lnTo>
                      <a:pt x="120" y="202"/>
                    </a:lnTo>
                    <a:lnTo>
                      <a:pt x="136" y="182"/>
                    </a:lnTo>
                    <a:lnTo>
                      <a:pt x="150" y="160"/>
                    </a:lnTo>
                    <a:lnTo>
                      <a:pt x="162" y="138"/>
                    </a:lnTo>
                    <a:lnTo>
                      <a:pt x="174" y="116"/>
                    </a:lnTo>
                    <a:lnTo>
                      <a:pt x="184" y="94"/>
                    </a:lnTo>
                    <a:lnTo>
                      <a:pt x="192" y="74"/>
                    </a:lnTo>
                    <a:lnTo>
                      <a:pt x="198" y="56"/>
                    </a:lnTo>
                    <a:lnTo>
                      <a:pt x="200" y="38"/>
                    </a:lnTo>
                    <a:lnTo>
                      <a:pt x="202" y="24"/>
                    </a:lnTo>
                    <a:lnTo>
                      <a:pt x="190" y="24"/>
                    </a:lnTo>
                    <a:lnTo>
                      <a:pt x="178" y="22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84"/>
              <p:cNvSpPr>
                <a:spLocks/>
              </p:cNvSpPr>
              <p:nvPr userDrawn="1"/>
            </p:nvSpPr>
            <p:spPr bwMode="auto">
              <a:xfrm>
                <a:off x="2475" y="-2207"/>
                <a:ext cx="200" cy="280"/>
              </a:xfrm>
              <a:custGeom>
                <a:avLst/>
                <a:gdLst>
                  <a:gd name="T0" fmla="*/ 168 w 202"/>
                  <a:gd name="T1" fmla="*/ 0 h 278"/>
                  <a:gd name="T2" fmla="*/ 168 w 202"/>
                  <a:gd name="T3" fmla="*/ 0 h 278"/>
                  <a:gd name="T4" fmla="*/ 154 w 202"/>
                  <a:gd name="T5" fmla="*/ 8 h 278"/>
                  <a:gd name="T6" fmla="*/ 141 w 202"/>
                  <a:gd name="T7" fmla="*/ 18 h 278"/>
                  <a:gd name="T8" fmla="*/ 125 w 202"/>
                  <a:gd name="T9" fmla="*/ 30 h 278"/>
                  <a:gd name="T10" fmla="*/ 107 w 202"/>
                  <a:gd name="T11" fmla="*/ 44 h 278"/>
                  <a:gd name="T12" fmla="*/ 89 w 202"/>
                  <a:gd name="T13" fmla="*/ 60 h 278"/>
                  <a:gd name="T14" fmla="*/ 73 w 202"/>
                  <a:gd name="T15" fmla="*/ 83 h 278"/>
                  <a:gd name="T16" fmla="*/ 57 w 202"/>
                  <a:gd name="T17" fmla="*/ 103 h 278"/>
                  <a:gd name="T18" fmla="*/ 46 w 202"/>
                  <a:gd name="T19" fmla="*/ 123 h 278"/>
                  <a:gd name="T20" fmla="*/ 34 w 202"/>
                  <a:gd name="T21" fmla="*/ 143 h 278"/>
                  <a:gd name="T22" fmla="*/ 22 w 202"/>
                  <a:gd name="T23" fmla="*/ 163 h 278"/>
                  <a:gd name="T24" fmla="*/ 12 w 202"/>
                  <a:gd name="T25" fmla="*/ 185 h 278"/>
                  <a:gd name="T26" fmla="*/ 6 w 202"/>
                  <a:gd name="T27" fmla="*/ 205 h 278"/>
                  <a:gd name="T28" fmla="*/ 2 w 202"/>
                  <a:gd name="T29" fmla="*/ 232 h 278"/>
                  <a:gd name="T30" fmla="*/ 0 w 202"/>
                  <a:gd name="T31" fmla="*/ 252 h 278"/>
                  <a:gd name="T32" fmla="*/ 2 w 202"/>
                  <a:gd name="T33" fmla="*/ 270 h 278"/>
                  <a:gd name="T34" fmla="*/ 8 w 202"/>
                  <a:gd name="T35" fmla="*/ 288 h 278"/>
                  <a:gd name="T36" fmla="*/ 8 w 202"/>
                  <a:gd name="T37" fmla="*/ 288 h 278"/>
                  <a:gd name="T38" fmla="*/ 24 w 202"/>
                  <a:gd name="T39" fmla="*/ 288 h 278"/>
                  <a:gd name="T40" fmla="*/ 40 w 202"/>
                  <a:gd name="T41" fmla="*/ 284 h 278"/>
                  <a:gd name="T42" fmla="*/ 51 w 202"/>
                  <a:gd name="T43" fmla="*/ 276 h 278"/>
                  <a:gd name="T44" fmla="*/ 67 w 202"/>
                  <a:gd name="T45" fmla="*/ 264 h 278"/>
                  <a:gd name="T46" fmla="*/ 83 w 202"/>
                  <a:gd name="T47" fmla="*/ 248 h 278"/>
                  <a:gd name="T48" fmla="*/ 99 w 202"/>
                  <a:gd name="T49" fmla="*/ 232 h 278"/>
                  <a:gd name="T50" fmla="*/ 115 w 202"/>
                  <a:gd name="T51" fmla="*/ 207 h 278"/>
                  <a:gd name="T52" fmla="*/ 131 w 202"/>
                  <a:gd name="T53" fmla="*/ 187 h 278"/>
                  <a:gd name="T54" fmla="*/ 145 w 202"/>
                  <a:gd name="T55" fmla="*/ 165 h 278"/>
                  <a:gd name="T56" fmla="*/ 152 w 202"/>
                  <a:gd name="T57" fmla="*/ 143 h 278"/>
                  <a:gd name="T58" fmla="*/ 164 w 202"/>
                  <a:gd name="T59" fmla="*/ 121 h 278"/>
                  <a:gd name="T60" fmla="*/ 174 w 202"/>
                  <a:gd name="T61" fmla="*/ 99 h 278"/>
                  <a:gd name="T62" fmla="*/ 182 w 202"/>
                  <a:gd name="T63" fmla="*/ 79 h 278"/>
                  <a:gd name="T64" fmla="*/ 188 w 202"/>
                  <a:gd name="T65" fmla="*/ 56 h 278"/>
                  <a:gd name="T66" fmla="*/ 190 w 202"/>
                  <a:gd name="T67" fmla="*/ 38 h 278"/>
                  <a:gd name="T68" fmla="*/ 192 w 202"/>
                  <a:gd name="T69" fmla="*/ 24 h 278"/>
                  <a:gd name="T70" fmla="*/ 192 w 202"/>
                  <a:gd name="T71" fmla="*/ 24 h 278"/>
                  <a:gd name="T72" fmla="*/ 180 w 202"/>
                  <a:gd name="T73" fmla="*/ 24 h 278"/>
                  <a:gd name="T74" fmla="*/ 168 w 202"/>
                  <a:gd name="T75" fmla="*/ 22 h 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02" h="278">
                    <a:moveTo>
                      <a:pt x="178" y="0"/>
                    </a:moveTo>
                    <a:lnTo>
                      <a:pt x="178" y="0"/>
                    </a:lnTo>
                    <a:lnTo>
                      <a:pt x="164" y="8"/>
                    </a:lnTo>
                    <a:lnTo>
                      <a:pt x="146" y="18"/>
                    </a:lnTo>
                    <a:lnTo>
                      <a:pt x="130" y="30"/>
                    </a:lnTo>
                    <a:lnTo>
                      <a:pt x="112" y="44"/>
                    </a:lnTo>
                    <a:lnTo>
                      <a:pt x="94" y="60"/>
                    </a:lnTo>
                    <a:lnTo>
                      <a:pt x="78" y="78"/>
                    </a:lnTo>
                    <a:lnTo>
                      <a:pt x="62" y="98"/>
                    </a:lnTo>
                    <a:lnTo>
                      <a:pt x="46" y="118"/>
                    </a:lnTo>
                    <a:lnTo>
                      <a:pt x="34" y="138"/>
                    </a:lnTo>
                    <a:lnTo>
                      <a:pt x="22" y="158"/>
                    </a:lnTo>
                    <a:lnTo>
                      <a:pt x="12" y="180"/>
                    </a:lnTo>
                    <a:lnTo>
                      <a:pt x="6" y="200"/>
                    </a:lnTo>
                    <a:lnTo>
                      <a:pt x="2" y="222"/>
                    </a:lnTo>
                    <a:lnTo>
                      <a:pt x="0" y="242"/>
                    </a:lnTo>
                    <a:lnTo>
                      <a:pt x="2" y="260"/>
                    </a:lnTo>
                    <a:lnTo>
                      <a:pt x="8" y="278"/>
                    </a:lnTo>
                    <a:lnTo>
                      <a:pt x="24" y="278"/>
                    </a:lnTo>
                    <a:lnTo>
                      <a:pt x="40" y="274"/>
                    </a:lnTo>
                    <a:lnTo>
                      <a:pt x="56" y="266"/>
                    </a:lnTo>
                    <a:lnTo>
                      <a:pt x="72" y="254"/>
                    </a:lnTo>
                    <a:lnTo>
                      <a:pt x="88" y="238"/>
                    </a:lnTo>
                    <a:lnTo>
                      <a:pt x="104" y="222"/>
                    </a:lnTo>
                    <a:lnTo>
                      <a:pt x="120" y="202"/>
                    </a:lnTo>
                    <a:lnTo>
                      <a:pt x="136" y="182"/>
                    </a:lnTo>
                    <a:lnTo>
                      <a:pt x="150" y="160"/>
                    </a:lnTo>
                    <a:lnTo>
                      <a:pt x="162" y="138"/>
                    </a:lnTo>
                    <a:lnTo>
                      <a:pt x="174" y="116"/>
                    </a:lnTo>
                    <a:lnTo>
                      <a:pt x="184" y="94"/>
                    </a:lnTo>
                    <a:lnTo>
                      <a:pt x="192" y="74"/>
                    </a:lnTo>
                    <a:lnTo>
                      <a:pt x="198" y="56"/>
                    </a:lnTo>
                    <a:lnTo>
                      <a:pt x="200" y="38"/>
                    </a:lnTo>
                    <a:lnTo>
                      <a:pt x="202" y="24"/>
                    </a:lnTo>
                    <a:lnTo>
                      <a:pt x="190" y="24"/>
                    </a:lnTo>
                    <a:lnTo>
                      <a:pt x="178" y="2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85"/>
              <p:cNvSpPr>
                <a:spLocks/>
              </p:cNvSpPr>
              <p:nvPr userDrawn="1"/>
            </p:nvSpPr>
            <p:spPr bwMode="auto">
              <a:xfrm>
                <a:off x="7056" y="-3328"/>
                <a:ext cx="3461" cy="2841"/>
              </a:xfrm>
              <a:custGeom>
                <a:avLst/>
                <a:gdLst>
                  <a:gd name="T0" fmla="*/ 508 w 3450"/>
                  <a:gd name="T1" fmla="*/ 1994 h 2830"/>
                  <a:gd name="T2" fmla="*/ 1081 w 3450"/>
                  <a:gd name="T3" fmla="*/ 1666 h 2830"/>
                  <a:gd name="T4" fmla="*/ 989 w 3450"/>
                  <a:gd name="T5" fmla="*/ 1168 h 2830"/>
                  <a:gd name="T6" fmla="*/ 1144 w 3450"/>
                  <a:gd name="T7" fmla="*/ 424 h 2830"/>
                  <a:gd name="T8" fmla="*/ 1790 w 3450"/>
                  <a:gd name="T9" fmla="*/ 34 h 2830"/>
                  <a:gd name="T10" fmla="*/ 2675 w 3450"/>
                  <a:gd name="T11" fmla="*/ 66 h 2830"/>
                  <a:gd name="T12" fmla="*/ 3365 w 3450"/>
                  <a:gd name="T13" fmla="*/ 267 h 2830"/>
                  <a:gd name="T14" fmla="*/ 3479 w 3450"/>
                  <a:gd name="T15" fmla="*/ 175 h 2830"/>
                  <a:gd name="T16" fmla="*/ 3389 w 3450"/>
                  <a:gd name="T17" fmla="*/ 472 h 2830"/>
                  <a:gd name="T18" fmla="*/ 2973 w 3450"/>
                  <a:gd name="T19" fmla="*/ 620 h 2830"/>
                  <a:gd name="T20" fmla="*/ 2745 w 3450"/>
                  <a:gd name="T21" fmla="*/ 889 h 2830"/>
                  <a:gd name="T22" fmla="*/ 2470 w 3450"/>
                  <a:gd name="T23" fmla="*/ 1060 h 2830"/>
                  <a:gd name="T24" fmla="*/ 2219 w 3450"/>
                  <a:gd name="T25" fmla="*/ 1134 h 2830"/>
                  <a:gd name="T26" fmla="*/ 1984 w 3450"/>
                  <a:gd name="T27" fmla="*/ 1325 h 2830"/>
                  <a:gd name="T28" fmla="*/ 1844 w 3450"/>
                  <a:gd name="T29" fmla="*/ 1590 h 2830"/>
                  <a:gd name="T30" fmla="*/ 1812 w 3450"/>
                  <a:gd name="T31" fmla="*/ 1967 h 2830"/>
                  <a:gd name="T32" fmla="*/ 1605 w 3450"/>
                  <a:gd name="T33" fmla="*/ 2134 h 2830"/>
                  <a:gd name="T34" fmla="*/ 1392 w 3450"/>
                  <a:gd name="T35" fmla="*/ 2421 h 2830"/>
                  <a:gd name="T36" fmla="*/ 1120 w 3450"/>
                  <a:gd name="T37" fmla="*/ 2600 h 2830"/>
                  <a:gd name="T38" fmla="*/ 873 w 3450"/>
                  <a:gd name="T39" fmla="*/ 2626 h 2830"/>
                  <a:gd name="T40" fmla="*/ 618 w 3450"/>
                  <a:gd name="T41" fmla="*/ 2759 h 2830"/>
                  <a:gd name="T42" fmla="*/ 407 w 3450"/>
                  <a:gd name="T43" fmla="*/ 2875 h 2830"/>
                  <a:gd name="T44" fmla="*/ 309 w 3450"/>
                  <a:gd name="T45" fmla="*/ 2668 h 2830"/>
                  <a:gd name="T46" fmla="*/ 453 w 3450"/>
                  <a:gd name="T47" fmla="*/ 2558 h 2830"/>
                  <a:gd name="T48" fmla="*/ 558 w 3450"/>
                  <a:gd name="T49" fmla="*/ 2482 h 2830"/>
                  <a:gd name="T50" fmla="*/ 764 w 3450"/>
                  <a:gd name="T51" fmla="*/ 2584 h 2830"/>
                  <a:gd name="T52" fmla="*/ 841 w 3450"/>
                  <a:gd name="T53" fmla="*/ 2331 h 2830"/>
                  <a:gd name="T54" fmla="*/ 957 w 3450"/>
                  <a:gd name="T55" fmla="*/ 2449 h 2830"/>
                  <a:gd name="T56" fmla="*/ 1122 w 3450"/>
                  <a:gd name="T57" fmla="*/ 2415 h 2830"/>
                  <a:gd name="T58" fmla="*/ 1222 w 3450"/>
                  <a:gd name="T59" fmla="*/ 2118 h 2830"/>
                  <a:gd name="T60" fmla="*/ 1346 w 3450"/>
                  <a:gd name="T61" fmla="*/ 2259 h 2830"/>
                  <a:gd name="T62" fmla="*/ 1463 w 3450"/>
                  <a:gd name="T63" fmla="*/ 2166 h 2830"/>
                  <a:gd name="T64" fmla="*/ 1513 w 3450"/>
                  <a:gd name="T65" fmla="*/ 1942 h 2830"/>
                  <a:gd name="T66" fmla="*/ 1653 w 3450"/>
                  <a:gd name="T67" fmla="*/ 1976 h 2830"/>
                  <a:gd name="T68" fmla="*/ 1649 w 3450"/>
                  <a:gd name="T69" fmla="*/ 1598 h 2830"/>
                  <a:gd name="T70" fmla="*/ 1533 w 3450"/>
                  <a:gd name="T71" fmla="*/ 1237 h 2830"/>
                  <a:gd name="T72" fmla="*/ 1741 w 3450"/>
                  <a:gd name="T73" fmla="*/ 1464 h 2830"/>
                  <a:gd name="T74" fmla="*/ 1806 w 3450"/>
                  <a:gd name="T75" fmla="*/ 1269 h 2830"/>
                  <a:gd name="T76" fmla="*/ 1639 w 3450"/>
                  <a:gd name="T77" fmla="*/ 922 h 2830"/>
                  <a:gd name="T78" fmla="*/ 1902 w 3450"/>
                  <a:gd name="T79" fmla="*/ 1142 h 2830"/>
                  <a:gd name="T80" fmla="*/ 2054 w 3450"/>
                  <a:gd name="T81" fmla="*/ 1092 h 2830"/>
                  <a:gd name="T82" fmla="*/ 1858 w 3450"/>
                  <a:gd name="T83" fmla="*/ 628 h 2830"/>
                  <a:gd name="T84" fmla="*/ 1984 w 3450"/>
                  <a:gd name="T85" fmla="*/ 492 h 2830"/>
                  <a:gd name="T86" fmla="*/ 2251 w 3450"/>
                  <a:gd name="T87" fmla="*/ 697 h 2830"/>
                  <a:gd name="T88" fmla="*/ 2010 w 3450"/>
                  <a:gd name="T89" fmla="*/ 598 h 2830"/>
                  <a:gd name="T90" fmla="*/ 2026 w 3450"/>
                  <a:gd name="T91" fmla="*/ 735 h 2830"/>
                  <a:gd name="T92" fmla="*/ 2349 w 3450"/>
                  <a:gd name="T93" fmla="*/ 938 h 2830"/>
                  <a:gd name="T94" fmla="*/ 2295 w 3450"/>
                  <a:gd name="T95" fmla="*/ 570 h 2830"/>
                  <a:gd name="T96" fmla="*/ 2364 w 3450"/>
                  <a:gd name="T97" fmla="*/ 548 h 2830"/>
                  <a:gd name="T98" fmla="*/ 2704 w 3450"/>
                  <a:gd name="T99" fmla="*/ 745 h 2830"/>
                  <a:gd name="T100" fmla="*/ 2741 w 3450"/>
                  <a:gd name="T101" fmla="*/ 470 h 2830"/>
                  <a:gd name="T102" fmla="*/ 2688 w 3450"/>
                  <a:gd name="T103" fmla="*/ 301 h 2830"/>
                  <a:gd name="T104" fmla="*/ 2985 w 3450"/>
                  <a:gd name="T105" fmla="*/ 508 h 2830"/>
                  <a:gd name="T106" fmla="*/ 3250 w 3450"/>
                  <a:gd name="T107" fmla="*/ 406 h 2830"/>
                  <a:gd name="T108" fmla="*/ 3050 w 3450"/>
                  <a:gd name="T109" fmla="*/ 315 h 2830"/>
                  <a:gd name="T110" fmla="*/ 1870 w 3450"/>
                  <a:gd name="T111" fmla="*/ 116 h 2830"/>
                  <a:gd name="T112" fmla="*/ 1336 w 3450"/>
                  <a:gd name="T113" fmla="*/ 434 h 2830"/>
                  <a:gd name="T114" fmla="*/ 1170 w 3450"/>
                  <a:gd name="T115" fmla="*/ 1090 h 2830"/>
                  <a:gd name="T116" fmla="*/ 1356 w 3450"/>
                  <a:gd name="T117" fmla="*/ 1606 h 2830"/>
                  <a:gd name="T118" fmla="*/ 766 w 3450"/>
                  <a:gd name="T119" fmla="*/ 2088 h 2830"/>
                  <a:gd name="T120" fmla="*/ 399 w 3450"/>
                  <a:gd name="T121" fmla="*/ 2150 h 283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450" h="2830">
                    <a:moveTo>
                      <a:pt x="82" y="1714"/>
                    </a:moveTo>
                    <a:lnTo>
                      <a:pt x="82" y="1714"/>
                    </a:lnTo>
                    <a:lnTo>
                      <a:pt x="132" y="1752"/>
                    </a:lnTo>
                    <a:lnTo>
                      <a:pt x="186" y="1792"/>
                    </a:lnTo>
                    <a:lnTo>
                      <a:pt x="250" y="1836"/>
                    </a:lnTo>
                    <a:lnTo>
                      <a:pt x="316" y="1882"/>
                    </a:lnTo>
                    <a:lnTo>
                      <a:pt x="350" y="1902"/>
                    </a:lnTo>
                    <a:lnTo>
                      <a:pt x="382" y="1920"/>
                    </a:lnTo>
                    <a:lnTo>
                      <a:pt x="412" y="1936"/>
                    </a:lnTo>
                    <a:lnTo>
                      <a:pt x="438" y="1946"/>
                    </a:lnTo>
                    <a:lnTo>
                      <a:pt x="460" y="1954"/>
                    </a:lnTo>
                    <a:lnTo>
                      <a:pt x="470" y="1956"/>
                    </a:lnTo>
                    <a:lnTo>
                      <a:pt x="478" y="1956"/>
                    </a:lnTo>
                    <a:lnTo>
                      <a:pt x="498" y="1954"/>
                    </a:lnTo>
                    <a:lnTo>
                      <a:pt x="526" y="1948"/>
                    </a:lnTo>
                    <a:lnTo>
                      <a:pt x="562" y="1938"/>
                    </a:lnTo>
                    <a:lnTo>
                      <a:pt x="604" y="1924"/>
                    </a:lnTo>
                    <a:lnTo>
                      <a:pt x="650" y="1906"/>
                    </a:lnTo>
                    <a:lnTo>
                      <a:pt x="700" y="1886"/>
                    </a:lnTo>
                    <a:lnTo>
                      <a:pt x="754" y="1862"/>
                    </a:lnTo>
                    <a:lnTo>
                      <a:pt x="806" y="1836"/>
                    </a:lnTo>
                    <a:lnTo>
                      <a:pt x="860" y="1806"/>
                    </a:lnTo>
                    <a:lnTo>
                      <a:pt x="912" y="1772"/>
                    </a:lnTo>
                    <a:lnTo>
                      <a:pt x="962" y="1736"/>
                    </a:lnTo>
                    <a:lnTo>
                      <a:pt x="986" y="1718"/>
                    </a:lnTo>
                    <a:lnTo>
                      <a:pt x="1008" y="1698"/>
                    </a:lnTo>
                    <a:lnTo>
                      <a:pt x="1028" y="1678"/>
                    </a:lnTo>
                    <a:lnTo>
                      <a:pt x="1048" y="1658"/>
                    </a:lnTo>
                    <a:lnTo>
                      <a:pt x="1066" y="1636"/>
                    </a:lnTo>
                    <a:lnTo>
                      <a:pt x="1082" y="1614"/>
                    </a:lnTo>
                    <a:lnTo>
                      <a:pt x="1098" y="1592"/>
                    </a:lnTo>
                    <a:lnTo>
                      <a:pt x="1110" y="1570"/>
                    </a:lnTo>
                    <a:lnTo>
                      <a:pt x="1120" y="1546"/>
                    </a:lnTo>
                    <a:lnTo>
                      <a:pt x="1128" y="1522"/>
                    </a:lnTo>
                    <a:lnTo>
                      <a:pt x="1110" y="1494"/>
                    </a:lnTo>
                    <a:lnTo>
                      <a:pt x="1092" y="1462"/>
                    </a:lnTo>
                    <a:lnTo>
                      <a:pt x="1068" y="1416"/>
                    </a:lnTo>
                    <a:lnTo>
                      <a:pt x="1044" y="1362"/>
                    </a:lnTo>
                    <a:lnTo>
                      <a:pt x="1018" y="1298"/>
                    </a:lnTo>
                    <a:lnTo>
                      <a:pt x="1006" y="1262"/>
                    </a:lnTo>
                    <a:lnTo>
                      <a:pt x="994" y="1226"/>
                    </a:lnTo>
                    <a:lnTo>
                      <a:pt x="984" y="1186"/>
                    </a:lnTo>
                    <a:lnTo>
                      <a:pt x="974" y="1146"/>
                    </a:lnTo>
                    <a:lnTo>
                      <a:pt x="966" y="1104"/>
                    </a:lnTo>
                    <a:lnTo>
                      <a:pt x="960" y="1060"/>
                    </a:lnTo>
                    <a:lnTo>
                      <a:pt x="954" y="1014"/>
                    </a:lnTo>
                    <a:lnTo>
                      <a:pt x="952" y="968"/>
                    </a:lnTo>
                    <a:lnTo>
                      <a:pt x="950" y="920"/>
                    </a:lnTo>
                    <a:lnTo>
                      <a:pt x="952" y="872"/>
                    </a:lnTo>
                    <a:lnTo>
                      <a:pt x="958" y="822"/>
                    </a:lnTo>
                    <a:lnTo>
                      <a:pt x="966" y="772"/>
                    </a:lnTo>
                    <a:lnTo>
                      <a:pt x="976" y="722"/>
                    </a:lnTo>
                    <a:lnTo>
                      <a:pt x="990" y="672"/>
                    </a:lnTo>
                    <a:lnTo>
                      <a:pt x="1008" y="620"/>
                    </a:lnTo>
                    <a:lnTo>
                      <a:pt x="1032" y="568"/>
                    </a:lnTo>
                    <a:lnTo>
                      <a:pt x="1058" y="516"/>
                    </a:lnTo>
                    <a:lnTo>
                      <a:pt x="1088" y="464"/>
                    </a:lnTo>
                    <a:lnTo>
                      <a:pt x="1124" y="414"/>
                    </a:lnTo>
                    <a:lnTo>
                      <a:pt x="1164" y="362"/>
                    </a:lnTo>
                    <a:lnTo>
                      <a:pt x="1186" y="338"/>
                    </a:lnTo>
                    <a:lnTo>
                      <a:pt x="1208" y="314"/>
                    </a:lnTo>
                    <a:lnTo>
                      <a:pt x="1232" y="290"/>
                    </a:lnTo>
                    <a:lnTo>
                      <a:pt x="1256" y="270"/>
                    </a:lnTo>
                    <a:lnTo>
                      <a:pt x="1306" y="228"/>
                    </a:lnTo>
                    <a:lnTo>
                      <a:pt x="1358" y="192"/>
                    </a:lnTo>
                    <a:lnTo>
                      <a:pt x="1412" y="160"/>
                    </a:lnTo>
                    <a:lnTo>
                      <a:pt x="1466" y="132"/>
                    </a:lnTo>
                    <a:lnTo>
                      <a:pt x="1524" y="106"/>
                    </a:lnTo>
                    <a:lnTo>
                      <a:pt x="1582" y="84"/>
                    </a:lnTo>
                    <a:lnTo>
                      <a:pt x="1642" y="64"/>
                    </a:lnTo>
                    <a:lnTo>
                      <a:pt x="1700" y="48"/>
                    </a:lnTo>
                    <a:lnTo>
                      <a:pt x="1760" y="34"/>
                    </a:lnTo>
                    <a:lnTo>
                      <a:pt x="1820" y="24"/>
                    </a:lnTo>
                    <a:lnTo>
                      <a:pt x="1880" y="16"/>
                    </a:lnTo>
                    <a:lnTo>
                      <a:pt x="1940" y="8"/>
                    </a:lnTo>
                    <a:lnTo>
                      <a:pt x="1998" y="4"/>
                    </a:lnTo>
                    <a:lnTo>
                      <a:pt x="2054" y="2"/>
                    </a:lnTo>
                    <a:lnTo>
                      <a:pt x="2110" y="0"/>
                    </a:lnTo>
                    <a:lnTo>
                      <a:pt x="2166" y="0"/>
                    </a:lnTo>
                    <a:lnTo>
                      <a:pt x="2268" y="4"/>
                    </a:lnTo>
                    <a:lnTo>
                      <a:pt x="2360" y="12"/>
                    </a:lnTo>
                    <a:lnTo>
                      <a:pt x="2442" y="22"/>
                    </a:lnTo>
                    <a:lnTo>
                      <a:pt x="2508" y="32"/>
                    </a:lnTo>
                    <a:lnTo>
                      <a:pt x="2560" y="40"/>
                    </a:lnTo>
                    <a:lnTo>
                      <a:pt x="2602" y="48"/>
                    </a:lnTo>
                    <a:lnTo>
                      <a:pt x="2634" y="66"/>
                    </a:lnTo>
                    <a:lnTo>
                      <a:pt x="2722" y="112"/>
                    </a:lnTo>
                    <a:lnTo>
                      <a:pt x="2780" y="140"/>
                    </a:lnTo>
                    <a:lnTo>
                      <a:pt x="2844" y="170"/>
                    </a:lnTo>
                    <a:lnTo>
                      <a:pt x="2912" y="200"/>
                    </a:lnTo>
                    <a:lnTo>
                      <a:pt x="2984" y="226"/>
                    </a:lnTo>
                    <a:lnTo>
                      <a:pt x="3054" y="250"/>
                    </a:lnTo>
                    <a:lnTo>
                      <a:pt x="3088" y="260"/>
                    </a:lnTo>
                    <a:lnTo>
                      <a:pt x="3122" y="268"/>
                    </a:lnTo>
                    <a:lnTo>
                      <a:pt x="3154" y="274"/>
                    </a:lnTo>
                    <a:lnTo>
                      <a:pt x="3186" y="278"/>
                    </a:lnTo>
                    <a:lnTo>
                      <a:pt x="3216" y="280"/>
                    </a:lnTo>
                    <a:lnTo>
                      <a:pt x="3242" y="280"/>
                    </a:lnTo>
                    <a:lnTo>
                      <a:pt x="3268" y="278"/>
                    </a:lnTo>
                    <a:lnTo>
                      <a:pt x="3290" y="270"/>
                    </a:lnTo>
                    <a:lnTo>
                      <a:pt x="3310" y="262"/>
                    </a:lnTo>
                    <a:lnTo>
                      <a:pt x="3318" y="256"/>
                    </a:lnTo>
                    <a:lnTo>
                      <a:pt x="3326" y="248"/>
                    </a:lnTo>
                    <a:lnTo>
                      <a:pt x="3332" y="242"/>
                    </a:lnTo>
                    <a:lnTo>
                      <a:pt x="3340" y="232"/>
                    </a:lnTo>
                    <a:lnTo>
                      <a:pt x="3344" y="222"/>
                    </a:lnTo>
                    <a:lnTo>
                      <a:pt x="3348" y="212"/>
                    </a:lnTo>
                    <a:lnTo>
                      <a:pt x="3352" y="200"/>
                    </a:lnTo>
                    <a:lnTo>
                      <a:pt x="3354" y="188"/>
                    </a:lnTo>
                    <a:lnTo>
                      <a:pt x="3354" y="160"/>
                    </a:lnTo>
                    <a:lnTo>
                      <a:pt x="3364" y="158"/>
                    </a:lnTo>
                    <a:lnTo>
                      <a:pt x="3386" y="158"/>
                    </a:lnTo>
                    <a:lnTo>
                      <a:pt x="3398" y="160"/>
                    </a:lnTo>
                    <a:lnTo>
                      <a:pt x="3412" y="164"/>
                    </a:lnTo>
                    <a:lnTo>
                      <a:pt x="3424" y="170"/>
                    </a:lnTo>
                    <a:lnTo>
                      <a:pt x="3436" y="180"/>
                    </a:lnTo>
                    <a:lnTo>
                      <a:pt x="3440" y="186"/>
                    </a:lnTo>
                    <a:lnTo>
                      <a:pt x="3444" y="194"/>
                    </a:lnTo>
                    <a:lnTo>
                      <a:pt x="3446" y="202"/>
                    </a:lnTo>
                    <a:lnTo>
                      <a:pt x="3448" y="212"/>
                    </a:lnTo>
                    <a:lnTo>
                      <a:pt x="3450" y="224"/>
                    </a:lnTo>
                    <a:lnTo>
                      <a:pt x="3448" y="236"/>
                    </a:lnTo>
                    <a:lnTo>
                      <a:pt x="3446" y="250"/>
                    </a:lnTo>
                    <a:lnTo>
                      <a:pt x="3442" y="264"/>
                    </a:lnTo>
                    <a:lnTo>
                      <a:pt x="3430" y="300"/>
                    </a:lnTo>
                    <a:lnTo>
                      <a:pt x="3410" y="344"/>
                    </a:lnTo>
                    <a:lnTo>
                      <a:pt x="3382" y="394"/>
                    </a:lnTo>
                    <a:lnTo>
                      <a:pt x="3342" y="452"/>
                    </a:lnTo>
                    <a:lnTo>
                      <a:pt x="3334" y="462"/>
                    </a:lnTo>
                    <a:lnTo>
                      <a:pt x="3306" y="484"/>
                    </a:lnTo>
                    <a:lnTo>
                      <a:pt x="3264" y="516"/>
                    </a:lnTo>
                    <a:lnTo>
                      <a:pt x="3238" y="532"/>
                    </a:lnTo>
                    <a:lnTo>
                      <a:pt x="3210" y="550"/>
                    </a:lnTo>
                    <a:lnTo>
                      <a:pt x="3180" y="566"/>
                    </a:lnTo>
                    <a:lnTo>
                      <a:pt x="3148" y="582"/>
                    </a:lnTo>
                    <a:lnTo>
                      <a:pt x="3114" y="596"/>
                    </a:lnTo>
                    <a:lnTo>
                      <a:pt x="3078" y="606"/>
                    </a:lnTo>
                    <a:lnTo>
                      <a:pt x="3040" y="614"/>
                    </a:lnTo>
                    <a:lnTo>
                      <a:pt x="3004" y="616"/>
                    </a:lnTo>
                    <a:lnTo>
                      <a:pt x="2984" y="616"/>
                    </a:lnTo>
                    <a:lnTo>
                      <a:pt x="2966" y="616"/>
                    </a:lnTo>
                    <a:lnTo>
                      <a:pt x="2946" y="614"/>
                    </a:lnTo>
                    <a:lnTo>
                      <a:pt x="2928" y="610"/>
                    </a:lnTo>
                    <a:lnTo>
                      <a:pt x="2924" y="624"/>
                    </a:lnTo>
                    <a:lnTo>
                      <a:pt x="2914" y="662"/>
                    </a:lnTo>
                    <a:lnTo>
                      <a:pt x="2904" y="688"/>
                    </a:lnTo>
                    <a:lnTo>
                      <a:pt x="2892" y="716"/>
                    </a:lnTo>
                    <a:lnTo>
                      <a:pt x="2878" y="744"/>
                    </a:lnTo>
                    <a:lnTo>
                      <a:pt x="2858" y="772"/>
                    </a:lnTo>
                    <a:lnTo>
                      <a:pt x="2836" y="800"/>
                    </a:lnTo>
                    <a:lnTo>
                      <a:pt x="2822" y="812"/>
                    </a:lnTo>
                    <a:lnTo>
                      <a:pt x="2808" y="826"/>
                    </a:lnTo>
                    <a:lnTo>
                      <a:pt x="2794" y="836"/>
                    </a:lnTo>
                    <a:lnTo>
                      <a:pt x="2778" y="846"/>
                    </a:lnTo>
                    <a:lnTo>
                      <a:pt x="2760" y="856"/>
                    </a:lnTo>
                    <a:lnTo>
                      <a:pt x="2740" y="864"/>
                    </a:lnTo>
                    <a:lnTo>
                      <a:pt x="2720" y="870"/>
                    </a:lnTo>
                    <a:lnTo>
                      <a:pt x="2700" y="874"/>
                    </a:lnTo>
                    <a:lnTo>
                      <a:pt x="2676" y="876"/>
                    </a:lnTo>
                    <a:lnTo>
                      <a:pt x="2652" y="878"/>
                    </a:lnTo>
                    <a:lnTo>
                      <a:pt x="2626" y="876"/>
                    </a:lnTo>
                    <a:lnTo>
                      <a:pt x="2600" y="872"/>
                    </a:lnTo>
                    <a:lnTo>
                      <a:pt x="2570" y="866"/>
                    </a:lnTo>
                    <a:lnTo>
                      <a:pt x="2540" y="858"/>
                    </a:lnTo>
                    <a:lnTo>
                      <a:pt x="2538" y="870"/>
                    </a:lnTo>
                    <a:lnTo>
                      <a:pt x="2526" y="902"/>
                    </a:lnTo>
                    <a:lnTo>
                      <a:pt x="2518" y="924"/>
                    </a:lnTo>
                    <a:lnTo>
                      <a:pt x="2506" y="946"/>
                    </a:lnTo>
                    <a:lnTo>
                      <a:pt x="2492" y="970"/>
                    </a:lnTo>
                    <a:lnTo>
                      <a:pt x="2476" y="996"/>
                    </a:lnTo>
                    <a:lnTo>
                      <a:pt x="2454" y="1018"/>
                    </a:lnTo>
                    <a:lnTo>
                      <a:pt x="2430" y="1040"/>
                    </a:lnTo>
                    <a:lnTo>
                      <a:pt x="2418" y="1048"/>
                    </a:lnTo>
                    <a:lnTo>
                      <a:pt x="2402" y="1058"/>
                    </a:lnTo>
                    <a:lnTo>
                      <a:pt x="2388" y="1066"/>
                    </a:lnTo>
                    <a:lnTo>
                      <a:pt x="2370" y="1072"/>
                    </a:lnTo>
                    <a:lnTo>
                      <a:pt x="2354" y="1078"/>
                    </a:lnTo>
                    <a:lnTo>
                      <a:pt x="2334" y="1082"/>
                    </a:lnTo>
                    <a:lnTo>
                      <a:pt x="2314" y="1084"/>
                    </a:lnTo>
                    <a:lnTo>
                      <a:pt x="2294" y="1084"/>
                    </a:lnTo>
                    <a:lnTo>
                      <a:pt x="2272" y="1084"/>
                    </a:lnTo>
                    <a:lnTo>
                      <a:pt x="2248" y="1082"/>
                    </a:lnTo>
                    <a:lnTo>
                      <a:pt x="2224" y="1078"/>
                    </a:lnTo>
                    <a:lnTo>
                      <a:pt x="2198" y="1070"/>
                    </a:lnTo>
                    <a:lnTo>
                      <a:pt x="2194" y="1082"/>
                    </a:lnTo>
                    <a:lnTo>
                      <a:pt x="2184" y="1114"/>
                    </a:lnTo>
                    <a:lnTo>
                      <a:pt x="2176" y="1134"/>
                    </a:lnTo>
                    <a:lnTo>
                      <a:pt x="2168" y="1156"/>
                    </a:lnTo>
                    <a:lnTo>
                      <a:pt x="2154" y="1180"/>
                    </a:lnTo>
                    <a:lnTo>
                      <a:pt x="2140" y="1204"/>
                    </a:lnTo>
                    <a:lnTo>
                      <a:pt x="2122" y="1228"/>
                    </a:lnTo>
                    <a:lnTo>
                      <a:pt x="2102" y="1248"/>
                    </a:lnTo>
                    <a:lnTo>
                      <a:pt x="2080" y="1268"/>
                    </a:lnTo>
                    <a:lnTo>
                      <a:pt x="2066" y="1276"/>
                    </a:lnTo>
                    <a:lnTo>
                      <a:pt x="2052" y="1284"/>
                    </a:lnTo>
                    <a:lnTo>
                      <a:pt x="2038" y="1290"/>
                    </a:lnTo>
                    <a:lnTo>
                      <a:pt x="2024" y="1294"/>
                    </a:lnTo>
                    <a:lnTo>
                      <a:pt x="2008" y="1298"/>
                    </a:lnTo>
                    <a:lnTo>
                      <a:pt x="1990" y="1300"/>
                    </a:lnTo>
                    <a:lnTo>
                      <a:pt x="1972" y="1300"/>
                    </a:lnTo>
                    <a:lnTo>
                      <a:pt x="1954" y="1300"/>
                    </a:lnTo>
                    <a:lnTo>
                      <a:pt x="1934" y="1296"/>
                    </a:lnTo>
                    <a:lnTo>
                      <a:pt x="1914" y="1292"/>
                    </a:lnTo>
                    <a:lnTo>
                      <a:pt x="1914" y="1306"/>
                    </a:lnTo>
                    <a:lnTo>
                      <a:pt x="1912" y="1344"/>
                    </a:lnTo>
                    <a:lnTo>
                      <a:pt x="1904" y="1396"/>
                    </a:lnTo>
                    <a:lnTo>
                      <a:pt x="1898" y="1424"/>
                    </a:lnTo>
                    <a:lnTo>
                      <a:pt x="1890" y="1452"/>
                    </a:lnTo>
                    <a:lnTo>
                      <a:pt x="1880" y="1480"/>
                    </a:lnTo>
                    <a:lnTo>
                      <a:pt x="1868" y="1506"/>
                    </a:lnTo>
                    <a:lnTo>
                      <a:pt x="1854" y="1528"/>
                    </a:lnTo>
                    <a:lnTo>
                      <a:pt x="1844" y="1538"/>
                    </a:lnTo>
                    <a:lnTo>
                      <a:pt x="1834" y="1546"/>
                    </a:lnTo>
                    <a:lnTo>
                      <a:pt x="1824" y="1554"/>
                    </a:lnTo>
                    <a:lnTo>
                      <a:pt x="1814" y="1560"/>
                    </a:lnTo>
                    <a:lnTo>
                      <a:pt x="1802" y="1564"/>
                    </a:lnTo>
                    <a:lnTo>
                      <a:pt x="1788" y="1566"/>
                    </a:lnTo>
                    <a:lnTo>
                      <a:pt x="1774" y="1568"/>
                    </a:lnTo>
                    <a:lnTo>
                      <a:pt x="1758" y="1566"/>
                    </a:lnTo>
                    <a:lnTo>
                      <a:pt x="1742" y="1562"/>
                    </a:lnTo>
                    <a:lnTo>
                      <a:pt x="1726" y="1556"/>
                    </a:lnTo>
                    <a:lnTo>
                      <a:pt x="1734" y="1582"/>
                    </a:lnTo>
                    <a:lnTo>
                      <a:pt x="1752" y="1650"/>
                    </a:lnTo>
                    <a:lnTo>
                      <a:pt x="1762" y="1696"/>
                    </a:lnTo>
                    <a:lnTo>
                      <a:pt x="1770" y="1746"/>
                    </a:lnTo>
                    <a:lnTo>
                      <a:pt x="1778" y="1798"/>
                    </a:lnTo>
                    <a:lnTo>
                      <a:pt x="1782" y="1852"/>
                    </a:lnTo>
                    <a:lnTo>
                      <a:pt x="1782" y="1904"/>
                    </a:lnTo>
                    <a:lnTo>
                      <a:pt x="1782" y="1928"/>
                    </a:lnTo>
                    <a:lnTo>
                      <a:pt x="1778" y="1952"/>
                    </a:lnTo>
                    <a:lnTo>
                      <a:pt x="1774" y="1976"/>
                    </a:lnTo>
                    <a:lnTo>
                      <a:pt x="1768" y="1996"/>
                    </a:lnTo>
                    <a:lnTo>
                      <a:pt x="1760" y="2016"/>
                    </a:lnTo>
                    <a:lnTo>
                      <a:pt x="1750" y="2034"/>
                    </a:lnTo>
                    <a:lnTo>
                      <a:pt x="1736" y="2050"/>
                    </a:lnTo>
                    <a:lnTo>
                      <a:pt x="1722" y="2062"/>
                    </a:lnTo>
                    <a:lnTo>
                      <a:pt x="1706" y="2074"/>
                    </a:lnTo>
                    <a:lnTo>
                      <a:pt x="1686" y="2080"/>
                    </a:lnTo>
                    <a:lnTo>
                      <a:pt x="1664" y="2086"/>
                    </a:lnTo>
                    <a:lnTo>
                      <a:pt x="1640" y="2086"/>
                    </a:lnTo>
                    <a:lnTo>
                      <a:pt x="1612" y="2084"/>
                    </a:lnTo>
                    <a:lnTo>
                      <a:pt x="1582" y="2076"/>
                    </a:lnTo>
                    <a:lnTo>
                      <a:pt x="1580" y="2094"/>
                    </a:lnTo>
                    <a:lnTo>
                      <a:pt x="1574" y="2136"/>
                    </a:lnTo>
                    <a:lnTo>
                      <a:pt x="1568" y="2164"/>
                    </a:lnTo>
                    <a:lnTo>
                      <a:pt x="1558" y="2194"/>
                    </a:lnTo>
                    <a:lnTo>
                      <a:pt x="1548" y="2226"/>
                    </a:lnTo>
                    <a:lnTo>
                      <a:pt x="1532" y="2258"/>
                    </a:lnTo>
                    <a:lnTo>
                      <a:pt x="1514" y="2288"/>
                    </a:lnTo>
                    <a:lnTo>
                      <a:pt x="1502" y="2302"/>
                    </a:lnTo>
                    <a:lnTo>
                      <a:pt x="1490" y="2316"/>
                    </a:lnTo>
                    <a:lnTo>
                      <a:pt x="1478" y="2328"/>
                    </a:lnTo>
                    <a:lnTo>
                      <a:pt x="1462" y="2340"/>
                    </a:lnTo>
                    <a:lnTo>
                      <a:pt x="1448" y="2350"/>
                    </a:lnTo>
                    <a:lnTo>
                      <a:pt x="1430" y="2358"/>
                    </a:lnTo>
                    <a:lnTo>
                      <a:pt x="1412" y="2366"/>
                    </a:lnTo>
                    <a:lnTo>
                      <a:pt x="1392" y="2372"/>
                    </a:lnTo>
                    <a:lnTo>
                      <a:pt x="1372" y="2376"/>
                    </a:lnTo>
                    <a:lnTo>
                      <a:pt x="1348" y="2376"/>
                    </a:lnTo>
                    <a:lnTo>
                      <a:pt x="1324" y="2376"/>
                    </a:lnTo>
                    <a:lnTo>
                      <a:pt x="1298" y="2374"/>
                    </a:lnTo>
                    <a:lnTo>
                      <a:pt x="1272" y="2368"/>
                    </a:lnTo>
                    <a:lnTo>
                      <a:pt x="1242" y="2360"/>
                    </a:lnTo>
                    <a:lnTo>
                      <a:pt x="1236" y="2374"/>
                    </a:lnTo>
                    <a:lnTo>
                      <a:pt x="1218" y="2410"/>
                    </a:lnTo>
                    <a:lnTo>
                      <a:pt x="1206" y="2434"/>
                    </a:lnTo>
                    <a:lnTo>
                      <a:pt x="1190" y="2458"/>
                    </a:lnTo>
                    <a:lnTo>
                      <a:pt x="1172" y="2484"/>
                    </a:lnTo>
                    <a:lnTo>
                      <a:pt x="1150" y="2508"/>
                    </a:lnTo>
                    <a:lnTo>
                      <a:pt x="1126" y="2532"/>
                    </a:lnTo>
                    <a:lnTo>
                      <a:pt x="1114" y="2542"/>
                    </a:lnTo>
                    <a:lnTo>
                      <a:pt x="1100" y="2550"/>
                    </a:lnTo>
                    <a:lnTo>
                      <a:pt x="1086" y="2558"/>
                    </a:lnTo>
                    <a:lnTo>
                      <a:pt x="1070" y="2566"/>
                    </a:lnTo>
                    <a:lnTo>
                      <a:pt x="1054" y="2570"/>
                    </a:lnTo>
                    <a:lnTo>
                      <a:pt x="1038" y="2574"/>
                    </a:lnTo>
                    <a:lnTo>
                      <a:pt x="1022" y="2576"/>
                    </a:lnTo>
                    <a:lnTo>
                      <a:pt x="1004" y="2576"/>
                    </a:lnTo>
                    <a:lnTo>
                      <a:pt x="986" y="2574"/>
                    </a:lnTo>
                    <a:lnTo>
                      <a:pt x="968" y="2568"/>
                    </a:lnTo>
                    <a:lnTo>
                      <a:pt x="948" y="2562"/>
                    </a:lnTo>
                    <a:lnTo>
                      <a:pt x="928" y="2552"/>
                    </a:lnTo>
                    <a:lnTo>
                      <a:pt x="908" y="2540"/>
                    </a:lnTo>
                    <a:lnTo>
                      <a:pt x="886" y="2524"/>
                    </a:lnTo>
                    <a:lnTo>
                      <a:pt x="878" y="2540"/>
                    </a:lnTo>
                    <a:lnTo>
                      <a:pt x="858" y="2576"/>
                    </a:lnTo>
                    <a:lnTo>
                      <a:pt x="844" y="2598"/>
                    </a:lnTo>
                    <a:lnTo>
                      <a:pt x="826" y="2622"/>
                    </a:lnTo>
                    <a:lnTo>
                      <a:pt x="804" y="2646"/>
                    </a:lnTo>
                    <a:lnTo>
                      <a:pt x="782" y="2670"/>
                    </a:lnTo>
                    <a:lnTo>
                      <a:pt x="758" y="2690"/>
                    </a:lnTo>
                    <a:lnTo>
                      <a:pt x="744" y="2698"/>
                    </a:lnTo>
                    <a:lnTo>
                      <a:pt x="730" y="2706"/>
                    </a:lnTo>
                    <a:lnTo>
                      <a:pt x="716" y="2712"/>
                    </a:lnTo>
                    <a:lnTo>
                      <a:pt x="702" y="2716"/>
                    </a:lnTo>
                    <a:lnTo>
                      <a:pt x="688" y="2720"/>
                    </a:lnTo>
                    <a:lnTo>
                      <a:pt x="672" y="2720"/>
                    </a:lnTo>
                    <a:lnTo>
                      <a:pt x="656" y="2720"/>
                    </a:lnTo>
                    <a:lnTo>
                      <a:pt x="640" y="2718"/>
                    </a:lnTo>
                    <a:lnTo>
                      <a:pt x="624" y="2712"/>
                    </a:lnTo>
                    <a:lnTo>
                      <a:pt x="608" y="2704"/>
                    </a:lnTo>
                    <a:lnTo>
                      <a:pt x="592" y="2694"/>
                    </a:lnTo>
                    <a:lnTo>
                      <a:pt x="574" y="2680"/>
                    </a:lnTo>
                    <a:lnTo>
                      <a:pt x="558" y="2664"/>
                    </a:lnTo>
                    <a:lnTo>
                      <a:pt x="540" y="2644"/>
                    </a:lnTo>
                    <a:lnTo>
                      <a:pt x="536" y="2656"/>
                    </a:lnTo>
                    <a:lnTo>
                      <a:pt x="522" y="2688"/>
                    </a:lnTo>
                    <a:lnTo>
                      <a:pt x="512" y="2708"/>
                    </a:lnTo>
                    <a:lnTo>
                      <a:pt x="500" y="2730"/>
                    </a:lnTo>
                    <a:lnTo>
                      <a:pt x="484" y="2752"/>
                    </a:lnTo>
                    <a:lnTo>
                      <a:pt x="468" y="2772"/>
                    </a:lnTo>
                    <a:lnTo>
                      <a:pt x="448" y="2792"/>
                    </a:lnTo>
                    <a:lnTo>
                      <a:pt x="426" y="2808"/>
                    </a:lnTo>
                    <a:lnTo>
                      <a:pt x="414" y="2814"/>
                    </a:lnTo>
                    <a:lnTo>
                      <a:pt x="402" y="2820"/>
                    </a:lnTo>
                    <a:lnTo>
                      <a:pt x="388" y="2824"/>
                    </a:lnTo>
                    <a:lnTo>
                      <a:pt x="374" y="2828"/>
                    </a:lnTo>
                    <a:lnTo>
                      <a:pt x="360" y="2830"/>
                    </a:lnTo>
                    <a:lnTo>
                      <a:pt x="346" y="2828"/>
                    </a:lnTo>
                    <a:lnTo>
                      <a:pt x="330" y="2826"/>
                    </a:lnTo>
                    <a:lnTo>
                      <a:pt x="314" y="2822"/>
                    </a:lnTo>
                    <a:lnTo>
                      <a:pt x="296" y="2816"/>
                    </a:lnTo>
                    <a:lnTo>
                      <a:pt x="278" y="2808"/>
                    </a:lnTo>
                    <a:lnTo>
                      <a:pt x="260" y="2798"/>
                    </a:lnTo>
                    <a:lnTo>
                      <a:pt x="242" y="2784"/>
                    </a:lnTo>
                    <a:lnTo>
                      <a:pt x="258" y="2596"/>
                    </a:lnTo>
                    <a:lnTo>
                      <a:pt x="266" y="2602"/>
                    </a:lnTo>
                    <a:lnTo>
                      <a:pt x="290" y="2612"/>
                    </a:lnTo>
                    <a:lnTo>
                      <a:pt x="304" y="2618"/>
                    </a:lnTo>
                    <a:lnTo>
                      <a:pt x="322" y="2622"/>
                    </a:lnTo>
                    <a:lnTo>
                      <a:pt x="340" y="2626"/>
                    </a:lnTo>
                    <a:lnTo>
                      <a:pt x="358" y="2626"/>
                    </a:lnTo>
                    <a:lnTo>
                      <a:pt x="376" y="2622"/>
                    </a:lnTo>
                    <a:lnTo>
                      <a:pt x="386" y="2620"/>
                    </a:lnTo>
                    <a:lnTo>
                      <a:pt x="394" y="2616"/>
                    </a:lnTo>
                    <a:lnTo>
                      <a:pt x="402" y="2610"/>
                    </a:lnTo>
                    <a:lnTo>
                      <a:pt x="410" y="2604"/>
                    </a:lnTo>
                    <a:lnTo>
                      <a:pt x="418" y="2594"/>
                    </a:lnTo>
                    <a:lnTo>
                      <a:pt x="424" y="2584"/>
                    </a:lnTo>
                    <a:lnTo>
                      <a:pt x="430" y="2574"/>
                    </a:lnTo>
                    <a:lnTo>
                      <a:pt x="436" y="2560"/>
                    </a:lnTo>
                    <a:lnTo>
                      <a:pt x="442" y="2544"/>
                    </a:lnTo>
                    <a:lnTo>
                      <a:pt x="446" y="2528"/>
                    </a:lnTo>
                    <a:lnTo>
                      <a:pt x="448" y="2508"/>
                    </a:lnTo>
                    <a:lnTo>
                      <a:pt x="450" y="2486"/>
                    </a:lnTo>
                    <a:lnTo>
                      <a:pt x="450" y="2462"/>
                    </a:lnTo>
                    <a:lnTo>
                      <a:pt x="450" y="2436"/>
                    </a:lnTo>
                    <a:lnTo>
                      <a:pt x="460" y="2422"/>
                    </a:lnTo>
                    <a:lnTo>
                      <a:pt x="472" y="2410"/>
                    </a:lnTo>
                    <a:lnTo>
                      <a:pt x="480" y="2404"/>
                    </a:lnTo>
                    <a:lnTo>
                      <a:pt x="488" y="2398"/>
                    </a:lnTo>
                    <a:lnTo>
                      <a:pt x="496" y="2396"/>
                    </a:lnTo>
                    <a:lnTo>
                      <a:pt x="504" y="2394"/>
                    </a:lnTo>
                    <a:lnTo>
                      <a:pt x="514" y="2396"/>
                    </a:lnTo>
                    <a:lnTo>
                      <a:pt x="522" y="2400"/>
                    </a:lnTo>
                    <a:lnTo>
                      <a:pt x="532" y="2406"/>
                    </a:lnTo>
                    <a:lnTo>
                      <a:pt x="540" y="2418"/>
                    </a:lnTo>
                    <a:lnTo>
                      <a:pt x="548" y="2434"/>
                    </a:lnTo>
                    <a:lnTo>
                      <a:pt x="556" y="2456"/>
                    </a:lnTo>
                    <a:lnTo>
                      <a:pt x="566" y="2478"/>
                    </a:lnTo>
                    <a:lnTo>
                      <a:pt x="578" y="2500"/>
                    </a:lnTo>
                    <a:lnTo>
                      <a:pt x="596" y="2518"/>
                    </a:lnTo>
                    <a:lnTo>
                      <a:pt x="614" y="2532"/>
                    </a:lnTo>
                    <a:lnTo>
                      <a:pt x="634" y="2544"/>
                    </a:lnTo>
                    <a:lnTo>
                      <a:pt x="656" y="2552"/>
                    </a:lnTo>
                    <a:lnTo>
                      <a:pt x="680" y="2558"/>
                    </a:lnTo>
                    <a:lnTo>
                      <a:pt x="702" y="2556"/>
                    </a:lnTo>
                    <a:lnTo>
                      <a:pt x="712" y="2556"/>
                    </a:lnTo>
                    <a:lnTo>
                      <a:pt x="724" y="2552"/>
                    </a:lnTo>
                    <a:lnTo>
                      <a:pt x="734" y="2548"/>
                    </a:lnTo>
                    <a:lnTo>
                      <a:pt x="744" y="2542"/>
                    </a:lnTo>
                    <a:lnTo>
                      <a:pt x="754" y="2534"/>
                    </a:lnTo>
                    <a:lnTo>
                      <a:pt x="764" y="2526"/>
                    </a:lnTo>
                    <a:lnTo>
                      <a:pt x="772" y="2516"/>
                    </a:lnTo>
                    <a:lnTo>
                      <a:pt x="780" y="2504"/>
                    </a:lnTo>
                    <a:lnTo>
                      <a:pt x="788" y="2492"/>
                    </a:lnTo>
                    <a:lnTo>
                      <a:pt x="794" y="2478"/>
                    </a:lnTo>
                    <a:lnTo>
                      <a:pt x="798" y="2460"/>
                    </a:lnTo>
                    <a:lnTo>
                      <a:pt x="804" y="2442"/>
                    </a:lnTo>
                    <a:lnTo>
                      <a:pt x="806" y="2422"/>
                    </a:lnTo>
                    <a:lnTo>
                      <a:pt x="808" y="2402"/>
                    </a:lnTo>
                    <a:lnTo>
                      <a:pt x="810" y="2378"/>
                    </a:lnTo>
                    <a:lnTo>
                      <a:pt x="810" y="2352"/>
                    </a:lnTo>
                    <a:lnTo>
                      <a:pt x="814" y="2324"/>
                    </a:lnTo>
                    <a:lnTo>
                      <a:pt x="822" y="2300"/>
                    </a:lnTo>
                    <a:lnTo>
                      <a:pt x="826" y="2286"/>
                    </a:lnTo>
                    <a:lnTo>
                      <a:pt x="832" y="2276"/>
                    </a:lnTo>
                    <a:lnTo>
                      <a:pt x="838" y="2266"/>
                    </a:lnTo>
                    <a:lnTo>
                      <a:pt x="844" y="2260"/>
                    </a:lnTo>
                    <a:lnTo>
                      <a:pt x="852" y="2258"/>
                    </a:lnTo>
                    <a:lnTo>
                      <a:pt x="860" y="2262"/>
                    </a:lnTo>
                    <a:lnTo>
                      <a:pt x="870" y="2270"/>
                    </a:lnTo>
                    <a:lnTo>
                      <a:pt x="880" y="2284"/>
                    </a:lnTo>
                    <a:lnTo>
                      <a:pt x="890" y="2306"/>
                    </a:lnTo>
                    <a:lnTo>
                      <a:pt x="902" y="2338"/>
                    </a:lnTo>
                    <a:lnTo>
                      <a:pt x="908" y="2354"/>
                    </a:lnTo>
                    <a:lnTo>
                      <a:pt x="916" y="2368"/>
                    </a:lnTo>
                    <a:lnTo>
                      <a:pt x="924" y="2382"/>
                    </a:lnTo>
                    <a:lnTo>
                      <a:pt x="932" y="2394"/>
                    </a:lnTo>
                    <a:lnTo>
                      <a:pt x="942" y="2404"/>
                    </a:lnTo>
                    <a:lnTo>
                      <a:pt x="952" y="2412"/>
                    </a:lnTo>
                    <a:lnTo>
                      <a:pt x="962" y="2420"/>
                    </a:lnTo>
                    <a:lnTo>
                      <a:pt x="972" y="2424"/>
                    </a:lnTo>
                    <a:lnTo>
                      <a:pt x="984" y="2428"/>
                    </a:lnTo>
                    <a:lnTo>
                      <a:pt x="994" y="2430"/>
                    </a:lnTo>
                    <a:lnTo>
                      <a:pt x="1006" y="2432"/>
                    </a:lnTo>
                    <a:lnTo>
                      <a:pt x="1016" y="2430"/>
                    </a:lnTo>
                    <a:lnTo>
                      <a:pt x="1028" y="2428"/>
                    </a:lnTo>
                    <a:lnTo>
                      <a:pt x="1040" y="2424"/>
                    </a:lnTo>
                    <a:lnTo>
                      <a:pt x="1050" y="2420"/>
                    </a:lnTo>
                    <a:lnTo>
                      <a:pt x="1062" y="2412"/>
                    </a:lnTo>
                    <a:lnTo>
                      <a:pt x="1072" y="2404"/>
                    </a:lnTo>
                    <a:lnTo>
                      <a:pt x="1082" y="2394"/>
                    </a:lnTo>
                    <a:lnTo>
                      <a:pt x="1094" y="2384"/>
                    </a:lnTo>
                    <a:lnTo>
                      <a:pt x="1102" y="2370"/>
                    </a:lnTo>
                    <a:lnTo>
                      <a:pt x="1112" y="2356"/>
                    </a:lnTo>
                    <a:lnTo>
                      <a:pt x="1120" y="2340"/>
                    </a:lnTo>
                    <a:lnTo>
                      <a:pt x="1128" y="2324"/>
                    </a:lnTo>
                    <a:lnTo>
                      <a:pt x="1136" y="2304"/>
                    </a:lnTo>
                    <a:lnTo>
                      <a:pt x="1142" y="2284"/>
                    </a:lnTo>
                    <a:lnTo>
                      <a:pt x="1148" y="2264"/>
                    </a:lnTo>
                    <a:lnTo>
                      <a:pt x="1154" y="2240"/>
                    </a:lnTo>
                    <a:lnTo>
                      <a:pt x="1158" y="2216"/>
                    </a:lnTo>
                    <a:lnTo>
                      <a:pt x="1160" y="2190"/>
                    </a:lnTo>
                    <a:lnTo>
                      <a:pt x="1162" y="2164"/>
                    </a:lnTo>
                    <a:lnTo>
                      <a:pt x="1162" y="2134"/>
                    </a:lnTo>
                    <a:lnTo>
                      <a:pt x="1162" y="2104"/>
                    </a:lnTo>
                    <a:lnTo>
                      <a:pt x="1182" y="2090"/>
                    </a:lnTo>
                    <a:lnTo>
                      <a:pt x="1202" y="2078"/>
                    </a:lnTo>
                    <a:lnTo>
                      <a:pt x="1214" y="2072"/>
                    </a:lnTo>
                    <a:lnTo>
                      <a:pt x="1224" y="2068"/>
                    </a:lnTo>
                    <a:lnTo>
                      <a:pt x="1236" y="2064"/>
                    </a:lnTo>
                    <a:lnTo>
                      <a:pt x="1248" y="2064"/>
                    </a:lnTo>
                    <a:lnTo>
                      <a:pt x="1260" y="2066"/>
                    </a:lnTo>
                    <a:lnTo>
                      <a:pt x="1270" y="2072"/>
                    </a:lnTo>
                    <a:lnTo>
                      <a:pt x="1278" y="2080"/>
                    </a:lnTo>
                    <a:lnTo>
                      <a:pt x="1284" y="2094"/>
                    </a:lnTo>
                    <a:lnTo>
                      <a:pt x="1290" y="2112"/>
                    </a:lnTo>
                    <a:lnTo>
                      <a:pt x="1292" y="2134"/>
                    </a:lnTo>
                    <a:lnTo>
                      <a:pt x="1296" y="2160"/>
                    </a:lnTo>
                    <a:lnTo>
                      <a:pt x="1302" y="2182"/>
                    </a:lnTo>
                    <a:lnTo>
                      <a:pt x="1312" y="2200"/>
                    </a:lnTo>
                    <a:lnTo>
                      <a:pt x="1326" y="2214"/>
                    </a:lnTo>
                    <a:lnTo>
                      <a:pt x="1340" y="2222"/>
                    </a:lnTo>
                    <a:lnTo>
                      <a:pt x="1356" y="2228"/>
                    </a:lnTo>
                    <a:lnTo>
                      <a:pt x="1364" y="2228"/>
                    </a:lnTo>
                    <a:lnTo>
                      <a:pt x="1372" y="2228"/>
                    </a:lnTo>
                    <a:lnTo>
                      <a:pt x="1380" y="2226"/>
                    </a:lnTo>
                    <a:lnTo>
                      <a:pt x="1388" y="2224"/>
                    </a:lnTo>
                    <a:lnTo>
                      <a:pt x="1396" y="2218"/>
                    </a:lnTo>
                    <a:lnTo>
                      <a:pt x="1402" y="2212"/>
                    </a:lnTo>
                    <a:lnTo>
                      <a:pt x="1410" y="2206"/>
                    </a:lnTo>
                    <a:lnTo>
                      <a:pt x="1416" y="2196"/>
                    </a:lnTo>
                    <a:lnTo>
                      <a:pt x="1422" y="2186"/>
                    </a:lnTo>
                    <a:lnTo>
                      <a:pt x="1428" y="2174"/>
                    </a:lnTo>
                    <a:lnTo>
                      <a:pt x="1432" y="2160"/>
                    </a:lnTo>
                    <a:lnTo>
                      <a:pt x="1436" y="2144"/>
                    </a:lnTo>
                    <a:lnTo>
                      <a:pt x="1438" y="2126"/>
                    </a:lnTo>
                    <a:lnTo>
                      <a:pt x="1440" y="2108"/>
                    </a:lnTo>
                    <a:lnTo>
                      <a:pt x="1440" y="2086"/>
                    </a:lnTo>
                    <a:lnTo>
                      <a:pt x="1440" y="2064"/>
                    </a:lnTo>
                    <a:lnTo>
                      <a:pt x="1436" y="2014"/>
                    </a:lnTo>
                    <a:lnTo>
                      <a:pt x="1426" y="1954"/>
                    </a:lnTo>
                    <a:lnTo>
                      <a:pt x="1430" y="1938"/>
                    </a:lnTo>
                    <a:lnTo>
                      <a:pt x="1438" y="1924"/>
                    </a:lnTo>
                    <a:lnTo>
                      <a:pt x="1446" y="1912"/>
                    </a:lnTo>
                    <a:lnTo>
                      <a:pt x="1452" y="1906"/>
                    </a:lnTo>
                    <a:lnTo>
                      <a:pt x="1458" y="1900"/>
                    </a:lnTo>
                    <a:lnTo>
                      <a:pt x="1466" y="1898"/>
                    </a:lnTo>
                    <a:lnTo>
                      <a:pt x="1472" y="1898"/>
                    </a:lnTo>
                    <a:lnTo>
                      <a:pt x="1480" y="1900"/>
                    </a:lnTo>
                    <a:lnTo>
                      <a:pt x="1488" y="1906"/>
                    </a:lnTo>
                    <a:lnTo>
                      <a:pt x="1496" y="1914"/>
                    </a:lnTo>
                    <a:lnTo>
                      <a:pt x="1506" y="1928"/>
                    </a:lnTo>
                    <a:lnTo>
                      <a:pt x="1512" y="1934"/>
                    </a:lnTo>
                    <a:lnTo>
                      <a:pt x="1518" y="1940"/>
                    </a:lnTo>
                    <a:lnTo>
                      <a:pt x="1526" y="1946"/>
                    </a:lnTo>
                    <a:lnTo>
                      <a:pt x="1536" y="1950"/>
                    </a:lnTo>
                    <a:lnTo>
                      <a:pt x="1546" y="1954"/>
                    </a:lnTo>
                    <a:lnTo>
                      <a:pt x="1558" y="1954"/>
                    </a:lnTo>
                    <a:lnTo>
                      <a:pt x="1570" y="1956"/>
                    </a:lnTo>
                    <a:lnTo>
                      <a:pt x="1582" y="1954"/>
                    </a:lnTo>
                    <a:lnTo>
                      <a:pt x="1594" y="1952"/>
                    </a:lnTo>
                    <a:lnTo>
                      <a:pt x="1606" y="1948"/>
                    </a:lnTo>
                    <a:lnTo>
                      <a:pt x="1618" y="1942"/>
                    </a:lnTo>
                    <a:lnTo>
                      <a:pt x="1628" y="1936"/>
                    </a:lnTo>
                    <a:lnTo>
                      <a:pt x="1640" y="1926"/>
                    </a:lnTo>
                    <a:lnTo>
                      <a:pt x="1650" y="1916"/>
                    </a:lnTo>
                    <a:lnTo>
                      <a:pt x="1658" y="1902"/>
                    </a:lnTo>
                    <a:lnTo>
                      <a:pt x="1666" y="1888"/>
                    </a:lnTo>
                    <a:lnTo>
                      <a:pt x="1674" y="1870"/>
                    </a:lnTo>
                    <a:lnTo>
                      <a:pt x="1678" y="1852"/>
                    </a:lnTo>
                    <a:lnTo>
                      <a:pt x="1682" y="1830"/>
                    </a:lnTo>
                    <a:lnTo>
                      <a:pt x="1684" y="1806"/>
                    </a:lnTo>
                    <a:lnTo>
                      <a:pt x="1682" y="1780"/>
                    </a:lnTo>
                    <a:lnTo>
                      <a:pt x="1680" y="1752"/>
                    </a:lnTo>
                    <a:lnTo>
                      <a:pt x="1674" y="1720"/>
                    </a:lnTo>
                    <a:lnTo>
                      <a:pt x="1666" y="1686"/>
                    </a:lnTo>
                    <a:lnTo>
                      <a:pt x="1654" y="1650"/>
                    </a:lnTo>
                    <a:lnTo>
                      <a:pt x="1640" y="1610"/>
                    </a:lnTo>
                    <a:lnTo>
                      <a:pt x="1624" y="1568"/>
                    </a:lnTo>
                    <a:lnTo>
                      <a:pt x="1602" y="1522"/>
                    </a:lnTo>
                    <a:lnTo>
                      <a:pt x="1578" y="1474"/>
                    </a:lnTo>
                    <a:lnTo>
                      <a:pt x="1550" y="1422"/>
                    </a:lnTo>
                    <a:lnTo>
                      <a:pt x="1518" y="1368"/>
                    </a:lnTo>
                    <a:lnTo>
                      <a:pt x="1482" y="1308"/>
                    </a:lnTo>
                    <a:lnTo>
                      <a:pt x="1478" y="1288"/>
                    </a:lnTo>
                    <a:lnTo>
                      <a:pt x="1474" y="1268"/>
                    </a:lnTo>
                    <a:lnTo>
                      <a:pt x="1474" y="1246"/>
                    </a:lnTo>
                    <a:lnTo>
                      <a:pt x="1474" y="1236"/>
                    </a:lnTo>
                    <a:lnTo>
                      <a:pt x="1478" y="1228"/>
                    </a:lnTo>
                    <a:lnTo>
                      <a:pt x="1482" y="1220"/>
                    </a:lnTo>
                    <a:lnTo>
                      <a:pt x="1488" y="1214"/>
                    </a:lnTo>
                    <a:lnTo>
                      <a:pt x="1496" y="1212"/>
                    </a:lnTo>
                    <a:lnTo>
                      <a:pt x="1508" y="1212"/>
                    </a:lnTo>
                    <a:lnTo>
                      <a:pt x="1520" y="1216"/>
                    </a:lnTo>
                    <a:lnTo>
                      <a:pt x="1536" y="1224"/>
                    </a:lnTo>
                    <a:lnTo>
                      <a:pt x="1554" y="1238"/>
                    </a:lnTo>
                    <a:lnTo>
                      <a:pt x="1570" y="1254"/>
                    </a:lnTo>
                    <a:lnTo>
                      <a:pt x="1586" y="1274"/>
                    </a:lnTo>
                    <a:lnTo>
                      <a:pt x="1600" y="1296"/>
                    </a:lnTo>
                    <a:lnTo>
                      <a:pt x="1628" y="1342"/>
                    </a:lnTo>
                    <a:lnTo>
                      <a:pt x="1654" y="1386"/>
                    </a:lnTo>
                    <a:lnTo>
                      <a:pt x="1668" y="1404"/>
                    </a:lnTo>
                    <a:lnTo>
                      <a:pt x="1680" y="1418"/>
                    </a:lnTo>
                    <a:lnTo>
                      <a:pt x="1694" y="1428"/>
                    </a:lnTo>
                    <a:lnTo>
                      <a:pt x="1700" y="1432"/>
                    </a:lnTo>
                    <a:lnTo>
                      <a:pt x="1706" y="1434"/>
                    </a:lnTo>
                    <a:lnTo>
                      <a:pt x="1714" y="1434"/>
                    </a:lnTo>
                    <a:lnTo>
                      <a:pt x="1720" y="1432"/>
                    </a:lnTo>
                    <a:lnTo>
                      <a:pt x="1728" y="1428"/>
                    </a:lnTo>
                    <a:lnTo>
                      <a:pt x="1734" y="1424"/>
                    </a:lnTo>
                    <a:lnTo>
                      <a:pt x="1742" y="1416"/>
                    </a:lnTo>
                    <a:lnTo>
                      <a:pt x="1750" y="1406"/>
                    </a:lnTo>
                    <a:lnTo>
                      <a:pt x="1766" y="1380"/>
                    </a:lnTo>
                    <a:lnTo>
                      <a:pt x="1772" y="1364"/>
                    </a:lnTo>
                    <a:lnTo>
                      <a:pt x="1778" y="1348"/>
                    </a:lnTo>
                    <a:lnTo>
                      <a:pt x="1782" y="1330"/>
                    </a:lnTo>
                    <a:lnTo>
                      <a:pt x="1784" y="1314"/>
                    </a:lnTo>
                    <a:lnTo>
                      <a:pt x="1784" y="1296"/>
                    </a:lnTo>
                    <a:lnTo>
                      <a:pt x="1782" y="1280"/>
                    </a:lnTo>
                    <a:lnTo>
                      <a:pt x="1780" y="1262"/>
                    </a:lnTo>
                    <a:lnTo>
                      <a:pt x="1776" y="1244"/>
                    </a:lnTo>
                    <a:lnTo>
                      <a:pt x="1764" y="1210"/>
                    </a:lnTo>
                    <a:lnTo>
                      <a:pt x="1750" y="1176"/>
                    </a:lnTo>
                    <a:lnTo>
                      <a:pt x="1732" y="1142"/>
                    </a:lnTo>
                    <a:lnTo>
                      <a:pt x="1714" y="1110"/>
                    </a:lnTo>
                    <a:lnTo>
                      <a:pt x="1694" y="1080"/>
                    </a:lnTo>
                    <a:lnTo>
                      <a:pt x="1674" y="1052"/>
                    </a:lnTo>
                    <a:lnTo>
                      <a:pt x="1636" y="1006"/>
                    </a:lnTo>
                    <a:lnTo>
                      <a:pt x="1608" y="976"/>
                    </a:lnTo>
                    <a:lnTo>
                      <a:pt x="1596" y="966"/>
                    </a:lnTo>
                    <a:lnTo>
                      <a:pt x="1598" y="948"/>
                    </a:lnTo>
                    <a:lnTo>
                      <a:pt x="1600" y="932"/>
                    </a:lnTo>
                    <a:lnTo>
                      <a:pt x="1606" y="916"/>
                    </a:lnTo>
                    <a:lnTo>
                      <a:pt x="1610" y="908"/>
                    </a:lnTo>
                    <a:lnTo>
                      <a:pt x="1614" y="902"/>
                    </a:lnTo>
                    <a:lnTo>
                      <a:pt x="1620" y="898"/>
                    </a:lnTo>
                    <a:lnTo>
                      <a:pt x="1628" y="894"/>
                    </a:lnTo>
                    <a:lnTo>
                      <a:pt x="1638" y="896"/>
                    </a:lnTo>
                    <a:lnTo>
                      <a:pt x="1650" y="898"/>
                    </a:lnTo>
                    <a:lnTo>
                      <a:pt x="1662" y="904"/>
                    </a:lnTo>
                    <a:lnTo>
                      <a:pt x="1678" y="916"/>
                    </a:lnTo>
                    <a:lnTo>
                      <a:pt x="1694" y="930"/>
                    </a:lnTo>
                    <a:lnTo>
                      <a:pt x="1710" y="948"/>
                    </a:lnTo>
                    <a:lnTo>
                      <a:pt x="1748" y="992"/>
                    </a:lnTo>
                    <a:lnTo>
                      <a:pt x="1786" y="1040"/>
                    </a:lnTo>
                    <a:lnTo>
                      <a:pt x="1808" y="1062"/>
                    </a:lnTo>
                    <a:lnTo>
                      <a:pt x="1828" y="1084"/>
                    </a:lnTo>
                    <a:lnTo>
                      <a:pt x="1850" y="1104"/>
                    </a:lnTo>
                    <a:lnTo>
                      <a:pt x="1872" y="1122"/>
                    </a:lnTo>
                    <a:lnTo>
                      <a:pt x="1892" y="1134"/>
                    </a:lnTo>
                    <a:lnTo>
                      <a:pt x="1904" y="1140"/>
                    </a:lnTo>
                    <a:lnTo>
                      <a:pt x="1914" y="1142"/>
                    </a:lnTo>
                    <a:lnTo>
                      <a:pt x="1926" y="1144"/>
                    </a:lnTo>
                    <a:lnTo>
                      <a:pt x="1936" y="1146"/>
                    </a:lnTo>
                    <a:lnTo>
                      <a:pt x="1946" y="1144"/>
                    </a:lnTo>
                    <a:lnTo>
                      <a:pt x="1958" y="1142"/>
                    </a:lnTo>
                    <a:lnTo>
                      <a:pt x="1968" y="1138"/>
                    </a:lnTo>
                    <a:lnTo>
                      <a:pt x="1980" y="1132"/>
                    </a:lnTo>
                    <a:lnTo>
                      <a:pt x="1990" y="1124"/>
                    </a:lnTo>
                    <a:lnTo>
                      <a:pt x="2000" y="1114"/>
                    </a:lnTo>
                    <a:lnTo>
                      <a:pt x="2010" y="1102"/>
                    </a:lnTo>
                    <a:lnTo>
                      <a:pt x="2018" y="1088"/>
                    </a:lnTo>
                    <a:lnTo>
                      <a:pt x="2022" y="1072"/>
                    </a:lnTo>
                    <a:lnTo>
                      <a:pt x="2026" y="1056"/>
                    </a:lnTo>
                    <a:lnTo>
                      <a:pt x="2026" y="1040"/>
                    </a:lnTo>
                    <a:lnTo>
                      <a:pt x="2026" y="1022"/>
                    </a:lnTo>
                    <a:lnTo>
                      <a:pt x="2024" y="1004"/>
                    </a:lnTo>
                    <a:lnTo>
                      <a:pt x="2022" y="984"/>
                    </a:lnTo>
                    <a:lnTo>
                      <a:pt x="2010" y="944"/>
                    </a:lnTo>
                    <a:lnTo>
                      <a:pt x="1996" y="902"/>
                    </a:lnTo>
                    <a:lnTo>
                      <a:pt x="1978" y="860"/>
                    </a:lnTo>
                    <a:lnTo>
                      <a:pt x="1956" y="820"/>
                    </a:lnTo>
                    <a:lnTo>
                      <a:pt x="1934" y="780"/>
                    </a:lnTo>
                    <a:lnTo>
                      <a:pt x="1912" y="742"/>
                    </a:lnTo>
                    <a:lnTo>
                      <a:pt x="1872" y="678"/>
                    </a:lnTo>
                    <a:lnTo>
                      <a:pt x="1840" y="634"/>
                    </a:lnTo>
                    <a:lnTo>
                      <a:pt x="1828" y="618"/>
                    </a:lnTo>
                    <a:lnTo>
                      <a:pt x="1828" y="604"/>
                    </a:lnTo>
                    <a:lnTo>
                      <a:pt x="1830" y="590"/>
                    </a:lnTo>
                    <a:lnTo>
                      <a:pt x="1832" y="572"/>
                    </a:lnTo>
                    <a:lnTo>
                      <a:pt x="1836" y="552"/>
                    </a:lnTo>
                    <a:lnTo>
                      <a:pt x="1842" y="532"/>
                    </a:lnTo>
                    <a:lnTo>
                      <a:pt x="1852" y="514"/>
                    </a:lnTo>
                    <a:lnTo>
                      <a:pt x="1858" y="504"/>
                    </a:lnTo>
                    <a:lnTo>
                      <a:pt x="1866" y="498"/>
                    </a:lnTo>
                    <a:lnTo>
                      <a:pt x="1874" y="490"/>
                    </a:lnTo>
                    <a:lnTo>
                      <a:pt x="1884" y="486"/>
                    </a:lnTo>
                    <a:lnTo>
                      <a:pt x="1894" y="482"/>
                    </a:lnTo>
                    <a:lnTo>
                      <a:pt x="1906" y="478"/>
                    </a:lnTo>
                    <a:lnTo>
                      <a:pt x="1920" y="478"/>
                    </a:lnTo>
                    <a:lnTo>
                      <a:pt x="1936" y="480"/>
                    </a:lnTo>
                    <a:lnTo>
                      <a:pt x="1954" y="482"/>
                    </a:lnTo>
                    <a:lnTo>
                      <a:pt x="1972" y="488"/>
                    </a:lnTo>
                    <a:lnTo>
                      <a:pt x="1992" y="496"/>
                    </a:lnTo>
                    <a:lnTo>
                      <a:pt x="2014" y="506"/>
                    </a:lnTo>
                    <a:lnTo>
                      <a:pt x="2040" y="520"/>
                    </a:lnTo>
                    <a:lnTo>
                      <a:pt x="2066" y="538"/>
                    </a:lnTo>
                    <a:lnTo>
                      <a:pt x="2094" y="558"/>
                    </a:lnTo>
                    <a:lnTo>
                      <a:pt x="2124" y="580"/>
                    </a:lnTo>
                    <a:lnTo>
                      <a:pt x="2158" y="608"/>
                    </a:lnTo>
                    <a:lnTo>
                      <a:pt x="2192" y="638"/>
                    </a:lnTo>
                    <a:lnTo>
                      <a:pt x="2200" y="646"/>
                    </a:lnTo>
                    <a:lnTo>
                      <a:pt x="2208" y="656"/>
                    </a:lnTo>
                    <a:lnTo>
                      <a:pt x="2214" y="666"/>
                    </a:lnTo>
                    <a:lnTo>
                      <a:pt x="2216" y="676"/>
                    </a:lnTo>
                    <a:lnTo>
                      <a:pt x="2216" y="682"/>
                    </a:lnTo>
                    <a:lnTo>
                      <a:pt x="2214" y="686"/>
                    </a:lnTo>
                    <a:lnTo>
                      <a:pt x="2210" y="690"/>
                    </a:lnTo>
                    <a:lnTo>
                      <a:pt x="2204" y="694"/>
                    </a:lnTo>
                    <a:lnTo>
                      <a:pt x="2194" y="696"/>
                    </a:lnTo>
                    <a:lnTo>
                      <a:pt x="2184" y="696"/>
                    </a:lnTo>
                    <a:lnTo>
                      <a:pt x="2170" y="696"/>
                    </a:lnTo>
                    <a:lnTo>
                      <a:pt x="2154" y="692"/>
                    </a:lnTo>
                    <a:lnTo>
                      <a:pt x="2138" y="688"/>
                    </a:lnTo>
                    <a:lnTo>
                      <a:pt x="2122" y="680"/>
                    </a:lnTo>
                    <a:lnTo>
                      <a:pt x="2088" y="664"/>
                    </a:lnTo>
                    <a:lnTo>
                      <a:pt x="2056" y="644"/>
                    </a:lnTo>
                    <a:lnTo>
                      <a:pt x="2026" y="622"/>
                    </a:lnTo>
                    <a:lnTo>
                      <a:pt x="2002" y="606"/>
                    </a:lnTo>
                    <a:lnTo>
                      <a:pt x="1980" y="588"/>
                    </a:lnTo>
                    <a:lnTo>
                      <a:pt x="1960" y="578"/>
                    </a:lnTo>
                    <a:lnTo>
                      <a:pt x="1942" y="574"/>
                    </a:lnTo>
                    <a:lnTo>
                      <a:pt x="1934" y="572"/>
                    </a:lnTo>
                    <a:lnTo>
                      <a:pt x="1926" y="574"/>
                    </a:lnTo>
                    <a:lnTo>
                      <a:pt x="1922" y="576"/>
                    </a:lnTo>
                    <a:lnTo>
                      <a:pt x="1918" y="582"/>
                    </a:lnTo>
                    <a:lnTo>
                      <a:pt x="1918" y="592"/>
                    </a:lnTo>
                    <a:lnTo>
                      <a:pt x="1922" y="604"/>
                    </a:lnTo>
                    <a:lnTo>
                      <a:pt x="1930" y="622"/>
                    </a:lnTo>
                    <a:lnTo>
                      <a:pt x="1942" y="644"/>
                    </a:lnTo>
                    <a:lnTo>
                      <a:pt x="1960" y="672"/>
                    </a:lnTo>
                    <a:lnTo>
                      <a:pt x="1984" y="704"/>
                    </a:lnTo>
                    <a:lnTo>
                      <a:pt x="1996" y="720"/>
                    </a:lnTo>
                    <a:lnTo>
                      <a:pt x="2028" y="760"/>
                    </a:lnTo>
                    <a:lnTo>
                      <a:pt x="2074" y="814"/>
                    </a:lnTo>
                    <a:lnTo>
                      <a:pt x="2102" y="842"/>
                    </a:lnTo>
                    <a:lnTo>
                      <a:pt x="2130" y="868"/>
                    </a:lnTo>
                    <a:lnTo>
                      <a:pt x="2160" y="894"/>
                    </a:lnTo>
                    <a:lnTo>
                      <a:pt x="2188" y="914"/>
                    </a:lnTo>
                    <a:lnTo>
                      <a:pt x="2218" y="930"/>
                    </a:lnTo>
                    <a:lnTo>
                      <a:pt x="2232" y="936"/>
                    </a:lnTo>
                    <a:lnTo>
                      <a:pt x="2246" y="940"/>
                    </a:lnTo>
                    <a:lnTo>
                      <a:pt x="2258" y="944"/>
                    </a:lnTo>
                    <a:lnTo>
                      <a:pt x="2272" y="944"/>
                    </a:lnTo>
                    <a:lnTo>
                      <a:pt x="2284" y="940"/>
                    </a:lnTo>
                    <a:lnTo>
                      <a:pt x="2294" y="936"/>
                    </a:lnTo>
                    <a:lnTo>
                      <a:pt x="2306" y="930"/>
                    </a:lnTo>
                    <a:lnTo>
                      <a:pt x="2314" y="918"/>
                    </a:lnTo>
                    <a:lnTo>
                      <a:pt x="2324" y="906"/>
                    </a:lnTo>
                    <a:lnTo>
                      <a:pt x="2330" y="890"/>
                    </a:lnTo>
                    <a:lnTo>
                      <a:pt x="2338" y="872"/>
                    </a:lnTo>
                    <a:lnTo>
                      <a:pt x="2342" y="854"/>
                    </a:lnTo>
                    <a:lnTo>
                      <a:pt x="2348" y="820"/>
                    </a:lnTo>
                    <a:lnTo>
                      <a:pt x="2350" y="786"/>
                    </a:lnTo>
                    <a:lnTo>
                      <a:pt x="2348" y="754"/>
                    </a:lnTo>
                    <a:lnTo>
                      <a:pt x="2342" y="722"/>
                    </a:lnTo>
                    <a:lnTo>
                      <a:pt x="2334" y="692"/>
                    </a:lnTo>
                    <a:lnTo>
                      <a:pt x="2322" y="664"/>
                    </a:lnTo>
                    <a:lnTo>
                      <a:pt x="2310" y="640"/>
                    </a:lnTo>
                    <a:lnTo>
                      <a:pt x="2298" y="616"/>
                    </a:lnTo>
                    <a:lnTo>
                      <a:pt x="2284" y="594"/>
                    </a:lnTo>
                    <a:lnTo>
                      <a:pt x="2260" y="560"/>
                    </a:lnTo>
                    <a:lnTo>
                      <a:pt x="2242" y="538"/>
                    </a:lnTo>
                    <a:lnTo>
                      <a:pt x="2234" y="530"/>
                    </a:lnTo>
                    <a:lnTo>
                      <a:pt x="2238" y="520"/>
                    </a:lnTo>
                    <a:lnTo>
                      <a:pt x="2242" y="510"/>
                    </a:lnTo>
                    <a:lnTo>
                      <a:pt x="2246" y="506"/>
                    </a:lnTo>
                    <a:lnTo>
                      <a:pt x="2250" y="502"/>
                    </a:lnTo>
                    <a:lnTo>
                      <a:pt x="2256" y="498"/>
                    </a:lnTo>
                    <a:lnTo>
                      <a:pt x="2262" y="496"/>
                    </a:lnTo>
                    <a:lnTo>
                      <a:pt x="2270" y="498"/>
                    </a:lnTo>
                    <a:lnTo>
                      <a:pt x="2278" y="500"/>
                    </a:lnTo>
                    <a:lnTo>
                      <a:pt x="2288" y="504"/>
                    </a:lnTo>
                    <a:lnTo>
                      <a:pt x="2300" y="512"/>
                    </a:lnTo>
                    <a:lnTo>
                      <a:pt x="2314" y="524"/>
                    </a:lnTo>
                    <a:lnTo>
                      <a:pt x="2328" y="538"/>
                    </a:lnTo>
                    <a:lnTo>
                      <a:pt x="2402" y="620"/>
                    </a:lnTo>
                    <a:lnTo>
                      <a:pt x="2444" y="662"/>
                    </a:lnTo>
                    <a:lnTo>
                      <a:pt x="2466" y="682"/>
                    </a:lnTo>
                    <a:lnTo>
                      <a:pt x="2488" y="700"/>
                    </a:lnTo>
                    <a:lnTo>
                      <a:pt x="2512" y="716"/>
                    </a:lnTo>
                    <a:lnTo>
                      <a:pt x="2536" y="730"/>
                    </a:lnTo>
                    <a:lnTo>
                      <a:pt x="2560" y="740"/>
                    </a:lnTo>
                    <a:lnTo>
                      <a:pt x="2586" y="744"/>
                    </a:lnTo>
                    <a:lnTo>
                      <a:pt x="2598" y="746"/>
                    </a:lnTo>
                    <a:lnTo>
                      <a:pt x="2610" y="744"/>
                    </a:lnTo>
                    <a:lnTo>
                      <a:pt x="2622" y="744"/>
                    </a:lnTo>
                    <a:lnTo>
                      <a:pt x="2636" y="740"/>
                    </a:lnTo>
                    <a:lnTo>
                      <a:pt x="2648" y="736"/>
                    </a:lnTo>
                    <a:lnTo>
                      <a:pt x="2660" y="730"/>
                    </a:lnTo>
                    <a:lnTo>
                      <a:pt x="2674" y="722"/>
                    </a:lnTo>
                    <a:lnTo>
                      <a:pt x="2686" y="712"/>
                    </a:lnTo>
                    <a:lnTo>
                      <a:pt x="2710" y="692"/>
                    </a:lnTo>
                    <a:lnTo>
                      <a:pt x="2726" y="670"/>
                    </a:lnTo>
                    <a:lnTo>
                      <a:pt x="2740" y="648"/>
                    </a:lnTo>
                    <a:lnTo>
                      <a:pt x="2748" y="628"/>
                    </a:lnTo>
                    <a:lnTo>
                      <a:pt x="2752" y="606"/>
                    </a:lnTo>
                    <a:lnTo>
                      <a:pt x="2752" y="584"/>
                    </a:lnTo>
                    <a:lnTo>
                      <a:pt x="2750" y="562"/>
                    </a:lnTo>
                    <a:lnTo>
                      <a:pt x="2744" y="542"/>
                    </a:lnTo>
                    <a:lnTo>
                      <a:pt x="2736" y="520"/>
                    </a:lnTo>
                    <a:lnTo>
                      <a:pt x="2724" y="500"/>
                    </a:lnTo>
                    <a:lnTo>
                      <a:pt x="2712" y="480"/>
                    </a:lnTo>
                    <a:lnTo>
                      <a:pt x="2696" y="460"/>
                    </a:lnTo>
                    <a:lnTo>
                      <a:pt x="2680" y="440"/>
                    </a:lnTo>
                    <a:lnTo>
                      <a:pt x="2664" y="422"/>
                    </a:lnTo>
                    <a:lnTo>
                      <a:pt x="2628" y="386"/>
                    </a:lnTo>
                    <a:lnTo>
                      <a:pt x="2612" y="370"/>
                    </a:lnTo>
                    <a:lnTo>
                      <a:pt x="2600" y="356"/>
                    </a:lnTo>
                    <a:lnTo>
                      <a:pt x="2594" y="344"/>
                    </a:lnTo>
                    <a:lnTo>
                      <a:pt x="2590" y="332"/>
                    </a:lnTo>
                    <a:lnTo>
                      <a:pt x="2590" y="322"/>
                    </a:lnTo>
                    <a:lnTo>
                      <a:pt x="2594" y="314"/>
                    </a:lnTo>
                    <a:lnTo>
                      <a:pt x="2600" y="306"/>
                    </a:lnTo>
                    <a:lnTo>
                      <a:pt x="2608" y="302"/>
                    </a:lnTo>
                    <a:lnTo>
                      <a:pt x="2620" y="298"/>
                    </a:lnTo>
                    <a:lnTo>
                      <a:pt x="2632" y="296"/>
                    </a:lnTo>
                    <a:lnTo>
                      <a:pt x="2646" y="296"/>
                    </a:lnTo>
                    <a:lnTo>
                      <a:pt x="2660" y="298"/>
                    </a:lnTo>
                    <a:lnTo>
                      <a:pt x="2674" y="302"/>
                    </a:lnTo>
                    <a:lnTo>
                      <a:pt x="2690" y="308"/>
                    </a:lnTo>
                    <a:lnTo>
                      <a:pt x="2704" y="316"/>
                    </a:lnTo>
                    <a:lnTo>
                      <a:pt x="2718" y="324"/>
                    </a:lnTo>
                    <a:lnTo>
                      <a:pt x="2732" y="338"/>
                    </a:lnTo>
                    <a:lnTo>
                      <a:pt x="2750" y="352"/>
                    </a:lnTo>
                    <a:lnTo>
                      <a:pt x="2788" y="390"/>
                    </a:lnTo>
                    <a:lnTo>
                      <a:pt x="2810" y="410"/>
                    </a:lnTo>
                    <a:lnTo>
                      <a:pt x="2834" y="432"/>
                    </a:lnTo>
                    <a:lnTo>
                      <a:pt x="2858" y="450"/>
                    </a:lnTo>
                    <a:lnTo>
                      <a:pt x="2884" y="468"/>
                    </a:lnTo>
                    <a:lnTo>
                      <a:pt x="2912" y="484"/>
                    </a:lnTo>
                    <a:lnTo>
                      <a:pt x="2940" y="498"/>
                    </a:lnTo>
                    <a:lnTo>
                      <a:pt x="2970" y="506"/>
                    </a:lnTo>
                    <a:lnTo>
                      <a:pt x="2986" y="508"/>
                    </a:lnTo>
                    <a:lnTo>
                      <a:pt x="3002" y="510"/>
                    </a:lnTo>
                    <a:lnTo>
                      <a:pt x="3018" y="510"/>
                    </a:lnTo>
                    <a:lnTo>
                      <a:pt x="3034" y="508"/>
                    </a:lnTo>
                    <a:lnTo>
                      <a:pt x="3050" y="504"/>
                    </a:lnTo>
                    <a:lnTo>
                      <a:pt x="3066" y="500"/>
                    </a:lnTo>
                    <a:lnTo>
                      <a:pt x="3082" y="492"/>
                    </a:lnTo>
                    <a:lnTo>
                      <a:pt x="3098" y="484"/>
                    </a:lnTo>
                    <a:lnTo>
                      <a:pt x="3116" y="474"/>
                    </a:lnTo>
                    <a:lnTo>
                      <a:pt x="3132" y="460"/>
                    </a:lnTo>
                    <a:lnTo>
                      <a:pt x="3162" y="436"/>
                    </a:lnTo>
                    <a:lnTo>
                      <a:pt x="3184" y="414"/>
                    </a:lnTo>
                    <a:lnTo>
                      <a:pt x="3200" y="396"/>
                    </a:lnTo>
                    <a:lnTo>
                      <a:pt x="3208" y="380"/>
                    </a:lnTo>
                    <a:lnTo>
                      <a:pt x="3208" y="374"/>
                    </a:lnTo>
                    <a:lnTo>
                      <a:pt x="3210" y="368"/>
                    </a:lnTo>
                    <a:lnTo>
                      <a:pt x="3208" y="362"/>
                    </a:lnTo>
                    <a:lnTo>
                      <a:pt x="3206" y="358"/>
                    </a:lnTo>
                    <a:lnTo>
                      <a:pt x="3200" y="350"/>
                    </a:lnTo>
                    <a:lnTo>
                      <a:pt x="3188" y="344"/>
                    </a:lnTo>
                    <a:lnTo>
                      <a:pt x="3174" y="340"/>
                    </a:lnTo>
                    <a:lnTo>
                      <a:pt x="3158" y="338"/>
                    </a:lnTo>
                    <a:lnTo>
                      <a:pt x="3120" y="332"/>
                    </a:lnTo>
                    <a:lnTo>
                      <a:pt x="3080" y="330"/>
                    </a:lnTo>
                    <a:lnTo>
                      <a:pt x="3062" y="328"/>
                    </a:lnTo>
                    <a:lnTo>
                      <a:pt x="3046" y="324"/>
                    </a:lnTo>
                    <a:lnTo>
                      <a:pt x="3000" y="310"/>
                    </a:lnTo>
                    <a:lnTo>
                      <a:pt x="2934" y="286"/>
                    </a:lnTo>
                    <a:lnTo>
                      <a:pt x="2772" y="220"/>
                    </a:lnTo>
                    <a:lnTo>
                      <a:pt x="2624" y="160"/>
                    </a:lnTo>
                    <a:lnTo>
                      <a:pt x="2558" y="132"/>
                    </a:lnTo>
                    <a:lnTo>
                      <a:pt x="2528" y="128"/>
                    </a:lnTo>
                    <a:lnTo>
                      <a:pt x="2446" y="118"/>
                    </a:lnTo>
                    <a:lnTo>
                      <a:pt x="2326" y="106"/>
                    </a:lnTo>
                    <a:lnTo>
                      <a:pt x="2258" y="100"/>
                    </a:lnTo>
                    <a:lnTo>
                      <a:pt x="2182" y="98"/>
                    </a:lnTo>
                    <a:lnTo>
                      <a:pt x="2106" y="96"/>
                    </a:lnTo>
                    <a:lnTo>
                      <a:pt x="2028" y="98"/>
                    </a:lnTo>
                    <a:lnTo>
                      <a:pt x="1952" y="102"/>
                    </a:lnTo>
                    <a:lnTo>
                      <a:pt x="1876" y="110"/>
                    </a:lnTo>
                    <a:lnTo>
                      <a:pt x="1840" y="116"/>
                    </a:lnTo>
                    <a:lnTo>
                      <a:pt x="1806" y="122"/>
                    </a:lnTo>
                    <a:lnTo>
                      <a:pt x="1774" y="130"/>
                    </a:lnTo>
                    <a:lnTo>
                      <a:pt x="1742" y="140"/>
                    </a:lnTo>
                    <a:lnTo>
                      <a:pt x="1712" y="150"/>
                    </a:lnTo>
                    <a:lnTo>
                      <a:pt x="1684" y="162"/>
                    </a:lnTo>
                    <a:lnTo>
                      <a:pt x="1660" y="176"/>
                    </a:lnTo>
                    <a:lnTo>
                      <a:pt x="1636" y="192"/>
                    </a:lnTo>
                    <a:lnTo>
                      <a:pt x="1590" y="224"/>
                    </a:lnTo>
                    <a:lnTo>
                      <a:pt x="1540" y="258"/>
                    </a:lnTo>
                    <a:lnTo>
                      <a:pt x="1484" y="294"/>
                    </a:lnTo>
                    <a:lnTo>
                      <a:pt x="1428" y="332"/>
                    </a:lnTo>
                    <a:lnTo>
                      <a:pt x="1370" y="376"/>
                    </a:lnTo>
                    <a:lnTo>
                      <a:pt x="1342" y="400"/>
                    </a:lnTo>
                    <a:lnTo>
                      <a:pt x="1316" y="424"/>
                    </a:lnTo>
                    <a:lnTo>
                      <a:pt x="1288" y="452"/>
                    </a:lnTo>
                    <a:lnTo>
                      <a:pt x="1264" y="480"/>
                    </a:lnTo>
                    <a:lnTo>
                      <a:pt x="1240" y="510"/>
                    </a:lnTo>
                    <a:lnTo>
                      <a:pt x="1218" y="542"/>
                    </a:lnTo>
                    <a:lnTo>
                      <a:pt x="1198" y="578"/>
                    </a:lnTo>
                    <a:lnTo>
                      <a:pt x="1180" y="614"/>
                    </a:lnTo>
                    <a:lnTo>
                      <a:pt x="1164" y="654"/>
                    </a:lnTo>
                    <a:lnTo>
                      <a:pt x="1150" y="696"/>
                    </a:lnTo>
                    <a:lnTo>
                      <a:pt x="1140" y="740"/>
                    </a:lnTo>
                    <a:lnTo>
                      <a:pt x="1132" y="788"/>
                    </a:lnTo>
                    <a:lnTo>
                      <a:pt x="1128" y="838"/>
                    </a:lnTo>
                    <a:lnTo>
                      <a:pt x="1128" y="890"/>
                    </a:lnTo>
                    <a:lnTo>
                      <a:pt x="1132" y="948"/>
                    </a:lnTo>
                    <a:lnTo>
                      <a:pt x="1138" y="1008"/>
                    </a:lnTo>
                    <a:lnTo>
                      <a:pt x="1150" y="1070"/>
                    </a:lnTo>
                    <a:lnTo>
                      <a:pt x="1166" y="1138"/>
                    </a:lnTo>
                    <a:lnTo>
                      <a:pt x="1186" y="1208"/>
                    </a:lnTo>
                    <a:lnTo>
                      <a:pt x="1210" y="1284"/>
                    </a:lnTo>
                    <a:lnTo>
                      <a:pt x="1240" y="1362"/>
                    </a:lnTo>
                    <a:lnTo>
                      <a:pt x="1276" y="1446"/>
                    </a:lnTo>
                    <a:lnTo>
                      <a:pt x="1282" y="1450"/>
                    </a:lnTo>
                    <a:lnTo>
                      <a:pt x="1296" y="1466"/>
                    </a:lnTo>
                    <a:lnTo>
                      <a:pt x="1312" y="1488"/>
                    </a:lnTo>
                    <a:lnTo>
                      <a:pt x="1320" y="1500"/>
                    </a:lnTo>
                    <a:lnTo>
                      <a:pt x="1328" y="1516"/>
                    </a:lnTo>
                    <a:lnTo>
                      <a:pt x="1334" y="1530"/>
                    </a:lnTo>
                    <a:lnTo>
                      <a:pt x="1338" y="1546"/>
                    </a:lnTo>
                    <a:lnTo>
                      <a:pt x="1338" y="1560"/>
                    </a:lnTo>
                    <a:lnTo>
                      <a:pt x="1336" y="1576"/>
                    </a:lnTo>
                    <a:lnTo>
                      <a:pt x="1330" y="1592"/>
                    </a:lnTo>
                    <a:lnTo>
                      <a:pt x="1320" y="1606"/>
                    </a:lnTo>
                    <a:lnTo>
                      <a:pt x="1304" y="1620"/>
                    </a:lnTo>
                    <a:lnTo>
                      <a:pt x="1284" y="1632"/>
                    </a:lnTo>
                    <a:lnTo>
                      <a:pt x="1264" y="1652"/>
                    </a:lnTo>
                    <a:lnTo>
                      <a:pt x="1210" y="1706"/>
                    </a:lnTo>
                    <a:lnTo>
                      <a:pt x="1128" y="1782"/>
                    </a:lnTo>
                    <a:lnTo>
                      <a:pt x="1078" y="1824"/>
                    </a:lnTo>
                    <a:lnTo>
                      <a:pt x="1024" y="1868"/>
                    </a:lnTo>
                    <a:lnTo>
                      <a:pt x="968" y="1914"/>
                    </a:lnTo>
                    <a:lnTo>
                      <a:pt x="908" y="1956"/>
                    </a:lnTo>
                    <a:lnTo>
                      <a:pt x="848" y="1996"/>
                    </a:lnTo>
                    <a:lnTo>
                      <a:pt x="786" y="2032"/>
                    </a:lnTo>
                    <a:lnTo>
                      <a:pt x="756" y="2048"/>
                    </a:lnTo>
                    <a:lnTo>
                      <a:pt x="726" y="2062"/>
                    </a:lnTo>
                    <a:lnTo>
                      <a:pt x="696" y="2074"/>
                    </a:lnTo>
                    <a:lnTo>
                      <a:pt x="666" y="2086"/>
                    </a:lnTo>
                    <a:lnTo>
                      <a:pt x="636" y="2094"/>
                    </a:lnTo>
                    <a:lnTo>
                      <a:pt x="608" y="2100"/>
                    </a:lnTo>
                    <a:lnTo>
                      <a:pt x="580" y="2104"/>
                    </a:lnTo>
                    <a:lnTo>
                      <a:pt x="554" y="2106"/>
                    </a:lnTo>
                    <a:lnTo>
                      <a:pt x="546" y="2108"/>
                    </a:lnTo>
                    <a:lnTo>
                      <a:pt x="524" y="2112"/>
                    </a:lnTo>
                    <a:lnTo>
                      <a:pt x="490" y="2116"/>
                    </a:lnTo>
                    <a:lnTo>
                      <a:pt x="470" y="2116"/>
                    </a:lnTo>
                    <a:lnTo>
                      <a:pt x="446" y="2116"/>
                    </a:lnTo>
                    <a:lnTo>
                      <a:pt x="422" y="2114"/>
                    </a:lnTo>
                    <a:lnTo>
                      <a:pt x="394" y="2110"/>
                    </a:lnTo>
                    <a:lnTo>
                      <a:pt x="366" y="2102"/>
                    </a:lnTo>
                    <a:lnTo>
                      <a:pt x="336" y="2094"/>
                    </a:lnTo>
                    <a:lnTo>
                      <a:pt x="306" y="2082"/>
                    </a:lnTo>
                    <a:lnTo>
                      <a:pt x="274" y="2066"/>
                    </a:lnTo>
                    <a:lnTo>
                      <a:pt x="244" y="2048"/>
                    </a:lnTo>
                    <a:lnTo>
                      <a:pt x="212" y="2026"/>
                    </a:lnTo>
                    <a:lnTo>
                      <a:pt x="102" y="1912"/>
                    </a:lnTo>
                    <a:lnTo>
                      <a:pt x="0" y="1670"/>
                    </a:lnTo>
                    <a:lnTo>
                      <a:pt x="82" y="1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86"/>
              <p:cNvSpPr>
                <a:spLocks/>
              </p:cNvSpPr>
              <p:nvPr userDrawn="1"/>
            </p:nvSpPr>
            <p:spPr bwMode="auto">
              <a:xfrm>
                <a:off x="7296" y="-2967"/>
                <a:ext cx="3921" cy="3201"/>
              </a:xfrm>
              <a:custGeom>
                <a:avLst/>
                <a:gdLst>
                  <a:gd name="T0" fmla="*/ 3492 w 3934"/>
                  <a:gd name="T1" fmla="*/ 606 h 3200"/>
                  <a:gd name="T2" fmla="*/ 3706 w 3934"/>
                  <a:gd name="T3" fmla="*/ 1128 h 3200"/>
                  <a:gd name="T4" fmla="*/ 3829 w 3934"/>
                  <a:gd name="T5" fmla="*/ 1180 h 3200"/>
                  <a:gd name="T6" fmla="*/ 3839 w 3934"/>
                  <a:gd name="T7" fmla="*/ 1276 h 3200"/>
                  <a:gd name="T8" fmla="*/ 3454 w 3934"/>
                  <a:gd name="T9" fmla="*/ 1236 h 3200"/>
                  <a:gd name="T10" fmla="*/ 3339 w 3934"/>
                  <a:gd name="T11" fmla="*/ 1552 h 3200"/>
                  <a:gd name="T12" fmla="*/ 3100 w 3934"/>
                  <a:gd name="T13" fmla="*/ 1625 h 3200"/>
                  <a:gd name="T14" fmla="*/ 2920 w 3934"/>
                  <a:gd name="T15" fmla="*/ 1795 h 3200"/>
                  <a:gd name="T16" fmla="*/ 2715 w 3934"/>
                  <a:gd name="T17" fmla="*/ 1903 h 3200"/>
                  <a:gd name="T18" fmla="*/ 2546 w 3934"/>
                  <a:gd name="T19" fmla="*/ 2035 h 3200"/>
                  <a:gd name="T20" fmla="*/ 2362 w 3934"/>
                  <a:gd name="T21" fmla="*/ 2143 h 3200"/>
                  <a:gd name="T22" fmla="*/ 2129 w 3934"/>
                  <a:gd name="T23" fmla="*/ 2303 h 3200"/>
                  <a:gd name="T24" fmla="*/ 1941 w 3934"/>
                  <a:gd name="T25" fmla="*/ 2417 h 3200"/>
                  <a:gd name="T26" fmla="*/ 1756 w 3934"/>
                  <a:gd name="T27" fmla="*/ 2563 h 3200"/>
                  <a:gd name="T28" fmla="*/ 1553 w 3934"/>
                  <a:gd name="T29" fmla="*/ 2617 h 3200"/>
                  <a:gd name="T30" fmla="*/ 1363 w 3934"/>
                  <a:gd name="T31" fmla="*/ 2755 h 3200"/>
                  <a:gd name="T32" fmla="*/ 1142 w 3934"/>
                  <a:gd name="T33" fmla="*/ 2743 h 3200"/>
                  <a:gd name="T34" fmla="*/ 969 w 3934"/>
                  <a:gd name="T35" fmla="*/ 2905 h 3200"/>
                  <a:gd name="T36" fmla="*/ 748 w 3934"/>
                  <a:gd name="T37" fmla="*/ 2889 h 3200"/>
                  <a:gd name="T38" fmla="*/ 576 w 3934"/>
                  <a:gd name="T39" fmla="*/ 3035 h 3200"/>
                  <a:gd name="T40" fmla="*/ 359 w 3934"/>
                  <a:gd name="T41" fmla="*/ 3001 h 3200"/>
                  <a:gd name="T42" fmla="*/ 179 w 3934"/>
                  <a:gd name="T43" fmla="*/ 3189 h 3200"/>
                  <a:gd name="T44" fmla="*/ 0 w 3934"/>
                  <a:gd name="T45" fmla="*/ 2981 h 3200"/>
                  <a:gd name="T46" fmla="*/ 155 w 3934"/>
                  <a:gd name="T47" fmla="*/ 3017 h 3200"/>
                  <a:gd name="T48" fmla="*/ 195 w 3934"/>
                  <a:gd name="T49" fmla="*/ 2613 h 3200"/>
                  <a:gd name="T50" fmla="*/ 291 w 3934"/>
                  <a:gd name="T51" fmla="*/ 2677 h 3200"/>
                  <a:gd name="T52" fmla="*/ 480 w 3934"/>
                  <a:gd name="T53" fmla="*/ 2951 h 3200"/>
                  <a:gd name="T54" fmla="*/ 578 w 3934"/>
                  <a:gd name="T55" fmla="*/ 2763 h 3200"/>
                  <a:gd name="T56" fmla="*/ 542 w 3934"/>
                  <a:gd name="T57" fmla="*/ 2229 h 3200"/>
                  <a:gd name="T58" fmla="*/ 817 w 3934"/>
                  <a:gd name="T59" fmla="*/ 2807 h 3200"/>
                  <a:gd name="T60" fmla="*/ 911 w 3934"/>
                  <a:gd name="T61" fmla="*/ 2715 h 3200"/>
                  <a:gd name="T62" fmla="*/ 909 w 3934"/>
                  <a:gd name="T63" fmla="*/ 2069 h 3200"/>
                  <a:gd name="T64" fmla="*/ 1152 w 3934"/>
                  <a:gd name="T65" fmla="*/ 2621 h 3200"/>
                  <a:gd name="T66" fmla="*/ 1326 w 3934"/>
                  <a:gd name="T67" fmla="*/ 2565 h 3200"/>
                  <a:gd name="T68" fmla="*/ 1276 w 3934"/>
                  <a:gd name="T69" fmla="*/ 2113 h 3200"/>
                  <a:gd name="T70" fmla="*/ 1393 w 3934"/>
                  <a:gd name="T71" fmla="*/ 2201 h 3200"/>
                  <a:gd name="T72" fmla="*/ 1617 w 3934"/>
                  <a:gd name="T73" fmla="*/ 2465 h 3200"/>
                  <a:gd name="T74" fmla="*/ 1688 w 3934"/>
                  <a:gd name="T75" fmla="*/ 2229 h 3200"/>
                  <a:gd name="T76" fmla="*/ 1481 w 3934"/>
                  <a:gd name="T77" fmla="*/ 1432 h 3200"/>
                  <a:gd name="T78" fmla="*/ 1908 w 3934"/>
                  <a:gd name="T79" fmla="*/ 2189 h 3200"/>
                  <a:gd name="T80" fmla="*/ 2013 w 3934"/>
                  <a:gd name="T81" fmla="*/ 2183 h 3200"/>
                  <a:gd name="T82" fmla="*/ 2043 w 3934"/>
                  <a:gd name="T83" fmla="*/ 1887 h 3200"/>
                  <a:gd name="T84" fmla="*/ 1842 w 3934"/>
                  <a:gd name="T85" fmla="*/ 1366 h 3200"/>
                  <a:gd name="T86" fmla="*/ 1892 w 3934"/>
                  <a:gd name="T87" fmla="*/ 1270 h 3200"/>
                  <a:gd name="T88" fmla="*/ 2278 w 3934"/>
                  <a:gd name="T89" fmla="*/ 1979 h 3200"/>
                  <a:gd name="T90" fmla="*/ 2400 w 3934"/>
                  <a:gd name="T91" fmla="*/ 1989 h 3200"/>
                  <a:gd name="T92" fmla="*/ 2388 w 3934"/>
                  <a:gd name="T93" fmla="*/ 1586 h 3200"/>
                  <a:gd name="T94" fmla="*/ 2007 w 3934"/>
                  <a:gd name="T95" fmla="*/ 704 h 3200"/>
                  <a:gd name="T96" fmla="*/ 2621 w 3934"/>
                  <a:gd name="T97" fmla="*/ 1657 h 3200"/>
                  <a:gd name="T98" fmla="*/ 2793 w 3934"/>
                  <a:gd name="T99" fmla="*/ 1713 h 3200"/>
                  <a:gd name="T100" fmla="*/ 2755 w 3934"/>
                  <a:gd name="T101" fmla="*/ 1394 h 3200"/>
                  <a:gd name="T102" fmla="*/ 2328 w 3934"/>
                  <a:gd name="T103" fmla="*/ 440 h 3200"/>
                  <a:gd name="T104" fmla="*/ 2904 w 3934"/>
                  <a:gd name="T105" fmla="*/ 1308 h 3200"/>
                  <a:gd name="T106" fmla="*/ 3131 w 3934"/>
                  <a:gd name="T107" fmla="*/ 1442 h 3200"/>
                  <a:gd name="T108" fmla="*/ 3144 w 3934"/>
                  <a:gd name="T109" fmla="*/ 1234 h 3200"/>
                  <a:gd name="T110" fmla="*/ 2629 w 3934"/>
                  <a:gd name="T111" fmla="*/ 310 h 3200"/>
                  <a:gd name="T112" fmla="*/ 3044 w 3934"/>
                  <a:gd name="T113" fmla="*/ 772 h 3200"/>
                  <a:gd name="T114" fmla="*/ 3417 w 3934"/>
                  <a:gd name="T115" fmla="*/ 1100 h 3200"/>
                  <a:gd name="T116" fmla="*/ 3550 w 3934"/>
                  <a:gd name="T117" fmla="*/ 1056 h 3200"/>
                  <a:gd name="T118" fmla="*/ 3445 w 3934"/>
                  <a:gd name="T119" fmla="*/ 734 h 320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934" h="3200">
                    <a:moveTo>
                      <a:pt x="3122" y="0"/>
                    </a:moveTo>
                    <a:lnTo>
                      <a:pt x="3122" y="0"/>
                    </a:lnTo>
                    <a:lnTo>
                      <a:pt x="3142" y="18"/>
                    </a:lnTo>
                    <a:lnTo>
                      <a:pt x="3192" y="72"/>
                    </a:lnTo>
                    <a:lnTo>
                      <a:pt x="3226" y="112"/>
                    </a:lnTo>
                    <a:lnTo>
                      <a:pt x="3266" y="160"/>
                    </a:lnTo>
                    <a:lnTo>
                      <a:pt x="3310" y="214"/>
                    </a:lnTo>
                    <a:lnTo>
                      <a:pt x="3356" y="278"/>
                    </a:lnTo>
                    <a:lnTo>
                      <a:pt x="3404" y="348"/>
                    </a:lnTo>
                    <a:lnTo>
                      <a:pt x="3454" y="428"/>
                    </a:lnTo>
                    <a:lnTo>
                      <a:pt x="3502" y="512"/>
                    </a:lnTo>
                    <a:lnTo>
                      <a:pt x="3552" y="606"/>
                    </a:lnTo>
                    <a:lnTo>
                      <a:pt x="3574" y="654"/>
                    </a:lnTo>
                    <a:lnTo>
                      <a:pt x="3598" y="704"/>
                    </a:lnTo>
                    <a:lnTo>
                      <a:pt x="3620" y="758"/>
                    </a:lnTo>
                    <a:lnTo>
                      <a:pt x="3640" y="810"/>
                    </a:lnTo>
                    <a:lnTo>
                      <a:pt x="3660" y="866"/>
                    </a:lnTo>
                    <a:lnTo>
                      <a:pt x="3680" y="924"/>
                    </a:lnTo>
                    <a:lnTo>
                      <a:pt x="3696" y="982"/>
                    </a:lnTo>
                    <a:lnTo>
                      <a:pt x="3714" y="1042"/>
                    </a:lnTo>
                    <a:lnTo>
                      <a:pt x="3728" y="1070"/>
                    </a:lnTo>
                    <a:lnTo>
                      <a:pt x="3744" y="1098"/>
                    </a:lnTo>
                    <a:lnTo>
                      <a:pt x="3766" y="1128"/>
                    </a:lnTo>
                    <a:lnTo>
                      <a:pt x="3778" y="1144"/>
                    </a:lnTo>
                    <a:lnTo>
                      <a:pt x="3790" y="1158"/>
                    </a:lnTo>
                    <a:lnTo>
                      <a:pt x="3804" y="1170"/>
                    </a:lnTo>
                    <a:lnTo>
                      <a:pt x="3818" y="1180"/>
                    </a:lnTo>
                    <a:lnTo>
                      <a:pt x="3830" y="1188"/>
                    </a:lnTo>
                    <a:lnTo>
                      <a:pt x="3844" y="1192"/>
                    </a:lnTo>
                    <a:lnTo>
                      <a:pt x="3858" y="1192"/>
                    </a:lnTo>
                    <a:lnTo>
                      <a:pt x="3864" y="1190"/>
                    </a:lnTo>
                    <a:lnTo>
                      <a:pt x="3870" y="1188"/>
                    </a:lnTo>
                    <a:lnTo>
                      <a:pt x="3884" y="1182"/>
                    </a:lnTo>
                    <a:lnTo>
                      <a:pt x="3894" y="1180"/>
                    </a:lnTo>
                    <a:lnTo>
                      <a:pt x="3904" y="1180"/>
                    </a:lnTo>
                    <a:lnTo>
                      <a:pt x="3914" y="1182"/>
                    </a:lnTo>
                    <a:lnTo>
                      <a:pt x="3920" y="1188"/>
                    </a:lnTo>
                    <a:lnTo>
                      <a:pt x="3926" y="1194"/>
                    </a:lnTo>
                    <a:lnTo>
                      <a:pt x="3930" y="1202"/>
                    </a:lnTo>
                    <a:lnTo>
                      <a:pt x="3934" y="1212"/>
                    </a:lnTo>
                    <a:lnTo>
                      <a:pt x="3934" y="1222"/>
                    </a:lnTo>
                    <a:lnTo>
                      <a:pt x="3932" y="1232"/>
                    </a:lnTo>
                    <a:lnTo>
                      <a:pt x="3928" y="1244"/>
                    </a:lnTo>
                    <a:lnTo>
                      <a:pt x="3922" y="1254"/>
                    </a:lnTo>
                    <a:lnTo>
                      <a:pt x="3914" y="1266"/>
                    </a:lnTo>
                    <a:lnTo>
                      <a:pt x="3904" y="1276"/>
                    </a:lnTo>
                    <a:lnTo>
                      <a:pt x="3890" y="1284"/>
                    </a:lnTo>
                    <a:lnTo>
                      <a:pt x="3876" y="1292"/>
                    </a:lnTo>
                    <a:lnTo>
                      <a:pt x="3866" y="1296"/>
                    </a:lnTo>
                    <a:lnTo>
                      <a:pt x="3854" y="1298"/>
                    </a:lnTo>
                    <a:lnTo>
                      <a:pt x="3828" y="1300"/>
                    </a:lnTo>
                    <a:lnTo>
                      <a:pt x="3796" y="1298"/>
                    </a:lnTo>
                    <a:lnTo>
                      <a:pt x="3758" y="1294"/>
                    </a:lnTo>
                    <a:lnTo>
                      <a:pt x="3720" y="1288"/>
                    </a:lnTo>
                    <a:lnTo>
                      <a:pt x="3678" y="1278"/>
                    </a:lnTo>
                    <a:lnTo>
                      <a:pt x="3594" y="1258"/>
                    </a:lnTo>
                    <a:lnTo>
                      <a:pt x="3512" y="1236"/>
                    </a:lnTo>
                    <a:lnTo>
                      <a:pt x="3444" y="1216"/>
                    </a:lnTo>
                    <a:lnTo>
                      <a:pt x="3380" y="1196"/>
                    </a:lnTo>
                    <a:lnTo>
                      <a:pt x="3386" y="1228"/>
                    </a:lnTo>
                    <a:lnTo>
                      <a:pt x="3392" y="1264"/>
                    </a:lnTo>
                    <a:lnTo>
                      <a:pt x="3398" y="1310"/>
                    </a:lnTo>
                    <a:lnTo>
                      <a:pt x="3404" y="1362"/>
                    </a:lnTo>
                    <a:lnTo>
                      <a:pt x="3406" y="1418"/>
                    </a:lnTo>
                    <a:lnTo>
                      <a:pt x="3404" y="1474"/>
                    </a:lnTo>
                    <a:lnTo>
                      <a:pt x="3402" y="1502"/>
                    </a:lnTo>
                    <a:lnTo>
                      <a:pt x="3398" y="1528"/>
                    </a:lnTo>
                    <a:lnTo>
                      <a:pt x="3394" y="1552"/>
                    </a:lnTo>
                    <a:lnTo>
                      <a:pt x="3386" y="1576"/>
                    </a:lnTo>
                    <a:lnTo>
                      <a:pt x="3378" y="1598"/>
                    </a:lnTo>
                    <a:lnTo>
                      <a:pt x="3366" y="1618"/>
                    </a:lnTo>
                    <a:lnTo>
                      <a:pt x="3354" y="1634"/>
                    </a:lnTo>
                    <a:lnTo>
                      <a:pt x="3338" y="1646"/>
                    </a:lnTo>
                    <a:lnTo>
                      <a:pt x="3320" y="1656"/>
                    </a:lnTo>
                    <a:lnTo>
                      <a:pt x="3300" y="1662"/>
                    </a:lnTo>
                    <a:lnTo>
                      <a:pt x="3276" y="1664"/>
                    </a:lnTo>
                    <a:lnTo>
                      <a:pt x="3250" y="1660"/>
                    </a:lnTo>
                    <a:lnTo>
                      <a:pt x="3220" y="1652"/>
                    </a:lnTo>
                    <a:lnTo>
                      <a:pt x="3188" y="1640"/>
                    </a:lnTo>
                    <a:lnTo>
                      <a:pt x="3150" y="1620"/>
                    </a:lnTo>
                    <a:lnTo>
                      <a:pt x="3110" y="1594"/>
                    </a:lnTo>
                    <a:lnTo>
                      <a:pt x="3066" y="1564"/>
                    </a:lnTo>
                    <a:lnTo>
                      <a:pt x="3018" y="1526"/>
                    </a:lnTo>
                    <a:lnTo>
                      <a:pt x="3018" y="1550"/>
                    </a:lnTo>
                    <a:lnTo>
                      <a:pt x="3016" y="1580"/>
                    </a:lnTo>
                    <a:lnTo>
                      <a:pt x="3012" y="1616"/>
                    </a:lnTo>
                    <a:lnTo>
                      <a:pt x="3008" y="1656"/>
                    </a:lnTo>
                    <a:lnTo>
                      <a:pt x="2998" y="1700"/>
                    </a:lnTo>
                    <a:lnTo>
                      <a:pt x="2986" y="1746"/>
                    </a:lnTo>
                    <a:lnTo>
                      <a:pt x="2980" y="1768"/>
                    </a:lnTo>
                    <a:lnTo>
                      <a:pt x="2970" y="1790"/>
                    </a:lnTo>
                    <a:lnTo>
                      <a:pt x="2962" y="1810"/>
                    </a:lnTo>
                    <a:lnTo>
                      <a:pt x="2950" y="1830"/>
                    </a:lnTo>
                    <a:lnTo>
                      <a:pt x="2938" y="1848"/>
                    </a:lnTo>
                    <a:lnTo>
                      <a:pt x="2924" y="1864"/>
                    </a:lnTo>
                    <a:lnTo>
                      <a:pt x="2910" y="1878"/>
                    </a:lnTo>
                    <a:lnTo>
                      <a:pt x="2894" y="1890"/>
                    </a:lnTo>
                    <a:lnTo>
                      <a:pt x="2876" y="1900"/>
                    </a:lnTo>
                    <a:lnTo>
                      <a:pt x="2856" y="1906"/>
                    </a:lnTo>
                    <a:lnTo>
                      <a:pt x="2834" y="1910"/>
                    </a:lnTo>
                    <a:lnTo>
                      <a:pt x="2812" y="1910"/>
                    </a:lnTo>
                    <a:lnTo>
                      <a:pt x="2788" y="1906"/>
                    </a:lnTo>
                    <a:lnTo>
                      <a:pt x="2760" y="1898"/>
                    </a:lnTo>
                    <a:lnTo>
                      <a:pt x="2732" y="1886"/>
                    </a:lnTo>
                    <a:lnTo>
                      <a:pt x="2700" y="1868"/>
                    </a:lnTo>
                    <a:lnTo>
                      <a:pt x="2668" y="1848"/>
                    </a:lnTo>
                    <a:lnTo>
                      <a:pt x="2632" y="1820"/>
                    </a:lnTo>
                    <a:lnTo>
                      <a:pt x="2632" y="1842"/>
                    </a:lnTo>
                    <a:lnTo>
                      <a:pt x="2628" y="1868"/>
                    </a:lnTo>
                    <a:lnTo>
                      <a:pt x="2624" y="1898"/>
                    </a:lnTo>
                    <a:lnTo>
                      <a:pt x="2618" y="1934"/>
                    </a:lnTo>
                    <a:lnTo>
                      <a:pt x="2610" y="1972"/>
                    </a:lnTo>
                    <a:lnTo>
                      <a:pt x="2596" y="2010"/>
                    </a:lnTo>
                    <a:lnTo>
                      <a:pt x="2588" y="2030"/>
                    </a:lnTo>
                    <a:lnTo>
                      <a:pt x="2580" y="2048"/>
                    </a:lnTo>
                    <a:lnTo>
                      <a:pt x="2570" y="2066"/>
                    </a:lnTo>
                    <a:lnTo>
                      <a:pt x="2560" y="2082"/>
                    </a:lnTo>
                    <a:lnTo>
                      <a:pt x="2548" y="2096"/>
                    </a:lnTo>
                    <a:lnTo>
                      <a:pt x="2534" y="2110"/>
                    </a:lnTo>
                    <a:lnTo>
                      <a:pt x="2520" y="2122"/>
                    </a:lnTo>
                    <a:lnTo>
                      <a:pt x="2504" y="2132"/>
                    </a:lnTo>
                    <a:lnTo>
                      <a:pt x="2486" y="2138"/>
                    </a:lnTo>
                    <a:lnTo>
                      <a:pt x="2468" y="2142"/>
                    </a:lnTo>
                    <a:lnTo>
                      <a:pt x="2448" y="2144"/>
                    </a:lnTo>
                    <a:lnTo>
                      <a:pt x="2426" y="2144"/>
                    </a:lnTo>
                    <a:lnTo>
                      <a:pt x="2402" y="2138"/>
                    </a:lnTo>
                    <a:lnTo>
                      <a:pt x="2376" y="2130"/>
                    </a:lnTo>
                    <a:lnTo>
                      <a:pt x="2348" y="2118"/>
                    </a:lnTo>
                    <a:lnTo>
                      <a:pt x="2320" y="2102"/>
                    </a:lnTo>
                    <a:lnTo>
                      <a:pt x="2288" y="2082"/>
                    </a:lnTo>
                    <a:lnTo>
                      <a:pt x="2256" y="2058"/>
                    </a:lnTo>
                    <a:lnTo>
                      <a:pt x="2250" y="2080"/>
                    </a:lnTo>
                    <a:lnTo>
                      <a:pt x="2234" y="2138"/>
                    </a:lnTo>
                    <a:lnTo>
                      <a:pt x="2220" y="2176"/>
                    </a:lnTo>
                    <a:lnTo>
                      <a:pt x="2204" y="2216"/>
                    </a:lnTo>
                    <a:lnTo>
                      <a:pt x="2186" y="2258"/>
                    </a:lnTo>
                    <a:lnTo>
                      <a:pt x="2164" y="2298"/>
                    </a:lnTo>
                    <a:lnTo>
                      <a:pt x="2152" y="2318"/>
                    </a:lnTo>
                    <a:lnTo>
                      <a:pt x="2140" y="2336"/>
                    </a:lnTo>
                    <a:lnTo>
                      <a:pt x="2126" y="2352"/>
                    </a:lnTo>
                    <a:lnTo>
                      <a:pt x="2112" y="2368"/>
                    </a:lnTo>
                    <a:lnTo>
                      <a:pt x="2098" y="2382"/>
                    </a:lnTo>
                    <a:lnTo>
                      <a:pt x="2082" y="2394"/>
                    </a:lnTo>
                    <a:lnTo>
                      <a:pt x="2066" y="2404"/>
                    </a:lnTo>
                    <a:lnTo>
                      <a:pt x="2048" y="2412"/>
                    </a:lnTo>
                    <a:lnTo>
                      <a:pt x="2030" y="2416"/>
                    </a:lnTo>
                    <a:lnTo>
                      <a:pt x="2012" y="2418"/>
                    </a:lnTo>
                    <a:lnTo>
                      <a:pt x="1992" y="2416"/>
                    </a:lnTo>
                    <a:lnTo>
                      <a:pt x="1972" y="2412"/>
                    </a:lnTo>
                    <a:lnTo>
                      <a:pt x="1950" y="2402"/>
                    </a:lnTo>
                    <a:lnTo>
                      <a:pt x="1928" y="2390"/>
                    </a:lnTo>
                    <a:lnTo>
                      <a:pt x="1906" y="2374"/>
                    </a:lnTo>
                    <a:lnTo>
                      <a:pt x="1882" y="2354"/>
                    </a:lnTo>
                    <a:lnTo>
                      <a:pt x="1876" y="2372"/>
                    </a:lnTo>
                    <a:lnTo>
                      <a:pt x="1862" y="2418"/>
                    </a:lnTo>
                    <a:lnTo>
                      <a:pt x="1850" y="2448"/>
                    </a:lnTo>
                    <a:lnTo>
                      <a:pt x="1836" y="2480"/>
                    </a:lnTo>
                    <a:lnTo>
                      <a:pt x="1818" y="2512"/>
                    </a:lnTo>
                    <a:lnTo>
                      <a:pt x="1798" y="2544"/>
                    </a:lnTo>
                    <a:lnTo>
                      <a:pt x="1786" y="2558"/>
                    </a:lnTo>
                    <a:lnTo>
                      <a:pt x="1772" y="2572"/>
                    </a:lnTo>
                    <a:lnTo>
                      <a:pt x="1760" y="2586"/>
                    </a:lnTo>
                    <a:lnTo>
                      <a:pt x="1746" y="2598"/>
                    </a:lnTo>
                    <a:lnTo>
                      <a:pt x="1730" y="2608"/>
                    </a:lnTo>
                    <a:lnTo>
                      <a:pt x="1714" y="2616"/>
                    </a:lnTo>
                    <a:lnTo>
                      <a:pt x="1698" y="2622"/>
                    </a:lnTo>
                    <a:lnTo>
                      <a:pt x="1680" y="2628"/>
                    </a:lnTo>
                    <a:lnTo>
                      <a:pt x="1662" y="2630"/>
                    </a:lnTo>
                    <a:lnTo>
                      <a:pt x="1642" y="2630"/>
                    </a:lnTo>
                    <a:lnTo>
                      <a:pt x="1622" y="2626"/>
                    </a:lnTo>
                    <a:lnTo>
                      <a:pt x="1600" y="2622"/>
                    </a:lnTo>
                    <a:lnTo>
                      <a:pt x="1578" y="2612"/>
                    </a:lnTo>
                    <a:lnTo>
                      <a:pt x="1554" y="2600"/>
                    </a:lnTo>
                    <a:lnTo>
                      <a:pt x="1530" y="2586"/>
                    </a:lnTo>
                    <a:lnTo>
                      <a:pt x="1504" y="2566"/>
                    </a:lnTo>
                    <a:lnTo>
                      <a:pt x="1498" y="2584"/>
                    </a:lnTo>
                    <a:lnTo>
                      <a:pt x="1490" y="2604"/>
                    </a:lnTo>
                    <a:lnTo>
                      <a:pt x="1478" y="2628"/>
                    </a:lnTo>
                    <a:lnTo>
                      <a:pt x="1464" y="2656"/>
                    </a:lnTo>
                    <a:lnTo>
                      <a:pt x="1446" y="2684"/>
                    </a:lnTo>
                    <a:lnTo>
                      <a:pt x="1426" y="2712"/>
                    </a:lnTo>
                    <a:lnTo>
                      <a:pt x="1402" y="2738"/>
                    </a:lnTo>
                    <a:lnTo>
                      <a:pt x="1388" y="2750"/>
                    </a:lnTo>
                    <a:lnTo>
                      <a:pt x="1374" y="2762"/>
                    </a:lnTo>
                    <a:lnTo>
                      <a:pt x="1358" y="2770"/>
                    </a:lnTo>
                    <a:lnTo>
                      <a:pt x="1342" y="2778"/>
                    </a:lnTo>
                    <a:lnTo>
                      <a:pt x="1326" y="2784"/>
                    </a:lnTo>
                    <a:lnTo>
                      <a:pt x="1308" y="2788"/>
                    </a:lnTo>
                    <a:lnTo>
                      <a:pt x="1290" y="2788"/>
                    </a:lnTo>
                    <a:lnTo>
                      <a:pt x="1272" y="2788"/>
                    </a:lnTo>
                    <a:lnTo>
                      <a:pt x="1252" y="2784"/>
                    </a:lnTo>
                    <a:lnTo>
                      <a:pt x="1230" y="2778"/>
                    </a:lnTo>
                    <a:lnTo>
                      <a:pt x="1208" y="2768"/>
                    </a:lnTo>
                    <a:lnTo>
                      <a:pt x="1186" y="2754"/>
                    </a:lnTo>
                    <a:lnTo>
                      <a:pt x="1162" y="2738"/>
                    </a:lnTo>
                    <a:lnTo>
                      <a:pt x="1138" y="2718"/>
                    </a:lnTo>
                    <a:lnTo>
                      <a:pt x="1112" y="2694"/>
                    </a:lnTo>
                    <a:lnTo>
                      <a:pt x="1088" y="2664"/>
                    </a:lnTo>
                    <a:lnTo>
                      <a:pt x="1082" y="2686"/>
                    </a:lnTo>
                    <a:lnTo>
                      <a:pt x="1070" y="2736"/>
                    </a:lnTo>
                    <a:lnTo>
                      <a:pt x="1058" y="2770"/>
                    </a:lnTo>
                    <a:lnTo>
                      <a:pt x="1044" y="2804"/>
                    </a:lnTo>
                    <a:lnTo>
                      <a:pt x="1028" y="2838"/>
                    </a:lnTo>
                    <a:lnTo>
                      <a:pt x="1008" y="2872"/>
                    </a:lnTo>
                    <a:lnTo>
                      <a:pt x="996" y="2886"/>
                    </a:lnTo>
                    <a:lnTo>
                      <a:pt x="984" y="2900"/>
                    </a:lnTo>
                    <a:lnTo>
                      <a:pt x="970" y="2912"/>
                    </a:lnTo>
                    <a:lnTo>
                      <a:pt x="956" y="2922"/>
                    </a:lnTo>
                    <a:lnTo>
                      <a:pt x="942" y="2932"/>
                    </a:lnTo>
                    <a:lnTo>
                      <a:pt x="926" y="2938"/>
                    </a:lnTo>
                    <a:lnTo>
                      <a:pt x="908" y="2942"/>
                    </a:lnTo>
                    <a:lnTo>
                      <a:pt x="890" y="2944"/>
                    </a:lnTo>
                    <a:lnTo>
                      <a:pt x="872" y="2942"/>
                    </a:lnTo>
                    <a:lnTo>
                      <a:pt x="852" y="2938"/>
                    </a:lnTo>
                    <a:lnTo>
                      <a:pt x="830" y="2930"/>
                    </a:lnTo>
                    <a:lnTo>
                      <a:pt x="808" y="2918"/>
                    </a:lnTo>
                    <a:lnTo>
                      <a:pt x="784" y="2904"/>
                    </a:lnTo>
                    <a:lnTo>
                      <a:pt x="760" y="2884"/>
                    </a:lnTo>
                    <a:lnTo>
                      <a:pt x="734" y="2860"/>
                    </a:lnTo>
                    <a:lnTo>
                      <a:pt x="708" y="2832"/>
                    </a:lnTo>
                    <a:lnTo>
                      <a:pt x="702" y="2848"/>
                    </a:lnTo>
                    <a:lnTo>
                      <a:pt x="688" y="2888"/>
                    </a:lnTo>
                    <a:lnTo>
                      <a:pt x="676" y="2914"/>
                    </a:lnTo>
                    <a:lnTo>
                      <a:pt x="662" y="2942"/>
                    </a:lnTo>
                    <a:lnTo>
                      <a:pt x="644" y="2970"/>
                    </a:lnTo>
                    <a:lnTo>
                      <a:pt x="624" y="2996"/>
                    </a:lnTo>
                    <a:lnTo>
                      <a:pt x="612" y="3008"/>
                    </a:lnTo>
                    <a:lnTo>
                      <a:pt x="600" y="3018"/>
                    </a:lnTo>
                    <a:lnTo>
                      <a:pt x="586" y="3030"/>
                    </a:lnTo>
                    <a:lnTo>
                      <a:pt x="572" y="3038"/>
                    </a:lnTo>
                    <a:lnTo>
                      <a:pt x="558" y="3046"/>
                    </a:lnTo>
                    <a:lnTo>
                      <a:pt x="542" y="3050"/>
                    </a:lnTo>
                    <a:lnTo>
                      <a:pt x="526" y="3054"/>
                    </a:lnTo>
                    <a:lnTo>
                      <a:pt x="510" y="3056"/>
                    </a:lnTo>
                    <a:lnTo>
                      <a:pt x="492" y="3056"/>
                    </a:lnTo>
                    <a:lnTo>
                      <a:pt x="472" y="3054"/>
                    </a:lnTo>
                    <a:lnTo>
                      <a:pt x="452" y="3048"/>
                    </a:lnTo>
                    <a:lnTo>
                      <a:pt x="432" y="3040"/>
                    </a:lnTo>
                    <a:lnTo>
                      <a:pt x="410" y="3028"/>
                    </a:lnTo>
                    <a:lnTo>
                      <a:pt x="386" y="3014"/>
                    </a:lnTo>
                    <a:lnTo>
                      <a:pt x="364" y="2996"/>
                    </a:lnTo>
                    <a:lnTo>
                      <a:pt x="338" y="2974"/>
                    </a:lnTo>
                    <a:lnTo>
                      <a:pt x="332" y="2990"/>
                    </a:lnTo>
                    <a:lnTo>
                      <a:pt x="314" y="3028"/>
                    </a:lnTo>
                    <a:lnTo>
                      <a:pt x="300" y="3054"/>
                    </a:lnTo>
                    <a:lnTo>
                      <a:pt x="286" y="3080"/>
                    </a:lnTo>
                    <a:lnTo>
                      <a:pt x="266" y="3108"/>
                    </a:lnTo>
                    <a:lnTo>
                      <a:pt x="246" y="3134"/>
                    </a:lnTo>
                    <a:lnTo>
                      <a:pt x="222" y="3156"/>
                    </a:lnTo>
                    <a:lnTo>
                      <a:pt x="210" y="3168"/>
                    </a:lnTo>
                    <a:lnTo>
                      <a:pt x="198" y="3176"/>
                    </a:lnTo>
                    <a:lnTo>
                      <a:pt x="184" y="3184"/>
                    </a:lnTo>
                    <a:lnTo>
                      <a:pt x="170" y="3192"/>
                    </a:lnTo>
                    <a:lnTo>
                      <a:pt x="156" y="3196"/>
                    </a:lnTo>
                    <a:lnTo>
                      <a:pt x="140" y="3200"/>
                    </a:lnTo>
                    <a:lnTo>
                      <a:pt x="126" y="3200"/>
                    </a:lnTo>
                    <a:lnTo>
                      <a:pt x="110" y="3200"/>
                    </a:lnTo>
                    <a:lnTo>
                      <a:pt x="94" y="3196"/>
                    </a:lnTo>
                    <a:lnTo>
                      <a:pt x="76" y="3190"/>
                    </a:lnTo>
                    <a:lnTo>
                      <a:pt x="60" y="3182"/>
                    </a:lnTo>
                    <a:lnTo>
                      <a:pt x="42" y="3172"/>
                    </a:lnTo>
                    <a:lnTo>
                      <a:pt x="24" y="3158"/>
                    </a:lnTo>
                    <a:lnTo>
                      <a:pt x="6" y="3140"/>
                    </a:lnTo>
                    <a:lnTo>
                      <a:pt x="0" y="2976"/>
                    </a:lnTo>
                    <a:lnTo>
                      <a:pt x="14" y="2988"/>
                    </a:lnTo>
                    <a:lnTo>
                      <a:pt x="30" y="3000"/>
                    </a:lnTo>
                    <a:lnTo>
                      <a:pt x="50" y="3012"/>
                    </a:lnTo>
                    <a:lnTo>
                      <a:pt x="74" y="3022"/>
                    </a:lnTo>
                    <a:lnTo>
                      <a:pt x="86" y="3026"/>
                    </a:lnTo>
                    <a:lnTo>
                      <a:pt x="98" y="3028"/>
                    </a:lnTo>
                    <a:lnTo>
                      <a:pt x="110" y="3028"/>
                    </a:lnTo>
                    <a:lnTo>
                      <a:pt x="124" y="3028"/>
                    </a:lnTo>
                    <a:lnTo>
                      <a:pt x="136" y="3026"/>
                    </a:lnTo>
                    <a:lnTo>
                      <a:pt x="148" y="3020"/>
                    </a:lnTo>
                    <a:lnTo>
                      <a:pt x="160" y="3012"/>
                    </a:lnTo>
                    <a:lnTo>
                      <a:pt x="170" y="3002"/>
                    </a:lnTo>
                    <a:lnTo>
                      <a:pt x="180" y="2988"/>
                    </a:lnTo>
                    <a:lnTo>
                      <a:pt x="190" y="2970"/>
                    </a:lnTo>
                    <a:lnTo>
                      <a:pt x="198" y="2948"/>
                    </a:lnTo>
                    <a:lnTo>
                      <a:pt x="204" y="2924"/>
                    </a:lnTo>
                    <a:lnTo>
                      <a:pt x="208" y="2894"/>
                    </a:lnTo>
                    <a:lnTo>
                      <a:pt x="212" y="2860"/>
                    </a:lnTo>
                    <a:lnTo>
                      <a:pt x="214" y="2820"/>
                    </a:lnTo>
                    <a:lnTo>
                      <a:pt x="214" y="2776"/>
                    </a:lnTo>
                    <a:lnTo>
                      <a:pt x="212" y="2726"/>
                    </a:lnTo>
                    <a:lnTo>
                      <a:pt x="208" y="2670"/>
                    </a:lnTo>
                    <a:lnTo>
                      <a:pt x="200" y="2608"/>
                    </a:lnTo>
                    <a:lnTo>
                      <a:pt x="190" y="2540"/>
                    </a:lnTo>
                    <a:lnTo>
                      <a:pt x="178" y="2466"/>
                    </a:lnTo>
                    <a:lnTo>
                      <a:pt x="164" y="2386"/>
                    </a:lnTo>
                    <a:lnTo>
                      <a:pt x="228" y="2254"/>
                    </a:lnTo>
                    <a:lnTo>
                      <a:pt x="232" y="2284"/>
                    </a:lnTo>
                    <a:lnTo>
                      <a:pt x="240" y="2364"/>
                    </a:lnTo>
                    <a:lnTo>
                      <a:pt x="248" y="2418"/>
                    </a:lnTo>
                    <a:lnTo>
                      <a:pt x="256" y="2478"/>
                    </a:lnTo>
                    <a:lnTo>
                      <a:pt x="268" y="2542"/>
                    </a:lnTo>
                    <a:lnTo>
                      <a:pt x="280" y="2608"/>
                    </a:lnTo>
                    <a:lnTo>
                      <a:pt x="296" y="2672"/>
                    </a:lnTo>
                    <a:lnTo>
                      <a:pt x="316" y="2736"/>
                    </a:lnTo>
                    <a:lnTo>
                      <a:pt x="336" y="2794"/>
                    </a:lnTo>
                    <a:lnTo>
                      <a:pt x="348" y="2820"/>
                    </a:lnTo>
                    <a:lnTo>
                      <a:pt x="360" y="2846"/>
                    </a:lnTo>
                    <a:lnTo>
                      <a:pt x="374" y="2868"/>
                    </a:lnTo>
                    <a:lnTo>
                      <a:pt x="388" y="2888"/>
                    </a:lnTo>
                    <a:lnTo>
                      <a:pt x="402" y="2906"/>
                    </a:lnTo>
                    <a:lnTo>
                      <a:pt x="418" y="2922"/>
                    </a:lnTo>
                    <a:lnTo>
                      <a:pt x="436" y="2932"/>
                    </a:lnTo>
                    <a:lnTo>
                      <a:pt x="452" y="2940"/>
                    </a:lnTo>
                    <a:lnTo>
                      <a:pt x="470" y="2946"/>
                    </a:lnTo>
                    <a:lnTo>
                      <a:pt x="490" y="2946"/>
                    </a:lnTo>
                    <a:lnTo>
                      <a:pt x="508" y="2942"/>
                    </a:lnTo>
                    <a:lnTo>
                      <a:pt x="524" y="2934"/>
                    </a:lnTo>
                    <a:lnTo>
                      <a:pt x="538" y="2924"/>
                    </a:lnTo>
                    <a:lnTo>
                      <a:pt x="552" y="2912"/>
                    </a:lnTo>
                    <a:lnTo>
                      <a:pt x="562" y="2896"/>
                    </a:lnTo>
                    <a:lnTo>
                      <a:pt x="570" y="2878"/>
                    </a:lnTo>
                    <a:lnTo>
                      <a:pt x="576" y="2858"/>
                    </a:lnTo>
                    <a:lnTo>
                      <a:pt x="582" y="2834"/>
                    </a:lnTo>
                    <a:lnTo>
                      <a:pt x="586" y="2810"/>
                    </a:lnTo>
                    <a:lnTo>
                      <a:pt x="588" y="2784"/>
                    </a:lnTo>
                    <a:lnTo>
                      <a:pt x="588" y="2758"/>
                    </a:lnTo>
                    <a:lnTo>
                      <a:pt x="588" y="2730"/>
                    </a:lnTo>
                    <a:lnTo>
                      <a:pt x="586" y="2670"/>
                    </a:lnTo>
                    <a:lnTo>
                      <a:pt x="580" y="2610"/>
                    </a:lnTo>
                    <a:lnTo>
                      <a:pt x="570" y="2550"/>
                    </a:lnTo>
                    <a:lnTo>
                      <a:pt x="560" y="2492"/>
                    </a:lnTo>
                    <a:lnTo>
                      <a:pt x="548" y="2438"/>
                    </a:lnTo>
                    <a:lnTo>
                      <a:pt x="538" y="2390"/>
                    </a:lnTo>
                    <a:lnTo>
                      <a:pt x="518" y="2318"/>
                    </a:lnTo>
                    <a:lnTo>
                      <a:pt x="512" y="2290"/>
                    </a:lnTo>
                    <a:lnTo>
                      <a:pt x="542" y="2194"/>
                    </a:lnTo>
                    <a:lnTo>
                      <a:pt x="552" y="2224"/>
                    </a:lnTo>
                    <a:lnTo>
                      <a:pt x="578" y="2298"/>
                    </a:lnTo>
                    <a:lnTo>
                      <a:pt x="616" y="2404"/>
                    </a:lnTo>
                    <a:lnTo>
                      <a:pt x="640" y="2464"/>
                    </a:lnTo>
                    <a:lnTo>
                      <a:pt x="664" y="2524"/>
                    </a:lnTo>
                    <a:lnTo>
                      <a:pt x="692" y="2584"/>
                    </a:lnTo>
                    <a:lnTo>
                      <a:pt x="720" y="2640"/>
                    </a:lnTo>
                    <a:lnTo>
                      <a:pt x="748" y="2692"/>
                    </a:lnTo>
                    <a:lnTo>
                      <a:pt x="776" y="2738"/>
                    </a:lnTo>
                    <a:lnTo>
                      <a:pt x="790" y="2758"/>
                    </a:lnTo>
                    <a:lnTo>
                      <a:pt x="804" y="2776"/>
                    </a:lnTo>
                    <a:lnTo>
                      <a:pt x="818" y="2790"/>
                    </a:lnTo>
                    <a:lnTo>
                      <a:pt x="832" y="2802"/>
                    </a:lnTo>
                    <a:lnTo>
                      <a:pt x="844" y="2810"/>
                    </a:lnTo>
                    <a:lnTo>
                      <a:pt x="858" y="2814"/>
                    </a:lnTo>
                    <a:lnTo>
                      <a:pt x="870" y="2816"/>
                    </a:lnTo>
                    <a:lnTo>
                      <a:pt x="882" y="2814"/>
                    </a:lnTo>
                    <a:lnTo>
                      <a:pt x="894" y="2806"/>
                    </a:lnTo>
                    <a:lnTo>
                      <a:pt x="902" y="2796"/>
                    </a:lnTo>
                    <a:lnTo>
                      <a:pt x="910" y="2784"/>
                    </a:lnTo>
                    <a:lnTo>
                      <a:pt x="916" y="2770"/>
                    </a:lnTo>
                    <a:lnTo>
                      <a:pt x="922" y="2752"/>
                    </a:lnTo>
                    <a:lnTo>
                      <a:pt x="924" y="2732"/>
                    </a:lnTo>
                    <a:lnTo>
                      <a:pt x="926" y="2710"/>
                    </a:lnTo>
                    <a:lnTo>
                      <a:pt x="928" y="2686"/>
                    </a:lnTo>
                    <a:lnTo>
                      <a:pt x="926" y="2634"/>
                    </a:lnTo>
                    <a:lnTo>
                      <a:pt x="922" y="2576"/>
                    </a:lnTo>
                    <a:lnTo>
                      <a:pt x="914" y="2516"/>
                    </a:lnTo>
                    <a:lnTo>
                      <a:pt x="904" y="2456"/>
                    </a:lnTo>
                    <a:lnTo>
                      <a:pt x="894" y="2396"/>
                    </a:lnTo>
                    <a:lnTo>
                      <a:pt x="882" y="2338"/>
                    </a:lnTo>
                    <a:lnTo>
                      <a:pt x="858" y="2236"/>
                    </a:lnTo>
                    <a:lnTo>
                      <a:pt x="840" y="2164"/>
                    </a:lnTo>
                    <a:lnTo>
                      <a:pt x="832" y="2136"/>
                    </a:lnTo>
                    <a:lnTo>
                      <a:pt x="924" y="2064"/>
                    </a:lnTo>
                    <a:lnTo>
                      <a:pt x="932" y="2094"/>
                    </a:lnTo>
                    <a:lnTo>
                      <a:pt x="958" y="2178"/>
                    </a:lnTo>
                    <a:lnTo>
                      <a:pt x="976" y="2232"/>
                    </a:lnTo>
                    <a:lnTo>
                      <a:pt x="998" y="2290"/>
                    </a:lnTo>
                    <a:lnTo>
                      <a:pt x="1022" y="2352"/>
                    </a:lnTo>
                    <a:lnTo>
                      <a:pt x="1048" y="2414"/>
                    </a:lnTo>
                    <a:lnTo>
                      <a:pt x="1076" y="2474"/>
                    </a:lnTo>
                    <a:lnTo>
                      <a:pt x="1106" y="2530"/>
                    </a:lnTo>
                    <a:lnTo>
                      <a:pt x="1122" y="2554"/>
                    </a:lnTo>
                    <a:lnTo>
                      <a:pt x="1138" y="2578"/>
                    </a:lnTo>
                    <a:lnTo>
                      <a:pt x="1156" y="2598"/>
                    </a:lnTo>
                    <a:lnTo>
                      <a:pt x="1172" y="2616"/>
                    </a:lnTo>
                    <a:lnTo>
                      <a:pt x="1188" y="2630"/>
                    </a:lnTo>
                    <a:lnTo>
                      <a:pt x="1206" y="2642"/>
                    </a:lnTo>
                    <a:lnTo>
                      <a:pt x="1222" y="2650"/>
                    </a:lnTo>
                    <a:lnTo>
                      <a:pt x="1240" y="2652"/>
                    </a:lnTo>
                    <a:lnTo>
                      <a:pt x="1256" y="2652"/>
                    </a:lnTo>
                    <a:lnTo>
                      <a:pt x="1274" y="2646"/>
                    </a:lnTo>
                    <a:lnTo>
                      <a:pt x="1290" y="2636"/>
                    </a:lnTo>
                    <a:lnTo>
                      <a:pt x="1308" y="2620"/>
                    </a:lnTo>
                    <a:lnTo>
                      <a:pt x="1324" y="2602"/>
                    </a:lnTo>
                    <a:lnTo>
                      <a:pt x="1336" y="2582"/>
                    </a:lnTo>
                    <a:lnTo>
                      <a:pt x="1346" y="2560"/>
                    </a:lnTo>
                    <a:lnTo>
                      <a:pt x="1356" y="2536"/>
                    </a:lnTo>
                    <a:lnTo>
                      <a:pt x="1362" y="2512"/>
                    </a:lnTo>
                    <a:lnTo>
                      <a:pt x="1366" y="2486"/>
                    </a:lnTo>
                    <a:lnTo>
                      <a:pt x="1368" y="2460"/>
                    </a:lnTo>
                    <a:lnTo>
                      <a:pt x="1370" y="2434"/>
                    </a:lnTo>
                    <a:lnTo>
                      <a:pt x="1370" y="2406"/>
                    </a:lnTo>
                    <a:lnTo>
                      <a:pt x="1368" y="2378"/>
                    </a:lnTo>
                    <a:lnTo>
                      <a:pt x="1360" y="2322"/>
                    </a:lnTo>
                    <a:lnTo>
                      <a:pt x="1348" y="2266"/>
                    </a:lnTo>
                    <a:lnTo>
                      <a:pt x="1332" y="2210"/>
                    </a:lnTo>
                    <a:lnTo>
                      <a:pt x="1316" y="2158"/>
                    </a:lnTo>
                    <a:lnTo>
                      <a:pt x="1296" y="2108"/>
                    </a:lnTo>
                    <a:lnTo>
                      <a:pt x="1278" y="2064"/>
                    </a:lnTo>
                    <a:lnTo>
                      <a:pt x="1262" y="2024"/>
                    </a:lnTo>
                    <a:lnTo>
                      <a:pt x="1234" y="1968"/>
                    </a:lnTo>
                    <a:lnTo>
                      <a:pt x="1222" y="1946"/>
                    </a:lnTo>
                    <a:lnTo>
                      <a:pt x="1288" y="1838"/>
                    </a:lnTo>
                    <a:lnTo>
                      <a:pt x="1298" y="1870"/>
                    </a:lnTo>
                    <a:lnTo>
                      <a:pt x="1326" y="1954"/>
                    </a:lnTo>
                    <a:lnTo>
                      <a:pt x="1344" y="2008"/>
                    </a:lnTo>
                    <a:lnTo>
                      <a:pt x="1366" y="2068"/>
                    </a:lnTo>
                    <a:lnTo>
                      <a:pt x="1390" y="2132"/>
                    </a:lnTo>
                    <a:lnTo>
                      <a:pt x="1418" y="2196"/>
                    </a:lnTo>
                    <a:lnTo>
                      <a:pt x="1448" y="2258"/>
                    </a:lnTo>
                    <a:lnTo>
                      <a:pt x="1478" y="2316"/>
                    </a:lnTo>
                    <a:lnTo>
                      <a:pt x="1494" y="2342"/>
                    </a:lnTo>
                    <a:lnTo>
                      <a:pt x="1510" y="2368"/>
                    </a:lnTo>
                    <a:lnTo>
                      <a:pt x="1526" y="2390"/>
                    </a:lnTo>
                    <a:lnTo>
                      <a:pt x="1542" y="2410"/>
                    </a:lnTo>
                    <a:lnTo>
                      <a:pt x="1560" y="2428"/>
                    </a:lnTo>
                    <a:lnTo>
                      <a:pt x="1576" y="2442"/>
                    </a:lnTo>
                    <a:lnTo>
                      <a:pt x="1592" y="2452"/>
                    </a:lnTo>
                    <a:lnTo>
                      <a:pt x="1610" y="2460"/>
                    </a:lnTo>
                    <a:lnTo>
                      <a:pt x="1626" y="2462"/>
                    </a:lnTo>
                    <a:lnTo>
                      <a:pt x="1642" y="2460"/>
                    </a:lnTo>
                    <a:lnTo>
                      <a:pt x="1658" y="2454"/>
                    </a:lnTo>
                    <a:lnTo>
                      <a:pt x="1674" y="2442"/>
                    </a:lnTo>
                    <a:lnTo>
                      <a:pt x="1690" y="2428"/>
                    </a:lnTo>
                    <a:lnTo>
                      <a:pt x="1700" y="2410"/>
                    </a:lnTo>
                    <a:lnTo>
                      <a:pt x="1710" y="2390"/>
                    </a:lnTo>
                    <a:lnTo>
                      <a:pt x="1716" y="2366"/>
                    </a:lnTo>
                    <a:lnTo>
                      <a:pt x="1720" y="2342"/>
                    </a:lnTo>
                    <a:lnTo>
                      <a:pt x="1722" y="2314"/>
                    </a:lnTo>
                    <a:lnTo>
                      <a:pt x="1724" y="2286"/>
                    </a:lnTo>
                    <a:lnTo>
                      <a:pt x="1722" y="2256"/>
                    </a:lnTo>
                    <a:lnTo>
                      <a:pt x="1718" y="2224"/>
                    </a:lnTo>
                    <a:lnTo>
                      <a:pt x="1712" y="2192"/>
                    </a:lnTo>
                    <a:lnTo>
                      <a:pt x="1698" y="2124"/>
                    </a:lnTo>
                    <a:lnTo>
                      <a:pt x="1680" y="2056"/>
                    </a:lnTo>
                    <a:lnTo>
                      <a:pt x="1658" y="1988"/>
                    </a:lnTo>
                    <a:lnTo>
                      <a:pt x="1634" y="1920"/>
                    </a:lnTo>
                    <a:lnTo>
                      <a:pt x="1610" y="1856"/>
                    </a:lnTo>
                    <a:lnTo>
                      <a:pt x="1586" y="1798"/>
                    </a:lnTo>
                    <a:lnTo>
                      <a:pt x="1564" y="1746"/>
                    </a:lnTo>
                    <a:lnTo>
                      <a:pt x="1528" y="1670"/>
                    </a:lnTo>
                    <a:lnTo>
                      <a:pt x="1514" y="1642"/>
                    </a:lnTo>
                    <a:lnTo>
                      <a:pt x="1506" y="1432"/>
                    </a:lnTo>
                    <a:lnTo>
                      <a:pt x="1524" y="1470"/>
                    </a:lnTo>
                    <a:lnTo>
                      <a:pt x="1572" y="1572"/>
                    </a:lnTo>
                    <a:lnTo>
                      <a:pt x="1642" y="1712"/>
                    </a:lnTo>
                    <a:lnTo>
                      <a:pt x="1682" y="1790"/>
                    </a:lnTo>
                    <a:lnTo>
                      <a:pt x="1726" y="1870"/>
                    </a:lnTo>
                    <a:lnTo>
                      <a:pt x="1770" y="1948"/>
                    </a:lnTo>
                    <a:lnTo>
                      <a:pt x="1814" y="2020"/>
                    </a:lnTo>
                    <a:lnTo>
                      <a:pt x="1858" y="2086"/>
                    </a:lnTo>
                    <a:lnTo>
                      <a:pt x="1878" y="2116"/>
                    </a:lnTo>
                    <a:lnTo>
                      <a:pt x="1900" y="2142"/>
                    </a:lnTo>
                    <a:lnTo>
                      <a:pt x="1920" y="2166"/>
                    </a:lnTo>
                    <a:lnTo>
                      <a:pt x="1938" y="2184"/>
                    </a:lnTo>
                    <a:lnTo>
                      <a:pt x="1956" y="2200"/>
                    </a:lnTo>
                    <a:lnTo>
                      <a:pt x="1974" y="2212"/>
                    </a:lnTo>
                    <a:lnTo>
                      <a:pt x="1990" y="2218"/>
                    </a:lnTo>
                    <a:lnTo>
                      <a:pt x="1996" y="2220"/>
                    </a:lnTo>
                    <a:lnTo>
                      <a:pt x="2004" y="2220"/>
                    </a:lnTo>
                    <a:lnTo>
                      <a:pt x="2010" y="2220"/>
                    </a:lnTo>
                    <a:lnTo>
                      <a:pt x="2016" y="2216"/>
                    </a:lnTo>
                    <a:lnTo>
                      <a:pt x="2022" y="2212"/>
                    </a:lnTo>
                    <a:lnTo>
                      <a:pt x="2028" y="2206"/>
                    </a:lnTo>
                    <a:lnTo>
                      <a:pt x="2038" y="2194"/>
                    </a:lnTo>
                    <a:lnTo>
                      <a:pt x="2048" y="2178"/>
                    </a:lnTo>
                    <a:lnTo>
                      <a:pt x="2056" y="2162"/>
                    </a:lnTo>
                    <a:lnTo>
                      <a:pt x="2064" y="2144"/>
                    </a:lnTo>
                    <a:lnTo>
                      <a:pt x="2070" y="2126"/>
                    </a:lnTo>
                    <a:lnTo>
                      <a:pt x="2076" y="2104"/>
                    </a:lnTo>
                    <a:lnTo>
                      <a:pt x="2080" y="2082"/>
                    </a:lnTo>
                    <a:lnTo>
                      <a:pt x="2084" y="2058"/>
                    </a:lnTo>
                    <a:lnTo>
                      <a:pt x="2086" y="2032"/>
                    </a:lnTo>
                    <a:lnTo>
                      <a:pt x="2088" y="2006"/>
                    </a:lnTo>
                    <a:lnTo>
                      <a:pt x="2088" y="1976"/>
                    </a:lnTo>
                    <a:lnTo>
                      <a:pt x="2086" y="1946"/>
                    </a:lnTo>
                    <a:lnTo>
                      <a:pt x="2082" y="1914"/>
                    </a:lnTo>
                    <a:lnTo>
                      <a:pt x="2078" y="1882"/>
                    </a:lnTo>
                    <a:lnTo>
                      <a:pt x="2070" y="1848"/>
                    </a:lnTo>
                    <a:lnTo>
                      <a:pt x="2062" y="1810"/>
                    </a:lnTo>
                    <a:lnTo>
                      <a:pt x="2052" y="1774"/>
                    </a:lnTo>
                    <a:lnTo>
                      <a:pt x="2040" y="1734"/>
                    </a:lnTo>
                    <a:lnTo>
                      <a:pt x="2026" y="1694"/>
                    </a:lnTo>
                    <a:lnTo>
                      <a:pt x="2010" y="1652"/>
                    </a:lnTo>
                    <a:lnTo>
                      <a:pt x="1994" y="1608"/>
                    </a:lnTo>
                    <a:lnTo>
                      <a:pt x="1974" y="1562"/>
                    </a:lnTo>
                    <a:lnTo>
                      <a:pt x="1952" y="1516"/>
                    </a:lnTo>
                    <a:lnTo>
                      <a:pt x="1926" y="1468"/>
                    </a:lnTo>
                    <a:lnTo>
                      <a:pt x="1900" y="1418"/>
                    </a:lnTo>
                    <a:lnTo>
                      <a:pt x="1872" y="1366"/>
                    </a:lnTo>
                    <a:lnTo>
                      <a:pt x="1840" y="1314"/>
                    </a:lnTo>
                    <a:lnTo>
                      <a:pt x="1806" y="1260"/>
                    </a:lnTo>
                    <a:lnTo>
                      <a:pt x="1768" y="1204"/>
                    </a:lnTo>
                    <a:lnTo>
                      <a:pt x="1730" y="1148"/>
                    </a:lnTo>
                    <a:lnTo>
                      <a:pt x="1688" y="1090"/>
                    </a:lnTo>
                    <a:lnTo>
                      <a:pt x="1642" y="1030"/>
                    </a:lnTo>
                    <a:lnTo>
                      <a:pt x="1600" y="820"/>
                    </a:lnTo>
                    <a:lnTo>
                      <a:pt x="1680" y="926"/>
                    </a:lnTo>
                    <a:lnTo>
                      <a:pt x="1764" y="1042"/>
                    </a:lnTo>
                    <a:lnTo>
                      <a:pt x="1866" y="1188"/>
                    </a:lnTo>
                    <a:lnTo>
                      <a:pt x="1922" y="1270"/>
                    </a:lnTo>
                    <a:lnTo>
                      <a:pt x="1978" y="1354"/>
                    </a:lnTo>
                    <a:lnTo>
                      <a:pt x="2032" y="1440"/>
                    </a:lnTo>
                    <a:lnTo>
                      <a:pt x="2086" y="1526"/>
                    </a:lnTo>
                    <a:lnTo>
                      <a:pt x="2136" y="1614"/>
                    </a:lnTo>
                    <a:lnTo>
                      <a:pt x="2184" y="1698"/>
                    </a:lnTo>
                    <a:lnTo>
                      <a:pt x="2224" y="1780"/>
                    </a:lnTo>
                    <a:lnTo>
                      <a:pt x="2260" y="1858"/>
                    </a:lnTo>
                    <a:lnTo>
                      <a:pt x="2276" y="1894"/>
                    </a:lnTo>
                    <a:lnTo>
                      <a:pt x="2290" y="1924"/>
                    </a:lnTo>
                    <a:lnTo>
                      <a:pt x="2304" y="1952"/>
                    </a:lnTo>
                    <a:lnTo>
                      <a:pt x="2318" y="1974"/>
                    </a:lnTo>
                    <a:lnTo>
                      <a:pt x="2332" y="1992"/>
                    </a:lnTo>
                    <a:lnTo>
                      <a:pt x="2344" y="2006"/>
                    </a:lnTo>
                    <a:lnTo>
                      <a:pt x="2356" y="2018"/>
                    </a:lnTo>
                    <a:lnTo>
                      <a:pt x="2368" y="2024"/>
                    </a:lnTo>
                    <a:lnTo>
                      <a:pt x="2380" y="2028"/>
                    </a:lnTo>
                    <a:lnTo>
                      <a:pt x="2390" y="2030"/>
                    </a:lnTo>
                    <a:lnTo>
                      <a:pt x="2400" y="2028"/>
                    </a:lnTo>
                    <a:lnTo>
                      <a:pt x="2410" y="2024"/>
                    </a:lnTo>
                    <a:lnTo>
                      <a:pt x="2418" y="2016"/>
                    </a:lnTo>
                    <a:lnTo>
                      <a:pt x="2426" y="2008"/>
                    </a:lnTo>
                    <a:lnTo>
                      <a:pt x="2434" y="1996"/>
                    </a:lnTo>
                    <a:lnTo>
                      <a:pt x="2440" y="1984"/>
                    </a:lnTo>
                    <a:lnTo>
                      <a:pt x="2452" y="1952"/>
                    </a:lnTo>
                    <a:lnTo>
                      <a:pt x="2462" y="1916"/>
                    </a:lnTo>
                    <a:lnTo>
                      <a:pt x="2468" y="1876"/>
                    </a:lnTo>
                    <a:lnTo>
                      <a:pt x="2472" y="1834"/>
                    </a:lnTo>
                    <a:lnTo>
                      <a:pt x="2474" y="1792"/>
                    </a:lnTo>
                    <a:lnTo>
                      <a:pt x="2474" y="1750"/>
                    </a:lnTo>
                    <a:lnTo>
                      <a:pt x="2470" y="1710"/>
                    </a:lnTo>
                    <a:lnTo>
                      <a:pt x="2464" y="1676"/>
                    </a:lnTo>
                    <a:lnTo>
                      <a:pt x="2458" y="1658"/>
                    </a:lnTo>
                    <a:lnTo>
                      <a:pt x="2450" y="1636"/>
                    </a:lnTo>
                    <a:lnTo>
                      <a:pt x="2428" y="1586"/>
                    </a:lnTo>
                    <a:lnTo>
                      <a:pt x="2400" y="1526"/>
                    </a:lnTo>
                    <a:lnTo>
                      <a:pt x="2364" y="1458"/>
                    </a:lnTo>
                    <a:lnTo>
                      <a:pt x="2322" y="1384"/>
                    </a:lnTo>
                    <a:lnTo>
                      <a:pt x="2278" y="1306"/>
                    </a:lnTo>
                    <a:lnTo>
                      <a:pt x="2184" y="1146"/>
                    </a:lnTo>
                    <a:lnTo>
                      <a:pt x="2092" y="996"/>
                    </a:lnTo>
                    <a:lnTo>
                      <a:pt x="2012" y="870"/>
                    </a:lnTo>
                    <a:lnTo>
                      <a:pt x="1936" y="748"/>
                    </a:lnTo>
                    <a:lnTo>
                      <a:pt x="1886" y="668"/>
                    </a:lnTo>
                    <a:lnTo>
                      <a:pt x="2014" y="652"/>
                    </a:lnTo>
                    <a:lnTo>
                      <a:pt x="2042" y="704"/>
                    </a:lnTo>
                    <a:lnTo>
                      <a:pt x="2118" y="842"/>
                    </a:lnTo>
                    <a:lnTo>
                      <a:pt x="2170" y="934"/>
                    </a:lnTo>
                    <a:lnTo>
                      <a:pt x="2228" y="1034"/>
                    </a:lnTo>
                    <a:lnTo>
                      <a:pt x="2292" y="1140"/>
                    </a:lnTo>
                    <a:lnTo>
                      <a:pt x="2358" y="1248"/>
                    </a:lnTo>
                    <a:lnTo>
                      <a:pt x="2428" y="1354"/>
                    </a:lnTo>
                    <a:lnTo>
                      <a:pt x="2498" y="1454"/>
                    </a:lnTo>
                    <a:lnTo>
                      <a:pt x="2534" y="1500"/>
                    </a:lnTo>
                    <a:lnTo>
                      <a:pt x="2568" y="1544"/>
                    </a:lnTo>
                    <a:lnTo>
                      <a:pt x="2602" y="1584"/>
                    </a:lnTo>
                    <a:lnTo>
                      <a:pt x="2634" y="1620"/>
                    </a:lnTo>
                    <a:lnTo>
                      <a:pt x="2666" y="1652"/>
                    </a:lnTo>
                    <a:lnTo>
                      <a:pt x="2696" y="1678"/>
                    </a:lnTo>
                    <a:lnTo>
                      <a:pt x="2724" y="1700"/>
                    </a:lnTo>
                    <a:lnTo>
                      <a:pt x="2752" y="1714"/>
                    </a:lnTo>
                    <a:lnTo>
                      <a:pt x="2764" y="1720"/>
                    </a:lnTo>
                    <a:lnTo>
                      <a:pt x="2776" y="1724"/>
                    </a:lnTo>
                    <a:lnTo>
                      <a:pt x="2788" y="1726"/>
                    </a:lnTo>
                    <a:lnTo>
                      <a:pt x="2800" y="1726"/>
                    </a:lnTo>
                    <a:lnTo>
                      <a:pt x="2810" y="1724"/>
                    </a:lnTo>
                    <a:lnTo>
                      <a:pt x="2820" y="1720"/>
                    </a:lnTo>
                    <a:lnTo>
                      <a:pt x="2830" y="1714"/>
                    </a:lnTo>
                    <a:lnTo>
                      <a:pt x="2838" y="1708"/>
                    </a:lnTo>
                    <a:lnTo>
                      <a:pt x="2846" y="1698"/>
                    </a:lnTo>
                    <a:lnTo>
                      <a:pt x="2852" y="1688"/>
                    </a:lnTo>
                    <a:lnTo>
                      <a:pt x="2858" y="1676"/>
                    </a:lnTo>
                    <a:lnTo>
                      <a:pt x="2862" y="1664"/>
                    </a:lnTo>
                    <a:lnTo>
                      <a:pt x="2864" y="1650"/>
                    </a:lnTo>
                    <a:lnTo>
                      <a:pt x="2866" y="1636"/>
                    </a:lnTo>
                    <a:lnTo>
                      <a:pt x="2864" y="1602"/>
                    </a:lnTo>
                    <a:lnTo>
                      <a:pt x="2858" y="1566"/>
                    </a:lnTo>
                    <a:lnTo>
                      <a:pt x="2850" y="1528"/>
                    </a:lnTo>
                    <a:lnTo>
                      <a:pt x="2836" y="1486"/>
                    </a:lnTo>
                    <a:lnTo>
                      <a:pt x="2820" y="1440"/>
                    </a:lnTo>
                    <a:lnTo>
                      <a:pt x="2800" y="1394"/>
                    </a:lnTo>
                    <a:lnTo>
                      <a:pt x="2778" y="1344"/>
                    </a:lnTo>
                    <a:lnTo>
                      <a:pt x="2752" y="1294"/>
                    </a:lnTo>
                    <a:lnTo>
                      <a:pt x="2726" y="1242"/>
                    </a:lnTo>
                    <a:lnTo>
                      <a:pt x="2666" y="1138"/>
                    </a:lnTo>
                    <a:lnTo>
                      <a:pt x="2602" y="1032"/>
                    </a:lnTo>
                    <a:lnTo>
                      <a:pt x="2536" y="928"/>
                    </a:lnTo>
                    <a:lnTo>
                      <a:pt x="2470" y="828"/>
                    </a:lnTo>
                    <a:lnTo>
                      <a:pt x="2408" y="736"/>
                    </a:lnTo>
                    <a:lnTo>
                      <a:pt x="2350" y="656"/>
                    </a:lnTo>
                    <a:lnTo>
                      <a:pt x="2264" y="536"/>
                    </a:lnTo>
                    <a:lnTo>
                      <a:pt x="2230" y="492"/>
                    </a:lnTo>
                    <a:lnTo>
                      <a:pt x="2368" y="440"/>
                    </a:lnTo>
                    <a:lnTo>
                      <a:pt x="2396" y="488"/>
                    </a:lnTo>
                    <a:lnTo>
                      <a:pt x="2472" y="616"/>
                    </a:lnTo>
                    <a:lnTo>
                      <a:pt x="2522" y="700"/>
                    </a:lnTo>
                    <a:lnTo>
                      <a:pt x="2580" y="794"/>
                    </a:lnTo>
                    <a:lnTo>
                      <a:pt x="2644" y="892"/>
                    </a:lnTo>
                    <a:lnTo>
                      <a:pt x="2712" y="994"/>
                    </a:lnTo>
                    <a:lnTo>
                      <a:pt x="2780" y="1092"/>
                    </a:lnTo>
                    <a:lnTo>
                      <a:pt x="2850" y="1186"/>
                    </a:lnTo>
                    <a:lnTo>
                      <a:pt x="2886" y="1230"/>
                    </a:lnTo>
                    <a:lnTo>
                      <a:pt x="2920" y="1270"/>
                    </a:lnTo>
                    <a:lnTo>
                      <a:pt x="2954" y="1308"/>
                    </a:lnTo>
                    <a:lnTo>
                      <a:pt x="2986" y="1342"/>
                    </a:lnTo>
                    <a:lnTo>
                      <a:pt x="3018" y="1374"/>
                    </a:lnTo>
                    <a:lnTo>
                      <a:pt x="3048" y="1400"/>
                    </a:lnTo>
                    <a:lnTo>
                      <a:pt x="3076" y="1420"/>
                    </a:lnTo>
                    <a:lnTo>
                      <a:pt x="3104" y="1436"/>
                    </a:lnTo>
                    <a:lnTo>
                      <a:pt x="3116" y="1442"/>
                    </a:lnTo>
                    <a:lnTo>
                      <a:pt x="3128" y="1446"/>
                    </a:lnTo>
                    <a:lnTo>
                      <a:pt x="3140" y="1448"/>
                    </a:lnTo>
                    <a:lnTo>
                      <a:pt x="3152" y="1450"/>
                    </a:lnTo>
                    <a:lnTo>
                      <a:pt x="3162" y="1448"/>
                    </a:lnTo>
                    <a:lnTo>
                      <a:pt x="3172" y="1446"/>
                    </a:lnTo>
                    <a:lnTo>
                      <a:pt x="3182" y="1442"/>
                    </a:lnTo>
                    <a:lnTo>
                      <a:pt x="3190" y="1436"/>
                    </a:lnTo>
                    <a:lnTo>
                      <a:pt x="3198" y="1428"/>
                    </a:lnTo>
                    <a:lnTo>
                      <a:pt x="3206" y="1420"/>
                    </a:lnTo>
                    <a:lnTo>
                      <a:pt x="3210" y="1410"/>
                    </a:lnTo>
                    <a:lnTo>
                      <a:pt x="3214" y="1398"/>
                    </a:lnTo>
                    <a:lnTo>
                      <a:pt x="3218" y="1386"/>
                    </a:lnTo>
                    <a:lnTo>
                      <a:pt x="3220" y="1374"/>
                    </a:lnTo>
                    <a:lnTo>
                      <a:pt x="3220" y="1344"/>
                    </a:lnTo>
                    <a:lnTo>
                      <a:pt x="3216" y="1310"/>
                    </a:lnTo>
                    <a:lnTo>
                      <a:pt x="3208" y="1274"/>
                    </a:lnTo>
                    <a:lnTo>
                      <a:pt x="3196" y="1234"/>
                    </a:lnTo>
                    <a:lnTo>
                      <a:pt x="3182" y="1192"/>
                    </a:lnTo>
                    <a:lnTo>
                      <a:pt x="3164" y="1146"/>
                    </a:lnTo>
                    <a:lnTo>
                      <a:pt x="3144" y="1100"/>
                    </a:lnTo>
                    <a:lnTo>
                      <a:pt x="3122" y="1050"/>
                    </a:lnTo>
                    <a:lnTo>
                      <a:pt x="3096" y="1000"/>
                    </a:lnTo>
                    <a:lnTo>
                      <a:pt x="3042" y="898"/>
                    </a:lnTo>
                    <a:lnTo>
                      <a:pt x="2984" y="796"/>
                    </a:lnTo>
                    <a:lnTo>
                      <a:pt x="2924" y="694"/>
                    </a:lnTo>
                    <a:lnTo>
                      <a:pt x="2864" y="596"/>
                    </a:lnTo>
                    <a:lnTo>
                      <a:pt x="2806" y="506"/>
                    </a:lnTo>
                    <a:lnTo>
                      <a:pt x="2754" y="428"/>
                    </a:lnTo>
                    <a:lnTo>
                      <a:pt x="2674" y="310"/>
                    </a:lnTo>
                    <a:lnTo>
                      <a:pt x="2642" y="266"/>
                    </a:lnTo>
                    <a:lnTo>
                      <a:pt x="2804" y="212"/>
                    </a:lnTo>
                    <a:lnTo>
                      <a:pt x="2820" y="254"/>
                    </a:lnTo>
                    <a:lnTo>
                      <a:pt x="2840" y="300"/>
                    </a:lnTo>
                    <a:lnTo>
                      <a:pt x="2868" y="362"/>
                    </a:lnTo>
                    <a:lnTo>
                      <a:pt x="2902" y="434"/>
                    </a:lnTo>
                    <a:lnTo>
                      <a:pt x="2942" y="514"/>
                    </a:lnTo>
                    <a:lnTo>
                      <a:pt x="2988" y="600"/>
                    </a:lnTo>
                    <a:lnTo>
                      <a:pt x="3038" y="686"/>
                    </a:lnTo>
                    <a:lnTo>
                      <a:pt x="3066" y="730"/>
                    </a:lnTo>
                    <a:lnTo>
                      <a:pt x="3094" y="772"/>
                    </a:lnTo>
                    <a:lnTo>
                      <a:pt x="3124" y="814"/>
                    </a:lnTo>
                    <a:lnTo>
                      <a:pt x="3156" y="856"/>
                    </a:lnTo>
                    <a:lnTo>
                      <a:pt x="3188" y="894"/>
                    </a:lnTo>
                    <a:lnTo>
                      <a:pt x="3220" y="932"/>
                    </a:lnTo>
                    <a:lnTo>
                      <a:pt x="3254" y="966"/>
                    </a:lnTo>
                    <a:lnTo>
                      <a:pt x="3288" y="998"/>
                    </a:lnTo>
                    <a:lnTo>
                      <a:pt x="3324" y="1026"/>
                    </a:lnTo>
                    <a:lnTo>
                      <a:pt x="3360" y="1050"/>
                    </a:lnTo>
                    <a:lnTo>
                      <a:pt x="3396" y="1072"/>
                    </a:lnTo>
                    <a:lnTo>
                      <a:pt x="3434" y="1088"/>
                    </a:lnTo>
                    <a:lnTo>
                      <a:pt x="3452" y="1094"/>
                    </a:lnTo>
                    <a:lnTo>
                      <a:pt x="3472" y="1100"/>
                    </a:lnTo>
                    <a:lnTo>
                      <a:pt x="3490" y="1104"/>
                    </a:lnTo>
                    <a:lnTo>
                      <a:pt x="3510" y="1108"/>
                    </a:lnTo>
                    <a:lnTo>
                      <a:pt x="3528" y="1110"/>
                    </a:lnTo>
                    <a:lnTo>
                      <a:pt x="3548" y="1110"/>
                    </a:lnTo>
                    <a:lnTo>
                      <a:pt x="3568" y="1108"/>
                    </a:lnTo>
                    <a:lnTo>
                      <a:pt x="3588" y="1106"/>
                    </a:lnTo>
                    <a:lnTo>
                      <a:pt x="3590" y="1104"/>
                    </a:lnTo>
                    <a:lnTo>
                      <a:pt x="3594" y="1100"/>
                    </a:lnTo>
                    <a:lnTo>
                      <a:pt x="3600" y="1090"/>
                    </a:lnTo>
                    <a:lnTo>
                      <a:pt x="3606" y="1076"/>
                    </a:lnTo>
                    <a:lnTo>
                      <a:pt x="3610" y="1056"/>
                    </a:lnTo>
                    <a:lnTo>
                      <a:pt x="3610" y="1042"/>
                    </a:lnTo>
                    <a:lnTo>
                      <a:pt x="3610" y="1028"/>
                    </a:lnTo>
                    <a:lnTo>
                      <a:pt x="3608" y="1010"/>
                    </a:lnTo>
                    <a:lnTo>
                      <a:pt x="3606" y="990"/>
                    </a:lnTo>
                    <a:lnTo>
                      <a:pt x="3600" y="968"/>
                    </a:lnTo>
                    <a:lnTo>
                      <a:pt x="3594" y="944"/>
                    </a:lnTo>
                    <a:lnTo>
                      <a:pt x="3586" y="916"/>
                    </a:lnTo>
                    <a:lnTo>
                      <a:pt x="3574" y="886"/>
                    </a:lnTo>
                    <a:lnTo>
                      <a:pt x="3560" y="854"/>
                    </a:lnTo>
                    <a:lnTo>
                      <a:pt x="3544" y="816"/>
                    </a:lnTo>
                    <a:lnTo>
                      <a:pt x="3524" y="778"/>
                    </a:lnTo>
                    <a:lnTo>
                      <a:pt x="3502" y="734"/>
                    </a:lnTo>
                    <a:lnTo>
                      <a:pt x="3476" y="688"/>
                    </a:lnTo>
                    <a:lnTo>
                      <a:pt x="3446" y="638"/>
                    </a:lnTo>
                    <a:lnTo>
                      <a:pt x="3412" y="582"/>
                    </a:lnTo>
                    <a:lnTo>
                      <a:pt x="3374" y="524"/>
                    </a:lnTo>
                    <a:lnTo>
                      <a:pt x="3334" y="462"/>
                    </a:lnTo>
                    <a:lnTo>
                      <a:pt x="3288" y="396"/>
                    </a:lnTo>
                    <a:lnTo>
                      <a:pt x="3238" y="326"/>
                    </a:lnTo>
                    <a:lnTo>
                      <a:pt x="3182" y="250"/>
                    </a:lnTo>
                    <a:lnTo>
                      <a:pt x="3122" y="170"/>
                    </a:lnTo>
                    <a:lnTo>
                      <a:pt x="3056" y="86"/>
                    </a:lnTo>
                    <a:lnTo>
                      <a:pt x="31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" name="Freeform 87"/>
              <p:cNvSpPr>
                <a:spLocks/>
              </p:cNvSpPr>
              <p:nvPr userDrawn="1"/>
            </p:nvSpPr>
            <p:spPr bwMode="auto">
              <a:xfrm>
                <a:off x="7136" y="-1747"/>
                <a:ext cx="4281" cy="2901"/>
              </a:xfrm>
              <a:custGeom>
                <a:avLst/>
                <a:gdLst>
                  <a:gd name="T0" fmla="*/ 4247 w 4266"/>
                  <a:gd name="T1" fmla="*/ 937 h 2890"/>
                  <a:gd name="T2" fmla="*/ 4337 w 4266"/>
                  <a:gd name="T3" fmla="*/ 1534 h 2890"/>
                  <a:gd name="T4" fmla="*/ 4211 w 4266"/>
                  <a:gd name="T5" fmla="*/ 1508 h 2890"/>
                  <a:gd name="T6" fmla="*/ 3769 w 4266"/>
                  <a:gd name="T7" fmla="*/ 1500 h 2890"/>
                  <a:gd name="T8" fmla="*/ 3534 w 4266"/>
                  <a:gd name="T9" fmla="*/ 1628 h 2890"/>
                  <a:gd name="T10" fmla="*/ 3334 w 4266"/>
                  <a:gd name="T11" fmla="*/ 1719 h 2890"/>
                  <a:gd name="T12" fmla="*/ 3117 w 4266"/>
                  <a:gd name="T13" fmla="*/ 1805 h 2890"/>
                  <a:gd name="T14" fmla="*/ 2898 w 4266"/>
                  <a:gd name="T15" fmla="*/ 1917 h 2890"/>
                  <a:gd name="T16" fmla="*/ 2679 w 4266"/>
                  <a:gd name="T17" fmla="*/ 2062 h 2890"/>
                  <a:gd name="T18" fmla="*/ 2429 w 4266"/>
                  <a:gd name="T19" fmla="*/ 2148 h 2890"/>
                  <a:gd name="T20" fmla="*/ 2212 w 4266"/>
                  <a:gd name="T21" fmla="*/ 2218 h 2890"/>
                  <a:gd name="T22" fmla="*/ 2041 w 4266"/>
                  <a:gd name="T23" fmla="*/ 2216 h 2890"/>
                  <a:gd name="T24" fmla="*/ 1852 w 4266"/>
                  <a:gd name="T25" fmla="*/ 2351 h 2890"/>
                  <a:gd name="T26" fmla="*/ 1690 w 4266"/>
                  <a:gd name="T27" fmla="*/ 2431 h 2890"/>
                  <a:gd name="T28" fmla="*/ 1529 w 4266"/>
                  <a:gd name="T29" fmla="*/ 2616 h 2890"/>
                  <a:gd name="T30" fmla="*/ 1285 w 4266"/>
                  <a:gd name="T31" fmla="*/ 2614 h 2890"/>
                  <a:gd name="T32" fmla="*/ 1114 w 4266"/>
                  <a:gd name="T33" fmla="*/ 2845 h 2890"/>
                  <a:gd name="T34" fmla="*/ 877 w 4266"/>
                  <a:gd name="T35" fmla="*/ 2572 h 2890"/>
                  <a:gd name="T36" fmla="*/ 700 w 4266"/>
                  <a:gd name="T37" fmla="*/ 2879 h 2890"/>
                  <a:gd name="T38" fmla="*/ 373 w 4266"/>
                  <a:gd name="T39" fmla="*/ 2646 h 2890"/>
                  <a:gd name="T40" fmla="*/ 265 w 4266"/>
                  <a:gd name="T41" fmla="*/ 2917 h 2890"/>
                  <a:gd name="T42" fmla="*/ 26 w 4266"/>
                  <a:gd name="T43" fmla="*/ 2829 h 2890"/>
                  <a:gd name="T44" fmla="*/ 171 w 4266"/>
                  <a:gd name="T45" fmla="*/ 2738 h 2890"/>
                  <a:gd name="T46" fmla="*/ 281 w 4266"/>
                  <a:gd name="T47" fmla="*/ 2413 h 2890"/>
                  <a:gd name="T48" fmla="*/ 379 w 4266"/>
                  <a:gd name="T49" fmla="*/ 2208 h 2890"/>
                  <a:gd name="T50" fmla="*/ 560 w 4266"/>
                  <a:gd name="T51" fmla="*/ 2656 h 2890"/>
                  <a:gd name="T52" fmla="*/ 761 w 4266"/>
                  <a:gd name="T53" fmla="*/ 2512 h 2890"/>
                  <a:gd name="T54" fmla="*/ 727 w 4266"/>
                  <a:gd name="T55" fmla="*/ 2078 h 2890"/>
                  <a:gd name="T56" fmla="*/ 867 w 4266"/>
                  <a:gd name="T57" fmla="*/ 2287 h 2890"/>
                  <a:gd name="T58" fmla="*/ 1074 w 4266"/>
                  <a:gd name="T59" fmla="*/ 2568 h 2890"/>
                  <a:gd name="T60" fmla="*/ 1164 w 4266"/>
                  <a:gd name="T61" fmla="*/ 2373 h 2890"/>
                  <a:gd name="T62" fmla="*/ 1144 w 4266"/>
                  <a:gd name="T63" fmla="*/ 1626 h 2890"/>
                  <a:gd name="T64" fmla="*/ 1385 w 4266"/>
                  <a:gd name="T65" fmla="*/ 2351 h 2890"/>
                  <a:gd name="T66" fmla="*/ 1531 w 4266"/>
                  <a:gd name="T67" fmla="*/ 2421 h 2890"/>
                  <a:gd name="T68" fmla="*/ 1608 w 4266"/>
                  <a:gd name="T69" fmla="*/ 2088 h 2890"/>
                  <a:gd name="T70" fmla="*/ 1559 w 4266"/>
                  <a:gd name="T71" fmla="*/ 1618 h 2890"/>
                  <a:gd name="T72" fmla="*/ 1846 w 4266"/>
                  <a:gd name="T73" fmla="*/ 2212 h 2890"/>
                  <a:gd name="T74" fmla="*/ 1955 w 4266"/>
                  <a:gd name="T75" fmla="*/ 2164 h 2890"/>
                  <a:gd name="T76" fmla="*/ 1979 w 4266"/>
                  <a:gd name="T77" fmla="*/ 1839 h 2890"/>
                  <a:gd name="T78" fmla="*/ 1977 w 4266"/>
                  <a:gd name="T79" fmla="*/ 1373 h 2890"/>
                  <a:gd name="T80" fmla="*/ 2218 w 4266"/>
                  <a:gd name="T81" fmla="*/ 2064 h 2890"/>
                  <a:gd name="T82" fmla="*/ 2334 w 4266"/>
                  <a:gd name="T83" fmla="*/ 2048 h 2890"/>
                  <a:gd name="T84" fmla="*/ 2408 w 4266"/>
                  <a:gd name="T85" fmla="*/ 1819 h 2890"/>
                  <a:gd name="T86" fmla="*/ 2310 w 4266"/>
                  <a:gd name="T87" fmla="*/ 998 h 2890"/>
                  <a:gd name="T88" fmla="*/ 2559 w 4266"/>
                  <a:gd name="T89" fmla="*/ 1747 h 2890"/>
                  <a:gd name="T90" fmla="*/ 2725 w 4266"/>
                  <a:gd name="T91" fmla="*/ 1873 h 2890"/>
                  <a:gd name="T92" fmla="*/ 2796 w 4266"/>
                  <a:gd name="T93" fmla="*/ 1640 h 2890"/>
                  <a:gd name="T94" fmla="*/ 2705 w 4266"/>
                  <a:gd name="T95" fmla="*/ 789 h 2890"/>
                  <a:gd name="T96" fmla="*/ 2952 w 4266"/>
                  <a:gd name="T97" fmla="*/ 1471 h 2890"/>
                  <a:gd name="T98" fmla="*/ 3197 w 4266"/>
                  <a:gd name="T99" fmla="*/ 1626 h 2890"/>
                  <a:gd name="T100" fmla="*/ 3237 w 4266"/>
                  <a:gd name="T101" fmla="*/ 1365 h 2890"/>
                  <a:gd name="T102" fmla="*/ 3113 w 4266"/>
                  <a:gd name="T103" fmla="*/ 536 h 2890"/>
                  <a:gd name="T104" fmla="*/ 3374 w 4266"/>
                  <a:gd name="T105" fmla="*/ 1287 h 2890"/>
                  <a:gd name="T106" fmla="*/ 3588 w 4266"/>
                  <a:gd name="T107" fmla="*/ 1457 h 2890"/>
                  <a:gd name="T108" fmla="*/ 3687 w 4266"/>
                  <a:gd name="T109" fmla="*/ 1287 h 2890"/>
                  <a:gd name="T110" fmla="*/ 3458 w 4266"/>
                  <a:gd name="T111" fmla="*/ 438 h 2890"/>
                  <a:gd name="T112" fmla="*/ 3701 w 4266"/>
                  <a:gd name="T113" fmla="*/ 797 h 2890"/>
                  <a:gd name="T114" fmla="*/ 4104 w 4266"/>
                  <a:gd name="T115" fmla="*/ 1265 h 2890"/>
                  <a:gd name="T116" fmla="*/ 4156 w 4266"/>
                  <a:gd name="T117" fmla="*/ 1004 h 289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66" h="2890">
                    <a:moveTo>
                      <a:pt x="3916" y="0"/>
                    </a:moveTo>
                    <a:lnTo>
                      <a:pt x="3916" y="0"/>
                    </a:lnTo>
                    <a:lnTo>
                      <a:pt x="3926" y="30"/>
                    </a:lnTo>
                    <a:lnTo>
                      <a:pt x="3954" y="112"/>
                    </a:lnTo>
                    <a:lnTo>
                      <a:pt x="3996" y="238"/>
                    </a:lnTo>
                    <a:lnTo>
                      <a:pt x="4020" y="314"/>
                    </a:lnTo>
                    <a:lnTo>
                      <a:pt x="4046" y="400"/>
                    </a:lnTo>
                    <a:lnTo>
                      <a:pt x="4072" y="494"/>
                    </a:lnTo>
                    <a:lnTo>
                      <a:pt x="4098" y="592"/>
                    </a:lnTo>
                    <a:lnTo>
                      <a:pt x="4124" y="696"/>
                    </a:lnTo>
                    <a:lnTo>
                      <a:pt x="4150" y="806"/>
                    </a:lnTo>
                    <a:lnTo>
                      <a:pt x="4172" y="918"/>
                    </a:lnTo>
                    <a:lnTo>
                      <a:pt x="4192" y="1032"/>
                    </a:lnTo>
                    <a:lnTo>
                      <a:pt x="4208" y="1148"/>
                    </a:lnTo>
                    <a:lnTo>
                      <a:pt x="4222" y="1264"/>
                    </a:lnTo>
                    <a:lnTo>
                      <a:pt x="4228" y="1280"/>
                    </a:lnTo>
                    <a:lnTo>
                      <a:pt x="4240" y="1324"/>
                    </a:lnTo>
                    <a:lnTo>
                      <a:pt x="4256" y="1382"/>
                    </a:lnTo>
                    <a:lnTo>
                      <a:pt x="4262" y="1412"/>
                    </a:lnTo>
                    <a:lnTo>
                      <a:pt x="4266" y="1442"/>
                    </a:lnTo>
                    <a:lnTo>
                      <a:pt x="4266" y="1470"/>
                    </a:lnTo>
                    <a:lnTo>
                      <a:pt x="4264" y="1494"/>
                    </a:lnTo>
                    <a:lnTo>
                      <a:pt x="4262" y="1504"/>
                    </a:lnTo>
                    <a:lnTo>
                      <a:pt x="4258" y="1512"/>
                    </a:lnTo>
                    <a:lnTo>
                      <a:pt x="4254" y="1518"/>
                    </a:lnTo>
                    <a:lnTo>
                      <a:pt x="4246" y="1524"/>
                    </a:lnTo>
                    <a:lnTo>
                      <a:pt x="4240" y="1528"/>
                    </a:lnTo>
                    <a:lnTo>
                      <a:pt x="4230" y="1528"/>
                    </a:lnTo>
                    <a:lnTo>
                      <a:pt x="4218" y="1526"/>
                    </a:lnTo>
                    <a:lnTo>
                      <a:pt x="4206" y="1522"/>
                    </a:lnTo>
                    <a:lnTo>
                      <a:pt x="4192" y="1516"/>
                    </a:lnTo>
                    <a:lnTo>
                      <a:pt x="4176" y="1506"/>
                    </a:lnTo>
                    <a:lnTo>
                      <a:pt x="4158" y="1494"/>
                    </a:lnTo>
                    <a:lnTo>
                      <a:pt x="4136" y="1478"/>
                    </a:lnTo>
                    <a:lnTo>
                      <a:pt x="3980" y="1344"/>
                    </a:lnTo>
                    <a:lnTo>
                      <a:pt x="3856" y="1238"/>
                    </a:lnTo>
                    <a:lnTo>
                      <a:pt x="3750" y="1142"/>
                    </a:lnTo>
                    <a:lnTo>
                      <a:pt x="3750" y="1174"/>
                    </a:lnTo>
                    <a:lnTo>
                      <a:pt x="3748" y="1210"/>
                    </a:lnTo>
                    <a:lnTo>
                      <a:pt x="3746" y="1254"/>
                    </a:lnTo>
                    <a:lnTo>
                      <a:pt x="3740" y="1306"/>
                    </a:lnTo>
                    <a:lnTo>
                      <a:pt x="3732" y="1360"/>
                    </a:lnTo>
                    <a:lnTo>
                      <a:pt x="3720" y="1416"/>
                    </a:lnTo>
                    <a:lnTo>
                      <a:pt x="3712" y="1444"/>
                    </a:lnTo>
                    <a:lnTo>
                      <a:pt x="3704" y="1470"/>
                    </a:lnTo>
                    <a:lnTo>
                      <a:pt x="3694" y="1496"/>
                    </a:lnTo>
                    <a:lnTo>
                      <a:pt x="3682" y="1520"/>
                    </a:lnTo>
                    <a:lnTo>
                      <a:pt x="3670" y="1542"/>
                    </a:lnTo>
                    <a:lnTo>
                      <a:pt x="3656" y="1562"/>
                    </a:lnTo>
                    <a:lnTo>
                      <a:pt x="3640" y="1580"/>
                    </a:lnTo>
                    <a:lnTo>
                      <a:pt x="3622" y="1594"/>
                    </a:lnTo>
                    <a:lnTo>
                      <a:pt x="3602" y="1604"/>
                    </a:lnTo>
                    <a:lnTo>
                      <a:pt x="3580" y="1612"/>
                    </a:lnTo>
                    <a:lnTo>
                      <a:pt x="3556" y="1616"/>
                    </a:lnTo>
                    <a:lnTo>
                      <a:pt x="3532" y="1614"/>
                    </a:lnTo>
                    <a:lnTo>
                      <a:pt x="3504" y="1608"/>
                    </a:lnTo>
                    <a:lnTo>
                      <a:pt x="3474" y="1598"/>
                    </a:lnTo>
                    <a:lnTo>
                      <a:pt x="3442" y="1582"/>
                    </a:lnTo>
                    <a:lnTo>
                      <a:pt x="3408" y="1560"/>
                    </a:lnTo>
                    <a:lnTo>
                      <a:pt x="3370" y="1532"/>
                    </a:lnTo>
                    <a:lnTo>
                      <a:pt x="3330" y="1498"/>
                    </a:lnTo>
                    <a:lnTo>
                      <a:pt x="3328" y="1518"/>
                    </a:lnTo>
                    <a:lnTo>
                      <a:pt x="3324" y="1540"/>
                    </a:lnTo>
                    <a:lnTo>
                      <a:pt x="3318" y="1570"/>
                    </a:lnTo>
                    <a:lnTo>
                      <a:pt x="3310" y="1602"/>
                    </a:lnTo>
                    <a:lnTo>
                      <a:pt x="3298" y="1636"/>
                    </a:lnTo>
                    <a:lnTo>
                      <a:pt x="3282" y="1672"/>
                    </a:lnTo>
                    <a:lnTo>
                      <a:pt x="3274" y="1688"/>
                    </a:lnTo>
                    <a:lnTo>
                      <a:pt x="3262" y="1704"/>
                    </a:lnTo>
                    <a:lnTo>
                      <a:pt x="3252" y="1720"/>
                    </a:lnTo>
                    <a:lnTo>
                      <a:pt x="3238" y="1734"/>
                    </a:lnTo>
                    <a:lnTo>
                      <a:pt x="3224" y="1746"/>
                    </a:lnTo>
                    <a:lnTo>
                      <a:pt x="3210" y="1758"/>
                    </a:lnTo>
                    <a:lnTo>
                      <a:pt x="3192" y="1766"/>
                    </a:lnTo>
                    <a:lnTo>
                      <a:pt x="3174" y="1774"/>
                    </a:lnTo>
                    <a:lnTo>
                      <a:pt x="3156" y="1778"/>
                    </a:lnTo>
                    <a:lnTo>
                      <a:pt x="3134" y="1782"/>
                    </a:lnTo>
                    <a:lnTo>
                      <a:pt x="3112" y="1780"/>
                    </a:lnTo>
                    <a:lnTo>
                      <a:pt x="3088" y="1776"/>
                    </a:lnTo>
                    <a:lnTo>
                      <a:pt x="3062" y="1770"/>
                    </a:lnTo>
                    <a:lnTo>
                      <a:pt x="3034" y="1760"/>
                    </a:lnTo>
                    <a:lnTo>
                      <a:pt x="3004" y="1746"/>
                    </a:lnTo>
                    <a:lnTo>
                      <a:pt x="2974" y="1726"/>
                    </a:lnTo>
                    <a:lnTo>
                      <a:pt x="2940" y="1704"/>
                    </a:lnTo>
                    <a:lnTo>
                      <a:pt x="2906" y="1678"/>
                    </a:lnTo>
                    <a:lnTo>
                      <a:pt x="2902" y="1702"/>
                    </a:lnTo>
                    <a:lnTo>
                      <a:pt x="2896" y="1728"/>
                    </a:lnTo>
                    <a:lnTo>
                      <a:pt x="2888" y="1760"/>
                    </a:lnTo>
                    <a:lnTo>
                      <a:pt x="2878" y="1800"/>
                    </a:lnTo>
                    <a:lnTo>
                      <a:pt x="2864" y="1840"/>
                    </a:lnTo>
                    <a:lnTo>
                      <a:pt x="2848" y="1882"/>
                    </a:lnTo>
                    <a:lnTo>
                      <a:pt x="2826" y="1922"/>
                    </a:lnTo>
                    <a:lnTo>
                      <a:pt x="2816" y="1940"/>
                    </a:lnTo>
                    <a:lnTo>
                      <a:pt x="2802" y="1958"/>
                    </a:lnTo>
                    <a:lnTo>
                      <a:pt x="2788" y="1974"/>
                    </a:lnTo>
                    <a:lnTo>
                      <a:pt x="2774" y="1990"/>
                    </a:lnTo>
                    <a:lnTo>
                      <a:pt x="2758" y="2002"/>
                    </a:lnTo>
                    <a:lnTo>
                      <a:pt x="2740" y="2012"/>
                    </a:lnTo>
                    <a:lnTo>
                      <a:pt x="2722" y="2020"/>
                    </a:lnTo>
                    <a:lnTo>
                      <a:pt x="2702" y="2026"/>
                    </a:lnTo>
                    <a:lnTo>
                      <a:pt x="2680" y="2028"/>
                    </a:lnTo>
                    <a:lnTo>
                      <a:pt x="2658" y="2028"/>
                    </a:lnTo>
                    <a:lnTo>
                      <a:pt x="2634" y="2022"/>
                    </a:lnTo>
                    <a:lnTo>
                      <a:pt x="2610" y="2014"/>
                    </a:lnTo>
                    <a:lnTo>
                      <a:pt x="2582" y="2002"/>
                    </a:lnTo>
                    <a:lnTo>
                      <a:pt x="2554" y="1986"/>
                    </a:lnTo>
                    <a:lnTo>
                      <a:pt x="2526" y="1966"/>
                    </a:lnTo>
                    <a:lnTo>
                      <a:pt x="2494" y="1940"/>
                    </a:lnTo>
                    <a:lnTo>
                      <a:pt x="2484" y="1960"/>
                    </a:lnTo>
                    <a:lnTo>
                      <a:pt x="2472" y="1982"/>
                    </a:lnTo>
                    <a:lnTo>
                      <a:pt x="2458" y="2010"/>
                    </a:lnTo>
                    <a:lnTo>
                      <a:pt x="2438" y="2042"/>
                    </a:lnTo>
                    <a:lnTo>
                      <a:pt x="2414" y="2076"/>
                    </a:lnTo>
                    <a:lnTo>
                      <a:pt x="2388" y="2108"/>
                    </a:lnTo>
                    <a:lnTo>
                      <a:pt x="2372" y="2124"/>
                    </a:lnTo>
                    <a:lnTo>
                      <a:pt x="2358" y="2138"/>
                    </a:lnTo>
                    <a:lnTo>
                      <a:pt x="2342" y="2152"/>
                    </a:lnTo>
                    <a:lnTo>
                      <a:pt x="2324" y="2164"/>
                    </a:lnTo>
                    <a:lnTo>
                      <a:pt x="2308" y="2174"/>
                    </a:lnTo>
                    <a:lnTo>
                      <a:pt x="2290" y="2182"/>
                    </a:lnTo>
                    <a:lnTo>
                      <a:pt x="2272" y="2190"/>
                    </a:lnTo>
                    <a:lnTo>
                      <a:pt x="2252" y="2192"/>
                    </a:lnTo>
                    <a:lnTo>
                      <a:pt x="2232" y="2194"/>
                    </a:lnTo>
                    <a:lnTo>
                      <a:pt x="2214" y="2192"/>
                    </a:lnTo>
                    <a:lnTo>
                      <a:pt x="2192" y="2186"/>
                    </a:lnTo>
                    <a:lnTo>
                      <a:pt x="2172" y="2178"/>
                    </a:lnTo>
                    <a:lnTo>
                      <a:pt x="2152" y="2166"/>
                    </a:lnTo>
                    <a:lnTo>
                      <a:pt x="2130" y="2150"/>
                    </a:lnTo>
                    <a:lnTo>
                      <a:pt x="2108" y="2128"/>
                    </a:lnTo>
                    <a:lnTo>
                      <a:pt x="2086" y="2104"/>
                    </a:lnTo>
                    <a:lnTo>
                      <a:pt x="2064" y="2074"/>
                    </a:lnTo>
                    <a:lnTo>
                      <a:pt x="2042" y="2038"/>
                    </a:lnTo>
                    <a:lnTo>
                      <a:pt x="2038" y="2060"/>
                    </a:lnTo>
                    <a:lnTo>
                      <a:pt x="2034" y="2082"/>
                    </a:lnTo>
                    <a:lnTo>
                      <a:pt x="2028" y="2110"/>
                    </a:lnTo>
                    <a:lnTo>
                      <a:pt x="2018" y="2142"/>
                    </a:lnTo>
                    <a:lnTo>
                      <a:pt x="2006" y="2176"/>
                    </a:lnTo>
                    <a:lnTo>
                      <a:pt x="1992" y="2212"/>
                    </a:lnTo>
                    <a:lnTo>
                      <a:pt x="1972" y="2244"/>
                    </a:lnTo>
                    <a:lnTo>
                      <a:pt x="1962" y="2258"/>
                    </a:lnTo>
                    <a:lnTo>
                      <a:pt x="1950" y="2272"/>
                    </a:lnTo>
                    <a:lnTo>
                      <a:pt x="1938" y="2284"/>
                    </a:lnTo>
                    <a:lnTo>
                      <a:pt x="1924" y="2294"/>
                    </a:lnTo>
                    <a:lnTo>
                      <a:pt x="1910" y="2302"/>
                    </a:lnTo>
                    <a:lnTo>
                      <a:pt x="1894" y="2308"/>
                    </a:lnTo>
                    <a:lnTo>
                      <a:pt x="1878" y="2312"/>
                    </a:lnTo>
                    <a:lnTo>
                      <a:pt x="1860" y="2312"/>
                    </a:lnTo>
                    <a:lnTo>
                      <a:pt x="1842" y="2310"/>
                    </a:lnTo>
                    <a:lnTo>
                      <a:pt x="1822" y="2306"/>
                    </a:lnTo>
                    <a:lnTo>
                      <a:pt x="1800" y="2296"/>
                    </a:lnTo>
                    <a:lnTo>
                      <a:pt x="1778" y="2284"/>
                    </a:lnTo>
                    <a:lnTo>
                      <a:pt x="1754" y="2268"/>
                    </a:lnTo>
                    <a:lnTo>
                      <a:pt x="1728" y="2248"/>
                    </a:lnTo>
                    <a:lnTo>
                      <a:pt x="1702" y="2222"/>
                    </a:lnTo>
                    <a:lnTo>
                      <a:pt x="1674" y="2194"/>
                    </a:lnTo>
                    <a:lnTo>
                      <a:pt x="1674" y="2222"/>
                    </a:lnTo>
                    <a:lnTo>
                      <a:pt x="1674" y="2254"/>
                    </a:lnTo>
                    <a:lnTo>
                      <a:pt x="1672" y="2294"/>
                    </a:lnTo>
                    <a:lnTo>
                      <a:pt x="1668" y="2338"/>
                    </a:lnTo>
                    <a:lnTo>
                      <a:pt x="1660" y="2386"/>
                    </a:lnTo>
                    <a:lnTo>
                      <a:pt x="1650" y="2432"/>
                    </a:lnTo>
                    <a:lnTo>
                      <a:pt x="1644" y="2456"/>
                    </a:lnTo>
                    <a:lnTo>
                      <a:pt x="1636" y="2478"/>
                    </a:lnTo>
                    <a:lnTo>
                      <a:pt x="1628" y="2498"/>
                    </a:lnTo>
                    <a:lnTo>
                      <a:pt x="1618" y="2516"/>
                    </a:lnTo>
                    <a:lnTo>
                      <a:pt x="1606" y="2532"/>
                    </a:lnTo>
                    <a:lnTo>
                      <a:pt x="1594" y="2546"/>
                    </a:lnTo>
                    <a:lnTo>
                      <a:pt x="1578" y="2556"/>
                    </a:lnTo>
                    <a:lnTo>
                      <a:pt x="1562" y="2564"/>
                    </a:lnTo>
                    <a:lnTo>
                      <a:pt x="1546" y="2568"/>
                    </a:lnTo>
                    <a:lnTo>
                      <a:pt x="1526" y="2570"/>
                    </a:lnTo>
                    <a:lnTo>
                      <a:pt x="1504" y="2566"/>
                    </a:lnTo>
                    <a:lnTo>
                      <a:pt x="1482" y="2558"/>
                    </a:lnTo>
                    <a:lnTo>
                      <a:pt x="1456" y="2544"/>
                    </a:lnTo>
                    <a:lnTo>
                      <a:pt x="1428" y="2526"/>
                    </a:lnTo>
                    <a:lnTo>
                      <a:pt x="1398" y="2502"/>
                    </a:lnTo>
                    <a:lnTo>
                      <a:pt x="1366" y="2474"/>
                    </a:lnTo>
                    <a:lnTo>
                      <a:pt x="1332" y="2438"/>
                    </a:lnTo>
                    <a:lnTo>
                      <a:pt x="1296" y="2396"/>
                    </a:lnTo>
                    <a:lnTo>
                      <a:pt x="1290" y="2430"/>
                    </a:lnTo>
                    <a:lnTo>
                      <a:pt x="1284" y="2466"/>
                    </a:lnTo>
                    <a:lnTo>
                      <a:pt x="1276" y="2512"/>
                    </a:lnTo>
                    <a:lnTo>
                      <a:pt x="1264" y="2564"/>
                    </a:lnTo>
                    <a:lnTo>
                      <a:pt x="1248" y="2618"/>
                    </a:lnTo>
                    <a:lnTo>
                      <a:pt x="1228" y="2670"/>
                    </a:lnTo>
                    <a:lnTo>
                      <a:pt x="1218" y="2694"/>
                    </a:lnTo>
                    <a:lnTo>
                      <a:pt x="1206" y="2716"/>
                    </a:lnTo>
                    <a:lnTo>
                      <a:pt x="1194" y="2736"/>
                    </a:lnTo>
                    <a:lnTo>
                      <a:pt x="1180" y="2754"/>
                    </a:lnTo>
                    <a:lnTo>
                      <a:pt x="1164" y="2770"/>
                    </a:lnTo>
                    <a:lnTo>
                      <a:pt x="1148" y="2780"/>
                    </a:lnTo>
                    <a:lnTo>
                      <a:pt x="1132" y="2788"/>
                    </a:lnTo>
                    <a:lnTo>
                      <a:pt x="1114" y="2792"/>
                    </a:lnTo>
                    <a:lnTo>
                      <a:pt x="1104" y="2792"/>
                    </a:lnTo>
                    <a:lnTo>
                      <a:pt x="1094" y="2790"/>
                    </a:lnTo>
                    <a:lnTo>
                      <a:pt x="1084" y="2788"/>
                    </a:lnTo>
                    <a:lnTo>
                      <a:pt x="1074" y="2784"/>
                    </a:lnTo>
                    <a:lnTo>
                      <a:pt x="1052" y="2772"/>
                    </a:lnTo>
                    <a:lnTo>
                      <a:pt x="1030" y="2754"/>
                    </a:lnTo>
                    <a:lnTo>
                      <a:pt x="1006" y="2728"/>
                    </a:lnTo>
                    <a:lnTo>
                      <a:pt x="980" y="2698"/>
                    </a:lnTo>
                    <a:lnTo>
                      <a:pt x="954" y="2658"/>
                    </a:lnTo>
                    <a:lnTo>
                      <a:pt x="926" y="2612"/>
                    </a:lnTo>
                    <a:lnTo>
                      <a:pt x="898" y="2558"/>
                    </a:lnTo>
                    <a:lnTo>
                      <a:pt x="868" y="2494"/>
                    </a:lnTo>
                    <a:lnTo>
                      <a:pt x="862" y="2522"/>
                    </a:lnTo>
                    <a:lnTo>
                      <a:pt x="854" y="2554"/>
                    </a:lnTo>
                    <a:lnTo>
                      <a:pt x="842" y="2594"/>
                    </a:lnTo>
                    <a:lnTo>
                      <a:pt x="826" y="2636"/>
                    </a:lnTo>
                    <a:lnTo>
                      <a:pt x="808" y="2682"/>
                    </a:lnTo>
                    <a:lnTo>
                      <a:pt x="796" y="2704"/>
                    </a:lnTo>
                    <a:lnTo>
                      <a:pt x="784" y="2726"/>
                    </a:lnTo>
                    <a:lnTo>
                      <a:pt x="772" y="2748"/>
                    </a:lnTo>
                    <a:lnTo>
                      <a:pt x="758" y="2768"/>
                    </a:lnTo>
                    <a:lnTo>
                      <a:pt x="742" y="2784"/>
                    </a:lnTo>
                    <a:lnTo>
                      <a:pt x="726" y="2800"/>
                    </a:lnTo>
                    <a:lnTo>
                      <a:pt x="708" y="2814"/>
                    </a:lnTo>
                    <a:lnTo>
                      <a:pt x="690" y="2824"/>
                    </a:lnTo>
                    <a:lnTo>
                      <a:pt x="670" y="2832"/>
                    </a:lnTo>
                    <a:lnTo>
                      <a:pt x="650" y="2834"/>
                    </a:lnTo>
                    <a:lnTo>
                      <a:pt x="628" y="2834"/>
                    </a:lnTo>
                    <a:lnTo>
                      <a:pt x="604" y="2830"/>
                    </a:lnTo>
                    <a:lnTo>
                      <a:pt x="580" y="2820"/>
                    </a:lnTo>
                    <a:lnTo>
                      <a:pt x="552" y="2806"/>
                    </a:lnTo>
                    <a:lnTo>
                      <a:pt x="526" y="2786"/>
                    </a:lnTo>
                    <a:lnTo>
                      <a:pt x="496" y="2762"/>
                    </a:lnTo>
                    <a:lnTo>
                      <a:pt x="466" y="2730"/>
                    </a:lnTo>
                    <a:lnTo>
                      <a:pt x="436" y="2692"/>
                    </a:lnTo>
                    <a:lnTo>
                      <a:pt x="402" y="2648"/>
                    </a:lnTo>
                    <a:lnTo>
                      <a:pt x="368" y="2596"/>
                    </a:lnTo>
                    <a:lnTo>
                      <a:pt x="364" y="2618"/>
                    </a:lnTo>
                    <a:lnTo>
                      <a:pt x="360" y="2644"/>
                    </a:lnTo>
                    <a:lnTo>
                      <a:pt x="352" y="2676"/>
                    </a:lnTo>
                    <a:lnTo>
                      <a:pt x="342" y="2710"/>
                    </a:lnTo>
                    <a:lnTo>
                      <a:pt x="330" y="2748"/>
                    </a:lnTo>
                    <a:lnTo>
                      <a:pt x="314" y="2786"/>
                    </a:lnTo>
                    <a:lnTo>
                      <a:pt x="304" y="2804"/>
                    </a:lnTo>
                    <a:lnTo>
                      <a:pt x="294" y="2820"/>
                    </a:lnTo>
                    <a:lnTo>
                      <a:pt x="284" y="2836"/>
                    </a:lnTo>
                    <a:lnTo>
                      <a:pt x="272" y="2850"/>
                    </a:lnTo>
                    <a:lnTo>
                      <a:pt x="260" y="2862"/>
                    </a:lnTo>
                    <a:lnTo>
                      <a:pt x="246" y="2874"/>
                    </a:lnTo>
                    <a:lnTo>
                      <a:pt x="232" y="2882"/>
                    </a:lnTo>
                    <a:lnTo>
                      <a:pt x="216" y="2886"/>
                    </a:lnTo>
                    <a:lnTo>
                      <a:pt x="200" y="2890"/>
                    </a:lnTo>
                    <a:lnTo>
                      <a:pt x="182" y="2888"/>
                    </a:lnTo>
                    <a:lnTo>
                      <a:pt x="164" y="2884"/>
                    </a:lnTo>
                    <a:lnTo>
                      <a:pt x="144" y="2878"/>
                    </a:lnTo>
                    <a:lnTo>
                      <a:pt x="122" y="2866"/>
                    </a:lnTo>
                    <a:lnTo>
                      <a:pt x="100" y="2850"/>
                    </a:lnTo>
                    <a:lnTo>
                      <a:pt x="76" y="2830"/>
                    </a:lnTo>
                    <a:lnTo>
                      <a:pt x="52" y="2804"/>
                    </a:lnTo>
                    <a:lnTo>
                      <a:pt x="26" y="2774"/>
                    </a:lnTo>
                    <a:lnTo>
                      <a:pt x="0" y="2738"/>
                    </a:lnTo>
                    <a:lnTo>
                      <a:pt x="16" y="2586"/>
                    </a:lnTo>
                    <a:lnTo>
                      <a:pt x="32" y="2604"/>
                    </a:lnTo>
                    <a:lnTo>
                      <a:pt x="50" y="2622"/>
                    </a:lnTo>
                    <a:lnTo>
                      <a:pt x="70" y="2642"/>
                    </a:lnTo>
                    <a:lnTo>
                      <a:pt x="96" y="2662"/>
                    </a:lnTo>
                    <a:lnTo>
                      <a:pt x="110" y="2672"/>
                    </a:lnTo>
                    <a:lnTo>
                      <a:pt x="124" y="2678"/>
                    </a:lnTo>
                    <a:lnTo>
                      <a:pt x="138" y="2684"/>
                    </a:lnTo>
                    <a:lnTo>
                      <a:pt x="152" y="2688"/>
                    </a:lnTo>
                    <a:lnTo>
                      <a:pt x="166" y="2688"/>
                    </a:lnTo>
                    <a:lnTo>
                      <a:pt x="180" y="2686"/>
                    </a:lnTo>
                    <a:lnTo>
                      <a:pt x="194" y="2680"/>
                    </a:lnTo>
                    <a:lnTo>
                      <a:pt x="206" y="2672"/>
                    </a:lnTo>
                    <a:lnTo>
                      <a:pt x="220" y="2658"/>
                    </a:lnTo>
                    <a:lnTo>
                      <a:pt x="230" y="2642"/>
                    </a:lnTo>
                    <a:lnTo>
                      <a:pt x="242" y="2620"/>
                    </a:lnTo>
                    <a:lnTo>
                      <a:pt x="250" y="2592"/>
                    </a:lnTo>
                    <a:lnTo>
                      <a:pt x="260" y="2560"/>
                    </a:lnTo>
                    <a:lnTo>
                      <a:pt x="266" y="2522"/>
                    </a:lnTo>
                    <a:lnTo>
                      <a:pt x="272" y="2476"/>
                    </a:lnTo>
                    <a:lnTo>
                      <a:pt x="274" y="2426"/>
                    </a:lnTo>
                    <a:lnTo>
                      <a:pt x="276" y="2368"/>
                    </a:lnTo>
                    <a:lnTo>
                      <a:pt x="276" y="2302"/>
                    </a:lnTo>
                    <a:lnTo>
                      <a:pt x="272" y="2228"/>
                    </a:lnTo>
                    <a:lnTo>
                      <a:pt x="268" y="2146"/>
                    </a:lnTo>
                    <a:lnTo>
                      <a:pt x="260" y="2056"/>
                    </a:lnTo>
                    <a:lnTo>
                      <a:pt x="250" y="1956"/>
                    </a:lnTo>
                    <a:lnTo>
                      <a:pt x="350" y="1848"/>
                    </a:lnTo>
                    <a:lnTo>
                      <a:pt x="350" y="1882"/>
                    </a:lnTo>
                    <a:lnTo>
                      <a:pt x="354" y="1970"/>
                    </a:lnTo>
                    <a:lnTo>
                      <a:pt x="358" y="2030"/>
                    </a:lnTo>
                    <a:lnTo>
                      <a:pt x="366" y="2096"/>
                    </a:lnTo>
                    <a:lnTo>
                      <a:pt x="374" y="2168"/>
                    </a:lnTo>
                    <a:lnTo>
                      <a:pt x="386" y="2240"/>
                    </a:lnTo>
                    <a:lnTo>
                      <a:pt x="402" y="2314"/>
                    </a:lnTo>
                    <a:lnTo>
                      <a:pt x="412" y="2350"/>
                    </a:lnTo>
                    <a:lnTo>
                      <a:pt x="422" y="2386"/>
                    </a:lnTo>
                    <a:lnTo>
                      <a:pt x="434" y="2420"/>
                    </a:lnTo>
                    <a:lnTo>
                      <a:pt x="446" y="2454"/>
                    </a:lnTo>
                    <a:lnTo>
                      <a:pt x="460" y="2484"/>
                    </a:lnTo>
                    <a:lnTo>
                      <a:pt x="476" y="2514"/>
                    </a:lnTo>
                    <a:lnTo>
                      <a:pt x="492" y="2540"/>
                    </a:lnTo>
                    <a:lnTo>
                      <a:pt x="510" y="2566"/>
                    </a:lnTo>
                    <a:lnTo>
                      <a:pt x="530" y="2586"/>
                    </a:lnTo>
                    <a:lnTo>
                      <a:pt x="550" y="2606"/>
                    </a:lnTo>
                    <a:lnTo>
                      <a:pt x="572" y="2620"/>
                    </a:lnTo>
                    <a:lnTo>
                      <a:pt x="598" y="2632"/>
                    </a:lnTo>
                    <a:lnTo>
                      <a:pt x="622" y="2640"/>
                    </a:lnTo>
                    <a:lnTo>
                      <a:pt x="650" y="2642"/>
                    </a:lnTo>
                    <a:lnTo>
                      <a:pt x="662" y="2632"/>
                    </a:lnTo>
                    <a:lnTo>
                      <a:pt x="672" y="2620"/>
                    </a:lnTo>
                    <a:lnTo>
                      <a:pt x="688" y="2602"/>
                    </a:lnTo>
                    <a:lnTo>
                      <a:pt x="702" y="2578"/>
                    </a:lnTo>
                    <a:lnTo>
                      <a:pt x="718" y="2548"/>
                    </a:lnTo>
                    <a:lnTo>
                      <a:pt x="734" y="2510"/>
                    </a:lnTo>
                    <a:lnTo>
                      <a:pt x="746" y="2466"/>
                    </a:lnTo>
                    <a:lnTo>
                      <a:pt x="752" y="2442"/>
                    </a:lnTo>
                    <a:lnTo>
                      <a:pt x="756" y="2416"/>
                    </a:lnTo>
                    <a:lnTo>
                      <a:pt x="758" y="2386"/>
                    </a:lnTo>
                    <a:lnTo>
                      <a:pt x="760" y="2356"/>
                    </a:lnTo>
                    <a:lnTo>
                      <a:pt x="760" y="2324"/>
                    </a:lnTo>
                    <a:lnTo>
                      <a:pt x="760" y="2290"/>
                    </a:lnTo>
                    <a:lnTo>
                      <a:pt x="756" y="2254"/>
                    </a:lnTo>
                    <a:lnTo>
                      <a:pt x="752" y="2214"/>
                    </a:lnTo>
                    <a:lnTo>
                      <a:pt x="746" y="2174"/>
                    </a:lnTo>
                    <a:lnTo>
                      <a:pt x="736" y="2130"/>
                    </a:lnTo>
                    <a:lnTo>
                      <a:pt x="726" y="2086"/>
                    </a:lnTo>
                    <a:lnTo>
                      <a:pt x="712" y="2038"/>
                    </a:lnTo>
                    <a:lnTo>
                      <a:pt x="696" y="1988"/>
                    </a:lnTo>
                    <a:lnTo>
                      <a:pt x="676" y="1936"/>
                    </a:lnTo>
                    <a:lnTo>
                      <a:pt x="656" y="1882"/>
                    </a:lnTo>
                    <a:lnTo>
                      <a:pt x="630" y="1824"/>
                    </a:lnTo>
                    <a:lnTo>
                      <a:pt x="698" y="1740"/>
                    </a:lnTo>
                    <a:lnTo>
                      <a:pt x="706" y="1778"/>
                    </a:lnTo>
                    <a:lnTo>
                      <a:pt x="732" y="1876"/>
                    </a:lnTo>
                    <a:lnTo>
                      <a:pt x="772" y="2014"/>
                    </a:lnTo>
                    <a:lnTo>
                      <a:pt x="796" y="2090"/>
                    </a:lnTo>
                    <a:lnTo>
                      <a:pt x="824" y="2166"/>
                    </a:lnTo>
                    <a:lnTo>
                      <a:pt x="852" y="2242"/>
                    </a:lnTo>
                    <a:lnTo>
                      <a:pt x="882" y="2314"/>
                    </a:lnTo>
                    <a:lnTo>
                      <a:pt x="914" y="2380"/>
                    </a:lnTo>
                    <a:lnTo>
                      <a:pt x="930" y="2410"/>
                    </a:lnTo>
                    <a:lnTo>
                      <a:pt x="946" y="2436"/>
                    </a:lnTo>
                    <a:lnTo>
                      <a:pt x="962" y="2460"/>
                    </a:lnTo>
                    <a:lnTo>
                      <a:pt x="980" y="2480"/>
                    </a:lnTo>
                    <a:lnTo>
                      <a:pt x="996" y="2496"/>
                    </a:lnTo>
                    <a:lnTo>
                      <a:pt x="1012" y="2508"/>
                    </a:lnTo>
                    <a:lnTo>
                      <a:pt x="1030" y="2516"/>
                    </a:lnTo>
                    <a:lnTo>
                      <a:pt x="1038" y="2518"/>
                    </a:lnTo>
                    <a:lnTo>
                      <a:pt x="1046" y="2518"/>
                    </a:lnTo>
                    <a:lnTo>
                      <a:pt x="1054" y="2518"/>
                    </a:lnTo>
                    <a:lnTo>
                      <a:pt x="1062" y="2516"/>
                    </a:lnTo>
                    <a:lnTo>
                      <a:pt x="1070" y="2514"/>
                    </a:lnTo>
                    <a:lnTo>
                      <a:pt x="1078" y="2508"/>
                    </a:lnTo>
                    <a:lnTo>
                      <a:pt x="1092" y="2496"/>
                    </a:lnTo>
                    <a:lnTo>
                      <a:pt x="1106" y="2482"/>
                    </a:lnTo>
                    <a:lnTo>
                      <a:pt x="1116" y="2462"/>
                    </a:lnTo>
                    <a:lnTo>
                      <a:pt x="1126" y="2440"/>
                    </a:lnTo>
                    <a:lnTo>
                      <a:pt x="1132" y="2416"/>
                    </a:lnTo>
                    <a:lnTo>
                      <a:pt x="1138" y="2388"/>
                    </a:lnTo>
                    <a:lnTo>
                      <a:pt x="1142" y="2360"/>
                    </a:lnTo>
                    <a:lnTo>
                      <a:pt x="1144" y="2328"/>
                    </a:lnTo>
                    <a:lnTo>
                      <a:pt x="1146" y="2296"/>
                    </a:lnTo>
                    <a:lnTo>
                      <a:pt x="1146" y="2262"/>
                    </a:lnTo>
                    <a:lnTo>
                      <a:pt x="1142" y="2190"/>
                    </a:lnTo>
                    <a:lnTo>
                      <a:pt x="1136" y="2116"/>
                    </a:lnTo>
                    <a:lnTo>
                      <a:pt x="1126" y="2040"/>
                    </a:lnTo>
                    <a:lnTo>
                      <a:pt x="1114" y="1968"/>
                    </a:lnTo>
                    <a:lnTo>
                      <a:pt x="1100" y="1896"/>
                    </a:lnTo>
                    <a:lnTo>
                      <a:pt x="1074" y="1774"/>
                    </a:lnTo>
                    <a:lnTo>
                      <a:pt x="1054" y="1688"/>
                    </a:lnTo>
                    <a:lnTo>
                      <a:pt x="1044" y="1656"/>
                    </a:lnTo>
                    <a:lnTo>
                      <a:pt x="1124" y="1596"/>
                    </a:lnTo>
                    <a:lnTo>
                      <a:pt x="1132" y="1634"/>
                    </a:lnTo>
                    <a:lnTo>
                      <a:pt x="1154" y="1734"/>
                    </a:lnTo>
                    <a:lnTo>
                      <a:pt x="1172" y="1802"/>
                    </a:lnTo>
                    <a:lnTo>
                      <a:pt x="1190" y="1874"/>
                    </a:lnTo>
                    <a:lnTo>
                      <a:pt x="1212" y="1952"/>
                    </a:lnTo>
                    <a:lnTo>
                      <a:pt x="1238" y="2032"/>
                    </a:lnTo>
                    <a:lnTo>
                      <a:pt x="1266" y="2110"/>
                    </a:lnTo>
                    <a:lnTo>
                      <a:pt x="1294" y="2184"/>
                    </a:lnTo>
                    <a:lnTo>
                      <a:pt x="1310" y="2218"/>
                    </a:lnTo>
                    <a:lnTo>
                      <a:pt x="1326" y="2250"/>
                    </a:lnTo>
                    <a:lnTo>
                      <a:pt x="1342" y="2280"/>
                    </a:lnTo>
                    <a:lnTo>
                      <a:pt x="1360" y="2306"/>
                    </a:lnTo>
                    <a:lnTo>
                      <a:pt x="1376" y="2330"/>
                    </a:lnTo>
                    <a:lnTo>
                      <a:pt x="1394" y="2350"/>
                    </a:lnTo>
                    <a:lnTo>
                      <a:pt x="1412" y="2366"/>
                    </a:lnTo>
                    <a:lnTo>
                      <a:pt x="1430" y="2378"/>
                    </a:lnTo>
                    <a:lnTo>
                      <a:pt x="1448" y="2384"/>
                    </a:lnTo>
                    <a:lnTo>
                      <a:pt x="1458" y="2386"/>
                    </a:lnTo>
                    <a:lnTo>
                      <a:pt x="1468" y="2388"/>
                    </a:lnTo>
                    <a:lnTo>
                      <a:pt x="1476" y="2386"/>
                    </a:lnTo>
                    <a:lnTo>
                      <a:pt x="1486" y="2384"/>
                    </a:lnTo>
                    <a:lnTo>
                      <a:pt x="1496" y="2380"/>
                    </a:lnTo>
                    <a:lnTo>
                      <a:pt x="1506" y="2376"/>
                    </a:lnTo>
                    <a:lnTo>
                      <a:pt x="1524" y="2362"/>
                    </a:lnTo>
                    <a:lnTo>
                      <a:pt x="1538" y="2346"/>
                    </a:lnTo>
                    <a:lnTo>
                      <a:pt x="1552" y="2326"/>
                    </a:lnTo>
                    <a:lnTo>
                      <a:pt x="1562" y="2302"/>
                    </a:lnTo>
                    <a:lnTo>
                      <a:pt x="1570" y="2278"/>
                    </a:lnTo>
                    <a:lnTo>
                      <a:pt x="1576" y="2250"/>
                    </a:lnTo>
                    <a:lnTo>
                      <a:pt x="1580" y="2220"/>
                    </a:lnTo>
                    <a:lnTo>
                      <a:pt x="1584" y="2188"/>
                    </a:lnTo>
                    <a:lnTo>
                      <a:pt x="1584" y="2154"/>
                    </a:lnTo>
                    <a:lnTo>
                      <a:pt x="1584" y="2120"/>
                    </a:lnTo>
                    <a:lnTo>
                      <a:pt x="1582" y="2084"/>
                    </a:lnTo>
                    <a:lnTo>
                      <a:pt x="1578" y="2048"/>
                    </a:lnTo>
                    <a:lnTo>
                      <a:pt x="1568" y="1972"/>
                    </a:lnTo>
                    <a:lnTo>
                      <a:pt x="1554" y="1896"/>
                    </a:lnTo>
                    <a:lnTo>
                      <a:pt x="1538" y="1822"/>
                    </a:lnTo>
                    <a:lnTo>
                      <a:pt x="1520" y="1752"/>
                    </a:lnTo>
                    <a:lnTo>
                      <a:pt x="1504" y="1688"/>
                    </a:lnTo>
                    <a:lnTo>
                      <a:pt x="1486" y="1630"/>
                    </a:lnTo>
                    <a:lnTo>
                      <a:pt x="1460" y="1544"/>
                    </a:lnTo>
                    <a:lnTo>
                      <a:pt x="1448" y="1512"/>
                    </a:lnTo>
                    <a:lnTo>
                      <a:pt x="1494" y="1464"/>
                    </a:lnTo>
                    <a:lnTo>
                      <a:pt x="1504" y="1498"/>
                    </a:lnTo>
                    <a:lnTo>
                      <a:pt x="1534" y="1588"/>
                    </a:lnTo>
                    <a:lnTo>
                      <a:pt x="1578" y="1714"/>
                    </a:lnTo>
                    <a:lnTo>
                      <a:pt x="1604" y="1784"/>
                    </a:lnTo>
                    <a:lnTo>
                      <a:pt x="1632" y="1854"/>
                    </a:lnTo>
                    <a:lnTo>
                      <a:pt x="1662" y="1924"/>
                    </a:lnTo>
                    <a:lnTo>
                      <a:pt x="1692" y="1990"/>
                    </a:lnTo>
                    <a:lnTo>
                      <a:pt x="1722" y="2050"/>
                    </a:lnTo>
                    <a:lnTo>
                      <a:pt x="1750" y="2100"/>
                    </a:lnTo>
                    <a:lnTo>
                      <a:pt x="1764" y="2122"/>
                    </a:lnTo>
                    <a:lnTo>
                      <a:pt x="1778" y="2140"/>
                    </a:lnTo>
                    <a:lnTo>
                      <a:pt x="1792" y="2154"/>
                    </a:lnTo>
                    <a:lnTo>
                      <a:pt x="1804" y="2164"/>
                    </a:lnTo>
                    <a:lnTo>
                      <a:pt x="1816" y="2172"/>
                    </a:lnTo>
                    <a:lnTo>
                      <a:pt x="1828" y="2174"/>
                    </a:lnTo>
                    <a:lnTo>
                      <a:pt x="1832" y="2172"/>
                    </a:lnTo>
                    <a:lnTo>
                      <a:pt x="1838" y="2170"/>
                    </a:lnTo>
                    <a:lnTo>
                      <a:pt x="1848" y="2164"/>
                    </a:lnTo>
                    <a:lnTo>
                      <a:pt x="1858" y="2164"/>
                    </a:lnTo>
                    <a:lnTo>
                      <a:pt x="1870" y="2162"/>
                    </a:lnTo>
                    <a:lnTo>
                      <a:pt x="1882" y="2158"/>
                    </a:lnTo>
                    <a:lnTo>
                      <a:pt x="1898" y="2148"/>
                    </a:lnTo>
                    <a:lnTo>
                      <a:pt x="1906" y="2142"/>
                    </a:lnTo>
                    <a:lnTo>
                      <a:pt x="1912" y="2134"/>
                    </a:lnTo>
                    <a:lnTo>
                      <a:pt x="1920" y="2124"/>
                    </a:lnTo>
                    <a:lnTo>
                      <a:pt x="1928" y="2112"/>
                    </a:lnTo>
                    <a:lnTo>
                      <a:pt x="1934" y="2098"/>
                    </a:lnTo>
                    <a:lnTo>
                      <a:pt x="1940" y="2082"/>
                    </a:lnTo>
                    <a:lnTo>
                      <a:pt x="1946" y="2064"/>
                    </a:lnTo>
                    <a:lnTo>
                      <a:pt x="1950" y="2042"/>
                    </a:lnTo>
                    <a:lnTo>
                      <a:pt x="1952" y="2018"/>
                    </a:lnTo>
                    <a:lnTo>
                      <a:pt x="1954" y="1990"/>
                    </a:lnTo>
                    <a:lnTo>
                      <a:pt x="1956" y="1960"/>
                    </a:lnTo>
                    <a:lnTo>
                      <a:pt x="1956" y="1926"/>
                    </a:lnTo>
                    <a:lnTo>
                      <a:pt x="1954" y="1890"/>
                    </a:lnTo>
                    <a:lnTo>
                      <a:pt x="1950" y="1848"/>
                    </a:lnTo>
                    <a:lnTo>
                      <a:pt x="1944" y="1804"/>
                    </a:lnTo>
                    <a:lnTo>
                      <a:pt x="1936" y="1754"/>
                    </a:lnTo>
                    <a:lnTo>
                      <a:pt x="1926" y="1702"/>
                    </a:lnTo>
                    <a:lnTo>
                      <a:pt x="1914" y="1644"/>
                    </a:lnTo>
                    <a:lnTo>
                      <a:pt x="1900" y="1582"/>
                    </a:lnTo>
                    <a:lnTo>
                      <a:pt x="1882" y="1516"/>
                    </a:lnTo>
                    <a:lnTo>
                      <a:pt x="1862" y="1444"/>
                    </a:lnTo>
                    <a:lnTo>
                      <a:pt x="1840" y="1368"/>
                    </a:lnTo>
                    <a:lnTo>
                      <a:pt x="1872" y="1274"/>
                    </a:lnTo>
                    <a:lnTo>
                      <a:pt x="1916" y="1202"/>
                    </a:lnTo>
                    <a:lnTo>
                      <a:pt x="1922" y="1242"/>
                    </a:lnTo>
                    <a:lnTo>
                      <a:pt x="1942" y="1348"/>
                    </a:lnTo>
                    <a:lnTo>
                      <a:pt x="1974" y="1496"/>
                    </a:lnTo>
                    <a:lnTo>
                      <a:pt x="1992" y="1578"/>
                    </a:lnTo>
                    <a:lnTo>
                      <a:pt x="2014" y="1662"/>
                    </a:lnTo>
                    <a:lnTo>
                      <a:pt x="2038" y="1742"/>
                    </a:lnTo>
                    <a:lnTo>
                      <a:pt x="2062" y="1820"/>
                    </a:lnTo>
                    <a:lnTo>
                      <a:pt x="2090" y="1890"/>
                    </a:lnTo>
                    <a:lnTo>
                      <a:pt x="2104" y="1920"/>
                    </a:lnTo>
                    <a:lnTo>
                      <a:pt x="2118" y="1948"/>
                    </a:lnTo>
                    <a:lnTo>
                      <a:pt x="2132" y="1974"/>
                    </a:lnTo>
                    <a:lnTo>
                      <a:pt x="2146" y="1994"/>
                    </a:lnTo>
                    <a:lnTo>
                      <a:pt x="2162" y="2010"/>
                    </a:lnTo>
                    <a:lnTo>
                      <a:pt x="2178" y="2024"/>
                    </a:lnTo>
                    <a:lnTo>
                      <a:pt x="2192" y="2030"/>
                    </a:lnTo>
                    <a:lnTo>
                      <a:pt x="2200" y="2032"/>
                    </a:lnTo>
                    <a:lnTo>
                      <a:pt x="2208" y="2032"/>
                    </a:lnTo>
                    <a:lnTo>
                      <a:pt x="2216" y="2032"/>
                    </a:lnTo>
                    <a:lnTo>
                      <a:pt x="2224" y="2028"/>
                    </a:lnTo>
                    <a:lnTo>
                      <a:pt x="2232" y="2024"/>
                    </a:lnTo>
                    <a:lnTo>
                      <a:pt x="2240" y="2020"/>
                    </a:lnTo>
                    <a:lnTo>
                      <a:pt x="2252" y="2020"/>
                    </a:lnTo>
                    <a:lnTo>
                      <a:pt x="2266" y="2018"/>
                    </a:lnTo>
                    <a:lnTo>
                      <a:pt x="2284" y="2014"/>
                    </a:lnTo>
                    <a:lnTo>
                      <a:pt x="2294" y="2008"/>
                    </a:lnTo>
                    <a:lnTo>
                      <a:pt x="2302" y="2002"/>
                    </a:lnTo>
                    <a:lnTo>
                      <a:pt x="2312" y="1996"/>
                    </a:lnTo>
                    <a:lnTo>
                      <a:pt x="2322" y="1986"/>
                    </a:lnTo>
                    <a:lnTo>
                      <a:pt x="2330" y="1974"/>
                    </a:lnTo>
                    <a:lnTo>
                      <a:pt x="2338" y="1960"/>
                    </a:lnTo>
                    <a:lnTo>
                      <a:pt x="2346" y="1944"/>
                    </a:lnTo>
                    <a:lnTo>
                      <a:pt x="2354" y="1926"/>
                    </a:lnTo>
                    <a:lnTo>
                      <a:pt x="2360" y="1904"/>
                    </a:lnTo>
                    <a:lnTo>
                      <a:pt x="2364" y="1880"/>
                    </a:lnTo>
                    <a:lnTo>
                      <a:pt x="2366" y="1852"/>
                    </a:lnTo>
                    <a:lnTo>
                      <a:pt x="2368" y="1820"/>
                    </a:lnTo>
                    <a:lnTo>
                      <a:pt x="2368" y="1784"/>
                    </a:lnTo>
                    <a:lnTo>
                      <a:pt x="2366" y="1746"/>
                    </a:lnTo>
                    <a:lnTo>
                      <a:pt x="2360" y="1702"/>
                    </a:lnTo>
                    <a:lnTo>
                      <a:pt x="2354" y="1654"/>
                    </a:lnTo>
                    <a:lnTo>
                      <a:pt x="2344" y="1602"/>
                    </a:lnTo>
                    <a:lnTo>
                      <a:pt x="2332" y="1546"/>
                    </a:lnTo>
                    <a:lnTo>
                      <a:pt x="2318" y="1484"/>
                    </a:lnTo>
                    <a:lnTo>
                      <a:pt x="2300" y="1418"/>
                    </a:lnTo>
                    <a:lnTo>
                      <a:pt x="2278" y="1346"/>
                    </a:lnTo>
                    <a:lnTo>
                      <a:pt x="2254" y="1270"/>
                    </a:lnTo>
                    <a:lnTo>
                      <a:pt x="2224" y="1186"/>
                    </a:lnTo>
                    <a:lnTo>
                      <a:pt x="2192" y="1098"/>
                    </a:lnTo>
                    <a:lnTo>
                      <a:pt x="2270" y="978"/>
                    </a:lnTo>
                    <a:lnTo>
                      <a:pt x="2278" y="1018"/>
                    </a:lnTo>
                    <a:lnTo>
                      <a:pt x="2306" y="1124"/>
                    </a:lnTo>
                    <a:lnTo>
                      <a:pt x="2324" y="1196"/>
                    </a:lnTo>
                    <a:lnTo>
                      <a:pt x="2346" y="1274"/>
                    </a:lnTo>
                    <a:lnTo>
                      <a:pt x="2372" y="1356"/>
                    </a:lnTo>
                    <a:lnTo>
                      <a:pt x="2400" y="1442"/>
                    </a:lnTo>
                    <a:lnTo>
                      <a:pt x="2430" y="1526"/>
                    </a:lnTo>
                    <a:lnTo>
                      <a:pt x="2462" y="1606"/>
                    </a:lnTo>
                    <a:lnTo>
                      <a:pt x="2480" y="1642"/>
                    </a:lnTo>
                    <a:lnTo>
                      <a:pt x="2496" y="1678"/>
                    </a:lnTo>
                    <a:lnTo>
                      <a:pt x="2514" y="1712"/>
                    </a:lnTo>
                    <a:lnTo>
                      <a:pt x="2532" y="1742"/>
                    </a:lnTo>
                    <a:lnTo>
                      <a:pt x="2550" y="1768"/>
                    </a:lnTo>
                    <a:lnTo>
                      <a:pt x="2568" y="1792"/>
                    </a:lnTo>
                    <a:lnTo>
                      <a:pt x="2586" y="1812"/>
                    </a:lnTo>
                    <a:lnTo>
                      <a:pt x="2604" y="1828"/>
                    </a:lnTo>
                    <a:lnTo>
                      <a:pt x="2622" y="1838"/>
                    </a:lnTo>
                    <a:lnTo>
                      <a:pt x="2632" y="1842"/>
                    </a:lnTo>
                    <a:lnTo>
                      <a:pt x="2640" y="1844"/>
                    </a:lnTo>
                    <a:lnTo>
                      <a:pt x="2650" y="1844"/>
                    </a:lnTo>
                    <a:lnTo>
                      <a:pt x="2658" y="1844"/>
                    </a:lnTo>
                    <a:lnTo>
                      <a:pt x="2668" y="1842"/>
                    </a:lnTo>
                    <a:lnTo>
                      <a:pt x="2678" y="1838"/>
                    </a:lnTo>
                    <a:lnTo>
                      <a:pt x="2686" y="1834"/>
                    </a:lnTo>
                    <a:lnTo>
                      <a:pt x="2694" y="1828"/>
                    </a:lnTo>
                    <a:lnTo>
                      <a:pt x="2702" y="1820"/>
                    </a:lnTo>
                    <a:lnTo>
                      <a:pt x="2708" y="1812"/>
                    </a:lnTo>
                    <a:lnTo>
                      <a:pt x="2720" y="1794"/>
                    </a:lnTo>
                    <a:lnTo>
                      <a:pt x="2730" y="1770"/>
                    </a:lnTo>
                    <a:lnTo>
                      <a:pt x="2736" y="1744"/>
                    </a:lnTo>
                    <a:lnTo>
                      <a:pt x="2742" y="1714"/>
                    </a:lnTo>
                    <a:lnTo>
                      <a:pt x="2746" y="1682"/>
                    </a:lnTo>
                    <a:lnTo>
                      <a:pt x="2746" y="1648"/>
                    </a:lnTo>
                    <a:lnTo>
                      <a:pt x="2746" y="1610"/>
                    </a:lnTo>
                    <a:lnTo>
                      <a:pt x="2744" y="1572"/>
                    </a:lnTo>
                    <a:lnTo>
                      <a:pt x="2736" y="1490"/>
                    </a:lnTo>
                    <a:lnTo>
                      <a:pt x="2724" y="1404"/>
                    </a:lnTo>
                    <a:lnTo>
                      <a:pt x="2708" y="1316"/>
                    </a:lnTo>
                    <a:lnTo>
                      <a:pt x="2690" y="1228"/>
                    </a:lnTo>
                    <a:lnTo>
                      <a:pt x="2670" y="1146"/>
                    </a:lnTo>
                    <a:lnTo>
                      <a:pt x="2652" y="1068"/>
                    </a:lnTo>
                    <a:lnTo>
                      <a:pt x="2634" y="1000"/>
                    </a:lnTo>
                    <a:lnTo>
                      <a:pt x="2604" y="898"/>
                    </a:lnTo>
                    <a:lnTo>
                      <a:pt x="2592" y="860"/>
                    </a:lnTo>
                    <a:lnTo>
                      <a:pt x="2660" y="774"/>
                    </a:lnTo>
                    <a:lnTo>
                      <a:pt x="2666" y="808"/>
                    </a:lnTo>
                    <a:lnTo>
                      <a:pt x="2684" y="892"/>
                    </a:lnTo>
                    <a:lnTo>
                      <a:pt x="2698" y="950"/>
                    </a:lnTo>
                    <a:lnTo>
                      <a:pt x="2716" y="1016"/>
                    </a:lnTo>
                    <a:lnTo>
                      <a:pt x="2736" y="1086"/>
                    </a:lnTo>
                    <a:lnTo>
                      <a:pt x="2762" y="1158"/>
                    </a:lnTo>
                    <a:lnTo>
                      <a:pt x="2790" y="1232"/>
                    </a:lnTo>
                    <a:lnTo>
                      <a:pt x="2824" y="1306"/>
                    </a:lnTo>
                    <a:lnTo>
                      <a:pt x="2842" y="1342"/>
                    </a:lnTo>
                    <a:lnTo>
                      <a:pt x="2860" y="1376"/>
                    </a:lnTo>
                    <a:lnTo>
                      <a:pt x="2882" y="1410"/>
                    </a:lnTo>
                    <a:lnTo>
                      <a:pt x="2902" y="1442"/>
                    </a:lnTo>
                    <a:lnTo>
                      <a:pt x="2924" y="1472"/>
                    </a:lnTo>
                    <a:lnTo>
                      <a:pt x="2948" y="1500"/>
                    </a:lnTo>
                    <a:lnTo>
                      <a:pt x="2972" y="1526"/>
                    </a:lnTo>
                    <a:lnTo>
                      <a:pt x="2998" y="1548"/>
                    </a:lnTo>
                    <a:lnTo>
                      <a:pt x="3026" y="1568"/>
                    </a:lnTo>
                    <a:lnTo>
                      <a:pt x="3054" y="1586"/>
                    </a:lnTo>
                    <a:lnTo>
                      <a:pt x="3082" y="1600"/>
                    </a:lnTo>
                    <a:lnTo>
                      <a:pt x="3112" y="1610"/>
                    </a:lnTo>
                    <a:lnTo>
                      <a:pt x="3122" y="1610"/>
                    </a:lnTo>
                    <a:lnTo>
                      <a:pt x="3132" y="1604"/>
                    </a:lnTo>
                    <a:lnTo>
                      <a:pt x="3142" y="1596"/>
                    </a:lnTo>
                    <a:lnTo>
                      <a:pt x="3154" y="1582"/>
                    </a:lnTo>
                    <a:lnTo>
                      <a:pt x="3160" y="1572"/>
                    </a:lnTo>
                    <a:lnTo>
                      <a:pt x="3166" y="1560"/>
                    </a:lnTo>
                    <a:lnTo>
                      <a:pt x="3170" y="1546"/>
                    </a:lnTo>
                    <a:lnTo>
                      <a:pt x="3176" y="1530"/>
                    </a:lnTo>
                    <a:lnTo>
                      <a:pt x="3180" y="1512"/>
                    </a:lnTo>
                    <a:lnTo>
                      <a:pt x="3182" y="1492"/>
                    </a:lnTo>
                    <a:lnTo>
                      <a:pt x="3184" y="1468"/>
                    </a:lnTo>
                    <a:lnTo>
                      <a:pt x="3186" y="1440"/>
                    </a:lnTo>
                    <a:lnTo>
                      <a:pt x="3186" y="1410"/>
                    </a:lnTo>
                    <a:lnTo>
                      <a:pt x="3184" y="1376"/>
                    </a:lnTo>
                    <a:lnTo>
                      <a:pt x="3182" y="1340"/>
                    </a:lnTo>
                    <a:lnTo>
                      <a:pt x="3176" y="1298"/>
                    </a:lnTo>
                    <a:lnTo>
                      <a:pt x="3170" y="1254"/>
                    </a:lnTo>
                    <a:lnTo>
                      <a:pt x="3162" y="1204"/>
                    </a:lnTo>
                    <a:lnTo>
                      <a:pt x="3150" y="1152"/>
                    </a:lnTo>
                    <a:lnTo>
                      <a:pt x="3138" y="1094"/>
                    </a:lnTo>
                    <a:lnTo>
                      <a:pt x="3122" y="1032"/>
                    </a:lnTo>
                    <a:lnTo>
                      <a:pt x="3104" y="964"/>
                    </a:lnTo>
                    <a:lnTo>
                      <a:pt x="3084" y="892"/>
                    </a:lnTo>
                    <a:lnTo>
                      <a:pt x="3060" y="816"/>
                    </a:lnTo>
                    <a:lnTo>
                      <a:pt x="3034" y="732"/>
                    </a:lnTo>
                    <a:lnTo>
                      <a:pt x="3004" y="644"/>
                    </a:lnTo>
                    <a:lnTo>
                      <a:pt x="3058" y="526"/>
                    </a:lnTo>
                    <a:lnTo>
                      <a:pt x="3068" y="564"/>
                    </a:lnTo>
                    <a:lnTo>
                      <a:pt x="3092" y="668"/>
                    </a:lnTo>
                    <a:lnTo>
                      <a:pt x="3110" y="738"/>
                    </a:lnTo>
                    <a:lnTo>
                      <a:pt x="3132" y="814"/>
                    </a:lnTo>
                    <a:lnTo>
                      <a:pt x="3158" y="898"/>
                    </a:lnTo>
                    <a:lnTo>
                      <a:pt x="3188" y="982"/>
                    </a:lnTo>
                    <a:lnTo>
                      <a:pt x="3220" y="1068"/>
                    </a:lnTo>
                    <a:lnTo>
                      <a:pt x="3256" y="1150"/>
                    </a:lnTo>
                    <a:lnTo>
                      <a:pt x="3274" y="1188"/>
                    </a:lnTo>
                    <a:lnTo>
                      <a:pt x="3294" y="1226"/>
                    </a:lnTo>
                    <a:lnTo>
                      <a:pt x="3314" y="1262"/>
                    </a:lnTo>
                    <a:lnTo>
                      <a:pt x="3336" y="1294"/>
                    </a:lnTo>
                    <a:lnTo>
                      <a:pt x="3358" y="1324"/>
                    </a:lnTo>
                    <a:lnTo>
                      <a:pt x="3380" y="1352"/>
                    </a:lnTo>
                    <a:lnTo>
                      <a:pt x="3402" y="1376"/>
                    </a:lnTo>
                    <a:lnTo>
                      <a:pt x="3426" y="1396"/>
                    </a:lnTo>
                    <a:lnTo>
                      <a:pt x="3450" y="1412"/>
                    </a:lnTo>
                    <a:lnTo>
                      <a:pt x="3476" y="1422"/>
                    </a:lnTo>
                    <a:lnTo>
                      <a:pt x="3488" y="1426"/>
                    </a:lnTo>
                    <a:lnTo>
                      <a:pt x="3500" y="1430"/>
                    </a:lnTo>
                    <a:lnTo>
                      <a:pt x="3514" y="1430"/>
                    </a:lnTo>
                    <a:lnTo>
                      <a:pt x="3526" y="1430"/>
                    </a:lnTo>
                    <a:lnTo>
                      <a:pt x="3540" y="1430"/>
                    </a:lnTo>
                    <a:lnTo>
                      <a:pt x="3552" y="1426"/>
                    </a:lnTo>
                    <a:lnTo>
                      <a:pt x="3562" y="1422"/>
                    </a:lnTo>
                    <a:lnTo>
                      <a:pt x="3572" y="1418"/>
                    </a:lnTo>
                    <a:lnTo>
                      <a:pt x="3580" y="1410"/>
                    </a:lnTo>
                    <a:lnTo>
                      <a:pt x="3588" y="1402"/>
                    </a:lnTo>
                    <a:lnTo>
                      <a:pt x="3594" y="1394"/>
                    </a:lnTo>
                    <a:lnTo>
                      <a:pt x="3602" y="1382"/>
                    </a:lnTo>
                    <a:lnTo>
                      <a:pt x="3610" y="1358"/>
                    </a:lnTo>
                    <a:lnTo>
                      <a:pt x="3618" y="1330"/>
                    </a:lnTo>
                    <a:lnTo>
                      <a:pt x="3622" y="1298"/>
                    </a:lnTo>
                    <a:lnTo>
                      <a:pt x="3622" y="1262"/>
                    </a:lnTo>
                    <a:lnTo>
                      <a:pt x="3620" y="1224"/>
                    </a:lnTo>
                    <a:lnTo>
                      <a:pt x="3618" y="1184"/>
                    </a:lnTo>
                    <a:lnTo>
                      <a:pt x="3612" y="1140"/>
                    </a:lnTo>
                    <a:lnTo>
                      <a:pt x="3604" y="1094"/>
                    </a:lnTo>
                    <a:lnTo>
                      <a:pt x="3594" y="1048"/>
                    </a:lnTo>
                    <a:lnTo>
                      <a:pt x="3584" y="1000"/>
                    </a:lnTo>
                    <a:lnTo>
                      <a:pt x="3558" y="904"/>
                    </a:lnTo>
                    <a:lnTo>
                      <a:pt x="3530" y="806"/>
                    </a:lnTo>
                    <a:lnTo>
                      <a:pt x="3500" y="712"/>
                    </a:lnTo>
                    <a:lnTo>
                      <a:pt x="3470" y="624"/>
                    </a:lnTo>
                    <a:lnTo>
                      <a:pt x="3442" y="546"/>
                    </a:lnTo>
                    <a:lnTo>
                      <a:pt x="3398" y="428"/>
                    </a:lnTo>
                    <a:lnTo>
                      <a:pt x="3380" y="384"/>
                    </a:lnTo>
                    <a:lnTo>
                      <a:pt x="3458" y="288"/>
                    </a:lnTo>
                    <a:lnTo>
                      <a:pt x="3464" y="318"/>
                    </a:lnTo>
                    <a:lnTo>
                      <a:pt x="3472" y="352"/>
                    </a:lnTo>
                    <a:lnTo>
                      <a:pt x="3484" y="398"/>
                    </a:lnTo>
                    <a:lnTo>
                      <a:pt x="3500" y="454"/>
                    </a:lnTo>
                    <a:lnTo>
                      <a:pt x="3520" y="518"/>
                    </a:lnTo>
                    <a:lnTo>
                      <a:pt x="3546" y="588"/>
                    </a:lnTo>
                    <a:lnTo>
                      <a:pt x="3578" y="662"/>
                    </a:lnTo>
                    <a:lnTo>
                      <a:pt x="3614" y="742"/>
                    </a:lnTo>
                    <a:lnTo>
                      <a:pt x="3636" y="782"/>
                    </a:lnTo>
                    <a:lnTo>
                      <a:pt x="3658" y="824"/>
                    </a:lnTo>
                    <a:lnTo>
                      <a:pt x="3682" y="864"/>
                    </a:lnTo>
                    <a:lnTo>
                      <a:pt x="3710" y="906"/>
                    </a:lnTo>
                    <a:lnTo>
                      <a:pt x="3738" y="946"/>
                    </a:lnTo>
                    <a:lnTo>
                      <a:pt x="3768" y="986"/>
                    </a:lnTo>
                    <a:lnTo>
                      <a:pt x="3800" y="1026"/>
                    </a:lnTo>
                    <a:lnTo>
                      <a:pt x="3834" y="1064"/>
                    </a:lnTo>
                    <a:lnTo>
                      <a:pt x="3870" y="1102"/>
                    </a:lnTo>
                    <a:lnTo>
                      <a:pt x="3908" y="1138"/>
                    </a:lnTo>
                    <a:lnTo>
                      <a:pt x="3948" y="1174"/>
                    </a:lnTo>
                    <a:lnTo>
                      <a:pt x="3990" y="1208"/>
                    </a:lnTo>
                    <a:lnTo>
                      <a:pt x="4034" y="1240"/>
                    </a:lnTo>
                    <a:lnTo>
                      <a:pt x="4082" y="1268"/>
                    </a:lnTo>
                    <a:lnTo>
                      <a:pt x="4084" y="1270"/>
                    </a:lnTo>
                    <a:lnTo>
                      <a:pt x="4088" y="1268"/>
                    </a:lnTo>
                    <a:lnTo>
                      <a:pt x="4094" y="1266"/>
                    </a:lnTo>
                    <a:lnTo>
                      <a:pt x="4100" y="1256"/>
                    </a:lnTo>
                    <a:lnTo>
                      <a:pt x="4104" y="1240"/>
                    </a:lnTo>
                    <a:lnTo>
                      <a:pt x="4108" y="1216"/>
                    </a:lnTo>
                    <a:lnTo>
                      <a:pt x="4108" y="1180"/>
                    </a:lnTo>
                    <a:lnTo>
                      <a:pt x="4106" y="1130"/>
                    </a:lnTo>
                    <a:lnTo>
                      <a:pt x="4098" y="1066"/>
                    </a:lnTo>
                    <a:lnTo>
                      <a:pt x="4084" y="984"/>
                    </a:lnTo>
                    <a:lnTo>
                      <a:pt x="4062" y="882"/>
                    </a:lnTo>
                    <a:lnTo>
                      <a:pt x="4032" y="758"/>
                    </a:lnTo>
                    <a:lnTo>
                      <a:pt x="3994" y="610"/>
                    </a:lnTo>
                    <a:lnTo>
                      <a:pt x="3944" y="438"/>
                    </a:lnTo>
                    <a:lnTo>
                      <a:pt x="3884" y="236"/>
                    </a:lnTo>
                    <a:lnTo>
                      <a:pt x="3810" y="4"/>
                    </a:lnTo>
                    <a:lnTo>
                      <a:pt x="39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" name="Freeform 88"/>
              <p:cNvSpPr>
                <a:spLocks/>
              </p:cNvSpPr>
              <p:nvPr userDrawn="1"/>
            </p:nvSpPr>
            <p:spPr bwMode="auto">
              <a:xfrm>
                <a:off x="8757" y="-367"/>
                <a:ext cx="2740" cy="2021"/>
              </a:xfrm>
              <a:custGeom>
                <a:avLst/>
                <a:gdLst>
                  <a:gd name="T0" fmla="*/ 2622 w 2744"/>
                  <a:gd name="T1" fmla="*/ 1109 h 2026"/>
                  <a:gd name="T2" fmla="*/ 2710 w 2744"/>
                  <a:gd name="T3" fmla="*/ 1415 h 2026"/>
                  <a:gd name="T4" fmla="*/ 2708 w 2744"/>
                  <a:gd name="T5" fmla="*/ 1502 h 2026"/>
                  <a:gd name="T6" fmla="*/ 2530 w 2744"/>
                  <a:gd name="T7" fmla="*/ 1420 h 2026"/>
                  <a:gd name="T8" fmla="*/ 2241 w 2744"/>
                  <a:gd name="T9" fmla="*/ 1239 h 2026"/>
                  <a:gd name="T10" fmla="*/ 2155 w 2744"/>
                  <a:gd name="T11" fmla="*/ 1540 h 2026"/>
                  <a:gd name="T12" fmla="*/ 2005 w 2744"/>
                  <a:gd name="T13" fmla="*/ 1618 h 2026"/>
                  <a:gd name="T14" fmla="*/ 1785 w 2744"/>
                  <a:gd name="T15" fmla="*/ 1432 h 2026"/>
                  <a:gd name="T16" fmla="*/ 1694 w 2744"/>
                  <a:gd name="T17" fmla="*/ 1708 h 2026"/>
                  <a:gd name="T18" fmla="*/ 1562 w 2744"/>
                  <a:gd name="T19" fmla="*/ 1805 h 2026"/>
                  <a:gd name="T20" fmla="*/ 1366 w 2744"/>
                  <a:gd name="T21" fmla="*/ 1658 h 2026"/>
                  <a:gd name="T22" fmla="*/ 1286 w 2744"/>
                  <a:gd name="T23" fmla="*/ 1839 h 2026"/>
                  <a:gd name="T24" fmla="*/ 1176 w 2744"/>
                  <a:gd name="T25" fmla="*/ 1879 h 2026"/>
                  <a:gd name="T26" fmla="*/ 1032 w 2744"/>
                  <a:gd name="T27" fmla="*/ 1776 h 2026"/>
                  <a:gd name="T28" fmla="*/ 963 w 2744"/>
                  <a:gd name="T29" fmla="*/ 1957 h 2026"/>
                  <a:gd name="T30" fmla="*/ 843 w 2744"/>
                  <a:gd name="T31" fmla="*/ 1993 h 2026"/>
                  <a:gd name="T32" fmla="*/ 645 w 2744"/>
                  <a:gd name="T33" fmla="*/ 1786 h 2026"/>
                  <a:gd name="T34" fmla="*/ 575 w 2744"/>
                  <a:gd name="T35" fmla="*/ 1915 h 2026"/>
                  <a:gd name="T36" fmla="*/ 497 w 2744"/>
                  <a:gd name="T37" fmla="*/ 1955 h 2026"/>
                  <a:gd name="T38" fmla="*/ 288 w 2744"/>
                  <a:gd name="T39" fmla="*/ 1672 h 2026"/>
                  <a:gd name="T40" fmla="*/ 0 w 2744"/>
                  <a:gd name="T41" fmla="*/ 880 h 2026"/>
                  <a:gd name="T42" fmla="*/ 300 w 2744"/>
                  <a:gd name="T43" fmla="*/ 1492 h 2026"/>
                  <a:gd name="T44" fmla="*/ 439 w 2744"/>
                  <a:gd name="T45" fmla="*/ 1640 h 2026"/>
                  <a:gd name="T46" fmla="*/ 489 w 2744"/>
                  <a:gd name="T47" fmla="*/ 1580 h 2026"/>
                  <a:gd name="T48" fmla="*/ 443 w 2744"/>
                  <a:gd name="T49" fmla="*/ 1211 h 2026"/>
                  <a:gd name="T50" fmla="*/ 389 w 2744"/>
                  <a:gd name="T51" fmla="*/ 674 h 2026"/>
                  <a:gd name="T52" fmla="*/ 565 w 2744"/>
                  <a:gd name="T53" fmla="*/ 1404 h 2026"/>
                  <a:gd name="T54" fmla="*/ 749 w 2744"/>
                  <a:gd name="T55" fmla="*/ 1720 h 2026"/>
                  <a:gd name="T56" fmla="*/ 879 w 2744"/>
                  <a:gd name="T57" fmla="*/ 1798 h 2026"/>
                  <a:gd name="T58" fmla="*/ 945 w 2744"/>
                  <a:gd name="T59" fmla="*/ 1756 h 2026"/>
                  <a:gd name="T60" fmla="*/ 933 w 2744"/>
                  <a:gd name="T61" fmla="*/ 1472 h 2026"/>
                  <a:gd name="T62" fmla="*/ 703 w 2744"/>
                  <a:gd name="T63" fmla="*/ 748 h 2026"/>
                  <a:gd name="T64" fmla="*/ 945 w 2744"/>
                  <a:gd name="T65" fmla="*/ 1307 h 2026"/>
                  <a:gd name="T66" fmla="*/ 1112 w 2744"/>
                  <a:gd name="T67" fmla="*/ 1696 h 2026"/>
                  <a:gd name="T68" fmla="*/ 1182 w 2744"/>
                  <a:gd name="T69" fmla="*/ 1724 h 2026"/>
                  <a:gd name="T70" fmla="*/ 1242 w 2744"/>
                  <a:gd name="T71" fmla="*/ 1596 h 2026"/>
                  <a:gd name="T72" fmla="*/ 1188 w 2744"/>
                  <a:gd name="T73" fmla="*/ 1037 h 2026"/>
                  <a:gd name="T74" fmla="*/ 1208 w 2744"/>
                  <a:gd name="T75" fmla="*/ 664 h 2026"/>
                  <a:gd name="T76" fmla="*/ 1434 w 2744"/>
                  <a:gd name="T77" fmla="*/ 1472 h 2026"/>
                  <a:gd name="T78" fmla="*/ 1532 w 2744"/>
                  <a:gd name="T79" fmla="*/ 1620 h 2026"/>
                  <a:gd name="T80" fmla="*/ 1584 w 2744"/>
                  <a:gd name="T81" fmla="*/ 1616 h 2026"/>
                  <a:gd name="T82" fmla="*/ 1652 w 2744"/>
                  <a:gd name="T83" fmla="*/ 1528 h 2026"/>
                  <a:gd name="T84" fmla="*/ 1668 w 2744"/>
                  <a:gd name="T85" fmla="*/ 1207 h 2026"/>
                  <a:gd name="T86" fmla="*/ 1544 w 2744"/>
                  <a:gd name="T87" fmla="*/ 505 h 2026"/>
                  <a:gd name="T88" fmla="*/ 1704 w 2744"/>
                  <a:gd name="T89" fmla="*/ 782 h 2026"/>
                  <a:gd name="T90" fmla="*/ 1881 w 2744"/>
                  <a:gd name="T91" fmla="*/ 1355 h 2026"/>
                  <a:gd name="T92" fmla="*/ 1989 w 2744"/>
                  <a:gd name="T93" fmla="*/ 1462 h 2026"/>
                  <a:gd name="T94" fmla="*/ 2055 w 2744"/>
                  <a:gd name="T95" fmla="*/ 1426 h 2026"/>
                  <a:gd name="T96" fmla="*/ 2091 w 2744"/>
                  <a:gd name="T97" fmla="*/ 1169 h 2026"/>
                  <a:gd name="T98" fmla="*/ 1971 w 2744"/>
                  <a:gd name="T99" fmla="*/ 459 h 2026"/>
                  <a:gd name="T100" fmla="*/ 2043 w 2744"/>
                  <a:gd name="T101" fmla="*/ 377 h 2026"/>
                  <a:gd name="T102" fmla="*/ 2243 w 2744"/>
                  <a:gd name="T103" fmla="*/ 976 h 2026"/>
                  <a:gd name="T104" fmla="*/ 2432 w 2744"/>
                  <a:gd name="T105" fmla="*/ 1221 h 2026"/>
                  <a:gd name="T106" fmla="*/ 2522 w 2744"/>
                  <a:gd name="T107" fmla="*/ 1257 h 2026"/>
                  <a:gd name="T108" fmla="*/ 2550 w 2744"/>
                  <a:gd name="T109" fmla="*/ 1217 h 2026"/>
                  <a:gd name="T110" fmla="*/ 2454 w 2744"/>
                  <a:gd name="T111" fmla="*/ 255 h 202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744" h="2026">
                    <a:moveTo>
                      <a:pt x="2564" y="54"/>
                    </a:moveTo>
                    <a:lnTo>
                      <a:pt x="2564" y="54"/>
                    </a:lnTo>
                    <a:lnTo>
                      <a:pt x="2574" y="220"/>
                    </a:lnTo>
                    <a:lnTo>
                      <a:pt x="2584" y="398"/>
                    </a:lnTo>
                    <a:lnTo>
                      <a:pt x="2598" y="606"/>
                    </a:lnTo>
                    <a:lnTo>
                      <a:pt x="2614" y="826"/>
                    </a:lnTo>
                    <a:lnTo>
                      <a:pt x="2632" y="1032"/>
                    </a:lnTo>
                    <a:lnTo>
                      <a:pt x="2642" y="1124"/>
                    </a:lnTo>
                    <a:lnTo>
                      <a:pt x="2652" y="1206"/>
                    </a:lnTo>
                    <a:lnTo>
                      <a:pt x="2662" y="1274"/>
                    </a:lnTo>
                    <a:lnTo>
                      <a:pt x="2672" y="1324"/>
                    </a:lnTo>
                    <a:lnTo>
                      <a:pt x="2680" y="1336"/>
                    </a:lnTo>
                    <a:lnTo>
                      <a:pt x="2698" y="1368"/>
                    </a:lnTo>
                    <a:lnTo>
                      <a:pt x="2720" y="1410"/>
                    </a:lnTo>
                    <a:lnTo>
                      <a:pt x="2730" y="1434"/>
                    </a:lnTo>
                    <a:lnTo>
                      <a:pt x="2738" y="1456"/>
                    </a:lnTo>
                    <a:lnTo>
                      <a:pt x="2742" y="1476"/>
                    </a:lnTo>
                    <a:lnTo>
                      <a:pt x="2744" y="1494"/>
                    </a:lnTo>
                    <a:lnTo>
                      <a:pt x="2744" y="1502"/>
                    </a:lnTo>
                    <a:lnTo>
                      <a:pt x="2742" y="1508"/>
                    </a:lnTo>
                    <a:lnTo>
                      <a:pt x="2738" y="1514"/>
                    </a:lnTo>
                    <a:lnTo>
                      <a:pt x="2734" y="1518"/>
                    </a:lnTo>
                    <a:lnTo>
                      <a:pt x="2728" y="1522"/>
                    </a:lnTo>
                    <a:lnTo>
                      <a:pt x="2720" y="1522"/>
                    </a:lnTo>
                    <a:lnTo>
                      <a:pt x="2710" y="1522"/>
                    </a:lnTo>
                    <a:lnTo>
                      <a:pt x="2698" y="1520"/>
                    </a:lnTo>
                    <a:lnTo>
                      <a:pt x="2686" y="1516"/>
                    </a:lnTo>
                    <a:lnTo>
                      <a:pt x="2670" y="1508"/>
                    </a:lnTo>
                    <a:lnTo>
                      <a:pt x="2632" y="1488"/>
                    </a:lnTo>
                    <a:lnTo>
                      <a:pt x="2550" y="1440"/>
                    </a:lnTo>
                    <a:lnTo>
                      <a:pt x="2478" y="1392"/>
                    </a:lnTo>
                    <a:lnTo>
                      <a:pt x="2414" y="1346"/>
                    </a:lnTo>
                    <a:lnTo>
                      <a:pt x="2360" y="1306"/>
                    </a:lnTo>
                    <a:lnTo>
                      <a:pt x="2316" y="1272"/>
                    </a:lnTo>
                    <a:lnTo>
                      <a:pt x="2286" y="1246"/>
                    </a:lnTo>
                    <a:lnTo>
                      <a:pt x="2258" y="1222"/>
                    </a:lnTo>
                    <a:lnTo>
                      <a:pt x="2256" y="1254"/>
                    </a:lnTo>
                    <a:lnTo>
                      <a:pt x="2252" y="1290"/>
                    </a:lnTo>
                    <a:lnTo>
                      <a:pt x="2244" y="1334"/>
                    </a:lnTo>
                    <a:lnTo>
                      <a:pt x="2234" y="1384"/>
                    </a:lnTo>
                    <a:lnTo>
                      <a:pt x="2220" y="1436"/>
                    </a:lnTo>
                    <a:lnTo>
                      <a:pt x="2204" y="1488"/>
                    </a:lnTo>
                    <a:lnTo>
                      <a:pt x="2194" y="1514"/>
                    </a:lnTo>
                    <a:lnTo>
                      <a:pt x="2182" y="1538"/>
                    </a:lnTo>
                    <a:lnTo>
                      <a:pt x="2170" y="1560"/>
                    </a:lnTo>
                    <a:lnTo>
                      <a:pt x="2156" y="1580"/>
                    </a:lnTo>
                    <a:lnTo>
                      <a:pt x="2140" y="1598"/>
                    </a:lnTo>
                    <a:lnTo>
                      <a:pt x="2124" y="1614"/>
                    </a:lnTo>
                    <a:lnTo>
                      <a:pt x="2106" y="1626"/>
                    </a:lnTo>
                    <a:lnTo>
                      <a:pt x="2086" y="1634"/>
                    </a:lnTo>
                    <a:lnTo>
                      <a:pt x="2066" y="1640"/>
                    </a:lnTo>
                    <a:lnTo>
                      <a:pt x="2044" y="1640"/>
                    </a:lnTo>
                    <a:lnTo>
                      <a:pt x="2020" y="1638"/>
                    </a:lnTo>
                    <a:lnTo>
                      <a:pt x="1994" y="1628"/>
                    </a:lnTo>
                    <a:lnTo>
                      <a:pt x="1966" y="1614"/>
                    </a:lnTo>
                    <a:lnTo>
                      <a:pt x="1936" y="1594"/>
                    </a:lnTo>
                    <a:lnTo>
                      <a:pt x="1906" y="1570"/>
                    </a:lnTo>
                    <a:lnTo>
                      <a:pt x="1872" y="1536"/>
                    </a:lnTo>
                    <a:lnTo>
                      <a:pt x="1838" y="1498"/>
                    </a:lnTo>
                    <a:lnTo>
                      <a:pt x="1800" y="1452"/>
                    </a:lnTo>
                    <a:lnTo>
                      <a:pt x="1794" y="1478"/>
                    </a:lnTo>
                    <a:lnTo>
                      <a:pt x="1788" y="1510"/>
                    </a:lnTo>
                    <a:lnTo>
                      <a:pt x="1778" y="1548"/>
                    </a:lnTo>
                    <a:lnTo>
                      <a:pt x="1764" y="1592"/>
                    </a:lnTo>
                    <a:lnTo>
                      <a:pt x="1748" y="1638"/>
                    </a:lnTo>
                    <a:lnTo>
                      <a:pt x="1728" y="1684"/>
                    </a:lnTo>
                    <a:lnTo>
                      <a:pt x="1716" y="1706"/>
                    </a:lnTo>
                    <a:lnTo>
                      <a:pt x="1704" y="1728"/>
                    </a:lnTo>
                    <a:lnTo>
                      <a:pt x="1692" y="1748"/>
                    </a:lnTo>
                    <a:lnTo>
                      <a:pt x="1678" y="1766"/>
                    </a:lnTo>
                    <a:lnTo>
                      <a:pt x="1662" y="1782"/>
                    </a:lnTo>
                    <a:lnTo>
                      <a:pt x="1646" y="1796"/>
                    </a:lnTo>
                    <a:lnTo>
                      <a:pt x="1630" y="1808"/>
                    </a:lnTo>
                    <a:lnTo>
                      <a:pt x="1612" y="1818"/>
                    </a:lnTo>
                    <a:lnTo>
                      <a:pt x="1592" y="1824"/>
                    </a:lnTo>
                    <a:lnTo>
                      <a:pt x="1572" y="1826"/>
                    </a:lnTo>
                    <a:lnTo>
                      <a:pt x="1552" y="1824"/>
                    </a:lnTo>
                    <a:lnTo>
                      <a:pt x="1530" y="1818"/>
                    </a:lnTo>
                    <a:lnTo>
                      <a:pt x="1508" y="1808"/>
                    </a:lnTo>
                    <a:lnTo>
                      <a:pt x="1484" y="1792"/>
                    </a:lnTo>
                    <a:lnTo>
                      <a:pt x="1458" y="1772"/>
                    </a:lnTo>
                    <a:lnTo>
                      <a:pt x="1432" y="1748"/>
                    </a:lnTo>
                    <a:lnTo>
                      <a:pt x="1404" y="1716"/>
                    </a:lnTo>
                    <a:lnTo>
                      <a:pt x="1376" y="1678"/>
                    </a:lnTo>
                    <a:lnTo>
                      <a:pt x="1372" y="1696"/>
                    </a:lnTo>
                    <a:lnTo>
                      <a:pt x="1360" y="1740"/>
                    </a:lnTo>
                    <a:lnTo>
                      <a:pt x="1350" y="1768"/>
                    </a:lnTo>
                    <a:lnTo>
                      <a:pt x="1338" y="1796"/>
                    </a:lnTo>
                    <a:lnTo>
                      <a:pt x="1324" y="1826"/>
                    </a:lnTo>
                    <a:lnTo>
                      <a:pt x="1306" y="1852"/>
                    </a:lnTo>
                    <a:lnTo>
                      <a:pt x="1296" y="1864"/>
                    </a:lnTo>
                    <a:lnTo>
                      <a:pt x="1284" y="1876"/>
                    </a:lnTo>
                    <a:lnTo>
                      <a:pt x="1274" y="1886"/>
                    </a:lnTo>
                    <a:lnTo>
                      <a:pt x="1260" y="1894"/>
                    </a:lnTo>
                    <a:lnTo>
                      <a:pt x="1248" y="1900"/>
                    </a:lnTo>
                    <a:lnTo>
                      <a:pt x="1234" y="1904"/>
                    </a:lnTo>
                    <a:lnTo>
                      <a:pt x="1218" y="1908"/>
                    </a:lnTo>
                    <a:lnTo>
                      <a:pt x="1202" y="1908"/>
                    </a:lnTo>
                    <a:lnTo>
                      <a:pt x="1186" y="1904"/>
                    </a:lnTo>
                    <a:lnTo>
                      <a:pt x="1168" y="1900"/>
                    </a:lnTo>
                    <a:lnTo>
                      <a:pt x="1150" y="1892"/>
                    </a:lnTo>
                    <a:lnTo>
                      <a:pt x="1130" y="1880"/>
                    </a:lnTo>
                    <a:lnTo>
                      <a:pt x="1110" y="1864"/>
                    </a:lnTo>
                    <a:lnTo>
                      <a:pt x="1088" y="1846"/>
                    </a:lnTo>
                    <a:lnTo>
                      <a:pt x="1066" y="1824"/>
                    </a:lnTo>
                    <a:lnTo>
                      <a:pt x="1042" y="1796"/>
                    </a:lnTo>
                    <a:lnTo>
                      <a:pt x="1038" y="1818"/>
                    </a:lnTo>
                    <a:lnTo>
                      <a:pt x="1032" y="1842"/>
                    </a:lnTo>
                    <a:lnTo>
                      <a:pt x="1024" y="1872"/>
                    </a:lnTo>
                    <a:lnTo>
                      <a:pt x="1012" y="1904"/>
                    </a:lnTo>
                    <a:lnTo>
                      <a:pt x="998" y="1938"/>
                    </a:lnTo>
                    <a:lnTo>
                      <a:pt x="988" y="1954"/>
                    </a:lnTo>
                    <a:lnTo>
                      <a:pt x="980" y="1968"/>
                    </a:lnTo>
                    <a:lnTo>
                      <a:pt x="968" y="1982"/>
                    </a:lnTo>
                    <a:lnTo>
                      <a:pt x="958" y="1994"/>
                    </a:lnTo>
                    <a:lnTo>
                      <a:pt x="944" y="2006"/>
                    </a:lnTo>
                    <a:lnTo>
                      <a:pt x="932" y="2014"/>
                    </a:lnTo>
                    <a:lnTo>
                      <a:pt x="918" y="2020"/>
                    </a:lnTo>
                    <a:lnTo>
                      <a:pt x="902" y="2024"/>
                    </a:lnTo>
                    <a:lnTo>
                      <a:pt x="884" y="2026"/>
                    </a:lnTo>
                    <a:lnTo>
                      <a:pt x="868" y="2022"/>
                    </a:lnTo>
                    <a:lnTo>
                      <a:pt x="848" y="2018"/>
                    </a:lnTo>
                    <a:lnTo>
                      <a:pt x="828" y="2008"/>
                    </a:lnTo>
                    <a:lnTo>
                      <a:pt x="806" y="1994"/>
                    </a:lnTo>
                    <a:lnTo>
                      <a:pt x="784" y="1976"/>
                    </a:lnTo>
                    <a:lnTo>
                      <a:pt x="760" y="1952"/>
                    </a:lnTo>
                    <a:lnTo>
                      <a:pt x="734" y="1924"/>
                    </a:lnTo>
                    <a:lnTo>
                      <a:pt x="708" y="1890"/>
                    </a:lnTo>
                    <a:lnTo>
                      <a:pt x="680" y="1852"/>
                    </a:lnTo>
                    <a:lnTo>
                      <a:pt x="650" y="1806"/>
                    </a:lnTo>
                    <a:lnTo>
                      <a:pt x="620" y="1754"/>
                    </a:lnTo>
                    <a:lnTo>
                      <a:pt x="616" y="1788"/>
                    </a:lnTo>
                    <a:lnTo>
                      <a:pt x="612" y="1822"/>
                    </a:lnTo>
                    <a:lnTo>
                      <a:pt x="606" y="1862"/>
                    </a:lnTo>
                    <a:lnTo>
                      <a:pt x="596" y="1904"/>
                    </a:lnTo>
                    <a:lnTo>
                      <a:pt x="588" y="1922"/>
                    </a:lnTo>
                    <a:lnTo>
                      <a:pt x="580" y="1940"/>
                    </a:lnTo>
                    <a:lnTo>
                      <a:pt x="572" y="1956"/>
                    </a:lnTo>
                    <a:lnTo>
                      <a:pt x="560" y="1968"/>
                    </a:lnTo>
                    <a:lnTo>
                      <a:pt x="548" y="1978"/>
                    </a:lnTo>
                    <a:lnTo>
                      <a:pt x="534" y="1984"/>
                    </a:lnTo>
                    <a:lnTo>
                      <a:pt x="526" y="1984"/>
                    </a:lnTo>
                    <a:lnTo>
                      <a:pt x="518" y="1984"/>
                    </a:lnTo>
                    <a:lnTo>
                      <a:pt x="510" y="1982"/>
                    </a:lnTo>
                    <a:lnTo>
                      <a:pt x="502" y="1980"/>
                    </a:lnTo>
                    <a:lnTo>
                      <a:pt x="482" y="1970"/>
                    </a:lnTo>
                    <a:lnTo>
                      <a:pt x="462" y="1954"/>
                    </a:lnTo>
                    <a:lnTo>
                      <a:pt x="438" y="1930"/>
                    </a:lnTo>
                    <a:lnTo>
                      <a:pt x="412" y="1900"/>
                    </a:lnTo>
                    <a:lnTo>
                      <a:pt x="384" y="1862"/>
                    </a:lnTo>
                    <a:lnTo>
                      <a:pt x="354" y="1814"/>
                    </a:lnTo>
                    <a:lnTo>
                      <a:pt x="322" y="1758"/>
                    </a:lnTo>
                    <a:lnTo>
                      <a:pt x="288" y="1692"/>
                    </a:lnTo>
                    <a:lnTo>
                      <a:pt x="250" y="1614"/>
                    </a:lnTo>
                    <a:lnTo>
                      <a:pt x="210" y="1526"/>
                    </a:lnTo>
                    <a:lnTo>
                      <a:pt x="166" y="1428"/>
                    </a:lnTo>
                    <a:lnTo>
                      <a:pt x="120" y="1316"/>
                    </a:lnTo>
                    <a:lnTo>
                      <a:pt x="70" y="1190"/>
                    </a:lnTo>
                    <a:lnTo>
                      <a:pt x="18" y="1054"/>
                    </a:lnTo>
                    <a:lnTo>
                      <a:pt x="0" y="890"/>
                    </a:lnTo>
                    <a:lnTo>
                      <a:pt x="16" y="926"/>
                    </a:lnTo>
                    <a:lnTo>
                      <a:pt x="56" y="1020"/>
                    </a:lnTo>
                    <a:lnTo>
                      <a:pt x="114" y="1152"/>
                    </a:lnTo>
                    <a:lnTo>
                      <a:pt x="148" y="1226"/>
                    </a:lnTo>
                    <a:lnTo>
                      <a:pt x="184" y="1302"/>
                    </a:lnTo>
                    <a:lnTo>
                      <a:pt x="222" y="1376"/>
                    </a:lnTo>
                    <a:lnTo>
                      <a:pt x="262" y="1446"/>
                    </a:lnTo>
                    <a:lnTo>
                      <a:pt x="300" y="1512"/>
                    </a:lnTo>
                    <a:lnTo>
                      <a:pt x="338" y="1568"/>
                    </a:lnTo>
                    <a:lnTo>
                      <a:pt x="356" y="1592"/>
                    </a:lnTo>
                    <a:lnTo>
                      <a:pt x="374" y="1612"/>
                    </a:lnTo>
                    <a:lnTo>
                      <a:pt x="390" y="1630"/>
                    </a:lnTo>
                    <a:lnTo>
                      <a:pt x="408" y="1644"/>
                    </a:lnTo>
                    <a:lnTo>
                      <a:pt x="422" y="1654"/>
                    </a:lnTo>
                    <a:lnTo>
                      <a:pt x="438" y="1660"/>
                    </a:lnTo>
                    <a:lnTo>
                      <a:pt x="444" y="1660"/>
                    </a:lnTo>
                    <a:lnTo>
                      <a:pt x="450" y="1660"/>
                    </a:lnTo>
                    <a:lnTo>
                      <a:pt x="458" y="1658"/>
                    </a:lnTo>
                    <a:lnTo>
                      <a:pt x="464" y="1656"/>
                    </a:lnTo>
                    <a:lnTo>
                      <a:pt x="474" y="1646"/>
                    </a:lnTo>
                    <a:lnTo>
                      <a:pt x="482" y="1634"/>
                    </a:lnTo>
                    <a:lnTo>
                      <a:pt x="490" y="1618"/>
                    </a:lnTo>
                    <a:lnTo>
                      <a:pt x="494" y="1600"/>
                    </a:lnTo>
                    <a:lnTo>
                      <a:pt x="496" y="1578"/>
                    </a:lnTo>
                    <a:lnTo>
                      <a:pt x="498" y="1554"/>
                    </a:lnTo>
                    <a:lnTo>
                      <a:pt x="498" y="1528"/>
                    </a:lnTo>
                    <a:lnTo>
                      <a:pt x="496" y="1498"/>
                    </a:lnTo>
                    <a:lnTo>
                      <a:pt x="490" y="1436"/>
                    </a:lnTo>
                    <a:lnTo>
                      <a:pt x="478" y="1368"/>
                    </a:lnTo>
                    <a:lnTo>
                      <a:pt x="464" y="1298"/>
                    </a:lnTo>
                    <a:lnTo>
                      <a:pt x="448" y="1226"/>
                    </a:lnTo>
                    <a:lnTo>
                      <a:pt x="430" y="1156"/>
                    </a:lnTo>
                    <a:lnTo>
                      <a:pt x="410" y="1088"/>
                    </a:lnTo>
                    <a:lnTo>
                      <a:pt x="376" y="968"/>
                    </a:lnTo>
                    <a:lnTo>
                      <a:pt x="348" y="886"/>
                    </a:lnTo>
                    <a:lnTo>
                      <a:pt x="338" y="854"/>
                    </a:lnTo>
                    <a:lnTo>
                      <a:pt x="388" y="642"/>
                    </a:lnTo>
                    <a:lnTo>
                      <a:pt x="394" y="684"/>
                    </a:lnTo>
                    <a:lnTo>
                      <a:pt x="412" y="802"/>
                    </a:lnTo>
                    <a:lnTo>
                      <a:pt x="426" y="880"/>
                    </a:lnTo>
                    <a:lnTo>
                      <a:pt x="444" y="970"/>
                    </a:lnTo>
                    <a:lnTo>
                      <a:pt x="466" y="1066"/>
                    </a:lnTo>
                    <a:lnTo>
                      <a:pt x="490" y="1166"/>
                    </a:lnTo>
                    <a:lnTo>
                      <a:pt x="520" y="1268"/>
                    </a:lnTo>
                    <a:lnTo>
                      <a:pt x="552" y="1370"/>
                    </a:lnTo>
                    <a:lnTo>
                      <a:pt x="570" y="1420"/>
                    </a:lnTo>
                    <a:lnTo>
                      <a:pt x="590" y="1468"/>
                    </a:lnTo>
                    <a:lnTo>
                      <a:pt x="610" y="1514"/>
                    </a:lnTo>
                    <a:lnTo>
                      <a:pt x="632" y="1560"/>
                    </a:lnTo>
                    <a:lnTo>
                      <a:pt x="654" y="1602"/>
                    </a:lnTo>
                    <a:lnTo>
                      <a:pt x="678" y="1642"/>
                    </a:lnTo>
                    <a:lnTo>
                      <a:pt x="702" y="1678"/>
                    </a:lnTo>
                    <a:lnTo>
                      <a:pt x="728" y="1712"/>
                    </a:lnTo>
                    <a:lnTo>
                      <a:pt x="754" y="1740"/>
                    </a:lnTo>
                    <a:lnTo>
                      <a:pt x="784" y="1766"/>
                    </a:lnTo>
                    <a:lnTo>
                      <a:pt x="812" y="1788"/>
                    </a:lnTo>
                    <a:lnTo>
                      <a:pt x="828" y="1796"/>
                    </a:lnTo>
                    <a:lnTo>
                      <a:pt x="844" y="1804"/>
                    </a:lnTo>
                    <a:lnTo>
                      <a:pt x="858" y="1810"/>
                    </a:lnTo>
                    <a:lnTo>
                      <a:pt x="872" y="1814"/>
                    </a:lnTo>
                    <a:lnTo>
                      <a:pt x="884" y="1818"/>
                    </a:lnTo>
                    <a:lnTo>
                      <a:pt x="896" y="1818"/>
                    </a:lnTo>
                    <a:lnTo>
                      <a:pt x="908" y="1816"/>
                    </a:lnTo>
                    <a:lnTo>
                      <a:pt x="916" y="1814"/>
                    </a:lnTo>
                    <a:lnTo>
                      <a:pt x="926" y="1808"/>
                    </a:lnTo>
                    <a:lnTo>
                      <a:pt x="934" y="1802"/>
                    </a:lnTo>
                    <a:lnTo>
                      <a:pt x="940" y="1796"/>
                    </a:lnTo>
                    <a:lnTo>
                      <a:pt x="946" y="1786"/>
                    </a:lnTo>
                    <a:lnTo>
                      <a:pt x="950" y="1776"/>
                    </a:lnTo>
                    <a:lnTo>
                      <a:pt x="954" y="1764"/>
                    </a:lnTo>
                    <a:lnTo>
                      <a:pt x="960" y="1736"/>
                    </a:lnTo>
                    <a:lnTo>
                      <a:pt x="962" y="1704"/>
                    </a:lnTo>
                    <a:lnTo>
                      <a:pt x="962" y="1668"/>
                    </a:lnTo>
                    <a:lnTo>
                      <a:pt x="960" y="1628"/>
                    </a:lnTo>
                    <a:lnTo>
                      <a:pt x="954" y="1586"/>
                    </a:lnTo>
                    <a:lnTo>
                      <a:pt x="948" y="1540"/>
                    </a:lnTo>
                    <a:lnTo>
                      <a:pt x="938" y="1492"/>
                    </a:lnTo>
                    <a:lnTo>
                      <a:pt x="926" y="1442"/>
                    </a:lnTo>
                    <a:lnTo>
                      <a:pt x="900" y="1338"/>
                    </a:lnTo>
                    <a:lnTo>
                      <a:pt x="872" y="1232"/>
                    </a:lnTo>
                    <a:lnTo>
                      <a:pt x="840" y="1128"/>
                    </a:lnTo>
                    <a:lnTo>
                      <a:pt x="806" y="1030"/>
                    </a:lnTo>
                    <a:lnTo>
                      <a:pt x="776" y="942"/>
                    </a:lnTo>
                    <a:lnTo>
                      <a:pt x="728" y="808"/>
                    </a:lnTo>
                    <a:lnTo>
                      <a:pt x="708" y="758"/>
                    </a:lnTo>
                    <a:lnTo>
                      <a:pt x="786" y="638"/>
                    </a:lnTo>
                    <a:lnTo>
                      <a:pt x="796" y="688"/>
                    </a:lnTo>
                    <a:lnTo>
                      <a:pt x="824" y="820"/>
                    </a:lnTo>
                    <a:lnTo>
                      <a:pt x="866" y="1004"/>
                    </a:lnTo>
                    <a:lnTo>
                      <a:pt x="892" y="1108"/>
                    </a:lnTo>
                    <a:lnTo>
                      <a:pt x="920" y="1216"/>
                    </a:lnTo>
                    <a:lnTo>
                      <a:pt x="950" y="1322"/>
                    </a:lnTo>
                    <a:lnTo>
                      <a:pt x="982" y="1422"/>
                    </a:lnTo>
                    <a:lnTo>
                      <a:pt x="1016" y="1516"/>
                    </a:lnTo>
                    <a:lnTo>
                      <a:pt x="1032" y="1560"/>
                    </a:lnTo>
                    <a:lnTo>
                      <a:pt x="1050" y="1598"/>
                    </a:lnTo>
                    <a:lnTo>
                      <a:pt x="1068" y="1634"/>
                    </a:lnTo>
                    <a:lnTo>
                      <a:pt x="1086" y="1666"/>
                    </a:lnTo>
                    <a:lnTo>
                      <a:pt x="1104" y="1694"/>
                    </a:lnTo>
                    <a:lnTo>
                      <a:pt x="1122" y="1716"/>
                    </a:lnTo>
                    <a:lnTo>
                      <a:pt x="1140" y="1732"/>
                    </a:lnTo>
                    <a:lnTo>
                      <a:pt x="1148" y="1738"/>
                    </a:lnTo>
                    <a:lnTo>
                      <a:pt x="1156" y="1742"/>
                    </a:lnTo>
                    <a:lnTo>
                      <a:pt x="1166" y="1746"/>
                    </a:lnTo>
                    <a:lnTo>
                      <a:pt x="1174" y="1746"/>
                    </a:lnTo>
                    <a:lnTo>
                      <a:pt x="1184" y="1746"/>
                    </a:lnTo>
                    <a:lnTo>
                      <a:pt x="1192" y="1744"/>
                    </a:lnTo>
                    <a:lnTo>
                      <a:pt x="1200" y="1740"/>
                    </a:lnTo>
                    <a:lnTo>
                      <a:pt x="1208" y="1736"/>
                    </a:lnTo>
                    <a:lnTo>
                      <a:pt x="1214" y="1728"/>
                    </a:lnTo>
                    <a:lnTo>
                      <a:pt x="1222" y="1720"/>
                    </a:lnTo>
                    <a:lnTo>
                      <a:pt x="1232" y="1700"/>
                    </a:lnTo>
                    <a:lnTo>
                      <a:pt x="1240" y="1676"/>
                    </a:lnTo>
                    <a:lnTo>
                      <a:pt x="1248" y="1648"/>
                    </a:lnTo>
                    <a:lnTo>
                      <a:pt x="1252" y="1616"/>
                    </a:lnTo>
                    <a:lnTo>
                      <a:pt x="1254" y="1580"/>
                    </a:lnTo>
                    <a:lnTo>
                      <a:pt x="1256" y="1540"/>
                    </a:lnTo>
                    <a:lnTo>
                      <a:pt x="1254" y="1498"/>
                    </a:lnTo>
                    <a:lnTo>
                      <a:pt x="1252" y="1452"/>
                    </a:lnTo>
                    <a:lnTo>
                      <a:pt x="1244" y="1358"/>
                    </a:lnTo>
                    <a:lnTo>
                      <a:pt x="1232" y="1256"/>
                    </a:lnTo>
                    <a:lnTo>
                      <a:pt x="1216" y="1154"/>
                    </a:lnTo>
                    <a:lnTo>
                      <a:pt x="1198" y="1052"/>
                    </a:lnTo>
                    <a:lnTo>
                      <a:pt x="1178" y="954"/>
                    </a:lnTo>
                    <a:lnTo>
                      <a:pt x="1140" y="780"/>
                    </a:lnTo>
                    <a:lnTo>
                      <a:pt x="1112" y="660"/>
                    </a:lnTo>
                    <a:lnTo>
                      <a:pt x="1100" y="614"/>
                    </a:lnTo>
                    <a:lnTo>
                      <a:pt x="1178" y="482"/>
                    </a:lnTo>
                    <a:lnTo>
                      <a:pt x="1188" y="534"/>
                    </a:lnTo>
                    <a:lnTo>
                      <a:pt x="1218" y="674"/>
                    </a:lnTo>
                    <a:lnTo>
                      <a:pt x="1262" y="870"/>
                    </a:lnTo>
                    <a:lnTo>
                      <a:pt x="1290" y="980"/>
                    </a:lnTo>
                    <a:lnTo>
                      <a:pt x="1318" y="1092"/>
                    </a:lnTo>
                    <a:lnTo>
                      <a:pt x="1348" y="1202"/>
                    </a:lnTo>
                    <a:lnTo>
                      <a:pt x="1380" y="1310"/>
                    </a:lnTo>
                    <a:lnTo>
                      <a:pt x="1412" y="1406"/>
                    </a:lnTo>
                    <a:lnTo>
                      <a:pt x="1428" y="1452"/>
                    </a:lnTo>
                    <a:lnTo>
                      <a:pt x="1444" y="1492"/>
                    </a:lnTo>
                    <a:lnTo>
                      <a:pt x="1460" y="1530"/>
                    </a:lnTo>
                    <a:lnTo>
                      <a:pt x="1476" y="1562"/>
                    </a:lnTo>
                    <a:lnTo>
                      <a:pt x="1490" y="1590"/>
                    </a:lnTo>
                    <a:lnTo>
                      <a:pt x="1506" y="1612"/>
                    </a:lnTo>
                    <a:lnTo>
                      <a:pt x="1520" y="1628"/>
                    </a:lnTo>
                    <a:lnTo>
                      <a:pt x="1528" y="1634"/>
                    </a:lnTo>
                    <a:lnTo>
                      <a:pt x="1534" y="1638"/>
                    </a:lnTo>
                    <a:lnTo>
                      <a:pt x="1542" y="1640"/>
                    </a:lnTo>
                    <a:lnTo>
                      <a:pt x="1548" y="1640"/>
                    </a:lnTo>
                    <a:lnTo>
                      <a:pt x="1556" y="1640"/>
                    </a:lnTo>
                    <a:lnTo>
                      <a:pt x="1562" y="1636"/>
                    </a:lnTo>
                    <a:lnTo>
                      <a:pt x="1564" y="1638"/>
                    </a:lnTo>
                    <a:lnTo>
                      <a:pt x="1574" y="1638"/>
                    </a:lnTo>
                    <a:lnTo>
                      <a:pt x="1586" y="1638"/>
                    </a:lnTo>
                    <a:lnTo>
                      <a:pt x="1594" y="1636"/>
                    </a:lnTo>
                    <a:lnTo>
                      <a:pt x="1602" y="1632"/>
                    </a:lnTo>
                    <a:lnTo>
                      <a:pt x="1612" y="1628"/>
                    </a:lnTo>
                    <a:lnTo>
                      <a:pt x="1620" y="1622"/>
                    </a:lnTo>
                    <a:lnTo>
                      <a:pt x="1630" y="1612"/>
                    </a:lnTo>
                    <a:lnTo>
                      <a:pt x="1638" y="1600"/>
                    </a:lnTo>
                    <a:lnTo>
                      <a:pt x="1646" y="1586"/>
                    </a:lnTo>
                    <a:lnTo>
                      <a:pt x="1654" y="1570"/>
                    </a:lnTo>
                    <a:lnTo>
                      <a:pt x="1662" y="1548"/>
                    </a:lnTo>
                    <a:lnTo>
                      <a:pt x="1668" y="1524"/>
                    </a:lnTo>
                    <a:lnTo>
                      <a:pt x="1674" y="1496"/>
                    </a:lnTo>
                    <a:lnTo>
                      <a:pt x="1678" y="1462"/>
                    </a:lnTo>
                    <a:lnTo>
                      <a:pt x="1682" y="1424"/>
                    </a:lnTo>
                    <a:lnTo>
                      <a:pt x="1684" y="1382"/>
                    </a:lnTo>
                    <a:lnTo>
                      <a:pt x="1684" y="1334"/>
                    </a:lnTo>
                    <a:lnTo>
                      <a:pt x="1682" y="1282"/>
                    </a:lnTo>
                    <a:lnTo>
                      <a:pt x="1678" y="1222"/>
                    </a:lnTo>
                    <a:lnTo>
                      <a:pt x="1672" y="1158"/>
                    </a:lnTo>
                    <a:lnTo>
                      <a:pt x="1662" y="1086"/>
                    </a:lnTo>
                    <a:lnTo>
                      <a:pt x="1652" y="1010"/>
                    </a:lnTo>
                    <a:lnTo>
                      <a:pt x="1638" y="924"/>
                    </a:lnTo>
                    <a:lnTo>
                      <a:pt x="1622" y="832"/>
                    </a:lnTo>
                    <a:lnTo>
                      <a:pt x="1602" y="732"/>
                    </a:lnTo>
                    <a:lnTo>
                      <a:pt x="1580" y="626"/>
                    </a:lnTo>
                    <a:lnTo>
                      <a:pt x="1554" y="510"/>
                    </a:lnTo>
                    <a:lnTo>
                      <a:pt x="1524" y="386"/>
                    </a:lnTo>
                    <a:lnTo>
                      <a:pt x="1614" y="266"/>
                    </a:lnTo>
                    <a:lnTo>
                      <a:pt x="1622" y="322"/>
                    </a:lnTo>
                    <a:lnTo>
                      <a:pt x="1648" y="470"/>
                    </a:lnTo>
                    <a:lnTo>
                      <a:pt x="1668" y="568"/>
                    </a:lnTo>
                    <a:lnTo>
                      <a:pt x="1690" y="676"/>
                    </a:lnTo>
                    <a:lnTo>
                      <a:pt x="1714" y="792"/>
                    </a:lnTo>
                    <a:lnTo>
                      <a:pt x="1742" y="910"/>
                    </a:lnTo>
                    <a:lnTo>
                      <a:pt x="1772" y="1026"/>
                    </a:lnTo>
                    <a:lnTo>
                      <a:pt x="1806" y="1138"/>
                    </a:lnTo>
                    <a:lnTo>
                      <a:pt x="1822" y="1192"/>
                    </a:lnTo>
                    <a:lnTo>
                      <a:pt x="1840" y="1242"/>
                    </a:lnTo>
                    <a:lnTo>
                      <a:pt x="1858" y="1288"/>
                    </a:lnTo>
                    <a:lnTo>
                      <a:pt x="1876" y="1330"/>
                    </a:lnTo>
                    <a:lnTo>
                      <a:pt x="1896" y="1370"/>
                    </a:lnTo>
                    <a:lnTo>
                      <a:pt x="1914" y="1404"/>
                    </a:lnTo>
                    <a:lnTo>
                      <a:pt x="1934" y="1432"/>
                    </a:lnTo>
                    <a:lnTo>
                      <a:pt x="1954" y="1454"/>
                    </a:lnTo>
                    <a:lnTo>
                      <a:pt x="1964" y="1464"/>
                    </a:lnTo>
                    <a:lnTo>
                      <a:pt x="1974" y="1470"/>
                    </a:lnTo>
                    <a:lnTo>
                      <a:pt x="1984" y="1476"/>
                    </a:lnTo>
                    <a:lnTo>
                      <a:pt x="1994" y="1480"/>
                    </a:lnTo>
                    <a:lnTo>
                      <a:pt x="2004" y="1482"/>
                    </a:lnTo>
                    <a:lnTo>
                      <a:pt x="2014" y="1482"/>
                    </a:lnTo>
                    <a:lnTo>
                      <a:pt x="2024" y="1480"/>
                    </a:lnTo>
                    <a:lnTo>
                      <a:pt x="2034" y="1478"/>
                    </a:lnTo>
                    <a:lnTo>
                      <a:pt x="2044" y="1472"/>
                    </a:lnTo>
                    <a:lnTo>
                      <a:pt x="2054" y="1464"/>
                    </a:lnTo>
                    <a:lnTo>
                      <a:pt x="2062" y="1456"/>
                    </a:lnTo>
                    <a:lnTo>
                      <a:pt x="2070" y="1446"/>
                    </a:lnTo>
                    <a:lnTo>
                      <a:pt x="2076" y="1434"/>
                    </a:lnTo>
                    <a:lnTo>
                      <a:pt x="2082" y="1422"/>
                    </a:lnTo>
                    <a:lnTo>
                      <a:pt x="2092" y="1392"/>
                    </a:lnTo>
                    <a:lnTo>
                      <a:pt x="2100" y="1358"/>
                    </a:lnTo>
                    <a:lnTo>
                      <a:pt x="2104" y="1320"/>
                    </a:lnTo>
                    <a:lnTo>
                      <a:pt x="2108" y="1278"/>
                    </a:lnTo>
                    <a:lnTo>
                      <a:pt x="2108" y="1232"/>
                    </a:lnTo>
                    <a:lnTo>
                      <a:pt x="2106" y="1184"/>
                    </a:lnTo>
                    <a:lnTo>
                      <a:pt x="2104" y="1132"/>
                    </a:lnTo>
                    <a:lnTo>
                      <a:pt x="2098" y="1078"/>
                    </a:lnTo>
                    <a:lnTo>
                      <a:pt x="2092" y="1024"/>
                    </a:lnTo>
                    <a:lnTo>
                      <a:pt x="2076" y="908"/>
                    </a:lnTo>
                    <a:lnTo>
                      <a:pt x="2056" y="792"/>
                    </a:lnTo>
                    <a:lnTo>
                      <a:pt x="2034" y="676"/>
                    </a:lnTo>
                    <a:lnTo>
                      <a:pt x="2010" y="566"/>
                    </a:lnTo>
                    <a:lnTo>
                      <a:pt x="1986" y="464"/>
                    </a:lnTo>
                    <a:lnTo>
                      <a:pt x="1964" y="372"/>
                    </a:lnTo>
                    <a:lnTo>
                      <a:pt x="1928" y="236"/>
                    </a:lnTo>
                    <a:lnTo>
                      <a:pt x="1914" y="184"/>
                    </a:lnTo>
                    <a:lnTo>
                      <a:pt x="2006" y="122"/>
                    </a:lnTo>
                    <a:lnTo>
                      <a:pt x="2014" y="170"/>
                    </a:lnTo>
                    <a:lnTo>
                      <a:pt x="2040" y="296"/>
                    </a:lnTo>
                    <a:lnTo>
                      <a:pt x="2058" y="382"/>
                    </a:lnTo>
                    <a:lnTo>
                      <a:pt x="2082" y="476"/>
                    </a:lnTo>
                    <a:lnTo>
                      <a:pt x="2108" y="578"/>
                    </a:lnTo>
                    <a:lnTo>
                      <a:pt x="2140" y="682"/>
                    </a:lnTo>
                    <a:lnTo>
                      <a:pt x="2174" y="788"/>
                    </a:lnTo>
                    <a:lnTo>
                      <a:pt x="2194" y="840"/>
                    </a:lnTo>
                    <a:lnTo>
                      <a:pt x="2214" y="890"/>
                    </a:lnTo>
                    <a:lnTo>
                      <a:pt x="2236" y="938"/>
                    </a:lnTo>
                    <a:lnTo>
                      <a:pt x="2258" y="986"/>
                    </a:lnTo>
                    <a:lnTo>
                      <a:pt x="2280" y="1030"/>
                    </a:lnTo>
                    <a:lnTo>
                      <a:pt x="2304" y="1072"/>
                    </a:lnTo>
                    <a:lnTo>
                      <a:pt x="2328" y="1110"/>
                    </a:lnTo>
                    <a:lnTo>
                      <a:pt x="2354" y="1146"/>
                    </a:lnTo>
                    <a:lnTo>
                      <a:pt x="2382" y="1178"/>
                    </a:lnTo>
                    <a:lnTo>
                      <a:pt x="2410" y="1204"/>
                    </a:lnTo>
                    <a:lnTo>
                      <a:pt x="2438" y="1226"/>
                    </a:lnTo>
                    <a:lnTo>
                      <a:pt x="2452" y="1236"/>
                    </a:lnTo>
                    <a:lnTo>
                      <a:pt x="2468" y="1242"/>
                    </a:lnTo>
                    <a:lnTo>
                      <a:pt x="2482" y="1250"/>
                    </a:lnTo>
                    <a:lnTo>
                      <a:pt x="2498" y="1254"/>
                    </a:lnTo>
                    <a:lnTo>
                      <a:pt x="2514" y="1258"/>
                    </a:lnTo>
                    <a:lnTo>
                      <a:pt x="2530" y="1260"/>
                    </a:lnTo>
                    <a:lnTo>
                      <a:pt x="2536" y="1266"/>
                    </a:lnTo>
                    <a:lnTo>
                      <a:pt x="2542" y="1272"/>
                    </a:lnTo>
                    <a:lnTo>
                      <a:pt x="2546" y="1272"/>
                    </a:lnTo>
                    <a:lnTo>
                      <a:pt x="2548" y="1274"/>
                    </a:lnTo>
                    <a:lnTo>
                      <a:pt x="2552" y="1272"/>
                    </a:lnTo>
                    <a:lnTo>
                      <a:pt x="2556" y="1268"/>
                    </a:lnTo>
                    <a:lnTo>
                      <a:pt x="2560" y="1264"/>
                    </a:lnTo>
                    <a:lnTo>
                      <a:pt x="2564" y="1256"/>
                    </a:lnTo>
                    <a:lnTo>
                      <a:pt x="2566" y="1246"/>
                    </a:lnTo>
                    <a:lnTo>
                      <a:pt x="2570" y="1232"/>
                    </a:lnTo>
                    <a:lnTo>
                      <a:pt x="2574" y="1192"/>
                    </a:lnTo>
                    <a:lnTo>
                      <a:pt x="2574" y="1134"/>
                    </a:lnTo>
                    <a:lnTo>
                      <a:pt x="2572" y="1056"/>
                    </a:lnTo>
                    <a:lnTo>
                      <a:pt x="2564" y="956"/>
                    </a:lnTo>
                    <a:lnTo>
                      <a:pt x="2552" y="828"/>
                    </a:lnTo>
                    <a:lnTo>
                      <a:pt x="2534" y="672"/>
                    </a:lnTo>
                    <a:lnTo>
                      <a:pt x="2508" y="484"/>
                    </a:lnTo>
                    <a:lnTo>
                      <a:pt x="2474" y="260"/>
                    </a:lnTo>
                    <a:lnTo>
                      <a:pt x="2434" y="0"/>
                    </a:lnTo>
                    <a:lnTo>
                      <a:pt x="2564" y="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8" name="Freeform 89"/>
              <p:cNvSpPr>
                <a:spLocks/>
              </p:cNvSpPr>
              <p:nvPr userDrawn="1"/>
            </p:nvSpPr>
            <p:spPr bwMode="auto">
              <a:xfrm>
                <a:off x="9617" y="1054"/>
                <a:ext cx="2180" cy="2001"/>
              </a:xfrm>
              <a:custGeom>
                <a:avLst/>
                <a:gdLst>
                  <a:gd name="T0" fmla="*/ 1766 w 2188"/>
                  <a:gd name="T1" fmla="*/ 391 h 2014"/>
                  <a:gd name="T2" fmla="*/ 1805 w 2188"/>
                  <a:gd name="T3" fmla="*/ 1027 h 2014"/>
                  <a:gd name="T4" fmla="*/ 1891 w 2188"/>
                  <a:gd name="T5" fmla="*/ 1450 h 2014"/>
                  <a:gd name="T6" fmla="*/ 2016 w 2188"/>
                  <a:gd name="T7" fmla="*/ 1717 h 2014"/>
                  <a:gd name="T8" fmla="*/ 2088 w 2188"/>
                  <a:gd name="T9" fmla="*/ 1796 h 2014"/>
                  <a:gd name="T10" fmla="*/ 2148 w 2188"/>
                  <a:gd name="T11" fmla="*/ 1912 h 2014"/>
                  <a:gd name="T12" fmla="*/ 2122 w 2188"/>
                  <a:gd name="T13" fmla="*/ 1947 h 2014"/>
                  <a:gd name="T14" fmla="*/ 1991 w 2188"/>
                  <a:gd name="T15" fmla="*/ 1920 h 2014"/>
                  <a:gd name="T16" fmla="*/ 1644 w 2188"/>
                  <a:gd name="T17" fmla="*/ 1747 h 2014"/>
                  <a:gd name="T18" fmla="*/ 1572 w 2188"/>
                  <a:gd name="T19" fmla="*/ 1689 h 2014"/>
                  <a:gd name="T20" fmla="*/ 1580 w 2188"/>
                  <a:gd name="T21" fmla="*/ 1736 h 2014"/>
                  <a:gd name="T22" fmla="*/ 1560 w 2188"/>
                  <a:gd name="T23" fmla="*/ 1816 h 2014"/>
                  <a:gd name="T24" fmla="*/ 1487 w 2188"/>
                  <a:gd name="T25" fmla="*/ 1822 h 2014"/>
                  <a:gd name="T26" fmla="*/ 1331 w 2188"/>
                  <a:gd name="T27" fmla="*/ 1723 h 2014"/>
                  <a:gd name="T28" fmla="*/ 1162 w 2188"/>
                  <a:gd name="T29" fmla="*/ 1581 h 2014"/>
                  <a:gd name="T30" fmla="*/ 1094 w 2188"/>
                  <a:gd name="T31" fmla="*/ 1635 h 2014"/>
                  <a:gd name="T32" fmla="*/ 998 w 2188"/>
                  <a:gd name="T33" fmla="*/ 1633 h 2014"/>
                  <a:gd name="T34" fmla="*/ 849 w 2188"/>
                  <a:gd name="T35" fmla="*/ 1562 h 2014"/>
                  <a:gd name="T36" fmla="*/ 632 w 2188"/>
                  <a:gd name="T37" fmla="*/ 1377 h 2014"/>
                  <a:gd name="T38" fmla="*/ 554 w 2188"/>
                  <a:gd name="T39" fmla="*/ 1428 h 2014"/>
                  <a:gd name="T40" fmla="*/ 442 w 2188"/>
                  <a:gd name="T41" fmla="*/ 1417 h 2014"/>
                  <a:gd name="T42" fmla="*/ 299 w 2188"/>
                  <a:gd name="T43" fmla="*/ 1281 h 2014"/>
                  <a:gd name="T44" fmla="*/ 130 w 2188"/>
                  <a:gd name="T45" fmla="*/ 946 h 2014"/>
                  <a:gd name="T46" fmla="*/ 66 w 2188"/>
                  <a:gd name="T47" fmla="*/ 459 h 2014"/>
                  <a:gd name="T48" fmla="*/ 199 w 2188"/>
                  <a:gd name="T49" fmla="*/ 884 h 2014"/>
                  <a:gd name="T50" fmla="*/ 341 w 2188"/>
                  <a:gd name="T51" fmla="*/ 1158 h 2014"/>
                  <a:gd name="T52" fmla="*/ 446 w 2188"/>
                  <a:gd name="T53" fmla="*/ 1250 h 2014"/>
                  <a:gd name="T54" fmla="*/ 498 w 2188"/>
                  <a:gd name="T55" fmla="*/ 1246 h 2014"/>
                  <a:gd name="T56" fmla="*/ 432 w 2188"/>
                  <a:gd name="T57" fmla="*/ 886 h 2014"/>
                  <a:gd name="T58" fmla="*/ 283 w 2188"/>
                  <a:gd name="T59" fmla="*/ 449 h 2014"/>
                  <a:gd name="T60" fmla="*/ 448 w 2188"/>
                  <a:gd name="T61" fmla="*/ 719 h 2014"/>
                  <a:gd name="T62" fmla="*/ 626 w 2188"/>
                  <a:gd name="T63" fmla="*/ 1144 h 2014"/>
                  <a:gd name="T64" fmla="*/ 785 w 2188"/>
                  <a:gd name="T65" fmla="*/ 1357 h 2014"/>
                  <a:gd name="T66" fmla="*/ 911 w 2188"/>
                  <a:gd name="T67" fmla="*/ 1421 h 2014"/>
                  <a:gd name="T68" fmla="*/ 962 w 2188"/>
                  <a:gd name="T69" fmla="*/ 1423 h 2014"/>
                  <a:gd name="T70" fmla="*/ 982 w 2188"/>
                  <a:gd name="T71" fmla="*/ 1375 h 2014"/>
                  <a:gd name="T72" fmla="*/ 913 w 2188"/>
                  <a:gd name="T73" fmla="*/ 1242 h 2014"/>
                  <a:gd name="T74" fmla="*/ 793 w 2188"/>
                  <a:gd name="T75" fmla="*/ 960 h 2014"/>
                  <a:gd name="T76" fmla="*/ 683 w 2188"/>
                  <a:gd name="T77" fmla="*/ 413 h 2014"/>
                  <a:gd name="T78" fmla="*/ 691 w 2188"/>
                  <a:gd name="T79" fmla="*/ 326 h 2014"/>
                  <a:gd name="T80" fmla="*/ 757 w 2188"/>
                  <a:gd name="T81" fmla="*/ 284 h 2014"/>
                  <a:gd name="T82" fmla="*/ 819 w 2188"/>
                  <a:gd name="T83" fmla="*/ 618 h 2014"/>
                  <a:gd name="T84" fmla="*/ 947 w 2188"/>
                  <a:gd name="T85" fmla="*/ 1033 h 2014"/>
                  <a:gd name="T86" fmla="*/ 1102 w 2188"/>
                  <a:gd name="T87" fmla="*/ 1329 h 2014"/>
                  <a:gd name="T88" fmla="*/ 1291 w 2188"/>
                  <a:gd name="T89" fmla="*/ 1520 h 2014"/>
                  <a:gd name="T90" fmla="*/ 1401 w 2188"/>
                  <a:gd name="T91" fmla="*/ 1601 h 2014"/>
                  <a:gd name="T92" fmla="*/ 1451 w 2188"/>
                  <a:gd name="T93" fmla="*/ 1603 h 2014"/>
                  <a:gd name="T94" fmla="*/ 1417 w 2188"/>
                  <a:gd name="T95" fmla="*/ 1474 h 2014"/>
                  <a:gd name="T96" fmla="*/ 1329 w 2188"/>
                  <a:gd name="T97" fmla="*/ 1258 h 2014"/>
                  <a:gd name="T98" fmla="*/ 1210 w 2188"/>
                  <a:gd name="T99" fmla="*/ 666 h 2014"/>
                  <a:gd name="T100" fmla="*/ 1245 w 2188"/>
                  <a:gd name="T101" fmla="*/ 129 h 2014"/>
                  <a:gd name="T102" fmla="*/ 1321 w 2188"/>
                  <a:gd name="T103" fmla="*/ 693 h 2014"/>
                  <a:gd name="T104" fmla="*/ 1451 w 2188"/>
                  <a:gd name="T105" fmla="*/ 1228 h 2014"/>
                  <a:gd name="T106" fmla="*/ 1596 w 2188"/>
                  <a:gd name="T107" fmla="*/ 1546 h 2014"/>
                  <a:gd name="T108" fmla="*/ 1704 w 2188"/>
                  <a:gd name="T109" fmla="*/ 1653 h 2014"/>
                  <a:gd name="T110" fmla="*/ 1811 w 2188"/>
                  <a:gd name="T111" fmla="*/ 1736 h 2014"/>
                  <a:gd name="T112" fmla="*/ 1891 w 2188"/>
                  <a:gd name="T113" fmla="*/ 1763 h 2014"/>
                  <a:gd name="T114" fmla="*/ 1897 w 2188"/>
                  <a:gd name="T115" fmla="*/ 1707 h 2014"/>
                  <a:gd name="T116" fmla="*/ 1795 w 2188"/>
                  <a:gd name="T117" fmla="*/ 1490 h 2014"/>
                  <a:gd name="T118" fmla="*/ 1706 w 2188"/>
                  <a:gd name="T119" fmla="*/ 1172 h 2014"/>
                  <a:gd name="T120" fmla="*/ 1648 w 2188"/>
                  <a:gd name="T121" fmla="*/ 604 h 2014"/>
                  <a:gd name="T122" fmla="*/ 1654 w 2188"/>
                  <a:gd name="T123" fmla="*/ 0 h 201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188" h="2014">
                    <a:moveTo>
                      <a:pt x="1804" y="54"/>
                    </a:moveTo>
                    <a:lnTo>
                      <a:pt x="1804" y="54"/>
                    </a:lnTo>
                    <a:lnTo>
                      <a:pt x="1802" y="118"/>
                    </a:lnTo>
                    <a:lnTo>
                      <a:pt x="1800" y="192"/>
                    </a:lnTo>
                    <a:lnTo>
                      <a:pt x="1798" y="290"/>
                    </a:lnTo>
                    <a:lnTo>
                      <a:pt x="1800" y="406"/>
                    </a:lnTo>
                    <a:lnTo>
                      <a:pt x="1802" y="538"/>
                    </a:lnTo>
                    <a:lnTo>
                      <a:pt x="1808" y="680"/>
                    </a:lnTo>
                    <a:lnTo>
                      <a:pt x="1816" y="832"/>
                    </a:lnTo>
                    <a:lnTo>
                      <a:pt x="1824" y="908"/>
                    </a:lnTo>
                    <a:lnTo>
                      <a:pt x="1830" y="986"/>
                    </a:lnTo>
                    <a:lnTo>
                      <a:pt x="1840" y="1062"/>
                    </a:lnTo>
                    <a:lnTo>
                      <a:pt x="1850" y="1140"/>
                    </a:lnTo>
                    <a:lnTo>
                      <a:pt x="1862" y="1216"/>
                    </a:lnTo>
                    <a:lnTo>
                      <a:pt x="1876" y="1290"/>
                    </a:lnTo>
                    <a:lnTo>
                      <a:pt x="1890" y="1362"/>
                    </a:lnTo>
                    <a:lnTo>
                      <a:pt x="1908" y="1432"/>
                    </a:lnTo>
                    <a:lnTo>
                      <a:pt x="1926" y="1498"/>
                    </a:lnTo>
                    <a:lnTo>
                      <a:pt x="1946" y="1562"/>
                    </a:lnTo>
                    <a:lnTo>
                      <a:pt x="1970" y="1622"/>
                    </a:lnTo>
                    <a:lnTo>
                      <a:pt x="1994" y="1676"/>
                    </a:lnTo>
                    <a:lnTo>
                      <a:pt x="2022" y="1726"/>
                    </a:lnTo>
                    <a:lnTo>
                      <a:pt x="2038" y="1750"/>
                    </a:lnTo>
                    <a:lnTo>
                      <a:pt x="2052" y="1772"/>
                    </a:lnTo>
                    <a:lnTo>
                      <a:pt x="2068" y="1792"/>
                    </a:lnTo>
                    <a:lnTo>
                      <a:pt x="2084" y="1810"/>
                    </a:lnTo>
                    <a:lnTo>
                      <a:pt x="2102" y="1828"/>
                    </a:lnTo>
                    <a:lnTo>
                      <a:pt x="2120" y="1842"/>
                    </a:lnTo>
                    <a:lnTo>
                      <a:pt x="2128" y="1856"/>
                    </a:lnTo>
                    <a:lnTo>
                      <a:pt x="2150" y="1886"/>
                    </a:lnTo>
                    <a:lnTo>
                      <a:pt x="2162" y="1906"/>
                    </a:lnTo>
                    <a:lnTo>
                      <a:pt x="2172" y="1926"/>
                    </a:lnTo>
                    <a:lnTo>
                      <a:pt x="2182" y="1948"/>
                    </a:lnTo>
                    <a:lnTo>
                      <a:pt x="2188" y="1968"/>
                    </a:lnTo>
                    <a:lnTo>
                      <a:pt x="2188" y="1976"/>
                    </a:lnTo>
                    <a:lnTo>
                      <a:pt x="2188" y="1986"/>
                    </a:lnTo>
                    <a:lnTo>
                      <a:pt x="2186" y="1992"/>
                    </a:lnTo>
                    <a:lnTo>
                      <a:pt x="2184" y="2000"/>
                    </a:lnTo>
                    <a:lnTo>
                      <a:pt x="2178" y="2006"/>
                    </a:lnTo>
                    <a:lnTo>
                      <a:pt x="2172" y="2010"/>
                    </a:lnTo>
                    <a:lnTo>
                      <a:pt x="2162" y="2012"/>
                    </a:lnTo>
                    <a:lnTo>
                      <a:pt x="2150" y="2014"/>
                    </a:lnTo>
                    <a:lnTo>
                      <a:pt x="2138" y="2014"/>
                    </a:lnTo>
                    <a:lnTo>
                      <a:pt x="2120" y="2012"/>
                    </a:lnTo>
                    <a:lnTo>
                      <a:pt x="2102" y="2008"/>
                    </a:lnTo>
                    <a:lnTo>
                      <a:pt x="2080" y="2002"/>
                    </a:lnTo>
                    <a:lnTo>
                      <a:pt x="2026" y="1984"/>
                    </a:lnTo>
                    <a:lnTo>
                      <a:pt x="1960" y="1954"/>
                    </a:lnTo>
                    <a:lnTo>
                      <a:pt x="1832" y="1892"/>
                    </a:lnTo>
                    <a:lnTo>
                      <a:pt x="1738" y="1842"/>
                    </a:lnTo>
                    <a:lnTo>
                      <a:pt x="1702" y="1822"/>
                    </a:lnTo>
                    <a:lnTo>
                      <a:pt x="1674" y="1804"/>
                    </a:lnTo>
                    <a:lnTo>
                      <a:pt x="1650" y="1788"/>
                    </a:lnTo>
                    <a:lnTo>
                      <a:pt x="1632" y="1776"/>
                    </a:lnTo>
                    <a:lnTo>
                      <a:pt x="1620" y="1764"/>
                    </a:lnTo>
                    <a:lnTo>
                      <a:pt x="1610" y="1756"/>
                    </a:lnTo>
                    <a:lnTo>
                      <a:pt x="1604" y="1748"/>
                    </a:lnTo>
                    <a:lnTo>
                      <a:pt x="1602" y="1744"/>
                    </a:lnTo>
                    <a:lnTo>
                      <a:pt x="1600" y="1736"/>
                    </a:lnTo>
                    <a:lnTo>
                      <a:pt x="1600" y="1734"/>
                    </a:lnTo>
                    <a:lnTo>
                      <a:pt x="1604" y="1752"/>
                    </a:lnTo>
                    <a:lnTo>
                      <a:pt x="1608" y="1770"/>
                    </a:lnTo>
                    <a:lnTo>
                      <a:pt x="1610" y="1792"/>
                    </a:lnTo>
                    <a:lnTo>
                      <a:pt x="1610" y="1816"/>
                    </a:lnTo>
                    <a:lnTo>
                      <a:pt x="1608" y="1838"/>
                    </a:lnTo>
                    <a:lnTo>
                      <a:pt x="1606" y="1850"/>
                    </a:lnTo>
                    <a:lnTo>
                      <a:pt x="1602" y="1860"/>
                    </a:lnTo>
                    <a:lnTo>
                      <a:pt x="1596" y="1868"/>
                    </a:lnTo>
                    <a:lnTo>
                      <a:pt x="1590" y="1876"/>
                    </a:lnTo>
                    <a:lnTo>
                      <a:pt x="1582" y="1884"/>
                    </a:lnTo>
                    <a:lnTo>
                      <a:pt x="1572" y="1888"/>
                    </a:lnTo>
                    <a:lnTo>
                      <a:pt x="1562" y="1890"/>
                    </a:lnTo>
                    <a:lnTo>
                      <a:pt x="1548" y="1890"/>
                    </a:lnTo>
                    <a:lnTo>
                      <a:pt x="1532" y="1888"/>
                    </a:lnTo>
                    <a:lnTo>
                      <a:pt x="1514" y="1882"/>
                    </a:lnTo>
                    <a:lnTo>
                      <a:pt x="1494" y="1874"/>
                    </a:lnTo>
                    <a:lnTo>
                      <a:pt x="1472" y="1862"/>
                    </a:lnTo>
                    <a:lnTo>
                      <a:pt x="1448" y="1848"/>
                    </a:lnTo>
                    <a:lnTo>
                      <a:pt x="1420" y="1828"/>
                    </a:lnTo>
                    <a:lnTo>
                      <a:pt x="1388" y="1806"/>
                    </a:lnTo>
                    <a:lnTo>
                      <a:pt x="1356" y="1778"/>
                    </a:lnTo>
                    <a:lnTo>
                      <a:pt x="1318" y="1748"/>
                    </a:lnTo>
                    <a:lnTo>
                      <a:pt x="1278" y="1710"/>
                    </a:lnTo>
                    <a:lnTo>
                      <a:pt x="1234" y="1668"/>
                    </a:lnTo>
                    <a:lnTo>
                      <a:pt x="1186" y="1622"/>
                    </a:lnTo>
                    <a:lnTo>
                      <a:pt x="1182" y="1632"/>
                    </a:lnTo>
                    <a:lnTo>
                      <a:pt x="1176" y="1644"/>
                    </a:lnTo>
                    <a:lnTo>
                      <a:pt x="1166" y="1656"/>
                    </a:lnTo>
                    <a:lnTo>
                      <a:pt x="1154" y="1668"/>
                    </a:lnTo>
                    <a:lnTo>
                      <a:pt x="1136" y="1680"/>
                    </a:lnTo>
                    <a:lnTo>
                      <a:pt x="1126" y="1686"/>
                    </a:lnTo>
                    <a:lnTo>
                      <a:pt x="1114" y="1690"/>
                    </a:lnTo>
                    <a:lnTo>
                      <a:pt x="1102" y="1692"/>
                    </a:lnTo>
                    <a:lnTo>
                      <a:pt x="1088" y="1694"/>
                    </a:lnTo>
                    <a:lnTo>
                      <a:pt x="1072" y="1696"/>
                    </a:lnTo>
                    <a:lnTo>
                      <a:pt x="1056" y="1694"/>
                    </a:lnTo>
                    <a:lnTo>
                      <a:pt x="1036" y="1692"/>
                    </a:lnTo>
                    <a:lnTo>
                      <a:pt x="1018" y="1688"/>
                    </a:lnTo>
                    <a:lnTo>
                      <a:pt x="996" y="1680"/>
                    </a:lnTo>
                    <a:lnTo>
                      <a:pt x="972" y="1672"/>
                    </a:lnTo>
                    <a:lnTo>
                      <a:pt x="948" y="1662"/>
                    </a:lnTo>
                    <a:lnTo>
                      <a:pt x="922" y="1648"/>
                    </a:lnTo>
                    <a:lnTo>
                      <a:pt x="894" y="1630"/>
                    </a:lnTo>
                    <a:lnTo>
                      <a:pt x="864" y="1612"/>
                    </a:lnTo>
                    <a:lnTo>
                      <a:pt x="832" y="1588"/>
                    </a:lnTo>
                    <a:lnTo>
                      <a:pt x="798" y="1562"/>
                    </a:lnTo>
                    <a:lnTo>
                      <a:pt x="762" y="1532"/>
                    </a:lnTo>
                    <a:lnTo>
                      <a:pt x="724" y="1500"/>
                    </a:lnTo>
                    <a:lnTo>
                      <a:pt x="684" y="1462"/>
                    </a:lnTo>
                    <a:lnTo>
                      <a:pt x="642" y="1422"/>
                    </a:lnTo>
                    <a:lnTo>
                      <a:pt x="628" y="1436"/>
                    </a:lnTo>
                    <a:lnTo>
                      <a:pt x="612" y="1448"/>
                    </a:lnTo>
                    <a:lnTo>
                      <a:pt x="590" y="1462"/>
                    </a:lnTo>
                    <a:lnTo>
                      <a:pt x="578" y="1468"/>
                    </a:lnTo>
                    <a:lnTo>
                      <a:pt x="564" y="1474"/>
                    </a:lnTo>
                    <a:lnTo>
                      <a:pt x="548" y="1478"/>
                    </a:lnTo>
                    <a:lnTo>
                      <a:pt x="532" y="1480"/>
                    </a:lnTo>
                    <a:lnTo>
                      <a:pt x="514" y="1478"/>
                    </a:lnTo>
                    <a:lnTo>
                      <a:pt x="494" y="1476"/>
                    </a:lnTo>
                    <a:lnTo>
                      <a:pt x="474" y="1470"/>
                    </a:lnTo>
                    <a:lnTo>
                      <a:pt x="452" y="1462"/>
                    </a:lnTo>
                    <a:lnTo>
                      <a:pt x="430" y="1450"/>
                    </a:lnTo>
                    <a:lnTo>
                      <a:pt x="408" y="1434"/>
                    </a:lnTo>
                    <a:lnTo>
                      <a:pt x="382" y="1414"/>
                    </a:lnTo>
                    <a:lnTo>
                      <a:pt x="358" y="1388"/>
                    </a:lnTo>
                    <a:lnTo>
                      <a:pt x="332" y="1358"/>
                    </a:lnTo>
                    <a:lnTo>
                      <a:pt x="304" y="1322"/>
                    </a:lnTo>
                    <a:lnTo>
                      <a:pt x="278" y="1282"/>
                    </a:lnTo>
                    <a:lnTo>
                      <a:pt x="250" y="1234"/>
                    </a:lnTo>
                    <a:lnTo>
                      <a:pt x="220" y="1180"/>
                    </a:lnTo>
                    <a:lnTo>
                      <a:pt x="190" y="1120"/>
                    </a:lnTo>
                    <a:lnTo>
                      <a:pt x="160" y="1052"/>
                    </a:lnTo>
                    <a:lnTo>
                      <a:pt x="130" y="976"/>
                    </a:lnTo>
                    <a:lnTo>
                      <a:pt x="98" y="894"/>
                    </a:lnTo>
                    <a:lnTo>
                      <a:pt x="66" y="802"/>
                    </a:lnTo>
                    <a:lnTo>
                      <a:pt x="34" y="702"/>
                    </a:lnTo>
                    <a:lnTo>
                      <a:pt x="0" y="592"/>
                    </a:lnTo>
                    <a:lnTo>
                      <a:pt x="66" y="474"/>
                    </a:lnTo>
                    <a:lnTo>
                      <a:pt x="76" y="512"/>
                    </a:lnTo>
                    <a:lnTo>
                      <a:pt x="104" y="612"/>
                    </a:lnTo>
                    <a:lnTo>
                      <a:pt x="124" y="680"/>
                    </a:lnTo>
                    <a:lnTo>
                      <a:pt x="148" y="754"/>
                    </a:lnTo>
                    <a:lnTo>
                      <a:pt x="174" y="832"/>
                    </a:lnTo>
                    <a:lnTo>
                      <a:pt x="204" y="914"/>
                    </a:lnTo>
                    <a:lnTo>
                      <a:pt x="236" y="992"/>
                    </a:lnTo>
                    <a:lnTo>
                      <a:pt x="272" y="1068"/>
                    </a:lnTo>
                    <a:lnTo>
                      <a:pt x="290" y="1104"/>
                    </a:lnTo>
                    <a:lnTo>
                      <a:pt x="308" y="1138"/>
                    </a:lnTo>
                    <a:lnTo>
                      <a:pt x="326" y="1168"/>
                    </a:lnTo>
                    <a:lnTo>
                      <a:pt x="346" y="1198"/>
                    </a:lnTo>
                    <a:lnTo>
                      <a:pt x="366" y="1222"/>
                    </a:lnTo>
                    <a:lnTo>
                      <a:pt x="386" y="1244"/>
                    </a:lnTo>
                    <a:lnTo>
                      <a:pt x="406" y="1262"/>
                    </a:lnTo>
                    <a:lnTo>
                      <a:pt x="426" y="1278"/>
                    </a:lnTo>
                    <a:lnTo>
                      <a:pt x="446" y="1286"/>
                    </a:lnTo>
                    <a:lnTo>
                      <a:pt x="456" y="1290"/>
                    </a:lnTo>
                    <a:lnTo>
                      <a:pt x="466" y="1292"/>
                    </a:lnTo>
                    <a:lnTo>
                      <a:pt x="476" y="1292"/>
                    </a:lnTo>
                    <a:lnTo>
                      <a:pt x="486" y="1292"/>
                    </a:lnTo>
                    <a:lnTo>
                      <a:pt x="496" y="1290"/>
                    </a:lnTo>
                    <a:lnTo>
                      <a:pt x="508" y="1286"/>
                    </a:lnTo>
                    <a:lnTo>
                      <a:pt x="506" y="1268"/>
                    </a:lnTo>
                    <a:lnTo>
                      <a:pt x="500" y="1220"/>
                    </a:lnTo>
                    <a:lnTo>
                      <a:pt x="488" y="1142"/>
                    </a:lnTo>
                    <a:lnTo>
                      <a:pt x="470" y="1040"/>
                    </a:lnTo>
                    <a:lnTo>
                      <a:pt x="458" y="980"/>
                    </a:lnTo>
                    <a:lnTo>
                      <a:pt x="442" y="916"/>
                    </a:lnTo>
                    <a:lnTo>
                      <a:pt x="424" y="848"/>
                    </a:lnTo>
                    <a:lnTo>
                      <a:pt x="404" y="778"/>
                    </a:lnTo>
                    <a:lnTo>
                      <a:pt x="380" y="702"/>
                    </a:lnTo>
                    <a:lnTo>
                      <a:pt x="352" y="626"/>
                    </a:lnTo>
                    <a:lnTo>
                      <a:pt x="322" y="546"/>
                    </a:lnTo>
                    <a:lnTo>
                      <a:pt x="288" y="464"/>
                    </a:lnTo>
                    <a:lnTo>
                      <a:pt x="368" y="402"/>
                    </a:lnTo>
                    <a:lnTo>
                      <a:pt x="378" y="450"/>
                    </a:lnTo>
                    <a:lnTo>
                      <a:pt x="408" y="572"/>
                    </a:lnTo>
                    <a:lnTo>
                      <a:pt x="432" y="652"/>
                    </a:lnTo>
                    <a:lnTo>
                      <a:pt x="458" y="744"/>
                    </a:lnTo>
                    <a:lnTo>
                      <a:pt x="490" y="840"/>
                    </a:lnTo>
                    <a:lnTo>
                      <a:pt x="528" y="940"/>
                    </a:lnTo>
                    <a:lnTo>
                      <a:pt x="568" y="1040"/>
                    </a:lnTo>
                    <a:lnTo>
                      <a:pt x="590" y="1090"/>
                    </a:lnTo>
                    <a:lnTo>
                      <a:pt x="612" y="1136"/>
                    </a:lnTo>
                    <a:lnTo>
                      <a:pt x="636" y="1182"/>
                    </a:lnTo>
                    <a:lnTo>
                      <a:pt x="662" y="1226"/>
                    </a:lnTo>
                    <a:lnTo>
                      <a:pt x="686" y="1268"/>
                    </a:lnTo>
                    <a:lnTo>
                      <a:pt x="714" y="1306"/>
                    </a:lnTo>
                    <a:lnTo>
                      <a:pt x="742" y="1342"/>
                    </a:lnTo>
                    <a:lnTo>
                      <a:pt x="770" y="1374"/>
                    </a:lnTo>
                    <a:lnTo>
                      <a:pt x="800" y="1402"/>
                    </a:lnTo>
                    <a:lnTo>
                      <a:pt x="830" y="1426"/>
                    </a:lnTo>
                    <a:lnTo>
                      <a:pt x="860" y="1444"/>
                    </a:lnTo>
                    <a:lnTo>
                      <a:pt x="876" y="1452"/>
                    </a:lnTo>
                    <a:lnTo>
                      <a:pt x="892" y="1458"/>
                    </a:lnTo>
                    <a:lnTo>
                      <a:pt x="908" y="1462"/>
                    </a:lnTo>
                    <a:lnTo>
                      <a:pt x="926" y="1466"/>
                    </a:lnTo>
                    <a:lnTo>
                      <a:pt x="942" y="1468"/>
                    </a:lnTo>
                    <a:lnTo>
                      <a:pt x="958" y="1468"/>
                    </a:lnTo>
                    <a:lnTo>
                      <a:pt x="964" y="1468"/>
                    </a:lnTo>
                    <a:lnTo>
                      <a:pt x="974" y="1468"/>
                    </a:lnTo>
                    <a:lnTo>
                      <a:pt x="982" y="1468"/>
                    </a:lnTo>
                    <a:lnTo>
                      <a:pt x="988" y="1466"/>
                    </a:lnTo>
                    <a:lnTo>
                      <a:pt x="994" y="1462"/>
                    </a:lnTo>
                    <a:lnTo>
                      <a:pt x="1000" y="1456"/>
                    </a:lnTo>
                    <a:lnTo>
                      <a:pt x="1002" y="1446"/>
                    </a:lnTo>
                    <a:lnTo>
                      <a:pt x="1004" y="1436"/>
                    </a:lnTo>
                    <a:lnTo>
                      <a:pt x="1002" y="1420"/>
                    </a:lnTo>
                    <a:lnTo>
                      <a:pt x="996" y="1402"/>
                    </a:lnTo>
                    <a:lnTo>
                      <a:pt x="986" y="1378"/>
                    </a:lnTo>
                    <a:lnTo>
                      <a:pt x="972" y="1352"/>
                    </a:lnTo>
                    <a:lnTo>
                      <a:pt x="952" y="1320"/>
                    </a:lnTo>
                    <a:lnTo>
                      <a:pt x="928" y="1282"/>
                    </a:lnTo>
                    <a:lnTo>
                      <a:pt x="914" y="1260"/>
                    </a:lnTo>
                    <a:lnTo>
                      <a:pt x="900" y="1236"/>
                    </a:lnTo>
                    <a:lnTo>
                      <a:pt x="876" y="1184"/>
                    </a:lnTo>
                    <a:lnTo>
                      <a:pt x="852" y="1124"/>
                    </a:lnTo>
                    <a:lnTo>
                      <a:pt x="830" y="1058"/>
                    </a:lnTo>
                    <a:lnTo>
                      <a:pt x="808" y="990"/>
                    </a:lnTo>
                    <a:lnTo>
                      <a:pt x="790" y="920"/>
                    </a:lnTo>
                    <a:lnTo>
                      <a:pt x="772" y="846"/>
                    </a:lnTo>
                    <a:lnTo>
                      <a:pt x="756" y="776"/>
                    </a:lnTo>
                    <a:lnTo>
                      <a:pt x="730" y="638"/>
                    </a:lnTo>
                    <a:lnTo>
                      <a:pt x="710" y="518"/>
                    </a:lnTo>
                    <a:lnTo>
                      <a:pt x="698" y="428"/>
                    </a:lnTo>
                    <a:lnTo>
                      <a:pt x="694" y="378"/>
                    </a:lnTo>
                    <a:lnTo>
                      <a:pt x="694" y="366"/>
                    </a:lnTo>
                    <a:lnTo>
                      <a:pt x="696" y="354"/>
                    </a:lnTo>
                    <a:lnTo>
                      <a:pt x="700" y="344"/>
                    </a:lnTo>
                    <a:lnTo>
                      <a:pt x="706" y="336"/>
                    </a:lnTo>
                    <a:lnTo>
                      <a:pt x="710" y="328"/>
                    </a:lnTo>
                    <a:lnTo>
                      <a:pt x="718" y="320"/>
                    </a:lnTo>
                    <a:lnTo>
                      <a:pt x="732" y="310"/>
                    </a:lnTo>
                    <a:lnTo>
                      <a:pt x="746" y="302"/>
                    </a:lnTo>
                    <a:lnTo>
                      <a:pt x="760" y="296"/>
                    </a:lnTo>
                    <a:lnTo>
                      <a:pt x="772" y="294"/>
                    </a:lnTo>
                    <a:lnTo>
                      <a:pt x="778" y="338"/>
                    </a:lnTo>
                    <a:lnTo>
                      <a:pt x="786" y="392"/>
                    </a:lnTo>
                    <a:lnTo>
                      <a:pt x="798" y="460"/>
                    </a:lnTo>
                    <a:lnTo>
                      <a:pt x="814" y="544"/>
                    </a:lnTo>
                    <a:lnTo>
                      <a:pt x="834" y="638"/>
                    </a:lnTo>
                    <a:lnTo>
                      <a:pt x="860" y="740"/>
                    </a:lnTo>
                    <a:lnTo>
                      <a:pt x="890" y="848"/>
                    </a:lnTo>
                    <a:lnTo>
                      <a:pt x="906" y="902"/>
                    </a:lnTo>
                    <a:lnTo>
                      <a:pt x="924" y="958"/>
                    </a:lnTo>
                    <a:lnTo>
                      <a:pt x="944" y="1014"/>
                    </a:lnTo>
                    <a:lnTo>
                      <a:pt x="964" y="1068"/>
                    </a:lnTo>
                    <a:lnTo>
                      <a:pt x="986" y="1122"/>
                    </a:lnTo>
                    <a:lnTo>
                      <a:pt x="1010" y="1176"/>
                    </a:lnTo>
                    <a:lnTo>
                      <a:pt x="1036" y="1228"/>
                    </a:lnTo>
                    <a:lnTo>
                      <a:pt x="1062" y="1278"/>
                    </a:lnTo>
                    <a:lnTo>
                      <a:pt x="1092" y="1328"/>
                    </a:lnTo>
                    <a:lnTo>
                      <a:pt x="1122" y="1374"/>
                    </a:lnTo>
                    <a:lnTo>
                      <a:pt x="1152" y="1416"/>
                    </a:lnTo>
                    <a:lnTo>
                      <a:pt x="1186" y="1456"/>
                    </a:lnTo>
                    <a:lnTo>
                      <a:pt x="1222" y="1494"/>
                    </a:lnTo>
                    <a:lnTo>
                      <a:pt x="1258" y="1528"/>
                    </a:lnTo>
                    <a:lnTo>
                      <a:pt x="1296" y="1556"/>
                    </a:lnTo>
                    <a:lnTo>
                      <a:pt x="1316" y="1570"/>
                    </a:lnTo>
                    <a:lnTo>
                      <a:pt x="1338" y="1582"/>
                    </a:lnTo>
                    <a:lnTo>
                      <a:pt x="1348" y="1592"/>
                    </a:lnTo>
                    <a:lnTo>
                      <a:pt x="1374" y="1616"/>
                    </a:lnTo>
                    <a:lnTo>
                      <a:pt x="1408" y="1644"/>
                    </a:lnTo>
                    <a:lnTo>
                      <a:pt x="1426" y="1654"/>
                    </a:lnTo>
                    <a:lnTo>
                      <a:pt x="1442" y="1664"/>
                    </a:lnTo>
                    <a:lnTo>
                      <a:pt x="1458" y="1668"/>
                    </a:lnTo>
                    <a:lnTo>
                      <a:pt x="1464" y="1668"/>
                    </a:lnTo>
                    <a:lnTo>
                      <a:pt x="1468" y="1666"/>
                    </a:lnTo>
                    <a:lnTo>
                      <a:pt x="1472" y="1662"/>
                    </a:lnTo>
                    <a:lnTo>
                      <a:pt x="1476" y="1656"/>
                    </a:lnTo>
                    <a:lnTo>
                      <a:pt x="1478" y="1650"/>
                    </a:lnTo>
                    <a:lnTo>
                      <a:pt x="1478" y="1640"/>
                    </a:lnTo>
                    <a:lnTo>
                      <a:pt x="1476" y="1628"/>
                    </a:lnTo>
                    <a:lnTo>
                      <a:pt x="1474" y="1612"/>
                    </a:lnTo>
                    <a:lnTo>
                      <a:pt x="1462" y="1576"/>
                    </a:lnTo>
                    <a:lnTo>
                      <a:pt x="1442" y="1524"/>
                    </a:lnTo>
                    <a:lnTo>
                      <a:pt x="1414" y="1462"/>
                    </a:lnTo>
                    <a:lnTo>
                      <a:pt x="1398" y="1424"/>
                    </a:lnTo>
                    <a:lnTo>
                      <a:pt x="1382" y="1384"/>
                    </a:lnTo>
                    <a:lnTo>
                      <a:pt x="1368" y="1342"/>
                    </a:lnTo>
                    <a:lnTo>
                      <a:pt x="1354" y="1298"/>
                    </a:lnTo>
                    <a:lnTo>
                      <a:pt x="1326" y="1204"/>
                    </a:lnTo>
                    <a:lnTo>
                      <a:pt x="1302" y="1104"/>
                    </a:lnTo>
                    <a:lnTo>
                      <a:pt x="1280" y="1000"/>
                    </a:lnTo>
                    <a:lnTo>
                      <a:pt x="1262" y="894"/>
                    </a:lnTo>
                    <a:lnTo>
                      <a:pt x="1244" y="790"/>
                    </a:lnTo>
                    <a:lnTo>
                      <a:pt x="1230" y="686"/>
                    </a:lnTo>
                    <a:lnTo>
                      <a:pt x="1216" y="588"/>
                    </a:lnTo>
                    <a:lnTo>
                      <a:pt x="1206" y="496"/>
                    </a:lnTo>
                    <a:lnTo>
                      <a:pt x="1190" y="340"/>
                    </a:lnTo>
                    <a:lnTo>
                      <a:pt x="1180" y="234"/>
                    </a:lnTo>
                    <a:lnTo>
                      <a:pt x="1178" y="196"/>
                    </a:lnTo>
                    <a:lnTo>
                      <a:pt x="1270" y="134"/>
                    </a:lnTo>
                    <a:lnTo>
                      <a:pt x="1274" y="194"/>
                    </a:lnTo>
                    <a:lnTo>
                      <a:pt x="1292" y="356"/>
                    </a:lnTo>
                    <a:lnTo>
                      <a:pt x="1306" y="464"/>
                    </a:lnTo>
                    <a:lnTo>
                      <a:pt x="1324" y="586"/>
                    </a:lnTo>
                    <a:lnTo>
                      <a:pt x="1346" y="718"/>
                    </a:lnTo>
                    <a:lnTo>
                      <a:pt x="1372" y="856"/>
                    </a:lnTo>
                    <a:lnTo>
                      <a:pt x="1402" y="996"/>
                    </a:lnTo>
                    <a:lnTo>
                      <a:pt x="1418" y="1066"/>
                    </a:lnTo>
                    <a:lnTo>
                      <a:pt x="1436" y="1134"/>
                    </a:lnTo>
                    <a:lnTo>
                      <a:pt x="1456" y="1202"/>
                    </a:lnTo>
                    <a:lnTo>
                      <a:pt x="1476" y="1268"/>
                    </a:lnTo>
                    <a:lnTo>
                      <a:pt x="1498" y="1332"/>
                    </a:lnTo>
                    <a:lnTo>
                      <a:pt x="1520" y="1392"/>
                    </a:lnTo>
                    <a:lnTo>
                      <a:pt x="1544" y="1448"/>
                    </a:lnTo>
                    <a:lnTo>
                      <a:pt x="1570" y="1502"/>
                    </a:lnTo>
                    <a:lnTo>
                      <a:pt x="1596" y="1552"/>
                    </a:lnTo>
                    <a:lnTo>
                      <a:pt x="1626" y="1596"/>
                    </a:lnTo>
                    <a:lnTo>
                      <a:pt x="1654" y="1636"/>
                    </a:lnTo>
                    <a:lnTo>
                      <a:pt x="1670" y="1652"/>
                    </a:lnTo>
                    <a:lnTo>
                      <a:pt x="1686" y="1668"/>
                    </a:lnTo>
                    <a:lnTo>
                      <a:pt x="1702" y="1684"/>
                    </a:lnTo>
                    <a:lnTo>
                      <a:pt x="1718" y="1696"/>
                    </a:lnTo>
                    <a:lnTo>
                      <a:pt x="1734" y="1708"/>
                    </a:lnTo>
                    <a:lnTo>
                      <a:pt x="1752" y="1716"/>
                    </a:lnTo>
                    <a:lnTo>
                      <a:pt x="1766" y="1730"/>
                    </a:lnTo>
                    <a:lnTo>
                      <a:pt x="1802" y="1758"/>
                    </a:lnTo>
                    <a:lnTo>
                      <a:pt x="1824" y="1776"/>
                    </a:lnTo>
                    <a:lnTo>
                      <a:pt x="1846" y="1792"/>
                    </a:lnTo>
                    <a:lnTo>
                      <a:pt x="1870" y="1808"/>
                    </a:lnTo>
                    <a:lnTo>
                      <a:pt x="1892" y="1818"/>
                    </a:lnTo>
                    <a:lnTo>
                      <a:pt x="1902" y="1822"/>
                    </a:lnTo>
                    <a:lnTo>
                      <a:pt x="1910" y="1824"/>
                    </a:lnTo>
                    <a:lnTo>
                      <a:pt x="1918" y="1824"/>
                    </a:lnTo>
                    <a:lnTo>
                      <a:pt x="1926" y="1822"/>
                    </a:lnTo>
                    <a:lnTo>
                      <a:pt x="1932" y="1818"/>
                    </a:lnTo>
                    <a:lnTo>
                      <a:pt x="1936" y="1814"/>
                    </a:lnTo>
                    <a:lnTo>
                      <a:pt x="1938" y="1804"/>
                    </a:lnTo>
                    <a:lnTo>
                      <a:pt x="1938" y="1794"/>
                    </a:lnTo>
                    <a:lnTo>
                      <a:pt x="1936" y="1780"/>
                    </a:lnTo>
                    <a:lnTo>
                      <a:pt x="1932" y="1762"/>
                    </a:lnTo>
                    <a:lnTo>
                      <a:pt x="1926" y="1742"/>
                    </a:lnTo>
                    <a:lnTo>
                      <a:pt x="1916" y="1718"/>
                    </a:lnTo>
                    <a:lnTo>
                      <a:pt x="1890" y="1660"/>
                    </a:lnTo>
                    <a:lnTo>
                      <a:pt x="1852" y="1584"/>
                    </a:lnTo>
                    <a:lnTo>
                      <a:pt x="1830" y="1540"/>
                    </a:lnTo>
                    <a:lnTo>
                      <a:pt x="1810" y="1492"/>
                    </a:lnTo>
                    <a:lnTo>
                      <a:pt x="1792" y="1442"/>
                    </a:lnTo>
                    <a:lnTo>
                      <a:pt x="1776" y="1388"/>
                    </a:lnTo>
                    <a:lnTo>
                      <a:pt x="1762" y="1332"/>
                    </a:lnTo>
                    <a:lnTo>
                      <a:pt x="1748" y="1272"/>
                    </a:lnTo>
                    <a:lnTo>
                      <a:pt x="1736" y="1212"/>
                    </a:lnTo>
                    <a:lnTo>
                      <a:pt x="1724" y="1148"/>
                    </a:lnTo>
                    <a:lnTo>
                      <a:pt x="1716" y="1084"/>
                    </a:lnTo>
                    <a:lnTo>
                      <a:pt x="1708" y="1018"/>
                    </a:lnTo>
                    <a:lnTo>
                      <a:pt x="1694" y="886"/>
                    </a:lnTo>
                    <a:lnTo>
                      <a:pt x="1684" y="754"/>
                    </a:lnTo>
                    <a:lnTo>
                      <a:pt x="1678" y="624"/>
                    </a:lnTo>
                    <a:lnTo>
                      <a:pt x="1676" y="500"/>
                    </a:lnTo>
                    <a:lnTo>
                      <a:pt x="1674" y="384"/>
                    </a:lnTo>
                    <a:lnTo>
                      <a:pt x="1676" y="278"/>
                    </a:lnTo>
                    <a:lnTo>
                      <a:pt x="1678" y="186"/>
                    </a:lnTo>
                    <a:lnTo>
                      <a:pt x="1682" y="50"/>
                    </a:lnTo>
                    <a:lnTo>
                      <a:pt x="1684" y="0"/>
                    </a:lnTo>
                    <a:lnTo>
                      <a:pt x="1804" y="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9" name="Freeform 90"/>
              <p:cNvSpPr>
                <a:spLocks/>
              </p:cNvSpPr>
              <p:nvPr userDrawn="1"/>
            </p:nvSpPr>
            <p:spPr bwMode="auto">
              <a:xfrm>
                <a:off x="10117" y="-2807"/>
                <a:ext cx="520" cy="640"/>
              </a:xfrm>
              <a:custGeom>
                <a:avLst/>
                <a:gdLst>
                  <a:gd name="T0" fmla="*/ 128 w 518"/>
                  <a:gd name="T1" fmla="*/ 0 h 628"/>
                  <a:gd name="T2" fmla="*/ 128 w 518"/>
                  <a:gd name="T3" fmla="*/ 0 h 628"/>
                  <a:gd name="T4" fmla="*/ 151 w 518"/>
                  <a:gd name="T5" fmla="*/ 14 h 628"/>
                  <a:gd name="T6" fmla="*/ 167 w 518"/>
                  <a:gd name="T7" fmla="*/ 33 h 628"/>
                  <a:gd name="T8" fmla="*/ 201 w 518"/>
                  <a:gd name="T9" fmla="*/ 63 h 628"/>
                  <a:gd name="T10" fmla="*/ 231 w 518"/>
                  <a:gd name="T11" fmla="*/ 104 h 628"/>
                  <a:gd name="T12" fmla="*/ 261 w 518"/>
                  <a:gd name="T13" fmla="*/ 144 h 628"/>
                  <a:gd name="T14" fmla="*/ 289 w 518"/>
                  <a:gd name="T15" fmla="*/ 183 h 628"/>
                  <a:gd name="T16" fmla="*/ 315 w 518"/>
                  <a:gd name="T17" fmla="*/ 226 h 628"/>
                  <a:gd name="T18" fmla="*/ 363 w 518"/>
                  <a:gd name="T19" fmla="*/ 308 h 628"/>
                  <a:gd name="T20" fmla="*/ 363 w 518"/>
                  <a:gd name="T21" fmla="*/ 308 h 628"/>
                  <a:gd name="T22" fmla="*/ 420 w 518"/>
                  <a:gd name="T23" fmla="*/ 393 h 628"/>
                  <a:gd name="T24" fmla="*/ 448 w 518"/>
                  <a:gd name="T25" fmla="*/ 440 h 628"/>
                  <a:gd name="T26" fmla="*/ 472 w 518"/>
                  <a:gd name="T27" fmla="*/ 488 h 628"/>
                  <a:gd name="T28" fmla="*/ 496 w 518"/>
                  <a:gd name="T29" fmla="*/ 536 h 628"/>
                  <a:gd name="T30" fmla="*/ 504 w 518"/>
                  <a:gd name="T31" fmla="*/ 563 h 628"/>
                  <a:gd name="T32" fmla="*/ 514 w 518"/>
                  <a:gd name="T33" fmla="*/ 587 h 628"/>
                  <a:gd name="T34" fmla="*/ 520 w 518"/>
                  <a:gd name="T35" fmla="*/ 614 h 628"/>
                  <a:gd name="T36" fmla="*/ 524 w 518"/>
                  <a:gd name="T37" fmla="*/ 638 h 628"/>
                  <a:gd name="T38" fmla="*/ 528 w 518"/>
                  <a:gd name="T39" fmla="*/ 662 h 628"/>
                  <a:gd name="T40" fmla="*/ 528 w 518"/>
                  <a:gd name="T41" fmla="*/ 686 h 628"/>
                  <a:gd name="T42" fmla="*/ 528 w 518"/>
                  <a:gd name="T43" fmla="*/ 686 h 628"/>
                  <a:gd name="T44" fmla="*/ 520 w 518"/>
                  <a:gd name="T45" fmla="*/ 688 h 628"/>
                  <a:gd name="T46" fmla="*/ 512 w 518"/>
                  <a:gd name="T47" fmla="*/ 690 h 628"/>
                  <a:gd name="T48" fmla="*/ 504 w 518"/>
                  <a:gd name="T49" fmla="*/ 690 h 628"/>
                  <a:gd name="T50" fmla="*/ 496 w 518"/>
                  <a:gd name="T51" fmla="*/ 688 h 628"/>
                  <a:gd name="T52" fmla="*/ 478 w 518"/>
                  <a:gd name="T53" fmla="*/ 679 h 628"/>
                  <a:gd name="T54" fmla="*/ 460 w 518"/>
                  <a:gd name="T55" fmla="*/ 666 h 628"/>
                  <a:gd name="T56" fmla="*/ 442 w 518"/>
                  <a:gd name="T57" fmla="*/ 648 h 628"/>
                  <a:gd name="T58" fmla="*/ 424 w 518"/>
                  <a:gd name="T59" fmla="*/ 627 h 628"/>
                  <a:gd name="T60" fmla="*/ 404 w 518"/>
                  <a:gd name="T61" fmla="*/ 602 h 628"/>
                  <a:gd name="T62" fmla="*/ 381 w 518"/>
                  <a:gd name="T63" fmla="*/ 576 h 628"/>
                  <a:gd name="T64" fmla="*/ 347 w 518"/>
                  <a:gd name="T65" fmla="*/ 519 h 628"/>
                  <a:gd name="T66" fmla="*/ 315 w 518"/>
                  <a:gd name="T67" fmla="*/ 461 h 628"/>
                  <a:gd name="T68" fmla="*/ 289 w 518"/>
                  <a:gd name="T69" fmla="*/ 413 h 628"/>
                  <a:gd name="T70" fmla="*/ 269 w 518"/>
                  <a:gd name="T71" fmla="*/ 381 h 628"/>
                  <a:gd name="T72" fmla="*/ 269 w 518"/>
                  <a:gd name="T73" fmla="*/ 381 h 628"/>
                  <a:gd name="T74" fmla="*/ 239 w 518"/>
                  <a:gd name="T75" fmla="*/ 336 h 628"/>
                  <a:gd name="T76" fmla="*/ 207 w 518"/>
                  <a:gd name="T77" fmla="*/ 291 h 628"/>
                  <a:gd name="T78" fmla="*/ 175 w 518"/>
                  <a:gd name="T79" fmla="*/ 248 h 628"/>
                  <a:gd name="T80" fmla="*/ 141 w 518"/>
                  <a:gd name="T81" fmla="*/ 208 h 628"/>
                  <a:gd name="T82" fmla="*/ 0 w 518"/>
                  <a:gd name="T83" fmla="*/ 41 h 628"/>
                  <a:gd name="T84" fmla="*/ 0 w 518"/>
                  <a:gd name="T85" fmla="*/ 41 h 628"/>
                  <a:gd name="T86" fmla="*/ 36 w 518"/>
                  <a:gd name="T87" fmla="*/ 41 h 628"/>
                  <a:gd name="T88" fmla="*/ 72 w 518"/>
                  <a:gd name="T89" fmla="*/ 39 h 628"/>
                  <a:gd name="T90" fmla="*/ 90 w 518"/>
                  <a:gd name="T91" fmla="*/ 35 h 628"/>
                  <a:gd name="T92" fmla="*/ 106 w 518"/>
                  <a:gd name="T93" fmla="*/ 24 h 628"/>
                  <a:gd name="T94" fmla="*/ 118 w 518"/>
                  <a:gd name="T95" fmla="*/ 18 h 628"/>
                  <a:gd name="T96" fmla="*/ 128 w 518"/>
                  <a:gd name="T97" fmla="*/ 8 h 628"/>
                  <a:gd name="T98" fmla="*/ 128 w 518"/>
                  <a:gd name="T99" fmla="*/ 0 h 62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18" h="628">
                    <a:moveTo>
                      <a:pt x="128" y="0"/>
                    </a:moveTo>
                    <a:lnTo>
                      <a:pt x="128" y="0"/>
                    </a:lnTo>
                    <a:lnTo>
                      <a:pt x="146" y="14"/>
                    </a:lnTo>
                    <a:lnTo>
                      <a:pt x="162" y="28"/>
                    </a:lnTo>
                    <a:lnTo>
                      <a:pt x="196" y="58"/>
                    </a:lnTo>
                    <a:lnTo>
                      <a:pt x="226" y="94"/>
                    </a:lnTo>
                    <a:lnTo>
                      <a:pt x="256" y="130"/>
                    </a:lnTo>
                    <a:lnTo>
                      <a:pt x="284" y="168"/>
                    </a:lnTo>
                    <a:lnTo>
                      <a:pt x="310" y="206"/>
                    </a:lnTo>
                    <a:lnTo>
                      <a:pt x="358" y="280"/>
                    </a:lnTo>
                    <a:lnTo>
                      <a:pt x="410" y="358"/>
                    </a:lnTo>
                    <a:lnTo>
                      <a:pt x="438" y="400"/>
                    </a:lnTo>
                    <a:lnTo>
                      <a:pt x="462" y="444"/>
                    </a:lnTo>
                    <a:lnTo>
                      <a:pt x="486" y="488"/>
                    </a:lnTo>
                    <a:lnTo>
                      <a:pt x="494" y="512"/>
                    </a:lnTo>
                    <a:lnTo>
                      <a:pt x="504" y="534"/>
                    </a:lnTo>
                    <a:lnTo>
                      <a:pt x="510" y="558"/>
                    </a:lnTo>
                    <a:lnTo>
                      <a:pt x="514" y="580"/>
                    </a:lnTo>
                    <a:lnTo>
                      <a:pt x="518" y="602"/>
                    </a:lnTo>
                    <a:lnTo>
                      <a:pt x="518" y="624"/>
                    </a:lnTo>
                    <a:lnTo>
                      <a:pt x="510" y="626"/>
                    </a:lnTo>
                    <a:lnTo>
                      <a:pt x="502" y="628"/>
                    </a:lnTo>
                    <a:lnTo>
                      <a:pt x="494" y="628"/>
                    </a:lnTo>
                    <a:lnTo>
                      <a:pt x="486" y="626"/>
                    </a:lnTo>
                    <a:lnTo>
                      <a:pt x="468" y="618"/>
                    </a:lnTo>
                    <a:lnTo>
                      <a:pt x="450" y="606"/>
                    </a:lnTo>
                    <a:lnTo>
                      <a:pt x="432" y="590"/>
                    </a:lnTo>
                    <a:lnTo>
                      <a:pt x="414" y="570"/>
                    </a:lnTo>
                    <a:lnTo>
                      <a:pt x="394" y="548"/>
                    </a:lnTo>
                    <a:lnTo>
                      <a:pt x="376" y="524"/>
                    </a:lnTo>
                    <a:lnTo>
                      <a:pt x="342" y="472"/>
                    </a:lnTo>
                    <a:lnTo>
                      <a:pt x="310" y="420"/>
                    </a:lnTo>
                    <a:lnTo>
                      <a:pt x="284" y="376"/>
                    </a:lnTo>
                    <a:lnTo>
                      <a:pt x="264" y="346"/>
                    </a:lnTo>
                    <a:lnTo>
                      <a:pt x="234" y="306"/>
                    </a:lnTo>
                    <a:lnTo>
                      <a:pt x="202" y="266"/>
                    </a:lnTo>
                    <a:lnTo>
                      <a:pt x="170" y="226"/>
                    </a:lnTo>
                    <a:lnTo>
                      <a:pt x="136" y="188"/>
                    </a:lnTo>
                    <a:lnTo>
                      <a:pt x="0" y="36"/>
                    </a:lnTo>
                    <a:lnTo>
                      <a:pt x="36" y="36"/>
                    </a:lnTo>
                    <a:lnTo>
                      <a:pt x="72" y="34"/>
                    </a:lnTo>
                    <a:lnTo>
                      <a:pt x="90" y="30"/>
                    </a:lnTo>
                    <a:lnTo>
                      <a:pt x="106" y="24"/>
                    </a:lnTo>
                    <a:lnTo>
                      <a:pt x="118" y="18"/>
                    </a:lnTo>
                    <a:lnTo>
                      <a:pt x="128" y="8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0" name="Freeform 91"/>
              <p:cNvSpPr>
                <a:spLocks/>
              </p:cNvSpPr>
              <p:nvPr userDrawn="1"/>
            </p:nvSpPr>
            <p:spPr bwMode="auto">
              <a:xfrm>
                <a:off x="10117" y="-2807"/>
                <a:ext cx="520" cy="640"/>
              </a:xfrm>
              <a:custGeom>
                <a:avLst/>
                <a:gdLst>
                  <a:gd name="T0" fmla="*/ 128 w 518"/>
                  <a:gd name="T1" fmla="*/ 0 h 628"/>
                  <a:gd name="T2" fmla="*/ 128 w 518"/>
                  <a:gd name="T3" fmla="*/ 0 h 628"/>
                  <a:gd name="T4" fmla="*/ 151 w 518"/>
                  <a:gd name="T5" fmla="*/ 14 h 628"/>
                  <a:gd name="T6" fmla="*/ 167 w 518"/>
                  <a:gd name="T7" fmla="*/ 33 h 628"/>
                  <a:gd name="T8" fmla="*/ 201 w 518"/>
                  <a:gd name="T9" fmla="*/ 63 h 628"/>
                  <a:gd name="T10" fmla="*/ 231 w 518"/>
                  <a:gd name="T11" fmla="*/ 104 h 628"/>
                  <a:gd name="T12" fmla="*/ 261 w 518"/>
                  <a:gd name="T13" fmla="*/ 144 h 628"/>
                  <a:gd name="T14" fmla="*/ 289 w 518"/>
                  <a:gd name="T15" fmla="*/ 183 h 628"/>
                  <a:gd name="T16" fmla="*/ 315 w 518"/>
                  <a:gd name="T17" fmla="*/ 226 h 628"/>
                  <a:gd name="T18" fmla="*/ 363 w 518"/>
                  <a:gd name="T19" fmla="*/ 308 h 628"/>
                  <a:gd name="T20" fmla="*/ 363 w 518"/>
                  <a:gd name="T21" fmla="*/ 308 h 628"/>
                  <a:gd name="T22" fmla="*/ 420 w 518"/>
                  <a:gd name="T23" fmla="*/ 393 h 628"/>
                  <a:gd name="T24" fmla="*/ 448 w 518"/>
                  <a:gd name="T25" fmla="*/ 440 h 628"/>
                  <a:gd name="T26" fmla="*/ 472 w 518"/>
                  <a:gd name="T27" fmla="*/ 488 h 628"/>
                  <a:gd name="T28" fmla="*/ 496 w 518"/>
                  <a:gd name="T29" fmla="*/ 536 h 628"/>
                  <a:gd name="T30" fmla="*/ 504 w 518"/>
                  <a:gd name="T31" fmla="*/ 563 h 628"/>
                  <a:gd name="T32" fmla="*/ 514 w 518"/>
                  <a:gd name="T33" fmla="*/ 587 h 628"/>
                  <a:gd name="T34" fmla="*/ 520 w 518"/>
                  <a:gd name="T35" fmla="*/ 614 h 628"/>
                  <a:gd name="T36" fmla="*/ 524 w 518"/>
                  <a:gd name="T37" fmla="*/ 638 h 628"/>
                  <a:gd name="T38" fmla="*/ 528 w 518"/>
                  <a:gd name="T39" fmla="*/ 662 h 628"/>
                  <a:gd name="T40" fmla="*/ 528 w 518"/>
                  <a:gd name="T41" fmla="*/ 686 h 628"/>
                  <a:gd name="T42" fmla="*/ 528 w 518"/>
                  <a:gd name="T43" fmla="*/ 686 h 628"/>
                  <a:gd name="T44" fmla="*/ 520 w 518"/>
                  <a:gd name="T45" fmla="*/ 688 h 628"/>
                  <a:gd name="T46" fmla="*/ 512 w 518"/>
                  <a:gd name="T47" fmla="*/ 690 h 628"/>
                  <a:gd name="T48" fmla="*/ 504 w 518"/>
                  <a:gd name="T49" fmla="*/ 690 h 628"/>
                  <a:gd name="T50" fmla="*/ 496 w 518"/>
                  <a:gd name="T51" fmla="*/ 688 h 628"/>
                  <a:gd name="T52" fmla="*/ 478 w 518"/>
                  <a:gd name="T53" fmla="*/ 679 h 628"/>
                  <a:gd name="T54" fmla="*/ 460 w 518"/>
                  <a:gd name="T55" fmla="*/ 666 h 628"/>
                  <a:gd name="T56" fmla="*/ 442 w 518"/>
                  <a:gd name="T57" fmla="*/ 648 h 628"/>
                  <a:gd name="T58" fmla="*/ 424 w 518"/>
                  <a:gd name="T59" fmla="*/ 627 h 628"/>
                  <a:gd name="T60" fmla="*/ 404 w 518"/>
                  <a:gd name="T61" fmla="*/ 602 h 628"/>
                  <a:gd name="T62" fmla="*/ 381 w 518"/>
                  <a:gd name="T63" fmla="*/ 576 h 628"/>
                  <a:gd name="T64" fmla="*/ 347 w 518"/>
                  <a:gd name="T65" fmla="*/ 519 h 628"/>
                  <a:gd name="T66" fmla="*/ 315 w 518"/>
                  <a:gd name="T67" fmla="*/ 461 h 628"/>
                  <a:gd name="T68" fmla="*/ 289 w 518"/>
                  <a:gd name="T69" fmla="*/ 413 h 628"/>
                  <a:gd name="T70" fmla="*/ 269 w 518"/>
                  <a:gd name="T71" fmla="*/ 381 h 628"/>
                  <a:gd name="T72" fmla="*/ 269 w 518"/>
                  <a:gd name="T73" fmla="*/ 381 h 628"/>
                  <a:gd name="T74" fmla="*/ 239 w 518"/>
                  <a:gd name="T75" fmla="*/ 336 h 628"/>
                  <a:gd name="T76" fmla="*/ 207 w 518"/>
                  <a:gd name="T77" fmla="*/ 291 h 628"/>
                  <a:gd name="T78" fmla="*/ 175 w 518"/>
                  <a:gd name="T79" fmla="*/ 248 h 628"/>
                  <a:gd name="T80" fmla="*/ 141 w 518"/>
                  <a:gd name="T81" fmla="*/ 208 h 628"/>
                  <a:gd name="T82" fmla="*/ 0 w 518"/>
                  <a:gd name="T83" fmla="*/ 41 h 628"/>
                  <a:gd name="T84" fmla="*/ 0 w 518"/>
                  <a:gd name="T85" fmla="*/ 41 h 628"/>
                  <a:gd name="T86" fmla="*/ 36 w 518"/>
                  <a:gd name="T87" fmla="*/ 41 h 628"/>
                  <a:gd name="T88" fmla="*/ 72 w 518"/>
                  <a:gd name="T89" fmla="*/ 39 h 628"/>
                  <a:gd name="T90" fmla="*/ 90 w 518"/>
                  <a:gd name="T91" fmla="*/ 35 h 628"/>
                  <a:gd name="T92" fmla="*/ 106 w 518"/>
                  <a:gd name="T93" fmla="*/ 24 h 628"/>
                  <a:gd name="T94" fmla="*/ 118 w 518"/>
                  <a:gd name="T95" fmla="*/ 18 h 628"/>
                  <a:gd name="T96" fmla="*/ 128 w 518"/>
                  <a:gd name="T97" fmla="*/ 8 h 62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518" h="628">
                    <a:moveTo>
                      <a:pt x="128" y="0"/>
                    </a:moveTo>
                    <a:lnTo>
                      <a:pt x="128" y="0"/>
                    </a:lnTo>
                    <a:lnTo>
                      <a:pt x="146" y="14"/>
                    </a:lnTo>
                    <a:lnTo>
                      <a:pt x="162" y="28"/>
                    </a:lnTo>
                    <a:lnTo>
                      <a:pt x="196" y="58"/>
                    </a:lnTo>
                    <a:lnTo>
                      <a:pt x="226" y="94"/>
                    </a:lnTo>
                    <a:lnTo>
                      <a:pt x="256" y="130"/>
                    </a:lnTo>
                    <a:lnTo>
                      <a:pt x="284" y="168"/>
                    </a:lnTo>
                    <a:lnTo>
                      <a:pt x="310" y="206"/>
                    </a:lnTo>
                    <a:lnTo>
                      <a:pt x="358" y="280"/>
                    </a:lnTo>
                    <a:lnTo>
                      <a:pt x="410" y="358"/>
                    </a:lnTo>
                    <a:lnTo>
                      <a:pt x="438" y="400"/>
                    </a:lnTo>
                    <a:lnTo>
                      <a:pt x="462" y="444"/>
                    </a:lnTo>
                    <a:lnTo>
                      <a:pt x="486" y="488"/>
                    </a:lnTo>
                    <a:lnTo>
                      <a:pt x="494" y="512"/>
                    </a:lnTo>
                    <a:lnTo>
                      <a:pt x="504" y="534"/>
                    </a:lnTo>
                    <a:lnTo>
                      <a:pt x="510" y="558"/>
                    </a:lnTo>
                    <a:lnTo>
                      <a:pt x="514" y="580"/>
                    </a:lnTo>
                    <a:lnTo>
                      <a:pt x="518" y="602"/>
                    </a:lnTo>
                    <a:lnTo>
                      <a:pt x="518" y="624"/>
                    </a:lnTo>
                    <a:lnTo>
                      <a:pt x="510" y="626"/>
                    </a:lnTo>
                    <a:lnTo>
                      <a:pt x="502" y="628"/>
                    </a:lnTo>
                    <a:lnTo>
                      <a:pt x="494" y="628"/>
                    </a:lnTo>
                    <a:lnTo>
                      <a:pt x="486" y="626"/>
                    </a:lnTo>
                    <a:lnTo>
                      <a:pt x="468" y="618"/>
                    </a:lnTo>
                    <a:lnTo>
                      <a:pt x="450" y="606"/>
                    </a:lnTo>
                    <a:lnTo>
                      <a:pt x="432" y="590"/>
                    </a:lnTo>
                    <a:lnTo>
                      <a:pt x="414" y="570"/>
                    </a:lnTo>
                    <a:lnTo>
                      <a:pt x="394" y="548"/>
                    </a:lnTo>
                    <a:lnTo>
                      <a:pt x="376" y="524"/>
                    </a:lnTo>
                    <a:lnTo>
                      <a:pt x="342" y="472"/>
                    </a:lnTo>
                    <a:lnTo>
                      <a:pt x="310" y="420"/>
                    </a:lnTo>
                    <a:lnTo>
                      <a:pt x="284" y="376"/>
                    </a:lnTo>
                    <a:lnTo>
                      <a:pt x="264" y="346"/>
                    </a:lnTo>
                    <a:lnTo>
                      <a:pt x="234" y="306"/>
                    </a:lnTo>
                    <a:lnTo>
                      <a:pt x="202" y="266"/>
                    </a:lnTo>
                    <a:lnTo>
                      <a:pt x="170" y="226"/>
                    </a:lnTo>
                    <a:lnTo>
                      <a:pt x="136" y="188"/>
                    </a:lnTo>
                    <a:lnTo>
                      <a:pt x="0" y="36"/>
                    </a:lnTo>
                    <a:lnTo>
                      <a:pt x="36" y="36"/>
                    </a:lnTo>
                    <a:lnTo>
                      <a:pt x="72" y="34"/>
                    </a:lnTo>
                    <a:lnTo>
                      <a:pt x="90" y="30"/>
                    </a:lnTo>
                    <a:lnTo>
                      <a:pt x="106" y="24"/>
                    </a:lnTo>
                    <a:lnTo>
                      <a:pt x="118" y="18"/>
                    </a:lnTo>
                    <a:lnTo>
                      <a:pt x="128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1" name="Freeform 92"/>
              <p:cNvSpPr>
                <a:spLocks/>
              </p:cNvSpPr>
              <p:nvPr userDrawn="1"/>
            </p:nvSpPr>
            <p:spPr bwMode="auto">
              <a:xfrm>
                <a:off x="9817" y="-2547"/>
                <a:ext cx="420" cy="680"/>
              </a:xfrm>
              <a:custGeom>
                <a:avLst/>
                <a:gdLst>
                  <a:gd name="T0" fmla="*/ 52 w 422"/>
                  <a:gd name="T1" fmla="*/ 0 h 680"/>
                  <a:gd name="T2" fmla="*/ 52 w 422"/>
                  <a:gd name="T3" fmla="*/ 0 h 680"/>
                  <a:gd name="T4" fmla="*/ 94 w 422"/>
                  <a:gd name="T5" fmla="*/ 64 h 680"/>
                  <a:gd name="T6" fmla="*/ 133 w 422"/>
                  <a:gd name="T7" fmla="*/ 130 h 680"/>
                  <a:gd name="T8" fmla="*/ 227 w 422"/>
                  <a:gd name="T9" fmla="*/ 262 h 680"/>
                  <a:gd name="T10" fmla="*/ 271 w 422"/>
                  <a:gd name="T11" fmla="*/ 328 h 680"/>
                  <a:gd name="T12" fmla="*/ 313 w 422"/>
                  <a:gd name="T13" fmla="*/ 396 h 680"/>
                  <a:gd name="T14" fmla="*/ 330 w 422"/>
                  <a:gd name="T15" fmla="*/ 430 h 680"/>
                  <a:gd name="T16" fmla="*/ 348 w 422"/>
                  <a:gd name="T17" fmla="*/ 464 h 680"/>
                  <a:gd name="T18" fmla="*/ 366 w 422"/>
                  <a:gd name="T19" fmla="*/ 498 h 680"/>
                  <a:gd name="T20" fmla="*/ 380 w 422"/>
                  <a:gd name="T21" fmla="*/ 534 h 680"/>
                  <a:gd name="T22" fmla="*/ 380 w 422"/>
                  <a:gd name="T23" fmla="*/ 534 h 680"/>
                  <a:gd name="T24" fmla="*/ 394 w 422"/>
                  <a:gd name="T25" fmla="*/ 568 h 680"/>
                  <a:gd name="T26" fmla="*/ 402 w 422"/>
                  <a:gd name="T27" fmla="*/ 590 h 680"/>
                  <a:gd name="T28" fmla="*/ 408 w 422"/>
                  <a:gd name="T29" fmla="*/ 614 h 680"/>
                  <a:gd name="T30" fmla="*/ 412 w 422"/>
                  <a:gd name="T31" fmla="*/ 636 h 680"/>
                  <a:gd name="T32" fmla="*/ 412 w 422"/>
                  <a:gd name="T33" fmla="*/ 646 h 680"/>
                  <a:gd name="T34" fmla="*/ 410 w 422"/>
                  <a:gd name="T35" fmla="*/ 656 h 680"/>
                  <a:gd name="T36" fmla="*/ 408 w 422"/>
                  <a:gd name="T37" fmla="*/ 664 h 680"/>
                  <a:gd name="T38" fmla="*/ 404 w 422"/>
                  <a:gd name="T39" fmla="*/ 672 h 680"/>
                  <a:gd name="T40" fmla="*/ 396 w 422"/>
                  <a:gd name="T41" fmla="*/ 676 h 680"/>
                  <a:gd name="T42" fmla="*/ 388 w 422"/>
                  <a:gd name="T43" fmla="*/ 680 h 680"/>
                  <a:gd name="T44" fmla="*/ 388 w 422"/>
                  <a:gd name="T45" fmla="*/ 680 h 680"/>
                  <a:gd name="T46" fmla="*/ 380 w 422"/>
                  <a:gd name="T47" fmla="*/ 680 h 680"/>
                  <a:gd name="T48" fmla="*/ 370 w 422"/>
                  <a:gd name="T49" fmla="*/ 680 h 680"/>
                  <a:gd name="T50" fmla="*/ 362 w 422"/>
                  <a:gd name="T51" fmla="*/ 676 h 680"/>
                  <a:gd name="T52" fmla="*/ 354 w 422"/>
                  <a:gd name="T53" fmla="*/ 670 h 680"/>
                  <a:gd name="T54" fmla="*/ 348 w 422"/>
                  <a:gd name="T55" fmla="*/ 662 h 680"/>
                  <a:gd name="T56" fmla="*/ 340 w 422"/>
                  <a:gd name="T57" fmla="*/ 652 h 680"/>
                  <a:gd name="T58" fmla="*/ 330 w 422"/>
                  <a:gd name="T59" fmla="*/ 632 h 680"/>
                  <a:gd name="T60" fmla="*/ 320 w 422"/>
                  <a:gd name="T61" fmla="*/ 608 h 680"/>
                  <a:gd name="T62" fmla="*/ 313 w 422"/>
                  <a:gd name="T63" fmla="*/ 586 h 680"/>
                  <a:gd name="T64" fmla="*/ 303 w 422"/>
                  <a:gd name="T65" fmla="*/ 550 h 680"/>
                  <a:gd name="T66" fmla="*/ 303 w 422"/>
                  <a:gd name="T67" fmla="*/ 550 h 680"/>
                  <a:gd name="T68" fmla="*/ 265 w 422"/>
                  <a:gd name="T69" fmla="*/ 472 h 680"/>
                  <a:gd name="T70" fmla="*/ 223 w 422"/>
                  <a:gd name="T71" fmla="*/ 396 h 680"/>
                  <a:gd name="T72" fmla="*/ 177 w 422"/>
                  <a:gd name="T73" fmla="*/ 318 h 680"/>
                  <a:gd name="T74" fmla="*/ 129 w 422"/>
                  <a:gd name="T75" fmla="*/ 246 h 680"/>
                  <a:gd name="T76" fmla="*/ 129 w 422"/>
                  <a:gd name="T77" fmla="*/ 246 h 680"/>
                  <a:gd name="T78" fmla="*/ 104 w 422"/>
                  <a:gd name="T79" fmla="*/ 200 h 680"/>
                  <a:gd name="T80" fmla="*/ 72 w 422"/>
                  <a:gd name="T81" fmla="*/ 152 h 680"/>
                  <a:gd name="T82" fmla="*/ 56 w 422"/>
                  <a:gd name="T83" fmla="*/ 130 h 680"/>
                  <a:gd name="T84" fmla="*/ 38 w 422"/>
                  <a:gd name="T85" fmla="*/ 108 h 680"/>
                  <a:gd name="T86" fmla="*/ 20 w 422"/>
                  <a:gd name="T87" fmla="*/ 88 h 680"/>
                  <a:gd name="T88" fmla="*/ 0 w 422"/>
                  <a:gd name="T89" fmla="*/ 72 h 680"/>
                  <a:gd name="T90" fmla="*/ 52 w 422"/>
                  <a:gd name="T91" fmla="*/ 0 h 6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22" h="680">
                    <a:moveTo>
                      <a:pt x="52" y="0"/>
                    </a:moveTo>
                    <a:lnTo>
                      <a:pt x="52" y="0"/>
                    </a:lnTo>
                    <a:lnTo>
                      <a:pt x="94" y="64"/>
                    </a:lnTo>
                    <a:lnTo>
                      <a:pt x="138" y="130"/>
                    </a:lnTo>
                    <a:lnTo>
                      <a:pt x="232" y="262"/>
                    </a:lnTo>
                    <a:lnTo>
                      <a:pt x="276" y="328"/>
                    </a:lnTo>
                    <a:lnTo>
                      <a:pt x="320" y="396"/>
                    </a:lnTo>
                    <a:lnTo>
                      <a:pt x="340" y="430"/>
                    </a:lnTo>
                    <a:lnTo>
                      <a:pt x="358" y="464"/>
                    </a:lnTo>
                    <a:lnTo>
                      <a:pt x="376" y="498"/>
                    </a:lnTo>
                    <a:lnTo>
                      <a:pt x="390" y="534"/>
                    </a:lnTo>
                    <a:lnTo>
                      <a:pt x="404" y="568"/>
                    </a:lnTo>
                    <a:lnTo>
                      <a:pt x="412" y="590"/>
                    </a:lnTo>
                    <a:lnTo>
                      <a:pt x="418" y="614"/>
                    </a:lnTo>
                    <a:lnTo>
                      <a:pt x="422" y="636"/>
                    </a:lnTo>
                    <a:lnTo>
                      <a:pt x="422" y="646"/>
                    </a:lnTo>
                    <a:lnTo>
                      <a:pt x="420" y="656"/>
                    </a:lnTo>
                    <a:lnTo>
                      <a:pt x="418" y="664"/>
                    </a:lnTo>
                    <a:lnTo>
                      <a:pt x="414" y="672"/>
                    </a:lnTo>
                    <a:lnTo>
                      <a:pt x="406" y="676"/>
                    </a:lnTo>
                    <a:lnTo>
                      <a:pt x="398" y="680"/>
                    </a:lnTo>
                    <a:lnTo>
                      <a:pt x="390" y="680"/>
                    </a:lnTo>
                    <a:lnTo>
                      <a:pt x="380" y="680"/>
                    </a:lnTo>
                    <a:lnTo>
                      <a:pt x="372" y="676"/>
                    </a:lnTo>
                    <a:lnTo>
                      <a:pt x="364" y="670"/>
                    </a:lnTo>
                    <a:lnTo>
                      <a:pt x="358" y="662"/>
                    </a:lnTo>
                    <a:lnTo>
                      <a:pt x="350" y="652"/>
                    </a:lnTo>
                    <a:lnTo>
                      <a:pt x="340" y="632"/>
                    </a:lnTo>
                    <a:lnTo>
                      <a:pt x="330" y="608"/>
                    </a:lnTo>
                    <a:lnTo>
                      <a:pt x="320" y="586"/>
                    </a:lnTo>
                    <a:lnTo>
                      <a:pt x="308" y="550"/>
                    </a:lnTo>
                    <a:lnTo>
                      <a:pt x="270" y="472"/>
                    </a:lnTo>
                    <a:lnTo>
                      <a:pt x="228" y="396"/>
                    </a:lnTo>
                    <a:lnTo>
                      <a:pt x="182" y="318"/>
                    </a:lnTo>
                    <a:lnTo>
                      <a:pt x="134" y="246"/>
                    </a:lnTo>
                    <a:lnTo>
                      <a:pt x="104" y="200"/>
                    </a:lnTo>
                    <a:lnTo>
                      <a:pt x="72" y="152"/>
                    </a:lnTo>
                    <a:lnTo>
                      <a:pt x="56" y="130"/>
                    </a:lnTo>
                    <a:lnTo>
                      <a:pt x="38" y="108"/>
                    </a:lnTo>
                    <a:lnTo>
                      <a:pt x="20" y="88"/>
                    </a:lnTo>
                    <a:lnTo>
                      <a:pt x="0" y="7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2" name="Freeform 93"/>
              <p:cNvSpPr>
                <a:spLocks/>
              </p:cNvSpPr>
              <p:nvPr userDrawn="1"/>
            </p:nvSpPr>
            <p:spPr bwMode="auto">
              <a:xfrm>
                <a:off x="9817" y="-2547"/>
                <a:ext cx="420" cy="680"/>
              </a:xfrm>
              <a:custGeom>
                <a:avLst/>
                <a:gdLst>
                  <a:gd name="T0" fmla="*/ 52 w 422"/>
                  <a:gd name="T1" fmla="*/ 0 h 680"/>
                  <a:gd name="T2" fmla="*/ 52 w 422"/>
                  <a:gd name="T3" fmla="*/ 0 h 680"/>
                  <a:gd name="T4" fmla="*/ 94 w 422"/>
                  <a:gd name="T5" fmla="*/ 64 h 680"/>
                  <a:gd name="T6" fmla="*/ 133 w 422"/>
                  <a:gd name="T7" fmla="*/ 130 h 680"/>
                  <a:gd name="T8" fmla="*/ 227 w 422"/>
                  <a:gd name="T9" fmla="*/ 262 h 680"/>
                  <a:gd name="T10" fmla="*/ 271 w 422"/>
                  <a:gd name="T11" fmla="*/ 328 h 680"/>
                  <a:gd name="T12" fmla="*/ 313 w 422"/>
                  <a:gd name="T13" fmla="*/ 396 h 680"/>
                  <a:gd name="T14" fmla="*/ 330 w 422"/>
                  <a:gd name="T15" fmla="*/ 430 h 680"/>
                  <a:gd name="T16" fmla="*/ 348 w 422"/>
                  <a:gd name="T17" fmla="*/ 464 h 680"/>
                  <a:gd name="T18" fmla="*/ 366 w 422"/>
                  <a:gd name="T19" fmla="*/ 498 h 680"/>
                  <a:gd name="T20" fmla="*/ 380 w 422"/>
                  <a:gd name="T21" fmla="*/ 534 h 680"/>
                  <a:gd name="T22" fmla="*/ 380 w 422"/>
                  <a:gd name="T23" fmla="*/ 534 h 680"/>
                  <a:gd name="T24" fmla="*/ 394 w 422"/>
                  <a:gd name="T25" fmla="*/ 568 h 680"/>
                  <a:gd name="T26" fmla="*/ 402 w 422"/>
                  <a:gd name="T27" fmla="*/ 590 h 680"/>
                  <a:gd name="T28" fmla="*/ 408 w 422"/>
                  <a:gd name="T29" fmla="*/ 614 h 680"/>
                  <a:gd name="T30" fmla="*/ 412 w 422"/>
                  <a:gd name="T31" fmla="*/ 636 h 680"/>
                  <a:gd name="T32" fmla="*/ 412 w 422"/>
                  <a:gd name="T33" fmla="*/ 646 h 680"/>
                  <a:gd name="T34" fmla="*/ 410 w 422"/>
                  <a:gd name="T35" fmla="*/ 656 h 680"/>
                  <a:gd name="T36" fmla="*/ 408 w 422"/>
                  <a:gd name="T37" fmla="*/ 664 h 680"/>
                  <a:gd name="T38" fmla="*/ 404 w 422"/>
                  <a:gd name="T39" fmla="*/ 672 h 680"/>
                  <a:gd name="T40" fmla="*/ 396 w 422"/>
                  <a:gd name="T41" fmla="*/ 676 h 680"/>
                  <a:gd name="T42" fmla="*/ 388 w 422"/>
                  <a:gd name="T43" fmla="*/ 680 h 680"/>
                  <a:gd name="T44" fmla="*/ 388 w 422"/>
                  <a:gd name="T45" fmla="*/ 680 h 680"/>
                  <a:gd name="T46" fmla="*/ 380 w 422"/>
                  <a:gd name="T47" fmla="*/ 680 h 680"/>
                  <a:gd name="T48" fmla="*/ 370 w 422"/>
                  <a:gd name="T49" fmla="*/ 680 h 680"/>
                  <a:gd name="T50" fmla="*/ 362 w 422"/>
                  <a:gd name="T51" fmla="*/ 676 h 680"/>
                  <a:gd name="T52" fmla="*/ 354 w 422"/>
                  <a:gd name="T53" fmla="*/ 670 h 680"/>
                  <a:gd name="T54" fmla="*/ 348 w 422"/>
                  <a:gd name="T55" fmla="*/ 662 h 680"/>
                  <a:gd name="T56" fmla="*/ 340 w 422"/>
                  <a:gd name="T57" fmla="*/ 652 h 680"/>
                  <a:gd name="T58" fmla="*/ 330 w 422"/>
                  <a:gd name="T59" fmla="*/ 632 h 680"/>
                  <a:gd name="T60" fmla="*/ 320 w 422"/>
                  <a:gd name="T61" fmla="*/ 608 h 680"/>
                  <a:gd name="T62" fmla="*/ 313 w 422"/>
                  <a:gd name="T63" fmla="*/ 586 h 680"/>
                  <a:gd name="T64" fmla="*/ 303 w 422"/>
                  <a:gd name="T65" fmla="*/ 550 h 680"/>
                  <a:gd name="T66" fmla="*/ 303 w 422"/>
                  <a:gd name="T67" fmla="*/ 550 h 680"/>
                  <a:gd name="T68" fmla="*/ 265 w 422"/>
                  <a:gd name="T69" fmla="*/ 472 h 680"/>
                  <a:gd name="T70" fmla="*/ 223 w 422"/>
                  <a:gd name="T71" fmla="*/ 396 h 680"/>
                  <a:gd name="T72" fmla="*/ 177 w 422"/>
                  <a:gd name="T73" fmla="*/ 318 h 680"/>
                  <a:gd name="T74" fmla="*/ 129 w 422"/>
                  <a:gd name="T75" fmla="*/ 246 h 680"/>
                  <a:gd name="T76" fmla="*/ 129 w 422"/>
                  <a:gd name="T77" fmla="*/ 246 h 680"/>
                  <a:gd name="T78" fmla="*/ 104 w 422"/>
                  <a:gd name="T79" fmla="*/ 200 h 680"/>
                  <a:gd name="T80" fmla="*/ 72 w 422"/>
                  <a:gd name="T81" fmla="*/ 152 h 680"/>
                  <a:gd name="T82" fmla="*/ 56 w 422"/>
                  <a:gd name="T83" fmla="*/ 130 h 680"/>
                  <a:gd name="T84" fmla="*/ 38 w 422"/>
                  <a:gd name="T85" fmla="*/ 108 h 680"/>
                  <a:gd name="T86" fmla="*/ 20 w 422"/>
                  <a:gd name="T87" fmla="*/ 88 h 680"/>
                  <a:gd name="T88" fmla="*/ 0 w 422"/>
                  <a:gd name="T89" fmla="*/ 72 h 6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22" h="680">
                    <a:moveTo>
                      <a:pt x="52" y="0"/>
                    </a:moveTo>
                    <a:lnTo>
                      <a:pt x="52" y="0"/>
                    </a:lnTo>
                    <a:lnTo>
                      <a:pt x="94" y="64"/>
                    </a:lnTo>
                    <a:lnTo>
                      <a:pt x="138" y="130"/>
                    </a:lnTo>
                    <a:lnTo>
                      <a:pt x="232" y="262"/>
                    </a:lnTo>
                    <a:lnTo>
                      <a:pt x="276" y="328"/>
                    </a:lnTo>
                    <a:lnTo>
                      <a:pt x="320" y="396"/>
                    </a:lnTo>
                    <a:lnTo>
                      <a:pt x="340" y="430"/>
                    </a:lnTo>
                    <a:lnTo>
                      <a:pt x="358" y="464"/>
                    </a:lnTo>
                    <a:lnTo>
                      <a:pt x="376" y="498"/>
                    </a:lnTo>
                    <a:lnTo>
                      <a:pt x="390" y="534"/>
                    </a:lnTo>
                    <a:lnTo>
                      <a:pt x="404" y="568"/>
                    </a:lnTo>
                    <a:lnTo>
                      <a:pt x="412" y="590"/>
                    </a:lnTo>
                    <a:lnTo>
                      <a:pt x="418" y="614"/>
                    </a:lnTo>
                    <a:lnTo>
                      <a:pt x="422" y="636"/>
                    </a:lnTo>
                    <a:lnTo>
                      <a:pt x="422" y="646"/>
                    </a:lnTo>
                    <a:lnTo>
                      <a:pt x="420" y="656"/>
                    </a:lnTo>
                    <a:lnTo>
                      <a:pt x="418" y="664"/>
                    </a:lnTo>
                    <a:lnTo>
                      <a:pt x="414" y="672"/>
                    </a:lnTo>
                    <a:lnTo>
                      <a:pt x="406" y="676"/>
                    </a:lnTo>
                    <a:lnTo>
                      <a:pt x="398" y="680"/>
                    </a:lnTo>
                    <a:lnTo>
                      <a:pt x="390" y="680"/>
                    </a:lnTo>
                    <a:lnTo>
                      <a:pt x="380" y="680"/>
                    </a:lnTo>
                    <a:lnTo>
                      <a:pt x="372" y="676"/>
                    </a:lnTo>
                    <a:lnTo>
                      <a:pt x="364" y="670"/>
                    </a:lnTo>
                    <a:lnTo>
                      <a:pt x="358" y="662"/>
                    </a:lnTo>
                    <a:lnTo>
                      <a:pt x="350" y="652"/>
                    </a:lnTo>
                    <a:lnTo>
                      <a:pt x="340" y="632"/>
                    </a:lnTo>
                    <a:lnTo>
                      <a:pt x="330" y="608"/>
                    </a:lnTo>
                    <a:lnTo>
                      <a:pt x="320" y="586"/>
                    </a:lnTo>
                    <a:lnTo>
                      <a:pt x="308" y="550"/>
                    </a:lnTo>
                    <a:lnTo>
                      <a:pt x="270" y="472"/>
                    </a:lnTo>
                    <a:lnTo>
                      <a:pt x="228" y="396"/>
                    </a:lnTo>
                    <a:lnTo>
                      <a:pt x="182" y="318"/>
                    </a:lnTo>
                    <a:lnTo>
                      <a:pt x="134" y="246"/>
                    </a:lnTo>
                    <a:lnTo>
                      <a:pt x="104" y="200"/>
                    </a:lnTo>
                    <a:lnTo>
                      <a:pt x="72" y="152"/>
                    </a:lnTo>
                    <a:lnTo>
                      <a:pt x="56" y="130"/>
                    </a:lnTo>
                    <a:lnTo>
                      <a:pt x="38" y="108"/>
                    </a:lnTo>
                    <a:lnTo>
                      <a:pt x="20" y="88"/>
                    </a:lnTo>
                    <a:lnTo>
                      <a:pt x="0" y="7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3" name="Freeform 94"/>
              <p:cNvSpPr>
                <a:spLocks/>
              </p:cNvSpPr>
              <p:nvPr userDrawn="1"/>
            </p:nvSpPr>
            <p:spPr bwMode="auto">
              <a:xfrm>
                <a:off x="9377" y="-2327"/>
                <a:ext cx="540" cy="760"/>
              </a:xfrm>
              <a:custGeom>
                <a:avLst/>
                <a:gdLst>
                  <a:gd name="T0" fmla="*/ 118 w 556"/>
                  <a:gd name="T1" fmla="*/ 0 h 764"/>
                  <a:gd name="T2" fmla="*/ 118 w 556"/>
                  <a:gd name="T3" fmla="*/ 0 h 764"/>
                  <a:gd name="T4" fmla="*/ 128 w 556"/>
                  <a:gd name="T5" fmla="*/ 22 h 764"/>
                  <a:gd name="T6" fmla="*/ 137 w 556"/>
                  <a:gd name="T7" fmla="*/ 46 h 764"/>
                  <a:gd name="T8" fmla="*/ 148 w 556"/>
                  <a:gd name="T9" fmla="*/ 68 h 764"/>
                  <a:gd name="T10" fmla="*/ 161 w 556"/>
                  <a:gd name="T11" fmla="*/ 88 h 764"/>
                  <a:gd name="T12" fmla="*/ 188 w 556"/>
                  <a:gd name="T13" fmla="*/ 127 h 764"/>
                  <a:gd name="T14" fmla="*/ 218 w 556"/>
                  <a:gd name="T15" fmla="*/ 169 h 764"/>
                  <a:gd name="T16" fmla="*/ 280 w 556"/>
                  <a:gd name="T17" fmla="*/ 253 h 764"/>
                  <a:gd name="T18" fmla="*/ 310 w 556"/>
                  <a:gd name="T19" fmla="*/ 290 h 764"/>
                  <a:gd name="T20" fmla="*/ 335 w 556"/>
                  <a:gd name="T21" fmla="*/ 332 h 764"/>
                  <a:gd name="T22" fmla="*/ 335 w 556"/>
                  <a:gd name="T23" fmla="*/ 332 h 764"/>
                  <a:gd name="T24" fmla="*/ 361 w 556"/>
                  <a:gd name="T25" fmla="*/ 378 h 764"/>
                  <a:gd name="T26" fmla="*/ 387 w 556"/>
                  <a:gd name="T27" fmla="*/ 428 h 764"/>
                  <a:gd name="T28" fmla="*/ 413 w 556"/>
                  <a:gd name="T29" fmla="*/ 474 h 764"/>
                  <a:gd name="T30" fmla="*/ 435 w 556"/>
                  <a:gd name="T31" fmla="*/ 525 h 764"/>
                  <a:gd name="T32" fmla="*/ 446 w 556"/>
                  <a:gd name="T33" fmla="*/ 553 h 764"/>
                  <a:gd name="T34" fmla="*/ 456 w 556"/>
                  <a:gd name="T35" fmla="*/ 579 h 764"/>
                  <a:gd name="T36" fmla="*/ 463 w 556"/>
                  <a:gd name="T37" fmla="*/ 607 h 764"/>
                  <a:gd name="T38" fmla="*/ 470 w 556"/>
                  <a:gd name="T39" fmla="*/ 635 h 764"/>
                  <a:gd name="T40" fmla="*/ 475 w 556"/>
                  <a:gd name="T41" fmla="*/ 660 h 764"/>
                  <a:gd name="T42" fmla="*/ 479 w 556"/>
                  <a:gd name="T43" fmla="*/ 686 h 764"/>
                  <a:gd name="T44" fmla="*/ 480 w 556"/>
                  <a:gd name="T45" fmla="*/ 714 h 764"/>
                  <a:gd name="T46" fmla="*/ 480 w 556"/>
                  <a:gd name="T47" fmla="*/ 742 h 764"/>
                  <a:gd name="T48" fmla="*/ 480 w 556"/>
                  <a:gd name="T49" fmla="*/ 742 h 764"/>
                  <a:gd name="T50" fmla="*/ 475 w 556"/>
                  <a:gd name="T51" fmla="*/ 744 h 764"/>
                  <a:gd name="T52" fmla="*/ 470 w 556"/>
                  <a:gd name="T53" fmla="*/ 744 h 764"/>
                  <a:gd name="T54" fmla="*/ 465 w 556"/>
                  <a:gd name="T55" fmla="*/ 744 h 764"/>
                  <a:gd name="T56" fmla="*/ 458 w 556"/>
                  <a:gd name="T57" fmla="*/ 740 h 764"/>
                  <a:gd name="T58" fmla="*/ 444 w 556"/>
                  <a:gd name="T59" fmla="*/ 728 h 764"/>
                  <a:gd name="T60" fmla="*/ 430 w 556"/>
                  <a:gd name="T61" fmla="*/ 710 h 764"/>
                  <a:gd name="T62" fmla="*/ 415 w 556"/>
                  <a:gd name="T63" fmla="*/ 688 h 764"/>
                  <a:gd name="T64" fmla="*/ 399 w 556"/>
                  <a:gd name="T65" fmla="*/ 662 h 764"/>
                  <a:gd name="T66" fmla="*/ 368 w 556"/>
                  <a:gd name="T67" fmla="*/ 605 h 764"/>
                  <a:gd name="T68" fmla="*/ 337 w 556"/>
                  <a:gd name="T69" fmla="*/ 539 h 764"/>
                  <a:gd name="T70" fmla="*/ 308 w 556"/>
                  <a:gd name="T71" fmla="*/ 477 h 764"/>
                  <a:gd name="T72" fmla="*/ 282 w 556"/>
                  <a:gd name="T73" fmla="*/ 430 h 764"/>
                  <a:gd name="T74" fmla="*/ 271 w 556"/>
                  <a:gd name="T75" fmla="*/ 410 h 764"/>
                  <a:gd name="T76" fmla="*/ 263 w 556"/>
                  <a:gd name="T77" fmla="*/ 396 h 764"/>
                  <a:gd name="T78" fmla="*/ 263 w 556"/>
                  <a:gd name="T79" fmla="*/ 396 h 764"/>
                  <a:gd name="T80" fmla="*/ 128 w 556"/>
                  <a:gd name="T81" fmla="*/ 223 h 764"/>
                  <a:gd name="T82" fmla="*/ 62 w 556"/>
                  <a:gd name="T83" fmla="*/ 133 h 764"/>
                  <a:gd name="T84" fmla="*/ 31 w 556"/>
                  <a:gd name="T85" fmla="*/ 92 h 764"/>
                  <a:gd name="T86" fmla="*/ 0 w 556"/>
                  <a:gd name="T87" fmla="*/ 44 h 764"/>
                  <a:gd name="T88" fmla="*/ 118 w 556"/>
                  <a:gd name="T89" fmla="*/ 0 h 76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56" h="764">
                    <a:moveTo>
                      <a:pt x="138" y="0"/>
                    </a:moveTo>
                    <a:lnTo>
                      <a:pt x="138" y="0"/>
                    </a:lnTo>
                    <a:lnTo>
                      <a:pt x="148" y="22"/>
                    </a:lnTo>
                    <a:lnTo>
                      <a:pt x="158" y="46"/>
                    </a:lnTo>
                    <a:lnTo>
                      <a:pt x="172" y="68"/>
                    </a:lnTo>
                    <a:lnTo>
                      <a:pt x="186" y="88"/>
                    </a:lnTo>
                    <a:lnTo>
                      <a:pt x="218" y="132"/>
                    </a:lnTo>
                    <a:lnTo>
                      <a:pt x="252" y="174"/>
                    </a:lnTo>
                    <a:lnTo>
                      <a:pt x="324" y="258"/>
                    </a:lnTo>
                    <a:lnTo>
                      <a:pt x="358" y="300"/>
                    </a:lnTo>
                    <a:lnTo>
                      <a:pt x="388" y="342"/>
                    </a:lnTo>
                    <a:lnTo>
                      <a:pt x="418" y="388"/>
                    </a:lnTo>
                    <a:lnTo>
                      <a:pt x="448" y="438"/>
                    </a:lnTo>
                    <a:lnTo>
                      <a:pt x="478" y="488"/>
                    </a:lnTo>
                    <a:lnTo>
                      <a:pt x="504" y="540"/>
                    </a:lnTo>
                    <a:lnTo>
                      <a:pt x="516" y="568"/>
                    </a:lnTo>
                    <a:lnTo>
                      <a:pt x="528" y="594"/>
                    </a:lnTo>
                    <a:lnTo>
                      <a:pt x="536" y="622"/>
                    </a:lnTo>
                    <a:lnTo>
                      <a:pt x="544" y="650"/>
                    </a:lnTo>
                    <a:lnTo>
                      <a:pt x="550" y="678"/>
                    </a:lnTo>
                    <a:lnTo>
                      <a:pt x="554" y="706"/>
                    </a:lnTo>
                    <a:lnTo>
                      <a:pt x="556" y="734"/>
                    </a:lnTo>
                    <a:lnTo>
                      <a:pt x="556" y="762"/>
                    </a:lnTo>
                    <a:lnTo>
                      <a:pt x="550" y="764"/>
                    </a:lnTo>
                    <a:lnTo>
                      <a:pt x="544" y="764"/>
                    </a:lnTo>
                    <a:lnTo>
                      <a:pt x="538" y="764"/>
                    </a:lnTo>
                    <a:lnTo>
                      <a:pt x="530" y="760"/>
                    </a:lnTo>
                    <a:lnTo>
                      <a:pt x="514" y="748"/>
                    </a:lnTo>
                    <a:lnTo>
                      <a:pt x="498" y="730"/>
                    </a:lnTo>
                    <a:lnTo>
                      <a:pt x="480" y="708"/>
                    </a:lnTo>
                    <a:lnTo>
                      <a:pt x="462" y="680"/>
                    </a:lnTo>
                    <a:lnTo>
                      <a:pt x="426" y="620"/>
                    </a:lnTo>
                    <a:lnTo>
                      <a:pt x="390" y="554"/>
                    </a:lnTo>
                    <a:lnTo>
                      <a:pt x="356" y="492"/>
                    </a:lnTo>
                    <a:lnTo>
                      <a:pt x="326" y="440"/>
                    </a:lnTo>
                    <a:lnTo>
                      <a:pt x="314" y="420"/>
                    </a:lnTo>
                    <a:lnTo>
                      <a:pt x="304" y="406"/>
                    </a:lnTo>
                    <a:lnTo>
                      <a:pt x="148" y="228"/>
                    </a:lnTo>
                    <a:lnTo>
                      <a:pt x="72" y="138"/>
                    </a:lnTo>
                    <a:lnTo>
                      <a:pt x="36" y="92"/>
                    </a:lnTo>
                    <a:lnTo>
                      <a:pt x="0" y="44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4" name="Freeform 95"/>
              <p:cNvSpPr>
                <a:spLocks/>
              </p:cNvSpPr>
              <p:nvPr userDrawn="1"/>
            </p:nvSpPr>
            <p:spPr bwMode="auto">
              <a:xfrm>
                <a:off x="9377" y="-2327"/>
                <a:ext cx="540" cy="760"/>
              </a:xfrm>
              <a:custGeom>
                <a:avLst/>
                <a:gdLst>
                  <a:gd name="T0" fmla="*/ 118 w 556"/>
                  <a:gd name="T1" fmla="*/ 0 h 764"/>
                  <a:gd name="T2" fmla="*/ 118 w 556"/>
                  <a:gd name="T3" fmla="*/ 0 h 764"/>
                  <a:gd name="T4" fmla="*/ 128 w 556"/>
                  <a:gd name="T5" fmla="*/ 22 h 764"/>
                  <a:gd name="T6" fmla="*/ 137 w 556"/>
                  <a:gd name="T7" fmla="*/ 46 h 764"/>
                  <a:gd name="T8" fmla="*/ 148 w 556"/>
                  <a:gd name="T9" fmla="*/ 68 h 764"/>
                  <a:gd name="T10" fmla="*/ 161 w 556"/>
                  <a:gd name="T11" fmla="*/ 88 h 764"/>
                  <a:gd name="T12" fmla="*/ 188 w 556"/>
                  <a:gd name="T13" fmla="*/ 127 h 764"/>
                  <a:gd name="T14" fmla="*/ 218 w 556"/>
                  <a:gd name="T15" fmla="*/ 169 h 764"/>
                  <a:gd name="T16" fmla="*/ 280 w 556"/>
                  <a:gd name="T17" fmla="*/ 253 h 764"/>
                  <a:gd name="T18" fmla="*/ 310 w 556"/>
                  <a:gd name="T19" fmla="*/ 290 h 764"/>
                  <a:gd name="T20" fmla="*/ 335 w 556"/>
                  <a:gd name="T21" fmla="*/ 332 h 764"/>
                  <a:gd name="T22" fmla="*/ 335 w 556"/>
                  <a:gd name="T23" fmla="*/ 332 h 764"/>
                  <a:gd name="T24" fmla="*/ 361 w 556"/>
                  <a:gd name="T25" fmla="*/ 378 h 764"/>
                  <a:gd name="T26" fmla="*/ 387 w 556"/>
                  <a:gd name="T27" fmla="*/ 428 h 764"/>
                  <a:gd name="T28" fmla="*/ 413 w 556"/>
                  <a:gd name="T29" fmla="*/ 474 h 764"/>
                  <a:gd name="T30" fmla="*/ 435 w 556"/>
                  <a:gd name="T31" fmla="*/ 525 h 764"/>
                  <a:gd name="T32" fmla="*/ 446 w 556"/>
                  <a:gd name="T33" fmla="*/ 553 h 764"/>
                  <a:gd name="T34" fmla="*/ 456 w 556"/>
                  <a:gd name="T35" fmla="*/ 579 h 764"/>
                  <a:gd name="T36" fmla="*/ 463 w 556"/>
                  <a:gd name="T37" fmla="*/ 607 h 764"/>
                  <a:gd name="T38" fmla="*/ 470 w 556"/>
                  <a:gd name="T39" fmla="*/ 635 h 764"/>
                  <a:gd name="T40" fmla="*/ 475 w 556"/>
                  <a:gd name="T41" fmla="*/ 660 h 764"/>
                  <a:gd name="T42" fmla="*/ 479 w 556"/>
                  <a:gd name="T43" fmla="*/ 686 h 764"/>
                  <a:gd name="T44" fmla="*/ 480 w 556"/>
                  <a:gd name="T45" fmla="*/ 714 h 764"/>
                  <a:gd name="T46" fmla="*/ 480 w 556"/>
                  <a:gd name="T47" fmla="*/ 742 h 764"/>
                  <a:gd name="T48" fmla="*/ 480 w 556"/>
                  <a:gd name="T49" fmla="*/ 742 h 764"/>
                  <a:gd name="T50" fmla="*/ 475 w 556"/>
                  <a:gd name="T51" fmla="*/ 744 h 764"/>
                  <a:gd name="T52" fmla="*/ 470 w 556"/>
                  <a:gd name="T53" fmla="*/ 744 h 764"/>
                  <a:gd name="T54" fmla="*/ 465 w 556"/>
                  <a:gd name="T55" fmla="*/ 744 h 764"/>
                  <a:gd name="T56" fmla="*/ 458 w 556"/>
                  <a:gd name="T57" fmla="*/ 740 h 764"/>
                  <a:gd name="T58" fmla="*/ 444 w 556"/>
                  <a:gd name="T59" fmla="*/ 728 h 764"/>
                  <a:gd name="T60" fmla="*/ 430 w 556"/>
                  <a:gd name="T61" fmla="*/ 710 h 764"/>
                  <a:gd name="T62" fmla="*/ 415 w 556"/>
                  <a:gd name="T63" fmla="*/ 688 h 764"/>
                  <a:gd name="T64" fmla="*/ 399 w 556"/>
                  <a:gd name="T65" fmla="*/ 662 h 764"/>
                  <a:gd name="T66" fmla="*/ 368 w 556"/>
                  <a:gd name="T67" fmla="*/ 605 h 764"/>
                  <a:gd name="T68" fmla="*/ 337 w 556"/>
                  <a:gd name="T69" fmla="*/ 539 h 764"/>
                  <a:gd name="T70" fmla="*/ 308 w 556"/>
                  <a:gd name="T71" fmla="*/ 477 h 764"/>
                  <a:gd name="T72" fmla="*/ 282 w 556"/>
                  <a:gd name="T73" fmla="*/ 430 h 764"/>
                  <a:gd name="T74" fmla="*/ 271 w 556"/>
                  <a:gd name="T75" fmla="*/ 410 h 764"/>
                  <a:gd name="T76" fmla="*/ 263 w 556"/>
                  <a:gd name="T77" fmla="*/ 396 h 764"/>
                  <a:gd name="T78" fmla="*/ 263 w 556"/>
                  <a:gd name="T79" fmla="*/ 396 h 764"/>
                  <a:gd name="T80" fmla="*/ 128 w 556"/>
                  <a:gd name="T81" fmla="*/ 223 h 764"/>
                  <a:gd name="T82" fmla="*/ 62 w 556"/>
                  <a:gd name="T83" fmla="*/ 133 h 764"/>
                  <a:gd name="T84" fmla="*/ 31 w 556"/>
                  <a:gd name="T85" fmla="*/ 92 h 764"/>
                  <a:gd name="T86" fmla="*/ 0 w 556"/>
                  <a:gd name="T87" fmla="*/ 44 h 7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56" h="764">
                    <a:moveTo>
                      <a:pt x="138" y="0"/>
                    </a:moveTo>
                    <a:lnTo>
                      <a:pt x="138" y="0"/>
                    </a:lnTo>
                    <a:lnTo>
                      <a:pt x="148" y="22"/>
                    </a:lnTo>
                    <a:lnTo>
                      <a:pt x="158" y="46"/>
                    </a:lnTo>
                    <a:lnTo>
                      <a:pt x="172" y="68"/>
                    </a:lnTo>
                    <a:lnTo>
                      <a:pt x="186" y="88"/>
                    </a:lnTo>
                    <a:lnTo>
                      <a:pt x="218" y="132"/>
                    </a:lnTo>
                    <a:lnTo>
                      <a:pt x="252" y="174"/>
                    </a:lnTo>
                    <a:lnTo>
                      <a:pt x="324" y="258"/>
                    </a:lnTo>
                    <a:lnTo>
                      <a:pt x="358" y="300"/>
                    </a:lnTo>
                    <a:lnTo>
                      <a:pt x="388" y="342"/>
                    </a:lnTo>
                    <a:lnTo>
                      <a:pt x="418" y="388"/>
                    </a:lnTo>
                    <a:lnTo>
                      <a:pt x="448" y="438"/>
                    </a:lnTo>
                    <a:lnTo>
                      <a:pt x="478" y="488"/>
                    </a:lnTo>
                    <a:lnTo>
                      <a:pt x="504" y="540"/>
                    </a:lnTo>
                    <a:lnTo>
                      <a:pt x="516" y="568"/>
                    </a:lnTo>
                    <a:lnTo>
                      <a:pt x="528" y="594"/>
                    </a:lnTo>
                    <a:lnTo>
                      <a:pt x="536" y="622"/>
                    </a:lnTo>
                    <a:lnTo>
                      <a:pt x="544" y="650"/>
                    </a:lnTo>
                    <a:lnTo>
                      <a:pt x="550" y="678"/>
                    </a:lnTo>
                    <a:lnTo>
                      <a:pt x="554" y="706"/>
                    </a:lnTo>
                    <a:lnTo>
                      <a:pt x="556" y="734"/>
                    </a:lnTo>
                    <a:lnTo>
                      <a:pt x="556" y="762"/>
                    </a:lnTo>
                    <a:lnTo>
                      <a:pt x="550" y="764"/>
                    </a:lnTo>
                    <a:lnTo>
                      <a:pt x="544" y="764"/>
                    </a:lnTo>
                    <a:lnTo>
                      <a:pt x="538" y="764"/>
                    </a:lnTo>
                    <a:lnTo>
                      <a:pt x="530" y="760"/>
                    </a:lnTo>
                    <a:lnTo>
                      <a:pt x="514" y="748"/>
                    </a:lnTo>
                    <a:lnTo>
                      <a:pt x="498" y="730"/>
                    </a:lnTo>
                    <a:lnTo>
                      <a:pt x="480" y="708"/>
                    </a:lnTo>
                    <a:lnTo>
                      <a:pt x="462" y="680"/>
                    </a:lnTo>
                    <a:lnTo>
                      <a:pt x="426" y="620"/>
                    </a:lnTo>
                    <a:lnTo>
                      <a:pt x="390" y="554"/>
                    </a:lnTo>
                    <a:lnTo>
                      <a:pt x="356" y="492"/>
                    </a:lnTo>
                    <a:lnTo>
                      <a:pt x="326" y="440"/>
                    </a:lnTo>
                    <a:lnTo>
                      <a:pt x="314" y="420"/>
                    </a:lnTo>
                    <a:lnTo>
                      <a:pt x="304" y="406"/>
                    </a:lnTo>
                    <a:lnTo>
                      <a:pt x="148" y="228"/>
                    </a:lnTo>
                    <a:lnTo>
                      <a:pt x="72" y="138"/>
                    </a:lnTo>
                    <a:lnTo>
                      <a:pt x="36" y="92"/>
                    </a:lnTo>
                    <a:lnTo>
                      <a:pt x="0" y="4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" name="Freeform 96"/>
              <p:cNvSpPr>
                <a:spLocks/>
              </p:cNvSpPr>
              <p:nvPr userDrawn="1"/>
            </p:nvSpPr>
            <p:spPr bwMode="auto">
              <a:xfrm>
                <a:off x="9057" y="-2127"/>
                <a:ext cx="500" cy="760"/>
              </a:xfrm>
              <a:custGeom>
                <a:avLst/>
                <a:gdLst>
                  <a:gd name="T0" fmla="*/ 104 w 516"/>
                  <a:gd name="T1" fmla="*/ 0 h 764"/>
                  <a:gd name="T2" fmla="*/ 104 w 516"/>
                  <a:gd name="T3" fmla="*/ 0 h 764"/>
                  <a:gd name="T4" fmla="*/ 120 w 516"/>
                  <a:gd name="T5" fmla="*/ 38 h 764"/>
                  <a:gd name="T6" fmla="*/ 138 w 516"/>
                  <a:gd name="T7" fmla="*/ 74 h 764"/>
                  <a:gd name="T8" fmla="*/ 157 w 516"/>
                  <a:gd name="T9" fmla="*/ 105 h 764"/>
                  <a:gd name="T10" fmla="*/ 178 w 516"/>
                  <a:gd name="T11" fmla="*/ 141 h 764"/>
                  <a:gd name="T12" fmla="*/ 219 w 516"/>
                  <a:gd name="T13" fmla="*/ 213 h 764"/>
                  <a:gd name="T14" fmla="*/ 237 w 516"/>
                  <a:gd name="T15" fmla="*/ 249 h 764"/>
                  <a:gd name="T16" fmla="*/ 257 w 516"/>
                  <a:gd name="T17" fmla="*/ 283 h 764"/>
                  <a:gd name="T18" fmla="*/ 257 w 516"/>
                  <a:gd name="T19" fmla="*/ 283 h 764"/>
                  <a:gd name="T20" fmla="*/ 277 w 516"/>
                  <a:gd name="T21" fmla="*/ 324 h 764"/>
                  <a:gd name="T22" fmla="*/ 300 w 516"/>
                  <a:gd name="T23" fmla="*/ 366 h 764"/>
                  <a:gd name="T24" fmla="*/ 348 w 516"/>
                  <a:gd name="T25" fmla="*/ 452 h 764"/>
                  <a:gd name="T26" fmla="*/ 372 w 516"/>
                  <a:gd name="T27" fmla="*/ 491 h 764"/>
                  <a:gd name="T28" fmla="*/ 393 w 516"/>
                  <a:gd name="T29" fmla="*/ 535 h 764"/>
                  <a:gd name="T30" fmla="*/ 412 w 516"/>
                  <a:gd name="T31" fmla="*/ 581 h 764"/>
                  <a:gd name="T32" fmla="*/ 419 w 516"/>
                  <a:gd name="T33" fmla="*/ 603 h 764"/>
                  <a:gd name="T34" fmla="*/ 425 w 516"/>
                  <a:gd name="T35" fmla="*/ 627 h 764"/>
                  <a:gd name="T36" fmla="*/ 425 w 516"/>
                  <a:gd name="T37" fmla="*/ 627 h 764"/>
                  <a:gd name="T38" fmla="*/ 430 w 516"/>
                  <a:gd name="T39" fmla="*/ 649 h 764"/>
                  <a:gd name="T40" fmla="*/ 436 w 516"/>
                  <a:gd name="T41" fmla="*/ 668 h 764"/>
                  <a:gd name="T42" fmla="*/ 439 w 516"/>
                  <a:gd name="T43" fmla="*/ 692 h 764"/>
                  <a:gd name="T44" fmla="*/ 440 w 516"/>
                  <a:gd name="T45" fmla="*/ 714 h 764"/>
                  <a:gd name="T46" fmla="*/ 439 w 516"/>
                  <a:gd name="T47" fmla="*/ 722 h 764"/>
                  <a:gd name="T48" fmla="*/ 438 w 516"/>
                  <a:gd name="T49" fmla="*/ 730 h 764"/>
                  <a:gd name="T50" fmla="*/ 432 w 516"/>
                  <a:gd name="T51" fmla="*/ 738 h 764"/>
                  <a:gd name="T52" fmla="*/ 426 w 516"/>
                  <a:gd name="T53" fmla="*/ 742 h 764"/>
                  <a:gd name="T54" fmla="*/ 421 w 516"/>
                  <a:gd name="T55" fmla="*/ 744 h 764"/>
                  <a:gd name="T56" fmla="*/ 412 w 516"/>
                  <a:gd name="T57" fmla="*/ 744 h 764"/>
                  <a:gd name="T58" fmla="*/ 401 w 516"/>
                  <a:gd name="T59" fmla="*/ 740 h 764"/>
                  <a:gd name="T60" fmla="*/ 388 w 516"/>
                  <a:gd name="T61" fmla="*/ 734 h 764"/>
                  <a:gd name="T62" fmla="*/ 388 w 516"/>
                  <a:gd name="T63" fmla="*/ 734 h 764"/>
                  <a:gd name="T64" fmla="*/ 381 w 516"/>
                  <a:gd name="T65" fmla="*/ 728 h 764"/>
                  <a:gd name="T66" fmla="*/ 374 w 516"/>
                  <a:gd name="T67" fmla="*/ 722 h 764"/>
                  <a:gd name="T68" fmla="*/ 360 w 516"/>
                  <a:gd name="T69" fmla="*/ 706 h 764"/>
                  <a:gd name="T70" fmla="*/ 350 w 516"/>
                  <a:gd name="T71" fmla="*/ 688 h 764"/>
                  <a:gd name="T72" fmla="*/ 342 w 516"/>
                  <a:gd name="T73" fmla="*/ 666 h 764"/>
                  <a:gd name="T74" fmla="*/ 327 w 516"/>
                  <a:gd name="T75" fmla="*/ 627 h 764"/>
                  <a:gd name="T76" fmla="*/ 313 w 516"/>
                  <a:gd name="T77" fmla="*/ 591 h 764"/>
                  <a:gd name="T78" fmla="*/ 313 w 516"/>
                  <a:gd name="T79" fmla="*/ 591 h 764"/>
                  <a:gd name="T80" fmla="*/ 296 w 516"/>
                  <a:gd name="T81" fmla="*/ 551 h 764"/>
                  <a:gd name="T82" fmla="*/ 279 w 516"/>
                  <a:gd name="T83" fmla="*/ 511 h 764"/>
                  <a:gd name="T84" fmla="*/ 239 w 516"/>
                  <a:gd name="T85" fmla="*/ 440 h 764"/>
                  <a:gd name="T86" fmla="*/ 198 w 516"/>
                  <a:gd name="T87" fmla="*/ 366 h 764"/>
                  <a:gd name="T88" fmla="*/ 154 w 516"/>
                  <a:gd name="T89" fmla="*/ 294 h 764"/>
                  <a:gd name="T90" fmla="*/ 154 w 516"/>
                  <a:gd name="T91" fmla="*/ 294 h 764"/>
                  <a:gd name="T92" fmla="*/ 76 w 516"/>
                  <a:gd name="T93" fmla="*/ 169 h 764"/>
                  <a:gd name="T94" fmla="*/ 39 w 516"/>
                  <a:gd name="T95" fmla="*/ 105 h 764"/>
                  <a:gd name="T96" fmla="*/ 17 w 516"/>
                  <a:gd name="T97" fmla="*/ 84 h 764"/>
                  <a:gd name="T98" fmla="*/ 0 w 516"/>
                  <a:gd name="T99" fmla="*/ 60 h 764"/>
                  <a:gd name="T100" fmla="*/ 104 w 516"/>
                  <a:gd name="T101" fmla="*/ 0 h 76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16" h="764">
                    <a:moveTo>
                      <a:pt x="122" y="0"/>
                    </a:moveTo>
                    <a:lnTo>
                      <a:pt x="122" y="0"/>
                    </a:lnTo>
                    <a:lnTo>
                      <a:pt x="140" y="38"/>
                    </a:lnTo>
                    <a:lnTo>
                      <a:pt x="162" y="74"/>
                    </a:lnTo>
                    <a:lnTo>
                      <a:pt x="184" y="110"/>
                    </a:lnTo>
                    <a:lnTo>
                      <a:pt x="208" y="146"/>
                    </a:lnTo>
                    <a:lnTo>
                      <a:pt x="256" y="218"/>
                    </a:lnTo>
                    <a:lnTo>
                      <a:pt x="278" y="254"/>
                    </a:lnTo>
                    <a:lnTo>
                      <a:pt x="300" y="290"/>
                    </a:lnTo>
                    <a:lnTo>
                      <a:pt x="324" y="334"/>
                    </a:lnTo>
                    <a:lnTo>
                      <a:pt x="352" y="376"/>
                    </a:lnTo>
                    <a:lnTo>
                      <a:pt x="408" y="462"/>
                    </a:lnTo>
                    <a:lnTo>
                      <a:pt x="436" y="506"/>
                    </a:lnTo>
                    <a:lnTo>
                      <a:pt x="460" y="550"/>
                    </a:lnTo>
                    <a:lnTo>
                      <a:pt x="482" y="596"/>
                    </a:lnTo>
                    <a:lnTo>
                      <a:pt x="490" y="618"/>
                    </a:lnTo>
                    <a:lnTo>
                      <a:pt x="498" y="642"/>
                    </a:lnTo>
                    <a:lnTo>
                      <a:pt x="504" y="664"/>
                    </a:lnTo>
                    <a:lnTo>
                      <a:pt x="510" y="688"/>
                    </a:lnTo>
                    <a:lnTo>
                      <a:pt x="514" y="712"/>
                    </a:lnTo>
                    <a:lnTo>
                      <a:pt x="516" y="734"/>
                    </a:lnTo>
                    <a:lnTo>
                      <a:pt x="514" y="742"/>
                    </a:lnTo>
                    <a:lnTo>
                      <a:pt x="512" y="750"/>
                    </a:lnTo>
                    <a:lnTo>
                      <a:pt x="506" y="758"/>
                    </a:lnTo>
                    <a:lnTo>
                      <a:pt x="500" y="762"/>
                    </a:lnTo>
                    <a:lnTo>
                      <a:pt x="492" y="764"/>
                    </a:lnTo>
                    <a:lnTo>
                      <a:pt x="482" y="764"/>
                    </a:lnTo>
                    <a:lnTo>
                      <a:pt x="470" y="760"/>
                    </a:lnTo>
                    <a:lnTo>
                      <a:pt x="454" y="754"/>
                    </a:lnTo>
                    <a:lnTo>
                      <a:pt x="446" y="748"/>
                    </a:lnTo>
                    <a:lnTo>
                      <a:pt x="438" y="742"/>
                    </a:lnTo>
                    <a:lnTo>
                      <a:pt x="422" y="726"/>
                    </a:lnTo>
                    <a:lnTo>
                      <a:pt x="410" y="708"/>
                    </a:lnTo>
                    <a:lnTo>
                      <a:pt x="400" y="686"/>
                    </a:lnTo>
                    <a:lnTo>
                      <a:pt x="382" y="642"/>
                    </a:lnTo>
                    <a:lnTo>
                      <a:pt x="366" y="606"/>
                    </a:lnTo>
                    <a:lnTo>
                      <a:pt x="346" y="566"/>
                    </a:lnTo>
                    <a:lnTo>
                      <a:pt x="326" y="526"/>
                    </a:lnTo>
                    <a:lnTo>
                      <a:pt x="280" y="450"/>
                    </a:lnTo>
                    <a:lnTo>
                      <a:pt x="232" y="376"/>
                    </a:lnTo>
                    <a:lnTo>
                      <a:pt x="180" y="304"/>
                    </a:lnTo>
                    <a:lnTo>
                      <a:pt x="90" y="174"/>
                    </a:lnTo>
                    <a:lnTo>
                      <a:pt x="44" y="110"/>
                    </a:lnTo>
                    <a:lnTo>
                      <a:pt x="22" y="84"/>
                    </a:lnTo>
                    <a:lnTo>
                      <a:pt x="0" y="60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" name="Freeform 97"/>
              <p:cNvSpPr>
                <a:spLocks/>
              </p:cNvSpPr>
              <p:nvPr userDrawn="1"/>
            </p:nvSpPr>
            <p:spPr bwMode="auto">
              <a:xfrm>
                <a:off x="9057" y="-2127"/>
                <a:ext cx="500" cy="760"/>
              </a:xfrm>
              <a:custGeom>
                <a:avLst/>
                <a:gdLst>
                  <a:gd name="T0" fmla="*/ 104 w 516"/>
                  <a:gd name="T1" fmla="*/ 0 h 764"/>
                  <a:gd name="T2" fmla="*/ 104 w 516"/>
                  <a:gd name="T3" fmla="*/ 0 h 764"/>
                  <a:gd name="T4" fmla="*/ 120 w 516"/>
                  <a:gd name="T5" fmla="*/ 38 h 764"/>
                  <a:gd name="T6" fmla="*/ 138 w 516"/>
                  <a:gd name="T7" fmla="*/ 74 h 764"/>
                  <a:gd name="T8" fmla="*/ 157 w 516"/>
                  <a:gd name="T9" fmla="*/ 105 h 764"/>
                  <a:gd name="T10" fmla="*/ 178 w 516"/>
                  <a:gd name="T11" fmla="*/ 141 h 764"/>
                  <a:gd name="T12" fmla="*/ 219 w 516"/>
                  <a:gd name="T13" fmla="*/ 213 h 764"/>
                  <a:gd name="T14" fmla="*/ 237 w 516"/>
                  <a:gd name="T15" fmla="*/ 249 h 764"/>
                  <a:gd name="T16" fmla="*/ 257 w 516"/>
                  <a:gd name="T17" fmla="*/ 283 h 764"/>
                  <a:gd name="T18" fmla="*/ 257 w 516"/>
                  <a:gd name="T19" fmla="*/ 283 h 764"/>
                  <a:gd name="T20" fmla="*/ 277 w 516"/>
                  <a:gd name="T21" fmla="*/ 324 h 764"/>
                  <a:gd name="T22" fmla="*/ 300 w 516"/>
                  <a:gd name="T23" fmla="*/ 366 h 764"/>
                  <a:gd name="T24" fmla="*/ 348 w 516"/>
                  <a:gd name="T25" fmla="*/ 452 h 764"/>
                  <a:gd name="T26" fmla="*/ 372 w 516"/>
                  <a:gd name="T27" fmla="*/ 491 h 764"/>
                  <a:gd name="T28" fmla="*/ 393 w 516"/>
                  <a:gd name="T29" fmla="*/ 535 h 764"/>
                  <a:gd name="T30" fmla="*/ 412 w 516"/>
                  <a:gd name="T31" fmla="*/ 581 h 764"/>
                  <a:gd name="T32" fmla="*/ 419 w 516"/>
                  <a:gd name="T33" fmla="*/ 603 h 764"/>
                  <a:gd name="T34" fmla="*/ 425 w 516"/>
                  <a:gd name="T35" fmla="*/ 627 h 764"/>
                  <a:gd name="T36" fmla="*/ 425 w 516"/>
                  <a:gd name="T37" fmla="*/ 627 h 764"/>
                  <a:gd name="T38" fmla="*/ 430 w 516"/>
                  <a:gd name="T39" fmla="*/ 649 h 764"/>
                  <a:gd name="T40" fmla="*/ 436 w 516"/>
                  <a:gd name="T41" fmla="*/ 668 h 764"/>
                  <a:gd name="T42" fmla="*/ 439 w 516"/>
                  <a:gd name="T43" fmla="*/ 692 h 764"/>
                  <a:gd name="T44" fmla="*/ 440 w 516"/>
                  <a:gd name="T45" fmla="*/ 714 h 764"/>
                  <a:gd name="T46" fmla="*/ 439 w 516"/>
                  <a:gd name="T47" fmla="*/ 722 h 764"/>
                  <a:gd name="T48" fmla="*/ 438 w 516"/>
                  <a:gd name="T49" fmla="*/ 730 h 764"/>
                  <a:gd name="T50" fmla="*/ 432 w 516"/>
                  <a:gd name="T51" fmla="*/ 738 h 764"/>
                  <a:gd name="T52" fmla="*/ 426 w 516"/>
                  <a:gd name="T53" fmla="*/ 742 h 764"/>
                  <a:gd name="T54" fmla="*/ 421 w 516"/>
                  <a:gd name="T55" fmla="*/ 744 h 764"/>
                  <a:gd name="T56" fmla="*/ 412 w 516"/>
                  <a:gd name="T57" fmla="*/ 744 h 764"/>
                  <a:gd name="T58" fmla="*/ 401 w 516"/>
                  <a:gd name="T59" fmla="*/ 740 h 764"/>
                  <a:gd name="T60" fmla="*/ 388 w 516"/>
                  <a:gd name="T61" fmla="*/ 734 h 764"/>
                  <a:gd name="T62" fmla="*/ 388 w 516"/>
                  <a:gd name="T63" fmla="*/ 734 h 764"/>
                  <a:gd name="T64" fmla="*/ 381 w 516"/>
                  <a:gd name="T65" fmla="*/ 728 h 764"/>
                  <a:gd name="T66" fmla="*/ 374 w 516"/>
                  <a:gd name="T67" fmla="*/ 722 h 764"/>
                  <a:gd name="T68" fmla="*/ 360 w 516"/>
                  <a:gd name="T69" fmla="*/ 706 h 764"/>
                  <a:gd name="T70" fmla="*/ 350 w 516"/>
                  <a:gd name="T71" fmla="*/ 688 h 764"/>
                  <a:gd name="T72" fmla="*/ 342 w 516"/>
                  <a:gd name="T73" fmla="*/ 666 h 764"/>
                  <a:gd name="T74" fmla="*/ 327 w 516"/>
                  <a:gd name="T75" fmla="*/ 627 h 764"/>
                  <a:gd name="T76" fmla="*/ 313 w 516"/>
                  <a:gd name="T77" fmla="*/ 591 h 764"/>
                  <a:gd name="T78" fmla="*/ 313 w 516"/>
                  <a:gd name="T79" fmla="*/ 591 h 764"/>
                  <a:gd name="T80" fmla="*/ 296 w 516"/>
                  <a:gd name="T81" fmla="*/ 551 h 764"/>
                  <a:gd name="T82" fmla="*/ 279 w 516"/>
                  <a:gd name="T83" fmla="*/ 511 h 764"/>
                  <a:gd name="T84" fmla="*/ 239 w 516"/>
                  <a:gd name="T85" fmla="*/ 440 h 764"/>
                  <a:gd name="T86" fmla="*/ 198 w 516"/>
                  <a:gd name="T87" fmla="*/ 366 h 764"/>
                  <a:gd name="T88" fmla="*/ 154 w 516"/>
                  <a:gd name="T89" fmla="*/ 294 h 764"/>
                  <a:gd name="T90" fmla="*/ 154 w 516"/>
                  <a:gd name="T91" fmla="*/ 294 h 764"/>
                  <a:gd name="T92" fmla="*/ 76 w 516"/>
                  <a:gd name="T93" fmla="*/ 169 h 764"/>
                  <a:gd name="T94" fmla="*/ 39 w 516"/>
                  <a:gd name="T95" fmla="*/ 105 h 764"/>
                  <a:gd name="T96" fmla="*/ 17 w 516"/>
                  <a:gd name="T97" fmla="*/ 84 h 764"/>
                  <a:gd name="T98" fmla="*/ 0 w 516"/>
                  <a:gd name="T99" fmla="*/ 60 h 76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16" h="764">
                    <a:moveTo>
                      <a:pt x="122" y="0"/>
                    </a:moveTo>
                    <a:lnTo>
                      <a:pt x="122" y="0"/>
                    </a:lnTo>
                    <a:lnTo>
                      <a:pt x="140" y="38"/>
                    </a:lnTo>
                    <a:lnTo>
                      <a:pt x="162" y="74"/>
                    </a:lnTo>
                    <a:lnTo>
                      <a:pt x="184" y="110"/>
                    </a:lnTo>
                    <a:lnTo>
                      <a:pt x="208" y="146"/>
                    </a:lnTo>
                    <a:lnTo>
                      <a:pt x="256" y="218"/>
                    </a:lnTo>
                    <a:lnTo>
                      <a:pt x="278" y="254"/>
                    </a:lnTo>
                    <a:lnTo>
                      <a:pt x="300" y="290"/>
                    </a:lnTo>
                    <a:lnTo>
                      <a:pt x="324" y="334"/>
                    </a:lnTo>
                    <a:lnTo>
                      <a:pt x="352" y="376"/>
                    </a:lnTo>
                    <a:lnTo>
                      <a:pt x="408" y="462"/>
                    </a:lnTo>
                    <a:lnTo>
                      <a:pt x="436" y="506"/>
                    </a:lnTo>
                    <a:lnTo>
                      <a:pt x="460" y="550"/>
                    </a:lnTo>
                    <a:lnTo>
                      <a:pt x="482" y="596"/>
                    </a:lnTo>
                    <a:lnTo>
                      <a:pt x="490" y="618"/>
                    </a:lnTo>
                    <a:lnTo>
                      <a:pt x="498" y="642"/>
                    </a:lnTo>
                    <a:lnTo>
                      <a:pt x="504" y="664"/>
                    </a:lnTo>
                    <a:lnTo>
                      <a:pt x="510" y="688"/>
                    </a:lnTo>
                    <a:lnTo>
                      <a:pt x="514" y="712"/>
                    </a:lnTo>
                    <a:lnTo>
                      <a:pt x="516" y="734"/>
                    </a:lnTo>
                    <a:lnTo>
                      <a:pt x="514" y="742"/>
                    </a:lnTo>
                    <a:lnTo>
                      <a:pt x="512" y="750"/>
                    </a:lnTo>
                    <a:lnTo>
                      <a:pt x="506" y="758"/>
                    </a:lnTo>
                    <a:lnTo>
                      <a:pt x="500" y="762"/>
                    </a:lnTo>
                    <a:lnTo>
                      <a:pt x="492" y="764"/>
                    </a:lnTo>
                    <a:lnTo>
                      <a:pt x="482" y="764"/>
                    </a:lnTo>
                    <a:lnTo>
                      <a:pt x="470" y="760"/>
                    </a:lnTo>
                    <a:lnTo>
                      <a:pt x="454" y="754"/>
                    </a:lnTo>
                    <a:lnTo>
                      <a:pt x="446" y="748"/>
                    </a:lnTo>
                    <a:lnTo>
                      <a:pt x="438" y="742"/>
                    </a:lnTo>
                    <a:lnTo>
                      <a:pt x="422" y="726"/>
                    </a:lnTo>
                    <a:lnTo>
                      <a:pt x="410" y="708"/>
                    </a:lnTo>
                    <a:lnTo>
                      <a:pt x="400" y="686"/>
                    </a:lnTo>
                    <a:lnTo>
                      <a:pt x="382" y="642"/>
                    </a:lnTo>
                    <a:lnTo>
                      <a:pt x="366" y="606"/>
                    </a:lnTo>
                    <a:lnTo>
                      <a:pt x="346" y="566"/>
                    </a:lnTo>
                    <a:lnTo>
                      <a:pt x="326" y="526"/>
                    </a:lnTo>
                    <a:lnTo>
                      <a:pt x="280" y="450"/>
                    </a:lnTo>
                    <a:lnTo>
                      <a:pt x="232" y="376"/>
                    </a:lnTo>
                    <a:lnTo>
                      <a:pt x="180" y="304"/>
                    </a:lnTo>
                    <a:lnTo>
                      <a:pt x="90" y="174"/>
                    </a:lnTo>
                    <a:lnTo>
                      <a:pt x="44" y="110"/>
                    </a:lnTo>
                    <a:lnTo>
                      <a:pt x="22" y="84"/>
                    </a:lnTo>
                    <a:lnTo>
                      <a:pt x="0" y="6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" name="Freeform 98"/>
              <p:cNvSpPr>
                <a:spLocks/>
              </p:cNvSpPr>
              <p:nvPr userDrawn="1"/>
            </p:nvSpPr>
            <p:spPr bwMode="auto">
              <a:xfrm>
                <a:off x="8837" y="-1827"/>
                <a:ext cx="340" cy="680"/>
              </a:xfrm>
              <a:custGeom>
                <a:avLst/>
                <a:gdLst>
                  <a:gd name="T0" fmla="*/ 58 w 352"/>
                  <a:gd name="T1" fmla="*/ 0 h 686"/>
                  <a:gd name="T2" fmla="*/ 58 w 352"/>
                  <a:gd name="T3" fmla="*/ 0 h 686"/>
                  <a:gd name="T4" fmla="*/ 83 w 352"/>
                  <a:gd name="T5" fmla="*/ 28 h 686"/>
                  <a:gd name="T6" fmla="*/ 106 w 352"/>
                  <a:gd name="T7" fmla="*/ 57 h 686"/>
                  <a:gd name="T8" fmla="*/ 126 w 352"/>
                  <a:gd name="T9" fmla="*/ 85 h 686"/>
                  <a:gd name="T10" fmla="*/ 146 w 352"/>
                  <a:gd name="T11" fmla="*/ 119 h 686"/>
                  <a:gd name="T12" fmla="*/ 163 w 352"/>
                  <a:gd name="T13" fmla="*/ 153 h 686"/>
                  <a:gd name="T14" fmla="*/ 178 w 352"/>
                  <a:gd name="T15" fmla="*/ 184 h 686"/>
                  <a:gd name="T16" fmla="*/ 192 w 352"/>
                  <a:gd name="T17" fmla="*/ 220 h 686"/>
                  <a:gd name="T18" fmla="*/ 202 w 352"/>
                  <a:gd name="T19" fmla="*/ 258 h 686"/>
                  <a:gd name="T20" fmla="*/ 202 w 352"/>
                  <a:gd name="T21" fmla="*/ 258 h 686"/>
                  <a:gd name="T22" fmla="*/ 215 w 352"/>
                  <a:gd name="T23" fmla="*/ 291 h 686"/>
                  <a:gd name="T24" fmla="*/ 231 w 352"/>
                  <a:gd name="T25" fmla="*/ 335 h 686"/>
                  <a:gd name="T26" fmla="*/ 247 w 352"/>
                  <a:gd name="T27" fmla="*/ 381 h 686"/>
                  <a:gd name="T28" fmla="*/ 264 w 352"/>
                  <a:gd name="T29" fmla="*/ 424 h 686"/>
                  <a:gd name="T30" fmla="*/ 279 w 352"/>
                  <a:gd name="T31" fmla="*/ 472 h 686"/>
                  <a:gd name="T32" fmla="*/ 286 w 352"/>
                  <a:gd name="T33" fmla="*/ 495 h 686"/>
                  <a:gd name="T34" fmla="*/ 291 w 352"/>
                  <a:gd name="T35" fmla="*/ 515 h 686"/>
                  <a:gd name="T36" fmla="*/ 294 w 352"/>
                  <a:gd name="T37" fmla="*/ 539 h 686"/>
                  <a:gd name="T38" fmla="*/ 296 w 352"/>
                  <a:gd name="T39" fmla="*/ 561 h 686"/>
                  <a:gd name="T40" fmla="*/ 296 w 352"/>
                  <a:gd name="T41" fmla="*/ 583 h 686"/>
                  <a:gd name="T42" fmla="*/ 294 w 352"/>
                  <a:gd name="T43" fmla="*/ 603 h 686"/>
                  <a:gd name="T44" fmla="*/ 294 w 352"/>
                  <a:gd name="T45" fmla="*/ 603 h 686"/>
                  <a:gd name="T46" fmla="*/ 289 w 352"/>
                  <a:gd name="T47" fmla="*/ 626 h 686"/>
                  <a:gd name="T48" fmla="*/ 284 w 352"/>
                  <a:gd name="T49" fmla="*/ 638 h 686"/>
                  <a:gd name="T50" fmla="*/ 281 w 352"/>
                  <a:gd name="T51" fmla="*/ 646 h 686"/>
                  <a:gd name="T52" fmla="*/ 278 w 352"/>
                  <a:gd name="T53" fmla="*/ 650 h 686"/>
                  <a:gd name="T54" fmla="*/ 272 w 352"/>
                  <a:gd name="T55" fmla="*/ 654 h 686"/>
                  <a:gd name="T56" fmla="*/ 268 w 352"/>
                  <a:gd name="T57" fmla="*/ 656 h 686"/>
                  <a:gd name="T58" fmla="*/ 264 w 352"/>
                  <a:gd name="T59" fmla="*/ 656 h 686"/>
                  <a:gd name="T60" fmla="*/ 260 w 352"/>
                  <a:gd name="T61" fmla="*/ 654 h 686"/>
                  <a:gd name="T62" fmla="*/ 254 w 352"/>
                  <a:gd name="T63" fmla="*/ 650 h 686"/>
                  <a:gd name="T64" fmla="*/ 242 w 352"/>
                  <a:gd name="T65" fmla="*/ 638 h 686"/>
                  <a:gd name="T66" fmla="*/ 233 w 352"/>
                  <a:gd name="T67" fmla="*/ 623 h 686"/>
                  <a:gd name="T68" fmla="*/ 220 w 352"/>
                  <a:gd name="T69" fmla="*/ 604 h 686"/>
                  <a:gd name="T70" fmla="*/ 210 w 352"/>
                  <a:gd name="T71" fmla="*/ 583 h 686"/>
                  <a:gd name="T72" fmla="*/ 199 w 352"/>
                  <a:gd name="T73" fmla="*/ 557 h 686"/>
                  <a:gd name="T74" fmla="*/ 180 w 352"/>
                  <a:gd name="T75" fmla="*/ 508 h 686"/>
                  <a:gd name="T76" fmla="*/ 165 w 352"/>
                  <a:gd name="T77" fmla="*/ 466 h 686"/>
                  <a:gd name="T78" fmla="*/ 156 w 352"/>
                  <a:gd name="T79" fmla="*/ 436 h 686"/>
                  <a:gd name="T80" fmla="*/ 156 w 352"/>
                  <a:gd name="T81" fmla="*/ 436 h 686"/>
                  <a:gd name="T82" fmla="*/ 140 w 352"/>
                  <a:gd name="T83" fmla="*/ 386 h 686"/>
                  <a:gd name="T84" fmla="*/ 123 w 352"/>
                  <a:gd name="T85" fmla="*/ 337 h 686"/>
                  <a:gd name="T86" fmla="*/ 104 w 352"/>
                  <a:gd name="T87" fmla="*/ 287 h 686"/>
                  <a:gd name="T88" fmla="*/ 85 w 352"/>
                  <a:gd name="T89" fmla="*/ 242 h 686"/>
                  <a:gd name="T90" fmla="*/ 42 w 352"/>
                  <a:gd name="T91" fmla="*/ 151 h 686"/>
                  <a:gd name="T92" fmla="*/ 0 w 352"/>
                  <a:gd name="T93" fmla="*/ 56 h 686"/>
                  <a:gd name="T94" fmla="*/ 58 w 352"/>
                  <a:gd name="T95" fmla="*/ 0 h 6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52" h="686">
                    <a:moveTo>
                      <a:pt x="68" y="0"/>
                    </a:moveTo>
                    <a:lnTo>
                      <a:pt x="68" y="0"/>
                    </a:lnTo>
                    <a:lnTo>
                      <a:pt x="98" y="28"/>
                    </a:lnTo>
                    <a:lnTo>
                      <a:pt x="126" y="58"/>
                    </a:lnTo>
                    <a:lnTo>
                      <a:pt x="150" y="90"/>
                    </a:lnTo>
                    <a:lnTo>
                      <a:pt x="174" y="124"/>
                    </a:lnTo>
                    <a:lnTo>
                      <a:pt x="194" y="158"/>
                    </a:lnTo>
                    <a:lnTo>
                      <a:pt x="212" y="194"/>
                    </a:lnTo>
                    <a:lnTo>
                      <a:pt x="228" y="230"/>
                    </a:lnTo>
                    <a:lnTo>
                      <a:pt x="240" y="268"/>
                    </a:lnTo>
                    <a:lnTo>
                      <a:pt x="256" y="306"/>
                    </a:lnTo>
                    <a:lnTo>
                      <a:pt x="274" y="350"/>
                    </a:lnTo>
                    <a:lnTo>
                      <a:pt x="294" y="396"/>
                    </a:lnTo>
                    <a:lnTo>
                      <a:pt x="314" y="444"/>
                    </a:lnTo>
                    <a:lnTo>
                      <a:pt x="332" y="492"/>
                    </a:lnTo>
                    <a:lnTo>
                      <a:pt x="340" y="516"/>
                    </a:lnTo>
                    <a:lnTo>
                      <a:pt x="346" y="540"/>
                    </a:lnTo>
                    <a:lnTo>
                      <a:pt x="350" y="564"/>
                    </a:lnTo>
                    <a:lnTo>
                      <a:pt x="352" y="586"/>
                    </a:lnTo>
                    <a:lnTo>
                      <a:pt x="352" y="608"/>
                    </a:lnTo>
                    <a:lnTo>
                      <a:pt x="350" y="628"/>
                    </a:lnTo>
                    <a:lnTo>
                      <a:pt x="344" y="656"/>
                    </a:lnTo>
                    <a:lnTo>
                      <a:pt x="338" y="668"/>
                    </a:lnTo>
                    <a:lnTo>
                      <a:pt x="334" y="676"/>
                    </a:lnTo>
                    <a:lnTo>
                      <a:pt x="330" y="680"/>
                    </a:lnTo>
                    <a:lnTo>
                      <a:pt x="324" y="684"/>
                    </a:lnTo>
                    <a:lnTo>
                      <a:pt x="318" y="686"/>
                    </a:lnTo>
                    <a:lnTo>
                      <a:pt x="314" y="686"/>
                    </a:lnTo>
                    <a:lnTo>
                      <a:pt x="308" y="684"/>
                    </a:lnTo>
                    <a:lnTo>
                      <a:pt x="302" y="680"/>
                    </a:lnTo>
                    <a:lnTo>
                      <a:pt x="288" y="668"/>
                    </a:lnTo>
                    <a:lnTo>
                      <a:pt x="276" y="652"/>
                    </a:lnTo>
                    <a:lnTo>
                      <a:pt x="262" y="630"/>
                    </a:lnTo>
                    <a:lnTo>
                      <a:pt x="250" y="608"/>
                    </a:lnTo>
                    <a:lnTo>
                      <a:pt x="236" y="582"/>
                    </a:lnTo>
                    <a:lnTo>
                      <a:pt x="214" y="532"/>
                    </a:lnTo>
                    <a:lnTo>
                      <a:pt x="196" y="486"/>
                    </a:lnTo>
                    <a:lnTo>
                      <a:pt x="186" y="456"/>
                    </a:lnTo>
                    <a:lnTo>
                      <a:pt x="166" y="402"/>
                    </a:lnTo>
                    <a:lnTo>
                      <a:pt x="146" y="352"/>
                    </a:lnTo>
                    <a:lnTo>
                      <a:pt x="124" y="302"/>
                    </a:lnTo>
                    <a:lnTo>
                      <a:pt x="100" y="252"/>
                    </a:lnTo>
                    <a:lnTo>
                      <a:pt x="50" y="156"/>
                    </a:lnTo>
                    <a:lnTo>
                      <a:pt x="0" y="5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" name="Freeform 99"/>
              <p:cNvSpPr>
                <a:spLocks/>
              </p:cNvSpPr>
              <p:nvPr userDrawn="1"/>
            </p:nvSpPr>
            <p:spPr bwMode="auto">
              <a:xfrm>
                <a:off x="8837" y="-1827"/>
                <a:ext cx="340" cy="680"/>
              </a:xfrm>
              <a:custGeom>
                <a:avLst/>
                <a:gdLst>
                  <a:gd name="T0" fmla="*/ 58 w 352"/>
                  <a:gd name="T1" fmla="*/ 0 h 686"/>
                  <a:gd name="T2" fmla="*/ 58 w 352"/>
                  <a:gd name="T3" fmla="*/ 0 h 686"/>
                  <a:gd name="T4" fmla="*/ 83 w 352"/>
                  <a:gd name="T5" fmla="*/ 28 h 686"/>
                  <a:gd name="T6" fmla="*/ 106 w 352"/>
                  <a:gd name="T7" fmla="*/ 57 h 686"/>
                  <a:gd name="T8" fmla="*/ 126 w 352"/>
                  <a:gd name="T9" fmla="*/ 85 h 686"/>
                  <a:gd name="T10" fmla="*/ 146 w 352"/>
                  <a:gd name="T11" fmla="*/ 119 h 686"/>
                  <a:gd name="T12" fmla="*/ 163 w 352"/>
                  <a:gd name="T13" fmla="*/ 153 h 686"/>
                  <a:gd name="T14" fmla="*/ 178 w 352"/>
                  <a:gd name="T15" fmla="*/ 184 h 686"/>
                  <a:gd name="T16" fmla="*/ 192 w 352"/>
                  <a:gd name="T17" fmla="*/ 220 h 686"/>
                  <a:gd name="T18" fmla="*/ 202 w 352"/>
                  <a:gd name="T19" fmla="*/ 258 h 686"/>
                  <a:gd name="T20" fmla="*/ 202 w 352"/>
                  <a:gd name="T21" fmla="*/ 258 h 686"/>
                  <a:gd name="T22" fmla="*/ 215 w 352"/>
                  <a:gd name="T23" fmla="*/ 291 h 686"/>
                  <a:gd name="T24" fmla="*/ 231 w 352"/>
                  <a:gd name="T25" fmla="*/ 335 h 686"/>
                  <a:gd name="T26" fmla="*/ 247 w 352"/>
                  <a:gd name="T27" fmla="*/ 381 h 686"/>
                  <a:gd name="T28" fmla="*/ 264 w 352"/>
                  <a:gd name="T29" fmla="*/ 424 h 686"/>
                  <a:gd name="T30" fmla="*/ 279 w 352"/>
                  <a:gd name="T31" fmla="*/ 472 h 686"/>
                  <a:gd name="T32" fmla="*/ 286 w 352"/>
                  <a:gd name="T33" fmla="*/ 495 h 686"/>
                  <a:gd name="T34" fmla="*/ 291 w 352"/>
                  <a:gd name="T35" fmla="*/ 515 h 686"/>
                  <a:gd name="T36" fmla="*/ 294 w 352"/>
                  <a:gd name="T37" fmla="*/ 539 h 686"/>
                  <a:gd name="T38" fmla="*/ 296 w 352"/>
                  <a:gd name="T39" fmla="*/ 561 h 686"/>
                  <a:gd name="T40" fmla="*/ 296 w 352"/>
                  <a:gd name="T41" fmla="*/ 583 h 686"/>
                  <a:gd name="T42" fmla="*/ 294 w 352"/>
                  <a:gd name="T43" fmla="*/ 603 h 686"/>
                  <a:gd name="T44" fmla="*/ 294 w 352"/>
                  <a:gd name="T45" fmla="*/ 603 h 686"/>
                  <a:gd name="T46" fmla="*/ 289 w 352"/>
                  <a:gd name="T47" fmla="*/ 626 h 686"/>
                  <a:gd name="T48" fmla="*/ 284 w 352"/>
                  <a:gd name="T49" fmla="*/ 638 h 686"/>
                  <a:gd name="T50" fmla="*/ 281 w 352"/>
                  <a:gd name="T51" fmla="*/ 646 h 686"/>
                  <a:gd name="T52" fmla="*/ 278 w 352"/>
                  <a:gd name="T53" fmla="*/ 650 h 686"/>
                  <a:gd name="T54" fmla="*/ 272 w 352"/>
                  <a:gd name="T55" fmla="*/ 654 h 686"/>
                  <a:gd name="T56" fmla="*/ 268 w 352"/>
                  <a:gd name="T57" fmla="*/ 656 h 686"/>
                  <a:gd name="T58" fmla="*/ 264 w 352"/>
                  <a:gd name="T59" fmla="*/ 656 h 686"/>
                  <a:gd name="T60" fmla="*/ 260 w 352"/>
                  <a:gd name="T61" fmla="*/ 654 h 686"/>
                  <a:gd name="T62" fmla="*/ 254 w 352"/>
                  <a:gd name="T63" fmla="*/ 650 h 686"/>
                  <a:gd name="T64" fmla="*/ 242 w 352"/>
                  <a:gd name="T65" fmla="*/ 638 h 686"/>
                  <a:gd name="T66" fmla="*/ 233 w 352"/>
                  <a:gd name="T67" fmla="*/ 623 h 686"/>
                  <a:gd name="T68" fmla="*/ 220 w 352"/>
                  <a:gd name="T69" fmla="*/ 604 h 686"/>
                  <a:gd name="T70" fmla="*/ 210 w 352"/>
                  <a:gd name="T71" fmla="*/ 583 h 686"/>
                  <a:gd name="T72" fmla="*/ 199 w 352"/>
                  <a:gd name="T73" fmla="*/ 557 h 686"/>
                  <a:gd name="T74" fmla="*/ 180 w 352"/>
                  <a:gd name="T75" fmla="*/ 508 h 686"/>
                  <a:gd name="T76" fmla="*/ 165 w 352"/>
                  <a:gd name="T77" fmla="*/ 466 h 686"/>
                  <a:gd name="T78" fmla="*/ 156 w 352"/>
                  <a:gd name="T79" fmla="*/ 436 h 686"/>
                  <a:gd name="T80" fmla="*/ 156 w 352"/>
                  <a:gd name="T81" fmla="*/ 436 h 686"/>
                  <a:gd name="T82" fmla="*/ 140 w 352"/>
                  <a:gd name="T83" fmla="*/ 386 h 686"/>
                  <a:gd name="T84" fmla="*/ 123 w 352"/>
                  <a:gd name="T85" fmla="*/ 337 h 686"/>
                  <a:gd name="T86" fmla="*/ 104 w 352"/>
                  <a:gd name="T87" fmla="*/ 287 h 686"/>
                  <a:gd name="T88" fmla="*/ 85 w 352"/>
                  <a:gd name="T89" fmla="*/ 242 h 686"/>
                  <a:gd name="T90" fmla="*/ 42 w 352"/>
                  <a:gd name="T91" fmla="*/ 151 h 686"/>
                  <a:gd name="T92" fmla="*/ 0 w 352"/>
                  <a:gd name="T93" fmla="*/ 56 h 68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2" h="686">
                    <a:moveTo>
                      <a:pt x="68" y="0"/>
                    </a:moveTo>
                    <a:lnTo>
                      <a:pt x="68" y="0"/>
                    </a:lnTo>
                    <a:lnTo>
                      <a:pt x="98" y="28"/>
                    </a:lnTo>
                    <a:lnTo>
                      <a:pt x="126" y="58"/>
                    </a:lnTo>
                    <a:lnTo>
                      <a:pt x="150" y="90"/>
                    </a:lnTo>
                    <a:lnTo>
                      <a:pt x="174" y="124"/>
                    </a:lnTo>
                    <a:lnTo>
                      <a:pt x="194" y="158"/>
                    </a:lnTo>
                    <a:lnTo>
                      <a:pt x="212" y="194"/>
                    </a:lnTo>
                    <a:lnTo>
                      <a:pt x="228" y="230"/>
                    </a:lnTo>
                    <a:lnTo>
                      <a:pt x="240" y="268"/>
                    </a:lnTo>
                    <a:lnTo>
                      <a:pt x="256" y="306"/>
                    </a:lnTo>
                    <a:lnTo>
                      <a:pt x="274" y="350"/>
                    </a:lnTo>
                    <a:lnTo>
                      <a:pt x="294" y="396"/>
                    </a:lnTo>
                    <a:lnTo>
                      <a:pt x="314" y="444"/>
                    </a:lnTo>
                    <a:lnTo>
                      <a:pt x="332" y="492"/>
                    </a:lnTo>
                    <a:lnTo>
                      <a:pt x="340" y="516"/>
                    </a:lnTo>
                    <a:lnTo>
                      <a:pt x="346" y="540"/>
                    </a:lnTo>
                    <a:lnTo>
                      <a:pt x="350" y="564"/>
                    </a:lnTo>
                    <a:lnTo>
                      <a:pt x="352" y="586"/>
                    </a:lnTo>
                    <a:lnTo>
                      <a:pt x="352" y="608"/>
                    </a:lnTo>
                    <a:lnTo>
                      <a:pt x="350" y="628"/>
                    </a:lnTo>
                    <a:lnTo>
                      <a:pt x="344" y="656"/>
                    </a:lnTo>
                    <a:lnTo>
                      <a:pt x="338" y="668"/>
                    </a:lnTo>
                    <a:lnTo>
                      <a:pt x="334" y="676"/>
                    </a:lnTo>
                    <a:lnTo>
                      <a:pt x="330" y="680"/>
                    </a:lnTo>
                    <a:lnTo>
                      <a:pt x="324" y="684"/>
                    </a:lnTo>
                    <a:lnTo>
                      <a:pt x="318" y="686"/>
                    </a:lnTo>
                    <a:lnTo>
                      <a:pt x="314" y="686"/>
                    </a:lnTo>
                    <a:lnTo>
                      <a:pt x="308" y="684"/>
                    </a:lnTo>
                    <a:lnTo>
                      <a:pt x="302" y="680"/>
                    </a:lnTo>
                    <a:lnTo>
                      <a:pt x="288" y="668"/>
                    </a:lnTo>
                    <a:lnTo>
                      <a:pt x="276" y="652"/>
                    </a:lnTo>
                    <a:lnTo>
                      <a:pt x="262" y="630"/>
                    </a:lnTo>
                    <a:lnTo>
                      <a:pt x="250" y="608"/>
                    </a:lnTo>
                    <a:lnTo>
                      <a:pt x="236" y="582"/>
                    </a:lnTo>
                    <a:lnTo>
                      <a:pt x="214" y="532"/>
                    </a:lnTo>
                    <a:lnTo>
                      <a:pt x="196" y="486"/>
                    </a:lnTo>
                    <a:lnTo>
                      <a:pt x="186" y="456"/>
                    </a:lnTo>
                    <a:lnTo>
                      <a:pt x="166" y="402"/>
                    </a:lnTo>
                    <a:lnTo>
                      <a:pt x="146" y="352"/>
                    </a:lnTo>
                    <a:lnTo>
                      <a:pt x="124" y="302"/>
                    </a:lnTo>
                    <a:lnTo>
                      <a:pt x="100" y="252"/>
                    </a:lnTo>
                    <a:lnTo>
                      <a:pt x="50" y="156"/>
                    </a:lnTo>
                    <a:lnTo>
                      <a:pt x="0" y="5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" name="Freeform 100"/>
              <p:cNvSpPr>
                <a:spLocks/>
              </p:cNvSpPr>
              <p:nvPr userDrawn="1"/>
            </p:nvSpPr>
            <p:spPr bwMode="auto">
              <a:xfrm>
                <a:off x="8616" y="-1307"/>
                <a:ext cx="220" cy="480"/>
              </a:xfrm>
              <a:custGeom>
                <a:avLst/>
                <a:gdLst>
                  <a:gd name="T0" fmla="*/ 57 w 234"/>
                  <a:gd name="T1" fmla="*/ 8 h 488"/>
                  <a:gd name="T2" fmla="*/ 57 w 234"/>
                  <a:gd name="T3" fmla="*/ 8 h 488"/>
                  <a:gd name="T4" fmla="*/ 67 w 234"/>
                  <a:gd name="T5" fmla="*/ 69 h 488"/>
                  <a:gd name="T6" fmla="*/ 73 w 234"/>
                  <a:gd name="T7" fmla="*/ 98 h 488"/>
                  <a:gd name="T8" fmla="*/ 81 w 234"/>
                  <a:gd name="T9" fmla="*/ 130 h 488"/>
                  <a:gd name="T10" fmla="*/ 88 w 234"/>
                  <a:gd name="T11" fmla="*/ 157 h 488"/>
                  <a:gd name="T12" fmla="*/ 97 w 234"/>
                  <a:gd name="T13" fmla="*/ 189 h 488"/>
                  <a:gd name="T14" fmla="*/ 107 w 234"/>
                  <a:gd name="T15" fmla="*/ 216 h 488"/>
                  <a:gd name="T16" fmla="*/ 118 w 234"/>
                  <a:gd name="T17" fmla="*/ 248 h 488"/>
                  <a:gd name="T18" fmla="*/ 118 w 234"/>
                  <a:gd name="T19" fmla="*/ 248 h 488"/>
                  <a:gd name="T20" fmla="*/ 140 w 234"/>
                  <a:gd name="T21" fmla="*/ 293 h 488"/>
                  <a:gd name="T22" fmla="*/ 151 w 234"/>
                  <a:gd name="T23" fmla="*/ 322 h 488"/>
                  <a:gd name="T24" fmla="*/ 163 w 234"/>
                  <a:gd name="T25" fmla="*/ 354 h 488"/>
                  <a:gd name="T26" fmla="*/ 167 w 234"/>
                  <a:gd name="T27" fmla="*/ 369 h 488"/>
                  <a:gd name="T28" fmla="*/ 170 w 234"/>
                  <a:gd name="T29" fmla="*/ 383 h 488"/>
                  <a:gd name="T30" fmla="*/ 172 w 234"/>
                  <a:gd name="T31" fmla="*/ 397 h 488"/>
                  <a:gd name="T32" fmla="*/ 172 w 234"/>
                  <a:gd name="T33" fmla="*/ 411 h 488"/>
                  <a:gd name="T34" fmla="*/ 169 w 234"/>
                  <a:gd name="T35" fmla="*/ 422 h 488"/>
                  <a:gd name="T36" fmla="*/ 165 w 234"/>
                  <a:gd name="T37" fmla="*/ 433 h 488"/>
                  <a:gd name="T38" fmla="*/ 157 w 234"/>
                  <a:gd name="T39" fmla="*/ 442 h 488"/>
                  <a:gd name="T40" fmla="*/ 146 w 234"/>
                  <a:gd name="T41" fmla="*/ 449 h 488"/>
                  <a:gd name="T42" fmla="*/ 146 w 234"/>
                  <a:gd name="T43" fmla="*/ 449 h 488"/>
                  <a:gd name="T44" fmla="*/ 135 w 234"/>
                  <a:gd name="T45" fmla="*/ 436 h 488"/>
                  <a:gd name="T46" fmla="*/ 122 w 234"/>
                  <a:gd name="T47" fmla="*/ 419 h 488"/>
                  <a:gd name="T48" fmla="*/ 105 w 234"/>
                  <a:gd name="T49" fmla="*/ 391 h 488"/>
                  <a:gd name="T50" fmla="*/ 90 w 234"/>
                  <a:gd name="T51" fmla="*/ 362 h 488"/>
                  <a:gd name="T52" fmla="*/ 73 w 234"/>
                  <a:gd name="T53" fmla="*/ 325 h 488"/>
                  <a:gd name="T54" fmla="*/ 57 w 234"/>
                  <a:gd name="T55" fmla="*/ 287 h 488"/>
                  <a:gd name="T56" fmla="*/ 41 w 234"/>
                  <a:gd name="T57" fmla="*/ 250 h 488"/>
                  <a:gd name="T58" fmla="*/ 28 w 234"/>
                  <a:gd name="T59" fmla="*/ 207 h 488"/>
                  <a:gd name="T60" fmla="*/ 17 w 234"/>
                  <a:gd name="T61" fmla="*/ 169 h 488"/>
                  <a:gd name="T62" fmla="*/ 8 w 234"/>
                  <a:gd name="T63" fmla="*/ 132 h 488"/>
                  <a:gd name="T64" fmla="*/ 2 w 234"/>
                  <a:gd name="T65" fmla="*/ 94 h 488"/>
                  <a:gd name="T66" fmla="*/ 0 w 234"/>
                  <a:gd name="T67" fmla="*/ 81 h 488"/>
                  <a:gd name="T68" fmla="*/ 0 w 234"/>
                  <a:gd name="T69" fmla="*/ 65 h 488"/>
                  <a:gd name="T70" fmla="*/ 2 w 234"/>
                  <a:gd name="T71" fmla="*/ 51 h 488"/>
                  <a:gd name="T72" fmla="*/ 4 w 234"/>
                  <a:gd name="T73" fmla="*/ 37 h 488"/>
                  <a:gd name="T74" fmla="*/ 8 w 234"/>
                  <a:gd name="T75" fmla="*/ 30 h 488"/>
                  <a:gd name="T76" fmla="*/ 11 w 234"/>
                  <a:gd name="T77" fmla="*/ 20 h 488"/>
                  <a:gd name="T78" fmla="*/ 19 w 234"/>
                  <a:gd name="T79" fmla="*/ 12 h 488"/>
                  <a:gd name="T80" fmla="*/ 24 w 234"/>
                  <a:gd name="T81" fmla="*/ 6 h 488"/>
                  <a:gd name="T82" fmla="*/ 35 w 234"/>
                  <a:gd name="T83" fmla="*/ 2 h 488"/>
                  <a:gd name="T84" fmla="*/ 47 w 234"/>
                  <a:gd name="T85" fmla="*/ 0 h 488"/>
                  <a:gd name="T86" fmla="*/ 57 w 234"/>
                  <a:gd name="T87" fmla="*/ 8 h 4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34" h="488">
                    <a:moveTo>
                      <a:pt x="78" y="8"/>
                    </a:moveTo>
                    <a:lnTo>
                      <a:pt x="78" y="8"/>
                    </a:lnTo>
                    <a:lnTo>
                      <a:pt x="92" y="74"/>
                    </a:lnTo>
                    <a:lnTo>
                      <a:pt x="100" y="108"/>
                    </a:lnTo>
                    <a:lnTo>
                      <a:pt x="110" y="140"/>
                    </a:lnTo>
                    <a:lnTo>
                      <a:pt x="120" y="172"/>
                    </a:lnTo>
                    <a:lnTo>
                      <a:pt x="132" y="204"/>
                    </a:lnTo>
                    <a:lnTo>
                      <a:pt x="146" y="236"/>
                    </a:lnTo>
                    <a:lnTo>
                      <a:pt x="162" y="268"/>
                    </a:lnTo>
                    <a:lnTo>
                      <a:pt x="190" y="318"/>
                    </a:lnTo>
                    <a:lnTo>
                      <a:pt x="206" y="350"/>
                    </a:lnTo>
                    <a:lnTo>
                      <a:pt x="222" y="384"/>
                    </a:lnTo>
                    <a:lnTo>
                      <a:pt x="228" y="400"/>
                    </a:lnTo>
                    <a:lnTo>
                      <a:pt x="232" y="416"/>
                    </a:lnTo>
                    <a:lnTo>
                      <a:pt x="234" y="432"/>
                    </a:lnTo>
                    <a:lnTo>
                      <a:pt x="234" y="446"/>
                    </a:lnTo>
                    <a:lnTo>
                      <a:pt x="230" y="458"/>
                    </a:lnTo>
                    <a:lnTo>
                      <a:pt x="224" y="470"/>
                    </a:lnTo>
                    <a:lnTo>
                      <a:pt x="214" y="480"/>
                    </a:lnTo>
                    <a:lnTo>
                      <a:pt x="198" y="488"/>
                    </a:lnTo>
                    <a:lnTo>
                      <a:pt x="184" y="474"/>
                    </a:lnTo>
                    <a:lnTo>
                      <a:pt x="166" y="454"/>
                    </a:lnTo>
                    <a:lnTo>
                      <a:pt x="144" y="426"/>
                    </a:lnTo>
                    <a:lnTo>
                      <a:pt x="122" y="392"/>
                    </a:lnTo>
                    <a:lnTo>
                      <a:pt x="100" y="354"/>
                    </a:lnTo>
                    <a:lnTo>
                      <a:pt x="78" y="312"/>
                    </a:lnTo>
                    <a:lnTo>
                      <a:pt x="56" y="270"/>
                    </a:lnTo>
                    <a:lnTo>
                      <a:pt x="38" y="226"/>
                    </a:lnTo>
                    <a:lnTo>
                      <a:pt x="22" y="184"/>
                    </a:lnTo>
                    <a:lnTo>
                      <a:pt x="10" y="142"/>
                    </a:lnTo>
                    <a:lnTo>
                      <a:pt x="2" y="104"/>
                    </a:lnTo>
                    <a:lnTo>
                      <a:pt x="0" y="86"/>
                    </a:lnTo>
                    <a:lnTo>
                      <a:pt x="0" y="70"/>
                    </a:lnTo>
                    <a:lnTo>
                      <a:pt x="2" y="56"/>
                    </a:lnTo>
                    <a:lnTo>
                      <a:pt x="4" y="42"/>
                    </a:lnTo>
                    <a:lnTo>
                      <a:pt x="8" y="30"/>
                    </a:lnTo>
                    <a:lnTo>
                      <a:pt x="16" y="20"/>
                    </a:lnTo>
                    <a:lnTo>
                      <a:pt x="24" y="12"/>
                    </a:lnTo>
                    <a:lnTo>
                      <a:pt x="34" y="6"/>
                    </a:lnTo>
                    <a:lnTo>
                      <a:pt x="48" y="2"/>
                    </a:lnTo>
                    <a:lnTo>
                      <a:pt x="64" y="0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" name="Freeform 101"/>
              <p:cNvSpPr>
                <a:spLocks/>
              </p:cNvSpPr>
              <p:nvPr userDrawn="1"/>
            </p:nvSpPr>
            <p:spPr bwMode="auto">
              <a:xfrm>
                <a:off x="8616" y="-1307"/>
                <a:ext cx="220" cy="480"/>
              </a:xfrm>
              <a:custGeom>
                <a:avLst/>
                <a:gdLst>
                  <a:gd name="T0" fmla="*/ 57 w 234"/>
                  <a:gd name="T1" fmla="*/ 8 h 488"/>
                  <a:gd name="T2" fmla="*/ 57 w 234"/>
                  <a:gd name="T3" fmla="*/ 8 h 488"/>
                  <a:gd name="T4" fmla="*/ 67 w 234"/>
                  <a:gd name="T5" fmla="*/ 69 h 488"/>
                  <a:gd name="T6" fmla="*/ 73 w 234"/>
                  <a:gd name="T7" fmla="*/ 98 h 488"/>
                  <a:gd name="T8" fmla="*/ 81 w 234"/>
                  <a:gd name="T9" fmla="*/ 130 h 488"/>
                  <a:gd name="T10" fmla="*/ 88 w 234"/>
                  <a:gd name="T11" fmla="*/ 157 h 488"/>
                  <a:gd name="T12" fmla="*/ 97 w 234"/>
                  <a:gd name="T13" fmla="*/ 189 h 488"/>
                  <a:gd name="T14" fmla="*/ 107 w 234"/>
                  <a:gd name="T15" fmla="*/ 216 h 488"/>
                  <a:gd name="T16" fmla="*/ 118 w 234"/>
                  <a:gd name="T17" fmla="*/ 248 h 488"/>
                  <a:gd name="T18" fmla="*/ 118 w 234"/>
                  <a:gd name="T19" fmla="*/ 248 h 488"/>
                  <a:gd name="T20" fmla="*/ 140 w 234"/>
                  <a:gd name="T21" fmla="*/ 293 h 488"/>
                  <a:gd name="T22" fmla="*/ 151 w 234"/>
                  <a:gd name="T23" fmla="*/ 322 h 488"/>
                  <a:gd name="T24" fmla="*/ 163 w 234"/>
                  <a:gd name="T25" fmla="*/ 354 h 488"/>
                  <a:gd name="T26" fmla="*/ 167 w 234"/>
                  <a:gd name="T27" fmla="*/ 369 h 488"/>
                  <a:gd name="T28" fmla="*/ 170 w 234"/>
                  <a:gd name="T29" fmla="*/ 383 h 488"/>
                  <a:gd name="T30" fmla="*/ 172 w 234"/>
                  <a:gd name="T31" fmla="*/ 397 h 488"/>
                  <a:gd name="T32" fmla="*/ 172 w 234"/>
                  <a:gd name="T33" fmla="*/ 411 h 488"/>
                  <a:gd name="T34" fmla="*/ 169 w 234"/>
                  <a:gd name="T35" fmla="*/ 422 h 488"/>
                  <a:gd name="T36" fmla="*/ 165 w 234"/>
                  <a:gd name="T37" fmla="*/ 433 h 488"/>
                  <a:gd name="T38" fmla="*/ 157 w 234"/>
                  <a:gd name="T39" fmla="*/ 442 h 488"/>
                  <a:gd name="T40" fmla="*/ 146 w 234"/>
                  <a:gd name="T41" fmla="*/ 449 h 488"/>
                  <a:gd name="T42" fmla="*/ 146 w 234"/>
                  <a:gd name="T43" fmla="*/ 449 h 488"/>
                  <a:gd name="T44" fmla="*/ 135 w 234"/>
                  <a:gd name="T45" fmla="*/ 436 h 488"/>
                  <a:gd name="T46" fmla="*/ 122 w 234"/>
                  <a:gd name="T47" fmla="*/ 419 h 488"/>
                  <a:gd name="T48" fmla="*/ 105 w 234"/>
                  <a:gd name="T49" fmla="*/ 391 h 488"/>
                  <a:gd name="T50" fmla="*/ 90 w 234"/>
                  <a:gd name="T51" fmla="*/ 362 h 488"/>
                  <a:gd name="T52" fmla="*/ 73 w 234"/>
                  <a:gd name="T53" fmla="*/ 325 h 488"/>
                  <a:gd name="T54" fmla="*/ 57 w 234"/>
                  <a:gd name="T55" fmla="*/ 287 h 488"/>
                  <a:gd name="T56" fmla="*/ 41 w 234"/>
                  <a:gd name="T57" fmla="*/ 250 h 488"/>
                  <a:gd name="T58" fmla="*/ 28 w 234"/>
                  <a:gd name="T59" fmla="*/ 207 h 488"/>
                  <a:gd name="T60" fmla="*/ 17 w 234"/>
                  <a:gd name="T61" fmla="*/ 169 h 488"/>
                  <a:gd name="T62" fmla="*/ 8 w 234"/>
                  <a:gd name="T63" fmla="*/ 132 h 488"/>
                  <a:gd name="T64" fmla="*/ 2 w 234"/>
                  <a:gd name="T65" fmla="*/ 94 h 488"/>
                  <a:gd name="T66" fmla="*/ 0 w 234"/>
                  <a:gd name="T67" fmla="*/ 81 h 488"/>
                  <a:gd name="T68" fmla="*/ 0 w 234"/>
                  <a:gd name="T69" fmla="*/ 65 h 488"/>
                  <a:gd name="T70" fmla="*/ 2 w 234"/>
                  <a:gd name="T71" fmla="*/ 51 h 488"/>
                  <a:gd name="T72" fmla="*/ 4 w 234"/>
                  <a:gd name="T73" fmla="*/ 37 h 488"/>
                  <a:gd name="T74" fmla="*/ 8 w 234"/>
                  <a:gd name="T75" fmla="*/ 30 h 488"/>
                  <a:gd name="T76" fmla="*/ 11 w 234"/>
                  <a:gd name="T77" fmla="*/ 20 h 488"/>
                  <a:gd name="T78" fmla="*/ 19 w 234"/>
                  <a:gd name="T79" fmla="*/ 12 h 488"/>
                  <a:gd name="T80" fmla="*/ 24 w 234"/>
                  <a:gd name="T81" fmla="*/ 6 h 488"/>
                  <a:gd name="T82" fmla="*/ 35 w 234"/>
                  <a:gd name="T83" fmla="*/ 2 h 488"/>
                  <a:gd name="T84" fmla="*/ 47 w 234"/>
                  <a:gd name="T85" fmla="*/ 0 h 4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34" h="488">
                    <a:moveTo>
                      <a:pt x="78" y="8"/>
                    </a:moveTo>
                    <a:lnTo>
                      <a:pt x="78" y="8"/>
                    </a:lnTo>
                    <a:lnTo>
                      <a:pt x="92" y="74"/>
                    </a:lnTo>
                    <a:lnTo>
                      <a:pt x="100" y="108"/>
                    </a:lnTo>
                    <a:lnTo>
                      <a:pt x="110" y="140"/>
                    </a:lnTo>
                    <a:lnTo>
                      <a:pt x="120" y="172"/>
                    </a:lnTo>
                    <a:lnTo>
                      <a:pt x="132" y="204"/>
                    </a:lnTo>
                    <a:lnTo>
                      <a:pt x="146" y="236"/>
                    </a:lnTo>
                    <a:lnTo>
                      <a:pt x="162" y="268"/>
                    </a:lnTo>
                    <a:lnTo>
                      <a:pt x="190" y="318"/>
                    </a:lnTo>
                    <a:lnTo>
                      <a:pt x="206" y="350"/>
                    </a:lnTo>
                    <a:lnTo>
                      <a:pt x="222" y="384"/>
                    </a:lnTo>
                    <a:lnTo>
                      <a:pt x="228" y="400"/>
                    </a:lnTo>
                    <a:lnTo>
                      <a:pt x="232" y="416"/>
                    </a:lnTo>
                    <a:lnTo>
                      <a:pt x="234" y="432"/>
                    </a:lnTo>
                    <a:lnTo>
                      <a:pt x="234" y="446"/>
                    </a:lnTo>
                    <a:lnTo>
                      <a:pt x="230" y="458"/>
                    </a:lnTo>
                    <a:lnTo>
                      <a:pt x="224" y="470"/>
                    </a:lnTo>
                    <a:lnTo>
                      <a:pt x="214" y="480"/>
                    </a:lnTo>
                    <a:lnTo>
                      <a:pt x="198" y="488"/>
                    </a:lnTo>
                    <a:lnTo>
                      <a:pt x="184" y="474"/>
                    </a:lnTo>
                    <a:lnTo>
                      <a:pt x="166" y="454"/>
                    </a:lnTo>
                    <a:lnTo>
                      <a:pt x="144" y="426"/>
                    </a:lnTo>
                    <a:lnTo>
                      <a:pt x="122" y="392"/>
                    </a:lnTo>
                    <a:lnTo>
                      <a:pt x="100" y="354"/>
                    </a:lnTo>
                    <a:lnTo>
                      <a:pt x="78" y="312"/>
                    </a:lnTo>
                    <a:lnTo>
                      <a:pt x="56" y="270"/>
                    </a:lnTo>
                    <a:lnTo>
                      <a:pt x="38" y="226"/>
                    </a:lnTo>
                    <a:lnTo>
                      <a:pt x="22" y="184"/>
                    </a:lnTo>
                    <a:lnTo>
                      <a:pt x="10" y="142"/>
                    </a:lnTo>
                    <a:lnTo>
                      <a:pt x="2" y="104"/>
                    </a:lnTo>
                    <a:lnTo>
                      <a:pt x="0" y="86"/>
                    </a:lnTo>
                    <a:lnTo>
                      <a:pt x="0" y="70"/>
                    </a:lnTo>
                    <a:lnTo>
                      <a:pt x="2" y="56"/>
                    </a:lnTo>
                    <a:lnTo>
                      <a:pt x="4" y="42"/>
                    </a:lnTo>
                    <a:lnTo>
                      <a:pt x="8" y="30"/>
                    </a:lnTo>
                    <a:lnTo>
                      <a:pt x="16" y="20"/>
                    </a:lnTo>
                    <a:lnTo>
                      <a:pt x="24" y="12"/>
                    </a:lnTo>
                    <a:lnTo>
                      <a:pt x="34" y="6"/>
                    </a:lnTo>
                    <a:lnTo>
                      <a:pt x="48" y="2"/>
                    </a:lnTo>
                    <a:lnTo>
                      <a:pt x="64" y="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" name="Freeform 102"/>
              <p:cNvSpPr>
                <a:spLocks/>
              </p:cNvSpPr>
              <p:nvPr userDrawn="1"/>
            </p:nvSpPr>
            <p:spPr bwMode="auto">
              <a:xfrm>
                <a:off x="8296" y="-1047"/>
                <a:ext cx="260" cy="540"/>
              </a:xfrm>
              <a:custGeom>
                <a:avLst/>
                <a:gdLst>
                  <a:gd name="T0" fmla="*/ 184 w 260"/>
                  <a:gd name="T1" fmla="*/ 295 h 550"/>
                  <a:gd name="T2" fmla="*/ 184 w 260"/>
                  <a:gd name="T3" fmla="*/ 295 h 550"/>
                  <a:gd name="T4" fmla="*/ 208 w 260"/>
                  <a:gd name="T5" fmla="*/ 336 h 550"/>
                  <a:gd name="T6" fmla="*/ 224 w 260"/>
                  <a:gd name="T7" fmla="*/ 367 h 550"/>
                  <a:gd name="T8" fmla="*/ 242 w 260"/>
                  <a:gd name="T9" fmla="*/ 399 h 550"/>
                  <a:gd name="T10" fmla="*/ 254 w 260"/>
                  <a:gd name="T11" fmla="*/ 431 h 550"/>
                  <a:gd name="T12" fmla="*/ 258 w 260"/>
                  <a:gd name="T13" fmla="*/ 447 h 550"/>
                  <a:gd name="T14" fmla="*/ 260 w 260"/>
                  <a:gd name="T15" fmla="*/ 459 h 550"/>
                  <a:gd name="T16" fmla="*/ 260 w 260"/>
                  <a:gd name="T17" fmla="*/ 473 h 550"/>
                  <a:gd name="T18" fmla="*/ 258 w 260"/>
                  <a:gd name="T19" fmla="*/ 484 h 550"/>
                  <a:gd name="T20" fmla="*/ 250 w 260"/>
                  <a:gd name="T21" fmla="*/ 493 h 550"/>
                  <a:gd name="T22" fmla="*/ 242 w 260"/>
                  <a:gd name="T23" fmla="*/ 498 h 550"/>
                  <a:gd name="T24" fmla="*/ 242 w 260"/>
                  <a:gd name="T25" fmla="*/ 498 h 550"/>
                  <a:gd name="T26" fmla="*/ 232 w 260"/>
                  <a:gd name="T27" fmla="*/ 502 h 550"/>
                  <a:gd name="T28" fmla="*/ 224 w 260"/>
                  <a:gd name="T29" fmla="*/ 502 h 550"/>
                  <a:gd name="T30" fmla="*/ 216 w 260"/>
                  <a:gd name="T31" fmla="*/ 502 h 550"/>
                  <a:gd name="T32" fmla="*/ 206 w 260"/>
                  <a:gd name="T33" fmla="*/ 498 h 550"/>
                  <a:gd name="T34" fmla="*/ 198 w 260"/>
                  <a:gd name="T35" fmla="*/ 495 h 550"/>
                  <a:gd name="T36" fmla="*/ 190 w 260"/>
                  <a:gd name="T37" fmla="*/ 489 h 550"/>
                  <a:gd name="T38" fmla="*/ 174 w 260"/>
                  <a:gd name="T39" fmla="*/ 475 h 550"/>
                  <a:gd name="T40" fmla="*/ 158 w 260"/>
                  <a:gd name="T41" fmla="*/ 456 h 550"/>
                  <a:gd name="T42" fmla="*/ 144 w 260"/>
                  <a:gd name="T43" fmla="*/ 435 h 550"/>
                  <a:gd name="T44" fmla="*/ 130 w 260"/>
                  <a:gd name="T45" fmla="*/ 410 h 550"/>
                  <a:gd name="T46" fmla="*/ 116 w 260"/>
                  <a:gd name="T47" fmla="*/ 384 h 550"/>
                  <a:gd name="T48" fmla="*/ 94 w 260"/>
                  <a:gd name="T49" fmla="*/ 329 h 550"/>
                  <a:gd name="T50" fmla="*/ 74 w 260"/>
                  <a:gd name="T51" fmla="*/ 277 h 550"/>
                  <a:gd name="T52" fmla="*/ 50 w 260"/>
                  <a:gd name="T53" fmla="*/ 204 h 550"/>
                  <a:gd name="T54" fmla="*/ 50 w 260"/>
                  <a:gd name="T55" fmla="*/ 204 h 550"/>
                  <a:gd name="T56" fmla="*/ 34 w 260"/>
                  <a:gd name="T57" fmla="*/ 167 h 550"/>
                  <a:gd name="T58" fmla="*/ 14 w 260"/>
                  <a:gd name="T59" fmla="*/ 118 h 550"/>
                  <a:gd name="T60" fmla="*/ 6 w 260"/>
                  <a:gd name="T61" fmla="*/ 92 h 550"/>
                  <a:gd name="T62" fmla="*/ 2 w 260"/>
                  <a:gd name="T63" fmla="*/ 71 h 550"/>
                  <a:gd name="T64" fmla="*/ 0 w 260"/>
                  <a:gd name="T65" fmla="*/ 59 h 550"/>
                  <a:gd name="T66" fmla="*/ 2 w 260"/>
                  <a:gd name="T67" fmla="*/ 47 h 550"/>
                  <a:gd name="T68" fmla="*/ 2 w 260"/>
                  <a:gd name="T69" fmla="*/ 37 h 550"/>
                  <a:gd name="T70" fmla="*/ 6 w 260"/>
                  <a:gd name="T71" fmla="*/ 29 h 550"/>
                  <a:gd name="T72" fmla="*/ 6 w 260"/>
                  <a:gd name="T73" fmla="*/ 29 h 550"/>
                  <a:gd name="T74" fmla="*/ 14 w 260"/>
                  <a:gd name="T75" fmla="*/ 20 h 550"/>
                  <a:gd name="T76" fmla="*/ 22 w 260"/>
                  <a:gd name="T77" fmla="*/ 12 h 550"/>
                  <a:gd name="T78" fmla="*/ 30 w 260"/>
                  <a:gd name="T79" fmla="*/ 4 h 550"/>
                  <a:gd name="T80" fmla="*/ 38 w 260"/>
                  <a:gd name="T81" fmla="*/ 2 h 550"/>
                  <a:gd name="T82" fmla="*/ 48 w 260"/>
                  <a:gd name="T83" fmla="*/ 0 h 550"/>
                  <a:gd name="T84" fmla="*/ 56 w 260"/>
                  <a:gd name="T85" fmla="*/ 0 h 550"/>
                  <a:gd name="T86" fmla="*/ 66 w 260"/>
                  <a:gd name="T87" fmla="*/ 4 h 550"/>
                  <a:gd name="T88" fmla="*/ 74 w 260"/>
                  <a:gd name="T89" fmla="*/ 8 h 550"/>
                  <a:gd name="T90" fmla="*/ 82 w 260"/>
                  <a:gd name="T91" fmla="*/ 14 h 550"/>
                  <a:gd name="T92" fmla="*/ 90 w 260"/>
                  <a:gd name="T93" fmla="*/ 20 h 550"/>
                  <a:gd name="T94" fmla="*/ 106 w 260"/>
                  <a:gd name="T95" fmla="*/ 31 h 550"/>
                  <a:gd name="T96" fmla="*/ 116 w 260"/>
                  <a:gd name="T97" fmla="*/ 51 h 550"/>
                  <a:gd name="T98" fmla="*/ 126 w 260"/>
                  <a:gd name="T99" fmla="*/ 69 h 550"/>
                  <a:gd name="T100" fmla="*/ 126 w 260"/>
                  <a:gd name="T101" fmla="*/ 69 h 550"/>
                  <a:gd name="T102" fmla="*/ 134 w 260"/>
                  <a:gd name="T103" fmla="*/ 94 h 550"/>
                  <a:gd name="T104" fmla="*/ 140 w 260"/>
                  <a:gd name="T105" fmla="*/ 124 h 550"/>
                  <a:gd name="T106" fmla="*/ 150 w 260"/>
                  <a:gd name="T107" fmla="*/ 181 h 550"/>
                  <a:gd name="T108" fmla="*/ 156 w 260"/>
                  <a:gd name="T109" fmla="*/ 210 h 550"/>
                  <a:gd name="T110" fmla="*/ 162 w 260"/>
                  <a:gd name="T111" fmla="*/ 239 h 550"/>
                  <a:gd name="T112" fmla="*/ 172 w 260"/>
                  <a:gd name="T113" fmla="*/ 267 h 550"/>
                  <a:gd name="T114" fmla="*/ 184 w 260"/>
                  <a:gd name="T115" fmla="*/ 295 h 5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60" h="550">
                    <a:moveTo>
                      <a:pt x="184" y="324"/>
                    </a:moveTo>
                    <a:lnTo>
                      <a:pt x="184" y="324"/>
                    </a:lnTo>
                    <a:lnTo>
                      <a:pt x="208" y="368"/>
                    </a:lnTo>
                    <a:lnTo>
                      <a:pt x="224" y="402"/>
                    </a:lnTo>
                    <a:lnTo>
                      <a:pt x="242" y="438"/>
                    </a:lnTo>
                    <a:lnTo>
                      <a:pt x="254" y="472"/>
                    </a:lnTo>
                    <a:lnTo>
                      <a:pt x="258" y="490"/>
                    </a:lnTo>
                    <a:lnTo>
                      <a:pt x="260" y="504"/>
                    </a:lnTo>
                    <a:lnTo>
                      <a:pt x="260" y="518"/>
                    </a:lnTo>
                    <a:lnTo>
                      <a:pt x="258" y="530"/>
                    </a:lnTo>
                    <a:lnTo>
                      <a:pt x="250" y="540"/>
                    </a:lnTo>
                    <a:lnTo>
                      <a:pt x="242" y="546"/>
                    </a:lnTo>
                    <a:lnTo>
                      <a:pt x="232" y="550"/>
                    </a:lnTo>
                    <a:lnTo>
                      <a:pt x="224" y="550"/>
                    </a:lnTo>
                    <a:lnTo>
                      <a:pt x="216" y="550"/>
                    </a:lnTo>
                    <a:lnTo>
                      <a:pt x="206" y="546"/>
                    </a:lnTo>
                    <a:lnTo>
                      <a:pt x="198" y="542"/>
                    </a:lnTo>
                    <a:lnTo>
                      <a:pt x="190" y="536"/>
                    </a:lnTo>
                    <a:lnTo>
                      <a:pt x="174" y="520"/>
                    </a:lnTo>
                    <a:lnTo>
                      <a:pt x="158" y="500"/>
                    </a:lnTo>
                    <a:lnTo>
                      <a:pt x="144" y="476"/>
                    </a:lnTo>
                    <a:lnTo>
                      <a:pt x="130" y="450"/>
                    </a:lnTo>
                    <a:lnTo>
                      <a:pt x="116" y="420"/>
                    </a:lnTo>
                    <a:lnTo>
                      <a:pt x="94" y="360"/>
                    </a:lnTo>
                    <a:lnTo>
                      <a:pt x="74" y="302"/>
                    </a:lnTo>
                    <a:lnTo>
                      <a:pt x="50" y="224"/>
                    </a:lnTo>
                    <a:lnTo>
                      <a:pt x="34" y="182"/>
                    </a:lnTo>
                    <a:lnTo>
                      <a:pt x="14" y="128"/>
                    </a:lnTo>
                    <a:lnTo>
                      <a:pt x="6" y="102"/>
                    </a:lnTo>
                    <a:lnTo>
                      <a:pt x="2" y="76"/>
                    </a:lnTo>
                    <a:lnTo>
                      <a:pt x="0" y="64"/>
                    </a:lnTo>
                    <a:lnTo>
                      <a:pt x="2" y="52"/>
                    </a:lnTo>
                    <a:lnTo>
                      <a:pt x="2" y="42"/>
                    </a:lnTo>
                    <a:lnTo>
                      <a:pt x="6" y="34"/>
                    </a:lnTo>
                    <a:lnTo>
                      <a:pt x="14" y="20"/>
                    </a:lnTo>
                    <a:lnTo>
                      <a:pt x="22" y="12"/>
                    </a:lnTo>
                    <a:lnTo>
                      <a:pt x="30" y="4"/>
                    </a:lnTo>
                    <a:lnTo>
                      <a:pt x="38" y="2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6" y="4"/>
                    </a:lnTo>
                    <a:lnTo>
                      <a:pt x="74" y="8"/>
                    </a:lnTo>
                    <a:lnTo>
                      <a:pt x="82" y="14"/>
                    </a:lnTo>
                    <a:lnTo>
                      <a:pt x="90" y="20"/>
                    </a:lnTo>
                    <a:lnTo>
                      <a:pt x="106" y="36"/>
                    </a:lnTo>
                    <a:lnTo>
                      <a:pt x="116" y="56"/>
                    </a:lnTo>
                    <a:lnTo>
                      <a:pt x="126" y="74"/>
                    </a:lnTo>
                    <a:lnTo>
                      <a:pt x="134" y="104"/>
                    </a:lnTo>
                    <a:lnTo>
                      <a:pt x="140" y="134"/>
                    </a:lnTo>
                    <a:lnTo>
                      <a:pt x="150" y="198"/>
                    </a:lnTo>
                    <a:lnTo>
                      <a:pt x="156" y="230"/>
                    </a:lnTo>
                    <a:lnTo>
                      <a:pt x="162" y="262"/>
                    </a:lnTo>
                    <a:lnTo>
                      <a:pt x="172" y="292"/>
                    </a:lnTo>
                    <a:lnTo>
                      <a:pt x="184" y="3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" name="Freeform 103"/>
              <p:cNvSpPr>
                <a:spLocks/>
              </p:cNvSpPr>
              <p:nvPr userDrawn="1"/>
            </p:nvSpPr>
            <p:spPr bwMode="auto">
              <a:xfrm>
                <a:off x="8296" y="-1047"/>
                <a:ext cx="260" cy="540"/>
              </a:xfrm>
              <a:custGeom>
                <a:avLst/>
                <a:gdLst>
                  <a:gd name="T0" fmla="*/ 184 w 260"/>
                  <a:gd name="T1" fmla="*/ 295 h 550"/>
                  <a:gd name="T2" fmla="*/ 184 w 260"/>
                  <a:gd name="T3" fmla="*/ 295 h 550"/>
                  <a:gd name="T4" fmla="*/ 208 w 260"/>
                  <a:gd name="T5" fmla="*/ 336 h 550"/>
                  <a:gd name="T6" fmla="*/ 224 w 260"/>
                  <a:gd name="T7" fmla="*/ 367 h 550"/>
                  <a:gd name="T8" fmla="*/ 242 w 260"/>
                  <a:gd name="T9" fmla="*/ 399 h 550"/>
                  <a:gd name="T10" fmla="*/ 254 w 260"/>
                  <a:gd name="T11" fmla="*/ 431 h 550"/>
                  <a:gd name="T12" fmla="*/ 258 w 260"/>
                  <a:gd name="T13" fmla="*/ 447 h 550"/>
                  <a:gd name="T14" fmla="*/ 260 w 260"/>
                  <a:gd name="T15" fmla="*/ 459 h 550"/>
                  <a:gd name="T16" fmla="*/ 260 w 260"/>
                  <a:gd name="T17" fmla="*/ 473 h 550"/>
                  <a:gd name="T18" fmla="*/ 258 w 260"/>
                  <a:gd name="T19" fmla="*/ 484 h 550"/>
                  <a:gd name="T20" fmla="*/ 250 w 260"/>
                  <a:gd name="T21" fmla="*/ 493 h 550"/>
                  <a:gd name="T22" fmla="*/ 242 w 260"/>
                  <a:gd name="T23" fmla="*/ 498 h 550"/>
                  <a:gd name="T24" fmla="*/ 242 w 260"/>
                  <a:gd name="T25" fmla="*/ 498 h 550"/>
                  <a:gd name="T26" fmla="*/ 232 w 260"/>
                  <a:gd name="T27" fmla="*/ 502 h 550"/>
                  <a:gd name="T28" fmla="*/ 224 w 260"/>
                  <a:gd name="T29" fmla="*/ 502 h 550"/>
                  <a:gd name="T30" fmla="*/ 216 w 260"/>
                  <a:gd name="T31" fmla="*/ 502 h 550"/>
                  <a:gd name="T32" fmla="*/ 206 w 260"/>
                  <a:gd name="T33" fmla="*/ 498 h 550"/>
                  <a:gd name="T34" fmla="*/ 198 w 260"/>
                  <a:gd name="T35" fmla="*/ 495 h 550"/>
                  <a:gd name="T36" fmla="*/ 190 w 260"/>
                  <a:gd name="T37" fmla="*/ 489 h 550"/>
                  <a:gd name="T38" fmla="*/ 174 w 260"/>
                  <a:gd name="T39" fmla="*/ 475 h 550"/>
                  <a:gd name="T40" fmla="*/ 158 w 260"/>
                  <a:gd name="T41" fmla="*/ 456 h 550"/>
                  <a:gd name="T42" fmla="*/ 144 w 260"/>
                  <a:gd name="T43" fmla="*/ 435 h 550"/>
                  <a:gd name="T44" fmla="*/ 130 w 260"/>
                  <a:gd name="T45" fmla="*/ 410 h 550"/>
                  <a:gd name="T46" fmla="*/ 116 w 260"/>
                  <a:gd name="T47" fmla="*/ 384 h 550"/>
                  <a:gd name="T48" fmla="*/ 94 w 260"/>
                  <a:gd name="T49" fmla="*/ 329 h 550"/>
                  <a:gd name="T50" fmla="*/ 74 w 260"/>
                  <a:gd name="T51" fmla="*/ 277 h 550"/>
                  <a:gd name="T52" fmla="*/ 50 w 260"/>
                  <a:gd name="T53" fmla="*/ 204 h 550"/>
                  <a:gd name="T54" fmla="*/ 50 w 260"/>
                  <a:gd name="T55" fmla="*/ 204 h 550"/>
                  <a:gd name="T56" fmla="*/ 34 w 260"/>
                  <a:gd name="T57" fmla="*/ 167 h 550"/>
                  <a:gd name="T58" fmla="*/ 14 w 260"/>
                  <a:gd name="T59" fmla="*/ 118 h 550"/>
                  <a:gd name="T60" fmla="*/ 6 w 260"/>
                  <a:gd name="T61" fmla="*/ 92 h 550"/>
                  <a:gd name="T62" fmla="*/ 2 w 260"/>
                  <a:gd name="T63" fmla="*/ 71 h 550"/>
                  <a:gd name="T64" fmla="*/ 0 w 260"/>
                  <a:gd name="T65" fmla="*/ 59 h 550"/>
                  <a:gd name="T66" fmla="*/ 2 w 260"/>
                  <a:gd name="T67" fmla="*/ 47 h 550"/>
                  <a:gd name="T68" fmla="*/ 2 w 260"/>
                  <a:gd name="T69" fmla="*/ 37 h 550"/>
                  <a:gd name="T70" fmla="*/ 6 w 260"/>
                  <a:gd name="T71" fmla="*/ 29 h 550"/>
                  <a:gd name="T72" fmla="*/ 6 w 260"/>
                  <a:gd name="T73" fmla="*/ 29 h 550"/>
                  <a:gd name="T74" fmla="*/ 14 w 260"/>
                  <a:gd name="T75" fmla="*/ 20 h 550"/>
                  <a:gd name="T76" fmla="*/ 22 w 260"/>
                  <a:gd name="T77" fmla="*/ 12 h 550"/>
                  <a:gd name="T78" fmla="*/ 30 w 260"/>
                  <a:gd name="T79" fmla="*/ 4 h 550"/>
                  <a:gd name="T80" fmla="*/ 38 w 260"/>
                  <a:gd name="T81" fmla="*/ 2 h 550"/>
                  <a:gd name="T82" fmla="*/ 48 w 260"/>
                  <a:gd name="T83" fmla="*/ 0 h 550"/>
                  <a:gd name="T84" fmla="*/ 56 w 260"/>
                  <a:gd name="T85" fmla="*/ 0 h 550"/>
                  <a:gd name="T86" fmla="*/ 66 w 260"/>
                  <a:gd name="T87" fmla="*/ 4 h 550"/>
                  <a:gd name="T88" fmla="*/ 74 w 260"/>
                  <a:gd name="T89" fmla="*/ 8 h 550"/>
                  <a:gd name="T90" fmla="*/ 82 w 260"/>
                  <a:gd name="T91" fmla="*/ 14 h 550"/>
                  <a:gd name="T92" fmla="*/ 90 w 260"/>
                  <a:gd name="T93" fmla="*/ 20 h 550"/>
                  <a:gd name="T94" fmla="*/ 106 w 260"/>
                  <a:gd name="T95" fmla="*/ 31 h 550"/>
                  <a:gd name="T96" fmla="*/ 116 w 260"/>
                  <a:gd name="T97" fmla="*/ 51 h 550"/>
                  <a:gd name="T98" fmla="*/ 126 w 260"/>
                  <a:gd name="T99" fmla="*/ 69 h 550"/>
                  <a:gd name="T100" fmla="*/ 126 w 260"/>
                  <a:gd name="T101" fmla="*/ 69 h 550"/>
                  <a:gd name="T102" fmla="*/ 134 w 260"/>
                  <a:gd name="T103" fmla="*/ 94 h 550"/>
                  <a:gd name="T104" fmla="*/ 140 w 260"/>
                  <a:gd name="T105" fmla="*/ 124 h 550"/>
                  <a:gd name="T106" fmla="*/ 150 w 260"/>
                  <a:gd name="T107" fmla="*/ 181 h 550"/>
                  <a:gd name="T108" fmla="*/ 156 w 260"/>
                  <a:gd name="T109" fmla="*/ 210 h 550"/>
                  <a:gd name="T110" fmla="*/ 162 w 260"/>
                  <a:gd name="T111" fmla="*/ 239 h 550"/>
                  <a:gd name="T112" fmla="*/ 172 w 260"/>
                  <a:gd name="T113" fmla="*/ 267 h 550"/>
                  <a:gd name="T114" fmla="*/ 184 w 260"/>
                  <a:gd name="T115" fmla="*/ 295 h 5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60" h="550">
                    <a:moveTo>
                      <a:pt x="184" y="324"/>
                    </a:moveTo>
                    <a:lnTo>
                      <a:pt x="184" y="324"/>
                    </a:lnTo>
                    <a:lnTo>
                      <a:pt x="208" y="368"/>
                    </a:lnTo>
                    <a:lnTo>
                      <a:pt x="224" y="402"/>
                    </a:lnTo>
                    <a:lnTo>
                      <a:pt x="242" y="438"/>
                    </a:lnTo>
                    <a:lnTo>
                      <a:pt x="254" y="472"/>
                    </a:lnTo>
                    <a:lnTo>
                      <a:pt x="258" y="490"/>
                    </a:lnTo>
                    <a:lnTo>
                      <a:pt x="260" y="504"/>
                    </a:lnTo>
                    <a:lnTo>
                      <a:pt x="260" y="518"/>
                    </a:lnTo>
                    <a:lnTo>
                      <a:pt x="258" y="530"/>
                    </a:lnTo>
                    <a:lnTo>
                      <a:pt x="250" y="540"/>
                    </a:lnTo>
                    <a:lnTo>
                      <a:pt x="242" y="546"/>
                    </a:lnTo>
                    <a:lnTo>
                      <a:pt x="232" y="550"/>
                    </a:lnTo>
                    <a:lnTo>
                      <a:pt x="224" y="550"/>
                    </a:lnTo>
                    <a:lnTo>
                      <a:pt x="216" y="550"/>
                    </a:lnTo>
                    <a:lnTo>
                      <a:pt x="206" y="546"/>
                    </a:lnTo>
                    <a:lnTo>
                      <a:pt x="198" y="542"/>
                    </a:lnTo>
                    <a:lnTo>
                      <a:pt x="190" y="536"/>
                    </a:lnTo>
                    <a:lnTo>
                      <a:pt x="174" y="520"/>
                    </a:lnTo>
                    <a:lnTo>
                      <a:pt x="158" y="500"/>
                    </a:lnTo>
                    <a:lnTo>
                      <a:pt x="144" y="476"/>
                    </a:lnTo>
                    <a:lnTo>
                      <a:pt x="130" y="450"/>
                    </a:lnTo>
                    <a:lnTo>
                      <a:pt x="116" y="420"/>
                    </a:lnTo>
                    <a:lnTo>
                      <a:pt x="94" y="360"/>
                    </a:lnTo>
                    <a:lnTo>
                      <a:pt x="74" y="302"/>
                    </a:lnTo>
                    <a:lnTo>
                      <a:pt x="50" y="224"/>
                    </a:lnTo>
                    <a:lnTo>
                      <a:pt x="34" y="182"/>
                    </a:lnTo>
                    <a:lnTo>
                      <a:pt x="14" y="128"/>
                    </a:lnTo>
                    <a:lnTo>
                      <a:pt x="6" y="102"/>
                    </a:lnTo>
                    <a:lnTo>
                      <a:pt x="2" y="76"/>
                    </a:lnTo>
                    <a:lnTo>
                      <a:pt x="0" y="64"/>
                    </a:lnTo>
                    <a:lnTo>
                      <a:pt x="2" y="52"/>
                    </a:lnTo>
                    <a:lnTo>
                      <a:pt x="2" y="42"/>
                    </a:lnTo>
                    <a:lnTo>
                      <a:pt x="6" y="34"/>
                    </a:lnTo>
                    <a:lnTo>
                      <a:pt x="14" y="20"/>
                    </a:lnTo>
                    <a:lnTo>
                      <a:pt x="22" y="12"/>
                    </a:lnTo>
                    <a:lnTo>
                      <a:pt x="30" y="4"/>
                    </a:lnTo>
                    <a:lnTo>
                      <a:pt x="38" y="2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6" y="4"/>
                    </a:lnTo>
                    <a:lnTo>
                      <a:pt x="74" y="8"/>
                    </a:lnTo>
                    <a:lnTo>
                      <a:pt x="82" y="14"/>
                    </a:lnTo>
                    <a:lnTo>
                      <a:pt x="90" y="20"/>
                    </a:lnTo>
                    <a:lnTo>
                      <a:pt x="106" y="36"/>
                    </a:lnTo>
                    <a:lnTo>
                      <a:pt x="116" y="56"/>
                    </a:lnTo>
                    <a:lnTo>
                      <a:pt x="126" y="74"/>
                    </a:lnTo>
                    <a:lnTo>
                      <a:pt x="134" y="104"/>
                    </a:lnTo>
                    <a:lnTo>
                      <a:pt x="140" y="134"/>
                    </a:lnTo>
                    <a:lnTo>
                      <a:pt x="150" y="198"/>
                    </a:lnTo>
                    <a:lnTo>
                      <a:pt x="156" y="230"/>
                    </a:lnTo>
                    <a:lnTo>
                      <a:pt x="162" y="262"/>
                    </a:lnTo>
                    <a:lnTo>
                      <a:pt x="172" y="292"/>
                    </a:lnTo>
                    <a:lnTo>
                      <a:pt x="184" y="32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" name="Freeform 104"/>
              <p:cNvSpPr>
                <a:spLocks/>
              </p:cNvSpPr>
              <p:nvPr userDrawn="1"/>
            </p:nvSpPr>
            <p:spPr bwMode="auto">
              <a:xfrm>
                <a:off x="7936" y="-867"/>
                <a:ext cx="220" cy="520"/>
              </a:xfrm>
              <a:custGeom>
                <a:avLst/>
                <a:gdLst>
                  <a:gd name="T0" fmla="*/ 176 w 230"/>
                  <a:gd name="T1" fmla="*/ 569 h 508"/>
                  <a:gd name="T2" fmla="*/ 176 w 230"/>
                  <a:gd name="T3" fmla="*/ 569 h 508"/>
                  <a:gd name="T4" fmla="*/ 170 w 230"/>
                  <a:gd name="T5" fmla="*/ 571 h 508"/>
                  <a:gd name="T6" fmla="*/ 162 w 230"/>
                  <a:gd name="T7" fmla="*/ 571 h 508"/>
                  <a:gd name="T8" fmla="*/ 154 w 230"/>
                  <a:gd name="T9" fmla="*/ 566 h 508"/>
                  <a:gd name="T10" fmla="*/ 145 w 230"/>
                  <a:gd name="T11" fmla="*/ 560 h 508"/>
                  <a:gd name="T12" fmla="*/ 138 w 230"/>
                  <a:gd name="T13" fmla="*/ 551 h 508"/>
                  <a:gd name="T14" fmla="*/ 130 w 230"/>
                  <a:gd name="T15" fmla="*/ 539 h 508"/>
                  <a:gd name="T16" fmla="*/ 114 w 230"/>
                  <a:gd name="T17" fmla="*/ 513 h 508"/>
                  <a:gd name="T18" fmla="*/ 99 w 230"/>
                  <a:gd name="T19" fmla="*/ 476 h 508"/>
                  <a:gd name="T20" fmla="*/ 85 w 230"/>
                  <a:gd name="T21" fmla="*/ 434 h 508"/>
                  <a:gd name="T22" fmla="*/ 71 w 230"/>
                  <a:gd name="T23" fmla="*/ 389 h 508"/>
                  <a:gd name="T24" fmla="*/ 57 w 230"/>
                  <a:gd name="T25" fmla="*/ 339 h 508"/>
                  <a:gd name="T26" fmla="*/ 46 w 230"/>
                  <a:gd name="T27" fmla="*/ 290 h 508"/>
                  <a:gd name="T28" fmla="*/ 33 w 230"/>
                  <a:gd name="T29" fmla="*/ 240 h 508"/>
                  <a:gd name="T30" fmla="*/ 15 w 230"/>
                  <a:gd name="T31" fmla="*/ 145 h 508"/>
                  <a:gd name="T32" fmla="*/ 4 w 230"/>
                  <a:gd name="T33" fmla="*/ 66 h 508"/>
                  <a:gd name="T34" fmla="*/ 2 w 230"/>
                  <a:gd name="T35" fmla="*/ 39 h 508"/>
                  <a:gd name="T36" fmla="*/ 0 w 230"/>
                  <a:gd name="T37" fmla="*/ 16 h 508"/>
                  <a:gd name="T38" fmla="*/ 0 w 230"/>
                  <a:gd name="T39" fmla="*/ 16 h 508"/>
                  <a:gd name="T40" fmla="*/ 2 w 230"/>
                  <a:gd name="T41" fmla="*/ 8 h 508"/>
                  <a:gd name="T42" fmla="*/ 6 w 230"/>
                  <a:gd name="T43" fmla="*/ 2 h 508"/>
                  <a:gd name="T44" fmla="*/ 11 w 230"/>
                  <a:gd name="T45" fmla="*/ 0 h 508"/>
                  <a:gd name="T46" fmla="*/ 17 w 230"/>
                  <a:gd name="T47" fmla="*/ 0 h 508"/>
                  <a:gd name="T48" fmla="*/ 27 w 230"/>
                  <a:gd name="T49" fmla="*/ 4 h 508"/>
                  <a:gd name="T50" fmla="*/ 33 w 230"/>
                  <a:gd name="T51" fmla="*/ 8 h 508"/>
                  <a:gd name="T52" fmla="*/ 53 w 230"/>
                  <a:gd name="T53" fmla="*/ 29 h 508"/>
                  <a:gd name="T54" fmla="*/ 74 w 230"/>
                  <a:gd name="T55" fmla="*/ 47 h 508"/>
                  <a:gd name="T56" fmla="*/ 91 w 230"/>
                  <a:gd name="T57" fmla="*/ 66 h 508"/>
                  <a:gd name="T58" fmla="*/ 104 w 230"/>
                  <a:gd name="T59" fmla="*/ 88 h 508"/>
                  <a:gd name="T60" fmla="*/ 111 w 230"/>
                  <a:gd name="T61" fmla="*/ 98 h 508"/>
                  <a:gd name="T62" fmla="*/ 111 w 230"/>
                  <a:gd name="T63" fmla="*/ 98 h 508"/>
                  <a:gd name="T64" fmla="*/ 116 w 230"/>
                  <a:gd name="T65" fmla="*/ 121 h 508"/>
                  <a:gd name="T66" fmla="*/ 120 w 230"/>
                  <a:gd name="T67" fmla="*/ 139 h 508"/>
                  <a:gd name="T68" fmla="*/ 126 w 230"/>
                  <a:gd name="T69" fmla="*/ 186 h 508"/>
                  <a:gd name="T70" fmla="*/ 133 w 230"/>
                  <a:gd name="T71" fmla="*/ 233 h 508"/>
                  <a:gd name="T72" fmla="*/ 139 w 230"/>
                  <a:gd name="T73" fmla="*/ 276 h 508"/>
                  <a:gd name="T74" fmla="*/ 139 w 230"/>
                  <a:gd name="T75" fmla="*/ 276 h 508"/>
                  <a:gd name="T76" fmla="*/ 152 w 230"/>
                  <a:gd name="T77" fmla="*/ 332 h 508"/>
                  <a:gd name="T78" fmla="*/ 162 w 230"/>
                  <a:gd name="T79" fmla="*/ 378 h 508"/>
                  <a:gd name="T80" fmla="*/ 171 w 230"/>
                  <a:gd name="T81" fmla="*/ 427 h 508"/>
                  <a:gd name="T82" fmla="*/ 179 w 230"/>
                  <a:gd name="T83" fmla="*/ 476 h 508"/>
                  <a:gd name="T84" fmla="*/ 184 w 230"/>
                  <a:gd name="T85" fmla="*/ 521 h 508"/>
                  <a:gd name="T86" fmla="*/ 184 w 230"/>
                  <a:gd name="T87" fmla="*/ 539 h 508"/>
                  <a:gd name="T88" fmla="*/ 184 w 230"/>
                  <a:gd name="T89" fmla="*/ 553 h 508"/>
                  <a:gd name="T90" fmla="*/ 181 w 230"/>
                  <a:gd name="T91" fmla="*/ 564 h 508"/>
                  <a:gd name="T92" fmla="*/ 179 w 230"/>
                  <a:gd name="T93" fmla="*/ 566 h 508"/>
                  <a:gd name="T94" fmla="*/ 176 w 230"/>
                  <a:gd name="T95" fmla="*/ 569 h 50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30" h="508">
                    <a:moveTo>
                      <a:pt x="220" y="506"/>
                    </a:moveTo>
                    <a:lnTo>
                      <a:pt x="220" y="506"/>
                    </a:lnTo>
                    <a:lnTo>
                      <a:pt x="212" y="508"/>
                    </a:lnTo>
                    <a:lnTo>
                      <a:pt x="202" y="508"/>
                    </a:lnTo>
                    <a:lnTo>
                      <a:pt x="192" y="504"/>
                    </a:lnTo>
                    <a:lnTo>
                      <a:pt x="182" y="498"/>
                    </a:lnTo>
                    <a:lnTo>
                      <a:pt x="172" y="490"/>
                    </a:lnTo>
                    <a:lnTo>
                      <a:pt x="162" y="480"/>
                    </a:lnTo>
                    <a:lnTo>
                      <a:pt x="142" y="456"/>
                    </a:lnTo>
                    <a:lnTo>
                      <a:pt x="124" y="424"/>
                    </a:lnTo>
                    <a:lnTo>
                      <a:pt x="106" y="386"/>
                    </a:lnTo>
                    <a:lnTo>
                      <a:pt x="88" y="346"/>
                    </a:lnTo>
                    <a:lnTo>
                      <a:pt x="72" y="302"/>
                    </a:lnTo>
                    <a:lnTo>
                      <a:pt x="56" y="258"/>
                    </a:lnTo>
                    <a:lnTo>
                      <a:pt x="42" y="214"/>
                    </a:lnTo>
                    <a:lnTo>
                      <a:pt x="20" y="130"/>
                    </a:lnTo>
                    <a:lnTo>
                      <a:pt x="4" y="60"/>
                    </a:lnTo>
                    <a:lnTo>
                      <a:pt x="2" y="34"/>
                    </a:lnTo>
                    <a:lnTo>
                      <a:pt x="0" y="16"/>
                    </a:lnTo>
                    <a:lnTo>
                      <a:pt x="2" y="8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22" y="0"/>
                    </a:lnTo>
                    <a:lnTo>
                      <a:pt x="32" y="4"/>
                    </a:lnTo>
                    <a:lnTo>
                      <a:pt x="42" y="8"/>
                    </a:lnTo>
                    <a:lnTo>
                      <a:pt x="66" y="24"/>
                    </a:lnTo>
                    <a:lnTo>
                      <a:pt x="92" y="42"/>
                    </a:lnTo>
                    <a:lnTo>
                      <a:pt x="114" y="60"/>
                    </a:lnTo>
                    <a:lnTo>
                      <a:pt x="130" y="78"/>
                    </a:lnTo>
                    <a:lnTo>
                      <a:pt x="138" y="88"/>
                    </a:lnTo>
                    <a:lnTo>
                      <a:pt x="144" y="106"/>
                    </a:lnTo>
                    <a:lnTo>
                      <a:pt x="150" y="124"/>
                    </a:lnTo>
                    <a:lnTo>
                      <a:pt x="158" y="166"/>
                    </a:lnTo>
                    <a:lnTo>
                      <a:pt x="166" y="208"/>
                    </a:lnTo>
                    <a:lnTo>
                      <a:pt x="174" y="246"/>
                    </a:lnTo>
                    <a:lnTo>
                      <a:pt x="190" y="296"/>
                    </a:lnTo>
                    <a:lnTo>
                      <a:pt x="202" y="336"/>
                    </a:lnTo>
                    <a:lnTo>
                      <a:pt x="214" y="380"/>
                    </a:lnTo>
                    <a:lnTo>
                      <a:pt x="224" y="424"/>
                    </a:lnTo>
                    <a:lnTo>
                      <a:pt x="230" y="464"/>
                    </a:lnTo>
                    <a:lnTo>
                      <a:pt x="230" y="480"/>
                    </a:lnTo>
                    <a:lnTo>
                      <a:pt x="230" y="492"/>
                    </a:lnTo>
                    <a:lnTo>
                      <a:pt x="226" y="502"/>
                    </a:lnTo>
                    <a:lnTo>
                      <a:pt x="224" y="504"/>
                    </a:lnTo>
                    <a:lnTo>
                      <a:pt x="220" y="50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4" name="Freeform 105"/>
              <p:cNvSpPr>
                <a:spLocks/>
              </p:cNvSpPr>
              <p:nvPr userDrawn="1"/>
            </p:nvSpPr>
            <p:spPr bwMode="auto">
              <a:xfrm>
                <a:off x="7936" y="-867"/>
                <a:ext cx="220" cy="520"/>
              </a:xfrm>
              <a:custGeom>
                <a:avLst/>
                <a:gdLst>
                  <a:gd name="T0" fmla="*/ 176 w 230"/>
                  <a:gd name="T1" fmla="*/ 569 h 508"/>
                  <a:gd name="T2" fmla="*/ 176 w 230"/>
                  <a:gd name="T3" fmla="*/ 569 h 508"/>
                  <a:gd name="T4" fmla="*/ 170 w 230"/>
                  <a:gd name="T5" fmla="*/ 571 h 508"/>
                  <a:gd name="T6" fmla="*/ 162 w 230"/>
                  <a:gd name="T7" fmla="*/ 571 h 508"/>
                  <a:gd name="T8" fmla="*/ 154 w 230"/>
                  <a:gd name="T9" fmla="*/ 566 h 508"/>
                  <a:gd name="T10" fmla="*/ 145 w 230"/>
                  <a:gd name="T11" fmla="*/ 560 h 508"/>
                  <a:gd name="T12" fmla="*/ 138 w 230"/>
                  <a:gd name="T13" fmla="*/ 551 h 508"/>
                  <a:gd name="T14" fmla="*/ 130 w 230"/>
                  <a:gd name="T15" fmla="*/ 539 h 508"/>
                  <a:gd name="T16" fmla="*/ 114 w 230"/>
                  <a:gd name="T17" fmla="*/ 513 h 508"/>
                  <a:gd name="T18" fmla="*/ 99 w 230"/>
                  <a:gd name="T19" fmla="*/ 476 h 508"/>
                  <a:gd name="T20" fmla="*/ 85 w 230"/>
                  <a:gd name="T21" fmla="*/ 434 h 508"/>
                  <a:gd name="T22" fmla="*/ 71 w 230"/>
                  <a:gd name="T23" fmla="*/ 389 h 508"/>
                  <a:gd name="T24" fmla="*/ 57 w 230"/>
                  <a:gd name="T25" fmla="*/ 339 h 508"/>
                  <a:gd name="T26" fmla="*/ 46 w 230"/>
                  <a:gd name="T27" fmla="*/ 290 h 508"/>
                  <a:gd name="T28" fmla="*/ 33 w 230"/>
                  <a:gd name="T29" fmla="*/ 240 h 508"/>
                  <a:gd name="T30" fmla="*/ 15 w 230"/>
                  <a:gd name="T31" fmla="*/ 145 h 508"/>
                  <a:gd name="T32" fmla="*/ 4 w 230"/>
                  <a:gd name="T33" fmla="*/ 66 h 508"/>
                  <a:gd name="T34" fmla="*/ 2 w 230"/>
                  <a:gd name="T35" fmla="*/ 39 h 508"/>
                  <a:gd name="T36" fmla="*/ 0 w 230"/>
                  <a:gd name="T37" fmla="*/ 16 h 508"/>
                  <a:gd name="T38" fmla="*/ 0 w 230"/>
                  <a:gd name="T39" fmla="*/ 16 h 508"/>
                  <a:gd name="T40" fmla="*/ 2 w 230"/>
                  <a:gd name="T41" fmla="*/ 8 h 508"/>
                  <a:gd name="T42" fmla="*/ 6 w 230"/>
                  <a:gd name="T43" fmla="*/ 2 h 508"/>
                  <a:gd name="T44" fmla="*/ 11 w 230"/>
                  <a:gd name="T45" fmla="*/ 0 h 508"/>
                  <a:gd name="T46" fmla="*/ 17 w 230"/>
                  <a:gd name="T47" fmla="*/ 0 h 508"/>
                  <a:gd name="T48" fmla="*/ 27 w 230"/>
                  <a:gd name="T49" fmla="*/ 4 h 508"/>
                  <a:gd name="T50" fmla="*/ 33 w 230"/>
                  <a:gd name="T51" fmla="*/ 8 h 508"/>
                  <a:gd name="T52" fmla="*/ 53 w 230"/>
                  <a:gd name="T53" fmla="*/ 29 h 508"/>
                  <a:gd name="T54" fmla="*/ 74 w 230"/>
                  <a:gd name="T55" fmla="*/ 47 h 508"/>
                  <a:gd name="T56" fmla="*/ 91 w 230"/>
                  <a:gd name="T57" fmla="*/ 66 h 508"/>
                  <a:gd name="T58" fmla="*/ 104 w 230"/>
                  <a:gd name="T59" fmla="*/ 88 h 508"/>
                  <a:gd name="T60" fmla="*/ 111 w 230"/>
                  <a:gd name="T61" fmla="*/ 98 h 508"/>
                  <a:gd name="T62" fmla="*/ 111 w 230"/>
                  <a:gd name="T63" fmla="*/ 98 h 508"/>
                  <a:gd name="T64" fmla="*/ 116 w 230"/>
                  <a:gd name="T65" fmla="*/ 121 h 508"/>
                  <a:gd name="T66" fmla="*/ 120 w 230"/>
                  <a:gd name="T67" fmla="*/ 139 h 508"/>
                  <a:gd name="T68" fmla="*/ 126 w 230"/>
                  <a:gd name="T69" fmla="*/ 186 h 508"/>
                  <a:gd name="T70" fmla="*/ 133 w 230"/>
                  <a:gd name="T71" fmla="*/ 233 h 508"/>
                  <a:gd name="T72" fmla="*/ 139 w 230"/>
                  <a:gd name="T73" fmla="*/ 276 h 508"/>
                  <a:gd name="T74" fmla="*/ 139 w 230"/>
                  <a:gd name="T75" fmla="*/ 276 h 508"/>
                  <a:gd name="T76" fmla="*/ 152 w 230"/>
                  <a:gd name="T77" fmla="*/ 332 h 508"/>
                  <a:gd name="T78" fmla="*/ 162 w 230"/>
                  <a:gd name="T79" fmla="*/ 378 h 508"/>
                  <a:gd name="T80" fmla="*/ 171 w 230"/>
                  <a:gd name="T81" fmla="*/ 427 h 508"/>
                  <a:gd name="T82" fmla="*/ 179 w 230"/>
                  <a:gd name="T83" fmla="*/ 476 h 508"/>
                  <a:gd name="T84" fmla="*/ 184 w 230"/>
                  <a:gd name="T85" fmla="*/ 521 h 508"/>
                  <a:gd name="T86" fmla="*/ 184 w 230"/>
                  <a:gd name="T87" fmla="*/ 539 h 508"/>
                  <a:gd name="T88" fmla="*/ 184 w 230"/>
                  <a:gd name="T89" fmla="*/ 553 h 508"/>
                  <a:gd name="T90" fmla="*/ 181 w 230"/>
                  <a:gd name="T91" fmla="*/ 564 h 508"/>
                  <a:gd name="T92" fmla="*/ 179 w 230"/>
                  <a:gd name="T93" fmla="*/ 566 h 508"/>
                  <a:gd name="T94" fmla="*/ 176 w 230"/>
                  <a:gd name="T95" fmla="*/ 569 h 50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30" h="508">
                    <a:moveTo>
                      <a:pt x="220" y="506"/>
                    </a:moveTo>
                    <a:lnTo>
                      <a:pt x="220" y="506"/>
                    </a:lnTo>
                    <a:lnTo>
                      <a:pt x="212" y="508"/>
                    </a:lnTo>
                    <a:lnTo>
                      <a:pt x="202" y="508"/>
                    </a:lnTo>
                    <a:lnTo>
                      <a:pt x="192" y="504"/>
                    </a:lnTo>
                    <a:lnTo>
                      <a:pt x="182" y="498"/>
                    </a:lnTo>
                    <a:lnTo>
                      <a:pt x="172" y="490"/>
                    </a:lnTo>
                    <a:lnTo>
                      <a:pt x="162" y="480"/>
                    </a:lnTo>
                    <a:lnTo>
                      <a:pt x="142" y="456"/>
                    </a:lnTo>
                    <a:lnTo>
                      <a:pt x="124" y="424"/>
                    </a:lnTo>
                    <a:lnTo>
                      <a:pt x="106" y="386"/>
                    </a:lnTo>
                    <a:lnTo>
                      <a:pt x="88" y="346"/>
                    </a:lnTo>
                    <a:lnTo>
                      <a:pt x="72" y="302"/>
                    </a:lnTo>
                    <a:lnTo>
                      <a:pt x="56" y="258"/>
                    </a:lnTo>
                    <a:lnTo>
                      <a:pt x="42" y="214"/>
                    </a:lnTo>
                    <a:lnTo>
                      <a:pt x="20" y="130"/>
                    </a:lnTo>
                    <a:lnTo>
                      <a:pt x="4" y="60"/>
                    </a:lnTo>
                    <a:lnTo>
                      <a:pt x="2" y="34"/>
                    </a:lnTo>
                    <a:lnTo>
                      <a:pt x="0" y="16"/>
                    </a:lnTo>
                    <a:lnTo>
                      <a:pt x="2" y="8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22" y="0"/>
                    </a:lnTo>
                    <a:lnTo>
                      <a:pt x="32" y="4"/>
                    </a:lnTo>
                    <a:lnTo>
                      <a:pt x="42" y="8"/>
                    </a:lnTo>
                    <a:lnTo>
                      <a:pt x="66" y="24"/>
                    </a:lnTo>
                    <a:lnTo>
                      <a:pt x="92" y="42"/>
                    </a:lnTo>
                    <a:lnTo>
                      <a:pt x="114" y="60"/>
                    </a:lnTo>
                    <a:lnTo>
                      <a:pt x="130" y="78"/>
                    </a:lnTo>
                    <a:lnTo>
                      <a:pt x="138" y="88"/>
                    </a:lnTo>
                    <a:lnTo>
                      <a:pt x="144" y="106"/>
                    </a:lnTo>
                    <a:lnTo>
                      <a:pt x="150" y="124"/>
                    </a:lnTo>
                    <a:lnTo>
                      <a:pt x="158" y="166"/>
                    </a:lnTo>
                    <a:lnTo>
                      <a:pt x="166" y="208"/>
                    </a:lnTo>
                    <a:lnTo>
                      <a:pt x="174" y="246"/>
                    </a:lnTo>
                    <a:lnTo>
                      <a:pt x="190" y="296"/>
                    </a:lnTo>
                    <a:lnTo>
                      <a:pt x="202" y="336"/>
                    </a:lnTo>
                    <a:lnTo>
                      <a:pt x="214" y="380"/>
                    </a:lnTo>
                    <a:lnTo>
                      <a:pt x="224" y="424"/>
                    </a:lnTo>
                    <a:lnTo>
                      <a:pt x="230" y="464"/>
                    </a:lnTo>
                    <a:lnTo>
                      <a:pt x="230" y="480"/>
                    </a:lnTo>
                    <a:lnTo>
                      <a:pt x="230" y="492"/>
                    </a:lnTo>
                    <a:lnTo>
                      <a:pt x="226" y="502"/>
                    </a:lnTo>
                    <a:lnTo>
                      <a:pt x="224" y="504"/>
                    </a:lnTo>
                    <a:lnTo>
                      <a:pt x="220" y="50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5" name="Freeform 106"/>
              <p:cNvSpPr>
                <a:spLocks/>
              </p:cNvSpPr>
              <p:nvPr userDrawn="1"/>
            </p:nvSpPr>
            <p:spPr bwMode="auto">
              <a:xfrm>
                <a:off x="7556" y="-707"/>
                <a:ext cx="260" cy="500"/>
              </a:xfrm>
              <a:custGeom>
                <a:avLst/>
                <a:gdLst>
                  <a:gd name="T0" fmla="*/ 282 w 244"/>
                  <a:gd name="T1" fmla="*/ 506 h 498"/>
                  <a:gd name="T2" fmla="*/ 282 w 244"/>
                  <a:gd name="T3" fmla="*/ 506 h 498"/>
                  <a:gd name="T4" fmla="*/ 275 w 244"/>
                  <a:gd name="T5" fmla="*/ 508 h 498"/>
                  <a:gd name="T6" fmla="*/ 266 w 244"/>
                  <a:gd name="T7" fmla="*/ 506 h 498"/>
                  <a:gd name="T8" fmla="*/ 250 w 244"/>
                  <a:gd name="T9" fmla="*/ 500 h 498"/>
                  <a:gd name="T10" fmla="*/ 234 w 244"/>
                  <a:gd name="T11" fmla="*/ 488 h 498"/>
                  <a:gd name="T12" fmla="*/ 214 w 244"/>
                  <a:gd name="T13" fmla="*/ 472 h 498"/>
                  <a:gd name="T14" fmla="*/ 197 w 244"/>
                  <a:gd name="T15" fmla="*/ 452 h 498"/>
                  <a:gd name="T16" fmla="*/ 181 w 244"/>
                  <a:gd name="T17" fmla="*/ 430 h 498"/>
                  <a:gd name="T18" fmla="*/ 151 w 244"/>
                  <a:gd name="T19" fmla="*/ 380 h 498"/>
                  <a:gd name="T20" fmla="*/ 121 w 244"/>
                  <a:gd name="T21" fmla="*/ 325 h 498"/>
                  <a:gd name="T22" fmla="*/ 99 w 244"/>
                  <a:gd name="T23" fmla="*/ 275 h 498"/>
                  <a:gd name="T24" fmla="*/ 66 w 244"/>
                  <a:gd name="T25" fmla="*/ 209 h 498"/>
                  <a:gd name="T26" fmla="*/ 66 w 244"/>
                  <a:gd name="T27" fmla="*/ 209 h 498"/>
                  <a:gd name="T28" fmla="*/ 43 w 244"/>
                  <a:gd name="T29" fmla="*/ 173 h 498"/>
                  <a:gd name="T30" fmla="*/ 19 w 244"/>
                  <a:gd name="T31" fmla="*/ 124 h 498"/>
                  <a:gd name="T32" fmla="*/ 6 w 244"/>
                  <a:gd name="T33" fmla="*/ 102 h 498"/>
                  <a:gd name="T34" fmla="*/ 2 w 244"/>
                  <a:gd name="T35" fmla="*/ 80 h 498"/>
                  <a:gd name="T36" fmla="*/ 0 w 244"/>
                  <a:gd name="T37" fmla="*/ 70 h 498"/>
                  <a:gd name="T38" fmla="*/ 0 w 244"/>
                  <a:gd name="T39" fmla="*/ 60 h 498"/>
                  <a:gd name="T40" fmla="*/ 2 w 244"/>
                  <a:gd name="T41" fmla="*/ 52 h 498"/>
                  <a:gd name="T42" fmla="*/ 6 w 244"/>
                  <a:gd name="T43" fmla="*/ 42 h 498"/>
                  <a:gd name="T44" fmla="*/ 6 w 244"/>
                  <a:gd name="T45" fmla="*/ 42 h 498"/>
                  <a:gd name="T46" fmla="*/ 17 w 244"/>
                  <a:gd name="T47" fmla="*/ 30 h 498"/>
                  <a:gd name="T48" fmla="*/ 27 w 244"/>
                  <a:gd name="T49" fmla="*/ 20 h 498"/>
                  <a:gd name="T50" fmla="*/ 38 w 244"/>
                  <a:gd name="T51" fmla="*/ 12 h 498"/>
                  <a:gd name="T52" fmla="*/ 46 w 244"/>
                  <a:gd name="T53" fmla="*/ 6 h 498"/>
                  <a:gd name="T54" fmla="*/ 58 w 244"/>
                  <a:gd name="T55" fmla="*/ 2 h 498"/>
                  <a:gd name="T56" fmla="*/ 66 w 244"/>
                  <a:gd name="T57" fmla="*/ 2 h 498"/>
                  <a:gd name="T58" fmla="*/ 77 w 244"/>
                  <a:gd name="T59" fmla="*/ 0 h 498"/>
                  <a:gd name="T60" fmla="*/ 85 w 244"/>
                  <a:gd name="T61" fmla="*/ 2 h 498"/>
                  <a:gd name="T62" fmla="*/ 97 w 244"/>
                  <a:gd name="T63" fmla="*/ 6 h 498"/>
                  <a:gd name="T64" fmla="*/ 104 w 244"/>
                  <a:gd name="T65" fmla="*/ 10 h 498"/>
                  <a:gd name="T66" fmla="*/ 124 w 244"/>
                  <a:gd name="T67" fmla="*/ 22 h 498"/>
                  <a:gd name="T68" fmla="*/ 143 w 244"/>
                  <a:gd name="T69" fmla="*/ 40 h 498"/>
                  <a:gd name="T70" fmla="*/ 162 w 244"/>
                  <a:gd name="T71" fmla="*/ 60 h 498"/>
                  <a:gd name="T72" fmla="*/ 179 w 244"/>
                  <a:gd name="T73" fmla="*/ 82 h 498"/>
                  <a:gd name="T74" fmla="*/ 192 w 244"/>
                  <a:gd name="T75" fmla="*/ 106 h 498"/>
                  <a:gd name="T76" fmla="*/ 220 w 244"/>
                  <a:gd name="T77" fmla="*/ 157 h 498"/>
                  <a:gd name="T78" fmla="*/ 256 w 244"/>
                  <a:gd name="T79" fmla="*/ 225 h 498"/>
                  <a:gd name="T80" fmla="*/ 256 w 244"/>
                  <a:gd name="T81" fmla="*/ 225 h 498"/>
                  <a:gd name="T82" fmla="*/ 288 w 244"/>
                  <a:gd name="T83" fmla="*/ 285 h 498"/>
                  <a:gd name="T84" fmla="*/ 307 w 244"/>
                  <a:gd name="T85" fmla="*/ 327 h 498"/>
                  <a:gd name="T86" fmla="*/ 320 w 244"/>
                  <a:gd name="T87" fmla="*/ 373 h 498"/>
                  <a:gd name="T88" fmla="*/ 330 w 244"/>
                  <a:gd name="T89" fmla="*/ 402 h 498"/>
                  <a:gd name="T90" fmla="*/ 332 w 244"/>
                  <a:gd name="T91" fmla="*/ 424 h 498"/>
                  <a:gd name="T92" fmla="*/ 335 w 244"/>
                  <a:gd name="T93" fmla="*/ 444 h 498"/>
                  <a:gd name="T94" fmla="*/ 332 w 244"/>
                  <a:gd name="T95" fmla="*/ 464 h 498"/>
                  <a:gd name="T96" fmla="*/ 328 w 244"/>
                  <a:gd name="T97" fmla="*/ 480 h 498"/>
                  <a:gd name="T98" fmla="*/ 318 w 244"/>
                  <a:gd name="T99" fmla="*/ 492 h 498"/>
                  <a:gd name="T100" fmla="*/ 311 w 244"/>
                  <a:gd name="T101" fmla="*/ 498 h 498"/>
                  <a:gd name="T102" fmla="*/ 300 w 244"/>
                  <a:gd name="T103" fmla="*/ 502 h 498"/>
                  <a:gd name="T104" fmla="*/ 294 w 244"/>
                  <a:gd name="T105" fmla="*/ 504 h 498"/>
                  <a:gd name="T106" fmla="*/ 282 w 244"/>
                  <a:gd name="T107" fmla="*/ 506 h 4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4" h="498">
                    <a:moveTo>
                      <a:pt x="206" y="496"/>
                    </a:moveTo>
                    <a:lnTo>
                      <a:pt x="206" y="496"/>
                    </a:lnTo>
                    <a:lnTo>
                      <a:pt x="200" y="498"/>
                    </a:lnTo>
                    <a:lnTo>
                      <a:pt x="194" y="496"/>
                    </a:lnTo>
                    <a:lnTo>
                      <a:pt x="182" y="490"/>
                    </a:lnTo>
                    <a:lnTo>
                      <a:pt x="170" y="478"/>
                    </a:lnTo>
                    <a:lnTo>
                      <a:pt x="156" y="462"/>
                    </a:lnTo>
                    <a:lnTo>
                      <a:pt x="144" y="442"/>
                    </a:lnTo>
                    <a:lnTo>
                      <a:pt x="132" y="420"/>
                    </a:lnTo>
                    <a:lnTo>
                      <a:pt x="110" y="372"/>
                    </a:lnTo>
                    <a:lnTo>
                      <a:pt x="88" y="320"/>
                    </a:lnTo>
                    <a:lnTo>
                      <a:pt x="72" y="270"/>
                    </a:lnTo>
                    <a:lnTo>
                      <a:pt x="48" y="204"/>
                    </a:lnTo>
                    <a:lnTo>
                      <a:pt x="32" y="168"/>
                    </a:lnTo>
                    <a:lnTo>
                      <a:pt x="14" y="124"/>
                    </a:lnTo>
                    <a:lnTo>
                      <a:pt x="6" y="102"/>
                    </a:lnTo>
                    <a:lnTo>
                      <a:pt x="2" y="80"/>
                    </a:lnTo>
                    <a:lnTo>
                      <a:pt x="0" y="70"/>
                    </a:lnTo>
                    <a:lnTo>
                      <a:pt x="0" y="60"/>
                    </a:lnTo>
                    <a:lnTo>
                      <a:pt x="2" y="52"/>
                    </a:lnTo>
                    <a:lnTo>
                      <a:pt x="6" y="42"/>
                    </a:lnTo>
                    <a:lnTo>
                      <a:pt x="12" y="30"/>
                    </a:lnTo>
                    <a:lnTo>
                      <a:pt x="20" y="20"/>
                    </a:lnTo>
                    <a:lnTo>
                      <a:pt x="28" y="12"/>
                    </a:lnTo>
                    <a:lnTo>
                      <a:pt x="34" y="6"/>
                    </a:lnTo>
                    <a:lnTo>
                      <a:pt x="42" y="2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2" y="2"/>
                    </a:lnTo>
                    <a:lnTo>
                      <a:pt x="70" y="6"/>
                    </a:lnTo>
                    <a:lnTo>
                      <a:pt x="76" y="10"/>
                    </a:lnTo>
                    <a:lnTo>
                      <a:pt x="90" y="22"/>
                    </a:lnTo>
                    <a:lnTo>
                      <a:pt x="104" y="40"/>
                    </a:lnTo>
                    <a:lnTo>
                      <a:pt x="118" y="60"/>
                    </a:lnTo>
                    <a:lnTo>
                      <a:pt x="130" y="82"/>
                    </a:lnTo>
                    <a:lnTo>
                      <a:pt x="140" y="106"/>
                    </a:lnTo>
                    <a:lnTo>
                      <a:pt x="160" y="152"/>
                    </a:lnTo>
                    <a:lnTo>
                      <a:pt x="186" y="220"/>
                    </a:lnTo>
                    <a:lnTo>
                      <a:pt x="208" y="280"/>
                    </a:lnTo>
                    <a:lnTo>
                      <a:pt x="222" y="322"/>
                    </a:lnTo>
                    <a:lnTo>
                      <a:pt x="234" y="368"/>
                    </a:lnTo>
                    <a:lnTo>
                      <a:pt x="240" y="392"/>
                    </a:lnTo>
                    <a:lnTo>
                      <a:pt x="242" y="414"/>
                    </a:lnTo>
                    <a:lnTo>
                      <a:pt x="244" y="434"/>
                    </a:lnTo>
                    <a:lnTo>
                      <a:pt x="242" y="454"/>
                    </a:lnTo>
                    <a:lnTo>
                      <a:pt x="238" y="470"/>
                    </a:lnTo>
                    <a:lnTo>
                      <a:pt x="232" y="482"/>
                    </a:lnTo>
                    <a:lnTo>
                      <a:pt x="226" y="488"/>
                    </a:lnTo>
                    <a:lnTo>
                      <a:pt x="220" y="492"/>
                    </a:lnTo>
                    <a:lnTo>
                      <a:pt x="214" y="494"/>
                    </a:lnTo>
                    <a:lnTo>
                      <a:pt x="206" y="4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" name="Freeform 107"/>
              <p:cNvSpPr>
                <a:spLocks/>
              </p:cNvSpPr>
              <p:nvPr userDrawn="1"/>
            </p:nvSpPr>
            <p:spPr bwMode="auto">
              <a:xfrm>
                <a:off x="7556" y="-707"/>
                <a:ext cx="260" cy="500"/>
              </a:xfrm>
              <a:custGeom>
                <a:avLst/>
                <a:gdLst>
                  <a:gd name="T0" fmla="*/ 282 w 244"/>
                  <a:gd name="T1" fmla="*/ 506 h 498"/>
                  <a:gd name="T2" fmla="*/ 282 w 244"/>
                  <a:gd name="T3" fmla="*/ 506 h 498"/>
                  <a:gd name="T4" fmla="*/ 275 w 244"/>
                  <a:gd name="T5" fmla="*/ 508 h 498"/>
                  <a:gd name="T6" fmla="*/ 266 w 244"/>
                  <a:gd name="T7" fmla="*/ 506 h 498"/>
                  <a:gd name="T8" fmla="*/ 250 w 244"/>
                  <a:gd name="T9" fmla="*/ 500 h 498"/>
                  <a:gd name="T10" fmla="*/ 234 w 244"/>
                  <a:gd name="T11" fmla="*/ 488 h 498"/>
                  <a:gd name="T12" fmla="*/ 214 w 244"/>
                  <a:gd name="T13" fmla="*/ 472 h 498"/>
                  <a:gd name="T14" fmla="*/ 197 w 244"/>
                  <a:gd name="T15" fmla="*/ 452 h 498"/>
                  <a:gd name="T16" fmla="*/ 181 w 244"/>
                  <a:gd name="T17" fmla="*/ 430 h 498"/>
                  <a:gd name="T18" fmla="*/ 151 w 244"/>
                  <a:gd name="T19" fmla="*/ 380 h 498"/>
                  <a:gd name="T20" fmla="*/ 121 w 244"/>
                  <a:gd name="T21" fmla="*/ 325 h 498"/>
                  <a:gd name="T22" fmla="*/ 99 w 244"/>
                  <a:gd name="T23" fmla="*/ 275 h 498"/>
                  <a:gd name="T24" fmla="*/ 66 w 244"/>
                  <a:gd name="T25" fmla="*/ 209 h 498"/>
                  <a:gd name="T26" fmla="*/ 66 w 244"/>
                  <a:gd name="T27" fmla="*/ 209 h 498"/>
                  <a:gd name="T28" fmla="*/ 43 w 244"/>
                  <a:gd name="T29" fmla="*/ 173 h 498"/>
                  <a:gd name="T30" fmla="*/ 19 w 244"/>
                  <a:gd name="T31" fmla="*/ 124 h 498"/>
                  <a:gd name="T32" fmla="*/ 6 w 244"/>
                  <a:gd name="T33" fmla="*/ 102 h 498"/>
                  <a:gd name="T34" fmla="*/ 2 w 244"/>
                  <a:gd name="T35" fmla="*/ 80 h 498"/>
                  <a:gd name="T36" fmla="*/ 0 w 244"/>
                  <a:gd name="T37" fmla="*/ 70 h 498"/>
                  <a:gd name="T38" fmla="*/ 0 w 244"/>
                  <a:gd name="T39" fmla="*/ 60 h 498"/>
                  <a:gd name="T40" fmla="*/ 2 w 244"/>
                  <a:gd name="T41" fmla="*/ 52 h 498"/>
                  <a:gd name="T42" fmla="*/ 6 w 244"/>
                  <a:gd name="T43" fmla="*/ 42 h 498"/>
                  <a:gd name="T44" fmla="*/ 6 w 244"/>
                  <a:gd name="T45" fmla="*/ 42 h 498"/>
                  <a:gd name="T46" fmla="*/ 17 w 244"/>
                  <a:gd name="T47" fmla="*/ 30 h 498"/>
                  <a:gd name="T48" fmla="*/ 27 w 244"/>
                  <a:gd name="T49" fmla="*/ 20 h 498"/>
                  <a:gd name="T50" fmla="*/ 38 w 244"/>
                  <a:gd name="T51" fmla="*/ 12 h 498"/>
                  <a:gd name="T52" fmla="*/ 46 w 244"/>
                  <a:gd name="T53" fmla="*/ 6 h 498"/>
                  <a:gd name="T54" fmla="*/ 58 w 244"/>
                  <a:gd name="T55" fmla="*/ 2 h 498"/>
                  <a:gd name="T56" fmla="*/ 66 w 244"/>
                  <a:gd name="T57" fmla="*/ 2 h 498"/>
                  <a:gd name="T58" fmla="*/ 77 w 244"/>
                  <a:gd name="T59" fmla="*/ 0 h 498"/>
                  <a:gd name="T60" fmla="*/ 85 w 244"/>
                  <a:gd name="T61" fmla="*/ 2 h 498"/>
                  <a:gd name="T62" fmla="*/ 97 w 244"/>
                  <a:gd name="T63" fmla="*/ 6 h 498"/>
                  <a:gd name="T64" fmla="*/ 104 w 244"/>
                  <a:gd name="T65" fmla="*/ 10 h 498"/>
                  <a:gd name="T66" fmla="*/ 124 w 244"/>
                  <a:gd name="T67" fmla="*/ 22 h 498"/>
                  <a:gd name="T68" fmla="*/ 143 w 244"/>
                  <a:gd name="T69" fmla="*/ 40 h 498"/>
                  <a:gd name="T70" fmla="*/ 162 w 244"/>
                  <a:gd name="T71" fmla="*/ 60 h 498"/>
                  <a:gd name="T72" fmla="*/ 179 w 244"/>
                  <a:gd name="T73" fmla="*/ 82 h 498"/>
                  <a:gd name="T74" fmla="*/ 192 w 244"/>
                  <a:gd name="T75" fmla="*/ 106 h 498"/>
                  <a:gd name="T76" fmla="*/ 220 w 244"/>
                  <a:gd name="T77" fmla="*/ 157 h 498"/>
                  <a:gd name="T78" fmla="*/ 256 w 244"/>
                  <a:gd name="T79" fmla="*/ 225 h 498"/>
                  <a:gd name="T80" fmla="*/ 256 w 244"/>
                  <a:gd name="T81" fmla="*/ 225 h 498"/>
                  <a:gd name="T82" fmla="*/ 288 w 244"/>
                  <a:gd name="T83" fmla="*/ 285 h 498"/>
                  <a:gd name="T84" fmla="*/ 307 w 244"/>
                  <a:gd name="T85" fmla="*/ 327 h 498"/>
                  <a:gd name="T86" fmla="*/ 320 w 244"/>
                  <a:gd name="T87" fmla="*/ 373 h 498"/>
                  <a:gd name="T88" fmla="*/ 330 w 244"/>
                  <a:gd name="T89" fmla="*/ 402 h 498"/>
                  <a:gd name="T90" fmla="*/ 332 w 244"/>
                  <a:gd name="T91" fmla="*/ 424 h 498"/>
                  <a:gd name="T92" fmla="*/ 335 w 244"/>
                  <a:gd name="T93" fmla="*/ 444 h 498"/>
                  <a:gd name="T94" fmla="*/ 332 w 244"/>
                  <a:gd name="T95" fmla="*/ 464 h 498"/>
                  <a:gd name="T96" fmla="*/ 328 w 244"/>
                  <a:gd name="T97" fmla="*/ 480 h 498"/>
                  <a:gd name="T98" fmla="*/ 318 w 244"/>
                  <a:gd name="T99" fmla="*/ 492 h 498"/>
                  <a:gd name="T100" fmla="*/ 311 w 244"/>
                  <a:gd name="T101" fmla="*/ 498 h 498"/>
                  <a:gd name="T102" fmla="*/ 300 w 244"/>
                  <a:gd name="T103" fmla="*/ 502 h 498"/>
                  <a:gd name="T104" fmla="*/ 294 w 244"/>
                  <a:gd name="T105" fmla="*/ 504 h 498"/>
                  <a:gd name="T106" fmla="*/ 282 w 244"/>
                  <a:gd name="T107" fmla="*/ 506 h 4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4" h="498">
                    <a:moveTo>
                      <a:pt x="206" y="496"/>
                    </a:moveTo>
                    <a:lnTo>
                      <a:pt x="206" y="496"/>
                    </a:lnTo>
                    <a:lnTo>
                      <a:pt x="200" y="498"/>
                    </a:lnTo>
                    <a:lnTo>
                      <a:pt x="194" y="496"/>
                    </a:lnTo>
                    <a:lnTo>
                      <a:pt x="182" y="490"/>
                    </a:lnTo>
                    <a:lnTo>
                      <a:pt x="170" y="478"/>
                    </a:lnTo>
                    <a:lnTo>
                      <a:pt x="156" y="462"/>
                    </a:lnTo>
                    <a:lnTo>
                      <a:pt x="144" y="442"/>
                    </a:lnTo>
                    <a:lnTo>
                      <a:pt x="132" y="420"/>
                    </a:lnTo>
                    <a:lnTo>
                      <a:pt x="110" y="372"/>
                    </a:lnTo>
                    <a:lnTo>
                      <a:pt x="88" y="320"/>
                    </a:lnTo>
                    <a:lnTo>
                      <a:pt x="72" y="270"/>
                    </a:lnTo>
                    <a:lnTo>
                      <a:pt x="48" y="204"/>
                    </a:lnTo>
                    <a:lnTo>
                      <a:pt x="32" y="168"/>
                    </a:lnTo>
                    <a:lnTo>
                      <a:pt x="14" y="124"/>
                    </a:lnTo>
                    <a:lnTo>
                      <a:pt x="6" y="102"/>
                    </a:lnTo>
                    <a:lnTo>
                      <a:pt x="2" y="80"/>
                    </a:lnTo>
                    <a:lnTo>
                      <a:pt x="0" y="70"/>
                    </a:lnTo>
                    <a:lnTo>
                      <a:pt x="0" y="60"/>
                    </a:lnTo>
                    <a:lnTo>
                      <a:pt x="2" y="52"/>
                    </a:lnTo>
                    <a:lnTo>
                      <a:pt x="6" y="42"/>
                    </a:lnTo>
                    <a:lnTo>
                      <a:pt x="12" y="30"/>
                    </a:lnTo>
                    <a:lnTo>
                      <a:pt x="20" y="20"/>
                    </a:lnTo>
                    <a:lnTo>
                      <a:pt x="28" y="12"/>
                    </a:lnTo>
                    <a:lnTo>
                      <a:pt x="34" y="6"/>
                    </a:lnTo>
                    <a:lnTo>
                      <a:pt x="42" y="2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2" y="2"/>
                    </a:lnTo>
                    <a:lnTo>
                      <a:pt x="70" y="6"/>
                    </a:lnTo>
                    <a:lnTo>
                      <a:pt x="76" y="10"/>
                    </a:lnTo>
                    <a:lnTo>
                      <a:pt x="90" y="22"/>
                    </a:lnTo>
                    <a:lnTo>
                      <a:pt x="104" y="40"/>
                    </a:lnTo>
                    <a:lnTo>
                      <a:pt x="118" y="60"/>
                    </a:lnTo>
                    <a:lnTo>
                      <a:pt x="130" y="82"/>
                    </a:lnTo>
                    <a:lnTo>
                      <a:pt x="140" y="106"/>
                    </a:lnTo>
                    <a:lnTo>
                      <a:pt x="160" y="152"/>
                    </a:lnTo>
                    <a:lnTo>
                      <a:pt x="186" y="220"/>
                    </a:lnTo>
                    <a:lnTo>
                      <a:pt x="208" y="280"/>
                    </a:lnTo>
                    <a:lnTo>
                      <a:pt x="222" y="322"/>
                    </a:lnTo>
                    <a:lnTo>
                      <a:pt x="234" y="368"/>
                    </a:lnTo>
                    <a:lnTo>
                      <a:pt x="240" y="392"/>
                    </a:lnTo>
                    <a:lnTo>
                      <a:pt x="242" y="414"/>
                    </a:lnTo>
                    <a:lnTo>
                      <a:pt x="244" y="434"/>
                    </a:lnTo>
                    <a:lnTo>
                      <a:pt x="242" y="454"/>
                    </a:lnTo>
                    <a:lnTo>
                      <a:pt x="238" y="470"/>
                    </a:lnTo>
                    <a:lnTo>
                      <a:pt x="232" y="482"/>
                    </a:lnTo>
                    <a:lnTo>
                      <a:pt x="226" y="488"/>
                    </a:lnTo>
                    <a:lnTo>
                      <a:pt x="220" y="492"/>
                    </a:lnTo>
                    <a:lnTo>
                      <a:pt x="214" y="494"/>
                    </a:lnTo>
                    <a:lnTo>
                      <a:pt x="206" y="49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" name="Freeform 108"/>
              <p:cNvSpPr>
                <a:spLocks/>
              </p:cNvSpPr>
              <p:nvPr userDrawn="1"/>
            </p:nvSpPr>
            <p:spPr bwMode="auto">
              <a:xfrm>
                <a:off x="9117" y="-687"/>
                <a:ext cx="260" cy="720"/>
              </a:xfrm>
              <a:custGeom>
                <a:avLst/>
                <a:gdLst>
                  <a:gd name="T0" fmla="*/ 62 w 268"/>
                  <a:gd name="T1" fmla="*/ 20 h 724"/>
                  <a:gd name="T2" fmla="*/ 62 w 268"/>
                  <a:gd name="T3" fmla="*/ 20 h 724"/>
                  <a:gd name="T4" fmla="*/ 79 w 268"/>
                  <a:gd name="T5" fmla="*/ 62 h 724"/>
                  <a:gd name="T6" fmla="*/ 95 w 268"/>
                  <a:gd name="T7" fmla="*/ 101 h 724"/>
                  <a:gd name="T8" fmla="*/ 110 w 268"/>
                  <a:gd name="T9" fmla="*/ 145 h 724"/>
                  <a:gd name="T10" fmla="*/ 122 w 268"/>
                  <a:gd name="T11" fmla="*/ 191 h 724"/>
                  <a:gd name="T12" fmla="*/ 146 w 268"/>
                  <a:gd name="T13" fmla="*/ 280 h 724"/>
                  <a:gd name="T14" fmla="*/ 160 w 268"/>
                  <a:gd name="T15" fmla="*/ 326 h 724"/>
                  <a:gd name="T16" fmla="*/ 174 w 268"/>
                  <a:gd name="T17" fmla="*/ 370 h 724"/>
                  <a:gd name="T18" fmla="*/ 174 w 268"/>
                  <a:gd name="T19" fmla="*/ 370 h 724"/>
                  <a:gd name="T20" fmla="*/ 189 w 268"/>
                  <a:gd name="T21" fmla="*/ 410 h 724"/>
                  <a:gd name="T22" fmla="*/ 203 w 268"/>
                  <a:gd name="T23" fmla="*/ 450 h 724"/>
                  <a:gd name="T24" fmla="*/ 216 w 268"/>
                  <a:gd name="T25" fmla="*/ 497 h 724"/>
                  <a:gd name="T26" fmla="*/ 222 w 268"/>
                  <a:gd name="T27" fmla="*/ 519 h 724"/>
                  <a:gd name="T28" fmla="*/ 227 w 268"/>
                  <a:gd name="T29" fmla="*/ 543 h 724"/>
                  <a:gd name="T30" fmla="*/ 229 w 268"/>
                  <a:gd name="T31" fmla="*/ 567 h 724"/>
                  <a:gd name="T32" fmla="*/ 230 w 268"/>
                  <a:gd name="T33" fmla="*/ 589 h 724"/>
                  <a:gd name="T34" fmla="*/ 229 w 268"/>
                  <a:gd name="T35" fmla="*/ 613 h 724"/>
                  <a:gd name="T36" fmla="*/ 227 w 268"/>
                  <a:gd name="T37" fmla="*/ 630 h 724"/>
                  <a:gd name="T38" fmla="*/ 220 w 268"/>
                  <a:gd name="T39" fmla="*/ 650 h 724"/>
                  <a:gd name="T40" fmla="*/ 211 w 268"/>
                  <a:gd name="T41" fmla="*/ 670 h 724"/>
                  <a:gd name="T42" fmla="*/ 201 w 268"/>
                  <a:gd name="T43" fmla="*/ 688 h 724"/>
                  <a:gd name="T44" fmla="*/ 186 w 268"/>
                  <a:gd name="T45" fmla="*/ 704 h 724"/>
                  <a:gd name="T46" fmla="*/ 186 w 268"/>
                  <a:gd name="T47" fmla="*/ 704 h 724"/>
                  <a:gd name="T48" fmla="*/ 174 w 268"/>
                  <a:gd name="T49" fmla="*/ 690 h 724"/>
                  <a:gd name="T50" fmla="*/ 164 w 268"/>
                  <a:gd name="T51" fmla="*/ 674 h 724"/>
                  <a:gd name="T52" fmla="*/ 151 w 268"/>
                  <a:gd name="T53" fmla="*/ 654 h 724"/>
                  <a:gd name="T54" fmla="*/ 142 w 268"/>
                  <a:gd name="T55" fmla="*/ 630 h 724"/>
                  <a:gd name="T56" fmla="*/ 133 w 268"/>
                  <a:gd name="T57" fmla="*/ 611 h 724"/>
                  <a:gd name="T58" fmla="*/ 124 w 268"/>
                  <a:gd name="T59" fmla="*/ 583 h 724"/>
                  <a:gd name="T60" fmla="*/ 107 w 268"/>
                  <a:gd name="T61" fmla="*/ 527 h 724"/>
                  <a:gd name="T62" fmla="*/ 93 w 268"/>
                  <a:gd name="T63" fmla="*/ 467 h 724"/>
                  <a:gd name="T64" fmla="*/ 79 w 268"/>
                  <a:gd name="T65" fmla="*/ 416 h 724"/>
                  <a:gd name="T66" fmla="*/ 70 w 268"/>
                  <a:gd name="T67" fmla="*/ 364 h 724"/>
                  <a:gd name="T68" fmla="*/ 58 w 268"/>
                  <a:gd name="T69" fmla="*/ 322 h 724"/>
                  <a:gd name="T70" fmla="*/ 58 w 268"/>
                  <a:gd name="T71" fmla="*/ 322 h 724"/>
                  <a:gd name="T72" fmla="*/ 33 w 268"/>
                  <a:gd name="T73" fmla="*/ 227 h 724"/>
                  <a:gd name="T74" fmla="*/ 19 w 268"/>
                  <a:gd name="T75" fmla="*/ 177 h 724"/>
                  <a:gd name="T76" fmla="*/ 14 w 268"/>
                  <a:gd name="T77" fmla="*/ 125 h 724"/>
                  <a:gd name="T78" fmla="*/ 14 w 268"/>
                  <a:gd name="T79" fmla="*/ 125 h 724"/>
                  <a:gd name="T80" fmla="*/ 4 w 268"/>
                  <a:gd name="T81" fmla="*/ 78 h 724"/>
                  <a:gd name="T82" fmla="*/ 0 w 268"/>
                  <a:gd name="T83" fmla="*/ 48 h 724"/>
                  <a:gd name="T84" fmla="*/ 0 w 268"/>
                  <a:gd name="T85" fmla="*/ 38 h 724"/>
                  <a:gd name="T86" fmla="*/ 2 w 268"/>
                  <a:gd name="T87" fmla="*/ 30 h 724"/>
                  <a:gd name="T88" fmla="*/ 2 w 268"/>
                  <a:gd name="T89" fmla="*/ 30 h 724"/>
                  <a:gd name="T90" fmla="*/ 8 w 268"/>
                  <a:gd name="T91" fmla="*/ 18 h 724"/>
                  <a:gd name="T92" fmla="*/ 16 w 268"/>
                  <a:gd name="T93" fmla="*/ 8 h 724"/>
                  <a:gd name="T94" fmla="*/ 21 w 268"/>
                  <a:gd name="T95" fmla="*/ 2 h 724"/>
                  <a:gd name="T96" fmla="*/ 29 w 268"/>
                  <a:gd name="T97" fmla="*/ 0 h 724"/>
                  <a:gd name="T98" fmla="*/ 37 w 268"/>
                  <a:gd name="T99" fmla="*/ 2 h 724"/>
                  <a:gd name="T100" fmla="*/ 45 w 268"/>
                  <a:gd name="T101" fmla="*/ 6 h 724"/>
                  <a:gd name="T102" fmla="*/ 49 w 268"/>
                  <a:gd name="T103" fmla="*/ 16 h 724"/>
                  <a:gd name="T104" fmla="*/ 54 w 268"/>
                  <a:gd name="T105" fmla="*/ 28 h 724"/>
                  <a:gd name="T106" fmla="*/ 62 w 268"/>
                  <a:gd name="T107" fmla="*/ 20 h 72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68" h="724">
                    <a:moveTo>
                      <a:pt x="72" y="20"/>
                    </a:moveTo>
                    <a:lnTo>
                      <a:pt x="72" y="20"/>
                    </a:lnTo>
                    <a:lnTo>
                      <a:pt x="92" y="62"/>
                    </a:lnTo>
                    <a:lnTo>
                      <a:pt x="110" y="106"/>
                    </a:lnTo>
                    <a:lnTo>
                      <a:pt x="128" y="150"/>
                    </a:lnTo>
                    <a:lnTo>
                      <a:pt x="142" y="196"/>
                    </a:lnTo>
                    <a:lnTo>
                      <a:pt x="170" y="290"/>
                    </a:lnTo>
                    <a:lnTo>
                      <a:pt x="186" y="336"/>
                    </a:lnTo>
                    <a:lnTo>
                      <a:pt x="202" y="380"/>
                    </a:lnTo>
                    <a:lnTo>
                      <a:pt x="220" y="420"/>
                    </a:lnTo>
                    <a:lnTo>
                      <a:pt x="236" y="464"/>
                    </a:lnTo>
                    <a:lnTo>
                      <a:pt x="252" y="512"/>
                    </a:lnTo>
                    <a:lnTo>
                      <a:pt x="258" y="534"/>
                    </a:lnTo>
                    <a:lnTo>
                      <a:pt x="264" y="558"/>
                    </a:lnTo>
                    <a:lnTo>
                      <a:pt x="266" y="582"/>
                    </a:lnTo>
                    <a:lnTo>
                      <a:pt x="268" y="604"/>
                    </a:lnTo>
                    <a:lnTo>
                      <a:pt x="266" y="628"/>
                    </a:lnTo>
                    <a:lnTo>
                      <a:pt x="264" y="650"/>
                    </a:lnTo>
                    <a:lnTo>
                      <a:pt x="256" y="670"/>
                    </a:lnTo>
                    <a:lnTo>
                      <a:pt x="246" y="690"/>
                    </a:lnTo>
                    <a:lnTo>
                      <a:pt x="234" y="708"/>
                    </a:lnTo>
                    <a:lnTo>
                      <a:pt x="216" y="724"/>
                    </a:lnTo>
                    <a:lnTo>
                      <a:pt x="202" y="710"/>
                    </a:lnTo>
                    <a:lnTo>
                      <a:pt x="190" y="694"/>
                    </a:lnTo>
                    <a:lnTo>
                      <a:pt x="176" y="674"/>
                    </a:lnTo>
                    <a:lnTo>
                      <a:pt x="166" y="650"/>
                    </a:lnTo>
                    <a:lnTo>
                      <a:pt x="154" y="626"/>
                    </a:lnTo>
                    <a:lnTo>
                      <a:pt x="144" y="598"/>
                    </a:lnTo>
                    <a:lnTo>
                      <a:pt x="124" y="542"/>
                    </a:lnTo>
                    <a:lnTo>
                      <a:pt x="108" y="482"/>
                    </a:lnTo>
                    <a:lnTo>
                      <a:pt x="92" y="426"/>
                    </a:lnTo>
                    <a:lnTo>
                      <a:pt x="80" y="374"/>
                    </a:lnTo>
                    <a:lnTo>
                      <a:pt x="68" y="332"/>
                    </a:lnTo>
                    <a:lnTo>
                      <a:pt x="38" y="232"/>
                    </a:lnTo>
                    <a:lnTo>
                      <a:pt x="24" y="182"/>
                    </a:lnTo>
                    <a:lnTo>
                      <a:pt x="14" y="130"/>
                    </a:lnTo>
                    <a:lnTo>
                      <a:pt x="4" y="7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2" y="30"/>
                    </a:lnTo>
                    <a:lnTo>
                      <a:pt x="8" y="18"/>
                    </a:lnTo>
                    <a:lnTo>
                      <a:pt x="16" y="8"/>
                    </a:lnTo>
                    <a:lnTo>
                      <a:pt x="26" y="2"/>
                    </a:lnTo>
                    <a:lnTo>
                      <a:pt x="34" y="0"/>
                    </a:lnTo>
                    <a:lnTo>
                      <a:pt x="42" y="2"/>
                    </a:lnTo>
                    <a:lnTo>
                      <a:pt x="50" y="6"/>
                    </a:lnTo>
                    <a:lnTo>
                      <a:pt x="58" y="16"/>
                    </a:lnTo>
                    <a:lnTo>
                      <a:pt x="64" y="28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" name="Freeform 109"/>
              <p:cNvSpPr>
                <a:spLocks/>
              </p:cNvSpPr>
              <p:nvPr userDrawn="1"/>
            </p:nvSpPr>
            <p:spPr bwMode="auto">
              <a:xfrm>
                <a:off x="9117" y="-687"/>
                <a:ext cx="260" cy="720"/>
              </a:xfrm>
              <a:custGeom>
                <a:avLst/>
                <a:gdLst>
                  <a:gd name="T0" fmla="*/ 62 w 268"/>
                  <a:gd name="T1" fmla="*/ 20 h 724"/>
                  <a:gd name="T2" fmla="*/ 62 w 268"/>
                  <a:gd name="T3" fmla="*/ 20 h 724"/>
                  <a:gd name="T4" fmla="*/ 79 w 268"/>
                  <a:gd name="T5" fmla="*/ 62 h 724"/>
                  <a:gd name="T6" fmla="*/ 95 w 268"/>
                  <a:gd name="T7" fmla="*/ 101 h 724"/>
                  <a:gd name="T8" fmla="*/ 110 w 268"/>
                  <a:gd name="T9" fmla="*/ 145 h 724"/>
                  <a:gd name="T10" fmla="*/ 122 w 268"/>
                  <a:gd name="T11" fmla="*/ 191 h 724"/>
                  <a:gd name="T12" fmla="*/ 146 w 268"/>
                  <a:gd name="T13" fmla="*/ 280 h 724"/>
                  <a:gd name="T14" fmla="*/ 160 w 268"/>
                  <a:gd name="T15" fmla="*/ 326 h 724"/>
                  <a:gd name="T16" fmla="*/ 174 w 268"/>
                  <a:gd name="T17" fmla="*/ 370 h 724"/>
                  <a:gd name="T18" fmla="*/ 174 w 268"/>
                  <a:gd name="T19" fmla="*/ 370 h 724"/>
                  <a:gd name="T20" fmla="*/ 189 w 268"/>
                  <a:gd name="T21" fmla="*/ 410 h 724"/>
                  <a:gd name="T22" fmla="*/ 203 w 268"/>
                  <a:gd name="T23" fmla="*/ 450 h 724"/>
                  <a:gd name="T24" fmla="*/ 216 w 268"/>
                  <a:gd name="T25" fmla="*/ 497 h 724"/>
                  <a:gd name="T26" fmla="*/ 222 w 268"/>
                  <a:gd name="T27" fmla="*/ 519 h 724"/>
                  <a:gd name="T28" fmla="*/ 227 w 268"/>
                  <a:gd name="T29" fmla="*/ 543 h 724"/>
                  <a:gd name="T30" fmla="*/ 229 w 268"/>
                  <a:gd name="T31" fmla="*/ 567 h 724"/>
                  <a:gd name="T32" fmla="*/ 230 w 268"/>
                  <a:gd name="T33" fmla="*/ 589 h 724"/>
                  <a:gd name="T34" fmla="*/ 229 w 268"/>
                  <a:gd name="T35" fmla="*/ 613 h 724"/>
                  <a:gd name="T36" fmla="*/ 227 w 268"/>
                  <a:gd name="T37" fmla="*/ 630 h 724"/>
                  <a:gd name="T38" fmla="*/ 220 w 268"/>
                  <a:gd name="T39" fmla="*/ 650 h 724"/>
                  <a:gd name="T40" fmla="*/ 211 w 268"/>
                  <a:gd name="T41" fmla="*/ 670 h 724"/>
                  <a:gd name="T42" fmla="*/ 201 w 268"/>
                  <a:gd name="T43" fmla="*/ 688 h 724"/>
                  <a:gd name="T44" fmla="*/ 186 w 268"/>
                  <a:gd name="T45" fmla="*/ 704 h 724"/>
                  <a:gd name="T46" fmla="*/ 186 w 268"/>
                  <a:gd name="T47" fmla="*/ 704 h 724"/>
                  <a:gd name="T48" fmla="*/ 174 w 268"/>
                  <a:gd name="T49" fmla="*/ 690 h 724"/>
                  <a:gd name="T50" fmla="*/ 164 w 268"/>
                  <a:gd name="T51" fmla="*/ 674 h 724"/>
                  <a:gd name="T52" fmla="*/ 151 w 268"/>
                  <a:gd name="T53" fmla="*/ 654 h 724"/>
                  <a:gd name="T54" fmla="*/ 142 w 268"/>
                  <a:gd name="T55" fmla="*/ 630 h 724"/>
                  <a:gd name="T56" fmla="*/ 133 w 268"/>
                  <a:gd name="T57" fmla="*/ 611 h 724"/>
                  <a:gd name="T58" fmla="*/ 124 w 268"/>
                  <a:gd name="T59" fmla="*/ 583 h 724"/>
                  <a:gd name="T60" fmla="*/ 107 w 268"/>
                  <a:gd name="T61" fmla="*/ 527 h 724"/>
                  <a:gd name="T62" fmla="*/ 93 w 268"/>
                  <a:gd name="T63" fmla="*/ 467 h 724"/>
                  <a:gd name="T64" fmla="*/ 79 w 268"/>
                  <a:gd name="T65" fmla="*/ 416 h 724"/>
                  <a:gd name="T66" fmla="*/ 70 w 268"/>
                  <a:gd name="T67" fmla="*/ 364 h 724"/>
                  <a:gd name="T68" fmla="*/ 58 w 268"/>
                  <a:gd name="T69" fmla="*/ 322 h 724"/>
                  <a:gd name="T70" fmla="*/ 58 w 268"/>
                  <a:gd name="T71" fmla="*/ 322 h 724"/>
                  <a:gd name="T72" fmla="*/ 33 w 268"/>
                  <a:gd name="T73" fmla="*/ 227 h 724"/>
                  <a:gd name="T74" fmla="*/ 19 w 268"/>
                  <a:gd name="T75" fmla="*/ 177 h 724"/>
                  <a:gd name="T76" fmla="*/ 14 w 268"/>
                  <a:gd name="T77" fmla="*/ 125 h 724"/>
                  <a:gd name="T78" fmla="*/ 14 w 268"/>
                  <a:gd name="T79" fmla="*/ 125 h 724"/>
                  <a:gd name="T80" fmla="*/ 4 w 268"/>
                  <a:gd name="T81" fmla="*/ 78 h 724"/>
                  <a:gd name="T82" fmla="*/ 0 w 268"/>
                  <a:gd name="T83" fmla="*/ 48 h 724"/>
                  <a:gd name="T84" fmla="*/ 0 w 268"/>
                  <a:gd name="T85" fmla="*/ 38 h 724"/>
                  <a:gd name="T86" fmla="*/ 2 w 268"/>
                  <a:gd name="T87" fmla="*/ 30 h 724"/>
                  <a:gd name="T88" fmla="*/ 2 w 268"/>
                  <a:gd name="T89" fmla="*/ 30 h 724"/>
                  <a:gd name="T90" fmla="*/ 8 w 268"/>
                  <a:gd name="T91" fmla="*/ 18 h 724"/>
                  <a:gd name="T92" fmla="*/ 16 w 268"/>
                  <a:gd name="T93" fmla="*/ 8 h 724"/>
                  <a:gd name="T94" fmla="*/ 21 w 268"/>
                  <a:gd name="T95" fmla="*/ 2 h 724"/>
                  <a:gd name="T96" fmla="*/ 29 w 268"/>
                  <a:gd name="T97" fmla="*/ 0 h 724"/>
                  <a:gd name="T98" fmla="*/ 37 w 268"/>
                  <a:gd name="T99" fmla="*/ 2 h 724"/>
                  <a:gd name="T100" fmla="*/ 45 w 268"/>
                  <a:gd name="T101" fmla="*/ 6 h 724"/>
                  <a:gd name="T102" fmla="*/ 49 w 268"/>
                  <a:gd name="T103" fmla="*/ 16 h 724"/>
                  <a:gd name="T104" fmla="*/ 54 w 268"/>
                  <a:gd name="T105" fmla="*/ 28 h 72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68" h="724">
                    <a:moveTo>
                      <a:pt x="72" y="20"/>
                    </a:moveTo>
                    <a:lnTo>
                      <a:pt x="72" y="20"/>
                    </a:lnTo>
                    <a:lnTo>
                      <a:pt x="92" y="62"/>
                    </a:lnTo>
                    <a:lnTo>
                      <a:pt x="110" y="106"/>
                    </a:lnTo>
                    <a:lnTo>
                      <a:pt x="128" y="150"/>
                    </a:lnTo>
                    <a:lnTo>
                      <a:pt x="142" y="196"/>
                    </a:lnTo>
                    <a:lnTo>
                      <a:pt x="170" y="290"/>
                    </a:lnTo>
                    <a:lnTo>
                      <a:pt x="186" y="336"/>
                    </a:lnTo>
                    <a:lnTo>
                      <a:pt x="202" y="380"/>
                    </a:lnTo>
                    <a:lnTo>
                      <a:pt x="220" y="420"/>
                    </a:lnTo>
                    <a:lnTo>
                      <a:pt x="236" y="464"/>
                    </a:lnTo>
                    <a:lnTo>
                      <a:pt x="252" y="512"/>
                    </a:lnTo>
                    <a:lnTo>
                      <a:pt x="258" y="534"/>
                    </a:lnTo>
                    <a:lnTo>
                      <a:pt x="264" y="558"/>
                    </a:lnTo>
                    <a:lnTo>
                      <a:pt x="266" y="582"/>
                    </a:lnTo>
                    <a:lnTo>
                      <a:pt x="268" y="604"/>
                    </a:lnTo>
                    <a:lnTo>
                      <a:pt x="266" y="628"/>
                    </a:lnTo>
                    <a:lnTo>
                      <a:pt x="264" y="650"/>
                    </a:lnTo>
                    <a:lnTo>
                      <a:pt x="256" y="670"/>
                    </a:lnTo>
                    <a:lnTo>
                      <a:pt x="246" y="690"/>
                    </a:lnTo>
                    <a:lnTo>
                      <a:pt x="234" y="708"/>
                    </a:lnTo>
                    <a:lnTo>
                      <a:pt x="216" y="724"/>
                    </a:lnTo>
                    <a:lnTo>
                      <a:pt x="202" y="710"/>
                    </a:lnTo>
                    <a:lnTo>
                      <a:pt x="190" y="694"/>
                    </a:lnTo>
                    <a:lnTo>
                      <a:pt x="176" y="674"/>
                    </a:lnTo>
                    <a:lnTo>
                      <a:pt x="166" y="650"/>
                    </a:lnTo>
                    <a:lnTo>
                      <a:pt x="154" y="626"/>
                    </a:lnTo>
                    <a:lnTo>
                      <a:pt x="144" y="598"/>
                    </a:lnTo>
                    <a:lnTo>
                      <a:pt x="124" y="542"/>
                    </a:lnTo>
                    <a:lnTo>
                      <a:pt x="108" y="482"/>
                    </a:lnTo>
                    <a:lnTo>
                      <a:pt x="92" y="426"/>
                    </a:lnTo>
                    <a:lnTo>
                      <a:pt x="80" y="374"/>
                    </a:lnTo>
                    <a:lnTo>
                      <a:pt x="68" y="332"/>
                    </a:lnTo>
                    <a:lnTo>
                      <a:pt x="38" y="232"/>
                    </a:lnTo>
                    <a:lnTo>
                      <a:pt x="24" y="182"/>
                    </a:lnTo>
                    <a:lnTo>
                      <a:pt x="14" y="130"/>
                    </a:lnTo>
                    <a:lnTo>
                      <a:pt x="4" y="7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2" y="30"/>
                    </a:lnTo>
                    <a:lnTo>
                      <a:pt x="8" y="18"/>
                    </a:lnTo>
                    <a:lnTo>
                      <a:pt x="16" y="8"/>
                    </a:lnTo>
                    <a:lnTo>
                      <a:pt x="26" y="2"/>
                    </a:lnTo>
                    <a:lnTo>
                      <a:pt x="34" y="0"/>
                    </a:lnTo>
                    <a:lnTo>
                      <a:pt x="42" y="2"/>
                    </a:lnTo>
                    <a:lnTo>
                      <a:pt x="50" y="6"/>
                    </a:lnTo>
                    <a:lnTo>
                      <a:pt x="58" y="16"/>
                    </a:lnTo>
                    <a:lnTo>
                      <a:pt x="64" y="2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" name="Freeform 110"/>
              <p:cNvSpPr>
                <a:spLocks/>
              </p:cNvSpPr>
              <p:nvPr userDrawn="1"/>
            </p:nvSpPr>
            <p:spPr bwMode="auto">
              <a:xfrm>
                <a:off x="8757" y="-447"/>
                <a:ext cx="200" cy="640"/>
              </a:xfrm>
              <a:custGeom>
                <a:avLst/>
                <a:gdLst>
                  <a:gd name="T0" fmla="*/ 63 w 216"/>
                  <a:gd name="T1" fmla="*/ 20 h 644"/>
                  <a:gd name="T2" fmla="*/ 63 w 216"/>
                  <a:gd name="T3" fmla="*/ 20 h 644"/>
                  <a:gd name="T4" fmla="*/ 64 w 216"/>
                  <a:gd name="T5" fmla="*/ 42 h 644"/>
                  <a:gd name="T6" fmla="*/ 67 w 216"/>
                  <a:gd name="T7" fmla="*/ 72 h 644"/>
                  <a:gd name="T8" fmla="*/ 72 w 216"/>
                  <a:gd name="T9" fmla="*/ 103 h 644"/>
                  <a:gd name="T10" fmla="*/ 79 w 216"/>
                  <a:gd name="T11" fmla="*/ 147 h 644"/>
                  <a:gd name="T12" fmla="*/ 96 w 216"/>
                  <a:gd name="T13" fmla="*/ 239 h 644"/>
                  <a:gd name="T14" fmla="*/ 115 w 216"/>
                  <a:gd name="T15" fmla="*/ 340 h 644"/>
                  <a:gd name="T16" fmla="*/ 133 w 216"/>
                  <a:gd name="T17" fmla="*/ 437 h 644"/>
                  <a:gd name="T18" fmla="*/ 139 w 216"/>
                  <a:gd name="T19" fmla="*/ 483 h 644"/>
                  <a:gd name="T20" fmla="*/ 144 w 216"/>
                  <a:gd name="T21" fmla="*/ 523 h 644"/>
                  <a:gd name="T22" fmla="*/ 146 w 216"/>
                  <a:gd name="T23" fmla="*/ 557 h 644"/>
                  <a:gd name="T24" fmla="*/ 146 w 216"/>
                  <a:gd name="T25" fmla="*/ 584 h 644"/>
                  <a:gd name="T26" fmla="*/ 144 w 216"/>
                  <a:gd name="T27" fmla="*/ 596 h 644"/>
                  <a:gd name="T28" fmla="*/ 144 w 216"/>
                  <a:gd name="T29" fmla="*/ 606 h 644"/>
                  <a:gd name="T30" fmla="*/ 143 w 216"/>
                  <a:gd name="T31" fmla="*/ 614 h 644"/>
                  <a:gd name="T32" fmla="*/ 137 w 216"/>
                  <a:gd name="T33" fmla="*/ 618 h 644"/>
                  <a:gd name="T34" fmla="*/ 137 w 216"/>
                  <a:gd name="T35" fmla="*/ 618 h 644"/>
                  <a:gd name="T36" fmla="*/ 131 w 216"/>
                  <a:gd name="T37" fmla="*/ 622 h 644"/>
                  <a:gd name="T38" fmla="*/ 123 w 216"/>
                  <a:gd name="T39" fmla="*/ 624 h 644"/>
                  <a:gd name="T40" fmla="*/ 117 w 216"/>
                  <a:gd name="T41" fmla="*/ 620 h 644"/>
                  <a:gd name="T42" fmla="*/ 110 w 216"/>
                  <a:gd name="T43" fmla="*/ 614 h 644"/>
                  <a:gd name="T44" fmla="*/ 104 w 216"/>
                  <a:gd name="T45" fmla="*/ 604 h 644"/>
                  <a:gd name="T46" fmla="*/ 96 w 216"/>
                  <a:gd name="T47" fmla="*/ 590 h 644"/>
                  <a:gd name="T48" fmla="*/ 90 w 216"/>
                  <a:gd name="T49" fmla="*/ 576 h 644"/>
                  <a:gd name="T50" fmla="*/ 84 w 216"/>
                  <a:gd name="T51" fmla="*/ 559 h 644"/>
                  <a:gd name="T52" fmla="*/ 72 w 216"/>
                  <a:gd name="T53" fmla="*/ 519 h 644"/>
                  <a:gd name="T54" fmla="*/ 61 w 216"/>
                  <a:gd name="T55" fmla="*/ 471 h 644"/>
                  <a:gd name="T56" fmla="*/ 51 w 216"/>
                  <a:gd name="T57" fmla="*/ 417 h 644"/>
                  <a:gd name="T58" fmla="*/ 40 w 216"/>
                  <a:gd name="T59" fmla="*/ 362 h 644"/>
                  <a:gd name="T60" fmla="*/ 31 w 216"/>
                  <a:gd name="T61" fmla="*/ 304 h 644"/>
                  <a:gd name="T62" fmla="*/ 23 w 216"/>
                  <a:gd name="T63" fmla="*/ 244 h 644"/>
                  <a:gd name="T64" fmla="*/ 9 w 216"/>
                  <a:gd name="T65" fmla="*/ 137 h 644"/>
                  <a:gd name="T66" fmla="*/ 2 w 216"/>
                  <a:gd name="T67" fmla="*/ 52 h 644"/>
                  <a:gd name="T68" fmla="*/ 0 w 216"/>
                  <a:gd name="T69" fmla="*/ 22 h 644"/>
                  <a:gd name="T70" fmla="*/ 0 w 216"/>
                  <a:gd name="T71" fmla="*/ 0 h 644"/>
                  <a:gd name="T72" fmla="*/ 0 w 216"/>
                  <a:gd name="T73" fmla="*/ 0 h 644"/>
                  <a:gd name="T74" fmla="*/ 18 w 216"/>
                  <a:gd name="T75" fmla="*/ 2 h 644"/>
                  <a:gd name="T76" fmla="*/ 26 w 216"/>
                  <a:gd name="T77" fmla="*/ 4 h 644"/>
                  <a:gd name="T78" fmla="*/ 34 w 216"/>
                  <a:gd name="T79" fmla="*/ 6 h 644"/>
                  <a:gd name="T80" fmla="*/ 41 w 216"/>
                  <a:gd name="T81" fmla="*/ 12 h 644"/>
                  <a:gd name="T82" fmla="*/ 48 w 216"/>
                  <a:gd name="T83" fmla="*/ 18 h 644"/>
                  <a:gd name="T84" fmla="*/ 53 w 216"/>
                  <a:gd name="T85" fmla="*/ 26 h 644"/>
                  <a:gd name="T86" fmla="*/ 57 w 216"/>
                  <a:gd name="T87" fmla="*/ 36 h 644"/>
                  <a:gd name="T88" fmla="*/ 63 w 216"/>
                  <a:gd name="T89" fmla="*/ 20 h 6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16" h="644">
                    <a:moveTo>
                      <a:pt x="92" y="20"/>
                    </a:moveTo>
                    <a:lnTo>
                      <a:pt x="92" y="20"/>
                    </a:lnTo>
                    <a:lnTo>
                      <a:pt x="94" y="42"/>
                    </a:lnTo>
                    <a:lnTo>
                      <a:pt x="98" y="72"/>
                    </a:lnTo>
                    <a:lnTo>
                      <a:pt x="106" y="108"/>
                    </a:lnTo>
                    <a:lnTo>
                      <a:pt x="116" y="152"/>
                    </a:lnTo>
                    <a:lnTo>
                      <a:pt x="142" y="248"/>
                    </a:lnTo>
                    <a:lnTo>
                      <a:pt x="170" y="350"/>
                    </a:lnTo>
                    <a:lnTo>
                      <a:pt x="194" y="452"/>
                    </a:lnTo>
                    <a:lnTo>
                      <a:pt x="204" y="498"/>
                    </a:lnTo>
                    <a:lnTo>
                      <a:pt x="212" y="538"/>
                    </a:lnTo>
                    <a:lnTo>
                      <a:pt x="216" y="576"/>
                    </a:lnTo>
                    <a:lnTo>
                      <a:pt x="216" y="604"/>
                    </a:lnTo>
                    <a:lnTo>
                      <a:pt x="214" y="616"/>
                    </a:lnTo>
                    <a:lnTo>
                      <a:pt x="212" y="626"/>
                    </a:lnTo>
                    <a:lnTo>
                      <a:pt x="208" y="634"/>
                    </a:lnTo>
                    <a:lnTo>
                      <a:pt x="202" y="638"/>
                    </a:lnTo>
                    <a:lnTo>
                      <a:pt x="192" y="642"/>
                    </a:lnTo>
                    <a:lnTo>
                      <a:pt x="182" y="644"/>
                    </a:lnTo>
                    <a:lnTo>
                      <a:pt x="172" y="640"/>
                    </a:lnTo>
                    <a:lnTo>
                      <a:pt x="162" y="634"/>
                    </a:lnTo>
                    <a:lnTo>
                      <a:pt x="152" y="624"/>
                    </a:lnTo>
                    <a:lnTo>
                      <a:pt x="142" y="610"/>
                    </a:lnTo>
                    <a:lnTo>
                      <a:pt x="132" y="596"/>
                    </a:lnTo>
                    <a:lnTo>
                      <a:pt x="124" y="578"/>
                    </a:lnTo>
                    <a:lnTo>
                      <a:pt x="106" y="534"/>
                    </a:lnTo>
                    <a:lnTo>
                      <a:pt x="90" y="486"/>
                    </a:lnTo>
                    <a:lnTo>
                      <a:pt x="74" y="432"/>
                    </a:lnTo>
                    <a:lnTo>
                      <a:pt x="58" y="372"/>
                    </a:lnTo>
                    <a:lnTo>
                      <a:pt x="46" y="314"/>
                    </a:lnTo>
                    <a:lnTo>
                      <a:pt x="34" y="254"/>
                    </a:lnTo>
                    <a:lnTo>
                      <a:pt x="14" y="142"/>
                    </a:lnTo>
                    <a:lnTo>
                      <a:pt x="2" y="52"/>
                    </a:lnTo>
                    <a:lnTo>
                      <a:pt x="0" y="2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38" y="4"/>
                    </a:lnTo>
                    <a:lnTo>
                      <a:pt x="50" y="6"/>
                    </a:lnTo>
                    <a:lnTo>
                      <a:pt x="60" y="12"/>
                    </a:lnTo>
                    <a:lnTo>
                      <a:pt x="70" y="18"/>
                    </a:lnTo>
                    <a:lnTo>
                      <a:pt x="78" y="26"/>
                    </a:lnTo>
                    <a:lnTo>
                      <a:pt x="84" y="36"/>
                    </a:lnTo>
                    <a:lnTo>
                      <a:pt x="92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Freeform 111"/>
              <p:cNvSpPr>
                <a:spLocks/>
              </p:cNvSpPr>
              <p:nvPr userDrawn="1"/>
            </p:nvSpPr>
            <p:spPr bwMode="auto">
              <a:xfrm>
                <a:off x="8757" y="-447"/>
                <a:ext cx="200" cy="640"/>
              </a:xfrm>
              <a:custGeom>
                <a:avLst/>
                <a:gdLst>
                  <a:gd name="T0" fmla="*/ 63 w 216"/>
                  <a:gd name="T1" fmla="*/ 20 h 644"/>
                  <a:gd name="T2" fmla="*/ 63 w 216"/>
                  <a:gd name="T3" fmla="*/ 20 h 644"/>
                  <a:gd name="T4" fmla="*/ 64 w 216"/>
                  <a:gd name="T5" fmla="*/ 42 h 644"/>
                  <a:gd name="T6" fmla="*/ 67 w 216"/>
                  <a:gd name="T7" fmla="*/ 72 h 644"/>
                  <a:gd name="T8" fmla="*/ 72 w 216"/>
                  <a:gd name="T9" fmla="*/ 103 h 644"/>
                  <a:gd name="T10" fmla="*/ 79 w 216"/>
                  <a:gd name="T11" fmla="*/ 147 h 644"/>
                  <a:gd name="T12" fmla="*/ 96 w 216"/>
                  <a:gd name="T13" fmla="*/ 239 h 644"/>
                  <a:gd name="T14" fmla="*/ 115 w 216"/>
                  <a:gd name="T15" fmla="*/ 340 h 644"/>
                  <a:gd name="T16" fmla="*/ 133 w 216"/>
                  <a:gd name="T17" fmla="*/ 437 h 644"/>
                  <a:gd name="T18" fmla="*/ 139 w 216"/>
                  <a:gd name="T19" fmla="*/ 483 h 644"/>
                  <a:gd name="T20" fmla="*/ 144 w 216"/>
                  <a:gd name="T21" fmla="*/ 523 h 644"/>
                  <a:gd name="T22" fmla="*/ 146 w 216"/>
                  <a:gd name="T23" fmla="*/ 557 h 644"/>
                  <a:gd name="T24" fmla="*/ 146 w 216"/>
                  <a:gd name="T25" fmla="*/ 584 h 644"/>
                  <a:gd name="T26" fmla="*/ 144 w 216"/>
                  <a:gd name="T27" fmla="*/ 596 h 644"/>
                  <a:gd name="T28" fmla="*/ 144 w 216"/>
                  <a:gd name="T29" fmla="*/ 606 h 644"/>
                  <a:gd name="T30" fmla="*/ 143 w 216"/>
                  <a:gd name="T31" fmla="*/ 614 h 644"/>
                  <a:gd name="T32" fmla="*/ 137 w 216"/>
                  <a:gd name="T33" fmla="*/ 618 h 644"/>
                  <a:gd name="T34" fmla="*/ 137 w 216"/>
                  <a:gd name="T35" fmla="*/ 618 h 644"/>
                  <a:gd name="T36" fmla="*/ 131 w 216"/>
                  <a:gd name="T37" fmla="*/ 622 h 644"/>
                  <a:gd name="T38" fmla="*/ 123 w 216"/>
                  <a:gd name="T39" fmla="*/ 624 h 644"/>
                  <a:gd name="T40" fmla="*/ 117 w 216"/>
                  <a:gd name="T41" fmla="*/ 620 h 644"/>
                  <a:gd name="T42" fmla="*/ 110 w 216"/>
                  <a:gd name="T43" fmla="*/ 614 h 644"/>
                  <a:gd name="T44" fmla="*/ 104 w 216"/>
                  <a:gd name="T45" fmla="*/ 604 h 644"/>
                  <a:gd name="T46" fmla="*/ 96 w 216"/>
                  <a:gd name="T47" fmla="*/ 590 h 644"/>
                  <a:gd name="T48" fmla="*/ 90 w 216"/>
                  <a:gd name="T49" fmla="*/ 576 h 644"/>
                  <a:gd name="T50" fmla="*/ 84 w 216"/>
                  <a:gd name="T51" fmla="*/ 559 h 644"/>
                  <a:gd name="T52" fmla="*/ 72 w 216"/>
                  <a:gd name="T53" fmla="*/ 519 h 644"/>
                  <a:gd name="T54" fmla="*/ 61 w 216"/>
                  <a:gd name="T55" fmla="*/ 471 h 644"/>
                  <a:gd name="T56" fmla="*/ 51 w 216"/>
                  <a:gd name="T57" fmla="*/ 417 h 644"/>
                  <a:gd name="T58" fmla="*/ 40 w 216"/>
                  <a:gd name="T59" fmla="*/ 362 h 644"/>
                  <a:gd name="T60" fmla="*/ 31 w 216"/>
                  <a:gd name="T61" fmla="*/ 304 h 644"/>
                  <a:gd name="T62" fmla="*/ 23 w 216"/>
                  <a:gd name="T63" fmla="*/ 244 h 644"/>
                  <a:gd name="T64" fmla="*/ 9 w 216"/>
                  <a:gd name="T65" fmla="*/ 137 h 644"/>
                  <a:gd name="T66" fmla="*/ 2 w 216"/>
                  <a:gd name="T67" fmla="*/ 52 h 644"/>
                  <a:gd name="T68" fmla="*/ 0 w 216"/>
                  <a:gd name="T69" fmla="*/ 22 h 644"/>
                  <a:gd name="T70" fmla="*/ 0 w 216"/>
                  <a:gd name="T71" fmla="*/ 0 h 644"/>
                  <a:gd name="T72" fmla="*/ 0 w 216"/>
                  <a:gd name="T73" fmla="*/ 0 h 644"/>
                  <a:gd name="T74" fmla="*/ 18 w 216"/>
                  <a:gd name="T75" fmla="*/ 2 h 644"/>
                  <a:gd name="T76" fmla="*/ 26 w 216"/>
                  <a:gd name="T77" fmla="*/ 4 h 644"/>
                  <a:gd name="T78" fmla="*/ 34 w 216"/>
                  <a:gd name="T79" fmla="*/ 6 h 644"/>
                  <a:gd name="T80" fmla="*/ 41 w 216"/>
                  <a:gd name="T81" fmla="*/ 12 h 644"/>
                  <a:gd name="T82" fmla="*/ 48 w 216"/>
                  <a:gd name="T83" fmla="*/ 18 h 644"/>
                  <a:gd name="T84" fmla="*/ 53 w 216"/>
                  <a:gd name="T85" fmla="*/ 26 h 644"/>
                  <a:gd name="T86" fmla="*/ 57 w 216"/>
                  <a:gd name="T87" fmla="*/ 36 h 64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6" h="644">
                    <a:moveTo>
                      <a:pt x="92" y="20"/>
                    </a:moveTo>
                    <a:lnTo>
                      <a:pt x="92" y="20"/>
                    </a:lnTo>
                    <a:lnTo>
                      <a:pt x="94" y="42"/>
                    </a:lnTo>
                    <a:lnTo>
                      <a:pt x="98" y="72"/>
                    </a:lnTo>
                    <a:lnTo>
                      <a:pt x="106" y="108"/>
                    </a:lnTo>
                    <a:lnTo>
                      <a:pt x="116" y="152"/>
                    </a:lnTo>
                    <a:lnTo>
                      <a:pt x="142" y="248"/>
                    </a:lnTo>
                    <a:lnTo>
                      <a:pt x="170" y="350"/>
                    </a:lnTo>
                    <a:lnTo>
                      <a:pt x="194" y="452"/>
                    </a:lnTo>
                    <a:lnTo>
                      <a:pt x="204" y="498"/>
                    </a:lnTo>
                    <a:lnTo>
                      <a:pt x="212" y="538"/>
                    </a:lnTo>
                    <a:lnTo>
                      <a:pt x="216" y="576"/>
                    </a:lnTo>
                    <a:lnTo>
                      <a:pt x="216" y="604"/>
                    </a:lnTo>
                    <a:lnTo>
                      <a:pt x="214" y="616"/>
                    </a:lnTo>
                    <a:lnTo>
                      <a:pt x="212" y="626"/>
                    </a:lnTo>
                    <a:lnTo>
                      <a:pt x="208" y="634"/>
                    </a:lnTo>
                    <a:lnTo>
                      <a:pt x="202" y="638"/>
                    </a:lnTo>
                    <a:lnTo>
                      <a:pt x="192" y="642"/>
                    </a:lnTo>
                    <a:lnTo>
                      <a:pt x="182" y="644"/>
                    </a:lnTo>
                    <a:lnTo>
                      <a:pt x="172" y="640"/>
                    </a:lnTo>
                    <a:lnTo>
                      <a:pt x="162" y="634"/>
                    </a:lnTo>
                    <a:lnTo>
                      <a:pt x="152" y="624"/>
                    </a:lnTo>
                    <a:lnTo>
                      <a:pt x="142" y="610"/>
                    </a:lnTo>
                    <a:lnTo>
                      <a:pt x="132" y="596"/>
                    </a:lnTo>
                    <a:lnTo>
                      <a:pt x="124" y="578"/>
                    </a:lnTo>
                    <a:lnTo>
                      <a:pt x="106" y="534"/>
                    </a:lnTo>
                    <a:lnTo>
                      <a:pt x="90" y="486"/>
                    </a:lnTo>
                    <a:lnTo>
                      <a:pt x="74" y="432"/>
                    </a:lnTo>
                    <a:lnTo>
                      <a:pt x="58" y="372"/>
                    </a:lnTo>
                    <a:lnTo>
                      <a:pt x="46" y="314"/>
                    </a:lnTo>
                    <a:lnTo>
                      <a:pt x="34" y="254"/>
                    </a:lnTo>
                    <a:lnTo>
                      <a:pt x="14" y="142"/>
                    </a:lnTo>
                    <a:lnTo>
                      <a:pt x="2" y="52"/>
                    </a:lnTo>
                    <a:lnTo>
                      <a:pt x="0" y="2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38" y="4"/>
                    </a:lnTo>
                    <a:lnTo>
                      <a:pt x="50" y="6"/>
                    </a:lnTo>
                    <a:lnTo>
                      <a:pt x="60" y="12"/>
                    </a:lnTo>
                    <a:lnTo>
                      <a:pt x="70" y="18"/>
                    </a:lnTo>
                    <a:lnTo>
                      <a:pt x="78" y="26"/>
                    </a:lnTo>
                    <a:lnTo>
                      <a:pt x="84" y="3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" name="Freeform 112"/>
              <p:cNvSpPr>
                <a:spLocks/>
              </p:cNvSpPr>
              <p:nvPr userDrawn="1"/>
            </p:nvSpPr>
            <p:spPr bwMode="auto">
              <a:xfrm>
                <a:off x="8336" y="-327"/>
                <a:ext cx="240" cy="680"/>
              </a:xfrm>
              <a:custGeom>
                <a:avLst/>
                <a:gdLst>
                  <a:gd name="T0" fmla="*/ 58 w 252"/>
                  <a:gd name="T1" fmla="*/ 2 h 676"/>
                  <a:gd name="T2" fmla="*/ 58 w 252"/>
                  <a:gd name="T3" fmla="*/ 2 h 676"/>
                  <a:gd name="T4" fmla="*/ 63 w 252"/>
                  <a:gd name="T5" fmla="*/ 30 h 676"/>
                  <a:gd name="T6" fmla="*/ 70 w 252"/>
                  <a:gd name="T7" fmla="*/ 66 h 676"/>
                  <a:gd name="T8" fmla="*/ 83 w 252"/>
                  <a:gd name="T9" fmla="*/ 109 h 676"/>
                  <a:gd name="T10" fmla="*/ 97 w 252"/>
                  <a:gd name="T11" fmla="*/ 155 h 676"/>
                  <a:gd name="T12" fmla="*/ 129 w 252"/>
                  <a:gd name="T13" fmla="*/ 251 h 676"/>
                  <a:gd name="T14" fmla="*/ 146 w 252"/>
                  <a:gd name="T15" fmla="*/ 308 h 676"/>
                  <a:gd name="T16" fmla="*/ 162 w 252"/>
                  <a:gd name="T17" fmla="*/ 360 h 676"/>
                  <a:gd name="T18" fmla="*/ 173 w 252"/>
                  <a:gd name="T19" fmla="*/ 412 h 676"/>
                  <a:gd name="T20" fmla="*/ 187 w 252"/>
                  <a:gd name="T21" fmla="*/ 467 h 676"/>
                  <a:gd name="T22" fmla="*/ 194 w 252"/>
                  <a:gd name="T23" fmla="*/ 515 h 676"/>
                  <a:gd name="T24" fmla="*/ 196 w 252"/>
                  <a:gd name="T25" fmla="*/ 539 h 676"/>
                  <a:gd name="T26" fmla="*/ 198 w 252"/>
                  <a:gd name="T27" fmla="*/ 561 h 676"/>
                  <a:gd name="T28" fmla="*/ 198 w 252"/>
                  <a:gd name="T29" fmla="*/ 583 h 676"/>
                  <a:gd name="T30" fmla="*/ 196 w 252"/>
                  <a:gd name="T31" fmla="*/ 606 h 676"/>
                  <a:gd name="T32" fmla="*/ 192 w 252"/>
                  <a:gd name="T33" fmla="*/ 626 h 676"/>
                  <a:gd name="T34" fmla="*/ 189 w 252"/>
                  <a:gd name="T35" fmla="*/ 644 h 676"/>
                  <a:gd name="T36" fmla="*/ 181 w 252"/>
                  <a:gd name="T37" fmla="*/ 658 h 676"/>
                  <a:gd name="T38" fmla="*/ 173 w 252"/>
                  <a:gd name="T39" fmla="*/ 674 h 676"/>
                  <a:gd name="T40" fmla="*/ 163 w 252"/>
                  <a:gd name="T41" fmla="*/ 686 h 676"/>
                  <a:gd name="T42" fmla="*/ 152 w 252"/>
                  <a:gd name="T43" fmla="*/ 696 h 676"/>
                  <a:gd name="T44" fmla="*/ 152 w 252"/>
                  <a:gd name="T45" fmla="*/ 696 h 676"/>
                  <a:gd name="T46" fmla="*/ 140 w 252"/>
                  <a:gd name="T47" fmla="*/ 684 h 676"/>
                  <a:gd name="T48" fmla="*/ 130 w 252"/>
                  <a:gd name="T49" fmla="*/ 668 h 676"/>
                  <a:gd name="T50" fmla="*/ 121 w 252"/>
                  <a:gd name="T51" fmla="*/ 648 h 676"/>
                  <a:gd name="T52" fmla="*/ 111 w 252"/>
                  <a:gd name="T53" fmla="*/ 628 h 676"/>
                  <a:gd name="T54" fmla="*/ 104 w 252"/>
                  <a:gd name="T55" fmla="*/ 604 h 676"/>
                  <a:gd name="T56" fmla="*/ 97 w 252"/>
                  <a:gd name="T57" fmla="*/ 577 h 676"/>
                  <a:gd name="T58" fmla="*/ 85 w 252"/>
                  <a:gd name="T59" fmla="*/ 525 h 676"/>
                  <a:gd name="T60" fmla="*/ 75 w 252"/>
                  <a:gd name="T61" fmla="*/ 471 h 676"/>
                  <a:gd name="T62" fmla="*/ 64 w 252"/>
                  <a:gd name="T63" fmla="*/ 414 h 676"/>
                  <a:gd name="T64" fmla="*/ 55 w 252"/>
                  <a:gd name="T65" fmla="*/ 366 h 676"/>
                  <a:gd name="T66" fmla="*/ 44 w 252"/>
                  <a:gd name="T67" fmla="*/ 324 h 676"/>
                  <a:gd name="T68" fmla="*/ 44 w 252"/>
                  <a:gd name="T69" fmla="*/ 324 h 676"/>
                  <a:gd name="T70" fmla="*/ 36 w 252"/>
                  <a:gd name="T71" fmla="*/ 294 h 676"/>
                  <a:gd name="T72" fmla="*/ 25 w 252"/>
                  <a:gd name="T73" fmla="*/ 241 h 676"/>
                  <a:gd name="T74" fmla="*/ 11 w 252"/>
                  <a:gd name="T75" fmla="*/ 183 h 676"/>
                  <a:gd name="T76" fmla="*/ 10 w 252"/>
                  <a:gd name="T77" fmla="*/ 153 h 676"/>
                  <a:gd name="T78" fmla="*/ 4 w 252"/>
                  <a:gd name="T79" fmla="*/ 123 h 676"/>
                  <a:gd name="T80" fmla="*/ 0 w 252"/>
                  <a:gd name="T81" fmla="*/ 95 h 676"/>
                  <a:gd name="T82" fmla="*/ 0 w 252"/>
                  <a:gd name="T83" fmla="*/ 64 h 676"/>
                  <a:gd name="T84" fmla="*/ 2 w 252"/>
                  <a:gd name="T85" fmla="*/ 40 h 676"/>
                  <a:gd name="T86" fmla="*/ 4 w 252"/>
                  <a:gd name="T87" fmla="*/ 30 h 676"/>
                  <a:gd name="T88" fmla="*/ 8 w 252"/>
                  <a:gd name="T89" fmla="*/ 22 h 676"/>
                  <a:gd name="T90" fmla="*/ 10 w 252"/>
                  <a:gd name="T91" fmla="*/ 14 h 676"/>
                  <a:gd name="T92" fmla="*/ 13 w 252"/>
                  <a:gd name="T93" fmla="*/ 8 h 676"/>
                  <a:gd name="T94" fmla="*/ 19 w 252"/>
                  <a:gd name="T95" fmla="*/ 4 h 676"/>
                  <a:gd name="T96" fmla="*/ 25 w 252"/>
                  <a:gd name="T97" fmla="*/ 2 h 676"/>
                  <a:gd name="T98" fmla="*/ 30 w 252"/>
                  <a:gd name="T99" fmla="*/ 0 h 676"/>
                  <a:gd name="T100" fmla="*/ 40 w 252"/>
                  <a:gd name="T101" fmla="*/ 2 h 676"/>
                  <a:gd name="T102" fmla="*/ 48 w 252"/>
                  <a:gd name="T103" fmla="*/ 4 h 676"/>
                  <a:gd name="T104" fmla="*/ 58 w 252"/>
                  <a:gd name="T105" fmla="*/ 10 h 676"/>
                  <a:gd name="T106" fmla="*/ 58 w 252"/>
                  <a:gd name="T107" fmla="*/ 2 h 67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52" h="676">
                    <a:moveTo>
                      <a:pt x="74" y="2"/>
                    </a:moveTo>
                    <a:lnTo>
                      <a:pt x="74" y="2"/>
                    </a:lnTo>
                    <a:lnTo>
                      <a:pt x="80" y="30"/>
                    </a:lnTo>
                    <a:lnTo>
                      <a:pt x="90" y="66"/>
                    </a:lnTo>
                    <a:lnTo>
                      <a:pt x="106" y="104"/>
                    </a:lnTo>
                    <a:lnTo>
                      <a:pt x="124" y="150"/>
                    </a:lnTo>
                    <a:lnTo>
                      <a:pt x="164" y="246"/>
                    </a:lnTo>
                    <a:lnTo>
                      <a:pt x="186" y="298"/>
                    </a:lnTo>
                    <a:lnTo>
                      <a:pt x="206" y="350"/>
                    </a:lnTo>
                    <a:lnTo>
                      <a:pt x="222" y="402"/>
                    </a:lnTo>
                    <a:lnTo>
                      <a:pt x="238" y="452"/>
                    </a:lnTo>
                    <a:lnTo>
                      <a:pt x="248" y="500"/>
                    </a:lnTo>
                    <a:lnTo>
                      <a:pt x="250" y="524"/>
                    </a:lnTo>
                    <a:lnTo>
                      <a:pt x="252" y="546"/>
                    </a:lnTo>
                    <a:lnTo>
                      <a:pt x="252" y="568"/>
                    </a:lnTo>
                    <a:lnTo>
                      <a:pt x="250" y="588"/>
                    </a:lnTo>
                    <a:lnTo>
                      <a:pt x="246" y="606"/>
                    </a:lnTo>
                    <a:lnTo>
                      <a:pt x="240" y="624"/>
                    </a:lnTo>
                    <a:lnTo>
                      <a:pt x="232" y="638"/>
                    </a:lnTo>
                    <a:lnTo>
                      <a:pt x="222" y="654"/>
                    </a:lnTo>
                    <a:lnTo>
                      <a:pt x="208" y="666"/>
                    </a:lnTo>
                    <a:lnTo>
                      <a:pt x="194" y="676"/>
                    </a:lnTo>
                    <a:lnTo>
                      <a:pt x="178" y="664"/>
                    </a:lnTo>
                    <a:lnTo>
                      <a:pt x="166" y="648"/>
                    </a:lnTo>
                    <a:lnTo>
                      <a:pt x="154" y="628"/>
                    </a:lnTo>
                    <a:lnTo>
                      <a:pt x="142" y="608"/>
                    </a:lnTo>
                    <a:lnTo>
                      <a:pt x="132" y="586"/>
                    </a:lnTo>
                    <a:lnTo>
                      <a:pt x="124" y="562"/>
                    </a:lnTo>
                    <a:lnTo>
                      <a:pt x="108" y="510"/>
                    </a:lnTo>
                    <a:lnTo>
                      <a:pt x="96" y="456"/>
                    </a:lnTo>
                    <a:lnTo>
                      <a:pt x="82" y="404"/>
                    </a:lnTo>
                    <a:lnTo>
                      <a:pt x="70" y="356"/>
                    </a:lnTo>
                    <a:lnTo>
                      <a:pt x="56" y="314"/>
                    </a:lnTo>
                    <a:lnTo>
                      <a:pt x="46" y="284"/>
                    </a:lnTo>
                    <a:lnTo>
                      <a:pt x="30" y="236"/>
                    </a:lnTo>
                    <a:lnTo>
                      <a:pt x="16" y="178"/>
                    </a:lnTo>
                    <a:lnTo>
                      <a:pt x="10" y="148"/>
                    </a:lnTo>
                    <a:lnTo>
                      <a:pt x="4" y="118"/>
                    </a:lnTo>
                    <a:lnTo>
                      <a:pt x="0" y="90"/>
                    </a:lnTo>
                    <a:lnTo>
                      <a:pt x="0" y="64"/>
                    </a:lnTo>
                    <a:lnTo>
                      <a:pt x="2" y="40"/>
                    </a:lnTo>
                    <a:lnTo>
                      <a:pt x="4" y="30"/>
                    </a:lnTo>
                    <a:lnTo>
                      <a:pt x="8" y="22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0" y="2"/>
                    </a:lnTo>
                    <a:lnTo>
                      <a:pt x="62" y="4"/>
                    </a:lnTo>
                    <a:lnTo>
                      <a:pt x="74" y="10"/>
                    </a:lnTo>
                    <a:lnTo>
                      <a:pt x="7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" name="Freeform 113"/>
              <p:cNvSpPr>
                <a:spLocks/>
              </p:cNvSpPr>
              <p:nvPr userDrawn="1"/>
            </p:nvSpPr>
            <p:spPr bwMode="auto">
              <a:xfrm>
                <a:off x="8336" y="-327"/>
                <a:ext cx="240" cy="680"/>
              </a:xfrm>
              <a:custGeom>
                <a:avLst/>
                <a:gdLst>
                  <a:gd name="T0" fmla="*/ 58 w 252"/>
                  <a:gd name="T1" fmla="*/ 2 h 676"/>
                  <a:gd name="T2" fmla="*/ 58 w 252"/>
                  <a:gd name="T3" fmla="*/ 2 h 676"/>
                  <a:gd name="T4" fmla="*/ 63 w 252"/>
                  <a:gd name="T5" fmla="*/ 30 h 676"/>
                  <a:gd name="T6" fmla="*/ 70 w 252"/>
                  <a:gd name="T7" fmla="*/ 66 h 676"/>
                  <a:gd name="T8" fmla="*/ 83 w 252"/>
                  <a:gd name="T9" fmla="*/ 109 h 676"/>
                  <a:gd name="T10" fmla="*/ 97 w 252"/>
                  <a:gd name="T11" fmla="*/ 155 h 676"/>
                  <a:gd name="T12" fmla="*/ 129 w 252"/>
                  <a:gd name="T13" fmla="*/ 251 h 676"/>
                  <a:gd name="T14" fmla="*/ 146 w 252"/>
                  <a:gd name="T15" fmla="*/ 308 h 676"/>
                  <a:gd name="T16" fmla="*/ 162 w 252"/>
                  <a:gd name="T17" fmla="*/ 360 h 676"/>
                  <a:gd name="T18" fmla="*/ 173 w 252"/>
                  <a:gd name="T19" fmla="*/ 412 h 676"/>
                  <a:gd name="T20" fmla="*/ 187 w 252"/>
                  <a:gd name="T21" fmla="*/ 467 h 676"/>
                  <a:gd name="T22" fmla="*/ 194 w 252"/>
                  <a:gd name="T23" fmla="*/ 515 h 676"/>
                  <a:gd name="T24" fmla="*/ 196 w 252"/>
                  <a:gd name="T25" fmla="*/ 539 h 676"/>
                  <a:gd name="T26" fmla="*/ 198 w 252"/>
                  <a:gd name="T27" fmla="*/ 561 h 676"/>
                  <a:gd name="T28" fmla="*/ 198 w 252"/>
                  <a:gd name="T29" fmla="*/ 583 h 676"/>
                  <a:gd name="T30" fmla="*/ 196 w 252"/>
                  <a:gd name="T31" fmla="*/ 606 h 676"/>
                  <a:gd name="T32" fmla="*/ 192 w 252"/>
                  <a:gd name="T33" fmla="*/ 626 h 676"/>
                  <a:gd name="T34" fmla="*/ 189 w 252"/>
                  <a:gd name="T35" fmla="*/ 644 h 676"/>
                  <a:gd name="T36" fmla="*/ 181 w 252"/>
                  <a:gd name="T37" fmla="*/ 658 h 676"/>
                  <a:gd name="T38" fmla="*/ 173 w 252"/>
                  <a:gd name="T39" fmla="*/ 674 h 676"/>
                  <a:gd name="T40" fmla="*/ 163 w 252"/>
                  <a:gd name="T41" fmla="*/ 686 h 676"/>
                  <a:gd name="T42" fmla="*/ 152 w 252"/>
                  <a:gd name="T43" fmla="*/ 696 h 676"/>
                  <a:gd name="T44" fmla="*/ 152 w 252"/>
                  <a:gd name="T45" fmla="*/ 696 h 676"/>
                  <a:gd name="T46" fmla="*/ 140 w 252"/>
                  <a:gd name="T47" fmla="*/ 684 h 676"/>
                  <a:gd name="T48" fmla="*/ 130 w 252"/>
                  <a:gd name="T49" fmla="*/ 668 h 676"/>
                  <a:gd name="T50" fmla="*/ 121 w 252"/>
                  <a:gd name="T51" fmla="*/ 648 h 676"/>
                  <a:gd name="T52" fmla="*/ 111 w 252"/>
                  <a:gd name="T53" fmla="*/ 628 h 676"/>
                  <a:gd name="T54" fmla="*/ 104 w 252"/>
                  <a:gd name="T55" fmla="*/ 604 h 676"/>
                  <a:gd name="T56" fmla="*/ 97 w 252"/>
                  <a:gd name="T57" fmla="*/ 577 h 676"/>
                  <a:gd name="T58" fmla="*/ 85 w 252"/>
                  <a:gd name="T59" fmla="*/ 525 h 676"/>
                  <a:gd name="T60" fmla="*/ 75 w 252"/>
                  <a:gd name="T61" fmla="*/ 471 h 676"/>
                  <a:gd name="T62" fmla="*/ 64 w 252"/>
                  <a:gd name="T63" fmla="*/ 414 h 676"/>
                  <a:gd name="T64" fmla="*/ 55 w 252"/>
                  <a:gd name="T65" fmla="*/ 366 h 676"/>
                  <a:gd name="T66" fmla="*/ 44 w 252"/>
                  <a:gd name="T67" fmla="*/ 324 h 676"/>
                  <a:gd name="T68" fmla="*/ 44 w 252"/>
                  <a:gd name="T69" fmla="*/ 324 h 676"/>
                  <a:gd name="T70" fmla="*/ 36 w 252"/>
                  <a:gd name="T71" fmla="*/ 294 h 676"/>
                  <a:gd name="T72" fmla="*/ 25 w 252"/>
                  <a:gd name="T73" fmla="*/ 241 h 676"/>
                  <a:gd name="T74" fmla="*/ 11 w 252"/>
                  <a:gd name="T75" fmla="*/ 183 h 676"/>
                  <a:gd name="T76" fmla="*/ 10 w 252"/>
                  <a:gd name="T77" fmla="*/ 153 h 676"/>
                  <a:gd name="T78" fmla="*/ 4 w 252"/>
                  <a:gd name="T79" fmla="*/ 123 h 676"/>
                  <a:gd name="T80" fmla="*/ 0 w 252"/>
                  <a:gd name="T81" fmla="*/ 95 h 676"/>
                  <a:gd name="T82" fmla="*/ 0 w 252"/>
                  <a:gd name="T83" fmla="*/ 64 h 676"/>
                  <a:gd name="T84" fmla="*/ 2 w 252"/>
                  <a:gd name="T85" fmla="*/ 40 h 676"/>
                  <a:gd name="T86" fmla="*/ 4 w 252"/>
                  <a:gd name="T87" fmla="*/ 30 h 676"/>
                  <a:gd name="T88" fmla="*/ 8 w 252"/>
                  <a:gd name="T89" fmla="*/ 22 h 676"/>
                  <a:gd name="T90" fmla="*/ 10 w 252"/>
                  <a:gd name="T91" fmla="*/ 14 h 676"/>
                  <a:gd name="T92" fmla="*/ 13 w 252"/>
                  <a:gd name="T93" fmla="*/ 8 h 676"/>
                  <a:gd name="T94" fmla="*/ 19 w 252"/>
                  <a:gd name="T95" fmla="*/ 4 h 676"/>
                  <a:gd name="T96" fmla="*/ 25 w 252"/>
                  <a:gd name="T97" fmla="*/ 2 h 676"/>
                  <a:gd name="T98" fmla="*/ 30 w 252"/>
                  <a:gd name="T99" fmla="*/ 0 h 676"/>
                  <a:gd name="T100" fmla="*/ 40 w 252"/>
                  <a:gd name="T101" fmla="*/ 2 h 676"/>
                  <a:gd name="T102" fmla="*/ 48 w 252"/>
                  <a:gd name="T103" fmla="*/ 4 h 676"/>
                  <a:gd name="T104" fmla="*/ 58 w 252"/>
                  <a:gd name="T105" fmla="*/ 10 h 67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52" h="676">
                    <a:moveTo>
                      <a:pt x="74" y="2"/>
                    </a:moveTo>
                    <a:lnTo>
                      <a:pt x="74" y="2"/>
                    </a:lnTo>
                    <a:lnTo>
                      <a:pt x="80" y="30"/>
                    </a:lnTo>
                    <a:lnTo>
                      <a:pt x="90" y="66"/>
                    </a:lnTo>
                    <a:lnTo>
                      <a:pt x="106" y="104"/>
                    </a:lnTo>
                    <a:lnTo>
                      <a:pt x="124" y="150"/>
                    </a:lnTo>
                    <a:lnTo>
                      <a:pt x="164" y="246"/>
                    </a:lnTo>
                    <a:lnTo>
                      <a:pt x="186" y="298"/>
                    </a:lnTo>
                    <a:lnTo>
                      <a:pt x="206" y="350"/>
                    </a:lnTo>
                    <a:lnTo>
                      <a:pt x="222" y="402"/>
                    </a:lnTo>
                    <a:lnTo>
                      <a:pt x="238" y="452"/>
                    </a:lnTo>
                    <a:lnTo>
                      <a:pt x="248" y="500"/>
                    </a:lnTo>
                    <a:lnTo>
                      <a:pt x="250" y="524"/>
                    </a:lnTo>
                    <a:lnTo>
                      <a:pt x="252" y="546"/>
                    </a:lnTo>
                    <a:lnTo>
                      <a:pt x="252" y="568"/>
                    </a:lnTo>
                    <a:lnTo>
                      <a:pt x="250" y="588"/>
                    </a:lnTo>
                    <a:lnTo>
                      <a:pt x="246" y="606"/>
                    </a:lnTo>
                    <a:lnTo>
                      <a:pt x="240" y="624"/>
                    </a:lnTo>
                    <a:lnTo>
                      <a:pt x="232" y="638"/>
                    </a:lnTo>
                    <a:lnTo>
                      <a:pt x="222" y="654"/>
                    </a:lnTo>
                    <a:lnTo>
                      <a:pt x="208" y="666"/>
                    </a:lnTo>
                    <a:lnTo>
                      <a:pt x="194" y="676"/>
                    </a:lnTo>
                    <a:lnTo>
                      <a:pt x="178" y="664"/>
                    </a:lnTo>
                    <a:lnTo>
                      <a:pt x="166" y="648"/>
                    </a:lnTo>
                    <a:lnTo>
                      <a:pt x="154" y="628"/>
                    </a:lnTo>
                    <a:lnTo>
                      <a:pt x="142" y="608"/>
                    </a:lnTo>
                    <a:lnTo>
                      <a:pt x="132" y="586"/>
                    </a:lnTo>
                    <a:lnTo>
                      <a:pt x="124" y="562"/>
                    </a:lnTo>
                    <a:lnTo>
                      <a:pt x="108" y="510"/>
                    </a:lnTo>
                    <a:lnTo>
                      <a:pt x="96" y="456"/>
                    </a:lnTo>
                    <a:lnTo>
                      <a:pt x="82" y="404"/>
                    </a:lnTo>
                    <a:lnTo>
                      <a:pt x="70" y="356"/>
                    </a:lnTo>
                    <a:lnTo>
                      <a:pt x="56" y="314"/>
                    </a:lnTo>
                    <a:lnTo>
                      <a:pt x="46" y="284"/>
                    </a:lnTo>
                    <a:lnTo>
                      <a:pt x="30" y="236"/>
                    </a:lnTo>
                    <a:lnTo>
                      <a:pt x="16" y="178"/>
                    </a:lnTo>
                    <a:lnTo>
                      <a:pt x="10" y="148"/>
                    </a:lnTo>
                    <a:lnTo>
                      <a:pt x="4" y="118"/>
                    </a:lnTo>
                    <a:lnTo>
                      <a:pt x="0" y="90"/>
                    </a:lnTo>
                    <a:lnTo>
                      <a:pt x="0" y="64"/>
                    </a:lnTo>
                    <a:lnTo>
                      <a:pt x="2" y="40"/>
                    </a:lnTo>
                    <a:lnTo>
                      <a:pt x="4" y="30"/>
                    </a:lnTo>
                    <a:lnTo>
                      <a:pt x="8" y="22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0" y="2"/>
                    </a:lnTo>
                    <a:lnTo>
                      <a:pt x="62" y="4"/>
                    </a:lnTo>
                    <a:lnTo>
                      <a:pt x="74" y="1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" name="Freeform 114"/>
              <p:cNvSpPr>
                <a:spLocks/>
              </p:cNvSpPr>
              <p:nvPr userDrawn="1"/>
            </p:nvSpPr>
            <p:spPr bwMode="auto">
              <a:xfrm>
                <a:off x="7996" y="-167"/>
                <a:ext cx="200" cy="720"/>
              </a:xfrm>
              <a:custGeom>
                <a:avLst/>
                <a:gdLst>
                  <a:gd name="T0" fmla="*/ 59 w 208"/>
                  <a:gd name="T1" fmla="*/ 70 h 720"/>
                  <a:gd name="T2" fmla="*/ 59 w 208"/>
                  <a:gd name="T3" fmla="*/ 70 h 720"/>
                  <a:gd name="T4" fmla="*/ 61 w 208"/>
                  <a:gd name="T5" fmla="*/ 114 h 720"/>
                  <a:gd name="T6" fmla="*/ 65 w 208"/>
                  <a:gd name="T7" fmla="*/ 158 h 720"/>
                  <a:gd name="T8" fmla="*/ 71 w 208"/>
                  <a:gd name="T9" fmla="*/ 202 h 720"/>
                  <a:gd name="T10" fmla="*/ 78 w 208"/>
                  <a:gd name="T11" fmla="*/ 242 h 720"/>
                  <a:gd name="T12" fmla="*/ 94 w 208"/>
                  <a:gd name="T13" fmla="*/ 326 h 720"/>
                  <a:gd name="T14" fmla="*/ 113 w 208"/>
                  <a:gd name="T15" fmla="*/ 410 h 720"/>
                  <a:gd name="T16" fmla="*/ 113 w 208"/>
                  <a:gd name="T17" fmla="*/ 410 h 720"/>
                  <a:gd name="T18" fmla="*/ 122 w 208"/>
                  <a:gd name="T19" fmla="*/ 440 h 720"/>
                  <a:gd name="T20" fmla="*/ 133 w 208"/>
                  <a:gd name="T21" fmla="*/ 480 h 720"/>
                  <a:gd name="T22" fmla="*/ 148 w 208"/>
                  <a:gd name="T23" fmla="*/ 530 h 720"/>
                  <a:gd name="T24" fmla="*/ 161 w 208"/>
                  <a:gd name="T25" fmla="*/ 582 h 720"/>
                  <a:gd name="T26" fmla="*/ 166 w 208"/>
                  <a:gd name="T27" fmla="*/ 608 h 720"/>
                  <a:gd name="T28" fmla="*/ 169 w 208"/>
                  <a:gd name="T29" fmla="*/ 632 h 720"/>
                  <a:gd name="T30" fmla="*/ 171 w 208"/>
                  <a:gd name="T31" fmla="*/ 654 h 720"/>
                  <a:gd name="T32" fmla="*/ 171 w 208"/>
                  <a:gd name="T33" fmla="*/ 674 h 720"/>
                  <a:gd name="T34" fmla="*/ 167 w 208"/>
                  <a:gd name="T35" fmla="*/ 692 h 720"/>
                  <a:gd name="T36" fmla="*/ 164 w 208"/>
                  <a:gd name="T37" fmla="*/ 698 h 720"/>
                  <a:gd name="T38" fmla="*/ 161 w 208"/>
                  <a:gd name="T39" fmla="*/ 706 h 720"/>
                  <a:gd name="T40" fmla="*/ 157 w 208"/>
                  <a:gd name="T41" fmla="*/ 710 h 720"/>
                  <a:gd name="T42" fmla="*/ 151 w 208"/>
                  <a:gd name="T43" fmla="*/ 714 h 720"/>
                  <a:gd name="T44" fmla="*/ 146 w 208"/>
                  <a:gd name="T45" fmla="*/ 718 h 720"/>
                  <a:gd name="T46" fmla="*/ 138 w 208"/>
                  <a:gd name="T47" fmla="*/ 720 h 720"/>
                  <a:gd name="T48" fmla="*/ 138 w 208"/>
                  <a:gd name="T49" fmla="*/ 720 h 720"/>
                  <a:gd name="T50" fmla="*/ 118 w 208"/>
                  <a:gd name="T51" fmla="*/ 682 h 720"/>
                  <a:gd name="T52" fmla="*/ 101 w 208"/>
                  <a:gd name="T53" fmla="*/ 642 h 720"/>
                  <a:gd name="T54" fmla="*/ 82 w 208"/>
                  <a:gd name="T55" fmla="*/ 602 h 720"/>
                  <a:gd name="T56" fmla="*/ 67 w 208"/>
                  <a:gd name="T57" fmla="*/ 560 h 720"/>
                  <a:gd name="T58" fmla="*/ 55 w 208"/>
                  <a:gd name="T59" fmla="*/ 516 h 720"/>
                  <a:gd name="T60" fmla="*/ 42 w 208"/>
                  <a:gd name="T61" fmla="*/ 470 h 720"/>
                  <a:gd name="T62" fmla="*/ 34 w 208"/>
                  <a:gd name="T63" fmla="*/ 424 h 720"/>
                  <a:gd name="T64" fmla="*/ 25 w 208"/>
                  <a:gd name="T65" fmla="*/ 378 h 720"/>
                  <a:gd name="T66" fmla="*/ 17 w 208"/>
                  <a:gd name="T67" fmla="*/ 332 h 720"/>
                  <a:gd name="T68" fmla="*/ 13 w 208"/>
                  <a:gd name="T69" fmla="*/ 284 h 720"/>
                  <a:gd name="T70" fmla="*/ 10 w 208"/>
                  <a:gd name="T71" fmla="*/ 236 h 720"/>
                  <a:gd name="T72" fmla="*/ 4 w 208"/>
                  <a:gd name="T73" fmla="*/ 190 h 720"/>
                  <a:gd name="T74" fmla="*/ 0 w 208"/>
                  <a:gd name="T75" fmla="*/ 96 h 720"/>
                  <a:gd name="T76" fmla="*/ 0 w 208"/>
                  <a:gd name="T77" fmla="*/ 4 h 720"/>
                  <a:gd name="T78" fmla="*/ 0 w 208"/>
                  <a:gd name="T79" fmla="*/ 4 h 720"/>
                  <a:gd name="T80" fmla="*/ 13 w 208"/>
                  <a:gd name="T81" fmla="*/ 0 h 720"/>
                  <a:gd name="T82" fmla="*/ 27 w 208"/>
                  <a:gd name="T83" fmla="*/ 0 h 720"/>
                  <a:gd name="T84" fmla="*/ 37 w 208"/>
                  <a:gd name="T85" fmla="*/ 4 h 720"/>
                  <a:gd name="T86" fmla="*/ 48 w 208"/>
                  <a:gd name="T87" fmla="*/ 10 h 720"/>
                  <a:gd name="T88" fmla="*/ 58 w 208"/>
                  <a:gd name="T89" fmla="*/ 20 h 720"/>
                  <a:gd name="T90" fmla="*/ 63 w 208"/>
                  <a:gd name="T91" fmla="*/ 32 h 720"/>
                  <a:gd name="T92" fmla="*/ 69 w 208"/>
                  <a:gd name="T93" fmla="*/ 46 h 720"/>
                  <a:gd name="T94" fmla="*/ 71 w 208"/>
                  <a:gd name="T95" fmla="*/ 62 h 720"/>
                  <a:gd name="T96" fmla="*/ 59 w 208"/>
                  <a:gd name="T97" fmla="*/ 70 h 72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08" h="720">
                    <a:moveTo>
                      <a:pt x="72" y="70"/>
                    </a:moveTo>
                    <a:lnTo>
                      <a:pt x="72" y="70"/>
                    </a:lnTo>
                    <a:lnTo>
                      <a:pt x="74" y="114"/>
                    </a:lnTo>
                    <a:lnTo>
                      <a:pt x="80" y="158"/>
                    </a:lnTo>
                    <a:lnTo>
                      <a:pt x="86" y="202"/>
                    </a:lnTo>
                    <a:lnTo>
                      <a:pt x="94" y="242"/>
                    </a:lnTo>
                    <a:lnTo>
                      <a:pt x="114" y="326"/>
                    </a:lnTo>
                    <a:lnTo>
                      <a:pt x="138" y="410"/>
                    </a:lnTo>
                    <a:lnTo>
                      <a:pt x="148" y="440"/>
                    </a:lnTo>
                    <a:lnTo>
                      <a:pt x="162" y="480"/>
                    </a:lnTo>
                    <a:lnTo>
                      <a:pt x="180" y="530"/>
                    </a:lnTo>
                    <a:lnTo>
                      <a:pt x="196" y="582"/>
                    </a:lnTo>
                    <a:lnTo>
                      <a:pt x="202" y="608"/>
                    </a:lnTo>
                    <a:lnTo>
                      <a:pt x="206" y="632"/>
                    </a:lnTo>
                    <a:lnTo>
                      <a:pt x="208" y="654"/>
                    </a:lnTo>
                    <a:lnTo>
                      <a:pt x="208" y="674"/>
                    </a:lnTo>
                    <a:lnTo>
                      <a:pt x="204" y="692"/>
                    </a:lnTo>
                    <a:lnTo>
                      <a:pt x="200" y="698"/>
                    </a:lnTo>
                    <a:lnTo>
                      <a:pt x="196" y="706"/>
                    </a:lnTo>
                    <a:lnTo>
                      <a:pt x="190" y="710"/>
                    </a:lnTo>
                    <a:lnTo>
                      <a:pt x="184" y="714"/>
                    </a:lnTo>
                    <a:lnTo>
                      <a:pt x="178" y="718"/>
                    </a:lnTo>
                    <a:lnTo>
                      <a:pt x="168" y="720"/>
                    </a:lnTo>
                    <a:lnTo>
                      <a:pt x="144" y="682"/>
                    </a:lnTo>
                    <a:lnTo>
                      <a:pt x="122" y="642"/>
                    </a:lnTo>
                    <a:lnTo>
                      <a:pt x="100" y="602"/>
                    </a:lnTo>
                    <a:lnTo>
                      <a:pt x="82" y="560"/>
                    </a:lnTo>
                    <a:lnTo>
                      <a:pt x="66" y="516"/>
                    </a:lnTo>
                    <a:lnTo>
                      <a:pt x="52" y="470"/>
                    </a:lnTo>
                    <a:lnTo>
                      <a:pt x="40" y="424"/>
                    </a:lnTo>
                    <a:lnTo>
                      <a:pt x="30" y="378"/>
                    </a:lnTo>
                    <a:lnTo>
                      <a:pt x="22" y="332"/>
                    </a:lnTo>
                    <a:lnTo>
                      <a:pt x="14" y="284"/>
                    </a:lnTo>
                    <a:lnTo>
                      <a:pt x="10" y="236"/>
                    </a:lnTo>
                    <a:lnTo>
                      <a:pt x="4" y="190"/>
                    </a:lnTo>
                    <a:lnTo>
                      <a:pt x="0" y="96"/>
                    </a:lnTo>
                    <a:lnTo>
                      <a:pt x="0" y="4"/>
                    </a:lnTo>
                    <a:lnTo>
                      <a:pt x="16" y="0"/>
                    </a:lnTo>
                    <a:lnTo>
                      <a:pt x="32" y="0"/>
                    </a:lnTo>
                    <a:lnTo>
                      <a:pt x="46" y="4"/>
                    </a:lnTo>
                    <a:lnTo>
                      <a:pt x="58" y="10"/>
                    </a:lnTo>
                    <a:lnTo>
                      <a:pt x="70" y="20"/>
                    </a:lnTo>
                    <a:lnTo>
                      <a:pt x="78" y="32"/>
                    </a:lnTo>
                    <a:lnTo>
                      <a:pt x="84" y="46"/>
                    </a:lnTo>
                    <a:lnTo>
                      <a:pt x="86" y="62"/>
                    </a:lnTo>
                    <a:lnTo>
                      <a:pt x="72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" name="Freeform 115"/>
              <p:cNvSpPr>
                <a:spLocks/>
              </p:cNvSpPr>
              <p:nvPr userDrawn="1"/>
            </p:nvSpPr>
            <p:spPr bwMode="auto">
              <a:xfrm>
                <a:off x="7996" y="-167"/>
                <a:ext cx="200" cy="720"/>
              </a:xfrm>
              <a:custGeom>
                <a:avLst/>
                <a:gdLst>
                  <a:gd name="T0" fmla="*/ 59 w 208"/>
                  <a:gd name="T1" fmla="*/ 70 h 720"/>
                  <a:gd name="T2" fmla="*/ 59 w 208"/>
                  <a:gd name="T3" fmla="*/ 70 h 720"/>
                  <a:gd name="T4" fmla="*/ 61 w 208"/>
                  <a:gd name="T5" fmla="*/ 114 h 720"/>
                  <a:gd name="T6" fmla="*/ 65 w 208"/>
                  <a:gd name="T7" fmla="*/ 158 h 720"/>
                  <a:gd name="T8" fmla="*/ 71 w 208"/>
                  <a:gd name="T9" fmla="*/ 202 h 720"/>
                  <a:gd name="T10" fmla="*/ 78 w 208"/>
                  <a:gd name="T11" fmla="*/ 242 h 720"/>
                  <a:gd name="T12" fmla="*/ 94 w 208"/>
                  <a:gd name="T13" fmla="*/ 326 h 720"/>
                  <a:gd name="T14" fmla="*/ 113 w 208"/>
                  <a:gd name="T15" fmla="*/ 410 h 720"/>
                  <a:gd name="T16" fmla="*/ 113 w 208"/>
                  <a:gd name="T17" fmla="*/ 410 h 720"/>
                  <a:gd name="T18" fmla="*/ 122 w 208"/>
                  <a:gd name="T19" fmla="*/ 440 h 720"/>
                  <a:gd name="T20" fmla="*/ 133 w 208"/>
                  <a:gd name="T21" fmla="*/ 480 h 720"/>
                  <a:gd name="T22" fmla="*/ 148 w 208"/>
                  <a:gd name="T23" fmla="*/ 530 h 720"/>
                  <a:gd name="T24" fmla="*/ 161 w 208"/>
                  <a:gd name="T25" fmla="*/ 582 h 720"/>
                  <a:gd name="T26" fmla="*/ 166 w 208"/>
                  <a:gd name="T27" fmla="*/ 608 h 720"/>
                  <a:gd name="T28" fmla="*/ 169 w 208"/>
                  <a:gd name="T29" fmla="*/ 632 h 720"/>
                  <a:gd name="T30" fmla="*/ 171 w 208"/>
                  <a:gd name="T31" fmla="*/ 654 h 720"/>
                  <a:gd name="T32" fmla="*/ 171 w 208"/>
                  <a:gd name="T33" fmla="*/ 674 h 720"/>
                  <a:gd name="T34" fmla="*/ 167 w 208"/>
                  <a:gd name="T35" fmla="*/ 692 h 720"/>
                  <a:gd name="T36" fmla="*/ 164 w 208"/>
                  <a:gd name="T37" fmla="*/ 698 h 720"/>
                  <a:gd name="T38" fmla="*/ 161 w 208"/>
                  <a:gd name="T39" fmla="*/ 706 h 720"/>
                  <a:gd name="T40" fmla="*/ 157 w 208"/>
                  <a:gd name="T41" fmla="*/ 710 h 720"/>
                  <a:gd name="T42" fmla="*/ 151 w 208"/>
                  <a:gd name="T43" fmla="*/ 714 h 720"/>
                  <a:gd name="T44" fmla="*/ 146 w 208"/>
                  <a:gd name="T45" fmla="*/ 718 h 720"/>
                  <a:gd name="T46" fmla="*/ 138 w 208"/>
                  <a:gd name="T47" fmla="*/ 720 h 720"/>
                  <a:gd name="T48" fmla="*/ 138 w 208"/>
                  <a:gd name="T49" fmla="*/ 720 h 720"/>
                  <a:gd name="T50" fmla="*/ 118 w 208"/>
                  <a:gd name="T51" fmla="*/ 682 h 720"/>
                  <a:gd name="T52" fmla="*/ 101 w 208"/>
                  <a:gd name="T53" fmla="*/ 642 h 720"/>
                  <a:gd name="T54" fmla="*/ 82 w 208"/>
                  <a:gd name="T55" fmla="*/ 602 h 720"/>
                  <a:gd name="T56" fmla="*/ 67 w 208"/>
                  <a:gd name="T57" fmla="*/ 560 h 720"/>
                  <a:gd name="T58" fmla="*/ 55 w 208"/>
                  <a:gd name="T59" fmla="*/ 516 h 720"/>
                  <a:gd name="T60" fmla="*/ 42 w 208"/>
                  <a:gd name="T61" fmla="*/ 470 h 720"/>
                  <a:gd name="T62" fmla="*/ 34 w 208"/>
                  <a:gd name="T63" fmla="*/ 424 h 720"/>
                  <a:gd name="T64" fmla="*/ 25 w 208"/>
                  <a:gd name="T65" fmla="*/ 378 h 720"/>
                  <a:gd name="T66" fmla="*/ 17 w 208"/>
                  <a:gd name="T67" fmla="*/ 332 h 720"/>
                  <a:gd name="T68" fmla="*/ 13 w 208"/>
                  <a:gd name="T69" fmla="*/ 284 h 720"/>
                  <a:gd name="T70" fmla="*/ 10 w 208"/>
                  <a:gd name="T71" fmla="*/ 236 h 720"/>
                  <a:gd name="T72" fmla="*/ 4 w 208"/>
                  <a:gd name="T73" fmla="*/ 190 h 720"/>
                  <a:gd name="T74" fmla="*/ 0 w 208"/>
                  <a:gd name="T75" fmla="*/ 96 h 720"/>
                  <a:gd name="T76" fmla="*/ 0 w 208"/>
                  <a:gd name="T77" fmla="*/ 4 h 720"/>
                  <a:gd name="T78" fmla="*/ 0 w 208"/>
                  <a:gd name="T79" fmla="*/ 4 h 720"/>
                  <a:gd name="T80" fmla="*/ 13 w 208"/>
                  <a:gd name="T81" fmla="*/ 0 h 720"/>
                  <a:gd name="T82" fmla="*/ 27 w 208"/>
                  <a:gd name="T83" fmla="*/ 0 h 720"/>
                  <a:gd name="T84" fmla="*/ 37 w 208"/>
                  <a:gd name="T85" fmla="*/ 4 h 720"/>
                  <a:gd name="T86" fmla="*/ 48 w 208"/>
                  <a:gd name="T87" fmla="*/ 10 h 720"/>
                  <a:gd name="T88" fmla="*/ 58 w 208"/>
                  <a:gd name="T89" fmla="*/ 20 h 720"/>
                  <a:gd name="T90" fmla="*/ 63 w 208"/>
                  <a:gd name="T91" fmla="*/ 32 h 720"/>
                  <a:gd name="T92" fmla="*/ 69 w 208"/>
                  <a:gd name="T93" fmla="*/ 46 h 720"/>
                  <a:gd name="T94" fmla="*/ 71 w 208"/>
                  <a:gd name="T95" fmla="*/ 62 h 72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8" h="720">
                    <a:moveTo>
                      <a:pt x="72" y="70"/>
                    </a:moveTo>
                    <a:lnTo>
                      <a:pt x="72" y="70"/>
                    </a:lnTo>
                    <a:lnTo>
                      <a:pt x="74" y="114"/>
                    </a:lnTo>
                    <a:lnTo>
                      <a:pt x="80" y="158"/>
                    </a:lnTo>
                    <a:lnTo>
                      <a:pt x="86" y="202"/>
                    </a:lnTo>
                    <a:lnTo>
                      <a:pt x="94" y="242"/>
                    </a:lnTo>
                    <a:lnTo>
                      <a:pt x="114" y="326"/>
                    </a:lnTo>
                    <a:lnTo>
                      <a:pt x="138" y="410"/>
                    </a:lnTo>
                    <a:lnTo>
                      <a:pt x="148" y="440"/>
                    </a:lnTo>
                    <a:lnTo>
                      <a:pt x="162" y="480"/>
                    </a:lnTo>
                    <a:lnTo>
                      <a:pt x="180" y="530"/>
                    </a:lnTo>
                    <a:lnTo>
                      <a:pt x="196" y="582"/>
                    </a:lnTo>
                    <a:lnTo>
                      <a:pt x="202" y="608"/>
                    </a:lnTo>
                    <a:lnTo>
                      <a:pt x="206" y="632"/>
                    </a:lnTo>
                    <a:lnTo>
                      <a:pt x="208" y="654"/>
                    </a:lnTo>
                    <a:lnTo>
                      <a:pt x="208" y="674"/>
                    </a:lnTo>
                    <a:lnTo>
                      <a:pt x="204" y="692"/>
                    </a:lnTo>
                    <a:lnTo>
                      <a:pt x="200" y="698"/>
                    </a:lnTo>
                    <a:lnTo>
                      <a:pt x="196" y="706"/>
                    </a:lnTo>
                    <a:lnTo>
                      <a:pt x="190" y="710"/>
                    </a:lnTo>
                    <a:lnTo>
                      <a:pt x="184" y="714"/>
                    </a:lnTo>
                    <a:lnTo>
                      <a:pt x="178" y="718"/>
                    </a:lnTo>
                    <a:lnTo>
                      <a:pt x="168" y="720"/>
                    </a:lnTo>
                    <a:lnTo>
                      <a:pt x="144" y="682"/>
                    </a:lnTo>
                    <a:lnTo>
                      <a:pt x="122" y="642"/>
                    </a:lnTo>
                    <a:lnTo>
                      <a:pt x="100" y="602"/>
                    </a:lnTo>
                    <a:lnTo>
                      <a:pt x="82" y="560"/>
                    </a:lnTo>
                    <a:lnTo>
                      <a:pt x="66" y="516"/>
                    </a:lnTo>
                    <a:lnTo>
                      <a:pt x="52" y="470"/>
                    </a:lnTo>
                    <a:lnTo>
                      <a:pt x="40" y="424"/>
                    </a:lnTo>
                    <a:lnTo>
                      <a:pt x="30" y="378"/>
                    </a:lnTo>
                    <a:lnTo>
                      <a:pt x="22" y="332"/>
                    </a:lnTo>
                    <a:lnTo>
                      <a:pt x="14" y="284"/>
                    </a:lnTo>
                    <a:lnTo>
                      <a:pt x="10" y="236"/>
                    </a:lnTo>
                    <a:lnTo>
                      <a:pt x="4" y="190"/>
                    </a:lnTo>
                    <a:lnTo>
                      <a:pt x="0" y="96"/>
                    </a:lnTo>
                    <a:lnTo>
                      <a:pt x="0" y="4"/>
                    </a:lnTo>
                    <a:lnTo>
                      <a:pt x="16" y="0"/>
                    </a:lnTo>
                    <a:lnTo>
                      <a:pt x="32" y="0"/>
                    </a:lnTo>
                    <a:lnTo>
                      <a:pt x="46" y="4"/>
                    </a:lnTo>
                    <a:lnTo>
                      <a:pt x="58" y="10"/>
                    </a:lnTo>
                    <a:lnTo>
                      <a:pt x="70" y="20"/>
                    </a:lnTo>
                    <a:lnTo>
                      <a:pt x="78" y="32"/>
                    </a:lnTo>
                    <a:lnTo>
                      <a:pt x="84" y="46"/>
                    </a:lnTo>
                    <a:lnTo>
                      <a:pt x="86" y="6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" name="Freeform 116"/>
              <p:cNvSpPr>
                <a:spLocks/>
              </p:cNvSpPr>
              <p:nvPr userDrawn="1"/>
            </p:nvSpPr>
            <p:spPr bwMode="auto">
              <a:xfrm>
                <a:off x="7596" y="-6"/>
                <a:ext cx="140" cy="700"/>
              </a:xfrm>
              <a:custGeom>
                <a:avLst/>
                <a:gdLst>
                  <a:gd name="T0" fmla="*/ 70 w 144"/>
                  <a:gd name="T1" fmla="*/ 44 h 700"/>
                  <a:gd name="T2" fmla="*/ 70 w 144"/>
                  <a:gd name="T3" fmla="*/ 44 h 700"/>
                  <a:gd name="T4" fmla="*/ 76 w 144"/>
                  <a:gd name="T5" fmla="*/ 134 h 700"/>
                  <a:gd name="T6" fmla="*/ 84 w 144"/>
                  <a:gd name="T7" fmla="*/ 224 h 700"/>
                  <a:gd name="T8" fmla="*/ 103 w 144"/>
                  <a:gd name="T9" fmla="*/ 402 h 700"/>
                  <a:gd name="T10" fmla="*/ 103 w 144"/>
                  <a:gd name="T11" fmla="*/ 402 h 700"/>
                  <a:gd name="T12" fmla="*/ 114 w 144"/>
                  <a:gd name="T13" fmla="*/ 472 h 700"/>
                  <a:gd name="T14" fmla="*/ 120 w 144"/>
                  <a:gd name="T15" fmla="*/ 524 h 700"/>
                  <a:gd name="T16" fmla="*/ 123 w 144"/>
                  <a:gd name="T17" fmla="*/ 576 h 700"/>
                  <a:gd name="T18" fmla="*/ 124 w 144"/>
                  <a:gd name="T19" fmla="*/ 604 h 700"/>
                  <a:gd name="T20" fmla="*/ 124 w 144"/>
                  <a:gd name="T21" fmla="*/ 628 h 700"/>
                  <a:gd name="T22" fmla="*/ 121 w 144"/>
                  <a:gd name="T23" fmla="*/ 650 h 700"/>
                  <a:gd name="T24" fmla="*/ 118 w 144"/>
                  <a:gd name="T25" fmla="*/ 668 h 700"/>
                  <a:gd name="T26" fmla="*/ 114 w 144"/>
                  <a:gd name="T27" fmla="*/ 684 h 700"/>
                  <a:gd name="T28" fmla="*/ 109 w 144"/>
                  <a:gd name="T29" fmla="*/ 690 h 700"/>
                  <a:gd name="T30" fmla="*/ 105 w 144"/>
                  <a:gd name="T31" fmla="*/ 694 h 700"/>
                  <a:gd name="T32" fmla="*/ 99 w 144"/>
                  <a:gd name="T33" fmla="*/ 698 h 700"/>
                  <a:gd name="T34" fmla="*/ 91 w 144"/>
                  <a:gd name="T35" fmla="*/ 700 h 700"/>
                  <a:gd name="T36" fmla="*/ 86 w 144"/>
                  <a:gd name="T37" fmla="*/ 700 h 700"/>
                  <a:gd name="T38" fmla="*/ 80 w 144"/>
                  <a:gd name="T39" fmla="*/ 700 h 700"/>
                  <a:gd name="T40" fmla="*/ 80 w 144"/>
                  <a:gd name="T41" fmla="*/ 700 h 700"/>
                  <a:gd name="T42" fmla="*/ 70 w 144"/>
                  <a:gd name="T43" fmla="*/ 696 h 700"/>
                  <a:gd name="T44" fmla="*/ 60 w 144"/>
                  <a:gd name="T45" fmla="*/ 688 h 700"/>
                  <a:gd name="T46" fmla="*/ 53 w 144"/>
                  <a:gd name="T47" fmla="*/ 678 h 700"/>
                  <a:gd name="T48" fmla="*/ 49 w 144"/>
                  <a:gd name="T49" fmla="*/ 666 h 700"/>
                  <a:gd name="T50" fmla="*/ 41 w 144"/>
                  <a:gd name="T51" fmla="*/ 650 h 700"/>
                  <a:gd name="T52" fmla="*/ 35 w 144"/>
                  <a:gd name="T53" fmla="*/ 634 h 700"/>
                  <a:gd name="T54" fmla="*/ 23 w 144"/>
                  <a:gd name="T55" fmla="*/ 592 h 700"/>
                  <a:gd name="T56" fmla="*/ 18 w 144"/>
                  <a:gd name="T57" fmla="*/ 544 h 700"/>
                  <a:gd name="T58" fmla="*/ 12 w 144"/>
                  <a:gd name="T59" fmla="*/ 492 h 700"/>
                  <a:gd name="T60" fmla="*/ 6 w 144"/>
                  <a:gd name="T61" fmla="*/ 434 h 700"/>
                  <a:gd name="T62" fmla="*/ 2 w 144"/>
                  <a:gd name="T63" fmla="*/ 376 h 700"/>
                  <a:gd name="T64" fmla="*/ 0 w 144"/>
                  <a:gd name="T65" fmla="*/ 316 h 700"/>
                  <a:gd name="T66" fmla="*/ 0 w 144"/>
                  <a:gd name="T67" fmla="*/ 256 h 700"/>
                  <a:gd name="T68" fmla="*/ 2 w 144"/>
                  <a:gd name="T69" fmla="*/ 200 h 700"/>
                  <a:gd name="T70" fmla="*/ 2 w 144"/>
                  <a:gd name="T71" fmla="*/ 146 h 700"/>
                  <a:gd name="T72" fmla="*/ 6 w 144"/>
                  <a:gd name="T73" fmla="*/ 98 h 700"/>
                  <a:gd name="T74" fmla="*/ 10 w 144"/>
                  <a:gd name="T75" fmla="*/ 56 h 700"/>
                  <a:gd name="T76" fmla="*/ 14 w 144"/>
                  <a:gd name="T77" fmla="*/ 24 h 700"/>
                  <a:gd name="T78" fmla="*/ 18 w 144"/>
                  <a:gd name="T79" fmla="*/ 2 h 700"/>
                  <a:gd name="T80" fmla="*/ 18 w 144"/>
                  <a:gd name="T81" fmla="*/ 2 h 700"/>
                  <a:gd name="T82" fmla="*/ 25 w 144"/>
                  <a:gd name="T83" fmla="*/ 0 h 700"/>
                  <a:gd name="T84" fmla="*/ 35 w 144"/>
                  <a:gd name="T85" fmla="*/ 2 h 700"/>
                  <a:gd name="T86" fmla="*/ 45 w 144"/>
                  <a:gd name="T87" fmla="*/ 6 h 700"/>
                  <a:gd name="T88" fmla="*/ 51 w 144"/>
                  <a:gd name="T89" fmla="*/ 10 h 700"/>
                  <a:gd name="T90" fmla="*/ 56 w 144"/>
                  <a:gd name="T91" fmla="*/ 16 h 700"/>
                  <a:gd name="T92" fmla="*/ 62 w 144"/>
                  <a:gd name="T93" fmla="*/ 24 h 700"/>
                  <a:gd name="T94" fmla="*/ 66 w 144"/>
                  <a:gd name="T95" fmla="*/ 34 h 700"/>
                  <a:gd name="T96" fmla="*/ 70 w 144"/>
                  <a:gd name="T97" fmla="*/ 44 h 7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44" h="700">
                    <a:moveTo>
                      <a:pt x="80" y="44"/>
                    </a:moveTo>
                    <a:lnTo>
                      <a:pt x="80" y="44"/>
                    </a:lnTo>
                    <a:lnTo>
                      <a:pt x="86" y="134"/>
                    </a:lnTo>
                    <a:lnTo>
                      <a:pt x="96" y="224"/>
                    </a:lnTo>
                    <a:lnTo>
                      <a:pt x="118" y="402"/>
                    </a:lnTo>
                    <a:lnTo>
                      <a:pt x="130" y="472"/>
                    </a:lnTo>
                    <a:lnTo>
                      <a:pt x="138" y="524"/>
                    </a:lnTo>
                    <a:lnTo>
                      <a:pt x="142" y="576"/>
                    </a:lnTo>
                    <a:lnTo>
                      <a:pt x="144" y="604"/>
                    </a:lnTo>
                    <a:lnTo>
                      <a:pt x="144" y="628"/>
                    </a:lnTo>
                    <a:lnTo>
                      <a:pt x="140" y="650"/>
                    </a:lnTo>
                    <a:lnTo>
                      <a:pt x="136" y="668"/>
                    </a:lnTo>
                    <a:lnTo>
                      <a:pt x="130" y="684"/>
                    </a:lnTo>
                    <a:lnTo>
                      <a:pt x="124" y="690"/>
                    </a:lnTo>
                    <a:lnTo>
                      <a:pt x="120" y="694"/>
                    </a:lnTo>
                    <a:lnTo>
                      <a:pt x="114" y="698"/>
                    </a:lnTo>
                    <a:lnTo>
                      <a:pt x="106" y="700"/>
                    </a:lnTo>
                    <a:lnTo>
                      <a:pt x="100" y="700"/>
                    </a:lnTo>
                    <a:lnTo>
                      <a:pt x="90" y="700"/>
                    </a:lnTo>
                    <a:lnTo>
                      <a:pt x="80" y="696"/>
                    </a:lnTo>
                    <a:lnTo>
                      <a:pt x="70" y="688"/>
                    </a:lnTo>
                    <a:lnTo>
                      <a:pt x="62" y="678"/>
                    </a:lnTo>
                    <a:lnTo>
                      <a:pt x="54" y="666"/>
                    </a:lnTo>
                    <a:lnTo>
                      <a:pt x="46" y="650"/>
                    </a:lnTo>
                    <a:lnTo>
                      <a:pt x="40" y="634"/>
                    </a:lnTo>
                    <a:lnTo>
                      <a:pt x="28" y="592"/>
                    </a:lnTo>
                    <a:lnTo>
                      <a:pt x="18" y="544"/>
                    </a:lnTo>
                    <a:lnTo>
                      <a:pt x="12" y="492"/>
                    </a:lnTo>
                    <a:lnTo>
                      <a:pt x="6" y="434"/>
                    </a:lnTo>
                    <a:lnTo>
                      <a:pt x="2" y="376"/>
                    </a:lnTo>
                    <a:lnTo>
                      <a:pt x="0" y="316"/>
                    </a:lnTo>
                    <a:lnTo>
                      <a:pt x="0" y="256"/>
                    </a:lnTo>
                    <a:lnTo>
                      <a:pt x="2" y="200"/>
                    </a:lnTo>
                    <a:lnTo>
                      <a:pt x="2" y="146"/>
                    </a:lnTo>
                    <a:lnTo>
                      <a:pt x="6" y="98"/>
                    </a:lnTo>
                    <a:lnTo>
                      <a:pt x="10" y="56"/>
                    </a:lnTo>
                    <a:lnTo>
                      <a:pt x="14" y="24"/>
                    </a:lnTo>
                    <a:lnTo>
                      <a:pt x="18" y="2"/>
                    </a:lnTo>
                    <a:lnTo>
                      <a:pt x="30" y="0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8" y="10"/>
                    </a:lnTo>
                    <a:lnTo>
                      <a:pt x="66" y="16"/>
                    </a:lnTo>
                    <a:lnTo>
                      <a:pt x="72" y="24"/>
                    </a:lnTo>
                    <a:lnTo>
                      <a:pt x="76" y="34"/>
                    </a:lnTo>
                    <a:lnTo>
                      <a:pt x="8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" name="Freeform 117"/>
              <p:cNvSpPr>
                <a:spLocks/>
              </p:cNvSpPr>
              <p:nvPr userDrawn="1"/>
            </p:nvSpPr>
            <p:spPr bwMode="auto">
              <a:xfrm>
                <a:off x="7596" y="-6"/>
                <a:ext cx="140" cy="700"/>
              </a:xfrm>
              <a:custGeom>
                <a:avLst/>
                <a:gdLst>
                  <a:gd name="T0" fmla="*/ 70 w 144"/>
                  <a:gd name="T1" fmla="*/ 44 h 700"/>
                  <a:gd name="T2" fmla="*/ 70 w 144"/>
                  <a:gd name="T3" fmla="*/ 44 h 700"/>
                  <a:gd name="T4" fmla="*/ 76 w 144"/>
                  <a:gd name="T5" fmla="*/ 134 h 700"/>
                  <a:gd name="T6" fmla="*/ 84 w 144"/>
                  <a:gd name="T7" fmla="*/ 224 h 700"/>
                  <a:gd name="T8" fmla="*/ 103 w 144"/>
                  <a:gd name="T9" fmla="*/ 402 h 700"/>
                  <a:gd name="T10" fmla="*/ 103 w 144"/>
                  <a:gd name="T11" fmla="*/ 402 h 700"/>
                  <a:gd name="T12" fmla="*/ 114 w 144"/>
                  <a:gd name="T13" fmla="*/ 472 h 700"/>
                  <a:gd name="T14" fmla="*/ 120 w 144"/>
                  <a:gd name="T15" fmla="*/ 524 h 700"/>
                  <a:gd name="T16" fmla="*/ 123 w 144"/>
                  <a:gd name="T17" fmla="*/ 576 h 700"/>
                  <a:gd name="T18" fmla="*/ 124 w 144"/>
                  <a:gd name="T19" fmla="*/ 604 h 700"/>
                  <a:gd name="T20" fmla="*/ 124 w 144"/>
                  <a:gd name="T21" fmla="*/ 628 h 700"/>
                  <a:gd name="T22" fmla="*/ 121 w 144"/>
                  <a:gd name="T23" fmla="*/ 650 h 700"/>
                  <a:gd name="T24" fmla="*/ 118 w 144"/>
                  <a:gd name="T25" fmla="*/ 668 h 700"/>
                  <a:gd name="T26" fmla="*/ 114 w 144"/>
                  <a:gd name="T27" fmla="*/ 684 h 700"/>
                  <a:gd name="T28" fmla="*/ 109 w 144"/>
                  <a:gd name="T29" fmla="*/ 690 h 700"/>
                  <a:gd name="T30" fmla="*/ 105 w 144"/>
                  <a:gd name="T31" fmla="*/ 694 h 700"/>
                  <a:gd name="T32" fmla="*/ 99 w 144"/>
                  <a:gd name="T33" fmla="*/ 698 h 700"/>
                  <a:gd name="T34" fmla="*/ 91 w 144"/>
                  <a:gd name="T35" fmla="*/ 700 h 700"/>
                  <a:gd name="T36" fmla="*/ 86 w 144"/>
                  <a:gd name="T37" fmla="*/ 700 h 700"/>
                  <a:gd name="T38" fmla="*/ 80 w 144"/>
                  <a:gd name="T39" fmla="*/ 700 h 700"/>
                  <a:gd name="T40" fmla="*/ 80 w 144"/>
                  <a:gd name="T41" fmla="*/ 700 h 700"/>
                  <a:gd name="T42" fmla="*/ 70 w 144"/>
                  <a:gd name="T43" fmla="*/ 696 h 700"/>
                  <a:gd name="T44" fmla="*/ 60 w 144"/>
                  <a:gd name="T45" fmla="*/ 688 h 700"/>
                  <a:gd name="T46" fmla="*/ 53 w 144"/>
                  <a:gd name="T47" fmla="*/ 678 h 700"/>
                  <a:gd name="T48" fmla="*/ 49 w 144"/>
                  <a:gd name="T49" fmla="*/ 666 h 700"/>
                  <a:gd name="T50" fmla="*/ 41 w 144"/>
                  <a:gd name="T51" fmla="*/ 650 h 700"/>
                  <a:gd name="T52" fmla="*/ 35 w 144"/>
                  <a:gd name="T53" fmla="*/ 634 h 700"/>
                  <a:gd name="T54" fmla="*/ 23 w 144"/>
                  <a:gd name="T55" fmla="*/ 592 h 700"/>
                  <a:gd name="T56" fmla="*/ 18 w 144"/>
                  <a:gd name="T57" fmla="*/ 544 h 700"/>
                  <a:gd name="T58" fmla="*/ 12 w 144"/>
                  <a:gd name="T59" fmla="*/ 492 h 700"/>
                  <a:gd name="T60" fmla="*/ 6 w 144"/>
                  <a:gd name="T61" fmla="*/ 434 h 700"/>
                  <a:gd name="T62" fmla="*/ 2 w 144"/>
                  <a:gd name="T63" fmla="*/ 376 h 700"/>
                  <a:gd name="T64" fmla="*/ 0 w 144"/>
                  <a:gd name="T65" fmla="*/ 316 h 700"/>
                  <a:gd name="T66" fmla="*/ 0 w 144"/>
                  <a:gd name="T67" fmla="*/ 256 h 700"/>
                  <a:gd name="T68" fmla="*/ 2 w 144"/>
                  <a:gd name="T69" fmla="*/ 200 h 700"/>
                  <a:gd name="T70" fmla="*/ 2 w 144"/>
                  <a:gd name="T71" fmla="*/ 146 h 700"/>
                  <a:gd name="T72" fmla="*/ 6 w 144"/>
                  <a:gd name="T73" fmla="*/ 98 h 700"/>
                  <a:gd name="T74" fmla="*/ 10 w 144"/>
                  <a:gd name="T75" fmla="*/ 56 h 700"/>
                  <a:gd name="T76" fmla="*/ 14 w 144"/>
                  <a:gd name="T77" fmla="*/ 24 h 700"/>
                  <a:gd name="T78" fmla="*/ 18 w 144"/>
                  <a:gd name="T79" fmla="*/ 2 h 700"/>
                  <a:gd name="T80" fmla="*/ 18 w 144"/>
                  <a:gd name="T81" fmla="*/ 2 h 700"/>
                  <a:gd name="T82" fmla="*/ 25 w 144"/>
                  <a:gd name="T83" fmla="*/ 0 h 700"/>
                  <a:gd name="T84" fmla="*/ 35 w 144"/>
                  <a:gd name="T85" fmla="*/ 2 h 700"/>
                  <a:gd name="T86" fmla="*/ 45 w 144"/>
                  <a:gd name="T87" fmla="*/ 6 h 700"/>
                  <a:gd name="T88" fmla="*/ 51 w 144"/>
                  <a:gd name="T89" fmla="*/ 10 h 700"/>
                  <a:gd name="T90" fmla="*/ 56 w 144"/>
                  <a:gd name="T91" fmla="*/ 16 h 700"/>
                  <a:gd name="T92" fmla="*/ 62 w 144"/>
                  <a:gd name="T93" fmla="*/ 24 h 700"/>
                  <a:gd name="T94" fmla="*/ 66 w 144"/>
                  <a:gd name="T95" fmla="*/ 34 h 700"/>
                  <a:gd name="T96" fmla="*/ 70 w 144"/>
                  <a:gd name="T97" fmla="*/ 44 h 7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44" h="700">
                    <a:moveTo>
                      <a:pt x="80" y="44"/>
                    </a:moveTo>
                    <a:lnTo>
                      <a:pt x="80" y="44"/>
                    </a:lnTo>
                    <a:lnTo>
                      <a:pt x="86" y="134"/>
                    </a:lnTo>
                    <a:lnTo>
                      <a:pt x="96" y="224"/>
                    </a:lnTo>
                    <a:lnTo>
                      <a:pt x="118" y="402"/>
                    </a:lnTo>
                    <a:lnTo>
                      <a:pt x="130" y="472"/>
                    </a:lnTo>
                    <a:lnTo>
                      <a:pt x="138" y="524"/>
                    </a:lnTo>
                    <a:lnTo>
                      <a:pt x="142" y="576"/>
                    </a:lnTo>
                    <a:lnTo>
                      <a:pt x="144" y="604"/>
                    </a:lnTo>
                    <a:lnTo>
                      <a:pt x="144" y="628"/>
                    </a:lnTo>
                    <a:lnTo>
                      <a:pt x="140" y="650"/>
                    </a:lnTo>
                    <a:lnTo>
                      <a:pt x="136" y="668"/>
                    </a:lnTo>
                    <a:lnTo>
                      <a:pt x="130" y="684"/>
                    </a:lnTo>
                    <a:lnTo>
                      <a:pt x="124" y="690"/>
                    </a:lnTo>
                    <a:lnTo>
                      <a:pt x="120" y="694"/>
                    </a:lnTo>
                    <a:lnTo>
                      <a:pt x="114" y="698"/>
                    </a:lnTo>
                    <a:lnTo>
                      <a:pt x="106" y="700"/>
                    </a:lnTo>
                    <a:lnTo>
                      <a:pt x="100" y="700"/>
                    </a:lnTo>
                    <a:lnTo>
                      <a:pt x="90" y="700"/>
                    </a:lnTo>
                    <a:lnTo>
                      <a:pt x="80" y="696"/>
                    </a:lnTo>
                    <a:lnTo>
                      <a:pt x="70" y="688"/>
                    </a:lnTo>
                    <a:lnTo>
                      <a:pt x="62" y="678"/>
                    </a:lnTo>
                    <a:lnTo>
                      <a:pt x="54" y="666"/>
                    </a:lnTo>
                    <a:lnTo>
                      <a:pt x="46" y="650"/>
                    </a:lnTo>
                    <a:lnTo>
                      <a:pt x="40" y="634"/>
                    </a:lnTo>
                    <a:lnTo>
                      <a:pt x="28" y="592"/>
                    </a:lnTo>
                    <a:lnTo>
                      <a:pt x="18" y="544"/>
                    </a:lnTo>
                    <a:lnTo>
                      <a:pt x="12" y="492"/>
                    </a:lnTo>
                    <a:lnTo>
                      <a:pt x="6" y="434"/>
                    </a:lnTo>
                    <a:lnTo>
                      <a:pt x="2" y="376"/>
                    </a:lnTo>
                    <a:lnTo>
                      <a:pt x="0" y="316"/>
                    </a:lnTo>
                    <a:lnTo>
                      <a:pt x="0" y="256"/>
                    </a:lnTo>
                    <a:lnTo>
                      <a:pt x="2" y="200"/>
                    </a:lnTo>
                    <a:lnTo>
                      <a:pt x="2" y="146"/>
                    </a:lnTo>
                    <a:lnTo>
                      <a:pt x="6" y="98"/>
                    </a:lnTo>
                    <a:lnTo>
                      <a:pt x="10" y="56"/>
                    </a:lnTo>
                    <a:lnTo>
                      <a:pt x="14" y="24"/>
                    </a:lnTo>
                    <a:lnTo>
                      <a:pt x="18" y="2"/>
                    </a:lnTo>
                    <a:lnTo>
                      <a:pt x="30" y="0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8" y="10"/>
                    </a:lnTo>
                    <a:lnTo>
                      <a:pt x="66" y="16"/>
                    </a:lnTo>
                    <a:lnTo>
                      <a:pt x="72" y="24"/>
                    </a:lnTo>
                    <a:lnTo>
                      <a:pt x="76" y="34"/>
                    </a:lnTo>
                    <a:lnTo>
                      <a:pt x="80" y="4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" name="Freeform 118"/>
              <p:cNvSpPr>
                <a:spLocks/>
              </p:cNvSpPr>
              <p:nvPr userDrawn="1"/>
            </p:nvSpPr>
            <p:spPr bwMode="auto">
              <a:xfrm>
                <a:off x="7176" y="234"/>
                <a:ext cx="120" cy="500"/>
              </a:xfrm>
              <a:custGeom>
                <a:avLst/>
                <a:gdLst>
                  <a:gd name="T0" fmla="*/ 71 w 132"/>
                  <a:gd name="T1" fmla="*/ 0 h 508"/>
                  <a:gd name="T2" fmla="*/ 71 w 132"/>
                  <a:gd name="T3" fmla="*/ 0 h 508"/>
                  <a:gd name="T4" fmla="*/ 78 w 132"/>
                  <a:gd name="T5" fmla="*/ 267 h 508"/>
                  <a:gd name="T6" fmla="*/ 78 w 132"/>
                  <a:gd name="T7" fmla="*/ 267 h 508"/>
                  <a:gd name="T8" fmla="*/ 82 w 132"/>
                  <a:gd name="T9" fmla="*/ 324 h 508"/>
                  <a:gd name="T10" fmla="*/ 82 w 132"/>
                  <a:gd name="T11" fmla="*/ 362 h 508"/>
                  <a:gd name="T12" fmla="*/ 82 w 132"/>
                  <a:gd name="T13" fmla="*/ 383 h 508"/>
                  <a:gd name="T14" fmla="*/ 80 w 132"/>
                  <a:gd name="T15" fmla="*/ 400 h 508"/>
                  <a:gd name="T16" fmla="*/ 78 w 132"/>
                  <a:gd name="T17" fmla="*/ 419 h 508"/>
                  <a:gd name="T18" fmla="*/ 76 w 132"/>
                  <a:gd name="T19" fmla="*/ 437 h 508"/>
                  <a:gd name="T20" fmla="*/ 71 w 132"/>
                  <a:gd name="T21" fmla="*/ 449 h 508"/>
                  <a:gd name="T22" fmla="*/ 67 w 132"/>
                  <a:gd name="T23" fmla="*/ 460 h 508"/>
                  <a:gd name="T24" fmla="*/ 64 w 132"/>
                  <a:gd name="T25" fmla="*/ 463 h 508"/>
                  <a:gd name="T26" fmla="*/ 59 w 132"/>
                  <a:gd name="T27" fmla="*/ 465 h 508"/>
                  <a:gd name="T28" fmla="*/ 56 w 132"/>
                  <a:gd name="T29" fmla="*/ 467 h 508"/>
                  <a:gd name="T30" fmla="*/ 52 w 132"/>
                  <a:gd name="T31" fmla="*/ 469 h 508"/>
                  <a:gd name="T32" fmla="*/ 47 w 132"/>
                  <a:gd name="T33" fmla="*/ 467 h 508"/>
                  <a:gd name="T34" fmla="*/ 42 w 132"/>
                  <a:gd name="T35" fmla="*/ 465 h 508"/>
                  <a:gd name="T36" fmla="*/ 30 w 132"/>
                  <a:gd name="T37" fmla="*/ 456 h 508"/>
                  <a:gd name="T38" fmla="*/ 30 w 132"/>
                  <a:gd name="T39" fmla="*/ 456 h 508"/>
                  <a:gd name="T40" fmla="*/ 25 w 132"/>
                  <a:gd name="T41" fmla="*/ 449 h 508"/>
                  <a:gd name="T42" fmla="*/ 20 w 132"/>
                  <a:gd name="T43" fmla="*/ 441 h 508"/>
                  <a:gd name="T44" fmla="*/ 16 w 132"/>
                  <a:gd name="T45" fmla="*/ 427 h 508"/>
                  <a:gd name="T46" fmla="*/ 13 w 132"/>
                  <a:gd name="T47" fmla="*/ 411 h 508"/>
                  <a:gd name="T48" fmla="*/ 9 w 132"/>
                  <a:gd name="T49" fmla="*/ 395 h 508"/>
                  <a:gd name="T50" fmla="*/ 5 w 132"/>
                  <a:gd name="T51" fmla="*/ 378 h 508"/>
                  <a:gd name="T52" fmla="*/ 5 w 132"/>
                  <a:gd name="T53" fmla="*/ 336 h 508"/>
                  <a:gd name="T54" fmla="*/ 2 w 132"/>
                  <a:gd name="T55" fmla="*/ 295 h 508"/>
                  <a:gd name="T56" fmla="*/ 0 w 132"/>
                  <a:gd name="T57" fmla="*/ 258 h 508"/>
                  <a:gd name="T58" fmla="*/ 0 w 132"/>
                  <a:gd name="T59" fmla="*/ 201 h 508"/>
                  <a:gd name="T60" fmla="*/ 0 w 132"/>
                  <a:gd name="T61" fmla="*/ 201 h 508"/>
                  <a:gd name="T62" fmla="*/ 2 w 132"/>
                  <a:gd name="T63" fmla="*/ 165 h 508"/>
                  <a:gd name="T64" fmla="*/ 4 w 132"/>
                  <a:gd name="T65" fmla="*/ 138 h 508"/>
                  <a:gd name="T66" fmla="*/ 5 w 132"/>
                  <a:gd name="T67" fmla="*/ 110 h 508"/>
                  <a:gd name="T68" fmla="*/ 13 w 132"/>
                  <a:gd name="T69" fmla="*/ 89 h 508"/>
                  <a:gd name="T70" fmla="*/ 16 w 132"/>
                  <a:gd name="T71" fmla="*/ 79 h 508"/>
                  <a:gd name="T72" fmla="*/ 20 w 132"/>
                  <a:gd name="T73" fmla="*/ 67 h 508"/>
                  <a:gd name="T74" fmla="*/ 25 w 132"/>
                  <a:gd name="T75" fmla="*/ 57 h 508"/>
                  <a:gd name="T76" fmla="*/ 31 w 132"/>
                  <a:gd name="T77" fmla="*/ 47 h 508"/>
                  <a:gd name="T78" fmla="*/ 45 w 132"/>
                  <a:gd name="T79" fmla="*/ 31 h 508"/>
                  <a:gd name="T80" fmla="*/ 64 w 132"/>
                  <a:gd name="T81" fmla="*/ 16 h 508"/>
                  <a:gd name="T82" fmla="*/ 71 w 132"/>
                  <a:gd name="T83" fmla="*/ 0 h 50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2" h="508">
                    <a:moveTo>
                      <a:pt x="116" y="0"/>
                    </a:moveTo>
                    <a:lnTo>
                      <a:pt x="116" y="0"/>
                    </a:lnTo>
                    <a:lnTo>
                      <a:pt x="128" y="288"/>
                    </a:lnTo>
                    <a:lnTo>
                      <a:pt x="132" y="350"/>
                    </a:lnTo>
                    <a:lnTo>
                      <a:pt x="132" y="392"/>
                    </a:lnTo>
                    <a:lnTo>
                      <a:pt x="132" y="414"/>
                    </a:lnTo>
                    <a:lnTo>
                      <a:pt x="130" y="434"/>
                    </a:lnTo>
                    <a:lnTo>
                      <a:pt x="128" y="454"/>
                    </a:lnTo>
                    <a:lnTo>
                      <a:pt x="122" y="472"/>
                    </a:lnTo>
                    <a:lnTo>
                      <a:pt x="116" y="486"/>
                    </a:lnTo>
                    <a:lnTo>
                      <a:pt x="108" y="498"/>
                    </a:lnTo>
                    <a:lnTo>
                      <a:pt x="102" y="502"/>
                    </a:lnTo>
                    <a:lnTo>
                      <a:pt x="96" y="504"/>
                    </a:lnTo>
                    <a:lnTo>
                      <a:pt x="90" y="506"/>
                    </a:lnTo>
                    <a:lnTo>
                      <a:pt x="84" y="508"/>
                    </a:lnTo>
                    <a:lnTo>
                      <a:pt x="76" y="506"/>
                    </a:lnTo>
                    <a:lnTo>
                      <a:pt x="68" y="504"/>
                    </a:lnTo>
                    <a:lnTo>
                      <a:pt x="48" y="494"/>
                    </a:lnTo>
                    <a:lnTo>
                      <a:pt x="40" y="486"/>
                    </a:lnTo>
                    <a:lnTo>
                      <a:pt x="32" y="476"/>
                    </a:lnTo>
                    <a:lnTo>
                      <a:pt x="26" y="462"/>
                    </a:lnTo>
                    <a:lnTo>
                      <a:pt x="20" y="446"/>
                    </a:lnTo>
                    <a:lnTo>
                      <a:pt x="14" y="428"/>
                    </a:lnTo>
                    <a:lnTo>
                      <a:pt x="10" y="408"/>
                    </a:lnTo>
                    <a:lnTo>
                      <a:pt x="6" y="364"/>
                    </a:lnTo>
                    <a:lnTo>
                      <a:pt x="2" y="320"/>
                    </a:lnTo>
                    <a:lnTo>
                      <a:pt x="0" y="278"/>
                    </a:lnTo>
                    <a:lnTo>
                      <a:pt x="0" y="216"/>
                    </a:lnTo>
                    <a:lnTo>
                      <a:pt x="2" y="180"/>
                    </a:lnTo>
                    <a:lnTo>
                      <a:pt x="4" y="148"/>
                    </a:lnTo>
                    <a:lnTo>
                      <a:pt x="10" y="120"/>
                    </a:lnTo>
                    <a:lnTo>
                      <a:pt x="20" y="94"/>
                    </a:lnTo>
                    <a:lnTo>
                      <a:pt x="26" y="84"/>
                    </a:lnTo>
                    <a:lnTo>
                      <a:pt x="32" y="72"/>
                    </a:lnTo>
                    <a:lnTo>
                      <a:pt x="40" y="62"/>
                    </a:lnTo>
                    <a:lnTo>
                      <a:pt x="50" y="52"/>
                    </a:lnTo>
                    <a:lnTo>
                      <a:pt x="72" y="34"/>
                    </a:lnTo>
                    <a:lnTo>
                      <a:pt x="102" y="16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" name="Freeform 119"/>
              <p:cNvSpPr>
                <a:spLocks/>
              </p:cNvSpPr>
              <p:nvPr userDrawn="1"/>
            </p:nvSpPr>
            <p:spPr bwMode="auto">
              <a:xfrm>
                <a:off x="7176" y="234"/>
                <a:ext cx="120" cy="500"/>
              </a:xfrm>
              <a:custGeom>
                <a:avLst/>
                <a:gdLst>
                  <a:gd name="T0" fmla="*/ 71 w 132"/>
                  <a:gd name="T1" fmla="*/ 0 h 508"/>
                  <a:gd name="T2" fmla="*/ 71 w 132"/>
                  <a:gd name="T3" fmla="*/ 0 h 508"/>
                  <a:gd name="T4" fmla="*/ 78 w 132"/>
                  <a:gd name="T5" fmla="*/ 267 h 508"/>
                  <a:gd name="T6" fmla="*/ 78 w 132"/>
                  <a:gd name="T7" fmla="*/ 267 h 508"/>
                  <a:gd name="T8" fmla="*/ 82 w 132"/>
                  <a:gd name="T9" fmla="*/ 324 h 508"/>
                  <a:gd name="T10" fmla="*/ 82 w 132"/>
                  <a:gd name="T11" fmla="*/ 362 h 508"/>
                  <a:gd name="T12" fmla="*/ 82 w 132"/>
                  <a:gd name="T13" fmla="*/ 383 h 508"/>
                  <a:gd name="T14" fmla="*/ 80 w 132"/>
                  <a:gd name="T15" fmla="*/ 400 h 508"/>
                  <a:gd name="T16" fmla="*/ 78 w 132"/>
                  <a:gd name="T17" fmla="*/ 419 h 508"/>
                  <a:gd name="T18" fmla="*/ 76 w 132"/>
                  <a:gd name="T19" fmla="*/ 437 h 508"/>
                  <a:gd name="T20" fmla="*/ 71 w 132"/>
                  <a:gd name="T21" fmla="*/ 449 h 508"/>
                  <a:gd name="T22" fmla="*/ 67 w 132"/>
                  <a:gd name="T23" fmla="*/ 460 h 508"/>
                  <a:gd name="T24" fmla="*/ 64 w 132"/>
                  <a:gd name="T25" fmla="*/ 463 h 508"/>
                  <a:gd name="T26" fmla="*/ 59 w 132"/>
                  <a:gd name="T27" fmla="*/ 465 h 508"/>
                  <a:gd name="T28" fmla="*/ 56 w 132"/>
                  <a:gd name="T29" fmla="*/ 467 h 508"/>
                  <a:gd name="T30" fmla="*/ 52 w 132"/>
                  <a:gd name="T31" fmla="*/ 469 h 508"/>
                  <a:gd name="T32" fmla="*/ 47 w 132"/>
                  <a:gd name="T33" fmla="*/ 467 h 508"/>
                  <a:gd name="T34" fmla="*/ 42 w 132"/>
                  <a:gd name="T35" fmla="*/ 465 h 508"/>
                  <a:gd name="T36" fmla="*/ 30 w 132"/>
                  <a:gd name="T37" fmla="*/ 456 h 508"/>
                  <a:gd name="T38" fmla="*/ 30 w 132"/>
                  <a:gd name="T39" fmla="*/ 456 h 508"/>
                  <a:gd name="T40" fmla="*/ 25 w 132"/>
                  <a:gd name="T41" fmla="*/ 449 h 508"/>
                  <a:gd name="T42" fmla="*/ 20 w 132"/>
                  <a:gd name="T43" fmla="*/ 441 h 508"/>
                  <a:gd name="T44" fmla="*/ 16 w 132"/>
                  <a:gd name="T45" fmla="*/ 427 h 508"/>
                  <a:gd name="T46" fmla="*/ 13 w 132"/>
                  <a:gd name="T47" fmla="*/ 411 h 508"/>
                  <a:gd name="T48" fmla="*/ 9 w 132"/>
                  <a:gd name="T49" fmla="*/ 395 h 508"/>
                  <a:gd name="T50" fmla="*/ 5 w 132"/>
                  <a:gd name="T51" fmla="*/ 378 h 508"/>
                  <a:gd name="T52" fmla="*/ 5 w 132"/>
                  <a:gd name="T53" fmla="*/ 336 h 508"/>
                  <a:gd name="T54" fmla="*/ 2 w 132"/>
                  <a:gd name="T55" fmla="*/ 295 h 508"/>
                  <a:gd name="T56" fmla="*/ 0 w 132"/>
                  <a:gd name="T57" fmla="*/ 258 h 508"/>
                  <a:gd name="T58" fmla="*/ 0 w 132"/>
                  <a:gd name="T59" fmla="*/ 201 h 508"/>
                  <a:gd name="T60" fmla="*/ 0 w 132"/>
                  <a:gd name="T61" fmla="*/ 201 h 508"/>
                  <a:gd name="T62" fmla="*/ 2 w 132"/>
                  <a:gd name="T63" fmla="*/ 165 h 508"/>
                  <a:gd name="T64" fmla="*/ 4 w 132"/>
                  <a:gd name="T65" fmla="*/ 138 h 508"/>
                  <a:gd name="T66" fmla="*/ 5 w 132"/>
                  <a:gd name="T67" fmla="*/ 110 h 508"/>
                  <a:gd name="T68" fmla="*/ 13 w 132"/>
                  <a:gd name="T69" fmla="*/ 89 h 508"/>
                  <a:gd name="T70" fmla="*/ 16 w 132"/>
                  <a:gd name="T71" fmla="*/ 79 h 508"/>
                  <a:gd name="T72" fmla="*/ 20 w 132"/>
                  <a:gd name="T73" fmla="*/ 67 h 508"/>
                  <a:gd name="T74" fmla="*/ 25 w 132"/>
                  <a:gd name="T75" fmla="*/ 57 h 508"/>
                  <a:gd name="T76" fmla="*/ 31 w 132"/>
                  <a:gd name="T77" fmla="*/ 47 h 508"/>
                  <a:gd name="T78" fmla="*/ 45 w 132"/>
                  <a:gd name="T79" fmla="*/ 31 h 508"/>
                  <a:gd name="T80" fmla="*/ 64 w 132"/>
                  <a:gd name="T81" fmla="*/ 16 h 5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32" h="508">
                    <a:moveTo>
                      <a:pt x="116" y="0"/>
                    </a:moveTo>
                    <a:lnTo>
                      <a:pt x="116" y="0"/>
                    </a:lnTo>
                    <a:lnTo>
                      <a:pt x="128" y="288"/>
                    </a:lnTo>
                    <a:lnTo>
                      <a:pt x="132" y="350"/>
                    </a:lnTo>
                    <a:lnTo>
                      <a:pt x="132" y="392"/>
                    </a:lnTo>
                    <a:lnTo>
                      <a:pt x="132" y="414"/>
                    </a:lnTo>
                    <a:lnTo>
                      <a:pt x="130" y="434"/>
                    </a:lnTo>
                    <a:lnTo>
                      <a:pt x="128" y="454"/>
                    </a:lnTo>
                    <a:lnTo>
                      <a:pt x="122" y="472"/>
                    </a:lnTo>
                    <a:lnTo>
                      <a:pt x="116" y="486"/>
                    </a:lnTo>
                    <a:lnTo>
                      <a:pt x="108" y="498"/>
                    </a:lnTo>
                    <a:lnTo>
                      <a:pt x="102" y="502"/>
                    </a:lnTo>
                    <a:lnTo>
                      <a:pt x="96" y="504"/>
                    </a:lnTo>
                    <a:lnTo>
                      <a:pt x="90" y="506"/>
                    </a:lnTo>
                    <a:lnTo>
                      <a:pt x="84" y="508"/>
                    </a:lnTo>
                    <a:lnTo>
                      <a:pt x="76" y="506"/>
                    </a:lnTo>
                    <a:lnTo>
                      <a:pt x="68" y="504"/>
                    </a:lnTo>
                    <a:lnTo>
                      <a:pt x="48" y="494"/>
                    </a:lnTo>
                    <a:lnTo>
                      <a:pt x="40" y="486"/>
                    </a:lnTo>
                    <a:lnTo>
                      <a:pt x="32" y="476"/>
                    </a:lnTo>
                    <a:lnTo>
                      <a:pt x="26" y="462"/>
                    </a:lnTo>
                    <a:lnTo>
                      <a:pt x="20" y="446"/>
                    </a:lnTo>
                    <a:lnTo>
                      <a:pt x="14" y="428"/>
                    </a:lnTo>
                    <a:lnTo>
                      <a:pt x="10" y="408"/>
                    </a:lnTo>
                    <a:lnTo>
                      <a:pt x="6" y="364"/>
                    </a:lnTo>
                    <a:lnTo>
                      <a:pt x="2" y="320"/>
                    </a:lnTo>
                    <a:lnTo>
                      <a:pt x="0" y="278"/>
                    </a:lnTo>
                    <a:lnTo>
                      <a:pt x="0" y="216"/>
                    </a:lnTo>
                    <a:lnTo>
                      <a:pt x="2" y="180"/>
                    </a:lnTo>
                    <a:lnTo>
                      <a:pt x="4" y="148"/>
                    </a:lnTo>
                    <a:lnTo>
                      <a:pt x="10" y="120"/>
                    </a:lnTo>
                    <a:lnTo>
                      <a:pt x="20" y="94"/>
                    </a:lnTo>
                    <a:lnTo>
                      <a:pt x="26" y="84"/>
                    </a:lnTo>
                    <a:lnTo>
                      <a:pt x="32" y="72"/>
                    </a:lnTo>
                    <a:lnTo>
                      <a:pt x="40" y="62"/>
                    </a:lnTo>
                    <a:lnTo>
                      <a:pt x="50" y="52"/>
                    </a:lnTo>
                    <a:lnTo>
                      <a:pt x="72" y="34"/>
                    </a:lnTo>
                    <a:lnTo>
                      <a:pt x="102" y="1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" name="Freeform 120"/>
              <p:cNvSpPr>
                <a:spLocks/>
              </p:cNvSpPr>
              <p:nvPr userDrawn="1"/>
            </p:nvSpPr>
            <p:spPr bwMode="auto">
              <a:xfrm>
                <a:off x="10617" y="-1847"/>
                <a:ext cx="380" cy="920"/>
              </a:xfrm>
              <a:custGeom>
                <a:avLst/>
                <a:gdLst>
                  <a:gd name="T0" fmla="*/ 154 w 374"/>
                  <a:gd name="T1" fmla="*/ 87 h 908"/>
                  <a:gd name="T2" fmla="*/ 171 w 374"/>
                  <a:gd name="T3" fmla="*/ 144 h 908"/>
                  <a:gd name="T4" fmla="*/ 195 w 374"/>
                  <a:gd name="T5" fmla="*/ 196 h 908"/>
                  <a:gd name="T6" fmla="*/ 244 w 374"/>
                  <a:gd name="T7" fmla="*/ 275 h 908"/>
                  <a:gd name="T8" fmla="*/ 256 w 374"/>
                  <a:gd name="T9" fmla="*/ 302 h 908"/>
                  <a:gd name="T10" fmla="*/ 304 w 374"/>
                  <a:gd name="T11" fmla="*/ 409 h 908"/>
                  <a:gd name="T12" fmla="*/ 339 w 374"/>
                  <a:gd name="T13" fmla="*/ 524 h 908"/>
                  <a:gd name="T14" fmla="*/ 371 w 374"/>
                  <a:gd name="T15" fmla="*/ 626 h 908"/>
                  <a:gd name="T16" fmla="*/ 396 w 374"/>
                  <a:gd name="T17" fmla="*/ 745 h 908"/>
                  <a:gd name="T18" fmla="*/ 404 w 374"/>
                  <a:gd name="T19" fmla="*/ 835 h 908"/>
                  <a:gd name="T20" fmla="*/ 402 w 374"/>
                  <a:gd name="T21" fmla="*/ 892 h 908"/>
                  <a:gd name="T22" fmla="*/ 392 w 374"/>
                  <a:gd name="T23" fmla="*/ 944 h 908"/>
                  <a:gd name="T24" fmla="*/ 384 w 374"/>
                  <a:gd name="T25" fmla="*/ 969 h 908"/>
                  <a:gd name="T26" fmla="*/ 362 w 374"/>
                  <a:gd name="T27" fmla="*/ 969 h 908"/>
                  <a:gd name="T28" fmla="*/ 307 w 374"/>
                  <a:gd name="T29" fmla="*/ 837 h 908"/>
                  <a:gd name="T30" fmla="*/ 229 w 374"/>
                  <a:gd name="T31" fmla="*/ 634 h 908"/>
                  <a:gd name="T32" fmla="*/ 173 w 374"/>
                  <a:gd name="T33" fmla="*/ 496 h 908"/>
                  <a:gd name="T34" fmla="*/ 138 w 374"/>
                  <a:gd name="T35" fmla="*/ 431 h 908"/>
                  <a:gd name="T36" fmla="*/ 59 w 374"/>
                  <a:gd name="T37" fmla="*/ 283 h 908"/>
                  <a:gd name="T38" fmla="*/ 24 w 374"/>
                  <a:gd name="T39" fmla="*/ 209 h 908"/>
                  <a:gd name="T40" fmla="*/ 4 w 374"/>
                  <a:gd name="T41" fmla="*/ 130 h 908"/>
                  <a:gd name="T42" fmla="*/ 0 w 374"/>
                  <a:gd name="T43" fmla="*/ 91 h 908"/>
                  <a:gd name="T44" fmla="*/ 2 w 374"/>
                  <a:gd name="T45" fmla="*/ 55 h 908"/>
                  <a:gd name="T46" fmla="*/ 10 w 374"/>
                  <a:gd name="T47" fmla="*/ 24 h 908"/>
                  <a:gd name="T48" fmla="*/ 20 w 374"/>
                  <a:gd name="T49" fmla="*/ 12 h 908"/>
                  <a:gd name="T50" fmla="*/ 41 w 374"/>
                  <a:gd name="T51" fmla="*/ 2 h 908"/>
                  <a:gd name="T52" fmla="*/ 51 w 374"/>
                  <a:gd name="T53" fmla="*/ 0 h 908"/>
                  <a:gd name="T54" fmla="*/ 71 w 374"/>
                  <a:gd name="T55" fmla="*/ 0 h 908"/>
                  <a:gd name="T56" fmla="*/ 87 w 374"/>
                  <a:gd name="T57" fmla="*/ 8 h 908"/>
                  <a:gd name="T58" fmla="*/ 106 w 374"/>
                  <a:gd name="T59" fmla="*/ 20 h 908"/>
                  <a:gd name="T60" fmla="*/ 136 w 374"/>
                  <a:gd name="T61" fmla="*/ 75 h 908"/>
                  <a:gd name="T62" fmla="*/ 154 w 374"/>
                  <a:gd name="T63" fmla="*/ 103 h 9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4" h="908">
                    <a:moveTo>
                      <a:pt x="144" y="82"/>
                    </a:moveTo>
                    <a:lnTo>
                      <a:pt x="144" y="82"/>
                    </a:lnTo>
                    <a:lnTo>
                      <a:pt x="148" y="108"/>
                    </a:lnTo>
                    <a:lnTo>
                      <a:pt x="156" y="134"/>
                    </a:lnTo>
                    <a:lnTo>
                      <a:pt x="168" y="158"/>
                    </a:lnTo>
                    <a:lnTo>
                      <a:pt x="180" y="184"/>
                    </a:lnTo>
                    <a:lnTo>
                      <a:pt x="210" y="234"/>
                    </a:lnTo>
                    <a:lnTo>
                      <a:pt x="224" y="258"/>
                    </a:lnTo>
                    <a:lnTo>
                      <a:pt x="236" y="282"/>
                    </a:lnTo>
                    <a:lnTo>
                      <a:pt x="258" y="334"/>
                    </a:lnTo>
                    <a:lnTo>
                      <a:pt x="280" y="384"/>
                    </a:lnTo>
                    <a:lnTo>
                      <a:pt x="298" y="438"/>
                    </a:lnTo>
                    <a:lnTo>
                      <a:pt x="314" y="490"/>
                    </a:lnTo>
                    <a:lnTo>
                      <a:pt x="342" y="586"/>
                    </a:lnTo>
                    <a:lnTo>
                      <a:pt x="354" y="642"/>
                    </a:lnTo>
                    <a:lnTo>
                      <a:pt x="366" y="698"/>
                    </a:lnTo>
                    <a:lnTo>
                      <a:pt x="372" y="754"/>
                    </a:lnTo>
                    <a:lnTo>
                      <a:pt x="374" y="782"/>
                    </a:lnTo>
                    <a:lnTo>
                      <a:pt x="374" y="808"/>
                    </a:lnTo>
                    <a:lnTo>
                      <a:pt x="372" y="836"/>
                    </a:lnTo>
                    <a:lnTo>
                      <a:pt x="368" y="860"/>
                    </a:lnTo>
                    <a:lnTo>
                      <a:pt x="362" y="884"/>
                    </a:lnTo>
                    <a:lnTo>
                      <a:pt x="354" y="908"/>
                    </a:lnTo>
                    <a:lnTo>
                      <a:pt x="334" y="908"/>
                    </a:lnTo>
                    <a:lnTo>
                      <a:pt x="308" y="846"/>
                    </a:lnTo>
                    <a:lnTo>
                      <a:pt x="282" y="784"/>
                    </a:lnTo>
                    <a:lnTo>
                      <a:pt x="236" y="658"/>
                    </a:lnTo>
                    <a:lnTo>
                      <a:pt x="212" y="594"/>
                    </a:lnTo>
                    <a:lnTo>
                      <a:pt x="186" y="530"/>
                    </a:lnTo>
                    <a:lnTo>
                      <a:pt x="158" y="466"/>
                    </a:lnTo>
                    <a:lnTo>
                      <a:pt x="128" y="404"/>
                    </a:lnTo>
                    <a:lnTo>
                      <a:pt x="90" y="334"/>
                    </a:lnTo>
                    <a:lnTo>
                      <a:pt x="54" y="264"/>
                    </a:lnTo>
                    <a:lnTo>
                      <a:pt x="38" y="230"/>
                    </a:lnTo>
                    <a:lnTo>
                      <a:pt x="24" y="194"/>
                    </a:lnTo>
                    <a:lnTo>
                      <a:pt x="12" y="156"/>
                    </a:lnTo>
                    <a:lnTo>
                      <a:pt x="4" y="120"/>
                    </a:lnTo>
                    <a:lnTo>
                      <a:pt x="0" y="86"/>
                    </a:lnTo>
                    <a:lnTo>
                      <a:pt x="0" y="68"/>
                    </a:lnTo>
                    <a:lnTo>
                      <a:pt x="2" y="50"/>
                    </a:lnTo>
                    <a:lnTo>
                      <a:pt x="6" y="32"/>
                    </a:lnTo>
                    <a:lnTo>
                      <a:pt x="10" y="24"/>
                    </a:lnTo>
                    <a:lnTo>
                      <a:pt x="14" y="18"/>
                    </a:lnTo>
                    <a:lnTo>
                      <a:pt x="20" y="12"/>
                    </a:lnTo>
                    <a:lnTo>
                      <a:pt x="28" y="6"/>
                    </a:lnTo>
                    <a:lnTo>
                      <a:pt x="36" y="2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66" y="0"/>
                    </a:lnTo>
                    <a:lnTo>
                      <a:pt x="74" y="4"/>
                    </a:lnTo>
                    <a:lnTo>
                      <a:pt x="82" y="8"/>
                    </a:lnTo>
                    <a:lnTo>
                      <a:pt x="90" y="14"/>
                    </a:lnTo>
                    <a:lnTo>
                      <a:pt x="96" y="20"/>
                    </a:lnTo>
                    <a:lnTo>
                      <a:pt x="106" y="36"/>
                    </a:lnTo>
                    <a:lnTo>
                      <a:pt x="126" y="70"/>
                    </a:lnTo>
                    <a:lnTo>
                      <a:pt x="134" y="86"/>
                    </a:lnTo>
                    <a:lnTo>
                      <a:pt x="144" y="98"/>
                    </a:lnTo>
                    <a:lnTo>
                      <a:pt x="144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" name="Freeform 121"/>
              <p:cNvSpPr>
                <a:spLocks/>
              </p:cNvSpPr>
              <p:nvPr userDrawn="1"/>
            </p:nvSpPr>
            <p:spPr bwMode="auto">
              <a:xfrm>
                <a:off x="10617" y="-1847"/>
                <a:ext cx="380" cy="920"/>
              </a:xfrm>
              <a:custGeom>
                <a:avLst/>
                <a:gdLst>
                  <a:gd name="T0" fmla="*/ 154 w 374"/>
                  <a:gd name="T1" fmla="*/ 87 h 908"/>
                  <a:gd name="T2" fmla="*/ 171 w 374"/>
                  <a:gd name="T3" fmla="*/ 144 h 908"/>
                  <a:gd name="T4" fmla="*/ 195 w 374"/>
                  <a:gd name="T5" fmla="*/ 196 h 908"/>
                  <a:gd name="T6" fmla="*/ 244 w 374"/>
                  <a:gd name="T7" fmla="*/ 275 h 908"/>
                  <a:gd name="T8" fmla="*/ 256 w 374"/>
                  <a:gd name="T9" fmla="*/ 302 h 908"/>
                  <a:gd name="T10" fmla="*/ 304 w 374"/>
                  <a:gd name="T11" fmla="*/ 409 h 908"/>
                  <a:gd name="T12" fmla="*/ 339 w 374"/>
                  <a:gd name="T13" fmla="*/ 524 h 908"/>
                  <a:gd name="T14" fmla="*/ 371 w 374"/>
                  <a:gd name="T15" fmla="*/ 626 h 908"/>
                  <a:gd name="T16" fmla="*/ 396 w 374"/>
                  <a:gd name="T17" fmla="*/ 745 h 908"/>
                  <a:gd name="T18" fmla="*/ 404 w 374"/>
                  <a:gd name="T19" fmla="*/ 835 h 908"/>
                  <a:gd name="T20" fmla="*/ 402 w 374"/>
                  <a:gd name="T21" fmla="*/ 892 h 908"/>
                  <a:gd name="T22" fmla="*/ 392 w 374"/>
                  <a:gd name="T23" fmla="*/ 944 h 908"/>
                  <a:gd name="T24" fmla="*/ 384 w 374"/>
                  <a:gd name="T25" fmla="*/ 969 h 908"/>
                  <a:gd name="T26" fmla="*/ 362 w 374"/>
                  <a:gd name="T27" fmla="*/ 969 h 908"/>
                  <a:gd name="T28" fmla="*/ 307 w 374"/>
                  <a:gd name="T29" fmla="*/ 837 h 908"/>
                  <a:gd name="T30" fmla="*/ 229 w 374"/>
                  <a:gd name="T31" fmla="*/ 634 h 908"/>
                  <a:gd name="T32" fmla="*/ 173 w 374"/>
                  <a:gd name="T33" fmla="*/ 496 h 908"/>
                  <a:gd name="T34" fmla="*/ 138 w 374"/>
                  <a:gd name="T35" fmla="*/ 431 h 908"/>
                  <a:gd name="T36" fmla="*/ 59 w 374"/>
                  <a:gd name="T37" fmla="*/ 283 h 908"/>
                  <a:gd name="T38" fmla="*/ 24 w 374"/>
                  <a:gd name="T39" fmla="*/ 209 h 908"/>
                  <a:gd name="T40" fmla="*/ 4 w 374"/>
                  <a:gd name="T41" fmla="*/ 130 h 908"/>
                  <a:gd name="T42" fmla="*/ 0 w 374"/>
                  <a:gd name="T43" fmla="*/ 91 h 908"/>
                  <a:gd name="T44" fmla="*/ 2 w 374"/>
                  <a:gd name="T45" fmla="*/ 55 h 908"/>
                  <a:gd name="T46" fmla="*/ 10 w 374"/>
                  <a:gd name="T47" fmla="*/ 24 h 908"/>
                  <a:gd name="T48" fmla="*/ 20 w 374"/>
                  <a:gd name="T49" fmla="*/ 12 h 908"/>
                  <a:gd name="T50" fmla="*/ 41 w 374"/>
                  <a:gd name="T51" fmla="*/ 2 h 908"/>
                  <a:gd name="T52" fmla="*/ 51 w 374"/>
                  <a:gd name="T53" fmla="*/ 0 h 908"/>
                  <a:gd name="T54" fmla="*/ 71 w 374"/>
                  <a:gd name="T55" fmla="*/ 0 h 908"/>
                  <a:gd name="T56" fmla="*/ 87 w 374"/>
                  <a:gd name="T57" fmla="*/ 8 h 908"/>
                  <a:gd name="T58" fmla="*/ 106 w 374"/>
                  <a:gd name="T59" fmla="*/ 20 h 908"/>
                  <a:gd name="T60" fmla="*/ 136 w 374"/>
                  <a:gd name="T61" fmla="*/ 75 h 908"/>
                  <a:gd name="T62" fmla="*/ 154 w 374"/>
                  <a:gd name="T63" fmla="*/ 103 h 9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4" h="908">
                    <a:moveTo>
                      <a:pt x="144" y="82"/>
                    </a:moveTo>
                    <a:lnTo>
                      <a:pt x="144" y="82"/>
                    </a:lnTo>
                    <a:lnTo>
                      <a:pt x="148" y="108"/>
                    </a:lnTo>
                    <a:lnTo>
                      <a:pt x="156" y="134"/>
                    </a:lnTo>
                    <a:lnTo>
                      <a:pt x="168" y="158"/>
                    </a:lnTo>
                    <a:lnTo>
                      <a:pt x="180" y="184"/>
                    </a:lnTo>
                    <a:lnTo>
                      <a:pt x="210" y="234"/>
                    </a:lnTo>
                    <a:lnTo>
                      <a:pt x="224" y="258"/>
                    </a:lnTo>
                    <a:lnTo>
                      <a:pt x="236" y="282"/>
                    </a:lnTo>
                    <a:lnTo>
                      <a:pt x="258" y="334"/>
                    </a:lnTo>
                    <a:lnTo>
                      <a:pt x="280" y="384"/>
                    </a:lnTo>
                    <a:lnTo>
                      <a:pt x="298" y="438"/>
                    </a:lnTo>
                    <a:lnTo>
                      <a:pt x="314" y="490"/>
                    </a:lnTo>
                    <a:lnTo>
                      <a:pt x="342" y="586"/>
                    </a:lnTo>
                    <a:lnTo>
                      <a:pt x="354" y="642"/>
                    </a:lnTo>
                    <a:lnTo>
                      <a:pt x="366" y="698"/>
                    </a:lnTo>
                    <a:lnTo>
                      <a:pt x="372" y="754"/>
                    </a:lnTo>
                    <a:lnTo>
                      <a:pt x="374" y="782"/>
                    </a:lnTo>
                    <a:lnTo>
                      <a:pt x="374" y="808"/>
                    </a:lnTo>
                    <a:lnTo>
                      <a:pt x="372" y="836"/>
                    </a:lnTo>
                    <a:lnTo>
                      <a:pt x="368" y="860"/>
                    </a:lnTo>
                    <a:lnTo>
                      <a:pt x="362" y="884"/>
                    </a:lnTo>
                    <a:lnTo>
                      <a:pt x="354" y="908"/>
                    </a:lnTo>
                    <a:lnTo>
                      <a:pt x="334" y="908"/>
                    </a:lnTo>
                    <a:lnTo>
                      <a:pt x="308" y="846"/>
                    </a:lnTo>
                    <a:lnTo>
                      <a:pt x="282" y="784"/>
                    </a:lnTo>
                    <a:lnTo>
                      <a:pt x="236" y="658"/>
                    </a:lnTo>
                    <a:lnTo>
                      <a:pt x="212" y="594"/>
                    </a:lnTo>
                    <a:lnTo>
                      <a:pt x="186" y="530"/>
                    </a:lnTo>
                    <a:lnTo>
                      <a:pt x="158" y="466"/>
                    </a:lnTo>
                    <a:lnTo>
                      <a:pt x="128" y="404"/>
                    </a:lnTo>
                    <a:lnTo>
                      <a:pt x="90" y="334"/>
                    </a:lnTo>
                    <a:lnTo>
                      <a:pt x="54" y="264"/>
                    </a:lnTo>
                    <a:lnTo>
                      <a:pt x="38" y="230"/>
                    </a:lnTo>
                    <a:lnTo>
                      <a:pt x="24" y="194"/>
                    </a:lnTo>
                    <a:lnTo>
                      <a:pt x="12" y="156"/>
                    </a:lnTo>
                    <a:lnTo>
                      <a:pt x="4" y="120"/>
                    </a:lnTo>
                    <a:lnTo>
                      <a:pt x="0" y="86"/>
                    </a:lnTo>
                    <a:lnTo>
                      <a:pt x="0" y="68"/>
                    </a:lnTo>
                    <a:lnTo>
                      <a:pt x="2" y="50"/>
                    </a:lnTo>
                    <a:lnTo>
                      <a:pt x="6" y="32"/>
                    </a:lnTo>
                    <a:lnTo>
                      <a:pt x="10" y="24"/>
                    </a:lnTo>
                    <a:lnTo>
                      <a:pt x="14" y="18"/>
                    </a:lnTo>
                    <a:lnTo>
                      <a:pt x="20" y="12"/>
                    </a:lnTo>
                    <a:lnTo>
                      <a:pt x="28" y="6"/>
                    </a:lnTo>
                    <a:lnTo>
                      <a:pt x="36" y="2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66" y="0"/>
                    </a:lnTo>
                    <a:lnTo>
                      <a:pt x="74" y="4"/>
                    </a:lnTo>
                    <a:lnTo>
                      <a:pt x="82" y="8"/>
                    </a:lnTo>
                    <a:lnTo>
                      <a:pt x="90" y="14"/>
                    </a:lnTo>
                    <a:lnTo>
                      <a:pt x="96" y="20"/>
                    </a:lnTo>
                    <a:lnTo>
                      <a:pt x="106" y="36"/>
                    </a:lnTo>
                    <a:lnTo>
                      <a:pt x="126" y="70"/>
                    </a:lnTo>
                    <a:lnTo>
                      <a:pt x="134" y="86"/>
                    </a:lnTo>
                    <a:lnTo>
                      <a:pt x="144" y="9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" name="Freeform 122"/>
              <p:cNvSpPr>
                <a:spLocks/>
              </p:cNvSpPr>
              <p:nvPr userDrawn="1"/>
            </p:nvSpPr>
            <p:spPr bwMode="auto">
              <a:xfrm>
                <a:off x="10237" y="-1487"/>
                <a:ext cx="400" cy="880"/>
              </a:xfrm>
              <a:custGeom>
                <a:avLst/>
                <a:gdLst>
                  <a:gd name="T0" fmla="*/ 165 w 398"/>
                  <a:gd name="T1" fmla="*/ 66 h 884"/>
                  <a:gd name="T2" fmla="*/ 177 w 398"/>
                  <a:gd name="T3" fmla="*/ 159 h 884"/>
                  <a:gd name="T4" fmla="*/ 197 w 398"/>
                  <a:gd name="T5" fmla="*/ 255 h 884"/>
                  <a:gd name="T6" fmla="*/ 249 w 398"/>
                  <a:gd name="T7" fmla="*/ 436 h 884"/>
                  <a:gd name="T8" fmla="*/ 263 w 398"/>
                  <a:gd name="T9" fmla="*/ 480 h 884"/>
                  <a:gd name="T10" fmla="*/ 307 w 398"/>
                  <a:gd name="T11" fmla="*/ 561 h 884"/>
                  <a:gd name="T12" fmla="*/ 350 w 398"/>
                  <a:gd name="T13" fmla="*/ 647 h 884"/>
                  <a:gd name="T14" fmla="*/ 388 w 398"/>
                  <a:gd name="T15" fmla="*/ 731 h 884"/>
                  <a:gd name="T16" fmla="*/ 402 w 398"/>
                  <a:gd name="T17" fmla="*/ 770 h 884"/>
                  <a:gd name="T18" fmla="*/ 408 w 398"/>
                  <a:gd name="T19" fmla="*/ 800 h 884"/>
                  <a:gd name="T20" fmla="*/ 406 w 398"/>
                  <a:gd name="T21" fmla="*/ 824 h 884"/>
                  <a:gd name="T22" fmla="*/ 398 w 398"/>
                  <a:gd name="T23" fmla="*/ 844 h 884"/>
                  <a:gd name="T24" fmla="*/ 386 w 398"/>
                  <a:gd name="T25" fmla="*/ 856 h 884"/>
                  <a:gd name="T26" fmla="*/ 368 w 398"/>
                  <a:gd name="T27" fmla="*/ 864 h 884"/>
                  <a:gd name="T28" fmla="*/ 348 w 398"/>
                  <a:gd name="T29" fmla="*/ 862 h 884"/>
                  <a:gd name="T30" fmla="*/ 326 w 398"/>
                  <a:gd name="T31" fmla="*/ 854 h 884"/>
                  <a:gd name="T32" fmla="*/ 299 w 398"/>
                  <a:gd name="T33" fmla="*/ 836 h 884"/>
                  <a:gd name="T34" fmla="*/ 283 w 398"/>
                  <a:gd name="T35" fmla="*/ 820 h 884"/>
                  <a:gd name="T36" fmla="*/ 255 w 398"/>
                  <a:gd name="T37" fmla="*/ 774 h 884"/>
                  <a:gd name="T38" fmla="*/ 219 w 398"/>
                  <a:gd name="T39" fmla="*/ 701 h 884"/>
                  <a:gd name="T40" fmla="*/ 197 w 398"/>
                  <a:gd name="T41" fmla="*/ 657 h 884"/>
                  <a:gd name="T42" fmla="*/ 119 w 398"/>
                  <a:gd name="T43" fmla="*/ 500 h 884"/>
                  <a:gd name="T44" fmla="*/ 66 w 398"/>
                  <a:gd name="T45" fmla="*/ 388 h 884"/>
                  <a:gd name="T46" fmla="*/ 28 w 398"/>
                  <a:gd name="T47" fmla="*/ 279 h 884"/>
                  <a:gd name="T48" fmla="*/ 12 w 398"/>
                  <a:gd name="T49" fmla="*/ 223 h 884"/>
                  <a:gd name="T50" fmla="*/ 2 w 398"/>
                  <a:gd name="T51" fmla="*/ 171 h 884"/>
                  <a:gd name="T52" fmla="*/ 0 w 398"/>
                  <a:gd name="T53" fmla="*/ 117 h 884"/>
                  <a:gd name="T54" fmla="*/ 4 w 398"/>
                  <a:gd name="T55" fmla="*/ 82 h 884"/>
                  <a:gd name="T56" fmla="*/ 14 w 398"/>
                  <a:gd name="T57" fmla="*/ 58 h 884"/>
                  <a:gd name="T58" fmla="*/ 28 w 398"/>
                  <a:gd name="T59" fmla="*/ 34 h 884"/>
                  <a:gd name="T60" fmla="*/ 36 w 398"/>
                  <a:gd name="T61" fmla="*/ 24 h 884"/>
                  <a:gd name="T62" fmla="*/ 60 w 398"/>
                  <a:gd name="T63" fmla="*/ 6 h 884"/>
                  <a:gd name="T64" fmla="*/ 80 w 398"/>
                  <a:gd name="T65" fmla="*/ 0 h 884"/>
                  <a:gd name="T66" fmla="*/ 98 w 398"/>
                  <a:gd name="T67" fmla="*/ 2 h 884"/>
                  <a:gd name="T68" fmla="*/ 117 w 398"/>
                  <a:gd name="T69" fmla="*/ 12 h 884"/>
                  <a:gd name="T70" fmla="*/ 143 w 398"/>
                  <a:gd name="T71" fmla="*/ 50 h 884"/>
                  <a:gd name="T72" fmla="*/ 165 w 398"/>
                  <a:gd name="T73" fmla="*/ 66 h 8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98" h="884">
                    <a:moveTo>
                      <a:pt x="160" y="66"/>
                    </a:moveTo>
                    <a:lnTo>
                      <a:pt x="160" y="66"/>
                    </a:lnTo>
                    <a:lnTo>
                      <a:pt x="164" y="116"/>
                    </a:lnTo>
                    <a:lnTo>
                      <a:pt x="172" y="164"/>
                    </a:lnTo>
                    <a:lnTo>
                      <a:pt x="180" y="212"/>
                    </a:lnTo>
                    <a:lnTo>
                      <a:pt x="192" y="260"/>
                    </a:lnTo>
                    <a:lnTo>
                      <a:pt x="216" y="354"/>
                    </a:lnTo>
                    <a:lnTo>
                      <a:pt x="244" y="446"/>
                    </a:lnTo>
                    <a:lnTo>
                      <a:pt x="258" y="490"/>
                    </a:lnTo>
                    <a:lnTo>
                      <a:pt x="278" y="534"/>
                    </a:lnTo>
                    <a:lnTo>
                      <a:pt x="298" y="576"/>
                    </a:lnTo>
                    <a:lnTo>
                      <a:pt x="318" y="620"/>
                    </a:lnTo>
                    <a:lnTo>
                      <a:pt x="340" y="662"/>
                    </a:lnTo>
                    <a:lnTo>
                      <a:pt x="360" y="704"/>
                    </a:lnTo>
                    <a:lnTo>
                      <a:pt x="378" y="746"/>
                    </a:lnTo>
                    <a:lnTo>
                      <a:pt x="392" y="790"/>
                    </a:lnTo>
                    <a:lnTo>
                      <a:pt x="396" y="806"/>
                    </a:lnTo>
                    <a:lnTo>
                      <a:pt x="398" y="820"/>
                    </a:lnTo>
                    <a:lnTo>
                      <a:pt x="398" y="832"/>
                    </a:lnTo>
                    <a:lnTo>
                      <a:pt x="396" y="844"/>
                    </a:lnTo>
                    <a:lnTo>
                      <a:pt x="392" y="854"/>
                    </a:lnTo>
                    <a:lnTo>
                      <a:pt x="388" y="864"/>
                    </a:lnTo>
                    <a:lnTo>
                      <a:pt x="382" y="870"/>
                    </a:lnTo>
                    <a:lnTo>
                      <a:pt x="376" y="876"/>
                    </a:lnTo>
                    <a:lnTo>
                      <a:pt x="368" y="880"/>
                    </a:lnTo>
                    <a:lnTo>
                      <a:pt x="358" y="884"/>
                    </a:lnTo>
                    <a:lnTo>
                      <a:pt x="350" y="884"/>
                    </a:lnTo>
                    <a:lnTo>
                      <a:pt x="338" y="882"/>
                    </a:lnTo>
                    <a:lnTo>
                      <a:pt x="328" y="880"/>
                    </a:lnTo>
                    <a:lnTo>
                      <a:pt x="316" y="874"/>
                    </a:lnTo>
                    <a:lnTo>
                      <a:pt x="306" y="866"/>
                    </a:lnTo>
                    <a:lnTo>
                      <a:pt x="294" y="856"/>
                    </a:lnTo>
                    <a:lnTo>
                      <a:pt x="278" y="840"/>
                    </a:lnTo>
                    <a:lnTo>
                      <a:pt x="262" y="818"/>
                    </a:lnTo>
                    <a:lnTo>
                      <a:pt x="250" y="794"/>
                    </a:lnTo>
                    <a:lnTo>
                      <a:pt x="236" y="768"/>
                    </a:lnTo>
                    <a:lnTo>
                      <a:pt x="214" y="716"/>
                    </a:lnTo>
                    <a:lnTo>
                      <a:pt x="192" y="672"/>
                    </a:lnTo>
                    <a:lnTo>
                      <a:pt x="140" y="566"/>
                    </a:lnTo>
                    <a:lnTo>
                      <a:pt x="114" y="510"/>
                    </a:lnTo>
                    <a:lnTo>
                      <a:pt x="90" y="454"/>
                    </a:lnTo>
                    <a:lnTo>
                      <a:pt x="66" y="398"/>
                    </a:lnTo>
                    <a:lnTo>
                      <a:pt x="46" y="342"/>
                    </a:lnTo>
                    <a:lnTo>
                      <a:pt x="28" y="284"/>
                    </a:lnTo>
                    <a:lnTo>
                      <a:pt x="12" y="228"/>
                    </a:lnTo>
                    <a:lnTo>
                      <a:pt x="8" y="204"/>
                    </a:lnTo>
                    <a:lnTo>
                      <a:pt x="2" y="176"/>
                    </a:lnTo>
                    <a:lnTo>
                      <a:pt x="0" y="150"/>
                    </a:lnTo>
                    <a:lnTo>
                      <a:pt x="0" y="122"/>
                    </a:lnTo>
                    <a:lnTo>
                      <a:pt x="2" y="96"/>
                    </a:lnTo>
                    <a:lnTo>
                      <a:pt x="4" y="82"/>
                    </a:lnTo>
                    <a:lnTo>
                      <a:pt x="8" y="70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8" y="34"/>
                    </a:lnTo>
                    <a:lnTo>
                      <a:pt x="36" y="24"/>
                    </a:lnTo>
                    <a:lnTo>
                      <a:pt x="48" y="14"/>
                    </a:lnTo>
                    <a:lnTo>
                      <a:pt x="60" y="6"/>
                    </a:lnTo>
                    <a:lnTo>
                      <a:pt x="70" y="2"/>
                    </a:lnTo>
                    <a:lnTo>
                      <a:pt x="80" y="0"/>
                    </a:lnTo>
                    <a:lnTo>
                      <a:pt x="88" y="0"/>
                    </a:lnTo>
                    <a:lnTo>
                      <a:pt x="98" y="2"/>
                    </a:lnTo>
                    <a:lnTo>
                      <a:pt x="106" y="6"/>
                    </a:lnTo>
                    <a:lnTo>
                      <a:pt x="112" y="12"/>
                    </a:lnTo>
                    <a:lnTo>
                      <a:pt x="126" y="30"/>
                    </a:lnTo>
                    <a:lnTo>
                      <a:pt x="138" y="50"/>
                    </a:lnTo>
                    <a:lnTo>
                      <a:pt x="162" y="98"/>
                    </a:lnTo>
                    <a:lnTo>
                      <a:pt x="16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Freeform 123"/>
              <p:cNvSpPr>
                <a:spLocks/>
              </p:cNvSpPr>
              <p:nvPr userDrawn="1"/>
            </p:nvSpPr>
            <p:spPr bwMode="auto">
              <a:xfrm>
                <a:off x="10237" y="-1487"/>
                <a:ext cx="400" cy="880"/>
              </a:xfrm>
              <a:custGeom>
                <a:avLst/>
                <a:gdLst>
                  <a:gd name="T0" fmla="*/ 165 w 398"/>
                  <a:gd name="T1" fmla="*/ 66 h 884"/>
                  <a:gd name="T2" fmla="*/ 177 w 398"/>
                  <a:gd name="T3" fmla="*/ 159 h 884"/>
                  <a:gd name="T4" fmla="*/ 197 w 398"/>
                  <a:gd name="T5" fmla="*/ 255 h 884"/>
                  <a:gd name="T6" fmla="*/ 249 w 398"/>
                  <a:gd name="T7" fmla="*/ 436 h 884"/>
                  <a:gd name="T8" fmla="*/ 263 w 398"/>
                  <a:gd name="T9" fmla="*/ 480 h 884"/>
                  <a:gd name="T10" fmla="*/ 307 w 398"/>
                  <a:gd name="T11" fmla="*/ 561 h 884"/>
                  <a:gd name="T12" fmla="*/ 350 w 398"/>
                  <a:gd name="T13" fmla="*/ 647 h 884"/>
                  <a:gd name="T14" fmla="*/ 388 w 398"/>
                  <a:gd name="T15" fmla="*/ 731 h 884"/>
                  <a:gd name="T16" fmla="*/ 402 w 398"/>
                  <a:gd name="T17" fmla="*/ 770 h 884"/>
                  <a:gd name="T18" fmla="*/ 408 w 398"/>
                  <a:gd name="T19" fmla="*/ 800 h 884"/>
                  <a:gd name="T20" fmla="*/ 406 w 398"/>
                  <a:gd name="T21" fmla="*/ 824 h 884"/>
                  <a:gd name="T22" fmla="*/ 398 w 398"/>
                  <a:gd name="T23" fmla="*/ 844 h 884"/>
                  <a:gd name="T24" fmla="*/ 386 w 398"/>
                  <a:gd name="T25" fmla="*/ 856 h 884"/>
                  <a:gd name="T26" fmla="*/ 368 w 398"/>
                  <a:gd name="T27" fmla="*/ 864 h 884"/>
                  <a:gd name="T28" fmla="*/ 348 w 398"/>
                  <a:gd name="T29" fmla="*/ 862 h 884"/>
                  <a:gd name="T30" fmla="*/ 326 w 398"/>
                  <a:gd name="T31" fmla="*/ 854 h 884"/>
                  <a:gd name="T32" fmla="*/ 299 w 398"/>
                  <a:gd name="T33" fmla="*/ 836 h 884"/>
                  <a:gd name="T34" fmla="*/ 283 w 398"/>
                  <a:gd name="T35" fmla="*/ 820 h 884"/>
                  <a:gd name="T36" fmla="*/ 255 w 398"/>
                  <a:gd name="T37" fmla="*/ 774 h 884"/>
                  <a:gd name="T38" fmla="*/ 219 w 398"/>
                  <a:gd name="T39" fmla="*/ 701 h 884"/>
                  <a:gd name="T40" fmla="*/ 197 w 398"/>
                  <a:gd name="T41" fmla="*/ 657 h 884"/>
                  <a:gd name="T42" fmla="*/ 119 w 398"/>
                  <a:gd name="T43" fmla="*/ 500 h 884"/>
                  <a:gd name="T44" fmla="*/ 66 w 398"/>
                  <a:gd name="T45" fmla="*/ 388 h 884"/>
                  <a:gd name="T46" fmla="*/ 28 w 398"/>
                  <a:gd name="T47" fmla="*/ 279 h 884"/>
                  <a:gd name="T48" fmla="*/ 12 w 398"/>
                  <a:gd name="T49" fmla="*/ 223 h 884"/>
                  <a:gd name="T50" fmla="*/ 2 w 398"/>
                  <a:gd name="T51" fmla="*/ 171 h 884"/>
                  <a:gd name="T52" fmla="*/ 0 w 398"/>
                  <a:gd name="T53" fmla="*/ 117 h 884"/>
                  <a:gd name="T54" fmla="*/ 4 w 398"/>
                  <a:gd name="T55" fmla="*/ 82 h 884"/>
                  <a:gd name="T56" fmla="*/ 14 w 398"/>
                  <a:gd name="T57" fmla="*/ 58 h 884"/>
                  <a:gd name="T58" fmla="*/ 28 w 398"/>
                  <a:gd name="T59" fmla="*/ 34 h 884"/>
                  <a:gd name="T60" fmla="*/ 36 w 398"/>
                  <a:gd name="T61" fmla="*/ 24 h 884"/>
                  <a:gd name="T62" fmla="*/ 60 w 398"/>
                  <a:gd name="T63" fmla="*/ 6 h 884"/>
                  <a:gd name="T64" fmla="*/ 80 w 398"/>
                  <a:gd name="T65" fmla="*/ 0 h 884"/>
                  <a:gd name="T66" fmla="*/ 98 w 398"/>
                  <a:gd name="T67" fmla="*/ 2 h 884"/>
                  <a:gd name="T68" fmla="*/ 117 w 398"/>
                  <a:gd name="T69" fmla="*/ 12 h 884"/>
                  <a:gd name="T70" fmla="*/ 143 w 398"/>
                  <a:gd name="T71" fmla="*/ 50 h 8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98" h="884">
                    <a:moveTo>
                      <a:pt x="160" y="66"/>
                    </a:moveTo>
                    <a:lnTo>
                      <a:pt x="160" y="66"/>
                    </a:lnTo>
                    <a:lnTo>
                      <a:pt x="164" y="116"/>
                    </a:lnTo>
                    <a:lnTo>
                      <a:pt x="172" y="164"/>
                    </a:lnTo>
                    <a:lnTo>
                      <a:pt x="180" y="212"/>
                    </a:lnTo>
                    <a:lnTo>
                      <a:pt x="192" y="260"/>
                    </a:lnTo>
                    <a:lnTo>
                      <a:pt x="216" y="354"/>
                    </a:lnTo>
                    <a:lnTo>
                      <a:pt x="244" y="446"/>
                    </a:lnTo>
                    <a:lnTo>
                      <a:pt x="258" y="490"/>
                    </a:lnTo>
                    <a:lnTo>
                      <a:pt x="278" y="534"/>
                    </a:lnTo>
                    <a:lnTo>
                      <a:pt x="298" y="576"/>
                    </a:lnTo>
                    <a:lnTo>
                      <a:pt x="318" y="620"/>
                    </a:lnTo>
                    <a:lnTo>
                      <a:pt x="340" y="662"/>
                    </a:lnTo>
                    <a:lnTo>
                      <a:pt x="360" y="704"/>
                    </a:lnTo>
                    <a:lnTo>
                      <a:pt x="378" y="746"/>
                    </a:lnTo>
                    <a:lnTo>
                      <a:pt x="392" y="790"/>
                    </a:lnTo>
                    <a:lnTo>
                      <a:pt x="396" y="806"/>
                    </a:lnTo>
                    <a:lnTo>
                      <a:pt x="398" y="820"/>
                    </a:lnTo>
                    <a:lnTo>
                      <a:pt x="398" y="832"/>
                    </a:lnTo>
                    <a:lnTo>
                      <a:pt x="396" y="844"/>
                    </a:lnTo>
                    <a:lnTo>
                      <a:pt x="392" y="854"/>
                    </a:lnTo>
                    <a:lnTo>
                      <a:pt x="388" y="864"/>
                    </a:lnTo>
                    <a:lnTo>
                      <a:pt x="382" y="870"/>
                    </a:lnTo>
                    <a:lnTo>
                      <a:pt x="376" y="876"/>
                    </a:lnTo>
                    <a:lnTo>
                      <a:pt x="368" y="880"/>
                    </a:lnTo>
                    <a:lnTo>
                      <a:pt x="358" y="884"/>
                    </a:lnTo>
                    <a:lnTo>
                      <a:pt x="350" y="884"/>
                    </a:lnTo>
                    <a:lnTo>
                      <a:pt x="338" y="882"/>
                    </a:lnTo>
                    <a:lnTo>
                      <a:pt x="328" y="880"/>
                    </a:lnTo>
                    <a:lnTo>
                      <a:pt x="316" y="874"/>
                    </a:lnTo>
                    <a:lnTo>
                      <a:pt x="306" y="866"/>
                    </a:lnTo>
                    <a:lnTo>
                      <a:pt x="294" y="856"/>
                    </a:lnTo>
                    <a:lnTo>
                      <a:pt x="278" y="840"/>
                    </a:lnTo>
                    <a:lnTo>
                      <a:pt x="262" y="818"/>
                    </a:lnTo>
                    <a:lnTo>
                      <a:pt x="250" y="794"/>
                    </a:lnTo>
                    <a:lnTo>
                      <a:pt x="236" y="768"/>
                    </a:lnTo>
                    <a:lnTo>
                      <a:pt x="214" y="716"/>
                    </a:lnTo>
                    <a:lnTo>
                      <a:pt x="192" y="672"/>
                    </a:lnTo>
                    <a:lnTo>
                      <a:pt x="140" y="566"/>
                    </a:lnTo>
                    <a:lnTo>
                      <a:pt x="114" y="510"/>
                    </a:lnTo>
                    <a:lnTo>
                      <a:pt x="90" y="454"/>
                    </a:lnTo>
                    <a:lnTo>
                      <a:pt x="66" y="398"/>
                    </a:lnTo>
                    <a:lnTo>
                      <a:pt x="46" y="342"/>
                    </a:lnTo>
                    <a:lnTo>
                      <a:pt x="28" y="284"/>
                    </a:lnTo>
                    <a:lnTo>
                      <a:pt x="12" y="228"/>
                    </a:lnTo>
                    <a:lnTo>
                      <a:pt x="8" y="204"/>
                    </a:lnTo>
                    <a:lnTo>
                      <a:pt x="2" y="176"/>
                    </a:lnTo>
                    <a:lnTo>
                      <a:pt x="0" y="150"/>
                    </a:lnTo>
                    <a:lnTo>
                      <a:pt x="0" y="122"/>
                    </a:lnTo>
                    <a:lnTo>
                      <a:pt x="2" y="96"/>
                    </a:lnTo>
                    <a:lnTo>
                      <a:pt x="4" y="82"/>
                    </a:lnTo>
                    <a:lnTo>
                      <a:pt x="8" y="70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8" y="34"/>
                    </a:lnTo>
                    <a:lnTo>
                      <a:pt x="36" y="24"/>
                    </a:lnTo>
                    <a:lnTo>
                      <a:pt x="48" y="14"/>
                    </a:lnTo>
                    <a:lnTo>
                      <a:pt x="60" y="6"/>
                    </a:lnTo>
                    <a:lnTo>
                      <a:pt x="70" y="2"/>
                    </a:lnTo>
                    <a:lnTo>
                      <a:pt x="80" y="0"/>
                    </a:lnTo>
                    <a:lnTo>
                      <a:pt x="88" y="0"/>
                    </a:lnTo>
                    <a:lnTo>
                      <a:pt x="98" y="2"/>
                    </a:lnTo>
                    <a:lnTo>
                      <a:pt x="106" y="6"/>
                    </a:lnTo>
                    <a:lnTo>
                      <a:pt x="112" y="12"/>
                    </a:lnTo>
                    <a:lnTo>
                      <a:pt x="126" y="30"/>
                    </a:lnTo>
                    <a:lnTo>
                      <a:pt x="138" y="50"/>
                    </a:lnTo>
                    <a:lnTo>
                      <a:pt x="162" y="9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" name="Freeform 124"/>
              <p:cNvSpPr>
                <a:spLocks/>
              </p:cNvSpPr>
              <p:nvPr userDrawn="1"/>
            </p:nvSpPr>
            <p:spPr bwMode="auto">
              <a:xfrm>
                <a:off x="9857" y="-1207"/>
                <a:ext cx="360" cy="800"/>
              </a:xfrm>
              <a:custGeom>
                <a:avLst/>
                <a:gdLst>
                  <a:gd name="T0" fmla="*/ 107 w 368"/>
                  <a:gd name="T1" fmla="*/ 89 h 808"/>
                  <a:gd name="T2" fmla="*/ 113 w 368"/>
                  <a:gd name="T3" fmla="*/ 133 h 808"/>
                  <a:gd name="T4" fmla="*/ 145 w 368"/>
                  <a:gd name="T5" fmla="*/ 216 h 808"/>
                  <a:gd name="T6" fmla="*/ 184 w 368"/>
                  <a:gd name="T7" fmla="*/ 299 h 808"/>
                  <a:gd name="T8" fmla="*/ 248 w 368"/>
                  <a:gd name="T9" fmla="*/ 426 h 808"/>
                  <a:gd name="T10" fmla="*/ 288 w 368"/>
                  <a:gd name="T11" fmla="*/ 509 h 808"/>
                  <a:gd name="T12" fmla="*/ 317 w 368"/>
                  <a:gd name="T13" fmla="*/ 594 h 808"/>
                  <a:gd name="T14" fmla="*/ 324 w 368"/>
                  <a:gd name="T15" fmla="*/ 638 h 808"/>
                  <a:gd name="T16" fmla="*/ 330 w 368"/>
                  <a:gd name="T17" fmla="*/ 681 h 808"/>
                  <a:gd name="T18" fmla="*/ 326 w 368"/>
                  <a:gd name="T19" fmla="*/ 726 h 808"/>
                  <a:gd name="T20" fmla="*/ 319 w 368"/>
                  <a:gd name="T21" fmla="*/ 768 h 808"/>
                  <a:gd name="T22" fmla="*/ 310 w 368"/>
                  <a:gd name="T23" fmla="*/ 768 h 808"/>
                  <a:gd name="T24" fmla="*/ 290 w 368"/>
                  <a:gd name="T25" fmla="*/ 758 h 808"/>
                  <a:gd name="T26" fmla="*/ 273 w 368"/>
                  <a:gd name="T27" fmla="*/ 743 h 808"/>
                  <a:gd name="T28" fmla="*/ 243 w 368"/>
                  <a:gd name="T29" fmla="*/ 709 h 808"/>
                  <a:gd name="T30" fmla="*/ 207 w 368"/>
                  <a:gd name="T31" fmla="*/ 644 h 808"/>
                  <a:gd name="T32" fmla="*/ 174 w 368"/>
                  <a:gd name="T33" fmla="*/ 568 h 808"/>
                  <a:gd name="T34" fmla="*/ 115 w 368"/>
                  <a:gd name="T35" fmla="*/ 416 h 808"/>
                  <a:gd name="T36" fmla="*/ 76 w 368"/>
                  <a:gd name="T37" fmla="*/ 307 h 808"/>
                  <a:gd name="T38" fmla="*/ 65 w 368"/>
                  <a:gd name="T39" fmla="*/ 277 h 808"/>
                  <a:gd name="T40" fmla="*/ 23 w 368"/>
                  <a:gd name="T41" fmla="*/ 192 h 808"/>
                  <a:gd name="T42" fmla="*/ 6 w 368"/>
                  <a:gd name="T43" fmla="*/ 135 h 808"/>
                  <a:gd name="T44" fmla="*/ 0 w 368"/>
                  <a:gd name="T45" fmla="*/ 87 h 808"/>
                  <a:gd name="T46" fmla="*/ 0 w 368"/>
                  <a:gd name="T47" fmla="*/ 69 h 808"/>
                  <a:gd name="T48" fmla="*/ 8 w 368"/>
                  <a:gd name="T49" fmla="*/ 34 h 808"/>
                  <a:gd name="T50" fmla="*/ 20 w 368"/>
                  <a:gd name="T51" fmla="*/ 10 h 808"/>
                  <a:gd name="T52" fmla="*/ 33 w 368"/>
                  <a:gd name="T53" fmla="*/ 0 h 808"/>
                  <a:gd name="T54" fmla="*/ 51 w 368"/>
                  <a:gd name="T55" fmla="*/ 2 h 808"/>
                  <a:gd name="T56" fmla="*/ 67 w 368"/>
                  <a:gd name="T57" fmla="*/ 14 h 808"/>
                  <a:gd name="T58" fmla="*/ 84 w 368"/>
                  <a:gd name="T59" fmla="*/ 34 h 808"/>
                  <a:gd name="T60" fmla="*/ 100 w 368"/>
                  <a:gd name="T61" fmla="*/ 57 h 808"/>
                  <a:gd name="T62" fmla="*/ 107 w 368"/>
                  <a:gd name="T63" fmla="*/ 89 h 8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8" h="808">
                    <a:moveTo>
                      <a:pt x="118" y="94"/>
                    </a:moveTo>
                    <a:lnTo>
                      <a:pt x="118" y="94"/>
                    </a:lnTo>
                    <a:lnTo>
                      <a:pt x="122" y="116"/>
                    </a:lnTo>
                    <a:lnTo>
                      <a:pt x="128" y="138"/>
                    </a:lnTo>
                    <a:lnTo>
                      <a:pt x="142" y="182"/>
                    </a:lnTo>
                    <a:lnTo>
                      <a:pt x="160" y="226"/>
                    </a:lnTo>
                    <a:lnTo>
                      <a:pt x="182" y="270"/>
                    </a:lnTo>
                    <a:lnTo>
                      <a:pt x="204" y="314"/>
                    </a:lnTo>
                    <a:lnTo>
                      <a:pt x="228" y="358"/>
                    </a:lnTo>
                    <a:lnTo>
                      <a:pt x="278" y="446"/>
                    </a:lnTo>
                    <a:lnTo>
                      <a:pt x="300" y="490"/>
                    </a:lnTo>
                    <a:lnTo>
                      <a:pt x="322" y="534"/>
                    </a:lnTo>
                    <a:lnTo>
                      <a:pt x="340" y="578"/>
                    </a:lnTo>
                    <a:lnTo>
                      <a:pt x="354" y="624"/>
                    </a:lnTo>
                    <a:lnTo>
                      <a:pt x="358" y="646"/>
                    </a:lnTo>
                    <a:lnTo>
                      <a:pt x="362" y="670"/>
                    </a:lnTo>
                    <a:lnTo>
                      <a:pt x="366" y="692"/>
                    </a:lnTo>
                    <a:lnTo>
                      <a:pt x="368" y="716"/>
                    </a:lnTo>
                    <a:lnTo>
                      <a:pt x="366" y="738"/>
                    </a:lnTo>
                    <a:lnTo>
                      <a:pt x="364" y="762"/>
                    </a:lnTo>
                    <a:lnTo>
                      <a:pt x="362" y="786"/>
                    </a:lnTo>
                    <a:lnTo>
                      <a:pt x="356" y="808"/>
                    </a:lnTo>
                    <a:lnTo>
                      <a:pt x="346" y="808"/>
                    </a:lnTo>
                    <a:lnTo>
                      <a:pt x="334" y="804"/>
                    </a:lnTo>
                    <a:lnTo>
                      <a:pt x="324" y="798"/>
                    </a:lnTo>
                    <a:lnTo>
                      <a:pt x="314" y="790"/>
                    </a:lnTo>
                    <a:lnTo>
                      <a:pt x="304" y="782"/>
                    </a:lnTo>
                    <a:lnTo>
                      <a:pt x="292" y="770"/>
                    </a:lnTo>
                    <a:lnTo>
                      <a:pt x="272" y="744"/>
                    </a:lnTo>
                    <a:lnTo>
                      <a:pt x="252" y="712"/>
                    </a:lnTo>
                    <a:lnTo>
                      <a:pt x="232" y="678"/>
                    </a:lnTo>
                    <a:lnTo>
                      <a:pt x="212" y="638"/>
                    </a:lnTo>
                    <a:lnTo>
                      <a:pt x="194" y="598"/>
                    </a:lnTo>
                    <a:lnTo>
                      <a:pt x="160" y="516"/>
                    </a:lnTo>
                    <a:lnTo>
                      <a:pt x="130" y="436"/>
                    </a:lnTo>
                    <a:lnTo>
                      <a:pt x="104" y="368"/>
                    </a:lnTo>
                    <a:lnTo>
                      <a:pt x="86" y="322"/>
                    </a:lnTo>
                    <a:lnTo>
                      <a:pt x="72" y="292"/>
                    </a:lnTo>
                    <a:lnTo>
                      <a:pt x="58" y="262"/>
                    </a:lnTo>
                    <a:lnTo>
                      <a:pt x="28" y="202"/>
                    </a:lnTo>
                    <a:lnTo>
                      <a:pt x="16" y="170"/>
                    </a:lnTo>
                    <a:lnTo>
                      <a:pt x="6" y="140"/>
                    </a:lnTo>
                    <a:lnTo>
                      <a:pt x="2" y="108"/>
                    </a:lnTo>
                    <a:lnTo>
                      <a:pt x="0" y="92"/>
                    </a:lnTo>
                    <a:lnTo>
                      <a:pt x="0" y="74"/>
                    </a:lnTo>
                    <a:lnTo>
                      <a:pt x="2" y="52"/>
                    </a:lnTo>
                    <a:lnTo>
                      <a:pt x="8" y="34"/>
                    </a:lnTo>
                    <a:lnTo>
                      <a:pt x="14" y="20"/>
                    </a:lnTo>
                    <a:lnTo>
                      <a:pt x="20" y="10"/>
                    </a:lnTo>
                    <a:lnTo>
                      <a:pt x="28" y="4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56" y="2"/>
                    </a:lnTo>
                    <a:lnTo>
                      <a:pt x="66" y="6"/>
                    </a:lnTo>
                    <a:lnTo>
                      <a:pt x="76" y="14"/>
                    </a:lnTo>
                    <a:lnTo>
                      <a:pt x="86" y="24"/>
                    </a:lnTo>
                    <a:lnTo>
                      <a:pt x="94" y="34"/>
                    </a:lnTo>
                    <a:lnTo>
                      <a:pt x="102" y="48"/>
                    </a:lnTo>
                    <a:lnTo>
                      <a:pt x="110" y="62"/>
                    </a:lnTo>
                    <a:lnTo>
                      <a:pt x="114" y="78"/>
                    </a:lnTo>
                    <a:lnTo>
                      <a:pt x="118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" name="Freeform 125"/>
              <p:cNvSpPr>
                <a:spLocks/>
              </p:cNvSpPr>
              <p:nvPr userDrawn="1"/>
            </p:nvSpPr>
            <p:spPr bwMode="auto">
              <a:xfrm>
                <a:off x="9857" y="-1207"/>
                <a:ext cx="360" cy="800"/>
              </a:xfrm>
              <a:custGeom>
                <a:avLst/>
                <a:gdLst>
                  <a:gd name="T0" fmla="*/ 107 w 368"/>
                  <a:gd name="T1" fmla="*/ 89 h 808"/>
                  <a:gd name="T2" fmla="*/ 113 w 368"/>
                  <a:gd name="T3" fmla="*/ 133 h 808"/>
                  <a:gd name="T4" fmla="*/ 145 w 368"/>
                  <a:gd name="T5" fmla="*/ 216 h 808"/>
                  <a:gd name="T6" fmla="*/ 184 w 368"/>
                  <a:gd name="T7" fmla="*/ 299 h 808"/>
                  <a:gd name="T8" fmla="*/ 248 w 368"/>
                  <a:gd name="T9" fmla="*/ 426 h 808"/>
                  <a:gd name="T10" fmla="*/ 288 w 368"/>
                  <a:gd name="T11" fmla="*/ 509 h 808"/>
                  <a:gd name="T12" fmla="*/ 317 w 368"/>
                  <a:gd name="T13" fmla="*/ 594 h 808"/>
                  <a:gd name="T14" fmla="*/ 324 w 368"/>
                  <a:gd name="T15" fmla="*/ 638 h 808"/>
                  <a:gd name="T16" fmla="*/ 330 w 368"/>
                  <a:gd name="T17" fmla="*/ 681 h 808"/>
                  <a:gd name="T18" fmla="*/ 326 w 368"/>
                  <a:gd name="T19" fmla="*/ 726 h 808"/>
                  <a:gd name="T20" fmla="*/ 319 w 368"/>
                  <a:gd name="T21" fmla="*/ 768 h 808"/>
                  <a:gd name="T22" fmla="*/ 310 w 368"/>
                  <a:gd name="T23" fmla="*/ 768 h 808"/>
                  <a:gd name="T24" fmla="*/ 290 w 368"/>
                  <a:gd name="T25" fmla="*/ 758 h 808"/>
                  <a:gd name="T26" fmla="*/ 273 w 368"/>
                  <a:gd name="T27" fmla="*/ 743 h 808"/>
                  <a:gd name="T28" fmla="*/ 243 w 368"/>
                  <a:gd name="T29" fmla="*/ 709 h 808"/>
                  <a:gd name="T30" fmla="*/ 207 w 368"/>
                  <a:gd name="T31" fmla="*/ 644 h 808"/>
                  <a:gd name="T32" fmla="*/ 174 w 368"/>
                  <a:gd name="T33" fmla="*/ 568 h 808"/>
                  <a:gd name="T34" fmla="*/ 115 w 368"/>
                  <a:gd name="T35" fmla="*/ 416 h 808"/>
                  <a:gd name="T36" fmla="*/ 76 w 368"/>
                  <a:gd name="T37" fmla="*/ 307 h 808"/>
                  <a:gd name="T38" fmla="*/ 65 w 368"/>
                  <a:gd name="T39" fmla="*/ 277 h 808"/>
                  <a:gd name="T40" fmla="*/ 23 w 368"/>
                  <a:gd name="T41" fmla="*/ 192 h 808"/>
                  <a:gd name="T42" fmla="*/ 6 w 368"/>
                  <a:gd name="T43" fmla="*/ 135 h 808"/>
                  <a:gd name="T44" fmla="*/ 0 w 368"/>
                  <a:gd name="T45" fmla="*/ 87 h 808"/>
                  <a:gd name="T46" fmla="*/ 0 w 368"/>
                  <a:gd name="T47" fmla="*/ 69 h 808"/>
                  <a:gd name="T48" fmla="*/ 8 w 368"/>
                  <a:gd name="T49" fmla="*/ 34 h 808"/>
                  <a:gd name="T50" fmla="*/ 20 w 368"/>
                  <a:gd name="T51" fmla="*/ 10 h 808"/>
                  <a:gd name="T52" fmla="*/ 33 w 368"/>
                  <a:gd name="T53" fmla="*/ 0 h 808"/>
                  <a:gd name="T54" fmla="*/ 51 w 368"/>
                  <a:gd name="T55" fmla="*/ 2 h 808"/>
                  <a:gd name="T56" fmla="*/ 67 w 368"/>
                  <a:gd name="T57" fmla="*/ 14 h 808"/>
                  <a:gd name="T58" fmla="*/ 84 w 368"/>
                  <a:gd name="T59" fmla="*/ 34 h 808"/>
                  <a:gd name="T60" fmla="*/ 100 w 368"/>
                  <a:gd name="T61" fmla="*/ 57 h 808"/>
                  <a:gd name="T62" fmla="*/ 107 w 368"/>
                  <a:gd name="T63" fmla="*/ 89 h 8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8" h="808">
                    <a:moveTo>
                      <a:pt x="118" y="94"/>
                    </a:moveTo>
                    <a:lnTo>
                      <a:pt x="118" y="94"/>
                    </a:lnTo>
                    <a:lnTo>
                      <a:pt x="122" y="116"/>
                    </a:lnTo>
                    <a:lnTo>
                      <a:pt x="128" y="138"/>
                    </a:lnTo>
                    <a:lnTo>
                      <a:pt x="142" y="182"/>
                    </a:lnTo>
                    <a:lnTo>
                      <a:pt x="160" y="226"/>
                    </a:lnTo>
                    <a:lnTo>
                      <a:pt x="182" y="270"/>
                    </a:lnTo>
                    <a:lnTo>
                      <a:pt x="204" y="314"/>
                    </a:lnTo>
                    <a:lnTo>
                      <a:pt x="228" y="358"/>
                    </a:lnTo>
                    <a:lnTo>
                      <a:pt x="278" y="446"/>
                    </a:lnTo>
                    <a:lnTo>
                      <a:pt x="300" y="490"/>
                    </a:lnTo>
                    <a:lnTo>
                      <a:pt x="322" y="534"/>
                    </a:lnTo>
                    <a:lnTo>
                      <a:pt x="340" y="578"/>
                    </a:lnTo>
                    <a:lnTo>
                      <a:pt x="354" y="624"/>
                    </a:lnTo>
                    <a:lnTo>
                      <a:pt x="358" y="646"/>
                    </a:lnTo>
                    <a:lnTo>
                      <a:pt x="362" y="670"/>
                    </a:lnTo>
                    <a:lnTo>
                      <a:pt x="366" y="692"/>
                    </a:lnTo>
                    <a:lnTo>
                      <a:pt x="368" y="716"/>
                    </a:lnTo>
                    <a:lnTo>
                      <a:pt x="366" y="738"/>
                    </a:lnTo>
                    <a:lnTo>
                      <a:pt x="364" y="762"/>
                    </a:lnTo>
                    <a:lnTo>
                      <a:pt x="362" y="786"/>
                    </a:lnTo>
                    <a:lnTo>
                      <a:pt x="356" y="808"/>
                    </a:lnTo>
                    <a:lnTo>
                      <a:pt x="346" y="808"/>
                    </a:lnTo>
                    <a:lnTo>
                      <a:pt x="334" y="804"/>
                    </a:lnTo>
                    <a:lnTo>
                      <a:pt x="324" y="798"/>
                    </a:lnTo>
                    <a:lnTo>
                      <a:pt x="314" y="790"/>
                    </a:lnTo>
                    <a:lnTo>
                      <a:pt x="304" y="782"/>
                    </a:lnTo>
                    <a:lnTo>
                      <a:pt x="292" y="770"/>
                    </a:lnTo>
                    <a:lnTo>
                      <a:pt x="272" y="744"/>
                    </a:lnTo>
                    <a:lnTo>
                      <a:pt x="252" y="712"/>
                    </a:lnTo>
                    <a:lnTo>
                      <a:pt x="232" y="678"/>
                    </a:lnTo>
                    <a:lnTo>
                      <a:pt x="212" y="638"/>
                    </a:lnTo>
                    <a:lnTo>
                      <a:pt x="194" y="598"/>
                    </a:lnTo>
                    <a:lnTo>
                      <a:pt x="160" y="516"/>
                    </a:lnTo>
                    <a:lnTo>
                      <a:pt x="130" y="436"/>
                    </a:lnTo>
                    <a:lnTo>
                      <a:pt x="104" y="368"/>
                    </a:lnTo>
                    <a:lnTo>
                      <a:pt x="86" y="322"/>
                    </a:lnTo>
                    <a:lnTo>
                      <a:pt x="72" y="292"/>
                    </a:lnTo>
                    <a:lnTo>
                      <a:pt x="58" y="262"/>
                    </a:lnTo>
                    <a:lnTo>
                      <a:pt x="28" y="202"/>
                    </a:lnTo>
                    <a:lnTo>
                      <a:pt x="16" y="170"/>
                    </a:lnTo>
                    <a:lnTo>
                      <a:pt x="6" y="140"/>
                    </a:lnTo>
                    <a:lnTo>
                      <a:pt x="2" y="108"/>
                    </a:lnTo>
                    <a:lnTo>
                      <a:pt x="0" y="92"/>
                    </a:lnTo>
                    <a:lnTo>
                      <a:pt x="0" y="74"/>
                    </a:lnTo>
                    <a:lnTo>
                      <a:pt x="2" y="52"/>
                    </a:lnTo>
                    <a:lnTo>
                      <a:pt x="8" y="34"/>
                    </a:lnTo>
                    <a:lnTo>
                      <a:pt x="14" y="20"/>
                    </a:lnTo>
                    <a:lnTo>
                      <a:pt x="20" y="10"/>
                    </a:lnTo>
                    <a:lnTo>
                      <a:pt x="28" y="4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56" y="2"/>
                    </a:lnTo>
                    <a:lnTo>
                      <a:pt x="66" y="6"/>
                    </a:lnTo>
                    <a:lnTo>
                      <a:pt x="76" y="14"/>
                    </a:lnTo>
                    <a:lnTo>
                      <a:pt x="86" y="24"/>
                    </a:lnTo>
                    <a:lnTo>
                      <a:pt x="94" y="34"/>
                    </a:lnTo>
                    <a:lnTo>
                      <a:pt x="102" y="48"/>
                    </a:lnTo>
                    <a:lnTo>
                      <a:pt x="110" y="62"/>
                    </a:lnTo>
                    <a:lnTo>
                      <a:pt x="114" y="78"/>
                    </a:lnTo>
                    <a:lnTo>
                      <a:pt x="118" y="9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" name="Freeform 126"/>
              <p:cNvSpPr>
                <a:spLocks/>
              </p:cNvSpPr>
              <p:nvPr userDrawn="1"/>
            </p:nvSpPr>
            <p:spPr bwMode="auto">
              <a:xfrm>
                <a:off x="9477" y="-967"/>
                <a:ext cx="320" cy="760"/>
              </a:xfrm>
              <a:custGeom>
                <a:avLst/>
                <a:gdLst>
                  <a:gd name="T0" fmla="*/ 127 w 316"/>
                  <a:gd name="T1" fmla="*/ 85 h 772"/>
                  <a:gd name="T2" fmla="*/ 127 w 316"/>
                  <a:gd name="T3" fmla="*/ 85 h 772"/>
                  <a:gd name="T4" fmla="*/ 127 w 316"/>
                  <a:gd name="T5" fmla="*/ 94 h 772"/>
                  <a:gd name="T6" fmla="*/ 130 w 316"/>
                  <a:gd name="T7" fmla="*/ 104 h 772"/>
                  <a:gd name="T8" fmla="*/ 140 w 316"/>
                  <a:gd name="T9" fmla="*/ 138 h 772"/>
                  <a:gd name="T10" fmla="*/ 152 w 316"/>
                  <a:gd name="T11" fmla="*/ 173 h 772"/>
                  <a:gd name="T12" fmla="*/ 170 w 316"/>
                  <a:gd name="T13" fmla="*/ 215 h 772"/>
                  <a:gd name="T14" fmla="*/ 215 w 316"/>
                  <a:gd name="T15" fmla="*/ 311 h 772"/>
                  <a:gd name="T16" fmla="*/ 261 w 316"/>
                  <a:gd name="T17" fmla="*/ 413 h 772"/>
                  <a:gd name="T18" fmla="*/ 282 w 316"/>
                  <a:gd name="T19" fmla="*/ 466 h 772"/>
                  <a:gd name="T20" fmla="*/ 304 w 316"/>
                  <a:gd name="T21" fmla="*/ 516 h 772"/>
                  <a:gd name="T22" fmla="*/ 320 w 316"/>
                  <a:gd name="T23" fmla="*/ 563 h 772"/>
                  <a:gd name="T24" fmla="*/ 330 w 316"/>
                  <a:gd name="T25" fmla="*/ 604 h 772"/>
                  <a:gd name="T26" fmla="*/ 334 w 316"/>
                  <a:gd name="T27" fmla="*/ 625 h 772"/>
                  <a:gd name="T28" fmla="*/ 336 w 316"/>
                  <a:gd name="T29" fmla="*/ 642 h 772"/>
                  <a:gd name="T30" fmla="*/ 336 w 316"/>
                  <a:gd name="T31" fmla="*/ 658 h 772"/>
                  <a:gd name="T32" fmla="*/ 336 w 316"/>
                  <a:gd name="T33" fmla="*/ 673 h 772"/>
                  <a:gd name="T34" fmla="*/ 332 w 316"/>
                  <a:gd name="T35" fmla="*/ 686 h 772"/>
                  <a:gd name="T36" fmla="*/ 328 w 316"/>
                  <a:gd name="T37" fmla="*/ 697 h 772"/>
                  <a:gd name="T38" fmla="*/ 320 w 316"/>
                  <a:gd name="T39" fmla="*/ 705 h 772"/>
                  <a:gd name="T40" fmla="*/ 310 w 316"/>
                  <a:gd name="T41" fmla="*/ 710 h 772"/>
                  <a:gd name="T42" fmla="*/ 310 w 316"/>
                  <a:gd name="T43" fmla="*/ 710 h 772"/>
                  <a:gd name="T44" fmla="*/ 300 w 316"/>
                  <a:gd name="T45" fmla="*/ 714 h 772"/>
                  <a:gd name="T46" fmla="*/ 287 w 316"/>
                  <a:gd name="T47" fmla="*/ 712 h 772"/>
                  <a:gd name="T48" fmla="*/ 275 w 316"/>
                  <a:gd name="T49" fmla="*/ 708 h 772"/>
                  <a:gd name="T50" fmla="*/ 263 w 316"/>
                  <a:gd name="T51" fmla="*/ 701 h 772"/>
                  <a:gd name="T52" fmla="*/ 251 w 316"/>
                  <a:gd name="T53" fmla="*/ 690 h 772"/>
                  <a:gd name="T54" fmla="*/ 239 w 316"/>
                  <a:gd name="T55" fmla="*/ 677 h 772"/>
                  <a:gd name="T56" fmla="*/ 227 w 316"/>
                  <a:gd name="T57" fmla="*/ 660 h 772"/>
                  <a:gd name="T58" fmla="*/ 215 w 316"/>
                  <a:gd name="T59" fmla="*/ 642 h 772"/>
                  <a:gd name="T60" fmla="*/ 186 w 316"/>
                  <a:gd name="T61" fmla="*/ 599 h 772"/>
                  <a:gd name="T62" fmla="*/ 160 w 316"/>
                  <a:gd name="T63" fmla="*/ 551 h 772"/>
                  <a:gd name="T64" fmla="*/ 136 w 316"/>
                  <a:gd name="T65" fmla="*/ 498 h 772"/>
                  <a:gd name="T66" fmla="*/ 109 w 316"/>
                  <a:gd name="T67" fmla="*/ 441 h 772"/>
                  <a:gd name="T68" fmla="*/ 87 w 316"/>
                  <a:gd name="T69" fmla="*/ 382 h 772"/>
                  <a:gd name="T70" fmla="*/ 67 w 316"/>
                  <a:gd name="T71" fmla="*/ 323 h 772"/>
                  <a:gd name="T72" fmla="*/ 49 w 316"/>
                  <a:gd name="T73" fmla="*/ 266 h 772"/>
                  <a:gd name="T74" fmla="*/ 28 w 316"/>
                  <a:gd name="T75" fmla="*/ 212 h 772"/>
                  <a:gd name="T76" fmla="*/ 16 w 316"/>
                  <a:gd name="T77" fmla="*/ 161 h 772"/>
                  <a:gd name="T78" fmla="*/ 6 w 316"/>
                  <a:gd name="T79" fmla="*/ 122 h 772"/>
                  <a:gd name="T80" fmla="*/ 2 w 316"/>
                  <a:gd name="T81" fmla="*/ 91 h 772"/>
                  <a:gd name="T82" fmla="*/ 0 w 316"/>
                  <a:gd name="T83" fmla="*/ 67 h 772"/>
                  <a:gd name="T84" fmla="*/ 0 w 316"/>
                  <a:gd name="T85" fmla="*/ 67 h 772"/>
                  <a:gd name="T86" fmla="*/ 2 w 316"/>
                  <a:gd name="T87" fmla="*/ 45 h 772"/>
                  <a:gd name="T88" fmla="*/ 6 w 316"/>
                  <a:gd name="T89" fmla="*/ 32 h 772"/>
                  <a:gd name="T90" fmla="*/ 10 w 316"/>
                  <a:gd name="T91" fmla="*/ 20 h 772"/>
                  <a:gd name="T92" fmla="*/ 16 w 316"/>
                  <a:gd name="T93" fmla="*/ 10 h 772"/>
                  <a:gd name="T94" fmla="*/ 24 w 316"/>
                  <a:gd name="T95" fmla="*/ 4 h 772"/>
                  <a:gd name="T96" fmla="*/ 30 w 316"/>
                  <a:gd name="T97" fmla="*/ 0 h 772"/>
                  <a:gd name="T98" fmla="*/ 45 w 316"/>
                  <a:gd name="T99" fmla="*/ 2 h 772"/>
                  <a:gd name="T100" fmla="*/ 53 w 316"/>
                  <a:gd name="T101" fmla="*/ 4 h 772"/>
                  <a:gd name="T102" fmla="*/ 61 w 316"/>
                  <a:gd name="T103" fmla="*/ 10 h 772"/>
                  <a:gd name="T104" fmla="*/ 71 w 316"/>
                  <a:gd name="T105" fmla="*/ 16 h 772"/>
                  <a:gd name="T106" fmla="*/ 89 w 316"/>
                  <a:gd name="T107" fmla="*/ 32 h 772"/>
                  <a:gd name="T108" fmla="*/ 107 w 316"/>
                  <a:gd name="T109" fmla="*/ 57 h 772"/>
                  <a:gd name="T110" fmla="*/ 127 w 316"/>
                  <a:gd name="T111" fmla="*/ 85 h 7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16" h="772">
                    <a:moveTo>
                      <a:pt x="118" y="90"/>
                    </a:moveTo>
                    <a:lnTo>
                      <a:pt x="118" y="90"/>
                    </a:lnTo>
                    <a:lnTo>
                      <a:pt x="118" y="102"/>
                    </a:lnTo>
                    <a:lnTo>
                      <a:pt x="120" y="114"/>
                    </a:lnTo>
                    <a:lnTo>
                      <a:pt x="130" y="148"/>
                    </a:lnTo>
                    <a:lnTo>
                      <a:pt x="142" y="188"/>
                    </a:lnTo>
                    <a:lnTo>
                      <a:pt x="160" y="232"/>
                    </a:lnTo>
                    <a:lnTo>
                      <a:pt x="200" y="336"/>
                    </a:lnTo>
                    <a:lnTo>
                      <a:pt x="246" y="448"/>
                    </a:lnTo>
                    <a:lnTo>
                      <a:pt x="266" y="504"/>
                    </a:lnTo>
                    <a:lnTo>
                      <a:pt x="284" y="558"/>
                    </a:lnTo>
                    <a:lnTo>
                      <a:pt x="300" y="608"/>
                    </a:lnTo>
                    <a:lnTo>
                      <a:pt x="310" y="654"/>
                    </a:lnTo>
                    <a:lnTo>
                      <a:pt x="314" y="676"/>
                    </a:lnTo>
                    <a:lnTo>
                      <a:pt x="316" y="694"/>
                    </a:lnTo>
                    <a:lnTo>
                      <a:pt x="316" y="712"/>
                    </a:lnTo>
                    <a:lnTo>
                      <a:pt x="316" y="728"/>
                    </a:lnTo>
                    <a:lnTo>
                      <a:pt x="312" y="742"/>
                    </a:lnTo>
                    <a:lnTo>
                      <a:pt x="308" y="754"/>
                    </a:lnTo>
                    <a:lnTo>
                      <a:pt x="300" y="762"/>
                    </a:lnTo>
                    <a:lnTo>
                      <a:pt x="290" y="768"/>
                    </a:lnTo>
                    <a:lnTo>
                      <a:pt x="280" y="772"/>
                    </a:lnTo>
                    <a:lnTo>
                      <a:pt x="270" y="770"/>
                    </a:lnTo>
                    <a:lnTo>
                      <a:pt x="260" y="766"/>
                    </a:lnTo>
                    <a:lnTo>
                      <a:pt x="248" y="758"/>
                    </a:lnTo>
                    <a:lnTo>
                      <a:pt x="236" y="746"/>
                    </a:lnTo>
                    <a:lnTo>
                      <a:pt x="224" y="732"/>
                    </a:lnTo>
                    <a:lnTo>
                      <a:pt x="212" y="714"/>
                    </a:lnTo>
                    <a:lnTo>
                      <a:pt x="200" y="694"/>
                    </a:lnTo>
                    <a:lnTo>
                      <a:pt x="176" y="648"/>
                    </a:lnTo>
                    <a:lnTo>
                      <a:pt x="150" y="596"/>
                    </a:lnTo>
                    <a:lnTo>
                      <a:pt x="126" y="538"/>
                    </a:lnTo>
                    <a:lnTo>
                      <a:pt x="104" y="476"/>
                    </a:lnTo>
                    <a:lnTo>
                      <a:pt x="82" y="412"/>
                    </a:lnTo>
                    <a:lnTo>
                      <a:pt x="62" y="348"/>
                    </a:lnTo>
                    <a:lnTo>
                      <a:pt x="44" y="286"/>
                    </a:lnTo>
                    <a:lnTo>
                      <a:pt x="28" y="228"/>
                    </a:lnTo>
                    <a:lnTo>
                      <a:pt x="16" y="176"/>
                    </a:lnTo>
                    <a:lnTo>
                      <a:pt x="6" y="132"/>
                    </a:lnTo>
                    <a:lnTo>
                      <a:pt x="2" y="96"/>
                    </a:lnTo>
                    <a:lnTo>
                      <a:pt x="0" y="72"/>
                    </a:lnTo>
                    <a:lnTo>
                      <a:pt x="2" y="50"/>
                    </a:lnTo>
                    <a:lnTo>
                      <a:pt x="6" y="32"/>
                    </a:lnTo>
                    <a:lnTo>
                      <a:pt x="10" y="20"/>
                    </a:lnTo>
                    <a:lnTo>
                      <a:pt x="16" y="10"/>
                    </a:lnTo>
                    <a:lnTo>
                      <a:pt x="24" y="4"/>
                    </a:lnTo>
                    <a:lnTo>
                      <a:pt x="30" y="0"/>
                    </a:lnTo>
                    <a:lnTo>
                      <a:pt x="40" y="2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6" y="16"/>
                    </a:lnTo>
                    <a:lnTo>
                      <a:pt x="84" y="36"/>
                    </a:lnTo>
                    <a:lnTo>
                      <a:pt x="102" y="62"/>
                    </a:lnTo>
                    <a:lnTo>
                      <a:pt x="118" y="9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" name="Freeform 127"/>
              <p:cNvSpPr>
                <a:spLocks/>
              </p:cNvSpPr>
              <p:nvPr userDrawn="1"/>
            </p:nvSpPr>
            <p:spPr bwMode="auto">
              <a:xfrm>
                <a:off x="9477" y="-967"/>
                <a:ext cx="320" cy="760"/>
              </a:xfrm>
              <a:custGeom>
                <a:avLst/>
                <a:gdLst>
                  <a:gd name="T0" fmla="*/ 127 w 316"/>
                  <a:gd name="T1" fmla="*/ 85 h 772"/>
                  <a:gd name="T2" fmla="*/ 127 w 316"/>
                  <a:gd name="T3" fmla="*/ 85 h 772"/>
                  <a:gd name="T4" fmla="*/ 127 w 316"/>
                  <a:gd name="T5" fmla="*/ 94 h 772"/>
                  <a:gd name="T6" fmla="*/ 130 w 316"/>
                  <a:gd name="T7" fmla="*/ 104 h 772"/>
                  <a:gd name="T8" fmla="*/ 140 w 316"/>
                  <a:gd name="T9" fmla="*/ 138 h 772"/>
                  <a:gd name="T10" fmla="*/ 152 w 316"/>
                  <a:gd name="T11" fmla="*/ 173 h 772"/>
                  <a:gd name="T12" fmla="*/ 170 w 316"/>
                  <a:gd name="T13" fmla="*/ 215 h 772"/>
                  <a:gd name="T14" fmla="*/ 215 w 316"/>
                  <a:gd name="T15" fmla="*/ 311 h 772"/>
                  <a:gd name="T16" fmla="*/ 261 w 316"/>
                  <a:gd name="T17" fmla="*/ 413 h 772"/>
                  <a:gd name="T18" fmla="*/ 282 w 316"/>
                  <a:gd name="T19" fmla="*/ 466 h 772"/>
                  <a:gd name="T20" fmla="*/ 304 w 316"/>
                  <a:gd name="T21" fmla="*/ 516 h 772"/>
                  <a:gd name="T22" fmla="*/ 320 w 316"/>
                  <a:gd name="T23" fmla="*/ 563 h 772"/>
                  <a:gd name="T24" fmla="*/ 330 w 316"/>
                  <a:gd name="T25" fmla="*/ 604 h 772"/>
                  <a:gd name="T26" fmla="*/ 334 w 316"/>
                  <a:gd name="T27" fmla="*/ 625 h 772"/>
                  <a:gd name="T28" fmla="*/ 336 w 316"/>
                  <a:gd name="T29" fmla="*/ 642 h 772"/>
                  <a:gd name="T30" fmla="*/ 336 w 316"/>
                  <a:gd name="T31" fmla="*/ 658 h 772"/>
                  <a:gd name="T32" fmla="*/ 336 w 316"/>
                  <a:gd name="T33" fmla="*/ 673 h 772"/>
                  <a:gd name="T34" fmla="*/ 332 w 316"/>
                  <a:gd name="T35" fmla="*/ 686 h 772"/>
                  <a:gd name="T36" fmla="*/ 328 w 316"/>
                  <a:gd name="T37" fmla="*/ 697 h 772"/>
                  <a:gd name="T38" fmla="*/ 320 w 316"/>
                  <a:gd name="T39" fmla="*/ 705 h 772"/>
                  <a:gd name="T40" fmla="*/ 310 w 316"/>
                  <a:gd name="T41" fmla="*/ 710 h 772"/>
                  <a:gd name="T42" fmla="*/ 310 w 316"/>
                  <a:gd name="T43" fmla="*/ 710 h 772"/>
                  <a:gd name="T44" fmla="*/ 300 w 316"/>
                  <a:gd name="T45" fmla="*/ 714 h 772"/>
                  <a:gd name="T46" fmla="*/ 287 w 316"/>
                  <a:gd name="T47" fmla="*/ 712 h 772"/>
                  <a:gd name="T48" fmla="*/ 275 w 316"/>
                  <a:gd name="T49" fmla="*/ 708 h 772"/>
                  <a:gd name="T50" fmla="*/ 263 w 316"/>
                  <a:gd name="T51" fmla="*/ 701 h 772"/>
                  <a:gd name="T52" fmla="*/ 251 w 316"/>
                  <a:gd name="T53" fmla="*/ 690 h 772"/>
                  <a:gd name="T54" fmla="*/ 239 w 316"/>
                  <a:gd name="T55" fmla="*/ 677 h 772"/>
                  <a:gd name="T56" fmla="*/ 227 w 316"/>
                  <a:gd name="T57" fmla="*/ 660 h 772"/>
                  <a:gd name="T58" fmla="*/ 215 w 316"/>
                  <a:gd name="T59" fmla="*/ 642 h 772"/>
                  <a:gd name="T60" fmla="*/ 186 w 316"/>
                  <a:gd name="T61" fmla="*/ 599 h 772"/>
                  <a:gd name="T62" fmla="*/ 160 w 316"/>
                  <a:gd name="T63" fmla="*/ 551 h 772"/>
                  <a:gd name="T64" fmla="*/ 136 w 316"/>
                  <a:gd name="T65" fmla="*/ 498 h 772"/>
                  <a:gd name="T66" fmla="*/ 109 w 316"/>
                  <a:gd name="T67" fmla="*/ 441 h 772"/>
                  <a:gd name="T68" fmla="*/ 87 w 316"/>
                  <a:gd name="T69" fmla="*/ 382 h 772"/>
                  <a:gd name="T70" fmla="*/ 67 w 316"/>
                  <a:gd name="T71" fmla="*/ 323 h 772"/>
                  <a:gd name="T72" fmla="*/ 49 w 316"/>
                  <a:gd name="T73" fmla="*/ 266 h 772"/>
                  <a:gd name="T74" fmla="*/ 28 w 316"/>
                  <a:gd name="T75" fmla="*/ 212 h 772"/>
                  <a:gd name="T76" fmla="*/ 16 w 316"/>
                  <a:gd name="T77" fmla="*/ 161 h 772"/>
                  <a:gd name="T78" fmla="*/ 6 w 316"/>
                  <a:gd name="T79" fmla="*/ 122 h 772"/>
                  <a:gd name="T80" fmla="*/ 2 w 316"/>
                  <a:gd name="T81" fmla="*/ 91 h 772"/>
                  <a:gd name="T82" fmla="*/ 0 w 316"/>
                  <a:gd name="T83" fmla="*/ 67 h 772"/>
                  <a:gd name="T84" fmla="*/ 0 w 316"/>
                  <a:gd name="T85" fmla="*/ 67 h 772"/>
                  <a:gd name="T86" fmla="*/ 2 w 316"/>
                  <a:gd name="T87" fmla="*/ 45 h 772"/>
                  <a:gd name="T88" fmla="*/ 6 w 316"/>
                  <a:gd name="T89" fmla="*/ 32 h 772"/>
                  <a:gd name="T90" fmla="*/ 10 w 316"/>
                  <a:gd name="T91" fmla="*/ 20 h 772"/>
                  <a:gd name="T92" fmla="*/ 16 w 316"/>
                  <a:gd name="T93" fmla="*/ 10 h 772"/>
                  <a:gd name="T94" fmla="*/ 24 w 316"/>
                  <a:gd name="T95" fmla="*/ 4 h 772"/>
                  <a:gd name="T96" fmla="*/ 30 w 316"/>
                  <a:gd name="T97" fmla="*/ 0 h 772"/>
                  <a:gd name="T98" fmla="*/ 45 w 316"/>
                  <a:gd name="T99" fmla="*/ 2 h 772"/>
                  <a:gd name="T100" fmla="*/ 53 w 316"/>
                  <a:gd name="T101" fmla="*/ 4 h 772"/>
                  <a:gd name="T102" fmla="*/ 61 w 316"/>
                  <a:gd name="T103" fmla="*/ 10 h 772"/>
                  <a:gd name="T104" fmla="*/ 71 w 316"/>
                  <a:gd name="T105" fmla="*/ 16 h 772"/>
                  <a:gd name="T106" fmla="*/ 89 w 316"/>
                  <a:gd name="T107" fmla="*/ 32 h 772"/>
                  <a:gd name="T108" fmla="*/ 107 w 316"/>
                  <a:gd name="T109" fmla="*/ 57 h 772"/>
                  <a:gd name="T110" fmla="*/ 127 w 316"/>
                  <a:gd name="T111" fmla="*/ 85 h 7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16" h="772">
                    <a:moveTo>
                      <a:pt x="118" y="90"/>
                    </a:moveTo>
                    <a:lnTo>
                      <a:pt x="118" y="90"/>
                    </a:lnTo>
                    <a:lnTo>
                      <a:pt x="118" y="102"/>
                    </a:lnTo>
                    <a:lnTo>
                      <a:pt x="120" y="114"/>
                    </a:lnTo>
                    <a:lnTo>
                      <a:pt x="130" y="148"/>
                    </a:lnTo>
                    <a:lnTo>
                      <a:pt x="142" y="188"/>
                    </a:lnTo>
                    <a:lnTo>
                      <a:pt x="160" y="232"/>
                    </a:lnTo>
                    <a:lnTo>
                      <a:pt x="200" y="336"/>
                    </a:lnTo>
                    <a:lnTo>
                      <a:pt x="246" y="448"/>
                    </a:lnTo>
                    <a:lnTo>
                      <a:pt x="266" y="504"/>
                    </a:lnTo>
                    <a:lnTo>
                      <a:pt x="284" y="558"/>
                    </a:lnTo>
                    <a:lnTo>
                      <a:pt x="300" y="608"/>
                    </a:lnTo>
                    <a:lnTo>
                      <a:pt x="310" y="654"/>
                    </a:lnTo>
                    <a:lnTo>
                      <a:pt x="314" y="676"/>
                    </a:lnTo>
                    <a:lnTo>
                      <a:pt x="316" y="694"/>
                    </a:lnTo>
                    <a:lnTo>
                      <a:pt x="316" y="712"/>
                    </a:lnTo>
                    <a:lnTo>
                      <a:pt x="316" y="728"/>
                    </a:lnTo>
                    <a:lnTo>
                      <a:pt x="312" y="742"/>
                    </a:lnTo>
                    <a:lnTo>
                      <a:pt x="308" y="754"/>
                    </a:lnTo>
                    <a:lnTo>
                      <a:pt x="300" y="762"/>
                    </a:lnTo>
                    <a:lnTo>
                      <a:pt x="290" y="768"/>
                    </a:lnTo>
                    <a:lnTo>
                      <a:pt x="280" y="772"/>
                    </a:lnTo>
                    <a:lnTo>
                      <a:pt x="270" y="770"/>
                    </a:lnTo>
                    <a:lnTo>
                      <a:pt x="260" y="766"/>
                    </a:lnTo>
                    <a:lnTo>
                      <a:pt x="248" y="758"/>
                    </a:lnTo>
                    <a:lnTo>
                      <a:pt x="236" y="746"/>
                    </a:lnTo>
                    <a:lnTo>
                      <a:pt x="224" y="732"/>
                    </a:lnTo>
                    <a:lnTo>
                      <a:pt x="212" y="714"/>
                    </a:lnTo>
                    <a:lnTo>
                      <a:pt x="200" y="694"/>
                    </a:lnTo>
                    <a:lnTo>
                      <a:pt x="176" y="648"/>
                    </a:lnTo>
                    <a:lnTo>
                      <a:pt x="150" y="596"/>
                    </a:lnTo>
                    <a:lnTo>
                      <a:pt x="126" y="538"/>
                    </a:lnTo>
                    <a:lnTo>
                      <a:pt x="104" y="476"/>
                    </a:lnTo>
                    <a:lnTo>
                      <a:pt x="82" y="412"/>
                    </a:lnTo>
                    <a:lnTo>
                      <a:pt x="62" y="348"/>
                    </a:lnTo>
                    <a:lnTo>
                      <a:pt x="44" y="286"/>
                    </a:lnTo>
                    <a:lnTo>
                      <a:pt x="28" y="228"/>
                    </a:lnTo>
                    <a:lnTo>
                      <a:pt x="16" y="176"/>
                    </a:lnTo>
                    <a:lnTo>
                      <a:pt x="6" y="132"/>
                    </a:lnTo>
                    <a:lnTo>
                      <a:pt x="2" y="96"/>
                    </a:lnTo>
                    <a:lnTo>
                      <a:pt x="0" y="72"/>
                    </a:lnTo>
                    <a:lnTo>
                      <a:pt x="2" y="50"/>
                    </a:lnTo>
                    <a:lnTo>
                      <a:pt x="6" y="32"/>
                    </a:lnTo>
                    <a:lnTo>
                      <a:pt x="10" y="20"/>
                    </a:lnTo>
                    <a:lnTo>
                      <a:pt x="16" y="10"/>
                    </a:lnTo>
                    <a:lnTo>
                      <a:pt x="24" y="4"/>
                    </a:lnTo>
                    <a:lnTo>
                      <a:pt x="30" y="0"/>
                    </a:lnTo>
                    <a:lnTo>
                      <a:pt x="40" y="2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6" y="16"/>
                    </a:lnTo>
                    <a:lnTo>
                      <a:pt x="84" y="36"/>
                    </a:lnTo>
                    <a:lnTo>
                      <a:pt x="102" y="62"/>
                    </a:lnTo>
                    <a:lnTo>
                      <a:pt x="118" y="9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" name="Freeform 128"/>
              <p:cNvSpPr>
                <a:spLocks/>
              </p:cNvSpPr>
              <p:nvPr userDrawn="1"/>
            </p:nvSpPr>
            <p:spPr bwMode="auto">
              <a:xfrm>
                <a:off x="10857" y="-687"/>
                <a:ext cx="300" cy="1260"/>
              </a:xfrm>
              <a:custGeom>
                <a:avLst/>
                <a:gdLst>
                  <a:gd name="T0" fmla="*/ 138 w 300"/>
                  <a:gd name="T1" fmla="*/ 134 h 1262"/>
                  <a:gd name="T2" fmla="*/ 164 w 300"/>
                  <a:gd name="T3" fmla="*/ 232 h 1262"/>
                  <a:gd name="T4" fmla="*/ 180 w 300"/>
                  <a:gd name="T5" fmla="*/ 331 h 1262"/>
                  <a:gd name="T6" fmla="*/ 200 w 300"/>
                  <a:gd name="T7" fmla="*/ 487 h 1262"/>
                  <a:gd name="T8" fmla="*/ 210 w 300"/>
                  <a:gd name="T9" fmla="*/ 539 h 1262"/>
                  <a:gd name="T10" fmla="*/ 270 w 300"/>
                  <a:gd name="T11" fmla="*/ 845 h 1262"/>
                  <a:gd name="T12" fmla="*/ 286 w 300"/>
                  <a:gd name="T13" fmla="*/ 945 h 1262"/>
                  <a:gd name="T14" fmla="*/ 296 w 300"/>
                  <a:gd name="T15" fmla="*/ 1032 h 1262"/>
                  <a:gd name="T16" fmla="*/ 300 w 300"/>
                  <a:gd name="T17" fmla="*/ 1126 h 1262"/>
                  <a:gd name="T18" fmla="*/ 296 w 300"/>
                  <a:gd name="T19" fmla="*/ 1184 h 1262"/>
                  <a:gd name="T20" fmla="*/ 286 w 300"/>
                  <a:gd name="T21" fmla="*/ 1228 h 1262"/>
                  <a:gd name="T22" fmla="*/ 276 w 300"/>
                  <a:gd name="T23" fmla="*/ 1244 h 1262"/>
                  <a:gd name="T24" fmla="*/ 264 w 300"/>
                  <a:gd name="T25" fmla="*/ 1252 h 1262"/>
                  <a:gd name="T26" fmla="*/ 250 w 300"/>
                  <a:gd name="T27" fmla="*/ 1250 h 1262"/>
                  <a:gd name="T28" fmla="*/ 232 w 300"/>
                  <a:gd name="T29" fmla="*/ 1242 h 1262"/>
                  <a:gd name="T30" fmla="*/ 210 w 300"/>
                  <a:gd name="T31" fmla="*/ 1222 h 1262"/>
                  <a:gd name="T32" fmla="*/ 196 w 300"/>
                  <a:gd name="T33" fmla="*/ 1206 h 1262"/>
                  <a:gd name="T34" fmla="*/ 174 w 300"/>
                  <a:gd name="T35" fmla="*/ 1166 h 1262"/>
                  <a:gd name="T36" fmla="*/ 160 w 300"/>
                  <a:gd name="T37" fmla="*/ 1120 h 1262"/>
                  <a:gd name="T38" fmla="*/ 148 w 300"/>
                  <a:gd name="T39" fmla="*/ 1042 h 1262"/>
                  <a:gd name="T40" fmla="*/ 138 w 300"/>
                  <a:gd name="T41" fmla="*/ 939 h 1262"/>
                  <a:gd name="T42" fmla="*/ 130 w 300"/>
                  <a:gd name="T43" fmla="*/ 867 h 1262"/>
                  <a:gd name="T44" fmla="*/ 126 w 300"/>
                  <a:gd name="T45" fmla="*/ 847 h 1262"/>
                  <a:gd name="T46" fmla="*/ 78 w 300"/>
                  <a:gd name="T47" fmla="*/ 639 h 1262"/>
                  <a:gd name="T48" fmla="*/ 36 w 300"/>
                  <a:gd name="T49" fmla="*/ 427 h 1262"/>
                  <a:gd name="T50" fmla="*/ 8 w 300"/>
                  <a:gd name="T51" fmla="*/ 216 h 1262"/>
                  <a:gd name="T52" fmla="*/ 2 w 300"/>
                  <a:gd name="T53" fmla="*/ 108 h 1262"/>
                  <a:gd name="T54" fmla="*/ 0 w 300"/>
                  <a:gd name="T55" fmla="*/ 0 h 1262"/>
                  <a:gd name="T56" fmla="*/ 10 w 300"/>
                  <a:gd name="T57" fmla="*/ 0 h 1262"/>
                  <a:gd name="T58" fmla="*/ 32 w 300"/>
                  <a:gd name="T59" fmla="*/ 8 h 1262"/>
                  <a:gd name="T60" fmla="*/ 54 w 300"/>
                  <a:gd name="T61" fmla="*/ 24 h 1262"/>
                  <a:gd name="T62" fmla="*/ 86 w 300"/>
                  <a:gd name="T63" fmla="*/ 58 h 1262"/>
                  <a:gd name="T64" fmla="*/ 120 w 300"/>
                  <a:gd name="T65" fmla="*/ 112 h 1262"/>
                  <a:gd name="T66" fmla="*/ 138 w 300"/>
                  <a:gd name="T67" fmla="*/ 158 h 126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00" h="1262">
                    <a:moveTo>
                      <a:pt x="138" y="134"/>
                    </a:moveTo>
                    <a:lnTo>
                      <a:pt x="138" y="134"/>
                    </a:lnTo>
                    <a:lnTo>
                      <a:pt x="152" y="182"/>
                    </a:lnTo>
                    <a:lnTo>
                      <a:pt x="164" y="232"/>
                    </a:lnTo>
                    <a:lnTo>
                      <a:pt x="174" y="284"/>
                    </a:lnTo>
                    <a:lnTo>
                      <a:pt x="180" y="336"/>
                    </a:lnTo>
                    <a:lnTo>
                      <a:pt x="194" y="442"/>
                    </a:lnTo>
                    <a:lnTo>
                      <a:pt x="200" y="492"/>
                    </a:lnTo>
                    <a:lnTo>
                      <a:pt x="210" y="544"/>
                    </a:lnTo>
                    <a:lnTo>
                      <a:pt x="250" y="748"/>
                    </a:lnTo>
                    <a:lnTo>
                      <a:pt x="270" y="850"/>
                    </a:lnTo>
                    <a:lnTo>
                      <a:pt x="286" y="954"/>
                    </a:lnTo>
                    <a:lnTo>
                      <a:pt x="290" y="990"/>
                    </a:lnTo>
                    <a:lnTo>
                      <a:pt x="296" y="1042"/>
                    </a:lnTo>
                    <a:lnTo>
                      <a:pt x="300" y="1104"/>
                    </a:lnTo>
                    <a:lnTo>
                      <a:pt x="300" y="1136"/>
                    </a:lnTo>
                    <a:lnTo>
                      <a:pt x="298" y="1166"/>
                    </a:lnTo>
                    <a:lnTo>
                      <a:pt x="296" y="1194"/>
                    </a:lnTo>
                    <a:lnTo>
                      <a:pt x="292" y="1218"/>
                    </a:lnTo>
                    <a:lnTo>
                      <a:pt x="286" y="1238"/>
                    </a:lnTo>
                    <a:lnTo>
                      <a:pt x="280" y="1246"/>
                    </a:lnTo>
                    <a:lnTo>
                      <a:pt x="276" y="1254"/>
                    </a:lnTo>
                    <a:lnTo>
                      <a:pt x="270" y="1258"/>
                    </a:lnTo>
                    <a:lnTo>
                      <a:pt x="264" y="1262"/>
                    </a:lnTo>
                    <a:lnTo>
                      <a:pt x="258" y="1262"/>
                    </a:lnTo>
                    <a:lnTo>
                      <a:pt x="250" y="1260"/>
                    </a:lnTo>
                    <a:lnTo>
                      <a:pt x="240" y="1258"/>
                    </a:lnTo>
                    <a:lnTo>
                      <a:pt x="232" y="1252"/>
                    </a:lnTo>
                    <a:lnTo>
                      <a:pt x="220" y="1244"/>
                    </a:lnTo>
                    <a:lnTo>
                      <a:pt x="210" y="1232"/>
                    </a:lnTo>
                    <a:lnTo>
                      <a:pt x="196" y="1216"/>
                    </a:lnTo>
                    <a:lnTo>
                      <a:pt x="184" y="1198"/>
                    </a:lnTo>
                    <a:lnTo>
                      <a:pt x="174" y="1176"/>
                    </a:lnTo>
                    <a:lnTo>
                      <a:pt x="166" y="1154"/>
                    </a:lnTo>
                    <a:lnTo>
                      <a:pt x="160" y="1130"/>
                    </a:lnTo>
                    <a:lnTo>
                      <a:pt x="154" y="1104"/>
                    </a:lnTo>
                    <a:lnTo>
                      <a:pt x="148" y="1052"/>
                    </a:lnTo>
                    <a:lnTo>
                      <a:pt x="142" y="998"/>
                    </a:lnTo>
                    <a:lnTo>
                      <a:pt x="138" y="944"/>
                    </a:lnTo>
                    <a:lnTo>
                      <a:pt x="134" y="896"/>
                    </a:lnTo>
                    <a:lnTo>
                      <a:pt x="130" y="872"/>
                    </a:lnTo>
                    <a:lnTo>
                      <a:pt x="126" y="852"/>
                    </a:lnTo>
                    <a:lnTo>
                      <a:pt x="102" y="748"/>
                    </a:lnTo>
                    <a:lnTo>
                      <a:pt x="78" y="644"/>
                    </a:lnTo>
                    <a:lnTo>
                      <a:pt x="56" y="538"/>
                    </a:lnTo>
                    <a:lnTo>
                      <a:pt x="36" y="432"/>
                    </a:lnTo>
                    <a:lnTo>
                      <a:pt x="20" y="324"/>
                    </a:lnTo>
                    <a:lnTo>
                      <a:pt x="8" y="216"/>
                    </a:lnTo>
                    <a:lnTo>
                      <a:pt x="4" y="162"/>
                    </a:lnTo>
                    <a:lnTo>
                      <a:pt x="2" y="108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2"/>
                    </a:lnTo>
                    <a:lnTo>
                      <a:pt x="32" y="8"/>
                    </a:lnTo>
                    <a:lnTo>
                      <a:pt x="42" y="14"/>
                    </a:lnTo>
                    <a:lnTo>
                      <a:pt x="54" y="24"/>
                    </a:lnTo>
                    <a:lnTo>
                      <a:pt x="64" y="34"/>
                    </a:lnTo>
                    <a:lnTo>
                      <a:pt x="86" y="58"/>
                    </a:lnTo>
                    <a:lnTo>
                      <a:pt x="104" y="84"/>
                    </a:lnTo>
                    <a:lnTo>
                      <a:pt x="120" y="112"/>
                    </a:lnTo>
                    <a:lnTo>
                      <a:pt x="132" y="136"/>
                    </a:lnTo>
                    <a:lnTo>
                      <a:pt x="138" y="158"/>
                    </a:lnTo>
                    <a:lnTo>
                      <a:pt x="138" y="1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" name="Freeform 129"/>
              <p:cNvSpPr>
                <a:spLocks/>
              </p:cNvSpPr>
              <p:nvPr userDrawn="1"/>
            </p:nvSpPr>
            <p:spPr bwMode="auto">
              <a:xfrm>
                <a:off x="10857" y="-687"/>
                <a:ext cx="300" cy="1260"/>
              </a:xfrm>
              <a:custGeom>
                <a:avLst/>
                <a:gdLst>
                  <a:gd name="T0" fmla="*/ 138 w 300"/>
                  <a:gd name="T1" fmla="*/ 134 h 1262"/>
                  <a:gd name="T2" fmla="*/ 164 w 300"/>
                  <a:gd name="T3" fmla="*/ 232 h 1262"/>
                  <a:gd name="T4" fmla="*/ 180 w 300"/>
                  <a:gd name="T5" fmla="*/ 331 h 1262"/>
                  <a:gd name="T6" fmla="*/ 200 w 300"/>
                  <a:gd name="T7" fmla="*/ 487 h 1262"/>
                  <a:gd name="T8" fmla="*/ 210 w 300"/>
                  <a:gd name="T9" fmla="*/ 539 h 1262"/>
                  <a:gd name="T10" fmla="*/ 270 w 300"/>
                  <a:gd name="T11" fmla="*/ 845 h 1262"/>
                  <a:gd name="T12" fmla="*/ 286 w 300"/>
                  <a:gd name="T13" fmla="*/ 945 h 1262"/>
                  <a:gd name="T14" fmla="*/ 296 w 300"/>
                  <a:gd name="T15" fmla="*/ 1032 h 1262"/>
                  <a:gd name="T16" fmla="*/ 300 w 300"/>
                  <a:gd name="T17" fmla="*/ 1126 h 1262"/>
                  <a:gd name="T18" fmla="*/ 296 w 300"/>
                  <a:gd name="T19" fmla="*/ 1184 h 1262"/>
                  <a:gd name="T20" fmla="*/ 286 w 300"/>
                  <a:gd name="T21" fmla="*/ 1228 h 1262"/>
                  <a:gd name="T22" fmla="*/ 276 w 300"/>
                  <a:gd name="T23" fmla="*/ 1244 h 1262"/>
                  <a:gd name="T24" fmla="*/ 264 w 300"/>
                  <a:gd name="T25" fmla="*/ 1252 h 1262"/>
                  <a:gd name="T26" fmla="*/ 250 w 300"/>
                  <a:gd name="T27" fmla="*/ 1250 h 1262"/>
                  <a:gd name="T28" fmla="*/ 232 w 300"/>
                  <a:gd name="T29" fmla="*/ 1242 h 1262"/>
                  <a:gd name="T30" fmla="*/ 210 w 300"/>
                  <a:gd name="T31" fmla="*/ 1222 h 1262"/>
                  <a:gd name="T32" fmla="*/ 196 w 300"/>
                  <a:gd name="T33" fmla="*/ 1206 h 1262"/>
                  <a:gd name="T34" fmla="*/ 174 w 300"/>
                  <a:gd name="T35" fmla="*/ 1166 h 1262"/>
                  <a:gd name="T36" fmla="*/ 160 w 300"/>
                  <a:gd name="T37" fmla="*/ 1120 h 1262"/>
                  <a:gd name="T38" fmla="*/ 148 w 300"/>
                  <a:gd name="T39" fmla="*/ 1042 h 1262"/>
                  <a:gd name="T40" fmla="*/ 138 w 300"/>
                  <a:gd name="T41" fmla="*/ 939 h 1262"/>
                  <a:gd name="T42" fmla="*/ 130 w 300"/>
                  <a:gd name="T43" fmla="*/ 867 h 1262"/>
                  <a:gd name="T44" fmla="*/ 126 w 300"/>
                  <a:gd name="T45" fmla="*/ 847 h 1262"/>
                  <a:gd name="T46" fmla="*/ 78 w 300"/>
                  <a:gd name="T47" fmla="*/ 639 h 1262"/>
                  <a:gd name="T48" fmla="*/ 36 w 300"/>
                  <a:gd name="T49" fmla="*/ 427 h 1262"/>
                  <a:gd name="T50" fmla="*/ 8 w 300"/>
                  <a:gd name="T51" fmla="*/ 216 h 1262"/>
                  <a:gd name="T52" fmla="*/ 2 w 300"/>
                  <a:gd name="T53" fmla="*/ 108 h 1262"/>
                  <a:gd name="T54" fmla="*/ 0 w 300"/>
                  <a:gd name="T55" fmla="*/ 0 h 1262"/>
                  <a:gd name="T56" fmla="*/ 10 w 300"/>
                  <a:gd name="T57" fmla="*/ 0 h 1262"/>
                  <a:gd name="T58" fmla="*/ 32 w 300"/>
                  <a:gd name="T59" fmla="*/ 8 h 1262"/>
                  <a:gd name="T60" fmla="*/ 54 w 300"/>
                  <a:gd name="T61" fmla="*/ 24 h 1262"/>
                  <a:gd name="T62" fmla="*/ 86 w 300"/>
                  <a:gd name="T63" fmla="*/ 58 h 1262"/>
                  <a:gd name="T64" fmla="*/ 120 w 300"/>
                  <a:gd name="T65" fmla="*/ 112 h 1262"/>
                  <a:gd name="T66" fmla="*/ 138 w 300"/>
                  <a:gd name="T67" fmla="*/ 158 h 126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00" h="1262">
                    <a:moveTo>
                      <a:pt x="138" y="134"/>
                    </a:moveTo>
                    <a:lnTo>
                      <a:pt x="138" y="134"/>
                    </a:lnTo>
                    <a:lnTo>
                      <a:pt x="152" y="182"/>
                    </a:lnTo>
                    <a:lnTo>
                      <a:pt x="164" y="232"/>
                    </a:lnTo>
                    <a:lnTo>
                      <a:pt x="174" y="284"/>
                    </a:lnTo>
                    <a:lnTo>
                      <a:pt x="180" y="336"/>
                    </a:lnTo>
                    <a:lnTo>
                      <a:pt x="194" y="442"/>
                    </a:lnTo>
                    <a:lnTo>
                      <a:pt x="200" y="492"/>
                    </a:lnTo>
                    <a:lnTo>
                      <a:pt x="210" y="544"/>
                    </a:lnTo>
                    <a:lnTo>
                      <a:pt x="250" y="748"/>
                    </a:lnTo>
                    <a:lnTo>
                      <a:pt x="270" y="850"/>
                    </a:lnTo>
                    <a:lnTo>
                      <a:pt x="286" y="954"/>
                    </a:lnTo>
                    <a:lnTo>
                      <a:pt x="290" y="990"/>
                    </a:lnTo>
                    <a:lnTo>
                      <a:pt x="296" y="1042"/>
                    </a:lnTo>
                    <a:lnTo>
                      <a:pt x="300" y="1104"/>
                    </a:lnTo>
                    <a:lnTo>
                      <a:pt x="300" y="1136"/>
                    </a:lnTo>
                    <a:lnTo>
                      <a:pt x="298" y="1166"/>
                    </a:lnTo>
                    <a:lnTo>
                      <a:pt x="296" y="1194"/>
                    </a:lnTo>
                    <a:lnTo>
                      <a:pt x="292" y="1218"/>
                    </a:lnTo>
                    <a:lnTo>
                      <a:pt x="286" y="1238"/>
                    </a:lnTo>
                    <a:lnTo>
                      <a:pt x="280" y="1246"/>
                    </a:lnTo>
                    <a:lnTo>
                      <a:pt x="276" y="1254"/>
                    </a:lnTo>
                    <a:lnTo>
                      <a:pt x="270" y="1258"/>
                    </a:lnTo>
                    <a:lnTo>
                      <a:pt x="264" y="1262"/>
                    </a:lnTo>
                    <a:lnTo>
                      <a:pt x="258" y="1262"/>
                    </a:lnTo>
                    <a:lnTo>
                      <a:pt x="250" y="1260"/>
                    </a:lnTo>
                    <a:lnTo>
                      <a:pt x="240" y="1258"/>
                    </a:lnTo>
                    <a:lnTo>
                      <a:pt x="232" y="1252"/>
                    </a:lnTo>
                    <a:lnTo>
                      <a:pt x="220" y="1244"/>
                    </a:lnTo>
                    <a:lnTo>
                      <a:pt x="210" y="1232"/>
                    </a:lnTo>
                    <a:lnTo>
                      <a:pt x="196" y="1216"/>
                    </a:lnTo>
                    <a:lnTo>
                      <a:pt x="184" y="1198"/>
                    </a:lnTo>
                    <a:lnTo>
                      <a:pt x="174" y="1176"/>
                    </a:lnTo>
                    <a:lnTo>
                      <a:pt x="166" y="1154"/>
                    </a:lnTo>
                    <a:lnTo>
                      <a:pt x="160" y="1130"/>
                    </a:lnTo>
                    <a:lnTo>
                      <a:pt x="154" y="1104"/>
                    </a:lnTo>
                    <a:lnTo>
                      <a:pt x="148" y="1052"/>
                    </a:lnTo>
                    <a:lnTo>
                      <a:pt x="142" y="998"/>
                    </a:lnTo>
                    <a:lnTo>
                      <a:pt x="138" y="944"/>
                    </a:lnTo>
                    <a:lnTo>
                      <a:pt x="134" y="896"/>
                    </a:lnTo>
                    <a:lnTo>
                      <a:pt x="130" y="872"/>
                    </a:lnTo>
                    <a:lnTo>
                      <a:pt x="126" y="852"/>
                    </a:lnTo>
                    <a:lnTo>
                      <a:pt x="102" y="748"/>
                    </a:lnTo>
                    <a:lnTo>
                      <a:pt x="78" y="644"/>
                    </a:lnTo>
                    <a:lnTo>
                      <a:pt x="56" y="538"/>
                    </a:lnTo>
                    <a:lnTo>
                      <a:pt x="36" y="432"/>
                    </a:lnTo>
                    <a:lnTo>
                      <a:pt x="20" y="324"/>
                    </a:lnTo>
                    <a:lnTo>
                      <a:pt x="8" y="216"/>
                    </a:lnTo>
                    <a:lnTo>
                      <a:pt x="4" y="162"/>
                    </a:lnTo>
                    <a:lnTo>
                      <a:pt x="2" y="108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2"/>
                    </a:lnTo>
                    <a:lnTo>
                      <a:pt x="32" y="8"/>
                    </a:lnTo>
                    <a:lnTo>
                      <a:pt x="42" y="14"/>
                    </a:lnTo>
                    <a:lnTo>
                      <a:pt x="54" y="24"/>
                    </a:lnTo>
                    <a:lnTo>
                      <a:pt x="64" y="34"/>
                    </a:lnTo>
                    <a:lnTo>
                      <a:pt x="86" y="58"/>
                    </a:lnTo>
                    <a:lnTo>
                      <a:pt x="104" y="84"/>
                    </a:lnTo>
                    <a:lnTo>
                      <a:pt x="120" y="112"/>
                    </a:lnTo>
                    <a:lnTo>
                      <a:pt x="132" y="136"/>
                    </a:lnTo>
                    <a:lnTo>
                      <a:pt x="138" y="15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" name="Freeform 130"/>
              <p:cNvSpPr>
                <a:spLocks/>
              </p:cNvSpPr>
              <p:nvPr userDrawn="1"/>
            </p:nvSpPr>
            <p:spPr bwMode="auto">
              <a:xfrm>
                <a:off x="10417" y="-287"/>
                <a:ext cx="320" cy="1080"/>
              </a:xfrm>
              <a:custGeom>
                <a:avLst/>
                <a:gdLst>
                  <a:gd name="T0" fmla="*/ 112 w 332"/>
                  <a:gd name="T1" fmla="*/ 99 h 1090"/>
                  <a:gd name="T2" fmla="*/ 118 w 332"/>
                  <a:gd name="T3" fmla="*/ 160 h 1090"/>
                  <a:gd name="T4" fmla="*/ 130 w 332"/>
                  <a:gd name="T5" fmla="*/ 222 h 1090"/>
                  <a:gd name="T6" fmla="*/ 165 w 332"/>
                  <a:gd name="T7" fmla="*/ 345 h 1090"/>
                  <a:gd name="T8" fmla="*/ 203 w 332"/>
                  <a:gd name="T9" fmla="*/ 468 h 1090"/>
                  <a:gd name="T10" fmla="*/ 225 w 332"/>
                  <a:gd name="T11" fmla="*/ 557 h 1090"/>
                  <a:gd name="T12" fmla="*/ 231 w 332"/>
                  <a:gd name="T13" fmla="*/ 586 h 1090"/>
                  <a:gd name="T14" fmla="*/ 251 w 332"/>
                  <a:gd name="T15" fmla="*/ 691 h 1090"/>
                  <a:gd name="T16" fmla="*/ 268 w 332"/>
                  <a:gd name="T17" fmla="*/ 788 h 1090"/>
                  <a:gd name="T18" fmla="*/ 275 w 332"/>
                  <a:gd name="T19" fmla="*/ 852 h 1090"/>
                  <a:gd name="T20" fmla="*/ 275 w 332"/>
                  <a:gd name="T21" fmla="*/ 914 h 1090"/>
                  <a:gd name="T22" fmla="*/ 266 w 332"/>
                  <a:gd name="T23" fmla="*/ 973 h 1090"/>
                  <a:gd name="T24" fmla="*/ 254 w 332"/>
                  <a:gd name="T25" fmla="*/ 1010 h 1090"/>
                  <a:gd name="T26" fmla="*/ 242 w 332"/>
                  <a:gd name="T27" fmla="*/ 1030 h 1090"/>
                  <a:gd name="T28" fmla="*/ 233 w 332"/>
                  <a:gd name="T29" fmla="*/ 1040 h 1090"/>
                  <a:gd name="T30" fmla="*/ 215 w 332"/>
                  <a:gd name="T31" fmla="*/ 1023 h 1090"/>
                  <a:gd name="T32" fmla="*/ 185 w 332"/>
                  <a:gd name="T33" fmla="*/ 977 h 1090"/>
                  <a:gd name="T34" fmla="*/ 160 w 332"/>
                  <a:gd name="T35" fmla="*/ 918 h 1090"/>
                  <a:gd name="T36" fmla="*/ 142 w 332"/>
                  <a:gd name="T37" fmla="*/ 850 h 1090"/>
                  <a:gd name="T38" fmla="*/ 123 w 332"/>
                  <a:gd name="T39" fmla="*/ 743 h 1090"/>
                  <a:gd name="T40" fmla="*/ 104 w 332"/>
                  <a:gd name="T41" fmla="*/ 608 h 1090"/>
                  <a:gd name="T42" fmla="*/ 93 w 332"/>
                  <a:gd name="T43" fmla="*/ 557 h 1090"/>
                  <a:gd name="T44" fmla="*/ 59 w 332"/>
                  <a:gd name="T45" fmla="*/ 414 h 1090"/>
                  <a:gd name="T46" fmla="*/ 25 w 332"/>
                  <a:gd name="T47" fmla="*/ 281 h 1090"/>
                  <a:gd name="T48" fmla="*/ 13 w 332"/>
                  <a:gd name="T49" fmla="*/ 216 h 1090"/>
                  <a:gd name="T50" fmla="*/ 4 w 332"/>
                  <a:gd name="T51" fmla="*/ 149 h 1090"/>
                  <a:gd name="T52" fmla="*/ 0 w 332"/>
                  <a:gd name="T53" fmla="*/ 75 h 1090"/>
                  <a:gd name="T54" fmla="*/ 6 w 332"/>
                  <a:gd name="T55" fmla="*/ 2 h 1090"/>
                  <a:gd name="T56" fmla="*/ 13 w 332"/>
                  <a:gd name="T57" fmla="*/ 0 h 1090"/>
                  <a:gd name="T58" fmla="*/ 33 w 332"/>
                  <a:gd name="T59" fmla="*/ 2 h 1090"/>
                  <a:gd name="T60" fmla="*/ 61 w 332"/>
                  <a:gd name="T61" fmla="*/ 16 h 1090"/>
                  <a:gd name="T62" fmla="*/ 93 w 332"/>
                  <a:gd name="T63" fmla="*/ 50 h 1090"/>
                  <a:gd name="T64" fmla="*/ 104 w 332"/>
                  <a:gd name="T65" fmla="*/ 65 h 1090"/>
                  <a:gd name="T66" fmla="*/ 110 w 332"/>
                  <a:gd name="T67" fmla="*/ 85 h 1090"/>
                  <a:gd name="T68" fmla="*/ 112 w 332"/>
                  <a:gd name="T69" fmla="*/ 107 h 10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2" h="1090">
                    <a:moveTo>
                      <a:pt x="134" y="104"/>
                    </a:moveTo>
                    <a:lnTo>
                      <a:pt x="134" y="104"/>
                    </a:lnTo>
                    <a:lnTo>
                      <a:pt x="136" y="136"/>
                    </a:lnTo>
                    <a:lnTo>
                      <a:pt x="142" y="168"/>
                    </a:lnTo>
                    <a:lnTo>
                      <a:pt x="148" y="200"/>
                    </a:lnTo>
                    <a:lnTo>
                      <a:pt x="156" y="232"/>
                    </a:lnTo>
                    <a:lnTo>
                      <a:pt x="176" y="296"/>
                    </a:lnTo>
                    <a:lnTo>
                      <a:pt x="198" y="360"/>
                    </a:lnTo>
                    <a:lnTo>
                      <a:pt x="222" y="424"/>
                    </a:lnTo>
                    <a:lnTo>
                      <a:pt x="244" y="488"/>
                    </a:lnTo>
                    <a:lnTo>
                      <a:pt x="262" y="550"/>
                    </a:lnTo>
                    <a:lnTo>
                      <a:pt x="270" y="582"/>
                    </a:lnTo>
                    <a:lnTo>
                      <a:pt x="278" y="614"/>
                    </a:lnTo>
                    <a:lnTo>
                      <a:pt x="288" y="664"/>
                    </a:lnTo>
                    <a:lnTo>
                      <a:pt x="302" y="724"/>
                    </a:lnTo>
                    <a:lnTo>
                      <a:pt x="316" y="790"/>
                    </a:lnTo>
                    <a:lnTo>
                      <a:pt x="322" y="824"/>
                    </a:lnTo>
                    <a:lnTo>
                      <a:pt x="326" y="858"/>
                    </a:lnTo>
                    <a:lnTo>
                      <a:pt x="330" y="892"/>
                    </a:lnTo>
                    <a:lnTo>
                      <a:pt x="332" y="926"/>
                    </a:lnTo>
                    <a:lnTo>
                      <a:pt x="330" y="958"/>
                    </a:lnTo>
                    <a:lnTo>
                      <a:pt x="328" y="990"/>
                    </a:lnTo>
                    <a:lnTo>
                      <a:pt x="320" y="1018"/>
                    </a:lnTo>
                    <a:lnTo>
                      <a:pt x="312" y="1046"/>
                    </a:lnTo>
                    <a:lnTo>
                      <a:pt x="306" y="1058"/>
                    </a:lnTo>
                    <a:lnTo>
                      <a:pt x="298" y="1070"/>
                    </a:lnTo>
                    <a:lnTo>
                      <a:pt x="290" y="1080"/>
                    </a:lnTo>
                    <a:lnTo>
                      <a:pt x="280" y="1090"/>
                    </a:lnTo>
                    <a:lnTo>
                      <a:pt x="270" y="1082"/>
                    </a:lnTo>
                    <a:lnTo>
                      <a:pt x="258" y="1072"/>
                    </a:lnTo>
                    <a:lnTo>
                      <a:pt x="238" y="1050"/>
                    </a:lnTo>
                    <a:lnTo>
                      <a:pt x="222" y="1022"/>
                    </a:lnTo>
                    <a:lnTo>
                      <a:pt x="206" y="994"/>
                    </a:lnTo>
                    <a:lnTo>
                      <a:pt x="192" y="962"/>
                    </a:lnTo>
                    <a:lnTo>
                      <a:pt x="180" y="926"/>
                    </a:lnTo>
                    <a:lnTo>
                      <a:pt x="170" y="890"/>
                    </a:lnTo>
                    <a:lnTo>
                      <a:pt x="162" y="854"/>
                    </a:lnTo>
                    <a:lnTo>
                      <a:pt x="148" y="778"/>
                    </a:lnTo>
                    <a:lnTo>
                      <a:pt x="136" y="704"/>
                    </a:lnTo>
                    <a:lnTo>
                      <a:pt x="124" y="638"/>
                    </a:lnTo>
                    <a:lnTo>
                      <a:pt x="112" y="582"/>
                    </a:lnTo>
                    <a:lnTo>
                      <a:pt x="92" y="506"/>
                    </a:lnTo>
                    <a:lnTo>
                      <a:pt x="70" y="434"/>
                    </a:lnTo>
                    <a:lnTo>
                      <a:pt x="48" y="364"/>
                    </a:lnTo>
                    <a:lnTo>
                      <a:pt x="30" y="296"/>
                    </a:lnTo>
                    <a:lnTo>
                      <a:pt x="20" y="262"/>
                    </a:lnTo>
                    <a:lnTo>
                      <a:pt x="14" y="226"/>
                    </a:lnTo>
                    <a:lnTo>
                      <a:pt x="8" y="190"/>
                    </a:lnTo>
                    <a:lnTo>
                      <a:pt x="4" y="154"/>
                    </a:lnTo>
                    <a:lnTo>
                      <a:pt x="0" y="118"/>
                    </a:lnTo>
                    <a:lnTo>
                      <a:pt x="0" y="80"/>
                    </a:lnTo>
                    <a:lnTo>
                      <a:pt x="2" y="42"/>
                    </a:lnTo>
                    <a:lnTo>
                      <a:pt x="6" y="2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38" y="2"/>
                    </a:lnTo>
                    <a:lnTo>
                      <a:pt x="48" y="6"/>
                    </a:lnTo>
                    <a:lnTo>
                      <a:pt x="72" y="16"/>
                    </a:lnTo>
                    <a:lnTo>
                      <a:pt x="92" y="32"/>
                    </a:lnTo>
                    <a:lnTo>
                      <a:pt x="112" y="50"/>
                    </a:lnTo>
                    <a:lnTo>
                      <a:pt x="118" y="60"/>
                    </a:lnTo>
                    <a:lnTo>
                      <a:pt x="124" y="70"/>
                    </a:lnTo>
                    <a:lnTo>
                      <a:pt x="130" y="80"/>
                    </a:lnTo>
                    <a:lnTo>
                      <a:pt x="132" y="90"/>
                    </a:lnTo>
                    <a:lnTo>
                      <a:pt x="134" y="102"/>
                    </a:lnTo>
                    <a:lnTo>
                      <a:pt x="134" y="112"/>
                    </a:lnTo>
                    <a:lnTo>
                      <a:pt x="134" y="10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" name="Freeform 131"/>
              <p:cNvSpPr>
                <a:spLocks/>
              </p:cNvSpPr>
              <p:nvPr userDrawn="1"/>
            </p:nvSpPr>
            <p:spPr bwMode="auto">
              <a:xfrm>
                <a:off x="10417" y="-287"/>
                <a:ext cx="320" cy="1080"/>
              </a:xfrm>
              <a:custGeom>
                <a:avLst/>
                <a:gdLst>
                  <a:gd name="T0" fmla="*/ 112 w 332"/>
                  <a:gd name="T1" fmla="*/ 99 h 1090"/>
                  <a:gd name="T2" fmla="*/ 118 w 332"/>
                  <a:gd name="T3" fmla="*/ 160 h 1090"/>
                  <a:gd name="T4" fmla="*/ 130 w 332"/>
                  <a:gd name="T5" fmla="*/ 222 h 1090"/>
                  <a:gd name="T6" fmla="*/ 165 w 332"/>
                  <a:gd name="T7" fmla="*/ 345 h 1090"/>
                  <a:gd name="T8" fmla="*/ 203 w 332"/>
                  <a:gd name="T9" fmla="*/ 468 h 1090"/>
                  <a:gd name="T10" fmla="*/ 225 w 332"/>
                  <a:gd name="T11" fmla="*/ 557 h 1090"/>
                  <a:gd name="T12" fmla="*/ 231 w 332"/>
                  <a:gd name="T13" fmla="*/ 586 h 1090"/>
                  <a:gd name="T14" fmla="*/ 251 w 332"/>
                  <a:gd name="T15" fmla="*/ 691 h 1090"/>
                  <a:gd name="T16" fmla="*/ 268 w 332"/>
                  <a:gd name="T17" fmla="*/ 788 h 1090"/>
                  <a:gd name="T18" fmla="*/ 275 w 332"/>
                  <a:gd name="T19" fmla="*/ 852 h 1090"/>
                  <a:gd name="T20" fmla="*/ 275 w 332"/>
                  <a:gd name="T21" fmla="*/ 914 h 1090"/>
                  <a:gd name="T22" fmla="*/ 266 w 332"/>
                  <a:gd name="T23" fmla="*/ 973 h 1090"/>
                  <a:gd name="T24" fmla="*/ 254 w 332"/>
                  <a:gd name="T25" fmla="*/ 1010 h 1090"/>
                  <a:gd name="T26" fmla="*/ 242 w 332"/>
                  <a:gd name="T27" fmla="*/ 1030 h 1090"/>
                  <a:gd name="T28" fmla="*/ 233 w 332"/>
                  <a:gd name="T29" fmla="*/ 1040 h 1090"/>
                  <a:gd name="T30" fmla="*/ 215 w 332"/>
                  <a:gd name="T31" fmla="*/ 1023 h 1090"/>
                  <a:gd name="T32" fmla="*/ 185 w 332"/>
                  <a:gd name="T33" fmla="*/ 977 h 1090"/>
                  <a:gd name="T34" fmla="*/ 160 w 332"/>
                  <a:gd name="T35" fmla="*/ 918 h 1090"/>
                  <a:gd name="T36" fmla="*/ 142 w 332"/>
                  <a:gd name="T37" fmla="*/ 850 h 1090"/>
                  <a:gd name="T38" fmla="*/ 123 w 332"/>
                  <a:gd name="T39" fmla="*/ 743 h 1090"/>
                  <a:gd name="T40" fmla="*/ 104 w 332"/>
                  <a:gd name="T41" fmla="*/ 608 h 1090"/>
                  <a:gd name="T42" fmla="*/ 93 w 332"/>
                  <a:gd name="T43" fmla="*/ 557 h 1090"/>
                  <a:gd name="T44" fmla="*/ 59 w 332"/>
                  <a:gd name="T45" fmla="*/ 414 h 1090"/>
                  <a:gd name="T46" fmla="*/ 25 w 332"/>
                  <a:gd name="T47" fmla="*/ 281 h 1090"/>
                  <a:gd name="T48" fmla="*/ 13 w 332"/>
                  <a:gd name="T49" fmla="*/ 216 h 1090"/>
                  <a:gd name="T50" fmla="*/ 4 w 332"/>
                  <a:gd name="T51" fmla="*/ 149 h 1090"/>
                  <a:gd name="T52" fmla="*/ 0 w 332"/>
                  <a:gd name="T53" fmla="*/ 75 h 1090"/>
                  <a:gd name="T54" fmla="*/ 6 w 332"/>
                  <a:gd name="T55" fmla="*/ 2 h 1090"/>
                  <a:gd name="T56" fmla="*/ 13 w 332"/>
                  <a:gd name="T57" fmla="*/ 0 h 1090"/>
                  <a:gd name="T58" fmla="*/ 33 w 332"/>
                  <a:gd name="T59" fmla="*/ 2 h 1090"/>
                  <a:gd name="T60" fmla="*/ 61 w 332"/>
                  <a:gd name="T61" fmla="*/ 16 h 1090"/>
                  <a:gd name="T62" fmla="*/ 93 w 332"/>
                  <a:gd name="T63" fmla="*/ 50 h 1090"/>
                  <a:gd name="T64" fmla="*/ 104 w 332"/>
                  <a:gd name="T65" fmla="*/ 65 h 1090"/>
                  <a:gd name="T66" fmla="*/ 110 w 332"/>
                  <a:gd name="T67" fmla="*/ 85 h 1090"/>
                  <a:gd name="T68" fmla="*/ 112 w 332"/>
                  <a:gd name="T69" fmla="*/ 107 h 10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2" h="1090">
                    <a:moveTo>
                      <a:pt x="134" y="104"/>
                    </a:moveTo>
                    <a:lnTo>
                      <a:pt x="134" y="104"/>
                    </a:lnTo>
                    <a:lnTo>
                      <a:pt x="136" y="136"/>
                    </a:lnTo>
                    <a:lnTo>
                      <a:pt x="142" y="168"/>
                    </a:lnTo>
                    <a:lnTo>
                      <a:pt x="148" y="200"/>
                    </a:lnTo>
                    <a:lnTo>
                      <a:pt x="156" y="232"/>
                    </a:lnTo>
                    <a:lnTo>
                      <a:pt x="176" y="296"/>
                    </a:lnTo>
                    <a:lnTo>
                      <a:pt x="198" y="360"/>
                    </a:lnTo>
                    <a:lnTo>
                      <a:pt x="222" y="424"/>
                    </a:lnTo>
                    <a:lnTo>
                      <a:pt x="244" y="488"/>
                    </a:lnTo>
                    <a:lnTo>
                      <a:pt x="262" y="550"/>
                    </a:lnTo>
                    <a:lnTo>
                      <a:pt x="270" y="582"/>
                    </a:lnTo>
                    <a:lnTo>
                      <a:pt x="278" y="614"/>
                    </a:lnTo>
                    <a:lnTo>
                      <a:pt x="288" y="664"/>
                    </a:lnTo>
                    <a:lnTo>
                      <a:pt x="302" y="724"/>
                    </a:lnTo>
                    <a:lnTo>
                      <a:pt x="316" y="790"/>
                    </a:lnTo>
                    <a:lnTo>
                      <a:pt x="322" y="824"/>
                    </a:lnTo>
                    <a:lnTo>
                      <a:pt x="326" y="858"/>
                    </a:lnTo>
                    <a:lnTo>
                      <a:pt x="330" y="892"/>
                    </a:lnTo>
                    <a:lnTo>
                      <a:pt x="332" y="926"/>
                    </a:lnTo>
                    <a:lnTo>
                      <a:pt x="330" y="958"/>
                    </a:lnTo>
                    <a:lnTo>
                      <a:pt x="328" y="990"/>
                    </a:lnTo>
                    <a:lnTo>
                      <a:pt x="320" y="1018"/>
                    </a:lnTo>
                    <a:lnTo>
                      <a:pt x="312" y="1046"/>
                    </a:lnTo>
                    <a:lnTo>
                      <a:pt x="306" y="1058"/>
                    </a:lnTo>
                    <a:lnTo>
                      <a:pt x="298" y="1070"/>
                    </a:lnTo>
                    <a:lnTo>
                      <a:pt x="290" y="1080"/>
                    </a:lnTo>
                    <a:lnTo>
                      <a:pt x="280" y="1090"/>
                    </a:lnTo>
                    <a:lnTo>
                      <a:pt x="270" y="1082"/>
                    </a:lnTo>
                    <a:lnTo>
                      <a:pt x="258" y="1072"/>
                    </a:lnTo>
                    <a:lnTo>
                      <a:pt x="238" y="1050"/>
                    </a:lnTo>
                    <a:lnTo>
                      <a:pt x="222" y="1022"/>
                    </a:lnTo>
                    <a:lnTo>
                      <a:pt x="206" y="994"/>
                    </a:lnTo>
                    <a:lnTo>
                      <a:pt x="192" y="962"/>
                    </a:lnTo>
                    <a:lnTo>
                      <a:pt x="180" y="926"/>
                    </a:lnTo>
                    <a:lnTo>
                      <a:pt x="170" y="890"/>
                    </a:lnTo>
                    <a:lnTo>
                      <a:pt x="162" y="854"/>
                    </a:lnTo>
                    <a:lnTo>
                      <a:pt x="148" y="778"/>
                    </a:lnTo>
                    <a:lnTo>
                      <a:pt x="136" y="704"/>
                    </a:lnTo>
                    <a:lnTo>
                      <a:pt x="124" y="638"/>
                    </a:lnTo>
                    <a:lnTo>
                      <a:pt x="112" y="582"/>
                    </a:lnTo>
                    <a:lnTo>
                      <a:pt x="92" y="506"/>
                    </a:lnTo>
                    <a:lnTo>
                      <a:pt x="70" y="434"/>
                    </a:lnTo>
                    <a:lnTo>
                      <a:pt x="48" y="364"/>
                    </a:lnTo>
                    <a:lnTo>
                      <a:pt x="30" y="296"/>
                    </a:lnTo>
                    <a:lnTo>
                      <a:pt x="20" y="262"/>
                    </a:lnTo>
                    <a:lnTo>
                      <a:pt x="14" y="226"/>
                    </a:lnTo>
                    <a:lnTo>
                      <a:pt x="8" y="190"/>
                    </a:lnTo>
                    <a:lnTo>
                      <a:pt x="4" y="154"/>
                    </a:lnTo>
                    <a:lnTo>
                      <a:pt x="0" y="118"/>
                    </a:lnTo>
                    <a:lnTo>
                      <a:pt x="0" y="80"/>
                    </a:lnTo>
                    <a:lnTo>
                      <a:pt x="2" y="42"/>
                    </a:lnTo>
                    <a:lnTo>
                      <a:pt x="6" y="2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38" y="2"/>
                    </a:lnTo>
                    <a:lnTo>
                      <a:pt x="48" y="6"/>
                    </a:lnTo>
                    <a:lnTo>
                      <a:pt x="72" y="16"/>
                    </a:lnTo>
                    <a:lnTo>
                      <a:pt x="92" y="32"/>
                    </a:lnTo>
                    <a:lnTo>
                      <a:pt x="112" y="50"/>
                    </a:lnTo>
                    <a:lnTo>
                      <a:pt x="118" y="60"/>
                    </a:lnTo>
                    <a:lnTo>
                      <a:pt x="124" y="70"/>
                    </a:lnTo>
                    <a:lnTo>
                      <a:pt x="130" y="80"/>
                    </a:lnTo>
                    <a:lnTo>
                      <a:pt x="132" y="90"/>
                    </a:lnTo>
                    <a:lnTo>
                      <a:pt x="134" y="102"/>
                    </a:lnTo>
                    <a:lnTo>
                      <a:pt x="134" y="11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" name="Freeform 132"/>
              <p:cNvSpPr>
                <a:spLocks/>
              </p:cNvSpPr>
              <p:nvPr userDrawn="1"/>
            </p:nvSpPr>
            <p:spPr bwMode="auto">
              <a:xfrm>
                <a:off x="9997" y="-167"/>
                <a:ext cx="280" cy="1100"/>
              </a:xfrm>
              <a:custGeom>
                <a:avLst/>
                <a:gdLst>
                  <a:gd name="T0" fmla="*/ 101 w 282"/>
                  <a:gd name="T1" fmla="*/ 144 h 1098"/>
                  <a:gd name="T2" fmla="*/ 117 w 282"/>
                  <a:gd name="T3" fmla="*/ 214 h 1098"/>
                  <a:gd name="T4" fmla="*/ 191 w 282"/>
                  <a:gd name="T5" fmla="*/ 491 h 1098"/>
                  <a:gd name="T6" fmla="*/ 228 w 282"/>
                  <a:gd name="T7" fmla="*/ 655 h 1098"/>
                  <a:gd name="T8" fmla="*/ 258 w 282"/>
                  <a:gd name="T9" fmla="*/ 815 h 1098"/>
                  <a:gd name="T10" fmla="*/ 272 w 282"/>
                  <a:gd name="T11" fmla="*/ 928 h 1098"/>
                  <a:gd name="T12" fmla="*/ 272 w 282"/>
                  <a:gd name="T13" fmla="*/ 990 h 1098"/>
                  <a:gd name="T14" fmla="*/ 266 w 282"/>
                  <a:gd name="T15" fmla="*/ 1042 h 1098"/>
                  <a:gd name="T16" fmla="*/ 252 w 282"/>
                  <a:gd name="T17" fmla="*/ 1080 h 1098"/>
                  <a:gd name="T18" fmla="*/ 236 w 282"/>
                  <a:gd name="T19" fmla="*/ 1098 h 1098"/>
                  <a:gd name="T20" fmla="*/ 222 w 282"/>
                  <a:gd name="T21" fmla="*/ 1106 h 1098"/>
                  <a:gd name="T22" fmla="*/ 214 w 282"/>
                  <a:gd name="T23" fmla="*/ 1108 h 1098"/>
                  <a:gd name="T24" fmla="*/ 187 w 282"/>
                  <a:gd name="T25" fmla="*/ 1028 h 1098"/>
                  <a:gd name="T26" fmla="*/ 165 w 282"/>
                  <a:gd name="T27" fmla="*/ 946 h 1098"/>
                  <a:gd name="T28" fmla="*/ 153 w 282"/>
                  <a:gd name="T29" fmla="*/ 862 h 1098"/>
                  <a:gd name="T30" fmla="*/ 141 w 282"/>
                  <a:gd name="T31" fmla="*/ 771 h 1098"/>
                  <a:gd name="T32" fmla="*/ 113 w 282"/>
                  <a:gd name="T33" fmla="*/ 595 h 1098"/>
                  <a:gd name="T34" fmla="*/ 73 w 282"/>
                  <a:gd name="T35" fmla="*/ 421 h 1098"/>
                  <a:gd name="T36" fmla="*/ 68 w 282"/>
                  <a:gd name="T37" fmla="*/ 383 h 1098"/>
                  <a:gd name="T38" fmla="*/ 24 w 282"/>
                  <a:gd name="T39" fmla="*/ 250 h 1098"/>
                  <a:gd name="T40" fmla="*/ 2 w 282"/>
                  <a:gd name="T41" fmla="*/ 162 h 1098"/>
                  <a:gd name="T42" fmla="*/ 0 w 282"/>
                  <a:gd name="T43" fmla="*/ 118 h 1098"/>
                  <a:gd name="T44" fmla="*/ 2 w 282"/>
                  <a:gd name="T45" fmla="*/ 78 h 1098"/>
                  <a:gd name="T46" fmla="*/ 6 w 282"/>
                  <a:gd name="T47" fmla="*/ 60 h 1098"/>
                  <a:gd name="T48" fmla="*/ 22 w 282"/>
                  <a:gd name="T49" fmla="*/ 26 h 1098"/>
                  <a:gd name="T50" fmla="*/ 38 w 282"/>
                  <a:gd name="T51" fmla="*/ 8 h 1098"/>
                  <a:gd name="T52" fmla="*/ 52 w 282"/>
                  <a:gd name="T53" fmla="*/ 0 h 1098"/>
                  <a:gd name="T54" fmla="*/ 70 w 282"/>
                  <a:gd name="T55" fmla="*/ 0 h 1098"/>
                  <a:gd name="T56" fmla="*/ 83 w 282"/>
                  <a:gd name="T57" fmla="*/ 6 h 1098"/>
                  <a:gd name="T58" fmla="*/ 95 w 282"/>
                  <a:gd name="T59" fmla="*/ 14 h 1098"/>
                  <a:gd name="T60" fmla="*/ 107 w 282"/>
                  <a:gd name="T61" fmla="*/ 26 h 1098"/>
                  <a:gd name="T62" fmla="*/ 121 w 282"/>
                  <a:gd name="T63" fmla="*/ 60 h 1098"/>
                  <a:gd name="T64" fmla="*/ 125 w 282"/>
                  <a:gd name="T65" fmla="*/ 102 h 1098"/>
                  <a:gd name="T66" fmla="*/ 125 w 282"/>
                  <a:gd name="T67" fmla="*/ 158 h 109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82" h="1098">
                    <a:moveTo>
                      <a:pt x="106" y="144"/>
                    </a:moveTo>
                    <a:lnTo>
                      <a:pt x="106" y="144"/>
                    </a:lnTo>
                    <a:lnTo>
                      <a:pt x="112" y="172"/>
                    </a:lnTo>
                    <a:lnTo>
                      <a:pt x="122" y="214"/>
                    </a:lnTo>
                    <a:lnTo>
                      <a:pt x="156" y="334"/>
                    </a:lnTo>
                    <a:lnTo>
                      <a:pt x="196" y="486"/>
                    </a:lnTo>
                    <a:lnTo>
                      <a:pt x="218" y="566"/>
                    </a:lnTo>
                    <a:lnTo>
                      <a:pt x="238" y="650"/>
                    </a:lnTo>
                    <a:lnTo>
                      <a:pt x="254" y="732"/>
                    </a:lnTo>
                    <a:lnTo>
                      <a:pt x="268" y="810"/>
                    </a:lnTo>
                    <a:lnTo>
                      <a:pt x="278" y="884"/>
                    </a:lnTo>
                    <a:lnTo>
                      <a:pt x="282" y="918"/>
                    </a:lnTo>
                    <a:lnTo>
                      <a:pt x="282" y="950"/>
                    </a:lnTo>
                    <a:lnTo>
                      <a:pt x="282" y="980"/>
                    </a:lnTo>
                    <a:lnTo>
                      <a:pt x="280" y="1008"/>
                    </a:lnTo>
                    <a:lnTo>
                      <a:pt x="276" y="1032"/>
                    </a:lnTo>
                    <a:lnTo>
                      <a:pt x="270" y="1052"/>
                    </a:lnTo>
                    <a:lnTo>
                      <a:pt x="262" y="1070"/>
                    </a:lnTo>
                    <a:lnTo>
                      <a:pt x="252" y="1082"/>
                    </a:lnTo>
                    <a:lnTo>
                      <a:pt x="246" y="1088"/>
                    </a:lnTo>
                    <a:lnTo>
                      <a:pt x="240" y="1092"/>
                    </a:lnTo>
                    <a:lnTo>
                      <a:pt x="232" y="1096"/>
                    </a:lnTo>
                    <a:lnTo>
                      <a:pt x="224" y="1098"/>
                    </a:lnTo>
                    <a:lnTo>
                      <a:pt x="206" y="1058"/>
                    </a:lnTo>
                    <a:lnTo>
                      <a:pt x="192" y="1018"/>
                    </a:lnTo>
                    <a:lnTo>
                      <a:pt x="180" y="978"/>
                    </a:lnTo>
                    <a:lnTo>
                      <a:pt x="170" y="936"/>
                    </a:lnTo>
                    <a:lnTo>
                      <a:pt x="164" y="894"/>
                    </a:lnTo>
                    <a:lnTo>
                      <a:pt x="158" y="852"/>
                    </a:lnTo>
                    <a:lnTo>
                      <a:pt x="146" y="766"/>
                    </a:lnTo>
                    <a:lnTo>
                      <a:pt x="134" y="678"/>
                    </a:lnTo>
                    <a:lnTo>
                      <a:pt x="118" y="590"/>
                    </a:lnTo>
                    <a:lnTo>
                      <a:pt x="98" y="504"/>
                    </a:lnTo>
                    <a:lnTo>
                      <a:pt x="78" y="416"/>
                    </a:lnTo>
                    <a:lnTo>
                      <a:pt x="68" y="378"/>
                    </a:lnTo>
                    <a:lnTo>
                      <a:pt x="54" y="336"/>
                    </a:lnTo>
                    <a:lnTo>
                      <a:pt x="24" y="250"/>
                    </a:lnTo>
                    <a:lnTo>
                      <a:pt x="12" y="204"/>
                    </a:lnTo>
                    <a:lnTo>
                      <a:pt x="2" y="162"/>
                    </a:lnTo>
                    <a:lnTo>
                      <a:pt x="0" y="140"/>
                    </a:lnTo>
                    <a:lnTo>
                      <a:pt x="0" y="118"/>
                    </a:lnTo>
                    <a:lnTo>
                      <a:pt x="0" y="98"/>
                    </a:lnTo>
                    <a:lnTo>
                      <a:pt x="2" y="78"/>
                    </a:lnTo>
                    <a:lnTo>
                      <a:pt x="6" y="60"/>
                    </a:lnTo>
                    <a:lnTo>
                      <a:pt x="14" y="42"/>
                    </a:lnTo>
                    <a:lnTo>
                      <a:pt x="22" y="26"/>
                    </a:lnTo>
                    <a:lnTo>
                      <a:pt x="32" y="12"/>
                    </a:lnTo>
                    <a:lnTo>
                      <a:pt x="38" y="8"/>
                    </a:lnTo>
                    <a:lnTo>
                      <a:pt x="44" y="4"/>
                    </a:lnTo>
                    <a:lnTo>
                      <a:pt x="52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78" y="2"/>
                    </a:lnTo>
                    <a:lnTo>
                      <a:pt x="88" y="6"/>
                    </a:lnTo>
                    <a:lnTo>
                      <a:pt x="100" y="14"/>
                    </a:lnTo>
                    <a:lnTo>
                      <a:pt x="106" y="18"/>
                    </a:lnTo>
                    <a:lnTo>
                      <a:pt x="112" y="26"/>
                    </a:lnTo>
                    <a:lnTo>
                      <a:pt x="120" y="42"/>
                    </a:lnTo>
                    <a:lnTo>
                      <a:pt x="126" y="60"/>
                    </a:lnTo>
                    <a:lnTo>
                      <a:pt x="128" y="80"/>
                    </a:lnTo>
                    <a:lnTo>
                      <a:pt x="130" y="102"/>
                    </a:lnTo>
                    <a:lnTo>
                      <a:pt x="130" y="122"/>
                    </a:lnTo>
                    <a:lnTo>
                      <a:pt x="130" y="158"/>
                    </a:lnTo>
                    <a:lnTo>
                      <a:pt x="106" y="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" name="Freeform 133"/>
              <p:cNvSpPr>
                <a:spLocks/>
              </p:cNvSpPr>
              <p:nvPr userDrawn="1"/>
            </p:nvSpPr>
            <p:spPr bwMode="auto">
              <a:xfrm>
                <a:off x="9997" y="-167"/>
                <a:ext cx="280" cy="1100"/>
              </a:xfrm>
              <a:custGeom>
                <a:avLst/>
                <a:gdLst>
                  <a:gd name="T0" fmla="*/ 101 w 282"/>
                  <a:gd name="T1" fmla="*/ 144 h 1098"/>
                  <a:gd name="T2" fmla="*/ 117 w 282"/>
                  <a:gd name="T3" fmla="*/ 214 h 1098"/>
                  <a:gd name="T4" fmla="*/ 191 w 282"/>
                  <a:gd name="T5" fmla="*/ 491 h 1098"/>
                  <a:gd name="T6" fmla="*/ 228 w 282"/>
                  <a:gd name="T7" fmla="*/ 655 h 1098"/>
                  <a:gd name="T8" fmla="*/ 258 w 282"/>
                  <a:gd name="T9" fmla="*/ 815 h 1098"/>
                  <a:gd name="T10" fmla="*/ 272 w 282"/>
                  <a:gd name="T11" fmla="*/ 928 h 1098"/>
                  <a:gd name="T12" fmla="*/ 272 w 282"/>
                  <a:gd name="T13" fmla="*/ 990 h 1098"/>
                  <a:gd name="T14" fmla="*/ 266 w 282"/>
                  <a:gd name="T15" fmla="*/ 1042 h 1098"/>
                  <a:gd name="T16" fmla="*/ 252 w 282"/>
                  <a:gd name="T17" fmla="*/ 1080 h 1098"/>
                  <a:gd name="T18" fmla="*/ 236 w 282"/>
                  <a:gd name="T19" fmla="*/ 1098 h 1098"/>
                  <a:gd name="T20" fmla="*/ 222 w 282"/>
                  <a:gd name="T21" fmla="*/ 1106 h 1098"/>
                  <a:gd name="T22" fmla="*/ 214 w 282"/>
                  <a:gd name="T23" fmla="*/ 1108 h 1098"/>
                  <a:gd name="T24" fmla="*/ 187 w 282"/>
                  <a:gd name="T25" fmla="*/ 1028 h 1098"/>
                  <a:gd name="T26" fmla="*/ 165 w 282"/>
                  <a:gd name="T27" fmla="*/ 946 h 1098"/>
                  <a:gd name="T28" fmla="*/ 153 w 282"/>
                  <a:gd name="T29" fmla="*/ 862 h 1098"/>
                  <a:gd name="T30" fmla="*/ 141 w 282"/>
                  <a:gd name="T31" fmla="*/ 771 h 1098"/>
                  <a:gd name="T32" fmla="*/ 113 w 282"/>
                  <a:gd name="T33" fmla="*/ 595 h 1098"/>
                  <a:gd name="T34" fmla="*/ 73 w 282"/>
                  <a:gd name="T35" fmla="*/ 421 h 1098"/>
                  <a:gd name="T36" fmla="*/ 68 w 282"/>
                  <a:gd name="T37" fmla="*/ 383 h 1098"/>
                  <a:gd name="T38" fmla="*/ 24 w 282"/>
                  <a:gd name="T39" fmla="*/ 250 h 1098"/>
                  <a:gd name="T40" fmla="*/ 2 w 282"/>
                  <a:gd name="T41" fmla="*/ 162 h 1098"/>
                  <a:gd name="T42" fmla="*/ 0 w 282"/>
                  <a:gd name="T43" fmla="*/ 118 h 1098"/>
                  <a:gd name="T44" fmla="*/ 2 w 282"/>
                  <a:gd name="T45" fmla="*/ 78 h 1098"/>
                  <a:gd name="T46" fmla="*/ 6 w 282"/>
                  <a:gd name="T47" fmla="*/ 60 h 1098"/>
                  <a:gd name="T48" fmla="*/ 22 w 282"/>
                  <a:gd name="T49" fmla="*/ 26 h 1098"/>
                  <a:gd name="T50" fmla="*/ 38 w 282"/>
                  <a:gd name="T51" fmla="*/ 8 h 1098"/>
                  <a:gd name="T52" fmla="*/ 52 w 282"/>
                  <a:gd name="T53" fmla="*/ 0 h 1098"/>
                  <a:gd name="T54" fmla="*/ 70 w 282"/>
                  <a:gd name="T55" fmla="*/ 0 h 1098"/>
                  <a:gd name="T56" fmla="*/ 83 w 282"/>
                  <a:gd name="T57" fmla="*/ 6 h 1098"/>
                  <a:gd name="T58" fmla="*/ 95 w 282"/>
                  <a:gd name="T59" fmla="*/ 14 h 1098"/>
                  <a:gd name="T60" fmla="*/ 107 w 282"/>
                  <a:gd name="T61" fmla="*/ 26 h 1098"/>
                  <a:gd name="T62" fmla="*/ 121 w 282"/>
                  <a:gd name="T63" fmla="*/ 60 h 1098"/>
                  <a:gd name="T64" fmla="*/ 125 w 282"/>
                  <a:gd name="T65" fmla="*/ 102 h 1098"/>
                  <a:gd name="T66" fmla="*/ 125 w 282"/>
                  <a:gd name="T67" fmla="*/ 158 h 109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82" h="1098">
                    <a:moveTo>
                      <a:pt x="106" y="144"/>
                    </a:moveTo>
                    <a:lnTo>
                      <a:pt x="106" y="144"/>
                    </a:lnTo>
                    <a:lnTo>
                      <a:pt x="112" y="172"/>
                    </a:lnTo>
                    <a:lnTo>
                      <a:pt x="122" y="214"/>
                    </a:lnTo>
                    <a:lnTo>
                      <a:pt x="156" y="334"/>
                    </a:lnTo>
                    <a:lnTo>
                      <a:pt x="196" y="486"/>
                    </a:lnTo>
                    <a:lnTo>
                      <a:pt x="218" y="566"/>
                    </a:lnTo>
                    <a:lnTo>
                      <a:pt x="238" y="650"/>
                    </a:lnTo>
                    <a:lnTo>
                      <a:pt x="254" y="732"/>
                    </a:lnTo>
                    <a:lnTo>
                      <a:pt x="268" y="810"/>
                    </a:lnTo>
                    <a:lnTo>
                      <a:pt x="278" y="884"/>
                    </a:lnTo>
                    <a:lnTo>
                      <a:pt x="282" y="918"/>
                    </a:lnTo>
                    <a:lnTo>
                      <a:pt x="282" y="950"/>
                    </a:lnTo>
                    <a:lnTo>
                      <a:pt x="282" y="980"/>
                    </a:lnTo>
                    <a:lnTo>
                      <a:pt x="280" y="1008"/>
                    </a:lnTo>
                    <a:lnTo>
                      <a:pt x="276" y="1032"/>
                    </a:lnTo>
                    <a:lnTo>
                      <a:pt x="270" y="1052"/>
                    </a:lnTo>
                    <a:lnTo>
                      <a:pt x="262" y="1070"/>
                    </a:lnTo>
                    <a:lnTo>
                      <a:pt x="252" y="1082"/>
                    </a:lnTo>
                    <a:lnTo>
                      <a:pt x="246" y="1088"/>
                    </a:lnTo>
                    <a:lnTo>
                      <a:pt x="240" y="1092"/>
                    </a:lnTo>
                    <a:lnTo>
                      <a:pt x="232" y="1096"/>
                    </a:lnTo>
                    <a:lnTo>
                      <a:pt x="224" y="1098"/>
                    </a:lnTo>
                    <a:lnTo>
                      <a:pt x="206" y="1058"/>
                    </a:lnTo>
                    <a:lnTo>
                      <a:pt x="192" y="1018"/>
                    </a:lnTo>
                    <a:lnTo>
                      <a:pt x="180" y="978"/>
                    </a:lnTo>
                    <a:lnTo>
                      <a:pt x="170" y="936"/>
                    </a:lnTo>
                    <a:lnTo>
                      <a:pt x="164" y="894"/>
                    </a:lnTo>
                    <a:lnTo>
                      <a:pt x="158" y="852"/>
                    </a:lnTo>
                    <a:lnTo>
                      <a:pt x="146" y="766"/>
                    </a:lnTo>
                    <a:lnTo>
                      <a:pt x="134" y="678"/>
                    </a:lnTo>
                    <a:lnTo>
                      <a:pt x="118" y="590"/>
                    </a:lnTo>
                    <a:lnTo>
                      <a:pt x="98" y="504"/>
                    </a:lnTo>
                    <a:lnTo>
                      <a:pt x="78" y="416"/>
                    </a:lnTo>
                    <a:lnTo>
                      <a:pt x="68" y="378"/>
                    </a:lnTo>
                    <a:lnTo>
                      <a:pt x="54" y="336"/>
                    </a:lnTo>
                    <a:lnTo>
                      <a:pt x="24" y="250"/>
                    </a:lnTo>
                    <a:lnTo>
                      <a:pt x="12" y="204"/>
                    </a:lnTo>
                    <a:lnTo>
                      <a:pt x="2" y="162"/>
                    </a:lnTo>
                    <a:lnTo>
                      <a:pt x="0" y="140"/>
                    </a:lnTo>
                    <a:lnTo>
                      <a:pt x="0" y="118"/>
                    </a:lnTo>
                    <a:lnTo>
                      <a:pt x="0" y="98"/>
                    </a:lnTo>
                    <a:lnTo>
                      <a:pt x="2" y="78"/>
                    </a:lnTo>
                    <a:lnTo>
                      <a:pt x="6" y="60"/>
                    </a:lnTo>
                    <a:lnTo>
                      <a:pt x="14" y="42"/>
                    </a:lnTo>
                    <a:lnTo>
                      <a:pt x="22" y="26"/>
                    </a:lnTo>
                    <a:lnTo>
                      <a:pt x="32" y="12"/>
                    </a:lnTo>
                    <a:lnTo>
                      <a:pt x="38" y="8"/>
                    </a:lnTo>
                    <a:lnTo>
                      <a:pt x="44" y="4"/>
                    </a:lnTo>
                    <a:lnTo>
                      <a:pt x="52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78" y="2"/>
                    </a:lnTo>
                    <a:lnTo>
                      <a:pt x="88" y="6"/>
                    </a:lnTo>
                    <a:lnTo>
                      <a:pt x="100" y="14"/>
                    </a:lnTo>
                    <a:lnTo>
                      <a:pt x="106" y="18"/>
                    </a:lnTo>
                    <a:lnTo>
                      <a:pt x="112" y="26"/>
                    </a:lnTo>
                    <a:lnTo>
                      <a:pt x="120" y="42"/>
                    </a:lnTo>
                    <a:lnTo>
                      <a:pt x="126" y="60"/>
                    </a:lnTo>
                    <a:lnTo>
                      <a:pt x="128" y="80"/>
                    </a:lnTo>
                    <a:lnTo>
                      <a:pt x="130" y="102"/>
                    </a:lnTo>
                    <a:lnTo>
                      <a:pt x="130" y="122"/>
                    </a:lnTo>
                    <a:lnTo>
                      <a:pt x="130" y="15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" name="Freeform 134"/>
              <p:cNvSpPr>
                <a:spLocks/>
              </p:cNvSpPr>
              <p:nvPr userDrawn="1"/>
            </p:nvSpPr>
            <p:spPr bwMode="auto">
              <a:xfrm>
                <a:off x="9597" y="134"/>
                <a:ext cx="280" cy="940"/>
              </a:xfrm>
              <a:custGeom>
                <a:avLst/>
                <a:gdLst>
                  <a:gd name="T0" fmla="*/ 120 w 292"/>
                  <a:gd name="T1" fmla="*/ 56 h 948"/>
                  <a:gd name="T2" fmla="*/ 120 w 292"/>
                  <a:gd name="T3" fmla="*/ 56 h 948"/>
                  <a:gd name="T4" fmla="*/ 122 w 292"/>
                  <a:gd name="T5" fmla="*/ 79 h 948"/>
                  <a:gd name="T6" fmla="*/ 128 w 292"/>
                  <a:gd name="T7" fmla="*/ 121 h 948"/>
                  <a:gd name="T8" fmla="*/ 149 w 292"/>
                  <a:gd name="T9" fmla="*/ 230 h 948"/>
                  <a:gd name="T10" fmla="*/ 176 w 292"/>
                  <a:gd name="T11" fmla="*/ 367 h 948"/>
                  <a:gd name="T12" fmla="*/ 204 w 292"/>
                  <a:gd name="T13" fmla="*/ 513 h 948"/>
                  <a:gd name="T14" fmla="*/ 216 w 292"/>
                  <a:gd name="T15" fmla="*/ 585 h 948"/>
                  <a:gd name="T16" fmla="*/ 225 w 292"/>
                  <a:gd name="T17" fmla="*/ 654 h 948"/>
                  <a:gd name="T18" fmla="*/ 234 w 292"/>
                  <a:gd name="T19" fmla="*/ 722 h 948"/>
                  <a:gd name="T20" fmla="*/ 236 w 292"/>
                  <a:gd name="T21" fmla="*/ 777 h 948"/>
                  <a:gd name="T22" fmla="*/ 236 w 292"/>
                  <a:gd name="T23" fmla="*/ 805 h 948"/>
                  <a:gd name="T24" fmla="*/ 235 w 292"/>
                  <a:gd name="T25" fmla="*/ 829 h 948"/>
                  <a:gd name="T26" fmla="*/ 234 w 292"/>
                  <a:gd name="T27" fmla="*/ 851 h 948"/>
                  <a:gd name="T28" fmla="*/ 230 w 292"/>
                  <a:gd name="T29" fmla="*/ 868 h 948"/>
                  <a:gd name="T30" fmla="*/ 225 w 292"/>
                  <a:gd name="T31" fmla="*/ 882 h 948"/>
                  <a:gd name="T32" fmla="*/ 217 w 292"/>
                  <a:gd name="T33" fmla="*/ 894 h 948"/>
                  <a:gd name="T34" fmla="*/ 209 w 292"/>
                  <a:gd name="T35" fmla="*/ 902 h 948"/>
                  <a:gd name="T36" fmla="*/ 199 w 292"/>
                  <a:gd name="T37" fmla="*/ 908 h 948"/>
                  <a:gd name="T38" fmla="*/ 199 w 292"/>
                  <a:gd name="T39" fmla="*/ 908 h 948"/>
                  <a:gd name="T40" fmla="*/ 191 w 292"/>
                  <a:gd name="T41" fmla="*/ 894 h 948"/>
                  <a:gd name="T42" fmla="*/ 185 w 292"/>
                  <a:gd name="T43" fmla="*/ 881 h 948"/>
                  <a:gd name="T44" fmla="*/ 174 w 292"/>
                  <a:gd name="T45" fmla="*/ 853 h 948"/>
                  <a:gd name="T46" fmla="*/ 164 w 292"/>
                  <a:gd name="T47" fmla="*/ 821 h 948"/>
                  <a:gd name="T48" fmla="*/ 155 w 292"/>
                  <a:gd name="T49" fmla="*/ 787 h 948"/>
                  <a:gd name="T50" fmla="*/ 143 w 292"/>
                  <a:gd name="T51" fmla="*/ 722 h 948"/>
                  <a:gd name="T52" fmla="*/ 131 w 292"/>
                  <a:gd name="T53" fmla="*/ 656 h 948"/>
                  <a:gd name="T54" fmla="*/ 131 w 292"/>
                  <a:gd name="T55" fmla="*/ 656 h 948"/>
                  <a:gd name="T56" fmla="*/ 102 w 292"/>
                  <a:gd name="T57" fmla="*/ 515 h 948"/>
                  <a:gd name="T58" fmla="*/ 88 w 292"/>
                  <a:gd name="T59" fmla="*/ 440 h 948"/>
                  <a:gd name="T60" fmla="*/ 73 w 292"/>
                  <a:gd name="T61" fmla="*/ 371 h 948"/>
                  <a:gd name="T62" fmla="*/ 73 w 292"/>
                  <a:gd name="T63" fmla="*/ 371 h 948"/>
                  <a:gd name="T64" fmla="*/ 65 w 292"/>
                  <a:gd name="T65" fmla="*/ 333 h 948"/>
                  <a:gd name="T66" fmla="*/ 55 w 292"/>
                  <a:gd name="T67" fmla="*/ 295 h 948"/>
                  <a:gd name="T68" fmla="*/ 34 w 292"/>
                  <a:gd name="T69" fmla="*/ 224 h 948"/>
                  <a:gd name="T70" fmla="*/ 23 w 292"/>
                  <a:gd name="T71" fmla="*/ 186 h 948"/>
                  <a:gd name="T72" fmla="*/ 12 w 292"/>
                  <a:gd name="T73" fmla="*/ 153 h 948"/>
                  <a:gd name="T74" fmla="*/ 6 w 292"/>
                  <a:gd name="T75" fmla="*/ 117 h 948"/>
                  <a:gd name="T76" fmla="*/ 0 w 292"/>
                  <a:gd name="T77" fmla="*/ 79 h 948"/>
                  <a:gd name="T78" fmla="*/ 0 w 292"/>
                  <a:gd name="T79" fmla="*/ 79 h 948"/>
                  <a:gd name="T80" fmla="*/ 0 w 292"/>
                  <a:gd name="T81" fmla="*/ 59 h 948"/>
                  <a:gd name="T82" fmla="*/ 2 w 292"/>
                  <a:gd name="T83" fmla="*/ 46 h 948"/>
                  <a:gd name="T84" fmla="*/ 8 w 292"/>
                  <a:gd name="T85" fmla="*/ 32 h 948"/>
                  <a:gd name="T86" fmla="*/ 12 w 292"/>
                  <a:gd name="T87" fmla="*/ 20 h 948"/>
                  <a:gd name="T88" fmla="*/ 21 w 292"/>
                  <a:gd name="T89" fmla="*/ 12 h 948"/>
                  <a:gd name="T90" fmla="*/ 32 w 292"/>
                  <a:gd name="T91" fmla="*/ 6 h 948"/>
                  <a:gd name="T92" fmla="*/ 42 w 292"/>
                  <a:gd name="T93" fmla="*/ 2 h 948"/>
                  <a:gd name="T94" fmla="*/ 54 w 292"/>
                  <a:gd name="T95" fmla="*/ 0 h 948"/>
                  <a:gd name="T96" fmla="*/ 65 w 292"/>
                  <a:gd name="T97" fmla="*/ 2 h 948"/>
                  <a:gd name="T98" fmla="*/ 76 w 292"/>
                  <a:gd name="T99" fmla="*/ 6 h 948"/>
                  <a:gd name="T100" fmla="*/ 86 w 292"/>
                  <a:gd name="T101" fmla="*/ 12 h 948"/>
                  <a:gd name="T102" fmla="*/ 96 w 292"/>
                  <a:gd name="T103" fmla="*/ 20 h 948"/>
                  <a:gd name="T104" fmla="*/ 105 w 292"/>
                  <a:gd name="T105" fmla="*/ 30 h 948"/>
                  <a:gd name="T106" fmla="*/ 112 w 292"/>
                  <a:gd name="T107" fmla="*/ 42 h 948"/>
                  <a:gd name="T108" fmla="*/ 117 w 292"/>
                  <a:gd name="T109" fmla="*/ 56 h 948"/>
                  <a:gd name="T110" fmla="*/ 120 w 292"/>
                  <a:gd name="T111" fmla="*/ 65 h 948"/>
                  <a:gd name="T112" fmla="*/ 120 w 292"/>
                  <a:gd name="T113" fmla="*/ 56 h 94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92" h="948">
                    <a:moveTo>
                      <a:pt x="148" y="56"/>
                    </a:moveTo>
                    <a:lnTo>
                      <a:pt x="148" y="56"/>
                    </a:lnTo>
                    <a:lnTo>
                      <a:pt x="150" y="84"/>
                    </a:lnTo>
                    <a:lnTo>
                      <a:pt x="158" y="126"/>
                    </a:lnTo>
                    <a:lnTo>
                      <a:pt x="184" y="240"/>
                    </a:lnTo>
                    <a:lnTo>
                      <a:pt x="218" y="382"/>
                    </a:lnTo>
                    <a:lnTo>
                      <a:pt x="252" y="534"/>
                    </a:lnTo>
                    <a:lnTo>
                      <a:pt x="266" y="610"/>
                    </a:lnTo>
                    <a:lnTo>
                      <a:pt x="278" y="684"/>
                    </a:lnTo>
                    <a:lnTo>
                      <a:pt x="288" y="752"/>
                    </a:lnTo>
                    <a:lnTo>
                      <a:pt x="292" y="812"/>
                    </a:lnTo>
                    <a:lnTo>
                      <a:pt x="292" y="840"/>
                    </a:lnTo>
                    <a:lnTo>
                      <a:pt x="290" y="864"/>
                    </a:lnTo>
                    <a:lnTo>
                      <a:pt x="288" y="886"/>
                    </a:lnTo>
                    <a:lnTo>
                      <a:pt x="284" y="906"/>
                    </a:lnTo>
                    <a:lnTo>
                      <a:pt x="278" y="922"/>
                    </a:lnTo>
                    <a:lnTo>
                      <a:pt x="268" y="934"/>
                    </a:lnTo>
                    <a:lnTo>
                      <a:pt x="258" y="942"/>
                    </a:lnTo>
                    <a:lnTo>
                      <a:pt x="246" y="948"/>
                    </a:lnTo>
                    <a:lnTo>
                      <a:pt x="236" y="934"/>
                    </a:lnTo>
                    <a:lnTo>
                      <a:pt x="228" y="920"/>
                    </a:lnTo>
                    <a:lnTo>
                      <a:pt x="214" y="888"/>
                    </a:lnTo>
                    <a:lnTo>
                      <a:pt x="202" y="856"/>
                    </a:lnTo>
                    <a:lnTo>
                      <a:pt x="192" y="822"/>
                    </a:lnTo>
                    <a:lnTo>
                      <a:pt x="176" y="752"/>
                    </a:lnTo>
                    <a:lnTo>
                      <a:pt x="162" y="686"/>
                    </a:lnTo>
                    <a:lnTo>
                      <a:pt x="126" y="536"/>
                    </a:lnTo>
                    <a:lnTo>
                      <a:pt x="108" y="460"/>
                    </a:lnTo>
                    <a:lnTo>
                      <a:pt x="90" y="386"/>
                    </a:lnTo>
                    <a:lnTo>
                      <a:pt x="80" y="348"/>
                    </a:lnTo>
                    <a:lnTo>
                      <a:pt x="68" y="310"/>
                    </a:lnTo>
                    <a:lnTo>
                      <a:pt x="42" y="234"/>
                    </a:lnTo>
                    <a:lnTo>
                      <a:pt x="28" y="196"/>
                    </a:lnTo>
                    <a:lnTo>
                      <a:pt x="16" y="158"/>
                    </a:lnTo>
                    <a:lnTo>
                      <a:pt x="6" y="122"/>
                    </a:lnTo>
                    <a:lnTo>
                      <a:pt x="0" y="84"/>
                    </a:lnTo>
                    <a:lnTo>
                      <a:pt x="0" y="64"/>
                    </a:lnTo>
                    <a:lnTo>
                      <a:pt x="2" y="46"/>
                    </a:lnTo>
                    <a:lnTo>
                      <a:pt x="8" y="32"/>
                    </a:lnTo>
                    <a:lnTo>
                      <a:pt x="16" y="20"/>
                    </a:lnTo>
                    <a:lnTo>
                      <a:pt x="26" y="12"/>
                    </a:lnTo>
                    <a:lnTo>
                      <a:pt x="38" y="6"/>
                    </a:lnTo>
                    <a:lnTo>
                      <a:pt x="52" y="2"/>
                    </a:lnTo>
                    <a:lnTo>
                      <a:pt x="66" y="0"/>
                    </a:lnTo>
                    <a:lnTo>
                      <a:pt x="80" y="2"/>
                    </a:lnTo>
                    <a:lnTo>
                      <a:pt x="94" y="6"/>
                    </a:lnTo>
                    <a:lnTo>
                      <a:pt x="106" y="12"/>
                    </a:lnTo>
                    <a:lnTo>
                      <a:pt x="118" y="20"/>
                    </a:lnTo>
                    <a:lnTo>
                      <a:pt x="130" y="30"/>
                    </a:lnTo>
                    <a:lnTo>
                      <a:pt x="138" y="42"/>
                    </a:lnTo>
                    <a:lnTo>
                      <a:pt x="144" y="56"/>
                    </a:lnTo>
                    <a:lnTo>
                      <a:pt x="148" y="70"/>
                    </a:lnTo>
                    <a:lnTo>
                      <a:pt x="148" y="5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" name="Freeform 135"/>
              <p:cNvSpPr>
                <a:spLocks/>
              </p:cNvSpPr>
              <p:nvPr userDrawn="1"/>
            </p:nvSpPr>
            <p:spPr bwMode="auto">
              <a:xfrm>
                <a:off x="9597" y="134"/>
                <a:ext cx="280" cy="940"/>
              </a:xfrm>
              <a:custGeom>
                <a:avLst/>
                <a:gdLst>
                  <a:gd name="T0" fmla="*/ 120 w 292"/>
                  <a:gd name="T1" fmla="*/ 56 h 948"/>
                  <a:gd name="T2" fmla="*/ 120 w 292"/>
                  <a:gd name="T3" fmla="*/ 56 h 948"/>
                  <a:gd name="T4" fmla="*/ 122 w 292"/>
                  <a:gd name="T5" fmla="*/ 79 h 948"/>
                  <a:gd name="T6" fmla="*/ 128 w 292"/>
                  <a:gd name="T7" fmla="*/ 121 h 948"/>
                  <a:gd name="T8" fmla="*/ 149 w 292"/>
                  <a:gd name="T9" fmla="*/ 230 h 948"/>
                  <a:gd name="T10" fmla="*/ 176 w 292"/>
                  <a:gd name="T11" fmla="*/ 367 h 948"/>
                  <a:gd name="T12" fmla="*/ 204 w 292"/>
                  <a:gd name="T13" fmla="*/ 513 h 948"/>
                  <a:gd name="T14" fmla="*/ 216 w 292"/>
                  <a:gd name="T15" fmla="*/ 585 h 948"/>
                  <a:gd name="T16" fmla="*/ 225 w 292"/>
                  <a:gd name="T17" fmla="*/ 654 h 948"/>
                  <a:gd name="T18" fmla="*/ 234 w 292"/>
                  <a:gd name="T19" fmla="*/ 722 h 948"/>
                  <a:gd name="T20" fmla="*/ 236 w 292"/>
                  <a:gd name="T21" fmla="*/ 777 h 948"/>
                  <a:gd name="T22" fmla="*/ 236 w 292"/>
                  <a:gd name="T23" fmla="*/ 805 h 948"/>
                  <a:gd name="T24" fmla="*/ 235 w 292"/>
                  <a:gd name="T25" fmla="*/ 829 h 948"/>
                  <a:gd name="T26" fmla="*/ 234 w 292"/>
                  <a:gd name="T27" fmla="*/ 851 h 948"/>
                  <a:gd name="T28" fmla="*/ 230 w 292"/>
                  <a:gd name="T29" fmla="*/ 868 h 948"/>
                  <a:gd name="T30" fmla="*/ 225 w 292"/>
                  <a:gd name="T31" fmla="*/ 882 h 948"/>
                  <a:gd name="T32" fmla="*/ 217 w 292"/>
                  <a:gd name="T33" fmla="*/ 894 h 948"/>
                  <a:gd name="T34" fmla="*/ 209 w 292"/>
                  <a:gd name="T35" fmla="*/ 902 h 948"/>
                  <a:gd name="T36" fmla="*/ 199 w 292"/>
                  <a:gd name="T37" fmla="*/ 908 h 948"/>
                  <a:gd name="T38" fmla="*/ 199 w 292"/>
                  <a:gd name="T39" fmla="*/ 908 h 948"/>
                  <a:gd name="T40" fmla="*/ 191 w 292"/>
                  <a:gd name="T41" fmla="*/ 894 h 948"/>
                  <a:gd name="T42" fmla="*/ 185 w 292"/>
                  <a:gd name="T43" fmla="*/ 881 h 948"/>
                  <a:gd name="T44" fmla="*/ 174 w 292"/>
                  <a:gd name="T45" fmla="*/ 853 h 948"/>
                  <a:gd name="T46" fmla="*/ 164 w 292"/>
                  <a:gd name="T47" fmla="*/ 821 h 948"/>
                  <a:gd name="T48" fmla="*/ 155 w 292"/>
                  <a:gd name="T49" fmla="*/ 787 h 948"/>
                  <a:gd name="T50" fmla="*/ 143 w 292"/>
                  <a:gd name="T51" fmla="*/ 722 h 948"/>
                  <a:gd name="T52" fmla="*/ 131 w 292"/>
                  <a:gd name="T53" fmla="*/ 656 h 948"/>
                  <a:gd name="T54" fmla="*/ 131 w 292"/>
                  <a:gd name="T55" fmla="*/ 656 h 948"/>
                  <a:gd name="T56" fmla="*/ 102 w 292"/>
                  <a:gd name="T57" fmla="*/ 515 h 948"/>
                  <a:gd name="T58" fmla="*/ 88 w 292"/>
                  <a:gd name="T59" fmla="*/ 440 h 948"/>
                  <a:gd name="T60" fmla="*/ 73 w 292"/>
                  <a:gd name="T61" fmla="*/ 371 h 948"/>
                  <a:gd name="T62" fmla="*/ 73 w 292"/>
                  <a:gd name="T63" fmla="*/ 371 h 948"/>
                  <a:gd name="T64" fmla="*/ 65 w 292"/>
                  <a:gd name="T65" fmla="*/ 333 h 948"/>
                  <a:gd name="T66" fmla="*/ 55 w 292"/>
                  <a:gd name="T67" fmla="*/ 295 h 948"/>
                  <a:gd name="T68" fmla="*/ 34 w 292"/>
                  <a:gd name="T69" fmla="*/ 224 h 948"/>
                  <a:gd name="T70" fmla="*/ 23 w 292"/>
                  <a:gd name="T71" fmla="*/ 186 h 948"/>
                  <a:gd name="T72" fmla="*/ 12 w 292"/>
                  <a:gd name="T73" fmla="*/ 153 h 948"/>
                  <a:gd name="T74" fmla="*/ 6 w 292"/>
                  <a:gd name="T75" fmla="*/ 117 h 948"/>
                  <a:gd name="T76" fmla="*/ 0 w 292"/>
                  <a:gd name="T77" fmla="*/ 79 h 948"/>
                  <a:gd name="T78" fmla="*/ 0 w 292"/>
                  <a:gd name="T79" fmla="*/ 79 h 948"/>
                  <a:gd name="T80" fmla="*/ 0 w 292"/>
                  <a:gd name="T81" fmla="*/ 59 h 948"/>
                  <a:gd name="T82" fmla="*/ 2 w 292"/>
                  <a:gd name="T83" fmla="*/ 46 h 948"/>
                  <a:gd name="T84" fmla="*/ 8 w 292"/>
                  <a:gd name="T85" fmla="*/ 32 h 948"/>
                  <a:gd name="T86" fmla="*/ 12 w 292"/>
                  <a:gd name="T87" fmla="*/ 20 h 948"/>
                  <a:gd name="T88" fmla="*/ 21 w 292"/>
                  <a:gd name="T89" fmla="*/ 12 h 948"/>
                  <a:gd name="T90" fmla="*/ 32 w 292"/>
                  <a:gd name="T91" fmla="*/ 6 h 948"/>
                  <a:gd name="T92" fmla="*/ 42 w 292"/>
                  <a:gd name="T93" fmla="*/ 2 h 948"/>
                  <a:gd name="T94" fmla="*/ 54 w 292"/>
                  <a:gd name="T95" fmla="*/ 0 h 948"/>
                  <a:gd name="T96" fmla="*/ 65 w 292"/>
                  <a:gd name="T97" fmla="*/ 2 h 948"/>
                  <a:gd name="T98" fmla="*/ 76 w 292"/>
                  <a:gd name="T99" fmla="*/ 6 h 948"/>
                  <a:gd name="T100" fmla="*/ 86 w 292"/>
                  <a:gd name="T101" fmla="*/ 12 h 948"/>
                  <a:gd name="T102" fmla="*/ 96 w 292"/>
                  <a:gd name="T103" fmla="*/ 20 h 948"/>
                  <a:gd name="T104" fmla="*/ 105 w 292"/>
                  <a:gd name="T105" fmla="*/ 30 h 948"/>
                  <a:gd name="T106" fmla="*/ 112 w 292"/>
                  <a:gd name="T107" fmla="*/ 42 h 948"/>
                  <a:gd name="T108" fmla="*/ 117 w 292"/>
                  <a:gd name="T109" fmla="*/ 56 h 948"/>
                  <a:gd name="T110" fmla="*/ 120 w 292"/>
                  <a:gd name="T111" fmla="*/ 65 h 9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92" h="948">
                    <a:moveTo>
                      <a:pt x="148" y="56"/>
                    </a:moveTo>
                    <a:lnTo>
                      <a:pt x="148" y="56"/>
                    </a:lnTo>
                    <a:lnTo>
                      <a:pt x="150" y="84"/>
                    </a:lnTo>
                    <a:lnTo>
                      <a:pt x="158" y="126"/>
                    </a:lnTo>
                    <a:lnTo>
                      <a:pt x="184" y="240"/>
                    </a:lnTo>
                    <a:lnTo>
                      <a:pt x="218" y="382"/>
                    </a:lnTo>
                    <a:lnTo>
                      <a:pt x="252" y="534"/>
                    </a:lnTo>
                    <a:lnTo>
                      <a:pt x="266" y="610"/>
                    </a:lnTo>
                    <a:lnTo>
                      <a:pt x="278" y="684"/>
                    </a:lnTo>
                    <a:lnTo>
                      <a:pt x="288" y="752"/>
                    </a:lnTo>
                    <a:lnTo>
                      <a:pt x="292" y="812"/>
                    </a:lnTo>
                    <a:lnTo>
                      <a:pt x="292" y="840"/>
                    </a:lnTo>
                    <a:lnTo>
                      <a:pt x="290" y="864"/>
                    </a:lnTo>
                    <a:lnTo>
                      <a:pt x="288" y="886"/>
                    </a:lnTo>
                    <a:lnTo>
                      <a:pt x="284" y="906"/>
                    </a:lnTo>
                    <a:lnTo>
                      <a:pt x="278" y="922"/>
                    </a:lnTo>
                    <a:lnTo>
                      <a:pt x="268" y="934"/>
                    </a:lnTo>
                    <a:lnTo>
                      <a:pt x="258" y="942"/>
                    </a:lnTo>
                    <a:lnTo>
                      <a:pt x="246" y="948"/>
                    </a:lnTo>
                    <a:lnTo>
                      <a:pt x="236" y="934"/>
                    </a:lnTo>
                    <a:lnTo>
                      <a:pt x="228" y="920"/>
                    </a:lnTo>
                    <a:lnTo>
                      <a:pt x="214" y="888"/>
                    </a:lnTo>
                    <a:lnTo>
                      <a:pt x="202" y="856"/>
                    </a:lnTo>
                    <a:lnTo>
                      <a:pt x="192" y="822"/>
                    </a:lnTo>
                    <a:lnTo>
                      <a:pt x="176" y="752"/>
                    </a:lnTo>
                    <a:lnTo>
                      <a:pt x="162" y="686"/>
                    </a:lnTo>
                    <a:lnTo>
                      <a:pt x="126" y="536"/>
                    </a:lnTo>
                    <a:lnTo>
                      <a:pt x="108" y="460"/>
                    </a:lnTo>
                    <a:lnTo>
                      <a:pt x="90" y="386"/>
                    </a:lnTo>
                    <a:lnTo>
                      <a:pt x="80" y="348"/>
                    </a:lnTo>
                    <a:lnTo>
                      <a:pt x="68" y="310"/>
                    </a:lnTo>
                    <a:lnTo>
                      <a:pt x="42" y="234"/>
                    </a:lnTo>
                    <a:lnTo>
                      <a:pt x="28" y="196"/>
                    </a:lnTo>
                    <a:lnTo>
                      <a:pt x="16" y="158"/>
                    </a:lnTo>
                    <a:lnTo>
                      <a:pt x="6" y="122"/>
                    </a:lnTo>
                    <a:lnTo>
                      <a:pt x="0" y="84"/>
                    </a:lnTo>
                    <a:lnTo>
                      <a:pt x="0" y="64"/>
                    </a:lnTo>
                    <a:lnTo>
                      <a:pt x="2" y="46"/>
                    </a:lnTo>
                    <a:lnTo>
                      <a:pt x="8" y="32"/>
                    </a:lnTo>
                    <a:lnTo>
                      <a:pt x="16" y="20"/>
                    </a:lnTo>
                    <a:lnTo>
                      <a:pt x="26" y="12"/>
                    </a:lnTo>
                    <a:lnTo>
                      <a:pt x="38" y="6"/>
                    </a:lnTo>
                    <a:lnTo>
                      <a:pt x="52" y="2"/>
                    </a:lnTo>
                    <a:lnTo>
                      <a:pt x="66" y="0"/>
                    </a:lnTo>
                    <a:lnTo>
                      <a:pt x="80" y="2"/>
                    </a:lnTo>
                    <a:lnTo>
                      <a:pt x="94" y="6"/>
                    </a:lnTo>
                    <a:lnTo>
                      <a:pt x="106" y="12"/>
                    </a:lnTo>
                    <a:lnTo>
                      <a:pt x="118" y="20"/>
                    </a:lnTo>
                    <a:lnTo>
                      <a:pt x="130" y="30"/>
                    </a:lnTo>
                    <a:lnTo>
                      <a:pt x="138" y="42"/>
                    </a:lnTo>
                    <a:lnTo>
                      <a:pt x="144" y="56"/>
                    </a:lnTo>
                    <a:lnTo>
                      <a:pt x="148" y="7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" name="Freeform 136"/>
              <p:cNvSpPr>
                <a:spLocks/>
              </p:cNvSpPr>
              <p:nvPr userDrawn="1"/>
            </p:nvSpPr>
            <p:spPr bwMode="auto">
              <a:xfrm>
                <a:off x="9237" y="314"/>
                <a:ext cx="320" cy="860"/>
              </a:xfrm>
              <a:custGeom>
                <a:avLst/>
                <a:gdLst>
                  <a:gd name="T0" fmla="*/ 110 w 326"/>
                  <a:gd name="T1" fmla="*/ 96 h 856"/>
                  <a:gd name="T2" fmla="*/ 110 w 326"/>
                  <a:gd name="T3" fmla="*/ 96 h 856"/>
                  <a:gd name="T4" fmla="*/ 137 w 326"/>
                  <a:gd name="T5" fmla="*/ 199 h 856"/>
                  <a:gd name="T6" fmla="*/ 171 w 326"/>
                  <a:gd name="T7" fmla="*/ 297 h 856"/>
                  <a:gd name="T8" fmla="*/ 200 w 326"/>
                  <a:gd name="T9" fmla="*/ 402 h 856"/>
                  <a:gd name="T10" fmla="*/ 230 w 326"/>
                  <a:gd name="T11" fmla="*/ 500 h 856"/>
                  <a:gd name="T12" fmla="*/ 230 w 326"/>
                  <a:gd name="T13" fmla="*/ 500 h 856"/>
                  <a:gd name="T14" fmla="*/ 255 w 326"/>
                  <a:gd name="T15" fmla="*/ 585 h 856"/>
                  <a:gd name="T16" fmla="*/ 271 w 326"/>
                  <a:gd name="T17" fmla="*/ 637 h 856"/>
                  <a:gd name="T18" fmla="*/ 284 w 326"/>
                  <a:gd name="T19" fmla="*/ 691 h 856"/>
                  <a:gd name="T20" fmla="*/ 289 w 326"/>
                  <a:gd name="T21" fmla="*/ 719 h 856"/>
                  <a:gd name="T22" fmla="*/ 293 w 326"/>
                  <a:gd name="T23" fmla="*/ 747 h 856"/>
                  <a:gd name="T24" fmla="*/ 296 w 326"/>
                  <a:gd name="T25" fmla="*/ 778 h 856"/>
                  <a:gd name="T26" fmla="*/ 296 w 326"/>
                  <a:gd name="T27" fmla="*/ 802 h 856"/>
                  <a:gd name="T28" fmla="*/ 294 w 326"/>
                  <a:gd name="T29" fmla="*/ 824 h 856"/>
                  <a:gd name="T30" fmla="*/ 289 w 326"/>
                  <a:gd name="T31" fmla="*/ 844 h 856"/>
                  <a:gd name="T32" fmla="*/ 283 w 326"/>
                  <a:gd name="T33" fmla="*/ 862 h 856"/>
                  <a:gd name="T34" fmla="*/ 278 w 326"/>
                  <a:gd name="T35" fmla="*/ 868 h 856"/>
                  <a:gd name="T36" fmla="*/ 273 w 326"/>
                  <a:gd name="T37" fmla="*/ 876 h 856"/>
                  <a:gd name="T38" fmla="*/ 273 w 326"/>
                  <a:gd name="T39" fmla="*/ 876 h 856"/>
                  <a:gd name="T40" fmla="*/ 255 w 326"/>
                  <a:gd name="T41" fmla="*/ 850 h 856"/>
                  <a:gd name="T42" fmla="*/ 240 w 326"/>
                  <a:gd name="T43" fmla="*/ 824 h 856"/>
                  <a:gd name="T44" fmla="*/ 228 w 326"/>
                  <a:gd name="T45" fmla="*/ 798 h 856"/>
                  <a:gd name="T46" fmla="*/ 218 w 326"/>
                  <a:gd name="T47" fmla="*/ 772 h 856"/>
                  <a:gd name="T48" fmla="*/ 198 w 326"/>
                  <a:gd name="T49" fmla="*/ 717 h 856"/>
                  <a:gd name="T50" fmla="*/ 182 w 326"/>
                  <a:gd name="T51" fmla="*/ 667 h 856"/>
                  <a:gd name="T52" fmla="*/ 171 w 326"/>
                  <a:gd name="T53" fmla="*/ 615 h 856"/>
                  <a:gd name="T54" fmla="*/ 157 w 326"/>
                  <a:gd name="T55" fmla="*/ 561 h 856"/>
                  <a:gd name="T56" fmla="*/ 143 w 326"/>
                  <a:gd name="T57" fmla="*/ 500 h 856"/>
                  <a:gd name="T58" fmla="*/ 129 w 326"/>
                  <a:gd name="T59" fmla="*/ 442 h 856"/>
                  <a:gd name="T60" fmla="*/ 129 w 326"/>
                  <a:gd name="T61" fmla="*/ 442 h 856"/>
                  <a:gd name="T62" fmla="*/ 114 w 326"/>
                  <a:gd name="T63" fmla="*/ 386 h 856"/>
                  <a:gd name="T64" fmla="*/ 96 w 326"/>
                  <a:gd name="T65" fmla="*/ 332 h 856"/>
                  <a:gd name="T66" fmla="*/ 61 w 326"/>
                  <a:gd name="T67" fmla="*/ 221 h 856"/>
                  <a:gd name="T68" fmla="*/ 41 w 326"/>
                  <a:gd name="T69" fmla="*/ 169 h 856"/>
                  <a:gd name="T70" fmla="*/ 27 w 326"/>
                  <a:gd name="T71" fmla="*/ 115 h 856"/>
                  <a:gd name="T72" fmla="*/ 14 w 326"/>
                  <a:gd name="T73" fmla="*/ 56 h 856"/>
                  <a:gd name="T74" fmla="*/ 0 w 326"/>
                  <a:gd name="T75" fmla="*/ 2 h 856"/>
                  <a:gd name="T76" fmla="*/ 0 w 326"/>
                  <a:gd name="T77" fmla="*/ 2 h 856"/>
                  <a:gd name="T78" fmla="*/ 12 w 326"/>
                  <a:gd name="T79" fmla="*/ 0 h 856"/>
                  <a:gd name="T80" fmla="*/ 24 w 326"/>
                  <a:gd name="T81" fmla="*/ 0 h 856"/>
                  <a:gd name="T82" fmla="*/ 29 w 326"/>
                  <a:gd name="T83" fmla="*/ 2 h 856"/>
                  <a:gd name="T84" fmla="*/ 39 w 326"/>
                  <a:gd name="T85" fmla="*/ 6 h 856"/>
                  <a:gd name="T86" fmla="*/ 47 w 326"/>
                  <a:gd name="T87" fmla="*/ 10 h 856"/>
                  <a:gd name="T88" fmla="*/ 53 w 326"/>
                  <a:gd name="T89" fmla="*/ 16 h 856"/>
                  <a:gd name="T90" fmla="*/ 67 w 326"/>
                  <a:gd name="T91" fmla="*/ 32 h 856"/>
                  <a:gd name="T92" fmla="*/ 77 w 326"/>
                  <a:gd name="T93" fmla="*/ 50 h 856"/>
                  <a:gd name="T94" fmla="*/ 84 w 326"/>
                  <a:gd name="T95" fmla="*/ 68 h 856"/>
                  <a:gd name="T96" fmla="*/ 94 w 326"/>
                  <a:gd name="T97" fmla="*/ 88 h 856"/>
                  <a:gd name="T98" fmla="*/ 102 w 326"/>
                  <a:gd name="T99" fmla="*/ 106 h 856"/>
                  <a:gd name="T100" fmla="*/ 110 w 326"/>
                  <a:gd name="T101" fmla="*/ 96 h 8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26" h="856">
                    <a:moveTo>
                      <a:pt x="120" y="96"/>
                    </a:moveTo>
                    <a:lnTo>
                      <a:pt x="120" y="96"/>
                    </a:lnTo>
                    <a:lnTo>
                      <a:pt x="152" y="194"/>
                    </a:lnTo>
                    <a:lnTo>
                      <a:pt x="186" y="292"/>
                    </a:lnTo>
                    <a:lnTo>
                      <a:pt x="220" y="392"/>
                    </a:lnTo>
                    <a:lnTo>
                      <a:pt x="252" y="490"/>
                    </a:lnTo>
                    <a:lnTo>
                      <a:pt x="280" y="570"/>
                    </a:lnTo>
                    <a:lnTo>
                      <a:pt x="296" y="622"/>
                    </a:lnTo>
                    <a:lnTo>
                      <a:pt x="312" y="676"/>
                    </a:lnTo>
                    <a:lnTo>
                      <a:pt x="318" y="704"/>
                    </a:lnTo>
                    <a:lnTo>
                      <a:pt x="322" y="732"/>
                    </a:lnTo>
                    <a:lnTo>
                      <a:pt x="326" y="758"/>
                    </a:lnTo>
                    <a:lnTo>
                      <a:pt x="326" y="782"/>
                    </a:lnTo>
                    <a:lnTo>
                      <a:pt x="324" y="804"/>
                    </a:lnTo>
                    <a:lnTo>
                      <a:pt x="318" y="824"/>
                    </a:lnTo>
                    <a:lnTo>
                      <a:pt x="310" y="842"/>
                    </a:lnTo>
                    <a:lnTo>
                      <a:pt x="304" y="848"/>
                    </a:lnTo>
                    <a:lnTo>
                      <a:pt x="298" y="856"/>
                    </a:lnTo>
                    <a:lnTo>
                      <a:pt x="280" y="830"/>
                    </a:lnTo>
                    <a:lnTo>
                      <a:pt x="264" y="804"/>
                    </a:lnTo>
                    <a:lnTo>
                      <a:pt x="250" y="778"/>
                    </a:lnTo>
                    <a:lnTo>
                      <a:pt x="238" y="752"/>
                    </a:lnTo>
                    <a:lnTo>
                      <a:pt x="218" y="702"/>
                    </a:lnTo>
                    <a:lnTo>
                      <a:pt x="200" y="652"/>
                    </a:lnTo>
                    <a:lnTo>
                      <a:pt x="186" y="600"/>
                    </a:lnTo>
                    <a:lnTo>
                      <a:pt x="172" y="546"/>
                    </a:lnTo>
                    <a:lnTo>
                      <a:pt x="158" y="490"/>
                    </a:lnTo>
                    <a:lnTo>
                      <a:pt x="142" y="432"/>
                    </a:lnTo>
                    <a:lnTo>
                      <a:pt x="124" y="376"/>
                    </a:lnTo>
                    <a:lnTo>
                      <a:pt x="106" y="322"/>
                    </a:lnTo>
                    <a:lnTo>
                      <a:pt x="66" y="216"/>
                    </a:lnTo>
                    <a:lnTo>
                      <a:pt x="46" y="164"/>
                    </a:lnTo>
                    <a:lnTo>
                      <a:pt x="30" y="110"/>
                    </a:lnTo>
                    <a:lnTo>
                      <a:pt x="14" y="56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4" y="0"/>
                    </a:lnTo>
                    <a:lnTo>
                      <a:pt x="34" y="2"/>
                    </a:lnTo>
                    <a:lnTo>
                      <a:pt x="44" y="6"/>
                    </a:lnTo>
                    <a:lnTo>
                      <a:pt x="52" y="10"/>
                    </a:lnTo>
                    <a:lnTo>
                      <a:pt x="58" y="16"/>
                    </a:lnTo>
                    <a:lnTo>
                      <a:pt x="72" y="32"/>
                    </a:lnTo>
                    <a:lnTo>
                      <a:pt x="84" y="50"/>
                    </a:lnTo>
                    <a:lnTo>
                      <a:pt x="94" y="68"/>
                    </a:lnTo>
                    <a:lnTo>
                      <a:pt x="104" y="88"/>
                    </a:lnTo>
                    <a:lnTo>
                      <a:pt x="112" y="106"/>
                    </a:lnTo>
                    <a:lnTo>
                      <a:pt x="120" y="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" name="Freeform 137"/>
              <p:cNvSpPr>
                <a:spLocks/>
              </p:cNvSpPr>
              <p:nvPr userDrawn="1"/>
            </p:nvSpPr>
            <p:spPr bwMode="auto">
              <a:xfrm>
                <a:off x="9237" y="314"/>
                <a:ext cx="320" cy="860"/>
              </a:xfrm>
              <a:custGeom>
                <a:avLst/>
                <a:gdLst>
                  <a:gd name="T0" fmla="*/ 110 w 326"/>
                  <a:gd name="T1" fmla="*/ 96 h 856"/>
                  <a:gd name="T2" fmla="*/ 110 w 326"/>
                  <a:gd name="T3" fmla="*/ 96 h 856"/>
                  <a:gd name="T4" fmla="*/ 137 w 326"/>
                  <a:gd name="T5" fmla="*/ 199 h 856"/>
                  <a:gd name="T6" fmla="*/ 171 w 326"/>
                  <a:gd name="T7" fmla="*/ 297 h 856"/>
                  <a:gd name="T8" fmla="*/ 200 w 326"/>
                  <a:gd name="T9" fmla="*/ 402 h 856"/>
                  <a:gd name="T10" fmla="*/ 230 w 326"/>
                  <a:gd name="T11" fmla="*/ 500 h 856"/>
                  <a:gd name="T12" fmla="*/ 230 w 326"/>
                  <a:gd name="T13" fmla="*/ 500 h 856"/>
                  <a:gd name="T14" fmla="*/ 255 w 326"/>
                  <a:gd name="T15" fmla="*/ 585 h 856"/>
                  <a:gd name="T16" fmla="*/ 271 w 326"/>
                  <a:gd name="T17" fmla="*/ 637 h 856"/>
                  <a:gd name="T18" fmla="*/ 284 w 326"/>
                  <a:gd name="T19" fmla="*/ 691 h 856"/>
                  <a:gd name="T20" fmla="*/ 289 w 326"/>
                  <a:gd name="T21" fmla="*/ 719 h 856"/>
                  <a:gd name="T22" fmla="*/ 293 w 326"/>
                  <a:gd name="T23" fmla="*/ 747 h 856"/>
                  <a:gd name="T24" fmla="*/ 296 w 326"/>
                  <a:gd name="T25" fmla="*/ 778 h 856"/>
                  <a:gd name="T26" fmla="*/ 296 w 326"/>
                  <a:gd name="T27" fmla="*/ 802 h 856"/>
                  <a:gd name="T28" fmla="*/ 294 w 326"/>
                  <a:gd name="T29" fmla="*/ 824 h 856"/>
                  <a:gd name="T30" fmla="*/ 289 w 326"/>
                  <a:gd name="T31" fmla="*/ 844 h 856"/>
                  <a:gd name="T32" fmla="*/ 283 w 326"/>
                  <a:gd name="T33" fmla="*/ 862 h 856"/>
                  <a:gd name="T34" fmla="*/ 278 w 326"/>
                  <a:gd name="T35" fmla="*/ 868 h 856"/>
                  <a:gd name="T36" fmla="*/ 273 w 326"/>
                  <a:gd name="T37" fmla="*/ 876 h 856"/>
                  <a:gd name="T38" fmla="*/ 273 w 326"/>
                  <a:gd name="T39" fmla="*/ 876 h 856"/>
                  <a:gd name="T40" fmla="*/ 255 w 326"/>
                  <a:gd name="T41" fmla="*/ 850 h 856"/>
                  <a:gd name="T42" fmla="*/ 240 w 326"/>
                  <a:gd name="T43" fmla="*/ 824 h 856"/>
                  <a:gd name="T44" fmla="*/ 228 w 326"/>
                  <a:gd name="T45" fmla="*/ 798 h 856"/>
                  <a:gd name="T46" fmla="*/ 218 w 326"/>
                  <a:gd name="T47" fmla="*/ 772 h 856"/>
                  <a:gd name="T48" fmla="*/ 198 w 326"/>
                  <a:gd name="T49" fmla="*/ 717 h 856"/>
                  <a:gd name="T50" fmla="*/ 182 w 326"/>
                  <a:gd name="T51" fmla="*/ 667 h 856"/>
                  <a:gd name="T52" fmla="*/ 171 w 326"/>
                  <a:gd name="T53" fmla="*/ 615 h 856"/>
                  <a:gd name="T54" fmla="*/ 157 w 326"/>
                  <a:gd name="T55" fmla="*/ 561 h 856"/>
                  <a:gd name="T56" fmla="*/ 143 w 326"/>
                  <a:gd name="T57" fmla="*/ 500 h 856"/>
                  <a:gd name="T58" fmla="*/ 129 w 326"/>
                  <a:gd name="T59" fmla="*/ 442 h 856"/>
                  <a:gd name="T60" fmla="*/ 129 w 326"/>
                  <a:gd name="T61" fmla="*/ 442 h 856"/>
                  <a:gd name="T62" fmla="*/ 114 w 326"/>
                  <a:gd name="T63" fmla="*/ 386 h 856"/>
                  <a:gd name="T64" fmla="*/ 96 w 326"/>
                  <a:gd name="T65" fmla="*/ 332 h 856"/>
                  <a:gd name="T66" fmla="*/ 61 w 326"/>
                  <a:gd name="T67" fmla="*/ 221 h 856"/>
                  <a:gd name="T68" fmla="*/ 41 w 326"/>
                  <a:gd name="T69" fmla="*/ 169 h 856"/>
                  <a:gd name="T70" fmla="*/ 27 w 326"/>
                  <a:gd name="T71" fmla="*/ 115 h 856"/>
                  <a:gd name="T72" fmla="*/ 14 w 326"/>
                  <a:gd name="T73" fmla="*/ 56 h 856"/>
                  <a:gd name="T74" fmla="*/ 0 w 326"/>
                  <a:gd name="T75" fmla="*/ 2 h 856"/>
                  <a:gd name="T76" fmla="*/ 0 w 326"/>
                  <a:gd name="T77" fmla="*/ 2 h 856"/>
                  <a:gd name="T78" fmla="*/ 12 w 326"/>
                  <a:gd name="T79" fmla="*/ 0 h 856"/>
                  <a:gd name="T80" fmla="*/ 24 w 326"/>
                  <a:gd name="T81" fmla="*/ 0 h 856"/>
                  <a:gd name="T82" fmla="*/ 29 w 326"/>
                  <a:gd name="T83" fmla="*/ 2 h 856"/>
                  <a:gd name="T84" fmla="*/ 39 w 326"/>
                  <a:gd name="T85" fmla="*/ 6 h 856"/>
                  <a:gd name="T86" fmla="*/ 47 w 326"/>
                  <a:gd name="T87" fmla="*/ 10 h 856"/>
                  <a:gd name="T88" fmla="*/ 53 w 326"/>
                  <a:gd name="T89" fmla="*/ 16 h 856"/>
                  <a:gd name="T90" fmla="*/ 67 w 326"/>
                  <a:gd name="T91" fmla="*/ 32 h 856"/>
                  <a:gd name="T92" fmla="*/ 77 w 326"/>
                  <a:gd name="T93" fmla="*/ 50 h 856"/>
                  <a:gd name="T94" fmla="*/ 84 w 326"/>
                  <a:gd name="T95" fmla="*/ 68 h 856"/>
                  <a:gd name="T96" fmla="*/ 94 w 326"/>
                  <a:gd name="T97" fmla="*/ 88 h 856"/>
                  <a:gd name="T98" fmla="*/ 102 w 326"/>
                  <a:gd name="T99" fmla="*/ 106 h 8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26" h="856">
                    <a:moveTo>
                      <a:pt x="120" y="96"/>
                    </a:moveTo>
                    <a:lnTo>
                      <a:pt x="120" y="96"/>
                    </a:lnTo>
                    <a:lnTo>
                      <a:pt x="152" y="194"/>
                    </a:lnTo>
                    <a:lnTo>
                      <a:pt x="186" y="292"/>
                    </a:lnTo>
                    <a:lnTo>
                      <a:pt x="220" y="392"/>
                    </a:lnTo>
                    <a:lnTo>
                      <a:pt x="252" y="490"/>
                    </a:lnTo>
                    <a:lnTo>
                      <a:pt x="280" y="570"/>
                    </a:lnTo>
                    <a:lnTo>
                      <a:pt x="296" y="622"/>
                    </a:lnTo>
                    <a:lnTo>
                      <a:pt x="312" y="676"/>
                    </a:lnTo>
                    <a:lnTo>
                      <a:pt x="318" y="704"/>
                    </a:lnTo>
                    <a:lnTo>
                      <a:pt x="322" y="732"/>
                    </a:lnTo>
                    <a:lnTo>
                      <a:pt x="326" y="758"/>
                    </a:lnTo>
                    <a:lnTo>
                      <a:pt x="326" y="782"/>
                    </a:lnTo>
                    <a:lnTo>
                      <a:pt x="324" y="804"/>
                    </a:lnTo>
                    <a:lnTo>
                      <a:pt x="318" y="824"/>
                    </a:lnTo>
                    <a:lnTo>
                      <a:pt x="310" y="842"/>
                    </a:lnTo>
                    <a:lnTo>
                      <a:pt x="304" y="848"/>
                    </a:lnTo>
                    <a:lnTo>
                      <a:pt x="298" y="856"/>
                    </a:lnTo>
                    <a:lnTo>
                      <a:pt x="280" y="830"/>
                    </a:lnTo>
                    <a:lnTo>
                      <a:pt x="264" y="804"/>
                    </a:lnTo>
                    <a:lnTo>
                      <a:pt x="250" y="778"/>
                    </a:lnTo>
                    <a:lnTo>
                      <a:pt x="238" y="752"/>
                    </a:lnTo>
                    <a:lnTo>
                      <a:pt x="218" y="702"/>
                    </a:lnTo>
                    <a:lnTo>
                      <a:pt x="200" y="652"/>
                    </a:lnTo>
                    <a:lnTo>
                      <a:pt x="186" y="600"/>
                    </a:lnTo>
                    <a:lnTo>
                      <a:pt x="172" y="546"/>
                    </a:lnTo>
                    <a:lnTo>
                      <a:pt x="158" y="490"/>
                    </a:lnTo>
                    <a:lnTo>
                      <a:pt x="142" y="432"/>
                    </a:lnTo>
                    <a:lnTo>
                      <a:pt x="124" y="376"/>
                    </a:lnTo>
                    <a:lnTo>
                      <a:pt x="106" y="322"/>
                    </a:lnTo>
                    <a:lnTo>
                      <a:pt x="66" y="216"/>
                    </a:lnTo>
                    <a:lnTo>
                      <a:pt x="46" y="164"/>
                    </a:lnTo>
                    <a:lnTo>
                      <a:pt x="30" y="110"/>
                    </a:lnTo>
                    <a:lnTo>
                      <a:pt x="14" y="56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4" y="0"/>
                    </a:lnTo>
                    <a:lnTo>
                      <a:pt x="34" y="2"/>
                    </a:lnTo>
                    <a:lnTo>
                      <a:pt x="44" y="6"/>
                    </a:lnTo>
                    <a:lnTo>
                      <a:pt x="52" y="10"/>
                    </a:lnTo>
                    <a:lnTo>
                      <a:pt x="58" y="16"/>
                    </a:lnTo>
                    <a:lnTo>
                      <a:pt x="72" y="32"/>
                    </a:lnTo>
                    <a:lnTo>
                      <a:pt x="84" y="50"/>
                    </a:lnTo>
                    <a:lnTo>
                      <a:pt x="94" y="68"/>
                    </a:lnTo>
                    <a:lnTo>
                      <a:pt x="104" y="88"/>
                    </a:lnTo>
                    <a:lnTo>
                      <a:pt x="112" y="10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" name="Freeform 138"/>
              <p:cNvSpPr>
                <a:spLocks/>
              </p:cNvSpPr>
              <p:nvPr userDrawn="1"/>
            </p:nvSpPr>
            <p:spPr bwMode="auto">
              <a:xfrm>
                <a:off x="8917" y="494"/>
                <a:ext cx="240" cy="600"/>
              </a:xfrm>
              <a:custGeom>
                <a:avLst/>
                <a:gdLst>
                  <a:gd name="T0" fmla="*/ 73 w 242"/>
                  <a:gd name="T1" fmla="*/ 47 h 588"/>
                  <a:gd name="T2" fmla="*/ 73 w 242"/>
                  <a:gd name="T3" fmla="*/ 47 h 588"/>
                  <a:gd name="T4" fmla="*/ 79 w 242"/>
                  <a:gd name="T5" fmla="*/ 90 h 588"/>
                  <a:gd name="T6" fmla="*/ 89 w 242"/>
                  <a:gd name="T7" fmla="*/ 127 h 588"/>
                  <a:gd name="T8" fmla="*/ 99 w 242"/>
                  <a:gd name="T9" fmla="*/ 169 h 588"/>
                  <a:gd name="T10" fmla="*/ 113 w 242"/>
                  <a:gd name="T11" fmla="*/ 212 h 588"/>
                  <a:gd name="T12" fmla="*/ 141 w 242"/>
                  <a:gd name="T13" fmla="*/ 292 h 588"/>
                  <a:gd name="T14" fmla="*/ 169 w 242"/>
                  <a:gd name="T15" fmla="*/ 371 h 588"/>
                  <a:gd name="T16" fmla="*/ 169 w 242"/>
                  <a:gd name="T17" fmla="*/ 371 h 588"/>
                  <a:gd name="T18" fmla="*/ 178 w 242"/>
                  <a:gd name="T19" fmla="*/ 405 h 588"/>
                  <a:gd name="T20" fmla="*/ 190 w 242"/>
                  <a:gd name="T21" fmla="*/ 440 h 588"/>
                  <a:gd name="T22" fmla="*/ 204 w 242"/>
                  <a:gd name="T23" fmla="*/ 473 h 588"/>
                  <a:gd name="T24" fmla="*/ 216 w 242"/>
                  <a:gd name="T25" fmla="*/ 509 h 588"/>
                  <a:gd name="T26" fmla="*/ 226 w 242"/>
                  <a:gd name="T27" fmla="*/ 544 h 588"/>
                  <a:gd name="T28" fmla="*/ 230 w 242"/>
                  <a:gd name="T29" fmla="*/ 562 h 588"/>
                  <a:gd name="T30" fmla="*/ 232 w 242"/>
                  <a:gd name="T31" fmla="*/ 580 h 588"/>
                  <a:gd name="T32" fmla="*/ 232 w 242"/>
                  <a:gd name="T33" fmla="*/ 597 h 588"/>
                  <a:gd name="T34" fmla="*/ 230 w 242"/>
                  <a:gd name="T35" fmla="*/ 615 h 588"/>
                  <a:gd name="T36" fmla="*/ 228 w 242"/>
                  <a:gd name="T37" fmla="*/ 633 h 588"/>
                  <a:gd name="T38" fmla="*/ 224 w 242"/>
                  <a:gd name="T39" fmla="*/ 650 h 588"/>
                  <a:gd name="T40" fmla="*/ 224 w 242"/>
                  <a:gd name="T41" fmla="*/ 650 h 588"/>
                  <a:gd name="T42" fmla="*/ 210 w 242"/>
                  <a:gd name="T43" fmla="*/ 642 h 588"/>
                  <a:gd name="T44" fmla="*/ 196 w 242"/>
                  <a:gd name="T45" fmla="*/ 631 h 588"/>
                  <a:gd name="T46" fmla="*/ 184 w 242"/>
                  <a:gd name="T47" fmla="*/ 615 h 588"/>
                  <a:gd name="T48" fmla="*/ 176 w 242"/>
                  <a:gd name="T49" fmla="*/ 597 h 588"/>
                  <a:gd name="T50" fmla="*/ 153 w 242"/>
                  <a:gd name="T51" fmla="*/ 557 h 588"/>
                  <a:gd name="T52" fmla="*/ 129 w 242"/>
                  <a:gd name="T53" fmla="*/ 511 h 588"/>
                  <a:gd name="T54" fmla="*/ 109 w 242"/>
                  <a:gd name="T55" fmla="*/ 465 h 588"/>
                  <a:gd name="T56" fmla="*/ 89 w 242"/>
                  <a:gd name="T57" fmla="*/ 418 h 588"/>
                  <a:gd name="T58" fmla="*/ 60 w 242"/>
                  <a:gd name="T59" fmla="*/ 341 h 588"/>
                  <a:gd name="T60" fmla="*/ 60 w 242"/>
                  <a:gd name="T61" fmla="*/ 341 h 588"/>
                  <a:gd name="T62" fmla="*/ 46 w 242"/>
                  <a:gd name="T63" fmla="*/ 300 h 588"/>
                  <a:gd name="T64" fmla="*/ 34 w 242"/>
                  <a:gd name="T65" fmla="*/ 259 h 588"/>
                  <a:gd name="T66" fmla="*/ 22 w 242"/>
                  <a:gd name="T67" fmla="*/ 216 h 588"/>
                  <a:gd name="T68" fmla="*/ 14 w 242"/>
                  <a:gd name="T69" fmla="*/ 173 h 588"/>
                  <a:gd name="T70" fmla="*/ 6 w 242"/>
                  <a:gd name="T71" fmla="*/ 133 h 588"/>
                  <a:gd name="T72" fmla="*/ 2 w 242"/>
                  <a:gd name="T73" fmla="*/ 90 h 588"/>
                  <a:gd name="T74" fmla="*/ 0 w 242"/>
                  <a:gd name="T75" fmla="*/ 45 h 588"/>
                  <a:gd name="T76" fmla="*/ 0 w 242"/>
                  <a:gd name="T77" fmla="*/ 0 h 588"/>
                  <a:gd name="T78" fmla="*/ 0 w 242"/>
                  <a:gd name="T79" fmla="*/ 0 h 588"/>
                  <a:gd name="T80" fmla="*/ 12 w 242"/>
                  <a:gd name="T81" fmla="*/ 0 h 588"/>
                  <a:gd name="T82" fmla="*/ 24 w 242"/>
                  <a:gd name="T83" fmla="*/ 2 h 588"/>
                  <a:gd name="T84" fmla="*/ 34 w 242"/>
                  <a:gd name="T85" fmla="*/ 6 h 588"/>
                  <a:gd name="T86" fmla="*/ 44 w 242"/>
                  <a:gd name="T87" fmla="*/ 12 h 588"/>
                  <a:gd name="T88" fmla="*/ 52 w 242"/>
                  <a:gd name="T89" fmla="*/ 20 h 588"/>
                  <a:gd name="T90" fmla="*/ 58 w 242"/>
                  <a:gd name="T91" fmla="*/ 35 h 588"/>
                  <a:gd name="T92" fmla="*/ 65 w 242"/>
                  <a:gd name="T93" fmla="*/ 55 h 588"/>
                  <a:gd name="T94" fmla="*/ 73 w 242"/>
                  <a:gd name="T95" fmla="*/ 47 h 5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42" h="588">
                    <a:moveTo>
                      <a:pt x="78" y="42"/>
                    </a:moveTo>
                    <a:lnTo>
                      <a:pt x="78" y="42"/>
                    </a:lnTo>
                    <a:lnTo>
                      <a:pt x="84" y="80"/>
                    </a:lnTo>
                    <a:lnTo>
                      <a:pt x="94" y="116"/>
                    </a:lnTo>
                    <a:lnTo>
                      <a:pt x="104" y="154"/>
                    </a:lnTo>
                    <a:lnTo>
                      <a:pt x="118" y="192"/>
                    </a:lnTo>
                    <a:lnTo>
                      <a:pt x="146" y="264"/>
                    </a:lnTo>
                    <a:lnTo>
                      <a:pt x="174" y="336"/>
                    </a:lnTo>
                    <a:lnTo>
                      <a:pt x="186" y="366"/>
                    </a:lnTo>
                    <a:lnTo>
                      <a:pt x="200" y="398"/>
                    </a:lnTo>
                    <a:lnTo>
                      <a:pt x="214" y="428"/>
                    </a:lnTo>
                    <a:lnTo>
                      <a:pt x="226" y="460"/>
                    </a:lnTo>
                    <a:lnTo>
                      <a:pt x="236" y="492"/>
                    </a:lnTo>
                    <a:lnTo>
                      <a:pt x="240" y="508"/>
                    </a:lnTo>
                    <a:lnTo>
                      <a:pt x="242" y="524"/>
                    </a:lnTo>
                    <a:lnTo>
                      <a:pt x="242" y="540"/>
                    </a:lnTo>
                    <a:lnTo>
                      <a:pt x="240" y="556"/>
                    </a:lnTo>
                    <a:lnTo>
                      <a:pt x="238" y="572"/>
                    </a:lnTo>
                    <a:lnTo>
                      <a:pt x="234" y="588"/>
                    </a:lnTo>
                    <a:lnTo>
                      <a:pt x="220" y="580"/>
                    </a:lnTo>
                    <a:lnTo>
                      <a:pt x="206" y="570"/>
                    </a:lnTo>
                    <a:lnTo>
                      <a:pt x="194" y="556"/>
                    </a:lnTo>
                    <a:lnTo>
                      <a:pt x="182" y="540"/>
                    </a:lnTo>
                    <a:lnTo>
                      <a:pt x="158" y="504"/>
                    </a:lnTo>
                    <a:lnTo>
                      <a:pt x="134" y="462"/>
                    </a:lnTo>
                    <a:lnTo>
                      <a:pt x="114" y="420"/>
                    </a:lnTo>
                    <a:lnTo>
                      <a:pt x="94" y="378"/>
                    </a:lnTo>
                    <a:lnTo>
                      <a:pt x="64" y="308"/>
                    </a:lnTo>
                    <a:lnTo>
                      <a:pt x="46" y="270"/>
                    </a:lnTo>
                    <a:lnTo>
                      <a:pt x="34" y="234"/>
                    </a:lnTo>
                    <a:lnTo>
                      <a:pt x="22" y="196"/>
                    </a:lnTo>
                    <a:lnTo>
                      <a:pt x="14" y="158"/>
                    </a:lnTo>
                    <a:lnTo>
                      <a:pt x="6" y="120"/>
                    </a:lnTo>
                    <a:lnTo>
                      <a:pt x="2" y="80"/>
                    </a:lnTo>
                    <a:lnTo>
                      <a:pt x="0" y="4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4" y="2"/>
                    </a:lnTo>
                    <a:lnTo>
                      <a:pt x="34" y="6"/>
                    </a:lnTo>
                    <a:lnTo>
                      <a:pt x="44" y="12"/>
                    </a:lnTo>
                    <a:lnTo>
                      <a:pt x="52" y="20"/>
                    </a:lnTo>
                    <a:lnTo>
                      <a:pt x="58" y="30"/>
                    </a:lnTo>
                    <a:lnTo>
                      <a:pt x="70" y="50"/>
                    </a:lnTo>
                    <a:lnTo>
                      <a:pt x="78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" name="Freeform 139"/>
              <p:cNvSpPr>
                <a:spLocks/>
              </p:cNvSpPr>
              <p:nvPr userDrawn="1"/>
            </p:nvSpPr>
            <p:spPr bwMode="auto">
              <a:xfrm>
                <a:off x="8917" y="494"/>
                <a:ext cx="240" cy="600"/>
              </a:xfrm>
              <a:custGeom>
                <a:avLst/>
                <a:gdLst>
                  <a:gd name="T0" fmla="*/ 73 w 242"/>
                  <a:gd name="T1" fmla="*/ 47 h 588"/>
                  <a:gd name="T2" fmla="*/ 73 w 242"/>
                  <a:gd name="T3" fmla="*/ 47 h 588"/>
                  <a:gd name="T4" fmla="*/ 79 w 242"/>
                  <a:gd name="T5" fmla="*/ 90 h 588"/>
                  <a:gd name="T6" fmla="*/ 89 w 242"/>
                  <a:gd name="T7" fmla="*/ 127 h 588"/>
                  <a:gd name="T8" fmla="*/ 99 w 242"/>
                  <a:gd name="T9" fmla="*/ 169 h 588"/>
                  <a:gd name="T10" fmla="*/ 113 w 242"/>
                  <a:gd name="T11" fmla="*/ 212 h 588"/>
                  <a:gd name="T12" fmla="*/ 141 w 242"/>
                  <a:gd name="T13" fmla="*/ 292 h 588"/>
                  <a:gd name="T14" fmla="*/ 169 w 242"/>
                  <a:gd name="T15" fmla="*/ 371 h 588"/>
                  <a:gd name="T16" fmla="*/ 169 w 242"/>
                  <a:gd name="T17" fmla="*/ 371 h 588"/>
                  <a:gd name="T18" fmla="*/ 178 w 242"/>
                  <a:gd name="T19" fmla="*/ 405 h 588"/>
                  <a:gd name="T20" fmla="*/ 190 w 242"/>
                  <a:gd name="T21" fmla="*/ 440 h 588"/>
                  <a:gd name="T22" fmla="*/ 204 w 242"/>
                  <a:gd name="T23" fmla="*/ 473 h 588"/>
                  <a:gd name="T24" fmla="*/ 216 w 242"/>
                  <a:gd name="T25" fmla="*/ 509 h 588"/>
                  <a:gd name="T26" fmla="*/ 226 w 242"/>
                  <a:gd name="T27" fmla="*/ 544 h 588"/>
                  <a:gd name="T28" fmla="*/ 230 w 242"/>
                  <a:gd name="T29" fmla="*/ 562 h 588"/>
                  <a:gd name="T30" fmla="*/ 232 w 242"/>
                  <a:gd name="T31" fmla="*/ 580 h 588"/>
                  <a:gd name="T32" fmla="*/ 232 w 242"/>
                  <a:gd name="T33" fmla="*/ 597 h 588"/>
                  <a:gd name="T34" fmla="*/ 230 w 242"/>
                  <a:gd name="T35" fmla="*/ 615 h 588"/>
                  <a:gd name="T36" fmla="*/ 228 w 242"/>
                  <a:gd name="T37" fmla="*/ 633 h 588"/>
                  <a:gd name="T38" fmla="*/ 224 w 242"/>
                  <a:gd name="T39" fmla="*/ 650 h 588"/>
                  <a:gd name="T40" fmla="*/ 224 w 242"/>
                  <a:gd name="T41" fmla="*/ 650 h 588"/>
                  <a:gd name="T42" fmla="*/ 210 w 242"/>
                  <a:gd name="T43" fmla="*/ 642 h 588"/>
                  <a:gd name="T44" fmla="*/ 196 w 242"/>
                  <a:gd name="T45" fmla="*/ 631 h 588"/>
                  <a:gd name="T46" fmla="*/ 184 w 242"/>
                  <a:gd name="T47" fmla="*/ 615 h 588"/>
                  <a:gd name="T48" fmla="*/ 176 w 242"/>
                  <a:gd name="T49" fmla="*/ 597 h 588"/>
                  <a:gd name="T50" fmla="*/ 153 w 242"/>
                  <a:gd name="T51" fmla="*/ 557 h 588"/>
                  <a:gd name="T52" fmla="*/ 129 w 242"/>
                  <a:gd name="T53" fmla="*/ 511 h 588"/>
                  <a:gd name="T54" fmla="*/ 109 w 242"/>
                  <a:gd name="T55" fmla="*/ 465 h 588"/>
                  <a:gd name="T56" fmla="*/ 89 w 242"/>
                  <a:gd name="T57" fmla="*/ 418 h 588"/>
                  <a:gd name="T58" fmla="*/ 60 w 242"/>
                  <a:gd name="T59" fmla="*/ 341 h 588"/>
                  <a:gd name="T60" fmla="*/ 60 w 242"/>
                  <a:gd name="T61" fmla="*/ 341 h 588"/>
                  <a:gd name="T62" fmla="*/ 46 w 242"/>
                  <a:gd name="T63" fmla="*/ 300 h 588"/>
                  <a:gd name="T64" fmla="*/ 34 w 242"/>
                  <a:gd name="T65" fmla="*/ 259 h 588"/>
                  <a:gd name="T66" fmla="*/ 22 w 242"/>
                  <a:gd name="T67" fmla="*/ 216 h 588"/>
                  <a:gd name="T68" fmla="*/ 14 w 242"/>
                  <a:gd name="T69" fmla="*/ 173 h 588"/>
                  <a:gd name="T70" fmla="*/ 6 w 242"/>
                  <a:gd name="T71" fmla="*/ 133 h 588"/>
                  <a:gd name="T72" fmla="*/ 2 w 242"/>
                  <a:gd name="T73" fmla="*/ 90 h 588"/>
                  <a:gd name="T74" fmla="*/ 0 w 242"/>
                  <a:gd name="T75" fmla="*/ 45 h 588"/>
                  <a:gd name="T76" fmla="*/ 0 w 242"/>
                  <a:gd name="T77" fmla="*/ 0 h 588"/>
                  <a:gd name="T78" fmla="*/ 0 w 242"/>
                  <a:gd name="T79" fmla="*/ 0 h 588"/>
                  <a:gd name="T80" fmla="*/ 12 w 242"/>
                  <a:gd name="T81" fmla="*/ 0 h 588"/>
                  <a:gd name="T82" fmla="*/ 24 w 242"/>
                  <a:gd name="T83" fmla="*/ 2 h 588"/>
                  <a:gd name="T84" fmla="*/ 34 w 242"/>
                  <a:gd name="T85" fmla="*/ 6 h 588"/>
                  <a:gd name="T86" fmla="*/ 44 w 242"/>
                  <a:gd name="T87" fmla="*/ 12 h 588"/>
                  <a:gd name="T88" fmla="*/ 52 w 242"/>
                  <a:gd name="T89" fmla="*/ 20 h 588"/>
                  <a:gd name="T90" fmla="*/ 58 w 242"/>
                  <a:gd name="T91" fmla="*/ 35 h 588"/>
                  <a:gd name="T92" fmla="*/ 65 w 242"/>
                  <a:gd name="T93" fmla="*/ 55 h 5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42" h="588">
                    <a:moveTo>
                      <a:pt x="78" y="42"/>
                    </a:moveTo>
                    <a:lnTo>
                      <a:pt x="78" y="42"/>
                    </a:lnTo>
                    <a:lnTo>
                      <a:pt x="84" y="80"/>
                    </a:lnTo>
                    <a:lnTo>
                      <a:pt x="94" y="116"/>
                    </a:lnTo>
                    <a:lnTo>
                      <a:pt x="104" y="154"/>
                    </a:lnTo>
                    <a:lnTo>
                      <a:pt x="118" y="192"/>
                    </a:lnTo>
                    <a:lnTo>
                      <a:pt x="146" y="264"/>
                    </a:lnTo>
                    <a:lnTo>
                      <a:pt x="174" y="336"/>
                    </a:lnTo>
                    <a:lnTo>
                      <a:pt x="186" y="366"/>
                    </a:lnTo>
                    <a:lnTo>
                      <a:pt x="200" y="398"/>
                    </a:lnTo>
                    <a:lnTo>
                      <a:pt x="214" y="428"/>
                    </a:lnTo>
                    <a:lnTo>
                      <a:pt x="226" y="460"/>
                    </a:lnTo>
                    <a:lnTo>
                      <a:pt x="236" y="492"/>
                    </a:lnTo>
                    <a:lnTo>
                      <a:pt x="240" y="508"/>
                    </a:lnTo>
                    <a:lnTo>
                      <a:pt x="242" y="524"/>
                    </a:lnTo>
                    <a:lnTo>
                      <a:pt x="242" y="540"/>
                    </a:lnTo>
                    <a:lnTo>
                      <a:pt x="240" y="556"/>
                    </a:lnTo>
                    <a:lnTo>
                      <a:pt x="238" y="572"/>
                    </a:lnTo>
                    <a:lnTo>
                      <a:pt x="234" y="588"/>
                    </a:lnTo>
                    <a:lnTo>
                      <a:pt x="220" y="580"/>
                    </a:lnTo>
                    <a:lnTo>
                      <a:pt x="206" y="570"/>
                    </a:lnTo>
                    <a:lnTo>
                      <a:pt x="194" y="556"/>
                    </a:lnTo>
                    <a:lnTo>
                      <a:pt x="182" y="540"/>
                    </a:lnTo>
                    <a:lnTo>
                      <a:pt x="158" y="504"/>
                    </a:lnTo>
                    <a:lnTo>
                      <a:pt x="134" y="462"/>
                    </a:lnTo>
                    <a:lnTo>
                      <a:pt x="114" y="420"/>
                    </a:lnTo>
                    <a:lnTo>
                      <a:pt x="94" y="378"/>
                    </a:lnTo>
                    <a:lnTo>
                      <a:pt x="64" y="308"/>
                    </a:lnTo>
                    <a:lnTo>
                      <a:pt x="46" y="270"/>
                    </a:lnTo>
                    <a:lnTo>
                      <a:pt x="34" y="234"/>
                    </a:lnTo>
                    <a:lnTo>
                      <a:pt x="22" y="196"/>
                    </a:lnTo>
                    <a:lnTo>
                      <a:pt x="14" y="158"/>
                    </a:lnTo>
                    <a:lnTo>
                      <a:pt x="6" y="120"/>
                    </a:lnTo>
                    <a:lnTo>
                      <a:pt x="2" y="80"/>
                    </a:lnTo>
                    <a:lnTo>
                      <a:pt x="0" y="4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4" y="2"/>
                    </a:lnTo>
                    <a:lnTo>
                      <a:pt x="34" y="6"/>
                    </a:lnTo>
                    <a:lnTo>
                      <a:pt x="44" y="12"/>
                    </a:lnTo>
                    <a:lnTo>
                      <a:pt x="52" y="20"/>
                    </a:lnTo>
                    <a:lnTo>
                      <a:pt x="58" y="30"/>
                    </a:lnTo>
                    <a:lnTo>
                      <a:pt x="70" y="5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" name="Freeform 140"/>
              <p:cNvSpPr>
                <a:spLocks/>
              </p:cNvSpPr>
              <p:nvPr userDrawn="1"/>
            </p:nvSpPr>
            <p:spPr bwMode="auto">
              <a:xfrm>
                <a:off x="10977" y="794"/>
                <a:ext cx="260" cy="1420"/>
              </a:xfrm>
              <a:custGeom>
                <a:avLst/>
                <a:gdLst>
                  <a:gd name="T0" fmla="*/ 92 w 274"/>
                  <a:gd name="T1" fmla="*/ 116 h 1416"/>
                  <a:gd name="T2" fmla="*/ 106 w 274"/>
                  <a:gd name="T3" fmla="*/ 229 h 1416"/>
                  <a:gd name="T4" fmla="*/ 123 w 274"/>
                  <a:gd name="T5" fmla="*/ 447 h 1416"/>
                  <a:gd name="T6" fmla="*/ 139 w 274"/>
                  <a:gd name="T7" fmla="*/ 786 h 1416"/>
                  <a:gd name="T8" fmla="*/ 150 w 274"/>
                  <a:gd name="T9" fmla="*/ 1009 h 1416"/>
                  <a:gd name="T10" fmla="*/ 154 w 274"/>
                  <a:gd name="T11" fmla="*/ 1059 h 1416"/>
                  <a:gd name="T12" fmla="*/ 167 w 274"/>
                  <a:gd name="T13" fmla="*/ 1161 h 1416"/>
                  <a:gd name="T14" fmla="*/ 174 w 274"/>
                  <a:gd name="T15" fmla="*/ 1211 h 1416"/>
                  <a:gd name="T16" fmla="*/ 185 w 274"/>
                  <a:gd name="T17" fmla="*/ 1260 h 1416"/>
                  <a:gd name="T18" fmla="*/ 206 w 274"/>
                  <a:gd name="T19" fmla="*/ 1346 h 1416"/>
                  <a:gd name="T20" fmla="*/ 211 w 274"/>
                  <a:gd name="T21" fmla="*/ 1386 h 1416"/>
                  <a:gd name="T22" fmla="*/ 208 w 274"/>
                  <a:gd name="T23" fmla="*/ 1408 h 1416"/>
                  <a:gd name="T24" fmla="*/ 203 w 274"/>
                  <a:gd name="T25" fmla="*/ 1416 h 1416"/>
                  <a:gd name="T26" fmla="*/ 191 w 274"/>
                  <a:gd name="T27" fmla="*/ 1432 h 1416"/>
                  <a:gd name="T28" fmla="*/ 178 w 274"/>
                  <a:gd name="T29" fmla="*/ 1436 h 1416"/>
                  <a:gd name="T30" fmla="*/ 167 w 274"/>
                  <a:gd name="T31" fmla="*/ 1432 h 1416"/>
                  <a:gd name="T32" fmla="*/ 154 w 274"/>
                  <a:gd name="T33" fmla="*/ 1418 h 1416"/>
                  <a:gd name="T34" fmla="*/ 134 w 274"/>
                  <a:gd name="T35" fmla="*/ 1374 h 1416"/>
                  <a:gd name="T36" fmla="*/ 117 w 274"/>
                  <a:gd name="T37" fmla="*/ 1310 h 1416"/>
                  <a:gd name="T38" fmla="*/ 102 w 274"/>
                  <a:gd name="T39" fmla="*/ 1235 h 1416"/>
                  <a:gd name="T40" fmla="*/ 83 w 274"/>
                  <a:gd name="T41" fmla="*/ 1113 h 1416"/>
                  <a:gd name="T42" fmla="*/ 80 w 274"/>
                  <a:gd name="T43" fmla="*/ 1083 h 1416"/>
                  <a:gd name="T44" fmla="*/ 47 w 274"/>
                  <a:gd name="T45" fmla="*/ 744 h 1416"/>
                  <a:gd name="T46" fmla="*/ 24 w 274"/>
                  <a:gd name="T47" fmla="*/ 397 h 1416"/>
                  <a:gd name="T48" fmla="*/ 21 w 274"/>
                  <a:gd name="T49" fmla="*/ 359 h 1416"/>
                  <a:gd name="T50" fmla="*/ 8 w 274"/>
                  <a:gd name="T51" fmla="*/ 239 h 1416"/>
                  <a:gd name="T52" fmla="*/ 0 w 274"/>
                  <a:gd name="T53" fmla="*/ 152 h 1416"/>
                  <a:gd name="T54" fmla="*/ 2 w 274"/>
                  <a:gd name="T55" fmla="*/ 94 h 1416"/>
                  <a:gd name="T56" fmla="*/ 4 w 274"/>
                  <a:gd name="T57" fmla="*/ 74 h 1416"/>
                  <a:gd name="T58" fmla="*/ 11 w 274"/>
                  <a:gd name="T59" fmla="*/ 32 h 1416"/>
                  <a:gd name="T60" fmla="*/ 25 w 274"/>
                  <a:gd name="T61" fmla="*/ 8 h 1416"/>
                  <a:gd name="T62" fmla="*/ 40 w 274"/>
                  <a:gd name="T63" fmla="*/ 0 h 1416"/>
                  <a:gd name="T64" fmla="*/ 54 w 274"/>
                  <a:gd name="T65" fmla="*/ 6 h 1416"/>
                  <a:gd name="T66" fmla="*/ 68 w 274"/>
                  <a:gd name="T67" fmla="*/ 24 h 1416"/>
                  <a:gd name="T68" fmla="*/ 79 w 274"/>
                  <a:gd name="T69" fmla="*/ 50 h 1416"/>
                  <a:gd name="T70" fmla="*/ 86 w 274"/>
                  <a:gd name="T71" fmla="*/ 84 h 1416"/>
                  <a:gd name="T72" fmla="*/ 87 w 274"/>
                  <a:gd name="T73" fmla="*/ 124 h 14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4" h="1416">
                    <a:moveTo>
                      <a:pt x="120" y="116"/>
                    </a:moveTo>
                    <a:lnTo>
                      <a:pt x="120" y="116"/>
                    </a:lnTo>
                    <a:lnTo>
                      <a:pt x="130" y="170"/>
                    </a:lnTo>
                    <a:lnTo>
                      <a:pt x="138" y="224"/>
                    </a:lnTo>
                    <a:lnTo>
                      <a:pt x="150" y="332"/>
                    </a:lnTo>
                    <a:lnTo>
                      <a:pt x="160" y="442"/>
                    </a:lnTo>
                    <a:lnTo>
                      <a:pt x="166" y="554"/>
                    </a:lnTo>
                    <a:lnTo>
                      <a:pt x="180" y="776"/>
                    </a:lnTo>
                    <a:lnTo>
                      <a:pt x="186" y="886"/>
                    </a:lnTo>
                    <a:lnTo>
                      <a:pt x="194" y="994"/>
                    </a:lnTo>
                    <a:lnTo>
                      <a:pt x="200" y="1044"/>
                    </a:lnTo>
                    <a:lnTo>
                      <a:pt x="206" y="1096"/>
                    </a:lnTo>
                    <a:lnTo>
                      <a:pt x="216" y="1146"/>
                    </a:lnTo>
                    <a:lnTo>
                      <a:pt x="226" y="1196"/>
                    </a:lnTo>
                    <a:lnTo>
                      <a:pt x="230" y="1216"/>
                    </a:lnTo>
                    <a:lnTo>
                      <a:pt x="240" y="1240"/>
                    </a:lnTo>
                    <a:lnTo>
                      <a:pt x="260" y="1298"/>
                    </a:lnTo>
                    <a:lnTo>
                      <a:pt x="268" y="1326"/>
                    </a:lnTo>
                    <a:lnTo>
                      <a:pt x="272" y="1354"/>
                    </a:lnTo>
                    <a:lnTo>
                      <a:pt x="274" y="1366"/>
                    </a:lnTo>
                    <a:lnTo>
                      <a:pt x="272" y="1378"/>
                    </a:lnTo>
                    <a:lnTo>
                      <a:pt x="270" y="1388"/>
                    </a:lnTo>
                    <a:lnTo>
                      <a:pt x="264" y="1396"/>
                    </a:lnTo>
                    <a:lnTo>
                      <a:pt x="256" y="1404"/>
                    </a:lnTo>
                    <a:lnTo>
                      <a:pt x="248" y="1412"/>
                    </a:lnTo>
                    <a:lnTo>
                      <a:pt x="240" y="1414"/>
                    </a:lnTo>
                    <a:lnTo>
                      <a:pt x="232" y="1416"/>
                    </a:lnTo>
                    <a:lnTo>
                      <a:pt x="224" y="1414"/>
                    </a:lnTo>
                    <a:lnTo>
                      <a:pt x="216" y="1412"/>
                    </a:lnTo>
                    <a:lnTo>
                      <a:pt x="208" y="1406"/>
                    </a:lnTo>
                    <a:lnTo>
                      <a:pt x="200" y="1398"/>
                    </a:lnTo>
                    <a:lnTo>
                      <a:pt x="186" y="1378"/>
                    </a:lnTo>
                    <a:lnTo>
                      <a:pt x="174" y="1354"/>
                    </a:lnTo>
                    <a:lnTo>
                      <a:pt x="162" y="1324"/>
                    </a:lnTo>
                    <a:lnTo>
                      <a:pt x="152" y="1290"/>
                    </a:lnTo>
                    <a:lnTo>
                      <a:pt x="142" y="1256"/>
                    </a:lnTo>
                    <a:lnTo>
                      <a:pt x="132" y="1220"/>
                    </a:lnTo>
                    <a:lnTo>
                      <a:pt x="118" y="1152"/>
                    </a:lnTo>
                    <a:lnTo>
                      <a:pt x="108" y="1098"/>
                    </a:lnTo>
                    <a:lnTo>
                      <a:pt x="104" y="1068"/>
                    </a:lnTo>
                    <a:lnTo>
                      <a:pt x="82" y="900"/>
                    </a:lnTo>
                    <a:lnTo>
                      <a:pt x="62" y="734"/>
                    </a:lnTo>
                    <a:lnTo>
                      <a:pt x="46" y="564"/>
                    </a:lnTo>
                    <a:lnTo>
                      <a:pt x="30" y="392"/>
                    </a:lnTo>
                    <a:lnTo>
                      <a:pt x="26" y="354"/>
                    </a:lnTo>
                    <a:lnTo>
                      <a:pt x="20" y="314"/>
                    </a:lnTo>
                    <a:lnTo>
                      <a:pt x="8" y="234"/>
                    </a:lnTo>
                    <a:lnTo>
                      <a:pt x="2" y="192"/>
                    </a:lnTo>
                    <a:lnTo>
                      <a:pt x="0" y="152"/>
                    </a:lnTo>
                    <a:lnTo>
                      <a:pt x="0" y="112"/>
                    </a:lnTo>
                    <a:lnTo>
                      <a:pt x="2" y="94"/>
                    </a:lnTo>
                    <a:lnTo>
                      <a:pt x="4" y="74"/>
                    </a:lnTo>
                    <a:lnTo>
                      <a:pt x="10" y="50"/>
                    </a:lnTo>
                    <a:lnTo>
                      <a:pt x="16" y="32"/>
                    </a:lnTo>
                    <a:lnTo>
                      <a:pt x="24" y="18"/>
                    </a:lnTo>
                    <a:lnTo>
                      <a:pt x="32" y="8"/>
                    </a:lnTo>
                    <a:lnTo>
                      <a:pt x="42" y="2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70" y="6"/>
                    </a:lnTo>
                    <a:lnTo>
                      <a:pt x="80" y="14"/>
                    </a:lnTo>
                    <a:lnTo>
                      <a:pt x="88" y="24"/>
                    </a:lnTo>
                    <a:lnTo>
                      <a:pt x="96" y="36"/>
                    </a:lnTo>
                    <a:lnTo>
                      <a:pt x="102" y="50"/>
                    </a:lnTo>
                    <a:lnTo>
                      <a:pt x="108" y="66"/>
                    </a:lnTo>
                    <a:lnTo>
                      <a:pt x="112" y="84"/>
                    </a:lnTo>
                    <a:lnTo>
                      <a:pt x="114" y="104"/>
                    </a:lnTo>
                    <a:lnTo>
                      <a:pt x="114" y="124"/>
                    </a:lnTo>
                    <a:lnTo>
                      <a:pt x="12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" name="Freeform 141"/>
              <p:cNvSpPr>
                <a:spLocks/>
              </p:cNvSpPr>
              <p:nvPr userDrawn="1"/>
            </p:nvSpPr>
            <p:spPr bwMode="auto">
              <a:xfrm>
                <a:off x="10977" y="794"/>
                <a:ext cx="260" cy="1420"/>
              </a:xfrm>
              <a:custGeom>
                <a:avLst/>
                <a:gdLst>
                  <a:gd name="T0" fmla="*/ 92 w 274"/>
                  <a:gd name="T1" fmla="*/ 116 h 1416"/>
                  <a:gd name="T2" fmla="*/ 106 w 274"/>
                  <a:gd name="T3" fmla="*/ 229 h 1416"/>
                  <a:gd name="T4" fmla="*/ 123 w 274"/>
                  <a:gd name="T5" fmla="*/ 447 h 1416"/>
                  <a:gd name="T6" fmla="*/ 139 w 274"/>
                  <a:gd name="T7" fmla="*/ 786 h 1416"/>
                  <a:gd name="T8" fmla="*/ 150 w 274"/>
                  <a:gd name="T9" fmla="*/ 1009 h 1416"/>
                  <a:gd name="T10" fmla="*/ 154 w 274"/>
                  <a:gd name="T11" fmla="*/ 1059 h 1416"/>
                  <a:gd name="T12" fmla="*/ 167 w 274"/>
                  <a:gd name="T13" fmla="*/ 1161 h 1416"/>
                  <a:gd name="T14" fmla="*/ 174 w 274"/>
                  <a:gd name="T15" fmla="*/ 1211 h 1416"/>
                  <a:gd name="T16" fmla="*/ 185 w 274"/>
                  <a:gd name="T17" fmla="*/ 1260 h 1416"/>
                  <a:gd name="T18" fmla="*/ 206 w 274"/>
                  <a:gd name="T19" fmla="*/ 1346 h 1416"/>
                  <a:gd name="T20" fmla="*/ 211 w 274"/>
                  <a:gd name="T21" fmla="*/ 1386 h 1416"/>
                  <a:gd name="T22" fmla="*/ 208 w 274"/>
                  <a:gd name="T23" fmla="*/ 1408 h 1416"/>
                  <a:gd name="T24" fmla="*/ 203 w 274"/>
                  <a:gd name="T25" fmla="*/ 1416 h 1416"/>
                  <a:gd name="T26" fmla="*/ 191 w 274"/>
                  <a:gd name="T27" fmla="*/ 1432 h 1416"/>
                  <a:gd name="T28" fmla="*/ 178 w 274"/>
                  <a:gd name="T29" fmla="*/ 1436 h 1416"/>
                  <a:gd name="T30" fmla="*/ 167 w 274"/>
                  <a:gd name="T31" fmla="*/ 1432 h 1416"/>
                  <a:gd name="T32" fmla="*/ 154 w 274"/>
                  <a:gd name="T33" fmla="*/ 1418 h 1416"/>
                  <a:gd name="T34" fmla="*/ 134 w 274"/>
                  <a:gd name="T35" fmla="*/ 1374 h 1416"/>
                  <a:gd name="T36" fmla="*/ 117 w 274"/>
                  <a:gd name="T37" fmla="*/ 1310 h 1416"/>
                  <a:gd name="T38" fmla="*/ 102 w 274"/>
                  <a:gd name="T39" fmla="*/ 1235 h 1416"/>
                  <a:gd name="T40" fmla="*/ 83 w 274"/>
                  <a:gd name="T41" fmla="*/ 1113 h 1416"/>
                  <a:gd name="T42" fmla="*/ 80 w 274"/>
                  <a:gd name="T43" fmla="*/ 1083 h 1416"/>
                  <a:gd name="T44" fmla="*/ 47 w 274"/>
                  <a:gd name="T45" fmla="*/ 744 h 1416"/>
                  <a:gd name="T46" fmla="*/ 24 w 274"/>
                  <a:gd name="T47" fmla="*/ 397 h 1416"/>
                  <a:gd name="T48" fmla="*/ 21 w 274"/>
                  <a:gd name="T49" fmla="*/ 359 h 1416"/>
                  <a:gd name="T50" fmla="*/ 8 w 274"/>
                  <a:gd name="T51" fmla="*/ 239 h 1416"/>
                  <a:gd name="T52" fmla="*/ 0 w 274"/>
                  <a:gd name="T53" fmla="*/ 152 h 1416"/>
                  <a:gd name="T54" fmla="*/ 2 w 274"/>
                  <a:gd name="T55" fmla="*/ 94 h 1416"/>
                  <a:gd name="T56" fmla="*/ 4 w 274"/>
                  <a:gd name="T57" fmla="*/ 74 h 1416"/>
                  <a:gd name="T58" fmla="*/ 11 w 274"/>
                  <a:gd name="T59" fmla="*/ 32 h 1416"/>
                  <a:gd name="T60" fmla="*/ 25 w 274"/>
                  <a:gd name="T61" fmla="*/ 8 h 1416"/>
                  <a:gd name="T62" fmla="*/ 40 w 274"/>
                  <a:gd name="T63" fmla="*/ 0 h 1416"/>
                  <a:gd name="T64" fmla="*/ 54 w 274"/>
                  <a:gd name="T65" fmla="*/ 6 h 1416"/>
                  <a:gd name="T66" fmla="*/ 68 w 274"/>
                  <a:gd name="T67" fmla="*/ 24 h 1416"/>
                  <a:gd name="T68" fmla="*/ 79 w 274"/>
                  <a:gd name="T69" fmla="*/ 50 h 1416"/>
                  <a:gd name="T70" fmla="*/ 86 w 274"/>
                  <a:gd name="T71" fmla="*/ 84 h 1416"/>
                  <a:gd name="T72" fmla="*/ 87 w 274"/>
                  <a:gd name="T73" fmla="*/ 124 h 14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4" h="1416">
                    <a:moveTo>
                      <a:pt x="120" y="116"/>
                    </a:moveTo>
                    <a:lnTo>
                      <a:pt x="120" y="116"/>
                    </a:lnTo>
                    <a:lnTo>
                      <a:pt x="130" y="170"/>
                    </a:lnTo>
                    <a:lnTo>
                      <a:pt x="138" y="224"/>
                    </a:lnTo>
                    <a:lnTo>
                      <a:pt x="150" y="332"/>
                    </a:lnTo>
                    <a:lnTo>
                      <a:pt x="160" y="442"/>
                    </a:lnTo>
                    <a:lnTo>
                      <a:pt x="166" y="554"/>
                    </a:lnTo>
                    <a:lnTo>
                      <a:pt x="180" y="776"/>
                    </a:lnTo>
                    <a:lnTo>
                      <a:pt x="186" y="886"/>
                    </a:lnTo>
                    <a:lnTo>
                      <a:pt x="194" y="994"/>
                    </a:lnTo>
                    <a:lnTo>
                      <a:pt x="200" y="1044"/>
                    </a:lnTo>
                    <a:lnTo>
                      <a:pt x="206" y="1096"/>
                    </a:lnTo>
                    <a:lnTo>
                      <a:pt x="216" y="1146"/>
                    </a:lnTo>
                    <a:lnTo>
                      <a:pt x="226" y="1196"/>
                    </a:lnTo>
                    <a:lnTo>
                      <a:pt x="230" y="1216"/>
                    </a:lnTo>
                    <a:lnTo>
                      <a:pt x="240" y="1240"/>
                    </a:lnTo>
                    <a:lnTo>
                      <a:pt x="260" y="1298"/>
                    </a:lnTo>
                    <a:lnTo>
                      <a:pt x="268" y="1326"/>
                    </a:lnTo>
                    <a:lnTo>
                      <a:pt x="272" y="1354"/>
                    </a:lnTo>
                    <a:lnTo>
                      <a:pt x="274" y="1366"/>
                    </a:lnTo>
                    <a:lnTo>
                      <a:pt x="272" y="1378"/>
                    </a:lnTo>
                    <a:lnTo>
                      <a:pt x="270" y="1388"/>
                    </a:lnTo>
                    <a:lnTo>
                      <a:pt x="264" y="1396"/>
                    </a:lnTo>
                    <a:lnTo>
                      <a:pt x="256" y="1404"/>
                    </a:lnTo>
                    <a:lnTo>
                      <a:pt x="248" y="1412"/>
                    </a:lnTo>
                    <a:lnTo>
                      <a:pt x="240" y="1414"/>
                    </a:lnTo>
                    <a:lnTo>
                      <a:pt x="232" y="1416"/>
                    </a:lnTo>
                    <a:lnTo>
                      <a:pt x="224" y="1414"/>
                    </a:lnTo>
                    <a:lnTo>
                      <a:pt x="216" y="1412"/>
                    </a:lnTo>
                    <a:lnTo>
                      <a:pt x="208" y="1406"/>
                    </a:lnTo>
                    <a:lnTo>
                      <a:pt x="200" y="1398"/>
                    </a:lnTo>
                    <a:lnTo>
                      <a:pt x="186" y="1378"/>
                    </a:lnTo>
                    <a:lnTo>
                      <a:pt x="174" y="1354"/>
                    </a:lnTo>
                    <a:lnTo>
                      <a:pt x="162" y="1324"/>
                    </a:lnTo>
                    <a:lnTo>
                      <a:pt x="152" y="1290"/>
                    </a:lnTo>
                    <a:lnTo>
                      <a:pt x="142" y="1256"/>
                    </a:lnTo>
                    <a:lnTo>
                      <a:pt x="132" y="1220"/>
                    </a:lnTo>
                    <a:lnTo>
                      <a:pt x="118" y="1152"/>
                    </a:lnTo>
                    <a:lnTo>
                      <a:pt x="108" y="1098"/>
                    </a:lnTo>
                    <a:lnTo>
                      <a:pt x="104" y="1068"/>
                    </a:lnTo>
                    <a:lnTo>
                      <a:pt x="82" y="900"/>
                    </a:lnTo>
                    <a:lnTo>
                      <a:pt x="62" y="734"/>
                    </a:lnTo>
                    <a:lnTo>
                      <a:pt x="46" y="564"/>
                    </a:lnTo>
                    <a:lnTo>
                      <a:pt x="30" y="392"/>
                    </a:lnTo>
                    <a:lnTo>
                      <a:pt x="26" y="354"/>
                    </a:lnTo>
                    <a:lnTo>
                      <a:pt x="20" y="314"/>
                    </a:lnTo>
                    <a:lnTo>
                      <a:pt x="8" y="234"/>
                    </a:lnTo>
                    <a:lnTo>
                      <a:pt x="2" y="192"/>
                    </a:lnTo>
                    <a:lnTo>
                      <a:pt x="0" y="152"/>
                    </a:lnTo>
                    <a:lnTo>
                      <a:pt x="0" y="112"/>
                    </a:lnTo>
                    <a:lnTo>
                      <a:pt x="2" y="94"/>
                    </a:lnTo>
                    <a:lnTo>
                      <a:pt x="4" y="74"/>
                    </a:lnTo>
                    <a:lnTo>
                      <a:pt x="10" y="50"/>
                    </a:lnTo>
                    <a:lnTo>
                      <a:pt x="16" y="32"/>
                    </a:lnTo>
                    <a:lnTo>
                      <a:pt x="24" y="18"/>
                    </a:lnTo>
                    <a:lnTo>
                      <a:pt x="32" y="8"/>
                    </a:lnTo>
                    <a:lnTo>
                      <a:pt x="42" y="2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70" y="6"/>
                    </a:lnTo>
                    <a:lnTo>
                      <a:pt x="80" y="14"/>
                    </a:lnTo>
                    <a:lnTo>
                      <a:pt x="88" y="24"/>
                    </a:lnTo>
                    <a:lnTo>
                      <a:pt x="96" y="36"/>
                    </a:lnTo>
                    <a:lnTo>
                      <a:pt x="102" y="50"/>
                    </a:lnTo>
                    <a:lnTo>
                      <a:pt x="108" y="66"/>
                    </a:lnTo>
                    <a:lnTo>
                      <a:pt x="112" y="84"/>
                    </a:lnTo>
                    <a:lnTo>
                      <a:pt x="114" y="104"/>
                    </a:lnTo>
                    <a:lnTo>
                      <a:pt x="114" y="12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" name="Freeform 142"/>
              <p:cNvSpPr>
                <a:spLocks/>
              </p:cNvSpPr>
              <p:nvPr userDrawn="1"/>
            </p:nvSpPr>
            <p:spPr bwMode="auto">
              <a:xfrm>
                <a:off x="10457" y="1074"/>
                <a:ext cx="300" cy="1020"/>
              </a:xfrm>
              <a:custGeom>
                <a:avLst/>
                <a:gdLst>
                  <a:gd name="T0" fmla="*/ 196 w 284"/>
                  <a:gd name="T1" fmla="*/ 50 h 1024"/>
                  <a:gd name="T2" fmla="*/ 211 w 284"/>
                  <a:gd name="T3" fmla="*/ 80 h 1024"/>
                  <a:gd name="T4" fmla="*/ 221 w 284"/>
                  <a:gd name="T5" fmla="*/ 145 h 1024"/>
                  <a:gd name="T6" fmla="*/ 218 w 284"/>
                  <a:gd name="T7" fmla="*/ 255 h 1024"/>
                  <a:gd name="T8" fmla="*/ 221 w 284"/>
                  <a:gd name="T9" fmla="*/ 325 h 1024"/>
                  <a:gd name="T10" fmla="*/ 231 w 284"/>
                  <a:gd name="T11" fmla="*/ 394 h 1024"/>
                  <a:gd name="T12" fmla="*/ 263 w 284"/>
                  <a:gd name="T13" fmla="*/ 540 h 1024"/>
                  <a:gd name="T14" fmla="*/ 279 w 284"/>
                  <a:gd name="T15" fmla="*/ 614 h 1024"/>
                  <a:gd name="T16" fmla="*/ 305 w 284"/>
                  <a:gd name="T17" fmla="*/ 693 h 1024"/>
                  <a:gd name="T18" fmla="*/ 349 w 284"/>
                  <a:gd name="T19" fmla="*/ 817 h 1024"/>
                  <a:gd name="T20" fmla="*/ 372 w 284"/>
                  <a:gd name="T21" fmla="*/ 904 h 1024"/>
                  <a:gd name="T22" fmla="*/ 374 w 284"/>
                  <a:gd name="T23" fmla="*/ 954 h 1024"/>
                  <a:gd name="T24" fmla="*/ 368 w 284"/>
                  <a:gd name="T25" fmla="*/ 982 h 1024"/>
                  <a:gd name="T26" fmla="*/ 355 w 284"/>
                  <a:gd name="T27" fmla="*/ 994 h 1024"/>
                  <a:gd name="T28" fmla="*/ 351 w 284"/>
                  <a:gd name="T29" fmla="*/ 998 h 1024"/>
                  <a:gd name="T30" fmla="*/ 334 w 284"/>
                  <a:gd name="T31" fmla="*/ 1002 h 1024"/>
                  <a:gd name="T32" fmla="*/ 316 w 284"/>
                  <a:gd name="T33" fmla="*/ 1002 h 1024"/>
                  <a:gd name="T34" fmla="*/ 281 w 284"/>
                  <a:gd name="T35" fmla="*/ 986 h 1024"/>
                  <a:gd name="T36" fmla="*/ 248 w 284"/>
                  <a:gd name="T37" fmla="*/ 952 h 1024"/>
                  <a:gd name="T38" fmla="*/ 215 w 284"/>
                  <a:gd name="T39" fmla="*/ 904 h 1024"/>
                  <a:gd name="T40" fmla="*/ 182 w 284"/>
                  <a:gd name="T41" fmla="*/ 849 h 1024"/>
                  <a:gd name="T42" fmla="*/ 120 w 284"/>
                  <a:gd name="T43" fmla="*/ 703 h 1024"/>
                  <a:gd name="T44" fmla="*/ 68 w 284"/>
                  <a:gd name="T45" fmla="*/ 542 h 1024"/>
                  <a:gd name="T46" fmla="*/ 27 w 284"/>
                  <a:gd name="T47" fmla="*/ 380 h 1024"/>
                  <a:gd name="T48" fmla="*/ 4 w 284"/>
                  <a:gd name="T49" fmla="*/ 237 h 1024"/>
                  <a:gd name="T50" fmla="*/ 0 w 284"/>
                  <a:gd name="T51" fmla="*/ 135 h 1024"/>
                  <a:gd name="T52" fmla="*/ 4 w 284"/>
                  <a:gd name="T53" fmla="*/ 110 h 1024"/>
                  <a:gd name="T54" fmla="*/ 21 w 284"/>
                  <a:gd name="T55" fmla="*/ 80 h 1024"/>
                  <a:gd name="T56" fmla="*/ 55 w 284"/>
                  <a:gd name="T57" fmla="*/ 38 h 1024"/>
                  <a:gd name="T58" fmla="*/ 85 w 284"/>
                  <a:gd name="T59" fmla="*/ 16 h 1024"/>
                  <a:gd name="T60" fmla="*/ 116 w 284"/>
                  <a:gd name="T61" fmla="*/ 2 h 1024"/>
                  <a:gd name="T62" fmla="*/ 145 w 284"/>
                  <a:gd name="T63" fmla="*/ 0 h 1024"/>
                  <a:gd name="T64" fmla="*/ 173 w 284"/>
                  <a:gd name="T65" fmla="*/ 12 h 1024"/>
                  <a:gd name="T66" fmla="*/ 196 w 284"/>
                  <a:gd name="T67" fmla="*/ 42 h 1024"/>
                  <a:gd name="T68" fmla="*/ 196 w 284"/>
                  <a:gd name="T69" fmla="*/ 50 h 102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84" h="1024">
                    <a:moveTo>
                      <a:pt x="150" y="50"/>
                    </a:moveTo>
                    <a:lnTo>
                      <a:pt x="150" y="50"/>
                    </a:lnTo>
                    <a:lnTo>
                      <a:pt x="156" y="64"/>
                    </a:lnTo>
                    <a:lnTo>
                      <a:pt x="160" y="80"/>
                    </a:lnTo>
                    <a:lnTo>
                      <a:pt x="166" y="114"/>
                    </a:lnTo>
                    <a:lnTo>
                      <a:pt x="168" y="150"/>
                    </a:lnTo>
                    <a:lnTo>
                      <a:pt x="168" y="186"/>
                    </a:lnTo>
                    <a:lnTo>
                      <a:pt x="166" y="260"/>
                    </a:lnTo>
                    <a:lnTo>
                      <a:pt x="166" y="296"/>
                    </a:lnTo>
                    <a:lnTo>
                      <a:pt x="168" y="330"/>
                    </a:lnTo>
                    <a:lnTo>
                      <a:pt x="176" y="404"/>
                    </a:lnTo>
                    <a:lnTo>
                      <a:pt x="188" y="478"/>
                    </a:lnTo>
                    <a:lnTo>
                      <a:pt x="200" y="550"/>
                    </a:lnTo>
                    <a:lnTo>
                      <a:pt x="212" y="624"/>
                    </a:lnTo>
                    <a:lnTo>
                      <a:pt x="218" y="658"/>
                    </a:lnTo>
                    <a:lnTo>
                      <a:pt x="232" y="708"/>
                    </a:lnTo>
                    <a:lnTo>
                      <a:pt x="248" y="768"/>
                    </a:lnTo>
                    <a:lnTo>
                      <a:pt x="264" y="832"/>
                    </a:lnTo>
                    <a:lnTo>
                      <a:pt x="276" y="896"/>
                    </a:lnTo>
                    <a:lnTo>
                      <a:pt x="282" y="924"/>
                    </a:lnTo>
                    <a:lnTo>
                      <a:pt x="284" y="952"/>
                    </a:lnTo>
                    <a:lnTo>
                      <a:pt x="284" y="974"/>
                    </a:lnTo>
                    <a:lnTo>
                      <a:pt x="280" y="994"/>
                    </a:lnTo>
                    <a:lnTo>
                      <a:pt x="278" y="1002"/>
                    </a:lnTo>
                    <a:lnTo>
                      <a:pt x="276" y="1010"/>
                    </a:lnTo>
                    <a:lnTo>
                      <a:pt x="270" y="1014"/>
                    </a:lnTo>
                    <a:lnTo>
                      <a:pt x="266" y="1018"/>
                    </a:lnTo>
                    <a:lnTo>
                      <a:pt x="260" y="1022"/>
                    </a:lnTo>
                    <a:lnTo>
                      <a:pt x="254" y="1022"/>
                    </a:lnTo>
                    <a:lnTo>
                      <a:pt x="246" y="1024"/>
                    </a:lnTo>
                    <a:lnTo>
                      <a:pt x="240" y="1022"/>
                    </a:lnTo>
                    <a:lnTo>
                      <a:pt x="228" y="1016"/>
                    </a:lnTo>
                    <a:lnTo>
                      <a:pt x="214" y="1006"/>
                    </a:lnTo>
                    <a:lnTo>
                      <a:pt x="202" y="992"/>
                    </a:lnTo>
                    <a:lnTo>
                      <a:pt x="188" y="972"/>
                    </a:lnTo>
                    <a:lnTo>
                      <a:pt x="176" y="950"/>
                    </a:lnTo>
                    <a:lnTo>
                      <a:pt x="164" y="924"/>
                    </a:lnTo>
                    <a:lnTo>
                      <a:pt x="150" y="896"/>
                    </a:lnTo>
                    <a:lnTo>
                      <a:pt x="138" y="864"/>
                    </a:lnTo>
                    <a:lnTo>
                      <a:pt x="114" y="794"/>
                    </a:lnTo>
                    <a:lnTo>
                      <a:pt x="92" y="718"/>
                    </a:lnTo>
                    <a:lnTo>
                      <a:pt x="70" y="636"/>
                    </a:lnTo>
                    <a:lnTo>
                      <a:pt x="52" y="552"/>
                    </a:lnTo>
                    <a:lnTo>
                      <a:pt x="36" y="468"/>
                    </a:lnTo>
                    <a:lnTo>
                      <a:pt x="22" y="386"/>
                    </a:lnTo>
                    <a:lnTo>
                      <a:pt x="10" y="310"/>
                    </a:lnTo>
                    <a:lnTo>
                      <a:pt x="4" y="242"/>
                    </a:lnTo>
                    <a:lnTo>
                      <a:pt x="0" y="184"/>
                    </a:lnTo>
                    <a:lnTo>
                      <a:pt x="0" y="140"/>
                    </a:lnTo>
                    <a:lnTo>
                      <a:pt x="2" y="122"/>
                    </a:lnTo>
                    <a:lnTo>
                      <a:pt x="4" y="110"/>
                    </a:lnTo>
                    <a:lnTo>
                      <a:pt x="16" y="80"/>
                    </a:lnTo>
                    <a:lnTo>
                      <a:pt x="34" y="52"/>
                    </a:lnTo>
                    <a:lnTo>
                      <a:pt x="42" y="38"/>
                    </a:lnTo>
                    <a:lnTo>
                      <a:pt x="54" y="26"/>
                    </a:lnTo>
                    <a:lnTo>
                      <a:pt x="64" y="16"/>
                    </a:lnTo>
                    <a:lnTo>
                      <a:pt x="76" y="8"/>
                    </a:lnTo>
                    <a:lnTo>
                      <a:pt x="88" y="2"/>
                    </a:lnTo>
                    <a:lnTo>
                      <a:pt x="98" y="0"/>
                    </a:lnTo>
                    <a:lnTo>
                      <a:pt x="110" y="0"/>
                    </a:lnTo>
                    <a:lnTo>
                      <a:pt x="122" y="4"/>
                    </a:lnTo>
                    <a:lnTo>
                      <a:pt x="132" y="12"/>
                    </a:lnTo>
                    <a:lnTo>
                      <a:pt x="142" y="24"/>
                    </a:lnTo>
                    <a:lnTo>
                      <a:pt x="150" y="42"/>
                    </a:lnTo>
                    <a:lnTo>
                      <a:pt x="158" y="64"/>
                    </a:lnTo>
                    <a:lnTo>
                      <a:pt x="15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" name="Freeform 143"/>
              <p:cNvSpPr>
                <a:spLocks/>
              </p:cNvSpPr>
              <p:nvPr userDrawn="1"/>
            </p:nvSpPr>
            <p:spPr bwMode="auto">
              <a:xfrm>
                <a:off x="10457" y="1074"/>
                <a:ext cx="300" cy="1020"/>
              </a:xfrm>
              <a:custGeom>
                <a:avLst/>
                <a:gdLst>
                  <a:gd name="T0" fmla="*/ 196 w 284"/>
                  <a:gd name="T1" fmla="*/ 50 h 1024"/>
                  <a:gd name="T2" fmla="*/ 211 w 284"/>
                  <a:gd name="T3" fmla="*/ 80 h 1024"/>
                  <a:gd name="T4" fmla="*/ 221 w 284"/>
                  <a:gd name="T5" fmla="*/ 145 h 1024"/>
                  <a:gd name="T6" fmla="*/ 218 w 284"/>
                  <a:gd name="T7" fmla="*/ 255 h 1024"/>
                  <a:gd name="T8" fmla="*/ 221 w 284"/>
                  <a:gd name="T9" fmla="*/ 325 h 1024"/>
                  <a:gd name="T10" fmla="*/ 231 w 284"/>
                  <a:gd name="T11" fmla="*/ 394 h 1024"/>
                  <a:gd name="T12" fmla="*/ 263 w 284"/>
                  <a:gd name="T13" fmla="*/ 540 h 1024"/>
                  <a:gd name="T14" fmla="*/ 279 w 284"/>
                  <a:gd name="T15" fmla="*/ 614 h 1024"/>
                  <a:gd name="T16" fmla="*/ 305 w 284"/>
                  <a:gd name="T17" fmla="*/ 693 h 1024"/>
                  <a:gd name="T18" fmla="*/ 349 w 284"/>
                  <a:gd name="T19" fmla="*/ 817 h 1024"/>
                  <a:gd name="T20" fmla="*/ 372 w 284"/>
                  <a:gd name="T21" fmla="*/ 904 h 1024"/>
                  <a:gd name="T22" fmla="*/ 374 w 284"/>
                  <a:gd name="T23" fmla="*/ 954 h 1024"/>
                  <a:gd name="T24" fmla="*/ 368 w 284"/>
                  <a:gd name="T25" fmla="*/ 982 h 1024"/>
                  <a:gd name="T26" fmla="*/ 355 w 284"/>
                  <a:gd name="T27" fmla="*/ 994 h 1024"/>
                  <a:gd name="T28" fmla="*/ 351 w 284"/>
                  <a:gd name="T29" fmla="*/ 998 h 1024"/>
                  <a:gd name="T30" fmla="*/ 334 w 284"/>
                  <a:gd name="T31" fmla="*/ 1002 h 1024"/>
                  <a:gd name="T32" fmla="*/ 316 w 284"/>
                  <a:gd name="T33" fmla="*/ 1002 h 1024"/>
                  <a:gd name="T34" fmla="*/ 281 w 284"/>
                  <a:gd name="T35" fmla="*/ 986 h 1024"/>
                  <a:gd name="T36" fmla="*/ 248 w 284"/>
                  <a:gd name="T37" fmla="*/ 952 h 1024"/>
                  <a:gd name="T38" fmla="*/ 215 w 284"/>
                  <a:gd name="T39" fmla="*/ 904 h 1024"/>
                  <a:gd name="T40" fmla="*/ 182 w 284"/>
                  <a:gd name="T41" fmla="*/ 849 h 1024"/>
                  <a:gd name="T42" fmla="*/ 120 w 284"/>
                  <a:gd name="T43" fmla="*/ 703 h 1024"/>
                  <a:gd name="T44" fmla="*/ 68 w 284"/>
                  <a:gd name="T45" fmla="*/ 542 h 1024"/>
                  <a:gd name="T46" fmla="*/ 27 w 284"/>
                  <a:gd name="T47" fmla="*/ 380 h 1024"/>
                  <a:gd name="T48" fmla="*/ 4 w 284"/>
                  <a:gd name="T49" fmla="*/ 237 h 1024"/>
                  <a:gd name="T50" fmla="*/ 0 w 284"/>
                  <a:gd name="T51" fmla="*/ 135 h 1024"/>
                  <a:gd name="T52" fmla="*/ 4 w 284"/>
                  <a:gd name="T53" fmla="*/ 110 h 1024"/>
                  <a:gd name="T54" fmla="*/ 21 w 284"/>
                  <a:gd name="T55" fmla="*/ 80 h 1024"/>
                  <a:gd name="T56" fmla="*/ 55 w 284"/>
                  <a:gd name="T57" fmla="*/ 38 h 1024"/>
                  <a:gd name="T58" fmla="*/ 85 w 284"/>
                  <a:gd name="T59" fmla="*/ 16 h 1024"/>
                  <a:gd name="T60" fmla="*/ 116 w 284"/>
                  <a:gd name="T61" fmla="*/ 2 h 1024"/>
                  <a:gd name="T62" fmla="*/ 145 w 284"/>
                  <a:gd name="T63" fmla="*/ 0 h 1024"/>
                  <a:gd name="T64" fmla="*/ 173 w 284"/>
                  <a:gd name="T65" fmla="*/ 12 h 1024"/>
                  <a:gd name="T66" fmla="*/ 196 w 284"/>
                  <a:gd name="T67" fmla="*/ 42 h 102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84" h="1024">
                    <a:moveTo>
                      <a:pt x="150" y="50"/>
                    </a:moveTo>
                    <a:lnTo>
                      <a:pt x="150" y="50"/>
                    </a:lnTo>
                    <a:lnTo>
                      <a:pt x="156" y="64"/>
                    </a:lnTo>
                    <a:lnTo>
                      <a:pt x="160" y="80"/>
                    </a:lnTo>
                    <a:lnTo>
                      <a:pt x="166" y="114"/>
                    </a:lnTo>
                    <a:lnTo>
                      <a:pt x="168" y="150"/>
                    </a:lnTo>
                    <a:lnTo>
                      <a:pt x="168" y="186"/>
                    </a:lnTo>
                    <a:lnTo>
                      <a:pt x="166" y="260"/>
                    </a:lnTo>
                    <a:lnTo>
                      <a:pt x="166" y="296"/>
                    </a:lnTo>
                    <a:lnTo>
                      <a:pt x="168" y="330"/>
                    </a:lnTo>
                    <a:lnTo>
                      <a:pt x="176" y="404"/>
                    </a:lnTo>
                    <a:lnTo>
                      <a:pt x="188" y="478"/>
                    </a:lnTo>
                    <a:lnTo>
                      <a:pt x="200" y="550"/>
                    </a:lnTo>
                    <a:lnTo>
                      <a:pt x="212" y="624"/>
                    </a:lnTo>
                    <a:lnTo>
                      <a:pt x="218" y="658"/>
                    </a:lnTo>
                    <a:lnTo>
                      <a:pt x="232" y="708"/>
                    </a:lnTo>
                    <a:lnTo>
                      <a:pt x="248" y="768"/>
                    </a:lnTo>
                    <a:lnTo>
                      <a:pt x="264" y="832"/>
                    </a:lnTo>
                    <a:lnTo>
                      <a:pt x="276" y="896"/>
                    </a:lnTo>
                    <a:lnTo>
                      <a:pt x="282" y="924"/>
                    </a:lnTo>
                    <a:lnTo>
                      <a:pt x="284" y="952"/>
                    </a:lnTo>
                    <a:lnTo>
                      <a:pt x="284" y="974"/>
                    </a:lnTo>
                    <a:lnTo>
                      <a:pt x="280" y="994"/>
                    </a:lnTo>
                    <a:lnTo>
                      <a:pt x="278" y="1002"/>
                    </a:lnTo>
                    <a:lnTo>
                      <a:pt x="276" y="1010"/>
                    </a:lnTo>
                    <a:lnTo>
                      <a:pt x="270" y="1014"/>
                    </a:lnTo>
                    <a:lnTo>
                      <a:pt x="266" y="1018"/>
                    </a:lnTo>
                    <a:lnTo>
                      <a:pt x="260" y="1022"/>
                    </a:lnTo>
                    <a:lnTo>
                      <a:pt x="254" y="1022"/>
                    </a:lnTo>
                    <a:lnTo>
                      <a:pt x="246" y="1024"/>
                    </a:lnTo>
                    <a:lnTo>
                      <a:pt x="240" y="1022"/>
                    </a:lnTo>
                    <a:lnTo>
                      <a:pt x="228" y="1016"/>
                    </a:lnTo>
                    <a:lnTo>
                      <a:pt x="214" y="1006"/>
                    </a:lnTo>
                    <a:lnTo>
                      <a:pt x="202" y="992"/>
                    </a:lnTo>
                    <a:lnTo>
                      <a:pt x="188" y="972"/>
                    </a:lnTo>
                    <a:lnTo>
                      <a:pt x="176" y="950"/>
                    </a:lnTo>
                    <a:lnTo>
                      <a:pt x="164" y="924"/>
                    </a:lnTo>
                    <a:lnTo>
                      <a:pt x="150" y="896"/>
                    </a:lnTo>
                    <a:lnTo>
                      <a:pt x="138" y="864"/>
                    </a:lnTo>
                    <a:lnTo>
                      <a:pt x="114" y="794"/>
                    </a:lnTo>
                    <a:lnTo>
                      <a:pt x="92" y="718"/>
                    </a:lnTo>
                    <a:lnTo>
                      <a:pt x="70" y="636"/>
                    </a:lnTo>
                    <a:lnTo>
                      <a:pt x="52" y="552"/>
                    </a:lnTo>
                    <a:lnTo>
                      <a:pt x="36" y="468"/>
                    </a:lnTo>
                    <a:lnTo>
                      <a:pt x="22" y="386"/>
                    </a:lnTo>
                    <a:lnTo>
                      <a:pt x="10" y="310"/>
                    </a:lnTo>
                    <a:lnTo>
                      <a:pt x="4" y="242"/>
                    </a:lnTo>
                    <a:lnTo>
                      <a:pt x="0" y="184"/>
                    </a:lnTo>
                    <a:lnTo>
                      <a:pt x="0" y="140"/>
                    </a:lnTo>
                    <a:lnTo>
                      <a:pt x="2" y="122"/>
                    </a:lnTo>
                    <a:lnTo>
                      <a:pt x="4" y="110"/>
                    </a:lnTo>
                    <a:lnTo>
                      <a:pt x="16" y="80"/>
                    </a:lnTo>
                    <a:lnTo>
                      <a:pt x="34" y="52"/>
                    </a:lnTo>
                    <a:lnTo>
                      <a:pt x="42" y="38"/>
                    </a:lnTo>
                    <a:lnTo>
                      <a:pt x="54" y="26"/>
                    </a:lnTo>
                    <a:lnTo>
                      <a:pt x="64" y="16"/>
                    </a:lnTo>
                    <a:lnTo>
                      <a:pt x="76" y="8"/>
                    </a:lnTo>
                    <a:lnTo>
                      <a:pt x="88" y="2"/>
                    </a:lnTo>
                    <a:lnTo>
                      <a:pt x="98" y="0"/>
                    </a:lnTo>
                    <a:lnTo>
                      <a:pt x="110" y="0"/>
                    </a:lnTo>
                    <a:lnTo>
                      <a:pt x="122" y="4"/>
                    </a:lnTo>
                    <a:lnTo>
                      <a:pt x="132" y="12"/>
                    </a:lnTo>
                    <a:lnTo>
                      <a:pt x="142" y="24"/>
                    </a:lnTo>
                    <a:lnTo>
                      <a:pt x="150" y="42"/>
                    </a:lnTo>
                    <a:lnTo>
                      <a:pt x="158" y="6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" name="Freeform 144"/>
              <p:cNvSpPr>
                <a:spLocks/>
              </p:cNvSpPr>
              <p:nvPr userDrawn="1"/>
            </p:nvSpPr>
            <p:spPr bwMode="auto">
              <a:xfrm>
                <a:off x="10077" y="1274"/>
                <a:ext cx="260" cy="800"/>
              </a:xfrm>
              <a:custGeom>
                <a:avLst/>
                <a:gdLst>
                  <a:gd name="T0" fmla="*/ 99 w 268"/>
                  <a:gd name="T1" fmla="*/ 68 h 800"/>
                  <a:gd name="T2" fmla="*/ 99 w 268"/>
                  <a:gd name="T3" fmla="*/ 68 h 800"/>
                  <a:gd name="T4" fmla="*/ 102 w 268"/>
                  <a:gd name="T5" fmla="*/ 128 h 800"/>
                  <a:gd name="T6" fmla="*/ 108 w 268"/>
                  <a:gd name="T7" fmla="*/ 190 h 800"/>
                  <a:gd name="T8" fmla="*/ 116 w 268"/>
                  <a:gd name="T9" fmla="*/ 252 h 800"/>
                  <a:gd name="T10" fmla="*/ 130 w 268"/>
                  <a:gd name="T11" fmla="*/ 314 h 800"/>
                  <a:gd name="T12" fmla="*/ 141 w 268"/>
                  <a:gd name="T13" fmla="*/ 376 h 800"/>
                  <a:gd name="T14" fmla="*/ 155 w 268"/>
                  <a:gd name="T15" fmla="*/ 436 h 800"/>
                  <a:gd name="T16" fmla="*/ 182 w 268"/>
                  <a:gd name="T17" fmla="*/ 554 h 800"/>
                  <a:gd name="T18" fmla="*/ 182 w 268"/>
                  <a:gd name="T19" fmla="*/ 554 h 800"/>
                  <a:gd name="T20" fmla="*/ 194 w 268"/>
                  <a:gd name="T21" fmla="*/ 598 h 800"/>
                  <a:gd name="T22" fmla="*/ 208 w 268"/>
                  <a:gd name="T23" fmla="*/ 642 h 800"/>
                  <a:gd name="T24" fmla="*/ 222 w 268"/>
                  <a:gd name="T25" fmla="*/ 686 h 800"/>
                  <a:gd name="T26" fmla="*/ 225 w 268"/>
                  <a:gd name="T27" fmla="*/ 708 h 800"/>
                  <a:gd name="T28" fmla="*/ 229 w 268"/>
                  <a:gd name="T29" fmla="*/ 730 h 800"/>
                  <a:gd name="T30" fmla="*/ 229 w 268"/>
                  <a:gd name="T31" fmla="*/ 730 h 800"/>
                  <a:gd name="T32" fmla="*/ 230 w 268"/>
                  <a:gd name="T33" fmla="*/ 756 h 800"/>
                  <a:gd name="T34" fmla="*/ 227 w 268"/>
                  <a:gd name="T35" fmla="*/ 776 h 800"/>
                  <a:gd name="T36" fmla="*/ 225 w 268"/>
                  <a:gd name="T37" fmla="*/ 784 h 800"/>
                  <a:gd name="T38" fmla="*/ 222 w 268"/>
                  <a:gd name="T39" fmla="*/ 792 h 800"/>
                  <a:gd name="T40" fmla="*/ 218 w 268"/>
                  <a:gd name="T41" fmla="*/ 796 h 800"/>
                  <a:gd name="T42" fmla="*/ 215 w 268"/>
                  <a:gd name="T43" fmla="*/ 798 h 800"/>
                  <a:gd name="T44" fmla="*/ 210 w 268"/>
                  <a:gd name="T45" fmla="*/ 800 h 800"/>
                  <a:gd name="T46" fmla="*/ 205 w 268"/>
                  <a:gd name="T47" fmla="*/ 798 h 800"/>
                  <a:gd name="T48" fmla="*/ 199 w 268"/>
                  <a:gd name="T49" fmla="*/ 796 h 800"/>
                  <a:gd name="T50" fmla="*/ 193 w 268"/>
                  <a:gd name="T51" fmla="*/ 792 h 800"/>
                  <a:gd name="T52" fmla="*/ 180 w 268"/>
                  <a:gd name="T53" fmla="*/ 776 h 800"/>
                  <a:gd name="T54" fmla="*/ 165 w 268"/>
                  <a:gd name="T55" fmla="*/ 750 h 800"/>
                  <a:gd name="T56" fmla="*/ 165 w 268"/>
                  <a:gd name="T57" fmla="*/ 750 h 800"/>
                  <a:gd name="T58" fmla="*/ 153 w 268"/>
                  <a:gd name="T59" fmla="*/ 726 h 800"/>
                  <a:gd name="T60" fmla="*/ 142 w 268"/>
                  <a:gd name="T61" fmla="*/ 702 h 800"/>
                  <a:gd name="T62" fmla="*/ 124 w 268"/>
                  <a:gd name="T63" fmla="*/ 650 h 800"/>
                  <a:gd name="T64" fmla="*/ 107 w 268"/>
                  <a:gd name="T65" fmla="*/ 594 h 800"/>
                  <a:gd name="T66" fmla="*/ 91 w 268"/>
                  <a:gd name="T67" fmla="*/ 536 h 800"/>
                  <a:gd name="T68" fmla="*/ 77 w 268"/>
                  <a:gd name="T69" fmla="*/ 478 h 800"/>
                  <a:gd name="T70" fmla="*/ 64 w 268"/>
                  <a:gd name="T71" fmla="*/ 422 h 800"/>
                  <a:gd name="T72" fmla="*/ 39 w 268"/>
                  <a:gd name="T73" fmla="*/ 312 h 800"/>
                  <a:gd name="T74" fmla="*/ 39 w 268"/>
                  <a:gd name="T75" fmla="*/ 312 h 800"/>
                  <a:gd name="T76" fmla="*/ 17 w 268"/>
                  <a:gd name="T77" fmla="*/ 230 h 800"/>
                  <a:gd name="T78" fmla="*/ 10 w 268"/>
                  <a:gd name="T79" fmla="*/ 178 h 800"/>
                  <a:gd name="T80" fmla="*/ 6 w 268"/>
                  <a:gd name="T81" fmla="*/ 152 h 800"/>
                  <a:gd name="T82" fmla="*/ 2 w 268"/>
                  <a:gd name="T83" fmla="*/ 126 h 800"/>
                  <a:gd name="T84" fmla="*/ 0 w 268"/>
                  <a:gd name="T85" fmla="*/ 100 h 800"/>
                  <a:gd name="T86" fmla="*/ 0 w 268"/>
                  <a:gd name="T87" fmla="*/ 76 h 800"/>
                  <a:gd name="T88" fmla="*/ 4 w 268"/>
                  <a:gd name="T89" fmla="*/ 54 h 800"/>
                  <a:gd name="T90" fmla="*/ 10 w 268"/>
                  <a:gd name="T91" fmla="*/ 36 h 800"/>
                  <a:gd name="T92" fmla="*/ 14 w 268"/>
                  <a:gd name="T93" fmla="*/ 28 h 800"/>
                  <a:gd name="T94" fmla="*/ 16 w 268"/>
                  <a:gd name="T95" fmla="*/ 20 h 800"/>
                  <a:gd name="T96" fmla="*/ 19 w 268"/>
                  <a:gd name="T97" fmla="*/ 14 h 800"/>
                  <a:gd name="T98" fmla="*/ 27 w 268"/>
                  <a:gd name="T99" fmla="*/ 8 h 800"/>
                  <a:gd name="T100" fmla="*/ 35 w 268"/>
                  <a:gd name="T101" fmla="*/ 4 h 800"/>
                  <a:gd name="T102" fmla="*/ 43 w 268"/>
                  <a:gd name="T103" fmla="*/ 2 h 800"/>
                  <a:gd name="T104" fmla="*/ 49 w 268"/>
                  <a:gd name="T105" fmla="*/ 0 h 800"/>
                  <a:gd name="T106" fmla="*/ 60 w 268"/>
                  <a:gd name="T107" fmla="*/ 0 h 800"/>
                  <a:gd name="T108" fmla="*/ 60 w 268"/>
                  <a:gd name="T109" fmla="*/ 0 h 800"/>
                  <a:gd name="T110" fmla="*/ 68 w 268"/>
                  <a:gd name="T111" fmla="*/ 14 h 800"/>
                  <a:gd name="T112" fmla="*/ 76 w 268"/>
                  <a:gd name="T113" fmla="*/ 26 h 800"/>
                  <a:gd name="T114" fmla="*/ 93 w 268"/>
                  <a:gd name="T115" fmla="*/ 48 h 800"/>
                  <a:gd name="T116" fmla="*/ 101 w 268"/>
                  <a:gd name="T117" fmla="*/ 60 h 800"/>
                  <a:gd name="T118" fmla="*/ 104 w 268"/>
                  <a:gd name="T119" fmla="*/ 74 h 800"/>
                  <a:gd name="T120" fmla="*/ 107 w 268"/>
                  <a:gd name="T121" fmla="*/ 90 h 800"/>
                  <a:gd name="T122" fmla="*/ 105 w 268"/>
                  <a:gd name="T123" fmla="*/ 106 h 800"/>
                  <a:gd name="T124" fmla="*/ 99 w 268"/>
                  <a:gd name="T125" fmla="*/ 68 h 8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68" h="800">
                    <a:moveTo>
                      <a:pt x="114" y="68"/>
                    </a:moveTo>
                    <a:lnTo>
                      <a:pt x="114" y="68"/>
                    </a:lnTo>
                    <a:lnTo>
                      <a:pt x="118" y="128"/>
                    </a:lnTo>
                    <a:lnTo>
                      <a:pt x="126" y="190"/>
                    </a:lnTo>
                    <a:lnTo>
                      <a:pt x="136" y="252"/>
                    </a:lnTo>
                    <a:lnTo>
                      <a:pt x="150" y="314"/>
                    </a:lnTo>
                    <a:lnTo>
                      <a:pt x="164" y="376"/>
                    </a:lnTo>
                    <a:lnTo>
                      <a:pt x="180" y="436"/>
                    </a:lnTo>
                    <a:lnTo>
                      <a:pt x="212" y="554"/>
                    </a:lnTo>
                    <a:lnTo>
                      <a:pt x="226" y="598"/>
                    </a:lnTo>
                    <a:lnTo>
                      <a:pt x="242" y="642"/>
                    </a:lnTo>
                    <a:lnTo>
                      <a:pt x="258" y="686"/>
                    </a:lnTo>
                    <a:lnTo>
                      <a:pt x="262" y="708"/>
                    </a:lnTo>
                    <a:lnTo>
                      <a:pt x="266" y="730"/>
                    </a:lnTo>
                    <a:lnTo>
                      <a:pt x="268" y="756"/>
                    </a:lnTo>
                    <a:lnTo>
                      <a:pt x="264" y="776"/>
                    </a:lnTo>
                    <a:lnTo>
                      <a:pt x="262" y="784"/>
                    </a:lnTo>
                    <a:lnTo>
                      <a:pt x="258" y="792"/>
                    </a:lnTo>
                    <a:lnTo>
                      <a:pt x="254" y="796"/>
                    </a:lnTo>
                    <a:lnTo>
                      <a:pt x="250" y="798"/>
                    </a:lnTo>
                    <a:lnTo>
                      <a:pt x="244" y="800"/>
                    </a:lnTo>
                    <a:lnTo>
                      <a:pt x="238" y="798"/>
                    </a:lnTo>
                    <a:lnTo>
                      <a:pt x="232" y="796"/>
                    </a:lnTo>
                    <a:lnTo>
                      <a:pt x="224" y="792"/>
                    </a:lnTo>
                    <a:lnTo>
                      <a:pt x="210" y="776"/>
                    </a:lnTo>
                    <a:lnTo>
                      <a:pt x="192" y="750"/>
                    </a:lnTo>
                    <a:lnTo>
                      <a:pt x="178" y="726"/>
                    </a:lnTo>
                    <a:lnTo>
                      <a:pt x="166" y="702"/>
                    </a:lnTo>
                    <a:lnTo>
                      <a:pt x="144" y="650"/>
                    </a:lnTo>
                    <a:lnTo>
                      <a:pt x="124" y="594"/>
                    </a:lnTo>
                    <a:lnTo>
                      <a:pt x="106" y="536"/>
                    </a:lnTo>
                    <a:lnTo>
                      <a:pt x="90" y="478"/>
                    </a:lnTo>
                    <a:lnTo>
                      <a:pt x="74" y="422"/>
                    </a:lnTo>
                    <a:lnTo>
                      <a:pt x="44" y="312"/>
                    </a:lnTo>
                    <a:lnTo>
                      <a:pt x="22" y="230"/>
                    </a:lnTo>
                    <a:lnTo>
                      <a:pt x="10" y="178"/>
                    </a:lnTo>
                    <a:lnTo>
                      <a:pt x="6" y="152"/>
                    </a:lnTo>
                    <a:lnTo>
                      <a:pt x="2" y="126"/>
                    </a:lnTo>
                    <a:lnTo>
                      <a:pt x="0" y="100"/>
                    </a:lnTo>
                    <a:lnTo>
                      <a:pt x="0" y="76"/>
                    </a:lnTo>
                    <a:lnTo>
                      <a:pt x="4" y="54"/>
                    </a:lnTo>
                    <a:lnTo>
                      <a:pt x="10" y="36"/>
                    </a:lnTo>
                    <a:lnTo>
                      <a:pt x="14" y="28"/>
                    </a:lnTo>
                    <a:lnTo>
                      <a:pt x="18" y="20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0" y="4"/>
                    </a:lnTo>
                    <a:lnTo>
                      <a:pt x="48" y="2"/>
                    </a:lnTo>
                    <a:lnTo>
                      <a:pt x="58" y="0"/>
                    </a:lnTo>
                    <a:lnTo>
                      <a:pt x="70" y="0"/>
                    </a:lnTo>
                    <a:lnTo>
                      <a:pt x="78" y="14"/>
                    </a:lnTo>
                    <a:lnTo>
                      <a:pt x="88" y="26"/>
                    </a:lnTo>
                    <a:lnTo>
                      <a:pt x="108" y="48"/>
                    </a:lnTo>
                    <a:lnTo>
                      <a:pt x="116" y="60"/>
                    </a:lnTo>
                    <a:lnTo>
                      <a:pt x="120" y="74"/>
                    </a:lnTo>
                    <a:lnTo>
                      <a:pt x="124" y="90"/>
                    </a:lnTo>
                    <a:lnTo>
                      <a:pt x="122" y="106"/>
                    </a:lnTo>
                    <a:lnTo>
                      <a:pt x="114" y="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" name="Freeform 145"/>
              <p:cNvSpPr>
                <a:spLocks/>
              </p:cNvSpPr>
              <p:nvPr userDrawn="1"/>
            </p:nvSpPr>
            <p:spPr bwMode="auto">
              <a:xfrm>
                <a:off x="10077" y="1274"/>
                <a:ext cx="260" cy="800"/>
              </a:xfrm>
              <a:custGeom>
                <a:avLst/>
                <a:gdLst>
                  <a:gd name="T0" fmla="*/ 99 w 268"/>
                  <a:gd name="T1" fmla="*/ 68 h 800"/>
                  <a:gd name="T2" fmla="*/ 99 w 268"/>
                  <a:gd name="T3" fmla="*/ 68 h 800"/>
                  <a:gd name="T4" fmla="*/ 102 w 268"/>
                  <a:gd name="T5" fmla="*/ 128 h 800"/>
                  <a:gd name="T6" fmla="*/ 108 w 268"/>
                  <a:gd name="T7" fmla="*/ 190 h 800"/>
                  <a:gd name="T8" fmla="*/ 116 w 268"/>
                  <a:gd name="T9" fmla="*/ 252 h 800"/>
                  <a:gd name="T10" fmla="*/ 130 w 268"/>
                  <a:gd name="T11" fmla="*/ 314 h 800"/>
                  <a:gd name="T12" fmla="*/ 141 w 268"/>
                  <a:gd name="T13" fmla="*/ 376 h 800"/>
                  <a:gd name="T14" fmla="*/ 155 w 268"/>
                  <a:gd name="T15" fmla="*/ 436 h 800"/>
                  <a:gd name="T16" fmla="*/ 182 w 268"/>
                  <a:gd name="T17" fmla="*/ 554 h 800"/>
                  <a:gd name="T18" fmla="*/ 182 w 268"/>
                  <a:gd name="T19" fmla="*/ 554 h 800"/>
                  <a:gd name="T20" fmla="*/ 194 w 268"/>
                  <a:gd name="T21" fmla="*/ 598 h 800"/>
                  <a:gd name="T22" fmla="*/ 208 w 268"/>
                  <a:gd name="T23" fmla="*/ 642 h 800"/>
                  <a:gd name="T24" fmla="*/ 222 w 268"/>
                  <a:gd name="T25" fmla="*/ 686 h 800"/>
                  <a:gd name="T26" fmla="*/ 225 w 268"/>
                  <a:gd name="T27" fmla="*/ 708 h 800"/>
                  <a:gd name="T28" fmla="*/ 229 w 268"/>
                  <a:gd name="T29" fmla="*/ 730 h 800"/>
                  <a:gd name="T30" fmla="*/ 229 w 268"/>
                  <a:gd name="T31" fmla="*/ 730 h 800"/>
                  <a:gd name="T32" fmla="*/ 230 w 268"/>
                  <a:gd name="T33" fmla="*/ 756 h 800"/>
                  <a:gd name="T34" fmla="*/ 227 w 268"/>
                  <a:gd name="T35" fmla="*/ 776 h 800"/>
                  <a:gd name="T36" fmla="*/ 225 w 268"/>
                  <a:gd name="T37" fmla="*/ 784 h 800"/>
                  <a:gd name="T38" fmla="*/ 222 w 268"/>
                  <a:gd name="T39" fmla="*/ 792 h 800"/>
                  <a:gd name="T40" fmla="*/ 218 w 268"/>
                  <a:gd name="T41" fmla="*/ 796 h 800"/>
                  <a:gd name="T42" fmla="*/ 215 w 268"/>
                  <a:gd name="T43" fmla="*/ 798 h 800"/>
                  <a:gd name="T44" fmla="*/ 210 w 268"/>
                  <a:gd name="T45" fmla="*/ 800 h 800"/>
                  <a:gd name="T46" fmla="*/ 205 w 268"/>
                  <a:gd name="T47" fmla="*/ 798 h 800"/>
                  <a:gd name="T48" fmla="*/ 199 w 268"/>
                  <a:gd name="T49" fmla="*/ 796 h 800"/>
                  <a:gd name="T50" fmla="*/ 193 w 268"/>
                  <a:gd name="T51" fmla="*/ 792 h 800"/>
                  <a:gd name="T52" fmla="*/ 180 w 268"/>
                  <a:gd name="T53" fmla="*/ 776 h 800"/>
                  <a:gd name="T54" fmla="*/ 165 w 268"/>
                  <a:gd name="T55" fmla="*/ 750 h 800"/>
                  <a:gd name="T56" fmla="*/ 165 w 268"/>
                  <a:gd name="T57" fmla="*/ 750 h 800"/>
                  <a:gd name="T58" fmla="*/ 153 w 268"/>
                  <a:gd name="T59" fmla="*/ 726 h 800"/>
                  <a:gd name="T60" fmla="*/ 142 w 268"/>
                  <a:gd name="T61" fmla="*/ 702 h 800"/>
                  <a:gd name="T62" fmla="*/ 124 w 268"/>
                  <a:gd name="T63" fmla="*/ 650 h 800"/>
                  <a:gd name="T64" fmla="*/ 107 w 268"/>
                  <a:gd name="T65" fmla="*/ 594 h 800"/>
                  <a:gd name="T66" fmla="*/ 91 w 268"/>
                  <a:gd name="T67" fmla="*/ 536 h 800"/>
                  <a:gd name="T68" fmla="*/ 77 w 268"/>
                  <a:gd name="T69" fmla="*/ 478 h 800"/>
                  <a:gd name="T70" fmla="*/ 64 w 268"/>
                  <a:gd name="T71" fmla="*/ 422 h 800"/>
                  <a:gd name="T72" fmla="*/ 39 w 268"/>
                  <a:gd name="T73" fmla="*/ 312 h 800"/>
                  <a:gd name="T74" fmla="*/ 39 w 268"/>
                  <a:gd name="T75" fmla="*/ 312 h 800"/>
                  <a:gd name="T76" fmla="*/ 17 w 268"/>
                  <a:gd name="T77" fmla="*/ 230 h 800"/>
                  <a:gd name="T78" fmla="*/ 10 w 268"/>
                  <a:gd name="T79" fmla="*/ 178 h 800"/>
                  <a:gd name="T80" fmla="*/ 6 w 268"/>
                  <a:gd name="T81" fmla="*/ 152 h 800"/>
                  <a:gd name="T82" fmla="*/ 2 w 268"/>
                  <a:gd name="T83" fmla="*/ 126 h 800"/>
                  <a:gd name="T84" fmla="*/ 0 w 268"/>
                  <a:gd name="T85" fmla="*/ 100 h 800"/>
                  <a:gd name="T86" fmla="*/ 0 w 268"/>
                  <a:gd name="T87" fmla="*/ 76 h 800"/>
                  <a:gd name="T88" fmla="*/ 4 w 268"/>
                  <a:gd name="T89" fmla="*/ 54 h 800"/>
                  <a:gd name="T90" fmla="*/ 10 w 268"/>
                  <a:gd name="T91" fmla="*/ 36 h 800"/>
                  <a:gd name="T92" fmla="*/ 14 w 268"/>
                  <a:gd name="T93" fmla="*/ 28 h 800"/>
                  <a:gd name="T94" fmla="*/ 16 w 268"/>
                  <a:gd name="T95" fmla="*/ 20 h 800"/>
                  <a:gd name="T96" fmla="*/ 19 w 268"/>
                  <a:gd name="T97" fmla="*/ 14 h 800"/>
                  <a:gd name="T98" fmla="*/ 27 w 268"/>
                  <a:gd name="T99" fmla="*/ 8 h 800"/>
                  <a:gd name="T100" fmla="*/ 35 w 268"/>
                  <a:gd name="T101" fmla="*/ 4 h 800"/>
                  <a:gd name="T102" fmla="*/ 43 w 268"/>
                  <a:gd name="T103" fmla="*/ 2 h 800"/>
                  <a:gd name="T104" fmla="*/ 49 w 268"/>
                  <a:gd name="T105" fmla="*/ 0 h 800"/>
                  <a:gd name="T106" fmla="*/ 60 w 268"/>
                  <a:gd name="T107" fmla="*/ 0 h 800"/>
                  <a:gd name="T108" fmla="*/ 60 w 268"/>
                  <a:gd name="T109" fmla="*/ 0 h 800"/>
                  <a:gd name="T110" fmla="*/ 68 w 268"/>
                  <a:gd name="T111" fmla="*/ 14 h 800"/>
                  <a:gd name="T112" fmla="*/ 76 w 268"/>
                  <a:gd name="T113" fmla="*/ 26 h 800"/>
                  <a:gd name="T114" fmla="*/ 93 w 268"/>
                  <a:gd name="T115" fmla="*/ 48 h 800"/>
                  <a:gd name="T116" fmla="*/ 101 w 268"/>
                  <a:gd name="T117" fmla="*/ 60 h 800"/>
                  <a:gd name="T118" fmla="*/ 104 w 268"/>
                  <a:gd name="T119" fmla="*/ 74 h 800"/>
                  <a:gd name="T120" fmla="*/ 107 w 268"/>
                  <a:gd name="T121" fmla="*/ 90 h 800"/>
                  <a:gd name="T122" fmla="*/ 105 w 268"/>
                  <a:gd name="T123" fmla="*/ 106 h 8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68" h="800">
                    <a:moveTo>
                      <a:pt x="114" y="68"/>
                    </a:moveTo>
                    <a:lnTo>
                      <a:pt x="114" y="68"/>
                    </a:lnTo>
                    <a:lnTo>
                      <a:pt x="118" y="128"/>
                    </a:lnTo>
                    <a:lnTo>
                      <a:pt x="126" y="190"/>
                    </a:lnTo>
                    <a:lnTo>
                      <a:pt x="136" y="252"/>
                    </a:lnTo>
                    <a:lnTo>
                      <a:pt x="150" y="314"/>
                    </a:lnTo>
                    <a:lnTo>
                      <a:pt x="164" y="376"/>
                    </a:lnTo>
                    <a:lnTo>
                      <a:pt x="180" y="436"/>
                    </a:lnTo>
                    <a:lnTo>
                      <a:pt x="212" y="554"/>
                    </a:lnTo>
                    <a:lnTo>
                      <a:pt x="226" y="598"/>
                    </a:lnTo>
                    <a:lnTo>
                      <a:pt x="242" y="642"/>
                    </a:lnTo>
                    <a:lnTo>
                      <a:pt x="258" y="686"/>
                    </a:lnTo>
                    <a:lnTo>
                      <a:pt x="262" y="708"/>
                    </a:lnTo>
                    <a:lnTo>
                      <a:pt x="266" y="730"/>
                    </a:lnTo>
                    <a:lnTo>
                      <a:pt x="268" y="756"/>
                    </a:lnTo>
                    <a:lnTo>
                      <a:pt x="264" y="776"/>
                    </a:lnTo>
                    <a:lnTo>
                      <a:pt x="262" y="784"/>
                    </a:lnTo>
                    <a:lnTo>
                      <a:pt x="258" y="792"/>
                    </a:lnTo>
                    <a:lnTo>
                      <a:pt x="254" y="796"/>
                    </a:lnTo>
                    <a:lnTo>
                      <a:pt x="250" y="798"/>
                    </a:lnTo>
                    <a:lnTo>
                      <a:pt x="244" y="800"/>
                    </a:lnTo>
                    <a:lnTo>
                      <a:pt x="238" y="798"/>
                    </a:lnTo>
                    <a:lnTo>
                      <a:pt x="232" y="796"/>
                    </a:lnTo>
                    <a:lnTo>
                      <a:pt x="224" y="792"/>
                    </a:lnTo>
                    <a:lnTo>
                      <a:pt x="210" y="776"/>
                    </a:lnTo>
                    <a:lnTo>
                      <a:pt x="192" y="750"/>
                    </a:lnTo>
                    <a:lnTo>
                      <a:pt x="178" y="726"/>
                    </a:lnTo>
                    <a:lnTo>
                      <a:pt x="166" y="702"/>
                    </a:lnTo>
                    <a:lnTo>
                      <a:pt x="144" y="650"/>
                    </a:lnTo>
                    <a:lnTo>
                      <a:pt x="124" y="594"/>
                    </a:lnTo>
                    <a:lnTo>
                      <a:pt x="106" y="536"/>
                    </a:lnTo>
                    <a:lnTo>
                      <a:pt x="90" y="478"/>
                    </a:lnTo>
                    <a:lnTo>
                      <a:pt x="74" y="422"/>
                    </a:lnTo>
                    <a:lnTo>
                      <a:pt x="44" y="312"/>
                    </a:lnTo>
                    <a:lnTo>
                      <a:pt x="22" y="230"/>
                    </a:lnTo>
                    <a:lnTo>
                      <a:pt x="10" y="178"/>
                    </a:lnTo>
                    <a:lnTo>
                      <a:pt x="6" y="152"/>
                    </a:lnTo>
                    <a:lnTo>
                      <a:pt x="2" y="126"/>
                    </a:lnTo>
                    <a:lnTo>
                      <a:pt x="0" y="100"/>
                    </a:lnTo>
                    <a:lnTo>
                      <a:pt x="0" y="76"/>
                    </a:lnTo>
                    <a:lnTo>
                      <a:pt x="4" y="54"/>
                    </a:lnTo>
                    <a:lnTo>
                      <a:pt x="10" y="36"/>
                    </a:lnTo>
                    <a:lnTo>
                      <a:pt x="14" y="28"/>
                    </a:lnTo>
                    <a:lnTo>
                      <a:pt x="18" y="20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0" y="4"/>
                    </a:lnTo>
                    <a:lnTo>
                      <a:pt x="48" y="2"/>
                    </a:lnTo>
                    <a:lnTo>
                      <a:pt x="58" y="0"/>
                    </a:lnTo>
                    <a:lnTo>
                      <a:pt x="70" y="0"/>
                    </a:lnTo>
                    <a:lnTo>
                      <a:pt x="78" y="14"/>
                    </a:lnTo>
                    <a:lnTo>
                      <a:pt x="88" y="26"/>
                    </a:lnTo>
                    <a:lnTo>
                      <a:pt x="108" y="48"/>
                    </a:lnTo>
                    <a:lnTo>
                      <a:pt x="116" y="60"/>
                    </a:lnTo>
                    <a:lnTo>
                      <a:pt x="120" y="74"/>
                    </a:lnTo>
                    <a:lnTo>
                      <a:pt x="124" y="90"/>
                    </a:lnTo>
                    <a:lnTo>
                      <a:pt x="122" y="10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" name="Freeform 146"/>
              <p:cNvSpPr>
                <a:spLocks/>
              </p:cNvSpPr>
              <p:nvPr userDrawn="1"/>
            </p:nvSpPr>
            <p:spPr bwMode="auto">
              <a:xfrm>
                <a:off x="9737" y="1414"/>
                <a:ext cx="260" cy="700"/>
              </a:xfrm>
              <a:custGeom>
                <a:avLst/>
                <a:gdLst>
                  <a:gd name="T0" fmla="*/ 115 w 262"/>
                  <a:gd name="T1" fmla="*/ 36 h 700"/>
                  <a:gd name="T2" fmla="*/ 115 w 262"/>
                  <a:gd name="T3" fmla="*/ 36 h 700"/>
                  <a:gd name="T4" fmla="*/ 119 w 262"/>
                  <a:gd name="T5" fmla="*/ 84 h 700"/>
                  <a:gd name="T6" fmla="*/ 121 w 262"/>
                  <a:gd name="T7" fmla="*/ 132 h 700"/>
                  <a:gd name="T8" fmla="*/ 127 w 262"/>
                  <a:gd name="T9" fmla="*/ 178 h 700"/>
                  <a:gd name="T10" fmla="*/ 133 w 262"/>
                  <a:gd name="T11" fmla="*/ 224 h 700"/>
                  <a:gd name="T12" fmla="*/ 141 w 262"/>
                  <a:gd name="T13" fmla="*/ 268 h 700"/>
                  <a:gd name="T14" fmla="*/ 153 w 262"/>
                  <a:gd name="T15" fmla="*/ 314 h 700"/>
                  <a:gd name="T16" fmla="*/ 165 w 262"/>
                  <a:gd name="T17" fmla="*/ 360 h 700"/>
                  <a:gd name="T18" fmla="*/ 179 w 262"/>
                  <a:gd name="T19" fmla="*/ 406 h 700"/>
                  <a:gd name="T20" fmla="*/ 179 w 262"/>
                  <a:gd name="T21" fmla="*/ 406 h 700"/>
                  <a:gd name="T22" fmla="*/ 202 w 262"/>
                  <a:gd name="T23" fmla="*/ 478 h 700"/>
                  <a:gd name="T24" fmla="*/ 214 w 262"/>
                  <a:gd name="T25" fmla="*/ 514 h 700"/>
                  <a:gd name="T26" fmla="*/ 228 w 262"/>
                  <a:gd name="T27" fmla="*/ 550 h 700"/>
                  <a:gd name="T28" fmla="*/ 238 w 262"/>
                  <a:gd name="T29" fmla="*/ 586 h 700"/>
                  <a:gd name="T30" fmla="*/ 246 w 262"/>
                  <a:gd name="T31" fmla="*/ 624 h 700"/>
                  <a:gd name="T32" fmla="*/ 252 w 262"/>
                  <a:gd name="T33" fmla="*/ 660 h 700"/>
                  <a:gd name="T34" fmla="*/ 252 w 262"/>
                  <a:gd name="T35" fmla="*/ 680 h 700"/>
                  <a:gd name="T36" fmla="*/ 252 w 262"/>
                  <a:gd name="T37" fmla="*/ 698 h 700"/>
                  <a:gd name="T38" fmla="*/ 252 w 262"/>
                  <a:gd name="T39" fmla="*/ 698 h 700"/>
                  <a:gd name="T40" fmla="*/ 238 w 262"/>
                  <a:gd name="T41" fmla="*/ 700 h 700"/>
                  <a:gd name="T42" fmla="*/ 222 w 262"/>
                  <a:gd name="T43" fmla="*/ 700 h 700"/>
                  <a:gd name="T44" fmla="*/ 208 w 262"/>
                  <a:gd name="T45" fmla="*/ 694 h 700"/>
                  <a:gd name="T46" fmla="*/ 195 w 262"/>
                  <a:gd name="T47" fmla="*/ 686 h 700"/>
                  <a:gd name="T48" fmla="*/ 185 w 262"/>
                  <a:gd name="T49" fmla="*/ 674 h 700"/>
                  <a:gd name="T50" fmla="*/ 171 w 262"/>
                  <a:gd name="T51" fmla="*/ 660 h 700"/>
                  <a:gd name="T52" fmla="*/ 159 w 262"/>
                  <a:gd name="T53" fmla="*/ 644 h 700"/>
                  <a:gd name="T54" fmla="*/ 145 w 262"/>
                  <a:gd name="T55" fmla="*/ 624 h 700"/>
                  <a:gd name="T56" fmla="*/ 133 w 262"/>
                  <a:gd name="T57" fmla="*/ 602 h 700"/>
                  <a:gd name="T58" fmla="*/ 121 w 262"/>
                  <a:gd name="T59" fmla="*/ 580 h 700"/>
                  <a:gd name="T60" fmla="*/ 97 w 262"/>
                  <a:gd name="T61" fmla="*/ 528 h 700"/>
                  <a:gd name="T62" fmla="*/ 77 w 262"/>
                  <a:gd name="T63" fmla="*/ 472 h 700"/>
                  <a:gd name="T64" fmla="*/ 62 w 262"/>
                  <a:gd name="T65" fmla="*/ 412 h 700"/>
                  <a:gd name="T66" fmla="*/ 46 w 262"/>
                  <a:gd name="T67" fmla="*/ 350 h 700"/>
                  <a:gd name="T68" fmla="*/ 32 w 262"/>
                  <a:gd name="T69" fmla="*/ 288 h 700"/>
                  <a:gd name="T70" fmla="*/ 20 w 262"/>
                  <a:gd name="T71" fmla="*/ 226 h 700"/>
                  <a:gd name="T72" fmla="*/ 10 w 262"/>
                  <a:gd name="T73" fmla="*/ 170 h 700"/>
                  <a:gd name="T74" fmla="*/ 4 w 262"/>
                  <a:gd name="T75" fmla="*/ 118 h 700"/>
                  <a:gd name="T76" fmla="*/ 0 w 262"/>
                  <a:gd name="T77" fmla="*/ 72 h 700"/>
                  <a:gd name="T78" fmla="*/ 0 w 262"/>
                  <a:gd name="T79" fmla="*/ 36 h 700"/>
                  <a:gd name="T80" fmla="*/ 4 w 262"/>
                  <a:gd name="T81" fmla="*/ 10 h 700"/>
                  <a:gd name="T82" fmla="*/ 4 w 262"/>
                  <a:gd name="T83" fmla="*/ 10 h 700"/>
                  <a:gd name="T84" fmla="*/ 12 w 262"/>
                  <a:gd name="T85" fmla="*/ 6 h 700"/>
                  <a:gd name="T86" fmla="*/ 22 w 262"/>
                  <a:gd name="T87" fmla="*/ 2 h 700"/>
                  <a:gd name="T88" fmla="*/ 40 w 262"/>
                  <a:gd name="T89" fmla="*/ 0 h 700"/>
                  <a:gd name="T90" fmla="*/ 58 w 262"/>
                  <a:gd name="T91" fmla="*/ 2 h 700"/>
                  <a:gd name="T92" fmla="*/ 71 w 262"/>
                  <a:gd name="T93" fmla="*/ 8 h 700"/>
                  <a:gd name="T94" fmla="*/ 87 w 262"/>
                  <a:gd name="T95" fmla="*/ 16 h 700"/>
                  <a:gd name="T96" fmla="*/ 101 w 262"/>
                  <a:gd name="T97" fmla="*/ 28 h 700"/>
                  <a:gd name="T98" fmla="*/ 115 w 262"/>
                  <a:gd name="T99" fmla="*/ 42 h 700"/>
                  <a:gd name="T100" fmla="*/ 125 w 262"/>
                  <a:gd name="T101" fmla="*/ 58 h 700"/>
                  <a:gd name="T102" fmla="*/ 115 w 262"/>
                  <a:gd name="T103" fmla="*/ 36 h 7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62" h="700">
                    <a:moveTo>
                      <a:pt x="120" y="36"/>
                    </a:moveTo>
                    <a:lnTo>
                      <a:pt x="120" y="36"/>
                    </a:lnTo>
                    <a:lnTo>
                      <a:pt x="124" y="84"/>
                    </a:lnTo>
                    <a:lnTo>
                      <a:pt x="126" y="132"/>
                    </a:lnTo>
                    <a:lnTo>
                      <a:pt x="132" y="178"/>
                    </a:lnTo>
                    <a:lnTo>
                      <a:pt x="138" y="224"/>
                    </a:lnTo>
                    <a:lnTo>
                      <a:pt x="146" y="268"/>
                    </a:lnTo>
                    <a:lnTo>
                      <a:pt x="158" y="314"/>
                    </a:lnTo>
                    <a:lnTo>
                      <a:pt x="170" y="360"/>
                    </a:lnTo>
                    <a:lnTo>
                      <a:pt x="184" y="406"/>
                    </a:lnTo>
                    <a:lnTo>
                      <a:pt x="212" y="478"/>
                    </a:lnTo>
                    <a:lnTo>
                      <a:pt x="224" y="514"/>
                    </a:lnTo>
                    <a:lnTo>
                      <a:pt x="238" y="550"/>
                    </a:lnTo>
                    <a:lnTo>
                      <a:pt x="248" y="586"/>
                    </a:lnTo>
                    <a:lnTo>
                      <a:pt x="256" y="624"/>
                    </a:lnTo>
                    <a:lnTo>
                      <a:pt x="262" y="660"/>
                    </a:lnTo>
                    <a:lnTo>
                      <a:pt x="262" y="680"/>
                    </a:lnTo>
                    <a:lnTo>
                      <a:pt x="262" y="698"/>
                    </a:lnTo>
                    <a:lnTo>
                      <a:pt x="248" y="700"/>
                    </a:lnTo>
                    <a:lnTo>
                      <a:pt x="232" y="700"/>
                    </a:lnTo>
                    <a:lnTo>
                      <a:pt x="218" y="694"/>
                    </a:lnTo>
                    <a:lnTo>
                      <a:pt x="204" y="686"/>
                    </a:lnTo>
                    <a:lnTo>
                      <a:pt x="190" y="674"/>
                    </a:lnTo>
                    <a:lnTo>
                      <a:pt x="176" y="660"/>
                    </a:lnTo>
                    <a:lnTo>
                      <a:pt x="164" y="644"/>
                    </a:lnTo>
                    <a:lnTo>
                      <a:pt x="150" y="624"/>
                    </a:lnTo>
                    <a:lnTo>
                      <a:pt x="138" y="602"/>
                    </a:lnTo>
                    <a:lnTo>
                      <a:pt x="126" y="580"/>
                    </a:lnTo>
                    <a:lnTo>
                      <a:pt x="102" y="528"/>
                    </a:lnTo>
                    <a:lnTo>
                      <a:pt x="82" y="472"/>
                    </a:lnTo>
                    <a:lnTo>
                      <a:pt x="62" y="412"/>
                    </a:lnTo>
                    <a:lnTo>
                      <a:pt x="46" y="350"/>
                    </a:lnTo>
                    <a:lnTo>
                      <a:pt x="32" y="288"/>
                    </a:lnTo>
                    <a:lnTo>
                      <a:pt x="20" y="226"/>
                    </a:lnTo>
                    <a:lnTo>
                      <a:pt x="10" y="170"/>
                    </a:lnTo>
                    <a:lnTo>
                      <a:pt x="4" y="118"/>
                    </a:lnTo>
                    <a:lnTo>
                      <a:pt x="0" y="72"/>
                    </a:lnTo>
                    <a:lnTo>
                      <a:pt x="0" y="36"/>
                    </a:lnTo>
                    <a:lnTo>
                      <a:pt x="4" y="10"/>
                    </a:lnTo>
                    <a:lnTo>
                      <a:pt x="12" y="6"/>
                    </a:lnTo>
                    <a:lnTo>
                      <a:pt x="22" y="2"/>
                    </a:lnTo>
                    <a:lnTo>
                      <a:pt x="40" y="0"/>
                    </a:lnTo>
                    <a:lnTo>
                      <a:pt x="58" y="2"/>
                    </a:lnTo>
                    <a:lnTo>
                      <a:pt x="76" y="8"/>
                    </a:lnTo>
                    <a:lnTo>
                      <a:pt x="92" y="16"/>
                    </a:lnTo>
                    <a:lnTo>
                      <a:pt x="106" y="28"/>
                    </a:lnTo>
                    <a:lnTo>
                      <a:pt x="120" y="42"/>
                    </a:lnTo>
                    <a:lnTo>
                      <a:pt x="130" y="58"/>
                    </a:lnTo>
                    <a:lnTo>
                      <a:pt x="12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" name="Freeform 147"/>
              <p:cNvSpPr>
                <a:spLocks/>
              </p:cNvSpPr>
              <p:nvPr userDrawn="1"/>
            </p:nvSpPr>
            <p:spPr bwMode="auto">
              <a:xfrm>
                <a:off x="9737" y="1414"/>
                <a:ext cx="260" cy="700"/>
              </a:xfrm>
              <a:custGeom>
                <a:avLst/>
                <a:gdLst>
                  <a:gd name="T0" fmla="*/ 115 w 262"/>
                  <a:gd name="T1" fmla="*/ 36 h 700"/>
                  <a:gd name="T2" fmla="*/ 115 w 262"/>
                  <a:gd name="T3" fmla="*/ 36 h 700"/>
                  <a:gd name="T4" fmla="*/ 119 w 262"/>
                  <a:gd name="T5" fmla="*/ 84 h 700"/>
                  <a:gd name="T6" fmla="*/ 121 w 262"/>
                  <a:gd name="T7" fmla="*/ 132 h 700"/>
                  <a:gd name="T8" fmla="*/ 127 w 262"/>
                  <a:gd name="T9" fmla="*/ 178 h 700"/>
                  <a:gd name="T10" fmla="*/ 133 w 262"/>
                  <a:gd name="T11" fmla="*/ 224 h 700"/>
                  <a:gd name="T12" fmla="*/ 141 w 262"/>
                  <a:gd name="T13" fmla="*/ 268 h 700"/>
                  <a:gd name="T14" fmla="*/ 153 w 262"/>
                  <a:gd name="T15" fmla="*/ 314 h 700"/>
                  <a:gd name="T16" fmla="*/ 165 w 262"/>
                  <a:gd name="T17" fmla="*/ 360 h 700"/>
                  <a:gd name="T18" fmla="*/ 179 w 262"/>
                  <a:gd name="T19" fmla="*/ 406 h 700"/>
                  <a:gd name="T20" fmla="*/ 179 w 262"/>
                  <a:gd name="T21" fmla="*/ 406 h 700"/>
                  <a:gd name="T22" fmla="*/ 202 w 262"/>
                  <a:gd name="T23" fmla="*/ 478 h 700"/>
                  <a:gd name="T24" fmla="*/ 214 w 262"/>
                  <a:gd name="T25" fmla="*/ 514 h 700"/>
                  <a:gd name="T26" fmla="*/ 228 w 262"/>
                  <a:gd name="T27" fmla="*/ 550 h 700"/>
                  <a:gd name="T28" fmla="*/ 238 w 262"/>
                  <a:gd name="T29" fmla="*/ 586 h 700"/>
                  <a:gd name="T30" fmla="*/ 246 w 262"/>
                  <a:gd name="T31" fmla="*/ 624 h 700"/>
                  <a:gd name="T32" fmla="*/ 252 w 262"/>
                  <a:gd name="T33" fmla="*/ 660 h 700"/>
                  <a:gd name="T34" fmla="*/ 252 w 262"/>
                  <a:gd name="T35" fmla="*/ 680 h 700"/>
                  <a:gd name="T36" fmla="*/ 252 w 262"/>
                  <a:gd name="T37" fmla="*/ 698 h 700"/>
                  <a:gd name="T38" fmla="*/ 252 w 262"/>
                  <a:gd name="T39" fmla="*/ 698 h 700"/>
                  <a:gd name="T40" fmla="*/ 238 w 262"/>
                  <a:gd name="T41" fmla="*/ 700 h 700"/>
                  <a:gd name="T42" fmla="*/ 222 w 262"/>
                  <a:gd name="T43" fmla="*/ 700 h 700"/>
                  <a:gd name="T44" fmla="*/ 208 w 262"/>
                  <a:gd name="T45" fmla="*/ 694 h 700"/>
                  <a:gd name="T46" fmla="*/ 195 w 262"/>
                  <a:gd name="T47" fmla="*/ 686 h 700"/>
                  <a:gd name="T48" fmla="*/ 185 w 262"/>
                  <a:gd name="T49" fmla="*/ 674 h 700"/>
                  <a:gd name="T50" fmla="*/ 171 w 262"/>
                  <a:gd name="T51" fmla="*/ 660 h 700"/>
                  <a:gd name="T52" fmla="*/ 159 w 262"/>
                  <a:gd name="T53" fmla="*/ 644 h 700"/>
                  <a:gd name="T54" fmla="*/ 145 w 262"/>
                  <a:gd name="T55" fmla="*/ 624 h 700"/>
                  <a:gd name="T56" fmla="*/ 133 w 262"/>
                  <a:gd name="T57" fmla="*/ 602 h 700"/>
                  <a:gd name="T58" fmla="*/ 121 w 262"/>
                  <a:gd name="T59" fmla="*/ 580 h 700"/>
                  <a:gd name="T60" fmla="*/ 97 w 262"/>
                  <a:gd name="T61" fmla="*/ 528 h 700"/>
                  <a:gd name="T62" fmla="*/ 77 w 262"/>
                  <a:gd name="T63" fmla="*/ 472 h 700"/>
                  <a:gd name="T64" fmla="*/ 62 w 262"/>
                  <a:gd name="T65" fmla="*/ 412 h 700"/>
                  <a:gd name="T66" fmla="*/ 46 w 262"/>
                  <a:gd name="T67" fmla="*/ 350 h 700"/>
                  <a:gd name="T68" fmla="*/ 32 w 262"/>
                  <a:gd name="T69" fmla="*/ 288 h 700"/>
                  <a:gd name="T70" fmla="*/ 20 w 262"/>
                  <a:gd name="T71" fmla="*/ 226 h 700"/>
                  <a:gd name="T72" fmla="*/ 10 w 262"/>
                  <a:gd name="T73" fmla="*/ 170 h 700"/>
                  <a:gd name="T74" fmla="*/ 4 w 262"/>
                  <a:gd name="T75" fmla="*/ 118 h 700"/>
                  <a:gd name="T76" fmla="*/ 0 w 262"/>
                  <a:gd name="T77" fmla="*/ 72 h 700"/>
                  <a:gd name="T78" fmla="*/ 0 w 262"/>
                  <a:gd name="T79" fmla="*/ 36 h 700"/>
                  <a:gd name="T80" fmla="*/ 4 w 262"/>
                  <a:gd name="T81" fmla="*/ 10 h 700"/>
                  <a:gd name="T82" fmla="*/ 4 w 262"/>
                  <a:gd name="T83" fmla="*/ 10 h 700"/>
                  <a:gd name="T84" fmla="*/ 12 w 262"/>
                  <a:gd name="T85" fmla="*/ 6 h 700"/>
                  <a:gd name="T86" fmla="*/ 22 w 262"/>
                  <a:gd name="T87" fmla="*/ 2 h 700"/>
                  <a:gd name="T88" fmla="*/ 40 w 262"/>
                  <a:gd name="T89" fmla="*/ 0 h 700"/>
                  <a:gd name="T90" fmla="*/ 58 w 262"/>
                  <a:gd name="T91" fmla="*/ 2 h 700"/>
                  <a:gd name="T92" fmla="*/ 71 w 262"/>
                  <a:gd name="T93" fmla="*/ 8 h 700"/>
                  <a:gd name="T94" fmla="*/ 87 w 262"/>
                  <a:gd name="T95" fmla="*/ 16 h 700"/>
                  <a:gd name="T96" fmla="*/ 101 w 262"/>
                  <a:gd name="T97" fmla="*/ 28 h 700"/>
                  <a:gd name="T98" fmla="*/ 115 w 262"/>
                  <a:gd name="T99" fmla="*/ 42 h 700"/>
                  <a:gd name="T100" fmla="*/ 125 w 262"/>
                  <a:gd name="T101" fmla="*/ 58 h 7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62" h="700">
                    <a:moveTo>
                      <a:pt x="120" y="36"/>
                    </a:moveTo>
                    <a:lnTo>
                      <a:pt x="120" y="36"/>
                    </a:lnTo>
                    <a:lnTo>
                      <a:pt x="124" y="84"/>
                    </a:lnTo>
                    <a:lnTo>
                      <a:pt x="126" y="132"/>
                    </a:lnTo>
                    <a:lnTo>
                      <a:pt x="132" y="178"/>
                    </a:lnTo>
                    <a:lnTo>
                      <a:pt x="138" y="224"/>
                    </a:lnTo>
                    <a:lnTo>
                      <a:pt x="146" y="268"/>
                    </a:lnTo>
                    <a:lnTo>
                      <a:pt x="158" y="314"/>
                    </a:lnTo>
                    <a:lnTo>
                      <a:pt x="170" y="360"/>
                    </a:lnTo>
                    <a:lnTo>
                      <a:pt x="184" y="406"/>
                    </a:lnTo>
                    <a:lnTo>
                      <a:pt x="212" y="478"/>
                    </a:lnTo>
                    <a:lnTo>
                      <a:pt x="224" y="514"/>
                    </a:lnTo>
                    <a:lnTo>
                      <a:pt x="238" y="550"/>
                    </a:lnTo>
                    <a:lnTo>
                      <a:pt x="248" y="586"/>
                    </a:lnTo>
                    <a:lnTo>
                      <a:pt x="256" y="624"/>
                    </a:lnTo>
                    <a:lnTo>
                      <a:pt x="262" y="660"/>
                    </a:lnTo>
                    <a:lnTo>
                      <a:pt x="262" y="680"/>
                    </a:lnTo>
                    <a:lnTo>
                      <a:pt x="262" y="698"/>
                    </a:lnTo>
                    <a:lnTo>
                      <a:pt x="248" y="700"/>
                    </a:lnTo>
                    <a:lnTo>
                      <a:pt x="232" y="700"/>
                    </a:lnTo>
                    <a:lnTo>
                      <a:pt x="218" y="694"/>
                    </a:lnTo>
                    <a:lnTo>
                      <a:pt x="204" y="686"/>
                    </a:lnTo>
                    <a:lnTo>
                      <a:pt x="190" y="674"/>
                    </a:lnTo>
                    <a:lnTo>
                      <a:pt x="176" y="660"/>
                    </a:lnTo>
                    <a:lnTo>
                      <a:pt x="164" y="644"/>
                    </a:lnTo>
                    <a:lnTo>
                      <a:pt x="150" y="624"/>
                    </a:lnTo>
                    <a:lnTo>
                      <a:pt x="138" y="602"/>
                    </a:lnTo>
                    <a:lnTo>
                      <a:pt x="126" y="580"/>
                    </a:lnTo>
                    <a:lnTo>
                      <a:pt x="102" y="528"/>
                    </a:lnTo>
                    <a:lnTo>
                      <a:pt x="82" y="472"/>
                    </a:lnTo>
                    <a:lnTo>
                      <a:pt x="62" y="412"/>
                    </a:lnTo>
                    <a:lnTo>
                      <a:pt x="46" y="350"/>
                    </a:lnTo>
                    <a:lnTo>
                      <a:pt x="32" y="288"/>
                    </a:lnTo>
                    <a:lnTo>
                      <a:pt x="20" y="226"/>
                    </a:lnTo>
                    <a:lnTo>
                      <a:pt x="10" y="170"/>
                    </a:lnTo>
                    <a:lnTo>
                      <a:pt x="4" y="118"/>
                    </a:lnTo>
                    <a:lnTo>
                      <a:pt x="0" y="72"/>
                    </a:lnTo>
                    <a:lnTo>
                      <a:pt x="0" y="36"/>
                    </a:lnTo>
                    <a:lnTo>
                      <a:pt x="4" y="10"/>
                    </a:lnTo>
                    <a:lnTo>
                      <a:pt x="12" y="6"/>
                    </a:lnTo>
                    <a:lnTo>
                      <a:pt x="22" y="2"/>
                    </a:lnTo>
                    <a:lnTo>
                      <a:pt x="40" y="0"/>
                    </a:lnTo>
                    <a:lnTo>
                      <a:pt x="58" y="2"/>
                    </a:lnTo>
                    <a:lnTo>
                      <a:pt x="76" y="8"/>
                    </a:lnTo>
                    <a:lnTo>
                      <a:pt x="92" y="16"/>
                    </a:lnTo>
                    <a:lnTo>
                      <a:pt x="106" y="28"/>
                    </a:lnTo>
                    <a:lnTo>
                      <a:pt x="120" y="42"/>
                    </a:lnTo>
                    <a:lnTo>
                      <a:pt x="130" y="5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" name="Freeform 148"/>
              <p:cNvSpPr>
                <a:spLocks/>
              </p:cNvSpPr>
              <p:nvPr userDrawn="1"/>
            </p:nvSpPr>
            <p:spPr bwMode="auto">
              <a:xfrm>
                <a:off x="9337" y="-3007"/>
                <a:ext cx="280" cy="220"/>
              </a:xfrm>
              <a:custGeom>
                <a:avLst/>
                <a:gdLst>
                  <a:gd name="T0" fmla="*/ 22 w 274"/>
                  <a:gd name="T1" fmla="*/ 0 h 232"/>
                  <a:gd name="T2" fmla="*/ 22 w 274"/>
                  <a:gd name="T3" fmla="*/ 0 h 232"/>
                  <a:gd name="T4" fmla="*/ 37 w 274"/>
                  <a:gd name="T5" fmla="*/ 4 h 232"/>
                  <a:gd name="T6" fmla="*/ 51 w 274"/>
                  <a:gd name="T7" fmla="*/ 9 h 232"/>
                  <a:gd name="T8" fmla="*/ 98 w 274"/>
                  <a:gd name="T9" fmla="*/ 25 h 232"/>
                  <a:gd name="T10" fmla="*/ 151 w 274"/>
                  <a:gd name="T11" fmla="*/ 47 h 232"/>
                  <a:gd name="T12" fmla="*/ 182 w 274"/>
                  <a:gd name="T13" fmla="*/ 60 h 232"/>
                  <a:gd name="T14" fmla="*/ 208 w 274"/>
                  <a:gd name="T15" fmla="*/ 75 h 232"/>
                  <a:gd name="T16" fmla="*/ 237 w 274"/>
                  <a:gd name="T17" fmla="*/ 89 h 232"/>
                  <a:gd name="T18" fmla="*/ 258 w 274"/>
                  <a:gd name="T19" fmla="*/ 104 h 232"/>
                  <a:gd name="T20" fmla="*/ 279 w 274"/>
                  <a:gd name="T21" fmla="*/ 118 h 232"/>
                  <a:gd name="T22" fmla="*/ 294 w 274"/>
                  <a:gd name="T23" fmla="*/ 132 h 232"/>
                  <a:gd name="T24" fmla="*/ 302 w 274"/>
                  <a:gd name="T25" fmla="*/ 146 h 232"/>
                  <a:gd name="T26" fmla="*/ 305 w 274"/>
                  <a:gd name="T27" fmla="*/ 152 h 232"/>
                  <a:gd name="T28" fmla="*/ 305 w 274"/>
                  <a:gd name="T29" fmla="*/ 157 h 232"/>
                  <a:gd name="T30" fmla="*/ 302 w 274"/>
                  <a:gd name="T31" fmla="*/ 163 h 232"/>
                  <a:gd name="T32" fmla="*/ 300 w 274"/>
                  <a:gd name="T33" fmla="*/ 169 h 232"/>
                  <a:gd name="T34" fmla="*/ 294 w 274"/>
                  <a:gd name="T35" fmla="*/ 174 h 232"/>
                  <a:gd name="T36" fmla="*/ 286 w 274"/>
                  <a:gd name="T37" fmla="*/ 178 h 232"/>
                  <a:gd name="T38" fmla="*/ 286 w 274"/>
                  <a:gd name="T39" fmla="*/ 178 h 232"/>
                  <a:gd name="T40" fmla="*/ 279 w 274"/>
                  <a:gd name="T41" fmla="*/ 176 h 232"/>
                  <a:gd name="T42" fmla="*/ 267 w 274"/>
                  <a:gd name="T43" fmla="*/ 174 h 232"/>
                  <a:gd name="T44" fmla="*/ 233 w 274"/>
                  <a:gd name="T45" fmla="*/ 157 h 232"/>
                  <a:gd name="T46" fmla="*/ 186 w 274"/>
                  <a:gd name="T47" fmla="*/ 133 h 232"/>
                  <a:gd name="T48" fmla="*/ 135 w 274"/>
                  <a:gd name="T49" fmla="*/ 104 h 232"/>
                  <a:gd name="T50" fmla="*/ 86 w 274"/>
                  <a:gd name="T51" fmla="*/ 74 h 232"/>
                  <a:gd name="T52" fmla="*/ 41 w 274"/>
                  <a:gd name="T53" fmla="*/ 46 h 232"/>
                  <a:gd name="T54" fmla="*/ 22 w 274"/>
                  <a:gd name="T55" fmla="*/ 34 h 232"/>
                  <a:gd name="T56" fmla="*/ 10 w 274"/>
                  <a:gd name="T57" fmla="*/ 24 h 232"/>
                  <a:gd name="T58" fmla="*/ 2 w 274"/>
                  <a:gd name="T59" fmla="*/ 13 h 232"/>
                  <a:gd name="T60" fmla="*/ 0 w 274"/>
                  <a:gd name="T61" fmla="*/ 9 h 232"/>
                  <a:gd name="T62" fmla="*/ 0 w 274"/>
                  <a:gd name="T63" fmla="*/ 9 h 232"/>
                  <a:gd name="T64" fmla="*/ 16 w 274"/>
                  <a:gd name="T65" fmla="*/ 8 h 232"/>
                  <a:gd name="T66" fmla="*/ 35 w 274"/>
                  <a:gd name="T67" fmla="*/ 8 h 232"/>
                  <a:gd name="T68" fmla="*/ 22 w 274"/>
                  <a:gd name="T69" fmla="*/ 0 h 23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74" h="232">
                    <a:moveTo>
                      <a:pt x="22" y="0"/>
                    </a:moveTo>
                    <a:lnTo>
                      <a:pt x="22" y="0"/>
                    </a:lnTo>
                    <a:lnTo>
                      <a:pt x="32" y="4"/>
                    </a:lnTo>
                    <a:lnTo>
                      <a:pt x="46" y="10"/>
                    </a:lnTo>
                    <a:lnTo>
                      <a:pt x="88" y="32"/>
                    </a:lnTo>
                    <a:lnTo>
                      <a:pt x="136" y="62"/>
                    </a:lnTo>
                    <a:lnTo>
                      <a:pt x="162" y="78"/>
                    </a:lnTo>
                    <a:lnTo>
                      <a:pt x="188" y="98"/>
                    </a:lnTo>
                    <a:lnTo>
                      <a:pt x="212" y="116"/>
                    </a:lnTo>
                    <a:lnTo>
                      <a:pt x="232" y="136"/>
                    </a:lnTo>
                    <a:lnTo>
                      <a:pt x="250" y="154"/>
                    </a:lnTo>
                    <a:lnTo>
                      <a:pt x="264" y="172"/>
                    </a:lnTo>
                    <a:lnTo>
                      <a:pt x="272" y="190"/>
                    </a:lnTo>
                    <a:lnTo>
                      <a:pt x="274" y="198"/>
                    </a:lnTo>
                    <a:lnTo>
                      <a:pt x="274" y="206"/>
                    </a:lnTo>
                    <a:lnTo>
                      <a:pt x="272" y="212"/>
                    </a:lnTo>
                    <a:lnTo>
                      <a:pt x="270" y="220"/>
                    </a:lnTo>
                    <a:lnTo>
                      <a:pt x="264" y="226"/>
                    </a:lnTo>
                    <a:lnTo>
                      <a:pt x="256" y="232"/>
                    </a:lnTo>
                    <a:lnTo>
                      <a:pt x="250" y="230"/>
                    </a:lnTo>
                    <a:lnTo>
                      <a:pt x="240" y="226"/>
                    </a:lnTo>
                    <a:lnTo>
                      <a:pt x="208" y="206"/>
                    </a:lnTo>
                    <a:lnTo>
                      <a:pt x="166" y="174"/>
                    </a:lnTo>
                    <a:lnTo>
                      <a:pt x="120" y="136"/>
                    </a:lnTo>
                    <a:lnTo>
                      <a:pt x="76" y="96"/>
                    </a:lnTo>
                    <a:lnTo>
                      <a:pt x="36" y="60"/>
                    </a:lnTo>
                    <a:lnTo>
                      <a:pt x="22" y="44"/>
                    </a:lnTo>
                    <a:lnTo>
                      <a:pt x="10" y="30"/>
                    </a:lnTo>
                    <a:lnTo>
                      <a:pt x="2" y="18"/>
                    </a:lnTo>
                    <a:lnTo>
                      <a:pt x="0" y="10"/>
                    </a:lnTo>
                    <a:lnTo>
                      <a:pt x="16" y="8"/>
                    </a:lnTo>
                    <a:lnTo>
                      <a:pt x="30" y="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" name="Freeform 149"/>
              <p:cNvSpPr>
                <a:spLocks/>
              </p:cNvSpPr>
              <p:nvPr userDrawn="1"/>
            </p:nvSpPr>
            <p:spPr bwMode="auto">
              <a:xfrm>
                <a:off x="9337" y="-3007"/>
                <a:ext cx="280" cy="220"/>
              </a:xfrm>
              <a:custGeom>
                <a:avLst/>
                <a:gdLst>
                  <a:gd name="T0" fmla="*/ 22 w 274"/>
                  <a:gd name="T1" fmla="*/ 0 h 232"/>
                  <a:gd name="T2" fmla="*/ 22 w 274"/>
                  <a:gd name="T3" fmla="*/ 0 h 232"/>
                  <a:gd name="T4" fmla="*/ 37 w 274"/>
                  <a:gd name="T5" fmla="*/ 4 h 232"/>
                  <a:gd name="T6" fmla="*/ 51 w 274"/>
                  <a:gd name="T7" fmla="*/ 9 h 232"/>
                  <a:gd name="T8" fmla="*/ 98 w 274"/>
                  <a:gd name="T9" fmla="*/ 25 h 232"/>
                  <a:gd name="T10" fmla="*/ 151 w 274"/>
                  <a:gd name="T11" fmla="*/ 47 h 232"/>
                  <a:gd name="T12" fmla="*/ 182 w 274"/>
                  <a:gd name="T13" fmla="*/ 60 h 232"/>
                  <a:gd name="T14" fmla="*/ 208 w 274"/>
                  <a:gd name="T15" fmla="*/ 75 h 232"/>
                  <a:gd name="T16" fmla="*/ 237 w 274"/>
                  <a:gd name="T17" fmla="*/ 89 h 232"/>
                  <a:gd name="T18" fmla="*/ 258 w 274"/>
                  <a:gd name="T19" fmla="*/ 104 h 232"/>
                  <a:gd name="T20" fmla="*/ 279 w 274"/>
                  <a:gd name="T21" fmla="*/ 118 h 232"/>
                  <a:gd name="T22" fmla="*/ 294 w 274"/>
                  <a:gd name="T23" fmla="*/ 132 h 232"/>
                  <a:gd name="T24" fmla="*/ 302 w 274"/>
                  <a:gd name="T25" fmla="*/ 146 h 232"/>
                  <a:gd name="T26" fmla="*/ 305 w 274"/>
                  <a:gd name="T27" fmla="*/ 152 h 232"/>
                  <a:gd name="T28" fmla="*/ 305 w 274"/>
                  <a:gd name="T29" fmla="*/ 157 h 232"/>
                  <a:gd name="T30" fmla="*/ 302 w 274"/>
                  <a:gd name="T31" fmla="*/ 163 h 232"/>
                  <a:gd name="T32" fmla="*/ 300 w 274"/>
                  <a:gd name="T33" fmla="*/ 169 h 232"/>
                  <a:gd name="T34" fmla="*/ 294 w 274"/>
                  <a:gd name="T35" fmla="*/ 174 h 232"/>
                  <a:gd name="T36" fmla="*/ 286 w 274"/>
                  <a:gd name="T37" fmla="*/ 178 h 232"/>
                  <a:gd name="T38" fmla="*/ 286 w 274"/>
                  <a:gd name="T39" fmla="*/ 178 h 232"/>
                  <a:gd name="T40" fmla="*/ 279 w 274"/>
                  <a:gd name="T41" fmla="*/ 176 h 232"/>
                  <a:gd name="T42" fmla="*/ 267 w 274"/>
                  <a:gd name="T43" fmla="*/ 174 h 232"/>
                  <a:gd name="T44" fmla="*/ 233 w 274"/>
                  <a:gd name="T45" fmla="*/ 157 h 232"/>
                  <a:gd name="T46" fmla="*/ 186 w 274"/>
                  <a:gd name="T47" fmla="*/ 133 h 232"/>
                  <a:gd name="T48" fmla="*/ 135 w 274"/>
                  <a:gd name="T49" fmla="*/ 104 h 232"/>
                  <a:gd name="T50" fmla="*/ 86 w 274"/>
                  <a:gd name="T51" fmla="*/ 74 h 232"/>
                  <a:gd name="T52" fmla="*/ 41 w 274"/>
                  <a:gd name="T53" fmla="*/ 46 h 232"/>
                  <a:gd name="T54" fmla="*/ 22 w 274"/>
                  <a:gd name="T55" fmla="*/ 34 h 232"/>
                  <a:gd name="T56" fmla="*/ 10 w 274"/>
                  <a:gd name="T57" fmla="*/ 24 h 232"/>
                  <a:gd name="T58" fmla="*/ 2 w 274"/>
                  <a:gd name="T59" fmla="*/ 13 h 232"/>
                  <a:gd name="T60" fmla="*/ 0 w 274"/>
                  <a:gd name="T61" fmla="*/ 9 h 232"/>
                  <a:gd name="T62" fmla="*/ 0 w 274"/>
                  <a:gd name="T63" fmla="*/ 9 h 232"/>
                  <a:gd name="T64" fmla="*/ 16 w 274"/>
                  <a:gd name="T65" fmla="*/ 8 h 232"/>
                  <a:gd name="T66" fmla="*/ 35 w 274"/>
                  <a:gd name="T67" fmla="*/ 8 h 2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74" h="232">
                    <a:moveTo>
                      <a:pt x="22" y="0"/>
                    </a:moveTo>
                    <a:lnTo>
                      <a:pt x="22" y="0"/>
                    </a:lnTo>
                    <a:lnTo>
                      <a:pt x="32" y="4"/>
                    </a:lnTo>
                    <a:lnTo>
                      <a:pt x="46" y="10"/>
                    </a:lnTo>
                    <a:lnTo>
                      <a:pt x="88" y="32"/>
                    </a:lnTo>
                    <a:lnTo>
                      <a:pt x="136" y="62"/>
                    </a:lnTo>
                    <a:lnTo>
                      <a:pt x="162" y="78"/>
                    </a:lnTo>
                    <a:lnTo>
                      <a:pt x="188" y="98"/>
                    </a:lnTo>
                    <a:lnTo>
                      <a:pt x="212" y="116"/>
                    </a:lnTo>
                    <a:lnTo>
                      <a:pt x="232" y="136"/>
                    </a:lnTo>
                    <a:lnTo>
                      <a:pt x="250" y="154"/>
                    </a:lnTo>
                    <a:lnTo>
                      <a:pt x="264" y="172"/>
                    </a:lnTo>
                    <a:lnTo>
                      <a:pt x="272" y="190"/>
                    </a:lnTo>
                    <a:lnTo>
                      <a:pt x="274" y="198"/>
                    </a:lnTo>
                    <a:lnTo>
                      <a:pt x="274" y="206"/>
                    </a:lnTo>
                    <a:lnTo>
                      <a:pt x="272" y="212"/>
                    </a:lnTo>
                    <a:lnTo>
                      <a:pt x="270" y="220"/>
                    </a:lnTo>
                    <a:lnTo>
                      <a:pt x="264" y="226"/>
                    </a:lnTo>
                    <a:lnTo>
                      <a:pt x="256" y="232"/>
                    </a:lnTo>
                    <a:lnTo>
                      <a:pt x="250" y="230"/>
                    </a:lnTo>
                    <a:lnTo>
                      <a:pt x="240" y="226"/>
                    </a:lnTo>
                    <a:lnTo>
                      <a:pt x="208" y="206"/>
                    </a:lnTo>
                    <a:lnTo>
                      <a:pt x="166" y="174"/>
                    </a:lnTo>
                    <a:lnTo>
                      <a:pt x="120" y="136"/>
                    </a:lnTo>
                    <a:lnTo>
                      <a:pt x="76" y="96"/>
                    </a:lnTo>
                    <a:lnTo>
                      <a:pt x="36" y="60"/>
                    </a:lnTo>
                    <a:lnTo>
                      <a:pt x="22" y="44"/>
                    </a:lnTo>
                    <a:lnTo>
                      <a:pt x="10" y="30"/>
                    </a:lnTo>
                    <a:lnTo>
                      <a:pt x="2" y="18"/>
                    </a:lnTo>
                    <a:lnTo>
                      <a:pt x="0" y="10"/>
                    </a:lnTo>
                    <a:lnTo>
                      <a:pt x="16" y="8"/>
                    </a:lnTo>
                    <a:lnTo>
                      <a:pt x="3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9" name="Freeform 150"/>
              <p:cNvSpPr>
                <a:spLocks/>
              </p:cNvSpPr>
              <p:nvPr userDrawn="1"/>
            </p:nvSpPr>
            <p:spPr bwMode="auto">
              <a:xfrm>
                <a:off x="8676" y="-2667"/>
                <a:ext cx="280" cy="300"/>
              </a:xfrm>
              <a:custGeom>
                <a:avLst/>
                <a:gdLst>
                  <a:gd name="T0" fmla="*/ 15 w 266"/>
                  <a:gd name="T1" fmla="*/ 77 h 302"/>
                  <a:gd name="T2" fmla="*/ 15 w 266"/>
                  <a:gd name="T3" fmla="*/ 77 h 302"/>
                  <a:gd name="T4" fmla="*/ 25 w 266"/>
                  <a:gd name="T5" fmla="*/ 85 h 302"/>
                  <a:gd name="T6" fmla="*/ 42 w 266"/>
                  <a:gd name="T7" fmla="*/ 95 h 302"/>
                  <a:gd name="T8" fmla="*/ 75 w 266"/>
                  <a:gd name="T9" fmla="*/ 129 h 302"/>
                  <a:gd name="T10" fmla="*/ 157 w 266"/>
                  <a:gd name="T11" fmla="*/ 211 h 302"/>
                  <a:gd name="T12" fmla="*/ 202 w 266"/>
                  <a:gd name="T13" fmla="*/ 244 h 302"/>
                  <a:gd name="T14" fmla="*/ 223 w 266"/>
                  <a:gd name="T15" fmla="*/ 260 h 302"/>
                  <a:gd name="T16" fmla="*/ 243 w 266"/>
                  <a:gd name="T17" fmla="*/ 274 h 302"/>
                  <a:gd name="T18" fmla="*/ 261 w 266"/>
                  <a:gd name="T19" fmla="*/ 284 h 302"/>
                  <a:gd name="T20" fmla="*/ 279 w 266"/>
                  <a:gd name="T21" fmla="*/ 290 h 302"/>
                  <a:gd name="T22" fmla="*/ 289 w 266"/>
                  <a:gd name="T23" fmla="*/ 292 h 302"/>
                  <a:gd name="T24" fmla="*/ 297 w 266"/>
                  <a:gd name="T25" fmla="*/ 292 h 302"/>
                  <a:gd name="T26" fmla="*/ 304 w 266"/>
                  <a:gd name="T27" fmla="*/ 290 h 302"/>
                  <a:gd name="T28" fmla="*/ 313 w 266"/>
                  <a:gd name="T29" fmla="*/ 286 h 302"/>
                  <a:gd name="T30" fmla="*/ 313 w 266"/>
                  <a:gd name="T31" fmla="*/ 286 h 302"/>
                  <a:gd name="T32" fmla="*/ 323 w 266"/>
                  <a:gd name="T33" fmla="*/ 280 h 302"/>
                  <a:gd name="T34" fmla="*/ 331 w 266"/>
                  <a:gd name="T35" fmla="*/ 274 h 302"/>
                  <a:gd name="T36" fmla="*/ 336 w 266"/>
                  <a:gd name="T37" fmla="*/ 266 h 302"/>
                  <a:gd name="T38" fmla="*/ 341 w 266"/>
                  <a:gd name="T39" fmla="*/ 256 h 302"/>
                  <a:gd name="T40" fmla="*/ 344 w 266"/>
                  <a:gd name="T41" fmla="*/ 248 h 302"/>
                  <a:gd name="T42" fmla="*/ 344 w 266"/>
                  <a:gd name="T43" fmla="*/ 238 h 302"/>
                  <a:gd name="T44" fmla="*/ 341 w 266"/>
                  <a:gd name="T45" fmla="*/ 221 h 302"/>
                  <a:gd name="T46" fmla="*/ 334 w 266"/>
                  <a:gd name="T47" fmla="*/ 199 h 302"/>
                  <a:gd name="T48" fmla="*/ 318 w 266"/>
                  <a:gd name="T49" fmla="*/ 175 h 302"/>
                  <a:gd name="T50" fmla="*/ 300 w 266"/>
                  <a:gd name="T51" fmla="*/ 151 h 302"/>
                  <a:gd name="T52" fmla="*/ 279 w 266"/>
                  <a:gd name="T53" fmla="*/ 127 h 302"/>
                  <a:gd name="T54" fmla="*/ 259 w 266"/>
                  <a:gd name="T55" fmla="*/ 103 h 302"/>
                  <a:gd name="T56" fmla="*/ 232 w 266"/>
                  <a:gd name="T57" fmla="*/ 81 h 302"/>
                  <a:gd name="T58" fmla="*/ 206 w 266"/>
                  <a:gd name="T59" fmla="*/ 66 h 302"/>
                  <a:gd name="T60" fmla="*/ 181 w 266"/>
                  <a:gd name="T61" fmla="*/ 46 h 302"/>
                  <a:gd name="T62" fmla="*/ 157 w 266"/>
                  <a:gd name="T63" fmla="*/ 30 h 302"/>
                  <a:gd name="T64" fmla="*/ 134 w 266"/>
                  <a:gd name="T65" fmla="*/ 16 h 302"/>
                  <a:gd name="T66" fmla="*/ 117 w 266"/>
                  <a:gd name="T67" fmla="*/ 6 h 302"/>
                  <a:gd name="T68" fmla="*/ 98 w 266"/>
                  <a:gd name="T69" fmla="*/ 0 h 302"/>
                  <a:gd name="T70" fmla="*/ 98 w 266"/>
                  <a:gd name="T71" fmla="*/ 0 h 302"/>
                  <a:gd name="T72" fmla="*/ 54 w 266"/>
                  <a:gd name="T73" fmla="*/ 20 h 302"/>
                  <a:gd name="T74" fmla="*/ 33 w 266"/>
                  <a:gd name="T75" fmla="*/ 32 h 302"/>
                  <a:gd name="T76" fmla="*/ 17 w 266"/>
                  <a:gd name="T77" fmla="*/ 46 h 302"/>
                  <a:gd name="T78" fmla="*/ 6 w 266"/>
                  <a:gd name="T79" fmla="*/ 54 h 302"/>
                  <a:gd name="T80" fmla="*/ 2 w 266"/>
                  <a:gd name="T81" fmla="*/ 60 h 302"/>
                  <a:gd name="T82" fmla="*/ 0 w 266"/>
                  <a:gd name="T83" fmla="*/ 68 h 302"/>
                  <a:gd name="T84" fmla="*/ 0 w 266"/>
                  <a:gd name="T85" fmla="*/ 75 h 302"/>
                  <a:gd name="T86" fmla="*/ 4 w 266"/>
                  <a:gd name="T87" fmla="*/ 81 h 302"/>
                  <a:gd name="T88" fmla="*/ 8 w 266"/>
                  <a:gd name="T89" fmla="*/ 89 h 302"/>
                  <a:gd name="T90" fmla="*/ 21 w 266"/>
                  <a:gd name="T91" fmla="*/ 97 h 302"/>
                  <a:gd name="T92" fmla="*/ 33 w 266"/>
                  <a:gd name="T93" fmla="*/ 107 h 302"/>
                  <a:gd name="T94" fmla="*/ 15 w 266"/>
                  <a:gd name="T95" fmla="*/ 77 h 30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66" h="302">
                    <a:moveTo>
                      <a:pt x="10" y="82"/>
                    </a:moveTo>
                    <a:lnTo>
                      <a:pt x="10" y="82"/>
                    </a:lnTo>
                    <a:lnTo>
                      <a:pt x="20" y="90"/>
                    </a:lnTo>
                    <a:lnTo>
                      <a:pt x="32" y="100"/>
                    </a:lnTo>
                    <a:lnTo>
                      <a:pt x="58" y="134"/>
                    </a:lnTo>
                    <a:lnTo>
                      <a:pt x="122" y="216"/>
                    </a:lnTo>
                    <a:lnTo>
                      <a:pt x="156" y="254"/>
                    </a:lnTo>
                    <a:lnTo>
                      <a:pt x="172" y="270"/>
                    </a:lnTo>
                    <a:lnTo>
                      <a:pt x="188" y="284"/>
                    </a:lnTo>
                    <a:lnTo>
                      <a:pt x="202" y="294"/>
                    </a:lnTo>
                    <a:lnTo>
                      <a:pt x="216" y="300"/>
                    </a:lnTo>
                    <a:lnTo>
                      <a:pt x="224" y="302"/>
                    </a:lnTo>
                    <a:lnTo>
                      <a:pt x="230" y="302"/>
                    </a:lnTo>
                    <a:lnTo>
                      <a:pt x="236" y="300"/>
                    </a:lnTo>
                    <a:lnTo>
                      <a:pt x="242" y="296"/>
                    </a:lnTo>
                    <a:lnTo>
                      <a:pt x="250" y="290"/>
                    </a:lnTo>
                    <a:lnTo>
                      <a:pt x="256" y="284"/>
                    </a:lnTo>
                    <a:lnTo>
                      <a:pt x="260" y="276"/>
                    </a:lnTo>
                    <a:lnTo>
                      <a:pt x="264" y="266"/>
                    </a:lnTo>
                    <a:lnTo>
                      <a:pt x="266" y="258"/>
                    </a:lnTo>
                    <a:lnTo>
                      <a:pt x="266" y="248"/>
                    </a:lnTo>
                    <a:lnTo>
                      <a:pt x="264" y="226"/>
                    </a:lnTo>
                    <a:lnTo>
                      <a:pt x="258" y="204"/>
                    </a:lnTo>
                    <a:lnTo>
                      <a:pt x="246" y="180"/>
                    </a:lnTo>
                    <a:lnTo>
                      <a:pt x="232" y="156"/>
                    </a:lnTo>
                    <a:lnTo>
                      <a:pt x="216" y="132"/>
                    </a:lnTo>
                    <a:lnTo>
                      <a:pt x="200" y="108"/>
                    </a:lnTo>
                    <a:lnTo>
                      <a:pt x="180" y="86"/>
                    </a:lnTo>
                    <a:lnTo>
                      <a:pt x="160" y="66"/>
                    </a:lnTo>
                    <a:lnTo>
                      <a:pt x="140" y="46"/>
                    </a:lnTo>
                    <a:lnTo>
                      <a:pt x="122" y="30"/>
                    </a:lnTo>
                    <a:lnTo>
                      <a:pt x="104" y="16"/>
                    </a:lnTo>
                    <a:lnTo>
                      <a:pt x="90" y="6"/>
                    </a:lnTo>
                    <a:lnTo>
                      <a:pt x="76" y="0"/>
                    </a:lnTo>
                    <a:lnTo>
                      <a:pt x="42" y="20"/>
                    </a:lnTo>
                    <a:lnTo>
                      <a:pt x="26" y="32"/>
                    </a:lnTo>
                    <a:lnTo>
                      <a:pt x="12" y="46"/>
                    </a:lnTo>
                    <a:lnTo>
                      <a:pt x="6" y="54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4" y="86"/>
                    </a:lnTo>
                    <a:lnTo>
                      <a:pt x="8" y="94"/>
                    </a:lnTo>
                    <a:lnTo>
                      <a:pt x="16" y="102"/>
                    </a:lnTo>
                    <a:lnTo>
                      <a:pt x="26" y="112"/>
                    </a:lnTo>
                    <a:lnTo>
                      <a:pt x="10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0" name="Freeform 151"/>
              <p:cNvSpPr>
                <a:spLocks/>
              </p:cNvSpPr>
              <p:nvPr userDrawn="1"/>
            </p:nvSpPr>
            <p:spPr bwMode="auto">
              <a:xfrm>
                <a:off x="8676" y="-2667"/>
                <a:ext cx="280" cy="300"/>
              </a:xfrm>
              <a:custGeom>
                <a:avLst/>
                <a:gdLst>
                  <a:gd name="T0" fmla="*/ 15 w 266"/>
                  <a:gd name="T1" fmla="*/ 77 h 302"/>
                  <a:gd name="T2" fmla="*/ 15 w 266"/>
                  <a:gd name="T3" fmla="*/ 77 h 302"/>
                  <a:gd name="T4" fmla="*/ 25 w 266"/>
                  <a:gd name="T5" fmla="*/ 85 h 302"/>
                  <a:gd name="T6" fmla="*/ 42 w 266"/>
                  <a:gd name="T7" fmla="*/ 95 h 302"/>
                  <a:gd name="T8" fmla="*/ 75 w 266"/>
                  <a:gd name="T9" fmla="*/ 129 h 302"/>
                  <a:gd name="T10" fmla="*/ 157 w 266"/>
                  <a:gd name="T11" fmla="*/ 211 h 302"/>
                  <a:gd name="T12" fmla="*/ 202 w 266"/>
                  <a:gd name="T13" fmla="*/ 244 h 302"/>
                  <a:gd name="T14" fmla="*/ 223 w 266"/>
                  <a:gd name="T15" fmla="*/ 260 h 302"/>
                  <a:gd name="T16" fmla="*/ 243 w 266"/>
                  <a:gd name="T17" fmla="*/ 274 h 302"/>
                  <a:gd name="T18" fmla="*/ 261 w 266"/>
                  <a:gd name="T19" fmla="*/ 284 h 302"/>
                  <a:gd name="T20" fmla="*/ 279 w 266"/>
                  <a:gd name="T21" fmla="*/ 290 h 302"/>
                  <a:gd name="T22" fmla="*/ 289 w 266"/>
                  <a:gd name="T23" fmla="*/ 292 h 302"/>
                  <a:gd name="T24" fmla="*/ 297 w 266"/>
                  <a:gd name="T25" fmla="*/ 292 h 302"/>
                  <a:gd name="T26" fmla="*/ 304 w 266"/>
                  <a:gd name="T27" fmla="*/ 290 h 302"/>
                  <a:gd name="T28" fmla="*/ 313 w 266"/>
                  <a:gd name="T29" fmla="*/ 286 h 302"/>
                  <a:gd name="T30" fmla="*/ 313 w 266"/>
                  <a:gd name="T31" fmla="*/ 286 h 302"/>
                  <a:gd name="T32" fmla="*/ 323 w 266"/>
                  <a:gd name="T33" fmla="*/ 280 h 302"/>
                  <a:gd name="T34" fmla="*/ 331 w 266"/>
                  <a:gd name="T35" fmla="*/ 274 h 302"/>
                  <a:gd name="T36" fmla="*/ 336 w 266"/>
                  <a:gd name="T37" fmla="*/ 266 h 302"/>
                  <a:gd name="T38" fmla="*/ 341 w 266"/>
                  <a:gd name="T39" fmla="*/ 256 h 302"/>
                  <a:gd name="T40" fmla="*/ 344 w 266"/>
                  <a:gd name="T41" fmla="*/ 248 h 302"/>
                  <a:gd name="T42" fmla="*/ 344 w 266"/>
                  <a:gd name="T43" fmla="*/ 238 h 302"/>
                  <a:gd name="T44" fmla="*/ 341 w 266"/>
                  <a:gd name="T45" fmla="*/ 221 h 302"/>
                  <a:gd name="T46" fmla="*/ 334 w 266"/>
                  <a:gd name="T47" fmla="*/ 199 h 302"/>
                  <a:gd name="T48" fmla="*/ 318 w 266"/>
                  <a:gd name="T49" fmla="*/ 175 h 302"/>
                  <a:gd name="T50" fmla="*/ 300 w 266"/>
                  <a:gd name="T51" fmla="*/ 151 h 302"/>
                  <a:gd name="T52" fmla="*/ 279 w 266"/>
                  <a:gd name="T53" fmla="*/ 127 h 302"/>
                  <a:gd name="T54" fmla="*/ 259 w 266"/>
                  <a:gd name="T55" fmla="*/ 103 h 302"/>
                  <a:gd name="T56" fmla="*/ 232 w 266"/>
                  <a:gd name="T57" fmla="*/ 81 h 302"/>
                  <a:gd name="T58" fmla="*/ 206 w 266"/>
                  <a:gd name="T59" fmla="*/ 66 h 302"/>
                  <a:gd name="T60" fmla="*/ 181 w 266"/>
                  <a:gd name="T61" fmla="*/ 46 h 302"/>
                  <a:gd name="T62" fmla="*/ 157 w 266"/>
                  <a:gd name="T63" fmla="*/ 30 h 302"/>
                  <a:gd name="T64" fmla="*/ 134 w 266"/>
                  <a:gd name="T65" fmla="*/ 16 h 302"/>
                  <a:gd name="T66" fmla="*/ 117 w 266"/>
                  <a:gd name="T67" fmla="*/ 6 h 302"/>
                  <a:gd name="T68" fmla="*/ 98 w 266"/>
                  <a:gd name="T69" fmla="*/ 0 h 302"/>
                  <a:gd name="T70" fmla="*/ 98 w 266"/>
                  <a:gd name="T71" fmla="*/ 0 h 302"/>
                  <a:gd name="T72" fmla="*/ 54 w 266"/>
                  <a:gd name="T73" fmla="*/ 20 h 302"/>
                  <a:gd name="T74" fmla="*/ 33 w 266"/>
                  <a:gd name="T75" fmla="*/ 32 h 302"/>
                  <a:gd name="T76" fmla="*/ 17 w 266"/>
                  <a:gd name="T77" fmla="*/ 46 h 302"/>
                  <a:gd name="T78" fmla="*/ 6 w 266"/>
                  <a:gd name="T79" fmla="*/ 54 h 302"/>
                  <a:gd name="T80" fmla="*/ 2 w 266"/>
                  <a:gd name="T81" fmla="*/ 60 h 302"/>
                  <a:gd name="T82" fmla="*/ 0 w 266"/>
                  <a:gd name="T83" fmla="*/ 68 h 302"/>
                  <a:gd name="T84" fmla="*/ 0 w 266"/>
                  <a:gd name="T85" fmla="*/ 75 h 302"/>
                  <a:gd name="T86" fmla="*/ 4 w 266"/>
                  <a:gd name="T87" fmla="*/ 81 h 302"/>
                  <a:gd name="T88" fmla="*/ 8 w 266"/>
                  <a:gd name="T89" fmla="*/ 89 h 302"/>
                  <a:gd name="T90" fmla="*/ 21 w 266"/>
                  <a:gd name="T91" fmla="*/ 97 h 302"/>
                  <a:gd name="T92" fmla="*/ 33 w 266"/>
                  <a:gd name="T93" fmla="*/ 107 h 30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66" h="302">
                    <a:moveTo>
                      <a:pt x="10" y="82"/>
                    </a:moveTo>
                    <a:lnTo>
                      <a:pt x="10" y="82"/>
                    </a:lnTo>
                    <a:lnTo>
                      <a:pt x="20" y="90"/>
                    </a:lnTo>
                    <a:lnTo>
                      <a:pt x="32" y="100"/>
                    </a:lnTo>
                    <a:lnTo>
                      <a:pt x="58" y="134"/>
                    </a:lnTo>
                    <a:lnTo>
                      <a:pt x="122" y="216"/>
                    </a:lnTo>
                    <a:lnTo>
                      <a:pt x="156" y="254"/>
                    </a:lnTo>
                    <a:lnTo>
                      <a:pt x="172" y="270"/>
                    </a:lnTo>
                    <a:lnTo>
                      <a:pt x="188" y="284"/>
                    </a:lnTo>
                    <a:lnTo>
                      <a:pt x="202" y="294"/>
                    </a:lnTo>
                    <a:lnTo>
                      <a:pt x="216" y="300"/>
                    </a:lnTo>
                    <a:lnTo>
                      <a:pt x="224" y="302"/>
                    </a:lnTo>
                    <a:lnTo>
                      <a:pt x="230" y="302"/>
                    </a:lnTo>
                    <a:lnTo>
                      <a:pt x="236" y="300"/>
                    </a:lnTo>
                    <a:lnTo>
                      <a:pt x="242" y="296"/>
                    </a:lnTo>
                    <a:lnTo>
                      <a:pt x="250" y="290"/>
                    </a:lnTo>
                    <a:lnTo>
                      <a:pt x="256" y="284"/>
                    </a:lnTo>
                    <a:lnTo>
                      <a:pt x="260" y="276"/>
                    </a:lnTo>
                    <a:lnTo>
                      <a:pt x="264" y="266"/>
                    </a:lnTo>
                    <a:lnTo>
                      <a:pt x="266" y="258"/>
                    </a:lnTo>
                    <a:lnTo>
                      <a:pt x="266" y="248"/>
                    </a:lnTo>
                    <a:lnTo>
                      <a:pt x="264" y="226"/>
                    </a:lnTo>
                    <a:lnTo>
                      <a:pt x="258" y="204"/>
                    </a:lnTo>
                    <a:lnTo>
                      <a:pt x="246" y="180"/>
                    </a:lnTo>
                    <a:lnTo>
                      <a:pt x="232" y="156"/>
                    </a:lnTo>
                    <a:lnTo>
                      <a:pt x="216" y="132"/>
                    </a:lnTo>
                    <a:lnTo>
                      <a:pt x="200" y="108"/>
                    </a:lnTo>
                    <a:lnTo>
                      <a:pt x="180" y="86"/>
                    </a:lnTo>
                    <a:lnTo>
                      <a:pt x="160" y="66"/>
                    </a:lnTo>
                    <a:lnTo>
                      <a:pt x="140" y="46"/>
                    </a:lnTo>
                    <a:lnTo>
                      <a:pt x="122" y="30"/>
                    </a:lnTo>
                    <a:lnTo>
                      <a:pt x="104" y="16"/>
                    </a:lnTo>
                    <a:lnTo>
                      <a:pt x="90" y="6"/>
                    </a:lnTo>
                    <a:lnTo>
                      <a:pt x="76" y="0"/>
                    </a:lnTo>
                    <a:lnTo>
                      <a:pt x="42" y="20"/>
                    </a:lnTo>
                    <a:lnTo>
                      <a:pt x="26" y="32"/>
                    </a:lnTo>
                    <a:lnTo>
                      <a:pt x="12" y="46"/>
                    </a:lnTo>
                    <a:lnTo>
                      <a:pt x="6" y="54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4" y="86"/>
                    </a:lnTo>
                    <a:lnTo>
                      <a:pt x="8" y="94"/>
                    </a:lnTo>
                    <a:lnTo>
                      <a:pt x="16" y="102"/>
                    </a:lnTo>
                    <a:lnTo>
                      <a:pt x="26" y="11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1" name="Freeform 152"/>
              <p:cNvSpPr>
                <a:spLocks/>
              </p:cNvSpPr>
              <p:nvPr userDrawn="1"/>
            </p:nvSpPr>
            <p:spPr bwMode="auto">
              <a:xfrm>
                <a:off x="8516" y="-2347"/>
                <a:ext cx="200" cy="260"/>
              </a:xfrm>
              <a:custGeom>
                <a:avLst/>
                <a:gdLst>
                  <a:gd name="T0" fmla="*/ 15 w 208"/>
                  <a:gd name="T1" fmla="*/ 0 h 272"/>
                  <a:gd name="T2" fmla="*/ 15 w 208"/>
                  <a:gd name="T3" fmla="*/ 0 h 272"/>
                  <a:gd name="T4" fmla="*/ 31 w 208"/>
                  <a:gd name="T5" fmla="*/ 8 h 272"/>
                  <a:gd name="T6" fmla="*/ 44 w 208"/>
                  <a:gd name="T7" fmla="*/ 11 h 272"/>
                  <a:gd name="T8" fmla="*/ 59 w 208"/>
                  <a:gd name="T9" fmla="*/ 23 h 272"/>
                  <a:gd name="T10" fmla="*/ 75 w 208"/>
                  <a:gd name="T11" fmla="*/ 33 h 272"/>
                  <a:gd name="T12" fmla="*/ 88 w 208"/>
                  <a:gd name="T13" fmla="*/ 47 h 272"/>
                  <a:gd name="T14" fmla="*/ 102 w 208"/>
                  <a:gd name="T15" fmla="*/ 59 h 272"/>
                  <a:gd name="T16" fmla="*/ 117 w 208"/>
                  <a:gd name="T17" fmla="*/ 75 h 272"/>
                  <a:gd name="T18" fmla="*/ 130 w 208"/>
                  <a:gd name="T19" fmla="*/ 90 h 272"/>
                  <a:gd name="T20" fmla="*/ 141 w 208"/>
                  <a:gd name="T21" fmla="*/ 105 h 272"/>
                  <a:gd name="T22" fmla="*/ 151 w 208"/>
                  <a:gd name="T23" fmla="*/ 123 h 272"/>
                  <a:gd name="T24" fmla="*/ 160 w 208"/>
                  <a:gd name="T25" fmla="*/ 139 h 272"/>
                  <a:gd name="T26" fmla="*/ 166 w 208"/>
                  <a:gd name="T27" fmla="*/ 155 h 272"/>
                  <a:gd name="T28" fmla="*/ 171 w 208"/>
                  <a:gd name="T29" fmla="*/ 171 h 272"/>
                  <a:gd name="T30" fmla="*/ 171 w 208"/>
                  <a:gd name="T31" fmla="*/ 187 h 272"/>
                  <a:gd name="T32" fmla="*/ 171 w 208"/>
                  <a:gd name="T33" fmla="*/ 203 h 272"/>
                  <a:gd name="T34" fmla="*/ 166 w 208"/>
                  <a:gd name="T35" fmla="*/ 218 h 272"/>
                  <a:gd name="T36" fmla="*/ 166 w 208"/>
                  <a:gd name="T37" fmla="*/ 218 h 272"/>
                  <a:gd name="T38" fmla="*/ 153 w 208"/>
                  <a:gd name="T39" fmla="*/ 218 h 272"/>
                  <a:gd name="T40" fmla="*/ 141 w 208"/>
                  <a:gd name="T41" fmla="*/ 214 h 272"/>
                  <a:gd name="T42" fmla="*/ 127 w 208"/>
                  <a:gd name="T43" fmla="*/ 208 h 272"/>
                  <a:gd name="T44" fmla="*/ 113 w 208"/>
                  <a:gd name="T45" fmla="*/ 199 h 272"/>
                  <a:gd name="T46" fmla="*/ 99 w 208"/>
                  <a:gd name="T47" fmla="*/ 188 h 272"/>
                  <a:gd name="T48" fmla="*/ 85 w 208"/>
                  <a:gd name="T49" fmla="*/ 174 h 272"/>
                  <a:gd name="T50" fmla="*/ 73 w 208"/>
                  <a:gd name="T51" fmla="*/ 160 h 272"/>
                  <a:gd name="T52" fmla="*/ 59 w 208"/>
                  <a:gd name="T53" fmla="*/ 143 h 272"/>
                  <a:gd name="T54" fmla="*/ 46 w 208"/>
                  <a:gd name="T55" fmla="*/ 128 h 272"/>
                  <a:gd name="T56" fmla="*/ 35 w 208"/>
                  <a:gd name="T57" fmla="*/ 110 h 272"/>
                  <a:gd name="T58" fmla="*/ 25 w 208"/>
                  <a:gd name="T59" fmla="*/ 93 h 272"/>
                  <a:gd name="T60" fmla="*/ 15 w 208"/>
                  <a:gd name="T61" fmla="*/ 76 h 272"/>
                  <a:gd name="T62" fmla="*/ 12 w 208"/>
                  <a:gd name="T63" fmla="*/ 61 h 272"/>
                  <a:gd name="T64" fmla="*/ 4 w 208"/>
                  <a:gd name="T65" fmla="*/ 46 h 272"/>
                  <a:gd name="T66" fmla="*/ 0 w 208"/>
                  <a:gd name="T67" fmla="*/ 32 h 272"/>
                  <a:gd name="T68" fmla="*/ 0 w 208"/>
                  <a:gd name="T69" fmla="*/ 21 h 272"/>
                  <a:gd name="T70" fmla="*/ 0 w 208"/>
                  <a:gd name="T71" fmla="*/ 21 h 272"/>
                  <a:gd name="T72" fmla="*/ 10 w 208"/>
                  <a:gd name="T73" fmla="*/ 19 h 272"/>
                  <a:gd name="T74" fmla="*/ 17 w 208"/>
                  <a:gd name="T75" fmla="*/ 19 h 272"/>
                  <a:gd name="T76" fmla="*/ 15 w 208"/>
                  <a:gd name="T77" fmla="*/ 0 h 2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8" h="272">
                    <a:moveTo>
                      <a:pt x="20" y="0"/>
                    </a:moveTo>
                    <a:lnTo>
                      <a:pt x="20" y="0"/>
                    </a:lnTo>
                    <a:lnTo>
                      <a:pt x="36" y="8"/>
                    </a:lnTo>
                    <a:lnTo>
                      <a:pt x="54" y="16"/>
                    </a:lnTo>
                    <a:lnTo>
                      <a:pt x="72" y="28"/>
                    </a:lnTo>
                    <a:lnTo>
                      <a:pt x="90" y="42"/>
                    </a:lnTo>
                    <a:lnTo>
                      <a:pt x="108" y="58"/>
                    </a:lnTo>
                    <a:lnTo>
                      <a:pt x="124" y="74"/>
                    </a:lnTo>
                    <a:lnTo>
                      <a:pt x="142" y="94"/>
                    </a:lnTo>
                    <a:lnTo>
                      <a:pt x="158" y="112"/>
                    </a:lnTo>
                    <a:lnTo>
                      <a:pt x="172" y="132"/>
                    </a:lnTo>
                    <a:lnTo>
                      <a:pt x="184" y="154"/>
                    </a:lnTo>
                    <a:lnTo>
                      <a:pt x="194" y="174"/>
                    </a:lnTo>
                    <a:lnTo>
                      <a:pt x="202" y="194"/>
                    </a:lnTo>
                    <a:lnTo>
                      <a:pt x="208" y="214"/>
                    </a:lnTo>
                    <a:lnTo>
                      <a:pt x="208" y="234"/>
                    </a:lnTo>
                    <a:lnTo>
                      <a:pt x="208" y="254"/>
                    </a:lnTo>
                    <a:lnTo>
                      <a:pt x="202" y="272"/>
                    </a:lnTo>
                    <a:lnTo>
                      <a:pt x="186" y="272"/>
                    </a:lnTo>
                    <a:lnTo>
                      <a:pt x="172" y="268"/>
                    </a:lnTo>
                    <a:lnTo>
                      <a:pt x="154" y="260"/>
                    </a:lnTo>
                    <a:lnTo>
                      <a:pt x="138" y="250"/>
                    </a:lnTo>
                    <a:lnTo>
                      <a:pt x="120" y="236"/>
                    </a:lnTo>
                    <a:lnTo>
                      <a:pt x="104" y="218"/>
                    </a:lnTo>
                    <a:lnTo>
                      <a:pt x="88" y="200"/>
                    </a:lnTo>
                    <a:lnTo>
                      <a:pt x="72" y="180"/>
                    </a:lnTo>
                    <a:lnTo>
                      <a:pt x="56" y="160"/>
                    </a:lnTo>
                    <a:lnTo>
                      <a:pt x="42" y="138"/>
                    </a:lnTo>
                    <a:lnTo>
                      <a:pt x="30" y="116"/>
                    </a:lnTo>
                    <a:lnTo>
                      <a:pt x="20" y="96"/>
                    </a:lnTo>
                    <a:lnTo>
                      <a:pt x="12" y="76"/>
                    </a:lnTo>
                    <a:lnTo>
                      <a:pt x="4" y="56"/>
                    </a:lnTo>
                    <a:lnTo>
                      <a:pt x="0" y="40"/>
                    </a:lnTo>
                    <a:lnTo>
                      <a:pt x="0" y="26"/>
                    </a:lnTo>
                    <a:lnTo>
                      <a:pt x="10" y="24"/>
                    </a:lnTo>
                    <a:lnTo>
                      <a:pt x="22" y="2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" name="Freeform 153"/>
              <p:cNvSpPr>
                <a:spLocks/>
              </p:cNvSpPr>
              <p:nvPr userDrawn="1"/>
            </p:nvSpPr>
            <p:spPr bwMode="auto">
              <a:xfrm>
                <a:off x="8516" y="-2347"/>
                <a:ext cx="200" cy="260"/>
              </a:xfrm>
              <a:custGeom>
                <a:avLst/>
                <a:gdLst>
                  <a:gd name="T0" fmla="*/ 15 w 208"/>
                  <a:gd name="T1" fmla="*/ 0 h 272"/>
                  <a:gd name="T2" fmla="*/ 15 w 208"/>
                  <a:gd name="T3" fmla="*/ 0 h 272"/>
                  <a:gd name="T4" fmla="*/ 31 w 208"/>
                  <a:gd name="T5" fmla="*/ 8 h 272"/>
                  <a:gd name="T6" fmla="*/ 44 w 208"/>
                  <a:gd name="T7" fmla="*/ 11 h 272"/>
                  <a:gd name="T8" fmla="*/ 59 w 208"/>
                  <a:gd name="T9" fmla="*/ 23 h 272"/>
                  <a:gd name="T10" fmla="*/ 75 w 208"/>
                  <a:gd name="T11" fmla="*/ 33 h 272"/>
                  <a:gd name="T12" fmla="*/ 88 w 208"/>
                  <a:gd name="T13" fmla="*/ 47 h 272"/>
                  <a:gd name="T14" fmla="*/ 102 w 208"/>
                  <a:gd name="T15" fmla="*/ 59 h 272"/>
                  <a:gd name="T16" fmla="*/ 117 w 208"/>
                  <a:gd name="T17" fmla="*/ 75 h 272"/>
                  <a:gd name="T18" fmla="*/ 130 w 208"/>
                  <a:gd name="T19" fmla="*/ 90 h 272"/>
                  <a:gd name="T20" fmla="*/ 141 w 208"/>
                  <a:gd name="T21" fmla="*/ 105 h 272"/>
                  <a:gd name="T22" fmla="*/ 151 w 208"/>
                  <a:gd name="T23" fmla="*/ 123 h 272"/>
                  <a:gd name="T24" fmla="*/ 160 w 208"/>
                  <a:gd name="T25" fmla="*/ 139 h 272"/>
                  <a:gd name="T26" fmla="*/ 166 w 208"/>
                  <a:gd name="T27" fmla="*/ 155 h 272"/>
                  <a:gd name="T28" fmla="*/ 171 w 208"/>
                  <a:gd name="T29" fmla="*/ 171 h 272"/>
                  <a:gd name="T30" fmla="*/ 171 w 208"/>
                  <a:gd name="T31" fmla="*/ 187 h 272"/>
                  <a:gd name="T32" fmla="*/ 171 w 208"/>
                  <a:gd name="T33" fmla="*/ 203 h 272"/>
                  <a:gd name="T34" fmla="*/ 166 w 208"/>
                  <a:gd name="T35" fmla="*/ 218 h 272"/>
                  <a:gd name="T36" fmla="*/ 166 w 208"/>
                  <a:gd name="T37" fmla="*/ 218 h 272"/>
                  <a:gd name="T38" fmla="*/ 153 w 208"/>
                  <a:gd name="T39" fmla="*/ 218 h 272"/>
                  <a:gd name="T40" fmla="*/ 141 w 208"/>
                  <a:gd name="T41" fmla="*/ 214 h 272"/>
                  <a:gd name="T42" fmla="*/ 127 w 208"/>
                  <a:gd name="T43" fmla="*/ 208 h 272"/>
                  <a:gd name="T44" fmla="*/ 113 w 208"/>
                  <a:gd name="T45" fmla="*/ 199 h 272"/>
                  <a:gd name="T46" fmla="*/ 99 w 208"/>
                  <a:gd name="T47" fmla="*/ 188 h 272"/>
                  <a:gd name="T48" fmla="*/ 85 w 208"/>
                  <a:gd name="T49" fmla="*/ 174 h 272"/>
                  <a:gd name="T50" fmla="*/ 73 w 208"/>
                  <a:gd name="T51" fmla="*/ 160 h 272"/>
                  <a:gd name="T52" fmla="*/ 59 w 208"/>
                  <a:gd name="T53" fmla="*/ 143 h 272"/>
                  <a:gd name="T54" fmla="*/ 46 w 208"/>
                  <a:gd name="T55" fmla="*/ 128 h 272"/>
                  <a:gd name="T56" fmla="*/ 35 w 208"/>
                  <a:gd name="T57" fmla="*/ 110 h 272"/>
                  <a:gd name="T58" fmla="*/ 25 w 208"/>
                  <a:gd name="T59" fmla="*/ 93 h 272"/>
                  <a:gd name="T60" fmla="*/ 15 w 208"/>
                  <a:gd name="T61" fmla="*/ 76 h 272"/>
                  <a:gd name="T62" fmla="*/ 12 w 208"/>
                  <a:gd name="T63" fmla="*/ 61 h 272"/>
                  <a:gd name="T64" fmla="*/ 4 w 208"/>
                  <a:gd name="T65" fmla="*/ 46 h 272"/>
                  <a:gd name="T66" fmla="*/ 0 w 208"/>
                  <a:gd name="T67" fmla="*/ 32 h 272"/>
                  <a:gd name="T68" fmla="*/ 0 w 208"/>
                  <a:gd name="T69" fmla="*/ 21 h 272"/>
                  <a:gd name="T70" fmla="*/ 0 w 208"/>
                  <a:gd name="T71" fmla="*/ 21 h 272"/>
                  <a:gd name="T72" fmla="*/ 10 w 208"/>
                  <a:gd name="T73" fmla="*/ 19 h 272"/>
                  <a:gd name="T74" fmla="*/ 17 w 208"/>
                  <a:gd name="T75" fmla="*/ 19 h 27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08" h="272">
                    <a:moveTo>
                      <a:pt x="20" y="0"/>
                    </a:moveTo>
                    <a:lnTo>
                      <a:pt x="20" y="0"/>
                    </a:lnTo>
                    <a:lnTo>
                      <a:pt x="36" y="8"/>
                    </a:lnTo>
                    <a:lnTo>
                      <a:pt x="54" y="16"/>
                    </a:lnTo>
                    <a:lnTo>
                      <a:pt x="72" y="28"/>
                    </a:lnTo>
                    <a:lnTo>
                      <a:pt x="90" y="42"/>
                    </a:lnTo>
                    <a:lnTo>
                      <a:pt x="108" y="58"/>
                    </a:lnTo>
                    <a:lnTo>
                      <a:pt x="124" y="74"/>
                    </a:lnTo>
                    <a:lnTo>
                      <a:pt x="142" y="94"/>
                    </a:lnTo>
                    <a:lnTo>
                      <a:pt x="158" y="112"/>
                    </a:lnTo>
                    <a:lnTo>
                      <a:pt x="172" y="132"/>
                    </a:lnTo>
                    <a:lnTo>
                      <a:pt x="184" y="154"/>
                    </a:lnTo>
                    <a:lnTo>
                      <a:pt x="194" y="174"/>
                    </a:lnTo>
                    <a:lnTo>
                      <a:pt x="202" y="194"/>
                    </a:lnTo>
                    <a:lnTo>
                      <a:pt x="208" y="214"/>
                    </a:lnTo>
                    <a:lnTo>
                      <a:pt x="208" y="234"/>
                    </a:lnTo>
                    <a:lnTo>
                      <a:pt x="208" y="254"/>
                    </a:lnTo>
                    <a:lnTo>
                      <a:pt x="202" y="272"/>
                    </a:lnTo>
                    <a:lnTo>
                      <a:pt x="186" y="272"/>
                    </a:lnTo>
                    <a:lnTo>
                      <a:pt x="172" y="268"/>
                    </a:lnTo>
                    <a:lnTo>
                      <a:pt x="154" y="260"/>
                    </a:lnTo>
                    <a:lnTo>
                      <a:pt x="138" y="250"/>
                    </a:lnTo>
                    <a:lnTo>
                      <a:pt x="120" y="236"/>
                    </a:lnTo>
                    <a:lnTo>
                      <a:pt x="104" y="218"/>
                    </a:lnTo>
                    <a:lnTo>
                      <a:pt x="88" y="200"/>
                    </a:lnTo>
                    <a:lnTo>
                      <a:pt x="72" y="180"/>
                    </a:lnTo>
                    <a:lnTo>
                      <a:pt x="56" y="160"/>
                    </a:lnTo>
                    <a:lnTo>
                      <a:pt x="42" y="138"/>
                    </a:lnTo>
                    <a:lnTo>
                      <a:pt x="30" y="116"/>
                    </a:lnTo>
                    <a:lnTo>
                      <a:pt x="20" y="96"/>
                    </a:lnTo>
                    <a:lnTo>
                      <a:pt x="12" y="76"/>
                    </a:lnTo>
                    <a:lnTo>
                      <a:pt x="4" y="56"/>
                    </a:lnTo>
                    <a:lnTo>
                      <a:pt x="0" y="40"/>
                    </a:lnTo>
                    <a:lnTo>
                      <a:pt x="0" y="26"/>
                    </a:lnTo>
                    <a:lnTo>
                      <a:pt x="10" y="24"/>
                    </a:lnTo>
                    <a:lnTo>
                      <a:pt x="22" y="2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" name="Freeform 154"/>
              <p:cNvSpPr>
                <a:spLocks/>
              </p:cNvSpPr>
              <p:nvPr userDrawn="1"/>
            </p:nvSpPr>
            <p:spPr bwMode="auto">
              <a:xfrm>
                <a:off x="3096" y="1094"/>
                <a:ext cx="1620" cy="1020"/>
              </a:xfrm>
              <a:custGeom>
                <a:avLst/>
                <a:gdLst>
                  <a:gd name="T0" fmla="*/ 991 w 1618"/>
                  <a:gd name="T1" fmla="*/ 50 h 1030"/>
                  <a:gd name="T2" fmla="*/ 765 w 1618"/>
                  <a:gd name="T3" fmla="*/ 184 h 1030"/>
                  <a:gd name="T4" fmla="*/ 489 w 1618"/>
                  <a:gd name="T5" fmla="*/ 398 h 1030"/>
                  <a:gd name="T6" fmla="*/ 352 w 1618"/>
                  <a:gd name="T7" fmla="*/ 533 h 1030"/>
                  <a:gd name="T8" fmla="*/ 238 w 1618"/>
                  <a:gd name="T9" fmla="*/ 677 h 1030"/>
                  <a:gd name="T10" fmla="*/ 112 w 1618"/>
                  <a:gd name="T11" fmla="*/ 711 h 1030"/>
                  <a:gd name="T12" fmla="*/ 20 w 1618"/>
                  <a:gd name="T13" fmla="*/ 754 h 1030"/>
                  <a:gd name="T14" fmla="*/ 0 w 1618"/>
                  <a:gd name="T15" fmla="*/ 782 h 1030"/>
                  <a:gd name="T16" fmla="*/ 24 w 1618"/>
                  <a:gd name="T17" fmla="*/ 816 h 1030"/>
                  <a:gd name="T18" fmla="*/ 102 w 1618"/>
                  <a:gd name="T19" fmla="*/ 848 h 1030"/>
                  <a:gd name="T20" fmla="*/ 168 w 1618"/>
                  <a:gd name="T21" fmla="*/ 871 h 1030"/>
                  <a:gd name="T22" fmla="*/ 300 w 1618"/>
                  <a:gd name="T23" fmla="*/ 907 h 1030"/>
                  <a:gd name="T24" fmla="*/ 396 w 1618"/>
                  <a:gd name="T25" fmla="*/ 907 h 1030"/>
                  <a:gd name="T26" fmla="*/ 513 w 1618"/>
                  <a:gd name="T27" fmla="*/ 881 h 1030"/>
                  <a:gd name="T28" fmla="*/ 635 w 1618"/>
                  <a:gd name="T29" fmla="*/ 822 h 1030"/>
                  <a:gd name="T30" fmla="*/ 763 w 1618"/>
                  <a:gd name="T31" fmla="*/ 717 h 1030"/>
                  <a:gd name="T32" fmla="*/ 833 w 1618"/>
                  <a:gd name="T33" fmla="*/ 653 h 1030"/>
                  <a:gd name="T34" fmla="*/ 887 w 1618"/>
                  <a:gd name="T35" fmla="*/ 721 h 1030"/>
                  <a:gd name="T36" fmla="*/ 979 w 1618"/>
                  <a:gd name="T37" fmla="*/ 772 h 1030"/>
                  <a:gd name="T38" fmla="*/ 1081 w 1618"/>
                  <a:gd name="T39" fmla="*/ 784 h 1030"/>
                  <a:gd name="T40" fmla="*/ 1167 w 1618"/>
                  <a:gd name="T41" fmla="*/ 766 h 1030"/>
                  <a:gd name="T42" fmla="*/ 1199 w 1618"/>
                  <a:gd name="T43" fmla="*/ 830 h 1030"/>
                  <a:gd name="T44" fmla="*/ 1280 w 1618"/>
                  <a:gd name="T45" fmla="*/ 925 h 1030"/>
                  <a:gd name="T46" fmla="*/ 1342 w 1618"/>
                  <a:gd name="T47" fmla="*/ 965 h 1030"/>
                  <a:gd name="T48" fmla="*/ 1418 w 1618"/>
                  <a:gd name="T49" fmla="*/ 980 h 1030"/>
                  <a:gd name="T50" fmla="*/ 1504 w 1618"/>
                  <a:gd name="T51" fmla="*/ 954 h 1030"/>
                  <a:gd name="T52" fmla="*/ 1602 w 1618"/>
                  <a:gd name="T53" fmla="*/ 873 h 1030"/>
                  <a:gd name="T54" fmla="*/ 1568 w 1618"/>
                  <a:gd name="T55" fmla="*/ 713 h 1030"/>
                  <a:gd name="T56" fmla="*/ 1462 w 1618"/>
                  <a:gd name="T57" fmla="*/ 800 h 1030"/>
                  <a:gd name="T58" fmla="*/ 1394 w 1618"/>
                  <a:gd name="T59" fmla="*/ 828 h 1030"/>
                  <a:gd name="T60" fmla="*/ 1344 w 1618"/>
                  <a:gd name="T61" fmla="*/ 822 h 1030"/>
                  <a:gd name="T62" fmla="*/ 1308 w 1618"/>
                  <a:gd name="T63" fmla="*/ 774 h 1030"/>
                  <a:gd name="T64" fmla="*/ 1290 w 1618"/>
                  <a:gd name="T65" fmla="*/ 677 h 1030"/>
                  <a:gd name="T66" fmla="*/ 1290 w 1618"/>
                  <a:gd name="T67" fmla="*/ 626 h 1030"/>
                  <a:gd name="T68" fmla="*/ 1278 w 1618"/>
                  <a:gd name="T69" fmla="*/ 576 h 1030"/>
                  <a:gd name="T70" fmla="*/ 1234 w 1618"/>
                  <a:gd name="T71" fmla="*/ 559 h 1030"/>
                  <a:gd name="T72" fmla="*/ 1167 w 1618"/>
                  <a:gd name="T73" fmla="*/ 576 h 1030"/>
                  <a:gd name="T74" fmla="*/ 1075 w 1618"/>
                  <a:gd name="T75" fmla="*/ 600 h 1030"/>
                  <a:gd name="T76" fmla="*/ 1009 w 1618"/>
                  <a:gd name="T77" fmla="*/ 586 h 1030"/>
                  <a:gd name="T78" fmla="*/ 959 w 1618"/>
                  <a:gd name="T79" fmla="*/ 549 h 1030"/>
                  <a:gd name="T80" fmla="*/ 945 w 1618"/>
                  <a:gd name="T81" fmla="*/ 501 h 1030"/>
                  <a:gd name="T82" fmla="*/ 915 w 1618"/>
                  <a:gd name="T83" fmla="*/ 451 h 1030"/>
                  <a:gd name="T84" fmla="*/ 875 w 1618"/>
                  <a:gd name="T85" fmla="*/ 448 h 1030"/>
                  <a:gd name="T86" fmla="*/ 831 w 1618"/>
                  <a:gd name="T87" fmla="*/ 485 h 1030"/>
                  <a:gd name="T88" fmla="*/ 681 w 1618"/>
                  <a:gd name="T89" fmla="*/ 646 h 1030"/>
                  <a:gd name="T90" fmla="*/ 553 w 1618"/>
                  <a:gd name="T91" fmla="*/ 737 h 1030"/>
                  <a:gd name="T92" fmla="*/ 485 w 1618"/>
                  <a:gd name="T93" fmla="*/ 754 h 1030"/>
                  <a:gd name="T94" fmla="*/ 419 w 1618"/>
                  <a:gd name="T95" fmla="*/ 745 h 1030"/>
                  <a:gd name="T96" fmla="*/ 380 w 1618"/>
                  <a:gd name="T97" fmla="*/ 737 h 1030"/>
                  <a:gd name="T98" fmla="*/ 360 w 1618"/>
                  <a:gd name="T99" fmla="*/ 713 h 1030"/>
                  <a:gd name="T100" fmla="*/ 384 w 1618"/>
                  <a:gd name="T101" fmla="*/ 665 h 1030"/>
                  <a:gd name="T102" fmla="*/ 449 w 1618"/>
                  <a:gd name="T103" fmla="*/ 616 h 1030"/>
                  <a:gd name="T104" fmla="*/ 687 w 1618"/>
                  <a:gd name="T105" fmla="*/ 428 h 1030"/>
                  <a:gd name="T106" fmla="*/ 933 w 1618"/>
                  <a:gd name="T107" fmla="*/ 271 h 1030"/>
                  <a:gd name="T108" fmla="*/ 1095 w 1618"/>
                  <a:gd name="T109" fmla="*/ 202 h 1030"/>
                  <a:gd name="T110" fmla="*/ 1167 w 1618"/>
                  <a:gd name="T111" fmla="*/ 65 h 10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618" h="1030">
                    <a:moveTo>
                      <a:pt x="1080" y="0"/>
                    </a:moveTo>
                    <a:lnTo>
                      <a:pt x="1080" y="0"/>
                    </a:lnTo>
                    <a:lnTo>
                      <a:pt x="1054" y="12"/>
                    </a:lnTo>
                    <a:lnTo>
                      <a:pt x="986" y="50"/>
                    </a:lnTo>
                    <a:lnTo>
                      <a:pt x="938" y="78"/>
                    </a:lnTo>
                    <a:lnTo>
                      <a:pt x="884" y="110"/>
                    </a:lnTo>
                    <a:lnTo>
                      <a:pt x="824" y="150"/>
                    </a:lnTo>
                    <a:lnTo>
                      <a:pt x="760" y="194"/>
                    </a:lnTo>
                    <a:lnTo>
                      <a:pt x="692" y="242"/>
                    </a:lnTo>
                    <a:lnTo>
                      <a:pt x="622" y="296"/>
                    </a:lnTo>
                    <a:lnTo>
                      <a:pt x="552" y="354"/>
                    </a:lnTo>
                    <a:lnTo>
                      <a:pt x="484" y="418"/>
                    </a:lnTo>
                    <a:lnTo>
                      <a:pt x="450" y="452"/>
                    </a:lnTo>
                    <a:lnTo>
                      <a:pt x="416" y="486"/>
                    </a:lnTo>
                    <a:lnTo>
                      <a:pt x="384" y="520"/>
                    </a:lnTo>
                    <a:lnTo>
                      <a:pt x="352" y="558"/>
                    </a:lnTo>
                    <a:lnTo>
                      <a:pt x="322" y="594"/>
                    </a:lnTo>
                    <a:lnTo>
                      <a:pt x="292" y="632"/>
                    </a:lnTo>
                    <a:lnTo>
                      <a:pt x="264" y="672"/>
                    </a:lnTo>
                    <a:lnTo>
                      <a:pt x="238" y="712"/>
                    </a:lnTo>
                    <a:lnTo>
                      <a:pt x="220" y="716"/>
                    </a:lnTo>
                    <a:lnTo>
                      <a:pt x="172" y="728"/>
                    </a:lnTo>
                    <a:lnTo>
                      <a:pt x="112" y="746"/>
                    </a:lnTo>
                    <a:lnTo>
                      <a:pt x="82" y="758"/>
                    </a:lnTo>
                    <a:lnTo>
                      <a:pt x="54" y="770"/>
                    </a:lnTo>
                    <a:lnTo>
                      <a:pt x="30" y="784"/>
                    </a:lnTo>
                    <a:lnTo>
                      <a:pt x="20" y="792"/>
                    </a:lnTo>
                    <a:lnTo>
                      <a:pt x="12" y="798"/>
                    </a:lnTo>
                    <a:lnTo>
                      <a:pt x="6" y="806"/>
                    </a:lnTo>
                    <a:lnTo>
                      <a:pt x="2" y="814"/>
                    </a:lnTo>
                    <a:lnTo>
                      <a:pt x="0" y="822"/>
                    </a:lnTo>
                    <a:lnTo>
                      <a:pt x="2" y="830"/>
                    </a:lnTo>
                    <a:lnTo>
                      <a:pt x="6" y="838"/>
                    </a:lnTo>
                    <a:lnTo>
                      <a:pt x="12" y="846"/>
                    </a:lnTo>
                    <a:lnTo>
                      <a:pt x="24" y="856"/>
                    </a:lnTo>
                    <a:lnTo>
                      <a:pt x="38" y="864"/>
                    </a:lnTo>
                    <a:lnTo>
                      <a:pt x="56" y="872"/>
                    </a:lnTo>
                    <a:lnTo>
                      <a:pt x="76" y="882"/>
                    </a:lnTo>
                    <a:lnTo>
                      <a:pt x="102" y="890"/>
                    </a:lnTo>
                    <a:lnTo>
                      <a:pt x="134" y="898"/>
                    </a:lnTo>
                    <a:lnTo>
                      <a:pt x="148" y="908"/>
                    </a:lnTo>
                    <a:lnTo>
                      <a:pt x="168" y="916"/>
                    </a:lnTo>
                    <a:lnTo>
                      <a:pt x="192" y="926"/>
                    </a:lnTo>
                    <a:lnTo>
                      <a:pt x="222" y="936"/>
                    </a:lnTo>
                    <a:lnTo>
                      <a:pt x="260" y="946"/>
                    </a:lnTo>
                    <a:lnTo>
                      <a:pt x="300" y="952"/>
                    </a:lnTo>
                    <a:lnTo>
                      <a:pt x="324" y="954"/>
                    </a:lnTo>
                    <a:lnTo>
                      <a:pt x="346" y="954"/>
                    </a:lnTo>
                    <a:lnTo>
                      <a:pt x="372" y="954"/>
                    </a:lnTo>
                    <a:lnTo>
                      <a:pt x="396" y="952"/>
                    </a:lnTo>
                    <a:lnTo>
                      <a:pt x="424" y="948"/>
                    </a:lnTo>
                    <a:lnTo>
                      <a:pt x="450" y="942"/>
                    </a:lnTo>
                    <a:lnTo>
                      <a:pt x="478" y="934"/>
                    </a:lnTo>
                    <a:lnTo>
                      <a:pt x="508" y="926"/>
                    </a:lnTo>
                    <a:lnTo>
                      <a:pt x="538" y="914"/>
                    </a:lnTo>
                    <a:lnTo>
                      <a:pt x="568" y="898"/>
                    </a:lnTo>
                    <a:lnTo>
                      <a:pt x="598" y="882"/>
                    </a:lnTo>
                    <a:lnTo>
                      <a:pt x="630" y="862"/>
                    </a:lnTo>
                    <a:lnTo>
                      <a:pt x="660" y="840"/>
                    </a:lnTo>
                    <a:lnTo>
                      <a:pt x="692" y="814"/>
                    </a:lnTo>
                    <a:lnTo>
                      <a:pt x="724" y="784"/>
                    </a:lnTo>
                    <a:lnTo>
                      <a:pt x="758" y="752"/>
                    </a:lnTo>
                    <a:lnTo>
                      <a:pt x="790" y="716"/>
                    </a:lnTo>
                    <a:lnTo>
                      <a:pt x="822" y="676"/>
                    </a:lnTo>
                    <a:lnTo>
                      <a:pt x="828" y="686"/>
                    </a:lnTo>
                    <a:lnTo>
                      <a:pt x="842" y="708"/>
                    </a:lnTo>
                    <a:lnTo>
                      <a:pt x="852" y="724"/>
                    </a:lnTo>
                    <a:lnTo>
                      <a:pt x="866" y="738"/>
                    </a:lnTo>
                    <a:lnTo>
                      <a:pt x="882" y="756"/>
                    </a:lnTo>
                    <a:lnTo>
                      <a:pt x="900" y="772"/>
                    </a:lnTo>
                    <a:lnTo>
                      <a:pt x="922" y="786"/>
                    </a:lnTo>
                    <a:lnTo>
                      <a:pt x="946" y="800"/>
                    </a:lnTo>
                    <a:lnTo>
                      <a:pt x="974" y="812"/>
                    </a:lnTo>
                    <a:lnTo>
                      <a:pt x="1006" y="820"/>
                    </a:lnTo>
                    <a:lnTo>
                      <a:pt x="1040" y="824"/>
                    </a:lnTo>
                    <a:lnTo>
                      <a:pt x="1058" y="824"/>
                    </a:lnTo>
                    <a:lnTo>
                      <a:pt x="1076" y="824"/>
                    </a:lnTo>
                    <a:lnTo>
                      <a:pt x="1096" y="822"/>
                    </a:lnTo>
                    <a:lnTo>
                      <a:pt x="1118" y="818"/>
                    </a:lnTo>
                    <a:lnTo>
                      <a:pt x="1140" y="812"/>
                    </a:lnTo>
                    <a:lnTo>
                      <a:pt x="1162" y="806"/>
                    </a:lnTo>
                    <a:lnTo>
                      <a:pt x="1170" y="824"/>
                    </a:lnTo>
                    <a:lnTo>
                      <a:pt x="1180" y="844"/>
                    </a:lnTo>
                    <a:lnTo>
                      <a:pt x="1194" y="870"/>
                    </a:lnTo>
                    <a:lnTo>
                      <a:pt x="1210" y="898"/>
                    </a:lnTo>
                    <a:lnTo>
                      <a:pt x="1232" y="926"/>
                    </a:lnTo>
                    <a:lnTo>
                      <a:pt x="1256" y="956"/>
                    </a:lnTo>
                    <a:lnTo>
                      <a:pt x="1270" y="970"/>
                    </a:lnTo>
                    <a:lnTo>
                      <a:pt x="1284" y="982"/>
                    </a:lnTo>
                    <a:lnTo>
                      <a:pt x="1300" y="994"/>
                    </a:lnTo>
                    <a:lnTo>
                      <a:pt x="1316" y="1004"/>
                    </a:lnTo>
                    <a:lnTo>
                      <a:pt x="1332" y="1014"/>
                    </a:lnTo>
                    <a:lnTo>
                      <a:pt x="1350" y="1020"/>
                    </a:lnTo>
                    <a:lnTo>
                      <a:pt x="1368" y="1026"/>
                    </a:lnTo>
                    <a:lnTo>
                      <a:pt x="1388" y="1028"/>
                    </a:lnTo>
                    <a:lnTo>
                      <a:pt x="1408" y="1030"/>
                    </a:lnTo>
                    <a:lnTo>
                      <a:pt x="1428" y="1028"/>
                    </a:lnTo>
                    <a:lnTo>
                      <a:pt x="1450" y="1022"/>
                    </a:lnTo>
                    <a:lnTo>
                      <a:pt x="1472" y="1014"/>
                    </a:lnTo>
                    <a:lnTo>
                      <a:pt x="1494" y="1002"/>
                    </a:lnTo>
                    <a:lnTo>
                      <a:pt x="1518" y="988"/>
                    </a:lnTo>
                    <a:lnTo>
                      <a:pt x="1542" y="968"/>
                    </a:lnTo>
                    <a:lnTo>
                      <a:pt x="1566" y="946"/>
                    </a:lnTo>
                    <a:lnTo>
                      <a:pt x="1592" y="918"/>
                    </a:lnTo>
                    <a:lnTo>
                      <a:pt x="1618" y="888"/>
                    </a:lnTo>
                    <a:lnTo>
                      <a:pt x="1570" y="736"/>
                    </a:lnTo>
                    <a:lnTo>
                      <a:pt x="1558" y="748"/>
                    </a:lnTo>
                    <a:lnTo>
                      <a:pt x="1526" y="782"/>
                    </a:lnTo>
                    <a:lnTo>
                      <a:pt x="1502" y="802"/>
                    </a:lnTo>
                    <a:lnTo>
                      <a:pt x="1478" y="822"/>
                    </a:lnTo>
                    <a:lnTo>
                      <a:pt x="1452" y="840"/>
                    </a:lnTo>
                    <a:lnTo>
                      <a:pt x="1424" y="854"/>
                    </a:lnTo>
                    <a:lnTo>
                      <a:pt x="1410" y="860"/>
                    </a:lnTo>
                    <a:lnTo>
                      <a:pt x="1398" y="866"/>
                    </a:lnTo>
                    <a:lnTo>
                      <a:pt x="1384" y="868"/>
                    </a:lnTo>
                    <a:lnTo>
                      <a:pt x="1372" y="870"/>
                    </a:lnTo>
                    <a:lnTo>
                      <a:pt x="1358" y="870"/>
                    </a:lnTo>
                    <a:lnTo>
                      <a:pt x="1346" y="866"/>
                    </a:lnTo>
                    <a:lnTo>
                      <a:pt x="1334" y="862"/>
                    </a:lnTo>
                    <a:lnTo>
                      <a:pt x="1324" y="854"/>
                    </a:lnTo>
                    <a:lnTo>
                      <a:pt x="1314" y="844"/>
                    </a:lnTo>
                    <a:lnTo>
                      <a:pt x="1306" y="830"/>
                    </a:lnTo>
                    <a:lnTo>
                      <a:pt x="1298" y="814"/>
                    </a:lnTo>
                    <a:lnTo>
                      <a:pt x="1292" y="794"/>
                    </a:lnTo>
                    <a:lnTo>
                      <a:pt x="1286" y="770"/>
                    </a:lnTo>
                    <a:lnTo>
                      <a:pt x="1282" y="742"/>
                    </a:lnTo>
                    <a:lnTo>
                      <a:pt x="1280" y="712"/>
                    </a:lnTo>
                    <a:lnTo>
                      <a:pt x="1278" y="676"/>
                    </a:lnTo>
                    <a:lnTo>
                      <a:pt x="1280" y="670"/>
                    </a:lnTo>
                    <a:lnTo>
                      <a:pt x="1280" y="656"/>
                    </a:lnTo>
                    <a:lnTo>
                      <a:pt x="1278" y="636"/>
                    </a:lnTo>
                    <a:lnTo>
                      <a:pt x="1276" y="626"/>
                    </a:lnTo>
                    <a:lnTo>
                      <a:pt x="1272" y="616"/>
                    </a:lnTo>
                    <a:lnTo>
                      <a:pt x="1268" y="606"/>
                    </a:lnTo>
                    <a:lnTo>
                      <a:pt x="1260" y="598"/>
                    </a:lnTo>
                    <a:lnTo>
                      <a:pt x="1252" y="592"/>
                    </a:lnTo>
                    <a:lnTo>
                      <a:pt x="1240" y="588"/>
                    </a:lnTo>
                    <a:lnTo>
                      <a:pt x="1224" y="588"/>
                    </a:lnTo>
                    <a:lnTo>
                      <a:pt x="1208" y="590"/>
                    </a:lnTo>
                    <a:lnTo>
                      <a:pt x="1186" y="596"/>
                    </a:lnTo>
                    <a:lnTo>
                      <a:pt x="1162" y="606"/>
                    </a:lnTo>
                    <a:lnTo>
                      <a:pt x="1136" y="618"/>
                    </a:lnTo>
                    <a:lnTo>
                      <a:pt x="1112" y="626"/>
                    </a:lnTo>
                    <a:lnTo>
                      <a:pt x="1090" y="630"/>
                    </a:lnTo>
                    <a:lnTo>
                      <a:pt x="1070" y="630"/>
                    </a:lnTo>
                    <a:lnTo>
                      <a:pt x="1050" y="630"/>
                    </a:lnTo>
                    <a:lnTo>
                      <a:pt x="1034" y="626"/>
                    </a:lnTo>
                    <a:lnTo>
                      <a:pt x="1018" y="622"/>
                    </a:lnTo>
                    <a:lnTo>
                      <a:pt x="1004" y="616"/>
                    </a:lnTo>
                    <a:lnTo>
                      <a:pt x="992" y="608"/>
                    </a:lnTo>
                    <a:lnTo>
                      <a:pt x="980" y="602"/>
                    </a:lnTo>
                    <a:lnTo>
                      <a:pt x="964" y="586"/>
                    </a:lnTo>
                    <a:lnTo>
                      <a:pt x="954" y="576"/>
                    </a:lnTo>
                    <a:lnTo>
                      <a:pt x="952" y="572"/>
                    </a:lnTo>
                    <a:lnTo>
                      <a:pt x="946" y="548"/>
                    </a:lnTo>
                    <a:lnTo>
                      <a:pt x="940" y="526"/>
                    </a:lnTo>
                    <a:lnTo>
                      <a:pt x="930" y="502"/>
                    </a:lnTo>
                    <a:lnTo>
                      <a:pt x="926" y="492"/>
                    </a:lnTo>
                    <a:lnTo>
                      <a:pt x="918" y="482"/>
                    </a:lnTo>
                    <a:lnTo>
                      <a:pt x="910" y="474"/>
                    </a:lnTo>
                    <a:lnTo>
                      <a:pt x="902" y="468"/>
                    </a:lnTo>
                    <a:lnTo>
                      <a:pt x="892" y="466"/>
                    </a:lnTo>
                    <a:lnTo>
                      <a:pt x="882" y="466"/>
                    </a:lnTo>
                    <a:lnTo>
                      <a:pt x="870" y="470"/>
                    </a:lnTo>
                    <a:lnTo>
                      <a:pt x="858" y="478"/>
                    </a:lnTo>
                    <a:lnTo>
                      <a:pt x="844" y="492"/>
                    </a:lnTo>
                    <a:lnTo>
                      <a:pt x="826" y="510"/>
                    </a:lnTo>
                    <a:lnTo>
                      <a:pt x="784" y="560"/>
                    </a:lnTo>
                    <a:lnTo>
                      <a:pt x="732" y="618"/>
                    </a:lnTo>
                    <a:lnTo>
                      <a:pt x="704" y="648"/>
                    </a:lnTo>
                    <a:lnTo>
                      <a:pt x="676" y="678"/>
                    </a:lnTo>
                    <a:lnTo>
                      <a:pt x="644" y="706"/>
                    </a:lnTo>
                    <a:lnTo>
                      <a:pt x="612" y="732"/>
                    </a:lnTo>
                    <a:lnTo>
                      <a:pt x="580" y="754"/>
                    </a:lnTo>
                    <a:lnTo>
                      <a:pt x="548" y="772"/>
                    </a:lnTo>
                    <a:lnTo>
                      <a:pt x="530" y="780"/>
                    </a:lnTo>
                    <a:lnTo>
                      <a:pt x="514" y="784"/>
                    </a:lnTo>
                    <a:lnTo>
                      <a:pt x="498" y="790"/>
                    </a:lnTo>
                    <a:lnTo>
                      <a:pt x="480" y="792"/>
                    </a:lnTo>
                    <a:lnTo>
                      <a:pt x="464" y="792"/>
                    </a:lnTo>
                    <a:lnTo>
                      <a:pt x="446" y="790"/>
                    </a:lnTo>
                    <a:lnTo>
                      <a:pt x="430" y="788"/>
                    </a:lnTo>
                    <a:lnTo>
                      <a:pt x="414" y="782"/>
                    </a:lnTo>
                    <a:lnTo>
                      <a:pt x="408" y="782"/>
                    </a:lnTo>
                    <a:lnTo>
                      <a:pt x="396" y="778"/>
                    </a:lnTo>
                    <a:lnTo>
                      <a:pt x="380" y="772"/>
                    </a:lnTo>
                    <a:lnTo>
                      <a:pt x="374" y="768"/>
                    </a:lnTo>
                    <a:lnTo>
                      <a:pt x="368" y="762"/>
                    </a:lnTo>
                    <a:lnTo>
                      <a:pt x="362" y="756"/>
                    </a:lnTo>
                    <a:lnTo>
                      <a:pt x="360" y="748"/>
                    </a:lnTo>
                    <a:lnTo>
                      <a:pt x="360" y="738"/>
                    </a:lnTo>
                    <a:lnTo>
                      <a:pt x="364" y="728"/>
                    </a:lnTo>
                    <a:lnTo>
                      <a:pt x="372" y="714"/>
                    </a:lnTo>
                    <a:lnTo>
                      <a:pt x="384" y="700"/>
                    </a:lnTo>
                    <a:lnTo>
                      <a:pt x="402" y="684"/>
                    </a:lnTo>
                    <a:lnTo>
                      <a:pt x="426" y="666"/>
                    </a:lnTo>
                    <a:lnTo>
                      <a:pt x="444" y="646"/>
                    </a:lnTo>
                    <a:lnTo>
                      <a:pt x="498" y="598"/>
                    </a:lnTo>
                    <a:lnTo>
                      <a:pt x="580" y="528"/>
                    </a:lnTo>
                    <a:lnTo>
                      <a:pt x="628" y="490"/>
                    </a:lnTo>
                    <a:lnTo>
                      <a:pt x="682" y="448"/>
                    </a:lnTo>
                    <a:lnTo>
                      <a:pt x="740" y="406"/>
                    </a:lnTo>
                    <a:lnTo>
                      <a:pt x="800" y="364"/>
                    </a:lnTo>
                    <a:lnTo>
                      <a:pt x="864" y="322"/>
                    </a:lnTo>
                    <a:lnTo>
                      <a:pt x="928" y="286"/>
                    </a:lnTo>
                    <a:lnTo>
                      <a:pt x="994" y="252"/>
                    </a:lnTo>
                    <a:lnTo>
                      <a:pt x="1026" y="236"/>
                    </a:lnTo>
                    <a:lnTo>
                      <a:pt x="1058" y="224"/>
                    </a:lnTo>
                    <a:lnTo>
                      <a:pt x="1090" y="212"/>
                    </a:lnTo>
                    <a:lnTo>
                      <a:pt x="1122" y="202"/>
                    </a:lnTo>
                    <a:lnTo>
                      <a:pt x="1154" y="192"/>
                    </a:lnTo>
                    <a:lnTo>
                      <a:pt x="1186" y="186"/>
                    </a:lnTo>
                    <a:lnTo>
                      <a:pt x="1162" y="70"/>
                    </a:lnTo>
                    <a:lnTo>
                      <a:pt x="10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" name="Freeform 155"/>
              <p:cNvSpPr>
                <a:spLocks/>
              </p:cNvSpPr>
              <p:nvPr userDrawn="1"/>
            </p:nvSpPr>
            <p:spPr bwMode="auto">
              <a:xfrm>
                <a:off x="3716" y="1794"/>
                <a:ext cx="1160" cy="620"/>
              </a:xfrm>
              <a:custGeom>
                <a:avLst/>
                <a:gdLst>
                  <a:gd name="T0" fmla="*/ 2 w 1146"/>
                  <a:gd name="T1" fmla="*/ 127 h 632"/>
                  <a:gd name="T2" fmla="*/ 20 w 1146"/>
                  <a:gd name="T3" fmla="*/ 190 h 632"/>
                  <a:gd name="T4" fmla="*/ 65 w 1146"/>
                  <a:gd name="T5" fmla="*/ 247 h 632"/>
                  <a:gd name="T6" fmla="*/ 107 w 1146"/>
                  <a:gd name="T7" fmla="*/ 274 h 632"/>
                  <a:gd name="T8" fmla="*/ 152 w 1146"/>
                  <a:gd name="T9" fmla="*/ 284 h 632"/>
                  <a:gd name="T10" fmla="*/ 204 w 1146"/>
                  <a:gd name="T11" fmla="*/ 283 h 632"/>
                  <a:gd name="T12" fmla="*/ 271 w 1146"/>
                  <a:gd name="T13" fmla="*/ 266 h 632"/>
                  <a:gd name="T14" fmla="*/ 300 w 1146"/>
                  <a:gd name="T15" fmla="*/ 269 h 632"/>
                  <a:gd name="T16" fmla="*/ 328 w 1146"/>
                  <a:gd name="T17" fmla="*/ 349 h 632"/>
                  <a:gd name="T18" fmla="*/ 368 w 1146"/>
                  <a:gd name="T19" fmla="*/ 407 h 632"/>
                  <a:gd name="T20" fmla="*/ 409 w 1146"/>
                  <a:gd name="T21" fmla="*/ 436 h 632"/>
                  <a:gd name="T22" fmla="*/ 455 w 1146"/>
                  <a:gd name="T23" fmla="*/ 455 h 632"/>
                  <a:gd name="T24" fmla="*/ 518 w 1146"/>
                  <a:gd name="T25" fmla="*/ 456 h 632"/>
                  <a:gd name="T26" fmla="*/ 593 w 1146"/>
                  <a:gd name="T27" fmla="*/ 441 h 632"/>
                  <a:gd name="T28" fmla="*/ 682 w 1146"/>
                  <a:gd name="T29" fmla="*/ 404 h 632"/>
                  <a:gd name="T30" fmla="*/ 705 w 1146"/>
                  <a:gd name="T31" fmla="*/ 445 h 632"/>
                  <a:gd name="T32" fmla="*/ 753 w 1146"/>
                  <a:gd name="T33" fmla="*/ 503 h 632"/>
                  <a:gd name="T34" fmla="*/ 816 w 1146"/>
                  <a:gd name="T35" fmla="*/ 549 h 632"/>
                  <a:gd name="T36" fmla="*/ 864 w 1146"/>
                  <a:gd name="T37" fmla="*/ 567 h 632"/>
                  <a:gd name="T38" fmla="*/ 923 w 1146"/>
                  <a:gd name="T39" fmla="*/ 574 h 632"/>
                  <a:gd name="T40" fmla="*/ 991 w 1146"/>
                  <a:gd name="T41" fmla="*/ 569 h 632"/>
                  <a:gd name="T42" fmla="*/ 1065 w 1146"/>
                  <a:gd name="T43" fmla="*/ 543 h 632"/>
                  <a:gd name="T44" fmla="*/ 1167 w 1146"/>
                  <a:gd name="T45" fmla="*/ 276 h 632"/>
                  <a:gd name="T46" fmla="*/ 1107 w 1146"/>
                  <a:gd name="T47" fmla="*/ 334 h 632"/>
                  <a:gd name="T48" fmla="*/ 1014 w 1146"/>
                  <a:gd name="T49" fmla="*/ 409 h 632"/>
                  <a:gd name="T50" fmla="*/ 947 w 1146"/>
                  <a:gd name="T51" fmla="*/ 445 h 632"/>
                  <a:gd name="T52" fmla="*/ 904 w 1146"/>
                  <a:gd name="T53" fmla="*/ 455 h 632"/>
                  <a:gd name="T54" fmla="*/ 868 w 1146"/>
                  <a:gd name="T55" fmla="*/ 441 h 632"/>
                  <a:gd name="T56" fmla="*/ 848 w 1146"/>
                  <a:gd name="T57" fmla="*/ 402 h 632"/>
                  <a:gd name="T58" fmla="*/ 846 w 1146"/>
                  <a:gd name="T59" fmla="*/ 327 h 632"/>
                  <a:gd name="T60" fmla="*/ 769 w 1146"/>
                  <a:gd name="T61" fmla="*/ 179 h 632"/>
                  <a:gd name="T62" fmla="*/ 694 w 1146"/>
                  <a:gd name="T63" fmla="*/ 239 h 632"/>
                  <a:gd name="T64" fmla="*/ 587 w 1146"/>
                  <a:gd name="T65" fmla="*/ 313 h 632"/>
                  <a:gd name="T66" fmla="*/ 514 w 1146"/>
                  <a:gd name="T67" fmla="*/ 341 h 632"/>
                  <a:gd name="T68" fmla="*/ 472 w 1146"/>
                  <a:gd name="T69" fmla="*/ 343 h 632"/>
                  <a:gd name="T70" fmla="*/ 443 w 1146"/>
                  <a:gd name="T71" fmla="*/ 320 h 632"/>
                  <a:gd name="T72" fmla="*/ 439 w 1146"/>
                  <a:gd name="T73" fmla="*/ 263 h 632"/>
                  <a:gd name="T74" fmla="*/ 463 w 1146"/>
                  <a:gd name="T75" fmla="*/ 167 h 632"/>
                  <a:gd name="T76" fmla="*/ 423 w 1146"/>
                  <a:gd name="T77" fmla="*/ 0 h 632"/>
                  <a:gd name="T78" fmla="*/ 377 w 1146"/>
                  <a:gd name="T79" fmla="*/ 57 h 632"/>
                  <a:gd name="T80" fmla="*/ 308 w 1146"/>
                  <a:gd name="T81" fmla="*/ 128 h 632"/>
                  <a:gd name="T82" fmla="*/ 243 w 1146"/>
                  <a:gd name="T83" fmla="*/ 176 h 632"/>
                  <a:gd name="T84" fmla="*/ 204 w 1146"/>
                  <a:gd name="T85" fmla="*/ 184 h 632"/>
                  <a:gd name="T86" fmla="*/ 176 w 1146"/>
                  <a:gd name="T87" fmla="*/ 173 h 632"/>
                  <a:gd name="T88" fmla="*/ 158 w 1146"/>
                  <a:gd name="T89" fmla="*/ 133 h 632"/>
                  <a:gd name="T90" fmla="*/ 150 w 1146"/>
                  <a:gd name="T91" fmla="*/ 65 h 63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146" h="632">
                    <a:moveTo>
                      <a:pt x="0" y="128"/>
                    </a:moveTo>
                    <a:lnTo>
                      <a:pt x="0" y="128"/>
                    </a:lnTo>
                    <a:lnTo>
                      <a:pt x="2" y="140"/>
                    </a:lnTo>
                    <a:lnTo>
                      <a:pt x="8" y="170"/>
                    </a:lnTo>
                    <a:lnTo>
                      <a:pt x="14" y="190"/>
                    </a:lnTo>
                    <a:lnTo>
                      <a:pt x="20" y="210"/>
                    </a:lnTo>
                    <a:lnTo>
                      <a:pt x="30" y="232"/>
                    </a:lnTo>
                    <a:lnTo>
                      <a:pt x="44" y="252"/>
                    </a:lnTo>
                    <a:lnTo>
                      <a:pt x="60" y="272"/>
                    </a:lnTo>
                    <a:lnTo>
                      <a:pt x="78" y="290"/>
                    </a:lnTo>
                    <a:lnTo>
                      <a:pt x="90" y="296"/>
                    </a:lnTo>
                    <a:lnTo>
                      <a:pt x="102" y="302"/>
                    </a:lnTo>
                    <a:lnTo>
                      <a:pt x="114" y="308"/>
                    </a:lnTo>
                    <a:lnTo>
                      <a:pt x="128" y="312"/>
                    </a:lnTo>
                    <a:lnTo>
                      <a:pt x="142" y="314"/>
                    </a:lnTo>
                    <a:lnTo>
                      <a:pt x="158" y="314"/>
                    </a:lnTo>
                    <a:lnTo>
                      <a:pt x="176" y="314"/>
                    </a:lnTo>
                    <a:lnTo>
                      <a:pt x="194" y="312"/>
                    </a:lnTo>
                    <a:lnTo>
                      <a:pt x="214" y="306"/>
                    </a:lnTo>
                    <a:lnTo>
                      <a:pt x="234" y="300"/>
                    </a:lnTo>
                    <a:lnTo>
                      <a:pt x="256" y="292"/>
                    </a:lnTo>
                    <a:lnTo>
                      <a:pt x="280" y="280"/>
                    </a:lnTo>
                    <a:lnTo>
                      <a:pt x="282" y="296"/>
                    </a:lnTo>
                    <a:lnTo>
                      <a:pt x="290" y="334"/>
                    </a:lnTo>
                    <a:lnTo>
                      <a:pt x="298" y="358"/>
                    </a:lnTo>
                    <a:lnTo>
                      <a:pt x="308" y="384"/>
                    </a:lnTo>
                    <a:lnTo>
                      <a:pt x="322" y="412"/>
                    </a:lnTo>
                    <a:lnTo>
                      <a:pt x="338" y="436"/>
                    </a:lnTo>
                    <a:lnTo>
                      <a:pt x="348" y="448"/>
                    </a:lnTo>
                    <a:lnTo>
                      <a:pt x="360" y="460"/>
                    </a:lnTo>
                    <a:lnTo>
                      <a:pt x="372" y="470"/>
                    </a:lnTo>
                    <a:lnTo>
                      <a:pt x="384" y="480"/>
                    </a:lnTo>
                    <a:lnTo>
                      <a:pt x="398" y="488"/>
                    </a:lnTo>
                    <a:lnTo>
                      <a:pt x="414" y="494"/>
                    </a:lnTo>
                    <a:lnTo>
                      <a:pt x="430" y="500"/>
                    </a:lnTo>
                    <a:lnTo>
                      <a:pt x="448" y="502"/>
                    </a:lnTo>
                    <a:lnTo>
                      <a:pt x="468" y="504"/>
                    </a:lnTo>
                    <a:lnTo>
                      <a:pt x="488" y="502"/>
                    </a:lnTo>
                    <a:lnTo>
                      <a:pt x="510" y="500"/>
                    </a:lnTo>
                    <a:lnTo>
                      <a:pt x="534" y="494"/>
                    </a:lnTo>
                    <a:lnTo>
                      <a:pt x="558" y="486"/>
                    </a:lnTo>
                    <a:lnTo>
                      <a:pt x="584" y="476"/>
                    </a:lnTo>
                    <a:lnTo>
                      <a:pt x="612" y="462"/>
                    </a:lnTo>
                    <a:lnTo>
                      <a:pt x="642" y="444"/>
                    </a:lnTo>
                    <a:lnTo>
                      <a:pt x="648" y="456"/>
                    </a:lnTo>
                    <a:lnTo>
                      <a:pt x="664" y="490"/>
                    </a:lnTo>
                    <a:lnTo>
                      <a:pt x="676" y="510"/>
                    </a:lnTo>
                    <a:lnTo>
                      <a:pt x="690" y="532"/>
                    </a:lnTo>
                    <a:lnTo>
                      <a:pt x="708" y="554"/>
                    </a:lnTo>
                    <a:lnTo>
                      <a:pt x="730" y="576"/>
                    </a:lnTo>
                    <a:lnTo>
                      <a:pt x="754" y="596"/>
                    </a:lnTo>
                    <a:lnTo>
                      <a:pt x="768" y="604"/>
                    </a:lnTo>
                    <a:lnTo>
                      <a:pt x="782" y="612"/>
                    </a:lnTo>
                    <a:lnTo>
                      <a:pt x="798" y="618"/>
                    </a:lnTo>
                    <a:lnTo>
                      <a:pt x="814" y="624"/>
                    </a:lnTo>
                    <a:lnTo>
                      <a:pt x="832" y="628"/>
                    </a:lnTo>
                    <a:lnTo>
                      <a:pt x="850" y="632"/>
                    </a:lnTo>
                    <a:lnTo>
                      <a:pt x="868" y="632"/>
                    </a:lnTo>
                    <a:lnTo>
                      <a:pt x="888" y="632"/>
                    </a:lnTo>
                    <a:lnTo>
                      <a:pt x="910" y="630"/>
                    </a:lnTo>
                    <a:lnTo>
                      <a:pt x="932" y="626"/>
                    </a:lnTo>
                    <a:lnTo>
                      <a:pt x="954" y="618"/>
                    </a:lnTo>
                    <a:lnTo>
                      <a:pt x="978" y="610"/>
                    </a:lnTo>
                    <a:lnTo>
                      <a:pt x="1002" y="598"/>
                    </a:lnTo>
                    <a:lnTo>
                      <a:pt x="1028" y="584"/>
                    </a:lnTo>
                    <a:lnTo>
                      <a:pt x="1146" y="444"/>
                    </a:lnTo>
                    <a:lnTo>
                      <a:pt x="1098" y="304"/>
                    </a:lnTo>
                    <a:lnTo>
                      <a:pt x="1082" y="322"/>
                    </a:lnTo>
                    <a:lnTo>
                      <a:pt x="1042" y="368"/>
                    </a:lnTo>
                    <a:lnTo>
                      <a:pt x="1014" y="396"/>
                    </a:lnTo>
                    <a:lnTo>
                      <a:pt x="984" y="422"/>
                    </a:lnTo>
                    <a:lnTo>
                      <a:pt x="954" y="450"/>
                    </a:lnTo>
                    <a:lnTo>
                      <a:pt x="922" y="472"/>
                    </a:lnTo>
                    <a:lnTo>
                      <a:pt x="906" y="482"/>
                    </a:lnTo>
                    <a:lnTo>
                      <a:pt x="892" y="490"/>
                    </a:lnTo>
                    <a:lnTo>
                      <a:pt x="876" y="494"/>
                    </a:lnTo>
                    <a:lnTo>
                      <a:pt x="862" y="498"/>
                    </a:lnTo>
                    <a:lnTo>
                      <a:pt x="850" y="500"/>
                    </a:lnTo>
                    <a:lnTo>
                      <a:pt x="838" y="498"/>
                    </a:lnTo>
                    <a:lnTo>
                      <a:pt x="826" y="494"/>
                    </a:lnTo>
                    <a:lnTo>
                      <a:pt x="818" y="486"/>
                    </a:lnTo>
                    <a:lnTo>
                      <a:pt x="810" y="476"/>
                    </a:lnTo>
                    <a:lnTo>
                      <a:pt x="802" y="460"/>
                    </a:lnTo>
                    <a:lnTo>
                      <a:pt x="798" y="442"/>
                    </a:lnTo>
                    <a:lnTo>
                      <a:pt x="796" y="420"/>
                    </a:lnTo>
                    <a:lnTo>
                      <a:pt x="794" y="392"/>
                    </a:lnTo>
                    <a:lnTo>
                      <a:pt x="796" y="360"/>
                    </a:lnTo>
                    <a:lnTo>
                      <a:pt x="800" y="322"/>
                    </a:lnTo>
                    <a:lnTo>
                      <a:pt x="806" y="280"/>
                    </a:lnTo>
                    <a:lnTo>
                      <a:pt x="724" y="198"/>
                    </a:lnTo>
                    <a:lnTo>
                      <a:pt x="704" y="218"/>
                    </a:lnTo>
                    <a:lnTo>
                      <a:pt x="654" y="264"/>
                    </a:lnTo>
                    <a:lnTo>
                      <a:pt x="622" y="292"/>
                    </a:lnTo>
                    <a:lnTo>
                      <a:pt x="588" y="320"/>
                    </a:lnTo>
                    <a:lnTo>
                      <a:pt x="552" y="344"/>
                    </a:lnTo>
                    <a:lnTo>
                      <a:pt x="518" y="364"/>
                    </a:lnTo>
                    <a:lnTo>
                      <a:pt x="500" y="372"/>
                    </a:lnTo>
                    <a:lnTo>
                      <a:pt x="484" y="376"/>
                    </a:lnTo>
                    <a:lnTo>
                      <a:pt x="470" y="380"/>
                    </a:lnTo>
                    <a:lnTo>
                      <a:pt x="456" y="380"/>
                    </a:lnTo>
                    <a:lnTo>
                      <a:pt x="444" y="378"/>
                    </a:lnTo>
                    <a:lnTo>
                      <a:pt x="434" y="374"/>
                    </a:lnTo>
                    <a:lnTo>
                      <a:pt x="426" y="364"/>
                    </a:lnTo>
                    <a:lnTo>
                      <a:pt x="418" y="352"/>
                    </a:lnTo>
                    <a:lnTo>
                      <a:pt x="414" y="334"/>
                    </a:lnTo>
                    <a:lnTo>
                      <a:pt x="412" y="314"/>
                    </a:lnTo>
                    <a:lnTo>
                      <a:pt x="414" y="288"/>
                    </a:lnTo>
                    <a:lnTo>
                      <a:pt x="418" y="258"/>
                    </a:lnTo>
                    <a:lnTo>
                      <a:pt x="426" y="222"/>
                    </a:lnTo>
                    <a:lnTo>
                      <a:pt x="436" y="182"/>
                    </a:lnTo>
                    <a:lnTo>
                      <a:pt x="450" y="134"/>
                    </a:lnTo>
                    <a:lnTo>
                      <a:pt x="468" y="82"/>
                    </a:lnTo>
                    <a:lnTo>
                      <a:pt x="398" y="0"/>
                    </a:lnTo>
                    <a:lnTo>
                      <a:pt x="386" y="18"/>
                    </a:lnTo>
                    <a:lnTo>
                      <a:pt x="356" y="62"/>
                    </a:lnTo>
                    <a:lnTo>
                      <a:pt x="336" y="88"/>
                    </a:lnTo>
                    <a:lnTo>
                      <a:pt x="312" y="116"/>
                    </a:lnTo>
                    <a:lnTo>
                      <a:pt x="288" y="142"/>
                    </a:lnTo>
                    <a:lnTo>
                      <a:pt x="264" y="166"/>
                    </a:lnTo>
                    <a:lnTo>
                      <a:pt x="240" y="186"/>
                    </a:lnTo>
                    <a:lnTo>
                      <a:pt x="228" y="194"/>
                    </a:lnTo>
                    <a:lnTo>
                      <a:pt x="216" y="198"/>
                    </a:lnTo>
                    <a:lnTo>
                      <a:pt x="206" y="202"/>
                    </a:lnTo>
                    <a:lnTo>
                      <a:pt x="194" y="204"/>
                    </a:lnTo>
                    <a:lnTo>
                      <a:pt x="184" y="202"/>
                    </a:lnTo>
                    <a:lnTo>
                      <a:pt x="176" y="198"/>
                    </a:lnTo>
                    <a:lnTo>
                      <a:pt x="166" y="190"/>
                    </a:lnTo>
                    <a:lnTo>
                      <a:pt x="160" y="180"/>
                    </a:lnTo>
                    <a:lnTo>
                      <a:pt x="154" y="166"/>
                    </a:lnTo>
                    <a:lnTo>
                      <a:pt x="148" y="148"/>
                    </a:lnTo>
                    <a:lnTo>
                      <a:pt x="144" y="126"/>
                    </a:lnTo>
                    <a:lnTo>
                      <a:pt x="142" y="100"/>
                    </a:lnTo>
                    <a:lnTo>
                      <a:pt x="140" y="70"/>
                    </a:lnTo>
                    <a:lnTo>
                      <a:pt x="140" y="36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" name="Freeform 156"/>
              <p:cNvSpPr>
                <a:spLocks/>
              </p:cNvSpPr>
              <p:nvPr userDrawn="1"/>
            </p:nvSpPr>
            <p:spPr bwMode="auto">
              <a:xfrm>
                <a:off x="3276" y="1954"/>
                <a:ext cx="1320" cy="660"/>
              </a:xfrm>
              <a:custGeom>
                <a:avLst/>
                <a:gdLst>
                  <a:gd name="T0" fmla="*/ 14 w 1304"/>
                  <a:gd name="T1" fmla="*/ 38 h 654"/>
                  <a:gd name="T2" fmla="*/ 0 w 1304"/>
                  <a:gd name="T3" fmla="*/ 159 h 654"/>
                  <a:gd name="T4" fmla="*/ 4 w 1304"/>
                  <a:gd name="T5" fmla="*/ 260 h 654"/>
                  <a:gd name="T6" fmla="*/ 18 w 1304"/>
                  <a:gd name="T7" fmla="*/ 335 h 654"/>
                  <a:gd name="T8" fmla="*/ 55 w 1304"/>
                  <a:gd name="T9" fmla="*/ 394 h 654"/>
                  <a:gd name="T10" fmla="*/ 105 w 1304"/>
                  <a:gd name="T11" fmla="*/ 430 h 654"/>
                  <a:gd name="T12" fmla="*/ 186 w 1304"/>
                  <a:gd name="T13" fmla="*/ 436 h 654"/>
                  <a:gd name="T14" fmla="*/ 298 w 1304"/>
                  <a:gd name="T15" fmla="*/ 402 h 654"/>
                  <a:gd name="T16" fmla="*/ 441 w 1304"/>
                  <a:gd name="T17" fmla="*/ 319 h 654"/>
                  <a:gd name="T18" fmla="*/ 465 w 1304"/>
                  <a:gd name="T19" fmla="*/ 361 h 654"/>
                  <a:gd name="T20" fmla="*/ 512 w 1304"/>
                  <a:gd name="T21" fmla="*/ 428 h 654"/>
                  <a:gd name="T22" fmla="*/ 577 w 1304"/>
                  <a:gd name="T23" fmla="*/ 476 h 654"/>
                  <a:gd name="T24" fmla="*/ 624 w 1304"/>
                  <a:gd name="T25" fmla="*/ 494 h 654"/>
                  <a:gd name="T26" fmla="*/ 682 w 1304"/>
                  <a:gd name="T27" fmla="*/ 504 h 654"/>
                  <a:gd name="T28" fmla="*/ 751 w 1304"/>
                  <a:gd name="T29" fmla="*/ 494 h 654"/>
                  <a:gd name="T30" fmla="*/ 826 w 1304"/>
                  <a:gd name="T31" fmla="*/ 466 h 654"/>
                  <a:gd name="T32" fmla="*/ 854 w 1304"/>
                  <a:gd name="T33" fmla="*/ 472 h 654"/>
                  <a:gd name="T34" fmla="*/ 869 w 1304"/>
                  <a:gd name="T35" fmla="*/ 559 h 654"/>
                  <a:gd name="T36" fmla="*/ 897 w 1304"/>
                  <a:gd name="T37" fmla="*/ 622 h 654"/>
                  <a:gd name="T38" fmla="*/ 933 w 1304"/>
                  <a:gd name="T39" fmla="*/ 662 h 654"/>
                  <a:gd name="T40" fmla="*/ 982 w 1304"/>
                  <a:gd name="T41" fmla="*/ 682 h 654"/>
                  <a:gd name="T42" fmla="*/ 1050 w 1304"/>
                  <a:gd name="T43" fmla="*/ 680 h 654"/>
                  <a:gd name="T44" fmla="*/ 1139 w 1304"/>
                  <a:gd name="T45" fmla="*/ 648 h 654"/>
                  <a:gd name="T46" fmla="*/ 1250 w 1304"/>
                  <a:gd name="T47" fmla="*/ 573 h 654"/>
                  <a:gd name="T48" fmla="*/ 1386 w 1304"/>
                  <a:gd name="T49" fmla="*/ 452 h 654"/>
                  <a:gd name="T50" fmla="*/ 1292 w 1304"/>
                  <a:gd name="T51" fmla="*/ 383 h 654"/>
                  <a:gd name="T52" fmla="*/ 1176 w 1304"/>
                  <a:gd name="T53" fmla="*/ 482 h 654"/>
                  <a:gd name="T54" fmla="*/ 1089 w 1304"/>
                  <a:gd name="T55" fmla="*/ 539 h 654"/>
                  <a:gd name="T56" fmla="*/ 1043 w 1304"/>
                  <a:gd name="T57" fmla="*/ 551 h 654"/>
                  <a:gd name="T58" fmla="*/ 1010 w 1304"/>
                  <a:gd name="T59" fmla="*/ 539 h 654"/>
                  <a:gd name="T60" fmla="*/ 995 w 1304"/>
                  <a:gd name="T61" fmla="*/ 492 h 654"/>
                  <a:gd name="T62" fmla="*/ 1004 w 1304"/>
                  <a:gd name="T63" fmla="*/ 412 h 654"/>
                  <a:gd name="T64" fmla="*/ 1039 w 1304"/>
                  <a:gd name="T65" fmla="*/ 280 h 654"/>
                  <a:gd name="T66" fmla="*/ 900 w 1304"/>
                  <a:gd name="T67" fmla="*/ 246 h 654"/>
                  <a:gd name="T68" fmla="*/ 799 w 1304"/>
                  <a:gd name="T69" fmla="*/ 329 h 654"/>
                  <a:gd name="T70" fmla="*/ 721 w 1304"/>
                  <a:gd name="T71" fmla="*/ 365 h 654"/>
                  <a:gd name="T72" fmla="*/ 678 w 1304"/>
                  <a:gd name="T73" fmla="*/ 369 h 654"/>
                  <a:gd name="T74" fmla="*/ 647 w 1304"/>
                  <a:gd name="T75" fmla="*/ 351 h 654"/>
                  <a:gd name="T76" fmla="*/ 624 w 1304"/>
                  <a:gd name="T77" fmla="*/ 307 h 654"/>
                  <a:gd name="T78" fmla="*/ 622 w 1304"/>
                  <a:gd name="T79" fmla="*/ 222 h 654"/>
                  <a:gd name="T80" fmla="*/ 642 w 1304"/>
                  <a:gd name="T81" fmla="*/ 97 h 654"/>
                  <a:gd name="T82" fmla="*/ 488 w 1304"/>
                  <a:gd name="T83" fmla="*/ 24 h 654"/>
                  <a:gd name="T84" fmla="*/ 368 w 1304"/>
                  <a:gd name="T85" fmla="*/ 174 h 654"/>
                  <a:gd name="T86" fmla="*/ 275 w 1304"/>
                  <a:gd name="T87" fmla="*/ 258 h 654"/>
                  <a:gd name="T88" fmla="*/ 229 w 1304"/>
                  <a:gd name="T89" fmla="*/ 293 h 654"/>
                  <a:gd name="T90" fmla="*/ 184 w 1304"/>
                  <a:gd name="T91" fmla="*/ 293 h 654"/>
                  <a:gd name="T92" fmla="*/ 160 w 1304"/>
                  <a:gd name="T93" fmla="*/ 252 h 654"/>
                  <a:gd name="T94" fmla="*/ 152 w 1304"/>
                  <a:gd name="T95" fmla="*/ 166 h 654"/>
                  <a:gd name="T96" fmla="*/ 170 w 1304"/>
                  <a:gd name="T97" fmla="*/ 22 h 6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04" h="654">
                    <a:moveTo>
                      <a:pt x="20" y="12"/>
                    </a:moveTo>
                    <a:lnTo>
                      <a:pt x="20" y="12"/>
                    </a:lnTo>
                    <a:lnTo>
                      <a:pt x="14" y="38"/>
                    </a:lnTo>
                    <a:lnTo>
                      <a:pt x="8" y="70"/>
                    </a:lnTo>
                    <a:lnTo>
                      <a:pt x="4" y="110"/>
                    </a:lnTo>
                    <a:lnTo>
                      <a:pt x="0" y="154"/>
                    </a:lnTo>
                    <a:lnTo>
                      <a:pt x="0" y="202"/>
                    </a:lnTo>
                    <a:lnTo>
                      <a:pt x="2" y="226"/>
                    </a:lnTo>
                    <a:lnTo>
                      <a:pt x="4" y="250"/>
                    </a:lnTo>
                    <a:lnTo>
                      <a:pt x="6" y="274"/>
                    </a:lnTo>
                    <a:lnTo>
                      <a:pt x="12" y="298"/>
                    </a:lnTo>
                    <a:lnTo>
                      <a:pt x="18" y="320"/>
                    </a:lnTo>
                    <a:lnTo>
                      <a:pt x="26" y="340"/>
                    </a:lnTo>
                    <a:lnTo>
                      <a:pt x="38" y="358"/>
                    </a:lnTo>
                    <a:lnTo>
                      <a:pt x="50" y="376"/>
                    </a:lnTo>
                    <a:lnTo>
                      <a:pt x="64" y="390"/>
                    </a:lnTo>
                    <a:lnTo>
                      <a:pt x="82" y="402"/>
                    </a:lnTo>
                    <a:lnTo>
                      <a:pt x="100" y="410"/>
                    </a:lnTo>
                    <a:lnTo>
                      <a:pt x="122" y="416"/>
                    </a:lnTo>
                    <a:lnTo>
                      <a:pt x="148" y="418"/>
                    </a:lnTo>
                    <a:lnTo>
                      <a:pt x="176" y="416"/>
                    </a:lnTo>
                    <a:lnTo>
                      <a:pt x="208" y="408"/>
                    </a:lnTo>
                    <a:lnTo>
                      <a:pt x="242" y="398"/>
                    </a:lnTo>
                    <a:lnTo>
                      <a:pt x="280" y="382"/>
                    </a:lnTo>
                    <a:lnTo>
                      <a:pt x="322" y="362"/>
                    </a:lnTo>
                    <a:lnTo>
                      <a:pt x="368" y="336"/>
                    </a:lnTo>
                    <a:lnTo>
                      <a:pt x="416" y="304"/>
                    </a:lnTo>
                    <a:lnTo>
                      <a:pt x="422" y="316"/>
                    </a:lnTo>
                    <a:lnTo>
                      <a:pt x="438" y="346"/>
                    </a:lnTo>
                    <a:lnTo>
                      <a:pt x="450" y="366"/>
                    </a:lnTo>
                    <a:lnTo>
                      <a:pt x="464" y="388"/>
                    </a:lnTo>
                    <a:lnTo>
                      <a:pt x="482" y="408"/>
                    </a:lnTo>
                    <a:lnTo>
                      <a:pt x="504" y="428"/>
                    </a:lnTo>
                    <a:lnTo>
                      <a:pt x="528" y="448"/>
                    </a:lnTo>
                    <a:lnTo>
                      <a:pt x="542" y="456"/>
                    </a:lnTo>
                    <a:lnTo>
                      <a:pt x="556" y="464"/>
                    </a:lnTo>
                    <a:lnTo>
                      <a:pt x="572" y="470"/>
                    </a:lnTo>
                    <a:lnTo>
                      <a:pt x="588" y="474"/>
                    </a:lnTo>
                    <a:lnTo>
                      <a:pt x="606" y="478"/>
                    </a:lnTo>
                    <a:lnTo>
                      <a:pt x="624" y="480"/>
                    </a:lnTo>
                    <a:lnTo>
                      <a:pt x="642" y="482"/>
                    </a:lnTo>
                    <a:lnTo>
                      <a:pt x="662" y="480"/>
                    </a:lnTo>
                    <a:lnTo>
                      <a:pt x="684" y="478"/>
                    </a:lnTo>
                    <a:lnTo>
                      <a:pt x="706" y="474"/>
                    </a:lnTo>
                    <a:lnTo>
                      <a:pt x="728" y="466"/>
                    </a:lnTo>
                    <a:lnTo>
                      <a:pt x="752" y="458"/>
                    </a:lnTo>
                    <a:lnTo>
                      <a:pt x="776" y="446"/>
                    </a:lnTo>
                    <a:lnTo>
                      <a:pt x="802" y="432"/>
                    </a:lnTo>
                    <a:lnTo>
                      <a:pt x="804" y="452"/>
                    </a:lnTo>
                    <a:lnTo>
                      <a:pt x="806" y="474"/>
                    </a:lnTo>
                    <a:lnTo>
                      <a:pt x="810" y="502"/>
                    </a:lnTo>
                    <a:lnTo>
                      <a:pt x="818" y="534"/>
                    </a:lnTo>
                    <a:lnTo>
                      <a:pt x="828" y="564"/>
                    </a:lnTo>
                    <a:lnTo>
                      <a:pt x="836" y="580"/>
                    </a:lnTo>
                    <a:lnTo>
                      <a:pt x="844" y="594"/>
                    </a:lnTo>
                    <a:lnTo>
                      <a:pt x="854" y="608"/>
                    </a:lnTo>
                    <a:lnTo>
                      <a:pt x="864" y="620"/>
                    </a:lnTo>
                    <a:lnTo>
                      <a:pt x="878" y="632"/>
                    </a:lnTo>
                    <a:lnTo>
                      <a:pt x="892" y="640"/>
                    </a:lnTo>
                    <a:lnTo>
                      <a:pt x="908" y="648"/>
                    </a:lnTo>
                    <a:lnTo>
                      <a:pt x="924" y="652"/>
                    </a:lnTo>
                    <a:lnTo>
                      <a:pt x="944" y="654"/>
                    </a:lnTo>
                    <a:lnTo>
                      <a:pt x="966" y="654"/>
                    </a:lnTo>
                    <a:lnTo>
                      <a:pt x="988" y="650"/>
                    </a:lnTo>
                    <a:lnTo>
                      <a:pt x="1014" y="644"/>
                    </a:lnTo>
                    <a:lnTo>
                      <a:pt x="1042" y="634"/>
                    </a:lnTo>
                    <a:lnTo>
                      <a:pt x="1072" y="618"/>
                    </a:lnTo>
                    <a:lnTo>
                      <a:pt x="1104" y="600"/>
                    </a:lnTo>
                    <a:lnTo>
                      <a:pt x="1138" y="576"/>
                    </a:lnTo>
                    <a:lnTo>
                      <a:pt x="1176" y="548"/>
                    </a:lnTo>
                    <a:lnTo>
                      <a:pt x="1216" y="514"/>
                    </a:lnTo>
                    <a:lnTo>
                      <a:pt x="1258" y="476"/>
                    </a:lnTo>
                    <a:lnTo>
                      <a:pt x="1304" y="432"/>
                    </a:lnTo>
                    <a:lnTo>
                      <a:pt x="1234" y="350"/>
                    </a:lnTo>
                    <a:lnTo>
                      <a:pt x="1216" y="368"/>
                    </a:lnTo>
                    <a:lnTo>
                      <a:pt x="1170" y="412"/>
                    </a:lnTo>
                    <a:lnTo>
                      <a:pt x="1140" y="436"/>
                    </a:lnTo>
                    <a:lnTo>
                      <a:pt x="1106" y="462"/>
                    </a:lnTo>
                    <a:lnTo>
                      <a:pt x="1074" y="486"/>
                    </a:lnTo>
                    <a:lnTo>
                      <a:pt x="1040" y="506"/>
                    </a:lnTo>
                    <a:lnTo>
                      <a:pt x="1024" y="514"/>
                    </a:lnTo>
                    <a:lnTo>
                      <a:pt x="1010" y="520"/>
                    </a:lnTo>
                    <a:lnTo>
                      <a:pt x="994" y="524"/>
                    </a:lnTo>
                    <a:lnTo>
                      <a:pt x="982" y="526"/>
                    </a:lnTo>
                    <a:lnTo>
                      <a:pt x="970" y="524"/>
                    </a:lnTo>
                    <a:lnTo>
                      <a:pt x="960" y="520"/>
                    </a:lnTo>
                    <a:lnTo>
                      <a:pt x="950" y="514"/>
                    </a:lnTo>
                    <a:lnTo>
                      <a:pt x="944" y="502"/>
                    </a:lnTo>
                    <a:lnTo>
                      <a:pt x="938" y="488"/>
                    </a:lnTo>
                    <a:lnTo>
                      <a:pt x="936" y="472"/>
                    </a:lnTo>
                    <a:lnTo>
                      <a:pt x="936" y="450"/>
                    </a:lnTo>
                    <a:lnTo>
                      <a:pt x="938" y="422"/>
                    </a:lnTo>
                    <a:lnTo>
                      <a:pt x="944" y="392"/>
                    </a:lnTo>
                    <a:lnTo>
                      <a:pt x="952" y="356"/>
                    </a:lnTo>
                    <a:lnTo>
                      <a:pt x="962" y="314"/>
                    </a:lnTo>
                    <a:lnTo>
                      <a:pt x="978" y="268"/>
                    </a:lnTo>
                    <a:lnTo>
                      <a:pt x="860" y="222"/>
                    </a:lnTo>
                    <a:lnTo>
                      <a:pt x="846" y="236"/>
                    </a:lnTo>
                    <a:lnTo>
                      <a:pt x="806" y="272"/>
                    </a:lnTo>
                    <a:lnTo>
                      <a:pt x="780" y="292"/>
                    </a:lnTo>
                    <a:lnTo>
                      <a:pt x="752" y="314"/>
                    </a:lnTo>
                    <a:lnTo>
                      <a:pt x="722" y="332"/>
                    </a:lnTo>
                    <a:lnTo>
                      <a:pt x="692" y="346"/>
                    </a:lnTo>
                    <a:lnTo>
                      <a:pt x="678" y="350"/>
                    </a:lnTo>
                    <a:lnTo>
                      <a:pt x="664" y="354"/>
                    </a:lnTo>
                    <a:lnTo>
                      <a:pt x="652" y="356"/>
                    </a:lnTo>
                    <a:lnTo>
                      <a:pt x="638" y="354"/>
                    </a:lnTo>
                    <a:lnTo>
                      <a:pt x="628" y="352"/>
                    </a:lnTo>
                    <a:lnTo>
                      <a:pt x="616" y="346"/>
                    </a:lnTo>
                    <a:lnTo>
                      <a:pt x="608" y="336"/>
                    </a:lnTo>
                    <a:lnTo>
                      <a:pt x="600" y="324"/>
                    </a:lnTo>
                    <a:lnTo>
                      <a:pt x="592" y="310"/>
                    </a:lnTo>
                    <a:lnTo>
                      <a:pt x="588" y="292"/>
                    </a:lnTo>
                    <a:lnTo>
                      <a:pt x="586" y="270"/>
                    </a:lnTo>
                    <a:lnTo>
                      <a:pt x="584" y="242"/>
                    </a:lnTo>
                    <a:lnTo>
                      <a:pt x="586" y="212"/>
                    </a:lnTo>
                    <a:lnTo>
                      <a:pt x="590" y="178"/>
                    </a:lnTo>
                    <a:lnTo>
                      <a:pt x="594" y="138"/>
                    </a:lnTo>
                    <a:lnTo>
                      <a:pt x="604" y="92"/>
                    </a:lnTo>
                    <a:lnTo>
                      <a:pt x="474" y="0"/>
                    </a:lnTo>
                    <a:lnTo>
                      <a:pt x="458" y="24"/>
                    </a:lnTo>
                    <a:lnTo>
                      <a:pt x="410" y="86"/>
                    </a:lnTo>
                    <a:lnTo>
                      <a:pt x="380" y="124"/>
                    </a:lnTo>
                    <a:lnTo>
                      <a:pt x="348" y="164"/>
                    </a:lnTo>
                    <a:lnTo>
                      <a:pt x="312" y="202"/>
                    </a:lnTo>
                    <a:lnTo>
                      <a:pt x="278" y="234"/>
                    </a:lnTo>
                    <a:lnTo>
                      <a:pt x="260" y="248"/>
                    </a:lnTo>
                    <a:lnTo>
                      <a:pt x="244" y="260"/>
                    </a:lnTo>
                    <a:lnTo>
                      <a:pt x="228" y="270"/>
                    </a:lnTo>
                    <a:lnTo>
                      <a:pt x="214" y="278"/>
                    </a:lnTo>
                    <a:lnTo>
                      <a:pt x="198" y="282"/>
                    </a:lnTo>
                    <a:lnTo>
                      <a:pt x="186" y="282"/>
                    </a:lnTo>
                    <a:lnTo>
                      <a:pt x="174" y="278"/>
                    </a:lnTo>
                    <a:lnTo>
                      <a:pt x="164" y="270"/>
                    </a:lnTo>
                    <a:lnTo>
                      <a:pt x="156" y="258"/>
                    </a:lnTo>
                    <a:lnTo>
                      <a:pt x="150" y="242"/>
                    </a:lnTo>
                    <a:lnTo>
                      <a:pt x="144" y="220"/>
                    </a:lnTo>
                    <a:lnTo>
                      <a:pt x="142" y="192"/>
                    </a:lnTo>
                    <a:lnTo>
                      <a:pt x="142" y="160"/>
                    </a:lnTo>
                    <a:lnTo>
                      <a:pt x="146" y="120"/>
                    </a:lnTo>
                    <a:lnTo>
                      <a:pt x="152" y="76"/>
                    </a:lnTo>
                    <a:lnTo>
                      <a:pt x="160" y="22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" name="Freeform 157"/>
              <p:cNvSpPr>
                <a:spLocks/>
              </p:cNvSpPr>
              <p:nvPr userDrawn="1"/>
            </p:nvSpPr>
            <p:spPr bwMode="auto">
              <a:xfrm>
                <a:off x="3536" y="2274"/>
                <a:ext cx="800" cy="480"/>
              </a:xfrm>
              <a:custGeom>
                <a:avLst/>
                <a:gdLst>
                  <a:gd name="T0" fmla="*/ 8 w 790"/>
                  <a:gd name="T1" fmla="*/ 75 h 474"/>
                  <a:gd name="T2" fmla="*/ 2 w 790"/>
                  <a:gd name="T3" fmla="*/ 136 h 474"/>
                  <a:gd name="T4" fmla="*/ 2 w 790"/>
                  <a:gd name="T5" fmla="*/ 192 h 474"/>
                  <a:gd name="T6" fmla="*/ 8 w 790"/>
                  <a:gd name="T7" fmla="*/ 259 h 474"/>
                  <a:gd name="T8" fmla="*/ 22 w 790"/>
                  <a:gd name="T9" fmla="*/ 306 h 474"/>
                  <a:gd name="T10" fmla="*/ 38 w 790"/>
                  <a:gd name="T11" fmla="*/ 332 h 474"/>
                  <a:gd name="T12" fmla="*/ 61 w 790"/>
                  <a:gd name="T13" fmla="*/ 352 h 474"/>
                  <a:gd name="T14" fmla="*/ 85 w 790"/>
                  <a:gd name="T15" fmla="*/ 371 h 474"/>
                  <a:gd name="T16" fmla="*/ 117 w 790"/>
                  <a:gd name="T17" fmla="*/ 381 h 474"/>
                  <a:gd name="T18" fmla="*/ 160 w 790"/>
                  <a:gd name="T19" fmla="*/ 381 h 474"/>
                  <a:gd name="T20" fmla="*/ 207 w 790"/>
                  <a:gd name="T21" fmla="*/ 368 h 474"/>
                  <a:gd name="T22" fmla="*/ 235 w 790"/>
                  <a:gd name="T23" fmla="*/ 358 h 474"/>
                  <a:gd name="T24" fmla="*/ 241 w 790"/>
                  <a:gd name="T25" fmla="*/ 391 h 474"/>
                  <a:gd name="T26" fmla="*/ 255 w 790"/>
                  <a:gd name="T27" fmla="*/ 427 h 474"/>
                  <a:gd name="T28" fmla="*/ 285 w 790"/>
                  <a:gd name="T29" fmla="*/ 470 h 474"/>
                  <a:gd name="T30" fmla="*/ 310 w 790"/>
                  <a:gd name="T31" fmla="*/ 484 h 474"/>
                  <a:gd name="T32" fmla="*/ 334 w 790"/>
                  <a:gd name="T33" fmla="*/ 498 h 474"/>
                  <a:gd name="T34" fmla="*/ 368 w 790"/>
                  <a:gd name="T35" fmla="*/ 504 h 474"/>
                  <a:gd name="T36" fmla="*/ 407 w 790"/>
                  <a:gd name="T37" fmla="*/ 504 h 474"/>
                  <a:gd name="T38" fmla="*/ 454 w 790"/>
                  <a:gd name="T39" fmla="*/ 496 h 474"/>
                  <a:gd name="T40" fmla="*/ 506 w 790"/>
                  <a:gd name="T41" fmla="*/ 480 h 474"/>
                  <a:gd name="T42" fmla="*/ 569 w 790"/>
                  <a:gd name="T43" fmla="*/ 447 h 474"/>
                  <a:gd name="T44" fmla="*/ 640 w 790"/>
                  <a:gd name="T45" fmla="*/ 405 h 474"/>
                  <a:gd name="T46" fmla="*/ 719 w 790"/>
                  <a:gd name="T47" fmla="*/ 346 h 474"/>
                  <a:gd name="T48" fmla="*/ 786 w 790"/>
                  <a:gd name="T49" fmla="*/ 293 h 474"/>
                  <a:gd name="T50" fmla="*/ 826 w 790"/>
                  <a:gd name="T51" fmla="*/ 255 h 474"/>
                  <a:gd name="T52" fmla="*/ 841 w 790"/>
                  <a:gd name="T53" fmla="*/ 237 h 474"/>
                  <a:gd name="T54" fmla="*/ 838 w 790"/>
                  <a:gd name="T55" fmla="*/ 231 h 474"/>
                  <a:gd name="T56" fmla="*/ 822 w 790"/>
                  <a:gd name="T57" fmla="*/ 231 h 474"/>
                  <a:gd name="T58" fmla="*/ 768 w 790"/>
                  <a:gd name="T59" fmla="*/ 243 h 474"/>
                  <a:gd name="T60" fmla="*/ 604 w 790"/>
                  <a:gd name="T61" fmla="*/ 290 h 474"/>
                  <a:gd name="T62" fmla="*/ 521 w 790"/>
                  <a:gd name="T63" fmla="*/ 308 h 474"/>
                  <a:gd name="T64" fmla="*/ 472 w 790"/>
                  <a:gd name="T65" fmla="*/ 308 h 474"/>
                  <a:gd name="T66" fmla="*/ 431 w 790"/>
                  <a:gd name="T67" fmla="*/ 300 h 474"/>
                  <a:gd name="T68" fmla="*/ 419 w 790"/>
                  <a:gd name="T69" fmla="*/ 287 h 474"/>
                  <a:gd name="T70" fmla="*/ 409 w 790"/>
                  <a:gd name="T71" fmla="*/ 273 h 474"/>
                  <a:gd name="T72" fmla="*/ 403 w 790"/>
                  <a:gd name="T73" fmla="*/ 255 h 474"/>
                  <a:gd name="T74" fmla="*/ 401 w 790"/>
                  <a:gd name="T75" fmla="*/ 235 h 474"/>
                  <a:gd name="T76" fmla="*/ 415 w 790"/>
                  <a:gd name="T77" fmla="*/ 174 h 474"/>
                  <a:gd name="T78" fmla="*/ 431 w 790"/>
                  <a:gd name="T79" fmla="*/ 138 h 474"/>
                  <a:gd name="T80" fmla="*/ 371 w 790"/>
                  <a:gd name="T81" fmla="*/ 178 h 474"/>
                  <a:gd name="T82" fmla="*/ 308 w 790"/>
                  <a:gd name="T83" fmla="*/ 217 h 474"/>
                  <a:gd name="T84" fmla="*/ 239 w 790"/>
                  <a:gd name="T85" fmla="*/ 241 h 474"/>
                  <a:gd name="T86" fmla="*/ 207 w 790"/>
                  <a:gd name="T87" fmla="*/ 247 h 474"/>
                  <a:gd name="T88" fmla="*/ 176 w 790"/>
                  <a:gd name="T89" fmla="*/ 245 h 474"/>
                  <a:gd name="T90" fmla="*/ 150 w 790"/>
                  <a:gd name="T91" fmla="*/ 235 h 474"/>
                  <a:gd name="T92" fmla="*/ 130 w 790"/>
                  <a:gd name="T93" fmla="*/ 217 h 474"/>
                  <a:gd name="T94" fmla="*/ 111 w 790"/>
                  <a:gd name="T95" fmla="*/ 182 h 474"/>
                  <a:gd name="T96" fmla="*/ 105 w 790"/>
                  <a:gd name="T97" fmla="*/ 138 h 474"/>
                  <a:gd name="T98" fmla="*/ 107 w 790"/>
                  <a:gd name="T99" fmla="*/ 77 h 474"/>
                  <a:gd name="T100" fmla="*/ 119 w 790"/>
                  <a:gd name="T101" fmla="*/ 0 h 47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90" h="474">
                    <a:moveTo>
                      <a:pt x="8" y="70"/>
                    </a:moveTo>
                    <a:lnTo>
                      <a:pt x="8" y="70"/>
                    </a:lnTo>
                    <a:lnTo>
                      <a:pt x="6" y="86"/>
                    </a:lnTo>
                    <a:lnTo>
                      <a:pt x="2" y="126"/>
                    </a:lnTo>
                    <a:lnTo>
                      <a:pt x="0" y="152"/>
                    </a:lnTo>
                    <a:lnTo>
                      <a:pt x="2" y="182"/>
                    </a:lnTo>
                    <a:lnTo>
                      <a:pt x="4" y="212"/>
                    </a:lnTo>
                    <a:lnTo>
                      <a:pt x="8" y="244"/>
                    </a:lnTo>
                    <a:lnTo>
                      <a:pt x="18" y="272"/>
                    </a:lnTo>
                    <a:lnTo>
                      <a:pt x="22" y="286"/>
                    </a:lnTo>
                    <a:lnTo>
                      <a:pt x="30" y="300"/>
                    </a:lnTo>
                    <a:lnTo>
                      <a:pt x="38" y="312"/>
                    </a:lnTo>
                    <a:lnTo>
                      <a:pt x="46" y="322"/>
                    </a:lnTo>
                    <a:lnTo>
                      <a:pt x="56" y="332"/>
                    </a:lnTo>
                    <a:lnTo>
                      <a:pt x="68" y="340"/>
                    </a:lnTo>
                    <a:lnTo>
                      <a:pt x="80" y="348"/>
                    </a:lnTo>
                    <a:lnTo>
                      <a:pt x="96" y="352"/>
                    </a:lnTo>
                    <a:lnTo>
                      <a:pt x="112" y="356"/>
                    </a:lnTo>
                    <a:lnTo>
                      <a:pt x="130" y="356"/>
                    </a:lnTo>
                    <a:lnTo>
                      <a:pt x="150" y="356"/>
                    </a:lnTo>
                    <a:lnTo>
                      <a:pt x="170" y="352"/>
                    </a:lnTo>
                    <a:lnTo>
                      <a:pt x="194" y="346"/>
                    </a:lnTo>
                    <a:lnTo>
                      <a:pt x="220" y="338"/>
                    </a:lnTo>
                    <a:lnTo>
                      <a:pt x="222" y="350"/>
                    </a:lnTo>
                    <a:lnTo>
                      <a:pt x="226" y="366"/>
                    </a:lnTo>
                    <a:lnTo>
                      <a:pt x="232" y="382"/>
                    </a:lnTo>
                    <a:lnTo>
                      <a:pt x="240" y="402"/>
                    </a:lnTo>
                    <a:lnTo>
                      <a:pt x="252" y="420"/>
                    </a:lnTo>
                    <a:lnTo>
                      <a:pt x="268" y="440"/>
                    </a:lnTo>
                    <a:lnTo>
                      <a:pt x="278" y="448"/>
                    </a:lnTo>
                    <a:lnTo>
                      <a:pt x="290" y="454"/>
                    </a:lnTo>
                    <a:lnTo>
                      <a:pt x="302" y="462"/>
                    </a:lnTo>
                    <a:lnTo>
                      <a:pt x="314" y="468"/>
                    </a:lnTo>
                    <a:lnTo>
                      <a:pt x="330" y="472"/>
                    </a:lnTo>
                    <a:lnTo>
                      <a:pt x="346" y="474"/>
                    </a:lnTo>
                    <a:lnTo>
                      <a:pt x="364" y="474"/>
                    </a:lnTo>
                    <a:lnTo>
                      <a:pt x="382" y="474"/>
                    </a:lnTo>
                    <a:lnTo>
                      <a:pt x="404" y="472"/>
                    </a:lnTo>
                    <a:lnTo>
                      <a:pt x="426" y="466"/>
                    </a:lnTo>
                    <a:lnTo>
                      <a:pt x="450" y="458"/>
                    </a:lnTo>
                    <a:lnTo>
                      <a:pt x="476" y="450"/>
                    </a:lnTo>
                    <a:lnTo>
                      <a:pt x="504" y="436"/>
                    </a:lnTo>
                    <a:lnTo>
                      <a:pt x="534" y="420"/>
                    </a:lnTo>
                    <a:lnTo>
                      <a:pt x="566" y="402"/>
                    </a:lnTo>
                    <a:lnTo>
                      <a:pt x="600" y="380"/>
                    </a:lnTo>
                    <a:lnTo>
                      <a:pt x="636" y="356"/>
                    </a:lnTo>
                    <a:lnTo>
                      <a:pt x="674" y="326"/>
                    </a:lnTo>
                    <a:lnTo>
                      <a:pt x="738" y="274"/>
                    </a:lnTo>
                    <a:lnTo>
                      <a:pt x="760" y="256"/>
                    </a:lnTo>
                    <a:lnTo>
                      <a:pt x="776" y="240"/>
                    </a:lnTo>
                    <a:lnTo>
                      <a:pt x="786" y="230"/>
                    </a:lnTo>
                    <a:lnTo>
                      <a:pt x="790" y="222"/>
                    </a:lnTo>
                    <a:lnTo>
                      <a:pt x="790" y="218"/>
                    </a:lnTo>
                    <a:lnTo>
                      <a:pt x="788" y="216"/>
                    </a:lnTo>
                    <a:lnTo>
                      <a:pt x="782" y="214"/>
                    </a:lnTo>
                    <a:lnTo>
                      <a:pt x="772" y="216"/>
                    </a:lnTo>
                    <a:lnTo>
                      <a:pt x="758" y="218"/>
                    </a:lnTo>
                    <a:lnTo>
                      <a:pt x="722" y="228"/>
                    </a:lnTo>
                    <a:lnTo>
                      <a:pt x="624" y="258"/>
                    </a:lnTo>
                    <a:lnTo>
                      <a:pt x="568" y="272"/>
                    </a:lnTo>
                    <a:lnTo>
                      <a:pt x="514" y="284"/>
                    </a:lnTo>
                    <a:lnTo>
                      <a:pt x="490" y="288"/>
                    </a:lnTo>
                    <a:lnTo>
                      <a:pt x="466" y="290"/>
                    </a:lnTo>
                    <a:lnTo>
                      <a:pt x="442" y="288"/>
                    </a:lnTo>
                    <a:lnTo>
                      <a:pt x="424" y="286"/>
                    </a:lnTo>
                    <a:lnTo>
                      <a:pt x="406" y="280"/>
                    </a:lnTo>
                    <a:lnTo>
                      <a:pt x="400" y="274"/>
                    </a:lnTo>
                    <a:lnTo>
                      <a:pt x="394" y="270"/>
                    </a:lnTo>
                    <a:lnTo>
                      <a:pt x="388" y="264"/>
                    </a:lnTo>
                    <a:lnTo>
                      <a:pt x="384" y="258"/>
                    </a:lnTo>
                    <a:lnTo>
                      <a:pt x="380" y="250"/>
                    </a:lnTo>
                    <a:lnTo>
                      <a:pt x="378" y="240"/>
                    </a:lnTo>
                    <a:lnTo>
                      <a:pt x="376" y="230"/>
                    </a:lnTo>
                    <a:lnTo>
                      <a:pt x="376" y="220"/>
                    </a:lnTo>
                    <a:lnTo>
                      <a:pt x="380" y="194"/>
                    </a:lnTo>
                    <a:lnTo>
                      <a:pt x="390" y="164"/>
                    </a:lnTo>
                    <a:lnTo>
                      <a:pt x="406" y="128"/>
                    </a:lnTo>
                    <a:lnTo>
                      <a:pt x="390" y="140"/>
                    </a:lnTo>
                    <a:lnTo>
                      <a:pt x="348" y="168"/>
                    </a:lnTo>
                    <a:lnTo>
                      <a:pt x="320" y="186"/>
                    </a:lnTo>
                    <a:lnTo>
                      <a:pt x="288" y="202"/>
                    </a:lnTo>
                    <a:lnTo>
                      <a:pt x="258" y="216"/>
                    </a:lnTo>
                    <a:lnTo>
                      <a:pt x="224" y="226"/>
                    </a:lnTo>
                    <a:lnTo>
                      <a:pt x="210" y="230"/>
                    </a:lnTo>
                    <a:lnTo>
                      <a:pt x="194" y="232"/>
                    </a:lnTo>
                    <a:lnTo>
                      <a:pt x="180" y="232"/>
                    </a:lnTo>
                    <a:lnTo>
                      <a:pt x="166" y="230"/>
                    </a:lnTo>
                    <a:lnTo>
                      <a:pt x="152" y="226"/>
                    </a:lnTo>
                    <a:lnTo>
                      <a:pt x="140" y="220"/>
                    </a:lnTo>
                    <a:lnTo>
                      <a:pt x="130" y="212"/>
                    </a:lnTo>
                    <a:lnTo>
                      <a:pt x="120" y="202"/>
                    </a:lnTo>
                    <a:lnTo>
                      <a:pt x="112" y="188"/>
                    </a:lnTo>
                    <a:lnTo>
                      <a:pt x="106" y="172"/>
                    </a:lnTo>
                    <a:lnTo>
                      <a:pt x="102" y="152"/>
                    </a:lnTo>
                    <a:lnTo>
                      <a:pt x="100" y="128"/>
                    </a:lnTo>
                    <a:lnTo>
                      <a:pt x="100" y="102"/>
                    </a:lnTo>
                    <a:lnTo>
                      <a:pt x="102" y="72"/>
                    </a:lnTo>
                    <a:lnTo>
                      <a:pt x="106" y="38"/>
                    </a:lnTo>
                    <a:lnTo>
                      <a:pt x="114" y="0"/>
                    </a:lnTo>
                    <a:lnTo>
                      <a:pt x="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" name="Freeform 158"/>
              <p:cNvSpPr>
                <a:spLocks/>
              </p:cNvSpPr>
              <p:nvPr userDrawn="1"/>
            </p:nvSpPr>
            <p:spPr bwMode="auto">
              <a:xfrm>
                <a:off x="1255" y="2254"/>
                <a:ext cx="2540" cy="1961"/>
              </a:xfrm>
              <a:custGeom>
                <a:avLst/>
                <a:gdLst>
                  <a:gd name="T0" fmla="*/ 1858 w 2540"/>
                  <a:gd name="T1" fmla="*/ 293 h 1954"/>
                  <a:gd name="T2" fmla="*/ 1494 w 2540"/>
                  <a:gd name="T3" fmla="*/ 672 h 1954"/>
                  <a:gd name="T4" fmla="*/ 1232 w 2540"/>
                  <a:gd name="T5" fmla="*/ 833 h 1954"/>
                  <a:gd name="T6" fmla="*/ 1008 w 2540"/>
                  <a:gd name="T7" fmla="*/ 877 h 1954"/>
                  <a:gd name="T8" fmla="*/ 674 w 2540"/>
                  <a:gd name="T9" fmla="*/ 839 h 1954"/>
                  <a:gd name="T10" fmla="*/ 414 w 2540"/>
                  <a:gd name="T11" fmla="*/ 739 h 1954"/>
                  <a:gd name="T12" fmla="*/ 170 w 2540"/>
                  <a:gd name="T13" fmla="*/ 795 h 1954"/>
                  <a:gd name="T14" fmla="*/ 54 w 2540"/>
                  <a:gd name="T15" fmla="*/ 889 h 1954"/>
                  <a:gd name="T16" fmla="*/ 4 w 2540"/>
                  <a:gd name="T17" fmla="*/ 1060 h 1954"/>
                  <a:gd name="T18" fmla="*/ 8 w 2540"/>
                  <a:gd name="T19" fmla="*/ 1118 h 1954"/>
                  <a:gd name="T20" fmla="*/ 86 w 2540"/>
                  <a:gd name="T21" fmla="*/ 1106 h 1954"/>
                  <a:gd name="T22" fmla="*/ 296 w 2540"/>
                  <a:gd name="T23" fmla="*/ 1036 h 1954"/>
                  <a:gd name="T24" fmla="*/ 308 w 2540"/>
                  <a:gd name="T25" fmla="*/ 1136 h 1954"/>
                  <a:gd name="T26" fmla="*/ 422 w 2540"/>
                  <a:gd name="T27" fmla="*/ 1228 h 1954"/>
                  <a:gd name="T28" fmla="*/ 712 w 2540"/>
                  <a:gd name="T29" fmla="*/ 1295 h 1954"/>
                  <a:gd name="T30" fmla="*/ 1160 w 2540"/>
                  <a:gd name="T31" fmla="*/ 1287 h 1954"/>
                  <a:gd name="T32" fmla="*/ 1266 w 2540"/>
                  <a:gd name="T33" fmla="*/ 1307 h 1954"/>
                  <a:gd name="T34" fmla="*/ 1372 w 2540"/>
                  <a:gd name="T35" fmla="*/ 1485 h 1954"/>
                  <a:gd name="T36" fmla="*/ 1422 w 2540"/>
                  <a:gd name="T37" fmla="*/ 1638 h 1954"/>
                  <a:gd name="T38" fmla="*/ 1524 w 2540"/>
                  <a:gd name="T39" fmla="*/ 1722 h 1954"/>
                  <a:gd name="T40" fmla="*/ 1682 w 2540"/>
                  <a:gd name="T41" fmla="*/ 1730 h 1954"/>
                  <a:gd name="T42" fmla="*/ 1762 w 2540"/>
                  <a:gd name="T43" fmla="*/ 1732 h 1954"/>
                  <a:gd name="T44" fmla="*/ 1778 w 2540"/>
                  <a:gd name="T45" fmla="*/ 1827 h 1954"/>
                  <a:gd name="T46" fmla="*/ 1774 w 2540"/>
                  <a:gd name="T47" fmla="*/ 1963 h 1954"/>
                  <a:gd name="T48" fmla="*/ 1814 w 2540"/>
                  <a:gd name="T49" fmla="*/ 1985 h 1954"/>
                  <a:gd name="T50" fmla="*/ 1918 w 2540"/>
                  <a:gd name="T51" fmla="*/ 1875 h 1954"/>
                  <a:gd name="T52" fmla="*/ 1992 w 2540"/>
                  <a:gd name="T53" fmla="*/ 1602 h 1954"/>
                  <a:gd name="T54" fmla="*/ 1960 w 2540"/>
                  <a:gd name="T55" fmla="*/ 1433 h 1954"/>
                  <a:gd name="T56" fmla="*/ 1850 w 2540"/>
                  <a:gd name="T57" fmla="*/ 1309 h 1954"/>
                  <a:gd name="T58" fmla="*/ 1716 w 2540"/>
                  <a:gd name="T59" fmla="*/ 1188 h 1954"/>
                  <a:gd name="T60" fmla="*/ 1690 w 2540"/>
                  <a:gd name="T61" fmla="*/ 1076 h 1954"/>
                  <a:gd name="T62" fmla="*/ 1774 w 2540"/>
                  <a:gd name="T63" fmla="*/ 935 h 1954"/>
                  <a:gd name="T64" fmla="*/ 2286 w 2540"/>
                  <a:gd name="T65" fmla="*/ 343 h 1954"/>
                  <a:gd name="T66" fmla="*/ 1730 w 2540"/>
                  <a:gd name="T67" fmla="*/ 763 h 1954"/>
                  <a:gd name="T68" fmla="*/ 1592 w 2540"/>
                  <a:gd name="T69" fmla="*/ 923 h 1954"/>
                  <a:gd name="T70" fmla="*/ 1550 w 2540"/>
                  <a:gd name="T71" fmla="*/ 1110 h 1954"/>
                  <a:gd name="T72" fmla="*/ 1606 w 2540"/>
                  <a:gd name="T73" fmla="*/ 1260 h 1954"/>
                  <a:gd name="T74" fmla="*/ 1784 w 2540"/>
                  <a:gd name="T75" fmla="*/ 1417 h 1954"/>
                  <a:gd name="T76" fmla="*/ 1874 w 2540"/>
                  <a:gd name="T77" fmla="*/ 1558 h 1954"/>
                  <a:gd name="T78" fmla="*/ 1852 w 2540"/>
                  <a:gd name="T79" fmla="*/ 1618 h 1954"/>
                  <a:gd name="T80" fmla="*/ 1780 w 2540"/>
                  <a:gd name="T81" fmla="*/ 1618 h 1954"/>
                  <a:gd name="T82" fmla="*/ 1614 w 2540"/>
                  <a:gd name="T83" fmla="*/ 1596 h 1954"/>
                  <a:gd name="T84" fmla="*/ 1452 w 2540"/>
                  <a:gd name="T85" fmla="*/ 1383 h 1954"/>
                  <a:gd name="T86" fmla="*/ 1414 w 2540"/>
                  <a:gd name="T87" fmla="*/ 1236 h 1954"/>
                  <a:gd name="T88" fmla="*/ 1312 w 2540"/>
                  <a:gd name="T89" fmla="*/ 1158 h 1954"/>
                  <a:gd name="T90" fmla="*/ 1146 w 2540"/>
                  <a:gd name="T91" fmla="*/ 1150 h 1954"/>
                  <a:gd name="T92" fmla="*/ 802 w 2540"/>
                  <a:gd name="T93" fmla="*/ 1144 h 1954"/>
                  <a:gd name="T94" fmla="*/ 468 w 2540"/>
                  <a:gd name="T95" fmla="*/ 1070 h 1954"/>
                  <a:gd name="T96" fmla="*/ 356 w 2540"/>
                  <a:gd name="T97" fmla="*/ 939 h 1954"/>
                  <a:gd name="T98" fmla="*/ 362 w 2540"/>
                  <a:gd name="T99" fmla="*/ 885 h 1954"/>
                  <a:gd name="T100" fmla="*/ 518 w 2540"/>
                  <a:gd name="T101" fmla="*/ 877 h 1954"/>
                  <a:gd name="T102" fmla="*/ 762 w 2540"/>
                  <a:gd name="T103" fmla="*/ 961 h 1954"/>
                  <a:gd name="T104" fmla="*/ 1010 w 2540"/>
                  <a:gd name="T105" fmla="*/ 1012 h 1954"/>
                  <a:gd name="T106" fmla="*/ 1204 w 2540"/>
                  <a:gd name="T107" fmla="*/ 998 h 1954"/>
                  <a:gd name="T108" fmla="*/ 1446 w 2540"/>
                  <a:gd name="T109" fmla="*/ 875 h 1954"/>
                  <a:gd name="T110" fmla="*/ 1752 w 2540"/>
                  <a:gd name="T111" fmla="*/ 606 h 1954"/>
                  <a:gd name="T112" fmla="*/ 2190 w 2540"/>
                  <a:gd name="T113" fmla="*/ 104 h 195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540" h="1954">
                    <a:moveTo>
                      <a:pt x="2072" y="0"/>
                    </a:moveTo>
                    <a:lnTo>
                      <a:pt x="2072" y="0"/>
                    </a:lnTo>
                    <a:lnTo>
                      <a:pt x="2052" y="30"/>
                    </a:lnTo>
                    <a:lnTo>
                      <a:pt x="1998" y="108"/>
                    </a:lnTo>
                    <a:lnTo>
                      <a:pt x="1958" y="162"/>
                    </a:lnTo>
                    <a:lnTo>
                      <a:pt x="1912" y="222"/>
                    </a:lnTo>
                    <a:lnTo>
                      <a:pt x="1858" y="288"/>
                    </a:lnTo>
                    <a:lnTo>
                      <a:pt x="1800" y="356"/>
                    </a:lnTo>
                    <a:lnTo>
                      <a:pt x="1738" y="426"/>
                    </a:lnTo>
                    <a:lnTo>
                      <a:pt x="1672" y="498"/>
                    </a:lnTo>
                    <a:lnTo>
                      <a:pt x="1602" y="566"/>
                    </a:lnTo>
                    <a:lnTo>
                      <a:pt x="1566" y="598"/>
                    </a:lnTo>
                    <a:lnTo>
                      <a:pt x="1530" y="630"/>
                    </a:lnTo>
                    <a:lnTo>
                      <a:pt x="1494" y="662"/>
                    </a:lnTo>
                    <a:lnTo>
                      <a:pt x="1456" y="690"/>
                    </a:lnTo>
                    <a:lnTo>
                      <a:pt x="1420" y="718"/>
                    </a:lnTo>
                    <a:lnTo>
                      <a:pt x="1382" y="742"/>
                    </a:lnTo>
                    <a:lnTo>
                      <a:pt x="1344" y="764"/>
                    </a:lnTo>
                    <a:lnTo>
                      <a:pt x="1306" y="786"/>
                    </a:lnTo>
                    <a:lnTo>
                      <a:pt x="1268" y="802"/>
                    </a:lnTo>
                    <a:lnTo>
                      <a:pt x="1232" y="818"/>
                    </a:lnTo>
                    <a:lnTo>
                      <a:pt x="1194" y="830"/>
                    </a:lnTo>
                    <a:lnTo>
                      <a:pt x="1156" y="840"/>
                    </a:lnTo>
                    <a:lnTo>
                      <a:pt x="1120" y="848"/>
                    </a:lnTo>
                    <a:lnTo>
                      <a:pt x="1082" y="854"/>
                    </a:lnTo>
                    <a:lnTo>
                      <a:pt x="1046" y="858"/>
                    </a:lnTo>
                    <a:lnTo>
                      <a:pt x="1008" y="862"/>
                    </a:lnTo>
                    <a:lnTo>
                      <a:pt x="972" y="862"/>
                    </a:lnTo>
                    <a:lnTo>
                      <a:pt x="936" y="862"/>
                    </a:lnTo>
                    <a:lnTo>
                      <a:pt x="900" y="860"/>
                    </a:lnTo>
                    <a:lnTo>
                      <a:pt x="866" y="858"/>
                    </a:lnTo>
                    <a:lnTo>
                      <a:pt x="798" y="850"/>
                    </a:lnTo>
                    <a:lnTo>
                      <a:pt x="734" y="838"/>
                    </a:lnTo>
                    <a:lnTo>
                      <a:pt x="674" y="824"/>
                    </a:lnTo>
                    <a:lnTo>
                      <a:pt x="618" y="808"/>
                    </a:lnTo>
                    <a:lnTo>
                      <a:pt x="568" y="790"/>
                    </a:lnTo>
                    <a:lnTo>
                      <a:pt x="522" y="774"/>
                    </a:lnTo>
                    <a:lnTo>
                      <a:pt x="486" y="758"/>
                    </a:lnTo>
                    <a:lnTo>
                      <a:pt x="432" y="734"/>
                    </a:lnTo>
                    <a:lnTo>
                      <a:pt x="414" y="724"/>
                    </a:lnTo>
                    <a:lnTo>
                      <a:pt x="396" y="724"/>
                    </a:lnTo>
                    <a:lnTo>
                      <a:pt x="350" y="728"/>
                    </a:lnTo>
                    <a:lnTo>
                      <a:pt x="318" y="734"/>
                    </a:lnTo>
                    <a:lnTo>
                      <a:pt x="284" y="740"/>
                    </a:lnTo>
                    <a:lnTo>
                      <a:pt x="246" y="750"/>
                    </a:lnTo>
                    <a:lnTo>
                      <a:pt x="208" y="764"/>
                    </a:lnTo>
                    <a:lnTo>
                      <a:pt x="170" y="780"/>
                    </a:lnTo>
                    <a:lnTo>
                      <a:pt x="152" y="790"/>
                    </a:lnTo>
                    <a:lnTo>
                      <a:pt x="134" y="802"/>
                    </a:lnTo>
                    <a:lnTo>
                      <a:pt x="116" y="814"/>
                    </a:lnTo>
                    <a:lnTo>
                      <a:pt x="100" y="826"/>
                    </a:lnTo>
                    <a:lnTo>
                      <a:pt x="84" y="842"/>
                    </a:lnTo>
                    <a:lnTo>
                      <a:pt x="68" y="858"/>
                    </a:lnTo>
                    <a:lnTo>
                      <a:pt x="54" y="874"/>
                    </a:lnTo>
                    <a:lnTo>
                      <a:pt x="42" y="894"/>
                    </a:lnTo>
                    <a:lnTo>
                      <a:pt x="32" y="914"/>
                    </a:lnTo>
                    <a:lnTo>
                      <a:pt x="22" y="936"/>
                    </a:lnTo>
                    <a:lnTo>
                      <a:pt x="14" y="958"/>
                    </a:lnTo>
                    <a:lnTo>
                      <a:pt x="8" y="984"/>
                    </a:lnTo>
                    <a:lnTo>
                      <a:pt x="6" y="1010"/>
                    </a:lnTo>
                    <a:lnTo>
                      <a:pt x="4" y="1040"/>
                    </a:lnTo>
                    <a:lnTo>
                      <a:pt x="0" y="1056"/>
                    </a:lnTo>
                    <a:lnTo>
                      <a:pt x="0" y="1070"/>
                    </a:lnTo>
                    <a:lnTo>
                      <a:pt x="0" y="1078"/>
                    </a:lnTo>
                    <a:lnTo>
                      <a:pt x="2" y="1084"/>
                    </a:lnTo>
                    <a:lnTo>
                      <a:pt x="4" y="1092"/>
                    </a:lnTo>
                    <a:lnTo>
                      <a:pt x="8" y="1098"/>
                    </a:lnTo>
                    <a:lnTo>
                      <a:pt x="16" y="1102"/>
                    </a:lnTo>
                    <a:lnTo>
                      <a:pt x="24" y="1104"/>
                    </a:lnTo>
                    <a:lnTo>
                      <a:pt x="36" y="1104"/>
                    </a:lnTo>
                    <a:lnTo>
                      <a:pt x="48" y="1102"/>
                    </a:lnTo>
                    <a:lnTo>
                      <a:pt x="66" y="1096"/>
                    </a:lnTo>
                    <a:lnTo>
                      <a:pt x="86" y="1086"/>
                    </a:lnTo>
                    <a:lnTo>
                      <a:pt x="128" y="1066"/>
                    </a:lnTo>
                    <a:lnTo>
                      <a:pt x="168" y="1050"/>
                    </a:lnTo>
                    <a:lnTo>
                      <a:pt x="204" y="1038"/>
                    </a:lnTo>
                    <a:lnTo>
                      <a:pt x="234" y="1030"/>
                    </a:lnTo>
                    <a:lnTo>
                      <a:pt x="280" y="1020"/>
                    </a:lnTo>
                    <a:lnTo>
                      <a:pt x="296" y="1016"/>
                    </a:lnTo>
                    <a:lnTo>
                      <a:pt x="292" y="1030"/>
                    </a:lnTo>
                    <a:lnTo>
                      <a:pt x="290" y="1046"/>
                    </a:lnTo>
                    <a:lnTo>
                      <a:pt x="292" y="1066"/>
                    </a:lnTo>
                    <a:lnTo>
                      <a:pt x="294" y="1078"/>
                    </a:lnTo>
                    <a:lnTo>
                      <a:pt x="296" y="1090"/>
                    </a:lnTo>
                    <a:lnTo>
                      <a:pt x="302" y="1102"/>
                    </a:lnTo>
                    <a:lnTo>
                      <a:pt x="308" y="1116"/>
                    </a:lnTo>
                    <a:lnTo>
                      <a:pt x="316" y="1128"/>
                    </a:lnTo>
                    <a:lnTo>
                      <a:pt x="328" y="1142"/>
                    </a:lnTo>
                    <a:lnTo>
                      <a:pt x="340" y="1156"/>
                    </a:lnTo>
                    <a:lnTo>
                      <a:pt x="356" y="1170"/>
                    </a:lnTo>
                    <a:lnTo>
                      <a:pt x="374" y="1182"/>
                    </a:lnTo>
                    <a:lnTo>
                      <a:pt x="396" y="1196"/>
                    </a:lnTo>
                    <a:lnTo>
                      <a:pt x="422" y="1208"/>
                    </a:lnTo>
                    <a:lnTo>
                      <a:pt x="450" y="1220"/>
                    </a:lnTo>
                    <a:lnTo>
                      <a:pt x="484" y="1230"/>
                    </a:lnTo>
                    <a:lnTo>
                      <a:pt x="520" y="1240"/>
                    </a:lnTo>
                    <a:lnTo>
                      <a:pt x="562" y="1250"/>
                    </a:lnTo>
                    <a:lnTo>
                      <a:pt x="606" y="1258"/>
                    </a:lnTo>
                    <a:lnTo>
                      <a:pt x="658" y="1264"/>
                    </a:lnTo>
                    <a:lnTo>
                      <a:pt x="712" y="1270"/>
                    </a:lnTo>
                    <a:lnTo>
                      <a:pt x="772" y="1272"/>
                    </a:lnTo>
                    <a:lnTo>
                      <a:pt x="838" y="1274"/>
                    </a:lnTo>
                    <a:lnTo>
                      <a:pt x="910" y="1274"/>
                    </a:lnTo>
                    <a:lnTo>
                      <a:pt x="988" y="1272"/>
                    </a:lnTo>
                    <a:lnTo>
                      <a:pt x="1072" y="1268"/>
                    </a:lnTo>
                    <a:lnTo>
                      <a:pt x="1160" y="1262"/>
                    </a:lnTo>
                    <a:lnTo>
                      <a:pt x="1168" y="1260"/>
                    </a:lnTo>
                    <a:lnTo>
                      <a:pt x="1188" y="1260"/>
                    </a:lnTo>
                    <a:lnTo>
                      <a:pt x="1200" y="1260"/>
                    </a:lnTo>
                    <a:lnTo>
                      <a:pt x="1216" y="1262"/>
                    </a:lnTo>
                    <a:lnTo>
                      <a:pt x="1232" y="1266"/>
                    </a:lnTo>
                    <a:lnTo>
                      <a:pt x="1248" y="1274"/>
                    </a:lnTo>
                    <a:lnTo>
                      <a:pt x="1266" y="1282"/>
                    </a:lnTo>
                    <a:lnTo>
                      <a:pt x="1284" y="1294"/>
                    </a:lnTo>
                    <a:lnTo>
                      <a:pt x="1302" y="1310"/>
                    </a:lnTo>
                    <a:lnTo>
                      <a:pt x="1318" y="1330"/>
                    </a:lnTo>
                    <a:lnTo>
                      <a:pt x="1334" y="1356"/>
                    </a:lnTo>
                    <a:lnTo>
                      <a:pt x="1350" y="1384"/>
                    </a:lnTo>
                    <a:lnTo>
                      <a:pt x="1362" y="1420"/>
                    </a:lnTo>
                    <a:lnTo>
                      <a:pt x="1372" y="1460"/>
                    </a:lnTo>
                    <a:lnTo>
                      <a:pt x="1374" y="1474"/>
                    </a:lnTo>
                    <a:lnTo>
                      <a:pt x="1380" y="1508"/>
                    </a:lnTo>
                    <a:lnTo>
                      <a:pt x="1386" y="1530"/>
                    </a:lnTo>
                    <a:lnTo>
                      <a:pt x="1396" y="1556"/>
                    </a:lnTo>
                    <a:lnTo>
                      <a:pt x="1408" y="1582"/>
                    </a:lnTo>
                    <a:lnTo>
                      <a:pt x="1422" y="1608"/>
                    </a:lnTo>
                    <a:lnTo>
                      <a:pt x="1442" y="1632"/>
                    </a:lnTo>
                    <a:lnTo>
                      <a:pt x="1452" y="1644"/>
                    </a:lnTo>
                    <a:lnTo>
                      <a:pt x="1464" y="1656"/>
                    </a:lnTo>
                    <a:lnTo>
                      <a:pt x="1478" y="1666"/>
                    </a:lnTo>
                    <a:lnTo>
                      <a:pt x="1492" y="1676"/>
                    </a:lnTo>
                    <a:lnTo>
                      <a:pt x="1508" y="1684"/>
                    </a:lnTo>
                    <a:lnTo>
                      <a:pt x="1524" y="1692"/>
                    </a:lnTo>
                    <a:lnTo>
                      <a:pt x="1542" y="1698"/>
                    </a:lnTo>
                    <a:lnTo>
                      <a:pt x="1562" y="1702"/>
                    </a:lnTo>
                    <a:lnTo>
                      <a:pt x="1582" y="1706"/>
                    </a:lnTo>
                    <a:lnTo>
                      <a:pt x="1606" y="1708"/>
                    </a:lnTo>
                    <a:lnTo>
                      <a:pt x="1628" y="1708"/>
                    </a:lnTo>
                    <a:lnTo>
                      <a:pt x="1654" y="1704"/>
                    </a:lnTo>
                    <a:lnTo>
                      <a:pt x="1682" y="1700"/>
                    </a:lnTo>
                    <a:lnTo>
                      <a:pt x="1710" y="1694"/>
                    </a:lnTo>
                    <a:lnTo>
                      <a:pt x="1716" y="1694"/>
                    </a:lnTo>
                    <a:lnTo>
                      <a:pt x="1728" y="1692"/>
                    </a:lnTo>
                    <a:lnTo>
                      <a:pt x="1744" y="1694"/>
                    </a:lnTo>
                    <a:lnTo>
                      <a:pt x="1752" y="1698"/>
                    </a:lnTo>
                    <a:lnTo>
                      <a:pt x="1762" y="1702"/>
                    </a:lnTo>
                    <a:lnTo>
                      <a:pt x="1770" y="1708"/>
                    </a:lnTo>
                    <a:lnTo>
                      <a:pt x="1776" y="1716"/>
                    </a:lnTo>
                    <a:lnTo>
                      <a:pt x="1782" y="1726"/>
                    </a:lnTo>
                    <a:lnTo>
                      <a:pt x="1784" y="1738"/>
                    </a:lnTo>
                    <a:lnTo>
                      <a:pt x="1786" y="1754"/>
                    </a:lnTo>
                    <a:lnTo>
                      <a:pt x="1784" y="1774"/>
                    </a:lnTo>
                    <a:lnTo>
                      <a:pt x="1778" y="1796"/>
                    </a:lnTo>
                    <a:lnTo>
                      <a:pt x="1768" y="1822"/>
                    </a:lnTo>
                    <a:lnTo>
                      <a:pt x="1768" y="1834"/>
                    </a:lnTo>
                    <a:lnTo>
                      <a:pt x="1766" y="1860"/>
                    </a:lnTo>
                    <a:lnTo>
                      <a:pt x="1766" y="1896"/>
                    </a:lnTo>
                    <a:lnTo>
                      <a:pt x="1770" y="1912"/>
                    </a:lnTo>
                    <a:lnTo>
                      <a:pt x="1774" y="1928"/>
                    </a:lnTo>
                    <a:lnTo>
                      <a:pt x="1780" y="1940"/>
                    </a:lnTo>
                    <a:lnTo>
                      <a:pt x="1784" y="1946"/>
                    </a:lnTo>
                    <a:lnTo>
                      <a:pt x="1788" y="1950"/>
                    </a:lnTo>
                    <a:lnTo>
                      <a:pt x="1792" y="1952"/>
                    </a:lnTo>
                    <a:lnTo>
                      <a:pt x="1798" y="1954"/>
                    </a:lnTo>
                    <a:lnTo>
                      <a:pt x="1806" y="1952"/>
                    </a:lnTo>
                    <a:lnTo>
                      <a:pt x="1814" y="1950"/>
                    </a:lnTo>
                    <a:lnTo>
                      <a:pt x="1822" y="1946"/>
                    </a:lnTo>
                    <a:lnTo>
                      <a:pt x="1830" y="1942"/>
                    </a:lnTo>
                    <a:lnTo>
                      <a:pt x="1852" y="1924"/>
                    </a:lnTo>
                    <a:lnTo>
                      <a:pt x="1878" y="1896"/>
                    </a:lnTo>
                    <a:lnTo>
                      <a:pt x="1908" y="1858"/>
                    </a:lnTo>
                    <a:lnTo>
                      <a:pt x="1918" y="1840"/>
                    </a:lnTo>
                    <a:lnTo>
                      <a:pt x="1940" y="1794"/>
                    </a:lnTo>
                    <a:lnTo>
                      <a:pt x="1952" y="1762"/>
                    </a:lnTo>
                    <a:lnTo>
                      <a:pt x="1964" y="1726"/>
                    </a:lnTo>
                    <a:lnTo>
                      <a:pt x="1976" y="1686"/>
                    </a:lnTo>
                    <a:lnTo>
                      <a:pt x="1984" y="1642"/>
                    </a:lnTo>
                    <a:lnTo>
                      <a:pt x="1990" y="1596"/>
                    </a:lnTo>
                    <a:lnTo>
                      <a:pt x="1992" y="1572"/>
                    </a:lnTo>
                    <a:lnTo>
                      <a:pt x="1992" y="1548"/>
                    </a:lnTo>
                    <a:lnTo>
                      <a:pt x="1992" y="1524"/>
                    </a:lnTo>
                    <a:lnTo>
                      <a:pt x="1988" y="1500"/>
                    </a:lnTo>
                    <a:lnTo>
                      <a:pt x="1984" y="1476"/>
                    </a:lnTo>
                    <a:lnTo>
                      <a:pt x="1978" y="1454"/>
                    </a:lnTo>
                    <a:lnTo>
                      <a:pt x="1970" y="1430"/>
                    </a:lnTo>
                    <a:lnTo>
                      <a:pt x="1960" y="1408"/>
                    </a:lnTo>
                    <a:lnTo>
                      <a:pt x="1948" y="1384"/>
                    </a:lnTo>
                    <a:lnTo>
                      <a:pt x="1934" y="1364"/>
                    </a:lnTo>
                    <a:lnTo>
                      <a:pt x="1916" y="1342"/>
                    </a:lnTo>
                    <a:lnTo>
                      <a:pt x="1898" y="1322"/>
                    </a:lnTo>
                    <a:lnTo>
                      <a:pt x="1876" y="1304"/>
                    </a:lnTo>
                    <a:lnTo>
                      <a:pt x="1850" y="1284"/>
                    </a:lnTo>
                    <a:lnTo>
                      <a:pt x="1836" y="1276"/>
                    </a:lnTo>
                    <a:lnTo>
                      <a:pt x="1820" y="1268"/>
                    </a:lnTo>
                    <a:lnTo>
                      <a:pt x="1800" y="1254"/>
                    </a:lnTo>
                    <a:lnTo>
                      <a:pt x="1780" y="1238"/>
                    </a:lnTo>
                    <a:lnTo>
                      <a:pt x="1756" y="1218"/>
                    </a:lnTo>
                    <a:lnTo>
                      <a:pt x="1736" y="1194"/>
                    </a:lnTo>
                    <a:lnTo>
                      <a:pt x="1716" y="1168"/>
                    </a:lnTo>
                    <a:lnTo>
                      <a:pt x="1708" y="1154"/>
                    </a:lnTo>
                    <a:lnTo>
                      <a:pt x="1700" y="1140"/>
                    </a:lnTo>
                    <a:lnTo>
                      <a:pt x="1696" y="1124"/>
                    </a:lnTo>
                    <a:lnTo>
                      <a:pt x="1690" y="1108"/>
                    </a:lnTo>
                    <a:lnTo>
                      <a:pt x="1688" y="1092"/>
                    </a:lnTo>
                    <a:lnTo>
                      <a:pt x="1688" y="1074"/>
                    </a:lnTo>
                    <a:lnTo>
                      <a:pt x="1690" y="1056"/>
                    </a:lnTo>
                    <a:lnTo>
                      <a:pt x="1692" y="1038"/>
                    </a:lnTo>
                    <a:lnTo>
                      <a:pt x="1698" y="1020"/>
                    </a:lnTo>
                    <a:lnTo>
                      <a:pt x="1708" y="1000"/>
                    </a:lnTo>
                    <a:lnTo>
                      <a:pt x="1720" y="980"/>
                    </a:lnTo>
                    <a:lnTo>
                      <a:pt x="1734" y="960"/>
                    </a:lnTo>
                    <a:lnTo>
                      <a:pt x="1752" y="940"/>
                    </a:lnTo>
                    <a:lnTo>
                      <a:pt x="1774" y="920"/>
                    </a:lnTo>
                    <a:lnTo>
                      <a:pt x="1798" y="898"/>
                    </a:lnTo>
                    <a:lnTo>
                      <a:pt x="1828" y="876"/>
                    </a:lnTo>
                    <a:lnTo>
                      <a:pt x="2504" y="362"/>
                    </a:lnTo>
                    <a:lnTo>
                      <a:pt x="2540" y="280"/>
                    </a:lnTo>
                    <a:lnTo>
                      <a:pt x="2376" y="280"/>
                    </a:lnTo>
                    <a:lnTo>
                      <a:pt x="2286" y="338"/>
                    </a:lnTo>
                    <a:lnTo>
                      <a:pt x="2190" y="402"/>
                    </a:lnTo>
                    <a:lnTo>
                      <a:pt x="2076" y="480"/>
                    </a:lnTo>
                    <a:lnTo>
                      <a:pt x="1954" y="568"/>
                    </a:lnTo>
                    <a:lnTo>
                      <a:pt x="1892" y="614"/>
                    </a:lnTo>
                    <a:lnTo>
                      <a:pt x="1834" y="660"/>
                    </a:lnTo>
                    <a:lnTo>
                      <a:pt x="1780" y="704"/>
                    </a:lnTo>
                    <a:lnTo>
                      <a:pt x="1730" y="748"/>
                    </a:lnTo>
                    <a:lnTo>
                      <a:pt x="1688" y="790"/>
                    </a:lnTo>
                    <a:lnTo>
                      <a:pt x="1652" y="830"/>
                    </a:lnTo>
                    <a:lnTo>
                      <a:pt x="1642" y="838"/>
                    </a:lnTo>
                    <a:lnTo>
                      <a:pt x="1620" y="866"/>
                    </a:lnTo>
                    <a:lnTo>
                      <a:pt x="1606" y="886"/>
                    </a:lnTo>
                    <a:lnTo>
                      <a:pt x="1592" y="908"/>
                    </a:lnTo>
                    <a:lnTo>
                      <a:pt x="1580" y="936"/>
                    </a:lnTo>
                    <a:lnTo>
                      <a:pt x="1568" y="966"/>
                    </a:lnTo>
                    <a:lnTo>
                      <a:pt x="1558" y="998"/>
                    </a:lnTo>
                    <a:lnTo>
                      <a:pt x="1552" y="1032"/>
                    </a:lnTo>
                    <a:lnTo>
                      <a:pt x="1550" y="1052"/>
                    </a:lnTo>
                    <a:lnTo>
                      <a:pt x="1550" y="1070"/>
                    </a:lnTo>
                    <a:lnTo>
                      <a:pt x="1550" y="1090"/>
                    </a:lnTo>
                    <a:lnTo>
                      <a:pt x="1554" y="1110"/>
                    </a:lnTo>
                    <a:lnTo>
                      <a:pt x="1558" y="1130"/>
                    </a:lnTo>
                    <a:lnTo>
                      <a:pt x="1564" y="1152"/>
                    </a:lnTo>
                    <a:lnTo>
                      <a:pt x="1570" y="1174"/>
                    </a:lnTo>
                    <a:lnTo>
                      <a:pt x="1580" y="1194"/>
                    </a:lnTo>
                    <a:lnTo>
                      <a:pt x="1592" y="1218"/>
                    </a:lnTo>
                    <a:lnTo>
                      <a:pt x="1606" y="1240"/>
                    </a:lnTo>
                    <a:lnTo>
                      <a:pt x="1622" y="1262"/>
                    </a:lnTo>
                    <a:lnTo>
                      <a:pt x="1640" y="1284"/>
                    </a:lnTo>
                    <a:lnTo>
                      <a:pt x="1678" y="1308"/>
                    </a:lnTo>
                    <a:lnTo>
                      <a:pt x="1718" y="1336"/>
                    </a:lnTo>
                    <a:lnTo>
                      <a:pt x="1762" y="1372"/>
                    </a:lnTo>
                    <a:lnTo>
                      <a:pt x="1784" y="1392"/>
                    </a:lnTo>
                    <a:lnTo>
                      <a:pt x="1806" y="1412"/>
                    </a:lnTo>
                    <a:lnTo>
                      <a:pt x="1824" y="1434"/>
                    </a:lnTo>
                    <a:lnTo>
                      <a:pt x="1842" y="1458"/>
                    </a:lnTo>
                    <a:lnTo>
                      <a:pt x="1856" y="1482"/>
                    </a:lnTo>
                    <a:lnTo>
                      <a:pt x="1868" y="1506"/>
                    </a:lnTo>
                    <a:lnTo>
                      <a:pt x="1870" y="1518"/>
                    </a:lnTo>
                    <a:lnTo>
                      <a:pt x="1874" y="1530"/>
                    </a:lnTo>
                    <a:lnTo>
                      <a:pt x="1874" y="1542"/>
                    </a:lnTo>
                    <a:lnTo>
                      <a:pt x="1874" y="1554"/>
                    </a:lnTo>
                    <a:lnTo>
                      <a:pt x="1872" y="1562"/>
                    </a:lnTo>
                    <a:lnTo>
                      <a:pt x="1870" y="1572"/>
                    </a:lnTo>
                    <a:lnTo>
                      <a:pt x="1862" y="1580"/>
                    </a:lnTo>
                    <a:lnTo>
                      <a:pt x="1852" y="1588"/>
                    </a:lnTo>
                    <a:lnTo>
                      <a:pt x="1844" y="1592"/>
                    </a:lnTo>
                    <a:lnTo>
                      <a:pt x="1834" y="1594"/>
                    </a:lnTo>
                    <a:lnTo>
                      <a:pt x="1824" y="1594"/>
                    </a:lnTo>
                    <a:lnTo>
                      <a:pt x="1812" y="1594"/>
                    </a:lnTo>
                    <a:lnTo>
                      <a:pt x="1796" y="1592"/>
                    </a:lnTo>
                    <a:lnTo>
                      <a:pt x="1780" y="1588"/>
                    </a:lnTo>
                    <a:lnTo>
                      <a:pt x="1762" y="1586"/>
                    </a:lnTo>
                    <a:lnTo>
                      <a:pt x="1744" y="1584"/>
                    </a:lnTo>
                    <a:lnTo>
                      <a:pt x="1702" y="1582"/>
                    </a:lnTo>
                    <a:lnTo>
                      <a:pt x="1682" y="1582"/>
                    </a:lnTo>
                    <a:lnTo>
                      <a:pt x="1660" y="1578"/>
                    </a:lnTo>
                    <a:lnTo>
                      <a:pt x="1636" y="1574"/>
                    </a:lnTo>
                    <a:lnTo>
                      <a:pt x="1614" y="1566"/>
                    </a:lnTo>
                    <a:lnTo>
                      <a:pt x="1590" y="1554"/>
                    </a:lnTo>
                    <a:lnTo>
                      <a:pt x="1568" y="1536"/>
                    </a:lnTo>
                    <a:lnTo>
                      <a:pt x="1544" y="1516"/>
                    </a:lnTo>
                    <a:lnTo>
                      <a:pt x="1520" y="1486"/>
                    </a:lnTo>
                    <a:lnTo>
                      <a:pt x="1498" y="1452"/>
                    </a:lnTo>
                    <a:lnTo>
                      <a:pt x="1474" y="1408"/>
                    </a:lnTo>
                    <a:lnTo>
                      <a:pt x="1452" y="1358"/>
                    </a:lnTo>
                    <a:lnTo>
                      <a:pt x="1430" y="1296"/>
                    </a:lnTo>
                    <a:lnTo>
                      <a:pt x="1430" y="1288"/>
                    </a:lnTo>
                    <a:lnTo>
                      <a:pt x="1430" y="1264"/>
                    </a:lnTo>
                    <a:lnTo>
                      <a:pt x="1428" y="1250"/>
                    </a:lnTo>
                    <a:lnTo>
                      <a:pt x="1422" y="1232"/>
                    </a:lnTo>
                    <a:lnTo>
                      <a:pt x="1414" y="1216"/>
                    </a:lnTo>
                    <a:lnTo>
                      <a:pt x="1404" y="1198"/>
                    </a:lnTo>
                    <a:lnTo>
                      <a:pt x="1388" y="1180"/>
                    </a:lnTo>
                    <a:lnTo>
                      <a:pt x="1368" y="1164"/>
                    </a:lnTo>
                    <a:lnTo>
                      <a:pt x="1356" y="1158"/>
                    </a:lnTo>
                    <a:lnTo>
                      <a:pt x="1342" y="1150"/>
                    </a:lnTo>
                    <a:lnTo>
                      <a:pt x="1328" y="1144"/>
                    </a:lnTo>
                    <a:lnTo>
                      <a:pt x="1312" y="1138"/>
                    </a:lnTo>
                    <a:lnTo>
                      <a:pt x="1294" y="1134"/>
                    </a:lnTo>
                    <a:lnTo>
                      <a:pt x="1274" y="1130"/>
                    </a:lnTo>
                    <a:lnTo>
                      <a:pt x="1252" y="1128"/>
                    </a:lnTo>
                    <a:lnTo>
                      <a:pt x="1228" y="1126"/>
                    </a:lnTo>
                    <a:lnTo>
                      <a:pt x="1204" y="1126"/>
                    </a:lnTo>
                    <a:lnTo>
                      <a:pt x="1176" y="1128"/>
                    </a:lnTo>
                    <a:lnTo>
                      <a:pt x="1146" y="1130"/>
                    </a:lnTo>
                    <a:lnTo>
                      <a:pt x="1114" y="1134"/>
                    </a:lnTo>
                    <a:lnTo>
                      <a:pt x="1082" y="1134"/>
                    </a:lnTo>
                    <a:lnTo>
                      <a:pt x="994" y="1134"/>
                    </a:lnTo>
                    <a:lnTo>
                      <a:pt x="936" y="1134"/>
                    </a:lnTo>
                    <a:lnTo>
                      <a:pt x="870" y="1130"/>
                    </a:lnTo>
                    <a:lnTo>
                      <a:pt x="802" y="1124"/>
                    </a:lnTo>
                    <a:lnTo>
                      <a:pt x="730" y="1118"/>
                    </a:lnTo>
                    <a:lnTo>
                      <a:pt x="658" y="1106"/>
                    </a:lnTo>
                    <a:lnTo>
                      <a:pt x="590" y="1092"/>
                    </a:lnTo>
                    <a:lnTo>
                      <a:pt x="558" y="1082"/>
                    </a:lnTo>
                    <a:lnTo>
                      <a:pt x="526" y="1072"/>
                    </a:lnTo>
                    <a:lnTo>
                      <a:pt x="496" y="1062"/>
                    </a:lnTo>
                    <a:lnTo>
                      <a:pt x="468" y="1050"/>
                    </a:lnTo>
                    <a:lnTo>
                      <a:pt x="444" y="1036"/>
                    </a:lnTo>
                    <a:lnTo>
                      <a:pt x="420" y="1020"/>
                    </a:lnTo>
                    <a:lnTo>
                      <a:pt x="400" y="1004"/>
                    </a:lnTo>
                    <a:lnTo>
                      <a:pt x="384" y="986"/>
                    </a:lnTo>
                    <a:lnTo>
                      <a:pt x="370" y="968"/>
                    </a:lnTo>
                    <a:lnTo>
                      <a:pt x="362" y="946"/>
                    </a:lnTo>
                    <a:lnTo>
                      <a:pt x="356" y="924"/>
                    </a:lnTo>
                    <a:lnTo>
                      <a:pt x="354" y="900"/>
                    </a:lnTo>
                    <a:lnTo>
                      <a:pt x="354" y="894"/>
                    </a:lnTo>
                    <a:lnTo>
                      <a:pt x="354" y="890"/>
                    </a:lnTo>
                    <a:lnTo>
                      <a:pt x="354" y="884"/>
                    </a:lnTo>
                    <a:lnTo>
                      <a:pt x="358" y="876"/>
                    </a:lnTo>
                    <a:lnTo>
                      <a:pt x="362" y="870"/>
                    </a:lnTo>
                    <a:lnTo>
                      <a:pt x="370" y="862"/>
                    </a:lnTo>
                    <a:lnTo>
                      <a:pt x="382" y="858"/>
                    </a:lnTo>
                    <a:lnTo>
                      <a:pt x="398" y="852"/>
                    </a:lnTo>
                    <a:lnTo>
                      <a:pt x="420" y="850"/>
                    </a:lnTo>
                    <a:lnTo>
                      <a:pt x="446" y="852"/>
                    </a:lnTo>
                    <a:lnTo>
                      <a:pt x="478" y="854"/>
                    </a:lnTo>
                    <a:lnTo>
                      <a:pt x="518" y="862"/>
                    </a:lnTo>
                    <a:lnTo>
                      <a:pt x="564" y="874"/>
                    </a:lnTo>
                    <a:lnTo>
                      <a:pt x="618" y="890"/>
                    </a:lnTo>
                    <a:lnTo>
                      <a:pt x="682" y="912"/>
                    </a:lnTo>
                    <a:lnTo>
                      <a:pt x="692" y="916"/>
                    </a:lnTo>
                    <a:lnTo>
                      <a:pt x="718" y="928"/>
                    </a:lnTo>
                    <a:lnTo>
                      <a:pt x="762" y="946"/>
                    </a:lnTo>
                    <a:lnTo>
                      <a:pt x="790" y="954"/>
                    </a:lnTo>
                    <a:lnTo>
                      <a:pt x="820" y="964"/>
                    </a:lnTo>
                    <a:lnTo>
                      <a:pt x="852" y="972"/>
                    </a:lnTo>
                    <a:lnTo>
                      <a:pt x="888" y="980"/>
                    </a:lnTo>
                    <a:lnTo>
                      <a:pt x="928" y="986"/>
                    </a:lnTo>
                    <a:lnTo>
                      <a:pt x="968" y="990"/>
                    </a:lnTo>
                    <a:lnTo>
                      <a:pt x="1010" y="992"/>
                    </a:lnTo>
                    <a:lnTo>
                      <a:pt x="1056" y="992"/>
                    </a:lnTo>
                    <a:lnTo>
                      <a:pt x="1102" y="988"/>
                    </a:lnTo>
                    <a:lnTo>
                      <a:pt x="1150" y="982"/>
                    </a:lnTo>
                    <a:lnTo>
                      <a:pt x="1162" y="982"/>
                    </a:lnTo>
                    <a:lnTo>
                      <a:pt x="1180" y="982"/>
                    </a:lnTo>
                    <a:lnTo>
                      <a:pt x="1204" y="978"/>
                    </a:lnTo>
                    <a:lnTo>
                      <a:pt x="1236" y="970"/>
                    </a:lnTo>
                    <a:lnTo>
                      <a:pt x="1276" y="956"/>
                    </a:lnTo>
                    <a:lnTo>
                      <a:pt x="1324" y="934"/>
                    </a:lnTo>
                    <a:lnTo>
                      <a:pt x="1350" y="920"/>
                    </a:lnTo>
                    <a:lnTo>
                      <a:pt x="1380" y="902"/>
                    </a:lnTo>
                    <a:lnTo>
                      <a:pt x="1412" y="882"/>
                    </a:lnTo>
                    <a:lnTo>
                      <a:pt x="1446" y="860"/>
                    </a:lnTo>
                    <a:lnTo>
                      <a:pt x="1482" y="832"/>
                    </a:lnTo>
                    <a:lnTo>
                      <a:pt x="1522" y="804"/>
                    </a:lnTo>
                    <a:lnTo>
                      <a:pt x="1562" y="770"/>
                    </a:lnTo>
                    <a:lnTo>
                      <a:pt x="1606" y="732"/>
                    </a:lnTo>
                    <a:lnTo>
                      <a:pt x="1652" y="692"/>
                    </a:lnTo>
                    <a:lnTo>
                      <a:pt x="1702" y="646"/>
                    </a:lnTo>
                    <a:lnTo>
                      <a:pt x="1752" y="596"/>
                    </a:lnTo>
                    <a:lnTo>
                      <a:pt x="1808" y="542"/>
                    </a:lnTo>
                    <a:lnTo>
                      <a:pt x="1864" y="482"/>
                    </a:lnTo>
                    <a:lnTo>
                      <a:pt x="1924" y="418"/>
                    </a:lnTo>
                    <a:lnTo>
                      <a:pt x="1986" y="348"/>
                    </a:lnTo>
                    <a:lnTo>
                      <a:pt x="2050" y="272"/>
                    </a:lnTo>
                    <a:lnTo>
                      <a:pt x="2118" y="192"/>
                    </a:lnTo>
                    <a:lnTo>
                      <a:pt x="2190" y="104"/>
                    </a:lnTo>
                    <a:lnTo>
                      <a:pt x="207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" name="Freeform 159"/>
              <p:cNvSpPr>
                <a:spLocks/>
              </p:cNvSpPr>
              <p:nvPr userDrawn="1"/>
            </p:nvSpPr>
            <p:spPr bwMode="auto">
              <a:xfrm>
                <a:off x="1215" y="2694"/>
                <a:ext cx="1100" cy="440"/>
              </a:xfrm>
              <a:custGeom>
                <a:avLst/>
                <a:gdLst>
                  <a:gd name="T0" fmla="*/ 315 w 1104"/>
                  <a:gd name="T1" fmla="*/ 346 h 440"/>
                  <a:gd name="T2" fmla="*/ 309 w 1104"/>
                  <a:gd name="T3" fmla="*/ 318 h 440"/>
                  <a:gd name="T4" fmla="*/ 297 w 1104"/>
                  <a:gd name="T5" fmla="*/ 290 h 440"/>
                  <a:gd name="T6" fmla="*/ 275 w 1104"/>
                  <a:gd name="T7" fmla="*/ 262 h 440"/>
                  <a:gd name="T8" fmla="*/ 243 w 1104"/>
                  <a:gd name="T9" fmla="*/ 242 h 440"/>
                  <a:gd name="T10" fmla="*/ 197 w 1104"/>
                  <a:gd name="T11" fmla="*/ 232 h 440"/>
                  <a:gd name="T12" fmla="*/ 169 w 1104"/>
                  <a:gd name="T13" fmla="*/ 234 h 440"/>
                  <a:gd name="T14" fmla="*/ 104 w 1104"/>
                  <a:gd name="T15" fmla="*/ 256 h 440"/>
                  <a:gd name="T16" fmla="*/ 64 w 1104"/>
                  <a:gd name="T17" fmla="*/ 276 h 440"/>
                  <a:gd name="T18" fmla="*/ 36 w 1104"/>
                  <a:gd name="T19" fmla="*/ 268 h 440"/>
                  <a:gd name="T20" fmla="*/ 14 w 1104"/>
                  <a:gd name="T21" fmla="*/ 256 h 440"/>
                  <a:gd name="T22" fmla="*/ 0 w 1104"/>
                  <a:gd name="T23" fmla="*/ 236 h 440"/>
                  <a:gd name="T24" fmla="*/ 0 w 1104"/>
                  <a:gd name="T25" fmla="*/ 222 h 440"/>
                  <a:gd name="T26" fmla="*/ 2 w 1104"/>
                  <a:gd name="T27" fmla="*/ 206 h 440"/>
                  <a:gd name="T28" fmla="*/ 12 w 1104"/>
                  <a:gd name="T29" fmla="*/ 188 h 440"/>
                  <a:gd name="T30" fmla="*/ 54 w 1104"/>
                  <a:gd name="T31" fmla="*/ 144 h 440"/>
                  <a:gd name="T32" fmla="*/ 134 w 1104"/>
                  <a:gd name="T33" fmla="*/ 88 h 440"/>
                  <a:gd name="T34" fmla="*/ 187 w 1104"/>
                  <a:gd name="T35" fmla="*/ 54 h 440"/>
                  <a:gd name="T36" fmla="*/ 239 w 1104"/>
                  <a:gd name="T37" fmla="*/ 26 h 440"/>
                  <a:gd name="T38" fmla="*/ 291 w 1104"/>
                  <a:gd name="T39" fmla="*/ 8 h 440"/>
                  <a:gd name="T40" fmla="*/ 331 w 1104"/>
                  <a:gd name="T41" fmla="*/ 4 h 440"/>
                  <a:gd name="T42" fmla="*/ 369 w 1104"/>
                  <a:gd name="T43" fmla="*/ 8 h 440"/>
                  <a:gd name="T44" fmla="*/ 405 w 1104"/>
                  <a:gd name="T45" fmla="*/ 28 h 440"/>
                  <a:gd name="T46" fmla="*/ 416 w 1104"/>
                  <a:gd name="T47" fmla="*/ 42 h 440"/>
                  <a:gd name="T48" fmla="*/ 436 w 1104"/>
                  <a:gd name="T49" fmla="*/ 26 h 440"/>
                  <a:gd name="T50" fmla="*/ 474 w 1104"/>
                  <a:gd name="T51" fmla="*/ 8 h 440"/>
                  <a:gd name="T52" fmla="*/ 516 w 1104"/>
                  <a:gd name="T53" fmla="*/ 2 h 440"/>
                  <a:gd name="T54" fmla="*/ 552 w 1104"/>
                  <a:gd name="T55" fmla="*/ 2 h 440"/>
                  <a:gd name="T56" fmla="*/ 592 w 1104"/>
                  <a:gd name="T57" fmla="*/ 8 h 440"/>
                  <a:gd name="T58" fmla="*/ 638 w 1104"/>
                  <a:gd name="T59" fmla="*/ 22 h 440"/>
                  <a:gd name="T60" fmla="*/ 686 w 1104"/>
                  <a:gd name="T61" fmla="*/ 46 h 440"/>
                  <a:gd name="T62" fmla="*/ 743 w 1104"/>
                  <a:gd name="T63" fmla="*/ 80 h 440"/>
                  <a:gd name="T64" fmla="*/ 809 w 1104"/>
                  <a:gd name="T65" fmla="*/ 126 h 440"/>
                  <a:gd name="T66" fmla="*/ 881 w 1104"/>
                  <a:gd name="T67" fmla="*/ 186 h 440"/>
                  <a:gd name="T68" fmla="*/ 957 w 1104"/>
                  <a:gd name="T69" fmla="*/ 260 h 440"/>
                  <a:gd name="T70" fmla="*/ 1038 w 1104"/>
                  <a:gd name="T71" fmla="*/ 352 h 440"/>
                  <a:gd name="T72" fmla="*/ 990 w 1104"/>
                  <a:gd name="T73" fmla="*/ 440 h 440"/>
                  <a:gd name="T74" fmla="*/ 974 w 1104"/>
                  <a:gd name="T75" fmla="*/ 420 h 440"/>
                  <a:gd name="T76" fmla="*/ 909 w 1104"/>
                  <a:gd name="T77" fmla="*/ 342 h 440"/>
                  <a:gd name="T78" fmla="*/ 839 w 1104"/>
                  <a:gd name="T79" fmla="*/ 272 h 440"/>
                  <a:gd name="T80" fmla="*/ 759 w 1104"/>
                  <a:gd name="T81" fmla="*/ 204 h 440"/>
                  <a:gd name="T82" fmla="*/ 695 w 1104"/>
                  <a:gd name="T83" fmla="*/ 160 h 440"/>
                  <a:gd name="T84" fmla="*/ 656 w 1104"/>
                  <a:gd name="T85" fmla="*/ 138 h 440"/>
                  <a:gd name="T86" fmla="*/ 614 w 1104"/>
                  <a:gd name="T87" fmla="*/ 122 h 440"/>
                  <a:gd name="T88" fmla="*/ 574 w 1104"/>
                  <a:gd name="T89" fmla="*/ 116 h 440"/>
                  <a:gd name="T90" fmla="*/ 536 w 1104"/>
                  <a:gd name="T91" fmla="*/ 120 h 440"/>
                  <a:gd name="T92" fmla="*/ 502 w 1104"/>
                  <a:gd name="T93" fmla="*/ 134 h 440"/>
                  <a:gd name="T94" fmla="*/ 486 w 1104"/>
                  <a:gd name="T95" fmla="*/ 148 h 440"/>
                  <a:gd name="T96" fmla="*/ 428 w 1104"/>
                  <a:gd name="T97" fmla="*/ 122 h 440"/>
                  <a:gd name="T98" fmla="*/ 377 w 1104"/>
                  <a:gd name="T99" fmla="*/ 106 h 440"/>
                  <a:gd name="T100" fmla="*/ 337 w 1104"/>
                  <a:gd name="T101" fmla="*/ 102 h 440"/>
                  <a:gd name="T102" fmla="*/ 301 w 1104"/>
                  <a:gd name="T103" fmla="*/ 106 h 440"/>
                  <a:gd name="T104" fmla="*/ 269 w 1104"/>
                  <a:gd name="T105" fmla="*/ 122 h 440"/>
                  <a:gd name="T106" fmla="*/ 257 w 1104"/>
                  <a:gd name="T107" fmla="*/ 136 h 440"/>
                  <a:gd name="T108" fmla="*/ 319 w 1104"/>
                  <a:gd name="T109" fmla="*/ 152 h 440"/>
                  <a:gd name="T110" fmla="*/ 373 w 1104"/>
                  <a:gd name="T111" fmla="*/ 176 h 440"/>
                  <a:gd name="T112" fmla="*/ 405 w 1104"/>
                  <a:gd name="T113" fmla="*/ 196 h 440"/>
                  <a:gd name="T114" fmla="*/ 426 w 1104"/>
                  <a:gd name="T115" fmla="*/ 224 h 440"/>
                  <a:gd name="T116" fmla="*/ 440 w 1104"/>
                  <a:gd name="T117" fmla="*/ 258 h 440"/>
                  <a:gd name="T118" fmla="*/ 315 w 1104"/>
                  <a:gd name="T119" fmla="*/ 346 h 44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04" h="440">
                    <a:moveTo>
                      <a:pt x="320" y="346"/>
                    </a:moveTo>
                    <a:lnTo>
                      <a:pt x="320" y="346"/>
                    </a:lnTo>
                    <a:lnTo>
                      <a:pt x="320" y="338"/>
                    </a:lnTo>
                    <a:lnTo>
                      <a:pt x="314" y="318"/>
                    </a:lnTo>
                    <a:lnTo>
                      <a:pt x="308" y="304"/>
                    </a:lnTo>
                    <a:lnTo>
                      <a:pt x="302" y="290"/>
                    </a:lnTo>
                    <a:lnTo>
                      <a:pt x="292" y="276"/>
                    </a:lnTo>
                    <a:lnTo>
                      <a:pt x="280" y="262"/>
                    </a:lnTo>
                    <a:lnTo>
                      <a:pt x="266" y="252"/>
                    </a:lnTo>
                    <a:lnTo>
                      <a:pt x="248" y="242"/>
                    </a:lnTo>
                    <a:lnTo>
                      <a:pt x="226" y="236"/>
                    </a:lnTo>
                    <a:lnTo>
                      <a:pt x="202" y="232"/>
                    </a:lnTo>
                    <a:lnTo>
                      <a:pt x="188" y="234"/>
                    </a:lnTo>
                    <a:lnTo>
                      <a:pt x="174" y="234"/>
                    </a:lnTo>
                    <a:lnTo>
                      <a:pt x="142" y="242"/>
                    </a:lnTo>
                    <a:lnTo>
                      <a:pt x="104" y="256"/>
                    </a:lnTo>
                    <a:lnTo>
                      <a:pt x="64" y="276"/>
                    </a:lnTo>
                    <a:lnTo>
                      <a:pt x="56" y="274"/>
                    </a:lnTo>
                    <a:lnTo>
                      <a:pt x="36" y="268"/>
                    </a:lnTo>
                    <a:lnTo>
                      <a:pt x="26" y="262"/>
                    </a:lnTo>
                    <a:lnTo>
                      <a:pt x="14" y="256"/>
                    </a:lnTo>
                    <a:lnTo>
                      <a:pt x="6" y="246"/>
                    </a:lnTo>
                    <a:lnTo>
                      <a:pt x="0" y="236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14"/>
                    </a:lnTo>
                    <a:lnTo>
                      <a:pt x="2" y="206"/>
                    </a:lnTo>
                    <a:lnTo>
                      <a:pt x="6" y="198"/>
                    </a:lnTo>
                    <a:lnTo>
                      <a:pt x="12" y="188"/>
                    </a:lnTo>
                    <a:lnTo>
                      <a:pt x="30" y="168"/>
                    </a:lnTo>
                    <a:lnTo>
                      <a:pt x="54" y="144"/>
                    </a:lnTo>
                    <a:lnTo>
                      <a:pt x="90" y="118"/>
                    </a:lnTo>
                    <a:lnTo>
                      <a:pt x="134" y="88"/>
                    </a:lnTo>
                    <a:lnTo>
                      <a:pt x="192" y="54"/>
                    </a:lnTo>
                    <a:lnTo>
                      <a:pt x="218" y="40"/>
                    </a:lnTo>
                    <a:lnTo>
                      <a:pt x="244" y="26"/>
                    </a:lnTo>
                    <a:lnTo>
                      <a:pt x="278" y="14"/>
                    </a:lnTo>
                    <a:lnTo>
                      <a:pt x="296" y="8"/>
                    </a:lnTo>
                    <a:lnTo>
                      <a:pt x="316" y="4"/>
                    </a:lnTo>
                    <a:lnTo>
                      <a:pt x="336" y="4"/>
                    </a:lnTo>
                    <a:lnTo>
                      <a:pt x="354" y="4"/>
                    </a:lnTo>
                    <a:lnTo>
                      <a:pt x="374" y="8"/>
                    </a:lnTo>
                    <a:lnTo>
                      <a:pt x="392" y="16"/>
                    </a:lnTo>
                    <a:lnTo>
                      <a:pt x="410" y="28"/>
                    </a:lnTo>
                    <a:lnTo>
                      <a:pt x="426" y="42"/>
                    </a:lnTo>
                    <a:lnTo>
                      <a:pt x="434" y="34"/>
                    </a:lnTo>
                    <a:lnTo>
                      <a:pt x="446" y="26"/>
                    </a:lnTo>
                    <a:lnTo>
                      <a:pt x="462" y="16"/>
                    </a:lnTo>
                    <a:lnTo>
                      <a:pt x="484" y="8"/>
                    </a:lnTo>
                    <a:lnTo>
                      <a:pt x="510" y="2"/>
                    </a:lnTo>
                    <a:lnTo>
                      <a:pt x="526" y="2"/>
                    </a:lnTo>
                    <a:lnTo>
                      <a:pt x="542" y="0"/>
                    </a:lnTo>
                    <a:lnTo>
                      <a:pt x="562" y="2"/>
                    </a:lnTo>
                    <a:lnTo>
                      <a:pt x="580" y="4"/>
                    </a:lnTo>
                    <a:lnTo>
                      <a:pt x="602" y="8"/>
                    </a:lnTo>
                    <a:lnTo>
                      <a:pt x="624" y="14"/>
                    </a:lnTo>
                    <a:lnTo>
                      <a:pt x="648" y="22"/>
                    </a:lnTo>
                    <a:lnTo>
                      <a:pt x="674" y="34"/>
                    </a:lnTo>
                    <a:lnTo>
                      <a:pt x="700" y="46"/>
                    </a:lnTo>
                    <a:lnTo>
                      <a:pt x="728" y="62"/>
                    </a:lnTo>
                    <a:lnTo>
                      <a:pt x="758" y="80"/>
                    </a:lnTo>
                    <a:lnTo>
                      <a:pt x="790" y="102"/>
                    </a:lnTo>
                    <a:lnTo>
                      <a:pt x="824" y="126"/>
                    </a:lnTo>
                    <a:lnTo>
                      <a:pt x="858" y="154"/>
                    </a:lnTo>
                    <a:lnTo>
                      <a:pt x="896" y="186"/>
                    </a:lnTo>
                    <a:lnTo>
                      <a:pt x="934" y="222"/>
                    </a:lnTo>
                    <a:lnTo>
                      <a:pt x="974" y="260"/>
                    </a:lnTo>
                    <a:lnTo>
                      <a:pt x="1016" y="304"/>
                    </a:lnTo>
                    <a:lnTo>
                      <a:pt x="1058" y="352"/>
                    </a:lnTo>
                    <a:lnTo>
                      <a:pt x="1104" y="404"/>
                    </a:lnTo>
                    <a:lnTo>
                      <a:pt x="1010" y="440"/>
                    </a:lnTo>
                    <a:lnTo>
                      <a:pt x="994" y="420"/>
                    </a:lnTo>
                    <a:lnTo>
                      <a:pt x="952" y="372"/>
                    </a:lnTo>
                    <a:lnTo>
                      <a:pt x="924" y="342"/>
                    </a:lnTo>
                    <a:lnTo>
                      <a:pt x="890" y="308"/>
                    </a:lnTo>
                    <a:lnTo>
                      <a:pt x="854" y="272"/>
                    </a:lnTo>
                    <a:lnTo>
                      <a:pt x="814" y="236"/>
                    </a:lnTo>
                    <a:lnTo>
                      <a:pt x="774" y="204"/>
                    </a:lnTo>
                    <a:lnTo>
                      <a:pt x="730" y="174"/>
                    </a:lnTo>
                    <a:lnTo>
                      <a:pt x="710" y="160"/>
                    </a:lnTo>
                    <a:lnTo>
                      <a:pt x="688" y="148"/>
                    </a:lnTo>
                    <a:lnTo>
                      <a:pt x="666" y="138"/>
                    </a:lnTo>
                    <a:lnTo>
                      <a:pt x="646" y="130"/>
                    </a:lnTo>
                    <a:lnTo>
                      <a:pt x="624" y="122"/>
                    </a:lnTo>
                    <a:lnTo>
                      <a:pt x="604" y="118"/>
                    </a:lnTo>
                    <a:lnTo>
                      <a:pt x="584" y="116"/>
                    </a:lnTo>
                    <a:lnTo>
                      <a:pt x="566" y="116"/>
                    </a:lnTo>
                    <a:lnTo>
                      <a:pt x="546" y="120"/>
                    </a:lnTo>
                    <a:lnTo>
                      <a:pt x="528" y="126"/>
                    </a:lnTo>
                    <a:lnTo>
                      <a:pt x="512" y="134"/>
                    </a:lnTo>
                    <a:lnTo>
                      <a:pt x="496" y="148"/>
                    </a:lnTo>
                    <a:lnTo>
                      <a:pt x="468" y="134"/>
                    </a:lnTo>
                    <a:lnTo>
                      <a:pt x="438" y="122"/>
                    </a:lnTo>
                    <a:lnTo>
                      <a:pt x="402" y="110"/>
                    </a:lnTo>
                    <a:lnTo>
                      <a:pt x="382" y="106"/>
                    </a:lnTo>
                    <a:lnTo>
                      <a:pt x="362" y="104"/>
                    </a:lnTo>
                    <a:lnTo>
                      <a:pt x="342" y="102"/>
                    </a:lnTo>
                    <a:lnTo>
                      <a:pt x="324" y="104"/>
                    </a:lnTo>
                    <a:lnTo>
                      <a:pt x="306" y="106"/>
                    </a:lnTo>
                    <a:lnTo>
                      <a:pt x="290" y="112"/>
                    </a:lnTo>
                    <a:lnTo>
                      <a:pt x="274" y="122"/>
                    </a:lnTo>
                    <a:lnTo>
                      <a:pt x="262" y="136"/>
                    </a:lnTo>
                    <a:lnTo>
                      <a:pt x="294" y="144"/>
                    </a:lnTo>
                    <a:lnTo>
                      <a:pt x="324" y="152"/>
                    </a:lnTo>
                    <a:lnTo>
                      <a:pt x="360" y="166"/>
                    </a:lnTo>
                    <a:lnTo>
                      <a:pt x="378" y="176"/>
                    </a:lnTo>
                    <a:lnTo>
                      <a:pt x="396" y="186"/>
                    </a:lnTo>
                    <a:lnTo>
                      <a:pt x="410" y="196"/>
                    </a:lnTo>
                    <a:lnTo>
                      <a:pt x="424" y="210"/>
                    </a:lnTo>
                    <a:lnTo>
                      <a:pt x="436" y="224"/>
                    </a:lnTo>
                    <a:lnTo>
                      <a:pt x="444" y="240"/>
                    </a:lnTo>
                    <a:lnTo>
                      <a:pt x="450" y="258"/>
                    </a:lnTo>
                    <a:lnTo>
                      <a:pt x="450" y="276"/>
                    </a:lnTo>
                    <a:lnTo>
                      <a:pt x="320" y="3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" name="Freeform 160"/>
              <p:cNvSpPr>
                <a:spLocks/>
              </p:cNvSpPr>
              <p:nvPr userDrawn="1"/>
            </p:nvSpPr>
            <p:spPr bwMode="auto">
              <a:xfrm>
                <a:off x="1675" y="2514"/>
                <a:ext cx="820" cy="620"/>
              </a:xfrm>
              <a:custGeom>
                <a:avLst/>
                <a:gdLst>
                  <a:gd name="T0" fmla="*/ 70 w 818"/>
                  <a:gd name="T1" fmla="*/ 212 h 620"/>
                  <a:gd name="T2" fmla="*/ 36 w 818"/>
                  <a:gd name="T3" fmla="*/ 186 h 620"/>
                  <a:gd name="T4" fmla="*/ 12 w 818"/>
                  <a:gd name="T5" fmla="*/ 162 h 620"/>
                  <a:gd name="T6" fmla="*/ 2 w 818"/>
                  <a:gd name="T7" fmla="*/ 142 h 620"/>
                  <a:gd name="T8" fmla="*/ 0 w 818"/>
                  <a:gd name="T9" fmla="*/ 122 h 620"/>
                  <a:gd name="T10" fmla="*/ 12 w 818"/>
                  <a:gd name="T11" fmla="*/ 104 h 620"/>
                  <a:gd name="T12" fmla="*/ 22 w 818"/>
                  <a:gd name="T13" fmla="*/ 94 h 620"/>
                  <a:gd name="T14" fmla="*/ 56 w 818"/>
                  <a:gd name="T15" fmla="*/ 68 h 620"/>
                  <a:gd name="T16" fmla="*/ 118 w 818"/>
                  <a:gd name="T17" fmla="*/ 34 h 620"/>
                  <a:gd name="T18" fmla="*/ 170 w 818"/>
                  <a:gd name="T19" fmla="*/ 12 h 620"/>
                  <a:gd name="T20" fmla="*/ 233 w 818"/>
                  <a:gd name="T21" fmla="*/ 2 h 620"/>
                  <a:gd name="T22" fmla="*/ 295 w 818"/>
                  <a:gd name="T23" fmla="*/ 4 h 620"/>
                  <a:gd name="T24" fmla="*/ 327 w 818"/>
                  <a:gd name="T25" fmla="*/ 12 h 620"/>
                  <a:gd name="T26" fmla="*/ 359 w 818"/>
                  <a:gd name="T27" fmla="*/ 26 h 620"/>
                  <a:gd name="T28" fmla="*/ 389 w 818"/>
                  <a:gd name="T29" fmla="*/ 48 h 620"/>
                  <a:gd name="T30" fmla="*/ 401 w 818"/>
                  <a:gd name="T31" fmla="*/ 52 h 620"/>
                  <a:gd name="T32" fmla="*/ 457 w 818"/>
                  <a:gd name="T33" fmla="*/ 82 h 620"/>
                  <a:gd name="T34" fmla="*/ 513 w 818"/>
                  <a:gd name="T35" fmla="*/ 122 h 620"/>
                  <a:gd name="T36" fmla="*/ 579 w 818"/>
                  <a:gd name="T37" fmla="*/ 182 h 620"/>
                  <a:gd name="T38" fmla="*/ 654 w 818"/>
                  <a:gd name="T39" fmla="*/ 264 h 620"/>
                  <a:gd name="T40" fmla="*/ 726 w 818"/>
                  <a:gd name="T41" fmla="*/ 370 h 620"/>
                  <a:gd name="T42" fmla="*/ 778 w 818"/>
                  <a:gd name="T43" fmla="*/ 470 h 620"/>
                  <a:gd name="T44" fmla="*/ 812 w 818"/>
                  <a:gd name="T45" fmla="*/ 544 h 620"/>
                  <a:gd name="T46" fmla="*/ 758 w 818"/>
                  <a:gd name="T47" fmla="*/ 620 h 620"/>
                  <a:gd name="T48" fmla="*/ 746 w 818"/>
                  <a:gd name="T49" fmla="*/ 598 h 620"/>
                  <a:gd name="T50" fmla="*/ 672 w 818"/>
                  <a:gd name="T51" fmla="*/ 464 h 620"/>
                  <a:gd name="T52" fmla="*/ 611 w 818"/>
                  <a:gd name="T53" fmla="*/ 374 h 620"/>
                  <a:gd name="T54" fmla="*/ 543 w 818"/>
                  <a:gd name="T55" fmla="*/ 282 h 620"/>
                  <a:gd name="T56" fmla="*/ 471 w 818"/>
                  <a:gd name="T57" fmla="*/ 202 h 620"/>
                  <a:gd name="T58" fmla="*/ 433 w 818"/>
                  <a:gd name="T59" fmla="*/ 168 h 620"/>
                  <a:gd name="T60" fmla="*/ 395 w 818"/>
                  <a:gd name="T61" fmla="*/ 142 h 620"/>
                  <a:gd name="T62" fmla="*/ 357 w 818"/>
                  <a:gd name="T63" fmla="*/ 126 h 620"/>
                  <a:gd name="T64" fmla="*/ 319 w 818"/>
                  <a:gd name="T65" fmla="*/ 118 h 620"/>
                  <a:gd name="T66" fmla="*/ 309 w 818"/>
                  <a:gd name="T67" fmla="*/ 114 h 620"/>
                  <a:gd name="T68" fmla="*/ 243 w 818"/>
                  <a:gd name="T69" fmla="*/ 100 h 620"/>
                  <a:gd name="T70" fmla="*/ 198 w 818"/>
                  <a:gd name="T71" fmla="*/ 98 h 620"/>
                  <a:gd name="T72" fmla="*/ 162 w 818"/>
                  <a:gd name="T73" fmla="*/ 102 h 620"/>
                  <a:gd name="T74" fmla="*/ 142 w 818"/>
                  <a:gd name="T75" fmla="*/ 112 h 620"/>
                  <a:gd name="T76" fmla="*/ 134 w 818"/>
                  <a:gd name="T77" fmla="*/ 124 h 620"/>
                  <a:gd name="T78" fmla="*/ 130 w 818"/>
                  <a:gd name="T79" fmla="*/ 140 h 620"/>
                  <a:gd name="T80" fmla="*/ 134 w 818"/>
                  <a:gd name="T81" fmla="*/ 160 h 620"/>
                  <a:gd name="T82" fmla="*/ 152 w 818"/>
                  <a:gd name="T83" fmla="*/ 200 h 6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18" h="620">
                    <a:moveTo>
                      <a:pt x="70" y="212"/>
                    </a:moveTo>
                    <a:lnTo>
                      <a:pt x="70" y="212"/>
                    </a:lnTo>
                    <a:lnTo>
                      <a:pt x="52" y="200"/>
                    </a:lnTo>
                    <a:lnTo>
                      <a:pt x="36" y="186"/>
                    </a:lnTo>
                    <a:lnTo>
                      <a:pt x="20" y="170"/>
                    </a:lnTo>
                    <a:lnTo>
                      <a:pt x="12" y="162"/>
                    </a:lnTo>
                    <a:lnTo>
                      <a:pt x="6" y="152"/>
                    </a:lnTo>
                    <a:lnTo>
                      <a:pt x="2" y="142"/>
                    </a:lnTo>
                    <a:lnTo>
                      <a:pt x="0" y="132"/>
                    </a:lnTo>
                    <a:lnTo>
                      <a:pt x="0" y="122"/>
                    </a:lnTo>
                    <a:lnTo>
                      <a:pt x="4" y="112"/>
                    </a:lnTo>
                    <a:lnTo>
                      <a:pt x="12" y="104"/>
                    </a:lnTo>
                    <a:lnTo>
                      <a:pt x="22" y="94"/>
                    </a:lnTo>
                    <a:lnTo>
                      <a:pt x="32" y="86"/>
                    </a:lnTo>
                    <a:lnTo>
                      <a:pt x="56" y="68"/>
                    </a:lnTo>
                    <a:lnTo>
                      <a:pt x="94" y="46"/>
                    </a:lnTo>
                    <a:lnTo>
                      <a:pt x="118" y="34"/>
                    </a:lnTo>
                    <a:lnTo>
                      <a:pt x="142" y="22"/>
                    </a:lnTo>
                    <a:lnTo>
                      <a:pt x="170" y="12"/>
                    </a:lnTo>
                    <a:lnTo>
                      <a:pt x="198" y="6"/>
                    </a:lnTo>
                    <a:lnTo>
                      <a:pt x="228" y="2"/>
                    </a:lnTo>
                    <a:lnTo>
                      <a:pt x="260" y="0"/>
                    </a:lnTo>
                    <a:lnTo>
                      <a:pt x="290" y="4"/>
                    </a:lnTo>
                    <a:lnTo>
                      <a:pt x="306" y="8"/>
                    </a:lnTo>
                    <a:lnTo>
                      <a:pt x="322" y="12"/>
                    </a:lnTo>
                    <a:lnTo>
                      <a:pt x="338" y="18"/>
                    </a:lnTo>
                    <a:lnTo>
                      <a:pt x="354" y="26"/>
                    </a:lnTo>
                    <a:lnTo>
                      <a:pt x="370" y="36"/>
                    </a:lnTo>
                    <a:lnTo>
                      <a:pt x="384" y="48"/>
                    </a:lnTo>
                    <a:lnTo>
                      <a:pt x="396" y="52"/>
                    </a:lnTo>
                    <a:lnTo>
                      <a:pt x="430" y="68"/>
                    </a:lnTo>
                    <a:lnTo>
                      <a:pt x="452" y="82"/>
                    </a:lnTo>
                    <a:lnTo>
                      <a:pt x="478" y="100"/>
                    </a:lnTo>
                    <a:lnTo>
                      <a:pt x="508" y="122"/>
                    </a:lnTo>
                    <a:lnTo>
                      <a:pt x="540" y="150"/>
                    </a:lnTo>
                    <a:lnTo>
                      <a:pt x="574" y="182"/>
                    </a:lnTo>
                    <a:lnTo>
                      <a:pt x="608" y="220"/>
                    </a:lnTo>
                    <a:lnTo>
                      <a:pt x="644" y="264"/>
                    </a:lnTo>
                    <a:lnTo>
                      <a:pt x="680" y="314"/>
                    </a:lnTo>
                    <a:lnTo>
                      <a:pt x="716" y="370"/>
                    </a:lnTo>
                    <a:lnTo>
                      <a:pt x="752" y="434"/>
                    </a:lnTo>
                    <a:lnTo>
                      <a:pt x="768" y="470"/>
                    </a:lnTo>
                    <a:lnTo>
                      <a:pt x="786" y="506"/>
                    </a:lnTo>
                    <a:lnTo>
                      <a:pt x="802" y="544"/>
                    </a:lnTo>
                    <a:lnTo>
                      <a:pt x="818" y="584"/>
                    </a:lnTo>
                    <a:lnTo>
                      <a:pt x="748" y="620"/>
                    </a:lnTo>
                    <a:lnTo>
                      <a:pt x="736" y="598"/>
                    </a:lnTo>
                    <a:lnTo>
                      <a:pt x="708" y="544"/>
                    </a:lnTo>
                    <a:lnTo>
                      <a:pt x="662" y="464"/>
                    </a:lnTo>
                    <a:lnTo>
                      <a:pt x="636" y="420"/>
                    </a:lnTo>
                    <a:lnTo>
                      <a:pt x="606" y="374"/>
                    </a:lnTo>
                    <a:lnTo>
                      <a:pt x="574" y="326"/>
                    </a:lnTo>
                    <a:lnTo>
                      <a:pt x="538" y="282"/>
                    </a:lnTo>
                    <a:lnTo>
                      <a:pt x="504" y="240"/>
                    </a:lnTo>
                    <a:lnTo>
                      <a:pt x="466" y="202"/>
                    </a:lnTo>
                    <a:lnTo>
                      <a:pt x="448" y="184"/>
                    </a:lnTo>
                    <a:lnTo>
                      <a:pt x="428" y="168"/>
                    </a:lnTo>
                    <a:lnTo>
                      <a:pt x="410" y="154"/>
                    </a:lnTo>
                    <a:lnTo>
                      <a:pt x="390" y="142"/>
                    </a:lnTo>
                    <a:lnTo>
                      <a:pt x="372" y="132"/>
                    </a:lnTo>
                    <a:lnTo>
                      <a:pt x="352" y="126"/>
                    </a:lnTo>
                    <a:lnTo>
                      <a:pt x="334" y="120"/>
                    </a:lnTo>
                    <a:lnTo>
                      <a:pt x="314" y="118"/>
                    </a:lnTo>
                    <a:lnTo>
                      <a:pt x="304" y="114"/>
                    </a:lnTo>
                    <a:lnTo>
                      <a:pt x="276" y="108"/>
                    </a:lnTo>
                    <a:lnTo>
                      <a:pt x="238" y="100"/>
                    </a:lnTo>
                    <a:lnTo>
                      <a:pt x="218" y="98"/>
                    </a:lnTo>
                    <a:lnTo>
                      <a:pt x="198" y="98"/>
                    </a:lnTo>
                    <a:lnTo>
                      <a:pt x="178" y="98"/>
                    </a:lnTo>
                    <a:lnTo>
                      <a:pt x="162" y="102"/>
                    </a:lnTo>
                    <a:lnTo>
                      <a:pt x="148" y="108"/>
                    </a:lnTo>
                    <a:lnTo>
                      <a:pt x="142" y="112"/>
                    </a:lnTo>
                    <a:lnTo>
                      <a:pt x="138" y="118"/>
                    </a:lnTo>
                    <a:lnTo>
                      <a:pt x="134" y="124"/>
                    </a:lnTo>
                    <a:lnTo>
                      <a:pt x="132" y="132"/>
                    </a:lnTo>
                    <a:lnTo>
                      <a:pt x="130" y="140"/>
                    </a:lnTo>
                    <a:lnTo>
                      <a:pt x="132" y="148"/>
                    </a:lnTo>
                    <a:lnTo>
                      <a:pt x="134" y="160"/>
                    </a:lnTo>
                    <a:lnTo>
                      <a:pt x="138" y="172"/>
                    </a:lnTo>
                    <a:lnTo>
                      <a:pt x="152" y="200"/>
                    </a:lnTo>
                    <a:lnTo>
                      <a:pt x="70" y="2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0" name="Freeform 161"/>
              <p:cNvSpPr>
                <a:spLocks/>
              </p:cNvSpPr>
              <p:nvPr userDrawn="1"/>
            </p:nvSpPr>
            <p:spPr bwMode="auto">
              <a:xfrm>
                <a:off x="6596" y="1074"/>
                <a:ext cx="1620" cy="1040"/>
              </a:xfrm>
              <a:custGeom>
                <a:avLst/>
                <a:gdLst>
                  <a:gd name="T0" fmla="*/ 616 w 1614"/>
                  <a:gd name="T1" fmla="*/ 48 h 1040"/>
                  <a:gd name="T2" fmla="*/ 851 w 1614"/>
                  <a:gd name="T3" fmla="*/ 186 h 1040"/>
                  <a:gd name="T4" fmla="*/ 1140 w 1614"/>
                  <a:gd name="T5" fmla="*/ 402 h 1040"/>
                  <a:gd name="T6" fmla="*/ 1281 w 1614"/>
                  <a:gd name="T7" fmla="*/ 536 h 1040"/>
                  <a:gd name="T8" fmla="*/ 1399 w 1614"/>
                  <a:gd name="T9" fmla="*/ 688 h 1040"/>
                  <a:gd name="T10" fmla="*/ 1530 w 1614"/>
                  <a:gd name="T11" fmla="*/ 718 h 1040"/>
                  <a:gd name="T12" fmla="*/ 1624 w 1614"/>
                  <a:gd name="T13" fmla="*/ 760 h 1040"/>
                  <a:gd name="T14" fmla="*/ 1644 w 1614"/>
                  <a:gd name="T15" fmla="*/ 792 h 1040"/>
                  <a:gd name="T16" fmla="*/ 1622 w 1614"/>
                  <a:gd name="T17" fmla="*/ 826 h 1040"/>
                  <a:gd name="T18" fmla="*/ 1544 w 1614"/>
                  <a:gd name="T19" fmla="*/ 862 h 1040"/>
                  <a:gd name="T20" fmla="*/ 1475 w 1614"/>
                  <a:gd name="T21" fmla="*/ 890 h 1040"/>
                  <a:gd name="T22" fmla="*/ 1343 w 1614"/>
                  <a:gd name="T23" fmla="*/ 930 h 1040"/>
                  <a:gd name="T24" fmla="*/ 1247 w 1614"/>
                  <a:gd name="T25" fmla="*/ 932 h 1040"/>
                  <a:gd name="T26" fmla="*/ 1130 w 1614"/>
                  <a:gd name="T27" fmla="*/ 910 h 1040"/>
                  <a:gd name="T28" fmla="*/ 1008 w 1614"/>
                  <a:gd name="T29" fmla="*/ 850 h 1040"/>
                  <a:gd name="T30" fmla="*/ 871 w 1614"/>
                  <a:gd name="T31" fmla="*/ 744 h 1040"/>
                  <a:gd name="T32" fmla="*/ 799 w 1614"/>
                  <a:gd name="T33" fmla="*/ 680 h 1040"/>
                  <a:gd name="T34" fmla="*/ 747 w 1614"/>
                  <a:gd name="T35" fmla="*/ 750 h 1040"/>
                  <a:gd name="T36" fmla="*/ 650 w 1614"/>
                  <a:gd name="T37" fmla="*/ 810 h 1040"/>
                  <a:gd name="T38" fmla="*/ 548 w 1614"/>
                  <a:gd name="T39" fmla="*/ 824 h 1040"/>
                  <a:gd name="T40" fmla="*/ 464 w 1614"/>
                  <a:gd name="T41" fmla="*/ 810 h 1040"/>
                  <a:gd name="T42" fmla="*/ 434 w 1614"/>
                  <a:gd name="T43" fmla="*/ 874 h 1040"/>
                  <a:gd name="T44" fmla="*/ 355 w 1614"/>
                  <a:gd name="T45" fmla="*/ 976 h 1040"/>
                  <a:gd name="T46" fmla="*/ 293 w 1614"/>
                  <a:gd name="T47" fmla="*/ 1022 h 1040"/>
                  <a:gd name="T48" fmla="*/ 219 w 1614"/>
                  <a:gd name="T49" fmla="*/ 1040 h 1040"/>
                  <a:gd name="T50" fmla="*/ 128 w 1614"/>
                  <a:gd name="T51" fmla="*/ 1016 h 1040"/>
                  <a:gd name="T52" fmla="*/ 28 w 1614"/>
                  <a:gd name="T53" fmla="*/ 936 h 1040"/>
                  <a:gd name="T54" fmla="*/ 56 w 1614"/>
                  <a:gd name="T55" fmla="*/ 764 h 1040"/>
                  <a:gd name="T56" fmla="*/ 169 w 1614"/>
                  <a:gd name="T57" fmla="*/ 852 h 1040"/>
                  <a:gd name="T58" fmla="*/ 237 w 1614"/>
                  <a:gd name="T59" fmla="*/ 880 h 1040"/>
                  <a:gd name="T60" fmla="*/ 287 w 1614"/>
                  <a:gd name="T61" fmla="*/ 870 h 1040"/>
                  <a:gd name="T62" fmla="*/ 323 w 1614"/>
                  <a:gd name="T63" fmla="*/ 822 h 1040"/>
                  <a:gd name="T64" fmla="*/ 337 w 1614"/>
                  <a:gd name="T65" fmla="*/ 720 h 1040"/>
                  <a:gd name="T66" fmla="*/ 335 w 1614"/>
                  <a:gd name="T67" fmla="*/ 664 h 1040"/>
                  <a:gd name="T68" fmla="*/ 347 w 1614"/>
                  <a:gd name="T69" fmla="*/ 614 h 1040"/>
                  <a:gd name="T70" fmla="*/ 389 w 1614"/>
                  <a:gd name="T71" fmla="*/ 594 h 1040"/>
                  <a:gd name="T72" fmla="*/ 458 w 1614"/>
                  <a:gd name="T73" fmla="*/ 610 h 1040"/>
                  <a:gd name="T74" fmla="*/ 550 w 1614"/>
                  <a:gd name="T75" fmla="*/ 632 h 1040"/>
                  <a:gd name="T76" fmla="*/ 616 w 1614"/>
                  <a:gd name="T77" fmla="*/ 614 h 1040"/>
                  <a:gd name="T78" fmla="*/ 664 w 1614"/>
                  <a:gd name="T79" fmla="*/ 574 h 1040"/>
                  <a:gd name="T80" fmla="*/ 677 w 1614"/>
                  <a:gd name="T81" fmla="*/ 524 h 1040"/>
                  <a:gd name="T82" fmla="*/ 709 w 1614"/>
                  <a:gd name="T83" fmla="*/ 470 h 1040"/>
                  <a:gd name="T84" fmla="*/ 749 w 1614"/>
                  <a:gd name="T85" fmla="*/ 464 h 1040"/>
                  <a:gd name="T86" fmla="*/ 795 w 1614"/>
                  <a:gd name="T87" fmla="*/ 504 h 1040"/>
                  <a:gd name="T88" fmla="*/ 954 w 1614"/>
                  <a:gd name="T89" fmla="*/ 668 h 1040"/>
                  <a:gd name="T90" fmla="*/ 1086 w 1614"/>
                  <a:gd name="T91" fmla="*/ 758 h 1040"/>
                  <a:gd name="T92" fmla="*/ 1154 w 1614"/>
                  <a:gd name="T93" fmla="*/ 774 h 1040"/>
                  <a:gd name="T94" fmla="*/ 1222 w 1614"/>
                  <a:gd name="T95" fmla="*/ 764 h 1040"/>
                  <a:gd name="T96" fmla="*/ 1257 w 1614"/>
                  <a:gd name="T97" fmla="*/ 754 h 1040"/>
                  <a:gd name="T98" fmla="*/ 1277 w 1614"/>
                  <a:gd name="T99" fmla="*/ 728 h 1040"/>
                  <a:gd name="T100" fmla="*/ 1251 w 1614"/>
                  <a:gd name="T101" fmla="*/ 680 h 1040"/>
                  <a:gd name="T102" fmla="*/ 1186 w 1614"/>
                  <a:gd name="T103" fmla="*/ 630 h 1040"/>
                  <a:gd name="T104" fmla="*/ 937 w 1614"/>
                  <a:gd name="T105" fmla="*/ 438 h 1040"/>
                  <a:gd name="T106" fmla="*/ 683 w 1614"/>
                  <a:gd name="T107" fmla="*/ 282 h 1040"/>
                  <a:gd name="T108" fmla="*/ 516 w 1614"/>
                  <a:gd name="T109" fmla="*/ 214 h 1040"/>
                  <a:gd name="T110" fmla="*/ 442 w 1614"/>
                  <a:gd name="T111" fmla="*/ 74 h 10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614" h="1040">
                    <a:moveTo>
                      <a:pt x="510" y="0"/>
                    </a:moveTo>
                    <a:lnTo>
                      <a:pt x="510" y="0"/>
                    </a:lnTo>
                    <a:lnTo>
                      <a:pt x="536" y="12"/>
                    </a:lnTo>
                    <a:lnTo>
                      <a:pt x="606" y="48"/>
                    </a:lnTo>
                    <a:lnTo>
                      <a:pt x="654" y="74"/>
                    </a:lnTo>
                    <a:lnTo>
                      <a:pt x="710" y="106"/>
                    </a:lnTo>
                    <a:lnTo>
                      <a:pt x="770" y="144"/>
                    </a:lnTo>
                    <a:lnTo>
                      <a:pt x="836" y="186"/>
                    </a:lnTo>
                    <a:lnTo>
                      <a:pt x="906" y="232"/>
                    </a:lnTo>
                    <a:lnTo>
                      <a:pt x="976" y="284"/>
                    </a:lnTo>
                    <a:lnTo>
                      <a:pt x="1048" y="340"/>
                    </a:lnTo>
                    <a:lnTo>
                      <a:pt x="1120" y="402"/>
                    </a:lnTo>
                    <a:lnTo>
                      <a:pt x="1154" y="434"/>
                    </a:lnTo>
                    <a:lnTo>
                      <a:pt x="1188" y="468"/>
                    </a:lnTo>
                    <a:lnTo>
                      <a:pt x="1222" y="502"/>
                    </a:lnTo>
                    <a:lnTo>
                      <a:pt x="1256" y="536"/>
                    </a:lnTo>
                    <a:lnTo>
                      <a:pt x="1286" y="574"/>
                    </a:lnTo>
                    <a:lnTo>
                      <a:pt x="1318" y="610"/>
                    </a:lnTo>
                    <a:lnTo>
                      <a:pt x="1346" y="648"/>
                    </a:lnTo>
                    <a:lnTo>
                      <a:pt x="1374" y="688"/>
                    </a:lnTo>
                    <a:lnTo>
                      <a:pt x="1392" y="692"/>
                    </a:lnTo>
                    <a:lnTo>
                      <a:pt x="1440" y="702"/>
                    </a:lnTo>
                    <a:lnTo>
                      <a:pt x="1500" y="718"/>
                    </a:lnTo>
                    <a:lnTo>
                      <a:pt x="1530" y="730"/>
                    </a:lnTo>
                    <a:lnTo>
                      <a:pt x="1558" y="740"/>
                    </a:lnTo>
                    <a:lnTo>
                      <a:pt x="1584" y="754"/>
                    </a:lnTo>
                    <a:lnTo>
                      <a:pt x="1594" y="760"/>
                    </a:lnTo>
                    <a:lnTo>
                      <a:pt x="1602" y="768"/>
                    </a:lnTo>
                    <a:lnTo>
                      <a:pt x="1608" y="776"/>
                    </a:lnTo>
                    <a:lnTo>
                      <a:pt x="1612" y="784"/>
                    </a:lnTo>
                    <a:lnTo>
                      <a:pt x="1614" y="792"/>
                    </a:lnTo>
                    <a:lnTo>
                      <a:pt x="1614" y="800"/>
                    </a:lnTo>
                    <a:lnTo>
                      <a:pt x="1610" y="808"/>
                    </a:lnTo>
                    <a:lnTo>
                      <a:pt x="1602" y="816"/>
                    </a:lnTo>
                    <a:lnTo>
                      <a:pt x="1592" y="826"/>
                    </a:lnTo>
                    <a:lnTo>
                      <a:pt x="1578" y="834"/>
                    </a:lnTo>
                    <a:lnTo>
                      <a:pt x="1562" y="844"/>
                    </a:lnTo>
                    <a:lnTo>
                      <a:pt x="1540" y="852"/>
                    </a:lnTo>
                    <a:lnTo>
                      <a:pt x="1514" y="862"/>
                    </a:lnTo>
                    <a:lnTo>
                      <a:pt x="1484" y="872"/>
                    </a:lnTo>
                    <a:lnTo>
                      <a:pt x="1468" y="880"/>
                    </a:lnTo>
                    <a:lnTo>
                      <a:pt x="1450" y="890"/>
                    </a:lnTo>
                    <a:lnTo>
                      <a:pt x="1426" y="902"/>
                    </a:lnTo>
                    <a:lnTo>
                      <a:pt x="1396" y="912"/>
                    </a:lnTo>
                    <a:lnTo>
                      <a:pt x="1360" y="922"/>
                    </a:lnTo>
                    <a:lnTo>
                      <a:pt x="1318" y="930"/>
                    </a:lnTo>
                    <a:lnTo>
                      <a:pt x="1296" y="932"/>
                    </a:lnTo>
                    <a:lnTo>
                      <a:pt x="1272" y="934"/>
                    </a:lnTo>
                    <a:lnTo>
                      <a:pt x="1248" y="934"/>
                    </a:lnTo>
                    <a:lnTo>
                      <a:pt x="1222" y="932"/>
                    </a:lnTo>
                    <a:lnTo>
                      <a:pt x="1196" y="930"/>
                    </a:lnTo>
                    <a:lnTo>
                      <a:pt x="1168" y="924"/>
                    </a:lnTo>
                    <a:lnTo>
                      <a:pt x="1140" y="918"/>
                    </a:lnTo>
                    <a:lnTo>
                      <a:pt x="1110" y="910"/>
                    </a:lnTo>
                    <a:lnTo>
                      <a:pt x="1080" y="898"/>
                    </a:lnTo>
                    <a:lnTo>
                      <a:pt x="1050" y="884"/>
                    </a:lnTo>
                    <a:lnTo>
                      <a:pt x="1020" y="868"/>
                    </a:lnTo>
                    <a:lnTo>
                      <a:pt x="988" y="850"/>
                    </a:lnTo>
                    <a:lnTo>
                      <a:pt x="956" y="828"/>
                    </a:lnTo>
                    <a:lnTo>
                      <a:pt x="922" y="804"/>
                    </a:lnTo>
                    <a:lnTo>
                      <a:pt x="890" y="776"/>
                    </a:lnTo>
                    <a:lnTo>
                      <a:pt x="856" y="744"/>
                    </a:lnTo>
                    <a:lnTo>
                      <a:pt x="822" y="710"/>
                    </a:lnTo>
                    <a:lnTo>
                      <a:pt x="788" y="670"/>
                    </a:lnTo>
                    <a:lnTo>
                      <a:pt x="784" y="680"/>
                    </a:lnTo>
                    <a:lnTo>
                      <a:pt x="770" y="702"/>
                    </a:lnTo>
                    <a:lnTo>
                      <a:pt x="760" y="718"/>
                    </a:lnTo>
                    <a:lnTo>
                      <a:pt x="748" y="734"/>
                    </a:lnTo>
                    <a:lnTo>
                      <a:pt x="732" y="750"/>
                    </a:lnTo>
                    <a:lnTo>
                      <a:pt x="714" y="768"/>
                    </a:lnTo>
                    <a:lnTo>
                      <a:pt x="692" y="784"/>
                    </a:lnTo>
                    <a:lnTo>
                      <a:pt x="668" y="798"/>
                    </a:lnTo>
                    <a:lnTo>
                      <a:pt x="640" y="810"/>
                    </a:lnTo>
                    <a:lnTo>
                      <a:pt x="610" y="818"/>
                    </a:lnTo>
                    <a:lnTo>
                      <a:pt x="576" y="824"/>
                    </a:lnTo>
                    <a:lnTo>
                      <a:pt x="558" y="824"/>
                    </a:lnTo>
                    <a:lnTo>
                      <a:pt x="538" y="824"/>
                    </a:lnTo>
                    <a:lnTo>
                      <a:pt x="518" y="822"/>
                    </a:lnTo>
                    <a:lnTo>
                      <a:pt x="498" y="820"/>
                    </a:lnTo>
                    <a:lnTo>
                      <a:pt x="476" y="816"/>
                    </a:lnTo>
                    <a:lnTo>
                      <a:pt x="454" y="810"/>
                    </a:lnTo>
                    <a:lnTo>
                      <a:pt x="446" y="828"/>
                    </a:lnTo>
                    <a:lnTo>
                      <a:pt x="436" y="848"/>
                    </a:lnTo>
                    <a:lnTo>
                      <a:pt x="424" y="874"/>
                    </a:lnTo>
                    <a:lnTo>
                      <a:pt x="406" y="902"/>
                    </a:lnTo>
                    <a:lnTo>
                      <a:pt x="386" y="932"/>
                    </a:lnTo>
                    <a:lnTo>
                      <a:pt x="362" y="962"/>
                    </a:lnTo>
                    <a:lnTo>
                      <a:pt x="350" y="976"/>
                    </a:lnTo>
                    <a:lnTo>
                      <a:pt x="336" y="990"/>
                    </a:lnTo>
                    <a:lnTo>
                      <a:pt x="322" y="1002"/>
                    </a:lnTo>
                    <a:lnTo>
                      <a:pt x="306" y="1012"/>
                    </a:lnTo>
                    <a:lnTo>
                      <a:pt x="288" y="1022"/>
                    </a:lnTo>
                    <a:lnTo>
                      <a:pt x="272" y="1030"/>
                    </a:lnTo>
                    <a:lnTo>
                      <a:pt x="254" y="1036"/>
                    </a:lnTo>
                    <a:lnTo>
                      <a:pt x="234" y="1040"/>
                    </a:lnTo>
                    <a:lnTo>
                      <a:pt x="214" y="1040"/>
                    </a:lnTo>
                    <a:lnTo>
                      <a:pt x="194" y="1038"/>
                    </a:lnTo>
                    <a:lnTo>
                      <a:pt x="172" y="1034"/>
                    </a:lnTo>
                    <a:lnTo>
                      <a:pt x="150" y="1028"/>
                    </a:lnTo>
                    <a:lnTo>
                      <a:pt x="128" y="1016"/>
                    </a:lnTo>
                    <a:lnTo>
                      <a:pt x="104" y="1002"/>
                    </a:lnTo>
                    <a:lnTo>
                      <a:pt x="78" y="984"/>
                    </a:lnTo>
                    <a:lnTo>
                      <a:pt x="54" y="962"/>
                    </a:lnTo>
                    <a:lnTo>
                      <a:pt x="28" y="936"/>
                    </a:lnTo>
                    <a:lnTo>
                      <a:pt x="0" y="904"/>
                    </a:lnTo>
                    <a:lnTo>
                      <a:pt x="42" y="752"/>
                    </a:lnTo>
                    <a:lnTo>
                      <a:pt x="56" y="764"/>
                    </a:lnTo>
                    <a:lnTo>
                      <a:pt x="90" y="796"/>
                    </a:lnTo>
                    <a:lnTo>
                      <a:pt x="112" y="816"/>
                    </a:lnTo>
                    <a:lnTo>
                      <a:pt x="138" y="834"/>
                    </a:lnTo>
                    <a:lnTo>
                      <a:pt x="164" y="852"/>
                    </a:lnTo>
                    <a:lnTo>
                      <a:pt x="192" y="866"/>
                    </a:lnTo>
                    <a:lnTo>
                      <a:pt x="206" y="872"/>
                    </a:lnTo>
                    <a:lnTo>
                      <a:pt x="220" y="876"/>
                    </a:lnTo>
                    <a:lnTo>
                      <a:pt x="232" y="880"/>
                    </a:lnTo>
                    <a:lnTo>
                      <a:pt x="246" y="880"/>
                    </a:lnTo>
                    <a:lnTo>
                      <a:pt x="258" y="878"/>
                    </a:lnTo>
                    <a:lnTo>
                      <a:pt x="270" y="876"/>
                    </a:lnTo>
                    <a:lnTo>
                      <a:pt x="282" y="870"/>
                    </a:lnTo>
                    <a:lnTo>
                      <a:pt x="292" y="862"/>
                    </a:lnTo>
                    <a:lnTo>
                      <a:pt x="302" y="852"/>
                    </a:lnTo>
                    <a:lnTo>
                      <a:pt x="310" y="838"/>
                    </a:lnTo>
                    <a:lnTo>
                      <a:pt x="318" y="822"/>
                    </a:lnTo>
                    <a:lnTo>
                      <a:pt x="324" y="802"/>
                    </a:lnTo>
                    <a:lnTo>
                      <a:pt x="328" y="778"/>
                    </a:lnTo>
                    <a:lnTo>
                      <a:pt x="332" y="750"/>
                    </a:lnTo>
                    <a:lnTo>
                      <a:pt x="332" y="720"/>
                    </a:lnTo>
                    <a:lnTo>
                      <a:pt x="332" y="684"/>
                    </a:lnTo>
                    <a:lnTo>
                      <a:pt x="332" y="678"/>
                    </a:lnTo>
                    <a:lnTo>
                      <a:pt x="330" y="664"/>
                    </a:lnTo>
                    <a:lnTo>
                      <a:pt x="332" y="644"/>
                    </a:lnTo>
                    <a:lnTo>
                      <a:pt x="334" y="634"/>
                    </a:lnTo>
                    <a:lnTo>
                      <a:pt x="336" y="622"/>
                    </a:lnTo>
                    <a:lnTo>
                      <a:pt x="342" y="614"/>
                    </a:lnTo>
                    <a:lnTo>
                      <a:pt x="348" y="606"/>
                    </a:lnTo>
                    <a:lnTo>
                      <a:pt x="358" y="598"/>
                    </a:lnTo>
                    <a:lnTo>
                      <a:pt x="370" y="594"/>
                    </a:lnTo>
                    <a:lnTo>
                      <a:pt x="384" y="594"/>
                    </a:lnTo>
                    <a:lnTo>
                      <a:pt x="402" y="596"/>
                    </a:lnTo>
                    <a:lnTo>
                      <a:pt x="422" y="600"/>
                    </a:lnTo>
                    <a:lnTo>
                      <a:pt x="448" y="610"/>
                    </a:lnTo>
                    <a:lnTo>
                      <a:pt x="474" y="622"/>
                    </a:lnTo>
                    <a:lnTo>
                      <a:pt x="498" y="628"/>
                    </a:lnTo>
                    <a:lnTo>
                      <a:pt x="520" y="632"/>
                    </a:lnTo>
                    <a:lnTo>
                      <a:pt x="540" y="632"/>
                    </a:lnTo>
                    <a:lnTo>
                      <a:pt x="558" y="630"/>
                    </a:lnTo>
                    <a:lnTo>
                      <a:pt x="576" y="626"/>
                    </a:lnTo>
                    <a:lnTo>
                      <a:pt x="592" y="622"/>
                    </a:lnTo>
                    <a:lnTo>
                      <a:pt x="606" y="614"/>
                    </a:lnTo>
                    <a:lnTo>
                      <a:pt x="618" y="608"/>
                    </a:lnTo>
                    <a:lnTo>
                      <a:pt x="628" y="600"/>
                    </a:lnTo>
                    <a:lnTo>
                      <a:pt x="644" y="586"/>
                    </a:lnTo>
                    <a:lnTo>
                      <a:pt x="654" y="574"/>
                    </a:lnTo>
                    <a:lnTo>
                      <a:pt x="656" y="570"/>
                    </a:lnTo>
                    <a:lnTo>
                      <a:pt x="660" y="546"/>
                    </a:lnTo>
                    <a:lnTo>
                      <a:pt x="666" y="524"/>
                    </a:lnTo>
                    <a:lnTo>
                      <a:pt x="674" y="500"/>
                    </a:lnTo>
                    <a:lnTo>
                      <a:pt x="680" y="488"/>
                    </a:lnTo>
                    <a:lnTo>
                      <a:pt x="686" y="478"/>
                    </a:lnTo>
                    <a:lnTo>
                      <a:pt x="694" y="470"/>
                    </a:lnTo>
                    <a:lnTo>
                      <a:pt x="702" y="464"/>
                    </a:lnTo>
                    <a:lnTo>
                      <a:pt x="712" y="462"/>
                    </a:lnTo>
                    <a:lnTo>
                      <a:pt x="722" y="462"/>
                    </a:lnTo>
                    <a:lnTo>
                      <a:pt x="734" y="464"/>
                    </a:lnTo>
                    <a:lnTo>
                      <a:pt x="748" y="474"/>
                    </a:lnTo>
                    <a:lnTo>
                      <a:pt x="762" y="486"/>
                    </a:lnTo>
                    <a:lnTo>
                      <a:pt x="780" y="504"/>
                    </a:lnTo>
                    <a:lnTo>
                      <a:pt x="824" y="552"/>
                    </a:lnTo>
                    <a:lnTo>
                      <a:pt x="876" y="610"/>
                    </a:lnTo>
                    <a:lnTo>
                      <a:pt x="906" y="638"/>
                    </a:lnTo>
                    <a:lnTo>
                      <a:pt x="936" y="668"/>
                    </a:lnTo>
                    <a:lnTo>
                      <a:pt x="968" y="694"/>
                    </a:lnTo>
                    <a:lnTo>
                      <a:pt x="1000" y="720"/>
                    </a:lnTo>
                    <a:lnTo>
                      <a:pt x="1032" y="740"/>
                    </a:lnTo>
                    <a:lnTo>
                      <a:pt x="1066" y="758"/>
                    </a:lnTo>
                    <a:lnTo>
                      <a:pt x="1084" y="764"/>
                    </a:lnTo>
                    <a:lnTo>
                      <a:pt x="1100" y="770"/>
                    </a:lnTo>
                    <a:lnTo>
                      <a:pt x="1118" y="774"/>
                    </a:lnTo>
                    <a:lnTo>
                      <a:pt x="1134" y="774"/>
                    </a:lnTo>
                    <a:lnTo>
                      <a:pt x="1150" y="776"/>
                    </a:lnTo>
                    <a:lnTo>
                      <a:pt x="1168" y="774"/>
                    </a:lnTo>
                    <a:lnTo>
                      <a:pt x="1184" y="770"/>
                    </a:lnTo>
                    <a:lnTo>
                      <a:pt x="1200" y="764"/>
                    </a:lnTo>
                    <a:lnTo>
                      <a:pt x="1206" y="762"/>
                    </a:lnTo>
                    <a:lnTo>
                      <a:pt x="1218" y="760"/>
                    </a:lnTo>
                    <a:lnTo>
                      <a:pt x="1232" y="754"/>
                    </a:lnTo>
                    <a:lnTo>
                      <a:pt x="1240" y="748"/>
                    </a:lnTo>
                    <a:lnTo>
                      <a:pt x="1246" y="744"/>
                    </a:lnTo>
                    <a:lnTo>
                      <a:pt x="1250" y="736"/>
                    </a:lnTo>
                    <a:lnTo>
                      <a:pt x="1252" y="728"/>
                    </a:lnTo>
                    <a:lnTo>
                      <a:pt x="1252" y="718"/>
                    </a:lnTo>
                    <a:lnTo>
                      <a:pt x="1248" y="708"/>
                    </a:lnTo>
                    <a:lnTo>
                      <a:pt x="1240" y="696"/>
                    </a:lnTo>
                    <a:lnTo>
                      <a:pt x="1226" y="680"/>
                    </a:lnTo>
                    <a:lnTo>
                      <a:pt x="1208" y="664"/>
                    </a:lnTo>
                    <a:lnTo>
                      <a:pt x="1184" y="646"/>
                    </a:lnTo>
                    <a:lnTo>
                      <a:pt x="1166" y="630"/>
                    </a:lnTo>
                    <a:lnTo>
                      <a:pt x="1110" y="582"/>
                    </a:lnTo>
                    <a:lnTo>
                      <a:pt x="1026" y="516"/>
                    </a:lnTo>
                    <a:lnTo>
                      <a:pt x="976" y="478"/>
                    </a:lnTo>
                    <a:lnTo>
                      <a:pt x="922" y="438"/>
                    </a:lnTo>
                    <a:lnTo>
                      <a:pt x="862" y="396"/>
                    </a:lnTo>
                    <a:lnTo>
                      <a:pt x="800" y="356"/>
                    </a:lnTo>
                    <a:lnTo>
                      <a:pt x="736" y="318"/>
                    </a:lnTo>
                    <a:lnTo>
                      <a:pt x="670" y="282"/>
                    </a:lnTo>
                    <a:lnTo>
                      <a:pt x="604" y="252"/>
                    </a:lnTo>
                    <a:lnTo>
                      <a:pt x="572" y="238"/>
                    </a:lnTo>
                    <a:lnTo>
                      <a:pt x="538" y="224"/>
                    </a:lnTo>
                    <a:lnTo>
                      <a:pt x="506" y="214"/>
                    </a:lnTo>
                    <a:lnTo>
                      <a:pt x="474" y="204"/>
                    </a:lnTo>
                    <a:lnTo>
                      <a:pt x="442" y="196"/>
                    </a:lnTo>
                    <a:lnTo>
                      <a:pt x="412" y="190"/>
                    </a:lnTo>
                    <a:lnTo>
                      <a:pt x="432" y="74"/>
                    </a:lnTo>
                    <a:lnTo>
                      <a:pt x="5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1" name="Freeform 162"/>
              <p:cNvSpPr>
                <a:spLocks/>
              </p:cNvSpPr>
              <p:nvPr userDrawn="1"/>
            </p:nvSpPr>
            <p:spPr bwMode="auto">
              <a:xfrm>
                <a:off x="6436" y="1774"/>
                <a:ext cx="1140" cy="640"/>
              </a:xfrm>
              <a:custGeom>
                <a:avLst/>
                <a:gdLst>
                  <a:gd name="T0" fmla="*/ 1154 w 1136"/>
                  <a:gd name="T1" fmla="*/ 123 h 646"/>
                  <a:gd name="T2" fmla="*/ 1138 w 1136"/>
                  <a:gd name="T3" fmla="*/ 190 h 646"/>
                  <a:gd name="T4" fmla="*/ 1100 w 1136"/>
                  <a:gd name="T5" fmla="*/ 252 h 646"/>
                  <a:gd name="T6" fmla="*/ 1060 w 1136"/>
                  <a:gd name="T7" fmla="*/ 279 h 646"/>
                  <a:gd name="T8" fmla="*/ 1018 w 1136"/>
                  <a:gd name="T9" fmla="*/ 291 h 646"/>
                  <a:gd name="T10" fmla="*/ 961 w 1136"/>
                  <a:gd name="T11" fmla="*/ 289 h 646"/>
                  <a:gd name="T12" fmla="*/ 899 w 1136"/>
                  <a:gd name="T13" fmla="*/ 273 h 646"/>
                  <a:gd name="T14" fmla="*/ 873 w 1136"/>
                  <a:gd name="T15" fmla="*/ 277 h 646"/>
                  <a:gd name="T16" fmla="*/ 849 w 1136"/>
                  <a:gd name="T17" fmla="*/ 365 h 646"/>
                  <a:gd name="T18" fmla="*/ 811 w 1136"/>
                  <a:gd name="T19" fmla="*/ 428 h 646"/>
                  <a:gd name="T20" fmla="*/ 777 w 1136"/>
                  <a:gd name="T21" fmla="*/ 460 h 646"/>
                  <a:gd name="T22" fmla="*/ 731 w 1136"/>
                  <a:gd name="T23" fmla="*/ 476 h 646"/>
                  <a:gd name="T24" fmla="*/ 670 w 1136"/>
                  <a:gd name="T25" fmla="*/ 481 h 646"/>
                  <a:gd name="T26" fmla="*/ 598 w 1136"/>
                  <a:gd name="T27" fmla="*/ 468 h 646"/>
                  <a:gd name="T28" fmla="*/ 512 w 1136"/>
                  <a:gd name="T29" fmla="*/ 432 h 646"/>
                  <a:gd name="T30" fmla="*/ 494 w 1136"/>
                  <a:gd name="T31" fmla="*/ 475 h 646"/>
                  <a:gd name="T32" fmla="*/ 450 w 1136"/>
                  <a:gd name="T33" fmla="*/ 539 h 646"/>
                  <a:gd name="T34" fmla="*/ 387 w 1136"/>
                  <a:gd name="T35" fmla="*/ 587 h 646"/>
                  <a:gd name="T36" fmla="*/ 341 w 1136"/>
                  <a:gd name="T37" fmla="*/ 606 h 646"/>
                  <a:gd name="T38" fmla="*/ 287 w 1136"/>
                  <a:gd name="T39" fmla="*/ 616 h 646"/>
                  <a:gd name="T40" fmla="*/ 225 w 1136"/>
                  <a:gd name="T41" fmla="*/ 612 h 646"/>
                  <a:gd name="T42" fmla="*/ 153 w 1136"/>
                  <a:gd name="T43" fmla="*/ 587 h 646"/>
                  <a:gd name="T44" fmla="*/ 42 w 1136"/>
                  <a:gd name="T45" fmla="*/ 311 h 646"/>
                  <a:gd name="T46" fmla="*/ 102 w 1136"/>
                  <a:gd name="T47" fmla="*/ 370 h 646"/>
                  <a:gd name="T48" fmla="*/ 197 w 1136"/>
                  <a:gd name="T49" fmla="*/ 446 h 646"/>
                  <a:gd name="T50" fmla="*/ 261 w 1136"/>
                  <a:gd name="T51" fmla="*/ 480 h 646"/>
                  <a:gd name="T52" fmla="*/ 303 w 1136"/>
                  <a:gd name="T53" fmla="*/ 489 h 646"/>
                  <a:gd name="T54" fmla="*/ 335 w 1136"/>
                  <a:gd name="T55" fmla="*/ 475 h 646"/>
                  <a:gd name="T56" fmla="*/ 353 w 1136"/>
                  <a:gd name="T57" fmla="*/ 434 h 646"/>
                  <a:gd name="T58" fmla="*/ 351 w 1136"/>
                  <a:gd name="T59" fmla="*/ 357 h 646"/>
                  <a:gd name="T60" fmla="*/ 419 w 1136"/>
                  <a:gd name="T61" fmla="*/ 198 h 646"/>
                  <a:gd name="T62" fmla="*/ 496 w 1136"/>
                  <a:gd name="T63" fmla="*/ 261 h 646"/>
                  <a:gd name="T64" fmla="*/ 600 w 1136"/>
                  <a:gd name="T65" fmla="*/ 333 h 646"/>
                  <a:gd name="T66" fmla="*/ 668 w 1136"/>
                  <a:gd name="T67" fmla="*/ 364 h 646"/>
                  <a:gd name="T68" fmla="*/ 708 w 1136"/>
                  <a:gd name="T69" fmla="*/ 364 h 646"/>
                  <a:gd name="T70" fmla="*/ 739 w 1136"/>
                  <a:gd name="T71" fmla="*/ 337 h 646"/>
                  <a:gd name="T72" fmla="*/ 741 w 1136"/>
                  <a:gd name="T73" fmla="*/ 275 h 646"/>
                  <a:gd name="T74" fmla="*/ 713 w 1136"/>
                  <a:gd name="T75" fmla="*/ 172 h 646"/>
                  <a:gd name="T76" fmla="*/ 749 w 1136"/>
                  <a:gd name="T77" fmla="*/ 0 h 646"/>
                  <a:gd name="T78" fmla="*/ 793 w 1136"/>
                  <a:gd name="T79" fmla="*/ 55 h 646"/>
                  <a:gd name="T80" fmla="*/ 863 w 1136"/>
                  <a:gd name="T81" fmla="*/ 135 h 646"/>
                  <a:gd name="T82" fmla="*/ 925 w 1136"/>
                  <a:gd name="T83" fmla="*/ 178 h 646"/>
                  <a:gd name="T84" fmla="*/ 959 w 1136"/>
                  <a:gd name="T85" fmla="*/ 188 h 646"/>
                  <a:gd name="T86" fmla="*/ 985 w 1136"/>
                  <a:gd name="T87" fmla="*/ 174 h 646"/>
                  <a:gd name="T88" fmla="*/ 1006 w 1136"/>
                  <a:gd name="T89" fmla="*/ 135 h 646"/>
                  <a:gd name="T90" fmla="*/ 1014 w 1136"/>
                  <a:gd name="T91" fmla="*/ 57 h 64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136" h="646">
                    <a:moveTo>
                      <a:pt x="1136" y="116"/>
                    </a:moveTo>
                    <a:lnTo>
                      <a:pt x="1136" y="116"/>
                    </a:lnTo>
                    <a:lnTo>
                      <a:pt x="1134" y="128"/>
                    </a:lnTo>
                    <a:lnTo>
                      <a:pt x="1130" y="158"/>
                    </a:lnTo>
                    <a:lnTo>
                      <a:pt x="1124" y="178"/>
                    </a:lnTo>
                    <a:lnTo>
                      <a:pt x="1118" y="200"/>
                    </a:lnTo>
                    <a:lnTo>
                      <a:pt x="1108" y="222"/>
                    </a:lnTo>
                    <a:lnTo>
                      <a:pt x="1096" y="242"/>
                    </a:lnTo>
                    <a:lnTo>
                      <a:pt x="1080" y="262"/>
                    </a:lnTo>
                    <a:lnTo>
                      <a:pt x="1062" y="280"/>
                    </a:lnTo>
                    <a:lnTo>
                      <a:pt x="1050" y="286"/>
                    </a:lnTo>
                    <a:lnTo>
                      <a:pt x="1040" y="294"/>
                    </a:lnTo>
                    <a:lnTo>
                      <a:pt x="1026" y="298"/>
                    </a:lnTo>
                    <a:lnTo>
                      <a:pt x="1012" y="302"/>
                    </a:lnTo>
                    <a:lnTo>
                      <a:pt x="998" y="306"/>
                    </a:lnTo>
                    <a:lnTo>
                      <a:pt x="982" y="308"/>
                    </a:lnTo>
                    <a:lnTo>
                      <a:pt x="964" y="306"/>
                    </a:lnTo>
                    <a:lnTo>
                      <a:pt x="946" y="304"/>
                    </a:lnTo>
                    <a:lnTo>
                      <a:pt x="926" y="302"/>
                    </a:lnTo>
                    <a:lnTo>
                      <a:pt x="906" y="296"/>
                    </a:lnTo>
                    <a:lnTo>
                      <a:pt x="884" y="288"/>
                    </a:lnTo>
                    <a:lnTo>
                      <a:pt x="860" y="278"/>
                    </a:lnTo>
                    <a:lnTo>
                      <a:pt x="858" y="292"/>
                    </a:lnTo>
                    <a:lnTo>
                      <a:pt x="850" y="330"/>
                    </a:lnTo>
                    <a:lnTo>
                      <a:pt x="844" y="356"/>
                    </a:lnTo>
                    <a:lnTo>
                      <a:pt x="834" y="382"/>
                    </a:lnTo>
                    <a:lnTo>
                      <a:pt x="822" y="408"/>
                    </a:lnTo>
                    <a:lnTo>
                      <a:pt x="806" y="436"/>
                    </a:lnTo>
                    <a:lnTo>
                      <a:pt x="796" y="448"/>
                    </a:lnTo>
                    <a:lnTo>
                      <a:pt x="786" y="458"/>
                    </a:lnTo>
                    <a:lnTo>
                      <a:pt x="774" y="470"/>
                    </a:lnTo>
                    <a:lnTo>
                      <a:pt x="762" y="480"/>
                    </a:lnTo>
                    <a:lnTo>
                      <a:pt x="748" y="488"/>
                    </a:lnTo>
                    <a:lnTo>
                      <a:pt x="732" y="494"/>
                    </a:lnTo>
                    <a:lnTo>
                      <a:pt x="716" y="500"/>
                    </a:lnTo>
                    <a:lnTo>
                      <a:pt x="698" y="504"/>
                    </a:lnTo>
                    <a:lnTo>
                      <a:pt x="680" y="506"/>
                    </a:lnTo>
                    <a:lnTo>
                      <a:pt x="660" y="506"/>
                    </a:lnTo>
                    <a:lnTo>
                      <a:pt x="638" y="504"/>
                    </a:lnTo>
                    <a:lnTo>
                      <a:pt x="614" y="498"/>
                    </a:lnTo>
                    <a:lnTo>
                      <a:pt x="588" y="490"/>
                    </a:lnTo>
                    <a:lnTo>
                      <a:pt x="562" y="480"/>
                    </a:lnTo>
                    <a:lnTo>
                      <a:pt x="532" y="468"/>
                    </a:lnTo>
                    <a:lnTo>
                      <a:pt x="502" y="452"/>
                    </a:lnTo>
                    <a:lnTo>
                      <a:pt x="498" y="464"/>
                    </a:lnTo>
                    <a:lnTo>
                      <a:pt x="484" y="498"/>
                    </a:lnTo>
                    <a:lnTo>
                      <a:pt x="472" y="518"/>
                    </a:lnTo>
                    <a:lnTo>
                      <a:pt x="458" y="540"/>
                    </a:lnTo>
                    <a:lnTo>
                      <a:pt x="440" y="564"/>
                    </a:lnTo>
                    <a:lnTo>
                      <a:pt x="418" y="586"/>
                    </a:lnTo>
                    <a:lnTo>
                      <a:pt x="394" y="606"/>
                    </a:lnTo>
                    <a:lnTo>
                      <a:pt x="382" y="616"/>
                    </a:lnTo>
                    <a:lnTo>
                      <a:pt x="368" y="624"/>
                    </a:lnTo>
                    <a:lnTo>
                      <a:pt x="352" y="630"/>
                    </a:lnTo>
                    <a:lnTo>
                      <a:pt x="336" y="636"/>
                    </a:lnTo>
                    <a:lnTo>
                      <a:pt x="320" y="642"/>
                    </a:lnTo>
                    <a:lnTo>
                      <a:pt x="302" y="644"/>
                    </a:lnTo>
                    <a:lnTo>
                      <a:pt x="282" y="646"/>
                    </a:lnTo>
                    <a:lnTo>
                      <a:pt x="262" y="646"/>
                    </a:lnTo>
                    <a:lnTo>
                      <a:pt x="242" y="644"/>
                    </a:lnTo>
                    <a:lnTo>
                      <a:pt x="220" y="642"/>
                    </a:lnTo>
                    <a:lnTo>
                      <a:pt x="196" y="636"/>
                    </a:lnTo>
                    <a:lnTo>
                      <a:pt x="172" y="628"/>
                    </a:lnTo>
                    <a:lnTo>
                      <a:pt x="148" y="616"/>
                    </a:lnTo>
                    <a:lnTo>
                      <a:pt x="122" y="604"/>
                    </a:lnTo>
                    <a:lnTo>
                      <a:pt x="0" y="466"/>
                    </a:lnTo>
                    <a:lnTo>
                      <a:pt x="42" y="326"/>
                    </a:lnTo>
                    <a:lnTo>
                      <a:pt x="60" y="344"/>
                    </a:lnTo>
                    <a:lnTo>
                      <a:pt x="102" y="388"/>
                    </a:lnTo>
                    <a:lnTo>
                      <a:pt x="130" y="414"/>
                    </a:lnTo>
                    <a:lnTo>
                      <a:pt x="160" y="440"/>
                    </a:lnTo>
                    <a:lnTo>
                      <a:pt x="192" y="466"/>
                    </a:lnTo>
                    <a:lnTo>
                      <a:pt x="224" y="488"/>
                    </a:lnTo>
                    <a:lnTo>
                      <a:pt x="240" y="496"/>
                    </a:lnTo>
                    <a:lnTo>
                      <a:pt x="256" y="504"/>
                    </a:lnTo>
                    <a:lnTo>
                      <a:pt x="270" y="510"/>
                    </a:lnTo>
                    <a:lnTo>
                      <a:pt x="284" y="512"/>
                    </a:lnTo>
                    <a:lnTo>
                      <a:pt x="298" y="514"/>
                    </a:lnTo>
                    <a:lnTo>
                      <a:pt x="310" y="512"/>
                    </a:lnTo>
                    <a:lnTo>
                      <a:pt x="320" y="506"/>
                    </a:lnTo>
                    <a:lnTo>
                      <a:pt x="330" y="498"/>
                    </a:lnTo>
                    <a:lnTo>
                      <a:pt x="336" y="488"/>
                    </a:lnTo>
                    <a:lnTo>
                      <a:pt x="342" y="472"/>
                    </a:lnTo>
                    <a:lnTo>
                      <a:pt x="348" y="454"/>
                    </a:lnTo>
                    <a:lnTo>
                      <a:pt x="350" y="432"/>
                    </a:lnTo>
                    <a:lnTo>
                      <a:pt x="350" y="404"/>
                    </a:lnTo>
                    <a:lnTo>
                      <a:pt x="346" y="372"/>
                    </a:lnTo>
                    <a:lnTo>
                      <a:pt x="342" y="336"/>
                    </a:lnTo>
                    <a:lnTo>
                      <a:pt x="334" y="294"/>
                    </a:lnTo>
                    <a:lnTo>
                      <a:pt x="414" y="208"/>
                    </a:lnTo>
                    <a:lnTo>
                      <a:pt x="434" y="228"/>
                    </a:lnTo>
                    <a:lnTo>
                      <a:pt x="486" y="272"/>
                    </a:lnTo>
                    <a:lnTo>
                      <a:pt x="518" y="298"/>
                    </a:lnTo>
                    <a:lnTo>
                      <a:pt x="554" y="324"/>
                    </a:lnTo>
                    <a:lnTo>
                      <a:pt x="590" y="348"/>
                    </a:lnTo>
                    <a:lnTo>
                      <a:pt x="626" y="368"/>
                    </a:lnTo>
                    <a:lnTo>
                      <a:pt x="642" y="374"/>
                    </a:lnTo>
                    <a:lnTo>
                      <a:pt x="658" y="380"/>
                    </a:lnTo>
                    <a:lnTo>
                      <a:pt x="674" y="382"/>
                    </a:lnTo>
                    <a:lnTo>
                      <a:pt x="686" y="382"/>
                    </a:lnTo>
                    <a:lnTo>
                      <a:pt x="698" y="380"/>
                    </a:lnTo>
                    <a:lnTo>
                      <a:pt x="710" y="374"/>
                    </a:lnTo>
                    <a:lnTo>
                      <a:pt x="718" y="366"/>
                    </a:lnTo>
                    <a:lnTo>
                      <a:pt x="724" y="352"/>
                    </a:lnTo>
                    <a:lnTo>
                      <a:pt x="728" y="336"/>
                    </a:lnTo>
                    <a:lnTo>
                      <a:pt x="728" y="314"/>
                    </a:lnTo>
                    <a:lnTo>
                      <a:pt x="726" y="290"/>
                    </a:lnTo>
                    <a:lnTo>
                      <a:pt x="722" y="258"/>
                    </a:lnTo>
                    <a:lnTo>
                      <a:pt x="714" y="224"/>
                    </a:lnTo>
                    <a:lnTo>
                      <a:pt x="702" y="182"/>
                    </a:lnTo>
                    <a:lnTo>
                      <a:pt x="686" y="136"/>
                    </a:lnTo>
                    <a:lnTo>
                      <a:pt x="666" y="84"/>
                    </a:lnTo>
                    <a:lnTo>
                      <a:pt x="734" y="0"/>
                    </a:lnTo>
                    <a:lnTo>
                      <a:pt x="746" y="18"/>
                    </a:lnTo>
                    <a:lnTo>
                      <a:pt x="778" y="60"/>
                    </a:lnTo>
                    <a:lnTo>
                      <a:pt x="800" y="86"/>
                    </a:lnTo>
                    <a:lnTo>
                      <a:pt x="822" y="114"/>
                    </a:lnTo>
                    <a:lnTo>
                      <a:pt x="848" y="140"/>
                    </a:lnTo>
                    <a:lnTo>
                      <a:pt x="872" y="162"/>
                    </a:lnTo>
                    <a:lnTo>
                      <a:pt x="898" y="182"/>
                    </a:lnTo>
                    <a:lnTo>
                      <a:pt x="910" y="188"/>
                    </a:lnTo>
                    <a:lnTo>
                      <a:pt x="922" y="194"/>
                    </a:lnTo>
                    <a:lnTo>
                      <a:pt x="932" y="196"/>
                    </a:lnTo>
                    <a:lnTo>
                      <a:pt x="944" y="198"/>
                    </a:lnTo>
                    <a:lnTo>
                      <a:pt x="954" y="196"/>
                    </a:lnTo>
                    <a:lnTo>
                      <a:pt x="962" y="190"/>
                    </a:lnTo>
                    <a:lnTo>
                      <a:pt x="970" y="184"/>
                    </a:lnTo>
                    <a:lnTo>
                      <a:pt x="978" y="172"/>
                    </a:lnTo>
                    <a:lnTo>
                      <a:pt x="984" y="158"/>
                    </a:lnTo>
                    <a:lnTo>
                      <a:pt x="988" y="140"/>
                    </a:lnTo>
                    <a:lnTo>
                      <a:pt x="992" y="118"/>
                    </a:lnTo>
                    <a:lnTo>
                      <a:pt x="994" y="92"/>
                    </a:lnTo>
                    <a:lnTo>
                      <a:pt x="994" y="62"/>
                    </a:lnTo>
                    <a:lnTo>
                      <a:pt x="992" y="28"/>
                    </a:lnTo>
                    <a:lnTo>
                      <a:pt x="1136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2" name="Freeform 163"/>
              <p:cNvSpPr>
                <a:spLocks/>
              </p:cNvSpPr>
              <p:nvPr userDrawn="1"/>
            </p:nvSpPr>
            <p:spPr bwMode="auto">
              <a:xfrm>
                <a:off x="6736" y="1934"/>
                <a:ext cx="1280" cy="660"/>
              </a:xfrm>
              <a:custGeom>
                <a:avLst/>
                <a:gdLst>
                  <a:gd name="T0" fmla="*/ 1201 w 1296"/>
                  <a:gd name="T1" fmla="*/ 28 h 672"/>
                  <a:gd name="T2" fmla="*/ 1216 w 1296"/>
                  <a:gd name="T3" fmla="*/ 132 h 672"/>
                  <a:gd name="T4" fmla="*/ 1216 w 1296"/>
                  <a:gd name="T5" fmla="*/ 220 h 672"/>
                  <a:gd name="T6" fmla="*/ 1205 w 1296"/>
                  <a:gd name="T7" fmla="*/ 283 h 672"/>
                  <a:gd name="T8" fmla="*/ 1177 w 1296"/>
                  <a:gd name="T9" fmla="*/ 335 h 672"/>
                  <a:gd name="T10" fmla="*/ 1130 w 1296"/>
                  <a:gd name="T11" fmla="*/ 367 h 672"/>
                  <a:gd name="T12" fmla="*/ 1060 w 1296"/>
                  <a:gd name="T13" fmla="*/ 375 h 672"/>
                  <a:gd name="T14" fmla="*/ 961 w 1296"/>
                  <a:gd name="T15" fmla="*/ 347 h 672"/>
                  <a:gd name="T16" fmla="*/ 830 w 1296"/>
                  <a:gd name="T17" fmla="*/ 279 h 672"/>
                  <a:gd name="T18" fmla="*/ 812 w 1296"/>
                  <a:gd name="T19" fmla="*/ 318 h 672"/>
                  <a:gd name="T20" fmla="*/ 770 w 1296"/>
                  <a:gd name="T21" fmla="*/ 377 h 672"/>
                  <a:gd name="T22" fmla="*/ 717 w 1296"/>
                  <a:gd name="T23" fmla="*/ 420 h 672"/>
                  <a:gd name="T24" fmla="*/ 672 w 1296"/>
                  <a:gd name="T25" fmla="*/ 439 h 672"/>
                  <a:gd name="T26" fmla="*/ 622 w 1296"/>
                  <a:gd name="T27" fmla="*/ 448 h 672"/>
                  <a:gd name="T28" fmla="*/ 565 w 1296"/>
                  <a:gd name="T29" fmla="*/ 443 h 672"/>
                  <a:gd name="T30" fmla="*/ 497 w 1296"/>
                  <a:gd name="T31" fmla="*/ 418 h 672"/>
                  <a:gd name="T32" fmla="*/ 472 w 1296"/>
                  <a:gd name="T33" fmla="*/ 426 h 672"/>
                  <a:gd name="T34" fmla="*/ 460 w 1296"/>
                  <a:gd name="T35" fmla="*/ 499 h 672"/>
                  <a:gd name="T36" fmla="*/ 435 w 1296"/>
                  <a:gd name="T37" fmla="*/ 556 h 672"/>
                  <a:gd name="T38" fmla="*/ 407 w 1296"/>
                  <a:gd name="T39" fmla="*/ 590 h 672"/>
                  <a:gd name="T40" fmla="*/ 361 w 1296"/>
                  <a:gd name="T41" fmla="*/ 612 h 672"/>
                  <a:gd name="T42" fmla="*/ 302 w 1296"/>
                  <a:gd name="T43" fmla="*/ 612 h 672"/>
                  <a:gd name="T44" fmla="*/ 223 w 1296"/>
                  <a:gd name="T45" fmla="*/ 585 h 672"/>
                  <a:gd name="T46" fmla="*/ 122 w 1296"/>
                  <a:gd name="T47" fmla="*/ 523 h 672"/>
                  <a:gd name="T48" fmla="*/ 0 w 1296"/>
                  <a:gd name="T49" fmla="*/ 420 h 672"/>
                  <a:gd name="T50" fmla="*/ 81 w 1296"/>
                  <a:gd name="T51" fmla="*/ 359 h 672"/>
                  <a:gd name="T52" fmla="*/ 188 w 1296"/>
                  <a:gd name="T53" fmla="*/ 443 h 672"/>
                  <a:gd name="T54" fmla="*/ 267 w 1296"/>
                  <a:gd name="T55" fmla="*/ 488 h 672"/>
                  <a:gd name="T56" fmla="*/ 306 w 1296"/>
                  <a:gd name="T57" fmla="*/ 497 h 672"/>
                  <a:gd name="T58" fmla="*/ 336 w 1296"/>
                  <a:gd name="T59" fmla="*/ 485 h 672"/>
                  <a:gd name="T60" fmla="*/ 348 w 1296"/>
                  <a:gd name="T61" fmla="*/ 446 h 672"/>
                  <a:gd name="T62" fmla="*/ 340 w 1296"/>
                  <a:gd name="T63" fmla="*/ 373 h 672"/>
                  <a:gd name="T64" fmla="*/ 302 w 1296"/>
                  <a:gd name="T65" fmla="*/ 261 h 672"/>
                  <a:gd name="T66" fmla="*/ 425 w 1296"/>
                  <a:gd name="T67" fmla="*/ 230 h 672"/>
                  <a:gd name="T68" fmla="*/ 514 w 1296"/>
                  <a:gd name="T69" fmla="*/ 296 h 672"/>
                  <a:gd name="T70" fmla="*/ 586 w 1296"/>
                  <a:gd name="T71" fmla="*/ 330 h 672"/>
                  <a:gd name="T72" fmla="*/ 622 w 1296"/>
                  <a:gd name="T73" fmla="*/ 332 h 672"/>
                  <a:gd name="T74" fmla="*/ 653 w 1296"/>
                  <a:gd name="T75" fmla="*/ 314 h 672"/>
                  <a:gd name="T76" fmla="*/ 669 w 1296"/>
                  <a:gd name="T77" fmla="*/ 273 h 672"/>
                  <a:gd name="T78" fmla="*/ 669 w 1296"/>
                  <a:gd name="T79" fmla="*/ 198 h 672"/>
                  <a:gd name="T80" fmla="*/ 649 w 1296"/>
                  <a:gd name="T81" fmla="*/ 90 h 672"/>
                  <a:gd name="T82" fmla="*/ 784 w 1296"/>
                  <a:gd name="T83" fmla="*/ 28 h 672"/>
                  <a:gd name="T84" fmla="*/ 891 w 1296"/>
                  <a:gd name="T85" fmla="*/ 149 h 672"/>
                  <a:gd name="T86" fmla="*/ 976 w 1296"/>
                  <a:gd name="T87" fmla="*/ 226 h 672"/>
                  <a:gd name="T88" fmla="*/ 1021 w 1296"/>
                  <a:gd name="T89" fmla="*/ 248 h 672"/>
                  <a:gd name="T90" fmla="*/ 1056 w 1296"/>
                  <a:gd name="T91" fmla="*/ 248 h 672"/>
                  <a:gd name="T92" fmla="*/ 1079 w 1296"/>
                  <a:gd name="T93" fmla="*/ 216 h 672"/>
                  <a:gd name="T94" fmla="*/ 1082 w 1296"/>
                  <a:gd name="T95" fmla="*/ 138 h 672"/>
                  <a:gd name="T96" fmla="*/ 1064 w 1296"/>
                  <a:gd name="T97" fmla="*/ 16 h 6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296" h="672">
                    <a:moveTo>
                      <a:pt x="1272" y="0"/>
                    </a:moveTo>
                    <a:lnTo>
                      <a:pt x="1272" y="0"/>
                    </a:lnTo>
                    <a:lnTo>
                      <a:pt x="1278" y="28"/>
                    </a:lnTo>
                    <a:lnTo>
                      <a:pt x="1284" y="60"/>
                    </a:lnTo>
                    <a:lnTo>
                      <a:pt x="1290" y="98"/>
                    </a:lnTo>
                    <a:lnTo>
                      <a:pt x="1294" y="144"/>
                    </a:lnTo>
                    <a:lnTo>
                      <a:pt x="1296" y="192"/>
                    </a:lnTo>
                    <a:lnTo>
                      <a:pt x="1296" y="216"/>
                    </a:lnTo>
                    <a:lnTo>
                      <a:pt x="1294" y="240"/>
                    </a:lnTo>
                    <a:lnTo>
                      <a:pt x="1292" y="264"/>
                    </a:lnTo>
                    <a:lnTo>
                      <a:pt x="1288" y="286"/>
                    </a:lnTo>
                    <a:lnTo>
                      <a:pt x="1282" y="308"/>
                    </a:lnTo>
                    <a:lnTo>
                      <a:pt x="1274" y="330"/>
                    </a:lnTo>
                    <a:lnTo>
                      <a:pt x="1264" y="348"/>
                    </a:lnTo>
                    <a:lnTo>
                      <a:pt x="1252" y="366"/>
                    </a:lnTo>
                    <a:lnTo>
                      <a:pt x="1238" y="380"/>
                    </a:lnTo>
                    <a:lnTo>
                      <a:pt x="1222" y="392"/>
                    </a:lnTo>
                    <a:lnTo>
                      <a:pt x="1202" y="402"/>
                    </a:lnTo>
                    <a:lnTo>
                      <a:pt x="1180" y="408"/>
                    </a:lnTo>
                    <a:lnTo>
                      <a:pt x="1156" y="410"/>
                    </a:lnTo>
                    <a:lnTo>
                      <a:pt x="1128" y="410"/>
                    </a:lnTo>
                    <a:lnTo>
                      <a:pt x="1096" y="404"/>
                    </a:lnTo>
                    <a:lnTo>
                      <a:pt x="1060" y="394"/>
                    </a:lnTo>
                    <a:lnTo>
                      <a:pt x="1022" y="380"/>
                    </a:lnTo>
                    <a:lnTo>
                      <a:pt x="980" y="360"/>
                    </a:lnTo>
                    <a:lnTo>
                      <a:pt x="934" y="336"/>
                    </a:lnTo>
                    <a:lnTo>
                      <a:pt x="884" y="304"/>
                    </a:lnTo>
                    <a:lnTo>
                      <a:pt x="878" y="316"/>
                    </a:lnTo>
                    <a:lnTo>
                      <a:pt x="864" y="348"/>
                    </a:lnTo>
                    <a:lnTo>
                      <a:pt x="852" y="368"/>
                    </a:lnTo>
                    <a:lnTo>
                      <a:pt x="838" y="390"/>
                    </a:lnTo>
                    <a:lnTo>
                      <a:pt x="820" y="412"/>
                    </a:lnTo>
                    <a:lnTo>
                      <a:pt x="800" y="432"/>
                    </a:lnTo>
                    <a:lnTo>
                      <a:pt x="776" y="452"/>
                    </a:lnTo>
                    <a:lnTo>
                      <a:pt x="762" y="460"/>
                    </a:lnTo>
                    <a:lnTo>
                      <a:pt x="748" y="468"/>
                    </a:lnTo>
                    <a:lnTo>
                      <a:pt x="732" y="476"/>
                    </a:lnTo>
                    <a:lnTo>
                      <a:pt x="716" y="480"/>
                    </a:lnTo>
                    <a:lnTo>
                      <a:pt x="700" y="486"/>
                    </a:lnTo>
                    <a:lnTo>
                      <a:pt x="682" y="488"/>
                    </a:lnTo>
                    <a:lnTo>
                      <a:pt x="662" y="490"/>
                    </a:lnTo>
                    <a:lnTo>
                      <a:pt x="642" y="490"/>
                    </a:lnTo>
                    <a:lnTo>
                      <a:pt x="622" y="488"/>
                    </a:lnTo>
                    <a:lnTo>
                      <a:pt x="600" y="484"/>
                    </a:lnTo>
                    <a:lnTo>
                      <a:pt x="578" y="478"/>
                    </a:lnTo>
                    <a:lnTo>
                      <a:pt x="554" y="468"/>
                    </a:lnTo>
                    <a:lnTo>
                      <a:pt x="528" y="458"/>
                    </a:lnTo>
                    <a:lnTo>
                      <a:pt x="502" y="444"/>
                    </a:lnTo>
                    <a:lnTo>
                      <a:pt x="502" y="466"/>
                    </a:lnTo>
                    <a:lnTo>
                      <a:pt x="500" y="488"/>
                    </a:lnTo>
                    <a:lnTo>
                      <a:pt x="496" y="516"/>
                    </a:lnTo>
                    <a:lnTo>
                      <a:pt x="490" y="546"/>
                    </a:lnTo>
                    <a:lnTo>
                      <a:pt x="480" y="578"/>
                    </a:lnTo>
                    <a:lnTo>
                      <a:pt x="472" y="594"/>
                    </a:lnTo>
                    <a:lnTo>
                      <a:pt x="464" y="608"/>
                    </a:lnTo>
                    <a:lnTo>
                      <a:pt x="456" y="622"/>
                    </a:lnTo>
                    <a:lnTo>
                      <a:pt x="444" y="634"/>
                    </a:lnTo>
                    <a:lnTo>
                      <a:pt x="432" y="646"/>
                    </a:lnTo>
                    <a:lnTo>
                      <a:pt x="418" y="656"/>
                    </a:lnTo>
                    <a:lnTo>
                      <a:pt x="404" y="664"/>
                    </a:lnTo>
                    <a:lnTo>
                      <a:pt x="386" y="670"/>
                    </a:lnTo>
                    <a:lnTo>
                      <a:pt x="366" y="672"/>
                    </a:lnTo>
                    <a:lnTo>
                      <a:pt x="346" y="672"/>
                    </a:lnTo>
                    <a:lnTo>
                      <a:pt x="322" y="670"/>
                    </a:lnTo>
                    <a:lnTo>
                      <a:pt x="296" y="662"/>
                    </a:lnTo>
                    <a:lnTo>
                      <a:pt x="268" y="654"/>
                    </a:lnTo>
                    <a:lnTo>
                      <a:pt x="238" y="640"/>
                    </a:lnTo>
                    <a:lnTo>
                      <a:pt x="206" y="622"/>
                    </a:lnTo>
                    <a:lnTo>
                      <a:pt x="170" y="598"/>
                    </a:lnTo>
                    <a:lnTo>
                      <a:pt x="132" y="572"/>
                    </a:lnTo>
                    <a:lnTo>
                      <a:pt x="90" y="540"/>
                    </a:lnTo>
                    <a:lnTo>
                      <a:pt x="46" y="502"/>
                    </a:lnTo>
                    <a:lnTo>
                      <a:pt x="0" y="460"/>
                    </a:lnTo>
                    <a:lnTo>
                      <a:pt x="68" y="376"/>
                    </a:lnTo>
                    <a:lnTo>
                      <a:pt x="86" y="394"/>
                    </a:lnTo>
                    <a:lnTo>
                      <a:pt x="134" y="436"/>
                    </a:lnTo>
                    <a:lnTo>
                      <a:pt x="164" y="460"/>
                    </a:lnTo>
                    <a:lnTo>
                      <a:pt x="198" y="484"/>
                    </a:lnTo>
                    <a:lnTo>
                      <a:pt x="232" y="508"/>
                    </a:lnTo>
                    <a:lnTo>
                      <a:pt x="266" y="526"/>
                    </a:lnTo>
                    <a:lnTo>
                      <a:pt x="282" y="534"/>
                    </a:lnTo>
                    <a:lnTo>
                      <a:pt x="298" y="538"/>
                    </a:lnTo>
                    <a:lnTo>
                      <a:pt x="312" y="542"/>
                    </a:lnTo>
                    <a:lnTo>
                      <a:pt x="326" y="544"/>
                    </a:lnTo>
                    <a:lnTo>
                      <a:pt x="336" y="542"/>
                    </a:lnTo>
                    <a:lnTo>
                      <a:pt x="348" y="538"/>
                    </a:lnTo>
                    <a:lnTo>
                      <a:pt x="356" y="530"/>
                    </a:lnTo>
                    <a:lnTo>
                      <a:pt x="362" y="520"/>
                    </a:lnTo>
                    <a:lnTo>
                      <a:pt x="366" y="506"/>
                    </a:lnTo>
                    <a:lnTo>
                      <a:pt x="370" y="488"/>
                    </a:lnTo>
                    <a:lnTo>
                      <a:pt x="368" y="466"/>
                    </a:lnTo>
                    <a:lnTo>
                      <a:pt x="366" y="440"/>
                    </a:lnTo>
                    <a:lnTo>
                      <a:pt x="360" y="408"/>
                    </a:lnTo>
                    <a:lnTo>
                      <a:pt x="350" y="374"/>
                    </a:lnTo>
                    <a:lnTo>
                      <a:pt x="338" y="332"/>
                    </a:lnTo>
                    <a:lnTo>
                      <a:pt x="322" y="286"/>
                    </a:lnTo>
                    <a:lnTo>
                      <a:pt x="438" y="236"/>
                    </a:lnTo>
                    <a:lnTo>
                      <a:pt x="452" y="250"/>
                    </a:lnTo>
                    <a:lnTo>
                      <a:pt x="494" y="286"/>
                    </a:lnTo>
                    <a:lnTo>
                      <a:pt x="520" y="306"/>
                    </a:lnTo>
                    <a:lnTo>
                      <a:pt x="548" y="324"/>
                    </a:lnTo>
                    <a:lnTo>
                      <a:pt x="578" y="342"/>
                    </a:lnTo>
                    <a:lnTo>
                      <a:pt x="608" y="356"/>
                    </a:lnTo>
                    <a:lnTo>
                      <a:pt x="624" y="360"/>
                    </a:lnTo>
                    <a:lnTo>
                      <a:pt x="638" y="362"/>
                    </a:lnTo>
                    <a:lnTo>
                      <a:pt x="650" y="364"/>
                    </a:lnTo>
                    <a:lnTo>
                      <a:pt x="662" y="362"/>
                    </a:lnTo>
                    <a:lnTo>
                      <a:pt x="674" y="358"/>
                    </a:lnTo>
                    <a:lnTo>
                      <a:pt x="684" y="352"/>
                    </a:lnTo>
                    <a:lnTo>
                      <a:pt x="694" y="344"/>
                    </a:lnTo>
                    <a:lnTo>
                      <a:pt x="702" y="332"/>
                    </a:lnTo>
                    <a:lnTo>
                      <a:pt x="708" y="316"/>
                    </a:lnTo>
                    <a:lnTo>
                      <a:pt x="712" y="298"/>
                    </a:lnTo>
                    <a:lnTo>
                      <a:pt x="714" y="276"/>
                    </a:lnTo>
                    <a:lnTo>
                      <a:pt x="714" y="250"/>
                    </a:lnTo>
                    <a:lnTo>
                      <a:pt x="712" y="218"/>
                    </a:lnTo>
                    <a:lnTo>
                      <a:pt x="708" y="184"/>
                    </a:lnTo>
                    <a:lnTo>
                      <a:pt x="700" y="144"/>
                    </a:lnTo>
                    <a:lnTo>
                      <a:pt x="690" y="100"/>
                    </a:lnTo>
                    <a:lnTo>
                      <a:pt x="816" y="2"/>
                    </a:lnTo>
                    <a:lnTo>
                      <a:pt x="834" y="28"/>
                    </a:lnTo>
                    <a:lnTo>
                      <a:pt x="882" y="88"/>
                    </a:lnTo>
                    <a:lnTo>
                      <a:pt x="914" y="126"/>
                    </a:lnTo>
                    <a:lnTo>
                      <a:pt x="948" y="164"/>
                    </a:lnTo>
                    <a:lnTo>
                      <a:pt x="984" y="200"/>
                    </a:lnTo>
                    <a:lnTo>
                      <a:pt x="1020" y="232"/>
                    </a:lnTo>
                    <a:lnTo>
                      <a:pt x="1038" y="246"/>
                    </a:lnTo>
                    <a:lnTo>
                      <a:pt x="1054" y="256"/>
                    </a:lnTo>
                    <a:lnTo>
                      <a:pt x="1070" y="266"/>
                    </a:lnTo>
                    <a:lnTo>
                      <a:pt x="1086" y="272"/>
                    </a:lnTo>
                    <a:lnTo>
                      <a:pt x="1100" y="276"/>
                    </a:lnTo>
                    <a:lnTo>
                      <a:pt x="1114" y="276"/>
                    </a:lnTo>
                    <a:lnTo>
                      <a:pt x="1124" y="272"/>
                    </a:lnTo>
                    <a:lnTo>
                      <a:pt x="1134" y="264"/>
                    </a:lnTo>
                    <a:lnTo>
                      <a:pt x="1142" y="252"/>
                    </a:lnTo>
                    <a:lnTo>
                      <a:pt x="1148" y="236"/>
                    </a:lnTo>
                    <a:lnTo>
                      <a:pt x="1152" y="214"/>
                    </a:lnTo>
                    <a:lnTo>
                      <a:pt x="1154" y="186"/>
                    </a:lnTo>
                    <a:lnTo>
                      <a:pt x="1152" y="152"/>
                    </a:lnTo>
                    <a:lnTo>
                      <a:pt x="1148" y="114"/>
                    </a:lnTo>
                    <a:lnTo>
                      <a:pt x="1142" y="68"/>
                    </a:lnTo>
                    <a:lnTo>
                      <a:pt x="1132" y="16"/>
                    </a:lnTo>
                    <a:lnTo>
                      <a:pt x="127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3" name="Freeform 164"/>
              <p:cNvSpPr>
                <a:spLocks/>
              </p:cNvSpPr>
              <p:nvPr userDrawn="1"/>
            </p:nvSpPr>
            <p:spPr bwMode="auto">
              <a:xfrm>
                <a:off x="7096" y="2214"/>
                <a:ext cx="780" cy="480"/>
              </a:xfrm>
              <a:custGeom>
                <a:avLst/>
                <a:gdLst>
                  <a:gd name="T0" fmla="*/ 746 w 786"/>
                  <a:gd name="T1" fmla="*/ 63 h 484"/>
                  <a:gd name="T2" fmla="*/ 754 w 786"/>
                  <a:gd name="T3" fmla="*/ 119 h 484"/>
                  <a:gd name="T4" fmla="*/ 756 w 786"/>
                  <a:gd name="T5" fmla="*/ 175 h 484"/>
                  <a:gd name="T6" fmla="*/ 752 w 786"/>
                  <a:gd name="T7" fmla="*/ 232 h 484"/>
                  <a:gd name="T8" fmla="*/ 738 w 786"/>
                  <a:gd name="T9" fmla="*/ 274 h 484"/>
                  <a:gd name="T10" fmla="*/ 726 w 786"/>
                  <a:gd name="T11" fmla="*/ 297 h 484"/>
                  <a:gd name="T12" fmla="*/ 708 w 786"/>
                  <a:gd name="T13" fmla="*/ 317 h 484"/>
                  <a:gd name="T14" fmla="*/ 687 w 786"/>
                  <a:gd name="T15" fmla="*/ 333 h 484"/>
                  <a:gd name="T16" fmla="*/ 657 w 786"/>
                  <a:gd name="T17" fmla="*/ 341 h 484"/>
                  <a:gd name="T18" fmla="*/ 619 w 786"/>
                  <a:gd name="T19" fmla="*/ 343 h 484"/>
                  <a:gd name="T20" fmla="*/ 577 w 786"/>
                  <a:gd name="T21" fmla="*/ 335 h 484"/>
                  <a:gd name="T22" fmla="*/ 554 w 786"/>
                  <a:gd name="T23" fmla="*/ 327 h 484"/>
                  <a:gd name="T24" fmla="*/ 548 w 786"/>
                  <a:gd name="T25" fmla="*/ 355 h 484"/>
                  <a:gd name="T26" fmla="*/ 534 w 786"/>
                  <a:gd name="T27" fmla="*/ 391 h 484"/>
                  <a:gd name="T28" fmla="*/ 508 w 786"/>
                  <a:gd name="T29" fmla="*/ 424 h 484"/>
                  <a:gd name="T30" fmla="*/ 488 w 786"/>
                  <a:gd name="T31" fmla="*/ 442 h 484"/>
                  <a:gd name="T32" fmla="*/ 462 w 786"/>
                  <a:gd name="T33" fmla="*/ 454 h 484"/>
                  <a:gd name="T34" fmla="*/ 437 w 786"/>
                  <a:gd name="T35" fmla="*/ 462 h 484"/>
                  <a:gd name="T36" fmla="*/ 399 w 786"/>
                  <a:gd name="T37" fmla="*/ 464 h 484"/>
                  <a:gd name="T38" fmla="*/ 355 w 786"/>
                  <a:gd name="T39" fmla="*/ 456 h 484"/>
                  <a:gd name="T40" fmla="*/ 310 w 786"/>
                  <a:gd name="T41" fmla="*/ 440 h 484"/>
                  <a:gd name="T42" fmla="*/ 252 w 786"/>
                  <a:gd name="T43" fmla="*/ 416 h 484"/>
                  <a:gd name="T44" fmla="*/ 189 w 786"/>
                  <a:gd name="T45" fmla="*/ 381 h 484"/>
                  <a:gd name="T46" fmla="*/ 113 w 786"/>
                  <a:gd name="T47" fmla="*/ 329 h 484"/>
                  <a:gd name="T48" fmla="*/ 52 w 786"/>
                  <a:gd name="T49" fmla="*/ 284 h 484"/>
                  <a:gd name="T50" fmla="*/ 14 w 786"/>
                  <a:gd name="T51" fmla="*/ 252 h 484"/>
                  <a:gd name="T52" fmla="*/ 0 w 786"/>
                  <a:gd name="T53" fmla="*/ 234 h 484"/>
                  <a:gd name="T54" fmla="*/ 2 w 786"/>
                  <a:gd name="T55" fmla="*/ 228 h 484"/>
                  <a:gd name="T56" fmla="*/ 18 w 786"/>
                  <a:gd name="T57" fmla="*/ 226 h 484"/>
                  <a:gd name="T58" fmla="*/ 65 w 786"/>
                  <a:gd name="T59" fmla="*/ 236 h 484"/>
                  <a:gd name="T60" fmla="*/ 212 w 786"/>
                  <a:gd name="T61" fmla="*/ 278 h 484"/>
                  <a:gd name="T62" fmla="*/ 292 w 786"/>
                  <a:gd name="T63" fmla="*/ 290 h 484"/>
                  <a:gd name="T64" fmla="*/ 333 w 786"/>
                  <a:gd name="T65" fmla="*/ 290 h 484"/>
                  <a:gd name="T66" fmla="*/ 369 w 786"/>
                  <a:gd name="T67" fmla="*/ 280 h 484"/>
                  <a:gd name="T68" fmla="*/ 383 w 786"/>
                  <a:gd name="T69" fmla="*/ 270 h 484"/>
                  <a:gd name="T70" fmla="*/ 393 w 786"/>
                  <a:gd name="T71" fmla="*/ 256 h 484"/>
                  <a:gd name="T72" fmla="*/ 397 w 786"/>
                  <a:gd name="T73" fmla="*/ 240 h 484"/>
                  <a:gd name="T74" fmla="*/ 397 w 786"/>
                  <a:gd name="T75" fmla="*/ 218 h 484"/>
                  <a:gd name="T76" fmla="*/ 383 w 786"/>
                  <a:gd name="T77" fmla="*/ 167 h 484"/>
                  <a:gd name="T78" fmla="*/ 365 w 786"/>
                  <a:gd name="T79" fmla="*/ 133 h 484"/>
                  <a:gd name="T80" fmla="*/ 425 w 786"/>
                  <a:gd name="T81" fmla="*/ 171 h 484"/>
                  <a:gd name="T82" fmla="*/ 480 w 786"/>
                  <a:gd name="T83" fmla="*/ 198 h 484"/>
                  <a:gd name="T84" fmla="*/ 544 w 786"/>
                  <a:gd name="T85" fmla="*/ 220 h 484"/>
                  <a:gd name="T86" fmla="*/ 574 w 786"/>
                  <a:gd name="T87" fmla="*/ 224 h 484"/>
                  <a:gd name="T88" fmla="*/ 599 w 786"/>
                  <a:gd name="T89" fmla="*/ 222 h 484"/>
                  <a:gd name="T90" fmla="*/ 625 w 786"/>
                  <a:gd name="T91" fmla="*/ 212 h 484"/>
                  <a:gd name="T92" fmla="*/ 643 w 786"/>
                  <a:gd name="T93" fmla="*/ 194 h 484"/>
                  <a:gd name="T94" fmla="*/ 657 w 786"/>
                  <a:gd name="T95" fmla="*/ 167 h 484"/>
                  <a:gd name="T96" fmla="*/ 663 w 786"/>
                  <a:gd name="T97" fmla="*/ 125 h 484"/>
                  <a:gd name="T98" fmla="*/ 659 w 786"/>
                  <a:gd name="T99" fmla="*/ 67 h 484"/>
                  <a:gd name="T100" fmla="*/ 643 w 786"/>
                  <a:gd name="T101" fmla="*/ 0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86" h="484">
                    <a:moveTo>
                      <a:pt x="776" y="68"/>
                    </a:moveTo>
                    <a:lnTo>
                      <a:pt x="776" y="68"/>
                    </a:lnTo>
                    <a:lnTo>
                      <a:pt x="780" y="84"/>
                    </a:lnTo>
                    <a:lnTo>
                      <a:pt x="784" y="124"/>
                    </a:lnTo>
                    <a:lnTo>
                      <a:pt x="786" y="150"/>
                    </a:lnTo>
                    <a:lnTo>
                      <a:pt x="786" y="180"/>
                    </a:lnTo>
                    <a:lnTo>
                      <a:pt x="786" y="210"/>
                    </a:lnTo>
                    <a:lnTo>
                      <a:pt x="782" y="242"/>
                    </a:lnTo>
                    <a:lnTo>
                      <a:pt x="774" y="270"/>
                    </a:lnTo>
                    <a:lnTo>
                      <a:pt x="768" y="284"/>
                    </a:lnTo>
                    <a:lnTo>
                      <a:pt x="762" y="298"/>
                    </a:lnTo>
                    <a:lnTo>
                      <a:pt x="756" y="310"/>
                    </a:lnTo>
                    <a:lnTo>
                      <a:pt x="746" y="322"/>
                    </a:lnTo>
                    <a:lnTo>
                      <a:pt x="736" y="332"/>
                    </a:lnTo>
                    <a:lnTo>
                      <a:pt x="726" y="340"/>
                    </a:lnTo>
                    <a:lnTo>
                      <a:pt x="712" y="348"/>
                    </a:lnTo>
                    <a:lnTo>
                      <a:pt x="698" y="352"/>
                    </a:lnTo>
                    <a:lnTo>
                      <a:pt x="682" y="356"/>
                    </a:lnTo>
                    <a:lnTo>
                      <a:pt x="664" y="358"/>
                    </a:lnTo>
                    <a:lnTo>
                      <a:pt x="644" y="358"/>
                    </a:lnTo>
                    <a:lnTo>
                      <a:pt x="622" y="356"/>
                    </a:lnTo>
                    <a:lnTo>
                      <a:pt x="600" y="350"/>
                    </a:lnTo>
                    <a:lnTo>
                      <a:pt x="574" y="342"/>
                    </a:lnTo>
                    <a:lnTo>
                      <a:pt x="572" y="356"/>
                    </a:lnTo>
                    <a:lnTo>
                      <a:pt x="568" y="370"/>
                    </a:lnTo>
                    <a:lnTo>
                      <a:pt x="564" y="386"/>
                    </a:lnTo>
                    <a:lnTo>
                      <a:pt x="554" y="406"/>
                    </a:lnTo>
                    <a:lnTo>
                      <a:pt x="544" y="426"/>
                    </a:lnTo>
                    <a:lnTo>
                      <a:pt x="528" y="444"/>
                    </a:lnTo>
                    <a:lnTo>
                      <a:pt x="518" y="454"/>
                    </a:lnTo>
                    <a:lnTo>
                      <a:pt x="508" y="462"/>
                    </a:lnTo>
                    <a:lnTo>
                      <a:pt x="496" y="468"/>
                    </a:lnTo>
                    <a:lnTo>
                      <a:pt x="482" y="474"/>
                    </a:lnTo>
                    <a:lnTo>
                      <a:pt x="468" y="478"/>
                    </a:lnTo>
                    <a:lnTo>
                      <a:pt x="452" y="482"/>
                    </a:lnTo>
                    <a:lnTo>
                      <a:pt x="434" y="484"/>
                    </a:lnTo>
                    <a:lnTo>
                      <a:pt x="414" y="484"/>
                    </a:lnTo>
                    <a:lnTo>
                      <a:pt x="394" y="482"/>
                    </a:lnTo>
                    <a:lnTo>
                      <a:pt x="370" y="476"/>
                    </a:lnTo>
                    <a:lnTo>
                      <a:pt x="346" y="470"/>
                    </a:lnTo>
                    <a:lnTo>
                      <a:pt x="320" y="460"/>
                    </a:lnTo>
                    <a:lnTo>
                      <a:pt x="292" y="450"/>
                    </a:lnTo>
                    <a:lnTo>
                      <a:pt x="262" y="434"/>
                    </a:lnTo>
                    <a:lnTo>
                      <a:pt x="228" y="418"/>
                    </a:lnTo>
                    <a:lnTo>
                      <a:pt x="194" y="396"/>
                    </a:lnTo>
                    <a:lnTo>
                      <a:pt x="158" y="372"/>
                    </a:lnTo>
                    <a:lnTo>
                      <a:pt x="118" y="344"/>
                    </a:lnTo>
                    <a:lnTo>
                      <a:pt x="52" y="294"/>
                    </a:lnTo>
                    <a:lnTo>
                      <a:pt x="30" y="276"/>
                    </a:lnTo>
                    <a:lnTo>
                      <a:pt x="14" y="262"/>
                    </a:lnTo>
                    <a:lnTo>
                      <a:pt x="4" y="250"/>
                    </a:lnTo>
                    <a:lnTo>
                      <a:pt x="0" y="244"/>
                    </a:lnTo>
                    <a:lnTo>
                      <a:pt x="0" y="240"/>
                    </a:lnTo>
                    <a:lnTo>
                      <a:pt x="2" y="238"/>
                    </a:lnTo>
                    <a:lnTo>
                      <a:pt x="8" y="236"/>
                    </a:lnTo>
                    <a:lnTo>
                      <a:pt x="18" y="236"/>
                    </a:lnTo>
                    <a:lnTo>
                      <a:pt x="30" y="238"/>
                    </a:lnTo>
                    <a:lnTo>
                      <a:pt x="68" y="246"/>
                    </a:lnTo>
                    <a:lnTo>
                      <a:pt x="168" y="274"/>
                    </a:lnTo>
                    <a:lnTo>
                      <a:pt x="222" y="288"/>
                    </a:lnTo>
                    <a:lnTo>
                      <a:pt x="276" y="298"/>
                    </a:lnTo>
                    <a:lnTo>
                      <a:pt x="302" y="300"/>
                    </a:lnTo>
                    <a:lnTo>
                      <a:pt x="326" y="300"/>
                    </a:lnTo>
                    <a:lnTo>
                      <a:pt x="348" y="300"/>
                    </a:lnTo>
                    <a:lnTo>
                      <a:pt x="368" y="296"/>
                    </a:lnTo>
                    <a:lnTo>
                      <a:pt x="384" y="290"/>
                    </a:lnTo>
                    <a:lnTo>
                      <a:pt x="392" y="284"/>
                    </a:lnTo>
                    <a:lnTo>
                      <a:pt x="398" y="280"/>
                    </a:lnTo>
                    <a:lnTo>
                      <a:pt x="404" y="274"/>
                    </a:lnTo>
                    <a:lnTo>
                      <a:pt x="408" y="266"/>
                    </a:lnTo>
                    <a:lnTo>
                      <a:pt x="410" y="258"/>
                    </a:lnTo>
                    <a:lnTo>
                      <a:pt x="412" y="250"/>
                    </a:lnTo>
                    <a:lnTo>
                      <a:pt x="414" y="240"/>
                    </a:lnTo>
                    <a:lnTo>
                      <a:pt x="412" y="228"/>
                    </a:lnTo>
                    <a:lnTo>
                      <a:pt x="408" y="202"/>
                    </a:lnTo>
                    <a:lnTo>
                      <a:pt x="398" y="172"/>
                    </a:lnTo>
                    <a:lnTo>
                      <a:pt x="380" y="138"/>
                    </a:lnTo>
                    <a:lnTo>
                      <a:pt x="398" y="150"/>
                    </a:lnTo>
                    <a:lnTo>
                      <a:pt x="440" y="176"/>
                    </a:lnTo>
                    <a:lnTo>
                      <a:pt x="470" y="192"/>
                    </a:lnTo>
                    <a:lnTo>
                      <a:pt x="500" y="208"/>
                    </a:lnTo>
                    <a:lnTo>
                      <a:pt x="532" y="220"/>
                    </a:lnTo>
                    <a:lnTo>
                      <a:pt x="564" y="230"/>
                    </a:lnTo>
                    <a:lnTo>
                      <a:pt x="580" y="234"/>
                    </a:lnTo>
                    <a:lnTo>
                      <a:pt x="596" y="234"/>
                    </a:lnTo>
                    <a:lnTo>
                      <a:pt x="610" y="234"/>
                    </a:lnTo>
                    <a:lnTo>
                      <a:pt x="624" y="232"/>
                    </a:lnTo>
                    <a:lnTo>
                      <a:pt x="638" y="228"/>
                    </a:lnTo>
                    <a:lnTo>
                      <a:pt x="650" y="222"/>
                    </a:lnTo>
                    <a:lnTo>
                      <a:pt x="660" y="214"/>
                    </a:lnTo>
                    <a:lnTo>
                      <a:pt x="668" y="204"/>
                    </a:lnTo>
                    <a:lnTo>
                      <a:pt x="676" y="190"/>
                    </a:lnTo>
                    <a:lnTo>
                      <a:pt x="682" y="172"/>
                    </a:lnTo>
                    <a:lnTo>
                      <a:pt x="686" y="152"/>
                    </a:lnTo>
                    <a:lnTo>
                      <a:pt x="688" y="130"/>
                    </a:lnTo>
                    <a:lnTo>
                      <a:pt x="686" y="104"/>
                    </a:lnTo>
                    <a:lnTo>
                      <a:pt x="684" y="72"/>
                    </a:lnTo>
                    <a:lnTo>
                      <a:pt x="678" y="38"/>
                    </a:lnTo>
                    <a:lnTo>
                      <a:pt x="668" y="0"/>
                    </a:lnTo>
                    <a:lnTo>
                      <a:pt x="776" y="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4" name="Freeform 165"/>
              <p:cNvSpPr>
                <a:spLocks/>
              </p:cNvSpPr>
              <p:nvPr userDrawn="1"/>
            </p:nvSpPr>
            <p:spPr bwMode="auto">
              <a:xfrm>
                <a:off x="7536" y="2214"/>
                <a:ext cx="2560" cy="1941"/>
              </a:xfrm>
              <a:custGeom>
                <a:avLst/>
                <a:gdLst>
                  <a:gd name="T0" fmla="*/ 677 w 2564"/>
                  <a:gd name="T1" fmla="*/ 280 h 1944"/>
                  <a:gd name="T2" fmla="*/ 1048 w 2564"/>
                  <a:gd name="T3" fmla="*/ 639 h 1944"/>
                  <a:gd name="T4" fmla="*/ 1314 w 2564"/>
                  <a:gd name="T5" fmla="*/ 787 h 1944"/>
                  <a:gd name="T6" fmla="*/ 1538 w 2564"/>
                  <a:gd name="T7" fmla="*/ 823 h 1944"/>
                  <a:gd name="T8" fmla="*/ 1867 w 2564"/>
                  <a:gd name="T9" fmla="*/ 777 h 1944"/>
                  <a:gd name="T10" fmla="*/ 2125 w 2564"/>
                  <a:gd name="T11" fmla="*/ 669 h 1944"/>
                  <a:gd name="T12" fmla="*/ 2364 w 2564"/>
                  <a:gd name="T13" fmla="*/ 717 h 1944"/>
                  <a:gd name="T14" fmla="*/ 2482 w 2564"/>
                  <a:gd name="T15" fmla="*/ 809 h 1944"/>
                  <a:gd name="T16" fmla="*/ 2538 w 2564"/>
                  <a:gd name="T17" fmla="*/ 970 h 1944"/>
                  <a:gd name="T18" fmla="*/ 2534 w 2564"/>
                  <a:gd name="T19" fmla="*/ 1024 h 1944"/>
                  <a:gd name="T20" fmla="*/ 2458 w 2564"/>
                  <a:gd name="T21" fmla="*/ 1016 h 1944"/>
                  <a:gd name="T22" fmla="*/ 2244 w 2564"/>
                  <a:gd name="T23" fmla="*/ 957 h 1944"/>
                  <a:gd name="T24" fmla="*/ 2237 w 2564"/>
                  <a:gd name="T25" fmla="*/ 1052 h 1944"/>
                  <a:gd name="T26" fmla="*/ 2129 w 2564"/>
                  <a:gd name="T27" fmla="*/ 1148 h 1944"/>
                  <a:gd name="T28" fmla="*/ 1841 w 2564"/>
                  <a:gd name="T29" fmla="*/ 1218 h 1944"/>
                  <a:gd name="T30" fmla="*/ 1398 w 2564"/>
                  <a:gd name="T31" fmla="*/ 1224 h 1944"/>
                  <a:gd name="T32" fmla="*/ 1294 w 2564"/>
                  <a:gd name="T33" fmla="*/ 1248 h 1944"/>
                  <a:gd name="T34" fmla="*/ 1194 w 2564"/>
                  <a:gd name="T35" fmla="*/ 1428 h 1944"/>
                  <a:gd name="T36" fmla="*/ 1146 w 2564"/>
                  <a:gd name="T37" fmla="*/ 1578 h 1944"/>
                  <a:gd name="T38" fmla="*/ 1048 w 2564"/>
                  <a:gd name="T39" fmla="*/ 1659 h 1944"/>
                  <a:gd name="T40" fmla="*/ 895 w 2564"/>
                  <a:gd name="T41" fmla="*/ 1673 h 1944"/>
                  <a:gd name="T42" fmla="*/ 815 w 2564"/>
                  <a:gd name="T43" fmla="*/ 1677 h 1944"/>
                  <a:gd name="T44" fmla="*/ 803 w 2564"/>
                  <a:gd name="T45" fmla="*/ 1771 h 1944"/>
                  <a:gd name="T46" fmla="*/ 811 w 2564"/>
                  <a:gd name="T47" fmla="*/ 1903 h 1944"/>
                  <a:gd name="T48" fmla="*/ 771 w 2564"/>
                  <a:gd name="T49" fmla="*/ 1927 h 1944"/>
                  <a:gd name="T50" fmla="*/ 663 w 2564"/>
                  <a:gd name="T51" fmla="*/ 1821 h 1944"/>
                  <a:gd name="T52" fmla="*/ 581 w 2564"/>
                  <a:gd name="T53" fmla="*/ 1560 h 1944"/>
                  <a:gd name="T54" fmla="*/ 609 w 2564"/>
                  <a:gd name="T55" fmla="*/ 1394 h 1944"/>
                  <a:gd name="T56" fmla="*/ 715 w 2564"/>
                  <a:gd name="T57" fmla="*/ 1268 h 1944"/>
                  <a:gd name="T58" fmla="*/ 845 w 2564"/>
                  <a:gd name="T59" fmla="*/ 1148 h 1944"/>
                  <a:gd name="T60" fmla="*/ 869 w 2564"/>
                  <a:gd name="T61" fmla="*/ 1034 h 1944"/>
                  <a:gd name="T62" fmla="*/ 781 w 2564"/>
                  <a:gd name="T63" fmla="*/ 905 h 1944"/>
                  <a:gd name="T64" fmla="*/ 256 w 2564"/>
                  <a:gd name="T65" fmla="*/ 339 h 1944"/>
                  <a:gd name="T66" fmla="*/ 819 w 2564"/>
                  <a:gd name="T67" fmla="*/ 733 h 1944"/>
                  <a:gd name="T68" fmla="*/ 958 w 2564"/>
                  <a:gd name="T69" fmla="*/ 889 h 1944"/>
                  <a:gd name="T70" fmla="*/ 1004 w 2564"/>
                  <a:gd name="T71" fmla="*/ 1064 h 1944"/>
                  <a:gd name="T72" fmla="*/ 956 w 2564"/>
                  <a:gd name="T73" fmla="*/ 1214 h 1944"/>
                  <a:gd name="T74" fmla="*/ 785 w 2564"/>
                  <a:gd name="T75" fmla="*/ 1372 h 1944"/>
                  <a:gd name="T76" fmla="*/ 699 w 2564"/>
                  <a:gd name="T77" fmla="*/ 1512 h 1944"/>
                  <a:gd name="T78" fmla="*/ 723 w 2564"/>
                  <a:gd name="T79" fmla="*/ 1570 h 1944"/>
                  <a:gd name="T80" fmla="*/ 793 w 2564"/>
                  <a:gd name="T81" fmla="*/ 1570 h 1944"/>
                  <a:gd name="T82" fmla="*/ 957 w 2564"/>
                  <a:gd name="T83" fmla="*/ 1542 h 1944"/>
                  <a:gd name="T84" fmla="*/ 1110 w 2564"/>
                  <a:gd name="T85" fmla="*/ 1328 h 1944"/>
                  <a:gd name="T86" fmla="*/ 1142 w 2564"/>
                  <a:gd name="T87" fmla="*/ 1184 h 1944"/>
                  <a:gd name="T88" fmla="*/ 1244 w 2564"/>
                  <a:gd name="T89" fmla="*/ 1106 h 1944"/>
                  <a:gd name="T90" fmla="*/ 1408 w 2564"/>
                  <a:gd name="T91" fmla="*/ 1092 h 1944"/>
                  <a:gd name="T92" fmla="*/ 1747 w 2564"/>
                  <a:gd name="T93" fmla="*/ 1076 h 1944"/>
                  <a:gd name="T94" fmla="*/ 2079 w 2564"/>
                  <a:gd name="T95" fmla="*/ 990 h 1944"/>
                  <a:gd name="T96" fmla="*/ 2187 w 2564"/>
                  <a:gd name="T97" fmla="*/ 867 h 1944"/>
                  <a:gd name="T98" fmla="*/ 2179 w 2564"/>
                  <a:gd name="T99" fmla="*/ 813 h 1944"/>
                  <a:gd name="T100" fmla="*/ 2025 w 2564"/>
                  <a:gd name="T101" fmla="*/ 811 h 1944"/>
                  <a:gd name="T102" fmla="*/ 1783 w 2564"/>
                  <a:gd name="T103" fmla="*/ 901 h 1944"/>
                  <a:gd name="T104" fmla="*/ 1540 w 2564"/>
                  <a:gd name="T105" fmla="*/ 955 h 1944"/>
                  <a:gd name="T106" fmla="*/ 1346 w 2564"/>
                  <a:gd name="T107" fmla="*/ 947 h 1944"/>
                  <a:gd name="T108" fmla="*/ 1100 w 2564"/>
                  <a:gd name="T109" fmla="*/ 835 h 1944"/>
                  <a:gd name="T110" fmla="*/ 791 w 2564"/>
                  <a:gd name="T111" fmla="*/ 581 h 1944"/>
                  <a:gd name="T112" fmla="*/ 341 w 2564"/>
                  <a:gd name="T113" fmla="*/ 108 h 194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564" h="1944">
                    <a:moveTo>
                      <a:pt x="458" y="0"/>
                    </a:moveTo>
                    <a:lnTo>
                      <a:pt x="458" y="0"/>
                    </a:lnTo>
                    <a:lnTo>
                      <a:pt x="480" y="28"/>
                    </a:lnTo>
                    <a:lnTo>
                      <a:pt x="538" y="106"/>
                    </a:lnTo>
                    <a:lnTo>
                      <a:pt x="578" y="158"/>
                    </a:lnTo>
                    <a:lnTo>
                      <a:pt x="626" y="216"/>
                    </a:lnTo>
                    <a:lnTo>
                      <a:pt x="682" y="280"/>
                    </a:lnTo>
                    <a:lnTo>
                      <a:pt x="742" y="348"/>
                    </a:lnTo>
                    <a:lnTo>
                      <a:pt x="806" y="416"/>
                    </a:lnTo>
                    <a:lnTo>
                      <a:pt x="874" y="484"/>
                    </a:lnTo>
                    <a:lnTo>
                      <a:pt x="946" y="552"/>
                    </a:lnTo>
                    <a:lnTo>
                      <a:pt x="982" y="584"/>
                    </a:lnTo>
                    <a:lnTo>
                      <a:pt x="1020" y="614"/>
                    </a:lnTo>
                    <a:lnTo>
                      <a:pt x="1058" y="644"/>
                    </a:lnTo>
                    <a:lnTo>
                      <a:pt x="1096" y="672"/>
                    </a:lnTo>
                    <a:lnTo>
                      <a:pt x="1134" y="698"/>
                    </a:lnTo>
                    <a:lnTo>
                      <a:pt x="1172" y="722"/>
                    </a:lnTo>
                    <a:lnTo>
                      <a:pt x="1210" y="742"/>
                    </a:lnTo>
                    <a:lnTo>
                      <a:pt x="1248" y="762"/>
                    </a:lnTo>
                    <a:lnTo>
                      <a:pt x="1286" y="778"/>
                    </a:lnTo>
                    <a:lnTo>
                      <a:pt x="1324" y="792"/>
                    </a:lnTo>
                    <a:lnTo>
                      <a:pt x="1362" y="802"/>
                    </a:lnTo>
                    <a:lnTo>
                      <a:pt x="1400" y="812"/>
                    </a:lnTo>
                    <a:lnTo>
                      <a:pt x="1438" y="818"/>
                    </a:lnTo>
                    <a:lnTo>
                      <a:pt x="1474" y="824"/>
                    </a:lnTo>
                    <a:lnTo>
                      <a:pt x="1512" y="828"/>
                    </a:lnTo>
                    <a:lnTo>
                      <a:pt x="1548" y="828"/>
                    </a:lnTo>
                    <a:lnTo>
                      <a:pt x="1586" y="828"/>
                    </a:lnTo>
                    <a:lnTo>
                      <a:pt x="1622" y="828"/>
                    </a:lnTo>
                    <a:lnTo>
                      <a:pt x="1656" y="826"/>
                    </a:lnTo>
                    <a:lnTo>
                      <a:pt x="1692" y="822"/>
                    </a:lnTo>
                    <a:lnTo>
                      <a:pt x="1758" y="812"/>
                    </a:lnTo>
                    <a:lnTo>
                      <a:pt x="1822" y="798"/>
                    </a:lnTo>
                    <a:lnTo>
                      <a:pt x="1882" y="782"/>
                    </a:lnTo>
                    <a:lnTo>
                      <a:pt x="1938" y="764"/>
                    </a:lnTo>
                    <a:lnTo>
                      <a:pt x="1988" y="746"/>
                    </a:lnTo>
                    <a:lnTo>
                      <a:pt x="2032" y="728"/>
                    </a:lnTo>
                    <a:lnTo>
                      <a:pt x="2068" y="710"/>
                    </a:lnTo>
                    <a:lnTo>
                      <a:pt x="2120" y="684"/>
                    </a:lnTo>
                    <a:lnTo>
                      <a:pt x="2140" y="674"/>
                    </a:lnTo>
                    <a:lnTo>
                      <a:pt x="2156" y="674"/>
                    </a:lnTo>
                    <a:lnTo>
                      <a:pt x="2204" y="678"/>
                    </a:lnTo>
                    <a:lnTo>
                      <a:pt x="2234" y="680"/>
                    </a:lnTo>
                    <a:lnTo>
                      <a:pt x="2270" y="686"/>
                    </a:lnTo>
                    <a:lnTo>
                      <a:pt x="2306" y="696"/>
                    </a:lnTo>
                    <a:lnTo>
                      <a:pt x="2344" y="708"/>
                    </a:lnTo>
                    <a:lnTo>
                      <a:pt x="2384" y="722"/>
                    </a:lnTo>
                    <a:lnTo>
                      <a:pt x="2402" y="732"/>
                    </a:lnTo>
                    <a:lnTo>
                      <a:pt x="2422" y="742"/>
                    </a:lnTo>
                    <a:lnTo>
                      <a:pt x="2440" y="754"/>
                    </a:lnTo>
                    <a:lnTo>
                      <a:pt x="2456" y="768"/>
                    </a:lnTo>
                    <a:lnTo>
                      <a:pt x="2472" y="782"/>
                    </a:lnTo>
                    <a:lnTo>
                      <a:pt x="2488" y="796"/>
                    </a:lnTo>
                    <a:lnTo>
                      <a:pt x="2502" y="814"/>
                    </a:lnTo>
                    <a:lnTo>
                      <a:pt x="2516" y="832"/>
                    </a:lnTo>
                    <a:lnTo>
                      <a:pt x="2526" y="852"/>
                    </a:lnTo>
                    <a:lnTo>
                      <a:pt x="2536" y="874"/>
                    </a:lnTo>
                    <a:lnTo>
                      <a:pt x="2546" y="896"/>
                    </a:lnTo>
                    <a:lnTo>
                      <a:pt x="2552" y="922"/>
                    </a:lnTo>
                    <a:lnTo>
                      <a:pt x="2556" y="948"/>
                    </a:lnTo>
                    <a:lnTo>
                      <a:pt x="2558" y="978"/>
                    </a:lnTo>
                    <a:lnTo>
                      <a:pt x="2562" y="992"/>
                    </a:lnTo>
                    <a:lnTo>
                      <a:pt x="2564" y="1008"/>
                    </a:lnTo>
                    <a:lnTo>
                      <a:pt x="2564" y="1014"/>
                    </a:lnTo>
                    <a:lnTo>
                      <a:pt x="2562" y="1022"/>
                    </a:lnTo>
                    <a:lnTo>
                      <a:pt x="2560" y="1030"/>
                    </a:lnTo>
                    <a:lnTo>
                      <a:pt x="2554" y="1034"/>
                    </a:lnTo>
                    <a:lnTo>
                      <a:pt x="2548" y="1040"/>
                    </a:lnTo>
                    <a:lnTo>
                      <a:pt x="2540" y="1042"/>
                    </a:lnTo>
                    <a:lnTo>
                      <a:pt x="2528" y="1042"/>
                    </a:lnTo>
                    <a:lnTo>
                      <a:pt x="2514" y="1040"/>
                    </a:lnTo>
                    <a:lnTo>
                      <a:pt x="2498" y="1034"/>
                    </a:lnTo>
                    <a:lnTo>
                      <a:pt x="2478" y="1026"/>
                    </a:lnTo>
                    <a:lnTo>
                      <a:pt x="2434" y="1008"/>
                    </a:lnTo>
                    <a:lnTo>
                      <a:pt x="2394" y="994"/>
                    </a:lnTo>
                    <a:lnTo>
                      <a:pt x="2358" y="982"/>
                    </a:lnTo>
                    <a:lnTo>
                      <a:pt x="2326" y="974"/>
                    </a:lnTo>
                    <a:lnTo>
                      <a:pt x="2282" y="964"/>
                    </a:lnTo>
                    <a:lnTo>
                      <a:pt x="2264" y="962"/>
                    </a:lnTo>
                    <a:lnTo>
                      <a:pt x="2268" y="976"/>
                    </a:lnTo>
                    <a:lnTo>
                      <a:pt x="2270" y="992"/>
                    </a:lnTo>
                    <a:lnTo>
                      <a:pt x="2270" y="1012"/>
                    </a:lnTo>
                    <a:lnTo>
                      <a:pt x="2270" y="1024"/>
                    </a:lnTo>
                    <a:lnTo>
                      <a:pt x="2266" y="1036"/>
                    </a:lnTo>
                    <a:lnTo>
                      <a:pt x="2262" y="1048"/>
                    </a:lnTo>
                    <a:lnTo>
                      <a:pt x="2256" y="1062"/>
                    </a:lnTo>
                    <a:lnTo>
                      <a:pt x="2248" y="1076"/>
                    </a:lnTo>
                    <a:lnTo>
                      <a:pt x="2238" y="1090"/>
                    </a:lnTo>
                    <a:lnTo>
                      <a:pt x="2224" y="1104"/>
                    </a:lnTo>
                    <a:lnTo>
                      <a:pt x="2210" y="1118"/>
                    </a:lnTo>
                    <a:lnTo>
                      <a:pt x="2192" y="1132"/>
                    </a:lnTo>
                    <a:lnTo>
                      <a:pt x="2170" y="1146"/>
                    </a:lnTo>
                    <a:lnTo>
                      <a:pt x="2144" y="1158"/>
                    </a:lnTo>
                    <a:lnTo>
                      <a:pt x="2116" y="1170"/>
                    </a:lnTo>
                    <a:lnTo>
                      <a:pt x="2084" y="1182"/>
                    </a:lnTo>
                    <a:lnTo>
                      <a:pt x="2048" y="1194"/>
                    </a:lnTo>
                    <a:lnTo>
                      <a:pt x="2006" y="1204"/>
                    </a:lnTo>
                    <a:lnTo>
                      <a:pt x="1962" y="1214"/>
                    </a:lnTo>
                    <a:lnTo>
                      <a:pt x="1912" y="1222"/>
                    </a:lnTo>
                    <a:lnTo>
                      <a:pt x="1856" y="1228"/>
                    </a:lnTo>
                    <a:lnTo>
                      <a:pt x="1796" y="1234"/>
                    </a:lnTo>
                    <a:lnTo>
                      <a:pt x="1730" y="1238"/>
                    </a:lnTo>
                    <a:lnTo>
                      <a:pt x="1658" y="1240"/>
                    </a:lnTo>
                    <a:lnTo>
                      <a:pt x="1582" y="1240"/>
                    </a:lnTo>
                    <a:lnTo>
                      <a:pt x="1498" y="1238"/>
                    </a:lnTo>
                    <a:lnTo>
                      <a:pt x="1408" y="1234"/>
                    </a:lnTo>
                    <a:lnTo>
                      <a:pt x="1400" y="1232"/>
                    </a:lnTo>
                    <a:lnTo>
                      <a:pt x="1382" y="1232"/>
                    </a:lnTo>
                    <a:lnTo>
                      <a:pt x="1368" y="1234"/>
                    </a:lnTo>
                    <a:lnTo>
                      <a:pt x="1354" y="1236"/>
                    </a:lnTo>
                    <a:lnTo>
                      <a:pt x="1338" y="1242"/>
                    </a:lnTo>
                    <a:lnTo>
                      <a:pt x="1320" y="1248"/>
                    </a:lnTo>
                    <a:lnTo>
                      <a:pt x="1304" y="1258"/>
                    </a:lnTo>
                    <a:lnTo>
                      <a:pt x="1286" y="1270"/>
                    </a:lnTo>
                    <a:lnTo>
                      <a:pt x="1268" y="1288"/>
                    </a:lnTo>
                    <a:lnTo>
                      <a:pt x="1252" y="1308"/>
                    </a:lnTo>
                    <a:lnTo>
                      <a:pt x="1238" y="1332"/>
                    </a:lnTo>
                    <a:lnTo>
                      <a:pt x="1224" y="1362"/>
                    </a:lnTo>
                    <a:lnTo>
                      <a:pt x="1212" y="1398"/>
                    </a:lnTo>
                    <a:lnTo>
                      <a:pt x="1204" y="1438"/>
                    </a:lnTo>
                    <a:lnTo>
                      <a:pt x="1202" y="1452"/>
                    </a:lnTo>
                    <a:lnTo>
                      <a:pt x="1196" y="1486"/>
                    </a:lnTo>
                    <a:lnTo>
                      <a:pt x="1190" y="1510"/>
                    </a:lnTo>
                    <a:lnTo>
                      <a:pt x="1182" y="1534"/>
                    </a:lnTo>
                    <a:lnTo>
                      <a:pt x="1172" y="1562"/>
                    </a:lnTo>
                    <a:lnTo>
                      <a:pt x="1156" y="1588"/>
                    </a:lnTo>
                    <a:lnTo>
                      <a:pt x="1138" y="1614"/>
                    </a:lnTo>
                    <a:lnTo>
                      <a:pt x="1128" y="1626"/>
                    </a:lnTo>
                    <a:lnTo>
                      <a:pt x="1116" y="1638"/>
                    </a:lnTo>
                    <a:lnTo>
                      <a:pt x="1104" y="1648"/>
                    </a:lnTo>
                    <a:lnTo>
                      <a:pt x="1090" y="1658"/>
                    </a:lnTo>
                    <a:lnTo>
                      <a:pt x="1074" y="1666"/>
                    </a:lnTo>
                    <a:lnTo>
                      <a:pt x="1058" y="1674"/>
                    </a:lnTo>
                    <a:lnTo>
                      <a:pt x="1040" y="1682"/>
                    </a:lnTo>
                    <a:lnTo>
                      <a:pt x="1020" y="1686"/>
                    </a:lnTo>
                    <a:lnTo>
                      <a:pt x="1000" y="1690"/>
                    </a:lnTo>
                    <a:lnTo>
                      <a:pt x="978" y="1692"/>
                    </a:lnTo>
                    <a:lnTo>
                      <a:pt x="954" y="1694"/>
                    </a:lnTo>
                    <a:lnTo>
                      <a:pt x="928" y="1692"/>
                    </a:lnTo>
                    <a:lnTo>
                      <a:pt x="900" y="1688"/>
                    </a:lnTo>
                    <a:lnTo>
                      <a:pt x="872" y="1682"/>
                    </a:lnTo>
                    <a:lnTo>
                      <a:pt x="866" y="1682"/>
                    </a:lnTo>
                    <a:lnTo>
                      <a:pt x="854" y="1682"/>
                    </a:lnTo>
                    <a:lnTo>
                      <a:pt x="838" y="1684"/>
                    </a:lnTo>
                    <a:lnTo>
                      <a:pt x="830" y="1686"/>
                    </a:lnTo>
                    <a:lnTo>
                      <a:pt x="820" y="1692"/>
                    </a:lnTo>
                    <a:lnTo>
                      <a:pt x="814" y="1698"/>
                    </a:lnTo>
                    <a:lnTo>
                      <a:pt x="806" y="1706"/>
                    </a:lnTo>
                    <a:lnTo>
                      <a:pt x="802" y="1716"/>
                    </a:lnTo>
                    <a:lnTo>
                      <a:pt x="800" y="1730"/>
                    </a:lnTo>
                    <a:lnTo>
                      <a:pt x="798" y="1744"/>
                    </a:lnTo>
                    <a:lnTo>
                      <a:pt x="802" y="1764"/>
                    </a:lnTo>
                    <a:lnTo>
                      <a:pt x="808" y="1786"/>
                    </a:lnTo>
                    <a:lnTo>
                      <a:pt x="818" y="1812"/>
                    </a:lnTo>
                    <a:lnTo>
                      <a:pt x="818" y="1824"/>
                    </a:lnTo>
                    <a:lnTo>
                      <a:pt x="822" y="1850"/>
                    </a:lnTo>
                    <a:lnTo>
                      <a:pt x="822" y="1886"/>
                    </a:lnTo>
                    <a:lnTo>
                      <a:pt x="820" y="1902"/>
                    </a:lnTo>
                    <a:lnTo>
                      <a:pt x="816" y="1918"/>
                    </a:lnTo>
                    <a:lnTo>
                      <a:pt x="810" y="1930"/>
                    </a:lnTo>
                    <a:lnTo>
                      <a:pt x="806" y="1936"/>
                    </a:lnTo>
                    <a:lnTo>
                      <a:pt x="802" y="1940"/>
                    </a:lnTo>
                    <a:lnTo>
                      <a:pt x="798" y="1942"/>
                    </a:lnTo>
                    <a:lnTo>
                      <a:pt x="792" y="1944"/>
                    </a:lnTo>
                    <a:lnTo>
                      <a:pt x="784" y="1944"/>
                    </a:lnTo>
                    <a:lnTo>
                      <a:pt x="776" y="1942"/>
                    </a:lnTo>
                    <a:lnTo>
                      <a:pt x="768" y="1938"/>
                    </a:lnTo>
                    <a:lnTo>
                      <a:pt x="758" y="1934"/>
                    </a:lnTo>
                    <a:lnTo>
                      <a:pt x="736" y="1916"/>
                    </a:lnTo>
                    <a:lnTo>
                      <a:pt x="710" y="1890"/>
                    </a:lnTo>
                    <a:lnTo>
                      <a:pt x="678" y="1852"/>
                    </a:lnTo>
                    <a:lnTo>
                      <a:pt x="668" y="1836"/>
                    </a:lnTo>
                    <a:lnTo>
                      <a:pt x="646" y="1790"/>
                    </a:lnTo>
                    <a:lnTo>
                      <a:pt x="632" y="1758"/>
                    </a:lnTo>
                    <a:lnTo>
                      <a:pt x="618" y="1722"/>
                    </a:lnTo>
                    <a:lnTo>
                      <a:pt x="606" y="1682"/>
                    </a:lnTo>
                    <a:lnTo>
                      <a:pt x="596" y="1638"/>
                    </a:lnTo>
                    <a:lnTo>
                      <a:pt x="588" y="1592"/>
                    </a:lnTo>
                    <a:lnTo>
                      <a:pt x="586" y="1570"/>
                    </a:lnTo>
                    <a:lnTo>
                      <a:pt x="586" y="1546"/>
                    </a:lnTo>
                    <a:lnTo>
                      <a:pt x="586" y="1522"/>
                    </a:lnTo>
                    <a:lnTo>
                      <a:pt x="588" y="1498"/>
                    </a:lnTo>
                    <a:lnTo>
                      <a:pt x="592" y="1474"/>
                    </a:lnTo>
                    <a:lnTo>
                      <a:pt x="598" y="1450"/>
                    </a:lnTo>
                    <a:lnTo>
                      <a:pt x="604" y="1426"/>
                    </a:lnTo>
                    <a:lnTo>
                      <a:pt x="614" y="1404"/>
                    </a:lnTo>
                    <a:lnTo>
                      <a:pt x="624" y="1380"/>
                    </a:lnTo>
                    <a:lnTo>
                      <a:pt x="638" y="1358"/>
                    </a:lnTo>
                    <a:lnTo>
                      <a:pt x="654" y="1338"/>
                    </a:lnTo>
                    <a:lnTo>
                      <a:pt x="674" y="1316"/>
                    </a:lnTo>
                    <a:lnTo>
                      <a:pt x="696" y="1296"/>
                    </a:lnTo>
                    <a:lnTo>
                      <a:pt x="720" y="1278"/>
                    </a:lnTo>
                    <a:lnTo>
                      <a:pt x="734" y="1270"/>
                    </a:lnTo>
                    <a:lnTo>
                      <a:pt x="750" y="1260"/>
                    </a:lnTo>
                    <a:lnTo>
                      <a:pt x="768" y="1246"/>
                    </a:lnTo>
                    <a:lnTo>
                      <a:pt x="790" y="1228"/>
                    </a:lnTo>
                    <a:lnTo>
                      <a:pt x="810" y="1208"/>
                    </a:lnTo>
                    <a:lnTo>
                      <a:pt x="832" y="1184"/>
                    </a:lnTo>
                    <a:lnTo>
                      <a:pt x="850" y="1158"/>
                    </a:lnTo>
                    <a:lnTo>
                      <a:pt x="858" y="1142"/>
                    </a:lnTo>
                    <a:lnTo>
                      <a:pt x="864" y="1128"/>
                    </a:lnTo>
                    <a:lnTo>
                      <a:pt x="870" y="1112"/>
                    </a:lnTo>
                    <a:lnTo>
                      <a:pt x="874" y="1096"/>
                    </a:lnTo>
                    <a:lnTo>
                      <a:pt x="876" y="1080"/>
                    </a:lnTo>
                    <a:lnTo>
                      <a:pt x="876" y="1062"/>
                    </a:lnTo>
                    <a:lnTo>
                      <a:pt x="874" y="1044"/>
                    </a:lnTo>
                    <a:lnTo>
                      <a:pt x="870" y="1026"/>
                    </a:lnTo>
                    <a:lnTo>
                      <a:pt x="862" y="1008"/>
                    </a:lnTo>
                    <a:lnTo>
                      <a:pt x="854" y="990"/>
                    </a:lnTo>
                    <a:lnTo>
                      <a:pt x="842" y="970"/>
                    </a:lnTo>
                    <a:lnTo>
                      <a:pt x="826" y="950"/>
                    </a:lnTo>
                    <a:lnTo>
                      <a:pt x="808" y="930"/>
                    </a:lnTo>
                    <a:lnTo>
                      <a:pt x="786" y="910"/>
                    </a:lnTo>
                    <a:lnTo>
                      <a:pt x="760" y="890"/>
                    </a:lnTo>
                    <a:lnTo>
                      <a:pt x="730" y="868"/>
                    </a:lnTo>
                    <a:lnTo>
                      <a:pt x="38" y="374"/>
                    </a:lnTo>
                    <a:lnTo>
                      <a:pt x="0" y="294"/>
                    </a:lnTo>
                    <a:lnTo>
                      <a:pt x="164" y="290"/>
                    </a:lnTo>
                    <a:lnTo>
                      <a:pt x="256" y="344"/>
                    </a:lnTo>
                    <a:lnTo>
                      <a:pt x="354" y="404"/>
                    </a:lnTo>
                    <a:lnTo>
                      <a:pt x="470" y="480"/>
                    </a:lnTo>
                    <a:lnTo>
                      <a:pt x="596" y="564"/>
                    </a:lnTo>
                    <a:lnTo>
                      <a:pt x="658" y="608"/>
                    </a:lnTo>
                    <a:lnTo>
                      <a:pt x="718" y="652"/>
                    </a:lnTo>
                    <a:lnTo>
                      <a:pt x="772" y="696"/>
                    </a:lnTo>
                    <a:lnTo>
                      <a:pt x="824" y="738"/>
                    </a:lnTo>
                    <a:lnTo>
                      <a:pt x="868" y="778"/>
                    </a:lnTo>
                    <a:lnTo>
                      <a:pt x="904" y="816"/>
                    </a:lnTo>
                    <a:lnTo>
                      <a:pt x="914" y="826"/>
                    </a:lnTo>
                    <a:lnTo>
                      <a:pt x="936" y="852"/>
                    </a:lnTo>
                    <a:lnTo>
                      <a:pt x="950" y="872"/>
                    </a:lnTo>
                    <a:lnTo>
                      <a:pt x="966" y="894"/>
                    </a:lnTo>
                    <a:lnTo>
                      <a:pt x="980" y="920"/>
                    </a:lnTo>
                    <a:lnTo>
                      <a:pt x="992" y="950"/>
                    </a:lnTo>
                    <a:lnTo>
                      <a:pt x="1004" y="982"/>
                    </a:lnTo>
                    <a:lnTo>
                      <a:pt x="1010" y="1016"/>
                    </a:lnTo>
                    <a:lnTo>
                      <a:pt x="1012" y="1036"/>
                    </a:lnTo>
                    <a:lnTo>
                      <a:pt x="1014" y="1054"/>
                    </a:lnTo>
                    <a:lnTo>
                      <a:pt x="1014" y="1074"/>
                    </a:lnTo>
                    <a:lnTo>
                      <a:pt x="1012" y="1094"/>
                    </a:lnTo>
                    <a:lnTo>
                      <a:pt x="1008" y="1114"/>
                    </a:lnTo>
                    <a:lnTo>
                      <a:pt x="1002" y="1136"/>
                    </a:lnTo>
                    <a:lnTo>
                      <a:pt x="996" y="1158"/>
                    </a:lnTo>
                    <a:lnTo>
                      <a:pt x="986" y="1180"/>
                    </a:lnTo>
                    <a:lnTo>
                      <a:pt x="976" y="1202"/>
                    </a:lnTo>
                    <a:lnTo>
                      <a:pt x="962" y="1224"/>
                    </a:lnTo>
                    <a:lnTo>
                      <a:pt x="948" y="1248"/>
                    </a:lnTo>
                    <a:lnTo>
                      <a:pt x="930" y="1272"/>
                    </a:lnTo>
                    <a:lnTo>
                      <a:pt x="892" y="1296"/>
                    </a:lnTo>
                    <a:lnTo>
                      <a:pt x="854" y="1324"/>
                    </a:lnTo>
                    <a:lnTo>
                      <a:pt x="812" y="1362"/>
                    </a:lnTo>
                    <a:lnTo>
                      <a:pt x="790" y="1382"/>
                    </a:lnTo>
                    <a:lnTo>
                      <a:pt x="768" y="1404"/>
                    </a:lnTo>
                    <a:lnTo>
                      <a:pt x="750" y="1426"/>
                    </a:lnTo>
                    <a:lnTo>
                      <a:pt x="732" y="1450"/>
                    </a:lnTo>
                    <a:lnTo>
                      <a:pt x="720" y="1474"/>
                    </a:lnTo>
                    <a:lnTo>
                      <a:pt x="710" y="1498"/>
                    </a:lnTo>
                    <a:lnTo>
                      <a:pt x="706" y="1510"/>
                    </a:lnTo>
                    <a:lnTo>
                      <a:pt x="704" y="1522"/>
                    </a:lnTo>
                    <a:lnTo>
                      <a:pt x="704" y="1536"/>
                    </a:lnTo>
                    <a:lnTo>
                      <a:pt x="704" y="1548"/>
                    </a:lnTo>
                    <a:lnTo>
                      <a:pt x="706" y="1556"/>
                    </a:lnTo>
                    <a:lnTo>
                      <a:pt x="710" y="1564"/>
                    </a:lnTo>
                    <a:lnTo>
                      <a:pt x="716" y="1574"/>
                    </a:lnTo>
                    <a:lnTo>
                      <a:pt x="728" y="1580"/>
                    </a:lnTo>
                    <a:lnTo>
                      <a:pt x="736" y="1584"/>
                    </a:lnTo>
                    <a:lnTo>
                      <a:pt x="744" y="1586"/>
                    </a:lnTo>
                    <a:lnTo>
                      <a:pt x="756" y="1586"/>
                    </a:lnTo>
                    <a:lnTo>
                      <a:pt x="768" y="1586"/>
                    </a:lnTo>
                    <a:lnTo>
                      <a:pt x="782" y="1584"/>
                    </a:lnTo>
                    <a:lnTo>
                      <a:pt x="798" y="1580"/>
                    </a:lnTo>
                    <a:lnTo>
                      <a:pt x="816" y="1576"/>
                    </a:lnTo>
                    <a:lnTo>
                      <a:pt x="836" y="1574"/>
                    </a:lnTo>
                    <a:lnTo>
                      <a:pt x="876" y="1570"/>
                    </a:lnTo>
                    <a:lnTo>
                      <a:pt x="898" y="1568"/>
                    </a:lnTo>
                    <a:lnTo>
                      <a:pt x="920" y="1566"/>
                    </a:lnTo>
                    <a:lnTo>
                      <a:pt x="942" y="1560"/>
                    </a:lnTo>
                    <a:lnTo>
                      <a:pt x="964" y="1552"/>
                    </a:lnTo>
                    <a:lnTo>
                      <a:pt x="988" y="1538"/>
                    </a:lnTo>
                    <a:lnTo>
                      <a:pt x="1010" y="1522"/>
                    </a:lnTo>
                    <a:lnTo>
                      <a:pt x="1032" y="1498"/>
                    </a:lnTo>
                    <a:lnTo>
                      <a:pt x="1056" y="1470"/>
                    </a:lnTo>
                    <a:lnTo>
                      <a:pt x="1078" y="1434"/>
                    </a:lnTo>
                    <a:lnTo>
                      <a:pt x="1098" y="1390"/>
                    </a:lnTo>
                    <a:lnTo>
                      <a:pt x="1120" y="1338"/>
                    </a:lnTo>
                    <a:lnTo>
                      <a:pt x="1140" y="1276"/>
                    </a:lnTo>
                    <a:lnTo>
                      <a:pt x="1140" y="1268"/>
                    </a:lnTo>
                    <a:lnTo>
                      <a:pt x="1140" y="1244"/>
                    </a:lnTo>
                    <a:lnTo>
                      <a:pt x="1142" y="1230"/>
                    </a:lnTo>
                    <a:lnTo>
                      <a:pt x="1146" y="1212"/>
                    </a:lnTo>
                    <a:lnTo>
                      <a:pt x="1152" y="1194"/>
                    </a:lnTo>
                    <a:lnTo>
                      <a:pt x="1164" y="1176"/>
                    </a:lnTo>
                    <a:lnTo>
                      <a:pt x="1178" y="1160"/>
                    </a:lnTo>
                    <a:lnTo>
                      <a:pt x="1198" y="1142"/>
                    </a:lnTo>
                    <a:lnTo>
                      <a:pt x="1210" y="1136"/>
                    </a:lnTo>
                    <a:lnTo>
                      <a:pt x="1222" y="1128"/>
                    </a:lnTo>
                    <a:lnTo>
                      <a:pt x="1238" y="1122"/>
                    </a:lnTo>
                    <a:lnTo>
                      <a:pt x="1254" y="1116"/>
                    </a:lnTo>
                    <a:lnTo>
                      <a:pt x="1272" y="1110"/>
                    </a:lnTo>
                    <a:lnTo>
                      <a:pt x="1292" y="1106"/>
                    </a:lnTo>
                    <a:lnTo>
                      <a:pt x="1312" y="1104"/>
                    </a:lnTo>
                    <a:lnTo>
                      <a:pt x="1336" y="1100"/>
                    </a:lnTo>
                    <a:lnTo>
                      <a:pt x="1362" y="1100"/>
                    </a:lnTo>
                    <a:lnTo>
                      <a:pt x="1390" y="1100"/>
                    </a:lnTo>
                    <a:lnTo>
                      <a:pt x="1418" y="1102"/>
                    </a:lnTo>
                    <a:lnTo>
                      <a:pt x="1450" y="1104"/>
                    </a:lnTo>
                    <a:lnTo>
                      <a:pt x="1484" y="1104"/>
                    </a:lnTo>
                    <a:lnTo>
                      <a:pt x="1570" y="1102"/>
                    </a:lnTo>
                    <a:lnTo>
                      <a:pt x="1630" y="1098"/>
                    </a:lnTo>
                    <a:lnTo>
                      <a:pt x="1694" y="1094"/>
                    </a:lnTo>
                    <a:lnTo>
                      <a:pt x="1762" y="1086"/>
                    </a:lnTo>
                    <a:lnTo>
                      <a:pt x="1834" y="1076"/>
                    </a:lnTo>
                    <a:lnTo>
                      <a:pt x="1906" y="1064"/>
                    </a:lnTo>
                    <a:lnTo>
                      <a:pt x="1974" y="1046"/>
                    </a:lnTo>
                    <a:lnTo>
                      <a:pt x="2006" y="1036"/>
                    </a:lnTo>
                    <a:lnTo>
                      <a:pt x="2038" y="1026"/>
                    </a:lnTo>
                    <a:lnTo>
                      <a:pt x="2066" y="1014"/>
                    </a:lnTo>
                    <a:lnTo>
                      <a:pt x="2094" y="1000"/>
                    </a:lnTo>
                    <a:lnTo>
                      <a:pt x="2118" y="986"/>
                    </a:lnTo>
                    <a:lnTo>
                      <a:pt x="2140" y="970"/>
                    </a:lnTo>
                    <a:lnTo>
                      <a:pt x="2160" y="954"/>
                    </a:lnTo>
                    <a:lnTo>
                      <a:pt x="2176" y="936"/>
                    </a:lnTo>
                    <a:lnTo>
                      <a:pt x="2188" y="916"/>
                    </a:lnTo>
                    <a:lnTo>
                      <a:pt x="2198" y="894"/>
                    </a:lnTo>
                    <a:lnTo>
                      <a:pt x="2202" y="872"/>
                    </a:lnTo>
                    <a:lnTo>
                      <a:pt x="2202" y="848"/>
                    </a:lnTo>
                    <a:lnTo>
                      <a:pt x="2204" y="842"/>
                    </a:lnTo>
                    <a:lnTo>
                      <a:pt x="2204" y="838"/>
                    </a:lnTo>
                    <a:lnTo>
                      <a:pt x="2202" y="832"/>
                    </a:lnTo>
                    <a:lnTo>
                      <a:pt x="2200" y="824"/>
                    </a:lnTo>
                    <a:lnTo>
                      <a:pt x="2194" y="818"/>
                    </a:lnTo>
                    <a:lnTo>
                      <a:pt x="2186" y="812"/>
                    </a:lnTo>
                    <a:lnTo>
                      <a:pt x="2174" y="806"/>
                    </a:lnTo>
                    <a:lnTo>
                      <a:pt x="2158" y="802"/>
                    </a:lnTo>
                    <a:lnTo>
                      <a:pt x="2138" y="800"/>
                    </a:lnTo>
                    <a:lnTo>
                      <a:pt x="2110" y="802"/>
                    </a:lnTo>
                    <a:lnTo>
                      <a:pt x="2078" y="806"/>
                    </a:lnTo>
                    <a:lnTo>
                      <a:pt x="2040" y="816"/>
                    </a:lnTo>
                    <a:lnTo>
                      <a:pt x="1994" y="828"/>
                    </a:lnTo>
                    <a:lnTo>
                      <a:pt x="1938" y="846"/>
                    </a:lnTo>
                    <a:lnTo>
                      <a:pt x="1876" y="868"/>
                    </a:lnTo>
                    <a:lnTo>
                      <a:pt x="1866" y="874"/>
                    </a:lnTo>
                    <a:lnTo>
                      <a:pt x="1840" y="888"/>
                    </a:lnTo>
                    <a:lnTo>
                      <a:pt x="1798" y="906"/>
                    </a:lnTo>
                    <a:lnTo>
                      <a:pt x="1770" y="916"/>
                    </a:lnTo>
                    <a:lnTo>
                      <a:pt x="1740" y="926"/>
                    </a:lnTo>
                    <a:lnTo>
                      <a:pt x="1708" y="936"/>
                    </a:lnTo>
                    <a:lnTo>
                      <a:pt x="1672" y="944"/>
                    </a:lnTo>
                    <a:lnTo>
                      <a:pt x="1634" y="950"/>
                    </a:lnTo>
                    <a:lnTo>
                      <a:pt x="1592" y="956"/>
                    </a:lnTo>
                    <a:lnTo>
                      <a:pt x="1550" y="960"/>
                    </a:lnTo>
                    <a:lnTo>
                      <a:pt x="1506" y="960"/>
                    </a:lnTo>
                    <a:lnTo>
                      <a:pt x="1458" y="958"/>
                    </a:lnTo>
                    <a:lnTo>
                      <a:pt x="1412" y="954"/>
                    </a:lnTo>
                    <a:lnTo>
                      <a:pt x="1398" y="956"/>
                    </a:lnTo>
                    <a:lnTo>
                      <a:pt x="1382" y="956"/>
                    </a:lnTo>
                    <a:lnTo>
                      <a:pt x="1356" y="952"/>
                    </a:lnTo>
                    <a:lnTo>
                      <a:pt x="1324" y="946"/>
                    </a:lnTo>
                    <a:lnTo>
                      <a:pt x="1284" y="932"/>
                    </a:lnTo>
                    <a:lnTo>
                      <a:pt x="1236" y="912"/>
                    </a:lnTo>
                    <a:lnTo>
                      <a:pt x="1208" y="898"/>
                    </a:lnTo>
                    <a:lnTo>
                      <a:pt x="1178" y="882"/>
                    </a:lnTo>
                    <a:lnTo>
                      <a:pt x="1146" y="862"/>
                    </a:lnTo>
                    <a:lnTo>
                      <a:pt x="1110" y="840"/>
                    </a:lnTo>
                    <a:lnTo>
                      <a:pt x="1074" y="814"/>
                    </a:lnTo>
                    <a:lnTo>
                      <a:pt x="1034" y="786"/>
                    </a:lnTo>
                    <a:lnTo>
                      <a:pt x="992" y="754"/>
                    </a:lnTo>
                    <a:lnTo>
                      <a:pt x="946" y="718"/>
                    </a:lnTo>
                    <a:lnTo>
                      <a:pt x="900" y="678"/>
                    </a:lnTo>
                    <a:lnTo>
                      <a:pt x="850" y="634"/>
                    </a:lnTo>
                    <a:lnTo>
                      <a:pt x="796" y="586"/>
                    </a:lnTo>
                    <a:lnTo>
                      <a:pt x="740" y="534"/>
                    </a:lnTo>
                    <a:lnTo>
                      <a:pt x="682" y="476"/>
                    </a:lnTo>
                    <a:lnTo>
                      <a:pt x="620" y="412"/>
                    </a:lnTo>
                    <a:lnTo>
                      <a:pt x="556" y="346"/>
                    </a:lnTo>
                    <a:lnTo>
                      <a:pt x="488" y="272"/>
                    </a:lnTo>
                    <a:lnTo>
                      <a:pt x="418" y="192"/>
                    </a:lnTo>
                    <a:lnTo>
                      <a:pt x="346" y="108"/>
                    </a:lnTo>
                    <a:lnTo>
                      <a:pt x="4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5" name="Freeform 166"/>
              <p:cNvSpPr>
                <a:spLocks/>
              </p:cNvSpPr>
              <p:nvPr userDrawn="1"/>
            </p:nvSpPr>
            <p:spPr bwMode="auto">
              <a:xfrm>
                <a:off x="9017" y="2614"/>
                <a:ext cx="1100" cy="460"/>
              </a:xfrm>
              <a:custGeom>
                <a:avLst/>
                <a:gdLst>
                  <a:gd name="T0" fmla="*/ 782 w 1100"/>
                  <a:gd name="T1" fmla="*/ 357 h 456"/>
                  <a:gd name="T2" fmla="*/ 788 w 1100"/>
                  <a:gd name="T3" fmla="*/ 327 h 456"/>
                  <a:gd name="T4" fmla="*/ 800 w 1100"/>
                  <a:gd name="T5" fmla="*/ 301 h 456"/>
                  <a:gd name="T6" fmla="*/ 820 w 1100"/>
                  <a:gd name="T7" fmla="*/ 268 h 456"/>
                  <a:gd name="T8" fmla="*/ 852 w 1100"/>
                  <a:gd name="T9" fmla="*/ 246 h 456"/>
                  <a:gd name="T10" fmla="*/ 896 w 1100"/>
                  <a:gd name="T11" fmla="*/ 236 h 456"/>
                  <a:gd name="T12" fmla="*/ 924 w 1100"/>
                  <a:gd name="T13" fmla="*/ 236 h 456"/>
                  <a:gd name="T14" fmla="*/ 994 w 1100"/>
                  <a:gd name="T15" fmla="*/ 256 h 456"/>
                  <a:gd name="T16" fmla="*/ 1036 w 1100"/>
                  <a:gd name="T17" fmla="*/ 274 h 456"/>
                  <a:gd name="T18" fmla="*/ 1064 w 1100"/>
                  <a:gd name="T19" fmla="*/ 266 h 456"/>
                  <a:gd name="T20" fmla="*/ 1084 w 1100"/>
                  <a:gd name="T21" fmla="*/ 252 h 456"/>
                  <a:gd name="T22" fmla="*/ 1098 w 1100"/>
                  <a:gd name="T23" fmla="*/ 232 h 456"/>
                  <a:gd name="T24" fmla="*/ 1100 w 1100"/>
                  <a:gd name="T25" fmla="*/ 218 h 456"/>
                  <a:gd name="T26" fmla="*/ 1096 w 1100"/>
                  <a:gd name="T27" fmla="*/ 204 h 456"/>
                  <a:gd name="T28" fmla="*/ 1086 w 1100"/>
                  <a:gd name="T29" fmla="*/ 186 h 456"/>
                  <a:gd name="T30" fmla="*/ 1042 w 1100"/>
                  <a:gd name="T31" fmla="*/ 137 h 456"/>
                  <a:gd name="T32" fmla="*/ 960 w 1100"/>
                  <a:gd name="T33" fmla="*/ 83 h 456"/>
                  <a:gd name="T34" fmla="*/ 902 w 1100"/>
                  <a:gd name="T35" fmla="*/ 46 h 456"/>
                  <a:gd name="T36" fmla="*/ 848 w 1100"/>
                  <a:gd name="T37" fmla="*/ 20 h 456"/>
                  <a:gd name="T38" fmla="*/ 796 w 1100"/>
                  <a:gd name="T39" fmla="*/ 4 h 456"/>
                  <a:gd name="T40" fmla="*/ 756 w 1100"/>
                  <a:gd name="T41" fmla="*/ 0 h 456"/>
                  <a:gd name="T42" fmla="*/ 718 w 1100"/>
                  <a:gd name="T43" fmla="*/ 6 h 456"/>
                  <a:gd name="T44" fmla="*/ 684 w 1100"/>
                  <a:gd name="T45" fmla="*/ 26 h 456"/>
                  <a:gd name="T46" fmla="*/ 668 w 1100"/>
                  <a:gd name="T47" fmla="*/ 42 h 456"/>
                  <a:gd name="T48" fmla="*/ 646 w 1100"/>
                  <a:gd name="T49" fmla="*/ 26 h 456"/>
                  <a:gd name="T50" fmla="*/ 608 w 1100"/>
                  <a:gd name="T51" fmla="*/ 10 h 456"/>
                  <a:gd name="T52" fmla="*/ 566 w 1100"/>
                  <a:gd name="T53" fmla="*/ 4 h 456"/>
                  <a:gd name="T54" fmla="*/ 532 w 1100"/>
                  <a:gd name="T55" fmla="*/ 6 h 456"/>
                  <a:gd name="T56" fmla="*/ 490 w 1100"/>
                  <a:gd name="T57" fmla="*/ 14 h 456"/>
                  <a:gd name="T58" fmla="*/ 444 w 1100"/>
                  <a:gd name="T59" fmla="*/ 28 h 456"/>
                  <a:gd name="T60" fmla="*/ 394 w 1100"/>
                  <a:gd name="T61" fmla="*/ 54 h 456"/>
                  <a:gd name="T62" fmla="*/ 336 w 1100"/>
                  <a:gd name="T63" fmla="*/ 95 h 456"/>
                  <a:gd name="T64" fmla="*/ 272 w 1100"/>
                  <a:gd name="T65" fmla="*/ 143 h 456"/>
                  <a:gd name="T66" fmla="*/ 202 w 1100"/>
                  <a:gd name="T67" fmla="*/ 210 h 456"/>
                  <a:gd name="T68" fmla="*/ 126 w 1100"/>
                  <a:gd name="T69" fmla="*/ 286 h 456"/>
                  <a:gd name="T70" fmla="*/ 44 w 1100"/>
                  <a:gd name="T71" fmla="*/ 385 h 456"/>
                  <a:gd name="T72" fmla="*/ 96 w 1100"/>
                  <a:gd name="T73" fmla="*/ 476 h 456"/>
                  <a:gd name="T74" fmla="*/ 110 w 1100"/>
                  <a:gd name="T75" fmla="*/ 458 h 456"/>
                  <a:gd name="T76" fmla="*/ 178 w 1100"/>
                  <a:gd name="T77" fmla="*/ 371 h 456"/>
                  <a:gd name="T78" fmla="*/ 246 w 1100"/>
                  <a:gd name="T79" fmla="*/ 298 h 456"/>
                  <a:gd name="T80" fmla="*/ 326 w 1100"/>
                  <a:gd name="T81" fmla="*/ 222 h 456"/>
                  <a:gd name="T82" fmla="*/ 388 w 1100"/>
                  <a:gd name="T83" fmla="*/ 175 h 456"/>
                  <a:gd name="T84" fmla="*/ 430 w 1100"/>
                  <a:gd name="T85" fmla="*/ 149 h 456"/>
                  <a:gd name="T86" fmla="*/ 472 w 1100"/>
                  <a:gd name="T87" fmla="*/ 133 h 456"/>
                  <a:gd name="T88" fmla="*/ 512 w 1100"/>
                  <a:gd name="T89" fmla="*/ 125 h 456"/>
                  <a:gd name="T90" fmla="*/ 550 w 1100"/>
                  <a:gd name="T91" fmla="*/ 127 h 456"/>
                  <a:gd name="T92" fmla="*/ 584 w 1100"/>
                  <a:gd name="T93" fmla="*/ 141 h 456"/>
                  <a:gd name="T94" fmla="*/ 600 w 1100"/>
                  <a:gd name="T95" fmla="*/ 153 h 456"/>
                  <a:gd name="T96" fmla="*/ 658 w 1100"/>
                  <a:gd name="T97" fmla="*/ 127 h 456"/>
                  <a:gd name="T98" fmla="*/ 714 w 1100"/>
                  <a:gd name="T99" fmla="*/ 109 h 456"/>
                  <a:gd name="T100" fmla="*/ 752 w 1100"/>
                  <a:gd name="T101" fmla="*/ 105 h 456"/>
                  <a:gd name="T102" fmla="*/ 790 w 1100"/>
                  <a:gd name="T103" fmla="*/ 107 h 456"/>
                  <a:gd name="T104" fmla="*/ 822 w 1100"/>
                  <a:gd name="T105" fmla="*/ 123 h 456"/>
                  <a:gd name="T106" fmla="*/ 834 w 1100"/>
                  <a:gd name="T107" fmla="*/ 135 h 456"/>
                  <a:gd name="T108" fmla="*/ 772 w 1100"/>
                  <a:gd name="T109" fmla="*/ 153 h 456"/>
                  <a:gd name="T110" fmla="*/ 720 w 1100"/>
                  <a:gd name="T111" fmla="*/ 184 h 456"/>
                  <a:gd name="T112" fmla="*/ 688 w 1100"/>
                  <a:gd name="T113" fmla="*/ 206 h 456"/>
                  <a:gd name="T114" fmla="*/ 662 w 1100"/>
                  <a:gd name="T115" fmla="*/ 234 h 456"/>
                  <a:gd name="T116" fmla="*/ 650 w 1100"/>
                  <a:gd name="T117" fmla="*/ 268 h 456"/>
                  <a:gd name="T118" fmla="*/ 782 w 1100"/>
                  <a:gd name="T119" fmla="*/ 357 h 45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00" h="456">
                    <a:moveTo>
                      <a:pt x="782" y="342"/>
                    </a:moveTo>
                    <a:lnTo>
                      <a:pt x="782" y="342"/>
                    </a:lnTo>
                    <a:lnTo>
                      <a:pt x="784" y="334"/>
                    </a:lnTo>
                    <a:lnTo>
                      <a:pt x="788" y="312"/>
                    </a:lnTo>
                    <a:lnTo>
                      <a:pt x="794" y="300"/>
                    </a:lnTo>
                    <a:lnTo>
                      <a:pt x="800" y="286"/>
                    </a:lnTo>
                    <a:lnTo>
                      <a:pt x="808" y="272"/>
                    </a:lnTo>
                    <a:lnTo>
                      <a:pt x="820" y="258"/>
                    </a:lnTo>
                    <a:lnTo>
                      <a:pt x="834" y="246"/>
                    </a:lnTo>
                    <a:lnTo>
                      <a:pt x="852" y="236"/>
                    </a:lnTo>
                    <a:lnTo>
                      <a:pt x="872" y="228"/>
                    </a:lnTo>
                    <a:lnTo>
                      <a:pt x="896" y="226"/>
                    </a:lnTo>
                    <a:lnTo>
                      <a:pt x="910" y="226"/>
                    </a:lnTo>
                    <a:lnTo>
                      <a:pt x="924" y="226"/>
                    </a:lnTo>
                    <a:lnTo>
                      <a:pt x="958" y="232"/>
                    </a:lnTo>
                    <a:lnTo>
                      <a:pt x="994" y="246"/>
                    </a:lnTo>
                    <a:lnTo>
                      <a:pt x="1036" y="264"/>
                    </a:lnTo>
                    <a:lnTo>
                      <a:pt x="1046" y="262"/>
                    </a:lnTo>
                    <a:lnTo>
                      <a:pt x="1064" y="256"/>
                    </a:lnTo>
                    <a:lnTo>
                      <a:pt x="1074" y="250"/>
                    </a:lnTo>
                    <a:lnTo>
                      <a:pt x="1084" y="242"/>
                    </a:lnTo>
                    <a:lnTo>
                      <a:pt x="1092" y="232"/>
                    </a:lnTo>
                    <a:lnTo>
                      <a:pt x="1098" y="222"/>
                    </a:lnTo>
                    <a:lnTo>
                      <a:pt x="1100" y="216"/>
                    </a:lnTo>
                    <a:lnTo>
                      <a:pt x="1100" y="208"/>
                    </a:lnTo>
                    <a:lnTo>
                      <a:pt x="1098" y="202"/>
                    </a:lnTo>
                    <a:lnTo>
                      <a:pt x="1096" y="194"/>
                    </a:lnTo>
                    <a:lnTo>
                      <a:pt x="1092" y="184"/>
                    </a:lnTo>
                    <a:lnTo>
                      <a:pt x="1086" y="176"/>
                    </a:lnTo>
                    <a:lnTo>
                      <a:pt x="1068" y="154"/>
                    </a:lnTo>
                    <a:lnTo>
                      <a:pt x="1042" y="132"/>
                    </a:lnTo>
                    <a:lnTo>
                      <a:pt x="1006" y="106"/>
                    </a:lnTo>
                    <a:lnTo>
                      <a:pt x="960" y="78"/>
                    </a:lnTo>
                    <a:lnTo>
                      <a:pt x="902" y="46"/>
                    </a:lnTo>
                    <a:lnTo>
                      <a:pt x="876" y="32"/>
                    </a:lnTo>
                    <a:lnTo>
                      <a:pt x="848" y="20"/>
                    </a:lnTo>
                    <a:lnTo>
                      <a:pt x="814" y="8"/>
                    </a:lnTo>
                    <a:lnTo>
                      <a:pt x="796" y="4"/>
                    </a:lnTo>
                    <a:lnTo>
                      <a:pt x="776" y="0"/>
                    </a:lnTo>
                    <a:lnTo>
                      <a:pt x="756" y="0"/>
                    </a:lnTo>
                    <a:lnTo>
                      <a:pt x="738" y="2"/>
                    </a:lnTo>
                    <a:lnTo>
                      <a:pt x="718" y="6"/>
                    </a:lnTo>
                    <a:lnTo>
                      <a:pt x="700" y="14"/>
                    </a:lnTo>
                    <a:lnTo>
                      <a:pt x="684" y="26"/>
                    </a:lnTo>
                    <a:lnTo>
                      <a:pt x="668" y="42"/>
                    </a:lnTo>
                    <a:lnTo>
                      <a:pt x="658" y="34"/>
                    </a:lnTo>
                    <a:lnTo>
                      <a:pt x="646" y="26"/>
                    </a:lnTo>
                    <a:lnTo>
                      <a:pt x="630" y="18"/>
                    </a:lnTo>
                    <a:lnTo>
                      <a:pt x="608" y="10"/>
                    </a:lnTo>
                    <a:lnTo>
                      <a:pt x="582" y="4"/>
                    </a:lnTo>
                    <a:lnTo>
                      <a:pt x="566" y="4"/>
                    </a:lnTo>
                    <a:lnTo>
                      <a:pt x="550" y="4"/>
                    </a:lnTo>
                    <a:lnTo>
                      <a:pt x="532" y="6"/>
                    </a:lnTo>
                    <a:lnTo>
                      <a:pt x="512" y="8"/>
                    </a:lnTo>
                    <a:lnTo>
                      <a:pt x="490" y="14"/>
                    </a:lnTo>
                    <a:lnTo>
                      <a:pt x="468" y="20"/>
                    </a:lnTo>
                    <a:lnTo>
                      <a:pt x="444" y="28"/>
                    </a:lnTo>
                    <a:lnTo>
                      <a:pt x="420" y="40"/>
                    </a:lnTo>
                    <a:lnTo>
                      <a:pt x="394" y="54"/>
                    </a:lnTo>
                    <a:lnTo>
                      <a:pt x="366" y="70"/>
                    </a:lnTo>
                    <a:lnTo>
                      <a:pt x="336" y="90"/>
                    </a:lnTo>
                    <a:lnTo>
                      <a:pt x="304" y="112"/>
                    </a:lnTo>
                    <a:lnTo>
                      <a:pt x="272" y="138"/>
                    </a:lnTo>
                    <a:lnTo>
                      <a:pt x="238" y="166"/>
                    </a:lnTo>
                    <a:lnTo>
                      <a:pt x="202" y="200"/>
                    </a:lnTo>
                    <a:lnTo>
                      <a:pt x="166" y="236"/>
                    </a:lnTo>
                    <a:lnTo>
                      <a:pt x="126" y="276"/>
                    </a:lnTo>
                    <a:lnTo>
                      <a:pt x="86" y="322"/>
                    </a:lnTo>
                    <a:lnTo>
                      <a:pt x="44" y="370"/>
                    </a:lnTo>
                    <a:lnTo>
                      <a:pt x="0" y="424"/>
                    </a:lnTo>
                    <a:lnTo>
                      <a:pt x="96" y="456"/>
                    </a:lnTo>
                    <a:lnTo>
                      <a:pt x="110" y="438"/>
                    </a:lnTo>
                    <a:lnTo>
                      <a:pt x="150" y="388"/>
                    </a:lnTo>
                    <a:lnTo>
                      <a:pt x="178" y="356"/>
                    </a:lnTo>
                    <a:lnTo>
                      <a:pt x="210" y="320"/>
                    </a:lnTo>
                    <a:lnTo>
                      <a:pt x="246" y="284"/>
                    </a:lnTo>
                    <a:lnTo>
                      <a:pt x="284" y="248"/>
                    </a:lnTo>
                    <a:lnTo>
                      <a:pt x="326" y="212"/>
                    </a:lnTo>
                    <a:lnTo>
                      <a:pt x="366" y="182"/>
                    </a:lnTo>
                    <a:lnTo>
                      <a:pt x="388" y="168"/>
                    </a:lnTo>
                    <a:lnTo>
                      <a:pt x="408" y="156"/>
                    </a:lnTo>
                    <a:lnTo>
                      <a:pt x="430" y="144"/>
                    </a:lnTo>
                    <a:lnTo>
                      <a:pt x="450" y="134"/>
                    </a:lnTo>
                    <a:lnTo>
                      <a:pt x="472" y="128"/>
                    </a:lnTo>
                    <a:lnTo>
                      <a:pt x="492" y="122"/>
                    </a:lnTo>
                    <a:lnTo>
                      <a:pt x="512" y="120"/>
                    </a:lnTo>
                    <a:lnTo>
                      <a:pt x="530" y="120"/>
                    </a:lnTo>
                    <a:lnTo>
                      <a:pt x="550" y="122"/>
                    </a:lnTo>
                    <a:lnTo>
                      <a:pt x="568" y="128"/>
                    </a:lnTo>
                    <a:lnTo>
                      <a:pt x="584" y="136"/>
                    </a:lnTo>
                    <a:lnTo>
                      <a:pt x="600" y="148"/>
                    </a:lnTo>
                    <a:lnTo>
                      <a:pt x="628" y="134"/>
                    </a:lnTo>
                    <a:lnTo>
                      <a:pt x="658" y="122"/>
                    </a:lnTo>
                    <a:lnTo>
                      <a:pt x="694" y="110"/>
                    </a:lnTo>
                    <a:lnTo>
                      <a:pt x="714" y="104"/>
                    </a:lnTo>
                    <a:lnTo>
                      <a:pt x="734" y="102"/>
                    </a:lnTo>
                    <a:lnTo>
                      <a:pt x="752" y="100"/>
                    </a:lnTo>
                    <a:lnTo>
                      <a:pt x="772" y="100"/>
                    </a:lnTo>
                    <a:lnTo>
                      <a:pt x="790" y="102"/>
                    </a:lnTo>
                    <a:lnTo>
                      <a:pt x="806" y="108"/>
                    </a:lnTo>
                    <a:lnTo>
                      <a:pt x="822" y="118"/>
                    </a:lnTo>
                    <a:lnTo>
                      <a:pt x="834" y="130"/>
                    </a:lnTo>
                    <a:lnTo>
                      <a:pt x="804" y="138"/>
                    </a:lnTo>
                    <a:lnTo>
                      <a:pt x="772" y="148"/>
                    </a:lnTo>
                    <a:lnTo>
                      <a:pt x="738" y="164"/>
                    </a:lnTo>
                    <a:lnTo>
                      <a:pt x="720" y="174"/>
                    </a:lnTo>
                    <a:lnTo>
                      <a:pt x="702" y="184"/>
                    </a:lnTo>
                    <a:lnTo>
                      <a:pt x="688" y="196"/>
                    </a:lnTo>
                    <a:lnTo>
                      <a:pt x="674" y="210"/>
                    </a:lnTo>
                    <a:lnTo>
                      <a:pt x="662" y="224"/>
                    </a:lnTo>
                    <a:lnTo>
                      <a:pt x="654" y="240"/>
                    </a:lnTo>
                    <a:lnTo>
                      <a:pt x="650" y="258"/>
                    </a:lnTo>
                    <a:lnTo>
                      <a:pt x="652" y="276"/>
                    </a:lnTo>
                    <a:lnTo>
                      <a:pt x="782" y="3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" name="Freeform 167"/>
              <p:cNvSpPr>
                <a:spLocks/>
              </p:cNvSpPr>
              <p:nvPr userDrawn="1"/>
            </p:nvSpPr>
            <p:spPr bwMode="auto">
              <a:xfrm>
                <a:off x="8857" y="2434"/>
                <a:ext cx="800" cy="620"/>
              </a:xfrm>
              <a:custGeom>
                <a:avLst/>
                <a:gdLst>
                  <a:gd name="T0" fmla="*/ 726 w 802"/>
                  <a:gd name="T1" fmla="*/ 185 h 634"/>
                  <a:gd name="T2" fmla="*/ 758 w 802"/>
                  <a:gd name="T3" fmla="*/ 160 h 634"/>
                  <a:gd name="T4" fmla="*/ 780 w 802"/>
                  <a:gd name="T5" fmla="*/ 139 h 634"/>
                  <a:gd name="T6" fmla="*/ 790 w 802"/>
                  <a:gd name="T7" fmla="*/ 119 h 634"/>
                  <a:gd name="T8" fmla="*/ 792 w 802"/>
                  <a:gd name="T9" fmla="*/ 103 h 634"/>
                  <a:gd name="T10" fmla="*/ 780 w 802"/>
                  <a:gd name="T11" fmla="*/ 86 h 634"/>
                  <a:gd name="T12" fmla="*/ 768 w 802"/>
                  <a:gd name="T13" fmla="*/ 78 h 634"/>
                  <a:gd name="T14" fmla="*/ 734 w 802"/>
                  <a:gd name="T15" fmla="*/ 57 h 634"/>
                  <a:gd name="T16" fmla="*/ 672 w 802"/>
                  <a:gd name="T17" fmla="*/ 25 h 634"/>
                  <a:gd name="T18" fmla="*/ 620 w 802"/>
                  <a:gd name="T19" fmla="*/ 10 h 634"/>
                  <a:gd name="T20" fmla="*/ 565 w 802"/>
                  <a:gd name="T21" fmla="*/ 0 h 634"/>
                  <a:gd name="T22" fmla="*/ 503 w 802"/>
                  <a:gd name="T23" fmla="*/ 4 h 634"/>
                  <a:gd name="T24" fmla="*/ 471 w 802"/>
                  <a:gd name="T25" fmla="*/ 14 h 634"/>
                  <a:gd name="T26" fmla="*/ 441 w 802"/>
                  <a:gd name="T27" fmla="*/ 25 h 634"/>
                  <a:gd name="T28" fmla="*/ 411 w 802"/>
                  <a:gd name="T29" fmla="*/ 47 h 634"/>
                  <a:gd name="T30" fmla="*/ 399 w 802"/>
                  <a:gd name="T31" fmla="*/ 51 h 634"/>
                  <a:gd name="T32" fmla="*/ 343 w 802"/>
                  <a:gd name="T33" fmla="*/ 78 h 634"/>
                  <a:gd name="T34" fmla="*/ 289 w 802"/>
                  <a:gd name="T35" fmla="*/ 115 h 634"/>
                  <a:gd name="T36" fmla="*/ 225 w 802"/>
                  <a:gd name="T37" fmla="*/ 172 h 634"/>
                  <a:gd name="T38" fmla="*/ 162 w 802"/>
                  <a:gd name="T39" fmla="*/ 244 h 634"/>
                  <a:gd name="T40" fmla="*/ 94 w 802"/>
                  <a:gd name="T41" fmla="*/ 344 h 634"/>
                  <a:gd name="T42" fmla="*/ 44 w 802"/>
                  <a:gd name="T43" fmla="*/ 433 h 634"/>
                  <a:gd name="T44" fmla="*/ 14 w 802"/>
                  <a:gd name="T45" fmla="*/ 501 h 634"/>
                  <a:gd name="T46" fmla="*/ 70 w 802"/>
                  <a:gd name="T47" fmla="*/ 567 h 634"/>
                  <a:gd name="T48" fmla="*/ 80 w 802"/>
                  <a:gd name="T49" fmla="*/ 547 h 634"/>
                  <a:gd name="T50" fmla="*/ 150 w 802"/>
                  <a:gd name="T51" fmla="*/ 425 h 634"/>
                  <a:gd name="T52" fmla="*/ 200 w 802"/>
                  <a:gd name="T53" fmla="*/ 344 h 634"/>
                  <a:gd name="T54" fmla="*/ 263 w 802"/>
                  <a:gd name="T55" fmla="*/ 260 h 634"/>
                  <a:gd name="T56" fmla="*/ 333 w 802"/>
                  <a:gd name="T57" fmla="*/ 185 h 634"/>
                  <a:gd name="T58" fmla="*/ 371 w 802"/>
                  <a:gd name="T59" fmla="*/ 155 h 634"/>
                  <a:gd name="T60" fmla="*/ 407 w 802"/>
                  <a:gd name="T61" fmla="*/ 131 h 634"/>
                  <a:gd name="T62" fmla="*/ 445 w 802"/>
                  <a:gd name="T63" fmla="*/ 113 h 634"/>
                  <a:gd name="T64" fmla="*/ 483 w 802"/>
                  <a:gd name="T65" fmla="*/ 106 h 634"/>
                  <a:gd name="T66" fmla="*/ 493 w 802"/>
                  <a:gd name="T67" fmla="*/ 105 h 634"/>
                  <a:gd name="T68" fmla="*/ 559 w 802"/>
                  <a:gd name="T69" fmla="*/ 90 h 634"/>
                  <a:gd name="T70" fmla="*/ 597 w 802"/>
                  <a:gd name="T71" fmla="*/ 86 h 634"/>
                  <a:gd name="T72" fmla="*/ 630 w 802"/>
                  <a:gd name="T73" fmla="*/ 88 h 634"/>
                  <a:gd name="T74" fmla="*/ 650 w 802"/>
                  <a:gd name="T75" fmla="*/ 98 h 634"/>
                  <a:gd name="T76" fmla="*/ 658 w 802"/>
                  <a:gd name="T77" fmla="*/ 107 h 634"/>
                  <a:gd name="T78" fmla="*/ 662 w 802"/>
                  <a:gd name="T79" fmla="*/ 121 h 634"/>
                  <a:gd name="T80" fmla="*/ 660 w 802"/>
                  <a:gd name="T81" fmla="*/ 141 h 634"/>
                  <a:gd name="T82" fmla="*/ 644 w 802"/>
                  <a:gd name="T83" fmla="*/ 176 h 6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02" h="634">
                    <a:moveTo>
                      <a:pt x="736" y="206"/>
                    </a:moveTo>
                    <a:lnTo>
                      <a:pt x="736" y="206"/>
                    </a:lnTo>
                    <a:lnTo>
                      <a:pt x="752" y="192"/>
                    </a:lnTo>
                    <a:lnTo>
                      <a:pt x="768" y="180"/>
                    </a:lnTo>
                    <a:lnTo>
                      <a:pt x="784" y="162"/>
                    </a:lnTo>
                    <a:lnTo>
                      <a:pt x="790" y="154"/>
                    </a:lnTo>
                    <a:lnTo>
                      <a:pt x="796" y="144"/>
                    </a:lnTo>
                    <a:lnTo>
                      <a:pt x="800" y="134"/>
                    </a:lnTo>
                    <a:lnTo>
                      <a:pt x="802" y="124"/>
                    </a:lnTo>
                    <a:lnTo>
                      <a:pt x="802" y="114"/>
                    </a:lnTo>
                    <a:lnTo>
                      <a:pt x="798" y="104"/>
                    </a:lnTo>
                    <a:lnTo>
                      <a:pt x="790" y="96"/>
                    </a:lnTo>
                    <a:lnTo>
                      <a:pt x="778" y="88"/>
                    </a:lnTo>
                    <a:lnTo>
                      <a:pt x="770" y="80"/>
                    </a:lnTo>
                    <a:lnTo>
                      <a:pt x="744" y="62"/>
                    </a:lnTo>
                    <a:lnTo>
                      <a:pt x="706" y="40"/>
                    </a:lnTo>
                    <a:lnTo>
                      <a:pt x="682" y="30"/>
                    </a:lnTo>
                    <a:lnTo>
                      <a:pt x="656" y="20"/>
                    </a:lnTo>
                    <a:lnTo>
                      <a:pt x="630" y="10"/>
                    </a:lnTo>
                    <a:lnTo>
                      <a:pt x="600" y="4"/>
                    </a:lnTo>
                    <a:lnTo>
                      <a:pt x="570" y="0"/>
                    </a:lnTo>
                    <a:lnTo>
                      <a:pt x="540" y="0"/>
                    </a:lnTo>
                    <a:lnTo>
                      <a:pt x="508" y="4"/>
                    </a:lnTo>
                    <a:lnTo>
                      <a:pt x="492" y="8"/>
                    </a:lnTo>
                    <a:lnTo>
                      <a:pt x="476" y="14"/>
                    </a:lnTo>
                    <a:lnTo>
                      <a:pt x="462" y="22"/>
                    </a:lnTo>
                    <a:lnTo>
                      <a:pt x="446" y="30"/>
                    </a:lnTo>
                    <a:lnTo>
                      <a:pt x="430" y="40"/>
                    </a:lnTo>
                    <a:lnTo>
                      <a:pt x="416" y="52"/>
                    </a:lnTo>
                    <a:lnTo>
                      <a:pt x="404" y="56"/>
                    </a:lnTo>
                    <a:lnTo>
                      <a:pt x="372" y="74"/>
                    </a:lnTo>
                    <a:lnTo>
                      <a:pt x="348" y="88"/>
                    </a:lnTo>
                    <a:lnTo>
                      <a:pt x="324" y="106"/>
                    </a:lnTo>
                    <a:lnTo>
                      <a:pt x="294" y="130"/>
                    </a:lnTo>
                    <a:lnTo>
                      <a:pt x="264" y="158"/>
                    </a:lnTo>
                    <a:lnTo>
                      <a:pt x="230" y="192"/>
                    </a:lnTo>
                    <a:lnTo>
                      <a:pt x="196" y="230"/>
                    </a:lnTo>
                    <a:lnTo>
                      <a:pt x="162" y="274"/>
                    </a:lnTo>
                    <a:lnTo>
                      <a:pt x="128" y="326"/>
                    </a:lnTo>
                    <a:lnTo>
                      <a:pt x="94" y="384"/>
                    </a:lnTo>
                    <a:lnTo>
                      <a:pt x="60" y="448"/>
                    </a:lnTo>
                    <a:lnTo>
                      <a:pt x="44" y="484"/>
                    </a:lnTo>
                    <a:lnTo>
                      <a:pt x="28" y="522"/>
                    </a:lnTo>
                    <a:lnTo>
                      <a:pt x="14" y="560"/>
                    </a:lnTo>
                    <a:lnTo>
                      <a:pt x="0" y="602"/>
                    </a:lnTo>
                    <a:lnTo>
                      <a:pt x="70" y="634"/>
                    </a:lnTo>
                    <a:lnTo>
                      <a:pt x="80" y="612"/>
                    </a:lnTo>
                    <a:lnTo>
                      <a:pt x="108" y="556"/>
                    </a:lnTo>
                    <a:lnTo>
                      <a:pt x="150" y="476"/>
                    </a:lnTo>
                    <a:lnTo>
                      <a:pt x="176" y="430"/>
                    </a:lnTo>
                    <a:lnTo>
                      <a:pt x="204" y="384"/>
                    </a:lnTo>
                    <a:lnTo>
                      <a:pt x="236" y="336"/>
                    </a:lnTo>
                    <a:lnTo>
                      <a:pt x="268" y="290"/>
                    </a:lnTo>
                    <a:lnTo>
                      <a:pt x="302" y="246"/>
                    </a:lnTo>
                    <a:lnTo>
                      <a:pt x="338" y="206"/>
                    </a:lnTo>
                    <a:lnTo>
                      <a:pt x="356" y="190"/>
                    </a:lnTo>
                    <a:lnTo>
                      <a:pt x="376" y="174"/>
                    </a:lnTo>
                    <a:lnTo>
                      <a:pt x="394" y="158"/>
                    </a:lnTo>
                    <a:lnTo>
                      <a:pt x="412" y="146"/>
                    </a:lnTo>
                    <a:lnTo>
                      <a:pt x="432" y="136"/>
                    </a:lnTo>
                    <a:lnTo>
                      <a:pt x="450" y="128"/>
                    </a:lnTo>
                    <a:lnTo>
                      <a:pt x="468" y="122"/>
                    </a:lnTo>
                    <a:lnTo>
                      <a:pt x="488" y="118"/>
                    </a:lnTo>
                    <a:lnTo>
                      <a:pt x="498" y="116"/>
                    </a:lnTo>
                    <a:lnTo>
                      <a:pt x="526" y="108"/>
                    </a:lnTo>
                    <a:lnTo>
                      <a:pt x="564" y="100"/>
                    </a:lnTo>
                    <a:lnTo>
                      <a:pt x="584" y="96"/>
                    </a:lnTo>
                    <a:lnTo>
                      <a:pt x="604" y="96"/>
                    </a:lnTo>
                    <a:lnTo>
                      <a:pt x="622" y="96"/>
                    </a:lnTo>
                    <a:lnTo>
                      <a:pt x="640" y="98"/>
                    </a:lnTo>
                    <a:lnTo>
                      <a:pt x="654" y="104"/>
                    </a:lnTo>
                    <a:lnTo>
                      <a:pt x="660" y="108"/>
                    </a:lnTo>
                    <a:lnTo>
                      <a:pt x="664" y="114"/>
                    </a:lnTo>
                    <a:lnTo>
                      <a:pt x="668" y="120"/>
                    </a:lnTo>
                    <a:lnTo>
                      <a:pt x="670" y="128"/>
                    </a:lnTo>
                    <a:lnTo>
                      <a:pt x="672" y="136"/>
                    </a:lnTo>
                    <a:lnTo>
                      <a:pt x="672" y="144"/>
                    </a:lnTo>
                    <a:lnTo>
                      <a:pt x="670" y="156"/>
                    </a:lnTo>
                    <a:lnTo>
                      <a:pt x="666" y="168"/>
                    </a:lnTo>
                    <a:lnTo>
                      <a:pt x="654" y="196"/>
                    </a:lnTo>
                    <a:lnTo>
                      <a:pt x="736" y="20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" name="Freeform 168"/>
              <p:cNvSpPr>
                <a:spLocks/>
              </p:cNvSpPr>
              <p:nvPr userDrawn="1"/>
            </p:nvSpPr>
            <p:spPr bwMode="auto">
              <a:xfrm>
                <a:off x="4076" y="2414"/>
                <a:ext cx="940" cy="2621"/>
              </a:xfrm>
              <a:custGeom>
                <a:avLst/>
                <a:gdLst>
                  <a:gd name="T0" fmla="*/ 876 w 940"/>
                  <a:gd name="T1" fmla="*/ 0 h 2636"/>
                  <a:gd name="T2" fmla="*/ 4 w 940"/>
                  <a:gd name="T3" fmla="*/ 2430 h 2636"/>
                  <a:gd name="T4" fmla="*/ 4 w 940"/>
                  <a:gd name="T5" fmla="*/ 2430 h 2636"/>
                  <a:gd name="T6" fmla="*/ 0 w 940"/>
                  <a:gd name="T7" fmla="*/ 2468 h 2636"/>
                  <a:gd name="T8" fmla="*/ 0 w 940"/>
                  <a:gd name="T9" fmla="*/ 2500 h 2636"/>
                  <a:gd name="T10" fmla="*/ 0 w 940"/>
                  <a:gd name="T11" fmla="*/ 2517 h 2636"/>
                  <a:gd name="T12" fmla="*/ 2 w 940"/>
                  <a:gd name="T13" fmla="*/ 2532 h 2636"/>
                  <a:gd name="T14" fmla="*/ 6 w 940"/>
                  <a:gd name="T15" fmla="*/ 2545 h 2636"/>
                  <a:gd name="T16" fmla="*/ 12 w 940"/>
                  <a:gd name="T17" fmla="*/ 2555 h 2636"/>
                  <a:gd name="T18" fmla="*/ 16 w 940"/>
                  <a:gd name="T19" fmla="*/ 2559 h 2636"/>
                  <a:gd name="T20" fmla="*/ 20 w 940"/>
                  <a:gd name="T21" fmla="*/ 2561 h 2636"/>
                  <a:gd name="T22" fmla="*/ 26 w 940"/>
                  <a:gd name="T23" fmla="*/ 2561 h 2636"/>
                  <a:gd name="T24" fmla="*/ 30 w 940"/>
                  <a:gd name="T25" fmla="*/ 2559 h 2636"/>
                  <a:gd name="T26" fmla="*/ 38 w 940"/>
                  <a:gd name="T27" fmla="*/ 2557 h 2636"/>
                  <a:gd name="T28" fmla="*/ 44 w 940"/>
                  <a:gd name="T29" fmla="*/ 2553 h 2636"/>
                  <a:gd name="T30" fmla="*/ 62 w 940"/>
                  <a:gd name="T31" fmla="*/ 2537 h 2636"/>
                  <a:gd name="T32" fmla="*/ 82 w 940"/>
                  <a:gd name="T33" fmla="*/ 2515 h 2636"/>
                  <a:gd name="T34" fmla="*/ 106 w 940"/>
                  <a:gd name="T35" fmla="*/ 2483 h 2636"/>
                  <a:gd name="T36" fmla="*/ 940 w 940"/>
                  <a:gd name="T37" fmla="*/ 89 h 2636"/>
                  <a:gd name="T38" fmla="*/ 876 w 940"/>
                  <a:gd name="T39" fmla="*/ 0 h 26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40" h="2636">
                    <a:moveTo>
                      <a:pt x="876" y="0"/>
                    </a:moveTo>
                    <a:lnTo>
                      <a:pt x="4" y="2500"/>
                    </a:lnTo>
                    <a:lnTo>
                      <a:pt x="0" y="2538"/>
                    </a:lnTo>
                    <a:lnTo>
                      <a:pt x="0" y="2572"/>
                    </a:lnTo>
                    <a:lnTo>
                      <a:pt x="0" y="2590"/>
                    </a:lnTo>
                    <a:lnTo>
                      <a:pt x="2" y="2606"/>
                    </a:lnTo>
                    <a:lnTo>
                      <a:pt x="6" y="2620"/>
                    </a:lnTo>
                    <a:lnTo>
                      <a:pt x="12" y="2630"/>
                    </a:lnTo>
                    <a:lnTo>
                      <a:pt x="16" y="2634"/>
                    </a:lnTo>
                    <a:lnTo>
                      <a:pt x="20" y="2636"/>
                    </a:lnTo>
                    <a:lnTo>
                      <a:pt x="26" y="2636"/>
                    </a:lnTo>
                    <a:lnTo>
                      <a:pt x="30" y="2634"/>
                    </a:lnTo>
                    <a:lnTo>
                      <a:pt x="38" y="2632"/>
                    </a:lnTo>
                    <a:lnTo>
                      <a:pt x="44" y="2628"/>
                    </a:lnTo>
                    <a:lnTo>
                      <a:pt x="62" y="2612"/>
                    </a:lnTo>
                    <a:lnTo>
                      <a:pt x="82" y="2588"/>
                    </a:lnTo>
                    <a:lnTo>
                      <a:pt x="106" y="2554"/>
                    </a:lnTo>
                    <a:lnTo>
                      <a:pt x="940" y="94"/>
                    </a:lnTo>
                    <a:lnTo>
                      <a:pt x="87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" name="Freeform 169"/>
              <p:cNvSpPr>
                <a:spLocks/>
              </p:cNvSpPr>
              <p:nvPr userDrawn="1"/>
            </p:nvSpPr>
            <p:spPr bwMode="auto">
              <a:xfrm>
                <a:off x="4856" y="2634"/>
                <a:ext cx="460" cy="2661"/>
              </a:xfrm>
              <a:custGeom>
                <a:avLst/>
                <a:gdLst>
                  <a:gd name="T0" fmla="*/ 335 w 474"/>
                  <a:gd name="T1" fmla="*/ 46 h 2658"/>
                  <a:gd name="T2" fmla="*/ 0 w 474"/>
                  <a:gd name="T3" fmla="*/ 2523 h 2658"/>
                  <a:gd name="T4" fmla="*/ 0 w 474"/>
                  <a:gd name="T5" fmla="*/ 2523 h 2658"/>
                  <a:gd name="T6" fmla="*/ 0 w 474"/>
                  <a:gd name="T7" fmla="*/ 2557 h 2658"/>
                  <a:gd name="T8" fmla="*/ 4 w 474"/>
                  <a:gd name="T9" fmla="*/ 2591 h 2658"/>
                  <a:gd name="T10" fmla="*/ 10 w 474"/>
                  <a:gd name="T11" fmla="*/ 2625 h 2658"/>
                  <a:gd name="T12" fmla="*/ 14 w 474"/>
                  <a:gd name="T13" fmla="*/ 2641 h 2658"/>
                  <a:gd name="T14" fmla="*/ 16 w 474"/>
                  <a:gd name="T15" fmla="*/ 2653 h 2658"/>
                  <a:gd name="T16" fmla="*/ 19 w 474"/>
                  <a:gd name="T17" fmla="*/ 2665 h 2658"/>
                  <a:gd name="T18" fmla="*/ 27 w 474"/>
                  <a:gd name="T19" fmla="*/ 2671 h 2658"/>
                  <a:gd name="T20" fmla="*/ 31 w 474"/>
                  <a:gd name="T21" fmla="*/ 2671 h 2658"/>
                  <a:gd name="T22" fmla="*/ 37 w 474"/>
                  <a:gd name="T23" fmla="*/ 2673 h 2658"/>
                  <a:gd name="T24" fmla="*/ 41 w 474"/>
                  <a:gd name="T25" fmla="*/ 2671 h 2658"/>
                  <a:gd name="T26" fmla="*/ 46 w 474"/>
                  <a:gd name="T27" fmla="*/ 2669 h 2658"/>
                  <a:gd name="T28" fmla="*/ 54 w 474"/>
                  <a:gd name="T29" fmla="*/ 2657 h 2658"/>
                  <a:gd name="T30" fmla="*/ 68 w 474"/>
                  <a:gd name="T31" fmla="*/ 2639 h 2658"/>
                  <a:gd name="T32" fmla="*/ 408 w 474"/>
                  <a:gd name="T33" fmla="*/ 0 h 2658"/>
                  <a:gd name="T34" fmla="*/ 335 w 474"/>
                  <a:gd name="T35" fmla="*/ 46 h 265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4" h="2658">
                    <a:moveTo>
                      <a:pt x="390" y="46"/>
                    </a:moveTo>
                    <a:lnTo>
                      <a:pt x="0" y="2508"/>
                    </a:lnTo>
                    <a:lnTo>
                      <a:pt x="0" y="2542"/>
                    </a:lnTo>
                    <a:lnTo>
                      <a:pt x="4" y="2576"/>
                    </a:lnTo>
                    <a:lnTo>
                      <a:pt x="10" y="2610"/>
                    </a:lnTo>
                    <a:lnTo>
                      <a:pt x="14" y="2626"/>
                    </a:lnTo>
                    <a:lnTo>
                      <a:pt x="18" y="2638"/>
                    </a:lnTo>
                    <a:lnTo>
                      <a:pt x="24" y="2650"/>
                    </a:lnTo>
                    <a:lnTo>
                      <a:pt x="32" y="2656"/>
                    </a:lnTo>
                    <a:lnTo>
                      <a:pt x="36" y="2656"/>
                    </a:lnTo>
                    <a:lnTo>
                      <a:pt x="42" y="2658"/>
                    </a:lnTo>
                    <a:lnTo>
                      <a:pt x="46" y="2656"/>
                    </a:lnTo>
                    <a:lnTo>
                      <a:pt x="52" y="2654"/>
                    </a:lnTo>
                    <a:lnTo>
                      <a:pt x="64" y="2642"/>
                    </a:lnTo>
                    <a:lnTo>
                      <a:pt x="78" y="2624"/>
                    </a:lnTo>
                    <a:lnTo>
                      <a:pt x="474" y="0"/>
                    </a:lnTo>
                    <a:lnTo>
                      <a:pt x="39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" name="Freeform 170"/>
              <p:cNvSpPr>
                <a:spLocks/>
              </p:cNvSpPr>
              <p:nvPr userDrawn="1"/>
            </p:nvSpPr>
            <p:spPr bwMode="auto">
              <a:xfrm>
                <a:off x="5636" y="2774"/>
                <a:ext cx="160" cy="2621"/>
              </a:xfrm>
              <a:custGeom>
                <a:avLst/>
                <a:gdLst>
                  <a:gd name="T0" fmla="*/ 0 w 156"/>
                  <a:gd name="T1" fmla="*/ 70 h 2622"/>
                  <a:gd name="T2" fmla="*/ 45 w 156"/>
                  <a:gd name="T3" fmla="*/ 2457 h 2622"/>
                  <a:gd name="T4" fmla="*/ 45 w 156"/>
                  <a:gd name="T5" fmla="*/ 2457 h 2622"/>
                  <a:gd name="T6" fmla="*/ 53 w 156"/>
                  <a:gd name="T7" fmla="*/ 2499 h 2622"/>
                  <a:gd name="T8" fmla="*/ 67 w 156"/>
                  <a:gd name="T9" fmla="*/ 2537 h 2622"/>
                  <a:gd name="T10" fmla="*/ 74 w 156"/>
                  <a:gd name="T11" fmla="*/ 2557 h 2622"/>
                  <a:gd name="T12" fmla="*/ 82 w 156"/>
                  <a:gd name="T13" fmla="*/ 2575 h 2622"/>
                  <a:gd name="T14" fmla="*/ 90 w 156"/>
                  <a:gd name="T15" fmla="*/ 2593 h 2622"/>
                  <a:gd name="T16" fmla="*/ 98 w 156"/>
                  <a:gd name="T17" fmla="*/ 2605 h 2622"/>
                  <a:gd name="T18" fmla="*/ 113 w 156"/>
                  <a:gd name="T19" fmla="*/ 2615 h 2622"/>
                  <a:gd name="T20" fmla="*/ 119 w 156"/>
                  <a:gd name="T21" fmla="*/ 2617 h 2622"/>
                  <a:gd name="T22" fmla="*/ 123 w 156"/>
                  <a:gd name="T23" fmla="*/ 2617 h 2622"/>
                  <a:gd name="T24" fmla="*/ 129 w 156"/>
                  <a:gd name="T25" fmla="*/ 2617 h 2622"/>
                  <a:gd name="T26" fmla="*/ 135 w 156"/>
                  <a:gd name="T27" fmla="*/ 2613 h 2622"/>
                  <a:gd name="T28" fmla="*/ 142 w 156"/>
                  <a:gd name="T29" fmla="*/ 2609 h 2622"/>
                  <a:gd name="T30" fmla="*/ 150 w 156"/>
                  <a:gd name="T31" fmla="*/ 2601 h 2622"/>
                  <a:gd name="T32" fmla="*/ 164 w 156"/>
                  <a:gd name="T33" fmla="*/ 2581 h 2622"/>
                  <a:gd name="T34" fmla="*/ 176 w 156"/>
                  <a:gd name="T35" fmla="*/ 2549 h 2622"/>
                  <a:gd name="T36" fmla="*/ 150 w 156"/>
                  <a:gd name="T37" fmla="*/ 0 h 2622"/>
                  <a:gd name="T38" fmla="*/ 0 w 156"/>
                  <a:gd name="T39" fmla="*/ 70 h 262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6" h="2622">
                    <a:moveTo>
                      <a:pt x="0" y="70"/>
                    </a:moveTo>
                    <a:lnTo>
                      <a:pt x="40" y="2462"/>
                    </a:lnTo>
                    <a:lnTo>
                      <a:pt x="48" y="2504"/>
                    </a:lnTo>
                    <a:lnTo>
                      <a:pt x="58" y="2542"/>
                    </a:lnTo>
                    <a:lnTo>
                      <a:pt x="64" y="2562"/>
                    </a:lnTo>
                    <a:lnTo>
                      <a:pt x="72" y="2580"/>
                    </a:lnTo>
                    <a:lnTo>
                      <a:pt x="80" y="2598"/>
                    </a:lnTo>
                    <a:lnTo>
                      <a:pt x="88" y="2610"/>
                    </a:lnTo>
                    <a:lnTo>
                      <a:pt x="98" y="2620"/>
                    </a:lnTo>
                    <a:lnTo>
                      <a:pt x="104" y="2622"/>
                    </a:lnTo>
                    <a:lnTo>
                      <a:pt x="108" y="2622"/>
                    </a:lnTo>
                    <a:lnTo>
                      <a:pt x="114" y="2622"/>
                    </a:lnTo>
                    <a:lnTo>
                      <a:pt x="120" y="2618"/>
                    </a:lnTo>
                    <a:lnTo>
                      <a:pt x="126" y="2614"/>
                    </a:lnTo>
                    <a:lnTo>
                      <a:pt x="132" y="2606"/>
                    </a:lnTo>
                    <a:lnTo>
                      <a:pt x="144" y="2586"/>
                    </a:lnTo>
                    <a:lnTo>
                      <a:pt x="156" y="2554"/>
                    </a:lnTo>
                    <a:lnTo>
                      <a:pt x="132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0" name="Freeform 171"/>
              <p:cNvSpPr>
                <a:spLocks/>
              </p:cNvSpPr>
              <p:nvPr userDrawn="1"/>
            </p:nvSpPr>
            <p:spPr bwMode="auto">
              <a:xfrm>
                <a:off x="6056" y="2734"/>
                <a:ext cx="560" cy="2481"/>
              </a:xfrm>
              <a:custGeom>
                <a:avLst/>
                <a:gdLst>
                  <a:gd name="T0" fmla="*/ 0 w 552"/>
                  <a:gd name="T1" fmla="*/ 16 h 2492"/>
                  <a:gd name="T2" fmla="*/ 442 w 552"/>
                  <a:gd name="T3" fmla="*/ 2333 h 2492"/>
                  <a:gd name="T4" fmla="*/ 442 w 552"/>
                  <a:gd name="T5" fmla="*/ 2333 h 2492"/>
                  <a:gd name="T6" fmla="*/ 448 w 552"/>
                  <a:gd name="T7" fmla="*/ 2342 h 2492"/>
                  <a:gd name="T8" fmla="*/ 468 w 552"/>
                  <a:gd name="T9" fmla="*/ 2366 h 2492"/>
                  <a:gd name="T10" fmla="*/ 493 w 552"/>
                  <a:gd name="T11" fmla="*/ 2395 h 2492"/>
                  <a:gd name="T12" fmla="*/ 507 w 552"/>
                  <a:gd name="T13" fmla="*/ 2409 h 2492"/>
                  <a:gd name="T14" fmla="*/ 521 w 552"/>
                  <a:gd name="T15" fmla="*/ 2421 h 2492"/>
                  <a:gd name="T16" fmla="*/ 535 w 552"/>
                  <a:gd name="T17" fmla="*/ 2431 h 2492"/>
                  <a:gd name="T18" fmla="*/ 551 w 552"/>
                  <a:gd name="T19" fmla="*/ 2435 h 2492"/>
                  <a:gd name="T20" fmla="*/ 558 w 552"/>
                  <a:gd name="T21" fmla="*/ 2437 h 2492"/>
                  <a:gd name="T22" fmla="*/ 564 w 552"/>
                  <a:gd name="T23" fmla="*/ 2435 h 2492"/>
                  <a:gd name="T24" fmla="*/ 568 w 552"/>
                  <a:gd name="T25" fmla="*/ 2433 h 2492"/>
                  <a:gd name="T26" fmla="*/ 574 w 552"/>
                  <a:gd name="T27" fmla="*/ 2429 h 2492"/>
                  <a:gd name="T28" fmla="*/ 578 w 552"/>
                  <a:gd name="T29" fmla="*/ 2423 h 2492"/>
                  <a:gd name="T30" fmla="*/ 582 w 552"/>
                  <a:gd name="T31" fmla="*/ 2415 h 2492"/>
                  <a:gd name="T32" fmla="*/ 586 w 552"/>
                  <a:gd name="T33" fmla="*/ 2403 h 2492"/>
                  <a:gd name="T34" fmla="*/ 588 w 552"/>
                  <a:gd name="T35" fmla="*/ 2391 h 2492"/>
                  <a:gd name="T36" fmla="*/ 592 w 552"/>
                  <a:gd name="T37" fmla="*/ 2360 h 2492"/>
                  <a:gd name="T38" fmla="*/ 592 w 552"/>
                  <a:gd name="T39" fmla="*/ 2320 h 2492"/>
                  <a:gd name="T40" fmla="*/ 97 w 552"/>
                  <a:gd name="T41" fmla="*/ 0 h 2492"/>
                  <a:gd name="T42" fmla="*/ 0 w 552"/>
                  <a:gd name="T43" fmla="*/ 16 h 249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52" h="2492">
                    <a:moveTo>
                      <a:pt x="0" y="16"/>
                    </a:moveTo>
                    <a:lnTo>
                      <a:pt x="412" y="2384"/>
                    </a:lnTo>
                    <a:lnTo>
                      <a:pt x="418" y="2394"/>
                    </a:lnTo>
                    <a:lnTo>
                      <a:pt x="436" y="2420"/>
                    </a:lnTo>
                    <a:lnTo>
                      <a:pt x="458" y="2450"/>
                    </a:lnTo>
                    <a:lnTo>
                      <a:pt x="472" y="2464"/>
                    </a:lnTo>
                    <a:lnTo>
                      <a:pt x="486" y="2476"/>
                    </a:lnTo>
                    <a:lnTo>
                      <a:pt x="498" y="2486"/>
                    </a:lnTo>
                    <a:lnTo>
                      <a:pt x="512" y="2490"/>
                    </a:lnTo>
                    <a:lnTo>
                      <a:pt x="518" y="2492"/>
                    </a:lnTo>
                    <a:lnTo>
                      <a:pt x="524" y="2490"/>
                    </a:lnTo>
                    <a:lnTo>
                      <a:pt x="528" y="2488"/>
                    </a:lnTo>
                    <a:lnTo>
                      <a:pt x="534" y="2484"/>
                    </a:lnTo>
                    <a:lnTo>
                      <a:pt x="538" y="2478"/>
                    </a:lnTo>
                    <a:lnTo>
                      <a:pt x="542" y="2470"/>
                    </a:lnTo>
                    <a:lnTo>
                      <a:pt x="546" y="2458"/>
                    </a:lnTo>
                    <a:lnTo>
                      <a:pt x="548" y="2446"/>
                    </a:lnTo>
                    <a:lnTo>
                      <a:pt x="552" y="2414"/>
                    </a:lnTo>
                    <a:lnTo>
                      <a:pt x="552" y="2370"/>
                    </a:lnTo>
                    <a:lnTo>
                      <a:pt x="9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1" name="Freeform 172"/>
              <p:cNvSpPr>
                <a:spLocks/>
              </p:cNvSpPr>
              <p:nvPr userDrawn="1"/>
            </p:nvSpPr>
            <p:spPr bwMode="auto">
              <a:xfrm>
                <a:off x="6336" y="2394"/>
                <a:ext cx="1040" cy="2601"/>
              </a:xfrm>
              <a:custGeom>
                <a:avLst/>
                <a:gdLst>
                  <a:gd name="T0" fmla="*/ 0 w 1032"/>
                  <a:gd name="T1" fmla="*/ 102 h 2600"/>
                  <a:gd name="T2" fmla="*/ 945 w 1032"/>
                  <a:gd name="T3" fmla="*/ 2513 h 2600"/>
                  <a:gd name="T4" fmla="*/ 945 w 1032"/>
                  <a:gd name="T5" fmla="*/ 2513 h 2600"/>
                  <a:gd name="T6" fmla="*/ 953 w 1032"/>
                  <a:gd name="T7" fmla="*/ 2523 h 2600"/>
                  <a:gd name="T8" fmla="*/ 973 w 1032"/>
                  <a:gd name="T9" fmla="*/ 2547 h 2600"/>
                  <a:gd name="T10" fmla="*/ 1003 w 1032"/>
                  <a:gd name="T11" fmla="*/ 2573 h 2600"/>
                  <a:gd name="T12" fmla="*/ 1018 w 1032"/>
                  <a:gd name="T13" fmla="*/ 2587 h 2600"/>
                  <a:gd name="T14" fmla="*/ 1030 w 1032"/>
                  <a:gd name="T15" fmla="*/ 2597 h 2600"/>
                  <a:gd name="T16" fmla="*/ 1044 w 1032"/>
                  <a:gd name="T17" fmla="*/ 2603 h 2600"/>
                  <a:gd name="T18" fmla="*/ 1050 w 1032"/>
                  <a:gd name="T19" fmla="*/ 2605 h 2600"/>
                  <a:gd name="T20" fmla="*/ 1054 w 1032"/>
                  <a:gd name="T21" fmla="*/ 2605 h 2600"/>
                  <a:gd name="T22" fmla="*/ 1060 w 1032"/>
                  <a:gd name="T23" fmla="*/ 2603 h 2600"/>
                  <a:gd name="T24" fmla="*/ 1064 w 1032"/>
                  <a:gd name="T25" fmla="*/ 2601 h 2600"/>
                  <a:gd name="T26" fmla="*/ 1066 w 1032"/>
                  <a:gd name="T27" fmla="*/ 2595 h 2600"/>
                  <a:gd name="T28" fmla="*/ 1070 w 1032"/>
                  <a:gd name="T29" fmla="*/ 2589 h 2600"/>
                  <a:gd name="T30" fmla="*/ 1072 w 1032"/>
                  <a:gd name="T31" fmla="*/ 2581 h 2600"/>
                  <a:gd name="T32" fmla="*/ 1072 w 1032"/>
                  <a:gd name="T33" fmla="*/ 2569 h 2600"/>
                  <a:gd name="T34" fmla="*/ 1070 w 1032"/>
                  <a:gd name="T35" fmla="*/ 2541 h 2600"/>
                  <a:gd name="T36" fmla="*/ 1064 w 1032"/>
                  <a:gd name="T37" fmla="*/ 2501 h 2600"/>
                  <a:gd name="T38" fmla="*/ 1052 w 1032"/>
                  <a:gd name="T39" fmla="*/ 2451 h 2600"/>
                  <a:gd name="T40" fmla="*/ 83 w 1032"/>
                  <a:gd name="T41" fmla="*/ 0 h 2600"/>
                  <a:gd name="T42" fmla="*/ 0 w 1032"/>
                  <a:gd name="T43" fmla="*/ 102 h 260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32" h="2600">
                    <a:moveTo>
                      <a:pt x="0" y="102"/>
                    </a:moveTo>
                    <a:lnTo>
                      <a:pt x="910" y="2508"/>
                    </a:lnTo>
                    <a:lnTo>
                      <a:pt x="918" y="2518"/>
                    </a:lnTo>
                    <a:lnTo>
                      <a:pt x="938" y="2542"/>
                    </a:lnTo>
                    <a:lnTo>
                      <a:pt x="964" y="2568"/>
                    </a:lnTo>
                    <a:lnTo>
                      <a:pt x="978" y="2582"/>
                    </a:lnTo>
                    <a:lnTo>
                      <a:pt x="990" y="2592"/>
                    </a:lnTo>
                    <a:lnTo>
                      <a:pt x="1004" y="2598"/>
                    </a:lnTo>
                    <a:lnTo>
                      <a:pt x="1010" y="2600"/>
                    </a:lnTo>
                    <a:lnTo>
                      <a:pt x="1014" y="2600"/>
                    </a:lnTo>
                    <a:lnTo>
                      <a:pt x="1020" y="2598"/>
                    </a:lnTo>
                    <a:lnTo>
                      <a:pt x="1024" y="2596"/>
                    </a:lnTo>
                    <a:lnTo>
                      <a:pt x="1026" y="2590"/>
                    </a:lnTo>
                    <a:lnTo>
                      <a:pt x="1030" y="2584"/>
                    </a:lnTo>
                    <a:lnTo>
                      <a:pt x="1032" y="2576"/>
                    </a:lnTo>
                    <a:lnTo>
                      <a:pt x="1032" y="2564"/>
                    </a:lnTo>
                    <a:lnTo>
                      <a:pt x="1030" y="2536"/>
                    </a:lnTo>
                    <a:lnTo>
                      <a:pt x="1024" y="2496"/>
                    </a:lnTo>
                    <a:lnTo>
                      <a:pt x="1012" y="2446"/>
                    </a:lnTo>
                    <a:lnTo>
                      <a:pt x="78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2" name="Freeform 173"/>
              <p:cNvSpPr>
                <a:spLocks/>
              </p:cNvSpPr>
              <p:nvPr userDrawn="1"/>
            </p:nvSpPr>
            <p:spPr bwMode="auto">
              <a:xfrm>
                <a:off x="5276" y="1154"/>
                <a:ext cx="140" cy="540"/>
              </a:xfrm>
              <a:custGeom>
                <a:avLst/>
                <a:gdLst>
                  <a:gd name="T0" fmla="*/ 0 w 146"/>
                  <a:gd name="T1" fmla="*/ 92 h 552"/>
                  <a:gd name="T2" fmla="*/ 0 w 146"/>
                  <a:gd name="T3" fmla="*/ 92 h 552"/>
                  <a:gd name="T4" fmla="*/ 0 w 146"/>
                  <a:gd name="T5" fmla="*/ 119 h 552"/>
                  <a:gd name="T6" fmla="*/ 4 w 146"/>
                  <a:gd name="T7" fmla="*/ 149 h 552"/>
                  <a:gd name="T8" fmla="*/ 8 w 146"/>
                  <a:gd name="T9" fmla="*/ 178 h 552"/>
                  <a:gd name="T10" fmla="*/ 12 w 146"/>
                  <a:gd name="T11" fmla="*/ 205 h 552"/>
                  <a:gd name="T12" fmla="*/ 21 w 146"/>
                  <a:gd name="T13" fmla="*/ 262 h 552"/>
                  <a:gd name="T14" fmla="*/ 33 w 146"/>
                  <a:gd name="T15" fmla="*/ 316 h 552"/>
                  <a:gd name="T16" fmla="*/ 33 w 146"/>
                  <a:gd name="T17" fmla="*/ 316 h 552"/>
                  <a:gd name="T18" fmla="*/ 36 w 146"/>
                  <a:gd name="T19" fmla="*/ 360 h 552"/>
                  <a:gd name="T20" fmla="*/ 42 w 146"/>
                  <a:gd name="T21" fmla="*/ 407 h 552"/>
                  <a:gd name="T22" fmla="*/ 46 w 146"/>
                  <a:gd name="T23" fmla="*/ 430 h 552"/>
                  <a:gd name="T24" fmla="*/ 51 w 146"/>
                  <a:gd name="T25" fmla="*/ 453 h 552"/>
                  <a:gd name="T26" fmla="*/ 56 w 146"/>
                  <a:gd name="T27" fmla="*/ 474 h 552"/>
                  <a:gd name="T28" fmla="*/ 65 w 146"/>
                  <a:gd name="T29" fmla="*/ 495 h 552"/>
                  <a:gd name="T30" fmla="*/ 65 w 146"/>
                  <a:gd name="T31" fmla="*/ 495 h 552"/>
                  <a:gd name="T32" fmla="*/ 70 w 146"/>
                  <a:gd name="T33" fmla="*/ 495 h 552"/>
                  <a:gd name="T34" fmla="*/ 75 w 146"/>
                  <a:gd name="T35" fmla="*/ 491 h 552"/>
                  <a:gd name="T36" fmla="*/ 79 w 146"/>
                  <a:gd name="T37" fmla="*/ 484 h 552"/>
                  <a:gd name="T38" fmla="*/ 82 w 146"/>
                  <a:gd name="T39" fmla="*/ 474 h 552"/>
                  <a:gd name="T40" fmla="*/ 93 w 146"/>
                  <a:gd name="T41" fmla="*/ 448 h 552"/>
                  <a:gd name="T42" fmla="*/ 101 w 146"/>
                  <a:gd name="T43" fmla="*/ 416 h 552"/>
                  <a:gd name="T44" fmla="*/ 107 w 146"/>
                  <a:gd name="T45" fmla="*/ 376 h 552"/>
                  <a:gd name="T46" fmla="*/ 112 w 146"/>
                  <a:gd name="T47" fmla="*/ 331 h 552"/>
                  <a:gd name="T48" fmla="*/ 117 w 146"/>
                  <a:gd name="T49" fmla="*/ 285 h 552"/>
                  <a:gd name="T50" fmla="*/ 118 w 146"/>
                  <a:gd name="T51" fmla="*/ 237 h 552"/>
                  <a:gd name="T52" fmla="*/ 117 w 146"/>
                  <a:gd name="T53" fmla="*/ 189 h 552"/>
                  <a:gd name="T54" fmla="*/ 113 w 146"/>
                  <a:gd name="T55" fmla="*/ 145 h 552"/>
                  <a:gd name="T56" fmla="*/ 107 w 146"/>
                  <a:gd name="T57" fmla="*/ 102 h 552"/>
                  <a:gd name="T58" fmla="*/ 104 w 146"/>
                  <a:gd name="T59" fmla="*/ 82 h 552"/>
                  <a:gd name="T60" fmla="*/ 99 w 146"/>
                  <a:gd name="T61" fmla="*/ 65 h 552"/>
                  <a:gd name="T62" fmla="*/ 93 w 146"/>
                  <a:gd name="T63" fmla="*/ 49 h 552"/>
                  <a:gd name="T64" fmla="*/ 84 w 146"/>
                  <a:gd name="T65" fmla="*/ 33 h 552"/>
                  <a:gd name="T66" fmla="*/ 76 w 146"/>
                  <a:gd name="T67" fmla="*/ 23 h 552"/>
                  <a:gd name="T68" fmla="*/ 69 w 146"/>
                  <a:gd name="T69" fmla="*/ 14 h 552"/>
                  <a:gd name="T70" fmla="*/ 58 w 146"/>
                  <a:gd name="T71" fmla="*/ 6 h 552"/>
                  <a:gd name="T72" fmla="*/ 48 w 146"/>
                  <a:gd name="T73" fmla="*/ 2 h 552"/>
                  <a:gd name="T74" fmla="*/ 34 w 146"/>
                  <a:gd name="T75" fmla="*/ 0 h 552"/>
                  <a:gd name="T76" fmla="*/ 21 w 146"/>
                  <a:gd name="T77" fmla="*/ 2 h 552"/>
                  <a:gd name="T78" fmla="*/ 21 w 146"/>
                  <a:gd name="T79" fmla="*/ 2 h 552"/>
                  <a:gd name="T80" fmla="*/ 12 w 146"/>
                  <a:gd name="T81" fmla="*/ 23 h 552"/>
                  <a:gd name="T82" fmla="*/ 6 w 146"/>
                  <a:gd name="T83" fmla="*/ 45 h 552"/>
                  <a:gd name="T84" fmla="*/ 0 w 146"/>
                  <a:gd name="T85" fmla="*/ 67 h 552"/>
                  <a:gd name="T86" fmla="*/ 0 w 146"/>
                  <a:gd name="T87" fmla="*/ 80 h 552"/>
                  <a:gd name="T88" fmla="*/ 0 w 146"/>
                  <a:gd name="T89" fmla="*/ 92 h 55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46" h="552">
                    <a:moveTo>
                      <a:pt x="0" y="102"/>
                    </a:moveTo>
                    <a:lnTo>
                      <a:pt x="0" y="102"/>
                    </a:lnTo>
                    <a:lnTo>
                      <a:pt x="0" y="134"/>
                    </a:lnTo>
                    <a:lnTo>
                      <a:pt x="4" y="166"/>
                    </a:lnTo>
                    <a:lnTo>
                      <a:pt x="8" y="198"/>
                    </a:lnTo>
                    <a:lnTo>
                      <a:pt x="14" y="230"/>
                    </a:lnTo>
                    <a:lnTo>
                      <a:pt x="26" y="292"/>
                    </a:lnTo>
                    <a:lnTo>
                      <a:pt x="40" y="352"/>
                    </a:lnTo>
                    <a:lnTo>
                      <a:pt x="46" y="402"/>
                    </a:lnTo>
                    <a:lnTo>
                      <a:pt x="52" y="454"/>
                    </a:lnTo>
                    <a:lnTo>
                      <a:pt x="56" y="480"/>
                    </a:lnTo>
                    <a:lnTo>
                      <a:pt x="62" y="506"/>
                    </a:lnTo>
                    <a:lnTo>
                      <a:pt x="70" y="530"/>
                    </a:lnTo>
                    <a:lnTo>
                      <a:pt x="80" y="552"/>
                    </a:lnTo>
                    <a:lnTo>
                      <a:pt x="86" y="552"/>
                    </a:lnTo>
                    <a:lnTo>
                      <a:pt x="92" y="548"/>
                    </a:lnTo>
                    <a:lnTo>
                      <a:pt x="98" y="540"/>
                    </a:lnTo>
                    <a:lnTo>
                      <a:pt x="102" y="530"/>
                    </a:lnTo>
                    <a:lnTo>
                      <a:pt x="114" y="500"/>
                    </a:lnTo>
                    <a:lnTo>
                      <a:pt x="124" y="464"/>
                    </a:lnTo>
                    <a:lnTo>
                      <a:pt x="132" y="420"/>
                    </a:lnTo>
                    <a:lnTo>
                      <a:pt x="138" y="370"/>
                    </a:lnTo>
                    <a:lnTo>
                      <a:pt x="144" y="318"/>
                    </a:lnTo>
                    <a:lnTo>
                      <a:pt x="146" y="264"/>
                    </a:lnTo>
                    <a:lnTo>
                      <a:pt x="144" y="210"/>
                    </a:lnTo>
                    <a:lnTo>
                      <a:pt x="140" y="160"/>
                    </a:lnTo>
                    <a:lnTo>
                      <a:pt x="132" y="112"/>
                    </a:lnTo>
                    <a:lnTo>
                      <a:pt x="128" y="92"/>
                    </a:lnTo>
                    <a:lnTo>
                      <a:pt x="122" y="72"/>
                    </a:lnTo>
                    <a:lnTo>
                      <a:pt x="114" y="54"/>
                    </a:lnTo>
                    <a:lnTo>
                      <a:pt x="104" y="38"/>
                    </a:lnTo>
                    <a:lnTo>
                      <a:pt x="94" y="26"/>
                    </a:lnTo>
                    <a:lnTo>
                      <a:pt x="84" y="14"/>
                    </a:lnTo>
                    <a:lnTo>
                      <a:pt x="72" y="6"/>
                    </a:lnTo>
                    <a:lnTo>
                      <a:pt x="58" y="2"/>
                    </a:lnTo>
                    <a:lnTo>
                      <a:pt x="42" y="0"/>
                    </a:lnTo>
                    <a:lnTo>
                      <a:pt x="26" y="2"/>
                    </a:lnTo>
                    <a:lnTo>
                      <a:pt x="14" y="26"/>
                    </a:lnTo>
                    <a:lnTo>
                      <a:pt x="6" y="50"/>
                    </a:lnTo>
                    <a:lnTo>
                      <a:pt x="0" y="76"/>
                    </a:lnTo>
                    <a:lnTo>
                      <a:pt x="0" y="9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3" name="Freeform 174"/>
              <p:cNvSpPr>
                <a:spLocks/>
              </p:cNvSpPr>
              <p:nvPr userDrawn="1"/>
            </p:nvSpPr>
            <p:spPr bwMode="auto">
              <a:xfrm>
                <a:off x="5276" y="1154"/>
                <a:ext cx="140" cy="540"/>
              </a:xfrm>
              <a:custGeom>
                <a:avLst/>
                <a:gdLst>
                  <a:gd name="T0" fmla="*/ 0 w 146"/>
                  <a:gd name="T1" fmla="*/ 92 h 552"/>
                  <a:gd name="T2" fmla="*/ 0 w 146"/>
                  <a:gd name="T3" fmla="*/ 92 h 552"/>
                  <a:gd name="T4" fmla="*/ 0 w 146"/>
                  <a:gd name="T5" fmla="*/ 119 h 552"/>
                  <a:gd name="T6" fmla="*/ 4 w 146"/>
                  <a:gd name="T7" fmla="*/ 149 h 552"/>
                  <a:gd name="T8" fmla="*/ 8 w 146"/>
                  <a:gd name="T9" fmla="*/ 178 h 552"/>
                  <a:gd name="T10" fmla="*/ 12 w 146"/>
                  <a:gd name="T11" fmla="*/ 205 h 552"/>
                  <a:gd name="T12" fmla="*/ 21 w 146"/>
                  <a:gd name="T13" fmla="*/ 262 h 552"/>
                  <a:gd name="T14" fmla="*/ 33 w 146"/>
                  <a:gd name="T15" fmla="*/ 316 h 552"/>
                  <a:gd name="T16" fmla="*/ 33 w 146"/>
                  <a:gd name="T17" fmla="*/ 316 h 552"/>
                  <a:gd name="T18" fmla="*/ 36 w 146"/>
                  <a:gd name="T19" fmla="*/ 360 h 552"/>
                  <a:gd name="T20" fmla="*/ 42 w 146"/>
                  <a:gd name="T21" fmla="*/ 407 h 552"/>
                  <a:gd name="T22" fmla="*/ 46 w 146"/>
                  <a:gd name="T23" fmla="*/ 430 h 552"/>
                  <a:gd name="T24" fmla="*/ 51 w 146"/>
                  <a:gd name="T25" fmla="*/ 453 h 552"/>
                  <a:gd name="T26" fmla="*/ 56 w 146"/>
                  <a:gd name="T27" fmla="*/ 474 h 552"/>
                  <a:gd name="T28" fmla="*/ 65 w 146"/>
                  <a:gd name="T29" fmla="*/ 495 h 552"/>
                  <a:gd name="T30" fmla="*/ 65 w 146"/>
                  <a:gd name="T31" fmla="*/ 495 h 552"/>
                  <a:gd name="T32" fmla="*/ 70 w 146"/>
                  <a:gd name="T33" fmla="*/ 495 h 552"/>
                  <a:gd name="T34" fmla="*/ 75 w 146"/>
                  <a:gd name="T35" fmla="*/ 491 h 552"/>
                  <a:gd name="T36" fmla="*/ 79 w 146"/>
                  <a:gd name="T37" fmla="*/ 484 h 552"/>
                  <a:gd name="T38" fmla="*/ 82 w 146"/>
                  <a:gd name="T39" fmla="*/ 474 h 552"/>
                  <a:gd name="T40" fmla="*/ 93 w 146"/>
                  <a:gd name="T41" fmla="*/ 448 h 552"/>
                  <a:gd name="T42" fmla="*/ 101 w 146"/>
                  <a:gd name="T43" fmla="*/ 416 h 552"/>
                  <a:gd name="T44" fmla="*/ 107 w 146"/>
                  <a:gd name="T45" fmla="*/ 376 h 552"/>
                  <a:gd name="T46" fmla="*/ 112 w 146"/>
                  <a:gd name="T47" fmla="*/ 331 h 552"/>
                  <a:gd name="T48" fmla="*/ 117 w 146"/>
                  <a:gd name="T49" fmla="*/ 285 h 552"/>
                  <a:gd name="T50" fmla="*/ 118 w 146"/>
                  <a:gd name="T51" fmla="*/ 237 h 552"/>
                  <a:gd name="T52" fmla="*/ 117 w 146"/>
                  <a:gd name="T53" fmla="*/ 189 h 552"/>
                  <a:gd name="T54" fmla="*/ 113 w 146"/>
                  <a:gd name="T55" fmla="*/ 145 h 552"/>
                  <a:gd name="T56" fmla="*/ 107 w 146"/>
                  <a:gd name="T57" fmla="*/ 102 h 552"/>
                  <a:gd name="T58" fmla="*/ 104 w 146"/>
                  <a:gd name="T59" fmla="*/ 82 h 552"/>
                  <a:gd name="T60" fmla="*/ 99 w 146"/>
                  <a:gd name="T61" fmla="*/ 65 h 552"/>
                  <a:gd name="T62" fmla="*/ 93 w 146"/>
                  <a:gd name="T63" fmla="*/ 49 h 552"/>
                  <a:gd name="T64" fmla="*/ 84 w 146"/>
                  <a:gd name="T65" fmla="*/ 33 h 552"/>
                  <a:gd name="T66" fmla="*/ 76 w 146"/>
                  <a:gd name="T67" fmla="*/ 23 h 552"/>
                  <a:gd name="T68" fmla="*/ 69 w 146"/>
                  <a:gd name="T69" fmla="*/ 14 h 552"/>
                  <a:gd name="T70" fmla="*/ 58 w 146"/>
                  <a:gd name="T71" fmla="*/ 6 h 552"/>
                  <a:gd name="T72" fmla="*/ 48 w 146"/>
                  <a:gd name="T73" fmla="*/ 2 h 552"/>
                  <a:gd name="T74" fmla="*/ 34 w 146"/>
                  <a:gd name="T75" fmla="*/ 0 h 552"/>
                  <a:gd name="T76" fmla="*/ 21 w 146"/>
                  <a:gd name="T77" fmla="*/ 2 h 552"/>
                  <a:gd name="T78" fmla="*/ 21 w 146"/>
                  <a:gd name="T79" fmla="*/ 2 h 552"/>
                  <a:gd name="T80" fmla="*/ 12 w 146"/>
                  <a:gd name="T81" fmla="*/ 23 h 552"/>
                  <a:gd name="T82" fmla="*/ 6 w 146"/>
                  <a:gd name="T83" fmla="*/ 45 h 552"/>
                  <a:gd name="T84" fmla="*/ 0 w 146"/>
                  <a:gd name="T85" fmla="*/ 67 h 552"/>
                  <a:gd name="T86" fmla="*/ 0 w 146"/>
                  <a:gd name="T87" fmla="*/ 80 h 552"/>
                  <a:gd name="T88" fmla="*/ 0 w 146"/>
                  <a:gd name="T89" fmla="*/ 92 h 55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46" h="552">
                    <a:moveTo>
                      <a:pt x="0" y="102"/>
                    </a:moveTo>
                    <a:lnTo>
                      <a:pt x="0" y="102"/>
                    </a:lnTo>
                    <a:lnTo>
                      <a:pt x="0" y="134"/>
                    </a:lnTo>
                    <a:lnTo>
                      <a:pt x="4" y="166"/>
                    </a:lnTo>
                    <a:lnTo>
                      <a:pt x="8" y="198"/>
                    </a:lnTo>
                    <a:lnTo>
                      <a:pt x="14" y="230"/>
                    </a:lnTo>
                    <a:lnTo>
                      <a:pt x="26" y="292"/>
                    </a:lnTo>
                    <a:lnTo>
                      <a:pt x="40" y="352"/>
                    </a:lnTo>
                    <a:lnTo>
                      <a:pt x="46" y="402"/>
                    </a:lnTo>
                    <a:lnTo>
                      <a:pt x="52" y="454"/>
                    </a:lnTo>
                    <a:lnTo>
                      <a:pt x="56" y="480"/>
                    </a:lnTo>
                    <a:lnTo>
                      <a:pt x="62" y="506"/>
                    </a:lnTo>
                    <a:lnTo>
                      <a:pt x="70" y="530"/>
                    </a:lnTo>
                    <a:lnTo>
                      <a:pt x="80" y="552"/>
                    </a:lnTo>
                    <a:lnTo>
                      <a:pt x="86" y="552"/>
                    </a:lnTo>
                    <a:lnTo>
                      <a:pt x="92" y="548"/>
                    </a:lnTo>
                    <a:lnTo>
                      <a:pt x="98" y="540"/>
                    </a:lnTo>
                    <a:lnTo>
                      <a:pt x="102" y="530"/>
                    </a:lnTo>
                    <a:lnTo>
                      <a:pt x="114" y="500"/>
                    </a:lnTo>
                    <a:lnTo>
                      <a:pt x="124" y="464"/>
                    </a:lnTo>
                    <a:lnTo>
                      <a:pt x="132" y="420"/>
                    </a:lnTo>
                    <a:lnTo>
                      <a:pt x="138" y="370"/>
                    </a:lnTo>
                    <a:lnTo>
                      <a:pt x="144" y="318"/>
                    </a:lnTo>
                    <a:lnTo>
                      <a:pt x="146" y="264"/>
                    </a:lnTo>
                    <a:lnTo>
                      <a:pt x="144" y="210"/>
                    </a:lnTo>
                    <a:lnTo>
                      <a:pt x="140" y="160"/>
                    </a:lnTo>
                    <a:lnTo>
                      <a:pt x="132" y="112"/>
                    </a:lnTo>
                    <a:lnTo>
                      <a:pt x="128" y="92"/>
                    </a:lnTo>
                    <a:lnTo>
                      <a:pt x="122" y="72"/>
                    </a:lnTo>
                    <a:lnTo>
                      <a:pt x="114" y="54"/>
                    </a:lnTo>
                    <a:lnTo>
                      <a:pt x="104" y="38"/>
                    </a:lnTo>
                    <a:lnTo>
                      <a:pt x="94" y="26"/>
                    </a:lnTo>
                    <a:lnTo>
                      <a:pt x="84" y="14"/>
                    </a:lnTo>
                    <a:lnTo>
                      <a:pt x="72" y="6"/>
                    </a:lnTo>
                    <a:lnTo>
                      <a:pt x="58" y="2"/>
                    </a:lnTo>
                    <a:lnTo>
                      <a:pt x="42" y="0"/>
                    </a:lnTo>
                    <a:lnTo>
                      <a:pt x="26" y="2"/>
                    </a:lnTo>
                    <a:lnTo>
                      <a:pt x="14" y="26"/>
                    </a:lnTo>
                    <a:lnTo>
                      <a:pt x="6" y="50"/>
                    </a:lnTo>
                    <a:lnTo>
                      <a:pt x="0" y="76"/>
                    </a:lnTo>
                    <a:lnTo>
                      <a:pt x="0" y="90"/>
                    </a:lnTo>
                    <a:lnTo>
                      <a:pt x="0" y="10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4" name="Freeform 175"/>
              <p:cNvSpPr>
                <a:spLocks/>
              </p:cNvSpPr>
              <p:nvPr userDrawn="1"/>
            </p:nvSpPr>
            <p:spPr bwMode="auto">
              <a:xfrm>
                <a:off x="5936" y="1074"/>
                <a:ext cx="120" cy="640"/>
              </a:xfrm>
              <a:custGeom>
                <a:avLst/>
                <a:gdLst>
                  <a:gd name="T0" fmla="*/ 6 w 124"/>
                  <a:gd name="T1" fmla="*/ 172 h 632"/>
                  <a:gd name="T2" fmla="*/ 6 w 124"/>
                  <a:gd name="T3" fmla="*/ 172 h 632"/>
                  <a:gd name="T4" fmla="*/ 12 w 124"/>
                  <a:gd name="T5" fmla="*/ 269 h 632"/>
                  <a:gd name="T6" fmla="*/ 14 w 124"/>
                  <a:gd name="T7" fmla="*/ 368 h 632"/>
                  <a:gd name="T8" fmla="*/ 15 w 124"/>
                  <a:gd name="T9" fmla="*/ 466 h 632"/>
                  <a:gd name="T10" fmla="*/ 14 w 124"/>
                  <a:gd name="T11" fmla="*/ 565 h 632"/>
                  <a:gd name="T12" fmla="*/ 14 w 124"/>
                  <a:gd name="T13" fmla="*/ 565 h 632"/>
                  <a:gd name="T14" fmla="*/ 14 w 124"/>
                  <a:gd name="T15" fmla="*/ 585 h 632"/>
                  <a:gd name="T16" fmla="*/ 14 w 124"/>
                  <a:gd name="T17" fmla="*/ 609 h 632"/>
                  <a:gd name="T18" fmla="*/ 15 w 124"/>
                  <a:gd name="T19" fmla="*/ 634 h 632"/>
                  <a:gd name="T20" fmla="*/ 19 w 124"/>
                  <a:gd name="T21" fmla="*/ 652 h 632"/>
                  <a:gd name="T22" fmla="*/ 23 w 124"/>
                  <a:gd name="T23" fmla="*/ 660 h 632"/>
                  <a:gd name="T24" fmla="*/ 27 w 124"/>
                  <a:gd name="T25" fmla="*/ 666 h 632"/>
                  <a:gd name="T26" fmla="*/ 33 w 124"/>
                  <a:gd name="T27" fmla="*/ 670 h 632"/>
                  <a:gd name="T28" fmla="*/ 41 w 124"/>
                  <a:gd name="T29" fmla="*/ 672 h 632"/>
                  <a:gd name="T30" fmla="*/ 45 w 124"/>
                  <a:gd name="T31" fmla="*/ 672 h 632"/>
                  <a:gd name="T32" fmla="*/ 52 w 124"/>
                  <a:gd name="T33" fmla="*/ 668 h 632"/>
                  <a:gd name="T34" fmla="*/ 62 w 124"/>
                  <a:gd name="T35" fmla="*/ 664 h 632"/>
                  <a:gd name="T36" fmla="*/ 71 w 124"/>
                  <a:gd name="T37" fmla="*/ 654 h 632"/>
                  <a:gd name="T38" fmla="*/ 71 w 124"/>
                  <a:gd name="T39" fmla="*/ 654 h 632"/>
                  <a:gd name="T40" fmla="*/ 75 w 124"/>
                  <a:gd name="T41" fmla="*/ 648 h 632"/>
                  <a:gd name="T42" fmla="*/ 81 w 124"/>
                  <a:gd name="T43" fmla="*/ 640 h 632"/>
                  <a:gd name="T44" fmla="*/ 85 w 124"/>
                  <a:gd name="T45" fmla="*/ 629 h 632"/>
                  <a:gd name="T46" fmla="*/ 89 w 124"/>
                  <a:gd name="T47" fmla="*/ 618 h 632"/>
                  <a:gd name="T48" fmla="*/ 93 w 124"/>
                  <a:gd name="T49" fmla="*/ 591 h 632"/>
                  <a:gd name="T50" fmla="*/ 94 w 124"/>
                  <a:gd name="T51" fmla="*/ 565 h 632"/>
                  <a:gd name="T52" fmla="*/ 93 w 124"/>
                  <a:gd name="T53" fmla="*/ 508 h 632"/>
                  <a:gd name="T54" fmla="*/ 93 w 124"/>
                  <a:gd name="T55" fmla="*/ 466 h 632"/>
                  <a:gd name="T56" fmla="*/ 93 w 124"/>
                  <a:gd name="T57" fmla="*/ 466 h 632"/>
                  <a:gd name="T58" fmla="*/ 94 w 124"/>
                  <a:gd name="T59" fmla="*/ 417 h 632"/>
                  <a:gd name="T60" fmla="*/ 97 w 124"/>
                  <a:gd name="T61" fmla="*/ 371 h 632"/>
                  <a:gd name="T62" fmla="*/ 103 w 124"/>
                  <a:gd name="T63" fmla="*/ 275 h 632"/>
                  <a:gd name="T64" fmla="*/ 105 w 124"/>
                  <a:gd name="T65" fmla="*/ 231 h 632"/>
                  <a:gd name="T66" fmla="*/ 105 w 124"/>
                  <a:gd name="T67" fmla="*/ 182 h 632"/>
                  <a:gd name="T68" fmla="*/ 103 w 124"/>
                  <a:gd name="T69" fmla="*/ 138 h 632"/>
                  <a:gd name="T70" fmla="*/ 99 w 124"/>
                  <a:gd name="T71" fmla="*/ 91 h 632"/>
                  <a:gd name="T72" fmla="*/ 99 w 124"/>
                  <a:gd name="T73" fmla="*/ 91 h 632"/>
                  <a:gd name="T74" fmla="*/ 93 w 124"/>
                  <a:gd name="T75" fmla="*/ 57 h 632"/>
                  <a:gd name="T76" fmla="*/ 83 w 124"/>
                  <a:gd name="T77" fmla="*/ 28 h 632"/>
                  <a:gd name="T78" fmla="*/ 74 w 124"/>
                  <a:gd name="T79" fmla="*/ 12 h 632"/>
                  <a:gd name="T80" fmla="*/ 70 w 124"/>
                  <a:gd name="T81" fmla="*/ 6 h 632"/>
                  <a:gd name="T82" fmla="*/ 66 w 124"/>
                  <a:gd name="T83" fmla="*/ 2 h 632"/>
                  <a:gd name="T84" fmla="*/ 60 w 124"/>
                  <a:gd name="T85" fmla="*/ 0 h 632"/>
                  <a:gd name="T86" fmla="*/ 56 w 124"/>
                  <a:gd name="T87" fmla="*/ 0 h 632"/>
                  <a:gd name="T88" fmla="*/ 50 w 124"/>
                  <a:gd name="T89" fmla="*/ 0 h 632"/>
                  <a:gd name="T90" fmla="*/ 45 w 124"/>
                  <a:gd name="T91" fmla="*/ 2 h 632"/>
                  <a:gd name="T92" fmla="*/ 39 w 124"/>
                  <a:gd name="T93" fmla="*/ 10 h 632"/>
                  <a:gd name="T94" fmla="*/ 27 w 124"/>
                  <a:gd name="T95" fmla="*/ 22 h 632"/>
                  <a:gd name="T96" fmla="*/ 19 w 124"/>
                  <a:gd name="T97" fmla="*/ 36 h 632"/>
                  <a:gd name="T98" fmla="*/ 15 w 124"/>
                  <a:gd name="T99" fmla="*/ 59 h 632"/>
                  <a:gd name="T100" fmla="*/ 8 w 124"/>
                  <a:gd name="T101" fmla="*/ 81 h 632"/>
                  <a:gd name="T102" fmla="*/ 4 w 124"/>
                  <a:gd name="T103" fmla="*/ 103 h 632"/>
                  <a:gd name="T104" fmla="*/ 0 w 124"/>
                  <a:gd name="T105" fmla="*/ 130 h 632"/>
                  <a:gd name="T106" fmla="*/ 0 w 124"/>
                  <a:gd name="T107" fmla="*/ 152 h 632"/>
                  <a:gd name="T108" fmla="*/ 2 w 124"/>
                  <a:gd name="T109" fmla="*/ 176 h 632"/>
                  <a:gd name="T110" fmla="*/ 6 w 124"/>
                  <a:gd name="T111" fmla="*/ 196 h 632"/>
                  <a:gd name="T112" fmla="*/ 6 w 124"/>
                  <a:gd name="T113" fmla="*/ 172 h 63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24" h="632">
                    <a:moveTo>
                      <a:pt x="6" y="162"/>
                    </a:moveTo>
                    <a:lnTo>
                      <a:pt x="6" y="162"/>
                    </a:lnTo>
                    <a:lnTo>
                      <a:pt x="12" y="254"/>
                    </a:lnTo>
                    <a:lnTo>
                      <a:pt x="14" y="346"/>
                    </a:lnTo>
                    <a:lnTo>
                      <a:pt x="16" y="436"/>
                    </a:lnTo>
                    <a:lnTo>
                      <a:pt x="14" y="530"/>
                    </a:lnTo>
                    <a:lnTo>
                      <a:pt x="14" y="550"/>
                    </a:lnTo>
                    <a:lnTo>
                      <a:pt x="14" y="572"/>
                    </a:lnTo>
                    <a:lnTo>
                      <a:pt x="18" y="594"/>
                    </a:lnTo>
                    <a:lnTo>
                      <a:pt x="24" y="612"/>
                    </a:lnTo>
                    <a:lnTo>
                      <a:pt x="28" y="620"/>
                    </a:lnTo>
                    <a:lnTo>
                      <a:pt x="32" y="626"/>
                    </a:lnTo>
                    <a:lnTo>
                      <a:pt x="38" y="630"/>
                    </a:lnTo>
                    <a:lnTo>
                      <a:pt x="46" y="632"/>
                    </a:lnTo>
                    <a:lnTo>
                      <a:pt x="54" y="632"/>
                    </a:lnTo>
                    <a:lnTo>
                      <a:pt x="62" y="628"/>
                    </a:lnTo>
                    <a:lnTo>
                      <a:pt x="72" y="624"/>
                    </a:lnTo>
                    <a:lnTo>
                      <a:pt x="84" y="614"/>
                    </a:lnTo>
                    <a:lnTo>
                      <a:pt x="90" y="608"/>
                    </a:lnTo>
                    <a:lnTo>
                      <a:pt x="96" y="600"/>
                    </a:lnTo>
                    <a:lnTo>
                      <a:pt x="100" y="590"/>
                    </a:lnTo>
                    <a:lnTo>
                      <a:pt x="104" y="580"/>
                    </a:lnTo>
                    <a:lnTo>
                      <a:pt x="108" y="556"/>
                    </a:lnTo>
                    <a:lnTo>
                      <a:pt x="110" y="530"/>
                    </a:lnTo>
                    <a:lnTo>
                      <a:pt x="108" y="478"/>
                    </a:lnTo>
                    <a:lnTo>
                      <a:pt x="108" y="436"/>
                    </a:lnTo>
                    <a:lnTo>
                      <a:pt x="110" y="392"/>
                    </a:lnTo>
                    <a:lnTo>
                      <a:pt x="114" y="348"/>
                    </a:lnTo>
                    <a:lnTo>
                      <a:pt x="122" y="260"/>
                    </a:lnTo>
                    <a:lnTo>
                      <a:pt x="124" y="216"/>
                    </a:lnTo>
                    <a:lnTo>
                      <a:pt x="124" y="172"/>
                    </a:lnTo>
                    <a:lnTo>
                      <a:pt x="122" y="128"/>
                    </a:lnTo>
                    <a:lnTo>
                      <a:pt x="116" y="86"/>
                    </a:lnTo>
                    <a:lnTo>
                      <a:pt x="108" y="52"/>
                    </a:lnTo>
                    <a:lnTo>
                      <a:pt x="98" y="28"/>
                    </a:lnTo>
                    <a:lnTo>
                      <a:pt x="88" y="12"/>
                    </a:lnTo>
                    <a:lnTo>
                      <a:pt x="82" y="6"/>
                    </a:lnTo>
                    <a:lnTo>
                      <a:pt x="76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4" y="2"/>
                    </a:lnTo>
                    <a:lnTo>
                      <a:pt x="44" y="10"/>
                    </a:lnTo>
                    <a:lnTo>
                      <a:pt x="32" y="22"/>
                    </a:lnTo>
                    <a:lnTo>
                      <a:pt x="24" y="36"/>
                    </a:lnTo>
                    <a:lnTo>
                      <a:pt x="16" y="54"/>
                    </a:lnTo>
                    <a:lnTo>
                      <a:pt x="8" y="76"/>
                    </a:lnTo>
                    <a:lnTo>
                      <a:pt x="4" y="98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6" y="186"/>
                    </a:lnTo>
                    <a:lnTo>
                      <a:pt x="6" y="1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5" name="Freeform 176"/>
              <p:cNvSpPr>
                <a:spLocks/>
              </p:cNvSpPr>
              <p:nvPr userDrawn="1"/>
            </p:nvSpPr>
            <p:spPr bwMode="auto">
              <a:xfrm>
                <a:off x="5936" y="1074"/>
                <a:ext cx="120" cy="640"/>
              </a:xfrm>
              <a:custGeom>
                <a:avLst/>
                <a:gdLst>
                  <a:gd name="T0" fmla="*/ 6 w 124"/>
                  <a:gd name="T1" fmla="*/ 172 h 632"/>
                  <a:gd name="T2" fmla="*/ 6 w 124"/>
                  <a:gd name="T3" fmla="*/ 172 h 632"/>
                  <a:gd name="T4" fmla="*/ 12 w 124"/>
                  <a:gd name="T5" fmla="*/ 269 h 632"/>
                  <a:gd name="T6" fmla="*/ 14 w 124"/>
                  <a:gd name="T7" fmla="*/ 368 h 632"/>
                  <a:gd name="T8" fmla="*/ 15 w 124"/>
                  <a:gd name="T9" fmla="*/ 466 h 632"/>
                  <a:gd name="T10" fmla="*/ 14 w 124"/>
                  <a:gd name="T11" fmla="*/ 565 h 632"/>
                  <a:gd name="T12" fmla="*/ 14 w 124"/>
                  <a:gd name="T13" fmla="*/ 565 h 632"/>
                  <a:gd name="T14" fmla="*/ 14 w 124"/>
                  <a:gd name="T15" fmla="*/ 585 h 632"/>
                  <a:gd name="T16" fmla="*/ 14 w 124"/>
                  <a:gd name="T17" fmla="*/ 609 h 632"/>
                  <a:gd name="T18" fmla="*/ 15 w 124"/>
                  <a:gd name="T19" fmla="*/ 634 h 632"/>
                  <a:gd name="T20" fmla="*/ 19 w 124"/>
                  <a:gd name="T21" fmla="*/ 652 h 632"/>
                  <a:gd name="T22" fmla="*/ 23 w 124"/>
                  <a:gd name="T23" fmla="*/ 660 h 632"/>
                  <a:gd name="T24" fmla="*/ 27 w 124"/>
                  <a:gd name="T25" fmla="*/ 666 h 632"/>
                  <a:gd name="T26" fmla="*/ 33 w 124"/>
                  <a:gd name="T27" fmla="*/ 670 h 632"/>
                  <a:gd name="T28" fmla="*/ 41 w 124"/>
                  <a:gd name="T29" fmla="*/ 672 h 632"/>
                  <a:gd name="T30" fmla="*/ 45 w 124"/>
                  <a:gd name="T31" fmla="*/ 672 h 632"/>
                  <a:gd name="T32" fmla="*/ 52 w 124"/>
                  <a:gd name="T33" fmla="*/ 668 h 632"/>
                  <a:gd name="T34" fmla="*/ 62 w 124"/>
                  <a:gd name="T35" fmla="*/ 664 h 632"/>
                  <a:gd name="T36" fmla="*/ 71 w 124"/>
                  <a:gd name="T37" fmla="*/ 654 h 632"/>
                  <a:gd name="T38" fmla="*/ 71 w 124"/>
                  <a:gd name="T39" fmla="*/ 654 h 632"/>
                  <a:gd name="T40" fmla="*/ 75 w 124"/>
                  <a:gd name="T41" fmla="*/ 648 h 632"/>
                  <a:gd name="T42" fmla="*/ 81 w 124"/>
                  <a:gd name="T43" fmla="*/ 640 h 632"/>
                  <a:gd name="T44" fmla="*/ 85 w 124"/>
                  <a:gd name="T45" fmla="*/ 629 h 632"/>
                  <a:gd name="T46" fmla="*/ 89 w 124"/>
                  <a:gd name="T47" fmla="*/ 618 h 632"/>
                  <a:gd name="T48" fmla="*/ 93 w 124"/>
                  <a:gd name="T49" fmla="*/ 591 h 632"/>
                  <a:gd name="T50" fmla="*/ 94 w 124"/>
                  <a:gd name="T51" fmla="*/ 565 h 632"/>
                  <a:gd name="T52" fmla="*/ 93 w 124"/>
                  <a:gd name="T53" fmla="*/ 508 h 632"/>
                  <a:gd name="T54" fmla="*/ 93 w 124"/>
                  <a:gd name="T55" fmla="*/ 466 h 632"/>
                  <a:gd name="T56" fmla="*/ 93 w 124"/>
                  <a:gd name="T57" fmla="*/ 466 h 632"/>
                  <a:gd name="T58" fmla="*/ 94 w 124"/>
                  <a:gd name="T59" fmla="*/ 417 h 632"/>
                  <a:gd name="T60" fmla="*/ 97 w 124"/>
                  <a:gd name="T61" fmla="*/ 371 h 632"/>
                  <a:gd name="T62" fmla="*/ 103 w 124"/>
                  <a:gd name="T63" fmla="*/ 275 h 632"/>
                  <a:gd name="T64" fmla="*/ 105 w 124"/>
                  <a:gd name="T65" fmla="*/ 231 h 632"/>
                  <a:gd name="T66" fmla="*/ 105 w 124"/>
                  <a:gd name="T67" fmla="*/ 182 h 632"/>
                  <a:gd name="T68" fmla="*/ 103 w 124"/>
                  <a:gd name="T69" fmla="*/ 138 h 632"/>
                  <a:gd name="T70" fmla="*/ 99 w 124"/>
                  <a:gd name="T71" fmla="*/ 91 h 632"/>
                  <a:gd name="T72" fmla="*/ 99 w 124"/>
                  <a:gd name="T73" fmla="*/ 91 h 632"/>
                  <a:gd name="T74" fmla="*/ 93 w 124"/>
                  <a:gd name="T75" fmla="*/ 57 h 632"/>
                  <a:gd name="T76" fmla="*/ 83 w 124"/>
                  <a:gd name="T77" fmla="*/ 28 h 632"/>
                  <a:gd name="T78" fmla="*/ 74 w 124"/>
                  <a:gd name="T79" fmla="*/ 12 h 632"/>
                  <a:gd name="T80" fmla="*/ 70 w 124"/>
                  <a:gd name="T81" fmla="*/ 6 h 632"/>
                  <a:gd name="T82" fmla="*/ 66 w 124"/>
                  <a:gd name="T83" fmla="*/ 2 h 632"/>
                  <a:gd name="T84" fmla="*/ 60 w 124"/>
                  <a:gd name="T85" fmla="*/ 0 h 632"/>
                  <a:gd name="T86" fmla="*/ 56 w 124"/>
                  <a:gd name="T87" fmla="*/ 0 h 632"/>
                  <a:gd name="T88" fmla="*/ 50 w 124"/>
                  <a:gd name="T89" fmla="*/ 0 h 632"/>
                  <a:gd name="T90" fmla="*/ 45 w 124"/>
                  <a:gd name="T91" fmla="*/ 2 h 632"/>
                  <a:gd name="T92" fmla="*/ 39 w 124"/>
                  <a:gd name="T93" fmla="*/ 10 h 632"/>
                  <a:gd name="T94" fmla="*/ 27 w 124"/>
                  <a:gd name="T95" fmla="*/ 22 h 632"/>
                  <a:gd name="T96" fmla="*/ 19 w 124"/>
                  <a:gd name="T97" fmla="*/ 36 h 632"/>
                  <a:gd name="T98" fmla="*/ 15 w 124"/>
                  <a:gd name="T99" fmla="*/ 59 h 632"/>
                  <a:gd name="T100" fmla="*/ 8 w 124"/>
                  <a:gd name="T101" fmla="*/ 81 h 632"/>
                  <a:gd name="T102" fmla="*/ 4 w 124"/>
                  <a:gd name="T103" fmla="*/ 103 h 632"/>
                  <a:gd name="T104" fmla="*/ 0 w 124"/>
                  <a:gd name="T105" fmla="*/ 130 h 632"/>
                  <a:gd name="T106" fmla="*/ 0 w 124"/>
                  <a:gd name="T107" fmla="*/ 152 h 632"/>
                  <a:gd name="T108" fmla="*/ 2 w 124"/>
                  <a:gd name="T109" fmla="*/ 176 h 632"/>
                  <a:gd name="T110" fmla="*/ 6 w 124"/>
                  <a:gd name="T111" fmla="*/ 196 h 63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24" h="632">
                    <a:moveTo>
                      <a:pt x="6" y="162"/>
                    </a:moveTo>
                    <a:lnTo>
                      <a:pt x="6" y="162"/>
                    </a:lnTo>
                    <a:lnTo>
                      <a:pt x="12" y="254"/>
                    </a:lnTo>
                    <a:lnTo>
                      <a:pt x="14" y="346"/>
                    </a:lnTo>
                    <a:lnTo>
                      <a:pt x="16" y="436"/>
                    </a:lnTo>
                    <a:lnTo>
                      <a:pt x="14" y="530"/>
                    </a:lnTo>
                    <a:lnTo>
                      <a:pt x="14" y="550"/>
                    </a:lnTo>
                    <a:lnTo>
                      <a:pt x="14" y="572"/>
                    </a:lnTo>
                    <a:lnTo>
                      <a:pt x="18" y="594"/>
                    </a:lnTo>
                    <a:lnTo>
                      <a:pt x="24" y="612"/>
                    </a:lnTo>
                    <a:lnTo>
                      <a:pt x="28" y="620"/>
                    </a:lnTo>
                    <a:lnTo>
                      <a:pt x="32" y="626"/>
                    </a:lnTo>
                    <a:lnTo>
                      <a:pt x="38" y="630"/>
                    </a:lnTo>
                    <a:lnTo>
                      <a:pt x="46" y="632"/>
                    </a:lnTo>
                    <a:lnTo>
                      <a:pt x="54" y="632"/>
                    </a:lnTo>
                    <a:lnTo>
                      <a:pt x="62" y="628"/>
                    </a:lnTo>
                    <a:lnTo>
                      <a:pt x="72" y="624"/>
                    </a:lnTo>
                    <a:lnTo>
                      <a:pt x="84" y="614"/>
                    </a:lnTo>
                    <a:lnTo>
                      <a:pt x="90" y="608"/>
                    </a:lnTo>
                    <a:lnTo>
                      <a:pt x="96" y="600"/>
                    </a:lnTo>
                    <a:lnTo>
                      <a:pt x="100" y="590"/>
                    </a:lnTo>
                    <a:lnTo>
                      <a:pt x="104" y="580"/>
                    </a:lnTo>
                    <a:lnTo>
                      <a:pt x="108" y="556"/>
                    </a:lnTo>
                    <a:lnTo>
                      <a:pt x="110" y="530"/>
                    </a:lnTo>
                    <a:lnTo>
                      <a:pt x="108" y="478"/>
                    </a:lnTo>
                    <a:lnTo>
                      <a:pt x="108" y="436"/>
                    </a:lnTo>
                    <a:lnTo>
                      <a:pt x="110" y="392"/>
                    </a:lnTo>
                    <a:lnTo>
                      <a:pt x="114" y="348"/>
                    </a:lnTo>
                    <a:lnTo>
                      <a:pt x="122" y="260"/>
                    </a:lnTo>
                    <a:lnTo>
                      <a:pt x="124" y="216"/>
                    </a:lnTo>
                    <a:lnTo>
                      <a:pt x="124" y="172"/>
                    </a:lnTo>
                    <a:lnTo>
                      <a:pt x="122" y="128"/>
                    </a:lnTo>
                    <a:lnTo>
                      <a:pt x="116" y="86"/>
                    </a:lnTo>
                    <a:lnTo>
                      <a:pt x="108" y="52"/>
                    </a:lnTo>
                    <a:lnTo>
                      <a:pt x="98" y="28"/>
                    </a:lnTo>
                    <a:lnTo>
                      <a:pt x="88" y="12"/>
                    </a:lnTo>
                    <a:lnTo>
                      <a:pt x="82" y="6"/>
                    </a:lnTo>
                    <a:lnTo>
                      <a:pt x="76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4" y="2"/>
                    </a:lnTo>
                    <a:lnTo>
                      <a:pt x="44" y="10"/>
                    </a:lnTo>
                    <a:lnTo>
                      <a:pt x="32" y="22"/>
                    </a:lnTo>
                    <a:lnTo>
                      <a:pt x="24" y="36"/>
                    </a:lnTo>
                    <a:lnTo>
                      <a:pt x="16" y="54"/>
                    </a:lnTo>
                    <a:lnTo>
                      <a:pt x="8" y="76"/>
                    </a:lnTo>
                    <a:lnTo>
                      <a:pt x="4" y="98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6" y="18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" name="Freeform 177"/>
              <p:cNvSpPr>
                <a:spLocks/>
              </p:cNvSpPr>
              <p:nvPr userDrawn="1"/>
            </p:nvSpPr>
            <p:spPr bwMode="auto">
              <a:xfrm>
                <a:off x="6516" y="1034"/>
                <a:ext cx="200" cy="680"/>
              </a:xfrm>
              <a:custGeom>
                <a:avLst/>
                <a:gdLst>
                  <a:gd name="T0" fmla="*/ 42 w 210"/>
                  <a:gd name="T1" fmla="*/ 216 h 674"/>
                  <a:gd name="T2" fmla="*/ 42 w 210"/>
                  <a:gd name="T3" fmla="*/ 216 h 674"/>
                  <a:gd name="T4" fmla="*/ 40 w 210"/>
                  <a:gd name="T5" fmla="*/ 238 h 674"/>
                  <a:gd name="T6" fmla="*/ 38 w 210"/>
                  <a:gd name="T7" fmla="*/ 264 h 674"/>
                  <a:gd name="T8" fmla="*/ 28 w 210"/>
                  <a:gd name="T9" fmla="*/ 329 h 674"/>
                  <a:gd name="T10" fmla="*/ 17 w 210"/>
                  <a:gd name="T11" fmla="*/ 400 h 674"/>
                  <a:gd name="T12" fmla="*/ 8 w 210"/>
                  <a:gd name="T13" fmla="*/ 476 h 674"/>
                  <a:gd name="T14" fmla="*/ 4 w 210"/>
                  <a:gd name="T15" fmla="*/ 513 h 674"/>
                  <a:gd name="T16" fmla="*/ 0 w 210"/>
                  <a:gd name="T17" fmla="*/ 551 h 674"/>
                  <a:gd name="T18" fmla="*/ 0 w 210"/>
                  <a:gd name="T19" fmla="*/ 585 h 674"/>
                  <a:gd name="T20" fmla="*/ 2 w 210"/>
                  <a:gd name="T21" fmla="*/ 615 h 674"/>
                  <a:gd name="T22" fmla="*/ 8 w 210"/>
                  <a:gd name="T23" fmla="*/ 648 h 674"/>
                  <a:gd name="T24" fmla="*/ 10 w 210"/>
                  <a:gd name="T25" fmla="*/ 660 h 674"/>
                  <a:gd name="T26" fmla="*/ 13 w 210"/>
                  <a:gd name="T27" fmla="*/ 670 h 674"/>
                  <a:gd name="T28" fmla="*/ 19 w 210"/>
                  <a:gd name="T29" fmla="*/ 680 h 674"/>
                  <a:gd name="T30" fmla="*/ 26 w 210"/>
                  <a:gd name="T31" fmla="*/ 690 h 674"/>
                  <a:gd name="T32" fmla="*/ 32 w 210"/>
                  <a:gd name="T33" fmla="*/ 698 h 674"/>
                  <a:gd name="T34" fmla="*/ 42 w 210"/>
                  <a:gd name="T35" fmla="*/ 704 h 674"/>
                  <a:gd name="T36" fmla="*/ 42 w 210"/>
                  <a:gd name="T37" fmla="*/ 704 h 674"/>
                  <a:gd name="T38" fmla="*/ 57 w 210"/>
                  <a:gd name="T39" fmla="*/ 645 h 674"/>
                  <a:gd name="T40" fmla="*/ 72 w 210"/>
                  <a:gd name="T41" fmla="*/ 581 h 674"/>
                  <a:gd name="T42" fmla="*/ 86 w 210"/>
                  <a:gd name="T43" fmla="*/ 518 h 674"/>
                  <a:gd name="T44" fmla="*/ 99 w 210"/>
                  <a:gd name="T45" fmla="*/ 454 h 674"/>
                  <a:gd name="T46" fmla="*/ 123 w 210"/>
                  <a:gd name="T47" fmla="*/ 327 h 674"/>
                  <a:gd name="T48" fmla="*/ 144 w 210"/>
                  <a:gd name="T49" fmla="*/ 200 h 674"/>
                  <a:gd name="T50" fmla="*/ 144 w 210"/>
                  <a:gd name="T51" fmla="*/ 200 h 674"/>
                  <a:gd name="T52" fmla="*/ 155 w 210"/>
                  <a:gd name="T53" fmla="*/ 141 h 674"/>
                  <a:gd name="T54" fmla="*/ 160 w 210"/>
                  <a:gd name="T55" fmla="*/ 105 h 674"/>
                  <a:gd name="T56" fmla="*/ 164 w 210"/>
                  <a:gd name="T57" fmla="*/ 71 h 674"/>
                  <a:gd name="T58" fmla="*/ 164 w 210"/>
                  <a:gd name="T59" fmla="*/ 50 h 674"/>
                  <a:gd name="T60" fmla="*/ 163 w 210"/>
                  <a:gd name="T61" fmla="*/ 34 h 674"/>
                  <a:gd name="T62" fmla="*/ 162 w 210"/>
                  <a:gd name="T63" fmla="*/ 22 h 674"/>
                  <a:gd name="T64" fmla="*/ 156 w 210"/>
                  <a:gd name="T65" fmla="*/ 12 h 674"/>
                  <a:gd name="T66" fmla="*/ 150 w 210"/>
                  <a:gd name="T67" fmla="*/ 4 h 674"/>
                  <a:gd name="T68" fmla="*/ 143 w 210"/>
                  <a:gd name="T69" fmla="*/ 0 h 674"/>
                  <a:gd name="T70" fmla="*/ 133 w 210"/>
                  <a:gd name="T71" fmla="*/ 2 h 674"/>
                  <a:gd name="T72" fmla="*/ 121 w 210"/>
                  <a:gd name="T73" fmla="*/ 6 h 674"/>
                  <a:gd name="T74" fmla="*/ 121 w 210"/>
                  <a:gd name="T75" fmla="*/ 6 h 674"/>
                  <a:gd name="T76" fmla="*/ 112 w 210"/>
                  <a:gd name="T77" fmla="*/ 10 h 674"/>
                  <a:gd name="T78" fmla="*/ 107 w 210"/>
                  <a:gd name="T79" fmla="*/ 18 h 674"/>
                  <a:gd name="T80" fmla="*/ 99 w 210"/>
                  <a:gd name="T81" fmla="*/ 28 h 674"/>
                  <a:gd name="T82" fmla="*/ 92 w 210"/>
                  <a:gd name="T83" fmla="*/ 38 h 674"/>
                  <a:gd name="T84" fmla="*/ 78 w 210"/>
                  <a:gd name="T85" fmla="*/ 69 h 674"/>
                  <a:gd name="T86" fmla="*/ 67 w 210"/>
                  <a:gd name="T87" fmla="*/ 97 h 674"/>
                  <a:gd name="T88" fmla="*/ 58 w 210"/>
                  <a:gd name="T89" fmla="*/ 127 h 674"/>
                  <a:gd name="T90" fmla="*/ 48 w 210"/>
                  <a:gd name="T91" fmla="*/ 157 h 674"/>
                  <a:gd name="T92" fmla="*/ 44 w 210"/>
                  <a:gd name="T93" fmla="*/ 188 h 674"/>
                  <a:gd name="T94" fmla="*/ 42 w 210"/>
                  <a:gd name="T95" fmla="*/ 208 h 674"/>
                  <a:gd name="T96" fmla="*/ 42 w 210"/>
                  <a:gd name="T97" fmla="*/ 216 h 6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10" h="674">
                    <a:moveTo>
                      <a:pt x="52" y="206"/>
                    </a:moveTo>
                    <a:lnTo>
                      <a:pt x="52" y="206"/>
                    </a:lnTo>
                    <a:lnTo>
                      <a:pt x="50" y="228"/>
                    </a:lnTo>
                    <a:lnTo>
                      <a:pt x="48" y="254"/>
                    </a:lnTo>
                    <a:lnTo>
                      <a:pt x="36" y="314"/>
                    </a:lnTo>
                    <a:lnTo>
                      <a:pt x="22" y="384"/>
                    </a:lnTo>
                    <a:lnTo>
                      <a:pt x="8" y="456"/>
                    </a:lnTo>
                    <a:lnTo>
                      <a:pt x="4" y="492"/>
                    </a:lnTo>
                    <a:lnTo>
                      <a:pt x="0" y="526"/>
                    </a:lnTo>
                    <a:lnTo>
                      <a:pt x="0" y="560"/>
                    </a:lnTo>
                    <a:lnTo>
                      <a:pt x="2" y="590"/>
                    </a:lnTo>
                    <a:lnTo>
                      <a:pt x="8" y="618"/>
                    </a:lnTo>
                    <a:lnTo>
                      <a:pt x="12" y="630"/>
                    </a:lnTo>
                    <a:lnTo>
                      <a:pt x="18" y="640"/>
                    </a:lnTo>
                    <a:lnTo>
                      <a:pt x="24" y="650"/>
                    </a:lnTo>
                    <a:lnTo>
                      <a:pt x="32" y="660"/>
                    </a:lnTo>
                    <a:lnTo>
                      <a:pt x="42" y="668"/>
                    </a:lnTo>
                    <a:lnTo>
                      <a:pt x="52" y="674"/>
                    </a:lnTo>
                    <a:lnTo>
                      <a:pt x="72" y="616"/>
                    </a:lnTo>
                    <a:lnTo>
                      <a:pt x="92" y="556"/>
                    </a:lnTo>
                    <a:lnTo>
                      <a:pt x="110" y="496"/>
                    </a:lnTo>
                    <a:lnTo>
                      <a:pt x="126" y="434"/>
                    </a:lnTo>
                    <a:lnTo>
                      <a:pt x="156" y="312"/>
                    </a:lnTo>
                    <a:lnTo>
                      <a:pt x="184" y="190"/>
                    </a:lnTo>
                    <a:lnTo>
                      <a:pt x="198" y="136"/>
                    </a:lnTo>
                    <a:lnTo>
                      <a:pt x="204" y="100"/>
                    </a:lnTo>
                    <a:lnTo>
                      <a:pt x="210" y="66"/>
                    </a:lnTo>
                    <a:lnTo>
                      <a:pt x="210" y="50"/>
                    </a:lnTo>
                    <a:lnTo>
                      <a:pt x="208" y="34"/>
                    </a:lnTo>
                    <a:lnTo>
                      <a:pt x="206" y="22"/>
                    </a:lnTo>
                    <a:lnTo>
                      <a:pt x="200" y="12"/>
                    </a:lnTo>
                    <a:lnTo>
                      <a:pt x="192" y="4"/>
                    </a:lnTo>
                    <a:lnTo>
                      <a:pt x="182" y="0"/>
                    </a:lnTo>
                    <a:lnTo>
                      <a:pt x="170" y="2"/>
                    </a:lnTo>
                    <a:lnTo>
                      <a:pt x="154" y="6"/>
                    </a:lnTo>
                    <a:lnTo>
                      <a:pt x="144" y="10"/>
                    </a:lnTo>
                    <a:lnTo>
                      <a:pt x="136" y="18"/>
                    </a:lnTo>
                    <a:lnTo>
                      <a:pt x="126" y="28"/>
                    </a:lnTo>
                    <a:lnTo>
                      <a:pt x="118" y="38"/>
                    </a:lnTo>
                    <a:lnTo>
                      <a:pt x="100" y="64"/>
                    </a:lnTo>
                    <a:lnTo>
                      <a:pt x="86" y="92"/>
                    </a:lnTo>
                    <a:lnTo>
                      <a:pt x="74" y="122"/>
                    </a:lnTo>
                    <a:lnTo>
                      <a:pt x="62" y="152"/>
                    </a:lnTo>
                    <a:lnTo>
                      <a:pt x="56" y="178"/>
                    </a:lnTo>
                    <a:lnTo>
                      <a:pt x="52" y="198"/>
                    </a:lnTo>
                    <a:lnTo>
                      <a:pt x="52" y="20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" name="Freeform 178"/>
              <p:cNvSpPr>
                <a:spLocks/>
              </p:cNvSpPr>
              <p:nvPr userDrawn="1"/>
            </p:nvSpPr>
            <p:spPr bwMode="auto">
              <a:xfrm>
                <a:off x="6516" y="1034"/>
                <a:ext cx="200" cy="680"/>
              </a:xfrm>
              <a:custGeom>
                <a:avLst/>
                <a:gdLst>
                  <a:gd name="T0" fmla="*/ 42 w 210"/>
                  <a:gd name="T1" fmla="*/ 216 h 674"/>
                  <a:gd name="T2" fmla="*/ 42 w 210"/>
                  <a:gd name="T3" fmla="*/ 216 h 674"/>
                  <a:gd name="T4" fmla="*/ 40 w 210"/>
                  <a:gd name="T5" fmla="*/ 238 h 674"/>
                  <a:gd name="T6" fmla="*/ 38 w 210"/>
                  <a:gd name="T7" fmla="*/ 264 h 674"/>
                  <a:gd name="T8" fmla="*/ 28 w 210"/>
                  <a:gd name="T9" fmla="*/ 329 h 674"/>
                  <a:gd name="T10" fmla="*/ 17 w 210"/>
                  <a:gd name="T11" fmla="*/ 400 h 674"/>
                  <a:gd name="T12" fmla="*/ 8 w 210"/>
                  <a:gd name="T13" fmla="*/ 476 h 674"/>
                  <a:gd name="T14" fmla="*/ 4 w 210"/>
                  <a:gd name="T15" fmla="*/ 513 h 674"/>
                  <a:gd name="T16" fmla="*/ 0 w 210"/>
                  <a:gd name="T17" fmla="*/ 551 h 674"/>
                  <a:gd name="T18" fmla="*/ 0 w 210"/>
                  <a:gd name="T19" fmla="*/ 585 h 674"/>
                  <a:gd name="T20" fmla="*/ 2 w 210"/>
                  <a:gd name="T21" fmla="*/ 615 h 674"/>
                  <a:gd name="T22" fmla="*/ 8 w 210"/>
                  <a:gd name="T23" fmla="*/ 648 h 674"/>
                  <a:gd name="T24" fmla="*/ 10 w 210"/>
                  <a:gd name="T25" fmla="*/ 660 h 674"/>
                  <a:gd name="T26" fmla="*/ 13 w 210"/>
                  <a:gd name="T27" fmla="*/ 670 h 674"/>
                  <a:gd name="T28" fmla="*/ 19 w 210"/>
                  <a:gd name="T29" fmla="*/ 680 h 674"/>
                  <a:gd name="T30" fmla="*/ 26 w 210"/>
                  <a:gd name="T31" fmla="*/ 690 h 674"/>
                  <a:gd name="T32" fmla="*/ 32 w 210"/>
                  <a:gd name="T33" fmla="*/ 698 h 674"/>
                  <a:gd name="T34" fmla="*/ 42 w 210"/>
                  <a:gd name="T35" fmla="*/ 704 h 674"/>
                  <a:gd name="T36" fmla="*/ 42 w 210"/>
                  <a:gd name="T37" fmla="*/ 704 h 674"/>
                  <a:gd name="T38" fmla="*/ 57 w 210"/>
                  <a:gd name="T39" fmla="*/ 645 h 674"/>
                  <a:gd name="T40" fmla="*/ 72 w 210"/>
                  <a:gd name="T41" fmla="*/ 581 h 674"/>
                  <a:gd name="T42" fmla="*/ 86 w 210"/>
                  <a:gd name="T43" fmla="*/ 518 h 674"/>
                  <a:gd name="T44" fmla="*/ 99 w 210"/>
                  <a:gd name="T45" fmla="*/ 454 h 674"/>
                  <a:gd name="T46" fmla="*/ 123 w 210"/>
                  <a:gd name="T47" fmla="*/ 327 h 674"/>
                  <a:gd name="T48" fmla="*/ 144 w 210"/>
                  <a:gd name="T49" fmla="*/ 200 h 674"/>
                  <a:gd name="T50" fmla="*/ 144 w 210"/>
                  <a:gd name="T51" fmla="*/ 200 h 674"/>
                  <a:gd name="T52" fmla="*/ 155 w 210"/>
                  <a:gd name="T53" fmla="*/ 141 h 674"/>
                  <a:gd name="T54" fmla="*/ 160 w 210"/>
                  <a:gd name="T55" fmla="*/ 105 h 674"/>
                  <a:gd name="T56" fmla="*/ 164 w 210"/>
                  <a:gd name="T57" fmla="*/ 71 h 674"/>
                  <a:gd name="T58" fmla="*/ 164 w 210"/>
                  <a:gd name="T59" fmla="*/ 50 h 674"/>
                  <a:gd name="T60" fmla="*/ 163 w 210"/>
                  <a:gd name="T61" fmla="*/ 34 h 674"/>
                  <a:gd name="T62" fmla="*/ 162 w 210"/>
                  <a:gd name="T63" fmla="*/ 22 h 674"/>
                  <a:gd name="T64" fmla="*/ 156 w 210"/>
                  <a:gd name="T65" fmla="*/ 12 h 674"/>
                  <a:gd name="T66" fmla="*/ 150 w 210"/>
                  <a:gd name="T67" fmla="*/ 4 h 674"/>
                  <a:gd name="T68" fmla="*/ 143 w 210"/>
                  <a:gd name="T69" fmla="*/ 0 h 674"/>
                  <a:gd name="T70" fmla="*/ 133 w 210"/>
                  <a:gd name="T71" fmla="*/ 2 h 674"/>
                  <a:gd name="T72" fmla="*/ 121 w 210"/>
                  <a:gd name="T73" fmla="*/ 6 h 674"/>
                  <a:gd name="T74" fmla="*/ 121 w 210"/>
                  <a:gd name="T75" fmla="*/ 6 h 674"/>
                  <a:gd name="T76" fmla="*/ 112 w 210"/>
                  <a:gd name="T77" fmla="*/ 10 h 674"/>
                  <a:gd name="T78" fmla="*/ 107 w 210"/>
                  <a:gd name="T79" fmla="*/ 18 h 674"/>
                  <a:gd name="T80" fmla="*/ 99 w 210"/>
                  <a:gd name="T81" fmla="*/ 28 h 674"/>
                  <a:gd name="T82" fmla="*/ 92 w 210"/>
                  <a:gd name="T83" fmla="*/ 38 h 674"/>
                  <a:gd name="T84" fmla="*/ 78 w 210"/>
                  <a:gd name="T85" fmla="*/ 69 h 674"/>
                  <a:gd name="T86" fmla="*/ 67 w 210"/>
                  <a:gd name="T87" fmla="*/ 97 h 674"/>
                  <a:gd name="T88" fmla="*/ 58 w 210"/>
                  <a:gd name="T89" fmla="*/ 127 h 674"/>
                  <a:gd name="T90" fmla="*/ 48 w 210"/>
                  <a:gd name="T91" fmla="*/ 157 h 674"/>
                  <a:gd name="T92" fmla="*/ 44 w 210"/>
                  <a:gd name="T93" fmla="*/ 188 h 674"/>
                  <a:gd name="T94" fmla="*/ 42 w 210"/>
                  <a:gd name="T95" fmla="*/ 208 h 6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0" h="674">
                    <a:moveTo>
                      <a:pt x="52" y="206"/>
                    </a:moveTo>
                    <a:lnTo>
                      <a:pt x="52" y="206"/>
                    </a:lnTo>
                    <a:lnTo>
                      <a:pt x="50" y="228"/>
                    </a:lnTo>
                    <a:lnTo>
                      <a:pt x="48" y="254"/>
                    </a:lnTo>
                    <a:lnTo>
                      <a:pt x="36" y="314"/>
                    </a:lnTo>
                    <a:lnTo>
                      <a:pt x="22" y="384"/>
                    </a:lnTo>
                    <a:lnTo>
                      <a:pt x="8" y="456"/>
                    </a:lnTo>
                    <a:lnTo>
                      <a:pt x="4" y="492"/>
                    </a:lnTo>
                    <a:lnTo>
                      <a:pt x="0" y="526"/>
                    </a:lnTo>
                    <a:lnTo>
                      <a:pt x="0" y="560"/>
                    </a:lnTo>
                    <a:lnTo>
                      <a:pt x="2" y="590"/>
                    </a:lnTo>
                    <a:lnTo>
                      <a:pt x="8" y="618"/>
                    </a:lnTo>
                    <a:lnTo>
                      <a:pt x="12" y="630"/>
                    </a:lnTo>
                    <a:lnTo>
                      <a:pt x="18" y="640"/>
                    </a:lnTo>
                    <a:lnTo>
                      <a:pt x="24" y="650"/>
                    </a:lnTo>
                    <a:lnTo>
                      <a:pt x="32" y="660"/>
                    </a:lnTo>
                    <a:lnTo>
                      <a:pt x="42" y="668"/>
                    </a:lnTo>
                    <a:lnTo>
                      <a:pt x="52" y="674"/>
                    </a:lnTo>
                    <a:lnTo>
                      <a:pt x="72" y="616"/>
                    </a:lnTo>
                    <a:lnTo>
                      <a:pt x="92" y="556"/>
                    </a:lnTo>
                    <a:lnTo>
                      <a:pt x="110" y="496"/>
                    </a:lnTo>
                    <a:lnTo>
                      <a:pt x="126" y="434"/>
                    </a:lnTo>
                    <a:lnTo>
                      <a:pt x="156" y="312"/>
                    </a:lnTo>
                    <a:lnTo>
                      <a:pt x="184" y="190"/>
                    </a:lnTo>
                    <a:lnTo>
                      <a:pt x="198" y="136"/>
                    </a:lnTo>
                    <a:lnTo>
                      <a:pt x="204" y="100"/>
                    </a:lnTo>
                    <a:lnTo>
                      <a:pt x="210" y="66"/>
                    </a:lnTo>
                    <a:lnTo>
                      <a:pt x="210" y="50"/>
                    </a:lnTo>
                    <a:lnTo>
                      <a:pt x="208" y="34"/>
                    </a:lnTo>
                    <a:lnTo>
                      <a:pt x="206" y="22"/>
                    </a:lnTo>
                    <a:lnTo>
                      <a:pt x="200" y="12"/>
                    </a:lnTo>
                    <a:lnTo>
                      <a:pt x="192" y="4"/>
                    </a:lnTo>
                    <a:lnTo>
                      <a:pt x="182" y="0"/>
                    </a:lnTo>
                    <a:lnTo>
                      <a:pt x="170" y="2"/>
                    </a:lnTo>
                    <a:lnTo>
                      <a:pt x="154" y="6"/>
                    </a:lnTo>
                    <a:lnTo>
                      <a:pt x="144" y="10"/>
                    </a:lnTo>
                    <a:lnTo>
                      <a:pt x="136" y="18"/>
                    </a:lnTo>
                    <a:lnTo>
                      <a:pt x="126" y="28"/>
                    </a:lnTo>
                    <a:lnTo>
                      <a:pt x="118" y="38"/>
                    </a:lnTo>
                    <a:lnTo>
                      <a:pt x="100" y="64"/>
                    </a:lnTo>
                    <a:lnTo>
                      <a:pt x="86" y="92"/>
                    </a:lnTo>
                    <a:lnTo>
                      <a:pt x="74" y="122"/>
                    </a:lnTo>
                    <a:lnTo>
                      <a:pt x="62" y="152"/>
                    </a:lnTo>
                    <a:lnTo>
                      <a:pt x="56" y="178"/>
                    </a:lnTo>
                    <a:lnTo>
                      <a:pt x="52" y="19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" name="Freeform 179"/>
              <p:cNvSpPr>
                <a:spLocks/>
              </p:cNvSpPr>
              <p:nvPr userDrawn="1"/>
            </p:nvSpPr>
            <p:spPr bwMode="auto">
              <a:xfrm>
                <a:off x="4616" y="1054"/>
                <a:ext cx="220" cy="620"/>
              </a:xfrm>
              <a:custGeom>
                <a:avLst/>
                <a:gdLst>
                  <a:gd name="T0" fmla="*/ 2 w 226"/>
                  <a:gd name="T1" fmla="*/ 66 h 618"/>
                  <a:gd name="T2" fmla="*/ 2 w 226"/>
                  <a:gd name="T3" fmla="*/ 66 h 618"/>
                  <a:gd name="T4" fmla="*/ 0 w 226"/>
                  <a:gd name="T5" fmla="*/ 86 h 618"/>
                  <a:gd name="T6" fmla="*/ 0 w 226"/>
                  <a:gd name="T7" fmla="*/ 104 h 618"/>
                  <a:gd name="T8" fmla="*/ 4 w 226"/>
                  <a:gd name="T9" fmla="*/ 144 h 618"/>
                  <a:gd name="T10" fmla="*/ 12 w 226"/>
                  <a:gd name="T11" fmla="*/ 189 h 618"/>
                  <a:gd name="T12" fmla="*/ 19 w 226"/>
                  <a:gd name="T13" fmla="*/ 231 h 618"/>
                  <a:gd name="T14" fmla="*/ 31 w 226"/>
                  <a:gd name="T15" fmla="*/ 271 h 618"/>
                  <a:gd name="T16" fmla="*/ 45 w 226"/>
                  <a:gd name="T17" fmla="*/ 309 h 618"/>
                  <a:gd name="T18" fmla="*/ 68 w 226"/>
                  <a:gd name="T19" fmla="*/ 383 h 618"/>
                  <a:gd name="T20" fmla="*/ 68 w 226"/>
                  <a:gd name="T21" fmla="*/ 383 h 618"/>
                  <a:gd name="T22" fmla="*/ 78 w 226"/>
                  <a:gd name="T23" fmla="*/ 415 h 618"/>
                  <a:gd name="T24" fmla="*/ 86 w 226"/>
                  <a:gd name="T25" fmla="*/ 451 h 618"/>
                  <a:gd name="T26" fmla="*/ 92 w 226"/>
                  <a:gd name="T27" fmla="*/ 490 h 618"/>
                  <a:gd name="T28" fmla="*/ 103 w 226"/>
                  <a:gd name="T29" fmla="*/ 524 h 618"/>
                  <a:gd name="T30" fmla="*/ 116 w 226"/>
                  <a:gd name="T31" fmla="*/ 554 h 618"/>
                  <a:gd name="T32" fmla="*/ 122 w 226"/>
                  <a:gd name="T33" fmla="*/ 570 h 618"/>
                  <a:gd name="T34" fmla="*/ 130 w 226"/>
                  <a:gd name="T35" fmla="*/ 584 h 618"/>
                  <a:gd name="T36" fmla="*/ 140 w 226"/>
                  <a:gd name="T37" fmla="*/ 596 h 618"/>
                  <a:gd name="T38" fmla="*/ 151 w 226"/>
                  <a:gd name="T39" fmla="*/ 608 h 618"/>
                  <a:gd name="T40" fmla="*/ 164 w 226"/>
                  <a:gd name="T41" fmla="*/ 620 h 618"/>
                  <a:gd name="T42" fmla="*/ 179 w 226"/>
                  <a:gd name="T43" fmla="*/ 628 h 618"/>
                  <a:gd name="T44" fmla="*/ 179 w 226"/>
                  <a:gd name="T45" fmla="*/ 628 h 618"/>
                  <a:gd name="T46" fmla="*/ 186 w 226"/>
                  <a:gd name="T47" fmla="*/ 606 h 618"/>
                  <a:gd name="T48" fmla="*/ 191 w 226"/>
                  <a:gd name="T49" fmla="*/ 582 h 618"/>
                  <a:gd name="T50" fmla="*/ 196 w 226"/>
                  <a:gd name="T51" fmla="*/ 558 h 618"/>
                  <a:gd name="T52" fmla="*/ 197 w 226"/>
                  <a:gd name="T53" fmla="*/ 534 h 618"/>
                  <a:gd name="T54" fmla="*/ 197 w 226"/>
                  <a:gd name="T55" fmla="*/ 510 h 618"/>
                  <a:gd name="T56" fmla="*/ 196 w 226"/>
                  <a:gd name="T57" fmla="*/ 484 h 618"/>
                  <a:gd name="T58" fmla="*/ 194 w 226"/>
                  <a:gd name="T59" fmla="*/ 455 h 618"/>
                  <a:gd name="T60" fmla="*/ 191 w 226"/>
                  <a:gd name="T61" fmla="*/ 429 h 618"/>
                  <a:gd name="T62" fmla="*/ 181 w 226"/>
                  <a:gd name="T63" fmla="*/ 379 h 618"/>
                  <a:gd name="T64" fmla="*/ 167 w 226"/>
                  <a:gd name="T65" fmla="*/ 329 h 618"/>
                  <a:gd name="T66" fmla="*/ 144 w 226"/>
                  <a:gd name="T67" fmla="*/ 235 h 618"/>
                  <a:gd name="T68" fmla="*/ 144 w 226"/>
                  <a:gd name="T69" fmla="*/ 235 h 618"/>
                  <a:gd name="T70" fmla="*/ 119 w 226"/>
                  <a:gd name="T71" fmla="*/ 138 h 618"/>
                  <a:gd name="T72" fmla="*/ 105 w 226"/>
                  <a:gd name="T73" fmla="*/ 92 h 618"/>
                  <a:gd name="T74" fmla="*/ 97 w 226"/>
                  <a:gd name="T75" fmla="*/ 70 h 618"/>
                  <a:gd name="T76" fmla="*/ 89 w 226"/>
                  <a:gd name="T77" fmla="*/ 50 h 618"/>
                  <a:gd name="T78" fmla="*/ 89 w 226"/>
                  <a:gd name="T79" fmla="*/ 50 h 618"/>
                  <a:gd name="T80" fmla="*/ 84 w 226"/>
                  <a:gd name="T81" fmla="*/ 40 h 618"/>
                  <a:gd name="T82" fmla="*/ 78 w 226"/>
                  <a:gd name="T83" fmla="*/ 30 h 618"/>
                  <a:gd name="T84" fmla="*/ 68 w 226"/>
                  <a:gd name="T85" fmla="*/ 22 h 618"/>
                  <a:gd name="T86" fmla="*/ 60 w 226"/>
                  <a:gd name="T87" fmla="*/ 14 h 618"/>
                  <a:gd name="T88" fmla="*/ 53 w 226"/>
                  <a:gd name="T89" fmla="*/ 8 h 618"/>
                  <a:gd name="T90" fmla="*/ 47 w 226"/>
                  <a:gd name="T91" fmla="*/ 4 h 618"/>
                  <a:gd name="T92" fmla="*/ 37 w 226"/>
                  <a:gd name="T93" fmla="*/ 2 h 618"/>
                  <a:gd name="T94" fmla="*/ 27 w 226"/>
                  <a:gd name="T95" fmla="*/ 0 h 618"/>
                  <a:gd name="T96" fmla="*/ 19 w 226"/>
                  <a:gd name="T97" fmla="*/ 0 h 618"/>
                  <a:gd name="T98" fmla="*/ 16 w 226"/>
                  <a:gd name="T99" fmla="*/ 2 h 618"/>
                  <a:gd name="T100" fmla="*/ 10 w 226"/>
                  <a:gd name="T101" fmla="*/ 8 h 618"/>
                  <a:gd name="T102" fmla="*/ 4 w 226"/>
                  <a:gd name="T103" fmla="*/ 14 h 618"/>
                  <a:gd name="T104" fmla="*/ 2 w 226"/>
                  <a:gd name="T105" fmla="*/ 24 h 618"/>
                  <a:gd name="T106" fmla="*/ 0 w 226"/>
                  <a:gd name="T107" fmla="*/ 34 h 618"/>
                  <a:gd name="T108" fmla="*/ 0 w 226"/>
                  <a:gd name="T109" fmla="*/ 50 h 618"/>
                  <a:gd name="T110" fmla="*/ 2 w 226"/>
                  <a:gd name="T111" fmla="*/ 66 h 61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26" h="618">
                    <a:moveTo>
                      <a:pt x="2" y="66"/>
                    </a:moveTo>
                    <a:lnTo>
                      <a:pt x="2" y="66"/>
                    </a:lnTo>
                    <a:lnTo>
                      <a:pt x="0" y="86"/>
                    </a:lnTo>
                    <a:lnTo>
                      <a:pt x="0" y="104"/>
                    </a:lnTo>
                    <a:lnTo>
                      <a:pt x="4" y="144"/>
                    </a:lnTo>
                    <a:lnTo>
                      <a:pt x="12" y="184"/>
                    </a:lnTo>
                    <a:lnTo>
                      <a:pt x="24" y="226"/>
                    </a:lnTo>
                    <a:lnTo>
                      <a:pt x="36" y="266"/>
                    </a:lnTo>
                    <a:lnTo>
                      <a:pt x="50" y="304"/>
                    </a:lnTo>
                    <a:lnTo>
                      <a:pt x="78" y="378"/>
                    </a:lnTo>
                    <a:lnTo>
                      <a:pt x="88" y="410"/>
                    </a:lnTo>
                    <a:lnTo>
                      <a:pt x="98" y="446"/>
                    </a:lnTo>
                    <a:lnTo>
                      <a:pt x="106" y="480"/>
                    </a:lnTo>
                    <a:lnTo>
                      <a:pt x="118" y="514"/>
                    </a:lnTo>
                    <a:lnTo>
                      <a:pt x="132" y="544"/>
                    </a:lnTo>
                    <a:lnTo>
                      <a:pt x="140" y="560"/>
                    </a:lnTo>
                    <a:lnTo>
                      <a:pt x="150" y="574"/>
                    </a:lnTo>
                    <a:lnTo>
                      <a:pt x="160" y="586"/>
                    </a:lnTo>
                    <a:lnTo>
                      <a:pt x="172" y="598"/>
                    </a:lnTo>
                    <a:lnTo>
                      <a:pt x="188" y="610"/>
                    </a:lnTo>
                    <a:lnTo>
                      <a:pt x="204" y="618"/>
                    </a:lnTo>
                    <a:lnTo>
                      <a:pt x="212" y="596"/>
                    </a:lnTo>
                    <a:lnTo>
                      <a:pt x="218" y="572"/>
                    </a:lnTo>
                    <a:lnTo>
                      <a:pt x="224" y="548"/>
                    </a:lnTo>
                    <a:lnTo>
                      <a:pt x="226" y="524"/>
                    </a:lnTo>
                    <a:lnTo>
                      <a:pt x="226" y="500"/>
                    </a:lnTo>
                    <a:lnTo>
                      <a:pt x="224" y="474"/>
                    </a:lnTo>
                    <a:lnTo>
                      <a:pt x="222" y="450"/>
                    </a:lnTo>
                    <a:lnTo>
                      <a:pt x="218" y="424"/>
                    </a:lnTo>
                    <a:lnTo>
                      <a:pt x="206" y="374"/>
                    </a:lnTo>
                    <a:lnTo>
                      <a:pt x="192" y="324"/>
                    </a:lnTo>
                    <a:lnTo>
                      <a:pt x="164" y="230"/>
                    </a:lnTo>
                    <a:lnTo>
                      <a:pt x="136" y="138"/>
                    </a:lnTo>
                    <a:lnTo>
                      <a:pt x="120" y="92"/>
                    </a:lnTo>
                    <a:lnTo>
                      <a:pt x="112" y="70"/>
                    </a:lnTo>
                    <a:lnTo>
                      <a:pt x="102" y="50"/>
                    </a:lnTo>
                    <a:lnTo>
                      <a:pt x="94" y="40"/>
                    </a:lnTo>
                    <a:lnTo>
                      <a:pt x="88" y="30"/>
                    </a:lnTo>
                    <a:lnTo>
                      <a:pt x="78" y="22"/>
                    </a:lnTo>
                    <a:lnTo>
                      <a:pt x="70" y="14"/>
                    </a:lnTo>
                    <a:lnTo>
                      <a:pt x="60" y="8"/>
                    </a:lnTo>
                    <a:lnTo>
                      <a:pt x="52" y="4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10" y="8"/>
                    </a:lnTo>
                    <a:lnTo>
                      <a:pt x="4" y="14"/>
                    </a:lnTo>
                    <a:lnTo>
                      <a:pt x="2" y="24"/>
                    </a:lnTo>
                    <a:lnTo>
                      <a:pt x="0" y="34"/>
                    </a:lnTo>
                    <a:lnTo>
                      <a:pt x="0" y="50"/>
                    </a:lnTo>
                    <a:lnTo>
                      <a:pt x="2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" name="Freeform 180"/>
              <p:cNvSpPr>
                <a:spLocks/>
              </p:cNvSpPr>
              <p:nvPr userDrawn="1"/>
            </p:nvSpPr>
            <p:spPr bwMode="auto">
              <a:xfrm>
                <a:off x="4616" y="1054"/>
                <a:ext cx="220" cy="620"/>
              </a:xfrm>
              <a:custGeom>
                <a:avLst/>
                <a:gdLst>
                  <a:gd name="T0" fmla="*/ 2 w 226"/>
                  <a:gd name="T1" fmla="*/ 66 h 618"/>
                  <a:gd name="T2" fmla="*/ 2 w 226"/>
                  <a:gd name="T3" fmla="*/ 66 h 618"/>
                  <a:gd name="T4" fmla="*/ 0 w 226"/>
                  <a:gd name="T5" fmla="*/ 86 h 618"/>
                  <a:gd name="T6" fmla="*/ 0 w 226"/>
                  <a:gd name="T7" fmla="*/ 104 h 618"/>
                  <a:gd name="T8" fmla="*/ 4 w 226"/>
                  <a:gd name="T9" fmla="*/ 144 h 618"/>
                  <a:gd name="T10" fmla="*/ 12 w 226"/>
                  <a:gd name="T11" fmla="*/ 189 h 618"/>
                  <a:gd name="T12" fmla="*/ 19 w 226"/>
                  <a:gd name="T13" fmla="*/ 231 h 618"/>
                  <a:gd name="T14" fmla="*/ 31 w 226"/>
                  <a:gd name="T15" fmla="*/ 271 h 618"/>
                  <a:gd name="T16" fmla="*/ 45 w 226"/>
                  <a:gd name="T17" fmla="*/ 309 h 618"/>
                  <a:gd name="T18" fmla="*/ 68 w 226"/>
                  <a:gd name="T19" fmla="*/ 383 h 618"/>
                  <a:gd name="T20" fmla="*/ 68 w 226"/>
                  <a:gd name="T21" fmla="*/ 383 h 618"/>
                  <a:gd name="T22" fmla="*/ 78 w 226"/>
                  <a:gd name="T23" fmla="*/ 415 h 618"/>
                  <a:gd name="T24" fmla="*/ 86 w 226"/>
                  <a:gd name="T25" fmla="*/ 451 h 618"/>
                  <a:gd name="T26" fmla="*/ 92 w 226"/>
                  <a:gd name="T27" fmla="*/ 490 h 618"/>
                  <a:gd name="T28" fmla="*/ 103 w 226"/>
                  <a:gd name="T29" fmla="*/ 524 h 618"/>
                  <a:gd name="T30" fmla="*/ 116 w 226"/>
                  <a:gd name="T31" fmla="*/ 554 h 618"/>
                  <a:gd name="T32" fmla="*/ 122 w 226"/>
                  <a:gd name="T33" fmla="*/ 570 h 618"/>
                  <a:gd name="T34" fmla="*/ 130 w 226"/>
                  <a:gd name="T35" fmla="*/ 584 h 618"/>
                  <a:gd name="T36" fmla="*/ 140 w 226"/>
                  <a:gd name="T37" fmla="*/ 596 h 618"/>
                  <a:gd name="T38" fmla="*/ 151 w 226"/>
                  <a:gd name="T39" fmla="*/ 608 h 618"/>
                  <a:gd name="T40" fmla="*/ 164 w 226"/>
                  <a:gd name="T41" fmla="*/ 620 h 618"/>
                  <a:gd name="T42" fmla="*/ 179 w 226"/>
                  <a:gd name="T43" fmla="*/ 628 h 618"/>
                  <a:gd name="T44" fmla="*/ 179 w 226"/>
                  <a:gd name="T45" fmla="*/ 628 h 618"/>
                  <a:gd name="T46" fmla="*/ 186 w 226"/>
                  <a:gd name="T47" fmla="*/ 606 h 618"/>
                  <a:gd name="T48" fmla="*/ 191 w 226"/>
                  <a:gd name="T49" fmla="*/ 582 h 618"/>
                  <a:gd name="T50" fmla="*/ 196 w 226"/>
                  <a:gd name="T51" fmla="*/ 558 h 618"/>
                  <a:gd name="T52" fmla="*/ 197 w 226"/>
                  <a:gd name="T53" fmla="*/ 534 h 618"/>
                  <a:gd name="T54" fmla="*/ 197 w 226"/>
                  <a:gd name="T55" fmla="*/ 510 h 618"/>
                  <a:gd name="T56" fmla="*/ 196 w 226"/>
                  <a:gd name="T57" fmla="*/ 484 h 618"/>
                  <a:gd name="T58" fmla="*/ 194 w 226"/>
                  <a:gd name="T59" fmla="*/ 455 h 618"/>
                  <a:gd name="T60" fmla="*/ 191 w 226"/>
                  <a:gd name="T61" fmla="*/ 429 h 618"/>
                  <a:gd name="T62" fmla="*/ 181 w 226"/>
                  <a:gd name="T63" fmla="*/ 379 h 618"/>
                  <a:gd name="T64" fmla="*/ 167 w 226"/>
                  <a:gd name="T65" fmla="*/ 329 h 618"/>
                  <a:gd name="T66" fmla="*/ 144 w 226"/>
                  <a:gd name="T67" fmla="*/ 235 h 618"/>
                  <a:gd name="T68" fmla="*/ 144 w 226"/>
                  <a:gd name="T69" fmla="*/ 235 h 618"/>
                  <a:gd name="T70" fmla="*/ 119 w 226"/>
                  <a:gd name="T71" fmla="*/ 138 h 618"/>
                  <a:gd name="T72" fmla="*/ 105 w 226"/>
                  <a:gd name="T73" fmla="*/ 92 h 618"/>
                  <a:gd name="T74" fmla="*/ 97 w 226"/>
                  <a:gd name="T75" fmla="*/ 70 h 618"/>
                  <a:gd name="T76" fmla="*/ 89 w 226"/>
                  <a:gd name="T77" fmla="*/ 50 h 618"/>
                  <a:gd name="T78" fmla="*/ 89 w 226"/>
                  <a:gd name="T79" fmla="*/ 50 h 618"/>
                  <a:gd name="T80" fmla="*/ 84 w 226"/>
                  <a:gd name="T81" fmla="*/ 40 h 618"/>
                  <a:gd name="T82" fmla="*/ 78 w 226"/>
                  <a:gd name="T83" fmla="*/ 30 h 618"/>
                  <a:gd name="T84" fmla="*/ 68 w 226"/>
                  <a:gd name="T85" fmla="*/ 22 h 618"/>
                  <a:gd name="T86" fmla="*/ 60 w 226"/>
                  <a:gd name="T87" fmla="*/ 14 h 618"/>
                  <a:gd name="T88" fmla="*/ 53 w 226"/>
                  <a:gd name="T89" fmla="*/ 8 h 618"/>
                  <a:gd name="T90" fmla="*/ 47 w 226"/>
                  <a:gd name="T91" fmla="*/ 4 h 618"/>
                  <a:gd name="T92" fmla="*/ 37 w 226"/>
                  <a:gd name="T93" fmla="*/ 2 h 618"/>
                  <a:gd name="T94" fmla="*/ 27 w 226"/>
                  <a:gd name="T95" fmla="*/ 0 h 618"/>
                  <a:gd name="T96" fmla="*/ 19 w 226"/>
                  <a:gd name="T97" fmla="*/ 0 h 618"/>
                  <a:gd name="T98" fmla="*/ 16 w 226"/>
                  <a:gd name="T99" fmla="*/ 2 h 618"/>
                  <a:gd name="T100" fmla="*/ 10 w 226"/>
                  <a:gd name="T101" fmla="*/ 8 h 618"/>
                  <a:gd name="T102" fmla="*/ 4 w 226"/>
                  <a:gd name="T103" fmla="*/ 14 h 618"/>
                  <a:gd name="T104" fmla="*/ 2 w 226"/>
                  <a:gd name="T105" fmla="*/ 24 h 618"/>
                  <a:gd name="T106" fmla="*/ 0 w 226"/>
                  <a:gd name="T107" fmla="*/ 34 h 618"/>
                  <a:gd name="T108" fmla="*/ 0 w 226"/>
                  <a:gd name="T109" fmla="*/ 50 h 618"/>
                  <a:gd name="T110" fmla="*/ 2 w 226"/>
                  <a:gd name="T111" fmla="*/ 66 h 61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26" h="618">
                    <a:moveTo>
                      <a:pt x="2" y="66"/>
                    </a:moveTo>
                    <a:lnTo>
                      <a:pt x="2" y="66"/>
                    </a:lnTo>
                    <a:lnTo>
                      <a:pt x="0" y="86"/>
                    </a:lnTo>
                    <a:lnTo>
                      <a:pt x="0" y="104"/>
                    </a:lnTo>
                    <a:lnTo>
                      <a:pt x="4" y="144"/>
                    </a:lnTo>
                    <a:lnTo>
                      <a:pt x="12" y="184"/>
                    </a:lnTo>
                    <a:lnTo>
                      <a:pt x="24" y="226"/>
                    </a:lnTo>
                    <a:lnTo>
                      <a:pt x="36" y="266"/>
                    </a:lnTo>
                    <a:lnTo>
                      <a:pt x="50" y="304"/>
                    </a:lnTo>
                    <a:lnTo>
                      <a:pt x="78" y="378"/>
                    </a:lnTo>
                    <a:lnTo>
                      <a:pt x="88" y="410"/>
                    </a:lnTo>
                    <a:lnTo>
                      <a:pt x="98" y="446"/>
                    </a:lnTo>
                    <a:lnTo>
                      <a:pt x="106" y="480"/>
                    </a:lnTo>
                    <a:lnTo>
                      <a:pt x="118" y="514"/>
                    </a:lnTo>
                    <a:lnTo>
                      <a:pt x="132" y="544"/>
                    </a:lnTo>
                    <a:lnTo>
                      <a:pt x="140" y="560"/>
                    </a:lnTo>
                    <a:lnTo>
                      <a:pt x="150" y="574"/>
                    </a:lnTo>
                    <a:lnTo>
                      <a:pt x="160" y="586"/>
                    </a:lnTo>
                    <a:lnTo>
                      <a:pt x="172" y="598"/>
                    </a:lnTo>
                    <a:lnTo>
                      <a:pt x="188" y="610"/>
                    </a:lnTo>
                    <a:lnTo>
                      <a:pt x="204" y="618"/>
                    </a:lnTo>
                    <a:lnTo>
                      <a:pt x="212" y="596"/>
                    </a:lnTo>
                    <a:lnTo>
                      <a:pt x="218" y="572"/>
                    </a:lnTo>
                    <a:lnTo>
                      <a:pt x="224" y="548"/>
                    </a:lnTo>
                    <a:lnTo>
                      <a:pt x="226" y="524"/>
                    </a:lnTo>
                    <a:lnTo>
                      <a:pt x="226" y="500"/>
                    </a:lnTo>
                    <a:lnTo>
                      <a:pt x="224" y="474"/>
                    </a:lnTo>
                    <a:lnTo>
                      <a:pt x="222" y="450"/>
                    </a:lnTo>
                    <a:lnTo>
                      <a:pt x="218" y="424"/>
                    </a:lnTo>
                    <a:lnTo>
                      <a:pt x="206" y="374"/>
                    </a:lnTo>
                    <a:lnTo>
                      <a:pt x="192" y="324"/>
                    </a:lnTo>
                    <a:lnTo>
                      <a:pt x="164" y="230"/>
                    </a:lnTo>
                    <a:lnTo>
                      <a:pt x="136" y="138"/>
                    </a:lnTo>
                    <a:lnTo>
                      <a:pt x="120" y="92"/>
                    </a:lnTo>
                    <a:lnTo>
                      <a:pt x="112" y="70"/>
                    </a:lnTo>
                    <a:lnTo>
                      <a:pt x="102" y="50"/>
                    </a:lnTo>
                    <a:lnTo>
                      <a:pt x="94" y="40"/>
                    </a:lnTo>
                    <a:lnTo>
                      <a:pt x="88" y="30"/>
                    </a:lnTo>
                    <a:lnTo>
                      <a:pt x="78" y="22"/>
                    </a:lnTo>
                    <a:lnTo>
                      <a:pt x="70" y="14"/>
                    </a:lnTo>
                    <a:lnTo>
                      <a:pt x="60" y="8"/>
                    </a:lnTo>
                    <a:lnTo>
                      <a:pt x="52" y="4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10" y="8"/>
                    </a:lnTo>
                    <a:lnTo>
                      <a:pt x="4" y="14"/>
                    </a:lnTo>
                    <a:lnTo>
                      <a:pt x="2" y="24"/>
                    </a:lnTo>
                    <a:lnTo>
                      <a:pt x="0" y="34"/>
                    </a:lnTo>
                    <a:lnTo>
                      <a:pt x="0" y="50"/>
                    </a:lnTo>
                    <a:lnTo>
                      <a:pt x="2" y="6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" name="Freeform 181"/>
              <p:cNvSpPr>
                <a:spLocks/>
              </p:cNvSpPr>
              <p:nvPr userDrawn="1"/>
            </p:nvSpPr>
            <p:spPr bwMode="auto">
              <a:xfrm>
                <a:off x="4976" y="1394"/>
                <a:ext cx="200" cy="900"/>
              </a:xfrm>
              <a:custGeom>
                <a:avLst/>
                <a:gdLst>
                  <a:gd name="T0" fmla="*/ 8 w 196"/>
                  <a:gd name="T1" fmla="*/ 374 h 894"/>
                  <a:gd name="T2" fmla="*/ 8 w 196"/>
                  <a:gd name="T3" fmla="*/ 374 h 894"/>
                  <a:gd name="T4" fmla="*/ 31 w 196"/>
                  <a:gd name="T5" fmla="*/ 449 h 894"/>
                  <a:gd name="T6" fmla="*/ 49 w 196"/>
                  <a:gd name="T7" fmla="*/ 521 h 894"/>
                  <a:gd name="T8" fmla="*/ 65 w 196"/>
                  <a:gd name="T9" fmla="*/ 598 h 894"/>
                  <a:gd name="T10" fmla="*/ 80 w 196"/>
                  <a:gd name="T11" fmla="*/ 672 h 894"/>
                  <a:gd name="T12" fmla="*/ 80 w 196"/>
                  <a:gd name="T13" fmla="*/ 672 h 894"/>
                  <a:gd name="T14" fmla="*/ 92 w 196"/>
                  <a:gd name="T15" fmla="*/ 743 h 894"/>
                  <a:gd name="T16" fmla="*/ 100 w 196"/>
                  <a:gd name="T17" fmla="*/ 783 h 894"/>
                  <a:gd name="T18" fmla="*/ 110 w 196"/>
                  <a:gd name="T19" fmla="*/ 823 h 894"/>
                  <a:gd name="T20" fmla="*/ 116 w 196"/>
                  <a:gd name="T21" fmla="*/ 847 h 894"/>
                  <a:gd name="T22" fmla="*/ 124 w 196"/>
                  <a:gd name="T23" fmla="*/ 866 h 894"/>
                  <a:gd name="T24" fmla="*/ 139 w 196"/>
                  <a:gd name="T25" fmla="*/ 882 h 894"/>
                  <a:gd name="T26" fmla="*/ 149 w 196"/>
                  <a:gd name="T27" fmla="*/ 896 h 894"/>
                  <a:gd name="T28" fmla="*/ 161 w 196"/>
                  <a:gd name="T29" fmla="*/ 908 h 894"/>
                  <a:gd name="T30" fmla="*/ 176 w 196"/>
                  <a:gd name="T31" fmla="*/ 916 h 894"/>
                  <a:gd name="T32" fmla="*/ 196 w 196"/>
                  <a:gd name="T33" fmla="*/ 922 h 894"/>
                  <a:gd name="T34" fmla="*/ 214 w 196"/>
                  <a:gd name="T35" fmla="*/ 924 h 894"/>
                  <a:gd name="T36" fmla="*/ 214 w 196"/>
                  <a:gd name="T37" fmla="*/ 924 h 894"/>
                  <a:gd name="T38" fmla="*/ 216 w 196"/>
                  <a:gd name="T39" fmla="*/ 860 h 894"/>
                  <a:gd name="T40" fmla="*/ 214 w 196"/>
                  <a:gd name="T41" fmla="*/ 793 h 894"/>
                  <a:gd name="T42" fmla="*/ 212 w 196"/>
                  <a:gd name="T43" fmla="*/ 733 h 894"/>
                  <a:gd name="T44" fmla="*/ 208 w 196"/>
                  <a:gd name="T45" fmla="*/ 666 h 894"/>
                  <a:gd name="T46" fmla="*/ 200 w 196"/>
                  <a:gd name="T47" fmla="*/ 546 h 894"/>
                  <a:gd name="T48" fmla="*/ 192 w 196"/>
                  <a:gd name="T49" fmla="*/ 419 h 894"/>
                  <a:gd name="T50" fmla="*/ 192 w 196"/>
                  <a:gd name="T51" fmla="*/ 419 h 894"/>
                  <a:gd name="T52" fmla="*/ 184 w 196"/>
                  <a:gd name="T53" fmla="*/ 356 h 894"/>
                  <a:gd name="T54" fmla="*/ 178 w 196"/>
                  <a:gd name="T55" fmla="*/ 330 h 894"/>
                  <a:gd name="T56" fmla="*/ 173 w 196"/>
                  <a:gd name="T57" fmla="*/ 302 h 894"/>
                  <a:gd name="T58" fmla="*/ 167 w 196"/>
                  <a:gd name="T59" fmla="*/ 276 h 894"/>
                  <a:gd name="T60" fmla="*/ 159 w 196"/>
                  <a:gd name="T61" fmla="*/ 250 h 894"/>
                  <a:gd name="T62" fmla="*/ 149 w 196"/>
                  <a:gd name="T63" fmla="*/ 219 h 894"/>
                  <a:gd name="T64" fmla="*/ 139 w 196"/>
                  <a:gd name="T65" fmla="*/ 193 h 894"/>
                  <a:gd name="T66" fmla="*/ 139 w 196"/>
                  <a:gd name="T67" fmla="*/ 193 h 894"/>
                  <a:gd name="T68" fmla="*/ 114 w 196"/>
                  <a:gd name="T69" fmla="*/ 147 h 894"/>
                  <a:gd name="T70" fmla="*/ 92 w 196"/>
                  <a:gd name="T71" fmla="*/ 91 h 894"/>
                  <a:gd name="T72" fmla="*/ 73 w 196"/>
                  <a:gd name="T73" fmla="*/ 60 h 894"/>
                  <a:gd name="T74" fmla="*/ 61 w 196"/>
                  <a:gd name="T75" fmla="*/ 34 h 894"/>
                  <a:gd name="T76" fmla="*/ 45 w 196"/>
                  <a:gd name="T77" fmla="*/ 14 h 894"/>
                  <a:gd name="T78" fmla="*/ 39 w 196"/>
                  <a:gd name="T79" fmla="*/ 6 h 894"/>
                  <a:gd name="T80" fmla="*/ 31 w 196"/>
                  <a:gd name="T81" fmla="*/ 0 h 894"/>
                  <a:gd name="T82" fmla="*/ 31 w 196"/>
                  <a:gd name="T83" fmla="*/ 0 h 894"/>
                  <a:gd name="T84" fmla="*/ 18 w 196"/>
                  <a:gd name="T85" fmla="*/ 20 h 894"/>
                  <a:gd name="T86" fmla="*/ 12 w 196"/>
                  <a:gd name="T87" fmla="*/ 44 h 894"/>
                  <a:gd name="T88" fmla="*/ 8 w 196"/>
                  <a:gd name="T89" fmla="*/ 66 h 894"/>
                  <a:gd name="T90" fmla="*/ 8 w 196"/>
                  <a:gd name="T91" fmla="*/ 95 h 894"/>
                  <a:gd name="T92" fmla="*/ 8 w 196"/>
                  <a:gd name="T93" fmla="*/ 141 h 894"/>
                  <a:gd name="T94" fmla="*/ 10 w 196"/>
                  <a:gd name="T95" fmla="*/ 191 h 894"/>
                  <a:gd name="T96" fmla="*/ 14 w 196"/>
                  <a:gd name="T97" fmla="*/ 244 h 894"/>
                  <a:gd name="T98" fmla="*/ 14 w 196"/>
                  <a:gd name="T99" fmla="*/ 292 h 894"/>
                  <a:gd name="T100" fmla="*/ 14 w 196"/>
                  <a:gd name="T101" fmla="*/ 316 h 894"/>
                  <a:gd name="T102" fmla="*/ 12 w 196"/>
                  <a:gd name="T103" fmla="*/ 338 h 894"/>
                  <a:gd name="T104" fmla="*/ 6 w 196"/>
                  <a:gd name="T105" fmla="*/ 362 h 894"/>
                  <a:gd name="T106" fmla="*/ 0 w 196"/>
                  <a:gd name="T107" fmla="*/ 386 h 894"/>
                  <a:gd name="T108" fmla="*/ 8 w 196"/>
                  <a:gd name="T109" fmla="*/ 374 h 89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96" h="894">
                    <a:moveTo>
                      <a:pt x="8" y="364"/>
                    </a:moveTo>
                    <a:lnTo>
                      <a:pt x="8" y="364"/>
                    </a:lnTo>
                    <a:lnTo>
                      <a:pt x="26" y="434"/>
                    </a:lnTo>
                    <a:lnTo>
                      <a:pt x="44" y="506"/>
                    </a:lnTo>
                    <a:lnTo>
                      <a:pt x="60" y="578"/>
                    </a:lnTo>
                    <a:lnTo>
                      <a:pt x="72" y="652"/>
                    </a:lnTo>
                    <a:lnTo>
                      <a:pt x="82" y="718"/>
                    </a:lnTo>
                    <a:lnTo>
                      <a:pt x="90" y="758"/>
                    </a:lnTo>
                    <a:lnTo>
                      <a:pt x="100" y="798"/>
                    </a:lnTo>
                    <a:lnTo>
                      <a:pt x="106" y="818"/>
                    </a:lnTo>
                    <a:lnTo>
                      <a:pt x="114" y="836"/>
                    </a:lnTo>
                    <a:lnTo>
                      <a:pt x="124" y="852"/>
                    </a:lnTo>
                    <a:lnTo>
                      <a:pt x="134" y="866"/>
                    </a:lnTo>
                    <a:lnTo>
                      <a:pt x="146" y="878"/>
                    </a:lnTo>
                    <a:lnTo>
                      <a:pt x="160" y="886"/>
                    </a:lnTo>
                    <a:lnTo>
                      <a:pt x="176" y="892"/>
                    </a:lnTo>
                    <a:lnTo>
                      <a:pt x="194" y="894"/>
                    </a:lnTo>
                    <a:lnTo>
                      <a:pt x="196" y="830"/>
                    </a:lnTo>
                    <a:lnTo>
                      <a:pt x="194" y="768"/>
                    </a:lnTo>
                    <a:lnTo>
                      <a:pt x="192" y="708"/>
                    </a:lnTo>
                    <a:lnTo>
                      <a:pt x="188" y="646"/>
                    </a:lnTo>
                    <a:lnTo>
                      <a:pt x="180" y="526"/>
                    </a:lnTo>
                    <a:lnTo>
                      <a:pt x="172" y="404"/>
                    </a:lnTo>
                    <a:lnTo>
                      <a:pt x="166" y="346"/>
                    </a:lnTo>
                    <a:lnTo>
                      <a:pt x="162" y="320"/>
                    </a:lnTo>
                    <a:lnTo>
                      <a:pt x="158" y="292"/>
                    </a:lnTo>
                    <a:lnTo>
                      <a:pt x="152" y="266"/>
                    </a:lnTo>
                    <a:lnTo>
                      <a:pt x="144" y="240"/>
                    </a:lnTo>
                    <a:lnTo>
                      <a:pt x="134" y="214"/>
                    </a:lnTo>
                    <a:lnTo>
                      <a:pt x="124" y="188"/>
                    </a:lnTo>
                    <a:lnTo>
                      <a:pt x="104" y="142"/>
                    </a:lnTo>
                    <a:lnTo>
                      <a:pt x="82" y="86"/>
                    </a:lnTo>
                    <a:lnTo>
                      <a:pt x="68" y="60"/>
                    </a:lnTo>
                    <a:lnTo>
                      <a:pt x="56" y="34"/>
                    </a:lnTo>
                    <a:lnTo>
                      <a:pt x="40" y="14"/>
                    </a:lnTo>
                    <a:lnTo>
                      <a:pt x="34" y="6"/>
                    </a:lnTo>
                    <a:lnTo>
                      <a:pt x="26" y="0"/>
                    </a:lnTo>
                    <a:lnTo>
                      <a:pt x="18" y="20"/>
                    </a:lnTo>
                    <a:lnTo>
                      <a:pt x="12" y="44"/>
                    </a:lnTo>
                    <a:lnTo>
                      <a:pt x="8" y="66"/>
                    </a:lnTo>
                    <a:lnTo>
                      <a:pt x="8" y="90"/>
                    </a:lnTo>
                    <a:lnTo>
                      <a:pt x="8" y="136"/>
                    </a:lnTo>
                    <a:lnTo>
                      <a:pt x="10" y="186"/>
                    </a:lnTo>
                    <a:lnTo>
                      <a:pt x="14" y="234"/>
                    </a:lnTo>
                    <a:lnTo>
                      <a:pt x="14" y="282"/>
                    </a:lnTo>
                    <a:lnTo>
                      <a:pt x="14" y="306"/>
                    </a:lnTo>
                    <a:lnTo>
                      <a:pt x="12" y="328"/>
                    </a:lnTo>
                    <a:lnTo>
                      <a:pt x="6" y="352"/>
                    </a:lnTo>
                    <a:lnTo>
                      <a:pt x="0" y="372"/>
                    </a:lnTo>
                    <a:lnTo>
                      <a:pt x="8" y="36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1" name="Freeform 182"/>
              <p:cNvSpPr>
                <a:spLocks/>
              </p:cNvSpPr>
              <p:nvPr userDrawn="1"/>
            </p:nvSpPr>
            <p:spPr bwMode="auto">
              <a:xfrm>
                <a:off x="4976" y="1394"/>
                <a:ext cx="200" cy="900"/>
              </a:xfrm>
              <a:custGeom>
                <a:avLst/>
                <a:gdLst>
                  <a:gd name="T0" fmla="*/ 8 w 196"/>
                  <a:gd name="T1" fmla="*/ 374 h 894"/>
                  <a:gd name="T2" fmla="*/ 8 w 196"/>
                  <a:gd name="T3" fmla="*/ 374 h 894"/>
                  <a:gd name="T4" fmla="*/ 31 w 196"/>
                  <a:gd name="T5" fmla="*/ 449 h 894"/>
                  <a:gd name="T6" fmla="*/ 49 w 196"/>
                  <a:gd name="T7" fmla="*/ 521 h 894"/>
                  <a:gd name="T8" fmla="*/ 65 w 196"/>
                  <a:gd name="T9" fmla="*/ 598 h 894"/>
                  <a:gd name="T10" fmla="*/ 80 w 196"/>
                  <a:gd name="T11" fmla="*/ 672 h 894"/>
                  <a:gd name="T12" fmla="*/ 80 w 196"/>
                  <a:gd name="T13" fmla="*/ 672 h 894"/>
                  <a:gd name="T14" fmla="*/ 92 w 196"/>
                  <a:gd name="T15" fmla="*/ 743 h 894"/>
                  <a:gd name="T16" fmla="*/ 100 w 196"/>
                  <a:gd name="T17" fmla="*/ 783 h 894"/>
                  <a:gd name="T18" fmla="*/ 110 w 196"/>
                  <a:gd name="T19" fmla="*/ 823 h 894"/>
                  <a:gd name="T20" fmla="*/ 116 w 196"/>
                  <a:gd name="T21" fmla="*/ 847 h 894"/>
                  <a:gd name="T22" fmla="*/ 124 w 196"/>
                  <a:gd name="T23" fmla="*/ 866 h 894"/>
                  <a:gd name="T24" fmla="*/ 139 w 196"/>
                  <a:gd name="T25" fmla="*/ 882 h 894"/>
                  <a:gd name="T26" fmla="*/ 149 w 196"/>
                  <a:gd name="T27" fmla="*/ 896 h 894"/>
                  <a:gd name="T28" fmla="*/ 161 w 196"/>
                  <a:gd name="T29" fmla="*/ 908 h 894"/>
                  <a:gd name="T30" fmla="*/ 176 w 196"/>
                  <a:gd name="T31" fmla="*/ 916 h 894"/>
                  <a:gd name="T32" fmla="*/ 196 w 196"/>
                  <a:gd name="T33" fmla="*/ 922 h 894"/>
                  <a:gd name="T34" fmla="*/ 214 w 196"/>
                  <a:gd name="T35" fmla="*/ 924 h 894"/>
                  <a:gd name="T36" fmla="*/ 214 w 196"/>
                  <a:gd name="T37" fmla="*/ 924 h 894"/>
                  <a:gd name="T38" fmla="*/ 216 w 196"/>
                  <a:gd name="T39" fmla="*/ 860 h 894"/>
                  <a:gd name="T40" fmla="*/ 214 w 196"/>
                  <a:gd name="T41" fmla="*/ 793 h 894"/>
                  <a:gd name="T42" fmla="*/ 212 w 196"/>
                  <a:gd name="T43" fmla="*/ 733 h 894"/>
                  <a:gd name="T44" fmla="*/ 208 w 196"/>
                  <a:gd name="T45" fmla="*/ 666 h 894"/>
                  <a:gd name="T46" fmla="*/ 200 w 196"/>
                  <a:gd name="T47" fmla="*/ 546 h 894"/>
                  <a:gd name="T48" fmla="*/ 192 w 196"/>
                  <a:gd name="T49" fmla="*/ 419 h 894"/>
                  <a:gd name="T50" fmla="*/ 192 w 196"/>
                  <a:gd name="T51" fmla="*/ 419 h 894"/>
                  <a:gd name="T52" fmla="*/ 184 w 196"/>
                  <a:gd name="T53" fmla="*/ 356 h 894"/>
                  <a:gd name="T54" fmla="*/ 178 w 196"/>
                  <a:gd name="T55" fmla="*/ 330 h 894"/>
                  <a:gd name="T56" fmla="*/ 173 w 196"/>
                  <a:gd name="T57" fmla="*/ 302 h 894"/>
                  <a:gd name="T58" fmla="*/ 167 w 196"/>
                  <a:gd name="T59" fmla="*/ 276 h 894"/>
                  <a:gd name="T60" fmla="*/ 159 w 196"/>
                  <a:gd name="T61" fmla="*/ 250 h 894"/>
                  <a:gd name="T62" fmla="*/ 149 w 196"/>
                  <a:gd name="T63" fmla="*/ 219 h 894"/>
                  <a:gd name="T64" fmla="*/ 139 w 196"/>
                  <a:gd name="T65" fmla="*/ 193 h 894"/>
                  <a:gd name="T66" fmla="*/ 139 w 196"/>
                  <a:gd name="T67" fmla="*/ 193 h 894"/>
                  <a:gd name="T68" fmla="*/ 114 w 196"/>
                  <a:gd name="T69" fmla="*/ 147 h 894"/>
                  <a:gd name="T70" fmla="*/ 92 w 196"/>
                  <a:gd name="T71" fmla="*/ 91 h 894"/>
                  <a:gd name="T72" fmla="*/ 73 w 196"/>
                  <a:gd name="T73" fmla="*/ 60 h 894"/>
                  <a:gd name="T74" fmla="*/ 61 w 196"/>
                  <a:gd name="T75" fmla="*/ 34 h 894"/>
                  <a:gd name="T76" fmla="*/ 45 w 196"/>
                  <a:gd name="T77" fmla="*/ 14 h 894"/>
                  <a:gd name="T78" fmla="*/ 39 w 196"/>
                  <a:gd name="T79" fmla="*/ 6 h 894"/>
                  <a:gd name="T80" fmla="*/ 31 w 196"/>
                  <a:gd name="T81" fmla="*/ 0 h 894"/>
                  <a:gd name="T82" fmla="*/ 31 w 196"/>
                  <a:gd name="T83" fmla="*/ 0 h 894"/>
                  <a:gd name="T84" fmla="*/ 18 w 196"/>
                  <a:gd name="T85" fmla="*/ 20 h 894"/>
                  <a:gd name="T86" fmla="*/ 12 w 196"/>
                  <a:gd name="T87" fmla="*/ 44 h 894"/>
                  <a:gd name="T88" fmla="*/ 8 w 196"/>
                  <a:gd name="T89" fmla="*/ 66 h 894"/>
                  <a:gd name="T90" fmla="*/ 8 w 196"/>
                  <a:gd name="T91" fmla="*/ 95 h 894"/>
                  <a:gd name="T92" fmla="*/ 8 w 196"/>
                  <a:gd name="T93" fmla="*/ 141 h 894"/>
                  <a:gd name="T94" fmla="*/ 10 w 196"/>
                  <a:gd name="T95" fmla="*/ 191 h 894"/>
                  <a:gd name="T96" fmla="*/ 14 w 196"/>
                  <a:gd name="T97" fmla="*/ 244 h 894"/>
                  <a:gd name="T98" fmla="*/ 14 w 196"/>
                  <a:gd name="T99" fmla="*/ 292 h 894"/>
                  <a:gd name="T100" fmla="*/ 14 w 196"/>
                  <a:gd name="T101" fmla="*/ 316 h 894"/>
                  <a:gd name="T102" fmla="*/ 12 w 196"/>
                  <a:gd name="T103" fmla="*/ 338 h 894"/>
                  <a:gd name="T104" fmla="*/ 6 w 196"/>
                  <a:gd name="T105" fmla="*/ 362 h 894"/>
                  <a:gd name="T106" fmla="*/ 0 w 196"/>
                  <a:gd name="T107" fmla="*/ 386 h 89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96" h="894">
                    <a:moveTo>
                      <a:pt x="8" y="364"/>
                    </a:moveTo>
                    <a:lnTo>
                      <a:pt x="8" y="364"/>
                    </a:lnTo>
                    <a:lnTo>
                      <a:pt x="26" y="434"/>
                    </a:lnTo>
                    <a:lnTo>
                      <a:pt x="44" y="506"/>
                    </a:lnTo>
                    <a:lnTo>
                      <a:pt x="60" y="578"/>
                    </a:lnTo>
                    <a:lnTo>
                      <a:pt x="72" y="652"/>
                    </a:lnTo>
                    <a:lnTo>
                      <a:pt x="82" y="718"/>
                    </a:lnTo>
                    <a:lnTo>
                      <a:pt x="90" y="758"/>
                    </a:lnTo>
                    <a:lnTo>
                      <a:pt x="100" y="798"/>
                    </a:lnTo>
                    <a:lnTo>
                      <a:pt x="106" y="818"/>
                    </a:lnTo>
                    <a:lnTo>
                      <a:pt x="114" y="836"/>
                    </a:lnTo>
                    <a:lnTo>
                      <a:pt x="124" y="852"/>
                    </a:lnTo>
                    <a:lnTo>
                      <a:pt x="134" y="866"/>
                    </a:lnTo>
                    <a:lnTo>
                      <a:pt x="146" y="878"/>
                    </a:lnTo>
                    <a:lnTo>
                      <a:pt x="160" y="886"/>
                    </a:lnTo>
                    <a:lnTo>
                      <a:pt x="176" y="892"/>
                    </a:lnTo>
                    <a:lnTo>
                      <a:pt x="194" y="894"/>
                    </a:lnTo>
                    <a:lnTo>
                      <a:pt x="196" y="830"/>
                    </a:lnTo>
                    <a:lnTo>
                      <a:pt x="194" y="768"/>
                    </a:lnTo>
                    <a:lnTo>
                      <a:pt x="192" y="708"/>
                    </a:lnTo>
                    <a:lnTo>
                      <a:pt x="188" y="646"/>
                    </a:lnTo>
                    <a:lnTo>
                      <a:pt x="180" y="526"/>
                    </a:lnTo>
                    <a:lnTo>
                      <a:pt x="172" y="404"/>
                    </a:lnTo>
                    <a:lnTo>
                      <a:pt x="166" y="346"/>
                    </a:lnTo>
                    <a:lnTo>
                      <a:pt x="162" y="320"/>
                    </a:lnTo>
                    <a:lnTo>
                      <a:pt x="158" y="292"/>
                    </a:lnTo>
                    <a:lnTo>
                      <a:pt x="152" y="266"/>
                    </a:lnTo>
                    <a:lnTo>
                      <a:pt x="144" y="240"/>
                    </a:lnTo>
                    <a:lnTo>
                      <a:pt x="134" y="214"/>
                    </a:lnTo>
                    <a:lnTo>
                      <a:pt x="124" y="188"/>
                    </a:lnTo>
                    <a:lnTo>
                      <a:pt x="104" y="142"/>
                    </a:lnTo>
                    <a:lnTo>
                      <a:pt x="82" y="86"/>
                    </a:lnTo>
                    <a:lnTo>
                      <a:pt x="68" y="60"/>
                    </a:lnTo>
                    <a:lnTo>
                      <a:pt x="56" y="34"/>
                    </a:lnTo>
                    <a:lnTo>
                      <a:pt x="40" y="14"/>
                    </a:lnTo>
                    <a:lnTo>
                      <a:pt x="34" y="6"/>
                    </a:lnTo>
                    <a:lnTo>
                      <a:pt x="26" y="0"/>
                    </a:lnTo>
                    <a:lnTo>
                      <a:pt x="18" y="20"/>
                    </a:lnTo>
                    <a:lnTo>
                      <a:pt x="12" y="44"/>
                    </a:lnTo>
                    <a:lnTo>
                      <a:pt x="8" y="66"/>
                    </a:lnTo>
                    <a:lnTo>
                      <a:pt x="8" y="90"/>
                    </a:lnTo>
                    <a:lnTo>
                      <a:pt x="8" y="136"/>
                    </a:lnTo>
                    <a:lnTo>
                      <a:pt x="10" y="186"/>
                    </a:lnTo>
                    <a:lnTo>
                      <a:pt x="14" y="234"/>
                    </a:lnTo>
                    <a:lnTo>
                      <a:pt x="14" y="282"/>
                    </a:lnTo>
                    <a:lnTo>
                      <a:pt x="14" y="306"/>
                    </a:lnTo>
                    <a:lnTo>
                      <a:pt x="12" y="328"/>
                    </a:lnTo>
                    <a:lnTo>
                      <a:pt x="6" y="352"/>
                    </a:lnTo>
                    <a:lnTo>
                      <a:pt x="0" y="37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2" name="Freeform 183"/>
              <p:cNvSpPr>
                <a:spLocks/>
              </p:cNvSpPr>
              <p:nvPr userDrawn="1"/>
            </p:nvSpPr>
            <p:spPr bwMode="auto">
              <a:xfrm>
                <a:off x="5596" y="1394"/>
                <a:ext cx="160" cy="1120"/>
              </a:xfrm>
              <a:custGeom>
                <a:avLst/>
                <a:gdLst>
                  <a:gd name="T0" fmla="*/ 10 w 158"/>
                  <a:gd name="T1" fmla="*/ 250 h 1120"/>
                  <a:gd name="T2" fmla="*/ 10 w 158"/>
                  <a:gd name="T3" fmla="*/ 716 h 1120"/>
                  <a:gd name="T4" fmla="*/ 10 w 158"/>
                  <a:gd name="T5" fmla="*/ 716 h 1120"/>
                  <a:gd name="T6" fmla="*/ 8 w 158"/>
                  <a:gd name="T7" fmla="*/ 766 h 1120"/>
                  <a:gd name="T8" fmla="*/ 4 w 158"/>
                  <a:gd name="T9" fmla="*/ 822 h 1120"/>
                  <a:gd name="T10" fmla="*/ 2 w 158"/>
                  <a:gd name="T11" fmla="*/ 880 h 1120"/>
                  <a:gd name="T12" fmla="*/ 0 w 158"/>
                  <a:gd name="T13" fmla="*/ 910 h 1120"/>
                  <a:gd name="T14" fmla="*/ 2 w 158"/>
                  <a:gd name="T15" fmla="*/ 938 h 1120"/>
                  <a:gd name="T16" fmla="*/ 4 w 158"/>
                  <a:gd name="T17" fmla="*/ 968 h 1120"/>
                  <a:gd name="T18" fmla="*/ 8 w 158"/>
                  <a:gd name="T19" fmla="*/ 994 h 1120"/>
                  <a:gd name="T20" fmla="*/ 14 w 158"/>
                  <a:gd name="T21" fmla="*/ 1020 h 1120"/>
                  <a:gd name="T22" fmla="*/ 22 w 158"/>
                  <a:gd name="T23" fmla="*/ 1046 h 1120"/>
                  <a:gd name="T24" fmla="*/ 34 w 158"/>
                  <a:gd name="T25" fmla="*/ 1068 h 1120"/>
                  <a:gd name="T26" fmla="*/ 53 w 158"/>
                  <a:gd name="T27" fmla="*/ 1088 h 1120"/>
                  <a:gd name="T28" fmla="*/ 71 w 158"/>
                  <a:gd name="T29" fmla="*/ 1106 h 1120"/>
                  <a:gd name="T30" fmla="*/ 81 w 158"/>
                  <a:gd name="T31" fmla="*/ 1112 h 1120"/>
                  <a:gd name="T32" fmla="*/ 93 w 158"/>
                  <a:gd name="T33" fmla="*/ 1120 h 1120"/>
                  <a:gd name="T34" fmla="*/ 93 w 158"/>
                  <a:gd name="T35" fmla="*/ 1120 h 1120"/>
                  <a:gd name="T36" fmla="*/ 101 w 158"/>
                  <a:gd name="T37" fmla="*/ 1106 h 1120"/>
                  <a:gd name="T38" fmla="*/ 107 w 158"/>
                  <a:gd name="T39" fmla="*/ 1090 h 1120"/>
                  <a:gd name="T40" fmla="*/ 117 w 158"/>
                  <a:gd name="T41" fmla="*/ 1060 h 1120"/>
                  <a:gd name="T42" fmla="*/ 127 w 158"/>
                  <a:gd name="T43" fmla="*/ 1026 h 1120"/>
                  <a:gd name="T44" fmla="*/ 134 w 158"/>
                  <a:gd name="T45" fmla="*/ 992 h 1120"/>
                  <a:gd name="T46" fmla="*/ 140 w 158"/>
                  <a:gd name="T47" fmla="*/ 924 h 1120"/>
                  <a:gd name="T48" fmla="*/ 144 w 158"/>
                  <a:gd name="T49" fmla="*/ 858 h 1120"/>
                  <a:gd name="T50" fmla="*/ 144 w 158"/>
                  <a:gd name="T51" fmla="*/ 858 h 1120"/>
                  <a:gd name="T52" fmla="*/ 160 w 158"/>
                  <a:gd name="T53" fmla="*/ 716 h 1120"/>
                  <a:gd name="T54" fmla="*/ 166 w 158"/>
                  <a:gd name="T55" fmla="*/ 644 h 1120"/>
                  <a:gd name="T56" fmla="*/ 166 w 158"/>
                  <a:gd name="T57" fmla="*/ 608 h 1120"/>
                  <a:gd name="T58" fmla="*/ 168 w 158"/>
                  <a:gd name="T59" fmla="*/ 570 h 1120"/>
                  <a:gd name="T60" fmla="*/ 168 w 158"/>
                  <a:gd name="T61" fmla="*/ 570 h 1120"/>
                  <a:gd name="T62" fmla="*/ 166 w 158"/>
                  <a:gd name="T63" fmla="*/ 424 h 1120"/>
                  <a:gd name="T64" fmla="*/ 164 w 158"/>
                  <a:gd name="T65" fmla="*/ 352 h 1120"/>
                  <a:gd name="T66" fmla="*/ 158 w 158"/>
                  <a:gd name="T67" fmla="*/ 282 h 1120"/>
                  <a:gd name="T68" fmla="*/ 152 w 158"/>
                  <a:gd name="T69" fmla="*/ 212 h 1120"/>
                  <a:gd name="T70" fmla="*/ 142 w 158"/>
                  <a:gd name="T71" fmla="*/ 144 h 1120"/>
                  <a:gd name="T72" fmla="*/ 127 w 158"/>
                  <a:gd name="T73" fmla="*/ 74 h 1120"/>
                  <a:gd name="T74" fmla="*/ 107 w 158"/>
                  <a:gd name="T75" fmla="*/ 2 h 1120"/>
                  <a:gd name="T76" fmla="*/ 107 w 158"/>
                  <a:gd name="T77" fmla="*/ 2 h 1120"/>
                  <a:gd name="T78" fmla="*/ 97 w 158"/>
                  <a:gd name="T79" fmla="*/ 0 h 1120"/>
                  <a:gd name="T80" fmla="*/ 85 w 158"/>
                  <a:gd name="T81" fmla="*/ 0 h 1120"/>
                  <a:gd name="T82" fmla="*/ 73 w 158"/>
                  <a:gd name="T83" fmla="*/ 0 h 1120"/>
                  <a:gd name="T84" fmla="*/ 63 w 158"/>
                  <a:gd name="T85" fmla="*/ 2 h 1120"/>
                  <a:gd name="T86" fmla="*/ 63 w 158"/>
                  <a:gd name="T87" fmla="*/ 2 h 1120"/>
                  <a:gd name="T88" fmla="*/ 51 w 158"/>
                  <a:gd name="T89" fmla="*/ 36 h 1120"/>
                  <a:gd name="T90" fmla="*/ 36 w 158"/>
                  <a:gd name="T91" fmla="*/ 70 h 1120"/>
                  <a:gd name="T92" fmla="*/ 28 w 158"/>
                  <a:gd name="T93" fmla="*/ 104 h 1120"/>
                  <a:gd name="T94" fmla="*/ 20 w 158"/>
                  <a:gd name="T95" fmla="*/ 138 h 1120"/>
                  <a:gd name="T96" fmla="*/ 16 w 158"/>
                  <a:gd name="T97" fmla="*/ 174 h 1120"/>
                  <a:gd name="T98" fmla="*/ 12 w 158"/>
                  <a:gd name="T99" fmla="*/ 208 h 1120"/>
                  <a:gd name="T100" fmla="*/ 10 w 158"/>
                  <a:gd name="T101" fmla="*/ 244 h 1120"/>
                  <a:gd name="T102" fmla="*/ 10 w 158"/>
                  <a:gd name="T103" fmla="*/ 282 h 1120"/>
                  <a:gd name="T104" fmla="*/ 10 w 158"/>
                  <a:gd name="T105" fmla="*/ 250 h 112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8" h="1120">
                    <a:moveTo>
                      <a:pt x="10" y="250"/>
                    </a:moveTo>
                    <a:lnTo>
                      <a:pt x="10" y="716"/>
                    </a:lnTo>
                    <a:lnTo>
                      <a:pt x="8" y="766"/>
                    </a:lnTo>
                    <a:lnTo>
                      <a:pt x="4" y="822"/>
                    </a:lnTo>
                    <a:lnTo>
                      <a:pt x="2" y="880"/>
                    </a:lnTo>
                    <a:lnTo>
                      <a:pt x="0" y="910"/>
                    </a:lnTo>
                    <a:lnTo>
                      <a:pt x="2" y="938"/>
                    </a:lnTo>
                    <a:lnTo>
                      <a:pt x="4" y="968"/>
                    </a:lnTo>
                    <a:lnTo>
                      <a:pt x="8" y="994"/>
                    </a:lnTo>
                    <a:lnTo>
                      <a:pt x="14" y="1020"/>
                    </a:lnTo>
                    <a:lnTo>
                      <a:pt x="22" y="1046"/>
                    </a:lnTo>
                    <a:lnTo>
                      <a:pt x="34" y="1068"/>
                    </a:lnTo>
                    <a:lnTo>
                      <a:pt x="48" y="1088"/>
                    </a:lnTo>
                    <a:lnTo>
                      <a:pt x="66" y="1106"/>
                    </a:lnTo>
                    <a:lnTo>
                      <a:pt x="76" y="1112"/>
                    </a:lnTo>
                    <a:lnTo>
                      <a:pt x="88" y="1120"/>
                    </a:lnTo>
                    <a:lnTo>
                      <a:pt x="96" y="1106"/>
                    </a:lnTo>
                    <a:lnTo>
                      <a:pt x="102" y="1090"/>
                    </a:lnTo>
                    <a:lnTo>
                      <a:pt x="112" y="1060"/>
                    </a:lnTo>
                    <a:lnTo>
                      <a:pt x="118" y="1026"/>
                    </a:lnTo>
                    <a:lnTo>
                      <a:pt x="124" y="992"/>
                    </a:lnTo>
                    <a:lnTo>
                      <a:pt x="130" y="924"/>
                    </a:lnTo>
                    <a:lnTo>
                      <a:pt x="134" y="858"/>
                    </a:lnTo>
                    <a:lnTo>
                      <a:pt x="150" y="716"/>
                    </a:lnTo>
                    <a:lnTo>
                      <a:pt x="156" y="644"/>
                    </a:lnTo>
                    <a:lnTo>
                      <a:pt x="156" y="608"/>
                    </a:lnTo>
                    <a:lnTo>
                      <a:pt x="158" y="570"/>
                    </a:lnTo>
                    <a:lnTo>
                      <a:pt x="156" y="424"/>
                    </a:lnTo>
                    <a:lnTo>
                      <a:pt x="154" y="352"/>
                    </a:lnTo>
                    <a:lnTo>
                      <a:pt x="148" y="282"/>
                    </a:lnTo>
                    <a:lnTo>
                      <a:pt x="142" y="212"/>
                    </a:lnTo>
                    <a:lnTo>
                      <a:pt x="132" y="144"/>
                    </a:lnTo>
                    <a:lnTo>
                      <a:pt x="118" y="74"/>
                    </a:lnTo>
                    <a:lnTo>
                      <a:pt x="102" y="2"/>
                    </a:lnTo>
                    <a:lnTo>
                      <a:pt x="92" y="0"/>
                    </a:lnTo>
                    <a:lnTo>
                      <a:pt x="80" y="0"/>
                    </a:lnTo>
                    <a:lnTo>
                      <a:pt x="68" y="0"/>
                    </a:lnTo>
                    <a:lnTo>
                      <a:pt x="58" y="2"/>
                    </a:lnTo>
                    <a:lnTo>
                      <a:pt x="46" y="36"/>
                    </a:lnTo>
                    <a:lnTo>
                      <a:pt x="36" y="70"/>
                    </a:lnTo>
                    <a:lnTo>
                      <a:pt x="28" y="104"/>
                    </a:lnTo>
                    <a:lnTo>
                      <a:pt x="20" y="138"/>
                    </a:lnTo>
                    <a:lnTo>
                      <a:pt x="16" y="174"/>
                    </a:lnTo>
                    <a:lnTo>
                      <a:pt x="12" y="208"/>
                    </a:lnTo>
                    <a:lnTo>
                      <a:pt x="10" y="244"/>
                    </a:lnTo>
                    <a:lnTo>
                      <a:pt x="10" y="282"/>
                    </a:lnTo>
                    <a:lnTo>
                      <a:pt x="10" y="2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" name="Freeform 184"/>
              <p:cNvSpPr>
                <a:spLocks/>
              </p:cNvSpPr>
              <p:nvPr userDrawn="1"/>
            </p:nvSpPr>
            <p:spPr bwMode="auto">
              <a:xfrm>
                <a:off x="5596" y="1394"/>
                <a:ext cx="160" cy="1120"/>
              </a:xfrm>
              <a:custGeom>
                <a:avLst/>
                <a:gdLst>
                  <a:gd name="T0" fmla="*/ 10 w 158"/>
                  <a:gd name="T1" fmla="*/ 250 h 1120"/>
                  <a:gd name="T2" fmla="*/ 10 w 158"/>
                  <a:gd name="T3" fmla="*/ 716 h 1120"/>
                  <a:gd name="T4" fmla="*/ 10 w 158"/>
                  <a:gd name="T5" fmla="*/ 716 h 1120"/>
                  <a:gd name="T6" fmla="*/ 8 w 158"/>
                  <a:gd name="T7" fmla="*/ 766 h 1120"/>
                  <a:gd name="T8" fmla="*/ 4 w 158"/>
                  <a:gd name="T9" fmla="*/ 822 h 1120"/>
                  <a:gd name="T10" fmla="*/ 2 w 158"/>
                  <a:gd name="T11" fmla="*/ 880 h 1120"/>
                  <a:gd name="T12" fmla="*/ 0 w 158"/>
                  <a:gd name="T13" fmla="*/ 910 h 1120"/>
                  <a:gd name="T14" fmla="*/ 2 w 158"/>
                  <a:gd name="T15" fmla="*/ 938 h 1120"/>
                  <a:gd name="T16" fmla="*/ 4 w 158"/>
                  <a:gd name="T17" fmla="*/ 968 h 1120"/>
                  <a:gd name="T18" fmla="*/ 8 w 158"/>
                  <a:gd name="T19" fmla="*/ 994 h 1120"/>
                  <a:gd name="T20" fmla="*/ 14 w 158"/>
                  <a:gd name="T21" fmla="*/ 1020 h 1120"/>
                  <a:gd name="T22" fmla="*/ 22 w 158"/>
                  <a:gd name="T23" fmla="*/ 1046 h 1120"/>
                  <a:gd name="T24" fmla="*/ 34 w 158"/>
                  <a:gd name="T25" fmla="*/ 1068 h 1120"/>
                  <a:gd name="T26" fmla="*/ 53 w 158"/>
                  <a:gd name="T27" fmla="*/ 1088 h 1120"/>
                  <a:gd name="T28" fmla="*/ 71 w 158"/>
                  <a:gd name="T29" fmla="*/ 1106 h 1120"/>
                  <a:gd name="T30" fmla="*/ 81 w 158"/>
                  <a:gd name="T31" fmla="*/ 1112 h 1120"/>
                  <a:gd name="T32" fmla="*/ 93 w 158"/>
                  <a:gd name="T33" fmla="*/ 1120 h 1120"/>
                  <a:gd name="T34" fmla="*/ 93 w 158"/>
                  <a:gd name="T35" fmla="*/ 1120 h 1120"/>
                  <a:gd name="T36" fmla="*/ 101 w 158"/>
                  <a:gd name="T37" fmla="*/ 1106 h 1120"/>
                  <a:gd name="T38" fmla="*/ 107 w 158"/>
                  <a:gd name="T39" fmla="*/ 1090 h 1120"/>
                  <a:gd name="T40" fmla="*/ 117 w 158"/>
                  <a:gd name="T41" fmla="*/ 1060 h 1120"/>
                  <a:gd name="T42" fmla="*/ 127 w 158"/>
                  <a:gd name="T43" fmla="*/ 1026 h 1120"/>
                  <a:gd name="T44" fmla="*/ 134 w 158"/>
                  <a:gd name="T45" fmla="*/ 992 h 1120"/>
                  <a:gd name="T46" fmla="*/ 140 w 158"/>
                  <a:gd name="T47" fmla="*/ 924 h 1120"/>
                  <a:gd name="T48" fmla="*/ 144 w 158"/>
                  <a:gd name="T49" fmla="*/ 858 h 1120"/>
                  <a:gd name="T50" fmla="*/ 144 w 158"/>
                  <a:gd name="T51" fmla="*/ 858 h 1120"/>
                  <a:gd name="T52" fmla="*/ 160 w 158"/>
                  <a:gd name="T53" fmla="*/ 716 h 1120"/>
                  <a:gd name="T54" fmla="*/ 166 w 158"/>
                  <a:gd name="T55" fmla="*/ 644 h 1120"/>
                  <a:gd name="T56" fmla="*/ 166 w 158"/>
                  <a:gd name="T57" fmla="*/ 608 h 1120"/>
                  <a:gd name="T58" fmla="*/ 168 w 158"/>
                  <a:gd name="T59" fmla="*/ 570 h 1120"/>
                  <a:gd name="T60" fmla="*/ 168 w 158"/>
                  <a:gd name="T61" fmla="*/ 570 h 1120"/>
                  <a:gd name="T62" fmla="*/ 166 w 158"/>
                  <a:gd name="T63" fmla="*/ 424 h 1120"/>
                  <a:gd name="T64" fmla="*/ 164 w 158"/>
                  <a:gd name="T65" fmla="*/ 352 h 1120"/>
                  <a:gd name="T66" fmla="*/ 158 w 158"/>
                  <a:gd name="T67" fmla="*/ 282 h 1120"/>
                  <a:gd name="T68" fmla="*/ 152 w 158"/>
                  <a:gd name="T69" fmla="*/ 212 h 1120"/>
                  <a:gd name="T70" fmla="*/ 142 w 158"/>
                  <a:gd name="T71" fmla="*/ 144 h 1120"/>
                  <a:gd name="T72" fmla="*/ 127 w 158"/>
                  <a:gd name="T73" fmla="*/ 74 h 1120"/>
                  <a:gd name="T74" fmla="*/ 107 w 158"/>
                  <a:gd name="T75" fmla="*/ 2 h 1120"/>
                  <a:gd name="T76" fmla="*/ 107 w 158"/>
                  <a:gd name="T77" fmla="*/ 2 h 1120"/>
                  <a:gd name="T78" fmla="*/ 97 w 158"/>
                  <a:gd name="T79" fmla="*/ 0 h 1120"/>
                  <a:gd name="T80" fmla="*/ 85 w 158"/>
                  <a:gd name="T81" fmla="*/ 0 h 1120"/>
                  <a:gd name="T82" fmla="*/ 73 w 158"/>
                  <a:gd name="T83" fmla="*/ 0 h 1120"/>
                  <a:gd name="T84" fmla="*/ 63 w 158"/>
                  <a:gd name="T85" fmla="*/ 2 h 1120"/>
                  <a:gd name="T86" fmla="*/ 63 w 158"/>
                  <a:gd name="T87" fmla="*/ 2 h 1120"/>
                  <a:gd name="T88" fmla="*/ 51 w 158"/>
                  <a:gd name="T89" fmla="*/ 36 h 1120"/>
                  <a:gd name="T90" fmla="*/ 36 w 158"/>
                  <a:gd name="T91" fmla="*/ 70 h 1120"/>
                  <a:gd name="T92" fmla="*/ 28 w 158"/>
                  <a:gd name="T93" fmla="*/ 104 h 1120"/>
                  <a:gd name="T94" fmla="*/ 20 w 158"/>
                  <a:gd name="T95" fmla="*/ 138 h 1120"/>
                  <a:gd name="T96" fmla="*/ 16 w 158"/>
                  <a:gd name="T97" fmla="*/ 174 h 1120"/>
                  <a:gd name="T98" fmla="*/ 12 w 158"/>
                  <a:gd name="T99" fmla="*/ 208 h 1120"/>
                  <a:gd name="T100" fmla="*/ 10 w 158"/>
                  <a:gd name="T101" fmla="*/ 244 h 1120"/>
                  <a:gd name="T102" fmla="*/ 10 w 158"/>
                  <a:gd name="T103" fmla="*/ 282 h 11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58" h="1120">
                    <a:moveTo>
                      <a:pt x="10" y="250"/>
                    </a:moveTo>
                    <a:lnTo>
                      <a:pt x="10" y="716"/>
                    </a:lnTo>
                    <a:lnTo>
                      <a:pt x="8" y="766"/>
                    </a:lnTo>
                    <a:lnTo>
                      <a:pt x="4" y="822"/>
                    </a:lnTo>
                    <a:lnTo>
                      <a:pt x="2" y="880"/>
                    </a:lnTo>
                    <a:lnTo>
                      <a:pt x="0" y="910"/>
                    </a:lnTo>
                    <a:lnTo>
                      <a:pt x="2" y="938"/>
                    </a:lnTo>
                    <a:lnTo>
                      <a:pt x="4" y="968"/>
                    </a:lnTo>
                    <a:lnTo>
                      <a:pt x="8" y="994"/>
                    </a:lnTo>
                    <a:lnTo>
                      <a:pt x="14" y="1020"/>
                    </a:lnTo>
                    <a:lnTo>
                      <a:pt x="22" y="1046"/>
                    </a:lnTo>
                    <a:lnTo>
                      <a:pt x="34" y="1068"/>
                    </a:lnTo>
                    <a:lnTo>
                      <a:pt x="48" y="1088"/>
                    </a:lnTo>
                    <a:lnTo>
                      <a:pt x="66" y="1106"/>
                    </a:lnTo>
                    <a:lnTo>
                      <a:pt x="76" y="1112"/>
                    </a:lnTo>
                    <a:lnTo>
                      <a:pt x="88" y="1120"/>
                    </a:lnTo>
                    <a:lnTo>
                      <a:pt x="96" y="1106"/>
                    </a:lnTo>
                    <a:lnTo>
                      <a:pt x="102" y="1090"/>
                    </a:lnTo>
                    <a:lnTo>
                      <a:pt x="112" y="1060"/>
                    </a:lnTo>
                    <a:lnTo>
                      <a:pt x="118" y="1026"/>
                    </a:lnTo>
                    <a:lnTo>
                      <a:pt x="124" y="992"/>
                    </a:lnTo>
                    <a:lnTo>
                      <a:pt x="130" y="924"/>
                    </a:lnTo>
                    <a:lnTo>
                      <a:pt x="134" y="858"/>
                    </a:lnTo>
                    <a:lnTo>
                      <a:pt x="150" y="716"/>
                    </a:lnTo>
                    <a:lnTo>
                      <a:pt x="156" y="644"/>
                    </a:lnTo>
                    <a:lnTo>
                      <a:pt x="156" y="608"/>
                    </a:lnTo>
                    <a:lnTo>
                      <a:pt x="158" y="570"/>
                    </a:lnTo>
                    <a:lnTo>
                      <a:pt x="156" y="424"/>
                    </a:lnTo>
                    <a:lnTo>
                      <a:pt x="154" y="352"/>
                    </a:lnTo>
                    <a:lnTo>
                      <a:pt x="148" y="282"/>
                    </a:lnTo>
                    <a:lnTo>
                      <a:pt x="142" y="212"/>
                    </a:lnTo>
                    <a:lnTo>
                      <a:pt x="132" y="144"/>
                    </a:lnTo>
                    <a:lnTo>
                      <a:pt x="118" y="74"/>
                    </a:lnTo>
                    <a:lnTo>
                      <a:pt x="102" y="2"/>
                    </a:lnTo>
                    <a:lnTo>
                      <a:pt x="92" y="0"/>
                    </a:lnTo>
                    <a:lnTo>
                      <a:pt x="80" y="0"/>
                    </a:lnTo>
                    <a:lnTo>
                      <a:pt x="68" y="0"/>
                    </a:lnTo>
                    <a:lnTo>
                      <a:pt x="58" y="2"/>
                    </a:lnTo>
                    <a:lnTo>
                      <a:pt x="46" y="36"/>
                    </a:lnTo>
                    <a:lnTo>
                      <a:pt x="36" y="70"/>
                    </a:lnTo>
                    <a:lnTo>
                      <a:pt x="28" y="104"/>
                    </a:lnTo>
                    <a:lnTo>
                      <a:pt x="20" y="138"/>
                    </a:lnTo>
                    <a:lnTo>
                      <a:pt x="16" y="174"/>
                    </a:lnTo>
                    <a:lnTo>
                      <a:pt x="12" y="208"/>
                    </a:lnTo>
                    <a:lnTo>
                      <a:pt x="10" y="244"/>
                    </a:lnTo>
                    <a:lnTo>
                      <a:pt x="10" y="28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" name="Freeform 185"/>
              <p:cNvSpPr>
                <a:spLocks/>
              </p:cNvSpPr>
              <p:nvPr userDrawn="1"/>
            </p:nvSpPr>
            <p:spPr bwMode="auto">
              <a:xfrm>
                <a:off x="6096" y="1394"/>
                <a:ext cx="240" cy="900"/>
              </a:xfrm>
              <a:custGeom>
                <a:avLst/>
                <a:gdLst>
                  <a:gd name="T0" fmla="*/ 160 w 234"/>
                  <a:gd name="T1" fmla="*/ 217 h 904"/>
                  <a:gd name="T2" fmla="*/ 160 w 234"/>
                  <a:gd name="T3" fmla="*/ 217 h 904"/>
                  <a:gd name="T4" fmla="*/ 145 w 234"/>
                  <a:gd name="T5" fmla="*/ 313 h 904"/>
                  <a:gd name="T6" fmla="*/ 129 w 234"/>
                  <a:gd name="T7" fmla="*/ 404 h 904"/>
                  <a:gd name="T8" fmla="*/ 107 w 234"/>
                  <a:gd name="T9" fmla="*/ 500 h 904"/>
                  <a:gd name="T10" fmla="*/ 80 w 234"/>
                  <a:gd name="T11" fmla="*/ 589 h 904"/>
                  <a:gd name="T12" fmla="*/ 80 w 234"/>
                  <a:gd name="T13" fmla="*/ 589 h 904"/>
                  <a:gd name="T14" fmla="*/ 72 w 234"/>
                  <a:gd name="T15" fmla="*/ 617 h 904"/>
                  <a:gd name="T16" fmla="*/ 51 w 234"/>
                  <a:gd name="T17" fmla="*/ 661 h 904"/>
                  <a:gd name="T18" fmla="*/ 33 w 234"/>
                  <a:gd name="T19" fmla="*/ 711 h 904"/>
                  <a:gd name="T20" fmla="*/ 12 w 234"/>
                  <a:gd name="T21" fmla="*/ 765 h 904"/>
                  <a:gd name="T22" fmla="*/ 6 w 234"/>
                  <a:gd name="T23" fmla="*/ 787 h 904"/>
                  <a:gd name="T24" fmla="*/ 2 w 234"/>
                  <a:gd name="T25" fmla="*/ 812 h 904"/>
                  <a:gd name="T26" fmla="*/ 0 w 234"/>
                  <a:gd name="T27" fmla="*/ 834 h 904"/>
                  <a:gd name="T28" fmla="*/ 2 w 234"/>
                  <a:gd name="T29" fmla="*/ 852 h 904"/>
                  <a:gd name="T30" fmla="*/ 4 w 234"/>
                  <a:gd name="T31" fmla="*/ 860 h 904"/>
                  <a:gd name="T32" fmla="*/ 8 w 234"/>
                  <a:gd name="T33" fmla="*/ 868 h 904"/>
                  <a:gd name="T34" fmla="*/ 12 w 234"/>
                  <a:gd name="T35" fmla="*/ 874 h 904"/>
                  <a:gd name="T36" fmla="*/ 16 w 234"/>
                  <a:gd name="T37" fmla="*/ 878 h 904"/>
                  <a:gd name="T38" fmla="*/ 27 w 234"/>
                  <a:gd name="T39" fmla="*/ 882 h 904"/>
                  <a:gd name="T40" fmla="*/ 35 w 234"/>
                  <a:gd name="T41" fmla="*/ 884 h 904"/>
                  <a:gd name="T42" fmla="*/ 43 w 234"/>
                  <a:gd name="T43" fmla="*/ 884 h 904"/>
                  <a:gd name="T44" fmla="*/ 53 w 234"/>
                  <a:gd name="T45" fmla="*/ 882 h 904"/>
                  <a:gd name="T46" fmla="*/ 53 w 234"/>
                  <a:gd name="T47" fmla="*/ 882 h 904"/>
                  <a:gd name="T48" fmla="*/ 63 w 234"/>
                  <a:gd name="T49" fmla="*/ 880 h 904"/>
                  <a:gd name="T50" fmla="*/ 74 w 234"/>
                  <a:gd name="T51" fmla="*/ 876 h 904"/>
                  <a:gd name="T52" fmla="*/ 88 w 234"/>
                  <a:gd name="T53" fmla="*/ 866 h 904"/>
                  <a:gd name="T54" fmla="*/ 104 w 234"/>
                  <a:gd name="T55" fmla="*/ 852 h 904"/>
                  <a:gd name="T56" fmla="*/ 119 w 234"/>
                  <a:gd name="T57" fmla="*/ 834 h 904"/>
                  <a:gd name="T58" fmla="*/ 131 w 234"/>
                  <a:gd name="T59" fmla="*/ 814 h 904"/>
                  <a:gd name="T60" fmla="*/ 142 w 234"/>
                  <a:gd name="T61" fmla="*/ 790 h 904"/>
                  <a:gd name="T62" fmla="*/ 166 w 234"/>
                  <a:gd name="T63" fmla="*/ 745 h 904"/>
                  <a:gd name="T64" fmla="*/ 183 w 234"/>
                  <a:gd name="T65" fmla="*/ 693 h 904"/>
                  <a:gd name="T66" fmla="*/ 201 w 234"/>
                  <a:gd name="T67" fmla="*/ 641 h 904"/>
                  <a:gd name="T68" fmla="*/ 222 w 234"/>
                  <a:gd name="T69" fmla="*/ 565 h 904"/>
                  <a:gd name="T70" fmla="*/ 222 w 234"/>
                  <a:gd name="T71" fmla="*/ 565 h 904"/>
                  <a:gd name="T72" fmla="*/ 239 w 234"/>
                  <a:gd name="T73" fmla="*/ 524 h 904"/>
                  <a:gd name="T74" fmla="*/ 248 w 234"/>
                  <a:gd name="T75" fmla="*/ 476 h 904"/>
                  <a:gd name="T76" fmla="*/ 254 w 234"/>
                  <a:gd name="T77" fmla="*/ 430 h 904"/>
                  <a:gd name="T78" fmla="*/ 256 w 234"/>
                  <a:gd name="T79" fmla="*/ 384 h 904"/>
                  <a:gd name="T80" fmla="*/ 256 w 234"/>
                  <a:gd name="T81" fmla="*/ 337 h 904"/>
                  <a:gd name="T82" fmla="*/ 256 w 234"/>
                  <a:gd name="T83" fmla="*/ 293 h 904"/>
                  <a:gd name="T84" fmla="*/ 256 w 234"/>
                  <a:gd name="T85" fmla="*/ 195 h 904"/>
                  <a:gd name="T86" fmla="*/ 256 w 234"/>
                  <a:gd name="T87" fmla="*/ 195 h 904"/>
                  <a:gd name="T88" fmla="*/ 258 w 234"/>
                  <a:gd name="T89" fmla="*/ 98 h 904"/>
                  <a:gd name="T90" fmla="*/ 261 w 234"/>
                  <a:gd name="T91" fmla="*/ 48 h 904"/>
                  <a:gd name="T92" fmla="*/ 265 w 234"/>
                  <a:gd name="T93" fmla="*/ 0 h 904"/>
                  <a:gd name="T94" fmla="*/ 265 w 234"/>
                  <a:gd name="T95" fmla="*/ 0 h 904"/>
                  <a:gd name="T96" fmla="*/ 248 w 234"/>
                  <a:gd name="T97" fmla="*/ 26 h 904"/>
                  <a:gd name="T98" fmla="*/ 231 w 234"/>
                  <a:gd name="T99" fmla="*/ 54 h 904"/>
                  <a:gd name="T100" fmla="*/ 205 w 234"/>
                  <a:gd name="T101" fmla="*/ 112 h 904"/>
                  <a:gd name="T102" fmla="*/ 181 w 234"/>
                  <a:gd name="T103" fmla="*/ 163 h 904"/>
                  <a:gd name="T104" fmla="*/ 160 w 234"/>
                  <a:gd name="T105" fmla="*/ 217 h 9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34" h="904">
                    <a:moveTo>
                      <a:pt x="140" y="222"/>
                    </a:moveTo>
                    <a:lnTo>
                      <a:pt x="140" y="222"/>
                    </a:lnTo>
                    <a:lnTo>
                      <a:pt x="128" y="318"/>
                    </a:lnTo>
                    <a:lnTo>
                      <a:pt x="114" y="414"/>
                    </a:lnTo>
                    <a:lnTo>
                      <a:pt x="94" y="510"/>
                    </a:lnTo>
                    <a:lnTo>
                      <a:pt x="70" y="604"/>
                    </a:lnTo>
                    <a:lnTo>
                      <a:pt x="62" y="632"/>
                    </a:lnTo>
                    <a:lnTo>
                      <a:pt x="46" y="676"/>
                    </a:lnTo>
                    <a:lnTo>
                      <a:pt x="28" y="726"/>
                    </a:lnTo>
                    <a:lnTo>
                      <a:pt x="12" y="780"/>
                    </a:lnTo>
                    <a:lnTo>
                      <a:pt x="6" y="806"/>
                    </a:lnTo>
                    <a:lnTo>
                      <a:pt x="2" y="832"/>
                    </a:lnTo>
                    <a:lnTo>
                      <a:pt x="0" y="854"/>
                    </a:lnTo>
                    <a:lnTo>
                      <a:pt x="2" y="872"/>
                    </a:lnTo>
                    <a:lnTo>
                      <a:pt x="4" y="880"/>
                    </a:lnTo>
                    <a:lnTo>
                      <a:pt x="8" y="888"/>
                    </a:lnTo>
                    <a:lnTo>
                      <a:pt x="12" y="894"/>
                    </a:lnTo>
                    <a:lnTo>
                      <a:pt x="16" y="898"/>
                    </a:lnTo>
                    <a:lnTo>
                      <a:pt x="22" y="902"/>
                    </a:lnTo>
                    <a:lnTo>
                      <a:pt x="30" y="904"/>
                    </a:lnTo>
                    <a:lnTo>
                      <a:pt x="38" y="904"/>
                    </a:lnTo>
                    <a:lnTo>
                      <a:pt x="48" y="902"/>
                    </a:lnTo>
                    <a:lnTo>
                      <a:pt x="56" y="900"/>
                    </a:lnTo>
                    <a:lnTo>
                      <a:pt x="64" y="896"/>
                    </a:lnTo>
                    <a:lnTo>
                      <a:pt x="78" y="886"/>
                    </a:lnTo>
                    <a:lnTo>
                      <a:pt x="92" y="872"/>
                    </a:lnTo>
                    <a:lnTo>
                      <a:pt x="104" y="854"/>
                    </a:lnTo>
                    <a:lnTo>
                      <a:pt x="116" y="834"/>
                    </a:lnTo>
                    <a:lnTo>
                      <a:pt x="126" y="810"/>
                    </a:lnTo>
                    <a:lnTo>
                      <a:pt x="146" y="760"/>
                    </a:lnTo>
                    <a:lnTo>
                      <a:pt x="162" y="708"/>
                    </a:lnTo>
                    <a:lnTo>
                      <a:pt x="176" y="656"/>
                    </a:lnTo>
                    <a:lnTo>
                      <a:pt x="196" y="580"/>
                    </a:lnTo>
                    <a:lnTo>
                      <a:pt x="210" y="534"/>
                    </a:lnTo>
                    <a:lnTo>
                      <a:pt x="218" y="486"/>
                    </a:lnTo>
                    <a:lnTo>
                      <a:pt x="224" y="440"/>
                    </a:lnTo>
                    <a:lnTo>
                      <a:pt x="226" y="394"/>
                    </a:lnTo>
                    <a:lnTo>
                      <a:pt x="226" y="346"/>
                    </a:lnTo>
                    <a:lnTo>
                      <a:pt x="226" y="298"/>
                    </a:lnTo>
                    <a:lnTo>
                      <a:pt x="226" y="200"/>
                    </a:lnTo>
                    <a:lnTo>
                      <a:pt x="228" y="98"/>
                    </a:lnTo>
                    <a:lnTo>
                      <a:pt x="230" y="48"/>
                    </a:lnTo>
                    <a:lnTo>
                      <a:pt x="234" y="0"/>
                    </a:lnTo>
                    <a:lnTo>
                      <a:pt x="218" y="26"/>
                    </a:lnTo>
                    <a:lnTo>
                      <a:pt x="204" y="54"/>
                    </a:lnTo>
                    <a:lnTo>
                      <a:pt x="180" y="112"/>
                    </a:lnTo>
                    <a:lnTo>
                      <a:pt x="160" y="168"/>
                    </a:lnTo>
                    <a:lnTo>
                      <a:pt x="140" y="2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" name="Freeform 186"/>
              <p:cNvSpPr>
                <a:spLocks/>
              </p:cNvSpPr>
              <p:nvPr userDrawn="1"/>
            </p:nvSpPr>
            <p:spPr bwMode="auto">
              <a:xfrm>
                <a:off x="6096" y="1394"/>
                <a:ext cx="240" cy="900"/>
              </a:xfrm>
              <a:custGeom>
                <a:avLst/>
                <a:gdLst>
                  <a:gd name="T0" fmla="*/ 160 w 234"/>
                  <a:gd name="T1" fmla="*/ 217 h 904"/>
                  <a:gd name="T2" fmla="*/ 160 w 234"/>
                  <a:gd name="T3" fmla="*/ 217 h 904"/>
                  <a:gd name="T4" fmla="*/ 145 w 234"/>
                  <a:gd name="T5" fmla="*/ 313 h 904"/>
                  <a:gd name="T6" fmla="*/ 129 w 234"/>
                  <a:gd name="T7" fmla="*/ 404 h 904"/>
                  <a:gd name="T8" fmla="*/ 107 w 234"/>
                  <a:gd name="T9" fmla="*/ 500 h 904"/>
                  <a:gd name="T10" fmla="*/ 80 w 234"/>
                  <a:gd name="T11" fmla="*/ 589 h 904"/>
                  <a:gd name="T12" fmla="*/ 80 w 234"/>
                  <a:gd name="T13" fmla="*/ 589 h 904"/>
                  <a:gd name="T14" fmla="*/ 72 w 234"/>
                  <a:gd name="T15" fmla="*/ 617 h 904"/>
                  <a:gd name="T16" fmla="*/ 51 w 234"/>
                  <a:gd name="T17" fmla="*/ 661 h 904"/>
                  <a:gd name="T18" fmla="*/ 33 w 234"/>
                  <a:gd name="T19" fmla="*/ 711 h 904"/>
                  <a:gd name="T20" fmla="*/ 12 w 234"/>
                  <a:gd name="T21" fmla="*/ 765 h 904"/>
                  <a:gd name="T22" fmla="*/ 6 w 234"/>
                  <a:gd name="T23" fmla="*/ 787 h 904"/>
                  <a:gd name="T24" fmla="*/ 2 w 234"/>
                  <a:gd name="T25" fmla="*/ 812 h 904"/>
                  <a:gd name="T26" fmla="*/ 0 w 234"/>
                  <a:gd name="T27" fmla="*/ 834 h 904"/>
                  <a:gd name="T28" fmla="*/ 2 w 234"/>
                  <a:gd name="T29" fmla="*/ 852 h 904"/>
                  <a:gd name="T30" fmla="*/ 4 w 234"/>
                  <a:gd name="T31" fmla="*/ 860 h 904"/>
                  <a:gd name="T32" fmla="*/ 8 w 234"/>
                  <a:gd name="T33" fmla="*/ 868 h 904"/>
                  <a:gd name="T34" fmla="*/ 12 w 234"/>
                  <a:gd name="T35" fmla="*/ 874 h 904"/>
                  <a:gd name="T36" fmla="*/ 16 w 234"/>
                  <a:gd name="T37" fmla="*/ 878 h 904"/>
                  <a:gd name="T38" fmla="*/ 27 w 234"/>
                  <a:gd name="T39" fmla="*/ 882 h 904"/>
                  <a:gd name="T40" fmla="*/ 35 w 234"/>
                  <a:gd name="T41" fmla="*/ 884 h 904"/>
                  <a:gd name="T42" fmla="*/ 43 w 234"/>
                  <a:gd name="T43" fmla="*/ 884 h 904"/>
                  <a:gd name="T44" fmla="*/ 53 w 234"/>
                  <a:gd name="T45" fmla="*/ 882 h 904"/>
                  <a:gd name="T46" fmla="*/ 53 w 234"/>
                  <a:gd name="T47" fmla="*/ 882 h 904"/>
                  <a:gd name="T48" fmla="*/ 63 w 234"/>
                  <a:gd name="T49" fmla="*/ 880 h 904"/>
                  <a:gd name="T50" fmla="*/ 74 w 234"/>
                  <a:gd name="T51" fmla="*/ 876 h 904"/>
                  <a:gd name="T52" fmla="*/ 88 w 234"/>
                  <a:gd name="T53" fmla="*/ 866 h 904"/>
                  <a:gd name="T54" fmla="*/ 104 w 234"/>
                  <a:gd name="T55" fmla="*/ 852 h 904"/>
                  <a:gd name="T56" fmla="*/ 119 w 234"/>
                  <a:gd name="T57" fmla="*/ 834 h 904"/>
                  <a:gd name="T58" fmla="*/ 131 w 234"/>
                  <a:gd name="T59" fmla="*/ 814 h 904"/>
                  <a:gd name="T60" fmla="*/ 142 w 234"/>
                  <a:gd name="T61" fmla="*/ 790 h 904"/>
                  <a:gd name="T62" fmla="*/ 166 w 234"/>
                  <a:gd name="T63" fmla="*/ 745 h 904"/>
                  <a:gd name="T64" fmla="*/ 183 w 234"/>
                  <a:gd name="T65" fmla="*/ 693 h 904"/>
                  <a:gd name="T66" fmla="*/ 201 w 234"/>
                  <a:gd name="T67" fmla="*/ 641 h 904"/>
                  <a:gd name="T68" fmla="*/ 222 w 234"/>
                  <a:gd name="T69" fmla="*/ 565 h 904"/>
                  <a:gd name="T70" fmla="*/ 222 w 234"/>
                  <a:gd name="T71" fmla="*/ 565 h 904"/>
                  <a:gd name="T72" fmla="*/ 239 w 234"/>
                  <a:gd name="T73" fmla="*/ 524 h 904"/>
                  <a:gd name="T74" fmla="*/ 248 w 234"/>
                  <a:gd name="T75" fmla="*/ 476 h 904"/>
                  <a:gd name="T76" fmla="*/ 254 w 234"/>
                  <a:gd name="T77" fmla="*/ 430 h 904"/>
                  <a:gd name="T78" fmla="*/ 256 w 234"/>
                  <a:gd name="T79" fmla="*/ 384 h 904"/>
                  <a:gd name="T80" fmla="*/ 256 w 234"/>
                  <a:gd name="T81" fmla="*/ 337 h 904"/>
                  <a:gd name="T82" fmla="*/ 256 w 234"/>
                  <a:gd name="T83" fmla="*/ 293 h 904"/>
                  <a:gd name="T84" fmla="*/ 256 w 234"/>
                  <a:gd name="T85" fmla="*/ 195 h 904"/>
                  <a:gd name="T86" fmla="*/ 256 w 234"/>
                  <a:gd name="T87" fmla="*/ 195 h 904"/>
                  <a:gd name="T88" fmla="*/ 258 w 234"/>
                  <a:gd name="T89" fmla="*/ 98 h 904"/>
                  <a:gd name="T90" fmla="*/ 261 w 234"/>
                  <a:gd name="T91" fmla="*/ 48 h 904"/>
                  <a:gd name="T92" fmla="*/ 265 w 234"/>
                  <a:gd name="T93" fmla="*/ 0 h 904"/>
                  <a:gd name="T94" fmla="*/ 265 w 234"/>
                  <a:gd name="T95" fmla="*/ 0 h 904"/>
                  <a:gd name="T96" fmla="*/ 248 w 234"/>
                  <a:gd name="T97" fmla="*/ 26 h 904"/>
                  <a:gd name="T98" fmla="*/ 231 w 234"/>
                  <a:gd name="T99" fmla="*/ 54 h 904"/>
                  <a:gd name="T100" fmla="*/ 205 w 234"/>
                  <a:gd name="T101" fmla="*/ 112 h 904"/>
                  <a:gd name="T102" fmla="*/ 181 w 234"/>
                  <a:gd name="T103" fmla="*/ 163 h 904"/>
                  <a:gd name="T104" fmla="*/ 160 w 234"/>
                  <a:gd name="T105" fmla="*/ 217 h 9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34" h="904">
                    <a:moveTo>
                      <a:pt x="140" y="222"/>
                    </a:moveTo>
                    <a:lnTo>
                      <a:pt x="140" y="222"/>
                    </a:lnTo>
                    <a:lnTo>
                      <a:pt x="128" y="318"/>
                    </a:lnTo>
                    <a:lnTo>
                      <a:pt x="114" y="414"/>
                    </a:lnTo>
                    <a:lnTo>
                      <a:pt x="94" y="510"/>
                    </a:lnTo>
                    <a:lnTo>
                      <a:pt x="70" y="604"/>
                    </a:lnTo>
                    <a:lnTo>
                      <a:pt x="62" y="632"/>
                    </a:lnTo>
                    <a:lnTo>
                      <a:pt x="46" y="676"/>
                    </a:lnTo>
                    <a:lnTo>
                      <a:pt x="28" y="726"/>
                    </a:lnTo>
                    <a:lnTo>
                      <a:pt x="12" y="780"/>
                    </a:lnTo>
                    <a:lnTo>
                      <a:pt x="6" y="806"/>
                    </a:lnTo>
                    <a:lnTo>
                      <a:pt x="2" y="832"/>
                    </a:lnTo>
                    <a:lnTo>
                      <a:pt x="0" y="854"/>
                    </a:lnTo>
                    <a:lnTo>
                      <a:pt x="2" y="872"/>
                    </a:lnTo>
                    <a:lnTo>
                      <a:pt x="4" y="880"/>
                    </a:lnTo>
                    <a:lnTo>
                      <a:pt x="8" y="888"/>
                    </a:lnTo>
                    <a:lnTo>
                      <a:pt x="12" y="894"/>
                    </a:lnTo>
                    <a:lnTo>
                      <a:pt x="16" y="898"/>
                    </a:lnTo>
                    <a:lnTo>
                      <a:pt x="22" y="902"/>
                    </a:lnTo>
                    <a:lnTo>
                      <a:pt x="30" y="904"/>
                    </a:lnTo>
                    <a:lnTo>
                      <a:pt x="38" y="904"/>
                    </a:lnTo>
                    <a:lnTo>
                      <a:pt x="48" y="902"/>
                    </a:lnTo>
                    <a:lnTo>
                      <a:pt x="56" y="900"/>
                    </a:lnTo>
                    <a:lnTo>
                      <a:pt x="64" y="896"/>
                    </a:lnTo>
                    <a:lnTo>
                      <a:pt x="78" y="886"/>
                    </a:lnTo>
                    <a:lnTo>
                      <a:pt x="92" y="872"/>
                    </a:lnTo>
                    <a:lnTo>
                      <a:pt x="104" y="854"/>
                    </a:lnTo>
                    <a:lnTo>
                      <a:pt x="116" y="834"/>
                    </a:lnTo>
                    <a:lnTo>
                      <a:pt x="126" y="810"/>
                    </a:lnTo>
                    <a:lnTo>
                      <a:pt x="146" y="760"/>
                    </a:lnTo>
                    <a:lnTo>
                      <a:pt x="162" y="708"/>
                    </a:lnTo>
                    <a:lnTo>
                      <a:pt x="176" y="656"/>
                    </a:lnTo>
                    <a:lnTo>
                      <a:pt x="196" y="580"/>
                    </a:lnTo>
                    <a:lnTo>
                      <a:pt x="210" y="534"/>
                    </a:lnTo>
                    <a:lnTo>
                      <a:pt x="218" y="486"/>
                    </a:lnTo>
                    <a:lnTo>
                      <a:pt x="224" y="440"/>
                    </a:lnTo>
                    <a:lnTo>
                      <a:pt x="226" y="394"/>
                    </a:lnTo>
                    <a:lnTo>
                      <a:pt x="226" y="346"/>
                    </a:lnTo>
                    <a:lnTo>
                      <a:pt x="226" y="298"/>
                    </a:lnTo>
                    <a:lnTo>
                      <a:pt x="226" y="200"/>
                    </a:lnTo>
                    <a:lnTo>
                      <a:pt x="228" y="98"/>
                    </a:lnTo>
                    <a:lnTo>
                      <a:pt x="230" y="48"/>
                    </a:lnTo>
                    <a:lnTo>
                      <a:pt x="234" y="0"/>
                    </a:lnTo>
                    <a:lnTo>
                      <a:pt x="218" y="26"/>
                    </a:lnTo>
                    <a:lnTo>
                      <a:pt x="204" y="54"/>
                    </a:lnTo>
                    <a:lnTo>
                      <a:pt x="180" y="112"/>
                    </a:lnTo>
                    <a:lnTo>
                      <a:pt x="160" y="168"/>
                    </a:lnTo>
                    <a:lnTo>
                      <a:pt x="140" y="22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6" name="Freeform 187"/>
              <p:cNvSpPr>
                <a:spLocks/>
              </p:cNvSpPr>
              <p:nvPr userDrawn="1"/>
            </p:nvSpPr>
            <p:spPr bwMode="auto">
              <a:xfrm>
                <a:off x="4896" y="234"/>
                <a:ext cx="160" cy="820"/>
              </a:xfrm>
              <a:custGeom>
                <a:avLst/>
                <a:gdLst>
                  <a:gd name="T0" fmla="*/ 17 w 150"/>
                  <a:gd name="T1" fmla="*/ 106 h 836"/>
                  <a:gd name="T2" fmla="*/ 17 w 150"/>
                  <a:gd name="T3" fmla="*/ 106 h 836"/>
                  <a:gd name="T4" fmla="*/ 15 w 150"/>
                  <a:gd name="T5" fmla="*/ 168 h 836"/>
                  <a:gd name="T6" fmla="*/ 4 w 150"/>
                  <a:gd name="T7" fmla="*/ 257 h 836"/>
                  <a:gd name="T8" fmla="*/ 0 w 150"/>
                  <a:gd name="T9" fmla="*/ 363 h 836"/>
                  <a:gd name="T10" fmla="*/ 0 w 150"/>
                  <a:gd name="T11" fmla="*/ 420 h 836"/>
                  <a:gd name="T12" fmla="*/ 2 w 150"/>
                  <a:gd name="T13" fmla="*/ 474 h 836"/>
                  <a:gd name="T14" fmla="*/ 4 w 150"/>
                  <a:gd name="T15" fmla="*/ 528 h 836"/>
                  <a:gd name="T16" fmla="*/ 15 w 150"/>
                  <a:gd name="T17" fmla="*/ 581 h 836"/>
                  <a:gd name="T18" fmla="*/ 27 w 150"/>
                  <a:gd name="T19" fmla="*/ 629 h 836"/>
                  <a:gd name="T20" fmla="*/ 34 w 150"/>
                  <a:gd name="T21" fmla="*/ 650 h 836"/>
                  <a:gd name="T22" fmla="*/ 44 w 150"/>
                  <a:gd name="T23" fmla="*/ 672 h 836"/>
                  <a:gd name="T24" fmla="*/ 53 w 150"/>
                  <a:gd name="T25" fmla="*/ 690 h 836"/>
                  <a:gd name="T26" fmla="*/ 66 w 150"/>
                  <a:gd name="T27" fmla="*/ 706 h 836"/>
                  <a:gd name="T28" fmla="*/ 78 w 150"/>
                  <a:gd name="T29" fmla="*/ 721 h 836"/>
                  <a:gd name="T30" fmla="*/ 95 w 150"/>
                  <a:gd name="T31" fmla="*/ 734 h 836"/>
                  <a:gd name="T32" fmla="*/ 110 w 150"/>
                  <a:gd name="T33" fmla="*/ 744 h 836"/>
                  <a:gd name="T34" fmla="*/ 127 w 150"/>
                  <a:gd name="T35" fmla="*/ 751 h 836"/>
                  <a:gd name="T36" fmla="*/ 149 w 150"/>
                  <a:gd name="T37" fmla="*/ 757 h 836"/>
                  <a:gd name="T38" fmla="*/ 171 w 150"/>
                  <a:gd name="T39" fmla="*/ 759 h 836"/>
                  <a:gd name="T40" fmla="*/ 171 w 150"/>
                  <a:gd name="T41" fmla="*/ 759 h 836"/>
                  <a:gd name="T42" fmla="*/ 180 w 150"/>
                  <a:gd name="T43" fmla="*/ 749 h 836"/>
                  <a:gd name="T44" fmla="*/ 188 w 150"/>
                  <a:gd name="T45" fmla="*/ 739 h 836"/>
                  <a:gd name="T46" fmla="*/ 193 w 150"/>
                  <a:gd name="T47" fmla="*/ 727 h 836"/>
                  <a:gd name="T48" fmla="*/ 199 w 150"/>
                  <a:gd name="T49" fmla="*/ 714 h 836"/>
                  <a:gd name="T50" fmla="*/ 205 w 150"/>
                  <a:gd name="T51" fmla="*/ 687 h 836"/>
                  <a:gd name="T52" fmla="*/ 207 w 150"/>
                  <a:gd name="T53" fmla="*/ 655 h 836"/>
                  <a:gd name="T54" fmla="*/ 205 w 150"/>
                  <a:gd name="T55" fmla="*/ 627 h 836"/>
                  <a:gd name="T56" fmla="*/ 202 w 150"/>
                  <a:gd name="T57" fmla="*/ 597 h 836"/>
                  <a:gd name="T58" fmla="*/ 195 w 150"/>
                  <a:gd name="T59" fmla="*/ 543 h 836"/>
                  <a:gd name="T60" fmla="*/ 195 w 150"/>
                  <a:gd name="T61" fmla="*/ 543 h 836"/>
                  <a:gd name="T62" fmla="*/ 190 w 150"/>
                  <a:gd name="T63" fmla="*/ 412 h 836"/>
                  <a:gd name="T64" fmla="*/ 188 w 150"/>
                  <a:gd name="T65" fmla="*/ 281 h 836"/>
                  <a:gd name="T66" fmla="*/ 188 w 150"/>
                  <a:gd name="T67" fmla="*/ 281 h 836"/>
                  <a:gd name="T68" fmla="*/ 188 w 150"/>
                  <a:gd name="T69" fmla="*/ 223 h 836"/>
                  <a:gd name="T70" fmla="*/ 182 w 150"/>
                  <a:gd name="T71" fmla="*/ 163 h 836"/>
                  <a:gd name="T72" fmla="*/ 177 w 150"/>
                  <a:gd name="T73" fmla="*/ 131 h 836"/>
                  <a:gd name="T74" fmla="*/ 171 w 150"/>
                  <a:gd name="T75" fmla="*/ 104 h 836"/>
                  <a:gd name="T76" fmla="*/ 160 w 150"/>
                  <a:gd name="T77" fmla="*/ 75 h 836"/>
                  <a:gd name="T78" fmla="*/ 149 w 150"/>
                  <a:gd name="T79" fmla="*/ 47 h 836"/>
                  <a:gd name="T80" fmla="*/ 149 w 150"/>
                  <a:gd name="T81" fmla="*/ 47 h 836"/>
                  <a:gd name="T82" fmla="*/ 135 w 150"/>
                  <a:gd name="T83" fmla="*/ 26 h 836"/>
                  <a:gd name="T84" fmla="*/ 124 w 150"/>
                  <a:gd name="T85" fmla="*/ 16 h 836"/>
                  <a:gd name="T86" fmla="*/ 113 w 150"/>
                  <a:gd name="T87" fmla="*/ 6 h 836"/>
                  <a:gd name="T88" fmla="*/ 102 w 150"/>
                  <a:gd name="T89" fmla="*/ 0 h 836"/>
                  <a:gd name="T90" fmla="*/ 95 w 150"/>
                  <a:gd name="T91" fmla="*/ 0 h 836"/>
                  <a:gd name="T92" fmla="*/ 85 w 150"/>
                  <a:gd name="T93" fmla="*/ 4 h 836"/>
                  <a:gd name="T94" fmla="*/ 78 w 150"/>
                  <a:gd name="T95" fmla="*/ 10 h 836"/>
                  <a:gd name="T96" fmla="*/ 69 w 150"/>
                  <a:gd name="T97" fmla="*/ 18 h 836"/>
                  <a:gd name="T98" fmla="*/ 53 w 150"/>
                  <a:gd name="T99" fmla="*/ 39 h 836"/>
                  <a:gd name="T100" fmla="*/ 38 w 150"/>
                  <a:gd name="T101" fmla="*/ 67 h 836"/>
                  <a:gd name="T102" fmla="*/ 27 w 150"/>
                  <a:gd name="T103" fmla="*/ 90 h 836"/>
                  <a:gd name="T104" fmla="*/ 17 w 150"/>
                  <a:gd name="T105" fmla="*/ 112 h 836"/>
                  <a:gd name="T106" fmla="*/ 17 w 150"/>
                  <a:gd name="T107" fmla="*/ 106 h 8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50" h="836">
                    <a:moveTo>
                      <a:pt x="12" y="116"/>
                    </a:moveTo>
                    <a:lnTo>
                      <a:pt x="12" y="116"/>
                    </a:lnTo>
                    <a:lnTo>
                      <a:pt x="10" y="184"/>
                    </a:lnTo>
                    <a:lnTo>
                      <a:pt x="4" y="282"/>
                    </a:lnTo>
                    <a:lnTo>
                      <a:pt x="0" y="400"/>
                    </a:lnTo>
                    <a:lnTo>
                      <a:pt x="0" y="462"/>
                    </a:lnTo>
                    <a:lnTo>
                      <a:pt x="2" y="522"/>
                    </a:lnTo>
                    <a:lnTo>
                      <a:pt x="4" y="582"/>
                    </a:lnTo>
                    <a:lnTo>
                      <a:pt x="10" y="640"/>
                    </a:lnTo>
                    <a:lnTo>
                      <a:pt x="20" y="692"/>
                    </a:lnTo>
                    <a:lnTo>
                      <a:pt x="24" y="716"/>
                    </a:lnTo>
                    <a:lnTo>
                      <a:pt x="32" y="740"/>
                    </a:lnTo>
                    <a:lnTo>
                      <a:pt x="38" y="760"/>
                    </a:lnTo>
                    <a:lnTo>
                      <a:pt x="48" y="778"/>
                    </a:lnTo>
                    <a:lnTo>
                      <a:pt x="56" y="794"/>
                    </a:lnTo>
                    <a:lnTo>
                      <a:pt x="68" y="808"/>
                    </a:lnTo>
                    <a:lnTo>
                      <a:pt x="80" y="820"/>
                    </a:lnTo>
                    <a:lnTo>
                      <a:pt x="92" y="828"/>
                    </a:lnTo>
                    <a:lnTo>
                      <a:pt x="108" y="834"/>
                    </a:lnTo>
                    <a:lnTo>
                      <a:pt x="124" y="836"/>
                    </a:lnTo>
                    <a:lnTo>
                      <a:pt x="130" y="826"/>
                    </a:lnTo>
                    <a:lnTo>
                      <a:pt x="136" y="814"/>
                    </a:lnTo>
                    <a:lnTo>
                      <a:pt x="140" y="800"/>
                    </a:lnTo>
                    <a:lnTo>
                      <a:pt x="144" y="786"/>
                    </a:lnTo>
                    <a:lnTo>
                      <a:pt x="148" y="756"/>
                    </a:lnTo>
                    <a:lnTo>
                      <a:pt x="150" y="722"/>
                    </a:lnTo>
                    <a:lnTo>
                      <a:pt x="148" y="690"/>
                    </a:lnTo>
                    <a:lnTo>
                      <a:pt x="146" y="658"/>
                    </a:lnTo>
                    <a:lnTo>
                      <a:pt x="142" y="598"/>
                    </a:lnTo>
                    <a:lnTo>
                      <a:pt x="138" y="454"/>
                    </a:lnTo>
                    <a:lnTo>
                      <a:pt x="136" y="310"/>
                    </a:lnTo>
                    <a:lnTo>
                      <a:pt x="136" y="246"/>
                    </a:lnTo>
                    <a:lnTo>
                      <a:pt x="132" y="178"/>
                    </a:lnTo>
                    <a:lnTo>
                      <a:pt x="128" y="146"/>
                    </a:lnTo>
                    <a:lnTo>
                      <a:pt x="124" y="114"/>
                    </a:lnTo>
                    <a:lnTo>
                      <a:pt x="116" y="82"/>
                    </a:lnTo>
                    <a:lnTo>
                      <a:pt x="108" y="52"/>
                    </a:lnTo>
                    <a:lnTo>
                      <a:pt x="98" y="30"/>
                    </a:lnTo>
                    <a:lnTo>
                      <a:pt x="90" y="16"/>
                    </a:lnTo>
                    <a:lnTo>
                      <a:pt x="82" y="6"/>
                    </a:lnTo>
                    <a:lnTo>
                      <a:pt x="74" y="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6" y="10"/>
                    </a:lnTo>
                    <a:lnTo>
                      <a:pt x="50" y="18"/>
                    </a:lnTo>
                    <a:lnTo>
                      <a:pt x="38" y="44"/>
                    </a:lnTo>
                    <a:lnTo>
                      <a:pt x="28" y="72"/>
                    </a:lnTo>
                    <a:lnTo>
                      <a:pt x="20" y="100"/>
                    </a:lnTo>
                    <a:lnTo>
                      <a:pt x="12" y="122"/>
                    </a:lnTo>
                    <a:lnTo>
                      <a:pt x="12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" name="Freeform 188"/>
              <p:cNvSpPr>
                <a:spLocks/>
              </p:cNvSpPr>
              <p:nvPr userDrawn="1"/>
            </p:nvSpPr>
            <p:spPr bwMode="auto">
              <a:xfrm>
                <a:off x="4896" y="234"/>
                <a:ext cx="160" cy="820"/>
              </a:xfrm>
              <a:custGeom>
                <a:avLst/>
                <a:gdLst>
                  <a:gd name="T0" fmla="*/ 17 w 150"/>
                  <a:gd name="T1" fmla="*/ 106 h 836"/>
                  <a:gd name="T2" fmla="*/ 17 w 150"/>
                  <a:gd name="T3" fmla="*/ 106 h 836"/>
                  <a:gd name="T4" fmla="*/ 15 w 150"/>
                  <a:gd name="T5" fmla="*/ 168 h 836"/>
                  <a:gd name="T6" fmla="*/ 4 w 150"/>
                  <a:gd name="T7" fmla="*/ 257 h 836"/>
                  <a:gd name="T8" fmla="*/ 0 w 150"/>
                  <a:gd name="T9" fmla="*/ 363 h 836"/>
                  <a:gd name="T10" fmla="*/ 0 w 150"/>
                  <a:gd name="T11" fmla="*/ 420 h 836"/>
                  <a:gd name="T12" fmla="*/ 2 w 150"/>
                  <a:gd name="T13" fmla="*/ 474 h 836"/>
                  <a:gd name="T14" fmla="*/ 4 w 150"/>
                  <a:gd name="T15" fmla="*/ 528 h 836"/>
                  <a:gd name="T16" fmla="*/ 15 w 150"/>
                  <a:gd name="T17" fmla="*/ 581 h 836"/>
                  <a:gd name="T18" fmla="*/ 27 w 150"/>
                  <a:gd name="T19" fmla="*/ 629 h 836"/>
                  <a:gd name="T20" fmla="*/ 34 w 150"/>
                  <a:gd name="T21" fmla="*/ 650 h 836"/>
                  <a:gd name="T22" fmla="*/ 44 w 150"/>
                  <a:gd name="T23" fmla="*/ 672 h 836"/>
                  <a:gd name="T24" fmla="*/ 53 w 150"/>
                  <a:gd name="T25" fmla="*/ 690 h 836"/>
                  <a:gd name="T26" fmla="*/ 66 w 150"/>
                  <a:gd name="T27" fmla="*/ 706 h 836"/>
                  <a:gd name="T28" fmla="*/ 78 w 150"/>
                  <a:gd name="T29" fmla="*/ 721 h 836"/>
                  <a:gd name="T30" fmla="*/ 95 w 150"/>
                  <a:gd name="T31" fmla="*/ 734 h 836"/>
                  <a:gd name="T32" fmla="*/ 110 w 150"/>
                  <a:gd name="T33" fmla="*/ 744 h 836"/>
                  <a:gd name="T34" fmla="*/ 127 w 150"/>
                  <a:gd name="T35" fmla="*/ 751 h 836"/>
                  <a:gd name="T36" fmla="*/ 149 w 150"/>
                  <a:gd name="T37" fmla="*/ 757 h 836"/>
                  <a:gd name="T38" fmla="*/ 171 w 150"/>
                  <a:gd name="T39" fmla="*/ 759 h 836"/>
                  <a:gd name="T40" fmla="*/ 171 w 150"/>
                  <a:gd name="T41" fmla="*/ 759 h 836"/>
                  <a:gd name="T42" fmla="*/ 180 w 150"/>
                  <a:gd name="T43" fmla="*/ 749 h 836"/>
                  <a:gd name="T44" fmla="*/ 188 w 150"/>
                  <a:gd name="T45" fmla="*/ 739 h 836"/>
                  <a:gd name="T46" fmla="*/ 193 w 150"/>
                  <a:gd name="T47" fmla="*/ 727 h 836"/>
                  <a:gd name="T48" fmla="*/ 199 w 150"/>
                  <a:gd name="T49" fmla="*/ 714 h 836"/>
                  <a:gd name="T50" fmla="*/ 205 w 150"/>
                  <a:gd name="T51" fmla="*/ 687 h 836"/>
                  <a:gd name="T52" fmla="*/ 207 w 150"/>
                  <a:gd name="T53" fmla="*/ 655 h 836"/>
                  <a:gd name="T54" fmla="*/ 205 w 150"/>
                  <a:gd name="T55" fmla="*/ 627 h 836"/>
                  <a:gd name="T56" fmla="*/ 202 w 150"/>
                  <a:gd name="T57" fmla="*/ 597 h 836"/>
                  <a:gd name="T58" fmla="*/ 195 w 150"/>
                  <a:gd name="T59" fmla="*/ 543 h 836"/>
                  <a:gd name="T60" fmla="*/ 195 w 150"/>
                  <a:gd name="T61" fmla="*/ 543 h 836"/>
                  <a:gd name="T62" fmla="*/ 190 w 150"/>
                  <a:gd name="T63" fmla="*/ 412 h 836"/>
                  <a:gd name="T64" fmla="*/ 188 w 150"/>
                  <a:gd name="T65" fmla="*/ 281 h 836"/>
                  <a:gd name="T66" fmla="*/ 188 w 150"/>
                  <a:gd name="T67" fmla="*/ 281 h 836"/>
                  <a:gd name="T68" fmla="*/ 188 w 150"/>
                  <a:gd name="T69" fmla="*/ 223 h 836"/>
                  <a:gd name="T70" fmla="*/ 182 w 150"/>
                  <a:gd name="T71" fmla="*/ 163 h 836"/>
                  <a:gd name="T72" fmla="*/ 177 w 150"/>
                  <a:gd name="T73" fmla="*/ 131 h 836"/>
                  <a:gd name="T74" fmla="*/ 171 w 150"/>
                  <a:gd name="T75" fmla="*/ 104 h 836"/>
                  <a:gd name="T76" fmla="*/ 160 w 150"/>
                  <a:gd name="T77" fmla="*/ 75 h 836"/>
                  <a:gd name="T78" fmla="*/ 149 w 150"/>
                  <a:gd name="T79" fmla="*/ 47 h 836"/>
                  <a:gd name="T80" fmla="*/ 149 w 150"/>
                  <a:gd name="T81" fmla="*/ 47 h 836"/>
                  <a:gd name="T82" fmla="*/ 135 w 150"/>
                  <a:gd name="T83" fmla="*/ 26 h 836"/>
                  <a:gd name="T84" fmla="*/ 124 w 150"/>
                  <a:gd name="T85" fmla="*/ 16 h 836"/>
                  <a:gd name="T86" fmla="*/ 113 w 150"/>
                  <a:gd name="T87" fmla="*/ 6 h 836"/>
                  <a:gd name="T88" fmla="*/ 102 w 150"/>
                  <a:gd name="T89" fmla="*/ 0 h 836"/>
                  <a:gd name="T90" fmla="*/ 95 w 150"/>
                  <a:gd name="T91" fmla="*/ 0 h 836"/>
                  <a:gd name="T92" fmla="*/ 85 w 150"/>
                  <a:gd name="T93" fmla="*/ 4 h 836"/>
                  <a:gd name="T94" fmla="*/ 78 w 150"/>
                  <a:gd name="T95" fmla="*/ 10 h 836"/>
                  <a:gd name="T96" fmla="*/ 69 w 150"/>
                  <a:gd name="T97" fmla="*/ 18 h 836"/>
                  <a:gd name="T98" fmla="*/ 53 w 150"/>
                  <a:gd name="T99" fmla="*/ 39 h 836"/>
                  <a:gd name="T100" fmla="*/ 38 w 150"/>
                  <a:gd name="T101" fmla="*/ 67 h 836"/>
                  <a:gd name="T102" fmla="*/ 27 w 150"/>
                  <a:gd name="T103" fmla="*/ 90 h 836"/>
                  <a:gd name="T104" fmla="*/ 17 w 150"/>
                  <a:gd name="T105" fmla="*/ 112 h 8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0" h="836">
                    <a:moveTo>
                      <a:pt x="12" y="116"/>
                    </a:moveTo>
                    <a:lnTo>
                      <a:pt x="12" y="116"/>
                    </a:lnTo>
                    <a:lnTo>
                      <a:pt x="10" y="184"/>
                    </a:lnTo>
                    <a:lnTo>
                      <a:pt x="4" y="282"/>
                    </a:lnTo>
                    <a:lnTo>
                      <a:pt x="0" y="400"/>
                    </a:lnTo>
                    <a:lnTo>
                      <a:pt x="0" y="462"/>
                    </a:lnTo>
                    <a:lnTo>
                      <a:pt x="2" y="522"/>
                    </a:lnTo>
                    <a:lnTo>
                      <a:pt x="4" y="582"/>
                    </a:lnTo>
                    <a:lnTo>
                      <a:pt x="10" y="640"/>
                    </a:lnTo>
                    <a:lnTo>
                      <a:pt x="20" y="692"/>
                    </a:lnTo>
                    <a:lnTo>
                      <a:pt x="24" y="716"/>
                    </a:lnTo>
                    <a:lnTo>
                      <a:pt x="32" y="740"/>
                    </a:lnTo>
                    <a:lnTo>
                      <a:pt x="38" y="760"/>
                    </a:lnTo>
                    <a:lnTo>
                      <a:pt x="48" y="778"/>
                    </a:lnTo>
                    <a:lnTo>
                      <a:pt x="56" y="794"/>
                    </a:lnTo>
                    <a:lnTo>
                      <a:pt x="68" y="808"/>
                    </a:lnTo>
                    <a:lnTo>
                      <a:pt x="80" y="820"/>
                    </a:lnTo>
                    <a:lnTo>
                      <a:pt x="92" y="828"/>
                    </a:lnTo>
                    <a:lnTo>
                      <a:pt x="108" y="834"/>
                    </a:lnTo>
                    <a:lnTo>
                      <a:pt x="124" y="836"/>
                    </a:lnTo>
                    <a:lnTo>
                      <a:pt x="130" y="826"/>
                    </a:lnTo>
                    <a:lnTo>
                      <a:pt x="136" y="814"/>
                    </a:lnTo>
                    <a:lnTo>
                      <a:pt x="140" y="800"/>
                    </a:lnTo>
                    <a:lnTo>
                      <a:pt x="144" y="786"/>
                    </a:lnTo>
                    <a:lnTo>
                      <a:pt x="148" y="756"/>
                    </a:lnTo>
                    <a:lnTo>
                      <a:pt x="150" y="722"/>
                    </a:lnTo>
                    <a:lnTo>
                      <a:pt x="148" y="690"/>
                    </a:lnTo>
                    <a:lnTo>
                      <a:pt x="146" y="658"/>
                    </a:lnTo>
                    <a:lnTo>
                      <a:pt x="142" y="598"/>
                    </a:lnTo>
                    <a:lnTo>
                      <a:pt x="138" y="454"/>
                    </a:lnTo>
                    <a:lnTo>
                      <a:pt x="136" y="310"/>
                    </a:lnTo>
                    <a:lnTo>
                      <a:pt x="136" y="246"/>
                    </a:lnTo>
                    <a:lnTo>
                      <a:pt x="132" y="178"/>
                    </a:lnTo>
                    <a:lnTo>
                      <a:pt x="128" y="146"/>
                    </a:lnTo>
                    <a:lnTo>
                      <a:pt x="124" y="114"/>
                    </a:lnTo>
                    <a:lnTo>
                      <a:pt x="116" y="82"/>
                    </a:lnTo>
                    <a:lnTo>
                      <a:pt x="108" y="52"/>
                    </a:lnTo>
                    <a:lnTo>
                      <a:pt x="98" y="30"/>
                    </a:lnTo>
                    <a:lnTo>
                      <a:pt x="90" y="16"/>
                    </a:lnTo>
                    <a:lnTo>
                      <a:pt x="82" y="6"/>
                    </a:lnTo>
                    <a:lnTo>
                      <a:pt x="74" y="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6" y="10"/>
                    </a:lnTo>
                    <a:lnTo>
                      <a:pt x="50" y="18"/>
                    </a:lnTo>
                    <a:lnTo>
                      <a:pt x="38" y="44"/>
                    </a:lnTo>
                    <a:lnTo>
                      <a:pt x="28" y="72"/>
                    </a:lnTo>
                    <a:lnTo>
                      <a:pt x="20" y="100"/>
                    </a:lnTo>
                    <a:lnTo>
                      <a:pt x="12" y="12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" name="Freeform 189"/>
              <p:cNvSpPr>
                <a:spLocks/>
              </p:cNvSpPr>
              <p:nvPr userDrawn="1"/>
            </p:nvSpPr>
            <p:spPr bwMode="auto">
              <a:xfrm>
                <a:off x="5576" y="214"/>
                <a:ext cx="160" cy="860"/>
              </a:xfrm>
              <a:custGeom>
                <a:avLst/>
                <a:gdLst>
                  <a:gd name="T0" fmla="*/ 0 w 166"/>
                  <a:gd name="T1" fmla="*/ 174 h 852"/>
                  <a:gd name="T2" fmla="*/ 0 w 166"/>
                  <a:gd name="T3" fmla="*/ 174 h 852"/>
                  <a:gd name="T4" fmla="*/ 2 w 166"/>
                  <a:gd name="T5" fmla="*/ 232 h 852"/>
                  <a:gd name="T6" fmla="*/ 6 w 166"/>
                  <a:gd name="T7" fmla="*/ 293 h 852"/>
                  <a:gd name="T8" fmla="*/ 13 w 166"/>
                  <a:gd name="T9" fmla="*/ 410 h 852"/>
                  <a:gd name="T10" fmla="*/ 21 w 166"/>
                  <a:gd name="T11" fmla="*/ 525 h 852"/>
                  <a:gd name="T12" fmla="*/ 25 w 166"/>
                  <a:gd name="T13" fmla="*/ 581 h 852"/>
                  <a:gd name="T14" fmla="*/ 27 w 166"/>
                  <a:gd name="T15" fmla="*/ 644 h 852"/>
                  <a:gd name="T16" fmla="*/ 27 w 166"/>
                  <a:gd name="T17" fmla="*/ 644 h 852"/>
                  <a:gd name="T18" fmla="*/ 25 w 166"/>
                  <a:gd name="T19" fmla="*/ 690 h 852"/>
                  <a:gd name="T20" fmla="*/ 21 w 166"/>
                  <a:gd name="T21" fmla="*/ 745 h 852"/>
                  <a:gd name="T22" fmla="*/ 21 w 166"/>
                  <a:gd name="T23" fmla="*/ 771 h 852"/>
                  <a:gd name="T24" fmla="*/ 21 w 166"/>
                  <a:gd name="T25" fmla="*/ 795 h 852"/>
                  <a:gd name="T26" fmla="*/ 25 w 166"/>
                  <a:gd name="T27" fmla="*/ 821 h 852"/>
                  <a:gd name="T28" fmla="*/ 33 w 166"/>
                  <a:gd name="T29" fmla="*/ 844 h 852"/>
                  <a:gd name="T30" fmla="*/ 33 w 166"/>
                  <a:gd name="T31" fmla="*/ 844 h 852"/>
                  <a:gd name="T32" fmla="*/ 39 w 166"/>
                  <a:gd name="T33" fmla="*/ 864 h 852"/>
                  <a:gd name="T34" fmla="*/ 52 w 166"/>
                  <a:gd name="T35" fmla="*/ 880 h 852"/>
                  <a:gd name="T36" fmla="*/ 58 w 166"/>
                  <a:gd name="T37" fmla="*/ 884 h 852"/>
                  <a:gd name="T38" fmla="*/ 63 w 166"/>
                  <a:gd name="T39" fmla="*/ 888 h 852"/>
                  <a:gd name="T40" fmla="*/ 67 w 166"/>
                  <a:gd name="T41" fmla="*/ 890 h 852"/>
                  <a:gd name="T42" fmla="*/ 73 w 166"/>
                  <a:gd name="T43" fmla="*/ 892 h 852"/>
                  <a:gd name="T44" fmla="*/ 81 w 166"/>
                  <a:gd name="T45" fmla="*/ 890 h 852"/>
                  <a:gd name="T46" fmla="*/ 85 w 166"/>
                  <a:gd name="T47" fmla="*/ 888 h 852"/>
                  <a:gd name="T48" fmla="*/ 90 w 166"/>
                  <a:gd name="T49" fmla="*/ 886 h 852"/>
                  <a:gd name="T50" fmla="*/ 96 w 166"/>
                  <a:gd name="T51" fmla="*/ 880 h 852"/>
                  <a:gd name="T52" fmla="*/ 107 w 166"/>
                  <a:gd name="T53" fmla="*/ 868 h 852"/>
                  <a:gd name="T54" fmla="*/ 115 w 166"/>
                  <a:gd name="T55" fmla="*/ 848 h 852"/>
                  <a:gd name="T56" fmla="*/ 115 w 166"/>
                  <a:gd name="T57" fmla="*/ 848 h 852"/>
                  <a:gd name="T58" fmla="*/ 121 w 166"/>
                  <a:gd name="T59" fmla="*/ 826 h 852"/>
                  <a:gd name="T60" fmla="*/ 128 w 166"/>
                  <a:gd name="T61" fmla="*/ 801 h 852"/>
                  <a:gd name="T62" fmla="*/ 132 w 166"/>
                  <a:gd name="T63" fmla="*/ 775 h 852"/>
                  <a:gd name="T64" fmla="*/ 135 w 166"/>
                  <a:gd name="T65" fmla="*/ 747 h 852"/>
                  <a:gd name="T66" fmla="*/ 137 w 166"/>
                  <a:gd name="T67" fmla="*/ 717 h 852"/>
                  <a:gd name="T68" fmla="*/ 138 w 166"/>
                  <a:gd name="T69" fmla="*/ 684 h 852"/>
                  <a:gd name="T70" fmla="*/ 137 w 166"/>
                  <a:gd name="T71" fmla="*/ 620 h 852"/>
                  <a:gd name="T72" fmla="*/ 135 w 166"/>
                  <a:gd name="T73" fmla="*/ 553 h 852"/>
                  <a:gd name="T74" fmla="*/ 130 w 166"/>
                  <a:gd name="T75" fmla="*/ 487 h 852"/>
                  <a:gd name="T76" fmla="*/ 123 w 166"/>
                  <a:gd name="T77" fmla="*/ 381 h 852"/>
                  <a:gd name="T78" fmla="*/ 123 w 166"/>
                  <a:gd name="T79" fmla="*/ 381 h 852"/>
                  <a:gd name="T80" fmla="*/ 120 w 166"/>
                  <a:gd name="T81" fmla="*/ 289 h 852"/>
                  <a:gd name="T82" fmla="*/ 115 w 166"/>
                  <a:gd name="T83" fmla="*/ 232 h 852"/>
                  <a:gd name="T84" fmla="*/ 108 w 166"/>
                  <a:gd name="T85" fmla="*/ 178 h 852"/>
                  <a:gd name="T86" fmla="*/ 104 w 166"/>
                  <a:gd name="T87" fmla="*/ 147 h 852"/>
                  <a:gd name="T88" fmla="*/ 98 w 166"/>
                  <a:gd name="T89" fmla="*/ 121 h 852"/>
                  <a:gd name="T90" fmla="*/ 91 w 166"/>
                  <a:gd name="T91" fmla="*/ 97 h 852"/>
                  <a:gd name="T92" fmla="*/ 85 w 166"/>
                  <a:gd name="T93" fmla="*/ 75 h 852"/>
                  <a:gd name="T94" fmla="*/ 75 w 166"/>
                  <a:gd name="T95" fmla="*/ 48 h 852"/>
                  <a:gd name="T96" fmla="*/ 65 w 166"/>
                  <a:gd name="T97" fmla="*/ 30 h 852"/>
                  <a:gd name="T98" fmla="*/ 54 w 166"/>
                  <a:gd name="T99" fmla="*/ 14 h 852"/>
                  <a:gd name="T100" fmla="*/ 39 w 166"/>
                  <a:gd name="T101" fmla="*/ 0 h 852"/>
                  <a:gd name="T102" fmla="*/ 39 w 166"/>
                  <a:gd name="T103" fmla="*/ 0 h 852"/>
                  <a:gd name="T104" fmla="*/ 35 w 166"/>
                  <a:gd name="T105" fmla="*/ 6 h 852"/>
                  <a:gd name="T106" fmla="*/ 27 w 166"/>
                  <a:gd name="T107" fmla="*/ 14 h 852"/>
                  <a:gd name="T108" fmla="*/ 15 w 166"/>
                  <a:gd name="T109" fmla="*/ 32 h 852"/>
                  <a:gd name="T110" fmla="*/ 12 w 166"/>
                  <a:gd name="T111" fmla="*/ 52 h 852"/>
                  <a:gd name="T112" fmla="*/ 6 w 166"/>
                  <a:gd name="T113" fmla="*/ 79 h 852"/>
                  <a:gd name="T114" fmla="*/ 2 w 166"/>
                  <a:gd name="T115" fmla="*/ 103 h 852"/>
                  <a:gd name="T116" fmla="*/ 0 w 166"/>
                  <a:gd name="T117" fmla="*/ 125 h 852"/>
                  <a:gd name="T118" fmla="*/ 0 w 166"/>
                  <a:gd name="T119" fmla="*/ 149 h 852"/>
                  <a:gd name="T120" fmla="*/ 0 w 166"/>
                  <a:gd name="T121" fmla="*/ 174 h 8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6" h="852">
                    <a:moveTo>
                      <a:pt x="0" y="164"/>
                    </a:moveTo>
                    <a:lnTo>
                      <a:pt x="0" y="164"/>
                    </a:lnTo>
                    <a:lnTo>
                      <a:pt x="2" y="222"/>
                    </a:lnTo>
                    <a:lnTo>
                      <a:pt x="6" y="278"/>
                    </a:lnTo>
                    <a:lnTo>
                      <a:pt x="16" y="390"/>
                    </a:lnTo>
                    <a:lnTo>
                      <a:pt x="26" y="500"/>
                    </a:lnTo>
                    <a:lnTo>
                      <a:pt x="30" y="556"/>
                    </a:lnTo>
                    <a:lnTo>
                      <a:pt x="32" y="614"/>
                    </a:lnTo>
                    <a:lnTo>
                      <a:pt x="30" y="660"/>
                    </a:lnTo>
                    <a:lnTo>
                      <a:pt x="26" y="710"/>
                    </a:lnTo>
                    <a:lnTo>
                      <a:pt x="26" y="736"/>
                    </a:lnTo>
                    <a:lnTo>
                      <a:pt x="26" y="760"/>
                    </a:lnTo>
                    <a:lnTo>
                      <a:pt x="30" y="784"/>
                    </a:lnTo>
                    <a:lnTo>
                      <a:pt x="38" y="804"/>
                    </a:lnTo>
                    <a:lnTo>
                      <a:pt x="48" y="824"/>
                    </a:lnTo>
                    <a:lnTo>
                      <a:pt x="62" y="840"/>
                    </a:lnTo>
                    <a:lnTo>
                      <a:pt x="68" y="844"/>
                    </a:lnTo>
                    <a:lnTo>
                      <a:pt x="76" y="848"/>
                    </a:lnTo>
                    <a:lnTo>
                      <a:pt x="82" y="850"/>
                    </a:lnTo>
                    <a:lnTo>
                      <a:pt x="88" y="852"/>
                    </a:lnTo>
                    <a:lnTo>
                      <a:pt x="96" y="850"/>
                    </a:lnTo>
                    <a:lnTo>
                      <a:pt x="102" y="848"/>
                    </a:lnTo>
                    <a:lnTo>
                      <a:pt x="108" y="846"/>
                    </a:lnTo>
                    <a:lnTo>
                      <a:pt x="116" y="840"/>
                    </a:lnTo>
                    <a:lnTo>
                      <a:pt x="128" y="828"/>
                    </a:lnTo>
                    <a:lnTo>
                      <a:pt x="138" y="808"/>
                    </a:lnTo>
                    <a:lnTo>
                      <a:pt x="146" y="788"/>
                    </a:lnTo>
                    <a:lnTo>
                      <a:pt x="154" y="766"/>
                    </a:lnTo>
                    <a:lnTo>
                      <a:pt x="158" y="740"/>
                    </a:lnTo>
                    <a:lnTo>
                      <a:pt x="162" y="712"/>
                    </a:lnTo>
                    <a:lnTo>
                      <a:pt x="164" y="684"/>
                    </a:lnTo>
                    <a:lnTo>
                      <a:pt x="166" y="654"/>
                    </a:lnTo>
                    <a:lnTo>
                      <a:pt x="164" y="590"/>
                    </a:lnTo>
                    <a:lnTo>
                      <a:pt x="162" y="528"/>
                    </a:lnTo>
                    <a:lnTo>
                      <a:pt x="156" y="466"/>
                    </a:lnTo>
                    <a:lnTo>
                      <a:pt x="148" y="364"/>
                    </a:lnTo>
                    <a:lnTo>
                      <a:pt x="144" y="274"/>
                    </a:lnTo>
                    <a:lnTo>
                      <a:pt x="138" y="222"/>
                    </a:lnTo>
                    <a:lnTo>
                      <a:pt x="130" y="168"/>
                    </a:lnTo>
                    <a:lnTo>
                      <a:pt x="124" y="142"/>
                    </a:lnTo>
                    <a:lnTo>
                      <a:pt x="118" y="116"/>
                    </a:lnTo>
                    <a:lnTo>
                      <a:pt x="110" y="92"/>
                    </a:lnTo>
                    <a:lnTo>
                      <a:pt x="102" y="70"/>
                    </a:lnTo>
                    <a:lnTo>
                      <a:pt x="90" y="48"/>
                    </a:lnTo>
                    <a:lnTo>
                      <a:pt x="78" y="30"/>
                    </a:lnTo>
                    <a:lnTo>
                      <a:pt x="64" y="14"/>
                    </a:lnTo>
                    <a:lnTo>
                      <a:pt x="48" y="0"/>
                    </a:lnTo>
                    <a:lnTo>
                      <a:pt x="40" y="6"/>
                    </a:lnTo>
                    <a:lnTo>
                      <a:pt x="32" y="14"/>
                    </a:lnTo>
                    <a:lnTo>
                      <a:pt x="20" y="32"/>
                    </a:lnTo>
                    <a:lnTo>
                      <a:pt x="12" y="52"/>
                    </a:lnTo>
                    <a:lnTo>
                      <a:pt x="6" y="74"/>
                    </a:lnTo>
                    <a:lnTo>
                      <a:pt x="2" y="98"/>
                    </a:lnTo>
                    <a:lnTo>
                      <a:pt x="0" y="120"/>
                    </a:lnTo>
                    <a:lnTo>
                      <a:pt x="0" y="14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" name="Freeform 190"/>
              <p:cNvSpPr>
                <a:spLocks/>
              </p:cNvSpPr>
              <p:nvPr userDrawn="1"/>
            </p:nvSpPr>
            <p:spPr bwMode="auto">
              <a:xfrm>
                <a:off x="5576" y="214"/>
                <a:ext cx="160" cy="860"/>
              </a:xfrm>
              <a:custGeom>
                <a:avLst/>
                <a:gdLst>
                  <a:gd name="T0" fmla="*/ 0 w 166"/>
                  <a:gd name="T1" fmla="*/ 174 h 852"/>
                  <a:gd name="T2" fmla="*/ 0 w 166"/>
                  <a:gd name="T3" fmla="*/ 174 h 852"/>
                  <a:gd name="T4" fmla="*/ 2 w 166"/>
                  <a:gd name="T5" fmla="*/ 232 h 852"/>
                  <a:gd name="T6" fmla="*/ 6 w 166"/>
                  <a:gd name="T7" fmla="*/ 293 h 852"/>
                  <a:gd name="T8" fmla="*/ 13 w 166"/>
                  <a:gd name="T9" fmla="*/ 410 h 852"/>
                  <a:gd name="T10" fmla="*/ 21 w 166"/>
                  <a:gd name="T11" fmla="*/ 525 h 852"/>
                  <a:gd name="T12" fmla="*/ 25 w 166"/>
                  <a:gd name="T13" fmla="*/ 581 h 852"/>
                  <a:gd name="T14" fmla="*/ 27 w 166"/>
                  <a:gd name="T15" fmla="*/ 644 h 852"/>
                  <a:gd name="T16" fmla="*/ 27 w 166"/>
                  <a:gd name="T17" fmla="*/ 644 h 852"/>
                  <a:gd name="T18" fmla="*/ 25 w 166"/>
                  <a:gd name="T19" fmla="*/ 690 h 852"/>
                  <a:gd name="T20" fmla="*/ 21 w 166"/>
                  <a:gd name="T21" fmla="*/ 745 h 852"/>
                  <a:gd name="T22" fmla="*/ 21 w 166"/>
                  <a:gd name="T23" fmla="*/ 771 h 852"/>
                  <a:gd name="T24" fmla="*/ 21 w 166"/>
                  <a:gd name="T25" fmla="*/ 795 h 852"/>
                  <a:gd name="T26" fmla="*/ 25 w 166"/>
                  <a:gd name="T27" fmla="*/ 821 h 852"/>
                  <a:gd name="T28" fmla="*/ 33 w 166"/>
                  <a:gd name="T29" fmla="*/ 844 h 852"/>
                  <a:gd name="T30" fmla="*/ 33 w 166"/>
                  <a:gd name="T31" fmla="*/ 844 h 852"/>
                  <a:gd name="T32" fmla="*/ 39 w 166"/>
                  <a:gd name="T33" fmla="*/ 864 h 852"/>
                  <a:gd name="T34" fmla="*/ 52 w 166"/>
                  <a:gd name="T35" fmla="*/ 880 h 852"/>
                  <a:gd name="T36" fmla="*/ 58 w 166"/>
                  <a:gd name="T37" fmla="*/ 884 h 852"/>
                  <a:gd name="T38" fmla="*/ 63 w 166"/>
                  <a:gd name="T39" fmla="*/ 888 h 852"/>
                  <a:gd name="T40" fmla="*/ 67 w 166"/>
                  <a:gd name="T41" fmla="*/ 890 h 852"/>
                  <a:gd name="T42" fmla="*/ 73 w 166"/>
                  <a:gd name="T43" fmla="*/ 892 h 852"/>
                  <a:gd name="T44" fmla="*/ 81 w 166"/>
                  <a:gd name="T45" fmla="*/ 890 h 852"/>
                  <a:gd name="T46" fmla="*/ 85 w 166"/>
                  <a:gd name="T47" fmla="*/ 888 h 852"/>
                  <a:gd name="T48" fmla="*/ 90 w 166"/>
                  <a:gd name="T49" fmla="*/ 886 h 852"/>
                  <a:gd name="T50" fmla="*/ 96 w 166"/>
                  <a:gd name="T51" fmla="*/ 880 h 852"/>
                  <a:gd name="T52" fmla="*/ 107 w 166"/>
                  <a:gd name="T53" fmla="*/ 868 h 852"/>
                  <a:gd name="T54" fmla="*/ 115 w 166"/>
                  <a:gd name="T55" fmla="*/ 848 h 852"/>
                  <a:gd name="T56" fmla="*/ 115 w 166"/>
                  <a:gd name="T57" fmla="*/ 848 h 852"/>
                  <a:gd name="T58" fmla="*/ 121 w 166"/>
                  <a:gd name="T59" fmla="*/ 826 h 852"/>
                  <a:gd name="T60" fmla="*/ 128 w 166"/>
                  <a:gd name="T61" fmla="*/ 801 h 852"/>
                  <a:gd name="T62" fmla="*/ 132 w 166"/>
                  <a:gd name="T63" fmla="*/ 775 h 852"/>
                  <a:gd name="T64" fmla="*/ 135 w 166"/>
                  <a:gd name="T65" fmla="*/ 747 h 852"/>
                  <a:gd name="T66" fmla="*/ 137 w 166"/>
                  <a:gd name="T67" fmla="*/ 717 h 852"/>
                  <a:gd name="T68" fmla="*/ 138 w 166"/>
                  <a:gd name="T69" fmla="*/ 684 h 852"/>
                  <a:gd name="T70" fmla="*/ 137 w 166"/>
                  <a:gd name="T71" fmla="*/ 620 h 852"/>
                  <a:gd name="T72" fmla="*/ 135 w 166"/>
                  <a:gd name="T73" fmla="*/ 553 h 852"/>
                  <a:gd name="T74" fmla="*/ 130 w 166"/>
                  <a:gd name="T75" fmla="*/ 487 h 852"/>
                  <a:gd name="T76" fmla="*/ 123 w 166"/>
                  <a:gd name="T77" fmla="*/ 381 h 852"/>
                  <a:gd name="T78" fmla="*/ 123 w 166"/>
                  <a:gd name="T79" fmla="*/ 381 h 852"/>
                  <a:gd name="T80" fmla="*/ 120 w 166"/>
                  <a:gd name="T81" fmla="*/ 289 h 852"/>
                  <a:gd name="T82" fmla="*/ 115 w 166"/>
                  <a:gd name="T83" fmla="*/ 232 h 852"/>
                  <a:gd name="T84" fmla="*/ 108 w 166"/>
                  <a:gd name="T85" fmla="*/ 178 h 852"/>
                  <a:gd name="T86" fmla="*/ 104 w 166"/>
                  <a:gd name="T87" fmla="*/ 147 h 852"/>
                  <a:gd name="T88" fmla="*/ 98 w 166"/>
                  <a:gd name="T89" fmla="*/ 121 h 852"/>
                  <a:gd name="T90" fmla="*/ 91 w 166"/>
                  <a:gd name="T91" fmla="*/ 97 h 852"/>
                  <a:gd name="T92" fmla="*/ 85 w 166"/>
                  <a:gd name="T93" fmla="*/ 75 h 852"/>
                  <a:gd name="T94" fmla="*/ 75 w 166"/>
                  <a:gd name="T95" fmla="*/ 48 h 852"/>
                  <a:gd name="T96" fmla="*/ 65 w 166"/>
                  <a:gd name="T97" fmla="*/ 30 h 852"/>
                  <a:gd name="T98" fmla="*/ 54 w 166"/>
                  <a:gd name="T99" fmla="*/ 14 h 852"/>
                  <a:gd name="T100" fmla="*/ 39 w 166"/>
                  <a:gd name="T101" fmla="*/ 0 h 852"/>
                  <a:gd name="T102" fmla="*/ 39 w 166"/>
                  <a:gd name="T103" fmla="*/ 0 h 852"/>
                  <a:gd name="T104" fmla="*/ 35 w 166"/>
                  <a:gd name="T105" fmla="*/ 6 h 852"/>
                  <a:gd name="T106" fmla="*/ 27 w 166"/>
                  <a:gd name="T107" fmla="*/ 14 h 852"/>
                  <a:gd name="T108" fmla="*/ 15 w 166"/>
                  <a:gd name="T109" fmla="*/ 32 h 852"/>
                  <a:gd name="T110" fmla="*/ 12 w 166"/>
                  <a:gd name="T111" fmla="*/ 52 h 852"/>
                  <a:gd name="T112" fmla="*/ 6 w 166"/>
                  <a:gd name="T113" fmla="*/ 79 h 852"/>
                  <a:gd name="T114" fmla="*/ 2 w 166"/>
                  <a:gd name="T115" fmla="*/ 103 h 852"/>
                  <a:gd name="T116" fmla="*/ 0 w 166"/>
                  <a:gd name="T117" fmla="*/ 125 h 852"/>
                  <a:gd name="T118" fmla="*/ 0 w 166"/>
                  <a:gd name="T119" fmla="*/ 149 h 852"/>
                  <a:gd name="T120" fmla="*/ 0 w 166"/>
                  <a:gd name="T121" fmla="*/ 174 h 8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6" h="852">
                    <a:moveTo>
                      <a:pt x="0" y="164"/>
                    </a:moveTo>
                    <a:lnTo>
                      <a:pt x="0" y="164"/>
                    </a:lnTo>
                    <a:lnTo>
                      <a:pt x="2" y="222"/>
                    </a:lnTo>
                    <a:lnTo>
                      <a:pt x="6" y="278"/>
                    </a:lnTo>
                    <a:lnTo>
                      <a:pt x="16" y="390"/>
                    </a:lnTo>
                    <a:lnTo>
                      <a:pt x="26" y="500"/>
                    </a:lnTo>
                    <a:lnTo>
                      <a:pt x="30" y="556"/>
                    </a:lnTo>
                    <a:lnTo>
                      <a:pt x="32" y="614"/>
                    </a:lnTo>
                    <a:lnTo>
                      <a:pt x="30" y="660"/>
                    </a:lnTo>
                    <a:lnTo>
                      <a:pt x="26" y="710"/>
                    </a:lnTo>
                    <a:lnTo>
                      <a:pt x="26" y="736"/>
                    </a:lnTo>
                    <a:lnTo>
                      <a:pt x="26" y="760"/>
                    </a:lnTo>
                    <a:lnTo>
                      <a:pt x="30" y="784"/>
                    </a:lnTo>
                    <a:lnTo>
                      <a:pt x="38" y="804"/>
                    </a:lnTo>
                    <a:lnTo>
                      <a:pt x="48" y="824"/>
                    </a:lnTo>
                    <a:lnTo>
                      <a:pt x="62" y="840"/>
                    </a:lnTo>
                    <a:lnTo>
                      <a:pt x="68" y="844"/>
                    </a:lnTo>
                    <a:lnTo>
                      <a:pt x="76" y="848"/>
                    </a:lnTo>
                    <a:lnTo>
                      <a:pt x="82" y="850"/>
                    </a:lnTo>
                    <a:lnTo>
                      <a:pt x="88" y="852"/>
                    </a:lnTo>
                    <a:lnTo>
                      <a:pt x="96" y="850"/>
                    </a:lnTo>
                    <a:lnTo>
                      <a:pt x="102" y="848"/>
                    </a:lnTo>
                    <a:lnTo>
                      <a:pt x="108" y="846"/>
                    </a:lnTo>
                    <a:lnTo>
                      <a:pt x="116" y="840"/>
                    </a:lnTo>
                    <a:lnTo>
                      <a:pt x="128" y="828"/>
                    </a:lnTo>
                    <a:lnTo>
                      <a:pt x="138" y="808"/>
                    </a:lnTo>
                    <a:lnTo>
                      <a:pt x="146" y="788"/>
                    </a:lnTo>
                    <a:lnTo>
                      <a:pt x="154" y="766"/>
                    </a:lnTo>
                    <a:lnTo>
                      <a:pt x="158" y="740"/>
                    </a:lnTo>
                    <a:lnTo>
                      <a:pt x="162" y="712"/>
                    </a:lnTo>
                    <a:lnTo>
                      <a:pt x="164" y="684"/>
                    </a:lnTo>
                    <a:lnTo>
                      <a:pt x="166" y="654"/>
                    </a:lnTo>
                    <a:lnTo>
                      <a:pt x="164" y="590"/>
                    </a:lnTo>
                    <a:lnTo>
                      <a:pt x="162" y="528"/>
                    </a:lnTo>
                    <a:lnTo>
                      <a:pt x="156" y="466"/>
                    </a:lnTo>
                    <a:lnTo>
                      <a:pt x="148" y="364"/>
                    </a:lnTo>
                    <a:lnTo>
                      <a:pt x="144" y="274"/>
                    </a:lnTo>
                    <a:lnTo>
                      <a:pt x="138" y="222"/>
                    </a:lnTo>
                    <a:lnTo>
                      <a:pt x="130" y="168"/>
                    </a:lnTo>
                    <a:lnTo>
                      <a:pt x="124" y="142"/>
                    </a:lnTo>
                    <a:lnTo>
                      <a:pt x="118" y="116"/>
                    </a:lnTo>
                    <a:lnTo>
                      <a:pt x="110" y="92"/>
                    </a:lnTo>
                    <a:lnTo>
                      <a:pt x="102" y="70"/>
                    </a:lnTo>
                    <a:lnTo>
                      <a:pt x="90" y="48"/>
                    </a:lnTo>
                    <a:lnTo>
                      <a:pt x="78" y="30"/>
                    </a:lnTo>
                    <a:lnTo>
                      <a:pt x="64" y="14"/>
                    </a:lnTo>
                    <a:lnTo>
                      <a:pt x="48" y="0"/>
                    </a:lnTo>
                    <a:lnTo>
                      <a:pt x="40" y="6"/>
                    </a:lnTo>
                    <a:lnTo>
                      <a:pt x="32" y="14"/>
                    </a:lnTo>
                    <a:lnTo>
                      <a:pt x="20" y="32"/>
                    </a:lnTo>
                    <a:lnTo>
                      <a:pt x="12" y="52"/>
                    </a:lnTo>
                    <a:lnTo>
                      <a:pt x="6" y="74"/>
                    </a:lnTo>
                    <a:lnTo>
                      <a:pt x="2" y="98"/>
                    </a:lnTo>
                    <a:lnTo>
                      <a:pt x="0" y="120"/>
                    </a:lnTo>
                    <a:lnTo>
                      <a:pt x="0" y="144"/>
                    </a:lnTo>
                    <a:lnTo>
                      <a:pt x="0" y="16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" name="Freeform 191"/>
              <p:cNvSpPr>
                <a:spLocks/>
              </p:cNvSpPr>
              <p:nvPr userDrawn="1"/>
            </p:nvSpPr>
            <p:spPr bwMode="auto">
              <a:xfrm>
                <a:off x="6236" y="214"/>
                <a:ext cx="140" cy="800"/>
              </a:xfrm>
              <a:custGeom>
                <a:avLst/>
                <a:gdLst>
                  <a:gd name="T0" fmla="*/ 12 w 136"/>
                  <a:gd name="T1" fmla="*/ 122 h 786"/>
                  <a:gd name="T2" fmla="*/ 12 w 136"/>
                  <a:gd name="T3" fmla="*/ 122 h 786"/>
                  <a:gd name="T4" fmla="*/ 14 w 136"/>
                  <a:gd name="T5" fmla="*/ 250 h 786"/>
                  <a:gd name="T6" fmla="*/ 14 w 136"/>
                  <a:gd name="T7" fmla="*/ 380 h 786"/>
                  <a:gd name="T8" fmla="*/ 16 w 136"/>
                  <a:gd name="T9" fmla="*/ 511 h 786"/>
                  <a:gd name="T10" fmla="*/ 14 w 136"/>
                  <a:gd name="T11" fmla="*/ 577 h 786"/>
                  <a:gd name="T12" fmla="*/ 12 w 136"/>
                  <a:gd name="T13" fmla="*/ 640 h 786"/>
                  <a:gd name="T14" fmla="*/ 12 w 136"/>
                  <a:gd name="T15" fmla="*/ 640 h 786"/>
                  <a:gd name="T16" fmla="*/ 8 w 136"/>
                  <a:gd name="T17" fmla="*/ 684 h 786"/>
                  <a:gd name="T18" fmla="*/ 2 w 136"/>
                  <a:gd name="T19" fmla="*/ 736 h 786"/>
                  <a:gd name="T20" fmla="*/ 0 w 136"/>
                  <a:gd name="T21" fmla="*/ 762 h 786"/>
                  <a:gd name="T22" fmla="*/ 0 w 136"/>
                  <a:gd name="T23" fmla="*/ 787 h 786"/>
                  <a:gd name="T24" fmla="*/ 4 w 136"/>
                  <a:gd name="T25" fmla="*/ 810 h 786"/>
                  <a:gd name="T26" fmla="*/ 8 w 136"/>
                  <a:gd name="T27" fmla="*/ 819 h 786"/>
                  <a:gd name="T28" fmla="*/ 12 w 136"/>
                  <a:gd name="T29" fmla="*/ 828 h 786"/>
                  <a:gd name="T30" fmla="*/ 12 w 136"/>
                  <a:gd name="T31" fmla="*/ 828 h 786"/>
                  <a:gd name="T32" fmla="*/ 25 w 136"/>
                  <a:gd name="T33" fmla="*/ 841 h 786"/>
                  <a:gd name="T34" fmla="*/ 35 w 136"/>
                  <a:gd name="T35" fmla="*/ 850 h 786"/>
                  <a:gd name="T36" fmla="*/ 43 w 136"/>
                  <a:gd name="T37" fmla="*/ 854 h 786"/>
                  <a:gd name="T38" fmla="*/ 51 w 136"/>
                  <a:gd name="T39" fmla="*/ 858 h 786"/>
                  <a:gd name="T40" fmla="*/ 64 w 136"/>
                  <a:gd name="T41" fmla="*/ 856 h 786"/>
                  <a:gd name="T42" fmla="*/ 72 w 136"/>
                  <a:gd name="T43" fmla="*/ 854 h 786"/>
                  <a:gd name="T44" fmla="*/ 78 w 136"/>
                  <a:gd name="T45" fmla="*/ 848 h 786"/>
                  <a:gd name="T46" fmla="*/ 86 w 136"/>
                  <a:gd name="T47" fmla="*/ 841 h 786"/>
                  <a:gd name="T48" fmla="*/ 103 w 136"/>
                  <a:gd name="T49" fmla="*/ 821 h 786"/>
                  <a:gd name="T50" fmla="*/ 113 w 136"/>
                  <a:gd name="T51" fmla="*/ 800 h 786"/>
                  <a:gd name="T52" fmla="*/ 121 w 136"/>
                  <a:gd name="T53" fmla="*/ 776 h 786"/>
                  <a:gd name="T54" fmla="*/ 129 w 136"/>
                  <a:gd name="T55" fmla="*/ 751 h 786"/>
                  <a:gd name="T56" fmla="*/ 129 w 136"/>
                  <a:gd name="T57" fmla="*/ 751 h 786"/>
                  <a:gd name="T58" fmla="*/ 140 w 136"/>
                  <a:gd name="T59" fmla="*/ 721 h 786"/>
                  <a:gd name="T60" fmla="*/ 144 w 136"/>
                  <a:gd name="T61" fmla="*/ 688 h 786"/>
                  <a:gd name="T62" fmla="*/ 152 w 136"/>
                  <a:gd name="T63" fmla="*/ 623 h 786"/>
                  <a:gd name="T64" fmla="*/ 156 w 136"/>
                  <a:gd name="T65" fmla="*/ 552 h 786"/>
                  <a:gd name="T66" fmla="*/ 156 w 136"/>
                  <a:gd name="T67" fmla="*/ 480 h 786"/>
                  <a:gd name="T68" fmla="*/ 156 w 136"/>
                  <a:gd name="T69" fmla="*/ 411 h 786"/>
                  <a:gd name="T70" fmla="*/ 154 w 136"/>
                  <a:gd name="T71" fmla="*/ 340 h 786"/>
                  <a:gd name="T72" fmla="*/ 148 w 136"/>
                  <a:gd name="T73" fmla="*/ 207 h 786"/>
                  <a:gd name="T74" fmla="*/ 148 w 136"/>
                  <a:gd name="T75" fmla="*/ 207 h 786"/>
                  <a:gd name="T76" fmla="*/ 148 w 136"/>
                  <a:gd name="T77" fmla="*/ 161 h 786"/>
                  <a:gd name="T78" fmla="*/ 148 w 136"/>
                  <a:gd name="T79" fmla="*/ 132 h 786"/>
                  <a:gd name="T80" fmla="*/ 146 w 136"/>
                  <a:gd name="T81" fmla="*/ 104 h 786"/>
                  <a:gd name="T82" fmla="*/ 144 w 136"/>
                  <a:gd name="T83" fmla="*/ 73 h 786"/>
                  <a:gd name="T84" fmla="*/ 137 w 136"/>
                  <a:gd name="T85" fmla="*/ 49 h 786"/>
                  <a:gd name="T86" fmla="*/ 132 w 136"/>
                  <a:gd name="T87" fmla="*/ 39 h 786"/>
                  <a:gd name="T88" fmla="*/ 124 w 136"/>
                  <a:gd name="T89" fmla="*/ 24 h 786"/>
                  <a:gd name="T90" fmla="*/ 119 w 136"/>
                  <a:gd name="T91" fmla="*/ 16 h 786"/>
                  <a:gd name="T92" fmla="*/ 111 w 136"/>
                  <a:gd name="T93" fmla="*/ 10 h 786"/>
                  <a:gd name="T94" fmla="*/ 111 w 136"/>
                  <a:gd name="T95" fmla="*/ 10 h 786"/>
                  <a:gd name="T96" fmla="*/ 98 w 136"/>
                  <a:gd name="T97" fmla="*/ 4 h 786"/>
                  <a:gd name="T98" fmla="*/ 84 w 136"/>
                  <a:gd name="T99" fmla="*/ 0 h 786"/>
                  <a:gd name="T100" fmla="*/ 76 w 136"/>
                  <a:gd name="T101" fmla="*/ 0 h 786"/>
                  <a:gd name="T102" fmla="*/ 68 w 136"/>
                  <a:gd name="T103" fmla="*/ 2 h 786"/>
                  <a:gd name="T104" fmla="*/ 58 w 136"/>
                  <a:gd name="T105" fmla="*/ 8 h 786"/>
                  <a:gd name="T106" fmla="*/ 49 w 136"/>
                  <a:gd name="T107" fmla="*/ 14 h 786"/>
                  <a:gd name="T108" fmla="*/ 43 w 136"/>
                  <a:gd name="T109" fmla="*/ 24 h 786"/>
                  <a:gd name="T110" fmla="*/ 37 w 136"/>
                  <a:gd name="T111" fmla="*/ 39 h 786"/>
                  <a:gd name="T112" fmla="*/ 31 w 136"/>
                  <a:gd name="T113" fmla="*/ 61 h 786"/>
                  <a:gd name="T114" fmla="*/ 27 w 136"/>
                  <a:gd name="T115" fmla="*/ 89 h 786"/>
                  <a:gd name="T116" fmla="*/ 25 w 136"/>
                  <a:gd name="T117" fmla="*/ 116 h 786"/>
                  <a:gd name="T118" fmla="*/ 25 w 136"/>
                  <a:gd name="T119" fmla="*/ 136 h 786"/>
                  <a:gd name="T120" fmla="*/ 12 w 136"/>
                  <a:gd name="T121" fmla="*/ 122 h 7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6" h="786">
                    <a:moveTo>
                      <a:pt x="12" y="112"/>
                    </a:moveTo>
                    <a:lnTo>
                      <a:pt x="12" y="112"/>
                    </a:lnTo>
                    <a:lnTo>
                      <a:pt x="14" y="230"/>
                    </a:lnTo>
                    <a:lnTo>
                      <a:pt x="14" y="348"/>
                    </a:lnTo>
                    <a:lnTo>
                      <a:pt x="16" y="468"/>
                    </a:lnTo>
                    <a:lnTo>
                      <a:pt x="14" y="528"/>
                    </a:lnTo>
                    <a:lnTo>
                      <a:pt x="12" y="586"/>
                    </a:lnTo>
                    <a:lnTo>
                      <a:pt x="8" y="626"/>
                    </a:lnTo>
                    <a:lnTo>
                      <a:pt x="2" y="674"/>
                    </a:lnTo>
                    <a:lnTo>
                      <a:pt x="0" y="698"/>
                    </a:lnTo>
                    <a:lnTo>
                      <a:pt x="0" y="720"/>
                    </a:lnTo>
                    <a:lnTo>
                      <a:pt x="4" y="742"/>
                    </a:lnTo>
                    <a:lnTo>
                      <a:pt x="8" y="750"/>
                    </a:lnTo>
                    <a:lnTo>
                      <a:pt x="12" y="758"/>
                    </a:lnTo>
                    <a:lnTo>
                      <a:pt x="20" y="770"/>
                    </a:lnTo>
                    <a:lnTo>
                      <a:pt x="30" y="778"/>
                    </a:lnTo>
                    <a:lnTo>
                      <a:pt x="38" y="782"/>
                    </a:lnTo>
                    <a:lnTo>
                      <a:pt x="46" y="786"/>
                    </a:lnTo>
                    <a:lnTo>
                      <a:pt x="54" y="784"/>
                    </a:lnTo>
                    <a:lnTo>
                      <a:pt x="62" y="782"/>
                    </a:lnTo>
                    <a:lnTo>
                      <a:pt x="68" y="776"/>
                    </a:lnTo>
                    <a:lnTo>
                      <a:pt x="76" y="770"/>
                    </a:lnTo>
                    <a:lnTo>
                      <a:pt x="88" y="752"/>
                    </a:lnTo>
                    <a:lnTo>
                      <a:pt x="98" y="732"/>
                    </a:lnTo>
                    <a:lnTo>
                      <a:pt x="106" y="710"/>
                    </a:lnTo>
                    <a:lnTo>
                      <a:pt x="112" y="688"/>
                    </a:lnTo>
                    <a:lnTo>
                      <a:pt x="120" y="660"/>
                    </a:lnTo>
                    <a:lnTo>
                      <a:pt x="124" y="630"/>
                    </a:lnTo>
                    <a:lnTo>
                      <a:pt x="132" y="570"/>
                    </a:lnTo>
                    <a:lnTo>
                      <a:pt x="136" y="506"/>
                    </a:lnTo>
                    <a:lnTo>
                      <a:pt x="136" y="440"/>
                    </a:lnTo>
                    <a:lnTo>
                      <a:pt x="136" y="376"/>
                    </a:lnTo>
                    <a:lnTo>
                      <a:pt x="134" y="310"/>
                    </a:lnTo>
                    <a:lnTo>
                      <a:pt x="128" y="190"/>
                    </a:lnTo>
                    <a:lnTo>
                      <a:pt x="128" y="146"/>
                    </a:lnTo>
                    <a:lnTo>
                      <a:pt x="128" y="122"/>
                    </a:lnTo>
                    <a:lnTo>
                      <a:pt x="126" y="94"/>
                    </a:lnTo>
                    <a:lnTo>
                      <a:pt x="124" y="68"/>
                    </a:lnTo>
                    <a:lnTo>
                      <a:pt x="118" y="44"/>
                    </a:lnTo>
                    <a:lnTo>
                      <a:pt x="114" y="34"/>
                    </a:lnTo>
                    <a:lnTo>
                      <a:pt x="108" y="24"/>
                    </a:lnTo>
                    <a:lnTo>
                      <a:pt x="104" y="16"/>
                    </a:lnTo>
                    <a:lnTo>
                      <a:pt x="96" y="10"/>
                    </a:lnTo>
                    <a:lnTo>
                      <a:pt x="84" y="4"/>
                    </a:lnTo>
                    <a:lnTo>
                      <a:pt x="74" y="0"/>
                    </a:lnTo>
                    <a:lnTo>
                      <a:pt x="66" y="0"/>
                    </a:lnTo>
                    <a:lnTo>
                      <a:pt x="58" y="2"/>
                    </a:lnTo>
                    <a:lnTo>
                      <a:pt x="50" y="8"/>
                    </a:lnTo>
                    <a:lnTo>
                      <a:pt x="44" y="14"/>
                    </a:lnTo>
                    <a:lnTo>
                      <a:pt x="38" y="24"/>
                    </a:lnTo>
                    <a:lnTo>
                      <a:pt x="32" y="34"/>
                    </a:lnTo>
                    <a:lnTo>
                      <a:pt x="26" y="56"/>
                    </a:lnTo>
                    <a:lnTo>
                      <a:pt x="22" y="82"/>
                    </a:lnTo>
                    <a:lnTo>
                      <a:pt x="20" y="106"/>
                    </a:lnTo>
                    <a:lnTo>
                      <a:pt x="20" y="126"/>
                    </a:lnTo>
                    <a:lnTo>
                      <a:pt x="12" y="1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" name="Freeform 192"/>
              <p:cNvSpPr>
                <a:spLocks/>
              </p:cNvSpPr>
              <p:nvPr userDrawn="1"/>
            </p:nvSpPr>
            <p:spPr bwMode="auto">
              <a:xfrm>
                <a:off x="6236" y="214"/>
                <a:ext cx="140" cy="800"/>
              </a:xfrm>
              <a:custGeom>
                <a:avLst/>
                <a:gdLst>
                  <a:gd name="T0" fmla="*/ 12 w 136"/>
                  <a:gd name="T1" fmla="*/ 122 h 786"/>
                  <a:gd name="T2" fmla="*/ 12 w 136"/>
                  <a:gd name="T3" fmla="*/ 122 h 786"/>
                  <a:gd name="T4" fmla="*/ 14 w 136"/>
                  <a:gd name="T5" fmla="*/ 250 h 786"/>
                  <a:gd name="T6" fmla="*/ 14 w 136"/>
                  <a:gd name="T7" fmla="*/ 380 h 786"/>
                  <a:gd name="T8" fmla="*/ 16 w 136"/>
                  <a:gd name="T9" fmla="*/ 511 h 786"/>
                  <a:gd name="T10" fmla="*/ 14 w 136"/>
                  <a:gd name="T11" fmla="*/ 577 h 786"/>
                  <a:gd name="T12" fmla="*/ 12 w 136"/>
                  <a:gd name="T13" fmla="*/ 640 h 786"/>
                  <a:gd name="T14" fmla="*/ 12 w 136"/>
                  <a:gd name="T15" fmla="*/ 640 h 786"/>
                  <a:gd name="T16" fmla="*/ 8 w 136"/>
                  <a:gd name="T17" fmla="*/ 684 h 786"/>
                  <a:gd name="T18" fmla="*/ 2 w 136"/>
                  <a:gd name="T19" fmla="*/ 736 h 786"/>
                  <a:gd name="T20" fmla="*/ 0 w 136"/>
                  <a:gd name="T21" fmla="*/ 762 h 786"/>
                  <a:gd name="T22" fmla="*/ 0 w 136"/>
                  <a:gd name="T23" fmla="*/ 787 h 786"/>
                  <a:gd name="T24" fmla="*/ 4 w 136"/>
                  <a:gd name="T25" fmla="*/ 810 h 786"/>
                  <a:gd name="T26" fmla="*/ 8 w 136"/>
                  <a:gd name="T27" fmla="*/ 819 h 786"/>
                  <a:gd name="T28" fmla="*/ 12 w 136"/>
                  <a:gd name="T29" fmla="*/ 828 h 786"/>
                  <a:gd name="T30" fmla="*/ 12 w 136"/>
                  <a:gd name="T31" fmla="*/ 828 h 786"/>
                  <a:gd name="T32" fmla="*/ 25 w 136"/>
                  <a:gd name="T33" fmla="*/ 841 h 786"/>
                  <a:gd name="T34" fmla="*/ 35 w 136"/>
                  <a:gd name="T35" fmla="*/ 850 h 786"/>
                  <a:gd name="T36" fmla="*/ 43 w 136"/>
                  <a:gd name="T37" fmla="*/ 854 h 786"/>
                  <a:gd name="T38" fmla="*/ 51 w 136"/>
                  <a:gd name="T39" fmla="*/ 858 h 786"/>
                  <a:gd name="T40" fmla="*/ 64 w 136"/>
                  <a:gd name="T41" fmla="*/ 856 h 786"/>
                  <a:gd name="T42" fmla="*/ 72 w 136"/>
                  <a:gd name="T43" fmla="*/ 854 h 786"/>
                  <a:gd name="T44" fmla="*/ 78 w 136"/>
                  <a:gd name="T45" fmla="*/ 848 h 786"/>
                  <a:gd name="T46" fmla="*/ 86 w 136"/>
                  <a:gd name="T47" fmla="*/ 841 h 786"/>
                  <a:gd name="T48" fmla="*/ 103 w 136"/>
                  <a:gd name="T49" fmla="*/ 821 h 786"/>
                  <a:gd name="T50" fmla="*/ 113 w 136"/>
                  <a:gd name="T51" fmla="*/ 800 h 786"/>
                  <a:gd name="T52" fmla="*/ 121 w 136"/>
                  <a:gd name="T53" fmla="*/ 776 h 786"/>
                  <a:gd name="T54" fmla="*/ 129 w 136"/>
                  <a:gd name="T55" fmla="*/ 751 h 786"/>
                  <a:gd name="T56" fmla="*/ 129 w 136"/>
                  <a:gd name="T57" fmla="*/ 751 h 786"/>
                  <a:gd name="T58" fmla="*/ 140 w 136"/>
                  <a:gd name="T59" fmla="*/ 721 h 786"/>
                  <a:gd name="T60" fmla="*/ 144 w 136"/>
                  <a:gd name="T61" fmla="*/ 688 h 786"/>
                  <a:gd name="T62" fmla="*/ 152 w 136"/>
                  <a:gd name="T63" fmla="*/ 623 h 786"/>
                  <a:gd name="T64" fmla="*/ 156 w 136"/>
                  <a:gd name="T65" fmla="*/ 552 h 786"/>
                  <a:gd name="T66" fmla="*/ 156 w 136"/>
                  <a:gd name="T67" fmla="*/ 480 h 786"/>
                  <a:gd name="T68" fmla="*/ 156 w 136"/>
                  <a:gd name="T69" fmla="*/ 411 h 786"/>
                  <a:gd name="T70" fmla="*/ 154 w 136"/>
                  <a:gd name="T71" fmla="*/ 340 h 786"/>
                  <a:gd name="T72" fmla="*/ 148 w 136"/>
                  <a:gd name="T73" fmla="*/ 207 h 786"/>
                  <a:gd name="T74" fmla="*/ 148 w 136"/>
                  <a:gd name="T75" fmla="*/ 207 h 786"/>
                  <a:gd name="T76" fmla="*/ 148 w 136"/>
                  <a:gd name="T77" fmla="*/ 161 h 786"/>
                  <a:gd name="T78" fmla="*/ 148 w 136"/>
                  <a:gd name="T79" fmla="*/ 132 h 786"/>
                  <a:gd name="T80" fmla="*/ 146 w 136"/>
                  <a:gd name="T81" fmla="*/ 104 h 786"/>
                  <a:gd name="T82" fmla="*/ 144 w 136"/>
                  <a:gd name="T83" fmla="*/ 73 h 786"/>
                  <a:gd name="T84" fmla="*/ 137 w 136"/>
                  <a:gd name="T85" fmla="*/ 49 h 786"/>
                  <a:gd name="T86" fmla="*/ 132 w 136"/>
                  <a:gd name="T87" fmla="*/ 39 h 786"/>
                  <a:gd name="T88" fmla="*/ 124 w 136"/>
                  <a:gd name="T89" fmla="*/ 24 h 786"/>
                  <a:gd name="T90" fmla="*/ 119 w 136"/>
                  <a:gd name="T91" fmla="*/ 16 h 786"/>
                  <a:gd name="T92" fmla="*/ 111 w 136"/>
                  <a:gd name="T93" fmla="*/ 10 h 786"/>
                  <a:gd name="T94" fmla="*/ 111 w 136"/>
                  <a:gd name="T95" fmla="*/ 10 h 786"/>
                  <a:gd name="T96" fmla="*/ 98 w 136"/>
                  <a:gd name="T97" fmla="*/ 4 h 786"/>
                  <a:gd name="T98" fmla="*/ 84 w 136"/>
                  <a:gd name="T99" fmla="*/ 0 h 786"/>
                  <a:gd name="T100" fmla="*/ 76 w 136"/>
                  <a:gd name="T101" fmla="*/ 0 h 786"/>
                  <a:gd name="T102" fmla="*/ 68 w 136"/>
                  <a:gd name="T103" fmla="*/ 2 h 786"/>
                  <a:gd name="T104" fmla="*/ 58 w 136"/>
                  <a:gd name="T105" fmla="*/ 8 h 786"/>
                  <a:gd name="T106" fmla="*/ 49 w 136"/>
                  <a:gd name="T107" fmla="*/ 14 h 786"/>
                  <a:gd name="T108" fmla="*/ 43 w 136"/>
                  <a:gd name="T109" fmla="*/ 24 h 786"/>
                  <a:gd name="T110" fmla="*/ 37 w 136"/>
                  <a:gd name="T111" fmla="*/ 39 h 786"/>
                  <a:gd name="T112" fmla="*/ 31 w 136"/>
                  <a:gd name="T113" fmla="*/ 61 h 786"/>
                  <a:gd name="T114" fmla="*/ 27 w 136"/>
                  <a:gd name="T115" fmla="*/ 89 h 786"/>
                  <a:gd name="T116" fmla="*/ 25 w 136"/>
                  <a:gd name="T117" fmla="*/ 116 h 786"/>
                  <a:gd name="T118" fmla="*/ 25 w 136"/>
                  <a:gd name="T119" fmla="*/ 136 h 78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6" h="786">
                    <a:moveTo>
                      <a:pt x="12" y="112"/>
                    </a:moveTo>
                    <a:lnTo>
                      <a:pt x="12" y="112"/>
                    </a:lnTo>
                    <a:lnTo>
                      <a:pt x="14" y="230"/>
                    </a:lnTo>
                    <a:lnTo>
                      <a:pt x="14" y="348"/>
                    </a:lnTo>
                    <a:lnTo>
                      <a:pt x="16" y="468"/>
                    </a:lnTo>
                    <a:lnTo>
                      <a:pt x="14" y="528"/>
                    </a:lnTo>
                    <a:lnTo>
                      <a:pt x="12" y="586"/>
                    </a:lnTo>
                    <a:lnTo>
                      <a:pt x="8" y="626"/>
                    </a:lnTo>
                    <a:lnTo>
                      <a:pt x="2" y="674"/>
                    </a:lnTo>
                    <a:lnTo>
                      <a:pt x="0" y="698"/>
                    </a:lnTo>
                    <a:lnTo>
                      <a:pt x="0" y="720"/>
                    </a:lnTo>
                    <a:lnTo>
                      <a:pt x="4" y="742"/>
                    </a:lnTo>
                    <a:lnTo>
                      <a:pt x="8" y="750"/>
                    </a:lnTo>
                    <a:lnTo>
                      <a:pt x="12" y="758"/>
                    </a:lnTo>
                    <a:lnTo>
                      <a:pt x="20" y="770"/>
                    </a:lnTo>
                    <a:lnTo>
                      <a:pt x="30" y="778"/>
                    </a:lnTo>
                    <a:lnTo>
                      <a:pt x="38" y="782"/>
                    </a:lnTo>
                    <a:lnTo>
                      <a:pt x="46" y="786"/>
                    </a:lnTo>
                    <a:lnTo>
                      <a:pt x="54" y="784"/>
                    </a:lnTo>
                    <a:lnTo>
                      <a:pt x="62" y="782"/>
                    </a:lnTo>
                    <a:lnTo>
                      <a:pt x="68" y="776"/>
                    </a:lnTo>
                    <a:lnTo>
                      <a:pt x="76" y="770"/>
                    </a:lnTo>
                    <a:lnTo>
                      <a:pt x="88" y="752"/>
                    </a:lnTo>
                    <a:lnTo>
                      <a:pt x="98" y="732"/>
                    </a:lnTo>
                    <a:lnTo>
                      <a:pt x="106" y="710"/>
                    </a:lnTo>
                    <a:lnTo>
                      <a:pt x="112" y="688"/>
                    </a:lnTo>
                    <a:lnTo>
                      <a:pt x="120" y="660"/>
                    </a:lnTo>
                    <a:lnTo>
                      <a:pt x="124" y="630"/>
                    </a:lnTo>
                    <a:lnTo>
                      <a:pt x="132" y="570"/>
                    </a:lnTo>
                    <a:lnTo>
                      <a:pt x="136" y="506"/>
                    </a:lnTo>
                    <a:lnTo>
                      <a:pt x="136" y="440"/>
                    </a:lnTo>
                    <a:lnTo>
                      <a:pt x="136" y="376"/>
                    </a:lnTo>
                    <a:lnTo>
                      <a:pt x="134" y="310"/>
                    </a:lnTo>
                    <a:lnTo>
                      <a:pt x="128" y="190"/>
                    </a:lnTo>
                    <a:lnTo>
                      <a:pt x="128" y="146"/>
                    </a:lnTo>
                    <a:lnTo>
                      <a:pt x="128" y="122"/>
                    </a:lnTo>
                    <a:lnTo>
                      <a:pt x="126" y="94"/>
                    </a:lnTo>
                    <a:lnTo>
                      <a:pt x="124" y="68"/>
                    </a:lnTo>
                    <a:lnTo>
                      <a:pt x="118" y="44"/>
                    </a:lnTo>
                    <a:lnTo>
                      <a:pt x="114" y="34"/>
                    </a:lnTo>
                    <a:lnTo>
                      <a:pt x="108" y="24"/>
                    </a:lnTo>
                    <a:lnTo>
                      <a:pt x="104" y="16"/>
                    </a:lnTo>
                    <a:lnTo>
                      <a:pt x="96" y="10"/>
                    </a:lnTo>
                    <a:lnTo>
                      <a:pt x="84" y="4"/>
                    </a:lnTo>
                    <a:lnTo>
                      <a:pt x="74" y="0"/>
                    </a:lnTo>
                    <a:lnTo>
                      <a:pt x="66" y="0"/>
                    </a:lnTo>
                    <a:lnTo>
                      <a:pt x="58" y="2"/>
                    </a:lnTo>
                    <a:lnTo>
                      <a:pt x="50" y="8"/>
                    </a:lnTo>
                    <a:lnTo>
                      <a:pt x="44" y="14"/>
                    </a:lnTo>
                    <a:lnTo>
                      <a:pt x="38" y="24"/>
                    </a:lnTo>
                    <a:lnTo>
                      <a:pt x="32" y="34"/>
                    </a:lnTo>
                    <a:lnTo>
                      <a:pt x="26" y="56"/>
                    </a:lnTo>
                    <a:lnTo>
                      <a:pt x="22" y="82"/>
                    </a:lnTo>
                    <a:lnTo>
                      <a:pt x="20" y="106"/>
                    </a:lnTo>
                    <a:lnTo>
                      <a:pt x="20" y="12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" name="Freeform 193"/>
              <p:cNvSpPr>
                <a:spLocks/>
              </p:cNvSpPr>
              <p:nvPr userDrawn="1"/>
            </p:nvSpPr>
            <p:spPr bwMode="auto">
              <a:xfrm>
                <a:off x="6816" y="14"/>
                <a:ext cx="140" cy="840"/>
              </a:xfrm>
              <a:custGeom>
                <a:avLst/>
                <a:gdLst>
                  <a:gd name="T0" fmla="*/ 8 w 148"/>
                  <a:gd name="T1" fmla="*/ 139 h 822"/>
                  <a:gd name="T2" fmla="*/ 8 w 148"/>
                  <a:gd name="T3" fmla="*/ 139 h 822"/>
                  <a:gd name="T4" fmla="*/ 9 w 148"/>
                  <a:gd name="T5" fmla="*/ 192 h 822"/>
                  <a:gd name="T6" fmla="*/ 9 w 148"/>
                  <a:gd name="T7" fmla="*/ 245 h 822"/>
                  <a:gd name="T8" fmla="*/ 17 w 148"/>
                  <a:gd name="T9" fmla="*/ 349 h 822"/>
                  <a:gd name="T10" fmla="*/ 24 w 148"/>
                  <a:gd name="T11" fmla="*/ 457 h 822"/>
                  <a:gd name="T12" fmla="*/ 26 w 148"/>
                  <a:gd name="T13" fmla="*/ 510 h 822"/>
                  <a:gd name="T14" fmla="*/ 30 w 148"/>
                  <a:gd name="T15" fmla="*/ 564 h 822"/>
                  <a:gd name="T16" fmla="*/ 30 w 148"/>
                  <a:gd name="T17" fmla="*/ 564 h 822"/>
                  <a:gd name="T18" fmla="*/ 34 w 148"/>
                  <a:gd name="T19" fmla="*/ 657 h 822"/>
                  <a:gd name="T20" fmla="*/ 36 w 148"/>
                  <a:gd name="T21" fmla="*/ 704 h 822"/>
                  <a:gd name="T22" fmla="*/ 38 w 148"/>
                  <a:gd name="T23" fmla="*/ 751 h 822"/>
                  <a:gd name="T24" fmla="*/ 44 w 148"/>
                  <a:gd name="T25" fmla="*/ 798 h 822"/>
                  <a:gd name="T26" fmla="*/ 49 w 148"/>
                  <a:gd name="T27" fmla="*/ 818 h 822"/>
                  <a:gd name="T28" fmla="*/ 55 w 148"/>
                  <a:gd name="T29" fmla="*/ 841 h 822"/>
                  <a:gd name="T30" fmla="*/ 61 w 148"/>
                  <a:gd name="T31" fmla="*/ 860 h 822"/>
                  <a:gd name="T32" fmla="*/ 68 w 148"/>
                  <a:gd name="T33" fmla="*/ 880 h 822"/>
                  <a:gd name="T34" fmla="*/ 77 w 148"/>
                  <a:gd name="T35" fmla="*/ 898 h 822"/>
                  <a:gd name="T36" fmla="*/ 88 w 148"/>
                  <a:gd name="T37" fmla="*/ 916 h 822"/>
                  <a:gd name="T38" fmla="*/ 88 w 148"/>
                  <a:gd name="T39" fmla="*/ 916 h 822"/>
                  <a:gd name="T40" fmla="*/ 96 w 148"/>
                  <a:gd name="T41" fmla="*/ 898 h 822"/>
                  <a:gd name="T42" fmla="*/ 102 w 148"/>
                  <a:gd name="T43" fmla="*/ 876 h 822"/>
                  <a:gd name="T44" fmla="*/ 106 w 148"/>
                  <a:gd name="T45" fmla="*/ 849 h 822"/>
                  <a:gd name="T46" fmla="*/ 109 w 148"/>
                  <a:gd name="T47" fmla="*/ 823 h 822"/>
                  <a:gd name="T48" fmla="*/ 112 w 148"/>
                  <a:gd name="T49" fmla="*/ 794 h 822"/>
                  <a:gd name="T50" fmla="*/ 112 w 148"/>
                  <a:gd name="T51" fmla="*/ 762 h 822"/>
                  <a:gd name="T52" fmla="*/ 112 w 148"/>
                  <a:gd name="T53" fmla="*/ 696 h 822"/>
                  <a:gd name="T54" fmla="*/ 109 w 148"/>
                  <a:gd name="T55" fmla="*/ 628 h 822"/>
                  <a:gd name="T56" fmla="*/ 105 w 148"/>
                  <a:gd name="T57" fmla="*/ 566 h 822"/>
                  <a:gd name="T58" fmla="*/ 94 w 148"/>
                  <a:gd name="T59" fmla="*/ 459 h 822"/>
                  <a:gd name="T60" fmla="*/ 94 w 148"/>
                  <a:gd name="T61" fmla="*/ 459 h 822"/>
                  <a:gd name="T62" fmla="*/ 90 w 148"/>
                  <a:gd name="T63" fmla="*/ 403 h 822"/>
                  <a:gd name="T64" fmla="*/ 85 w 148"/>
                  <a:gd name="T65" fmla="*/ 343 h 822"/>
                  <a:gd name="T66" fmla="*/ 77 w 148"/>
                  <a:gd name="T67" fmla="*/ 228 h 822"/>
                  <a:gd name="T68" fmla="*/ 73 w 148"/>
                  <a:gd name="T69" fmla="*/ 169 h 822"/>
                  <a:gd name="T70" fmla="*/ 67 w 148"/>
                  <a:gd name="T71" fmla="*/ 110 h 822"/>
                  <a:gd name="T72" fmla="*/ 59 w 148"/>
                  <a:gd name="T73" fmla="*/ 55 h 822"/>
                  <a:gd name="T74" fmla="*/ 53 w 148"/>
                  <a:gd name="T75" fmla="*/ 31 h 822"/>
                  <a:gd name="T76" fmla="*/ 47 w 148"/>
                  <a:gd name="T77" fmla="*/ 0 h 822"/>
                  <a:gd name="T78" fmla="*/ 47 w 148"/>
                  <a:gd name="T79" fmla="*/ 0 h 822"/>
                  <a:gd name="T80" fmla="*/ 40 w 148"/>
                  <a:gd name="T81" fmla="*/ 2 h 822"/>
                  <a:gd name="T82" fmla="*/ 34 w 148"/>
                  <a:gd name="T83" fmla="*/ 2 h 822"/>
                  <a:gd name="T84" fmla="*/ 26 w 148"/>
                  <a:gd name="T85" fmla="*/ 6 h 822"/>
                  <a:gd name="T86" fmla="*/ 23 w 148"/>
                  <a:gd name="T87" fmla="*/ 10 h 822"/>
                  <a:gd name="T88" fmla="*/ 19 w 148"/>
                  <a:gd name="T89" fmla="*/ 16 h 822"/>
                  <a:gd name="T90" fmla="*/ 15 w 148"/>
                  <a:gd name="T91" fmla="*/ 22 h 822"/>
                  <a:gd name="T92" fmla="*/ 9 w 148"/>
                  <a:gd name="T93" fmla="*/ 43 h 822"/>
                  <a:gd name="T94" fmla="*/ 8 w 148"/>
                  <a:gd name="T95" fmla="*/ 61 h 822"/>
                  <a:gd name="T96" fmla="*/ 6 w 148"/>
                  <a:gd name="T97" fmla="*/ 84 h 822"/>
                  <a:gd name="T98" fmla="*/ 0 w 148"/>
                  <a:gd name="T99" fmla="*/ 119 h 822"/>
                  <a:gd name="T100" fmla="*/ 8 w 148"/>
                  <a:gd name="T101" fmla="*/ 139 h 8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48" h="822">
                    <a:moveTo>
                      <a:pt x="8" y="124"/>
                    </a:moveTo>
                    <a:lnTo>
                      <a:pt x="8" y="124"/>
                    </a:lnTo>
                    <a:lnTo>
                      <a:pt x="10" y="172"/>
                    </a:lnTo>
                    <a:lnTo>
                      <a:pt x="12" y="220"/>
                    </a:lnTo>
                    <a:lnTo>
                      <a:pt x="22" y="314"/>
                    </a:lnTo>
                    <a:lnTo>
                      <a:pt x="32" y="410"/>
                    </a:lnTo>
                    <a:lnTo>
                      <a:pt x="36" y="458"/>
                    </a:lnTo>
                    <a:lnTo>
                      <a:pt x="40" y="506"/>
                    </a:lnTo>
                    <a:lnTo>
                      <a:pt x="44" y="590"/>
                    </a:lnTo>
                    <a:lnTo>
                      <a:pt x="46" y="632"/>
                    </a:lnTo>
                    <a:lnTo>
                      <a:pt x="50" y="674"/>
                    </a:lnTo>
                    <a:lnTo>
                      <a:pt x="58" y="716"/>
                    </a:lnTo>
                    <a:lnTo>
                      <a:pt x="64" y="734"/>
                    </a:lnTo>
                    <a:lnTo>
                      <a:pt x="72" y="754"/>
                    </a:lnTo>
                    <a:lnTo>
                      <a:pt x="80" y="772"/>
                    </a:lnTo>
                    <a:lnTo>
                      <a:pt x="90" y="790"/>
                    </a:lnTo>
                    <a:lnTo>
                      <a:pt x="102" y="806"/>
                    </a:lnTo>
                    <a:lnTo>
                      <a:pt x="116" y="822"/>
                    </a:lnTo>
                    <a:lnTo>
                      <a:pt x="126" y="806"/>
                    </a:lnTo>
                    <a:lnTo>
                      <a:pt x="134" y="786"/>
                    </a:lnTo>
                    <a:lnTo>
                      <a:pt x="140" y="762"/>
                    </a:lnTo>
                    <a:lnTo>
                      <a:pt x="144" y="738"/>
                    </a:lnTo>
                    <a:lnTo>
                      <a:pt x="148" y="712"/>
                    </a:lnTo>
                    <a:lnTo>
                      <a:pt x="148" y="684"/>
                    </a:lnTo>
                    <a:lnTo>
                      <a:pt x="148" y="624"/>
                    </a:lnTo>
                    <a:lnTo>
                      <a:pt x="144" y="564"/>
                    </a:lnTo>
                    <a:lnTo>
                      <a:pt x="138" y="508"/>
                    </a:lnTo>
                    <a:lnTo>
                      <a:pt x="124" y="412"/>
                    </a:lnTo>
                    <a:lnTo>
                      <a:pt x="118" y="362"/>
                    </a:lnTo>
                    <a:lnTo>
                      <a:pt x="112" y="308"/>
                    </a:lnTo>
                    <a:lnTo>
                      <a:pt x="102" y="204"/>
                    </a:lnTo>
                    <a:lnTo>
                      <a:pt x="96" y="152"/>
                    </a:lnTo>
                    <a:lnTo>
                      <a:pt x="88" y="100"/>
                    </a:lnTo>
                    <a:lnTo>
                      <a:pt x="78" y="50"/>
                    </a:lnTo>
                    <a:lnTo>
                      <a:pt x="70" y="26"/>
                    </a:lnTo>
                    <a:lnTo>
                      <a:pt x="62" y="0"/>
                    </a:lnTo>
                    <a:lnTo>
                      <a:pt x="52" y="2"/>
                    </a:lnTo>
                    <a:lnTo>
                      <a:pt x="44" y="2"/>
                    </a:lnTo>
                    <a:lnTo>
                      <a:pt x="36" y="6"/>
                    </a:lnTo>
                    <a:lnTo>
                      <a:pt x="30" y="10"/>
                    </a:lnTo>
                    <a:lnTo>
                      <a:pt x="24" y="16"/>
                    </a:lnTo>
                    <a:lnTo>
                      <a:pt x="20" y="22"/>
                    </a:lnTo>
                    <a:lnTo>
                      <a:pt x="14" y="38"/>
                    </a:lnTo>
                    <a:lnTo>
                      <a:pt x="8" y="56"/>
                    </a:lnTo>
                    <a:lnTo>
                      <a:pt x="6" y="74"/>
                    </a:lnTo>
                    <a:lnTo>
                      <a:pt x="0" y="108"/>
                    </a:lnTo>
                    <a:lnTo>
                      <a:pt x="8" y="1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3" name="Freeform 194"/>
              <p:cNvSpPr>
                <a:spLocks/>
              </p:cNvSpPr>
              <p:nvPr userDrawn="1"/>
            </p:nvSpPr>
            <p:spPr bwMode="auto">
              <a:xfrm>
                <a:off x="6816" y="14"/>
                <a:ext cx="140" cy="840"/>
              </a:xfrm>
              <a:custGeom>
                <a:avLst/>
                <a:gdLst>
                  <a:gd name="T0" fmla="*/ 8 w 148"/>
                  <a:gd name="T1" fmla="*/ 139 h 822"/>
                  <a:gd name="T2" fmla="*/ 8 w 148"/>
                  <a:gd name="T3" fmla="*/ 139 h 822"/>
                  <a:gd name="T4" fmla="*/ 9 w 148"/>
                  <a:gd name="T5" fmla="*/ 192 h 822"/>
                  <a:gd name="T6" fmla="*/ 9 w 148"/>
                  <a:gd name="T7" fmla="*/ 245 h 822"/>
                  <a:gd name="T8" fmla="*/ 17 w 148"/>
                  <a:gd name="T9" fmla="*/ 349 h 822"/>
                  <a:gd name="T10" fmla="*/ 24 w 148"/>
                  <a:gd name="T11" fmla="*/ 457 h 822"/>
                  <a:gd name="T12" fmla="*/ 26 w 148"/>
                  <a:gd name="T13" fmla="*/ 510 h 822"/>
                  <a:gd name="T14" fmla="*/ 30 w 148"/>
                  <a:gd name="T15" fmla="*/ 564 h 822"/>
                  <a:gd name="T16" fmla="*/ 30 w 148"/>
                  <a:gd name="T17" fmla="*/ 564 h 822"/>
                  <a:gd name="T18" fmla="*/ 34 w 148"/>
                  <a:gd name="T19" fmla="*/ 657 h 822"/>
                  <a:gd name="T20" fmla="*/ 36 w 148"/>
                  <a:gd name="T21" fmla="*/ 704 h 822"/>
                  <a:gd name="T22" fmla="*/ 38 w 148"/>
                  <a:gd name="T23" fmla="*/ 751 h 822"/>
                  <a:gd name="T24" fmla="*/ 44 w 148"/>
                  <a:gd name="T25" fmla="*/ 798 h 822"/>
                  <a:gd name="T26" fmla="*/ 49 w 148"/>
                  <a:gd name="T27" fmla="*/ 818 h 822"/>
                  <a:gd name="T28" fmla="*/ 55 w 148"/>
                  <a:gd name="T29" fmla="*/ 841 h 822"/>
                  <a:gd name="T30" fmla="*/ 61 w 148"/>
                  <a:gd name="T31" fmla="*/ 860 h 822"/>
                  <a:gd name="T32" fmla="*/ 68 w 148"/>
                  <a:gd name="T33" fmla="*/ 880 h 822"/>
                  <a:gd name="T34" fmla="*/ 77 w 148"/>
                  <a:gd name="T35" fmla="*/ 898 h 822"/>
                  <a:gd name="T36" fmla="*/ 88 w 148"/>
                  <a:gd name="T37" fmla="*/ 916 h 822"/>
                  <a:gd name="T38" fmla="*/ 88 w 148"/>
                  <a:gd name="T39" fmla="*/ 916 h 822"/>
                  <a:gd name="T40" fmla="*/ 96 w 148"/>
                  <a:gd name="T41" fmla="*/ 898 h 822"/>
                  <a:gd name="T42" fmla="*/ 102 w 148"/>
                  <a:gd name="T43" fmla="*/ 876 h 822"/>
                  <a:gd name="T44" fmla="*/ 106 w 148"/>
                  <a:gd name="T45" fmla="*/ 849 h 822"/>
                  <a:gd name="T46" fmla="*/ 109 w 148"/>
                  <a:gd name="T47" fmla="*/ 823 h 822"/>
                  <a:gd name="T48" fmla="*/ 112 w 148"/>
                  <a:gd name="T49" fmla="*/ 794 h 822"/>
                  <a:gd name="T50" fmla="*/ 112 w 148"/>
                  <a:gd name="T51" fmla="*/ 762 h 822"/>
                  <a:gd name="T52" fmla="*/ 112 w 148"/>
                  <a:gd name="T53" fmla="*/ 696 h 822"/>
                  <a:gd name="T54" fmla="*/ 109 w 148"/>
                  <a:gd name="T55" fmla="*/ 628 h 822"/>
                  <a:gd name="T56" fmla="*/ 105 w 148"/>
                  <a:gd name="T57" fmla="*/ 566 h 822"/>
                  <a:gd name="T58" fmla="*/ 94 w 148"/>
                  <a:gd name="T59" fmla="*/ 459 h 822"/>
                  <a:gd name="T60" fmla="*/ 94 w 148"/>
                  <a:gd name="T61" fmla="*/ 459 h 822"/>
                  <a:gd name="T62" fmla="*/ 90 w 148"/>
                  <a:gd name="T63" fmla="*/ 403 h 822"/>
                  <a:gd name="T64" fmla="*/ 85 w 148"/>
                  <a:gd name="T65" fmla="*/ 343 h 822"/>
                  <a:gd name="T66" fmla="*/ 77 w 148"/>
                  <a:gd name="T67" fmla="*/ 228 h 822"/>
                  <a:gd name="T68" fmla="*/ 73 w 148"/>
                  <a:gd name="T69" fmla="*/ 169 h 822"/>
                  <a:gd name="T70" fmla="*/ 67 w 148"/>
                  <a:gd name="T71" fmla="*/ 110 h 822"/>
                  <a:gd name="T72" fmla="*/ 59 w 148"/>
                  <a:gd name="T73" fmla="*/ 55 h 822"/>
                  <a:gd name="T74" fmla="*/ 53 w 148"/>
                  <a:gd name="T75" fmla="*/ 31 h 822"/>
                  <a:gd name="T76" fmla="*/ 47 w 148"/>
                  <a:gd name="T77" fmla="*/ 0 h 822"/>
                  <a:gd name="T78" fmla="*/ 47 w 148"/>
                  <a:gd name="T79" fmla="*/ 0 h 822"/>
                  <a:gd name="T80" fmla="*/ 40 w 148"/>
                  <a:gd name="T81" fmla="*/ 2 h 822"/>
                  <a:gd name="T82" fmla="*/ 34 w 148"/>
                  <a:gd name="T83" fmla="*/ 2 h 822"/>
                  <a:gd name="T84" fmla="*/ 26 w 148"/>
                  <a:gd name="T85" fmla="*/ 6 h 822"/>
                  <a:gd name="T86" fmla="*/ 23 w 148"/>
                  <a:gd name="T87" fmla="*/ 10 h 822"/>
                  <a:gd name="T88" fmla="*/ 19 w 148"/>
                  <a:gd name="T89" fmla="*/ 16 h 822"/>
                  <a:gd name="T90" fmla="*/ 15 w 148"/>
                  <a:gd name="T91" fmla="*/ 22 h 822"/>
                  <a:gd name="T92" fmla="*/ 9 w 148"/>
                  <a:gd name="T93" fmla="*/ 43 h 822"/>
                  <a:gd name="T94" fmla="*/ 8 w 148"/>
                  <a:gd name="T95" fmla="*/ 61 h 822"/>
                  <a:gd name="T96" fmla="*/ 6 w 148"/>
                  <a:gd name="T97" fmla="*/ 84 h 822"/>
                  <a:gd name="T98" fmla="*/ 0 w 148"/>
                  <a:gd name="T99" fmla="*/ 119 h 8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48" h="822">
                    <a:moveTo>
                      <a:pt x="8" y="124"/>
                    </a:moveTo>
                    <a:lnTo>
                      <a:pt x="8" y="124"/>
                    </a:lnTo>
                    <a:lnTo>
                      <a:pt x="10" y="172"/>
                    </a:lnTo>
                    <a:lnTo>
                      <a:pt x="12" y="220"/>
                    </a:lnTo>
                    <a:lnTo>
                      <a:pt x="22" y="314"/>
                    </a:lnTo>
                    <a:lnTo>
                      <a:pt x="32" y="410"/>
                    </a:lnTo>
                    <a:lnTo>
                      <a:pt x="36" y="458"/>
                    </a:lnTo>
                    <a:lnTo>
                      <a:pt x="40" y="506"/>
                    </a:lnTo>
                    <a:lnTo>
                      <a:pt x="44" y="590"/>
                    </a:lnTo>
                    <a:lnTo>
                      <a:pt x="46" y="632"/>
                    </a:lnTo>
                    <a:lnTo>
                      <a:pt x="50" y="674"/>
                    </a:lnTo>
                    <a:lnTo>
                      <a:pt x="58" y="716"/>
                    </a:lnTo>
                    <a:lnTo>
                      <a:pt x="64" y="734"/>
                    </a:lnTo>
                    <a:lnTo>
                      <a:pt x="72" y="754"/>
                    </a:lnTo>
                    <a:lnTo>
                      <a:pt x="80" y="772"/>
                    </a:lnTo>
                    <a:lnTo>
                      <a:pt x="90" y="790"/>
                    </a:lnTo>
                    <a:lnTo>
                      <a:pt x="102" y="806"/>
                    </a:lnTo>
                    <a:lnTo>
                      <a:pt x="116" y="822"/>
                    </a:lnTo>
                    <a:lnTo>
                      <a:pt x="126" y="806"/>
                    </a:lnTo>
                    <a:lnTo>
                      <a:pt x="134" y="786"/>
                    </a:lnTo>
                    <a:lnTo>
                      <a:pt x="140" y="762"/>
                    </a:lnTo>
                    <a:lnTo>
                      <a:pt x="144" y="738"/>
                    </a:lnTo>
                    <a:lnTo>
                      <a:pt x="148" y="712"/>
                    </a:lnTo>
                    <a:lnTo>
                      <a:pt x="148" y="684"/>
                    </a:lnTo>
                    <a:lnTo>
                      <a:pt x="148" y="624"/>
                    </a:lnTo>
                    <a:lnTo>
                      <a:pt x="144" y="564"/>
                    </a:lnTo>
                    <a:lnTo>
                      <a:pt x="138" y="508"/>
                    </a:lnTo>
                    <a:lnTo>
                      <a:pt x="124" y="412"/>
                    </a:lnTo>
                    <a:lnTo>
                      <a:pt x="118" y="362"/>
                    </a:lnTo>
                    <a:lnTo>
                      <a:pt x="112" y="308"/>
                    </a:lnTo>
                    <a:lnTo>
                      <a:pt x="102" y="204"/>
                    </a:lnTo>
                    <a:lnTo>
                      <a:pt x="96" y="152"/>
                    </a:lnTo>
                    <a:lnTo>
                      <a:pt x="88" y="100"/>
                    </a:lnTo>
                    <a:lnTo>
                      <a:pt x="78" y="50"/>
                    </a:lnTo>
                    <a:lnTo>
                      <a:pt x="70" y="26"/>
                    </a:lnTo>
                    <a:lnTo>
                      <a:pt x="62" y="0"/>
                    </a:lnTo>
                    <a:lnTo>
                      <a:pt x="52" y="2"/>
                    </a:lnTo>
                    <a:lnTo>
                      <a:pt x="44" y="2"/>
                    </a:lnTo>
                    <a:lnTo>
                      <a:pt x="36" y="6"/>
                    </a:lnTo>
                    <a:lnTo>
                      <a:pt x="30" y="10"/>
                    </a:lnTo>
                    <a:lnTo>
                      <a:pt x="24" y="16"/>
                    </a:lnTo>
                    <a:lnTo>
                      <a:pt x="20" y="22"/>
                    </a:lnTo>
                    <a:lnTo>
                      <a:pt x="14" y="38"/>
                    </a:lnTo>
                    <a:lnTo>
                      <a:pt x="8" y="56"/>
                    </a:lnTo>
                    <a:lnTo>
                      <a:pt x="6" y="74"/>
                    </a:lnTo>
                    <a:lnTo>
                      <a:pt x="0" y="10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4" name="Freeform 195"/>
              <p:cNvSpPr>
                <a:spLocks/>
              </p:cNvSpPr>
              <p:nvPr userDrawn="1"/>
            </p:nvSpPr>
            <p:spPr bwMode="auto">
              <a:xfrm>
                <a:off x="4356" y="54"/>
                <a:ext cx="120" cy="860"/>
              </a:xfrm>
              <a:custGeom>
                <a:avLst/>
                <a:gdLst>
                  <a:gd name="T0" fmla="*/ 14 w 130"/>
                  <a:gd name="T1" fmla="*/ 203 h 856"/>
                  <a:gd name="T2" fmla="*/ 14 w 130"/>
                  <a:gd name="T3" fmla="*/ 203 h 856"/>
                  <a:gd name="T4" fmla="*/ 13 w 130"/>
                  <a:gd name="T5" fmla="*/ 263 h 856"/>
                  <a:gd name="T6" fmla="*/ 7 w 130"/>
                  <a:gd name="T7" fmla="*/ 356 h 856"/>
                  <a:gd name="T8" fmla="*/ 4 w 130"/>
                  <a:gd name="T9" fmla="*/ 460 h 856"/>
                  <a:gd name="T10" fmla="*/ 2 w 130"/>
                  <a:gd name="T11" fmla="*/ 516 h 856"/>
                  <a:gd name="T12" fmla="*/ 0 w 130"/>
                  <a:gd name="T13" fmla="*/ 577 h 856"/>
                  <a:gd name="T14" fmla="*/ 2 w 130"/>
                  <a:gd name="T15" fmla="*/ 631 h 856"/>
                  <a:gd name="T16" fmla="*/ 4 w 130"/>
                  <a:gd name="T17" fmla="*/ 683 h 856"/>
                  <a:gd name="T18" fmla="*/ 6 w 130"/>
                  <a:gd name="T19" fmla="*/ 731 h 856"/>
                  <a:gd name="T20" fmla="*/ 11 w 130"/>
                  <a:gd name="T21" fmla="*/ 780 h 856"/>
                  <a:gd name="T22" fmla="*/ 14 w 130"/>
                  <a:gd name="T23" fmla="*/ 798 h 856"/>
                  <a:gd name="T24" fmla="*/ 17 w 130"/>
                  <a:gd name="T25" fmla="*/ 816 h 856"/>
                  <a:gd name="T26" fmla="*/ 23 w 130"/>
                  <a:gd name="T27" fmla="*/ 832 h 856"/>
                  <a:gd name="T28" fmla="*/ 28 w 130"/>
                  <a:gd name="T29" fmla="*/ 846 h 856"/>
                  <a:gd name="T30" fmla="*/ 33 w 130"/>
                  <a:gd name="T31" fmla="*/ 858 h 856"/>
                  <a:gd name="T32" fmla="*/ 40 w 130"/>
                  <a:gd name="T33" fmla="*/ 866 h 856"/>
                  <a:gd name="T34" fmla="*/ 47 w 130"/>
                  <a:gd name="T35" fmla="*/ 872 h 856"/>
                  <a:gd name="T36" fmla="*/ 56 w 130"/>
                  <a:gd name="T37" fmla="*/ 876 h 856"/>
                  <a:gd name="T38" fmla="*/ 56 w 130"/>
                  <a:gd name="T39" fmla="*/ 876 h 856"/>
                  <a:gd name="T40" fmla="*/ 63 w 130"/>
                  <a:gd name="T41" fmla="*/ 846 h 856"/>
                  <a:gd name="T42" fmla="*/ 70 w 130"/>
                  <a:gd name="T43" fmla="*/ 812 h 856"/>
                  <a:gd name="T44" fmla="*/ 75 w 130"/>
                  <a:gd name="T45" fmla="*/ 778 h 856"/>
                  <a:gd name="T46" fmla="*/ 79 w 130"/>
                  <a:gd name="T47" fmla="*/ 739 h 856"/>
                  <a:gd name="T48" fmla="*/ 82 w 130"/>
                  <a:gd name="T49" fmla="*/ 703 h 856"/>
                  <a:gd name="T50" fmla="*/ 84 w 130"/>
                  <a:gd name="T51" fmla="*/ 665 h 856"/>
                  <a:gd name="T52" fmla="*/ 86 w 130"/>
                  <a:gd name="T53" fmla="*/ 591 h 856"/>
                  <a:gd name="T54" fmla="*/ 86 w 130"/>
                  <a:gd name="T55" fmla="*/ 510 h 856"/>
                  <a:gd name="T56" fmla="*/ 84 w 130"/>
                  <a:gd name="T57" fmla="*/ 436 h 856"/>
                  <a:gd name="T58" fmla="*/ 82 w 130"/>
                  <a:gd name="T59" fmla="*/ 362 h 856"/>
                  <a:gd name="T60" fmla="*/ 82 w 130"/>
                  <a:gd name="T61" fmla="*/ 287 h 856"/>
                  <a:gd name="T62" fmla="*/ 82 w 130"/>
                  <a:gd name="T63" fmla="*/ 287 h 856"/>
                  <a:gd name="T64" fmla="*/ 84 w 130"/>
                  <a:gd name="T65" fmla="*/ 227 h 856"/>
                  <a:gd name="T66" fmla="*/ 86 w 130"/>
                  <a:gd name="T67" fmla="*/ 185 h 856"/>
                  <a:gd name="T68" fmla="*/ 87 w 130"/>
                  <a:gd name="T69" fmla="*/ 141 h 856"/>
                  <a:gd name="T70" fmla="*/ 87 w 130"/>
                  <a:gd name="T71" fmla="*/ 92 h 856"/>
                  <a:gd name="T72" fmla="*/ 84 w 130"/>
                  <a:gd name="T73" fmla="*/ 52 h 856"/>
                  <a:gd name="T74" fmla="*/ 82 w 130"/>
                  <a:gd name="T75" fmla="*/ 36 h 856"/>
                  <a:gd name="T76" fmla="*/ 79 w 130"/>
                  <a:gd name="T77" fmla="*/ 22 h 856"/>
                  <a:gd name="T78" fmla="*/ 75 w 130"/>
                  <a:gd name="T79" fmla="*/ 12 h 856"/>
                  <a:gd name="T80" fmla="*/ 70 w 130"/>
                  <a:gd name="T81" fmla="*/ 4 h 856"/>
                  <a:gd name="T82" fmla="*/ 70 w 130"/>
                  <a:gd name="T83" fmla="*/ 4 h 856"/>
                  <a:gd name="T84" fmla="*/ 66 w 130"/>
                  <a:gd name="T85" fmla="*/ 2 h 856"/>
                  <a:gd name="T86" fmla="*/ 63 w 130"/>
                  <a:gd name="T87" fmla="*/ 0 h 856"/>
                  <a:gd name="T88" fmla="*/ 61 w 130"/>
                  <a:gd name="T89" fmla="*/ 0 h 856"/>
                  <a:gd name="T90" fmla="*/ 57 w 130"/>
                  <a:gd name="T91" fmla="*/ 2 h 856"/>
                  <a:gd name="T92" fmla="*/ 52 w 130"/>
                  <a:gd name="T93" fmla="*/ 10 h 856"/>
                  <a:gd name="T94" fmla="*/ 48 w 130"/>
                  <a:gd name="T95" fmla="*/ 20 h 856"/>
                  <a:gd name="T96" fmla="*/ 44 w 130"/>
                  <a:gd name="T97" fmla="*/ 34 h 856"/>
                  <a:gd name="T98" fmla="*/ 40 w 130"/>
                  <a:gd name="T99" fmla="*/ 52 h 856"/>
                  <a:gd name="T100" fmla="*/ 35 w 130"/>
                  <a:gd name="T101" fmla="*/ 92 h 856"/>
                  <a:gd name="T102" fmla="*/ 30 w 130"/>
                  <a:gd name="T103" fmla="*/ 141 h 856"/>
                  <a:gd name="T104" fmla="*/ 28 w 130"/>
                  <a:gd name="T105" fmla="*/ 183 h 856"/>
                  <a:gd name="T106" fmla="*/ 24 w 130"/>
                  <a:gd name="T107" fmla="*/ 241 h 856"/>
                  <a:gd name="T108" fmla="*/ 14 w 130"/>
                  <a:gd name="T109" fmla="*/ 203 h 85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30" h="856">
                    <a:moveTo>
                      <a:pt x="20" y="198"/>
                    </a:moveTo>
                    <a:lnTo>
                      <a:pt x="20" y="198"/>
                    </a:lnTo>
                    <a:lnTo>
                      <a:pt x="18" y="258"/>
                    </a:lnTo>
                    <a:lnTo>
                      <a:pt x="12" y="346"/>
                    </a:lnTo>
                    <a:lnTo>
                      <a:pt x="4" y="450"/>
                    </a:lnTo>
                    <a:lnTo>
                      <a:pt x="2" y="506"/>
                    </a:lnTo>
                    <a:lnTo>
                      <a:pt x="0" y="562"/>
                    </a:lnTo>
                    <a:lnTo>
                      <a:pt x="2" y="616"/>
                    </a:lnTo>
                    <a:lnTo>
                      <a:pt x="4" y="668"/>
                    </a:lnTo>
                    <a:lnTo>
                      <a:pt x="8" y="716"/>
                    </a:lnTo>
                    <a:lnTo>
                      <a:pt x="16" y="760"/>
                    </a:lnTo>
                    <a:lnTo>
                      <a:pt x="20" y="778"/>
                    </a:lnTo>
                    <a:lnTo>
                      <a:pt x="26" y="796"/>
                    </a:lnTo>
                    <a:lnTo>
                      <a:pt x="34" y="812"/>
                    </a:lnTo>
                    <a:lnTo>
                      <a:pt x="42" y="826"/>
                    </a:lnTo>
                    <a:lnTo>
                      <a:pt x="50" y="838"/>
                    </a:lnTo>
                    <a:lnTo>
                      <a:pt x="60" y="846"/>
                    </a:lnTo>
                    <a:lnTo>
                      <a:pt x="70" y="852"/>
                    </a:lnTo>
                    <a:lnTo>
                      <a:pt x="84" y="856"/>
                    </a:lnTo>
                    <a:lnTo>
                      <a:pt x="94" y="826"/>
                    </a:lnTo>
                    <a:lnTo>
                      <a:pt x="104" y="792"/>
                    </a:lnTo>
                    <a:lnTo>
                      <a:pt x="112" y="758"/>
                    </a:lnTo>
                    <a:lnTo>
                      <a:pt x="118" y="724"/>
                    </a:lnTo>
                    <a:lnTo>
                      <a:pt x="122" y="688"/>
                    </a:lnTo>
                    <a:lnTo>
                      <a:pt x="126" y="650"/>
                    </a:lnTo>
                    <a:lnTo>
                      <a:pt x="128" y="576"/>
                    </a:lnTo>
                    <a:lnTo>
                      <a:pt x="128" y="500"/>
                    </a:lnTo>
                    <a:lnTo>
                      <a:pt x="126" y="426"/>
                    </a:lnTo>
                    <a:lnTo>
                      <a:pt x="122" y="352"/>
                    </a:lnTo>
                    <a:lnTo>
                      <a:pt x="122" y="282"/>
                    </a:lnTo>
                    <a:lnTo>
                      <a:pt x="126" y="222"/>
                    </a:lnTo>
                    <a:lnTo>
                      <a:pt x="128" y="180"/>
                    </a:lnTo>
                    <a:lnTo>
                      <a:pt x="130" y="136"/>
                    </a:lnTo>
                    <a:lnTo>
                      <a:pt x="130" y="92"/>
                    </a:lnTo>
                    <a:lnTo>
                      <a:pt x="126" y="52"/>
                    </a:lnTo>
                    <a:lnTo>
                      <a:pt x="122" y="36"/>
                    </a:lnTo>
                    <a:lnTo>
                      <a:pt x="118" y="22"/>
                    </a:lnTo>
                    <a:lnTo>
                      <a:pt x="112" y="12"/>
                    </a:lnTo>
                    <a:lnTo>
                      <a:pt x="104" y="4"/>
                    </a:lnTo>
                    <a:lnTo>
                      <a:pt x="100" y="2"/>
                    </a:lnTo>
                    <a:lnTo>
                      <a:pt x="94" y="0"/>
                    </a:lnTo>
                    <a:lnTo>
                      <a:pt x="90" y="0"/>
                    </a:lnTo>
                    <a:lnTo>
                      <a:pt x="86" y="2"/>
                    </a:lnTo>
                    <a:lnTo>
                      <a:pt x="78" y="10"/>
                    </a:lnTo>
                    <a:lnTo>
                      <a:pt x="72" y="20"/>
                    </a:lnTo>
                    <a:lnTo>
                      <a:pt x="66" y="34"/>
                    </a:lnTo>
                    <a:lnTo>
                      <a:pt x="60" y="52"/>
                    </a:lnTo>
                    <a:lnTo>
                      <a:pt x="52" y="92"/>
                    </a:lnTo>
                    <a:lnTo>
                      <a:pt x="46" y="136"/>
                    </a:lnTo>
                    <a:lnTo>
                      <a:pt x="42" y="178"/>
                    </a:lnTo>
                    <a:lnTo>
                      <a:pt x="36" y="236"/>
                    </a:lnTo>
                    <a:lnTo>
                      <a:pt x="20" y="1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5" name="Freeform 196"/>
              <p:cNvSpPr>
                <a:spLocks/>
              </p:cNvSpPr>
              <p:nvPr userDrawn="1"/>
            </p:nvSpPr>
            <p:spPr bwMode="auto">
              <a:xfrm>
                <a:off x="4356" y="54"/>
                <a:ext cx="120" cy="860"/>
              </a:xfrm>
              <a:custGeom>
                <a:avLst/>
                <a:gdLst>
                  <a:gd name="T0" fmla="*/ 14 w 130"/>
                  <a:gd name="T1" fmla="*/ 203 h 856"/>
                  <a:gd name="T2" fmla="*/ 14 w 130"/>
                  <a:gd name="T3" fmla="*/ 203 h 856"/>
                  <a:gd name="T4" fmla="*/ 13 w 130"/>
                  <a:gd name="T5" fmla="*/ 263 h 856"/>
                  <a:gd name="T6" fmla="*/ 7 w 130"/>
                  <a:gd name="T7" fmla="*/ 356 h 856"/>
                  <a:gd name="T8" fmla="*/ 4 w 130"/>
                  <a:gd name="T9" fmla="*/ 460 h 856"/>
                  <a:gd name="T10" fmla="*/ 2 w 130"/>
                  <a:gd name="T11" fmla="*/ 516 h 856"/>
                  <a:gd name="T12" fmla="*/ 0 w 130"/>
                  <a:gd name="T13" fmla="*/ 577 h 856"/>
                  <a:gd name="T14" fmla="*/ 2 w 130"/>
                  <a:gd name="T15" fmla="*/ 631 h 856"/>
                  <a:gd name="T16" fmla="*/ 4 w 130"/>
                  <a:gd name="T17" fmla="*/ 683 h 856"/>
                  <a:gd name="T18" fmla="*/ 6 w 130"/>
                  <a:gd name="T19" fmla="*/ 731 h 856"/>
                  <a:gd name="T20" fmla="*/ 11 w 130"/>
                  <a:gd name="T21" fmla="*/ 780 h 856"/>
                  <a:gd name="T22" fmla="*/ 14 w 130"/>
                  <a:gd name="T23" fmla="*/ 798 h 856"/>
                  <a:gd name="T24" fmla="*/ 17 w 130"/>
                  <a:gd name="T25" fmla="*/ 816 h 856"/>
                  <a:gd name="T26" fmla="*/ 23 w 130"/>
                  <a:gd name="T27" fmla="*/ 832 h 856"/>
                  <a:gd name="T28" fmla="*/ 28 w 130"/>
                  <a:gd name="T29" fmla="*/ 846 h 856"/>
                  <a:gd name="T30" fmla="*/ 33 w 130"/>
                  <a:gd name="T31" fmla="*/ 858 h 856"/>
                  <a:gd name="T32" fmla="*/ 40 w 130"/>
                  <a:gd name="T33" fmla="*/ 866 h 856"/>
                  <a:gd name="T34" fmla="*/ 47 w 130"/>
                  <a:gd name="T35" fmla="*/ 872 h 856"/>
                  <a:gd name="T36" fmla="*/ 56 w 130"/>
                  <a:gd name="T37" fmla="*/ 876 h 856"/>
                  <a:gd name="T38" fmla="*/ 56 w 130"/>
                  <a:gd name="T39" fmla="*/ 876 h 856"/>
                  <a:gd name="T40" fmla="*/ 63 w 130"/>
                  <a:gd name="T41" fmla="*/ 846 h 856"/>
                  <a:gd name="T42" fmla="*/ 70 w 130"/>
                  <a:gd name="T43" fmla="*/ 812 h 856"/>
                  <a:gd name="T44" fmla="*/ 75 w 130"/>
                  <a:gd name="T45" fmla="*/ 778 h 856"/>
                  <a:gd name="T46" fmla="*/ 79 w 130"/>
                  <a:gd name="T47" fmla="*/ 739 h 856"/>
                  <a:gd name="T48" fmla="*/ 82 w 130"/>
                  <a:gd name="T49" fmla="*/ 703 h 856"/>
                  <a:gd name="T50" fmla="*/ 84 w 130"/>
                  <a:gd name="T51" fmla="*/ 665 h 856"/>
                  <a:gd name="T52" fmla="*/ 86 w 130"/>
                  <a:gd name="T53" fmla="*/ 591 h 856"/>
                  <a:gd name="T54" fmla="*/ 86 w 130"/>
                  <a:gd name="T55" fmla="*/ 510 h 856"/>
                  <a:gd name="T56" fmla="*/ 84 w 130"/>
                  <a:gd name="T57" fmla="*/ 436 h 856"/>
                  <a:gd name="T58" fmla="*/ 82 w 130"/>
                  <a:gd name="T59" fmla="*/ 362 h 856"/>
                  <a:gd name="T60" fmla="*/ 82 w 130"/>
                  <a:gd name="T61" fmla="*/ 287 h 856"/>
                  <a:gd name="T62" fmla="*/ 82 w 130"/>
                  <a:gd name="T63" fmla="*/ 287 h 856"/>
                  <a:gd name="T64" fmla="*/ 84 w 130"/>
                  <a:gd name="T65" fmla="*/ 227 h 856"/>
                  <a:gd name="T66" fmla="*/ 86 w 130"/>
                  <a:gd name="T67" fmla="*/ 185 h 856"/>
                  <a:gd name="T68" fmla="*/ 87 w 130"/>
                  <a:gd name="T69" fmla="*/ 141 h 856"/>
                  <a:gd name="T70" fmla="*/ 87 w 130"/>
                  <a:gd name="T71" fmla="*/ 92 h 856"/>
                  <a:gd name="T72" fmla="*/ 84 w 130"/>
                  <a:gd name="T73" fmla="*/ 52 h 856"/>
                  <a:gd name="T74" fmla="*/ 82 w 130"/>
                  <a:gd name="T75" fmla="*/ 36 h 856"/>
                  <a:gd name="T76" fmla="*/ 79 w 130"/>
                  <a:gd name="T77" fmla="*/ 22 h 856"/>
                  <a:gd name="T78" fmla="*/ 75 w 130"/>
                  <a:gd name="T79" fmla="*/ 12 h 856"/>
                  <a:gd name="T80" fmla="*/ 70 w 130"/>
                  <a:gd name="T81" fmla="*/ 4 h 856"/>
                  <a:gd name="T82" fmla="*/ 70 w 130"/>
                  <a:gd name="T83" fmla="*/ 4 h 856"/>
                  <a:gd name="T84" fmla="*/ 66 w 130"/>
                  <a:gd name="T85" fmla="*/ 2 h 856"/>
                  <a:gd name="T86" fmla="*/ 63 w 130"/>
                  <a:gd name="T87" fmla="*/ 0 h 856"/>
                  <a:gd name="T88" fmla="*/ 61 w 130"/>
                  <a:gd name="T89" fmla="*/ 0 h 856"/>
                  <a:gd name="T90" fmla="*/ 57 w 130"/>
                  <a:gd name="T91" fmla="*/ 2 h 856"/>
                  <a:gd name="T92" fmla="*/ 52 w 130"/>
                  <a:gd name="T93" fmla="*/ 10 h 856"/>
                  <a:gd name="T94" fmla="*/ 48 w 130"/>
                  <a:gd name="T95" fmla="*/ 20 h 856"/>
                  <a:gd name="T96" fmla="*/ 44 w 130"/>
                  <a:gd name="T97" fmla="*/ 34 h 856"/>
                  <a:gd name="T98" fmla="*/ 40 w 130"/>
                  <a:gd name="T99" fmla="*/ 52 h 856"/>
                  <a:gd name="T100" fmla="*/ 35 w 130"/>
                  <a:gd name="T101" fmla="*/ 92 h 856"/>
                  <a:gd name="T102" fmla="*/ 30 w 130"/>
                  <a:gd name="T103" fmla="*/ 141 h 856"/>
                  <a:gd name="T104" fmla="*/ 28 w 130"/>
                  <a:gd name="T105" fmla="*/ 183 h 856"/>
                  <a:gd name="T106" fmla="*/ 24 w 130"/>
                  <a:gd name="T107" fmla="*/ 241 h 85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30" h="856">
                    <a:moveTo>
                      <a:pt x="20" y="198"/>
                    </a:moveTo>
                    <a:lnTo>
                      <a:pt x="20" y="198"/>
                    </a:lnTo>
                    <a:lnTo>
                      <a:pt x="18" y="258"/>
                    </a:lnTo>
                    <a:lnTo>
                      <a:pt x="12" y="346"/>
                    </a:lnTo>
                    <a:lnTo>
                      <a:pt x="4" y="450"/>
                    </a:lnTo>
                    <a:lnTo>
                      <a:pt x="2" y="506"/>
                    </a:lnTo>
                    <a:lnTo>
                      <a:pt x="0" y="562"/>
                    </a:lnTo>
                    <a:lnTo>
                      <a:pt x="2" y="616"/>
                    </a:lnTo>
                    <a:lnTo>
                      <a:pt x="4" y="668"/>
                    </a:lnTo>
                    <a:lnTo>
                      <a:pt x="8" y="716"/>
                    </a:lnTo>
                    <a:lnTo>
                      <a:pt x="16" y="760"/>
                    </a:lnTo>
                    <a:lnTo>
                      <a:pt x="20" y="778"/>
                    </a:lnTo>
                    <a:lnTo>
                      <a:pt x="26" y="796"/>
                    </a:lnTo>
                    <a:lnTo>
                      <a:pt x="34" y="812"/>
                    </a:lnTo>
                    <a:lnTo>
                      <a:pt x="42" y="826"/>
                    </a:lnTo>
                    <a:lnTo>
                      <a:pt x="50" y="838"/>
                    </a:lnTo>
                    <a:lnTo>
                      <a:pt x="60" y="846"/>
                    </a:lnTo>
                    <a:lnTo>
                      <a:pt x="70" y="852"/>
                    </a:lnTo>
                    <a:lnTo>
                      <a:pt x="84" y="856"/>
                    </a:lnTo>
                    <a:lnTo>
                      <a:pt x="94" y="826"/>
                    </a:lnTo>
                    <a:lnTo>
                      <a:pt x="104" y="792"/>
                    </a:lnTo>
                    <a:lnTo>
                      <a:pt x="112" y="758"/>
                    </a:lnTo>
                    <a:lnTo>
                      <a:pt x="118" y="724"/>
                    </a:lnTo>
                    <a:lnTo>
                      <a:pt x="122" y="688"/>
                    </a:lnTo>
                    <a:lnTo>
                      <a:pt x="126" y="650"/>
                    </a:lnTo>
                    <a:lnTo>
                      <a:pt x="128" y="576"/>
                    </a:lnTo>
                    <a:lnTo>
                      <a:pt x="128" y="500"/>
                    </a:lnTo>
                    <a:lnTo>
                      <a:pt x="126" y="426"/>
                    </a:lnTo>
                    <a:lnTo>
                      <a:pt x="122" y="352"/>
                    </a:lnTo>
                    <a:lnTo>
                      <a:pt x="122" y="282"/>
                    </a:lnTo>
                    <a:lnTo>
                      <a:pt x="126" y="222"/>
                    </a:lnTo>
                    <a:lnTo>
                      <a:pt x="128" y="180"/>
                    </a:lnTo>
                    <a:lnTo>
                      <a:pt x="130" y="136"/>
                    </a:lnTo>
                    <a:lnTo>
                      <a:pt x="130" y="92"/>
                    </a:lnTo>
                    <a:lnTo>
                      <a:pt x="126" y="52"/>
                    </a:lnTo>
                    <a:lnTo>
                      <a:pt x="122" y="36"/>
                    </a:lnTo>
                    <a:lnTo>
                      <a:pt x="118" y="22"/>
                    </a:lnTo>
                    <a:lnTo>
                      <a:pt x="112" y="12"/>
                    </a:lnTo>
                    <a:lnTo>
                      <a:pt x="104" y="4"/>
                    </a:lnTo>
                    <a:lnTo>
                      <a:pt x="100" y="2"/>
                    </a:lnTo>
                    <a:lnTo>
                      <a:pt x="94" y="0"/>
                    </a:lnTo>
                    <a:lnTo>
                      <a:pt x="90" y="0"/>
                    </a:lnTo>
                    <a:lnTo>
                      <a:pt x="86" y="2"/>
                    </a:lnTo>
                    <a:lnTo>
                      <a:pt x="78" y="10"/>
                    </a:lnTo>
                    <a:lnTo>
                      <a:pt x="72" y="20"/>
                    </a:lnTo>
                    <a:lnTo>
                      <a:pt x="66" y="34"/>
                    </a:lnTo>
                    <a:lnTo>
                      <a:pt x="60" y="52"/>
                    </a:lnTo>
                    <a:lnTo>
                      <a:pt x="52" y="92"/>
                    </a:lnTo>
                    <a:lnTo>
                      <a:pt x="46" y="136"/>
                    </a:lnTo>
                    <a:lnTo>
                      <a:pt x="42" y="178"/>
                    </a:lnTo>
                    <a:lnTo>
                      <a:pt x="36" y="23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6" name="Freeform 197"/>
              <p:cNvSpPr>
                <a:spLocks/>
              </p:cNvSpPr>
              <p:nvPr userDrawn="1"/>
            </p:nvSpPr>
            <p:spPr bwMode="auto">
              <a:xfrm>
                <a:off x="4696" y="-547"/>
                <a:ext cx="120" cy="740"/>
              </a:xfrm>
              <a:custGeom>
                <a:avLst/>
                <a:gdLst>
                  <a:gd name="T0" fmla="*/ 40 w 126"/>
                  <a:gd name="T1" fmla="*/ 85 h 734"/>
                  <a:gd name="T2" fmla="*/ 40 w 126"/>
                  <a:gd name="T3" fmla="*/ 85 h 734"/>
                  <a:gd name="T4" fmla="*/ 40 w 126"/>
                  <a:gd name="T5" fmla="*/ 109 h 734"/>
                  <a:gd name="T6" fmla="*/ 36 w 126"/>
                  <a:gd name="T7" fmla="*/ 141 h 734"/>
                  <a:gd name="T8" fmla="*/ 28 w 126"/>
                  <a:gd name="T9" fmla="*/ 230 h 734"/>
                  <a:gd name="T10" fmla="*/ 17 w 126"/>
                  <a:gd name="T11" fmla="*/ 339 h 734"/>
                  <a:gd name="T12" fmla="*/ 10 w 126"/>
                  <a:gd name="T13" fmla="*/ 454 h 734"/>
                  <a:gd name="T14" fmla="*/ 4 w 126"/>
                  <a:gd name="T15" fmla="*/ 508 h 734"/>
                  <a:gd name="T16" fmla="*/ 2 w 126"/>
                  <a:gd name="T17" fmla="*/ 562 h 734"/>
                  <a:gd name="T18" fmla="*/ 0 w 126"/>
                  <a:gd name="T19" fmla="*/ 615 h 734"/>
                  <a:gd name="T20" fmla="*/ 2 w 126"/>
                  <a:gd name="T21" fmla="*/ 659 h 734"/>
                  <a:gd name="T22" fmla="*/ 6 w 126"/>
                  <a:gd name="T23" fmla="*/ 699 h 734"/>
                  <a:gd name="T24" fmla="*/ 10 w 126"/>
                  <a:gd name="T25" fmla="*/ 718 h 734"/>
                  <a:gd name="T26" fmla="*/ 10 w 126"/>
                  <a:gd name="T27" fmla="*/ 732 h 734"/>
                  <a:gd name="T28" fmla="*/ 13 w 126"/>
                  <a:gd name="T29" fmla="*/ 744 h 734"/>
                  <a:gd name="T30" fmla="*/ 21 w 126"/>
                  <a:gd name="T31" fmla="*/ 752 h 734"/>
                  <a:gd name="T32" fmla="*/ 26 w 126"/>
                  <a:gd name="T33" fmla="*/ 760 h 734"/>
                  <a:gd name="T34" fmla="*/ 30 w 126"/>
                  <a:gd name="T35" fmla="*/ 764 h 734"/>
                  <a:gd name="T36" fmla="*/ 30 w 126"/>
                  <a:gd name="T37" fmla="*/ 764 h 734"/>
                  <a:gd name="T38" fmla="*/ 40 w 126"/>
                  <a:gd name="T39" fmla="*/ 740 h 734"/>
                  <a:gd name="T40" fmla="*/ 46 w 126"/>
                  <a:gd name="T41" fmla="*/ 714 h 734"/>
                  <a:gd name="T42" fmla="*/ 55 w 126"/>
                  <a:gd name="T43" fmla="*/ 655 h 734"/>
                  <a:gd name="T44" fmla="*/ 63 w 126"/>
                  <a:gd name="T45" fmla="*/ 599 h 734"/>
                  <a:gd name="T46" fmla="*/ 67 w 126"/>
                  <a:gd name="T47" fmla="*/ 536 h 734"/>
                  <a:gd name="T48" fmla="*/ 75 w 126"/>
                  <a:gd name="T49" fmla="*/ 415 h 734"/>
                  <a:gd name="T50" fmla="*/ 83 w 126"/>
                  <a:gd name="T51" fmla="*/ 302 h 734"/>
                  <a:gd name="T52" fmla="*/ 83 w 126"/>
                  <a:gd name="T53" fmla="*/ 302 h 734"/>
                  <a:gd name="T54" fmla="*/ 88 w 126"/>
                  <a:gd name="T55" fmla="*/ 244 h 734"/>
                  <a:gd name="T56" fmla="*/ 95 w 126"/>
                  <a:gd name="T57" fmla="*/ 179 h 734"/>
                  <a:gd name="T58" fmla="*/ 97 w 126"/>
                  <a:gd name="T59" fmla="*/ 149 h 734"/>
                  <a:gd name="T60" fmla="*/ 99 w 126"/>
                  <a:gd name="T61" fmla="*/ 119 h 734"/>
                  <a:gd name="T62" fmla="*/ 97 w 126"/>
                  <a:gd name="T63" fmla="*/ 91 h 734"/>
                  <a:gd name="T64" fmla="*/ 94 w 126"/>
                  <a:gd name="T65" fmla="*/ 58 h 734"/>
                  <a:gd name="T66" fmla="*/ 94 w 126"/>
                  <a:gd name="T67" fmla="*/ 58 h 734"/>
                  <a:gd name="T68" fmla="*/ 90 w 126"/>
                  <a:gd name="T69" fmla="*/ 40 h 734"/>
                  <a:gd name="T70" fmla="*/ 86 w 126"/>
                  <a:gd name="T71" fmla="*/ 26 h 734"/>
                  <a:gd name="T72" fmla="*/ 82 w 126"/>
                  <a:gd name="T73" fmla="*/ 16 h 734"/>
                  <a:gd name="T74" fmla="*/ 77 w 126"/>
                  <a:gd name="T75" fmla="*/ 8 h 734"/>
                  <a:gd name="T76" fmla="*/ 70 w 126"/>
                  <a:gd name="T77" fmla="*/ 2 h 734"/>
                  <a:gd name="T78" fmla="*/ 64 w 126"/>
                  <a:gd name="T79" fmla="*/ 0 h 734"/>
                  <a:gd name="T80" fmla="*/ 58 w 126"/>
                  <a:gd name="T81" fmla="*/ 2 h 734"/>
                  <a:gd name="T82" fmla="*/ 51 w 126"/>
                  <a:gd name="T83" fmla="*/ 4 h 734"/>
                  <a:gd name="T84" fmla="*/ 47 w 126"/>
                  <a:gd name="T85" fmla="*/ 8 h 734"/>
                  <a:gd name="T86" fmla="*/ 42 w 126"/>
                  <a:gd name="T87" fmla="*/ 16 h 734"/>
                  <a:gd name="T88" fmla="*/ 36 w 126"/>
                  <a:gd name="T89" fmla="*/ 24 h 734"/>
                  <a:gd name="T90" fmla="*/ 32 w 126"/>
                  <a:gd name="T91" fmla="*/ 34 h 734"/>
                  <a:gd name="T92" fmla="*/ 29 w 126"/>
                  <a:gd name="T93" fmla="*/ 46 h 734"/>
                  <a:gd name="T94" fmla="*/ 28 w 126"/>
                  <a:gd name="T95" fmla="*/ 60 h 734"/>
                  <a:gd name="T96" fmla="*/ 27 w 126"/>
                  <a:gd name="T97" fmla="*/ 79 h 734"/>
                  <a:gd name="T98" fmla="*/ 28 w 126"/>
                  <a:gd name="T99" fmla="*/ 93 h 734"/>
                  <a:gd name="T100" fmla="*/ 40 w 126"/>
                  <a:gd name="T101" fmla="*/ 85 h 73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6" h="734">
                    <a:moveTo>
                      <a:pt x="50" y="80"/>
                    </a:moveTo>
                    <a:lnTo>
                      <a:pt x="50" y="80"/>
                    </a:lnTo>
                    <a:lnTo>
                      <a:pt x="50" y="104"/>
                    </a:lnTo>
                    <a:lnTo>
                      <a:pt x="46" y="136"/>
                    </a:lnTo>
                    <a:lnTo>
                      <a:pt x="36" y="220"/>
                    </a:lnTo>
                    <a:lnTo>
                      <a:pt x="22" y="324"/>
                    </a:lnTo>
                    <a:lnTo>
                      <a:pt x="10" y="434"/>
                    </a:lnTo>
                    <a:lnTo>
                      <a:pt x="4" y="488"/>
                    </a:lnTo>
                    <a:lnTo>
                      <a:pt x="2" y="540"/>
                    </a:lnTo>
                    <a:lnTo>
                      <a:pt x="0" y="590"/>
                    </a:lnTo>
                    <a:lnTo>
                      <a:pt x="2" y="634"/>
                    </a:lnTo>
                    <a:lnTo>
                      <a:pt x="6" y="670"/>
                    </a:lnTo>
                    <a:lnTo>
                      <a:pt x="10" y="688"/>
                    </a:lnTo>
                    <a:lnTo>
                      <a:pt x="14" y="702"/>
                    </a:lnTo>
                    <a:lnTo>
                      <a:pt x="18" y="714"/>
                    </a:lnTo>
                    <a:lnTo>
                      <a:pt x="26" y="722"/>
                    </a:lnTo>
                    <a:lnTo>
                      <a:pt x="32" y="730"/>
                    </a:lnTo>
                    <a:lnTo>
                      <a:pt x="40" y="734"/>
                    </a:lnTo>
                    <a:lnTo>
                      <a:pt x="50" y="710"/>
                    </a:lnTo>
                    <a:lnTo>
                      <a:pt x="58" y="684"/>
                    </a:lnTo>
                    <a:lnTo>
                      <a:pt x="70" y="630"/>
                    </a:lnTo>
                    <a:lnTo>
                      <a:pt x="80" y="574"/>
                    </a:lnTo>
                    <a:lnTo>
                      <a:pt x="86" y="516"/>
                    </a:lnTo>
                    <a:lnTo>
                      <a:pt x="96" y="400"/>
                    </a:lnTo>
                    <a:lnTo>
                      <a:pt x="106" y="292"/>
                    </a:lnTo>
                    <a:lnTo>
                      <a:pt x="112" y="234"/>
                    </a:lnTo>
                    <a:lnTo>
                      <a:pt x="122" y="174"/>
                    </a:lnTo>
                    <a:lnTo>
                      <a:pt x="124" y="144"/>
                    </a:lnTo>
                    <a:lnTo>
                      <a:pt x="126" y="114"/>
                    </a:lnTo>
                    <a:lnTo>
                      <a:pt x="124" y="86"/>
                    </a:lnTo>
                    <a:lnTo>
                      <a:pt x="120" y="58"/>
                    </a:lnTo>
                    <a:lnTo>
                      <a:pt x="116" y="40"/>
                    </a:lnTo>
                    <a:lnTo>
                      <a:pt x="110" y="26"/>
                    </a:lnTo>
                    <a:lnTo>
                      <a:pt x="104" y="16"/>
                    </a:lnTo>
                    <a:lnTo>
                      <a:pt x="98" y="8"/>
                    </a:lnTo>
                    <a:lnTo>
                      <a:pt x="90" y="2"/>
                    </a:lnTo>
                    <a:lnTo>
                      <a:pt x="82" y="0"/>
                    </a:lnTo>
                    <a:lnTo>
                      <a:pt x="74" y="2"/>
                    </a:lnTo>
                    <a:lnTo>
                      <a:pt x="66" y="4"/>
                    </a:lnTo>
                    <a:lnTo>
                      <a:pt x="60" y="8"/>
                    </a:lnTo>
                    <a:lnTo>
                      <a:pt x="52" y="16"/>
                    </a:lnTo>
                    <a:lnTo>
                      <a:pt x="46" y="24"/>
                    </a:lnTo>
                    <a:lnTo>
                      <a:pt x="42" y="34"/>
                    </a:lnTo>
                    <a:lnTo>
                      <a:pt x="38" y="46"/>
                    </a:lnTo>
                    <a:lnTo>
                      <a:pt x="36" y="60"/>
                    </a:lnTo>
                    <a:lnTo>
                      <a:pt x="34" y="74"/>
                    </a:lnTo>
                    <a:lnTo>
                      <a:pt x="36" y="88"/>
                    </a:lnTo>
                    <a:lnTo>
                      <a:pt x="50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" name="Freeform 198"/>
              <p:cNvSpPr>
                <a:spLocks/>
              </p:cNvSpPr>
              <p:nvPr userDrawn="1"/>
            </p:nvSpPr>
            <p:spPr bwMode="auto">
              <a:xfrm>
                <a:off x="4696" y="-547"/>
                <a:ext cx="120" cy="740"/>
              </a:xfrm>
              <a:custGeom>
                <a:avLst/>
                <a:gdLst>
                  <a:gd name="T0" fmla="*/ 40 w 126"/>
                  <a:gd name="T1" fmla="*/ 85 h 734"/>
                  <a:gd name="T2" fmla="*/ 40 w 126"/>
                  <a:gd name="T3" fmla="*/ 85 h 734"/>
                  <a:gd name="T4" fmla="*/ 40 w 126"/>
                  <a:gd name="T5" fmla="*/ 109 h 734"/>
                  <a:gd name="T6" fmla="*/ 36 w 126"/>
                  <a:gd name="T7" fmla="*/ 141 h 734"/>
                  <a:gd name="T8" fmla="*/ 28 w 126"/>
                  <a:gd name="T9" fmla="*/ 230 h 734"/>
                  <a:gd name="T10" fmla="*/ 17 w 126"/>
                  <a:gd name="T11" fmla="*/ 339 h 734"/>
                  <a:gd name="T12" fmla="*/ 10 w 126"/>
                  <a:gd name="T13" fmla="*/ 454 h 734"/>
                  <a:gd name="T14" fmla="*/ 4 w 126"/>
                  <a:gd name="T15" fmla="*/ 508 h 734"/>
                  <a:gd name="T16" fmla="*/ 2 w 126"/>
                  <a:gd name="T17" fmla="*/ 562 h 734"/>
                  <a:gd name="T18" fmla="*/ 0 w 126"/>
                  <a:gd name="T19" fmla="*/ 615 h 734"/>
                  <a:gd name="T20" fmla="*/ 2 w 126"/>
                  <a:gd name="T21" fmla="*/ 659 h 734"/>
                  <a:gd name="T22" fmla="*/ 6 w 126"/>
                  <a:gd name="T23" fmla="*/ 699 h 734"/>
                  <a:gd name="T24" fmla="*/ 10 w 126"/>
                  <a:gd name="T25" fmla="*/ 718 h 734"/>
                  <a:gd name="T26" fmla="*/ 10 w 126"/>
                  <a:gd name="T27" fmla="*/ 732 h 734"/>
                  <a:gd name="T28" fmla="*/ 13 w 126"/>
                  <a:gd name="T29" fmla="*/ 744 h 734"/>
                  <a:gd name="T30" fmla="*/ 21 w 126"/>
                  <a:gd name="T31" fmla="*/ 752 h 734"/>
                  <a:gd name="T32" fmla="*/ 26 w 126"/>
                  <a:gd name="T33" fmla="*/ 760 h 734"/>
                  <a:gd name="T34" fmla="*/ 30 w 126"/>
                  <a:gd name="T35" fmla="*/ 764 h 734"/>
                  <a:gd name="T36" fmla="*/ 30 w 126"/>
                  <a:gd name="T37" fmla="*/ 764 h 734"/>
                  <a:gd name="T38" fmla="*/ 40 w 126"/>
                  <a:gd name="T39" fmla="*/ 740 h 734"/>
                  <a:gd name="T40" fmla="*/ 46 w 126"/>
                  <a:gd name="T41" fmla="*/ 714 h 734"/>
                  <a:gd name="T42" fmla="*/ 55 w 126"/>
                  <a:gd name="T43" fmla="*/ 655 h 734"/>
                  <a:gd name="T44" fmla="*/ 63 w 126"/>
                  <a:gd name="T45" fmla="*/ 599 h 734"/>
                  <a:gd name="T46" fmla="*/ 67 w 126"/>
                  <a:gd name="T47" fmla="*/ 536 h 734"/>
                  <a:gd name="T48" fmla="*/ 75 w 126"/>
                  <a:gd name="T49" fmla="*/ 415 h 734"/>
                  <a:gd name="T50" fmla="*/ 83 w 126"/>
                  <a:gd name="T51" fmla="*/ 302 h 734"/>
                  <a:gd name="T52" fmla="*/ 83 w 126"/>
                  <a:gd name="T53" fmla="*/ 302 h 734"/>
                  <a:gd name="T54" fmla="*/ 88 w 126"/>
                  <a:gd name="T55" fmla="*/ 244 h 734"/>
                  <a:gd name="T56" fmla="*/ 95 w 126"/>
                  <a:gd name="T57" fmla="*/ 179 h 734"/>
                  <a:gd name="T58" fmla="*/ 97 w 126"/>
                  <a:gd name="T59" fmla="*/ 149 h 734"/>
                  <a:gd name="T60" fmla="*/ 99 w 126"/>
                  <a:gd name="T61" fmla="*/ 119 h 734"/>
                  <a:gd name="T62" fmla="*/ 97 w 126"/>
                  <a:gd name="T63" fmla="*/ 91 h 734"/>
                  <a:gd name="T64" fmla="*/ 94 w 126"/>
                  <a:gd name="T65" fmla="*/ 58 h 734"/>
                  <a:gd name="T66" fmla="*/ 94 w 126"/>
                  <a:gd name="T67" fmla="*/ 58 h 734"/>
                  <a:gd name="T68" fmla="*/ 90 w 126"/>
                  <a:gd name="T69" fmla="*/ 40 h 734"/>
                  <a:gd name="T70" fmla="*/ 86 w 126"/>
                  <a:gd name="T71" fmla="*/ 26 h 734"/>
                  <a:gd name="T72" fmla="*/ 82 w 126"/>
                  <a:gd name="T73" fmla="*/ 16 h 734"/>
                  <a:gd name="T74" fmla="*/ 77 w 126"/>
                  <a:gd name="T75" fmla="*/ 8 h 734"/>
                  <a:gd name="T76" fmla="*/ 70 w 126"/>
                  <a:gd name="T77" fmla="*/ 2 h 734"/>
                  <a:gd name="T78" fmla="*/ 64 w 126"/>
                  <a:gd name="T79" fmla="*/ 0 h 734"/>
                  <a:gd name="T80" fmla="*/ 58 w 126"/>
                  <a:gd name="T81" fmla="*/ 2 h 734"/>
                  <a:gd name="T82" fmla="*/ 51 w 126"/>
                  <a:gd name="T83" fmla="*/ 4 h 734"/>
                  <a:gd name="T84" fmla="*/ 47 w 126"/>
                  <a:gd name="T85" fmla="*/ 8 h 734"/>
                  <a:gd name="T86" fmla="*/ 42 w 126"/>
                  <a:gd name="T87" fmla="*/ 16 h 734"/>
                  <a:gd name="T88" fmla="*/ 36 w 126"/>
                  <a:gd name="T89" fmla="*/ 24 h 734"/>
                  <a:gd name="T90" fmla="*/ 32 w 126"/>
                  <a:gd name="T91" fmla="*/ 34 h 734"/>
                  <a:gd name="T92" fmla="*/ 29 w 126"/>
                  <a:gd name="T93" fmla="*/ 46 h 734"/>
                  <a:gd name="T94" fmla="*/ 28 w 126"/>
                  <a:gd name="T95" fmla="*/ 60 h 734"/>
                  <a:gd name="T96" fmla="*/ 27 w 126"/>
                  <a:gd name="T97" fmla="*/ 79 h 734"/>
                  <a:gd name="T98" fmla="*/ 28 w 126"/>
                  <a:gd name="T99" fmla="*/ 93 h 73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26" h="734">
                    <a:moveTo>
                      <a:pt x="50" y="80"/>
                    </a:moveTo>
                    <a:lnTo>
                      <a:pt x="50" y="80"/>
                    </a:lnTo>
                    <a:lnTo>
                      <a:pt x="50" y="104"/>
                    </a:lnTo>
                    <a:lnTo>
                      <a:pt x="46" y="136"/>
                    </a:lnTo>
                    <a:lnTo>
                      <a:pt x="36" y="220"/>
                    </a:lnTo>
                    <a:lnTo>
                      <a:pt x="22" y="324"/>
                    </a:lnTo>
                    <a:lnTo>
                      <a:pt x="10" y="434"/>
                    </a:lnTo>
                    <a:lnTo>
                      <a:pt x="4" y="488"/>
                    </a:lnTo>
                    <a:lnTo>
                      <a:pt x="2" y="540"/>
                    </a:lnTo>
                    <a:lnTo>
                      <a:pt x="0" y="590"/>
                    </a:lnTo>
                    <a:lnTo>
                      <a:pt x="2" y="634"/>
                    </a:lnTo>
                    <a:lnTo>
                      <a:pt x="6" y="670"/>
                    </a:lnTo>
                    <a:lnTo>
                      <a:pt x="10" y="688"/>
                    </a:lnTo>
                    <a:lnTo>
                      <a:pt x="14" y="702"/>
                    </a:lnTo>
                    <a:lnTo>
                      <a:pt x="18" y="714"/>
                    </a:lnTo>
                    <a:lnTo>
                      <a:pt x="26" y="722"/>
                    </a:lnTo>
                    <a:lnTo>
                      <a:pt x="32" y="730"/>
                    </a:lnTo>
                    <a:lnTo>
                      <a:pt x="40" y="734"/>
                    </a:lnTo>
                    <a:lnTo>
                      <a:pt x="50" y="710"/>
                    </a:lnTo>
                    <a:lnTo>
                      <a:pt x="58" y="684"/>
                    </a:lnTo>
                    <a:lnTo>
                      <a:pt x="70" y="630"/>
                    </a:lnTo>
                    <a:lnTo>
                      <a:pt x="80" y="574"/>
                    </a:lnTo>
                    <a:lnTo>
                      <a:pt x="86" y="516"/>
                    </a:lnTo>
                    <a:lnTo>
                      <a:pt x="96" y="400"/>
                    </a:lnTo>
                    <a:lnTo>
                      <a:pt x="106" y="292"/>
                    </a:lnTo>
                    <a:lnTo>
                      <a:pt x="112" y="234"/>
                    </a:lnTo>
                    <a:lnTo>
                      <a:pt x="122" y="174"/>
                    </a:lnTo>
                    <a:lnTo>
                      <a:pt x="124" y="144"/>
                    </a:lnTo>
                    <a:lnTo>
                      <a:pt x="126" y="114"/>
                    </a:lnTo>
                    <a:lnTo>
                      <a:pt x="124" y="86"/>
                    </a:lnTo>
                    <a:lnTo>
                      <a:pt x="120" y="58"/>
                    </a:lnTo>
                    <a:lnTo>
                      <a:pt x="116" y="40"/>
                    </a:lnTo>
                    <a:lnTo>
                      <a:pt x="110" y="26"/>
                    </a:lnTo>
                    <a:lnTo>
                      <a:pt x="104" y="16"/>
                    </a:lnTo>
                    <a:lnTo>
                      <a:pt x="98" y="8"/>
                    </a:lnTo>
                    <a:lnTo>
                      <a:pt x="90" y="2"/>
                    </a:lnTo>
                    <a:lnTo>
                      <a:pt x="82" y="0"/>
                    </a:lnTo>
                    <a:lnTo>
                      <a:pt x="74" y="2"/>
                    </a:lnTo>
                    <a:lnTo>
                      <a:pt x="66" y="4"/>
                    </a:lnTo>
                    <a:lnTo>
                      <a:pt x="60" y="8"/>
                    </a:lnTo>
                    <a:lnTo>
                      <a:pt x="52" y="16"/>
                    </a:lnTo>
                    <a:lnTo>
                      <a:pt x="46" y="24"/>
                    </a:lnTo>
                    <a:lnTo>
                      <a:pt x="42" y="34"/>
                    </a:lnTo>
                    <a:lnTo>
                      <a:pt x="38" y="46"/>
                    </a:lnTo>
                    <a:lnTo>
                      <a:pt x="36" y="60"/>
                    </a:lnTo>
                    <a:lnTo>
                      <a:pt x="34" y="74"/>
                    </a:lnTo>
                    <a:lnTo>
                      <a:pt x="36" y="8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" name="Freeform 199"/>
              <p:cNvSpPr>
                <a:spLocks/>
              </p:cNvSpPr>
              <p:nvPr userDrawn="1"/>
            </p:nvSpPr>
            <p:spPr bwMode="auto">
              <a:xfrm>
                <a:off x="5276" y="-547"/>
                <a:ext cx="80" cy="720"/>
              </a:xfrm>
              <a:custGeom>
                <a:avLst/>
                <a:gdLst>
                  <a:gd name="T0" fmla="*/ 6 w 94"/>
                  <a:gd name="T1" fmla="*/ 117 h 724"/>
                  <a:gd name="T2" fmla="*/ 6 w 94"/>
                  <a:gd name="T3" fmla="*/ 117 h 724"/>
                  <a:gd name="T4" fmla="*/ 3 w 94"/>
                  <a:gd name="T5" fmla="*/ 159 h 724"/>
                  <a:gd name="T6" fmla="*/ 0 w 94"/>
                  <a:gd name="T7" fmla="*/ 201 h 724"/>
                  <a:gd name="T8" fmla="*/ 0 w 94"/>
                  <a:gd name="T9" fmla="*/ 245 h 724"/>
                  <a:gd name="T10" fmla="*/ 0 w 94"/>
                  <a:gd name="T11" fmla="*/ 286 h 724"/>
                  <a:gd name="T12" fmla="*/ 2 w 94"/>
                  <a:gd name="T13" fmla="*/ 374 h 724"/>
                  <a:gd name="T14" fmla="*/ 3 w 94"/>
                  <a:gd name="T15" fmla="*/ 457 h 724"/>
                  <a:gd name="T16" fmla="*/ 3 w 94"/>
                  <a:gd name="T17" fmla="*/ 457 h 724"/>
                  <a:gd name="T18" fmla="*/ 2 w 94"/>
                  <a:gd name="T19" fmla="*/ 529 h 724"/>
                  <a:gd name="T20" fmla="*/ 0 w 94"/>
                  <a:gd name="T21" fmla="*/ 579 h 724"/>
                  <a:gd name="T22" fmla="*/ 2 w 94"/>
                  <a:gd name="T23" fmla="*/ 626 h 724"/>
                  <a:gd name="T24" fmla="*/ 3 w 94"/>
                  <a:gd name="T25" fmla="*/ 646 h 724"/>
                  <a:gd name="T26" fmla="*/ 3 w 94"/>
                  <a:gd name="T27" fmla="*/ 666 h 724"/>
                  <a:gd name="T28" fmla="*/ 6 w 94"/>
                  <a:gd name="T29" fmla="*/ 684 h 724"/>
                  <a:gd name="T30" fmla="*/ 8 w 94"/>
                  <a:gd name="T31" fmla="*/ 696 h 724"/>
                  <a:gd name="T32" fmla="*/ 10 w 94"/>
                  <a:gd name="T33" fmla="*/ 700 h 724"/>
                  <a:gd name="T34" fmla="*/ 12 w 94"/>
                  <a:gd name="T35" fmla="*/ 702 h 724"/>
                  <a:gd name="T36" fmla="*/ 14 w 94"/>
                  <a:gd name="T37" fmla="*/ 704 h 724"/>
                  <a:gd name="T38" fmla="*/ 17 w 94"/>
                  <a:gd name="T39" fmla="*/ 704 h 724"/>
                  <a:gd name="T40" fmla="*/ 19 w 94"/>
                  <a:gd name="T41" fmla="*/ 702 h 724"/>
                  <a:gd name="T42" fmla="*/ 22 w 94"/>
                  <a:gd name="T43" fmla="*/ 698 h 724"/>
                  <a:gd name="T44" fmla="*/ 28 w 94"/>
                  <a:gd name="T45" fmla="*/ 684 h 724"/>
                  <a:gd name="T46" fmla="*/ 28 w 94"/>
                  <a:gd name="T47" fmla="*/ 684 h 724"/>
                  <a:gd name="T48" fmla="*/ 33 w 94"/>
                  <a:gd name="T49" fmla="*/ 672 h 724"/>
                  <a:gd name="T50" fmla="*/ 36 w 94"/>
                  <a:gd name="T51" fmla="*/ 656 h 724"/>
                  <a:gd name="T52" fmla="*/ 38 w 94"/>
                  <a:gd name="T53" fmla="*/ 638 h 724"/>
                  <a:gd name="T54" fmla="*/ 41 w 94"/>
                  <a:gd name="T55" fmla="*/ 621 h 724"/>
                  <a:gd name="T56" fmla="*/ 41 w 94"/>
                  <a:gd name="T57" fmla="*/ 599 h 724"/>
                  <a:gd name="T58" fmla="*/ 41 w 94"/>
                  <a:gd name="T59" fmla="*/ 575 h 724"/>
                  <a:gd name="T60" fmla="*/ 41 w 94"/>
                  <a:gd name="T61" fmla="*/ 525 h 724"/>
                  <a:gd name="T62" fmla="*/ 41 w 94"/>
                  <a:gd name="T63" fmla="*/ 475 h 724"/>
                  <a:gd name="T64" fmla="*/ 38 w 94"/>
                  <a:gd name="T65" fmla="*/ 430 h 724"/>
                  <a:gd name="T66" fmla="*/ 37 w 94"/>
                  <a:gd name="T67" fmla="*/ 388 h 724"/>
                  <a:gd name="T68" fmla="*/ 37 w 94"/>
                  <a:gd name="T69" fmla="*/ 352 h 724"/>
                  <a:gd name="T70" fmla="*/ 37 w 94"/>
                  <a:gd name="T71" fmla="*/ 352 h 724"/>
                  <a:gd name="T72" fmla="*/ 37 w 94"/>
                  <a:gd name="T73" fmla="*/ 312 h 724"/>
                  <a:gd name="T74" fmla="*/ 38 w 94"/>
                  <a:gd name="T75" fmla="*/ 268 h 724"/>
                  <a:gd name="T76" fmla="*/ 41 w 94"/>
                  <a:gd name="T77" fmla="*/ 221 h 724"/>
                  <a:gd name="T78" fmla="*/ 42 w 94"/>
                  <a:gd name="T79" fmla="*/ 169 h 724"/>
                  <a:gd name="T80" fmla="*/ 42 w 94"/>
                  <a:gd name="T81" fmla="*/ 119 h 724"/>
                  <a:gd name="T82" fmla="*/ 41 w 94"/>
                  <a:gd name="T83" fmla="*/ 93 h 724"/>
                  <a:gd name="T84" fmla="*/ 41 w 94"/>
                  <a:gd name="T85" fmla="*/ 76 h 724"/>
                  <a:gd name="T86" fmla="*/ 38 w 94"/>
                  <a:gd name="T87" fmla="*/ 54 h 724"/>
                  <a:gd name="T88" fmla="*/ 36 w 94"/>
                  <a:gd name="T89" fmla="*/ 34 h 724"/>
                  <a:gd name="T90" fmla="*/ 33 w 94"/>
                  <a:gd name="T91" fmla="*/ 16 h 724"/>
                  <a:gd name="T92" fmla="*/ 28 w 94"/>
                  <a:gd name="T93" fmla="*/ 0 h 724"/>
                  <a:gd name="T94" fmla="*/ 28 w 94"/>
                  <a:gd name="T95" fmla="*/ 0 h 724"/>
                  <a:gd name="T96" fmla="*/ 20 w 94"/>
                  <a:gd name="T97" fmla="*/ 32 h 724"/>
                  <a:gd name="T98" fmla="*/ 14 w 94"/>
                  <a:gd name="T99" fmla="*/ 66 h 724"/>
                  <a:gd name="T100" fmla="*/ 8 w 94"/>
                  <a:gd name="T101" fmla="*/ 97 h 724"/>
                  <a:gd name="T102" fmla="*/ 7 w 94"/>
                  <a:gd name="T103" fmla="*/ 115 h 724"/>
                  <a:gd name="T104" fmla="*/ 6 w 94"/>
                  <a:gd name="T105" fmla="*/ 133 h 724"/>
                  <a:gd name="T106" fmla="*/ 6 w 94"/>
                  <a:gd name="T107" fmla="*/ 117 h 72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4" h="724">
                    <a:moveTo>
                      <a:pt x="12" y="122"/>
                    </a:moveTo>
                    <a:lnTo>
                      <a:pt x="12" y="122"/>
                    </a:lnTo>
                    <a:lnTo>
                      <a:pt x="4" y="164"/>
                    </a:lnTo>
                    <a:lnTo>
                      <a:pt x="0" y="206"/>
                    </a:lnTo>
                    <a:lnTo>
                      <a:pt x="0" y="250"/>
                    </a:lnTo>
                    <a:lnTo>
                      <a:pt x="0" y="296"/>
                    </a:lnTo>
                    <a:lnTo>
                      <a:pt x="2" y="384"/>
                    </a:lnTo>
                    <a:lnTo>
                      <a:pt x="4" y="472"/>
                    </a:lnTo>
                    <a:lnTo>
                      <a:pt x="2" y="544"/>
                    </a:lnTo>
                    <a:lnTo>
                      <a:pt x="0" y="594"/>
                    </a:lnTo>
                    <a:lnTo>
                      <a:pt x="2" y="644"/>
                    </a:lnTo>
                    <a:lnTo>
                      <a:pt x="4" y="666"/>
                    </a:lnTo>
                    <a:lnTo>
                      <a:pt x="8" y="686"/>
                    </a:lnTo>
                    <a:lnTo>
                      <a:pt x="12" y="704"/>
                    </a:lnTo>
                    <a:lnTo>
                      <a:pt x="18" y="716"/>
                    </a:lnTo>
                    <a:lnTo>
                      <a:pt x="22" y="720"/>
                    </a:lnTo>
                    <a:lnTo>
                      <a:pt x="28" y="722"/>
                    </a:lnTo>
                    <a:lnTo>
                      <a:pt x="32" y="724"/>
                    </a:lnTo>
                    <a:lnTo>
                      <a:pt x="38" y="724"/>
                    </a:lnTo>
                    <a:lnTo>
                      <a:pt x="44" y="722"/>
                    </a:lnTo>
                    <a:lnTo>
                      <a:pt x="50" y="718"/>
                    </a:lnTo>
                    <a:lnTo>
                      <a:pt x="64" y="704"/>
                    </a:lnTo>
                    <a:lnTo>
                      <a:pt x="74" y="692"/>
                    </a:lnTo>
                    <a:lnTo>
                      <a:pt x="80" y="676"/>
                    </a:lnTo>
                    <a:lnTo>
                      <a:pt x="86" y="658"/>
                    </a:lnTo>
                    <a:lnTo>
                      <a:pt x="90" y="638"/>
                    </a:lnTo>
                    <a:lnTo>
                      <a:pt x="92" y="614"/>
                    </a:lnTo>
                    <a:lnTo>
                      <a:pt x="92" y="590"/>
                    </a:lnTo>
                    <a:lnTo>
                      <a:pt x="92" y="540"/>
                    </a:lnTo>
                    <a:lnTo>
                      <a:pt x="90" y="490"/>
                    </a:lnTo>
                    <a:lnTo>
                      <a:pt x="86" y="440"/>
                    </a:lnTo>
                    <a:lnTo>
                      <a:pt x="84" y="398"/>
                    </a:lnTo>
                    <a:lnTo>
                      <a:pt x="82" y="362"/>
                    </a:lnTo>
                    <a:lnTo>
                      <a:pt x="84" y="322"/>
                    </a:lnTo>
                    <a:lnTo>
                      <a:pt x="86" y="276"/>
                    </a:lnTo>
                    <a:lnTo>
                      <a:pt x="90" y="226"/>
                    </a:lnTo>
                    <a:lnTo>
                      <a:pt x="94" y="174"/>
                    </a:lnTo>
                    <a:lnTo>
                      <a:pt x="94" y="124"/>
                    </a:lnTo>
                    <a:lnTo>
                      <a:pt x="92" y="98"/>
                    </a:lnTo>
                    <a:lnTo>
                      <a:pt x="90" y="76"/>
                    </a:lnTo>
                    <a:lnTo>
                      <a:pt x="86" y="54"/>
                    </a:lnTo>
                    <a:lnTo>
                      <a:pt x="80" y="34"/>
                    </a:lnTo>
                    <a:lnTo>
                      <a:pt x="74" y="16"/>
                    </a:lnTo>
                    <a:lnTo>
                      <a:pt x="64" y="0"/>
                    </a:lnTo>
                    <a:lnTo>
                      <a:pt x="46" y="32"/>
                    </a:lnTo>
                    <a:lnTo>
                      <a:pt x="30" y="66"/>
                    </a:lnTo>
                    <a:lnTo>
                      <a:pt x="18" y="102"/>
                    </a:lnTo>
                    <a:lnTo>
                      <a:pt x="14" y="120"/>
                    </a:lnTo>
                    <a:lnTo>
                      <a:pt x="12" y="138"/>
                    </a:lnTo>
                    <a:lnTo>
                      <a:pt x="12" y="1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" name="Freeform 200"/>
              <p:cNvSpPr>
                <a:spLocks/>
              </p:cNvSpPr>
              <p:nvPr userDrawn="1"/>
            </p:nvSpPr>
            <p:spPr bwMode="auto">
              <a:xfrm>
                <a:off x="5276" y="-547"/>
                <a:ext cx="80" cy="720"/>
              </a:xfrm>
              <a:custGeom>
                <a:avLst/>
                <a:gdLst>
                  <a:gd name="T0" fmla="*/ 6 w 94"/>
                  <a:gd name="T1" fmla="*/ 117 h 724"/>
                  <a:gd name="T2" fmla="*/ 6 w 94"/>
                  <a:gd name="T3" fmla="*/ 117 h 724"/>
                  <a:gd name="T4" fmla="*/ 3 w 94"/>
                  <a:gd name="T5" fmla="*/ 159 h 724"/>
                  <a:gd name="T6" fmla="*/ 0 w 94"/>
                  <a:gd name="T7" fmla="*/ 201 h 724"/>
                  <a:gd name="T8" fmla="*/ 0 w 94"/>
                  <a:gd name="T9" fmla="*/ 245 h 724"/>
                  <a:gd name="T10" fmla="*/ 0 w 94"/>
                  <a:gd name="T11" fmla="*/ 286 h 724"/>
                  <a:gd name="T12" fmla="*/ 2 w 94"/>
                  <a:gd name="T13" fmla="*/ 374 h 724"/>
                  <a:gd name="T14" fmla="*/ 3 w 94"/>
                  <a:gd name="T15" fmla="*/ 457 h 724"/>
                  <a:gd name="T16" fmla="*/ 3 w 94"/>
                  <a:gd name="T17" fmla="*/ 457 h 724"/>
                  <a:gd name="T18" fmla="*/ 2 w 94"/>
                  <a:gd name="T19" fmla="*/ 529 h 724"/>
                  <a:gd name="T20" fmla="*/ 0 w 94"/>
                  <a:gd name="T21" fmla="*/ 579 h 724"/>
                  <a:gd name="T22" fmla="*/ 2 w 94"/>
                  <a:gd name="T23" fmla="*/ 626 h 724"/>
                  <a:gd name="T24" fmla="*/ 3 w 94"/>
                  <a:gd name="T25" fmla="*/ 646 h 724"/>
                  <a:gd name="T26" fmla="*/ 3 w 94"/>
                  <a:gd name="T27" fmla="*/ 666 h 724"/>
                  <a:gd name="T28" fmla="*/ 6 w 94"/>
                  <a:gd name="T29" fmla="*/ 684 h 724"/>
                  <a:gd name="T30" fmla="*/ 8 w 94"/>
                  <a:gd name="T31" fmla="*/ 696 h 724"/>
                  <a:gd name="T32" fmla="*/ 10 w 94"/>
                  <a:gd name="T33" fmla="*/ 700 h 724"/>
                  <a:gd name="T34" fmla="*/ 12 w 94"/>
                  <a:gd name="T35" fmla="*/ 702 h 724"/>
                  <a:gd name="T36" fmla="*/ 14 w 94"/>
                  <a:gd name="T37" fmla="*/ 704 h 724"/>
                  <a:gd name="T38" fmla="*/ 17 w 94"/>
                  <a:gd name="T39" fmla="*/ 704 h 724"/>
                  <a:gd name="T40" fmla="*/ 19 w 94"/>
                  <a:gd name="T41" fmla="*/ 702 h 724"/>
                  <a:gd name="T42" fmla="*/ 22 w 94"/>
                  <a:gd name="T43" fmla="*/ 698 h 724"/>
                  <a:gd name="T44" fmla="*/ 28 w 94"/>
                  <a:gd name="T45" fmla="*/ 684 h 724"/>
                  <a:gd name="T46" fmla="*/ 28 w 94"/>
                  <a:gd name="T47" fmla="*/ 684 h 724"/>
                  <a:gd name="T48" fmla="*/ 33 w 94"/>
                  <a:gd name="T49" fmla="*/ 672 h 724"/>
                  <a:gd name="T50" fmla="*/ 36 w 94"/>
                  <a:gd name="T51" fmla="*/ 656 h 724"/>
                  <a:gd name="T52" fmla="*/ 38 w 94"/>
                  <a:gd name="T53" fmla="*/ 638 h 724"/>
                  <a:gd name="T54" fmla="*/ 41 w 94"/>
                  <a:gd name="T55" fmla="*/ 621 h 724"/>
                  <a:gd name="T56" fmla="*/ 41 w 94"/>
                  <a:gd name="T57" fmla="*/ 599 h 724"/>
                  <a:gd name="T58" fmla="*/ 41 w 94"/>
                  <a:gd name="T59" fmla="*/ 575 h 724"/>
                  <a:gd name="T60" fmla="*/ 41 w 94"/>
                  <a:gd name="T61" fmla="*/ 525 h 724"/>
                  <a:gd name="T62" fmla="*/ 41 w 94"/>
                  <a:gd name="T63" fmla="*/ 475 h 724"/>
                  <a:gd name="T64" fmla="*/ 38 w 94"/>
                  <a:gd name="T65" fmla="*/ 430 h 724"/>
                  <a:gd name="T66" fmla="*/ 37 w 94"/>
                  <a:gd name="T67" fmla="*/ 388 h 724"/>
                  <a:gd name="T68" fmla="*/ 37 w 94"/>
                  <a:gd name="T69" fmla="*/ 352 h 724"/>
                  <a:gd name="T70" fmla="*/ 37 w 94"/>
                  <a:gd name="T71" fmla="*/ 352 h 724"/>
                  <a:gd name="T72" fmla="*/ 37 w 94"/>
                  <a:gd name="T73" fmla="*/ 312 h 724"/>
                  <a:gd name="T74" fmla="*/ 38 w 94"/>
                  <a:gd name="T75" fmla="*/ 268 h 724"/>
                  <a:gd name="T76" fmla="*/ 41 w 94"/>
                  <a:gd name="T77" fmla="*/ 221 h 724"/>
                  <a:gd name="T78" fmla="*/ 42 w 94"/>
                  <a:gd name="T79" fmla="*/ 169 h 724"/>
                  <a:gd name="T80" fmla="*/ 42 w 94"/>
                  <a:gd name="T81" fmla="*/ 119 h 724"/>
                  <a:gd name="T82" fmla="*/ 41 w 94"/>
                  <a:gd name="T83" fmla="*/ 93 h 724"/>
                  <a:gd name="T84" fmla="*/ 41 w 94"/>
                  <a:gd name="T85" fmla="*/ 76 h 724"/>
                  <a:gd name="T86" fmla="*/ 38 w 94"/>
                  <a:gd name="T87" fmla="*/ 54 h 724"/>
                  <a:gd name="T88" fmla="*/ 36 w 94"/>
                  <a:gd name="T89" fmla="*/ 34 h 724"/>
                  <a:gd name="T90" fmla="*/ 33 w 94"/>
                  <a:gd name="T91" fmla="*/ 16 h 724"/>
                  <a:gd name="T92" fmla="*/ 28 w 94"/>
                  <a:gd name="T93" fmla="*/ 0 h 724"/>
                  <a:gd name="T94" fmla="*/ 28 w 94"/>
                  <a:gd name="T95" fmla="*/ 0 h 724"/>
                  <a:gd name="T96" fmla="*/ 20 w 94"/>
                  <a:gd name="T97" fmla="*/ 32 h 724"/>
                  <a:gd name="T98" fmla="*/ 14 w 94"/>
                  <a:gd name="T99" fmla="*/ 66 h 724"/>
                  <a:gd name="T100" fmla="*/ 8 w 94"/>
                  <a:gd name="T101" fmla="*/ 97 h 724"/>
                  <a:gd name="T102" fmla="*/ 7 w 94"/>
                  <a:gd name="T103" fmla="*/ 115 h 724"/>
                  <a:gd name="T104" fmla="*/ 6 w 94"/>
                  <a:gd name="T105" fmla="*/ 133 h 72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4" h="724">
                    <a:moveTo>
                      <a:pt x="12" y="122"/>
                    </a:moveTo>
                    <a:lnTo>
                      <a:pt x="12" y="122"/>
                    </a:lnTo>
                    <a:lnTo>
                      <a:pt x="4" y="164"/>
                    </a:lnTo>
                    <a:lnTo>
                      <a:pt x="0" y="206"/>
                    </a:lnTo>
                    <a:lnTo>
                      <a:pt x="0" y="250"/>
                    </a:lnTo>
                    <a:lnTo>
                      <a:pt x="0" y="296"/>
                    </a:lnTo>
                    <a:lnTo>
                      <a:pt x="2" y="384"/>
                    </a:lnTo>
                    <a:lnTo>
                      <a:pt x="4" y="472"/>
                    </a:lnTo>
                    <a:lnTo>
                      <a:pt x="2" y="544"/>
                    </a:lnTo>
                    <a:lnTo>
                      <a:pt x="0" y="594"/>
                    </a:lnTo>
                    <a:lnTo>
                      <a:pt x="2" y="644"/>
                    </a:lnTo>
                    <a:lnTo>
                      <a:pt x="4" y="666"/>
                    </a:lnTo>
                    <a:lnTo>
                      <a:pt x="8" y="686"/>
                    </a:lnTo>
                    <a:lnTo>
                      <a:pt x="12" y="704"/>
                    </a:lnTo>
                    <a:lnTo>
                      <a:pt x="18" y="716"/>
                    </a:lnTo>
                    <a:lnTo>
                      <a:pt x="22" y="720"/>
                    </a:lnTo>
                    <a:lnTo>
                      <a:pt x="28" y="722"/>
                    </a:lnTo>
                    <a:lnTo>
                      <a:pt x="32" y="724"/>
                    </a:lnTo>
                    <a:lnTo>
                      <a:pt x="38" y="724"/>
                    </a:lnTo>
                    <a:lnTo>
                      <a:pt x="44" y="722"/>
                    </a:lnTo>
                    <a:lnTo>
                      <a:pt x="50" y="718"/>
                    </a:lnTo>
                    <a:lnTo>
                      <a:pt x="64" y="704"/>
                    </a:lnTo>
                    <a:lnTo>
                      <a:pt x="74" y="692"/>
                    </a:lnTo>
                    <a:lnTo>
                      <a:pt x="80" y="676"/>
                    </a:lnTo>
                    <a:lnTo>
                      <a:pt x="86" y="658"/>
                    </a:lnTo>
                    <a:lnTo>
                      <a:pt x="90" y="638"/>
                    </a:lnTo>
                    <a:lnTo>
                      <a:pt x="92" y="614"/>
                    </a:lnTo>
                    <a:lnTo>
                      <a:pt x="92" y="590"/>
                    </a:lnTo>
                    <a:lnTo>
                      <a:pt x="92" y="540"/>
                    </a:lnTo>
                    <a:lnTo>
                      <a:pt x="90" y="490"/>
                    </a:lnTo>
                    <a:lnTo>
                      <a:pt x="86" y="440"/>
                    </a:lnTo>
                    <a:lnTo>
                      <a:pt x="84" y="398"/>
                    </a:lnTo>
                    <a:lnTo>
                      <a:pt x="82" y="362"/>
                    </a:lnTo>
                    <a:lnTo>
                      <a:pt x="84" y="322"/>
                    </a:lnTo>
                    <a:lnTo>
                      <a:pt x="86" y="276"/>
                    </a:lnTo>
                    <a:lnTo>
                      <a:pt x="90" y="226"/>
                    </a:lnTo>
                    <a:lnTo>
                      <a:pt x="94" y="174"/>
                    </a:lnTo>
                    <a:lnTo>
                      <a:pt x="94" y="124"/>
                    </a:lnTo>
                    <a:lnTo>
                      <a:pt x="92" y="98"/>
                    </a:lnTo>
                    <a:lnTo>
                      <a:pt x="90" y="76"/>
                    </a:lnTo>
                    <a:lnTo>
                      <a:pt x="86" y="54"/>
                    </a:lnTo>
                    <a:lnTo>
                      <a:pt x="80" y="34"/>
                    </a:lnTo>
                    <a:lnTo>
                      <a:pt x="74" y="16"/>
                    </a:lnTo>
                    <a:lnTo>
                      <a:pt x="64" y="0"/>
                    </a:lnTo>
                    <a:lnTo>
                      <a:pt x="46" y="32"/>
                    </a:lnTo>
                    <a:lnTo>
                      <a:pt x="30" y="66"/>
                    </a:lnTo>
                    <a:lnTo>
                      <a:pt x="18" y="102"/>
                    </a:lnTo>
                    <a:lnTo>
                      <a:pt x="14" y="120"/>
                    </a:lnTo>
                    <a:lnTo>
                      <a:pt x="12" y="13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" name="Freeform 201"/>
              <p:cNvSpPr>
                <a:spLocks/>
              </p:cNvSpPr>
              <p:nvPr userDrawn="1"/>
            </p:nvSpPr>
            <p:spPr bwMode="auto">
              <a:xfrm>
                <a:off x="5896" y="-507"/>
                <a:ext cx="140" cy="800"/>
              </a:xfrm>
              <a:custGeom>
                <a:avLst/>
                <a:gdLst>
                  <a:gd name="T0" fmla="*/ 17 w 132"/>
                  <a:gd name="T1" fmla="*/ 163 h 786"/>
                  <a:gd name="T2" fmla="*/ 17 w 132"/>
                  <a:gd name="T3" fmla="*/ 163 h 786"/>
                  <a:gd name="T4" fmla="*/ 17 w 132"/>
                  <a:gd name="T5" fmla="*/ 210 h 786"/>
                  <a:gd name="T6" fmla="*/ 21 w 132"/>
                  <a:gd name="T7" fmla="*/ 256 h 786"/>
                  <a:gd name="T8" fmla="*/ 29 w 132"/>
                  <a:gd name="T9" fmla="*/ 305 h 786"/>
                  <a:gd name="T10" fmla="*/ 38 w 132"/>
                  <a:gd name="T11" fmla="*/ 354 h 786"/>
                  <a:gd name="T12" fmla="*/ 54 w 132"/>
                  <a:gd name="T13" fmla="*/ 448 h 786"/>
                  <a:gd name="T14" fmla="*/ 62 w 132"/>
                  <a:gd name="T15" fmla="*/ 496 h 786"/>
                  <a:gd name="T16" fmla="*/ 67 w 132"/>
                  <a:gd name="T17" fmla="*/ 544 h 786"/>
                  <a:gd name="T18" fmla="*/ 67 w 132"/>
                  <a:gd name="T19" fmla="*/ 544 h 786"/>
                  <a:gd name="T20" fmla="*/ 70 w 132"/>
                  <a:gd name="T21" fmla="*/ 584 h 786"/>
                  <a:gd name="T22" fmla="*/ 67 w 132"/>
                  <a:gd name="T23" fmla="*/ 627 h 786"/>
                  <a:gd name="T24" fmla="*/ 64 w 132"/>
                  <a:gd name="T25" fmla="*/ 668 h 786"/>
                  <a:gd name="T26" fmla="*/ 67 w 132"/>
                  <a:gd name="T27" fmla="*/ 712 h 786"/>
                  <a:gd name="T28" fmla="*/ 67 w 132"/>
                  <a:gd name="T29" fmla="*/ 734 h 786"/>
                  <a:gd name="T30" fmla="*/ 70 w 132"/>
                  <a:gd name="T31" fmla="*/ 754 h 786"/>
                  <a:gd name="T32" fmla="*/ 75 w 132"/>
                  <a:gd name="T33" fmla="*/ 774 h 786"/>
                  <a:gd name="T34" fmla="*/ 83 w 132"/>
                  <a:gd name="T35" fmla="*/ 793 h 786"/>
                  <a:gd name="T36" fmla="*/ 91 w 132"/>
                  <a:gd name="T37" fmla="*/ 810 h 786"/>
                  <a:gd name="T38" fmla="*/ 105 w 132"/>
                  <a:gd name="T39" fmla="*/ 828 h 786"/>
                  <a:gd name="T40" fmla="*/ 118 w 132"/>
                  <a:gd name="T41" fmla="*/ 843 h 786"/>
                  <a:gd name="T42" fmla="*/ 137 w 132"/>
                  <a:gd name="T43" fmla="*/ 858 h 786"/>
                  <a:gd name="T44" fmla="*/ 137 w 132"/>
                  <a:gd name="T45" fmla="*/ 858 h 786"/>
                  <a:gd name="T46" fmla="*/ 148 w 132"/>
                  <a:gd name="T47" fmla="*/ 843 h 786"/>
                  <a:gd name="T48" fmla="*/ 155 w 132"/>
                  <a:gd name="T49" fmla="*/ 828 h 786"/>
                  <a:gd name="T50" fmla="*/ 167 w 132"/>
                  <a:gd name="T51" fmla="*/ 795 h 786"/>
                  <a:gd name="T52" fmla="*/ 172 w 132"/>
                  <a:gd name="T53" fmla="*/ 762 h 786"/>
                  <a:gd name="T54" fmla="*/ 174 w 132"/>
                  <a:gd name="T55" fmla="*/ 728 h 786"/>
                  <a:gd name="T56" fmla="*/ 177 w 132"/>
                  <a:gd name="T57" fmla="*/ 692 h 786"/>
                  <a:gd name="T58" fmla="*/ 174 w 132"/>
                  <a:gd name="T59" fmla="*/ 655 h 786"/>
                  <a:gd name="T60" fmla="*/ 170 w 132"/>
                  <a:gd name="T61" fmla="*/ 590 h 786"/>
                  <a:gd name="T62" fmla="*/ 170 w 132"/>
                  <a:gd name="T63" fmla="*/ 590 h 786"/>
                  <a:gd name="T64" fmla="*/ 167 w 132"/>
                  <a:gd name="T65" fmla="*/ 509 h 786"/>
                  <a:gd name="T66" fmla="*/ 167 w 132"/>
                  <a:gd name="T67" fmla="*/ 427 h 786"/>
                  <a:gd name="T68" fmla="*/ 163 w 132"/>
                  <a:gd name="T69" fmla="*/ 346 h 786"/>
                  <a:gd name="T70" fmla="*/ 161 w 132"/>
                  <a:gd name="T71" fmla="*/ 264 h 786"/>
                  <a:gd name="T72" fmla="*/ 161 w 132"/>
                  <a:gd name="T73" fmla="*/ 264 h 786"/>
                  <a:gd name="T74" fmla="*/ 161 w 132"/>
                  <a:gd name="T75" fmla="*/ 202 h 786"/>
                  <a:gd name="T76" fmla="*/ 159 w 132"/>
                  <a:gd name="T77" fmla="*/ 169 h 786"/>
                  <a:gd name="T78" fmla="*/ 155 w 132"/>
                  <a:gd name="T79" fmla="*/ 132 h 786"/>
                  <a:gd name="T80" fmla="*/ 148 w 132"/>
                  <a:gd name="T81" fmla="*/ 98 h 786"/>
                  <a:gd name="T82" fmla="*/ 137 w 132"/>
                  <a:gd name="T83" fmla="*/ 65 h 786"/>
                  <a:gd name="T84" fmla="*/ 129 w 132"/>
                  <a:gd name="T85" fmla="*/ 51 h 786"/>
                  <a:gd name="T86" fmla="*/ 120 w 132"/>
                  <a:gd name="T87" fmla="*/ 39 h 786"/>
                  <a:gd name="T88" fmla="*/ 110 w 132"/>
                  <a:gd name="T89" fmla="*/ 24 h 786"/>
                  <a:gd name="T90" fmla="*/ 99 w 132"/>
                  <a:gd name="T91" fmla="*/ 16 h 786"/>
                  <a:gd name="T92" fmla="*/ 99 w 132"/>
                  <a:gd name="T93" fmla="*/ 16 h 786"/>
                  <a:gd name="T94" fmla="*/ 78 w 132"/>
                  <a:gd name="T95" fmla="*/ 6 h 786"/>
                  <a:gd name="T96" fmla="*/ 62 w 132"/>
                  <a:gd name="T97" fmla="*/ 0 h 786"/>
                  <a:gd name="T98" fmla="*/ 48 w 132"/>
                  <a:gd name="T99" fmla="*/ 0 h 786"/>
                  <a:gd name="T100" fmla="*/ 36 w 132"/>
                  <a:gd name="T101" fmla="*/ 2 h 786"/>
                  <a:gd name="T102" fmla="*/ 23 w 132"/>
                  <a:gd name="T103" fmla="*/ 8 h 786"/>
                  <a:gd name="T104" fmla="*/ 17 w 132"/>
                  <a:gd name="T105" fmla="*/ 16 h 786"/>
                  <a:gd name="T106" fmla="*/ 8 w 132"/>
                  <a:gd name="T107" fmla="*/ 28 h 786"/>
                  <a:gd name="T108" fmla="*/ 4 w 132"/>
                  <a:gd name="T109" fmla="*/ 45 h 786"/>
                  <a:gd name="T110" fmla="*/ 2 w 132"/>
                  <a:gd name="T111" fmla="*/ 59 h 786"/>
                  <a:gd name="T112" fmla="*/ 0 w 132"/>
                  <a:gd name="T113" fmla="*/ 75 h 786"/>
                  <a:gd name="T114" fmla="*/ 0 w 132"/>
                  <a:gd name="T115" fmla="*/ 112 h 786"/>
                  <a:gd name="T116" fmla="*/ 4 w 132"/>
                  <a:gd name="T117" fmla="*/ 142 h 786"/>
                  <a:gd name="T118" fmla="*/ 17 w 132"/>
                  <a:gd name="T119" fmla="*/ 171 h 786"/>
                  <a:gd name="T120" fmla="*/ 17 w 132"/>
                  <a:gd name="T121" fmla="*/ 163 h 7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2" h="786">
                    <a:moveTo>
                      <a:pt x="12" y="148"/>
                    </a:moveTo>
                    <a:lnTo>
                      <a:pt x="12" y="148"/>
                    </a:lnTo>
                    <a:lnTo>
                      <a:pt x="12" y="192"/>
                    </a:lnTo>
                    <a:lnTo>
                      <a:pt x="16" y="236"/>
                    </a:lnTo>
                    <a:lnTo>
                      <a:pt x="22" y="280"/>
                    </a:lnTo>
                    <a:lnTo>
                      <a:pt x="28" y="324"/>
                    </a:lnTo>
                    <a:lnTo>
                      <a:pt x="40" y="410"/>
                    </a:lnTo>
                    <a:lnTo>
                      <a:pt x="46" y="454"/>
                    </a:lnTo>
                    <a:lnTo>
                      <a:pt x="50" y="498"/>
                    </a:lnTo>
                    <a:lnTo>
                      <a:pt x="52" y="534"/>
                    </a:lnTo>
                    <a:lnTo>
                      <a:pt x="50" y="574"/>
                    </a:lnTo>
                    <a:lnTo>
                      <a:pt x="48" y="612"/>
                    </a:lnTo>
                    <a:lnTo>
                      <a:pt x="50" y="652"/>
                    </a:lnTo>
                    <a:lnTo>
                      <a:pt x="50" y="672"/>
                    </a:lnTo>
                    <a:lnTo>
                      <a:pt x="52" y="690"/>
                    </a:lnTo>
                    <a:lnTo>
                      <a:pt x="56" y="708"/>
                    </a:lnTo>
                    <a:lnTo>
                      <a:pt x="62" y="726"/>
                    </a:lnTo>
                    <a:lnTo>
                      <a:pt x="68" y="742"/>
                    </a:lnTo>
                    <a:lnTo>
                      <a:pt x="78" y="758"/>
                    </a:lnTo>
                    <a:lnTo>
                      <a:pt x="88" y="772"/>
                    </a:lnTo>
                    <a:lnTo>
                      <a:pt x="102" y="786"/>
                    </a:lnTo>
                    <a:lnTo>
                      <a:pt x="110" y="772"/>
                    </a:lnTo>
                    <a:lnTo>
                      <a:pt x="116" y="758"/>
                    </a:lnTo>
                    <a:lnTo>
                      <a:pt x="124" y="728"/>
                    </a:lnTo>
                    <a:lnTo>
                      <a:pt x="128" y="698"/>
                    </a:lnTo>
                    <a:lnTo>
                      <a:pt x="130" y="666"/>
                    </a:lnTo>
                    <a:lnTo>
                      <a:pt x="132" y="634"/>
                    </a:lnTo>
                    <a:lnTo>
                      <a:pt x="130" y="600"/>
                    </a:lnTo>
                    <a:lnTo>
                      <a:pt x="126" y="540"/>
                    </a:lnTo>
                    <a:lnTo>
                      <a:pt x="124" y="466"/>
                    </a:lnTo>
                    <a:lnTo>
                      <a:pt x="124" y="392"/>
                    </a:lnTo>
                    <a:lnTo>
                      <a:pt x="122" y="316"/>
                    </a:lnTo>
                    <a:lnTo>
                      <a:pt x="120" y="242"/>
                    </a:lnTo>
                    <a:lnTo>
                      <a:pt x="120" y="186"/>
                    </a:lnTo>
                    <a:lnTo>
                      <a:pt x="118" y="154"/>
                    </a:lnTo>
                    <a:lnTo>
                      <a:pt x="116" y="122"/>
                    </a:lnTo>
                    <a:lnTo>
                      <a:pt x="110" y="88"/>
                    </a:lnTo>
                    <a:lnTo>
                      <a:pt x="102" y="60"/>
                    </a:lnTo>
                    <a:lnTo>
                      <a:pt x="96" y="46"/>
                    </a:lnTo>
                    <a:lnTo>
                      <a:pt x="90" y="34"/>
                    </a:lnTo>
                    <a:lnTo>
                      <a:pt x="82" y="24"/>
                    </a:lnTo>
                    <a:lnTo>
                      <a:pt x="74" y="16"/>
                    </a:lnTo>
                    <a:lnTo>
                      <a:pt x="58" y="6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8" y="8"/>
                    </a:lnTo>
                    <a:lnTo>
                      <a:pt x="12" y="16"/>
                    </a:lnTo>
                    <a:lnTo>
                      <a:pt x="8" y="28"/>
                    </a:lnTo>
                    <a:lnTo>
                      <a:pt x="4" y="40"/>
                    </a:lnTo>
                    <a:lnTo>
                      <a:pt x="2" y="54"/>
                    </a:lnTo>
                    <a:lnTo>
                      <a:pt x="0" y="70"/>
                    </a:lnTo>
                    <a:lnTo>
                      <a:pt x="0" y="102"/>
                    </a:lnTo>
                    <a:lnTo>
                      <a:pt x="4" y="132"/>
                    </a:lnTo>
                    <a:lnTo>
                      <a:pt x="12" y="156"/>
                    </a:lnTo>
                    <a:lnTo>
                      <a:pt x="12" y="1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1" name="Freeform 202"/>
              <p:cNvSpPr>
                <a:spLocks/>
              </p:cNvSpPr>
              <p:nvPr userDrawn="1"/>
            </p:nvSpPr>
            <p:spPr bwMode="auto">
              <a:xfrm>
                <a:off x="5896" y="-507"/>
                <a:ext cx="140" cy="800"/>
              </a:xfrm>
              <a:custGeom>
                <a:avLst/>
                <a:gdLst>
                  <a:gd name="T0" fmla="*/ 17 w 132"/>
                  <a:gd name="T1" fmla="*/ 163 h 786"/>
                  <a:gd name="T2" fmla="*/ 17 w 132"/>
                  <a:gd name="T3" fmla="*/ 163 h 786"/>
                  <a:gd name="T4" fmla="*/ 17 w 132"/>
                  <a:gd name="T5" fmla="*/ 210 h 786"/>
                  <a:gd name="T6" fmla="*/ 21 w 132"/>
                  <a:gd name="T7" fmla="*/ 256 h 786"/>
                  <a:gd name="T8" fmla="*/ 29 w 132"/>
                  <a:gd name="T9" fmla="*/ 305 h 786"/>
                  <a:gd name="T10" fmla="*/ 38 w 132"/>
                  <a:gd name="T11" fmla="*/ 354 h 786"/>
                  <a:gd name="T12" fmla="*/ 54 w 132"/>
                  <a:gd name="T13" fmla="*/ 448 h 786"/>
                  <a:gd name="T14" fmla="*/ 62 w 132"/>
                  <a:gd name="T15" fmla="*/ 496 h 786"/>
                  <a:gd name="T16" fmla="*/ 67 w 132"/>
                  <a:gd name="T17" fmla="*/ 544 h 786"/>
                  <a:gd name="T18" fmla="*/ 67 w 132"/>
                  <a:gd name="T19" fmla="*/ 544 h 786"/>
                  <a:gd name="T20" fmla="*/ 70 w 132"/>
                  <a:gd name="T21" fmla="*/ 584 h 786"/>
                  <a:gd name="T22" fmla="*/ 67 w 132"/>
                  <a:gd name="T23" fmla="*/ 627 h 786"/>
                  <a:gd name="T24" fmla="*/ 64 w 132"/>
                  <a:gd name="T25" fmla="*/ 668 h 786"/>
                  <a:gd name="T26" fmla="*/ 67 w 132"/>
                  <a:gd name="T27" fmla="*/ 712 h 786"/>
                  <a:gd name="T28" fmla="*/ 67 w 132"/>
                  <a:gd name="T29" fmla="*/ 734 h 786"/>
                  <a:gd name="T30" fmla="*/ 70 w 132"/>
                  <a:gd name="T31" fmla="*/ 754 h 786"/>
                  <a:gd name="T32" fmla="*/ 75 w 132"/>
                  <a:gd name="T33" fmla="*/ 774 h 786"/>
                  <a:gd name="T34" fmla="*/ 83 w 132"/>
                  <a:gd name="T35" fmla="*/ 793 h 786"/>
                  <a:gd name="T36" fmla="*/ 91 w 132"/>
                  <a:gd name="T37" fmla="*/ 810 h 786"/>
                  <a:gd name="T38" fmla="*/ 105 w 132"/>
                  <a:gd name="T39" fmla="*/ 828 h 786"/>
                  <a:gd name="T40" fmla="*/ 118 w 132"/>
                  <a:gd name="T41" fmla="*/ 843 h 786"/>
                  <a:gd name="T42" fmla="*/ 137 w 132"/>
                  <a:gd name="T43" fmla="*/ 858 h 786"/>
                  <a:gd name="T44" fmla="*/ 137 w 132"/>
                  <a:gd name="T45" fmla="*/ 858 h 786"/>
                  <a:gd name="T46" fmla="*/ 148 w 132"/>
                  <a:gd name="T47" fmla="*/ 843 h 786"/>
                  <a:gd name="T48" fmla="*/ 155 w 132"/>
                  <a:gd name="T49" fmla="*/ 828 h 786"/>
                  <a:gd name="T50" fmla="*/ 167 w 132"/>
                  <a:gd name="T51" fmla="*/ 795 h 786"/>
                  <a:gd name="T52" fmla="*/ 172 w 132"/>
                  <a:gd name="T53" fmla="*/ 762 h 786"/>
                  <a:gd name="T54" fmla="*/ 174 w 132"/>
                  <a:gd name="T55" fmla="*/ 728 h 786"/>
                  <a:gd name="T56" fmla="*/ 177 w 132"/>
                  <a:gd name="T57" fmla="*/ 692 h 786"/>
                  <a:gd name="T58" fmla="*/ 174 w 132"/>
                  <a:gd name="T59" fmla="*/ 655 h 786"/>
                  <a:gd name="T60" fmla="*/ 170 w 132"/>
                  <a:gd name="T61" fmla="*/ 590 h 786"/>
                  <a:gd name="T62" fmla="*/ 170 w 132"/>
                  <a:gd name="T63" fmla="*/ 590 h 786"/>
                  <a:gd name="T64" fmla="*/ 167 w 132"/>
                  <a:gd name="T65" fmla="*/ 509 h 786"/>
                  <a:gd name="T66" fmla="*/ 167 w 132"/>
                  <a:gd name="T67" fmla="*/ 427 h 786"/>
                  <a:gd name="T68" fmla="*/ 163 w 132"/>
                  <a:gd name="T69" fmla="*/ 346 h 786"/>
                  <a:gd name="T70" fmla="*/ 161 w 132"/>
                  <a:gd name="T71" fmla="*/ 264 h 786"/>
                  <a:gd name="T72" fmla="*/ 161 w 132"/>
                  <a:gd name="T73" fmla="*/ 264 h 786"/>
                  <a:gd name="T74" fmla="*/ 161 w 132"/>
                  <a:gd name="T75" fmla="*/ 202 h 786"/>
                  <a:gd name="T76" fmla="*/ 159 w 132"/>
                  <a:gd name="T77" fmla="*/ 169 h 786"/>
                  <a:gd name="T78" fmla="*/ 155 w 132"/>
                  <a:gd name="T79" fmla="*/ 132 h 786"/>
                  <a:gd name="T80" fmla="*/ 148 w 132"/>
                  <a:gd name="T81" fmla="*/ 98 h 786"/>
                  <a:gd name="T82" fmla="*/ 137 w 132"/>
                  <a:gd name="T83" fmla="*/ 65 h 786"/>
                  <a:gd name="T84" fmla="*/ 129 w 132"/>
                  <a:gd name="T85" fmla="*/ 51 h 786"/>
                  <a:gd name="T86" fmla="*/ 120 w 132"/>
                  <a:gd name="T87" fmla="*/ 39 h 786"/>
                  <a:gd name="T88" fmla="*/ 110 w 132"/>
                  <a:gd name="T89" fmla="*/ 24 h 786"/>
                  <a:gd name="T90" fmla="*/ 99 w 132"/>
                  <a:gd name="T91" fmla="*/ 16 h 786"/>
                  <a:gd name="T92" fmla="*/ 99 w 132"/>
                  <a:gd name="T93" fmla="*/ 16 h 786"/>
                  <a:gd name="T94" fmla="*/ 78 w 132"/>
                  <a:gd name="T95" fmla="*/ 6 h 786"/>
                  <a:gd name="T96" fmla="*/ 62 w 132"/>
                  <a:gd name="T97" fmla="*/ 0 h 786"/>
                  <a:gd name="T98" fmla="*/ 48 w 132"/>
                  <a:gd name="T99" fmla="*/ 0 h 786"/>
                  <a:gd name="T100" fmla="*/ 36 w 132"/>
                  <a:gd name="T101" fmla="*/ 2 h 786"/>
                  <a:gd name="T102" fmla="*/ 23 w 132"/>
                  <a:gd name="T103" fmla="*/ 8 h 786"/>
                  <a:gd name="T104" fmla="*/ 17 w 132"/>
                  <a:gd name="T105" fmla="*/ 16 h 786"/>
                  <a:gd name="T106" fmla="*/ 8 w 132"/>
                  <a:gd name="T107" fmla="*/ 28 h 786"/>
                  <a:gd name="T108" fmla="*/ 4 w 132"/>
                  <a:gd name="T109" fmla="*/ 45 h 786"/>
                  <a:gd name="T110" fmla="*/ 2 w 132"/>
                  <a:gd name="T111" fmla="*/ 59 h 786"/>
                  <a:gd name="T112" fmla="*/ 0 w 132"/>
                  <a:gd name="T113" fmla="*/ 75 h 786"/>
                  <a:gd name="T114" fmla="*/ 0 w 132"/>
                  <a:gd name="T115" fmla="*/ 112 h 786"/>
                  <a:gd name="T116" fmla="*/ 4 w 132"/>
                  <a:gd name="T117" fmla="*/ 142 h 786"/>
                  <a:gd name="T118" fmla="*/ 17 w 132"/>
                  <a:gd name="T119" fmla="*/ 171 h 78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2" h="786">
                    <a:moveTo>
                      <a:pt x="12" y="148"/>
                    </a:moveTo>
                    <a:lnTo>
                      <a:pt x="12" y="148"/>
                    </a:lnTo>
                    <a:lnTo>
                      <a:pt x="12" y="192"/>
                    </a:lnTo>
                    <a:lnTo>
                      <a:pt x="16" y="236"/>
                    </a:lnTo>
                    <a:lnTo>
                      <a:pt x="22" y="280"/>
                    </a:lnTo>
                    <a:lnTo>
                      <a:pt x="28" y="324"/>
                    </a:lnTo>
                    <a:lnTo>
                      <a:pt x="40" y="410"/>
                    </a:lnTo>
                    <a:lnTo>
                      <a:pt x="46" y="454"/>
                    </a:lnTo>
                    <a:lnTo>
                      <a:pt x="50" y="498"/>
                    </a:lnTo>
                    <a:lnTo>
                      <a:pt x="52" y="534"/>
                    </a:lnTo>
                    <a:lnTo>
                      <a:pt x="50" y="574"/>
                    </a:lnTo>
                    <a:lnTo>
                      <a:pt x="48" y="612"/>
                    </a:lnTo>
                    <a:lnTo>
                      <a:pt x="50" y="652"/>
                    </a:lnTo>
                    <a:lnTo>
                      <a:pt x="50" y="672"/>
                    </a:lnTo>
                    <a:lnTo>
                      <a:pt x="52" y="690"/>
                    </a:lnTo>
                    <a:lnTo>
                      <a:pt x="56" y="708"/>
                    </a:lnTo>
                    <a:lnTo>
                      <a:pt x="62" y="726"/>
                    </a:lnTo>
                    <a:lnTo>
                      <a:pt x="68" y="742"/>
                    </a:lnTo>
                    <a:lnTo>
                      <a:pt x="78" y="758"/>
                    </a:lnTo>
                    <a:lnTo>
                      <a:pt x="88" y="772"/>
                    </a:lnTo>
                    <a:lnTo>
                      <a:pt x="102" y="786"/>
                    </a:lnTo>
                    <a:lnTo>
                      <a:pt x="110" y="772"/>
                    </a:lnTo>
                    <a:lnTo>
                      <a:pt x="116" y="758"/>
                    </a:lnTo>
                    <a:lnTo>
                      <a:pt x="124" y="728"/>
                    </a:lnTo>
                    <a:lnTo>
                      <a:pt x="128" y="698"/>
                    </a:lnTo>
                    <a:lnTo>
                      <a:pt x="130" y="666"/>
                    </a:lnTo>
                    <a:lnTo>
                      <a:pt x="132" y="634"/>
                    </a:lnTo>
                    <a:lnTo>
                      <a:pt x="130" y="600"/>
                    </a:lnTo>
                    <a:lnTo>
                      <a:pt x="126" y="540"/>
                    </a:lnTo>
                    <a:lnTo>
                      <a:pt x="124" y="466"/>
                    </a:lnTo>
                    <a:lnTo>
                      <a:pt x="124" y="392"/>
                    </a:lnTo>
                    <a:lnTo>
                      <a:pt x="122" y="316"/>
                    </a:lnTo>
                    <a:lnTo>
                      <a:pt x="120" y="242"/>
                    </a:lnTo>
                    <a:lnTo>
                      <a:pt x="120" y="186"/>
                    </a:lnTo>
                    <a:lnTo>
                      <a:pt x="118" y="154"/>
                    </a:lnTo>
                    <a:lnTo>
                      <a:pt x="116" y="122"/>
                    </a:lnTo>
                    <a:lnTo>
                      <a:pt x="110" y="88"/>
                    </a:lnTo>
                    <a:lnTo>
                      <a:pt x="102" y="60"/>
                    </a:lnTo>
                    <a:lnTo>
                      <a:pt x="96" y="46"/>
                    </a:lnTo>
                    <a:lnTo>
                      <a:pt x="90" y="34"/>
                    </a:lnTo>
                    <a:lnTo>
                      <a:pt x="82" y="24"/>
                    </a:lnTo>
                    <a:lnTo>
                      <a:pt x="74" y="16"/>
                    </a:lnTo>
                    <a:lnTo>
                      <a:pt x="58" y="6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8" y="8"/>
                    </a:lnTo>
                    <a:lnTo>
                      <a:pt x="12" y="16"/>
                    </a:lnTo>
                    <a:lnTo>
                      <a:pt x="8" y="28"/>
                    </a:lnTo>
                    <a:lnTo>
                      <a:pt x="4" y="40"/>
                    </a:lnTo>
                    <a:lnTo>
                      <a:pt x="2" y="54"/>
                    </a:lnTo>
                    <a:lnTo>
                      <a:pt x="0" y="70"/>
                    </a:lnTo>
                    <a:lnTo>
                      <a:pt x="0" y="102"/>
                    </a:lnTo>
                    <a:lnTo>
                      <a:pt x="4" y="132"/>
                    </a:lnTo>
                    <a:lnTo>
                      <a:pt x="12" y="15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2" name="Freeform 203"/>
              <p:cNvSpPr>
                <a:spLocks/>
              </p:cNvSpPr>
              <p:nvPr userDrawn="1"/>
            </p:nvSpPr>
            <p:spPr bwMode="auto">
              <a:xfrm>
                <a:off x="6376" y="-587"/>
                <a:ext cx="240" cy="640"/>
              </a:xfrm>
              <a:custGeom>
                <a:avLst/>
                <a:gdLst>
                  <a:gd name="T0" fmla="*/ 32 w 242"/>
                  <a:gd name="T1" fmla="*/ 111 h 646"/>
                  <a:gd name="T2" fmla="*/ 32 w 242"/>
                  <a:gd name="T3" fmla="*/ 111 h 646"/>
                  <a:gd name="T4" fmla="*/ 48 w 242"/>
                  <a:gd name="T5" fmla="*/ 147 h 646"/>
                  <a:gd name="T6" fmla="*/ 61 w 242"/>
                  <a:gd name="T7" fmla="*/ 176 h 646"/>
                  <a:gd name="T8" fmla="*/ 95 w 242"/>
                  <a:gd name="T9" fmla="*/ 238 h 646"/>
                  <a:gd name="T10" fmla="*/ 111 w 242"/>
                  <a:gd name="T11" fmla="*/ 266 h 646"/>
                  <a:gd name="T12" fmla="*/ 125 w 242"/>
                  <a:gd name="T13" fmla="*/ 299 h 646"/>
                  <a:gd name="T14" fmla="*/ 135 w 242"/>
                  <a:gd name="T15" fmla="*/ 335 h 646"/>
                  <a:gd name="T16" fmla="*/ 143 w 242"/>
                  <a:gd name="T17" fmla="*/ 371 h 646"/>
                  <a:gd name="T18" fmla="*/ 143 w 242"/>
                  <a:gd name="T19" fmla="*/ 371 h 646"/>
                  <a:gd name="T20" fmla="*/ 145 w 242"/>
                  <a:gd name="T21" fmla="*/ 396 h 646"/>
                  <a:gd name="T22" fmla="*/ 147 w 242"/>
                  <a:gd name="T23" fmla="*/ 434 h 646"/>
                  <a:gd name="T24" fmla="*/ 149 w 242"/>
                  <a:gd name="T25" fmla="*/ 475 h 646"/>
                  <a:gd name="T26" fmla="*/ 153 w 242"/>
                  <a:gd name="T27" fmla="*/ 519 h 646"/>
                  <a:gd name="T28" fmla="*/ 155 w 242"/>
                  <a:gd name="T29" fmla="*/ 541 h 646"/>
                  <a:gd name="T30" fmla="*/ 159 w 242"/>
                  <a:gd name="T31" fmla="*/ 561 h 646"/>
                  <a:gd name="T32" fmla="*/ 165 w 242"/>
                  <a:gd name="T33" fmla="*/ 577 h 646"/>
                  <a:gd name="T34" fmla="*/ 171 w 242"/>
                  <a:gd name="T35" fmla="*/ 590 h 646"/>
                  <a:gd name="T36" fmla="*/ 177 w 242"/>
                  <a:gd name="T37" fmla="*/ 602 h 646"/>
                  <a:gd name="T38" fmla="*/ 184 w 242"/>
                  <a:gd name="T39" fmla="*/ 610 h 646"/>
                  <a:gd name="T40" fmla="*/ 188 w 242"/>
                  <a:gd name="T41" fmla="*/ 614 h 646"/>
                  <a:gd name="T42" fmla="*/ 194 w 242"/>
                  <a:gd name="T43" fmla="*/ 616 h 646"/>
                  <a:gd name="T44" fmla="*/ 200 w 242"/>
                  <a:gd name="T45" fmla="*/ 616 h 646"/>
                  <a:gd name="T46" fmla="*/ 208 w 242"/>
                  <a:gd name="T47" fmla="*/ 616 h 646"/>
                  <a:gd name="T48" fmla="*/ 208 w 242"/>
                  <a:gd name="T49" fmla="*/ 616 h 646"/>
                  <a:gd name="T50" fmla="*/ 214 w 242"/>
                  <a:gd name="T51" fmla="*/ 602 h 646"/>
                  <a:gd name="T52" fmla="*/ 220 w 242"/>
                  <a:gd name="T53" fmla="*/ 588 h 646"/>
                  <a:gd name="T54" fmla="*/ 224 w 242"/>
                  <a:gd name="T55" fmla="*/ 575 h 646"/>
                  <a:gd name="T56" fmla="*/ 228 w 242"/>
                  <a:gd name="T57" fmla="*/ 559 h 646"/>
                  <a:gd name="T58" fmla="*/ 232 w 242"/>
                  <a:gd name="T59" fmla="*/ 517 h 646"/>
                  <a:gd name="T60" fmla="*/ 232 w 242"/>
                  <a:gd name="T61" fmla="*/ 473 h 646"/>
                  <a:gd name="T62" fmla="*/ 228 w 242"/>
                  <a:gd name="T63" fmla="*/ 426 h 646"/>
                  <a:gd name="T64" fmla="*/ 220 w 242"/>
                  <a:gd name="T65" fmla="*/ 374 h 646"/>
                  <a:gd name="T66" fmla="*/ 210 w 242"/>
                  <a:gd name="T67" fmla="*/ 325 h 646"/>
                  <a:gd name="T68" fmla="*/ 196 w 242"/>
                  <a:gd name="T69" fmla="*/ 273 h 646"/>
                  <a:gd name="T70" fmla="*/ 180 w 242"/>
                  <a:gd name="T71" fmla="*/ 224 h 646"/>
                  <a:gd name="T72" fmla="*/ 167 w 242"/>
                  <a:gd name="T73" fmla="*/ 174 h 646"/>
                  <a:gd name="T74" fmla="*/ 145 w 242"/>
                  <a:gd name="T75" fmla="*/ 133 h 646"/>
                  <a:gd name="T76" fmla="*/ 123 w 242"/>
                  <a:gd name="T77" fmla="*/ 91 h 646"/>
                  <a:gd name="T78" fmla="*/ 109 w 242"/>
                  <a:gd name="T79" fmla="*/ 73 h 646"/>
                  <a:gd name="T80" fmla="*/ 97 w 242"/>
                  <a:gd name="T81" fmla="*/ 55 h 646"/>
                  <a:gd name="T82" fmla="*/ 83 w 242"/>
                  <a:gd name="T83" fmla="*/ 44 h 646"/>
                  <a:gd name="T84" fmla="*/ 71 w 242"/>
                  <a:gd name="T85" fmla="*/ 32 h 646"/>
                  <a:gd name="T86" fmla="*/ 60 w 242"/>
                  <a:gd name="T87" fmla="*/ 20 h 646"/>
                  <a:gd name="T88" fmla="*/ 48 w 242"/>
                  <a:gd name="T89" fmla="*/ 12 h 646"/>
                  <a:gd name="T90" fmla="*/ 32 w 242"/>
                  <a:gd name="T91" fmla="*/ 4 h 646"/>
                  <a:gd name="T92" fmla="*/ 18 w 242"/>
                  <a:gd name="T93" fmla="*/ 0 h 646"/>
                  <a:gd name="T94" fmla="*/ 18 w 242"/>
                  <a:gd name="T95" fmla="*/ 0 h 646"/>
                  <a:gd name="T96" fmla="*/ 10 w 242"/>
                  <a:gd name="T97" fmla="*/ 16 h 646"/>
                  <a:gd name="T98" fmla="*/ 4 w 242"/>
                  <a:gd name="T99" fmla="*/ 32 h 646"/>
                  <a:gd name="T100" fmla="*/ 2 w 242"/>
                  <a:gd name="T101" fmla="*/ 50 h 646"/>
                  <a:gd name="T102" fmla="*/ 0 w 242"/>
                  <a:gd name="T103" fmla="*/ 61 h 646"/>
                  <a:gd name="T104" fmla="*/ 2 w 242"/>
                  <a:gd name="T105" fmla="*/ 77 h 646"/>
                  <a:gd name="T106" fmla="*/ 2 w 242"/>
                  <a:gd name="T107" fmla="*/ 95 h 646"/>
                  <a:gd name="T108" fmla="*/ 8 w 242"/>
                  <a:gd name="T109" fmla="*/ 127 h 646"/>
                  <a:gd name="T110" fmla="*/ 32 w 242"/>
                  <a:gd name="T111" fmla="*/ 111 h 64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42" h="646">
                    <a:moveTo>
                      <a:pt x="32" y="116"/>
                    </a:moveTo>
                    <a:lnTo>
                      <a:pt x="32" y="116"/>
                    </a:lnTo>
                    <a:lnTo>
                      <a:pt x="48" y="152"/>
                    </a:lnTo>
                    <a:lnTo>
                      <a:pt x="66" y="186"/>
                    </a:lnTo>
                    <a:lnTo>
                      <a:pt x="100" y="248"/>
                    </a:lnTo>
                    <a:lnTo>
                      <a:pt x="116" y="280"/>
                    </a:lnTo>
                    <a:lnTo>
                      <a:pt x="130" y="314"/>
                    </a:lnTo>
                    <a:lnTo>
                      <a:pt x="140" y="350"/>
                    </a:lnTo>
                    <a:lnTo>
                      <a:pt x="148" y="390"/>
                    </a:lnTo>
                    <a:lnTo>
                      <a:pt x="150" y="416"/>
                    </a:lnTo>
                    <a:lnTo>
                      <a:pt x="152" y="454"/>
                    </a:lnTo>
                    <a:lnTo>
                      <a:pt x="154" y="498"/>
                    </a:lnTo>
                    <a:lnTo>
                      <a:pt x="158" y="544"/>
                    </a:lnTo>
                    <a:lnTo>
                      <a:pt x="160" y="566"/>
                    </a:lnTo>
                    <a:lnTo>
                      <a:pt x="164" y="586"/>
                    </a:lnTo>
                    <a:lnTo>
                      <a:pt x="170" y="604"/>
                    </a:lnTo>
                    <a:lnTo>
                      <a:pt x="176" y="620"/>
                    </a:lnTo>
                    <a:lnTo>
                      <a:pt x="184" y="632"/>
                    </a:lnTo>
                    <a:lnTo>
                      <a:pt x="194" y="640"/>
                    </a:lnTo>
                    <a:lnTo>
                      <a:pt x="198" y="644"/>
                    </a:lnTo>
                    <a:lnTo>
                      <a:pt x="204" y="646"/>
                    </a:lnTo>
                    <a:lnTo>
                      <a:pt x="210" y="646"/>
                    </a:lnTo>
                    <a:lnTo>
                      <a:pt x="218" y="646"/>
                    </a:lnTo>
                    <a:lnTo>
                      <a:pt x="224" y="632"/>
                    </a:lnTo>
                    <a:lnTo>
                      <a:pt x="230" y="618"/>
                    </a:lnTo>
                    <a:lnTo>
                      <a:pt x="234" y="602"/>
                    </a:lnTo>
                    <a:lnTo>
                      <a:pt x="238" y="584"/>
                    </a:lnTo>
                    <a:lnTo>
                      <a:pt x="242" y="542"/>
                    </a:lnTo>
                    <a:lnTo>
                      <a:pt x="242" y="496"/>
                    </a:lnTo>
                    <a:lnTo>
                      <a:pt x="238" y="446"/>
                    </a:lnTo>
                    <a:lnTo>
                      <a:pt x="230" y="394"/>
                    </a:lnTo>
                    <a:lnTo>
                      <a:pt x="220" y="340"/>
                    </a:lnTo>
                    <a:lnTo>
                      <a:pt x="206" y="288"/>
                    </a:lnTo>
                    <a:lnTo>
                      <a:pt x="190" y="234"/>
                    </a:lnTo>
                    <a:lnTo>
                      <a:pt x="172" y="184"/>
                    </a:lnTo>
                    <a:lnTo>
                      <a:pt x="150" y="138"/>
                    </a:lnTo>
                    <a:lnTo>
                      <a:pt x="128" y="96"/>
                    </a:lnTo>
                    <a:lnTo>
                      <a:pt x="114" y="78"/>
                    </a:lnTo>
                    <a:lnTo>
                      <a:pt x="102" y="60"/>
                    </a:lnTo>
                    <a:lnTo>
                      <a:pt x="88" y="44"/>
                    </a:lnTo>
                    <a:lnTo>
                      <a:pt x="76" y="32"/>
                    </a:lnTo>
                    <a:lnTo>
                      <a:pt x="62" y="20"/>
                    </a:lnTo>
                    <a:lnTo>
                      <a:pt x="48" y="12"/>
                    </a:lnTo>
                    <a:lnTo>
                      <a:pt x="32" y="4"/>
                    </a:lnTo>
                    <a:lnTo>
                      <a:pt x="18" y="0"/>
                    </a:lnTo>
                    <a:lnTo>
                      <a:pt x="10" y="16"/>
                    </a:lnTo>
                    <a:lnTo>
                      <a:pt x="4" y="32"/>
                    </a:lnTo>
                    <a:lnTo>
                      <a:pt x="2" y="50"/>
                    </a:lnTo>
                    <a:lnTo>
                      <a:pt x="0" y="66"/>
                    </a:lnTo>
                    <a:lnTo>
                      <a:pt x="2" y="82"/>
                    </a:lnTo>
                    <a:lnTo>
                      <a:pt x="2" y="100"/>
                    </a:lnTo>
                    <a:lnTo>
                      <a:pt x="8" y="132"/>
                    </a:lnTo>
                    <a:lnTo>
                      <a:pt x="32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3" name="Freeform 204"/>
              <p:cNvSpPr>
                <a:spLocks/>
              </p:cNvSpPr>
              <p:nvPr userDrawn="1"/>
            </p:nvSpPr>
            <p:spPr bwMode="auto">
              <a:xfrm>
                <a:off x="6376" y="-587"/>
                <a:ext cx="240" cy="640"/>
              </a:xfrm>
              <a:custGeom>
                <a:avLst/>
                <a:gdLst>
                  <a:gd name="T0" fmla="*/ 32 w 242"/>
                  <a:gd name="T1" fmla="*/ 111 h 646"/>
                  <a:gd name="T2" fmla="*/ 32 w 242"/>
                  <a:gd name="T3" fmla="*/ 111 h 646"/>
                  <a:gd name="T4" fmla="*/ 48 w 242"/>
                  <a:gd name="T5" fmla="*/ 147 h 646"/>
                  <a:gd name="T6" fmla="*/ 61 w 242"/>
                  <a:gd name="T7" fmla="*/ 176 h 646"/>
                  <a:gd name="T8" fmla="*/ 95 w 242"/>
                  <a:gd name="T9" fmla="*/ 238 h 646"/>
                  <a:gd name="T10" fmla="*/ 111 w 242"/>
                  <a:gd name="T11" fmla="*/ 266 h 646"/>
                  <a:gd name="T12" fmla="*/ 125 w 242"/>
                  <a:gd name="T13" fmla="*/ 299 h 646"/>
                  <a:gd name="T14" fmla="*/ 135 w 242"/>
                  <a:gd name="T15" fmla="*/ 335 h 646"/>
                  <a:gd name="T16" fmla="*/ 143 w 242"/>
                  <a:gd name="T17" fmla="*/ 371 h 646"/>
                  <a:gd name="T18" fmla="*/ 143 w 242"/>
                  <a:gd name="T19" fmla="*/ 371 h 646"/>
                  <a:gd name="T20" fmla="*/ 145 w 242"/>
                  <a:gd name="T21" fmla="*/ 396 h 646"/>
                  <a:gd name="T22" fmla="*/ 147 w 242"/>
                  <a:gd name="T23" fmla="*/ 434 h 646"/>
                  <a:gd name="T24" fmla="*/ 149 w 242"/>
                  <a:gd name="T25" fmla="*/ 475 h 646"/>
                  <a:gd name="T26" fmla="*/ 153 w 242"/>
                  <a:gd name="T27" fmla="*/ 519 h 646"/>
                  <a:gd name="T28" fmla="*/ 155 w 242"/>
                  <a:gd name="T29" fmla="*/ 541 h 646"/>
                  <a:gd name="T30" fmla="*/ 159 w 242"/>
                  <a:gd name="T31" fmla="*/ 561 h 646"/>
                  <a:gd name="T32" fmla="*/ 165 w 242"/>
                  <a:gd name="T33" fmla="*/ 577 h 646"/>
                  <a:gd name="T34" fmla="*/ 171 w 242"/>
                  <a:gd name="T35" fmla="*/ 590 h 646"/>
                  <a:gd name="T36" fmla="*/ 177 w 242"/>
                  <a:gd name="T37" fmla="*/ 602 h 646"/>
                  <a:gd name="T38" fmla="*/ 184 w 242"/>
                  <a:gd name="T39" fmla="*/ 610 h 646"/>
                  <a:gd name="T40" fmla="*/ 188 w 242"/>
                  <a:gd name="T41" fmla="*/ 614 h 646"/>
                  <a:gd name="T42" fmla="*/ 194 w 242"/>
                  <a:gd name="T43" fmla="*/ 616 h 646"/>
                  <a:gd name="T44" fmla="*/ 200 w 242"/>
                  <a:gd name="T45" fmla="*/ 616 h 646"/>
                  <a:gd name="T46" fmla="*/ 208 w 242"/>
                  <a:gd name="T47" fmla="*/ 616 h 646"/>
                  <a:gd name="T48" fmla="*/ 208 w 242"/>
                  <a:gd name="T49" fmla="*/ 616 h 646"/>
                  <a:gd name="T50" fmla="*/ 214 w 242"/>
                  <a:gd name="T51" fmla="*/ 602 h 646"/>
                  <a:gd name="T52" fmla="*/ 220 w 242"/>
                  <a:gd name="T53" fmla="*/ 588 h 646"/>
                  <a:gd name="T54" fmla="*/ 224 w 242"/>
                  <a:gd name="T55" fmla="*/ 575 h 646"/>
                  <a:gd name="T56" fmla="*/ 228 w 242"/>
                  <a:gd name="T57" fmla="*/ 559 h 646"/>
                  <a:gd name="T58" fmla="*/ 232 w 242"/>
                  <a:gd name="T59" fmla="*/ 517 h 646"/>
                  <a:gd name="T60" fmla="*/ 232 w 242"/>
                  <a:gd name="T61" fmla="*/ 473 h 646"/>
                  <a:gd name="T62" fmla="*/ 228 w 242"/>
                  <a:gd name="T63" fmla="*/ 426 h 646"/>
                  <a:gd name="T64" fmla="*/ 220 w 242"/>
                  <a:gd name="T65" fmla="*/ 374 h 646"/>
                  <a:gd name="T66" fmla="*/ 210 w 242"/>
                  <a:gd name="T67" fmla="*/ 325 h 646"/>
                  <a:gd name="T68" fmla="*/ 196 w 242"/>
                  <a:gd name="T69" fmla="*/ 273 h 646"/>
                  <a:gd name="T70" fmla="*/ 180 w 242"/>
                  <a:gd name="T71" fmla="*/ 224 h 646"/>
                  <a:gd name="T72" fmla="*/ 167 w 242"/>
                  <a:gd name="T73" fmla="*/ 174 h 646"/>
                  <a:gd name="T74" fmla="*/ 145 w 242"/>
                  <a:gd name="T75" fmla="*/ 133 h 646"/>
                  <a:gd name="T76" fmla="*/ 123 w 242"/>
                  <a:gd name="T77" fmla="*/ 91 h 646"/>
                  <a:gd name="T78" fmla="*/ 109 w 242"/>
                  <a:gd name="T79" fmla="*/ 73 h 646"/>
                  <a:gd name="T80" fmla="*/ 97 w 242"/>
                  <a:gd name="T81" fmla="*/ 55 h 646"/>
                  <a:gd name="T82" fmla="*/ 83 w 242"/>
                  <a:gd name="T83" fmla="*/ 44 h 646"/>
                  <a:gd name="T84" fmla="*/ 71 w 242"/>
                  <a:gd name="T85" fmla="*/ 32 h 646"/>
                  <a:gd name="T86" fmla="*/ 60 w 242"/>
                  <a:gd name="T87" fmla="*/ 20 h 646"/>
                  <a:gd name="T88" fmla="*/ 48 w 242"/>
                  <a:gd name="T89" fmla="*/ 12 h 646"/>
                  <a:gd name="T90" fmla="*/ 32 w 242"/>
                  <a:gd name="T91" fmla="*/ 4 h 646"/>
                  <a:gd name="T92" fmla="*/ 18 w 242"/>
                  <a:gd name="T93" fmla="*/ 0 h 646"/>
                  <a:gd name="T94" fmla="*/ 18 w 242"/>
                  <a:gd name="T95" fmla="*/ 0 h 646"/>
                  <a:gd name="T96" fmla="*/ 10 w 242"/>
                  <a:gd name="T97" fmla="*/ 16 h 646"/>
                  <a:gd name="T98" fmla="*/ 4 w 242"/>
                  <a:gd name="T99" fmla="*/ 32 h 646"/>
                  <a:gd name="T100" fmla="*/ 2 w 242"/>
                  <a:gd name="T101" fmla="*/ 50 h 646"/>
                  <a:gd name="T102" fmla="*/ 0 w 242"/>
                  <a:gd name="T103" fmla="*/ 61 h 646"/>
                  <a:gd name="T104" fmla="*/ 2 w 242"/>
                  <a:gd name="T105" fmla="*/ 77 h 646"/>
                  <a:gd name="T106" fmla="*/ 2 w 242"/>
                  <a:gd name="T107" fmla="*/ 95 h 646"/>
                  <a:gd name="T108" fmla="*/ 8 w 242"/>
                  <a:gd name="T109" fmla="*/ 127 h 64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42" h="646">
                    <a:moveTo>
                      <a:pt x="32" y="116"/>
                    </a:moveTo>
                    <a:lnTo>
                      <a:pt x="32" y="116"/>
                    </a:lnTo>
                    <a:lnTo>
                      <a:pt x="48" y="152"/>
                    </a:lnTo>
                    <a:lnTo>
                      <a:pt x="66" y="186"/>
                    </a:lnTo>
                    <a:lnTo>
                      <a:pt x="100" y="248"/>
                    </a:lnTo>
                    <a:lnTo>
                      <a:pt x="116" y="280"/>
                    </a:lnTo>
                    <a:lnTo>
                      <a:pt x="130" y="314"/>
                    </a:lnTo>
                    <a:lnTo>
                      <a:pt x="140" y="350"/>
                    </a:lnTo>
                    <a:lnTo>
                      <a:pt x="148" y="390"/>
                    </a:lnTo>
                    <a:lnTo>
                      <a:pt x="150" y="416"/>
                    </a:lnTo>
                    <a:lnTo>
                      <a:pt x="152" y="454"/>
                    </a:lnTo>
                    <a:lnTo>
                      <a:pt x="154" y="498"/>
                    </a:lnTo>
                    <a:lnTo>
                      <a:pt x="158" y="544"/>
                    </a:lnTo>
                    <a:lnTo>
                      <a:pt x="160" y="566"/>
                    </a:lnTo>
                    <a:lnTo>
                      <a:pt x="164" y="586"/>
                    </a:lnTo>
                    <a:lnTo>
                      <a:pt x="170" y="604"/>
                    </a:lnTo>
                    <a:lnTo>
                      <a:pt x="176" y="620"/>
                    </a:lnTo>
                    <a:lnTo>
                      <a:pt x="184" y="632"/>
                    </a:lnTo>
                    <a:lnTo>
                      <a:pt x="194" y="640"/>
                    </a:lnTo>
                    <a:lnTo>
                      <a:pt x="198" y="644"/>
                    </a:lnTo>
                    <a:lnTo>
                      <a:pt x="204" y="646"/>
                    </a:lnTo>
                    <a:lnTo>
                      <a:pt x="210" y="646"/>
                    </a:lnTo>
                    <a:lnTo>
                      <a:pt x="218" y="646"/>
                    </a:lnTo>
                    <a:lnTo>
                      <a:pt x="224" y="632"/>
                    </a:lnTo>
                    <a:lnTo>
                      <a:pt x="230" y="618"/>
                    </a:lnTo>
                    <a:lnTo>
                      <a:pt x="234" y="602"/>
                    </a:lnTo>
                    <a:lnTo>
                      <a:pt x="238" y="584"/>
                    </a:lnTo>
                    <a:lnTo>
                      <a:pt x="242" y="542"/>
                    </a:lnTo>
                    <a:lnTo>
                      <a:pt x="242" y="496"/>
                    </a:lnTo>
                    <a:lnTo>
                      <a:pt x="238" y="446"/>
                    </a:lnTo>
                    <a:lnTo>
                      <a:pt x="230" y="394"/>
                    </a:lnTo>
                    <a:lnTo>
                      <a:pt x="220" y="340"/>
                    </a:lnTo>
                    <a:lnTo>
                      <a:pt x="206" y="288"/>
                    </a:lnTo>
                    <a:lnTo>
                      <a:pt x="190" y="234"/>
                    </a:lnTo>
                    <a:lnTo>
                      <a:pt x="172" y="184"/>
                    </a:lnTo>
                    <a:lnTo>
                      <a:pt x="150" y="138"/>
                    </a:lnTo>
                    <a:lnTo>
                      <a:pt x="128" y="96"/>
                    </a:lnTo>
                    <a:lnTo>
                      <a:pt x="114" y="78"/>
                    </a:lnTo>
                    <a:lnTo>
                      <a:pt x="102" y="60"/>
                    </a:lnTo>
                    <a:lnTo>
                      <a:pt x="88" y="44"/>
                    </a:lnTo>
                    <a:lnTo>
                      <a:pt x="76" y="32"/>
                    </a:lnTo>
                    <a:lnTo>
                      <a:pt x="62" y="20"/>
                    </a:lnTo>
                    <a:lnTo>
                      <a:pt x="48" y="12"/>
                    </a:lnTo>
                    <a:lnTo>
                      <a:pt x="32" y="4"/>
                    </a:lnTo>
                    <a:lnTo>
                      <a:pt x="18" y="0"/>
                    </a:lnTo>
                    <a:lnTo>
                      <a:pt x="10" y="16"/>
                    </a:lnTo>
                    <a:lnTo>
                      <a:pt x="4" y="32"/>
                    </a:lnTo>
                    <a:lnTo>
                      <a:pt x="2" y="50"/>
                    </a:lnTo>
                    <a:lnTo>
                      <a:pt x="0" y="66"/>
                    </a:lnTo>
                    <a:lnTo>
                      <a:pt x="2" y="82"/>
                    </a:lnTo>
                    <a:lnTo>
                      <a:pt x="2" y="100"/>
                    </a:lnTo>
                    <a:lnTo>
                      <a:pt x="8" y="13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4" name="Freeform 205"/>
              <p:cNvSpPr>
                <a:spLocks/>
              </p:cNvSpPr>
              <p:nvPr userDrawn="1"/>
            </p:nvSpPr>
            <p:spPr bwMode="auto">
              <a:xfrm>
                <a:off x="6896" y="-707"/>
                <a:ext cx="240" cy="680"/>
              </a:xfrm>
              <a:custGeom>
                <a:avLst/>
                <a:gdLst>
                  <a:gd name="T0" fmla="*/ 21 w 226"/>
                  <a:gd name="T1" fmla="*/ 87 h 684"/>
                  <a:gd name="T2" fmla="*/ 21 w 226"/>
                  <a:gd name="T3" fmla="*/ 87 h 684"/>
                  <a:gd name="T4" fmla="*/ 33 w 226"/>
                  <a:gd name="T5" fmla="*/ 131 h 684"/>
                  <a:gd name="T6" fmla="*/ 42 w 226"/>
                  <a:gd name="T7" fmla="*/ 177 h 684"/>
                  <a:gd name="T8" fmla="*/ 59 w 226"/>
                  <a:gd name="T9" fmla="*/ 221 h 684"/>
                  <a:gd name="T10" fmla="*/ 79 w 226"/>
                  <a:gd name="T11" fmla="*/ 260 h 684"/>
                  <a:gd name="T12" fmla="*/ 116 w 226"/>
                  <a:gd name="T13" fmla="*/ 348 h 684"/>
                  <a:gd name="T14" fmla="*/ 151 w 226"/>
                  <a:gd name="T15" fmla="*/ 429 h 684"/>
                  <a:gd name="T16" fmla="*/ 151 w 226"/>
                  <a:gd name="T17" fmla="*/ 429 h 684"/>
                  <a:gd name="T18" fmla="*/ 157 w 226"/>
                  <a:gd name="T19" fmla="*/ 459 h 684"/>
                  <a:gd name="T20" fmla="*/ 161 w 226"/>
                  <a:gd name="T21" fmla="*/ 493 h 684"/>
                  <a:gd name="T22" fmla="*/ 166 w 226"/>
                  <a:gd name="T23" fmla="*/ 531 h 684"/>
                  <a:gd name="T24" fmla="*/ 170 w 226"/>
                  <a:gd name="T25" fmla="*/ 567 h 684"/>
                  <a:gd name="T26" fmla="*/ 176 w 226"/>
                  <a:gd name="T27" fmla="*/ 584 h 684"/>
                  <a:gd name="T28" fmla="*/ 181 w 226"/>
                  <a:gd name="T29" fmla="*/ 596 h 684"/>
                  <a:gd name="T30" fmla="*/ 187 w 226"/>
                  <a:gd name="T31" fmla="*/ 612 h 684"/>
                  <a:gd name="T32" fmla="*/ 198 w 226"/>
                  <a:gd name="T33" fmla="*/ 626 h 684"/>
                  <a:gd name="T34" fmla="*/ 208 w 226"/>
                  <a:gd name="T35" fmla="*/ 640 h 684"/>
                  <a:gd name="T36" fmla="*/ 224 w 226"/>
                  <a:gd name="T37" fmla="*/ 650 h 684"/>
                  <a:gd name="T38" fmla="*/ 240 w 226"/>
                  <a:gd name="T39" fmla="*/ 658 h 684"/>
                  <a:gd name="T40" fmla="*/ 262 w 226"/>
                  <a:gd name="T41" fmla="*/ 664 h 684"/>
                  <a:gd name="T42" fmla="*/ 262 w 226"/>
                  <a:gd name="T43" fmla="*/ 664 h 684"/>
                  <a:gd name="T44" fmla="*/ 275 w 226"/>
                  <a:gd name="T45" fmla="*/ 646 h 684"/>
                  <a:gd name="T46" fmla="*/ 287 w 226"/>
                  <a:gd name="T47" fmla="*/ 624 h 684"/>
                  <a:gd name="T48" fmla="*/ 294 w 226"/>
                  <a:gd name="T49" fmla="*/ 602 h 684"/>
                  <a:gd name="T50" fmla="*/ 302 w 226"/>
                  <a:gd name="T51" fmla="*/ 583 h 684"/>
                  <a:gd name="T52" fmla="*/ 306 w 226"/>
                  <a:gd name="T53" fmla="*/ 557 h 684"/>
                  <a:gd name="T54" fmla="*/ 306 w 226"/>
                  <a:gd name="T55" fmla="*/ 531 h 684"/>
                  <a:gd name="T56" fmla="*/ 306 w 226"/>
                  <a:gd name="T57" fmla="*/ 505 h 684"/>
                  <a:gd name="T58" fmla="*/ 304 w 226"/>
                  <a:gd name="T59" fmla="*/ 477 h 684"/>
                  <a:gd name="T60" fmla="*/ 294 w 226"/>
                  <a:gd name="T61" fmla="*/ 424 h 684"/>
                  <a:gd name="T62" fmla="*/ 285 w 226"/>
                  <a:gd name="T63" fmla="*/ 376 h 684"/>
                  <a:gd name="T64" fmla="*/ 268 w 226"/>
                  <a:gd name="T65" fmla="*/ 328 h 684"/>
                  <a:gd name="T66" fmla="*/ 254 w 226"/>
                  <a:gd name="T67" fmla="*/ 286 h 684"/>
                  <a:gd name="T68" fmla="*/ 254 w 226"/>
                  <a:gd name="T69" fmla="*/ 286 h 684"/>
                  <a:gd name="T70" fmla="*/ 224 w 226"/>
                  <a:gd name="T71" fmla="*/ 205 h 684"/>
                  <a:gd name="T72" fmla="*/ 205 w 226"/>
                  <a:gd name="T73" fmla="*/ 157 h 684"/>
                  <a:gd name="T74" fmla="*/ 194 w 226"/>
                  <a:gd name="T75" fmla="*/ 133 h 684"/>
                  <a:gd name="T76" fmla="*/ 181 w 226"/>
                  <a:gd name="T77" fmla="*/ 109 h 684"/>
                  <a:gd name="T78" fmla="*/ 168 w 226"/>
                  <a:gd name="T79" fmla="*/ 87 h 684"/>
                  <a:gd name="T80" fmla="*/ 153 w 226"/>
                  <a:gd name="T81" fmla="*/ 70 h 684"/>
                  <a:gd name="T82" fmla="*/ 135 w 226"/>
                  <a:gd name="T83" fmla="*/ 52 h 684"/>
                  <a:gd name="T84" fmla="*/ 116 w 226"/>
                  <a:gd name="T85" fmla="*/ 34 h 684"/>
                  <a:gd name="T86" fmla="*/ 95 w 226"/>
                  <a:gd name="T87" fmla="*/ 20 h 684"/>
                  <a:gd name="T88" fmla="*/ 70 w 226"/>
                  <a:gd name="T89" fmla="*/ 10 h 684"/>
                  <a:gd name="T90" fmla="*/ 42 w 226"/>
                  <a:gd name="T91" fmla="*/ 4 h 684"/>
                  <a:gd name="T92" fmla="*/ 15 w 226"/>
                  <a:gd name="T93" fmla="*/ 0 h 684"/>
                  <a:gd name="T94" fmla="*/ 15 w 226"/>
                  <a:gd name="T95" fmla="*/ 0 h 684"/>
                  <a:gd name="T96" fmla="*/ 4 w 226"/>
                  <a:gd name="T97" fmla="*/ 24 h 684"/>
                  <a:gd name="T98" fmla="*/ 0 w 226"/>
                  <a:gd name="T99" fmla="*/ 48 h 684"/>
                  <a:gd name="T100" fmla="*/ 2 w 226"/>
                  <a:gd name="T101" fmla="*/ 70 h 684"/>
                  <a:gd name="T102" fmla="*/ 4 w 226"/>
                  <a:gd name="T103" fmla="*/ 82 h 684"/>
                  <a:gd name="T104" fmla="*/ 8 w 226"/>
                  <a:gd name="T105" fmla="*/ 87 h 684"/>
                  <a:gd name="T106" fmla="*/ 21 w 226"/>
                  <a:gd name="T107" fmla="*/ 87 h 68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26" h="684">
                    <a:moveTo>
                      <a:pt x="16" y="92"/>
                    </a:moveTo>
                    <a:lnTo>
                      <a:pt x="16" y="92"/>
                    </a:lnTo>
                    <a:lnTo>
                      <a:pt x="24" y="136"/>
                    </a:lnTo>
                    <a:lnTo>
                      <a:pt x="32" y="182"/>
                    </a:lnTo>
                    <a:lnTo>
                      <a:pt x="44" y="226"/>
                    </a:lnTo>
                    <a:lnTo>
                      <a:pt x="58" y="270"/>
                    </a:lnTo>
                    <a:lnTo>
                      <a:pt x="86" y="358"/>
                    </a:lnTo>
                    <a:lnTo>
                      <a:pt x="112" y="444"/>
                    </a:lnTo>
                    <a:lnTo>
                      <a:pt x="116" y="474"/>
                    </a:lnTo>
                    <a:lnTo>
                      <a:pt x="120" y="508"/>
                    </a:lnTo>
                    <a:lnTo>
                      <a:pt x="122" y="546"/>
                    </a:lnTo>
                    <a:lnTo>
                      <a:pt x="126" y="582"/>
                    </a:lnTo>
                    <a:lnTo>
                      <a:pt x="130" y="600"/>
                    </a:lnTo>
                    <a:lnTo>
                      <a:pt x="134" y="616"/>
                    </a:lnTo>
                    <a:lnTo>
                      <a:pt x="138" y="632"/>
                    </a:lnTo>
                    <a:lnTo>
                      <a:pt x="146" y="646"/>
                    </a:lnTo>
                    <a:lnTo>
                      <a:pt x="154" y="660"/>
                    </a:lnTo>
                    <a:lnTo>
                      <a:pt x="166" y="670"/>
                    </a:lnTo>
                    <a:lnTo>
                      <a:pt x="178" y="678"/>
                    </a:lnTo>
                    <a:lnTo>
                      <a:pt x="194" y="684"/>
                    </a:lnTo>
                    <a:lnTo>
                      <a:pt x="204" y="666"/>
                    </a:lnTo>
                    <a:lnTo>
                      <a:pt x="212" y="644"/>
                    </a:lnTo>
                    <a:lnTo>
                      <a:pt x="218" y="622"/>
                    </a:lnTo>
                    <a:lnTo>
                      <a:pt x="222" y="598"/>
                    </a:lnTo>
                    <a:lnTo>
                      <a:pt x="226" y="572"/>
                    </a:lnTo>
                    <a:lnTo>
                      <a:pt x="226" y="546"/>
                    </a:lnTo>
                    <a:lnTo>
                      <a:pt x="226" y="520"/>
                    </a:lnTo>
                    <a:lnTo>
                      <a:pt x="224" y="492"/>
                    </a:lnTo>
                    <a:lnTo>
                      <a:pt x="218" y="438"/>
                    </a:lnTo>
                    <a:lnTo>
                      <a:pt x="210" y="386"/>
                    </a:lnTo>
                    <a:lnTo>
                      <a:pt x="198" y="338"/>
                    </a:lnTo>
                    <a:lnTo>
                      <a:pt x="188" y="296"/>
                    </a:lnTo>
                    <a:lnTo>
                      <a:pt x="166" y="210"/>
                    </a:lnTo>
                    <a:lnTo>
                      <a:pt x="152" y="162"/>
                    </a:lnTo>
                    <a:lnTo>
                      <a:pt x="144" y="138"/>
                    </a:lnTo>
                    <a:lnTo>
                      <a:pt x="134" y="114"/>
                    </a:lnTo>
                    <a:lnTo>
                      <a:pt x="124" y="92"/>
                    </a:lnTo>
                    <a:lnTo>
                      <a:pt x="114" y="70"/>
                    </a:lnTo>
                    <a:lnTo>
                      <a:pt x="100" y="52"/>
                    </a:lnTo>
                    <a:lnTo>
                      <a:pt x="86" y="34"/>
                    </a:lnTo>
                    <a:lnTo>
                      <a:pt x="70" y="20"/>
                    </a:lnTo>
                    <a:lnTo>
                      <a:pt x="52" y="10"/>
                    </a:lnTo>
                    <a:lnTo>
                      <a:pt x="32" y="4"/>
                    </a:lnTo>
                    <a:lnTo>
                      <a:pt x="10" y="0"/>
                    </a:lnTo>
                    <a:lnTo>
                      <a:pt x="4" y="24"/>
                    </a:lnTo>
                    <a:lnTo>
                      <a:pt x="0" y="48"/>
                    </a:lnTo>
                    <a:lnTo>
                      <a:pt x="2" y="70"/>
                    </a:lnTo>
                    <a:lnTo>
                      <a:pt x="4" y="82"/>
                    </a:lnTo>
                    <a:lnTo>
                      <a:pt x="8" y="92"/>
                    </a:lnTo>
                    <a:lnTo>
                      <a:pt x="16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5" name="Freeform 206"/>
              <p:cNvSpPr>
                <a:spLocks/>
              </p:cNvSpPr>
              <p:nvPr userDrawn="1"/>
            </p:nvSpPr>
            <p:spPr bwMode="auto">
              <a:xfrm>
                <a:off x="6896" y="-707"/>
                <a:ext cx="240" cy="680"/>
              </a:xfrm>
              <a:custGeom>
                <a:avLst/>
                <a:gdLst>
                  <a:gd name="T0" fmla="*/ 21 w 226"/>
                  <a:gd name="T1" fmla="*/ 87 h 684"/>
                  <a:gd name="T2" fmla="*/ 21 w 226"/>
                  <a:gd name="T3" fmla="*/ 87 h 684"/>
                  <a:gd name="T4" fmla="*/ 33 w 226"/>
                  <a:gd name="T5" fmla="*/ 131 h 684"/>
                  <a:gd name="T6" fmla="*/ 42 w 226"/>
                  <a:gd name="T7" fmla="*/ 177 h 684"/>
                  <a:gd name="T8" fmla="*/ 59 w 226"/>
                  <a:gd name="T9" fmla="*/ 221 h 684"/>
                  <a:gd name="T10" fmla="*/ 79 w 226"/>
                  <a:gd name="T11" fmla="*/ 260 h 684"/>
                  <a:gd name="T12" fmla="*/ 116 w 226"/>
                  <a:gd name="T13" fmla="*/ 348 h 684"/>
                  <a:gd name="T14" fmla="*/ 151 w 226"/>
                  <a:gd name="T15" fmla="*/ 429 h 684"/>
                  <a:gd name="T16" fmla="*/ 151 w 226"/>
                  <a:gd name="T17" fmla="*/ 429 h 684"/>
                  <a:gd name="T18" fmla="*/ 157 w 226"/>
                  <a:gd name="T19" fmla="*/ 459 h 684"/>
                  <a:gd name="T20" fmla="*/ 161 w 226"/>
                  <a:gd name="T21" fmla="*/ 493 h 684"/>
                  <a:gd name="T22" fmla="*/ 166 w 226"/>
                  <a:gd name="T23" fmla="*/ 531 h 684"/>
                  <a:gd name="T24" fmla="*/ 170 w 226"/>
                  <a:gd name="T25" fmla="*/ 567 h 684"/>
                  <a:gd name="T26" fmla="*/ 176 w 226"/>
                  <a:gd name="T27" fmla="*/ 584 h 684"/>
                  <a:gd name="T28" fmla="*/ 181 w 226"/>
                  <a:gd name="T29" fmla="*/ 596 h 684"/>
                  <a:gd name="T30" fmla="*/ 187 w 226"/>
                  <a:gd name="T31" fmla="*/ 612 h 684"/>
                  <a:gd name="T32" fmla="*/ 198 w 226"/>
                  <a:gd name="T33" fmla="*/ 626 h 684"/>
                  <a:gd name="T34" fmla="*/ 208 w 226"/>
                  <a:gd name="T35" fmla="*/ 640 h 684"/>
                  <a:gd name="T36" fmla="*/ 224 w 226"/>
                  <a:gd name="T37" fmla="*/ 650 h 684"/>
                  <a:gd name="T38" fmla="*/ 240 w 226"/>
                  <a:gd name="T39" fmla="*/ 658 h 684"/>
                  <a:gd name="T40" fmla="*/ 262 w 226"/>
                  <a:gd name="T41" fmla="*/ 664 h 684"/>
                  <a:gd name="T42" fmla="*/ 262 w 226"/>
                  <a:gd name="T43" fmla="*/ 664 h 684"/>
                  <a:gd name="T44" fmla="*/ 275 w 226"/>
                  <a:gd name="T45" fmla="*/ 646 h 684"/>
                  <a:gd name="T46" fmla="*/ 287 w 226"/>
                  <a:gd name="T47" fmla="*/ 624 h 684"/>
                  <a:gd name="T48" fmla="*/ 294 w 226"/>
                  <a:gd name="T49" fmla="*/ 602 h 684"/>
                  <a:gd name="T50" fmla="*/ 302 w 226"/>
                  <a:gd name="T51" fmla="*/ 583 h 684"/>
                  <a:gd name="T52" fmla="*/ 306 w 226"/>
                  <a:gd name="T53" fmla="*/ 557 h 684"/>
                  <a:gd name="T54" fmla="*/ 306 w 226"/>
                  <a:gd name="T55" fmla="*/ 531 h 684"/>
                  <a:gd name="T56" fmla="*/ 306 w 226"/>
                  <a:gd name="T57" fmla="*/ 505 h 684"/>
                  <a:gd name="T58" fmla="*/ 304 w 226"/>
                  <a:gd name="T59" fmla="*/ 477 h 684"/>
                  <a:gd name="T60" fmla="*/ 294 w 226"/>
                  <a:gd name="T61" fmla="*/ 424 h 684"/>
                  <a:gd name="T62" fmla="*/ 285 w 226"/>
                  <a:gd name="T63" fmla="*/ 376 h 684"/>
                  <a:gd name="T64" fmla="*/ 268 w 226"/>
                  <a:gd name="T65" fmla="*/ 328 h 684"/>
                  <a:gd name="T66" fmla="*/ 254 w 226"/>
                  <a:gd name="T67" fmla="*/ 286 h 684"/>
                  <a:gd name="T68" fmla="*/ 254 w 226"/>
                  <a:gd name="T69" fmla="*/ 286 h 684"/>
                  <a:gd name="T70" fmla="*/ 224 w 226"/>
                  <a:gd name="T71" fmla="*/ 205 h 684"/>
                  <a:gd name="T72" fmla="*/ 205 w 226"/>
                  <a:gd name="T73" fmla="*/ 157 h 684"/>
                  <a:gd name="T74" fmla="*/ 194 w 226"/>
                  <a:gd name="T75" fmla="*/ 133 h 684"/>
                  <a:gd name="T76" fmla="*/ 181 w 226"/>
                  <a:gd name="T77" fmla="*/ 109 h 684"/>
                  <a:gd name="T78" fmla="*/ 168 w 226"/>
                  <a:gd name="T79" fmla="*/ 87 h 684"/>
                  <a:gd name="T80" fmla="*/ 153 w 226"/>
                  <a:gd name="T81" fmla="*/ 70 h 684"/>
                  <a:gd name="T82" fmla="*/ 135 w 226"/>
                  <a:gd name="T83" fmla="*/ 52 h 684"/>
                  <a:gd name="T84" fmla="*/ 116 w 226"/>
                  <a:gd name="T85" fmla="*/ 34 h 684"/>
                  <a:gd name="T86" fmla="*/ 95 w 226"/>
                  <a:gd name="T87" fmla="*/ 20 h 684"/>
                  <a:gd name="T88" fmla="*/ 70 w 226"/>
                  <a:gd name="T89" fmla="*/ 10 h 684"/>
                  <a:gd name="T90" fmla="*/ 42 w 226"/>
                  <a:gd name="T91" fmla="*/ 4 h 684"/>
                  <a:gd name="T92" fmla="*/ 15 w 226"/>
                  <a:gd name="T93" fmla="*/ 0 h 684"/>
                  <a:gd name="T94" fmla="*/ 15 w 226"/>
                  <a:gd name="T95" fmla="*/ 0 h 684"/>
                  <a:gd name="T96" fmla="*/ 4 w 226"/>
                  <a:gd name="T97" fmla="*/ 24 h 684"/>
                  <a:gd name="T98" fmla="*/ 0 w 226"/>
                  <a:gd name="T99" fmla="*/ 48 h 684"/>
                  <a:gd name="T100" fmla="*/ 2 w 226"/>
                  <a:gd name="T101" fmla="*/ 70 h 684"/>
                  <a:gd name="T102" fmla="*/ 4 w 226"/>
                  <a:gd name="T103" fmla="*/ 82 h 684"/>
                  <a:gd name="T104" fmla="*/ 8 w 226"/>
                  <a:gd name="T105" fmla="*/ 87 h 68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26" h="684">
                    <a:moveTo>
                      <a:pt x="16" y="92"/>
                    </a:moveTo>
                    <a:lnTo>
                      <a:pt x="16" y="92"/>
                    </a:lnTo>
                    <a:lnTo>
                      <a:pt x="24" y="136"/>
                    </a:lnTo>
                    <a:lnTo>
                      <a:pt x="32" y="182"/>
                    </a:lnTo>
                    <a:lnTo>
                      <a:pt x="44" y="226"/>
                    </a:lnTo>
                    <a:lnTo>
                      <a:pt x="58" y="270"/>
                    </a:lnTo>
                    <a:lnTo>
                      <a:pt x="86" y="358"/>
                    </a:lnTo>
                    <a:lnTo>
                      <a:pt x="112" y="444"/>
                    </a:lnTo>
                    <a:lnTo>
                      <a:pt x="116" y="474"/>
                    </a:lnTo>
                    <a:lnTo>
                      <a:pt x="120" y="508"/>
                    </a:lnTo>
                    <a:lnTo>
                      <a:pt x="122" y="546"/>
                    </a:lnTo>
                    <a:lnTo>
                      <a:pt x="126" y="582"/>
                    </a:lnTo>
                    <a:lnTo>
                      <a:pt x="130" y="600"/>
                    </a:lnTo>
                    <a:lnTo>
                      <a:pt x="134" y="616"/>
                    </a:lnTo>
                    <a:lnTo>
                      <a:pt x="138" y="632"/>
                    </a:lnTo>
                    <a:lnTo>
                      <a:pt x="146" y="646"/>
                    </a:lnTo>
                    <a:lnTo>
                      <a:pt x="154" y="660"/>
                    </a:lnTo>
                    <a:lnTo>
                      <a:pt x="166" y="670"/>
                    </a:lnTo>
                    <a:lnTo>
                      <a:pt x="178" y="678"/>
                    </a:lnTo>
                    <a:lnTo>
                      <a:pt x="194" y="684"/>
                    </a:lnTo>
                    <a:lnTo>
                      <a:pt x="204" y="666"/>
                    </a:lnTo>
                    <a:lnTo>
                      <a:pt x="212" y="644"/>
                    </a:lnTo>
                    <a:lnTo>
                      <a:pt x="218" y="622"/>
                    </a:lnTo>
                    <a:lnTo>
                      <a:pt x="222" y="598"/>
                    </a:lnTo>
                    <a:lnTo>
                      <a:pt x="226" y="572"/>
                    </a:lnTo>
                    <a:lnTo>
                      <a:pt x="226" y="546"/>
                    </a:lnTo>
                    <a:lnTo>
                      <a:pt x="226" y="520"/>
                    </a:lnTo>
                    <a:lnTo>
                      <a:pt x="224" y="492"/>
                    </a:lnTo>
                    <a:lnTo>
                      <a:pt x="218" y="438"/>
                    </a:lnTo>
                    <a:lnTo>
                      <a:pt x="210" y="386"/>
                    </a:lnTo>
                    <a:lnTo>
                      <a:pt x="198" y="338"/>
                    </a:lnTo>
                    <a:lnTo>
                      <a:pt x="188" y="296"/>
                    </a:lnTo>
                    <a:lnTo>
                      <a:pt x="166" y="210"/>
                    </a:lnTo>
                    <a:lnTo>
                      <a:pt x="152" y="162"/>
                    </a:lnTo>
                    <a:lnTo>
                      <a:pt x="144" y="138"/>
                    </a:lnTo>
                    <a:lnTo>
                      <a:pt x="134" y="114"/>
                    </a:lnTo>
                    <a:lnTo>
                      <a:pt x="124" y="92"/>
                    </a:lnTo>
                    <a:lnTo>
                      <a:pt x="114" y="70"/>
                    </a:lnTo>
                    <a:lnTo>
                      <a:pt x="100" y="52"/>
                    </a:lnTo>
                    <a:lnTo>
                      <a:pt x="86" y="34"/>
                    </a:lnTo>
                    <a:lnTo>
                      <a:pt x="70" y="20"/>
                    </a:lnTo>
                    <a:lnTo>
                      <a:pt x="52" y="10"/>
                    </a:lnTo>
                    <a:lnTo>
                      <a:pt x="32" y="4"/>
                    </a:lnTo>
                    <a:lnTo>
                      <a:pt x="10" y="0"/>
                    </a:lnTo>
                    <a:lnTo>
                      <a:pt x="4" y="24"/>
                    </a:lnTo>
                    <a:lnTo>
                      <a:pt x="0" y="48"/>
                    </a:lnTo>
                    <a:lnTo>
                      <a:pt x="2" y="70"/>
                    </a:lnTo>
                    <a:lnTo>
                      <a:pt x="4" y="82"/>
                    </a:lnTo>
                    <a:lnTo>
                      <a:pt x="8" y="9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" name="Freeform 207"/>
              <p:cNvSpPr>
                <a:spLocks/>
              </p:cNvSpPr>
              <p:nvPr userDrawn="1"/>
            </p:nvSpPr>
            <p:spPr bwMode="auto">
              <a:xfrm>
                <a:off x="4196" y="-627"/>
                <a:ext cx="140" cy="660"/>
              </a:xfrm>
              <a:custGeom>
                <a:avLst/>
                <a:gdLst>
                  <a:gd name="T0" fmla="*/ 16 w 142"/>
                  <a:gd name="T1" fmla="*/ 80 h 658"/>
                  <a:gd name="T2" fmla="*/ 16 w 142"/>
                  <a:gd name="T3" fmla="*/ 80 h 658"/>
                  <a:gd name="T4" fmla="*/ 12 w 142"/>
                  <a:gd name="T5" fmla="*/ 100 h 658"/>
                  <a:gd name="T6" fmla="*/ 8 w 142"/>
                  <a:gd name="T7" fmla="*/ 118 h 658"/>
                  <a:gd name="T8" fmla="*/ 2 w 142"/>
                  <a:gd name="T9" fmla="*/ 160 h 658"/>
                  <a:gd name="T10" fmla="*/ 0 w 142"/>
                  <a:gd name="T11" fmla="*/ 207 h 658"/>
                  <a:gd name="T12" fmla="*/ 0 w 142"/>
                  <a:gd name="T13" fmla="*/ 251 h 658"/>
                  <a:gd name="T14" fmla="*/ 6 w 142"/>
                  <a:gd name="T15" fmla="*/ 339 h 658"/>
                  <a:gd name="T16" fmla="*/ 8 w 142"/>
                  <a:gd name="T17" fmla="*/ 381 h 658"/>
                  <a:gd name="T18" fmla="*/ 10 w 142"/>
                  <a:gd name="T19" fmla="*/ 421 h 658"/>
                  <a:gd name="T20" fmla="*/ 10 w 142"/>
                  <a:gd name="T21" fmla="*/ 421 h 658"/>
                  <a:gd name="T22" fmla="*/ 6 w 142"/>
                  <a:gd name="T23" fmla="*/ 487 h 658"/>
                  <a:gd name="T24" fmla="*/ 4 w 142"/>
                  <a:gd name="T25" fmla="*/ 540 h 658"/>
                  <a:gd name="T26" fmla="*/ 6 w 142"/>
                  <a:gd name="T27" fmla="*/ 586 h 658"/>
                  <a:gd name="T28" fmla="*/ 8 w 142"/>
                  <a:gd name="T29" fmla="*/ 608 h 658"/>
                  <a:gd name="T30" fmla="*/ 12 w 142"/>
                  <a:gd name="T31" fmla="*/ 628 h 658"/>
                  <a:gd name="T32" fmla="*/ 18 w 142"/>
                  <a:gd name="T33" fmla="*/ 644 h 658"/>
                  <a:gd name="T34" fmla="*/ 24 w 142"/>
                  <a:gd name="T35" fmla="*/ 656 h 658"/>
                  <a:gd name="T36" fmla="*/ 28 w 142"/>
                  <a:gd name="T37" fmla="*/ 662 h 658"/>
                  <a:gd name="T38" fmla="*/ 34 w 142"/>
                  <a:gd name="T39" fmla="*/ 664 h 658"/>
                  <a:gd name="T40" fmla="*/ 35 w 142"/>
                  <a:gd name="T41" fmla="*/ 668 h 658"/>
                  <a:gd name="T42" fmla="*/ 39 w 142"/>
                  <a:gd name="T43" fmla="*/ 668 h 658"/>
                  <a:gd name="T44" fmla="*/ 45 w 142"/>
                  <a:gd name="T45" fmla="*/ 666 h 658"/>
                  <a:gd name="T46" fmla="*/ 53 w 142"/>
                  <a:gd name="T47" fmla="*/ 664 h 658"/>
                  <a:gd name="T48" fmla="*/ 69 w 142"/>
                  <a:gd name="T49" fmla="*/ 654 h 658"/>
                  <a:gd name="T50" fmla="*/ 69 w 142"/>
                  <a:gd name="T51" fmla="*/ 654 h 658"/>
                  <a:gd name="T52" fmla="*/ 77 w 142"/>
                  <a:gd name="T53" fmla="*/ 644 h 658"/>
                  <a:gd name="T54" fmla="*/ 83 w 142"/>
                  <a:gd name="T55" fmla="*/ 632 h 658"/>
                  <a:gd name="T56" fmla="*/ 89 w 142"/>
                  <a:gd name="T57" fmla="*/ 616 h 658"/>
                  <a:gd name="T58" fmla="*/ 95 w 142"/>
                  <a:gd name="T59" fmla="*/ 598 h 658"/>
                  <a:gd name="T60" fmla="*/ 102 w 142"/>
                  <a:gd name="T61" fmla="*/ 554 h 658"/>
                  <a:gd name="T62" fmla="*/ 105 w 142"/>
                  <a:gd name="T63" fmla="*/ 504 h 658"/>
                  <a:gd name="T64" fmla="*/ 110 w 142"/>
                  <a:gd name="T65" fmla="*/ 401 h 658"/>
                  <a:gd name="T66" fmla="*/ 114 w 142"/>
                  <a:gd name="T67" fmla="*/ 361 h 658"/>
                  <a:gd name="T68" fmla="*/ 116 w 142"/>
                  <a:gd name="T69" fmla="*/ 333 h 658"/>
                  <a:gd name="T70" fmla="*/ 116 w 142"/>
                  <a:gd name="T71" fmla="*/ 333 h 658"/>
                  <a:gd name="T72" fmla="*/ 124 w 142"/>
                  <a:gd name="T73" fmla="*/ 253 h 658"/>
                  <a:gd name="T74" fmla="*/ 130 w 142"/>
                  <a:gd name="T75" fmla="*/ 173 h 658"/>
                  <a:gd name="T76" fmla="*/ 132 w 142"/>
                  <a:gd name="T77" fmla="*/ 86 h 658"/>
                  <a:gd name="T78" fmla="*/ 130 w 142"/>
                  <a:gd name="T79" fmla="*/ 4 h 658"/>
                  <a:gd name="T80" fmla="*/ 130 w 142"/>
                  <a:gd name="T81" fmla="*/ 4 h 658"/>
                  <a:gd name="T82" fmla="*/ 116 w 142"/>
                  <a:gd name="T83" fmla="*/ 2 h 658"/>
                  <a:gd name="T84" fmla="*/ 105 w 142"/>
                  <a:gd name="T85" fmla="*/ 0 h 658"/>
                  <a:gd name="T86" fmla="*/ 97 w 142"/>
                  <a:gd name="T87" fmla="*/ 2 h 658"/>
                  <a:gd name="T88" fmla="*/ 87 w 142"/>
                  <a:gd name="T89" fmla="*/ 4 h 658"/>
                  <a:gd name="T90" fmla="*/ 77 w 142"/>
                  <a:gd name="T91" fmla="*/ 8 h 658"/>
                  <a:gd name="T92" fmla="*/ 67 w 142"/>
                  <a:gd name="T93" fmla="*/ 14 h 658"/>
                  <a:gd name="T94" fmla="*/ 59 w 142"/>
                  <a:gd name="T95" fmla="*/ 20 h 658"/>
                  <a:gd name="T96" fmla="*/ 53 w 142"/>
                  <a:gd name="T97" fmla="*/ 28 h 658"/>
                  <a:gd name="T98" fmla="*/ 39 w 142"/>
                  <a:gd name="T99" fmla="*/ 46 h 658"/>
                  <a:gd name="T100" fmla="*/ 34 w 142"/>
                  <a:gd name="T101" fmla="*/ 64 h 658"/>
                  <a:gd name="T102" fmla="*/ 16 w 142"/>
                  <a:gd name="T103" fmla="*/ 104 h 658"/>
                  <a:gd name="T104" fmla="*/ 16 w 142"/>
                  <a:gd name="T105" fmla="*/ 80 h 65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42" h="658">
                    <a:moveTo>
                      <a:pt x="16" y="80"/>
                    </a:moveTo>
                    <a:lnTo>
                      <a:pt x="16" y="80"/>
                    </a:lnTo>
                    <a:lnTo>
                      <a:pt x="12" y="100"/>
                    </a:lnTo>
                    <a:lnTo>
                      <a:pt x="8" y="118"/>
                    </a:lnTo>
                    <a:lnTo>
                      <a:pt x="2" y="160"/>
                    </a:lnTo>
                    <a:lnTo>
                      <a:pt x="0" y="202"/>
                    </a:lnTo>
                    <a:lnTo>
                      <a:pt x="0" y="246"/>
                    </a:lnTo>
                    <a:lnTo>
                      <a:pt x="6" y="334"/>
                    </a:lnTo>
                    <a:lnTo>
                      <a:pt x="8" y="376"/>
                    </a:lnTo>
                    <a:lnTo>
                      <a:pt x="10" y="416"/>
                    </a:lnTo>
                    <a:lnTo>
                      <a:pt x="6" y="482"/>
                    </a:lnTo>
                    <a:lnTo>
                      <a:pt x="4" y="530"/>
                    </a:lnTo>
                    <a:lnTo>
                      <a:pt x="6" y="576"/>
                    </a:lnTo>
                    <a:lnTo>
                      <a:pt x="8" y="598"/>
                    </a:lnTo>
                    <a:lnTo>
                      <a:pt x="12" y="618"/>
                    </a:lnTo>
                    <a:lnTo>
                      <a:pt x="18" y="634"/>
                    </a:lnTo>
                    <a:lnTo>
                      <a:pt x="24" y="646"/>
                    </a:lnTo>
                    <a:lnTo>
                      <a:pt x="28" y="652"/>
                    </a:lnTo>
                    <a:lnTo>
                      <a:pt x="34" y="654"/>
                    </a:lnTo>
                    <a:lnTo>
                      <a:pt x="38" y="658"/>
                    </a:lnTo>
                    <a:lnTo>
                      <a:pt x="44" y="658"/>
                    </a:lnTo>
                    <a:lnTo>
                      <a:pt x="50" y="656"/>
                    </a:lnTo>
                    <a:lnTo>
                      <a:pt x="58" y="654"/>
                    </a:lnTo>
                    <a:lnTo>
                      <a:pt x="74" y="644"/>
                    </a:lnTo>
                    <a:lnTo>
                      <a:pt x="82" y="634"/>
                    </a:lnTo>
                    <a:lnTo>
                      <a:pt x="88" y="622"/>
                    </a:lnTo>
                    <a:lnTo>
                      <a:pt x="94" y="606"/>
                    </a:lnTo>
                    <a:lnTo>
                      <a:pt x="100" y="588"/>
                    </a:lnTo>
                    <a:lnTo>
                      <a:pt x="108" y="544"/>
                    </a:lnTo>
                    <a:lnTo>
                      <a:pt x="114" y="494"/>
                    </a:lnTo>
                    <a:lnTo>
                      <a:pt x="120" y="396"/>
                    </a:lnTo>
                    <a:lnTo>
                      <a:pt x="124" y="356"/>
                    </a:lnTo>
                    <a:lnTo>
                      <a:pt x="126" y="328"/>
                    </a:lnTo>
                    <a:lnTo>
                      <a:pt x="134" y="248"/>
                    </a:lnTo>
                    <a:lnTo>
                      <a:pt x="140" y="168"/>
                    </a:lnTo>
                    <a:lnTo>
                      <a:pt x="142" y="86"/>
                    </a:lnTo>
                    <a:lnTo>
                      <a:pt x="140" y="4"/>
                    </a:lnTo>
                    <a:lnTo>
                      <a:pt x="126" y="2"/>
                    </a:lnTo>
                    <a:lnTo>
                      <a:pt x="114" y="0"/>
                    </a:lnTo>
                    <a:lnTo>
                      <a:pt x="102" y="2"/>
                    </a:lnTo>
                    <a:lnTo>
                      <a:pt x="92" y="4"/>
                    </a:lnTo>
                    <a:lnTo>
                      <a:pt x="82" y="8"/>
                    </a:lnTo>
                    <a:lnTo>
                      <a:pt x="72" y="14"/>
                    </a:lnTo>
                    <a:lnTo>
                      <a:pt x="64" y="20"/>
                    </a:lnTo>
                    <a:lnTo>
                      <a:pt x="58" y="28"/>
                    </a:lnTo>
                    <a:lnTo>
                      <a:pt x="44" y="46"/>
                    </a:lnTo>
                    <a:lnTo>
                      <a:pt x="34" y="64"/>
                    </a:lnTo>
                    <a:lnTo>
                      <a:pt x="16" y="104"/>
                    </a:lnTo>
                    <a:lnTo>
                      <a:pt x="16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7" name="Freeform 208"/>
              <p:cNvSpPr>
                <a:spLocks/>
              </p:cNvSpPr>
              <p:nvPr userDrawn="1"/>
            </p:nvSpPr>
            <p:spPr bwMode="auto">
              <a:xfrm>
                <a:off x="4196" y="-627"/>
                <a:ext cx="140" cy="660"/>
              </a:xfrm>
              <a:custGeom>
                <a:avLst/>
                <a:gdLst>
                  <a:gd name="T0" fmla="*/ 16 w 142"/>
                  <a:gd name="T1" fmla="*/ 80 h 658"/>
                  <a:gd name="T2" fmla="*/ 16 w 142"/>
                  <a:gd name="T3" fmla="*/ 80 h 658"/>
                  <a:gd name="T4" fmla="*/ 12 w 142"/>
                  <a:gd name="T5" fmla="*/ 100 h 658"/>
                  <a:gd name="T6" fmla="*/ 8 w 142"/>
                  <a:gd name="T7" fmla="*/ 118 h 658"/>
                  <a:gd name="T8" fmla="*/ 2 w 142"/>
                  <a:gd name="T9" fmla="*/ 160 h 658"/>
                  <a:gd name="T10" fmla="*/ 0 w 142"/>
                  <a:gd name="T11" fmla="*/ 207 h 658"/>
                  <a:gd name="T12" fmla="*/ 0 w 142"/>
                  <a:gd name="T13" fmla="*/ 251 h 658"/>
                  <a:gd name="T14" fmla="*/ 6 w 142"/>
                  <a:gd name="T15" fmla="*/ 339 h 658"/>
                  <a:gd name="T16" fmla="*/ 8 w 142"/>
                  <a:gd name="T17" fmla="*/ 381 h 658"/>
                  <a:gd name="T18" fmla="*/ 10 w 142"/>
                  <a:gd name="T19" fmla="*/ 421 h 658"/>
                  <a:gd name="T20" fmla="*/ 10 w 142"/>
                  <a:gd name="T21" fmla="*/ 421 h 658"/>
                  <a:gd name="T22" fmla="*/ 6 w 142"/>
                  <a:gd name="T23" fmla="*/ 487 h 658"/>
                  <a:gd name="T24" fmla="*/ 4 w 142"/>
                  <a:gd name="T25" fmla="*/ 540 h 658"/>
                  <a:gd name="T26" fmla="*/ 6 w 142"/>
                  <a:gd name="T27" fmla="*/ 586 h 658"/>
                  <a:gd name="T28" fmla="*/ 8 w 142"/>
                  <a:gd name="T29" fmla="*/ 608 h 658"/>
                  <a:gd name="T30" fmla="*/ 12 w 142"/>
                  <a:gd name="T31" fmla="*/ 628 h 658"/>
                  <a:gd name="T32" fmla="*/ 18 w 142"/>
                  <a:gd name="T33" fmla="*/ 644 h 658"/>
                  <a:gd name="T34" fmla="*/ 24 w 142"/>
                  <a:gd name="T35" fmla="*/ 656 h 658"/>
                  <a:gd name="T36" fmla="*/ 28 w 142"/>
                  <a:gd name="T37" fmla="*/ 662 h 658"/>
                  <a:gd name="T38" fmla="*/ 34 w 142"/>
                  <a:gd name="T39" fmla="*/ 664 h 658"/>
                  <a:gd name="T40" fmla="*/ 35 w 142"/>
                  <a:gd name="T41" fmla="*/ 668 h 658"/>
                  <a:gd name="T42" fmla="*/ 39 w 142"/>
                  <a:gd name="T43" fmla="*/ 668 h 658"/>
                  <a:gd name="T44" fmla="*/ 45 w 142"/>
                  <a:gd name="T45" fmla="*/ 666 h 658"/>
                  <a:gd name="T46" fmla="*/ 53 w 142"/>
                  <a:gd name="T47" fmla="*/ 664 h 658"/>
                  <a:gd name="T48" fmla="*/ 69 w 142"/>
                  <a:gd name="T49" fmla="*/ 654 h 658"/>
                  <a:gd name="T50" fmla="*/ 69 w 142"/>
                  <a:gd name="T51" fmla="*/ 654 h 658"/>
                  <a:gd name="T52" fmla="*/ 77 w 142"/>
                  <a:gd name="T53" fmla="*/ 644 h 658"/>
                  <a:gd name="T54" fmla="*/ 83 w 142"/>
                  <a:gd name="T55" fmla="*/ 632 h 658"/>
                  <a:gd name="T56" fmla="*/ 89 w 142"/>
                  <a:gd name="T57" fmla="*/ 616 h 658"/>
                  <a:gd name="T58" fmla="*/ 95 w 142"/>
                  <a:gd name="T59" fmla="*/ 598 h 658"/>
                  <a:gd name="T60" fmla="*/ 102 w 142"/>
                  <a:gd name="T61" fmla="*/ 554 h 658"/>
                  <a:gd name="T62" fmla="*/ 105 w 142"/>
                  <a:gd name="T63" fmla="*/ 504 h 658"/>
                  <a:gd name="T64" fmla="*/ 110 w 142"/>
                  <a:gd name="T65" fmla="*/ 401 h 658"/>
                  <a:gd name="T66" fmla="*/ 114 w 142"/>
                  <a:gd name="T67" fmla="*/ 361 h 658"/>
                  <a:gd name="T68" fmla="*/ 116 w 142"/>
                  <a:gd name="T69" fmla="*/ 333 h 658"/>
                  <a:gd name="T70" fmla="*/ 116 w 142"/>
                  <a:gd name="T71" fmla="*/ 333 h 658"/>
                  <a:gd name="T72" fmla="*/ 124 w 142"/>
                  <a:gd name="T73" fmla="*/ 253 h 658"/>
                  <a:gd name="T74" fmla="*/ 130 w 142"/>
                  <a:gd name="T75" fmla="*/ 173 h 658"/>
                  <a:gd name="T76" fmla="*/ 132 w 142"/>
                  <a:gd name="T77" fmla="*/ 86 h 658"/>
                  <a:gd name="T78" fmla="*/ 130 w 142"/>
                  <a:gd name="T79" fmla="*/ 4 h 658"/>
                  <a:gd name="T80" fmla="*/ 130 w 142"/>
                  <a:gd name="T81" fmla="*/ 4 h 658"/>
                  <a:gd name="T82" fmla="*/ 116 w 142"/>
                  <a:gd name="T83" fmla="*/ 2 h 658"/>
                  <a:gd name="T84" fmla="*/ 105 w 142"/>
                  <a:gd name="T85" fmla="*/ 0 h 658"/>
                  <a:gd name="T86" fmla="*/ 97 w 142"/>
                  <a:gd name="T87" fmla="*/ 2 h 658"/>
                  <a:gd name="T88" fmla="*/ 87 w 142"/>
                  <a:gd name="T89" fmla="*/ 4 h 658"/>
                  <a:gd name="T90" fmla="*/ 77 w 142"/>
                  <a:gd name="T91" fmla="*/ 8 h 658"/>
                  <a:gd name="T92" fmla="*/ 67 w 142"/>
                  <a:gd name="T93" fmla="*/ 14 h 658"/>
                  <a:gd name="T94" fmla="*/ 59 w 142"/>
                  <a:gd name="T95" fmla="*/ 20 h 658"/>
                  <a:gd name="T96" fmla="*/ 53 w 142"/>
                  <a:gd name="T97" fmla="*/ 28 h 658"/>
                  <a:gd name="T98" fmla="*/ 39 w 142"/>
                  <a:gd name="T99" fmla="*/ 46 h 658"/>
                  <a:gd name="T100" fmla="*/ 34 w 142"/>
                  <a:gd name="T101" fmla="*/ 64 h 658"/>
                  <a:gd name="T102" fmla="*/ 16 w 142"/>
                  <a:gd name="T103" fmla="*/ 104 h 65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42" h="658">
                    <a:moveTo>
                      <a:pt x="16" y="80"/>
                    </a:moveTo>
                    <a:lnTo>
                      <a:pt x="16" y="80"/>
                    </a:lnTo>
                    <a:lnTo>
                      <a:pt x="12" y="100"/>
                    </a:lnTo>
                    <a:lnTo>
                      <a:pt x="8" y="118"/>
                    </a:lnTo>
                    <a:lnTo>
                      <a:pt x="2" y="160"/>
                    </a:lnTo>
                    <a:lnTo>
                      <a:pt x="0" y="202"/>
                    </a:lnTo>
                    <a:lnTo>
                      <a:pt x="0" y="246"/>
                    </a:lnTo>
                    <a:lnTo>
                      <a:pt x="6" y="334"/>
                    </a:lnTo>
                    <a:lnTo>
                      <a:pt x="8" y="376"/>
                    </a:lnTo>
                    <a:lnTo>
                      <a:pt x="10" y="416"/>
                    </a:lnTo>
                    <a:lnTo>
                      <a:pt x="6" y="482"/>
                    </a:lnTo>
                    <a:lnTo>
                      <a:pt x="4" y="530"/>
                    </a:lnTo>
                    <a:lnTo>
                      <a:pt x="6" y="576"/>
                    </a:lnTo>
                    <a:lnTo>
                      <a:pt x="8" y="598"/>
                    </a:lnTo>
                    <a:lnTo>
                      <a:pt x="12" y="618"/>
                    </a:lnTo>
                    <a:lnTo>
                      <a:pt x="18" y="634"/>
                    </a:lnTo>
                    <a:lnTo>
                      <a:pt x="24" y="646"/>
                    </a:lnTo>
                    <a:lnTo>
                      <a:pt x="28" y="652"/>
                    </a:lnTo>
                    <a:lnTo>
                      <a:pt x="34" y="654"/>
                    </a:lnTo>
                    <a:lnTo>
                      <a:pt x="38" y="658"/>
                    </a:lnTo>
                    <a:lnTo>
                      <a:pt x="44" y="658"/>
                    </a:lnTo>
                    <a:lnTo>
                      <a:pt x="50" y="656"/>
                    </a:lnTo>
                    <a:lnTo>
                      <a:pt x="58" y="654"/>
                    </a:lnTo>
                    <a:lnTo>
                      <a:pt x="74" y="644"/>
                    </a:lnTo>
                    <a:lnTo>
                      <a:pt x="82" y="634"/>
                    </a:lnTo>
                    <a:lnTo>
                      <a:pt x="88" y="622"/>
                    </a:lnTo>
                    <a:lnTo>
                      <a:pt x="94" y="606"/>
                    </a:lnTo>
                    <a:lnTo>
                      <a:pt x="100" y="588"/>
                    </a:lnTo>
                    <a:lnTo>
                      <a:pt x="108" y="544"/>
                    </a:lnTo>
                    <a:lnTo>
                      <a:pt x="114" y="494"/>
                    </a:lnTo>
                    <a:lnTo>
                      <a:pt x="120" y="396"/>
                    </a:lnTo>
                    <a:lnTo>
                      <a:pt x="124" y="356"/>
                    </a:lnTo>
                    <a:lnTo>
                      <a:pt x="126" y="328"/>
                    </a:lnTo>
                    <a:lnTo>
                      <a:pt x="134" y="248"/>
                    </a:lnTo>
                    <a:lnTo>
                      <a:pt x="140" y="168"/>
                    </a:lnTo>
                    <a:lnTo>
                      <a:pt x="142" y="86"/>
                    </a:lnTo>
                    <a:lnTo>
                      <a:pt x="140" y="4"/>
                    </a:lnTo>
                    <a:lnTo>
                      <a:pt x="126" y="2"/>
                    </a:lnTo>
                    <a:lnTo>
                      <a:pt x="114" y="0"/>
                    </a:lnTo>
                    <a:lnTo>
                      <a:pt x="102" y="2"/>
                    </a:lnTo>
                    <a:lnTo>
                      <a:pt x="92" y="4"/>
                    </a:lnTo>
                    <a:lnTo>
                      <a:pt x="82" y="8"/>
                    </a:lnTo>
                    <a:lnTo>
                      <a:pt x="72" y="14"/>
                    </a:lnTo>
                    <a:lnTo>
                      <a:pt x="64" y="20"/>
                    </a:lnTo>
                    <a:lnTo>
                      <a:pt x="58" y="28"/>
                    </a:lnTo>
                    <a:lnTo>
                      <a:pt x="44" y="46"/>
                    </a:lnTo>
                    <a:lnTo>
                      <a:pt x="34" y="64"/>
                    </a:lnTo>
                    <a:lnTo>
                      <a:pt x="16" y="10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5" name="Freeform 210"/>
            <p:cNvSpPr>
              <a:spLocks/>
            </p:cNvSpPr>
            <p:nvPr userDrawn="1"/>
          </p:nvSpPr>
          <p:spPr bwMode="auto">
            <a:xfrm>
              <a:off x="6436" y="1954"/>
              <a:ext cx="180" cy="220"/>
            </a:xfrm>
            <a:custGeom>
              <a:avLst/>
              <a:gdLst>
                <a:gd name="T0" fmla="*/ 0 w 188"/>
                <a:gd name="T1" fmla="*/ 88 h 224"/>
                <a:gd name="T2" fmla="*/ 0 w 188"/>
                <a:gd name="T3" fmla="*/ 88 h 224"/>
                <a:gd name="T4" fmla="*/ 15 w 188"/>
                <a:gd name="T5" fmla="*/ 65 h 224"/>
                <a:gd name="T6" fmla="*/ 25 w 188"/>
                <a:gd name="T7" fmla="*/ 55 h 224"/>
                <a:gd name="T8" fmla="*/ 32 w 188"/>
                <a:gd name="T9" fmla="*/ 45 h 224"/>
                <a:gd name="T10" fmla="*/ 38 w 188"/>
                <a:gd name="T11" fmla="*/ 37 h 224"/>
                <a:gd name="T12" fmla="*/ 49 w 188"/>
                <a:gd name="T13" fmla="*/ 31 h 224"/>
                <a:gd name="T14" fmla="*/ 65 w 188"/>
                <a:gd name="T15" fmla="*/ 26 h 224"/>
                <a:gd name="T16" fmla="*/ 82 w 188"/>
                <a:gd name="T17" fmla="*/ 18 h 224"/>
                <a:gd name="T18" fmla="*/ 103 w 188"/>
                <a:gd name="T19" fmla="*/ 14 h 224"/>
                <a:gd name="T20" fmla="*/ 125 w 188"/>
                <a:gd name="T21" fmla="*/ 8 h 224"/>
                <a:gd name="T22" fmla="*/ 151 w 188"/>
                <a:gd name="T23" fmla="*/ 0 h 224"/>
                <a:gd name="T24" fmla="*/ 151 w 188"/>
                <a:gd name="T25" fmla="*/ 0 h 224"/>
                <a:gd name="T26" fmla="*/ 109 w 188"/>
                <a:gd name="T27" fmla="*/ 102 h 224"/>
                <a:gd name="T28" fmla="*/ 89 w 188"/>
                <a:gd name="T29" fmla="*/ 153 h 224"/>
                <a:gd name="T30" fmla="*/ 70 w 188"/>
                <a:gd name="T31" fmla="*/ 204 h 224"/>
                <a:gd name="T32" fmla="*/ 0 w 188"/>
                <a:gd name="T33" fmla="*/ 88 h 2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8" h="224">
                  <a:moveTo>
                    <a:pt x="0" y="98"/>
                  </a:moveTo>
                  <a:lnTo>
                    <a:pt x="0" y="98"/>
                  </a:lnTo>
                  <a:lnTo>
                    <a:pt x="20" y="70"/>
                  </a:lnTo>
                  <a:lnTo>
                    <a:pt x="30" y="60"/>
                  </a:lnTo>
                  <a:lnTo>
                    <a:pt x="40" y="50"/>
                  </a:lnTo>
                  <a:lnTo>
                    <a:pt x="48" y="42"/>
                  </a:lnTo>
                  <a:lnTo>
                    <a:pt x="60" y="36"/>
                  </a:lnTo>
                  <a:lnTo>
                    <a:pt x="80" y="26"/>
                  </a:lnTo>
                  <a:lnTo>
                    <a:pt x="102" y="18"/>
                  </a:lnTo>
                  <a:lnTo>
                    <a:pt x="128" y="14"/>
                  </a:lnTo>
                  <a:lnTo>
                    <a:pt x="156" y="8"/>
                  </a:lnTo>
                  <a:lnTo>
                    <a:pt x="188" y="0"/>
                  </a:lnTo>
                  <a:lnTo>
                    <a:pt x="136" y="112"/>
                  </a:lnTo>
                  <a:lnTo>
                    <a:pt x="110" y="168"/>
                  </a:lnTo>
                  <a:lnTo>
                    <a:pt x="86" y="224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211"/>
            <p:cNvSpPr>
              <a:spLocks/>
            </p:cNvSpPr>
            <p:nvPr userDrawn="1"/>
          </p:nvSpPr>
          <p:spPr bwMode="auto">
            <a:xfrm>
              <a:off x="6436" y="1954"/>
              <a:ext cx="180" cy="220"/>
            </a:xfrm>
            <a:custGeom>
              <a:avLst/>
              <a:gdLst>
                <a:gd name="T0" fmla="*/ 0 w 188"/>
                <a:gd name="T1" fmla="*/ 88 h 224"/>
                <a:gd name="T2" fmla="*/ 0 w 188"/>
                <a:gd name="T3" fmla="*/ 88 h 224"/>
                <a:gd name="T4" fmla="*/ 15 w 188"/>
                <a:gd name="T5" fmla="*/ 65 h 224"/>
                <a:gd name="T6" fmla="*/ 25 w 188"/>
                <a:gd name="T7" fmla="*/ 55 h 224"/>
                <a:gd name="T8" fmla="*/ 32 w 188"/>
                <a:gd name="T9" fmla="*/ 45 h 224"/>
                <a:gd name="T10" fmla="*/ 38 w 188"/>
                <a:gd name="T11" fmla="*/ 37 h 224"/>
                <a:gd name="T12" fmla="*/ 49 w 188"/>
                <a:gd name="T13" fmla="*/ 31 h 224"/>
                <a:gd name="T14" fmla="*/ 65 w 188"/>
                <a:gd name="T15" fmla="*/ 26 h 224"/>
                <a:gd name="T16" fmla="*/ 82 w 188"/>
                <a:gd name="T17" fmla="*/ 18 h 224"/>
                <a:gd name="T18" fmla="*/ 103 w 188"/>
                <a:gd name="T19" fmla="*/ 14 h 224"/>
                <a:gd name="T20" fmla="*/ 125 w 188"/>
                <a:gd name="T21" fmla="*/ 8 h 224"/>
                <a:gd name="T22" fmla="*/ 151 w 188"/>
                <a:gd name="T23" fmla="*/ 0 h 224"/>
                <a:gd name="T24" fmla="*/ 151 w 188"/>
                <a:gd name="T25" fmla="*/ 0 h 224"/>
                <a:gd name="T26" fmla="*/ 109 w 188"/>
                <a:gd name="T27" fmla="*/ 102 h 224"/>
                <a:gd name="T28" fmla="*/ 89 w 188"/>
                <a:gd name="T29" fmla="*/ 153 h 224"/>
                <a:gd name="T30" fmla="*/ 70 w 188"/>
                <a:gd name="T31" fmla="*/ 204 h 2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8" h="224">
                  <a:moveTo>
                    <a:pt x="0" y="98"/>
                  </a:moveTo>
                  <a:lnTo>
                    <a:pt x="0" y="98"/>
                  </a:lnTo>
                  <a:lnTo>
                    <a:pt x="20" y="70"/>
                  </a:lnTo>
                  <a:lnTo>
                    <a:pt x="30" y="60"/>
                  </a:lnTo>
                  <a:lnTo>
                    <a:pt x="40" y="50"/>
                  </a:lnTo>
                  <a:lnTo>
                    <a:pt x="48" y="42"/>
                  </a:lnTo>
                  <a:lnTo>
                    <a:pt x="60" y="36"/>
                  </a:lnTo>
                  <a:lnTo>
                    <a:pt x="80" y="26"/>
                  </a:lnTo>
                  <a:lnTo>
                    <a:pt x="102" y="18"/>
                  </a:lnTo>
                  <a:lnTo>
                    <a:pt x="128" y="14"/>
                  </a:lnTo>
                  <a:lnTo>
                    <a:pt x="156" y="8"/>
                  </a:lnTo>
                  <a:lnTo>
                    <a:pt x="188" y="0"/>
                  </a:lnTo>
                  <a:lnTo>
                    <a:pt x="136" y="112"/>
                  </a:lnTo>
                  <a:lnTo>
                    <a:pt x="110" y="168"/>
                  </a:lnTo>
                  <a:lnTo>
                    <a:pt x="86" y="22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12"/>
            <p:cNvSpPr>
              <a:spLocks/>
            </p:cNvSpPr>
            <p:nvPr userDrawn="1"/>
          </p:nvSpPr>
          <p:spPr bwMode="auto">
            <a:xfrm>
              <a:off x="5416" y="2094"/>
              <a:ext cx="40" cy="340"/>
            </a:xfrm>
            <a:custGeom>
              <a:avLst/>
              <a:gdLst>
                <a:gd name="T0" fmla="*/ 0 w 44"/>
                <a:gd name="T1" fmla="*/ 266 h 356"/>
                <a:gd name="T2" fmla="*/ 0 w 44"/>
                <a:gd name="T3" fmla="*/ 266 h 356"/>
                <a:gd name="T4" fmla="*/ 2 w 44"/>
                <a:gd name="T5" fmla="*/ 197 h 356"/>
                <a:gd name="T6" fmla="*/ 2 w 44"/>
                <a:gd name="T7" fmla="*/ 164 h 356"/>
                <a:gd name="T8" fmla="*/ 5 w 44"/>
                <a:gd name="T9" fmla="*/ 131 h 356"/>
                <a:gd name="T10" fmla="*/ 5 w 44"/>
                <a:gd name="T11" fmla="*/ 97 h 356"/>
                <a:gd name="T12" fmla="*/ 12 w 44"/>
                <a:gd name="T13" fmla="*/ 64 h 356"/>
                <a:gd name="T14" fmla="*/ 17 w 44"/>
                <a:gd name="T15" fmla="*/ 31 h 356"/>
                <a:gd name="T16" fmla="*/ 25 w 44"/>
                <a:gd name="T17" fmla="*/ 0 h 356"/>
                <a:gd name="T18" fmla="*/ 25 w 44"/>
                <a:gd name="T19" fmla="*/ 0 h 356"/>
                <a:gd name="T20" fmla="*/ 26 w 44"/>
                <a:gd name="T21" fmla="*/ 67 h 356"/>
                <a:gd name="T22" fmla="*/ 27 w 44"/>
                <a:gd name="T23" fmla="*/ 146 h 356"/>
                <a:gd name="T24" fmla="*/ 27 w 44"/>
                <a:gd name="T25" fmla="*/ 185 h 356"/>
                <a:gd name="T26" fmla="*/ 25 w 44"/>
                <a:gd name="T27" fmla="*/ 223 h 356"/>
                <a:gd name="T28" fmla="*/ 21 w 44"/>
                <a:gd name="T29" fmla="*/ 256 h 356"/>
                <a:gd name="T30" fmla="*/ 19 w 44"/>
                <a:gd name="T31" fmla="*/ 270 h 356"/>
                <a:gd name="T32" fmla="*/ 15 w 44"/>
                <a:gd name="T33" fmla="*/ 283 h 356"/>
                <a:gd name="T34" fmla="*/ 0 w 44"/>
                <a:gd name="T35" fmla="*/ 266 h 3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4" h="356">
                  <a:moveTo>
                    <a:pt x="0" y="334"/>
                  </a:moveTo>
                  <a:lnTo>
                    <a:pt x="0" y="334"/>
                  </a:lnTo>
                  <a:lnTo>
                    <a:pt x="2" y="248"/>
                  </a:lnTo>
                  <a:lnTo>
                    <a:pt x="2" y="206"/>
                  </a:lnTo>
                  <a:lnTo>
                    <a:pt x="6" y="164"/>
                  </a:lnTo>
                  <a:lnTo>
                    <a:pt x="10" y="122"/>
                  </a:lnTo>
                  <a:lnTo>
                    <a:pt x="18" y="80"/>
                  </a:lnTo>
                  <a:lnTo>
                    <a:pt x="28" y="40"/>
                  </a:lnTo>
                  <a:lnTo>
                    <a:pt x="40" y="0"/>
                  </a:lnTo>
                  <a:lnTo>
                    <a:pt x="42" y="84"/>
                  </a:lnTo>
                  <a:lnTo>
                    <a:pt x="44" y="184"/>
                  </a:lnTo>
                  <a:lnTo>
                    <a:pt x="44" y="234"/>
                  </a:lnTo>
                  <a:lnTo>
                    <a:pt x="40" y="280"/>
                  </a:lnTo>
                  <a:lnTo>
                    <a:pt x="34" y="322"/>
                  </a:lnTo>
                  <a:lnTo>
                    <a:pt x="30" y="340"/>
                  </a:lnTo>
                  <a:lnTo>
                    <a:pt x="24" y="356"/>
                  </a:lnTo>
                  <a:lnTo>
                    <a:pt x="0" y="3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3"/>
            <p:cNvSpPr>
              <a:spLocks/>
            </p:cNvSpPr>
            <p:nvPr userDrawn="1"/>
          </p:nvSpPr>
          <p:spPr bwMode="auto">
            <a:xfrm>
              <a:off x="5416" y="2094"/>
              <a:ext cx="40" cy="340"/>
            </a:xfrm>
            <a:custGeom>
              <a:avLst/>
              <a:gdLst>
                <a:gd name="T0" fmla="*/ 0 w 44"/>
                <a:gd name="T1" fmla="*/ 266 h 356"/>
                <a:gd name="T2" fmla="*/ 0 w 44"/>
                <a:gd name="T3" fmla="*/ 266 h 356"/>
                <a:gd name="T4" fmla="*/ 2 w 44"/>
                <a:gd name="T5" fmla="*/ 197 h 356"/>
                <a:gd name="T6" fmla="*/ 2 w 44"/>
                <a:gd name="T7" fmla="*/ 164 h 356"/>
                <a:gd name="T8" fmla="*/ 5 w 44"/>
                <a:gd name="T9" fmla="*/ 131 h 356"/>
                <a:gd name="T10" fmla="*/ 5 w 44"/>
                <a:gd name="T11" fmla="*/ 97 h 356"/>
                <a:gd name="T12" fmla="*/ 12 w 44"/>
                <a:gd name="T13" fmla="*/ 64 h 356"/>
                <a:gd name="T14" fmla="*/ 17 w 44"/>
                <a:gd name="T15" fmla="*/ 31 h 356"/>
                <a:gd name="T16" fmla="*/ 25 w 44"/>
                <a:gd name="T17" fmla="*/ 0 h 356"/>
                <a:gd name="T18" fmla="*/ 25 w 44"/>
                <a:gd name="T19" fmla="*/ 0 h 356"/>
                <a:gd name="T20" fmla="*/ 26 w 44"/>
                <a:gd name="T21" fmla="*/ 67 h 356"/>
                <a:gd name="T22" fmla="*/ 27 w 44"/>
                <a:gd name="T23" fmla="*/ 146 h 356"/>
                <a:gd name="T24" fmla="*/ 27 w 44"/>
                <a:gd name="T25" fmla="*/ 185 h 356"/>
                <a:gd name="T26" fmla="*/ 25 w 44"/>
                <a:gd name="T27" fmla="*/ 223 h 356"/>
                <a:gd name="T28" fmla="*/ 21 w 44"/>
                <a:gd name="T29" fmla="*/ 256 h 356"/>
                <a:gd name="T30" fmla="*/ 19 w 44"/>
                <a:gd name="T31" fmla="*/ 270 h 356"/>
                <a:gd name="T32" fmla="*/ 15 w 44"/>
                <a:gd name="T33" fmla="*/ 283 h 3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56">
                  <a:moveTo>
                    <a:pt x="0" y="334"/>
                  </a:moveTo>
                  <a:lnTo>
                    <a:pt x="0" y="334"/>
                  </a:lnTo>
                  <a:lnTo>
                    <a:pt x="2" y="248"/>
                  </a:lnTo>
                  <a:lnTo>
                    <a:pt x="2" y="206"/>
                  </a:lnTo>
                  <a:lnTo>
                    <a:pt x="6" y="164"/>
                  </a:lnTo>
                  <a:lnTo>
                    <a:pt x="10" y="122"/>
                  </a:lnTo>
                  <a:lnTo>
                    <a:pt x="18" y="80"/>
                  </a:lnTo>
                  <a:lnTo>
                    <a:pt x="28" y="40"/>
                  </a:lnTo>
                  <a:lnTo>
                    <a:pt x="40" y="0"/>
                  </a:lnTo>
                  <a:lnTo>
                    <a:pt x="42" y="84"/>
                  </a:lnTo>
                  <a:lnTo>
                    <a:pt x="44" y="184"/>
                  </a:lnTo>
                  <a:lnTo>
                    <a:pt x="44" y="234"/>
                  </a:lnTo>
                  <a:lnTo>
                    <a:pt x="40" y="280"/>
                  </a:lnTo>
                  <a:lnTo>
                    <a:pt x="34" y="322"/>
                  </a:lnTo>
                  <a:lnTo>
                    <a:pt x="30" y="340"/>
                  </a:lnTo>
                  <a:lnTo>
                    <a:pt x="24" y="35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14"/>
            <p:cNvSpPr>
              <a:spLocks/>
            </p:cNvSpPr>
            <p:nvPr userDrawn="1"/>
          </p:nvSpPr>
          <p:spPr bwMode="auto">
            <a:xfrm>
              <a:off x="5316" y="1894"/>
              <a:ext cx="160" cy="180"/>
            </a:xfrm>
            <a:custGeom>
              <a:avLst/>
              <a:gdLst>
                <a:gd name="T0" fmla="*/ 17 w 168"/>
                <a:gd name="T1" fmla="*/ 164 h 178"/>
                <a:gd name="T2" fmla="*/ 17 w 168"/>
                <a:gd name="T3" fmla="*/ 164 h 178"/>
                <a:gd name="T4" fmla="*/ 19 w 168"/>
                <a:gd name="T5" fmla="*/ 150 h 178"/>
                <a:gd name="T6" fmla="*/ 17 w 168"/>
                <a:gd name="T7" fmla="*/ 129 h 178"/>
                <a:gd name="T8" fmla="*/ 13 w 168"/>
                <a:gd name="T9" fmla="*/ 99 h 178"/>
                <a:gd name="T10" fmla="*/ 10 w 168"/>
                <a:gd name="T11" fmla="*/ 71 h 178"/>
                <a:gd name="T12" fmla="*/ 0 w 168"/>
                <a:gd name="T13" fmla="*/ 40 h 178"/>
                <a:gd name="T14" fmla="*/ 0 w 168"/>
                <a:gd name="T15" fmla="*/ 40 h 178"/>
                <a:gd name="T16" fmla="*/ 15 w 168"/>
                <a:gd name="T17" fmla="*/ 32 h 178"/>
                <a:gd name="T18" fmla="*/ 32 w 168"/>
                <a:gd name="T19" fmla="*/ 26 h 178"/>
                <a:gd name="T20" fmla="*/ 50 w 168"/>
                <a:gd name="T21" fmla="*/ 24 h 178"/>
                <a:gd name="T22" fmla="*/ 67 w 168"/>
                <a:gd name="T23" fmla="*/ 22 h 178"/>
                <a:gd name="T24" fmla="*/ 85 w 168"/>
                <a:gd name="T25" fmla="*/ 20 h 178"/>
                <a:gd name="T26" fmla="*/ 100 w 168"/>
                <a:gd name="T27" fmla="*/ 16 h 178"/>
                <a:gd name="T28" fmla="*/ 118 w 168"/>
                <a:gd name="T29" fmla="*/ 10 h 178"/>
                <a:gd name="T30" fmla="*/ 131 w 168"/>
                <a:gd name="T31" fmla="*/ 0 h 178"/>
                <a:gd name="T32" fmla="*/ 131 w 168"/>
                <a:gd name="T33" fmla="*/ 0 h 178"/>
                <a:gd name="T34" fmla="*/ 131 w 168"/>
                <a:gd name="T35" fmla="*/ 22 h 178"/>
                <a:gd name="T36" fmla="*/ 129 w 168"/>
                <a:gd name="T37" fmla="*/ 44 h 178"/>
                <a:gd name="T38" fmla="*/ 124 w 168"/>
                <a:gd name="T39" fmla="*/ 71 h 178"/>
                <a:gd name="T40" fmla="*/ 118 w 168"/>
                <a:gd name="T41" fmla="*/ 93 h 178"/>
                <a:gd name="T42" fmla="*/ 108 w 168"/>
                <a:gd name="T43" fmla="*/ 140 h 178"/>
                <a:gd name="T44" fmla="*/ 104 w 168"/>
                <a:gd name="T45" fmla="*/ 164 h 178"/>
                <a:gd name="T46" fmla="*/ 102 w 168"/>
                <a:gd name="T47" fmla="*/ 188 h 178"/>
                <a:gd name="T48" fmla="*/ 102 w 168"/>
                <a:gd name="T49" fmla="*/ 188 h 178"/>
                <a:gd name="T50" fmla="*/ 72 w 168"/>
                <a:gd name="T51" fmla="*/ 184 h 178"/>
                <a:gd name="T52" fmla="*/ 43 w 168"/>
                <a:gd name="T53" fmla="*/ 180 h 178"/>
                <a:gd name="T54" fmla="*/ 17 w 168"/>
                <a:gd name="T55" fmla="*/ 164 h 17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8" h="178">
                  <a:moveTo>
                    <a:pt x="22" y="154"/>
                  </a:moveTo>
                  <a:lnTo>
                    <a:pt x="22" y="154"/>
                  </a:lnTo>
                  <a:lnTo>
                    <a:pt x="24" y="140"/>
                  </a:lnTo>
                  <a:lnTo>
                    <a:pt x="22" y="124"/>
                  </a:lnTo>
                  <a:lnTo>
                    <a:pt x="18" y="94"/>
                  </a:lnTo>
                  <a:lnTo>
                    <a:pt x="10" y="66"/>
                  </a:lnTo>
                  <a:lnTo>
                    <a:pt x="0" y="40"/>
                  </a:lnTo>
                  <a:lnTo>
                    <a:pt x="20" y="32"/>
                  </a:lnTo>
                  <a:lnTo>
                    <a:pt x="42" y="26"/>
                  </a:lnTo>
                  <a:lnTo>
                    <a:pt x="64" y="24"/>
                  </a:lnTo>
                  <a:lnTo>
                    <a:pt x="86" y="22"/>
                  </a:lnTo>
                  <a:lnTo>
                    <a:pt x="108" y="20"/>
                  </a:lnTo>
                  <a:lnTo>
                    <a:pt x="128" y="16"/>
                  </a:lnTo>
                  <a:lnTo>
                    <a:pt x="150" y="10"/>
                  </a:lnTo>
                  <a:lnTo>
                    <a:pt x="168" y="0"/>
                  </a:lnTo>
                  <a:lnTo>
                    <a:pt x="168" y="22"/>
                  </a:lnTo>
                  <a:lnTo>
                    <a:pt x="164" y="44"/>
                  </a:lnTo>
                  <a:lnTo>
                    <a:pt x="158" y="66"/>
                  </a:lnTo>
                  <a:lnTo>
                    <a:pt x="150" y="88"/>
                  </a:lnTo>
                  <a:lnTo>
                    <a:pt x="138" y="132"/>
                  </a:lnTo>
                  <a:lnTo>
                    <a:pt x="132" y="154"/>
                  </a:lnTo>
                  <a:lnTo>
                    <a:pt x="130" y="178"/>
                  </a:lnTo>
                  <a:lnTo>
                    <a:pt x="92" y="174"/>
                  </a:lnTo>
                  <a:lnTo>
                    <a:pt x="54" y="170"/>
                  </a:lnTo>
                  <a:lnTo>
                    <a:pt x="22" y="1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15"/>
            <p:cNvSpPr>
              <a:spLocks/>
            </p:cNvSpPr>
            <p:nvPr userDrawn="1"/>
          </p:nvSpPr>
          <p:spPr bwMode="auto">
            <a:xfrm>
              <a:off x="5316" y="1894"/>
              <a:ext cx="160" cy="180"/>
            </a:xfrm>
            <a:custGeom>
              <a:avLst/>
              <a:gdLst>
                <a:gd name="T0" fmla="*/ 17 w 168"/>
                <a:gd name="T1" fmla="*/ 164 h 178"/>
                <a:gd name="T2" fmla="*/ 17 w 168"/>
                <a:gd name="T3" fmla="*/ 164 h 178"/>
                <a:gd name="T4" fmla="*/ 19 w 168"/>
                <a:gd name="T5" fmla="*/ 150 h 178"/>
                <a:gd name="T6" fmla="*/ 17 w 168"/>
                <a:gd name="T7" fmla="*/ 129 h 178"/>
                <a:gd name="T8" fmla="*/ 13 w 168"/>
                <a:gd name="T9" fmla="*/ 99 h 178"/>
                <a:gd name="T10" fmla="*/ 10 w 168"/>
                <a:gd name="T11" fmla="*/ 71 h 178"/>
                <a:gd name="T12" fmla="*/ 0 w 168"/>
                <a:gd name="T13" fmla="*/ 40 h 178"/>
                <a:gd name="T14" fmla="*/ 0 w 168"/>
                <a:gd name="T15" fmla="*/ 40 h 178"/>
                <a:gd name="T16" fmla="*/ 15 w 168"/>
                <a:gd name="T17" fmla="*/ 32 h 178"/>
                <a:gd name="T18" fmla="*/ 32 w 168"/>
                <a:gd name="T19" fmla="*/ 26 h 178"/>
                <a:gd name="T20" fmla="*/ 50 w 168"/>
                <a:gd name="T21" fmla="*/ 24 h 178"/>
                <a:gd name="T22" fmla="*/ 67 w 168"/>
                <a:gd name="T23" fmla="*/ 22 h 178"/>
                <a:gd name="T24" fmla="*/ 85 w 168"/>
                <a:gd name="T25" fmla="*/ 20 h 178"/>
                <a:gd name="T26" fmla="*/ 100 w 168"/>
                <a:gd name="T27" fmla="*/ 16 h 178"/>
                <a:gd name="T28" fmla="*/ 118 w 168"/>
                <a:gd name="T29" fmla="*/ 10 h 178"/>
                <a:gd name="T30" fmla="*/ 131 w 168"/>
                <a:gd name="T31" fmla="*/ 0 h 178"/>
                <a:gd name="T32" fmla="*/ 131 w 168"/>
                <a:gd name="T33" fmla="*/ 0 h 178"/>
                <a:gd name="T34" fmla="*/ 131 w 168"/>
                <a:gd name="T35" fmla="*/ 22 h 178"/>
                <a:gd name="T36" fmla="*/ 129 w 168"/>
                <a:gd name="T37" fmla="*/ 44 h 178"/>
                <a:gd name="T38" fmla="*/ 124 w 168"/>
                <a:gd name="T39" fmla="*/ 71 h 178"/>
                <a:gd name="T40" fmla="*/ 118 w 168"/>
                <a:gd name="T41" fmla="*/ 93 h 178"/>
                <a:gd name="T42" fmla="*/ 108 w 168"/>
                <a:gd name="T43" fmla="*/ 140 h 178"/>
                <a:gd name="T44" fmla="*/ 104 w 168"/>
                <a:gd name="T45" fmla="*/ 164 h 178"/>
                <a:gd name="T46" fmla="*/ 102 w 168"/>
                <a:gd name="T47" fmla="*/ 188 h 178"/>
                <a:gd name="T48" fmla="*/ 102 w 168"/>
                <a:gd name="T49" fmla="*/ 188 h 178"/>
                <a:gd name="T50" fmla="*/ 72 w 168"/>
                <a:gd name="T51" fmla="*/ 184 h 178"/>
                <a:gd name="T52" fmla="*/ 43 w 168"/>
                <a:gd name="T53" fmla="*/ 180 h 17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68" h="178">
                  <a:moveTo>
                    <a:pt x="22" y="154"/>
                  </a:moveTo>
                  <a:lnTo>
                    <a:pt x="22" y="154"/>
                  </a:lnTo>
                  <a:lnTo>
                    <a:pt x="24" y="140"/>
                  </a:lnTo>
                  <a:lnTo>
                    <a:pt x="22" y="124"/>
                  </a:lnTo>
                  <a:lnTo>
                    <a:pt x="18" y="94"/>
                  </a:lnTo>
                  <a:lnTo>
                    <a:pt x="10" y="66"/>
                  </a:lnTo>
                  <a:lnTo>
                    <a:pt x="0" y="40"/>
                  </a:lnTo>
                  <a:lnTo>
                    <a:pt x="20" y="32"/>
                  </a:lnTo>
                  <a:lnTo>
                    <a:pt x="42" y="26"/>
                  </a:lnTo>
                  <a:lnTo>
                    <a:pt x="64" y="24"/>
                  </a:lnTo>
                  <a:lnTo>
                    <a:pt x="86" y="22"/>
                  </a:lnTo>
                  <a:lnTo>
                    <a:pt x="108" y="20"/>
                  </a:lnTo>
                  <a:lnTo>
                    <a:pt x="128" y="16"/>
                  </a:lnTo>
                  <a:lnTo>
                    <a:pt x="150" y="10"/>
                  </a:lnTo>
                  <a:lnTo>
                    <a:pt x="168" y="0"/>
                  </a:lnTo>
                  <a:lnTo>
                    <a:pt x="168" y="22"/>
                  </a:lnTo>
                  <a:lnTo>
                    <a:pt x="164" y="44"/>
                  </a:lnTo>
                  <a:lnTo>
                    <a:pt x="158" y="66"/>
                  </a:lnTo>
                  <a:lnTo>
                    <a:pt x="150" y="88"/>
                  </a:lnTo>
                  <a:lnTo>
                    <a:pt x="138" y="132"/>
                  </a:lnTo>
                  <a:lnTo>
                    <a:pt x="132" y="154"/>
                  </a:lnTo>
                  <a:lnTo>
                    <a:pt x="130" y="178"/>
                  </a:lnTo>
                  <a:lnTo>
                    <a:pt x="92" y="174"/>
                  </a:lnTo>
                  <a:lnTo>
                    <a:pt x="54" y="17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16"/>
            <p:cNvSpPr>
              <a:spLocks/>
            </p:cNvSpPr>
            <p:nvPr userDrawn="1"/>
          </p:nvSpPr>
          <p:spPr bwMode="auto">
            <a:xfrm>
              <a:off x="3196" y="-4188"/>
              <a:ext cx="140" cy="160"/>
            </a:xfrm>
            <a:custGeom>
              <a:avLst/>
              <a:gdLst>
                <a:gd name="T0" fmla="*/ 101 w 152"/>
                <a:gd name="T1" fmla="*/ 9 h 176"/>
                <a:gd name="T2" fmla="*/ 101 w 152"/>
                <a:gd name="T3" fmla="*/ 9 h 176"/>
                <a:gd name="T4" fmla="*/ 80 w 152"/>
                <a:gd name="T5" fmla="*/ 32 h 176"/>
                <a:gd name="T6" fmla="*/ 61 w 152"/>
                <a:gd name="T7" fmla="*/ 56 h 176"/>
                <a:gd name="T8" fmla="*/ 53 w 152"/>
                <a:gd name="T9" fmla="*/ 68 h 176"/>
                <a:gd name="T10" fmla="*/ 45 w 152"/>
                <a:gd name="T11" fmla="*/ 82 h 176"/>
                <a:gd name="T12" fmla="*/ 38 w 152"/>
                <a:gd name="T13" fmla="*/ 95 h 176"/>
                <a:gd name="T14" fmla="*/ 33 w 152"/>
                <a:gd name="T15" fmla="*/ 109 h 176"/>
                <a:gd name="T16" fmla="*/ 33 w 152"/>
                <a:gd name="T17" fmla="*/ 109 h 176"/>
                <a:gd name="T18" fmla="*/ 21 w 152"/>
                <a:gd name="T19" fmla="*/ 93 h 176"/>
                <a:gd name="T20" fmla="*/ 7 w 152"/>
                <a:gd name="T21" fmla="*/ 73 h 176"/>
                <a:gd name="T22" fmla="*/ 6 w 152"/>
                <a:gd name="T23" fmla="*/ 64 h 176"/>
                <a:gd name="T24" fmla="*/ 0 w 152"/>
                <a:gd name="T25" fmla="*/ 55 h 176"/>
                <a:gd name="T26" fmla="*/ 0 w 152"/>
                <a:gd name="T27" fmla="*/ 45 h 176"/>
                <a:gd name="T28" fmla="*/ 0 w 152"/>
                <a:gd name="T29" fmla="*/ 41 h 176"/>
                <a:gd name="T30" fmla="*/ 4 w 152"/>
                <a:gd name="T31" fmla="*/ 37 h 176"/>
                <a:gd name="T32" fmla="*/ 4 w 152"/>
                <a:gd name="T33" fmla="*/ 37 h 176"/>
                <a:gd name="T34" fmla="*/ 6 w 152"/>
                <a:gd name="T35" fmla="*/ 34 h 176"/>
                <a:gd name="T36" fmla="*/ 7 w 152"/>
                <a:gd name="T37" fmla="*/ 31 h 176"/>
                <a:gd name="T38" fmla="*/ 17 w 152"/>
                <a:gd name="T39" fmla="*/ 25 h 176"/>
                <a:gd name="T40" fmla="*/ 28 w 152"/>
                <a:gd name="T41" fmla="*/ 19 h 176"/>
                <a:gd name="T42" fmla="*/ 40 w 152"/>
                <a:gd name="T43" fmla="*/ 14 h 176"/>
                <a:gd name="T44" fmla="*/ 64 w 152"/>
                <a:gd name="T45" fmla="*/ 5 h 176"/>
                <a:gd name="T46" fmla="*/ 85 w 152"/>
                <a:gd name="T47" fmla="*/ 0 h 176"/>
                <a:gd name="T48" fmla="*/ 85 w 152"/>
                <a:gd name="T49" fmla="*/ 0 h 176"/>
                <a:gd name="T50" fmla="*/ 96 w 152"/>
                <a:gd name="T51" fmla="*/ 19 h 176"/>
                <a:gd name="T52" fmla="*/ 101 w 152"/>
                <a:gd name="T53" fmla="*/ 9 h 17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2" h="176">
                  <a:moveTo>
                    <a:pt x="152" y="14"/>
                  </a:moveTo>
                  <a:lnTo>
                    <a:pt x="152" y="14"/>
                  </a:lnTo>
                  <a:lnTo>
                    <a:pt x="120" y="52"/>
                  </a:lnTo>
                  <a:lnTo>
                    <a:pt x="92" y="90"/>
                  </a:lnTo>
                  <a:lnTo>
                    <a:pt x="80" y="110"/>
                  </a:lnTo>
                  <a:lnTo>
                    <a:pt x="68" y="132"/>
                  </a:lnTo>
                  <a:lnTo>
                    <a:pt x="58" y="152"/>
                  </a:lnTo>
                  <a:lnTo>
                    <a:pt x="50" y="176"/>
                  </a:lnTo>
                  <a:lnTo>
                    <a:pt x="32" y="148"/>
                  </a:lnTo>
                  <a:lnTo>
                    <a:pt x="12" y="118"/>
                  </a:lnTo>
                  <a:lnTo>
                    <a:pt x="6" y="102"/>
                  </a:lnTo>
                  <a:lnTo>
                    <a:pt x="0" y="88"/>
                  </a:lnTo>
                  <a:lnTo>
                    <a:pt x="0" y="74"/>
                  </a:lnTo>
                  <a:lnTo>
                    <a:pt x="0" y="66"/>
                  </a:lnTo>
                  <a:lnTo>
                    <a:pt x="4" y="60"/>
                  </a:lnTo>
                  <a:lnTo>
                    <a:pt x="6" y="54"/>
                  </a:lnTo>
                  <a:lnTo>
                    <a:pt x="12" y="50"/>
                  </a:lnTo>
                  <a:lnTo>
                    <a:pt x="26" y="40"/>
                  </a:lnTo>
                  <a:lnTo>
                    <a:pt x="42" y="30"/>
                  </a:lnTo>
                  <a:lnTo>
                    <a:pt x="60" y="22"/>
                  </a:lnTo>
                  <a:lnTo>
                    <a:pt x="98" y="8"/>
                  </a:lnTo>
                  <a:lnTo>
                    <a:pt x="128" y="0"/>
                  </a:lnTo>
                  <a:lnTo>
                    <a:pt x="144" y="30"/>
                  </a:lnTo>
                  <a:lnTo>
                    <a:pt x="152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17"/>
            <p:cNvSpPr>
              <a:spLocks/>
            </p:cNvSpPr>
            <p:nvPr userDrawn="1"/>
          </p:nvSpPr>
          <p:spPr bwMode="auto">
            <a:xfrm>
              <a:off x="3196" y="-4188"/>
              <a:ext cx="140" cy="160"/>
            </a:xfrm>
            <a:custGeom>
              <a:avLst/>
              <a:gdLst>
                <a:gd name="T0" fmla="*/ 101 w 152"/>
                <a:gd name="T1" fmla="*/ 9 h 176"/>
                <a:gd name="T2" fmla="*/ 101 w 152"/>
                <a:gd name="T3" fmla="*/ 9 h 176"/>
                <a:gd name="T4" fmla="*/ 80 w 152"/>
                <a:gd name="T5" fmla="*/ 32 h 176"/>
                <a:gd name="T6" fmla="*/ 61 w 152"/>
                <a:gd name="T7" fmla="*/ 56 h 176"/>
                <a:gd name="T8" fmla="*/ 53 w 152"/>
                <a:gd name="T9" fmla="*/ 68 h 176"/>
                <a:gd name="T10" fmla="*/ 45 w 152"/>
                <a:gd name="T11" fmla="*/ 82 h 176"/>
                <a:gd name="T12" fmla="*/ 38 w 152"/>
                <a:gd name="T13" fmla="*/ 95 h 176"/>
                <a:gd name="T14" fmla="*/ 33 w 152"/>
                <a:gd name="T15" fmla="*/ 109 h 176"/>
                <a:gd name="T16" fmla="*/ 33 w 152"/>
                <a:gd name="T17" fmla="*/ 109 h 176"/>
                <a:gd name="T18" fmla="*/ 21 w 152"/>
                <a:gd name="T19" fmla="*/ 93 h 176"/>
                <a:gd name="T20" fmla="*/ 7 w 152"/>
                <a:gd name="T21" fmla="*/ 73 h 176"/>
                <a:gd name="T22" fmla="*/ 6 w 152"/>
                <a:gd name="T23" fmla="*/ 64 h 176"/>
                <a:gd name="T24" fmla="*/ 0 w 152"/>
                <a:gd name="T25" fmla="*/ 55 h 176"/>
                <a:gd name="T26" fmla="*/ 0 w 152"/>
                <a:gd name="T27" fmla="*/ 45 h 176"/>
                <a:gd name="T28" fmla="*/ 0 w 152"/>
                <a:gd name="T29" fmla="*/ 41 h 176"/>
                <a:gd name="T30" fmla="*/ 4 w 152"/>
                <a:gd name="T31" fmla="*/ 37 h 176"/>
                <a:gd name="T32" fmla="*/ 4 w 152"/>
                <a:gd name="T33" fmla="*/ 37 h 176"/>
                <a:gd name="T34" fmla="*/ 6 w 152"/>
                <a:gd name="T35" fmla="*/ 34 h 176"/>
                <a:gd name="T36" fmla="*/ 7 w 152"/>
                <a:gd name="T37" fmla="*/ 31 h 176"/>
                <a:gd name="T38" fmla="*/ 17 w 152"/>
                <a:gd name="T39" fmla="*/ 25 h 176"/>
                <a:gd name="T40" fmla="*/ 28 w 152"/>
                <a:gd name="T41" fmla="*/ 19 h 176"/>
                <a:gd name="T42" fmla="*/ 40 w 152"/>
                <a:gd name="T43" fmla="*/ 14 h 176"/>
                <a:gd name="T44" fmla="*/ 64 w 152"/>
                <a:gd name="T45" fmla="*/ 5 h 176"/>
                <a:gd name="T46" fmla="*/ 85 w 152"/>
                <a:gd name="T47" fmla="*/ 0 h 176"/>
                <a:gd name="T48" fmla="*/ 85 w 152"/>
                <a:gd name="T49" fmla="*/ 0 h 176"/>
                <a:gd name="T50" fmla="*/ 96 w 152"/>
                <a:gd name="T51" fmla="*/ 19 h 1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76">
                  <a:moveTo>
                    <a:pt x="152" y="14"/>
                  </a:moveTo>
                  <a:lnTo>
                    <a:pt x="152" y="14"/>
                  </a:lnTo>
                  <a:lnTo>
                    <a:pt x="120" y="52"/>
                  </a:lnTo>
                  <a:lnTo>
                    <a:pt x="92" y="90"/>
                  </a:lnTo>
                  <a:lnTo>
                    <a:pt x="80" y="110"/>
                  </a:lnTo>
                  <a:lnTo>
                    <a:pt x="68" y="132"/>
                  </a:lnTo>
                  <a:lnTo>
                    <a:pt x="58" y="152"/>
                  </a:lnTo>
                  <a:lnTo>
                    <a:pt x="50" y="176"/>
                  </a:lnTo>
                  <a:lnTo>
                    <a:pt x="32" y="148"/>
                  </a:lnTo>
                  <a:lnTo>
                    <a:pt x="12" y="118"/>
                  </a:lnTo>
                  <a:lnTo>
                    <a:pt x="6" y="102"/>
                  </a:lnTo>
                  <a:lnTo>
                    <a:pt x="0" y="88"/>
                  </a:lnTo>
                  <a:lnTo>
                    <a:pt x="0" y="74"/>
                  </a:lnTo>
                  <a:lnTo>
                    <a:pt x="0" y="66"/>
                  </a:lnTo>
                  <a:lnTo>
                    <a:pt x="4" y="60"/>
                  </a:lnTo>
                  <a:lnTo>
                    <a:pt x="6" y="54"/>
                  </a:lnTo>
                  <a:lnTo>
                    <a:pt x="12" y="50"/>
                  </a:lnTo>
                  <a:lnTo>
                    <a:pt x="26" y="40"/>
                  </a:lnTo>
                  <a:lnTo>
                    <a:pt x="42" y="30"/>
                  </a:lnTo>
                  <a:lnTo>
                    <a:pt x="60" y="22"/>
                  </a:lnTo>
                  <a:lnTo>
                    <a:pt x="98" y="8"/>
                  </a:lnTo>
                  <a:lnTo>
                    <a:pt x="128" y="0"/>
                  </a:lnTo>
                  <a:lnTo>
                    <a:pt x="144" y="3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18"/>
            <p:cNvSpPr>
              <a:spLocks/>
            </p:cNvSpPr>
            <p:nvPr userDrawn="1"/>
          </p:nvSpPr>
          <p:spPr bwMode="auto">
            <a:xfrm>
              <a:off x="4236" y="-2327"/>
              <a:ext cx="2740" cy="1340"/>
            </a:xfrm>
            <a:custGeom>
              <a:avLst/>
              <a:gdLst>
                <a:gd name="T0" fmla="*/ 32 w 2730"/>
                <a:gd name="T1" fmla="*/ 447 h 1338"/>
                <a:gd name="T2" fmla="*/ 6 w 2730"/>
                <a:gd name="T3" fmla="*/ 747 h 1338"/>
                <a:gd name="T4" fmla="*/ 147 w 2730"/>
                <a:gd name="T5" fmla="*/ 1030 h 1338"/>
                <a:gd name="T6" fmla="*/ 203 w 2730"/>
                <a:gd name="T7" fmla="*/ 1092 h 1338"/>
                <a:gd name="T8" fmla="*/ 373 w 2730"/>
                <a:gd name="T9" fmla="*/ 949 h 1338"/>
                <a:gd name="T10" fmla="*/ 478 w 2730"/>
                <a:gd name="T11" fmla="*/ 1182 h 1338"/>
                <a:gd name="T12" fmla="*/ 622 w 2730"/>
                <a:gd name="T13" fmla="*/ 1284 h 1338"/>
                <a:gd name="T14" fmla="*/ 841 w 2730"/>
                <a:gd name="T15" fmla="*/ 1176 h 1338"/>
                <a:gd name="T16" fmla="*/ 984 w 2730"/>
                <a:gd name="T17" fmla="*/ 1292 h 1338"/>
                <a:gd name="T18" fmla="*/ 1128 w 2730"/>
                <a:gd name="T19" fmla="*/ 1348 h 1338"/>
                <a:gd name="T20" fmla="*/ 1327 w 2730"/>
                <a:gd name="T21" fmla="*/ 1218 h 1338"/>
                <a:gd name="T22" fmla="*/ 1501 w 2730"/>
                <a:gd name="T23" fmla="*/ 1248 h 1338"/>
                <a:gd name="T24" fmla="*/ 1684 w 2730"/>
                <a:gd name="T25" fmla="*/ 1318 h 1338"/>
                <a:gd name="T26" fmla="*/ 1845 w 2730"/>
                <a:gd name="T27" fmla="*/ 1218 h 1338"/>
                <a:gd name="T28" fmla="*/ 1977 w 2730"/>
                <a:gd name="T29" fmla="*/ 1196 h 1338"/>
                <a:gd name="T30" fmla="*/ 2150 w 2730"/>
                <a:gd name="T31" fmla="*/ 1258 h 1338"/>
                <a:gd name="T32" fmla="*/ 2308 w 2730"/>
                <a:gd name="T33" fmla="*/ 1140 h 1338"/>
                <a:gd name="T34" fmla="*/ 2419 w 2730"/>
                <a:gd name="T35" fmla="*/ 945 h 1338"/>
                <a:gd name="T36" fmla="*/ 2559 w 2730"/>
                <a:gd name="T37" fmla="*/ 1020 h 1338"/>
                <a:gd name="T38" fmla="*/ 2688 w 2730"/>
                <a:gd name="T39" fmla="*/ 927 h 1338"/>
                <a:gd name="T40" fmla="*/ 2770 w 2730"/>
                <a:gd name="T41" fmla="*/ 645 h 1338"/>
                <a:gd name="T42" fmla="*/ 2756 w 2730"/>
                <a:gd name="T43" fmla="*/ 387 h 1338"/>
                <a:gd name="T44" fmla="*/ 2517 w 2730"/>
                <a:gd name="T45" fmla="*/ 0 h 1338"/>
                <a:gd name="T46" fmla="*/ 2615 w 2730"/>
                <a:gd name="T47" fmla="*/ 278 h 1338"/>
                <a:gd name="T48" fmla="*/ 2682 w 2730"/>
                <a:gd name="T49" fmla="*/ 517 h 1338"/>
                <a:gd name="T50" fmla="*/ 2624 w 2730"/>
                <a:gd name="T51" fmla="*/ 825 h 1338"/>
                <a:gd name="T52" fmla="*/ 2493 w 2730"/>
                <a:gd name="T53" fmla="*/ 855 h 1338"/>
                <a:gd name="T54" fmla="*/ 2393 w 2730"/>
                <a:gd name="T55" fmla="*/ 741 h 1338"/>
                <a:gd name="T56" fmla="*/ 2358 w 2730"/>
                <a:gd name="T57" fmla="*/ 493 h 1338"/>
                <a:gd name="T58" fmla="*/ 2284 w 2730"/>
                <a:gd name="T59" fmla="*/ 645 h 1338"/>
                <a:gd name="T60" fmla="*/ 2242 w 2730"/>
                <a:gd name="T61" fmla="*/ 971 h 1338"/>
                <a:gd name="T62" fmla="*/ 2150 w 2730"/>
                <a:gd name="T63" fmla="*/ 1086 h 1338"/>
                <a:gd name="T64" fmla="*/ 2009 w 2730"/>
                <a:gd name="T65" fmla="*/ 1020 h 1338"/>
                <a:gd name="T66" fmla="*/ 1925 w 2730"/>
                <a:gd name="T67" fmla="*/ 829 h 1338"/>
                <a:gd name="T68" fmla="*/ 1794 w 2730"/>
                <a:gd name="T69" fmla="*/ 497 h 1338"/>
                <a:gd name="T70" fmla="*/ 1813 w 2730"/>
                <a:gd name="T71" fmla="*/ 863 h 1338"/>
                <a:gd name="T72" fmla="*/ 1744 w 2730"/>
                <a:gd name="T73" fmla="*/ 1094 h 1338"/>
                <a:gd name="T74" fmla="*/ 1638 w 2730"/>
                <a:gd name="T75" fmla="*/ 1158 h 1338"/>
                <a:gd name="T76" fmla="*/ 1508 w 2730"/>
                <a:gd name="T77" fmla="*/ 1096 h 1338"/>
                <a:gd name="T78" fmla="*/ 1455 w 2730"/>
                <a:gd name="T79" fmla="*/ 923 h 1338"/>
                <a:gd name="T80" fmla="*/ 1343 w 2730"/>
                <a:gd name="T81" fmla="*/ 761 h 1338"/>
                <a:gd name="T82" fmla="*/ 1261 w 2730"/>
                <a:gd name="T83" fmla="*/ 1138 h 1338"/>
                <a:gd name="T84" fmla="*/ 1160 w 2730"/>
                <a:gd name="T85" fmla="*/ 1194 h 1338"/>
                <a:gd name="T86" fmla="*/ 1052 w 2730"/>
                <a:gd name="T87" fmla="*/ 1152 h 1338"/>
                <a:gd name="T88" fmla="*/ 978 w 2730"/>
                <a:gd name="T89" fmla="*/ 1016 h 1338"/>
                <a:gd name="T90" fmla="*/ 965 w 2730"/>
                <a:gd name="T91" fmla="*/ 703 h 1338"/>
                <a:gd name="T92" fmla="*/ 865 w 2730"/>
                <a:gd name="T93" fmla="*/ 665 h 1338"/>
                <a:gd name="T94" fmla="*/ 803 w 2730"/>
                <a:gd name="T95" fmla="*/ 1020 h 1338"/>
                <a:gd name="T96" fmla="*/ 674 w 2730"/>
                <a:gd name="T97" fmla="*/ 1132 h 1338"/>
                <a:gd name="T98" fmla="*/ 564 w 2730"/>
                <a:gd name="T99" fmla="*/ 1090 h 1338"/>
                <a:gd name="T100" fmla="*/ 504 w 2730"/>
                <a:gd name="T101" fmla="*/ 937 h 1338"/>
                <a:gd name="T102" fmla="*/ 518 w 2730"/>
                <a:gd name="T103" fmla="*/ 639 h 1338"/>
                <a:gd name="T104" fmla="*/ 550 w 2730"/>
                <a:gd name="T105" fmla="*/ 457 h 1338"/>
                <a:gd name="T106" fmla="*/ 361 w 2730"/>
                <a:gd name="T107" fmla="*/ 743 h 1338"/>
                <a:gd name="T108" fmla="*/ 273 w 2730"/>
                <a:gd name="T109" fmla="*/ 897 h 1338"/>
                <a:gd name="T110" fmla="*/ 185 w 2730"/>
                <a:gd name="T111" fmla="*/ 883 h 1338"/>
                <a:gd name="T112" fmla="*/ 108 w 2730"/>
                <a:gd name="T113" fmla="*/ 727 h 1338"/>
                <a:gd name="T114" fmla="*/ 132 w 2730"/>
                <a:gd name="T115" fmla="*/ 477 h 133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30" h="1338">
                  <a:moveTo>
                    <a:pt x="134" y="212"/>
                  </a:moveTo>
                  <a:lnTo>
                    <a:pt x="134" y="212"/>
                  </a:lnTo>
                  <a:lnTo>
                    <a:pt x="120" y="234"/>
                  </a:lnTo>
                  <a:lnTo>
                    <a:pt x="106" y="260"/>
                  </a:lnTo>
                  <a:lnTo>
                    <a:pt x="88" y="294"/>
                  </a:lnTo>
                  <a:lnTo>
                    <a:pt x="70" y="338"/>
                  </a:lnTo>
                  <a:lnTo>
                    <a:pt x="50" y="388"/>
                  </a:lnTo>
                  <a:lnTo>
                    <a:pt x="32" y="442"/>
                  </a:lnTo>
                  <a:lnTo>
                    <a:pt x="16" y="504"/>
                  </a:lnTo>
                  <a:lnTo>
                    <a:pt x="10" y="536"/>
                  </a:lnTo>
                  <a:lnTo>
                    <a:pt x="6" y="568"/>
                  </a:lnTo>
                  <a:lnTo>
                    <a:pt x="2" y="602"/>
                  </a:lnTo>
                  <a:lnTo>
                    <a:pt x="0" y="636"/>
                  </a:lnTo>
                  <a:lnTo>
                    <a:pt x="0" y="670"/>
                  </a:lnTo>
                  <a:lnTo>
                    <a:pt x="2" y="706"/>
                  </a:lnTo>
                  <a:lnTo>
                    <a:pt x="6" y="742"/>
                  </a:lnTo>
                  <a:lnTo>
                    <a:pt x="12" y="776"/>
                  </a:lnTo>
                  <a:lnTo>
                    <a:pt x="22" y="812"/>
                  </a:lnTo>
                  <a:lnTo>
                    <a:pt x="34" y="848"/>
                  </a:lnTo>
                  <a:lnTo>
                    <a:pt x="48" y="884"/>
                  </a:lnTo>
                  <a:lnTo>
                    <a:pt x="66" y="918"/>
                  </a:lnTo>
                  <a:lnTo>
                    <a:pt x="88" y="952"/>
                  </a:lnTo>
                  <a:lnTo>
                    <a:pt x="112" y="986"/>
                  </a:lnTo>
                  <a:lnTo>
                    <a:pt x="142" y="1020"/>
                  </a:lnTo>
                  <a:lnTo>
                    <a:pt x="174" y="1052"/>
                  </a:lnTo>
                  <a:lnTo>
                    <a:pt x="174" y="1058"/>
                  </a:lnTo>
                  <a:lnTo>
                    <a:pt x="176" y="1068"/>
                  </a:lnTo>
                  <a:lnTo>
                    <a:pt x="180" y="1072"/>
                  </a:lnTo>
                  <a:lnTo>
                    <a:pt x="184" y="1078"/>
                  </a:lnTo>
                  <a:lnTo>
                    <a:pt x="190" y="1082"/>
                  </a:lnTo>
                  <a:lnTo>
                    <a:pt x="198" y="1082"/>
                  </a:lnTo>
                  <a:lnTo>
                    <a:pt x="208" y="1082"/>
                  </a:lnTo>
                  <a:lnTo>
                    <a:pt x="220" y="1078"/>
                  </a:lnTo>
                  <a:lnTo>
                    <a:pt x="236" y="1068"/>
                  </a:lnTo>
                  <a:lnTo>
                    <a:pt x="256" y="1056"/>
                  </a:lnTo>
                  <a:lnTo>
                    <a:pt x="278" y="1038"/>
                  </a:lnTo>
                  <a:lnTo>
                    <a:pt x="304" y="1014"/>
                  </a:lnTo>
                  <a:lnTo>
                    <a:pt x="334" y="982"/>
                  </a:lnTo>
                  <a:lnTo>
                    <a:pt x="368" y="944"/>
                  </a:lnTo>
                  <a:lnTo>
                    <a:pt x="374" y="968"/>
                  </a:lnTo>
                  <a:lnTo>
                    <a:pt x="384" y="996"/>
                  </a:lnTo>
                  <a:lnTo>
                    <a:pt x="396" y="1030"/>
                  </a:lnTo>
                  <a:lnTo>
                    <a:pt x="412" y="1070"/>
                  </a:lnTo>
                  <a:lnTo>
                    <a:pt x="430" y="1112"/>
                  </a:lnTo>
                  <a:lnTo>
                    <a:pt x="454" y="1152"/>
                  </a:lnTo>
                  <a:lnTo>
                    <a:pt x="468" y="1172"/>
                  </a:lnTo>
                  <a:lnTo>
                    <a:pt x="482" y="1192"/>
                  </a:lnTo>
                  <a:lnTo>
                    <a:pt x="498" y="1210"/>
                  </a:lnTo>
                  <a:lnTo>
                    <a:pt x="514" y="1226"/>
                  </a:lnTo>
                  <a:lnTo>
                    <a:pt x="530" y="1240"/>
                  </a:lnTo>
                  <a:lnTo>
                    <a:pt x="550" y="1252"/>
                  </a:lnTo>
                  <a:lnTo>
                    <a:pt x="568" y="1262"/>
                  </a:lnTo>
                  <a:lnTo>
                    <a:pt x="590" y="1270"/>
                  </a:lnTo>
                  <a:lnTo>
                    <a:pt x="612" y="1274"/>
                  </a:lnTo>
                  <a:lnTo>
                    <a:pt x="634" y="1276"/>
                  </a:lnTo>
                  <a:lnTo>
                    <a:pt x="658" y="1274"/>
                  </a:lnTo>
                  <a:lnTo>
                    <a:pt x="684" y="1266"/>
                  </a:lnTo>
                  <a:lnTo>
                    <a:pt x="710" y="1256"/>
                  </a:lnTo>
                  <a:lnTo>
                    <a:pt x="736" y="1242"/>
                  </a:lnTo>
                  <a:lnTo>
                    <a:pt x="766" y="1222"/>
                  </a:lnTo>
                  <a:lnTo>
                    <a:pt x="796" y="1196"/>
                  </a:lnTo>
                  <a:lnTo>
                    <a:pt x="826" y="1166"/>
                  </a:lnTo>
                  <a:lnTo>
                    <a:pt x="858" y="1130"/>
                  </a:lnTo>
                  <a:lnTo>
                    <a:pt x="868" y="1150"/>
                  </a:lnTo>
                  <a:lnTo>
                    <a:pt x="878" y="1170"/>
                  </a:lnTo>
                  <a:lnTo>
                    <a:pt x="894" y="1196"/>
                  </a:lnTo>
                  <a:lnTo>
                    <a:pt x="914" y="1224"/>
                  </a:lnTo>
                  <a:lnTo>
                    <a:pt x="936" y="1254"/>
                  </a:lnTo>
                  <a:lnTo>
                    <a:pt x="964" y="1282"/>
                  </a:lnTo>
                  <a:lnTo>
                    <a:pt x="978" y="1294"/>
                  </a:lnTo>
                  <a:lnTo>
                    <a:pt x="994" y="1306"/>
                  </a:lnTo>
                  <a:lnTo>
                    <a:pt x="1010" y="1316"/>
                  </a:lnTo>
                  <a:lnTo>
                    <a:pt x="1028" y="1324"/>
                  </a:lnTo>
                  <a:lnTo>
                    <a:pt x="1046" y="1332"/>
                  </a:lnTo>
                  <a:lnTo>
                    <a:pt x="1066" y="1336"/>
                  </a:lnTo>
                  <a:lnTo>
                    <a:pt x="1086" y="1338"/>
                  </a:lnTo>
                  <a:lnTo>
                    <a:pt x="1108" y="1338"/>
                  </a:lnTo>
                  <a:lnTo>
                    <a:pt x="1128" y="1334"/>
                  </a:lnTo>
                  <a:lnTo>
                    <a:pt x="1152" y="1328"/>
                  </a:lnTo>
                  <a:lnTo>
                    <a:pt x="1174" y="1318"/>
                  </a:lnTo>
                  <a:lnTo>
                    <a:pt x="1198" y="1304"/>
                  </a:lnTo>
                  <a:lnTo>
                    <a:pt x="1224" y="1286"/>
                  </a:lnTo>
                  <a:lnTo>
                    <a:pt x="1248" y="1264"/>
                  </a:lnTo>
                  <a:lnTo>
                    <a:pt x="1274" y="1238"/>
                  </a:lnTo>
                  <a:lnTo>
                    <a:pt x="1302" y="1208"/>
                  </a:lnTo>
                  <a:lnTo>
                    <a:pt x="1330" y="1172"/>
                  </a:lnTo>
                  <a:lnTo>
                    <a:pt x="1358" y="1130"/>
                  </a:lnTo>
                  <a:lnTo>
                    <a:pt x="1372" y="1148"/>
                  </a:lnTo>
                  <a:lnTo>
                    <a:pt x="1390" y="1166"/>
                  </a:lnTo>
                  <a:lnTo>
                    <a:pt x="1414" y="1188"/>
                  </a:lnTo>
                  <a:lnTo>
                    <a:pt x="1444" y="1214"/>
                  </a:lnTo>
                  <a:lnTo>
                    <a:pt x="1476" y="1238"/>
                  </a:lnTo>
                  <a:lnTo>
                    <a:pt x="1512" y="1262"/>
                  </a:lnTo>
                  <a:lnTo>
                    <a:pt x="1532" y="1272"/>
                  </a:lnTo>
                  <a:lnTo>
                    <a:pt x="1552" y="1282"/>
                  </a:lnTo>
                  <a:lnTo>
                    <a:pt x="1572" y="1290"/>
                  </a:lnTo>
                  <a:lnTo>
                    <a:pt x="1592" y="1298"/>
                  </a:lnTo>
                  <a:lnTo>
                    <a:pt x="1612" y="1304"/>
                  </a:lnTo>
                  <a:lnTo>
                    <a:pt x="1634" y="1306"/>
                  </a:lnTo>
                  <a:lnTo>
                    <a:pt x="1654" y="1308"/>
                  </a:lnTo>
                  <a:lnTo>
                    <a:pt x="1674" y="1306"/>
                  </a:lnTo>
                  <a:lnTo>
                    <a:pt x="1696" y="1302"/>
                  </a:lnTo>
                  <a:lnTo>
                    <a:pt x="1716" y="1294"/>
                  </a:lnTo>
                  <a:lnTo>
                    <a:pt x="1736" y="1284"/>
                  </a:lnTo>
                  <a:lnTo>
                    <a:pt x="1754" y="1272"/>
                  </a:lnTo>
                  <a:lnTo>
                    <a:pt x="1774" y="1254"/>
                  </a:lnTo>
                  <a:lnTo>
                    <a:pt x="1792" y="1234"/>
                  </a:lnTo>
                  <a:lnTo>
                    <a:pt x="1810" y="1208"/>
                  </a:lnTo>
                  <a:lnTo>
                    <a:pt x="1826" y="1180"/>
                  </a:lnTo>
                  <a:lnTo>
                    <a:pt x="1842" y="1146"/>
                  </a:lnTo>
                  <a:lnTo>
                    <a:pt x="1856" y="1108"/>
                  </a:lnTo>
                  <a:lnTo>
                    <a:pt x="1872" y="1124"/>
                  </a:lnTo>
                  <a:lnTo>
                    <a:pt x="1890" y="1142"/>
                  </a:lnTo>
                  <a:lnTo>
                    <a:pt x="1912" y="1164"/>
                  </a:lnTo>
                  <a:lnTo>
                    <a:pt x="1942" y="1186"/>
                  </a:lnTo>
                  <a:lnTo>
                    <a:pt x="1974" y="1208"/>
                  </a:lnTo>
                  <a:lnTo>
                    <a:pt x="1992" y="1218"/>
                  </a:lnTo>
                  <a:lnTo>
                    <a:pt x="2010" y="1226"/>
                  </a:lnTo>
                  <a:lnTo>
                    <a:pt x="2030" y="1234"/>
                  </a:lnTo>
                  <a:lnTo>
                    <a:pt x="2048" y="1240"/>
                  </a:lnTo>
                  <a:lnTo>
                    <a:pt x="2068" y="1244"/>
                  </a:lnTo>
                  <a:lnTo>
                    <a:pt x="2088" y="1248"/>
                  </a:lnTo>
                  <a:lnTo>
                    <a:pt x="2110" y="1248"/>
                  </a:lnTo>
                  <a:lnTo>
                    <a:pt x="2130" y="1244"/>
                  </a:lnTo>
                  <a:lnTo>
                    <a:pt x="2150" y="1238"/>
                  </a:lnTo>
                  <a:lnTo>
                    <a:pt x="2170" y="1230"/>
                  </a:lnTo>
                  <a:lnTo>
                    <a:pt x="2192" y="1218"/>
                  </a:lnTo>
                  <a:lnTo>
                    <a:pt x="2210" y="1202"/>
                  </a:lnTo>
                  <a:lnTo>
                    <a:pt x="2230" y="1182"/>
                  </a:lnTo>
                  <a:lnTo>
                    <a:pt x="2250" y="1158"/>
                  </a:lnTo>
                  <a:lnTo>
                    <a:pt x="2268" y="1130"/>
                  </a:lnTo>
                  <a:lnTo>
                    <a:pt x="2286" y="1098"/>
                  </a:lnTo>
                  <a:lnTo>
                    <a:pt x="2302" y="1060"/>
                  </a:lnTo>
                  <a:lnTo>
                    <a:pt x="2318" y="1016"/>
                  </a:lnTo>
                  <a:lnTo>
                    <a:pt x="2332" y="968"/>
                  </a:lnTo>
                  <a:lnTo>
                    <a:pt x="2346" y="912"/>
                  </a:lnTo>
                  <a:lnTo>
                    <a:pt x="2358" y="926"/>
                  </a:lnTo>
                  <a:lnTo>
                    <a:pt x="2374" y="940"/>
                  </a:lnTo>
                  <a:lnTo>
                    <a:pt x="2392" y="958"/>
                  </a:lnTo>
                  <a:lnTo>
                    <a:pt x="2414" y="974"/>
                  </a:lnTo>
                  <a:lnTo>
                    <a:pt x="2440" y="990"/>
                  </a:lnTo>
                  <a:lnTo>
                    <a:pt x="2454" y="998"/>
                  </a:lnTo>
                  <a:lnTo>
                    <a:pt x="2468" y="1002"/>
                  </a:lnTo>
                  <a:lnTo>
                    <a:pt x="2484" y="1006"/>
                  </a:lnTo>
                  <a:lnTo>
                    <a:pt x="2498" y="1010"/>
                  </a:lnTo>
                  <a:lnTo>
                    <a:pt x="2514" y="1010"/>
                  </a:lnTo>
                  <a:lnTo>
                    <a:pt x="2530" y="1010"/>
                  </a:lnTo>
                  <a:lnTo>
                    <a:pt x="2546" y="1006"/>
                  </a:lnTo>
                  <a:lnTo>
                    <a:pt x="2562" y="1000"/>
                  </a:lnTo>
                  <a:lnTo>
                    <a:pt x="2576" y="990"/>
                  </a:lnTo>
                  <a:lnTo>
                    <a:pt x="2592" y="980"/>
                  </a:lnTo>
                  <a:lnTo>
                    <a:pt x="2608" y="964"/>
                  </a:lnTo>
                  <a:lnTo>
                    <a:pt x="2622" y="946"/>
                  </a:lnTo>
                  <a:lnTo>
                    <a:pt x="2638" y="922"/>
                  </a:lnTo>
                  <a:lnTo>
                    <a:pt x="2652" y="896"/>
                  </a:lnTo>
                  <a:lnTo>
                    <a:pt x="2664" y="866"/>
                  </a:lnTo>
                  <a:lnTo>
                    <a:pt x="2678" y="830"/>
                  </a:lnTo>
                  <a:lnTo>
                    <a:pt x="2690" y="790"/>
                  </a:lnTo>
                  <a:lnTo>
                    <a:pt x="2702" y="746"/>
                  </a:lnTo>
                  <a:lnTo>
                    <a:pt x="2712" y="696"/>
                  </a:lnTo>
                  <a:lnTo>
                    <a:pt x="2720" y="640"/>
                  </a:lnTo>
                  <a:lnTo>
                    <a:pt x="2724" y="628"/>
                  </a:lnTo>
                  <a:lnTo>
                    <a:pt x="2728" y="594"/>
                  </a:lnTo>
                  <a:lnTo>
                    <a:pt x="2730" y="570"/>
                  </a:lnTo>
                  <a:lnTo>
                    <a:pt x="2730" y="540"/>
                  </a:lnTo>
                  <a:lnTo>
                    <a:pt x="2728" y="508"/>
                  </a:lnTo>
                  <a:lnTo>
                    <a:pt x="2724" y="470"/>
                  </a:lnTo>
                  <a:lnTo>
                    <a:pt x="2716" y="428"/>
                  </a:lnTo>
                  <a:lnTo>
                    <a:pt x="2706" y="382"/>
                  </a:lnTo>
                  <a:lnTo>
                    <a:pt x="2692" y="334"/>
                  </a:lnTo>
                  <a:lnTo>
                    <a:pt x="2672" y="282"/>
                  </a:lnTo>
                  <a:lnTo>
                    <a:pt x="2646" y="226"/>
                  </a:lnTo>
                  <a:lnTo>
                    <a:pt x="2616" y="170"/>
                  </a:lnTo>
                  <a:lnTo>
                    <a:pt x="2578" y="110"/>
                  </a:lnTo>
                  <a:lnTo>
                    <a:pt x="2556" y="78"/>
                  </a:lnTo>
                  <a:lnTo>
                    <a:pt x="2534" y="48"/>
                  </a:lnTo>
                  <a:lnTo>
                    <a:pt x="2472" y="0"/>
                  </a:lnTo>
                  <a:lnTo>
                    <a:pt x="2456" y="142"/>
                  </a:lnTo>
                  <a:lnTo>
                    <a:pt x="2470" y="152"/>
                  </a:lnTo>
                  <a:lnTo>
                    <a:pt x="2484" y="166"/>
                  </a:lnTo>
                  <a:lnTo>
                    <a:pt x="2502" y="186"/>
                  </a:lnTo>
                  <a:lnTo>
                    <a:pt x="2524" y="210"/>
                  </a:lnTo>
                  <a:lnTo>
                    <a:pt x="2546" y="240"/>
                  </a:lnTo>
                  <a:lnTo>
                    <a:pt x="2568" y="278"/>
                  </a:lnTo>
                  <a:lnTo>
                    <a:pt x="2588" y="320"/>
                  </a:lnTo>
                  <a:lnTo>
                    <a:pt x="2598" y="342"/>
                  </a:lnTo>
                  <a:lnTo>
                    <a:pt x="2606" y="368"/>
                  </a:lnTo>
                  <a:lnTo>
                    <a:pt x="2614" y="394"/>
                  </a:lnTo>
                  <a:lnTo>
                    <a:pt x="2620" y="420"/>
                  </a:lnTo>
                  <a:lnTo>
                    <a:pt x="2626" y="450"/>
                  </a:lnTo>
                  <a:lnTo>
                    <a:pt x="2630" y="480"/>
                  </a:lnTo>
                  <a:lnTo>
                    <a:pt x="2632" y="512"/>
                  </a:lnTo>
                  <a:lnTo>
                    <a:pt x="2634" y="546"/>
                  </a:lnTo>
                  <a:lnTo>
                    <a:pt x="2632" y="580"/>
                  </a:lnTo>
                  <a:lnTo>
                    <a:pt x="2628" y="616"/>
                  </a:lnTo>
                  <a:lnTo>
                    <a:pt x="2624" y="654"/>
                  </a:lnTo>
                  <a:lnTo>
                    <a:pt x="2616" y="694"/>
                  </a:lnTo>
                  <a:lnTo>
                    <a:pt x="2606" y="734"/>
                  </a:lnTo>
                  <a:lnTo>
                    <a:pt x="2592" y="776"/>
                  </a:lnTo>
                  <a:lnTo>
                    <a:pt x="2576" y="820"/>
                  </a:lnTo>
                  <a:lnTo>
                    <a:pt x="2558" y="866"/>
                  </a:lnTo>
                  <a:lnTo>
                    <a:pt x="2546" y="868"/>
                  </a:lnTo>
                  <a:lnTo>
                    <a:pt x="2532" y="868"/>
                  </a:lnTo>
                  <a:lnTo>
                    <a:pt x="2516" y="868"/>
                  </a:lnTo>
                  <a:lnTo>
                    <a:pt x="2494" y="866"/>
                  </a:lnTo>
                  <a:lnTo>
                    <a:pt x="2472" y="860"/>
                  </a:lnTo>
                  <a:lnTo>
                    <a:pt x="2448" y="850"/>
                  </a:lnTo>
                  <a:lnTo>
                    <a:pt x="2424" y="836"/>
                  </a:lnTo>
                  <a:lnTo>
                    <a:pt x="2412" y="828"/>
                  </a:lnTo>
                  <a:lnTo>
                    <a:pt x="2400" y="816"/>
                  </a:lnTo>
                  <a:lnTo>
                    <a:pt x="2390" y="804"/>
                  </a:lnTo>
                  <a:lnTo>
                    <a:pt x="2378" y="790"/>
                  </a:lnTo>
                  <a:lnTo>
                    <a:pt x="2368" y="774"/>
                  </a:lnTo>
                  <a:lnTo>
                    <a:pt x="2358" y="756"/>
                  </a:lnTo>
                  <a:lnTo>
                    <a:pt x="2348" y="736"/>
                  </a:lnTo>
                  <a:lnTo>
                    <a:pt x="2340" y="714"/>
                  </a:lnTo>
                  <a:lnTo>
                    <a:pt x="2332" y="690"/>
                  </a:lnTo>
                  <a:lnTo>
                    <a:pt x="2326" y="664"/>
                  </a:lnTo>
                  <a:lnTo>
                    <a:pt x="2322" y="634"/>
                  </a:lnTo>
                  <a:lnTo>
                    <a:pt x="2318" y="602"/>
                  </a:lnTo>
                  <a:lnTo>
                    <a:pt x="2314" y="566"/>
                  </a:lnTo>
                  <a:lnTo>
                    <a:pt x="2314" y="530"/>
                  </a:lnTo>
                  <a:lnTo>
                    <a:pt x="2314" y="488"/>
                  </a:lnTo>
                  <a:lnTo>
                    <a:pt x="2316" y="444"/>
                  </a:lnTo>
                  <a:lnTo>
                    <a:pt x="2222" y="414"/>
                  </a:lnTo>
                  <a:lnTo>
                    <a:pt x="2226" y="436"/>
                  </a:lnTo>
                  <a:lnTo>
                    <a:pt x="2234" y="498"/>
                  </a:lnTo>
                  <a:lnTo>
                    <a:pt x="2238" y="540"/>
                  </a:lnTo>
                  <a:lnTo>
                    <a:pt x="2242" y="588"/>
                  </a:lnTo>
                  <a:lnTo>
                    <a:pt x="2244" y="640"/>
                  </a:lnTo>
                  <a:lnTo>
                    <a:pt x="2244" y="696"/>
                  </a:lnTo>
                  <a:lnTo>
                    <a:pt x="2242" y="752"/>
                  </a:lnTo>
                  <a:lnTo>
                    <a:pt x="2238" y="808"/>
                  </a:lnTo>
                  <a:lnTo>
                    <a:pt x="2230" y="864"/>
                  </a:lnTo>
                  <a:lnTo>
                    <a:pt x="2226" y="890"/>
                  </a:lnTo>
                  <a:lnTo>
                    <a:pt x="2218" y="916"/>
                  </a:lnTo>
                  <a:lnTo>
                    <a:pt x="2212" y="942"/>
                  </a:lnTo>
                  <a:lnTo>
                    <a:pt x="2202" y="966"/>
                  </a:lnTo>
                  <a:lnTo>
                    <a:pt x="2192" y="988"/>
                  </a:lnTo>
                  <a:lnTo>
                    <a:pt x="2182" y="1010"/>
                  </a:lnTo>
                  <a:lnTo>
                    <a:pt x="2168" y="1030"/>
                  </a:lnTo>
                  <a:lnTo>
                    <a:pt x="2154" y="1046"/>
                  </a:lnTo>
                  <a:lnTo>
                    <a:pt x="2138" y="1062"/>
                  </a:lnTo>
                  <a:lnTo>
                    <a:pt x="2120" y="1076"/>
                  </a:lnTo>
                  <a:lnTo>
                    <a:pt x="2110" y="1076"/>
                  </a:lnTo>
                  <a:lnTo>
                    <a:pt x="2096" y="1076"/>
                  </a:lnTo>
                  <a:lnTo>
                    <a:pt x="2078" y="1074"/>
                  </a:lnTo>
                  <a:lnTo>
                    <a:pt x="2058" y="1068"/>
                  </a:lnTo>
                  <a:lnTo>
                    <a:pt x="2036" y="1058"/>
                  </a:lnTo>
                  <a:lnTo>
                    <a:pt x="2012" y="1044"/>
                  </a:lnTo>
                  <a:lnTo>
                    <a:pt x="1998" y="1034"/>
                  </a:lnTo>
                  <a:lnTo>
                    <a:pt x="1986" y="1022"/>
                  </a:lnTo>
                  <a:lnTo>
                    <a:pt x="1974" y="1010"/>
                  </a:lnTo>
                  <a:lnTo>
                    <a:pt x="1962" y="994"/>
                  </a:lnTo>
                  <a:lnTo>
                    <a:pt x="1950" y="976"/>
                  </a:lnTo>
                  <a:lnTo>
                    <a:pt x="1938" y="958"/>
                  </a:lnTo>
                  <a:lnTo>
                    <a:pt x="1928" y="936"/>
                  </a:lnTo>
                  <a:lnTo>
                    <a:pt x="1916" y="912"/>
                  </a:lnTo>
                  <a:lnTo>
                    <a:pt x="1906" y="886"/>
                  </a:lnTo>
                  <a:lnTo>
                    <a:pt x="1898" y="856"/>
                  </a:lnTo>
                  <a:lnTo>
                    <a:pt x="1890" y="824"/>
                  </a:lnTo>
                  <a:lnTo>
                    <a:pt x="1882" y="788"/>
                  </a:lnTo>
                  <a:lnTo>
                    <a:pt x="1876" y="750"/>
                  </a:lnTo>
                  <a:lnTo>
                    <a:pt x="1870" y="708"/>
                  </a:lnTo>
                  <a:lnTo>
                    <a:pt x="1866" y="664"/>
                  </a:lnTo>
                  <a:lnTo>
                    <a:pt x="1864" y="616"/>
                  </a:lnTo>
                  <a:lnTo>
                    <a:pt x="1864" y="564"/>
                  </a:lnTo>
                  <a:lnTo>
                    <a:pt x="1864" y="508"/>
                  </a:lnTo>
                  <a:lnTo>
                    <a:pt x="1762" y="492"/>
                  </a:lnTo>
                  <a:lnTo>
                    <a:pt x="1766" y="518"/>
                  </a:lnTo>
                  <a:lnTo>
                    <a:pt x="1774" y="586"/>
                  </a:lnTo>
                  <a:lnTo>
                    <a:pt x="1778" y="632"/>
                  </a:lnTo>
                  <a:lnTo>
                    <a:pt x="1780" y="684"/>
                  </a:lnTo>
                  <a:lnTo>
                    <a:pt x="1782" y="740"/>
                  </a:lnTo>
                  <a:lnTo>
                    <a:pt x="1780" y="798"/>
                  </a:lnTo>
                  <a:lnTo>
                    <a:pt x="1778" y="858"/>
                  </a:lnTo>
                  <a:lnTo>
                    <a:pt x="1772" y="916"/>
                  </a:lnTo>
                  <a:lnTo>
                    <a:pt x="1766" y="944"/>
                  </a:lnTo>
                  <a:lnTo>
                    <a:pt x="1760" y="970"/>
                  </a:lnTo>
                  <a:lnTo>
                    <a:pt x="1754" y="996"/>
                  </a:lnTo>
                  <a:lnTo>
                    <a:pt x="1746" y="1020"/>
                  </a:lnTo>
                  <a:lnTo>
                    <a:pt x="1736" y="1044"/>
                  </a:lnTo>
                  <a:lnTo>
                    <a:pt x="1726" y="1066"/>
                  </a:lnTo>
                  <a:lnTo>
                    <a:pt x="1714" y="1084"/>
                  </a:lnTo>
                  <a:lnTo>
                    <a:pt x="1700" y="1102"/>
                  </a:lnTo>
                  <a:lnTo>
                    <a:pt x="1686" y="1118"/>
                  </a:lnTo>
                  <a:lnTo>
                    <a:pt x="1668" y="1130"/>
                  </a:lnTo>
                  <a:lnTo>
                    <a:pt x="1650" y="1140"/>
                  </a:lnTo>
                  <a:lnTo>
                    <a:pt x="1630" y="1146"/>
                  </a:lnTo>
                  <a:lnTo>
                    <a:pt x="1620" y="1148"/>
                  </a:lnTo>
                  <a:lnTo>
                    <a:pt x="1608" y="1148"/>
                  </a:lnTo>
                  <a:lnTo>
                    <a:pt x="1592" y="1148"/>
                  </a:lnTo>
                  <a:lnTo>
                    <a:pt x="1574" y="1146"/>
                  </a:lnTo>
                  <a:lnTo>
                    <a:pt x="1554" y="1140"/>
                  </a:lnTo>
                  <a:lnTo>
                    <a:pt x="1534" y="1132"/>
                  </a:lnTo>
                  <a:lnTo>
                    <a:pt x="1512" y="1118"/>
                  </a:lnTo>
                  <a:lnTo>
                    <a:pt x="1502" y="1108"/>
                  </a:lnTo>
                  <a:lnTo>
                    <a:pt x="1492" y="1098"/>
                  </a:lnTo>
                  <a:lnTo>
                    <a:pt x="1482" y="1086"/>
                  </a:lnTo>
                  <a:lnTo>
                    <a:pt x="1472" y="1072"/>
                  </a:lnTo>
                  <a:lnTo>
                    <a:pt x="1464" y="1058"/>
                  </a:lnTo>
                  <a:lnTo>
                    <a:pt x="1456" y="1040"/>
                  </a:lnTo>
                  <a:lnTo>
                    <a:pt x="1448" y="1020"/>
                  </a:lnTo>
                  <a:lnTo>
                    <a:pt x="1442" y="998"/>
                  </a:lnTo>
                  <a:lnTo>
                    <a:pt x="1438" y="974"/>
                  </a:lnTo>
                  <a:lnTo>
                    <a:pt x="1432" y="948"/>
                  </a:lnTo>
                  <a:lnTo>
                    <a:pt x="1430" y="918"/>
                  </a:lnTo>
                  <a:lnTo>
                    <a:pt x="1428" y="888"/>
                  </a:lnTo>
                  <a:lnTo>
                    <a:pt x="1428" y="854"/>
                  </a:lnTo>
                  <a:lnTo>
                    <a:pt x="1428" y="816"/>
                  </a:lnTo>
                  <a:lnTo>
                    <a:pt x="1430" y="776"/>
                  </a:lnTo>
                  <a:lnTo>
                    <a:pt x="1436" y="734"/>
                  </a:lnTo>
                  <a:lnTo>
                    <a:pt x="1318" y="734"/>
                  </a:lnTo>
                  <a:lnTo>
                    <a:pt x="1318" y="756"/>
                  </a:lnTo>
                  <a:lnTo>
                    <a:pt x="1312" y="814"/>
                  </a:lnTo>
                  <a:lnTo>
                    <a:pt x="1302" y="896"/>
                  </a:lnTo>
                  <a:lnTo>
                    <a:pt x="1294" y="942"/>
                  </a:lnTo>
                  <a:lnTo>
                    <a:pt x="1286" y="988"/>
                  </a:lnTo>
                  <a:lnTo>
                    <a:pt x="1274" y="1032"/>
                  </a:lnTo>
                  <a:lnTo>
                    <a:pt x="1260" y="1074"/>
                  </a:lnTo>
                  <a:lnTo>
                    <a:pt x="1244" y="1112"/>
                  </a:lnTo>
                  <a:lnTo>
                    <a:pt x="1236" y="1128"/>
                  </a:lnTo>
                  <a:lnTo>
                    <a:pt x="1226" y="1144"/>
                  </a:lnTo>
                  <a:lnTo>
                    <a:pt x="1216" y="1158"/>
                  </a:lnTo>
                  <a:lnTo>
                    <a:pt x="1206" y="1168"/>
                  </a:lnTo>
                  <a:lnTo>
                    <a:pt x="1194" y="1176"/>
                  </a:lnTo>
                  <a:lnTo>
                    <a:pt x="1182" y="1182"/>
                  </a:lnTo>
                  <a:lnTo>
                    <a:pt x="1168" y="1186"/>
                  </a:lnTo>
                  <a:lnTo>
                    <a:pt x="1154" y="1186"/>
                  </a:lnTo>
                  <a:lnTo>
                    <a:pt x="1140" y="1184"/>
                  </a:lnTo>
                  <a:lnTo>
                    <a:pt x="1124" y="1178"/>
                  </a:lnTo>
                  <a:lnTo>
                    <a:pt x="1112" y="1178"/>
                  </a:lnTo>
                  <a:lnTo>
                    <a:pt x="1098" y="1176"/>
                  </a:lnTo>
                  <a:lnTo>
                    <a:pt x="1082" y="1172"/>
                  </a:lnTo>
                  <a:lnTo>
                    <a:pt x="1062" y="1164"/>
                  </a:lnTo>
                  <a:lnTo>
                    <a:pt x="1042" y="1150"/>
                  </a:lnTo>
                  <a:lnTo>
                    <a:pt x="1032" y="1142"/>
                  </a:lnTo>
                  <a:lnTo>
                    <a:pt x="1020" y="1132"/>
                  </a:lnTo>
                  <a:lnTo>
                    <a:pt x="1010" y="1120"/>
                  </a:lnTo>
                  <a:lnTo>
                    <a:pt x="1000" y="1108"/>
                  </a:lnTo>
                  <a:lnTo>
                    <a:pt x="990" y="1092"/>
                  </a:lnTo>
                  <a:lnTo>
                    <a:pt x="980" y="1074"/>
                  </a:lnTo>
                  <a:lnTo>
                    <a:pt x="972" y="1054"/>
                  </a:lnTo>
                  <a:lnTo>
                    <a:pt x="964" y="1032"/>
                  </a:lnTo>
                  <a:lnTo>
                    <a:pt x="958" y="1006"/>
                  </a:lnTo>
                  <a:lnTo>
                    <a:pt x="952" y="978"/>
                  </a:lnTo>
                  <a:lnTo>
                    <a:pt x="946" y="948"/>
                  </a:lnTo>
                  <a:lnTo>
                    <a:pt x="942" y="914"/>
                  </a:lnTo>
                  <a:lnTo>
                    <a:pt x="940" y="878"/>
                  </a:lnTo>
                  <a:lnTo>
                    <a:pt x="940" y="838"/>
                  </a:lnTo>
                  <a:lnTo>
                    <a:pt x="942" y="794"/>
                  </a:lnTo>
                  <a:lnTo>
                    <a:pt x="944" y="748"/>
                  </a:lnTo>
                  <a:lnTo>
                    <a:pt x="948" y="698"/>
                  </a:lnTo>
                  <a:lnTo>
                    <a:pt x="956" y="644"/>
                  </a:lnTo>
                  <a:lnTo>
                    <a:pt x="964" y="584"/>
                  </a:lnTo>
                  <a:lnTo>
                    <a:pt x="976" y="522"/>
                  </a:lnTo>
                  <a:lnTo>
                    <a:pt x="852" y="500"/>
                  </a:lnTo>
                  <a:lnTo>
                    <a:pt x="852" y="530"/>
                  </a:lnTo>
                  <a:lnTo>
                    <a:pt x="852" y="608"/>
                  </a:lnTo>
                  <a:lnTo>
                    <a:pt x="850" y="660"/>
                  </a:lnTo>
                  <a:lnTo>
                    <a:pt x="846" y="716"/>
                  </a:lnTo>
                  <a:lnTo>
                    <a:pt x="842" y="778"/>
                  </a:lnTo>
                  <a:lnTo>
                    <a:pt x="834" y="840"/>
                  </a:lnTo>
                  <a:lnTo>
                    <a:pt x="822" y="900"/>
                  </a:lnTo>
                  <a:lnTo>
                    <a:pt x="816" y="930"/>
                  </a:lnTo>
                  <a:lnTo>
                    <a:pt x="808" y="958"/>
                  </a:lnTo>
                  <a:lnTo>
                    <a:pt x="798" y="984"/>
                  </a:lnTo>
                  <a:lnTo>
                    <a:pt x="788" y="1010"/>
                  </a:lnTo>
                  <a:lnTo>
                    <a:pt x="778" y="1034"/>
                  </a:lnTo>
                  <a:lnTo>
                    <a:pt x="766" y="1054"/>
                  </a:lnTo>
                  <a:lnTo>
                    <a:pt x="752" y="1074"/>
                  </a:lnTo>
                  <a:lnTo>
                    <a:pt x="738" y="1090"/>
                  </a:lnTo>
                  <a:lnTo>
                    <a:pt x="720" y="1104"/>
                  </a:lnTo>
                  <a:lnTo>
                    <a:pt x="704" y="1114"/>
                  </a:lnTo>
                  <a:lnTo>
                    <a:pt x="684" y="1120"/>
                  </a:lnTo>
                  <a:lnTo>
                    <a:pt x="664" y="1122"/>
                  </a:lnTo>
                  <a:lnTo>
                    <a:pt x="642" y="1120"/>
                  </a:lnTo>
                  <a:lnTo>
                    <a:pt x="618" y="1114"/>
                  </a:lnTo>
                  <a:lnTo>
                    <a:pt x="608" y="1114"/>
                  </a:lnTo>
                  <a:lnTo>
                    <a:pt x="598" y="1110"/>
                  </a:lnTo>
                  <a:lnTo>
                    <a:pt x="584" y="1104"/>
                  </a:lnTo>
                  <a:lnTo>
                    <a:pt x="570" y="1096"/>
                  </a:lnTo>
                  <a:lnTo>
                    <a:pt x="554" y="1080"/>
                  </a:lnTo>
                  <a:lnTo>
                    <a:pt x="538" y="1060"/>
                  </a:lnTo>
                  <a:lnTo>
                    <a:pt x="530" y="1048"/>
                  </a:lnTo>
                  <a:lnTo>
                    <a:pt x="522" y="1034"/>
                  </a:lnTo>
                  <a:lnTo>
                    <a:pt x="516" y="1018"/>
                  </a:lnTo>
                  <a:lnTo>
                    <a:pt x="510" y="1000"/>
                  </a:lnTo>
                  <a:lnTo>
                    <a:pt x="504" y="980"/>
                  </a:lnTo>
                  <a:lnTo>
                    <a:pt x="498" y="958"/>
                  </a:lnTo>
                  <a:lnTo>
                    <a:pt x="494" y="932"/>
                  </a:lnTo>
                  <a:lnTo>
                    <a:pt x="492" y="904"/>
                  </a:lnTo>
                  <a:lnTo>
                    <a:pt x="490" y="874"/>
                  </a:lnTo>
                  <a:lnTo>
                    <a:pt x="490" y="842"/>
                  </a:lnTo>
                  <a:lnTo>
                    <a:pt x="490" y="806"/>
                  </a:lnTo>
                  <a:lnTo>
                    <a:pt x="492" y="768"/>
                  </a:lnTo>
                  <a:lnTo>
                    <a:pt x="496" y="726"/>
                  </a:lnTo>
                  <a:lnTo>
                    <a:pt x="500" y="682"/>
                  </a:lnTo>
                  <a:lnTo>
                    <a:pt x="508" y="634"/>
                  </a:lnTo>
                  <a:lnTo>
                    <a:pt x="516" y="582"/>
                  </a:lnTo>
                  <a:lnTo>
                    <a:pt x="526" y="528"/>
                  </a:lnTo>
                  <a:lnTo>
                    <a:pt x="540" y="468"/>
                  </a:lnTo>
                  <a:lnTo>
                    <a:pt x="602" y="194"/>
                  </a:lnTo>
                  <a:lnTo>
                    <a:pt x="604" y="180"/>
                  </a:lnTo>
                  <a:lnTo>
                    <a:pt x="594" y="218"/>
                  </a:lnTo>
                  <a:lnTo>
                    <a:pt x="540" y="452"/>
                  </a:lnTo>
                  <a:lnTo>
                    <a:pt x="400" y="460"/>
                  </a:lnTo>
                  <a:lnTo>
                    <a:pt x="398" y="482"/>
                  </a:lnTo>
                  <a:lnTo>
                    <a:pt x="394" y="536"/>
                  </a:lnTo>
                  <a:lnTo>
                    <a:pt x="384" y="610"/>
                  </a:lnTo>
                  <a:lnTo>
                    <a:pt x="376" y="654"/>
                  </a:lnTo>
                  <a:lnTo>
                    <a:pt x="368" y="696"/>
                  </a:lnTo>
                  <a:lnTo>
                    <a:pt x="356" y="738"/>
                  </a:lnTo>
                  <a:lnTo>
                    <a:pt x="344" y="780"/>
                  </a:lnTo>
                  <a:lnTo>
                    <a:pt x="328" y="816"/>
                  </a:lnTo>
                  <a:lnTo>
                    <a:pt x="320" y="834"/>
                  </a:lnTo>
                  <a:lnTo>
                    <a:pt x="310" y="848"/>
                  </a:lnTo>
                  <a:lnTo>
                    <a:pt x="300" y="862"/>
                  </a:lnTo>
                  <a:lnTo>
                    <a:pt x="290" y="874"/>
                  </a:lnTo>
                  <a:lnTo>
                    <a:pt x="280" y="884"/>
                  </a:lnTo>
                  <a:lnTo>
                    <a:pt x="268" y="892"/>
                  </a:lnTo>
                  <a:lnTo>
                    <a:pt x="254" y="896"/>
                  </a:lnTo>
                  <a:lnTo>
                    <a:pt x="242" y="900"/>
                  </a:lnTo>
                  <a:lnTo>
                    <a:pt x="228" y="900"/>
                  </a:lnTo>
                  <a:lnTo>
                    <a:pt x="212" y="896"/>
                  </a:lnTo>
                  <a:lnTo>
                    <a:pt x="202" y="894"/>
                  </a:lnTo>
                  <a:lnTo>
                    <a:pt x="192" y="888"/>
                  </a:lnTo>
                  <a:lnTo>
                    <a:pt x="180" y="878"/>
                  </a:lnTo>
                  <a:lnTo>
                    <a:pt x="166" y="866"/>
                  </a:lnTo>
                  <a:lnTo>
                    <a:pt x="152" y="848"/>
                  </a:lnTo>
                  <a:lnTo>
                    <a:pt x="138" y="826"/>
                  </a:lnTo>
                  <a:lnTo>
                    <a:pt x="124" y="798"/>
                  </a:lnTo>
                  <a:lnTo>
                    <a:pt x="118" y="780"/>
                  </a:lnTo>
                  <a:lnTo>
                    <a:pt x="114" y="762"/>
                  </a:lnTo>
                  <a:lnTo>
                    <a:pt x="110" y="742"/>
                  </a:lnTo>
                  <a:lnTo>
                    <a:pt x="108" y="722"/>
                  </a:lnTo>
                  <a:lnTo>
                    <a:pt x="106" y="698"/>
                  </a:lnTo>
                  <a:lnTo>
                    <a:pt x="104" y="672"/>
                  </a:lnTo>
                  <a:lnTo>
                    <a:pt x="106" y="644"/>
                  </a:lnTo>
                  <a:lnTo>
                    <a:pt x="108" y="614"/>
                  </a:lnTo>
                  <a:lnTo>
                    <a:pt x="110" y="582"/>
                  </a:lnTo>
                  <a:lnTo>
                    <a:pt x="116" y="548"/>
                  </a:lnTo>
                  <a:lnTo>
                    <a:pt x="122" y="510"/>
                  </a:lnTo>
                  <a:lnTo>
                    <a:pt x="132" y="472"/>
                  </a:lnTo>
                  <a:lnTo>
                    <a:pt x="142" y="430"/>
                  </a:lnTo>
                  <a:lnTo>
                    <a:pt x="156" y="386"/>
                  </a:lnTo>
                  <a:lnTo>
                    <a:pt x="172" y="338"/>
                  </a:lnTo>
                  <a:lnTo>
                    <a:pt x="188" y="290"/>
                  </a:lnTo>
                  <a:lnTo>
                    <a:pt x="134" y="2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19"/>
            <p:cNvSpPr>
              <a:spLocks/>
            </p:cNvSpPr>
            <p:nvPr userDrawn="1"/>
          </p:nvSpPr>
          <p:spPr bwMode="auto">
            <a:xfrm>
              <a:off x="4396" y="-2867"/>
              <a:ext cx="2360" cy="1320"/>
            </a:xfrm>
            <a:custGeom>
              <a:avLst/>
              <a:gdLst>
                <a:gd name="T0" fmla="*/ 8 w 2366"/>
                <a:gd name="T1" fmla="*/ 592 h 1306"/>
                <a:gd name="T2" fmla="*/ 14 w 2366"/>
                <a:gd name="T3" fmla="*/ 834 h 1306"/>
                <a:gd name="T4" fmla="*/ 88 w 2366"/>
                <a:gd name="T5" fmla="*/ 995 h 1306"/>
                <a:gd name="T6" fmla="*/ 249 w 2366"/>
                <a:gd name="T7" fmla="*/ 1118 h 1306"/>
                <a:gd name="T8" fmla="*/ 305 w 2366"/>
                <a:gd name="T9" fmla="*/ 1146 h 1306"/>
                <a:gd name="T10" fmla="*/ 377 w 2366"/>
                <a:gd name="T11" fmla="*/ 1086 h 1306"/>
                <a:gd name="T12" fmla="*/ 487 w 2366"/>
                <a:gd name="T13" fmla="*/ 946 h 1306"/>
                <a:gd name="T14" fmla="*/ 628 w 2366"/>
                <a:gd name="T15" fmla="*/ 1127 h 1306"/>
                <a:gd name="T16" fmla="*/ 726 w 2366"/>
                <a:gd name="T17" fmla="*/ 1160 h 1306"/>
                <a:gd name="T18" fmla="*/ 828 w 2366"/>
                <a:gd name="T19" fmla="*/ 1090 h 1306"/>
                <a:gd name="T20" fmla="*/ 904 w 2366"/>
                <a:gd name="T21" fmla="*/ 1067 h 1306"/>
                <a:gd name="T22" fmla="*/ 1035 w 2366"/>
                <a:gd name="T23" fmla="*/ 1286 h 1306"/>
                <a:gd name="T24" fmla="*/ 1173 w 2366"/>
                <a:gd name="T25" fmla="*/ 1373 h 1306"/>
                <a:gd name="T26" fmla="*/ 1337 w 2366"/>
                <a:gd name="T27" fmla="*/ 1310 h 1306"/>
                <a:gd name="T28" fmla="*/ 1482 w 2366"/>
                <a:gd name="T29" fmla="*/ 1073 h 1306"/>
                <a:gd name="T30" fmla="*/ 1582 w 2366"/>
                <a:gd name="T31" fmla="*/ 1156 h 1306"/>
                <a:gd name="T32" fmla="*/ 1678 w 2366"/>
                <a:gd name="T33" fmla="*/ 1162 h 1306"/>
                <a:gd name="T34" fmla="*/ 1791 w 2366"/>
                <a:gd name="T35" fmla="*/ 1094 h 1306"/>
                <a:gd name="T36" fmla="*/ 1929 w 2366"/>
                <a:gd name="T37" fmla="*/ 909 h 1306"/>
                <a:gd name="T38" fmla="*/ 2005 w 2366"/>
                <a:gd name="T39" fmla="*/ 1013 h 1306"/>
                <a:gd name="T40" fmla="*/ 2087 w 2366"/>
                <a:gd name="T41" fmla="*/ 1055 h 1306"/>
                <a:gd name="T42" fmla="*/ 2176 w 2366"/>
                <a:gd name="T43" fmla="*/ 1010 h 1306"/>
                <a:gd name="T44" fmla="*/ 2274 w 2366"/>
                <a:gd name="T45" fmla="*/ 818 h 1306"/>
                <a:gd name="T46" fmla="*/ 2252 w 2366"/>
                <a:gd name="T47" fmla="*/ 511 h 1306"/>
                <a:gd name="T48" fmla="*/ 2186 w 2366"/>
                <a:gd name="T49" fmla="*/ 798 h 1306"/>
                <a:gd name="T50" fmla="*/ 2133 w 2366"/>
                <a:gd name="T51" fmla="*/ 873 h 1306"/>
                <a:gd name="T52" fmla="*/ 2047 w 2366"/>
                <a:gd name="T53" fmla="*/ 859 h 1306"/>
                <a:gd name="T54" fmla="*/ 1967 w 2366"/>
                <a:gd name="T55" fmla="*/ 667 h 1306"/>
                <a:gd name="T56" fmla="*/ 1951 w 2366"/>
                <a:gd name="T57" fmla="*/ 210 h 1306"/>
                <a:gd name="T58" fmla="*/ 1867 w 2366"/>
                <a:gd name="T59" fmla="*/ 283 h 1306"/>
                <a:gd name="T60" fmla="*/ 1855 w 2366"/>
                <a:gd name="T61" fmla="*/ 677 h 1306"/>
                <a:gd name="T62" fmla="*/ 1799 w 2366"/>
                <a:gd name="T63" fmla="*/ 891 h 1306"/>
                <a:gd name="T64" fmla="*/ 1706 w 2366"/>
                <a:gd name="T65" fmla="*/ 999 h 1306"/>
                <a:gd name="T66" fmla="*/ 1608 w 2366"/>
                <a:gd name="T67" fmla="*/ 1002 h 1306"/>
                <a:gd name="T68" fmla="*/ 1540 w 2366"/>
                <a:gd name="T69" fmla="*/ 913 h 1306"/>
                <a:gd name="T70" fmla="*/ 1514 w 2366"/>
                <a:gd name="T71" fmla="*/ 669 h 1306"/>
                <a:gd name="T72" fmla="*/ 1412 w 2366"/>
                <a:gd name="T73" fmla="*/ 647 h 1306"/>
                <a:gd name="T74" fmla="*/ 1378 w 2366"/>
                <a:gd name="T75" fmla="*/ 974 h 1306"/>
                <a:gd name="T76" fmla="*/ 1317 w 2366"/>
                <a:gd name="T77" fmla="*/ 1164 h 1306"/>
                <a:gd name="T78" fmla="*/ 1261 w 2366"/>
                <a:gd name="T79" fmla="*/ 1204 h 1306"/>
                <a:gd name="T80" fmla="*/ 1235 w 2366"/>
                <a:gd name="T81" fmla="*/ 1191 h 1306"/>
                <a:gd name="T82" fmla="*/ 1227 w 2366"/>
                <a:gd name="T83" fmla="*/ 1019 h 1306"/>
                <a:gd name="T84" fmla="*/ 1149 w 2366"/>
                <a:gd name="T85" fmla="*/ 834 h 1306"/>
                <a:gd name="T86" fmla="*/ 1147 w 2366"/>
                <a:gd name="T87" fmla="*/ 1069 h 1306"/>
                <a:gd name="T88" fmla="*/ 1105 w 2366"/>
                <a:gd name="T89" fmla="*/ 1164 h 1306"/>
                <a:gd name="T90" fmla="*/ 1059 w 2366"/>
                <a:gd name="T91" fmla="*/ 1150 h 1306"/>
                <a:gd name="T92" fmla="*/ 995 w 2366"/>
                <a:gd name="T93" fmla="*/ 952 h 1306"/>
                <a:gd name="T94" fmla="*/ 880 w 2366"/>
                <a:gd name="T95" fmla="*/ 606 h 1306"/>
                <a:gd name="T96" fmla="*/ 824 w 2366"/>
                <a:gd name="T97" fmla="*/ 924 h 1306"/>
                <a:gd name="T98" fmla="*/ 760 w 2366"/>
                <a:gd name="T99" fmla="*/ 1017 h 1306"/>
                <a:gd name="T100" fmla="*/ 706 w 2366"/>
                <a:gd name="T101" fmla="*/ 1019 h 1306"/>
                <a:gd name="T102" fmla="*/ 634 w 2366"/>
                <a:gd name="T103" fmla="*/ 960 h 1306"/>
                <a:gd name="T104" fmla="*/ 549 w 2366"/>
                <a:gd name="T105" fmla="*/ 679 h 1306"/>
                <a:gd name="T106" fmla="*/ 437 w 2366"/>
                <a:gd name="T107" fmla="*/ 234 h 1306"/>
                <a:gd name="T108" fmla="*/ 419 w 2366"/>
                <a:gd name="T109" fmla="*/ 671 h 1306"/>
                <a:gd name="T110" fmla="*/ 363 w 2366"/>
                <a:gd name="T111" fmla="*/ 898 h 1306"/>
                <a:gd name="T112" fmla="*/ 281 w 2366"/>
                <a:gd name="T113" fmla="*/ 958 h 1306"/>
                <a:gd name="T114" fmla="*/ 211 w 2366"/>
                <a:gd name="T115" fmla="*/ 920 h 1306"/>
                <a:gd name="T116" fmla="*/ 156 w 2366"/>
                <a:gd name="T117" fmla="*/ 792 h 1306"/>
                <a:gd name="T118" fmla="*/ 122 w 2366"/>
                <a:gd name="T119" fmla="*/ 479 h 130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366" h="1306">
                  <a:moveTo>
                    <a:pt x="36" y="442"/>
                  </a:moveTo>
                  <a:lnTo>
                    <a:pt x="36" y="442"/>
                  </a:lnTo>
                  <a:lnTo>
                    <a:pt x="30" y="464"/>
                  </a:lnTo>
                  <a:lnTo>
                    <a:pt x="24" y="488"/>
                  </a:lnTo>
                  <a:lnTo>
                    <a:pt x="16" y="522"/>
                  </a:lnTo>
                  <a:lnTo>
                    <a:pt x="8" y="562"/>
                  </a:lnTo>
                  <a:lnTo>
                    <a:pt x="4" y="608"/>
                  </a:lnTo>
                  <a:lnTo>
                    <a:pt x="0" y="658"/>
                  </a:lnTo>
                  <a:lnTo>
                    <a:pt x="2" y="710"/>
                  </a:lnTo>
                  <a:lnTo>
                    <a:pt x="4" y="736"/>
                  </a:lnTo>
                  <a:lnTo>
                    <a:pt x="8" y="764"/>
                  </a:lnTo>
                  <a:lnTo>
                    <a:pt x="14" y="790"/>
                  </a:lnTo>
                  <a:lnTo>
                    <a:pt x="20" y="818"/>
                  </a:lnTo>
                  <a:lnTo>
                    <a:pt x="30" y="844"/>
                  </a:lnTo>
                  <a:lnTo>
                    <a:pt x="40" y="870"/>
                  </a:lnTo>
                  <a:lnTo>
                    <a:pt x="54" y="896"/>
                  </a:lnTo>
                  <a:lnTo>
                    <a:pt x="70" y="922"/>
                  </a:lnTo>
                  <a:lnTo>
                    <a:pt x="88" y="944"/>
                  </a:lnTo>
                  <a:lnTo>
                    <a:pt x="108" y="968"/>
                  </a:lnTo>
                  <a:lnTo>
                    <a:pt x="132" y="990"/>
                  </a:lnTo>
                  <a:lnTo>
                    <a:pt x="158" y="1010"/>
                  </a:lnTo>
                  <a:lnTo>
                    <a:pt x="186" y="1028"/>
                  </a:lnTo>
                  <a:lnTo>
                    <a:pt x="220" y="1044"/>
                  </a:lnTo>
                  <a:lnTo>
                    <a:pt x="254" y="1060"/>
                  </a:lnTo>
                  <a:lnTo>
                    <a:pt x="294" y="1072"/>
                  </a:lnTo>
                  <a:lnTo>
                    <a:pt x="296" y="1076"/>
                  </a:lnTo>
                  <a:lnTo>
                    <a:pt x="300" y="1082"/>
                  </a:lnTo>
                  <a:lnTo>
                    <a:pt x="304" y="1086"/>
                  </a:lnTo>
                  <a:lnTo>
                    <a:pt x="310" y="1086"/>
                  </a:lnTo>
                  <a:lnTo>
                    <a:pt x="318" y="1086"/>
                  </a:lnTo>
                  <a:lnTo>
                    <a:pt x="326" y="1082"/>
                  </a:lnTo>
                  <a:lnTo>
                    <a:pt x="336" y="1076"/>
                  </a:lnTo>
                  <a:lnTo>
                    <a:pt x="350" y="1066"/>
                  </a:lnTo>
                  <a:lnTo>
                    <a:pt x="366" y="1050"/>
                  </a:lnTo>
                  <a:lnTo>
                    <a:pt x="382" y="1030"/>
                  </a:lnTo>
                  <a:lnTo>
                    <a:pt x="402" y="1002"/>
                  </a:lnTo>
                  <a:lnTo>
                    <a:pt x="426" y="968"/>
                  </a:lnTo>
                  <a:lnTo>
                    <a:pt x="452" y="928"/>
                  </a:lnTo>
                  <a:lnTo>
                    <a:pt x="480" y="878"/>
                  </a:lnTo>
                  <a:lnTo>
                    <a:pt x="492" y="896"/>
                  </a:lnTo>
                  <a:lnTo>
                    <a:pt x="522" y="942"/>
                  </a:lnTo>
                  <a:lnTo>
                    <a:pt x="542" y="970"/>
                  </a:lnTo>
                  <a:lnTo>
                    <a:pt x="566" y="1000"/>
                  </a:lnTo>
                  <a:lnTo>
                    <a:pt x="592" y="1030"/>
                  </a:lnTo>
                  <a:lnTo>
                    <a:pt x="622" y="1056"/>
                  </a:lnTo>
                  <a:lnTo>
                    <a:pt x="638" y="1068"/>
                  </a:lnTo>
                  <a:lnTo>
                    <a:pt x="654" y="1078"/>
                  </a:lnTo>
                  <a:lnTo>
                    <a:pt x="670" y="1086"/>
                  </a:lnTo>
                  <a:lnTo>
                    <a:pt x="686" y="1094"/>
                  </a:lnTo>
                  <a:lnTo>
                    <a:pt x="702" y="1098"/>
                  </a:lnTo>
                  <a:lnTo>
                    <a:pt x="720" y="1100"/>
                  </a:lnTo>
                  <a:lnTo>
                    <a:pt x="736" y="1100"/>
                  </a:lnTo>
                  <a:lnTo>
                    <a:pt x="754" y="1098"/>
                  </a:lnTo>
                  <a:lnTo>
                    <a:pt x="770" y="1092"/>
                  </a:lnTo>
                  <a:lnTo>
                    <a:pt x="788" y="1082"/>
                  </a:lnTo>
                  <a:lnTo>
                    <a:pt x="804" y="1070"/>
                  </a:lnTo>
                  <a:lnTo>
                    <a:pt x="822" y="1054"/>
                  </a:lnTo>
                  <a:lnTo>
                    <a:pt x="838" y="1034"/>
                  </a:lnTo>
                  <a:lnTo>
                    <a:pt x="854" y="1010"/>
                  </a:lnTo>
                  <a:lnTo>
                    <a:pt x="870" y="980"/>
                  </a:lnTo>
                  <a:lnTo>
                    <a:pt x="886" y="948"/>
                  </a:lnTo>
                  <a:lnTo>
                    <a:pt x="898" y="978"/>
                  </a:lnTo>
                  <a:lnTo>
                    <a:pt x="914" y="1012"/>
                  </a:lnTo>
                  <a:lnTo>
                    <a:pt x="936" y="1054"/>
                  </a:lnTo>
                  <a:lnTo>
                    <a:pt x="962" y="1102"/>
                  </a:lnTo>
                  <a:lnTo>
                    <a:pt x="994" y="1150"/>
                  </a:lnTo>
                  <a:lnTo>
                    <a:pt x="1012" y="1174"/>
                  </a:lnTo>
                  <a:lnTo>
                    <a:pt x="1030" y="1198"/>
                  </a:lnTo>
                  <a:lnTo>
                    <a:pt x="1050" y="1220"/>
                  </a:lnTo>
                  <a:lnTo>
                    <a:pt x="1070" y="1240"/>
                  </a:lnTo>
                  <a:lnTo>
                    <a:pt x="1092" y="1258"/>
                  </a:lnTo>
                  <a:lnTo>
                    <a:pt x="1116" y="1274"/>
                  </a:lnTo>
                  <a:lnTo>
                    <a:pt x="1138" y="1286"/>
                  </a:lnTo>
                  <a:lnTo>
                    <a:pt x="1162" y="1296"/>
                  </a:lnTo>
                  <a:lnTo>
                    <a:pt x="1188" y="1302"/>
                  </a:lnTo>
                  <a:lnTo>
                    <a:pt x="1214" y="1306"/>
                  </a:lnTo>
                  <a:lnTo>
                    <a:pt x="1240" y="1302"/>
                  </a:lnTo>
                  <a:lnTo>
                    <a:pt x="1268" y="1296"/>
                  </a:lnTo>
                  <a:lnTo>
                    <a:pt x="1294" y="1284"/>
                  </a:lnTo>
                  <a:lnTo>
                    <a:pt x="1324" y="1266"/>
                  </a:lnTo>
                  <a:lnTo>
                    <a:pt x="1352" y="1242"/>
                  </a:lnTo>
                  <a:lnTo>
                    <a:pt x="1382" y="1212"/>
                  </a:lnTo>
                  <a:lnTo>
                    <a:pt x="1410" y="1174"/>
                  </a:lnTo>
                  <a:lnTo>
                    <a:pt x="1440" y="1130"/>
                  </a:lnTo>
                  <a:lnTo>
                    <a:pt x="1470" y="1078"/>
                  </a:lnTo>
                  <a:lnTo>
                    <a:pt x="1502" y="1018"/>
                  </a:lnTo>
                  <a:lnTo>
                    <a:pt x="1510" y="1028"/>
                  </a:lnTo>
                  <a:lnTo>
                    <a:pt x="1522" y="1040"/>
                  </a:lnTo>
                  <a:lnTo>
                    <a:pt x="1536" y="1054"/>
                  </a:lnTo>
                  <a:lnTo>
                    <a:pt x="1554" y="1070"/>
                  </a:lnTo>
                  <a:lnTo>
                    <a:pt x="1576" y="1084"/>
                  </a:lnTo>
                  <a:lnTo>
                    <a:pt x="1602" y="1096"/>
                  </a:lnTo>
                  <a:lnTo>
                    <a:pt x="1616" y="1100"/>
                  </a:lnTo>
                  <a:lnTo>
                    <a:pt x="1630" y="1104"/>
                  </a:lnTo>
                  <a:lnTo>
                    <a:pt x="1646" y="1106"/>
                  </a:lnTo>
                  <a:lnTo>
                    <a:pt x="1662" y="1106"/>
                  </a:lnTo>
                  <a:lnTo>
                    <a:pt x="1680" y="1106"/>
                  </a:lnTo>
                  <a:lnTo>
                    <a:pt x="1698" y="1102"/>
                  </a:lnTo>
                  <a:lnTo>
                    <a:pt x="1716" y="1098"/>
                  </a:lnTo>
                  <a:lnTo>
                    <a:pt x="1734" y="1092"/>
                  </a:lnTo>
                  <a:lnTo>
                    <a:pt x="1754" y="1082"/>
                  </a:lnTo>
                  <a:lnTo>
                    <a:pt x="1774" y="1070"/>
                  </a:lnTo>
                  <a:lnTo>
                    <a:pt x="1794" y="1056"/>
                  </a:lnTo>
                  <a:lnTo>
                    <a:pt x="1816" y="1038"/>
                  </a:lnTo>
                  <a:lnTo>
                    <a:pt x="1838" y="1018"/>
                  </a:lnTo>
                  <a:lnTo>
                    <a:pt x="1860" y="994"/>
                  </a:lnTo>
                  <a:lnTo>
                    <a:pt x="1882" y="966"/>
                  </a:lnTo>
                  <a:lnTo>
                    <a:pt x="1906" y="936"/>
                  </a:lnTo>
                  <a:lnTo>
                    <a:pt x="1930" y="900"/>
                  </a:lnTo>
                  <a:lnTo>
                    <a:pt x="1954" y="862"/>
                  </a:lnTo>
                  <a:lnTo>
                    <a:pt x="1962" y="878"/>
                  </a:lnTo>
                  <a:lnTo>
                    <a:pt x="1974" y="896"/>
                  </a:lnTo>
                  <a:lnTo>
                    <a:pt x="1990" y="916"/>
                  </a:lnTo>
                  <a:lnTo>
                    <a:pt x="2008" y="940"/>
                  </a:lnTo>
                  <a:lnTo>
                    <a:pt x="2030" y="960"/>
                  </a:lnTo>
                  <a:lnTo>
                    <a:pt x="2042" y="970"/>
                  </a:lnTo>
                  <a:lnTo>
                    <a:pt x="2056" y="980"/>
                  </a:lnTo>
                  <a:lnTo>
                    <a:pt x="2068" y="988"/>
                  </a:lnTo>
                  <a:lnTo>
                    <a:pt x="2082" y="994"/>
                  </a:lnTo>
                  <a:lnTo>
                    <a:pt x="2098" y="998"/>
                  </a:lnTo>
                  <a:lnTo>
                    <a:pt x="2112" y="1000"/>
                  </a:lnTo>
                  <a:lnTo>
                    <a:pt x="2126" y="1000"/>
                  </a:lnTo>
                  <a:lnTo>
                    <a:pt x="2142" y="998"/>
                  </a:lnTo>
                  <a:lnTo>
                    <a:pt x="2158" y="992"/>
                  </a:lnTo>
                  <a:lnTo>
                    <a:pt x="2174" y="984"/>
                  </a:lnTo>
                  <a:lnTo>
                    <a:pt x="2190" y="972"/>
                  </a:lnTo>
                  <a:lnTo>
                    <a:pt x="2206" y="958"/>
                  </a:lnTo>
                  <a:lnTo>
                    <a:pt x="2222" y="938"/>
                  </a:lnTo>
                  <a:lnTo>
                    <a:pt x="2240" y="914"/>
                  </a:lnTo>
                  <a:lnTo>
                    <a:pt x="2256" y="888"/>
                  </a:lnTo>
                  <a:lnTo>
                    <a:pt x="2272" y="856"/>
                  </a:lnTo>
                  <a:lnTo>
                    <a:pt x="2288" y="818"/>
                  </a:lnTo>
                  <a:lnTo>
                    <a:pt x="2304" y="776"/>
                  </a:lnTo>
                  <a:lnTo>
                    <a:pt x="2320" y="728"/>
                  </a:lnTo>
                  <a:lnTo>
                    <a:pt x="2336" y="674"/>
                  </a:lnTo>
                  <a:lnTo>
                    <a:pt x="2366" y="434"/>
                  </a:lnTo>
                  <a:lnTo>
                    <a:pt x="2288" y="426"/>
                  </a:lnTo>
                  <a:lnTo>
                    <a:pt x="2282" y="486"/>
                  </a:lnTo>
                  <a:lnTo>
                    <a:pt x="2272" y="548"/>
                  </a:lnTo>
                  <a:lnTo>
                    <a:pt x="2260" y="620"/>
                  </a:lnTo>
                  <a:lnTo>
                    <a:pt x="2250" y="656"/>
                  </a:lnTo>
                  <a:lnTo>
                    <a:pt x="2240" y="692"/>
                  </a:lnTo>
                  <a:lnTo>
                    <a:pt x="2228" y="726"/>
                  </a:lnTo>
                  <a:lnTo>
                    <a:pt x="2216" y="758"/>
                  </a:lnTo>
                  <a:lnTo>
                    <a:pt x="2202" y="784"/>
                  </a:lnTo>
                  <a:lnTo>
                    <a:pt x="2194" y="796"/>
                  </a:lnTo>
                  <a:lnTo>
                    <a:pt x="2186" y="806"/>
                  </a:lnTo>
                  <a:lnTo>
                    <a:pt x="2176" y="816"/>
                  </a:lnTo>
                  <a:lnTo>
                    <a:pt x="2168" y="822"/>
                  </a:lnTo>
                  <a:lnTo>
                    <a:pt x="2158" y="828"/>
                  </a:lnTo>
                  <a:lnTo>
                    <a:pt x="2148" y="830"/>
                  </a:lnTo>
                  <a:lnTo>
                    <a:pt x="2128" y="834"/>
                  </a:lnTo>
                  <a:lnTo>
                    <a:pt x="2108" y="832"/>
                  </a:lnTo>
                  <a:lnTo>
                    <a:pt x="2090" y="826"/>
                  </a:lnTo>
                  <a:lnTo>
                    <a:pt x="2072" y="814"/>
                  </a:lnTo>
                  <a:lnTo>
                    <a:pt x="2056" y="798"/>
                  </a:lnTo>
                  <a:lnTo>
                    <a:pt x="2040" y="776"/>
                  </a:lnTo>
                  <a:lnTo>
                    <a:pt x="2026" y="750"/>
                  </a:lnTo>
                  <a:lnTo>
                    <a:pt x="2012" y="716"/>
                  </a:lnTo>
                  <a:lnTo>
                    <a:pt x="2002" y="678"/>
                  </a:lnTo>
                  <a:lnTo>
                    <a:pt x="1992" y="632"/>
                  </a:lnTo>
                  <a:lnTo>
                    <a:pt x="1984" y="578"/>
                  </a:lnTo>
                  <a:lnTo>
                    <a:pt x="1978" y="518"/>
                  </a:lnTo>
                  <a:lnTo>
                    <a:pt x="1974" y="450"/>
                  </a:lnTo>
                  <a:lnTo>
                    <a:pt x="1972" y="376"/>
                  </a:lnTo>
                  <a:lnTo>
                    <a:pt x="1974" y="292"/>
                  </a:lnTo>
                  <a:lnTo>
                    <a:pt x="1976" y="200"/>
                  </a:lnTo>
                  <a:lnTo>
                    <a:pt x="1986" y="0"/>
                  </a:lnTo>
                  <a:lnTo>
                    <a:pt x="1976" y="184"/>
                  </a:lnTo>
                  <a:lnTo>
                    <a:pt x="1890" y="238"/>
                  </a:lnTo>
                  <a:lnTo>
                    <a:pt x="1892" y="268"/>
                  </a:lnTo>
                  <a:lnTo>
                    <a:pt x="1896" y="344"/>
                  </a:lnTo>
                  <a:lnTo>
                    <a:pt x="1896" y="394"/>
                  </a:lnTo>
                  <a:lnTo>
                    <a:pt x="1896" y="452"/>
                  </a:lnTo>
                  <a:lnTo>
                    <a:pt x="1892" y="512"/>
                  </a:lnTo>
                  <a:lnTo>
                    <a:pt x="1888" y="576"/>
                  </a:lnTo>
                  <a:lnTo>
                    <a:pt x="1880" y="642"/>
                  </a:lnTo>
                  <a:lnTo>
                    <a:pt x="1870" y="704"/>
                  </a:lnTo>
                  <a:lnTo>
                    <a:pt x="1862" y="736"/>
                  </a:lnTo>
                  <a:lnTo>
                    <a:pt x="1854" y="764"/>
                  </a:lnTo>
                  <a:lnTo>
                    <a:pt x="1846" y="794"/>
                  </a:lnTo>
                  <a:lnTo>
                    <a:pt x="1836" y="820"/>
                  </a:lnTo>
                  <a:lnTo>
                    <a:pt x="1824" y="846"/>
                  </a:lnTo>
                  <a:lnTo>
                    <a:pt x="1810" y="868"/>
                  </a:lnTo>
                  <a:lnTo>
                    <a:pt x="1796" y="890"/>
                  </a:lnTo>
                  <a:lnTo>
                    <a:pt x="1782" y="908"/>
                  </a:lnTo>
                  <a:lnTo>
                    <a:pt x="1764" y="926"/>
                  </a:lnTo>
                  <a:lnTo>
                    <a:pt x="1746" y="938"/>
                  </a:lnTo>
                  <a:lnTo>
                    <a:pt x="1726" y="948"/>
                  </a:lnTo>
                  <a:lnTo>
                    <a:pt x="1704" y="956"/>
                  </a:lnTo>
                  <a:lnTo>
                    <a:pt x="1682" y="958"/>
                  </a:lnTo>
                  <a:lnTo>
                    <a:pt x="1662" y="958"/>
                  </a:lnTo>
                  <a:lnTo>
                    <a:pt x="1644" y="956"/>
                  </a:lnTo>
                  <a:lnTo>
                    <a:pt x="1628" y="950"/>
                  </a:lnTo>
                  <a:lnTo>
                    <a:pt x="1614" y="942"/>
                  </a:lnTo>
                  <a:lnTo>
                    <a:pt x="1600" y="930"/>
                  </a:lnTo>
                  <a:lnTo>
                    <a:pt x="1588" y="918"/>
                  </a:lnTo>
                  <a:lnTo>
                    <a:pt x="1578" y="902"/>
                  </a:lnTo>
                  <a:lnTo>
                    <a:pt x="1568" y="884"/>
                  </a:lnTo>
                  <a:lnTo>
                    <a:pt x="1560" y="866"/>
                  </a:lnTo>
                  <a:lnTo>
                    <a:pt x="1554" y="846"/>
                  </a:lnTo>
                  <a:lnTo>
                    <a:pt x="1548" y="824"/>
                  </a:lnTo>
                  <a:lnTo>
                    <a:pt x="1540" y="778"/>
                  </a:lnTo>
                  <a:lnTo>
                    <a:pt x="1536" y="730"/>
                  </a:lnTo>
                  <a:lnTo>
                    <a:pt x="1534" y="682"/>
                  </a:lnTo>
                  <a:lnTo>
                    <a:pt x="1534" y="634"/>
                  </a:lnTo>
                  <a:lnTo>
                    <a:pt x="1536" y="590"/>
                  </a:lnTo>
                  <a:lnTo>
                    <a:pt x="1538" y="548"/>
                  </a:lnTo>
                  <a:lnTo>
                    <a:pt x="1544" y="488"/>
                  </a:lnTo>
                  <a:lnTo>
                    <a:pt x="1548" y="464"/>
                  </a:lnTo>
                  <a:lnTo>
                    <a:pt x="1432" y="612"/>
                  </a:lnTo>
                  <a:lnTo>
                    <a:pt x="1430" y="636"/>
                  </a:lnTo>
                  <a:lnTo>
                    <a:pt x="1426" y="694"/>
                  </a:lnTo>
                  <a:lnTo>
                    <a:pt x="1418" y="778"/>
                  </a:lnTo>
                  <a:lnTo>
                    <a:pt x="1414" y="826"/>
                  </a:lnTo>
                  <a:lnTo>
                    <a:pt x="1406" y="874"/>
                  </a:lnTo>
                  <a:lnTo>
                    <a:pt x="1398" y="924"/>
                  </a:lnTo>
                  <a:lnTo>
                    <a:pt x="1386" y="972"/>
                  </a:lnTo>
                  <a:lnTo>
                    <a:pt x="1374" y="1016"/>
                  </a:lnTo>
                  <a:lnTo>
                    <a:pt x="1358" y="1056"/>
                  </a:lnTo>
                  <a:lnTo>
                    <a:pt x="1350" y="1074"/>
                  </a:lnTo>
                  <a:lnTo>
                    <a:pt x="1342" y="1090"/>
                  </a:lnTo>
                  <a:lnTo>
                    <a:pt x="1332" y="1104"/>
                  </a:lnTo>
                  <a:lnTo>
                    <a:pt x="1322" y="1118"/>
                  </a:lnTo>
                  <a:lnTo>
                    <a:pt x="1312" y="1128"/>
                  </a:lnTo>
                  <a:lnTo>
                    <a:pt x="1300" y="1136"/>
                  </a:lnTo>
                  <a:lnTo>
                    <a:pt x="1288" y="1140"/>
                  </a:lnTo>
                  <a:lnTo>
                    <a:pt x="1276" y="1142"/>
                  </a:lnTo>
                  <a:lnTo>
                    <a:pt x="1272" y="1144"/>
                  </a:lnTo>
                  <a:lnTo>
                    <a:pt x="1268" y="1144"/>
                  </a:lnTo>
                  <a:lnTo>
                    <a:pt x="1264" y="1144"/>
                  </a:lnTo>
                  <a:lnTo>
                    <a:pt x="1260" y="1142"/>
                  </a:lnTo>
                  <a:lnTo>
                    <a:pt x="1254" y="1138"/>
                  </a:lnTo>
                  <a:lnTo>
                    <a:pt x="1250" y="1130"/>
                  </a:lnTo>
                  <a:lnTo>
                    <a:pt x="1246" y="1116"/>
                  </a:lnTo>
                  <a:lnTo>
                    <a:pt x="1242" y="1100"/>
                  </a:lnTo>
                  <a:lnTo>
                    <a:pt x="1240" y="1076"/>
                  </a:lnTo>
                  <a:lnTo>
                    <a:pt x="1238" y="1048"/>
                  </a:lnTo>
                  <a:lnTo>
                    <a:pt x="1240" y="1010"/>
                  </a:lnTo>
                  <a:lnTo>
                    <a:pt x="1242" y="966"/>
                  </a:lnTo>
                  <a:lnTo>
                    <a:pt x="1248" y="912"/>
                  </a:lnTo>
                  <a:lnTo>
                    <a:pt x="1256" y="850"/>
                  </a:lnTo>
                  <a:lnTo>
                    <a:pt x="1268" y="776"/>
                  </a:lnTo>
                  <a:lnTo>
                    <a:pt x="1158" y="746"/>
                  </a:lnTo>
                  <a:lnTo>
                    <a:pt x="1164" y="790"/>
                  </a:lnTo>
                  <a:lnTo>
                    <a:pt x="1168" y="838"/>
                  </a:lnTo>
                  <a:lnTo>
                    <a:pt x="1172" y="896"/>
                  </a:lnTo>
                  <a:lnTo>
                    <a:pt x="1172" y="926"/>
                  </a:lnTo>
                  <a:lnTo>
                    <a:pt x="1170" y="956"/>
                  </a:lnTo>
                  <a:lnTo>
                    <a:pt x="1166" y="986"/>
                  </a:lnTo>
                  <a:lnTo>
                    <a:pt x="1162" y="1014"/>
                  </a:lnTo>
                  <a:lnTo>
                    <a:pt x="1156" y="1042"/>
                  </a:lnTo>
                  <a:lnTo>
                    <a:pt x="1146" y="1066"/>
                  </a:lnTo>
                  <a:lnTo>
                    <a:pt x="1134" y="1086"/>
                  </a:lnTo>
                  <a:lnTo>
                    <a:pt x="1128" y="1096"/>
                  </a:lnTo>
                  <a:lnTo>
                    <a:pt x="1120" y="1104"/>
                  </a:lnTo>
                  <a:lnTo>
                    <a:pt x="1112" y="1108"/>
                  </a:lnTo>
                  <a:lnTo>
                    <a:pt x="1104" y="1112"/>
                  </a:lnTo>
                  <a:lnTo>
                    <a:pt x="1096" y="1110"/>
                  </a:lnTo>
                  <a:lnTo>
                    <a:pt x="1088" y="1106"/>
                  </a:lnTo>
                  <a:lnTo>
                    <a:pt x="1080" y="1100"/>
                  </a:lnTo>
                  <a:lnTo>
                    <a:pt x="1074" y="1090"/>
                  </a:lnTo>
                  <a:lnTo>
                    <a:pt x="1066" y="1078"/>
                  </a:lnTo>
                  <a:lnTo>
                    <a:pt x="1060" y="1064"/>
                  </a:lnTo>
                  <a:lnTo>
                    <a:pt x="1046" y="1032"/>
                  </a:lnTo>
                  <a:lnTo>
                    <a:pt x="1032" y="992"/>
                  </a:lnTo>
                  <a:lnTo>
                    <a:pt x="1020" y="948"/>
                  </a:lnTo>
                  <a:lnTo>
                    <a:pt x="1010" y="902"/>
                  </a:lnTo>
                  <a:lnTo>
                    <a:pt x="990" y="810"/>
                  </a:lnTo>
                  <a:lnTo>
                    <a:pt x="976" y="726"/>
                  </a:lnTo>
                  <a:lnTo>
                    <a:pt x="964" y="644"/>
                  </a:lnTo>
                  <a:lnTo>
                    <a:pt x="894" y="512"/>
                  </a:lnTo>
                  <a:lnTo>
                    <a:pt x="890" y="576"/>
                  </a:lnTo>
                  <a:lnTo>
                    <a:pt x="884" y="644"/>
                  </a:lnTo>
                  <a:lnTo>
                    <a:pt x="872" y="722"/>
                  </a:lnTo>
                  <a:lnTo>
                    <a:pt x="866" y="764"/>
                  </a:lnTo>
                  <a:lnTo>
                    <a:pt x="856" y="804"/>
                  </a:lnTo>
                  <a:lnTo>
                    <a:pt x="846" y="842"/>
                  </a:lnTo>
                  <a:lnTo>
                    <a:pt x="834" y="876"/>
                  </a:lnTo>
                  <a:lnTo>
                    <a:pt x="822" y="908"/>
                  </a:lnTo>
                  <a:lnTo>
                    <a:pt x="806" y="932"/>
                  </a:lnTo>
                  <a:lnTo>
                    <a:pt x="798" y="944"/>
                  </a:lnTo>
                  <a:lnTo>
                    <a:pt x="788" y="952"/>
                  </a:lnTo>
                  <a:lnTo>
                    <a:pt x="780" y="958"/>
                  </a:lnTo>
                  <a:lnTo>
                    <a:pt x="770" y="964"/>
                  </a:lnTo>
                  <a:lnTo>
                    <a:pt x="758" y="966"/>
                  </a:lnTo>
                  <a:lnTo>
                    <a:pt x="748" y="968"/>
                  </a:lnTo>
                  <a:lnTo>
                    <a:pt x="738" y="968"/>
                  </a:lnTo>
                  <a:lnTo>
                    <a:pt x="728" y="968"/>
                  </a:lnTo>
                  <a:lnTo>
                    <a:pt x="716" y="966"/>
                  </a:lnTo>
                  <a:lnTo>
                    <a:pt x="706" y="962"/>
                  </a:lnTo>
                  <a:lnTo>
                    <a:pt x="696" y="956"/>
                  </a:lnTo>
                  <a:lnTo>
                    <a:pt x="684" y="950"/>
                  </a:lnTo>
                  <a:lnTo>
                    <a:pt x="674" y="942"/>
                  </a:lnTo>
                  <a:lnTo>
                    <a:pt x="664" y="932"/>
                  </a:lnTo>
                  <a:lnTo>
                    <a:pt x="644" y="910"/>
                  </a:lnTo>
                  <a:lnTo>
                    <a:pt x="624" y="882"/>
                  </a:lnTo>
                  <a:lnTo>
                    <a:pt x="606" y="846"/>
                  </a:lnTo>
                  <a:lnTo>
                    <a:pt x="590" y="806"/>
                  </a:lnTo>
                  <a:lnTo>
                    <a:pt x="576" y="758"/>
                  </a:lnTo>
                  <a:lnTo>
                    <a:pt x="564" y="704"/>
                  </a:lnTo>
                  <a:lnTo>
                    <a:pt x="554" y="644"/>
                  </a:lnTo>
                  <a:lnTo>
                    <a:pt x="546" y="576"/>
                  </a:lnTo>
                  <a:lnTo>
                    <a:pt x="542" y="502"/>
                  </a:lnTo>
                  <a:lnTo>
                    <a:pt x="540" y="420"/>
                  </a:lnTo>
                  <a:lnTo>
                    <a:pt x="544" y="332"/>
                  </a:lnTo>
                  <a:lnTo>
                    <a:pt x="442" y="224"/>
                  </a:lnTo>
                  <a:lnTo>
                    <a:pt x="442" y="254"/>
                  </a:lnTo>
                  <a:lnTo>
                    <a:pt x="442" y="332"/>
                  </a:lnTo>
                  <a:lnTo>
                    <a:pt x="440" y="444"/>
                  </a:lnTo>
                  <a:lnTo>
                    <a:pt x="436" y="506"/>
                  </a:lnTo>
                  <a:lnTo>
                    <a:pt x="432" y="572"/>
                  </a:lnTo>
                  <a:lnTo>
                    <a:pt x="424" y="636"/>
                  </a:lnTo>
                  <a:lnTo>
                    <a:pt x="414" y="698"/>
                  </a:lnTo>
                  <a:lnTo>
                    <a:pt x="402" y="756"/>
                  </a:lnTo>
                  <a:lnTo>
                    <a:pt x="394" y="784"/>
                  </a:lnTo>
                  <a:lnTo>
                    <a:pt x="386" y="808"/>
                  </a:lnTo>
                  <a:lnTo>
                    <a:pt x="376" y="830"/>
                  </a:lnTo>
                  <a:lnTo>
                    <a:pt x="368" y="852"/>
                  </a:lnTo>
                  <a:lnTo>
                    <a:pt x="356" y="868"/>
                  </a:lnTo>
                  <a:lnTo>
                    <a:pt x="344" y="884"/>
                  </a:lnTo>
                  <a:lnTo>
                    <a:pt x="332" y="896"/>
                  </a:lnTo>
                  <a:lnTo>
                    <a:pt x="318" y="904"/>
                  </a:lnTo>
                  <a:lnTo>
                    <a:pt x="302" y="908"/>
                  </a:lnTo>
                  <a:lnTo>
                    <a:pt x="286" y="908"/>
                  </a:lnTo>
                  <a:lnTo>
                    <a:pt x="270" y="906"/>
                  </a:lnTo>
                  <a:lnTo>
                    <a:pt x="254" y="900"/>
                  </a:lnTo>
                  <a:lnTo>
                    <a:pt x="240" y="894"/>
                  </a:lnTo>
                  <a:lnTo>
                    <a:pt x="228" y="884"/>
                  </a:lnTo>
                  <a:lnTo>
                    <a:pt x="216" y="872"/>
                  </a:lnTo>
                  <a:lnTo>
                    <a:pt x="204" y="860"/>
                  </a:lnTo>
                  <a:lnTo>
                    <a:pt x="194" y="844"/>
                  </a:lnTo>
                  <a:lnTo>
                    <a:pt x="186" y="828"/>
                  </a:lnTo>
                  <a:lnTo>
                    <a:pt x="176" y="810"/>
                  </a:lnTo>
                  <a:lnTo>
                    <a:pt x="168" y="792"/>
                  </a:lnTo>
                  <a:lnTo>
                    <a:pt x="156" y="752"/>
                  </a:lnTo>
                  <a:lnTo>
                    <a:pt x="146" y="708"/>
                  </a:lnTo>
                  <a:lnTo>
                    <a:pt x="138" y="666"/>
                  </a:lnTo>
                  <a:lnTo>
                    <a:pt x="132" y="622"/>
                  </a:lnTo>
                  <a:lnTo>
                    <a:pt x="128" y="580"/>
                  </a:lnTo>
                  <a:lnTo>
                    <a:pt x="122" y="506"/>
                  </a:lnTo>
                  <a:lnTo>
                    <a:pt x="122" y="454"/>
                  </a:lnTo>
                  <a:lnTo>
                    <a:pt x="122" y="434"/>
                  </a:lnTo>
                  <a:lnTo>
                    <a:pt x="36" y="4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20"/>
            <p:cNvSpPr>
              <a:spLocks/>
            </p:cNvSpPr>
            <p:nvPr userDrawn="1"/>
          </p:nvSpPr>
          <p:spPr bwMode="auto">
            <a:xfrm>
              <a:off x="4496" y="-1347"/>
              <a:ext cx="220" cy="620"/>
            </a:xfrm>
            <a:custGeom>
              <a:avLst/>
              <a:gdLst>
                <a:gd name="T0" fmla="*/ 148 w 216"/>
                <a:gd name="T1" fmla="*/ 0 h 616"/>
                <a:gd name="T2" fmla="*/ 148 w 216"/>
                <a:gd name="T3" fmla="*/ 0 h 616"/>
                <a:gd name="T4" fmla="*/ 142 w 216"/>
                <a:gd name="T5" fmla="*/ 38 h 616"/>
                <a:gd name="T6" fmla="*/ 132 w 216"/>
                <a:gd name="T7" fmla="*/ 83 h 616"/>
                <a:gd name="T8" fmla="*/ 122 w 216"/>
                <a:gd name="T9" fmla="*/ 123 h 616"/>
                <a:gd name="T10" fmla="*/ 110 w 216"/>
                <a:gd name="T11" fmla="*/ 163 h 616"/>
                <a:gd name="T12" fmla="*/ 77 w 216"/>
                <a:gd name="T13" fmla="*/ 246 h 616"/>
                <a:gd name="T14" fmla="*/ 53 w 216"/>
                <a:gd name="T15" fmla="*/ 320 h 616"/>
                <a:gd name="T16" fmla="*/ 53 w 216"/>
                <a:gd name="T17" fmla="*/ 320 h 616"/>
                <a:gd name="T18" fmla="*/ 26 w 216"/>
                <a:gd name="T19" fmla="*/ 395 h 616"/>
                <a:gd name="T20" fmla="*/ 14 w 216"/>
                <a:gd name="T21" fmla="*/ 439 h 616"/>
                <a:gd name="T22" fmla="*/ 6 w 216"/>
                <a:gd name="T23" fmla="*/ 483 h 616"/>
                <a:gd name="T24" fmla="*/ 0 w 216"/>
                <a:gd name="T25" fmla="*/ 525 h 616"/>
                <a:gd name="T26" fmla="*/ 0 w 216"/>
                <a:gd name="T27" fmla="*/ 547 h 616"/>
                <a:gd name="T28" fmla="*/ 0 w 216"/>
                <a:gd name="T29" fmla="*/ 570 h 616"/>
                <a:gd name="T30" fmla="*/ 4 w 216"/>
                <a:gd name="T31" fmla="*/ 590 h 616"/>
                <a:gd name="T32" fmla="*/ 8 w 216"/>
                <a:gd name="T33" fmla="*/ 606 h 616"/>
                <a:gd name="T34" fmla="*/ 14 w 216"/>
                <a:gd name="T35" fmla="*/ 622 h 616"/>
                <a:gd name="T36" fmla="*/ 24 w 216"/>
                <a:gd name="T37" fmla="*/ 636 h 616"/>
                <a:gd name="T38" fmla="*/ 24 w 216"/>
                <a:gd name="T39" fmla="*/ 636 h 616"/>
                <a:gd name="T40" fmla="*/ 41 w 216"/>
                <a:gd name="T41" fmla="*/ 628 h 616"/>
                <a:gd name="T42" fmla="*/ 53 w 216"/>
                <a:gd name="T43" fmla="*/ 614 h 616"/>
                <a:gd name="T44" fmla="*/ 65 w 216"/>
                <a:gd name="T45" fmla="*/ 600 h 616"/>
                <a:gd name="T46" fmla="*/ 75 w 216"/>
                <a:gd name="T47" fmla="*/ 582 h 616"/>
                <a:gd name="T48" fmla="*/ 85 w 216"/>
                <a:gd name="T49" fmla="*/ 562 h 616"/>
                <a:gd name="T50" fmla="*/ 98 w 216"/>
                <a:gd name="T51" fmla="*/ 535 h 616"/>
                <a:gd name="T52" fmla="*/ 114 w 216"/>
                <a:gd name="T53" fmla="*/ 489 h 616"/>
                <a:gd name="T54" fmla="*/ 145 w 216"/>
                <a:gd name="T55" fmla="*/ 392 h 616"/>
                <a:gd name="T56" fmla="*/ 161 w 216"/>
                <a:gd name="T57" fmla="*/ 348 h 616"/>
                <a:gd name="T58" fmla="*/ 175 w 216"/>
                <a:gd name="T59" fmla="*/ 314 h 616"/>
                <a:gd name="T60" fmla="*/ 175 w 216"/>
                <a:gd name="T61" fmla="*/ 314 h 616"/>
                <a:gd name="T62" fmla="*/ 187 w 216"/>
                <a:gd name="T63" fmla="*/ 284 h 616"/>
                <a:gd name="T64" fmla="*/ 207 w 216"/>
                <a:gd name="T65" fmla="*/ 242 h 616"/>
                <a:gd name="T66" fmla="*/ 222 w 216"/>
                <a:gd name="T67" fmla="*/ 189 h 616"/>
                <a:gd name="T68" fmla="*/ 228 w 216"/>
                <a:gd name="T69" fmla="*/ 165 h 616"/>
                <a:gd name="T70" fmla="*/ 232 w 216"/>
                <a:gd name="T71" fmla="*/ 141 h 616"/>
                <a:gd name="T72" fmla="*/ 234 w 216"/>
                <a:gd name="T73" fmla="*/ 115 h 616"/>
                <a:gd name="T74" fmla="*/ 236 w 216"/>
                <a:gd name="T75" fmla="*/ 93 h 616"/>
                <a:gd name="T76" fmla="*/ 232 w 216"/>
                <a:gd name="T77" fmla="*/ 66 h 616"/>
                <a:gd name="T78" fmla="*/ 228 w 216"/>
                <a:gd name="T79" fmla="*/ 48 h 616"/>
                <a:gd name="T80" fmla="*/ 224 w 216"/>
                <a:gd name="T81" fmla="*/ 40 h 616"/>
                <a:gd name="T82" fmla="*/ 220 w 216"/>
                <a:gd name="T83" fmla="*/ 32 h 616"/>
                <a:gd name="T84" fmla="*/ 214 w 216"/>
                <a:gd name="T85" fmla="*/ 26 h 616"/>
                <a:gd name="T86" fmla="*/ 205 w 216"/>
                <a:gd name="T87" fmla="*/ 20 h 616"/>
                <a:gd name="T88" fmla="*/ 197 w 216"/>
                <a:gd name="T89" fmla="*/ 14 h 616"/>
                <a:gd name="T90" fmla="*/ 185 w 216"/>
                <a:gd name="T91" fmla="*/ 12 h 616"/>
                <a:gd name="T92" fmla="*/ 175 w 216"/>
                <a:gd name="T93" fmla="*/ 10 h 616"/>
                <a:gd name="T94" fmla="*/ 165 w 216"/>
                <a:gd name="T95" fmla="*/ 8 h 616"/>
                <a:gd name="T96" fmla="*/ 148 w 216"/>
                <a:gd name="T97" fmla="*/ 0 h 6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16" h="616">
                  <a:moveTo>
                    <a:pt x="134" y="0"/>
                  </a:moveTo>
                  <a:lnTo>
                    <a:pt x="134" y="0"/>
                  </a:lnTo>
                  <a:lnTo>
                    <a:pt x="130" y="38"/>
                  </a:lnTo>
                  <a:lnTo>
                    <a:pt x="122" y="78"/>
                  </a:lnTo>
                  <a:lnTo>
                    <a:pt x="112" y="118"/>
                  </a:lnTo>
                  <a:lnTo>
                    <a:pt x="100" y="158"/>
                  </a:lnTo>
                  <a:lnTo>
                    <a:pt x="72" y="236"/>
                  </a:lnTo>
                  <a:lnTo>
                    <a:pt x="48" y="310"/>
                  </a:lnTo>
                  <a:lnTo>
                    <a:pt x="26" y="382"/>
                  </a:lnTo>
                  <a:lnTo>
                    <a:pt x="14" y="424"/>
                  </a:lnTo>
                  <a:lnTo>
                    <a:pt x="6" y="468"/>
                  </a:lnTo>
                  <a:lnTo>
                    <a:pt x="0" y="510"/>
                  </a:lnTo>
                  <a:lnTo>
                    <a:pt x="0" y="530"/>
                  </a:lnTo>
                  <a:lnTo>
                    <a:pt x="0" y="550"/>
                  </a:lnTo>
                  <a:lnTo>
                    <a:pt x="4" y="570"/>
                  </a:lnTo>
                  <a:lnTo>
                    <a:pt x="8" y="586"/>
                  </a:lnTo>
                  <a:lnTo>
                    <a:pt x="14" y="602"/>
                  </a:lnTo>
                  <a:lnTo>
                    <a:pt x="24" y="616"/>
                  </a:lnTo>
                  <a:lnTo>
                    <a:pt x="36" y="608"/>
                  </a:lnTo>
                  <a:lnTo>
                    <a:pt x="48" y="594"/>
                  </a:lnTo>
                  <a:lnTo>
                    <a:pt x="60" y="580"/>
                  </a:lnTo>
                  <a:lnTo>
                    <a:pt x="70" y="562"/>
                  </a:lnTo>
                  <a:lnTo>
                    <a:pt x="78" y="542"/>
                  </a:lnTo>
                  <a:lnTo>
                    <a:pt x="88" y="520"/>
                  </a:lnTo>
                  <a:lnTo>
                    <a:pt x="104" y="474"/>
                  </a:lnTo>
                  <a:lnTo>
                    <a:pt x="132" y="380"/>
                  </a:lnTo>
                  <a:lnTo>
                    <a:pt x="146" y="338"/>
                  </a:lnTo>
                  <a:lnTo>
                    <a:pt x="160" y="304"/>
                  </a:lnTo>
                  <a:lnTo>
                    <a:pt x="172" y="274"/>
                  </a:lnTo>
                  <a:lnTo>
                    <a:pt x="188" y="232"/>
                  </a:lnTo>
                  <a:lnTo>
                    <a:pt x="202" y="184"/>
                  </a:lnTo>
                  <a:lnTo>
                    <a:pt x="208" y="160"/>
                  </a:lnTo>
                  <a:lnTo>
                    <a:pt x="212" y="136"/>
                  </a:lnTo>
                  <a:lnTo>
                    <a:pt x="214" y="110"/>
                  </a:lnTo>
                  <a:lnTo>
                    <a:pt x="216" y="88"/>
                  </a:lnTo>
                  <a:lnTo>
                    <a:pt x="212" y="66"/>
                  </a:lnTo>
                  <a:lnTo>
                    <a:pt x="208" y="48"/>
                  </a:lnTo>
                  <a:lnTo>
                    <a:pt x="204" y="40"/>
                  </a:lnTo>
                  <a:lnTo>
                    <a:pt x="200" y="32"/>
                  </a:lnTo>
                  <a:lnTo>
                    <a:pt x="194" y="26"/>
                  </a:lnTo>
                  <a:lnTo>
                    <a:pt x="186" y="20"/>
                  </a:lnTo>
                  <a:lnTo>
                    <a:pt x="180" y="14"/>
                  </a:lnTo>
                  <a:lnTo>
                    <a:pt x="170" y="12"/>
                  </a:lnTo>
                  <a:lnTo>
                    <a:pt x="160" y="10"/>
                  </a:lnTo>
                  <a:lnTo>
                    <a:pt x="150" y="8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21"/>
            <p:cNvSpPr>
              <a:spLocks/>
            </p:cNvSpPr>
            <p:nvPr userDrawn="1"/>
          </p:nvSpPr>
          <p:spPr bwMode="auto">
            <a:xfrm>
              <a:off x="4496" y="-1347"/>
              <a:ext cx="220" cy="620"/>
            </a:xfrm>
            <a:custGeom>
              <a:avLst/>
              <a:gdLst>
                <a:gd name="T0" fmla="*/ 148 w 216"/>
                <a:gd name="T1" fmla="*/ 0 h 616"/>
                <a:gd name="T2" fmla="*/ 148 w 216"/>
                <a:gd name="T3" fmla="*/ 0 h 616"/>
                <a:gd name="T4" fmla="*/ 142 w 216"/>
                <a:gd name="T5" fmla="*/ 38 h 616"/>
                <a:gd name="T6" fmla="*/ 132 w 216"/>
                <a:gd name="T7" fmla="*/ 83 h 616"/>
                <a:gd name="T8" fmla="*/ 122 w 216"/>
                <a:gd name="T9" fmla="*/ 123 h 616"/>
                <a:gd name="T10" fmla="*/ 110 w 216"/>
                <a:gd name="T11" fmla="*/ 163 h 616"/>
                <a:gd name="T12" fmla="*/ 77 w 216"/>
                <a:gd name="T13" fmla="*/ 246 h 616"/>
                <a:gd name="T14" fmla="*/ 53 w 216"/>
                <a:gd name="T15" fmla="*/ 320 h 616"/>
                <a:gd name="T16" fmla="*/ 53 w 216"/>
                <a:gd name="T17" fmla="*/ 320 h 616"/>
                <a:gd name="T18" fmla="*/ 26 w 216"/>
                <a:gd name="T19" fmla="*/ 395 h 616"/>
                <a:gd name="T20" fmla="*/ 14 w 216"/>
                <a:gd name="T21" fmla="*/ 439 h 616"/>
                <a:gd name="T22" fmla="*/ 6 w 216"/>
                <a:gd name="T23" fmla="*/ 483 h 616"/>
                <a:gd name="T24" fmla="*/ 0 w 216"/>
                <a:gd name="T25" fmla="*/ 525 h 616"/>
                <a:gd name="T26" fmla="*/ 0 w 216"/>
                <a:gd name="T27" fmla="*/ 547 h 616"/>
                <a:gd name="T28" fmla="*/ 0 w 216"/>
                <a:gd name="T29" fmla="*/ 570 h 616"/>
                <a:gd name="T30" fmla="*/ 4 w 216"/>
                <a:gd name="T31" fmla="*/ 590 h 616"/>
                <a:gd name="T32" fmla="*/ 8 w 216"/>
                <a:gd name="T33" fmla="*/ 606 h 616"/>
                <a:gd name="T34" fmla="*/ 14 w 216"/>
                <a:gd name="T35" fmla="*/ 622 h 616"/>
                <a:gd name="T36" fmla="*/ 24 w 216"/>
                <a:gd name="T37" fmla="*/ 636 h 616"/>
                <a:gd name="T38" fmla="*/ 24 w 216"/>
                <a:gd name="T39" fmla="*/ 636 h 616"/>
                <a:gd name="T40" fmla="*/ 41 w 216"/>
                <a:gd name="T41" fmla="*/ 628 h 616"/>
                <a:gd name="T42" fmla="*/ 53 w 216"/>
                <a:gd name="T43" fmla="*/ 614 h 616"/>
                <a:gd name="T44" fmla="*/ 65 w 216"/>
                <a:gd name="T45" fmla="*/ 600 h 616"/>
                <a:gd name="T46" fmla="*/ 75 w 216"/>
                <a:gd name="T47" fmla="*/ 582 h 616"/>
                <a:gd name="T48" fmla="*/ 85 w 216"/>
                <a:gd name="T49" fmla="*/ 562 h 616"/>
                <a:gd name="T50" fmla="*/ 98 w 216"/>
                <a:gd name="T51" fmla="*/ 535 h 616"/>
                <a:gd name="T52" fmla="*/ 114 w 216"/>
                <a:gd name="T53" fmla="*/ 489 h 616"/>
                <a:gd name="T54" fmla="*/ 145 w 216"/>
                <a:gd name="T55" fmla="*/ 392 h 616"/>
                <a:gd name="T56" fmla="*/ 161 w 216"/>
                <a:gd name="T57" fmla="*/ 348 h 616"/>
                <a:gd name="T58" fmla="*/ 175 w 216"/>
                <a:gd name="T59" fmla="*/ 314 h 616"/>
                <a:gd name="T60" fmla="*/ 175 w 216"/>
                <a:gd name="T61" fmla="*/ 314 h 616"/>
                <a:gd name="T62" fmla="*/ 187 w 216"/>
                <a:gd name="T63" fmla="*/ 284 h 616"/>
                <a:gd name="T64" fmla="*/ 207 w 216"/>
                <a:gd name="T65" fmla="*/ 242 h 616"/>
                <a:gd name="T66" fmla="*/ 222 w 216"/>
                <a:gd name="T67" fmla="*/ 189 h 616"/>
                <a:gd name="T68" fmla="*/ 228 w 216"/>
                <a:gd name="T69" fmla="*/ 165 h 616"/>
                <a:gd name="T70" fmla="*/ 232 w 216"/>
                <a:gd name="T71" fmla="*/ 141 h 616"/>
                <a:gd name="T72" fmla="*/ 234 w 216"/>
                <a:gd name="T73" fmla="*/ 115 h 616"/>
                <a:gd name="T74" fmla="*/ 236 w 216"/>
                <a:gd name="T75" fmla="*/ 93 h 616"/>
                <a:gd name="T76" fmla="*/ 232 w 216"/>
                <a:gd name="T77" fmla="*/ 66 h 616"/>
                <a:gd name="T78" fmla="*/ 228 w 216"/>
                <a:gd name="T79" fmla="*/ 48 h 616"/>
                <a:gd name="T80" fmla="*/ 224 w 216"/>
                <a:gd name="T81" fmla="*/ 40 h 616"/>
                <a:gd name="T82" fmla="*/ 220 w 216"/>
                <a:gd name="T83" fmla="*/ 32 h 616"/>
                <a:gd name="T84" fmla="*/ 214 w 216"/>
                <a:gd name="T85" fmla="*/ 26 h 616"/>
                <a:gd name="T86" fmla="*/ 205 w 216"/>
                <a:gd name="T87" fmla="*/ 20 h 616"/>
                <a:gd name="T88" fmla="*/ 197 w 216"/>
                <a:gd name="T89" fmla="*/ 14 h 616"/>
                <a:gd name="T90" fmla="*/ 185 w 216"/>
                <a:gd name="T91" fmla="*/ 12 h 616"/>
                <a:gd name="T92" fmla="*/ 175 w 216"/>
                <a:gd name="T93" fmla="*/ 10 h 616"/>
                <a:gd name="T94" fmla="*/ 165 w 216"/>
                <a:gd name="T95" fmla="*/ 8 h 6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16" h="616">
                  <a:moveTo>
                    <a:pt x="134" y="0"/>
                  </a:moveTo>
                  <a:lnTo>
                    <a:pt x="134" y="0"/>
                  </a:lnTo>
                  <a:lnTo>
                    <a:pt x="130" y="38"/>
                  </a:lnTo>
                  <a:lnTo>
                    <a:pt x="122" y="78"/>
                  </a:lnTo>
                  <a:lnTo>
                    <a:pt x="112" y="118"/>
                  </a:lnTo>
                  <a:lnTo>
                    <a:pt x="100" y="158"/>
                  </a:lnTo>
                  <a:lnTo>
                    <a:pt x="72" y="236"/>
                  </a:lnTo>
                  <a:lnTo>
                    <a:pt x="48" y="310"/>
                  </a:lnTo>
                  <a:lnTo>
                    <a:pt x="26" y="382"/>
                  </a:lnTo>
                  <a:lnTo>
                    <a:pt x="14" y="424"/>
                  </a:lnTo>
                  <a:lnTo>
                    <a:pt x="6" y="468"/>
                  </a:lnTo>
                  <a:lnTo>
                    <a:pt x="0" y="510"/>
                  </a:lnTo>
                  <a:lnTo>
                    <a:pt x="0" y="530"/>
                  </a:lnTo>
                  <a:lnTo>
                    <a:pt x="0" y="550"/>
                  </a:lnTo>
                  <a:lnTo>
                    <a:pt x="4" y="570"/>
                  </a:lnTo>
                  <a:lnTo>
                    <a:pt x="8" y="586"/>
                  </a:lnTo>
                  <a:lnTo>
                    <a:pt x="14" y="602"/>
                  </a:lnTo>
                  <a:lnTo>
                    <a:pt x="24" y="616"/>
                  </a:lnTo>
                  <a:lnTo>
                    <a:pt x="36" y="608"/>
                  </a:lnTo>
                  <a:lnTo>
                    <a:pt x="48" y="594"/>
                  </a:lnTo>
                  <a:lnTo>
                    <a:pt x="60" y="580"/>
                  </a:lnTo>
                  <a:lnTo>
                    <a:pt x="70" y="562"/>
                  </a:lnTo>
                  <a:lnTo>
                    <a:pt x="78" y="542"/>
                  </a:lnTo>
                  <a:lnTo>
                    <a:pt x="88" y="520"/>
                  </a:lnTo>
                  <a:lnTo>
                    <a:pt x="104" y="474"/>
                  </a:lnTo>
                  <a:lnTo>
                    <a:pt x="132" y="380"/>
                  </a:lnTo>
                  <a:lnTo>
                    <a:pt x="146" y="338"/>
                  </a:lnTo>
                  <a:lnTo>
                    <a:pt x="160" y="304"/>
                  </a:lnTo>
                  <a:lnTo>
                    <a:pt x="172" y="274"/>
                  </a:lnTo>
                  <a:lnTo>
                    <a:pt x="188" y="232"/>
                  </a:lnTo>
                  <a:lnTo>
                    <a:pt x="202" y="184"/>
                  </a:lnTo>
                  <a:lnTo>
                    <a:pt x="208" y="160"/>
                  </a:lnTo>
                  <a:lnTo>
                    <a:pt x="212" y="136"/>
                  </a:lnTo>
                  <a:lnTo>
                    <a:pt x="214" y="110"/>
                  </a:lnTo>
                  <a:lnTo>
                    <a:pt x="216" y="88"/>
                  </a:lnTo>
                  <a:lnTo>
                    <a:pt x="212" y="66"/>
                  </a:lnTo>
                  <a:lnTo>
                    <a:pt x="208" y="48"/>
                  </a:lnTo>
                  <a:lnTo>
                    <a:pt x="204" y="40"/>
                  </a:lnTo>
                  <a:lnTo>
                    <a:pt x="200" y="32"/>
                  </a:lnTo>
                  <a:lnTo>
                    <a:pt x="194" y="26"/>
                  </a:lnTo>
                  <a:lnTo>
                    <a:pt x="186" y="20"/>
                  </a:lnTo>
                  <a:lnTo>
                    <a:pt x="180" y="14"/>
                  </a:lnTo>
                  <a:lnTo>
                    <a:pt x="170" y="12"/>
                  </a:lnTo>
                  <a:lnTo>
                    <a:pt x="160" y="10"/>
                  </a:lnTo>
                  <a:lnTo>
                    <a:pt x="150" y="8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222"/>
            <p:cNvSpPr>
              <a:spLocks/>
            </p:cNvSpPr>
            <p:nvPr userDrawn="1"/>
          </p:nvSpPr>
          <p:spPr bwMode="auto">
            <a:xfrm>
              <a:off x="5036" y="-1307"/>
              <a:ext cx="160" cy="720"/>
            </a:xfrm>
            <a:custGeom>
              <a:avLst/>
              <a:gdLst>
                <a:gd name="T0" fmla="*/ 20 w 164"/>
                <a:gd name="T1" fmla="*/ 104 h 718"/>
                <a:gd name="T2" fmla="*/ 20 w 164"/>
                <a:gd name="T3" fmla="*/ 104 h 718"/>
                <a:gd name="T4" fmla="*/ 20 w 164"/>
                <a:gd name="T5" fmla="*/ 321 h 718"/>
                <a:gd name="T6" fmla="*/ 20 w 164"/>
                <a:gd name="T7" fmla="*/ 425 h 718"/>
                <a:gd name="T8" fmla="*/ 18 w 164"/>
                <a:gd name="T9" fmla="*/ 477 h 718"/>
                <a:gd name="T10" fmla="*/ 14 w 164"/>
                <a:gd name="T11" fmla="*/ 529 h 718"/>
                <a:gd name="T12" fmla="*/ 14 w 164"/>
                <a:gd name="T13" fmla="*/ 529 h 718"/>
                <a:gd name="T14" fmla="*/ 8 w 164"/>
                <a:gd name="T15" fmla="*/ 574 h 718"/>
                <a:gd name="T16" fmla="*/ 2 w 164"/>
                <a:gd name="T17" fmla="*/ 630 h 718"/>
                <a:gd name="T18" fmla="*/ 0 w 164"/>
                <a:gd name="T19" fmla="*/ 658 h 718"/>
                <a:gd name="T20" fmla="*/ 0 w 164"/>
                <a:gd name="T21" fmla="*/ 682 h 718"/>
                <a:gd name="T22" fmla="*/ 2 w 164"/>
                <a:gd name="T23" fmla="*/ 694 h 718"/>
                <a:gd name="T24" fmla="*/ 4 w 164"/>
                <a:gd name="T25" fmla="*/ 704 h 718"/>
                <a:gd name="T26" fmla="*/ 8 w 164"/>
                <a:gd name="T27" fmla="*/ 710 h 718"/>
                <a:gd name="T28" fmla="*/ 12 w 164"/>
                <a:gd name="T29" fmla="*/ 716 h 718"/>
                <a:gd name="T30" fmla="*/ 12 w 164"/>
                <a:gd name="T31" fmla="*/ 716 h 718"/>
                <a:gd name="T32" fmla="*/ 20 w 164"/>
                <a:gd name="T33" fmla="*/ 724 h 718"/>
                <a:gd name="T34" fmla="*/ 29 w 164"/>
                <a:gd name="T35" fmla="*/ 728 h 718"/>
                <a:gd name="T36" fmla="*/ 39 w 164"/>
                <a:gd name="T37" fmla="*/ 728 h 718"/>
                <a:gd name="T38" fmla="*/ 47 w 164"/>
                <a:gd name="T39" fmla="*/ 724 h 718"/>
                <a:gd name="T40" fmla="*/ 55 w 164"/>
                <a:gd name="T41" fmla="*/ 716 h 718"/>
                <a:gd name="T42" fmla="*/ 58 w 164"/>
                <a:gd name="T43" fmla="*/ 708 h 718"/>
                <a:gd name="T44" fmla="*/ 62 w 164"/>
                <a:gd name="T45" fmla="*/ 696 h 718"/>
                <a:gd name="T46" fmla="*/ 68 w 164"/>
                <a:gd name="T47" fmla="*/ 682 h 718"/>
                <a:gd name="T48" fmla="*/ 76 w 164"/>
                <a:gd name="T49" fmla="*/ 654 h 718"/>
                <a:gd name="T50" fmla="*/ 84 w 164"/>
                <a:gd name="T51" fmla="*/ 624 h 718"/>
                <a:gd name="T52" fmla="*/ 90 w 164"/>
                <a:gd name="T53" fmla="*/ 580 h 718"/>
                <a:gd name="T54" fmla="*/ 90 w 164"/>
                <a:gd name="T55" fmla="*/ 580 h 718"/>
                <a:gd name="T56" fmla="*/ 97 w 164"/>
                <a:gd name="T57" fmla="*/ 519 h 718"/>
                <a:gd name="T58" fmla="*/ 107 w 164"/>
                <a:gd name="T59" fmla="*/ 465 h 718"/>
                <a:gd name="T60" fmla="*/ 130 w 164"/>
                <a:gd name="T61" fmla="*/ 359 h 718"/>
                <a:gd name="T62" fmla="*/ 136 w 164"/>
                <a:gd name="T63" fmla="*/ 307 h 718"/>
                <a:gd name="T64" fmla="*/ 142 w 164"/>
                <a:gd name="T65" fmla="*/ 253 h 718"/>
                <a:gd name="T66" fmla="*/ 144 w 164"/>
                <a:gd name="T67" fmla="*/ 225 h 718"/>
                <a:gd name="T68" fmla="*/ 144 w 164"/>
                <a:gd name="T69" fmla="*/ 197 h 718"/>
                <a:gd name="T70" fmla="*/ 144 w 164"/>
                <a:gd name="T71" fmla="*/ 164 h 718"/>
                <a:gd name="T72" fmla="*/ 142 w 164"/>
                <a:gd name="T73" fmla="*/ 136 h 718"/>
                <a:gd name="T74" fmla="*/ 142 w 164"/>
                <a:gd name="T75" fmla="*/ 136 h 718"/>
                <a:gd name="T76" fmla="*/ 139 w 164"/>
                <a:gd name="T77" fmla="*/ 94 h 718"/>
                <a:gd name="T78" fmla="*/ 137 w 164"/>
                <a:gd name="T79" fmla="*/ 74 h 718"/>
                <a:gd name="T80" fmla="*/ 133 w 164"/>
                <a:gd name="T81" fmla="*/ 54 h 718"/>
                <a:gd name="T82" fmla="*/ 127 w 164"/>
                <a:gd name="T83" fmla="*/ 38 h 718"/>
                <a:gd name="T84" fmla="*/ 123 w 164"/>
                <a:gd name="T85" fmla="*/ 30 h 718"/>
                <a:gd name="T86" fmla="*/ 117 w 164"/>
                <a:gd name="T87" fmla="*/ 24 h 718"/>
                <a:gd name="T88" fmla="*/ 109 w 164"/>
                <a:gd name="T89" fmla="*/ 16 h 718"/>
                <a:gd name="T90" fmla="*/ 100 w 164"/>
                <a:gd name="T91" fmla="*/ 12 h 718"/>
                <a:gd name="T92" fmla="*/ 93 w 164"/>
                <a:gd name="T93" fmla="*/ 6 h 718"/>
                <a:gd name="T94" fmla="*/ 82 w 164"/>
                <a:gd name="T95" fmla="*/ 4 h 718"/>
                <a:gd name="T96" fmla="*/ 82 w 164"/>
                <a:gd name="T97" fmla="*/ 4 h 718"/>
                <a:gd name="T98" fmla="*/ 68 w 164"/>
                <a:gd name="T99" fmla="*/ 0 h 718"/>
                <a:gd name="T100" fmla="*/ 58 w 164"/>
                <a:gd name="T101" fmla="*/ 0 h 718"/>
                <a:gd name="T102" fmla="*/ 49 w 164"/>
                <a:gd name="T103" fmla="*/ 0 h 718"/>
                <a:gd name="T104" fmla="*/ 39 w 164"/>
                <a:gd name="T105" fmla="*/ 4 h 718"/>
                <a:gd name="T106" fmla="*/ 31 w 164"/>
                <a:gd name="T107" fmla="*/ 8 h 718"/>
                <a:gd name="T108" fmla="*/ 25 w 164"/>
                <a:gd name="T109" fmla="*/ 12 h 718"/>
                <a:gd name="T110" fmla="*/ 21 w 164"/>
                <a:gd name="T111" fmla="*/ 20 h 718"/>
                <a:gd name="T112" fmla="*/ 20 w 164"/>
                <a:gd name="T113" fmla="*/ 28 h 718"/>
                <a:gd name="T114" fmla="*/ 20 w 164"/>
                <a:gd name="T115" fmla="*/ 36 h 718"/>
                <a:gd name="T116" fmla="*/ 18 w 164"/>
                <a:gd name="T117" fmla="*/ 46 h 718"/>
                <a:gd name="T118" fmla="*/ 18 w 164"/>
                <a:gd name="T119" fmla="*/ 66 h 718"/>
                <a:gd name="T120" fmla="*/ 20 w 164"/>
                <a:gd name="T121" fmla="*/ 90 h 718"/>
                <a:gd name="T122" fmla="*/ 25 w 164"/>
                <a:gd name="T123" fmla="*/ 112 h 718"/>
                <a:gd name="T124" fmla="*/ 20 w 164"/>
                <a:gd name="T125" fmla="*/ 104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64" h="718">
                  <a:moveTo>
                    <a:pt x="22" y="104"/>
                  </a:moveTo>
                  <a:lnTo>
                    <a:pt x="22" y="104"/>
                  </a:lnTo>
                  <a:lnTo>
                    <a:pt x="24" y="316"/>
                  </a:lnTo>
                  <a:lnTo>
                    <a:pt x="22" y="420"/>
                  </a:lnTo>
                  <a:lnTo>
                    <a:pt x="18" y="472"/>
                  </a:lnTo>
                  <a:lnTo>
                    <a:pt x="14" y="524"/>
                  </a:lnTo>
                  <a:lnTo>
                    <a:pt x="8" y="564"/>
                  </a:lnTo>
                  <a:lnTo>
                    <a:pt x="2" y="620"/>
                  </a:lnTo>
                  <a:lnTo>
                    <a:pt x="0" y="648"/>
                  </a:lnTo>
                  <a:lnTo>
                    <a:pt x="0" y="672"/>
                  </a:lnTo>
                  <a:lnTo>
                    <a:pt x="2" y="684"/>
                  </a:lnTo>
                  <a:lnTo>
                    <a:pt x="4" y="694"/>
                  </a:lnTo>
                  <a:lnTo>
                    <a:pt x="8" y="700"/>
                  </a:lnTo>
                  <a:lnTo>
                    <a:pt x="12" y="706"/>
                  </a:lnTo>
                  <a:lnTo>
                    <a:pt x="24" y="714"/>
                  </a:lnTo>
                  <a:lnTo>
                    <a:pt x="34" y="718"/>
                  </a:lnTo>
                  <a:lnTo>
                    <a:pt x="44" y="718"/>
                  </a:lnTo>
                  <a:lnTo>
                    <a:pt x="52" y="714"/>
                  </a:lnTo>
                  <a:lnTo>
                    <a:pt x="60" y="706"/>
                  </a:lnTo>
                  <a:lnTo>
                    <a:pt x="66" y="698"/>
                  </a:lnTo>
                  <a:lnTo>
                    <a:pt x="72" y="686"/>
                  </a:lnTo>
                  <a:lnTo>
                    <a:pt x="78" y="672"/>
                  </a:lnTo>
                  <a:lnTo>
                    <a:pt x="86" y="644"/>
                  </a:lnTo>
                  <a:lnTo>
                    <a:pt x="94" y="614"/>
                  </a:lnTo>
                  <a:lnTo>
                    <a:pt x="100" y="570"/>
                  </a:lnTo>
                  <a:lnTo>
                    <a:pt x="110" y="514"/>
                  </a:lnTo>
                  <a:lnTo>
                    <a:pt x="122" y="460"/>
                  </a:lnTo>
                  <a:lnTo>
                    <a:pt x="146" y="354"/>
                  </a:lnTo>
                  <a:lnTo>
                    <a:pt x="154" y="302"/>
                  </a:lnTo>
                  <a:lnTo>
                    <a:pt x="162" y="248"/>
                  </a:lnTo>
                  <a:lnTo>
                    <a:pt x="164" y="220"/>
                  </a:lnTo>
                  <a:lnTo>
                    <a:pt x="164" y="192"/>
                  </a:lnTo>
                  <a:lnTo>
                    <a:pt x="164" y="164"/>
                  </a:lnTo>
                  <a:lnTo>
                    <a:pt x="162" y="136"/>
                  </a:lnTo>
                  <a:lnTo>
                    <a:pt x="158" y="94"/>
                  </a:lnTo>
                  <a:lnTo>
                    <a:pt x="156" y="74"/>
                  </a:lnTo>
                  <a:lnTo>
                    <a:pt x="150" y="54"/>
                  </a:lnTo>
                  <a:lnTo>
                    <a:pt x="142" y="38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24" y="16"/>
                  </a:lnTo>
                  <a:lnTo>
                    <a:pt x="114" y="12"/>
                  </a:lnTo>
                  <a:lnTo>
                    <a:pt x="104" y="6"/>
                  </a:lnTo>
                  <a:lnTo>
                    <a:pt x="92" y="4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4" y="4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6" y="20"/>
                  </a:lnTo>
                  <a:lnTo>
                    <a:pt x="22" y="28"/>
                  </a:lnTo>
                  <a:lnTo>
                    <a:pt x="20" y="36"/>
                  </a:lnTo>
                  <a:lnTo>
                    <a:pt x="18" y="46"/>
                  </a:lnTo>
                  <a:lnTo>
                    <a:pt x="18" y="66"/>
                  </a:lnTo>
                  <a:lnTo>
                    <a:pt x="22" y="90"/>
                  </a:lnTo>
                  <a:lnTo>
                    <a:pt x="30" y="112"/>
                  </a:lnTo>
                  <a:lnTo>
                    <a:pt x="22" y="10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223"/>
            <p:cNvSpPr>
              <a:spLocks/>
            </p:cNvSpPr>
            <p:nvPr userDrawn="1"/>
          </p:nvSpPr>
          <p:spPr bwMode="auto">
            <a:xfrm>
              <a:off x="5036" y="-1307"/>
              <a:ext cx="160" cy="720"/>
            </a:xfrm>
            <a:custGeom>
              <a:avLst/>
              <a:gdLst>
                <a:gd name="T0" fmla="*/ 20 w 164"/>
                <a:gd name="T1" fmla="*/ 104 h 718"/>
                <a:gd name="T2" fmla="*/ 20 w 164"/>
                <a:gd name="T3" fmla="*/ 104 h 718"/>
                <a:gd name="T4" fmla="*/ 20 w 164"/>
                <a:gd name="T5" fmla="*/ 321 h 718"/>
                <a:gd name="T6" fmla="*/ 20 w 164"/>
                <a:gd name="T7" fmla="*/ 425 h 718"/>
                <a:gd name="T8" fmla="*/ 18 w 164"/>
                <a:gd name="T9" fmla="*/ 477 h 718"/>
                <a:gd name="T10" fmla="*/ 14 w 164"/>
                <a:gd name="T11" fmla="*/ 529 h 718"/>
                <a:gd name="T12" fmla="*/ 14 w 164"/>
                <a:gd name="T13" fmla="*/ 529 h 718"/>
                <a:gd name="T14" fmla="*/ 8 w 164"/>
                <a:gd name="T15" fmla="*/ 574 h 718"/>
                <a:gd name="T16" fmla="*/ 2 w 164"/>
                <a:gd name="T17" fmla="*/ 630 h 718"/>
                <a:gd name="T18" fmla="*/ 0 w 164"/>
                <a:gd name="T19" fmla="*/ 658 h 718"/>
                <a:gd name="T20" fmla="*/ 0 w 164"/>
                <a:gd name="T21" fmla="*/ 682 h 718"/>
                <a:gd name="T22" fmla="*/ 2 w 164"/>
                <a:gd name="T23" fmla="*/ 694 h 718"/>
                <a:gd name="T24" fmla="*/ 4 w 164"/>
                <a:gd name="T25" fmla="*/ 704 h 718"/>
                <a:gd name="T26" fmla="*/ 8 w 164"/>
                <a:gd name="T27" fmla="*/ 710 h 718"/>
                <a:gd name="T28" fmla="*/ 12 w 164"/>
                <a:gd name="T29" fmla="*/ 716 h 718"/>
                <a:gd name="T30" fmla="*/ 12 w 164"/>
                <a:gd name="T31" fmla="*/ 716 h 718"/>
                <a:gd name="T32" fmla="*/ 20 w 164"/>
                <a:gd name="T33" fmla="*/ 724 h 718"/>
                <a:gd name="T34" fmla="*/ 29 w 164"/>
                <a:gd name="T35" fmla="*/ 728 h 718"/>
                <a:gd name="T36" fmla="*/ 39 w 164"/>
                <a:gd name="T37" fmla="*/ 728 h 718"/>
                <a:gd name="T38" fmla="*/ 47 w 164"/>
                <a:gd name="T39" fmla="*/ 724 h 718"/>
                <a:gd name="T40" fmla="*/ 55 w 164"/>
                <a:gd name="T41" fmla="*/ 716 h 718"/>
                <a:gd name="T42" fmla="*/ 58 w 164"/>
                <a:gd name="T43" fmla="*/ 708 h 718"/>
                <a:gd name="T44" fmla="*/ 62 w 164"/>
                <a:gd name="T45" fmla="*/ 696 h 718"/>
                <a:gd name="T46" fmla="*/ 68 w 164"/>
                <a:gd name="T47" fmla="*/ 682 h 718"/>
                <a:gd name="T48" fmla="*/ 76 w 164"/>
                <a:gd name="T49" fmla="*/ 654 h 718"/>
                <a:gd name="T50" fmla="*/ 84 w 164"/>
                <a:gd name="T51" fmla="*/ 624 h 718"/>
                <a:gd name="T52" fmla="*/ 90 w 164"/>
                <a:gd name="T53" fmla="*/ 580 h 718"/>
                <a:gd name="T54" fmla="*/ 90 w 164"/>
                <a:gd name="T55" fmla="*/ 580 h 718"/>
                <a:gd name="T56" fmla="*/ 97 w 164"/>
                <a:gd name="T57" fmla="*/ 519 h 718"/>
                <a:gd name="T58" fmla="*/ 107 w 164"/>
                <a:gd name="T59" fmla="*/ 465 h 718"/>
                <a:gd name="T60" fmla="*/ 130 w 164"/>
                <a:gd name="T61" fmla="*/ 359 h 718"/>
                <a:gd name="T62" fmla="*/ 136 w 164"/>
                <a:gd name="T63" fmla="*/ 307 h 718"/>
                <a:gd name="T64" fmla="*/ 142 w 164"/>
                <a:gd name="T65" fmla="*/ 253 h 718"/>
                <a:gd name="T66" fmla="*/ 144 w 164"/>
                <a:gd name="T67" fmla="*/ 225 h 718"/>
                <a:gd name="T68" fmla="*/ 144 w 164"/>
                <a:gd name="T69" fmla="*/ 197 h 718"/>
                <a:gd name="T70" fmla="*/ 144 w 164"/>
                <a:gd name="T71" fmla="*/ 164 h 718"/>
                <a:gd name="T72" fmla="*/ 142 w 164"/>
                <a:gd name="T73" fmla="*/ 136 h 718"/>
                <a:gd name="T74" fmla="*/ 142 w 164"/>
                <a:gd name="T75" fmla="*/ 136 h 718"/>
                <a:gd name="T76" fmla="*/ 139 w 164"/>
                <a:gd name="T77" fmla="*/ 94 h 718"/>
                <a:gd name="T78" fmla="*/ 137 w 164"/>
                <a:gd name="T79" fmla="*/ 74 h 718"/>
                <a:gd name="T80" fmla="*/ 133 w 164"/>
                <a:gd name="T81" fmla="*/ 54 h 718"/>
                <a:gd name="T82" fmla="*/ 127 w 164"/>
                <a:gd name="T83" fmla="*/ 38 h 718"/>
                <a:gd name="T84" fmla="*/ 123 w 164"/>
                <a:gd name="T85" fmla="*/ 30 h 718"/>
                <a:gd name="T86" fmla="*/ 117 w 164"/>
                <a:gd name="T87" fmla="*/ 24 h 718"/>
                <a:gd name="T88" fmla="*/ 109 w 164"/>
                <a:gd name="T89" fmla="*/ 16 h 718"/>
                <a:gd name="T90" fmla="*/ 100 w 164"/>
                <a:gd name="T91" fmla="*/ 12 h 718"/>
                <a:gd name="T92" fmla="*/ 93 w 164"/>
                <a:gd name="T93" fmla="*/ 6 h 718"/>
                <a:gd name="T94" fmla="*/ 82 w 164"/>
                <a:gd name="T95" fmla="*/ 4 h 718"/>
                <a:gd name="T96" fmla="*/ 82 w 164"/>
                <a:gd name="T97" fmla="*/ 4 h 718"/>
                <a:gd name="T98" fmla="*/ 68 w 164"/>
                <a:gd name="T99" fmla="*/ 0 h 718"/>
                <a:gd name="T100" fmla="*/ 58 w 164"/>
                <a:gd name="T101" fmla="*/ 0 h 718"/>
                <a:gd name="T102" fmla="*/ 49 w 164"/>
                <a:gd name="T103" fmla="*/ 0 h 718"/>
                <a:gd name="T104" fmla="*/ 39 w 164"/>
                <a:gd name="T105" fmla="*/ 4 h 718"/>
                <a:gd name="T106" fmla="*/ 31 w 164"/>
                <a:gd name="T107" fmla="*/ 8 h 718"/>
                <a:gd name="T108" fmla="*/ 25 w 164"/>
                <a:gd name="T109" fmla="*/ 12 h 718"/>
                <a:gd name="T110" fmla="*/ 21 w 164"/>
                <a:gd name="T111" fmla="*/ 20 h 718"/>
                <a:gd name="T112" fmla="*/ 20 w 164"/>
                <a:gd name="T113" fmla="*/ 28 h 718"/>
                <a:gd name="T114" fmla="*/ 20 w 164"/>
                <a:gd name="T115" fmla="*/ 36 h 718"/>
                <a:gd name="T116" fmla="*/ 18 w 164"/>
                <a:gd name="T117" fmla="*/ 46 h 718"/>
                <a:gd name="T118" fmla="*/ 18 w 164"/>
                <a:gd name="T119" fmla="*/ 66 h 718"/>
                <a:gd name="T120" fmla="*/ 20 w 164"/>
                <a:gd name="T121" fmla="*/ 90 h 718"/>
                <a:gd name="T122" fmla="*/ 25 w 164"/>
                <a:gd name="T123" fmla="*/ 112 h 71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64" h="718">
                  <a:moveTo>
                    <a:pt x="22" y="104"/>
                  </a:moveTo>
                  <a:lnTo>
                    <a:pt x="22" y="104"/>
                  </a:lnTo>
                  <a:lnTo>
                    <a:pt x="24" y="316"/>
                  </a:lnTo>
                  <a:lnTo>
                    <a:pt x="22" y="420"/>
                  </a:lnTo>
                  <a:lnTo>
                    <a:pt x="18" y="472"/>
                  </a:lnTo>
                  <a:lnTo>
                    <a:pt x="14" y="524"/>
                  </a:lnTo>
                  <a:lnTo>
                    <a:pt x="8" y="564"/>
                  </a:lnTo>
                  <a:lnTo>
                    <a:pt x="2" y="620"/>
                  </a:lnTo>
                  <a:lnTo>
                    <a:pt x="0" y="648"/>
                  </a:lnTo>
                  <a:lnTo>
                    <a:pt x="0" y="672"/>
                  </a:lnTo>
                  <a:lnTo>
                    <a:pt x="2" y="684"/>
                  </a:lnTo>
                  <a:lnTo>
                    <a:pt x="4" y="694"/>
                  </a:lnTo>
                  <a:lnTo>
                    <a:pt x="8" y="700"/>
                  </a:lnTo>
                  <a:lnTo>
                    <a:pt x="12" y="706"/>
                  </a:lnTo>
                  <a:lnTo>
                    <a:pt x="24" y="714"/>
                  </a:lnTo>
                  <a:lnTo>
                    <a:pt x="34" y="718"/>
                  </a:lnTo>
                  <a:lnTo>
                    <a:pt x="44" y="718"/>
                  </a:lnTo>
                  <a:lnTo>
                    <a:pt x="52" y="714"/>
                  </a:lnTo>
                  <a:lnTo>
                    <a:pt x="60" y="706"/>
                  </a:lnTo>
                  <a:lnTo>
                    <a:pt x="66" y="698"/>
                  </a:lnTo>
                  <a:lnTo>
                    <a:pt x="72" y="686"/>
                  </a:lnTo>
                  <a:lnTo>
                    <a:pt x="78" y="672"/>
                  </a:lnTo>
                  <a:lnTo>
                    <a:pt x="86" y="644"/>
                  </a:lnTo>
                  <a:lnTo>
                    <a:pt x="94" y="614"/>
                  </a:lnTo>
                  <a:lnTo>
                    <a:pt x="100" y="570"/>
                  </a:lnTo>
                  <a:lnTo>
                    <a:pt x="110" y="514"/>
                  </a:lnTo>
                  <a:lnTo>
                    <a:pt x="122" y="460"/>
                  </a:lnTo>
                  <a:lnTo>
                    <a:pt x="146" y="354"/>
                  </a:lnTo>
                  <a:lnTo>
                    <a:pt x="154" y="302"/>
                  </a:lnTo>
                  <a:lnTo>
                    <a:pt x="162" y="248"/>
                  </a:lnTo>
                  <a:lnTo>
                    <a:pt x="164" y="220"/>
                  </a:lnTo>
                  <a:lnTo>
                    <a:pt x="164" y="192"/>
                  </a:lnTo>
                  <a:lnTo>
                    <a:pt x="164" y="164"/>
                  </a:lnTo>
                  <a:lnTo>
                    <a:pt x="162" y="136"/>
                  </a:lnTo>
                  <a:lnTo>
                    <a:pt x="158" y="94"/>
                  </a:lnTo>
                  <a:lnTo>
                    <a:pt x="156" y="74"/>
                  </a:lnTo>
                  <a:lnTo>
                    <a:pt x="150" y="54"/>
                  </a:lnTo>
                  <a:lnTo>
                    <a:pt x="142" y="38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24" y="16"/>
                  </a:lnTo>
                  <a:lnTo>
                    <a:pt x="114" y="12"/>
                  </a:lnTo>
                  <a:lnTo>
                    <a:pt x="104" y="6"/>
                  </a:lnTo>
                  <a:lnTo>
                    <a:pt x="92" y="4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4" y="4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6" y="20"/>
                  </a:lnTo>
                  <a:lnTo>
                    <a:pt x="22" y="28"/>
                  </a:lnTo>
                  <a:lnTo>
                    <a:pt x="20" y="36"/>
                  </a:lnTo>
                  <a:lnTo>
                    <a:pt x="18" y="46"/>
                  </a:lnTo>
                  <a:lnTo>
                    <a:pt x="18" y="66"/>
                  </a:lnTo>
                  <a:lnTo>
                    <a:pt x="22" y="90"/>
                  </a:lnTo>
                  <a:lnTo>
                    <a:pt x="30" y="11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24"/>
            <p:cNvSpPr>
              <a:spLocks/>
            </p:cNvSpPr>
            <p:nvPr userDrawn="1"/>
          </p:nvSpPr>
          <p:spPr bwMode="auto">
            <a:xfrm>
              <a:off x="5536" y="-1287"/>
              <a:ext cx="160" cy="860"/>
            </a:xfrm>
            <a:custGeom>
              <a:avLst/>
              <a:gdLst>
                <a:gd name="T0" fmla="*/ 14 w 156"/>
                <a:gd name="T1" fmla="*/ 120 h 872"/>
                <a:gd name="T2" fmla="*/ 14 w 156"/>
                <a:gd name="T3" fmla="*/ 535 h 872"/>
                <a:gd name="T4" fmla="*/ 14 w 156"/>
                <a:gd name="T5" fmla="*/ 535 h 872"/>
                <a:gd name="T6" fmla="*/ 12 w 156"/>
                <a:gd name="T7" fmla="*/ 609 h 872"/>
                <a:gd name="T8" fmla="*/ 12 w 156"/>
                <a:gd name="T9" fmla="*/ 664 h 872"/>
                <a:gd name="T10" fmla="*/ 14 w 156"/>
                <a:gd name="T11" fmla="*/ 719 h 872"/>
                <a:gd name="T12" fmla="*/ 18 w 156"/>
                <a:gd name="T13" fmla="*/ 743 h 872"/>
                <a:gd name="T14" fmla="*/ 27 w 156"/>
                <a:gd name="T15" fmla="*/ 765 h 872"/>
                <a:gd name="T16" fmla="*/ 33 w 156"/>
                <a:gd name="T17" fmla="*/ 784 h 872"/>
                <a:gd name="T18" fmla="*/ 41 w 156"/>
                <a:gd name="T19" fmla="*/ 799 h 872"/>
                <a:gd name="T20" fmla="*/ 47 w 156"/>
                <a:gd name="T21" fmla="*/ 804 h 872"/>
                <a:gd name="T22" fmla="*/ 53 w 156"/>
                <a:gd name="T23" fmla="*/ 810 h 872"/>
                <a:gd name="T24" fmla="*/ 59 w 156"/>
                <a:gd name="T25" fmla="*/ 812 h 872"/>
                <a:gd name="T26" fmla="*/ 70 w 156"/>
                <a:gd name="T27" fmla="*/ 813 h 872"/>
                <a:gd name="T28" fmla="*/ 78 w 156"/>
                <a:gd name="T29" fmla="*/ 812 h 872"/>
                <a:gd name="T30" fmla="*/ 86 w 156"/>
                <a:gd name="T31" fmla="*/ 810 h 872"/>
                <a:gd name="T32" fmla="*/ 94 w 156"/>
                <a:gd name="T33" fmla="*/ 806 h 872"/>
                <a:gd name="T34" fmla="*/ 107 w 156"/>
                <a:gd name="T35" fmla="*/ 799 h 872"/>
                <a:gd name="T36" fmla="*/ 107 w 156"/>
                <a:gd name="T37" fmla="*/ 799 h 872"/>
                <a:gd name="T38" fmla="*/ 117 w 156"/>
                <a:gd name="T39" fmla="*/ 791 h 872"/>
                <a:gd name="T40" fmla="*/ 125 w 156"/>
                <a:gd name="T41" fmla="*/ 784 h 872"/>
                <a:gd name="T42" fmla="*/ 129 w 156"/>
                <a:gd name="T43" fmla="*/ 775 h 872"/>
                <a:gd name="T44" fmla="*/ 135 w 156"/>
                <a:gd name="T45" fmla="*/ 763 h 872"/>
                <a:gd name="T46" fmla="*/ 139 w 156"/>
                <a:gd name="T47" fmla="*/ 741 h 872"/>
                <a:gd name="T48" fmla="*/ 142 w 156"/>
                <a:gd name="T49" fmla="*/ 717 h 872"/>
                <a:gd name="T50" fmla="*/ 142 w 156"/>
                <a:gd name="T51" fmla="*/ 690 h 872"/>
                <a:gd name="T52" fmla="*/ 142 w 156"/>
                <a:gd name="T53" fmla="*/ 666 h 872"/>
                <a:gd name="T54" fmla="*/ 139 w 156"/>
                <a:gd name="T55" fmla="*/ 643 h 872"/>
                <a:gd name="T56" fmla="*/ 139 w 156"/>
                <a:gd name="T57" fmla="*/ 621 h 872"/>
                <a:gd name="T58" fmla="*/ 139 w 156"/>
                <a:gd name="T59" fmla="*/ 621 h 872"/>
                <a:gd name="T60" fmla="*/ 145 w 156"/>
                <a:gd name="T61" fmla="*/ 560 h 872"/>
                <a:gd name="T62" fmla="*/ 153 w 156"/>
                <a:gd name="T63" fmla="*/ 497 h 872"/>
                <a:gd name="T64" fmla="*/ 162 w 156"/>
                <a:gd name="T65" fmla="*/ 436 h 872"/>
                <a:gd name="T66" fmla="*/ 168 w 156"/>
                <a:gd name="T67" fmla="*/ 374 h 872"/>
                <a:gd name="T68" fmla="*/ 168 w 156"/>
                <a:gd name="T69" fmla="*/ 374 h 872"/>
                <a:gd name="T70" fmla="*/ 174 w 156"/>
                <a:gd name="T71" fmla="*/ 282 h 872"/>
                <a:gd name="T72" fmla="*/ 176 w 156"/>
                <a:gd name="T73" fmla="*/ 231 h 872"/>
                <a:gd name="T74" fmla="*/ 176 w 156"/>
                <a:gd name="T75" fmla="*/ 177 h 872"/>
                <a:gd name="T76" fmla="*/ 174 w 156"/>
                <a:gd name="T77" fmla="*/ 152 h 872"/>
                <a:gd name="T78" fmla="*/ 170 w 156"/>
                <a:gd name="T79" fmla="*/ 126 h 872"/>
                <a:gd name="T80" fmla="*/ 164 w 156"/>
                <a:gd name="T81" fmla="*/ 104 h 872"/>
                <a:gd name="T82" fmla="*/ 158 w 156"/>
                <a:gd name="T83" fmla="*/ 81 h 872"/>
                <a:gd name="T84" fmla="*/ 145 w 156"/>
                <a:gd name="T85" fmla="*/ 61 h 872"/>
                <a:gd name="T86" fmla="*/ 131 w 156"/>
                <a:gd name="T87" fmla="*/ 43 h 872"/>
                <a:gd name="T88" fmla="*/ 117 w 156"/>
                <a:gd name="T89" fmla="*/ 32 h 872"/>
                <a:gd name="T90" fmla="*/ 107 w 156"/>
                <a:gd name="T91" fmla="*/ 26 h 872"/>
                <a:gd name="T92" fmla="*/ 96 w 156"/>
                <a:gd name="T93" fmla="*/ 20 h 872"/>
                <a:gd name="T94" fmla="*/ 96 w 156"/>
                <a:gd name="T95" fmla="*/ 20 h 872"/>
                <a:gd name="T96" fmla="*/ 76 w 156"/>
                <a:gd name="T97" fmla="*/ 12 h 872"/>
                <a:gd name="T98" fmla="*/ 49 w 156"/>
                <a:gd name="T99" fmla="*/ 8 h 872"/>
                <a:gd name="T100" fmla="*/ 0 w 156"/>
                <a:gd name="T101" fmla="*/ 0 h 872"/>
                <a:gd name="T102" fmla="*/ 0 w 156"/>
                <a:gd name="T103" fmla="*/ 0 h 872"/>
                <a:gd name="T104" fmla="*/ 0 w 156"/>
                <a:gd name="T105" fmla="*/ 16 h 872"/>
                <a:gd name="T106" fmla="*/ 2 w 156"/>
                <a:gd name="T107" fmla="*/ 32 h 872"/>
                <a:gd name="T108" fmla="*/ 4 w 156"/>
                <a:gd name="T109" fmla="*/ 43 h 872"/>
                <a:gd name="T110" fmla="*/ 10 w 156"/>
                <a:gd name="T111" fmla="*/ 61 h 872"/>
                <a:gd name="T112" fmla="*/ 18 w 156"/>
                <a:gd name="T113" fmla="*/ 91 h 872"/>
                <a:gd name="T114" fmla="*/ 27 w 156"/>
                <a:gd name="T115" fmla="*/ 104 h 872"/>
                <a:gd name="T116" fmla="*/ 27 w 156"/>
                <a:gd name="T117" fmla="*/ 112 h 872"/>
                <a:gd name="T118" fmla="*/ 14 w 156"/>
                <a:gd name="T119" fmla="*/ 120 h 8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6" h="872">
                  <a:moveTo>
                    <a:pt x="14" y="130"/>
                  </a:moveTo>
                  <a:lnTo>
                    <a:pt x="14" y="574"/>
                  </a:lnTo>
                  <a:lnTo>
                    <a:pt x="12" y="654"/>
                  </a:lnTo>
                  <a:lnTo>
                    <a:pt x="12" y="712"/>
                  </a:lnTo>
                  <a:lnTo>
                    <a:pt x="14" y="770"/>
                  </a:lnTo>
                  <a:lnTo>
                    <a:pt x="18" y="796"/>
                  </a:lnTo>
                  <a:lnTo>
                    <a:pt x="22" y="820"/>
                  </a:lnTo>
                  <a:lnTo>
                    <a:pt x="28" y="840"/>
                  </a:lnTo>
                  <a:lnTo>
                    <a:pt x="36" y="856"/>
                  </a:lnTo>
                  <a:lnTo>
                    <a:pt x="42" y="862"/>
                  </a:lnTo>
                  <a:lnTo>
                    <a:pt x="48" y="868"/>
                  </a:lnTo>
                  <a:lnTo>
                    <a:pt x="54" y="870"/>
                  </a:lnTo>
                  <a:lnTo>
                    <a:pt x="60" y="872"/>
                  </a:lnTo>
                  <a:lnTo>
                    <a:pt x="68" y="870"/>
                  </a:lnTo>
                  <a:lnTo>
                    <a:pt x="76" y="868"/>
                  </a:lnTo>
                  <a:lnTo>
                    <a:pt x="84" y="864"/>
                  </a:lnTo>
                  <a:lnTo>
                    <a:pt x="94" y="856"/>
                  </a:lnTo>
                  <a:lnTo>
                    <a:pt x="102" y="848"/>
                  </a:lnTo>
                  <a:lnTo>
                    <a:pt x="110" y="840"/>
                  </a:lnTo>
                  <a:lnTo>
                    <a:pt x="114" y="830"/>
                  </a:lnTo>
                  <a:lnTo>
                    <a:pt x="120" y="818"/>
                  </a:lnTo>
                  <a:lnTo>
                    <a:pt x="124" y="794"/>
                  </a:lnTo>
                  <a:lnTo>
                    <a:pt x="126" y="768"/>
                  </a:lnTo>
                  <a:lnTo>
                    <a:pt x="126" y="740"/>
                  </a:lnTo>
                  <a:lnTo>
                    <a:pt x="126" y="714"/>
                  </a:lnTo>
                  <a:lnTo>
                    <a:pt x="124" y="688"/>
                  </a:lnTo>
                  <a:lnTo>
                    <a:pt x="124" y="666"/>
                  </a:lnTo>
                  <a:lnTo>
                    <a:pt x="128" y="600"/>
                  </a:lnTo>
                  <a:lnTo>
                    <a:pt x="134" y="532"/>
                  </a:lnTo>
                  <a:lnTo>
                    <a:pt x="142" y="466"/>
                  </a:lnTo>
                  <a:lnTo>
                    <a:pt x="148" y="400"/>
                  </a:lnTo>
                  <a:lnTo>
                    <a:pt x="154" y="302"/>
                  </a:lnTo>
                  <a:lnTo>
                    <a:pt x="156" y="246"/>
                  </a:lnTo>
                  <a:lnTo>
                    <a:pt x="156" y="190"/>
                  </a:lnTo>
                  <a:lnTo>
                    <a:pt x="154" y="162"/>
                  </a:lnTo>
                  <a:lnTo>
                    <a:pt x="150" y="136"/>
                  </a:lnTo>
                  <a:lnTo>
                    <a:pt x="144" y="110"/>
                  </a:lnTo>
                  <a:lnTo>
                    <a:pt x="138" y="86"/>
                  </a:lnTo>
                  <a:lnTo>
                    <a:pt x="128" y="66"/>
                  </a:lnTo>
                  <a:lnTo>
                    <a:pt x="116" y="48"/>
                  </a:lnTo>
                  <a:lnTo>
                    <a:pt x="102" y="32"/>
                  </a:lnTo>
                  <a:lnTo>
                    <a:pt x="94" y="26"/>
                  </a:lnTo>
                  <a:lnTo>
                    <a:pt x="86" y="20"/>
                  </a:lnTo>
                  <a:lnTo>
                    <a:pt x="66" y="12"/>
                  </a:lnTo>
                  <a:lnTo>
                    <a:pt x="44" y="8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32"/>
                  </a:lnTo>
                  <a:lnTo>
                    <a:pt x="4" y="48"/>
                  </a:lnTo>
                  <a:lnTo>
                    <a:pt x="10" y="66"/>
                  </a:lnTo>
                  <a:lnTo>
                    <a:pt x="18" y="96"/>
                  </a:lnTo>
                  <a:lnTo>
                    <a:pt x="22" y="110"/>
                  </a:lnTo>
                  <a:lnTo>
                    <a:pt x="22" y="122"/>
                  </a:lnTo>
                  <a:lnTo>
                    <a:pt x="14" y="1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25"/>
            <p:cNvSpPr>
              <a:spLocks/>
            </p:cNvSpPr>
            <p:nvPr userDrawn="1"/>
          </p:nvSpPr>
          <p:spPr bwMode="auto">
            <a:xfrm>
              <a:off x="5536" y="-1287"/>
              <a:ext cx="160" cy="860"/>
            </a:xfrm>
            <a:custGeom>
              <a:avLst/>
              <a:gdLst>
                <a:gd name="T0" fmla="*/ 14 w 156"/>
                <a:gd name="T1" fmla="*/ 120 h 872"/>
                <a:gd name="T2" fmla="*/ 14 w 156"/>
                <a:gd name="T3" fmla="*/ 535 h 872"/>
                <a:gd name="T4" fmla="*/ 14 w 156"/>
                <a:gd name="T5" fmla="*/ 535 h 872"/>
                <a:gd name="T6" fmla="*/ 12 w 156"/>
                <a:gd name="T7" fmla="*/ 609 h 872"/>
                <a:gd name="T8" fmla="*/ 12 w 156"/>
                <a:gd name="T9" fmla="*/ 664 h 872"/>
                <a:gd name="T10" fmla="*/ 14 w 156"/>
                <a:gd name="T11" fmla="*/ 719 h 872"/>
                <a:gd name="T12" fmla="*/ 18 w 156"/>
                <a:gd name="T13" fmla="*/ 743 h 872"/>
                <a:gd name="T14" fmla="*/ 27 w 156"/>
                <a:gd name="T15" fmla="*/ 765 h 872"/>
                <a:gd name="T16" fmla="*/ 33 w 156"/>
                <a:gd name="T17" fmla="*/ 784 h 872"/>
                <a:gd name="T18" fmla="*/ 41 w 156"/>
                <a:gd name="T19" fmla="*/ 799 h 872"/>
                <a:gd name="T20" fmla="*/ 47 w 156"/>
                <a:gd name="T21" fmla="*/ 804 h 872"/>
                <a:gd name="T22" fmla="*/ 53 w 156"/>
                <a:gd name="T23" fmla="*/ 810 h 872"/>
                <a:gd name="T24" fmla="*/ 59 w 156"/>
                <a:gd name="T25" fmla="*/ 812 h 872"/>
                <a:gd name="T26" fmla="*/ 70 w 156"/>
                <a:gd name="T27" fmla="*/ 813 h 872"/>
                <a:gd name="T28" fmla="*/ 78 w 156"/>
                <a:gd name="T29" fmla="*/ 812 h 872"/>
                <a:gd name="T30" fmla="*/ 86 w 156"/>
                <a:gd name="T31" fmla="*/ 810 h 872"/>
                <a:gd name="T32" fmla="*/ 94 w 156"/>
                <a:gd name="T33" fmla="*/ 806 h 872"/>
                <a:gd name="T34" fmla="*/ 107 w 156"/>
                <a:gd name="T35" fmla="*/ 799 h 872"/>
                <a:gd name="T36" fmla="*/ 107 w 156"/>
                <a:gd name="T37" fmla="*/ 799 h 872"/>
                <a:gd name="T38" fmla="*/ 117 w 156"/>
                <a:gd name="T39" fmla="*/ 791 h 872"/>
                <a:gd name="T40" fmla="*/ 125 w 156"/>
                <a:gd name="T41" fmla="*/ 784 h 872"/>
                <a:gd name="T42" fmla="*/ 129 w 156"/>
                <a:gd name="T43" fmla="*/ 775 h 872"/>
                <a:gd name="T44" fmla="*/ 135 w 156"/>
                <a:gd name="T45" fmla="*/ 763 h 872"/>
                <a:gd name="T46" fmla="*/ 139 w 156"/>
                <a:gd name="T47" fmla="*/ 741 h 872"/>
                <a:gd name="T48" fmla="*/ 142 w 156"/>
                <a:gd name="T49" fmla="*/ 717 h 872"/>
                <a:gd name="T50" fmla="*/ 142 w 156"/>
                <a:gd name="T51" fmla="*/ 690 h 872"/>
                <a:gd name="T52" fmla="*/ 142 w 156"/>
                <a:gd name="T53" fmla="*/ 666 h 872"/>
                <a:gd name="T54" fmla="*/ 139 w 156"/>
                <a:gd name="T55" fmla="*/ 643 h 872"/>
                <a:gd name="T56" fmla="*/ 139 w 156"/>
                <a:gd name="T57" fmla="*/ 621 h 872"/>
                <a:gd name="T58" fmla="*/ 139 w 156"/>
                <a:gd name="T59" fmla="*/ 621 h 872"/>
                <a:gd name="T60" fmla="*/ 145 w 156"/>
                <a:gd name="T61" fmla="*/ 560 h 872"/>
                <a:gd name="T62" fmla="*/ 153 w 156"/>
                <a:gd name="T63" fmla="*/ 497 h 872"/>
                <a:gd name="T64" fmla="*/ 162 w 156"/>
                <a:gd name="T65" fmla="*/ 436 h 872"/>
                <a:gd name="T66" fmla="*/ 168 w 156"/>
                <a:gd name="T67" fmla="*/ 374 h 872"/>
                <a:gd name="T68" fmla="*/ 168 w 156"/>
                <a:gd name="T69" fmla="*/ 374 h 872"/>
                <a:gd name="T70" fmla="*/ 174 w 156"/>
                <a:gd name="T71" fmla="*/ 282 h 872"/>
                <a:gd name="T72" fmla="*/ 176 w 156"/>
                <a:gd name="T73" fmla="*/ 231 h 872"/>
                <a:gd name="T74" fmla="*/ 176 w 156"/>
                <a:gd name="T75" fmla="*/ 177 h 872"/>
                <a:gd name="T76" fmla="*/ 174 w 156"/>
                <a:gd name="T77" fmla="*/ 152 h 872"/>
                <a:gd name="T78" fmla="*/ 170 w 156"/>
                <a:gd name="T79" fmla="*/ 126 h 872"/>
                <a:gd name="T80" fmla="*/ 164 w 156"/>
                <a:gd name="T81" fmla="*/ 104 h 872"/>
                <a:gd name="T82" fmla="*/ 158 w 156"/>
                <a:gd name="T83" fmla="*/ 81 h 872"/>
                <a:gd name="T84" fmla="*/ 145 w 156"/>
                <a:gd name="T85" fmla="*/ 61 h 872"/>
                <a:gd name="T86" fmla="*/ 131 w 156"/>
                <a:gd name="T87" fmla="*/ 43 h 872"/>
                <a:gd name="T88" fmla="*/ 117 w 156"/>
                <a:gd name="T89" fmla="*/ 32 h 872"/>
                <a:gd name="T90" fmla="*/ 107 w 156"/>
                <a:gd name="T91" fmla="*/ 26 h 872"/>
                <a:gd name="T92" fmla="*/ 96 w 156"/>
                <a:gd name="T93" fmla="*/ 20 h 872"/>
                <a:gd name="T94" fmla="*/ 96 w 156"/>
                <a:gd name="T95" fmla="*/ 20 h 872"/>
                <a:gd name="T96" fmla="*/ 76 w 156"/>
                <a:gd name="T97" fmla="*/ 12 h 872"/>
                <a:gd name="T98" fmla="*/ 49 w 156"/>
                <a:gd name="T99" fmla="*/ 8 h 872"/>
                <a:gd name="T100" fmla="*/ 0 w 156"/>
                <a:gd name="T101" fmla="*/ 0 h 872"/>
                <a:gd name="T102" fmla="*/ 0 w 156"/>
                <a:gd name="T103" fmla="*/ 0 h 872"/>
                <a:gd name="T104" fmla="*/ 0 w 156"/>
                <a:gd name="T105" fmla="*/ 16 h 872"/>
                <a:gd name="T106" fmla="*/ 2 w 156"/>
                <a:gd name="T107" fmla="*/ 32 h 872"/>
                <a:gd name="T108" fmla="*/ 4 w 156"/>
                <a:gd name="T109" fmla="*/ 43 h 872"/>
                <a:gd name="T110" fmla="*/ 10 w 156"/>
                <a:gd name="T111" fmla="*/ 61 h 872"/>
                <a:gd name="T112" fmla="*/ 18 w 156"/>
                <a:gd name="T113" fmla="*/ 91 h 872"/>
                <a:gd name="T114" fmla="*/ 27 w 156"/>
                <a:gd name="T115" fmla="*/ 104 h 872"/>
                <a:gd name="T116" fmla="*/ 27 w 156"/>
                <a:gd name="T117" fmla="*/ 112 h 8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56" h="872">
                  <a:moveTo>
                    <a:pt x="14" y="130"/>
                  </a:moveTo>
                  <a:lnTo>
                    <a:pt x="14" y="574"/>
                  </a:lnTo>
                  <a:lnTo>
                    <a:pt x="12" y="654"/>
                  </a:lnTo>
                  <a:lnTo>
                    <a:pt x="12" y="712"/>
                  </a:lnTo>
                  <a:lnTo>
                    <a:pt x="14" y="770"/>
                  </a:lnTo>
                  <a:lnTo>
                    <a:pt x="18" y="796"/>
                  </a:lnTo>
                  <a:lnTo>
                    <a:pt x="22" y="820"/>
                  </a:lnTo>
                  <a:lnTo>
                    <a:pt x="28" y="840"/>
                  </a:lnTo>
                  <a:lnTo>
                    <a:pt x="36" y="856"/>
                  </a:lnTo>
                  <a:lnTo>
                    <a:pt x="42" y="862"/>
                  </a:lnTo>
                  <a:lnTo>
                    <a:pt x="48" y="868"/>
                  </a:lnTo>
                  <a:lnTo>
                    <a:pt x="54" y="870"/>
                  </a:lnTo>
                  <a:lnTo>
                    <a:pt x="60" y="872"/>
                  </a:lnTo>
                  <a:lnTo>
                    <a:pt x="68" y="870"/>
                  </a:lnTo>
                  <a:lnTo>
                    <a:pt x="76" y="868"/>
                  </a:lnTo>
                  <a:lnTo>
                    <a:pt x="84" y="864"/>
                  </a:lnTo>
                  <a:lnTo>
                    <a:pt x="94" y="856"/>
                  </a:lnTo>
                  <a:lnTo>
                    <a:pt x="102" y="848"/>
                  </a:lnTo>
                  <a:lnTo>
                    <a:pt x="110" y="840"/>
                  </a:lnTo>
                  <a:lnTo>
                    <a:pt x="114" y="830"/>
                  </a:lnTo>
                  <a:lnTo>
                    <a:pt x="120" y="818"/>
                  </a:lnTo>
                  <a:lnTo>
                    <a:pt x="124" y="794"/>
                  </a:lnTo>
                  <a:lnTo>
                    <a:pt x="126" y="768"/>
                  </a:lnTo>
                  <a:lnTo>
                    <a:pt x="126" y="740"/>
                  </a:lnTo>
                  <a:lnTo>
                    <a:pt x="126" y="714"/>
                  </a:lnTo>
                  <a:lnTo>
                    <a:pt x="124" y="688"/>
                  </a:lnTo>
                  <a:lnTo>
                    <a:pt x="124" y="666"/>
                  </a:lnTo>
                  <a:lnTo>
                    <a:pt x="128" y="600"/>
                  </a:lnTo>
                  <a:lnTo>
                    <a:pt x="134" y="532"/>
                  </a:lnTo>
                  <a:lnTo>
                    <a:pt x="142" y="466"/>
                  </a:lnTo>
                  <a:lnTo>
                    <a:pt x="148" y="400"/>
                  </a:lnTo>
                  <a:lnTo>
                    <a:pt x="154" y="302"/>
                  </a:lnTo>
                  <a:lnTo>
                    <a:pt x="156" y="246"/>
                  </a:lnTo>
                  <a:lnTo>
                    <a:pt x="156" y="190"/>
                  </a:lnTo>
                  <a:lnTo>
                    <a:pt x="154" y="162"/>
                  </a:lnTo>
                  <a:lnTo>
                    <a:pt x="150" y="136"/>
                  </a:lnTo>
                  <a:lnTo>
                    <a:pt x="144" y="110"/>
                  </a:lnTo>
                  <a:lnTo>
                    <a:pt x="138" y="86"/>
                  </a:lnTo>
                  <a:lnTo>
                    <a:pt x="128" y="66"/>
                  </a:lnTo>
                  <a:lnTo>
                    <a:pt x="116" y="48"/>
                  </a:lnTo>
                  <a:lnTo>
                    <a:pt x="102" y="32"/>
                  </a:lnTo>
                  <a:lnTo>
                    <a:pt x="94" y="26"/>
                  </a:lnTo>
                  <a:lnTo>
                    <a:pt x="86" y="20"/>
                  </a:lnTo>
                  <a:lnTo>
                    <a:pt x="66" y="12"/>
                  </a:lnTo>
                  <a:lnTo>
                    <a:pt x="44" y="8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32"/>
                  </a:lnTo>
                  <a:lnTo>
                    <a:pt x="4" y="48"/>
                  </a:lnTo>
                  <a:lnTo>
                    <a:pt x="10" y="66"/>
                  </a:lnTo>
                  <a:lnTo>
                    <a:pt x="18" y="96"/>
                  </a:lnTo>
                  <a:lnTo>
                    <a:pt x="22" y="110"/>
                  </a:lnTo>
                  <a:lnTo>
                    <a:pt x="22" y="12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226"/>
            <p:cNvSpPr>
              <a:spLocks/>
            </p:cNvSpPr>
            <p:nvPr userDrawn="1"/>
          </p:nvSpPr>
          <p:spPr bwMode="auto">
            <a:xfrm>
              <a:off x="6056" y="-1307"/>
              <a:ext cx="140" cy="640"/>
            </a:xfrm>
            <a:custGeom>
              <a:avLst/>
              <a:gdLst>
                <a:gd name="T0" fmla="*/ 4 w 132"/>
                <a:gd name="T1" fmla="*/ 87 h 644"/>
                <a:gd name="T2" fmla="*/ 4 w 132"/>
                <a:gd name="T3" fmla="*/ 87 h 644"/>
                <a:gd name="T4" fmla="*/ 2 w 132"/>
                <a:gd name="T5" fmla="*/ 215 h 644"/>
                <a:gd name="T6" fmla="*/ 0 w 132"/>
                <a:gd name="T7" fmla="*/ 298 h 644"/>
                <a:gd name="T8" fmla="*/ 0 w 132"/>
                <a:gd name="T9" fmla="*/ 344 h 644"/>
                <a:gd name="T10" fmla="*/ 2 w 132"/>
                <a:gd name="T11" fmla="*/ 390 h 644"/>
                <a:gd name="T12" fmla="*/ 6 w 132"/>
                <a:gd name="T13" fmla="*/ 431 h 644"/>
                <a:gd name="T14" fmla="*/ 17 w 132"/>
                <a:gd name="T15" fmla="*/ 475 h 644"/>
                <a:gd name="T16" fmla="*/ 23 w 132"/>
                <a:gd name="T17" fmla="*/ 515 h 644"/>
                <a:gd name="T18" fmla="*/ 38 w 132"/>
                <a:gd name="T19" fmla="*/ 550 h 644"/>
                <a:gd name="T20" fmla="*/ 45 w 132"/>
                <a:gd name="T21" fmla="*/ 562 h 644"/>
                <a:gd name="T22" fmla="*/ 54 w 132"/>
                <a:gd name="T23" fmla="*/ 576 h 644"/>
                <a:gd name="T24" fmla="*/ 64 w 132"/>
                <a:gd name="T25" fmla="*/ 590 h 644"/>
                <a:gd name="T26" fmla="*/ 75 w 132"/>
                <a:gd name="T27" fmla="*/ 600 h 644"/>
                <a:gd name="T28" fmla="*/ 86 w 132"/>
                <a:gd name="T29" fmla="*/ 610 h 644"/>
                <a:gd name="T30" fmla="*/ 99 w 132"/>
                <a:gd name="T31" fmla="*/ 616 h 644"/>
                <a:gd name="T32" fmla="*/ 116 w 132"/>
                <a:gd name="T33" fmla="*/ 622 h 644"/>
                <a:gd name="T34" fmla="*/ 129 w 132"/>
                <a:gd name="T35" fmla="*/ 624 h 644"/>
                <a:gd name="T36" fmla="*/ 129 w 132"/>
                <a:gd name="T37" fmla="*/ 624 h 644"/>
                <a:gd name="T38" fmla="*/ 142 w 132"/>
                <a:gd name="T39" fmla="*/ 608 h 644"/>
                <a:gd name="T40" fmla="*/ 153 w 132"/>
                <a:gd name="T41" fmla="*/ 592 h 644"/>
                <a:gd name="T42" fmla="*/ 161 w 132"/>
                <a:gd name="T43" fmla="*/ 574 h 644"/>
                <a:gd name="T44" fmla="*/ 170 w 132"/>
                <a:gd name="T45" fmla="*/ 557 h 644"/>
                <a:gd name="T46" fmla="*/ 172 w 132"/>
                <a:gd name="T47" fmla="*/ 541 h 644"/>
                <a:gd name="T48" fmla="*/ 174 w 132"/>
                <a:gd name="T49" fmla="*/ 521 h 644"/>
                <a:gd name="T50" fmla="*/ 177 w 132"/>
                <a:gd name="T51" fmla="*/ 481 h 644"/>
                <a:gd name="T52" fmla="*/ 177 w 132"/>
                <a:gd name="T53" fmla="*/ 439 h 644"/>
                <a:gd name="T54" fmla="*/ 174 w 132"/>
                <a:gd name="T55" fmla="*/ 398 h 644"/>
                <a:gd name="T56" fmla="*/ 172 w 132"/>
                <a:gd name="T57" fmla="*/ 362 h 644"/>
                <a:gd name="T58" fmla="*/ 174 w 132"/>
                <a:gd name="T59" fmla="*/ 324 h 644"/>
                <a:gd name="T60" fmla="*/ 174 w 132"/>
                <a:gd name="T61" fmla="*/ 324 h 644"/>
                <a:gd name="T62" fmla="*/ 177 w 132"/>
                <a:gd name="T63" fmla="*/ 239 h 644"/>
                <a:gd name="T64" fmla="*/ 177 w 132"/>
                <a:gd name="T65" fmla="*/ 201 h 644"/>
                <a:gd name="T66" fmla="*/ 177 w 132"/>
                <a:gd name="T67" fmla="*/ 161 h 644"/>
                <a:gd name="T68" fmla="*/ 174 w 132"/>
                <a:gd name="T69" fmla="*/ 119 h 644"/>
                <a:gd name="T70" fmla="*/ 170 w 132"/>
                <a:gd name="T71" fmla="*/ 80 h 644"/>
                <a:gd name="T72" fmla="*/ 161 w 132"/>
                <a:gd name="T73" fmla="*/ 42 h 644"/>
                <a:gd name="T74" fmla="*/ 151 w 132"/>
                <a:gd name="T75" fmla="*/ 0 h 644"/>
                <a:gd name="T76" fmla="*/ 151 w 132"/>
                <a:gd name="T77" fmla="*/ 0 h 644"/>
                <a:gd name="T78" fmla="*/ 91 w 132"/>
                <a:gd name="T79" fmla="*/ 0 h 644"/>
                <a:gd name="T80" fmla="*/ 29 w 132"/>
                <a:gd name="T81" fmla="*/ 0 h 644"/>
                <a:gd name="T82" fmla="*/ 29 w 132"/>
                <a:gd name="T83" fmla="*/ 0 h 644"/>
                <a:gd name="T84" fmla="*/ 19 w 132"/>
                <a:gd name="T85" fmla="*/ 28 h 644"/>
                <a:gd name="T86" fmla="*/ 6 w 132"/>
                <a:gd name="T87" fmla="*/ 56 h 644"/>
                <a:gd name="T88" fmla="*/ 4 w 132"/>
                <a:gd name="T89" fmla="*/ 81 h 644"/>
                <a:gd name="T90" fmla="*/ 4 w 132"/>
                <a:gd name="T91" fmla="*/ 95 h 644"/>
                <a:gd name="T92" fmla="*/ 4 w 132"/>
                <a:gd name="T93" fmla="*/ 111 h 644"/>
                <a:gd name="T94" fmla="*/ 4 w 132"/>
                <a:gd name="T95" fmla="*/ 87 h 6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32" h="644">
                  <a:moveTo>
                    <a:pt x="4" y="92"/>
                  </a:moveTo>
                  <a:lnTo>
                    <a:pt x="4" y="92"/>
                  </a:lnTo>
                  <a:lnTo>
                    <a:pt x="2" y="220"/>
                  </a:lnTo>
                  <a:lnTo>
                    <a:pt x="0" y="308"/>
                  </a:lnTo>
                  <a:lnTo>
                    <a:pt x="0" y="354"/>
                  </a:lnTo>
                  <a:lnTo>
                    <a:pt x="2" y="400"/>
                  </a:lnTo>
                  <a:lnTo>
                    <a:pt x="6" y="446"/>
                  </a:lnTo>
                  <a:lnTo>
                    <a:pt x="12" y="490"/>
                  </a:lnTo>
                  <a:lnTo>
                    <a:pt x="18" y="530"/>
                  </a:lnTo>
                  <a:lnTo>
                    <a:pt x="28" y="566"/>
                  </a:lnTo>
                  <a:lnTo>
                    <a:pt x="34" y="582"/>
                  </a:lnTo>
                  <a:lnTo>
                    <a:pt x="40" y="596"/>
                  </a:lnTo>
                  <a:lnTo>
                    <a:pt x="48" y="610"/>
                  </a:lnTo>
                  <a:lnTo>
                    <a:pt x="56" y="620"/>
                  </a:lnTo>
                  <a:lnTo>
                    <a:pt x="64" y="630"/>
                  </a:lnTo>
                  <a:lnTo>
                    <a:pt x="74" y="636"/>
                  </a:lnTo>
                  <a:lnTo>
                    <a:pt x="86" y="642"/>
                  </a:lnTo>
                  <a:lnTo>
                    <a:pt x="96" y="644"/>
                  </a:lnTo>
                  <a:lnTo>
                    <a:pt x="106" y="628"/>
                  </a:lnTo>
                  <a:lnTo>
                    <a:pt x="114" y="612"/>
                  </a:lnTo>
                  <a:lnTo>
                    <a:pt x="120" y="594"/>
                  </a:lnTo>
                  <a:lnTo>
                    <a:pt x="126" y="576"/>
                  </a:lnTo>
                  <a:lnTo>
                    <a:pt x="128" y="556"/>
                  </a:lnTo>
                  <a:lnTo>
                    <a:pt x="130" y="536"/>
                  </a:lnTo>
                  <a:lnTo>
                    <a:pt x="132" y="496"/>
                  </a:lnTo>
                  <a:lnTo>
                    <a:pt x="132" y="454"/>
                  </a:lnTo>
                  <a:lnTo>
                    <a:pt x="130" y="412"/>
                  </a:lnTo>
                  <a:lnTo>
                    <a:pt x="128" y="372"/>
                  </a:lnTo>
                  <a:lnTo>
                    <a:pt x="130" y="334"/>
                  </a:lnTo>
                  <a:lnTo>
                    <a:pt x="132" y="248"/>
                  </a:lnTo>
                  <a:lnTo>
                    <a:pt x="132" y="206"/>
                  </a:lnTo>
                  <a:lnTo>
                    <a:pt x="132" y="166"/>
                  </a:lnTo>
                  <a:lnTo>
                    <a:pt x="130" y="124"/>
                  </a:lnTo>
                  <a:lnTo>
                    <a:pt x="126" y="84"/>
                  </a:lnTo>
                  <a:lnTo>
                    <a:pt x="120" y="42"/>
                  </a:lnTo>
                  <a:lnTo>
                    <a:pt x="112" y="0"/>
                  </a:lnTo>
                  <a:lnTo>
                    <a:pt x="68" y="0"/>
                  </a:lnTo>
                  <a:lnTo>
                    <a:pt x="22" y="0"/>
                  </a:lnTo>
                  <a:lnTo>
                    <a:pt x="14" y="28"/>
                  </a:lnTo>
                  <a:lnTo>
                    <a:pt x="6" y="56"/>
                  </a:lnTo>
                  <a:lnTo>
                    <a:pt x="4" y="86"/>
                  </a:lnTo>
                  <a:lnTo>
                    <a:pt x="4" y="100"/>
                  </a:lnTo>
                  <a:lnTo>
                    <a:pt x="4" y="116"/>
                  </a:lnTo>
                  <a:lnTo>
                    <a:pt x="4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227"/>
            <p:cNvSpPr>
              <a:spLocks/>
            </p:cNvSpPr>
            <p:nvPr userDrawn="1"/>
          </p:nvSpPr>
          <p:spPr bwMode="auto">
            <a:xfrm>
              <a:off x="6056" y="-1307"/>
              <a:ext cx="140" cy="640"/>
            </a:xfrm>
            <a:custGeom>
              <a:avLst/>
              <a:gdLst>
                <a:gd name="T0" fmla="*/ 4 w 132"/>
                <a:gd name="T1" fmla="*/ 87 h 644"/>
                <a:gd name="T2" fmla="*/ 4 w 132"/>
                <a:gd name="T3" fmla="*/ 87 h 644"/>
                <a:gd name="T4" fmla="*/ 2 w 132"/>
                <a:gd name="T5" fmla="*/ 215 h 644"/>
                <a:gd name="T6" fmla="*/ 0 w 132"/>
                <a:gd name="T7" fmla="*/ 298 h 644"/>
                <a:gd name="T8" fmla="*/ 0 w 132"/>
                <a:gd name="T9" fmla="*/ 344 h 644"/>
                <a:gd name="T10" fmla="*/ 2 w 132"/>
                <a:gd name="T11" fmla="*/ 390 h 644"/>
                <a:gd name="T12" fmla="*/ 6 w 132"/>
                <a:gd name="T13" fmla="*/ 431 h 644"/>
                <a:gd name="T14" fmla="*/ 17 w 132"/>
                <a:gd name="T15" fmla="*/ 475 h 644"/>
                <a:gd name="T16" fmla="*/ 23 w 132"/>
                <a:gd name="T17" fmla="*/ 515 h 644"/>
                <a:gd name="T18" fmla="*/ 38 w 132"/>
                <a:gd name="T19" fmla="*/ 550 h 644"/>
                <a:gd name="T20" fmla="*/ 45 w 132"/>
                <a:gd name="T21" fmla="*/ 562 h 644"/>
                <a:gd name="T22" fmla="*/ 54 w 132"/>
                <a:gd name="T23" fmla="*/ 576 h 644"/>
                <a:gd name="T24" fmla="*/ 64 w 132"/>
                <a:gd name="T25" fmla="*/ 590 h 644"/>
                <a:gd name="T26" fmla="*/ 75 w 132"/>
                <a:gd name="T27" fmla="*/ 600 h 644"/>
                <a:gd name="T28" fmla="*/ 86 w 132"/>
                <a:gd name="T29" fmla="*/ 610 h 644"/>
                <a:gd name="T30" fmla="*/ 99 w 132"/>
                <a:gd name="T31" fmla="*/ 616 h 644"/>
                <a:gd name="T32" fmla="*/ 116 w 132"/>
                <a:gd name="T33" fmla="*/ 622 h 644"/>
                <a:gd name="T34" fmla="*/ 129 w 132"/>
                <a:gd name="T35" fmla="*/ 624 h 644"/>
                <a:gd name="T36" fmla="*/ 129 w 132"/>
                <a:gd name="T37" fmla="*/ 624 h 644"/>
                <a:gd name="T38" fmla="*/ 142 w 132"/>
                <a:gd name="T39" fmla="*/ 608 h 644"/>
                <a:gd name="T40" fmla="*/ 153 w 132"/>
                <a:gd name="T41" fmla="*/ 592 h 644"/>
                <a:gd name="T42" fmla="*/ 161 w 132"/>
                <a:gd name="T43" fmla="*/ 574 h 644"/>
                <a:gd name="T44" fmla="*/ 170 w 132"/>
                <a:gd name="T45" fmla="*/ 557 h 644"/>
                <a:gd name="T46" fmla="*/ 172 w 132"/>
                <a:gd name="T47" fmla="*/ 541 h 644"/>
                <a:gd name="T48" fmla="*/ 174 w 132"/>
                <a:gd name="T49" fmla="*/ 521 h 644"/>
                <a:gd name="T50" fmla="*/ 177 w 132"/>
                <a:gd name="T51" fmla="*/ 481 h 644"/>
                <a:gd name="T52" fmla="*/ 177 w 132"/>
                <a:gd name="T53" fmla="*/ 439 h 644"/>
                <a:gd name="T54" fmla="*/ 174 w 132"/>
                <a:gd name="T55" fmla="*/ 398 h 644"/>
                <a:gd name="T56" fmla="*/ 172 w 132"/>
                <a:gd name="T57" fmla="*/ 362 h 644"/>
                <a:gd name="T58" fmla="*/ 174 w 132"/>
                <a:gd name="T59" fmla="*/ 324 h 644"/>
                <a:gd name="T60" fmla="*/ 174 w 132"/>
                <a:gd name="T61" fmla="*/ 324 h 644"/>
                <a:gd name="T62" fmla="*/ 177 w 132"/>
                <a:gd name="T63" fmla="*/ 239 h 644"/>
                <a:gd name="T64" fmla="*/ 177 w 132"/>
                <a:gd name="T65" fmla="*/ 201 h 644"/>
                <a:gd name="T66" fmla="*/ 177 w 132"/>
                <a:gd name="T67" fmla="*/ 161 h 644"/>
                <a:gd name="T68" fmla="*/ 174 w 132"/>
                <a:gd name="T69" fmla="*/ 119 h 644"/>
                <a:gd name="T70" fmla="*/ 170 w 132"/>
                <a:gd name="T71" fmla="*/ 80 h 644"/>
                <a:gd name="T72" fmla="*/ 161 w 132"/>
                <a:gd name="T73" fmla="*/ 42 h 644"/>
                <a:gd name="T74" fmla="*/ 151 w 132"/>
                <a:gd name="T75" fmla="*/ 0 h 644"/>
                <a:gd name="T76" fmla="*/ 151 w 132"/>
                <a:gd name="T77" fmla="*/ 0 h 644"/>
                <a:gd name="T78" fmla="*/ 91 w 132"/>
                <a:gd name="T79" fmla="*/ 0 h 644"/>
                <a:gd name="T80" fmla="*/ 29 w 132"/>
                <a:gd name="T81" fmla="*/ 0 h 644"/>
                <a:gd name="T82" fmla="*/ 29 w 132"/>
                <a:gd name="T83" fmla="*/ 0 h 644"/>
                <a:gd name="T84" fmla="*/ 19 w 132"/>
                <a:gd name="T85" fmla="*/ 28 h 644"/>
                <a:gd name="T86" fmla="*/ 6 w 132"/>
                <a:gd name="T87" fmla="*/ 56 h 644"/>
                <a:gd name="T88" fmla="*/ 4 w 132"/>
                <a:gd name="T89" fmla="*/ 81 h 644"/>
                <a:gd name="T90" fmla="*/ 4 w 132"/>
                <a:gd name="T91" fmla="*/ 95 h 644"/>
                <a:gd name="T92" fmla="*/ 4 w 132"/>
                <a:gd name="T93" fmla="*/ 111 h 6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2" h="644">
                  <a:moveTo>
                    <a:pt x="4" y="92"/>
                  </a:moveTo>
                  <a:lnTo>
                    <a:pt x="4" y="92"/>
                  </a:lnTo>
                  <a:lnTo>
                    <a:pt x="2" y="220"/>
                  </a:lnTo>
                  <a:lnTo>
                    <a:pt x="0" y="308"/>
                  </a:lnTo>
                  <a:lnTo>
                    <a:pt x="0" y="354"/>
                  </a:lnTo>
                  <a:lnTo>
                    <a:pt x="2" y="400"/>
                  </a:lnTo>
                  <a:lnTo>
                    <a:pt x="6" y="446"/>
                  </a:lnTo>
                  <a:lnTo>
                    <a:pt x="12" y="490"/>
                  </a:lnTo>
                  <a:lnTo>
                    <a:pt x="18" y="530"/>
                  </a:lnTo>
                  <a:lnTo>
                    <a:pt x="28" y="566"/>
                  </a:lnTo>
                  <a:lnTo>
                    <a:pt x="34" y="582"/>
                  </a:lnTo>
                  <a:lnTo>
                    <a:pt x="40" y="596"/>
                  </a:lnTo>
                  <a:lnTo>
                    <a:pt x="48" y="610"/>
                  </a:lnTo>
                  <a:lnTo>
                    <a:pt x="56" y="620"/>
                  </a:lnTo>
                  <a:lnTo>
                    <a:pt x="64" y="630"/>
                  </a:lnTo>
                  <a:lnTo>
                    <a:pt x="74" y="636"/>
                  </a:lnTo>
                  <a:lnTo>
                    <a:pt x="86" y="642"/>
                  </a:lnTo>
                  <a:lnTo>
                    <a:pt x="96" y="644"/>
                  </a:lnTo>
                  <a:lnTo>
                    <a:pt x="106" y="628"/>
                  </a:lnTo>
                  <a:lnTo>
                    <a:pt x="114" y="612"/>
                  </a:lnTo>
                  <a:lnTo>
                    <a:pt x="120" y="594"/>
                  </a:lnTo>
                  <a:lnTo>
                    <a:pt x="126" y="576"/>
                  </a:lnTo>
                  <a:lnTo>
                    <a:pt x="128" y="556"/>
                  </a:lnTo>
                  <a:lnTo>
                    <a:pt x="130" y="536"/>
                  </a:lnTo>
                  <a:lnTo>
                    <a:pt x="132" y="496"/>
                  </a:lnTo>
                  <a:lnTo>
                    <a:pt x="132" y="454"/>
                  </a:lnTo>
                  <a:lnTo>
                    <a:pt x="130" y="412"/>
                  </a:lnTo>
                  <a:lnTo>
                    <a:pt x="128" y="372"/>
                  </a:lnTo>
                  <a:lnTo>
                    <a:pt x="130" y="334"/>
                  </a:lnTo>
                  <a:lnTo>
                    <a:pt x="132" y="248"/>
                  </a:lnTo>
                  <a:lnTo>
                    <a:pt x="132" y="206"/>
                  </a:lnTo>
                  <a:lnTo>
                    <a:pt x="132" y="166"/>
                  </a:lnTo>
                  <a:lnTo>
                    <a:pt x="130" y="124"/>
                  </a:lnTo>
                  <a:lnTo>
                    <a:pt x="126" y="84"/>
                  </a:lnTo>
                  <a:lnTo>
                    <a:pt x="120" y="42"/>
                  </a:lnTo>
                  <a:lnTo>
                    <a:pt x="112" y="0"/>
                  </a:lnTo>
                  <a:lnTo>
                    <a:pt x="68" y="0"/>
                  </a:lnTo>
                  <a:lnTo>
                    <a:pt x="22" y="0"/>
                  </a:lnTo>
                  <a:lnTo>
                    <a:pt x="14" y="28"/>
                  </a:lnTo>
                  <a:lnTo>
                    <a:pt x="6" y="56"/>
                  </a:lnTo>
                  <a:lnTo>
                    <a:pt x="4" y="86"/>
                  </a:lnTo>
                  <a:lnTo>
                    <a:pt x="4" y="100"/>
                  </a:lnTo>
                  <a:lnTo>
                    <a:pt x="4" y="11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228"/>
            <p:cNvSpPr>
              <a:spLocks/>
            </p:cNvSpPr>
            <p:nvPr userDrawn="1"/>
          </p:nvSpPr>
          <p:spPr bwMode="auto">
            <a:xfrm>
              <a:off x="6496" y="-1467"/>
              <a:ext cx="240" cy="700"/>
            </a:xfrm>
            <a:custGeom>
              <a:avLst/>
              <a:gdLst>
                <a:gd name="T0" fmla="*/ 12 w 240"/>
                <a:gd name="T1" fmla="*/ 221 h 704"/>
                <a:gd name="T2" fmla="*/ 12 w 240"/>
                <a:gd name="T3" fmla="*/ 221 h 704"/>
                <a:gd name="T4" fmla="*/ 42 w 240"/>
                <a:gd name="T5" fmla="*/ 298 h 704"/>
                <a:gd name="T6" fmla="*/ 74 w 240"/>
                <a:gd name="T7" fmla="*/ 378 h 704"/>
                <a:gd name="T8" fmla="*/ 104 w 240"/>
                <a:gd name="T9" fmla="*/ 455 h 704"/>
                <a:gd name="T10" fmla="*/ 118 w 240"/>
                <a:gd name="T11" fmla="*/ 497 h 704"/>
                <a:gd name="T12" fmla="*/ 130 w 240"/>
                <a:gd name="T13" fmla="*/ 537 h 704"/>
                <a:gd name="T14" fmla="*/ 130 w 240"/>
                <a:gd name="T15" fmla="*/ 537 h 704"/>
                <a:gd name="T16" fmla="*/ 138 w 240"/>
                <a:gd name="T17" fmla="*/ 565 h 704"/>
                <a:gd name="T18" fmla="*/ 150 w 240"/>
                <a:gd name="T19" fmla="*/ 599 h 704"/>
                <a:gd name="T20" fmla="*/ 166 w 240"/>
                <a:gd name="T21" fmla="*/ 630 h 704"/>
                <a:gd name="T22" fmla="*/ 184 w 240"/>
                <a:gd name="T23" fmla="*/ 660 h 704"/>
                <a:gd name="T24" fmla="*/ 192 w 240"/>
                <a:gd name="T25" fmla="*/ 672 h 704"/>
                <a:gd name="T26" fmla="*/ 200 w 240"/>
                <a:gd name="T27" fmla="*/ 680 h 704"/>
                <a:gd name="T28" fmla="*/ 208 w 240"/>
                <a:gd name="T29" fmla="*/ 684 h 704"/>
                <a:gd name="T30" fmla="*/ 212 w 240"/>
                <a:gd name="T31" fmla="*/ 684 h 704"/>
                <a:gd name="T32" fmla="*/ 216 w 240"/>
                <a:gd name="T33" fmla="*/ 684 h 704"/>
                <a:gd name="T34" fmla="*/ 220 w 240"/>
                <a:gd name="T35" fmla="*/ 682 h 704"/>
                <a:gd name="T36" fmla="*/ 224 w 240"/>
                <a:gd name="T37" fmla="*/ 678 h 704"/>
                <a:gd name="T38" fmla="*/ 230 w 240"/>
                <a:gd name="T39" fmla="*/ 666 h 704"/>
                <a:gd name="T40" fmla="*/ 234 w 240"/>
                <a:gd name="T41" fmla="*/ 646 h 704"/>
                <a:gd name="T42" fmla="*/ 238 w 240"/>
                <a:gd name="T43" fmla="*/ 618 h 704"/>
                <a:gd name="T44" fmla="*/ 238 w 240"/>
                <a:gd name="T45" fmla="*/ 618 h 704"/>
                <a:gd name="T46" fmla="*/ 240 w 240"/>
                <a:gd name="T47" fmla="*/ 602 h 704"/>
                <a:gd name="T48" fmla="*/ 240 w 240"/>
                <a:gd name="T49" fmla="*/ 581 h 704"/>
                <a:gd name="T50" fmla="*/ 236 w 240"/>
                <a:gd name="T51" fmla="*/ 539 h 704"/>
                <a:gd name="T52" fmla="*/ 228 w 240"/>
                <a:gd name="T53" fmla="*/ 497 h 704"/>
                <a:gd name="T54" fmla="*/ 218 w 240"/>
                <a:gd name="T55" fmla="*/ 455 h 704"/>
                <a:gd name="T56" fmla="*/ 192 w 240"/>
                <a:gd name="T57" fmla="*/ 376 h 704"/>
                <a:gd name="T58" fmla="*/ 180 w 240"/>
                <a:gd name="T59" fmla="*/ 334 h 704"/>
                <a:gd name="T60" fmla="*/ 168 w 240"/>
                <a:gd name="T61" fmla="*/ 294 h 704"/>
                <a:gd name="T62" fmla="*/ 168 w 240"/>
                <a:gd name="T63" fmla="*/ 294 h 704"/>
                <a:gd name="T64" fmla="*/ 160 w 240"/>
                <a:gd name="T65" fmla="*/ 260 h 704"/>
                <a:gd name="T66" fmla="*/ 152 w 240"/>
                <a:gd name="T67" fmla="*/ 221 h 704"/>
                <a:gd name="T68" fmla="*/ 140 w 240"/>
                <a:gd name="T69" fmla="*/ 145 h 704"/>
                <a:gd name="T70" fmla="*/ 132 w 240"/>
                <a:gd name="T71" fmla="*/ 107 h 704"/>
                <a:gd name="T72" fmla="*/ 122 w 240"/>
                <a:gd name="T73" fmla="*/ 74 h 704"/>
                <a:gd name="T74" fmla="*/ 112 w 240"/>
                <a:gd name="T75" fmla="*/ 38 h 704"/>
                <a:gd name="T76" fmla="*/ 96 w 240"/>
                <a:gd name="T77" fmla="*/ 0 h 704"/>
                <a:gd name="T78" fmla="*/ 96 w 240"/>
                <a:gd name="T79" fmla="*/ 0 h 704"/>
                <a:gd name="T80" fmla="*/ 74 w 240"/>
                <a:gd name="T81" fmla="*/ 22 h 704"/>
                <a:gd name="T82" fmla="*/ 54 w 240"/>
                <a:gd name="T83" fmla="*/ 48 h 704"/>
                <a:gd name="T84" fmla="*/ 36 w 240"/>
                <a:gd name="T85" fmla="*/ 80 h 704"/>
                <a:gd name="T86" fmla="*/ 20 w 240"/>
                <a:gd name="T87" fmla="*/ 107 h 704"/>
                <a:gd name="T88" fmla="*/ 8 w 240"/>
                <a:gd name="T89" fmla="*/ 141 h 704"/>
                <a:gd name="T90" fmla="*/ 4 w 240"/>
                <a:gd name="T91" fmla="*/ 157 h 704"/>
                <a:gd name="T92" fmla="*/ 2 w 240"/>
                <a:gd name="T93" fmla="*/ 173 h 704"/>
                <a:gd name="T94" fmla="*/ 0 w 240"/>
                <a:gd name="T95" fmla="*/ 191 h 704"/>
                <a:gd name="T96" fmla="*/ 0 w 240"/>
                <a:gd name="T97" fmla="*/ 207 h 704"/>
                <a:gd name="T98" fmla="*/ 2 w 240"/>
                <a:gd name="T99" fmla="*/ 221 h 704"/>
                <a:gd name="T100" fmla="*/ 6 w 240"/>
                <a:gd name="T101" fmla="*/ 237 h 704"/>
                <a:gd name="T102" fmla="*/ 12 w 240"/>
                <a:gd name="T103" fmla="*/ 221 h 70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40" h="704">
                  <a:moveTo>
                    <a:pt x="12" y="226"/>
                  </a:moveTo>
                  <a:lnTo>
                    <a:pt x="12" y="226"/>
                  </a:lnTo>
                  <a:lnTo>
                    <a:pt x="42" y="308"/>
                  </a:lnTo>
                  <a:lnTo>
                    <a:pt x="74" y="388"/>
                  </a:lnTo>
                  <a:lnTo>
                    <a:pt x="104" y="470"/>
                  </a:lnTo>
                  <a:lnTo>
                    <a:pt x="118" y="512"/>
                  </a:lnTo>
                  <a:lnTo>
                    <a:pt x="130" y="552"/>
                  </a:lnTo>
                  <a:lnTo>
                    <a:pt x="138" y="580"/>
                  </a:lnTo>
                  <a:lnTo>
                    <a:pt x="150" y="614"/>
                  </a:lnTo>
                  <a:lnTo>
                    <a:pt x="166" y="650"/>
                  </a:lnTo>
                  <a:lnTo>
                    <a:pt x="184" y="680"/>
                  </a:lnTo>
                  <a:lnTo>
                    <a:pt x="192" y="692"/>
                  </a:lnTo>
                  <a:lnTo>
                    <a:pt x="200" y="700"/>
                  </a:lnTo>
                  <a:lnTo>
                    <a:pt x="208" y="704"/>
                  </a:lnTo>
                  <a:lnTo>
                    <a:pt x="212" y="704"/>
                  </a:lnTo>
                  <a:lnTo>
                    <a:pt x="216" y="704"/>
                  </a:lnTo>
                  <a:lnTo>
                    <a:pt x="220" y="702"/>
                  </a:lnTo>
                  <a:lnTo>
                    <a:pt x="224" y="698"/>
                  </a:lnTo>
                  <a:lnTo>
                    <a:pt x="230" y="686"/>
                  </a:lnTo>
                  <a:lnTo>
                    <a:pt x="234" y="666"/>
                  </a:lnTo>
                  <a:lnTo>
                    <a:pt x="238" y="638"/>
                  </a:lnTo>
                  <a:lnTo>
                    <a:pt x="240" y="618"/>
                  </a:lnTo>
                  <a:lnTo>
                    <a:pt x="240" y="596"/>
                  </a:lnTo>
                  <a:lnTo>
                    <a:pt x="236" y="554"/>
                  </a:lnTo>
                  <a:lnTo>
                    <a:pt x="228" y="512"/>
                  </a:lnTo>
                  <a:lnTo>
                    <a:pt x="218" y="470"/>
                  </a:lnTo>
                  <a:lnTo>
                    <a:pt x="192" y="386"/>
                  </a:lnTo>
                  <a:lnTo>
                    <a:pt x="180" y="344"/>
                  </a:lnTo>
                  <a:lnTo>
                    <a:pt x="168" y="304"/>
                  </a:lnTo>
                  <a:lnTo>
                    <a:pt x="160" y="266"/>
                  </a:lnTo>
                  <a:lnTo>
                    <a:pt x="152" y="226"/>
                  </a:lnTo>
                  <a:lnTo>
                    <a:pt x="140" y="150"/>
                  </a:lnTo>
                  <a:lnTo>
                    <a:pt x="132" y="112"/>
                  </a:lnTo>
                  <a:lnTo>
                    <a:pt x="122" y="74"/>
                  </a:lnTo>
                  <a:lnTo>
                    <a:pt x="112" y="38"/>
                  </a:lnTo>
                  <a:lnTo>
                    <a:pt x="96" y="0"/>
                  </a:lnTo>
                  <a:lnTo>
                    <a:pt x="74" y="22"/>
                  </a:lnTo>
                  <a:lnTo>
                    <a:pt x="54" y="48"/>
                  </a:lnTo>
                  <a:lnTo>
                    <a:pt x="36" y="80"/>
                  </a:lnTo>
                  <a:lnTo>
                    <a:pt x="20" y="112"/>
                  </a:lnTo>
                  <a:lnTo>
                    <a:pt x="8" y="146"/>
                  </a:lnTo>
                  <a:lnTo>
                    <a:pt x="4" y="162"/>
                  </a:lnTo>
                  <a:lnTo>
                    <a:pt x="2" y="178"/>
                  </a:lnTo>
                  <a:lnTo>
                    <a:pt x="0" y="196"/>
                  </a:lnTo>
                  <a:lnTo>
                    <a:pt x="0" y="212"/>
                  </a:lnTo>
                  <a:lnTo>
                    <a:pt x="2" y="226"/>
                  </a:lnTo>
                  <a:lnTo>
                    <a:pt x="6" y="242"/>
                  </a:lnTo>
                  <a:lnTo>
                    <a:pt x="12" y="2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229"/>
            <p:cNvSpPr>
              <a:spLocks/>
            </p:cNvSpPr>
            <p:nvPr userDrawn="1"/>
          </p:nvSpPr>
          <p:spPr bwMode="auto">
            <a:xfrm>
              <a:off x="6496" y="-1467"/>
              <a:ext cx="240" cy="700"/>
            </a:xfrm>
            <a:custGeom>
              <a:avLst/>
              <a:gdLst>
                <a:gd name="T0" fmla="*/ 12 w 240"/>
                <a:gd name="T1" fmla="*/ 221 h 704"/>
                <a:gd name="T2" fmla="*/ 12 w 240"/>
                <a:gd name="T3" fmla="*/ 221 h 704"/>
                <a:gd name="T4" fmla="*/ 42 w 240"/>
                <a:gd name="T5" fmla="*/ 298 h 704"/>
                <a:gd name="T6" fmla="*/ 74 w 240"/>
                <a:gd name="T7" fmla="*/ 378 h 704"/>
                <a:gd name="T8" fmla="*/ 104 w 240"/>
                <a:gd name="T9" fmla="*/ 455 h 704"/>
                <a:gd name="T10" fmla="*/ 118 w 240"/>
                <a:gd name="T11" fmla="*/ 497 h 704"/>
                <a:gd name="T12" fmla="*/ 130 w 240"/>
                <a:gd name="T13" fmla="*/ 537 h 704"/>
                <a:gd name="T14" fmla="*/ 130 w 240"/>
                <a:gd name="T15" fmla="*/ 537 h 704"/>
                <a:gd name="T16" fmla="*/ 138 w 240"/>
                <a:gd name="T17" fmla="*/ 565 h 704"/>
                <a:gd name="T18" fmla="*/ 150 w 240"/>
                <a:gd name="T19" fmla="*/ 599 h 704"/>
                <a:gd name="T20" fmla="*/ 166 w 240"/>
                <a:gd name="T21" fmla="*/ 630 h 704"/>
                <a:gd name="T22" fmla="*/ 184 w 240"/>
                <a:gd name="T23" fmla="*/ 660 h 704"/>
                <a:gd name="T24" fmla="*/ 192 w 240"/>
                <a:gd name="T25" fmla="*/ 672 h 704"/>
                <a:gd name="T26" fmla="*/ 200 w 240"/>
                <a:gd name="T27" fmla="*/ 680 h 704"/>
                <a:gd name="T28" fmla="*/ 208 w 240"/>
                <a:gd name="T29" fmla="*/ 684 h 704"/>
                <a:gd name="T30" fmla="*/ 212 w 240"/>
                <a:gd name="T31" fmla="*/ 684 h 704"/>
                <a:gd name="T32" fmla="*/ 216 w 240"/>
                <a:gd name="T33" fmla="*/ 684 h 704"/>
                <a:gd name="T34" fmla="*/ 220 w 240"/>
                <a:gd name="T35" fmla="*/ 682 h 704"/>
                <a:gd name="T36" fmla="*/ 224 w 240"/>
                <a:gd name="T37" fmla="*/ 678 h 704"/>
                <a:gd name="T38" fmla="*/ 230 w 240"/>
                <a:gd name="T39" fmla="*/ 666 h 704"/>
                <a:gd name="T40" fmla="*/ 234 w 240"/>
                <a:gd name="T41" fmla="*/ 646 h 704"/>
                <a:gd name="T42" fmla="*/ 238 w 240"/>
                <a:gd name="T43" fmla="*/ 618 h 704"/>
                <a:gd name="T44" fmla="*/ 238 w 240"/>
                <a:gd name="T45" fmla="*/ 618 h 704"/>
                <a:gd name="T46" fmla="*/ 240 w 240"/>
                <a:gd name="T47" fmla="*/ 602 h 704"/>
                <a:gd name="T48" fmla="*/ 240 w 240"/>
                <a:gd name="T49" fmla="*/ 581 h 704"/>
                <a:gd name="T50" fmla="*/ 236 w 240"/>
                <a:gd name="T51" fmla="*/ 539 h 704"/>
                <a:gd name="T52" fmla="*/ 228 w 240"/>
                <a:gd name="T53" fmla="*/ 497 h 704"/>
                <a:gd name="T54" fmla="*/ 218 w 240"/>
                <a:gd name="T55" fmla="*/ 455 h 704"/>
                <a:gd name="T56" fmla="*/ 192 w 240"/>
                <a:gd name="T57" fmla="*/ 376 h 704"/>
                <a:gd name="T58" fmla="*/ 180 w 240"/>
                <a:gd name="T59" fmla="*/ 334 h 704"/>
                <a:gd name="T60" fmla="*/ 168 w 240"/>
                <a:gd name="T61" fmla="*/ 294 h 704"/>
                <a:gd name="T62" fmla="*/ 168 w 240"/>
                <a:gd name="T63" fmla="*/ 294 h 704"/>
                <a:gd name="T64" fmla="*/ 160 w 240"/>
                <a:gd name="T65" fmla="*/ 260 h 704"/>
                <a:gd name="T66" fmla="*/ 152 w 240"/>
                <a:gd name="T67" fmla="*/ 221 h 704"/>
                <a:gd name="T68" fmla="*/ 140 w 240"/>
                <a:gd name="T69" fmla="*/ 145 h 704"/>
                <a:gd name="T70" fmla="*/ 132 w 240"/>
                <a:gd name="T71" fmla="*/ 107 h 704"/>
                <a:gd name="T72" fmla="*/ 122 w 240"/>
                <a:gd name="T73" fmla="*/ 74 h 704"/>
                <a:gd name="T74" fmla="*/ 112 w 240"/>
                <a:gd name="T75" fmla="*/ 38 h 704"/>
                <a:gd name="T76" fmla="*/ 96 w 240"/>
                <a:gd name="T77" fmla="*/ 0 h 704"/>
                <a:gd name="T78" fmla="*/ 96 w 240"/>
                <a:gd name="T79" fmla="*/ 0 h 704"/>
                <a:gd name="T80" fmla="*/ 74 w 240"/>
                <a:gd name="T81" fmla="*/ 22 h 704"/>
                <a:gd name="T82" fmla="*/ 54 w 240"/>
                <a:gd name="T83" fmla="*/ 48 h 704"/>
                <a:gd name="T84" fmla="*/ 36 w 240"/>
                <a:gd name="T85" fmla="*/ 80 h 704"/>
                <a:gd name="T86" fmla="*/ 20 w 240"/>
                <a:gd name="T87" fmla="*/ 107 h 704"/>
                <a:gd name="T88" fmla="*/ 8 w 240"/>
                <a:gd name="T89" fmla="*/ 141 h 704"/>
                <a:gd name="T90" fmla="*/ 4 w 240"/>
                <a:gd name="T91" fmla="*/ 157 h 704"/>
                <a:gd name="T92" fmla="*/ 2 w 240"/>
                <a:gd name="T93" fmla="*/ 173 h 704"/>
                <a:gd name="T94" fmla="*/ 0 w 240"/>
                <a:gd name="T95" fmla="*/ 191 h 704"/>
                <a:gd name="T96" fmla="*/ 0 w 240"/>
                <a:gd name="T97" fmla="*/ 207 h 704"/>
                <a:gd name="T98" fmla="*/ 2 w 240"/>
                <a:gd name="T99" fmla="*/ 221 h 704"/>
                <a:gd name="T100" fmla="*/ 6 w 240"/>
                <a:gd name="T101" fmla="*/ 237 h 70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0" h="704">
                  <a:moveTo>
                    <a:pt x="12" y="226"/>
                  </a:moveTo>
                  <a:lnTo>
                    <a:pt x="12" y="226"/>
                  </a:lnTo>
                  <a:lnTo>
                    <a:pt x="42" y="308"/>
                  </a:lnTo>
                  <a:lnTo>
                    <a:pt x="74" y="388"/>
                  </a:lnTo>
                  <a:lnTo>
                    <a:pt x="104" y="470"/>
                  </a:lnTo>
                  <a:lnTo>
                    <a:pt x="118" y="512"/>
                  </a:lnTo>
                  <a:lnTo>
                    <a:pt x="130" y="552"/>
                  </a:lnTo>
                  <a:lnTo>
                    <a:pt x="138" y="580"/>
                  </a:lnTo>
                  <a:lnTo>
                    <a:pt x="150" y="614"/>
                  </a:lnTo>
                  <a:lnTo>
                    <a:pt x="166" y="650"/>
                  </a:lnTo>
                  <a:lnTo>
                    <a:pt x="184" y="680"/>
                  </a:lnTo>
                  <a:lnTo>
                    <a:pt x="192" y="692"/>
                  </a:lnTo>
                  <a:lnTo>
                    <a:pt x="200" y="700"/>
                  </a:lnTo>
                  <a:lnTo>
                    <a:pt x="208" y="704"/>
                  </a:lnTo>
                  <a:lnTo>
                    <a:pt x="212" y="704"/>
                  </a:lnTo>
                  <a:lnTo>
                    <a:pt x="216" y="704"/>
                  </a:lnTo>
                  <a:lnTo>
                    <a:pt x="220" y="702"/>
                  </a:lnTo>
                  <a:lnTo>
                    <a:pt x="224" y="698"/>
                  </a:lnTo>
                  <a:lnTo>
                    <a:pt x="230" y="686"/>
                  </a:lnTo>
                  <a:lnTo>
                    <a:pt x="234" y="666"/>
                  </a:lnTo>
                  <a:lnTo>
                    <a:pt x="238" y="638"/>
                  </a:lnTo>
                  <a:lnTo>
                    <a:pt x="240" y="618"/>
                  </a:lnTo>
                  <a:lnTo>
                    <a:pt x="240" y="596"/>
                  </a:lnTo>
                  <a:lnTo>
                    <a:pt x="236" y="554"/>
                  </a:lnTo>
                  <a:lnTo>
                    <a:pt x="228" y="512"/>
                  </a:lnTo>
                  <a:lnTo>
                    <a:pt x="218" y="470"/>
                  </a:lnTo>
                  <a:lnTo>
                    <a:pt x="192" y="386"/>
                  </a:lnTo>
                  <a:lnTo>
                    <a:pt x="180" y="344"/>
                  </a:lnTo>
                  <a:lnTo>
                    <a:pt x="168" y="304"/>
                  </a:lnTo>
                  <a:lnTo>
                    <a:pt x="160" y="266"/>
                  </a:lnTo>
                  <a:lnTo>
                    <a:pt x="152" y="226"/>
                  </a:lnTo>
                  <a:lnTo>
                    <a:pt x="140" y="150"/>
                  </a:lnTo>
                  <a:lnTo>
                    <a:pt x="132" y="112"/>
                  </a:lnTo>
                  <a:lnTo>
                    <a:pt x="122" y="74"/>
                  </a:lnTo>
                  <a:lnTo>
                    <a:pt x="112" y="38"/>
                  </a:lnTo>
                  <a:lnTo>
                    <a:pt x="96" y="0"/>
                  </a:lnTo>
                  <a:lnTo>
                    <a:pt x="74" y="22"/>
                  </a:lnTo>
                  <a:lnTo>
                    <a:pt x="54" y="48"/>
                  </a:lnTo>
                  <a:lnTo>
                    <a:pt x="36" y="80"/>
                  </a:lnTo>
                  <a:lnTo>
                    <a:pt x="20" y="112"/>
                  </a:lnTo>
                  <a:lnTo>
                    <a:pt x="8" y="146"/>
                  </a:lnTo>
                  <a:lnTo>
                    <a:pt x="4" y="162"/>
                  </a:lnTo>
                  <a:lnTo>
                    <a:pt x="2" y="178"/>
                  </a:lnTo>
                  <a:lnTo>
                    <a:pt x="0" y="196"/>
                  </a:lnTo>
                  <a:lnTo>
                    <a:pt x="0" y="212"/>
                  </a:lnTo>
                  <a:lnTo>
                    <a:pt x="2" y="226"/>
                  </a:lnTo>
                  <a:lnTo>
                    <a:pt x="6" y="24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230"/>
            <p:cNvSpPr>
              <a:spLocks/>
            </p:cNvSpPr>
            <p:nvPr userDrawn="1"/>
          </p:nvSpPr>
          <p:spPr bwMode="auto">
            <a:xfrm>
              <a:off x="4096" y="-1447"/>
              <a:ext cx="280" cy="580"/>
            </a:xfrm>
            <a:custGeom>
              <a:avLst/>
              <a:gdLst>
                <a:gd name="T0" fmla="*/ 199 w 282"/>
                <a:gd name="T1" fmla="*/ 0 h 580"/>
                <a:gd name="T2" fmla="*/ 199 w 282"/>
                <a:gd name="T3" fmla="*/ 0 h 580"/>
                <a:gd name="T4" fmla="*/ 163 w 282"/>
                <a:gd name="T5" fmla="*/ 62 h 580"/>
                <a:gd name="T6" fmla="*/ 127 w 282"/>
                <a:gd name="T7" fmla="*/ 130 h 580"/>
                <a:gd name="T8" fmla="*/ 95 w 282"/>
                <a:gd name="T9" fmla="*/ 198 h 580"/>
                <a:gd name="T10" fmla="*/ 70 w 282"/>
                <a:gd name="T11" fmla="*/ 266 h 580"/>
                <a:gd name="T12" fmla="*/ 70 w 282"/>
                <a:gd name="T13" fmla="*/ 266 h 580"/>
                <a:gd name="T14" fmla="*/ 46 w 282"/>
                <a:gd name="T15" fmla="*/ 334 h 580"/>
                <a:gd name="T16" fmla="*/ 34 w 282"/>
                <a:gd name="T17" fmla="*/ 376 h 580"/>
                <a:gd name="T18" fmla="*/ 22 w 282"/>
                <a:gd name="T19" fmla="*/ 418 h 580"/>
                <a:gd name="T20" fmla="*/ 10 w 282"/>
                <a:gd name="T21" fmla="*/ 462 h 580"/>
                <a:gd name="T22" fmla="*/ 4 w 282"/>
                <a:gd name="T23" fmla="*/ 504 h 580"/>
                <a:gd name="T24" fmla="*/ 0 w 282"/>
                <a:gd name="T25" fmla="*/ 542 h 580"/>
                <a:gd name="T26" fmla="*/ 2 w 282"/>
                <a:gd name="T27" fmla="*/ 560 h 580"/>
                <a:gd name="T28" fmla="*/ 2 w 282"/>
                <a:gd name="T29" fmla="*/ 576 h 580"/>
                <a:gd name="T30" fmla="*/ 2 w 282"/>
                <a:gd name="T31" fmla="*/ 576 h 580"/>
                <a:gd name="T32" fmla="*/ 14 w 282"/>
                <a:gd name="T33" fmla="*/ 578 h 580"/>
                <a:gd name="T34" fmla="*/ 30 w 282"/>
                <a:gd name="T35" fmla="*/ 580 h 580"/>
                <a:gd name="T36" fmla="*/ 44 w 282"/>
                <a:gd name="T37" fmla="*/ 578 h 580"/>
                <a:gd name="T38" fmla="*/ 54 w 282"/>
                <a:gd name="T39" fmla="*/ 576 h 580"/>
                <a:gd name="T40" fmla="*/ 54 w 282"/>
                <a:gd name="T41" fmla="*/ 576 h 580"/>
                <a:gd name="T42" fmla="*/ 85 w 282"/>
                <a:gd name="T43" fmla="*/ 514 h 580"/>
                <a:gd name="T44" fmla="*/ 121 w 282"/>
                <a:gd name="T45" fmla="*/ 448 h 580"/>
                <a:gd name="T46" fmla="*/ 157 w 282"/>
                <a:gd name="T47" fmla="*/ 378 h 580"/>
                <a:gd name="T48" fmla="*/ 191 w 282"/>
                <a:gd name="T49" fmla="*/ 306 h 580"/>
                <a:gd name="T50" fmla="*/ 216 w 282"/>
                <a:gd name="T51" fmla="*/ 234 h 580"/>
                <a:gd name="T52" fmla="*/ 230 w 282"/>
                <a:gd name="T53" fmla="*/ 198 h 580"/>
                <a:gd name="T54" fmla="*/ 240 w 282"/>
                <a:gd name="T55" fmla="*/ 162 h 580"/>
                <a:gd name="T56" fmla="*/ 252 w 282"/>
                <a:gd name="T57" fmla="*/ 124 h 580"/>
                <a:gd name="T58" fmla="*/ 260 w 282"/>
                <a:gd name="T59" fmla="*/ 88 h 580"/>
                <a:gd name="T60" fmla="*/ 266 w 282"/>
                <a:gd name="T61" fmla="*/ 54 h 580"/>
                <a:gd name="T62" fmla="*/ 272 w 282"/>
                <a:gd name="T63" fmla="*/ 18 h 580"/>
                <a:gd name="T64" fmla="*/ 272 w 282"/>
                <a:gd name="T65" fmla="*/ 18 h 580"/>
                <a:gd name="T66" fmla="*/ 242 w 282"/>
                <a:gd name="T67" fmla="*/ 10 h 580"/>
                <a:gd name="T68" fmla="*/ 226 w 282"/>
                <a:gd name="T69" fmla="*/ 8 h 580"/>
                <a:gd name="T70" fmla="*/ 210 w 282"/>
                <a:gd name="T71" fmla="*/ 8 h 580"/>
                <a:gd name="T72" fmla="*/ 199 w 282"/>
                <a:gd name="T73" fmla="*/ 0 h 58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82" h="580">
                  <a:moveTo>
                    <a:pt x="204" y="0"/>
                  </a:moveTo>
                  <a:lnTo>
                    <a:pt x="204" y="0"/>
                  </a:lnTo>
                  <a:lnTo>
                    <a:pt x="168" y="62"/>
                  </a:lnTo>
                  <a:lnTo>
                    <a:pt x="132" y="130"/>
                  </a:lnTo>
                  <a:lnTo>
                    <a:pt x="100" y="198"/>
                  </a:lnTo>
                  <a:lnTo>
                    <a:pt x="72" y="266"/>
                  </a:lnTo>
                  <a:lnTo>
                    <a:pt x="46" y="334"/>
                  </a:lnTo>
                  <a:lnTo>
                    <a:pt x="34" y="376"/>
                  </a:lnTo>
                  <a:lnTo>
                    <a:pt x="22" y="418"/>
                  </a:lnTo>
                  <a:lnTo>
                    <a:pt x="10" y="462"/>
                  </a:lnTo>
                  <a:lnTo>
                    <a:pt x="4" y="504"/>
                  </a:lnTo>
                  <a:lnTo>
                    <a:pt x="0" y="542"/>
                  </a:lnTo>
                  <a:lnTo>
                    <a:pt x="2" y="560"/>
                  </a:lnTo>
                  <a:lnTo>
                    <a:pt x="2" y="576"/>
                  </a:lnTo>
                  <a:lnTo>
                    <a:pt x="14" y="578"/>
                  </a:lnTo>
                  <a:lnTo>
                    <a:pt x="30" y="580"/>
                  </a:lnTo>
                  <a:lnTo>
                    <a:pt x="44" y="578"/>
                  </a:lnTo>
                  <a:lnTo>
                    <a:pt x="54" y="576"/>
                  </a:lnTo>
                  <a:lnTo>
                    <a:pt x="90" y="514"/>
                  </a:lnTo>
                  <a:lnTo>
                    <a:pt x="126" y="448"/>
                  </a:lnTo>
                  <a:lnTo>
                    <a:pt x="162" y="378"/>
                  </a:lnTo>
                  <a:lnTo>
                    <a:pt x="196" y="306"/>
                  </a:lnTo>
                  <a:lnTo>
                    <a:pt x="226" y="234"/>
                  </a:lnTo>
                  <a:lnTo>
                    <a:pt x="240" y="198"/>
                  </a:lnTo>
                  <a:lnTo>
                    <a:pt x="250" y="162"/>
                  </a:lnTo>
                  <a:lnTo>
                    <a:pt x="262" y="124"/>
                  </a:lnTo>
                  <a:lnTo>
                    <a:pt x="270" y="88"/>
                  </a:lnTo>
                  <a:lnTo>
                    <a:pt x="276" y="54"/>
                  </a:lnTo>
                  <a:lnTo>
                    <a:pt x="282" y="18"/>
                  </a:lnTo>
                  <a:lnTo>
                    <a:pt x="252" y="10"/>
                  </a:lnTo>
                  <a:lnTo>
                    <a:pt x="236" y="8"/>
                  </a:lnTo>
                  <a:lnTo>
                    <a:pt x="220" y="8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231"/>
            <p:cNvSpPr>
              <a:spLocks/>
            </p:cNvSpPr>
            <p:nvPr userDrawn="1"/>
          </p:nvSpPr>
          <p:spPr bwMode="auto">
            <a:xfrm>
              <a:off x="4096" y="-1447"/>
              <a:ext cx="280" cy="580"/>
            </a:xfrm>
            <a:custGeom>
              <a:avLst/>
              <a:gdLst>
                <a:gd name="T0" fmla="*/ 199 w 282"/>
                <a:gd name="T1" fmla="*/ 0 h 580"/>
                <a:gd name="T2" fmla="*/ 199 w 282"/>
                <a:gd name="T3" fmla="*/ 0 h 580"/>
                <a:gd name="T4" fmla="*/ 163 w 282"/>
                <a:gd name="T5" fmla="*/ 62 h 580"/>
                <a:gd name="T6" fmla="*/ 127 w 282"/>
                <a:gd name="T7" fmla="*/ 130 h 580"/>
                <a:gd name="T8" fmla="*/ 95 w 282"/>
                <a:gd name="T9" fmla="*/ 198 h 580"/>
                <a:gd name="T10" fmla="*/ 70 w 282"/>
                <a:gd name="T11" fmla="*/ 266 h 580"/>
                <a:gd name="T12" fmla="*/ 70 w 282"/>
                <a:gd name="T13" fmla="*/ 266 h 580"/>
                <a:gd name="T14" fmla="*/ 46 w 282"/>
                <a:gd name="T15" fmla="*/ 334 h 580"/>
                <a:gd name="T16" fmla="*/ 34 w 282"/>
                <a:gd name="T17" fmla="*/ 376 h 580"/>
                <a:gd name="T18" fmla="*/ 22 w 282"/>
                <a:gd name="T19" fmla="*/ 418 h 580"/>
                <a:gd name="T20" fmla="*/ 10 w 282"/>
                <a:gd name="T21" fmla="*/ 462 h 580"/>
                <a:gd name="T22" fmla="*/ 4 w 282"/>
                <a:gd name="T23" fmla="*/ 504 h 580"/>
                <a:gd name="T24" fmla="*/ 0 w 282"/>
                <a:gd name="T25" fmla="*/ 542 h 580"/>
                <a:gd name="T26" fmla="*/ 2 w 282"/>
                <a:gd name="T27" fmla="*/ 560 h 580"/>
                <a:gd name="T28" fmla="*/ 2 w 282"/>
                <a:gd name="T29" fmla="*/ 576 h 580"/>
                <a:gd name="T30" fmla="*/ 2 w 282"/>
                <a:gd name="T31" fmla="*/ 576 h 580"/>
                <a:gd name="T32" fmla="*/ 14 w 282"/>
                <a:gd name="T33" fmla="*/ 578 h 580"/>
                <a:gd name="T34" fmla="*/ 30 w 282"/>
                <a:gd name="T35" fmla="*/ 580 h 580"/>
                <a:gd name="T36" fmla="*/ 44 w 282"/>
                <a:gd name="T37" fmla="*/ 578 h 580"/>
                <a:gd name="T38" fmla="*/ 54 w 282"/>
                <a:gd name="T39" fmla="*/ 576 h 580"/>
                <a:gd name="T40" fmla="*/ 54 w 282"/>
                <a:gd name="T41" fmla="*/ 576 h 580"/>
                <a:gd name="T42" fmla="*/ 85 w 282"/>
                <a:gd name="T43" fmla="*/ 514 h 580"/>
                <a:gd name="T44" fmla="*/ 121 w 282"/>
                <a:gd name="T45" fmla="*/ 448 h 580"/>
                <a:gd name="T46" fmla="*/ 157 w 282"/>
                <a:gd name="T47" fmla="*/ 378 h 580"/>
                <a:gd name="T48" fmla="*/ 191 w 282"/>
                <a:gd name="T49" fmla="*/ 306 h 580"/>
                <a:gd name="T50" fmla="*/ 216 w 282"/>
                <a:gd name="T51" fmla="*/ 234 h 580"/>
                <a:gd name="T52" fmla="*/ 230 w 282"/>
                <a:gd name="T53" fmla="*/ 198 h 580"/>
                <a:gd name="T54" fmla="*/ 240 w 282"/>
                <a:gd name="T55" fmla="*/ 162 h 580"/>
                <a:gd name="T56" fmla="*/ 252 w 282"/>
                <a:gd name="T57" fmla="*/ 124 h 580"/>
                <a:gd name="T58" fmla="*/ 260 w 282"/>
                <a:gd name="T59" fmla="*/ 88 h 580"/>
                <a:gd name="T60" fmla="*/ 266 w 282"/>
                <a:gd name="T61" fmla="*/ 54 h 580"/>
                <a:gd name="T62" fmla="*/ 272 w 282"/>
                <a:gd name="T63" fmla="*/ 18 h 580"/>
                <a:gd name="T64" fmla="*/ 272 w 282"/>
                <a:gd name="T65" fmla="*/ 18 h 580"/>
                <a:gd name="T66" fmla="*/ 242 w 282"/>
                <a:gd name="T67" fmla="*/ 10 h 580"/>
                <a:gd name="T68" fmla="*/ 226 w 282"/>
                <a:gd name="T69" fmla="*/ 8 h 580"/>
                <a:gd name="T70" fmla="*/ 210 w 282"/>
                <a:gd name="T71" fmla="*/ 8 h 58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82" h="580">
                  <a:moveTo>
                    <a:pt x="204" y="0"/>
                  </a:moveTo>
                  <a:lnTo>
                    <a:pt x="204" y="0"/>
                  </a:lnTo>
                  <a:lnTo>
                    <a:pt x="168" y="62"/>
                  </a:lnTo>
                  <a:lnTo>
                    <a:pt x="132" y="130"/>
                  </a:lnTo>
                  <a:lnTo>
                    <a:pt x="100" y="198"/>
                  </a:lnTo>
                  <a:lnTo>
                    <a:pt x="72" y="266"/>
                  </a:lnTo>
                  <a:lnTo>
                    <a:pt x="46" y="334"/>
                  </a:lnTo>
                  <a:lnTo>
                    <a:pt x="34" y="376"/>
                  </a:lnTo>
                  <a:lnTo>
                    <a:pt x="22" y="418"/>
                  </a:lnTo>
                  <a:lnTo>
                    <a:pt x="10" y="462"/>
                  </a:lnTo>
                  <a:lnTo>
                    <a:pt x="4" y="504"/>
                  </a:lnTo>
                  <a:lnTo>
                    <a:pt x="0" y="542"/>
                  </a:lnTo>
                  <a:lnTo>
                    <a:pt x="2" y="560"/>
                  </a:lnTo>
                  <a:lnTo>
                    <a:pt x="2" y="576"/>
                  </a:lnTo>
                  <a:lnTo>
                    <a:pt x="14" y="578"/>
                  </a:lnTo>
                  <a:lnTo>
                    <a:pt x="30" y="580"/>
                  </a:lnTo>
                  <a:lnTo>
                    <a:pt x="44" y="578"/>
                  </a:lnTo>
                  <a:lnTo>
                    <a:pt x="54" y="576"/>
                  </a:lnTo>
                  <a:lnTo>
                    <a:pt x="90" y="514"/>
                  </a:lnTo>
                  <a:lnTo>
                    <a:pt x="126" y="448"/>
                  </a:lnTo>
                  <a:lnTo>
                    <a:pt x="162" y="378"/>
                  </a:lnTo>
                  <a:lnTo>
                    <a:pt x="196" y="306"/>
                  </a:lnTo>
                  <a:lnTo>
                    <a:pt x="226" y="234"/>
                  </a:lnTo>
                  <a:lnTo>
                    <a:pt x="240" y="198"/>
                  </a:lnTo>
                  <a:lnTo>
                    <a:pt x="250" y="162"/>
                  </a:lnTo>
                  <a:lnTo>
                    <a:pt x="262" y="124"/>
                  </a:lnTo>
                  <a:lnTo>
                    <a:pt x="270" y="88"/>
                  </a:lnTo>
                  <a:lnTo>
                    <a:pt x="276" y="54"/>
                  </a:lnTo>
                  <a:lnTo>
                    <a:pt x="282" y="18"/>
                  </a:lnTo>
                  <a:lnTo>
                    <a:pt x="252" y="10"/>
                  </a:lnTo>
                  <a:lnTo>
                    <a:pt x="236" y="8"/>
                  </a:lnTo>
                  <a:lnTo>
                    <a:pt x="220" y="8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232"/>
            <p:cNvSpPr>
              <a:spLocks/>
            </p:cNvSpPr>
            <p:nvPr userDrawn="1"/>
          </p:nvSpPr>
          <p:spPr bwMode="auto">
            <a:xfrm>
              <a:off x="6876" y="-1547"/>
              <a:ext cx="280" cy="600"/>
            </a:xfrm>
            <a:custGeom>
              <a:avLst/>
              <a:gdLst>
                <a:gd name="T0" fmla="*/ 22 w 276"/>
                <a:gd name="T1" fmla="*/ 102 h 600"/>
                <a:gd name="T2" fmla="*/ 22 w 276"/>
                <a:gd name="T3" fmla="*/ 102 h 600"/>
                <a:gd name="T4" fmla="*/ 24 w 276"/>
                <a:gd name="T5" fmla="*/ 120 h 600"/>
                <a:gd name="T6" fmla="*/ 28 w 276"/>
                <a:gd name="T7" fmla="*/ 138 h 600"/>
                <a:gd name="T8" fmla="*/ 32 w 276"/>
                <a:gd name="T9" fmla="*/ 156 h 600"/>
                <a:gd name="T10" fmla="*/ 43 w 276"/>
                <a:gd name="T11" fmla="*/ 174 h 600"/>
                <a:gd name="T12" fmla="*/ 57 w 276"/>
                <a:gd name="T13" fmla="*/ 210 h 600"/>
                <a:gd name="T14" fmla="*/ 73 w 276"/>
                <a:gd name="T15" fmla="*/ 244 h 600"/>
                <a:gd name="T16" fmla="*/ 110 w 276"/>
                <a:gd name="T17" fmla="*/ 314 h 600"/>
                <a:gd name="T18" fmla="*/ 128 w 276"/>
                <a:gd name="T19" fmla="*/ 350 h 600"/>
                <a:gd name="T20" fmla="*/ 140 w 276"/>
                <a:gd name="T21" fmla="*/ 384 h 600"/>
                <a:gd name="T22" fmla="*/ 140 w 276"/>
                <a:gd name="T23" fmla="*/ 384 h 600"/>
                <a:gd name="T24" fmla="*/ 158 w 276"/>
                <a:gd name="T25" fmla="*/ 440 h 600"/>
                <a:gd name="T26" fmla="*/ 172 w 276"/>
                <a:gd name="T27" fmla="*/ 482 h 600"/>
                <a:gd name="T28" fmla="*/ 195 w 276"/>
                <a:gd name="T29" fmla="*/ 526 h 600"/>
                <a:gd name="T30" fmla="*/ 205 w 276"/>
                <a:gd name="T31" fmla="*/ 546 h 600"/>
                <a:gd name="T32" fmla="*/ 215 w 276"/>
                <a:gd name="T33" fmla="*/ 564 h 600"/>
                <a:gd name="T34" fmla="*/ 225 w 276"/>
                <a:gd name="T35" fmla="*/ 578 h 600"/>
                <a:gd name="T36" fmla="*/ 237 w 276"/>
                <a:gd name="T37" fmla="*/ 590 h 600"/>
                <a:gd name="T38" fmla="*/ 248 w 276"/>
                <a:gd name="T39" fmla="*/ 598 h 600"/>
                <a:gd name="T40" fmla="*/ 256 w 276"/>
                <a:gd name="T41" fmla="*/ 598 h 600"/>
                <a:gd name="T42" fmla="*/ 262 w 276"/>
                <a:gd name="T43" fmla="*/ 600 h 600"/>
                <a:gd name="T44" fmla="*/ 268 w 276"/>
                <a:gd name="T45" fmla="*/ 598 h 600"/>
                <a:gd name="T46" fmla="*/ 274 w 276"/>
                <a:gd name="T47" fmla="*/ 596 h 600"/>
                <a:gd name="T48" fmla="*/ 280 w 276"/>
                <a:gd name="T49" fmla="*/ 592 h 600"/>
                <a:gd name="T50" fmla="*/ 284 w 276"/>
                <a:gd name="T51" fmla="*/ 586 h 600"/>
                <a:gd name="T52" fmla="*/ 284 w 276"/>
                <a:gd name="T53" fmla="*/ 586 h 600"/>
                <a:gd name="T54" fmla="*/ 288 w 276"/>
                <a:gd name="T55" fmla="*/ 580 h 600"/>
                <a:gd name="T56" fmla="*/ 292 w 276"/>
                <a:gd name="T57" fmla="*/ 572 h 600"/>
                <a:gd name="T58" fmla="*/ 296 w 276"/>
                <a:gd name="T59" fmla="*/ 556 h 600"/>
                <a:gd name="T60" fmla="*/ 296 w 276"/>
                <a:gd name="T61" fmla="*/ 540 h 600"/>
                <a:gd name="T62" fmla="*/ 292 w 276"/>
                <a:gd name="T63" fmla="*/ 520 h 600"/>
                <a:gd name="T64" fmla="*/ 288 w 276"/>
                <a:gd name="T65" fmla="*/ 498 h 600"/>
                <a:gd name="T66" fmla="*/ 280 w 276"/>
                <a:gd name="T67" fmla="*/ 476 h 600"/>
                <a:gd name="T68" fmla="*/ 259 w 276"/>
                <a:gd name="T69" fmla="*/ 432 h 600"/>
                <a:gd name="T70" fmla="*/ 231 w 276"/>
                <a:gd name="T71" fmla="*/ 386 h 600"/>
                <a:gd name="T72" fmla="*/ 207 w 276"/>
                <a:gd name="T73" fmla="*/ 344 h 600"/>
                <a:gd name="T74" fmla="*/ 183 w 276"/>
                <a:gd name="T75" fmla="*/ 308 h 600"/>
                <a:gd name="T76" fmla="*/ 166 w 276"/>
                <a:gd name="T77" fmla="*/ 282 h 600"/>
                <a:gd name="T78" fmla="*/ 166 w 276"/>
                <a:gd name="T79" fmla="*/ 282 h 600"/>
                <a:gd name="T80" fmla="*/ 154 w 276"/>
                <a:gd name="T81" fmla="*/ 246 h 600"/>
                <a:gd name="T82" fmla="*/ 142 w 276"/>
                <a:gd name="T83" fmla="*/ 210 h 600"/>
                <a:gd name="T84" fmla="*/ 120 w 276"/>
                <a:gd name="T85" fmla="*/ 136 h 600"/>
                <a:gd name="T86" fmla="*/ 103 w 276"/>
                <a:gd name="T87" fmla="*/ 100 h 600"/>
                <a:gd name="T88" fmla="*/ 89 w 276"/>
                <a:gd name="T89" fmla="*/ 64 h 600"/>
                <a:gd name="T90" fmla="*/ 71 w 276"/>
                <a:gd name="T91" fmla="*/ 30 h 600"/>
                <a:gd name="T92" fmla="*/ 63 w 276"/>
                <a:gd name="T93" fmla="*/ 16 h 600"/>
                <a:gd name="T94" fmla="*/ 51 w 276"/>
                <a:gd name="T95" fmla="*/ 0 h 600"/>
                <a:gd name="T96" fmla="*/ 51 w 276"/>
                <a:gd name="T97" fmla="*/ 0 h 600"/>
                <a:gd name="T98" fmla="*/ 34 w 276"/>
                <a:gd name="T99" fmla="*/ 10 h 600"/>
                <a:gd name="T100" fmla="*/ 22 w 276"/>
                <a:gd name="T101" fmla="*/ 18 h 600"/>
                <a:gd name="T102" fmla="*/ 14 w 276"/>
                <a:gd name="T103" fmla="*/ 30 h 600"/>
                <a:gd name="T104" fmla="*/ 6 w 276"/>
                <a:gd name="T105" fmla="*/ 42 h 600"/>
                <a:gd name="T106" fmla="*/ 2 w 276"/>
                <a:gd name="T107" fmla="*/ 54 h 600"/>
                <a:gd name="T108" fmla="*/ 0 w 276"/>
                <a:gd name="T109" fmla="*/ 68 h 600"/>
                <a:gd name="T110" fmla="*/ 2 w 276"/>
                <a:gd name="T111" fmla="*/ 82 h 600"/>
                <a:gd name="T112" fmla="*/ 8 w 276"/>
                <a:gd name="T113" fmla="*/ 96 h 600"/>
                <a:gd name="T114" fmla="*/ 22 w 276"/>
                <a:gd name="T115" fmla="*/ 102 h 6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6" h="600">
                  <a:moveTo>
                    <a:pt x="22" y="102"/>
                  </a:moveTo>
                  <a:lnTo>
                    <a:pt x="22" y="102"/>
                  </a:lnTo>
                  <a:lnTo>
                    <a:pt x="24" y="120"/>
                  </a:lnTo>
                  <a:lnTo>
                    <a:pt x="28" y="138"/>
                  </a:lnTo>
                  <a:lnTo>
                    <a:pt x="32" y="156"/>
                  </a:lnTo>
                  <a:lnTo>
                    <a:pt x="38" y="174"/>
                  </a:lnTo>
                  <a:lnTo>
                    <a:pt x="52" y="210"/>
                  </a:lnTo>
                  <a:lnTo>
                    <a:pt x="68" y="244"/>
                  </a:lnTo>
                  <a:lnTo>
                    <a:pt x="102" y="314"/>
                  </a:lnTo>
                  <a:lnTo>
                    <a:pt x="118" y="350"/>
                  </a:lnTo>
                  <a:lnTo>
                    <a:pt x="130" y="384"/>
                  </a:lnTo>
                  <a:lnTo>
                    <a:pt x="148" y="440"/>
                  </a:lnTo>
                  <a:lnTo>
                    <a:pt x="162" y="482"/>
                  </a:lnTo>
                  <a:lnTo>
                    <a:pt x="180" y="526"/>
                  </a:lnTo>
                  <a:lnTo>
                    <a:pt x="190" y="546"/>
                  </a:lnTo>
                  <a:lnTo>
                    <a:pt x="200" y="564"/>
                  </a:lnTo>
                  <a:lnTo>
                    <a:pt x="210" y="578"/>
                  </a:lnTo>
                  <a:lnTo>
                    <a:pt x="222" y="590"/>
                  </a:lnTo>
                  <a:lnTo>
                    <a:pt x="232" y="598"/>
                  </a:lnTo>
                  <a:lnTo>
                    <a:pt x="238" y="598"/>
                  </a:lnTo>
                  <a:lnTo>
                    <a:pt x="242" y="600"/>
                  </a:lnTo>
                  <a:lnTo>
                    <a:pt x="248" y="598"/>
                  </a:lnTo>
                  <a:lnTo>
                    <a:pt x="254" y="596"/>
                  </a:lnTo>
                  <a:lnTo>
                    <a:pt x="260" y="592"/>
                  </a:lnTo>
                  <a:lnTo>
                    <a:pt x="264" y="586"/>
                  </a:lnTo>
                  <a:lnTo>
                    <a:pt x="268" y="580"/>
                  </a:lnTo>
                  <a:lnTo>
                    <a:pt x="272" y="572"/>
                  </a:lnTo>
                  <a:lnTo>
                    <a:pt x="276" y="556"/>
                  </a:lnTo>
                  <a:lnTo>
                    <a:pt x="276" y="540"/>
                  </a:lnTo>
                  <a:lnTo>
                    <a:pt x="272" y="520"/>
                  </a:lnTo>
                  <a:lnTo>
                    <a:pt x="268" y="498"/>
                  </a:lnTo>
                  <a:lnTo>
                    <a:pt x="260" y="476"/>
                  </a:lnTo>
                  <a:lnTo>
                    <a:pt x="240" y="432"/>
                  </a:lnTo>
                  <a:lnTo>
                    <a:pt x="216" y="386"/>
                  </a:lnTo>
                  <a:lnTo>
                    <a:pt x="192" y="344"/>
                  </a:lnTo>
                  <a:lnTo>
                    <a:pt x="170" y="308"/>
                  </a:lnTo>
                  <a:lnTo>
                    <a:pt x="156" y="282"/>
                  </a:lnTo>
                  <a:lnTo>
                    <a:pt x="144" y="246"/>
                  </a:lnTo>
                  <a:lnTo>
                    <a:pt x="132" y="210"/>
                  </a:lnTo>
                  <a:lnTo>
                    <a:pt x="110" y="136"/>
                  </a:lnTo>
                  <a:lnTo>
                    <a:pt x="98" y="100"/>
                  </a:lnTo>
                  <a:lnTo>
                    <a:pt x="84" y="64"/>
                  </a:lnTo>
                  <a:lnTo>
                    <a:pt x="66" y="30"/>
                  </a:lnTo>
                  <a:lnTo>
                    <a:pt x="58" y="16"/>
                  </a:lnTo>
                  <a:lnTo>
                    <a:pt x="46" y="0"/>
                  </a:lnTo>
                  <a:lnTo>
                    <a:pt x="34" y="10"/>
                  </a:lnTo>
                  <a:lnTo>
                    <a:pt x="22" y="18"/>
                  </a:lnTo>
                  <a:lnTo>
                    <a:pt x="14" y="30"/>
                  </a:lnTo>
                  <a:lnTo>
                    <a:pt x="6" y="42"/>
                  </a:lnTo>
                  <a:lnTo>
                    <a:pt x="2" y="54"/>
                  </a:lnTo>
                  <a:lnTo>
                    <a:pt x="0" y="68"/>
                  </a:lnTo>
                  <a:lnTo>
                    <a:pt x="2" y="82"/>
                  </a:lnTo>
                  <a:lnTo>
                    <a:pt x="8" y="96"/>
                  </a:lnTo>
                  <a:lnTo>
                    <a:pt x="22" y="1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233"/>
            <p:cNvSpPr>
              <a:spLocks/>
            </p:cNvSpPr>
            <p:nvPr userDrawn="1"/>
          </p:nvSpPr>
          <p:spPr bwMode="auto">
            <a:xfrm>
              <a:off x="6876" y="-1547"/>
              <a:ext cx="280" cy="600"/>
            </a:xfrm>
            <a:custGeom>
              <a:avLst/>
              <a:gdLst>
                <a:gd name="T0" fmla="*/ 22 w 276"/>
                <a:gd name="T1" fmla="*/ 102 h 600"/>
                <a:gd name="T2" fmla="*/ 22 w 276"/>
                <a:gd name="T3" fmla="*/ 102 h 600"/>
                <a:gd name="T4" fmla="*/ 24 w 276"/>
                <a:gd name="T5" fmla="*/ 120 h 600"/>
                <a:gd name="T6" fmla="*/ 28 w 276"/>
                <a:gd name="T7" fmla="*/ 138 h 600"/>
                <a:gd name="T8" fmla="*/ 32 w 276"/>
                <a:gd name="T9" fmla="*/ 156 h 600"/>
                <a:gd name="T10" fmla="*/ 43 w 276"/>
                <a:gd name="T11" fmla="*/ 174 h 600"/>
                <a:gd name="T12" fmla="*/ 57 w 276"/>
                <a:gd name="T13" fmla="*/ 210 h 600"/>
                <a:gd name="T14" fmla="*/ 73 w 276"/>
                <a:gd name="T15" fmla="*/ 244 h 600"/>
                <a:gd name="T16" fmla="*/ 110 w 276"/>
                <a:gd name="T17" fmla="*/ 314 h 600"/>
                <a:gd name="T18" fmla="*/ 128 w 276"/>
                <a:gd name="T19" fmla="*/ 350 h 600"/>
                <a:gd name="T20" fmla="*/ 140 w 276"/>
                <a:gd name="T21" fmla="*/ 384 h 600"/>
                <a:gd name="T22" fmla="*/ 140 w 276"/>
                <a:gd name="T23" fmla="*/ 384 h 600"/>
                <a:gd name="T24" fmla="*/ 158 w 276"/>
                <a:gd name="T25" fmla="*/ 440 h 600"/>
                <a:gd name="T26" fmla="*/ 172 w 276"/>
                <a:gd name="T27" fmla="*/ 482 h 600"/>
                <a:gd name="T28" fmla="*/ 195 w 276"/>
                <a:gd name="T29" fmla="*/ 526 h 600"/>
                <a:gd name="T30" fmla="*/ 205 w 276"/>
                <a:gd name="T31" fmla="*/ 546 h 600"/>
                <a:gd name="T32" fmla="*/ 215 w 276"/>
                <a:gd name="T33" fmla="*/ 564 h 600"/>
                <a:gd name="T34" fmla="*/ 225 w 276"/>
                <a:gd name="T35" fmla="*/ 578 h 600"/>
                <a:gd name="T36" fmla="*/ 237 w 276"/>
                <a:gd name="T37" fmla="*/ 590 h 600"/>
                <a:gd name="T38" fmla="*/ 248 w 276"/>
                <a:gd name="T39" fmla="*/ 598 h 600"/>
                <a:gd name="T40" fmla="*/ 256 w 276"/>
                <a:gd name="T41" fmla="*/ 598 h 600"/>
                <a:gd name="T42" fmla="*/ 262 w 276"/>
                <a:gd name="T43" fmla="*/ 600 h 600"/>
                <a:gd name="T44" fmla="*/ 268 w 276"/>
                <a:gd name="T45" fmla="*/ 598 h 600"/>
                <a:gd name="T46" fmla="*/ 274 w 276"/>
                <a:gd name="T47" fmla="*/ 596 h 600"/>
                <a:gd name="T48" fmla="*/ 280 w 276"/>
                <a:gd name="T49" fmla="*/ 592 h 600"/>
                <a:gd name="T50" fmla="*/ 284 w 276"/>
                <a:gd name="T51" fmla="*/ 586 h 600"/>
                <a:gd name="T52" fmla="*/ 284 w 276"/>
                <a:gd name="T53" fmla="*/ 586 h 600"/>
                <a:gd name="T54" fmla="*/ 288 w 276"/>
                <a:gd name="T55" fmla="*/ 580 h 600"/>
                <a:gd name="T56" fmla="*/ 292 w 276"/>
                <a:gd name="T57" fmla="*/ 572 h 600"/>
                <a:gd name="T58" fmla="*/ 296 w 276"/>
                <a:gd name="T59" fmla="*/ 556 h 600"/>
                <a:gd name="T60" fmla="*/ 296 w 276"/>
                <a:gd name="T61" fmla="*/ 540 h 600"/>
                <a:gd name="T62" fmla="*/ 292 w 276"/>
                <a:gd name="T63" fmla="*/ 520 h 600"/>
                <a:gd name="T64" fmla="*/ 288 w 276"/>
                <a:gd name="T65" fmla="*/ 498 h 600"/>
                <a:gd name="T66" fmla="*/ 280 w 276"/>
                <a:gd name="T67" fmla="*/ 476 h 600"/>
                <a:gd name="T68" fmla="*/ 259 w 276"/>
                <a:gd name="T69" fmla="*/ 432 h 600"/>
                <a:gd name="T70" fmla="*/ 231 w 276"/>
                <a:gd name="T71" fmla="*/ 386 h 600"/>
                <a:gd name="T72" fmla="*/ 207 w 276"/>
                <a:gd name="T73" fmla="*/ 344 h 600"/>
                <a:gd name="T74" fmla="*/ 183 w 276"/>
                <a:gd name="T75" fmla="*/ 308 h 600"/>
                <a:gd name="T76" fmla="*/ 166 w 276"/>
                <a:gd name="T77" fmla="*/ 282 h 600"/>
                <a:gd name="T78" fmla="*/ 166 w 276"/>
                <a:gd name="T79" fmla="*/ 282 h 600"/>
                <a:gd name="T80" fmla="*/ 154 w 276"/>
                <a:gd name="T81" fmla="*/ 246 h 600"/>
                <a:gd name="T82" fmla="*/ 142 w 276"/>
                <a:gd name="T83" fmla="*/ 210 h 600"/>
                <a:gd name="T84" fmla="*/ 120 w 276"/>
                <a:gd name="T85" fmla="*/ 136 h 600"/>
                <a:gd name="T86" fmla="*/ 103 w 276"/>
                <a:gd name="T87" fmla="*/ 100 h 600"/>
                <a:gd name="T88" fmla="*/ 89 w 276"/>
                <a:gd name="T89" fmla="*/ 64 h 600"/>
                <a:gd name="T90" fmla="*/ 71 w 276"/>
                <a:gd name="T91" fmla="*/ 30 h 600"/>
                <a:gd name="T92" fmla="*/ 63 w 276"/>
                <a:gd name="T93" fmla="*/ 16 h 600"/>
                <a:gd name="T94" fmla="*/ 51 w 276"/>
                <a:gd name="T95" fmla="*/ 0 h 600"/>
                <a:gd name="T96" fmla="*/ 51 w 276"/>
                <a:gd name="T97" fmla="*/ 0 h 600"/>
                <a:gd name="T98" fmla="*/ 34 w 276"/>
                <a:gd name="T99" fmla="*/ 10 h 600"/>
                <a:gd name="T100" fmla="*/ 22 w 276"/>
                <a:gd name="T101" fmla="*/ 18 h 600"/>
                <a:gd name="T102" fmla="*/ 14 w 276"/>
                <a:gd name="T103" fmla="*/ 30 h 600"/>
                <a:gd name="T104" fmla="*/ 6 w 276"/>
                <a:gd name="T105" fmla="*/ 42 h 600"/>
                <a:gd name="T106" fmla="*/ 2 w 276"/>
                <a:gd name="T107" fmla="*/ 54 h 600"/>
                <a:gd name="T108" fmla="*/ 0 w 276"/>
                <a:gd name="T109" fmla="*/ 68 h 600"/>
                <a:gd name="T110" fmla="*/ 2 w 276"/>
                <a:gd name="T111" fmla="*/ 82 h 600"/>
                <a:gd name="T112" fmla="*/ 8 w 276"/>
                <a:gd name="T113" fmla="*/ 96 h 60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6" h="600">
                  <a:moveTo>
                    <a:pt x="22" y="102"/>
                  </a:moveTo>
                  <a:lnTo>
                    <a:pt x="22" y="102"/>
                  </a:lnTo>
                  <a:lnTo>
                    <a:pt x="24" y="120"/>
                  </a:lnTo>
                  <a:lnTo>
                    <a:pt x="28" y="138"/>
                  </a:lnTo>
                  <a:lnTo>
                    <a:pt x="32" y="156"/>
                  </a:lnTo>
                  <a:lnTo>
                    <a:pt x="38" y="174"/>
                  </a:lnTo>
                  <a:lnTo>
                    <a:pt x="52" y="210"/>
                  </a:lnTo>
                  <a:lnTo>
                    <a:pt x="68" y="244"/>
                  </a:lnTo>
                  <a:lnTo>
                    <a:pt x="102" y="314"/>
                  </a:lnTo>
                  <a:lnTo>
                    <a:pt x="118" y="350"/>
                  </a:lnTo>
                  <a:lnTo>
                    <a:pt x="130" y="384"/>
                  </a:lnTo>
                  <a:lnTo>
                    <a:pt x="148" y="440"/>
                  </a:lnTo>
                  <a:lnTo>
                    <a:pt x="162" y="482"/>
                  </a:lnTo>
                  <a:lnTo>
                    <a:pt x="180" y="526"/>
                  </a:lnTo>
                  <a:lnTo>
                    <a:pt x="190" y="546"/>
                  </a:lnTo>
                  <a:lnTo>
                    <a:pt x="200" y="564"/>
                  </a:lnTo>
                  <a:lnTo>
                    <a:pt x="210" y="578"/>
                  </a:lnTo>
                  <a:lnTo>
                    <a:pt x="222" y="590"/>
                  </a:lnTo>
                  <a:lnTo>
                    <a:pt x="232" y="598"/>
                  </a:lnTo>
                  <a:lnTo>
                    <a:pt x="238" y="598"/>
                  </a:lnTo>
                  <a:lnTo>
                    <a:pt x="242" y="600"/>
                  </a:lnTo>
                  <a:lnTo>
                    <a:pt x="248" y="598"/>
                  </a:lnTo>
                  <a:lnTo>
                    <a:pt x="254" y="596"/>
                  </a:lnTo>
                  <a:lnTo>
                    <a:pt x="260" y="592"/>
                  </a:lnTo>
                  <a:lnTo>
                    <a:pt x="264" y="586"/>
                  </a:lnTo>
                  <a:lnTo>
                    <a:pt x="268" y="580"/>
                  </a:lnTo>
                  <a:lnTo>
                    <a:pt x="272" y="572"/>
                  </a:lnTo>
                  <a:lnTo>
                    <a:pt x="276" y="556"/>
                  </a:lnTo>
                  <a:lnTo>
                    <a:pt x="276" y="540"/>
                  </a:lnTo>
                  <a:lnTo>
                    <a:pt x="272" y="520"/>
                  </a:lnTo>
                  <a:lnTo>
                    <a:pt x="268" y="498"/>
                  </a:lnTo>
                  <a:lnTo>
                    <a:pt x="260" y="476"/>
                  </a:lnTo>
                  <a:lnTo>
                    <a:pt x="240" y="432"/>
                  </a:lnTo>
                  <a:lnTo>
                    <a:pt x="216" y="386"/>
                  </a:lnTo>
                  <a:lnTo>
                    <a:pt x="192" y="344"/>
                  </a:lnTo>
                  <a:lnTo>
                    <a:pt x="170" y="308"/>
                  </a:lnTo>
                  <a:lnTo>
                    <a:pt x="156" y="282"/>
                  </a:lnTo>
                  <a:lnTo>
                    <a:pt x="144" y="246"/>
                  </a:lnTo>
                  <a:lnTo>
                    <a:pt x="132" y="210"/>
                  </a:lnTo>
                  <a:lnTo>
                    <a:pt x="110" y="136"/>
                  </a:lnTo>
                  <a:lnTo>
                    <a:pt x="98" y="100"/>
                  </a:lnTo>
                  <a:lnTo>
                    <a:pt x="84" y="64"/>
                  </a:lnTo>
                  <a:lnTo>
                    <a:pt x="66" y="30"/>
                  </a:lnTo>
                  <a:lnTo>
                    <a:pt x="58" y="16"/>
                  </a:lnTo>
                  <a:lnTo>
                    <a:pt x="46" y="0"/>
                  </a:lnTo>
                  <a:lnTo>
                    <a:pt x="34" y="10"/>
                  </a:lnTo>
                  <a:lnTo>
                    <a:pt x="22" y="18"/>
                  </a:lnTo>
                  <a:lnTo>
                    <a:pt x="14" y="30"/>
                  </a:lnTo>
                  <a:lnTo>
                    <a:pt x="6" y="42"/>
                  </a:lnTo>
                  <a:lnTo>
                    <a:pt x="2" y="54"/>
                  </a:lnTo>
                  <a:lnTo>
                    <a:pt x="0" y="68"/>
                  </a:lnTo>
                  <a:lnTo>
                    <a:pt x="2" y="82"/>
                  </a:lnTo>
                  <a:lnTo>
                    <a:pt x="8" y="9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234"/>
            <p:cNvSpPr>
              <a:spLocks/>
            </p:cNvSpPr>
            <p:nvPr userDrawn="1"/>
          </p:nvSpPr>
          <p:spPr bwMode="auto">
            <a:xfrm>
              <a:off x="4476" y="-1927"/>
              <a:ext cx="120" cy="280"/>
            </a:xfrm>
            <a:custGeom>
              <a:avLst/>
              <a:gdLst>
                <a:gd name="T0" fmla="*/ 61 w 118"/>
                <a:gd name="T1" fmla="*/ 0 h 272"/>
                <a:gd name="T2" fmla="*/ 61 w 118"/>
                <a:gd name="T3" fmla="*/ 0 h 272"/>
                <a:gd name="T4" fmla="*/ 41 w 118"/>
                <a:gd name="T5" fmla="*/ 72 h 272"/>
                <a:gd name="T6" fmla="*/ 22 w 118"/>
                <a:gd name="T7" fmla="*/ 121 h 272"/>
                <a:gd name="T8" fmla="*/ 10 w 118"/>
                <a:gd name="T9" fmla="*/ 176 h 272"/>
                <a:gd name="T10" fmla="*/ 2 w 118"/>
                <a:gd name="T11" fmla="*/ 226 h 272"/>
                <a:gd name="T12" fmla="*/ 0 w 118"/>
                <a:gd name="T13" fmla="*/ 250 h 272"/>
                <a:gd name="T14" fmla="*/ 0 w 118"/>
                <a:gd name="T15" fmla="*/ 271 h 272"/>
                <a:gd name="T16" fmla="*/ 2 w 118"/>
                <a:gd name="T17" fmla="*/ 289 h 272"/>
                <a:gd name="T18" fmla="*/ 6 w 118"/>
                <a:gd name="T19" fmla="*/ 303 h 272"/>
                <a:gd name="T20" fmla="*/ 10 w 118"/>
                <a:gd name="T21" fmla="*/ 308 h 272"/>
                <a:gd name="T22" fmla="*/ 14 w 118"/>
                <a:gd name="T23" fmla="*/ 312 h 272"/>
                <a:gd name="T24" fmla="*/ 20 w 118"/>
                <a:gd name="T25" fmla="*/ 314 h 272"/>
                <a:gd name="T26" fmla="*/ 24 w 118"/>
                <a:gd name="T27" fmla="*/ 314 h 272"/>
                <a:gd name="T28" fmla="*/ 24 w 118"/>
                <a:gd name="T29" fmla="*/ 314 h 272"/>
                <a:gd name="T30" fmla="*/ 35 w 118"/>
                <a:gd name="T31" fmla="*/ 314 h 272"/>
                <a:gd name="T32" fmla="*/ 41 w 118"/>
                <a:gd name="T33" fmla="*/ 312 h 272"/>
                <a:gd name="T34" fmla="*/ 55 w 118"/>
                <a:gd name="T35" fmla="*/ 305 h 272"/>
                <a:gd name="T36" fmla="*/ 67 w 118"/>
                <a:gd name="T37" fmla="*/ 291 h 272"/>
                <a:gd name="T38" fmla="*/ 79 w 118"/>
                <a:gd name="T39" fmla="*/ 273 h 272"/>
                <a:gd name="T40" fmla="*/ 89 w 118"/>
                <a:gd name="T41" fmla="*/ 250 h 272"/>
                <a:gd name="T42" fmla="*/ 106 w 118"/>
                <a:gd name="T43" fmla="*/ 226 h 272"/>
                <a:gd name="T44" fmla="*/ 114 w 118"/>
                <a:gd name="T45" fmla="*/ 198 h 272"/>
                <a:gd name="T46" fmla="*/ 122 w 118"/>
                <a:gd name="T47" fmla="*/ 174 h 272"/>
                <a:gd name="T48" fmla="*/ 126 w 118"/>
                <a:gd name="T49" fmla="*/ 146 h 272"/>
                <a:gd name="T50" fmla="*/ 128 w 118"/>
                <a:gd name="T51" fmla="*/ 119 h 272"/>
                <a:gd name="T52" fmla="*/ 128 w 118"/>
                <a:gd name="T53" fmla="*/ 95 h 272"/>
                <a:gd name="T54" fmla="*/ 126 w 118"/>
                <a:gd name="T55" fmla="*/ 72 h 272"/>
                <a:gd name="T56" fmla="*/ 118 w 118"/>
                <a:gd name="T57" fmla="*/ 51 h 272"/>
                <a:gd name="T58" fmla="*/ 114 w 118"/>
                <a:gd name="T59" fmla="*/ 45 h 272"/>
                <a:gd name="T60" fmla="*/ 108 w 118"/>
                <a:gd name="T61" fmla="*/ 39 h 272"/>
                <a:gd name="T62" fmla="*/ 102 w 118"/>
                <a:gd name="T63" fmla="*/ 35 h 272"/>
                <a:gd name="T64" fmla="*/ 89 w 118"/>
                <a:gd name="T65" fmla="*/ 31 h 272"/>
                <a:gd name="T66" fmla="*/ 79 w 118"/>
                <a:gd name="T67" fmla="*/ 29 h 272"/>
                <a:gd name="T68" fmla="*/ 69 w 118"/>
                <a:gd name="T69" fmla="*/ 29 h 272"/>
                <a:gd name="T70" fmla="*/ 61 w 118"/>
                <a:gd name="T71" fmla="*/ 0 h 2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8" h="272">
                  <a:moveTo>
                    <a:pt x="56" y="0"/>
                  </a:moveTo>
                  <a:lnTo>
                    <a:pt x="56" y="0"/>
                  </a:lnTo>
                  <a:lnTo>
                    <a:pt x="36" y="62"/>
                  </a:lnTo>
                  <a:lnTo>
                    <a:pt x="22" y="106"/>
                  </a:lnTo>
                  <a:lnTo>
                    <a:pt x="10" y="152"/>
                  </a:lnTo>
                  <a:lnTo>
                    <a:pt x="2" y="196"/>
                  </a:lnTo>
                  <a:lnTo>
                    <a:pt x="0" y="216"/>
                  </a:lnTo>
                  <a:lnTo>
                    <a:pt x="0" y="234"/>
                  </a:lnTo>
                  <a:lnTo>
                    <a:pt x="2" y="250"/>
                  </a:lnTo>
                  <a:lnTo>
                    <a:pt x="6" y="262"/>
                  </a:lnTo>
                  <a:lnTo>
                    <a:pt x="10" y="266"/>
                  </a:lnTo>
                  <a:lnTo>
                    <a:pt x="14" y="270"/>
                  </a:lnTo>
                  <a:lnTo>
                    <a:pt x="20" y="272"/>
                  </a:lnTo>
                  <a:lnTo>
                    <a:pt x="24" y="272"/>
                  </a:lnTo>
                  <a:lnTo>
                    <a:pt x="30" y="272"/>
                  </a:lnTo>
                  <a:lnTo>
                    <a:pt x="36" y="270"/>
                  </a:lnTo>
                  <a:lnTo>
                    <a:pt x="50" y="264"/>
                  </a:lnTo>
                  <a:lnTo>
                    <a:pt x="62" y="252"/>
                  </a:lnTo>
                  <a:lnTo>
                    <a:pt x="74" y="236"/>
                  </a:lnTo>
                  <a:lnTo>
                    <a:pt x="84" y="216"/>
                  </a:lnTo>
                  <a:lnTo>
                    <a:pt x="96" y="196"/>
                  </a:lnTo>
                  <a:lnTo>
                    <a:pt x="104" y="172"/>
                  </a:lnTo>
                  <a:lnTo>
                    <a:pt x="112" y="150"/>
                  </a:lnTo>
                  <a:lnTo>
                    <a:pt x="116" y="126"/>
                  </a:lnTo>
                  <a:lnTo>
                    <a:pt x="118" y="104"/>
                  </a:lnTo>
                  <a:lnTo>
                    <a:pt x="118" y="82"/>
                  </a:lnTo>
                  <a:lnTo>
                    <a:pt x="116" y="62"/>
                  </a:lnTo>
                  <a:lnTo>
                    <a:pt x="108" y="46"/>
                  </a:lnTo>
                  <a:lnTo>
                    <a:pt x="104" y="40"/>
                  </a:lnTo>
                  <a:lnTo>
                    <a:pt x="98" y="34"/>
                  </a:lnTo>
                  <a:lnTo>
                    <a:pt x="92" y="30"/>
                  </a:lnTo>
                  <a:lnTo>
                    <a:pt x="84" y="26"/>
                  </a:lnTo>
                  <a:lnTo>
                    <a:pt x="74" y="24"/>
                  </a:lnTo>
                  <a:lnTo>
                    <a:pt x="64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235"/>
            <p:cNvSpPr>
              <a:spLocks/>
            </p:cNvSpPr>
            <p:nvPr userDrawn="1"/>
          </p:nvSpPr>
          <p:spPr bwMode="auto">
            <a:xfrm>
              <a:off x="4476" y="-1927"/>
              <a:ext cx="120" cy="280"/>
            </a:xfrm>
            <a:custGeom>
              <a:avLst/>
              <a:gdLst>
                <a:gd name="T0" fmla="*/ 61 w 118"/>
                <a:gd name="T1" fmla="*/ 0 h 272"/>
                <a:gd name="T2" fmla="*/ 61 w 118"/>
                <a:gd name="T3" fmla="*/ 0 h 272"/>
                <a:gd name="T4" fmla="*/ 41 w 118"/>
                <a:gd name="T5" fmla="*/ 72 h 272"/>
                <a:gd name="T6" fmla="*/ 22 w 118"/>
                <a:gd name="T7" fmla="*/ 121 h 272"/>
                <a:gd name="T8" fmla="*/ 10 w 118"/>
                <a:gd name="T9" fmla="*/ 176 h 272"/>
                <a:gd name="T10" fmla="*/ 2 w 118"/>
                <a:gd name="T11" fmla="*/ 226 h 272"/>
                <a:gd name="T12" fmla="*/ 0 w 118"/>
                <a:gd name="T13" fmla="*/ 250 h 272"/>
                <a:gd name="T14" fmla="*/ 0 w 118"/>
                <a:gd name="T15" fmla="*/ 271 h 272"/>
                <a:gd name="T16" fmla="*/ 2 w 118"/>
                <a:gd name="T17" fmla="*/ 289 h 272"/>
                <a:gd name="T18" fmla="*/ 6 w 118"/>
                <a:gd name="T19" fmla="*/ 303 h 272"/>
                <a:gd name="T20" fmla="*/ 10 w 118"/>
                <a:gd name="T21" fmla="*/ 308 h 272"/>
                <a:gd name="T22" fmla="*/ 14 w 118"/>
                <a:gd name="T23" fmla="*/ 312 h 272"/>
                <a:gd name="T24" fmla="*/ 20 w 118"/>
                <a:gd name="T25" fmla="*/ 314 h 272"/>
                <a:gd name="T26" fmla="*/ 24 w 118"/>
                <a:gd name="T27" fmla="*/ 314 h 272"/>
                <a:gd name="T28" fmla="*/ 24 w 118"/>
                <a:gd name="T29" fmla="*/ 314 h 272"/>
                <a:gd name="T30" fmla="*/ 35 w 118"/>
                <a:gd name="T31" fmla="*/ 314 h 272"/>
                <a:gd name="T32" fmla="*/ 41 w 118"/>
                <a:gd name="T33" fmla="*/ 312 h 272"/>
                <a:gd name="T34" fmla="*/ 55 w 118"/>
                <a:gd name="T35" fmla="*/ 305 h 272"/>
                <a:gd name="T36" fmla="*/ 67 w 118"/>
                <a:gd name="T37" fmla="*/ 291 h 272"/>
                <a:gd name="T38" fmla="*/ 79 w 118"/>
                <a:gd name="T39" fmla="*/ 273 h 272"/>
                <a:gd name="T40" fmla="*/ 89 w 118"/>
                <a:gd name="T41" fmla="*/ 250 h 272"/>
                <a:gd name="T42" fmla="*/ 106 w 118"/>
                <a:gd name="T43" fmla="*/ 226 h 272"/>
                <a:gd name="T44" fmla="*/ 114 w 118"/>
                <a:gd name="T45" fmla="*/ 198 h 272"/>
                <a:gd name="T46" fmla="*/ 122 w 118"/>
                <a:gd name="T47" fmla="*/ 174 h 272"/>
                <a:gd name="T48" fmla="*/ 126 w 118"/>
                <a:gd name="T49" fmla="*/ 146 h 272"/>
                <a:gd name="T50" fmla="*/ 128 w 118"/>
                <a:gd name="T51" fmla="*/ 119 h 272"/>
                <a:gd name="T52" fmla="*/ 128 w 118"/>
                <a:gd name="T53" fmla="*/ 95 h 272"/>
                <a:gd name="T54" fmla="*/ 126 w 118"/>
                <a:gd name="T55" fmla="*/ 72 h 272"/>
                <a:gd name="T56" fmla="*/ 118 w 118"/>
                <a:gd name="T57" fmla="*/ 51 h 272"/>
                <a:gd name="T58" fmla="*/ 114 w 118"/>
                <a:gd name="T59" fmla="*/ 45 h 272"/>
                <a:gd name="T60" fmla="*/ 108 w 118"/>
                <a:gd name="T61" fmla="*/ 39 h 272"/>
                <a:gd name="T62" fmla="*/ 102 w 118"/>
                <a:gd name="T63" fmla="*/ 35 h 272"/>
                <a:gd name="T64" fmla="*/ 89 w 118"/>
                <a:gd name="T65" fmla="*/ 31 h 272"/>
                <a:gd name="T66" fmla="*/ 79 w 118"/>
                <a:gd name="T67" fmla="*/ 29 h 272"/>
                <a:gd name="T68" fmla="*/ 69 w 118"/>
                <a:gd name="T69" fmla="*/ 29 h 27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18" h="272">
                  <a:moveTo>
                    <a:pt x="56" y="0"/>
                  </a:moveTo>
                  <a:lnTo>
                    <a:pt x="56" y="0"/>
                  </a:lnTo>
                  <a:lnTo>
                    <a:pt x="36" y="62"/>
                  </a:lnTo>
                  <a:lnTo>
                    <a:pt x="22" y="106"/>
                  </a:lnTo>
                  <a:lnTo>
                    <a:pt x="10" y="152"/>
                  </a:lnTo>
                  <a:lnTo>
                    <a:pt x="2" y="196"/>
                  </a:lnTo>
                  <a:lnTo>
                    <a:pt x="0" y="216"/>
                  </a:lnTo>
                  <a:lnTo>
                    <a:pt x="0" y="234"/>
                  </a:lnTo>
                  <a:lnTo>
                    <a:pt x="2" y="250"/>
                  </a:lnTo>
                  <a:lnTo>
                    <a:pt x="6" y="262"/>
                  </a:lnTo>
                  <a:lnTo>
                    <a:pt x="10" y="266"/>
                  </a:lnTo>
                  <a:lnTo>
                    <a:pt x="14" y="270"/>
                  </a:lnTo>
                  <a:lnTo>
                    <a:pt x="20" y="272"/>
                  </a:lnTo>
                  <a:lnTo>
                    <a:pt x="24" y="272"/>
                  </a:lnTo>
                  <a:lnTo>
                    <a:pt x="30" y="272"/>
                  </a:lnTo>
                  <a:lnTo>
                    <a:pt x="36" y="270"/>
                  </a:lnTo>
                  <a:lnTo>
                    <a:pt x="50" y="264"/>
                  </a:lnTo>
                  <a:lnTo>
                    <a:pt x="62" y="252"/>
                  </a:lnTo>
                  <a:lnTo>
                    <a:pt x="74" y="236"/>
                  </a:lnTo>
                  <a:lnTo>
                    <a:pt x="84" y="216"/>
                  </a:lnTo>
                  <a:lnTo>
                    <a:pt x="96" y="196"/>
                  </a:lnTo>
                  <a:lnTo>
                    <a:pt x="104" y="172"/>
                  </a:lnTo>
                  <a:lnTo>
                    <a:pt x="112" y="150"/>
                  </a:lnTo>
                  <a:lnTo>
                    <a:pt x="116" y="126"/>
                  </a:lnTo>
                  <a:lnTo>
                    <a:pt x="118" y="104"/>
                  </a:lnTo>
                  <a:lnTo>
                    <a:pt x="118" y="82"/>
                  </a:lnTo>
                  <a:lnTo>
                    <a:pt x="116" y="62"/>
                  </a:lnTo>
                  <a:lnTo>
                    <a:pt x="108" y="46"/>
                  </a:lnTo>
                  <a:lnTo>
                    <a:pt x="104" y="40"/>
                  </a:lnTo>
                  <a:lnTo>
                    <a:pt x="98" y="34"/>
                  </a:lnTo>
                  <a:lnTo>
                    <a:pt x="92" y="30"/>
                  </a:lnTo>
                  <a:lnTo>
                    <a:pt x="84" y="26"/>
                  </a:lnTo>
                  <a:lnTo>
                    <a:pt x="74" y="24"/>
                  </a:lnTo>
                  <a:lnTo>
                    <a:pt x="64" y="2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236"/>
            <p:cNvSpPr>
              <a:spLocks/>
            </p:cNvSpPr>
            <p:nvPr userDrawn="1"/>
          </p:nvSpPr>
          <p:spPr bwMode="auto">
            <a:xfrm>
              <a:off x="4816" y="-2027"/>
              <a:ext cx="160" cy="560"/>
            </a:xfrm>
            <a:custGeom>
              <a:avLst/>
              <a:gdLst>
                <a:gd name="T0" fmla="*/ 28 w 146"/>
                <a:gd name="T1" fmla="*/ 27 h 572"/>
                <a:gd name="T2" fmla="*/ 28 w 146"/>
                <a:gd name="T3" fmla="*/ 27 h 572"/>
                <a:gd name="T4" fmla="*/ 28 w 146"/>
                <a:gd name="T5" fmla="*/ 69 h 572"/>
                <a:gd name="T6" fmla="*/ 28 w 146"/>
                <a:gd name="T7" fmla="*/ 112 h 572"/>
                <a:gd name="T8" fmla="*/ 26 w 146"/>
                <a:gd name="T9" fmla="*/ 197 h 572"/>
                <a:gd name="T10" fmla="*/ 18 w 146"/>
                <a:gd name="T11" fmla="*/ 281 h 572"/>
                <a:gd name="T12" fmla="*/ 15 w 146"/>
                <a:gd name="T13" fmla="*/ 365 h 572"/>
                <a:gd name="T14" fmla="*/ 15 w 146"/>
                <a:gd name="T15" fmla="*/ 365 h 572"/>
                <a:gd name="T16" fmla="*/ 15 w 146"/>
                <a:gd name="T17" fmla="*/ 380 h 572"/>
                <a:gd name="T18" fmla="*/ 13 w 146"/>
                <a:gd name="T19" fmla="*/ 396 h 572"/>
                <a:gd name="T20" fmla="*/ 2 w 146"/>
                <a:gd name="T21" fmla="*/ 434 h 572"/>
                <a:gd name="T22" fmla="*/ 0 w 146"/>
                <a:gd name="T23" fmla="*/ 453 h 572"/>
                <a:gd name="T24" fmla="*/ 2 w 146"/>
                <a:gd name="T25" fmla="*/ 470 h 572"/>
                <a:gd name="T26" fmla="*/ 11 w 146"/>
                <a:gd name="T27" fmla="*/ 484 h 572"/>
                <a:gd name="T28" fmla="*/ 13 w 146"/>
                <a:gd name="T29" fmla="*/ 491 h 572"/>
                <a:gd name="T30" fmla="*/ 18 w 146"/>
                <a:gd name="T31" fmla="*/ 496 h 572"/>
                <a:gd name="T32" fmla="*/ 18 w 146"/>
                <a:gd name="T33" fmla="*/ 496 h 572"/>
                <a:gd name="T34" fmla="*/ 28 w 146"/>
                <a:gd name="T35" fmla="*/ 504 h 572"/>
                <a:gd name="T36" fmla="*/ 41 w 146"/>
                <a:gd name="T37" fmla="*/ 507 h 572"/>
                <a:gd name="T38" fmla="*/ 50 w 146"/>
                <a:gd name="T39" fmla="*/ 511 h 572"/>
                <a:gd name="T40" fmla="*/ 64 w 146"/>
                <a:gd name="T41" fmla="*/ 515 h 572"/>
                <a:gd name="T42" fmla="*/ 88 w 146"/>
                <a:gd name="T43" fmla="*/ 515 h 572"/>
                <a:gd name="T44" fmla="*/ 111 w 146"/>
                <a:gd name="T45" fmla="*/ 513 h 572"/>
                <a:gd name="T46" fmla="*/ 136 w 146"/>
                <a:gd name="T47" fmla="*/ 507 h 572"/>
                <a:gd name="T48" fmla="*/ 160 w 146"/>
                <a:gd name="T49" fmla="*/ 498 h 572"/>
                <a:gd name="T50" fmla="*/ 178 w 146"/>
                <a:gd name="T51" fmla="*/ 490 h 572"/>
                <a:gd name="T52" fmla="*/ 193 w 146"/>
                <a:gd name="T53" fmla="*/ 477 h 572"/>
                <a:gd name="T54" fmla="*/ 193 w 146"/>
                <a:gd name="T55" fmla="*/ 477 h 572"/>
                <a:gd name="T56" fmla="*/ 202 w 146"/>
                <a:gd name="T57" fmla="*/ 464 h 572"/>
                <a:gd name="T58" fmla="*/ 212 w 146"/>
                <a:gd name="T59" fmla="*/ 450 h 572"/>
                <a:gd name="T60" fmla="*/ 221 w 146"/>
                <a:gd name="T61" fmla="*/ 432 h 572"/>
                <a:gd name="T62" fmla="*/ 225 w 146"/>
                <a:gd name="T63" fmla="*/ 414 h 572"/>
                <a:gd name="T64" fmla="*/ 230 w 146"/>
                <a:gd name="T65" fmla="*/ 374 h 572"/>
                <a:gd name="T66" fmla="*/ 230 w 146"/>
                <a:gd name="T67" fmla="*/ 329 h 572"/>
                <a:gd name="T68" fmla="*/ 228 w 146"/>
                <a:gd name="T69" fmla="*/ 286 h 572"/>
                <a:gd name="T70" fmla="*/ 221 w 146"/>
                <a:gd name="T71" fmla="*/ 245 h 572"/>
                <a:gd name="T72" fmla="*/ 212 w 146"/>
                <a:gd name="T73" fmla="*/ 176 h 572"/>
                <a:gd name="T74" fmla="*/ 212 w 146"/>
                <a:gd name="T75" fmla="*/ 176 h 572"/>
                <a:gd name="T76" fmla="*/ 212 w 146"/>
                <a:gd name="T77" fmla="*/ 112 h 572"/>
                <a:gd name="T78" fmla="*/ 205 w 146"/>
                <a:gd name="T79" fmla="*/ 80 h 572"/>
                <a:gd name="T80" fmla="*/ 202 w 146"/>
                <a:gd name="T81" fmla="*/ 67 h 572"/>
                <a:gd name="T82" fmla="*/ 196 w 146"/>
                <a:gd name="T83" fmla="*/ 53 h 572"/>
                <a:gd name="T84" fmla="*/ 191 w 146"/>
                <a:gd name="T85" fmla="*/ 39 h 572"/>
                <a:gd name="T86" fmla="*/ 180 w 146"/>
                <a:gd name="T87" fmla="*/ 27 h 572"/>
                <a:gd name="T88" fmla="*/ 164 w 146"/>
                <a:gd name="T89" fmla="*/ 20 h 572"/>
                <a:gd name="T90" fmla="*/ 149 w 146"/>
                <a:gd name="T91" fmla="*/ 12 h 572"/>
                <a:gd name="T92" fmla="*/ 129 w 146"/>
                <a:gd name="T93" fmla="*/ 6 h 572"/>
                <a:gd name="T94" fmla="*/ 104 w 146"/>
                <a:gd name="T95" fmla="*/ 2 h 572"/>
                <a:gd name="T96" fmla="*/ 77 w 146"/>
                <a:gd name="T97" fmla="*/ 0 h 572"/>
                <a:gd name="T98" fmla="*/ 41 w 146"/>
                <a:gd name="T99" fmla="*/ 2 h 572"/>
                <a:gd name="T100" fmla="*/ 41 w 146"/>
                <a:gd name="T101" fmla="*/ 2 h 572"/>
                <a:gd name="T102" fmla="*/ 41 w 146"/>
                <a:gd name="T103" fmla="*/ 14 h 572"/>
                <a:gd name="T104" fmla="*/ 41 w 146"/>
                <a:gd name="T105" fmla="*/ 23 h 572"/>
                <a:gd name="T106" fmla="*/ 28 w 146"/>
                <a:gd name="T107" fmla="*/ 27 h 57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46" h="572">
                  <a:moveTo>
                    <a:pt x="18" y="32"/>
                  </a:moveTo>
                  <a:lnTo>
                    <a:pt x="18" y="32"/>
                  </a:lnTo>
                  <a:lnTo>
                    <a:pt x="18" y="78"/>
                  </a:lnTo>
                  <a:lnTo>
                    <a:pt x="18" y="124"/>
                  </a:lnTo>
                  <a:lnTo>
                    <a:pt x="16" y="218"/>
                  </a:lnTo>
                  <a:lnTo>
                    <a:pt x="12" y="312"/>
                  </a:lnTo>
                  <a:lnTo>
                    <a:pt x="10" y="406"/>
                  </a:lnTo>
                  <a:lnTo>
                    <a:pt x="10" y="422"/>
                  </a:lnTo>
                  <a:lnTo>
                    <a:pt x="8" y="440"/>
                  </a:lnTo>
                  <a:lnTo>
                    <a:pt x="2" y="482"/>
                  </a:lnTo>
                  <a:lnTo>
                    <a:pt x="0" y="504"/>
                  </a:lnTo>
                  <a:lnTo>
                    <a:pt x="2" y="522"/>
                  </a:lnTo>
                  <a:lnTo>
                    <a:pt x="6" y="538"/>
                  </a:lnTo>
                  <a:lnTo>
                    <a:pt x="8" y="546"/>
                  </a:lnTo>
                  <a:lnTo>
                    <a:pt x="12" y="552"/>
                  </a:lnTo>
                  <a:lnTo>
                    <a:pt x="18" y="560"/>
                  </a:lnTo>
                  <a:lnTo>
                    <a:pt x="26" y="564"/>
                  </a:lnTo>
                  <a:lnTo>
                    <a:pt x="32" y="568"/>
                  </a:lnTo>
                  <a:lnTo>
                    <a:pt x="40" y="572"/>
                  </a:lnTo>
                  <a:lnTo>
                    <a:pt x="56" y="572"/>
                  </a:lnTo>
                  <a:lnTo>
                    <a:pt x="70" y="570"/>
                  </a:lnTo>
                  <a:lnTo>
                    <a:pt x="86" y="564"/>
                  </a:lnTo>
                  <a:lnTo>
                    <a:pt x="100" y="554"/>
                  </a:lnTo>
                  <a:lnTo>
                    <a:pt x="112" y="544"/>
                  </a:lnTo>
                  <a:lnTo>
                    <a:pt x="122" y="530"/>
                  </a:lnTo>
                  <a:lnTo>
                    <a:pt x="128" y="516"/>
                  </a:lnTo>
                  <a:lnTo>
                    <a:pt x="134" y="500"/>
                  </a:lnTo>
                  <a:lnTo>
                    <a:pt x="140" y="480"/>
                  </a:lnTo>
                  <a:lnTo>
                    <a:pt x="142" y="460"/>
                  </a:lnTo>
                  <a:lnTo>
                    <a:pt x="146" y="416"/>
                  </a:lnTo>
                  <a:lnTo>
                    <a:pt x="146" y="366"/>
                  </a:lnTo>
                  <a:lnTo>
                    <a:pt x="144" y="318"/>
                  </a:lnTo>
                  <a:lnTo>
                    <a:pt x="140" y="272"/>
                  </a:lnTo>
                  <a:lnTo>
                    <a:pt x="134" y="196"/>
                  </a:lnTo>
                  <a:lnTo>
                    <a:pt x="134" y="124"/>
                  </a:lnTo>
                  <a:lnTo>
                    <a:pt x="130" y="90"/>
                  </a:lnTo>
                  <a:lnTo>
                    <a:pt x="128" y="74"/>
                  </a:lnTo>
                  <a:lnTo>
                    <a:pt x="124" y="58"/>
                  </a:lnTo>
                  <a:lnTo>
                    <a:pt x="120" y="44"/>
                  </a:lnTo>
                  <a:lnTo>
                    <a:pt x="114" y="32"/>
                  </a:lnTo>
                  <a:lnTo>
                    <a:pt x="104" y="20"/>
                  </a:lnTo>
                  <a:lnTo>
                    <a:pt x="94" y="12"/>
                  </a:lnTo>
                  <a:lnTo>
                    <a:pt x="82" y="6"/>
                  </a:lnTo>
                  <a:lnTo>
                    <a:pt x="66" y="2"/>
                  </a:lnTo>
                  <a:lnTo>
                    <a:pt x="48" y="0"/>
                  </a:lnTo>
                  <a:lnTo>
                    <a:pt x="26" y="2"/>
                  </a:lnTo>
                  <a:lnTo>
                    <a:pt x="26" y="14"/>
                  </a:lnTo>
                  <a:lnTo>
                    <a:pt x="26" y="24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237"/>
            <p:cNvSpPr>
              <a:spLocks/>
            </p:cNvSpPr>
            <p:nvPr userDrawn="1"/>
          </p:nvSpPr>
          <p:spPr bwMode="auto">
            <a:xfrm>
              <a:off x="4816" y="-2027"/>
              <a:ext cx="160" cy="560"/>
            </a:xfrm>
            <a:custGeom>
              <a:avLst/>
              <a:gdLst>
                <a:gd name="T0" fmla="*/ 28 w 146"/>
                <a:gd name="T1" fmla="*/ 27 h 572"/>
                <a:gd name="T2" fmla="*/ 28 w 146"/>
                <a:gd name="T3" fmla="*/ 27 h 572"/>
                <a:gd name="T4" fmla="*/ 28 w 146"/>
                <a:gd name="T5" fmla="*/ 69 h 572"/>
                <a:gd name="T6" fmla="*/ 28 w 146"/>
                <a:gd name="T7" fmla="*/ 112 h 572"/>
                <a:gd name="T8" fmla="*/ 26 w 146"/>
                <a:gd name="T9" fmla="*/ 197 h 572"/>
                <a:gd name="T10" fmla="*/ 18 w 146"/>
                <a:gd name="T11" fmla="*/ 281 h 572"/>
                <a:gd name="T12" fmla="*/ 15 w 146"/>
                <a:gd name="T13" fmla="*/ 365 h 572"/>
                <a:gd name="T14" fmla="*/ 15 w 146"/>
                <a:gd name="T15" fmla="*/ 365 h 572"/>
                <a:gd name="T16" fmla="*/ 15 w 146"/>
                <a:gd name="T17" fmla="*/ 380 h 572"/>
                <a:gd name="T18" fmla="*/ 13 w 146"/>
                <a:gd name="T19" fmla="*/ 396 h 572"/>
                <a:gd name="T20" fmla="*/ 2 w 146"/>
                <a:gd name="T21" fmla="*/ 434 h 572"/>
                <a:gd name="T22" fmla="*/ 0 w 146"/>
                <a:gd name="T23" fmla="*/ 453 h 572"/>
                <a:gd name="T24" fmla="*/ 2 w 146"/>
                <a:gd name="T25" fmla="*/ 470 h 572"/>
                <a:gd name="T26" fmla="*/ 11 w 146"/>
                <a:gd name="T27" fmla="*/ 484 h 572"/>
                <a:gd name="T28" fmla="*/ 13 w 146"/>
                <a:gd name="T29" fmla="*/ 491 h 572"/>
                <a:gd name="T30" fmla="*/ 18 w 146"/>
                <a:gd name="T31" fmla="*/ 496 h 572"/>
                <a:gd name="T32" fmla="*/ 18 w 146"/>
                <a:gd name="T33" fmla="*/ 496 h 572"/>
                <a:gd name="T34" fmla="*/ 28 w 146"/>
                <a:gd name="T35" fmla="*/ 504 h 572"/>
                <a:gd name="T36" fmla="*/ 41 w 146"/>
                <a:gd name="T37" fmla="*/ 507 h 572"/>
                <a:gd name="T38" fmla="*/ 50 w 146"/>
                <a:gd name="T39" fmla="*/ 511 h 572"/>
                <a:gd name="T40" fmla="*/ 64 w 146"/>
                <a:gd name="T41" fmla="*/ 515 h 572"/>
                <a:gd name="T42" fmla="*/ 88 w 146"/>
                <a:gd name="T43" fmla="*/ 515 h 572"/>
                <a:gd name="T44" fmla="*/ 111 w 146"/>
                <a:gd name="T45" fmla="*/ 513 h 572"/>
                <a:gd name="T46" fmla="*/ 136 w 146"/>
                <a:gd name="T47" fmla="*/ 507 h 572"/>
                <a:gd name="T48" fmla="*/ 160 w 146"/>
                <a:gd name="T49" fmla="*/ 498 h 572"/>
                <a:gd name="T50" fmla="*/ 178 w 146"/>
                <a:gd name="T51" fmla="*/ 490 h 572"/>
                <a:gd name="T52" fmla="*/ 193 w 146"/>
                <a:gd name="T53" fmla="*/ 477 h 572"/>
                <a:gd name="T54" fmla="*/ 193 w 146"/>
                <a:gd name="T55" fmla="*/ 477 h 572"/>
                <a:gd name="T56" fmla="*/ 202 w 146"/>
                <a:gd name="T57" fmla="*/ 464 h 572"/>
                <a:gd name="T58" fmla="*/ 212 w 146"/>
                <a:gd name="T59" fmla="*/ 450 h 572"/>
                <a:gd name="T60" fmla="*/ 221 w 146"/>
                <a:gd name="T61" fmla="*/ 432 h 572"/>
                <a:gd name="T62" fmla="*/ 225 w 146"/>
                <a:gd name="T63" fmla="*/ 414 h 572"/>
                <a:gd name="T64" fmla="*/ 230 w 146"/>
                <a:gd name="T65" fmla="*/ 374 h 572"/>
                <a:gd name="T66" fmla="*/ 230 w 146"/>
                <a:gd name="T67" fmla="*/ 329 h 572"/>
                <a:gd name="T68" fmla="*/ 228 w 146"/>
                <a:gd name="T69" fmla="*/ 286 h 572"/>
                <a:gd name="T70" fmla="*/ 221 w 146"/>
                <a:gd name="T71" fmla="*/ 245 h 572"/>
                <a:gd name="T72" fmla="*/ 212 w 146"/>
                <a:gd name="T73" fmla="*/ 176 h 572"/>
                <a:gd name="T74" fmla="*/ 212 w 146"/>
                <a:gd name="T75" fmla="*/ 176 h 572"/>
                <a:gd name="T76" fmla="*/ 212 w 146"/>
                <a:gd name="T77" fmla="*/ 112 h 572"/>
                <a:gd name="T78" fmla="*/ 205 w 146"/>
                <a:gd name="T79" fmla="*/ 80 h 572"/>
                <a:gd name="T80" fmla="*/ 202 w 146"/>
                <a:gd name="T81" fmla="*/ 67 h 572"/>
                <a:gd name="T82" fmla="*/ 196 w 146"/>
                <a:gd name="T83" fmla="*/ 53 h 572"/>
                <a:gd name="T84" fmla="*/ 191 w 146"/>
                <a:gd name="T85" fmla="*/ 39 h 572"/>
                <a:gd name="T86" fmla="*/ 180 w 146"/>
                <a:gd name="T87" fmla="*/ 27 h 572"/>
                <a:gd name="T88" fmla="*/ 164 w 146"/>
                <a:gd name="T89" fmla="*/ 20 h 572"/>
                <a:gd name="T90" fmla="*/ 149 w 146"/>
                <a:gd name="T91" fmla="*/ 12 h 572"/>
                <a:gd name="T92" fmla="*/ 129 w 146"/>
                <a:gd name="T93" fmla="*/ 6 h 572"/>
                <a:gd name="T94" fmla="*/ 104 w 146"/>
                <a:gd name="T95" fmla="*/ 2 h 572"/>
                <a:gd name="T96" fmla="*/ 77 w 146"/>
                <a:gd name="T97" fmla="*/ 0 h 572"/>
                <a:gd name="T98" fmla="*/ 41 w 146"/>
                <a:gd name="T99" fmla="*/ 2 h 572"/>
                <a:gd name="T100" fmla="*/ 41 w 146"/>
                <a:gd name="T101" fmla="*/ 2 h 572"/>
                <a:gd name="T102" fmla="*/ 41 w 146"/>
                <a:gd name="T103" fmla="*/ 14 h 572"/>
                <a:gd name="T104" fmla="*/ 41 w 146"/>
                <a:gd name="T105" fmla="*/ 23 h 57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6" h="572">
                  <a:moveTo>
                    <a:pt x="18" y="32"/>
                  </a:moveTo>
                  <a:lnTo>
                    <a:pt x="18" y="32"/>
                  </a:lnTo>
                  <a:lnTo>
                    <a:pt x="18" y="78"/>
                  </a:lnTo>
                  <a:lnTo>
                    <a:pt x="18" y="124"/>
                  </a:lnTo>
                  <a:lnTo>
                    <a:pt x="16" y="218"/>
                  </a:lnTo>
                  <a:lnTo>
                    <a:pt x="12" y="312"/>
                  </a:lnTo>
                  <a:lnTo>
                    <a:pt x="10" y="406"/>
                  </a:lnTo>
                  <a:lnTo>
                    <a:pt x="10" y="422"/>
                  </a:lnTo>
                  <a:lnTo>
                    <a:pt x="8" y="440"/>
                  </a:lnTo>
                  <a:lnTo>
                    <a:pt x="2" y="482"/>
                  </a:lnTo>
                  <a:lnTo>
                    <a:pt x="0" y="504"/>
                  </a:lnTo>
                  <a:lnTo>
                    <a:pt x="2" y="522"/>
                  </a:lnTo>
                  <a:lnTo>
                    <a:pt x="6" y="538"/>
                  </a:lnTo>
                  <a:lnTo>
                    <a:pt x="8" y="546"/>
                  </a:lnTo>
                  <a:lnTo>
                    <a:pt x="12" y="552"/>
                  </a:lnTo>
                  <a:lnTo>
                    <a:pt x="18" y="560"/>
                  </a:lnTo>
                  <a:lnTo>
                    <a:pt x="26" y="564"/>
                  </a:lnTo>
                  <a:lnTo>
                    <a:pt x="32" y="568"/>
                  </a:lnTo>
                  <a:lnTo>
                    <a:pt x="40" y="572"/>
                  </a:lnTo>
                  <a:lnTo>
                    <a:pt x="56" y="572"/>
                  </a:lnTo>
                  <a:lnTo>
                    <a:pt x="70" y="570"/>
                  </a:lnTo>
                  <a:lnTo>
                    <a:pt x="86" y="564"/>
                  </a:lnTo>
                  <a:lnTo>
                    <a:pt x="100" y="554"/>
                  </a:lnTo>
                  <a:lnTo>
                    <a:pt x="112" y="544"/>
                  </a:lnTo>
                  <a:lnTo>
                    <a:pt x="122" y="530"/>
                  </a:lnTo>
                  <a:lnTo>
                    <a:pt x="128" y="516"/>
                  </a:lnTo>
                  <a:lnTo>
                    <a:pt x="134" y="500"/>
                  </a:lnTo>
                  <a:lnTo>
                    <a:pt x="140" y="480"/>
                  </a:lnTo>
                  <a:lnTo>
                    <a:pt x="142" y="460"/>
                  </a:lnTo>
                  <a:lnTo>
                    <a:pt x="146" y="416"/>
                  </a:lnTo>
                  <a:lnTo>
                    <a:pt x="146" y="366"/>
                  </a:lnTo>
                  <a:lnTo>
                    <a:pt x="144" y="318"/>
                  </a:lnTo>
                  <a:lnTo>
                    <a:pt x="140" y="272"/>
                  </a:lnTo>
                  <a:lnTo>
                    <a:pt x="134" y="196"/>
                  </a:lnTo>
                  <a:lnTo>
                    <a:pt x="134" y="124"/>
                  </a:lnTo>
                  <a:lnTo>
                    <a:pt x="130" y="90"/>
                  </a:lnTo>
                  <a:lnTo>
                    <a:pt x="128" y="74"/>
                  </a:lnTo>
                  <a:lnTo>
                    <a:pt x="124" y="58"/>
                  </a:lnTo>
                  <a:lnTo>
                    <a:pt x="120" y="44"/>
                  </a:lnTo>
                  <a:lnTo>
                    <a:pt x="114" y="32"/>
                  </a:lnTo>
                  <a:lnTo>
                    <a:pt x="104" y="20"/>
                  </a:lnTo>
                  <a:lnTo>
                    <a:pt x="94" y="12"/>
                  </a:lnTo>
                  <a:lnTo>
                    <a:pt x="82" y="6"/>
                  </a:lnTo>
                  <a:lnTo>
                    <a:pt x="66" y="2"/>
                  </a:lnTo>
                  <a:lnTo>
                    <a:pt x="48" y="0"/>
                  </a:lnTo>
                  <a:lnTo>
                    <a:pt x="26" y="2"/>
                  </a:lnTo>
                  <a:lnTo>
                    <a:pt x="26" y="14"/>
                  </a:lnTo>
                  <a:lnTo>
                    <a:pt x="26" y="2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238"/>
            <p:cNvSpPr>
              <a:spLocks/>
            </p:cNvSpPr>
            <p:nvPr userDrawn="1"/>
          </p:nvSpPr>
          <p:spPr bwMode="auto">
            <a:xfrm>
              <a:off x="5296" y="-1907"/>
              <a:ext cx="100" cy="580"/>
            </a:xfrm>
            <a:custGeom>
              <a:avLst/>
              <a:gdLst>
                <a:gd name="T0" fmla="*/ 0 w 114"/>
                <a:gd name="T1" fmla="*/ 18 h 584"/>
                <a:gd name="T2" fmla="*/ 0 w 114"/>
                <a:gd name="T3" fmla="*/ 18 h 584"/>
                <a:gd name="T4" fmla="*/ 2 w 114"/>
                <a:gd name="T5" fmla="*/ 117 h 584"/>
                <a:gd name="T6" fmla="*/ 4 w 114"/>
                <a:gd name="T7" fmla="*/ 216 h 584"/>
                <a:gd name="T8" fmla="*/ 4 w 114"/>
                <a:gd name="T9" fmla="*/ 318 h 584"/>
                <a:gd name="T10" fmla="*/ 4 w 114"/>
                <a:gd name="T11" fmla="*/ 417 h 584"/>
                <a:gd name="T12" fmla="*/ 4 w 114"/>
                <a:gd name="T13" fmla="*/ 417 h 584"/>
                <a:gd name="T14" fmla="*/ 4 w 114"/>
                <a:gd name="T15" fmla="*/ 449 h 584"/>
                <a:gd name="T16" fmla="*/ 4 w 114"/>
                <a:gd name="T17" fmla="*/ 487 h 584"/>
                <a:gd name="T18" fmla="*/ 4 w 114"/>
                <a:gd name="T19" fmla="*/ 504 h 584"/>
                <a:gd name="T20" fmla="*/ 4 w 114"/>
                <a:gd name="T21" fmla="*/ 518 h 584"/>
                <a:gd name="T22" fmla="*/ 7 w 114"/>
                <a:gd name="T23" fmla="*/ 534 h 584"/>
                <a:gd name="T24" fmla="*/ 9 w 114"/>
                <a:gd name="T25" fmla="*/ 540 h 584"/>
                <a:gd name="T26" fmla="*/ 11 w 114"/>
                <a:gd name="T27" fmla="*/ 544 h 584"/>
                <a:gd name="T28" fmla="*/ 11 w 114"/>
                <a:gd name="T29" fmla="*/ 544 h 584"/>
                <a:gd name="T30" fmla="*/ 16 w 114"/>
                <a:gd name="T31" fmla="*/ 552 h 584"/>
                <a:gd name="T32" fmla="*/ 19 w 114"/>
                <a:gd name="T33" fmla="*/ 558 h 584"/>
                <a:gd name="T34" fmla="*/ 24 w 114"/>
                <a:gd name="T35" fmla="*/ 562 h 584"/>
                <a:gd name="T36" fmla="*/ 27 w 114"/>
                <a:gd name="T37" fmla="*/ 562 h 584"/>
                <a:gd name="T38" fmla="*/ 31 w 114"/>
                <a:gd name="T39" fmla="*/ 564 h 584"/>
                <a:gd name="T40" fmla="*/ 34 w 114"/>
                <a:gd name="T41" fmla="*/ 562 h 584"/>
                <a:gd name="T42" fmla="*/ 36 w 114"/>
                <a:gd name="T43" fmla="*/ 560 h 584"/>
                <a:gd name="T44" fmla="*/ 40 w 114"/>
                <a:gd name="T45" fmla="*/ 556 h 584"/>
                <a:gd name="T46" fmla="*/ 44 w 114"/>
                <a:gd name="T47" fmla="*/ 546 h 584"/>
                <a:gd name="T48" fmla="*/ 47 w 114"/>
                <a:gd name="T49" fmla="*/ 532 h 584"/>
                <a:gd name="T50" fmla="*/ 50 w 114"/>
                <a:gd name="T51" fmla="*/ 518 h 584"/>
                <a:gd name="T52" fmla="*/ 53 w 114"/>
                <a:gd name="T53" fmla="*/ 505 h 584"/>
                <a:gd name="T54" fmla="*/ 53 w 114"/>
                <a:gd name="T55" fmla="*/ 505 h 584"/>
                <a:gd name="T56" fmla="*/ 55 w 114"/>
                <a:gd name="T57" fmla="*/ 491 h 584"/>
                <a:gd name="T58" fmla="*/ 57 w 114"/>
                <a:gd name="T59" fmla="*/ 471 h 584"/>
                <a:gd name="T60" fmla="*/ 60 w 114"/>
                <a:gd name="T61" fmla="*/ 429 h 584"/>
                <a:gd name="T62" fmla="*/ 60 w 114"/>
                <a:gd name="T63" fmla="*/ 383 h 584"/>
                <a:gd name="T64" fmla="*/ 60 w 114"/>
                <a:gd name="T65" fmla="*/ 340 h 584"/>
                <a:gd name="T66" fmla="*/ 56 w 114"/>
                <a:gd name="T67" fmla="*/ 246 h 584"/>
                <a:gd name="T68" fmla="*/ 53 w 114"/>
                <a:gd name="T69" fmla="*/ 167 h 584"/>
                <a:gd name="T70" fmla="*/ 53 w 114"/>
                <a:gd name="T71" fmla="*/ 167 h 584"/>
                <a:gd name="T72" fmla="*/ 51 w 114"/>
                <a:gd name="T73" fmla="*/ 145 h 584"/>
                <a:gd name="T74" fmla="*/ 46 w 114"/>
                <a:gd name="T75" fmla="*/ 111 h 584"/>
                <a:gd name="T76" fmla="*/ 40 w 114"/>
                <a:gd name="T77" fmla="*/ 73 h 584"/>
                <a:gd name="T78" fmla="*/ 31 w 114"/>
                <a:gd name="T79" fmla="*/ 42 h 584"/>
                <a:gd name="T80" fmla="*/ 27 w 114"/>
                <a:gd name="T81" fmla="*/ 28 h 584"/>
                <a:gd name="T82" fmla="*/ 23 w 114"/>
                <a:gd name="T83" fmla="*/ 14 h 584"/>
                <a:gd name="T84" fmla="*/ 19 w 114"/>
                <a:gd name="T85" fmla="*/ 6 h 584"/>
                <a:gd name="T86" fmla="*/ 14 w 114"/>
                <a:gd name="T87" fmla="*/ 0 h 584"/>
                <a:gd name="T88" fmla="*/ 11 w 114"/>
                <a:gd name="T89" fmla="*/ 0 h 584"/>
                <a:gd name="T90" fmla="*/ 11 w 114"/>
                <a:gd name="T91" fmla="*/ 2 h 584"/>
                <a:gd name="T92" fmla="*/ 9 w 114"/>
                <a:gd name="T93" fmla="*/ 4 h 584"/>
                <a:gd name="T94" fmla="*/ 7 w 114"/>
                <a:gd name="T95" fmla="*/ 8 h 584"/>
                <a:gd name="T96" fmla="*/ 4 w 114"/>
                <a:gd name="T97" fmla="*/ 20 h 584"/>
                <a:gd name="T98" fmla="*/ 0 w 114"/>
                <a:gd name="T99" fmla="*/ 40 h 584"/>
                <a:gd name="T100" fmla="*/ 0 w 114"/>
                <a:gd name="T101" fmla="*/ 18 h 58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4" h="584">
                  <a:moveTo>
                    <a:pt x="0" y="18"/>
                  </a:moveTo>
                  <a:lnTo>
                    <a:pt x="0" y="18"/>
                  </a:lnTo>
                  <a:lnTo>
                    <a:pt x="2" y="122"/>
                  </a:lnTo>
                  <a:lnTo>
                    <a:pt x="4" y="224"/>
                  </a:lnTo>
                  <a:lnTo>
                    <a:pt x="6" y="328"/>
                  </a:lnTo>
                  <a:lnTo>
                    <a:pt x="8" y="432"/>
                  </a:lnTo>
                  <a:lnTo>
                    <a:pt x="6" y="464"/>
                  </a:lnTo>
                  <a:lnTo>
                    <a:pt x="4" y="502"/>
                  </a:lnTo>
                  <a:lnTo>
                    <a:pt x="6" y="522"/>
                  </a:lnTo>
                  <a:lnTo>
                    <a:pt x="8" y="538"/>
                  </a:lnTo>
                  <a:lnTo>
                    <a:pt x="12" y="554"/>
                  </a:lnTo>
                  <a:lnTo>
                    <a:pt x="16" y="560"/>
                  </a:lnTo>
                  <a:lnTo>
                    <a:pt x="22" y="564"/>
                  </a:lnTo>
                  <a:lnTo>
                    <a:pt x="30" y="572"/>
                  </a:lnTo>
                  <a:lnTo>
                    <a:pt x="38" y="578"/>
                  </a:lnTo>
                  <a:lnTo>
                    <a:pt x="46" y="582"/>
                  </a:lnTo>
                  <a:lnTo>
                    <a:pt x="52" y="582"/>
                  </a:lnTo>
                  <a:lnTo>
                    <a:pt x="60" y="584"/>
                  </a:lnTo>
                  <a:lnTo>
                    <a:pt x="66" y="582"/>
                  </a:lnTo>
                  <a:lnTo>
                    <a:pt x="70" y="580"/>
                  </a:lnTo>
                  <a:lnTo>
                    <a:pt x="76" y="576"/>
                  </a:lnTo>
                  <a:lnTo>
                    <a:pt x="84" y="566"/>
                  </a:lnTo>
                  <a:lnTo>
                    <a:pt x="90" y="552"/>
                  </a:lnTo>
                  <a:lnTo>
                    <a:pt x="96" y="538"/>
                  </a:lnTo>
                  <a:lnTo>
                    <a:pt x="102" y="524"/>
                  </a:lnTo>
                  <a:lnTo>
                    <a:pt x="106" y="506"/>
                  </a:lnTo>
                  <a:lnTo>
                    <a:pt x="110" y="486"/>
                  </a:lnTo>
                  <a:lnTo>
                    <a:pt x="114" y="444"/>
                  </a:lnTo>
                  <a:lnTo>
                    <a:pt x="114" y="398"/>
                  </a:lnTo>
                  <a:lnTo>
                    <a:pt x="114" y="350"/>
                  </a:lnTo>
                  <a:lnTo>
                    <a:pt x="108" y="256"/>
                  </a:lnTo>
                  <a:lnTo>
                    <a:pt x="102" y="172"/>
                  </a:lnTo>
                  <a:lnTo>
                    <a:pt x="98" y="150"/>
                  </a:lnTo>
                  <a:lnTo>
                    <a:pt x="88" y="116"/>
                  </a:lnTo>
                  <a:lnTo>
                    <a:pt x="76" y="78"/>
                  </a:lnTo>
                  <a:lnTo>
                    <a:pt x="60" y="42"/>
                  </a:lnTo>
                  <a:lnTo>
                    <a:pt x="52" y="28"/>
                  </a:lnTo>
                  <a:lnTo>
                    <a:pt x="44" y="14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6" y="20"/>
                  </a:lnTo>
                  <a:lnTo>
                    <a:pt x="0" y="4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39"/>
            <p:cNvSpPr>
              <a:spLocks/>
            </p:cNvSpPr>
            <p:nvPr userDrawn="1"/>
          </p:nvSpPr>
          <p:spPr bwMode="auto">
            <a:xfrm>
              <a:off x="5296" y="-1907"/>
              <a:ext cx="100" cy="580"/>
            </a:xfrm>
            <a:custGeom>
              <a:avLst/>
              <a:gdLst>
                <a:gd name="T0" fmla="*/ 0 w 114"/>
                <a:gd name="T1" fmla="*/ 18 h 584"/>
                <a:gd name="T2" fmla="*/ 0 w 114"/>
                <a:gd name="T3" fmla="*/ 18 h 584"/>
                <a:gd name="T4" fmla="*/ 2 w 114"/>
                <a:gd name="T5" fmla="*/ 117 h 584"/>
                <a:gd name="T6" fmla="*/ 4 w 114"/>
                <a:gd name="T7" fmla="*/ 216 h 584"/>
                <a:gd name="T8" fmla="*/ 4 w 114"/>
                <a:gd name="T9" fmla="*/ 318 h 584"/>
                <a:gd name="T10" fmla="*/ 4 w 114"/>
                <a:gd name="T11" fmla="*/ 417 h 584"/>
                <a:gd name="T12" fmla="*/ 4 w 114"/>
                <a:gd name="T13" fmla="*/ 417 h 584"/>
                <a:gd name="T14" fmla="*/ 4 w 114"/>
                <a:gd name="T15" fmla="*/ 449 h 584"/>
                <a:gd name="T16" fmla="*/ 4 w 114"/>
                <a:gd name="T17" fmla="*/ 487 h 584"/>
                <a:gd name="T18" fmla="*/ 4 w 114"/>
                <a:gd name="T19" fmla="*/ 504 h 584"/>
                <a:gd name="T20" fmla="*/ 4 w 114"/>
                <a:gd name="T21" fmla="*/ 518 h 584"/>
                <a:gd name="T22" fmla="*/ 7 w 114"/>
                <a:gd name="T23" fmla="*/ 534 h 584"/>
                <a:gd name="T24" fmla="*/ 9 w 114"/>
                <a:gd name="T25" fmla="*/ 540 h 584"/>
                <a:gd name="T26" fmla="*/ 11 w 114"/>
                <a:gd name="T27" fmla="*/ 544 h 584"/>
                <a:gd name="T28" fmla="*/ 11 w 114"/>
                <a:gd name="T29" fmla="*/ 544 h 584"/>
                <a:gd name="T30" fmla="*/ 16 w 114"/>
                <a:gd name="T31" fmla="*/ 552 h 584"/>
                <a:gd name="T32" fmla="*/ 19 w 114"/>
                <a:gd name="T33" fmla="*/ 558 h 584"/>
                <a:gd name="T34" fmla="*/ 24 w 114"/>
                <a:gd name="T35" fmla="*/ 562 h 584"/>
                <a:gd name="T36" fmla="*/ 27 w 114"/>
                <a:gd name="T37" fmla="*/ 562 h 584"/>
                <a:gd name="T38" fmla="*/ 31 w 114"/>
                <a:gd name="T39" fmla="*/ 564 h 584"/>
                <a:gd name="T40" fmla="*/ 34 w 114"/>
                <a:gd name="T41" fmla="*/ 562 h 584"/>
                <a:gd name="T42" fmla="*/ 36 w 114"/>
                <a:gd name="T43" fmla="*/ 560 h 584"/>
                <a:gd name="T44" fmla="*/ 40 w 114"/>
                <a:gd name="T45" fmla="*/ 556 h 584"/>
                <a:gd name="T46" fmla="*/ 44 w 114"/>
                <a:gd name="T47" fmla="*/ 546 h 584"/>
                <a:gd name="T48" fmla="*/ 47 w 114"/>
                <a:gd name="T49" fmla="*/ 532 h 584"/>
                <a:gd name="T50" fmla="*/ 50 w 114"/>
                <a:gd name="T51" fmla="*/ 518 h 584"/>
                <a:gd name="T52" fmla="*/ 53 w 114"/>
                <a:gd name="T53" fmla="*/ 505 h 584"/>
                <a:gd name="T54" fmla="*/ 53 w 114"/>
                <a:gd name="T55" fmla="*/ 505 h 584"/>
                <a:gd name="T56" fmla="*/ 55 w 114"/>
                <a:gd name="T57" fmla="*/ 491 h 584"/>
                <a:gd name="T58" fmla="*/ 57 w 114"/>
                <a:gd name="T59" fmla="*/ 471 h 584"/>
                <a:gd name="T60" fmla="*/ 60 w 114"/>
                <a:gd name="T61" fmla="*/ 429 h 584"/>
                <a:gd name="T62" fmla="*/ 60 w 114"/>
                <a:gd name="T63" fmla="*/ 383 h 584"/>
                <a:gd name="T64" fmla="*/ 60 w 114"/>
                <a:gd name="T65" fmla="*/ 340 h 584"/>
                <a:gd name="T66" fmla="*/ 56 w 114"/>
                <a:gd name="T67" fmla="*/ 246 h 584"/>
                <a:gd name="T68" fmla="*/ 53 w 114"/>
                <a:gd name="T69" fmla="*/ 167 h 584"/>
                <a:gd name="T70" fmla="*/ 53 w 114"/>
                <a:gd name="T71" fmla="*/ 167 h 584"/>
                <a:gd name="T72" fmla="*/ 51 w 114"/>
                <a:gd name="T73" fmla="*/ 145 h 584"/>
                <a:gd name="T74" fmla="*/ 46 w 114"/>
                <a:gd name="T75" fmla="*/ 111 h 584"/>
                <a:gd name="T76" fmla="*/ 40 w 114"/>
                <a:gd name="T77" fmla="*/ 73 h 584"/>
                <a:gd name="T78" fmla="*/ 31 w 114"/>
                <a:gd name="T79" fmla="*/ 42 h 584"/>
                <a:gd name="T80" fmla="*/ 27 w 114"/>
                <a:gd name="T81" fmla="*/ 28 h 584"/>
                <a:gd name="T82" fmla="*/ 23 w 114"/>
                <a:gd name="T83" fmla="*/ 14 h 584"/>
                <a:gd name="T84" fmla="*/ 19 w 114"/>
                <a:gd name="T85" fmla="*/ 6 h 584"/>
                <a:gd name="T86" fmla="*/ 14 w 114"/>
                <a:gd name="T87" fmla="*/ 0 h 584"/>
                <a:gd name="T88" fmla="*/ 11 w 114"/>
                <a:gd name="T89" fmla="*/ 0 h 584"/>
                <a:gd name="T90" fmla="*/ 11 w 114"/>
                <a:gd name="T91" fmla="*/ 2 h 584"/>
                <a:gd name="T92" fmla="*/ 9 w 114"/>
                <a:gd name="T93" fmla="*/ 4 h 584"/>
                <a:gd name="T94" fmla="*/ 7 w 114"/>
                <a:gd name="T95" fmla="*/ 8 h 584"/>
                <a:gd name="T96" fmla="*/ 4 w 114"/>
                <a:gd name="T97" fmla="*/ 20 h 584"/>
                <a:gd name="T98" fmla="*/ 0 w 114"/>
                <a:gd name="T99" fmla="*/ 40 h 58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14" h="584">
                  <a:moveTo>
                    <a:pt x="0" y="18"/>
                  </a:moveTo>
                  <a:lnTo>
                    <a:pt x="0" y="18"/>
                  </a:lnTo>
                  <a:lnTo>
                    <a:pt x="2" y="122"/>
                  </a:lnTo>
                  <a:lnTo>
                    <a:pt x="4" y="224"/>
                  </a:lnTo>
                  <a:lnTo>
                    <a:pt x="6" y="328"/>
                  </a:lnTo>
                  <a:lnTo>
                    <a:pt x="8" y="432"/>
                  </a:lnTo>
                  <a:lnTo>
                    <a:pt x="6" y="464"/>
                  </a:lnTo>
                  <a:lnTo>
                    <a:pt x="4" y="502"/>
                  </a:lnTo>
                  <a:lnTo>
                    <a:pt x="6" y="522"/>
                  </a:lnTo>
                  <a:lnTo>
                    <a:pt x="8" y="538"/>
                  </a:lnTo>
                  <a:lnTo>
                    <a:pt x="12" y="554"/>
                  </a:lnTo>
                  <a:lnTo>
                    <a:pt x="16" y="560"/>
                  </a:lnTo>
                  <a:lnTo>
                    <a:pt x="22" y="564"/>
                  </a:lnTo>
                  <a:lnTo>
                    <a:pt x="30" y="572"/>
                  </a:lnTo>
                  <a:lnTo>
                    <a:pt x="38" y="578"/>
                  </a:lnTo>
                  <a:lnTo>
                    <a:pt x="46" y="582"/>
                  </a:lnTo>
                  <a:lnTo>
                    <a:pt x="52" y="582"/>
                  </a:lnTo>
                  <a:lnTo>
                    <a:pt x="60" y="584"/>
                  </a:lnTo>
                  <a:lnTo>
                    <a:pt x="66" y="582"/>
                  </a:lnTo>
                  <a:lnTo>
                    <a:pt x="70" y="580"/>
                  </a:lnTo>
                  <a:lnTo>
                    <a:pt x="76" y="576"/>
                  </a:lnTo>
                  <a:lnTo>
                    <a:pt x="84" y="566"/>
                  </a:lnTo>
                  <a:lnTo>
                    <a:pt x="90" y="552"/>
                  </a:lnTo>
                  <a:lnTo>
                    <a:pt x="96" y="538"/>
                  </a:lnTo>
                  <a:lnTo>
                    <a:pt x="102" y="524"/>
                  </a:lnTo>
                  <a:lnTo>
                    <a:pt x="106" y="506"/>
                  </a:lnTo>
                  <a:lnTo>
                    <a:pt x="110" y="486"/>
                  </a:lnTo>
                  <a:lnTo>
                    <a:pt x="114" y="444"/>
                  </a:lnTo>
                  <a:lnTo>
                    <a:pt x="114" y="398"/>
                  </a:lnTo>
                  <a:lnTo>
                    <a:pt x="114" y="350"/>
                  </a:lnTo>
                  <a:lnTo>
                    <a:pt x="108" y="256"/>
                  </a:lnTo>
                  <a:lnTo>
                    <a:pt x="102" y="172"/>
                  </a:lnTo>
                  <a:lnTo>
                    <a:pt x="98" y="150"/>
                  </a:lnTo>
                  <a:lnTo>
                    <a:pt x="88" y="116"/>
                  </a:lnTo>
                  <a:lnTo>
                    <a:pt x="76" y="78"/>
                  </a:lnTo>
                  <a:lnTo>
                    <a:pt x="60" y="42"/>
                  </a:lnTo>
                  <a:lnTo>
                    <a:pt x="52" y="28"/>
                  </a:lnTo>
                  <a:lnTo>
                    <a:pt x="44" y="14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6" y="20"/>
                  </a:lnTo>
                  <a:lnTo>
                    <a:pt x="0" y="4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40"/>
            <p:cNvSpPr>
              <a:spLocks/>
            </p:cNvSpPr>
            <p:nvPr userDrawn="1"/>
          </p:nvSpPr>
          <p:spPr bwMode="auto">
            <a:xfrm>
              <a:off x="5776" y="-1827"/>
              <a:ext cx="120" cy="460"/>
            </a:xfrm>
            <a:custGeom>
              <a:avLst/>
              <a:gdLst>
                <a:gd name="T0" fmla="*/ 0 w 114"/>
                <a:gd name="T1" fmla="*/ 114 h 468"/>
                <a:gd name="T2" fmla="*/ 0 w 114"/>
                <a:gd name="T3" fmla="*/ 114 h 468"/>
                <a:gd name="T4" fmla="*/ 4 w 114"/>
                <a:gd name="T5" fmla="*/ 144 h 468"/>
                <a:gd name="T6" fmla="*/ 8 w 114"/>
                <a:gd name="T7" fmla="*/ 187 h 468"/>
                <a:gd name="T8" fmla="*/ 17 w 114"/>
                <a:gd name="T9" fmla="*/ 281 h 468"/>
                <a:gd name="T10" fmla="*/ 21 w 114"/>
                <a:gd name="T11" fmla="*/ 328 h 468"/>
                <a:gd name="T12" fmla="*/ 25 w 114"/>
                <a:gd name="T13" fmla="*/ 353 h 468"/>
                <a:gd name="T14" fmla="*/ 29 w 114"/>
                <a:gd name="T15" fmla="*/ 372 h 468"/>
                <a:gd name="T16" fmla="*/ 40 w 114"/>
                <a:gd name="T17" fmla="*/ 391 h 468"/>
                <a:gd name="T18" fmla="*/ 46 w 114"/>
                <a:gd name="T19" fmla="*/ 408 h 468"/>
                <a:gd name="T20" fmla="*/ 60 w 114"/>
                <a:gd name="T21" fmla="*/ 420 h 468"/>
                <a:gd name="T22" fmla="*/ 72 w 114"/>
                <a:gd name="T23" fmla="*/ 429 h 468"/>
                <a:gd name="T24" fmla="*/ 72 w 114"/>
                <a:gd name="T25" fmla="*/ 429 h 468"/>
                <a:gd name="T26" fmla="*/ 83 w 114"/>
                <a:gd name="T27" fmla="*/ 424 h 468"/>
                <a:gd name="T28" fmla="*/ 93 w 114"/>
                <a:gd name="T29" fmla="*/ 417 h 468"/>
                <a:gd name="T30" fmla="*/ 103 w 114"/>
                <a:gd name="T31" fmla="*/ 408 h 468"/>
                <a:gd name="T32" fmla="*/ 112 w 114"/>
                <a:gd name="T33" fmla="*/ 399 h 468"/>
                <a:gd name="T34" fmla="*/ 124 w 114"/>
                <a:gd name="T35" fmla="*/ 375 h 468"/>
                <a:gd name="T36" fmla="*/ 134 w 114"/>
                <a:gd name="T37" fmla="*/ 353 h 468"/>
                <a:gd name="T38" fmla="*/ 140 w 114"/>
                <a:gd name="T39" fmla="*/ 322 h 468"/>
                <a:gd name="T40" fmla="*/ 145 w 114"/>
                <a:gd name="T41" fmla="*/ 295 h 468"/>
                <a:gd name="T42" fmla="*/ 147 w 114"/>
                <a:gd name="T43" fmla="*/ 261 h 468"/>
                <a:gd name="T44" fmla="*/ 145 w 114"/>
                <a:gd name="T45" fmla="*/ 230 h 468"/>
                <a:gd name="T46" fmla="*/ 142 w 114"/>
                <a:gd name="T47" fmla="*/ 163 h 468"/>
                <a:gd name="T48" fmla="*/ 134 w 114"/>
                <a:gd name="T49" fmla="*/ 98 h 468"/>
                <a:gd name="T50" fmla="*/ 124 w 114"/>
                <a:gd name="T51" fmla="*/ 43 h 468"/>
                <a:gd name="T52" fmla="*/ 119 w 114"/>
                <a:gd name="T53" fmla="*/ 0 h 468"/>
                <a:gd name="T54" fmla="*/ 119 w 114"/>
                <a:gd name="T55" fmla="*/ 0 h 468"/>
                <a:gd name="T56" fmla="*/ 96 w 114"/>
                <a:gd name="T57" fmla="*/ 10 h 468"/>
                <a:gd name="T58" fmla="*/ 75 w 114"/>
                <a:gd name="T59" fmla="*/ 24 h 468"/>
                <a:gd name="T60" fmla="*/ 54 w 114"/>
                <a:gd name="T61" fmla="*/ 33 h 468"/>
                <a:gd name="T62" fmla="*/ 40 w 114"/>
                <a:gd name="T63" fmla="*/ 49 h 468"/>
                <a:gd name="T64" fmla="*/ 23 w 114"/>
                <a:gd name="T65" fmla="*/ 67 h 468"/>
                <a:gd name="T66" fmla="*/ 15 w 114"/>
                <a:gd name="T67" fmla="*/ 83 h 468"/>
                <a:gd name="T68" fmla="*/ 4 w 114"/>
                <a:gd name="T69" fmla="*/ 100 h 468"/>
                <a:gd name="T70" fmla="*/ 0 w 114"/>
                <a:gd name="T71" fmla="*/ 122 h 468"/>
                <a:gd name="T72" fmla="*/ 0 w 114"/>
                <a:gd name="T73" fmla="*/ 114 h 4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14" h="468">
                  <a:moveTo>
                    <a:pt x="0" y="124"/>
                  </a:moveTo>
                  <a:lnTo>
                    <a:pt x="0" y="124"/>
                  </a:lnTo>
                  <a:lnTo>
                    <a:pt x="4" y="158"/>
                  </a:lnTo>
                  <a:lnTo>
                    <a:pt x="8" y="202"/>
                  </a:lnTo>
                  <a:lnTo>
                    <a:pt x="12" y="306"/>
                  </a:lnTo>
                  <a:lnTo>
                    <a:pt x="16" y="358"/>
                  </a:lnTo>
                  <a:lnTo>
                    <a:pt x="20" y="384"/>
                  </a:lnTo>
                  <a:lnTo>
                    <a:pt x="24" y="406"/>
                  </a:lnTo>
                  <a:lnTo>
                    <a:pt x="30" y="426"/>
                  </a:lnTo>
                  <a:lnTo>
                    <a:pt x="36" y="444"/>
                  </a:lnTo>
                  <a:lnTo>
                    <a:pt x="46" y="458"/>
                  </a:lnTo>
                  <a:lnTo>
                    <a:pt x="56" y="468"/>
                  </a:lnTo>
                  <a:lnTo>
                    <a:pt x="64" y="462"/>
                  </a:lnTo>
                  <a:lnTo>
                    <a:pt x="72" y="454"/>
                  </a:lnTo>
                  <a:lnTo>
                    <a:pt x="80" y="444"/>
                  </a:lnTo>
                  <a:lnTo>
                    <a:pt x="86" y="434"/>
                  </a:lnTo>
                  <a:lnTo>
                    <a:pt x="96" y="410"/>
                  </a:lnTo>
                  <a:lnTo>
                    <a:pt x="104" y="384"/>
                  </a:lnTo>
                  <a:lnTo>
                    <a:pt x="108" y="352"/>
                  </a:lnTo>
                  <a:lnTo>
                    <a:pt x="112" y="320"/>
                  </a:lnTo>
                  <a:lnTo>
                    <a:pt x="114" y="286"/>
                  </a:lnTo>
                  <a:lnTo>
                    <a:pt x="112" y="250"/>
                  </a:lnTo>
                  <a:lnTo>
                    <a:pt x="110" y="178"/>
                  </a:lnTo>
                  <a:lnTo>
                    <a:pt x="104" y="108"/>
                  </a:lnTo>
                  <a:lnTo>
                    <a:pt x="96" y="48"/>
                  </a:lnTo>
                  <a:lnTo>
                    <a:pt x="92" y="0"/>
                  </a:lnTo>
                  <a:lnTo>
                    <a:pt x="74" y="10"/>
                  </a:lnTo>
                  <a:lnTo>
                    <a:pt x="58" y="24"/>
                  </a:lnTo>
                  <a:lnTo>
                    <a:pt x="42" y="38"/>
                  </a:lnTo>
                  <a:lnTo>
                    <a:pt x="30" y="54"/>
                  </a:lnTo>
                  <a:lnTo>
                    <a:pt x="18" y="72"/>
                  </a:lnTo>
                  <a:lnTo>
                    <a:pt x="10" y="90"/>
                  </a:lnTo>
                  <a:lnTo>
                    <a:pt x="4" y="110"/>
                  </a:lnTo>
                  <a:lnTo>
                    <a:pt x="0" y="132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41"/>
            <p:cNvSpPr>
              <a:spLocks/>
            </p:cNvSpPr>
            <p:nvPr userDrawn="1"/>
          </p:nvSpPr>
          <p:spPr bwMode="auto">
            <a:xfrm>
              <a:off x="5776" y="-1827"/>
              <a:ext cx="120" cy="460"/>
            </a:xfrm>
            <a:custGeom>
              <a:avLst/>
              <a:gdLst>
                <a:gd name="T0" fmla="*/ 0 w 114"/>
                <a:gd name="T1" fmla="*/ 114 h 468"/>
                <a:gd name="T2" fmla="*/ 0 w 114"/>
                <a:gd name="T3" fmla="*/ 114 h 468"/>
                <a:gd name="T4" fmla="*/ 4 w 114"/>
                <a:gd name="T5" fmla="*/ 144 h 468"/>
                <a:gd name="T6" fmla="*/ 8 w 114"/>
                <a:gd name="T7" fmla="*/ 187 h 468"/>
                <a:gd name="T8" fmla="*/ 17 w 114"/>
                <a:gd name="T9" fmla="*/ 281 h 468"/>
                <a:gd name="T10" fmla="*/ 21 w 114"/>
                <a:gd name="T11" fmla="*/ 328 h 468"/>
                <a:gd name="T12" fmla="*/ 25 w 114"/>
                <a:gd name="T13" fmla="*/ 353 h 468"/>
                <a:gd name="T14" fmla="*/ 29 w 114"/>
                <a:gd name="T15" fmla="*/ 372 h 468"/>
                <a:gd name="T16" fmla="*/ 40 w 114"/>
                <a:gd name="T17" fmla="*/ 391 h 468"/>
                <a:gd name="T18" fmla="*/ 46 w 114"/>
                <a:gd name="T19" fmla="*/ 408 h 468"/>
                <a:gd name="T20" fmla="*/ 60 w 114"/>
                <a:gd name="T21" fmla="*/ 420 h 468"/>
                <a:gd name="T22" fmla="*/ 72 w 114"/>
                <a:gd name="T23" fmla="*/ 429 h 468"/>
                <a:gd name="T24" fmla="*/ 72 w 114"/>
                <a:gd name="T25" fmla="*/ 429 h 468"/>
                <a:gd name="T26" fmla="*/ 83 w 114"/>
                <a:gd name="T27" fmla="*/ 424 h 468"/>
                <a:gd name="T28" fmla="*/ 93 w 114"/>
                <a:gd name="T29" fmla="*/ 417 h 468"/>
                <a:gd name="T30" fmla="*/ 103 w 114"/>
                <a:gd name="T31" fmla="*/ 408 h 468"/>
                <a:gd name="T32" fmla="*/ 112 w 114"/>
                <a:gd name="T33" fmla="*/ 399 h 468"/>
                <a:gd name="T34" fmla="*/ 124 w 114"/>
                <a:gd name="T35" fmla="*/ 375 h 468"/>
                <a:gd name="T36" fmla="*/ 134 w 114"/>
                <a:gd name="T37" fmla="*/ 353 h 468"/>
                <a:gd name="T38" fmla="*/ 140 w 114"/>
                <a:gd name="T39" fmla="*/ 322 h 468"/>
                <a:gd name="T40" fmla="*/ 145 w 114"/>
                <a:gd name="T41" fmla="*/ 295 h 468"/>
                <a:gd name="T42" fmla="*/ 147 w 114"/>
                <a:gd name="T43" fmla="*/ 261 h 468"/>
                <a:gd name="T44" fmla="*/ 145 w 114"/>
                <a:gd name="T45" fmla="*/ 230 h 468"/>
                <a:gd name="T46" fmla="*/ 142 w 114"/>
                <a:gd name="T47" fmla="*/ 163 h 468"/>
                <a:gd name="T48" fmla="*/ 134 w 114"/>
                <a:gd name="T49" fmla="*/ 98 h 468"/>
                <a:gd name="T50" fmla="*/ 124 w 114"/>
                <a:gd name="T51" fmla="*/ 43 h 468"/>
                <a:gd name="T52" fmla="*/ 119 w 114"/>
                <a:gd name="T53" fmla="*/ 0 h 468"/>
                <a:gd name="T54" fmla="*/ 119 w 114"/>
                <a:gd name="T55" fmla="*/ 0 h 468"/>
                <a:gd name="T56" fmla="*/ 96 w 114"/>
                <a:gd name="T57" fmla="*/ 10 h 468"/>
                <a:gd name="T58" fmla="*/ 75 w 114"/>
                <a:gd name="T59" fmla="*/ 24 h 468"/>
                <a:gd name="T60" fmla="*/ 54 w 114"/>
                <a:gd name="T61" fmla="*/ 33 h 468"/>
                <a:gd name="T62" fmla="*/ 40 w 114"/>
                <a:gd name="T63" fmla="*/ 49 h 468"/>
                <a:gd name="T64" fmla="*/ 23 w 114"/>
                <a:gd name="T65" fmla="*/ 67 h 468"/>
                <a:gd name="T66" fmla="*/ 15 w 114"/>
                <a:gd name="T67" fmla="*/ 83 h 468"/>
                <a:gd name="T68" fmla="*/ 4 w 114"/>
                <a:gd name="T69" fmla="*/ 100 h 468"/>
                <a:gd name="T70" fmla="*/ 0 w 114"/>
                <a:gd name="T71" fmla="*/ 122 h 4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4" h="468">
                  <a:moveTo>
                    <a:pt x="0" y="124"/>
                  </a:moveTo>
                  <a:lnTo>
                    <a:pt x="0" y="124"/>
                  </a:lnTo>
                  <a:lnTo>
                    <a:pt x="4" y="158"/>
                  </a:lnTo>
                  <a:lnTo>
                    <a:pt x="8" y="202"/>
                  </a:lnTo>
                  <a:lnTo>
                    <a:pt x="12" y="306"/>
                  </a:lnTo>
                  <a:lnTo>
                    <a:pt x="16" y="358"/>
                  </a:lnTo>
                  <a:lnTo>
                    <a:pt x="20" y="384"/>
                  </a:lnTo>
                  <a:lnTo>
                    <a:pt x="24" y="406"/>
                  </a:lnTo>
                  <a:lnTo>
                    <a:pt x="30" y="426"/>
                  </a:lnTo>
                  <a:lnTo>
                    <a:pt x="36" y="444"/>
                  </a:lnTo>
                  <a:lnTo>
                    <a:pt x="46" y="458"/>
                  </a:lnTo>
                  <a:lnTo>
                    <a:pt x="56" y="468"/>
                  </a:lnTo>
                  <a:lnTo>
                    <a:pt x="64" y="462"/>
                  </a:lnTo>
                  <a:lnTo>
                    <a:pt x="72" y="454"/>
                  </a:lnTo>
                  <a:lnTo>
                    <a:pt x="80" y="444"/>
                  </a:lnTo>
                  <a:lnTo>
                    <a:pt x="86" y="434"/>
                  </a:lnTo>
                  <a:lnTo>
                    <a:pt x="96" y="410"/>
                  </a:lnTo>
                  <a:lnTo>
                    <a:pt x="104" y="384"/>
                  </a:lnTo>
                  <a:lnTo>
                    <a:pt x="108" y="352"/>
                  </a:lnTo>
                  <a:lnTo>
                    <a:pt x="112" y="320"/>
                  </a:lnTo>
                  <a:lnTo>
                    <a:pt x="114" y="286"/>
                  </a:lnTo>
                  <a:lnTo>
                    <a:pt x="112" y="250"/>
                  </a:lnTo>
                  <a:lnTo>
                    <a:pt x="110" y="178"/>
                  </a:lnTo>
                  <a:lnTo>
                    <a:pt x="104" y="108"/>
                  </a:lnTo>
                  <a:lnTo>
                    <a:pt x="96" y="48"/>
                  </a:lnTo>
                  <a:lnTo>
                    <a:pt x="92" y="0"/>
                  </a:lnTo>
                  <a:lnTo>
                    <a:pt x="74" y="10"/>
                  </a:lnTo>
                  <a:lnTo>
                    <a:pt x="58" y="24"/>
                  </a:lnTo>
                  <a:lnTo>
                    <a:pt x="42" y="38"/>
                  </a:lnTo>
                  <a:lnTo>
                    <a:pt x="30" y="54"/>
                  </a:lnTo>
                  <a:lnTo>
                    <a:pt x="18" y="72"/>
                  </a:lnTo>
                  <a:lnTo>
                    <a:pt x="10" y="90"/>
                  </a:lnTo>
                  <a:lnTo>
                    <a:pt x="4" y="110"/>
                  </a:lnTo>
                  <a:lnTo>
                    <a:pt x="0" y="13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42"/>
            <p:cNvSpPr>
              <a:spLocks/>
            </p:cNvSpPr>
            <p:nvPr userDrawn="1"/>
          </p:nvSpPr>
          <p:spPr bwMode="auto">
            <a:xfrm>
              <a:off x="6256" y="-2067"/>
              <a:ext cx="120" cy="620"/>
            </a:xfrm>
            <a:custGeom>
              <a:avLst/>
              <a:gdLst>
                <a:gd name="T0" fmla="*/ 11 w 126"/>
                <a:gd name="T1" fmla="*/ 191 h 616"/>
                <a:gd name="T2" fmla="*/ 11 w 126"/>
                <a:gd name="T3" fmla="*/ 191 h 616"/>
                <a:gd name="T4" fmla="*/ 11 w 126"/>
                <a:gd name="T5" fmla="*/ 256 h 616"/>
                <a:gd name="T6" fmla="*/ 15 w 126"/>
                <a:gd name="T7" fmla="*/ 314 h 616"/>
                <a:gd name="T8" fmla="*/ 25 w 126"/>
                <a:gd name="T9" fmla="*/ 433 h 616"/>
                <a:gd name="T10" fmla="*/ 25 w 126"/>
                <a:gd name="T11" fmla="*/ 433 h 616"/>
                <a:gd name="T12" fmla="*/ 25 w 126"/>
                <a:gd name="T13" fmla="*/ 457 h 616"/>
                <a:gd name="T14" fmla="*/ 25 w 126"/>
                <a:gd name="T15" fmla="*/ 483 h 616"/>
                <a:gd name="T16" fmla="*/ 23 w 126"/>
                <a:gd name="T17" fmla="*/ 511 h 616"/>
                <a:gd name="T18" fmla="*/ 23 w 126"/>
                <a:gd name="T19" fmla="*/ 539 h 616"/>
                <a:gd name="T20" fmla="*/ 25 w 126"/>
                <a:gd name="T21" fmla="*/ 572 h 616"/>
                <a:gd name="T22" fmla="*/ 28 w 126"/>
                <a:gd name="T23" fmla="*/ 596 h 616"/>
                <a:gd name="T24" fmla="*/ 30 w 126"/>
                <a:gd name="T25" fmla="*/ 608 h 616"/>
                <a:gd name="T26" fmla="*/ 36 w 126"/>
                <a:gd name="T27" fmla="*/ 618 h 616"/>
                <a:gd name="T28" fmla="*/ 43 w 126"/>
                <a:gd name="T29" fmla="*/ 628 h 616"/>
                <a:gd name="T30" fmla="*/ 48 w 126"/>
                <a:gd name="T31" fmla="*/ 636 h 616"/>
                <a:gd name="T32" fmla="*/ 48 w 126"/>
                <a:gd name="T33" fmla="*/ 636 h 616"/>
                <a:gd name="T34" fmla="*/ 57 w 126"/>
                <a:gd name="T35" fmla="*/ 626 h 616"/>
                <a:gd name="T36" fmla="*/ 64 w 126"/>
                <a:gd name="T37" fmla="*/ 614 h 616"/>
                <a:gd name="T38" fmla="*/ 70 w 126"/>
                <a:gd name="T39" fmla="*/ 602 h 616"/>
                <a:gd name="T40" fmla="*/ 77 w 126"/>
                <a:gd name="T41" fmla="*/ 588 h 616"/>
                <a:gd name="T42" fmla="*/ 86 w 126"/>
                <a:gd name="T43" fmla="*/ 562 h 616"/>
                <a:gd name="T44" fmla="*/ 92 w 126"/>
                <a:gd name="T45" fmla="*/ 527 h 616"/>
                <a:gd name="T46" fmla="*/ 95 w 126"/>
                <a:gd name="T47" fmla="*/ 497 h 616"/>
                <a:gd name="T48" fmla="*/ 99 w 126"/>
                <a:gd name="T49" fmla="*/ 465 h 616"/>
                <a:gd name="T50" fmla="*/ 99 w 126"/>
                <a:gd name="T51" fmla="*/ 431 h 616"/>
                <a:gd name="T52" fmla="*/ 97 w 126"/>
                <a:gd name="T53" fmla="*/ 395 h 616"/>
                <a:gd name="T54" fmla="*/ 92 w 126"/>
                <a:gd name="T55" fmla="*/ 324 h 616"/>
                <a:gd name="T56" fmla="*/ 86 w 126"/>
                <a:gd name="T57" fmla="*/ 256 h 616"/>
                <a:gd name="T58" fmla="*/ 80 w 126"/>
                <a:gd name="T59" fmla="*/ 187 h 616"/>
                <a:gd name="T60" fmla="*/ 78 w 126"/>
                <a:gd name="T61" fmla="*/ 155 h 616"/>
                <a:gd name="T62" fmla="*/ 80 w 126"/>
                <a:gd name="T63" fmla="*/ 127 h 616"/>
                <a:gd name="T64" fmla="*/ 80 w 126"/>
                <a:gd name="T65" fmla="*/ 127 h 616"/>
                <a:gd name="T66" fmla="*/ 82 w 126"/>
                <a:gd name="T67" fmla="*/ 105 h 616"/>
                <a:gd name="T68" fmla="*/ 83 w 126"/>
                <a:gd name="T69" fmla="*/ 76 h 616"/>
                <a:gd name="T70" fmla="*/ 85 w 126"/>
                <a:gd name="T71" fmla="*/ 50 h 616"/>
                <a:gd name="T72" fmla="*/ 86 w 126"/>
                <a:gd name="T73" fmla="*/ 28 h 616"/>
                <a:gd name="T74" fmla="*/ 85 w 126"/>
                <a:gd name="T75" fmla="*/ 18 h 616"/>
                <a:gd name="T76" fmla="*/ 83 w 126"/>
                <a:gd name="T77" fmla="*/ 10 h 616"/>
                <a:gd name="T78" fmla="*/ 80 w 126"/>
                <a:gd name="T79" fmla="*/ 4 h 616"/>
                <a:gd name="T80" fmla="*/ 75 w 126"/>
                <a:gd name="T81" fmla="*/ 0 h 616"/>
                <a:gd name="T82" fmla="*/ 70 w 126"/>
                <a:gd name="T83" fmla="*/ 0 h 616"/>
                <a:gd name="T84" fmla="*/ 63 w 126"/>
                <a:gd name="T85" fmla="*/ 0 h 616"/>
                <a:gd name="T86" fmla="*/ 53 w 126"/>
                <a:gd name="T87" fmla="*/ 6 h 616"/>
                <a:gd name="T88" fmla="*/ 43 w 126"/>
                <a:gd name="T89" fmla="*/ 14 h 616"/>
                <a:gd name="T90" fmla="*/ 43 w 126"/>
                <a:gd name="T91" fmla="*/ 14 h 616"/>
                <a:gd name="T92" fmla="*/ 34 w 126"/>
                <a:gd name="T93" fmla="*/ 22 h 616"/>
                <a:gd name="T94" fmla="*/ 28 w 126"/>
                <a:gd name="T95" fmla="*/ 30 h 616"/>
                <a:gd name="T96" fmla="*/ 23 w 126"/>
                <a:gd name="T97" fmla="*/ 40 h 616"/>
                <a:gd name="T98" fmla="*/ 17 w 126"/>
                <a:gd name="T99" fmla="*/ 50 h 616"/>
                <a:gd name="T100" fmla="*/ 10 w 126"/>
                <a:gd name="T101" fmla="*/ 72 h 616"/>
                <a:gd name="T102" fmla="*/ 6 w 126"/>
                <a:gd name="T103" fmla="*/ 103 h 616"/>
                <a:gd name="T104" fmla="*/ 2 w 126"/>
                <a:gd name="T105" fmla="*/ 127 h 616"/>
                <a:gd name="T106" fmla="*/ 0 w 126"/>
                <a:gd name="T107" fmla="*/ 153 h 616"/>
                <a:gd name="T108" fmla="*/ 0 w 126"/>
                <a:gd name="T109" fmla="*/ 199 h 616"/>
                <a:gd name="T110" fmla="*/ 11 w 126"/>
                <a:gd name="T111" fmla="*/ 191 h 6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26" h="616">
                  <a:moveTo>
                    <a:pt x="16" y="186"/>
                  </a:moveTo>
                  <a:lnTo>
                    <a:pt x="16" y="186"/>
                  </a:lnTo>
                  <a:lnTo>
                    <a:pt x="16" y="246"/>
                  </a:lnTo>
                  <a:lnTo>
                    <a:pt x="20" y="304"/>
                  </a:lnTo>
                  <a:lnTo>
                    <a:pt x="30" y="418"/>
                  </a:lnTo>
                  <a:lnTo>
                    <a:pt x="30" y="442"/>
                  </a:lnTo>
                  <a:lnTo>
                    <a:pt x="30" y="468"/>
                  </a:lnTo>
                  <a:lnTo>
                    <a:pt x="28" y="496"/>
                  </a:lnTo>
                  <a:lnTo>
                    <a:pt x="28" y="524"/>
                  </a:lnTo>
                  <a:lnTo>
                    <a:pt x="30" y="552"/>
                  </a:lnTo>
                  <a:lnTo>
                    <a:pt x="36" y="576"/>
                  </a:lnTo>
                  <a:lnTo>
                    <a:pt x="40" y="588"/>
                  </a:lnTo>
                  <a:lnTo>
                    <a:pt x="46" y="598"/>
                  </a:lnTo>
                  <a:lnTo>
                    <a:pt x="54" y="608"/>
                  </a:lnTo>
                  <a:lnTo>
                    <a:pt x="62" y="616"/>
                  </a:lnTo>
                  <a:lnTo>
                    <a:pt x="72" y="606"/>
                  </a:lnTo>
                  <a:lnTo>
                    <a:pt x="82" y="594"/>
                  </a:lnTo>
                  <a:lnTo>
                    <a:pt x="90" y="582"/>
                  </a:lnTo>
                  <a:lnTo>
                    <a:pt x="98" y="568"/>
                  </a:lnTo>
                  <a:lnTo>
                    <a:pt x="110" y="542"/>
                  </a:lnTo>
                  <a:lnTo>
                    <a:pt x="118" y="512"/>
                  </a:lnTo>
                  <a:lnTo>
                    <a:pt x="122" y="482"/>
                  </a:lnTo>
                  <a:lnTo>
                    <a:pt x="126" y="450"/>
                  </a:lnTo>
                  <a:lnTo>
                    <a:pt x="126" y="416"/>
                  </a:lnTo>
                  <a:lnTo>
                    <a:pt x="124" y="382"/>
                  </a:lnTo>
                  <a:lnTo>
                    <a:pt x="118" y="314"/>
                  </a:lnTo>
                  <a:lnTo>
                    <a:pt x="110" y="246"/>
                  </a:lnTo>
                  <a:lnTo>
                    <a:pt x="102" y="182"/>
                  </a:lnTo>
                  <a:lnTo>
                    <a:pt x="100" y="150"/>
                  </a:lnTo>
                  <a:lnTo>
                    <a:pt x="102" y="122"/>
                  </a:lnTo>
                  <a:lnTo>
                    <a:pt x="104" y="100"/>
                  </a:lnTo>
                  <a:lnTo>
                    <a:pt x="106" y="76"/>
                  </a:lnTo>
                  <a:lnTo>
                    <a:pt x="108" y="50"/>
                  </a:lnTo>
                  <a:lnTo>
                    <a:pt x="110" y="28"/>
                  </a:lnTo>
                  <a:lnTo>
                    <a:pt x="108" y="18"/>
                  </a:lnTo>
                  <a:lnTo>
                    <a:pt x="106" y="10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90" y="0"/>
                  </a:lnTo>
                  <a:lnTo>
                    <a:pt x="80" y="0"/>
                  </a:lnTo>
                  <a:lnTo>
                    <a:pt x="68" y="6"/>
                  </a:lnTo>
                  <a:lnTo>
                    <a:pt x="54" y="14"/>
                  </a:lnTo>
                  <a:lnTo>
                    <a:pt x="44" y="22"/>
                  </a:lnTo>
                  <a:lnTo>
                    <a:pt x="36" y="30"/>
                  </a:lnTo>
                  <a:lnTo>
                    <a:pt x="28" y="40"/>
                  </a:lnTo>
                  <a:lnTo>
                    <a:pt x="22" y="50"/>
                  </a:lnTo>
                  <a:lnTo>
                    <a:pt x="12" y="72"/>
                  </a:lnTo>
                  <a:lnTo>
                    <a:pt x="6" y="98"/>
                  </a:lnTo>
                  <a:lnTo>
                    <a:pt x="2" y="122"/>
                  </a:lnTo>
                  <a:lnTo>
                    <a:pt x="0" y="148"/>
                  </a:lnTo>
                  <a:lnTo>
                    <a:pt x="0" y="194"/>
                  </a:lnTo>
                  <a:lnTo>
                    <a:pt x="16" y="1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3"/>
            <p:cNvSpPr>
              <a:spLocks/>
            </p:cNvSpPr>
            <p:nvPr userDrawn="1"/>
          </p:nvSpPr>
          <p:spPr bwMode="auto">
            <a:xfrm>
              <a:off x="6256" y="-2067"/>
              <a:ext cx="120" cy="620"/>
            </a:xfrm>
            <a:custGeom>
              <a:avLst/>
              <a:gdLst>
                <a:gd name="T0" fmla="*/ 11 w 126"/>
                <a:gd name="T1" fmla="*/ 191 h 616"/>
                <a:gd name="T2" fmla="*/ 11 w 126"/>
                <a:gd name="T3" fmla="*/ 191 h 616"/>
                <a:gd name="T4" fmla="*/ 11 w 126"/>
                <a:gd name="T5" fmla="*/ 256 h 616"/>
                <a:gd name="T6" fmla="*/ 15 w 126"/>
                <a:gd name="T7" fmla="*/ 314 h 616"/>
                <a:gd name="T8" fmla="*/ 25 w 126"/>
                <a:gd name="T9" fmla="*/ 433 h 616"/>
                <a:gd name="T10" fmla="*/ 25 w 126"/>
                <a:gd name="T11" fmla="*/ 433 h 616"/>
                <a:gd name="T12" fmla="*/ 25 w 126"/>
                <a:gd name="T13" fmla="*/ 457 h 616"/>
                <a:gd name="T14" fmla="*/ 25 w 126"/>
                <a:gd name="T15" fmla="*/ 483 h 616"/>
                <a:gd name="T16" fmla="*/ 23 w 126"/>
                <a:gd name="T17" fmla="*/ 511 h 616"/>
                <a:gd name="T18" fmla="*/ 23 w 126"/>
                <a:gd name="T19" fmla="*/ 539 h 616"/>
                <a:gd name="T20" fmla="*/ 25 w 126"/>
                <a:gd name="T21" fmla="*/ 572 h 616"/>
                <a:gd name="T22" fmla="*/ 28 w 126"/>
                <a:gd name="T23" fmla="*/ 596 h 616"/>
                <a:gd name="T24" fmla="*/ 30 w 126"/>
                <a:gd name="T25" fmla="*/ 608 h 616"/>
                <a:gd name="T26" fmla="*/ 36 w 126"/>
                <a:gd name="T27" fmla="*/ 618 h 616"/>
                <a:gd name="T28" fmla="*/ 43 w 126"/>
                <a:gd name="T29" fmla="*/ 628 h 616"/>
                <a:gd name="T30" fmla="*/ 48 w 126"/>
                <a:gd name="T31" fmla="*/ 636 h 616"/>
                <a:gd name="T32" fmla="*/ 48 w 126"/>
                <a:gd name="T33" fmla="*/ 636 h 616"/>
                <a:gd name="T34" fmla="*/ 57 w 126"/>
                <a:gd name="T35" fmla="*/ 626 h 616"/>
                <a:gd name="T36" fmla="*/ 64 w 126"/>
                <a:gd name="T37" fmla="*/ 614 h 616"/>
                <a:gd name="T38" fmla="*/ 70 w 126"/>
                <a:gd name="T39" fmla="*/ 602 h 616"/>
                <a:gd name="T40" fmla="*/ 77 w 126"/>
                <a:gd name="T41" fmla="*/ 588 h 616"/>
                <a:gd name="T42" fmla="*/ 86 w 126"/>
                <a:gd name="T43" fmla="*/ 562 h 616"/>
                <a:gd name="T44" fmla="*/ 92 w 126"/>
                <a:gd name="T45" fmla="*/ 527 h 616"/>
                <a:gd name="T46" fmla="*/ 95 w 126"/>
                <a:gd name="T47" fmla="*/ 497 h 616"/>
                <a:gd name="T48" fmla="*/ 99 w 126"/>
                <a:gd name="T49" fmla="*/ 465 h 616"/>
                <a:gd name="T50" fmla="*/ 99 w 126"/>
                <a:gd name="T51" fmla="*/ 431 h 616"/>
                <a:gd name="T52" fmla="*/ 97 w 126"/>
                <a:gd name="T53" fmla="*/ 395 h 616"/>
                <a:gd name="T54" fmla="*/ 92 w 126"/>
                <a:gd name="T55" fmla="*/ 324 h 616"/>
                <a:gd name="T56" fmla="*/ 86 w 126"/>
                <a:gd name="T57" fmla="*/ 256 h 616"/>
                <a:gd name="T58" fmla="*/ 80 w 126"/>
                <a:gd name="T59" fmla="*/ 187 h 616"/>
                <a:gd name="T60" fmla="*/ 78 w 126"/>
                <a:gd name="T61" fmla="*/ 155 h 616"/>
                <a:gd name="T62" fmla="*/ 80 w 126"/>
                <a:gd name="T63" fmla="*/ 127 h 616"/>
                <a:gd name="T64" fmla="*/ 80 w 126"/>
                <a:gd name="T65" fmla="*/ 127 h 616"/>
                <a:gd name="T66" fmla="*/ 82 w 126"/>
                <a:gd name="T67" fmla="*/ 105 h 616"/>
                <a:gd name="T68" fmla="*/ 83 w 126"/>
                <a:gd name="T69" fmla="*/ 76 h 616"/>
                <a:gd name="T70" fmla="*/ 85 w 126"/>
                <a:gd name="T71" fmla="*/ 50 h 616"/>
                <a:gd name="T72" fmla="*/ 86 w 126"/>
                <a:gd name="T73" fmla="*/ 28 h 616"/>
                <a:gd name="T74" fmla="*/ 85 w 126"/>
                <a:gd name="T75" fmla="*/ 18 h 616"/>
                <a:gd name="T76" fmla="*/ 83 w 126"/>
                <a:gd name="T77" fmla="*/ 10 h 616"/>
                <a:gd name="T78" fmla="*/ 80 w 126"/>
                <a:gd name="T79" fmla="*/ 4 h 616"/>
                <a:gd name="T80" fmla="*/ 75 w 126"/>
                <a:gd name="T81" fmla="*/ 0 h 616"/>
                <a:gd name="T82" fmla="*/ 70 w 126"/>
                <a:gd name="T83" fmla="*/ 0 h 616"/>
                <a:gd name="T84" fmla="*/ 63 w 126"/>
                <a:gd name="T85" fmla="*/ 0 h 616"/>
                <a:gd name="T86" fmla="*/ 53 w 126"/>
                <a:gd name="T87" fmla="*/ 6 h 616"/>
                <a:gd name="T88" fmla="*/ 43 w 126"/>
                <a:gd name="T89" fmla="*/ 14 h 616"/>
                <a:gd name="T90" fmla="*/ 43 w 126"/>
                <a:gd name="T91" fmla="*/ 14 h 616"/>
                <a:gd name="T92" fmla="*/ 34 w 126"/>
                <a:gd name="T93" fmla="*/ 22 h 616"/>
                <a:gd name="T94" fmla="*/ 28 w 126"/>
                <a:gd name="T95" fmla="*/ 30 h 616"/>
                <a:gd name="T96" fmla="*/ 23 w 126"/>
                <a:gd name="T97" fmla="*/ 40 h 616"/>
                <a:gd name="T98" fmla="*/ 17 w 126"/>
                <a:gd name="T99" fmla="*/ 50 h 616"/>
                <a:gd name="T100" fmla="*/ 10 w 126"/>
                <a:gd name="T101" fmla="*/ 72 h 616"/>
                <a:gd name="T102" fmla="*/ 6 w 126"/>
                <a:gd name="T103" fmla="*/ 103 h 616"/>
                <a:gd name="T104" fmla="*/ 2 w 126"/>
                <a:gd name="T105" fmla="*/ 127 h 616"/>
                <a:gd name="T106" fmla="*/ 0 w 126"/>
                <a:gd name="T107" fmla="*/ 153 h 616"/>
                <a:gd name="T108" fmla="*/ 0 w 126"/>
                <a:gd name="T109" fmla="*/ 199 h 61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6" h="616">
                  <a:moveTo>
                    <a:pt x="16" y="186"/>
                  </a:moveTo>
                  <a:lnTo>
                    <a:pt x="16" y="186"/>
                  </a:lnTo>
                  <a:lnTo>
                    <a:pt x="16" y="246"/>
                  </a:lnTo>
                  <a:lnTo>
                    <a:pt x="20" y="304"/>
                  </a:lnTo>
                  <a:lnTo>
                    <a:pt x="30" y="418"/>
                  </a:lnTo>
                  <a:lnTo>
                    <a:pt x="30" y="442"/>
                  </a:lnTo>
                  <a:lnTo>
                    <a:pt x="30" y="468"/>
                  </a:lnTo>
                  <a:lnTo>
                    <a:pt x="28" y="496"/>
                  </a:lnTo>
                  <a:lnTo>
                    <a:pt x="28" y="524"/>
                  </a:lnTo>
                  <a:lnTo>
                    <a:pt x="30" y="552"/>
                  </a:lnTo>
                  <a:lnTo>
                    <a:pt x="36" y="576"/>
                  </a:lnTo>
                  <a:lnTo>
                    <a:pt x="40" y="588"/>
                  </a:lnTo>
                  <a:lnTo>
                    <a:pt x="46" y="598"/>
                  </a:lnTo>
                  <a:lnTo>
                    <a:pt x="54" y="608"/>
                  </a:lnTo>
                  <a:lnTo>
                    <a:pt x="62" y="616"/>
                  </a:lnTo>
                  <a:lnTo>
                    <a:pt x="72" y="606"/>
                  </a:lnTo>
                  <a:lnTo>
                    <a:pt x="82" y="594"/>
                  </a:lnTo>
                  <a:lnTo>
                    <a:pt x="90" y="582"/>
                  </a:lnTo>
                  <a:lnTo>
                    <a:pt x="98" y="568"/>
                  </a:lnTo>
                  <a:lnTo>
                    <a:pt x="110" y="542"/>
                  </a:lnTo>
                  <a:lnTo>
                    <a:pt x="118" y="512"/>
                  </a:lnTo>
                  <a:lnTo>
                    <a:pt x="122" y="482"/>
                  </a:lnTo>
                  <a:lnTo>
                    <a:pt x="126" y="450"/>
                  </a:lnTo>
                  <a:lnTo>
                    <a:pt x="126" y="416"/>
                  </a:lnTo>
                  <a:lnTo>
                    <a:pt x="124" y="382"/>
                  </a:lnTo>
                  <a:lnTo>
                    <a:pt x="118" y="314"/>
                  </a:lnTo>
                  <a:lnTo>
                    <a:pt x="110" y="246"/>
                  </a:lnTo>
                  <a:lnTo>
                    <a:pt x="102" y="182"/>
                  </a:lnTo>
                  <a:lnTo>
                    <a:pt x="100" y="150"/>
                  </a:lnTo>
                  <a:lnTo>
                    <a:pt x="102" y="122"/>
                  </a:lnTo>
                  <a:lnTo>
                    <a:pt x="104" y="100"/>
                  </a:lnTo>
                  <a:lnTo>
                    <a:pt x="106" y="76"/>
                  </a:lnTo>
                  <a:lnTo>
                    <a:pt x="108" y="50"/>
                  </a:lnTo>
                  <a:lnTo>
                    <a:pt x="110" y="28"/>
                  </a:lnTo>
                  <a:lnTo>
                    <a:pt x="108" y="18"/>
                  </a:lnTo>
                  <a:lnTo>
                    <a:pt x="106" y="10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90" y="0"/>
                  </a:lnTo>
                  <a:lnTo>
                    <a:pt x="80" y="0"/>
                  </a:lnTo>
                  <a:lnTo>
                    <a:pt x="68" y="6"/>
                  </a:lnTo>
                  <a:lnTo>
                    <a:pt x="54" y="14"/>
                  </a:lnTo>
                  <a:lnTo>
                    <a:pt x="44" y="22"/>
                  </a:lnTo>
                  <a:lnTo>
                    <a:pt x="36" y="30"/>
                  </a:lnTo>
                  <a:lnTo>
                    <a:pt x="28" y="40"/>
                  </a:lnTo>
                  <a:lnTo>
                    <a:pt x="22" y="50"/>
                  </a:lnTo>
                  <a:lnTo>
                    <a:pt x="12" y="72"/>
                  </a:lnTo>
                  <a:lnTo>
                    <a:pt x="6" y="98"/>
                  </a:lnTo>
                  <a:lnTo>
                    <a:pt x="2" y="122"/>
                  </a:lnTo>
                  <a:lnTo>
                    <a:pt x="0" y="148"/>
                  </a:lnTo>
                  <a:lnTo>
                    <a:pt x="0" y="19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44"/>
            <p:cNvSpPr>
              <a:spLocks/>
            </p:cNvSpPr>
            <p:nvPr userDrawn="1"/>
          </p:nvSpPr>
          <p:spPr bwMode="auto">
            <a:xfrm>
              <a:off x="6596" y="-2067"/>
              <a:ext cx="160" cy="460"/>
            </a:xfrm>
            <a:custGeom>
              <a:avLst/>
              <a:gdLst>
                <a:gd name="T0" fmla="*/ 8 w 156"/>
                <a:gd name="T1" fmla="*/ 136 h 452"/>
                <a:gd name="T2" fmla="*/ 8 w 156"/>
                <a:gd name="T3" fmla="*/ 136 h 452"/>
                <a:gd name="T4" fmla="*/ 16 w 156"/>
                <a:gd name="T5" fmla="*/ 175 h 452"/>
                <a:gd name="T6" fmla="*/ 33 w 156"/>
                <a:gd name="T7" fmla="*/ 224 h 452"/>
                <a:gd name="T8" fmla="*/ 47 w 156"/>
                <a:gd name="T9" fmla="*/ 278 h 452"/>
                <a:gd name="T10" fmla="*/ 70 w 156"/>
                <a:gd name="T11" fmla="*/ 335 h 452"/>
                <a:gd name="T12" fmla="*/ 92 w 156"/>
                <a:gd name="T13" fmla="*/ 389 h 452"/>
                <a:gd name="T14" fmla="*/ 104 w 156"/>
                <a:gd name="T15" fmla="*/ 415 h 452"/>
                <a:gd name="T16" fmla="*/ 119 w 156"/>
                <a:gd name="T17" fmla="*/ 436 h 452"/>
                <a:gd name="T18" fmla="*/ 131 w 156"/>
                <a:gd name="T19" fmla="*/ 459 h 452"/>
                <a:gd name="T20" fmla="*/ 145 w 156"/>
                <a:gd name="T21" fmla="*/ 474 h 452"/>
                <a:gd name="T22" fmla="*/ 162 w 156"/>
                <a:gd name="T23" fmla="*/ 486 h 452"/>
                <a:gd name="T24" fmla="*/ 176 w 156"/>
                <a:gd name="T25" fmla="*/ 493 h 452"/>
                <a:gd name="T26" fmla="*/ 176 w 156"/>
                <a:gd name="T27" fmla="*/ 493 h 452"/>
                <a:gd name="T28" fmla="*/ 176 w 156"/>
                <a:gd name="T29" fmla="*/ 436 h 452"/>
                <a:gd name="T30" fmla="*/ 174 w 156"/>
                <a:gd name="T31" fmla="*/ 368 h 452"/>
                <a:gd name="T32" fmla="*/ 168 w 156"/>
                <a:gd name="T33" fmla="*/ 299 h 452"/>
                <a:gd name="T34" fmla="*/ 164 w 156"/>
                <a:gd name="T35" fmla="*/ 261 h 452"/>
                <a:gd name="T36" fmla="*/ 155 w 156"/>
                <a:gd name="T37" fmla="*/ 226 h 452"/>
                <a:gd name="T38" fmla="*/ 145 w 156"/>
                <a:gd name="T39" fmla="*/ 189 h 452"/>
                <a:gd name="T40" fmla="*/ 135 w 156"/>
                <a:gd name="T41" fmla="*/ 157 h 452"/>
                <a:gd name="T42" fmla="*/ 123 w 156"/>
                <a:gd name="T43" fmla="*/ 122 h 452"/>
                <a:gd name="T44" fmla="*/ 110 w 156"/>
                <a:gd name="T45" fmla="*/ 93 h 452"/>
                <a:gd name="T46" fmla="*/ 90 w 156"/>
                <a:gd name="T47" fmla="*/ 63 h 452"/>
                <a:gd name="T48" fmla="*/ 74 w 156"/>
                <a:gd name="T49" fmla="*/ 41 h 452"/>
                <a:gd name="T50" fmla="*/ 49 w 156"/>
                <a:gd name="T51" fmla="*/ 16 h 452"/>
                <a:gd name="T52" fmla="*/ 29 w 156"/>
                <a:gd name="T53" fmla="*/ 0 h 452"/>
                <a:gd name="T54" fmla="*/ 29 w 156"/>
                <a:gd name="T55" fmla="*/ 0 h 452"/>
                <a:gd name="T56" fmla="*/ 16 w 156"/>
                <a:gd name="T57" fmla="*/ 8 h 452"/>
                <a:gd name="T58" fmla="*/ 12 w 156"/>
                <a:gd name="T59" fmla="*/ 18 h 452"/>
                <a:gd name="T60" fmla="*/ 6 w 156"/>
                <a:gd name="T61" fmla="*/ 26 h 452"/>
                <a:gd name="T62" fmla="*/ 4 w 156"/>
                <a:gd name="T63" fmla="*/ 41 h 452"/>
                <a:gd name="T64" fmla="*/ 0 w 156"/>
                <a:gd name="T65" fmla="*/ 63 h 452"/>
                <a:gd name="T66" fmla="*/ 0 w 156"/>
                <a:gd name="T67" fmla="*/ 85 h 452"/>
                <a:gd name="T68" fmla="*/ 2 w 156"/>
                <a:gd name="T69" fmla="*/ 112 h 452"/>
                <a:gd name="T70" fmla="*/ 6 w 156"/>
                <a:gd name="T71" fmla="*/ 134 h 452"/>
                <a:gd name="T72" fmla="*/ 16 w 156"/>
                <a:gd name="T73" fmla="*/ 181 h 452"/>
                <a:gd name="T74" fmla="*/ 8 w 156"/>
                <a:gd name="T75" fmla="*/ 136 h 4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6" h="452">
                  <a:moveTo>
                    <a:pt x="8" y="126"/>
                  </a:moveTo>
                  <a:lnTo>
                    <a:pt x="8" y="126"/>
                  </a:lnTo>
                  <a:lnTo>
                    <a:pt x="16" y="160"/>
                  </a:lnTo>
                  <a:lnTo>
                    <a:pt x="28" y="204"/>
                  </a:lnTo>
                  <a:lnTo>
                    <a:pt x="42" y="254"/>
                  </a:lnTo>
                  <a:lnTo>
                    <a:pt x="60" y="306"/>
                  </a:lnTo>
                  <a:lnTo>
                    <a:pt x="82" y="356"/>
                  </a:lnTo>
                  <a:lnTo>
                    <a:pt x="92" y="380"/>
                  </a:lnTo>
                  <a:lnTo>
                    <a:pt x="104" y="400"/>
                  </a:lnTo>
                  <a:lnTo>
                    <a:pt x="116" y="420"/>
                  </a:lnTo>
                  <a:lnTo>
                    <a:pt x="128" y="434"/>
                  </a:lnTo>
                  <a:lnTo>
                    <a:pt x="142" y="446"/>
                  </a:lnTo>
                  <a:lnTo>
                    <a:pt x="156" y="452"/>
                  </a:lnTo>
                  <a:lnTo>
                    <a:pt x="156" y="400"/>
                  </a:lnTo>
                  <a:lnTo>
                    <a:pt x="154" y="338"/>
                  </a:lnTo>
                  <a:lnTo>
                    <a:pt x="148" y="274"/>
                  </a:lnTo>
                  <a:lnTo>
                    <a:pt x="144" y="240"/>
                  </a:lnTo>
                  <a:lnTo>
                    <a:pt x="136" y="206"/>
                  </a:lnTo>
                  <a:lnTo>
                    <a:pt x="128" y="174"/>
                  </a:lnTo>
                  <a:lnTo>
                    <a:pt x="120" y="142"/>
                  </a:lnTo>
                  <a:lnTo>
                    <a:pt x="108" y="112"/>
                  </a:lnTo>
                  <a:lnTo>
                    <a:pt x="96" y="84"/>
                  </a:lnTo>
                  <a:lnTo>
                    <a:pt x="80" y="58"/>
                  </a:lnTo>
                  <a:lnTo>
                    <a:pt x="64" y="36"/>
                  </a:lnTo>
                  <a:lnTo>
                    <a:pt x="44" y="16"/>
                  </a:lnTo>
                  <a:lnTo>
                    <a:pt x="24" y="0"/>
                  </a:lnTo>
                  <a:lnTo>
                    <a:pt x="16" y="8"/>
                  </a:lnTo>
                  <a:lnTo>
                    <a:pt x="12" y="18"/>
                  </a:lnTo>
                  <a:lnTo>
                    <a:pt x="6" y="26"/>
                  </a:lnTo>
                  <a:lnTo>
                    <a:pt x="4" y="36"/>
                  </a:lnTo>
                  <a:lnTo>
                    <a:pt x="0" y="58"/>
                  </a:lnTo>
                  <a:lnTo>
                    <a:pt x="0" y="80"/>
                  </a:lnTo>
                  <a:lnTo>
                    <a:pt x="2" y="102"/>
                  </a:lnTo>
                  <a:lnTo>
                    <a:pt x="6" y="124"/>
                  </a:lnTo>
                  <a:lnTo>
                    <a:pt x="16" y="166"/>
                  </a:lnTo>
                  <a:lnTo>
                    <a:pt x="8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45"/>
            <p:cNvSpPr>
              <a:spLocks/>
            </p:cNvSpPr>
            <p:nvPr userDrawn="1"/>
          </p:nvSpPr>
          <p:spPr bwMode="auto">
            <a:xfrm>
              <a:off x="6596" y="-2067"/>
              <a:ext cx="160" cy="460"/>
            </a:xfrm>
            <a:custGeom>
              <a:avLst/>
              <a:gdLst>
                <a:gd name="T0" fmla="*/ 8 w 156"/>
                <a:gd name="T1" fmla="*/ 136 h 452"/>
                <a:gd name="T2" fmla="*/ 8 w 156"/>
                <a:gd name="T3" fmla="*/ 136 h 452"/>
                <a:gd name="T4" fmla="*/ 16 w 156"/>
                <a:gd name="T5" fmla="*/ 175 h 452"/>
                <a:gd name="T6" fmla="*/ 33 w 156"/>
                <a:gd name="T7" fmla="*/ 224 h 452"/>
                <a:gd name="T8" fmla="*/ 47 w 156"/>
                <a:gd name="T9" fmla="*/ 278 h 452"/>
                <a:gd name="T10" fmla="*/ 70 w 156"/>
                <a:gd name="T11" fmla="*/ 335 h 452"/>
                <a:gd name="T12" fmla="*/ 92 w 156"/>
                <a:gd name="T13" fmla="*/ 389 h 452"/>
                <a:gd name="T14" fmla="*/ 104 w 156"/>
                <a:gd name="T15" fmla="*/ 415 h 452"/>
                <a:gd name="T16" fmla="*/ 119 w 156"/>
                <a:gd name="T17" fmla="*/ 436 h 452"/>
                <a:gd name="T18" fmla="*/ 131 w 156"/>
                <a:gd name="T19" fmla="*/ 459 h 452"/>
                <a:gd name="T20" fmla="*/ 145 w 156"/>
                <a:gd name="T21" fmla="*/ 474 h 452"/>
                <a:gd name="T22" fmla="*/ 162 w 156"/>
                <a:gd name="T23" fmla="*/ 486 h 452"/>
                <a:gd name="T24" fmla="*/ 176 w 156"/>
                <a:gd name="T25" fmla="*/ 493 h 452"/>
                <a:gd name="T26" fmla="*/ 176 w 156"/>
                <a:gd name="T27" fmla="*/ 493 h 452"/>
                <a:gd name="T28" fmla="*/ 176 w 156"/>
                <a:gd name="T29" fmla="*/ 436 h 452"/>
                <a:gd name="T30" fmla="*/ 174 w 156"/>
                <a:gd name="T31" fmla="*/ 368 h 452"/>
                <a:gd name="T32" fmla="*/ 168 w 156"/>
                <a:gd name="T33" fmla="*/ 299 h 452"/>
                <a:gd name="T34" fmla="*/ 164 w 156"/>
                <a:gd name="T35" fmla="*/ 261 h 452"/>
                <a:gd name="T36" fmla="*/ 155 w 156"/>
                <a:gd name="T37" fmla="*/ 226 h 452"/>
                <a:gd name="T38" fmla="*/ 145 w 156"/>
                <a:gd name="T39" fmla="*/ 189 h 452"/>
                <a:gd name="T40" fmla="*/ 135 w 156"/>
                <a:gd name="T41" fmla="*/ 157 h 452"/>
                <a:gd name="T42" fmla="*/ 123 w 156"/>
                <a:gd name="T43" fmla="*/ 122 h 452"/>
                <a:gd name="T44" fmla="*/ 110 w 156"/>
                <a:gd name="T45" fmla="*/ 93 h 452"/>
                <a:gd name="T46" fmla="*/ 90 w 156"/>
                <a:gd name="T47" fmla="*/ 63 h 452"/>
                <a:gd name="T48" fmla="*/ 74 w 156"/>
                <a:gd name="T49" fmla="*/ 41 h 452"/>
                <a:gd name="T50" fmla="*/ 49 w 156"/>
                <a:gd name="T51" fmla="*/ 16 h 452"/>
                <a:gd name="T52" fmla="*/ 29 w 156"/>
                <a:gd name="T53" fmla="*/ 0 h 452"/>
                <a:gd name="T54" fmla="*/ 29 w 156"/>
                <a:gd name="T55" fmla="*/ 0 h 452"/>
                <a:gd name="T56" fmla="*/ 16 w 156"/>
                <a:gd name="T57" fmla="*/ 8 h 452"/>
                <a:gd name="T58" fmla="*/ 12 w 156"/>
                <a:gd name="T59" fmla="*/ 18 h 452"/>
                <a:gd name="T60" fmla="*/ 6 w 156"/>
                <a:gd name="T61" fmla="*/ 26 h 452"/>
                <a:gd name="T62" fmla="*/ 4 w 156"/>
                <a:gd name="T63" fmla="*/ 41 h 452"/>
                <a:gd name="T64" fmla="*/ 0 w 156"/>
                <a:gd name="T65" fmla="*/ 63 h 452"/>
                <a:gd name="T66" fmla="*/ 0 w 156"/>
                <a:gd name="T67" fmla="*/ 85 h 452"/>
                <a:gd name="T68" fmla="*/ 2 w 156"/>
                <a:gd name="T69" fmla="*/ 112 h 452"/>
                <a:gd name="T70" fmla="*/ 6 w 156"/>
                <a:gd name="T71" fmla="*/ 134 h 452"/>
                <a:gd name="T72" fmla="*/ 16 w 156"/>
                <a:gd name="T73" fmla="*/ 181 h 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56" h="452">
                  <a:moveTo>
                    <a:pt x="8" y="126"/>
                  </a:moveTo>
                  <a:lnTo>
                    <a:pt x="8" y="126"/>
                  </a:lnTo>
                  <a:lnTo>
                    <a:pt x="16" y="160"/>
                  </a:lnTo>
                  <a:lnTo>
                    <a:pt x="28" y="204"/>
                  </a:lnTo>
                  <a:lnTo>
                    <a:pt x="42" y="254"/>
                  </a:lnTo>
                  <a:lnTo>
                    <a:pt x="60" y="306"/>
                  </a:lnTo>
                  <a:lnTo>
                    <a:pt x="82" y="356"/>
                  </a:lnTo>
                  <a:lnTo>
                    <a:pt x="92" y="380"/>
                  </a:lnTo>
                  <a:lnTo>
                    <a:pt x="104" y="400"/>
                  </a:lnTo>
                  <a:lnTo>
                    <a:pt x="116" y="420"/>
                  </a:lnTo>
                  <a:lnTo>
                    <a:pt x="128" y="434"/>
                  </a:lnTo>
                  <a:lnTo>
                    <a:pt x="142" y="446"/>
                  </a:lnTo>
                  <a:lnTo>
                    <a:pt x="156" y="452"/>
                  </a:lnTo>
                  <a:lnTo>
                    <a:pt x="156" y="400"/>
                  </a:lnTo>
                  <a:lnTo>
                    <a:pt x="154" y="338"/>
                  </a:lnTo>
                  <a:lnTo>
                    <a:pt x="148" y="274"/>
                  </a:lnTo>
                  <a:lnTo>
                    <a:pt x="144" y="240"/>
                  </a:lnTo>
                  <a:lnTo>
                    <a:pt x="136" y="206"/>
                  </a:lnTo>
                  <a:lnTo>
                    <a:pt x="128" y="174"/>
                  </a:lnTo>
                  <a:lnTo>
                    <a:pt x="120" y="142"/>
                  </a:lnTo>
                  <a:lnTo>
                    <a:pt x="108" y="112"/>
                  </a:lnTo>
                  <a:lnTo>
                    <a:pt x="96" y="84"/>
                  </a:lnTo>
                  <a:lnTo>
                    <a:pt x="80" y="58"/>
                  </a:lnTo>
                  <a:lnTo>
                    <a:pt x="64" y="36"/>
                  </a:lnTo>
                  <a:lnTo>
                    <a:pt x="44" y="16"/>
                  </a:lnTo>
                  <a:lnTo>
                    <a:pt x="24" y="0"/>
                  </a:lnTo>
                  <a:lnTo>
                    <a:pt x="16" y="8"/>
                  </a:lnTo>
                  <a:lnTo>
                    <a:pt x="12" y="18"/>
                  </a:lnTo>
                  <a:lnTo>
                    <a:pt x="6" y="26"/>
                  </a:lnTo>
                  <a:lnTo>
                    <a:pt x="4" y="36"/>
                  </a:lnTo>
                  <a:lnTo>
                    <a:pt x="0" y="58"/>
                  </a:lnTo>
                  <a:lnTo>
                    <a:pt x="0" y="80"/>
                  </a:lnTo>
                  <a:lnTo>
                    <a:pt x="2" y="102"/>
                  </a:lnTo>
                  <a:lnTo>
                    <a:pt x="6" y="124"/>
                  </a:lnTo>
                  <a:lnTo>
                    <a:pt x="16" y="16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46"/>
            <p:cNvSpPr>
              <a:spLocks/>
            </p:cNvSpPr>
            <p:nvPr userDrawn="1"/>
          </p:nvSpPr>
          <p:spPr bwMode="auto">
            <a:xfrm>
              <a:off x="4056" y="-3288"/>
              <a:ext cx="180" cy="320"/>
            </a:xfrm>
            <a:custGeom>
              <a:avLst/>
              <a:gdLst>
                <a:gd name="T0" fmla="*/ 2 w 174"/>
                <a:gd name="T1" fmla="*/ 16 h 320"/>
                <a:gd name="T2" fmla="*/ 2 w 174"/>
                <a:gd name="T3" fmla="*/ 16 h 320"/>
                <a:gd name="T4" fmla="*/ 8 w 174"/>
                <a:gd name="T5" fmla="*/ 36 h 320"/>
                <a:gd name="T6" fmla="*/ 12 w 174"/>
                <a:gd name="T7" fmla="*/ 58 h 320"/>
                <a:gd name="T8" fmla="*/ 23 w 174"/>
                <a:gd name="T9" fmla="*/ 86 h 320"/>
                <a:gd name="T10" fmla="*/ 25 w 174"/>
                <a:gd name="T11" fmla="*/ 118 h 320"/>
                <a:gd name="T12" fmla="*/ 25 w 174"/>
                <a:gd name="T13" fmla="*/ 150 h 320"/>
                <a:gd name="T14" fmla="*/ 23 w 174"/>
                <a:gd name="T15" fmla="*/ 168 h 320"/>
                <a:gd name="T16" fmla="*/ 14 w 174"/>
                <a:gd name="T17" fmla="*/ 186 h 320"/>
                <a:gd name="T18" fmla="*/ 10 w 174"/>
                <a:gd name="T19" fmla="*/ 202 h 320"/>
                <a:gd name="T20" fmla="*/ 2 w 174"/>
                <a:gd name="T21" fmla="*/ 218 h 320"/>
                <a:gd name="T22" fmla="*/ 2 w 174"/>
                <a:gd name="T23" fmla="*/ 218 h 320"/>
                <a:gd name="T24" fmla="*/ 0 w 174"/>
                <a:gd name="T25" fmla="*/ 246 h 320"/>
                <a:gd name="T26" fmla="*/ 2 w 174"/>
                <a:gd name="T27" fmla="*/ 270 h 320"/>
                <a:gd name="T28" fmla="*/ 4 w 174"/>
                <a:gd name="T29" fmla="*/ 284 h 320"/>
                <a:gd name="T30" fmla="*/ 6 w 174"/>
                <a:gd name="T31" fmla="*/ 296 h 320"/>
                <a:gd name="T32" fmla="*/ 10 w 174"/>
                <a:gd name="T33" fmla="*/ 306 h 320"/>
                <a:gd name="T34" fmla="*/ 23 w 174"/>
                <a:gd name="T35" fmla="*/ 314 h 320"/>
                <a:gd name="T36" fmla="*/ 31 w 174"/>
                <a:gd name="T37" fmla="*/ 320 h 320"/>
                <a:gd name="T38" fmla="*/ 41 w 174"/>
                <a:gd name="T39" fmla="*/ 320 h 320"/>
                <a:gd name="T40" fmla="*/ 58 w 174"/>
                <a:gd name="T41" fmla="*/ 318 h 320"/>
                <a:gd name="T42" fmla="*/ 74 w 174"/>
                <a:gd name="T43" fmla="*/ 310 h 320"/>
                <a:gd name="T44" fmla="*/ 97 w 174"/>
                <a:gd name="T45" fmla="*/ 294 h 320"/>
                <a:gd name="T46" fmla="*/ 124 w 174"/>
                <a:gd name="T47" fmla="*/ 274 h 320"/>
                <a:gd name="T48" fmla="*/ 206 w 174"/>
                <a:gd name="T49" fmla="*/ 102 h 320"/>
                <a:gd name="T50" fmla="*/ 132 w 174"/>
                <a:gd name="T51" fmla="*/ 0 h 320"/>
                <a:gd name="T52" fmla="*/ 2 w 174"/>
                <a:gd name="T53" fmla="*/ 16 h 3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74" h="320">
                  <a:moveTo>
                    <a:pt x="2" y="16"/>
                  </a:moveTo>
                  <a:lnTo>
                    <a:pt x="2" y="16"/>
                  </a:lnTo>
                  <a:lnTo>
                    <a:pt x="8" y="36"/>
                  </a:lnTo>
                  <a:lnTo>
                    <a:pt x="12" y="58"/>
                  </a:lnTo>
                  <a:lnTo>
                    <a:pt x="18" y="86"/>
                  </a:lnTo>
                  <a:lnTo>
                    <a:pt x="20" y="118"/>
                  </a:lnTo>
                  <a:lnTo>
                    <a:pt x="20" y="150"/>
                  </a:lnTo>
                  <a:lnTo>
                    <a:pt x="18" y="168"/>
                  </a:lnTo>
                  <a:lnTo>
                    <a:pt x="14" y="186"/>
                  </a:lnTo>
                  <a:lnTo>
                    <a:pt x="10" y="202"/>
                  </a:lnTo>
                  <a:lnTo>
                    <a:pt x="2" y="218"/>
                  </a:lnTo>
                  <a:lnTo>
                    <a:pt x="0" y="246"/>
                  </a:lnTo>
                  <a:lnTo>
                    <a:pt x="2" y="270"/>
                  </a:lnTo>
                  <a:lnTo>
                    <a:pt x="4" y="284"/>
                  </a:lnTo>
                  <a:lnTo>
                    <a:pt x="6" y="296"/>
                  </a:lnTo>
                  <a:lnTo>
                    <a:pt x="10" y="306"/>
                  </a:lnTo>
                  <a:lnTo>
                    <a:pt x="18" y="314"/>
                  </a:lnTo>
                  <a:lnTo>
                    <a:pt x="26" y="320"/>
                  </a:lnTo>
                  <a:lnTo>
                    <a:pt x="36" y="320"/>
                  </a:lnTo>
                  <a:lnTo>
                    <a:pt x="48" y="318"/>
                  </a:lnTo>
                  <a:lnTo>
                    <a:pt x="64" y="310"/>
                  </a:lnTo>
                  <a:lnTo>
                    <a:pt x="82" y="294"/>
                  </a:lnTo>
                  <a:lnTo>
                    <a:pt x="104" y="274"/>
                  </a:lnTo>
                  <a:lnTo>
                    <a:pt x="174" y="102"/>
                  </a:lnTo>
                  <a:lnTo>
                    <a:pt x="112" y="0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47"/>
            <p:cNvSpPr>
              <a:spLocks/>
            </p:cNvSpPr>
            <p:nvPr userDrawn="1"/>
          </p:nvSpPr>
          <p:spPr bwMode="auto">
            <a:xfrm>
              <a:off x="2455" y="-4208"/>
              <a:ext cx="1760" cy="1040"/>
            </a:xfrm>
            <a:custGeom>
              <a:avLst/>
              <a:gdLst>
                <a:gd name="T0" fmla="*/ 705 w 1762"/>
                <a:gd name="T1" fmla="*/ 8 h 1032"/>
                <a:gd name="T2" fmla="*/ 593 w 1762"/>
                <a:gd name="T3" fmla="*/ 0 h 1032"/>
                <a:gd name="T4" fmla="*/ 430 w 1762"/>
                <a:gd name="T5" fmla="*/ 14 h 1032"/>
                <a:gd name="T6" fmla="*/ 336 w 1762"/>
                <a:gd name="T7" fmla="*/ 40 h 1032"/>
                <a:gd name="T8" fmla="*/ 244 w 1762"/>
                <a:gd name="T9" fmla="*/ 85 h 1032"/>
                <a:gd name="T10" fmla="*/ 158 w 1762"/>
                <a:gd name="T11" fmla="*/ 143 h 1032"/>
                <a:gd name="T12" fmla="*/ 80 w 1762"/>
                <a:gd name="T13" fmla="*/ 230 h 1032"/>
                <a:gd name="T14" fmla="*/ 18 w 1762"/>
                <a:gd name="T15" fmla="*/ 343 h 1032"/>
                <a:gd name="T16" fmla="*/ 2 w 1762"/>
                <a:gd name="T17" fmla="*/ 393 h 1032"/>
                <a:gd name="T18" fmla="*/ 6 w 1762"/>
                <a:gd name="T19" fmla="*/ 451 h 1032"/>
                <a:gd name="T20" fmla="*/ 26 w 1762"/>
                <a:gd name="T21" fmla="*/ 488 h 1032"/>
                <a:gd name="T22" fmla="*/ 74 w 1762"/>
                <a:gd name="T23" fmla="*/ 496 h 1032"/>
                <a:gd name="T24" fmla="*/ 158 w 1762"/>
                <a:gd name="T25" fmla="*/ 456 h 1032"/>
                <a:gd name="T26" fmla="*/ 198 w 1762"/>
                <a:gd name="T27" fmla="*/ 437 h 1032"/>
                <a:gd name="T28" fmla="*/ 270 w 1762"/>
                <a:gd name="T29" fmla="*/ 413 h 1032"/>
                <a:gd name="T30" fmla="*/ 362 w 1762"/>
                <a:gd name="T31" fmla="*/ 401 h 1032"/>
                <a:gd name="T32" fmla="*/ 459 w 1762"/>
                <a:gd name="T33" fmla="*/ 417 h 1032"/>
                <a:gd name="T34" fmla="*/ 511 w 1762"/>
                <a:gd name="T35" fmla="*/ 441 h 1032"/>
                <a:gd name="T36" fmla="*/ 557 w 1762"/>
                <a:gd name="T37" fmla="*/ 482 h 1032"/>
                <a:gd name="T38" fmla="*/ 615 w 1762"/>
                <a:gd name="T39" fmla="*/ 524 h 1032"/>
                <a:gd name="T40" fmla="*/ 705 w 1762"/>
                <a:gd name="T41" fmla="*/ 566 h 1032"/>
                <a:gd name="T42" fmla="*/ 787 w 1762"/>
                <a:gd name="T43" fmla="*/ 587 h 1032"/>
                <a:gd name="T44" fmla="*/ 877 w 1762"/>
                <a:gd name="T45" fmla="*/ 584 h 1032"/>
                <a:gd name="T46" fmla="*/ 899 w 1762"/>
                <a:gd name="T47" fmla="*/ 619 h 1032"/>
                <a:gd name="T48" fmla="*/ 981 w 1762"/>
                <a:gd name="T49" fmla="*/ 705 h 1032"/>
                <a:gd name="T50" fmla="*/ 1055 w 1762"/>
                <a:gd name="T51" fmla="*/ 762 h 1032"/>
                <a:gd name="T52" fmla="*/ 1147 w 1762"/>
                <a:gd name="T53" fmla="*/ 798 h 1032"/>
                <a:gd name="T54" fmla="*/ 1227 w 1762"/>
                <a:gd name="T55" fmla="*/ 812 h 1032"/>
                <a:gd name="T56" fmla="*/ 1362 w 1762"/>
                <a:gd name="T57" fmla="*/ 858 h 1032"/>
                <a:gd name="T58" fmla="*/ 1466 w 1762"/>
                <a:gd name="T59" fmla="*/ 909 h 1032"/>
                <a:gd name="T60" fmla="*/ 1562 w 1762"/>
                <a:gd name="T61" fmla="*/ 978 h 1032"/>
                <a:gd name="T62" fmla="*/ 1752 w 1762"/>
                <a:gd name="T63" fmla="*/ 935 h 1032"/>
                <a:gd name="T64" fmla="*/ 1650 w 1762"/>
                <a:gd name="T65" fmla="*/ 863 h 1032"/>
                <a:gd name="T66" fmla="*/ 1506 w 1762"/>
                <a:gd name="T67" fmla="*/ 778 h 1032"/>
                <a:gd name="T68" fmla="*/ 1388 w 1762"/>
                <a:gd name="T69" fmla="*/ 723 h 1032"/>
                <a:gd name="T70" fmla="*/ 1283 w 1762"/>
                <a:gd name="T71" fmla="*/ 699 h 1032"/>
                <a:gd name="T72" fmla="*/ 1245 w 1762"/>
                <a:gd name="T73" fmla="*/ 697 h 1032"/>
                <a:gd name="T74" fmla="*/ 1153 w 1762"/>
                <a:gd name="T75" fmla="*/ 677 h 1032"/>
                <a:gd name="T76" fmla="*/ 1075 w 1762"/>
                <a:gd name="T77" fmla="*/ 637 h 1032"/>
                <a:gd name="T78" fmla="*/ 1013 w 1762"/>
                <a:gd name="T79" fmla="*/ 587 h 1032"/>
                <a:gd name="T80" fmla="*/ 951 w 1762"/>
                <a:gd name="T81" fmla="*/ 520 h 1032"/>
                <a:gd name="T82" fmla="*/ 897 w 1762"/>
                <a:gd name="T83" fmla="*/ 425 h 1032"/>
                <a:gd name="T84" fmla="*/ 849 w 1762"/>
                <a:gd name="T85" fmla="*/ 306 h 1032"/>
                <a:gd name="T86" fmla="*/ 815 w 1762"/>
                <a:gd name="T87" fmla="*/ 157 h 1032"/>
                <a:gd name="T88" fmla="*/ 691 w 1762"/>
                <a:gd name="T89" fmla="*/ 117 h 1032"/>
                <a:gd name="T90" fmla="*/ 715 w 1762"/>
                <a:gd name="T91" fmla="*/ 224 h 1032"/>
                <a:gd name="T92" fmla="*/ 767 w 1762"/>
                <a:gd name="T93" fmla="*/ 375 h 1032"/>
                <a:gd name="T94" fmla="*/ 791 w 1762"/>
                <a:gd name="T95" fmla="*/ 423 h 1032"/>
                <a:gd name="T96" fmla="*/ 683 w 1762"/>
                <a:gd name="T97" fmla="*/ 369 h 1032"/>
                <a:gd name="T98" fmla="*/ 567 w 1762"/>
                <a:gd name="T99" fmla="*/ 322 h 1032"/>
                <a:gd name="T100" fmla="*/ 436 w 1762"/>
                <a:gd name="T101" fmla="*/ 296 h 1032"/>
                <a:gd name="T102" fmla="*/ 338 w 1762"/>
                <a:gd name="T103" fmla="*/ 296 h 1032"/>
                <a:gd name="T104" fmla="*/ 268 w 1762"/>
                <a:gd name="T105" fmla="*/ 310 h 1032"/>
                <a:gd name="T106" fmla="*/ 226 w 1762"/>
                <a:gd name="T107" fmla="*/ 314 h 1032"/>
                <a:gd name="T108" fmla="*/ 190 w 1762"/>
                <a:gd name="T109" fmla="*/ 298 h 1032"/>
                <a:gd name="T110" fmla="*/ 184 w 1762"/>
                <a:gd name="T111" fmla="*/ 278 h 1032"/>
                <a:gd name="T112" fmla="*/ 210 w 1762"/>
                <a:gd name="T113" fmla="*/ 246 h 1032"/>
                <a:gd name="T114" fmla="*/ 238 w 1762"/>
                <a:gd name="T115" fmla="*/ 224 h 1032"/>
                <a:gd name="T116" fmla="*/ 312 w 1762"/>
                <a:gd name="T117" fmla="*/ 177 h 1032"/>
                <a:gd name="T118" fmla="*/ 408 w 1762"/>
                <a:gd name="T119" fmla="*/ 141 h 1032"/>
                <a:gd name="T120" fmla="*/ 525 w 1762"/>
                <a:gd name="T121" fmla="*/ 121 h 1032"/>
                <a:gd name="T122" fmla="*/ 645 w 1762"/>
                <a:gd name="T123" fmla="*/ 129 h 1032"/>
                <a:gd name="T124" fmla="*/ 721 w 1762"/>
                <a:gd name="T125" fmla="*/ 149 h 10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62" h="1032">
                  <a:moveTo>
                    <a:pt x="734" y="10"/>
                  </a:moveTo>
                  <a:lnTo>
                    <a:pt x="734" y="10"/>
                  </a:lnTo>
                  <a:lnTo>
                    <a:pt x="710" y="8"/>
                  </a:lnTo>
                  <a:lnTo>
                    <a:pt x="680" y="4"/>
                  </a:lnTo>
                  <a:lnTo>
                    <a:pt x="642" y="2"/>
                  </a:lnTo>
                  <a:lnTo>
                    <a:pt x="598" y="0"/>
                  </a:lnTo>
                  <a:lnTo>
                    <a:pt x="546" y="2"/>
                  </a:lnTo>
                  <a:lnTo>
                    <a:pt x="490" y="6"/>
                  </a:lnTo>
                  <a:lnTo>
                    <a:pt x="430" y="14"/>
                  </a:lnTo>
                  <a:lnTo>
                    <a:pt x="398" y="22"/>
                  </a:lnTo>
                  <a:lnTo>
                    <a:pt x="368" y="30"/>
                  </a:lnTo>
                  <a:lnTo>
                    <a:pt x="336" y="40"/>
                  </a:lnTo>
                  <a:lnTo>
                    <a:pt x="306" y="50"/>
                  </a:lnTo>
                  <a:lnTo>
                    <a:pt x="274" y="64"/>
                  </a:lnTo>
                  <a:lnTo>
                    <a:pt x="244" y="80"/>
                  </a:lnTo>
                  <a:lnTo>
                    <a:pt x="214" y="96"/>
                  </a:lnTo>
                  <a:lnTo>
                    <a:pt x="186" y="116"/>
                  </a:lnTo>
                  <a:lnTo>
                    <a:pt x="158" y="138"/>
                  </a:lnTo>
                  <a:lnTo>
                    <a:pt x="130" y="162"/>
                  </a:lnTo>
                  <a:lnTo>
                    <a:pt x="104" y="190"/>
                  </a:lnTo>
                  <a:lnTo>
                    <a:pt x="80" y="220"/>
                  </a:lnTo>
                  <a:lnTo>
                    <a:pt x="58" y="252"/>
                  </a:lnTo>
                  <a:lnTo>
                    <a:pt x="38" y="288"/>
                  </a:lnTo>
                  <a:lnTo>
                    <a:pt x="18" y="328"/>
                  </a:lnTo>
                  <a:lnTo>
                    <a:pt x="2" y="370"/>
                  </a:lnTo>
                  <a:lnTo>
                    <a:pt x="2" y="378"/>
                  </a:lnTo>
                  <a:lnTo>
                    <a:pt x="0" y="396"/>
                  </a:lnTo>
                  <a:lnTo>
                    <a:pt x="2" y="422"/>
                  </a:lnTo>
                  <a:lnTo>
                    <a:pt x="6" y="436"/>
                  </a:lnTo>
                  <a:lnTo>
                    <a:pt x="10" y="448"/>
                  </a:lnTo>
                  <a:lnTo>
                    <a:pt x="16" y="460"/>
                  </a:lnTo>
                  <a:lnTo>
                    <a:pt x="26" y="468"/>
                  </a:lnTo>
                  <a:lnTo>
                    <a:pt x="38" y="474"/>
                  </a:lnTo>
                  <a:lnTo>
                    <a:pt x="54" y="478"/>
                  </a:lnTo>
                  <a:lnTo>
                    <a:pt x="74" y="476"/>
                  </a:lnTo>
                  <a:lnTo>
                    <a:pt x="98" y="470"/>
                  </a:lnTo>
                  <a:lnTo>
                    <a:pt x="126" y="458"/>
                  </a:lnTo>
                  <a:lnTo>
                    <a:pt x="158" y="440"/>
                  </a:lnTo>
                  <a:lnTo>
                    <a:pt x="168" y="434"/>
                  </a:lnTo>
                  <a:lnTo>
                    <a:pt x="198" y="422"/>
                  </a:lnTo>
                  <a:lnTo>
                    <a:pt x="218" y="414"/>
                  </a:lnTo>
                  <a:lnTo>
                    <a:pt x="242" y="406"/>
                  </a:lnTo>
                  <a:lnTo>
                    <a:pt x="270" y="398"/>
                  </a:lnTo>
                  <a:lnTo>
                    <a:pt x="300" y="392"/>
                  </a:lnTo>
                  <a:lnTo>
                    <a:pt x="330" y="388"/>
                  </a:lnTo>
                  <a:lnTo>
                    <a:pt x="362" y="386"/>
                  </a:lnTo>
                  <a:lnTo>
                    <a:pt x="396" y="388"/>
                  </a:lnTo>
                  <a:lnTo>
                    <a:pt x="430" y="394"/>
                  </a:lnTo>
                  <a:lnTo>
                    <a:pt x="464" y="402"/>
                  </a:lnTo>
                  <a:lnTo>
                    <a:pt x="482" y="410"/>
                  </a:lnTo>
                  <a:lnTo>
                    <a:pt x="498" y="418"/>
                  </a:lnTo>
                  <a:lnTo>
                    <a:pt x="516" y="426"/>
                  </a:lnTo>
                  <a:lnTo>
                    <a:pt x="532" y="436"/>
                  </a:lnTo>
                  <a:lnTo>
                    <a:pt x="548" y="450"/>
                  </a:lnTo>
                  <a:lnTo>
                    <a:pt x="562" y="462"/>
                  </a:lnTo>
                  <a:lnTo>
                    <a:pt x="590" y="484"/>
                  </a:lnTo>
                  <a:lnTo>
                    <a:pt x="620" y="504"/>
                  </a:lnTo>
                  <a:lnTo>
                    <a:pt x="662" y="526"/>
                  </a:lnTo>
                  <a:lnTo>
                    <a:pt x="684" y="536"/>
                  </a:lnTo>
                  <a:lnTo>
                    <a:pt x="710" y="546"/>
                  </a:lnTo>
                  <a:lnTo>
                    <a:pt x="736" y="554"/>
                  </a:lnTo>
                  <a:lnTo>
                    <a:pt x="764" y="562"/>
                  </a:lnTo>
                  <a:lnTo>
                    <a:pt x="792" y="566"/>
                  </a:lnTo>
                  <a:lnTo>
                    <a:pt x="822" y="568"/>
                  </a:lnTo>
                  <a:lnTo>
                    <a:pt x="852" y="568"/>
                  </a:lnTo>
                  <a:lnTo>
                    <a:pt x="882" y="564"/>
                  </a:lnTo>
                  <a:lnTo>
                    <a:pt x="888" y="572"/>
                  </a:lnTo>
                  <a:lnTo>
                    <a:pt x="904" y="594"/>
                  </a:lnTo>
                  <a:lnTo>
                    <a:pt x="930" y="624"/>
                  </a:lnTo>
                  <a:lnTo>
                    <a:pt x="964" y="660"/>
                  </a:lnTo>
                  <a:lnTo>
                    <a:pt x="986" y="680"/>
                  </a:lnTo>
                  <a:lnTo>
                    <a:pt x="1008" y="698"/>
                  </a:lnTo>
                  <a:lnTo>
                    <a:pt x="1032" y="716"/>
                  </a:lnTo>
                  <a:lnTo>
                    <a:pt x="1060" y="732"/>
                  </a:lnTo>
                  <a:lnTo>
                    <a:pt x="1088" y="746"/>
                  </a:lnTo>
                  <a:lnTo>
                    <a:pt x="1120" y="758"/>
                  </a:lnTo>
                  <a:lnTo>
                    <a:pt x="1152" y="768"/>
                  </a:lnTo>
                  <a:lnTo>
                    <a:pt x="1186" y="774"/>
                  </a:lnTo>
                  <a:lnTo>
                    <a:pt x="1232" y="782"/>
                  </a:lnTo>
                  <a:lnTo>
                    <a:pt x="1280" y="794"/>
                  </a:lnTo>
                  <a:lnTo>
                    <a:pt x="1340" y="814"/>
                  </a:lnTo>
                  <a:lnTo>
                    <a:pt x="1372" y="826"/>
                  </a:lnTo>
                  <a:lnTo>
                    <a:pt x="1406" y="840"/>
                  </a:lnTo>
                  <a:lnTo>
                    <a:pt x="1442" y="854"/>
                  </a:lnTo>
                  <a:lnTo>
                    <a:pt x="1476" y="874"/>
                  </a:lnTo>
                  <a:lnTo>
                    <a:pt x="1508" y="894"/>
                  </a:lnTo>
                  <a:lnTo>
                    <a:pt x="1542" y="916"/>
                  </a:lnTo>
                  <a:lnTo>
                    <a:pt x="1572" y="942"/>
                  </a:lnTo>
                  <a:lnTo>
                    <a:pt x="1600" y="970"/>
                  </a:lnTo>
                  <a:lnTo>
                    <a:pt x="1684" y="1032"/>
                  </a:lnTo>
                  <a:lnTo>
                    <a:pt x="1762" y="900"/>
                  </a:lnTo>
                  <a:lnTo>
                    <a:pt x="1714" y="864"/>
                  </a:lnTo>
                  <a:lnTo>
                    <a:pt x="1660" y="830"/>
                  </a:lnTo>
                  <a:lnTo>
                    <a:pt x="1592" y="790"/>
                  </a:lnTo>
                  <a:lnTo>
                    <a:pt x="1556" y="768"/>
                  </a:lnTo>
                  <a:lnTo>
                    <a:pt x="1516" y="748"/>
                  </a:lnTo>
                  <a:lnTo>
                    <a:pt x="1478" y="730"/>
                  </a:lnTo>
                  <a:lnTo>
                    <a:pt x="1438" y="712"/>
                  </a:lnTo>
                  <a:lnTo>
                    <a:pt x="1398" y="696"/>
                  </a:lnTo>
                  <a:lnTo>
                    <a:pt x="1360" y="686"/>
                  </a:lnTo>
                  <a:lnTo>
                    <a:pt x="1322" y="678"/>
                  </a:lnTo>
                  <a:lnTo>
                    <a:pt x="1288" y="674"/>
                  </a:lnTo>
                  <a:lnTo>
                    <a:pt x="1270" y="674"/>
                  </a:lnTo>
                  <a:lnTo>
                    <a:pt x="1250" y="672"/>
                  </a:lnTo>
                  <a:lnTo>
                    <a:pt x="1224" y="668"/>
                  </a:lnTo>
                  <a:lnTo>
                    <a:pt x="1192" y="662"/>
                  </a:lnTo>
                  <a:lnTo>
                    <a:pt x="1158" y="652"/>
                  </a:lnTo>
                  <a:lnTo>
                    <a:pt x="1120" y="634"/>
                  </a:lnTo>
                  <a:lnTo>
                    <a:pt x="1100" y="624"/>
                  </a:lnTo>
                  <a:lnTo>
                    <a:pt x="1080" y="612"/>
                  </a:lnTo>
                  <a:lnTo>
                    <a:pt x="1058" y="600"/>
                  </a:lnTo>
                  <a:lnTo>
                    <a:pt x="1038" y="584"/>
                  </a:lnTo>
                  <a:lnTo>
                    <a:pt x="1018" y="566"/>
                  </a:lnTo>
                  <a:lnTo>
                    <a:pt x="996" y="546"/>
                  </a:lnTo>
                  <a:lnTo>
                    <a:pt x="976" y="524"/>
                  </a:lnTo>
                  <a:lnTo>
                    <a:pt x="956" y="500"/>
                  </a:lnTo>
                  <a:lnTo>
                    <a:pt x="938" y="472"/>
                  </a:lnTo>
                  <a:lnTo>
                    <a:pt x="920" y="444"/>
                  </a:lnTo>
                  <a:lnTo>
                    <a:pt x="902" y="410"/>
                  </a:lnTo>
                  <a:lnTo>
                    <a:pt x="884" y="376"/>
                  </a:lnTo>
                  <a:lnTo>
                    <a:pt x="870" y="338"/>
                  </a:lnTo>
                  <a:lnTo>
                    <a:pt x="854" y="296"/>
                  </a:lnTo>
                  <a:lnTo>
                    <a:pt x="842" y="252"/>
                  </a:lnTo>
                  <a:lnTo>
                    <a:pt x="830" y="204"/>
                  </a:lnTo>
                  <a:lnTo>
                    <a:pt x="820" y="152"/>
                  </a:lnTo>
                  <a:lnTo>
                    <a:pt x="812" y="96"/>
                  </a:lnTo>
                  <a:lnTo>
                    <a:pt x="696" y="112"/>
                  </a:lnTo>
                  <a:lnTo>
                    <a:pt x="702" y="142"/>
                  </a:lnTo>
                  <a:lnTo>
                    <a:pt x="708" y="174"/>
                  </a:lnTo>
                  <a:lnTo>
                    <a:pt x="720" y="214"/>
                  </a:lnTo>
                  <a:lnTo>
                    <a:pt x="734" y="260"/>
                  </a:lnTo>
                  <a:lnTo>
                    <a:pt x="752" y="310"/>
                  </a:lnTo>
                  <a:lnTo>
                    <a:pt x="772" y="360"/>
                  </a:lnTo>
                  <a:lnTo>
                    <a:pt x="784" y="384"/>
                  </a:lnTo>
                  <a:lnTo>
                    <a:pt x="796" y="408"/>
                  </a:lnTo>
                  <a:lnTo>
                    <a:pt x="784" y="400"/>
                  </a:lnTo>
                  <a:lnTo>
                    <a:pt x="746" y="380"/>
                  </a:lnTo>
                  <a:lnTo>
                    <a:pt x="688" y="354"/>
                  </a:lnTo>
                  <a:lnTo>
                    <a:pt x="652" y="340"/>
                  </a:lnTo>
                  <a:lnTo>
                    <a:pt x="614" y="326"/>
                  </a:lnTo>
                  <a:lnTo>
                    <a:pt x="572" y="312"/>
                  </a:lnTo>
                  <a:lnTo>
                    <a:pt x="528" y="302"/>
                  </a:lnTo>
                  <a:lnTo>
                    <a:pt x="482" y="292"/>
                  </a:lnTo>
                  <a:lnTo>
                    <a:pt x="436" y="286"/>
                  </a:lnTo>
                  <a:lnTo>
                    <a:pt x="388" y="284"/>
                  </a:lnTo>
                  <a:lnTo>
                    <a:pt x="364" y="286"/>
                  </a:lnTo>
                  <a:lnTo>
                    <a:pt x="338" y="286"/>
                  </a:lnTo>
                  <a:lnTo>
                    <a:pt x="314" y="290"/>
                  </a:lnTo>
                  <a:lnTo>
                    <a:pt x="290" y="294"/>
                  </a:lnTo>
                  <a:lnTo>
                    <a:pt x="268" y="300"/>
                  </a:lnTo>
                  <a:lnTo>
                    <a:pt x="244" y="308"/>
                  </a:lnTo>
                  <a:lnTo>
                    <a:pt x="226" y="304"/>
                  </a:lnTo>
                  <a:lnTo>
                    <a:pt x="210" y="300"/>
                  </a:lnTo>
                  <a:lnTo>
                    <a:pt x="194" y="294"/>
                  </a:lnTo>
                  <a:lnTo>
                    <a:pt x="190" y="288"/>
                  </a:lnTo>
                  <a:lnTo>
                    <a:pt x="186" y="282"/>
                  </a:lnTo>
                  <a:lnTo>
                    <a:pt x="184" y="276"/>
                  </a:lnTo>
                  <a:lnTo>
                    <a:pt x="184" y="268"/>
                  </a:lnTo>
                  <a:lnTo>
                    <a:pt x="188" y="258"/>
                  </a:lnTo>
                  <a:lnTo>
                    <a:pt x="198" y="248"/>
                  </a:lnTo>
                  <a:lnTo>
                    <a:pt x="210" y="236"/>
                  </a:lnTo>
                  <a:lnTo>
                    <a:pt x="228" y="222"/>
                  </a:lnTo>
                  <a:lnTo>
                    <a:pt x="238" y="214"/>
                  </a:lnTo>
                  <a:lnTo>
                    <a:pt x="266" y="196"/>
                  </a:lnTo>
                  <a:lnTo>
                    <a:pt x="288" y="184"/>
                  </a:lnTo>
                  <a:lnTo>
                    <a:pt x="312" y="172"/>
                  </a:lnTo>
                  <a:lnTo>
                    <a:pt x="340" y="160"/>
                  </a:lnTo>
                  <a:lnTo>
                    <a:pt x="372" y="148"/>
                  </a:lnTo>
                  <a:lnTo>
                    <a:pt x="408" y="136"/>
                  </a:lnTo>
                  <a:lnTo>
                    <a:pt x="446" y="128"/>
                  </a:lnTo>
                  <a:lnTo>
                    <a:pt x="486" y="120"/>
                  </a:lnTo>
                  <a:lnTo>
                    <a:pt x="530" y="116"/>
                  </a:lnTo>
                  <a:lnTo>
                    <a:pt x="576" y="116"/>
                  </a:lnTo>
                  <a:lnTo>
                    <a:pt x="624" y="120"/>
                  </a:lnTo>
                  <a:lnTo>
                    <a:pt x="650" y="124"/>
                  </a:lnTo>
                  <a:lnTo>
                    <a:pt x="674" y="128"/>
                  </a:lnTo>
                  <a:lnTo>
                    <a:pt x="700" y="136"/>
                  </a:lnTo>
                  <a:lnTo>
                    <a:pt x="726" y="144"/>
                  </a:lnTo>
                  <a:lnTo>
                    <a:pt x="828" y="26"/>
                  </a:lnTo>
                  <a:lnTo>
                    <a:pt x="734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48"/>
            <p:cNvSpPr>
              <a:spLocks/>
            </p:cNvSpPr>
            <p:nvPr userDrawn="1"/>
          </p:nvSpPr>
          <p:spPr bwMode="auto">
            <a:xfrm>
              <a:off x="2155" y="-3768"/>
              <a:ext cx="1180" cy="440"/>
            </a:xfrm>
            <a:custGeom>
              <a:avLst/>
              <a:gdLst>
                <a:gd name="T0" fmla="*/ 938 w 1180"/>
                <a:gd name="T1" fmla="*/ 0 h 424"/>
                <a:gd name="T2" fmla="*/ 810 w 1180"/>
                <a:gd name="T3" fmla="*/ 68 h 424"/>
                <a:gd name="T4" fmla="*/ 626 w 1180"/>
                <a:gd name="T5" fmla="*/ 156 h 424"/>
                <a:gd name="T6" fmla="*/ 522 w 1180"/>
                <a:gd name="T7" fmla="*/ 197 h 424"/>
                <a:gd name="T8" fmla="*/ 416 w 1180"/>
                <a:gd name="T9" fmla="*/ 231 h 424"/>
                <a:gd name="T10" fmla="*/ 316 w 1180"/>
                <a:gd name="T11" fmla="*/ 253 h 424"/>
                <a:gd name="T12" fmla="*/ 312 w 1180"/>
                <a:gd name="T13" fmla="*/ 255 h 424"/>
                <a:gd name="T14" fmla="*/ 284 w 1180"/>
                <a:gd name="T15" fmla="*/ 259 h 424"/>
                <a:gd name="T16" fmla="*/ 262 w 1180"/>
                <a:gd name="T17" fmla="*/ 259 h 424"/>
                <a:gd name="T18" fmla="*/ 234 w 1180"/>
                <a:gd name="T19" fmla="*/ 250 h 424"/>
                <a:gd name="T20" fmla="*/ 200 w 1180"/>
                <a:gd name="T21" fmla="*/ 228 h 424"/>
                <a:gd name="T22" fmla="*/ 162 w 1180"/>
                <a:gd name="T23" fmla="*/ 192 h 424"/>
                <a:gd name="T24" fmla="*/ 120 w 1180"/>
                <a:gd name="T25" fmla="*/ 140 h 424"/>
                <a:gd name="T26" fmla="*/ 112 w 1180"/>
                <a:gd name="T27" fmla="*/ 137 h 424"/>
                <a:gd name="T28" fmla="*/ 62 w 1180"/>
                <a:gd name="T29" fmla="*/ 135 h 424"/>
                <a:gd name="T30" fmla="*/ 32 w 1180"/>
                <a:gd name="T31" fmla="*/ 140 h 424"/>
                <a:gd name="T32" fmla="*/ 10 w 1180"/>
                <a:gd name="T33" fmla="*/ 152 h 424"/>
                <a:gd name="T34" fmla="*/ 0 w 1180"/>
                <a:gd name="T35" fmla="*/ 168 h 424"/>
                <a:gd name="T36" fmla="*/ 0 w 1180"/>
                <a:gd name="T37" fmla="*/ 183 h 424"/>
                <a:gd name="T38" fmla="*/ 8 w 1180"/>
                <a:gd name="T39" fmla="*/ 215 h 424"/>
                <a:gd name="T40" fmla="*/ 42 w 1180"/>
                <a:gd name="T41" fmla="*/ 273 h 424"/>
                <a:gd name="T42" fmla="*/ 48 w 1180"/>
                <a:gd name="T43" fmla="*/ 284 h 424"/>
                <a:gd name="T44" fmla="*/ 62 w 1180"/>
                <a:gd name="T45" fmla="*/ 320 h 424"/>
                <a:gd name="T46" fmla="*/ 88 w 1180"/>
                <a:gd name="T47" fmla="*/ 368 h 424"/>
                <a:gd name="T48" fmla="*/ 130 w 1180"/>
                <a:gd name="T49" fmla="*/ 421 h 424"/>
                <a:gd name="T50" fmla="*/ 174 w 1180"/>
                <a:gd name="T51" fmla="*/ 457 h 424"/>
                <a:gd name="T52" fmla="*/ 210 w 1180"/>
                <a:gd name="T53" fmla="*/ 477 h 424"/>
                <a:gd name="T54" fmla="*/ 250 w 1180"/>
                <a:gd name="T55" fmla="*/ 493 h 424"/>
                <a:gd name="T56" fmla="*/ 298 w 1180"/>
                <a:gd name="T57" fmla="*/ 505 h 424"/>
                <a:gd name="T58" fmla="*/ 350 w 1180"/>
                <a:gd name="T59" fmla="*/ 511 h 424"/>
                <a:gd name="T60" fmla="*/ 408 w 1180"/>
                <a:gd name="T61" fmla="*/ 508 h 424"/>
                <a:gd name="T62" fmla="*/ 474 w 1180"/>
                <a:gd name="T63" fmla="*/ 496 h 424"/>
                <a:gd name="T64" fmla="*/ 510 w 1180"/>
                <a:gd name="T65" fmla="*/ 486 h 424"/>
                <a:gd name="T66" fmla="*/ 690 w 1180"/>
                <a:gd name="T67" fmla="*/ 376 h 424"/>
                <a:gd name="T68" fmla="*/ 914 w 1180"/>
                <a:gd name="T69" fmla="*/ 246 h 424"/>
                <a:gd name="T70" fmla="*/ 1024 w 1180"/>
                <a:gd name="T71" fmla="*/ 190 h 424"/>
                <a:gd name="T72" fmla="*/ 1116 w 1180"/>
                <a:gd name="T73" fmla="*/ 152 h 424"/>
                <a:gd name="T74" fmla="*/ 1168 w 1180"/>
                <a:gd name="T75" fmla="*/ 140 h 424"/>
                <a:gd name="T76" fmla="*/ 1086 w 1180"/>
                <a:gd name="T77" fmla="*/ 56 h 424"/>
                <a:gd name="T78" fmla="*/ 1034 w 1180"/>
                <a:gd name="T79" fmla="*/ 77 h 424"/>
                <a:gd name="T80" fmla="*/ 904 w 1180"/>
                <a:gd name="T81" fmla="*/ 142 h 424"/>
                <a:gd name="T82" fmla="*/ 776 w 1180"/>
                <a:gd name="T83" fmla="*/ 212 h 424"/>
                <a:gd name="T84" fmla="*/ 688 w 1180"/>
                <a:gd name="T85" fmla="*/ 273 h 424"/>
                <a:gd name="T86" fmla="*/ 600 w 1180"/>
                <a:gd name="T87" fmla="*/ 337 h 424"/>
                <a:gd name="T88" fmla="*/ 558 w 1180"/>
                <a:gd name="T89" fmla="*/ 374 h 424"/>
                <a:gd name="T90" fmla="*/ 490 w 1180"/>
                <a:gd name="T91" fmla="*/ 382 h 424"/>
                <a:gd name="T92" fmla="*/ 420 w 1180"/>
                <a:gd name="T93" fmla="*/ 380 h 424"/>
                <a:gd name="T94" fmla="*/ 392 w 1180"/>
                <a:gd name="T95" fmla="*/ 374 h 424"/>
                <a:gd name="T96" fmla="*/ 380 w 1180"/>
                <a:gd name="T97" fmla="*/ 359 h 424"/>
                <a:gd name="T98" fmla="*/ 380 w 1180"/>
                <a:gd name="T99" fmla="*/ 349 h 424"/>
                <a:gd name="T100" fmla="*/ 386 w 1180"/>
                <a:gd name="T101" fmla="*/ 337 h 424"/>
                <a:gd name="T102" fmla="*/ 400 w 1180"/>
                <a:gd name="T103" fmla="*/ 322 h 424"/>
                <a:gd name="T104" fmla="*/ 450 w 1180"/>
                <a:gd name="T105" fmla="*/ 286 h 424"/>
                <a:gd name="T106" fmla="*/ 568 w 1180"/>
                <a:gd name="T107" fmla="*/ 226 h 424"/>
                <a:gd name="T108" fmla="*/ 842 w 1180"/>
                <a:gd name="T109" fmla="*/ 103 h 424"/>
                <a:gd name="T110" fmla="*/ 936 w 1180"/>
                <a:gd name="T111" fmla="*/ 58 h 424"/>
                <a:gd name="T112" fmla="*/ 938 w 1180"/>
                <a:gd name="T113" fmla="*/ 0 h 42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180" h="424">
                  <a:moveTo>
                    <a:pt x="938" y="0"/>
                  </a:moveTo>
                  <a:lnTo>
                    <a:pt x="938" y="0"/>
                  </a:lnTo>
                  <a:lnTo>
                    <a:pt x="878" y="28"/>
                  </a:lnTo>
                  <a:lnTo>
                    <a:pt x="810" y="58"/>
                  </a:lnTo>
                  <a:lnTo>
                    <a:pt x="724" y="92"/>
                  </a:lnTo>
                  <a:lnTo>
                    <a:pt x="626" y="130"/>
                  </a:lnTo>
                  <a:lnTo>
                    <a:pt x="574" y="146"/>
                  </a:lnTo>
                  <a:lnTo>
                    <a:pt x="522" y="164"/>
                  </a:lnTo>
                  <a:lnTo>
                    <a:pt x="468" y="178"/>
                  </a:lnTo>
                  <a:lnTo>
                    <a:pt x="416" y="192"/>
                  </a:lnTo>
                  <a:lnTo>
                    <a:pt x="364" y="202"/>
                  </a:lnTo>
                  <a:lnTo>
                    <a:pt x="316" y="210"/>
                  </a:lnTo>
                  <a:lnTo>
                    <a:pt x="312" y="212"/>
                  </a:lnTo>
                  <a:lnTo>
                    <a:pt x="302" y="214"/>
                  </a:lnTo>
                  <a:lnTo>
                    <a:pt x="284" y="216"/>
                  </a:lnTo>
                  <a:lnTo>
                    <a:pt x="274" y="216"/>
                  </a:lnTo>
                  <a:lnTo>
                    <a:pt x="262" y="216"/>
                  </a:lnTo>
                  <a:lnTo>
                    <a:pt x="248" y="212"/>
                  </a:lnTo>
                  <a:lnTo>
                    <a:pt x="234" y="208"/>
                  </a:lnTo>
                  <a:lnTo>
                    <a:pt x="218" y="200"/>
                  </a:lnTo>
                  <a:lnTo>
                    <a:pt x="200" y="190"/>
                  </a:lnTo>
                  <a:lnTo>
                    <a:pt x="182" y="176"/>
                  </a:lnTo>
                  <a:lnTo>
                    <a:pt x="162" y="160"/>
                  </a:lnTo>
                  <a:lnTo>
                    <a:pt x="142" y="140"/>
                  </a:lnTo>
                  <a:lnTo>
                    <a:pt x="120" y="116"/>
                  </a:lnTo>
                  <a:lnTo>
                    <a:pt x="112" y="114"/>
                  </a:lnTo>
                  <a:lnTo>
                    <a:pt x="90" y="112"/>
                  </a:lnTo>
                  <a:lnTo>
                    <a:pt x="62" y="112"/>
                  </a:lnTo>
                  <a:lnTo>
                    <a:pt x="46" y="112"/>
                  </a:lnTo>
                  <a:lnTo>
                    <a:pt x="32" y="116"/>
                  </a:lnTo>
                  <a:lnTo>
                    <a:pt x="20" y="120"/>
                  </a:lnTo>
                  <a:lnTo>
                    <a:pt x="10" y="126"/>
                  </a:lnTo>
                  <a:lnTo>
                    <a:pt x="2" y="134"/>
                  </a:lnTo>
                  <a:lnTo>
                    <a:pt x="0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8" y="178"/>
                  </a:lnTo>
                  <a:lnTo>
                    <a:pt x="22" y="200"/>
                  </a:lnTo>
                  <a:lnTo>
                    <a:pt x="42" y="226"/>
                  </a:lnTo>
                  <a:lnTo>
                    <a:pt x="48" y="236"/>
                  </a:lnTo>
                  <a:lnTo>
                    <a:pt x="52" y="250"/>
                  </a:lnTo>
                  <a:lnTo>
                    <a:pt x="62" y="266"/>
                  </a:lnTo>
                  <a:lnTo>
                    <a:pt x="72" y="286"/>
                  </a:lnTo>
                  <a:lnTo>
                    <a:pt x="88" y="306"/>
                  </a:lnTo>
                  <a:lnTo>
                    <a:pt x="108" y="328"/>
                  </a:lnTo>
                  <a:lnTo>
                    <a:pt x="130" y="350"/>
                  </a:lnTo>
                  <a:lnTo>
                    <a:pt x="158" y="370"/>
                  </a:lnTo>
                  <a:lnTo>
                    <a:pt x="174" y="380"/>
                  </a:lnTo>
                  <a:lnTo>
                    <a:pt x="192" y="388"/>
                  </a:lnTo>
                  <a:lnTo>
                    <a:pt x="210" y="396"/>
                  </a:lnTo>
                  <a:lnTo>
                    <a:pt x="230" y="404"/>
                  </a:lnTo>
                  <a:lnTo>
                    <a:pt x="250" y="410"/>
                  </a:lnTo>
                  <a:lnTo>
                    <a:pt x="274" y="416"/>
                  </a:lnTo>
                  <a:lnTo>
                    <a:pt x="298" y="420"/>
                  </a:lnTo>
                  <a:lnTo>
                    <a:pt x="322" y="422"/>
                  </a:lnTo>
                  <a:lnTo>
                    <a:pt x="350" y="424"/>
                  </a:lnTo>
                  <a:lnTo>
                    <a:pt x="378" y="424"/>
                  </a:lnTo>
                  <a:lnTo>
                    <a:pt x="408" y="422"/>
                  </a:lnTo>
                  <a:lnTo>
                    <a:pt x="440" y="418"/>
                  </a:lnTo>
                  <a:lnTo>
                    <a:pt x="474" y="412"/>
                  </a:lnTo>
                  <a:lnTo>
                    <a:pt x="510" y="404"/>
                  </a:lnTo>
                  <a:lnTo>
                    <a:pt x="598" y="358"/>
                  </a:lnTo>
                  <a:lnTo>
                    <a:pt x="690" y="312"/>
                  </a:lnTo>
                  <a:lnTo>
                    <a:pt x="798" y="258"/>
                  </a:lnTo>
                  <a:lnTo>
                    <a:pt x="914" y="204"/>
                  </a:lnTo>
                  <a:lnTo>
                    <a:pt x="970" y="180"/>
                  </a:lnTo>
                  <a:lnTo>
                    <a:pt x="1024" y="158"/>
                  </a:lnTo>
                  <a:lnTo>
                    <a:pt x="1072" y="140"/>
                  </a:lnTo>
                  <a:lnTo>
                    <a:pt x="1116" y="126"/>
                  </a:lnTo>
                  <a:lnTo>
                    <a:pt x="1152" y="118"/>
                  </a:lnTo>
                  <a:lnTo>
                    <a:pt x="1168" y="116"/>
                  </a:lnTo>
                  <a:lnTo>
                    <a:pt x="1180" y="116"/>
                  </a:lnTo>
                  <a:lnTo>
                    <a:pt x="1086" y="46"/>
                  </a:lnTo>
                  <a:lnTo>
                    <a:pt x="1034" y="64"/>
                  </a:lnTo>
                  <a:lnTo>
                    <a:pt x="976" y="86"/>
                  </a:lnTo>
                  <a:lnTo>
                    <a:pt x="904" y="118"/>
                  </a:lnTo>
                  <a:lnTo>
                    <a:pt x="820" y="156"/>
                  </a:lnTo>
                  <a:lnTo>
                    <a:pt x="776" y="176"/>
                  </a:lnTo>
                  <a:lnTo>
                    <a:pt x="732" y="200"/>
                  </a:lnTo>
                  <a:lnTo>
                    <a:pt x="688" y="226"/>
                  </a:lnTo>
                  <a:lnTo>
                    <a:pt x="642" y="252"/>
                  </a:lnTo>
                  <a:lnTo>
                    <a:pt x="600" y="280"/>
                  </a:lnTo>
                  <a:lnTo>
                    <a:pt x="558" y="310"/>
                  </a:lnTo>
                  <a:lnTo>
                    <a:pt x="524" y="314"/>
                  </a:lnTo>
                  <a:lnTo>
                    <a:pt x="490" y="318"/>
                  </a:lnTo>
                  <a:lnTo>
                    <a:pt x="454" y="318"/>
                  </a:lnTo>
                  <a:lnTo>
                    <a:pt x="420" y="316"/>
                  </a:lnTo>
                  <a:lnTo>
                    <a:pt x="404" y="314"/>
                  </a:lnTo>
                  <a:lnTo>
                    <a:pt x="392" y="310"/>
                  </a:lnTo>
                  <a:lnTo>
                    <a:pt x="384" y="306"/>
                  </a:lnTo>
                  <a:lnTo>
                    <a:pt x="380" y="298"/>
                  </a:lnTo>
                  <a:lnTo>
                    <a:pt x="380" y="294"/>
                  </a:lnTo>
                  <a:lnTo>
                    <a:pt x="380" y="290"/>
                  </a:lnTo>
                  <a:lnTo>
                    <a:pt x="386" y="280"/>
                  </a:lnTo>
                  <a:lnTo>
                    <a:pt x="392" y="274"/>
                  </a:lnTo>
                  <a:lnTo>
                    <a:pt x="400" y="268"/>
                  </a:lnTo>
                  <a:lnTo>
                    <a:pt x="420" y="254"/>
                  </a:lnTo>
                  <a:lnTo>
                    <a:pt x="450" y="238"/>
                  </a:lnTo>
                  <a:lnTo>
                    <a:pt x="484" y="222"/>
                  </a:lnTo>
                  <a:lnTo>
                    <a:pt x="568" y="188"/>
                  </a:lnTo>
                  <a:lnTo>
                    <a:pt x="662" y="154"/>
                  </a:lnTo>
                  <a:lnTo>
                    <a:pt x="842" y="86"/>
                  </a:lnTo>
                  <a:lnTo>
                    <a:pt x="912" y="60"/>
                  </a:lnTo>
                  <a:lnTo>
                    <a:pt x="936" y="48"/>
                  </a:lnTo>
                  <a:lnTo>
                    <a:pt x="954" y="38"/>
                  </a:lnTo>
                  <a:lnTo>
                    <a:pt x="93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249"/>
            <p:cNvSpPr>
              <a:spLocks/>
            </p:cNvSpPr>
            <p:nvPr userDrawn="1"/>
          </p:nvSpPr>
          <p:spPr bwMode="auto">
            <a:xfrm>
              <a:off x="3076" y="-3668"/>
              <a:ext cx="640" cy="320"/>
            </a:xfrm>
            <a:custGeom>
              <a:avLst/>
              <a:gdLst>
                <a:gd name="T0" fmla="*/ 93 w 634"/>
                <a:gd name="T1" fmla="*/ 32 h 320"/>
                <a:gd name="T2" fmla="*/ 111 w 634"/>
                <a:gd name="T3" fmla="*/ 58 h 320"/>
                <a:gd name="T4" fmla="*/ 133 w 634"/>
                <a:gd name="T5" fmla="*/ 102 h 320"/>
                <a:gd name="T6" fmla="*/ 143 w 634"/>
                <a:gd name="T7" fmla="*/ 138 h 320"/>
                <a:gd name="T8" fmla="*/ 139 w 634"/>
                <a:gd name="T9" fmla="*/ 176 h 320"/>
                <a:gd name="T10" fmla="*/ 129 w 634"/>
                <a:gd name="T11" fmla="*/ 202 h 320"/>
                <a:gd name="T12" fmla="*/ 115 w 634"/>
                <a:gd name="T13" fmla="*/ 218 h 320"/>
                <a:gd name="T14" fmla="*/ 95 w 634"/>
                <a:gd name="T15" fmla="*/ 232 h 320"/>
                <a:gd name="T16" fmla="*/ 71 w 634"/>
                <a:gd name="T17" fmla="*/ 244 h 320"/>
                <a:gd name="T18" fmla="*/ 50 w 634"/>
                <a:gd name="T19" fmla="*/ 250 h 320"/>
                <a:gd name="T20" fmla="*/ 14 w 634"/>
                <a:gd name="T21" fmla="*/ 278 h 320"/>
                <a:gd name="T22" fmla="*/ 2 w 634"/>
                <a:gd name="T23" fmla="*/ 292 h 320"/>
                <a:gd name="T24" fmla="*/ 2 w 634"/>
                <a:gd name="T25" fmla="*/ 306 h 320"/>
                <a:gd name="T26" fmla="*/ 20 w 634"/>
                <a:gd name="T27" fmla="*/ 316 h 320"/>
                <a:gd name="T28" fmla="*/ 67 w 634"/>
                <a:gd name="T29" fmla="*/ 318 h 320"/>
                <a:gd name="T30" fmla="*/ 141 w 634"/>
                <a:gd name="T31" fmla="*/ 312 h 320"/>
                <a:gd name="T32" fmla="*/ 151 w 634"/>
                <a:gd name="T33" fmla="*/ 314 h 320"/>
                <a:gd name="T34" fmla="*/ 234 w 634"/>
                <a:gd name="T35" fmla="*/ 320 h 320"/>
                <a:gd name="T36" fmla="*/ 301 w 634"/>
                <a:gd name="T37" fmla="*/ 318 h 320"/>
                <a:gd name="T38" fmla="*/ 376 w 634"/>
                <a:gd name="T39" fmla="*/ 310 h 320"/>
                <a:gd name="T40" fmla="*/ 464 w 634"/>
                <a:gd name="T41" fmla="*/ 292 h 320"/>
                <a:gd name="T42" fmla="*/ 561 w 634"/>
                <a:gd name="T43" fmla="*/ 262 h 320"/>
                <a:gd name="T44" fmla="*/ 664 w 634"/>
                <a:gd name="T45" fmla="*/ 218 h 320"/>
                <a:gd name="T46" fmla="*/ 551 w 634"/>
                <a:gd name="T47" fmla="*/ 140 h 320"/>
                <a:gd name="T48" fmla="*/ 472 w 634"/>
                <a:gd name="T49" fmla="*/ 166 h 320"/>
                <a:gd name="T50" fmla="*/ 376 w 634"/>
                <a:gd name="T51" fmla="*/ 194 h 320"/>
                <a:gd name="T52" fmla="*/ 309 w 634"/>
                <a:gd name="T53" fmla="*/ 206 h 320"/>
                <a:gd name="T54" fmla="*/ 269 w 634"/>
                <a:gd name="T55" fmla="*/ 206 h 320"/>
                <a:gd name="T56" fmla="*/ 254 w 634"/>
                <a:gd name="T57" fmla="*/ 204 h 320"/>
                <a:gd name="T58" fmla="*/ 256 w 634"/>
                <a:gd name="T59" fmla="*/ 172 h 320"/>
                <a:gd name="T60" fmla="*/ 252 w 634"/>
                <a:gd name="T61" fmla="*/ 120 h 320"/>
                <a:gd name="T62" fmla="*/ 234 w 634"/>
                <a:gd name="T63" fmla="*/ 44 h 320"/>
                <a:gd name="T64" fmla="*/ 93 w 634"/>
                <a:gd name="T65" fmla="*/ 32 h 3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34" h="320">
                  <a:moveTo>
                    <a:pt x="88" y="32"/>
                  </a:moveTo>
                  <a:lnTo>
                    <a:pt x="88" y="32"/>
                  </a:lnTo>
                  <a:lnTo>
                    <a:pt x="94" y="38"/>
                  </a:lnTo>
                  <a:lnTo>
                    <a:pt x="106" y="58"/>
                  </a:lnTo>
                  <a:lnTo>
                    <a:pt x="122" y="86"/>
                  </a:lnTo>
                  <a:lnTo>
                    <a:pt x="128" y="102"/>
                  </a:lnTo>
                  <a:lnTo>
                    <a:pt x="134" y="120"/>
                  </a:lnTo>
                  <a:lnTo>
                    <a:pt x="138" y="138"/>
                  </a:lnTo>
                  <a:lnTo>
                    <a:pt x="138" y="156"/>
                  </a:lnTo>
                  <a:lnTo>
                    <a:pt x="134" y="176"/>
                  </a:lnTo>
                  <a:lnTo>
                    <a:pt x="128" y="192"/>
                  </a:lnTo>
                  <a:lnTo>
                    <a:pt x="124" y="202"/>
                  </a:lnTo>
                  <a:lnTo>
                    <a:pt x="118" y="210"/>
                  </a:lnTo>
                  <a:lnTo>
                    <a:pt x="110" y="218"/>
                  </a:lnTo>
                  <a:lnTo>
                    <a:pt x="100" y="224"/>
                  </a:lnTo>
                  <a:lnTo>
                    <a:pt x="90" y="232"/>
                  </a:lnTo>
                  <a:lnTo>
                    <a:pt x="78" y="238"/>
                  </a:lnTo>
                  <a:lnTo>
                    <a:pt x="66" y="244"/>
                  </a:lnTo>
                  <a:lnTo>
                    <a:pt x="50" y="250"/>
                  </a:lnTo>
                  <a:lnTo>
                    <a:pt x="30" y="264"/>
                  </a:lnTo>
                  <a:lnTo>
                    <a:pt x="14" y="278"/>
                  </a:lnTo>
                  <a:lnTo>
                    <a:pt x="6" y="286"/>
                  </a:lnTo>
                  <a:lnTo>
                    <a:pt x="2" y="292"/>
                  </a:lnTo>
                  <a:lnTo>
                    <a:pt x="0" y="300"/>
                  </a:lnTo>
                  <a:lnTo>
                    <a:pt x="2" y="306"/>
                  </a:lnTo>
                  <a:lnTo>
                    <a:pt x="8" y="312"/>
                  </a:lnTo>
                  <a:lnTo>
                    <a:pt x="20" y="316"/>
                  </a:lnTo>
                  <a:lnTo>
                    <a:pt x="38" y="318"/>
                  </a:lnTo>
                  <a:lnTo>
                    <a:pt x="62" y="318"/>
                  </a:lnTo>
                  <a:lnTo>
                    <a:pt x="94" y="316"/>
                  </a:lnTo>
                  <a:lnTo>
                    <a:pt x="136" y="312"/>
                  </a:lnTo>
                  <a:lnTo>
                    <a:pt x="146" y="314"/>
                  </a:lnTo>
                  <a:lnTo>
                    <a:pt x="176" y="318"/>
                  </a:lnTo>
                  <a:lnTo>
                    <a:pt x="224" y="320"/>
                  </a:lnTo>
                  <a:lnTo>
                    <a:pt x="252" y="320"/>
                  </a:lnTo>
                  <a:lnTo>
                    <a:pt x="286" y="318"/>
                  </a:lnTo>
                  <a:lnTo>
                    <a:pt x="322" y="314"/>
                  </a:lnTo>
                  <a:lnTo>
                    <a:pt x="360" y="310"/>
                  </a:lnTo>
                  <a:lnTo>
                    <a:pt x="402" y="302"/>
                  </a:lnTo>
                  <a:lnTo>
                    <a:pt x="444" y="292"/>
                  </a:lnTo>
                  <a:lnTo>
                    <a:pt x="490" y="280"/>
                  </a:lnTo>
                  <a:lnTo>
                    <a:pt x="536" y="262"/>
                  </a:lnTo>
                  <a:lnTo>
                    <a:pt x="586" y="242"/>
                  </a:lnTo>
                  <a:lnTo>
                    <a:pt x="634" y="218"/>
                  </a:lnTo>
                  <a:lnTo>
                    <a:pt x="526" y="140"/>
                  </a:lnTo>
                  <a:lnTo>
                    <a:pt x="490" y="154"/>
                  </a:lnTo>
                  <a:lnTo>
                    <a:pt x="452" y="166"/>
                  </a:lnTo>
                  <a:lnTo>
                    <a:pt x="408" y="180"/>
                  </a:lnTo>
                  <a:lnTo>
                    <a:pt x="360" y="194"/>
                  </a:lnTo>
                  <a:lnTo>
                    <a:pt x="314" y="204"/>
                  </a:lnTo>
                  <a:lnTo>
                    <a:pt x="294" y="206"/>
                  </a:lnTo>
                  <a:lnTo>
                    <a:pt x="274" y="208"/>
                  </a:lnTo>
                  <a:lnTo>
                    <a:pt x="258" y="206"/>
                  </a:lnTo>
                  <a:lnTo>
                    <a:pt x="244" y="204"/>
                  </a:lnTo>
                  <a:lnTo>
                    <a:pt x="246" y="188"/>
                  </a:lnTo>
                  <a:lnTo>
                    <a:pt x="246" y="172"/>
                  </a:lnTo>
                  <a:lnTo>
                    <a:pt x="246" y="148"/>
                  </a:lnTo>
                  <a:lnTo>
                    <a:pt x="242" y="120"/>
                  </a:lnTo>
                  <a:lnTo>
                    <a:pt x="234" y="84"/>
                  </a:lnTo>
                  <a:lnTo>
                    <a:pt x="224" y="44"/>
                  </a:lnTo>
                  <a:lnTo>
                    <a:pt x="206" y="0"/>
                  </a:lnTo>
                  <a:lnTo>
                    <a:pt x="88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250"/>
            <p:cNvSpPr>
              <a:spLocks/>
            </p:cNvSpPr>
            <p:nvPr userDrawn="1"/>
          </p:nvSpPr>
          <p:spPr bwMode="auto">
            <a:xfrm>
              <a:off x="3376" y="-4288"/>
              <a:ext cx="2020" cy="680"/>
            </a:xfrm>
            <a:custGeom>
              <a:avLst/>
              <a:gdLst>
                <a:gd name="T0" fmla="*/ 115 w 2008"/>
                <a:gd name="T1" fmla="*/ 165 h 692"/>
                <a:gd name="T2" fmla="*/ 300 w 2008"/>
                <a:gd name="T3" fmla="*/ 208 h 692"/>
                <a:gd name="T4" fmla="*/ 467 w 2008"/>
                <a:gd name="T5" fmla="*/ 204 h 692"/>
                <a:gd name="T6" fmla="*/ 672 w 2008"/>
                <a:gd name="T7" fmla="*/ 220 h 692"/>
                <a:gd name="T8" fmla="*/ 917 w 2008"/>
                <a:gd name="T9" fmla="*/ 283 h 692"/>
                <a:gd name="T10" fmla="*/ 1095 w 2008"/>
                <a:gd name="T11" fmla="*/ 324 h 692"/>
                <a:gd name="T12" fmla="*/ 1225 w 2008"/>
                <a:gd name="T13" fmla="*/ 302 h 692"/>
                <a:gd name="T14" fmla="*/ 1249 w 2008"/>
                <a:gd name="T15" fmla="*/ 273 h 692"/>
                <a:gd name="T16" fmla="*/ 1215 w 2008"/>
                <a:gd name="T17" fmla="*/ 228 h 692"/>
                <a:gd name="T18" fmla="*/ 915 w 2008"/>
                <a:gd name="T19" fmla="*/ 147 h 692"/>
                <a:gd name="T20" fmla="*/ 829 w 2008"/>
                <a:gd name="T21" fmla="*/ 139 h 692"/>
                <a:gd name="T22" fmla="*/ 821 w 2008"/>
                <a:gd name="T23" fmla="*/ 98 h 692"/>
                <a:gd name="T24" fmla="*/ 1213 w 2008"/>
                <a:gd name="T25" fmla="*/ 116 h 692"/>
                <a:gd name="T26" fmla="*/ 1764 w 2008"/>
                <a:gd name="T27" fmla="*/ 204 h 692"/>
                <a:gd name="T28" fmla="*/ 1837 w 2008"/>
                <a:gd name="T29" fmla="*/ 206 h 692"/>
                <a:gd name="T30" fmla="*/ 1909 w 2008"/>
                <a:gd name="T31" fmla="*/ 179 h 692"/>
                <a:gd name="T32" fmla="*/ 1933 w 2008"/>
                <a:gd name="T33" fmla="*/ 112 h 692"/>
                <a:gd name="T34" fmla="*/ 1946 w 2008"/>
                <a:gd name="T35" fmla="*/ 10 h 692"/>
                <a:gd name="T36" fmla="*/ 1968 w 2008"/>
                <a:gd name="T37" fmla="*/ 10 h 692"/>
                <a:gd name="T38" fmla="*/ 1998 w 2008"/>
                <a:gd name="T39" fmla="*/ 81 h 692"/>
                <a:gd name="T40" fmla="*/ 2010 w 2008"/>
                <a:gd name="T41" fmla="*/ 214 h 692"/>
                <a:gd name="T42" fmla="*/ 1973 w 2008"/>
                <a:gd name="T43" fmla="*/ 292 h 692"/>
                <a:gd name="T44" fmla="*/ 1911 w 2008"/>
                <a:gd name="T45" fmla="*/ 326 h 692"/>
                <a:gd name="T46" fmla="*/ 1907 w 2008"/>
                <a:gd name="T47" fmla="*/ 361 h 692"/>
                <a:gd name="T48" fmla="*/ 1942 w 2008"/>
                <a:gd name="T49" fmla="*/ 383 h 692"/>
                <a:gd name="T50" fmla="*/ 2020 w 2008"/>
                <a:gd name="T51" fmla="*/ 381 h 692"/>
                <a:gd name="T52" fmla="*/ 2066 w 2008"/>
                <a:gd name="T53" fmla="*/ 389 h 692"/>
                <a:gd name="T54" fmla="*/ 2038 w 2008"/>
                <a:gd name="T55" fmla="*/ 438 h 692"/>
                <a:gd name="T56" fmla="*/ 1964 w 2008"/>
                <a:gd name="T57" fmla="*/ 510 h 692"/>
                <a:gd name="T58" fmla="*/ 1875 w 2008"/>
                <a:gd name="T59" fmla="*/ 555 h 692"/>
                <a:gd name="T60" fmla="*/ 1821 w 2008"/>
                <a:gd name="T61" fmla="*/ 583 h 692"/>
                <a:gd name="T62" fmla="*/ 1640 w 2008"/>
                <a:gd name="T63" fmla="*/ 583 h 692"/>
                <a:gd name="T64" fmla="*/ 1732 w 2008"/>
                <a:gd name="T65" fmla="*/ 544 h 692"/>
                <a:gd name="T66" fmla="*/ 1773 w 2008"/>
                <a:gd name="T67" fmla="*/ 501 h 692"/>
                <a:gd name="T68" fmla="*/ 1738 w 2008"/>
                <a:gd name="T69" fmla="*/ 466 h 692"/>
                <a:gd name="T70" fmla="*/ 1581 w 2008"/>
                <a:gd name="T71" fmla="*/ 428 h 692"/>
                <a:gd name="T72" fmla="*/ 1473 w 2008"/>
                <a:gd name="T73" fmla="*/ 398 h 692"/>
                <a:gd name="T74" fmla="*/ 1491 w 2008"/>
                <a:gd name="T75" fmla="*/ 375 h 692"/>
                <a:gd name="T76" fmla="*/ 1571 w 2008"/>
                <a:gd name="T77" fmla="*/ 368 h 692"/>
                <a:gd name="T78" fmla="*/ 1714 w 2008"/>
                <a:gd name="T79" fmla="*/ 347 h 692"/>
                <a:gd name="T80" fmla="*/ 1752 w 2008"/>
                <a:gd name="T81" fmla="*/ 309 h 692"/>
                <a:gd name="T82" fmla="*/ 1724 w 2008"/>
                <a:gd name="T83" fmla="*/ 287 h 692"/>
                <a:gd name="T84" fmla="*/ 1565 w 2008"/>
                <a:gd name="T85" fmla="*/ 247 h 692"/>
                <a:gd name="T86" fmla="*/ 1388 w 2008"/>
                <a:gd name="T87" fmla="*/ 261 h 692"/>
                <a:gd name="T88" fmla="*/ 1382 w 2008"/>
                <a:gd name="T89" fmla="*/ 304 h 692"/>
                <a:gd name="T90" fmla="*/ 1314 w 2008"/>
                <a:gd name="T91" fmla="*/ 375 h 692"/>
                <a:gd name="T92" fmla="*/ 1205 w 2008"/>
                <a:gd name="T93" fmla="*/ 400 h 692"/>
                <a:gd name="T94" fmla="*/ 1028 w 2008"/>
                <a:gd name="T95" fmla="*/ 391 h 692"/>
                <a:gd name="T96" fmla="*/ 911 w 2008"/>
                <a:gd name="T97" fmla="*/ 338 h 692"/>
                <a:gd name="T98" fmla="*/ 720 w 2008"/>
                <a:gd name="T99" fmla="*/ 289 h 692"/>
                <a:gd name="T100" fmla="*/ 523 w 2008"/>
                <a:gd name="T101" fmla="*/ 285 h 692"/>
                <a:gd name="T102" fmla="*/ 451 w 2008"/>
                <a:gd name="T103" fmla="*/ 402 h 692"/>
                <a:gd name="T104" fmla="*/ 378 w 2008"/>
                <a:gd name="T105" fmla="*/ 442 h 692"/>
                <a:gd name="T106" fmla="*/ 304 w 2008"/>
                <a:gd name="T107" fmla="*/ 425 h 692"/>
                <a:gd name="T108" fmla="*/ 215 w 2008"/>
                <a:gd name="T109" fmla="*/ 338 h 692"/>
                <a:gd name="T110" fmla="*/ 99 w 2008"/>
                <a:gd name="T111" fmla="*/ 243 h 692"/>
                <a:gd name="T112" fmla="*/ 2 w 2008"/>
                <a:gd name="T113" fmla="*/ 175 h 692"/>
                <a:gd name="T114" fmla="*/ 10 w 2008"/>
                <a:gd name="T115" fmla="*/ 145 h 6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8" h="692">
                  <a:moveTo>
                    <a:pt x="40" y="146"/>
                  </a:moveTo>
                  <a:lnTo>
                    <a:pt x="40" y="146"/>
                  </a:lnTo>
                  <a:lnTo>
                    <a:pt x="48" y="150"/>
                  </a:lnTo>
                  <a:lnTo>
                    <a:pt x="72" y="164"/>
                  </a:lnTo>
                  <a:lnTo>
                    <a:pt x="110" y="180"/>
                  </a:lnTo>
                  <a:lnTo>
                    <a:pt x="158" y="200"/>
                  </a:lnTo>
                  <a:lnTo>
                    <a:pt x="188" y="208"/>
                  </a:lnTo>
                  <a:lnTo>
                    <a:pt x="220" y="216"/>
                  </a:lnTo>
                  <a:lnTo>
                    <a:pt x="254" y="222"/>
                  </a:lnTo>
                  <a:lnTo>
                    <a:pt x="290" y="228"/>
                  </a:lnTo>
                  <a:lnTo>
                    <a:pt x="328" y="230"/>
                  </a:lnTo>
                  <a:lnTo>
                    <a:pt x="368" y="232"/>
                  </a:lnTo>
                  <a:lnTo>
                    <a:pt x="410" y="230"/>
                  </a:lnTo>
                  <a:lnTo>
                    <a:pt x="452" y="224"/>
                  </a:lnTo>
                  <a:lnTo>
                    <a:pt x="464" y="224"/>
                  </a:lnTo>
                  <a:lnTo>
                    <a:pt x="496" y="224"/>
                  </a:lnTo>
                  <a:lnTo>
                    <a:pt x="546" y="226"/>
                  </a:lnTo>
                  <a:lnTo>
                    <a:pt x="612" y="234"/>
                  </a:lnTo>
                  <a:lnTo>
                    <a:pt x="652" y="240"/>
                  </a:lnTo>
                  <a:lnTo>
                    <a:pt x="694" y="250"/>
                  </a:lnTo>
                  <a:lnTo>
                    <a:pt x="740" y="260"/>
                  </a:lnTo>
                  <a:lnTo>
                    <a:pt x="788" y="272"/>
                  </a:lnTo>
                  <a:lnTo>
                    <a:pt x="840" y="288"/>
                  </a:lnTo>
                  <a:lnTo>
                    <a:pt x="892" y="308"/>
                  </a:lnTo>
                  <a:lnTo>
                    <a:pt x="948" y="330"/>
                  </a:lnTo>
                  <a:lnTo>
                    <a:pt x="1006" y="356"/>
                  </a:lnTo>
                  <a:lnTo>
                    <a:pt x="1022" y="356"/>
                  </a:lnTo>
                  <a:lnTo>
                    <a:pt x="1064" y="354"/>
                  </a:lnTo>
                  <a:lnTo>
                    <a:pt x="1090" y="352"/>
                  </a:lnTo>
                  <a:lnTo>
                    <a:pt x="1118" y="350"/>
                  </a:lnTo>
                  <a:lnTo>
                    <a:pt x="1144" y="344"/>
                  </a:lnTo>
                  <a:lnTo>
                    <a:pt x="1168" y="338"/>
                  </a:lnTo>
                  <a:lnTo>
                    <a:pt x="1190" y="330"/>
                  </a:lnTo>
                  <a:lnTo>
                    <a:pt x="1198" y="326"/>
                  </a:lnTo>
                  <a:lnTo>
                    <a:pt x="1206" y="320"/>
                  </a:lnTo>
                  <a:lnTo>
                    <a:pt x="1210" y="314"/>
                  </a:lnTo>
                  <a:lnTo>
                    <a:pt x="1214" y="306"/>
                  </a:lnTo>
                  <a:lnTo>
                    <a:pt x="1214" y="298"/>
                  </a:lnTo>
                  <a:lnTo>
                    <a:pt x="1214" y="290"/>
                  </a:lnTo>
                  <a:lnTo>
                    <a:pt x="1210" y="282"/>
                  </a:lnTo>
                  <a:lnTo>
                    <a:pt x="1202" y="272"/>
                  </a:lnTo>
                  <a:lnTo>
                    <a:pt x="1192" y="260"/>
                  </a:lnTo>
                  <a:lnTo>
                    <a:pt x="1180" y="248"/>
                  </a:lnTo>
                  <a:lnTo>
                    <a:pt x="1164" y="236"/>
                  </a:lnTo>
                  <a:lnTo>
                    <a:pt x="1144" y="222"/>
                  </a:lnTo>
                  <a:lnTo>
                    <a:pt x="1092" y="192"/>
                  </a:lnTo>
                  <a:lnTo>
                    <a:pt x="890" y="162"/>
                  </a:lnTo>
                  <a:lnTo>
                    <a:pt x="862" y="162"/>
                  </a:lnTo>
                  <a:lnTo>
                    <a:pt x="838" y="160"/>
                  </a:lnTo>
                  <a:lnTo>
                    <a:pt x="826" y="160"/>
                  </a:lnTo>
                  <a:lnTo>
                    <a:pt x="814" y="156"/>
                  </a:lnTo>
                  <a:lnTo>
                    <a:pt x="804" y="152"/>
                  </a:lnTo>
                  <a:lnTo>
                    <a:pt x="796" y="148"/>
                  </a:lnTo>
                  <a:lnTo>
                    <a:pt x="790" y="140"/>
                  </a:lnTo>
                  <a:lnTo>
                    <a:pt x="788" y="132"/>
                  </a:lnTo>
                  <a:lnTo>
                    <a:pt x="790" y="122"/>
                  </a:lnTo>
                  <a:lnTo>
                    <a:pt x="796" y="108"/>
                  </a:lnTo>
                  <a:lnTo>
                    <a:pt x="808" y="94"/>
                  </a:lnTo>
                  <a:lnTo>
                    <a:pt x="826" y="76"/>
                  </a:lnTo>
                  <a:lnTo>
                    <a:pt x="930" y="90"/>
                  </a:lnTo>
                  <a:lnTo>
                    <a:pt x="1178" y="126"/>
                  </a:lnTo>
                  <a:lnTo>
                    <a:pt x="1324" y="150"/>
                  </a:lnTo>
                  <a:lnTo>
                    <a:pt x="1472" y="174"/>
                  </a:lnTo>
                  <a:lnTo>
                    <a:pt x="1606" y="200"/>
                  </a:lnTo>
                  <a:lnTo>
                    <a:pt x="1664" y="212"/>
                  </a:lnTo>
                  <a:lnTo>
                    <a:pt x="1714" y="224"/>
                  </a:lnTo>
                  <a:lnTo>
                    <a:pt x="1722" y="224"/>
                  </a:lnTo>
                  <a:lnTo>
                    <a:pt x="1740" y="226"/>
                  </a:lnTo>
                  <a:lnTo>
                    <a:pt x="1766" y="226"/>
                  </a:lnTo>
                  <a:lnTo>
                    <a:pt x="1782" y="226"/>
                  </a:lnTo>
                  <a:lnTo>
                    <a:pt x="1796" y="222"/>
                  </a:lnTo>
                  <a:lnTo>
                    <a:pt x="1812" y="218"/>
                  </a:lnTo>
                  <a:lnTo>
                    <a:pt x="1826" y="212"/>
                  </a:lnTo>
                  <a:lnTo>
                    <a:pt x="1840" y="204"/>
                  </a:lnTo>
                  <a:lnTo>
                    <a:pt x="1854" y="194"/>
                  </a:lnTo>
                  <a:lnTo>
                    <a:pt x="1864" y="180"/>
                  </a:lnTo>
                  <a:lnTo>
                    <a:pt x="1872" y="164"/>
                  </a:lnTo>
                  <a:lnTo>
                    <a:pt x="1876" y="146"/>
                  </a:lnTo>
                  <a:lnTo>
                    <a:pt x="1878" y="122"/>
                  </a:lnTo>
                  <a:lnTo>
                    <a:pt x="1880" y="92"/>
                  </a:lnTo>
                  <a:lnTo>
                    <a:pt x="1882" y="62"/>
                  </a:lnTo>
                  <a:lnTo>
                    <a:pt x="1884" y="34"/>
                  </a:lnTo>
                  <a:lnTo>
                    <a:pt x="1886" y="22"/>
                  </a:lnTo>
                  <a:lnTo>
                    <a:pt x="1890" y="10"/>
                  </a:lnTo>
                  <a:lnTo>
                    <a:pt x="1894" y="4"/>
                  </a:lnTo>
                  <a:lnTo>
                    <a:pt x="1898" y="0"/>
                  </a:lnTo>
                  <a:lnTo>
                    <a:pt x="1900" y="0"/>
                  </a:lnTo>
                  <a:lnTo>
                    <a:pt x="1904" y="2"/>
                  </a:lnTo>
                  <a:lnTo>
                    <a:pt x="1910" y="10"/>
                  </a:lnTo>
                  <a:lnTo>
                    <a:pt x="1918" y="24"/>
                  </a:lnTo>
                  <a:lnTo>
                    <a:pt x="1926" y="44"/>
                  </a:lnTo>
                  <a:lnTo>
                    <a:pt x="1930" y="56"/>
                  </a:lnTo>
                  <a:lnTo>
                    <a:pt x="1938" y="86"/>
                  </a:lnTo>
                  <a:lnTo>
                    <a:pt x="1946" y="128"/>
                  </a:lnTo>
                  <a:lnTo>
                    <a:pt x="1950" y="154"/>
                  </a:lnTo>
                  <a:lnTo>
                    <a:pt x="1952" y="180"/>
                  </a:lnTo>
                  <a:lnTo>
                    <a:pt x="1952" y="206"/>
                  </a:lnTo>
                  <a:lnTo>
                    <a:pt x="1950" y="234"/>
                  </a:lnTo>
                  <a:lnTo>
                    <a:pt x="1944" y="260"/>
                  </a:lnTo>
                  <a:lnTo>
                    <a:pt x="1936" y="284"/>
                  </a:lnTo>
                  <a:lnTo>
                    <a:pt x="1930" y="296"/>
                  </a:lnTo>
                  <a:lnTo>
                    <a:pt x="1922" y="308"/>
                  </a:lnTo>
                  <a:lnTo>
                    <a:pt x="1914" y="318"/>
                  </a:lnTo>
                  <a:lnTo>
                    <a:pt x="1906" y="326"/>
                  </a:lnTo>
                  <a:lnTo>
                    <a:pt x="1894" y="336"/>
                  </a:lnTo>
                  <a:lnTo>
                    <a:pt x="1884" y="344"/>
                  </a:lnTo>
                  <a:lnTo>
                    <a:pt x="1870" y="350"/>
                  </a:lnTo>
                  <a:lnTo>
                    <a:pt x="1856" y="356"/>
                  </a:lnTo>
                  <a:lnTo>
                    <a:pt x="1852" y="368"/>
                  </a:lnTo>
                  <a:lnTo>
                    <a:pt x="1850" y="380"/>
                  </a:lnTo>
                  <a:lnTo>
                    <a:pt x="1850" y="386"/>
                  </a:lnTo>
                  <a:lnTo>
                    <a:pt x="1852" y="394"/>
                  </a:lnTo>
                  <a:lnTo>
                    <a:pt x="1854" y="400"/>
                  </a:lnTo>
                  <a:lnTo>
                    <a:pt x="1858" y="406"/>
                  </a:lnTo>
                  <a:lnTo>
                    <a:pt x="1866" y="410"/>
                  </a:lnTo>
                  <a:lnTo>
                    <a:pt x="1874" y="416"/>
                  </a:lnTo>
                  <a:lnTo>
                    <a:pt x="1886" y="418"/>
                  </a:lnTo>
                  <a:lnTo>
                    <a:pt x="1902" y="420"/>
                  </a:lnTo>
                  <a:lnTo>
                    <a:pt x="1920" y="420"/>
                  </a:lnTo>
                  <a:lnTo>
                    <a:pt x="1940" y="418"/>
                  </a:lnTo>
                  <a:lnTo>
                    <a:pt x="1960" y="416"/>
                  </a:lnTo>
                  <a:lnTo>
                    <a:pt x="1978" y="414"/>
                  </a:lnTo>
                  <a:lnTo>
                    <a:pt x="1988" y="414"/>
                  </a:lnTo>
                  <a:lnTo>
                    <a:pt x="1996" y="416"/>
                  </a:lnTo>
                  <a:lnTo>
                    <a:pt x="2002" y="420"/>
                  </a:lnTo>
                  <a:lnTo>
                    <a:pt x="2006" y="424"/>
                  </a:lnTo>
                  <a:lnTo>
                    <a:pt x="2008" y="430"/>
                  </a:lnTo>
                  <a:lnTo>
                    <a:pt x="2006" y="438"/>
                  </a:lnTo>
                  <a:lnTo>
                    <a:pt x="2002" y="448"/>
                  </a:lnTo>
                  <a:lnTo>
                    <a:pt x="1992" y="462"/>
                  </a:lnTo>
                  <a:lnTo>
                    <a:pt x="1978" y="478"/>
                  </a:lnTo>
                  <a:lnTo>
                    <a:pt x="1956" y="496"/>
                  </a:lnTo>
                  <a:lnTo>
                    <a:pt x="1944" y="516"/>
                  </a:lnTo>
                  <a:lnTo>
                    <a:pt x="1928" y="534"/>
                  </a:lnTo>
                  <a:lnTo>
                    <a:pt x="1906" y="556"/>
                  </a:lnTo>
                  <a:lnTo>
                    <a:pt x="1880" y="578"/>
                  </a:lnTo>
                  <a:lnTo>
                    <a:pt x="1866" y="588"/>
                  </a:lnTo>
                  <a:lnTo>
                    <a:pt x="1852" y="594"/>
                  </a:lnTo>
                  <a:lnTo>
                    <a:pt x="1836" y="602"/>
                  </a:lnTo>
                  <a:lnTo>
                    <a:pt x="1820" y="606"/>
                  </a:lnTo>
                  <a:lnTo>
                    <a:pt x="1802" y="606"/>
                  </a:lnTo>
                  <a:lnTo>
                    <a:pt x="1786" y="606"/>
                  </a:lnTo>
                  <a:lnTo>
                    <a:pt x="1780" y="614"/>
                  </a:lnTo>
                  <a:lnTo>
                    <a:pt x="1766" y="636"/>
                  </a:lnTo>
                  <a:lnTo>
                    <a:pt x="1756" y="650"/>
                  </a:lnTo>
                  <a:lnTo>
                    <a:pt x="1742" y="664"/>
                  </a:lnTo>
                  <a:lnTo>
                    <a:pt x="1726" y="678"/>
                  </a:lnTo>
                  <a:lnTo>
                    <a:pt x="1708" y="692"/>
                  </a:lnTo>
                  <a:lnTo>
                    <a:pt x="1590" y="636"/>
                  </a:lnTo>
                  <a:lnTo>
                    <a:pt x="1606" y="630"/>
                  </a:lnTo>
                  <a:lnTo>
                    <a:pt x="1640" y="616"/>
                  </a:lnTo>
                  <a:lnTo>
                    <a:pt x="1662" y="606"/>
                  </a:lnTo>
                  <a:lnTo>
                    <a:pt x="1682" y="594"/>
                  </a:lnTo>
                  <a:lnTo>
                    <a:pt x="1700" y="582"/>
                  </a:lnTo>
                  <a:lnTo>
                    <a:pt x="1714" y="568"/>
                  </a:lnTo>
                  <a:lnTo>
                    <a:pt x="1718" y="560"/>
                  </a:lnTo>
                  <a:lnTo>
                    <a:pt x="1720" y="552"/>
                  </a:lnTo>
                  <a:lnTo>
                    <a:pt x="1722" y="546"/>
                  </a:lnTo>
                  <a:lnTo>
                    <a:pt x="1720" y="538"/>
                  </a:lnTo>
                  <a:lnTo>
                    <a:pt x="1716" y="530"/>
                  </a:lnTo>
                  <a:lnTo>
                    <a:pt x="1710" y="524"/>
                  </a:lnTo>
                  <a:lnTo>
                    <a:pt x="1702" y="516"/>
                  </a:lnTo>
                  <a:lnTo>
                    <a:pt x="1688" y="508"/>
                  </a:lnTo>
                  <a:lnTo>
                    <a:pt x="1674" y="502"/>
                  </a:lnTo>
                  <a:lnTo>
                    <a:pt x="1654" y="494"/>
                  </a:lnTo>
                  <a:lnTo>
                    <a:pt x="1630" y="488"/>
                  </a:lnTo>
                  <a:lnTo>
                    <a:pt x="1604" y="480"/>
                  </a:lnTo>
                  <a:lnTo>
                    <a:pt x="1536" y="468"/>
                  </a:lnTo>
                  <a:lnTo>
                    <a:pt x="1450" y="458"/>
                  </a:lnTo>
                  <a:lnTo>
                    <a:pt x="1440" y="450"/>
                  </a:lnTo>
                  <a:lnTo>
                    <a:pt x="1434" y="442"/>
                  </a:lnTo>
                  <a:lnTo>
                    <a:pt x="1428" y="434"/>
                  </a:lnTo>
                  <a:lnTo>
                    <a:pt x="1428" y="428"/>
                  </a:lnTo>
                  <a:lnTo>
                    <a:pt x="1428" y="424"/>
                  </a:lnTo>
                  <a:lnTo>
                    <a:pt x="1432" y="418"/>
                  </a:lnTo>
                  <a:lnTo>
                    <a:pt x="1438" y="414"/>
                  </a:lnTo>
                  <a:lnTo>
                    <a:pt x="1446" y="410"/>
                  </a:lnTo>
                  <a:lnTo>
                    <a:pt x="1456" y="408"/>
                  </a:lnTo>
                  <a:lnTo>
                    <a:pt x="1470" y="404"/>
                  </a:lnTo>
                  <a:lnTo>
                    <a:pt x="1490" y="402"/>
                  </a:lnTo>
                  <a:lnTo>
                    <a:pt x="1526" y="402"/>
                  </a:lnTo>
                  <a:lnTo>
                    <a:pt x="1564" y="398"/>
                  </a:lnTo>
                  <a:lnTo>
                    <a:pt x="1606" y="394"/>
                  </a:lnTo>
                  <a:lnTo>
                    <a:pt x="1626" y="390"/>
                  </a:lnTo>
                  <a:lnTo>
                    <a:pt x="1646" y="384"/>
                  </a:lnTo>
                  <a:lnTo>
                    <a:pt x="1664" y="378"/>
                  </a:lnTo>
                  <a:lnTo>
                    <a:pt x="1680" y="370"/>
                  </a:lnTo>
                  <a:lnTo>
                    <a:pt x="1692" y="362"/>
                  </a:lnTo>
                  <a:lnTo>
                    <a:pt x="1700" y="350"/>
                  </a:lnTo>
                  <a:lnTo>
                    <a:pt x="1702" y="344"/>
                  </a:lnTo>
                  <a:lnTo>
                    <a:pt x="1702" y="338"/>
                  </a:lnTo>
                  <a:lnTo>
                    <a:pt x="1702" y="332"/>
                  </a:lnTo>
                  <a:lnTo>
                    <a:pt x="1700" y="324"/>
                  </a:lnTo>
                  <a:lnTo>
                    <a:pt x="1692" y="322"/>
                  </a:lnTo>
                  <a:lnTo>
                    <a:pt x="1674" y="312"/>
                  </a:lnTo>
                  <a:lnTo>
                    <a:pt x="1642" y="298"/>
                  </a:lnTo>
                  <a:lnTo>
                    <a:pt x="1600" y="286"/>
                  </a:lnTo>
                  <a:lnTo>
                    <a:pt x="1576" y="280"/>
                  </a:lnTo>
                  <a:lnTo>
                    <a:pt x="1548" y="274"/>
                  </a:lnTo>
                  <a:lnTo>
                    <a:pt x="1520" y="270"/>
                  </a:lnTo>
                  <a:lnTo>
                    <a:pt x="1490" y="270"/>
                  </a:lnTo>
                  <a:lnTo>
                    <a:pt x="1456" y="270"/>
                  </a:lnTo>
                  <a:lnTo>
                    <a:pt x="1422" y="272"/>
                  </a:lnTo>
                  <a:lnTo>
                    <a:pt x="1386" y="278"/>
                  </a:lnTo>
                  <a:lnTo>
                    <a:pt x="1348" y="286"/>
                  </a:lnTo>
                  <a:lnTo>
                    <a:pt x="1350" y="294"/>
                  </a:lnTo>
                  <a:lnTo>
                    <a:pt x="1348" y="304"/>
                  </a:lnTo>
                  <a:lnTo>
                    <a:pt x="1346" y="316"/>
                  </a:lnTo>
                  <a:lnTo>
                    <a:pt x="1342" y="332"/>
                  </a:lnTo>
                  <a:lnTo>
                    <a:pt x="1336" y="346"/>
                  </a:lnTo>
                  <a:lnTo>
                    <a:pt x="1328" y="364"/>
                  </a:lnTo>
                  <a:lnTo>
                    <a:pt x="1314" y="380"/>
                  </a:lnTo>
                  <a:lnTo>
                    <a:pt x="1296" y="396"/>
                  </a:lnTo>
                  <a:lnTo>
                    <a:pt x="1274" y="410"/>
                  </a:lnTo>
                  <a:lnTo>
                    <a:pt x="1246" y="422"/>
                  </a:lnTo>
                  <a:lnTo>
                    <a:pt x="1228" y="426"/>
                  </a:lnTo>
                  <a:lnTo>
                    <a:pt x="1210" y="430"/>
                  </a:lnTo>
                  <a:lnTo>
                    <a:pt x="1190" y="434"/>
                  </a:lnTo>
                  <a:lnTo>
                    <a:pt x="1170" y="436"/>
                  </a:lnTo>
                  <a:lnTo>
                    <a:pt x="1146" y="438"/>
                  </a:lnTo>
                  <a:lnTo>
                    <a:pt x="1120" y="438"/>
                  </a:lnTo>
                  <a:lnTo>
                    <a:pt x="1094" y="438"/>
                  </a:lnTo>
                  <a:lnTo>
                    <a:pt x="1064" y="434"/>
                  </a:lnTo>
                  <a:lnTo>
                    <a:pt x="998" y="426"/>
                  </a:lnTo>
                  <a:lnTo>
                    <a:pt x="988" y="420"/>
                  </a:lnTo>
                  <a:lnTo>
                    <a:pt x="960" y="404"/>
                  </a:lnTo>
                  <a:lnTo>
                    <a:pt x="914" y="382"/>
                  </a:lnTo>
                  <a:lnTo>
                    <a:pt x="886" y="368"/>
                  </a:lnTo>
                  <a:lnTo>
                    <a:pt x="856" y="356"/>
                  </a:lnTo>
                  <a:lnTo>
                    <a:pt x="820" y="344"/>
                  </a:lnTo>
                  <a:lnTo>
                    <a:pt x="782" y="332"/>
                  </a:lnTo>
                  <a:lnTo>
                    <a:pt x="742" y="322"/>
                  </a:lnTo>
                  <a:lnTo>
                    <a:pt x="700" y="314"/>
                  </a:lnTo>
                  <a:lnTo>
                    <a:pt x="654" y="308"/>
                  </a:lnTo>
                  <a:lnTo>
                    <a:pt x="606" y="306"/>
                  </a:lnTo>
                  <a:lnTo>
                    <a:pt x="558" y="306"/>
                  </a:lnTo>
                  <a:lnTo>
                    <a:pt x="508" y="310"/>
                  </a:lnTo>
                  <a:lnTo>
                    <a:pt x="502" y="326"/>
                  </a:lnTo>
                  <a:lnTo>
                    <a:pt x="484" y="366"/>
                  </a:lnTo>
                  <a:lnTo>
                    <a:pt x="470" y="390"/>
                  </a:lnTo>
                  <a:lnTo>
                    <a:pt x="454" y="414"/>
                  </a:lnTo>
                  <a:lnTo>
                    <a:pt x="436" y="438"/>
                  </a:lnTo>
                  <a:lnTo>
                    <a:pt x="416" y="458"/>
                  </a:lnTo>
                  <a:lnTo>
                    <a:pt x="404" y="466"/>
                  </a:lnTo>
                  <a:lnTo>
                    <a:pt x="392" y="472"/>
                  </a:lnTo>
                  <a:lnTo>
                    <a:pt x="380" y="478"/>
                  </a:lnTo>
                  <a:lnTo>
                    <a:pt x="368" y="482"/>
                  </a:lnTo>
                  <a:lnTo>
                    <a:pt x="354" y="484"/>
                  </a:lnTo>
                  <a:lnTo>
                    <a:pt x="340" y="482"/>
                  </a:lnTo>
                  <a:lnTo>
                    <a:pt x="326" y="480"/>
                  </a:lnTo>
                  <a:lnTo>
                    <a:pt x="310" y="474"/>
                  </a:lnTo>
                  <a:lnTo>
                    <a:pt x="294" y="464"/>
                  </a:lnTo>
                  <a:lnTo>
                    <a:pt x="278" y="452"/>
                  </a:lnTo>
                  <a:lnTo>
                    <a:pt x="262" y="438"/>
                  </a:lnTo>
                  <a:lnTo>
                    <a:pt x="246" y="418"/>
                  </a:lnTo>
                  <a:lnTo>
                    <a:pt x="228" y="396"/>
                  </a:lnTo>
                  <a:lnTo>
                    <a:pt x="210" y="368"/>
                  </a:lnTo>
                  <a:lnTo>
                    <a:pt x="192" y="338"/>
                  </a:lnTo>
                  <a:lnTo>
                    <a:pt x="172" y="302"/>
                  </a:lnTo>
                  <a:lnTo>
                    <a:pt x="132" y="284"/>
                  </a:lnTo>
                  <a:lnTo>
                    <a:pt x="94" y="264"/>
                  </a:lnTo>
                  <a:lnTo>
                    <a:pt x="54" y="242"/>
                  </a:lnTo>
                  <a:lnTo>
                    <a:pt x="36" y="228"/>
                  </a:lnTo>
                  <a:lnTo>
                    <a:pt x="20" y="216"/>
                  </a:lnTo>
                  <a:lnTo>
                    <a:pt x="8" y="202"/>
                  </a:lnTo>
                  <a:lnTo>
                    <a:pt x="2" y="190"/>
                  </a:lnTo>
                  <a:lnTo>
                    <a:pt x="0" y="184"/>
                  </a:lnTo>
                  <a:lnTo>
                    <a:pt x="0" y="178"/>
                  </a:lnTo>
                  <a:lnTo>
                    <a:pt x="2" y="172"/>
                  </a:lnTo>
                  <a:lnTo>
                    <a:pt x="6" y="166"/>
                  </a:lnTo>
                  <a:lnTo>
                    <a:pt x="10" y="160"/>
                  </a:lnTo>
                  <a:lnTo>
                    <a:pt x="18" y="156"/>
                  </a:lnTo>
                  <a:lnTo>
                    <a:pt x="28" y="150"/>
                  </a:lnTo>
                  <a:lnTo>
                    <a:pt x="40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251"/>
            <p:cNvSpPr>
              <a:spLocks/>
            </p:cNvSpPr>
            <p:nvPr userDrawn="1"/>
          </p:nvSpPr>
          <p:spPr bwMode="auto">
            <a:xfrm>
              <a:off x="3376" y="-4288"/>
              <a:ext cx="2020" cy="680"/>
            </a:xfrm>
            <a:custGeom>
              <a:avLst/>
              <a:gdLst>
                <a:gd name="T0" fmla="*/ 115 w 2008"/>
                <a:gd name="T1" fmla="*/ 165 h 692"/>
                <a:gd name="T2" fmla="*/ 300 w 2008"/>
                <a:gd name="T3" fmla="*/ 208 h 692"/>
                <a:gd name="T4" fmla="*/ 467 w 2008"/>
                <a:gd name="T5" fmla="*/ 204 h 692"/>
                <a:gd name="T6" fmla="*/ 672 w 2008"/>
                <a:gd name="T7" fmla="*/ 220 h 692"/>
                <a:gd name="T8" fmla="*/ 917 w 2008"/>
                <a:gd name="T9" fmla="*/ 283 h 692"/>
                <a:gd name="T10" fmla="*/ 1095 w 2008"/>
                <a:gd name="T11" fmla="*/ 324 h 692"/>
                <a:gd name="T12" fmla="*/ 1225 w 2008"/>
                <a:gd name="T13" fmla="*/ 302 h 692"/>
                <a:gd name="T14" fmla="*/ 1249 w 2008"/>
                <a:gd name="T15" fmla="*/ 273 h 692"/>
                <a:gd name="T16" fmla="*/ 1215 w 2008"/>
                <a:gd name="T17" fmla="*/ 228 h 692"/>
                <a:gd name="T18" fmla="*/ 915 w 2008"/>
                <a:gd name="T19" fmla="*/ 147 h 692"/>
                <a:gd name="T20" fmla="*/ 829 w 2008"/>
                <a:gd name="T21" fmla="*/ 139 h 692"/>
                <a:gd name="T22" fmla="*/ 821 w 2008"/>
                <a:gd name="T23" fmla="*/ 98 h 692"/>
                <a:gd name="T24" fmla="*/ 1213 w 2008"/>
                <a:gd name="T25" fmla="*/ 116 h 692"/>
                <a:gd name="T26" fmla="*/ 1764 w 2008"/>
                <a:gd name="T27" fmla="*/ 204 h 692"/>
                <a:gd name="T28" fmla="*/ 1837 w 2008"/>
                <a:gd name="T29" fmla="*/ 206 h 692"/>
                <a:gd name="T30" fmla="*/ 1909 w 2008"/>
                <a:gd name="T31" fmla="*/ 179 h 692"/>
                <a:gd name="T32" fmla="*/ 1933 w 2008"/>
                <a:gd name="T33" fmla="*/ 112 h 692"/>
                <a:gd name="T34" fmla="*/ 1946 w 2008"/>
                <a:gd name="T35" fmla="*/ 10 h 692"/>
                <a:gd name="T36" fmla="*/ 1968 w 2008"/>
                <a:gd name="T37" fmla="*/ 10 h 692"/>
                <a:gd name="T38" fmla="*/ 1998 w 2008"/>
                <a:gd name="T39" fmla="*/ 81 h 692"/>
                <a:gd name="T40" fmla="*/ 2010 w 2008"/>
                <a:gd name="T41" fmla="*/ 214 h 692"/>
                <a:gd name="T42" fmla="*/ 1973 w 2008"/>
                <a:gd name="T43" fmla="*/ 292 h 692"/>
                <a:gd name="T44" fmla="*/ 1911 w 2008"/>
                <a:gd name="T45" fmla="*/ 326 h 692"/>
                <a:gd name="T46" fmla="*/ 1907 w 2008"/>
                <a:gd name="T47" fmla="*/ 361 h 692"/>
                <a:gd name="T48" fmla="*/ 1942 w 2008"/>
                <a:gd name="T49" fmla="*/ 383 h 692"/>
                <a:gd name="T50" fmla="*/ 2020 w 2008"/>
                <a:gd name="T51" fmla="*/ 381 h 692"/>
                <a:gd name="T52" fmla="*/ 2066 w 2008"/>
                <a:gd name="T53" fmla="*/ 389 h 692"/>
                <a:gd name="T54" fmla="*/ 2038 w 2008"/>
                <a:gd name="T55" fmla="*/ 438 h 692"/>
                <a:gd name="T56" fmla="*/ 1964 w 2008"/>
                <a:gd name="T57" fmla="*/ 510 h 692"/>
                <a:gd name="T58" fmla="*/ 1875 w 2008"/>
                <a:gd name="T59" fmla="*/ 555 h 692"/>
                <a:gd name="T60" fmla="*/ 1821 w 2008"/>
                <a:gd name="T61" fmla="*/ 583 h 692"/>
                <a:gd name="T62" fmla="*/ 1640 w 2008"/>
                <a:gd name="T63" fmla="*/ 583 h 692"/>
                <a:gd name="T64" fmla="*/ 1732 w 2008"/>
                <a:gd name="T65" fmla="*/ 544 h 692"/>
                <a:gd name="T66" fmla="*/ 1773 w 2008"/>
                <a:gd name="T67" fmla="*/ 501 h 692"/>
                <a:gd name="T68" fmla="*/ 1738 w 2008"/>
                <a:gd name="T69" fmla="*/ 466 h 692"/>
                <a:gd name="T70" fmla="*/ 1581 w 2008"/>
                <a:gd name="T71" fmla="*/ 428 h 692"/>
                <a:gd name="T72" fmla="*/ 1473 w 2008"/>
                <a:gd name="T73" fmla="*/ 398 h 692"/>
                <a:gd name="T74" fmla="*/ 1491 w 2008"/>
                <a:gd name="T75" fmla="*/ 375 h 692"/>
                <a:gd name="T76" fmla="*/ 1571 w 2008"/>
                <a:gd name="T77" fmla="*/ 368 h 692"/>
                <a:gd name="T78" fmla="*/ 1714 w 2008"/>
                <a:gd name="T79" fmla="*/ 347 h 692"/>
                <a:gd name="T80" fmla="*/ 1752 w 2008"/>
                <a:gd name="T81" fmla="*/ 309 h 692"/>
                <a:gd name="T82" fmla="*/ 1724 w 2008"/>
                <a:gd name="T83" fmla="*/ 287 h 692"/>
                <a:gd name="T84" fmla="*/ 1565 w 2008"/>
                <a:gd name="T85" fmla="*/ 247 h 692"/>
                <a:gd name="T86" fmla="*/ 1388 w 2008"/>
                <a:gd name="T87" fmla="*/ 261 h 692"/>
                <a:gd name="T88" fmla="*/ 1382 w 2008"/>
                <a:gd name="T89" fmla="*/ 304 h 692"/>
                <a:gd name="T90" fmla="*/ 1314 w 2008"/>
                <a:gd name="T91" fmla="*/ 375 h 692"/>
                <a:gd name="T92" fmla="*/ 1205 w 2008"/>
                <a:gd name="T93" fmla="*/ 400 h 692"/>
                <a:gd name="T94" fmla="*/ 1028 w 2008"/>
                <a:gd name="T95" fmla="*/ 391 h 692"/>
                <a:gd name="T96" fmla="*/ 911 w 2008"/>
                <a:gd name="T97" fmla="*/ 338 h 692"/>
                <a:gd name="T98" fmla="*/ 720 w 2008"/>
                <a:gd name="T99" fmla="*/ 289 h 692"/>
                <a:gd name="T100" fmla="*/ 523 w 2008"/>
                <a:gd name="T101" fmla="*/ 285 h 692"/>
                <a:gd name="T102" fmla="*/ 451 w 2008"/>
                <a:gd name="T103" fmla="*/ 402 h 692"/>
                <a:gd name="T104" fmla="*/ 378 w 2008"/>
                <a:gd name="T105" fmla="*/ 442 h 692"/>
                <a:gd name="T106" fmla="*/ 304 w 2008"/>
                <a:gd name="T107" fmla="*/ 425 h 692"/>
                <a:gd name="T108" fmla="*/ 215 w 2008"/>
                <a:gd name="T109" fmla="*/ 338 h 692"/>
                <a:gd name="T110" fmla="*/ 99 w 2008"/>
                <a:gd name="T111" fmla="*/ 243 h 692"/>
                <a:gd name="T112" fmla="*/ 2 w 2008"/>
                <a:gd name="T113" fmla="*/ 175 h 692"/>
                <a:gd name="T114" fmla="*/ 10 w 2008"/>
                <a:gd name="T115" fmla="*/ 145 h 6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8" h="692">
                  <a:moveTo>
                    <a:pt x="40" y="146"/>
                  </a:moveTo>
                  <a:lnTo>
                    <a:pt x="40" y="146"/>
                  </a:lnTo>
                  <a:lnTo>
                    <a:pt x="48" y="150"/>
                  </a:lnTo>
                  <a:lnTo>
                    <a:pt x="72" y="164"/>
                  </a:lnTo>
                  <a:lnTo>
                    <a:pt x="110" y="180"/>
                  </a:lnTo>
                  <a:lnTo>
                    <a:pt x="158" y="200"/>
                  </a:lnTo>
                  <a:lnTo>
                    <a:pt x="188" y="208"/>
                  </a:lnTo>
                  <a:lnTo>
                    <a:pt x="220" y="216"/>
                  </a:lnTo>
                  <a:lnTo>
                    <a:pt x="254" y="222"/>
                  </a:lnTo>
                  <a:lnTo>
                    <a:pt x="290" y="228"/>
                  </a:lnTo>
                  <a:lnTo>
                    <a:pt x="328" y="230"/>
                  </a:lnTo>
                  <a:lnTo>
                    <a:pt x="368" y="232"/>
                  </a:lnTo>
                  <a:lnTo>
                    <a:pt x="410" y="230"/>
                  </a:lnTo>
                  <a:lnTo>
                    <a:pt x="452" y="224"/>
                  </a:lnTo>
                  <a:lnTo>
                    <a:pt x="464" y="224"/>
                  </a:lnTo>
                  <a:lnTo>
                    <a:pt x="496" y="224"/>
                  </a:lnTo>
                  <a:lnTo>
                    <a:pt x="546" y="226"/>
                  </a:lnTo>
                  <a:lnTo>
                    <a:pt x="612" y="234"/>
                  </a:lnTo>
                  <a:lnTo>
                    <a:pt x="652" y="240"/>
                  </a:lnTo>
                  <a:lnTo>
                    <a:pt x="694" y="250"/>
                  </a:lnTo>
                  <a:lnTo>
                    <a:pt x="740" y="260"/>
                  </a:lnTo>
                  <a:lnTo>
                    <a:pt x="788" y="272"/>
                  </a:lnTo>
                  <a:lnTo>
                    <a:pt x="840" y="288"/>
                  </a:lnTo>
                  <a:lnTo>
                    <a:pt x="892" y="308"/>
                  </a:lnTo>
                  <a:lnTo>
                    <a:pt x="948" y="330"/>
                  </a:lnTo>
                  <a:lnTo>
                    <a:pt x="1006" y="356"/>
                  </a:lnTo>
                  <a:lnTo>
                    <a:pt x="1022" y="356"/>
                  </a:lnTo>
                  <a:lnTo>
                    <a:pt x="1064" y="354"/>
                  </a:lnTo>
                  <a:lnTo>
                    <a:pt x="1090" y="352"/>
                  </a:lnTo>
                  <a:lnTo>
                    <a:pt x="1118" y="350"/>
                  </a:lnTo>
                  <a:lnTo>
                    <a:pt x="1144" y="344"/>
                  </a:lnTo>
                  <a:lnTo>
                    <a:pt x="1168" y="338"/>
                  </a:lnTo>
                  <a:lnTo>
                    <a:pt x="1190" y="330"/>
                  </a:lnTo>
                  <a:lnTo>
                    <a:pt x="1198" y="326"/>
                  </a:lnTo>
                  <a:lnTo>
                    <a:pt x="1206" y="320"/>
                  </a:lnTo>
                  <a:lnTo>
                    <a:pt x="1210" y="314"/>
                  </a:lnTo>
                  <a:lnTo>
                    <a:pt x="1214" y="306"/>
                  </a:lnTo>
                  <a:lnTo>
                    <a:pt x="1214" y="298"/>
                  </a:lnTo>
                  <a:lnTo>
                    <a:pt x="1214" y="290"/>
                  </a:lnTo>
                  <a:lnTo>
                    <a:pt x="1210" y="282"/>
                  </a:lnTo>
                  <a:lnTo>
                    <a:pt x="1202" y="272"/>
                  </a:lnTo>
                  <a:lnTo>
                    <a:pt x="1192" y="260"/>
                  </a:lnTo>
                  <a:lnTo>
                    <a:pt x="1180" y="248"/>
                  </a:lnTo>
                  <a:lnTo>
                    <a:pt x="1164" y="236"/>
                  </a:lnTo>
                  <a:lnTo>
                    <a:pt x="1144" y="222"/>
                  </a:lnTo>
                  <a:lnTo>
                    <a:pt x="1092" y="192"/>
                  </a:lnTo>
                  <a:lnTo>
                    <a:pt x="890" y="162"/>
                  </a:lnTo>
                  <a:lnTo>
                    <a:pt x="862" y="162"/>
                  </a:lnTo>
                  <a:lnTo>
                    <a:pt x="838" y="160"/>
                  </a:lnTo>
                  <a:lnTo>
                    <a:pt x="826" y="160"/>
                  </a:lnTo>
                  <a:lnTo>
                    <a:pt x="814" y="156"/>
                  </a:lnTo>
                  <a:lnTo>
                    <a:pt x="804" y="152"/>
                  </a:lnTo>
                  <a:lnTo>
                    <a:pt x="796" y="148"/>
                  </a:lnTo>
                  <a:lnTo>
                    <a:pt x="790" y="140"/>
                  </a:lnTo>
                  <a:lnTo>
                    <a:pt x="788" y="132"/>
                  </a:lnTo>
                  <a:lnTo>
                    <a:pt x="790" y="122"/>
                  </a:lnTo>
                  <a:lnTo>
                    <a:pt x="796" y="108"/>
                  </a:lnTo>
                  <a:lnTo>
                    <a:pt x="808" y="94"/>
                  </a:lnTo>
                  <a:lnTo>
                    <a:pt x="826" y="76"/>
                  </a:lnTo>
                  <a:lnTo>
                    <a:pt x="930" y="90"/>
                  </a:lnTo>
                  <a:lnTo>
                    <a:pt x="1178" y="126"/>
                  </a:lnTo>
                  <a:lnTo>
                    <a:pt x="1324" y="150"/>
                  </a:lnTo>
                  <a:lnTo>
                    <a:pt x="1472" y="174"/>
                  </a:lnTo>
                  <a:lnTo>
                    <a:pt x="1606" y="200"/>
                  </a:lnTo>
                  <a:lnTo>
                    <a:pt x="1664" y="212"/>
                  </a:lnTo>
                  <a:lnTo>
                    <a:pt x="1714" y="224"/>
                  </a:lnTo>
                  <a:lnTo>
                    <a:pt x="1722" y="224"/>
                  </a:lnTo>
                  <a:lnTo>
                    <a:pt x="1740" y="226"/>
                  </a:lnTo>
                  <a:lnTo>
                    <a:pt x="1766" y="226"/>
                  </a:lnTo>
                  <a:lnTo>
                    <a:pt x="1782" y="226"/>
                  </a:lnTo>
                  <a:lnTo>
                    <a:pt x="1796" y="222"/>
                  </a:lnTo>
                  <a:lnTo>
                    <a:pt x="1812" y="218"/>
                  </a:lnTo>
                  <a:lnTo>
                    <a:pt x="1826" y="212"/>
                  </a:lnTo>
                  <a:lnTo>
                    <a:pt x="1840" y="204"/>
                  </a:lnTo>
                  <a:lnTo>
                    <a:pt x="1854" y="194"/>
                  </a:lnTo>
                  <a:lnTo>
                    <a:pt x="1864" y="180"/>
                  </a:lnTo>
                  <a:lnTo>
                    <a:pt x="1872" y="164"/>
                  </a:lnTo>
                  <a:lnTo>
                    <a:pt x="1876" y="146"/>
                  </a:lnTo>
                  <a:lnTo>
                    <a:pt x="1878" y="122"/>
                  </a:lnTo>
                  <a:lnTo>
                    <a:pt x="1880" y="92"/>
                  </a:lnTo>
                  <a:lnTo>
                    <a:pt x="1882" y="62"/>
                  </a:lnTo>
                  <a:lnTo>
                    <a:pt x="1884" y="34"/>
                  </a:lnTo>
                  <a:lnTo>
                    <a:pt x="1886" y="22"/>
                  </a:lnTo>
                  <a:lnTo>
                    <a:pt x="1890" y="10"/>
                  </a:lnTo>
                  <a:lnTo>
                    <a:pt x="1894" y="4"/>
                  </a:lnTo>
                  <a:lnTo>
                    <a:pt x="1898" y="0"/>
                  </a:lnTo>
                  <a:lnTo>
                    <a:pt x="1900" y="0"/>
                  </a:lnTo>
                  <a:lnTo>
                    <a:pt x="1904" y="2"/>
                  </a:lnTo>
                  <a:lnTo>
                    <a:pt x="1910" y="10"/>
                  </a:lnTo>
                  <a:lnTo>
                    <a:pt x="1918" y="24"/>
                  </a:lnTo>
                  <a:lnTo>
                    <a:pt x="1926" y="44"/>
                  </a:lnTo>
                  <a:lnTo>
                    <a:pt x="1930" y="56"/>
                  </a:lnTo>
                  <a:lnTo>
                    <a:pt x="1938" y="86"/>
                  </a:lnTo>
                  <a:lnTo>
                    <a:pt x="1946" y="128"/>
                  </a:lnTo>
                  <a:lnTo>
                    <a:pt x="1950" y="154"/>
                  </a:lnTo>
                  <a:lnTo>
                    <a:pt x="1952" y="180"/>
                  </a:lnTo>
                  <a:lnTo>
                    <a:pt x="1952" y="206"/>
                  </a:lnTo>
                  <a:lnTo>
                    <a:pt x="1950" y="234"/>
                  </a:lnTo>
                  <a:lnTo>
                    <a:pt x="1944" y="260"/>
                  </a:lnTo>
                  <a:lnTo>
                    <a:pt x="1936" y="284"/>
                  </a:lnTo>
                  <a:lnTo>
                    <a:pt x="1930" y="296"/>
                  </a:lnTo>
                  <a:lnTo>
                    <a:pt x="1922" y="308"/>
                  </a:lnTo>
                  <a:lnTo>
                    <a:pt x="1914" y="318"/>
                  </a:lnTo>
                  <a:lnTo>
                    <a:pt x="1906" y="326"/>
                  </a:lnTo>
                  <a:lnTo>
                    <a:pt x="1894" y="336"/>
                  </a:lnTo>
                  <a:lnTo>
                    <a:pt x="1884" y="344"/>
                  </a:lnTo>
                  <a:lnTo>
                    <a:pt x="1870" y="350"/>
                  </a:lnTo>
                  <a:lnTo>
                    <a:pt x="1856" y="356"/>
                  </a:lnTo>
                  <a:lnTo>
                    <a:pt x="1852" y="368"/>
                  </a:lnTo>
                  <a:lnTo>
                    <a:pt x="1850" y="380"/>
                  </a:lnTo>
                  <a:lnTo>
                    <a:pt x="1850" y="386"/>
                  </a:lnTo>
                  <a:lnTo>
                    <a:pt x="1852" y="394"/>
                  </a:lnTo>
                  <a:lnTo>
                    <a:pt x="1854" y="400"/>
                  </a:lnTo>
                  <a:lnTo>
                    <a:pt x="1858" y="406"/>
                  </a:lnTo>
                  <a:lnTo>
                    <a:pt x="1866" y="410"/>
                  </a:lnTo>
                  <a:lnTo>
                    <a:pt x="1874" y="416"/>
                  </a:lnTo>
                  <a:lnTo>
                    <a:pt x="1886" y="418"/>
                  </a:lnTo>
                  <a:lnTo>
                    <a:pt x="1902" y="420"/>
                  </a:lnTo>
                  <a:lnTo>
                    <a:pt x="1920" y="420"/>
                  </a:lnTo>
                  <a:lnTo>
                    <a:pt x="1940" y="418"/>
                  </a:lnTo>
                  <a:lnTo>
                    <a:pt x="1960" y="416"/>
                  </a:lnTo>
                  <a:lnTo>
                    <a:pt x="1978" y="414"/>
                  </a:lnTo>
                  <a:lnTo>
                    <a:pt x="1988" y="414"/>
                  </a:lnTo>
                  <a:lnTo>
                    <a:pt x="1996" y="416"/>
                  </a:lnTo>
                  <a:lnTo>
                    <a:pt x="2002" y="420"/>
                  </a:lnTo>
                  <a:lnTo>
                    <a:pt x="2006" y="424"/>
                  </a:lnTo>
                  <a:lnTo>
                    <a:pt x="2008" y="430"/>
                  </a:lnTo>
                  <a:lnTo>
                    <a:pt x="2006" y="438"/>
                  </a:lnTo>
                  <a:lnTo>
                    <a:pt x="2002" y="448"/>
                  </a:lnTo>
                  <a:lnTo>
                    <a:pt x="1992" y="462"/>
                  </a:lnTo>
                  <a:lnTo>
                    <a:pt x="1978" y="478"/>
                  </a:lnTo>
                  <a:lnTo>
                    <a:pt x="1956" y="496"/>
                  </a:lnTo>
                  <a:lnTo>
                    <a:pt x="1944" y="516"/>
                  </a:lnTo>
                  <a:lnTo>
                    <a:pt x="1928" y="534"/>
                  </a:lnTo>
                  <a:lnTo>
                    <a:pt x="1906" y="556"/>
                  </a:lnTo>
                  <a:lnTo>
                    <a:pt x="1880" y="578"/>
                  </a:lnTo>
                  <a:lnTo>
                    <a:pt x="1866" y="588"/>
                  </a:lnTo>
                  <a:lnTo>
                    <a:pt x="1852" y="594"/>
                  </a:lnTo>
                  <a:lnTo>
                    <a:pt x="1836" y="602"/>
                  </a:lnTo>
                  <a:lnTo>
                    <a:pt x="1820" y="606"/>
                  </a:lnTo>
                  <a:lnTo>
                    <a:pt x="1802" y="606"/>
                  </a:lnTo>
                  <a:lnTo>
                    <a:pt x="1786" y="606"/>
                  </a:lnTo>
                  <a:lnTo>
                    <a:pt x="1780" y="614"/>
                  </a:lnTo>
                  <a:lnTo>
                    <a:pt x="1766" y="636"/>
                  </a:lnTo>
                  <a:lnTo>
                    <a:pt x="1756" y="650"/>
                  </a:lnTo>
                  <a:lnTo>
                    <a:pt x="1742" y="664"/>
                  </a:lnTo>
                  <a:lnTo>
                    <a:pt x="1726" y="678"/>
                  </a:lnTo>
                  <a:lnTo>
                    <a:pt x="1708" y="692"/>
                  </a:lnTo>
                  <a:lnTo>
                    <a:pt x="1590" y="636"/>
                  </a:lnTo>
                  <a:lnTo>
                    <a:pt x="1606" y="630"/>
                  </a:lnTo>
                  <a:lnTo>
                    <a:pt x="1640" y="616"/>
                  </a:lnTo>
                  <a:lnTo>
                    <a:pt x="1662" y="606"/>
                  </a:lnTo>
                  <a:lnTo>
                    <a:pt x="1682" y="594"/>
                  </a:lnTo>
                  <a:lnTo>
                    <a:pt x="1700" y="582"/>
                  </a:lnTo>
                  <a:lnTo>
                    <a:pt x="1714" y="568"/>
                  </a:lnTo>
                  <a:lnTo>
                    <a:pt x="1718" y="560"/>
                  </a:lnTo>
                  <a:lnTo>
                    <a:pt x="1720" y="552"/>
                  </a:lnTo>
                  <a:lnTo>
                    <a:pt x="1722" y="546"/>
                  </a:lnTo>
                  <a:lnTo>
                    <a:pt x="1720" y="538"/>
                  </a:lnTo>
                  <a:lnTo>
                    <a:pt x="1716" y="530"/>
                  </a:lnTo>
                  <a:lnTo>
                    <a:pt x="1710" y="524"/>
                  </a:lnTo>
                  <a:lnTo>
                    <a:pt x="1702" y="516"/>
                  </a:lnTo>
                  <a:lnTo>
                    <a:pt x="1688" y="508"/>
                  </a:lnTo>
                  <a:lnTo>
                    <a:pt x="1674" y="502"/>
                  </a:lnTo>
                  <a:lnTo>
                    <a:pt x="1654" y="494"/>
                  </a:lnTo>
                  <a:lnTo>
                    <a:pt x="1630" y="488"/>
                  </a:lnTo>
                  <a:lnTo>
                    <a:pt x="1604" y="480"/>
                  </a:lnTo>
                  <a:lnTo>
                    <a:pt x="1536" y="468"/>
                  </a:lnTo>
                  <a:lnTo>
                    <a:pt x="1450" y="458"/>
                  </a:lnTo>
                  <a:lnTo>
                    <a:pt x="1440" y="450"/>
                  </a:lnTo>
                  <a:lnTo>
                    <a:pt x="1434" y="442"/>
                  </a:lnTo>
                  <a:lnTo>
                    <a:pt x="1428" y="434"/>
                  </a:lnTo>
                  <a:lnTo>
                    <a:pt x="1428" y="428"/>
                  </a:lnTo>
                  <a:lnTo>
                    <a:pt x="1428" y="424"/>
                  </a:lnTo>
                  <a:lnTo>
                    <a:pt x="1432" y="418"/>
                  </a:lnTo>
                  <a:lnTo>
                    <a:pt x="1438" y="414"/>
                  </a:lnTo>
                  <a:lnTo>
                    <a:pt x="1446" y="410"/>
                  </a:lnTo>
                  <a:lnTo>
                    <a:pt x="1456" y="408"/>
                  </a:lnTo>
                  <a:lnTo>
                    <a:pt x="1470" y="404"/>
                  </a:lnTo>
                  <a:lnTo>
                    <a:pt x="1490" y="402"/>
                  </a:lnTo>
                  <a:lnTo>
                    <a:pt x="1526" y="402"/>
                  </a:lnTo>
                  <a:lnTo>
                    <a:pt x="1564" y="398"/>
                  </a:lnTo>
                  <a:lnTo>
                    <a:pt x="1606" y="394"/>
                  </a:lnTo>
                  <a:lnTo>
                    <a:pt x="1626" y="390"/>
                  </a:lnTo>
                  <a:lnTo>
                    <a:pt x="1646" y="384"/>
                  </a:lnTo>
                  <a:lnTo>
                    <a:pt x="1664" y="378"/>
                  </a:lnTo>
                  <a:lnTo>
                    <a:pt x="1680" y="370"/>
                  </a:lnTo>
                  <a:lnTo>
                    <a:pt x="1692" y="362"/>
                  </a:lnTo>
                  <a:lnTo>
                    <a:pt x="1700" y="350"/>
                  </a:lnTo>
                  <a:lnTo>
                    <a:pt x="1702" y="344"/>
                  </a:lnTo>
                  <a:lnTo>
                    <a:pt x="1702" y="338"/>
                  </a:lnTo>
                  <a:lnTo>
                    <a:pt x="1702" y="332"/>
                  </a:lnTo>
                  <a:lnTo>
                    <a:pt x="1700" y="324"/>
                  </a:lnTo>
                  <a:lnTo>
                    <a:pt x="1692" y="322"/>
                  </a:lnTo>
                  <a:lnTo>
                    <a:pt x="1674" y="312"/>
                  </a:lnTo>
                  <a:lnTo>
                    <a:pt x="1642" y="298"/>
                  </a:lnTo>
                  <a:lnTo>
                    <a:pt x="1600" y="286"/>
                  </a:lnTo>
                  <a:lnTo>
                    <a:pt x="1576" y="280"/>
                  </a:lnTo>
                  <a:lnTo>
                    <a:pt x="1548" y="274"/>
                  </a:lnTo>
                  <a:lnTo>
                    <a:pt x="1520" y="270"/>
                  </a:lnTo>
                  <a:lnTo>
                    <a:pt x="1490" y="270"/>
                  </a:lnTo>
                  <a:lnTo>
                    <a:pt x="1456" y="270"/>
                  </a:lnTo>
                  <a:lnTo>
                    <a:pt x="1422" y="272"/>
                  </a:lnTo>
                  <a:lnTo>
                    <a:pt x="1386" y="278"/>
                  </a:lnTo>
                  <a:lnTo>
                    <a:pt x="1348" y="286"/>
                  </a:lnTo>
                  <a:lnTo>
                    <a:pt x="1350" y="294"/>
                  </a:lnTo>
                  <a:lnTo>
                    <a:pt x="1348" y="304"/>
                  </a:lnTo>
                  <a:lnTo>
                    <a:pt x="1346" y="316"/>
                  </a:lnTo>
                  <a:lnTo>
                    <a:pt x="1342" y="332"/>
                  </a:lnTo>
                  <a:lnTo>
                    <a:pt x="1336" y="346"/>
                  </a:lnTo>
                  <a:lnTo>
                    <a:pt x="1328" y="364"/>
                  </a:lnTo>
                  <a:lnTo>
                    <a:pt x="1314" y="380"/>
                  </a:lnTo>
                  <a:lnTo>
                    <a:pt x="1296" y="396"/>
                  </a:lnTo>
                  <a:lnTo>
                    <a:pt x="1274" y="410"/>
                  </a:lnTo>
                  <a:lnTo>
                    <a:pt x="1246" y="422"/>
                  </a:lnTo>
                  <a:lnTo>
                    <a:pt x="1228" y="426"/>
                  </a:lnTo>
                  <a:lnTo>
                    <a:pt x="1210" y="430"/>
                  </a:lnTo>
                  <a:lnTo>
                    <a:pt x="1190" y="434"/>
                  </a:lnTo>
                  <a:lnTo>
                    <a:pt x="1170" y="436"/>
                  </a:lnTo>
                  <a:lnTo>
                    <a:pt x="1146" y="438"/>
                  </a:lnTo>
                  <a:lnTo>
                    <a:pt x="1120" y="438"/>
                  </a:lnTo>
                  <a:lnTo>
                    <a:pt x="1094" y="438"/>
                  </a:lnTo>
                  <a:lnTo>
                    <a:pt x="1064" y="434"/>
                  </a:lnTo>
                  <a:lnTo>
                    <a:pt x="998" y="426"/>
                  </a:lnTo>
                  <a:lnTo>
                    <a:pt x="988" y="420"/>
                  </a:lnTo>
                  <a:lnTo>
                    <a:pt x="960" y="404"/>
                  </a:lnTo>
                  <a:lnTo>
                    <a:pt x="914" y="382"/>
                  </a:lnTo>
                  <a:lnTo>
                    <a:pt x="886" y="368"/>
                  </a:lnTo>
                  <a:lnTo>
                    <a:pt x="856" y="356"/>
                  </a:lnTo>
                  <a:lnTo>
                    <a:pt x="820" y="344"/>
                  </a:lnTo>
                  <a:lnTo>
                    <a:pt x="782" y="332"/>
                  </a:lnTo>
                  <a:lnTo>
                    <a:pt x="742" y="322"/>
                  </a:lnTo>
                  <a:lnTo>
                    <a:pt x="700" y="314"/>
                  </a:lnTo>
                  <a:lnTo>
                    <a:pt x="654" y="308"/>
                  </a:lnTo>
                  <a:lnTo>
                    <a:pt x="606" y="306"/>
                  </a:lnTo>
                  <a:lnTo>
                    <a:pt x="558" y="306"/>
                  </a:lnTo>
                  <a:lnTo>
                    <a:pt x="508" y="310"/>
                  </a:lnTo>
                  <a:lnTo>
                    <a:pt x="502" y="326"/>
                  </a:lnTo>
                  <a:lnTo>
                    <a:pt x="484" y="366"/>
                  </a:lnTo>
                  <a:lnTo>
                    <a:pt x="470" y="390"/>
                  </a:lnTo>
                  <a:lnTo>
                    <a:pt x="454" y="414"/>
                  </a:lnTo>
                  <a:lnTo>
                    <a:pt x="436" y="438"/>
                  </a:lnTo>
                  <a:lnTo>
                    <a:pt x="416" y="458"/>
                  </a:lnTo>
                  <a:lnTo>
                    <a:pt x="404" y="466"/>
                  </a:lnTo>
                  <a:lnTo>
                    <a:pt x="392" y="472"/>
                  </a:lnTo>
                  <a:lnTo>
                    <a:pt x="380" y="478"/>
                  </a:lnTo>
                  <a:lnTo>
                    <a:pt x="368" y="482"/>
                  </a:lnTo>
                  <a:lnTo>
                    <a:pt x="354" y="484"/>
                  </a:lnTo>
                  <a:lnTo>
                    <a:pt x="340" y="482"/>
                  </a:lnTo>
                  <a:lnTo>
                    <a:pt x="326" y="480"/>
                  </a:lnTo>
                  <a:lnTo>
                    <a:pt x="310" y="474"/>
                  </a:lnTo>
                  <a:lnTo>
                    <a:pt x="294" y="464"/>
                  </a:lnTo>
                  <a:lnTo>
                    <a:pt x="278" y="452"/>
                  </a:lnTo>
                  <a:lnTo>
                    <a:pt x="262" y="438"/>
                  </a:lnTo>
                  <a:lnTo>
                    <a:pt x="246" y="418"/>
                  </a:lnTo>
                  <a:lnTo>
                    <a:pt x="228" y="396"/>
                  </a:lnTo>
                  <a:lnTo>
                    <a:pt x="210" y="368"/>
                  </a:lnTo>
                  <a:lnTo>
                    <a:pt x="192" y="338"/>
                  </a:lnTo>
                  <a:lnTo>
                    <a:pt x="172" y="302"/>
                  </a:lnTo>
                  <a:lnTo>
                    <a:pt x="132" y="284"/>
                  </a:lnTo>
                  <a:lnTo>
                    <a:pt x="94" y="264"/>
                  </a:lnTo>
                  <a:lnTo>
                    <a:pt x="54" y="242"/>
                  </a:lnTo>
                  <a:lnTo>
                    <a:pt x="36" y="228"/>
                  </a:lnTo>
                  <a:lnTo>
                    <a:pt x="20" y="216"/>
                  </a:lnTo>
                  <a:lnTo>
                    <a:pt x="8" y="202"/>
                  </a:lnTo>
                  <a:lnTo>
                    <a:pt x="2" y="190"/>
                  </a:lnTo>
                  <a:lnTo>
                    <a:pt x="0" y="184"/>
                  </a:lnTo>
                  <a:lnTo>
                    <a:pt x="0" y="178"/>
                  </a:lnTo>
                  <a:lnTo>
                    <a:pt x="2" y="172"/>
                  </a:lnTo>
                  <a:lnTo>
                    <a:pt x="6" y="166"/>
                  </a:lnTo>
                  <a:lnTo>
                    <a:pt x="10" y="160"/>
                  </a:lnTo>
                  <a:lnTo>
                    <a:pt x="18" y="156"/>
                  </a:lnTo>
                  <a:lnTo>
                    <a:pt x="28" y="150"/>
                  </a:lnTo>
                  <a:lnTo>
                    <a:pt x="40" y="14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252"/>
            <p:cNvSpPr>
              <a:spLocks/>
            </p:cNvSpPr>
            <p:nvPr userDrawn="1"/>
          </p:nvSpPr>
          <p:spPr bwMode="auto">
            <a:xfrm>
              <a:off x="4316" y="-3268"/>
              <a:ext cx="1140" cy="1020"/>
            </a:xfrm>
            <a:custGeom>
              <a:avLst/>
              <a:gdLst>
                <a:gd name="T0" fmla="*/ 79 w 1150"/>
                <a:gd name="T1" fmla="*/ 475 h 1030"/>
                <a:gd name="T2" fmla="*/ 103 w 1150"/>
                <a:gd name="T3" fmla="*/ 602 h 1030"/>
                <a:gd name="T4" fmla="*/ 93 w 1150"/>
                <a:gd name="T5" fmla="*/ 731 h 1030"/>
                <a:gd name="T6" fmla="*/ 56 w 1150"/>
                <a:gd name="T7" fmla="*/ 824 h 1030"/>
                <a:gd name="T8" fmla="*/ 6 w 1150"/>
                <a:gd name="T9" fmla="*/ 929 h 1030"/>
                <a:gd name="T10" fmla="*/ 4 w 1150"/>
                <a:gd name="T11" fmla="*/ 972 h 1030"/>
                <a:gd name="T12" fmla="*/ 24 w 1150"/>
                <a:gd name="T13" fmla="*/ 980 h 1030"/>
                <a:gd name="T14" fmla="*/ 75 w 1150"/>
                <a:gd name="T15" fmla="*/ 958 h 1030"/>
                <a:gd name="T16" fmla="*/ 159 w 1150"/>
                <a:gd name="T17" fmla="*/ 927 h 1030"/>
                <a:gd name="T18" fmla="*/ 264 w 1150"/>
                <a:gd name="T19" fmla="*/ 850 h 1030"/>
                <a:gd name="T20" fmla="*/ 371 w 1150"/>
                <a:gd name="T21" fmla="*/ 709 h 1030"/>
                <a:gd name="T22" fmla="*/ 410 w 1150"/>
                <a:gd name="T23" fmla="*/ 610 h 1030"/>
                <a:gd name="T24" fmla="*/ 476 w 1150"/>
                <a:gd name="T25" fmla="*/ 665 h 1030"/>
                <a:gd name="T26" fmla="*/ 595 w 1150"/>
                <a:gd name="T27" fmla="*/ 747 h 1030"/>
                <a:gd name="T28" fmla="*/ 668 w 1150"/>
                <a:gd name="T29" fmla="*/ 768 h 1030"/>
                <a:gd name="T30" fmla="*/ 736 w 1150"/>
                <a:gd name="T31" fmla="*/ 752 h 1030"/>
                <a:gd name="T32" fmla="*/ 791 w 1150"/>
                <a:gd name="T33" fmla="*/ 681 h 1030"/>
                <a:gd name="T34" fmla="*/ 821 w 1150"/>
                <a:gd name="T35" fmla="*/ 541 h 1030"/>
                <a:gd name="T36" fmla="*/ 856 w 1150"/>
                <a:gd name="T37" fmla="*/ 529 h 1030"/>
                <a:gd name="T38" fmla="*/ 959 w 1150"/>
                <a:gd name="T39" fmla="*/ 614 h 1030"/>
                <a:gd name="T40" fmla="*/ 1027 w 1150"/>
                <a:gd name="T41" fmla="*/ 641 h 1030"/>
                <a:gd name="T42" fmla="*/ 1065 w 1150"/>
                <a:gd name="T43" fmla="*/ 634 h 1030"/>
                <a:gd name="T44" fmla="*/ 1090 w 1150"/>
                <a:gd name="T45" fmla="*/ 594 h 1030"/>
                <a:gd name="T46" fmla="*/ 1100 w 1150"/>
                <a:gd name="T47" fmla="*/ 547 h 1030"/>
                <a:gd name="T48" fmla="*/ 1086 w 1150"/>
                <a:gd name="T49" fmla="*/ 402 h 1030"/>
                <a:gd name="T50" fmla="*/ 1029 w 1150"/>
                <a:gd name="T51" fmla="*/ 184 h 1030"/>
                <a:gd name="T52" fmla="*/ 851 w 1150"/>
                <a:gd name="T53" fmla="*/ 0 h 1030"/>
                <a:gd name="T54" fmla="*/ 966 w 1150"/>
                <a:gd name="T55" fmla="*/ 216 h 1030"/>
                <a:gd name="T56" fmla="*/ 1029 w 1150"/>
                <a:gd name="T57" fmla="*/ 378 h 1030"/>
                <a:gd name="T58" fmla="*/ 1033 w 1150"/>
                <a:gd name="T59" fmla="*/ 458 h 1030"/>
                <a:gd name="T60" fmla="*/ 1017 w 1150"/>
                <a:gd name="T61" fmla="*/ 489 h 1030"/>
                <a:gd name="T62" fmla="*/ 973 w 1150"/>
                <a:gd name="T63" fmla="*/ 497 h 1030"/>
                <a:gd name="T64" fmla="*/ 922 w 1150"/>
                <a:gd name="T65" fmla="*/ 465 h 1030"/>
                <a:gd name="T66" fmla="*/ 801 w 1150"/>
                <a:gd name="T67" fmla="*/ 341 h 1030"/>
                <a:gd name="T68" fmla="*/ 650 w 1150"/>
                <a:gd name="T69" fmla="*/ 127 h 1030"/>
                <a:gd name="T70" fmla="*/ 620 w 1150"/>
                <a:gd name="T71" fmla="*/ 234 h 1030"/>
                <a:gd name="T72" fmla="*/ 706 w 1150"/>
                <a:gd name="T73" fmla="*/ 432 h 1030"/>
                <a:gd name="T74" fmla="*/ 731 w 1150"/>
                <a:gd name="T75" fmla="*/ 564 h 1030"/>
                <a:gd name="T76" fmla="*/ 719 w 1150"/>
                <a:gd name="T77" fmla="*/ 618 h 1030"/>
                <a:gd name="T78" fmla="*/ 688 w 1150"/>
                <a:gd name="T79" fmla="*/ 639 h 1030"/>
                <a:gd name="T80" fmla="*/ 634 w 1150"/>
                <a:gd name="T81" fmla="*/ 636 h 1030"/>
                <a:gd name="T82" fmla="*/ 583 w 1150"/>
                <a:gd name="T83" fmla="*/ 602 h 1030"/>
                <a:gd name="T84" fmla="*/ 492 w 1150"/>
                <a:gd name="T85" fmla="*/ 485 h 1030"/>
                <a:gd name="T86" fmla="*/ 402 w 1150"/>
                <a:gd name="T87" fmla="*/ 321 h 1030"/>
                <a:gd name="T88" fmla="*/ 319 w 1150"/>
                <a:gd name="T89" fmla="*/ 319 h 1030"/>
                <a:gd name="T90" fmla="*/ 337 w 1150"/>
                <a:gd name="T91" fmla="*/ 450 h 1030"/>
                <a:gd name="T92" fmla="*/ 323 w 1150"/>
                <a:gd name="T93" fmla="*/ 602 h 1030"/>
                <a:gd name="T94" fmla="*/ 293 w 1150"/>
                <a:gd name="T95" fmla="*/ 675 h 1030"/>
                <a:gd name="T96" fmla="*/ 246 w 1150"/>
                <a:gd name="T97" fmla="*/ 744 h 1030"/>
                <a:gd name="T98" fmla="*/ 194 w 1150"/>
                <a:gd name="T99" fmla="*/ 776 h 1030"/>
                <a:gd name="T100" fmla="*/ 159 w 1150"/>
                <a:gd name="T101" fmla="*/ 774 h 1030"/>
                <a:gd name="T102" fmla="*/ 141 w 1150"/>
                <a:gd name="T103" fmla="*/ 745 h 1030"/>
                <a:gd name="T104" fmla="*/ 153 w 1150"/>
                <a:gd name="T105" fmla="*/ 689 h 1030"/>
                <a:gd name="T106" fmla="*/ 171 w 1150"/>
                <a:gd name="T107" fmla="*/ 568 h 1030"/>
                <a:gd name="T108" fmla="*/ 170 w 1150"/>
                <a:gd name="T109" fmla="*/ 303 h 10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50" h="1030">
                  <a:moveTo>
                    <a:pt x="72" y="460"/>
                  </a:moveTo>
                  <a:lnTo>
                    <a:pt x="72" y="460"/>
                  </a:lnTo>
                  <a:lnTo>
                    <a:pt x="76" y="470"/>
                  </a:lnTo>
                  <a:lnTo>
                    <a:pt x="84" y="500"/>
                  </a:lnTo>
                  <a:lnTo>
                    <a:pt x="96" y="544"/>
                  </a:lnTo>
                  <a:lnTo>
                    <a:pt x="100" y="572"/>
                  </a:lnTo>
                  <a:lnTo>
                    <a:pt x="106" y="602"/>
                  </a:lnTo>
                  <a:lnTo>
                    <a:pt x="108" y="632"/>
                  </a:lnTo>
                  <a:lnTo>
                    <a:pt x="110" y="664"/>
                  </a:lnTo>
                  <a:lnTo>
                    <a:pt x="108" y="698"/>
                  </a:lnTo>
                  <a:lnTo>
                    <a:pt x="104" y="732"/>
                  </a:lnTo>
                  <a:lnTo>
                    <a:pt x="98" y="766"/>
                  </a:lnTo>
                  <a:lnTo>
                    <a:pt x="88" y="800"/>
                  </a:lnTo>
                  <a:lnTo>
                    <a:pt x="74" y="834"/>
                  </a:lnTo>
                  <a:lnTo>
                    <a:pt x="66" y="850"/>
                  </a:lnTo>
                  <a:lnTo>
                    <a:pt x="56" y="864"/>
                  </a:lnTo>
                  <a:lnTo>
                    <a:pt x="38" y="902"/>
                  </a:lnTo>
                  <a:lnTo>
                    <a:pt x="20" y="936"/>
                  </a:lnTo>
                  <a:lnTo>
                    <a:pt x="6" y="974"/>
                  </a:lnTo>
                  <a:lnTo>
                    <a:pt x="2" y="990"/>
                  </a:lnTo>
                  <a:lnTo>
                    <a:pt x="0" y="1006"/>
                  </a:lnTo>
                  <a:lnTo>
                    <a:pt x="2" y="1018"/>
                  </a:lnTo>
                  <a:lnTo>
                    <a:pt x="4" y="1022"/>
                  </a:lnTo>
                  <a:lnTo>
                    <a:pt x="8" y="1026"/>
                  </a:lnTo>
                  <a:lnTo>
                    <a:pt x="12" y="1028"/>
                  </a:lnTo>
                  <a:lnTo>
                    <a:pt x="16" y="1030"/>
                  </a:lnTo>
                  <a:lnTo>
                    <a:pt x="24" y="1030"/>
                  </a:lnTo>
                  <a:lnTo>
                    <a:pt x="32" y="1028"/>
                  </a:lnTo>
                  <a:lnTo>
                    <a:pt x="52" y="1020"/>
                  </a:lnTo>
                  <a:lnTo>
                    <a:pt x="80" y="1006"/>
                  </a:lnTo>
                  <a:lnTo>
                    <a:pt x="90" y="1002"/>
                  </a:lnTo>
                  <a:lnTo>
                    <a:pt x="120" y="992"/>
                  </a:lnTo>
                  <a:lnTo>
                    <a:pt x="140" y="984"/>
                  </a:lnTo>
                  <a:lnTo>
                    <a:pt x="164" y="972"/>
                  </a:lnTo>
                  <a:lnTo>
                    <a:pt x="190" y="956"/>
                  </a:lnTo>
                  <a:lnTo>
                    <a:pt x="218" y="938"/>
                  </a:lnTo>
                  <a:lnTo>
                    <a:pt x="246" y="918"/>
                  </a:lnTo>
                  <a:lnTo>
                    <a:pt x="274" y="892"/>
                  </a:lnTo>
                  <a:lnTo>
                    <a:pt x="304" y="862"/>
                  </a:lnTo>
                  <a:lnTo>
                    <a:pt x="332" y="828"/>
                  </a:lnTo>
                  <a:lnTo>
                    <a:pt x="360" y="788"/>
                  </a:lnTo>
                  <a:lnTo>
                    <a:pt x="386" y="744"/>
                  </a:lnTo>
                  <a:lnTo>
                    <a:pt x="398" y="720"/>
                  </a:lnTo>
                  <a:lnTo>
                    <a:pt x="410" y="694"/>
                  </a:lnTo>
                  <a:lnTo>
                    <a:pt x="420" y="668"/>
                  </a:lnTo>
                  <a:lnTo>
                    <a:pt x="430" y="640"/>
                  </a:lnTo>
                  <a:lnTo>
                    <a:pt x="448" y="658"/>
                  </a:lnTo>
                  <a:lnTo>
                    <a:pt x="468" y="676"/>
                  </a:lnTo>
                  <a:lnTo>
                    <a:pt x="496" y="700"/>
                  </a:lnTo>
                  <a:lnTo>
                    <a:pt x="526" y="726"/>
                  </a:lnTo>
                  <a:lnTo>
                    <a:pt x="562" y="752"/>
                  </a:lnTo>
                  <a:lnTo>
                    <a:pt x="600" y="774"/>
                  </a:lnTo>
                  <a:lnTo>
                    <a:pt x="620" y="784"/>
                  </a:lnTo>
                  <a:lnTo>
                    <a:pt x="638" y="792"/>
                  </a:lnTo>
                  <a:lnTo>
                    <a:pt x="658" y="800"/>
                  </a:lnTo>
                  <a:lnTo>
                    <a:pt x="678" y="804"/>
                  </a:lnTo>
                  <a:lnTo>
                    <a:pt x="698" y="808"/>
                  </a:lnTo>
                  <a:lnTo>
                    <a:pt x="716" y="808"/>
                  </a:lnTo>
                  <a:lnTo>
                    <a:pt x="734" y="804"/>
                  </a:lnTo>
                  <a:lnTo>
                    <a:pt x="752" y="798"/>
                  </a:lnTo>
                  <a:lnTo>
                    <a:pt x="770" y="790"/>
                  </a:lnTo>
                  <a:lnTo>
                    <a:pt x="786" y="778"/>
                  </a:lnTo>
                  <a:lnTo>
                    <a:pt x="800" y="760"/>
                  </a:lnTo>
                  <a:lnTo>
                    <a:pt x="814" y="740"/>
                  </a:lnTo>
                  <a:lnTo>
                    <a:pt x="826" y="716"/>
                  </a:lnTo>
                  <a:lnTo>
                    <a:pt x="836" y="686"/>
                  </a:lnTo>
                  <a:lnTo>
                    <a:pt x="844" y="650"/>
                  </a:lnTo>
                  <a:lnTo>
                    <a:pt x="852" y="610"/>
                  </a:lnTo>
                  <a:lnTo>
                    <a:pt x="856" y="566"/>
                  </a:lnTo>
                  <a:lnTo>
                    <a:pt x="858" y="514"/>
                  </a:lnTo>
                  <a:lnTo>
                    <a:pt x="868" y="526"/>
                  </a:lnTo>
                  <a:lnTo>
                    <a:pt x="896" y="554"/>
                  </a:lnTo>
                  <a:lnTo>
                    <a:pt x="934" y="590"/>
                  </a:lnTo>
                  <a:lnTo>
                    <a:pt x="956" y="610"/>
                  </a:lnTo>
                  <a:lnTo>
                    <a:pt x="978" y="628"/>
                  </a:lnTo>
                  <a:lnTo>
                    <a:pt x="1002" y="644"/>
                  </a:lnTo>
                  <a:lnTo>
                    <a:pt x="1026" y="658"/>
                  </a:lnTo>
                  <a:lnTo>
                    <a:pt x="1050" y="668"/>
                  </a:lnTo>
                  <a:lnTo>
                    <a:pt x="1062" y="670"/>
                  </a:lnTo>
                  <a:lnTo>
                    <a:pt x="1072" y="672"/>
                  </a:lnTo>
                  <a:lnTo>
                    <a:pt x="1084" y="672"/>
                  </a:lnTo>
                  <a:lnTo>
                    <a:pt x="1094" y="672"/>
                  </a:lnTo>
                  <a:lnTo>
                    <a:pt x="1102" y="668"/>
                  </a:lnTo>
                  <a:lnTo>
                    <a:pt x="1112" y="664"/>
                  </a:lnTo>
                  <a:lnTo>
                    <a:pt x="1120" y="656"/>
                  </a:lnTo>
                  <a:lnTo>
                    <a:pt x="1128" y="648"/>
                  </a:lnTo>
                  <a:lnTo>
                    <a:pt x="1134" y="636"/>
                  </a:lnTo>
                  <a:lnTo>
                    <a:pt x="1140" y="624"/>
                  </a:lnTo>
                  <a:lnTo>
                    <a:pt x="1144" y="608"/>
                  </a:lnTo>
                  <a:lnTo>
                    <a:pt x="1148" y="592"/>
                  </a:lnTo>
                  <a:lnTo>
                    <a:pt x="1150" y="574"/>
                  </a:lnTo>
                  <a:lnTo>
                    <a:pt x="1150" y="554"/>
                  </a:lnTo>
                  <a:lnTo>
                    <a:pt x="1148" y="514"/>
                  </a:lnTo>
                  <a:lnTo>
                    <a:pt x="1144" y="468"/>
                  </a:lnTo>
                  <a:lnTo>
                    <a:pt x="1136" y="422"/>
                  </a:lnTo>
                  <a:lnTo>
                    <a:pt x="1126" y="376"/>
                  </a:lnTo>
                  <a:lnTo>
                    <a:pt x="1114" y="328"/>
                  </a:lnTo>
                  <a:lnTo>
                    <a:pt x="1102" y="280"/>
                  </a:lnTo>
                  <a:lnTo>
                    <a:pt x="1074" y="194"/>
                  </a:lnTo>
                  <a:lnTo>
                    <a:pt x="1048" y="122"/>
                  </a:lnTo>
                  <a:lnTo>
                    <a:pt x="1022" y="54"/>
                  </a:lnTo>
                  <a:lnTo>
                    <a:pt x="890" y="0"/>
                  </a:lnTo>
                  <a:lnTo>
                    <a:pt x="930" y="68"/>
                  </a:lnTo>
                  <a:lnTo>
                    <a:pt x="968" y="140"/>
                  </a:lnTo>
                  <a:lnTo>
                    <a:pt x="990" y="182"/>
                  </a:lnTo>
                  <a:lnTo>
                    <a:pt x="1010" y="226"/>
                  </a:lnTo>
                  <a:lnTo>
                    <a:pt x="1030" y="270"/>
                  </a:lnTo>
                  <a:lnTo>
                    <a:pt x="1048" y="314"/>
                  </a:lnTo>
                  <a:lnTo>
                    <a:pt x="1064" y="358"/>
                  </a:lnTo>
                  <a:lnTo>
                    <a:pt x="1074" y="398"/>
                  </a:lnTo>
                  <a:lnTo>
                    <a:pt x="1080" y="436"/>
                  </a:lnTo>
                  <a:lnTo>
                    <a:pt x="1082" y="452"/>
                  </a:lnTo>
                  <a:lnTo>
                    <a:pt x="1080" y="468"/>
                  </a:lnTo>
                  <a:lnTo>
                    <a:pt x="1078" y="482"/>
                  </a:lnTo>
                  <a:lnTo>
                    <a:pt x="1074" y="494"/>
                  </a:lnTo>
                  <a:lnTo>
                    <a:pt x="1070" y="506"/>
                  </a:lnTo>
                  <a:lnTo>
                    <a:pt x="1062" y="514"/>
                  </a:lnTo>
                  <a:lnTo>
                    <a:pt x="1052" y="520"/>
                  </a:lnTo>
                  <a:lnTo>
                    <a:pt x="1042" y="524"/>
                  </a:lnTo>
                  <a:lnTo>
                    <a:pt x="1030" y="524"/>
                  </a:lnTo>
                  <a:lnTo>
                    <a:pt x="1018" y="522"/>
                  </a:lnTo>
                  <a:lnTo>
                    <a:pt x="1006" y="518"/>
                  </a:lnTo>
                  <a:lnTo>
                    <a:pt x="992" y="512"/>
                  </a:lnTo>
                  <a:lnTo>
                    <a:pt x="978" y="502"/>
                  </a:lnTo>
                  <a:lnTo>
                    <a:pt x="962" y="490"/>
                  </a:lnTo>
                  <a:lnTo>
                    <a:pt x="932" y="464"/>
                  </a:lnTo>
                  <a:lnTo>
                    <a:pt x="900" y="432"/>
                  </a:lnTo>
                  <a:lnTo>
                    <a:pt x="868" y="394"/>
                  </a:lnTo>
                  <a:lnTo>
                    <a:pt x="836" y="356"/>
                  </a:lnTo>
                  <a:lnTo>
                    <a:pt x="804" y="316"/>
                  </a:lnTo>
                  <a:lnTo>
                    <a:pt x="776" y="276"/>
                  </a:lnTo>
                  <a:lnTo>
                    <a:pt x="726" y="204"/>
                  </a:lnTo>
                  <a:lnTo>
                    <a:pt x="680" y="132"/>
                  </a:lnTo>
                  <a:lnTo>
                    <a:pt x="610" y="172"/>
                  </a:lnTo>
                  <a:lnTo>
                    <a:pt x="620" y="192"/>
                  </a:lnTo>
                  <a:lnTo>
                    <a:pt x="648" y="244"/>
                  </a:lnTo>
                  <a:lnTo>
                    <a:pt x="684" y="320"/>
                  </a:lnTo>
                  <a:lnTo>
                    <a:pt x="702" y="362"/>
                  </a:lnTo>
                  <a:lnTo>
                    <a:pt x="720" y="406"/>
                  </a:lnTo>
                  <a:lnTo>
                    <a:pt x="736" y="452"/>
                  </a:lnTo>
                  <a:lnTo>
                    <a:pt x="750" y="496"/>
                  </a:lnTo>
                  <a:lnTo>
                    <a:pt x="760" y="538"/>
                  </a:lnTo>
                  <a:lnTo>
                    <a:pt x="764" y="576"/>
                  </a:lnTo>
                  <a:lnTo>
                    <a:pt x="764" y="594"/>
                  </a:lnTo>
                  <a:lnTo>
                    <a:pt x="764" y="610"/>
                  </a:lnTo>
                  <a:lnTo>
                    <a:pt x="760" y="624"/>
                  </a:lnTo>
                  <a:lnTo>
                    <a:pt x="756" y="638"/>
                  </a:lnTo>
                  <a:lnTo>
                    <a:pt x="750" y="648"/>
                  </a:lnTo>
                  <a:lnTo>
                    <a:pt x="742" y="658"/>
                  </a:lnTo>
                  <a:lnTo>
                    <a:pt x="732" y="666"/>
                  </a:lnTo>
                  <a:lnTo>
                    <a:pt x="718" y="670"/>
                  </a:lnTo>
                  <a:lnTo>
                    <a:pt x="704" y="672"/>
                  </a:lnTo>
                  <a:lnTo>
                    <a:pt x="690" y="672"/>
                  </a:lnTo>
                  <a:lnTo>
                    <a:pt x="678" y="670"/>
                  </a:lnTo>
                  <a:lnTo>
                    <a:pt x="664" y="666"/>
                  </a:lnTo>
                  <a:lnTo>
                    <a:pt x="650" y="660"/>
                  </a:lnTo>
                  <a:lnTo>
                    <a:pt x="636" y="652"/>
                  </a:lnTo>
                  <a:lnTo>
                    <a:pt x="622" y="642"/>
                  </a:lnTo>
                  <a:lnTo>
                    <a:pt x="608" y="632"/>
                  </a:lnTo>
                  <a:lnTo>
                    <a:pt x="582" y="606"/>
                  </a:lnTo>
                  <a:lnTo>
                    <a:pt x="558" y="576"/>
                  </a:lnTo>
                  <a:lnTo>
                    <a:pt x="534" y="544"/>
                  </a:lnTo>
                  <a:lnTo>
                    <a:pt x="512" y="510"/>
                  </a:lnTo>
                  <a:lnTo>
                    <a:pt x="490" y="474"/>
                  </a:lnTo>
                  <a:lnTo>
                    <a:pt x="472" y="440"/>
                  </a:lnTo>
                  <a:lnTo>
                    <a:pt x="442" y="380"/>
                  </a:lnTo>
                  <a:lnTo>
                    <a:pt x="422" y="336"/>
                  </a:lnTo>
                  <a:lnTo>
                    <a:pt x="414" y="320"/>
                  </a:lnTo>
                  <a:lnTo>
                    <a:pt x="330" y="320"/>
                  </a:lnTo>
                  <a:lnTo>
                    <a:pt x="334" y="334"/>
                  </a:lnTo>
                  <a:lnTo>
                    <a:pt x="342" y="376"/>
                  </a:lnTo>
                  <a:lnTo>
                    <a:pt x="346" y="404"/>
                  </a:lnTo>
                  <a:lnTo>
                    <a:pt x="350" y="436"/>
                  </a:lnTo>
                  <a:lnTo>
                    <a:pt x="352" y="472"/>
                  </a:lnTo>
                  <a:lnTo>
                    <a:pt x="354" y="510"/>
                  </a:lnTo>
                  <a:lnTo>
                    <a:pt x="352" y="550"/>
                  </a:lnTo>
                  <a:lnTo>
                    <a:pt x="348" y="590"/>
                  </a:lnTo>
                  <a:lnTo>
                    <a:pt x="338" y="632"/>
                  </a:lnTo>
                  <a:lnTo>
                    <a:pt x="332" y="652"/>
                  </a:lnTo>
                  <a:lnTo>
                    <a:pt x="326" y="672"/>
                  </a:lnTo>
                  <a:lnTo>
                    <a:pt x="318" y="690"/>
                  </a:lnTo>
                  <a:lnTo>
                    <a:pt x="308" y="710"/>
                  </a:lnTo>
                  <a:lnTo>
                    <a:pt x="298" y="728"/>
                  </a:lnTo>
                  <a:lnTo>
                    <a:pt x="286" y="746"/>
                  </a:lnTo>
                  <a:lnTo>
                    <a:pt x="272" y="764"/>
                  </a:lnTo>
                  <a:lnTo>
                    <a:pt x="256" y="780"/>
                  </a:lnTo>
                  <a:lnTo>
                    <a:pt x="238" y="796"/>
                  </a:lnTo>
                  <a:lnTo>
                    <a:pt x="220" y="810"/>
                  </a:lnTo>
                  <a:lnTo>
                    <a:pt x="204" y="816"/>
                  </a:lnTo>
                  <a:lnTo>
                    <a:pt x="188" y="818"/>
                  </a:lnTo>
                  <a:lnTo>
                    <a:pt x="180" y="818"/>
                  </a:lnTo>
                  <a:lnTo>
                    <a:pt x="172" y="818"/>
                  </a:lnTo>
                  <a:lnTo>
                    <a:pt x="164" y="814"/>
                  </a:lnTo>
                  <a:lnTo>
                    <a:pt x="156" y="810"/>
                  </a:lnTo>
                  <a:lnTo>
                    <a:pt x="152" y="804"/>
                  </a:lnTo>
                  <a:lnTo>
                    <a:pt x="148" y="794"/>
                  </a:lnTo>
                  <a:lnTo>
                    <a:pt x="146" y="782"/>
                  </a:lnTo>
                  <a:lnTo>
                    <a:pt x="146" y="766"/>
                  </a:lnTo>
                  <a:lnTo>
                    <a:pt x="150" y="748"/>
                  </a:lnTo>
                  <a:lnTo>
                    <a:pt x="158" y="724"/>
                  </a:lnTo>
                  <a:lnTo>
                    <a:pt x="166" y="698"/>
                  </a:lnTo>
                  <a:lnTo>
                    <a:pt x="172" y="666"/>
                  </a:lnTo>
                  <a:lnTo>
                    <a:pt x="176" y="634"/>
                  </a:lnTo>
                  <a:lnTo>
                    <a:pt x="180" y="598"/>
                  </a:lnTo>
                  <a:lnTo>
                    <a:pt x="184" y="522"/>
                  </a:lnTo>
                  <a:lnTo>
                    <a:pt x="184" y="446"/>
                  </a:lnTo>
                  <a:lnTo>
                    <a:pt x="180" y="376"/>
                  </a:lnTo>
                  <a:lnTo>
                    <a:pt x="178" y="318"/>
                  </a:lnTo>
                  <a:lnTo>
                    <a:pt x="174" y="266"/>
                  </a:lnTo>
                  <a:lnTo>
                    <a:pt x="72" y="4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253"/>
            <p:cNvSpPr>
              <a:spLocks/>
            </p:cNvSpPr>
            <p:nvPr userDrawn="1"/>
          </p:nvSpPr>
          <p:spPr bwMode="auto">
            <a:xfrm>
              <a:off x="5136" y="-2827"/>
              <a:ext cx="500" cy="800"/>
            </a:xfrm>
            <a:custGeom>
              <a:avLst/>
              <a:gdLst>
                <a:gd name="T0" fmla="*/ 0 w 498"/>
                <a:gd name="T1" fmla="*/ 236 h 794"/>
                <a:gd name="T2" fmla="*/ 30 w 498"/>
                <a:gd name="T3" fmla="*/ 335 h 794"/>
                <a:gd name="T4" fmla="*/ 66 w 498"/>
                <a:gd name="T5" fmla="*/ 439 h 794"/>
                <a:gd name="T6" fmla="*/ 118 w 498"/>
                <a:gd name="T7" fmla="*/ 556 h 794"/>
                <a:gd name="T8" fmla="*/ 171 w 498"/>
                <a:gd name="T9" fmla="*/ 643 h 794"/>
                <a:gd name="T10" fmla="*/ 209 w 498"/>
                <a:gd name="T11" fmla="*/ 693 h 794"/>
                <a:gd name="T12" fmla="*/ 249 w 498"/>
                <a:gd name="T13" fmla="*/ 738 h 794"/>
                <a:gd name="T14" fmla="*/ 293 w 498"/>
                <a:gd name="T15" fmla="*/ 780 h 794"/>
                <a:gd name="T16" fmla="*/ 343 w 498"/>
                <a:gd name="T17" fmla="*/ 806 h 794"/>
                <a:gd name="T18" fmla="*/ 400 w 498"/>
                <a:gd name="T19" fmla="*/ 822 h 794"/>
                <a:gd name="T20" fmla="*/ 456 w 498"/>
                <a:gd name="T21" fmla="*/ 822 h 794"/>
                <a:gd name="T22" fmla="*/ 484 w 498"/>
                <a:gd name="T23" fmla="*/ 816 h 794"/>
                <a:gd name="T24" fmla="*/ 498 w 498"/>
                <a:gd name="T25" fmla="*/ 750 h 794"/>
                <a:gd name="T26" fmla="*/ 506 w 498"/>
                <a:gd name="T27" fmla="*/ 673 h 794"/>
                <a:gd name="T28" fmla="*/ 506 w 498"/>
                <a:gd name="T29" fmla="*/ 574 h 794"/>
                <a:gd name="T30" fmla="*/ 494 w 498"/>
                <a:gd name="T31" fmla="*/ 459 h 794"/>
                <a:gd name="T32" fmla="*/ 474 w 498"/>
                <a:gd name="T33" fmla="*/ 369 h 794"/>
                <a:gd name="T34" fmla="*/ 454 w 498"/>
                <a:gd name="T35" fmla="*/ 302 h 794"/>
                <a:gd name="T36" fmla="*/ 428 w 498"/>
                <a:gd name="T37" fmla="*/ 240 h 794"/>
                <a:gd name="T38" fmla="*/ 394 w 498"/>
                <a:gd name="T39" fmla="*/ 171 h 794"/>
                <a:gd name="T40" fmla="*/ 347 w 498"/>
                <a:gd name="T41" fmla="*/ 107 h 794"/>
                <a:gd name="T42" fmla="*/ 255 w 498"/>
                <a:gd name="T43" fmla="*/ 123 h 794"/>
                <a:gd name="T44" fmla="*/ 265 w 498"/>
                <a:gd name="T45" fmla="*/ 141 h 794"/>
                <a:gd name="T46" fmla="*/ 335 w 498"/>
                <a:gd name="T47" fmla="*/ 274 h 794"/>
                <a:gd name="T48" fmla="*/ 380 w 498"/>
                <a:gd name="T49" fmla="*/ 367 h 794"/>
                <a:gd name="T50" fmla="*/ 418 w 498"/>
                <a:gd name="T51" fmla="*/ 457 h 794"/>
                <a:gd name="T52" fmla="*/ 444 w 498"/>
                <a:gd name="T53" fmla="*/ 548 h 794"/>
                <a:gd name="T54" fmla="*/ 448 w 498"/>
                <a:gd name="T55" fmla="*/ 584 h 794"/>
                <a:gd name="T56" fmla="*/ 446 w 498"/>
                <a:gd name="T57" fmla="*/ 621 h 794"/>
                <a:gd name="T58" fmla="*/ 438 w 498"/>
                <a:gd name="T59" fmla="*/ 647 h 794"/>
                <a:gd name="T60" fmla="*/ 422 w 498"/>
                <a:gd name="T61" fmla="*/ 663 h 794"/>
                <a:gd name="T62" fmla="*/ 414 w 498"/>
                <a:gd name="T63" fmla="*/ 667 h 794"/>
                <a:gd name="T64" fmla="*/ 388 w 498"/>
                <a:gd name="T65" fmla="*/ 667 h 794"/>
                <a:gd name="T66" fmla="*/ 345 w 498"/>
                <a:gd name="T67" fmla="*/ 657 h 794"/>
                <a:gd name="T68" fmla="*/ 295 w 498"/>
                <a:gd name="T69" fmla="*/ 627 h 794"/>
                <a:gd name="T70" fmla="*/ 267 w 498"/>
                <a:gd name="T71" fmla="*/ 596 h 794"/>
                <a:gd name="T72" fmla="*/ 237 w 498"/>
                <a:gd name="T73" fmla="*/ 562 h 794"/>
                <a:gd name="T74" fmla="*/ 207 w 498"/>
                <a:gd name="T75" fmla="*/ 518 h 794"/>
                <a:gd name="T76" fmla="*/ 175 w 498"/>
                <a:gd name="T77" fmla="*/ 457 h 794"/>
                <a:gd name="T78" fmla="*/ 141 w 498"/>
                <a:gd name="T79" fmla="*/ 389 h 794"/>
                <a:gd name="T80" fmla="*/ 104 w 498"/>
                <a:gd name="T81" fmla="*/ 302 h 794"/>
                <a:gd name="T82" fmla="*/ 72 w 498"/>
                <a:gd name="T83" fmla="*/ 207 h 794"/>
                <a:gd name="T84" fmla="*/ 38 w 498"/>
                <a:gd name="T85" fmla="*/ 91 h 794"/>
                <a:gd name="T86" fmla="*/ 0 w 498"/>
                <a:gd name="T87" fmla="*/ 236 h 79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98" h="794">
                  <a:moveTo>
                    <a:pt x="0" y="226"/>
                  </a:moveTo>
                  <a:lnTo>
                    <a:pt x="0" y="226"/>
                  </a:lnTo>
                  <a:lnTo>
                    <a:pt x="8" y="254"/>
                  </a:lnTo>
                  <a:lnTo>
                    <a:pt x="30" y="324"/>
                  </a:lnTo>
                  <a:lnTo>
                    <a:pt x="46" y="372"/>
                  </a:lnTo>
                  <a:lnTo>
                    <a:pt x="66" y="424"/>
                  </a:lnTo>
                  <a:lnTo>
                    <a:pt x="90" y="480"/>
                  </a:lnTo>
                  <a:lnTo>
                    <a:pt x="118" y="536"/>
                  </a:lnTo>
                  <a:lnTo>
                    <a:pt x="150" y="592"/>
                  </a:lnTo>
                  <a:lnTo>
                    <a:pt x="166" y="618"/>
                  </a:lnTo>
                  <a:lnTo>
                    <a:pt x="184" y="644"/>
                  </a:lnTo>
                  <a:lnTo>
                    <a:pt x="204" y="668"/>
                  </a:lnTo>
                  <a:lnTo>
                    <a:pt x="224" y="692"/>
                  </a:lnTo>
                  <a:lnTo>
                    <a:pt x="244" y="712"/>
                  </a:lnTo>
                  <a:lnTo>
                    <a:pt x="266" y="732"/>
                  </a:lnTo>
                  <a:lnTo>
                    <a:pt x="288" y="750"/>
                  </a:lnTo>
                  <a:lnTo>
                    <a:pt x="312" y="764"/>
                  </a:lnTo>
                  <a:lnTo>
                    <a:pt x="338" y="776"/>
                  </a:lnTo>
                  <a:lnTo>
                    <a:pt x="362" y="786"/>
                  </a:lnTo>
                  <a:lnTo>
                    <a:pt x="390" y="792"/>
                  </a:lnTo>
                  <a:lnTo>
                    <a:pt x="416" y="794"/>
                  </a:lnTo>
                  <a:lnTo>
                    <a:pt x="446" y="792"/>
                  </a:lnTo>
                  <a:lnTo>
                    <a:pt x="474" y="786"/>
                  </a:lnTo>
                  <a:lnTo>
                    <a:pt x="480" y="770"/>
                  </a:lnTo>
                  <a:lnTo>
                    <a:pt x="488" y="722"/>
                  </a:lnTo>
                  <a:lnTo>
                    <a:pt x="492" y="688"/>
                  </a:lnTo>
                  <a:lnTo>
                    <a:pt x="496" y="648"/>
                  </a:lnTo>
                  <a:lnTo>
                    <a:pt x="498" y="604"/>
                  </a:lnTo>
                  <a:lnTo>
                    <a:pt x="496" y="554"/>
                  </a:lnTo>
                  <a:lnTo>
                    <a:pt x="492" y="500"/>
                  </a:lnTo>
                  <a:lnTo>
                    <a:pt x="484" y="444"/>
                  </a:lnTo>
                  <a:lnTo>
                    <a:pt x="472" y="384"/>
                  </a:lnTo>
                  <a:lnTo>
                    <a:pt x="464" y="354"/>
                  </a:lnTo>
                  <a:lnTo>
                    <a:pt x="456" y="324"/>
                  </a:lnTo>
                  <a:lnTo>
                    <a:pt x="444" y="292"/>
                  </a:lnTo>
                  <a:lnTo>
                    <a:pt x="432" y="260"/>
                  </a:lnTo>
                  <a:lnTo>
                    <a:pt x="418" y="230"/>
                  </a:lnTo>
                  <a:lnTo>
                    <a:pt x="402" y="198"/>
                  </a:lnTo>
                  <a:lnTo>
                    <a:pt x="384" y="166"/>
                  </a:lnTo>
                  <a:lnTo>
                    <a:pt x="364" y="134"/>
                  </a:lnTo>
                  <a:lnTo>
                    <a:pt x="342" y="102"/>
                  </a:lnTo>
                  <a:lnTo>
                    <a:pt x="320" y="70"/>
                  </a:lnTo>
                  <a:lnTo>
                    <a:pt x="250" y="118"/>
                  </a:lnTo>
                  <a:lnTo>
                    <a:pt x="260" y="136"/>
                  </a:lnTo>
                  <a:lnTo>
                    <a:pt x="290" y="188"/>
                  </a:lnTo>
                  <a:lnTo>
                    <a:pt x="330" y="264"/>
                  </a:lnTo>
                  <a:lnTo>
                    <a:pt x="350" y="306"/>
                  </a:lnTo>
                  <a:lnTo>
                    <a:pt x="372" y="352"/>
                  </a:lnTo>
                  <a:lnTo>
                    <a:pt x="392" y="398"/>
                  </a:lnTo>
                  <a:lnTo>
                    <a:pt x="408" y="442"/>
                  </a:lnTo>
                  <a:lnTo>
                    <a:pt x="424" y="486"/>
                  </a:lnTo>
                  <a:lnTo>
                    <a:pt x="434" y="528"/>
                  </a:lnTo>
                  <a:lnTo>
                    <a:pt x="436" y="546"/>
                  </a:lnTo>
                  <a:lnTo>
                    <a:pt x="438" y="564"/>
                  </a:lnTo>
                  <a:lnTo>
                    <a:pt x="438" y="582"/>
                  </a:lnTo>
                  <a:lnTo>
                    <a:pt x="436" y="596"/>
                  </a:lnTo>
                  <a:lnTo>
                    <a:pt x="434" y="610"/>
                  </a:lnTo>
                  <a:lnTo>
                    <a:pt x="428" y="622"/>
                  </a:lnTo>
                  <a:lnTo>
                    <a:pt x="422" y="632"/>
                  </a:lnTo>
                  <a:lnTo>
                    <a:pt x="412" y="638"/>
                  </a:lnTo>
                  <a:lnTo>
                    <a:pt x="404" y="642"/>
                  </a:lnTo>
                  <a:lnTo>
                    <a:pt x="392" y="642"/>
                  </a:lnTo>
                  <a:lnTo>
                    <a:pt x="378" y="642"/>
                  </a:lnTo>
                  <a:lnTo>
                    <a:pt x="360" y="640"/>
                  </a:lnTo>
                  <a:lnTo>
                    <a:pt x="340" y="632"/>
                  </a:lnTo>
                  <a:lnTo>
                    <a:pt x="316" y="620"/>
                  </a:lnTo>
                  <a:lnTo>
                    <a:pt x="290" y="602"/>
                  </a:lnTo>
                  <a:lnTo>
                    <a:pt x="276" y="590"/>
                  </a:lnTo>
                  <a:lnTo>
                    <a:pt x="262" y="576"/>
                  </a:lnTo>
                  <a:lnTo>
                    <a:pt x="248" y="560"/>
                  </a:lnTo>
                  <a:lnTo>
                    <a:pt x="232" y="542"/>
                  </a:lnTo>
                  <a:lnTo>
                    <a:pt x="216" y="520"/>
                  </a:lnTo>
                  <a:lnTo>
                    <a:pt x="202" y="498"/>
                  </a:lnTo>
                  <a:lnTo>
                    <a:pt x="186" y="470"/>
                  </a:lnTo>
                  <a:lnTo>
                    <a:pt x="170" y="442"/>
                  </a:lnTo>
                  <a:lnTo>
                    <a:pt x="154" y="410"/>
                  </a:lnTo>
                  <a:lnTo>
                    <a:pt x="136" y="374"/>
                  </a:lnTo>
                  <a:lnTo>
                    <a:pt x="120" y="336"/>
                  </a:lnTo>
                  <a:lnTo>
                    <a:pt x="104" y="292"/>
                  </a:lnTo>
                  <a:lnTo>
                    <a:pt x="88" y="246"/>
                  </a:lnTo>
                  <a:lnTo>
                    <a:pt x="72" y="198"/>
                  </a:lnTo>
                  <a:lnTo>
                    <a:pt x="54" y="144"/>
                  </a:lnTo>
                  <a:lnTo>
                    <a:pt x="38" y="86"/>
                  </a:lnTo>
                  <a:lnTo>
                    <a:pt x="16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254"/>
            <p:cNvSpPr>
              <a:spLocks/>
            </p:cNvSpPr>
            <p:nvPr userDrawn="1"/>
          </p:nvSpPr>
          <p:spPr bwMode="auto">
            <a:xfrm>
              <a:off x="4136" y="-3748"/>
              <a:ext cx="1280" cy="1120"/>
            </a:xfrm>
            <a:custGeom>
              <a:avLst/>
              <a:gdLst>
                <a:gd name="T0" fmla="*/ 55 w 1262"/>
                <a:gd name="T1" fmla="*/ 538 h 1124"/>
                <a:gd name="T2" fmla="*/ 124 w 1262"/>
                <a:gd name="T3" fmla="*/ 690 h 1124"/>
                <a:gd name="T4" fmla="*/ 136 w 1262"/>
                <a:gd name="T5" fmla="*/ 897 h 1124"/>
                <a:gd name="T6" fmla="*/ 120 w 1262"/>
                <a:gd name="T7" fmla="*/ 1004 h 1124"/>
                <a:gd name="T8" fmla="*/ 134 w 1262"/>
                <a:gd name="T9" fmla="*/ 1094 h 1124"/>
                <a:gd name="T10" fmla="*/ 176 w 1262"/>
                <a:gd name="T11" fmla="*/ 1100 h 1124"/>
                <a:gd name="T12" fmla="*/ 263 w 1262"/>
                <a:gd name="T13" fmla="*/ 1036 h 1124"/>
                <a:gd name="T14" fmla="*/ 343 w 1262"/>
                <a:gd name="T15" fmla="*/ 945 h 1124"/>
                <a:gd name="T16" fmla="*/ 401 w 1262"/>
                <a:gd name="T17" fmla="*/ 749 h 1124"/>
                <a:gd name="T18" fmla="*/ 545 w 1262"/>
                <a:gd name="T19" fmla="*/ 807 h 1124"/>
                <a:gd name="T20" fmla="*/ 657 w 1262"/>
                <a:gd name="T21" fmla="*/ 813 h 1124"/>
                <a:gd name="T22" fmla="*/ 722 w 1262"/>
                <a:gd name="T23" fmla="*/ 775 h 1124"/>
                <a:gd name="T24" fmla="*/ 751 w 1262"/>
                <a:gd name="T25" fmla="*/ 688 h 1124"/>
                <a:gd name="T26" fmla="*/ 807 w 1262"/>
                <a:gd name="T27" fmla="*/ 680 h 1124"/>
                <a:gd name="T28" fmla="*/ 914 w 1262"/>
                <a:gd name="T29" fmla="*/ 674 h 1124"/>
                <a:gd name="T30" fmla="*/ 964 w 1262"/>
                <a:gd name="T31" fmla="*/ 634 h 1124"/>
                <a:gd name="T32" fmla="*/ 996 w 1262"/>
                <a:gd name="T33" fmla="*/ 552 h 1124"/>
                <a:gd name="T34" fmla="*/ 1058 w 1262"/>
                <a:gd name="T35" fmla="*/ 524 h 1124"/>
                <a:gd name="T36" fmla="*/ 1226 w 1262"/>
                <a:gd name="T37" fmla="*/ 554 h 1124"/>
                <a:gd name="T38" fmla="*/ 1296 w 1262"/>
                <a:gd name="T39" fmla="*/ 546 h 1124"/>
                <a:gd name="T40" fmla="*/ 1352 w 1262"/>
                <a:gd name="T41" fmla="*/ 508 h 1124"/>
                <a:gd name="T42" fmla="*/ 1313 w 1262"/>
                <a:gd name="T43" fmla="*/ 432 h 1124"/>
                <a:gd name="T44" fmla="*/ 1226 w 1262"/>
                <a:gd name="T45" fmla="*/ 325 h 1124"/>
                <a:gd name="T46" fmla="*/ 1045 w 1262"/>
                <a:gd name="T47" fmla="*/ 134 h 1124"/>
                <a:gd name="T48" fmla="*/ 809 w 1262"/>
                <a:gd name="T49" fmla="*/ 28 h 1124"/>
                <a:gd name="T50" fmla="*/ 645 w 1262"/>
                <a:gd name="T51" fmla="*/ 2 h 1124"/>
                <a:gd name="T52" fmla="*/ 600 w 1262"/>
                <a:gd name="T53" fmla="*/ 22 h 1124"/>
                <a:gd name="T54" fmla="*/ 590 w 1262"/>
                <a:gd name="T55" fmla="*/ 58 h 1124"/>
                <a:gd name="T56" fmla="*/ 627 w 1262"/>
                <a:gd name="T57" fmla="*/ 86 h 1124"/>
                <a:gd name="T58" fmla="*/ 801 w 1262"/>
                <a:gd name="T59" fmla="*/ 136 h 1124"/>
                <a:gd name="T60" fmla="*/ 964 w 1262"/>
                <a:gd name="T61" fmla="*/ 209 h 1124"/>
                <a:gd name="T62" fmla="*/ 1088 w 1262"/>
                <a:gd name="T63" fmla="*/ 331 h 1124"/>
                <a:gd name="T64" fmla="*/ 1112 w 1262"/>
                <a:gd name="T65" fmla="*/ 393 h 1124"/>
                <a:gd name="T66" fmla="*/ 1071 w 1262"/>
                <a:gd name="T67" fmla="*/ 420 h 1124"/>
                <a:gd name="T68" fmla="*/ 968 w 1262"/>
                <a:gd name="T69" fmla="*/ 385 h 1124"/>
                <a:gd name="T70" fmla="*/ 803 w 1262"/>
                <a:gd name="T71" fmla="*/ 231 h 1124"/>
                <a:gd name="T72" fmla="*/ 713 w 1262"/>
                <a:gd name="T73" fmla="*/ 191 h 1124"/>
                <a:gd name="T74" fmla="*/ 659 w 1262"/>
                <a:gd name="T75" fmla="*/ 197 h 1124"/>
                <a:gd name="T76" fmla="*/ 687 w 1262"/>
                <a:gd name="T77" fmla="*/ 253 h 1124"/>
                <a:gd name="T78" fmla="*/ 807 w 1262"/>
                <a:gd name="T79" fmla="*/ 363 h 1124"/>
                <a:gd name="T80" fmla="*/ 874 w 1262"/>
                <a:gd name="T81" fmla="*/ 470 h 1124"/>
                <a:gd name="T82" fmla="*/ 868 w 1262"/>
                <a:gd name="T83" fmla="*/ 530 h 1124"/>
                <a:gd name="T84" fmla="*/ 835 w 1262"/>
                <a:gd name="T85" fmla="*/ 552 h 1124"/>
                <a:gd name="T86" fmla="*/ 732 w 1262"/>
                <a:gd name="T87" fmla="*/ 510 h 1124"/>
                <a:gd name="T88" fmla="*/ 572 w 1262"/>
                <a:gd name="T89" fmla="*/ 343 h 1124"/>
                <a:gd name="T90" fmla="*/ 392 w 1262"/>
                <a:gd name="T91" fmla="*/ 143 h 1124"/>
                <a:gd name="T92" fmla="*/ 543 w 1262"/>
                <a:gd name="T93" fmla="*/ 409 h 1124"/>
                <a:gd name="T94" fmla="*/ 600 w 1262"/>
                <a:gd name="T95" fmla="*/ 594 h 1124"/>
                <a:gd name="T96" fmla="*/ 586 w 1262"/>
                <a:gd name="T97" fmla="*/ 668 h 1124"/>
                <a:gd name="T98" fmla="*/ 540 w 1262"/>
                <a:gd name="T99" fmla="*/ 676 h 1124"/>
                <a:gd name="T100" fmla="*/ 440 w 1262"/>
                <a:gd name="T101" fmla="*/ 610 h 1124"/>
                <a:gd name="T102" fmla="*/ 321 w 1262"/>
                <a:gd name="T103" fmla="*/ 355 h 1124"/>
                <a:gd name="T104" fmla="*/ 282 w 1262"/>
                <a:gd name="T105" fmla="*/ 416 h 1124"/>
                <a:gd name="T106" fmla="*/ 304 w 1262"/>
                <a:gd name="T107" fmla="*/ 697 h 1124"/>
                <a:gd name="T108" fmla="*/ 278 w 1262"/>
                <a:gd name="T109" fmla="*/ 817 h 1124"/>
                <a:gd name="T110" fmla="*/ 255 w 1262"/>
                <a:gd name="T111" fmla="*/ 733 h 1124"/>
                <a:gd name="T112" fmla="*/ 203 w 1262"/>
                <a:gd name="T113" fmla="*/ 580 h 1124"/>
                <a:gd name="T114" fmla="*/ 75 w 1262"/>
                <a:gd name="T115" fmla="*/ 428 h 112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62" h="1124">
                  <a:moveTo>
                    <a:pt x="0" y="476"/>
                  </a:moveTo>
                  <a:lnTo>
                    <a:pt x="0" y="476"/>
                  </a:lnTo>
                  <a:lnTo>
                    <a:pt x="8" y="484"/>
                  </a:lnTo>
                  <a:lnTo>
                    <a:pt x="26" y="510"/>
                  </a:lnTo>
                  <a:lnTo>
                    <a:pt x="50" y="548"/>
                  </a:lnTo>
                  <a:lnTo>
                    <a:pt x="64" y="574"/>
                  </a:lnTo>
                  <a:lnTo>
                    <a:pt x="78" y="600"/>
                  </a:lnTo>
                  <a:lnTo>
                    <a:pt x="90" y="632"/>
                  </a:lnTo>
                  <a:lnTo>
                    <a:pt x="102" y="664"/>
                  </a:lnTo>
                  <a:lnTo>
                    <a:pt x="114" y="700"/>
                  </a:lnTo>
                  <a:lnTo>
                    <a:pt x="122" y="740"/>
                  </a:lnTo>
                  <a:lnTo>
                    <a:pt x="128" y="780"/>
                  </a:lnTo>
                  <a:lnTo>
                    <a:pt x="132" y="822"/>
                  </a:lnTo>
                  <a:lnTo>
                    <a:pt x="130" y="866"/>
                  </a:lnTo>
                  <a:lnTo>
                    <a:pt x="126" y="912"/>
                  </a:lnTo>
                  <a:lnTo>
                    <a:pt x="122" y="930"/>
                  </a:lnTo>
                  <a:lnTo>
                    <a:pt x="114" y="970"/>
                  </a:lnTo>
                  <a:lnTo>
                    <a:pt x="112" y="996"/>
                  </a:lnTo>
                  <a:lnTo>
                    <a:pt x="110" y="1024"/>
                  </a:lnTo>
                  <a:lnTo>
                    <a:pt x="108" y="1052"/>
                  </a:lnTo>
                  <a:lnTo>
                    <a:pt x="110" y="1076"/>
                  </a:lnTo>
                  <a:lnTo>
                    <a:pt x="116" y="1098"/>
                  </a:lnTo>
                  <a:lnTo>
                    <a:pt x="120" y="1106"/>
                  </a:lnTo>
                  <a:lnTo>
                    <a:pt x="124" y="1114"/>
                  </a:lnTo>
                  <a:lnTo>
                    <a:pt x="130" y="1118"/>
                  </a:lnTo>
                  <a:lnTo>
                    <a:pt x="136" y="1122"/>
                  </a:lnTo>
                  <a:lnTo>
                    <a:pt x="146" y="1124"/>
                  </a:lnTo>
                  <a:lnTo>
                    <a:pt x="154" y="1122"/>
                  </a:lnTo>
                  <a:lnTo>
                    <a:pt x="166" y="1120"/>
                  </a:lnTo>
                  <a:lnTo>
                    <a:pt x="178" y="1112"/>
                  </a:lnTo>
                  <a:lnTo>
                    <a:pt x="192" y="1104"/>
                  </a:lnTo>
                  <a:lnTo>
                    <a:pt x="208" y="1092"/>
                  </a:lnTo>
                  <a:lnTo>
                    <a:pt x="226" y="1076"/>
                  </a:lnTo>
                  <a:lnTo>
                    <a:pt x="244" y="1056"/>
                  </a:lnTo>
                  <a:lnTo>
                    <a:pt x="288" y="1006"/>
                  </a:lnTo>
                  <a:lnTo>
                    <a:pt x="296" y="996"/>
                  </a:lnTo>
                  <a:lnTo>
                    <a:pt x="306" y="982"/>
                  </a:lnTo>
                  <a:lnTo>
                    <a:pt x="318" y="960"/>
                  </a:lnTo>
                  <a:lnTo>
                    <a:pt x="330" y="930"/>
                  </a:lnTo>
                  <a:lnTo>
                    <a:pt x="344" y="888"/>
                  </a:lnTo>
                  <a:lnTo>
                    <a:pt x="360" y="832"/>
                  </a:lnTo>
                  <a:lnTo>
                    <a:pt x="374" y="764"/>
                  </a:lnTo>
                  <a:lnTo>
                    <a:pt x="388" y="772"/>
                  </a:lnTo>
                  <a:lnTo>
                    <a:pt x="426" y="792"/>
                  </a:lnTo>
                  <a:lnTo>
                    <a:pt x="450" y="802"/>
                  </a:lnTo>
                  <a:lnTo>
                    <a:pt x="478" y="812"/>
                  </a:lnTo>
                  <a:lnTo>
                    <a:pt x="508" y="822"/>
                  </a:lnTo>
                  <a:lnTo>
                    <a:pt x="538" y="828"/>
                  </a:lnTo>
                  <a:lnTo>
                    <a:pt x="568" y="832"/>
                  </a:lnTo>
                  <a:lnTo>
                    <a:pt x="584" y="832"/>
                  </a:lnTo>
                  <a:lnTo>
                    <a:pt x="598" y="830"/>
                  </a:lnTo>
                  <a:lnTo>
                    <a:pt x="612" y="828"/>
                  </a:lnTo>
                  <a:lnTo>
                    <a:pt x="626" y="824"/>
                  </a:lnTo>
                  <a:lnTo>
                    <a:pt x="638" y="818"/>
                  </a:lnTo>
                  <a:lnTo>
                    <a:pt x="650" y="810"/>
                  </a:lnTo>
                  <a:lnTo>
                    <a:pt x="662" y="800"/>
                  </a:lnTo>
                  <a:lnTo>
                    <a:pt x="672" y="790"/>
                  </a:lnTo>
                  <a:lnTo>
                    <a:pt x="680" y="776"/>
                  </a:lnTo>
                  <a:lnTo>
                    <a:pt x="688" y="760"/>
                  </a:lnTo>
                  <a:lnTo>
                    <a:pt x="694" y="742"/>
                  </a:lnTo>
                  <a:lnTo>
                    <a:pt x="698" y="720"/>
                  </a:lnTo>
                  <a:lnTo>
                    <a:pt x="700" y="698"/>
                  </a:lnTo>
                  <a:lnTo>
                    <a:pt x="702" y="670"/>
                  </a:lnTo>
                  <a:lnTo>
                    <a:pt x="710" y="676"/>
                  </a:lnTo>
                  <a:lnTo>
                    <a:pt x="734" y="684"/>
                  </a:lnTo>
                  <a:lnTo>
                    <a:pt x="752" y="690"/>
                  </a:lnTo>
                  <a:lnTo>
                    <a:pt x="770" y="694"/>
                  </a:lnTo>
                  <a:lnTo>
                    <a:pt x="790" y="696"/>
                  </a:lnTo>
                  <a:lnTo>
                    <a:pt x="810" y="696"/>
                  </a:lnTo>
                  <a:lnTo>
                    <a:pt x="830" y="692"/>
                  </a:lnTo>
                  <a:lnTo>
                    <a:pt x="852" y="684"/>
                  </a:lnTo>
                  <a:lnTo>
                    <a:pt x="862" y="678"/>
                  </a:lnTo>
                  <a:lnTo>
                    <a:pt x="870" y="672"/>
                  </a:lnTo>
                  <a:lnTo>
                    <a:pt x="880" y="664"/>
                  </a:lnTo>
                  <a:lnTo>
                    <a:pt x="890" y="654"/>
                  </a:lnTo>
                  <a:lnTo>
                    <a:pt x="898" y="644"/>
                  </a:lnTo>
                  <a:lnTo>
                    <a:pt x="906" y="630"/>
                  </a:lnTo>
                  <a:lnTo>
                    <a:pt x="912" y="616"/>
                  </a:lnTo>
                  <a:lnTo>
                    <a:pt x="918" y="600"/>
                  </a:lnTo>
                  <a:lnTo>
                    <a:pt x="924" y="582"/>
                  </a:lnTo>
                  <a:lnTo>
                    <a:pt x="928" y="562"/>
                  </a:lnTo>
                  <a:lnTo>
                    <a:pt x="932" y="540"/>
                  </a:lnTo>
                  <a:lnTo>
                    <a:pt x="936" y="514"/>
                  </a:lnTo>
                  <a:lnTo>
                    <a:pt x="960" y="524"/>
                  </a:lnTo>
                  <a:lnTo>
                    <a:pt x="986" y="534"/>
                  </a:lnTo>
                  <a:lnTo>
                    <a:pt x="1020" y="544"/>
                  </a:lnTo>
                  <a:lnTo>
                    <a:pt x="1058" y="554"/>
                  </a:lnTo>
                  <a:lnTo>
                    <a:pt x="1100" y="562"/>
                  </a:lnTo>
                  <a:lnTo>
                    <a:pt x="1122" y="564"/>
                  </a:lnTo>
                  <a:lnTo>
                    <a:pt x="1142" y="564"/>
                  </a:lnTo>
                  <a:lnTo>
                    <a:pt x="1164" y="564"/>
                  </a:lnTo>
                  <a:lnTo>
                    <a:pt x="1184" y="562"/>
                  </a:lnTo>
                  <a:lnTo>
                    <a:pt x="1192" y="560"/>
                  </a:lnTo>
                  <a:lnTo>
                    <a:pt x="1208" y="556"/>
                  </a:lnTo>
                  <a:lnTo>
                    <a:pt x="1228" y="548"/>
                  </a:lnTo>
                  <a:lnTo>
                    <a:pt x="1238" y="542"/>
                  </a:lnTo>
                  <a:lnTo>
                    <a:pt x="1248" y="536"/>
                  </a:lnTo>
                  <a:lnTo>
                    <a:pt x="1256" y="528"/>
                  </a:lnTo>
                  <a:lnTo>
                    <a:pt x="1260" y="518"/>
                  </a:lnTo>
                  <a:lnTo>
                    <a:pt x="1262" y="506"/>
                  </a:lnTo>
                  <a:lnTo>
                    <a:pt x="1260" y="492"/>
                  </a:lnTo>
                  <a:lnTo>
                    <a:pt x="1254" y="478"/>
                  </a:lnTo>
                  <a:lnTo>
                    <a:pt x="1242" y="462"/>
                  </a:lnTo>
                  <a:lnTo>
                    <a:pt x="1224" y="442"/>
                  </a:lnTo>
                  <a:lnTo>
                    <a:pt x="1200" y="422"/>
                  </a:lnTo>
                  <a:lnTo>
                    <a:pt x="1186" y="396"/>
                  </a:lnTo>
                  <a:lnTo>
                    <a:pt x="1168" y="368"/>
                  </a:lnTo>
                  <a:lnTo>
                    <a:pt x="1142" y="330"/>
                  </a:lnTo>
                  <a:lnTo>
                    <a:pt x="1110" y="286"/>
                  </a:lnTo>
                  <a:lnTo>
                    <a:pt x="1072" y="238"/>
                  </a:lnTo>
                  <a:lnTo>
                    <a:pt x="1026" y="186"/>
                  </a:lnTo>
                  <a:lnTo>
                    <a:pt x="974" y="134"/>
                  </a:lnTo>
                  <a:lnTo>
                    <a:pt x="928" y="108"/>
                  </a:lnTo>
                  <a:lnTo>
                    <a:pt x="880" y="82"/>
                  </a:lnTo>
                  <a:lnTo>
                    <a:pt x="820" y="54"/>
                  </a:lnTo>
                  <a:lnTo>
                    <a:pt x="788" y="40"/>
                  </a:lnTo>
                  <a:lnTo>
                    <a:pt x="754" y="28"/>
                  </a:lnTo>
                  <a:lnTo>
                    <a:pt x="722" y="16"/>
                  </a:lnTo>
                  <a:lnTo>
                    <a:pt x="688" y="8"/>
                  </a:lnTo>
                  <a:lnTo>
                    <a:pt x="658" y="2"/>
                  </a:lnTo>
                  <a:lnTo>
                    <a:pt x="628" y="0"/>
                  </a:lnTo>
                  <a:lnTo>
                    <a:pt x="600" y="2"/>
                  </a:lnTo>
                  <a:lnTo>
                    <a:pt x="588" y="4"/>
                  </a:lnTo>
                  <a:lnTo>
                    <a:pt x="578" y="8"/>
                  </a:lnTo>
                  <a:lnTo>
                    <a:pt x="568" y="16"/>
                  </a:lnTo>
                  <a:lnTo>
                    <a:pt x="560" y="22"/>
                  </a:lnTo>
                  <a:lnTo>
                    <a:pt x="552" y="32"/>
                  </a:lnTo>
                  <a:lnTo>
                    <a:pt x="550" y="38"/>
                  </a:lnTo>
                  <a:lnTo>
                    <a:pt x="548" y="44"/>
                  </a:lnTo>
                  <a:lnTo>
                    <a:pt x="548" y="52"/>
                  </a:lnTo>
                  <a:lnTo>
                    <a:pt x="550" y="58"/>
                  </a:lnTo>
                  <a:lnTo>
                    <a:pt x="556" y="64"/>
                  </a:lnTo>
                  <a:lnTo>
                    <a:pt x="562" y="72"/>
                  </a:lnTo>
                  <a:lnTo>
                    <a:pt x="572" y="80"/>
                  </a:lnTo>
                  <a:lnTo>
                    <a:pt x="584" y="86"/>
                  </a:lnTo>
                  <a:lnTo>
                    <a:pt x="600" y="94"/>
                  </a:lnTo>
                  <a:lnTo>
                    <a:pt x="620" y="100"/>
                  </a:lnTo>
                  <a:lnTo>
                    <a:pt x="664" y="112"/>
                  </a:lnTo>
                  <a:lnTo>
                    <a:pt x="718" y="128"/>
                  </a:lnTo>
                  <a:lnTo>
                    <a:pt x="746" y="136"/>
                  </a:lnTo>
                  <a:lnTo>
                    <a:pt x="776" y="146"/>
                  </a:lnTo>
                  <a:lnTo>
                    <a:pt x="806" y="160"/>
                  </a:lnTo>
                  <a:lnTo>
                    <a:pt x="836" y="174"/>
                  </a:lnTo>
                  <a:lnTo>
                    <a:pt x="868" y="192"/>
                  </a:lnTo>
                  <a:lnTo>
                    <a:pt x="898" y="214"/>
                  </a:lnTo>
                  <a:lnTo>
                    <a:pt x="928" y="238"/>
                  </a:lnTo>
                  <a:lnTo>
                    <a:pt x="958" y="266"/>
                  </a:lnTo>
                  <a:lnTo>
                    <a:pt x="986" y="298"/>
                  </a:lnTo>
                  <a:lnTo>
                    <a:pt x="1014" y="336"/>
                  </a:lnTo>
                  <a:lnTo>
                    <a:pt x="1016" y="342"/>
                  </a:lnTo>
                  <a:lnTo>
                    <a:pt x="1024" y="356"/>
                  </a:lnTo>
                  <a:lnTo>
                    <a:pt x="1034" y="376"/>
                  </a:lnTo>
                  <a:lnTo>
                    <a:pt x="1036" y="388"/>
                  </a:lnTo>
                  <a:lnTo>
                    <a:pt x="1036" y="398"/>
                  </a:lnTo>
                  <a:lnTo>
                    <a:pt x="1036" y="408"/>
                  </a:lnTo>
                  <a:lnTo>
                    <a:pt x="1032" y="416"/>
                  </a:lnTo>
                  <a:lnTo>
                    <a:pt x="1024" y="424"/>
                  </a:lnTo>
                  <a:lnTo>
                    <a:pt x="1014" y="428"/>
                  </a:lnTo>
                  <a:lnTo>
                    <a:pt x="998" y="430"/>
                  </a:lnTo>
                  <a:lnTo>
                    <a:pt x="978" y="428"/>
                  </a:lnTo>
                  <a:lnTo>
                    <a:pt x="952" y="424"/>
                  </a:lnTo>
                  <a:lnTo>
                    <a:pt x="920" y="414"/>
                  </a:lnTo>
                  <a:lnTo>
                    <a:pt x="902" y="390"/>
                  </a:lnTo>
                  <a:lnTo>
                    <a:pt x="880" y="364"/>
                  </a:lnTo>
                  <a:lnTo>
                    <a:pt x="852" y="332"/>
                  </a:lnTo>
                  <a:lnTo>
                    <a:pt x="820" y="300"/>
                  </a:lnTo>
                  <a:lnTo>
                    <a:pt x="786" y="266"/>
                  </a:lnTo>
                  <a:lnTo>
                    <a:pt x="748" y="236"/>
                  </a:lnTo>
                  <a:lnTo>
                    <a:pt x="728" y="222"/>
                  </a:lnTo>
                  <a:lnTo>
                    <a:pt x="710" y="212"/>
                  </a:lnTo>
                  <a:lnTo>
                    <a:pt x="686" y="202"/>
                  </a:lnTo>
                  <a:lnTo>
                    <a:pt x="664" y="196"/>
                  </a:lnTo>
                  <a:lnTo>
                    <a:pt x="642" y="190"/>
                  </a:lnTo>
                  <a:lnTo>
                    <a:pt x="632" y="190"/>
                  </a:lnTo>
                  <a:lnTo>
                    <a:pt x="624" y="192"/>
                  </a:lnTo>
                  <a:lnTo>
                    <a:pt x="618" y="196"/>
                  </a:lnTo>
                  <a:lnTo>
                    <a:pt x="614" y="202"/>
                  </a:lnTo>
                  <a:lnTo>
                    <a:pt x="614" y="210"/>
                  </a:lnTo>
                  <a:lnTo>
                    <a:pt x="618" y="222"/>
                  </a:lnTo>
                  <a:lnTo>
                    <a:pt x="626" y="238"/>
                  </a:lnTo>
                  <a:lnTo>
                    <a:pt x="640" y="258"/>
                  </a:lnTo>
                  <a:lnTo>
                    <a:pt x="650" y="266"/>
                  </a:lnTo>
                  <a:lnTo>
                    <a:pt x="676" y="290"/>
                  </a:lnTo>
                  <a:lnTo>
                    <a:pt x="714" y="326"/>
                  </a:lnTo>
                  <a:lnTo>
                    <a:pt x="732" y="346"/>
                  </a:lnTo>
                  <a:lnTo>
                    <a:pt x="752" y="368"/>
                  </a:lnTo>
                  <a:lnTo>
                    <a:pt x="770" y="392"/>
                  </a:lnTo>
                  <a:lnTo>
                    <a:pt x="786" y="418"/>
                  </a:lnTo>
                  <a:lnTo>
                    <a:pt x="800" y="442"/>
                  </a:lnTo>
                  <a:lnTo>
                    <a:pt x="810" y="468"/>
                  </a:lnTo>
                  <a:lnTo>
                    <a:pt x="814" y="480"/>
                  </a:lnTo>
                  <a:lnTo>
                    <a:pt x="816" y="494"/>
                  </a:lnTo>
                  <a:lnTo>
                    <a:pt x="816" y="506"/>
                  </a:lnTo>
                  <a:lnTo>
                    <a:pt x="816" y="518"/>
                  </a:lnTo>
                  <a:lnTo>
                    <a:pt x="812" y="530"/>
                  </a:lnTo>
                  <a:lnTo>
                    <a:pt x="808" y="540"/>
                  </a:lnTo>
                  <a:lnTo>
                    <a:pt x="802" y="552"/>
                  </a:lnTo>
                  <a:lnTo>
                    <a:pt x="796" y="562"/>
                  </a:lnTo>
                  <a:lnTo>
                    <a:pt x="788" y="562"/>
                  </a:lnTo>
                  <a:lnTo>
                    <a:pt x="778" y="562"/>
                  </a:lnTo>
                  <a:lnTo>
                    <a:pt x="764" y="560"/>
                  </a:lnTo>
                  <a:lnTo>
                    <a:pt x="748" y="556"/>
                  </a:lnTo>
                  <a:lnTo>
                    <a:pt x="728" y="548"/>
                  </a:lnTo>
                  <a:lnTo>
                    <a:pt x="706" y="536"/>
                  </a:lnTo>
                  <a:lnTo>
                    <a:pt x="682" y="520"/>
                  </a:lnTo>
                  <a:lnTo>
                    <a:pt x="656" y="500"/>
                  </a:lnTo>
                  <a:lnTo>
                    <a:pt x="628" y="472"/>
                  </a:lnTo>
                  <a:lnTo>
                    <a:pt x="596" y="438"/>
                  </a:lnTo>
                  <a:lnTo>
                    <a:pt x="566" y="398"/>
                  </a:lnTo>
                  <a:lnTo>
                    <a:pt x="532" y="348"/>
                  </a:lnTo>
                  <a:lnTo>
                    <a:pt x="498" y="288"/>
                  </a:lnTo>
                  <a:lnTo>
                    <a:pt x="464" y="220"/>
                  </a:lnTo>
                  <a:lnTo>
                    <a:pt x="430" y="140"/>
                  </a:lnTo>
                  <a:lnTo>
                    <a:pt x="366" y="148"/>
                  </a:lnTo>
                  <a:lnTo>
                    <a:pt x="406" y="216"/>
                  </a:lnTo>
                  <a:lnTo>
                    <a:pt x="444" y="286"/>
                  </a:lnTo>
                  <a:lnTo>
                    <a:pt x="464" y="326"/>
                  </a:lnTo>
                  <a:lnTo>
                    <a:pt x="486" y="370"/>
                  </a:lnTo>
                  <a:lnTo>
                    <a:pt x="506" y="414"/>
                  </a:lnTo>
                  <a:lnTo>
                    <a:pt x="524" y="460"/>
                  </a:lnTo>
                  <a:lnTo>
                    <a:pt x="538" y="504"/>
                  </a:lnTo>
                  <a:lnTo>
                    <a:pt x="550" y="546"/>
                  </a:lnTo>
                  <a:lnTo>
                    <a:pt x="558" y="586"/>
                  </a:lnTo>
                  <a:lnTo>
                    <a:pt x="560" y="604"/>
                  </a:lnTo>
                  <a:lnTo>
                    <a:pt x="560" y="622"/>
                  </a:lnTo>
                  <a:lnTo>
                    <a:pt x="560" y="638"/>
                  </a:lnTo>
                  <a:lnTo>
                    <a:pt x="556" y="654"/>
                  </a:lnTo>
                  <a:lnTo>
                    <a:pt x="552" y="666"/>
                  </a:lnTo>
                  <a:lnTo>
                    <a:pt x="546" y="678"/>
                  </a:lnTo>
                  <a:lnTo>
                    <a:pt x="538" y="682"/>
                  </a:lnTo>
                  <a:lnTo>
                    <a:pt x="530" y="684"/>
                  </a:lnTo>
                  <a:lnTo>
                    <a:pt x="518" y="686"/>
                  </a:lnTo>
                  <a:lnTo>
                    <a:pt x="504" y="686"/>
                  </a:lnTo>
                  <a:lnTo>
                    <a:pt x="488" y="682"/>
                  </a:lnTo>
                  <a:lnTo>
                    <a:pt x="470" y="674"/>
                  </a:lnTo>
                  <a:lnTo>
                    <a:pt x="452" y="664"/>
                  </a:lnTo>
                  <a:lnTo>
                    <a:pt x="430" y="646"/>
                  </a:lnTo>
                  <a:lnTo>
                    <a:pt x="410" y="620"/>
                  </a:lnTo>
                  <a:lnTo>
                    <a:pt x="388" y="588"/>
                  </a:lnTo>
                  <a:lnTo>
                    <a:pt x="366" y="548"/>
                  </a:lnTo>
                  <a:lnTo>
                    <a:pt x="344" y="496"/>
                  </a:lnTo>
                  <a:lnTo>
                    <a:pt x="322" y="434"/>
                  </a:lnTo>
                  <a:lnTo>
                    <a:pt x="300" y="360"/>
                  </a:lnTo>
                  <a:lnTo>
                    <a:pt x="282" y="274"/>
                  </a:lnTo>
                  <a:lnTo>
                    <a:pt x="234" y="266"/>
                  </a:lnTo>
                  <a:lnTo>
                    <a:pt x="248" y="342"/>
                  </a:lnTo>
                  <a:lnTo>
                    <a:pt x="262" y="422"/>
                  </a:lnTo>
                  <a:lnTo>
                    <a:pt x="274" y="516"/>
                  </a:lnTo>
                  <a:lnTo>
                    <a:pt x="280" y="566"/>
                  </a:lnTo>
                  <a:lnTo>
                    <a:pt x="282" y="616"/>
                  </a:lnTo>
                  <a:lnTo>
                    <a:pt x="284" y="664"/>
                  </a:lnTo>
                  <a:lnTo>
                    <a:pt x="284" y="710"/>
                  </a:lnTo>
                  <a:lnTo>
                    <a:pt x="280" y="752"/>
                  </a:lnTo>
                  <a:lnTo>
                    <a:pt x="274" y="788"/>
                  </a:lnTo>
                  <a:lnTo>
                    <a:pt x="270" y="804"/>
                  </a:lnTo>
                  <a:lnTo>
                    <a:pt x="264" y="820"/>
                  </a:lnTo>
                  <a:lnTo>
                    <a:pt x="258" y="832"/>
                  </a:lnTo>
                  <a:lnTo>
                    <a:pt x="250" y="842"/>
                  </a:lnTo>
                  <a:lnTo>
                    <a:pt x="250" y="830"/>
                  </a:lnTo>
                  <a:lnTo>
                    <a:pt x="246" y="798"/>
                  </a:lnTo>
                  <a:lnTo>
                    <a:pt x="238" y="748"/>
                  </a:lnTo>
                  <a:lnTo>
                    <a:pt x="232" y="720"/>
                  </a:lnTo>
                  <a:lnTo>
                    <a:pt x="224" y="690"/>
                  </a:lnTo>
                  <a:lnTo>
                    <a:pt x="214" y="656"/>
                  </a:lnTo>
                  <a:lnTo>
                    <a:pt x="202" y="624"/>
                  </a:lnTo>
                  <a:lnTo>
                    <a:pt x="188" y="590"/>
                  </a:lnTo>
                  <a:lnTo>
                    <a:pt x="170" y="556"/>
                  </a:lnTo>
                  <a:lnTo>
                    <a:pt x="150" y="524"/>
                  </a:lnTo>
                  <a:lnTo>
                    <a:pt x="128" y="492"/>
                  </a:lnTo>
                  <a:lnTo>
                    <a:pt x="100" y="464"/>
                  </a:lnTo>
                  <a:lnTo>
                    <a:pt x="70" y="438"/>
                  </a:lnTo>
                  <a:lnTo>
                    <a:pt x="0" y="460"/>
                  </a:lnTo>
                  <a:lnTo>
                    <a:pt x="0" y="4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255"/>
            <p:cNvSpPr>
              <a:spLocks/>
            </p:cNvSpPr>
            <p:nvPr userDrawn="1"/>
          </p:nvSpPr>
          <p:spPr bwMode="auto">
            <a:xfrm>
              <a:off x="4136" y="-3748"/>
              <a:ext cx="1280" cy="1120"/>
            </a:xfrm>
            <a:custGeom>
              <a:avLst/>
              <a:gdLst>
                <a:gd name="T0" fmla="*/ 55 w 1262"/>
                <a:gd name="T1" fmla="*/ 538 h 1124"/>
                <a:gd name="T2" fmla="*/ 124 w 1262"/>
                <a:gd name="T3" fmla="*/ 690 h 1124"/>
                <a:gd name="T4" fmla="*/ 136 w 1262"/>
                <a:gd name="T5" fmla="*/ 897 h 1124"/>
                <a:gd name="T6" fmla="*/ 120 w 1262"/>
                <a:gd name="T7" fmla="*/ 1004 h 1124"/>
                <a:gd name="T8" fmla="*/ 134 w 1262"/>
                <a:gd name="T9" fmla="*/ 1094 h 1124"/>
                <a:gd name="T10" fmla="*/ 176 w 1262"/>
                <a:gd name="T11" fmla="*/ 1100 h 1124"/>
                <a:gd name="T12" fmla="*/ 263 w 1262"/>
                <a:gd name="T13" fmla="*/ 1036 h 1124"/>
                <a:gd name="T14" fmla="*/ 343 w 1262"/>
                <a:gd name="T15" fmla="*/ 945 h 1124"/>
                <a:gd name="T16" fmla="*/ 401 w 1262"/>
                <a:gd name="T17" fmla="*/ 749 h 1124"/>
                <a:gd name="T18" fmla="*/ 545 w 1262"/>
                <a:gd name="T19" fmla="*/ 807 h 1124"/>
                <a:gd name="T20" fmla="*/ 657 w 1262"/>
                <a:gd name="T21" fmla="*/ 813 h 1124"/>
                <a:gd name="T22" fmla="*/ 722 w 1262"/>
                <a:gd name="T23" fmla="*/ 775 h 1124"/>
                <a:gd name="T24" fmla="*/ 751 w 1262"/>
                <a:gd name="T25" fmla="*/ 688 h 1124"/>
                <a:gd name="T26" fmla="*/ 807 w 1262"/>
                <a:gd name="T27" fmla="*/ 680 h 1124"/>
                <a:gd name="T28" fmla="*/ 914 w 1262"/>
                <a:gd name="T29" fmla="*/ 674 h 1124"/>
                <a:gd name="T30" fmla="*/ 964 w 1262"/>
                <a:gd name="T31" fmla="*/ 634 h 1124"/>
                <a:gd name="T32" fmla="*/ 996 w 1262"/>
                <a:gd name="T33" fmla="*/ 552 h 1124"/>
                <a:gd name="T34" fmla="*/ 1058 w 1262"/>
                <a:gd name="T35" fmla="*/ 524 h 1124"/>
                <a:gd name="T36" fmla="*/ 1226 w 1262"/>
                <a:gd name="T37" fmla="*/ 554 h 1124"/>
                <a:gd name="T38" fmla="*/ 1296 w 1262"/>
                <a:gd name="T39" fmla="*/ 546 h 1124"/>
                <a:gd name="T40" fmla="*/ 1352 w 1262"/>
                <a:gd name="T41" fmla="*/ 508 h 1124"/>
                <a:gd name="T42" fmla="*/ 1313 w 1262"/>
                <a:gd name="T43" fmla="*/ 432 h 1124"/>
                <a:gd name="T44" fmla="*/ 1226 w 1262"/>
                <a:gd name="T45" fmla="*/ 325 h 1124"/>
                <a:gd name="T46" fmla="*/ 1045 w 1262"/>
                <a:gd name="T47" fmla="*/ 134 h 1124"/>
                <a:gd name="T48" fmla="*/ 809 w 1262"/>
                <a:gd name="T49" fmla="*/ 28 h 1124"/>
                <a:gd name="T50" fmla="*/ 645 w 1262"/>
                <a:gd name="T51" fmla="*/ 2 h 1124"/>
                <a:gd name="T52" fmla="*/ 600 w 1262"/>
                <a:gd name="T53" fmla="*/ 22 h 1124"/>
                <a:gd name="T54" fmla="*/ 590 w 1262"/>
                <a:gd name="T55" fmla="*/ 58 h 1124"/>
                <a:gd name="T56" fmla="*/ 627 w 1262"/>
                <a:gd name="T57" fmla="*/ 86 h 1124"/>
                <a:gd name="T58" fmla="*/ 801 w 1262"/>
                <a:gd name="T59" fmla="*/ 136 h 1124"/>
                <a:gd name="T60" fmla="*/ 964 w 1262"/>
                <a:gd name="T61" fmla="*/ 209 h 1124"/>
                <a:gd name="T62" fmla="*/ 1088 w 1262"/>
                <a:gd name="T63" fmla="*/ 331 h 1124"/>
                <a:gd name="T64" fmla="*/ 1112 w 1262"/>
                <a:gd name="T65" fmla="*/ 393 h 1124"/>
                <a:gd name="T66" fmla="*/ 1071 w 1262"/>
                <a:gd name="T67" fmla="*/ 420 h 1124"/>
                <a:gd name="T68" fmla="*/ 968 w 1262"/>
                <a:gd name="T69" fmla="*/ 385 h 1124"/>
                <a:gd name="T70" fmla="*/ 803 w 1262"/>
                <a:gd name="T71" fmla="*/ 231 h 1124"/>
                <a:gd name="T72" fmla="*/ 713 w 1262"/>
                <a:gd name="T73" fmla="*/ 191 h 1124"/>
                <a:gd name="T74" fmla="*/ 659 w 1262"/>
                <a:gd name="T75" fmla="*/ 197 h 1124"/>
                <a:gd name="T76" fmla="*/ 687 w 1262"/>
                <a:gd name="T77" fmla="*/ 253 h 1124"/>
                <a:gd name="T78" fmla="*/ 807 w 1262"/>
                <a:gd name="T79" fmla="*/ 363 h 1124"/>
                <a:gd name="T80" fmla="*/ 874 w 1262"/>
                <a:gd name="T81" fmla="*/ 470 h 1124"/>
                <a:gd name="T82" fmla="*/ 868 w 1262"/>
                <a:gd name="T83" fmla="*/ 530 h 1124"/>
                <a:gd name="T84" fmla="*/ 835 w 1262"/>
                <a:gd name="T85" fmla="*/ 552 h 1124"/>
                <a:gd name="T86" fmla="*/ 732 w 1262"/>
                <a:gd name="T87" fmla="*/ 510 h 1124"/>
                <a:gd name="T88" fmla="*/ 572 w 1262"/>
                <a:gd name="T89" fmla="*/ 343 h 1124"/>
                <a:gd name="T90" fmla="*/ 392 w 1262"/>
                <a:gd name="T91" fmla="*/ 143 h 1124"/>
                <a:gd name="T92" fmla="*/ 543 w 1262"/>
                <a:gd name="T93" fmla="*/ 409 h 1124"/>
                <a:gd name="T94" fmla="*/ 600 w 1262"/>
                <a:gd name="T95" fmla="*/ 594 h 1124"/>
                <a:gd name="T96" fmla="*/ 586 w 1262"/>
                <a:gd name="T97" fmla="*/ 668 h 1124"/>
                <a:gd name="T98" fmla="*/ 540 w 1262"/>
                <a:gd name="T99" fmla="*/ 676 h 1124"/>
                <a:gd name="T100" fmla="*/ 440 w 1262"/>
                <a:gd name="T101" fmla="*/ 610 h 1124"/>
                <a:gd name="T102" fmla="*/ 321 w 1262"/>
                <a:gd name="T103" fmla="*/ 355 h 1124"/>
                <a:gd name="T104" fmla="*/ 282 w 1262"/>
                <a:gd name="T105" fmla="*/ 416 h 1124"/>
                <a:gd name="T106" fmla="*/ 304 w 1262"/>
                <a:gd name="T107" fmla="*/ 697 h 1124"/>
                <a:gd name="T108" fmla="*/ 278 w 1262"/>
                <a:gd name="T109" fmla="*/ 817 h 1124"/>
                <a:gd name="T110" fmla="*/ 255 w 1262"/>
                <a:gd name="T111" fmla="*/ 733 h 1124"/>
                <a:gd name="T112" fmla="*/ 203 w 1262"/>
                <a:gd name="T113" fmla="*/ 580 h 1124"/>
                <a:gd name="T114" fmla="*/ 75 w 1262"/>
                <a:gd name="T115" fmla="*/ 428 h 112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62" h="1124">
                  <a:moveTo>
                    <a:pt x="0" y="476"/>
                  </a:moveTo>
                  <a:lnTo>
                    <a:pt x="0" y="476"/>
                  </a:lnTo>
                  <a:lnTo>
                    <a:pt x="8" y="484"/>
                  </a:lnTo>
                  <a:lnTo>
                    <a:pt x="26" y="510"/>
                  </a:lnTo>
                  <a:lnTo>
                    <a:pt x="50" y="548"/>
                  </a:lnTo>
                  <a:lnTo>
                    <a:pt x="64" y="574"/>
                  </a:lnTo>
                  <a:lnTo>
                    <a:pt x="78" y="600"/>
                  </a:lnTo>
                  <a:lnTo>
                    <a:pt x="90" y="632"/>
                  </a:lnTo>
                  <a:lnTo>
                    <a:pt x="102" y="664"/>
                  </a:lnTo>
                  <a:lnTo>
                    <a:pt x="114" y="700"/>
                  </a:lnTo>
                  <a:lnTo>
                    <a:pt x="122" y="740"/>
                  </a:lnTo>
                  <a:lnTo>
                    <a:pt x="128" y="780"/>
                  </a:lnTo>
                  <a:lnTo>
                    <a:pt x="132" y="822"/>
                  </a:lnTo>
                  <a:lnTo>
                    <a:pt x="130" y="866"/>
                  </a:lnTo>
                  <a:lnTo>
                    <a:pt x="126" y="912"/>
                  </a:lnTo>
                  <a:lnTo>
                    <a:pt x="122" y="930"/>
                  </a:lnTo>
                  <a:lnTo>
                    <a:pt x="114" y="970"/>
                  </a:lnTo>
                  <a:lnTo>
                    <a:pt x="112" y="996"/>
                  </a:lnTo>
                  <a:lnTo>
                    <a:pt x="110" y="1024"/>
                  </a:lnTo>
                  <a:lnTo>
                    <a:pt x="108" y="1052"/>
                  </a:lnTo>
                  <a:lnTo>
                    <a:pt x="110" y="1076"/>
                  </a:lnTo>
                  <a:lnTo>
                    <a:pt x="116" y="1098"/>
                  </a:lnTo>
                  <a:lnTo>
                    <a:pt x="120" y="1106"/>
                  </a:lnTo>
                  <a:lnTo>
                    <a:pt x="124" y="1114"/>
                  </a:lnTo>
                  <a:lnTo>
                    <a:pt x="130" y="1118"/>
                  </a:lnTo>
                  <a:lnTo>
                    <a:pt x="136" y="1122"/>
                  </a:lnTo>
                  <a:lnTo>
                    <a:pt x="146" y="1124"/>
                  </a:lnTo>
                  <a:lnTo>
                    <a:pt x="154" y="1122"/>
                  </a:lnTo>
                  <a:lnTo>
                    <a:pt x="166" y="1120"/>
                  </a:lnTo>
                  <a:lnTo>
                    <a:pt x="178" y="1112"/>
                  </a:lnTo>
                  <a:lnTo>
                    <a:pt x="192" y="1104"/>
                  </a:lnTo>
                  <a:lnTo>
                    <a:pt x="208" y="1092"/>
                  </a:lnTo>
                  <a:lnTo>
                    <a:pt x="226" y="1076"/>
                  </a:lnTo>
                  <a:lnTo>
                    <a:pt x="244" y="1056"/>
                  </a:lnTo>
                  <a:lnTo>
                    <a:pt x="288" y="1006"/>
                  </a:lnTo>
                  <a:lnTo>
                    <a:pt x="296" y="996"/>
                  </a:lnTo>
                  <a:lnTo>
                    <a:pt x="306" y="982"/>
                  </a:lnTo>
                  <a:lnTo>
                    <a:pt x="318" y="960"/>
                  </a:lnTo>
                  <a:lnTo>
                    <a:pt x="330" y="930"/>
                  </a:lnTo>
                  <a:lnTo>
                    <a:pt x="344" y="888"/>
                  </a:lnTo>
                  <a:lnTo>
                    <a:pt x="360" y="832"/>
                  </a:lnTo>
                  <a:lnTo>
                    <a:pt x="374" y="764"/>
                  </a:lnTo>
                  <a:lnTo>
                    <a:pt x="388" y="772"/>
                  </a:lnTo>
                  <a:lnTo>
                    <a:pt x="426" y="792"/>
                  </a:lnTo>
                  <a:lnTo>
                    <a:pt x="450" y="802"/>
                  </a:lnTo>
                  <a:lnTo>
                    <a:pt x="478" y="812"/>
                  </a:lnTo>
                  <a:lnTo>
                    <a:pt x="508" y="822"/>
                  </a:lnTo>
                  <a:lnTo>
                    <a:pt x="538" y="828"/>
                  </a:lnTo>
                  <a:lnTo>
                    <a:pt x="568" y="832"/>
                  </a:lnTo>
                  <a:lnTo>
                    <a:pt x="584" y="832"/>
                  </a:lnTo>
                  <a:lnTo>
                    <a:pt x="598" y="830"/>
                  </a:lnTo>
                  <a:lnTo>
                    <a:pt x="612" y="828"/>
                  </a:lnTo>
                  <a:lnTo>
                    <a:pt x="626" y="824"/>
                  </a:lnTo>
                  <a:lnTo>
                    <a:pt x="638" y="818"/>
                  </a:lnTo>
                  <a:lnTo>
                    <a:pt x="650" y="810"/>
                  </a:lnTo>
                  <a:lnTo>
                    <a:pt x="662" y="800"/>
                  </a:lnTo>
                  <a:lnTo>
                    <a:pt x="672" y="790"/>
                  </a:lnTo>
                  <a:lnTo>
                    <a:pt x="680" y="776"/>
                  </a:lnTo>
                  <a:lnTo>
                    <a:pt x="688" y="760"/>
                  </a:lnTo>
                  <a:lnTo>
                    <a:pt x="694" y="742"/>
                  </a:lnTo>
                  <a:lnTo>
                    <a:pt x="698" y="720"/>
                  </a:lnTo>
                  <a:lnTo>
                    <a:pt x="700" y="698"/>
                  </a:lnTo>
                  <a:lnTo>
                    <a:pt x="702" y="670"/>
                  </a:lnTo>
                  <a:lnTo>
                    <a:pt x="710" y="676"/>
                  </a:lnTo>
                  <a:lnTo>
                    <a:pt x="734" y="684"/>
                  </a:lnTo>
                  <a:lnTo>
                    <a:pt x="752" y="690"/>
                  </a:lnTo>
                  <a:lnTo>
                    <a:pt x="770" y="694"/>
                  </a:lnTo>
                  <a:lnTo>
                    <a:pt x="790" y="696"/>
                  </a:lnTo>
                  <a:lnTo>
                    <a:pt x="810" y="696"/>
                  </a:lnTo>
                  <a:lnTo>
                    <a:pt x="830" y="692"/>
                  </a:lnTo>
                  <a:lnTo>
                    <a:pt x="852" y="684"/>
                  </a:lnTo>
                  <a:lnTo>
                    <a:pt x="862" y="678"/>
                  </a:lnTo>
                  <a:lnTo>
                    <a:pt x="870" y="672"/>
                  </a:lnTo>
                  <a:lnTo>
                    <a:pt x="880" y="664"/>
                  </a:lnTo>
                  <a:lnTo>
                    <a:pt x="890" y="654"/>
                  </a:lnTo>
                  <a:lnTo>
                    <a:pt x="898" y="644"/>
                  </a:lnTo>
                  <a:lnTo>
                    <a:pt x="906" y="630"/>
                  </a:lnTo>
                  <a:lnTo>
                    <a:pt x="912" y="616"/>
                  </a:lnTo>
                  <a:lnTo>
                    <a:pt x="918" y="600"/>
                  </a:lnTo>
                  <a:lnTo>
                    <a:pt x="924" y="582"/>
                  </a:lnTo>
                  <a:lnTo>
                    <a:pt x="928" y="562"/>
                  </a:lnTo>
                  <a:lnTo>
                    <a:pt x="932" y="540"/>
                  </a:lnTo>
                  <a:lnTo>
                    <a:pt x="936" y="514"/>
                  </a:lnTo>
                  <a:lnTo>
                    <a:pt x="960" y="524"/>
                  </a:lnTo>
                  <a:lnTo>
                    <a:pt x="986" y="534"/>
                  </a:lnTo>
                  <a:lnTo>
                    <a:pt x="1020" y="544"/>
                  </a:lnTo>
                  <a:lnTo>
                    <a:pt x="1058" y="554"/>
                  </a:lnTo>
                  <a:lnTo>
                    <a:pt x="1100" y="562"/>
                  </a:lnTo>
                  <a:lnTo>
                    <a:pt x="1122" y="564"/>
                  </a:lnTo>
                  <a:lnTo>
                    <a:pt x="1142" y="564"/>
                  </a:lnTo>
                  <a:lnTo>
                    <a:pt x="1164" y="564"/>
                  </a:lnTo>
                  <a:lnTo>
                    <a:pt x="1184" y="562"/>
                  </a:lnTo>
                  <a:lnTo>
                    <a:pt x="1192" y="560"/>
                  </a:lnTo>
                  <a:lnTo>
                    <a:pt x="1208" y="556"/>
                  </a:lnTo>
                  <a:lnTo>
                    <a:pt x="1228" y="548"/>
                  </a:lnTo>
                  <a:lnTo>
                    <a:pt x="1238" y="542"/>
                  </a:lnTo>
                  <a:lnTo>
                    <a:pt x="1248" y="536"/>
                  </a:lnTo>
                  <a:lnTo>
                    <a:pt x="1256" y="528"/>
                  </a:lnTo>
                  <a:lnTo>
                    <a:pt x="1260" y="518"/>
                  </a:lnTo>
                  <a:lnTo>
                    <a:pt x="1262" y="506"/>
                  </a:lnTo>
                  <a:lnTo>
                    <a:pt x="1260" y="492"/>
                  </a:lnTo>
                  <a:lnTo>
                    <a:pt x="1254" y="478"/>
                  </a:lnTo>
                  <a:lnTo>
                    <a:pt x="1242" y="462"/>
                  </a:lnTo>
                  <a:lnTo>
                    <a:pt x="1224" y="442"/>
                  </a:lnTo>
                  <a:lnTo>
                    <a:pt x="1200" y="422"/>
                  </a:lnTo>
                  <a:lnTo>
                    <a:pt x="1186" y="396"/>
                  </a:lnTo>
                  <a:lnTo>
                    <a:pt x="1168" y="368"/>
                  </a:lnTo>
                  <a:lnTo>
                    <a:pt x="1142" y="330"/>
                  </a:lnTo>
                  <a:lnTo>
                    <a:pt x="1110" y="286"/>
                  </a:lnTo>
                  <a:lnTo>
                    <a:pt x="1072" y="238"/>
                  </a:lnTo>
                  <a:lnTo>
                    <a:pt x="1026" y="186"/>
                  </a:lnTo>
                  <a:lnTo>
                    <a:pt x="974" y="134"/>
                  </a:lnTo>
                  <a:lnTo>
                    <a:pt x="928" y="108"/>
                  </a:lnTo>
                  <a:lnTo>
                    <a:pt x="880" y="82"/>
                  </a:lnTo>
                  <a:lnTo>
                    <a:pt x="820" y="54"/>
                  </a:lnTo>
                  <a:lnTo>
                    <a:pt x="788" y="40"/>
                  </a:lnTo>
                  <a:lnTo>
                    <a:pt x="754" y="28"/>
                  </a:lnTo>
                  <a:lnTo>
                    <a:pt x="722" y="16"/>
                  </a:lnTo>
                  <a:lnTo>
                    <a:pt x="688" y="8"/>
                  </a:lnTo>
                  <a:lnTo>
                    <a:pt x="658" y="2"/>
                  </a:lnTo>
                  <a:lnTo>
                    <a:pt x="628" y="0"/>
                  </a:lnTo>
                  <a:lnTo>
                    <a:pt x="600" y="2"/>
                  </a:lnTo>
                  <a:lnTo>
                    <a:pt x="588" y="4"/>
                  </a:lnTo>
                  <a:lnTo>
                    <a:pt x="578" y="8"/>
                  </a:lnTo>
                  <a:lnTo>
                    <a:pt x="568" y="16"/>
                  </a:lnTo>
                  <a:lnTo>
                    <a:pt x="560" y="22"/>
                  </a:lnTo>
                  <a:lnTo>
                    <a:pt x="552" y="32"/>
                  </a:lnTo>
                  <a:lnTo>
                    <a:pt x="550" y="38"/>
                  </a:lnTo>
                  <a:lnTo>
                    <a:pt x="548" y="44"/>
                  </a:lnTo>
                  <a:lnTo>
                    <a:pt x="548" y="52"/>
                  </a:lnTo>
                  <a:lnTo>
                    <a:pt x="550" y="58"/>
                  </a:lnTo>
                  <a:lnTo>
                    <a:pt x="556" y="64"/>
                  </a:lnTo>
                  <a:lnTo>
                    <a:pt x="562" y="72"/>
                  </a:lnTo>
                  <a:lnTo>
                    <a:pt x="572" y="80"/>
                  </a:lnTo>
                  <a:lnTo>
                    <a:pt x="584" y="86"/>
                  </a:lnTo>
                  <a:lnTo>
                    <a:pt x="600" y="94"/>
                  </a:lnTo>
                  <a:lnTo>
                    <a:pt x="620" y="100"/>
                  </a:lnTo>
                  <a:lnTo>
                    <a:pt x="664" y="112"/>
                  </a:lnTo>
                  <a:lnTo>
                    <a:pt x="718" y="128"/>
                  </a:lnTo>
                  <a:lnTo>
                    <a:pt x="746" y="136"/>
                  </a:lnTo>
                  <a:lnTo>
                    <a:pt x="776" y="146"/>
                  </a:lnTo>
                  <a:lnTo>
                    <a:pt x="806" y="160"/>
                  </a:lnTo>
                  <a:lnTo>
                    <a:pt x="836" y="174"/>
                  </a:lnTo>
                  <a:lnTo>
                    <a:pt x="868" y="192"/>
                  </a:lnTo>
                  <a:lnTo>
                    <a:pt x="898" y="214"/>
                  </a:lnTo>
                  <a:lnTo>
                    <a:pt x="928" y="238"/>
                  </a:lnTo>
                  <a:lnTo>
                    <a:pt x="958" y="266"/>
                  </a:lnTo>
                  <a:lnTo>
                    <a:pt x="986" y="298"/>
                  </a:lnTo>
                  <a:lnTo>
                    <a:pt x="1014" y="336"/>
                  </a:lnTo>
                  <a:lnTo>
                    <a:pt x="1016" y="342"/>
                  </a:lnTo>
                  <a:lnTo>
                    <a:pt x="1024" y="356"/>
                  </a:lnTo>
                  <a:lnTo>
                    <a:pt x="1034" y="376"/>
                  </a:lnTo>
                  <a:lnTo>
                    <a:pt x="1036" y="388"/>
                  </a:lnTo>
                  <a:lnTo>
                    <a:pt x="1036" y="398"/>
                  </a:lnTo>
                  <a:lnTo>
                    <a:pt x="1036" y="408"/>
                  </a:lnTo>
                  <a:lnTo>
                    <a:pt x="1032" y="416"/>
                  </a:lnTo>
                  <a:lnTo>
                    <a:pt x="1024" y="424"/>
                  </a:lnTo>
                  <a:lnTo>
                    <a:pt x="1014" y="428"/>
                  </a:lnTo>
                  <a:lnTo>
                    <a:pt x="998" y="430"/>
                  </a:lnTo>
                  <a:lnTo>
                    <a:pt x="978" y="428"/>
                  </a:lnTo>
                  <a:lnTo>
                    <a:pt x="952" y="424"/>
                  </a:lnTo>
                  <a:lnTo>
                    <a:pt x="920" y="414"/>
                  </a:lnTo>
                  <a:lnTo>
                    <a:pt x="902" y="390"/>
                  </a:lnTo>
                  <a:lnTo>
                    <a:pt x="880" y="364"/>
                  </a:lnTo>
                  <a:lnTo>
                    <a:pt x="852" y="332"/>
                  </a:lnTo>
                  <a:lnTo>
                    <a:pt x="820" y="300"/>
                  </a:lnTo>
                  <a:lnTo>
                    <a:pt x="786" y="266"/>
                  </a:lnTo>
                  <a:lnTo>
                    <a:pt x="748" y="236"/>
                  </a:lnTo>
                  <a:lnTo>
                    <a:pt x="728" y="222"/>
                  </a:lnTo>
                  <a:lnTo>
                    <a:pt x="710" y="212"/>
                  </a:lnTo>
                  <a:lnTo>
                    <a:pt x="686" y="202"/>
                  </a:lnTo>
                  <a:lnTo>
                    <a:pt x="664" y="196"/>
                  </a:lnTo>
                  <a:lnTo>
                    <a:pt x="642" y="190"/>
                  </a:lnTo>
                  <a:lnTo>
                    <a:pt x="632" y="190"/>
                  </a:lnTo>
                  <a:lnTo>
                    <a:pt x="624" y="192"/>
                  </a:lnTo>
                  <a:lnTo>
                    <a:pt x="618" y="196"/>
                  </a:lnTo>
                  <a:lnTo>
                    <a:pt x="614" y="202"/>
                  </a:lnTo>
                  <a:lnTo>
                    <a:pt x="614" y="210"/>
                  </a:lnTo>
                  <a:lnTo>
                    <a:pt x="618" y="222"/>
                  </a:lnTo>
                  <a:lnTo>
                    <a:pt x="626" y="238"/>
                  </a:lnTo>
                  <a:lnTo>
                    <a:pt x="640" y="258"/>
                  </a:lnTo>
                  <a:lnTo>
                    <a:pt x="650" y="266"/>
                  </a:lnTo>
                  <a:lnTo>
                    <a:pt x="676" y="290"/>
                  </a:lnTo>
                  <a:lnTo>
                    <a:pt x="714" y="326"/>
                  </a:lnTo>
                  <a:lnTo>
                    <a:pt x="732" y="346"/>
                  </a:lnTo>
                  <a:lnTo>
                    <a:pt x="752" y="368"/>
                  </a:lnTo>
                  <a:lnTo>
                    <a:pt x="770" y="392"/>
                  </a:lnTo>
                  <a:lnTo>
                    <a:pt x="786" y="418"/>
                  </a:lnTo>
                  <a:lnTo>
                    <a:pt x="800" y="442"/>
                  </a:lnTo>
                  <a:lnTo>
                    <a:pt x="810" y="468"/>
                  </a:lnTo>
                  <a:lnTo>
                    <a:pt x="814" y="480"/>
                  </a:lnTo>
                  <a:lnTo>
                    <a:pt x="816" y="494"/>
                  </a:lnTo>
                  <a:lnTo>
                    <a:pt x="816" y="506"/>
                  </a:lnTo>
                  <a:lnTo>
                    <a:pt x="816" y="518"/>
                  </a:lnTo>
                  <a:lnTo>
                    <a:pt x="812" y="530"/>
                  </a:lnTo>
                  <a:lnTo>
                    <a:pt x="808" y="540"/>
                  </a:lnTo>
                  <a:lnTo>
                    <a:pt x="802" y="552"/>
                  </a:lnTo>
                  <a:lnTo>
                    <a:pt x="796" y="562"/>
                  </a:lnTo>
                  <a:lnTo>
                    <a:pt x="788" y="562"/>
                  </a:lnTo>
                  <a:lnTo>
                    <a:pt x="778" y="562"/>
                  </a:lnTo>
                  <a:lnTo>
                    <a:pt x="764" y="560"/>
                  </a:lnTo>
                  <a:lnTo>
                    <a:pt x="748" y="556"/>
                  </a:lnTo>
                  <a:lnTo>
                    <a:pt x="728" y="548"/>
                  </a:lnTo>
                  <a:lnTo>
                    <a:pt x="706" y="536"/>
                  </a:lnTo>
                  <a:lnTo>
                    <a:pt x="682" y="520"/>
                  </a:lnTo>
                  <a:lnTo>
                    <a:pt x="656" y="500"/>
                  </a:lnTo>
                  <a:lnTo>
                    <a:pt x="628" y="472"/>
                  </a:lnTo>
                  <a:lnTo>
                    <a:pt x="596" y="438"/>
                  </a:lnTo>
                  <a:lnTo>
                    <a:pt x="566" y="398"/>
                  </a:lnTo>
                  <a:lnTo>
                    <a:pt x="532" y="348"/>
                  </a:lnTo>
                  <a:lnTo>
                    <a:pt x="498" y="288"/>
                  </a:lnTo>
                  <a:lnTo>
                    <a:pt x="464" y="220"/>
                  </a:lnTo>
                  <a:lnTo>
                    <a:pt x="430" y="140"/>
                  </a:lnTo>
                  <a:lnTo>
                    <a:pt x="366" y="148"/>
                  </a:lnTo>
                  <a:lnTo>
                    <a:pt x="406" y="216"/>
                  </a:lnTo>
                  <a:lnTo>
                    <a:pt x="444" y="286"/>
                  </a:lnTo>
                  <a:lnTo>
                    <a:pt x="464" y="326"/>
                  </a:lnTo>
                  <a:lnTo>
                    <a:pt x="486" y="370"/>
                  </a:lnTo>
                  <a:lnTo>
                    <a:pt x="506" y="414"/>
                  </a:lnTo>
                  <a:lnTo>
                    <a:pt x="524" y="460"/>
                  </a:lnTo>
                  <a:lnTo>
                    <a:pt x="538" y="504"/>
                  </a:lnTo>
                  <a:lnTo>
                    <a:pt x="550" y="546"/>
                  </a:lnTo>
                  <a:lnTo>
                    <a:pt x="558" y="586"/>
                  </a:lnTo>
                  <a:lnTo>
                    <a:pt x="560" y="604"/>
                  </a:lnTo>
                  <a:lnTo>
                    <a:pt x="560" y="622"/>
                  </a:lnTo>
                  <a:lnTo>
                    <a:pt x="560" y="638"/>
                  </a:lnTo>
                  <a:lnTo>
                    <a:pt x="556" y="654"/>
                  </a:lnTo>
                  <a:lnTo>
                    <a:pt x="552" y="666"/>
                  </a:lnTo>
                  <a:lnTo>
                    <a:pt x="546" y="678"/>
                  </a:lnTo>
                  <a:lnTo>
                    <a:pt x="538" y="682"/>
                  </a:lnTo>
                  <a:lnTo>
                    <a:pt x="530" y="684"/>
                  </a:lnTo>
                  <a:lnTo>
                    <a:pt x="518" y="686"/>
                  </a:lnTo>
                  <a:lnTo>
                    <a:pt x="504" y="686"/>
                  </a:lnTo>
                  <a:lnTo>
                    <a:pt x="488" y="682"/>
                  </a:lnTo>
                  <a:lnTo>
                    <a:pt x="470" y="674"/>
                  </a:lnTo>
                  <a:lnTo>
                    <a:pt x="452" y="664"/>
                  </a:lnTo>
                  <a:lnTo>
                    <a:pt x="430" y="646"/>
                  </a:lnTo>
                  <a:lnTo>
                    <a:pt x="410" y="620"/>
                  </a:lnTo>
                  <a:lnTo>
                    <a:pt x="388" y="588"/>
                  </a:lnTo>
                  <a:lnTo>
                    <a:pt x="366" y="548"/>
                  </a:lnTo>
                  <a:lnTo>
                    <a:pt x="344" y="496"/>
                  </a:lnTo>
                  <a:lnTo>
                    <a:pt x="322" y="434"/>
                  </a:lnTo>
                  <a:lnTo>
                    <a:pt x="300" y="360"/>
                  </a:lnTo>
                  <a:lnTo>
                    <a:pt x="282" y="274"/>
                  </a:lnTo>
                  <a:lnTo>
                    <a:pt x="234" y="266"/>
                  </a:lnTo>
                  <a:lnTo>
                    <a:pt x="248" y="342"/>
                  </a:lnTo>
                  <a:lnTo>
                    <a:pt x="262" y="422"/>
                  </a:lnTo>
                  <a:lnTo>
                    <a:pt x="274" y="516"/>
                  </a:lnTo>
                  <a:lnTo>
                    <a:pt x="280" y="566"/>
                  </a:lnTo>
                  <a:lnTo>
                    <a:pt x="282" y="616"/>
                  </a:lnTo>
                  <a:lnTo>
                    <a:pt x="284" y="664"/>
                  </a:lnTo>
                  <a:lnTo>
                    <a:pt x="284" y="710"/>
                  </a:lnTo>
                  <a:lnTo>
                    <a:pt x="280" y="752"/>
                  </a:lnTo>
                  <a:lnTo>
                    <a:pt x="274" y="788"/>
                  </a:lnTo>
                  <a:lnTo>
                    <a:pt x="270" y="804"/>
                  </a:lnTo>
                  <a:lnTo>
                    <a:pt x="264" y="820"/>
                  </a:lnTo>
                  <a:lnTo>
                    <a:pt x="258" y="832"/>
                  </a:lnTo>
                  <a:lnTo>
                    <a:pt x="250" y="842"/>
                  </a:lnTo>
                  <a:lnTo>
                    <a:pt x="250" y="830"/>
                  </a:lnTo>
                  <a:lnTo>
                    <a:pt x="246" y="798"/>
                  </a:lnTo>
                  <a:lnTo>
                    <a:pt x="238" y="748"/>
                  </a:lnTo>
                  <a:lnTo>
                    <a:pt x="232" y="720"/>
                  </a:lnTo>
                  <a:lnTo>
                    <a:pt x="224" y="690"/>
                  </a:lnTo>
                  <a:lnTo>
                    <a:pt x="214" y="656"/>
                  </a:lnTo>
                  <a:lnTo>
                    <a:pt x="202" y="624"/>
                  </a:lnTo>
                  <a:lnTo>
                    <a:pt x="188" y="590"/>
                  </a:lnTo>
                  <a:lnTo>
                    <a:pt x="170" y="556"/>
                  </a:lnTo>
                  <a:lnTo>
                    <a:pt x="150" y="524"/>
                  </a:lnTo>
                  <a:lnTo>
                    <a:pt x="128" y="492"/>
                  </a:lnTo>
                  <a:lnTo>
                    <a:pt x="100" y="464"/>
                  </a:lnTo>
                  <a:lnTo>
                    <a:pt x="70" y="438"/>
                  </a:lnTo>
                  <a:lnTo>
                    <a:pt x="0" y="46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256"/>
            <p:cNvSpPr>
              <a:spLocks/>
            </p:cNvSpPr>
            <p:nvPr userDrawn="1"/>
          </p:nvSpPr>
          <p:spPr bwMode="auto">
            <a:xfrm>
              <a:off x="4136" y="-3728"/>
              <a:ext cx="420" cy="480"/>
            </a:xfrm>
            <a:custGeom>
              <a:avLst/>
              <a:gdLst>
                <a:gd name="T0" fmla="*/ 8 w 416"/>
                <a:gd name="T1" fmla="*/ 418 h 480"/>
                <a:gd name="T2" fmla="*/ 2 w 416"/>
                <a:gd name="T3" fmla="*/ 392 h 480"/>
                <a:gd name="T4" fmla="*/ 0 w 416"/>
                <a:gd name="T5" fmla="*/ 350 h 480"/>
                <a:gd name="T6" fmla="*/ 6 w 416"/>
                <a:gd name="T7" fmla="*/ 320 h 480"/>
                <a:gd name="T8" fmla="*/ 20 w 416"/>
                <a:gd name="T9" fmla="*/ 292 h 480"/>
                <a:gd name="T10" fmla="*/ 46 w 416"/>
                <a:gd name="T11" fmla="*/ 268 h 480"/>
                <a:gd name="T12" fmla="*/ 95 w 416"/>
                <a:gd name="T13" fmla="*/ 256 h 480"/>
                <a:gd name="T14" fmla="*/ 123 w 416"/>
                <a:gd name="T15" fmla="*/ 254 h 480"/>
                <a:gd name="T16" fmla="*/ 166 w 416"/>
                <a:gd name="T17" fmla="*/ 248 h 480"/>
                <a:gd name="T18" fmla="*/ 226 w 416"/>
                <a:gd name="T19" fmla="*/ 230 h 480"/>
                <a:gd name="T20" fmla="*/ 275 w 416"/>
                <a:gd name="T21" fmla="*/ 210 h 480"/>
                <a:gd name="T22" fmla="*/ 313 w 416"/>
                <a:gd name="T23" fmla="*/ 178 h 480"/>
                <a:gd name="T24" fmla="*/ 337 w 416"/>
                <a:gd name="T25" fmla="*/ 148 h 480"/>
                <a:gd name="T26" fmla="*/ 347 w 416"/>
                <a:gd name="T27" fmla="*/ 122 h 480"/>
                <a:gd name="T28" fmla="*/ 353 w 416"/>
                <a:gd name="T29" fmla="*/ 94 h 480"/>
                <a:gd name="T30" fmla="*/ 353 w 416"/>
                <a:gd name="T31" fmla="*/ 60 h 480"/>
                <a:gd name="T32" fmla="*/ 351 w 416"/>
                <a:gd name="T33" fmla="*/ 44 h 480"/>
                <a:gd name="T34" fmla="*/ 373 w 416"/>
                <a:gd name="T35" fmla="*/ 18 h 480"/>
                <a:gd name="T36" fmla="*/ 396 w 416"/>
                <a:gd name="T37" fmla="*/ 4 h 480"/>
                <a:gd name="T38" fmla="*/ 408 w 416"/>
                <a:gd name="T39" fmla="*/ 0 h 480"/>
                <a:gd name="T40" fmla="*/ 420 w 416"/>
                <a:gd name="T41" fmla="*/ 4 h 480"/>
                <a:gd name="T42" fmla="*/ 430 w 416"/>
                <a:gd name="T43" fmla="*/ 22 h 480"/>
                <a:gd name="T44" fmla="*/ 434 w 416"/>
                <a:gd name="T45" fmla="*/ 36 h 480"/>
                <a:gd name="T46" fmla="*/ 436 w 416"/>
                <a:gd name="T47" fmla="*/ 78 h 480"/>
                <a:gd name="T48" fmla="*/ 434 w 416"/>
                <a:gd name="T49" fmla="*/ 122 h 480"/>
                <a:gd name="T50" fmla="*/ 424 w 416"/>
                <a:gd name="T51" fmla="*/ 174 h 480"/>
                <a:gd name="T52" fmla="*/ 404 w 416"/>
                <a:gd name="T53" fmla="*/ 228 h 480"/>
                <a:gd name="T54" fmla="*/ 376 w 416"/>
                <a:gd name="T55" fmla="*/ 264 h 480"/>
                <a:gd name="T56" fmla="*/ 351 w 416"/>
                <a:gd name="T57" fmla="*/ 286 h 480"/>
                <a:gd name="T58" fmla="*/ 325 w 416"/>
                <a:gd name="T59" fmla="*/ 304 h 480"/>
                <a:gd name="T60" fmla="*/ 293 w 416"/>
                <a:gd name="T61" fmla="*/ 318 h 480"/>
                <a:gd name="T62" fmla="*/ 250 w 416"/>
                <a:gd name="T63" fmla="*/ 328 h 480"/>
                <a:gd name="T64" fmla="*/ 228 w 416"/>
                <a:gd name="T65" fmla="*/ 332 h 480"/>
                <a:gd name="T66" fmla="*/ 210 w 416"/>
                <a:gd name="T67" fmla="*/ 322 h 480"/>
                <a:gd name="T68" fmla="*/ 192 w 416"/>
                <a:gd name="T69" fmla="*/ 316 h 480"/>
                <a:gd name="T70" fmla="*/ 172 w 416"/>
                <a:gd name="T71" fmla="*/ 318 h 480"/>
                <a:gd name="T72" fmla="*/ 145 w 416"/>
                <a:gd name="T73" fmla="*/ 330 h 480"/>
                <a:gd name="T74" fmla="*/ 129 w 416"/>
                <a:gd name="T75" fmla="*/ 358 h 480"/>
                <a:gd name="T76" fmla="*/ 117 w 416"/>
                <a:gd name="T77" fmla="*/ 406 h 480"/>
                <a:gd name="T78" fmla="*/ 115 w 416"/>
                <a:gd name="T79" fmla="*/ 480 h 48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6" h="480">
                  <a:moveTo>
                    <a:pt x="8" y="418"/>
                  </a:moveTo>
                  <a:lnTo>
                    <a:pt x="8" y="418"/>
                  </a:lnTo>
                  <a:lnTo>
                    <a:pt x="6" y="410"/>
                  </a:lnTo>
                  <a:lnTo>
                    <a:pt x="2" y="392"/>
                  </a:lnTo>
                  <a:lnTo>
                    <a:pt x="0" y="366"/>
                  </a:lnTo>
                  <a:lnTo>
                    <a:pt x="0" y="350"/>
                  </a:lnTo>
                  <a:lnTo>
                    <a:pt x="2" y="336"/>
                  </a:lnTo>
                  <a:lnTo>
                    <a:pt x="6" y="320"/>
                  </a:lnTo>
                  <a:lnTo>
                    <a:pt x="12" y="306"/>
                  </a:lnTo>
                  <a:lnTo>
                    <a:pt x="20" y="292"/>
                  </a:lnTo>
                  <a:lnTo>
                    <a:pt x="32" y="280"/>
                  </a:lnTo>
                  <a:lnTo>
                    <a:pt x="46" y="268"/>
                  </a:lnTo>
                  <a:lnTo>
                    <a:pt x="66" y="260"/>
                  </a:lnTo>
                  <a:lnTo>
                    <a:pt x="90" y="256"/>
                  </a:lnTo>
                  <a:lnTo>
                    <a:pt x="118" y="254"/>
                  </a:lnTo>
                  <a:lnTo>
                    <a:pt x="128" y="252"/>
                  </a:lnTo>
                  <a:lnTo>
                    <a:pt x="156" y="248"/>
                  </a:lnTo>
                  <a:lnTo>
                    <a:pt x="194" y="238"/>
                  </a:lnTo>
                  <a:lnTo>
                    <a:pt x="216" y="230"/>
                  </a:lnTo>
                  <a:lnTo>
                    <a:pt x="238" y="222"/>
                  </a:lnTo>
                  <a:lnTo>
                    <a:pt x="260" y="210"/>
                  </a:lnTo>
                  <a:lnTo>
                    <a:pt x="280" y="196"/>
                  </a:lnTo>
                  <a:lnTo>
                    <a:pt x="298" y="178"/>
                  </a:lnTo>
                  <a:lnTo>
                    <a:pt x="314" y="158"/>
                  </a:lnTo>
                  <a:lnTo>
                    <a:pt x="322" y="148"/>
                  </a:lnTo>
                  <a:lnTo>
                    <a:pt x="326" y="134"/>
                  </a:lnTo>
                  <a:lnTo>
                    <a:pt x="332" y="122"/>
                  </a:lnTo>
                  <a:lnTo>
                    <a:pt x="336" y="108"/>
                  </a:lnTo>
                  <a:lnTo>
                    <a:pt x="338" y="94"/>
                  </a:lnTo>
                  <a:lnTo>
                    <a:pt x="338" y="78"/>
                  </a:lnTo>
                  <a:lnTo>
                    <a:pt x="338" y="60"/>
                  </a:lnTo>
                  <a:lnTo>
                    <a:pt x="336" y="44"/>
                  </a:lnTo>
                  <a:lnTo>
                    <a:pt x="346" y="30"/>
                  </a:lnTo>
                  <a:lnTo>
                    <a:pt x="356" y="18"/>
                  </a:lnTo>
                  <a:lnTo>
                    <a:pt x="368" y="8"/>
                  </a:lnTo>
                  <a:lnTo>
                    <a:pt x="376" y="4"/>
                  </a:lnTo>
                  <a:lnTo>
                    <a:pt x="382" y="0"/>
                  </a:lnTo>
                  <a:lnTo>
                    <a:pt x="388" y="0"/>
                  </a:lnTo>
                  <a:lnTo>
                    <a:pt x="394" y="0"/>
                  </a:lnTo>
                  <a:lnTo>
                    <a:pt x="400" y="4"/>
                  </a:lnTo>
                  <a:lnTo>
                    <a:pt x="406" y="12"/>
                  </a:lnTo>
                  <a:lnTo>
                    <a:pt x="410" y="22"/>
                  </a:lnTo>
                  <a:lnTo>
                    <a:pt x="414" y="36"/>
                  </a:lnTo>
                  <a:lnTo>
                    <a:pt x="414" y="48"/>
                  </a:lnTo>
                  <a:lnTo>
                    <a:pt x="416" y="78"/>
                  </a:lnTo>
                  <a:lnTo>
                    <a:pt x="416" y="100"/>
                  </a:lnTo>
                  <a:lnTo>
                    <a:pt x="414" y="122"/>
                  </a:lnTo>
                  <a:lnTo>
                    <a:pt x="410" y="148"/>
                  </a:lnTo>
                  <a:lnTo>
                    <a:pt x="404" y="174"/>
                  </a:lnTo>
                  <a:lnTo>
                    <a:pt x="394" y="202"/>
                  </a:lnTo>
                  <a:lnTo>
                    <a:pt x="384" y="228"/>
                  </a:lnTo>
                  <a:lnTo>
                    <a:pt x="368" y="252"/>
                  </a:lnTo>
                  <a:lnTo>
                    <a:pt x="358" y="264"/>
                  </a:lnTo>
                  <a:lnTo>
                    <a:pt x="348" y="276"/>
                  </a:lnTo>
                  <a:lnTo>
                    <a:pt x="336" y="286"/>
                  </a:lnTo>
                  <a:lnTo>
                    <a:pt x="324" y="296"/>
                  </a:lnTo>
                  <a:lnTo>
                    <a:pt x="310" y="304"/>
                  </a:lnTo>
                  <a:lnTo>
                    <a:pt x="294" y="312"/>
                  </a:lnTo>
                  <a:lnTo>
                    <a:pt x="278" y="318"/>
                  </a:lnTo>
                  <a:lnTo>
                    <a:pt x="260" y="324"/>
                  </a:lnTo>
                  <a:lnTo>
                    <a:pt x="240" y="328"/>
                  </a:lnTo>
                  <a:lnTo>
                    <a:pt x="218" y="332"/>
                  </a:lnTo>
                  <a:lnTo>
                    <a:pt x="214" y="328"/>
                  </a:lnTo>
                  <a:lnTo>
                    <a:pt x="200" y="322"/>
                  </a:lnTo>
                  <a:lnTo>
                    <a:pt x="192" y="318"/>
                  </a:lnTo>
                  <a:lnTo>
                    <a:pt x="182" y="316"/>
                  </a:lnTo>
                  <a:lnTo>
                    <a:pt x="172" y="316"/>
                  </a:lnTo>
                  <a:lnTo>
                    <a:pt x="162" y="318"/>
                  </a:lnTo>
                  <a:lnTo>
                    <a:pt x="150" y="322"/>
                  </a:lnTo>
                  <a:lnTo>
                    <a:pt x="140" y="330"/>
                  </a:lnTo>
                  <a:lnTo>
                    <a:pt x="132" y="342"/>
                  </a:lnTo>
                  <a:lnTo>
                    <a:pt x="124" y="358"/>
                  </a:lnTo>
                  <a:lnTo>
                    <a:pt x="116" y="378"/>
                  </a:lnTo>
                  <a:lnTo>
                    <a:pt x="112" y="406"/>
                  </a:lnTo>
                  <a:lnTo>
                    <a:pt x="110" y="440"/>
                  </a:lnTo>
                  <a:lnTo>
                    <a:pt x="110" y="480"/>
                  </a:lnTo>
                  <a:lnTo>
                    <a:pt x="8" y="4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257"/>
            <p:cNvSpPr>
              <a:spLocks/>
            </p:cNvSpPr>
            <p:nvPr userDrawn="1"/>
          </p:nvSpPr>
          <p:spPr bwMode="auto">
            <a:xfrm>
              <a:off x="6076" y="-4528"/>
              <a:ext cx="1940" cy="420"/>
            </a:xfrm>
            <a:custGeom>
              <a:avLst/>
              <a:gdLst>
                <a:gd name="T0" fmla="*/ 1884 w 1954"/>
                <a:gd name="T1" fmla="*/ 307 h 418"/>
                <a:gd name="T2" fmla="*/ 1856 w 1954"/>
                <a:gd name="T3" fmla="*/ 269 h 418"/>
                <a:gd name="T4" fmla="*/ 1807 w 1954"/>
                <a:gd name="T5" fmla="*/ 213 h 418"/>
                <a:gd name="T6" fmla="*/ 1728 w 1954"/>
                <a:gd name="T7" fmla="*/ 147 h 418"/>
                <a:gd name="T8" fmla="*/ 1682 w 1954"/>
                <a:gd name="T9" fmla="*/ 113 h 418"/>
                <a:gd name="T10" fmla="*/ 1626 w 1954"/>
                <a:gd name="T11" fmla="*/ 76 h 418"/>
                <a:gd name="T12" fmla="*/ 1565 w 1954"/>
                <a:gd name="T13" fmla="*/ 48 h 418"/>
                <a:gd name="T14" fmla="*/ 1499 w 1954"/>
                <a:gd name="T15" fmla="*/ 26 h 418"/>
                <a:gd name="T16" fmla="*/ 1425 w 1954"/>
                <a:gd name="T17" fmla="*/ 10 h 418"/>
                <a:gd name="T18" fmla="*/ 1344 w 1954"/>
                <a:gd name="T19" fmla="*/ 0 h 418"/>
                <a:gd name="T20" fmla="*/ 1259 w 1954"/>
                <a:gd name="T21" fmla="*/ 2 h 418"/>
                <a:gd name="T22" fmla="*/ 1165 w 1954"/>
                <a:gd name="T23" fmla="*/ 12 h 418"/>
                <a:gd name="T24" fmla="*/ 1064 w 1954"/>
                <a:gd name="T25" fmla="*/ 36 h 418"/>
                <a:gd name="T26" fmla="*/ 715 w 1954"/>
                <a:gd name="T27" fmla="*/ 149 h 418"/>
                <a:gd name="T28" fmla="*/ 516 w 1954"/>
                <a:gd name="T29" fmla="*/ 203 h 418"/>
                <a:gd name="T30" fmla="*/ 411 w 1954"/>
                <a:gd name="T31" fmla="*/ 227 h 418"/>
                <a:gd name="T32" fmla="*/ 320 w 1954"/>
                <a:gd name="T33" fmla="*/ 235 h 418"/>
                <a:gd name="T34" fmla="*/ 238 w 1954"/>
                <a:gd name="T35" fmla="*/ 233 h 418"/>
                <a:gd name="T36" fmla="*/ 169 w 1954"/>
                <a:gd name="T37" fmla="*/ 213 h 418"/>
                <a:gd name="T38" fmla="*/ 133 w 1954"/>
                <a:gd name="T39" fmla="*/ 197 h 418"/>
                <a:gd name="T40" fmla="*/ 69 w 1954"/>
                <a:gd name="T41" fmla="*/ 163 h 418"/>
                <a:gd name="T42" fmla="*/ 38 w 1954"/>
                <a:gd name="T43" fmla="*/ 151 h 418"/>
                <a:gd name="T44" fmla="*/ 12 w 1954"/>
                <a:gd name="T45" fmla="*/ 147 h 418"/>
                <a:gd name="T46" fmla="*/ 4 w 1954"/>
                <a:gd name="T47" fmla="*/ 153 h 418"/>
                <a:gd name="T48" fmla="*/ 0 w 1954"/>
                <a:gd name="T49" fmla="*/ 161 h 418"/>
                <a:gd name="T50" fmla="*/ 2 w 1954"/>
                <a:gd name="T51" fmla="*/ 177 h 418"/>
                <a:gd name="T52" fmla="*/ 28 w 1954"/>
                <a:gd name="T53" fmla="*/ 225 h 418"/>
                <a:gd name="T54" fmla="*/ 125 w 1954"/>
                <a:gd name="T55" fmla="*/ 428 h 418"/>
                <a:gd name="T56" fmla="*/ 214 w 1954"/>
                <a:gd name="T57" fmla="*/ 316 h 418"/>
                <a:gd name="T58" fmla="*/ 230 w 1954"/>
                <a:gd name="T59" fmla="*/ 316 h 418"/>
                <a:gd name="T60" fmla="*/ 349 w 1954"/>
                <a:gd name="T61" fmla="*/ 316 h 418"/>
                <a:gd name="T62" fmla="*/ 447 w 1954"/>
                <a:gd name="T63" fmla="*/ 307 h 418"/>
                <a:gd name="T64" fmla="*/ 558 w 1954"/>
                <a:gd name="T65" fmla="*/ 291 h 418"/>
                <a:gd name="T66" fmla="*/ 685 w 1954"/>
                <a:gd name="T67" fmla="*/ 261 h 418"/>
                <a:gd name="T68" fmla="*/ 824 w 1954"/>
                <a:gd name="T69" fmla="*/ 219 h 418"/>
                <a:gd name="T70" fmla="*/ 967 w 1954"/>
                <a:gd name="T71" fmla="*/ 159 h 418"/>
                <a:gd name="T72" fmla="*/ 1005 w 1954"/>
                <a:gd name="T73" fmla="*/ 143 h 418"/>
                <a:gd name="T74" fmla="*/ 1076 w 1954"/>
                <a:gd name="T75" fmla="*/ 119 h 418"/>
                <a:gd name="T76" fmla="*/ 1149 w 1954"/>
                <a:gd name="T77" fmla="*/ 100 h 418"/>
                <a:gd name="T78" fmla="*/ 1217 w 1954"/>
                <a:gd name="T79" fmla="*/ 96 h 418"/>
                <a:gd name="T80" fmla="*/ 1286 w 1954"/>
                <a:gd name="T81" fmla="*/ 98 h 418"/>
                <a:gd name="T82" fmla="*/ 1348 w 1954"/>
                <a:gd name="T83" fmla="*/ 111 h 418"/>
                <a:gd name="T84" fmla="*/ 1412 w 1954"/>
                <a:gd name="T85" fmla="*/ 127 h 418"/>
                <a:gd name="T86" fmla="*/ 1493 w 1954"/>
                <a:gd name="T87" fmla="*/ 155 h 418"/>
                <a:gd name="T88" fmla="*/ 1589 w 1954"/>
                <a:gd name="T89" fmla="*/ 201 h 418"/>
                <a:gd name="T90" fmla="*/ 1664 w 1954"/>
                <a:gd name="T91" fmla="*/ 245 h 418"/>
                <a:gd name="T92" fmla="*/ 1709 w 1954"/>
                <a:gd name="T93" fmla="*/ 277 h 418"/>
                <a:gd name="T94" fmla="*/ 1811 w 1954"/>
                <a:gd name="T95" fmla="*/ 398 h 41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954" h="418">
                  <a:moveTo>
                    <a:pt x="1954" y="302"/>
                  </a:moveTo>
                  <a:lnTo>
                    <a:pt x="1954" y="302"/>
                  </a:lnTo>
                  <a:lnTo>
                    <a:pt x="1940" y="284"/>
                  </a:lnTo>
                  <a:lnTo>
                    <a:pt x="1924" y="264"/>
                  </a:lnTo>
                  <a:lnTo>
                    <a:pt x="1900" y="238"/>
                  </a:lnTo>
                  <a:lnTo>
                    <a:pt x="1872" y="208"/>
                  </a:lnTo>
                  <a:lnTo>
                    <a:pt x="1834" y="174"/>
                  </a:lnTo>
                  <a:lnTo>
                    <a:pt x="1792" y="142"/>
                  </a:lnTo>
                  <a:lnTo>
                    <a:pt x="1768" y="124"/>
                  </a:lnTo>
                  <a:lnTo>
                    <a:pt x="1742" y="108"/>
                  </a:lnTo>
                  <a:lnTo>
                    <a:pt x="1714" y="92"/>
                  </a:lnTo>
                  <a:lnTo>
                    <a:pt x="1686" y="76"/>
                  </a:lnTo>
                  <a:lnTo>
                    <a:pt x="1656" y="62"/>
                  </a:lnTo>
                  <a:lnTo>
                    <a:pt x="1622" y="48"/>
                  </a:lnTo>
                  <a:lnTo>
                    <a:pt x="1588" y="36"/>
                  </a:lnTo>
                  <a:lnTo>
                    <a:pt x="1554" y="26"/>
                  </a:lnTo>
                  <a:lnTo>
                    <a:pt x="1516" y="16"/>
                  </a:lnTo>
                  <a:lnTo>
                    <a:pt x="1476" y="10"/>
                  </a:lnTo>
                  <a:lnTo>
                    <a:pt x="1436" y="4"/>
                  </a:lnTo>
                  <a:lnTo>
                    <a:pt x="1394" y="0"/>
                  </a:lnTo>
                  <a:lnTo>
                    <a:pt x="1350" y="0"/>
                  </a:lnTo>
                  <a:lnTo>
                    <a:pt x="1304" y="2"/>
                  </a:lnTo>
                  <a:lnTo>
                    <a:pt x="1256" y="6"/>
                  </a:lnTo>
                  <a:lnTo>
                    <a:pt x="1208" y="12"/>
                  </a:lnTo>
                  <a:lnTo>
                    <a:pt x="1156" y="24"/>
                  </a:lnTo>
                  <a:lnTo>
                    <a:pt x="1104" y="36"/>
                  </a:lnTo>
                  <a:lnTo>
                    <a:pt x="740" y="144"/>
                  </a:lnTo>
                  <a:lnTo>
                    <a:pt x="598" y="182"/>
                  </a:lnTo>
                  <a:lnTo>
                    <a:pt x="536" y="198"/>
                  </a:lnTo>
                  <a:lnTo>
                    <a:pt x="478" y="212"/>
                  </a:lnTo>
                  <a:lnTo>
                    <a:pt x="426" y="222"/>
                  </a:lnTo>
                  <a:lnTo>
                    <a:pt x="376" y="228"/>
                  </a:lnTo>
                  <a:lnTo>
                    <a:pt x="330" y="230"/>
                  </a:lnTo>
                  <a:lnTo>
                    <a:pt x="288" y="230"/>
                  </a:lnTo>
                  <a:lnTo>
                    <a:pt x="248" y="228"/>
                  </a:lnTo>
                  <a:lnTo>
                    <a:pt x="210" y="220"/>
                  </a:lnTo>
                  <a:lnTo>
                    <a:pt x="174" y="208"/>
                  </a:lnTo>
                  <a:lnTo>
                    <a:pt x="138" y="192"/>
                  </a:lnTo>
                  <a:lnTo>
                    <a:pt x="104" y="172"/>
                  </a:lnTo>
                  <a:lnTo>
                    <a:pt x="70" y="158"/>
                  </a:lnTo>
                  <a:lnTo>
                    <a:pt x="54" y="150"/>
                  </a:lnTo>
                  <a:lnTo>
                    <a:pt x="38" y="146"/>
                  </a:lnTo>
                  <a:lnTo>
                    <a:pt x="22" y="142"/>
                  </a:lnTo>
                  <a:lnTo>
                    <a:pt x="12" y="142"/>
                  </a:lnTo>
                  <a:lnTo>
                    <a:pt x="6" y="144"/>
                  </a:lnTo>
                  <a:lnTo>
                    <a:pt x="4" y="148"/>
                  </a:lnTo>
                  <a:lnTo>
                    <a:pt x="2" y="152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2" y="172"/>
                  </a:lnTo>
                  <a:lnTo>
                    <a:pt x="12" y="192"/>
                  </a:lnTo>
                  <a:lnTo>
                    <a:pt x="28" y="220"/>
                  </a:lnTo>
                  <a:lnTo>
                    <a:pt x="52" y="256"/>
                  </a:lnTo>
                  <a:lnTo>
                    <a:pt x="130" y="418"/>
                  </a:lnTo>
                  <a:lnTo>
                    <a:pt x="270" y="402"/>
                  </a:lnTo>
                  <a:lnTo>
                    <a:pt x="224" y="310"/>
                  </a:lnTo>
                  <a:lnTo>
                    <a:pt x="240" y="310"/>
                  </a:lnTo>
                  <a:lnTo>
                    <a:pt x="288" y="312"/>
                  </a:lnTo>
                  <a:lnTo>
                    <a:pt x="364" y="310"/>
                  </a:lnTo>
                  <a:lnTo>
                    <a:pt x="410" y="306"/>
                  </a:lnTo>
                  <a:lnTo>
                    <a:pt x="462" y="302"/>
                  </a:lnTo>
                  <a:lnTo>
                    <a:pt x="518" y="294"/>
                  </a:lnTo>
                  <a:lnTo>
                    <a:pt x="578" y="286"/>
                  </a:lnTo>
                  <a:lnTo>
                    <a:pt x="642" y="272"/>
                  </a:lnTo>
                  <a:lnTo>
                    <a:pt x="710" y="256"/>
                  </a:lnTo>
                  <a:lnTo>
                    <a:pt x="780" y="238"/>
                  </a:lnTo>
                  <a:lnTo>
                    <a:pt x="854" y="214"/>
                  </a:lnTo>
                  <a:lnTo>
                    <a:pt x="928" y="186"/>
                  </a:lnTo>
                  <a:lnTo>
                    <a:pt x="1002" y="154"/>
                  </a:lnTo>
                  <a:lnTo>
                    <a:pt x="1040" y="138"/>
                  </a:lnTo>
                  <a:lnTo>
                    <a:pt x="1078" y="124"/>
                  </a:lnTo>
                  <a:lnTo>
                    <a:pt x="1116" y="114"/>
                  </a:lnTo>
                  <a:lnTo>
                    <a:pt x="1154" y="106"/>
                  </a:lnTo>
                  <a:lnTo>
                    <a:pt x="1190" y="100"/>
                  </a:lnTo>
                  <a:lnTo>
                    <a:pt x="1226" y="96"/>
                  </a:lnTo>
                  <a:lnTo>
                    <a:pt x="1262" y="96"/>
                  </a:lnTo>
                  <a:lnTo>
                    <a:pt x="1296" y="96"/>
                  </a:lnTo>
                  <a:lnTo>
                    <a:pt x="1332" y="98"/>
                  </a:lnTo>
                  <a:lnTo>
                    <a:pt x="1364" y="102"/>
                  </a:lnTo>
                  <a:lnTo>
                    <a:pt x="1398" y="106"/>
                  </a:lnTo>
                  <a:lnTo>
                    <a:pt x="1430" y="114"/>
                  </a:lnTo>
                  <a:lnTo>
                    <a:pt x="1462" y="122"/>
                  </a:lnTo>
                  <a:lnTo>
                    <a:pt x="1492" y="130"/>
                  </a:lnTo>
                  <a:lnTo>
                    <a:pt x="1548" y="150"/>
                  </a:lnTo>
                  <a:lnTo>
                    <a:pt x="1600" y="172"/>
                  </a:lnTo>
                  <a:lnTo>
                    <a:pt x="1648" y="196"/>
                  </a:lnTo>
                  <a:lnTo>
                    <a:pt x="1688" y="218"/>
                  </a:lnTo>
                  <a:lnTo>
                    <a:pt x="1724" y="240"/>
                  </a:lnTo>
                  <a:lnTo>
                    <a:pt x="1752" y="258"/>
                  </a:lnTo>
                  <a:lnTo>
                    <a:pt x="1772" y="272"/>
                  </a:lnTo>
                  <a:lnTo>
                    <a:pt x="1790" y="286"/>
                  </a:lnTo>
                  <a:lnTo>
                    <a:pt x="1876" y="388"/>
                  </a:lnTo>
                  <a:lnTo>
                    <a:pt x="1954" y="3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258"/>
            <p:cNvSpPr>
              <a:spLocks/>
            </p:cNvSpPr>
            <p:nvPr userDrawn="1"/>
          </p:nvSpPr>
          <p:spPr bwMode="auto">
            <a:xfrm>
              <a:off x="6996" y="-4248"/>
              <a:ext cx="1760" cy="1040"/>
            </a:xfrm>
            <a:custGeom>
              <a:avLst/>
              <a:gdLst>
                <a:gd name="T0" fmla="*/ 1047 w 1762"/>
                <a:gd name="T1" fmla="*/ 8 h 1032"/>
                <a:gd name="T2" fmla="*/ 1159 w 1762"/>
                <a:gd name="T3" fmla="*/ 0 h 1032"/>
                <a:gd name="T4" fmla="*/ 1322 w 1762"/>
                <a:gd name="T5" fmla="*/ 16 h 1032"/>
                <a:gd name="T6" fmla="*/ 1416 w 1762"/>
                <a:gd name="T7" fmla="*/ 40 h 1032"/>
                <a:gd name="T8" fmla="*/ 1508 w 1762"/>
                <a:gd name="T9" fmla="*/ 85 h 1032"/>
                <a:gd name="T10" fmla="*/ 1594 w 1762"/>
                <a:gd name="T11" fmla="*/ 145 h 1032"/>
                <a:gd name="T12" fmla="*/ 1672 w 1762"/>
                <a:gd name="T13" fmla="*/ 230 h 1032"/>
                <a:gd name="T14" fmla="*/ 1734 w 1762"/>
                <a:gd name="T15" fmla="*/ 343 h 1032"/>
                <a:gd name="T16" fmla="*/ 1750 w 1762"/>
                <a:gd name="T17" fmla="*/ 393 h 1032"/>
                <a:gd name="T18" fmla="*/ 1746 w 1762"/>
                <a:gd name="T19" fmla="*/ 451 h 1032"/>
                <a:gd name="T20" fmla="*/ 1726 w 1762"/>
                <a:gd name="T21" fmla="*/ 490 h 1032"/>
                <a:gd name="T22" fmla="*/ 1678 w 1762"/>
                <a:gd name="T23" fmla="*/ 498 h 1032"/>
                <a:gd name="T24" fmla="*/ 1594 w 1762"/>
                <a:gd name="T25" fmla="*/ 456 h 1032"/>
                <a:gd name="T26" fmla="*/ 1554 w 1762"/>
                <a:gd name="T27" fmla="*/ 437 h 1032"/>
                <a:gd name="T28" fmla="*/ 1482 w 1762"/>
                <a:gd name="T29" fmla="*/ 415 h 1032"/>
                <a:gd name="T30" fmla="*/ 1388 w 1762"/>
                <a:gd name="T31" fmla="*/ 403 h 1032"/>
                <a:gd name="T32" fmla="*/ 1291 w 1762"/>
                <a:gd name="T33" fmla="*/ 419 h 1032"/>
                <a:gd name="T34" fmla="*/ 1241 w 1762"/>
                <a:gd name="T35" fmla="*/ 443 h 1032"/>
                <a:gd name="T36" fmla="*/ 1193 w 1762"/>
                <a:gd name="T37" fmla="*/ 484 h 1032"/>
                <a:gd name="T38" fmla="*/ 1135 w 1762"/>
                <a:gd name="T39" fmla="*/ 524 h 1032"/>
                <a:gd name="T40" fmla="*/ 1047 w 1762"/>
                <a:gd name="T41" fmla="*/ 566 h 1032"/>
                <a:gd name="T42" fmla="*/ 965 w 1762"/>
                <a:gd name="T43" fmla="*/ 589 h 1032"/>
                <a:gd name="T44" fmla="*/ 875 w 1762"/>
                <a:gd name="T45" fmla="*/ 584 h 1032"/>
                <a:gd name="T46" fmla="*/ 853 w 1762"/>
                <a:gd name="T47" fmla="*/ 619 h 1032"/>
                <a:gd name="T48" fmla="*/ 771 w 1762"/>
                <a:gd name="T49" fmla="*/ 705 h 1032"/>
                <a:gd name="T50" fmla="*/ 697 w 1762"/>
                <a:gd name="T51" fmla="*/ 762 h 1032"/>
                <a:gd name="T52" fmla="*/ 605 w 1762"/>
                <a:gd name="T53" fmla="*/ 800 h 1032"/>
                <a:gd name="T54" fmla="*/ 525 w 1762"/>
                <a:gd name="T55" fmla="*/ 814 h 1032"/>
                <a:gd name="T56" fmla="*/ 388 w 1762"/>
                <a:gd name="T57" fmla="*/ 858 h 1032"/>
                <a:gd name="T58" fmla="*/ 286 w 1762"/>
                <a:gd name="T59" fmla="*/ 909 h 1032"/>
                <a:gd name="T60" fmla="*/ 190 w 1762"/>
                <a:gd name="T61" fmla="*/ 978 h 1032"/>
                <a:gd name="T62" fmla="*/ 0 w 1762"/>
                <a:gd name="T63" fmla="*/ 935 h 1032"/>
                <a:gd name="T64" fmla="*/ 102 w 1762"/>
                <a:gd name="T65" fmla="*/ 863 h 1032"/>
                <a:gd name="T66" fmla="*/ 246 w 1762"/>
                <a:gd name="T67" fmla="*/ 778 h 1032"/>
                <a:gd name="T68" fmla="*/ 364 w 1762"/>
                <a:gd name="T69" fmla="*/ 725 h 1032"/>
                <a:gd name="T70" fmla="*/ 469 w 1762"/>
                <a:gd name="T71" fmla="*/ 699 h 1032"/>
                <a:gd name="T72" fmla="*/ 507 w 1762"/>
                <a:gd name="T73" fmla="*/ 697 h 1032"/>
                <a:gd name="T74" fmla="*/ 599 w 1762"/>
                <a:gd name="T75" fmla="*/ 677 h 1032"/>
                <a:gd name="T76" fmla="*/ 677 w 1762"/>
                <a:gd name="T77" fmla="*/ 639 h 1032"/>
                <a:gd name="T78" fmla="*/ 739 w 1762"/>
                <a:gd name="T79" fmla="*/ 587 h 1032"/>
                <a:gd name="T80" fmla="*/ 799 w 1762"/>
                <a:gd name="T81" fmla="*/ 520 h 1032"/>
                <a:gd name="T82" fmla="*/ 855 w 1762"/>
                <a:gd name="T83" fmla="*/ 427 h 1032"/>
                <a:gd name="T84" fmla="*/ 901 w 1762"/>
                <a:gd name="T85" fmla="*/ 306 h 1032"/>
                <a:gd name="T86" fmla="*/ 937 w 1762"/>
                <a:gd name="T87" fmla="*/ 157 h 1032"/>
                <a:gd name="T88" fmla="*/ 1061 w 1762"/>
                <a:gd name="T89" fmla="*/ 117 h 1032"/>
                <a:gd name="T90" fmla="*/ 1037 w 1762"/>
                <a:gd name="T91" fmla="*/ 224 h 1032"/>
                <a:gd name="T92" fmla="*/ 985 w 1762"/>
                <a:gd name="T93" fmla="*/ 375 h 1032"/>
                <a:gd name="T94" fmla="*/ 961 w 1762"/>
                <a:gd name="T95" fmla="*/ 425 h 1032"/>
                <a:gd name="T96" fmla="*/ 1069 w 1762"/>
                <a:gd name="T97" fmla="*/ 369 h 1032"/>
                <a:gd name="T98" fmla="*/ 1185 w 1762"/>
                <a:gd name="T99" fmla="*/ 324 h 1032"/>
                <a:gd name="T100" fmla="*/ 1318 w 1762"/>
                <a:gd name="T101" fmla="*/ 298 h 1032"/>
                <a:gd name="T102" fmla="*/ 1412 w 1762"/>
                <a:gd name="T103" fmla="*/ 298 h 1032"/>
                <a:gd name="T104" fmla="*/ 1484 w 1762"/>
                <a:gd name="T105" fmla="*/ 310 h 1032"/>
                <a:gd name="T106" fmla="*/ 1526 w 1762"/>
                <a:gd name="T107" fmla="*/ 316 h 1032"/>
                <a:gd name="T108" fmla="*/ 1562 w 1762"/>
                <a:gd name="T109" fmla="*/ 300 h 1032"/>
                <a:gd name="T110" fmla="*/ 1568 w 1762"/>
                <a:gd name="T111" fmla="*/ 278 h 1032"/>
                <a:gd name="T112" fmla="*/ 1542 w 1762"/>
                <a:gd name="T113" fmla="*/ 246 h 1032"/>
                <a:gd name="T114" fmla="*/ 1514 w 1762"/>
                <a:gd name="T115" fmla="*/ 226 h 1032"/>
                <a:gd name="T116" fmla="*/ 1440 w 1762"/>
                <a:gd name="T117" fmla="*/ 177 h 1032"/>
                <a:gd name="T118" fmla="*/ 1344 w 1762"/>
                <a:gd name="T119" fmla="*/ 143 h 1032"/>
                <a:gd name="T120" fmla="*/ 1227 w 1762"/>
                <a:gd name="T121" fmla="*/ 121 h 1032"/>
                <a:gd name="T122" fmla="*/ 1107 w 1762"/>
                <a:gd name="T123" fmla="*/ 129 h 1032"/>
                <a:gd name="T124" fmla="*/ 1031 w 1762"/>
                <a:gd name="T125" fmla="*/ 149 h 10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62" h="1032">
                  <a:moveTo>
                    <a:pt x="1028" y="12"/>
                  </a:moveTo>
                  <a:lnTo>
                    <a:pt x="1028" y="12"/>
                  </a:lnTo>
                  <a:lnTo>
                    <a:pt x="1052" y="8"/>
                  </a:lnTo>
                  <a:lnTo>
                    <a:pt x="1080" y="4"/>
                  </a:lnTo>
                  <a:lnTo>
                    <a:pt x="1118" y="2"/>
                  </a:lnTo>
                  <a:lnTo>
                    <a:pt x="1164" y="0"/>
                  </a:lnTo>
                  <a:lnTo>
                    <a:pt x="1216" y="2"/>
                  </a:lnTo>
                  <a:lnTo>
                    <a:pt x="1272" y="6"/>
                  </a:lnTo>
                  <a:lnTo>
                    <a:pt x="1332" y="16"/>
                  </a:lnTo>
                  <a:lnTo>
                    <a:pt x="1362" y="22"/>
                  </a:lnTo>
                  <a:lnTo>
                    <a:pt x="1394" y="30"/>
                  </a:lnTo>
                  <a:lnTo>
                    <a:pt x="1426" y="40"/>
                  </a:lnTo>
                  <a:lnTo>
                    <a:pt x="1456" y="52"/>
                  </a:lnTo>
                  <a:lnTo>
                    <a:pt x="1486" y="64"/>
                  </a:lnTo>
                  <a:lnTo>
                    <a:pt x="1518" y="80"/>
                  </a:lnTo>
                  <a:lnTo>
                    <a:pt x="1548" y="98"/>
                  </a:lnTo>
                  <a:lnTo>
                    <a:pt x="1576" y="118"/>
                  </a:lnTo>
                  <a:lnTo>
                    <a:pt x="1604" y="140"/>
                  </a:lnTo>
                  <a:lnTo>
                    <a:pt x="1632" y="164"/>
                  </a:lnTo>
                  <a:lnTo>
                    <a:pt x="1658" y="190"/>
                  </a:lnTo>
                  <a:lnTo>
                    <a:pt x="1682" y="220"/>
                  </a:lnTo>
                  <a:lnTo>
                    <a:pt x="1704" y="254"/>
                  </a:lnTo>
                  <a:lnTo>
                    <a:pt x="1724" y="290"/>
                  </a:lnTo>
                  <a:lnTo>
                    <a:pt x="1744" y="328"/>
                  </a:lnTo>
                  <a:lnTo>
                    <a:pt x="1760" y="370"/>
                  </a:lnTo>
                  <a:lnTo>
                    <a:pt x="1760" y="378"/>
                  </a:lnTo>
                  <a:lnTo>
                    <a:pt x="1762" y="398"/>
                  </a:lnTo>
                  <a:lnTo>
                    <a:pt x="1760" y="424"/>
                  </a:lnTo>
                  <a:lnTo>
                    <a:pt x="1756" y="436"/>
                  </a:lnTo>
                  <a:lnTo>
                    <a:pt x="1752" y="450"/>
                  </a:lnTo>
                  <a:lnTo>
                    <a:pt x="1744" y="460"/>
                  </a:lnTo>
                  <a:lnTo>
                    <a:pt x="1736" y="470"/>
                  </a:lnTo>
                  <a:lnTo>
                    <a:pt x="1722" y="476"/>
                  </a:lnTo>
                  <a:lnTo>
                    <a:pt x="1708" y="478"/>
                  </a:lnTo>
                  <a:lnTo>
                    <a:pt x="1688" y="478"/>
                  </a:lnTo>
                  <a:lnTo>
                    <a:pt x="1664" y="470"/>
                  </a:lnTo>
                  <a:lnTo>
                    <a:pt x="1636" y="458"/>
                  </a:lnTo>
                  <a:lnTo>
                    <a:pt x="1604" y="440"/>
                  </a:lnTo>
                  <a:lnTo>
                    <a:pt x="1594" y="434"/>
                  </a:lnTo>
                  <a:lnTo>
                    <a:pt x="1564" y="422"/>
                  </a:lnTo>
                  <a:lnTo>
                    <a:pt x="1542" y="414"/>
                  </a:lnTo>
                  <a:lnTo>
                    <a:pt x="1518" y="406"/>
                  </a:lnTo>
                  <a:lnTo>
                    <a:pt x="1492" y="400"/>
                  </a:lnTo>
                  <a:lnTo>
                    <a:pt x="1462" y="394"/>
                  </a:lnTo>
                  <a:lnTo>
                    <a:pt x="1432" y="390"/>
                  </a:lnTo>
                  <a:lnTo>
                    <a:pt x="1398" y="388"/>
                  </a:lnTo>
                  <a:lnTo>
                    <a:pt x="1366" y="390"/>
                  </a:lnTo>
                  <a:lnTo>
                    <a:pt x="1332" y="394"/>
                  </a:lnTo>
                  <a:lnTo>
                    <a:pt x="1296" y="404"/>
                  </a:lnTo>
                  <a:lnTo>
                    <a:pt x="1280" y="410"/>
                  </a:lnTo>
                  <a:lnTo>
                    <a:pt x="1264" y="418"/>
                  </a:lnTo>
                  <a:lnTo>
                    <a:pt x="1246" y="428"/>
                  </a:lnTo>
                  <a:lnTo>
                    <a:pt x="1230" y="438"/>
                  </a:lnTo>
                  <a:lnTo>
                    <a:pt x="1214" y="450"/>
                  </a:lnTo>
                  <a:lnTo>
                    <a:pt x="1198" y="464"/>
                  </a:lnTo>
                  <a:lnTo>
                    <a:pt x="1172" y="484"/>
                  </a:lnTo>
                  <a:lnTo>
                    <a:pt x="1140" y="504"/>
                  </a:lnTo>
                  <a:lnTo>
                    <a:pt x="1100" y="526"/>
                  </a:lnTo>
                  <a:lnTo>
                    <a:pt x="1078" y="536"/>
                  </a:lnTo>
                  <a:lnTo>
                    <a:pt x="1052" y="546"/>
                  </a:lnTo>
                  <a:lnTo>
                    <a:pt x="1026" y="556"/>
                  </a:lnTo>
                  <a:lnTo>
                    <a:pt x="998" y="562"/>
                  </a:lnTo>
                  <a:lnTo>
                    <a:pt x="970" y="568"/>
                  </a:lnTo>
                  <a:lnTo>
                    <a:pt x="940" y="570"/>
                  </a:lnTo>
                  <a:lnTo>
                    <a:pt x="910" y="568"/>
                  </a:lnTo>
                  <a:lnTo>
                    <a:pt x="880" y="564"/>
                  </a:lnTo>
                  <a:lnTo>
                    <a:pt x="874" y="574"/>
                  </a:lnTo>
                  <a:lnTo>
                    <a:pt x="858" y="594"/>
                  </a:lnTo>
                  <a:lnTo>
                    <a:pt x="832" y="626"/>
                  </a:lnTo>
                  <a:lnTo>
                    <a:pt x="798" y="662"/>
                  </a:lnTo>
                  <a:lnTo>
                    <a:pt x="776" y="680"/>
                  </a:lnTo>
                  <a:lnTo>
                    <a:pt x="754" y="698"/>
                  </a:lnTo>
                  <a:lnTo>
                    <a:pt x="728" y="716"/>
                  </a:lnTo>
                  <a:lnTo>
                    <a:pt x="702" y="732"/>
                  </a:lnTo>
                  <a:lnTo>
                    <a:pt x="672" y="748"/>
                  </a:lnTo>
                  <a:lnTo>
                    <a:pt x="642" y="760"/>
                  </a:lnTo>
                  <a:lnTo>
                    <a:pt x="610" y="770"/>
                  </a:lnTo>
                  <a:lnTo>
                    <a:pt x="576" y="776"/>
                  </a:lnTo>
                  <a:lnTo>
                    <a:pt x="530" y="784"/>
                  </a:lnTo>
                  <a:lnTo>
                    <a:pt x="482" y="796"/>
                  </a:lnTo>
                  <a:lnTo>
                    <a:pt x="422" y="814"/>
                  </a:lnTo>
                  <a:lnTo>
                    <a:pt x="388" y="826"/>
                  </a:lnTo>
                  <a:lnTo>
                    <a:pt x="354" y="840"/>
                  </a:lnTo>
                  <a:lnTo>
                    <a:pt x="320" y="856"/>
                  </a:lnTo>
                  <a:lnTo>
                    <a:pt x="286" y="874"/>
                  </a:lnTo>
                  <a:lnTo>
                    <a:pt x="252" y="894"/>
                  </a:lnTo>
                  <a:lnTo>
                    <a:pt x="220" y="916"/>
                  </a:lnTo>
                  <a:lnTo>
                    <a:pt x="190" y="942"/>
                  </a:lnTo>
                  <a:lnTo>
                    <a:pt x="162" y="970"/>
                  </a:lnTo>
                  <a:lnTo>
                    <a:pt x="76" y="1032"/>
                  </a:lnTo>
                  <a:lnTo>
                    <a:pt x="0" y="900"/>
                  </a:lnTo>
                  <a:lnTo>
                    <a:pt x="48" y="866"/>
                  </a:lnTo>
                  <a:lnTo>
                    <a:pt x="102" y="830"/>
                  </a:lnTo>
                  <a:lnTo>
                    <a:pt x="170" y="790"/>
                  </a:lnTo>
                  <a:lnTo>
                    <a:pt x="206" y="770"/>
                  </a:lnTo>
                  <a:lnTo>
                    <a:pt x="246" y="748"/>
                  </a:lnTo>
                  <a:lnTo>
                    <a:pt x="284" y="730"/>
                  </a:lnTo>
                  <a:lnTo>
                    <a:pt x="324" y="712"/>
                  </a:lnTo>
                  <a:lnTo>
                    <a:pt x="364" y="698"/>
                  </a:lnTo>
                  <a:lnTo>
                    <a:pt x="402" y="686"/>
                  </a:lnTo>
                  <a:lnTo>
                    <a:pt x="440" y="678"/>
                  </a:lnTo>
                  <a:lnTo>
                    <a:pt x="474" y="674"/>
                  </a:lnTo>
                  <a:lnTo>
                    <a:pt x="492" y="674"/>
                  </a:lnTo>
                  <a:lnTo>
                    <a:pt x="512" y="672"/>
                  </a:lnTo>
                  <a:lnTo>
                    <a:pt x="538" y="670"/>
                  </a:lnTo>
                  <a:lnTo>
                    <a:pt x="568" y="662"/>
                  </a:lnTo>
                  <a:lnTo>
                    <a:pt x="604" y="652"/>
                  </a:lnTo>
                  <a:lnTo>
                    <a:pt x="642" y="636"/>
                  </a:lnTo>
                  <a:lnTo>
                    <a:pt x="662" y="626"/>
                  </a:lnTo>
                  <a:lnTo>
                    <a:pt x="682" y="614"/>
                  </a:lnTo>
                  <a:lnTo>
                    <a:pt x="704" y="600"/>
                  </a:lnTo>
                  <a:lnTo>
                    <a:pt x="724" y="584"/>
                  </a:lnTo>
                  <a:lnTo>
                    <a:pt x="744" y="566"/>
                  </a:lnTo>
                  <a:lnTo>
                    <a:pt x="764" y="546"/>
                  </a:lnTo>
                  <a:lnTo>
                    <a:pt x="786" y="524"/>
                  </a:lnTo>
                  <a:lnTo>
                    <a:pt x="804" y="500"/>
                  </a:lnTo>
                  <a:lnTo>
                    <a:pt x="824" y="474"/>
                  </a:lnTo>
                  <a:lnTo>
                    <a:pt x="842" y="444"/>
                  </a:lnTo>
                  <a:lnTo>
                    <a:pt x="860" y="412"/>
                  </a:lnTo>
                  <a:lnTo>
                    <a:pt x="876" y="376"/>
                  </a:lnTo>
                  <a:lnTo>
                    <a:pt x="892" y="338"/>
                  </a:lnTo>
                  <a:lnTo>
                    <a:pt x="906" y="296"/>
                  </a:lnTo>
                  <a:lnTo>
                    <a:pt x="920" y="252"/>
                  </a:lnTo>
                  <a:lnTo>
                    <a:pt x="932" y="204"/>
                  </a:lnTo>
                  <a:lnTo>
                    <a:pt x="942" y="152"/>
                  </a:lnTo>
                  <a:lnTo>
                    <a:pt x="950" y="98"/>
                  </a:lnTo>
                  <a:lnTo>
                    <a:pt x="1066" y="112"/>
                  </a:lnTo>
                  <a:lnTo>
                    <a:pt x="1060" y="142"/>
                  </a:lnTo>
                  <a:lnTo>
                    <a:pt x="1052" y="174"/>
                  </a:lnTo>
                  <a:lnTo>
                    <a:pt x="1042" y="214"/>
                  </a:lnTo>
                  <a:lnTo>
                    <a:pt x="1028" y="260"/>
                  </a:lnTo>
                  <a:lnTo>
                    <a:pt x="1010" y="310"/>
                  </a:lnTo>
                  <a:lnTo>
                    <a:pt x="990" y="360"/>
                  </a:lnTo>
                  <a:lnTo>
                    <a:pt x="978" y="386"/>
                  </a:lnTo>
                  <a:lnTo>
                    <a:pt x="966" y="410"/>
                  </a:lnTo>
                  <a:lnTo>
                    <a:pt x="978" y="402"/>
                  </a:lnTo>
                  <a:lnTo>
                    <a:pt x="1016" y="382"/>
                  </a:lnTo>
                  <a:lnTo>
                    <a:pt x="1074" y="354"/>
                  </a:lnTo>
                  <a:lnTo>
                    <a:pt x="1110" y="340"/>
                  </a:lnTo>
                  <a:lnTo>
                    <a:pt x="1148" y="326"/>
                  </a:lnTo>
                  <a:lnTo>
                    <a:pt x="1190" y="314"/>
                  </a:lnTo>
                  <a:lnTo>
                    <a:pt x="1234" y="302"/>
                  </a:lnTo>
                  <a:lnTo>
                    <a:pt x="1280" y="294"/>
                  </a:lnTo>
                  <a:lnTo>
                    <a:pt x="1326" y="288"/>
                  </a:lnTo>
                  <a:lnTo>
                    <a:pt x="1374" y="286"/>
                  </a:lnTo>
                  <a:lnTo>
                    <a:pt x="1398" y="286"/>
                  </a:lnTo>
                  <a:lnTo>
                    <a:pt x="1422" y="288"/>
                  </a:lnTo>
                  <a:lnTo>
                    <a:pt x="1446" y="290"/>
                  </a:lnTo>
                  <a:lnTo>
                    <a:pt x="1470" y="294"/>
                  </a:lnTo>
                  <a:lnTo>
                    <a:pt x="1494" y="300"/>
                  </a:lnTo>
                  <a:lnTo>
                    <a:pt x="1518" y="308"/>
                  </a:lnTo>
                  <a:lnTo>
                    <a:pt x="1536" y="306"/>
                  </a:lnTo>
                  <a:lnTo>
                    <a:pt x="1552" y="302"/>
                  </a:lnTo>
                  <a:lnTo>
                    <a:pt x="1566" y="294"/>
                  </a:lnTo>
                  <a:lnTo>
                    <a:pt x="1572" y="290"/>
                  </a:lnTo>
                  <a:lnTo>
                    <a:pt x="1576" y="284"/>
                  </a:lnTo>
                  <a:lnTo>
                    <a:pt x="1578" y="276"/>
                  </a:lnTo>
                  <a:lnTo>
                    <a:pt x="1578" y="268"/>
                  </a:lnTo>
                  <a:lnTo>
                    <a:pt x="1572" y="258"/>
                  </a:lnTo>
                  <a:lnTo>
                    <a:pt x="1564" y="248"/>
                  </a:lnTo>
                  <a:lnTo>
                    <a:pt x="1552" y="236"/>
                  </a:lnTo>
                  <a:lnTo>
                    <a:pt x="1534" y="222"/>
                  </a:lnTo>
                  <a:lnTo>
                    <a:pt x="1524" y="216"/>
                  </a:lnTo>
                  <a:lnTo>
                    <a:pt x="1496" y="196"/>
                  </a:lnTo>
                  <a:lnTo>
                    <a:pt x="1474" y="186"/>
                  </a:lnTo>
                  <a:lnTo>
                    <a:pt x="1450" y="172"/>
                  </a:lnTo>
                  <a:lnTo>
                    <a:pt x="1422" y="160"/>
                  </a:lnTo>
                  <a:lnTo>
                    <a:pt x="1390" y="148"/>
                  </a:lnTo>
                  <a:lnTo>
                    <a:pt x="1354" y="138"/>
                  </a:lnTo>
                  <a:lnTo>
                    <a:pt x="1316" y="128"/>
                  </a:lnTo>
                  <a:lnTo>
                    <a:pt x="1276" y="120"/>
                  </a:lnTo>
                  <a:lnTo>
                    <a:pt x="1232" y="116"/>
                  </a:lnTo>
                  <a:lnTo>
                    <a:pt x="1186" y="116"/>
                  </a:lnTo>
                  <a:lnTo>
                    <a:pt x="1138" y="120"/>
                  </a:lnTo>
                  <a:lnTo>
                    <a:pt x="1112" y="124"/>
                  </a:lnTo>
                  <a:lnTo>
                    <a:pt x="1086" y="130"/>
                  </a:lnTo>
                  <a:lnTo>
                    <a:pt x="1062" y="136"/>
                  </a:lnTo>
                  <a:lnTo>
                    <a:pt x="1036" y="144"/>
                  </a:lnTo>
                  <a:lnTo>
                    <a:pt x="934" y="28"/>
                  </a:lnTo>
                  <a:lnTo>
                    <a:pt x="1028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259"/>
            <p:cNvSpPr>
              <a:spLocks/>
            </p:cNvSpPr>
            <p:nvPr userDrawn="1"/>
          </p:nvSpPr>
          <p:spPr bwMode="auto">
            <a:xfrm>
              <a:off x="7876" y="-3788"/>
              <a:ext cx="1180" cy="420"/>
            </a:xfrm>
            <a:custGeom>
              <a:avLst/>
              <a:gdLst>
                <a:gd name="T0" fmla="*/ 240 w 1180"/>
                <a:gd name="T1" fmla="*/ 0 h 424"/>
                <a:gd name="T2" fmla="*/ 370 w 1180"/>
                <a:gd name="T3" fmla="*/ 53 h 424"/>
                <a:gd name="T4" fmla="*/ 554 w 1180"/>
                <a:gd name="T5" fmla="*/ 125 h 424"/>
                <a:gd name="T6" fmla="*/ 658 w 1180"/>
                <a:gd name="T7" fmla="*/ 156 h 424"/>
                <a:gd name="T8" fmla="*/ 764 w 1180"/>
                <a:gd name="T9" fmla="*/ 182 h 424"/>
                <a:gd name="T10" fmla="*/ 864 w 1180"/>
                <a:gd name="T11" fmla="*/ 200 h 424"/>
                <a:gd name="T12" fmla="*/ 868 w 1180"/>
                <a:gd name="T13" fmla="*/ 202 h 424"/>
                <a:gd name="T14" fmla="*/ 894 w 1180"/>
                <a:gd name="T15" fmla="*/ 208 h 424"/>
                <a:gd name="T16" fmla="*/ 918 w 1180"/>
                <a:gd name="T17" fmla="*/ 206 h 424"/>
                <a:gd name="T18" fmla="*/ 946 w 1180"/>
                <a:gd name="T19" fmla="*/ 198 h 424"/>
                <a:gd name="T20" fmla="*/ 980 w 1180"/>
                <a:gd name="T21" fmla="*/ 180 h 424"/>
                <a:gd name="T22" fmla="*/ 1016 w 1180"/>
                <a:gd name="T23" fmla="*/ 155 h 424"/>
                <a:gd name="T24" fmla="*/ 1058 w 1180"/>
                <a:gd name="T25" fmla="*/ 111 h 424"/>
                <a:gd name="T26" fmla="*/ 1068 w 1180"/>
                <a:gd name="T27" fmla="*/ 111 h 424"/>
                <a:gd name="T28" fmla="*/ 1118 w 1180"/>
                <a:gd name="T29" fmla="*/ 107 h 424"/>
                <a:gd name="T30" fmla="*/ 1148 w 1180"/>
                <a:gd name="T31" fmla="*/ 111 h 424"/>
                <a:gd name="T32" fmla="*/ 1170 w 1180"/>
                <a:gd name="T33" fmla="*/ 121 h 424"/>
                <a:gd name="T34" fmla="*/ 1180 w 1180"/>
                <a:gd name="T35" fmla="*/ 135 h 424"/>
                <a:gd name="T36" fmla="*/ 1180 w 1180"/>
                <a:gd name="T37" fmla="*/ 149 h 424"/>
                <a:gd name="T38" fmla="*/ 1172 w 1180"/>
                <a:gd name="T39" fmla="*/ 168 h 424"/>
                <a:gd name="T40" fmla="*/ 1136 w 1180"/>
                <a:gd name="T41" fmla="*/ 216 h 424"/>
                <a:gd name="T42" fmla="*/ 1132 w 1180"/>
                <a:gd name="T43" fmla="*/ 228 h 424"/>
                <a:gd name="T44" fmla="*/ 1118 w 1180"/>
                <a:gd name="T45" fmla="*/ 257 h 424"/>
                <a:gd name="T46" fmla="*/ 1092 w 1180"/>
                <a:gd name="T47" fmla="*/ 293 h 424"/>
                <a:gd name="T48" fmla="*/ 1050 w 1180"/>
                <a:gd name="T49" fmla="*/ 335 h 424"/>
                <a:gd name="T50" fmla="*/ 1006 w 1180"/>
                <a:gd name="T51" fmla="*/ 362 h 424"/>
                <a:gd name="T52" fmla="*/ 970 w 1180"/>
                <a:gd name="T53" fmla="*/ 378 h 424"/>
                <a:gd name="T54" fmla="*/ 930 w 1180"/>
                <a:gd name="T55" fmla="*/ 392 h 424"/>
                <a:gd name="T56" fmla="*/ 882 w 1180"/>
                <a:gd name="T57" fmla="*/ 400 h 424"/>
                <a:gd name="T58" fmla="*/ 830 w 1180"/>
                <a:gd name="T59" fmla="*/ 404 h 424"/>
                <a:gd name="T60" fmla="*/ 770 w 1180"/>
                <a:gd name="T61" fmla="*/ 402 h 424"/>
                <a:gd name="T62" fmla="*/ 706 w 1180"/>
                <a:gd name="T63" fmla="*/ 392 h 424"/>
                <a:gd name="T64" fmla="*/ 670 w 1180"/>
                <a:gd name="T65" fmla="*/ 386 h 424"/>
                <a:gd name="T66" fmla="*/ 490 w 1180"/>
                <a:gd name="T67" fmla="*/ 297 h 424"/>
                <a:gd name="T68" fmla="*/ 266 w 1180"/>
                <a:gd name="T69" fmla="*/ 194 h 424"/>
                <a:gd name="T70" fmla="*/ 156 w 1180"/>
                <a:gd name="T71" fmla="*/ 153 h 424"/>
                <a:gd name="T72" fmla="*/ 64 w 1180"/>
                <a:gd name="T73" fmla="*/ 123 h 424"/>
                <a:gd name="T74" fmla="*/ 12 w 1180"/>
                <a:gd name="T75" fmla="*/ 113 h 424"/>
                <a:gd name="T76" fmla="*/ 92 w 1180"/>
                <a:gd name="T77" fmla="*/ 46 h 424"/>
                <a:gd name="T78" fmla="*/ 144 w 1180"/>
                <a:gd name="T79" fmla="*/ 61 h 424"/>
                <a:gd name="T80" fmla="*/ 276 w 1180"/>
                <a:gd name="T81" fmla="*/ 113 h 424"/>
                <a:gd name="T82" fmla="*/ 404 w 1180"/>
                <a:gd name="T83" fmla="*/ 168 h 424"/>
                <a:gd name="T84" fmla="*/ 492 w 1180"/>
                <a:gd name="T85" fmla="*/ 216 h 424"/>
                <a:gd name="T86" fmla="*/ 580 w 1180"/>
                <a:gd name="T87" fmla="*/ 267 h 424"/>
                <a:gd name="T88" fmla="*/ 622 w 1180"/>
                <a:gd name="T89" fmla="*/ 297 h 424"/>
                <a:gd name="T90" fmla="*/ 690 w 1180"/>
                <a:gd name="T91" fmla="*/ 303 h 424"/>
                <a:gd name="T92" fmla="*/ 760 w 1180"/>
                <a:gd name="T93" fmla="*/ 303 h 424"/>
                <a:gd name="T94" fmla="*/ 786 w 1180"/>
                <a:gd name="T95" fmla="*/ 297 h 424"/>
                <a:gd name="T96" fmla="*/ 800 w 1180"/>
                <a:gd name="T97" fmla="*/ 285 h 424"/>
                <a:gd name="T98" fmla="*/ 800 w 1180"/>
                <a:gd name="T99" fmla="*/ 277 h 424"/>
                <a:gd name="T100" fmla="*/ 794 w 1180"/>
                <a:gd name="T101" fmla="*/ 265 h 424"/>
                <a:gd name="T102" fmla="*/ 780 w 1180"/>
                <a:gd name="T103" fmla="*/ 257 h 424"/>
                <a:gd name="T104" fmla="*/ 730 w 1180"/>
                <a:gd name="T105" fmla="*/ 230 h 424"/>
                <a:gd name="T106" fmla="*/ 612 w 1180"/>
                <a:gd name="T107" fmla="*/ 180 h 424"/>
                <a:gd name="T108" fmla="*/ 338 w 1180"/>
                <a:gd name="T109" fmla="*/ 83 h 424"/>
                <a:gd name="T110" fmla="*/ 242 w 1180"/>
                <a:gd name="T111" fmla="*/ 48 h 424"/>
                <a:gd name="T112" fmla="*/ 240 w 1180"/>
                <a:gd name="T113" fmla="*/ 0 h 42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180" h="424">
                  <a:moveTo>
                    <a:pt x="240" y="0"/>
                  </a:moveTo>
                  <a:lnTo>
                    <a:pt x="240" y="0"/>
                  </a:lnTo>
                  <a:lnTo>
                    <a:pt x="302" y="28"/>
                  </a:lnTo>
                  <a:lnTo>
                    <a:pt x="370" y="58"/>
                  </a:lnTo>
                  <a:lnTo>
                    <a:pt x="456" y="94"/>
                  </a:lnTo>
                  <a:lnTo>
                    <a:pt x="554" y="130"/>
                  </a:lnTo>
                  <a:lnTo>
                    <a:pt x="606" y="148"/>
                  </a:lnTo>
                  <a:lnTo>
                    <a:pt x="658" y="164"/>
                  </a:lnTo>
                  <a:lnTo>
                    <a:pt x="712" y="180"/>
                  </a:lnTo>
                  <a:lnTo>
                    <a:pt x="764" y="192"/>
                  </a:lnTo>
                  <a:lnTo>
                    <a:pt x="814" y="202"/>
                  </a:lnTo>
                  <a:lnTo>
                    <a:pt x="864" y="210"/>
                  </a:lnTo>
                  <a:lnTo>
                    <a:pt x="868" y="212"/>
                  </a:lnTo>
                  <a:lnTo>
                    <a:pt x="878" y="216"/>
                  </a:lnTo>
                  <a:lnTo>
                    <a:pt x="894" y="218"/>
                  </a:lnTo>
                  <a:lnTo>
                    <a:pt x="906" y="218"/>
                  </a:lnTo>
                  <a:lnTo>
                    <a:pt x="918" y="216"/>
                  </a:lnTo>
                  <a:lnTo>
                    <a:pt x="932" y="214"/>
                  </a:lnTo>
                  <a:lnTo>
                    <a:pt x="946" y="208"/>
                  </a:lnTo>
                  <a:lnTo>
                    <a:pt x="962" y="200"/>
                  </a:lnTo>
                  <a:lnTo>
                    <a:pt x="980" y="190"/>
                  </a:lnTo>
                  <a:lnTo>
                    <a:pt x="998" y="178"/>
                  </a:lnTo>
                  <a:lnTo>
                    <a:pt x="1016" y="162"/>
                  </a:lnTo>
                  <a:lnTo>
                    <a:pt x="1038" y="142"/>
                  </a:lnTo>
                  <a:lnTo>
                    <a:pt x="1058" y="116"/>
                  </a:lnTo>
                  <a:lnTo>
                    <a:pt x="1068" y="116"/>
                  </a:lnTo>
                  <a:lnTo>
                    <a:pt x="1090" y="114"/>
                  </a:lnTo>
                  <a:lnTo>
                    <a:pt x="1118" y="112"/>
                  </a:lnTo>
                  <a:lnTo>
                    <a:pt x="1134" y="114"/>
                  </a:lnTo>
                  <a:lnTo>
                    <a:pt x="1148" y="116"/>
                  </a:lnTo>
                  <a:lnTo>
                    <a:pt x="1160" y="120"/>
                  </a:lnTo>
                  <a:lnTo>
                    <a:pt x="1170" y="126"/>
                  </a:lnTo>
                  <a:lnTo>
                    <a:pt x="1178" y="136"/>
                  </a:lnTo>
                  <a:lnTo>
                    <a:pt x="1180" y="140"/>
                  </a:lnTo>
                  <a:lnTo>
                    <a:pt x="1180" y="146"/>
                  </a:lnTo>
                  <a:lnTo>
                    <a:pt x="1180" y="154"/>
                  </a:lnTo>
                  <a:lnTo>
                    <a:pt x="1178" y="160"/>
                  </a:lnTo>
                  <a:lnTo>
                    <a:pt x="1172" y="178"/>
                  </a:lnTo>
                  <a:lnTo>
                    <a:pt x="1158" y="200"/>
                  </a:lnTo>
                  <a:lnTo>
                    <a:pt x="1136" y="226"/>
                  </a:lnTo>
                  <a:lnTo>
                    <a:pt x="1132" y="238"/>
                  </a:lnTo>
                  <a:lnTo>
                    <a:pt x="1126" y="250"/>
                  </a:lnTo>
                  <a:lnTo>
                    <a:pt x="1118" y="268"/>
                  </a:lnTo>
                  <a:lnTo>
                    <a:pt x="1106" y="286"/>
                  </a:lnTo>
                  <a:lnTo>
                    <a:pt x="1092" y="308"/>
                  </a:lnTo>
                  <a:lnTo>
                    <a:pt x="1072" y="330"/>
                  </a:lnTo>
                  <a:lnTo>
                    <a:pt x="1050" y="350"/>
                  </a:lnTo>
                  <a:lnTo>
                    <a:pt x="1022" y="372"/>
                  </a:lnTo>
                  <a:lnTo>
                    <a:pt x="1006" y="380"/>
                  </a:lnTo>
                  <a:lnTo>
                    <a:pt x="988" y="390"/>
                  </a:lnTo>
                  <a:lnTo>
                    <a:pt x="970" y="398"/>
                  </a:lnTo>
                  <a:lnTo>
                    <a:pt x="950" y="406"/>
                  </a:lnTo>
                  <a:lnTo>
                    <a:pt x="930" y="412"/>
                  </a:lnTo>
                  <a:lnTo>
                    <a:pt x="906" y="416"/>
                  </a:lnTo>
                  <a:lnTo>
                    <a:pt x="882" y="420"/>
                  </a:lnTo>
                  <a:lnTo>
                    <a:pt x="858" y="424"/>
                  </a:lnTo>
                  <a:lnTo>
                    <a:pt x="830" y="424"/>
                  </a:lnTo>
                  <a:lnTo>
                    <a:pt x="802" y="424"/>
                  </a:lnTo>
                  <a:lnTo>
                    <a:pt x="770" y="422"/>
                  </a:lnTo>
                  <a:lnTo>
                    <a:pt x="738" y="418"/>
                  </a:lnTo>
                  <a:lnTo>
                    <a:pt x="706" y="412"/>
                  </a:lnTo>
                  <a:lnTo>
                    <a:pt x="670" y="406"/>
                  </a:lnTo>
                  <a:lnTo>
                    <a:pt x="582" y="360"/>
                  </a:lnTo>
                  <a:lnTo>
                    <a:pt x="490" y="312"/>
                  </a:lnTo>
                  <a:lnTo>
                    <a:pt x="382" y="258"/>
                  </a:lnTo>
                  <a:lnTo>
                    <a:pt x="266" y="204"/>
                  </a:lnTo>
                  <a:lnTo>
                    <a:pt x="210" y="180"/>
                  </a:lnTo>
                  <a:lnTo>
                    <a:pt x="156" y="158"/>
                  </a:lnTo>
                  <a:lnTo>
                    <a:pt x="108" y="140"/>
                  </a:lnTo>
                  <a:lnTo>
                    <a:pt x="64" y="128"/>
                  </a:lnTo>
                  <a:lnTo>
                    <a:pt x="28" y="118"/>
                  </a:lnTo>
                  <a:lnTo>
                    <a:pt x="12" y="118"/>
                  </a:lnTo>
                  <a:lnTo>
                    <a:pt x="0" y="116"/>
                  </a:lnTo>
                  <a:lnTo>
                    <a:pt x="92" y="46"/>
                  </a:lnTo>
                  <a:lnTo>
                    <a:pt x="144" y="66"/>
                  </a:lnTo>
                  <a:lnTo>
                    <a:pt x="202" y="88"/>
                  </a:lnTo>
                  <a:lnTo>
                    <a:pt x="276" y="118"/>
                  </a:lnTo>
                  <a:lnTo>
                    <a:pt x="360" y="156"/>
                  </a:lnTo>
                  <a:lnTo>
                    <a:pt x="404" y="178"/>
                  </a:lnTo>
                  <a:lnTo>
                    <a:pt x="448" y="202"/>
                  </a:lnTo>
                  <a:lnTo>
                    <a:pt x="492" y="226"/>
                  </a:lnTo>
                  <a:lnTo>
                    <a:pt x="538" y="254"/>
                  </a:lnTo>
                  <a:lnTo>
                    <a:pt x="580" y="282"/>
                  </a:lnTo>
                  <a:lnTo>
                    <a:pt x="622" y="312"/>
                  </a:lnTo>
                  <a:lnTo>
                    <a:pt x="656" y="316"/>
                  </a:lnTo>
                  <a:lnTo>
                    <a:pt x="690" y="318"/>
                  </a:lnTo>
                  <a:lnTo>
                    <a:pt x="726" y="320"/>
                  </a:lnTo>
                  <a:lnTo>
                    <a:pt x="760" y="318"/>
                  </a:lnTo>
                  <a:lnTo>
                    <a:pt x="776" y="316"/>
                  </a:lnTo>
                  <a:lnTo>
                    <a:pt x="786" y="312"/>
                  </a:lnTo>
                  <a:lnTo>
                    <a:pt x="796" y="306"/>
                  </a:lnTo>
                  <a:lnTo>
                    <a:pt x="800" y="300"/>
                  </a:lnTo>
                  <a:lnTo>
                    <a:pt x="800" y="296"/>
                  </a:lnTo>
                  <a:lnTo>
                    <a:pt x="800" y="292"/>
                  </a:lnTo>
                  <a:lnTo>
                    <a:pt x="794" y="280"/>
                  </a:lnTo>
                  <a:lnTo>
                    <a:pt x="788" y="274"/>
                  </a:lnTo>
                  <a:lnTo>
                    <a:pt x="780" y="268"/>
                  </a:lnTo>
                  <a:lnTo>
                    <a:pt x="760" y="254"/>
                  </a:lnTo>
                  <a:lnTo>
                    <a:pt x="730" y="240"/>
                  </a:lnTo>
                  <a:lnTo>
                    <a:pt x="696" y="224"/>
                  </a:lnTo>
                  <a:lnTo>
                    <a:pt x="612" y="190"/>
                  </a:lnTo>
                  <a:lnTo>
                    <a:pt x="518" y="154"/>
                  </a:lnTo>
                  <a:lnTo>
                    <a:pt x="338" y="88"/>
                  </a:lnTo>
                  <a:lnTo>
                    <a:pt x="268" y="60"/>
                  </a:lnTo>
                  <a:lnTo>
                    <a:pt x="242" y="48"/>
                  </a:lnTo>
                  <a:lnTo>
                    <a:pt x="226" y="4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260"/>
            <p:cNvSpPr>
              <a:spLocks/>
            </p:cNvSpPr>
            <p:nvPr userDrawn="1"/>
          </p:nvSpPr>
          <p:spPr bwMode="auto">
            <a:xfrm>
              <a:off x="7496" y="-3688"/>
              <a:ext cx="640" cy="320"/>
            </a:xfrm>
            <a:custGeom>
              <a:avLst/>
              <a:gdLst>
                <a:gd name="T0" fmla="*/ 569 w 634"/>
                <a:gd name="T1" fmla="*/ 30 h 318"/>
                <a:gd name="T2" fmla="*/ 551 w 634"/>
                <a:gd name="T3" fmla="*/ 56 h 318"/>
                <a:gd name="T4" fmla="*/ 531 w 634"/>
                <a:gd name="T5" fmla="*/ 107 h 318"/>
                <a:gd name="T6" fmla="*/ 521 w 634"/>
                <a:gd name="T7" fmla="*/ 143 h 318"/>
                <a:gd name="T8" fmla="*/ 523 w 634"/>
                <a:gd name="T9" fmla="*/ 179 h 318"/>
                <a:gd name="T10" fmla="*/ 535 w 634"/>
                <a:gd name="T11" fmla="*/ 205 h 318"/>
                <a:gd name="T12" fmla="*/ 549 w 634"/>
                <a:gd name="T13" fmla="*/ 221 h 318"/>
                <a:gd name="T14" fmla="*/ 569 w 634"/>
                <a:gd name="T15" fmla="*/ 235 h 318"/>
                <a:gd name="T16" fmla="*/ 595 w 634"/>
                <a:gd name="T17" fmla="*/ 254 h 318"/>
                <a:gd name="T18" fmla="*/ 614 w 634"/>
                <a:gd name="T19" fmla="*/ 258 h 318"/>
                <a:gd name="T20" fmla="*/ 650 w 634"/>
                <a:gd name="T21" fmla="*/ 286 h 318"/>
                <a:gd name="T22" fmla="*/ 662 w 634"/>
                <a:gd name="T23" fmla="*/ 302 h 318"/>
                <a:gd name="T24" fmla="*/ 662 w 634"/>
                <a:gd name="T25" fmla="*/ 314 h 318"/>
                <a:gd name="T26" fmla="*/ 644 w 634"/>
                <a:gd name="T27" fmla="*/ 324 h 318"/>
                <a:gd name="T28" fmla="*/ 600 w 634"/>
                <a:gd name="T29" fmla="*/ 328 h 318"/>
                <a:gd name="T30" fmla="*/ 523 w 634"/>
                <a:gd name="T31" fmla="*/ 320 h 318"/>
                <a:gd name="T32" fmla="*/ 513 w 634"/>
                <a:gd name="T33" fmla="*/ 322 h 318"/>
                <a:gd name="T34" fmla="*/ 430 w 634"/>
                <a:gd name="T35" fmla="*/ 328 h 318"/>
                <a:gd name="T36" fmla="*/ 363 w 634"/>
                <a:gd name="T37" fmla="*/ 326 h 318"/>
                <a:gd name="T38" fmla="*/ 289 w 634"/>
                <a:gd name="T39" fmla="*/ 318 h 318"/>
                <a:gd name="T40" fmla="*/ 200 w 634"/>
                <a:gd name="T41" fmla="*/ 302 h 318"/>
                <a:gd name="T42" fmla="*/ 101 w 634"/>
                <a:gd name="T43" fmla="*/ 272 h 318"/>
                <a:gd name="T44" fmla="*/ 0 w 634"/>
                <a:gd name="T45" fmla="*/ 223 h 318"/>
                <a:gd name="T46" fmla="*/ 113 w 634"/>
                <a:gd name="T47" fmla="*/ 145 h 318"/>
                <a:gd name="T48" fmla="*/ 190 w 634"/>
                <a:gd name="T49" fmla="*/ 171 h 318"/>
                <a:gd name="T50" fmla="*/ 287 w 634"/>
                <a:gd name="T51" fmla="*/ 197 h 318"/>
                <a:gd name="T52" fmla="*/ 355 w 634"/>
                <a:gd name="T53" fmla="*/ 209 h 318"/>
                <a:gd name="T54" fmla="*/ 396 w 634"/>
                <a:gd name="T55" fmla="*/ 211 h 318"/>
                <a:gd name="T56" fmla="*/ 408 w 634"/>
                <a:gd name="T57" fmla="*/ 207 h 318"/>
                <a:gd name="T58" fmla="*/ 406 w 634"/>
                <a:gd name="T59" fmla="*/ 175 h 318"/>
                <a:gd name="T60" fmla="*/ 412 w 634"/>
                <a:gd name="T61" fmla="*/ 123 h 318"/>
                <a:gd name="T62" fmla="*/ 430 w 634"/>
                <a:gd name="T63" fmla="*/ 44 h 318"/>
                <a:gd name="T64" fmla="*/ 569 w 634"/>
                <a:gd name="T65" fmla="*/ 30 h 3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34" h="318">
                  <a:moveTo>
                    <a:pt x="544" y="30"/>
                  </a:moveTo>
                  <a:lnTo>
                    <a:pt x="544" y="30"/>
                  </a:lnTo>
                  <a:lnTo>
                    <a:pt x="540" y="38"/>
                  </a:lnTo>
                  <a:lnTo>
                    <a:pt x="526" y="56"/>
                  </a:lnTo>
                  <a:lnTo>
                    <a:pt x="512" y="86"/>
                  </a:lnTo>
                  <a:lnTo>
                    <a:pt x="506" y="102"/>
                  </a:lnTo>
                  <a:lnTo>
                    <a:pt x="500" y="120"/>
                  </a:lnTo>
                  <a:lnTo>
                    <a:pt x="496" y="138"/>
                  </a:lnTo>
                  <a:lnTo>
                    <a:pt x="496" y="156"/>
                  </a:lnTo>
                  <a:lnTo>
                    <a:pt x="498" y="174"/>
                  </a:lnTo>
                  <a:lnTo>
                    <a:pt x="506" y="192"/>
                  </a:lnTo>
                  <a:lnTo>
                    <a:pt x="510" y="200"/>
                  </a:lnTo>
                  <a:lnTo>
                    <a:pt x="516" y="208"/>
                  </a:lnTo>
                  <a:lnTo>
                    <a:pt x="524" y="216"/>
                  </a:lnTo>
                  <a:lnTo>
                    <a:pt x="532" y="224"/>
                  </a:lnTo>
                  <a:lnTo>
                    <a:pt x="544" y="230"/>
                  </a:lnTo>
                  <a:lnTo>
                    <a:pt x="556" y="238"/>
                  </a:lnTo>
                  <a:lnTo>
                    <a:pt x="568" y="244"/>
                  </a:lnTo>
                  <a:lnTo>
                    <a:pt x="584" y="248"/>
                  </a:lnTo>
                  <a:lnTo>
                    <a:pt x="604" y="262"/>
                  </a:lnTo>
                  <a:lnTo>
                    <a:pt x="620" y="276"/>
                  </a:lnTo>
                  <a:lnTo>
                    <a:pt x="626" y="284"/>
                  </a:lnTo>
                  <a:lnTo>
                    <a:pt x="632" y="292"/>
                  </a:lnTo>
                  <a:lnTo>
                    <a:pt x="634" y="298"/>
                  </a:lnTo>
                  <a:lnTo>
                    <a:pt x="632" y="304"/>
                  </a:lnTo>
                  <a:lnTo>
                    <a:pt x="624" y="310"/>
                  </a:lnTo>
                  <a:lnTo>
                    <a:pt x="614" y="314"/>
                  </a:lnTo>
                  <a:lnTo>
                    <a:pt x="596" y="316"/>
                  </a:lnTo>
                  <a:lnTo>
                    <a:pt x="572" y="318"/>
                  </a:lnTo>
                  <a:lnTo>
                    <a:pt x="538" y="316"/>
                  </a:lnTo>
                  <a:lnTo>
                    <a:pt x="498" y="310"/>
                  </a:lnTo>
                  <a:lnTo>
                    <a:pt x="488" y="312"/>
                  </a:lnTo>
                  <a:lnTo>
                    <a:pt x="458" y="316"/>
                  </a:lnTo>
                  <a:lnTo>
                    <a:pt x="410" y="318"/>
                  </a:lnTo>
                  <a:lnTo>
                    <a:pt x="380" y="318"/>
                  </a:lnTo>
                  <a:lnTo>
                    <a:pt x="348" y="316"/>
                  </a:lnTo>
                  <a:lnTo>
                    <a:pt x="312" y="314"/>
                  </a:lnTo>
                  <a:lnTo>
                    <a:pt x="274" y="308"/>
                  </a:lnTo>
                  <a:lnTo>
                    <a:pt x="232" y="302"/>
                  </a:lnTo>
                  <a:lnTo>
                    <a:pt x="190" y="292"/>
                  </a:lnTo>
                  <a:lnTo>
                    <a:pt x="144" y="278"/>
                  </a:lnTo>
                  <a:lnTo>
                    <a:pt x="96" y="262"/>
                  </a:lnTo>
                  <a:lnTo>
                    <a:pt x="48" y="242"/>
                  </a:lnTo>
                  <a:lnTo>
                    <a:pt x="0" y="218"/>
                  </a:lnTo>
                  <a:lnTo>
                    <a:pt x="108" y="140"/>
                  </a:lnTo>
                  <a:lnTo>
                    <a:pt x="144" y="152"/>
                  </a:lnTo>
                  <a:lnTo>
                    <a:pt x="180" y="166"/>
                  </a:lnTo>
                  <a:lnTo>
                    <a:pt x="226" y="180"/>
                  </a:lnTo>
                  <a:lnTo>
                    <a:pt x="272" y="192"/>
                  </a:lnTo>
                  <a:lnTo>
                    <a:pt x="318" y="202"/>
                  </a:lnTo>
                  <a:lnTo>
                    <a:pt x="340" y="204"/>
                  </a:lnTo>
                  <a:lnTo>
                    <a:pt x="358" y="206"/>
                  </a:lnTo>
                  <a:lnTo>
                    <a:pt x="376" y="206"/>
                  </a:lnTo>
                  <a:lnTo>
                    <a:pt x="388" y="202"/>
                  </a:lnTo>
                  <a:lnTo>
                    <a:pt x="388" y="188"/>
                  </a:lnTo>
                  <a:lnTo>
                    <a:pt x="386" y="170"/>
                  </a:lnTo>
                  <a:lnTo>
                    <a:pt x="388" y="148"/>
                  </a:lnTo>
                  <a:lnTo>
                    <a:pt x="392" y="118"/>
                  </a:lnTo>
                  <a:lnTo>
                    <a:pt x="398" y="84"/>
                  </a:lnTo>
                  <a:lnTo>
                    <a:pt x="410" y="44"/>
                  </a:lnTo>
                  <a:lnTo>
                    <a:pt x="428" y="0"/>
                  </a:lnTo>
                  <a:lnTo>
                    <a:pt x="544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261"/>
            <p:cNvSpPr>
              <a:spLocks/>
            </p:cNvSpPr>
            <p:nvPr userDrawn="1"/>
          </p:nvSpPr>
          <p:spPr bwMode="auto">
            <a:xfrm>
              <a:off x="5816" y="-4328"/>
              <a:ext cx="2020" cy="700"/>
            </a:xfrm>
            <a:custGeom>
              <a:avLst/>
              <a:gdLst>
                <a:gd name="T0" fmla="*/ 1955 w 2008"/>
                <a:gd name="T1" fmla="*/ 195 h 690"/>
                <a:gd name="T2" fmla="*/ 1769 w 2008"/>
                <a:gd name="T3" fmla="*/ 241 h 690"/>
                <a:gd name="T4" fmla="*/ 1600 w 2008"/>
                <a:gd name="T5" fmla="*/ 237 h 690"/>
                <a:gd name="T6" fmla="*/ 1396 w 2008"/>
                <a:gd name="T7" fmla="*/ 259 h 690"/>
                <a:gd name="T8" fmla="*/ 1149 w 2008"/>
                <a:gd name="T9" fmla="*/ 329 h 690"/>
                <a:gd name="T10" fmla="*/ 974 w 2008"/>
                <a:gd name="T11" fmla="*/ 379 h 690"/>
                <a:gd name="T12" fmla="*/ 843 w 2008"/>
                <a:gd name="T13" fmla="*/ 355 h 690"/>
                <a:gd name="T14" fmla="*/ 819 w 2008"/>
                <a:gd name="T15" fmla="*/ 319 h 690"/>
                <a:gd name="T16" fmla="*/ 853 w 2008"/>
                <a:gd name="T17" fmla="*/ 268 h 690"/>
                <a:gd name="T18" fmla="*/ 1153 w 2008"/>
                <a:gd name="T19" fmla="*/ 170 h 690"/>
                <a:gd name="T20" fmla="*/ 1239 w 2008"/>
                <a:gd name="T21" fmla="*/ 162 h 690"/>
                <a:gd name="T22" fmla="*/ 1247 w 2008"/>
                <a:gd name="T23" fmla="*/ 118 h 690"/>
                <a:gd name="T24" fmla="*/ 855 w 2008"/>
                <a:gd name="T25" fmla="*/ 136 h 690"/>
                <a:gd name="T26" fmla="*/ 302 w 2008"/>
                <a:gd name="T27" fmla="*/ 237 h 690"/>
                <a:gd name="T28" fmla="*/ 231 w 2008"/>
                <a:gd name="T29" fmla="*/ 239 h 690"/>
                <a:gd name="T30" fmla="*/ 159 w 2008"/>
                <a:gd name="T31" fmla="*/ 207 h 690"/>
                <a:gd name="T32" fmla="*/ 135 w 2008"/>
                <a:gd name="T33" fmla="*/ 132 h 690"/>
                <a:gd name="T34" fmla="*/ 123 w 2008"/>
                <a:gd name="T35" fmla="*/ 10 h 690"/>
                <a:gd name="T36" fmla="*/ 103 w 2008"/>
                <a:gd name="T37" fmla="*/ 8 h 690"/>
                <a:gd name="T38" fmla="*/ 70 w 2008"/>
                <a:gd name="T39" fmla="*/ 89 h 690"/>
                <a:gd name="T40" fmla="*/ 58 w 2008"/>
                <a:gd name="T41" fmla="*/ 248 h 690"/>
                <a:gd name="T42" fmla="*/ 99 w 2008"/>
                <a:gd name="T43" fmla="*/ 341 h 690"/>
                <a:gd name="T44" fmla="*/ 157 w 2008"/>
                <a:gd name="T45" fmla="*/ 379 h 690"/>
                <a:gd name="T46" fmla="*/ 161 w 2008"/>
                <a:gd name="T47" fmla="*/ 422 h 690"/>
                <a:gd name="T48" fmla="*/ 127 w 2008"/>
                <a:gd name="T49" fmla="*/ 448 h 690"/>
                <a:gd name="T50" fmla="*/ 46 w 2008"/>
                <a:gd name="T51" fmla="*/ 444 h 690"/>
                <a:gd name="T52" fmla="*/ 2 w 2008"/>
                <a:gd name="T53" fmla="*/ 452 h 690"/>
                <a:gd name="T54" fmla="*/ 30 w 2008"/>
                <a:gd name="T55" fmla="*/ 511 h 690"/>
                <a:gd name="T56" fmla="*/ 107 w 2008"/>
                <a:gd name="T57" fmla="*/ 597 h 690"/>
                <a:gd name="T58" fmla="*/ 193 w 2008"/>
                <a:gd name="T59" fmla="*/ 649 h 690"/>
                <a:gd name="T60" fmla="*/ 247 w 2008"/>
                <a:gd name="T61" fmla="*/ 683 h 690"/>
                <a:gd name="T62" fmla="*/ 432 w 2008"/>
                <a:gd name="T63" fmla="*/ 683 h 690"/>
                <a:gd name="T64" fmla="*/ 336 w 2008"/>
                <a:gd name="T65" fmla="*/ 639 h 690"/>
                <a:gd name="T66" fmla="*/ 296 w 2008"/>
                <a:gd name="T67" fmla="*/ 584 h 690"/>
                <a:gd name="T68" fmla="*/ 328 w 2008"/>
                <a:gd name="T69" fmla="*/ 546 h 690"/>
                <a:gd name="T70" fmla="*/ 487 w 2008"/>
                <a:gd name="T71" fmla="*/ 503 h 690"/>
                <a:gd name="T72" fmla="*/ 595 w 2008"/>
                <a:gd name="T73" fmla="*/ 464 h 690"/>
                <a:gd name="T74" fmla="*/ 577 w 2008"/>
                <a:gd name="T75" fmla="*/ 440 h 690"/>
                <a:gd name="T76" fmla="*/ 497 w 2008"/>
                <a:gd name="T77" fmla="*/ 430 h 690"/>
                <a:gd name="T78" fmla="*/ 354 w 2008"/>
                <a:gd name="T79" fmla="*/ 405 h 690"/>
                <a:gd name="T80" fmla="*/ 316 w 2008"/>
                <a:gd name="T81" fmla="*/ 363 h 690"/>
                <a:gd name="T82" fmla="*/ 344 w 2008"/>
                <a:gd name="T83" fmla="*/ 334 h 690"/>
                <a:gd name="T84" fmla="*/ 503 w 2008"/>
                <a:gd name="T85" fmla="*/ 290 h 690"/>
                <a:gd name="T86" fmla="*/ 678 w 2008"/>
                <a:gd name="T87" fmla="*/ 304 h 690"/>
                <a:gd name="T88" fmla="*/ 684 w 2008"/>
                <a:gd name="T89" fmla="*/ 355 h 690"/>
                <a:gd name="T90" fmla="*/ 754 w 2008"/>
                <a:gd name="T91" fmla="*/ 438 h 690"/>
                <a:gd name="T92" fmla="*/ 863 w 2008"/>
                <a:gd name="T93" fmla="*/ 468 h 690"/>
                <a:gd name="T94" fmla="*/ 1040 w 2008"/>
                <a:gd name="T95" fmla="*/ 454 h 690"/>
                <a:gd name="T96" fmla="*/ 1157 w 2008"/>
                <a:gd name="T97" fmla="*/ 395 h 690"/>
                <a:gd name="T98" fmla="*/ 1348 w 2008"/>
                <a:gd name="T99" fmla="*/ 339 h 690"/>
                <a:gd name="T100" fmla="*/ 1545 w 2008"/>
                <a:gd name="T101" fmla="*/ 332 h 690"/>
                <a:gd name="T102" fmla="*/ 1620 w 2008"/>
                <a:gd name="T103" fmla="*/ 468 h 690"/>
                <a:gd name="T104" fmla="*/ 1690 w 2008"/>
                <a:gd name="T105" fmla="*/ 515 h 690"/>
                <a:gd name="T106" fmla="*/ 1762 w 2008"/>
                <a:gd name="T107" fmla="*/ 499 h 690"/>
                <a:gd name="T108" fmla="*/ 1853 w 2008"/>
                <a:gd name="T109" fmla="*/ 395 h 690"/>
                <a:gd name="T110" fmla="*/ 1973 w 2008"/>
                <a:gd name="T111" fmla="*/ 284 h 690"/>
                <a:gd name="T112" fmla="*/ 2066 w 2008"/>
                <a:gd name="T113" fmla="*/ 203 h 690"/>
                <a:gd name="T114" fmla="*/ 2056 w 2008"/>
                <a:gd name="T115" fmla="*/ 170 h 6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8" h="690">
                  <a:moveTo>
                    <a:pt x="1968" y="144"/>
                  </a:moveTo>
                  <a:lnTo>
                    <a:pt x="1968" y="144"/>
                  </a:lnTo>
                  <a:lnTo>
                    <a:pt x="1960" y="150"/>
                  </a:lnTo>
                  <a:lnTo>
                    <a:pt x="1936" y="162"/>
                  </a:lnTo>
                  <a:lnTo>
                    <a:pt x="1898" y="180"/>
                  </a:lnTo>
                  <a:lnTo>
                    <a:pt x="1848" y="198"/>
                  </a:lnTo>
                  <a:lnTo>
                    <a:pt x="1820" y="206"/>
                  </a:lnTo>
                  <a:lnTo>
                    <a:pt x="1788" y="214"/>
                  </a:lnTo>
                  <a:lnTo>
                    <a:pt x="1754" y="222"/>
                  </a:lnTo>
                  <a:lnTo>
                    <a:pt x="1718" y="226"/>
                  </a:lnTo>
                  <a:lnTo>
                    <a:pt x="1680" y="230"/>
                  </a:lnTo>
                  <a:lnTo>
                    <a:pt x="1640" y="230"/>
                  </a:lnTo>
                  <a:lnTo>
                    <a:pt x="1598" y="228"/>
                  </a:lnTo>
                  <a:lnTo>
                    <a:pt x="1554" y="222"/>
                  </a:lnTo>
                  <a:lnTo>
                    <a:pt x="1544" y="222"/>
                  </a:lnTo>
                  <a:lnTo>
                    <a:pt x="1512" y="222"/>
                  </a:lnTo>
                  <a:lnTo>
                    <a:pt x="1462" y="226"/>
                  </a:lnTo>
                  <a:lnTo>
                    <a:pt x="1396" y="234"/>
                  </a:lnTo>
                  <a:lnTo>
                    <a:pt x="1356" y="240"/>
                  </a:lnTo>
                  <a:lnTo>
                    <a:pt x="1314" y="248"/>
                  </a:lnTo>
                  <a:lnTo>
                    <a:pt x="1268" y="258"/>
                  </a:lnTo>
                  <a:lnTo>
                    <a:pt x="1220" y="272"/>
                  </a:lnTo>
                  <a:lnTo>
                    <a:pt x="1168" y="288"/>
                  </a:lnTo>
                  <a:lnTo>
                    <a:pt x="1114" y="306"/>
                  </a:lnTo>
                  <a:lnTo>
                    <a:pt x="1060" y="330"/>
                  </a:lnTo>
                  <a:lnTo>
                    <a:pt x="1002" y="354"/>
                  </a:lnTo>
                  <a:lnTo>
                    <a:pt x="984" y="354"/>
                  </a:lnTo>
                  <a:lnTo>
                    <a:pt x="944" y="354"/>
                  </a:lnTo>
                  <a:lnTo>
                    <a:pt x="918" y="352"/>
                  </a:lnTo>
                  <a:lnTo>
                    <a:pt x="890" y="348"/>
                  </a:lnTo>
                  <a:lnTo>
                    <a:pt x="864" y="344"/>
                  </a:lnTo>
                  <a:lnTo>
                    <a:pt x="840" y="338"/>
                  </a:lnTo>
                  <a:lnTo>
                    <a:pt x="818" y="330"/>
                  </a:lnTo>
                  <a:lnTo>
                    <a:pt x="810" y="324"/>
                  </a:lnTo>
                  <a:lnTo>
                    <a:pt x="802" y="318"/>
                  </a:lnTo>
                  <a:lnTo>
                    <a:pt x="798" y="312"/>
                  </a:lnTo>
                  <a:lnTo>
                    <a:pt x="794" y="306"/>
                  </a:lnTo>
                  <a:lnTo>
                    <a:pt x="794" y="298"/>
                  </a:lnTo>
                  <a:lnTo>
                    <a:pt x="794" y="290"/>
                  </a:lnTo>
                  <a:lnTo>
                    <a:pt x="798" y="280"/>
                  </a:lnTo>
                  <a:lnTo>
                    <a:pt x="806" y="270"/>
                  </a:lnTo>
                  <a:lnTo>
                    <a:pt x="816" y="260"/>
                  </a:lnTo>
                  <a:lnTo>
                    <a:pt x="828" y="248"/>
                  </a:lnTo>
                  <a:lnTo>
                    <a:pt x="844" y="234"/>
                  </a:lnTo>
                  <a:lnTo>
                    <a:pt x="864" y="222"/>
                  </a:lnTo>
                  <a:lnTo>
                    <a:pt x="916" y="192"/>
                  </a:lnTo>
                  <a:lnTo>
                    <a:pt x="1118" y="160"/>
                  </a:lnTo>
                  <a:lnTo>
                    <a:pt x="1144" y="162"/>
                  </a:lnTo>
                  <a:lnTo>
                    <a:pt x="1170" y="160"/>
                  </a:lnTo>
                  <a:lnTo>
                    <a:pt x="1182" y="158"/>
                  </a:lnTo>
                  <a:lnTo>
                    <a:pt x="1194" y="156"/>
                  </a:lnTo>
                  <a:lnTo>
                    <a:pt x="1204" y="152"/>
                  </a:lnTo>
                  <a:lnTo>
                    <a:pt x="1212" y="146"/>
                  </a:lnTo>
                  <a:lnTo>
                    <a:pt x="1218" y="140"/>
                  </a:lnTo>
                  <a:lnTo>
                    <a:pt x="1220" y="130"/>
                  </a:lnTo>
                  <a:lnTo>
                    <a:pt x="1218" y="120"/>
                  </a:lnTo>
                  <a:lnTo>
                    <a:pt x="1212" y="108"/>
                  </a:lnTo>
                  <a:lnTo>
                    <a:pt x="1200" y="92"/>
                  </a:lnTo>
                  <a:lnTo>
                    <a:pt x="1180" y="74"/>
                  </a:lnTo>
                  <a:lnTo>
                    <a:pt x="1078" y="88"/>
                  </a:lnTo>
                  <a:lnTo>
                    <a:pt x="830" y="126"/>
                  </a:lnTo>
                  <a:lnTo>
                    <a:pt x="684" y="148"/>
                  </a:lnTo>
                  <a:lnTo>
                    <a:pt x="536" y="174"/>
                  </a:lnTo>
                  <a:lnTo>
                    <a:pt x="402" y="198"/>
                  </a:lnTo>
                  <a:lnTo>
                    <a:pt x="344" y="210"/>
                  </a:lnTo>
                  <a:lnTo>
                    <a:pt x="292" y="222"/>
                  </a:lnTo>
                  <a:lnTo>
                    <a:pt x="286" y="224"/>
                  </a:lnTo>
                  <a:lnTo>
                    <a:pt x="268" y="226"/>
                  </a:lnTo>
                  <a:lnTo>
                    <a:pt x="240" y="226"/>
                  </a:lnTo>
                  <a:lnTo>
                    <a:pt x="226" y="224"/>
                  </a:lnTo>
                  <a:lnTo>
                    <a:pt x="210" y="222"/>
                  </a:lnTo>
                  <a:lnTo>
                    <a:pt x="196" y="218"/>
                  </a:lnTo>
                  <a:lnTo>
                    <a:pt x="180" y="212"/>
                  </a:lnTo>
                  <a:lnTo>
                    <a:pt x="168" y="204"/>
                  </a:lnTo>
                  <a:lnTo>
                    <a:pt x="154" y="192"/>
                  </a:lnTo>
                  <a:lnTo>
                    <a:pt x="144" y="180"/>
                  </a:lnTo>
                  <a:lnTo>
                    <a:pt x="136" y="164"/>
                  </a:lnTo>
                  <a:lnTo>
                    <a:pt x="132" y="144"/>
                  </a:lnTo>
                  <a:lnTo>
                    <a:pt x="130" y="122"/>
                  </a:lnTo>
                  <a:lnTo>
                    <a:pt x="128" y="90"/>
                  </a:lnTo>
                  <a:lnTo>
                    <a:pt x="126" y="62"/>
                  </a:lnTo>
                  <a:lnTo>
                    <a:pt x="124" y="32"/>
                  </a:lnTo>
                  <a:lnTo>
                    <a:pt x="120" y="20"/>
                  </a:lnTo>
                  <a:lnTo>
                    <a:pt x="118" y="10"/>
                  </a:lnTo>
                  <a:lnTo>
                    <a:pt x="114" y="2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4" y="2"/>
                  </a:lnTo>
                  <a:lnTo>
                    <a:pt x="98" y="8"/>
                  </a:lnTo>
                  <a:lnTo>
                    <a:pt x="90" y="22"/>
                  </a:lnTo>
                  <a:lnTo>
                    <a:pt x="82" y="44"/>
                  </a:lnTo>
                  <a:lnTo>
                    <a:pt x="78" y="54"/>
                  </a:lnTo>
                  <a:lnTo>
                    <a:pt x="70" y="84"/>
                  </a:lnTo>
                  <a:lnTo>
                    <a:pt x="62" y="128"/>
                  </a:lnTo>
                  <a:lnTo>
                    <a:pt x="58" y="152"/>
                  </a:lnTo>
                  <a:lnTo>
                    <a:pt x="56" y="178"/>
                  </a:lnTo>
                  <a:lnTo>
                    <a:pt x="56" y="206"/>
                  </a:lnTo>
                  <a:lnTo>
                    <a:pt x="58" y="232"/>
                  </a:lnTo>
                  <a:lnTo>
                    <a:pt x="64" y="258"/>
                  </a:lnTo>
                  <a:lnTo>
                    <a:pt x="72" y="284"/>
                  </a:lnTo>
                  <a:lnTo>
                    <a:pt x="78" y="294"/>
                  </a:lnTo>
                  <a:lnTo>
                    <a:pt x="86" y="306"/>
                  </a:lnTo>
                  <a:lnTo>
                    <a:pt x="94" y="316"/>
                  </a:lnTo>
                  <a:lnTo>
                    <a:pt x="102" y="326"/>
                  </a:lnTo>
                  <a:lnTo>
                    <a:pt x="114" y="334"/>
                  </a:lnTo>
                  <a:lnTo>
                    <a:pt x="124" y="342"/>
                  </a:lnTo>
                  <a:lnTo>
                    <a:pt x="138" y="350"/>
                  </a:lnTo>
                  <a:lnTo>
                    <a:pt x="152" y="354"/>
                  </a:lnTo>
                  <a:lnTo>
                    <a:pt x="156" y="366"/>
                  </a:lnTo>
                  <a:lnTo>
                    <a:pt x="158" y="378"/>
                  </a:lnTo>
                  <a:lnTo>
                    <a:pt x="158" y="386"/>
                  </a:lnTo>
                  <a:lnTo>
                    <a:pt x="156" y="392"/>
                  </a:lnTo>
                  <a:lnTo>
                    <a:pt x="154" y="398"/>
                  </a:lnTo>
                  <a:lnTo>
                    <a:pt x="148" y="404"/>
                  </a:lnTo>
                  <a:lnTo>
                    <a:pt x="142" y="410"/>
                  </a:lnTo>
                  <a:lnTo>
                    <a:pt x="132" y="414"/>
                  </a:lnTo>
                  <a:lnTo>
                    <a:pt x="122" y="418"/>
                  </a:lnTo>
                  <a:lnTo>
                    <a:pt x="106" y="420"/>
                  </a:lnTo>
                  <a:lnTo>
                    <a:pt x="88" y="420"/>
                  </a:lnTo>
                  <a:lnTo>
                    <a:pt x="66" y="418"/>
                  </a:lnTo>
                  <a:lnTo>
                    <a:pt x="46" y="414"/>
                  </a:lnTo>
                  <a:lnTo>
                    <a:pt x="30" y="414"/>
                  </a:lnTo>
                  <a:lnTo>
                    <a:pt x="20" y="414"/>
                  </a:lnTo>
                  <a:lnTo>
                    <a:pt x="12" y="416"/>
                  </a:lnTo>
                  <a:lnTo>
                    <a:pt x="6" y="418"/>
                  </a:lnTo>
                  <a:lnTo>
                    <a:pt x="2" y="422"/>
                  </a:lnTo>
                  <a:lnTo>
                    <a:pt x="0" y="428"/>
                  </a:lnTo>
                  <a:lnTo>
                    <a:pt x="2" y="436"/>
                  </a:lnTo>
                  <a:lnTo>
                    <a:pt x="6" y="448"/>
                  </a:lnTo>
                  <a:lnTo>
                    <a:pt x="16" y="460"/>
                  </a:lnTo>
                  <a:lnTo>
                    <a:pt x="30" y="476"/>
                  </a:lnTo>
                  <a:lnTo>
                    <a:pt x="52" y="496"/>
                  </a:lnTo>
                  <a:lnTo>
                    <a:pt x="64" y="514"/>
                  </a:lnTo>
                  <a:lnTo>
                    <a:pt x="80" y="534"/>
                  </a:lnTo>
                  <a:lnTo>
                    <a:pt x="102" y="556"/>
                  </a:lnTo>
                  <a:lnTo>
                    <a:pt x="128" y="576"/>
                  </a:lnTo>
                  <a:lnTo>
                    <a:pt x="142" y="586"/>
                  </a:lnTo>
                  <a:lnTo>
                    <a:pt x="156" y="594"/>
                  </a:lnTo>
                  <a:lnTo>
                    <a:pt x="172" y="600"/>
                  </a:lnTo>
                  <a:lnTo>
                    <a:pt x="188" y="604"/>
                  </a:lnTo>
                  <a:lnTo>
                    <a:pt x="206" y="606"/>
                  </a:lnTo>
                  <a:lnTo>
                    <a:pt x="222" y="604"/>
                  </a:lnTo>
                  <a:lnTo>
                    <a:pt x="228" y="614"/>
                  </a:lnTo>
                  <a:lnTo>
                    <a:pt x="242" y="636"/>
                  </a:lnTo>
                  <a:lnTo>
                    <a:pt x="252" y="650"/>
                  </a:lnTo>
                  <a:lnTo>
                    <a:pt x="266" y="664"/>
                  </a:lnTo>
                  <a:lnTo>
                    <a:pt x="282" y="678"/>
                  </a:lnTo>
                  <a:lnTo>
                    <a:pt x="300" y="690"/>
                  </a:lnTo>
                  <a:lnTo>
                    <a:pt x="418" y="636"/>
                  </a:lnTo>
                  <a:lnTo>
                    <a:pt x="402" y="630"/>
                  </a:lnTo>
                  <a:lnTo>
                    <a:pt x="366" y="616"/>
                  </a:lnTo>
                  <a:lnTo>
                    <a:pt x="346" y="604"/>
                  </a:lnTo>
                  <a:lnTo>
                    <a:pt x="326" y="594"/>
                  </a:lnTo>
                  <a:lnTo>
                    <a:pt x="308" y="580"/>
                  </a:lnTo>
                  <a:lnTo>
                    <a:pt x="294" y="566"/>
                  </a:lnTo>
                  <a:lnTo>
                    <a:pt x="290" y="560"/>
                  </a:lnTo>
                  <a:lnTo>
                    <a:pt x="286" y="552"/>
                  </a:lnTo>
                  <a:lnTo>
                    <a:pt x="286" y="544"/>
                  </a:lnTo>
                  <a:lnTo>
                    <a:pt x="288" y="536"/>
                  </a:lnTo>
                  <a:lnTo>
                    <a:pt x="290" y="530"/>
                  </a:lnTo>
                  <a:lnTo>
                    <a:pt x="298" y="522"/>
                  </a:lnTo>
                  <a:lnTo>
                    <a:pt x="306" y="514"/>
                  </a:lnTo>
                  <a:lnTo>
                    <a:pt x="318" y="508"/>
                  </a:lnTo>
                  <a:lnTo>
                    <a:pt x="334" y="500"/>
                  </a:lnTo>
                  <a:lnTo>
                    <a:pt x="354" y="492"/>
                  </a:lnTo>
                  <a:lnTo>
                    <a:pt x="376" y="486"/>
                  </a:lnTo>
                  <a:lnTo>
                    <a:pt x="404" y="480"/>
                  </a:lnTo>
                  <a:lnTo>
                    <a:pt x="472" y="468"/>
                  </a:lnTo>
                  <a:lnTo>
                    <a:pt x="558" y="456"/>
                  </a:lnTo>
                  <a:lnTo>
                    <a:pt x="566" y="448"/>
                  </a:lnTo>
                  <a:lnTo>
                    <a:pt x="574" y="440"/>
                  </a:lnTo>
                  <a:lnTo>
                    <a:pt x="578" y="432"/>
                  </a:lnTo>
                  <a:lnTo>
                    <a:pt x="580" y="428"/>
                  </a:lnTo>
                  <a:lnTo>
                    <a:pt x="578" y="422"/>
                  </a:lnTo>
                  <a:lnTo>
                    <a:pt x="576" y="418"/>
                  </a:lnTo>
                  <a:lnTo>
                    <a:pt x="570" y="414"/>
                  </a:lnTo>
                  <a:lnTo>
                    <a:pt x="562" y="410"/>
                  </a:lnTo>
                  <a:lnTo>
                    <a:pt x="552" y="406"/>
                  </a:lnTo>
                  <a:lnTo>
                    <a:pt x="536" y="404"/>
                  </a:lnTo>
                  <a:lnTo>
                    <a:pt x="518" y="402"/>
                  </a:lnTo>
                  <a:lnTo>
                    <a:pt x="482" y="400"/>
                  </a:lnTo>
                  <a:lnTo>
                    <a:pt x="444" y="398"/>
                  </a:lnTo>
                  <a:lnTo>
                    <a:pt x="402" y="392"/>
                  </a:lnTo>
                  <a:lnTo>
                    <a:pt x="380" y="388"/>
                  </a:lnTo>
                  <a:lnTo>
                    <a:pt x="362" y="382"/>
                  </a:lnTo>
                  <a:lnTo>
                    <a:pt x="344" y="376"/>
                  </a:lnTo>
                  <a:lnTo>
                    <a:pt x="328" y="368"/>
                  </a:lnTo>
                  <a:lnTo>
                    <a:pt x="316" y="360"/>
                  </a:lnTo>
                  <a:lnTo>
                    <a:pt x="308" y="350"/>
                  </a:lnTo>
                  <a:lnTo>
                    <a:pt x="306" y="344"/>
                  </a:lnTo>
                  <a:lnTo>
                    <a:pt x="306" y="338"/>
                  </a:lnTo>
                  <a:lnTo>
                    <a:pt x="306" y="330"/>
                  </a:lnTo>
                  <a:lnTo>
                    <a:pt x="308" y="324"/>
                  </a:lnTo>
                  <a:lnTo>
                    <a:pt x="316" y="320"/>
                  </a:lnTo>
                  <a:lnTo>
                    <a:pt x="334" y="310"/>
                  </a:lnTo>
                  <a:lnTo>
                    <a:pt x="366" y="298"/>
                  </a:lnTo>
                  <a:lnTo>
                    <a:pt x="408" y="284"/>
                  </a:lnTo>
                  <a:lnTo>
                    <a:pt x="432" y="278"/>
                  </a:lnTo>
                  <a:lnTo>
                    <a:pt x="458" y="274"/>
                  </a:lnTo>
                  <a:lnTo>
                    <a:pt x="488" y="270"/>
                  </a:lnTo>
                  <a:lnTo>
                    <a:pt x="518" y="268"/>
                  </a:lnTo>
                  <a:lnTo>
                    <a:pt x="552" y="268"/>
                  </a:lnTo>
                  <a:lnTo>
                    <a:pt x="586" y="270"/>
                  </a:lnTo>
                  <a:lnTo>
                    <a:pt x="622" y="276"/>
                  </a:lnTo>
                  <a:lnTo>
                    <a:pt x="658" y="284"/>
                  </a:lnTo>
                  <a:lnTo>
                    <a:pt x="658" y="294"/>
                  </a:lnTo>
                  <a:lnTo>
                    <a:pt x="660" y="304"/>
                  </a:lnTo>
                  <a:lnTo>
                    <a:pt x="662" y="316"/>
                  </a:lnTo>
                  <a:lnTo>
                    <a:pt x="664" y="330"/>
                  </a:lnTo>
                  <a:lnTo>
                    <a:pt x="672" y="346"/>
                  </a:lnTo>
                  <a:lnTo>
                    <a:pt x="680" y="362"/>
                  </a:lnTo>
                  <a:lnTo>
                    <a:pt x="694" y="378"/>
                  </a:lnTo>
                  <a:lnTo>
                    <a:pt x="712" y="394"/>
                  </a:lnTo>
                  <a:lnTo>
                    <a:pt x="734" y="408"/>
                  </a:lnTo>
                  <a:lnTo>
                    <a:pt x="762" y="420"/>
                  </a:lnTo>
                  <a:lnTo>
                    <a:pt x="778" y="426"/>
                  </a:lnTo>
                  <a:lnTo>
                    <a:pt x="796" y="430"/>
                  </a:lnTo>
                  <a:lnTo>
                    <a:pt x="816" y="432"/>
                  </a:lnTo>
                  <a:lnTo>
                    <a:pt x="838" y="436"/>
                  </a:lnTo>
                  <a:lnTo>
                    <a:pt x="862" y="436"/>
                  </a:lnTo>
                  <a:lnTo>
                    <a:pt x="888" y="436"/>
                  </a:lnTo>
                  <a:lnTo>
                    <a:pt x="914" y="436"/>
                  </a:lnTo>
                  <a:lnTo>
                    <a:pt x="944" y="434"/>
                  </a:lnTo>
                  <a:lnTo>
                    <a:pt x="1010" y="424"/>
                  </a:lnTo>
                  <a:lnTo>
                    <a:pt x="1020" y="418"/>
                  </a:lnTo>
                  <a:lnTo>
                    <a:pt x="1048" y="402"/>
                  </a:lnTo>
                  <a:lnTo>
                    <a:pt x="1092" y="380"/>
                  </a:lnTo>
                  <a:lnTo>
                    <a:pt x="1122" y="368"/>
                  </a:lnTo>
                  <a:lnTo>
                    <a:pt x="1152" y="354"/>
                  </a:lnTo>
                  <a:lnTo>
                    <a:pt x="1188" y="342"/>
                  </a:lnTo>
                  <a:lnTo>
                    <a:pt x="1226" y="332"/>
                  </a:lnTo>
                  <a:lnTo>
                    <a:pt x="1266" y="322"/>
                  </a:lnTo>
                  <a:lnTo>
                    <a:pt x="1308" y="314"/>
                  </a:lnTo>
                  <a:lnTo>
                    <a:pt x="1354" y="308"/>
                  </a:lnTo>
                  <a:lnTo>
                    <a:pt x="1400" y="304"/>
                  </a:lnTo>
                  <a:lnTo>
                    <a:pt x="1450" y="304"/>
                  </a:lnTo>
                  <a:lnTo>
                    <a:pt x="1500" y="308"/>
                  </a:lnTo>
                  <a:lnTo>
                    <a:pt x="1506" y="324"/>
                  </a:lnTo>
                  <a:lnTo>
                    <a:pt x="1524" y="364"/>
                  </a:lnTo>
                  <a:lnTo>
                    <a:pt x="1538" y="388"/>
                  </a:lnTo>
                  <a:lnTo>
                    <a:pt x="1552" y="412"/>
                  </a:lnTo>
                  <a:lnTo>
                    <a:pt x="1572" y="436"/>
                  </a:lnTo>
                  <a:lnTo>
                    <a:pt x="1592" y="456"/>
                  </a:lnTo>
                  <a:lnTo>
                    <a:pt x="1602" y="464"/>
                  </a:lnTo>
                  <a:lnTo>
                    <a:pt x="1614" y="472"/>
                  </a:lnTo>
                  <a:lnTo>
                    <a:pt x="1628" y="478"/>
                  </a:lnTo>
                  <a:lnTo>
                    <a:pt x="1640" y="480"/>
                  </a:lnTo>
                  <a:lnTo>
                    <a:pt x="1654" y="482"/>
                  </a:lnTo>
                  <a:lnTo>
                    <a:pt x="1668" y="482"/>
                  </a:lnTo>
                  <a:lnTo>
                    <a:pt x="1682" y="478"/>
                  </a:lnTo>
                  <a:lnTo>
                    <a:pt x="1698" y="472"/>
                  </a:lnTo>
                  <a:lnTo>
                    <a:pt x="1712" y="464"/>
                  </a:lnTo>
                  <a:lnTo>
                    <a:pt x="1730" y="452"/>
                  </a:lnTo>
                  <a:lnTo>
                    <a:pt x="1746" y="436"/>
                  </a:lnTo>
                  <a:lnTo>
                    <a:pt x="1762" y="418"/>
                  </a:lnTo>
                  <a:lnTo>
                    <a:pt x="1780" y="394"/>
                  </a:lnTo>
                  <a:lnTo>
                    <a:pt x="1798" y="368"/>
                  </a:lnTo>
                  <a:lnTo>
                    <a:pt x="1816" y="336"/>
                  </a:lnTo>
                  <a:lnTo>
                    <a:pt x="1836" y="300"/>
                  </a:lnTo>
                  <a:lnTo>
                    <a:pt x="1876" y="282"/>
                  </a:lnTo>
                  <a:lnTo>
                    <a:pt x="1914" y="264"/>
                  </a:lnTo>
                  <a:lnTo>
                    <a:pt x="1954" y="240"/>
                  </a:lnTo>
                  <a:lnTo>
                    <a:pt x="1972" y="228"/>
                  </a:lnTo>
                  <a:lnTo>
                    <a:pt x="1988" y="214"/>
                  </a:lnTo>
                  <a:lnTo>
                    <a:pt x="1998" y="202"/>
                  </a:lnTo>
                  <a:lnTo>
                    <a:pt x="2006" y="188"/>
                  </a:lnTo>
                  <a:lnTo>
                    <a:pt x="2008" y="182"/>
                  </a:lnTo>
                  <a:lnTo>
                    <a:pt x="2008" y="176"/>
                  </a:lnTo>
                  <a:lnTo>
                    <a:pt x="2006" y="170"/>
                  </a:lnTo>
                  <a:lnTo>
                    <a:pt x="2002" y="164"/>
                  </a:lnTo>
                  <a:lnTo>
                    <a:pt x="1996" y="160"/>
                  </a:lnTo>
                  <a:lnTo>
                    <a:pt x="1990" y="154"/>
                  </a:lnTo>
                  <a:lnTo>
                    <a:pt x="1980" y="150"/>
                  </a:lnTo>
                  <a:lnTo>
                    <a:pt x="1968" y="1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262"/>
            <p:cNvSpPr>
              <a:spLocks/>
            </p:cNvSpPr>
            <p:nvPr userDrawn="1"/>
          </p:nvSpPr>
          <p:spPr bwMode="auto">
            <a:xfrm>
              <a:off x="5816" y="-4328"/>
              <a:ext cx="2020" cy="700"/>
            </a:xfrm>
            <a:custGeom>
              <a:avLst/>
              <a:gdLst>
                <a:gd name="T0" fmla="*/ 1955 w 2008"/>
                <a:gd name="T1" fmla="*/ 195 h 690"/>
                <a:gd name="T2" fmla="*/ 1769 w 2008"/>
                <a:gd name="T3" fmla="*/ 241 h 690"/>
                <a:gd name="T4" fmla="*/ 1600 w 2008"/>
                <a:gd name="T5" fmla="*/ 237 h 690"/>
                <a:gd name="T6" fmla="*/ 1396 w 2008"/>
                <a:gd name="T7" fmla="*/ 259 h 690"/>
                <a:gd name="T8" fmla="*/ 1149 w 2008"/>
                <a:gd name="T9" fmla="*/ 329 h 690"/>
                <a:gd name="T10" fmla="*/ 974 w 2008"/>
                <a:gd name="T11" fmla="*/ 379 h 690"/>
                <a:gd name="T12" fmla="*/ 843 w 2008"/>
                <a:gd name="T13" fmla="*/ 355 h 690"/>
                <a:gd name="T14" fmla="*/ 819 w 2008"/>
                <a:gd name="T15" fmla="*/ 319 h 690"/>
                <a:gd name="T16" fmla="*/ 853 w 2008"/>
                <a:gd name="T17" fmla="*/ 268 h 690"/>
                <a:gd name="T18" fmla="*/ 1153 w 2008"/>
                <a:gd name="T19" fmla="*/ 170 h 690"/>
                <a:gd name="T20" fmla="*/ 1239 w 2008"/>
                <a:gd name="T21" fmla="*/ 162 h 690"/>
                <a:gd name="T22" fmla="*/ 1247 w 2008"/>
                <a:gd name="T23" fmla="*/ 118 h 690"/>
                <a:gd name="T24" fmla="*/ 855 w 2008"/>
                <a:gd name="T25" fmla="*/ 136 h 690"/>
                <a:gd name="T26" fmla="*/ 302 w 2008"/>
                <a:gd name="T27" fmla="*/ 237 h 690"/>
                <a:gd name="T28" fmla="*/ 231 w 2008"/>
                <a:gd name="T29" fmla="*/ 239 h 690"/>
                <a:gd name="T30" fmla="*/ 159 w 2008"/>
                <a:gd name="T31" fmla="*/ 207 h 690"/>
                <a:gd name="T32" fmla="*/ 135 w 2008"/>
                <a:gd name="T33" fmla="*/ 132 h 690"/>
                <a:gd name="T34" fmla="*/ 123 w 2008"/>
                <a:gd name="T35" fmla="*/ 10 h 690"/>
                <a:gd name="T36" fmla="*/ 103 w 2008"/>
                <a:gd name="T37" fmla="*/ 8 h 690"/>
                <a:gd name="T38" fmla="*/ 70 w 2008"/>
                <a:gd name="T39" fmla="*/ 89 h 690"/>
                <a:gd name="T40" fmla="*/ 58 w 2008"/>
                <a:gd name="T41" fmla="*/ 248 h 690"/>
                <a:gd name="T42" fmla="*/ 99 w 2008"/>
                <a:gd name="T43" fmla="*/ 341 h 690"/>
                <a:gd name="T44" fmla="*/ 157 w 2008"/>
                <a:gd name="T45" fmla="*/ 379 h 690"/>
                <a:gd name="T46" fmla="*/ 161 w 2008"/>
                <a:gd name="T47" fmla="*/ 422 h 690"/>
                <a:gd name="T48" fmla="*/ 127 w 2008"/>
                <a:gd name="T49" fmla="*/ 448 h 690"/>
                <a:gd name="T50" fmla="*/ 46 w 2008"/>
                <a:gd name="T51" fmla="*/ 444 h 690"/>
                <a:gd name="T52" fmla="*/ 2 w 2008"/>
                <a:gd name="T53" fmla="*/ 452 h 690"/>
                <a:gd name="T54" fmla="*/ 30 w 2008"/>
                <a:gd name="T55" fmla="*/ 511 h 690"/>
                <a:gd name="T56" fmla="*/ 107 w 2008"/>
                <a:gd name="T57" fmla="*/ 597 h 690"/>
                <a:gd name="T58" fmla="*/ 193 w 2008"/>
                <a:gd name="T59" fmla="*/ 649 h 690"/>
                <a:gd name="T60" fmla="*/ 247 w 2008"/>
                <a:gd name="T61" fmla="*/ 683 h 690"/>
                <a:gd name="T62" fmla="*/ 432 w 2008"/>
                <a:gd name="T63" fmla="*/ 683 h 690"/>
                <a:gd name="T64" fmla="*/ 336 w 2008"/>
                <a:gd name="T65" fmla="*/ 639 h 690"/>
                <a:gd name="T66" fmla="*/ 296 w 2008"/>
                <a:gd name="T67" fmla="*/ 584 h 690"/>
                <a:gd name="T68" fmla="*/ 328 w 2008"/>
                <a:gd name="T69" fmla="*/ 546 h 690"/>
                <a:gd name="T70" fmla="*/ 487 w 2008"/>
                <a:gd name="T71" fmla="*/ 503 h 690"/>
                <a:gd name="T72" fmla="*/ 595 w 2008"/>
                <a:gd name="T73" fmla="*/ 464 h 690"/>
                <a:gd name="T74" fmla="*/ 577 w 2008"/>
                <a:gd name="T75" fmla="*/ 440 h 690"/>
                <a:gd name="T76" fmla="*/ 497 w 2008"/>
                <a:gd name="T77" fmla="*/ 430 h 690"/>
                <a:gd name="T78" fmla="*/ 354 w 2008"/>
                <a:gd name="T79" fmla="*/ 405 h 690"/>
                <a:gd name="T80" fmla="*/ 316 w 2008"/>
                <a:gd name="T81" fmla="*/ 363 h 690"/>
                <a:gd name="T82" fmla="*/ 344 w 2008"/>
                <a:gd name="T83" fmla="*/ 334 h 690"/>
                <a:gd name="T84" fmla="*/ 503 w 2008"/>
                <a:gd name="T85" fmla="*/ 290 h 690"/>
                <a:gd name="T86" fmla="*/ 678 w 2008"/>
                <a:gd name="T87" fmla="*/ 304 h 690"/>
                <a:gd name="T88" fmla="*/ 684 w 2008"/>
                <a:gd name="T89" fmla="*/ 355 h 690"/>
                <a:gd name="T90" fmla="*/ 754 w 2008"/>
                <a:gd name="T91" fmla="*/ 438 h 690"/>
                <a:gd name="T92" fmla="*/ 863 w 2008"/>
                <a:gd name="T93" fmla="*/ 468 h 690"/>
                <a:gd name="T94" fmla="*/ 1040 w 2008"/>
                <a:gd name="T95" fmla="*/ 454 h 690"/>
                <a:gd name="T96" fmla="*/ 1157 w 2008"/>
                <a:gd name="T97" fmla="*/ 395 h 690"/>
                <a:gd name="T98" fmla="*/ 1348 w 2008"/>
                <a:gd name="T99" fmla="*/ 339 h 690"/>
                <a:gd name="T100" fmla="*/ 1545 w 2008"/>
                <a:gd name="T101" fmla="*/ 332 h 690"/>
                <a:gd name="T102" fmla="*/ 1620 w 2008"/>
                <a:gd name="T103" fmla="*/ 468 h 690"/>
                <a:gd name="T104" fmla="*/ 1690 w 2008"/>
                <a:gd name="T105" fmla="*/ 515 h 690"/>
                <a:gd name="T106" fmla="*/ 1762 w 2008"/>
                <a:gd name="T107" fmla="*/ 499 h 690"/>
                <a:gd name="T108" fmla="*/ 1853 w 2008"/>
                <a:gd name="T109" fmla="*/ 395 h 690"/>
                <a:gd name="T110" fmla="*/ 1973 w 2008"/>
                <a:gd name="T111" fmla="*/ 284 h 690"/>
                <a:gd name="T112" fmla="*/ 2066 w 2008"/>
                <a:gd name="T113" fmla="*/ 203 h 690"/>
                <a:gd name="T114" fmla="*/ 2056 w 2008"/>
                <a:gd name="T115" fmla="*/ 170 h 6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8" h="690">
                  <a:moveTo>
                    <a:pt x="1968" y="144"/>
                  </a:moveTo>
                  <a:lnTo>
                    <a:pt x="1968" y="144"/>
                  </a:lnTo>
                  <a:lnTo>
                    <a:pt x="1960" y="150"/>
                  </a:lnTo>
                  <a:lnTo>
                    <a:pt x="1936" y="162"/>
                  </a:lnTo>
                  <a:lnTo>
                    <a:pt x="1898" y="180"/>
                  </a:lnTo>
                  <a:lnTo>
                    <a:pt x="1848" y="198"/>
                  </a:lnTo>
                  <a:lnTo>
                    <a:pt x="1820" y="206"/>
                  </a:lnTo>
                  <a:lnTo>
                    <a:pt x="1788" y="214"/>
                  </a:lnTo>
                  <a:lnTo>
                    <a:pt x="1754" y="222"/>
                  </a:lnTo>
                  <a:lnTo>
                    <a:pt x="1718" y="226"/>
                  </a:lnTo>
                  <a:lnTo>
                    <a:pt x="1680" y="230"/>
                  </a:lnTo>
                  <a:lnTo>
                    <a:pt x="1640" y="230"/>
                  </a:lnTo>
                  <a:lnTo>
                    <a:pt x="1598" y="228"/>
                  </a:lnTo>
                  <a:lnTo>
                    <a:pt x="1554" y="222"/>
                  </a:lnTo>
                  <a:lnTo>
                    <a:pt x="1544" y="222"/>
                  </a:lnTo>
                  <a:lnTo>
                    <a:pt x="1512" y="222"/>
                  </a:lnTo>
                  <a:lnTo>
                    <a:pt x="1462" y="226"/>
                  </a:lnTo>
                  <a:lnTo>
                    <a:pt x="1396" y="234"/>
                  </a:lnTo>
                  <a:lnTo>
                    <a:pt x="1356" y="240"/>
                  </a:lnTo>
                  <a:lnTo>
                    <a:pt x="1314" y="248"/>
                  </a:lnTo>
                  <a:lnTo>
                    <a:pt x="1268" y="258"/>
                  </a:lnTo>
                  <a:lnTo>
                    <a:pt x="1220" y="272"/>
                  </a:lnTo>
                  <a:lnTo>
                    <a:pt x="1168" y="288"/>
                  </a:lnTo>
                  <a:lnTo>
                    <a:pt x="1114" y="306"/>
                  </a:lnTo>
                  <a:lnTo>
                    <a:pt x="1060" y="330"/>
                  </a:lnTo>
                  <a:lnTo>
                    <a:pt x="1002" y="354"/>
                  </a:lnTo>
                  <a:lnTo>
                    <a:pt x="984" y="354"/>
                  </a:lnTo>
                  <a:lnTo>
                    <a:pt x="944" y="354"/>
                  </a:lnTo>
                  <a:lnTo>
                    <a:pt x="918" y="352"/>
                  </a:lnTo>
                  <a:lnTo>
                    <a:pt x="890" y="348"/>
                  </a:lnTo>
                  <a:lnTo>
                    <a:pt x="864" y="344"/>
                  </a:lnTo>
                  <a:lnTo>
                    <a:pt x="840" y="338"/>
                  </a:lnTo>
                  <a:lnTo>
                    <a:pt x="818" y="330"/>
                  </a:lnTo>
                  <a:lnTo>
                    <a:pt x="810" y="324"/>
                  </a:lnTo>
                  <a:lnTo>
                    <a:pt x="802" y="318"/>
                  </a:lnTo>
                  <a:lnTo>
                    <a:pt x="798" y="312"/>
                  </a:lnTo>
                  <a:lnTo>
                    <a:pt x="794" y="306"/>
                  </a:lnTo>
                  <a:lnTo>
                    <a:pt x="794" y="298"/>
                  </a:lnTo>
                  <a:lnTo>
                    <a:pt x="794" y="290"/>
                  </a:lnTo>
                  <a:lnTo>
                    <a:pt x="798" y="280"/>
                  </a:lnTo>
                  <a:lnTo>
                    <a:pt x="806" y="270"/>
                  </a:lnTo>
                  <a:lnTo>
                    <a:pt x="816" y="260"/>
                  </a:lnTo>
                  <a:lnTo>
                    <a:pt x="828" y="248"/>
                  </a:lnTo>
                  <a:lnTo>
                    <a:pt x="844" y="234"/>
                  </a:lnTo>
                  <a:lnTo>
                    <a:pt x="864" y="222"/>
                  </a:lnTo>
                  <a:lnTo>
                    <a:pt x="916" y="192"/>
                  </a:lnTo>
                  <a:lnTo>
                    <a:pt x="1118" y="160"/>
                  </a:lnTo>
                  <a:lnTo>
                    <a:pt x="1144" y="162"/>
                  </a:lnTo>
                  <a:lnTo>
                    <a:pt x="1170" y="160"/>
                  </a:lnTo>
                  <a:lnTo>
                    <a:pt x="1182" y="158"/>
                  </a:lnTo>
                  <a:lnTo>
                    <a:pt x="1194" y="156"/>
                  </a:lnTo>
                  <a:lnTo>
                    <a:pt x="1204" y="152"/>
                  </a:lnTo>
                  <a:lnTo>
                    <a:pt x="1212" y="146"/>
                  </a:lnTo>
                  <a:lnTo>
                    <a:pt x="1218" y="140"/>
                  </a:lnTo>
                  <a:lnTo>
                    <a:pt x="1220" y="130"/>
                  </a:lnTo>
                  <a:lnTo>
                    <a:pt x="1218" y="120"/>
                  </a:lnTo>
                  <a:lnTo>
                    <a:pt x="1212" y="108"/>
                  </a:lnTo>
                  <a:lnTo>
                    <a:pt x="1200" y="92"/>
                  </a:lnTo>
                  <a:lnTo>
                    <a:pt x="1180" y="74"/>
                  </a:lnTo>
                  <a:lnTo>
                    <a:pt x="1078" y="88"/>
                  </a:lnTo>
                  <a:lnTo>
                    <a:pt x="830" y="126"/>
                  </a:lnTo>
                  <a:lnTo>
                    <a:pt x="684" y="148"/>
                  </a:lnTo>
                  <a:lnTo>
                    <a:pt x="536" y="174"/>
                  </a:lnTo>
                  <a:lnTo>
                    <a:pt x="402" y="198"/>
                  </a:lnTo>
                  <a:lnTo>
                    <a:pt x="344" y="210"/>
                  </a:lnTo>
                  <a:lnTo>
                    <a:pt x="292" y="222"/>
                  </a:lnTo>
                  <a:lnTo>
                    <a:pt x="286" y="224"/>
                  </a:lnTo>
                  <a:lnTo>
                    <a:pt x="268" y="226"/>
                  </a:lnTo>
                  <a:lnTo>
                    <a:pt x="240" y="226"/>
                  </a:lnTo>
                  <a:lnTo>
                    <a:pt x="226" y="224"/>
                  </a:lnTo>
                  <a:lnTo>
                    <a:pt x="210" y="222"/>
                  </a:lnTo>
                  <a:lnTo>
                    <a:pt x="196" y="218"/>
                  </a:lnTo>
                  <a:lnTo>
                    <a:pt x="180" y="212"/>
                  </a:lnTo>
                  <a:lnTo>
                    <a:pt x="168" y="204"/>
                  </a:lnTo>
                  <a:lnTo>
                    <a:pt x="154" y="192"/>
                  </a:lnTo>
                  <a:lnTo>
                    <a:pt x="144" y="180"/>
                  </a:lnTo>
                  <a:lnTo>
                    <a:pt x="136" y="164"/>
                  </a:lnTo>
                  <a:lnTo>
                    <a:pt x="132" y="144"/>
                  </a:lnTo>
                  <a:lnTo>
                    <a:pt x="130" y="122"/>
                  </a:lnTo>
                  <a:lnTo>
                    <a:pt x="128" y="90"/>
                  </a:lnTo>
                  <a:lnTo>
                    <a:pt x="126" y="62"/>
                  </a:lnTo>
                  <a:lnTo>
                    <a:pt x="124" y="32"/>
                  </a:lnTo>
                  <a:lnTo>
                    <a:pt x="120" y="20"/>
                  </a:lnTo>
                  <a:lnTo>
                    <a:pt x="118" y="10"/>
                  </a:lnTo>
                  <a:lnTo>
                    <a:pt x="114" y="2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4" y="2"/>
                  </a:lnTo>
                  <a:lnTo>
                    <a:pt x="98" y="8"/>
                  </a:lnTo>
                  <a:lnTo>
                    <a:pt x="90" y="22"/>
                  </a:lnTo>
                  <a:lnTo>
                    <a:pt x="82" y="44"/>
                  </a:lnTo>
                  <a:lnTo>
                    <a:pt x="78" y="54"/>
                  </a:lnTo>
                  <a:lnTo>
                    <a:pt x="70" y="84"/>
                  </a:lnTo>
                  <a:lnTo>
                    <a:pt x="62" y="128"/>
                  </a:lnTo>
                  <a:lnTo>
                    <a:pt x="58" y="152"/>
                  </a:lnTo>
                  <a:lnTo>
                    <a:pt x="56" y="178"/>
                  </a:lnTo>
                  <a:lnTo>
                    <a:pt x="56" y="206"/>
                  </a:lnTo>
                  <a:lnTo>
                    <a:pt x="58" y="232"/>
                  </a:lnTo>
                  <a:lnTo>
                    <a:pt x="64" y="258"/>
                  </a:lnTo>
                  <a:lnTo>
                    <a:pt x="72" y="284"/>
                  </a:lnTo>
                  <a:lnTo>
                    <a:pt x="78" y="294"/>
                  </a:lnTo>
                  <a:lnTo>
                    <a:pt x="86" y="306"/>
                  </a:lnTo>
                  <a:lnTo>
                    <a:pt x="94" y="316"/>
                  </a:lnTo>
                  <a:lnTo>
                    <a:pt x="102" y="326"/>
                  </a:lnTo>
                  <a:lnTo>
                    <a:pt x="114" y="334"/>
                  </a:lnTo>
                  <a:lnTo>
                    <a:pt x="124" y="342"/>
                  </a:lnTo>
                  <a:lnTo>
                    <a:pt x="138" y="350"/>
                  </a:lnTo>
                  <a:lnTo>
                    <a:pt x="152" y="354"/>
                  </a:lnTo>
                  <a:lnTo>
                    <a:pt x="156" y="366"/>
                  </a:lnTo>
                  <a:lnTo>
                    <a:pt x="158" y="378"/>
                  </a:lnTo>
                  <a:lnTo>
                    <a:pt x="158" y="386"/>
                  </a:lnTo>
                  <a:lnTo>
                    <a:pt x="156" y="392"/>
                  </a:lnTo>
                  <a:lnTo>
                    <a:pt x="154" y="398"/>
                  </a:lnTo>
                  <a:lnTo>
                    <a:pt x="148" y="404"/>
                  </a:lnTo>
                  <a:lnTo>
                    <a:pt x="142" y="410"/>
                  </a:lnTo>
                  <a:lnTo>
                    <a:pt x="132" y="414"/>
                  </a:lnTo>
                  <a:lnTo>
                    <a:pt x="122" y="418"/>
                  </a:lnTo>
                  <a:lnTo>
                    <a:pt x="106" y="420"/>
                  </a:lnTo>
                  <a:lnTo>
                    <a:pt x="88" y="420"/>
                  </a:lnTo>
                  <a:lnTo>
                    <a:pt x="66" y="418"/>
                  </a:lnTo>
                  <a:lnTo>
                    <a:pt x="46" y="414"/>
                  </a:lnTo>
                  <a:lnTo>
                    <a:pt x="30" y="414"/>
                  </a:lnTo>
                  <a:lnTo>
                    <a:pt x="20" y="414"/>
                  </a:lnTo>
                  <a:lnTo>
                    <a:pt x="12" y="416"/>
                  </a:lnTo>
                  <a:lnTo>
                    <a:pt x="6" y="418"/>
                  </a:lnTo>
                  <a:lnTo>
                    <a:pt x="2" y="422"/>
                  </a:lnTo>
                  <a:lnTo>
                    <a:pt x="0" y="428"/>
                  </a:lnTo>
                  <a:lnTo>
                    <a:pt x="2" y="436"/>
                  </a:lnTo>
                  <a:lnTo>
                    <a:pt x="6" y="448"/>
                  </a:lnTo>
                  <a:lnTo>
                    <a:pt x="16" y="460"/>
                  </a:lnTo>
                  <a:lnTo>
                    <a:pt x="30" y="476"/>
                  </a:lnTo>
                  <a:lnTo>
                    <a:pt x="52" y="496"/>
                  </a:lnTo>
                  <a:lnTo>
                    <a:pt x="64" y="514"/>
                  </a:lnTo>
                  <a:lnTo>
                    <a:pt x="80" y="534"/>
                  </a:lnTo>
                  <a:lnTo>
                    <a:pt x="102" y="556"/>
                  </a:lnTo>
                  <a:lnTo>
                    <a:pt x="128" y="576"/>
                  </a:lnTo>
                  <a:lnTo>
                    <a:pt x="142" y="586"/>
                  </a:lnTo>
                  <a:lnTo>
                    <a:pt x="156" y="594"/>
                  </a:lnTo>
                  <a:lnTo>
                    <a:pt x="172" y="600"/>
                  </a:lnTo>
                  <a:lnTo>
                    <a:pt x="188" y="604"/>
                  </a:lnTo>
                  <a:lnTo>
                    <a:pt x="206" y="606"/>
                  </a:lnTo>
                  <a:lnTo>
                    <a:pt x="222" y="604"/>
                  </a:lnTo>
                  <a:lnTo>
                    <a:pt x="228" y="614"/>
                  </a:lnTo>
                  <a:lnTo>
                    <a:pt x="242" y="636"/>
                  </a:lnTo>
                  <a:lnTo>
                    <a:pt x="252" y="650"/>
                  </a:lnTo>
                  <a:lnTo>
                    <a:pt x="266" y="664"/>
                  </a:lnTo>
                  <a:lnTo>
                    <a:pt x="282" y="678"/>
                  </a:lnTo>
                  <a:lnTo>
                    <a:pt x="300" y="690"/>
                  </a:lnTo>
                  <a:lnTo>
                    <a:pt x="418" y="636"/>
                  </a:lnTo>
                  <a:lnTo>
                    <a:pt x="402" y="630"/>
                  </a:lnTo>
                  <a:lnTo>
                    <a:pt x="366" y="616"/>
                  </a:lnTo>
                  <a:lnTo>
                    <a:pt x="346" y="604"/>
                  </a:lnTo>
                  <a:lnTo>
                    <a:pt x="326" y="594"/>
                  </a:lnTo>
                  <a:lnTo>
                    <a:pt x="308" y="580"/>
                  </a:lnTo>
                  <a:lnTo>
                    <a:pt x="294" y="566"/>
                  </a:lnTo>
                  <a:lnTo>
                    <a:pt x="290" y="560"/>
                  </a:lnTo>
                  <a:lnTo>
                    <a:pt x="286" y="552"/>
                  </a:lnTo>
                  <a:lnTo>
                    <a:pt x="286" y="544"/>
                  </a:lnTo>
                  <a:lnTo>
                    <a:pt x="288" y="536"/>
                  </a:lnTo>
                  <a:lnTo>
                    <a:pt x="290" y="530"/>
                  </a:lnTo>
                  <a:lnTo>
                    <a:pt x="298" y="522"/>
                  </a:lnTo>
                  <a:lnTo>
                    <a:pt x="306" y="514"/>
                  </a:lnTo>
                  <a:lnTo>
                    <a:pt x="318" y="508"/>
                  </a:lnTo>
                  <a:lnTo>
                    <a:pt x="334" y="500"/>
                  </a:lnTo>
                  <a:lnTo>
                    <a:pt x="354" y="492"/>
                  </a:lnTo>
                  <a:lnTo>
                    <a:pt x="376" y="486"/>
                  </a:lnTo>
                  <a:lnTo>
                    <a:pt x="404" y="480"/>
                  </a:lnTo>
                  <a:lnTo>
                    <a:pt x="472" y="468"/>
                  </a:lnTo>
                  <a:lnTo>
                    <a:pt x="558" y="456"/>
                  </a:lnTo>
                  <a:lnTo>
                    <a:pt x="566" y="448"/>
                  </a:lnTo>
                  <a:lnTo>
                    <a:pt x="574" y="440"/>
                  </a:lnTo>
                  <a:lnTo>
                    <a:pt x="578" y="432"/>
                  </a:lnTo>
                  <a:lnTo>
                    <a:pt x="580" y="428"/>
                  </a:lnTo>
                  <a:lnTo>
                    <a:pt x="578" y="422"/>
                  </a:lnTo>
                  <a:lnTo>
                    <a:pt x="576" y="418"/>
                  </a:lnTo>
                  <a:lnTo>
                    <a:pt x="570" y="414"/>
                  </a:lnTo>
                  <a:lnTo>
                    <a:pt x="562" y="410"/>
                  </a:lnTo>
                  <a:lnTo>
                    <a:pt x="552" y="406"/>
                  </a:lnTo>
                  <a:lnTo>
                    <a:pt x="536" y="404"/>
                  </a:lnTo>
                  <a:lnTo>
                    <a:pt x="518" y="402"/>
                  </a:lnTo>
                  <a:lnTo>
                    <a:pt x="482" y="400"/>
                  </a:lnTo>
                  <a:lnTo>
                    <a:pt x="444" y="398"/>
                  </a:lnTo>
                  <a:lnTo>
                    <a:pt x="402" y="392"/>
                  </a:lnTo>
                  <a:lnTo>
                    <a:pt x="380" y="388"/>
                  </a:lnTo>
                  <a:lnTo>
                    <a:pt x="362" y="382"/>
                  </a:lnTo>
                  <a:lnTo>
                    <a:pt x="344" y="376"/>
                  </a:lnTo>
                  <a:lnTo>
                    <a:pt x="328" y="368"/>
                  </a:lnTo>
                  <a:lnTo>
                    <a:pt x="316" y="360"/>
                  </a:lnTo>
                  <a:lnTo>
                    <a:pt x="308" y="350"/>
                  </a:lnTo>
                  <a:lnTo>
                    <a:pt x="306" y="344"/>
                  </a:lnTo>
                  <a:lnTo>
                    <a:pt x="306" y="338"/>
                  </a:lnTo>
                  <a:lnTo>
                    <a:pt x="306" y="330"/>
                  </a:lnTo>
                  <a:lnTo>
                    <a:pt x="308" y="324"/>
                  </a:lnTo>
                  <a:lnTo>
                    <a:pt x="316" y="320"/>
                  </a:lnTo>
                  <a:lnTo>
                    <a:pt x="334" y="310"/>
                  </a:lnTo>
                  <a:lnTo>
                    <a:pt x="366" y="298"/>
                  </a:lnTo>
                  <a:lnTo>
                    <a:pt x="408" y="284"/>
                  </a:lnTo>
                  <a:lnTo>
                    <a:pt x="432" y="278"/>
                  </a:lnTo>
                  <a:lnTo>
                    <a:pt x="458" y="274"/>
                  </a:lnTo>
                  <a:lnTo>
                    <a:pt x="488" y="270"/>
                  </a:lnTo>
                  <a:lnTo>
                    <a:pt x="518" y="268"/>
                  </a:lnTo>
                  <a:lnTo>
                    <a:pt x="552" y="268"/>
                  </a:lnTo>
                  <a:lnTo>
                    <a:pt x="586" y="270"/>
                  </a:lnTo>
                  <a:lnTo>
                    <a:pt x="622" y="276"/>
                  </a:lnTo>
                  <a:lnTo>
                    <a:pt x="658" y="284"/>
                  </a:lnTo>
                  <a:lnTo>
                    <a:pt x="658" y="294"/>
                  </a:lnTo>
                  <a:lnTo>
                    <a:pt x="660" y="304"/>
                  </a:lnTo>
                  <a:lnTo>
                    <a:pt x="662" y="316"/>
                  </a:lnTo>
                  <a:lnTo>
                    <a:pt x="664" y="330"/>
                  </a:lnTo>
                  <a:lnTo>
                    <a:pt x="672" y="346"/>
                  </a:lnTo>
                  <a:lnTo>
                    <a:pt x="680" y="362"/>
                  </a:lnTo>
                  <a:lnTo>
                    <a:pt x="694" y="378"/>
                  </a:lnTo>
                  <a:lnTo>
                    <a:pt x="712" y="394"/>
                  </a:lnTo>
                  <a:lnTo>
                    <a:pt x="734" y="408"/>
                  </a:lnTo>
                  <a:lnTo>
                    <a:pt x="762" y="420"/>
                  </a:lnTo>
                  <a:lnTo>
                    <a:pt x="778" y="426"/>
                  </a:lnTo>
                  <a:lnTo>
                    <a:pt x="796" y="430"/>
                  </a:lnTo>
                  <a:lnTo>
                    <a:pt x="816" y="432"/>
                  </a:lnTo>
                  <a:lnTo>
                    <a:pt x="838" y="436"/>
                  </a:lnTo>
                  <a:lnTo>
                    <a:pt x="862" y="436"/>
                  </a:lnTo>
                  <a:lnTo>
                    <a:pt x="888" y="436"/>
                  </a:lnTo>
                  <a:lnTo>
                    <a:pt x="914" y="436"/>
                  </a:lnTo>
                  <a:lnTo>
                    <a:pt x="944" y="434"/>
                  </a:lnTo>
                  <a:lnTo>
                    <a:pt x="1010" y="424"/>
                  </a:lnTo>
                  <a:lnTo>
                    <a:pt x="1020" y="418"/>
                  </a:lnTo>
                  <a:lnTo>
                    <a:pt x="1048" y="402"/>
                  </a:lnTo>
                  <a:lnTo>
                    <a:pt x="1092" y="380"/>
                  </a:lnTo>
                  <a:lnTo>
                    <a:pt x="1122" y="368"/>
                  </a:lnTo>
                  <a:lnTo>
                    <a:pt x="1152" y="354"/>
                  </a:lnTo>
                  <a:lnTo>
                    <a:pt x="1188" y="342"/>
                  </a:lnTo>
                  <a:lnTo>
                    <a:pt x="1226" y="332"/>
                  </a:lnTo>
                  <a:lnTo>
                    <a:pt x="1266" y="322"/>
                  </a:lnTo>
                  <a:lnTo>
                    <a:pt x="1308" y="314"/>
                  </a:lnTo>
                  <a:lnTo>
                    <a:pt x="1354" y="308"/>
                  </a:lnTo>
                  <a:lnTo>
                    <a:pt x="1400" y="304"/>
                  </a:lnTo>
                  <a:lnTo>
                    <a:pt x="1450" y="304"/>
                  </a:lnTo>
                  <a:lnTo>
                    <a:pt x="1500" y="308"/>
                  </a:lnTo>
                  <a:lnTo>
                    <a:pt x="1506" y="324"/>
                  </a:lnTo>
                  <a:lnTo>
                    <a:pt x="1524" y="364"/>
                  </a:lnTo>
                  <a:lnTo>
                    <a:pt x="1538" y="388"/>
                  </a:lnTo>
                  <a:lnTo>
                    <a:pt x="1552" y="412"/>
                  </a:lnTo>
                  <a:lnTo>
                    <a:pt x="1572" y="436"/>
                  </a:lnTo>
                  <a:lnTo>
                    <a:pt x="1592" y="456"/>
                  </a:lnTo>
                  <a:lnTo>
                    <a:pt x="1602" y="464"/>
                  </a:lnTo>
                  <a:lnTo>
                    <a:pt x="1614" y="472"/>
                  </a:lnTo>
                  <a:lnTo>
                    <a:pt x="1628" y="478"/>
                  </a:lnTo>
                  <a:lnTo>
                    <a:pt x="1640" y="480"/>
                  </a:lnTo>
                  <a:lnTo>
                    <a:pt x="1654" y="482"/>
                  </a:lnTo>
                  <a:lnTo>
                    <a:pt x="1668" y="482"/>
                  </a:lnTo>
                  <a:lnTo>
                    <a:pt x="1682" y="478"/>
                  </a:lnTo>
                  <a:lnTo>
                    <a:pt x="1698" y="472"/>
                  </a:lnTo>
                  <a:lnTo>
                    <a:pt x="1712" y="464"/>
                  </a:lnTo>
                  <a:lnTo>
                    <a:pt x="1730" y="452"/>
                  </a:lnTo>
                  <a:lnTo>
                    <a:pt x="1746" y="436"/>
                  </a:lnTo>
                  <a:lnTo>
                    <a:pt x="1762" y="418"/>
                  </a:lnTo>
                  <a:lnTo>
                    <a:pt x="1780" y="394"/>
                  </a:lnTo>
                  <a:lnTo>
                    <a:pt x="1798" y="368"/>
                  </a:lnTo>
                  <a:lnTo>
                    <a:pt x="1816" y="336"/>
                  </a:lnTo>
                  <a:lnTo>
                    <a:pt x="1836" y="300"/>
                  </a:lnTo>
                  <a:lnTo>
                    <a:pt x="1876" y="282"/>
                  </a:lnTo>
                  <a:lnTo>
                    <a:pt x="1914" y="264"/>
                  </a:lnTo>
                  <a:lnTo>
                    <a:pt x="1954" y="240"/>
                  </a:lnTo>
                  <a:lnTo>
                    <a:pt x="1972" y="228"/>
                  </a:lnTo>
                  <a:lnTo>
                    <a:pt x="1988" y="214"/>
                  </a:lnTo>
                  <a:lnTo>
                    <a:pt x="1998" y="202"/>
                  </a:lnTo>
                  <a:lnTo>
                    <a:pt x="2006" y="188"/>
                  </a:lnTo>
                  <a:lnTo>
                    <a:pt x="2008" y="182"/>
                  </a:lnTo>
                  <a:lnTo>
                    <a:pt x="2008" y="176"/>
                  </a:lnTo>
                  <a:lnTo>
                    <a:pt x="2006" y="170"/>
                  </a:lnTo>
                  <a:lnTo>
                    <a:pt x="2002" y="164"/>
                  </a:lnTo>
                  <a:lnTo>
                    <a:pt x="1996" y="160"/>
                  </a:lnTo>
                  <a:lnTo>
                    <a:pt x="1990" y="154"/>
                  </a:lnTo>
                  <a:lnTo>
                    <a:pt x="1980" y="150"/>
                  </a:lnTo>
                  <a:lnTo>
                    <a:pt x="1968" y="14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263"/>
            <p:cNvSpPr>
              <a:spLocks/>
            </p:cNvSpPr>
            <p:nvPr userDrawn="1"/>
          </p:nvSpPr>
          <p:spPr bwMode="auto">
            <a:xfrm>
              <a:off x="5736" y="-3308"/>
              <a:ext cx="1160" cy="1020"/>
            </a:xfrm>
            <a:custGeom>
              <a:avLst/>
              <a:gdLst>
                <a:gd name="T0" fmla="*/ 1110 w 1150"/>
                <a:gd name="T1" fmla="*/ 480 h 1028"/>
                <a:gd name="T2" fmla="*/ 1087 w 1150"/>
                <a:gd name="T3" fmla="*/ 607 h 1028"/>
                <a:gd name="T4" fmla="*/ 1097 w 1150"/>
                <a:gd name="T5" fmla="*/ 736 h 1028"/>
                <a:gd name="T6" fmla="*/ 1144 w 1150"/>
                <a:gd name="T7" fmla="*/ 829 h 1028"/>
                <a:gd name="T8" fmla="*/ 1192 w 1150"/>
                <a:gd name="T9" fmla="*/ 935 h 1028"/>
                <a:gd name="T10" fmla="*/ 1196 w 1150"/>
                <a:gd name="T11" fmla="*/ 982 h 1028"/>
                <a:gd name="T12" fmla="*/ 1176 w 1150"/>
                <a:gd name="T13" fmla="*/ 988 h 1028"/>
                <a:gd name="T14" fmla="*/ 1117 w 1150"/>
                <a:gd name="T15" fmla="*/ 964 h 1028"/>
                <a:gd name="T16" fmla="*/ 1031 w 1150"/>
                <a:gd name="T17" fmla="*/ 934 h 1028"/>
                <a:gd name="T18" fmla="*/ 914 w 1150"/>
                <a:gd name="T19" fmla="*/ 855 h 1028"/>
                <a:gd name="T20" fmla="*/ 799 w 1150"/>
                <a:gd name="T21" fmla="*/ 714 h 1028"/>
                <a:gd name="T22" fmla="*/ 750 w 1150"/>
                <a:gd name="T23" fmla="*/ 613 h 1028"/>
                <a:gd name="T24" fmla="*/ 684 w 1150"/>
                <a:gd name="T25" fmla="*/ 675 h 1028"/>
                <a:gd name="T26" fmla="*/ 555 w 1150"/>
                <a:gd name="T27" fmla="*/ 754 h 1028"/>
                <a:gd name="T28" fmla="*/ 472 w 1150"/>
                <a:gd name="T29" fmla="*/ 776 h 1028"/>
                <a:gd name="T30" fmla="*/ 395 w 1150"/>
                <a:gd name="T31" fmla="*/ 758 h 1028"/>
                <a:gd name="T32" fmla="*/ 339 w 1150"/>
                <a:gd name="T33" fmla="*/ 687 h 1028"/>
                <a:gd name="T34" fmla="*/ 309 w 1150"/>
                <a:gd name="T35" fmla="*/ 544 h 1028"/>
                <a:gd name="T36" fmla="*/ 264 w 1150"/>
                <a:gd name="T37" fmla="*/ 532 h 1028"/>
                <a:gd name="T38" fmla="*/ 153 w 1150"/>
                <a:gd name="T39" fmla="*/ 617 h 1028"/>
                <a:gd name="T40" fmla="*/ 83 w 1150"/>
                <a:gd name="T41" fmla="*/ 647 h 1028"/>
                <a:gd name="T42" fmla="*/ 38 w 1150"/>
                <a:gd name="T43" fmla="*/ 637 h 1028"/>
                <a:gd name="T44" fmla="*/ 10 w 1150"/>
                <a:gd name="T45" fmla="*/ 597 h 1028"/>
                <a:gd name="T46" fmla="*/ 0 w 1150"/>
                <a:gd name="T47" fmla="*/ 552 h 1028"/>
                <a:gd name="T48" fmla="*/ 14 w 1150"/>
                <a:gd name="T49" fmla="*/ 407 h 1028"/>
                <a:gd name="T50" fmla="*/ 81 w 1150"/>
                <a:gd name="T51" fmla="*/ 187 h 1028"/>
                <a:gd name="T52" fmla="*/ 270 w 1150"/>
                <a:gd name="T53" fmla="*/ 0 h 1028"/>
                <a:gd name="T54" fmla="*/ 143 w 1150"/>
                <a:gd name="T55" fmla="*/ 214 h 1028"/>
                <a:gd name="T56" fmla="*/ 81 w 1150"/>
                <a:gd name="T57" fmla="*/ 381 h 1028"/>
                <a:gd name="T58" fmla="*/ 75 w 1150"/>
                <a:gd name="T59" fmla="*/ 460 h 1028"/>
                <a:gd name="T60" fmla="*/ 93 w 1150"/>
                <a:gd name="T61" fmla="*/ 494 h 1028"/>
                <a:gd name="T62" fmla="*/ 137 w 1150"/>
                <a:gd name="T63" fmla="*/ 502 h 1028"/>
                <a:gd name="T64" fmla="*/ 198 w 1150"/>
                <a:gd name="T65" fmla="*/ 470 h 1028"/>
                <a:gd name="T66" fmla="*/ 329 w 1150"/>
                <a:gd name="T67" fmla="*/ 339 h 1028"/>
                <a:gd name="T68" fmla="*/ 490 w 1150"/>
                <a:gd name="T69" fmla="*/ 127 h 1028"/>
                <a:gd name="T70" fmla="*/ 523 w 1150"/>
                <a:gd name="T71" fmla="*/ 232 h 1028"/>
                <a:gd name="T72" fmla="*/ 434 w 1150"/>
                <a:gd name="T73" fmla="*/ 434 h 1028"/>
                <a:gd name="T74" fmla="*/ 401 w 1150"/>
                <a:gd name="T75" fmla="*/ 569 h 1028"/>
                <a:gd name="T76" fmla="*/ 419 w 1150"/>
                <a:gd name="T77" fmla="*/ 623 h 1028"/>
                <a:gd name="T78" fmla="*/ 452 w 1150"/>
                <a:gd name="T79" fmla="*/ 643 h 1028"/>
                <a:gd name="T80" fmla="*/ 506 w 1150"/>
                <a:gd name="T81" fmla="*/ 641 h 1028"/>
                <a:gd name="T82" fmla="*/ 567 w 1150"/>
                <a:gd name="T83" fmla="*/ 605 h 1028"/>
                <a:gd name="T84" fmla="*/ 668 w 1150"/>
                <a:gd name="T85" fmla="*/ 488 h 1028"/>
                <a:gd name="T86" fmla="*/ 759 w 1150"/>
                <a:gd name="T87" fmla="*/ 321 h 1028"/>
                <a:gd name="T88" fmla="*/ 851 w 1150"/>
                <a:gd name="T89" fmla="*/ 319 h 1028"/>
                <a:gd name="T90" fmla="*/ 831 w 1150"/>
                <a:gd name="T91" fmla="*/ 450 h 1028"/>
                <a:gd name="T92" fmla="*/ 847 w 1150"/>
                <a:gd name="T93" fmla="*/ 605 h 1028"/>
                <a:gd name="T94" fmla="*/ 879 w 1150"/>
                <a:gd name="T95" fmla="*/ 682 h 1028"/>
                <a:gd name="T96" fmla="*/ 934 w 1150"/>
                <a:gd name="T97" fmla="*/ 750 h 1028"/>
                <a:gd name="T98" fmla="*/ 987 w 1150"/>
                <a:gd name="T99" fmla="*/ 784 h 1028"/>
                <a:gd name="T100" fmla="*/ 1031 w 1150"/>
                <a:gd name="T101" fmla="*/ 784 h 1028"/>
                <a:gd name="T102" fmla="*/ 1049 w 1150"/>
                <a:gd name="T103" fmla="*/ 750 h 1028"/>
                <a:gd name="T104" fmla="*/ 1037 w 1150"/>
                <a:gd name="T105" fmla="*/ 696 h 1028"/>
                <a:gd name="T106" fmla="*/ 1014 w 1150"/>
                <a:gd name="T107" fmla="*/ 572 h 1028"/>
                <a:gd name="T108" fmla="*/ 1016 w 1150"/>
                <a:gd name="T109" fmla="*/ 308 h 10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50" h="1028">
                  <a:moveTo>
                    <a:pt x="1078" y="458"/>
                  </a:moveTo>
                  <a:lnTo>
                    <a:pt x="1078" y="458"/>
                  </a:lnTo>
                  <a:lnTo>
                    <a:pt x="1074" y="470"/>
                  </a:lnTo>
                  <a:lnTo>
                    <a:pt x="1064" y="500"/>
                  </a:lnTo>
                  <a:lnTo>
                    <a:pt x="1054" y="544"/>
                  </a:lnTo>
                  <a:lnTo>
                    <a:pt x="1048" y="570"/>
                  </a:lnTo>
                  <a:lnTo>
                    <a:pt x="1044" y="600"/>
                  </a:lnTo>
                  <a:lnTo>
                    <a:pt x="1042" y="632"/>
                  </a:lnTo>
                  <a:lnTo>
                    <a:pt x="1040" y="664"/>
                  </a:lnTo>
                  <a:lnTo>
                    <a:pt x="1042" y="698"/>
                  </a:lnTo>
                  <a:lnTo>
                    <a:pt x="1044" y="732"/>
                  </a:lnTo>
                  <a:lnTo>
                    <a:pt x="1052" y="766"/>
                  </a:lnTo>
                  <a:lnTo>
                    <a:pt x="1062" y="800"/>
                  </a:lnTo>
                  <a:lnTo>
                    <a:pt x="1076" y="832"/>
                  </a:lnTo>
                  <a:lnTo>
                    <a:pt x="1084" y="848"/>
                  </a:lnTo>
                  <a:lnTo>
                    <a:pt x="1094" y="864"/>
                  </a:lnTo>
                  <a:lnTo>
                    <a:pt x="1112" y="900"/>
                  </a:lnTo>
                  <a:lnTo>
                    <a:pt x="1128" y="934"/>
                  </a:lnTo>
                  <a:lnTo>
                    <a:pt x="1142" y="972"/>
                  </a:lnTo>
                  <a:lnTo>
                    <a:pt x="1148" y="990"/>
                  </a:lnTo>
                  <a:lnTo>
                    <a:pt x="1150" y="1004"/>
                  </a:lnTo>
                  <a:lnTo>
                    <a:pt x="1148" y="1016"/>
                  </a:lnTo>
                  <a:lnTo>
                    <a:pt x="1146" y="1022"/>
                  </a:lnTo>
                  <a:lnTo>
                    <a:pt x="1142" y="1024"/>
                  </a:lnTo>
                  <a:lnTo>
                    <a:pt x="1138" y="1028"/>
                  </a:lnTo>
                  <a:lnTo>
                    <a:pt x="1132" y="1028"/>
                  </a:lnTo>
                  <a:lnTo>
                    <a:pt x="1126" y="1028"/>
                  </a:lnTo>
                  <a:lnTo>
                    <a:pt x="1118" y="1028"/>
                  </a:lnTo>
                  <a:lnTo>
                    <a:pt x="1098" y="1020"/>
                  </a:lnTo>
                  <a:lnTo>
                    <a:pt x="1070" y="1004"/>
                  </a:lnTo>
                  <a:lnTo>
                    <a:pt x="1058" y="1002"/>
                  </a:lnTo>
                  <a:lnTo>
                    <a:pt x="1030" y="990"/>
                  </a:lnTo>
                  <a:lnTo>
                    <a:pt x="1008" y="982"/>
                  </a:lnTo>
                  <a:lnTo>
                    <a:pt x="986" y="970"/>
                  </a:lnTo>
                  <a:lnTo>
                    <a:pt x="960" y="956"/>
                  </a:lnTo>
                  <a:lnTo>
                    <a:pt x="932" y="938"/>
                  </a:lnTo>
                  <a:lnTo>
                    <a:pt x="904" y="916"/>
                  </a:lnTo>
                  <a:lnTo>
                    <a:pt x="874" y="890"/>
                  </a:lnTo>
                  <a:lnTo>
                    <a:pt x="846" y="860"/>
                  </a:lnTo>
                  <a:lnTo>
                    <a:pt x="816" y="826"/>
                  </a:lnTo>
                  <a:lnTo>
                    <a:pt x="790" y="788"/>
                  </a:lnTo>
                  <a:lnTo>
                    <a:pt x="764" y="744"/>
                  </a:lnTo>
                  <a:lnTo>
                    <a:pt x="752" y="718"/>
                  </a:lnTo>
                  <a:lnTo>
                    <a:pt x="740" y="694"/>
                  </a:lnTo>
                  <a:lnTo>
                    <a:pt x="730" y="666"/>
                  </a:lnTo>
                  <a:lnTo>
                    <a:pt x="720" y="638"/>
                  </a:lnTo>
                  <a:lnTo>
                    <a:pt x="702" y="656"/>
                  </a:lnTo>
                  <a:lnTo>
                    <a:pt x="682" y="676"/>
                  </a:lnTo>
                  <a:lnTo>
                    <a:pt x="654" y="700"/>
                  </a:lnTo>
                  <a:lnTo>
                    <a:pt x="624" y="726"/>
                  </a:lnTo>
                  <a:lnTo>
                    <a:pt x="588" y="750"/>
                  </a:lnTo>
                  <a:lnTo>
                    <a:pt x="550" y="774"/>
                  </a:lnTo>
                  <a:lnTo>
                    <a:pt x="530" y="784"/>
                  </a:lnTo>
                  <a:lnTo>
                    <a:pt x="510" y="792"/>
                  </a:lnTo>
                  <a:lnTo>
                    <a:pt x="492" y="798"/>
                  </a:lnTo>
                  <a:lnTo>
                    <a:pt x="472" y="804"/>
                  </a:lnTo>
                  <a:lnTo>
                    <a:pt x="452" y="806"/>
                  </a:lnTo>
                  <a:lnTo>
                    <a:pt x="434" y="806"/>
                  </a:lnTo>
                  <a:lnTo>
                    <a:pt x="414" y="804"/>
                  </a:lnTo>
                  <a:lnTo>
                    <a:pt x="398" y="798"/>
                  </a:lnTo>
                  <a:lnTo>
                    <a:pt x="380" y="788"/>
                  </a:lnTo>
                  <a:lnTo>
                    <a:pt x="364" y="776"/>
                  </a:lnTo>
                  <a:lnTo>
                    <a:pt x="350" y="760"/>
                  </a:lnTo>
                  <a:lnTo>
                    <a:pt x="336" y="738"/>
                  </a:lnTo>
                  <a:lnTo>
                    <a:pt x="324" y="714"/>
                  </a:lnTo>
                  <a:lnTo>
                    <a:pt x="314" y="684"/>
                  </a:lnTo>
                  <a:lnTo>
                    <a:pt x="304" y="650"/>
                  </a:lnTo>
                  <a:lnTo>
                    <a:pt x="298" y="610"/>
                  </a:lnTo>
                  <a:lnTo>
                    <a:pt x="294" y="564"/>
                  </a:lnTo>
                  <a:lnTo>
                    <a:pt x="290" y="514"/>
                  </a:lnTo>
                  <a:lnTo>
                    <a:pt x="280" y="524"/>
                  </a:lnTo>
                  <a:lnTo>
                    <a:pt x="254" y="552"/>
                  </a:lnTo>
                  <a:lnTo>
                    <a:pt x="216" y="588"/>
                  </a:lnTo>
                  <a:lnTo>
                    <a:pt x="194" y="608"/>
                  </a:lnTo>
                  <a:lnTo>
                    <a:pt x="170" y="626"/>
                  </a:lnTo>
                  <a:lnTo>
                    <a:pt x="148" y="642"/>
                  </a:lnTo>
                  <a:lnTo>
                    <a:pt x="124" y="656"/>
                  </a:lnTo>
                  <a:lnTo>
                    <a:pt x="100" y="666"/>
                  </a:lnTo>
                  <a:lnTo>
                    <a:pt x="88" y="670"/>
                  </a:lnTo>
                  <a:lnTo>
                    <a:pt x="78" y="672"/>
                  </a:lnTo>
                  <a:lnTo>
                    <a:pt x="66" y="672"/>
                  </a:lnTo>
                  <a:lnTo>
                    <a:pt x="56" y="670"/>
                  </a:lnTo>
                  <a:lnTo>
                    <a:pt x="48" y="668"/>
                  </a:lnTo>
                  <a:lnTo>
                    <a:pt x="38" y="662"/>
                  </a:lnTo>
                  <a:lnTo>
                    <a:pt x="30" y="656"/>
                  </a:lnTo>
                  <a:lnTo>
                    <a:pt x="22" y="646"/>
                  </a:lnTo>
                  <a:lnTo>
                    <a:pt x="16" y="636"/>
                  </a:lnTo>
                  <a:lnTo>
                    <a:pt x="10" y="622"/>
                  </a:lnTo>
                  <a:lnTo>
                    <a:pt x="6" y="606"/>
                  </a:lnTo>
                  <a:lnTo>
                    <a:pt x="2" y="590"/>
                  </a:lnTo>
                  <a:lnTo>
                    <a:pt x="0" y="572"/>
                  </a:lnTo>
                  <a:lnTo>
                    <a:pt x="0" y="554"/>
                  </a:lnTo>
                  <a:lnTo>
                    <a:pt x="0" y="512"/>
                  </a:lnTo>
                  <a:lnTo>
                    <a:pt x="6" y="468"/>
                  </a:lnTo>
                  <a:lnTo>
                    <a:pt x="14" y="422"/>
                  </a:lnTo>
                  <a:lnTo>
                    <a:pt x="24" y="374"/>
                  </a:lnTo>
                  <a:lnTo>
                    <a:pt x="36" y="326"/>
                  </a:lnTo>
                  <a:lnTo>
                    <a:pt x="48" y="280"/>
                  </a:lnTo>
                  <a:lnTo>
                    <a:pt x="76" y="192"/>
                  </a:lnTo>
                  <a:lnTo>
                    <a:pt x="102" y="120"/>
                  </a:lnTo>
                  <a:lnTo>
                    <a:pt x="128" y="54"/>
                  </a:lnTo>
                  <a:lnTo>
                    <a:pt x="260" y="0"/>
                  </a:lnTo>
                  <a:lnTo>
                    <a:pt x="220" y="68"/>
                  </a:lnTo>
                  <a:lnTo>
                    <a:pt x="180" y="140"/>
                  </a:lnTo>
                  <a:lnTo>
                    <a:pt x="160" y="180"/>
                  </a:lnTo>
                  <a:lnTo>
                    <a:pt x="138" y="224"/>
                  </a:lnTo>
                  <a:lnTo>
                    <a:pt x="120" y="268"/>
                  </a:lnTo>
                  <a:lnTo>
                    <a:pt x="102" y="312"/>
                  </a:lnTo>
                  <a:lnTo>
                    <a:pt x="86" y="356"/>
                  </a:lnTo>
                  <a:lnTo>
                    <a:pt x="76" y="396"/>
                  </a:lnTo>
                  <a:lnTo>
                    <a:pt x="70" y="434"/>
                  </a:lnTo>
                  <a:lnTo>
                    <a:pt x="68" y="450"/>
                  </a:lnTo>
                  <a:lnTo>
                    <a:pt x="68" y="466"/>
                  </a:lnTo>
                  <a:lnTo>
                    <a:pt x="70" y="480"/>
                  </a:lnTo>
                  <a:lnTo>
                    <a:pt x="74" y="494"/>
                  </a:lnTo>
                  <a:lnTo>
                    <a:pt x="80" y="504"/>
                  </a:lnTo>
                  <a:lnTo>
                    <a:pt x="88" y="514"/>
                  </a:lnTo>
                  <a:lnTo>
                    <a:pt x="98" y="520"/>
                  </a:lnTo>
                  <a:lnTo>
                    <a:pt x="108" y="524"/>
                  </a:lnTo>
                  <a:lnTo>
                    <a:pt x="120" y="524"/>
                  </a:lnTo>
                  <a:lnTo>
                    <a:pt x="132" y="522"/>
                  </a:lnTo>
                  <a:lnTo>
                    <a:pt x="144" y="516"/>
                  </a:lnTo>
                  <a:lnTo>
                    <a:pt x="158" y="510"/>
                  </a:lnTo>
                  <a:lnTo>
                    <a:pt x="172" y="500"/>
                  </a:lnTo>
                  <a:lnTo>
                    <a:pt x="188" y="490"/>
                  </a:lnTo>
                  <a:lnTo>
                    <a:pt x="218" y="462"/>
                  </a:lnTo>
                  <a:lnTo>
                    <a:pt x="250" y="430"/>
                  </a:lnTo>
                  <a:lnTo>
                    <a:pt x="282" y="394"/>
                  </a:lnTo>
                  <a:lnTo>
                    <a:pt x="314" y="354"/>
                  </a:lnTo>
                  <a:lnTo>
                    <a:pt x="344" y="314"/>
                  </a:lnTo>
                  <a:lnTo>
                    <a:pt x="374" y="274"/>
                  </a:lnTo>
                  <a:lnTo>
                    <a:pt x="424" y="204"/>
                  </a:lnTo>
                  <a:lnTo>
                    <a:pt x="470" y="132"/>
                  </a:lnTo>
                  <a:lnTo>
                    <a:pt x="540" y="170"/>
                  </a:lnTo>
                  <a:lnTo>
                    <a:pt x="530" y="190"/>
                  </a:lnTo>
                  <a:lnTo>
                    <a:pt x="502" y="242"/>
                  </a:lnTo>
                  <a:lnTo>
                    <a:pt x="466" y="318"/>
                  </a:lnTo>
                  <a:lnTo>
                    <a:pt x="448" y="360"/>
                  </a:lnTo>
                  <a:lnTo>
                    <a:pt x="430" y="406"/>
                  </a:lnTo>
                  <a:lnTo>
                    <a:pt x="414" y="450"/>
                  </a:lnTo>
                  <a:lnTo>
                    <a:pt x="400" y="494"/>
                  </a:lnTo>
                  <a:lnTo>
                    <a:pt x="390" y="536"/>
                  </a:lnTo>
                  <a:lnTo>
                    <a:pt x="386" y="574"/>
                  </a:lnTo>
                  <a:lnTo>
                    <a:pt x="386" y="592"/>
                  </a:lnTo>
                  <a:lnTo>
                    <a:pt x="386" y="608"/>
                  </a:lnTo>
                  <a:lnTo>
                    <a:pt x="388" y="624"/>
                  </a:lnTo>
                  <a:lnTo>
                    <a:pt x="394" y="636"/>
                  </a:lnTo>
                  <a:lnTo>
                    <a:pt x="400" y="648"/>
                  </a:lnTo>
                  <a:lnTo>
                    <a:pt x="408" y="656"/>
                  </a:lnTo>
                  <a:lnTo>
                    <a:pt x="418" y="664"/>
                  </a:lnTo>
                  <a:lnTo>
                    <a:pt x="432" y="668"/>
                  </a:lnTo>
                  <a:lnTo>
                    <a:pt x="446" y="672"/>
                  </a:lnTo>
                  <a:lnTo>
                    <a:pt x="458" y="672"/>
                  </a:lnTo>
                  <a:lnTo>
                    <a:pt x="472" y="670"/>
                  </a:lnTo>
                  <a:lnTo>
                    <a:pt x="486" y="666"/>
                  </a:lnTo>
                  <a:lnTo>
                    <a:pt x="500" y="660"/>
                  </a:lnTo>
                  <a:lnTo>
                    <a:pt x="514" y="652"/>
                  </a:lnTo>
                  <a:lnTo>
                    <a:pt x="528" y="642"/>
                  </a:lnTo>
                  <a:lnTo>
                    <a:pt x="542" y="630"/>
                  </a:lnTo>
                  <a:lnTo>
                    <a:pt x="568" y="604"/>
                  </a:lnTo>
                  <a:lnTo>
                    <a:pt x="592" y="576"/>
                  </a:lnTo>
                  <a:lnTo>
                    <a:pt x="616" y="542"/>
                  </a:lnTo>
                  <a:lnTo>
                    <a:pt x="638" y="508"/>
                  </a:lnTo>
                  <a:lnTo>
                    <a:pt x="660" y="474"/>
                  </a:lnTo>
                  <a:lnTo>
                    <a:pt x="678" y="440"/>
                  </a:lnTo>
                  <a:lnTo>
                    <a:pt x="708" y="378"/>
                  </a:lnTo>
                  <a:lnTo>
                    <a:pt x="728" y="336"/>
                  </a:lnTo>
                  <a:lnTo>
                    <a:pt x="734" y="318"/>
                  </a:lnTo>
                  <a:lnTo>
                    <a:pt x="820" y="318"/>
                  </a:lnTo>
                  <a:lnTo>
                    <a:pt x="816" y="334"/>
                  </a:lnTo>
                  <a:lnTo>
                    <a:pt x="808" y="374"/>
                  </a:lnTo>
                  <a:lnTo>
                    <a:pt x="804" y="402"/>
                  </a:lnTo>
                  <a:lnTo>
                    <a:pt x="800" y="434"/>
                  </a:lnTo>
                  <a:lnTo>
                    <a:pt x="796" y="470"/>
                  </a:lnTo>
                  <a:lnTo>
                    <a:pt x="796" y="508"/>
                  </a:lnTo>
                  <a:lnTo>
                    <a:pt x="798" y="548"/>
                  </a:lnTo>
                  <a:lnTo>
                    <a:pt x="802" y="588"/>
                  </a:lnTo>
                  <a:lnTo>
                    <a:pt x="812" y="630"/>
                  </a:lnTo>
                  <a:lnTo>
                    <a:pt x="816" y="650"/>
                  </a:lnTo>
                  <a:lnTo>
                    <a:pt x="824" y="670"/>
                  </a:lnTo>
                  <a:lnTo>
                    <a:pt x="832" y="690"/>
                  </a:lnTo>
                  <a:lnTo>
                    <a:pt x="842" y="708"/>
                  </a:lnTo>
                  <a:lnTo>
                    <a:pt x="852" y="728"/>
                  </a:lnTo>
                  <a:lnTo>
                    <a:pt x="864" y="746"/>
                  </a:lnTo>
                  <a:lnTo>
                    <a:pt x="878" y="762"/>
                  </a:lnTo>
                  <a:lnTo>
                    <a:pt x="894" y="780"/>
                  </a:lnTo>
                  <a:lnTo>
                    <a:pt x="910" y="794"/>
                  </a:lnTo>
                  <a:lnTo>
                    <a:pt x="930" y="810"/>
                  </a:lnTo>
                  <a:lnTo>
                    <a:pt x="946" y="814"/>
                  </a:lnTo>
                  <a:lnTo>
                    <a:pt x="962" y="818"/>
                  </a:lnTo>
                  <a:lnTo>
                    <a:pt x="970" y="818"/>
                  </a:lnTo>
                  <a:lnTo>
                    <a:pt x="978" y="816"/>
                  </a:lnTo>
                  <a:lnTo>
                    <a:pt x="986" y="814"/>
                  </a:lnTo>
                  <a:lnTo>
                    <a:pt x="992" y="808"/>
                  </a:lnTo>
                  <a:lnTo>
                    <a:pt x="998" y="802"/>
                  </a:lnTo>
                  <a:lnTo>
                    <a:pt x="1002" y="792"/>
                  </a:lnTo>
                  <a:lnTo>
                    <a:pt x="1004" y="780"/>
                  </a:lnTo>
                  <a:lnTo>
                    <a:pt x="1002" y="766"/>
                  </a:lnTo>
                  <a:lnTo>
                    <a:pt x="998" y="746"/>
                  </a:lnTo>
                  <a:lnTo>
                    <a:pt x="992" y="724"/>
                  </a:lnTo>
                  <a:lnTo>
                    <a:pt x="984" y="696"/>
                  </a:lnTo>
                  <a:lnTo>
                    <a:pt x="978" y="666"/>
                  </a:lnTo>
                  <a:lnTo>
                    <a:pt x="974" y="632"/>
                  </a:lnTo>
                  <a:lnTo>
                    <a:pt x="970" y="596"/>
                  </a:lnTo>
                  <a:lnTo>
                    <a:pt x="966" y="520"/>
                  </a:lnTo>
                  <a:lnTo>
                    <a:pt x="966" y="444"/>
                  </a:lnTo>
                  <a:lnTo>
                    <a:pt x="970" y="374"/>
                  </a:lnTo>
                  <a:lnTo>
                    <a:pt x="972" y="318"/>
                  </a:lnTo>
                  <a:lnTo>
                    <a:pt x="976" y="264"/>
                  </a:lnTo>
                  <a:lnTo>
                    <a:pt x="1078" y="4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264"/>
            <p:cNvSpPr>
              <a:spLocks/>
            </p:cNvSpPr>
            <p:nvPr userDrawn="1"/>
          </p:nvSpPr>
          <p:spPr bwMode="auto">
            <a:xfrm>
              <a:off x="5576" y="-2847"/>
              <a:ext cx="500" cy="780"/>
            </a:xfrm>
            <a:custGeom>
              <a:avLst/>
              <a:gdLst>
                <a:gd name="T0" fmla="*/ 508 w 498"/>
                <a:gd name="T1" fmla="*/ 206 h 794"/>
                <a:gd name="T2" fmla="*/ 478 w 498"/>
                <a:gd name="T3" fmla="*/ 298 h 794"/>
                <a:gd name="T4" fmla="*/ 442 w 498"/>
                <a:gd name="T5" fmla="*/ 389 h 794"/>
                <a:gd name="T6" fmla="*/ 390 w 498"/>
                <a:gd name="T7" fmla="*/ 491 h 794"/>
                <a:gd name="T8" fmla="*/ 337 w 498"/>
                <a:gd name="T9" fmla="*/ 565 h 794"/>
                <a:gd name="T10" fmla="*/ 299 w 498"/>
                <a:gd name="T11" fmla="*/ 613 h 794"/>
                <a:gd name="T12" fmla="*/ 259 w 498"/>
                <a:gd name="T13" fmla="*/ 653 h 794"/>
                <a:gd name="T14" fmla="*/ 213 w 498"/>
                <a:gd name="T15" fmla="*/ 686 h 794"/>
                <a:gd name="T16" fmla="*/ 165 w 498"/>
                <a:gd name="T17" fmla="*/ 710 h 794"/>
                <a:gd name="T18" fmla="*/ 108 w 498"/>
                <a:gd name="T19" fmla="*/ 725 h 794"/>
                <a:gd name="T20" fmla="*/ 52 w 498"/>
                <a:gd name="T21" fmla="*/ 726 h 794"/>
                <a:gd name="T22" fmla="*/ 22 w 498"/>
                <a:gd name="T23" fmla="*/ 721 h 794"/>
                <a:gd name="T24" fmla="*/ 10 w 498"/>
                <a:gd name="T25" fmla="*/ 660 h 794"/>
                <a:gd name="T26" fmla="*/ 2 w 498"/>
                <a:gd name="T27" fmla="*/ 595 h 794"/>
                <a:gd name="T28" fmla="*/ 2 w 498"/>
                <a:gd name="T29" fmla="*/ 509 h 794"/>
                <a:gd name="T30" fmla="*/ 12 w 498"/>
                <a:gd name="T31" fmla="*/ 408 h 794"/>
                <a:gd name="T32" fmla="*/ 34 w 498"/>
                <a:gd name="T33" fmla="*/ 326 h 794"/>
                <a:gd name="T34" fmla="*/ 54 w 498"/>
                <a:gd name="T35" fmla="*/ 269 h 794"/>
                <a:gd name="T36" fmla="*/ 80 w 498"/>
                <a:gd name="T37" fmla="*/ 210 h 794"/>
                <a:gd name="T38" fmla="*/ 114 w 498"/>
                <a:gd name="T39" fmla="*/ 151 h 794"/>
                <a:gd name="T40" fmla="*/ 159 w 498"/>
                <a:gd name="T41" fmla="*/ 92 h 794"/>
                <a:gd name="T42" fmla="*/ 253 w 498"/>
                <a:gd name="T43" fmla="*/ 108 h 794"/>
                <a:gd name="T44" fmla="*/ 243 w 498"/>
                <a:gd name="T45" fmla="*/ 128 h 794"/>
                <a:gd name="T46" fmla="*/ 173 w 498"/>
                <a:gd name="T47" fmla="*/ 242 h 794"/>
                <a:gd name="T48" fmla="*/ 131 w 498"/>
                <a:gd name="T49" fmla="*/ 322 h 794"/>
                <a:gd name="T50" fmla="*/ 88 w 498"/>
                <a:gd name="T51" fmla="*/ 406 h 794"/>
                <a:gd name="T52" fmla="*/ 64 w 498"/>
                <a:gd name="T53" fmla="*/ 483 h 794"/>
                <a:gd name="T54" fmla="*/ 60 w 498"/>
                <a:gd name="T55" fmla="*/ 518 h 794"/>
                <a:gd name="T56" fmla="*/ 60 w 498"/>
                <a:gd name="T57" fmla="*/ 547 h 794"/>
                <a:gd name="T58" fmla="*/ 68 w 498"/>
                <a:gd name="T59" fmla="*/ 569 h 794"/>
                <a:gd name="T60" fmla="*/ 86 w 498"/>
                <a:gd name="T61" fmla="*/ 585 h 794"/>
                <a:gd name="T62" fmla="*/ 94 w 498"/>
                <a:gd name="T63" fmla="*/ 587 h 794"/>
                <a:gd name="T64" fmla="*/ 120 w 498"/>
                <a:gd name="T65" fmla="*/ 589 h 794"/>
                <a:gd name="T66" fmla="*/ 163 w 498"/>
                <a:gd name="T67" fmla="*/ 580 h 794"/>
                <a:gd name="T68" fmla="*/ 213 w 498"/>
                <a:gd name="T69" fmla="*/ 551 h 794"/>
                <a:gd name="T70" fmla="*/ 241 w 498"/>
                <a:gd name="T71" fmla="*/ 527 h 794"/>
                <a:gd name="T72" fmla="*/ 271 w 498"/>
                <a:gd name="T73" fmla="*/ 496 h 794"/>
                <a:gd name="T74" fmla="*/ 301 w 498"/>
                <a:gd name="T75" fmla="*/ 456 h 794"/>
                <a:gd name="T76" fmla="*/ 333 w 498"/>
                <a:gd name="T77" fmla="*/ 404 h 794"/>
                <a:gd name="T78" fmla="*/ 365 w 498"/>
                <a:gd name="T79" fmla="*/ 343 h 794"/>
                <a:gd name="T80" fmla="*/ 404 w 498"/>
                <a:gd name="T81" fmla="*/ 269 h 794"/>
                <a:gd name="T82" fmla="*/ 436 w 498"/>
                <a:gd name="T83" fmla="*/ 183 h 794"/>
                <a:gd name="T84" fmla="*/ 470 w 498"/>
                <a:gd name="T85" fmla="*/ 80 h 794"/>
                <a:gd name="T86" fmla="*/ 508 w 498"/>
                <a:gd name="T87" fmla="*/ 206 h 79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98" h="794">
                  <a:moveTo>
                    <a:pt x="498" y="226"/>
                  </a:moveTo>
                  <a:lnTo>
                    <a:pt x="498" y="226"/>
                  </a:lnTo>
                  <a:lnTo>
                    <a:pt x="490" y="254"/>
                  </a:lnTo>
                  <a:lnTo>
                    <a:pt x="468" y="326"/>
                  </a:lnTo>
                  <a:lnTo>
                    <a:pt x="452" y="372"/>
                  </a:lnTo>
                  <a:lnTo>
                    <a:pt x="432" y="424"/>
                  </a:lnTo>
                  <a:lnTo>
                    <a:pt x="408" y="480"/>
                  </a:lnTo>
                  <a:lnTo>
                    <a:pt x="380" y="536"/>
                  </a:lnTo>
                  <a:lnTo>
                    <a:pt x="348" y="592"/>
                  </a:lnTo>
                  <a:lnTo>
                    <a:pt x="332" y="618"/>
                  </a:lnTo>
                  <a:lnTo>
                    <a:pt x="314" y="644"/>
                  </a:lnTo>
                  <a:lnTo>
                    <a:pt x="294" y="670"/>
                  </a:lnTo>
                  <a:lnTo>
                    <a:pt x="274" y="692"/>
                  </a:lnTo>
                  <a:lnTo>
                    <a:pt x="254" y="714"/>
                  </a:lnTo>
                  <a:lnTo>
                    <a:pt x="232" y="734"/>
                  </a:lnTo>
                  <a:lnTo>
                    <a:pt x="208" y="750"/>
                  </a:lnTo>
                  <a:lnTo>
                    <a:pt x="186" y="764"/>
                  </a:lnTo>
                  <a:lnTo>
                    <a:pt x="160" y="776"/>
                  </a:lnTo>
                  <a:lnTo>
                    <a:pt x="134" y="786"/>
                  </a:lnTo>
                  <a:lnTo>
                    <a:pt x="108" y="792"/>
                  </a:lnTo>
                  <a:lnTo>
                    <a:pt x="80" y="794"/>
                  </a:lnTo>
                  <a:lnTo>
                    <a:pt x="52" y="794"/>
                  </a:lnTo>
                  <a:lnTo>
                    <a:pt x="22" y="788"/>
                  </a:lnTo>
                  <a:lnTo>
                    <a:pt x="18" y="770"/>
                  </a:lnTo>
                  <a:lnTo>
                    <a:pt x="10" y="722"/>
                  </a:lnTo>
                  <a:lnTo>
                    <a:pt x="6" y="690"/>
                  </a:lnTo>
                  <a:lnTo>
                    <a:pt x="2" y="650"/>
                  </a:lnTo>
                  <a:lnTo>
                    <a:pt x="0" y="604"/>
                  </a:lnTo>
                  <a:lnTo>
                    <a:pt x="2" y="556"/>
                  </a:lnTo>
                  <a:lnTo>
                    <a:pt x="6" y="502"/>
                  </a:lnTo>
                  <a:lnTo>
                    <a:pt x="12" y="446"/>
                  </a:lnTo>
                  <a:lnTo>
                    <a:pt x="26" y="386"/>
                  </a:lnTo>
                  <a:lnTo>
                    <a:pt x="34" y="356"/>
                  </a:lnTo>
                  <a:lnTo>
                    <a:pt x="42" y="324"/>
                  </a:lnTo>
                  <a:lnTo>
                    <a:pt x="54" y="294"/>
                  </a:lnTo>
                  <a:lnTo>
                    <a:pt x="66" y="262"/>
                  </a:lnTo>
                  <a:lnTo>
                    <a:pt x="80" y="230"/>
                  </a:lnTo>
                  <a:lnTo>
                    <a:pt x="96" y="198"/>
                  </a:lnTo>
                  <a:lnTo>
                    <a:pt x="114" y="166"/>
                  </a:lnTo>
                  <a:lnTo>
                    <a:pt x="134" y="134"/>
                  </a:lnTo>
                  <a:lnTo>
                    <a:pt x="154" y="102"/>
                  </a:lnTo>
                  <a:lnTo>
                    <a:pt x="178" y="72"/>
                  </a:lnTo>
                  <a:lnTo>
                    <a:pt x="248" y="118"/>
                  </a:lnTo>
                  <a:lnTo>
                    <a:pt x="238" y="138"/>
                  </a:lnTo>
                  <a:lnTo>
                    <a:pt x="208" y="190"/>
                  </a:lnTo>
                  <a:lnTo>
                    <a:pt x="168" y="264"/>
                  </a:lnTo>
                  <a:lnTo>
                    <a:pt x="146" y="308"/>
                  </a:lnTo>
                  <a:lnTo>
                    <a:pt x="126" y="352"/>
                  </a:lnTo>
                  <a:lnTo>
                    <a:pt x="106" y="398"/>
                  </a:lnTo>
                  <a:lnTo>
                    <a:pt x="88" y="444"/>
                  </a:lnTo>
                  <a:lnTo>
                    <a:pt x="74" y="488"/>
                  </a:lnTo>
                  <a:lnTo>
                    <a:pt x="64" y="528"/>
                  </a:lnTo>
                  <a:lnTo>
                    <a:pt x="62" y="548"/>
                  </a:lnTo>
                  <a:lnTo>
                    <a:pt x="60" y="566"/>
                  </a:lnTo>
                  <a:lnTo>
                    <a:pt x="60" y="582"/>
                  </a:lnTo>
                  <a:lnTo>
                    <a:pt x="60" y="598"/>
                  </a:lnTo>
                  <a:lnTo>
                    <a:pt x="64" y="610"/>
                  </a:lnTo>
                  <a:lnTo>
                    <a:pt x="68" y="622"/>
                  </a:lnTo>
                  <a:lnTo>
                    <a:pt x="76" y="632"/>
                  </a:lnTo>
                  <a:lnTo>
                    <a:pt x="86" y="640"/>
                  </a:lnTo>
                  <a:lnTo>
                    <a:pt x="94" y="642"/>
                  </a:lnTo>
                  <a:lnTo>
                    <a:pt x="104" y="644"/>
                  </a:lnTo>
                  <a:lnTo>
                    <a:pt x="120" y="644"/>
                  </a:lnTo>
                  <a:lnTo>
                    <a:pt x="138" y="640"/>
                  </a:lnTo>
                  <a:lnTo>
                    <a:pt x="158" y="634"/>
                  </a:lnTo>
                  <a:lnTo>
                    <a:pt x="182" y="622"/>
                  </a:lnTo>
                  <a:lnTo>
                    <a:pt x="208" y="602"/>
                  </a:lnTo>
                  <a:lnTo>
                    <a:pt x="222" y="590"/>
                  </a:lnTo>
                  <a:lnTo>
                    <a:pt x="236" y="576"/>
                  </a:lnTo>
                  <a:lnTo>
                    <a:pt x="250" y="560"/>
                  </a:lnTo>
                  <a:lnTo>
                    <a:pt x="266" y="542"/>
                  </a:lnTo>
                  <a:lnTo>
                    <a:pt x="280" y="522"/>
                  </a:lnTo>
                  <a:lnTo>
                    <a:pt x="296" y="498"/>
                  </a:lnTo>
                  <a:lnTo>
                    <a:pt x="312" y="472"/>
                  </a:lnTo>
                  <a:lnTo>
                    <a:pt x="328" y="442"/>
                  </a:lnTo>
                  <a:lnTo>
                    <a:pt x="344" y="410"/>
                  </a:lnTo>
                  <a:lnTo>
                    <a:pt x="360" y="374"/>
                  </a:lnTo>
                  <a:lnTo>
                    <a:pt x="378" y="336"/>
                  </a:lnTo>
                  <a:lnTo>
                    <a:pt x="394" y="294"/>
                  </a:lnTo>
                  <a:lnTo>
                    <a:pt x="410" y="248"/>
                  </a:lnTo>
                  <a:lnTo>
                    <a:pt x="426" y="198"/>
                  </a:lnTo>
                  <a:lnTo>
                    <a:pt x="442" y="144"/>
                  </a:lnTo>
                  <a:lnTo>
                    <a:pt x="460" y="86"/>
                  </a:lnTo>
                  <a:lnTo>
                    <a:pt x="482" y="0"/>
                  </a:lnTo>
                  <a:lnTo>
                    <a:pt x="498" y="2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265"/>
            <p:cNvSpPr>
              <a:spLocks/>
            </p:cNvSpPr>
            <p:nvPr userDrawn="1"/>
          </p:nvSpPr>
          <p:spPr bwMode="auto">
            <a:xfrm>
              <a:off x="5796" y="-3768"/>
              <a:ext cx="1260" cy="1120"/>
            </a:xfrm>
            <a:custGeom>
              <a:avLst/>
              <a:gdLst>
                <a:gd name="T0" fmla="*/ 1202 w 1262"/>
                <a:gd name="T1" fmla="*/ 543 h 1122"/>
                <a:gd name="T2" fmla="*/ 1138 w 1262"/>
                <a:gd name="T3" fmla="*/ 695 h 1122"/>
                <a:gd name="T4" fmla="*/ 1126 w 1262"/>
                <a:gd name="T5" fmla="*/ 902 h 1122"/>
                <a:gd name="T6" fmla="*/ 1142 w 1262"/>
                <a:gd name="T7" fmla="*/ 1012 h 1122"/>
                <a:gd name="T8" fmla="*/ 1128 w 1262"/>
                <a:gd name="T9" fmla="*/ 1102 h 1122"/>
                <a:gd name="T10" fmla="*/ 1086 w 1262"/>
                <a:gd name="T11" fmla="*/ 1108 h 1122"/>
                <a:gd name="T12" fmla="*/ 1008 w 1262"/>
                <a:gd name="T13" fmla="*/ 1044 h 1122"/>
                <a:gd name="T14" fmla="*/ 939 w 1262"/>
                <a:gd name="T15" fmla="*/ 950 h 1122"/>
                <a:gd name="T16" fmla="*/ 883 w 1262"/>
                <a:gd name="T17" fmla="*/ 759 h 1122"/>
                <a:gd name="T18" fmla="*/ 749 w 1262"/>
                <a:gd name="T19" fmla="*/ 815 h 1122"/>
                <a:gd name="T20" fmla="*/ 645 w 1262"/>
                <a:gd name="T21" fmla="*/ 821 h 1122"/>
                <a:gd name="T22" fmla="*/ 585 w 1262"/>
                <a:gd name="T23" fmla="*/ 783 h 1122"/>
                <a:gd name="T24" fmla="*/ 555 w 1262"/>
                <a:gd name="T25" fmla="*/ 691 h 1122"/>
                <a:gd name="T26" fmla="*/ 505 w 1262"/>
                <a:gd name="T27" fmla="*/ 683 h 1122"/>
                <a:gd name="T28" fmla="*/ 405 w 1262"/>
                <a:gd name="T29" fmla="*/ 677 h 1122"/>
                <a:gd name="T30" fmla="*/ 359 w 1262"/>
                <a:gd name="T31" fmla="*/ 637 h 1122"/>
                <a:gd name="T32" fmla="*/ 327 w 1262"/>
                <a:gd name="T33" fmla="*/ 555 h 1122"/>
                <a:gd name="T34" fmla="*/ 276 w 1262"/>
                <a:gd name="T35" fmla="*/ 527 h 1122"/>
                <a:gd name="T36" fmla="*/ 120 w 1262"/>
                <a:gd name="T37" fmla="*/ 559 h 1122"/>
                <a:gd name="T38" fmla="*/ 54 w 1262"/>
                <a:gd name="T39" fmla="*/ 551 h 1122"/>
                <a:gd name="T40" fmla="*/ 2 w 1262"/>
                <a:gd name="T41" fmla="*/ 511 h 1122"/>
                <a:gd name="T42" fmla="*/ 38 w 1262"/>
                <a:gd name="T43" fmla="*/ 437 h 1122"/>
                <a:gd name="T44" fmla="*/ 118 w 1262"/>
                <a:gd name="T45" fmla="*/ 323 h 1122"/>
                <a:gd name="T46" fmla="*/ 288 w 1262"/>
                <a:gd name="T47" fmla="*/ 132 h 1122"/>
                <a:gd name="T48" fmla="*/ 503 w 1262"/>
                <a:gd name="T49" fmla="*/ 26 h 1122"/>
                <a:gd name="T50" fmla="*/ 655 w 1262"/>
                <a:gd name="T51" fmla="*/ 2 h 1122"/>
                <a:gd name="T52" fmla="*/ 697 w 1262"/>
                <a:gd name="T53" fmla="*/ 22 h 1122"/>
                <a:gd name="T54" fmla="*/ 705 w 1262"/>
                <a:gd name="T55" fmla="*/ 56 h 1122"/>
                <a:gd name="T56" fmla="*/ 671 w 1262"/>
                <a:gd name="T57" fmla="*/ 86 h 1122"/>
                <a:gd name="T58" fmla="*/ 511 w 1262"/>
                <a:gd name="T59" fmla="*/ 136 h 1122"/>
                <a:gd name="T60" fmla="*/ 359 w 1262"/>
                <a:gd name="T61" fmla="*/ 212 h 1122"/>
                <a:gd name="T62" fmla="*/ 248 w 1262"/>
                <a:gd name="T63" fmla="*/ 329 h 1122"/>
                <a:gd name="T64" fmla="*/ 226 w 1262"/>
                <a:gd name="T65" fmla="*/ 393 h 1122"/>
                <a:gd name="T66" fmla="*/ 264 w 1262"/>
                <a:gd name="T67" fmla="*/ 423 h 1122"/>
                <a:gd name="T68" fmla="*/ 355 w 1262"/>
                <a:gd name="T69" fmla="*/ 383 h 1122"/>
                <a:gd name="T70" fmla="*/ 509 w 1262"/>
                <a:gd name="T71" fmla="*/ 234 h 1122"/>
                <a:gd name="T72" fmla="*/ 591 w 1262"/>
                <a:gd name="T73" fmla="*/ 194 h 1122"/>
                <a:gd name="T74" fmla="*/ 643 w 1262"/>
                <a:gd name="T75" fmla="*/ 200 h 1122"/>
                <a:gd name="T76" fmla="*/ 617 w 1262"/>
                <a:gd name="T77" fmla="*/ 256 h 1122"/>
                <a:gd name="T78" fmla="*/ 505 w 1262"/>
                <a:gd name="T79" fmla="*/ 363 h 1122"/>
                <a:gd name="T80" fmla="*/ 443 w 1262"/>
                <a:gd name="T81" fmla="*/ 475 h 1122"/>
                <a:gd name="T82" fmla="*/ 447 w 1262"/>
                <a:gd name="T83" fmla="*/ 535 h 1122"/>
                <a:gd name="T84" fmla="*/ 479 w 1262"/>
                <a:gd name="T85" fmla="*/ 555 h 1122"/>
                <a:gd name="T86" fmla="*/ 575 w 1262"/>
                <a:gd name="T87" fmla="*/ 515 h 1122"/>
                <a:gd name="T88" fmla="*/ 725 w 1262"/>
                <a:gd name="T89" fmla="*/ 341 h 1122"/>
                <a:gd name="T90" fmla="*/ 889 w 1262"/>
                <a:gd name="T91" fmla="*/ 148 h 1122"/>
                <a:gd name="T92" fmla="*/ 751 w 1262"/>
                <a:gd name="T93" fmla="*/ 409 h 1122"/>
                <a:gd name="T94" fmla="*/ 697 w 1262"/>
                <a:gd name="T95" fmla="*/ 599 h 1122"/>
                <a:gd name="T96" fmla="*/ 711 w 1262"/>
                <a:gd name="T97" fmla="*/ 673 h 1122"/>
                <a:gd name="T98" fmla="*/ 751 w 1262"/>
                <a:gd name="T99" fmla="*/ 679 h 1122"/>
                <a:gd name="T100" fmla="*/ 847 w 1262"/>
                <a:gd name="T101" fmla="*/ 615 h 1122"/>
                <a:gd name="T102" fmla="*/ 950 w 1262"/>
                <a:gd name="T103" fmla="*/ 355 h 1122"/>
                <a:gd name="T104" fmla="*/ 990 w 1262"/>
                <a:gd name="T105" fmla="*/ 415 h 1122"/>
                <a:gd name="T106" fmla="*/ 968 w 1262"/>
                <a:gd name="T107" fmla="*/ 703 h 1122"/>
                <a:gd name="T108" fmla="*/ 994 w 1262"/>
                <a:gd name="T109" fmla="*/ 825 h 1122"/>
                <a:gd name="T110" fmla="*/ 1014 w 1262"/>
                <a:gd name="T111" fmla="*/ 743 h 1122"/>
                <a:gd name="T112" fmla="*/ 1064 w 1262"/>
                <a:gd name="T113" fmla="*/ 583 h 1122"/>
                <a:gd name="T114" fmla="*/ 1182 w 1262"/>
                <a:gd name="T115" fmla="*/ 431 h 112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62" h="1122">
                  <a:moveTo>
                    <a:pt x="1262" y="474"/>
                  </a:moveTo>
                  <a:lnTo>
                    <a:pt x="1262" y="474"/>
                  </a:lnTo>
                  <a:lnTo>
                    <a:pt x="1254" y="484"/>
                  </a:lnTo>
                  <a:lnTo>
                    <a:pt x="1236" y="508"/>
                  </a:lnTo>
                  <a:lnTo>
                    <a:pt x="1212" y="548"/>
                  </a:lnTo>
                  <a:lnTo>
                    <a:pt x="1198" y="572"/>
                  </a:lnTo>
                  <a:lnTo>
                    <a:pt x="1184" y="600"/>
                  </a:lnTo>
                  <a:lnTo>
                    <a:pt x="1172" y="630"/>
                  </a:lnTo>
                  <a:lnTo>
                    <a:pt x="1158" y="664"/>
                  </a:lnTo>
                  <a:lnTo>
                    <a:pt x="1148" y="700"/>
                  </a:lnTo>
                  <a:lnTo>
                    <a:pt x="1140" y="738"/>
                  </a:lnTo>
                  <a:lnTo>
                    <a:pt x="1134" y="778"/>
                  </a:lnTo>
                  <a:lnTo>
                    <a:pt x="1130" y="820"/>
                  </a:lnTo>
                  <a:lnTo>
                    <a:pt x="1132" y="866"/>
                  </a:lnTo>
                  <a:lnTo>
                    <a:pt x="1136" y="912"/>
                  </a:lnTo>
                  <a:lnTo>
                    <a:pt x="1140" y="928"/>
                  </a:lnTo>
                  <a:lnTo>
                    <a:pt x="1148" y="970"/>
                  </a:lnTo>
                  <a:lnTo>
                    <a:pt x="1150" y="996"/>
                  </a:lnTo>
                  <a:lnTo>
                    <a:pt x="1152" y="1022"/>
                  </a:lnTo>
                  <a:lnTo>
                    <a:pt x="1154" y="1050"/>
                  </a:lnTo>
                  <a:lnTo>
                    <a:pt x="1152" y="1074"/>
                  </a:lnTo>
                  <a:lnTo>
                    <a:pt x="1146" y="1096"/>
                  </a:lnTo>
                  <a:lnTo>
                    <a:pt x="1142" y="1104"/>
                  </a:lnTo>
                  <a:lnTo>
                    <a:pt x="1138" y="1112"/>
                  </a:lnTo>
                  <a:lnTo>
                    <a:pt x="1132" y="1118"/>
                  </a:lnTo>
                  <a:lnTo>
                    <a:pt x="1124" y="1122"/>
                  </a:lnTo>
                  <a:lnTo>
                    <a:pt x="1116" y="1122"/>
                  </a:lnTo>
                  <a:lnTo>
                    <a:pt x="1106" y="1122"/>
                  </a:lnTo>
                  <a:lnTo>
                    <a:pt x="1096" y="1118"/>
                  </a:lnTo>
                  <a:lnTo>
                    <a:pt x="1084" y="1112"/>
                  </a:lnTo>
                  <a:lnTo>
                    <a:pt x="1070" y="1102"/>
                  </a:lnTo>
                  <a:lnTo>
                    <a:pt x="1054" y="1090"/>
                  </a:lnTo>
                  <a:lnTo>
                    <a:pt x="1036" y="1074"/>
                  </a:lnTo>
                  <a:lnTo>
                    <a:pt x="1018" y="1054"/>
                  </a:lnTo>
                  <a:lnTo>
                    <a:pt x="972" y="1004"/>
                  </a:lnTo>
                  <a:lnTo>
                    <a:pt x="966" y="996"/>
                  </a:lnTo>
                  <a:lnTo>
                    <a:pt x="956" y="982"/>
                  </a:lnTo>
                  <a:lnTo>
                    <a:pt x="944" y="960"/>
                  </a:lnTo>
                  <a:lnTo>
                    <a:pt x="932" y="928"/>
                  </a:lnTo>
                  <a:lnTo>
                    <a:pt x="918" y="886"/>
                  </a:lnTo>
                  <a:lnTo>
                    <a:pt x="902" y="832"/>
                  </a:lnTo>
                  <a:lnTo>
                    <a:pt x="888" y="764"/>
                  </a:lnTo>
                  <a:lnTo>
                    <a:pt x="874" y="772"/>
                  </a:lnTo>
                  <a:lnTo>
                    <a:pt x="836" y="790"/>
                  </a:lnTo>
                  <a:lnTo>
                    <a:pt x="812" y="802"/>
                  </a:lnTo>
                  <a:lnTo>
                    <a:pt x="784" y="812"/>
                  </a:lnTo>
                  <a:lnTo>
                    <a:pt x="754" y="820"/>
                  </a:lnTo>
                  <a:lnTo>
                    <a:pt x="724" y="828"/>
                  </a:lnTo>
                  <a:lnTo>
                    <a:pt x="694" y="830"/>
                  </a:lnTo>
                  <a:lnTo>
                    <a:pt x="678" y="830"/>
                  </a:lnTo>
                  <a:lnTo>
                    <a:pt x="664" y="830"/>
                  </a:lnTo>
                  <a:lnTo>
                    <a:pt x="650" y="826"/>
                  </a:lnTo>
                  <a:lnTo>
                    <a:pt x="636" y="822"/>
                  </a:lnTo>
                  <a:lnTo>
                    <a:pt x="624" y="816"/>
                  </a:lnTo>
                  <a:lnTo>
                    <a:pt x="612" y="810"/>
                  </a:lnTo>
                  <a:lnTo>
                    <a:pt x="600" y="800"/>
                  </a:lnTo>
                  <a:lnTo>
                    <a:pt x="590" y="788"/>
                  </a:lnTo>
                  <a:lnTo>
                    <a:pt x="582" y="774"/>
                  </a:lnTo>
                  <a:lnTo>
                    <a:pt x="574" y="758"/>
                  </a:lnTo>
                  <a:lnTo>
                    <a:pt x="568" y="740"/>
                  </a:lnTo>
                  <a:lnTo>
                    <a:pt x="564" y="720"/>
                  </a:lnTo>
                  <a:lnTo>
                    <a:pt x="560" y="696"/>
                  </a:lnTo>
                  <a:lnTo>
                    <a:pt x="560" y="670"/>
                  </a:lnTo>
                  <a:lnTo>
                    <a:pt x="550" y="674"/>
                  </a:lnTo>
                  <a:lnTo>
                    <a:pt x="526" y="684"/>
                  </a:lnTo>
                  <a:lnTo>
                    <a:pt x="510" y="688"/>
                  </a:lnTo>
                  <a:lnTo>
                    <a:pt x="492" y="692"/>
                  </a:lnTo>
                  <a:lnTo>
                    <a:pt x="472" y="694"/>
                  </a:lnTo>
                  <a:lnTo>
                    <a:pt x="452" y="694"/>
                  </a:lnTo>
                  <a:lnTo>
                    <a:pt x="430" y="690"/>
                  </a:lnTo>
                  <a:lnTo>
                    <a:pt x="410" y="682"/>
                  </a:lnTo>
                  <a:lnTo>
                    <a:pt x="400" y="678"/>
                  </a:lnTo>
                  <a:lnTo>
                    <a:pt x="390" y="670"/>
                  </a:lnTo>
                  <a:lnTo>
                    <a:pt x="382" y="662"/>
                  </a:lnTo>
                  <a:lnTo>
                    <a:pt x="372" y="654"/>
                  </a:lnTo>
                  <a:lnTo>
                    <a:pt x="364" y="642"/>
                  </a:lnTo>
                  <a:lnTo>
                    <a:pt x="356" y="630"/>
                  </a:lnTo>
                  <a:lnTo>
                    <a:pt x="350" y="614"/>
                  </a:lnTo>
                  <a:lnTo>
                    <a:pt x="342" y="598"/>
                  </a:lnTo>
                  <a:lnTo>
                    <a:pt x="338" y="580"/>
                  </a:lnTo>
                  <a:lnTo>
                    <a:pt x="332" y="560"/>
                  </a:lnTo>
                  <a:lnTo>
                    <a:pt x="328" y="538"/>
                  </a:lnTo>
                  <a:lnTo>
                    <a:pt x="326" y="514"/>
                  </a:lnTo>
                  <a:lnTo>
                    <a:pt x="302" y="524"/>
                  </a:lnTo>
                  <a:lnTo>
                    <a:pt x="276" y="532"/>
                  </a:lnTo>
                  <a:lnTo>
                    <a:pt x="242" y="544"/>
                  </a:lnTo>
                  <a:lnTo>
                    <a:pt x="204" y="552"/>
                  </a:lnTo>
                  <a:lnTo>
                    <a:pt x="162" y="560"/>
                  </a:lnTo>
                  <a:lnTo>
                    <a:pt x="140" y="562"/>
                  </a:lnTo>
                  <a:lnTo>
                    <a:pt x="120" y="564"/>
                  </a:lnTo>
                  <a:lnTo>
                    <a:pt x="98" y="562"/>
                  </a:lnTo>
                  <a:lnTo>
                    <a:pt x="78" y="560"/>
                  </a:lnTo>
                  <a:lnTo>
                    <a:pt x="70" y="560"/>
                  </a:lnTo>
                  <a:lnTo>
                    <a:pt x="54" y="556"/>
                  </a:lnTo>
                  <a:lnTo>
                    <a:pt x="34" y="546"/>
                  </a:lnTo>
                  <a:lnTo>
                    <a:pt x="22" y="542"/>
                  </a:lnTo>
                  <a:lnTo>
                    <a:pt x="14" y="534"/>
                  </a:lnTo>
                  <a:lnTo>
                    <a:pt x="6" y="526"/>
                  </a:lnTo>
                  <a:lnTo>
                    <a:pt x="2" y="516"/>
                  </a:lnTo>
                  <a:lnTo>
                    <a:pt x="0" y="504"/>
                  </a:lnTo>
                  <a:lnTo>
                    <a:pt x="2" y="492"/>
                  </a:lnTo>
                  <a:lnTo>
                    <a:pt x="8" y="476"/>
                  </a:lnTo>
                  <a:lnTo>
                    <a:pt x="20" y="460"/>
                  </a:lnTo>
                  <a:lnTo>
                    <a:pt x="38" y="442"/>
                  </a:lnTo>
                  <a:lnTo>
                    <a:pt x="62" y="420"/>
                  </a:lnTo>
                  <a:lnTo>
                    <a:pt x="76" y="396"/>
                  </a:lnTo>
                  <a:lnTo>
                    <a:pt x="94" y="366"/>
                  </a:lnTo>
                  <a:lnTo>
                    <a:pt x="118" y="328"/>
                  </a:lnTo>
                  <a:lnTo>
                    <a:pt x="150" y="284"/>
                  </a:lnTo>
                  <a:lnTo>
                    <a:pt x="190" y="236"/>
                  </a:lnTo>
                  <a:lnTo>
                    <a:pt x="236" y="184"/>
                  </a:lnTo>
                  <a:lnTo>
                    <a:pt x="288" y="132"/>
                  </a:lnTo>
                  <a:lnTo>
                    <a:pt x="332" y="106"/>
                  </a:lnTo>
                  <a:lnTo>
                    <a:pt x="382" y="80"/>
                  </a:lnTo>
                  <a:lnTo>
                    <a:pt x="442" y="52"/>
                  </a:lnTo>
                  <a:lnTo>
                    <a:pt x="474" y="38"/>
                  </a:lnTo>
                  <a:lnTo>
                    <a:pt x="508" y="26"/>
                  </a:lnTo>
                  <a:lnTo>
                    <a:pt x="540" y="16"/>
                  </a:lnTo>
                  <a:lnTo>
                    <a:pt x="574" y="8"/>
                  </a:lnTo>
                  <a:lnTo>
                    <a:pt x="604" y="2"/>
                  </a:lnTo>
                  <a:lnTo>
                    <a:pt x="634" y="0"/>
                  </a:lnTo>
                  <a:lnTo>
                    <a:pt x="660" y="2"/>
                  </a:lnTo>
                  <a:lnTo>
                    <a:pt x="674" y="4"/>
                  </a:lnTo>
                  <a:lnTo>
                    <a:pt x="684" y="8"/>
                  </a:lnTo>
                  <a:lnTo>
                    <a:pt x="694" y="14"/>
                  </a:lnTo>
                  <a:lnTo>
                    <a:pt x="702" y="22"/>
                  </a:lnTo>
                  <a:lnTo>
                    <a:pt x="710" y="32"/>
                  </a:lnTo>
                  <a:lnTo>
                    <a:pt x="712" y="38"/>
                  </a:lnTo>
                  <a:lnTo>
                    <a:pt x="714" y="44"/>
                  </a:lnTo>
                  <a:lnTo>
                    <a:pt x="714" y="50"/>
                  </a:lnTo>
                  <a:lnTo>
                    <a:pt x="710" y="56"/>
                  </a:lnTo>
                  <a:lnTo>
                    <a:pt x="706" y="64"/>
                  </a:lnTo>
                  <a:lnTo>
                    <a:pt x="700" y="70"/>
                  </a:lnTo>
                  <a:lnTo>
                    <a:pt x="690" y="78"/>
                  </a:lnTo>
                  <a:lnTo>
                    <a:pt x="676" y="86"/>
                  </a:lnTo>
                  <a:lnTo>
                    <a:pt x="660" y="92"/>
                  </a:lnTo>
                  <a:lnTo>
                    <a:pt x="642" y="98"/>
                  </a:lnTo>
                  <a:lnTo>
                    <a:pt x="596" y="112"/>
                  </a:lnTo>
                  <a:lnTo>
                    <a:pt x="544" y="126"/>
                  </a:lnTo>
                  <a:lnTo>
                    <a:pt x="516" y="136"/>
                  </a:lnTo>
                  <a:lnTo>
                    <a:pt x="486" y="146"/>
                  </a:lnTo>
                  <a:lnTo>
                    <a:pt x="456" y="158"/>
                  </a:lnTo>
                  <a:lnTo>
                    <a:pt x="426" y="174"/>
                  </a:lnTo>
                  <a:lnTo>
                    <a:pt x="394" y="192"/>
                  </a:lnTo>
                  <a:lnTo>
                    <a:pt x="364" y="212"/>
                  </a:lnTo>
                  <a:lnTo>
                    <a:pt x="334" y="236"/>
                  </a:lnTo>
                  <a:lnTo>
                    <a:pt x="304" y="266"/>
                  </a:lnTo>
                  <a:lnTo>
                    <a:pt x="276" y="298"/>
                  </a:lnTo>
                  <a:lnTo>
                    <a:pt x="248" y="334"/>
                  </a:lnTo>
                  <a:lnTo>
                    <a:pt x="244" y="340"/>
                  </a:lnTo>
                  <a:lnTo>
                    <a:pt x="236" y="356"/>
                  </a:lnTo>
                  <a:lnTo>
                    <a:pt x="228" y="376"/>
                  </a:lnTo>
                  <a:lnTo>
                    <a:pt x="226" y="386"/>
                  </a:lnTo>
                  <a:lnTo>
                    <a:pt x="226" y="398"/>
                  </a:lnTo>
                  <a:lnTo>
                    <a:pt x="226" y="406"/>
                  </a:lnTo>
                  <a:lnTo>
                    <a:pt x="230" y="416"/>
                  </a:lnTo>
                  <a:lnTo>
                    <a:pt x="238" y="422"/>
                  </a:lnTo>
                  <a:lnTo>
                    <a:pt x="248" y="426"/>
                  </a:lnTo>
                  <a:lnTo>
                    <a:pt x="264" y="428"/>
                  </a:lnTo>
                  <a:lnTo>
                    <a:pt x="284" y="428"/>
                  </a:lnTo>
                  <a:lnTo>
                    <a:pt x="310" y="422"/>
                  </a:lnTo>
                  <a:lnTo>
                    <a:pt x="342" y="412"/>
                  </a:lnTo>
                  <a:lnTo>
                    <a:pt x="360" y="388"/>
                  </a:lnTo>
                  <a:lnTo>
                    <a:pt x="382" y="362"/>
                  </a:lnTo>
                  <a:lnTo>
                    <a:pt x="408" y="332"/>
                  </a:lnTo>
                  <a:lnTo>
                    <a:pt x="442" y="298"/>
                  </a:lnTo>
                  <a:lnTo>
                    <a:pt x="476" y="264"/>
                  </a:lnTo>
                  <a:lnTo>
                    <a:pt x="514" y="234"/>
                  </a:lnTo>
                  <a:lnTo>
                    <a:pt x="534" y="222"/>
                  </a:lnTo>
                  <a:lnTo>
                    <a:pt x="552" y="210"/>
                  </a:lnTo>
                  <a:lnTo>
                    <a:pt x="576" y="200"/>
                  </a:lnTo>
                  <a:lnTo>
                    <a:pt x="596" y="194"/>
                  </a:lnTo>
                  <a:lnTo>
                    <a:pt x="620" y="190"/>
                  </a:lnTo>
                  <a:lnTo>
                    <a:pt x="630" y="190"/>
                  </a:lnTo>
                  <a:lnTo>
                    <a:pt x="638" y="190"/>
                  </a:lnTo>
                  <a:lnTo>
                    <a:pt x="644" y="194"/>
                  </a:lnTo>
                  <a:lnTo>
                    <a:pt x="648" y="200"/>
                  </a:lnTo>
                  <a:lnTo>
                    <a:pt x="648" y="210"/>
                  </a:lnTo>
                  <a:lnTo>
                    <a:pt x="644" y="222"/>
                  </a:lnTo>
                  <a:lnTo>
                    <a:pt x="636" y="236"/>
                  </a:lnTo>
                  <a:lnTo>
                    <a:pt x="622" y="256"/>
                  </a:lnTo>
                  <a:lnTo>
                    <a:pt x="612" y="266"/>
                  </a:lnTo>
                  <a:lnTo>
                    <a:pt x="584" y="288"/>
                  </a:lnTo>
                  <a:lnTo>
                    <a:pt x="548" y="324"/>
                  </a:lnTo>
                  <a:lnTo>
                    <a:pt x="528" y="346"/>
                  </a:lnTo>
                  <a:lnTo>
                    <a:pt x="510" y="368"/>
                  </a:lnTo>
                  <a:lnTo>
                    <a:pt x="492" y="392"/>
                  </a:lnTo>
                  <a:lnTo>
                    <a:pt x="474" y="416"/>
                  </a:lnTo>
                  <a:lnTo>
                    <a:pt x="462" y="442"/>
                  </a:lnTo>
                  <a:lnTo>
                    <a:pt x="452" y="468"/>
                  </a:lnTo>
                  <a:lnTo>
                    <a:pt x="448" y="480"/>
                  </a:lnTo>
                  <a:lnTo>
                    <a:pt x="446" y="492"/>
                  </a:lnTo>
                  <a:lnTo>
                    <a:pt x="446" y="504"/>
                  </a:lnTo>
                  <a:lnTo>
                    <a:pt x="446" y="516"/>
                  </a:lnTo>
                  <a:lnTo>
                    <a:pt x="448" y="528"/>
                  </a:lnTo>
                  <a:lnTo>
                    <a:pt x="452" y="540"/>
                  </a:lnTo>
                  <a:lnTo>
                    <a:pt x="458" y="550"/>
                  </a:lnTo>
                  <a:lnTo>
                    <a:pt x="466" y="560"/>
                  </a:lnTo>
                  <a:lnTo>
                    <a:pt x="474" y="560"/>
                  </a:lnTo>
                  <a:lnTo>
                    <a:pt x="484" y="560"/>
                  </a:lnTo>
                  <a:lnTo>
                    <a:pt x="498" y="558"/>
                  </a:lnTo>
                  <a:lnTo>
                    <a:pt x="514" y="554"/>
                  </a:lnTo>
                  <a:lnTo>
                    <a:pt x="534" y="546"/>
                  </a:lnTo>
                  <a:lnTo>
                    <a:pt x="556" y="536"/>
                  </a:lnTo>
                  <a:lnTo>
                    <a:pt x="580" y="520"/>
                  </a:lnTo>
                  <a:lnTo>
                    <a:pt x="606" y="498"/>
                  </a:lnTo>
                  <a:lnTo>
                    <a:pt x="634" y="472"/>
                  </a:lnTo>
                  <a:lnTo>
                    <a:pt x="664" y="438"/>
                  </a:lnTo>
                  <a:lnTo>
                    <a:pt x="696" y="396"/>
                  </a:lnTo>
                  <a:lnTo>
                    <a:pt x="730" y="346"/>
                  </a:lnTo>
                  <a:lnTo>
                    <a:pt x="764" y="288"/>
                  </a:lnTo>
                  <a:lnTo>
                    <a:pt x="798" y="220"/>
                  </a:lnTo>
                  <a:lnTo>
                    <a:pt x="832" y="140"/>
                  </a:lnTo>
                  <a:lnTo>
                    <a:pt x="894" y="148"/>
                  </a:lnTo>
                  <a:lnTo>
                    <a:pt x="856" y="214"/>
                  </a:lnTo>
                  <a:lnTo>
                    <a:pt x="818" y="284"/>
                  </a:lnTo>
                  <a:lnTo>
                    <a:pt x="796" y="326"/>
                  </a:lnTo>
                  <a:lnTo>
                    <a:pt x="776" y="368"/>
                  </a:lnTo>
                  <a:lnTo>
                    <a:pt x="756" y="414"/>
                  </a:lnTo>
                  <a:lnTo>
                    <a:pt x="738" y="458"/>
                  </a:lnTo>
                  <a:lnTo>
                    <a:pt x="722" y="502"/>
                  </a:lnTo>
                  <a:lnTo>
                    <a:pt x="710" y="546"/>
                  </a:lnTo>
                  <a:lnTo>
                    <a:pt x="704" y="586"/>
                  </a:lnTo>
                  <a:lnTo>
                    <a:pt x="702" y="604"/>
                  </a:lnTo>
                  <a:lnTo>
                    <a:pt x="702" y="622"/>
                  </a:lnTo>
                  <a:lnTo>
                    <a:pt x="702" y="638"/>
                  </a:lnTo>
                  <a:lnTo>
                    <a:pt x="704" y="652"/>
                  </a:lnTo>
                  <a:lnTo>
                    <a:pt x="710" y="666"/>
                  </a:lnTo>
                  <a:lnTo>
                    <a:pt x="716" y="678"/>
                  </a:lnTo>
                  <a:lnTo>
                    <a:pt x="724" y="680"/>
                  </a:lnTo>
                  <a:lnTo>
                    <a:pt x="732" y="682"/>
                  </a:lnTo>
                  <a:lnTo>
                    <a:pt x="742" y="684"/>
                  </a:lnTo>
                  <a:lnTo>
                    <a:pt x="756" y="684"/>
                  </a:lnTo>
                  <a:lnTo>
                    <a:pt x="772" y="680"/>
                  </a:lnTo>
                  <a:lnTo>
                    <a:pt x="790" y="674"/>
                  </a:lnTo>
                  <a:lnTo>
                    <a:pt x="810" y="662"/>
                  </a:lnTo>
                  <a:lnTo>
                    <a:pt x="830" y="644"/>
                  </a:lnTo>
                  <a:lnTo>
                    <a:pt x="852" y="620"/>
                  </a:lnTo>
                  <a:lnTo>
                    <a:pt x="874" y="588"/>
                  </a:lnTo>
                  <a:lnTo>
                    <a:pt x="896" y="546"/>
                  </a:lnTo>
                  <a:lnTo>
                    <a:pt x="918" y="494"/>
                  </a:lnTo>
                  <a:lnTo>
                    <a:pt x="940" y="432"/>
                  </a:lnTo>
                  <a:lnTo>
                    <a:pt x="960" y="360"/>
                  </a:lnTo>
                  <a:lnTo>
                    <a:pt x="980" y="272"/>
                  </a:lnTo>
                  <a:lnTo>
                    <a:pt x="1028" y="264"/>
                  </a:lnTo>
                  <a:lnTo>
                    <a:pt x="1014" y="340"/>
                  </a:lnTo>
                  <a:lnTo>
                    <a:pt x="1000" y="420"/>
                  </a:lnTo>
                  <a:lnTo>
                    <a:pt x="988" y="514"/>
                  </a:lnTo>
                  <a:lnTo>
                    <a:pt x="982" y="564"/>
                  </a:lnTo>
                  <a:lnTo>
                    <a:pt x="980" y="614"/>
                  </a:lnTo>
                  <a:lnTo>
                    <a:pt x="978" y="662"/>
                  </a:lnTo>
                  <a:lnTo>
                    <a:pt x="978" y="708"/>
                  </a:lnTo>
                  <a:lnTo>
                    <a:pt x="982" y="750"/>
                  </a:lnTo>
                  <a:lnTo>
                    <a:pt x="988" y="788"/>
                  </a:lnTo>
                  <a:lnTo>
                    <a:pt x="992" y="804"/>
                  </a:lnTo>
                  <a:lnTo>
                    <a:pt x="998" y="818"/>
                  </a:lnTo>
                  <a:lnTo>
                    <a:pt x="1004" y="830"/>
                  </a:lnTo>
                  <a:lnTo>
                    <a:pt x="1012" y="842"/>
                  </a:lnTo>
                  <a:lnTo>
                    <a:pt x="1012" y="830"/>
                  </a:lnTo>
                  <a:lnTo>
                    <a:pt x="1016" y="796"/>
                  </a:lnTo>
                  <a:lnTo>
                    <a:pt x="1024" y="748"/>
                  </a:lnTo>
                  <a:lnTo>
                    <a:pt x="1030" y="720"/>
                  </a:lnTo>
                  <a:lnTo>
                    <a:pt x="1038" y="688"/>
                  </a:lnTo>
                  <a:lnTo>
                    <a:pt x="1046" y="656"/>
                  </a:lnTo>
                  <a:lnTo>
                    <a:pt x="1060" y="622"/>
                  </a:lnTo>
                  <a:lnTo>
                    <a:pt x="1074" y="588"/>
                  </a:lnTo>
                  <a:lnTo>
                    <a:pt x="1090" y="556"/>
                  </a:lnTo>
                  <a:lnTo>
                    <a:pt x="1110" y="522"/>
                  </a:lnTo>
                  <a:lnTo>
                    <a:pt x="1134" y="492"/>
                  </a:lnTo>
                  <a:lnTo>
                    <a:pt x="1160" y="462"/>
                  </a:lnTo>
                  <a:lnTo>
                    <a:pt x="1192" y="436"/>
                  </a:lnTo>
                  <a:lnTo>
                    <a:pt x="1262" y="460"/>
                  </a:lnTo>
                  <a:lnTo>
                    <a:pt x="1262" y="4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266"/>
            <p:cNvSpPr>
              <a:spLocks/>
            </p:cNvSpPr>
            <p:nvPr userDrawn="1"/>
          </p:nvSpPr>
          <p:spPr bwMode="auto">
            <a:xfrm>
              <a:off x="5796" y="-3768"/>
              <a:ext cx="1260" cy="1120"/>
            </a:xfrm>
            <a:custGeom>
              <a:avLst/>
              <a:gdLst>
                <a:gd name="T0" fmla="*/ 1202 w 1262"/>
                <a:gd name="T1" fmla="*/ 543 h 1122"/>
                <a:gd name="T2" fmla="*/ 1138 w 1262"/>
                <a:gd name="T3" fmla="*/ 695 h 1122"/>
                <a:gd name="T4" fmla="*/ 1126 w 1262"/>
                <a:gd name="T5" fmla="*/ 902 h 1122"/>
                <a:gd name="T6" fmla="*/ 1142 w 1262"/>
                <a:gd name="T7" fmla="*/ 1012 h 1122"/>
                <a:gd name="T8" fmla="*/ 1128 w 1262"/>
                <a:gd name="T9" fmla="*/ 1102 h 1122"/>
                <a:gd name="T10" fmla="*/ 1086 w 1262"/>
                <a:gd name="T11" fmla="*/ 1108 h 1122"/>
                <a:gd name="T12" fmla="*/ 1008 w 1262"/>
                <a:gd name="T13" fmla="*/ 1044 h 1122"/>
                <a:gd name="T14" fmla="*/ 939 w 1262"/>
                <a:gd name="T15" fmla="*/ 950 h 1122"/>
                <a:gd name="T16" fmla="*/ 883 w 1262"/>
                <a:gd name="T17" fmla="*/ 759 h 1122"/>
                <a:gd name="T18" fmla="*/ 749 w 1262"/>
                <a:gd name="T19" fmla="*/ 815 h 1122"/>
                <a:gd name="T20" fmla="*/ 645 w 1262"/>
                <a:gd name="T21" fmla="*/ 821 h 1122"/>
                <a:gd name="T22" fmla="*/ 585 w 1262"/>
                <a:gd name="T23" fmla="*/ 783 h 1122"/>
                <a:gd name="T24" fmla="*/ 555 w 1262"/>
                <a:gd name="T25" fmla="*/ 691 h 1122"/>
                <a:gd name="T26" fmla="*/ 505 w 1262"/>
                <a:gd name="T27" fmla="*/ 683 h 1122"/>
                <a:gd name="T28" fmla="*/ 405 w 1262"/>
                <a:gd name="T29" fmla="*/ 677 h 1122"/>
                <a:gd name="T30" fmla="*/ 359 w 1262"/>
                <a:gd name="T31" fmla="*/ 637 h 1122"/>
                <a:gd name="T32" fmla="*/ 327 w 1262"/>
                <a:gd name="T33" fmla="*/ 555 h 1122"/>
                <a:gd name="T34" fmla="*/ 276 w 1262"/>
                <a:gd name="T35" fmla="*/ 527 h 1122"/>
                <a:gd name="T36" fmla="*/ 120 w 1262"/>
                <a:gd name="T37" fmla="*/ 559 h 1122"/>
                <a:gd name="T38" fmla="*/ 54 w 1262"/>
                <a:gd name="T39" fmla="*/ 551 h 1122"/>
                <a:gd name="T40" fmla="*/ 2 w 1262"/>
                <a:gd name="T41" fmla="*/ 511 h 1122"/>
                <a:gd name="T42" fmla="*/ 38 w 1262"/>
                <a:gd name="T43" fmla="*/ 437 h 1122"/>
                <a:gd name="T44" fmla="*/ 118 w 1262"/>
                <a:gd name="T45" fmla="*/ 323 h 1122"/>
                <a:gd name="T46" fmla="*/ 288 w 1262"/>
                <a:gd name="T47" fmla="*/ 132 h 1122"/>
                <a:gd name="T48" fmla="*/ 503 w 1262"/>
                <a:gd name="T49" fmla="*/ 26 h 1122"/>
                <a:gd name="T50" fmla="*/ 655 w 1262"/>
                <a:gd name="T51" fmla="*/ 2 h 1122"/>
                <a:gd name="T52" fmla="*/ 697 w 1262"/>
                <a:gd name="T53" fmla="*/ 22 h 1122"/>
                <a:gd name="T54" fmla="*/ 705 w 1262"/>
                <a:gd name="T55" fmla="*/ 56 h 1122"/>
                <a:gd name="T56" fmla="*/ 671 w 1262"/>
                <a:gd name="T57" fmla="*/ 86 h 1122"/>
                <a:gd name="T58" fmla="*/ 511 w 1262"/>
                <a:gd name="T59" fmla="*/ 136 h 1122"/>
                <a:gd name="T60" fmla="*/ 359 w 1262"/>
                <a:gd name="T61" fmla="*/ 212 h 1122"/>
                <a:gd name="T62" fmla="*/ 248 w 1262"/>
                <a:gd name="T63" fmla="*/ 329 h 1122"/>
                <a:gd name="T64" fmla="*/ 226 w 1262"/>
                <a:gd name="T65" fmla="*/ 393 h 1122"/>
                <a:gd name="T66" fmla="*/ 264 w 1262"/>
                <a:gd name="T67" fmla="*/ 423 h 1122"/>
                <a:gd name="T68" fmla="*/ 355 w 1262"/>
                <a:gd name="T69" fmla="*/ 383 h 1122"/>
                <a:gd name="T70" fmla="*/ 509 w 1262"/>
                <a:gd name="T71" fmla="*/ 234 h 1122"/>
                <a:gd name="T72" fmla="*/ 591 w 1262"/>
                <a:gd name="T73" fmla="*/ 194 h 1122"/>
                <a:gd name="T74" fmla="*/ 643 w 1262"/>
                <a:gd name="T75" fmla="*/ 200 h 1122"/>
                <a:gd name="T76" fmla="*/ 617 w 1262"/>
                <a:gd name="T77" fmla="*/ 256 h 1122"/>
                <a:gd name="T78" fmla="*/ 505 w 1262"/>
                <a:gd name="T79" fmla="*/ 363 h 1122"/>
                <a:gd name="T80" fmla="*/ 443 w 1262"/>
                <a:gd name="T81" fmla="*/ 475 h 1122"/>
                <a:gd name="T82" fmla="*/ 447 w 1262"/>
                <a:gd name="T83" fmla="*/ 535 h 1122"/>
                <a:gd name="T84" fmla="*/ 479 w 1262"/>
                <a:gd name="T85" fmla="*/ 555 h 1122"/>
                <a:gd name="T86" fmla="*/ 575 w 1262"/>
                <a:gd name="T87" fmla="*/ 515 h 1122"/>
                <a:gd name="T88" fmla="*/ 725 w 1262"/>
                <a:gd name="T89" fmla="*/ 341 h 1122"/>
                <a:gd name="T90" fmla="*/ 889 w 1262"/>
                <a:gd name="T91" fmla="*/ 148 h 1122"/>
                <a:gd name="T92" fmla="*/ 751 w 1262"/>
                <a:gd name="T93" fmla="*/ 409 h 1122"/>
                <a:gd name="T94" fmla="*/ 697 w 1262"/>
                <a:gd name="T95" fmla="*/ 599 h 1122"/>
                <a:gd name="T96" fmla="*/ 711 w 1262"/>
                <a:gd name="T97" fmla="*/ 673 h 1122"/>
                <a:gd name="T98" fmla="*/ 751 w 1262"/>
                <a:gd name="T99" fmla="*/ 679 h 1122"/>
                <a:gd name="T100" fmla="*/ 847 w 1262"/>
                <a:gd name="T101" fmla="*/ 615 h 1122"/>
                <a:gd name="T102" fmla="*/ 950 w 1262"/>
                <a:gd name="T103" fmla="*/ 355 h 1122"/>
                <a:gd name="T104" fmla="*/ 990 w 1262"/>
                <a:gd name="T105" fmla="*/ 415 h 1122"/>
                <a:gd name="T106" fmla="*/ 968 w 1262"/>
                <a:gd name="T107" fmla="*/ 703 h 1122"/>
                <a:gd name="T108" fmla="*/ 994 w 1262"/>
                <a:gd name="T109" fmla="*/ 825 h 1122"/>
                <a:gd name="T110" fmla="*/ 1014 w 1262"/>
                <a:gd name="T111" fmla="*/ 743 h 1122"/>
                <a:gd name="T112" fmla="*/ 1064 w 1262"/>
                <a:gd name="T113" fmla="*/ 583 h 1122"/>
                <a:gd name="T114" fmla="*/ 1182 w 1262"/>
                <a:gd name="T115" fmla="*/ 431 h 112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62" h="1122">
                  <a:moveTo>
                    <a:pt x="1262" y="474"/>
                  </a:moveTo>
                  <a:lnTo>
                    <a:pt x="1262" y="474"/>
                  </a:lnTo>
                  <a:lnTo>
                    <a:pt x="1254" y="484"/>
                  </a:lnTo>
                  <a:lnTo>
                    <a:pt x="1236" y="508"/>
                  </a:lnTo>
                  <a:lnTo>
                    <a:pt x="1212" y="548"/>
                  </a:lnTo>
                  <a:lnTo>
                    <a:pt x="1198" y="572"/>
                  </a:lnTo>
                  <a:lnTo>
                    <a:pt x="1184" y="600"/>
                  </a:lnTo>
                  <a:lnTo>
                    <a:pt x="1172" y="630"/>
                  </a:lnTo>
                  <a:lnTo>
                    <a:pt x="1158" y="664"/>
                  </a:lnTo>
                  <a:lnTo>
                    <a:pt x="1148" y="700"/>
                  </a:lnTo>
                  <a:lnTo>
                    <a:pt x="1140" y="738"/>
                  </a:lnTo>
                  <a:lnTo>
                    <a:pt x="1134" y="778"/>
                  </a:lnTo>
                  <a:lnTo>
                    <a:pt x="1130" y="820"/>
                  </a:lnTo>
                  <a:lnTo>
                    <a:pt x="1132" y="866"/>
                  </a:lnTo>
                  <a:lnTo>
                    <a:pt x="1136" y="912"/>
                  </a:lnTo>
                  <a:lnTo>
                    <a:pt x="1140" y="928"/>
                  </a:lnTo>
                  <a:lnTo>
                    <a:pt x="1148" y="970"/>
                  </a:lnTo>
                  <a:lnTo>
                    <a:pt x="1150" y="996"/>
                  </a:lnTo>
                  <a:lnTo>
                    <a:pt x="1152" y="1022"/>
                  </a:lnTo>
                  <a:lnTo>
                    <a:pt x="1154" y="1050"/>
                  </a:lnTo>
                  <a:lnTo>
                    <a:pt x="1152" y="1074"/>
                  </a:lnTo>
                  <a:lnTo>
                    <a:pt x="1146" y="1096"/>
                  </a:lnTo>
                  <a:lnTo>
                    <a:pt x="1142" y="1104"/>
                  </a:lnTo>
                  <a:lnTo>
                    <a:pt x="1138" y="1112"/>
                  </a:lnTo>
                  <a:lnTo>
                    <a:pt x="1132" y="1118"/>
                  </a:lnTo>
                  <a:lnTo>
                    <a:pt x="1124" y="1122"/>
                  </a:lnTo>
                  <a:lnTo>
                    <a:pt x="1116" y="1122"/>
                  </a:lnTo>
                  <a:lnTo>
                    <a:pt x="1106" y="1122"/>
                  </a:lnTo>
                  <a:lnTo>
                    <a:pt x="1096" y="1118"/>
                  </a:lnTo>
                  <a:lnTo>
                    <a:pt x="1084" y="1112"/>
                  </a:lnTo>
                  <a:lnTo>
                    <a:pt x="1070" y="1102"/>
                  </a:lnTo>
                  <a:lnTo>
                    <a:pt x="1054" y="1090"/>
                  </a:lnTo>
                  <a:lnTo>
                    <a:pt x="1036" y="1074"/>
                  </a:lnTo>
                  <a:lnTo>
                    <a:pt x="1018" y="1054"/>
                  </a:lnTo>
                  <a:lnTo>
                    <a:pt x="972" y="1004"/>
                  </a:lnTo>
                  <a:lnTo>
                    <a:pt x="966" y="996"/>
                  </a:lnTo>
                  <a:lnTo>
                    <a:pt x="956" y="982"/>
                  </a:lnTo>
                  <a:lnTo>
                    <a:pt x="944" y="960"/>
                  </a:lnTo>
                  <a:lnTo>
                    <a:pt x="932" y="928"/>
                  </a:lnTo>
                  <a:lnTo>
                    <a:pt x="918" y="886"/>
                  </a:lnTo>
                  <a:lnTo>
                    <a:pt x="902" y="832"/>
                  </a:lnTo>
                  <a:lnTo>
                    <a:pt x="888" y="764"/>
                  </a:lnTo>
                  <a:lnTo>
                    <a:pt x="874" y="772"/>
                  </a:lnTo>
                  <a:lnTo>
                    <a:pt x="836" y="790"/>
                  </a:lnTo>
                  <a:lnTo>
                    <a:pt x="812" y="802"/>
                  </a:lnTo>
                  <a:lnTo>
                    <a:pt x="784" y="812"/>
                  </a:lnTo>
                  <a:lnTo>
                    <a:pt x="754" y="820"/>
                  </a:lnTo>
                  <a:lnTo>
                    <a:pt x="724" y="828"/>
                  </a:lnTo>
                  <a:lnTo>
                    <a:pt x="694" y="830"/>
                  </a:lnTo>
                  <a:lnTo>
                    <a:pt x="678" y="830"/>
                  </a:lnTo>
                  <a:lnTo>
                    <a:pt x="664" y="830"/>
                  </a:lnTo>
                  <a:lnTo>
                    <a:pt x="650" y="826"/>
                  </a:lnTo>
                  <a:lnTo>
                    <a:pt x="636" y="822"/>
                  </a:lnTo>
                  <a:lnTo>
                    <a:pt x="624" y="816"/>
                  </a:lnTo>
                  <a:lnTo>
                    <a:pt x="612" y="810"/>
                  </a:lnTo>
                  <a:lnTo>
                    <a:pt x="600" y="800"/>
                  </a:lnTo>
                  <a:lnTo>
                    <a:pt x="590" y="788"/>
                  </a:lnTo>
                  <a:lnTo>
                    <a:pt x="582" y="774"/>
                  </a:lnTo>
                  <a:lnTo>
                    <a:pt x="574" y="758"/>
                  </a:lnTo>
                  <a:lnTo>
                    <a:pt x="568" y="740"/>
                  </a:lnTo>
                  <a:lnTo>
                    <a:pt x="564" y="720"/>
                  </a:lnTo>
                  <a:lnTo>
                    <a:pt x="560" y="696"/>
                  </a:lnTo>
                  <a:lnTo>
                    <a:pt x="560" y="670"/>
                  </a:lnTo>
                  <a:lnTo>
                    <a:pt x="550" y="674"/>
                  </a:lnTo>
                  <a:lnTo>
                    <a:pt x="526" y="684"/>
                  </a:lnTo>
                  <a:lnTo>
                    <a:pt x="510" y="688"/>
                  </a:lnTo>
                  <a:lnTo>
                    <a:pt x="492" y="692"/>
                  </a:lnTo>
                  <a:lnTo>
                    <a:pt x="472" y="694"/>
                  </a:lnTo>
                  <a:lnTo>
                    <a:pt x="452" y="694"/>
                  </a:lnTo>
                  <a:lnTo>
                    <a:pt x="430" y="690"/>
                  </a:lnTo>
                  <a:lnTo>
                    <a:pt x="410" y="682"/>
                  </a:lnTo>
                  <a:lnTo>
                    <a:pt x="400" y="678"/>
                  </a:lnTo>
                  <a:lnTo>
                    <a:pt x="390" y="670"/>
                  </a:lnTo>
                  <a:lnTo>
                    <a:pt x="382" y="662"/>
                  </a:lnTo>
                  <a:lnTo>
                    <a:pt x="372" y="654"/>
                  </a:lnTo>
                  <a:lnTo>
                    <a:pt x="364" y="642"/>
                  </a:lnTo>
                  <a:lnTo>
                    <a:pt x="356" y="630"/>
                  </a:lnTo>
                  <a:lnTo>
                    <a:pt x="350" y="614"/>
                  </a:lnTo>
                  <a:lnTo>
                    <a:pt x="342" y="598"/>
                  </a:lnTo>
                  <a:lnTo>
                    <a:pt x="338" y="580"/>
                  </a:lnTo>
                  <a:lnTo>
                    <a:pt x="332" y="560"/>
                  </a:lnTo>
                  <a:lnTo>
                    <a:pt x="328" y="538"/>
                  </a:lnTo>
                  <a:lnTo>
                    <a:pt x="326" y="514"/>
                  </a:lnTo>
                  <a:lnTo>
                    <a:pt x="302" y="524"/>
                  </a:lnTo>
                  <a:lnTo>
                    <a:pt x="276" y="532"/>
                  </a:lnTo>
                  <a:lnTo>
                    <a:pt x="242" y="544"/>
                  </a:lnTo>
                  <a:lnTo>
                    <a:pt x="204" y="552"/>
                  </a:lnTo>
                  <a:lnTo>
                    <a:pt x="162" y="560"/>
                  </a:lnTo>
                  <a:lnTo>
                    <a:pt x="140" y="562"/>
                  </a:lnTo>
                  <a:lnTo>
                    <a:pt x="120" y="564"/>
                  </a:lnTo>
                  <a:lnTo>
                    <a:pt x="98" y="562"/>
                  </a:lnTo>
                  <a:lnTo>
                    <a:pt x="78" y="560"/>
                  </a:lnTo>
                  <a:lnTo>
                    <a:pt x="70" y="560"/>
                  </a:lnTo>
                  <a:lnTo>
                    <a:pt x="54" y="556"/>
                  </a:lnTo>
                  <a:lnTo>
                    <a:pt x="34" y="546"/>
                  </a:lnTo>
                  <a:lnTo>
                    <a:pt x="22" y="542"/>
                  </a:lnTo>
                  <a:lnTo>
                    <a:pt x="14" y="534"/>
                  </a:lnTo>
                  <a:lnTo>
                    <a:pt x="6" y="526"/>
                  </a:lnTo>
                  <a:lnTo>
                    <a:pt x="2" y="516"/>
                  </a:lnTo>
                  <a:lnTo>
                    <a:pt x="0" y="504"/>
                  </a:lnTo>
                  <a:lnTo>
                    <a:pt x="2" y="492"/>
                  </a:lnTo>
                  <a:lnTo>
                    <a:pt x="8" y="476"/>
                  </a:lnTo>
                  <a:lnTo>
                    <a:pt x="20" y="460"/>
                  </a:lnTo>
                  <a:lnTo>
                    <a:pt x="38" y="442"/>
                  </a:lnTo>
                  <a:lnTo>
                    <a:pt x="62" y="420"/>
                  </a:lnTo>
                  <a:lnTo>
                    <a:pt x="76" y="396"/>
                  </a:lnTo>
                  <a:lnTo>
                    <a:pt x="94" y="366"/>
                  </a:lnTo>
                  <a:lnTo>
                    <a:pt x="118" y="328"/>
                  </a:lnTo>
                  <a:lnTo>
                    <a:pt x="150" y="284"/>
                  </a:lnTo>
                  <a:lnTo>
                    <a:pt x="190" y="236"/>
                  </a:lnTo>
                  <a:lnTo>
                    <a:pt x="236" y="184"/>
                  </a:lnTo>
                  <a:lnTo>
                    <a:pt x="288" y="132"/>
                  </a:lnTo>
                  <a:lnTo>
                    <a:pt x="332" y="106"/>
                  </a:lnTo>
                  <a:lnTo>
                    <a:pt x="382" y="80"/>
                  </a:lnTo>
                  <a:lnTo>
                    <a:pt x="442" y="52"/>
                  </a:lnTo>
                  <a:lnTo>
                    <a:pt x="474" y="38"/>
                  </a:lnTo>
                  <a:lnTo>
                    <a:pt x="508" y="26"/>
                  </a:lnTo>
                  <a:lnTo>
                    <a:pt x="540" y="16"/>
                  </a:lnTo>
                  <a:lnTo>
                    <a:pt x="574" y="8"/>
                  </a:lnTo>
                  <a:lnTo>
                    <a:pt x="604" y="2"/>
                  </a:lnTo>
                  <a:lnTo>
                    <a:pt x="634" y="0"/>
                  </a:lnTo>
                  <a:lnTo>
                    <a:pt x="660" y="2"/>
                  </a:lnTo>
                  <a:lnTo>
                    <a:pt x="674" y="4"/>
                  </a:lnTo>
                  <a:lnTo>
                    <a:pt x="684" y="8"/>
                  </a:lnTo>
                  <a:lnTo>
                    <a:pt x="694" y="14"/>
                  </a:lnTo>
                  <a:lnTo>
                    <a:pt x="702" y="22"/>
                  </a:lnTo>
                  <a:lnTo>
                    <a:pt x="710" y="32"/>
                  </a:lnTo>
                  <a:lnTo>
                    <a:pt x="712" y="38"/>
                  </a:lnTo>
                  <a:lnTo>
                    <a:pt x="714" y="44"/>
                  </a:lnTo>
                  <a:lnTo>
                    <a:pt x="714" y="50"/>
                  </a:lnTo>
                  <a:lnTo>
                    <a:pt x="710" y="56"/>
                  </a:lnTo>
                  <a:lnTo>
                    <a:pt x="706" y="64"/>
                  </a:lnTo>
                  <a:lnTo>
                    <a:pt x="700" y="70"/>
                  </a:lnTo>
                  <a:lnTo>
                    <a:pt x="690" y="78"/>
                  </a:lnTo>
                  <a:lnTo>
                    <a:pt x="676" y="86"/>
                  </a:lnTo>
                  <a:lnTo>
                    <a:pt x="660" y="92"/>
                  </a:lnTo>
                  <a:lnTo>
                    <a:pt x="642" y="98"/>
                  </a:lnTo>
                  <a:lnTo>
                    <a:pt x="596" y="112"/>
                  </a:lnTo>
                  <a:lnTo>
                    <a:pt x="544" y="126"/>
                  </a:lnTo>
                  <a:lnTo>
                    <a:pt x="516" y="136"/>
                  </a:lnTo>
                  <a:lnTo>
                    <a:pt x="486" y="146"/>
                  </a:lnTo>
                  <a:lnTo>
                    <a:pt x="456" y="158"/>
                  </a:lnTo>
                  <a:lnTo>
                    <a:pt x="426" y="174"/>
                  </a:lnTo>
                  <a:lnTo>
                    <a:pt x="394" y="192"/>
                  </a:lnTo>
                  <a:lnTo>
                    <a:pt x="364" y="212"/>
                  </a:lnTo>
                  <a:lnTo>
                    <a:pt x="334" y="236"/>
                  </a:lnTo>
                  <a:lnTo>
                    <a:pt x="304" y="266"/>
                  </a:lnTo>
                  <a:lnTo>
                    <a:pt x="276" y="298"/>
                  </a:lnTo>
                  <a:lnTo>
                    <a:pt x="248" y="334"/>
                  </a:lnTo>
                  <a:lnTo>
                    <a:pt x="244" y="340"/>
                  </a:lnTo>
                  <a:lnTo>
                    <a:pt x="236" y="356"/>
                  </a:lnTo>
                  <a:lnTo>
                    <a:pt x="228" y="376"/>
                  </a:lnTo>
                  <a:lnTo>
                    <a:pt x="226" y="386"/>
                  </a:lnTo>
                  <a:lnTo>
                    <a:pt x="226" y="398"/>
                  </a:lnTo>
                  <a:lnTo>
                    <a:pt x="226" y="406"/>
                  </a:lnTo>
                  <a:lnTo>
                    <a:pt x="230" y="416"/>
                  </a:lnTo>
                  <a:lnTo>
                    <a:pt x="238" y="422"/>
                  </a:lnTo>
                  <a:lnTo>
                    <a:pt x="248" y="426"/>
                  </a:lnTo>
                  <a:lnTo>
                    <a:pt x="264" y="428"/>
                  </a:lnTo>
                  <a:lnTo>
                    <a:pt x="284" y="428"/>
                  </a:lnTo>
                  <a:lnTo>
                    <a:pt x="310" y="422"/>
                  </a:lnTo>
                  <a:lnTo>
                    <a:pt x="342" y="412"/>
                  </a:lnTo>
                  <a:lnTo>
                    <a:pt x="360" y="388"/>
                  </a:lnTo>
                  <a:lnTo>
                    <a:pt x="382" y="362"/>
                  </a:lnTo>
                  <a:lnTo>
                    <a:pt x="408" y="332"/>
                  </a:lnTo>
                  <a:lnTo>
                    <a:pt x="442" y="298"/>
                  </a:lnTo>
                  <a:lnTo>
                    <a:pt x="476" y="264"/>
                  </a:lnTo>
                  <a:lnTo>
                    <a:pt x="514" y="234"/>
                  </a:lnTo>
                  <a:lnTo>
                    <a:pt x="534" y="222"/>
                  </a:lnTo>
                  <a:lnTo>
                    <a:pt x="552" y="210"/>
                  </a:lnTo>
                  <a:lnTo>
                    <a:pt x="576" y="200"/>
                  </a:lnTo>
                  <a:lnTo>
                    <a:pt x="596" y="194"/>
                  </a:lnTo>
                  <a:lnTo>
                    <a:pt x="620" y="190"/>
                  </a:lnTo>
                  <a:lnTo>
                    <a:pt x="630" y="190"/>
                  </a:lnTo>
                  <a:lnTo>
                    <a:pt x="638" y="190"/>
                  </a:lnTo>
                  <a:lnTo>
                    <a:pt x="644" y="194"/>
                  </a:lnTo>
                  <a:lnTo>
                    <a:pt x="648" y="200"/>
                  </a:lnTo>
                  <a:lnTo>
                    <a:pt x="648" y="210"/>
                  </a:lnTo>
                  <a:lnTo>
                    <a:pt x="644" y="222"/>
                  </a:lnTo>
                  <a:lnTo>
                    <a:pt x="636" y="236"/>
                  </a:lnTo>
                  <a:lnTo>
                    <a:pt x="622" y="256"/>
                  </a:lnTo>
                  <a:lnTo>
                    <a:pt x="612" y="266"/>
                  </a:lnTo>
                  <a:lnTo>
                    <a:pt x="584" y="288"/>
                  </a:lnTo>
                  <a:lnTo>
                    <a:pt x="548" y="324"/>
                  </a:lnTo>
                  <a:lnTo>
                    <a:pt x="528" y="346"/>
                  </a:lnTo>
                  <a:lnTo>
                    <a:pt x="510" y="368"/>
                  </a:lnTo>
                  <a:lnTo>
                    <a:pt x="492" y="392"/>
                  </a:lnTo>
                  <a:lnTo>
                    <a:pt x="474" y="416"/>
                  </a:lnTo>
                  <a:lnTo>
                    <a:pt x="462" y="442"/>
                  </a:lnTo>
                  <a:lnTo>
                    <a:pt x="452" y="468"/>
                  </a:lnTo>
                  <a:lnTo>
                    <a:pt x="448" y="480"/>
                  </a:lnTo>
                  <a:lnTo>
                    <a:pt x="446" y="492"/>
                  </a:lnTo>
                  <a:lnTo>
                    <a:pt x="446" y="504"/>
                  </a:lnTo>
                  <a:lnTo>
                    <a:pt x="446" y="516"/>
                  </a:lnTo>
                  <a:lnTo>
                    <a:pt x="448" y="528"/>
                  </a:lnTo>
                  <a:lnTo>
                    <a:pt x="452" y="540"/>
                  </a:lnTo>
                  <a:lnTo>
                    <a:pt x="458" y="550"/>
                  </a:lnTo>
                  <a:lnTo>
                    <a:pt x="466" y="560"/>
                  </a:lnTo>
                  <a:lnTo>
                    <a:pt x="474" y="560"/>
                  </a:lnTo>
                  <a:lnTo>
                    <a:pt x="484" y="560"/>
                  </a:lnTo>
                  <a:lnTo>
                    <a:pt x="498" y="558"/>
                  </a:lnTo>
                  <a:lnTo>
                    <a:pt x="514" y="554"/>
                  </a:lnTo>
                  <a:lnTo>
                    <a:pt x="534" y="546"/>
                  </a:lnTo>
                  <a:lnTo>
                    <a:pt x="556" y="536"/>
                  </a:lnTo>
                  <a:lnTo>
                    <a:pt x="580" y="520"/>
                  </a:lnTo>
                  <a:lnTo>
                    <a:pt x="606" y="498"/>
                  </a:lnTo>
                  <a:lnTo>
                    <a:pt x="634" y="472"/>
                  </a:lnTo>
                  <a:lnTo>
                    <a:pt x="664" y="438"/>
                  </a:lnTo>
                  <a:lnTo>
                    <a:pt x="696" y="396"/>
                  </a:lnTo>
                  <a:lnTo>
                    <a:pt x="730" y="346"/>
                  </a:lnTo>
                  <a:lnTo>
                    <a:pt x="764" y="288"/>
                  </a:lnTo>
                  <a:lnTo>
                    <a:pt x="798" y="220"/>
                  </a:lnTo>
                  <a:lnTo>
                    <a:pt x="832" y="140"/>
                  </a:lnTo>
                  <a:lnTo>
                    <a:pt x="894" y="148"/>
                  </a:lnTo>
                  <a:lnTo>
                    <a:pt x="856" y="214"/>
                  </a:lnTo>
                  <a:lnTo>
                    <a:pt x="818" y="284"/>
                  </a:lnTo>
                  <a:lnTo>
                    <a:pt x="796" y="326"/>
                  </a:lnTo>
                  <a:lnTo>
                    <a:pt x="776" y="368"/>
                  </a:lnTo>
                  <a:lnTo>
                    <a:pt x="756" y="414"/>
                  </a:lnTo>
                  <a:lnTo>
                    <a:pt x="738" y="458"/>
                  </a:lnTo>
                  <a:lnTo>
                    <a:pt x="722" y="502"/>
                  </a:lnTo>
                  <a:lnTo>
                    <a:pt x="710" y="546"/>
                  </a:lnTo>
                  <a:lnTo>
                    <a:pt x="704" y="586"/>
                  </a:lnTo>
                  <a:lnTo>
                    <a:pt x="702" y="604"/>
                  </a:lnTo>
                  <a:lnTo>
                    <a:pt x="702" y="622"/>
                  </a:lnTo>
                  <a:lnTo>
                    <a:pt x="702" y="638"/>
                  </a:lnTo>
                  <a:lnTo>
                    <a:pt x="704" y="652"/>
                  </a:lnTo>
                  <a:lnTo>
                    <a:pt x="710" y="666"/>
                  </a:lnTo>
                  <a:lnTo>
                    <a:pt x="716" y="678"/>
                  </a:lnTo>
                  <a:lnTo>
                    <a:pt x="724" y="680"/>
                  </a:lnTo>
                  <a:lnTo>
                    <a:pt x="732" y="682"/>
                  </a:lnTo>
                  <a:lnTo>
                    <a:pt x="742" y="684"/>
                  </a:lnTo>
                  <a:lnTo>
                    <a:pt x="756" y="684"/>
                  </a:lnTo>
                  <a:lnTo>
                    <a:pt x="772" y="680"/>
                  </a:lnTo>
                  <a:lnTo>
                    <a:pt x="790" y="674"/>
                  </a:lnTo>
                  <a:lnTo>
                    <a:pt x="810" y="662"/>
                  </a:lnTo>
                  <a:lnTo>
                    <a:pt x="830" y="644"/>
                  </a:lnTo>
                  <a:lnTo>
                    <a:pt x="852" y="620"/>
                  </a:lnTo>
                  <a:lnTo>
                    <a:pt x="874" y="588"/>
                  </a:lnTo>
                  <a:lnTo>
                    <a:pt x="896" y="546"/>
                  </a:lnTo>
                  <a:lnTo>
                    <a:pt x="918" y="494"/>
                  </a:lnTo>
                  <a:lnTo>
                    <a:pt x="940" y="432"/>
                  </a:lnTo>
                  <a:lnTo>
                    <a:pt x="960" y="360"/>
                  </a:lnTo>
                  <a:lnTo>
                    <a:pt x="980" y="272"/>
                  </a:lnTo>
                  <a:lnTo>
                    <a:pt x="1028" y="264"/>
                  </a:lnTo>
                  <a:lnTo>
                    <a:pt x="1014" y="340"/>
                  </a:lnTo>
                  <a:lnTo>
                    <a:pt x="1000" y="420"/>
                  </a:lnTo>
                  <a:lnTo>
                    <a:pt x="988" y="514"/>
                  </a:lnTo>
                  <a:lnTo>
                    <a:pt x="982" y="564"/>
                  </a:lnTo>
                  <a:lnTo>
                    <a:pt x="980" y="614"/>
                  </a:lnTo>
                  <a:lnTo>
                    <a:pt x="978" y="662"/>
                  </a:lnTo>
                  <a:lnTo>
                    <a:pt x="978" y="708"/>
                  </a:lnTo>
                  <a:lnTo>
                    <a:pt x="982" y="750"/>
                  </a:lnTo>
                  <a:lnTo>
                    <a:pt x="988" y="788"/>
                  </a:lnTo>
                  <a:lnTo>
                    <a:pt x="992" y="804"/>
                  </a:lnTo>
                  <a:lnTo>
                    <a:pt x="998" y="818"/>
                  </a:lnTo>
                  <a:lnTo>
                    <a:pt x="1004" y="830"/>
                  </a:lnTo>
                  <a:lnTo>
                    <a:pt x="1012" y="842"/>
                  </a:lnTo>
                  <a:lnTo>
                    <a:pt x="1012" y="830"/>
                  </a:lnTo>
                  <a:lnTo>
                    <a:pt x="1016" y="796"/>
                  </a:lnTo>
                  <a:lnTo>
                    <a:pt x="1024" y="748"/>
                  </a:lnTo>
                  <a:lnTo>
                    <a:pt x="1030" y="720"/>
                  </a:lnTo>
                  <a:lnTo>
                    <a:pt x="1038" y="688"/>
                  </a:lnTo>
                  <a:lnTo>
                    <a:pt x="1046" y="656"/>
                  </a:lnTo>
                  <a:lnTo>
                    <a:pt x="1060" y="622"/>
                  </a:lnTo>
                  <a:lnTo>
                    <a:pt x="1074" y="588"/>
                  </a:lnTo>
                  <a:lnTo>
                    <a:pt x="1090" y="556"/>
                  </a:lnTo>
                  <a:lnTo>
                    <a:pt x="1110" y="522"/>
                  </a:lnTo>
                  <a:lnTo>
                    <a:pt x="1134" y="492"/>
                  </a:lnTo>
                  <a:lnTo>
                    <a:pt x="1160" y="462"/>
                  </a:lnTo>
                  <a:lnTo>
                    <a:pt x="1192" y="436"/>
                  </a:lnTo>
                  <a:lnTo>
                    <a:pt x="1262" y="46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267"/>
            <p:cNvSpPr>
              <a:spLocks/>
            </p:cNvSpPr>
            <p:nvPr userDrawn="1"/>
          </p:nvSpPr>
          <p:spPr bwMode="auto">
            <a:xfrm>
              <a:off x="6656" y="-3748"/>
              <a:ext cx="400" cy="480"/>
            </a:xfrm>
            <a:custGeom>
              <a:avLst/>
              <a:gdLst>
                <a:gd name="T0" fmla="*/ 336 w 416"/>
                <a:gd name="T1" fmla="*/ 418 h 480"/>
                <a:gd name="T2" fmla="*/ 340 w 416"/>
                <a:gd name="T3" fmla="*/ 392 h 480"/>
                <a:gd name="T4" fmla="*/ 342 w 416"/>
                <a:gd name="T5" fmla="*/ 352 h 480"/>
                <a:gd name="T6" fmla="*/ 337 w 416"/>
                <a:gd name="T7" fmla="*/ 320 h 480"/>
                <a:gd name="T8" fmla="*/ 325 w 416"/>
                <a:gd name="T9" fmla="*/ 292 h 480"/>
                <a:gd name="T10" fmla="*/ 304 w 416"/>
                <a:gd name="T11" fmla="*/ 270 h 480"/>
                <a:gd name="T12" fmla="*/ 267 w 416"/>
                <a:gd name="T13" fmla="*/ 256 h 480"/>
                <a:gd name="T14" fmla="*/ 245 w 416"/>
                <a:gd name="T15" fmla="*/ 254 h 480"/>
                <a:gd name="T16" fmla="*/ 213 w 416"/>
                <a:gd name="T17" fmla="*/ 248 h 480"/>
                <a:gd name="T18" fmla="*/ 164 w 416"/>
                <a:gd name="T19" fmla="*/ 232 h 480"/>
                <a:gd name="T20" fmla="*/ 128 w 416"/>
                <a:gd name="T21" fmla="*/ 210 h 480"/>
                <a:gd name="T22" fmla="*/ 96 w 416"/>
                <a:gd name="T23" fmla="*/ 180 h 480"/>
                <a:gd name="T24" fmla="*/ 78 w 416"/>
                <a:gd name="T25" fmla="*/ 148 h 480"/>
                <a:gd name="T26" fmla="*/ 69 w 416"/>
                <a:gd name="T27" fmla="*/ 122 h 480"/>
                <a:gd name="T28" fmla="*/ 63 w 416"/>
                <a:gd name="T29" fmla="*/ 94 h 480"/>
                <a:gd name="T30" fmla="*/ 63 w 416"/>
                <a:gd name="T31" fmla="*/ 62 h 480"/>
                <a:gd name="T32" fmla="*/ 65 w 416"/>
                <a:gd name="T33" fmla="*/ 44 h 480"/>
                <a:gd name="T34" fmla="*/ 50 w 416"/>
                <a:gd name="T35" fmla="*/ 18 h 480"/>
                <a:gd name="T36" fmla="*/ 34 w 416"/>
                <a:gd name="T37" fmla="*/ 4 h 480"/>
                <a:gd name="T38" fmla="*/ 23 w 416"/>
                <a:gd name="T39" fmla="*/ 0 h 480"/>
                <a:gd name="T40" fmla="*/ 13 w 416"/>
                <a:gd name="T41" fmla="*/ 6 h 480"/>
                <a:gd name="T42" fmla="*/ 6 w 416"/>
                <a:gd name="T43" fmla="*/ 22 h 480"/>
                <a:gd name="T44" fmla="*/ 2 w 416"/>
                <a:gd name="T45" fmla="*/ 36 h 480"/>
                <a:gd name="T46" fmla="*/ 0 w 416"/>
                <a:gd name="T47" fmla="*/ 80 h 480"/>
                <a:gd name="T48" fmla="*/ 2 w 416"/>
                <a:gd name="T49" fmla="*/ 124 h 480"/>
                <a:gd name="T50" fmla="*/ 12 w 416"/>
                <a:gd name="T51" fmla="*/ 176 h 480"/>
                <a:gd name="T52" fmla="*/ 27 w 416"/>
                <a:gd name="T53" fmla="*/ 228 h 480"/>
                <a:gd name="T54" fmla="*/ 48 w 416"/>
                <a:gd name="T55" fmla="*/ 264 h 480"/>
                <a:gd name="T56" fmla="*/ 65 w 416"/>
                <a:gd name="T57" fmla="*/ 286 h 480"/>
                <a:gd name="T58" fmla="*/ 87 w 416"/>
                <a:gd name="T59" fmla="*/ 306 h 480"/>
                <a:gd name="T60" fmla="*/ 113 w 416"/>
                <a:gd name="T61" fmla="*/ 320 h 480"/>
                <a:gd name="T62" fmla="*/ 145 w 416"/>
                <a:gd name="T63" fmla="*/ 330 h 480"/>
                <a:gd name="T64" fmla="*/ 161 w 416"/>
                <a:gd name="T65" fmla="*/ 332 h 480"/>
                <a:gd name="T66" fmla="*/ 178 w 416"/>
                <a:gd name="T67" fmla="*/ 322 h 480"/>
                <a:gd name="T68" fmla="*/ 192 w 416"/>
                <a:gd name="T69" fmla="*/ 318 h 480"/>
                <a:gd name="T70" fmla="*/ 209 w 416"/>
                <a:gd name="T71" fmla="*/ 318 h 480"/>
                <a:gd name="T72" fmla="*/ 225 w 416"/>
                <a:gd name="T73" fmla="*/ 330 h 480"/>
                <a:gd name="T74" fmla="*/ 240 w 416"/>
                <a:gd name="T75" fmla="*/ 358 h 480"/>
                <a:gd name="T76" fmla="*/ 250 w 416"/>
                <a:gd name="T77" fmla="*/ 406 h 480"/>
                <a:gd name="T78" fmla="*/ 252 w 416"/>
                <a:gd name="T79" fmla="*/ 480 h 48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6" h="480">
                  <a:moveTo>
                    <a:pt x="408" y="418"/>
                  </a:moveTo>
                  <a:lnTo>
                    <a:pt x="408" y="418"/>
                  </a:lnTo>
                  <a:lnTo>
                    <a:pt x="410" y="410"/>
                  </a:lnTo>
                  <a:lnTo>
                    <a:pt x="414" y="392"/>
                  </a:lnTo>
                  <a:lnTo>
                    <a:pt x="416" y="366"/>
                  </a:lnTo>
                  <a:lnTo>
                    <a:pt x="416" y="352"/>
                  </a:lnTo>
                  <a:lnTo>
                    <a:pt x="414" y="336"/>
                  </a:lnTo>
                  <a:lnTo>
                    <a:pt x="410" y="320"/>
                  </a:lnTo>
                  <a:lnTo>
                    <a:pt x="404" y="306"/>
                  </a:lnTo>
                  <a:lnTo>
                    <a:pt x="396" y="292"/>
                  </a:lnTo>
                  <a:lnTo>
                    <a:pt x="384" y="280"/>
                  </a:lnTo>
                  <a:lnTo>
                    <a:pt x="370" y="270"/>
                  </a:lnTo>
                  <a:lnTo>
                    <a:pt x="350" y="262"/>
                  </a:lnTo>
                  <a:lnTo>
                    <a:pt x="326" y="256"/>
                  </a:lnTo>
                  <a:lnTo>
                    <a:pt x="298" y="254"/>
                  </a:lnTo>
                  <a:lnTo>
                    <a:pt x="288" y="254"/>
                  </a:lnTo>
                  <a:lnTo>
                    <a:pt x="260" y="248"/>
                  </a:lnTo>
                  <a:lnTo>
                    <a:pt x="222" y="240"/>
                  </a:lnTo>
                  <a:lnTo>
                    <a:pt x="200" y="232"/>
                  </a:lnTo>
                  <a:lnTo>
                    <a:pt x="178" y="222"/>
                  </a:lnTo>
                  <a:lnTo>
                    <a:pt x="156" y="210"/>
                  </a:lnTo>
                  <a:lnTo>
                    <a:pt x="136" y="196"/>
                  </a:lnTo>
                  <a:lnTo>
                    <a:pt x="116" y="180"/>
                  </a:lnTo>
                  <a:lnTo>
                    <a:pt x="102" y="160"/>
                  </a:lnTo>
                  <a:lnTo>
                    <a:pt x="94" y="148"/>
                  </a:lnTo>
                  <a:lnTo>
                    <a:pt x="88" y="136"/>
                  </a:lnTo>
                  <a:lnTo>
                    <a:pt x="84" y="122"/>
                  </a:lnTo>
                  <a:lnTo>
                    <a:pt x="80" y="108"/>
                  </a:lnTo>
                  <a:lnTo>
                    <a:pt x="78" y="94"/>
                  </a:lnTo>
                  <a:lnTo>
                    <a:pt x="78" y="78"/>
                  </a:lnTo>
                  <a:lnTo>
                    <a:pt x="78" y="62"/>
                  </a:lnTo>
                  <a:lnTo>
                    <a:pt x="80" y="44"/>
                  </a:lnTo>
                  <a:lnTo>
                    <a:pt x="70" y="30"/>
                  </a:lnTo>
                  <a:lnTo>
                    <a:pt x="60" y="18"/>
                  </a:lnTo>
                  <a:lnTo>
                    <a:pt x="48" y="8"/>
                  </a:lnTo>
                  <a:lnTo>
                    <a:pt x="40" y="4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22"/>
                  </a:lnTo>
                  <a:lnTo>
                    <a:pt x="2" y="36"/>
                  </a:lnTo>
                  <a:lnTo>
                    <a:pt x="2" y="48"/>
                  </a:lnTo>
                  <a:lnTo>
                    <a:pt x="0" y="80"/>
                  </a:lnTo>
                  <a:lnTo>
                    <a:pt x="0" y="100"/>
                  </a:lnTo>
                  <a:lnTo>
                    <a:pt x="2" y="124"/>
                  </a:lnTo>
                  <a:lnTo>
                    <a:pt x="6" y="150"/>
                  </a:lnTo>
                  <a:lnTo>
                    <a:pt x="12" y="176"/>
                  </a:lnTo>
                  <a:lnTo>
                    <a:pt x="20" y="202"/>
                  </a:lnTo>
                  <a:lnTo>
                    <a:pt x="32" y="228"/>
                  </a:lnTo>
                  <a:lnTo>
                    <a:pt x="48" y="254"/>
                  </a:lnTo>
                  <a:lnTo>
                    <a:pt x="58" y="264"/>
                  </a:lnTo>
                  <a:lnTo>
                    <a:pt x="68" y="276"/>
                  </a:lnTo>
                  <a:lnTo>
                    <a:pt x="80" y="286"/>
                  </a:lnTo>
                  <a:lnTo>
                    <a:pt x="92" y="296"/>
                  </a:lnTo>
                  <a:lnTo>
                    <a:pt x="106" y="306"/>
                  </a:lnTo>
                  <a:lnTo>
                    <a:pt x="122" y="312"/>
                  </a:lnTo>
                  <a:lnTo>
                    <a:pt x="138" y="320"/>
                  </a:lnTo>
                  <a:lnTo>
                    <a:pt x="156" y="326"/>
                  </a:lnTo>
                  <a:lnTo>
                    <a:pt x="176" y="330"/>
                  </a:lnTo>
                  <a:lnTo>
                    <a:pt x="196" y="332"/>
                  </a:lnTo>
                  <a:lnTo>
                    <a:pt x="202" y="330"/>
                  </a:lnTo>
                  <a:lnTo>
                    <a:pt x="216" y="322"/>
                  </a:lnTo>
                  <a:lnTo>
                    <a:pt x="224" y="320"/>
                  </a:lnTo>
                  <a:lnTo>
                    <a:pt x="234" y="318"/>
                  </a:lnTo>
                  <a:lnTo>
                    <a:pt x="244" y="316"/>
                  </a:lnTo>
                  <a:lnTo>
                    <a:pt x="254" y="318"/>
                  </a:lnTo>
                  <a:lnTo>
                    <a:pt x="264" y="322"/>
                  </a:lnTo>
                  <a:lnTo>
                    <a:pt x="274" y="330"/>
                  </a:lnTo>
                  <a:lnTo>
                    <a:pt x="284" y="342"/>
                  </a:lnTo>
                  <a:lnTo>
                    <a:pt x="292" y="358"/>
                  </a:lnTo>
                  <a:lnTo>
                    <a:pt x="298" y="380"/>
                  </a:lnTo>
                  <a:lnTo>
                    <a:pt x="304" y="406"/>
                  </a:lnTo>
                  <a:lnTo>
                    <a:pt x="306" y="440"/>
                  </a:lnTo>
                  <a:lnTo>
                    <a:pt x="306" y="480"/>
                  </a:lnTo>
                  <a:lnTo>
                    <a:pt x="408" y="4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268"/>
            <p:cNvSpPr>
              <a:spLocks/>
            </p:cNvSpPr>
            <p:nvPr userDrawn="1"/>
          </p:nvSpPr>
          <p:spPr bwMode="auto">
            <a:xfrm>
              <a:off x="4656" y="-2687"/>
              <a:ext cx="120" cy="580"/>
            </a:xfrm>
            <a:custGeom>
              <a:avLst/>
              <a:gdLst>
                <a:gd name="T0" fmla="*/ 8 w 124"/>
                <a:gd name="T1" fmla="*/ 121 h 584"/>
                <a:gd name="T2" fmla="*/ 8 w 124"/>
                <a:gd name="T3" fmla="*/ 121 h 584"/>
                <a:gd name="T4" fmla="*/ 6 w 124"/>
                <a:gd name="T5" fmla="*/ 149 h 584"/>
                <a:gd name="T6" fmla="*/ 8 w 124"/>
                <a:gd name="T7" fmla="*/ 179 h 584"/>
                <a:gd name="T8" fmla="*/ 10 w 124"/>
                <a:gd name="T9" fmla="*/ 207 h 584"/>
                <a:gd name="T10" fmla="*/ 14 w 124"/>
                <a:gd name="T11" fmla="*/ 232 h 584"/>
                <a:gd name="T12" fmla="*/ 15 w 124"/>
                <a:gd name="T13" fmla="*/ 290 h 584"/>
                <a:gd name="T14" fmla="*/ 19 w 124"/>
                <a:gd name="T15" fmla="*/ 320 h 584"/>
                <a:gd name="T16" fmla="*/ 19 w 124"/>
                <a:gd name="T17" fmla="*/ 348 h 584"/>
                <a:gd name="T18" fmla="*/ 19 w 124"/>
                <a:gd name="T19" fmla="*/ 348 h 584"/>
                <a:gd name="T20" fmla="*/ 19 w 124"/>
                <a:gd name="T21" fmla="*/ 403 h 584"/>
                <a:gd name="T22" fmla="*/ 21 w 124"/>
                <a:gd name="T23" fmla="*/ 459 h 584"/>
                <a:gd name="T24" fmla="*/ 23 w 124"/>
                <a:gd name="T25" fmla="*/ 487 h 584"/>
                <a:gd name="T26" fmla="*/ 29 w 124"/>
                <a:gd name="T27" fmla="*/ 508 h 584"/>
                <a:gd name="T28" fmla="*/ 35 w 124"/>
                <a:gd name="T29" fmla="*/ 536 h 584"/>
                <a:gd name="T30" fmla="*/ 43 w 124"/>
                <a:gd name="T31" fmla="*/ 564 h 584"/>
                <a:gd name="T32" fmla="*/ 43 w 124"/>
                <a:gd name="T33" fmla="*/ 564 h 584"/>
                <a:gd name="T34" fmla="*/ 48 w 124"/>
                <a:gd name="T35" fmla="*/ 560 h 584"/>
                <a:gd name="T36" fmla="*/ 58 w 124"/>
                <a:gd name="T37" fmla="*/ 554 h 584"/>
                <a:gd name="T38" fmla="*/ 66 w 124"/>
                <a:gd name="T39" fmla="*/ 548 h 584"/>
                <a:gd name="T40" fmla="*/ 70 w 124"/>
                <a:gd name="T41" fmla="*/ 540 h 584"/>
                <a:gd name="T42" fmla="*/ 79 w 124"/>
                <a:gd name="T43" fmla="*/ 522 h 584"/>
                <a:gd name="T44" fmla="*/ 89 w 124"/>
                <a:gd name="T45" fmla="*/ 501 h 584"/>
                <a:gd name="T46" fmla="*/ 96 w 124"/>
                <a:gd name="T47" fmla="*/ 479 h 584"/>
                <a:gd name="T48" fmla="*/ 99 w 124"/>
                <a:gd name="T49" fmla="*/ 451 h 584"/>
                <a:gd name="T50" fmla="*/ 102 w 124"/>
                <a:gd name="T51" fmla="*/ 421 h 584"/>
                <a:gd name="T52" fmla="*/ 103 w 124"/>
                <a:gd name="T53" fmla="*/ 391 h 584"/>
                <a:gd name="T54" fmla="*/ 105 w 124"/>
                <a:gd name="T55" fmla="*/ 332 h 584"/>
                <a:gd name="T56" fmla="*/ 103 w 124"/>
                <a:gd name="T57" fmla="*/ 272 h 584"/>
                <a:gd name="T58" fmla="*/ 100 w 124"/>
                <a:gd name="T59" fmla="*/ 220 h 584"/>
                <a:gd name="T60" fmla="*/ 100 w 124"/>
                <a:gd name="T61" fmla="*/ 183 h 584"/>
                <a:gd name="T62" fmla="*/ 100 w 124"/>
                <a:gd name="T63" fmla="*/ 183 h 584"/>
                <a:gd name="T64" fmla="*/ 102 w 124"/>
                <a:gd name="T65" fmla="*/ 139 h 584"/>
                <a:gd name="T66" fmla="*/ 102 w 124"/>
                <a:gd name="T67" fmla="*/ 111 h 584"/>
                <a:gd name="T68" fmla="*/ 102 w 124"/>
                <a:gd name="T69" fmla="*/ 81 h 584"/>
                <a:gd name="T70" fmla="*/ 100 w 124"/>
                <a:gd name="T71" fmla="*/ 58 h 584"/>
                <a:gd name="T72" fmla="*/ 99 w 124"/>
                <a:gd name="T73" fmla="*/ 44 h 584"/>
                <a:gd name="T74" fmla="*/ 96 w 124"/>
                <a:gd name="T75" fmla="*/ 32 h 584"/>
                <a:gd name="T76" fmla="*/ 93 w 124"/>
                <a:gd name="T77" fmla="*/ 22 h 584"/>
                <a:gd name="T78" fmla="*/ 87 w 124"/>
                <a:gd name="T79" fmla="*/ 12 h 584"/>
                <a:gd name="T80" fmla="*/ 81 w 124"/>
                <a:gd name="T81" fmla="*/ 6 h 584"/>
                <a:gd name="T82" fmla="*/ 73 w 124"/>
                <a:gd name="T83" fmla="*/ 2 h 584"/>
                <a:gd name="T84" fmla="*/ 73 w 124"/>
                <a:gd name="T85" fmla="*/ 2 h 584"/>
                <a:gd name="T86" fmla="*/ 66 w 124"/>
                <a:gd name="T87" fmla="*/ 0 h 584"/>
                <a:gd name="T88" fmla="*/ 56 w 124"/>
                <a:gd name="T89" fmla="*/ 0 h 584"/>
                <a:gd name="T90" fmla="*/ 46 w 124"/>
                <a:gd name="T91" fmla="*/ 4 h 584"/>
                <a:gd name="T92" fmla="*/ 42 w 124"/>
                <a:gd name="T93" fmla="*/ 10 h 584"/>
                <a:gd name="T94" fmla="*/ 35 w 124"/>
                <a:gd name="T95" fmla="*/ 18 h 584"/>
                <a:gd name="T96" fmla="*/ 27 w 124"/>
                <a:gd name="T97" fmla="*/ 28 h 584"/>
                <a:gd name="T98" fmla="*/ 15 w 124"/>
                <a:gd name="T99" fmla="*/ 50 h 584"/>
                <a:gd name="T100" fmla="*/ 12 w 124"/>
                <a:gd name="T101" fmla="*/ 73 h 584"/>
                <a:gd name="T102" fmla="*/ 6 w 124"/>
                <a:gd name="T103" fmla="*/ 95 h 584"/>
                <a:gd name="T104" fmla="*/ 2 w 124"/>
                <a:gd name="T105" fmla="*/ 119 h 584"/>
                <a:gd name="T106" fmla="*/ 0 w 124"/>
                <a:gd name="T107" fmla="*/ 135 h 584"/>
                <a:gd name="T108" fmla="*/ 8 w 124"/>
                <a:gd name="T109" fmla="*/ 121 h 5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4" h="584">
                  <a:moveTo>
                    <a:pt x="8" y="126"/>
                  </a:moveTo>
                  <a:lnTo>
                    <a:pt x="8" y="126"/>
                  </a:lnTo>
                  <a:lnTo>
                    <a:pt x="6" y="154"/>
                  </a:lnTo>
                  <a:lnTo>
                    <a:pt x="8" y="184"/>
                  </a:lnTo>
                  <a:lnTo>
                    <a:pt x="10" y="212"/>
                  </a:lnTo>
                  <a:lnTo>
                    <a:pt x="14" y="242"/>
                  </a:lnTo>
                  <a:lnTo>
                    <a:pt x="20" y="300"/>
                  </a:lnTo>
                  <a:lnTo>
                    <a:pt x="24" y="330"/>
                  </a:lnTo>
                  <a:lnTo>
                    <a:pt x="24" y="358"/>
                  </a:lnTo>
                  <a:lnTo>
                    <a:pt x="24" y="418"/>
                  </a:lnTo>
                  <a:lnTo>
                    <a:pt x="26" y="474"/>
                  </a:lnTo>
                  <a:lnTo>
                    <a:pt x="28" y="502"/>
                  </a:lnTo>
                  <a:lnTo>
                    <a:pt x="34" y="528"/>
                  </a:lnTo>
                  <a:lnTo>
                    <a:pt x="40" y="556"/>
                  </a:lnTo>
                  <a:lnTo>
                    <a:pt x="50" y="584"/>
                  </a:lnTo>
                  <a:lnTo>
                    <a:pt x="58" y="580"/>
                  </a:lnTo>
                  <a:lnTo>
                    <a:pt x="68" y="574"/>
                  </a:lnTo>
                  <a:lnTo>
                    <a:pt x="76" y="568"/>
                  </a:lnTo>
                  <a:lnTo>
                    <a:pt x="82" y="560"/>
                  </a:lnTo>
                  <a:lnTo>
                    <a:pt x="94" y="542"/>
                  </a:lnTo>
                  <a:lnTo>
                    <a:pt x="104" y="518"/>
                  </a:lnTo>
                  <a:lnTo>
                    <a:pt x="112" y="494"/>
                  </a:lnTo>
                  <a:lnTo>
                    <a:pt x="116" y="466"/>
                  </a:lnTo>
                  <a:lnTo>
                    <a:pt x="120" y="436"/>
                  </a:lnTo>
                  <a:lnTo>
                    <a:pt x="122" y="406"/>
                  </a:lnTo>
                  <a:lnTo>
                    <a:pt x="124" y="342"/>
                  </a:lnTo>
                  <a:lnTo>
                    <a:pt x="122" y="282"/>
                  </a:lnTo>
                  <a:lnTo>
                    <a:pt x="118" y="230"/>
                  </a:lnTo>
                  <a:lnTo>
                    <a:pt x="118" y="188"/>
                  </a:lnTo>
                  <a:lnTo>
                    <a:pt x="120" y="144"/>
                  </a:lnTo>
                  <a:lnTo>
                    <a:pt x="120" y="116"/>
                  </a:lnTo>
                  <a:lnTo>
                    <a:pt x="120" y="86"/>
                  </a:lnTo>
                  <a:lnTo>
                    <a:pt x="118" y="58"/>
                  </a:lnTo>
                  <a:lnTo>
                    <a:pt x="116" y="44"/>
                  </a:lnTo>
                  <a:lnTo>
                    <a:pt x="112" y="32"/>
                  </a:lnTo>
                  <a:lnTo>
                    <a:pt x="108" y="22"/>
                  </a:lnTo>
                  <a:lnTo>
                    <a:pt x="102" y="12"/>
                  </a:lnTo>
                  <a:lnTo>
                    <a:pt x="96" y="6"/>
                  </a:lnTo>
                  <a:lnTo>
                    <a:pt x="86" y="2"/>
                  </a:lnTo>
                  <a:lnTo>
                    <a:pt x="76" y="0"/>
                  </a:lnTo>
                  <a:lnTo>
                    <a:pt x="66" y="0"/>
                  </a:lnTo>
                  <a:lnTo>
                    <a:pt x="56" y="4"/>
                  </a:lnTo>
                  <a:lnTo>
                    <a:pt x="48" y="10"/>
                  </a:lnTo>
                  <a:lnTo>
                    <a:pt x="40" y="18"/>
                  </a:lnTo>
                  <a:lnTo>
                    <a:pt x="32" y="28"/>
                  </a:lnTo>
                  <a:lnTo>
                    <a:pt x="20" y="50"/>
                  </a:lnTo>
                  <a:lnTo>
                    <a:pt x="12" y="76"/>
                  </a:lnTo>
                  <a:lnTo>
                    <a:pt x="6" y="100"/>
                  </a:lnTo>
                  <a:lnTo>
                    <a:pt x="2" y="124"/>
                  </a:lnTo>
                  <a:lnTo>
                    <a:pt x="0" y="140"/>
                  </a:lnTo>
                  <a:lnTo>
                    <a:pt x="8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269"/>
            <p:cNvSpPr>
              <a:spLocks/>
            </p:cNvSpPr>
            <p:nvPr userDrawn="1"/>
          </p:nvSpPr>
          <p:spPr bwMode="auto">
            <a:xfrm>
              <a:off x="4656" y="-2687"/>
              <a:ext cx="120" cy="580"/>
            </a:xfrm>
            <a:custGeom>
              <a:avLst/>
              <a:gdLst>
                <a:gd name="T0" fmla="*/ 8 w 124"/>
                <a:gd name="T1" fmla="*/ 121 h 584"/>
                <a:gd name="T2" fmla="*/ 8 w 124"/>
                <a:gd name="T3" fmla="*/ 121 h 584"/>
                <a:gd name="T4" fmla="*/ 6 w 124"/>
                <a:gd name="T5" fmla="*/ 149 h 584"/>
                <a:gd name="T6" fmla="*/ 8 w 124"/>
                <a:gd name="T7" fmla="*/ 179 h 584"/>
                <a:gd name="T8" fmla="*/ 10 w 124"/>
                <a:gd name="T9" fmla="*/ 207 h 584"/>
                <a:gd name="T10" fmla="*/ 14 w 124"/>
                <a:gd name="T11" fmla="*/ 232 h 584"/>
                <a:gd name="T12" fmla="*/ 15 w 124"/>
                <a:gd name="T13" fmla="*/ 290 h 584"/>
                <a:gd name="T14" fmla="*/ 19 w 124"/>
                <a:gd name="T15" fmla="*/ 320 h 584"/>
                <a:gd name="T16" fmla="*/ 19 w 124"/>
                <a:gd name="T17" fmla="*/ 348 h 584"/>
                <a:gd name="T18" fmla="*/ 19 w 124"/>
                <a:gd name="T19" fmla="*/ 348 h 584"/>
                <a:gd name="T20" fmla="*/ 19 w 124"/>
                <a:gd name="T21" fmla="*/ 403 h 584"/>
                <a:gd name="T22" fmla="*/ 21 w 124"/>
                <a:gd name="T23" fmla="*/ 459 h 584"/>
                <a:gd name="T24" fmla="*/ 23 w 124"/>
                <a:gd name="T25" fmla="*/ 487 h 584"/>
                <a:gd name="T26" fmla="*/ 29 w 124"/>
                <a:gd name="T27" fmla="*/ 508 h 584"/>
                <a:gd name="T28" fmla="*/ 35 w 124"/>
                <a:gd name="T29" fmla="*/ 536 h 584"/>
                <a:gd name="T30" fmla="*/ 43 w 124"/>
                <a:gd name="T31" fmla="*/ 564 h 584"/>
                <a:gd name="T32" fmla="*/ 43 w 124"/>
                <a:gd name="T33" fmla="*/ 564 h 584"/>
                <a:gd name="T34" fmla="*/ 48 w 124"/>
                <a:gd name="T35" fmla="*/ 560 h 584"/>
                <a:gd name="T36" fmla="*/ 58 w 124"/>
                <a:gd name="T37" fmla="*/ 554 h 584"/>
                <a:gd name="T38" fmla="*/ 66 w 124"/>
                <a:gd name="T39" fmla="*/ 548 h 584"/>
                <a:gd name="T40" fmla="*/ 70 w 124"/>
                <a:gd name="T41" fmla="*/ 540 h 584"/>
                <a:gd name="T42" fmla="*/ 79 w 124"/>
                <a:gd name="T43" fmla="*/ 522 h 584"/>
                <a:gd name="T44" fmla="*/ 89 w 124"/>
                <a:gd name="T45" fmla="*/ 501 h 584"/>
                <a:gd name="T46" fmla="*/ 96 w 124"/>
                <a:gd name="T47" fmla="*/ 479 h 584"/>
                <a:gd name="T48" fmla="*/ 99 w 124"/>
                <a:gd name="T49" fmla="*/ 451 h 584"/>
                <a:gd name="T50" fmla="*/ 102 w 124"/>
                <a:gd name="T51" fmla="*/ 421 h 584"/>
                <a:gd name="T52" fmla="*/ 103 w 124"/>
                <a:gd name="T53" fmla="*/ 391 h 584"/>
                <a:gd name="T54" fmla="*/ 105 w 124"/>
                <a:gd name="T55" fmla="*/ 332 h 584"/>
                <a:gd name="T56" fmla="*/ 103 w 124"/>
                <a:gd name="T57" fmla="*/ 272 h 584"/>
                <a:gd name="T58" fmla="*/ 100 w 124"/>
                <a:gd name="T59" fmla="*/ 220 h 584"/>
                <a:gd name="T60" fmla="*/ 100 w 124"/>
                <a:gd name="T61" fmla="*/ 183 h 584"/>
                <a:gd name="T62" fmla="*/ 100 w 124"/>
                <a:gd name="T63" fmla="*/ 183 h 584"/>
                <a:gd name="T64" fmla="*/ 102 w 124"/>
                <a:gd name="T65" fmla="*/ 139 h 584"/>
                <a:gd name="T66" fmla="*/ 102 w 124"/>
                <a:gd name="T67" fmla="*/ 111 h 584"/>
                <a:gd name="T68" fmla="*/ 102 w 124"/>
                <a:gd name="T69" fmla="*/ 81 h 584"/>
                <a:gd name="T70" fmla="*/ 100 w 124"/>
                <a:gd name="T71" fmla="*/ 58 h 584"/>
                <a:gd name="T72" fmla="*/ 99 w 124"/>
                <a:gd name="T73" fmla="*/ 44 h 584"/>
                <a:gd name="T74" fmla="*/ 96 w 124"/>
                <a:gd name="T75" fmla="*/ 32 h 584"/>
                <a:gd name="T76" fmla="*/ 93 w 124"/>
                <a:gd name="T77" fmla="*/ 22 h 584"/>
                <a:gd name="T78" fmla="*/ 87 w 124"/>
                <a:gd name="T79" fmla="*/ 12 h 584"/>
                <a:gd name="T80" fmla="*/ 81 w 124"/>
                <a:gd name="T81" fmla="*/ 6 h 584"/>
                <a:gd name="T82" fmla="*/ 73 w 124"/>
                <a:gd name="T83" fmla="*/ 2 h 584"/>
                <a:gd name="T84" fmla="*/ 73 w 124"/>
                <a:gd name="T85" fmla="*/ 2 h 584"/>
                <a:gd name="T86" fmla="*/ 66 w 124"/>
                <a:gd name="T87" fmla="*/ 0 h 584"/>
                <a:gd name="T88" fmla="*/ 56 w 124"/>
                <a:gd name="T89" fmla="*/ 0 h 584"/>
                <a:gd name="T90" fmla="*/ 46 w 124"/>
                <a:gd name="T91" fmla="*/ 4 h 584"/>
                <a:gd name="T92" fmla="*/ 42 w 124"/>
                <a:gd name="T93" fmla="*/ 10 h 584"/>
                <a:gd name="T94" fmla="*/ 35 w 124"/>
                <a:gd name="T95" fmla="*/ 18 h 584"/>
                <a:gd name="T96" fmla="*/ 27 w 124"/>
                <a:gd name="T97" fmla="*/ 28 h 584"/>
                <a:gd name="T98" fmla="*/ 15 w 124"/>
                <a:gd name="T99" fmla="*/ 50 h 584"/>
                <a:gd name="T100" fmla="*/ 12 w 124"/>
                <a:gd name="T101" fmla="*/ 73 h 584"/>
                <a:gd name="T102" fmla="*/ 6 w 124"/>
                <a:gd name="T103" fmla="*/ 95 h 584"/>
                <a:gd name="T104" fmla="*/ 2 w 124"/>
                <a:gd name="T105" fmla="*/ 119 h 584"/>
                <a:gd name="T106" fmla="*/ 0 w 124"/>
                <a:gd name="T107" fmla="*/ 135 h 58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4" h="584">
                  <a:moveTo>
                    <a:pt x="8" y="126"/>
                  </a:moveTo>
                  <a:lnTo>
                    <a:pt x="8" y="126"/>
                  </a:lnTo>
                  <a:lnTo>
                    <a:pt x="6" y="154"/>
                  </a:lnTo>
                  <a:lnTo>
                    <a:pt x="8" y="184"/>
                  </a:lnTo>
                  <a:lnTo>
                    <a:pt x="10" y="212"/>
                  </a:lnTo>
                  <a:lnTo>
                    <a:pt x="14" y="242"/>
                  </a:lnTo>
                  <a:lnTo>
                    <a:pt x="20" y="300"/>
                  </a:lnTo>
                  <a:lnTo>
                    <a:pt x="24" y="330"/>
                  </a:lnTo>
                  <a:lnTo>
                    <a:pt x="24" y="358"/>
                  </a:lnTo>
                  <a:lnTo>
                    <a:pt x="24" y="418"/>
                  </a:lnTo>
                  <a:lnTo>
                    <a:pt x="26" y="474"/>
                  </a:lnTo>
                  <a:lnTo>
                    <a:pt x="28" y="502"/>
                  </a:lnTo>
                  <a:lnTo>
                    <a:pt x="34" y="528"/>
                  </a:lnTo>
                  <a:lnTo>
                    <a:pt x="40" y="556"/>
                  </a:lnTo>
                  <a:lnTo>
                    <a:pt x="50" y="584"/>
                  </a:lnTo>
                  <a:lnTo>
                    <a:pt x="58" y="580"/>
                  </a:lnTo>
                  <a:lnTo>
                    <a:pt x="68" y="574"/>
                  </a:lnTo>
                  <a:lnTo>
                    <a:pt x="76" y="568"/>
                  </a:lnTo>
                  <a:lnTo>
                    <a:pt x="82" y="560"/>
                  </a:lnTo>
                  <a:lnTo>
                    <a:pt x="94" y="542"/>
                  </a:lnTo>
                  <a:lnTo>
                    <a:pt x="104" y="518"/>
                  </a:lnTo>
                  <a:lnTo>
                    <a:pt x="112" y="494"/>
                  </a:lnTo>
                  <a:lnTo>
                    <a:pt x="116" y="466"/>
                  </a:lnTo>
                  <a:lnTo>
                    <a:pt x="120" y="436"/>
                  </a:lnTo>
                  <a:lnTo>
                    <a:pt x="122" y="406"/>
                  </a:lnTo>
                  <a:lnTo>
                    <a:pt x="124" y="342"/>
                  </a:lnTo>
                  <a:lnTo>
                    <a:pt x="122" y="282"/>
                  </a:lnTo>
                  <a:lnTo>
                    <a:pt x="118" y="230"/>
                  </a:lnTo>
                  <a:lnTo>
                    <a:pt x="118" y="188"/>
                  </a:lnTo>
                  <a:lnTo>
                    <a:pt x="120" y="144"/>
                  </a:lnTo>
                  <a:lnTo>
                    <a:pt x="120" y="116"/>
                  </a:lnTo>
                  <a:lnTo>
                    <a:pt x="120" y="86"/>
                  </a:lnTo>
                  <a:lnTo>
                    <a:pt x="118" y="58"/>
                  </a:lnTo>
                  <a:lnTo>
                    <a:pt x="116" y="44"/>
                  </a:lnTo>
                  <a:lnTo>
                    <a:pt x="112" y="32"/>
                  </a:lnTo>
                  <a:lnTo>
                    <a:pt x="108" y="22"/>
                  </a:lnTo>
                  <a:lnTo>
                    <a:pt x="102" y="12"/>
                  </a:lnTo>
                  <a:lnTo>
                    <a:pt x="96" y="6"/>
                  </a:lnTo>
                  <a:lnTo>
                    <a:pt x="86" y="2"/>
                  </a:lnTo>
                  <a:lnTo>
                    <a:pt x="76" y="0"/>
                  </a:lnTo>
                  <a:lnTo>
                    <a:pt x="66" y="0"/>
                  </a:lnTo>
                  <a:lnTo>
                    <a:pt x="56" y="4"/>
                  </a:lnTo>
                  <a:lnTo>
                    <a:pt x="48" y="10"/>
                  </a:lnTo>
                  <a:lnTo>
                    <a:pt x="40" y="18"/>
                  </a:lnTo>
                  <a:lnTo>
                    <a:pt x="32" y="28"/>
                  </a:lnTo>
                  <a:lnTo>
                    <a:pt x="20" y="50"/>
                  </a:lnTo>
                  <a:lnTo>
                    <a:pt x="12" y="76"/>
                  </a:lnTo>
                  <a:lnTo>
                    <a:pt x="6" y="100"/>
                  </a:lnTo>
                  <a:lnTo>
                    <a:pt x="2" y="124"/>
                  </a:lnTo>
                  <a:lnTo>
                    <a:pt x="0" y="14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270"/>
            <p:cNvSpPr>
              <a:spLocks/>
            </p:cNvSpPr>
            <p:nvPr userDrawn="1"/>
          </p:nvSpPr>
          <p:spPr bwMode="auto">
            <a:xfrm>
              <a:off x="5016" y="-2567"/>
              <a:ext cx="160" cy="400"/>
            </a:xfrm>
            <a:custGeom>
              <a:avLst/>
              <a:gdLst>
                <a:gd name="T0" fmla="*/ 2 w 150"/>
                <a:gd name="T1" fmla="*/ 64 h 400"/>
                <a:gd name="T2" fmla="*/ 2 w 150"/>
                <a:gd name="T3" fmla="*/ 64 h 400"/>
                <a:gd name="T4" fmla="*/ 0 w 150"/>
                <a:gd name="T5" fmla="*/ 96 h 400"/>
                <a:gd name="T6" fmla="*/ 2 w 150"/>
                <a:gd name="T7" fmla="*/ 130 h 400"/>
                <a:gd name="T8" fmla="*/ 6 w 150"/>
                <a:gd name="T9" fmla="*/ 164 h 400"/>
                <a:gd name="T10" fmla="*/ 19 w 150"/>
                <a:gd name="T11" fmla="*/ 196 h 400"/>
                <a:gd name="T12" fmla="*/ 34 w 150"/>
                <a:gd name="T13" fmla="*/ 228 h 400"/>
                <a:gd name="T14" fmla="*/ 47 w 150"/>
                <a:gd name="T15" fmla="*/ 260 h 400"/>
                <a:gd name="T16" fmla="*/ 80 w 150"/>
                <a:gd name="T17" fmla="*/ 320 h 400"/>
                <a:gd name="T18" fmla="*/ 80 w 150"/>
                <a:gd name="T19" fmla="*/ 320 h 400"/>
                <a:gd name="T20" fmla="*/ 97 w 150"/>
                <a:gd name="T21" fmla="*/ 348 h 400"/>
                <a:gd name="T22" fmla="*/ 119 w 150"/>
                <a:gd name="T23" fmla="*/ 370 h 400"/>
                <a:gd name="T24" fmla="*/ 139 w 150"/>
                <a:gd name="T25" fmla="*/ 388 h 400"/>
                <a:gd name="T26" fmla="*/ 149 w 150"/>
                <a:gd name="T27" fmla="*/ 394 h 400"/>
                <a:gd name="T28" fmla="*/ 160 w 150"/>
                <a:gd name="T29" fmla="*/ 398 h 400"/>
                <a:gd name="T30" fmla="*/ 169 w 150"/>
                <a:gd name="T31" fmla="*/ 400 h 400"/>
                <a:gd name="T32" fmla="*/ 177 w 150"/>
                <a:gd name="T33" fmla="*/ 400 h 400"/>
                <a:gd name="T34" fmla="*/ 186 w 150"/>
                <a:gd name="T35" fmla="*/ 396 h 400"/>
                <a:gd name="T36" fmla="*/ 193 w 150"/>
                <a:gd name="T37" fmla="*/ 390 h 400"/>
                <a:gd name="T38" fmla="*/ 199 w 150"/>
                <a:gd name="T39" fmla="*/ 380 h 400"/>
                <a:gd name="T40" fmla="*/ 202 w 150"/>
                <a:gd name="T41" fmla="*/ 366 h 400"/>
                <a:gd name="T42" fmla="*/ 205 w 150"/>
                <a:gd name="T43" fmla="*/ 350 h 400"/>
                <a:gd name="T44" fmla="*/ 207 w 150"/>
                <a:gd name="T45" fmla="*/ 328 h 400"/>
                <a:gd name="T46" fmla="*/ 207 w 150"/>
                <a:gd name="T47" fmla="*/ 328 h 400"/>
                <a:gd name="T48" fmla="*/ 205 w 150"/>
                <a:gd name="T49" fmla="*/ 300 h 400"/>
                <a:gd name="T50" fmla="*/ 199 w 150"/>
                <a:gd name="T51" fmla="*/ 270 h 400"/>
                <a:gd name="T52" fmla="*/ 190 w 150"/>
                <a:gd name="T53" fmla="*/ 242 h 400"/>
                <a:gd name="T54" fmla="*/ 182 w 150"/>
                <a:gd name="T55" fmla="*/ 212 h 400"/>
                <a:gd name="T56" fmla="*/ 160 w 150"/>
                <a:gd name="T57" fmla="*/ 152 h 400"/>
                <a:gd name="T58" fmla="*/ 151 w 150"/>
                <a:gd name="T59" fmla="*/ 122 h 400"/>
                <a:gd name="T60" fmla="*/ 143 w 150"/>
                <a:gd name="T61" fmla="*/ 94 h 400"/>
                <a:gd name="T62" fmla="*/ 143 w 150"/>
                <a:gd name="T63" fmla="*/ 94 h 400"/>
                <a:gd name="T64" fmla="*/ 141 w 150"/>
                <a:gd name="T65" fmla="*/ 64 h 400"/>
                <a:gd name="T66" fmla="*/ 139 w 150"/>
                <a:gd name="T67" fmla="*/ 48 h 400"/>
                <a:gd name="T68" fmla="*/ 132 w 150"/>
                <a:gd name="T69" fmla="*/ 34 h 400"/>
                <a:gd name="T70" fmla="*/ 127 w 150"/>
                <a:gd name="T71" fmla="*/ 20 h 400"/>
                <a:gd name="T72" fmla="*/ 122 w 150"/>
                <a:gd name="T73" fmla="*/ 14 h 400"/>
                <a:gd name="T74" fmla="*/ 116 w 150"/>
                <a:gd name="T75" fmla="*/ 8 h 400"/>
                <a:gd name="T76" fmla="*/ 108 w 150"/>
                <a:gd name="T77" fmla="*/ 4 h 400"/>
                <a:gd name="T78" fmla="*/ 99 w 150"/>
                <a:gd name="T79" fmla="*/ 2 h 400"/>
                <a:gd name="T80" fmla="*/ 89 w 150"/>
                <a:gd name="T81" fmla="*/ 0 h 400"/>
                <a:gd name="T82" fmla="*/ 78 w 150"/>
                <a:gd name="T83" fmla="*/ 0 h 400"/>
                <a:gd name="T84" fmla="*/ 78 w 150"/>
                <a:gd name="T85" fmla="*/ 0 h 400"/>
                <a:gd name="T86" fmla="*/ 61 w 150"/>
                <a:gd name="T87" fmla="*/ 4 h 400"/>
                <a:gd name="T88" fmla="*/ 47 w 150"/>
                <a:gd name="T89" fmla="*/ 10 h 400"/>
                <a:gd name="T90" fmla="*/ 34 w 150"/>
                <a:gd name="T91" fmla="*/ 20 h 400"/>
                <a:gd name="T92" fmla="*/ 21 w 150"/>
                <a:gd name="T93" fmla="*/ 30 h 400"/>
                <a:gd name="T94" fmla="*/ 4 w 150"/>
                <a:gd name="T95" fmla="*/ 48 h 400"/>
                <a:gd name="T96" fmla="*/ 2 w 150"/>
                <a:gd name="T97" fmla="*/ 56 h 400"/>
                <a:gd name="T98" fmla="*/ 2 w 150"/>
                <a:gd name="T99" fmla="*/ 64 h 4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50" h="400">
                  <a:moveTo>
                    <a:pt x="2" y="64"/>
                  </a:moveTo>
                  <a:lnTo>
                    <a:pt x="2" y="64"/>
                  </a:lnTo>
                  <a:lnTo>
                    <a:pt x="0" y="96"/>
                  </a:lnTo>
                  <a:lnTo>
                    <a:pt x="2" y="130"/>
                  </a:lnTo>
                  <a:lnTo>
                    <a:pt x="6" y="164"/>
                  </a:lnTo>
                  <a:lnTo>
                    <a:pt x="14" y="196"/>
                  </a:lnTo>
                  <a:lnTo>
                    <a:pt x="24" y="228"/>
                  </a:lnTo>
                  <a:lnTo>
                    <a:pt x="34" y="260"/>
                  </a:lnTo>
                  <a:lnTo>
                    <a:pt x="58" y="320"/>
                  </a:lnTo>
                  <a:lnTo>
                    <a:pt x="70" y="348"/>
                  </a:lnTo>
                  <a:lnTo>
                    <a:pt x="86" y="370"/>
                  </a:lnTo>
                  <a:lnTo>
                    <a:pt x="100" y="388"/>
                  </a:lnTo>
                  <a:lnTo>
                    <a:pt x="108" y="394"/>
                  </a:lnTo>
                  <a:lnTo>
                    <a:pt x="116" y="398"/>
                  </a:lnTo>
                  <a:lnTo>
                    <a:pt x="122" y="400"/>
                  </a:lnTo>
                  <a:lnTo>
                    <a:pt x="128" y="400"/>
                  </a:lnTo>
                  <a:lnTo>
                    <a:pt x="134" y="396"/>
                  </a:lnTo>
                  <a:lnTo>
                    <a:pt x="140" y="390"/>
                  </a:lnTo>
                  <a:lnTo>
                    <a:pt x="144" y="380"/>
                  </a:lnTo>
                  <a:lnTo>
                    <a:pt x="146" y="366"/>
                  </a:lnTo>
                  <a:lnTo>
                    <a:pt x="148" y="350"/>
                  </a:lnTo>
                  <a:lnTo>
                    <a:pt x="150" y="328"/>
                  </a:lnTo>
                  <a:lnTo>
                    <a:pt x="148" y="300"/>
                  </a:lnTo>
                  <a:lnTo>
                    <a:pt x="144" y="270"/>
                  </a:lnTo>
                  <a:lnTo>
                    <a:pt x="138" y="242"/>
                  </a:lnTo>
                  <a:lnTo>
                    <a:pt x="132" y="212"/>
                  </a:lnTo>
                  <a:lnTo>
                    <a:pt x="116" y="152"/>
                  </a:lnTo>
                  <a:lnTo>
                    <a:pt x="110" y="122"/>
                  </a:lnTo>
                  <a:lnTo>
                    <a:pt x="104" y="94"/>
                  </a:lnTo>
                  <a:lnTo>
                    <a:pt x="102" y="64"/>
                  </a:lnTo>
                  <a:lnTo>
                    <a:pt x="100" y="48"/>
                  </a:lnTo>
                  <a:lnTo>
                    <a:pt x="96" y="34"/>
                  </a:lnTo>
                  <a:lnTo>
                    <a:pt x="92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8" y="4"/>
                  </a:lnTo>
                  <a:lnTo>
                    <a:pt x="72" y="2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44" y="4"/>
                  </a:lnTo>
                  <a:lnTo>
                    <a:pt x="34" y="10"/>
                  </a:lnTo>
                  <a:lnTo>
                    <a:pt x="24" y="20"/>
                  </a:lnTo>
                  <a:lnTo>
                    <a:pt x="16" y="30"/>
                  </a:lnTo>
                  <a:lnTo>
                    <a:pt x="4" y="48"/>
                  </a:lnTo>
                  <a:lnTo>
                    <a:pt x="2" y="56"/>
                  </a:lnTo>
                  <a:lnTo>
                    <a:pt x="2" y="6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271"/>
            <p:cNvSpPr>
              <a:spLocks/>
            </p:cNvSpPr>
            <p:nvPr userDrawn="1"/>
          </p:nvSpPr>
          <p:spPr bwMode="auto">
            <a:xfrm>
              <a:off x="5016" y="-2567"/>
              <a:ext cx="160" cy="400"/>
            </a:xfrm>
            <a:custGeom>
              <a:avLst/>
              <a:gdLst>
                <a:gd name="T0" fmla="*/ 2 w 150"/>
                <a:gd name="T1" fmla="*/ 64 h 400"/>
                <a:gd name="T2" fmla="*/ 2 w 150"/>
                <a:gd name="T3" fmla="*/ 64 h 400"/>
                <a:gd name="T4" fmla="*/ 0 w 150"/>
                <a:gd name="T5" fmla="*/ 96 h 400"/>
                <a:gd name="T6" fmla="*/ 2 w 150"/>
                <a:gd name="T7" fmla="*/ 130 h 400"/>
                <a:gd name="T8" fmla="*/ 6 w 150"/>
                <a:gd name="T9" fmla="*/ 164 h 400"/>
                <a:gd name="T10" fmla="*/ 19 w 150"/>
                <a:gd name="T11" fmla="*/ 196 h 400"/>
                <a:gd name="T12" fmla="*/ 34 w 150"/>
                <a:gd name="T13" fmla="*/ 228 h 400"/>
                <a:gd name="T14" fmla="*/ 47 w 150"/>
                <a:gd name="T15" fmla="*/ 260 h 400"/>
                <a:gd name="T16" fmla="*/ 80 w 150"/>
                <a:gd name="T17" fmla="*/ 320 h 400"/>
                <a:gd name="T18" fmla="*/ 80 w 150"/>
                <a:gd name="T19" fmla="*/ 320 h 400"/>
                <a:gd name="T20" fmla="*/ 97 w 150"/>
                <a:gd name="T21" fmla="*/ 348 h 400"/>
                <a:gd name="T22" fmla="*/ 119 w 150"/>
                <a:gd name="T23" fmla="*/ 370 h 400"/>
                <a:gd name="T24" fmla="*/ 139 w 150"/>
                <a:gd name="T25" fmla="*/ 388 h 400"/>
                <a:gd name="T26" fmla="*/ 149 w 150"/>
                <a:gd name="T27" fmla="*/ 394 h 400"/>
                <a:gd name="T28" fmla="*/ 160 w 150"/>
                <a:gd name="T29" fmla="*/ 398 h 400"/>
                <a:gd name="T30" fmla="*/ 169 w 150"/>
                <a:gd name="T31" fmla="*/ 400 h 400"/>
                <a:gd name="T32" fmla="*/ 177 w 150"/>
                <a:gd name="T33" fmla="*/ 400 h 400"/>
                <a:gd name="T34" fmla="*/ 186 w 150"/>
                <a:gd name="T35" fmla="*/ 396 h 400"/>
                <a:gd name="T36" fmla="*/ 193 w 150"/>
                <a:gd name="T37" fmla="*/ 390 h 400"/>
                <a:gd name="T38" fmla="*/ 199 w 150"/>
                <a:gd name="T39" fmla="*/ 380 h 400"/>
                <a:gd name="T40" fmla="*/ 202 w 150"/>
                <a:gd name="T41" fmla="*/ 366 h 400"/>
                <a:gd name="T42" fmla="*/ 205 w 150"/>
                <a:gd name="T43" fmla="*/ 350 h 400"/>
                <a:gd name="T44" fmla="*/ 207 w 150"/>
                <a:gd name="T45" fmla="*/ 328 h 400"/>
                <a:gd name="T46" fmla="*/ 207 w 150"/>
                <a:gd name="T47" fmla="*/ 328 h 400"/>
                <a:gd name="T48" fmla="*/ 205 w 150"/>
                <a:gd name="T49" fmla="*/ 300 h 400"/>
                <a:gd name="T50" fmla="*/ 199 w 150"/>
                <a:gd name="T51" fmla="*/ 270 h 400"/>
                <a:gd name="T52" fmla="*/ 190 w 150"/>
                <a:gd name="T53" fmla="*/ 242 h 400"/>
                <a:gd name="T54" fmla="*/ 182 w 150"/>
                <a:gd name="T55" fmla="*/ 212 h 400"/>
                <a:gd name="T56" fmla="*/ 160 w 150"/>
                <a:gd name="T57" fmla="*/ 152 h 400"/>
                <a:gd name="T58" fmla="*/ 151 w 150"/>
                <a:gd name="T59" fmla="*/ 122 h 400"/>
                <a:gd name="T60" fmla="*/ 143 w 150"/>
                <a:gd name="T61" fmla="*/ 94 h 400"/>
                <a:gd name="T62" fmla="*/ 143 w 150"/>
                <a:gd name="T63" fmla="*/ 94 h 400"/>
                <a:gd name="T64" fmla="*/ 141 w 150"/>
                <a:gd name="T65" fmla="*/ 64 h 400"/>
                <a:gd name="T66" fmla="*/ 139 w 150"/>
                <a:gd name="T67" fmla="*/ 48 h 400"/>
                <a:gd name="T68" fmla="*/ 132 w 150"/>
                <a:gd name="T69" fmla="*/ 34 h 400"/>
                <a:gd name="T70" fmla="*/ 127 w 150"/>
                <a:gd name="T71" fmla="*/ 20 h 400"/>
                <a:gd name="T72" fmla="*/ 122 w 150"/>
                <a:gd name="T73" fmla="*/ 14 h 400"/>
                <a:gd name="T74" fmla="*/ 116 w 150"/>
                <a:gd name="T75" fmla="*/ 8 h 400"/>
                <a:gd name="T76" fmla="*/ 108 w 150"/>
                <a:gd name="T77" fmla="*/ 4 h 400"/>
                <a:gd name="T78" fmla="*/ 99 w 150"/>
                <a:gd name="T79" fmla="*/ 2 h 400"/>
                <a:gd name="T80" fmla="*/ 89 w 150"/>
                <a:gd name="T81" fmla="*/ 0 h 400"/>
                <a:gd name="T82" fmla="*/ 78 w 150"/>
                <a:gd name="T83" fmla="*/ 0 h 400"/>
                <a:gd name="T84" fmla="*/ 78 w 150"/>
                <a:gd name="T85" fmla="*/ 0 h 400"/>
                <a:gd name="T86" fmla="*/ 61 w 150"/>
                <a:gd name="T87" fmla="*/ 4 h 400"/>
                <a:gd name="T88" fmla="*/ 47 w 150"/>
                <a:gd name="T89" fmla="*/ 10 h 400"/>
                <a:gd name="T90" fmla="*/ 34 w 150"/>
                <a:gd name="T91" fmla="*/ 20 h 400"/>
                <a:gd name="T92" fmla="*/ 21 w 150"/>
                <a:gd name="T93" fmla="*/ 30 h 400"/>
                <a:gd name="T94" fmla="*/ 4 w 150"/>
                <a:gd name="T95" fmla="*/ 48 h 400"/>
                <a:gd name="T96" fmla="*/ 2 w 150"/>
                <a:gd name="T97" fmla="*/ 56 h 4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50" h="400">
                  <a:moveTo>
                    <a:pt x="2" y="64"/>
                  </a:moveTo>
                  <a:lnTo>
                    <a:pt x="2" y="64"/>
                  </a:lnTo>
                  <a:lnTo>
                    <a:pt x="0" y="96"/>
                  </a:lnTo>
                  <a:lnTo>
                    <a:pt x="2" y="130"/>
                  </a:lnTo>
                  <a:lnTo>
                    <a:pt x="6" y="164"/>
                  </a:lnTo>
                  <a:lnTo>
                    <a:pt x="14" y="196"/>
                  </a:lnTo>
                  <a:lnTo>
                    <a:pt x="24" y="228"/>
                  </a:lnTo>
                  <a:lnTo>
                    <a:pt x="34" y="260"/>
                  </a:lnTo>
                  <a:lnTo>
                    <a:pt x="58" y="320"/>
                  </a:lnTo>
                  <a:lnTo>
                    <a:pt x="70" y="348"/>
                  </a:lnTo>
                  <a:lnTo>
                    <a:pt x="86" y="370"/>
                  </a:lnTo>
                  <a:lnTo>
                    <a:pt x="100" y="388"/>
                  </a:lnTo>
                  <a:lnTo>
                    <a:pt x="108" y="394"/>
                  </a:lnTo>
                  <a:lnTo>
                    <a:pt x="116" y="398"/>
                  </a:lnTo>
                  <a:lnTo>
                    <a:pt x="122" y="400"/>
                  </a:lnTo>
                  <a:lnTo>
                    <a:pt x="128" y="400"/>
                  </a:lnTo>
                  <a:lnTo>
                    <a:pt x="134" y="396"/>
                  </a:lnTo>
                  <a:lnTo>
                    <a:pt x="140" y="390"/>
                  </a:lnTo>
                  <a:lnTo>
                    <a:pt x="144" y="380"/>
                  </a:lnTo>
                  <a:lnTo>
                    <a:pt x="146" y="366"/>
                  </a:lnTo>
                  <a:lnTo>
                    <a:pt x="148" y="350"/>
                  </a:lnTo>
                  <a:lnTo>
                    <a:pt x="150" y="328"/>
                  </a:lnTo>
                  <a:lnTo>
                    <a:pt x="148" y="300"/>
                  </a:lnTo>
                  <a:lnTo>
                    <a:pt x="144" y="270"/>
                  </a:lnTo>
                  <a:lnTo>
                    <a:pt x="138" y="242"/>
                  </a:lnTo>
                  <a:lnTo>
                    <a:pt x="132" y="212"/>
                  </a:lnTo>
                  <a:lnTo>
                    <a:pt x="116" y="152"/>
                  </a:lnTo>
                  <a:lnTo>
                    <a:pt x="110" y="122"/>
                  </a:lnTo>
                  <a:lnTo>
                    <a:pt x="104" y="94"/>
                  </a:lnTo>
                  <a:lnTo>
                    <a:pt x="102" y="64"/>
                  </a:lnTo>
                  <a:lnTo>
                    <a:pt x="100" y="48"/>
                  </a:lnTo>
                  <a:lnTo>
                    <a:pt x="96" y="34"/>
                  </a:lnTo>
                  <a:lnTo>
                    <a:pt x="92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8" y="4"/>
                  </a:lnTo>
                  <a:lnTo>
                    <a:pt x="72" y="2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44" y="4"/>
                  </a:lnTo>
                  <a:lnTo>
                    <a:pt x="34" y="10"/>
                  </a:lnTo>
                  <a:lnTo>
                    <a:pt x="24" y="20"/>
                  </a:lnTo>
                  <a:lnTo>
                    <a:pt x="16" y="30"/>
                  </a:lnTo>
                  <a:lnTo>
                    <a:pt x="4" y="48"/>
                  </a:lnTo>
                  <a:lnTo>
                    <a:pt x="2" y="5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272"/>
            <p:cNvSpPr>
              <a:spLocks/>
            </p:cNvSpPr>
            <p:nvPr userDrawn="1"/>
          </p:nvSpPr>
          <p:spPr bwMode="auto">
            <a:xfrm>
              <a:off x="4796" y="-3088"/>
              <a:ext cx="160" cy="300"/>
            </a:xfrm>
            <a:custGeom>
              <a:avLst/>
              <a:gdLst>
                <a:gd name="T0" fmla="*/ 8 w 162"/>
                <a:gd name="T1" fmla="*/ 93 h 310"/>
                <a:gd name="T2" fmla="*/ 8 w 162"/>
                <a:gd name="T3" fmla="*/ 93 h 310"/>
                <a:gd name="T4" fmla="*/ 10 w 162"/>
                <a:gd name="T5" fmla="*/ 105 h 310"/>
                <a:gd name="T6" fmla="*/ 14 w 162"/>
                <a:gd name="T7" fmla="*/ 118 h 310"/>
                <a:gd name="T8" fmla="*/ 24 w 162"/>
                <a:gd name="T9" fmla="*/ 143 h 310"/>
                <a:gd name="T10" fmla="*/ 38 w 162"/>
                <a:gd name="T11" fmla="*/ 168 h 310"/>
                <a:gd name="T12" fmla="*/ 51 w 162"/>
                <a:gd name="T13" fmla="*/ 192 h 310"/>
                <a:gd name="T14" fmla="*/ 71 w 162"/>
                <a:gd name="T15" fmla="*/ 214 h 310"/>
                <a:gd name="T16" fmla="*/ 93 w 162"/>
                <a:gd name="T17" fmla="*/ 232 h 310"/>
                <a:gd name="T18" fmla="*/ 117 w 162"/>
                <a:gd name="T19" fmla="*/ 250 h 310"/>
                <a:gd name="T20" fmla="*/ 138 w 162"/>
                <a:gd name="T21" fmla="*/ 263 h 310"/>
                <a:gd name="T22" fmla="*/ 138 w 162"/>
                <a:gd name="T23" fmla="*/ 263 h 310"/>
                <a:gd name="T24" fmla="*/ 144 w 162"/>
                <a:gd name="T25" fmla="*/ 256 h 310"/>
                <a:gd name="T26" fmla="*/ 148 w 162"/>
                <a:gd name="T27" fmla="*/ 250 h 310"/>
                <a:gd name="T28" fmla="*/ 152 w 162"/>
                <a:gd name="T29" fmla="*/ 232 h 310"/>
                <a:gd name="T30" fmla="*/ 152 w 162"/>
                <a:gd name="T31" fmla="*/ 218 h 310"/>
                <a:gd name="T32" fmla="*/ 150 w 162"/>
                <a:gd name="T33" fmla="*/ 200 h 310"/>
                <a:gd name="T34" fmla="*/ 144 w 162"/>
                <a:gd name="T35" fmla="*/ 182 h 310"/>
                <a:gd name="T36" fmla="*/ 136 w 162"/>
                <a:gd name="T37" fmla="*/ 163 h 310"/>
                <a:gd name="T38" fmla="*/ 124 w 162"/>
                <a:gd name="T39" fmla="*/ 146 h 310"/>
                <a:gd name="T40" fmla="*/ 116 w 162"/>
                <a:gd name="T41" fmla="*/ 127 h 310"/>
                <a:gd name="T42" fmla="*/ 89 w 162"/>
                <a:gd name="T43" fmla="*/ 91 h 310"/>
                <a:gd name="T44" fmla="*/ 61 w 162"/>
                <a:gd name="T45" fmla="*/ 56 h 310"/>
                <a:gd name="T46" fmla="*/ 38 w 162"/>
                <a:gd name="T47" fmla="*/ 25 h 310"/>
                <a:gd name="T48" fmla="*/ 18 w 162"/>
                <a:gd name="T49" fmla="*/ 0 h 310"/>
                <a:gd name="T50" fmla="*/ 18 w 162"/>
                <a:gd name="T51" fmla="*/ 0 h 310"/>
                <a:gd name="T52" fmla="*/ 12 w 162"/>
                <a:gd name="T53" fmla="*/ 14 h 310"/>
                <a:gd name="T54" fmla="*/ 6 w 162"/>
                <a:gd name="T55" fmla="*/ 23 h 310"/>
                <a:gd name="T56" fmla="*/ 2 w 162"/>
                <a:gd name="T57" fmla="*/ 37 h 310"/>
                <a:gd name="T58" fmla="*/ 0 w 162"/>
                <a:gd name="T59" fmla="*/ 48 h 310"/>
                <a:gd name="T60" fmla="*/ 0 w 162"/>
                <a:gd name="T61" fmla="*/ 62 h 310"/>
                <a:gd name="T62" fmla="*/ 2 w 162"/>
                <a:gd name="T63" fmla="*/ 73 h 310"/>
                <a:gd name="T64" fmla="*/ 4 w 162"/>
                <a:gd name="T65" fmla="*/ 87 h 310"/>
                <a:gd name="T66" fmla="*/ 8 w 162"/>
                <a:gd name="T67" fmla="*/ 99 h 310"/>
                <a:gd name="T68" fmla="*/ 8 w 162"/>
                <a:gd name="T69" fmla="*/ 93 h 31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2" h="310">
                  <a:moveTo>
                    <a:pt x="8" y="108"/>
                  </a:moveTo>
                  <a:lnTo>
                    <a:pt x="8" y="108"/>
                  </a:lnTo>
                  <a:lnTo>
                    <a:pt x="10" y="124"/>
                  </a:lnTo>
                  <a:lnTo>
                    <a:pt x="14" y="138"/>
                  </a:lnTo>
                  <a:lnTo>
                    <a:pt x="24" y="168"/>
                  </a:lnTo>
                  <a:lnTo>
                    <a:pt x="38" y="198"/>
                  </a:lnTo>
                  <a:lnTo>
                    <a:pt x="56" y="226"/>
                  </a:lnTo>
                  <a:lnTo>
                    <a:pt x="76" y="252"/>
                  </a:lnTo>
                  <a:lnTo>
                    <a:pt x="98" y="274"/>
                  </a:lnTo>
                  <a:lnTo>
                    <a:pt x="124" y="294"/>
                  </a:lnTo>
                  <a:lnTo>
                    <a:pt x="148" y="310"/>
                  </a:lnTo>
                  <a:lnTo>
                    <a:pt x="154" y="302"/>
                  </a:lnTo>
                  <a:lnTo>
                    <a:pt x="158" y="294"/>
                  </a:lnTo>
                  <a:lnTo>
                    <a:pt x="162" y="274"/>
                  </a:lnTo>
                  <a:lnTo>
                    <a:pt x="162" y="256"/>
                  </a:lnTo>
                  <a:lnTo>
                    <a:pt x="160" y="236"/>
                  </a:lnTo>
                  <a:lnTo>
                    <a:pt x="154" y="214"/>
                  </a:lnTo>
                  <a:lnTo>
                    <a:pt x="146" y="192"/>
                  </a:lnTo>
                  <a:lnTo>
                    <a:pt x="134" y="172"/>
                  </a:lnTo>
                  <a:lnTo>
                    <a:pt x="122" y="150"/>
                  </a:lnTo>
                  <a:lnTo>
                    <a:pt x="94" y="106"/>
                  </a:lnTo>
                  <a:lnTo>
                    <a:pt x="66" y="66"/>
                  </a:lnTo>
                  <a:lnTo>
                    <a:pt x="38" y="30"/>
                  </a:lnTo>
                  <a:lnTo>
                    <a:pt x="18" y="0"/>
                  </a:lnTo>
                  <a:lnTo>
                    <a:pt x="12" y="14"/>
                  </a:lnTo>
                  <a:lnTo>
                    <a:pt x="6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4" y="102"/>
                  </a:lnTo>
                  <a:lnTo>
                    <a:pt x="8" y="116"/>
                  </a:lnTo>
                  <a:lnTo>
                    <a:pt x="8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273"/>
            <p:cNvSpPr>
              <a:spLocks/>
            </p:cNvSpPr>
            <p:nvPr userDrawn="1"/>
          </p:nvSpPr>
          <p:spPr bwMode="auto">
            <a:xfrm>
              <a:off x="4796" y="-3088"/>
              <a:ext cx="160" cy="300"/>
            </a:xfrm>
            <a:custGeom>
              <a:avLst/>
              <a:gdLst>
                <a:gd name="T0" fmla="*/ 8 w 162"/>
                <a:gd name="T1" fmla="*/ 93 h 310"/>
                <a:gd name="T2" fmla="*/ 8 w 162"/>
                <a:gd name="T3" fmla="*/ 93 h 310"/>
                <a:gd name="T4" fmla="*/ 10 w 162"/>
                <a:gd name="T5" fmla="*/ 105 h 310"/>
                <a:gd name="T6" fmla="*/ 14 w 162"/>
                <a:gd name="T7" fmla="*/ 118 h 310"/>
                <a:gd name="T8" fmla="*/ 24 w 162"/>
                <a:gd name="T9" fmla="*/ 143 h 310"/>
                <a:gd name="T10" fmla="*/ 38 w 162"/>
                <a:gd name="T11" fmla="*/ 168 h 310"/>
                <a:gd name="T12" fmla="*/ 51 w 162"/>
                <a:gd name="T13" fmla="*/ 192 h 310"/>
                <a:gd name="T14" fmla="*/ 71 w 162"/>
                <a:gd name="T15" fmla="*/ 214 h 310"/>
                <a:gd name="T16" fmla="*/ 93 w 162"/>
                <a:gd name="T17" fmla="*/ 232 h 310"/>
                <a:gd name="T18" fmla="*/ 117 w 162"/>
                <a:gd name="T19" fmla="*/ 250 h 310"/>
                <a:gd name="T20" fmla="*/ 138 w 162"/>
                <a:gd name="T21" fmla="*/ 263 h 310"/>
                <a:gd name="T22" fmla="*/ 138 w 162"/>
                <a:gd name="T23" fmla="*/ 263 h 310"/>
                <a:gd name="T24" fmla="*/ 144 w 162"/>
                <a:gd name="T25" fmla="*/ 256 h 310"/>
                <a:gd name="T26" fmla="*/ 148 w 162"/>
                <a:gd name="T27" fmla="*/ 250 h 310"/>
                <a:gd name="T28" fmla="*/ 152 w 162"/>
                <a:gd name="T29" fmla="*/ 232 h 310"/>
                <a:gd name="T30" fmla="*/ 152 w 162"/>
                <a:gd name="T31" fmla="*/ 218 h 310"/>
                <a:gd name="T32" fmla="*/ 150 w 162"/>
                <a:gd name="T33" fmla="*/ 200 h 310"/>
                <a:gd name="T34" fmla="*/ 144 w 162"/>
                <a:gd name="T35" fmla="*/ 182 h 310"/>
                <a:gd name="T36" fmla="*/ 136 w 162"/>
                <a:gd name="T37" fmla="*/ 163 h 310"/>
                <a:gd name="T38" fmla="*/ 124 w 162"/>
                <a:gd name="T39" fmla="*/ 146 h 310"/>
                <a:gd name="T40" fmla="*/ 116 w 162"/>
                <a:gd name="T41" fmla="*/ 127 h 310"/>
                <a:gd name="T42" fmla="*/ 89 w 162"/>
                <a:gd name="T43" fmla="*/ 91 h 310"/>
                <a:gd name="T44" fmla="*/ 61 w 162"/>
                <a:gd name="T45" fmla="*/ 56 h 310"/>
                <a:gd name="T46" fmla="*/ 38 w 162"/>
                <a:gd name="T47" fmla="*/ 25 h 310"/>
                <a:gd name="T48" fmla="*/ 18 w 162"/>
                <a:gd name="T49" fmla="*/ 0 h 310"/>
                <a:gd name="T50" fmla="*/ 18 w 162"/>
                <a:gd name="T51" fmla="*/ 0 h 310"/>
                <a:gd name="T52" fmla="*/ 12 w 162"/>
                <a:gd name="T53" fmla="*/ 14 h 310"/>
                <a:gd name="T54" fmla="*/ 6 w 162"/>
                <a:gd name="T55" fmla="*/ 23 h 310"/>
                <a:gd name="T56" fmla="*/ 2 w 162"/>
                <a:gd name="T57" fmla="*/ 37 h 310"/>
                <a:gd name="T58" fmla="*/ 0 w 162"/>
                <a:gd name="T59" fmla="*/ 48 h 310"/>
                <a:gd name="T60" fmla="*/ 0 w 162"/>
                <a:gd name="T61" fmla="*/ 62 h 310"/>
                <a:gd name="T62" fmla="*/ 2 w 162"/>
                <a:gd name="T63" fmla="*/ 73 h 310"/>
                <a:gd name="T64" fmla="*/ 4 w 162"/>
                <a:gd name="T65" fmla="*/ 87 h 310"/>
                <a:gd name="T66" fmla="*/ 8 w 162"/>
                <a:gd name="T67" fmla="*/ 99 h 3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62" h="310">
                  <a:moveTo>
                    <a:pt x="8" y="108"/>
                  </a:moveTo>
                  <a:lnTo>
                    <a:pt x="8" y="108"/>
                  </a:lnTo>
                  <a:lnTo>
                    <a:pt x="10" y="124"/>
                  </a:lnTo>
                  <a:lnTo>
                    <a:pt x="14" y="138"/>
                  </a:lnTo>
                  <a:lnTo>
                    <a:pt x="24" y="168"/>
                  </a:lnTo>
                  <a:lnTo>
                    <a:pt x="38" y="198"/>
                  </a:lnTo>
                  <a:lnTo>
                    <a:pt x="56" y="226"/>
                  </a:lnTo>
                  <a:lnTo>
                    <a:pt x="76" y="252"/>
                  </a:lnTo>
                  <a:lnTo>
                    <a:pt x="98" y="274"/>
                  </a:lnTo>
                  <a:lnTo>
                    <a:pt x="124" y="294"/>
                  </a:lnTo>
                  <a:lnTo>
                    <a:pt x="148" y="310"/>
                  </a:lnTo>
                  <a:lnTo>
                    <a:pt x="154" y="302"/>
                  </a:lnTo>
                  <a:lnTo>
                    <a:pt x="158" y="294"/>
                  </a:lnTo>
                  <a:lnTo>
                    <a:pt x="162" y="274"/>
                  </a:lnTo>
                  <a:lnTo>
                    <a:pt x="162" y="256"/>
                  </a:lnTo>
                  <a:lnTo>
                    <a:pt x="160" y="236"/>
                  </a:lnTo>
                  <a:lnTo>
                    <a:pt x="154" y="214"/>
                  </a:lnTo>
                  <a:lnTo>
                    <a:pt x="146" y="192"/>
                  </a:lnTo>
                  <a:lnTo>
                    <a:pt x="134" y="172"/>
                  </a:lnTo>
                  <a:lnTo>
                    <a:pt x="122" y="150"/>
                  </a:lnTo>
                  <a:lnTo>
                    <a:pt x="94" y="106"/>
                  </a:lnTo>
                  <a:lnTo>
                    <a:pt x="66" y="66"/>
                  </a:lnTo>
                  <a:lnTo>
                    <a:pt x="38" y="30"/>
                  </a:lnTo>
                  <a:lnTo>
                    <a:pt x="18" y="0"/>
                  </a:lnTo>
                  <a:lnTo>
                    <a:pt x="12" y="14"/>
                  </a:lnTo>
                  <a:lnTo>
                    <a:pt x="6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4" y="102"/>
                  </a:lnTo>
                  <a:lnTo>
                    <a:pt x="8" y="11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274"/>
            <p:cNvSpPr>
              <a:spLocks/>
            </p:cNvSpPr>
            <p:nvPr userDrawn="1"/>
          </p:nvSpPr>
          <p:spPr bwMode="auto">
            <a:xfrm>
              <a:off x="6056" y="-2587"/>
              <a:ext cx="140" cy="480"/>
            </a:xfrm>
            <a:custGeom>
              <a:avLst/>
              <a:gdLst>
                <a:gd name="T0" fmla="*/ 68 w 144"/>
                <a:gd name="T1" fmla="*/ 43 h 470"/>
                <a:gd name="T2" fmla="*/ 68 w 144"/>
                <a:gd name="T3" fmla="*/ 43 h 470"/>
                <a:gd name="T4" fmla="*/ 58 w 144"/>
                <a:gd name="T5" fmla="*/ 100 h 470"/>
                <a:gd name="T6" fmla="*/ 50 w 144"/>
                <a:gd name="T7" fmla="*/ 159 h 470"/>
                <a:gd name="T8" fmla="*/ 23 w 144"/>
                <a:gd name="T9" fmla="*/ 283 h 470"/>
                <a:gd name="T10" fmla="*/ 14 w 144"/>
                <a:gd name="T11" fmla="*/ 343 h 470"/>
                <a:gd name="T12" fmla="*/ 4 w 144"/>
                <a:gd name="T13" fmla="*/ 402 h 470"/>
                <a:gd name="T14" fmla="*/ 2 w 144"/>
                <a:gd name="T15" fmla="*/ 431 h 470"/>
                <a:gd name="T16" fmla="*/ 0 w 144"/>
                <a:gd name="T17" fmla="*/ 460 h 470"/>
                <a:gd name="T18" fmla="*/ 0 w 144"/>
                <a:gd name="T19" fmla="*/ 489 h 470"/>
                <a:gd name="T20" fmla="*/ 0 w 144"/>
                <a:gd name="T21" fmla="*/ 518 h 470"/>
                <a:gd name="T22" fmla="*/ 0 w 144"/>
                <a:gd name="T23" fmla="*/ 518 h 470"/>
                <a:gd name="T24" fmla="*/ 10 w 144"/>
                <a:gd name="T25" fmla="*/ 522 h 470"/>
                <a:gd name="T26" fmla="*/ 18 w 144"/>
                <a:gd name="T27" fmla="*/ 522 h 470"/>
                <a:gd name="T28" fmla="*/ 25 w 144"/>
                <a:gd name="T29" fmla="*/ 520 h 470"/>
                <a:gd name="T30" fmla="*/ 35 w 144"/>
                <a:gd name="T31" fmla="*/ 513 h 470"/>
                <a:gd name="T32" fmla="*/ 43 w 144"/>
                <a:gd name="T33" fmla="*/ 505 h 470"/>
                <a:gd name="T34" fmla="*/ 51 w 144"/>
                <a:gd name="T35" fmla="*/ 493 h 470"/>
                <a:gd name="T36" fmla="*/ 56 w 144"/>
                <a:gd name="T37" fmla="*/ 480 h 470"/>
                <a:gd name="T38" fmla="*/ 66 w 144"/>
                <a:gd name="T39" fmla="*/ 462 h 470"/>
                <a:gd name="T40" fmla="*/ 81 w 144"/>
                <a:gd name="T41" fmla="*/ 424 h 470"/>
                <a:gd name="T42" fmla="*/ 91 w 144"/>
                <a:gd name="T43" fmla="*/ 378 h 470"/>
                <a:gd name="T44" fmla="*/ 103 w 144"/>
                <a:gd name="T45" fmla="*/ 329 h 470"/>
                <a:gd name="T46" fmla="*/ 112 w 144"/>
                <a:gd name="T47" fmla="*/ 278 h 470"/>
                <a:gd name="T48" fmla="*/ 118 w 144"/>
                <a:gd name="T49" fmla="*/ 224 h 470"/>
                <a:gd name="T50" fmla="*/ 123 w 144"/>
                <a:gd name="T51" fmla="*/ 173 h 470"/>
                <a:gd name="T52" fmla="*/ 124 w 144"/>
                <a:gd name="T53" fmla="*/ 127 h 470"/>
                <a:gd name="T54" fmla="*/ 123 w 144"/>
                <a:gd name="T55" fmla="*/ 86 h 470"/>
                <a:gd name="T56" fmla="*/ 121 w 144"/>
                <a:gd name="T57" fmla="*/ 63 h 470"/>
                <a:gd name="T58" fmla="*/ 118 w 144"/>
                <a:gd name="T59" fmla="*/ 47 h 470"/>
                <a:gd name="T60" fmla="*/ 115 w 144"/>
                <a:gd name="T61" fmla="*/ 35 h 470"/>
                <a:gd name="T62" fmla="*/ 111 w 144"/>
                <a:gd name="T63" fmla="*/ 18 h 470"/>
                <a:gd name="T64" fmla="*/ 105 w 144"/>
                <a:gd name="T65" fmla="*/ 10 h 470"/>
                <a:gd name="T66" fmla="*/ 97 w 144"/>
                <a:gd name="T67" fmla="*/ 4 h 470"/>
                <a:gd name="T68" fmla="*/ 89 w 144"/>
                <a:gd name="T69" fmla="*/ 0 h 470"/>
                <a:gd name="T70" fmla="*/ 82 w 144"/>
                <a:gd name="T71" fmla="*/ 0 h 470"/>
                <a:gd name="T72" fmla="*/ 82 w 144"/>
                <a:gd name="T73" fmla="*/ 0 h 470"/>
                <a:gd name="T74" fmla="*/ 82 w 144"/>
                <a:gd name="T75" fmla="*/ 12 h 470"/>
                <a:gd name="T76" fmla="*/ 80 w 144"/>
                <a:gd name="T77" fmla="*/ 29 h 470"/>
                <a:gd name="T78" fmla="*/ 74 w 144"/>
                <a:gd name="T79" fmla="*/ 43 h 470"/>
                <a:gd name="T80" fmla="*/ 68 w 144"/>
                <a:gd name="T81" fmla="*/ 43 h 4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4" h="470">
                  <a:moveTo>
                    <a:pt x="78" y="38"/>
                  </a:moveTo>
                  <a:lnTo>
                    <a:pt x="78" y="38"/>
                  </a:lnTo>
                  <a:lnTo>
                    <a:pt x="68" y="90"/>
                  </a:lnTo>
                  <a:lnTo>
                    <a:pt x="56" y="144"/>
                  </a:lnTo>
                  <a:lnTo>
                    <a:pt x="28" y="254"/>
                  </a:lnTo>
                  <a:lnTo>
                    <a:pt x="14" y="308"/>
                  </a:lnTo>
                  <a:lnTo>
                    <a:pt x="4" y="362"/>
                  </a:lnTo>
                  <a:lnTo>
                    <a:pt x="2" y="388"/>
                  </a:lnTo>
                  <a:lnTo>
                    <a:pt x="0" y="414"/>
                  </a:lnTo>
                  <a:lnTo>
                    <a:pt x="0" y="440"/>
                  </a:lnTo>
                  <a:lnTo>
                    <a:pt x="0" y="466"/>
                  </a:lnTo>
                  <a:lnTo>
                    <a:pt x="10" y="470"/>
                  </a:lnTo>
                  <a:lnTo>
                    <a:pt x="20" y="470"/>
                  </a:lnTo>
                  <a:lnTo>
                    <a:pt x="30" y="468"/>
                  </a:lnTo>
                  <a:lnTo>
                    <a:pt x="40" y="462"/>
                  </a:lnTo>
                  <a:lnTo>
                    <a:pt x="48" y="454"/>
                  </a:lnTo>
                  <a:lnTo>
                    <a:pt x="58" y="444"/>
                  </a:lnTo>
                  <a:lnTo>
                    <a:pt x="66" y="432"/>
                  </a:lnTo>
                  <a:lnTo>
                    <a:pt x="76" y="416"/>
                  </a:lnTo>
                  <a:lnTo>
                    <a:pt x="92" y="382"/>
                  </a:lnTo>
                  <a:lnTo>
                    <a:pt x="106" y="340"/>
                  </a:lnTo>
                  <a:lnTo>
                    <a:pt x="118" y="296"/>
                  </a:lnTo>
                  <a:lnTo>
                    <a:pt x="128" y="250"/>
                  </a:lnTo>
                  <a:lnTo>
                    <a:pt x="136" y="202"/>
                  </a:lnTo>
                  <a:lnTo>
                    <a:pt x="142" y="156"/>
                  </a:lnTo>
                  <a:lnTo>
                    <a:pt x="144" y="114"/>
                  </a:lnTo>
                  <a:lnTo>
                    <a:pt x="142" y="76"/>
                  </a:lnTo>
                  <a:lnTo>
                    <a:pt x="140" y="58"/>
                  </a:lnTo>
                  <a:lnTo>
                    <a:pt x="136" y="42"/>
                  </a:lnTo>
                  <a:lnTo>
                    <a:pt x="132" y="30"/>
                  </a:lnTo>
                  <a:lnTo>
                    <a:pt x="126" y="18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0"/>
                  </a:lnTo>
                  <a:lnTo>
                    <a:pt x="94" y="0"/>
                  </a:lnTo>
                  <a:lnTo>
                    <a:pt x="94" y="12"/>
                  </a:lnTo>
                  <a:lnTo>
                    <a:pt x="90" y="24"/>
                  </a:lnTo>
                  <a:lnTo>
                    <a:pt x="84" y="38"/>
                  </a:lnTo>
                  <a:lnTo>
                    <a:pt x="78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275"/>
            <p:cNvSpPr>
              <a:spLocks/>
            </p:cNvSpPr>
            <p:nvPr userDrawn="1"/>
          </p:nvSpPr>
          <p:spPr bwMode="auto">
            <a:xfrm>
              <a:off x="6056" y="-2587"/>
              <a:ext cx="140" cy="480"/>
            </a:xfrm>
            <a:custGeom>
              <a:avLst/>
              <a:gdLst>
                <a:gd name="T0" fmla="*/ 68 w 144"/>
                <a:gd name="T1" fmla="*/ 43 h 470"/>
                <a:gd name="T2" fmla="*/ 68 w 144"/>
                <a:gd name="T3" fmla="*/ 43 h 470"/>
                <a:gd name="T4" fmla="*/ 58 w 144"/>
                <a:gd name="T5" fmla="*/ 100 h 470"/>
                <a:gd name="T6" fmla="*/ 50 w 144"/>
                <a:gd name="T7" fmla="*/ 159 h 470"/>
                <a:gd name="T8" fmla="*/ 23 w 144"/>
                <a:gd name="T9" fmla="*/ 283 h 470"/>
                <a:gd name="T10" fmla="*/ 14 w 144"/>
                <a:gd name="T11" fmla="*/ 343 h 470"/>
                <a:gd name="T12" fmla="*/ 4 w 144"/>
                <a:gd name="T13" fmla="*/ 402 h 470"/>
                <a:gd name="T14" fmla="*/ 2 w 144"/>
                <a:gd name="T15" fmla="*/ 431 h 470"/>
                <a:gd name="T16" fmla="*/ 0 w 144"/>
                <a:gd name="T17" fmla="*/ 460 h 470"/>
                <a:gd name="T18" fmla="*/ 0 w 144"/>
                <a:gd name="T19" fmla="*/ 489 h 470"/>
                <a:gd name="T20" fmla="*/ 0 w 144"/>
                <a:gd name="T21" fmla="*/ 518 h 470"/>
                <a:gd name="T22" fmla="*/ 0 w 144"/>
                <a:gd name="T23" fmla="*/ 518 h 470"/>
                <a:gd name="T24" fmla="*/ 10 w 144"/>
                <a:gd name="T25" fmla="*/ 522 h 470"/>
                <a:gd name="T26" fmla="*/ 18 w 144"/>
                <a:gd name="T27" fmla="*/ 522 h 470"/>
                <a:gd name="T28" fmla="*/ 25 w 144"/>
                <a:gd name="T29" fmla="*/ 520 h 470"/>
                <a:gd name="T30" fmla="*/ 35 w 144"/>
                <a:gd name="T31" fmla="*/ 513 h 470"/>
                <a:gd name="T32" fmla="*/ 43 w 144"/>
                <a:gd name="T33" fmla="*/ 505 h 470"/>
                <a:gd name="T34" fmla="*/ 51 w 144"/>
                <a:gd name="T35" fmla="*/ 493 h 470"/>
                <a:gd name="T36" fmla="*/ 56 w 144"/>
                <a:gd name="T37" fmla="*/ 480 h 470"/>
                <a:gd name="T38" fmla="*/ 66 w 144"/>
                <a:gd name="T39" fmla="*/ 462 h 470"/>
                <a:gd name="T40" fmla="*/ 81 w 144"/>
                <a:gd name="T41" fmla="*/ 424 h 470"/>
                <a:gd name="T42" fmla="*/ 91 w 144"/>
                <a:gd name="T43" fmla="*/ 378 h 470"/>
                <a:gd name="T44" fmla="*/ 103 w 144"/>
                <a:gd name="T45" fmla="*/ 329 h 470"/>
                <a:gd name="T46" fmla="*/ 112 w 144"/>
                <a:gd name="T47" fmla="*/ 278 h 470"/>
                <a:gd name="T48" fmla="*/ 118 w 144"/>
                <a:gd name="T49" fmla="*/ 224 h 470"/>
                <a:gd name="T50" fmla="*/ 123 w 144"/>
                <a:gd name="T51" fmla="*/ 173 h 470"/>
                <a:gd name="T52" fmla="*/ 124 w 144"/>
                <a:gd name="T53" fmla="*/ 127 h 470"/>
                <a:gd name="T54" fmla="*/ 123 w 144"/>
                <a:gd name="T55" fmla="*/ 86 h 470"/>
                <a:gd name="T56" fmla="*/ 121 w 144"/>
                <a:gd name="T57" fmla="*/ 63 h 470"/>
                <a:gd name="T58" fmla="*/ 118 w 144"/>
                <a:gd name="T59" fmla="*/ 47 h 470"/>
                <a:gd name="T60" fmla="*/ 115 w 144"/>
                <a:gd name="T61" fmla="*/ 35 h 470"/>
                <a:gd name="T62" fmla="*/ 111 w 144"/>
                <a:gd name="T63" fmla="*/ 18 h 470"/>
                <a:gd name="T64" fmla="*/ 105 w 144"/>
                <a:gd name="T65" fmla="*/ 10 h 470"/>
                <a:gd name="T66" fmla="*/ 97 w 144"/>
                <a:gd name="T67" fmla="*/ 4 h 470"/>
                <a:gd name="T68" fmla="*/ 89 w 144"/>
                <a:gd name="T69" fmla="*/ 0 h 470"/>
                <a:gd name="T70" fmla="*/ 82 w 144"/>
                <a:gd name="T71" fmla="*/ 0 h 470"/>
                <a:gd name="T72" fmla="*/ 82 w 144"/>
                <a:gd name="T73" fmla="*/ 0 h 470"/>
                <a:gd name="T74" fmla="*/ 82 w 144"/>
                <a:gd name="T75" fmla="*/ 12 h 470"/>
                <a:gd name="T76" fmla="*/ 80 w 144"/>
                <a:gd name="T77" fmla="*/ 29 h 470"/>
                <a:gd name="T78" fmla="*/ 74 w 144"/>
                <a:gd name="T79" fmla="*/ 43 h 47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44" h="470">
                  <a:moveTo>
                    <a:pt x="78" y="38"/>
                  </a:moveTo>
                  <a:lnTo>
                    <a:pt x="78" y="38"/>
                  </a:lnTo>
                  <a:lnTo>
                    <a:pt x="68" y="90"/>
                  </a:lnTo>
                  <a:lnTo>
                    <a:pt x="56" y="144"/>
                  </a:lnTo>
                  <a:lnTo>
                    <a:pt x="28" y="254"/>
                  </a:lnTo>
                  <a:lnTo>
                    <a:pt x="14" y="308"/>
                  </a:lnTo>
                  <a:lnTo>
                    <a:pt x="4" y="362"/>
                  </a:lnTo>
                  <a:lnTo>
                    <a:pt x="2" y="388"/>
                  </a:lnTo>
                  <a:lnTo>
                    <a:pt x="0" y="414"/>
                  </a:lnTo>
                  <a:lnTo>
                    <a:pt x="0" y="440"/>
                  </a:lnTo>
                  <a:lnTo>
                    <a:pt x="0" y="466"/>
                  </a:lnTo>
                  <a:lnTo>
                    <a:pt x="10" y="470"/>
                  </a:lnTo>
                  <a:lnTo>
                    <a:pt x="20" y="470"/>
                  </a:lnTo>
                  <a:lnTo>
                    <a:pt x="30" y="468"/>
                  </a:lnTo>
                  <a:lnTo>
                    <a:pt x="40" y="462"/>
                  </a:lnTo>
                  <a:lnTo>
                    <a:pt x="48" y="454"/>
                  </a:lnTo>
                  <a:lnTo>
                    <a:pt x="58" y="444"/>
                  </a:lnTo>
                  <a:lnTo>
                    <a:pt x="66" y="432"/>
                  </a:lnTo>
                  <a:lnTo>
                    <a:pt x="76" y="416"/>
                  </a:lnTo>
                  <a:lnTo>
                    <a:pt x="92" y="382"/>
                  </a:lnTo>
                  <a:lnTo>
                    <a:pt x="106" y="340"/>
                  </a:lnTo>
                  <a:lnTo>
                    <a:pt x="118" y="296"/>
                  </a:lnTo>
                  <a:lnTo>
                    <a:pt x="128" y="250"/>
                  </a:lnTo>
                  <a:lnTo>
                    <a:pt x="136" y="202"/>
                  </a:lnTo>
                  <a:lnTo>
                    <a:pt x="142" y="156"/>
                  </a:lnTo>
                  <a:lnTo>
                    <a:pt x="144" y="114"/>
                  </a:lnTo>
                  <a:lnTo>
                    <a:pt x="142" y="76"/>
                  </a:lnTo>
                  <a:lnTo>
                    <a:pt x="140" y="58"/>
                  </a:lnTo>
                  <a:lnTo>
                    <a:pt x="136" y="42"/>
                  </a:lnTo>
                  <a:lnTo>
                    <a:pt x="132" y="30"/>
                  </a:lnTo>
                  <a:lnTo>
                    <a:pt x="126" y="18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0"/>
                  </a:lnTo>
                  <a:lnTo>
                    <a:pt x="94" y="0"/>
                  </a:lnTo>
                  <a:lnTo>
                    <a:pt x="94" y="12"/>
                  </a:lnTo>
                  <a:lnTo>
                    <a:pt x="90" y="24"/>
                  </a:lnTo>
                  <a:lnTo>
                    <a:pt x="84" y="38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276"/>
            <p:cNvSpPr>
              <a:spLocks/>
            </p:cNvSpPr>
            <p:nvPr userDrawn="1"/>
          </p:nvSpPr>
          <p:spPr bwMode="auto">
            <a:xfrm>
              <a:off x="6436" y="-2687"/>
              <a:ext cx="100" cy="480"/>
            </a:xfrm>
            <a:custGeom>
              <a:avLst/>
              <a:gdLst>
                <a:gd name="T0" fmla="*/ 38 w 86"/>
                <a:gd name="T1" fmla="*/ 2 h 484"/>
                <a:gd name="T2" fmla="*/ 38 w 86"/>
                <a:gd name="T3" fmla="*/ 2 h 484"/>
                <a:gd name="T4" fmla="*/ 26 w 86"/>
                <a:gd name="T5" fmla="*/ 44 h 484"/>
                <a:gd name="T6" fmla="*/ 12 w 86"/>
                <a:gd name="T7" fmla="*/ 103 h 484"/>
                <a:gd name="T8" fmla="*/ 0 w 86"/>
                <a:gd name="T9" fmla="*/ 178 h 484"/>
                <a:gd name="T10" fmla="*/ 0 w 86"/>
                <a:gd name="T11" fmla="*/ 218 h 484"/>
                <a:gd name="T12" fmla="*/ 0 w 86"/>
                <a:gd name="T13" fmla="*/ 258 h 484"/>
                <a:gd name="T14" fmla="*/ 2 w 86"/>
                <a:gd name="T15" fmla="*/ 297 h 484"/>
                <a:gd name="T16" fmla="*/ 9 w 86"/>
                <a:gd name="T17" fmla="*/ 333 h 484"/>
                <a:gd name="T18" fmla="*/ 22 w 86"/>
                <a:gd name="T19" fmla="*/ 369 h 484"/>
                <a:gd name="T20" fmla="*/ 35 w 86"/>
                <a:gd name="T21" fmla="*/ 401 h 484"/>
                <a:gd name="T22" fmla="*/ 56 w 86"/>
                <a:gd name="T23" fmla="*/ 424 h 484"/>
                <a:gd name="T24" fmla="*/ 67 w 86"/>
                <a:gd name="T25" fmla="*/ 434 h 484"/>
                <a:gd name="T26" fmla="*/ 80 w 86"/>
                <a:gd name="T27" fmla="*/ 444 h 484"/>
                <a:gd name="T28" fmla="*/ 98 w 86"/>
                <a:gd name="T29" fmla="*/ 452 h 484"/>
                <a:gd name="T30" fmla="*/ 115 w 86"/>
                <a:gd name="T31" fmla="*/ 458 h 484"/>
                <a:gd name="T32" fmla="*/ 133 w 86"/>
                <a:gd name="T33" fmla="*/ 462 h 484"/>
                <a:gd name="T34" fmla="*/ 155 w 86"/>
                <a:gd name="T35" fmla="*/ 464 h 484"/>
                <a:gd name="T36" fmla="*/ 155 w 86"/>
                <a:gd name="T37" fmla="*/ 464 h 484"/>
                <a:gd name="T38" fmla="*/ 166 w 86"/>
                <a:gd name="T39" fmla="*/ 448 h 484"/>
                <a:gd name="T40" fmla="*/ 173 w 86"/>
                <a:gd name="T41" fmla="*/ 432 h 484"/>
                <a:gd name="T42" fmla="*/ 180 w 86"/>
                <a:gd name="T43" fmla="*/ 419 h 484"/>
                <a:gd name="T44" fmla="*/ 183 w 86"/>
                <a:gd name="T45" fmla="*/ 407 h 484"/>
                <a:gd name="T46" fmla="*/ 183 w 86"/>
                <a:gd name="T47" fmla="*/ 375 h 484"/>
                <a:gd name="T48" fmla="*/ 173 w 86"/>
                <a:gd name="T49" fmla="*/ 343 h 484"/>
                <a:gd name="T50" fmla="*/ 155 w 86"/>
                <a:gd name="T51" fmla="*/ 284 h 484"/>
                <a:gd name="T52" fmla="*/ 144 w 86"/>
                <a:gd name="T53" fmla="*/ 252 h 484"/>
                <a:gd name="T54" fmla="*/ 135 w 86"/>
                <a:gd name="T55" fmla="*/ 218 h 484"/>
                <a:gd name="T56" fmla="*/ 135 w 86"/>
                <a:gd name="T57" fmla="*/ 218 h 484"/>
                <a:gd name="T58" fmla="*/ 135 w 86"/>
                <a:gd name="T59" fmla="*/ 194 h 484"/>
                <a:gd name="T60" fmla="*/ 142 w 86"/>
                <a:gd name="T61" fmla="*/ 165 h 484"/>
                <a:gd name="T62" fmla="*/ 144 w 86"/>
                <a:gd name="T63" fmla="*/ 123 h 484"/>
                <a:gd name="T64" fmla="*/ 142 w 86"/>
                <a:gd name="T65" fmla="*/ 81 h 484"/>
                <a:gd name="T66" fmla="*/ 133 w 86"/>
                <a:gd name="T67" fmla="*/ 48 h 484"/>
                <a:gd name="T68" fmla="*/ 123 w 86"/>
                <a:gd name="T69" fmla="*/ 32 h 484"/>
                <a:gd name="T70" fmla="*/ 115 w 86"/>
                <a:gd name="T71" fmla="*/ 18 h 484"/>
                <a:gd name="T72" fmla="*/ 102 w 86"/>
                <a:gd name="T73" fmla="*/ 8 h 484"/>
                <a:gd name="T74" fmla="*/ 86 w 86"/>
                <a:gd name="T75" fmla="*/ 2 h 484"/>
                <a:gd name="T76" fmla="*/ 77 w 86"/>
                <a:gd name="T77" fmla="*/ 0 h 484"/>
                <a:gd name="T78" fmla="*/ 65 w 86"/>
                <a:gd name="T79" fmla="*/ 0 h 484"/>
                <a:gd name="T80" fmla="*/ 38 w 86"/>
                <a:gd name="T81" fmla="*/ 2 h 4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6" h="484">
                  <a:moveTo>
                    <a:pt x="18" y="2"/>
                  </a:moveTo>
                  <a:lnTo>
                    <a:pt x="18" y="2"/>
                  </a:lnTo>
                  <a:lnTo>
                    <a:pt x="12" y="44"/>
                  </a:lnTo>
                  <a:lnTo>
                    <a:pt x="6" y="108"/>
                  </a:lnTo>
                  <a:lnTo>
                    <a:pt x="0" y="186"/>
                  </a:lnTo>
                  <a:lnTo>
                    <a:pt x="0" y="228"/>
                  </a:lnTo>
                  <a:lnTo>
                    <a:pt x="0" y="268"/>
                  </a:lnTo>
                  <a:lnTo>
                    <a:pt x="2" y="310"/>
                  </a:lnTo>
                  <a:lnTo>
                    <a:pt x="4" y="348"/>
                  </a:lnTo>
                  <a:lnTo>
                    <a:pt x="10" y="384"/>
                  </a:lnTo>
                  <a:lnTo>
                    <a:pt x="16" y="416"/>
                  </a:lnTo>
                  <a:lnTo>
                    <a:pt x="26" y="444"/>
                  </a:lnTo>
                  <a:lnTo>
                    <a:pt x="32" y="454"/>
                  </a:lnTo>
                  <a:lnTo>
                    <a:pt x="38" y="464"/>
                  </a:lnTo>
                  <a:lnTo>
                    <a:pt x="46" y="472"/>
                  </a:lnTo>
                  <a:lnTo>
                    <a:pt x="54" y="478"/>
                  </a:lnTo>
                  <a:lnTo>
                    <a:pt x="62" y="482"/>
                  </a:lnTo>
                  <a:lnTo>
                    <a:pt x="72" y="484"/>
                  </a:lnTo>
                  <a:lnTo>
                    <a:pt x="78" y="468"/>
                  </a:lnTo>
                  <a:lnTo>
                    <a:pt x="82" y="452"/>
                  </a:lnTo>
                  <a:lnTo>
                    <a:pt x="84" y="438"/>
                  </a:lnTo>
                  <a:lnTo>
                    <a:pt x="86" y="422"/>
                  </a:lnTo>
                  <a:lnTo>
                    <a:pt x="86" y="390"/>
                  </a:lnTo>
                  <a:lnTo>
                    <a:pt x="82" y="358"/>
                  </a:lnTo>
                  <a:lnTo>
                    <a:pt x="72" y="294"/>
                  </a:lnTo>
                  <a:lnTo>
                    <a:pt x="68" y="262"/>
                  </a:lnTo>
                  <a:lnTo>
                    <a:pt x="64" y="228"/>
                  </a:lnTo>
                  <a:lnTo>
                    <a:pt x="64" y="204"/>
                  </a:lnTo>
                  <a:lnTo>
                    <a:pt x="66" y="170"/>
                  </a:lnTo>
                  <a:lnTo>
                    <a:pt x="68" y="128"/>
                  </a:lnTo>
                  <a:lnTo>
                    <a:pt x="66" y="86"/>
                  </a:lnTo>
                  <a:lnTo>
                    <a:pt x="62" y="48"/>
                  </a:lnTo>
                  <a:lnTo>
                    <a:pt x="58" y="32"/>
                  </a:lnTo>
                  <a:lnTo>
                    <a:pt x="54" y="18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277"/>
            <p:cNvSpPr>
              <a:spLocks/>
            </p:cNvSpPr>
            <p:nvPr userDrawn="1"/>
          </p:nvSpPr>
          <p:spPr bwMode="auto">
            <a:xfrm>
              <a:off x="6436" y="-2687"/>
              <a:ext cx="100" cy="480"/>
            </a:xfrm>
            <a:custGeom>
              <a:avLst/>
              <a:gdLst>
                <a:gd name="T0" fmla="*/ 38 w 86"/>
                <a:gd name="T1" fmla="*/ 2 h 484"/>
                <a:gd name="T2" fmla="*/ 38 w 86"/>
                <a:gd name="T3" fmla="*/ 2 h 484"/>
                <a:gd name="T4" fmla="*/ 26 w 86"/>
                <a:gd name="T5" fmla="*/ 44 h 484"/>
                <a:gd name="T6" fmla="*/ 12 w 86"/>
                <a:gd name="T7" fmla="*/ 103 h 484"/>
                <a:gd name="T8" fmla="*/ 0 w 86"/>
                <a:gd name="T9" fmla="*/ 178 h 484"/>
                <a:gd name="T10" fmla="*/ 0 w 86"/>
                <a:gd name="T11" fmla="*/ 218 h 484"/>
                <a:gd name="T12" fmla="*/ 0 w 86"/>
                <a:gd name="T13" fmla="*/ 258 h 484"/>
                <a:gd name="T14" fmla="*/ 2 w 86"/>
                <a:gd name="T15" fmla="*/ 297 h 484"/>
                <a:gd name="T16" fmla="*/ 9 w 86"/>
                <a:gd name="T17" fmla="*/ 333 h 484"/>
                <a:gd name="T18" fmla="*/ 22 w 86"/>
                <a:gd name="T19" fmla="*/ 369 h 484"/>
                <a:gd name="T20" fmla="*/ 35 w 86"/>
                <a:gd name="T21" fmla="*/ 401 h 484"/>
                <a:gd name="T22" fmla="*/ 56 w 86"/>
                <a:gd name="T23" fmla="*/ 424 h 484"/>
                <a:gd name="T24" fmla="*/ 67 w 86"/>
                <a:gd name="T25" fmla="*/ 434 h 484"/>
                <a:gd name="T26" fmla="*/ 80 w 86"/>
                <a:gd name="T27" fmla="*/ 444 h 484"/>
                <a:gd name="T28" fmla="*/ 98 w 86"/>
                <a:gd name="T29" fmla="*/ 452 h 484"/>
                <a:gd name="T30" fmla="*/ 115 w 86"/>
                <a:gd name="T31" fmla="*/ 458 h 484"/>
                <a:gd name="T32" fmla="*/ 133 w 86"/>
                <a:gd name="T33" fmla="*/ 462 h 484"/>
                <a:gd name="T34" fmla="*/ 155 w 86"/>
                <a:gd name="T35" fmla="*/ 464 h 484"/>
                <a:gd name="T36" fmla="*/ 155 w 86"/>
                <a:gd name="T37" fmla="*/ 464 h 484"/>
                <a:gd name="T38" fmla="*/ 166 w 86"/>
                <a:gd name="T39" fmla="*/ 448 h 484"/>
                <a:gd name="T40" fmla="*/ 173 w 86"/>
                <a:gd name="T41" fmla="*/ 432 h 484"/>
                <a:gd name="T42" fmla="*/ 180 w 86"/>
                <a:gd name="T43" fmla="*/ 419 h 484"/>
                <a:gd name="T44" fmla="*/ 183 w 86"/>
                <a:gd name="T45" fmla="*/ 407 h 484"/>
                <a:gd name="T46" fmla="*/ 183 w 86"/>
                <a:gd name="T47" fmla="*/ 375 h 484"/>
                <a:gd name="T48" fmla="*/ 173 w 86"/>
                <a:gd name="T49" fmla="*/ 343 h 484"/>
                <a:gd name="T50" fmla="*/ 155 w 86"/>
                <a:gd name="T51" fmla="*/ 284 h 484"/>
                <a:gd name="T52" fmla="*/ 144 w 86"/>
                <a:gd name="T53" fmla="*/ 252 h 484"/>
                <a:gd name="T54" fmla="*/ 135 w 86"/>
                <a:gd name="T55" fmla="*/ 218 h 484"/>
                <a:gd name="T56" fmla="*/ 135 w 86"/>
                <a:gd name="T57" fmla="*/ 218 h 484"/>
                <a:gd name="T58" fmla="*/ 135 w 86"/>
                <a:gd name="T59" fmla="*/ 194 h 484"/>
                <a:gd name="T60" fmla="*/ 142 w 86"/>
                <a:gd name="T61" fmla="*/ 165 h 484"/>
                <a:gd name="T62" fmla="*/ 144 w 86"/>
                <a:gd name="T63" fmla="*/ 123 h 484"/>
                <a:gd name="T64" fmla="*/ 142 w 86"/>
                <a:gd name="T65" fmla="*/ 81 h 484"/>
                <a:gd name="T66" fmla="*/ 133 w 86"/>
                <a:gd name="T67" fmla="*/ 48 h 484"/>
                <a:gd name="T68" fmla="*/ 123 w 86"/>
                <a:gd name="T69" fmla="*/ 32 h 484"/>
                <a:gd name="T70" fmla="*/ 115 w 86"/>
                <a:gd name="T71" fmla="*/ 18 h 484"/>
                <a:gd name="T72" fmla="*/ 102 w 86"/>
                <a:gd name="T73" fmla="*/ 8 h 484"/>
                <a:gd name="T74" fmla="*/ 86 w 86"/>
                <a:gd name="T75" fmla="*/ 2 h 484"/>
                <a:gd name="T76" fmla="*/ 77 w 86"/>
                <a:gd name="T77" fmla="*/ 0 h 484"/>
                <a:gd name="T78" fmla="*/ 65 w 86"/>
                <a:gd name="T79" fmla="*/ 0 h 484"/>
                <a:gd name="T80" fmla="*/ 38 w 86"/>
                <a:gd name="T81" fmla="*/ 2 h 4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6" h="484">
                  <a:moveTo>
                    <a:pt x="18" y="2"/>
                  </a:moveTo>
                  <a:lnTo>
                    <a:pt x="18" y="2"/>
                  </a:lnTo>
                  <a:lnTo>
                    <a:pt x="12" y="44"/>
                  </a:lnTo>
                  <a:lnTo>
                    <a:pt x="6" y="108"/>
                  </a:lnTo>
                  <a:lnTo>
                    <a:pt x="0" y="186"/>
                  </a:lnTo>
                  <a:lnTo>
                    <a:pt x="0" y="228"/>
                  </a:lnTo>
                  <a:lnTo>
                    <a:pt x="0" y="268"/>
                  </a:lnTo>
                  <a:lnTo>
                    <a:pt x="2" y="310"/>
                  </a:lnTo>
                  <a:lnTo>
                    <a:pt x="4" y="348"/>
                  </a:lnTo>
                  <a:lnTo>
                    <a:pt x="10" y="384"/>
                  </a:lnTo>
                  <a:lnTo>
                    <a:pt x="16" y="416"/>
                  </a:lnTo>
                  <a:lnTo>
                    <a:pt x="26" y="444"/>
                  </a:lnTo>
                  <a:lnTo>
                    <a:pt x="32" y="454"/>
                  </a:lnTo>
                  <a:lnTo>
                    <a:pt x="38" y="464"/>
                  </a:lnTo>
                  <a:lnTo>
                    <a:pt x="46" y="472"/>
                  </a:lnTo>
                  <a:lnTo>
                    <a:pt x="54" y="478"/>
                  </a:lnTo>
                  <a:lnTo>
                    <a:pt x="62" y="482"/>
                  </a:lnTo>
                  <a:lnTo>
                    <a:pt x="72" y="484"/>
                  </a:lnTo>
                  <a:lnTo>
                    <a:pt x="78" y="468"/>
                  </a:lnTo>
                  <a:lnTo>
                    <a:pt x="82" y="452"/>
                  </a:lnTo>
                  <a:lnTo>
                    <a:pt x="84" y="438"/>
                  </a:lnTo>
                  <a:lnTo>
                    <a:pt x="86" y="422"/>
                  </a:lnTo>
                  <a:lnTo>
                    <a:pt x="86" y="390"/>
                  </a:lnTo>
                  <a:lnTo>
                    <a:pt x="82" y="358"/>
                  </a:lnTo>
                  <a:lnTo>
                    <a:pt x="72" y="294"/>
                  </a:lnTo>
                  <a:lnTo>
                    <a:pt x="68" y="262"/>
                  </a:lnTo>
                  <a:lnTo>
                    <a:pt x="64" y="228"/>
                  </a:lnTo>
                  <a:lnTo>
                    <a:pt x="64" y="204"/>
                  </a:lnTo>
                  <a:lnTo>
                    <a:pt x="66" y="170"/>
                  </a:lnTo>
                  <a:lnTo>
                    <a:pt x="68" y="128"/>
                  </a:lnTo>
                  <a:lnTo>
                    <a:pt x="66" y="86"/>
                  </a:lnTo>
                  <a:lnTo>
                    <a:pt x="62" y="48"/>
                  </a:lnTo>
                  <a:lnTo>
                    <a:pt x="58" y="32"/>
                  </a:lnTo>
                  <a:lnTo>
                    <a:pt x="54" y="18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278"/>
            <p:cNvSpPr>
              <a:spLocks/>
            </p:cNvSpPr>
            <p:nvPr userDrawn="1"/>
          </p:nvSpPr>
          <p:spPr bwMode="auto">
            <a:xfrm>
              <a:off x="5056" y="-3268"/>
              <a:ext cx="220" cy="360"/>
            </a:xfrm>
            <a:custGeom>
              <a:avLst/>
              <a:gdLst>
                <a:gd name="T0" fmla="*/ 10 w 222"/>
                <a:gd name="T1" fmla="*/ 64 h 374"/>
                <a:gd name="T2" fmla="*/ 10 w 222"/>
                <a:gd name="T3" fmla="*/ 64 h 374"/>
                <a:gd name="T4" fmla="*/ 28 w 222"/>
                <a:gd name="T5" fmla="*/ 92 h 374"/>
                <a:gd name="T6" fmla="*/ 48 w 222"/>
                <a:gd name="T7" fmla="*/ 126 h 374"/>
                <a:gd name="T8" fmla="*/ 67 w 222"/>
                <a:gd name="T9" fmla="*/ 162 h 374"/>
                <a:gd name="T10" fmla="*/ 93 w 222"/>
                <a:gd name="T11" fmla="*/ 200 h 374"/>
                <a:gd name="T12" fmla="*/ 121 w 222"/>
                <a:gd name="T13" fmla="*/ 236 h 374"/>
                <a:gd name="T14" fmla="*/ 135 w 222"/>
                <a:gd name="T15" fmla="*/ 253 h 374"/>
                <a:gd name="T16" fmla="*/ 149 w 222"/>
                <a:gd name="T17" fmla="*/ 268 h 374"/>
                <a:gd name="T18" fmla="*/ 163 w 222"/>
                <a:gd name="T19" fmla="*/ 281 h 374"/>
                <a:gd name="T20" fmla="*/ 176 w 222"/>
                <a:gd name="T21" fmla="*/ 293 h 374"/>
                <a:gd name="T22" fmla="*/ 192 w 222"/>
                <a:gd name="T23" fmla="*/ 302 h 374"/>
                <a:gd name="T24" fmla="*/ 208 w 222"/>
                <a:gd name="T25" fmla="*/ 309 h 374"/>
                <a:gd name="T26" fmla="*/ 208 w 222"/>
                <a:gd name="T27" fmla="*/ 309 h 374"/>
                <a:gd name="T28" fmla="*/ 210 w 222"/>
                <a:gd name="T29" fmla="*/ 302 h 374"/>
                <a:gd name="T30" fmla="*/ 212 w 222"/>
                <a:gd name="T31" fmla="*/ 295 h 374"/>
                <a:gd name="T32" fmla="*/ 210 w 222"/>
                <a:gd name="T33" fmla="*/ 277 h 374"/>
                <a:gd name="T34" fmla="*/ 206 w 222"/>
                <a:gd name="T35" fmla="*/ 256 h 374"/>
                <a:gd name="T36" fmla="*/ 200 w 222"/>
                <a:gd name="T37" fmla="*/ 233 h 374"/>
                <a:gd name="T38" fmla="*/ 190 w 222"/>
                <a:gd name="T39" fmla="*/ 207 h 374"/>
                <a:gd name="T40" fmla="*/ 178 w 222"/>
                <a:gd name="T41" fmla="*/ 180 h 374"/>
                <a:gd name="T42" fmla="*/ 164 w 222"/>
                <a:gd name="T43" fmla="*/ 154 h 374"/>
                <a:gd name="T44" fmla="*/ 151 w 222"/>
                <a:gd name="T45" fmla="*/ 126 h 374"/>
                <a:gd name="T46" fmla="*/ 135 w 222"/>
                <a:gd name="T47" fmla="*/ 100 h 374"/>
                <a:gd name="T48" fmla="*/ 115 w 222"/>
                <a:gd name="T49" fmla="*/ 75 h 374"/>
                <a:gd name="T50" fmla="*/ 97 w 222"/>
                <a:gd name="T51" fmla="*/ 54 h 374"/>
                <a:gd name="T52" fmla="*/ 77 w 222"/>
                <a:gd name="T53" fmla="*/ 35 h 374"/>
                <a:gd name="T54" fmla="*/ 57 w 222"/>
                <a:gd name="T55" fmla="*/ 17 h 374"/>
                <a:gd name="T56" fmla="*/ 42 w 222"/>
                <a:gd name="T57" fmla="*/ 8 h 374"/>
                <a:gd name="T58" fmla="*/ 32 w 222"/>
                <a:gd name="T59" fmla="*/ 4 h 374"/>
                <a:gd name="T60" fmla="*/ 22 w 222"/>
                <a:gd name="T61" fmla="*/ 2 h 374"/>
                <a:gd name="T62" fmla="*/ 12 w 222"/>
                <a:gd name="T63" fmla="*/ 0 h 374"/>
                <a:gd name="T64" fmla="*/ 4 w 222"/>
                <a:gd name="T65" fmla="*/ 2 h 374"/>
                <a:gd name="T66" fmla="*/ 4 w 222"/>
                <a:gd name="T67" fmla="*/ 2 h 374"/>
                <a:gd name="T68" fmla="*/ 0 w 222"/>
                <a:gd name="T69" fmla="*/ 27 h 374"/>
                <a:gd name="T70" fmla="*/ 0 w 222"/>
                <a:gd name="T71" fmla="*/ 39 h 374"/>
                <a:gd name="T72" fmla="*/ 2 w 222"/>
                <a:gd name="T73" fmla="*/ 52 h 374"/>
                <a:gd name="T74" fmla="*/ 10 w 222"/>
                <a:gd name="T75" fmla="*/ 64 h 37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2" h="374">
                  <a:moveTo>
                    <a:pt x="10" y="78"/>
                  </a:moveTo>
                  <a:lnTo>
                    <a:pt x="10" y="78"/>
                  </a:lnTo>
                  <a:lnTo>
                    <a:pt x="28" y="112"/>
                  </a:lnTo>
                  <a:lnTo>
                    <a:pt x="48" y="152"/>
                  </a:lnTo>
                  <a:lnTo>
                    <a:pt x="72" y="196"/>
                  </a:lnTo>
                  <a:lnTo>
                    <a:pt x="98" y="242"/>
                  </a:lnTo>
                  <a:lnTo>
                    <a:pt x="126" y="286"/>
                  </a:lnTo>
                  <a:lnTo>
                    <a:pt x="140" y="306"/>
                  </a:lnTo>
                  <a:lnTo>
                    <a:pt x="154" y="324"/>
                  </a:lnTo>
                  <a:lnTo>
                    <a:pt x="170" y="340"/>
                  </a:lnTo>
                  <a:lnTo>
                    <a:pt x="186" y="354"/>
                  </a:lnTo>
                  <a:lnTo>
                    <a:pt x="202" y="366"/>
                  </a:lnTo>
                  <a:lnTo>
                    <a:pt x="218" y="374"/>
                  </a:lnTo>
                  <a:lnTo>
                    <a:pt x="220" y="366"/>
                  </a:lnTo>
                  <a:lnTo>
                    <a:pt x="222" y="356"/>
                  </a:lnTo>
                  <a:lnTo>
                    <a:pt x="220" y="336"/>
                  </a:lnTo>
                  <a:lnTo>
                    <a:pt x="216" y="310"/>
                  </a:lnTo>
                  <a:lnTo>
                    <a:pt x="210" y="282"/>
                  </a:lnTo>
                  <a:lnTo>
                    <a:pt x="200" y="250"/>
                  </a:lnTo>
                  <a:lnTo>
                    <a:pt x="188" y="218"/>
                  </a:lnTo>
                  <a:lnTo>
                    <a:pt x="172" y="186"/>
                  </a:lnTo>
                  <a:lnTo>
                    <a:pt x="156" y="152"/>
                  </a:lnTo>
                  <a:lnTo>
                    <a:pt x="140" y="120"/>
                  </a:lnTo>
                  <a:lnTo>
                    <a:pt x="120" y="90"/>
                  </a:lnTo>
                  <a:lnTo>
                    <a:pt x="102" y="64"/>
                  </a:lnTo>
                  <a:lnTo>
                    <a:pt x="82" y="40"/>
                  </a:lnTo>
                  <a:lnTo>
                    <a:pt x="62" y="22"/>
                  </a:lnTo>
                  <a:lnTo>
                    <a:pt x="42" y="8"/>
                  </a:lnTo>
                  <a:lnTo>
                    <a:pt x="32" y="4"/>
                  </a:lnTo>
                  <a:lnTo>
                    <a:pt x="22" y="2"/>
                  </a:lnTo>
                  <a:lnTo>
                    <a:pt x="12" y="0"/>
                  </a:lnTo>
                  <a:lnTo>
                    <a:pt x="4" y="2"/>
                  </a:lnTo>
                  <a:lnTo>
                    <a:pt x="0" y="32"/>
                  </a:lnTo>
                  <a:lnTo>
                    <a:pt x="0" y="48"/>
                  </a:lnTo>
                  <a:lnTo>
                    <a:pt x="2" y="62"/>
                  </a:lnTo>
                  <a:lnTo>
                    <a:pt x="10" y="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279"/>
            <p:cNvSpPr>
              <a:spLocks/>
            </p:cNvSpPr>
            <p:nvPr userDrawn="1"/>
          </p:nvSpPr>
          <p:spPr bwMode="auto">
            <a:xfrm>
              <a:off x="5056" y="-3268"/>
              <a:ext cx="220" cy="360"/>
            </a:xfrm>
            <a:custGeom>
              <a:avLst/>
              <a:gdLst>
                <a:gd name="T0" fmla="*/ 10 w 222"/>
                <a:gd name="T1" fmla="*/ 64 h 374"/>
                <a:gd name="T2" fmla="*/ 10 w 222"/>
                <a:gd name="T3" fmla="*/ 64 h 374"/>
                <a:gd name="T4" fmla="*/ 28 w 222"/>
                <a:gd name="T5" fmla="*/ 92 h 374"/>
                <a:gd name="T6" fmla="*/ 48 w 222"/>
                <a:gd name="T7" fmla="*/ 126 h 374"/>
                <a:gd name="T8" fmla="*/ 67 w 222"/>
                <a:gd name="T9" fmla="*/ 162 h 374"/>
                <a:gd name="T10" fmla="*/ 93 w 222"/>
                <a:gd name="T11" fmla="*/ 200 h 374"/>
                <a:gd name="T12" fmla="*/ 121 w 222"/>
                <a:gd name="T13" fmla="*/ 236 h 374"/>
                <a:gd name="T14" fmla="*/ 135 w 222"/>
                <a:gd name="T15" fmla="*/ 253 h 374"/>
                <a:gd name="T16" fmla="*/ 149 w 222"/>
                <a:gd name="T17" fmla="*/ 268 h 374"/>
                <a:gd name="T18" fmla="*/ 163 w 222"/>
                <a:gd name="T19" fmla="*/ 281 h 374"/>
                <a:gd name="T20" fmla="*/ 176 w 222"/>
                <a:gd name="T21" fmla="*/ 293 h 374"/>
                <a:gd name="T22" fmla="*/ 192 w 222"/>
                <a:gd name="T23" fmla="*/ 302 h 374"/>
                <a:gd name="T24" fmla="*/ 208 w 222"/>
                <a:gd name="T25" fmla="*/ 309 h 374"/>
                <a:gd name="T26" fmla="*/ 208 w 222"/>
                <a:gd name="T27" fmla="*/ 309 h 374"/>
                <a:gd name="T28" fmla="*/ 210 w 222"/>
                <a:gd name="T29" fmla="*/ 302 h 374"/>
                <a:gd name="T30" fmla="*/ 212 w 222"/>
                <a:gd name="T31" fmla="*/ 295 h 374"/>
                <a:gd name="T32" fmla="*/ 210 w 222"/>
                <a:gd name="T33" fmla="*/ 277 h 374"/>
                <a:gd name="T34" fmla="*/ 206 w 222"/>
                <a:gd name="T35" fmla="*/ 256 h 374"/>
                <a:gd name="T36" fmla="*/ 200 w 222"/>
                <a:gd name="T37" fmla="*/ 233 h 374"/>
                <a:gd name="T38" fmla="*/ 190 w 222"/>
                <a:gd name="T39" fmla="*/ 207 h 374"/>
                <a:gd name="T40" fmla="*/ 178 w 222"/>
                <a:gd name="T41" fmla="*/ 180 h 374"/>
                <a:gd name="T42" fmla="*/ 164 w 222"/>
                <a:gd name="T43" fmla="*/ 154 h 374"/>
                <a:gd name="T44" fmla="*/ 151 w 222"/>
                <a:gd name="T45" fmla="*/ 126 h 374"/>
                <a:gd name="T46" fmla="*/ 135 w 222"/>
                <a:gd name="T47" fmla="*/ 100 h 374"/>
                <a:gd name="T48" fmla="*/ 115 w 222"/>
                <a:gd name="T49" fmla="*/ 75 h 374"/>
                <a:gd name="T50" fmla="*/ 97 w 222"/>
                <a:gd name="T51" fmla="*/ 54 h 374"/>
                <a:gd name="T52" fmla="*/ 77 w 222"/>
                <a:gd name="T53" fmla="*/ 35 h 374"/>
                <a:gd name="T54" fmla="*/ 57 w 222"/>
                <a:gd name="T55" fmla="*/ 17 h 374"/>
                <a:gd name="T56" fmla="*/ 42 w 222"/>
                <a:gd name="T57" fmla="*/ 8 h 374"/>
                <a:gd name="T58" fmla="*/ 32 w 222"/>
                <a:gd name="T59" fmla="*/ 4 h 374"/>
                <a:gd name="T60" fmla="*/ 22 w 222"/>
                <a:gd name="T61" fmla="*/ 2 h 374"/>
                <a:gd name="T62" fmla="*/ 12 w 222"/>
                <a:gd name="T63" fmla="*/ 0 h 374"/>
                <a:gd name="T64" fmla="*/ 4 w 222"/>
                <a:gd name="T65" fmla="*/ 2 h 374"/>
                <a:gd name="T66" fmla="*/ 4 w 222"/>
                <a:gd name="T67" fmla="*/ 2 h 374"/>
                <a:gd name="T68" fmla="*/ 0 w 222"/>
                <a:gd name="T69" fmla="*/ 27 h 374"/>
                <a:gd name="T70" fmla="*/ 0 w 222"/>
                <a:gd name="T71" fmla="*/ 39 h 374"/>
                <a:gd name="T72" fmla="*/ 2 w 222"/>
                <a:gd name="T73" fmla="*/ 52 h 3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2" h="374">
                  <a:moveTo>
                    <a:pt x="10" y="78"/>
                  </a:moveTo>
                  <a:lnTo>
                    <a:pt x="10" y="78"/>
                  </a:lnTo>
                  <a:lnTo>
                    <a:pt x="28" y="112"/>
                  </a:lnTo>
                  <a:lnTo>
                    <a:pt x="48" y="152"/>
                  </a:lnTo>
                  <a:lnTo>
                    <a:pt x="72" y="196"/>
                  </a:lnTo>
                  <a:lnTo>
                    <a:pt x="98" y="242"/>
                  </a:lnTo>
                  <a:lnTo>
                    <a:pt x="126" y="286"/>
                  </a:lnTo>
                  <a:lnTo>
                    <a:pt x="140" y="306"/>
                  </a:lnTo>
                  <a:lnTo>
                    <a:pt x="154" y="324"/>
                  </a:lnTo>
                  <a:lnTo>
                    <a:pt x="170" y="340"/>
                  </a:lnTo>
                  <a:lnTo>
                    <a:pt x="186" y="354"/>
                  </a:lnTo>
                  <a:lnTo>
                    <a:pt x="202" y="366"/>
                  </a:lnTo>
                  <a:lnTo>
                    <a:pt x="218" y="374"/>
                  </a:lnTo>
                  <a:lnTo>
                    <a:pt x="220" y="366"/>
                  </a:lnTo>
                  <a:lnTo>
                    <a:pt x="222" y="356"/>
                  </a:lnTo>
                  <a:lnTo>
                    <a:pt x="220" y="336"/>
                  </a:lnTo>
                  <a:lnTo>
                    <a:pt x="216" y="310"/>
                  </a:lnTo>
                  <a:lnTo>
                    <a:pt x="210" y="282"/>
                  </a:lnTo>
                  <a:lnTo>
                    <a:pt x="200" y="250"/>
                  </a:lnTo>
                  <a:lnTo>
                    <a:pt x="188" y="218"/>
                  </a:lnTo>
                  <a:lnTo>
                    <a:pt x="172" y="186"/>
                  </a:lnTo>
                  <a:lnTo>
                    <a:pt x="156" y="152"/>
                  </a:lnTo>
                  <a:lnTo>
                    <a:pt x="140" y="120"/>
                  </a:lnTo>
                  <a:lnTo>
                    <a:pt x="120" y="90"/>
                  </a:lnTo>
                  <a:lnTo>
                    <a:pt x="102" y="64"/>
                  </a:lnTo>
                  <a:lnTo>
                    <a:pt x="82" y="40"/>
                  </a:lnTo>
                  <a:lnTo>
                    <a:pt x="62" y="22"/>
                  </a:lnTo>
                  <a:lnTo>
                    <a:pt x="42" y="8"/>
                  </a:lnTo>
                  <a:lnTo>
                    <a:pt x="32" y="4"/>
                  </a:lnTo>
                  <a:lnTo>
                    <a:pt x="22" y="2"/>
                  </a:lnTo>
                  <a:lnTo>
                    <a:pt x="12" y="0"/>
                  </a:lnTo>
                  <a:lnTo>
                    <a:pt x="4" y="2"/>
                  </a:lnTo>
                  <a:lnTo>
                    <a:pt x="0" y="32"/>
                  </a:lnTo>
                  <a:lnTo>
                    <a:pt x="0" y="48"/>
                  </a:lnTo>
                  <a:lnTo>
                    <a:pt x="2" y="6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280"/>
            <p:cNvSpPr>
              <a:spLocks/>
            </p:cNvSpPr>
            <p:nvPr userDrawn="1"/>
          </p:nvSpPr>
          <p:spPr bwMode="auto">
            <a:xfrm>
              <a:off x="5896" y="-3288"/>
              <a:ext cx="260" cy="340"/>
            </a:xfrm>
            <a:custGeom>
              <a:avLst/>
              <a:gdLst>
                <a:gd name="T0" fmla="*/ 177 w 256"/>
                <a:gd name="T1" fmla="*/ 28 h 346"/>
                <a:gd name="T2" fmla="*/ 177 w 256"/>
                <a:gd name="T3" fmla="*/ 28 h 346"/>
                <a:gd name="T4" fmla="*/ 169 w 256"/>
                <a:gd name="T5" fmla="*/ 41 h 346"/>
                <a:gd name="T6" fmla="*/ 158 w 256"/>
                <a:gd name="T7" fmla="*/ 59 h 346"/>
                <a:gd name="T8" fmla="*/ 148 w 256"/>
                <a:gd name="T9" fmla="*/ 79 h 346"/>
                <a:gd name="T10" fmla="*/ 134 w 256"/>
                <a:gd name="T11" fmla="*/ 94 h 346"/>
                <a:gd name="T12" fmla="*/ 102 w 256"/>
                <a:gd name="T13" fmla="*/ 134 h 346"/>
                <a:gd name="T14" fmla="*/ 67 w 256"/>
                <a:gd name="T15" fmla="*/ 171 h 346"/>
                <a:gd name="T16" fmla="*/ 37 w 256"/>
                <a:gd name="T17" fmla="*/ 210 h 346"/>
                <a:gd name="T18" fmla="*/ 20 w 256"/>
                <a:gd name="T19" fmla="*/ 230 h 346"/>
                <a:gd name="T20" fmla="*/ 10 w 256"/>
                <a:gd name="T21" fmla="*/ 247 h 346"/>
                <a:gd name="T22" fmla="*/ 4 w 256"/>
                <a:gd name="T23" fmla="*/ 265 h 346"/>
                <a:gd name="T24" fmla="*/ 0 w 256"/>
                <a:gd name="T25" fmla="*/ 285 h 346"/>
                <a:gd name="T26" fmla="*/ 2 w 256"/>
                <a:gd name="T27" fmla="*/ 301 h 346"/>
                <a:gd name="T28" fmla="*/ 4 w 256"/>
                <a:gd name="T29" fmla="*/ 309 h 346"/>
                <a:gd name="T30" fmla="*/ 6 w 256"/>
                <a:gd name="T31" fmla="*/ 316 h 346"/>
                <a:gd name="T32" fmla="*/ 6 w 256"/>
                <a:gd name="T33" fmla="*/ 316 h 346"/>
                <a:gd name="T34" fmla="*/ 18 w 256"/>
                <a:gd name="T35" fmla="*/ 314 h 346"/>
                <a:gd name="T36" fmla="*/ 30 w 256"/>
                <a:gd name="T37" fmla="*/ 311 h 346"/>
                <a:gd name="T38" fmla="*/ 49 w 256"/>
                <a:gd name="T39" fmla="*/ 304 h 346"/>
                <a:gd name="T40" fmla="*/ 65 w 256"/>
                <a:gd name="T41" fmla="*/ 296 h 346"/>
                <a:gd name="T42" fmla="*/ 98 w 256"/>
                <a:gd name="T43" fmla="*/ 275 h 346"/>
                <a:gd name="T44" fmla="*/ 136 w 256"/>
                <a:gd name="T45" fmla="*/ 249 h 346"/>
                <a:gd name="T46" fmla="*/ 175 w 256"/>
                <a:gd name="T47" fmla="*/ 222 h 346"/>
                <a:gd name="T48" fmla="*/ 205 w 256"/>
                <a:gd name="T49" fmla="*/ 194 h 346"/>
                <a:gd name="T50" fmla="*/ 230 w 256"/>
                <a:gd name="T51" fmla="*/ 171 h 346"/>
                <a:gd name="T52" fmla="*/ 250 w 256"/>
                <a:gd name="T53" fmla="*/ 151 h 346"/>
                <a:gd name="T54" fmla="*/ 250 w 256"/>
                <a:gd name="T55" fmla="*/ 151 h 346"/>
                <a:gd name="T56" fmla="*/ 258 w 256"/>
                <a:gd name="T57" fmla="*/ 138 h 346"/>
                <a:gd name="T58" fmla="*/ 266 w 256"/>
                <a:gd name="T59" fmla="*/ 124 h 346"/>
                <a:gd name="T60" fmla="*/ 272 w 256"/>
                <a:gd name="T61" fmla="*/ 106 h 346"/>
                <a:gd name="T62" fmla="*/ 274 w 256"/>
                <a:gd name="T63" fmla="*/ 86 h 346"/>
                <a:gd name="T64" fmla="*/ 276 w 256"/>
                <a:gd name="T65" fmla="*/ 73 h 346"/>
                <a:gd name="T66" fmla="*/ 276 w 256"/>
                <a:gd name="T67" fmla="*/ 55 h 346"/>
                <a:gd name="T68" fmla="*/ 274 w 256"/>
                <a:gd name="T69" fmla="*/ 39 h 346"/>
                <a:gd name="T70" fmla="*/ 270 w 256"/>
                <a:gd name="T71" fmla="*/ 28 h 346"/>
                <a:gd name="T72" fmla="*/ 264 w 256"/>
                <a:gd name="T73" fmla="*/ 16 h 346"/>
                <a:gd name="T74" fmla="*/ 258 w 256"/>
                <a:gd name="T75" fmla="*/ 8 h 346"/>
                <a:gd name="T76" fmla="*/ 250 w 256"/>
                <a:gd name="T77" fmla="*/ 2 h 346"/>
                <a:gd name="T78" fmla="*/ 238 w 256"/>
                <a:gd name="T79" fmla="*/ 0 h 346"/>
                <a:gd name="T80" fmla="*/ 223 w 256"/>
                <a:gd name="T81" fmla="*/ 2 h 346"/>
                <a:gd name="T82" fmla="*/ 211 w 256"/>
                <a:gd name="T83" fmla="*/ 10 h 346"/>
                <a:gd name="T84" fmla="*/ 199 w 256"/>
                <a:gd name="T85" fmla="*/ 24 h 346"/>
                <a:gd name="T86" fmla="*/ 183 w 256"/>
                <a:gd name="T87" fmla="*/ 39 h 346"/>
                <a:gd name="T88" fmla="*/ 177 w 256"/>
                <a:gd name="T89" fmla="*/ 28 h 3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56" h="346">
                  <a:moveTo>
                    <a:pt x="162" y="28"/>
                  </a:moveTo>
                  <a:lnTo>
                    <a:pt x="162" y="28"/>
                  </a:lnTo>
                  <a:lnTo>
                    <a:pt x="156" y="46"/>
                  </a:lnTo>
                  <a:lnTo>
                    <a:pt x="148" y="64"/>
                  </a:lnTo>
                  <a:lnTo>
                    <a:pt x="138" y="84"/>
                  </a:lnTo>
                  <a:lnTo>
                    <a:pt x="124" y="104"/>
                  </a:lnTo>
                  <a:lnTo>
                    <a:pt x="94" y="144"/>
                  </a:lnTo>
                  <a:lnTo>
                    <a:pt x="62" y="186"/>
                  </a:lnTo>
                  <a:lnTo>
                    <a:pt x="32" y="230"/>
                  </a:lnTo>
                  <a:lnTo>
                    <a:pt x="20" y="250"/>
                  </a:lnTo>
                  <a:lnTo>
                    <a:pt x="10" y="270"/>
                  </a:lnTo>
                  <a:lnTo>
                    <a:pt x="4" y="290"/>
                  </a:lnTo>
                  <a:lnTo>
                    <a:pt x="0" y="310"/>
                  </a:lnTo>
                  <a:lnTo>
                    <a:pt x="2" y="328"/>
                  </a:lnTo>
                  <a:lnTo>
                    <a:pt x="4" y="338"/>
                  </a:lnTo>
                  <a:lnTo>
                    <a:pt x="6" y="346"/>
                  </a:lnTo>
                  <a:lnTo>
                    <a:pt x="18" y="344"/>
                  </a:lnTo>
                  <a:lnTo>
                    <a:pt x="30" y="340"/>
                  </a:lnTo>
                  <a:lnTo>
                    <a:pt x="44" y="332"/>
                  </a:lnTo>
                  <a:lnTo>
                    <a:pt x="60" y="322"/>
                  </a:lnTo>
                  <a:lnTo>
                    <a:pt x="92" y="300"/>
                  </a:lnTo>
                  <a:lnTo>
                    <a:pt x="126" y="272"/>
                  </a:lnTo>
                  <a:lnTo>
                    <a:pt x="160" y="242"/>
                  </a:lnTo>
                  <a:lnTo>
                    <a:pt x="190" y="212"/>
                  </a:lnTo>
                  <a:lnTo>
                    <a:pt x="214" y="186"/>
                  </a:lnTo>
                  <a:lnTo>
                    <a:pt x="230" y="166"/>
                  </a:lnTo>
                  <a:lnTo>
                    <a:pt x="238" y="150"/>
                  </a:lnTo>
                  <a:lnTo>
                    <a:pt x="246" y="134"/>
                  </a:lnTo>
                  <a:lnTo>
                    <a:pt x="252" y="116"/>
                  </a:lnTo>
                  <a:lnTo>
                    <a:pt x="254" y="96"/>
                  </a:lnTo>
                  <a:lnTo>
                    <a:pt x="256" y="78"/>
                  </a:lnTo>
                  <a:lnTo>
                    <a:pt x="256" y="60"/>
                  </a:lnTo>
                  <a:lnTo>
                    <a:pt x="254" y="44"/>
                  </a:lnTo>
                  <a:lnTo>
                    <a:pt x="250" y="30"/>
                  </a:lnTo>
                  <a:lnTo>
                    <a:pt x="244" y="16"/>
                  </a:lnTo>
                  <a:lnTo>
                    <a:pt x="238" y="8"/>
                  </a:lnTo>
                  <a:lnTo>
                    <a:pt x="230" y="2"/>
                  </a:lnTo>
                  <a:lnTo>
                    <a:pt x="220" y="0"/>
                  </a:lnTo>
                  <a:lnTo>
                    <a:pt x="208" y="2"/>
                  </a:lnTo>
                  <a:lnTo>
                    <a:pt x="196" y="10"/>
                  </a:lnTo>
                  <a:lnTo>
                    <a:pt x="184" y="24"/>
                  </a:lnTo>
                  <a:lnTo>
                    <a:pt x="168" y="44"/>
                  </a:lnTo>
                  <a:lnTo>
                    <a:pt x="162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281"/>
            <p:cNvSpPr>
              <a:spLocks/>
            </p:cNvSpPr>
            <p:nvPr userDrawn="1"/>
          </p:nvSpPr>
          <p:spPr bwMode="auto">
            <a:xfrm>
              <a:off x="5896" y="-3288"/>
              <a:ext cx="260" cy="340"/>
            </a:xfrm>
            <a:custGeom>
              <a:avLst/>
              <a:gdLst>
                <a:gd name="T0" fmla="*/ 177 w 256"/>
                <a:gd name="T1" fmla="*/ 28 h 346"/>
                <a:gd name="T2" fmla="*/ 177 w 256"/>
                <a:gd name="T3" fmla="*/ 28 h 346"/>
                <a:gd name="T4" fmla="*/ 169 w 256"/>
                <a:gd name="T5" fmla="*/ 41 h 346"/>
                <a:gd name="T6" fmla="*/ 158 w 256"/>
                <a:gd name="T7" fmla="*/ 59 h 346"/>
                <a:gd name="T8" fmla="*/ 148 w 256"/>
                <a:gd name="T9" fmla="*/ 79 h 346"/>
                <a:gd name="T10" fmla="*/ 134 w 256"/>
                <a:gd name="T11" fmla="*/ 94 h 346"/>
                <a:gd name="T12" fmla="*/ 102 w 256"/>
                <a:gd name="T13" fmla="*/ 134 h 346"/>
                <a:gd name="T14" fmla="*/ 67 w 256"/>
                <a:gd name="T15" fmla="*/ 171 h 346"/>
                <a:gd name="T16" fmla="*/ 37 w 256"/>
                <a:gd name="T17" fmla="*/ 210 h 346"/>
                <a:gd name="T18" fmla="*/ 20 w 256"/>
                <a:gd name="T19" fmla="*/ 230 h 346"/>
                <a:gd name="T20" fmla="*/ 10 w 256"/>
                <a:gd name="T21" fmla="*/ 247 h 346"/>
                <a:gd name="T22" fmla="*/ 4 w 256"/>
                <a:gd name="T23" fmla="*/ 265 h 346"/>
                <a:gd name="T24" fmla="*/ 0 w 256"/>
                <a:gd name="T25" fmla="*/ 285 h 346"/>
                <a:gd name="T26" fmla="*/ 2 w 256"/>
                <a:gd name="T27" fmla="*/ 301 h 346"/>
                <a:gd name="T28" fmla="*/ 4 w 256"/>
                <a:gd name="T29" fmla="*/ 309 h 346"/>
                <a:gd name="T30" fmla="*/ 6 w 256"/>
                <a:gd name="T31" fmla="*/ 316 h 346"/>
                <a:gd name="T32" fmla="*/ 6 w 256"/>
                <a:gd name="T33" fmla="*/ 316 h 346"/>
                <a:gd name="T34" fmla="*/ 18 w 256"/>
                <a:gd name="T35" fmla="*/ 314 h 346"/>
                <a:gd name="T36" fmla="*/ 30 w 256"/>
                <a:gd name="T37" fmla="*/ 311 h 346"/>
                <a:gd name="T38" fmla="*/ 49 w 256"/>
                <a:gd name="T39" fmla="*/ 304 h 346"/>
                <a:gd name="T40" fmla="*/ 65 w 256"/>
                <a:gd name="T41" fmla="*/ 296 h 346"/>
                <a:gd name="T42" fmla="*/ 98 w 256"/>
                <a:gd name="T43" fmla="*/ 275 h 346"/>
                <a:gd name="T44" fmla="*/ 136 w 256"/>
                <a:gd name="T45" fmla="*/ 249 h 346"/>
                <a:gd name="T46" fmla="*/ 175 w 256"/>
                <a:gd name="T47" fmla="*/ 222 h 346"/>
                <a:gd name="T48" fmla="*/ 205 w 256"/>
                <a:gd name="T49" fmla="*/ 194 h 346"/>
                <a:gd name="T50" fmla="*/ 230 w 256"/>
                <a:gd name="T51" fmla="*/ 171 h 346"/>
                <a:gd name="T52" fmla="*/ 250 w 256"/>
                <a:gd name="T53" fmla="*/ 151 h 346"/>
                <a:gd name="T54" fmla="*/ 250 w 256"/>
                <a:gd name="T55" fmla="*/ 151 h 346"/>
                <a:gd name="T56" fmla="*/ 258 w 256"/>
                <a:gd name="T57" fmla="*/ 138 h 346"/>
                <a:gd name="T58" fmla="*/ 266 w 256"/>
                <a:gd name="T59" fmla="*/ 124 h 346"/>
                <a:gd name="T60" fmla="*/ 272 w 256"/>
                <a:gd name="T61" fmla="*/ 106 h 346"/>
                <a:gd name="T62" fmla="*/ 274 w 256"/>
                <a:gd name="T63" fmla="*/ 86 h 346"/>
                <a:gd name="T64" fmla="*/ 276 w 256"/>
                <a:gd name="T65" fmla="*/ 73 h 346"/>
                <a:gd name="T66" fmla="*/ 276 w 256"/>
                <a:gd name="T67" fmla="*/ 55 h 346"/>
                <a:gd name="T68" fmla="*/ 274 w 256"/>
                <a:gd name="T69" fmla="*/ 39 h 346"/>
                <a:gd name="T70" fmla="*/ 270 w 256"/>
                <a:gd name="T71" fmla="*/ 28 h 346"/>
                <a:gd name="T72" fmla="*/ 264 w 256"/>
                <a:gd name="T73" fmla="*/ 16 h 346"/>
                <a:gd name="T74" fmla="*/ 258 w 256"/>
                <a:gd name="T75" fmla="*/ 8 h 346"/>
                <a:gd name="T76" fmla="*/ 250 w 256"/>
                <a:gd name="T77" fmla="*/ 2 h 346"/>
                <a:gd name="T78" fmla="*/ 238 w 256"/>
                <a:gd name="T79" fmla="*/ 0 h 346"/>
                <a:gd name="T80" fmla="*/ 223 w 256"/>
                <a:gd name="T81" fmla="*/ 2 h 346"/>
                <a:gd name="T82" fmla="*/ 211 w 256"/>
                <a:gd name="T83" fmla="*/ 10 h 346"/>
                <a:gd name="T84" fmla="*/ 199 w 256"/>
                <a:gd name="T85" fmla="*/ 24 h 346"/>
                <a:gd name="T86" fmla="*/ 183 w 256"/>
                <a:gd name="T87" fmla="*/ 39 h 3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56" h="346">
                  <a:moveTo>
                    <a:pt x="162" y="28"/>
                  </a:moveTo>
                  <a:lnTo>
                    <a:pt x="162" y="28"/>
                  </a:lnTo>
                  <a:lnTo>
                    <a:pt x="156" y="46"/>
                  </a:lnTo>
                  <a:lnTo>
                    <a:pt x="148" y="64"/>
                  </a:lnTo>
                  <a:lnTo>
                    <a:pt x="138" y="84"/>
                  </a:lnTo>
                  <a:lnTo>
                    <a:pt x="124" y="104"/>
                  </a:lnTo>
                  <a:lnTo>
                    <a:pt x="94" y="144"/>
                  </a:lnTo>
                  <a:lnTo>
                    <a:pt x="62" y="186"/>
                  </a:lnTo>
                  <a:lnTo>
                    <a:pt x="32" y="230"/>
                  </a:lnTo>
                  <a:lnTo>
                    <a:pt x="20" y="250"/>
                  </a:lnTo>
                  <a:lnTo>
                    <a:pt x="10" y="270"/>
                  </a:lnTo>
                  <a:lnTo>
                    <a:pt x="4" y="290"/>
                  </a:lnTo>
                  <a:lnTo>
                    <a:pt x="0" y="310"/>
                  </a:lnTo>
                  <a:lnTo>
                    <a:pt x="2" y="328"/>
                  </a:lnTo>
                  <a:lnTo>
                    <a:pt x="4" y="338"/>
                  </a:lnTo>
                  <a:lnTo>
                    <a:pt x="6" y="346"/>
                  </a:lnTo>
                  <a:lnTo>
                    <a:pt x="18" y="344"/>
                  </a:lnTo>
                  <a:lnTo>
                    <a:pt x="30" y="340"/>
                  </a:lnTo>
                  <a:lnTo>
                    <a:pt x="44" y="332"/>
                  </a:lnTo>
                  <a:lnTo>
                    <a:pt x="60" y="322"/>
                  </a:lnTo>
                  <a:lnTo>
                    <a:pt x="92" y="300"/>
                  </a:lnTo>
                  <a:lnTo>
                    <a:pt x="126" y="272"/>
                  </a:lnTo>
                  <a:lnTo>
                    <a:pt x="160" y="242"/>
                  </a:lnTo>
                  <a:lnTo>
                    <a:pt x="190" y="212"/>
                  </a:lnTo>
                  <a:lnTo>
                    <a:pt x="214" y="186"/>
                  </a:lnTo>
                  <a:lnTo>
                    <a:pt x="230" y="166"/>
                  </a:lnTo>
                  <a:lnTo>
                    <a:pt x="238" y="150"/>
                  </a:lnTo>
                  <a:lnTo>
                    <a:pt x="246" y="134"/>
                  </a:lnTo>
                  <a:lnTo>
                    <a:pt x="252" y="116"/>
                  </a:lnTo>
                  <a:lnTo>
                    <a:pt x="254" y="96"/>
                  </a:lnTo>
                  <a:lnTo>
                    <a:pt x="256" y="78"/>
                  </a:lnTo>
                  <a:lnTo>
                    <a:pt x="256" y="60"/>
                  </a:lnTo>
                  <a:lnTo>
                    <a:pt x="254" y="44"/>
                  </a:lnTo>
                  <a:lnTo>
                    <a:pt x="250" y="30"/>
                  </a:lnTo>
                  <a:lnTo>
                    <a:pt x="244" y="16"/>
                  </a:lnTo>
                  <a:lnTo>
                    <a:pt x="238" y="8"/>
                  </a:lnTo>
                  <a:lnTo>
                    <a:pt x="230" y="2"/>
                  </a:lnTo>
                  <a:lnTo>
                    <a:pt x="220" y="0"/>
                  </a:lnTo>
                  <a:lnTo>
                    <a:pt x="208" y="2"/>
                  </a:lnTo>
                  <a:lnTo>
                    <a:pt x="196" y="10"/>
                  </a:lnTo>
                  <a:lnTo>
                    <a:pt x="184" y="24"/>
                  </a:lnTo>
                  <a:lnTo>
                    <a:pt x="168" y="4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282"/>
            <p:cNvSpPr>
              <a:spLocks/>
            </p:cNvSpPr>
            <p:nvPr userDrawn="1"/>
          </p:nvSpPr>
          <p:spPr bwMode="auto">
            <a:xfrm>
              <a:off x="6236" y="-3148"/>
              <a:ext cx="160" cy="360"/>
            </a:xfrm>
            <a:custGeom>
              <a:avLst/>
              <a:gdLst>
                <a:gd name="T0" fmla="*/ 65 w 172"/>
                <a:gd name="T1" fmla="*/ 48 h 346"/>
                <a:gd name="T2" fmla="*/ 65 w 172"/>
                <a:gd name="T3" fmla="*/ 48 h 346"/>
                <a:gd name="T4" fmla="*/ 64 w 172"/>
                <a:gd name="T5" fmla="*/ 79 h 346"/>
                <a:gd name="T6" fmla="*/ 60 w 172"/>
                <a:gd name="T7" fmla="*/ 110 h 346"/>
                <a:gd name="T8" fmla="*/ 56 w 172"/>
                <a:gd name="T9" fmla="*/ 139 h 346"/>
                <a:gd name="T10" fmla="*/ 50 w 172"/>
                <a:gd name="T11" fmla="*/ 169 h 346"/>
                <a:gd name="T12" fmla="*/ 45 w 172"/>
                <a:gd name="T13" fmla="*/ 195 h 346"/>
                <a:gd name="T14" fmla="*/ 38 w 172"/>
                <a:gd name="T15" fmla="*/ 224 h 346"/>
                <a:gd name="T16" fmla="*/ 20 w 172"/>
                <a:gd name="T17" fmla="*/ 280 h 346"/>
                <a:gd name="T18" fmla="*/ 20 w 172"/>
                <a:gd name="T19" fmla="*/ 280 h 346"/>
                <a:gd name="T20" fmla="*/ 11 w 172"/>
                <a:gd name="T21" fmla="*/ 317 h 346"/>
                <a:gd name="T22" fmla="*/ 6 w 172"/>
                <a:gd name="T23" fmla="*/ 352 h 346"/>
                <a:gd name="T24" fmla="*/ 0 w 172"/>
                <a:gd name="T25" fmla="*/ 383 h 346"/>
                <a:gd name="T26" fmla="*/ 0 w 172"/>
                <a:gd name="T27" fmla="*/ 395 h 346"/>
                <a:gd name="T28" fmla="*/ 0 w 172"/>
                <a:gd name="T29" fmla="*/ 405 h 346"/>
                <a:gd name="T30" fmla="*/ 4 w 172"/>
                <a:gd name="T31" fmla="*/ 414 h 346"/>
                <a:gd name="T32" fmla="*/ 7 w 172"/>
                <a:gd name="T33" fmla="*/ 419 h 346"/>
                <a:gd name="T34" fmla="*/ 7 w 172"/>
                <a:gd name="T35" fmla="*/ 422 h 346"/>
                <a:gd name="T36" fmla="*/ 15 w 172"/>
                <a:gd name="T37" fmla="*/ 422 h 346"/>
                <a:gd name="T38" fmla="*/ 20 w 172"/>
                <a:gd name="T39" fmla="*/ 414 h 346"/>
                <a:gd name="T40" fmla="*/ 29 w 172"/>
                <a:gd name="T41" fmla="*/ 405 h 346"/>
                <a:gd name="T42" fmla="*/ 39 w 172"/>
                <a:gd name="T43" fmla="*/ 390 h 346"/>
                <a:gd name="T44" fmla="*/ 48 w 172"/>
                <a:gd name="T45" fmla="*/ 368 h 346"/>
                <a:gd name="T46" fmla="*/ 48 w 172"/>
                <a:gd name="T47" fmla="*/ 368 h 346"/>
                <a:gd name="T48" fmla="*/ 70 w 172"/>
                <a:gd name="T49" fmla="*/ 325 h 346"/>
                <a:gd name="T50" fmla="*/ 91 w 172"/>
                <a:gd name="T51" fmla="*/ 268 h 346"/>
                <a:gd name="T52" fmla="*/ 100 w 172"/>
                <a:gd name="T53" fmla="*/ 239 h 346"/>
                <a:gd name="T54" fmla="*/ 109 w 172"/>
                <a:gd name="T55" fmla="*/ 210 h 346"/>
                <a:gd name="T56" fmla="*/ 114 w 172"/>
                <a:gd name="T57" fmla="*/ 183 h 346"/>
                <a:gd name="T58" fmla="*/ 118 w 172"/>
                <a:gd name="T59" fmla="*/ 158 h 346"/>
                <a:gd name="T60" fmla="*/ 118 w 172"/>
                <a:gd name="T61" fmla="*/ 158 h 346"/>
                <a:gd name="T62" fmla="*/ 120 w 172"/>
                <a:gd name="T63" fmla="*/ 142 h 346"/>
                <a:gd name="T64" fmla="*/ 118 w 172"/>
                <a:gd name="T65" fmla="*/ 124 h 346"/>
                <a:gd name="T66" fmla="*/ 117 w 172"/>
                <a:gd name="T67" fmla="*/ 108 h 346"/>
                <a:gd name="T68" fmla="*/ 114 w 172"/>
                <a:gd name="T69" fmla="*/ 89 h 346"/>
                <a:gd name="T70" fmla="*/ 107 w 172"/>
                <a:gd name="T71" fmla="*/ 56 h 346"/>
                <a:gd name="T72" fmla="*/ 98 w 172"/>
                <a:gd name="T73" fmla="*/ 27 h 346"/>
                <a:gd name="T74" fmla="*/ 93 w 172"/>
                <a:gd name="T75" fmla="*/ 12 h 346"/>
                <a:gd name="T76" fmla="*/ 87 w 172"/>
                <a:gd name="T77" fmla="*/ 4 h 346"/>
                <a:gd name="T78" fmla="*/ 82 w 172"/>
                <a:gd name="T79" fmla="*/ 0 h 346"/>
                <a:gd name="T80" fmla="*/ 78 w 172"/>
                <a:gd name="T81" fmla="*/ 0 h 346"/>
                <a:gd name="T82" fmla="*/ 74 w 172"/>
                <a:gd name="T83" fmla="*/ 2 h 346"/>
                <a:gd name="T84" fmla="*/ 70 w 172"/>
                <a:gd name="T85" fmla="*/ 10 h 346"/>
                <a:gd name="T86" fmla="*/ 67 w 172"/>
                <a:gd name="T87" fmla="*/ 27 h 346"/>
                <a:gd name="T88" fmla="*/ 65 w 172"/>
                <a:gd name="T89" fmla="*/ 48 h 3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46">
                  <a:moveTo>
                    <a:pt x="94" y="38"/>
                  </a:moveTo>
                  <a:lnTo>
                    <a:pt x="94" y="38"/>
                  </a:lnTo>
                  <a:lnTo>
                    <a:pt x="92" y="64"/>
                  </a:lnTo>
                  <a:lnTo>
                    <a:pt x="86" y="90"/>
                  </a:lnTo>
                  <a:lnTo>
                    <a:pt x="80" y="114"/>
                  </a:lnTo>
                  <a:lnTo>
                    <a:pt x="72" y="138"/>
                  </a:lnTo>
                  <a:lnTo>
                    <a:pt x="64" y="160"/>
                  </a:lnTo>
                  <a:lnTo>
                    <a:pt x="54" y="184"/>
                  </a:lnTo>
                  <a:lnTo>
                    <a:pt x="30" y="230"/>
                  </a:lnTo>
                  <a:lnTo>
                    <a:pt x="16" y="260"/>
                  </a:lnTo>
                  <a:lnTo>
                    <a:pt x="6" y="288"/>
                  </a:lnTo>
                  <a:lnTo>
                    <a:pt x="0" y="314"/>
                  </a:lnTo>
                  <a:lnTo>
                    <a:pt x="0" y="324"/>
                  </a:lnTo>
                  <a:lnTo>
                    <a:pt x="0" y="332"/>
                  </a:lnTo>
                  <a:lnTo>
                    <a:pt x="4" y="340"/>
                  </a:lnTo>
                  <a:lnTo>
                    <a:pt x="8" y="344"/>
                  </a:lnTo>
                  <a:lnTo>
                    <a:pt x="12" y="346"/>
                  </a:lnTo>
                  <a:lnTo>
                    <a:pt x="20" y="346"/>
                  </a:lnTo>
                  <a:lnTo>
                    <a:pt x="30" y="340"/>
                  </a:lnTo>
                  <a:lnTo>
                    <a:pt x="42" y="332"/>
                  </a:lnTo>
                  <a:lnTo>
                    <a:pt x="56" y="320"/>
                  </a:lnTo>
                  <a:lnTo>
                    <a:pt x="70" y="302"/>
                  </a:lnTo>
                  <a:lnTo>
                    <a:pt x="100" y="266"/>
                  </a:lnTo>
                  <a:lnTo>
                    <a:pt x="130" y="220"/>
                  </a:lnTo>
                  <a:lnTo>
                    <a:pt x="144" y="196"/>
                  </a:lnTo>
                  <a:lnTo>
                    <a:pt x="156" y="172"/>
                  </a:lnTo>
                  <a:lnTo>
                    <a:pt x="164" y="150"/>
                  </a:lnTo>
                  <a:lnTo>
                    <a:pt x="170" y="130"/>
                  </a:lnTo>
                  <a:lnTo>
                    <a:pt x="172" y="116"/>
                  </a:lnTo>
                  <a:lnTo>
                    <a:pt x="170" y="102"/>
                  </a:lnTo>
                  <a:lnTo>
                    <a:pt x="168" y="88"/>
                  </a:lnTo>
                  <a:lnTo>
                    <a:pt x="164" y="74"/>
                  </a:lnTo>
                  <a:lnTo>
                    <a:pt x="154" y="46"/>
                  </a:lnTo>
                  <a:lnTo>
                    <a:pt x="140" y="22"/>
                  </a:lnTo>
                  <a:lnTo>
                    <a:pt x="134" y="12"/>
                  </a:lnTo>
                  <a:lnTo>
                    <a:pt x="126" y="4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6" y="2"/>
                  </a:lnTo>
                  <a:lnTo>
                    <a:pt x="100" y="10"/>
                  </a:lnTo>
                  <a:lnTo>
                    <a:pt x="96" y="22"/>
                  </a:lnTo>
                  <a:lnTo>
                    <a:pt x="94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283"/>
            <p:cNvSpPr>
              <a:spLocks/>
            </p:cNvSpPr>
            <p:nvPr userDrawn="1"/>
          </p:nvSpPr>
          <p:spPr bwMode="auto">
            <a:xfrm>
              <a:off x="6236" y="-3148"/>
              <a:ext cx="160" cy="360"/>
            </a:xfrm>
            <a:custGeom>
              <a:avLst/>
              <a:gdLst>
                <a:gd name="T0" fmla="*/ 65 w 172"/>
                <a:gd name="T1" fmla="*/ 48 h 346"/>
                <a:gd name="T2" fmla="*/ 65 w 172"/>
                <a:gd name="T3" fmla="*/ 48 h 346"/>
                <a:gd name="T4" fmla="*/ 64 w 172"/>
                <a:gd name="T5" fmla="*/ 79 h 346"/>
                <a:gd name="T6" fmla="*/ 60 w 172"/>
                <a:gd name="T7" fmla="*/ 110 h 346"/>
                <a:gd name="T8" fmla="*/ 56 w 172"/>
                <a:gd name="T9" fmla="*/ 139 h 346"/>
                <a:gd name="T10" fmla="*/ 50 w 172"/>
                <a:gd name="T11" fmla="*/ 169 h 346"/>
                <a:gd name="T12" fmla="*/ 45 w 172"/>
                <a:gd name="T13" fmla="*/ 195 h 346"/>
                <a:gd name="T14" fmla="*/ 38 w 172"/>
                <a:gd name="T15" fmla="*/ 224 h 346"/>
                <a:gd name="T16" fmla="*/ 20 w 172"/>
                <a:gd name="T17" fmla="*/ 280 h 346"/>
                <a:gd name="T18" fmla="*/ 20 w 172"/>
                <a:gd name="T19" fmla="*/ 280 h 346"/>
                <a:gd name="T20" fmla="*/ 11 w 172"/>
                <a:gd name="T21" fmla="*/ 317 h 346"/>
                <a:gd name="T22" fmla="*/ 6 w 172"/>
                <a:gd name="T23" fmla="*/ 352 h 346"/>
                <a:gd name="T24" fmla="*/ 0 w 172"/>
                <a:gd name="T25" fmla="*/ 383 h 346"/>
                <a:gd name="T26" fmla="*/ 0 w 172"/>
                <a:gd name="T27" fmla="*/ 395 h 346"/>
                <a:gd name="T28" fmla="*/ 0 w 172"/>
                <a:gd name="T29" fmla="*/ 405 h 346"/>
                <a:gd name="T30" fmla="*/ 4 w 172"/>
                <a:gd name="T31" fmla="*/ 414 h 346"/>
                <a:gd name="T32" fmla="*/ 7 w 172"/>
                <a:gd name="T33" fmla="*/ 419 h 346"/>
                <a:gd name="T34" fmla="*/ 7 w 172"/>
                <a:gd name="T35" fmla="*/ 422 h 346"/>
                <a:gd name="T36" fmla="*/ 15 w 172"/>
                <a:gd name="T37" fmla="*/ 422 h 346"/>
                <a:gd name="T38" fmla="*/ 20 w 172"/>
                <a:gd name="T39" fmla="*/ 414 h 346"/>
                <a:gd name="T40" fmla="*/ 29 w 172"/>
                <a:gd name="T41" fmla="*/ 405 h 346"/>
                <a:gd name="T42" fmla="*/ 39 w 172"/>
                <a:gd name="T43" fmla="*/ 390 h 346"/>
                <a:gd name="T44" fmla="*/ 48 w 172"/>
                <a:gd name="T45" fmla="*/ 368 h 346"/>
                <a:gd name="T46" fmla="*/ 48 w 172"/>
                <a:gd name="T47" fmla="*/ 368 h 346"/>
                <a:gd name="T48" fmla="*/ 70 w 172"/>
                <a:gd name="T49" fmla="*/ 325 h 346"/>
                <a:gd name="T50" fmla="*/ 91 w 172"/>
                <a:gd name="T51" fmla="*/ 268 h 346"/>
                <a:gd name="T52" fmla="*/ 100 w 172"/>
                <a:gd name="T53" fmla="*/ 239 h 346"/>
                <a:gd name="T54" fmla="*/ 109 w 172"/>
                <a:gd name="T55" fmla="*/ 210 h 346"/>
                <a:gd name="T56" fmla="*/ 114 w 172"/>
                <a:gd name="T57" fmla="*/ 183 h 346"/>
                <a:gd name="T58" fmla="*/ 118 w 172"/>
                <a:gd name="T59" fmla="*/ 158 h 346"/>
                <a:gd name="T60" fmla="*/ 118 w 172"/>
                <a:gd name="T61" fmla="*/ 158 h 346"/>
                <a:gd name="T62" fmla="*/ 120 w 172"/>
                <a:gd name="T63" fmla="*/ 142 h 346"/>
                <a:gd name="T64" fmla="*/ 118 w 172"/>
                <a:gd name="T65" fmla="*/ 124 h 346"/>
                <a:gd name="T66" fmla="*/ 117 w 172"/>
                <a:gd name="T67" fmla="*/ 108 h 346"/>
                <a:gd name="T68" fmla="*/ 114 w 172"/>
                <a:gd name="T69" fmla="*/ 89 h 346"/>
                <a:gd name="T70" fmla="*/ 107 w 172"/>
                <a:gd name="T71" fmla="*/ 56 h 346"/>
                <a:gd name="T72" fmla="*/ 98 w 172"/>
                <a:gd name="T73" fmla="*/ 27 h 346"/>
                <a:gd name="T74" fmla="*/ 93 w 172"/>
                <a:gd name="T75" fmla="*/ 12 h 346"/>
                <a:gd name="T76" fmla="*/ 87 w 172"/>
                <a:gd name="T77" fmla="*/ 4 h 346"/>
                <a:gd name="T78" fmla="*/ 82 w 172"/>
                <a:gd name="T79" fmla="*/ 0 h 346"/>
                <a:gd name="T80" fmla="*/ 78 w 172"/>
                <a:gd name="T81" fmla="*/ 0 h 346"/>
                <a:gd name="T82" fmla="*/ 74 w 172"/>
                <a:gd name="T83" fmla="*/ 2 h 346"/>
                <a:gd name="T84" fmla="*/ 70 w 172"/>
                <a:gd name="T85" fmla="*/ 10 h 346"/>
                <a:gd name="T86" fmla="*/ 67 w 172"/>
                <a:gd name="T87" fmla="*/ 27 h 346"/>
                <a:gd name="T88" fmla="*/ 65 w 172"/>
                <a:gd name="T89" fmla="*/ 48 h 3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46">
                  <a:moveTo>
                    <a:pt x="94" y="38"/>
                  </a:moveTo>
                  <a:lnTo>
                    <a:pt x="94" y="38"/>
                  </a:lnTo>
                  <a:lnTo>
                    <a:pt x="92" y="64"/>
                  </a:lnTo>
                  <a:lnTo>
                    <a:pt x="86" y="90"/>
                  </a:lnTo>
                  <a:lnTo>
                    <a:pt x="80" y="114"/>
                  </a:lnTo>
                  <a:lnTo>
                    <a:pt x="72" y="138"/>
                  </a:lnTo>
                  <a:lnTo>
                    <a:pt x="64" y="160"/>
                  </a:lnTo>
                  <a:lnTo>
                    <a:pt x="54" y="184"/>
                  </a:lnTo>
                  <a:lnTo>
                    <a:pt x="30" y="230"/>
                  </a:lnTo>
                  <a:lnTo>
                    <a:pt x="16" y="260"/>
                  </a:lnTo>
                  <a:lnTo>
                    <a:pt x="6" y="288"/>
                  </a:lnTo>
                  <a:lnTo>
                    <a:pt x="0" y="314"/>
                  </a:lnTo>
                  <a:lnTo>
                    <a:pt x="0" y="324"/>
                  </a:lnTo>
                  <a:lnTo>
                    <a:pt x="0" y="332"/>
                  </a:lnTo>
                  <a:lnTo>
                    <a:pt x="4" y="340"/>
                  </a:lnTo>
                  <a:lnTo>
                    <a:pt x="8" y="344"/>
                  </a:lnTo>
                  <a:lnTo>
                    <a:pt x="12" y="346"/>
                  </a:lnTo>
                  <a:lnTo>
                    <a:pt x="20" y="346"/>
                  </a:lnTo>
                  <a:lnTo>
                    <a:pt x="30" y="340"/>
                  </a:lnTo>
                  <a:lnTo>
                    <a:pt x="42" y="332"/>
                  </a:lnTo>
                  <a:lnTo>
                    <a:pt x="56" y="320"/>
                  </a:lnTo>
                  <a:lnTo>
                    <a:pt x="70" y="302"/>
                  </a:lnTo>
                  <a:lnTo>
                    <a:pt x="100" y="266"/>
                  </a:lnTo>
                  <a:lnTo>
                    <a:pt x="130" y="220"/>
                  </a:lnTo>
                  <a:lnTo>
                    <a:pt x="144" y="196"/>
                  </a:lnTo>
                  <a:lnTo>
                    <a:pt x="156" y="172"/>
                  </a:lnTo>
                  <a:lnTo>
                    <a:pt x="164" y="150"/>
                  </a:lnTo>
                  <a:lnTo>
                    <a:pt x="170" y="130"/>
                  </a:lnTo>
                  <a:lnTo>
                    <a:pt x="172" y="116"/>
                  </a:lnTo>
                  <a:lnTo>
                    <a:pt x="170" y="102"/>
                  </a:lnTo>
                  <a:lnTo>
                    <a:pt x="168" y="88"/>
                  </a:lnTo>
                  <a:lnTo>
                    <a:pt x="164" y="74"/>
                  </a:lnTo>
                  <a:lnTo>
                    <a:pt x="154" y="46"/>
                  </a:lnTo>
                  <a:lnTo>
                    <a:pt x="140" y="22"/>
                  </a:lnTo>
                  <a:lnTo>
                    <a:pt x="134" y="12"/>
                  </a:lnTo>
                  <a:lnTo>
                    <a:pt x="126" y="4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6" y="2"/>
                  </a:lnTo>
                  <a:lnTo>
                    <a:pt x="100" y="10"/>
                  </a:lnTo>
                  <a:lnTo>
                    <a:pt x="96" y="22"/>
                  </a:lnTo>
                  <a:lnTo>
                    <a:pt x="94" y="38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284"/>
            <p:cNvSpPr>
              <a:spLocks/>
            </p:cNvSpPr>
            <p:nvPr userDrawn="1"/>
          </p:nvSpPr>
          <p:spPr bwMode="auto">
            <a:xfrm>
              <a:off x="5716" y="-2727"/>
              <a:ext cx="200" cy="360"/>
            </a:xfrm>
            <a:custGeom>
              <a:avLst/>
              <a:gdLst>
                <a:gd name="T0" fmla="*/ 92 w 200"/>
                <a:gd name="T1" fmla="*/ 84 h 360"/>
                <a:gd name="T2" fmla="*/ 92 w 200"/>
                <a:gd name="T3" fmla="*/ 84 h 360"/>
                <a:gd name="T4" fmla="*/ 80 w 200"/>
                <a:gd name="T5" fmla="*/ 116 h 360"/>
                <a:gd name="T6" fmla="*/ 66 w 200"/>
                <a:gd name="T7" fmla="*/ 150 h 360"/>
                <a:gd name="T8" fmla="*/ 36 w 200"/>
                <a:gd name="T9" fmla="*/ 216 h 360"/>
                <a:gd name="T10" fmla="*/ 22 w 200"/>
                <a:gd name="T11" fmla="*/ 248 h 360"/>
                <a:gd name="T12" fmla="*/ 10 w 200"/>
                <a:gd name="T13" fmla="*/ 282 h 360"/>
                <a:gd name="T14" fmla="*/ 2 w 200"/>
                <a:gd name="T15" fmla="*/ 316 h 360"/>
                <a:gd name="T16" fmla="*/ 0 w 200"/>
                <a:gd name="T17" fmla="*/ 332 h 360"/>
                <a:gd name="T18" fmla="*/ 0 w 200"/>
                <a:gd name="T19" fmla="*/ 348 h 360"/>
                <a:gd name="T20" fmla="*/ 0 w 200"/>
                <a:gd name="T21" fmla="*/ 348 h 360"/>
                <a:gd name="T22" fmla="*/ 12 w 200"/>
                <a:gd name="T23" fmla="*/ 354 h 360"/>
                <a:gd name="T24" fmla="*/ 24 w 200"/>
                <a:gd name="T25" fmla="*/ 358 h 360"/>
                <a:gd name="T26" fmla="*/ 36 w 200"/>
                <a:gd name="T27" fmla="*/ 360 h 360"/>
                <a:gd name="T28" fmla="*/ 48 w 200"/>
                <a:gd name="T29" fmla="*/ 358 h 360"/>
                <a:gd name="T30" fmla="*/ 58 w 200"/>
                <a:gd name="T31" fmla="*/ 356 h 360"/>
                <a:gd name="T32" fmla="*/ 70 w 200"/>
                <a:gd name="T33" fmla="*/ 352 h 360"/>
                <a:gd name="T34" fmla="*/ 80 w 200"/>
                <a:gd name="T35" fmla="*/ 346 h 360"/>
                <a:gd name="T36" fmla="*/ 90 w 200"/>
                <a:gd name="T37" fmla="*/ 338 h 360"/>
                <a:gd name="T38" fmla="*/ 98 w 200"/>
                <a:gd name="T39" fmla="*/ 328 h 360"/>
                <a:gd name="T40" fmla="*/ 108 w 200"/>
                <a:gd name="T41" fmla="*/ 318 h 360"/>
                <a:gd name="T42" fmla="*/ 126 w 200"/>
                <a:gd name="T43" fmla="*/ 294 h 360"/>
                <a:gd name="T44" fmla="*/ 140 w 200"/>
                <a:gd name="T45" fmla="*/ 266 h 360"/>
                <a:gd name="T46" fmla="*/ 154 w 200"/>
                <a:gd name="T47" fmla="*/ 234 h 360"/>
                <a:gd name="T48" fmla="*/ 166 w 200"/>
                <a:gd name="T49" fmla="*/ 202 h 360"/>
                <a:gd name="T50" fmla="*/ 176 w 200"/>
                <a:gd name="T51" fmla="*/ 168 h 360"/>
                <a:gd name="T52" fmla="*/ 184 w 200"/>
                <a:gd name="T53" fmla="*/ 134 h 360"/>
                <a:gd name="T54" fmla="*/ 192 w 200"/>
                <a:gd name="T55" fmla="*/ 102 h 360"/>
                <a:gd name="T56" fmla="*/ 196 w 200"/>
                <a:gd name="T57" fmla="*/ 72 h 360"/>
                <a:gd name="T58" fmla="*/ 200 w 200"/>
                <a:gd name="T59" fmla="*/ 44 h 360"/>
                <a:gd name="T60" fmla="*/ 200 w 200"/>
                <a:gd name="T61" fmla="*/ 20 h 360"/>
                <a:gd name="T62" fmla="*/ 200 w 200"/>
                <a:gd name="T63" fmla="*/ 0 h 360"/>
                <a:gd name="T64" fmla="*/ 200 w 200"/>
                <a:gd name="T65" fmla="*/ 0 h 360"/>
                <a:gd name="T66" fmla="*/ 184 w 200"/>
                <a:gd name="T67" fmla="*/ 2 h 360"/>
                <a:gd name="T68" fmla="*/ 170 w 200"/>
                <a:gd name="T69" fmla="*/ 6 h 360"/>
                <a:gd name="T70" fmla="*/ 156 w 200"/>
                <a:gd name="T71" fmla="*/ 14 h 360"/>
                <a:gd name="T72" fmla="*/ 142 w 200"/>
                <a:gd name="T73" fmla="*/ 22 h 360"/>
                <a:gd name="T74" fmla="*/ 130 w 200"/>
                <a:gd name="T75" fmla="*/ 32 h 360"/>
                <a:gd name="T76" fmla="*/ 118 w 200"/>
                <a:gd name="T77" fmla="*/ 44 h 360"/>
                <a:gd name="T78" fmla="*/ 108 w 200"/>
                <a:gd name="T79" fmla="*/ 56 h 360"/>
                <a:gd name="T80" fmla="*/ 100 w 200"/>
                <a:gd name="T81" fmla="*/ 70 h 360"/>
                <a:gd name="T82" fmla="*/ 92 w 200"/>
                <a:gd name="T83" fmla="*/ 84 h 36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0" h="360">
                  <a:moveTo>
                    <a:pt x="92" y="84"/>
                  </a:moveTo>
                  <a:lnTo>
                    <a:pt x="92" y="84"/>
                  </a:lnTo>
                  <a:lnTo>
                    <a:pt x="80" y="116"/>
                  </a:lnTo>
                  <a:lnTo>
                    <a:pt x="66" y="150"/>
                  </a:lnTo>
                  <a:lnTo>
                    <a:pt x="36" y="216"/>
                  </a:lnTo>
                  <a:lnTo>
                    <a:pt x="22" y="248"/>
                  </a:lnTo>
                  <a:lnTo>
                    <a:pt x="10" y="282"/>
                  </a:lnTo>
                  <a:lnTo>
                    <a:pt x="2" y="316"/>
                  </a:lnTo>
                  <a:lnTo>
                    <a:pt x="0" y="332"/>
                  </a:lnTo>
                  <a:lnTo>
                    <a:pt x="0" y="348"/>
                  </a:lnTo>
                  <a:lnTo>
                    <a:pt x="12" y="354"/>
                  </a:lnTo>
                  <a:lnTo>
                    <a:pt x="24" y="358"/>
                  </a:lnTo>
                  <a:lnTo>
                    <a:pt x="36" y="360"/>
                  </a:lnTo>
                  <a:lnTo>
                    <a:pt x="48" y="358"/>
                  </a:lnTo>
                  <a:lnTo>
                    <a:pt x="58" y="356"/>
                  </a:lnTo>
                  <a:lnTo>
                    <a:pt x="70" y="352"/>
                  </a:lnTo>
                  <a:lnTo>
                    <a:pt x="80" y="346"/>
                  </a:lnTo>
                  <a:lnTo>
                    <a:pt x="90" y="338"/>
                  </a:lnTo>
                  <a:lnTo>
                    <a:pt x="98" y="328"/>
                  </a:lnTo>
                  <a:lnTo>
                    <a:pt x="108" y="318"/>
                  </a:lnTo>
                  <a:lnTo>
                    <a:pt x="126" y="294"/>
                  </a:lnTo>
                  <a:lnTo>
                    <a:pt x="140" y="266"/>
                  </a:lnTo>
                  <a:lnTo>
                    <a:pt x="154" y="234"/>
                  </a:lnTo>
                  <a:lnTo>
                    <a:pt x="166" y="202"/>
                  </a:lnTo>
                  <a:lnTo>
                    <a:pt x="176" y="168"/>
                  </a:lnTo>
                  <a:lnTo>
                    <a:pt x="184" y="134"/>
                  </a:lnTo>
                  <a:lnTo>
                    <a:pt x="192" y="102"/>
                  </a:lnTo>
                  <a:lnTo>
                    <a:pt x="196" y="72"/>
                  </a:lnTo>
                  <a:lnTo>
                    <a:pt x="200" y="44"/>
                  </a:lnTo>
                  <a:lnTo>
                    <a:pt x="200" y="20"/>
                  </a:lnTo>
                  <a:lnTo>
                    <a:pt x="200" y="0"/>
                  </a:lnTo>
                  <a:lnTo>
                    <a:pt x="184" y="2"/>
                  </a:lnTo>
                  <a:lnTo>
                    <a:pt x="170" y="6"/>
                  </a:lnTo>
                  <a:lnTo>
                    <a:pt x="156" y="14"/>
                  </a:lnTo>
                  <a:lnTo>
                    <a:pt x="142" y="22"/>
                  </a:lnTo>
                  <a:lnTo>
                    <a:pt x="130" y="32"/>
                  </a:lnTo>
                  <a:lnTo>
                    <a:pt x="118" y="44"/>
                  </a:lnTo>
                  <a:lnTo>
                    <a:pt x="108" y="56"/>
                  </a:lnTo>
                  <a:lnTo>
                    <a:pt x="100" y="70"/>
                  </a:lnTo>
                  <a:lnTo>
                    <a:pt x="92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285"/>
            <p:cNvSpPr>
              <a:spLocks/>
            </p:cNvSpPr>
            <p:nvPr userDrawn="1"/>
          </p:nvSpPr>
          <p:spPr bwMode="auto">
            <a:xfrm>
              <a:off x="5716" y="-2727"/>
              <a:ext cx="200" cy="360"/>
            </a:xfrm>
            <a:custGeom>
              <a:avLst/>
              <a:gdLst>
                <a:gd name="T0" fmla="*/ 92 w 200"/>
                <a:gd name="T1" fmla="*/ 84 h 360"/>
                <a:gd name="T2" fmla="*/ 92 w 200"/>
                <a:gd name="T3" fmla="*/ 84 h 360"/>
                <a:gd name="T4" fmla="*/ 80 w 200"/>
                <a:gd name="T5" fmla="*/ 116 h 360"/>
                <a:gd name="T6" fmla="*/ 66 w 200"/>
                <a:gd name="T7" fmla="*/ 150 h 360"/>
                <a:gd name="T8" fmla="*/ 36 w 200"/>
                <a:gd name="T9" fmla="*/ 216 h 360"/>
                <a:gd name="T10" fmla="*/ 22 w 200"/>
                <a:gd name="T11" fmla="*/ 248 h 360"/>
                <a:gd name="T12" fmla="*/ 10 w 200"/>
                <a:gd name="T13" fmla="*/ 282 h 360"/>
                <a:gd name="T14" fmla="*/ 2 w 200"/>
                <a:gd name="T15" fmla="*/ 316 h 360"/>
                <a:gd name="T16" fmla="*/ 0 w 200"/>
                <a:gd name="T17" fmla="*/ 332 h 360"/>
                <a:gd name="T18" fmla="*/ 0 w 200"/>
                <a:gd name="T19" fmla="*/ 348 h 360"/>
                <a:gd name="T20" fmla="*/ 0 w 200"/>
                <a:gd name="T21" fmla="*/ 348 h 360"/>
                <a:gd name="T22" fmla="*/ 12 w 200"/>
                <a:gd name="T23" fmla="*/ 354 h 360"/>
                <a:gd name="T24" fmla="*/ 24 w 200"/>
                <a:gd name="T25" fmla="*/ 358 h 360"/>
                <a:gd name="T26" fmla="*/ 36 w 200"/>
                <a:gd name="T27" fmla="*/ 360 h 360"/>
                <a:gd name="T28" fmla="*/ 48 w 200"/>
                <a:gd name="T29" fmla="*/ 358 h 360"/>
                <a:gd name="T30" fmla="*/ 58 w 200"/>
                <a:gd name="T31" fmla="*/ 356 h 360"/>
                <a:gd name="T32" fmla="*/ 70 w 200"/>
                <a:gd name="T33" fmla="*/ 352 h 360"/>
                <a:gd name="T34" fmla="*/ 80 w 200"/>
                <a:gd name="T35" fmla="*/ 346 h 360"/>
                <a:gd name="T36" fmla="*/ 90 w 200"/>
                <a:gd name="T37" fmla="*/ 338 h 360"/>
                <a:gd name="T38" fmla="*/ 98 w 200"/>
                <a:gd name="T39" fmla="*/ 328 h 360"/>
                <a:gd name="T40" fmla="*/ 108 w 200"/>
                <a:gd name="T41" fmla="*/ 318 h 360"/>
                <a:gd name="T42" fmla="*/ 126 w 200"/>
                <a:gd name="T43" fmla="*/ 294 h 360"/>
                <a:gd name="T44" fmla="*/ 140 w 200"/>
                <a:gd name="T45" fmla="*/ 266 h 360"/>
                <a:gd name="T46" fmla="*/ 154 w 200"/>
                <a:gd name="T47" fmla="*/ 234 h 360"/>
                <a:gd name="T48" fmla="*/ 166 w 200"/>
                <a:gd name="T49" fmla="*/ 202 h 360"/>
                <a:gd name="T50" fmla="*/ 176 w 200"/>
                <a:gd name="T51" fmla="*/ 168 h 360"/>
                <a:gd name="T52" fmla="*/ 184 w 200"/>
                <a:gd name="T53" fmla="*/ 134 h 360"/>
                <a:gd name="T54" fmla="*/ 192 w 200"/>
                <a:gd name="T55" fmla="*/ 102 h 360"/>
                <a:gd name="T56" fmla="*/ 196 w 200"/>
                <a:gd name="T57" fmla="*/ 72 h 360"/>
                <a:gd name="T58" fmla="*/ 200 w 200"/>
                <a:gd name="T59" fmla="*/ 44 h 360"/>
                <a:gd name="T60" fmla="*/ 200 w 200"/>
                <a:gd name="T61" fmla="*/ 20 h 360"/>
                <a:gd name="T62" fmla="*/ 200 w 200"/>
                <a:gd name="T63" fmla="*/ 0 h 360"/>
                <a:gd name="T64" fmla="*/ 200 w 200"/>
                <a:gd name="T65" fmla="*/ 0 h 360"/>
                <a:gd name="T66" fmla="*/ 184 w 200"/>
                <a:gd name="T67" fmla="*/ 2 h 360"/>
                <a:gd name="T68" fmla="*/ 170 w 200"/>
                <a:gd name="T69" fmla="*/ 6 h 360"/>
                <a:gd name="T70" fmla="*/ 156 w 200"/>
                <a:gd name="T71" fmla="*/ 14 h 360"/>
                <a:gd name="T72" fmla="*/ 142 w 200"/>
                <a:gd name="T73" fmla="*/ 22 h 360"/>
                <a:gd name="T74" fmla="*/ 130 w 200"/>
                <a:gd name="T75" fmla="*/ 32 h 360"/>
                <a:gd name="T76" fmla="*/ 118 w 200"/>
                <a:gd name="T77" fmla="*/ 44 h 360"/>
                <a:gd name="T78" fmla="*/ 108 w 200"/>
                <a:gd name="T79" fmla="*/ 56 h 360"/>
                <a:gd name="T80" fmla="*/ 100 w 200"/>
                <a:gd name="T81" fmla="*/ 70 h 3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0" h="360">
                  <a:moveTo>
                    <a:pt x="92" y="84"/>
                  </a:moveTo>
                  <a:lnTo>
                    <a:pt x="92" y="84"/>
                  </a:lnTo>
                  <a:lnTo>
                    <a:pt x="80" y="116"/>
                  </a:lnTo>
                  <a:lnTo>
                    <a:pt x="66" y="150"/>
                  </a:lnTo>
                  <a:lnTo>
                    <a:pt x="36" y="216"/>
                  </a:lnTo>
                  <a:lnTo>
                    <a:pt x="22" y="248"/>
                  </a:lnTo>
                  <a:lnTo>
                    <a:pt x="10" y="282"/>
                  </a:lnTo>
                  <a:lnTo>
                    <a:pt x="2" y="316"/>
                  </a:lnTo>
                  <a:lnTo>
                    <a:pt x="0" y="332"/>
                  </a:lnTo>
                  <a:lnTo>
                    <a:pt x="0" y="348"/>
                  </a:lnTo>
                  <a:lnTo>
                    <a:pt x="12" y="354"/>
                  </a:lnTo>
                  <a:lnTo>
                    <a:pt x="24" y="358"/>
                  </a:lnTo>
                  <a:lnTo>
                    <a:pt x="36" y="360"/>
                  </a:lnTo>
                  <a:lnTo>
                    <a:pt x="48" y="358"/>
                  </a:lnTo>
                  <a:lnTo>
                    <a:pt x="58" y="356"/>
                  </a:lnTo>
                  <a:lnTo>
                    <a:pt x="70" y="352"/>
                  </a:lnTo>
                  <a:lnTo>
                    <a:pt x="80" y="346"/>
                  </a:lnTo>
                  <a:lnTo>
                    <a:pt x="90" y="338"/>
                  </a:lnTo>
                  <a:lnTo>
                    <a:pt x="98" y="328"/>
                  </a:lnTo>
                  <a:lnTo>
                    <a:pt x="108" y="318"/>
                  </a:lnTo>
                  <a:lnTo>
                    <a:pt x="126" y="294"/>
                  </a:lnTo>
                  <a:lnTo>
                    <a:pt x="140" y="266"/>
                  </a:lnTo>
                  <a:lnTo>
                    <a:pt x="154" y="234"/>
                  </a:lnTo>
                  <a:lnTo>
                    <a:pt x="166" y="202"/>
                  </a:lnTo>
                  <a:lnTo>
                    <a:pt x="176" y="168"/>
                  </a:lnTo>
                  <a:lnTo>
                    <a:pt x="184" y="134"/>
                  </a:lnTo>
                  <a:lnTo>
                    <a:pt x="192" y="102"/>
                  </a:lnTo>
                  <a:lnTo>
                    <a:pt x="196" y="72"/>
                  </a:lnTo>
                  <a:lnTo>
                    <a:pt x="200" y="44"/>
                  </a:lnTo>
                  <a:lnTo>
                    <a:pt x="200" y="20"/>
                  </a:lnTo>
                  <a:lnTo>
                    <a:pt x="200" y="0"/>
                  </a:lnTo>
                  <a:lnTo>
                    <a:pt x="184" y="2"/>
                  </a:lnTo>
                  <a:lnTo>
                    <a:pt x="170" y="6"/>
                  </a:lnTo>
                  <a:lnTo>
                    <a:pt x="156" y="14"/>
                  </a:lnTo>
                  <a:lnTo>
                    <a:pt x="142" y="22"/>
                  </a:lnTo>
                  <a:lnTo>
                    <a:pt x="130" y="32"/>
                  </a:lnTo>
                  <a:lnTo>
                    <a:pt x="118" y="44"/>
                  </a:lnTo>
                  <a:lnTo>
                    <a:pt x="108" y="56"/>
                  </a:lnTo>
                  <a:lnTo>
                    <a:pt x="100" y="7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286"/>
            <p:cNvSpPr>
              <a:spLocks/>
            </p:cNvSpPr>
            <p:nvPr userDrawn="1"/>
          </p:nvSpPr>
          <p:spPr bwMode="auto">
            <a:xfrm>
              <a:off x="5316" y="-2727"/>
              <a:ext cx="160" cy="340"/>
            </a:xfrm>
            <a:custGeom>
              <a:avLst/>
              <a:gdLst>
                <a:gd name="T0" fmla="*/ 0 w 170"/>
                <a:gd name="T1" fmla="*/ 93 h 350"/>
                <a:gd name="T2" fmla="*/ 0 w 170"/>
                <a:gd name="T3" fmla="*/ 93 h 350"/>
                <a:gd name="T4" fmla="*/ 11 w 170"/>
                <a:gd name="T5" fmla="*/ 168 h 350"/>
                <a:gd name="T6" fmla="*/ 21 w 170"/>
                <a:gd name="T7" fmla="*/ 206 h 350"/>
                <a:gd name="T8" fmla="*/ 26 w 170"/>
                <a:gd name="T9" fmla="*/ 221 h 350"/>
                <a:gd name="T10" fmla="*/ 33 w 170"/>
                <a:gd name="T11" fmla="*/ 237 h 350"/>
                <a:gd name="T12" fmla="*/ 33 w 170"/>
                <a:gd name="T13" fmla="*/ 237 h 350"/>
                <a:gd name="T14" fmla="*/ 40 w 170"/>
                <a:gd name="T15" fmla="*/ 251 h 350"/>
                <a:gd name="T16" fmla="*/ 52 w 170"/>
                <a:gd name="T17" fmla="*/ 266 h 350"/>
                <a:gd name="T18" fmla="*/ 64 w 170"/>
                <a:gd name="T19" fmla="*/ 282 h 350"/>
                <a:gd name="T20" fmla="*/ 78 w 170"/>
                <a:gd name="T21" fmla="*/ 294 h 350"/>
                <a:gd name="T22" fmla="*/ 86 w 170"/>
                <a:gd name="T23" fmla="*/ 297 h 350"/>
                <a:gd name="T24" fmla="*/ 92 w 170"/>
                <a:gd name="T25" fmla="*/ 301 h 350"/>
                <a:gd name="T26" fmla="*/ 99 w 170"/>
                <a:gd name="T27" fmla="*/ 303 h 350"/>
                <a:gd name="T28" fmla="*/ 105 w 170"/>
                <a:gd name="T29" fmla="*/ 303 h 350"/>
                <a:gd name="T30" fmla="*/ 111 w 170"/>
                <a:gd name="T31" fmla="*/ 299 h 350"/>
                <a:gd name="T32" fmla="*/ 117 w 170"/>
                <a:gd name="T33" fmla="*/ 294 h 350"/>
                <a:gd name="T34" fmla="*/ 120 w 170"/>
                <a:gd name="T35" fmla="*/ 288 h 350"/>
                <a:gd name="T36" fmla="*/ 126 w 170"/>
                <a:gd name="T37" fmla="*/ 275 h 350"/>
                <a:gd name="T38" fmla="*/ 126 w 170"/>
                <a:gd name="T39" fmla="*/ 275 h 350"/>
                <a:gd name="T40" fmla="*/ 126 w 170"/>
                <a:gd name="T41" fmla="*/ 270 h 350"/>
                <a:gd name="T42" fmla="*/ 126 w 170"/>
                <a:gd name="T43" fmla="*/ 263 h 350"/>
                <a:gd name="T44" fmla="*/ 122 w 170"/>
                <a:gd name="T45" fmla="*/ 246 h 350"/>
                <a:gd name="T46" fmla="*/ 117 w 170"/>
                <a:gd name="T47" fmla="*/ 225 h 350"/>
                <a:gd name="T48" fmla="*/ 107 w 170"/>
                <a:gd name="T49" fmla="*/ 204 h 350"/>
                <a:gd name="T50" fmla="*/ 92 w 170"/>
                <a:gd name="T51" fmla="*/ 161 h 350"/>
                <a:gd name="T52" fmla="*/ 84 w 170"/>
                <a:gd name="T53" fmla="*/ 142 h 350"/>
                <a:gd name="T54" fmla="*/ 78 w 170"/>
                <a:gd name="T55" fmla="*/ 128 h 350"/>
                <a:gd name="T56" fmla="*/ 78 w 170"/>
                <a:gd name="T57" fmla="*/ 128 h 350"/>
                <a:gd name="T58" fmla="*/ 71 w 170"/>
                <a:gd name="T59" fmla="*/ 91 h 350"/>
                <a:gd name="T60" fmla="*/ 67 w 170"/>
                <a:gd name="T61" fmla="*/ 76 h 350"/>
                <a:gd name="T62" fmla="*/ 60 w 170"/>
                <a:gd name="T63" fmla="*/ 56 h 350"/>
                <a:gd name="T64" fmla="*/ 55 w 170"/>
                <a:gd name="T65" fmla="*/ 41 h 350"/>
                <a:gd name="T66" fmla="*/ 47 w 170"/>
                <a:gd name="T67" fmla="*/ 23 h 350"/>
                <a:gd name="T68" fmla="*/ 37 w 170"/>
                <a:gd name="T69" fmla="*/ 14 h 350"/>
                <a:gd name="T70" fmla="*/ 32 w 170"/>
                <a:gd name="T71" fmla="*/ 6 h 350"/>
                <a:gd name="T72" fmla="*/ 23 w 170"/>
                <a:gd name="T73" fmla="*/ 0 h 350"/>
                <a:gd name="T74" fmla="*/ 23 w 170"/>
                <a:gd name="T75" fmla="*/ 0 h 350"/>
                <a:gd name="T76" fmla="*/ 19 w 170"/>
                <a:gd name="T77" fmla="*/ 14 h 350"/>
                <a:gd name="T78" fmla="*/ 13 w 170"/>
                <a:gd name="T79" fmla="*/ 23 h 350"/>
                <a:gd name="T80" fmla="*/ 8 w 170"/>
                <a:gd name="T81" fmla="*/ 37 h 350"/>
                <a:gd name="T82" fmla="*/ 8 w 170"/>
                <a:gd name="T83" fmla="*/ 49 h 350"/>
                <a:gd name="T84" fmla="*/ 4 w 170"/>
                <a:gd name="T85" fmla="*/ 76 h 350"/>
                <a:gd name="T86" fmla="*/ 0 w 170"/>
                <a:gd name="T87" fmla="*/ 101 h 350"/>
                <a:gd name="T88" fmla="*/ 0 w 170"/>
                <a:gd name="T89" fmla="*/ 93 h 3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0" h="350">
                  <a:moveTo>
                    <a:pt x="0" y="108"/>
                  </a:moveTo>
                  <a:lnTo>
                    <a:pt x="0" y="108"/>
                  </a:lnTo>
                  <a:lnTo>
                    <a:pt x="16" y="194"/>
                  </a:lnTo>
                  <a:lnTo>
                    <a:pt x="28" y="238"/>
                  </a:lnTo>
                  <a:lnTo>
                    <a:pt x="36" y="256"/>
                  </a:lnTo>
                  <a:lnTo>
                    <a:pt x="44" y="274"/>
                  </a:lnTo>
                  <a:lnTo>
                    <a:pt x="54" y="290"/>
                  </a:lnTo>
                  <a:lnTo>
                    <a:pt x="70" y="308"/>
                  </a:lnTo>
                  <a:lnTo>
                    <a:pt x="86" y="326"/>
                  </a:lnTo>
                  <a:lnTo>
                    <a:pt x="106" y="340"/>
                  </a:lnTo>
                  <a:lnTo>
                    <a:pt x="116" y="344"/>
                  </a:lnTo>
                  <a:lnTo>
                    <a:pt x="124" y="348"/>
                  </a:lnTo>
                  <a:lnTo>
                    <a:pt x="134" y="350"/>
                  </a:lnTo>
                  <a:lnTo>
                    <a:pt x="142" y="350"/>
                  </a:lnTo>
                  <a:lnTo>
                    <a:pt x="150" y="346"/>
                  </a:lnTo>
                  <a:lnTo>
                    <a:pt x="158" y="340"/>
                  </a:lnTo>
                  <a:lnTo>
                    <a:pt x="164" y="332"/>
                  </a:lnTo>
                  <a:lnTo>
                    <a:pt x="170" y="318"/>
                  </a:lnTo>
                  <a:lnTo>
                    <a:pt x="170" y="312"/>
                  </a:lnTo>
                  <a:lnTo>
                    <a:pt x="170" y="304"/>
                  </a:lnTo>
                  <a:lnTo>
                    <a:pt x="166" y="284"/>
                  </a:lnTo>
                  <a:lnTo>
                    <a:pt x="158" y="260"/>
                  </a:lnTo>
                  <a:lnTo>
                    <a:pt x="146" y="236"/>
                  </a:lnTo>
                  <a:lnTo>
                    <a:pt x="124" y="186"/>
                  </a:lnTo>
                  <a:lnTo>
                    <a:pt x="114" y="164"/>
                  </a:lnTo>
                  <a:lnTo>
                    <a:pt x="106" y="148"/>
                  </a:lnTo>
                  <a:lnTo>
                    <a:pt x="96" y="106"/>
                  </a:lnTo>
                  <a:lnTo>
                    <a:pt x="90" y="86"/>
                  </a:lnTo>
                  <a:lnTo>
                    <a:pt x="82" y="66"/>
                  </a:lnTo>
                  <a:lnTo>
                    <a:pt x="74" y="46"/>
                  </a:lnTo>
                  <a:lnTo>
                    <a:pt x="64" y="28"/>
                  </a:lnTo>
                  <a:lnTo>
                    <a:pt x="50" y="14"/>
                  </a:lnTo>
                  <a:lnTo>
                    <a:pt x="42" y="6"/>
                  </a:lnTo>
                  <a:lnTo>
                    <a:pt x="32" y="0"/>
                  </a:lnTo>
                  <a:lnTo>
                    <a:pt x="24" y="14"/>
                  </a:lnTo>
                  <a:lnTo>
                    <a:pt x="18" y="28"/>
                  </a:lnTo>
                  <a:lnTo>
                    <a:pt x="12" y="42"/>
                  </a:lnTo>
                  <a:lnTo>
                    <a:pt x="10" y="56"/>
                  </a:lnTo>
                  <a:lnTo>
                    <a:pt x="4" y="86"/>
                  </a:lnTo>
                  <a:lnTo>
                    <a:pt x="0" y="116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287"/>
            <p:cNvSpPr>
              <a:spLocks/>
            </p:cNvSpPr>
            <p:nvPr userDrawn="1"/>
          </p:nvSpPr>
          <p:spPr bwMode="auto">
            <a:xfrm>
              <a:off x="5316" y="-2727"/>
              <a:ext cx="160" cy="340"/>
            </a:xfrm>
            <a:custGeom>
              <a:avLst/>
              <a:gdLst>
                <a:gd name="T0" fmla="*/ 0 w 170"/>
                <a:gd name="T1" fmla="*/ 93 h 350"/>
                <a:gd name="T2" fmla="*/ 0 w 170"/>
                <a:gd name="T3" fmla="*/ 93 h 350"/>
                <a:gd name="T4" fmla="*/ 11 w 170"/>
                <a:gd name="T5" fmla="*/ 168 h 350"/>
                <a:gd name="T6" fmla="*/ 21 w 170"/>
                <a:gd name="T7" fmla="*/ 206 h 350"/>
                <a:gd name="T8" fmla="*/ 26 w 170"/>
                <a:gd name="T9" fmla="*/ 221 h 350"/>
                <a:gd name="T10" fmla="*/ 33 w 170"/>
                <a:gd name="T11" fmla="*/ 237 h 350"/>
                <a:gd name="T12" fmla="*/ 33 w 170"/>
                <a:gd name="T13" fmla="*/ 237 h 350"/>
                <a:gd name="T14" fmla="*/ 40 w 170"/>
                <a:gd name="T15" fmla="*/ 251 h 350"/>
                <a:gd name="T16" fmla="*/ 52 w 170"/>
                <a:gd name="T17" fmla="*/ 266 h 350"/>
                <a:gd name="T18" fmla="*/ 64 w 170"/>
                <a:gd name="T19" fmla="*/ 282 h 350"/>
                <a:gd name="T20" fmla="*/ 78 w 170"/>
                <a:gd name="T21" fmla="*/ 294 h 350"/>
                <a:gd name="T22" fmla="*/ 86 w 170"/>
                <a:gd name="T23" fmla="*/ 297 h 350"/>
                <a:gd name="T24" fmla="*/ 92 w 170"/>
                <a:gd name="T25" fmla="*/ 301 h 350"/>
                <a:gd name="T26" fmla="*/ 99 w 170"/>
                <a:gd name="T27" fmla="*/ 303 h 350"/>
                <a:gd name="T28" fmla="*/ 105 w 170"/>
                <a:gd name="T29" fmla="*/ 303 h 350"/>
                <a:gd name="T30" fmla="*/ 111 w 170"/>
                <a:gd name="T31" fmla="*/ 299 h 350"/>
                <a:gd name="T32" fmla="*/ 117 w 170"/>
                <a:gd name="T33" fmla="*/ 294 h 350"/>
                <a:gd name="T34" fmla="*/ 120 w 170"/>
                <a:gd name="T35" fmla="*/ 288 h 350"/>
                <a:gd name="T36" fmla="*/ 126 w 170"/>
                <a:gd name="T37" fmla="*/ 275 h 350"/>
                <a:gd name="T38" fmla="*/ 126 w 170"/>
                <a:gd name="T39" fmla="*/ 275 h 350"/>
                <a:gd name="T40" fmla="*/ 126 w 170"/>
                <a:gd name="T41" fmla="*/ 270 h 350"/>
                <a:gd name="T42" fmla="*/ 126 w 170"/>
                <a:gd name="T43" fmla="*/ 263 h 350"/>
                <a:gd name="T44" fmla="*/ 122 w 170"/>
                <a:gd name="T45" fmla="*/ 246 h 350"/>
                <a:gd name="T46" fmla="*/ 117 w 170"/>
                <a:gd name="T47" fmla="*/ 225 h 350"/>
                <a:gd name="T48" fmla="*/ 107 w 170"/>
                <a:gd name="T49" fmla="*/ 204 h 350"/>
                <a:gd name="T50" fmla="*/ 92 w 170"/>
                <a:gd name="T51" fmla="*/ 161 h 350"/>
                <a:gd name="T52" fmla="*/ 84 w 170"/>
                <a:gd name="T53" fmla="*/ 142 h 350"/>
                <a:gd name="T54" fmla="*/ 78 w 170"/>
                <a:gd name="T55" fmla="*/ 128 h 350"/>
                <a:gd name="T56" fmla="*/ 78 w 170"/>
                <a:gd name="T57" fmla="*/ 128 h 350"/>
                <a:gd name="T58" fmla="*/ 71 w 170"/>
                <a:gd name="T59" fmla="*/ 91 h 350"/>
                <a:gd name="T60" fmla="*/ 67 w 170"/>
                <a:gd name="T61" fmla="*/ 76 h 350"/>
                <a:gd name="T62" fmla="*/ 60 w 170"/>
                <a:gd name="T63" fmla="*/ 56 h 350"/>
                <a:gd name="T64" fmla="*/ 55 w 170"/>
                <a:gd name="T65" fmla="*/ 41 h 350"/>
                <a:gd name="T66" fmla="*/ 47 w 170"/>
                <a:gd name="T67" fmla="*/ 23 h 350"/>
                <a:gd name="T68" fmla="*/ 37 w 170"/>
                <a:gd name="T69" fmla="*/ 14 h 350"/>
                <a:gd name="T70" fmla="*/ 32 w 170"/>
                <a:gd name="T71" fmla="*/ 6 h 350"/>
                <a:gd name="T72" fmla="*/ 23 w 170"/>
                <a:gd name="T73" fmla="*/ 0 h 350"/>
                <a:gd name="T74" fmla="*/ 23 w 170"/>
                <a:gd name="T75" fmla="*/ 0 h 350"/>
                <a:gd name="T76" fmla="*/ 19 w 170"/>
                <a:gd name="T77" fmla="*/ 14 h 350"/>
                <a:gd name="T78" fmla="*/ 13 w 170"/>
                <a:gd name="T79" fmla="*/ 23 h 350"/>
                <a:gd name="T80" fmla="*/ 8 w 170"/>
                <a:gd name="T81" fmla="*/ 37 h 350"/>
                <a:gd name="T82" fmla="*/ 8 w 170"/>
                <a:gd name="T83" fmla="*/ 49 h 350"/>
                <a:gd name="T84" fmla="*/ 4 w 170"/>
                <a:gd name="T85" fmla="*/ 76 h 350"/>
                <a:gd name="T86" fmla="*/ 0 w 170"/>
                <a:gd name="T87" fmla="*/ 101 h 3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70" h="350">
                  <a:moveTo>
                    <a:pt x="0" y="108"/>
                  </a:moveTo>
                  <a:lnTo>
                    <a:pt x="0" y="108"/>
                  </a:lnTo>
                  <a:lnTo>
                    <a:pt x="16" y="194"/>
                  </a:lnTo>
                  <a:lnTo>
                    <a:pt x="28" y="238"/>
                  </a:lnTo>
                  <a:lnTo>
                    <a:pt x="36" y="256"/>
                  </a:lnTo>
                  <a:lnTo>
                    <a:pt x="44" y="274"/>
                  </a:lnTo>
                  <a:lnTo>
                    <a:pt x="54" y="290"/>
                  </a:lnTo>
                  <a:lnTo>
                    <a:pt x="70" y="308"/>
                  </a:lnTo>
                  <a:lnTo>
                    <a:pt x="86" y="326"/>
                  </a:lnTo>
                  <a:lnTo>
                    <a:pt x="106" y="340"/>
                  </a:lnTo>
                  <a:lnTo>
                    <a:pt x="116" y="344"/>
                  </a:lnTo>
                  <a:lnTo>
                    <a:pt x="124" y="348"/>
                  </a:lnTo>
                  <a:lnTo>
                    <a:pt x="134" y="350"/>
                  </a:lnTo>
                  <a:lnTo>
                    <a:pt x="142" y="350"/>
                  </a:lnTo>
                  <a:lnTo>
                    <a:pt x="150" y="346"/>
                  </a:lnTo>
                  <a:lnTo>
                    <a:pt x="158" y="340"/>
                  </a:lnTo>
                  <a:lnTo>
                    <a:pt x="164" y="332"/>
                  </a:lnTo>
                  <a:lnTo>
                    <a:pt x="170" y="318"/>
                  </a:lnTo>
                  <a:lnTo>
                    <a:pt x="170" y="312"/>
                  </a:lnTo>
                  <a:lnTo>
                    <a:pt x="170" y="304"/>
                  </a:lnTo>
                  <a:lnTo>
                    <a:pt x="166" y="284"/>
                  </a:lnTo>
                  <a:lnTo>
                    <a:pt x="158" y="260"/>
                  </a:lnTo>
                  <a:lnTo>
                    <a:pt x="146" y="236"/>
                  </a:lnTo>
                  <a:lnTo>
                    <a:pt x="124" y="186"/>
                  </a:lnTo>
                  <a:lnTo>
                    <a:pt x="114" y="164"/>
                  </a:lnTo>
                  <a:lnTo>
                    <a:pt x="106" y="148"/>
                  </a:lnTo>
                  <a:lnTo>
                    <a:pt x="96" y="106"/>
                  </a:lnTo>
                  <a:lnTo>
                    <a:pt x="90" y="86"/>
                  </a:lnTo>
                  <a:lnTo>
                    <a:pt x="82" y="66"/>
                  </a:lnTo>
                  <a:lnTo>
                    <a:pt x="74" y="46"/>
                  </a:lnTo>
                  <a:lnTo>
                    <a:pt x="64" y="28"/>
                  </a:lnTo>
                  <a:lnTo>
                    <a:pt x="50" y="14"/>
                  </a:lnTo>
                  <a:lnTo>
                    <a:pt x="42" y="6"/>
                  </a:lnTo>
                  <a:lnTo>
                    <a:pt x="32" y="0"/>
                  </a:lnTo>
                  <a:lnTo>
                    <a:pt x="24" y="14"/>
                  </a:lnTo>
                  <a:lnTo>
                    <a:pt x="18" y="28"/>
                  </a:lnTo>
                  <a:lnTo>
                    <a:pt x="12" y="42"/>
                  </a:lnTo>
                  <a:lnTo>
                    <a:pt x="10" y="56"/>
                  </a:lnTo>
                  <a:lnTo>
                    <a:pt x="4" y="86"/>
                  </a:lnTo>
                  <a:lnTo>
                    <a:pt x="0" y="11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288"/>
            <p:cNvSpPr>
              <a:spLocks/>
            </p:cNvSpPr>
            <p:nvPr userDrawn="1"/>
          </p:nvSpPr>
          <p:spPr bwMode="auto">
            <a:xfrm>
              <a:off x="6716" y="-3828"/>
              <a:ext cx="220" cy="100"/>
            </a:xfrm>
            <a:custGeom>
              <a:avLst/>
              <a:gdLst>
                <a:gd name="T0" fmla="*/ 49 w 226"/>
                <a:gd name="T1" fmla="*/ 0 h 92"/>
                <a:gd name="T2" fmla="*/ 49 w 226"/>
                <a:gd name="T3" fmla="*/ 0 h 92"/>
                <a:gd name="T4" fmla="*/ 62 w 226"/>
                <a:gd name="T5" fmla="*/ 11 h 92"/>
                <a:gd name="T6" fmla="*/ 82 w 226"/>
                <a:gd name="T7" fmla="*/ 17 h 92"/>
                <a:gd name="T8" fmla="*/ 99 w 226"/>
                <a:gd name="T9" fmla="*/ 28 h 92"/>
                <a:gd name="T10" fmla="*/ 119 w 226"/>
                <a:gd name="T11" fmla="*/ 30 h 92"/>
                <a:gd name="T12" fmla="*/ 159 w 226"/>
                <a:gd name="T13" fmla="*/ 36 h 92"/>
                <a:gd name="T14" fmla="*/ 196 w 226"/>
                <a:gd name="T15" fmla="*/ 36 h 92"/>
                <a:gd name="T16" fmla="*/ 196 w 226"/>
                <a:gd name="T17" fmla="*/ 36 h 92"/>
                <a:gd name="T18" fmla="*/ 197 w 226"/>
                <a:gd name="T19" fmla="*/ 49 h 92"/>
                <a:gd name="T20" fmla="*/ 197 w 226"/>
                <a:gd name="T21" fmla="*/ 60 h 92"/>
                <a:gd name="T22" fmla="*/ 196 w 226"/>
                <a:gd name="T23" fmla="*/ 73 h 92"/>
                <a:gd name="T24" fmla="*/ 194 w 226"/>
                <a:gd name="T25" fmla="*/ 83 h 92"/>
                <a:gd name="T26" fmla="*/ 189 w 226"/>
                <a:gd name="T27" fmla="*/ 93 h 92"/>
                <a:gd name="T28" fmla="*/ 186 w 226"/>
                <a:gd name="T29" fmla="*/ 103 h 92"/>
                <a:gd name="T30" fmla="*/ 171 w 226"/>
                <a:gd name="T31" fmla="*/ 116 h 92"/>
                <a:gd name="T32" fmla="*/ 156 w 226"/>
                <a:gd name="T33" fmla="*/ 127 h 92"/>
                <a:gd name="T34" fmla="*/ 138 w 226"/>
                <a:gd name="T35" fmla="*/ 137 h 92"/>
                <a:gd name="T36" fmla="*/ 119 w 226"/>
                <a:gd name="T37" fmla="*/ 139 h 92"/>
                <a:gd name="T38" fmla="*/ 97 w 226"/>
                <a:gd name="T39" fmla="*/ 139 h 92"/>
                <a:gd name="T40" fmla="*/ 80 w 226"/>
                <a:gd name="T41" fmla="*/ 137 h 92"/>
                <a:gd name="T42" fmla="*/ 58 w 226"/>
                <a:gd name="T43" fmla="*/ 130 h 92"/>
                <a:gd name="T44" fmla="*/ 41 w 226"/>
                <a:gd name="T45" fmla="*/ 122 h 92"/>
                <a:gd name="T46" fmla="*/ 23 w 226"/>
                <a:gd name="T47" fmla="*/ 107 h 92"/>
                <a:gd name="T48" fmla="*/ 14 w 226"/>
                <a:gd name="T49" fmla="*/ 87 h 92"/>
                <a:gd name="T50" fmla="*/ 8 w 226"/>
                <a:gd name="T51" fmla="*/ 79 h 92"/>
                <a:gd name="T52" fmla="*/ 4 w 226"/>
                <a:gd name="T53" fmla="*/ 67 h 92"/>
                <a:gd name="T54" fmla="*/ 0 w 226"/>
                <a:gd name="T55" fmla="*/ 54 h 92"/>
                <a:gd name="T56" fmla="*/ 0 w 226"/>
                <a:gd name="T57" fmla="*/ 42 h 92"/>
                <a:gd name="T58" fmla="*/ 0 w 226"/>
                <a:gd name="T59" fmla="*/ 28 h 92"/>
                <a:gd name="T60" fmla="*/ 0 w 226"/>
                <a:gd name="T61" fmla="*/ 13 h 92"/>
                <a:gd name="T62" fmla="*/ 0 w 226"/>
                <a:gd name="T63" fmla="*/ 13 h 92"/>
                <a:gd name="T64" fmla="*/ 19 w 226"/>
                <a:gd name="T65" fmla="*/ 11 h 92"/>
                <a:gd name="T66" fmla="*/ 31 w 226"/>
                <a:gd name="T67" fmla="*/ 11 h 92"/>
                <a:gd name="T68" fmla="*/ 41 w 226"/>
                <a:gd name="T69" fmla="*/ 11 h 92"/>
                <a:gd name="T70" fmla="*/ 49 w 226"/>
                <a:gd name="T71" fmla="*/ 0 h 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6" h="92">
                  <a:moveTo>
                    <a:pt x="54" y="0"/>
                  </a:moveTo>
                  <a:lnTo>
                    <a:pt x="54" y="0"/>
                  </a:lnTo>
                  <a:lnTo>
                    <a:pt x="72" y="6"/>
                  </a:lnTo>
                  <a:lnTo>
                    <a:pt x="92" y="12"/>
                  </a:lnTo>
                  <a:lnTo>
                    <a:pt x="114" y="18"/>
                  </a:lnTo>
                  <a:lnTo>
                    <a:pt x="136" y="20"/>
                  </a:lnTo>
                  <a:lnTo>
                    <a:pt x="182" y="24"/>
                  </a:lnTo>
                  <a:lnTo>
                    <a:pt x="224" y="24"/>
                  </a:lnTo>
                  <a:lnTo>
                    <a:pt x="226" y="32"/>
                  </a:lnTo>
                  <a:lnTo>
                    <a:pt x="226" y="40"/>
                  </a:lnTo>
                  <a:lnTo>
                    <a:pt x="224" y="48"/>
                  </a:lnTo>
                  <a:lnTo>
                    <a:pt x="222" y="54"/>
                  </a:lnTo>
                  <a:lnTo>
                    <a:pt x="216" y="62"/>
                  </a:lnTo>
                  <a:lnTo>
                    <a:pt x="212" y="68"/>
                  </a:lnTo>
                  <a:lnTo>
                    <a:pt x="196" y="76"/>
                  </a:lnTo>
                  <a:lnTo>
                    <a:pt x="178" y="84"/>
                  </a:lnTo>
                  <a:lnTo>
                    <a:pt x="158" y="90"/>
                  </a:lnTo>
                  <a:lnTo>
                    <a:pt x="136" y="92"/>
                  </a:lnTo>
                  <a:lnTo>
                    <a:pt x="112" y="92"/>
                  </a:lnTo>
                  <a:lnTo>
                    <a:pt x="90" y="90"/>
                  </a:lnTo>
                  <a:lnTo>
                    <a:pt x="68" y="86"/>
                  </a:lnTo>
                  <a:lnTo>
                    <a:pt x="46" y="80"/>
                  </a:lnTo>
                  <a:lnTo>
                    <a:pt x="28" y="70"/>
                  </a:lnTo>
                  <a:lnTo>
                    <a:pt x="14" y="58"/>
                  </a:lnTo>
                  <a:lnTo>
                    <a:pt x="8" y="52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0" y="8"/>
                  </a:lnTo>
                  <a:lnTo>
                    <a:pt x="24" y="6"/>
                  </a:lnTo>
                  <a:lnTo>
                    <a:pt x="36" y="6"/>
                  </a:lnTo>
                  <a:lnTo>
                    <a:pt x="46" y="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289"/>
            <p:cNvSpPr>
              <a:spLocks/>
            </p:cNvSpPr>
            <p:nvPr userDrawn="1"/>
          </p:nvSpPr>
          <p:spPr bwMode="auto">
            <a:xfrm>
              <a:off x="6716" y="-3828"/>
              <a:ext cx="220" cy="100"/>
            </a:xfrm>
            <a:custGeom>
              <a:avLst/>
              <a:gdLst>
                <a:gd name="T0" fmla="*/ 49 w 226"/>
                <a:gd name="T1" fmla="*/ 0 h 92"/>
                <a:gd name="T2" fmla="*/ 49 w 226"/>
                <a:gd name="T3" fmla="*/ 0 h 92"/>
                <a:gd name="T4" fmla="*/ 62 w 226"/>
                <a:gd name="T5" fmla="*/ 11 h 92"/>
                <a:gd name="T6" fmla="*/ 82 w 226"/>
                <a:gd name="T7" fmla="*/ 17 h 92"/>
                <a:gd name="T8" fmla="*/ 99 w 226"/>
                <a:gd name="T9" fmla="*/ 28 h 92"/>
                <a:gd name="T10" fmla="*/ 119 w 226"/>
                <a:gd name="T11" fmla="*/ 30 h 92"/>
                <a:gd name="T12" fmla="*/ 159 w 226"/>
                <a:gd name="T13" fmla="*/ 36 h 92"/>
                <a:gd name="T14" fmla="*/ 196 w 226"/>
                <a:gd name="T15" fmla="*/ 36 h 92"/>
                <a:gd name="T16" fmla="*/ 196 w 226"/>
                <a:gd name="T17" fmla="*/ 36 h 92"/>
                <a:gd name="T18" fmla="*/ 197 w 226"/>
                <a:gd name="T19" fmla="*/ 49 h 92"/>
                <a:gd name="T20" fmla="*/ 197 w 226"/>
                <a:gd name="T21" fmla="*/ 60 h 92"/>
                <a:gd name="T22" fmla="*/ 196 w 226"/>
                <a:gd name="T23" fmla="*/ 73 h 92"/>
                <a:gd name="T24" fmla="*/ 194 w 226"/>
                <a:gd name="T25" fmla="*/ 83 h 92"/>
                <a:gd name="T26" fmla="*/ 189 w 226"/>
                <a:gd name="T27" fmla="*/ 93 h 92"/>
                <a:gd name="T28" fmla="*/ 186 w 226"/>
                <a:gd name="T29" fmla="*/ 103 h 92"/>
                <a:gd name="T30" fmla="*/ 171 w 226"/>
                <a:gd name="T31" fmla="*/ 116 h 92"/>
                <a:gd name="T32" fmla="*/ 156 w 226"/>
                <a:gd name="T33" fmla="*/ 127 h 92"/>
                <a:gd name="T34" fmla="*/ 138 w 226"/>
                <a:gd name="T35" fmla="*/ 137 h 92"/>
                <a:gd name="T36" fmla="*/ 119 w 226"/>
                <a:gd name="T37" fmla="*/ 139 h 92"/>
                <a:gd name="T38" fmla="*/ 97 w 226"/>
                <a:gd name="T39" fmla="*/ 139 h 92"/>
                <a:gd name="T40" fmla="*/ 80 w 226"/>
                <a:gd name="T41" fmla="*/ 137 h 92"/>
                <a:gd name="T42" fmla="*/ 58 w 226"/>
                <a:gd name="T43" fmla="*/ 130 h 92"/>
                <a:gd name="T44" fmla="*/ 41 w 226"/>
                <a:gd name="T45" fmla="*/ 122 h 92"/>
                <a:gd name="T46" fmla="*/ 23 w 226"/>
                <a:gd name="T47" fmla="*/ 107 h 92"/>
                <a:gd name="T48" fmla="*/ 14 w 226"/>
                <a:gd name="T49" fmla="*/ 87 h 92"/>
                <a:gd name="T50" fmla="*/ 8 w 226"/>
                <a:gd name="T51" fmla="*/ 79 h 92"/>
                <a:gd name="T52" fmla="*/ 4 w 226"/>
                <a:gd name="T53" fmla="*/ 67 h 92"/>
                <a:gd name="T54" fmla="*/ 0 w 226"/>
                <a:gd name="T55" fmla="*/ 54 h 92"/>
                <a:gd name="T56" fmla="*/ 0 w 226"/>
                <a:gd name="T57" fmla="*/ 42 h 92"/>
                <a:gd name="T58" fmla="*/ 0 w 226"/>
                <a:gd name="T59" fmla="*/ 28 h 92"/>
                <a:gd name="T60" fmla="*/ 0 w 226"/>
                <a:gd name="T61" fmla="*/ 13 h 92"/>
                <a:gd name="T62" fmla="*/ 0 w 226"/>
                <a:gd name="T63" fmla="*/ 13 h 92"/>
                <a:gd name="T64" fmla="*/ 19 w 226"/>
                <a:gd name="T65" fmla="*/ 11 h 92"/>
                <a:gd name="T66" fmla="*/ 31 w 226"/>
                <a:gd name="T67" fmla="*/ 11 h 92"/>
                <a:gd name="T68" fmla="*/ 41 w 226"/>
                <a:gd name="T69" fmla="*/ 11 h 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26" h="92">
                  <a:moveTo>
                    <a:pt x="54" y="0"/>
                  </a:moveTo>
                  <a:lnTo>
                    <a:pt x="54" y="0"/>
                  </a:lnTo>
                  <a:lnTo>
                    <a:pt x="72" y="6"/>
                  </a:lnTo>
                  <a:lnTo>
                    <a:pt x="92" y="12"/>
                  </a:lnTo>
                  <a:lnTo>
                    <a:pt x="114" y="18"/>
                  </a:lnTo>
                  <a:lnTo>
                    <a:pt x="136" y="20"/>
                  </a:lnTo>
                  <a:lnTo>
                    <a:pt x="182" y="24"/>
                  </a:lnTo>
                  <a:lnTo>
                    <a:pt x="224" y="24"/>
                  </a:lnTo>
                  <a:lnTo>
                    <a:pt x="226" y="32"/>
                  </a:lnTo>
                  <a:lnTo>
                    <a:pt x="226" y="40"/>
                  </a:lnTo>
                  <a:lnTo>
                    <a:pt x="224" y="48"/>
                  </a:lnTo>
                  <a:lnTo>
                    <a:pt x="222" y="54"/>
                  </a:lnTo>
                  <a:lnTo>
                    <a:pt x="216" y="62"/>
                  </a:lnTo>
                  <a:lnTo>
                    <a:pt x="212" y="68"/>
                  </a:lnTo>
                  <a:lnTo>
                    <a:pt x="196" y="76"/>
                  </a:lnTo>
                  <a:lnTo>
                    <a:pt x="178" y="84"/>
                  </a:lnTo>
                  <a:lnTo>
                    <a:pt x="158" y="90"/>
                  </a:lnTo>
                  <a:lnTo>
                    <a:pt x="136" y="92"/>
                  </a:lnTo>
                  <a:lnTo>
                    <a:pt x="112" y="92"/>
                  </a:lnTo>
                  <a:lnTo>
                    <a:pt x="90" y="90"/>
                  </a:lnTo>
                  <a:lnTo>
                    <a:pt x="68" y="86"/>
                  </a:lnTo>
                  <a:lnTo>
                    <a:pt x="46" y="80"/>
                  </a:lnTo>
                  <a:lnTo>
                    <a:pt x="28" y="70"/>
                  </a:lnTo>
                  <a:lnTo>
                    <a:pt x="14" y="58"/>
                  </a:lnTo>
                  <a:lnTo>
                    <a:pt x="8" y="52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0" y="8"/>
                  </a:lnTo>
                  <a:lnTo>
                    <a:pt x="24" y="6"/>
                  </a:lnTo>
                  <a:lnTo>
                    <a:pt x="36" y="6"/>
                  </a:lnTo>
                  <a:lnTo>
                    <a:pt x="46" y="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290"/>
            <p:cNvSpPr>
              <a:spLocks/>
            </p:cNvSpPr>
            <p:nvPr userDrawn="1"/>
          </p:nvSpPr>
          <p:spPr bwMode="auto">
            <a:xfrm>
              <a:off x="6956" y="-3708"/>
              <a:ext cx="220" cy="120"/>
            </a:xfrm>
            <a:custGeom>
              <a:avLst/>
              <a:gdLst>
                <a:gd name="T0" fmla="*/ 59 w 208"/>
                <a:gd name="T1" fmla="*/ 34 h 132"/>
                <a:gd name="T2" fmla="*/ 59 w 208"/>
                <a:gd name="T3" fmla="*/ 34 h 132"/>
                <a:gd name="T4" fmla="*/ 83 w 208"/>
                <a:gd name="T5" fmla="*/ 32 h 132"/>
                <a:gd name="T6" fmla="*/ 106 w 208"/>
                <a:gd name="T7" fmla="*/ 30 h 132"/>
                <a:gd name="T8" fmla="*/ 130 w 208"/>
                <a:gd name="T9" fmla="*/ 26 h 132"/>
                <a:gd name="T10" fmla="*/ 154 w 208"/>
                <a:gd name="T11" fmla="*/ 21 h 132"/>
                <a:gd name="T12" fmla="*/ 199 w 208"/>
                <a:gd name="T13" fmla="*/ 11 h 132"/>
                <a:gd name="T14" fmla="*/ 244 w 208"/>
                <a:gd name="T15" fmla="*/ 0 h 132"/>
                <a:gd name="T16" fmla="*/ 244 w 208"/>
                <a:gd name="T17" fmla="*/ 0 h 132"/>
                <a:gd name="T18" fmla="*/ 257 w 208"/>
                <a:gd name="T19" fmla="*/ 5 h 132"/>
                <a:gd name="T20" fmla="*/ 265 w 208"/>
                <a:gd name="T21" fmla="*/ 13 h 132"/>
                <a:gd name="T22" fmla="*/ 273 w 208"/>
                <a:gd name="T23" fmla="*/ 19 h 132"/>
                <a:gd name="T24" fmla="*/ 275 w 208"/>
                <a:gd name="T25" fmla="*/ 25 h 132"/>
                <a:gd name="T26" fmla="*/ 275 w 208"/>
                <a:gd name="T27" fmla="*/ 30 h 132"/>
                <a:gd name="T28" fmla="*/ 273 w 208"/>
                <a:gd name="T29" fmla="*/ 36 h 132"/>
                <a:gd name="T30" fmla="*/ 268 w 208"/>
                <a:gd name="T31" fmla="*/ 41 h 132"/>
                <a:gd name="T32" fmla="*/ 259 w 208"/>
                <a:gd name="T33" fmla="*/ 47 h 132"/>
                <a:gd name="T34" fmla="*/ 249 w 208"/>
                <a:gd name="T35" fmla="*/ 52 h 132"/>
                <a:gd name="T36" fmla="*/ 238 w 208"/>
                <a:gd name="T37" fmla="*/ 57 h 132"/>
                <a:gd name="T38" fmla="*/ 212 w 208"/>
                <a:gd name="T39" fmla="*/ 65 h 132"/>
                <a:gd name="T40" fmla="*/ 180 w 208"/>
                <a:gd name="T41" fmla="*/ 71 h 132"/>
                <a:gd name="T42" fmla="*/ 146 w 208"/>
                <a:gd name="T43" fmla="*/ 78 h 132"/>
                <a:gd name="T44" fmla="*/ 114 w 208"/>
                <a:gd name="T45" fmla="*/ 80 h 132"/>
                <a:gd name="T46" fmla="*/ 79 w 208"/>
                <a:gd name="T47" fmla="*/ 82 h 132"/>
                <a:gd name="T48" fmla="*/ 50 w 208"/>
                <a:gd name="T49" fmla="*/ 82 h 132"/>
                <a:gd name="T50" fmla="*/ 38 w 208"/>
                <a:gd name="T51" fmla="*/ 80 h 132"/>
                <a:gd name="T52" fmla="*/ 25 w 208"/>
                <a:gd name="T53" fmla="*/ 78 h 132"/>
                <a:gd name="T54" fmla="*/ 17 w 208"/>
                <a:gd name="T55" fmla="*/ 76 h 132"/>
                <a:gd name="T56" fmla="*/ 6 w 208"/>
                <a:gd name="T57" fmla="*/ 71 h 132"/>
                <a:gd name="T58" fmla="*/ 2 w 208"/>
                <a:gd name="T59" fmla="*/ 68 h 132"/>
                <a:gd name="T60" fmla="*/ 0 w 208"/>
                <a:gd name="T61" fmla="*/ 64 h 132"/>
                <a:gd name="T62" fmla="*/ 0 w 208"/>
                <a:gd name="T63" fmla="*/ 57 h 132"/>
                <a:gd name="T64" fmla="*/ 2 w 208"/>
                <a:gd name="T65" fmla="*/ 51 h 132"/>
                <a:gd name="T66" fmla="*/ 6 w 208"/>
                <a:gd name="T67" fmla="*/ 44 h 132"/>
                <a:gd name="T68" fmla="*/ 19 w 208"/>
                <a:gd name="T69" fmla="*/ 35 h 132"/>
                <a:gd name="T70" fmla="*/ 19 w 208"/>
                <a:gd name="T71" fmla="*/ 35 h 132"/>
                <a:gd name="T72" fmla="*/ 42 w 208"/>
                <a:gd name="T73" fmla="*/ 34 h 132"/>
                <a:gd name="T74" fmla="*/ 56 w 208"/>
                <a:gd name="T75" fmla="*/ 34 h 132"/>
                <a:gd name="T76" fmla="*/ 69 w 208"/>
                <a:gd name="T77" fmla="*/ 34 h 132"/>
                <a:gd name="T78" fmla="*/ 59 w 208"/>
                <a:gd name="T79" fmla="*/ 34 h 13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08" h="132">
                  <a:moveTo>
                    <a:pt x="44" y="54"/>
                  </a:moveTo>
                  <a:lnTo>
                    <a:pt x="44" y="54"/>
                  </a:lnTo>
                  <a:lnTo>
                    <a:pt x="62" y="52"/>
                  </a:lnTo>
                  <a:lnTo>
                    <a:pt x="80" y="48"/>
                  </a:lnTo>
                  <a:lnTo>
                    <a:pt x="98" y="42"/>
                  </a:lnTo>
                  <a:lnTo>
                    <a:pt x="116" y="34"/>
                  </a:lnTo>
                  <a:lnTo>
                    <a:pt x="150" y="16"/>
                  </a:lnTo>
                  <a:lnTo>
                    <a:pt x="184" y="0"/>
                  </a:lnTo>
                  <a:lnTo>
                    <a:pt x="194" y="10"/>
                  </a:lnTo>
                  <a:lnTo>
                    <a:pt x="200" y="20"/>
                  </a:lnTo>
                  <a:lnTo>
                    <a:pt x="206" y="30"/>
                  </a:lnTo>
                  <a:lnTo>
                    <a:pt x="208" y="40"/>
                  </a:lnTo>
                  <a:lnTo>
                    <a:pt x="208" y="48"/>
                  </a:lnTo>
                  <a:lnTo>
                    <a:pt x="206" y="58"/>
                  </a:lnTo>
                  <a:lnTo>
                    <a:pt x="202" y="66"/>
                  </a:lnTo>
                  <a:lnTo>
                    <a:pt x="196" y="76"/>
                  </a:lnTo>
                  <a:lnTo>
                    <a:pt x="188" y="84"/>
                  </a:lnTo>
                  <a:lnTo>
                    <a:pt x="180" y="92"/>
                  </a:lnTo>
                  <a:lnTo>
                    <a:pt x="160" y="104"/>
                  </a:lnTo>
                  <a:lnTo>
                    <a:pt x="136" y="116"/>
                  </a:lnTo>
                  <a:lnTo>
                    <a:pt x="110" y="126"/>
                  </a:lnTo>
                  <a:lnTo>
                    <a:pt x="86" y="130"/>
                  </a:lnTo>
                  <a:lnTo>
                    <a:pt x="60" y="132"/>
                  </a:lnTo>
                  <a:lnTo>
                    <a:pt x="38" y="132"/>
                  </a:lnTo>
                  <a:lnTo>
                    <a:pt x="28" y="130"/>
                  </a:lnTo>
                  <a:lnTo>
                    <a:pt x="20" y="126"/>
                  </a:lnTo>
                  <a:lnTo>
                    <a:pt x="12" y="122"/>
                  </a:lnTo>
                  <a:lnTo>
                    <a:pt x="6" y="116"/>
                  </a:lnTo>
                  <a:lnTo>
                    <a:pt x="2" y="110"/>
                  </a:lnTo>
                  <a:lnTo>
                    <a:pt x="0" y="102"/>
                  </a:lnTo>
                  <a:lnTo>
                    <a:pt x="0" y="92"/>
                  </a:lnTo>
                  <a:lnTo>
                    <a:pt x="2" y="82"/>
                  </a:lnTo>
                  <a:lnTo>
                    <a:pt x="6" y="70"/>
                  </a:lnTo>
                  <a:lnTo>
                    <a:pt x="14" y="56"/>
                  </a:lnTo>
                  <a:lnTo>
                    <a:pt x="32" y="54"/>
                  </a:lnTo>
                  <a:lnTo>
                    <a:pt x="42" y="54"/>
                  </a:lnTo>
                  <a:lnTo>
                    <a:pt x="52" y="54"/>
                  </a:lnTo>
                  <a:lnTo>
                    <a:pt x="44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291"/>
            <p:cNvSpPr>
              <a:spLocks/>
            </p:cNvSpPr>
            <p:nvPr userDrawn="1"/>
          </p:nvSpPr>
          <p:spPr bwMode="auto">
            <a:xfrm>
              <a:off x="6956" y="-3708"/>
              <a:ext cx="220" cy="120"/>
            </a:xfrm>
            <a:custGeom>
              <a:avLst/>
              <a:gdLst>
                <a:gd name="T0" fmla="*/ 59 w 208"/>
                <a:gd name="T1" fmla="*/ 34 h 132"/>
                <a:gd name="T2" fmla="*/ 59 w 208"/>
                <a:gd name="T3" fmla="*/ 34 h 132"/>
                <a:gd name="T4" fmla="*/ 83 w 208"/>
                <a:gd name="T5" fmla="*/ 32 h 132"/>
                <a:gd name="T6" fmla="*/ 106 w 208"/>
                <a:gd name="T7" fmla="*/ 30 h 132"/>
                <a:gd name="T8" fmla="*/ 130 w 208"/>
                <a:gd name="T9" fmla="*/ 26 h 132"/>
                <a:gd name="T10" fmla="*/ 154 w 208"/>
                <a:gd name="T11" fmla="*/ 21 h 132"/>
                <a:gd name="T12" fmla="*/ 199 w 208"/>
                <a:gd name="T13" fmla="*/ 11 h 132"/>
                <a:gd name="T14" fmla="*/ 244 w 208"/>
                <a:gd name="T15" fmla="*/ 0 h 132"/>
                <a:gd name="T16" fmla="*/ 244 w 208"/>
                <a:gd name="T17" fmla="*/ 0 h 132"/>
                <a:gd name="T18" fmla="*/ 257 w 208"/>
                <a:gd name="T19" fmla="*/ 5 h 132"/>
                <a:gd name="T20" fmla="*/ 265 w 208"/>
                <a:gd name="T21" fmla="*/ 13 h 132"/>
                <a:gd name="T22" fmla="*/ 273 w 208"/>
                <a:gd name="T23" fmla="*/ 19 h 132"/>
                <a:gd name="T24" fmla="*/ 275 w 208"/>
                <a:gd name="T25" fmla="*/ 25 h 132"/>
                <a:gd name="T26" fmla="*/ 275 w 208"/>
                <a:gd name="T27" fmla="*/ 30 h 132"/>
                <a:gd name="T28" fmla="*/ 273 w 208"/>
                <a:gd name="T29" fmla="*/ 36 h 132"/>
                <a:gd name="T30" fmla="*/ 268 w 208"/>
                <a:gd name="T31" fmla="*/ 41 h 132"/>
                <a:gd name="T32" fmla="*/ 259 w 208"/>
                <a:gd name="T33" fmla="*/ 47 h 132"/>
                <a:gd name="T34" fmla="*/ 249 w 208"/>
                <a:gd name="T35" fmla="*/ 52 h 132"/>
                <a:gd name="T36" fmla="*/ 238 w 208"/>
                <a:gd name="T37" fmla="*/ 57 h 132"/>
                <a:gd name="T38" fmla="*/ 212 w 208"/>
                <a:gd name="T39" fmla="*/ 65 h 132"/>
                <a:gd name="T40" fmla="*/ 180 w 208"/>
                <a:gd name="T41" fmla="*/ 71 h 132"/>
                <a:gd name="T42" fmla="*/ 146 w 208"/>
                <a:gd name="T43" fmla="*/ 78 h 132"/>
                <a:gd name="T44" fmla="*/ 114 w 208"/>
                <a:gd name="T45" fmla="*/ 80 h 132"/>
                <a:gd name="T46" fmla="*/ 79 w 208"/>
                <a:gd name="T47" fmla="*/ 82 h 132"/>
                <a:gd name="T48" fmla="*/ 50 w 208"/>
                <a:gd name="T49" fmla="*/ 82 h 132"/>
                <a:gd name="T50" fmla="*/ 38 w 208"/>
                <a:gd name="T51" fmla="*/ 80 h 132"/>
                <a:gd name="T52" fmla="*/ 25 w 208"/>
                <a:gd name="T53" fmla="*/ 78 h 132"/>
                <a:gd name="T54" fmla="*/ 17 w 208"/>
                <a:gd name="T55" fmla="*/ 76 h 132"/>
                <a:gd name="T56" fmla="*/ 6 w 208"/>
                <a:gd name="T57" fmla="*/ 71 h 132"/>
                <a:gd name="T58" fmla="*/ 2 w 208"/>
                <a:gd name="T59" fmla="*/ 68 h 132"/>
                <a:gd name="T60" fmla="*/ 0 w 208"/>
                <a:gd name="T61" fmla="*/ 64 h 132"/>
                <a:gd name="T62" fmla="*/ 0 w 208"/>
                <a:gd name="T63" fmla="*/ 57 h 132"/>
                <a:gd name="T64" fmla="*/ 2 w 208"/>
                <a:gd name="T65" fmla="*/ 51 h 132"/>
                <a:gd name="T66" fmla="*/ 6 w 208"/>
                <a:gd name="T67" fmla="*/ 44 h 132"/>
                <a:gd name="T68" fmla="*/ 19 w 208"/>
                <a:gd name="T69" fmla="*/ 35 h 132"/>
                <a:gd name="T70" fmla="*/ 19 w 208"/>
                <a:gd name="T71" fmla="*/ 35 h 132"/>
                <a:gd name="T72" fmla="*/ 42 w 208"/>
                <a:gd name="T73" fmla="*/ 34 h 132"/>
                <a:gd name="T74" fmla="*/ 56 w 208"/>
                <a:gd name="T75" fmla="*/ 34 h 132"/>
                <a:gd name="T76" fmla="*/ 69 w 208"/>
                <a:gd name="T77" fmla="*/ 34 h 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08" h="132">
                  <a:moveTo>
                    <a:pt x="44" y="54"/>
                  </a:moveTo>
                  <a:lnTo>
                    <a:pt x="44" y="54"/>
                  </a:lnTo>
                  <a:lnTo>
                    <a:pt x="62" y="52"/>
                  </a:lnTo>
                  <a:lnTo>
                    <a:pt x="80" y="48"/>
                  </a:lnTo>
                  <a:lnTo>
                    <a:pt x="98" y="42"/>
                  </a:lnTo>
                  <a:lnTo>
                    <a:pt x="116" y="34"/>
                  </a:lnTo>
                  <a:lnTo>
                    <a:pt x="150" y="16"/>
                  </a:lnTo>
                  <a:lnTo>
                    <a:pt x="184" y="0"/>
                  </a:lnTo>
                  <a:lnTo>
                    <a:pt x="194" y="10"/>
                  </a:lnTo>
                  <a:lnTo>
                    <a:pt x="200" y="20"/>
                  </a:lnTo>
                  <a:lnTo>
                    <a:pt x="206" y="30"/>
                  </a:lnTo>
                  <a:lnTo>
                    <a:pt x="208" y="40"/>
                  </a:lnTo>
                  <a:lnTo>
                    <a:pt x="208" y="48"/>
                  </a:lnTo>
                  <a:lnTo>
                    <a:pt x="206" y="58"/>
                  </a:lnTo>
                  <a:lnTo>
                    <a:pt x="202" y="66"/>
                  </a:lnTo>
                  <a:lnTo>
                    <a:pt x="196" y="76"/>
                  </a:lnTo>
                  <a:lnTo>
                    <a:pt x="188" y="84"/>
                  </a:lnTo>
                  <a:lnTo>
                    <a:pt x="180" y="92"/>
                  </a:lnTo>
                  <a:lnTo>
                    <a:pt x="160" y="104"/>
                  </a:lnTo>
                  <a:lnTo>
                    <a:pt x="136" y="116"/>
                  </a:lnTo>
                  <a:lnTo>
                    <a:pt x="110" y="126"/>
                  </a:lnTo>
                  <a:lnTo>
                    <a:pt x="86" y="130"/>
                  </a:lnTo>
                  <a:lnTo>
                    <a:pt x="60" y="132"/>
                  </a:lnTo>
                  <a:lnTo>
                    <a:pt x="38" y="132"/>
                  </a:lnTo>
                  <a:lnTo>
                    <a:pt x="28" y="130"/>
                  </a:lnTo>
                  <a:lnTo>
                    <a:pt x="20" y="126"/>
                  </a:lnTo>
                  <a:lnTo>
                    <a:pt x="12" y="122"/>
                  </a:lnTo>
                  <a:lnTo>
                    <a:pt x="6" y="116"/>
                  </a:lnTo>
                  <a:lnTo>
                    <a:pt x="2" y="110"/>
                  </a:lnTo>
                  <a:lnTo>
                    <a:pt x="0" y="102"/>
                  </a:lnTo>
                  <a:lnTo>
                    <a:pt x="0" y="92"/>
                  </a:lnTo>
                  <a:lnTo>
                    <a:pt x="2" y="82"/>
                  </a:lnTo>
                  <a:lnTo>
                    <a:pt x="6" y="70"/>
                  </a:lnTo>
                  <a:lnTo>
                    <a:pt x="14" y="56"/>
                  </a:lnTo>
                  <a:lnTo>
                    <a:pt x="32" y="54"/>
                  </a:lnTo>
                  <a:lnTo>
                    <a:pt x="42" y="54"/>
                  </a:lnTo>
                  <a:lnTo>
                    <a:pt x="52" y="5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292"/>
            <p:cNvSpPr>
              <a:spLocks/>
            </p:cNvSpPr>
            <p:nvPr userDrawn="1"/>
          </p:nvSpPr>
          <p:spPr bwMode="auto">
            <a:xfrm>
              <a:off x="4216" y="-3768"/>
              <a:ext cx="140" cy="120"/>
            </a:xfrm>
            <a:custGeom>
              <a:avLst/>
              <a:gdLst>
                <a:gd name="T0" fmla="*/ 9 w 154"/>
                <a:gd name="T1" fmla="*/ 0 h 116"/>
                <a:gd name="T2" fmla="*/ 9 w 154"/>
                <a:gd name="T3" fmla="*/ 0 h 116"/>
                <a:gd name="T4" fmla="*/ 20 w 154"/>
                <a:gd name="T5" fmla="*/ 2 h 116"/>
                <a:gd name="T6" fmla="*/ 35 w 154"/>
                <a:gd name="T7" fmla="*/ 6 h 116"/>
                <a:gd name="T8" fmla="*/ 52 w 154"/>
                <a:gd name="T9" fmla="*/ 14 h 116"/>
                <a:gd name="T10" fmla="*/ 70 w 154"/>
                <a:gd name="T11" fmla="*/ 31 h 116"/>
                <a:gd name="T12" fmla="*/ 78 w 154"/>
                <a:gd name="T13" fmla="*/ 37 h 116"/>
                <a:gd name="T14" fmla="*/ 85 w 154"/>
                <a:gd name="T15" fmla="*/ 46 h 116"/>
                <a:gd name="T16" fmla="*/ 91 w 154"/>
                <a:gd name="T17" fmla="*/ 58 h 116"/>
                <a:gd name="T18" fmla="*/ 95 w 154"/>
                <a:gd name="T19" fmla="*/ 66 h 116"/>
                <a:gd name="T20" fmla="*/ 95 w 154"/>
                <a:gd name="T21" fmla="*/ 77 h 116"/>
                <a:gd name="T22" fmla="*/ 95 w 154"/>
                <a:gd name="T23" fmla="*/ 91 h 116"/>
                <a:gd name="T24" fmla="*/ 94 w 154"/>
                <a:gd name="T25" fmla="*/ 103 h 116"/>
                <a:gd name="T26" fmla="*/ 87 w 154"/>
                <a:gd name="T27" fmla="*/ 122 h 116"/>
                <a:gd name="T28" fmla="*/ 87 w 154"/>
                <a:gd name="T29" fmla="*/ 122 h 116"/>
                <a:gd name="T30" fmla="*/ 82 w 154"/>
                <a:gd name="T31" fmla="*/ 128 h 116"/>
                <a:gd name="T32" fmla="*/ 76 w 154"/>
                <a:gd name="T33" fmla="*/ 134 h 116"/>
                <a:gd name="T34" fmla="*/ 70 w 154"/>
                <a:gd name="T35" fmla="*/ 137 h 116"/>
                <a:gd name="T36" fmla="*/ 62 w 154"/>
                <a:gd name="T37" fmla="*/ 137 h 116"/>
                <a:gd name="T38" fmla="*/ 55 w 154"/>
                <a:gd name="T39" fmla="*/ 134 h 116"/>
                <a:gd name="T40" fmla="*/ 47 w 154"/>
                <a:gd name="T41" fmla="*/ 130 h 116"/>
                <a:gd name="T42" fmla="*/ 40 w 154"/>
                <a:gd name="T43" fmla="*/ 124 h 116"/>
                <a:gd name="T44" fmla="*/ 32 w 154"/>
                <a:gd name="T45" fmla="*/ 114 h 116"/>
                <a:gd name="T46" fmla="*/ 26 w 154"/>
                <a:gd name="T47" fmla="*/ 103 h 116"/>
                <a:gd name="T48" fmla="*/ 20 w 154"/>
                <a:gd name="T49" fmla="*/ 93 h 116"/>
                <a:gd name="T50" fmla="*/ 14 w 154"/>
                <a:gd name="T51" fmla="*/ 80 h 116"/>
                <a:gd name="T52" fmla="*/ 9 w 154"/>
                <a:gd name="T53" fmla="*/ 68 h 116"/>
                <a:gd name="T54" fmla="*/ 5 w 154"/>
                <a:gd name="T55" fmla="*/ 58 h 116"/>
                <a:gd name="T56" fmla="*/ 2 w 154"/>
                <a:gd name="T57" fmla="*/ 41 h 116"/>
                <a:gd name="T58" fmla="*/ 0 w 154"/>
                <a:gd name="T59" fmla="*/ 31 h 116"/>
                <a:gd name="T60" fmla="*/ 0 w 154"/>
                <a:gd name="T61" fmla="*/ 21 h 116"/>
                <a:gd name="T62" fmla="*/ 0 w 154"/>
                <a:gd name="T63" fmla="*/ 21 h 116"/>
                <a:gd name="T64" fmla="*/ 9 w 154"/>
                <a:gd name="T65" fmla="*/ 14 h 116"/>
                <a:gd name="T66" fmla="*/ 19 w 154"/>
                <a:gd name="T67" fmla="*/ 14 h 116"/>
                <a:gd name="T68" fmla="*/ 9 w 154"/>
                <a:gd name="T69" fmla="*/ 0 h 1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54" h="116">
                  <a:moveTo>
                    <a:pt x="14" y="0"/>
                  </a:moveTo>
                  <a:lnTo>
                    <a:pt x="14" y="0"/>
                  </a:lnTo>
                  <a:lnTo>
                    <a:pt x="32" y="2"/>
                  </a:lnTo>
                  <a:lnTo>
                    <a:pt x="56" y="6"/>
                  </a:lnTo>
                  <a:lnTo>
                    <a:pt x="84" y="14"/>
                  </a:lnTo>
                  <a:lnTo>
                    <a:pt x="112" y="26"/>
                  </a:lnTo>
                  <a:lnTo>
                    <a:pt x="126" y="32"/>
                  </a:lnTo>
                  <a:lnTo>
                    <a:pt x="136" y="40"/>
                  </a:lnTo>
                  <a:lnTo>
                    <a:pt x="146" y="48"/>
                  </a:lnTo>
                  <a:lnTo>
                    <a:pt x="152" y="56"/>
                  </a:lnTo>
                  <a:lnTo>
                    <a:pt x="154" y="66"/>
                  </a:lnTo>
                  <a:lnTo>
                    <a:pt x="154" y="76"/>
                  </a:lnTo>
                  <a:lnTo>
                    <a:pt x="150" y="88"/>
                  </a:lnTo>
                  <a:lnTo>
                    <a:pt x="142" y="102"/>
                  </a:lnTo>
                  <a:lnTo>
                    <a:pt x="132" y="108"/>
                  </a:lnTo>
                  <a:lnTo>
                    <a:pt x="122" y="114"/>
                  </a:lnTo>
                  <a:lnTo>
                    <a:pt x="112" y="116"/>
                  </a:lnTo>
                  <a:lnTo>
                    <a:pt x="100" y="116"/>
                  </a:lnTo>
                  <a:lnTo>
                    <a:pt x="88" y="114"/>
                  </a:lnTo>
                  <a:lnTo>
                    <a:pt x="76" y="110"/>
                  </a:lnTo>
                  <a:lnTo>
                    <a:pt x="64" y="104"/>
                  </a:lnTo>
                  <a:lnTo>
                    <a:pt x="52" y="96"/>
                  </a:lnTo>
                  <a:lnTo>
                    <a:pt x="42" y="88"/>
                  </a:lnTo>
                  <a:lnTo>
                    <a:pt x="32" y="78"/>
                  </a:lnTo>
                  <a:lnTo>
                    <a:pt x="22" y="68"/>
                  </a:lnTo>
                  <a:lnTo>
                    <a:pt x="14" y="58"/>
                  </a:lnTo>
                  <a:lnTo>
                    <a:pt x="8" y="48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6"/>
                  </a:lnTo>
                  <a:lnTo>
                    <a:pt x="14" y="14"/>
                  </a:lnTo>
                  <a:lnTo>
                    <a:pt x="30" y="1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293"/>
            <p:cNvSpPr>
              <a:spLocks/>
            </p:cNvSpPr>
            <p:nvPr userDrawn="1"/>
          </p:nvSpPr>
          <p:spPr bwMode="auto">
            <a:xfrm>
              <a:off x="4216" y="-3768"/>
              <a:ext cx="140" cy="120"/>
            </a:xfrm>
            <a:custGeom>
              <a:avLst/>
              <a:gdLst>
                <a:gd name="T0" fmla="*/ 9 w 154"/>
                <a:gd name="T1" fmla="*/ 0 h 116"/>
                <a:gd name="T2" fmla="*/ 9 w 154"/>
                <a:gd name="T3" fmla="*/ 0 h 116"/>
                <a:gd name="T4" fmla="*/ 20 w 154"/>
                <a:gd name="T5" fmla="*/ 2 h 116"/>
                <a:gd name="T6" fmla="*/ 35 w 154"/>
                <a:gd name="T7" fmla="*/ 6 h 116"/>
                <a:gd name="T8" fmla="*/ 52 w 154"/>
                <a:gd name="T9" fmla="*/ 14 h 116"/>
                <a:gd name="T10" fmla="*/ 70 w 154"/>
                <a:gd name="T11" fmla="*/ 31 h 116"/>
                <a:gd name="T12" fmla="*/ 78 w 154"/>
                <a:gd name="T13" fmla="*/ 37 h 116"/>
                <a:gd name="T14" fmla="*/ 85 w 154"/>
                <a:gd name="T15" fmla="*/ 46 h 116"/>
                <a:gd name="T16" fmla="*/ 91 w 154"/>
                <a:gd name="T17" fmla="*/ 58 h 116"/>
                <a:gd name="T18" fmla="*/ 95 w 154"/>
                <a:gd name="T19" fmla="*/ 66 h 116"/>
                <a:gd name="T20" fmla="*/ 95 w 154"/>
                <a:gd name="T21" fmla="*/ 77 h 116"/>
                <a:gd name="T22" fmla="*/ 95 w 154"/>
                <a:gd name="T23" fmla="*/ 91 h 116"/>
                <a:gd name="T24" fmla="*/ 94 w 154"/>
                <a:gd name="T25" fmla="*/ 103 h 116"/>
                <a:gd name="T26" fmla="*/ 87 w 154"/>
                <a:gd name="T27" fmla="*/ 122 h 116"/>
                <a:gd name="T28" fmla="*/ 87 w 154"/>
                <a:gd name="T29" fmla="*/ 122 h 116"/>
                <a:gd name="T30" fmla="*/ 82 w 154"/>
                <a:gd name="T31" fmla="*/ 128 h 116"/>
                <a:gd name="T32" fmla="*/ 76 w 154"/>
                <a:gd name="T33" fmla="*/ 134 h 116"/>
                <a:gd name="T34" fmla="*/ 70 w 154"/>
                <a:gd name="T35" fmla="*/ 137 h 116"/>
                <a:gd name="T36" fmla="*/ 62 w 154"/>
                <a:gd name="T37" fmla="*/ 137 h 116"/>
                <a:gd name="T38" fmla="*/ 55 w 154"/>
                <a:gd name="T39" fmla="*/ 134 h 116"/>
                <a:gd name="T40" fmla="*/ 47 w 154"/>
                <a:gd name="T41" fmla="*/ 130 h 116"/>
                <a:gd name="T42" fmla="*/ 40 w 154"/>
                <a:gd name="T43" fmla="*/ 124 h 116"/>
                <a:gd name="T44" fmla="*/ 32 w 154"/>
                <a:gd name="T45" fmla="*/ 114 h 116"/>
                <a:gd name="T46" fmla="*/ 26 w 154"/>
                <a:gd name="T47" fmla="*/ 103 h 116"/>
                <a:gd name="T48" fmla="*/ 20 w 154"/>
                <a:gd name="T49" fmla="*/ 93 h 116"/>
                <a:gd name="T50" fmla="*/ 14 w 154"/>
                <a:gd name="T51" fmla="*/ 80 h 116"/>
                <a:gd name="T52" fmla="*/ 9 w 154"/>
                <a:gd name="T53" fmla="*/ 68 h 116"/>
                <a:gd name="T54" fmla="*/ 5 w 154"/>
                <a:gd name="T55" fmla="*/ 58 h 116"/>
                <a:gd name="T56" fmla="*/ 2 w 154"/>
                <a:gd name="T57" fmla="*/ 41 h 116"/>
                <a:gd name="T58" fmla="*/ 0 w 154"/>
                <a:gd name="T59" fmla="*/ 31 h 116"/>
                <a:gd name="T60" fmla="*/ 0 w 154"/>
                <a:gd name="T61" fmla="*/ 21 h 116"/>
                <a:gd name="T62" fmla="*/ 0 w 154"/>
                <a:gd name="T63" fmla="*/ 21 h 116"/>
                <a:gd name="T64" fmla="*/ 9 w 154"/>
                <a:gd name="T65" fmla="*/ 14 h 116"/>
                <a:gd name="T66" fmla="*/ 19 w 154"/>
                <a:gd name="T67" fmla="*/ 14 h 1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4" h="116">
                  <a:moveTo>
                    <a:pt x="14" y="0"/>
                  </a:moveTo>
                  <a:lnTo>
                    <a:pt x="14" y="0"/>
                  </a:lnTo>
                  <a:lnTo>
                    <a:pt x="32" y="2"/>
                  </a:lnTo>
                  <a:lnTo>
                    <a:pt x="56" y="6"/>
                  </a:lnTo>
                  <a:lnTo>
                    <a:pt x="84" y="14"/>
                  </a:lnTo>
                  <a:lnTo>
                    <a:pt x="112" y="26"/>
                  </a:lnTo>
                  <a:lnTo>
                    <a:pt x="126" y="32"/>
                  </a:lnTo>
                  <a:lnTo>
                    <a:pt x="136" y="40"/>
                  </a:lnTo>
                  <a:lnTo>
                    <a:pt x="146" y="48"/>
                  </a:lnTo>
                  <a:lnTo>
                    <a:pt x="152" y="56"/>
                  </a:lnTo>
                  <a:lnTo>
                    <a:pt x="154" y="66"/>
                  </a:lnTo>
                  <a:lnTo>
                    <a:pt x="154" y="76"/>
                  </a:lnTo>
                  <a:lnTo>
                    <a:pt x="150" y="88"/>
                  </a:lnTo>
                  <a:lnTo>
                    <a:pt x="142" y="102"/>
                  </a:lnTo>
                  <a:lnTo>
                    <a:pt x="132" y="108"/>
                  </a:lnTo>
                  <a:lnTo>
                    <a:pt x="122" y="114"/>
                  </a:lnTo>
                  <a:lnTo>
                    <a:pt x="112" y="116"/>
                  </a:lnTo>
                  <a:lnTo>
                    <a:pt x="100" y="116"/>
                  </a:lnTo>
                  <a:lnTo>
                    <a:pt x="88" y="114"/>
                  </a:lnTo>
                  <a:lnTo>
                    <a:pt x="76" y="110"/>
                  </a:lnTo>
                  <a:lnTo>
                    <a:pt x="64" y="104"/>
                  </a:lnTo>
                  <a:lnTo>
                    <a:pt x="52" y="96"/>
                  </a:lnTo>
                  <a:lnTo>
                    <a:pt x="42" y="88"/>
                  </a:lnTo>
                  <a:lnTo>
                    <a:pt x="32" y="78"/>
                  </a:lnTo>
                  <a:lnTo>
                    <a:pt x="22" y="68"/>
                  </a:lnTo>
                  <a:lnTo>
                    <a:pt x="14" y="58"/>
                  </a:lnTo>
                  <a:lnTo>
                    <a:pt x="8" y="48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6"/>
                  </a:lnTo>
                  <a:lnTo>
                    <a:pt x="14" y="14"/>
                  </a:lnTo>
                  <a:lnTo>
                    <a:pt x="30" y="1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294"/>
            <p:cNvSpPr>
              <a:spLocks noEditPoints="1"/>
            </p:cNvSpPr>
            <p:nvPr userDrawn="1"/>
          </p:nvSpPr>
          <p:spPr bwMode="auto">
            <a:xfrm>
              <a:off x="-265" y="3955"/>
              <a:ext cx="1420" cy="1360"/>
            </a:xfrm>
            <a:custGeom>
              <a:avLst/>
              <a:gdLst>
                <a:gd name="T0" fmla="*/ 508 w 1420"/>
                <a:gd name="T1" fmla="*/ 1000 h 1368"/>
                <a:gd name="T2" fmla="*/ 524 w 1420"/>
                <a:gd name="T3" fmla="*/ 1018 h 1368"/>
                <a:gd name="T4" fmla="*/ 554 w 1420"/>
                <a:gd name="T5" fmla="*/ 1048 h 1368"/>
                <a:gd name="T6" fmla="*/ 586 w 1420"/>
                <a:gd name="T7" fmla="*/ 1068 h 1368"/>
                <a:gd name="T8" fmla="*/ 616 w 1420"/>
                <a:gd name="T9" fmla="*/ 1080 h 1368"/>
                <a:gd name="T10" fmla="*/ 632 w 1420"/>
                <a:gd name="T11" fmla="*/ 1081 h 1368"/>
                <a:gd name="T12" fmla="*/ 662 w 1420"/>
                <a:gd name="T13" fmla="*/ 1080 h 1368"/>
                <a:gd name="T14" fmla="*/ 692 w 1420"/>
                <a:gd name="T15" fmla="*/ 1074 h 1368"/>
                <a:gd name="T16" fmla="*/ 718 w 1420"/>
                <a:gd name="T17" fmla="*/ 1064 h 1368"/>
                <a:gd name="T18" fmla="*/ 744 w 1420"/>
                <a:gd name="T19" fmla="*/ 1046 h 1368"/>
                <a:gd name="T20" fmla="*/ 764 w 1420"/>
                <a:gd name="T21" fmla="*/ 1028 h 1368"/>
                <a:gd name="T22" fmla="*/ 792 w 1420"/>
                <a:gd name="T23" fmla="*/ 986 h 1368"/>
                <a:gd name="T24" fmla="*/ 798 w 1420"/>
                <a:gd name="T25" fmla="*/ 962 h 1368"/>
                <a:gd name="T26" fmla="*/ 802 w 1420"/>
                <a:gd name="T27" fmla="*/ 921 h 1368"/>
                <a:gd name="T28" fmla="*/ 794 w 1420"/>
                <a:gd name="T29" fmla="*/ 881 h 1368"/>
                <a:gd name="T30" fmla="*/ 784 w 1420"/>
                <a:gd name="T31" fmla="*/ 861 h 1368"/>
                <a:gd name="T32" fmla="*/ 754 w 1420"/>
                <a:gd name="T33" fmla="*/ 813 h 1368"/>
                <a:gd name="T34" fmla="*/ 634 w 1420"/>
                <a:gd name="T35" fmla="*/ 670 h 1368"/>
                <a:gd name="T36" fmla="*/ 764 w 1420"/>
                <a:gd name="T37" fmla="*/ 569 h 1368"/>
                <a:gd name="T38" fmla="*/ 922 w 1420"/>
                <a:gd name="T39" fmla="*/ 754 h 1368"/>
                <a:gd name="T40" fmla="*/ 974 w 1420"/>
                <a:gd name="T41" fmla="*/ 823 h 1368"/>
                <a:gd name="T42" fmla="*/ 1010 w 1420"/>
                <a:gd name="T43" fmla="*/ 897 h 1368"/>
                <a:gd name="T44" fmla="*/ 1030 w 1420"/>
                <a:gd name="T45" fmla="*/ 964 h 1368"/>
                <a:gd name="T46" fmla="*/ 1036 w 1420"/>
                <a:gd name="T47" fmla="*/ 1034 h 1368"/>
                <a:gd name="T48" fmla="*/ 1034 w 1420"/>
                <a:gd name="T49" fmla="*/ 1070 h 1368"/>
                <a:gd name="T50" fmla="*/ 1018 w 1420"/>
                <a:gd name="T51" fmla="*/ 1129 h 1368"/>
                <a:gd name="T52" fmla="*/ 990 w 1420"/>
                <a:gd name="T53" fmla="*/ 1187 h 1368"/>
                <a:gd name="T54" fmla="*/ 948 w 1420"/>
                <a:gd name="T55" fmla="*/ 1239 h 1368"/>
                <a:gd name="T56" fmla="*/ 922 w 1420"/>
                <a:gd name="T57" fmla="*/ 1259 h 1368"/>
                <a:gd name="T58" fmla="*/ 870 w 1420"/>
                <a:gd name="T59" fmla="*/ 1292 h 1368"/>
                <a:gd name="T60" fmla="*/ 812 w 1420"/>
                <a:gd name="T61" fmla="*/ 1316 h 1368"/>
                <a:gd name="T62" fmla="*/ 750 w 1420"/>
                <a:gd name="T63" fmla="*/ 1328 h 1368"/>
                <a:gd name="T64" fmla="*/ 684 w 1420"/>
                <a:gd name="T65" fmla="*/ 1328 h 1368"/>
                <a:gd name="T66" fmla="*/ 648 w 1420"/>
                <a:gd name="T67" fmla="*/ 1322 h 1368"/>
                <a:gd name="T68" fmla="*/ 580 w 1420"/>
                <a:gd name="T69" fmla="*/ 1296 h 1368"/>
                <a:gd name="T70" fmla="*/ 510 w 1420"/>
                <a:gd name="T71" fmla="*/ 1254 h 1368"/>
                <a:gd name="T72" fmla="*/ 442 w 1420"/>
                <a:gd name="T73" fmla="*/ 1191 h 1368"/>
                <a:gd name="T74" fmla="*/ 0 w 1420"/>
                <a:gd name="T75" fmla="*/ 672 h 1368"/>
                <a:gd name="T76" fmla="*/ 150 w 1420"/>
                <a:gd name="T77" fmla="*/ 618 h 1368"/>
                <a:gd name="T78" fmla="*/ 166 w 1420"/>
                <a:gd name="T79" fmla="*/ 636 h 1368"/>
                <a:gd name="T80" fmla="*/ 194 w 1420"/>
                <a:gd name="T81" fmla="*/ 656 h 1368"/>
                <a:gd name="T82" fmla="*/ 206 w 1420"/>
                <a:gd name="T83" fmla="*/ 658 h 1368"/>
                <a:gd name="T84" fmla="*/ 218 w 1420"/>
                <a:gd name="T85" fmla="*/ 654 h 1368"/>
                <a:gd name="T86" fmla="*/ 252 w 1420"/>
                <a:gd name="T87" fmla="*/ 634 h 1368"/>
                <a:gd name="T88" fmla="*/ 738 w 1420"/>
                <a:gd name="T89" fmla="*/ 251 h 1368"/>
                <a:gd name="T90" fmla="*/ 758 w 1420"/>
                <a:gd name="T91" fmla="*/ 235 h 1368"/>
                <a:gd name="T92" fmla="*/ 782 w 1420"/>
                <a:gd name="T93" fmla="*/ 205 h 1368"/>
                <a:gd name="T94" fmla="*/ 786 w 1420"/>
                <a:gd name="T95" fmla="*/ 191 h 1368"/>
                <a:gd name="T96" fmla="*/ 786 w 1420"/>
                <a:gd name="T97" fmla="*/ 179 h 1368"/>
                <a:gd name="T98" fmla="*/ 768 w 1420"/>
                <a:gd name="T99" fmla="*/ 143 h 1368"/>
                <a:gd name="T100" fmla="*/ 726 w 1420"/>
                <a:gd name="T101" fmla="*/ 91 h 1368"/>
                <a:gd name="T102" fmla="*/ 1420 w 1420"/>
                <a:gd name="T103" fmla="*/ 684 h 1368"/>
                <a:gd name="T104" fmla="*/ 1104 w 1420"/>
                <a:gd name="T105" fmla="*/ 916 h 1368"/>
                <a:gd name="T106" fmla="*/ 1118 w 1420"/>
                <a:gd name="T107" fmla="*/ 887 h 1368"/>
                <a:gd name="T108" fmla="*/ 1142 w 1420"/>
                <a:gd name="T109" fmla="*/ 831 h 1368"/>
                <a:gd name="T110" fmla="*/ 1154 w 1420"/>
                <a:gd name="T111" fmla="*/ 777 h 1368"/>
                <a:gd name="T112" fmla="*/ 1158 w 1420"/>
                <a:gd name="T113" fmla="*/ 736 h 1368"/>
                <a:gd name="T114" fmla="*/ 1158 w 1420"/>
                <a:gd name="T115" fmla="*/ 712 h 1368"/>
                <a:gd name="T116" fmla="*/ 1148 w 1420"/>
                <a:gd name="T117" fmla="*/ 668 h 1368"/>
                <a:gd name="T118" fmla="*/ 1130 w 1420"/>
                <a:gd name="T119" fmla="*/ 624 h 1368"/>
                <a:gd name="T120" fmla="*/ 1104 w 1420"/>
                <a:gd name="T121" fmla="*/ 581 h 1368"/>
                <a:gd name="T122" fmla="*/ 1068 w 1420"/>
                <a:gd name="T123" fmla="*/ 535 h 1368"/>
                <a:gd name="T124" fmla="*/ 764 w 1420"/>
                <a:gd name="T125" fmla="*/ 569 h 136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20" h="1368">
                  <a:moveTo>
                    <a:pt x="392" y="890"/>
                  </a:moveTo>
                  <a:lnTo>
                    <a:pt x="508" y="1030"/>
                  </a:lnTo>
                  <a:lnTo>
                    <a:pt x="524" y="1048"/>
                  </a:lnTo>
                  <a:lnTo>
                    <a:pt x="538" y="1064"/>
                  </a:lnTo>
                  <a:lnTo>
                    <a:pt x="554" y="1078"/>
                  </a:lnTo>
                  <a:lnTo>
                    <a:pt x="570" y="1090"/>
                  </a:lnTo>
                  <a:lnTo>
                    <a:pt x="586" y="1098"/>
                  </a:lnTo>
                  <a:lnTo>
                    <a:pt x="602" y="1104"/>
                  </a:lnTo>
                  <a:lnTo>
                    <a:pt x="616" y="1110"/>
                  </a:lnTo>
                  <a:lnTo>
                    <a:pt x="632" y="1112"/>
                  </a:lnTo>
                  <a:lnTo>
                    <a:pt x="648" y="1112"/>
                  </a:lnTo>
                  <a:lnTo>
                    <a:pt x="662" y="1110"/>
                  </a:lnTo>
                  <a:lnTo>
                    <a:pt x="678" y="1108"/>
                  </a:lnTo>
                  <a:lnTo>
                    <a:pt x="692" y="1104"/>
                  </a:lnTo>
                  <a:lnTo>
                    <a:pt x="706" y="1100"/>
                  </a:lnTo>
                  <a:lnTo>
                    <a:pt x="718" y="1094"/>
                  </a:lnTo>
                  <a:lnTo>
                    <a:pt x="732" y="1086"/>
                  </a:lnTo>
                  <a:lnTo>
                    <a:pt x="744" y="1076"/>
                  </a:lnTo>
                  <a:lnTo>
                    <a:pt x="764" y="1058"/>
                  </a:lnTo>
                  <a:lnTo>
                    <a:pt x="780" y="1038"/>
                  </a:lnTo>
                  <a:lnTo>
                    <a:pt x="792" y="1016"/>
                  </a:lnTo>
                  <a:lnTo>
                    <a:pt x="798" y="992"/>
                  </a:lnTo>
                  <a:lnTo>
                    <a:pt x="802" y="970"/>
                  </a:lnTo>
                  <a:lnTo>
                    <a:pt x="802" y="948"/>
                  </a:lnTo>
                  <a:lnTo>
                    <a:pt x="800" y="926"/>
                  </a:lnTo>
                  <a:lnTo>
                    <a:pt x="794" y="906"/>
                  </a:lnTo>
                  <a:lnTo>
                    <a:pt x="784" y="886"/>
                  </a:lnTo>
                  <a:lnTo>
                    <a:pt x="772" y="862"/>
                  </a:lnTo>
                  <a:lnTo>
                    <a:pt x="754" y="838"/>
                  </a:lnTo>
                  <a:lnTo>
                    <a:pt x="732" y="810"/>
                  </a:lnTo>
                  <a:lnTo>
                    <a:pt x="634" y="690"/>
                  </a:lnTo>
                  <a:lnTo>
                    <a:pt x="392" y="890"/>
                  </a:lnTo>
                  <a:close/>
                  <a:moveTo>
                    <a:pt x="764" y="584"/>
                  </a:moveTo>
                  <a:lnTo>
                    <a:pt x="922" y="776"/>
                  </a:lnTo>
                  <a:lnTo>
                    <a:pt x="950" y="812"/>
                  </a:lnTo>
                  <a:lnTo>
                    <a:pt x="974" y="848"/>
                  </a:lnTo>
                  <a:lnTo>
                    <a:pt x="994" y="884"/>
                  </a:lnTo>
                  <a:lnTo>
                    <a:pt x="1010" y="922"/>
                  </a:lnTo>
                  <a:lnTo>
                    <a:pt x="1022" y="958"/>
                  </a:lnTo>
                  <a:lnTo>
                    <a:pt x="1030" y="994"/>
                  </a:lnTo>
                  <a:lnTo>
                    <a:pt x="1036" y="1028"/>
                  </a:lnTo>
                  <a:lnTo>
                    <a:pt x="1036" y="1064"/>
                  </a:lnTo>
                  <a:lnTo>
                    <a:pt x="1034" y="1100"/>
                  </a:lnTo>
                  <a:lnTo>
                    <a:pt x="1028" y="1132"/>
                  </a:lnTo>
                  <a:lnTo>
                    <a:pt x="1018" y="1164"/>
                  </a:lnTo>
                  <a:lnTo>
                    <a:pt x="1006" y="1194"/>
                  </a:lnTo>
                  <a:lnTo>
                    <a:pt x="990" y="1222"/>
                  </a:lnTo>
                  <a:lnTo>
                    <a:pt x="970" y="1248"/>
                  </a:lnTo>
                  <a:lnTo>
                    <a:pt x="948" y="1274"/>
                  </a:lnTo>
                  <a:lnTo>
                    <a:pt x="922" y="1296"/>
                  </a:lnTo>
                  <a:lnTo>
                    <a:pt x="896" y="1316"/>
                  </a:lnTo>
                  <a:lnTo>
                    <a:pt x="870" y="1332"/>
                  </a:lnTo>
                  <a:lnTo>
                    <a:pt x="842" y="1346"/>
                  </a:lnTo>
                  <a:lnTo>
                    <a:pt x="812" y="1356"/>
                  </a:lnTo>
                  <a:lnTo>
                    <a:pt x="782" y="1364"/>
                  </a:lnTo>
                  <a:lnTo>
                    <a:pt x="750" y="1368"/>
                  </a:lnTo>
                  <a:lnTo>
                    <a:pt x="718" y="1368"/>
                  </a:lnTo>
                  <a:lnTo>
                    <a:pt x="684" y="1368"/>
                  </a:lnTo>
                  <a:lnTo>
                    <a:pt x="648" y="1362"/>
                  </a:lnTo>
                  <a:lnTo>
                    <a:pt x="614" y="1350"/>
                  </a:lnTo>
                  <a:lnTo>
                    <a:pt x="580" y="1336"/>
                  </a:lnTo>
                  <a:lnTo>
                    <a:pt x="544" y="1316"/>
                  </a:lnTo>
                  <a:lnTo>
                    <a:pt x="510" y="1290"/>
                  </a:lnTo>
                  <a:lnTo>
                    <a:pt x="476" y="1260"/>
                  </a:lnTo>
                  <a:lnTo>
                    <a:pt x="442" y="1226"/>
                  </a:lnTo>
                  <a:lnTo>
                    <a:pt x="406" y="1186"/>
                  </a:lnTo>
                  <a:lnTo>
                    <a:pt x="0" y="692"/>
                  </a:lnTo>
                  <a:lnTo>
                    <a:pt x="116" y="596"/>
                  </a:lnTo>
                  <a:lnTo>
                    <a:pt x="150" y="638"/>
                  </a:lnTo>
                  <a:lnTo>
                    <a:pt x="166" y="656"/>
                  </a:lnTo>
                  <a:lnTo>
                    <a:pt x="180" y="668"/>
                  </a:lnTo>
                  <a:lnTo>
                    <a:pt x="194" y="676"/>
                  </a:lnTo>
                  <a:lnTo>
                    <a:pt x="200" y="678"/>
                  </a:lnTo>
                  <a:lnTo>
                    <a:pt x="206" y="678"/>
                  </a:lnTo>
                  <a:lnTo>
                    <a:pt x="218" y="674"/>
                  </a:lnTo>
                  <a:lnTo>
                    <a:pt x="234" y="666"/>
                  </a:lnTo>
                  <a:lnTo>
                    <a:pt x="252" y="654"/>
                  </a:lnTo>
                  <a:lnTo>
                    <a:pt x="274" y="638"/>
                  </a:lnTo>
                  <a:lnTo>
                    <a:pt x="738" y="256"/>
                  </a:lnTo>
                  <a:lnTo>
                    <a:pt x="758" y="240"/>
                  </a:lnTo>
                  <a:lnTo>
                    <a:pt x="772" y="224"/>
                  </a:lnTo>
                  <a:lnTo>
                    <a:pt x="782" y="210"/>
                  </a:lnTo>
                  <a:lnTo>
                    <a:pt x="786" y="196"/>
                  </a:lnTo>
                  <a:lnTo>
                    <a:pt x="786" y="190"/>
                  </a:lnTo>
                  <a:lnTo>
                    <a:pt x="786" y="184"/>
                  </a:lnTo>
                  <a:lnTo>
                    <a:pt x="780" y="166"/>
                  </a:lnTo>
                  <a:lnTo>
                    <a:pt x="768" y="148"/>
                  </a:lnTo>
                  <a:lnTo>
                    <a:pt x="750" y="124"/>
                  </a:lnTo>
                  <a:lnTo>
                    <a:pt x="726" y="96"/>
                  </a:lnTo>
                  <a:lnTo>
                    <a:pt x="842" y="0"/>
                  </a:lnTo>
                  <a:lnTo>
                    <a:pt x="1420" y="704"/>
                  </a:lnTo>
                  <a:lnTo>
                    <a:pt x="1232" y="1018"/>
                  </a:lnTo>
                  <a:lnTo>
                    <a:pt x="1104" y="942"/>
                  </a:lnTo>
                  <a:lnTo>
                    <a:pt x="1118" y="912"/>
                  </a:lnTo>
                  <a:lnTo>
                    <a:pt x="1132" y="882"/>
                  </a:lnTo>
                  <a:lnTo>
                    <a:pt x="1142" y="856"/>
                  </a:lnTo>
                  <a:lnTo>
                    <a:pt x="1150" y="828"/>
                  </a:lnTo>
                  <a:lnTo>
                    <a:pt x="1154" y="802"/>
                  </a:lnTo>
                  <a:lnTo>
                    <a:pt x="1158" y="778"/>
                  </a:lnTo>
                  <a:lnTo>
                    <a:pt x="1158" y="756"/>
                  </a:lnTo>
                  <a:lnTo>
                    <a:pt x="1158" y="732"/>
                  </a:lnTo>
                  <a:lnTo>
                    <a:pt x="1154" y="710"/>
                  </a:lnTo>
                  <a:lnTo>
                    <a:pt x="1148" y="688"/>
                  </a:lnTo>
                  <a:lnTo>
                    <a:pt x="1140" y="666"/>
                  </a:lnTo>
                  <a:lnTo>
                    <a:pt x="1130" y="644"/>
                  </a:lnTo>
                  <a:lnTo>
                    <a:pt x="1118" y="620"/>
                  </a:lnTo>
                  <a:lnTo>
                    <a:pt x="1104" y="596"/>
                  </a:lnTo>
                  <a:lnTo>
                    <a:pt x="1086" y="574"/>
                  </a:lnTo>
                  <a:lnTo>
                    <a:pt x="1068" y="550"/>
                  </a:lnTo>
                  <a:lnTo>
                    <a:pt x="962" y="420"/>
                  </a:lnTo>
                  <a:lnTo>
                    <a:pt x="764" y="5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295"/>
            <p:cNvSpPr>
              <a:spLocks/>
            </p:cNvSpPr>
            <p:nvPr userDrawn="1"/>
          </p:nvSpPr>
          <p:spPr bwMode="auto">
            <a:xfrm>
              <a:off x="135" y="4635"/>
              <a:ext cx="400" cy="420"/>
            </a:xfrm>
            <a:custGeom>
              <a:avLst/>
              <a:gdLst>
                <a:gd name="T0" fmla="*/ 0 w 410"/>
                <a:gd name="T1" fmla="*/ 195 h 422"/>
                <a:gd name="T2" fmla="*/ 101 w 410"/>
                <a:gd name="T3" fmla="*/ 330 h 422"/>
                <a:gd name="T4" fmla="*/ 101 w 410"/>
                <a:gd name="T5" fmla="*/ 330 h 422"/>
                <a:gd name="T6" fmla="*/ 117 w 410"/>
                <a:gd name="T7" fmla="*/ 348 h 422"/>
                <a:gd name="T8" fmla="*/ 130 w 410"/>
                <a:gd name="T9" fmla="*/ 364 h 422"/>
                <a:gd name="T10" fmla="*/ 142 w 410"/>
                <a:gd name="T11" fmla="*/ 378 h 422"/>
                <a:gd name="T12" fmla="*/ 158 w 410"/>
                <a:gd name="T13" fmla="*/ 390 h 422"/>
                <a:gd name="T14" fmla="*/ 172 w 410"/>
                <a:gd name="T15" fmla="*/ 398 h 422"/>
                <a:gd name="T16" fmla="*/ 185 w 410"/>
                <a:gd name="T17" fmla="*/ 404 h 422"/>
                <a:gd name="T18" fmla="*/ 199 w 410"/>
                <a:gd name="T19" fmla="*/ 410 h 422"/>
                <a:gd name="T20" fmla="*/ 212 w 410"/>
                <a:gd name="T21" fmla="*/ 412 h 422"/>
                <a:gd name="T22" fmla="*/ 212 w 410"/>
                <a:gd name="T23" fmla="*/ 412 h 422"/>
                <a:gd name="T24" fmla="*/ 226 w 410"/>
                <a:gd name="T25" fmla="*/ 412 h 422"/>
                <a:gd name="T26" fmla="*/ 239 w 410"/>
                <a:gd name="T27" fmla="*/ 410 h 422"/>
                <a:gd name="T28" fmla="*/ 253 w 410"/>
                <a:gd name="T29" fmla="*/ 408 h 422"/>
                <a:gd name="T30" fmla="*/ 265 w 410"/>
                <a:gd name="T31" fmla="*/ 404 h 422"/>
                <a:gd name="T32" fmla="*/ 278 w 410"/>
                <a:gd name="T33" fmla="*/ 400 h 422"/>
                <a:gd name="T34" fmla="*/ 288 w 410"/>
                <a:gd name="T35" fmla="*/ 394 h 422"/>
                <a:gd name="T36" fmla="*/ 300 w 410"/>
                <a:gd name="T37" fmla="*/ 386 h 422"/>
                <a:gd name="T38" fmla="*/ 311 w 410"/>
                <a:gd name="T39" fmla="*/ 376 h 422"/>
                <a:gd name="T40" fmla="*/ 311 w 410"/>
                <a:gd name="T41" fmla="*/ 376 h 422"/>
                <a:gd name="T42" fmla="*/ 329 w 410"/>
                <a:gd name="T43" fmla="*/ 358 h 422"/>
                <a:gd name="T44" fmla="*/ 343 w 410"/>
                <a:gd name="T45" fmla="*/ 338 h 422"/>
                <a:gd name="T46" fmla="*/ 353 w 410"/>
                <a:gd name="T47" fmla="*/ 316 h 422"/>
                <a:gd name="T48" fmla="*/ 359 w 410"/>
                <a:gd name="T49" fmla="*/ 297 h 422"/>
                <a:gd name="T50" fmla="*/ 359 w 410"/>
                <a:gd name="T51" fmla="*/ 297 h 422"/>
                <a:gd name="T52" fmla="*/ 362 w 410"/>
                <a:gd name="T53" fmla="*/ 275 h 422"/>
                <a:gd name="T54" fmla="*/ 362 w 410"/>
                <a:gd name="T55" fmla="*/ 253 h 422"/>
                <a:gd name="T56" fmla="*/ 361 w 410"/>
                <a:gd name="T57" fmla="*/ 231 h 422"/>
                <a:gd name="T58" fmla="*/ 355 w 410"/>
                <a:gd name="T59" fmla="*/ 211 h 422"/>
                <a:gd name="T60" fmla="*/ 355 w 410"/>
                <a:gd name="T61" fmla="*/ 211 h 422"/>
                <a:gd name="T62" fmla="*/ 346 w 410"/>
                <a:gd name="T63" fmla="*/ 191 h 422"/>
                <a:gd name="T64" fmla="*/ 336 w 410"/>
                <a:gd name="T65" fmla="*/ 167 h 422"/>
                <a:gd name="T66" fmla="*/ 320 w 410"/>
                <a:gd name="T67" fmla="*/ 143 h 422"/>
                <a:gd name="T68" fmla="*/ 300 w 410"/>
                <a:gd name="T69" fmla="*/ 115 h 422"/>
                <a:gd name="T70" fmla="*/ 214 w 410"/>
                <a:gd name="T71" fmla="*/ 0 h 422"/>
                <a:gd name="T72" fmla="*/ 0 w 410"/>
                <a:gd name="T73" fmla="*/ 195 h 4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10" h="422">
                  <a:moveTo>
                    <a:pt x="0" y="200"/>
                  </a:moveTo>
                  <a:lnTo>
                    <a:pt x="116" y="340"/>
                  </a:lnTo>
                  <a:lnTo>
                    <a:pt x="132" y="358"/>
                  </a:lnTo>
                  <a:lnTo>
                    <a:pt x="146" y="374"/>
                  </a:lnTo>
                  <a:lnTo>
                    <a:pt x="162" y="388"/>
                  </a:lnTo>
                  <a:lnTo>
                    <a:pt x="178" y="400"/>
                  </a:lnTo>
                  <a:lnTo>
                    <a:pt x="194" y="408"/>
                  </a:lnTo>
                  <a:lnTo>
                    <a:pt x="210" y="414"/>
                  </a:lnTo>
                  <a:lnTo>
                    <a:pt x="224" y="420"/>
                  </a:lnTo>
                  <a:lnTo>
                    <a:pt x="240" y="422"/>
                  </a:lnTo>
                  <a:lnTo>
                    <a:pt x="256" y="422"/>
                  </a:lnTo>
                  <a:lnTo>
                    <a:pt x="270" y="420"/>
                  </a:lnTo>
                  <a:lnTo>
                    <a:pt x="286" y="418"/>
                  </a:lnTo>
                  <a:lnTo>
                    <a:pt x="300" y="414"/>
                  </a:lnTo>
                  <a:lnTo>
                    <a:pt x="314" y="410"/>
                  </a:lnTo>
                  <a:lnTo>
                    <a:pt x="326" y="404"/>
                  </a:lnTo>
                  <a:lnTo>
                    <a:pt x="340" y="396"/>
                  </a:lnTo>
                  <a:lnTo>
                    <a:pt x="352" y="386"/>
                  </a:lnTo>
                  <a:lnTo>
                    <a:pt x="372" y="368"/>
                  </a:lnTo>
                  <a:lnTo>
                    <a:pt x="388" y="348"/>
                  </a:lnTo>
                  <a:lnTo>
                    <a:pt x="400" y="326"/>
                  </a:lnTo>
                  <a:lnTo>
                    <a:pt x="406" y="302"/>
                  </a:lnTo>
                  <a:lnTo>
                    <a:pt x="410" y="280"/>
                  </a:lnTo>
                  <a:lnTo>
                    <a:pt x="410" y="258"/>
                  </a:lnTo>
                  <a:lnTo>
                    <a:pt x="408" y="236"/>
                  </a:lnTo>
                  <a:lnTo>
                    <a:pt x="402" y="216"/>
                  </a:lnTo>
                  <a:lnTo>
                    <a:pt x="392" y="196"/>
                  </a:lnTo>
                  <a:lnTo>
                    <a:pt x="380" y="172"/>
                  </a:lnTo>
                  <a:lnTo>
                    <a:pt x="362" y="148"/>
                  </a:lnTo>
                  <a:lnTo>
                    <a:pt x="340" y="120"/>
                  </a:lnTo>
                  <a:lnTo>
                    <a:pt x="242" y="0"/>
                  </a:lnTo>
                  <a:lnTo>
                    <a:pt x="0" y="20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296"/>
            <p:cNvSpPr>
              <a:spLocks/>
            </p:cNvSpPr>
            <p:nvPr userDrawn="1"/>
          </p:nvSpPr>
          <p:spPr bwMode="auto">
            <a:xfrm>
              <a:off x="-265" y="3955"/>
              <a:ext cx="1420" cy="1360"/>
            </a:xfrm>
            <a:custGeom>
              <a:avLst/>
              <a:gdLst>
                <a:gd name="T0" fmla="*/ 922 w 1420"/>
                <a:gd name="T1" fmla="*/ 754 h 1368"/>
                <a:gd name="T2" fmla="*/ 950 w 1420"/>
                <a:gd name="T3" fmla="*/ 787 h 1368"/>
                <a:gd name="T4" fmla="*/ 994 w 1420"/>
                <a:gd name="T5" fmla="*/ 859 h 1368"/>
                <a:gd name="T6" fmla="*/ 1022 w 1420"/>
                <a:gd name="T7" fmla="*/ 930 h 1368"/>
                <a:gd name="T8" fmla="*/ 1036 w 1420"/>
                <a:gd name="T9" fmla="*/ 998 h 1368"/>
                <a:gd name="T10" fmla="*/ 1036 w 1420"/>
                <a:gd name="T11" fmla="*/ 1034 h 1368"/>
                <a:gd name="T12" fmla="*/ 1028 w 1420"/>
                <a:gd name="T13" fmla="*/ 1099 h 1368"/>
                <a:gd name="T14" fmla="*/ 1006 w 1420"/>
                <a:gd name="T15" fmla="*/ 1159 h 1368"/>
                <a:gd name="T16" fmla="*/ 970 w 1420"/>
                <a:gd name="T17" fmla="*/ 1213 h 1368"/>
                <a:gd name="T18" fmla="*/ 922 w 1420"/>
                <a:gd name="T19" fmla="*/ 1259 h 1368"/>
                <a:gd name="T20" fmla="*/ 896 w 1420"/>
                <a:gd name="T21" fmla="*/ 1276 h 1368"/>
                <a:gd name="T22" fmla="*/ 842 w 1420"/>
                <a:gd name="T23" fmla="*/ 1306 h 1368"/>
                <a:gd name="T24" fmla="*/ 782 w 1420"/>
                <a:gd name="T25" fmla="*/ 1324 h 1368"/>
                <a:gd name="T26" fmla="*/ 718 w 1420"/>
                <a:gd name="T27" fmla="*/ 1328 h 1368"/>
                <a:gd name="T28" fmla="*/ 684 w 1420"/>
                <a:gd name="T29" fmla="*/ 1328 h 1368"/>
                <a:gd name="T30" fmla="*/ 614 w 1420"/>
                <a:gd name="T31" fmla="*/ 1310 h 1368"/>
                <a:gd name="T32" fmla="*/ 544 w 1420"/>
                <a:gd name="T33" fmla="*/ 1276 h 1368"/>
                <a:gd name="T34" fmla="*/ 476 w 1420"/>
                <a:gd name="T35" fmla="*/ 1225 h 1368"/>
                <a:gd name="T36" fmla="*/ 406 w 1420"/>
                <a:gd name="T37" fmla="*/ 1151 h 1368"/>
                <a:gd name="T38" fmla="*/ 116 w 1420"/>
                <a:gd name="T39" fmla="*/ 581 h 1368"/>
                <a:gd name="T40" fmla="*/ 150 w 1420"/>
                <a:gd name="T41" fmla="*/ 618 h 1368"/>
                <a:gd name="T42" fmla="*/ 180 w 1420"/>
                <a:gd name="T43" fmla="*/ 648 h 1368"/>
                <a:gd name="T44" fmla="*/ 200 w 1420"/>
                <a:gd name="T45" fmla="*/ 658 h 1368"/>
                <a:gd name="T46" fmla="*/ 206 w 1420"/>
                <a:gd name="T47" fmla="*/ 658 h 1368"/>
                <a:gd name="T48" fmla="*/ 234 w 1420"/>
                <a:gd name="T49" fmla="*/ 646 h 1368"/>
                <a:gd name="T50" fmla="*/ 274 w 1420"/>
                <a:gd name="T51" fmla="*/ 618 h 1368"/>
                <a:gd name="T52" fmla="*/ 738 w 1420"/>
                <a:gd name="T53" fmla="*/ 251 h 1368"/>
                <a:gd name="T54" fmla="*/ 772 w 1420"/>
                <a:gd name="T55" fmla="*/ 219 h 1368"/>
                <a:gd name="T56" fmla="*/ 786 w 1420"/>
                <a:gd name="T57" fmla="*/ 191 h 1368"/>
                <a:gd name="T58" fmla="*/ 786 w 1420"/>
                <a:gd name="T59" fmla="*/ 185 h 1368"/>
                <a:gd name="T60" fmla="*/ 780 w 1420"/>
                <a:gd name="T61" fmla="*/ 161 h 1368"/>
                <a:gd name="T62" fmla="*/ 750 w 1420"/>
                <a:gd name="T63" fmla="*/ 119 h 1368"/>
                <a:gd name="T64" fmla="*/ 842 w 1420"/>
                <a:gd name="T65" fmla="*/ 0 h 1368"/>
                <a:gd name="T66" fmla="*/ 1232 w 1420"/>
                <a:gd name="T67" fmla="*/ 988 h 1368"/>
                <a:gd name="T68" fmla="*/ 1104 w 1420"/>
                <a:gd name="T69" fmla="*/ 916 h 1368"/>
                <a:gd name="T70" fmla="*/ 1132 w 1420"/>
                <a:gd name="T71" fmla="*/ 857 h 1368"/>
                <a:gd name="T72" fmla="*/ 1150 w 1420"/>
                <a:gd name="T73" fmla="*/ 803 h 1368"/>
                <a:gd name="T74" fmla="*/ 1158 w 1420"/>
                <a:gd name="T75" fmla="*/ 756 h 1368"/>
                <a:gd name="T76" fmla="*/ 1158 w 1420"/>
                <a:gd name="T77" fmla="*/ 712 h 1368"/>
                <a:gd name="T78" fmla="*/ 1154 w 1420"/>
                <a:gd name="T79" fmla="*/ 690 h 1368"/>
                <a:gd name="T80" fmla="*/ 1140 w 1420"/>
                <a:gd name="T81" fmla="*/ 646 h 1368"/>
                <a:gd name="T82" fmla="*/ 1118 w 1420"/>
                <a:gd name="T83" fmla="*/ 600 h 1368"/>
                <a:gd name="T84" fmla="*/ 1086 w 1420"/>
                <a:gd name="T85" fmla="*/ 559 h 1368"/>
                <a:gd name="T86" fmla="*/ 962 w 1420"/>
                <a:gd name="T87" fmla="*/ 410 h 136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20" h="1368">
                  <a:moveTo>
                    <a:pt x="764" y="584"/>
                  </a:moveTo>
                  <a:lnTo>
                    <a:pt x="922" y="776"/>
                  </a:lnTo>
                  <a:lnTo>
                    <a:pt x="950" y="812"/>
                  </a:lnTo>
                  <a:lnTo>
                    <a:pt x="974" y="848"/>
                  </a:lnTo>
                  <a:lnTo>
                    <a:pt x="994" y="884"/>
                  </a:lnTo>
                  <a:lnTo>
                    <a:pt x="1010" y="922"/>
                  </a:lnTo>
                  <a:lnTo>
                    <a:pt x="1022" y="958"/>
                  </a:lnTo>
                  <a:lnTo>
                    <a:pt x="1030" y="994"/>
                  </a:lnTo>
                  <a:lnTo>
                    <a:pt x="1036" y="1028"/>
                  </a:lnTo>
                  <a:lnTo>
                    <a:pt x="1036" y="1064"/>
                  </a:lnTo>
                  <a:lnTo>
                    <a:pt x="1034" y="1100"/>
                  </a:lnTo>
                  <a:lnTo>
                    <a:pt x="1028" y="1132"/>
                  </a:lnTo>
                  <a:lnTo>
                    <a:pt x="1018" y="1164"/>
                  </a:lnTo>
                  <a:lnTo>
                    <a:pt x="1006" y="1194"/>
                  </a:lnTo>
                  <a:lnTo>
                    <a:pt x="990" y="1222"/>
                  </a:lnTo>
                  <a:lnTo>
                    <a:pt x="970" y="1248"/>
                  </a:lnTo>
                  <a:lnTo>
                    <a:pt x="948" y="1274"/>
                  </a:lnTo>
                  <a:lnTo>
                    <a:pt x="922" y="1296"/>
                  </a:lnTo>
                  <a:lnTo>
                    <a:pt x="896" y="1316"/>
                  </a:lnTo>
                  <a:lnTo>
                    <a:pt x="870" y="1332"/>
                  </a:lnTo>
                  <a:lnTo>
                    <a:pt x="842" y="1346"/>
                  </a:lnTo>
                  <a:lnTo>
                    <a:pt x="812" y="1356"/>
                  </a:lnTo>
                  <a:lnTo>
                    <a:pt x="782" y="1364"/>
                  </a:lnTo>
                  <a:lnTo>
                    <a:pt x="750" y="1368"/>
                  </a:lnTo>
                  <a:lnTo>
                    <a:pt x="718" y="1368"/>
                  </a:lnTo>
                  <a:lnTo>
                    <a:pt x="684" y="1368"/>
                  </a:lnTo>
                  <a:lnTo>
                    <a:pt x="648" y="1362"/>
                  </a:lnTo>
                  <a:lnTo>
                    <a:pt x="614" y="1350"/>
                  </a:lnTo>
                  <a:lnTo>
                    <a:pt x="580" y="1336"/>
                  </a:lnTo>
                  <a:lnTo>
                    <a:pt x="544" y="1316"/>
                  </a:lnTo>
                  <a:lnTo>
                    <a:pt x="510" y="1290"/>
                  </a:lnTo>
                  <a:lnTo>
                    <a:pt x="476" y="1260"/>
                  </a:lnTo>
                  <a:lnTo>
                    <a:pt x="442" y="1226"/>
                  </a:lnTo>
                  <a:lnTo>
                    <a:pt x="406" y="1186"/>
                  </a:lnTo>
                  <a:lnTo>
                    <a:pt x="0" y="692"/>
                  </a:lnTo>
                  <a:lnTo>
                    <a:pt x="116" y="596"/>
                  </a:lnTo>
                  <a:lnTo>
                    <a:pt x="150" y="638"/>
                  </a:lnTo>
                  <a:lnTo>
                    <a:pt x="166" y="656"/>
                  </a:lnTo>
                  <a:lnTo>
                    <a:pt x="180" y="668"/>
                  </a:lnTo>
                  <a:lnTo>
                    <a:pt x="194" y="676"/>
                  </a:lnTo>
                  <a:lnTo>
                    <a:pt x="200" y="678"/>
                  </a:lnTo>
                  <a:lnTo>
                    <a:pt x="206" y="678"/>
                  </a:lnTo>
                  <a:lnTo>
                    <a:pt x="218" y="674"/>
                  </a:lnTo>
                  <a:lnTo>
                    <a:pt x="234" y="666"/>
                  </a:lnTo>
                  <a:lnTo>
                    <a:pt x="252" y="654"/>
                  </a:lnTo>
                  <a:lnTo>
                    <a:pt x="274" y="638"/>
                  </a:lnTo>
                  <a:lnTo>
                    <a:pt x="738" y="256"/>
                  </a:lnTo>
                  <a:lnTo>
                    <a:pt x="758" y="240"/>
                  </a:lnTo>
                  <a:lnTo>
                    <a:pt x="772" y="224"/>
                  </a:lnTo>
                  <a:lnTo>
                    <a:pt x="782" y="210"/>
                  </a:lnTo>
                  <a:lnTo>
                    <a:pt x="786" y="196"/>
                  </a:lnTo>
                  <a:lnTo>
                    <a:pt x="786" y="190"/>
                  </a:lnTo>
                  <a:lnTo>
                    <a:pt x="786" y="184"/>
                  </a:lnTo>
                  <a:lnTo>
                    <a:pt x="780" y="166"/>
                  </a:lnTo>
                  <a:lnTo>
                    <a:pt x="768" y="148"/>
                  </a:lnTo>
                  <a:lnTo>
                    <a:pt x="750" y="124"/>
                  </a:lnTo>
                  <a:lnTo>
                    <a:pt x="726" y="96"/>
                  </a:lnTo>
                  <a:lnTo>
                    <a:pt x="842" y="0"/>
                  </a:lnTo>
                  <a:lnTo>
                    <a:pt x="1420" y="704"/>
                  </a:lnTo>
                  <a:lnTo>
                    <a:pt x="1232" y="1018"/>
                  </a:lnTo>
                  <a:lnTo>
                    <a:pt x="1104" y="942"/>
                  </a:lnTo>
                  <a:lnTo>
                    <a:pt x="1118" y="912"/>
                  </a:lnTo>
                  <a:lnTo>
                    <a:pt x="1132" y="882"/>
                  </a:lnTo>
                  <a:lnTo>
                    <a:pt x="1142" y="856"/>
                  </a:lnTo>
                  <a:lnTo>
                    <a:pt x="1150" y="828"/>
                  </a:lnTo>
                  <a:lnTo>
                    <a:pt x="1154" y="802"/>
                  </a:lnTo>
                  <a:lnTo>
                    <a:pt x="1158" y="778"/>
                  </a:lnTo>
                  <a:lnTo>
                    <a:pt x="1158" y="756"/>
                  </a:lnTo>
                  <a:lnTo>
                    <a:pt x="1158" y="732"/>
                  </a:lnTo>
                  <a:lnTo>
                    <a:pt x="1154" y="710"/>
                  </a:lnTo>
                  <a:lnTo>
                    <a:pt x="1148" y="688"/>
                  </a:lnTo>
                  <a:lnTo>
                    <a:pt x="1140" y="666"/>
                  </a:lnTo>
                  <a:lnTo>
                    <a:pt x="1130" y="644"/>
                  </a:lnTo>
                  <a:lnTo>
                    <a:pt x="1118" y="620"/>
                  </a:lnTo>
                  <a:lnTo>
                    <a:pt x="1104" y="596"/>
                  </a:lnTo>
                  <a:lnTo>
                    <a:pt x="1086" y="574"/>
                  </a:lnTo>
                  <a:lnTo>
                    <a:pt x="1068" y="550"/>
                  </a:lnTo>
                  <a:lnTo>
                    <a:pt x="962" y="420"/>
                  </a:lnTo>
                  <a:lnTo>
                    <a:pt x="764" y="58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297"/>
            <p:cNvSpPr>
              <a:spLocks noEditPoints="1"/>
            </p:cNvSpPr>
            <p:nvPr userDrawn="1"/>
          </p:nvSpPr>
          <p:spPr bwMode="auto">
            <a:xfrm>
              <a:off x="535" y="5035"/>
              <a:ext cx="1220" cy="1280"/>
            </a:xfrm>
            <a:custGeom>
              <a:avLst/>
              <a:gdLst>
                <a:gd name="T0" fmla="*/ 787 w 1228"/>
                <a:gd name="T1" fmla="*/ 570 h 1280"/>
                <a:gd name="T2" fmla="*/ 624 w 1228"/>
                <a:gd name="T3" fmla="*/ 434 h 1280"/>
                <a:gd name="T4" fmla="*/ 1188 w 1228"/>
                <a:gd name="T5" fmla="*/ 154 h 1280"/>
                <a:gd name="T6" fmla="*/ 922 w 1228"/>
                <a:gd name="T7" fmla="*/ 1014 h 1280"/>
                <a:gd name="T8" fmla="*/ 906 w 1228"/>
                <a:gd name="T9" fmla="*/ 1072 h 1280"/>
                <a:gd name="T10" fmla="*/ 906 w 1228"/>
                <a:gd name="T11" fmla="*/ 1106 h 1280"/>
                <a:gd name="T12" fmla="*/ 912 w 1228"/>
                <a:gd name="T13" fmla="*/ 1120 h 1280"/>
                <a:gd name="T14" fmla="*/ 934 w 1228"/>
                <a:gd name="T15" fmla="*/ 1148 h 1280"/>
                <a:gd name="T16" fmla="*/ 858 w 1228"/>
                <a:gd name="T17" fmla="*/ 1280 h 1280"/>
                <a:gd name="T18" fmla="*/ 566 w 1228"/>
                <a:gd name="T19" fmla="*/ 842 h 1280"/>
                <a:gd name="T20" fmla="*/ 592 w 1228"/>
                <a:gd name="T21" fmla="*/ 860 h 1280"/>
                <a:gd name="T22" fmla="*/ 622 w 1228"/>
                <a:gd name="T23" fmla="*/ 882 h 1280"/>
                <a:gd name="T24" fmla="*/ 644 w 1228"/>
                <a:gd name="T25" fmla="*/ 890 h 1280"/>
                <a:gd name="T26" fmla="*/ 654 w 1228"/>
                <a:gd name="T27" fmla="*/ 890 h 1280"/>
                <a:gd name="T28" fmla="*/ 670 w 1228"/>
                <a:gd name="T29" fmla="*/ 884 h 1280"/>
                <a:gd name="T30" fmla="*/ 674 w 1228"/>
                <a:gd name="T31" fmla="*/ 880 h 1280"/>
                <a:gd name="T32" fmla="*/ 682 w 1228"/>
                <a:gd name="T33" fmla="*/ 860 h 1280"/>
                <a:gd name="T34" fmla="*/ 729 w 1228"/>
                <a:gd name="T35" fmla="*/ 728 h 1280"/>
                <a:gd name="T36" fmla="*/ 383 w 1228"/>
                <a:gd name="T37" fmla="*/ 578 h 1280"/>
                <a:gd name="T38" fmla="*/ 362 w 1228"/>
                <a:gd name="T39" fmla="*/ 594 h 1280"/>
                <a:gd name="T40" fmla="*/ 350 w 1228"/>
                <a:gd name="T41" fmla="*/ 606 h 1280"/>
                <a:gd name="T42" fmla="*/ 342 w 1228"/>
                <a:gd name="T43" fmla="*/ 628 h 1280"/>
                <a:gd name="T44" fmla="*/ 344 w 1228"/>
                <a:gd name="T45" fmla="*/ 636 h 1280"/>
                <a:gd name="T46" fmla="*/ 356 w 1228"/>
                <a:gd name="T47" fmla="*/ 658 h 1280"/>
                <a:gd name="T48" fmla="*/ 373 w 1228"/>
                <a:gd name="T49" fmla="*/ 676 h 1280"/>
                <a:gd name="T50" fmla="*/ 318 w 1228"/>
                <a:gd name="T51" fmla="*/ 824 h 1280"/>
                <a:gd name="T52" fmla="*/ 89 w 1228"/>
                <a:gd name="T53" fmla="*/ 442 h 1280"/>
                <a:gd name="T54" fmla="*/ 117 w 1228"/>
                <a:gd name="T55" fmla="*/ 462 h 1280"/>
                <a:gd name="T56" fmla="*/ 139 w 1228"/>
                <a:gd name="T57" fmla="*/ 474 h 1280"/>
                <a:gd name="T58" fmla="*/ 159 w 1228"/>
                <a:gd name="T59" fmla="*/ 478 h 1280"/>
                <a:gd name="T60" fmla="*/ 177 w 1228"/>
                <a:gd name="T61" fmla="*/ 476 h 1280"/>
                <a:gd name="T62" fmla="*/ 199 w 1228"/>
                <a:gd name="T63" fmla="*/ 468 h 1280"/>
                <a:gd name="T64" fmla="*/ 1003 w 1228"/>
                <a:gd name="T65" fmla="*/ 0 h 12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228" h="1280">
                  <a:moveTo>
                    <a:pt x="644" y="434"/>
                  </a:moveTo>
                  <a:lnTo>
                    <a:pt x="812" y="570"/>
                  </a:lnTo>
                  <a:lnTo>
                    <a:pt x="918" y="272"/>
                  </a:lnTo>
                  <a:lnTo>
                    <a:pt x="644" y="434"/>
                  </a:lnTo>
                  <a:close/>
                  <a:moveTo>
                    <a:pt x="1038" y="0"/>
                  </a:moveTo>
                  <a:lnTo>
                    <a:pt x="1228" y="154"/>
                  </a:lnTo>
                  <a:lnTo>
                    <a:pt x="952" y="1014"/>
                  </a:lnTo>
                  <a:lnTo>
                    <a:pt x="942" y="1046"/>
                  </a:lnTo>
                  <a:lnTo>
                    <a:pt x="936" y="1072"/>
                  </a:lnTo>
                  <a:lnTo>
                    <a:pt x="934" y="1092"/>
                  </a:lnTo>
                  <a:lnTo>
                    <a:pt x="936" y="1106"/>
                  </a:lnTo>
                  <a:lnTo>
                    <a:pt x="942" y="1120"/>
                  </a:lnTo>
                  <a:lnTo>
                    <a:pt x="950" y="1134"/>
                  </a:lnTo>
                  <a:lnTo>
                    <a:pt x="964" y="1148"/>
                  </a:lnTo>
                  <a:lnTo>
                    <a:pt x="984" y="1164"/>
                  </a:lnTo>
                  <a:lnTo>
                    <a:pt x="888" y="1280"/>
                  </a:lnTo>
                  <a:lnTo>
                    <a:pt x="492" y="958"/>
                  </a:lnTo>
                  <a:lnTo>
                    <a:pt x="586" y="842"/>
                  </a:lnTo>
                  <a:lnTo>
                    <a:pt x="612" y="860"/>
                  </a:lnTo>
                  <a:lnTo>
                    <a:pt x="626" y="872"/>
                  </a:lnTo>
                  <a:lnTo>
                    <a:pt x="642" y="882"/>
                  </a:lnTo>
                  <a:lnTo>
                    <a:pt x="654" y="888"/>
                  </a:lnTo>
                  <a:lnTo>
                    <a:pt x="664" y="890"/>
                  </a:lnTo>
                  <a:lnTo>
                    <a:pt x="674" y="890"/>
                  </a:lnTo>
                  <a:lnTo>
                    <a:pt x="682" y="888"/>
                  </a:lnTo>
                  <a:lnTo>
                    <a:pt x="690" y="884"/>
                  </a:lnTo>
                  <a:lnTo>
                    <a:pt x="696" y="880"/>
                  </a:lnTo>
                  <a:lnTo>
                    <a:pt x="700" y="872"/>
                  </a:lnTo>
                  <a:lnTo>
                    <a:pt x="706" y="860"/>
                  </a:lnTo>
                  <a:lnTo>
                    <a:pt x="720" y="826"/>
                  </a:lnTo>
                  <a:lnTo>
                    <a:pt x="754" y="728"/>
                  </a:lnTo>
                  <a:lnTo>
                    <a:pt x="498" y="518"/>
                  </a:lnTo>
                  <a:lnTo>
                    <a:pt x="398" y="578"/>
                  </a:lnTo>
                  <a:lnTo>
                    <a:pt x="372" y="594"/>
                  </a:lnTo>
                  <a:lnTo>
                    <a:pt x="360" y="606"/>
                  </a:lnTo>
                  <a:lnTo>
                    <a:pt x="354" y="616"/>
                  </a:lnTo>
                  <a:lnTo>
                    <a:pt x="352" y="628"/>
                  </a:lnTo>
                  <a:lnTo>
                    <a:pt x="354" y="636"/>
                  </a:lnTo>
                  <a:lnTo>
                    <a:pt x="356" y="642"/>
                  </a:lnTo>
                  <a:lnTo>
                    <a:pt x="366" y="658"/>
                  </a:lnTo>
                  <a:lnTo>
                    <a:pt x="384" y="676"/>
                  </a:lnTo>
                  <a:lnTo>
                    <a:pt x="422" y="708"/>
                  </a:lnTo>
                  <a:lnTo>
                    <a:pt x="328" y="824"/>
                  </a:lnTo>
                  <a:lnTo>
                    <a:pt x="0" y="558"/>
                  </a:lnTo>
                  <a:lnTo>
                    <a:pt x="94" y="442"/>
                  </a:lnTo>
                  <a:lnTo>
                    <a:pt x="122" y="462"/>
                  </a:lnTo>
                  <a:lnTo>
                    <a:pt x="134" y="468"/>
                  </a:lnTo>
                  <a:lnTo>
                    <a:pt x="144" y="474"/>
                  </a:lnTo>
                  <a:lnTo>
                    <a:pt x="164" y="478"/>
                  </a:lnTo>
                  <a:lnTo>
                    <a:pt x="182" y="476"/>
                  </a:lnTo>
                  <a:lnTo>
                    <a:pt x="192" y="474"/>
                  </a:lnTo>
                  <a:lnTo>
                    <a:pt x="204" y="468"/>
                  </a:lnTo>
                  <a:lnTo>
                    <a:pt x="236" y="452"/>
                  </a:lnTo>
                  <a:lnTo>
                    <a:pt x="103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298"/>
            <p:cNvSpPr>
              <a:spLocks/>
            </p:cNvSpPr>
            <p:nvPr userDrawn="1"/>
          </p:nvSpPr>
          <p:spPr bwMode="auto">
            <a:xfrm>
              <a:off x="1175" y="5295"/>
              <a:ext cx="280" cy="300"/>
            </a:xfrm>
            <a:custGeom>
              <a:avLst/>
              <a:gdLst>
                <a:gd name="T0" fmla="*/ 0 w 274"/>
                <a:gd name="T1" fmla="*/ 167 h 298"/>
                <a:gd name="T2" fmla="*/ 188 w 274"/>
                <a:gd name="T3" fmla="*/ 308 h 298"/>
                <a:gd name="T4" fmla="*/ 305 w 274"/>
                <a:gd name="T5" fmla="*/ 0 h 298"/>
                <a:gd name="T6" fmla="*/ 0 w 274"/>
                <a:gd name="T7" fmla="*/ 167 h 2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4" h="298">
                  <a:moveTo>
                    <a:pt x="0" y="162"/>
                  </a:moveTo>
                  <a:lnTo>
                    <a:pt x="168" y="298"/>
                  </a:lnTo>
                  <a:lnTo>
                    <a:pt x="274" y="0"/>
                  </a:lnTo>
                  <a:lnTo>
                    <a:pt x="0" y="16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299"/>
            <p:cNvSpPr>
              <a:spLocks/>
            </p:cNvSpPr>
            <p:nvPr userDrawn="1"/>
          </p:nvSpPr>
          <p:spPr bwMode="auto">
            <a:xfrm>
              <a:off x="535" y="5035"/>
              <a:ext cx="1220" cy="1280"/>
            </a:xfrm>
            <a:custGeom>
              <a:avLst/>
              <a:gdLst>
                <a:gd name="T0" fmla="*/ 1003 w 1228"/>
                <a:gd name="T1" fmla="*/ 0 h 1280"/>
                <a:gd name="T2" fmla="*/ 1188 w 1228"/>
                <a:gd name="T3" fmla="*/ 154 h 1280"/>
                <a:gd name="T4" fmla="*/ 922 w 1228"/>
                <a:gd name="T5" fmla="*/ 1014 h 1280"/>
                <a:gd name="T6" fmla="*/ 922 w 1228"/>
                <a:gd name="T7" fmla="*/ 1014 h 1280"/>
                <a:gd name="T8" fmla="*/ 912 w 1228"/>
                <a:gd name="T9" fmla="*/ 1046 h 1280"/>
                <a:gd name="T10" fmla="*/ 906 w 1228"/>
                <a:gd name="T11" fmla="*/ 1072 h 1280"/>
                <a:gd name="T12" fmla="*/ 904 w 1228"/>
                <a:gd name="T13" fmla="*/ 1092 h 1280"/>
                <a:gd name="T14" fmla="*/ 906 w 1228"/>
                <a:gd name="T15" fmla="*/ 1106 h 1280"/>
                <a:gd name="T16" fmla="*/ 906 w 1228"/>
                <a:gd name="T17" fmla="*/ 1106 h 1280"/>
                <a:gd name="T18" fmla="*/ 912 w 1228"/>
                <a:gd name="T19" fmla="*/ 1120 h 1280"/>
                <a:gd name="T20" fmla="*/ 920 w 1228"/>
                <a:gd name="T21" fmla="*/ 1134 h 1280"/>
                <a:gd name="T22" fmla="*/ 934 w 1228"/>
                <a:gd name="T23" fmla="*/ 1148 h 1280"/>
                <a:gd name="T24" fmla="*/ 954 w 1228"/>
                <a:gd name="T25" fmla="*/ 1164 h 1280"/>
                <a:gd name="T26" fmla="*/ 858 w 1228"/>
                <a:gd name="T27" fmla="*/ 1280 h 1280"/>
                <a:gd name="T28" fmla="*/ 477 w 1228"/>
                <a:gd name="T29" fmla="*/ 958 h 1280"/>
                <a:gd name="T30" fmla="*/ 566 w 1228"/>
                <a:gd name="T31" fmla="*/ 842 h 1280"/>
                <a:gd name="T32" fmla="*/ 592 w 1228"/>
                <a:gd name="T33" fmla="*/ 860 h 1280"/>
                <a:gd name="T34" fmla="*/ 592 w 1228"/>
                <a:gd name="T35" fmla="*/ 860 h 1280"/>
                <a:gd name="T36" fmla="*/ 606 w 1228"/>
                <a:gd name="T37" fmla="*/ 872 h 1280"/>
                <a:gd name="T38" fmla="*/ 622 w 1228"/>
                <a:gd name="T39" fmla="*/ 882 h 1280"/>
                <a:gd name="T40" fmla="*/ 634 w 1228"/>
                <a:gd name="T41" fmla="*/ 888 h 1280"/>
                <a:gd name="T42" fmla="*/ 644 w 1228"/>
                <a:gd name="T43" fmla="*/ 890 h 1280"/>
                <a:gd name="T44" fmla="*/ 644 w 1228"/>
                <a:gd name="T45" fmla="*/ 890 h 1280"/>
                <a:gd name="T46" fmla="*/ 654 w 1228"/>
                <a:gd name="T47" fmla="*/ 890 h 1280"/>
                <a:gd name="T48" fmla="*/ 662 w 1228"/>
                <a:gd name="T49" fmla="*/ 888 h 1280"/>
                <a:gd name="T50" fmla="*/ 670 w 1228"/>
                <a:gd name="T51" fmla="*/ 884 h 1280"/>
                <a:gd name="T52" fmla="*/ 674 w 1228"/>
                <a:gd name="T53" fmla="*/ 880 h 1280"/>
                <a:gd name="T54" fmla="*/ 674 w 1228"/>
                <a:gd name="T55" fmla="*/ 880 h 1280"/>
                <a:gd name="T56" fmla="*/ 678 w 1228"/>
                <a:gd name="T57" fmla="*/ 872 h 1280"/>
                <a:gd name="T58" fmla="*/ 682 w 1228"/>
                <a:gd name="T59" fmla="*/ 860 h 1280"/>
                <a:gd name="T60" fmla="*/ 695 w 1228"/>
                <a:gd name="T61" fmla="*/ 826 h 1280"/>
                <a:gd name="T62" fmla="*/ 729 w 1228"/>
                <a:gd name="T63" fmla="*/ 728 h 1280"/>
                <a:gd name="T64" fmla="*/ 483 w 1228"/>
                <a:gd name="T65" fmla="*/ 518 h 1280"/>
                <a:gd name="T66" fmla="*/ 383 w 1228"/>
                <a:gd name="T67" fmla="*/ 578 h 1280"/>
                <a:gd name="T68" fmla="*/ 383 w 1228"/>
                <a:gd name="T69" fmla="*/ 578 h 1280"/>
                <a:gd name="T70" fmla="*/ 362 w 1228"/>
                <a:gd name="T71" fmla="*/ 594 h 1280"/>
                <a:gd name="T72" fmla="*/ 350 w 1228"/>
                <a:gd name="T73" fmla="*/ 606 h 1280"/>
                <a:gd name="T74" fmla="*/ 350 w 1228"/>
                <a:gd name="T75" fmla="*/ 606 h 1280"/>
                <a:gd name="T76" fmla="*/ 344 w 1228"/>
                <a:gd name="T77" fmla="*/ 616 h 1280"/>
                <a:gd name="T78" fmla="*/ 342 w 1228"/>
                <a:gd name="T79" fmla="*/ 628 h 1280"/>
                <a:gd name="T80" fmla="*/ 342 w 1228"/>
                <a:gd name="T81" fmla="*/ 628 h 1280"/>
                <a:gd name="T82" fmla="*/ 344 w 1228"/>
                <a:gd name="T83" fmla="*/ 636 h 1280"/>
                <a:gd name="T84" fmla="*/ 346 w 1228"/>
                <a:gd name="T85" fmla="*/ 642 h 1280"/>
                <a:gd name="T86" fmla="*/ 356 w 1228"/>
                <a:gd name="T87" fmla="*/ 658 h 1280"/>
                <a:gd name="T88" fmla="*/ 356 w 1228"/>
                <a:gd name="T89" fmla="*/ 658 h 1280"/>
                <a:gd name="T90" fmla="*/ 373 w 1228"/>
                <a:gd name="T91" fmla="*/ 676 h 1280"/>
                <a:gd name="T92" fmla="*/ 407 w 1228"/>
                <a:gd name="T93" fmla="*/ 708 h 1280"/>
                <a:gd name="T94" fmla="*/ 318 w 1228"/>
                <a:gd name="T95" fmla="*/ 824 h 1280"/>
                <a:gd name="T96" fmla="*/ 0 w 1228"/>
                <a:gd name="T97" fmla="*/ 558 h 1280"/>
                <a:gd name="T98" fmla="*/ 89 w 1228"/>
                <a:gd name="T99" fmla="*/ 442 h 1280"/>
                <a:gd name="T100" fmla="*/ 89 w 1228"/>
                <a:gd name="T101" fmla="*/ 442 h 1280"/>
                <a:gd name="T102" fmla="*/ 117 w 1228"/>
                <a:gd name="T103" fmla="*/ 462 h 1280"/>
                <a:gd name="T104" fmla="*/ 129 w 1228"/>
                <a:gd name="T105" fmla="*/ 468 h 1280"/>
                <a:gd name="T106" fmla="*/ 139 w 1228"/>
                <a:gd name="T107" fmla="*/ 474 h 1280"/>
                <a:gd name="T108" fmla="*/ 139 w 1228"/>
                <a:gd name="T109" fmla="*/ 474 h 1280"/>
                <a:gd name="T110" fmla="*/ 159 w 1228"/>
                <a:gd name="T111" fmla="*/ 478 h 1280"/>
                <a:gd name="T112" fmla="*/ 177 w 1228"/>
                <a:gd name="T113" fmla="*/ 476 h 1280"/>
                <a:gd name="T114" fmla="*/ 177 w 1228"/>
                <a:gd name="T115" fmla="*/ 476 h 1280"/>
                <a:gd name="T116" fmla="*/ 187 w 1228"/>
                <a:gd name="T117" fmla="*/ 474 h 1280"/>
                <a:gd name="T118" fmla="*/ 199 w 1228"/>
                <a:gd name="T119" fmla="*/ 468 h 1280"/>
                <a:gd name="T120" fmla="*/ 228 w 1228"/>
                <a:gd name="T121" fmla="*/ 452 h 1280"/>
                <a:gd name="T122" fmla="*/ 1003 w 1228"/>
                <a:gd name="T123" fmla="*/ 0 h 12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228" h="1280">
                  <a:moveTo>
                    <a:pt x="1038" y="0"/>
                  </a:moveTo>
                  <a:lnTo>
                    <a:pt x="1228" y="154"/>
                  </a:lnTo>
                  <a:lnTo>
                    <a:pt x="952" y="1014"/>
                  </a:lnTo>
                  <a:lnTo>
                    <a:pt x="942" y="1046"/>
                  </a:lnTo>
                  <a:lnTo>
                    <a:pt x="936" y="1072"/>
                  </a:lnTo>
                  <a:lnTo>
                    <a:pt x="934" y="1092"/>
                  </a:lnTo>
                  <a:lnTo>
                    <a:pt x="936" y="1106"/>
                  </a:lnTo>
                  <a:lnTo>
                    <a:pt x="942" y="1120"/>
                  </a:lnTo>
                  <a:lnTo>
                    <a:pt x="950" y="1134"/>
                  </a:lnTo>
                  <a:lnTo>
                    <a:pt x="964" y="1148"/>
                  </a:lnTo>
                  <a:lnTo>
                    <a:pt x="984" y="1164"/>
                  </a:lnTo>
                  <a:lnTo>
                    <a:pt x="888" y="1280"/>
                  </a:lnTo>
                  <a:lnTo>
                    <a:pt x="492" y="958"/>
                  </a:lnTo>
                  <a:lnTo>
                    <a:pt x="586" y="842"/>
                  </a:lnTo>
                  <a:lnTo>
                    <a:pt x="612" y="860"/>
                  </a:lnTo>
                  <a:lnTo>
                    <a:pt x="626" y="872"/>
                  </a:lnTo>
                  <a:lnTo>
                    <a:pt x="642" y="882"/>
                  </a:lnTo>
                  <a:lnTo>
                    <a:pt x="654" y="888"/>
                  </a:lnTo>
                  <a:lnTo>
                    <a:pt x="664" y="890"/>
                  </a:lnTo>
                  <a:lnTo>
                    <a:pt x="674" y="890"/>
                  </a:lnTo>
                  <a:lnTo>
                    <a:pt x="682" y="888"/>
                  </a:lnTo>
                  <a:lnTo>
                    <a:pt x="690" y="884"/>
                  </a:lnTo>
                  <a:lnTo>
                    <a:pt x="696" y="880"/>
                  </a:lnTo>
                  <a:lnTo>
                    <a:pt x="700" y="872"/>
                  </a:lnTo>
                  <a:lnTo>
                    <a:pt x="706" y="860"/>
                  </a:lnTo>
                  <a:lnTo>
                    <a:pt x="720" y="826"/>
                  </a:lnTo>
                  <a:lnTo>
                    <a:pt x="754" y="728"/>
                  </a:lnTo>
                  <a:lnTo>
                    <a:pt x="498" y="518"/>
                  </a:lnTo>
                  <a:lnTo>
                    <a:pt x="398" y="578"/>
                  </a:lnTo>
                  <a:lnTo>
                    <a:pt x="372" y="594"/>
                  </a:lnTo>
                  <a:lnTo>
                    <a:pt x="360" y="606"/>
                  </a:lnTo>
                  <a:lnTo>
                    <a:pt x="354" y="616"/>
                  </a:lnTo>
                  <a:lnTo>
                    <a:pt x="352" y="628"/>
                  </a:lnTo>
                  <a:lnTo>
                    <a:pt x="354" y="636"/>
                  </a:lnTo>
                  <a:lnTo>
                    <a:pt x="356" y="642"/>
                  </a:lnTo>
                  <a:lnTo>
                    <a:pt x="366" y="658"/>
                  </a:lnTo>
                  <a:lnTo>
                    <a:pt x="384" y="676"/>
                  </a:lnTo>
                  <a:lnTo>
                    <a:pt x="422" y="708"/>
                  </a:lnTo>
                  <a:lnTo>
                    <a:pt x="328" y="824"/>
                  </a:lnTo>
                  <a:lnTo>
                    <a:pt x="0" y="558"/>
                  </a:lnTo>
                  <a:lnTo>
                    <a:pt x="94" y="442"/>
                  </a:lnTo>
                  <a:lnTo>
                    <a:pt x="122" y="462"/>
                  </a:lnTo>
                  <a:lnTo>
                    <a:pt x="134" y="468"/>
                  </a:lnTo>
                  <a:lnTo>
                    <a:pt x="144" y="474"/>
                  </a:lnTo>
                  <a:lnTo>
                    <a:pt x="164" y="478"/>
                  </a:lnTo>
                  <a:lnTo>
                    <a:pt x="182" y="476"/>
                  </a:lnTo>
                  <a:lnTo>
                    <a:pt x="192" y="474"/>
                  </a:lnTo>
                  <a:lnTo>
                    <a:pt x="204" y="468"/>
                  </a:lnTo>
                  <a:lnTo>
                    <a:pt x="236" y="452"/>
                  </a:lnTo>
                  <a:lnTo>
                    <a:pt x="1038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300"/>
            <p:cNvSpPr>
              <a:spLocks/>
            </p:cNvSpPr>
            <p:nvPr userDrawn="1"/>
          </p:nvSpPr>
          <p:spPr bwMode="auto">
            <a:xfrm>
              <a:off x="1595" y="5455"/>
              <a:ext cx="1560" cy="1521"/>
            </a:xfrm>
            <a:custGeom>
              <a:avLst/>
              <a:gdLst>
                <a:gd name="T0" fmla="*/ 883 w 1568"/>
                <a:gd name="T1" fmla="*/ 380 h 1522"/>
                <a:gd name="T2" fmla="*/ 814 w 1568"/>
                <a:gd name="T3" fmla="*/ 344 h 1522"/>
                <a:gd name="T4" fmla="*/ 792 w 1568"/>
                <a:gd name="T5" fmla="*/ 340 h 1522"/>
                <a:gd name="T6" fmla="*/ 768 w 1568"/>
                <a:gd name="T7" fmla="*/ 346 h 1522"/>
                <a:gd name="T8" fmla="*/ 754 w 1568"/>
                <a:gd name="T9" fmla="*/ 358 h 1522"/>
                <a:gd name="T10" fmla="*/ 641 w 1568"/>
                <a:gd name="T11" fmla="*/ 576 h 1522"/>
                <a:gd name="T12" fmla="*/ 1074 w 1568"/>
                <a:gd name="T13" fmla="*/ 578 h 1522"/>
                <a:gd name="T14" fmla="*/ 1094 w 1568"/>
                <a:gd name="T15" fmla="*/ 532 h 1522"/>
                <a:gd name="T16" fmla="*/ 1092 w 1568"/>
                <a:gd name="T17" fmla="*/ 506 h 1522"/>
                <a:gd name="T18" fmla="*/ 1080 w 1568"/>
                <a:gd name="T19" fmla="*/ 492 h 1522"/>
                <a:gd name="T20" fmla="*/ 1001 w 1568"/>
                <a:gd name="T21" fmla="*/ 442 h 1522"/>
                <a:gd name="T22" fmla="*/ 1459 w 1568"/>
                <a:gd name="T23" fmla="*/ 690 h 1522"/>
                <a:gd name="T24" fmla="*/ 1389 w 1568"/>
                <a:gd name="T25" fmla="*/ 654 h 1522"/>
                <a:gd name="T26" fmla="*/ 1367 w 1568"/>
                <a:gd name="T27" fmla="*/ 648 h 1522"/>
                <a:gd name="T28" fmla="*/ 1345 w 1568"/>
                <a:gd name="T29" fmla="*/ 654 h 1522"/>
                <a:gd name="T30" fmla="*/ 1331 w 1568"/>
                <a:gd name="T31" fmla="*/ 666 h 1522"/>
                <a:gd name="T32" fmla="*/ 1035 w 1568"/>
                <a:gd name="T33" fmla="*/ 1235 h 1522"/>
                <a:gd name="T34" fmla="*/ 1011 w 1568"/>
                <a:gd name="T35" fmla="*/ 1289 h 1522"/>
                <a:gd name="T36" fmla="*/ 1009 w 1568"/>
                <a:gd name="T37" fmla="*/ 1309 h 1522"/>
                <a:gd name="T38" fmla="*/ 1019 w 1568"/>
                <a:gd name="T39" fmla="*/ 1331 h 1522"/>
                <a:gd name="T40" fmla="*/ 1039 w 1568"/>
                <a:gd name="T41" fmla="*/ 1347 h 1522"/>
                <a:gd name="T42" fmla="*/ 1037 w 1568"/>
                <a:gd name="T43" fmla="*/ 1517 h 1522"/>
                <a:gd name="T44" fmla="*/ 674 w 1568"/>
                <a:gd name="T45" fmla="*/ 1153 h 1522"/>
                <a:gd name="T46" fmla="*/ 722 w 1568"/>
                <a:gd name="T47" fmla="*/ 1175 h 1522"/>
                <a:gd name="T48" fmla="*/ 742 w 1568"/>
                <a:gd name="T49" fmla="*/ 1177 h 1522"/>
                <a:gd name="T50" fmla="*/ 764 w 1568"/>
                <a:gd name="T51" fmla="*/ 1167 h 1522"/>
                <a:gd name="T52" fmla="*/ 780 w 1568"/>
                <a:gd name="T53" fmla="*/ 1147 h 1522"/>
                <a:gd name="T54" fmla="*/ 563 w 1568"/>
                <a:gd name="T55" fmla="*/ 724 h 1522"/>
                <a:gd name="T56" fmla="*/ 442 w 1568"/>
                <a:gd name="T57" fmla="*/ 963 h 1522"/>
                <a:gd name="T58" fmla="*/ 434 w 1568"/>
                <a:gd name="T59" fmla="*/ 987 h 1522"/>
                <a:gd name="T60" fmla="*/ 438 w 1568"/>
                <a:gd name="T61" fmla="*/ 1013 h 1522"/>
                <a:gd name="T62" fmla="*/ 450 w 1568"/>
                <a:gd name="T63" fmla="*/ 1027 h 1522"/>
                <a:gd name="T64" fmla="*/ 525 w 1568"/>
                <a:gd name="T65" fmla="*/ 1073 h 1522"/>
                <a:gd name="T66" fmla="*/ 70 w 1568"/>
                <a:gd name="T67" fmla="*/ 827 h 1522"/>
                <a:gd name="T68" fmla="*/ 131 w 1568"/>
                <a:gd name="T69" fmla="*/ 859 h 1522"/>
                <a:gd name="T70" fmla="*/ 157 w 1568"/>
                <a:gd name="T71" fmla="*/ 867 h 1522"/>
                <a:gd name="T72" fmla="*/ 183 w 1568"/>
                <a:gd name="T73" fmla="*/ 863 h 1522"/>
                <a:gd name="T74" fmla="*/ 195 w 1568"/>
                <a:gd name="T75" fmla="*/ 851 h 1522"/>
                <a:gd name="T76" fmla="*/ 489 w 1568"/>
                <a:gd name="T77" fmla="*/ 286 h 1522"/>
                <a:gd name="T78" fmla="*/ 515 w 1568"/>
                <a:gd name="T79" fmla="*/ 230 h 1522"/>
                <a:gd name="T80" fmla="*/ 517 w 1568"/>
                <a:gd name="T81" fmla="*/ 210 h 1522"/>
                <a:gd name="T82" fmla="*/ 509 w 1568"/>
                <a:gd name="T83" fmla="*/ 188 h 1522"/>
                <a:gd name="T84" fmla="*/ 495 w 1568"/>
                <a:gd name="T85" fmla="*/ 174 h 1522"/>
                <a:gd name="T86" fmla="*/ 491 w 1568"/>
                <a:gd name="T87" fmla="*/ 0 h 15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568" h="1522">
                  <a:moveTo>
                    <a:pt x="506" y="0"/>
                  </a:moveTo>
                  <a:lnTo>
                    <a:pt x="978" y="248"/>
                  </a:lnTo>
                  <a:lnTo>
                    <a:pt x="908" y="380"/>
                  </a:lnTo>
                  <a:lnTo>
                    <a:pt x="864" y="358"/>
                  </a:lnTo>
                  <a:lnTo>
                    <a:pt x="834" y="344"/>
                  </a:lnTo>
                  <a:lnTo>
                    <a:pt x="822" y="340"/>
                  </a:lnTo>
                  <a:lnTo>
                    <a:pt x="812" y="340"/>
                  </a:lnTo>
                  <a:lnTo>
                    <a:pt x="804" y="340"/>
                  </a:lnTo>
                  <a:lnTo>
                    <a:pt x="796" y="342"/>
                  </a:lnTo>
                  <a:lnTo>
                    <a:pt x="788" y="346"/>
                  </a:lnTo>
                  <a:lnTo>
                    <a:pt x="782" y="350"/>
                  </a:lnTo>
                  <a:lnTo>
                    <a:pt x="774" y="358"/>
                  </a:lnTo>
                  <a:lnTo>
                    <a:pt x="766" y="370"/>
                  </a:lnTo>
                  <a:lnTo>
                    <a:pt x="746" y="406"/>
                  </a:lnTo>
                  <a:lnTo>
                    <a:pt x="656" y="576"/>
                  </a:lnTo>
                  <a:lnTo>
                    <a:pt x="1008" y="760"/>
                  </a:lnTo>
                  <a:lnTo>
                    <a:pt x="1104" y="578"/>
                  </a:lnTo>
                  <a:lnTo>
                    <a:pt x="1118" y="550"/>
                  </a:lnTo>
                  <a:lnTo>
                    <a:pt x="1124" y="532"/>
                  </a:lnTo>
                  <a:lnTo>
                    <a:pt x="1124" y="522"/>
                  </a:lnTo>
                  <a:lnTo>
                    <a:pt x="1124" y="514"/>
                  </a:lnTo>
                  <a:lnTo>
                    <a:pt x="1122" y="506"/>
                  </a:lnTo>
                  <a:lnTo>
                    <a:pt x="1118" y="498"/>
                  </a:lnTo>
                  <a:lnTo>
                    <a:pt x="1110" y="492"/>
                  </a:lnTo>
                  <a:lnTo>
                    <a:pt x="1098" y="482"/>
                  </a:lnTo>
                  <a:lnTo>
                    <a:pt x="1064" y="462"/>
                  </a:lnTo>
                  <a:lnTo>
                    <a:pt x="1026" y="442"/>
                  </a:lnTo>
                  <a:lnTo>
                    <a:pt x="1096" y="310"/>
                  </a:lnTo>
                  <a:lnTo>
                    <a:pt x="1568" y="558"/>
                  </a:lnTo>
                  <a:lnTo>
                    <a:pt x="1498" y="690"/>
                  </a:lnTo>
                  <a:lnTo>
                    <a:pt x="1458" y="670"/>
                  </a:lnTo>
                  <a:lnTo>
                    <a:pt x="1424" y="654"/>
                  </a:lnTo>
                  <a:lnTo>
                    <a:pt x="1412" y="650"/>
                  </a:lnTo>
                  <a:lnTo>
                    <a:pt x="1402" y="648"/>
                  </a:lnTo>
                  <a:lnTo>
                    <a:pt x="1394" y="648"/>
                  </a:lnTo>
                  <a:lnTo>
                    <a:pt x="1386" y="650"/>
                  </a:lnTo>
                  <a:lnTo>
                    <a:pt x="1380" y="654"/>
                  </a:lnTo>
                  <a:lnTo>
                    <a:pt x="1372" y="658"/>
                  </a:lnTo>
                  <a:lnTo>
                    <a:pt x="1366" y="666"/>
                  </a:lnTo>
                  <a:lnTo>
                    <a:pt x="1358" y="678"/>
                  </a:lnTo>
                  <a:lnTo>
                    <a:pt x="1336" y="716"/>
                  </a:lnTo>
                  <a:lnTo>
                    <a:pt x="1060" y="1240"/>
                  </a:lnTo>
                  <a:lnTo>
                    <a:pt x="1042" y="1280"/>
                  </a:lnTo>
                  <a:lnTo>
                    <a:pt x="1036" y="1294"/>
                  </a:lnTo>
                  <a:lnTo>
                    <a:pt x="1034" y="1306"/>
                  </a:lnTo>
                  <a:lnTo>
                    <a:pt x="1034" y="1314"/>
                  </a:lnTo>
                  <a:lnTo>
                    <a:pt x="1036" y="1322"/>
                  </a:lnTo>
                  <a:lnTo>
                    <a:pt x="1040" y="1330"/>
                  </a:lnTo>
                  <a:lnTo>
                    <a:pt x="1044" y="1336"/>
                  </a:lnTo>
                  <a:lnTo>
                    <a:pt x="1052" y="1344"/>
                  </a:lnTo>
                  <a:lnTo>
                    <a:pt x="1064" y="1352"/>
                  </a:lnTo>
                  <a:lnTo>
                    <a:pt x="1104" y="1374"/>
                  </a:lnTo>
                  <a:lnTo>
                    <a:pt x="1130" y="1390"/>
                  </a:lnTo>
                  <a:lnTo>
                    <a:pt x="1062" y="1522"/>
                  </a:lnTo>
                  <a:lnTo>
                    <a:pt x="590" y="1274"/>
                  </a:lnTo>
                  <a:lnTo>
                    <a:pt x="660" y="1142"/>
                  </a:lnTo>
                  <a:lnTo>
                    <a:pt x="690" y="1158"/>
                  </a:lnTo>
                  <a:lnTo>
                    <a:pt x="728" y="1176"/>
                  </a:lnTo>
                  <a:lnTo>
                    <a:pt x="742" y="1180"/>
                  </a:lnTo>
                  <a:lnTo>
                    <a:pt x="752" y="1182"/>
                  </a:lnTo>
                  <a:lnTo>
                    <a:pt x="762" y="1182"/>
                  </a:lnTo>
                  <a:lnTo>
                    <a:pt x="770" y="1180"/>
                  </a:lnTo>
                  <a:lnTo>
                    <a:pt x="778" y="1176"/>
                  </a:lnTo>
                  <a:lnTo>
                    <a:pt x="784" y="1172"/>
                  </a:lnTo>
                  <a:lnTo>
                    <a:pt x="792" y="1166"/>
                  </a:lnTo>
                  <a:lnTo>
                    <a:pt x="800" y="1152"/>
                  </a:lnTo>
                  <a:lnTo>
                    <a:pt x="822" y="1114"/>
                  </a:lnTo>
                  <a:lnTo>
                    <a:pt x="930" y="908"/>
                  </a:lnTo>
                  <a:lnTo>
                    <a:pt x="578" y="724"/>
                  </a:lnTo>
                  <a:lnTo>
                    <a:pt x="470" y="928"/>
                  </a:lnTo>
                  <a:lnTo>
                    <a:pt x="452" y="968"/>
                  </a:lnTo>
                  <a:lnTo>
                    <a:pt x="446" y="982"/>
                  </a:lnTo>
                  <a:lnTo>
                    <a:pt x="444" y="992"/>
                  </a:lnTo>
                  <a:lnTo>
                    <a:pt x="442" y="1002"/>
                  </a:lnTo>
                  <a:lnTo>
                    <a:pt x="444" y="1010"/>
                  </a:lnTo>
                  <a:lnTo>
                    <a:pt x="448" y="1018"/>
                  </a:lnTo>
                  <a:lnTo>
                    <a:pt x="452" y="1026"/>
                  </a:lnTo>
                  <a:lnTo>
                    <a:pt x="460" y="1032"/>
                  </a:lnTo>
                  <a:lnTo>
                    <a:pt x="472" y="1042"/>
                  </a:lnTo>
                  <a:lnTo>
                    <a:pt x="508" y="1062"/>
                  </a:lnTo>
                  <a:lnTo>
                    <a:pt x="540" y="1078"/>
                  </a:lnTo>
                  <a:lnTo>
                    <a:pt x="472" y="1212"/>
                  </a:lnTo>
                  <a:lnTo>
                    <a:pt x="0" y="964"/>
                  </a:lnTo>
                  <a:lnTo>
                    <a:pt x="70" y="832"/>
                  </a:lnTo>
                  <a:lnTo>
                    <a:pt x="102" y="848"/>
                  </a:lnTo>
                  <a:lnTo>
                    <a:pt x="136" y="864"/>
                  </a:lnTo>
                  <a:lnTo>
                    <a:pt x="150" y="870"/>
                  </a:lnTo>
                  <a:lnTo>
                    <a:pt x="162" y="872"/>
                  </a:lnTo>
                  <a:lnTo>
                    <a:pt x="170" y="872"/>
                  </a:lnTo>
                  <a:lnTo>
                    <a:pt x="180" y="870"/>
                  </a:lnTo>
                  <a:lnTo>
                    <a:pt x="188" y="868"/>
                  </a:lnTo>
                  <a:lnTo>
                    <a:pt x="194" y="864"/>
                  </a:lnTo>
                  <a:lnTo>
                    <a:pt x="200" y="856"/>
                  </a:lnTo>
                  <a:lnTo>
                    <a:pt x="208" y="846"/>
                  </a:lnTo>
                  <a:lnTo>
                    <a:pt x="228" y="812"/>
                  </a:lnTo>
                  <a:lnTo>
                    <a:pt x="504" y="286"/>
                  </a:lnTo>
                  <a:lnTo>
                    <a:pt x="524" y="246"/>
                  </a:lnTo>
                  <a:lnTo>
                    <a:pt x="530" y="230"/>
                  </a:lnTo>
                  <a:lnTo>
                    <a:pt x="532" y="220"/>
                  </a:lnTo>
                  <a:lnTo>
                    <a:pt x="532" y="210"/>
                  </a:lnTo>
                  <a:lnTo>
                    <a:pt x="532" y="202"/>
                  </a:lnTo>
                  <a:lnTo>
                    <a:pt x="528" y="196"/>
                  </a:lnTo>
                  <a:lnTo>
                    <a:pt x="524" y="188"/>
                  </a:lnTo>
                  <a:lnTo>
                    <a:pt x="518" y="180"/>
                  </a:lnTo>
                  <a:lnTo>
                    <a:pt x="510" y="174"/>
                  </a:lnTo>
                  <a:lnTo>
                    <a:pt x="480" y="156"/>
                  </a:lnTo>
                  <a:lnTo>
                    <a:pt x="436" y="132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301"/>
            <p:cNvSpPr>
              <a:spLocks/>
            </p:cNvSpPr>
            <p:nvPr userDrawn="1"/>
          </p:nvSpPr>
          <p:spPr bwMode="auto">
            <a:xfrm>
              <a:off x="2896" y="6035"/>
              <a:ext cx="1420" cy="1380"/>
            </a:xfrm>
            <a:custGeom>
              <a:avLst/>
              <a:gdLst>
                <a:gd name="T0" fmla="*/ 764 w 1424"/>
                <a:gd name="T1" fmla="*/ 282 h 1388"/>
                <a:gd name="T2" fmla="*/ 692 w 1424"/>
                <a:gd name="T3" fmla="*/ 264 h 1388"/>
                <a:gd name="T4" fmla="*/ 670 w 1424"/>
                <a:gd name="T5" fmla="*/ 260 h 1388"/>
                <a:gd name="T6" fmla="*/ 644 w 1424"/>
                <a:gd name="T7" fmla="*/ 270 h 1388"/>
                <a:gd name="T8" fmla="*/ 632 w 1424"/>
                <a:gd name="T9" fmla="*/ 284 h 1388"/>
                <a:gd name="T10" fmla="*/ 614 w 1424"/>
                <a:gd name="T11" fmla="*/ 330 h 1388"/>
                <a:gd name="T12" fmla="*/ 943 w 1424"/>
                <a:gd name="T13" fmla="*/ 402 h 1388"/>
                <a:gd name="T14" fmla="*/ 977 w 1424"/>
                <a:gd name="T15" fmla="*/ 382 h 1388"/>
                <a:gd name="T16" fmla="*/ 985 w 1424"/>
                <a:gd name="T17" fmla="*/ 372 h 1388"/>
                <a:gd name="T18" fmla="*/ 983 w 1424"/>
                <a:gd name="T19" fmla="*/ 358 h 1388"/>
                <a:gd name="T20" fmla="*/ 975 w 1424"/>
                <a:gd name="T21" fmla="*/ 350 h 1388"/>
                <a:gd name="T22" fmla="*/ 897 w 1424"/>
                <a:gd name="T23" fmla="*/ 324 h 1388"/>
                <a:gd name="T24" fmla="*/ 1362 w 1424"/>
                <a:gd name="T25" fmla="*/ 457 h 1388"/>
                <a:gd name="T26" fmla="*/ 1320 w 1424"/>
                <a:gd name="T27" fmla="*/ 445 h 1388"/>
                <a:gd name="T28" fmla="*/ 1284 w 1424"/>
                <a:gd name="T29" fmla="*/ 443 h 1388"/>
                <a:gd name="T30" fmla="*/ 1241 w 1424"/>
                <a:gd name="T31" fmla="*/ 455 h 1388"/>
                <a:gd name="T32" fmla="*/ 1077 w 1424"/>
                <a:gd name="T33" fmla="*/ 1096 h 1388"/>
                <a:gd name="T34" fmla="*/ 1099 w 1424"/>
                <a:gd name="T35" fmla="*/ 1143 h 1388"/>
                <a:gd name="T36" fmla="*/ 1115 w 1424"/>
                <a:gd name="T37" fmla="*/ 1171 h 1388"/>
                <a:gd name="T38" fmla="*/ 1159 w 1424"/>
                <a:gd name="T39" fmla="*/ 1197 h 1388"/>
                <a:gd name="T40" fmla="*/ 1159 w 1424"/>
                <a:gd name="T41" fmla="*/ 1348 h 1388"/>
                <a:gd name="T42" fmla="*/ 700 w 1424"/>
                <a:gd name="T43" fmla="*/ 1066 h 1388"/>
                <a:gd name="T44" fmla="*/ 762 w 1424"/>
                <a:gd name="T45" fmla="*/ 1082 h 1388"/>
                <a:gd name="T46" fmla="*/ 778 w 1424"/>
                <a:gd name="T47" fmla="*/ 1080 h 1388"/>
                <a:gd name="T48" fmla="*/ 788 w 1424"/>
                <a:gd name="T49" fmla="*/ 1072 h 1388"/>
                <a:gd name="T50" fmla="*/ 786 w 1424"/>
                <a:gd name="T51" fmla="*/ 1056 h 1388"/>
                <a:gd name="T52" fmla="*/ 477 w 1424"/>
                <a:gd name="T53" fmla="*/ 801 h 1388"/>
                <a:gd name="T54" fmla="*/ 437 w 1424"/>
                <a:gd name="T55" fmla="*/ 939 h 1388"/>
                <a:gd name="T56" fmla="*/ 437 w 1424"/>
                <a:gd name="T57" fmla="*/ 958 h 1388"/>
                <a:gd name="T58" fmla="*/ 447 w 1424"/>
                <a:gd name="T59" fmla="*/ 980 h 1388"/>
                <a:gd name="T60" fmla="*/ 459 w 1424"/>
                <a:gd name="T61" fmla="*/ 990 h 1388"/>
                <a:gd name="T62" fmla="*/ 542 w 1424"/>
                <a:gd name="T63" fmla="*/ 1020 h 1388"/>
                <a:gd name="T64" fmla="*/ 42 w 1424"/>
                <a:gd name="T65" fmla="*/ 875 h 1388"/>
                <a:gd name="T66" fmla="*/ 118 w 1424"/>
                <a:gd name="T67" fmla="*/ 897 h 1388"/>
                <a:gd name="T68" fmla="*/ 142 w 1424"/>
                <a:gd name="T69" fmla="*/ 897 h 1388"/>
                <a:gd name="T70" fmla="*/ 164 w 1424"/>
                <a:gd name="T71" fmla="*/ 887 h 1388"/>
                <a:gd name="T72" fmla="*/ 176 w 1424"/>
                <a:gd name="T73" fmla="*/ 873 h 1388"/>
                <a:gd name="T74" fmla="*/ 357 w 1424"/>
                <a:gd name="T75" fmla="*/ 264 h 1388"/>
                <a:gd name="T76" fmla="*/ 369 w 1424"/>
                <a:gd name="T77" fmla="*/ 215 h 1388"/>
                <a:gd name="T78" fmla="*/ 367 w 1424"/>
                <a:gd name="T79" fmla="*/ 197 h 1388"/>
                <a:gd name="T80" fmla="*/ 353 w 1424"/>
                <a:gd name="T81" fmla="*/ 175 h 1388"/>
                <a:gd name="T82" fmla="*/ 335 w 1424"/>
                <a:gd name="T83" fmla="*/ 163 h 1388"/>
                <a:gd name="T84" fmla="*/ 301 w 1424"/>
                <a:gd name="T85" fmla="*/ 0 h 13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4" h="1388">
                  <a:moveTo>
                    <a:pt x="306" y="0"/>
                  </a:moveTo>
                  <a:lnTo>
                    <a:pt x="816" y="150"/>
                  </a:lnTo>
                  <a:lnTo>
                    <a:pt x="774" y="292"/>
                  </a:lnTo>
                  <a:lnTo>
                    <a:pt x="742" y="284"/>
                  </a:lnTo>
                  <a:lnTo>
                    <a:pt x="702" y="274"/>
                  </a:lnTo>
                  <a:lnTo>
                    <a:pt x="688" y="270"/>
                  </a:lnTo>
                  <a:lnTo>
                    <a:pt x="680" y="270"/>
                  </a:lnTo>
                  <a:lnTo>
                    <a:pt x="670" y="274"/>
                  </a:lnTo>
                  <a:lnTo>
                    <a:pt x="662" y="276"/>
                  </a:lnTo>
                  <a:lnTo>
                    <a:pt x="654" y="280"/>
                  </a:lnTo>
                  <a:lnTo>
                    <a:pt x="648" y="286"/>
                  </a:lnTo>
                  <a:lnTo>
                    <a:pt x="642" y="294"/>
                  </a:lnTo>
                  <a:lnTo>
                    <a:pt x="636" y="306"/>
                  </a:lnTo>
                  <a:lnTo>
                    <a:pt x="630" y="322"/>
                  </a:lnTo>
                  <a:lnTo>
                    <a:pt x="624" y="340"/>
                  </a:lnTo>
                  <a:lnTo>
                    <a:pt x="542" y="618"/>
                  </a:lnTo>
                  <a:lnTo>
                    <a:pt x="958" y="412"/>
                  </a:lnTo>
                  <a:lnTo>
                    <a:pt x="980" y="400"/>
                  </a:lnTo>
                  <a:lnTo>
                    <a:pt x="992" y="392"/>
                  </a:lnTo>
                  <a:lnTo>
                    <a:pt x="996" y="386"/>
                  </a:lnTo>
                  <a:lnTo>
                    <a:pt x="1000" y="382"/>
                  </a:lnTo>
                  <a:lnTo>
                    <a:pt x="1000" y="376"/>
                  </a:lnTo>
                  <a:lnTo>
                    <a:pt x="1000" y="372"/>
                  </a:lnTo>
                  <a:lnTo>
                    <a:pt x="998" y="368"/>
                  </a:lnTo>
                  <a:lnTo>
                    <a:pt x="996" y="364"/>
                  </a:lnTo>
                  <a:lnTo>
                    <a:pt x="990" y="360"/>
                  </a:lnTo>
                  <a:lnTo>
                    <a:pt x="982" y="354"/>
                  </a:lnTo>
                  <a:lnTo>
                    <a:pt x="954" y="346"/>
                  </a:lnTo>
                  <a:lnTo>
                    <a:pt x="912" y="334"/>
                  </a:lnTo>
                  <a:lnTo>
                    <a:pt x="954" y="190"/>
                  </a:lnTo>
                  <a:lnTo>
                    <a:pt x="1424" y="328"/>
                  </a:lnTo>
                  <a:lnTo>
                    <a:pt x="1382" y="472"/>
                  </a:lnTo>
                  <a:lnTo>
                    <a:pt x="1368" y="466"/>
                  </a:lnTo>
                  <a:lnTo>
                    <a:pt x="1340" y="460"/>
                  </a:lnTo>
                  <a:lnTo>
                    <a:pt x="1320" y="456"/>
                  </a:lnTo>
                  <a:lnTo>
                    <a:pt x="1304" y="458"/>
                  </a:lnTo>
                  <a:lnTo>
                    <a:pt x="1286" y="462"/>
                  </a:lnTo>
                  <a:lnTo>
                    <a:pt x="1260" y="470"/>
                  </a:lnTo>
                  <a:lnTo>
                    <a:pt x="1228" y="486"/>
                  </a:lnTo>
                  <a:lnTo>
                    <a:pt x="912" y="630"/>
                  </a:lnTo>
                  <a:lnTo>
                    <a:pt x="1092" y="1126"/>
                  </a:lnTo>
                  <a:lnTo>
                    <a:pt x="1104" y="1156"/>
                  </a:lnTo>
                  <a:lnTo>
                    <a:pt x="1114" y="1178"/>
                  </a:lnTo>
                  <a:lnTo>
                    <a:pt x="1122" y="1194"/>
                  </a:lnTo>
                  <a:lnTo>
                    <a:pt x="1130" y="1206"/>
                  </a:lnTo>
                  <a:lnTo>
                    <a:pt x="1142" y="1216"/>
                  </a:lnTo>
                  <a:lnTo>
                    <a:pt x="1156" y="1224"/>
                  </a:lnTo>
                  <a:lnTo>
                    <a:pt x="1174" y="1232"/>
                  </a:lnTo>
                  <a:lnTo>
                    <a:pt x="1196" y="1238"/>
                  </a:lnTo>
                  <a:lnTo>
                    <a:pt x="1216" y="1244"/>
                  </a:lnTo>
                  <a:lnTo>
                    <a:pt x="1174" y="1388"/>
                  </a:lnTo>
                  <a:lnTo>
                    <a:pt x="648" y="1234"/>
                  </a:lnTo>
                  <a:lnTo>
                    <a:pt x="690" y="1090"/>
                  </a:lnTo>
                  <a:lnTo>
                    <a:pt x="710" y="1096"/>
                  </a:lnTo>
                  <a:lnTo>
                    <a:pt x="758" y="1108"/>
                  </a:lnTo>
                  <a:lnTo>
                    <a:pt x="772" y="1112"/>
                  </a:lnTo>
                  <a:lnTo>
                    <a:pt x="782" y="1112"/>
                  </a:lnTo>
                  <a:lnTo>
                    <a:pt x="788" y="1110"/>
                  </a:lnTo>
                  <a:lnTo>
                    <a:pt x="792" y="1108"/>
                  </a:lnTo>
                  <a:lnTo>
                    <a:pt x="796" y="1106"/>
                  </a:lnTo>
                  <a:lnTo>
                    <a:pt x="798" y="1102"/>
                  </a:lnTo>
                  <a:lnTo>
                    <a:pt x="798" y="1096"/>
                  </a:lnTo>
                  <a:lnTo>
                    <a:pt x="796" y="1086"/>
                  </a:lnTo>
                  <a:lnTo>
                    <a:pt x="788" y="1052"/>
                  </a:lnTo>
                  <a:lnTo>
                    <a:pt x="678" y="736"/>
                  </a:lnTo>
                  <a:lnTo>
                    <a:pt x="482" y="826"/>
                  </a:lnTo>
                  <a:lnTo>
                    <a:pt x="450" y="932"/>
                  </a:lnTo>
                  <a:lnTo>
                    <a:pt x="442" y="966"/>
                  </a:lnTo>
                  <a:lnTo>
                    <a:pt x="442" y="978"/>
                  </a:lnTo>
                  <a:lnTo>
                    <a:pt x="442" y="988"/>
                  </a:lnTo>
                  <a:lnTo>
                    <a:pt x="444" y="996"/>
                  </a:lnTo>
                  <a:lnTo>
                    <a:pt x="446" y="1004"/>
                  </a:lnTo>
                  <a:lnTo>
                    <a:pt x="452" y="1010"/>
                  </a:lnTo>
                  <a:lnTo>
                    <a:pt x="456" y="1016"/>
                  </a:lnTo>
                  <a:lnTo>
                    <a:pt x="464" y="1020"/>
                  </a:lnTo>
                  <a:lnTo>
                    <a:pt x="476" y="1026"/>
                  </a:lnTo>
                  <a:lnTo>
                    <a:pt x="510" y="1038"/>
                  </a:lnTo>
                  <a:lnTo>
                    <a:pt x="552" y="1050"/>
                  </a:lnTo>
                  <a:lnTo>
                    <a:pt x="510" y="1194"/>
                  </a:lnTo>
                  <a:lnTo>
                    <a:pt x="0" y="1044"/>
                  </a:lnTo>
                  <a:lnTo>
                    <a:pt x="42" y="900"/>
                  </a:lnTo>
                  <a:lnTo>
                    <a:pt x="80" y="912"/>
                  </a:lnTo>
                  <a:lnTo>
                    <a:pt x="118" y="922"/>
                  </a:lnTo>
                  <a:lnTo>
                    <a:pt x="132" y="922"/>
                  </a:lnTo>
                  <a:lnTo>
                    <a:pt x="142" y="922"/>
                  </a:lnTo>
                  <a:lnTo>
                    <a:pt x="150" y="920"/>
                  </a:lnTo>
                  <a:lnTo>
                    <a:pt x="158" y="916"/>
                  </a:lnTo>
                  <a:lnTo>
                    <a:pt x="164" y="912"/>
                  </a:lnTo>
                  <a:lnTo>
                    <a:pt x="170" y="906"/>
                  </a:lnTo>
                  <a:lnTo>
                    <a:pt x="176" y="898"/>
                  </a:lnTo>
                  <a:lnTo>
                    <a:pt x="182" y="886"/>
                  </a:lnTo>
                  <a:lnTo>
                    <a:pt x="194" y="846"/>
                  </a:lnTo>
                  <a:lnTo>
                    <a:pt x="362" y="274"/>
                  </a:lnTo>
                  <a:lnTo>
                    <a:pt x="372" y="234"/>
                  </a:lnTo>
                  <a:lnTo>
                    <a:pt x="374" y="220"/>
                  </a:lnTo>
                  <a:lnTo>
                    <a:pt x="374" y="210"/>
                  </a:lnTo>
                  <a:lnTo>
                    <a:pt x="372" y="202"/>
                  </a:lnTo>
                  <a:lnTo>
                    <a:pt x="370" y="194"/>
                  </a:lnTo>
                  <a:lnTo>
                    <a:pt x="364" y="186"/>
                  </a:lnTo>
                  <a:lnTo>
                    <a:pt x="358" y="180"/>
                  </a:lnTo>
                  <a:lnTo>
                    <a:pt x="350" y="174"/>
                  </a:lnTo>
                  <a:lnTo>
                    <a:pt x="340" y="168"/>
                  </a:lnTo>
                  <a:lnTo>
                    <a:pt x="306" y="156"/>
                  </a:lnTo>
                  <a:lnTo>
                    <a:pt x="264" y="144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302"/>
            <p:cNvSpPr>
              <a:spLocks noEditPoints="1"/>
            </p:cNvSpPr>
            <p:nvPr userDrawn="1"/>
          </p:nvSpPr>
          <p:spPr bwMode="auto">
            <a:xfrm>
              <a:off x="4816" y="6436"/>
              <a:ext cx="1020" cy="1100"/>
            </a:xfrm>
            <a:custGeom>
              <a:avLst/>
              <a:gdLst>
                <a:gd name="T0" fmla="*/ 429 w 1018"/>
                <a:gd name="T1" fmla="*/ 482 h 1108"/>
                <a:gd name="T2" fmla="*/ 521 w 1018"/>
                <a:gd name="T3" fmla="*/ 486 h 1108"/>
                <a:gd name="T4" fmla="*/ 595 w 1018"/>
                <a:gd name="T5" fmla="*/ 484 h 1108"/>
                <a:gd name="T6" fmla="*/ 645 w 1018"/>
                <a:gd name="T7" fmla="*/ 475 h 1108"/>
                <a:gd name="T8" fmla="*/ 665 w 1018"/>
                <a:gd name="T9" fmla="*/ 469 h 1108"/>
                <a:gd name="T10" fmla="*/ 699 w 1018"/>
                <a:gd name="T11" fmla="*/ 443 h 1108"/>
                <a:gd name="T12" fmla="*/ 711 w 1018"/>
                <a:gd name="T13" fmla="*/ 425 h 1108"/>
                <a:gd name="T14" fmla="*/ 731 w 1018"/>
                <a:gd name="T15" fmla="*/ 385 h 1108"/>
                <a:gd name="T16" fmla="*/ 739 w 1018"/>
                <a:gd name="T17" fmla="*/ 341 h 1108"/>
                <a:gd name="T18" fmla="*/ 739 w 1018"/>
                <a:gd name="T19" fmla="*/ 326 h 1108"/>
                <a:gd name="T20" fmla="*/ 733 w 1018"/>
                <a:gd name="T21" fmla="*/ 292 h 1108"/>
                <a:gd name="T22" fmla="*/ 721 w 1018"/>
                <a:gd name="T23" fmla="*/ 260 h 1108"/>
                <a:gd name="T24" fmla="*/ 699 w 1018"/>
                <a:gd name="T25" fmla="*/ 234 h 1108"/>
                <a:gd name="T26" fmla="*/ 687 w 1018"/>
                <a:gd name="T27" fmla="*/ 222 h 1108"/>
                <a:gd name="T28" fmla="*/ 663 w 1018"/>
                <a:gd name="T29" fmla="*/ 206 h 1108"/>
                <a:gd name="T30" fmla="*/ 635 w 1018"/>
                <a:gd name="T31" fmla="*/ 199 h 1108"/>
                <a:gd name="T32" fmla="*/ 601 w 1018"/>
                <a:gd name="T33" fmla="*/ 191 h 1108"/>
                <a:gd name="T34" fmla="*/ 441 w 1018"/>
                <a:gd name="T35" fmla="*/ 183 h 1108"/>
                <a:gd name="T36" fmla="*/ 623 w 1018"/>
                <a:gd name="T37" fmla="*/ 22 h 1108"/>
                <a:gd name="T38" fmla="*/ 675 w 1018"/>
                <a:gd name="T39" fmla="*/ 26 h 1108"/>
                <a:gd name="T40" fmla="*/ 766 w 1018"/>
                <a:gd name="T41" fmla="*/ 40 h 1108"/>
                <a:gd name="T42" fmla="*/ 808 w 1018"/>
                <a:gd name="T43" fmla="*/ 52 h 1108"/>
                <a:gd name="T44" fmla="*/ 874 w 1018"/>
                <a:gd name="T45" fmla="*/ 77 h 1108"/>
                <a:gd name="T46" fmla="*/ 930 w 1018"/>
                <a:gd name="T47" fmla="*/ 119 h 1108"/>
                <a:gd name="T48" fmla="*/ 952 w 1018"/>
                <a:gd name="T49" fmla="*/ 143 h 1108"/>
                <a:gd name="T50" fmla="*/ 990 w 1018"/>
                <a:gd name="T51" fmla="*/ 197 h 1108"/>
                <a:gd name="T52" fmla="*/ 1006 w 1018"/>
                <a:gd name="T53" fmla="*/ 224 h 1108"/>
                <a:gd name="T54" fmla="*/ 1024 w 1018"/>
                <a:gd name="T55" fmla="*/ 288 h 1108"/>
                <a:gd name="T56" fmla="*/ 1028 w 1018"/>
                <a:gd name="T57" fmla="*/ 351 h 1108"/>
                <a:gd name="T58" fmla="*/ 1026 w 1018"/>
                <a:gd name="T59" fmla="*/ 385 h 1108"/>
                <a:gd name="T60" fmla="*/ 1010 w 1018"/>
                <a:gd name="T61" fmla="*/ 447 h 1108"/>
                <a:gd name="T62" fmla="*/ 980 w 1018"/>
                <a:gd name="T63" fmla="*/ 500 h 1108"/>
                <a:gd name="T64" fmla="*/ 938 w 1018"/>
                <a:gd name="T65" fmla="*/ 552 h 1108"/>
                <a:gd name="T66" fmla="*/ 912 w 1018"/>
                <a:gd name="T67" fmla="*/ 574 h 1108"/>
                <a:gd name="T68" fmla="*/ 852 w 1018"/>
                <a:gd name="T69" fmla="*/ 611 h 1108"/>
                <a:gd name="T70" fmla="*/ 782 w 1018"/>
                <a:gd name="T71" fmla="*/ 635 h 1108"/>
                <a:gd name="T72" fmla="*/ 697 w 1018"/>
                <a:gd name="T73" fmla="*/ 649 h 1108"/>
                <a:gd name="T74" fmla="*/ 607 w 1018"/>
                <a:gd name="T75" fmla="*/ 651 h 1108"/>
                <a:gd name="T76" fmla="*/ 415 w 1018"/>
                <a:gd name="T77" fmla="*/ 846 h 1108"/>
                <a:gd name="T78" fmla="*/ 415 w 1018"/>
                <a:gd name="T79" fmla="*/ 875 h 1108"/>
                <a:gd name="T80" fmla="*/ 417 w 1018"/>
                <a:gd name="T81" fmla="*/ 890 h 1108"/>
                <a:gd name="T82" fmla="*/ 421 w 1018"/>
                <a:gd name="T83" fmla="*/ 897 h 1108"/>
                <a:gd name="T84" fmla="*/ 431 w 1018"/>
                <a:gd name="T85" fmla="*/ 909 h 1108"/>
                <a:gd name="T86" fmla="*/ 439 w 1018"/>
                <a:gd name="T87" fmla="*/ 913 h 1108"/>
                <a:gd name="T88" fmla="*/ 457 w 1018"/>
                <a:gd name="T89" fmla="*/ 919 h 1108"/>
                <a:gd name="T90" fmla="*/ 543 w 1018"/>
                <a:gd name="T91" fmla="*/ 923 h 1108"/>
                <a:gd name="T92" fmla="*/ 0 w 1018"/>
                <a:gd name="T93" fmla="*/ 1048 h 1108"/>
                <a:gd name="T94" fmla="*/ 42 w 1018"/>
                <a:gd name="T95" fmla="*/ 905 h 1108"/>
                <a:gd name="T96" fmla="*/ 84 w 1018"/>
                <a:gd name="T97" fmla="*/ 905 h 1108"/>
                <a:gd name="T98" fmla="*/ 108 w 1018"/>
                <a:gd name="T99" fmla="*/ 899 h 1108"/>
                <a:gd name="T100" fmla="*/ 114 w 1018"/>
                <a:gd name="T101" fmla="*/ 897 h 1108"/>
                <a:gd name="T102" fmla="*/ 126 w 1018"/>
                <a:gd name="T103" fmla="*/ 887 h 1108"/>
                <a:gd name="T104" fmla="*/ 130 w 1018"/>
                <a:gd name="T105" fmla="*/ 882 h 1108"/>
                <a:gd name="T106" fmla="*/ 138 w 1018"/>
                <a:gd name="T107" fmla="*/ 860 h 1108"/>
                <a:gd name="T108" fmla="*/ 164 w 1018"/>
                <a:gd name="T109" fmla="*/ 242 h 1108"/>
                <a:gd name="T110" fmla="*/ 164 w 1018"/>
                <a:gd name="T111" fmla="*/ 203 h 1108"/>
                <a:gd name="T112" fmla="*/ 160 w 1018"/>
                <a:gd name="T113" fmla="*/ 179 h 1108"/>
                <a:gd name="T114" fmla="*/ 156 w 1018"/>
                <a:gd name="T115" fmla="*/ 173 h 1108"/>
                <a:gd name="T116" fmla="*/ 148 w 1018"/>
                <a:gd name="T117" fmla="*/ 161 h 1108"/>
                <a:gd name="T118" fmla="*/ 140 w 1018"/>
                <a:gd name="T119" fmla="*/ 155 h 1108"/>
                <a:gd name="T120" fmla="*/ 122 w 1018"/>
                <a:gd name="T121" fmla="*/ 149 h 1108"/>
                <a:gd name="T122" fmla="*/ 88 w 1018"/>
                <a:gd name="T123" fmla="*/ 147 h 1108"/>
                <a:gd name="T124" fmla="*/ 42 w 1018"/>
                <a:gd name="T125" fmla="*/ 0 h 110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18" h="1108">
                  <a:moveTo>
                    <a:pt x="436" y="188"/>
                  </a:moveTo>
                  <a:lnTo>
                    <a:pt x="424" y="502"/>
                  </a:lnTo>
                  <a:lnTo>
                    <a:pt x="516" y="506"/>
                  </a:lnTo>
                  <a:lnTo>
                    <a:pt x="556" y="506"/>
                  </a:lnTo>
                  <a:lnTo>
                    <a:pt x="590" y="504"/>
                  </a:lnTo>
                  <a:lnTo>
                    <a:pt x="618" y="500"/>
                  </a:lnTo>
                  <a:lnTo>
                    <a:pt x="640" y="492"/>
                  </a:lnTo>
                  <a:lnTo>
                    <a:pt x="660" y="484"/>
                  </a:lnTo>
                  <a:lnTo>
                    <a:pt x="678" y="472"/>
                  </a:lnTo>
                  <a:lnTo>
                    <a:pt x="694" y="458"/>
                  </a:lnTo>
                  <a:lnTo>
                    <a:pt x="706" y="440"/>
                  </a:lnTo>
                  <a:lnTo>
                    <a:pt x="718" y="422"/>
                  </a:lnTo>
                  <a:lnTo>
                    <a:pt x="726" y="400"/>
                  </a:lnTo>
                  <a:lnTo>
                    <a:pt x="732" y="378"/>
                  </a:lnTo>
                  <a:lnTo>
                    <a:pt x="734" y="354"/>
                  </a:lnTo>
                  <a:lnTo>
                    <a:pt x="734" y="336"/>
                  </a:lnTo>
                  <a:lnTo>
                    <a:pt x="732" y="318"/>
                  </a:lnTo>
                  <a:lnTo>
                    <a:pt x="728" y="302"/>
                  </a:lnTo>
                  <a:lnTo>
                    <a:pt x="722" y="286"/>
                  </a:lnTo>
                  <a:lnTo>
                    <a:pt x="716" y="270"/>
                  </a:lnTo>
                  <a:lnTo>
                    <a:pt x="706" y="256"/>
                  </a:lnTo>
                  <a:lnTo>
                    <a:pt x="694" y="244"/>
                  </a:lnTo>
                  <a:lnTo>
                    <a:pt x="682" y="232"/>
                  </a:lnTo>
                  <a:lnTo>
                    <a:pt x="670" y="224"/>
                  </a:lnTo>
                  <a:lnTo>
                    <a:pt x="658" y="216"/>
                  </a:lnTo>
                  <a:lnTo>
                    <a:pt x="644" y="210"/>
                  </a:lnTo>
                  <a:lnTo>
                    <a:pt x="630" y="204"/>
                  </a:lnTo>
                  <a:lnTo>
                    <a:pt x="614" y="200"/>
                  </a:lnTo>
                  <a:lnTo>
                    <a:pt x="596" y="196"/>
                  </a:lnTo>
                  <a:lnTo>
                    <a:pt x="556" y="194"/>
                  </a:lnTo>
                  <a:lnTo>
                    <a:pt x="436" y="188"/>
                  </a:lnTo>
                  <a:close/>
                  <a:moveTo>
                    <a:pt x="42" y="0"/>
                  </a:moveTo>
                  <a:lnTo>
                    <a:pt x="618" y="22"/>
                  </a:lnTo>
                  <a:lnTo>
                    <a:pt x="670" y="26"/>
                  </a:lnTo>
                  <a:lnTo>
                    <a:pt x="718" y="32"/>
                  </a:lnTo>
                  <a:lnTo>
                    <a:pt x="760" y="40"/>
                  </a:lnTo>
                  <a:lnTo>
                    <a:pt x="798" y="52"/>
                  </a:lnTo>
                  <a:lnTo>
                    <a:pt x="832" y="66"/>
                  </a:lnTo>
                  <a:lnTo>
                    <a:pt x="864" y="82"/>
                  </a:lnTo>
                  <a:lnTo>
                    <a:pt x="892" y="102"/>
                  </a:lnTo>
                  <a:lnTo>
                    <a:pt x="920" y="124"/>
                  </a:lnTo>
                  <a:lnTo>
                    <a:pt x="942" y="148"/>
                  </a:lnTo>
                  <a:lnTo>
                    <a:pt x="964" y="174"/>
                  </a:lnTo>
                  <a:lnTo>
                    <a:pt x="980" y="202"/>
                  </a:lnTo>
                  <a:lnTo>
                    <a:pt x="996" y="234"/>
                  </a:lnTo>
                  <a:lnTo>
                    <a:pt x="1006" y="266"/>
                  </a:lnTo>
                  <a:lnTo>
                    <a:pt x="1014" y="298"/>
                  </a:lnTo>
                  <a:lnTo>
                    <a:pt x="1018" y="332"/>
                  </a:lnTo>
                  <a:lnTo>
                    <a:pt x="1018" y="366"/>
                  </a:lnTo>
                  <a:lnTo>
                    <a:pt x="1016" y="400"/>
                  </a:lnTo>
                  <a:lnTo>
                    <a:pt x="1008" y="432"/>
                  </a:lnTo>
                  <a:lnTo>
                    <a:pt x="1000" y="462"/>
                  </a:lnTo>
                  <a:lnTo>
                    <a:pt x="986" y="492"/>
                  </a:lnTo>
                  <a:lnTo>
                    <a:pt x="970" y="520"/>
                  </a:lnTo>
                  <a:lnTo>
                    <a:pt x="950" y="546"/>
                  </a:lnTo>
                  <a:lnTo>
                    <a:pt x="928" y="572"/>
                  </a:lnTo>
                  <a:lnTo>
                    <a:pt x="902" y="594"/>
                  </a:lnTo>
                  <a:lnTo>
                    <a:pt x="874" y="616"/>
                  </a:lnTo>
                  <a:lnTo>
                    <a:pt x="842" y="634"/>
                  </a:lnTo>
                  <a:lnTo>
                    <a:pt x="808" y="648"/>
                  </a:lnTo>
                  <a:lnTo>
                    <a:pt x="772" y="660"/>
                  </a:lnTo>
                  <a:lnTo>
                    <a:pt x="732" y="668"/>
                  </a:lnTo>
                  <a:lnTo>
                    <a:pt x="692" y="674"/>
                  </a:lnTo>
                  <a:lnTo>
                    <a:pt x="648" y="678"/>
                  </a:lnTo>
                  <a:lnTo>
                    <a:pt x="602" y="676"/>
                  </a:lnTo>
                  <a:lnTo>
                    <a:pt x="418" y="670"/>
                  </a:lnTo>
                  <a:lnTo>
                    <a:pt x="410" y="876"/>
                  </a:lnTo>
                  <a:lnTo>
                    <a:pt x="410" y="906"/>
                  </a:lnTo>
                  <a:lnTo>
                    <a:pt x="410" y="918"/>
                  </a:lnTo>
                  <a:lnTo>
                    <a:pt x="412" y="924"/>
                  </a:lnTo>
                  <a:lnTo>
                    <a:pt x="416" y="932"/>
                  </a:lnTo>
                  <a:lnTo>
                    <a:pt x="420" y="938"/>
                  </a:lnTo>
                  <a:lnTo>
                    <a:pt x="426" y="944"/>
                  </a:lnTo>
                  <a:lnTo>
                    <a:pt x="434" y="948"/>
                  </a:lnTo>
                  <a:lnTo>
                    <a:pt x="442" y="950"/>
                  </a:lnTo>
                  <a:lnTo>
                    <a:pt x="452" y="954"/>
                  </a:lnTo>
                  <a:lnTo>
                    <a:pt x="482" y="956"/>
                  </a:lnTo>
                  <a:lnTo>
                    <a:pt x="538" y="958"/>
                  </a:lnTo>
                  <a:lnTo>
                    <a:pt x="532" y="1108"/>
                  </a:lnTo>
                  <a:lnTo>
                    <a:pt x="0" y="1088"/>
                  </a:lnTo>
                  <a:lnTo>
                    <a:pt x="6" y="938"/>
                  </a:lnTo>
                  <a:lnTo>
                    <a:pt x="42" y="940"/>
                  </a:lnTo>
                  <a:lnTo>
                    <a:pt x="84" y="940"/>
                  </a:lnTo>
                  <a:lnTo>
                    <a:pt x="98" y="938"/>
                  </a:lnTo>
                  <a:lnTo>
                    <a:pt x="108" y="934"/>
                  </a:lnTo>
                  <a:lnTo>
                    <a:pt x="114" y="932"/>
                  </a:lnTo>
                  <a:lnTo>
                    <a:pt x="122" y="926"/>
                  </a:lnTo>
                  <a:lnTo>
                    <a:pt x="126" y="920"/>
                  </a:lnTo>
                  <a:lnTo>
                    <a:pt x="130" y="914"/>
                  </a:lnTo>
                  <a:lnTo>
                    <a:pt x="134" y="904"/>
                  </a:lnTo>
                  <a:lnTo>
                    <a:pt x="138" y="890"/>
                  </a:lnTo>
                  <a:lnTo>
                    <a:pt x="140" y="850"/>
                  </a:lnTo>
                  <a:lnTo>
                    <a:pt x="164" y="252"/>
                  </a:lnTo>
                  <a:lnTo>
                    <a:pt x="164" y="210"/>
                  </a:lnTo>
                  <a:lnTo>
                    <a:pt x="162" y="196"/>
                  </a:lnTo>
                  <a:lnTo>
                    <a:pt x="160" y="184"/>
                  </a:lnTo>
                  <a:lnTo>
                    <a:pt x="156" y="178"/>
                  </a:lnTo>
                  <a:lnTo>
                    <a:pt x="152" y="170"/>
                  </a:lnTo>
                  <a:lnTo>
                    <a:pt x="148" y="166"/>
                  </a:lnTo>
                  <a:lnTo>
                    <a:pt x="140" y="160"/>
                  </a:lnTo>
                  <a:lnTo>
                    <a:pt x="132" y="158"/>
                  </a:lnTo>
                  <a:lnTo>
                    <a:pt x="122" y="154"/>
                  </a:lnTo>
                  <a:lnTo>
                    <a:pt x="106" y="152"/>
                  </a:lnTo>
                  <a:lnTo>
                    <a:pt x="88" y="152"/>
                  </a:lnTo>
                  <a:lnTo>
                    <a:pt x="36" y="1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303"/>
            <p:cNvSpPr>
              <a:spLocks/>
            </p:cNvSpPr>
            <p:nvPr userDrawn="1"/>
          </p:nvSpPr>
          <p:spPr bwMode="auto">
            <a:xfrm>
              <a:off x="5236" y="6616"/>
              <a:ext cx="320" cy="320"/>
            </a:xfrm>
            <a:custGeom>
              <a:avLst/>
              <a:gdLst>
                <a:gd name="T0" fmla="*/ 12 w 310"/>
                <a:gd name="T1" fmla="*/ 0 h 318"/>
                <a:gd name="T2" fmla="*/ 0 w 310"/>
                <a:gd name="T3" fmla="*/ 324 h 318"/>
                <a:gd name="T4" fmla="*/ 107 w 310"/>
                <a:gd name="T5" fmla="*/ 328 h 318"/>
                <a:gd name="T6" fmla="*/ 107 w 310"/>
                <a:gd name="T7" fmla="*/ 328 h 318"/>
                <a:gd name="T8" fmla="*/ 155 w 310"/>
                <a:gd name="T9" fmla="*/ 328 h 318"/>
                <a:gd name="T10" fmla="*/ 195 w 310"/>
                <a:gd name="T11" fmla="*/ 326 h 318"/>
                <a:gd name="T12" fmla="*/ 227 w 310"/>
                <a:gd name="T13" fmla="*/ 322 h 318"/>
                <a:gd name="T14" fmla="*/ 253 w 310"/>
                <a:gd name="T15" fmla="*/ 314 h 318"/>
                <a:gd name="T16" fmla="*/ 253 w 310"/>
                <a:gd name="T17" fmla="*/ 314 h 318"/>
                <a:gd name="T18" fmla="*/ 277 w 310"/>
                <a:gd name="T19" fmla="*/ 306 h 318"/>
                <a:gd name="T20" fmla="*/ 297 w 310"/>
                <a:gd name="T21" fmla="*/ 294 h 318"/>
                <a:gd name="T22" fmla="*/ 317 w 310"/>
                <a:gd name="T23" fmla="*/ 280 h 318"/>
                <a:gd name="T24" fmla="*/ 330 w 310"/>
                <a:gd name="T25" fmla="*/ 262 h 318"/>
                <a:gd name="T26" fmla="*/ 330 w 310"/>
                <a:gd name="T27" fmla="*/ 262 h 318"/>
                <a:gd name="T28" fmla="*/ 344 w 310"/>
                <a:gd name="T29" fmla="*/ 239 h 318"/>
                <a:gd name="T30" fmla="*/ 354 w 310"/>
                <a:gd name="T31" fmla="*/ 217 h 318"/>
                <a:gd name="T32" fmla="*/ 361 w 310"/>
                <a:gd name="T33" fmla="*/ 195 h 318"/>
                <a:gd name="T34" fmla="*/ 363 w 310"/>
                <a:gd name="T35" fmla="*/ 171 h 318"/>
                <a:gd name="T36" fmla="*/ 363 w 310"/>
                <a:gd name="T37" fmla="*/ 171 h 318"/>
                <a:gd name="T38" fmla="*/ 363 w 310"/>
                <a:gd name="T39" fmla="*/ 153 h 318"/>
                <a:gd name="T40" fmla="*/ 361 w 310"/>
                <a:gd name="T41" fmla="*/ 135 h 318"/>
                <a:gd name="T42" fmla="*/ 356 w 310"/>
                <a:gd name="T43" fmla="*/ 119 h 318"/>
                <a:gd name="T44" fmla="*/ 350 w 310"/>
                <a:gd name="T45" fmla="*/ 103 h 318"/>
                <a:gd name="T46" fmla="*/ 342 w 310"/>
                <a:gd name="T47" fmla="*/ 87 h 318"/>
                <a:gd name="T48" fmla="*/ 330 w 310"/>
                <a:gd name="T49" fmla="*/ 68 h 318"/>
                <a:gd name="T50" fmla="*/ 317 w 310"/>
                <a:gd name="T51" fmla="*/ 56 h 318"/>
                <a:gd name="T52" fmla="*/ 302 w 310"/>
                <a:gd name="T53" fmla="*/ 44 h 318"/>
                <a:gd name="T54" fmla="*/ 302 w 310"/>
                <a:gd name="T55" fmla="*/ 44 h 318"/>
                <a:gd name="T56" fmla="*/ 288 w 310"/>
                <a:gd name="T57" fmla="*/ 36 h 318"/>
                <a:gd name="T58" fmla="*/ 275 w 310"/>
                <a:gd name="T59" fmla="*/ 28 h 318"/>
                <a:gd name="T60" fmla="*/ 258 w 310"/>
                <a:gd name="T61" fmla="*/ 22 h 318"/>
                <a:gd name="T62" fmla="*/ 242 w 310"/>
                <a:gd name="T63" fmla="*/ 16 h 318"/>
                <a:gd name="T64" fmla="*/ 223 w 310"/>
                <a:gd name="T65" fmla="*/ 12 h 318"/>
                <a:gd name="T66" fmla="*/ 202 w 310"/>
                <a:gd name="T67" fmla="*/ 8 h 318"/>
                <a:gd name="T68" fmla="*/ 155 w 310"/>
                <a:gd name="T69" fmla="*/ 6 h 318"/>
                <a:gd name="T70" fmla="*/ 12 w 310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10" h="318">
                  <a:moveTo>
                    <a:pt x="12" y="0"/>
                  </a:moveTo>
                  <a:lnTo>
                    <a:pt x="0" y="314"/>
                  </a:lnTo>
                  <a:lnTo>
                    <a:pt x="92" y="318"/>
                  </a:lnTo>
                  <a:lnTo>
                    <a:pt x="132" y="318"/>
                  </a:lnTo>
                  <a:lnTo>
                    <a:pt x="166" y="316"/>
                  </a:lnTo>
                  <a:lnTo>
                    <a:pt x="194" y="312"/>
                  </a:lnTo>
                  <a:lnTo>
                    <a:pt x="216" y="304"/>
                  </a:lnTo>
                  <a:lnTo>
                    <a:pt x="236" y="296"/>
                  </a:lnTo>
                  <a:lnTo>
                    <a:pt x="254" y="284"/>
                  </a:lnTo>
                  <a:lnTo>
                    <a:pt x="270" y="270"/>
                  </a:lnTo>
                  <a:lnTo>
                    <a:pt x="282" y="252"/>
                  </a:lnTo>
                  <a:lnTo>
                    <a:pt x="294" y="234"/>
                  </a:lnTo>
                  <a:lnTo>
                    <a:pt x="302" y="212"/>
                  </a:lnTo>
                  <a:lnTo>
                    <a:pt x="308" y="190"/>
                  </a:lnTo>
                  <a:lnTo>
                    <a:pt x="310" y="166"/>
                  </a:lnTo>
                  <a:lnTo>
                    <a:pt x="310" y="148"/>
                  </a:lnTo>
                  <a:lnTo>
                    <a:pt x="308" y="130"/>
                  </a:lnTo>
                  <a:lnTo>
                    <a:pt x="304" y="114"/>
                  </a:lnTo>
                  <a:lnTo>
                    <a:pt x="298" y="98"/>
                  </a:lnTo>
                  <a:lnTo>
                    <a:pt x="292" y="82"/>
                  </a:lnTo>
                  <a:lnTo>
                    <a:pt x="282" y="68"/>
                  </a:lnTo>
                  <a:lnTo>
                    <a:pt x="270" y="56"/>
                  </a:lnTo>
                  <a:lnTo>
                    <a:pt x="258" y="44"/>
                  </a:lnTo>
                  <a:lnTo>
                    <a:pt x="246" y="36"/>
                  </a:lnTo>
                  <a:lnTo>
                    <a:pt x="234" y="28"/>
                  </a:lnTo>
                  <a:lnTo>
                    <a:pt x="220" y="22"/>
                  </a:lnTo>
                  <a:lnTo>
                    <a:pt x="206" y="16"/>
                  </a:lnTo>
                  <a:lnTo>
                    <a:pt x="190" y="12"/>
                  </a:lnTo>
                  <a:lnTo>
                    <a:pt x="172" y="8"/>
                  </a:lnTo>
                  <a:lnTo>
                    <a:pt x="132" y="6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304"/>
            <p:cNvSpPr>
              <a:spLocks/>
            </p:cNvSpPr>
            <p:nvPr userDrawn="1"/>
          </p:nvSpPr>
          <p:spPr bwMode="auto">
            <a:xfrm>
              <a:off x="4816" y="6436"/>
              <a:ext cx="1020" cy="1100"/>
            </a:xfrm>
            <a:custGeom>
              <a:avLst/>
              <a:gdLst>
                <a:gd name="T0" fmla="*/ 623 w 1018"/>
                <a:gd name="T1" fmla="*/ 22 h 1108"/>
                <a:gd name="T2" fmla="*/ 675 w 1018"/>
                <a:gd name="T3" fmla="*/ 26 h 1108"/>
                <a:gd name="T4" fmla="*/ 766 w 1018"/>
                <a:gd name="T5" fmla="*/ 40 h 1108"/>
                <a:gd name="T6" fmla="*/ 808 w 1018"/>
                <a:gd name="T7" fmla="*/ 52 h 1108"/>
                <a:gd name="T8" fmla="*/ 874 w 1018"/>
                <a:gd name="T9" fmla="*/ 77 h 1108"/>
                <a:gd name="T10" fmla="*/ 930 w 1018"/>
                <a:gd name="T11" fmla="*/ 119 h 1108"/>
                <a:gd name="T12" fmla="*/ 952 w 1018"/>
                <a:gd name="T13" fmla="*/ 143 h 1108"/>
                <a:gd name="T14" fmla="*/ 990 w 1018"/>
                <a:gd name="T15" fmla="*/ 197 h 1108"/>
                <a:gd name="T16" fmla="*/ 1006 w 1018"/>
                <a:gd name="T17" fmla="*/ 224 h 1108"/>
                <a:gd name="T18" fmla="*/ 1024 w 1018"/>
                <a:gd name="T19" fmla="*/ 288 h 1108"/>
                <a:gd name="T20" fmla="*/ 1028 w 1018"/>
                <a:gd name="T21" fmla="*/ 351 h 1108"/>
                <a:gd name="T22" fmla="*/ 1026 w 1018"/>
                <a:gd name="T23" fmla="*/ 385 h 1108"/>
                <a:gd name="T24" fmla="*/ 1010 w 1018"/>
                <a:gd name="T25" fmla="*/ 447 h 1108"/>
                <a:gd name="T26" fmla="*/ 980 w 1018"/>
                <a:gd name="T27" fmla="*/ 500 h 1108"/>
                <a:gd name="T28" fmla="*/ 938 w 1018"/>
                <a:gd name="T29" fmla="*/ 552 h 1108"/>
                <a:gd name="T30" fmla="*/ 912 w 1018"/>
                <a:gd name="T31" fmla="*/ 574 h 1108"/>
                <a:gd name="T32" fmla="*/ 852 w 1018"/>
                <a:gd name="T33" fmla="*/ 611 h 1108"/>
                <a:gd name="T34" fmla="*/ 782 w 1018"/>
                <a:gd name="T35" fmla="*/ 635 h 1108"/>
                <a:gd name="T36" fmla="*/ 697 w 1018"/>
                <a:gd name="T37" fmla="*/ 649 h 1108"/>
                <a:gd name="T38" fmla="*/ 607 w 1018"/>
                <a:gd name="T39" fmla="*/ 651 h 1108"/>
                <a:gd name="T40" fmla="*/ 415 w 1018"/>
                <a:gd name="T41" fmla="*/ 846 h 1108"/>
                <a:gd name="T42" fmla="*/ 415 w 1018"/>
                <a:gd name="T43" fmla="*/ 875 h 1108"/>
                <a:gd name="T44" fmla="*/ 417 w 1018"/>
                <a:gd name="T45" fmla="*/ 890 h 1108"/>
                <a:gd name="T46" fmla="*/ 421 w 1018"/>
                <a:gd name="T47" fmla="*/ 897 h 1108"/>
                <a:gd name="T48" fmla="*/ 431 w 1018"/>
                <a:gd name="T49" fmla="*/ 909 h 1108"/>
                <a:gd name="T50" fmla="*/ 439 w 1018"/>
                <a:gd name="T51" fmla="*/ 913 h 1108"/>
                <a:gd name="T52" fmla="*/ 457 w 1018"/>
                <a:gd name="T53" fmla="*/ 919 h 1108"/>
                <a:gd name="T54" fmla="*/ 543 w 1018"/>
                <a:gd name="T55" fmla="*/ 923 h 1108"/>
                <a:gd name="T56" fmla="*/ 0 w 1018"/>
                <a:gd name="T57" fmla="*/ 1048 h 1108"/>
                <a:gd name="T58" fmla="*/ 42 w 1018"/>
                <a:gd name="T59" fmla="*/ 905 h 1108"/>
                <a:gd name="T60" fmla="*/ 84 w 1018"/>
                <a:gd name="T61" fmla="*/ 905 h 1108"/>
                <a:gd name="T62" fmla="*/ 108 w 1018"/>
                <a:gd name="T63" fmla="*/ 899 h 1108"/>
                <a:gd name="T64" fmla="*/ 114 w 1018"/>
                <a:gd name="T65" fmla="*/ 897 h 1108"/>
                <a:gd name="T66" fmla="*/ 126 w 1018"/>
                <a:gd name="T67" fmla="*/ 887 h 1108"/>
                <a:gd name="T68" fmla="*/ 130 w 1018"/>
                <a:gd name="T69" fmla="*/ 882 h 1108"/>
                <a:gd name="T70" fmla="*/ 138 w 1018"/>
                <a:gd name="T71" fmla="*/ 860 h 1108"/>
                <a:gd name="T72" fmla="*/ 164 w 1018"/>
                <a:gd name="T73" fmla="*/ 242 h 1108"/>
                <a:gd name="T74" fmla="*/ 164 w 1018"/>
                <a:gd name="T75" fmla="*/ 203 h 1108"/>
                <a:gd name="T76" fmla="*/ 160 w 1018"/>
                <a:gd name="T77" fmla="*/ 179 h 1108"/>
                <a:gd name="T78" fmla="*/ 156 w 1018"/>
                <a:gd name="T79" fmla="*/ 173 h 1108"/>
                <a:gd name="T80" fmla="*/ 148 w 1018"/>
                <a:gd name="T81" fmla="*/ 161 h 1108"/>
                <a:gd name="T82" fmla="*/ 140 w 1018"/>
                <a:gd name="T83" fmla="*/ 155 h 1108"/>
                <a:gd name="T84" fmla="*/ 122 w 1018"/>
                <a:gd name="T85" fmla="*/ 149 h 1108"/>
                <a:gd name="T86" fmla="*/ 88 w 1018"/>
                <a:gd name="T87" fmla="*/ 147 h 1108"/>
                <a:gd name="T88" fmla="*/ 42 w 1018"/>
                <a:gd name="T89" fmla="*/ 0 h 11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018" h="1108">
                  <a:moveTo>
                    <a:pt x="42" y="0"/>
                  </a:moveTo>
                  <a:lnTo>
                    <a:pt x="618" y="22"/>
                  </a:lnTo>
                  <a:lnTo>
                    <a:pt x="670" y="26"/>
                  </a:lnTo>
                  <a:lnTo>
                    <a:pt x="718" y="32"/>
                  </a:lnTo>
                  <a:lnTo>
                    <a:pt x="760" y="40"/>
                  </a:lnTo>
                  <a:lnTo>
                    <a:pt x="798" y="52"/>
                  </a:lnTo>
                  <a:lnTo>
                    <a:pt x="832" y="66"/>
                  </a:lnTo>
                  <a:lnTo>
                    <a:pt x="864" y="82"/>
                  </a:lnTo>
                  <a:lnTo>
                    <a:pt x="892" y="102"/>
                  </a:lnTo>
                  <a:lnTo>
                    <a:pt x="920" y="124"/>
                  </a:lnTo>
                  <a:lnTo>
                    <a:pt x="942" y="148"/>
                  </a:lnTo>
                  <a:lnTo>
                    <a:pt x="964" y="174"/>
                  </a:lnTo>
                  <a:lnTo>
                    <a:pt x="980" y="202"/>
                  </a:lnTo>
                  <a:lnTo>
                    <a:pt x="996" y="234"/>
                  </a:lnTo>
                  <a:lnTo>
                    <a:pt x="1006" y="266"/>
                  </a:lnTo>
                  <a:lnTo>
                    <a:pt x="1014" y="298"/>
                  </a:lnTo>
                  <a:lnTo>
                    <a:pt x="1018" y="332"/>
                  </a:lnTo>
                  <a:lnTo>
                    <a:pt x="1018" y="366"/>
                  </a:lnTo>
                  <a:lnTo>
                    <a:pt x="1016" y="400"/>
                  </a:lnTo>
                  <a:lnTo>
                    <a:pt x="1008" y="432"/>
                  </a:lnTo>
                  <a:lnTo>
                    <a:pt x="1000" y="462"/>
                  </a:lnTo>
                  <a:lnTo>
                    <a:pt x="986" y="492"/>
                  </a:lnTo>
                  <a:lnTo>
                    <a:pt x="970" y="520"/>
                  </a:lnTo>
                  <a:lnTo>
                    <a:pt x="950" y="546"/>
                  </a:lnTo>
                  <a:lnTo>
                    <a:pt x="928" y="572"/>
                  </a:lnTo>
                  <a:lnTo>
                    <a:pt x="902" y="594"/>
                  </a:lnTo>
                  <a:lnTo>
                    <a:pt x="874" y="616"/>
                  </a:lnTo>
                  <a:lnTo>
                    <a:pt x="842" y="634"/>
                  </a:lnTo>
                  <a:lnTo>
                    <a:pt x="808" y="648"/>
                  </a:lnTo>
                  <a:lnTo>
                    <a:pt x="772" y="660"/>
                  </a:lnTo>
                  <a:lnTo>
                    <a:pt x="732" y="668"/>
                  </a:lnTo>
                  <a:lnTo>
                    <a:pt x="692" y="674"/>
                  </a:lnTo>
                  <a:lnTo>
                    <a:pt x="648" y="678"/>
                  </a:lnTo>
                  <a:lnTo>
                    <a:pt x="602" y="676"/>
                  </a:lnTo>
                  <a:lnTo>
                    <a:pt x="418" y="670"/>
                  </a:lnTo>
                  <a:lnTo>
                    <a:pt x="410" y="876"/>
                  </a:lnTo>
                  <a:lnTo>
                    <a:pt x="410" y="906"/>
                  </a:lnTo>
                  <a:lnTo>
                    <a:pt x="410" y="918"/>
                  </a:lnTo>
                  <a:lnTo>
                    <a:pt x="412" y="924"/>
                  </a:lnTo>
                  <a:lnTo>
                    <a:pt x="416" y="932"/>
                  </a:lnTo>
                  <a:lnTo>
                    <a:pt x="420" y="938"/>
                  </a:lnTo>
                  <a:lnTo>
                    <a:pt x="426" y="944"/>
                  </a:lnTo>
                  <a:lnTo>
                    <a:pt x="434" y="948"/>
                  </a:lnTo>
                  <a:lnTo>
                    <a:pt x="442" y="950"/>
                  </a:lnTo>
                  <a:lnTo>
                    <a:pt x="452" y="954"/>
                  </a:lnTo>
                  <a:lnTo>
                    <a:pt x="482" y="956"/>
                  </a:lnTo>
                  <a:lnTo>
                    <a:pt x="538" y="958"/>
                  </a:lnTo>
                  <a:lnTo>
                    <a:pt x="532" y="1108"/>
                  </a:lnTo>
                  <a:lnTo>
                    <a:pt x="0" y="1088"/>
                  </a:lnTo>
                  <a:lnTo>
                    <a:pt x="6" y="938"/>
                  </a:lnTo>
                  <a:lnTo>
                    <a:pt x="42" y="940"/>
                  </a:lnTo>
                  <a:lnTo>
                    <a:pt x="84" y="940"/>
                  </a:lnTo>
                  <a:lnTo>
                    <a:pt x="98" y="938"/>
                  </a:lnTo>
                  <a:lnTo>
                    <a:pt x="108" y="934"/>
                  </a:lnTo>
                  <a:lnTo>
                    <a:pt x="114" y="932"/>
                  </a:lnTo>
                  <a:lnTo>
                    <a:pt x="122" y="926"/>
                  </a:lnTo>
                  <a:lnTo>
                    <a:pt x="126" y="920"/>
                  </a:lnTo>
                  <a:lnTo>
                    <a:pt x="130" y="914"/>
                  </a:lnTo>
                  <a:lnTo>
                    <a:pt x="134" y="904"/>
                  </a:lnTo>
                  <a:lnTo>
                    <a:pt x="138" y="890"/>
                  </a:lnTo>
                  <a:lnTo>
                    <a:pt x="140" y="850"/>
                  </a:lnTo>
                  <a:lnTo>
                    <a:pt x="164" y="252"/>
                  </a:lnTo>
                  <a:lnTo>
                    <a:pt x="164" y="210"/>
                  </a:lnTo>
                  <a:lnTo>
                    <a:pt x="162" y="196"/>
                  </a:lnTo>
                  <a:lnTo>
                    <a:pt x="160" y="184"/>
                  </a:lnTo>
                  <a:lnTo>
                    <a:pt x="156" y="178"/>
                  </a:lnTo>
                  <a:lnTo>
                    <a:pt x="152" y="170"/>
                  </a:lnTo>
                  <a:lnTo>
                    <a:pt x="148" y="166"/>
                  </a:lnTo>
                  <a:lnTo>
                    <a:pt x="140" y="160"/>
                  </a:lnTo>
                  <a:lnTo>
                    <a:pt x="132" y="158"/>
                  </a:lnTo>
                  <a:lnTo>
                    <a:pt x="122" y="154"/>
                  </a:lnTo>
                  <a:lnTo>
                    <a:pt x="106" y="152"/>
                  </a:lnTo>
                  <a:lnTo>
                    <a:pt x="88" y="152"/>
                  </a:lnTo>
                  <a:lnTo>
                    <a:pt x="36" y="150"/>
                  </a:lnTo>
                  <a:lnTo>
                    <a:pt x="42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305"/>
            <p:cNvSpPr>
              <a:spLocks noEditPoints="1"/>
            </p:cNvSpPr>
            <p:nvPr userDrawn="1"/>
          </p:nvSpPr>
          <p:spPr bwMode="auto">
            <a:xfrm>
              <a:off x="5896" y="6376"/>
              <a:ext cx="1180" cy="1120"/>
            </a:xfrm>
            <a:custGeom>
              <a:avLst/>
              <a:gdLst>
                <a:gd name="T0" fmla="*/ 506 w 1170"/>
                <a:gd name="T1" fmla="*/ 182 h 1130"/>
                <a:gd name="T2" fmla="*/ 407 w 1170"/>
                <a:gd name="T3" fmla="*/ 240 h 1130"/>
                <a:gd name="T4" fmla="*/ 355 w 1170"/>
                <a:gd name="T5" fmla="*/ 313 h 1130"/>
                <a:gd name="T6" fmla="*/ 317 w 1170"/>
                <a:gd name="T7" fmla="*/ 456 h 1130"/>
                <a:gd name="T8" fmla="*/ 321 w 1170"/>
                <a:gd name="T9" fmla="*/ 581 h 1130"/>
                <a:gd name="T10" fmla="*/ 363 w 1170"/>
                <a:gd name="T11" fmla="*/ 733 h 1130"/>
                <a:gd name="T12" fmla="*/ 448 w 1170"/>
                <a:gd name="T13" fmla="*/ 844 h 1130"/>
                <a:gd name="T14" fmla="*/ 516 w 1170"/>
                <a:gd name="T15" fmla="*/ 892 h 1130"/>
                <a:gd name="T16" fmla="*/ 629 w 1170"/>
                <a:gd name="T17" fmla="*/ 914 h 1130"/>
                <a:gd name="T18" fmla="*/ 720 w 1170"/>
                <a:gd name="T19" fmla="*/ 898 h 1130"/>
                <a:gd name="T20" fmla="*/ 817 w 1170"/>
                <a:gd name="T21" fmla="*/ 840 h 1130"/>
                <a:gd name="T22" fmla="*/ 869 w 1170"/>
                <a:gd name="T23" fmla="*/ 769 h 1130"/>
                <a:gd name="T24" fmla="*/ 908 w 1170"/>
                <a:gd name="T25" fmla="*/ 630 h 1130"/>
                <a:gd name="T26" fmla="*/ 904 w 1170"/>
                <a:gd name="T27" fmla="*/ 507 h 1130"/>
                <a:gd name="T28" fmla="*/ 867 w 1170"/>
                <a:gd name="T29" fmla="*/ 375 h 1130"/>
                <a:gd name="T30" fmla="*/ 837 w 1170"/>
                <a:gd name="T31" fmla="*/ 307 h 1130"/>
                <a:gd name="T32" fmla="*/ 780 w 1170"/>
                <a:gd name="T33" fmla="*/ 242 h 1130"/>
                <a:gd name="T34" fmla="*/ 714 w 1170"/>
                <a:gd name="T35" fmla="*/ 194 h 1130"/>
                <a:gd name="T36" fmla="*/ 659 w 1170"/>
                <a:gd name="T37" fmla="*/ 174 h 1130"/>
                <a:gd name="T38" fmla="*/ 587 w 1170"/>
                <a:gd name="T39" fmla="*/ 167 h 1130"/>
                <a:gd name="T40" fmla="*/ 575 w 1170"/>
                <a:gd name="T41" fmla="*/ 4 h 1130"/>
                <a:gd name="T42" fmla="*/ 700 w 1170"/>
                <a:gd name="T43" fmla="*/ 2 h 1130"/>
                <a:gd name="T44" fmla="*/ 817 w 1170"/>
                <a:gd name="T45" fmla="*/ 24 h 1130"/>
                <a:gd name="T46" fmla="*/ 924 w 1170"/>
                <a:gd name="T47" fmla="*/ 59 h 1130"/>
                <a:gd name="T48" fmla="*/ 994 w 1170"/>
                <a:gd name="T49" fmla="*/ 105 h 1130"/>
                <a:gd name="T50" fmla="*/ 1079 w 1170"/>
                <a:gd name="T51" fmla="*/ 174 h 1130"/>
                <a:gd name="T52" fmla="*/ 1144 w 1170"/>
                <a:gd name="T53" fmla="*/ 262 h 1130"/>
                <a:gd name="T54" fmla="*/ 1190 w 1170"/>
                <a:gd name="T55" fmla="*/ 359 h 1130"/>
                <a:gd name="T56" fmla="*/ 1214 w 1170"/>
                <a:gd name="T57" fmla="*/ 470 h 1130"/>
                <a:gd name="T58" fmla="*/ 1220 w 1170"/>
                <a:gd name="T59" fmla="*/ 585 h 1130"/>
                <a:gd name="T60" fmla="*/ 1192 w 1170"/>
                <a:gd name="T61" fmla="*/ 724 h 1130"/>
                <a:gd name="T62" fmla="*/ 1144 w 1170"/>
                <a:gd name="T63" fmla="*/ 821 h 1130"/>
                <a:gd name="T64" fmla="*/ 1055 w 1170"/>
                <a:gd name="T65" fmla="*/ 927 h 1130"/>
                <a:gd name="T66" fmla="*/ 962 w 1170"/>
                <a:gd name="T67" fmla="*/ 989 h 1130"/>
                <a:gd name="T68" fmla="*/ 815 w 1170"/>
                <a:gd name="T69" fmla="*/ 1050 h 1130"/>
                <a:gd name="T70" fmla="*/ 682 w 1170"/>
                <a:gd name="T71" fmla="*/ 1074 h 1130"/>
                <a:gd name="T72" fmla="*/ 450 w 1170"/>
                <a:gd name="T73" fmla="*/ 1068 h 1130"/>
                <a:gd name="T74" fmla="*/ 349 w 1170"/>
                <a:gd name="T75" fmla="*/ 1043 h 1130"/>
                <a:gd name="T76" fmla="*/ 254 w 1170"/>
                <a:gd name="T77" fmla="*/ 997 h 1130"/>
                <a:gd name="T78" fmla="*/ 182 w 1170"/>
                <a:gd name="T79" fmla="*/ 943 h 1130"/>
                <a:gd name="T80" fmla="*/ 103 w 1170"/>
                <a:gd name="T81" fmla="*/ 860 h 1130"/>
                <a:gd name="T82" fmla="*/ 44 w 1170"/>
                <a:gd name="T83" fmla="*/ 759 h 1130"/>
                <a:gd name="T84" fmla="*/ 10 w 1170"/>
                <a:gd name="T85" fmla="*/ 644 h 1130"/>
                <a:gd name="T86" fmla="*/ 0 w 1170"/>
                <a:gd name="T87" fmla="*/ 557 h 1130"/>
                <a:gd name="T88" fmla="*/ 6 w 1170"/>
                <a:gd name="T89" fmla="*/ 446 h 1130"/>
                <a:gd name="T90" fmla="*/ 34 w 1170"/>
                <a:gd name="T91" fmla="*/ 345 h 1130"/>
                <a:gd name="T92" fmla="*/ 87 w 1170"/>
                <a:gd name="T93" fmla="*/ 254 h 1130"/>
                <a:gd name="T94" fmla="*/ 139 w 1170"/>
                <a:gd name="T95" fmla="*/ 186 h 1130"/>
                <a:gd name="T96" fmla="*/ 226 w 1170"/>
                <a:gd name="T97" fmla="*/ 117 h 1130"/>
                <a:gd name="T98" fmla="*/ 327 w 1170"/>
                <a:gd name="T99" fmla="*/ 59 h 1130"/>
                <a:gd name="T100" fmla="*/ 444 w 1170"/>
                <a:gd name="T101" fmla="*/ 24 h 11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70" h="1130">
                  <a:moveTo>
                    <a:pt x="542" y="178"/>
                  </a:moveTo>
                  <a:lnTo>
                    <a:pt x="542" y="178"/>
                  </a:lnTo>
                  <a:lnTo>
                    <a:pt x="512" y="184"/>
                  </a:lnTo>
                  <a:lnTo>
                    <a:pt x="486" y="192"/>
                  </a:lnTo>
                  <a:lnTo>
                    <a:pt x="460" y="202"/>
                  </a:lnTo>
                  <a:lnTo>
                    <a:pt x="436" y="216"/>
                  </a:lnTo>
                  <a:lnTo>
                    <a:pt x="412" y="232"/>
                  </a:lnTo>
                  <a:lnTo>
                    <a:pt x="392" y="250"/>
                  </a:lnTo>
                  <a:lnTo>
                    <a:pt x="374" y="272"/>
                  </a:lnTo>
                  <a:lnTo>
                    <a:pt x="358" y="296"/>
                  </a:lnTo>
                  <a:lnTo>
                    <a:pt x="340" y="328"/>
                  </a:lnTo>
                  <a:lnTo>
                    <a:pt x="326" y="362"/>
                  </a:lnTo>
                  <a:lnTo>
                    <a:pt x="316" y="400"/>
                  </a:lnTo>
                  <a:lnTo>
                    <a:pt x="306" y="436"/>
                  </a:lnTo>
                  <a:lnTo>
                    <a:pt x="302" y="476"/>
                  </a:lnTo>
                  <a:lnTo>
                    <a:pt x="300" y="518"/>
                  </a:lnTo>
                  <a:lnTo>
                    <a:pt x="300" y="562"/>
                  </a:lnTo>
                  <a:lnTo>
                    <a:pt x="306" y="606"/>
                  </a:lnTo>
                  <a:lnTo>
                    <a:pt x="312" y="650"/>
                  </a:lnTo>
                  <a:lnTo>
                    <a:pt x="322" y="692"/>
                  </a:lnTo>
                  <a:lnTo>
                    <a:pt x="334" y="730"/>
                  </a:lnTo>
                  <a:lnTo>
                    <a:pt x="348" y="768"/>
                  </a:lnTo>
                  <a:lnTo>
                    <a:pt x="364" y="800"/>
                  </a:lnTo>
                  <a:lnTo>
                    <a:pt x="382" y="832"/>
                  </a:lnTo>
                  <a:lnTo>
                    <a:pt x="404" y="860"/>
                  </a:lnTo>
                  <a:lnTo>
                    <a:pt x="428" y="884"/>
                  </a:lnTo>
                  <a:lnTo>
                    <a:pt x="450" y="904"/>
                  </a:lnTo>
                  <a:lnTo>
                    <a:pt x="472" y="920"/>
                  </a:lnTo>
                  <a:lnTo>
                    <a:pt x="496" y="932"/>
                  </a:lnTo>
                  <a:lnTo>
                    <a:pt x="522" y="942"/>
                  </a:lnTo>
                  <a:lnTo>
                    <a:pt x="548" y="948"/>
                  </a:lnTo>
                  <a:lnTo>
                    <a:pt x="576" y="952"/>
                  </a:lnTo>
                  <a:lnTo>
                    <a:pt x="604" y="954"/>
                  </a:lnTo>
                  <a:lnTo>
                    <a:pt x="634" y="950"/>
                  </a:lnTo>
                  <a:lnTo>
                    <a:pt x="664" y="946"/>
                  </a:lnTo>
                  <a:lnTo>
                    <a:pt x="690" y="938"/>
                  </a:lnTo>
                  <a:lnTo>
                    <a:pt x="716" y="928"/>
                  </a:lnTo>
                  <a:lnTo>
                    <a:pt x="740" y="914"/>
                  </a:lnTo>
                  <a:lnTo>
                    <a:pt x="762" y="898"/>
                  </a:lnTo>
                  <a:lnTo>
                    <a:pt x="782" y="880"/>
                  </a:lnTo>
                  <a:lnTo>
                    <a:pt x="800" y="858"/>
                  </a:lnTo>
                  <a:lnTo>
                    <a:pt x="816" y="834"/>
                  </a:lnTo>
                  <a:lnTo>
                    <a:pt x="834" y="804"/>
                  </a:lnTo>
                  <a:lnTo>
                    <a:pt x="846" y="770"/>
                  </a:lnTo>
                  <a:lnTo>
                    <a:pt x="858" y="736"/>
                  </a:lnTo>
                  <a:lnTo>
                    <a:pt x="866" y="700"/>
                  </a:lnTo>
                  <a:lnTo>
                    <a:pt x="870" y="660"/>
                  </a:lnTo>
                  <a:lnTo>
                    <a:pt x="872" y="620"/>
                  </a:lnTo>
                  <a:lnTo>
                    <a:pt x="870" y="578"/>
                  </a:lnTo>
                  <a:lnTo>
                    <a:pt x="866" y="532"/>
                  </a:lnTo>
                  <a:lnTo>
                    <a:pt x="856" y="472"/>
                  </a:lnTo>
                  <a:lnTo>
                    <a:pt x="848" y="444"/>
                  </a:lnTo>
                  <a:lnTo>
                    <a:pt x="842" y="416"/>
                  </a:lnTo>
                  <a:lnTo>
                    <a:pt x="832" y="390"/>
                  </a:lnTo>
                  <a:lnTo>
                    <a:pt x="824" y="366"/>
                  </a:lnTo>
                  <a:lnTo>
                    <a:pt x="812" y="344"/>
                  </a:lnTo>
                  <a:lnTo>
                    <a:pt x="802" y="322"/>
                  </a:lnTo>
                  <a:lnTo>
                    <a:pt x="788" y="302"/>
                  </a:lnTo>
                  <a:lnTo>
                    <a:pt x="776" y="284"/>
                  </a:lnTo>
                  <a:lnTo>
                    <a:pt x="762" y="266"/>
                  </a:lnTo>
                  <a:lnTo>
                    <a:pt x="748" y="252"/>
                  </a:lnTo>
                  <a:lnTo>
                    <a:pt x="734" y="238"/>
                  </a:lnTo>
                  <a:lnTo>
                    <a:pt x="718" y="224"/>
                  </a:lnTo>
                  <a:lnTo>
                    <a:pt x="702" y="214"/>
                  </a:lnTo>
                  <a:lnTo>
                    <a:pt x="684" y="204"/>
                  </a:lnTo>
                  <a:lnTo>
                    <a:pt x="668" y="196"/>
                  </a:lnTo>
                  <a:lnTo>
                    <a:pt x="650" y="190"/>
                  </a:lnTo>
                  <a:lnTo>
                    <a:pt x="632" y="184"/>
                  </a:lnTo>
                  <a:lnTo>
                    <a:pt x="616" y="180"/>
                  </a:lnTo>
                  <a:lnTo>
                    <a:pt x="598" y="178"/>
                  </a:lnTo>
                  <a:lnTo>
                    <a:pt x="580" y="176"/>
                  </a:lnTo>
                  <a:lnTo>
                    <a:pt x="562" y="176"/>
                  </a:lnTo>
                  <a:lnTo>
                    <a:pt x="542" y="178"/>
                  </a:lnTo>
                  <a:close/>
                  <a:moveTo>
                    <a:pt x="518" y="6"/>
                  </a:moveTo>
                  <a:lnTo>
                    <a:pt x="518" y="6"/>
                  </a:lnTo>
                  <a:lnTo>
                    <a:pt x="550" y="4"/>
                  </a:lnTo>
                  <a:lnTo>
                    <a:pt x="580" y="2"/>
                  </a:lnTo>
                  <a:lnTo>
                    <a:pt x="612" y="0"/>
                  </a:lnTo>
                  <a:lnTo>
                    <a:pt x="642" y="2"/>
                  </a:lnTo>
                  <a:lnTo>
                    <a:pt x="670" y="2"/>
                  </a:lnTo>
                  <a:lnTo>
                    <a:pt x="700" y="6"/>
                  </a:lnTo>
                  <a:lnTo>
                    <a:pt x="728" y="10"/>
                  </a:lnTo>
                  <a:lnTo>
                    <a:pt x="756" y="16"/>
                  </a:lnTo>
                  <a:lnTo>
                    <a:pt x="782" y="24"/>
                  </a:lnTo>
                  <a:lnTo>
                    <a:pt x="808" y="32"/>
                  </a:lnTo>
                  <a:lnTo>
                    <a:pt x="834" y="42"/>
                  </a:lnTo>
                  <a:lnTo>
                    <a:pt x="860" y="52"/>
                  </a:lnTo>
                  <a:lnTo>
                    <a:pt x="884" y="64"/>
                  </a:lnTo>
                  <a:lnTo>
                    <a:pt x="908" y="78"/>
                  </a:lnTo>
                  <a:lnTo>
                    <a:pt x="932" y="94"/>
                  </a:lnTo>
                  <a:lnTo>
                    <a:pt x="954" y="110"/>
                  </a:lnTo>
                  <a:lnTo>
                    <a:pt x="976" y="128"/>
                  </a:lnTo>
                  <a:lnTo>
                    <a:pt x="996" y="146"/>
                  </a:lnTo>
                  <a:lnTo>
                    <a:pt x="1016" y="164"/>
                  </a:lnTo>
                  <a:lnTo>
                    <a:pt x="1034" y="184"/>
                  </a:lnTo>
                  <a:lnTo>
                    <a:pt x="1052" y="206"/>
                  </a:lnTo>
                  <a:lnTo>
                    <a:pt x="1068" y="226"/>
                  </a:lnTo>
                  <a:lnTo>
                    <a:pt x="1082" y="250"/>
                  </a:lnTo>
                  <a:lnTo>
                    <a:pt x="1096" y="272"/>
                  </a:lnTo>
                  <a:lnTo>
                    <a:pt x="1108" y="298"/>
                  </a:lnTo>
                  <a:lnTo>
                    <a:pt x="1120" y="322"/>
                  </a:lnTo>
                  <a:lnTo>
                    <a:pt x="1130" y="348"/>
                  </a:lnTo>
                  <a:lnTo>
                    <a:pt x="1140" y="374"/>
                  </a:lnTo>
                  <a:lnTo>
                    <a:pt x="1148" y="402"/>
                  </a:lnTo>
                  <a:lnTo>
                    <a:pt x="1154" y="430"/>
                  </a:lnTo>
                  <a:lnTo>
                    <a:pt x="1160" y="460"/>
                  </a:lnTo>
                  <a:lnTo>
                    <a:pt x="1164" y="490"/>
                  </a:lnTo>
                  <a:lnTo>
                    <a:pt x="1168" y="532"/>
                  </a:lnTo>
                  <a:lnTo>
                    <a:pt x="1170" y="572"/>
                  </a:lnTo>
                  <a:lnTo>
                    <a:pt x="1170" y="610"/>
                  </a:lnTo>
                  <a:lnTo>
                    <a:pt x="1166" y="648"/>
                  </a:lnTo>
                  <a:lnTo>
                    <a:pt x="1160" y="686"/>
                  </a:lnTo>
                  <a:lnTo>
                    <a:pt x="1152" y="722"/>
                  </a:lnTo>
                  <a:lnTo>
                    <a:pt x="1142" y="758"/>
                  </a:lnTo>
                  <a:lnTo>
                    <a:pt x="1130" y="792"/>
                  </a:lnTo>
                  <a:lnTo>
                    <a:pt x="1114" y="826"/>
                  </a:lnTo>
                  <a:lnTo>
                    <a:pt x="1096" y="858"/>
                  </a:lnTo>
                  <a:lnTo>
                    <a:pt x="1078" y="888"/>
                  </a:lnTo>
                  <a:lnTo>
                    <a:pt x="1056" y="916"/>
                  </a:lnTo>
                  <a:lnTo>
                    <a:pt x="1034" y="944"/>
                  </a:lnTo>
                  <a:lnTo>
                    <a:pt x="1010" y="968"/>
                  </a:lnTo>
                  <a:lnTo>
                    <a:pt x="982" y="992"/>
                  </a:lnTo>
                  <a:lnTo>
                    <a:pt x="954" y="1014"/>
                  </a:lnTo>
                  <a:lnTo>
                    <a:pt x="922" y="1034"/>
                  </a:lnTo>
                  <a:lnTo>
                    <a:pt x="890" y="1054"/>
                  </a:lnTo>
                  <a:lnTo>
                    <a:pt x="856" y="1070"/>
                  </a:lnTo>
                  <a:lnTo>
                    <a:pt x="818" y="1084"/>
                  </a:lnTo>
                  <a:lnTo>
                    <a:pt x="780" y="1098"/>
                  </a:lnTo>
                  <a:lnTo>
                    <a:pt x="740" y="1108"/>
                  </a:lnTo>
                  <a:lnTo>
                    <a:pt x="698" y="1116"/>
                  </a:lnTo>
                  <a:lnTo>
                    <a:pt x="652" y="1124"/>
                  </a:lnTo>
                  <a:lnTo>
                    <a:pt x="594" y="1128"/>
                  </a:lnTo>
                  <a:lnTo>
                    <a:pt x="538" y="1130"/>
                  </a:lnTo>
                  <a:lnTo>
                    <a:pt x="484" y="1126"/>
                  </a:lnTo>
                  <a:lnTo>
                    <a:pt x="430" y="1118"/>
                  </a:lnTo>
                  <a:lnTo>
                    <a:pt x="406" y="1112"/>
                  </a:lnTo>
                  <a:lnTo>
                    <a:pt x="380" y="1106"/>
                  </a:lnTo>
                  <a:lnTo>
                    <a:pt x="356" y="1098"/>
                  </a:lnTo>
                  <a:lnTo>
                    <a:pt x="334" y="1090"/>
                  </a:lnTo>
                  <a:lnTo>
                    <a:pt x="310" y="1078"/>
                  </a:lnTo>
                  <a:lnTo>
                    <a:pt x="288" y="1068"/>
                  </a:lnTo>
                  <a:lnTo>
                    <a:pt x="266" y="1056"/>
                  </a:lnTo>
                  <a:lnTo>
                    <a:pt x="244" y="1042"/>
                  </a:lnTo>
                  <a:lnTo>
                    <a:pt x="218" y="1024"/>
                  </a:lnTo>
                  <a:lnTo>
                    <a:pt x="196" y="1006"/>
                  </a:lnTo>
                  <a:lnTo>
                    <a:pt x="174" y="986"/>
                  </a:lnTo>
                  <a:lnTo>
                    <a:pt x="152" y="966"/>
                  </a:lnTo>
                  <a:lnTo>
                    <a:pt x="132" y="944"/>
                  </a:lnTo>
                  <a:lnTo>
                    <a:pt x="114" y="922"/>
                  </a:lnTo>
                  <a:lnTo>
                    <a:pt x="98" y="900"/>
                  </a:lnTo>
                  <a:lnTo>
                    <a:pt x="82" y="874"/>
                  </a:lnTo>
                  <a:lnTo>
                    <a:pt x="68" y="850"/>
                  </a:lnTo>
                  <a:lnTo>
                    <a:pt x="54" y="822"/>
                  </a:lnTo>
                  <a:lnTo>
                    <a:pt x="44" y="794"/>
                  </a:lnTo>
                  <a:lnTo>
                    <a:pt x="32" y="766"/>
                  </a:lnTo>
                  <a:lnTo>
                    <a:pt x="24" y="736"/>
                  </a:lnTo>
                  <a:lnTo>
                    <a:pt x="16" y="706"/>
                  </a:lnTo>
                  <a:lnTo>
                    <a:pt x="10" y="674"/>
                  </a:lnTo>
                  <a:lnTo>
                    <a:pt x="6" y="642"/>
                  </a:lnTo>
                  <a:lnTo>
                    <a:pt x="2" y="612"/>
                  </a:lnTo>
                  <a:lnTo>
                    <a:pt x="0" y="582"/>
                  </a:lnTo>
                  <a:lnTo>
                    <a:pt x="0" y="552"/>
                  </a:lnTo>
                  <a:lnTo>
                    <a:pt x="0" y="524"/>
                  </a:lnTo>
                  <a:lnTo>
                    <a:pt x="2" y="494"/>
                  </a:lnTo>
                  <a:lnTo>
                    <a:pt x="6" y="466"/>
                  </a:lnTo>
                  <a:lnTo>
                    <a:pt x="10" y="440"/>
                  </a:lnTo>
                  <a:lnTo>
                    <a:pt x="16" y="412"/>
                  </a:lnTo>
                  <a:lnTo>
                    <a:pt x="24" y="386"/>
                  </a:lnTo>
                  <a:lnTo>
                    <a:pt x="34" y="360"/>
                  </a:lnTo>
                  <a:lnTo>
                    <a:pt x="44" y="336"/>
                  </a:lnTo>
                  <a:lnTo>
                    <a:pt x="56" y="312"/>
                  </a:lnTo>
                  <a:lnTo>
                    <a:pt x="68" y="288"/>
                  </a:lnTo>
                  <a:lnTo>
                    <a:pt x="82" y="264"/>
                  </a:lnTo>
                  <a:lnTo>
                    <a:pt x="98" y="240"/>
                  </a:lnTo>
                  <a:lnTo>
                    <a:pt x="116" y="218"/>
                  </a:lnTo>
                  <a:lnTo>
                    <a:pt x="134" y="196"/>
                  </a:lnTo>
                  <a:lnTo>
                    <a:pt x="152" y="176"/>
                  </a:lnTo>
                  <a:lnTo>
                    <a:pt x="172" y="156"/>
                  </a:lnTo>
                  <a:lnTo>
                    <a:pt x="194" y="138"/>
                  </a:lnTo>
                  <a:lnTo>
                    <a:pt x="216" y="122"/>
                  </a:lnTo>
                  <a:lnTo>
                    <a:pt x="238" y="106"/>
                  </a:lnTo>
                  <a:lnTo>
                    <a:pt x="262" y="90"/>
                  </a:lnTo>
                  <a:lnTo>
                    <a:pt x="286" y="76"/>
                  </a:lnTo>
                  <a:lnTo>
                    <a:pt x="312" y="64"/>
                  </a:lnTo>
                  <a:lnTo>
                    <a:pt x="338" y="52"/>
                  </a:lnTo>
                  <a:lnTo>
                    <a:pt x="366" y="42"/>
                  </a:lnTo>
                  <a:lnTo>
                    <a:pt x="394" y="32"/>
                  </a:lnTo>
                  <a:lnTo>
                    <a:pt x="424" y="24"/>
                  </a:lnTo>
                  <a:lnTo>
                    <a:pt x="454" y="18"/>
                  </a:lnTo>
                  <a:lnTo>
                    <a:pt x="486" y="12"/>
                  </a:lnTo>
                  <a:lnTo>
                    <a:pt x="518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306"/>
            <p:cNvSpPr>
              <a:spLocks/>
            </p:cNvSpPr>
            <p:nvPr userDrawn="1"/>
          </p:nvSpPr>
          <p:spPr bwMode="auto">
            <a:xfrm>
              <a:off x="6196" y="6556"/>
              <a:ext cx="580" cy="780"/>
            </a:xfrm>
            <a:custGeom>
              <a:avLst/>
              <a:gdLst>
                <a:gd name="T0" fmla="*/ 259 w 572"/>
                <a:gd name="T1" fmla="*/ 2 h 778"/>
                <a:gd name="T2" fmla="*/ 201 w 572"/>
                <a:gd name="T3" fmla="*/ 16 h 778"/>
                <a:gd name="T4" fmla="*/ 146 w 572"/>
                <a:gd name="T5" fmla="*/ 40 h 778"/>
                <a:gd name="T6" fmla="*/ 97 w 572"/>
                <a:gd name="T7" fmla="*/ 74 h 778"/>
                <a:gd name="T8" fmla="*/ 63 w 572"/>
                <a:gd name="T9" fmla="*/ 120 h 778"/>
                <a:gd name="T10" fmla="*/ 45 w 572"/>
                <a:gd name="T11" fmla="*/ 152 h 778"/>
                <a:gd name="T12" fmla="*/ 16 w 572"/>
                <a:gd name="T13" fmla="*/ 229 h 778"/>
                <a:gd name="T14" fmla="*/ 2 w 572"/>
                <a:gd name="T15" fmla="*/ 305 h 778"/>
                <a:gd name="T16" fmla="*/ 0 w 572"/>
                <a:gd name="T17" fmla="*/ 391 h 778"/>
                <a:gd name="T18" fmla="*/ 6 w 572"/>
                <a:gd name="T19" fmla="*/ 435 h 778"/>
                <a:gd name="T20" fmla="*/ 22 w 572"/>
                <a:gd name="T21" fmla="*/ 521 h 778"/>
                <a:gd name="T22" fmla="*/ 53 w 572"/>
                <a:gd name="T23" fmla="*/ 602 h 778"/>
                <a:gd name="T24" fmla="*/ 87 w 572"/>
                <a:gd name="T25" fmla="*/ 666 h 778"/>
                <a:gd name="T26" fmla="*/ 138 w 572"/>
                <a:gd name="T27" fmla="*/ 718 h 778"/>
                <a:gd name="T28" fmla="*/ 160 w 572"/>
                <a:gd name="T29" fmla="*/ 738 h 778"/>
                <a:gd name="T30" fmla="*/ 211 w 572"/>
                <a:gd name="T31" fmla="*/ 766 h 778"/>
                <a:gd name="T32" fmla="*/ 267 w 572"/>
                <a:gd name="T33" fmla="*/ 782 h 778"/>
                <a:gd name="T34" fmla="*/ 324 w 572"/>
                <a:gd name="T35" fmla="*/ 788 h 778"/>
                <a:gd name="T36" fmla="*/ 359 w 572"/>
                <a:gd name="T37" fmla="*/ 784 h 778"/>
                <a:gd name="T38" fmla="*/ 419 w 572"/>
                <a:gd name="T39" fmla="*/ 772 h 778"/>
                <a:gd name="T40" fmla="*/ 470 w 572"/>
                <a:gd name="T41" fmla="*/ 748 h 778"/>
                <a:gd name="T42" fmla="*/ 517 w 572"/>
                <a:gd name="T43" fmla="*/ 714 h 778"/>
                <a:gd name="T44" fmla="*/ 553 w 572"/>
                <a:gd name="T45" fmla="*/ 668 h 778"/>
                <a:gd name="T46" fmla="*/ 573 w 572"/>
                <a:gd name="T47" fmla="*/ 638 h 778"/>
                <a:gd name="T48" fmla="*/ 598 w 572"/>
                <a:gd name="T49" fmla="*/ 565 h 778"/>
                <a:gd name="T50" fmla="*/ 610 w 572"/>
                <a:gd name="T51" fmla="*/ 489 h 778"/>
                <a:gd name="T52" fmla="*/ 610 w 572"/>
                <a:gd name="T53" fmla="*/ 407 h 778"/>
                <a:gd name="T54" fmla="*/ 606 w 572"/>
                <a:gd name="T55" fmla="*/ 361 h 778"/>
                <a:gd name="T56" fmla="*/ 588 w 572"/>
                <a:gd name="T57" fmla="*/ 273 h 778"/>
                <a:gd name="T58" fmla="*/ 571 w 572"/>
                <a:gd name="T59" fmla="*/ 219 h 778"/>
                <a:gd name="T60" fmla="*/ 548 w 572"/>
                <a:gd name="T61" fmla="*/ 168 h 778"/>
                <a:gd name="T62" fmla="*/ 537 w 572"/>
                <a:gd name="T63" fmla="*/ 146 h 778"/>
                <a:gd name="T64" fmla="*/ 511 w 572"/>
                <a:gd name="T65" fmla="*/ 108 h 778"/>
                <a:gd name="T66" fmla="*/ 480 w 572"/>
                <a:gd name="T67" fmla="*/ 76 h 778"/>
                <a:gd name="T68" fmla="*/ 448 w 572"/>
                <a:gd name="T69" fmla="*/ 48 h 778"/>
                <a:gd name="T70" fmla="*/ 412 w 572"/>
                <a:gd name="T71" fmla="*/ 28 h 778"/>
                <a:gd name="T72" fmla="*/ 393 w 572"/>
                <a:gd name="T73" fmla="*/ 20 h 778"/>
                <a:gd name="T74" fmla="*/ 357 w 572"/>
                <a:gd name="T75" fmla="*/ 8 h 778"/>
                <a:gd name="T76" fmla="*/ 318 w 572"/>
                <a:gd name="T77" fmla="*/ 2 h 778"/>
                <a:gd name="T78" fmla="*/ 282 w 572"/>
                <a:gd name="T79" fmla="*/ 0 h 77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72" h="778">
                  <a:moveTo>
                    <a:pt x="242" y="2"/>
                  </a:moveTo>
                  <a:lnTo>
                    <a:pt x="242" y="2"/>
                  </a:lnTo>
                  <a:lnTo>
                    <a:pt x="212" y="8"/>
                  </a:lnTo>
                  <a:lnTo>
                    <a:pt x="186" y="16"/>
                  </a:lnTo>
                  <a:lnTo>
                    <a:pt x="160" y="26"/>
                  </a:lnTo>
                  <a:lnTo>
                    <a:pt x="136" y="40"/>
                  </a:lnTo>
                  <a:lnTo>
                    <a:pt x="112" y="56"/>
                  </a:lnTo>
                  <a:lnTo>
                    <a:pt x="92" y="74"/>
                  </a:lnTo>
                  <a:lnTo>
                    <a:pt x="74" y="96"/>
                  </a:lnTo>
                  <a:lnTo>
                    <a:pt x="58" y="120"/>
                  </a:lnTo>
                  <a:lnTo>
                    <a:pt x="40" y="152"/>
                  </a:lnTo>
                  <a:lnTo>
                    <a:pt x="26" y="186"/>
                  </a:lnTo>
                  <a:lnTo>
                    <a:pt x="16" y="224"/>
                  </a:lnTo>
                  <a:lnTo>
                    <a:pt x="6" y="260"/>
                  </a:lnTo>
                  <a:lnTo>
                    <a:pt x="2" y="300"/>
                  </a:lnTo>
                  <a:lnTo>
                    <a:pt x="0" y="342"/>
                  </a:lnTo>
                  <a:lnTo>
                    <a:pt x="0" y="386"/>
                  </a:lnTo>
                  <a:lnTo>
                    <a:pt x="6" y="430"/>
                  </a:lnTo>
                  <a:lnTo>
                    <a:pt x="12" y="474"/>
                  </a:lnTo>
                  <a:lnTo>
                    <a:pt x="22" y="516"/>
                  </a:lnTo>
                  <a:lnTo>
                    <a:pt x="34" y="554"/>
                  </a:lnTo>
                  <a:lnTo>
                    <a:pt x="48" y="592"/>
                  </a:lnTo>
                  <a:lnTo>
                    <a:pt x="64" y="624"/>
                  </a:lnTo>
                  <a:lnTo>
                    <a:pt x="82" y="656"/>
                  </a:lnTo>
                  <a:lnTo>
                    <a:pt x="104" y="684"/>
                  </a:lnTo>
                  <a:lnTo>
                    <a:pt x="128" y="708"/>
                  </a:lnTo>
                  <a:lnTo>
                    <a:pt x="150" y="728"/>
                  </a:lnTo>
                  <a:lnTo>
                    <a:pt x="172" y="744"/>
                  </a:lnTo>
                  <a:lnTo>
                    <a:pt x="196" y="756"/>
                  </a:lnTo>
                  <a:lnTo>
                    <a:pt x="222" y="766"/>
                  </a:lnTo>
                  <a:lnTo>
                    <a:pt x="248" y="772"/>
                  </a:lnTo>
                  <a:lnTo>
                    <a:pt x="276" y="776"/>
                  </a:lnTo>
                  <a:lnTo>
                    <a:pt x="304" y="778"/>
                  </a:lnTo>
                  <a:lnTo>
                    <a:pt x="334" y="774"/>
                  </a:lnTo>
                  <a:lnTo>
                    <a:pt x="364" y="770"/>
                  </a:lnTo>
                  <a:lnTo>
                    <a:pt x="390" y="762"/>
                  </a:lnTo>
                  <a:lnTo>
                    <a:pt x="416" y="752"/>
                  </a:lnTo>
                  <a:lnTo>
                    <a:pt x="440" y="738"/>
                  </a:lnTo>
                  <a:lnTo>
                    <a:pt x="462" y="722"/>
                  </a:lnTo>
                  <a:lnTo>
                    <a:pt x="482" y="704"/>
                  </a:lnTo>
                  <a:lnTo>
                    <a:pt x="500" y="682"/>
                  </a:lnTo>
                  <a:lnTo>
                    <a:pt x="516" y="658"/>
                  </a:lnTo>
                  <a:lnTo>
                    <a:pt x="534" y="628"/>
                  </a:lnTo>
                  <a:lnTo>
                    <a:pt x="546" y="594"/>
                  </a:lnTo>
                  <a:lnTo>
                    <a:pt x="558" y="560"/>
                  </a:lnTo>
                  <a:lnTo>
                    <a:pt x="566" y="524"/>
                  </a:lnTo>
                  <a:lnTo>
                    <a:pt x="570" y="484"/>
                  </a:lnTo>
                  <a:lnTo>
                    <a:pt x="572" y="444"/>
                  </a:lnTo>
                  <a:lnTo>
                    <a:pt x="570" y="402"/>
                  </a:lnTo>
                  <a:lnTo>
                    <a:pt x="566" y="356"/>
                  </a:lnTo>
                  <a:lnTo>
                    <a:pt x="556" y="296"/>
                  </a:lnTo>
                  <a:lnTo>
                    <a:pt x="548" y="268"/>
                  </a:lnTo>
                  <a:lnTo>
                    <a:pt x="542" y="240"/>
                  </a:lnTo>
                  <a:lnTo>
                    <a:pt x="532" y="214"/>
                  </a:lnTo>
                  <a:lnTo>
                    <a:pt x="524" y="190"/>
                  </a:lnTo>
                  <a:lnTo>
                    <a:pt x="512" y="168"/>
                  </a:lnTo>
                  <a:lnTo>
                    <a:pt x="502" y="146"/>
                  </a:lnTo>
                  <a:lnTo>
                    <a:pt x="488" y="126"/>
                  </a:lnTo>
                  <a:lnTo>
                    <a:pt x="476" y="108"/>
                  </a:lnTo>
                  <a:lnTo>
                    <a:pt x="462" y="90"/>
                  </a:lnTo>
                  <a:lnTo>
                    <a:pt x="448" y="76"/>
                  </a:lnTo>
                  <a:lnTo>
                    <a:pt x="434" y="62"/>
                  </a:lnTo>
                  <a:lnTo>
                    <a:pt x="418" y="48"/>
                  </a:lnTo>
                  <a:lnTo>
                    <a:pt x="402" y="38"/>
                  </a:lnTo>
                  <a:lnTo>
                    <a:pt x="384" y="28"/>
                  </a:lnTo>
                  <a:lnTo>
                    <a:pt x="368" y="20"/>
                  </a:lnTo>
                  <a:lnTo>
                    <a:pt x="350" y="14"/>
                  </a:lnTo>
                  <a:lnTo>
                    <a:pt x="332" y="8"/>
                  </a:lnTo>
                  <a:lnTo>
                    <a:pt x="316" y="4"/>
                  </a:lnTo>
                  <a:lnTo>
                    <a:pt x="298" y="2"/>
                  </a:lnTo>
                  <a:lnTo>
                    <a:pt x="280" y="0"/>
                  </a:lnTo>
                  <a:lnTo>
                    <a:pt x="262" y="0"/>
                  </a:lnTo>
                  <a:lnTo>
                    <a:pt x="242" y="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307"/>
            <p:cNvSpPr>
              <a:spLocks/>
            </p:cNvSpPr>
            <p:nvPr userDrawn="1"/>
          </p:nvSpPr>
          <p:spPr bwMode="auto">
            <a:xfrm>
              <a:off x="5896" y="6376"/>
              <a:ext cx="1180" cy="1120"/>
            </a:xfrm>
            <a:custGeom>
              <a:avLst/>
              <a:gdLst>
                <a:gd name="T0" fmla="*/ 540 w 1170"/>
                <a:gd name="T1" fmla="*/ 6 h 1130"/>
                <a:gd name="T2" fmla="*/ 605 w 1170"/>
                <a:gd name="T3" fmla="*/ 2 h 1130"/>
                <a:gd name="T4" fmla="*/ 671 w 1170"/>
                <a:gd name="T5" fmla="*/ 2 h 1130"/>
                <a:gd name="T6" fmla="*/ 730 w 1170"/>
                <a:gd name="T7" fmla="*/ 6 h 1130"/>
                <a:gd name="T8" fmla="*/ 790 w 1170"/>
                <a:gd name="T9" fmla="*/ 16 h 1130"/>
                <a:gd name="T10" fmla="*/ 843 w 1170"/>
                <a:gd name="T11" fmla="*/ 32 h 1130"/>
                <a:gd name="T12" fmla="*/ 897 w 1170"/>
                <a:gd name="T13" fmla="*/ 52 h 1130"/>
                <a:gd name="T14" fmla="*/ 948 w 1170"/>
                <a:gd name="T15" fmla="*/ 73 h 1130"/>
                <a:gd name="T16" fmla="*/ 994 w 1170"/>
                <a:gd name="T17" fmla="*/ 105 h 1130"/>
                <a:gd name="T18" fmla="*/ 1018 w 1170"/>
                <a:gd name="T19" fmla="*/ 123 h 1130"/>
                <a:gd name="T20" fmla="*/ 1061 w 1170"/>
                <a:gd name="T21" fmla="*/ 159 h 1130"/>
                <a:gd name="T22" fmla="*/ 1097 w 1170"/>
                <a:gd name="T23" fmla="*/ 196 h 1130"/>
                <a:gd name="T24" fmla="*/ 1128 w 1170"/>
                <a:gd name="T25" fmla="*/ 240 h 1130"/>
                <a:gd name="T26" fmla="*/ 1157 w 1170"/>
                <a:gd name="T27" fmla="*/ 283 h 1130"/>
                <a:gd name="T28" fmla="*/ 1180 w 1170"/>
                <a:gd name="T29" fmla="*/ 333 h 1130"/>
                <a:gd name="T30" fmla="*/ 1198 w 1170"/>
                <a:gd name="T31" fmla="*/ 385 h 1130"/>
                <a:gd name="T32" fmla="*/ 1210 w 1170"/>
                <a:gd name="T33" fmla="*/ 440 h 1130"/>
                <a:gd name="T34" fmla="*/ 1214 w 1170"/>
                <a:gd name="T35" fmla="*/ 470 h 1130"/>
                <a:gd name="T36" fmla="*/ 1220 w 1170"/>
                <a:gd name="T37" fmla="*/ 547 h 1130"/>
                <a:gd name="T38" fmla="*/ 1216 w 1170"/>
                <a:gd name="T39" fmla="*/ 618 h 1130"/>
                <a:gd name="T40" fmla="*/ 1202 w 1170"/>
                <a:gd name="T41" fmla="*/ 692 h 1130"/>
                <a:gd name="T42" fmla="*/ 1180 w 1170"/>
                <a:gd name="T43" fmla="*/ 757 h 1130"/>
                <a:gd name="T44" fmla="*/ 1164 w 1170"/>
                <a:gd name="T45" fmla="*/ 791 h 1130"/>
                <a:gd name="T46" fmla="*/ 1124 w 1170"/>
                <a:gd name="T47" fmla="*/ 848 h 1130"/>
                <a:gd name="T48" fmla="*/ 1079 w 1170"/>
                <a:gd name="T49" fmla="*/ 904 h 1130"/>
                <a:gd name="T50" fmla="*/ 1025 w 1170"/>
                <a:gd name="T51" fmla="*/ 948 h 1130"/>
                <a:gd name="T52" fmla="*/ 994 w 1170"/>
                <a:gd name="T53" fmla="*/ 969 h 1130"/>
                <a:gd name="T54" fmla="*/ 930 w 1170"/>
                <a:gd name="T55" fmla="*/ 1009 h 1130"/>
                <a:gd name="T56" fmla="*/ 853 w 1170"/>
                <a:gd name="T57" fmla="*/ 1037 h 1130"/>
                <a:gd name="T58" fmla="*/ 771 w 1170"/>
                <a:gd name="T59" fmla="*/ 1059 h 1130"/>
                <a:gd name="T60" fmla="*/ 682 w 1170"/>
                <a:gd name="T61" fmla="*/ 1074 h 1130"/>
                <a:gd name="T62" fmla="*/ 619 w 1170"/>
                <a:gd name="T63" fmla="*/ 1078 h 1130"/>
                <a:gd name="T64" fmla="*/ 504 w 1170"/>
                <a:gd name="T65" fmla="*/ 1076 h 1130"/>
                <a:gd name="T66" fmla="*/ 424 w 1170"/>
                <a:gd name="T67" fmla="*/ 1063 h 1130"/>
                <a:gd name="T68" fmla="*/ 371 w 1170"/>
                <a:gd name="T69" fmla="*/ 1050 h 1130"/>
                <a:gd name="T70" fmla="*/ 325 w 1170"/>
                <a:gd name="T71" fmla="*/ 1032 h 1130"/>
                <a:gd name="T72" fmla="*/ 276 w 1170"/>
                <a:gd name="T73" fmla="*/ 1011 h 1130"/>
                <a:gd name="T74" fmla="*/ 254 w 1170"/>
                <a:gd name="T75" fmla="*/ 997 h 1130"/>
                <a:gd name="T76" fmla="*/ 206 w 1170"/>
                <a:gd name="T77" fmla="*/ 961 h 1130"/>
                <a:gd name="T78" fmla="*/ 157 w 1170"/>
                <a:gd name="T79" fmla="*/ 925 h 1130"/>
                <a:gd name="T80" fmla="*/ 119 w 1170"/>
                <a:gd name="T81" fmla="*/ 882 h 1130"/>
                <a:gd name="T82" fmla="*/ 87 w 1170"/>
                <a:gd name="T83" fmla="*/ 835 h 1130"/>
                <a:gd name="T84" fmla="*/ 54 w 1170"/>
                <a:gd name="T85" fmla="*/ 787 h 1130"/>
                <a:gd name="T86" fmla="*/ 32 w 1170"/>
                <a:gd name="T87" fmla="*/ 731 h 1130"/>
                <a:gd name="T88" fmla="*/ 16 w 1170"/>
                <a:gd name="T89" fmla="*/ 676 h 1130"/>
                <a:gd name="T90" fmla="*/ 6 w 1170"/>
                <a:gd name="T91" fmla="*/ 613 h 1130"/>
                <a:gd name="T92" fmla="*/ 2 w 1170"/>
                <a:gd name="T93" fmla="*/ 587 h 1130"/>
                <a:gd name="T94" fmla="*/ 0 w 1170"/>
                <a:gd name="T95" fmla="*/ 527 h 1130"/>
                <a:gd name="T96" fmla="*/ 2 w 1170"/>
                <a:gd name="T97" fmla="*/ 474 h 1130"/>
                <a:gd name="T98" fmla="*/ 10 w 1170"/>
                <a:gd name="T99" fmla="*/ 420 h 1130"/>
                <a:gd name="T100" fmla="*/ 24 w 1170"/>
                <a:gd name="T101" fmla="*/ 371 h 1130"/>
                <a:gd name="T102" fmla="*/ 44 w 1170"/>
                <a:gd name="T103" fmla="*/ 321 h 1130"/>
                <a:gd name="T104" fmla="*/ 73 w 1170"/>
                <a:gd name="T105" fmla="*/ 276 h 1130"/>
                <a:gd name="T106" fmla="*/ 103 w 1170"/>
                <a:gd name="T107" fmla="*/ 230 h 1130"/>
                <a:gd name="T108" fmla="*/ 121 w 1170"/>
                <a:gd name="T109" fmla="*/ 208 h 1130"/>
                <a:gd name="T110" fmla="*/ 157 w 1170"/>
                <a:gd name="T111" fmla="*/ 167 h 1130"/>
                <a:gd name="T112" fmla="*/ 204 w 1170"/>
                <a:gd name="T113" fmla="*/ 133 h 1130"/>
                <a:gd name="T114" fmla="*/ 248 w 1170"/>
                <a:gd name="T115" fmla="*/ 101 h 1130"/>
                <a:gd name="T116" fmla="*/ 297 w 1170"/>
                <a:gd name="T117" fmla="*/ 71 h 1130"/>
                <a:gd name="T118" fmla="*/ 353 w 1170"/>
                <a:gd name="T119" fmla="*/ 52 h 1130"/>
                <a:gd name="T120" fmla="*/ 409 w 1170"/>
                <a:gd name="T121" fmla="*/ 32 h 1130"/>
                <a:gd name="T122" fmla="*/ 474 w 1170"/>
                <a:gd name="T123" fmla="*/ 18 h 1130"/>
                <a:gd name="T124" fmla="*/ 540 w 1170"/>
                <a:gd name="T125" fmla="*/ 6 h 113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70" h="1130">
                  <a:moveTo>
                    <a:pt x="518" y="6"/>
                  </a:moveTo>
                  <a:lnTo>
                    <a:pt x="518" y="6"/>
                  </a:lnTo>
                  <a:lnTo>
                    <a:pt x="550" y="4"/>
                  </a:lnTo>
                  <a:lnTo>
                    <a:pt x="580" y="2"/>
                  </a:lnTo>
                  <a:lnTo>
                    <a:pt x="612" y="0"/>
                  </a:lnTo>
                  <a:lnTo>
                    <a:pt x="642" y="2"/>
                  </a:lnTo>
                  <a:lnTo>
                    <a:pt x="670" y="2"/>
                  </a:lnTo>
                  <a:lnTo>
                    <a:pt x="700" y="6"/>
                  </a:lnTo>
                  <a:lnTo>
                    <a:pt x="728" y="10"/>
                  </a:lnTo>
                  <a:lnTo>
                    <a:pt x="756" y="16"/>
                  </a:lnTo>
                  <a:lnTo>
                    <a:pt x="782" y="24"/>
                  </a:lnTo>
                  <a:lnTo>
                    <a:pt x="808" y="32"/>
                  </a:lnTo>
                  <a:lnTo>
                    <a:pt x="834" y="42"/>
                  </a:lnTo>
                  <a:lnTo>
                    <a:pt x="860" y="52"/>
                  </a:lnTo>
                  <a:lnTo>
                    <a:pt x="884" y="64"/>
                  </a:lnTo>
                  <a:lnTo>
                    <a:pt x="908" y="78"/>
                  </a:lnTo>
                  <a:lnTo>
                    <a:pt x="932" y="94"/>
                  </a:lnTo>
                  <a:lnTo>
                    <a:pt x="954" y="110"/>
                  </a:lnTo>
                  <a:lnTo>
                    <a:pt x="976" y="128"/>
                  </a:lnTo>
                  <a:lnTo>
                    <a:pt x="996" y="146"/>
                  </a:lnTo>
                  <a:lnTo>
                    <a:pt x="1016" y="164"/>
                  </a:lnTo>
                  <a:lnTo>
                    <a:pt x="1034" y="184"/>
                  </a:lnTo>
                  <a:lnTo>
                    <a:pt x="1052" y="206"/>
                  </a:lnTo>
                  <a:lnTo>
                    <a:pt x="1068" y="226"/>
                  </a:lnTo>
                  <a:lnTo>
                    <a:pt x="1082" y="250"/>
                  </a:lnTo>
                  <a:lnTo>
                    <a:pt x="1096" y="272"/>
                  </a:lnTo>
                  <a:lnTo>
                    <a:pt x="1108" y="298"/>
                  </a:lnTo>
                  <a:lnTo>
                    <a:pt x="1120" y="322"/>
                  </a:lnTo>
                  <a:lnTo>
                    <a:pt x="1130" y="348"/>
                  </a:lnTo>
                  <a:lnTo>
                    <a:pt x="1140" y="374"/>
                  </a:lnTo>
                  <a:lnTo>
                    <a:pt x="1148" y="402"/>
                  </a:lnTo>
                  <a:lnTo>
                    <a:pt x="1154" y="430"/>
                  </a:lnTo>
                  <a:lnTo>
                    <a:pt x="1160" y="460"/>
                  </a:lnTo>
                  <a:lnTo>
                    <a:pt x="1164" y="490"/>
                  </a:lnTo>
                  <a:lnTo>
                    <a:pt x="1168" y="532"/>
                  </a:lnTo>
                  <a:lnTo>
                    <a:pt x="1170" y="572"/>
                  </a:lnTo>
                  <a:lnTo>
                    <a:pt x="1170" y="610"/>
                  </a:lnTo>
                  <a:lnTo>
                    <a:pt x="1166" y="648"/>
                  </a:lnTo>
                  <a:lnTo>
                    <a:pt x="1160" y="686"/>
                  </a:lnTo>
                  <a:lnTo>
                    <a:pt x="1152" y="722"/>
                  </a:lnTo>
                  <a:lnTo>
                    <a:pt x="1142" y="758"/>
                  </a:lnTo>
                  <a:lnTo>
                    <a:pt x="1130" y="792"/>
                  </a:lnTo>
                  <a:lnTo>
                    <a:pt x="1114" y="826"/>
                  </a:lnTo>
                  <a:lnTo>
                    <a:pt x="1096" y="858"/>
                  </a:lnTo>
                  <a:lnTo>
                    <a:pt x="1078" y="888"/>
                  </a:lnTo>
                  <a:lnTo>
                    <a:pt x="1056" y="916"/>
                  </a:lnTo>
                  <a:lnTo>
                    <a:pt x="1034" y="944"/>
                  </a:lnTo>
                  <a:lnTo>
                    <a:pt x="1010" y="968"/>
                  </a:lnTo>
                  <a:lnTo>
                    <a:pt x="982" y="992"/>
                  </a:lnTo>
                  <a:lnTo>
                    <a:pt x="954" y="1014"/>
                  </a:lnTo>
                  <a:lnTo>
                    <a:pt x="922" y="1034"/>
                  </a:lnTo>
                  <a:lnTo>
                    <a:pt x="890" y="1054"/>
                  </a:lnTo>
                  <a:lnTo>
                    <a:pt x="856" y="1070"/>
                  </a:lnTo>
                  <a:lnTo>
                    <a:pt x="818" y="1084"/>
                  </a:lnTo>
                  <a:lnTo>
                    <a:pt x="780" y="1098"/>
                  </a:lnTo>
                  <a:lnTo>
                    <a:pt x="740" y="1108"/>
                  </a:lnTo>
                  <a:lnTo>
                    <a:pt x="698" y="1116"/>
                  </a:lnTo>
                  <a:lnTo>
                    <a:pt x="652" y="1124"/>
                  </a:lnTo>
                  <a:lnTo>
                    <a:pt x="594" y="1128"/>
                  </a:lnTo>
                  <a:lnTo>
                    <a:pt x="538" y="1130"/>
                  </a:lnTo>
                  <a:lnTo>
                    <a:pt x="484" y="1126"/>
                  </a:lnTo>
                  <a:lnTo>
                    <a:pt x="430" y="1118"/>
                  </a:lnTo>
                  <a:lnTo>
                    <a:pt x="406" y="1112"/>
                  </a:lnTo>
                  <a:lnTo>
                    <a:pt x="380" y="1106"/>
                  </a:lnTo>
                  <a:lnTo>
                    <a:pt x="356" y="1098"/>
                  </a:lnTo>
                  <a:lnTo>
                    <a:pt x="334" y="1090"/>
                  </a:lnTo>
                  <a:lnTo>
                    <a:pt x="310" y="1078"/>
                  </a:lnTo>
                  <a:lnTo>
                    <a:pt x="288" y="1068"/>
                  </a:lnTo>
                  <a:lnTo>
                    <a:pt x="266" y="1056"/>
                  </a:lnTo>
                  <a:lnTo>
                    <a:pt x="244" y="1042"/>
                  </a:lnTo>
                  <a:lnTo>
                    <a:pt x="218" y="1024"/>
                  </a:lnTo>
                  <a:lnTo>
                    <a:pt x="196" y="1006"/>
                  </a:lnTo>
                  <a:lnTo>
                    <a:pt x="174" y="986"/>
                  </a:lnTo>
                  <a:lnTo>
                    <a:pt x="152" y="966"/>
                  </a:lnTo>
                  <a:lnTo>
                    <a:pt x="132" y="944"/>
                  </a:lnTo>
                  <a:lnTo>
                    <a:pt x="114" y="922"/>
                  </a:lnTo>
                  <a:lnTo>
                    <a:pt x="98" y="900"/>
                  </a:lnTo>
                  <a:lnTo>
                    <a:pt x="82" y="874"/>
                  </a:lnTo>
                  <a:lnTo>
                    <a:pt x="68" y="850"/>
                  </a:lnTo>
                  <a:lnTo>
                    <a:pt x="54" y="822"/>
                  </a:lnTo>
                  <a:lnTo>
                    <a:pt x="44" y="794"/>
                  </a:lnTo>
                  <a:lnTo>
                    <a:pt x="32" y="766"/>
                  </a:lnTo>
                  <a:lnTo>
                    <a:pt x="24" y="736"/>
                  </a:lnTo>
                  <a:lnTo>
                    <a:pt x="16" y="706"/>
                  </a:lnTo>
                  <a:lnTo>
                    <a:pt x="10" y="674"/>
                  </a:lnTo>
                  <a:lnTo>
                    <a:pt x="6" y="642"/>
                  </a:lnTo>
                  <a:lnTo>
                    <a:pt x="2" y="612"/>
                  </a:lnTo>
                  <a:lnTo>
                    <a:pt x="0" y="582"/>
                  </a:lnTo>
                  <a:lnTo>
                    <a:pt x="0" y="552"/>
                  </a:lnTo>
                  <a:lnTo>
                    <a:pt x="0" y="524"/>
                  </a:lnTo>
                  <a:lnTo>
                    <a:pt x="2" y="494"/>
                  </a:lnTo>
                  <a:lnTo>
                    <a:pt x="6" y="466"/>
                  </a:lnTo>
                  <a:lnTo>
                    <a:pt x="10" y="440"/>
                  </a:lnTo>
                  <a:lnTo>
                    <a:pt x="16" y="412"/>
                  </a:lnTo>
                  <a:lnTo>
                    <a:pt x="24" y="386"/>
                  </a:lnTo>
                  <a:lnTo>
                    <a:pt x="34" y="360"/>
                  </a:lnTo>
                  <a:lnTo>
                    <a:pt x="44" y="336"/>
                  </a:lnTo>
                  <a:lnTo>
                    <a:pt x="56" y="312"/>
                  </a:lnTo>
                  <a:lnTo>
                    <a:pt x="68" y="288"/>
                  </a:lnTo>
                  <a:lnTo>
                    <a:pt x="82" y="264"/>
                  </a:lnTo>
                  <a:lnTo>
                    <a:pt x="98" y="240"/>
                  </a:lnTo>
                  <a:lnTo>
                    <a:pt x="116" y="218"/>
                  </a:lnTo>
                  <a:lnTo>
                    <a:pt x="134" y="196"/>
                  </a:lnTo>
                  <a:lnTo>
                    <a:pt x="152" y="176"/>
                  </a:lnTo>
                  <a:lnTo>
                    <a:pt x="172" y="156"/>
                  </a:lnTo>
                  <a:lnTo>
                    <a:pt x="194" y="138"/>
                  </a:lnTo>
                  <a:lnTo>
                    <a:pt x="216" y="122"/>
                  </a:lnTo>
                  <a:lnTo>
                    <a:pt x="238" y="106"/>
                  </a:lnTo>
                  <a:lnTo>
                    <a:pt x="262" y="90"/>
                  </a:lnTo>
                  <a:lnTo>
                    <a:pt x="286" y="76"/>
                  </a:lnTo>
                  <a:lnTo>
                    <a:pt x="312" y="64"/>
                  </a:lnTo>
                  <a:lnTo>
                    <a:pt x="338" y="52"/>
                  </a:lnTo>
                  <a:lnTo>
                    <a:pt x="366" y="42"/>
                  </a:lnTo>
                  <a:lnTo>
                    <a:pt x="394" y="32"/>
                  </a:lnTo>
                  <a:lnTo>
                    <a:pt x="424" y="24"/>
                  </a:lnTo>
                  <a:lnTo>
                    <a:pt x="454" y="18"/>
                  </a:lnTo>
                  <a:lnTo>
                    <a:pt x="486" y="12"/>
                  </a:lnTo>
                  <a:lnTo>
                    <a:pt x="518" y="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308"/>
            <p:cNvSpPr>
              <a:spLocks/>
            </p:cNvSpPr>
            <p:nvPr userDrawn="1"/>
          </p:nvSpPr>
          <p:spPr bwMode="auto">
            <a:xfrm>
              <a:off x="7176" y="6015"/>
              <a:ext cx="1140" cy="1220"/>
            </a:xfrm>
            <a:custGeom>
              <a:avLst/>
              <a:gdLst>
                <a:gd name="T0" fmla="*/ 938 w 1154"/>
                <a:gd name="T1" fmla="*/ 360 h 1206"/>
                <a:gd name="T2" fmla="*/ 769 w 1154"/>
                <a:gd name="T3" fmla="*/ 395 h 1206"/>
                <a:gd name="T4" fmla="*/ 679 w 1154"/>
                <a:gd name="T5" fmla="*/ 319 h 1206"/>
                <a:gd name="T6" fmla="*/ 640 w 1154"/>
                <a:gd name="T7" fmla="*/ 293 h 1206"/>
                <a:gd name="T8" fmla="*/ 565 w 1154"/>
                <a:gd name="T9" fmla="*/ 267 h 1206"/>
                <a:gd name="T10" fmla="*/ 492 w 1154"/>
                <a:gd name="T11" fmla="*/ 265 h 1206"/>
                <a:gd name="T12" fmla="*/ 443 w 1154"/>
                <a:gd name="T13" fmla="*/ 275 h 1206"/>
                <a:gd name="T14" fmla="*/ 397 w 1154"/>
                <a:gd name="T15" fmla="*/ 299 h 1206"/>
                <a:gd name="T16" fmla="*/ 354 w 1154"/>
                <a:gd name="T17" fmla="*/ 336 h 1206"/>
                <a:gd name="T18" fmla="*/ 330 w 1154"/>
                <a:gd name="T19" fmla="*/ 364 h 1206"/>
                <a:gd name="T20" fmla="*/ 298 w 1154"/>
                <a:gd name="T21" fmla="*/ 419 h 1206"/>
                <a:gd name="T22" fmla="*/ 279 w 1154"/>
                <a:gd name="T23" fmla="*/ 475 h 1206"/>
                <a:gd name="T24" fmla="*/ 273 w 1154"/>
                <a:gd name="T25" fmla="*/ 524 h 1206"/>
                <a:gd name="T26" fmla="*/ 269 w 1154"/>
                <a:gd name="T27" fmla="*/ 599 h 1206"/>
                <a:gd name="T28" fmla="*/ 277 w 1154"/>
                <a:gd name="T29" fmla="*/ 674 h 1206"/>
                <a:gd name="T30" fmla="*/ 288 w 1154"/>
                <a:gd name="T31" fmla="*/ 728 h 1206"/>
                <a:gd name="T32" fmla="*/ 336 w 1154"/>
                <a:gd name="T33" fmla="*/ 845 h 1206"/>
                <a:gd name="T34" fmla="*/ 399 w 1154"/>
                <a:gd name="T35" fmla="*/ 939 h 1206"/>
                <a:gd name="T36" fmla="*/ 450 w 1154"/>
                <a:gd name="T37" fmla="*/ 989 h 1206"/>
                <a:gd name="T38" fmla="*/ 539 w 1154"/>
                <a:gd name="T39" fmla="*/ 1041 h 1206"/>
                <a:gd name="T40" fmla="*/ 632 w 1154"/>
                <a:gd name="T41" fmla="*/ 1052 h 1206"/>
                <a:gd name="T42" fmla="*/ 695 w 1154"/>
                <a:gd name="T43" fmla="*/ 1039 h 1206"/>
                <a:gd name="T44" fmla="*/ 755 w 1154"/>
                <a:gd name="T45" fmla="*/ 1008 h 1206"/>
                <a:gd name="T46" fmla="*/ 808 w 1154"/>
                <a:gd name="T47" fmla="*/ 965 h 1206"/>
                <a:gd name="T48" fmla="*/ 839 w 1154"/>
                <a:gd name="T49" fmla="*/ 928 h 1206"/>
                <a:gd name="T50" fmla="*/ 891 w 1154"/>
                <a:gd name="T51" fmla="*/ 847 h 1206"/>
                <a:gd name="T52" fmla="*/ 931 w 1154"/>
                <a:gd name="T53" fmla="*/ 758 h 1206"/>
                <a:gd name="T54" fmla="*/ 1086 w 1154"/>
                <a:gd name="T55" fmla="*/ 745 h 1206"/>
                <a:gd name="T56" fmla="*/ 1056 w 1154"/>
                <a:gd name="T57" fmla="*/ 839 h 1206"/>
                <a:gd name="T58" fmla="*/ 1008 w 1154"/>
                <a:gd name="T59" fmla="*/ 956 h 1206"/>
                <a:gd name="T60" fmla="*/ 958 w 1154"/>
                <a:gd name="T61" fmla="*/ 1041 h 1206"/>
                <a:gd name="T62" fmla="*/ 900 w 1154"/>
                <a:gd name="T63" fmla="*/ 1108 h 1206"/>
                <a:gd name="T64" fmla="*/ 800 w 1154"/>
                <a:gd name="T65" fmla="*/ 1191 h 1206"/>
                <a:gd name="T66" fmla="*/ 684 w 1154"/>
                <a:gd name="T67" fmla="*/ 1248 h 1206"/>
                <a:gd name="T68" fmla="*/ 614 w 1154"/>
                <a:gd name="T69" fmla="*/ 1267 h 1206"/>
                <a:gd name="T70" fmla="*/ 514 w 1154"/>
                <a:gd name="T71" fmla="*/ 1277 h 1206"/>
                <a:gd name="T72" fmla="*/ 415 w 1154"/>
                <a:gd name="T73" fmla="*/ 1262 h 1206"/>
                <a:gd name="T74" fmla="*/ 350 w 1154"/>
                <a:gd name="T75" fmla="*/ 1242 h 1206"/>
                <a:gd name="T76" fmla="*/ 259 w 1154"/>
                <a:gd name="T77" fmla="*/ 1191 h 1206"/>
                <a:gd name="T78" fmla="*/ 178 w 1154"/>
                <a:gd name="T79" fmla="*/ 1119 h 1206"/>
                <a:gd name="T80" fmla="*/ 126 w 1154"/>
                <a:gd name="T81" fmla="*/ 1062 h 1206"/>
                <a:gd name="T82" fmla="*/ 69 w 1154"/>
                <a:gd name="T83" fmla="*/ 965 h 1206"/>
                <a:gd name="T84" fmla="*/ 28 w 1154"/>
                <a:gd name="T85" fmla="*/ 852 h 1206"/>
                <a:gd name="T86" fmla="*/ 10 w 1154"/>
                <a:gd name="T87" fmla="*/ 774 h 1206"/>
                <a:gd name="T88" fmla="*/ 0 w 1154"/>
                <a:gd name="T89" fmla="*/ 656 h 1206"/>
                <a:gd name="T90" fmla="*/ 12 w 1154"/>
                <a:gd name="T91" fmla="*/ 540 h 1206"/>
                <a:gd name="T92" fmla="*/ 30 w 1154"/>
                <a:gd name="T93" fmla="*/ 467 h 1206"/>
                <a:gd name="T94" fmla="*/ 69 w 1154"/>
                <a:gd name="T95" fmla="*/ 366 h 1206"/>
                <a:gd name="T96" fmla="*/ 128 w 1154"/>
                <a:gd name="T97" fmla="*/ 275 h 1206"/>
                <a:gd name="T98" fmla="*/ 180 w 1154"/>
                <a:gd name="T99" fmla="*/ 225 h 1206"/>
                <a:gd name="T100" fmla="*/ 263 w 1154"/>
                <a:gd name="T101" fmla="*/ 162 h 1206"/>
                <a:gd name="T102" fmla="*/ 358 w 1154"/>
                <a:gd name="T103" fmla="*/ 113 h 1206"/>
                <a:gd name="T104" fmla="*/ 428 w 1154"/>
                <a:gd name="T105" fmla="*/ 93 h 1206"/>
                <a:gd name="T106" fmla="*/ 526 w 1154"/>
                <a:gd name="T107" fmla="*/ 83 h 1206"/>
                <a:gd name="T108" fmla="*/ 620 w 1154"/>
                <a:gd name="T109" fmla="*/ 91 h 12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54" h="1206">
                  <a:moveTo>
                    <a:pt x="670" y="34"/>
                  </a:moveTo>
                  <a:lnTo>
                    <a:pt x="776" y="0"/>
                  </a:lnTo>
                  <a:lnTo>
                    <a:pt x="998" y="340"/>
                  </a:lnTo>
                  <a:lnTo>
                    <a:pt x="872" y="424"/>
                  </a:lnTo>
                  <a:lnTo>
                    <a:pt x="818" y="374"/>
                  </a:lnTo>
                  <a:lnTo>
                    <a:pt x="768" y="332"/>
                  </a:lnTo>
                  <a:lnTo>
                    <a:pt x="744" y="316"/>
                  </a:lnTo>
                  <a:lnTo>
                    <a:pt x="722" y="300"/>
                  </a:lnTo>
                  <a:lnTo>
                    <a:pt x="702" y="288"/>
                  </a:lnTo>
                  <a:lnTo>
                    <a:pt x="680" y="278"/>
                  </a:lnTo>
                  <a:lnTo>
                    <a:pt x="654" y="268"/>
                  </a:lnTo>
                  <a:lnTo>
                    <a:pt x="626" y="258"/>
                  </a:lnTo>
                  <a:lnTo>
                    <a:pt x="600" y="252"/>
                  </a:lnTo>
                  <a:lnTo>
                    <a:pt x="574" y="250"/>
                  </a:lnTo>
                  <a:lnTo>
                    <a:pt x="548" y="248"/>
                  </a:lnTo>
                  <a:lnTo>
                    <a:pt x="522" y="250"/>
                  </a:lnTo>
                  <a:lnTo>
                    <a:pt x="498" y="254"/>
                  </a:lnTo>
                  <a:lnTo>
                    <a:pt x="472" y="260"/>
                  </a:lnTo>
                  <a:lnTo>
                    <a:pt x="454" y="268"/>
                  </a:lnTo>
                  <a:lnTo>
                    <a:pt x="438" y="274"/>
                  </a:lnTo>
                  <a:lnTo>
                    <a:pt x="422" y="284"/>
                  </a:lnTo>
                  <a:lnTo>
                    <a:pt x="406" y="294"/>
                  </a:lnTo>
                  <a:lnTo>
                    <a:pt x="390" y="304"/>
                  </a:lnTo>
                  <a:lnTo>
                    <a:pt x="376" y="316"/>
                  </a:lnTo>
                  <a:lnTo>
                    <a:pt x="362" y="330"/>
                  </a:lnTo>
                  <a:lnTo>
                    <a:pt x="350" y="344"/>
                  </a:lnTo>
                  <a:lnTo>
                    <a:pt x="338" y="360"/>
                  </a:lnTo>
                  <a:lnTo>
                    <a:pt x="328" y="376"/>
                  </a:lnTo>
                  <a:lnTo>
                    <a:pt x="318" y="394"/>
                  </a:lnTo>
                  <a:lnTo>
                    <a:pt x="310" y="412"/>
                  </a:lnTo>
                  <a:lnTo>
                    <a:pt x="302" y="430"/>
                  </a:lnTo>
                  <a:lnTo>
                    <a:pt x="296" y="450"/>
                  </a:lnTo>
                  <a:lnTo>
                    <a:pt x="292" y="472"/>
                  </a:lnTo>
                  <a:lnTo>
                    <a:pt x="288" y="494"/>
                  </a:lnTo>
                  <a:lnTo>
                    <a:pt x="286" y="516"/>
                  </a:lnTo>
                  <a:lnTo>
                    <a:pt x="284" y="540"/>
                  </a:lnTo>
                  <a:lnTo>
                    <a:pt x="284" y="564"/>
                  </a:lnTo>
                  <a:lnTo>
                    <a:pt x="286" y="588"/>
                  </a:lnTo>
                  <a:lnTo>
                    <a:pt x="290" y="612"/>
                  </a:lnTo>
                  <a:lnTo>
                    <a:pt x="294" y="636"/>
                  </a:lnTo>
                  <a:lnTo>
                    <a:pt x="302" y="662"/>
                  </a:lnTo>
                  <a:lnTo>
                    <a:pt x="308" y="688"/>
                  </a:lnTo>
                  <a:lnTo>
                    <a:pt x="322" y="726"/>
                  </a:lnTo>
                  <a:lnTo>
                    <a:pt x="338" y="764"/>
                  </a:lnTo>
                  <a:lnTo>
                    <a:pt x="356" y="798"/>
                  </a:lnTo>
                  <a:lnTo>
                    <a:pt x="378" y="830"/>
                  </a:lnTo>
                  <a:lnTo>
                    <a:pt x="400" y="860"/>
                  </a:lnTo>
                  <a:lnTo>
                    <a:pt x="424" y="886"/>
                  </a:lnTo>
                  <a:lnTo>
                    <a:pt x="452" y="912"/>
                  </a:lnTo>
                  <a:lnTo>
                    <a:pt x="480" y="934"/>
                  </a:lnTo>
                  <a:lnTo>
                    <a:pt x="512" y="954"/>
                  </a:lnTo>
                  <a:lnTo>
                    <a:pt x="542" y="970"/>
                  </a:lnTo>
                  <a:lnTo>
                    <a:pt x="574" y="982"/>
                  </a:lnTo>
                  <a:lnTo>
                    <a:pt x="606" y="990"/>
                  </a:lnTo>
                  <a:lnTo>
                    <a:pt x="638" y="994"/>
                  </a:lnTo>
                  <a:lnTo>
                    <a:pt x="672" y="992"/>
                  </a:lnTo>
                  <a:lnTo>
                    <a:pt x="706" y="988"/>
                  </a:lnTo>
                  <a:lnTo>
                    <a:pt x="740" y="980"/>
                  </a:lnTo>
                  <a:lnTo>
                    <a:pt x="760" y="972"/>
                  </a:lnTo>
                  <a:lnTo>
                    <a:pt x="782" y="962"/>
                  </a:lnTo>
                  <a:lnTo>
                    <a:pt x="802" y="952"/>
                  </a:lnTo>
                  <a:lnTo>
                    <a:pt x="820" y="940"/>
                  </a:lnTo>
                  <a:lnTo>
                    <a:pt x="840" y="926"/>
                  </a:lnTo>
                  <a:lnTo>
                    <a:pt x="858" y="910"/>
                  </a:lnTo>
                  <a:lnTo>
                    <a:pt x="874" y="894"/>
                  </a:lnTo>
                  <a:lnTo>
                    <a:pt x="892" y="876"/>
                  </a:lnTo>
                  <a:lnTo>
                    <a:pt x="910" y="852"/>
                  </a:lnTo>
                  <a:lnTo>
                    <a:pt x="930" y="826"/>
                  </a:lnTo>
                  <a:lnTo>
                    <a:pt x="946" y="800"/>
                  </a:lnTo>
                  <a:lnTo>
                    <a:pt x="962" y="774"/>
                  </a:lnTo>
                  <a:lnTo>
                    <a:pt x="976" y="746"/>
                  </a:lnTo>
                  <a:lnTo>
                    <a:pt x="990" y="716"/>
                  </a:lnTo>
                  <a:lnTo>
                    <a:pt x="1002" y="686"/>
                  </a:lnTo>
                  <a:lnTo>
                    <a:pt x="1012" y="656"/>
                  </a:lnTo>
                  <a:lnTo>
                    <a:pt x="1154" y="704"/>
                  </a:lnTo>
                  <a:lnTo>
                    <a:pt x="1138" y="750"/>
                  </a:lnTo>
                  <a:lnTo>
                    <a:pt x="1122" y="792"/>
                  </a:lnTo>
                  <a:lnTo>
                    <a:pt x="1106" y="832"/>
                  </a:lnTo>
                  <a:lnTo>
                    <a:pt x="1088" y="868"/>
                  </a:lnTo>
                  <a:lnTo>
                    <a:pt x="1072" y="902"/>
                  </a:lnTo>
                  <a:lnTo>
                    <a:pt x="1054" y="932"/>
                  </a:lnTo>
                  <a:lnTo>
                    <a:pt x="1036" y="958"/>
                  </a:lnTo>
                  <a:lnTo>
                    <a:pt x="1018" y="982"/>
                  </a:lnTo>
                  <a:lnTo>
                    <a:pt x="988" y="1016"/>
                  </a:lnTo>
                  <a:lnTo>
                    <a:pt x="956" y="1046"/>
                  </a:lnTo>
                  <a:lnTo>
                    <a:pt x="924" y="1074"/>
                  </a:lnTo>
                  <a:lnTo>
                    <a:pt x="888" y="1100"/>
                  </a:lnTo>
                  <a:lnTo>
                    <a:pt x="850" y="1124"/>
                  </a:lnTo>
                  <a:lnTo>
                    <a:pt x="812" y="1144"/>
                  </a:lnTo>
                  <a:lnTo>
                    <a:pt x="770" y="1162"/>
                  </a:lnTo>
                  <a:lnTo>
                    <a:pt x="728" y="1178"/>
                  </a:lnTo>
                  <a:lnTo>
                    <a:pt x="690" y="1188"/>
                  </a:lnTo>
                  <a:lnTo>
                    <a:pt x="654" y="1196"/>
                  </a:lnTo>
                  <a:lnTo>
                    <a:pt x="618" y="1202"/>
                  </a:lnTo>
                  <a:lnTo>
                    <a:pt x="582" y="1204"/>
                  </a:lnTo>
                  <a:lnTo>
                    <a:pt x="546" y="1206"/>
                  </a:lnTo>
                  <a:lnTo>
                    <a:pt x="510" y="1204"/>
                  </a:lnTo>
                  <a:lnTo>
                    <a:pt x="474" y="1198"/>
                  </a:lnTo>
                  <a:lnTo>
                    <a:pt x="440" y="1192"/>
                  </a:lnTo>
                  <a:lnTo>
                    <a:pt x="404" y="1182"/>
                  </a:lnTo>
                  <a:lnTo>
                    <a:pt x="370" y="1172"/>
                  </a:lnTo>
                  <a:lnTo>
                    <a:pt x="338" y="1158"/>
                  </a:lnTo>
                  <a:lnTo>
                    <a:pt x="306" y="1142"/>
                  </a:lnTo>
                  <a:lnTo>
                    <a:pt x="274" y="1124"/>
                  </a:lnTo>
                  <a:lnTo>
                    <a:pt x="244" y="1104"/>
                  </a:lnTo>
                  <a:lnTo>
                    <a:pt x="216" y="1082"/>
                  </a:lnTo>
                  <a:lnTo>
                    <a:pt x="188" y="1056"/>
                  </a:lnTo>
                  <a:lnTo>
                    <a:pt x="160" y="1030"/>
                  </a:lnTo>
                  <a:lnTo>
                    <a:pt x="136" y="1002"/>
                  </a:lnTo>
                  <a:lnTo>
                    <a:pt x="114" y="972"/>
                  </a:lnTo>
                  <a:lnTo>
                    <a:pt x="92" y="942"/>
                  </a:lnTo>
                  <a:lnTo>
                    <a:pt x="74" y="910"/>
                  </a:lnTo>
                  <a:lnTo>
                    <a:pt x="56" y="876"/>
                  </a:lnTo>
                  <a:lnTo>
                    <a:pt x="42" y="840"/>
                  </a:lnTo>
                  <a:lnTo>
                    <a:pt x="28" y="804"/>
                  </a:lnTo>
                  <a:lnTo>
                    <a:pt x="18" y="766"/>
                  </a:lnTo>
                  <a:lnTo>
                    <a:pt x="10" y="730"/>
                  </a:lnTo>
                  <a:lnTo>
                    <a:pt x="4" y="692"/>
                  </a:lnTo>
                  <a:lnTo>
                    <a:pt x="0" y="656"/>
                  </a:lnTo>
                  <a:lnTo>
                    <a:pt x="0" y="620"/>
                  </a:lnTo>
                  <a:lnTo>
                    <a:pt x="2" y="584"/>
                  </a:lnTo>
                  <a:lnTo>
                    <a:pt x="4" y="548"/>
                  </a:lnTo>
                  <a:lnTo>
                    <a:pt x="12" y="510"/>
                  </a:lnTo>
                  <a:lnTo>
                    <a:pt x="20" y="476"/>
                  </a:lnTo>
                  <a:lnTo>
                    <a:pt x="30" y="442"/>
                  </a:lnTo>
                  <a:lnTo>
                    <a:pt x="44" y="408"/>
                  </a:lnTo>
                  <a:lnTo>
                    <a:pt x="58" y="376"/>
                  </a:lnTo>
                  <a:lnTo>
                    <a:pt x="74" y="346"/>
                  </a:lnTo>
                  <a:lnTo>
                    <a:pt x="94" y="316"/>
                  </a:lnTo>
                  <a:lnTo>
                    <a:pt x="114" y="288"/>
                  </a:lnTo>
                  <a:lnTo>
                    <a:pt x="138" y="260"/>
                  </a:lnTo>
                  <a:lnTo>
                    <a:pt x="162" y="236"/>
                  </a:lnTo>
                  <a:lnTo>
                    <a:pt x="190" y="212"/>
                  </a:lnTo>
                  <a:lnTo>
                    <a:pt x="218" y="190"/>
                  </a:lnTo>
                  <a:lnTo>
                    <a:pt x="248" y="170"/>
                  </a:lnTo>
                  <a:lnTo>
                    <a:pt x="278" y="152"/>
                  </a:lnTo>
                  <a:lnTo>
                    <a:pt x="310" y="134"/>
                  </a:lnTo>
                  <a:lnTo>
                    <a:pt x="344" y="120"/>
                  </a:lnTo>
                  <a:lnTo>
                    <a:pt x="380" y="108"/>
                  </a:lnTo>
                  <a:lnTo>
                    <a:pt x="418" y="98"/>
                  </a:lnTo>
                  <a:lnTo>
                    <a:pt x="454" y="88"/>
                  </a:lnTo>
                  <a:lnTo>
                    <a:pt x="490" y="82"/>
                  </a:lnTo>
                  <a:lnTo>
                    <a:pt x="524" y="80"/>
                  </a:lnTo>
                  <a:lnTo>
                    <a:pt x="560" y="78"/>
                  </a:lnTo>
                  <a:lnTo>
                    <a:pt x="594" y="78"/>
                  </a:lnTo>
                  <a:lnTo>
                    <a:pt x="628" y="82"/>
                  </a:lnTo>
                  <a:lnTo>
                    <a:pt x="660" y="86"/>
                  </a:lnTo>
                  <a:lnTo>
                    <a:pt x="67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309"/>
            <p:cNvSpPr>
              <a:spLocks/>
            </p:cNvSpPr>
            <p:nvPr userDrawn="1"/>
          </p:nvSpPr>
          <p:spPr bwMode="auto">
            <a:xfrm>
              <a:off x="8276" y="5515"/>
              <a:ext cx="1160" cy="1240"/>
            </a:xfrm>
            <a:custGeom>
              <a:avLst/>
              <a:gdLst>
                <a:gd name="T0" fmla="*/ 940 w 1160"/>
                <a:gd name="T1" fmla="*/ 304 h 1232"/>
                <a:gd name="T2" fmla="*/ 768 w 1160"/>
                <a:gd name="T3" fmla="*/ 370 h 1232"/>
                <a:gd name="T4" fmla="*/ 662 w 1160"/>
                <a:gd name="T5" fmla="*/ 314 h 1232"/>
                <a:gd name="T6" fmla="*/ 616 w 1160"/>
                <a:gd name="T7" fmla="*/ 300 h 1232"/>
                <a:gd name="T8" fmla="*/ 532 w 1160"/>
                <a:gd name="T9" fmla="*/ 290 h 1232"/>
                <a:gd name="T10" fmla="*/ 456 w 1160"/>
                <a:gd name="T11" fmla="*/ 300 h 1232"/>
                <a:gd name="T12" fmla="*/ 408 w 1160"/>
                <a:gd name="T13" fmla="*/ 320 h 1232"/>
                <a:gd name="T14" fmla="*/ 362 w 1160"/>
                <a:gd name="T15" fmla="*/ 352 h 1232"/>
                <a:gd name="T16" fmla="*/ 324 w 1160"/>
                <a:gd name="T17" fmla="*/ 395 h 1232"/>
                <a:gd name="T18" fmla="*/ 304 w 1160"/>
                <a:gd name="T19" fmla="*/ 429 h 1232"/>
                <a:gd name="T20" fmla="*/ 280 w 1160"/>
                <a:gd name="T21" fmla="*/ 483 h 1232"/>
                <a:gd name="T22" fmla="*/ 270 w 1160"/>
                <a:gd name="T23" fmla="*/ 547 h 1232"/>
                <a:gd name="T24" fmla="*/ 270 w 1160"/>
                <a:gd name="T25" fmla="*/ 592 h 1232"/>
                <a:gd name="T26" fmla="*/ 280 w 1160"/>
                <a:gd name="T27" fmla="*/ 662 h 1232"/>
                <a:gd name="T28" fmla="*/ 302 w 1160"/>
                <a:gd name="T29" fmla="*/ 737 h 1232"/>
                <a:gd name="T30" fmla="*/ 326 w 1160"/>
                <a:gd name="T31" fmla="*/ 785 h 1232"/>
                <a:gd name="T32" fmla="*/ 392 w 1160"/>
                <a:gd name="T33" fmla="*/ 888 h 1232"/>
                <a:gd name="T34" fmla="*/ 476 w 1160"/>
                <a:gd name="T35" fmla="*/ 964 h 1232"/>
                <a:gd name="T36" fmla="*/ 540 w 1160"/>
                <a:gd name="T37" fmla="*/ 1002 h 1232"/>
                <a:gd name="T38" fmla="*/ 640 w 1160"/>
                <a:gd name="T39" fmla="*/ 1037 h 1232"/>
                <a:gd name="T40" fmla="*/ 738 w 1160"/>
                <a:gd name="T41" fmla="*/ 1027 h 1232"/>
                <a:gd name="T42" fmla="*/ 802 w 1160"/>
                <a:gd name="T43" fmla="*/ 998 h 1232"/>
                <a:gd name="T44" fmla="*/ 858 w 1160"/>
                <a:gd name="T45" fmla="*/ 960 h 1232"/>
                <a:gd name="T46" fmla="*/ 906 w 1160"/>
                <a:gd name="T47" fmla="*/ 910 h 1232"/>
                <a:gd name="T48" fmla="*/ 932 w 1160"/>
                <a:gd name="T49" fmla="*/ 868 h 1232"/>
                <a:gd name="T50" fmla="*/ 972 w 1160"/>
                <a:gd name="T51" fmla="*/ 781 h 1232"/>
                <a:gd name="T52" fmla="*/ 1000 w 1160"/>
                <a:gd name="T53" fmla="*/ 684 h 1232"/>
                <a:gd name="T54" fmla="*/ 1160 w 1160"/>
                <a:gd name="T55" fmla="*/ 642 h 1232"/>
                <a:gd name="T56" fmla="*/ 1144 w 1160"/>
                <a:gd name="T57" fmla="*/ 739 h 1232"/>
                <a:gd name="T58" fmla="*/ 1114 w 1160"/>
                <a:gd name="T59" fmla="*/ 859 h 1232"/>
                <a:gd name="T60" fmla="*/ 1076 w 1160"/>
                <a:gd name="T61" fmla="*/ 952 h 1232"/>
                <a:gd name="T62" fmla="*/ 1028 w 1160"/>
                <a:gd name="T63" fmla="*/ 1030 h 1232"/>
                <a:gd name="T64" fmla="*/ 938 w 1160"/>
                <a:gd name="T65" fmla="*/ 1125 h 1232"/>
                <a:gd name="T66" fmla="*/ 826 w 1160"/>
                <a:gd name="T67" fmla="*/ 1206 h 1232"/>
                <a:gd name="T68" fmla="*/ 756 w 1160"/>
                <a:gd name="T69" fmla="*/ 1238 h 1232"/>
                <a:gd name="T70" fmla="*/ 652 w 1160"/>
                <a:gd name="T71" fmla="*/ 1266 h 1232"/>
                <a:gd name="T72" fmla="*/ 544 w 1160"/>
                <a:gd name="T73" fmla="*/ 1272 h 1232"/>
                <a:gd name="T74" fmla="*/ 474 w 1160"/>
                <a:gd name="T75" fmla="*/ 1264 h 1232"/>
                <a:gd name="T76" fmla="*/ 370 w 1160"/>
                <a:gd name="T77" fmla="*/ 1234 h 1232"/>
                <a:gd name="T78" fmla="*/ 272 w 1160"/>
                <a:gd name="T79" fmla="*/ 1182 h 1232"/>
                <a:gd name="T80" fmla="*/ 212 w 1160"/>
                <a:gd name="T81" fmla="*/ 1135 h 1232"/>
                <a:gd name="T82" fmla="*/ 134 w 1160"/>
                <a:gd name="T83" fmla="*/ 1055 h 1232"/>
                <a:gd name="T84" fmla="*/ 70 w 1160"/>
                <a:gd name="T85" fmla="*/ 954 h 1232"/>
                <a:gd name="T86" fmla="*/ 38 w 1160"/>
                <a:gd name="T87" fmla="*/ 886 h 1232"/>
                <a:gd name="T88" fmla="*/ 8 w 1160"/>
                <a:gd name="T89" fmla="*/ 773 h 1232"/>
                <a:gd name="T90" fmla="*/ 0 w 1160"/>
                <a:gd name="T91" fmla="*/ 660 h 1232"/>
                <a:gd name="T92" fmla="*/ 6 w 1160"/>
                <a:gd name="T93" fmla="*/ 588 h 1232"/>
                <a:gd name="T94" fmla="*/ 32 w 1160"/>
                <a:gd name="T95" fmla="*/ 481 h 1232"/>
                <a:gd name="T96" fmla="*/ 80 w 1160"/>
                <a:gd name="T97" fmla="*/ 380 h 1232"/>
                <a:gd name="T98" fmla="*/ 122 w 1160"/>
                <a:gd name="T99" fmla="*/ 322 h 1232"/>
                <a:gd name="T100" fmla="*/ 198 w 1160"/>
                <a:gd name="T101" fmla="*/ 248 h 1232"/>
                <a:gd name="T102" fmla="*/ 292 w 1160"/>
                <a:gd name="T103" fmla="*/ 181 h 1232"/>
                <a:gd name="T104" fmla="*/ 360 w 1160"/>
                <a:gd name="T105" fmla="*/ 149 h 1232"/>
                <a:gd name="T106" fmla="*/ 462 w 1160"/>
                <a:gd name="T107" fmla="*/ 119 h 1232"/>
                <a:gd name="T108" fmla="*/ 562 w 1160"/>
                <a:gd name="T109" fmla="*/ 111 h 12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60" h="1232">
                  <a:moveTo>
                    <a:pt x="562" y="52"/>
                  </a:moveTo>
                  <a:lnTo>
                    <a:pt x="660" y="0"/>
                  </a:lnTo>
                  <a:lnTo>
                    <a:pt x="940" y="294"/>
                  </a:lnTo>
                  <a:lnTo>
                    <a:pt x="830" y="400"/>
                  </a:lnTo>
                  <a:lnTo>
                    <a:pt x="768" y="360"/>
                  </a:lnTo>
                  <a:lnTo>
                    <a:pt x="712" y="328"/>
                  </a:lnTo>
                  <a:lnTo>
                    <a:pt x="686" y="316"/>
                  </a:lnTo>
                  <a:lnTo>
                    <a:pt x="662" y="304"/>
                  </a:lnTo>
                  <a:lnTo>
                    <a:pt x="638" y="296"/>
                  </a:lnTo>
                  <a:lnTo>
                    <a:pt x="616" y="290"/>
                  </a:lnTo>
                  <a:lnTo>
                    <a:pt x="588" y="284"/>
                  </a:lnTo>
                  <a:lnTo>
                    <a:pt x="560" y="280"/>
                  </a:lnTo>
                  <a:lnTo>
                    <a:pt x="532" y="280"/>
                  </a:lnTo>
                  <a:lnTo>
                    <a:pt x="506" y="280"/>
                  </a:lnTo>
                  <a:lnTo>
                    <a:pt x="480" y="284"/>
                  </a:lnTo>
                  <a:lnTo>
                    <a:pt x="456" y="290"/>
                  </a:lnTo>
                  <a:lnTo>
                    <a:pt x="432" y="300"/>
                  </a:lnTo>
                  <a:lnTo>
                    <a:pt x="408" y="310"/>
                  </a:lnTo>
                  <a:lnTo>
                    <a:pt x="392" y="320"/>
                  </a:lnTo>
                  <a:lnTo>
                    <a:pt x="376" y="330"/>
                  </a:lnTo>
                  <a:lnTo>
                    <a:pt x="362" y="342"/>
                  </a:lnTo>
                  <a:lnTo>
                    <a:pt x="348" y="354"/>
                  </a:lnTo>
                  <a:lnTo>
                    <a:pt x="336" y="368"/>
                  </a:lnTo>
                  <a:lnTo>
                    <a:pt x="324" y="382"/>
                  </a:lnTo>
                  <a:lnTo>
                    <a:pt x="314" y="398"/>
                  </a:lnTo>
                  <a:lnTo>
                    <a:pt x="304" y="414"/>
                  </a:lnTo>
                  <a:lnTo>
                    <a:pt x="294" y="432"/>
                  </a:lnTo>
                  <a:lnTo>
                    <a:pt x="286" y="450"/>
                  </a:lnTo>
                  <a:lnTo>
                    <a:pt x="280" y="468"/>
                  </a:lnTo>
                  <a:lnTo>
                    <a:pt x="276" y="488"/>
                  </a:lnTo>
                  <a:lnTo>
                    <a:pt x="272" y="508"/>
                  </a:lnTo>
                  <a:lnTo>
                    <a:pt x="270" y="530"/>
                  </a:lnTo>
                  <a:lnTo>
                    <a:pt x="268" y="550"/>
                  </a:lnTo>
                  <a:lnTo>
                    <a:pt x="270" y="572"/>
                  </a:lnTo>
                  <a:lnTo>
                    <a:pt x="270" y="596"/>
                  </a:lnTo>
                  <a:lnTo>
                    <a:pt x="274" y="618"/>
                  </a:lnTo>
                  <a:lnTo>
                    <a:pt x="280" y="642"/>
                  </a:lnTo>
                  <a:lnTo>
                    <a:pt x="286" y="664"/>
                  </a:lnTo>
                  <a:lnTo>
                    <a:pt x="294" y="688"/>
                  </a:lnTo>
                  <a:lnTo>
                    <a:pt x="302" y="712"/>
                  </a:lnTo>
                  <a:lnTo>
                    <a:pt x="312" y="736"/>
                  </a:lnTo>
                  <a:lnTo>
                    <a:pt x="326" y="760"/>
                  </a:lnTo>
                  <a:lnTo>
                    <a:pt x="346" y="796"/>
                  </a:lnTo>
                  <a:lnTo>
                    <a:pt x="368" y="828"/>
                  </a:lnTo>
                  <a:lnTo>
                    <a:pt x="392" y="858"/>
                  </a:lnTo>
                  <a:lnTo>
                    <a:pt x="418" y="886"/>
                  </a:lnTo>
                  <a:lnTo>
                    <a:pt x="446" y="912"/>
                  </a:lnTo>
                  <a:lnTo>
                    <a:pt x="476" y="934"/>
                  </a:lnTo>
                  <a:lnTo>
                    <a:pt x="506" y="954"/>
                  </a:lnTo>
                  <a:lnTo>
                    <a:pt x="540" y="972"/>
                  </a:lnTo>
                  <a:lnTo>
                    <a:pt x="572" y="986"/>
                  </a:lnTo>
                  <a:lnTo>
                    <a:pt x="606" y="996"/>
                  </a:lnTo>
                  <a:lnTo>
                    <a:pt x="640" y="1002"/>
                  </a:lnTo>
                  <a:lnTo>
                    <a:pt x="672" y="1004"/>
                  </a:lnTo>
                  <a:lnTo>
                    <a:pt x="704" y="1000"/>
                  </a:lnTo>
                  <a:lnTo>
                    <a:pt x="738" y="994"/>
                  </a:lnTo>
                  <a:lnTo>
                    <a:pt x="770" y="984"/>
                  </a:lnTo>
                  <a:lnTo>
                    <a:pt x="802" y="968"/>
                  </a:lnTo>
                  <a:lnTo>
                    <a:pt x="822" y="956"/>
                  </a:lnTo>
                  <a:lnTo>
                    <a:pt x="840" y="944"/>
                  </a:lnTo>
                  <a:lnTo>
                    <a:pt x="858" y="930"/>
                  </a:lnTo>
                  <a:lnTo>
                    <a:pt x="874" y="914"/>
                  </a:lnTo>
                  <a:lnTo>
                    <a:pt x="890" y="898"/>
                  </a:lnTo>
                  <a:lnTo>
                    <a:pt x="906" y="880"/>
                  </a:lnTo>
                  <a:lnTo>
                    <a:pt x="920" y="860"/>
                  </a:lnTo>
                  <a:lnTo>
                    <a:pt x="932" y="840"/>
                  </a:lnTo>
                  <a:lnTo>
                    <a:pt x="946" y="812"/>
                  </a:lnTo>
                  <a:lnTo>
                    <a:pt x="960" y="784"/>
                  </a:lnTo>
                  <a:lnTo>
                    <a:pt x="972" y="756"/>
                  </a:lnTo>
                  <a:lnTo>
                    <a:pt x="984" y="726"/>
                  </a:lnTo>
                  <a:lnTo>
                    <a:pt x="992" y="696"/>
                  </a:lnTo>
                  <a:lnTo>
                    <a:pt x="1000" y="664"/>
                  </a:lnTo>
                  <a:lnTo>
                    <a:pt x="1006" y="634"/>
                  </a:lnTo>
                  <a:lnTo>
                    <a:pt x="1010" y="600"/>
                  </a:lnTo>
                  <a:lnTo>
                    <a:pt x="1160" y="622"/>
                  </a:lnTo>
                  <a:lnTo>
                    <a:pt x="1152" y="670"/>
                  </a:lnTo>
                  <a:lnTo>
                    <a:pt x="1144" y="714"/>
                  </a:lnTo>
                  <a:lnTo>
                    <a:pt x="1136" y="756"/>
                  </a:lnTo>
                  <a:lnTo>
                    <a:pt x="1124" y="796"/>
                  </a:lnTo>
                  <a:lnTo>
                    <a:pt x="1114" y="832"/>
                  </a:lnTo>
                  <a:lnTo>
                    <a:pt x="1102" y="864"/>
                  </a:lnTo>
                  <a:lnTo>
                    <a:pt x="1090" y="894"/>
                  </a:lnTo>
                  <a:lnTo>
                    <a:pt x="1076" y="922"/>
                  </a:lnTo>
                  <a:lnTo>
                    <a:pt x="1052" y="960"/>
                  </a:lnTo>
                  <a:lnTo>
                    <a:pt x="1028" y="996"/>
                  </a:lnTo>
                  <a:lnTo>
                    <a:pt x="1000" y="1030"/>
                  </a:lnTo>
                  <a:lnTo>
                    <a:pt x="970" y="1060"/>
                  </a:lnTo>
                  <a:lnTo>
                    <a:pt x="938" y="1090"/>
                  </a:lnTo>
                  <a:lnTo>
                    <a:pt x="902" y="1118"/>
                  </a:lnTo>
                  <a:lnTo>
                    <a:pt x="864" y="1142"/>
                  </a:lnTo>
                  <a:lnTo>
                    <a:pt x="826" y="1166"/>
                  </a:lnTo>
                  <a:lnTo>
                    <a:pt x="792" y="1182"/>
                  </a:lnTo>
                  <a:lnTo>
                    <a:pt x="756" y="1198"/>
                  </a:lnTo>
                  <a:lnTo>
                    <a:pt x="722" y="1210"/>
                  </a:lnTo>
                  <a:lnTo>
                    <a:pt x="688" y="1218"/>
                  </a:lnTo>
                  <a:lnTo>
                    <a:pt x="652" y="1226"/>
                  </a:lnTo>
                  <a:lnTo>
                    <a:pt x="616" y="1230"/>
                  </a:lnTo>
                  <a:lnTo>
                    <a:pt x="580" y="1232"/>
                  </a:lnTo>
                  <a:lnTo>
                    <a:pt x="544" y="1232"/>
                  </a:lnTo>
                  <a:lnTo>
                    <a:pt x="510" y="1230"/>
                  </a:lnTo>
                  <a:lnTo>
                    <a:pt x="474" y="1224"/>
                  </a:lnTo>
                  <a:lnTo>
                    <a:pt x="438" y="1216"/>
                  </a:lnTo>
                  <a:lnTo>
                    <a:pt x="404" y="1208"/>
                  </a:lnTo>
                  <a:lnTo>
                    <a:pt x="370" y="1194"/>
                  </a:lnTo>
                  <a:lnTo>
                    <a:pt x="338" y="1180"/>
                  </a:lnTo>
                  <a:lnTo>
                    <a:pt x="304" y="1164"/>
                  </a:lnTo>
                  <a:lnTo>
                    <a:pt x="272" y="1144"/>
                  </a:lnTo>
                  <a:lnTo>
                    <a:pt x="242" y="1122"/>
                  </a:lnTo>
                  <a:lnTo>
                    <a:pt x="212" y="1100"/>
                  </a:lnTo>
                  <a:lnTo>
                    <a:pt x="184" y="1076"/>
                  </a:lnTo>
                  <a:lnTo>
                    <a:pt x="158" y="1048"/>
                  </a:lnTo>
                  <a:lnTo>
                    <a:pt x="134" y="1020"/>
                  </a:lnTo>
                  <a:lnTo>
                    <a:pt x="110" y="990"/>
                  </a:lnTo>
                  <a:lnTo>
                    <a:pt x="90" y="958"/>
                  </a:lnTo>
                  <a:lnTo>
                    <a:pt x="70" y="924"/>
                  </a:lnTo>
                  <a:lnTo>
                    <a:pt x="54" y="890"/>
                  </a:lnTo>
                  <a:lnTo>
                    <a:pt x="38" y="856"/>
                  </a:lnTo>
                  <a:lnTo>
                    <a:pt x="26" y="820"/>
                  </a:lnTo>
                  <a:lnTo>
                    <a:pt x="16" y="784"/>
                  </a:lnTo>
                  <a:lnTo>
                    <a:pt x="8" y="748"/>
                  </a:lnTo>
                  <a:lnTo>
                    <a:pt x="4" y="712"/>
                  </a:lnTo>
                  <a:lnTo>
                    <a:pt x="0" y="676"/>
                  </a:lnTo>
                  <a:lnTo>
                    <a:pt x="0" y="640"/>
                  </a:lnTo>
                  <a:lnTo>
                    <a:pt x="2" y="604"/>
                  </a:lnTo>
                  <a:lnTo>
                    <a:pt x="6" y="568"/>
                  </a:lnTo>
                  <a:lnTo>
                    <a:pt x="14" y="534"/>
                  </a:lnTo>
                  <a:lnTo>
                    <a:pt x="22" y="500"/>
                  </a:lnTo>
                  <a:lnTo>
                    <a:pt x="32" y="466"/>
                  </a:lnTo>
                  <a:lnTo>
                    <a:pt x="46" y="434"/>
                  </a:lnTo>
                  <a:lnTo>
                    <a:pt x="62" y="402"/>
                  </a:lnTo>
                  <a:lnTo>
                    <a:pt x="80" y="370"/>
                  </a:lnTo>
                  <a:lnTo>
                    <a:pt x="100" y="342"/>
                  </a:lnTo>
                  <a:lnTo>
                    <a:pt x="122" y="312"/>
                  </a:lnTo>
                  <a:lnTo>
                    <a:pt x="146" y="286"/>
                  </a:lnTo>
                  <a:lnTo>
                    <a:pt x="170" y="262"/>
                  </a:lnTo>
                  <a:lnTo>
                    <a:pt x="198" y="238"/>
                  </a:lnTo>
                  <a:lnTo>
                    <a:pt x="228" y="216"/>
                  </a:lnTo>
                  <a:lnTo>
                    <a:pt x="258" y="196"/>
                  </a:lnTo>
                  <a:lnTo>
                    <a:pt x="292" y="176"/>
                  </a:lnTo>
                  <a:lnTo>
                    <a:pt x="326" y="160"/>
                  </a:lnTo>
                  <a:lnTo>
                    <a:pt x="360" y="144"/>
                  </a:lnTo>
                  <a:lnTo>
                    <a:pt x="394" y="132"/>
                  </a:lnTo>
                  <a:lnTo>
                    <a:pt x="428" y="122"/>
                  </a:lnTo>
                  <a:lnTo>
                    <a:pt x="462" y="114"/>
                  </a:lnTo>
                  <a:lnTo>
                    <a:pt x="494" y="108"/>
                  </a:lnTo>
                  <a:lnTo>
                    <a:pt x="528" y="106"/>
                  </a:lnTo>
                  <a:lnTo>
                    <a:pt x="562" y="106"/>
                  </a:lnTo>
                  <a:lnTo>
                    <a:pt x="562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310"/>
            <p:cNvSpPr>
              <a:spLocks/>
            </p:cNvSpPr>
            <p:nvPr userDrawn="1"/>
          </p:nvSpPr>
          <p:spPr bwMode="auto">
            <a:xfrm>
              <a:off x="9077" y="4675"/>
              <a:ext cx="1620" cy="1621"/>
            </a:xfrm>
            <a:custGeom>
              <a:avLst/>
              <a:gdLst>
                <a:gd name="T0" fmla="*/ 413 w 1616"/>
                <a:gd name="T1" fmla="*/ 451 h 1602"/>
                <a:gd name="T2" fmla="*/ 471 w 1616"/>
                <a:gd name="T3" fmla="*/ 607 h 1602"/>
                <a:gd name="T4" fmla="*/ 453 w 1616"/>
                <a:gd name="T5" fmla="*/ 623 h 1602"/>
                <a:gd name="T6" fmla="*/ 433 w 1616"/>
                <a:gd name="T7" fmla="*/ 651 h 1602"/>
                <a:gd name="T8" fmla="*/ 429 w 1616"/>
                <a:gd name="T9" fmla="*/ 665 h 1602"/>
                <a:gd name="T10" fmla="*/ 431 w 1616"/>
                <a:gd name="T11" fmla="*/ 680 h 1602"/>
                <a:gd name="T12" fmla="*/ 451 w 1616"/>
                <a:gd name="T13" fmla="*/ 716 h 1602"/>
                <a:gd name="T14" fmla="*/ 706 w 1616"/>
                <a:gd name="T15" fmla="*/ 1038 h 1602"/>
                <a:gd name="T16" fmla="*/ 776 w 1616"/>
                <a:gd name="T17" fmla="*/ 465 h 1602"/>
                <a:gd name="T18" fmla="*/ 738 w 1616"/>
                <a:gd name="T19" fmla="*/ 427 h 1602"/>
                <a:gd name="T20" fmla="*/ 718 w 1616"/>
                <a:gd name="T21" fmla="*/ 415 h 1602"/>
                <a:gd name="T22" fmla="*/ 712 w 1616"/>
                <a:gd name="T23" fmla="*/ 415 h 1602"/>
                <a:gd name="T24" fmla="*/ 686 w 1616"/>
                <a:gd name="T25" fmla="*/ 425 h 1602"/>
                <a:gd name="T26" fmla="*/ 648 w 1616"/>
                <a:gd name="T27" fmla="*/ 453 h 1602"/>
                <a:gd name="T28" fmla="*/ 517 w 1616"/>
                <a:gd name="T29" fmla="*/ 360 h 1602"/>
                <a:gd name="T30" fmla="*/ 1031 w 1616"/>
                <a:gd name="T31" fmla="*/ 119 h 1602"/>
                <a:gd name="T32" fmla="*/ 992 w 1616"/>
                <a:gd name="T33" fmla="*/ 152 h 1602"/>
                <a:gd name="T34" fmla="*/ 960 w 1616"/>
                <a:gd name="T35" fmla="*/ 186 h 1602"/>
                <a:gd name="T36" fmla="*/ 948 w 1616"/>
                <a:gd name="T37" fmla="*/ 206 h 1602"/>
                <a:gd name="T38" fmla="*/ 948 w 1616"/>
                <a:gd name="T39" fmla="*/ 212 h 1602"/>
                <a:gd name="T40" fmla="*/ 958 w 1616"/>
                <a:gd name="T41" fmla="*/ 245 h 1602"/>
                <a:gd name="T42" fmla="*/ 988 w 1616"/>
                <a:gd name="T43" fmla="*/ 289 h 1602"/>
                <a:gd name="T44" fmla="*/ 1371 w 1616"/>
                <a:gd name="T45" fmla="*/ 773 h 1602"/>
                <a:gd name="T46" fmla="*/ 1409 w 1616"/>
                <a:gd name="T47" fmla="*/ 814 h 1602"/>
                <a:gd name="T48" fmla="*/ 1436 w 1616"/>
                <a:gd name="T49" fmla="*/ 829 h 1602"/>
                <a:gd name="T50" fmla="*/ 1442 w 1616"/>
                <a:gd name="T51" fmla="*/ 829 h 1602"/>
                <a:gd name="T52" fmla="*/ 1456 w 1616"/>
                <a:gd name="T53" fmla="*/ 827 h 1602"/>
                <a:gd name="T54" fmla="*/ 1492 w 1616"/>
                <a:gd name="T55" fmla="*/ 805 h 1602"/>
                <a:gd name="T56" fmla="*/ 1542 w 1616"/>
                <a:gd name="T57" fmla="*/ 767 h 1602"/>
                <a:gd name="T58" fmla="*/ 1223 w 1616"/>
                <a:gd name="T59" fmla="*/ 1247 h 1602"/>
                <a:gd name="T60" fmla="*/ 1153 w 1616"/>
                <a:gd name="T61" fmla="*/ 1103 h 1602"/>
                <a:gd name="T62" fmla="*/ 1175 w 1616"/>
                <a:gd name="T63" fmla="*/ 1082 h 1602"/>
                <a:gd name="T64" fmla="*/ 1201 w 1616"/>
                <a:gd name="T65" fmla="*/ 1046 h 1602"/>
                <a:gd name="T66" fmla="*/ 1205 w 1616"/>
                <a:gd name="T67" fmla="*/ 1034 h 1602"/>
                <a:gd name="T68" fmla="*/ 1203 w 1616"/>
                <a:gd name="T69" fmla="*/ 1019 h 1602"/>
                <a:gd name="T70" fmla="*/ 1183 w 1616"/>
                <a:gd name="T71" fmla="*/ 979 h 1602"/>
                <a:gd name="T72" fmla="*/ 924 w 1616"/>
                <a:gd name="T73" fmla="*/ 655 h 1602"/>
                <a:gd name="T74" fmla="*/ 852 w 1616"/>
                <a:gd name="T75" fmla="*/ 1224 h 1602"/>
                <a:gd name="T76" fmla="*/ 894 w 1616"/>
                <a:gd name="T77" fmla="*/ 1271 h 1602"/>
                <a:gd name="T78" fmla="*/ 902 w 1616"/>
                <a:gd name="T79" fmla="*/ 1277 h 1602"/>
                <a:gd name="T80" fmla="*/ 916 w 1616"/>
                <a:gd name="T81" fmla="*/ 1284 h 1602"/>
                <a:gd name="T82" fmla="*/ 934 w 1616"/>
                <a:gd name="T83" fmla="*/ 1281 h 1602"/>
                <a:gd name="T84" fmla="*/ 944 w 1616"/>
                <a:gd name="T85" fmla="*/ 1277 h 1602"/>
                <a:gd name="T86" fmla="*/ 990 w 1616"/>
                <a:gd name="T87" fmla="*/ 1241 h 1602"/>
                <a:gd name="T88" fmla="*/ 1119 w 1616"/>
                <a:gd name="T89" fmla="*/ 1339 h 1602"/>
                <a:gd name="T90" fmla="*/ 605 w 1616"/>
                <a:gd name="T91" fmla="*/ 1579 h 1602"/>
                <a:gd name="T92" fmla="*/ 638 w 1616"/>
                <a:gd name="T93" fmla="*/ 1553 h 1602"/>
                <a:gd name="T94" fmla="*/ 674 w 1616"/>
                <a:gd name="T95" fmla="*/ 1515 h 1602"/>
                <a:gd name="T96" fmla="*/ 686 w 1616"/>
                <a:gd name="T97" fmla="*/ 1491 h 1602"/>
                <a:gd name="T98" fmla="*/ 688 w 1616"/>
                <a:gd name="T99" fmla="*/ 1485 h 1602"/>
                <a:gd name="T100" fmla="*/ 678 w 1616"/>
                <a:gd name="T101" fmla="*/ 1455 h 1602"/>
                <a:gd name="T102" fmla="*/ 652 w 1616"/>
                <a:gd name="T103" fmla="*/ 1415 h 1602"/>
                <a:gd name="T104" fmla="*/ 267 w 1616"/>
                <a:gd name="T105" fmla="*/ 932 h 1602"/>
                <a:gd name="T106" fmla="*/ 229 w 1616"/>
                <a:gd name="T107" fmla="*/ 886 h 1602"/>
                <a:gd name="T108" fmla="*/ 196 w 1616"/>
                <a:gd name="T109" fmla="*/ 870 h 1602"/>
                <a:gd name="T110" fmla="*/ 182 w 1616"/>
                <a:gd name="T111" fmla="*/ 870 h 1602"/>
                <a:gd name="T112" fmla="*/ 152 w 1616"/>
                <a:gd name="T113" fmla="*/ 886 h 1602"/>
                <a:gd name="T114" fmla="*/ 94 w 1616"/>
                <a:gd name="T115" fmla="*/ 934 h 160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616" h="1602">
                  <a:moveTo>
                    <a:pt x="0" y="766"/>
                  </a:moveTo>
                  <a:lnTo>
                    <a:pt x="408" y="426"/>
                  </a:lnTo>
                  <a:lnTo>
                    <a:pt x="504" y="540"/>
                  </a:lnTo>
                  <a:lnTo>
                    <a:pt x="466" y="572"/>
                  </a:lnTo>
                  <a:lnTo>
                    <a:pt x="448" y="588"/>
                  </a:lnTo>
                  <a:lnTo>
                    <a:pt x="436" y="602"/>
                  </a:lnTo>
                  <a:lnTo>
                    <a:pt x="428" y="614"/>
                  </a:lnTo>
                  <a:lnTo>
                    <a:pt x="424" y="626"/>
                  </a:lnTo>
                  <a:lnTo>
                    <a:pt x="426" y="632"/>
                  </a:lnTo>
                  <a:lnTo>
                    <a:pt x="426" y="640"/>
                  </a:lnTo>
                  <a:lnTo>
                    <a:pt x="434" y="656"/>
                  </a:lnTo>
                  <a:lnTo>
                    <a:pt x="446" y="676"/>
                  </a:lnTo>
                  <a:lnTo>
                    <a:pt x="466" y="700"/>
                  </a:lnTo>
                  <a:lnTo>
                    <a:pt x="696" y="978"/>
                  </a:lnTo>
                  <a:lnTo>
                    <a:pt x="766" y="440"/>
                  </a:lnTo>
                  <a:lnTo>
                    <a:pt x="746" y="416"/>
                  </a:lnTo>
                  <a:lnTo>
                    <a:pt x="728" y="402"/>
                  </a:lnTo>
                  <a:lnTo>
                    <a:pt x="714" y="392"/>
                  </a:lnTo>
                  <a:lnTo>
                    <a:pt x="708" y="390"/>
                  </a:lnTo>
                  <a:lnTo>
                    <a:pt x="702" y="390"/>
                  </a:lnTo>
                  <a:lnTo>
                    <a:pt x="690" y="394"/>
                  </a:lnTo>
                  <a:lnTo>
                    <a:pt x="676" y="400"/>
                  </a:lnTo>
                  <a:lnTo>
                    <a:pt x="658" y="412"/>
                  </a:lnTo>
                  <a:lnTo>
                    <a:pt x="638" y="428"/>
                  </a:lnTo>
                  <a:lnTo>
                    <a:pt x="608" y="454"/>
                  </a:lnTo>
                  <a:lnTo>
                    <a:pt x="512" y="340"/>
                  </a:lnTo>
                  <a:lnTo>
                    <a:pt x="922" y="0"/>
                  </a:lnTo>
                  <a:lnTo>
                    <a:pt x="1016" y="114"/>
                  </a:lnTo>
                  <a:lnTo>
                    <a:pt x="982" y="142"/>
                  </a:lnTo>
                  <a:lnTo>
                    <a:pt x="964" y="160"/>
                  </a:lnTo>
                  <a:lnTo>
                    <a:pt x="950" y="176"/>
                  </a:lnTo>
                  <a:lnTo>
                    <a:pt x="940" y="190"/>
                  </a:lnTo>
                  <a:lnTo>
                    <a:pt x="938" y="196"/>
                  </a:lnTo>
                  <a:lnTo>
                    <a:pt x="938" y="202"/>
                  </a:lnTo>
                  <a:lnTo>
                    <a:pt x="940" y="214"/>
                  </a:lnTo>
                  <a:lnTo>
                    <a:pt x="948" y="230"/>
                  </a:lnTo>
                  <a:lnTo>
                    <a:pt x="960" y="250"/>
                  </a:lnTo>
                  <a:lnTo>
                    <a:pt x="978" y="274"/>
                  </a:lnTo>
                  <a:lnTo>
                    <a:pt x="1356" y="728"/>
                  </a:lnTo>
                  <a:lnTo>
                    <a:pt x="1376" y="752"/>
                  </a:lnTo>
                  <a:lnTo>
                    <a:pt x="1394" y="768"/>
                  </a:lnTo>
                  <a:lnTo>
                    <a:pt x="1410" y="778"/>
                  </a:lnTo>
                  <a:lnTo>
                    <a:pt x="1416" y="782"/>
                  </a:lnTo>
                  <a:lnTo>
                    <a:pt x="1422" y="782"/>
                  </a:lnTo>
                  <a:lnTo>
                    <a:pt x="1428" y="782"/>
                  </a:lnTo>
                  <a:lnTo>
                    <a:pt x="1436" y="780"/>
                  </a:lnTo>
                  <a:lnTo>
                    <a:pt x="1452" y="774"/>
                  </a:lnTo>
                  <a:lnTo>
                    <a:pt x="1472" y="760"/>
                  </a:lnTo>
                  <a:lnTo>
                    <a:pt x="1498" y="740"/>
                  </a:lnTo>
                  <a:lnTo>
                    <a:pt x="1522" y="722"/>
                  </a:lnTo>
                  <a:lnTo>
                    <a:pt x="1616" y="836"/>
                  </a:lnTo>
                  <a:lnTo>
                    <a:pt x="1208" y="1176"/>
                  </a:lnTo>
                  <a:lnTo>
                    <a:pt x="1112" y="1062"/>
                  </a:lnTo>
                  <a:lnTo>
                    <a:pt x="1138" y="1040"/>
                  </a:lnTo>
                  <a:lnTo>
                    <a:pt x="1160" y="1020"/>
                  </a:lnTo>
                  <a:lnTo>
                    <a:pt x="1176" y="1002"/>
                  </a:lnTo>
                  <a:lnTo>
                    <a:pt x="1186" y="986"/>
                  </a:lnTo>
                  <a:lnTo>
                    <a:pt x="1188" y="980"/>
                  </a:lnTo>
                  <a:lnTo>
                    <a:pt x="1190" y="974"/>
                  </a:lnTo>
                  <a:lnTo>
                    <a:pt x="1188" y="960"/>
                  </a:lnTo>
                  <a:lnTo>
                    <a:pt x="1180" y="944"/>
                  </a:lnTo>
                  <a:lnTo>
                    <a:pt x="1168" y="924"/>
                  </a:lnTo>
                  <a:lnTo>
                    <a:pt x="1150" y="900"/>
                  </a:lnTo>
                  <a:lnTo>
                    <a:pt x="914" y="618"/>
                  </a:lnTo>
                  <a:lnTo>
                    <a:pt x="842" y="1154"/>
                  </a:lnTo>
                  <a:lnTo>
                    <a:pt x="874" y="1188"/>
                  </a:lnTo>
                  <a:lnTo>
                    <a:pt x="884" y="1198"/>
                  </a:lnTo>
                  <a:lnTo>
                    <a:pt x="892" y="1204"/>
                  </a:lnTo>
                  <a:lnTo>
                    <a:pt x="900" y="1208"/>
                  </a:lnTo>
                  <a:lnTo>
                    <a:pt x="906" y="1210"/>
                  </a:lnTo>
                  <a:lnTo>
                    <a:pt x="914" y="1210"/>
                  </a:lnTo>
                  <a:lnTo>
                    <a:pt x="924" y="1208"/>
                  </a:lnTo>
                  <a:lnTo>
                    <a:pt x="934" y="1204"/>
                  </a:lnTo>
                  <a:lnTo>
                    <a:pt x="946" y="1198"/>
                  </a:lnTo>
                  <a:lnTo>
                    <a:pt x="980" y="1170"/>
                  </a:lnTo>
                  <a:lnTo>
                    <a:pt x="1008" y="1148"/>
                  </a:lnTo>
                  <a:lnTo>
                    <a:pt x="1104" y="1262"/>
                  </a:lnTo>
                  <a:lnTo>
                    <a:pt x="694" y="1602"/>
                  </a:lnTo>
                  <a:lnTo>
                    <a:pt x="600" y="1488"/>
                  </a:lnTo>
                  <a:lnTo>
                    <a:pt x="628" y="1464"/>
                  </a:lnTo>
                  <a:lnTo>
                    <a:pt x="650" y="1444"/>
                  </a:lnTo>
                  <a:lnTo>
                    <a:pt x="664" y="1428"/>
                  </a:lnTo>
                  <a:lnTo>
                    <a:pt x="674" y="1412"/>
                  </a:lnTo>
                  <a:lnTo>
                    <a:pt x="676" y="1406"/>
                  </a:lnTo>
                  <a:lnTo>
                    <a:pt x="678" y="1400"/>
                  </a:lnTo>
                  <a:lnTo>
                    <a:pt x="676" y="1386"/>
                  </a:lnTo>
                  <a:lnTo>
                    <a:pt x="668" y="1372"/>
                  </a:lnTo>
                  <a:lnTo>
                    <a:pt x="658" y="1354"/>
                  </a:lnTo>
                  <a:lnTo>
                    <a:pt x="642" y="1334"/>
                  </a:lnTo>
                  <a:lnTo>
                    <a:pt x="262" y="878"/>
                  </a:lnTo>
                  <a:lnTo>
                    <a:pt x="242" y="854"/>
                  </a:lnTo>
                  <a:lnTo>
                    <a:pt x="224" y="836"/>
                  </a:lnTo>
                  <a:lnTo>
                    <a:pt x="208" y="824"/>
                  </a:lnTo>
                  <a:lnTo>
                    <a:pt x="196" y="820"/>
                  </a:lnTo>
                  <a:lnTo>
                    <a:pt x="182" y="820"/>
                  </a:lnTo>
                  <a:lnTo>
                    <a:pt x="168" y="826"/>
                  </a:lnTo>
                  <a:lnTo>
                    <a:pt x="152" y="836"/>
                  </a:lnTo>
                  <a:lnTo>
                    <a:pt x="132" y="850"/>
                  </a:lnTo>
                  <a:lnTo>
                    <a:pt x="94" y="880"/>
                  </a:lnTo>
                  <a:lnTo>
                    <a:pt x="0" y="7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311"/>
            <p:cNvSpPr>
              <a:spLocks/>
            </p:cNvSpPr>
            <p:nvPr userDrawn="1"/>
          </p:nvSpPr>
          <p:spPr bwMode="auto">
            <a:xfrm>
              <a:off x="10017" y="3715"/>
              <a:ext cx="1600" cy="1601"/>
            </a:xfrm>
            <a:custGeom>
              <a:avLst/>
              <a:gdLst>
                <a:gd name="T0" fmla="*/ 330 w 1592"/>
                <a:gd name="T1" fmla="*/ 512 h 1612"/>
                <a:gd name="T2" fmla="*/ 420 w 1592"/>
                <a:gd name="T3" fmla="*/ 639 h 1612"/>
                <a:gd name="T4" fmla="*/ 408 w 1592"/>
                <a:gd name="T5" fmla="*/ 655 h 1612"/>
                <a:gd name="T6" fmla="*/ 394 w 1592"/>
                <a:gd name="T7" fmla="*/ 687 h 1612"/>
                <a:gd name="T8" fmla="*/ 392 w 1592"/>
                <a:gd name="T9" fmla="*/ 699 h 1612"/>
                <a:gd name="T10" fmla="*/ 398 w 1592"/>
                <a:gd name="T11" fmla="*/ 711 h 1612"/>
                <a:gd name="T12" fmla="*/ 426 w 1592"/>
                <a:gd name="T13" fmla="*/ 741 h 1612"/>
                <a:gd name="T14" fmla="*/ 748 w 1592"/>
                <a:gd name="T15" fmla="*/ 969 h 1612"/>
                <a:gd name="T16" fmla="*/ 687 w 1592"/>
                <a:gd name="T17" fmla="*/ 449 h 1612"/>
                <a:gd name="T18" fmla="*/ 641 w 1592"/>
                <a:gd name="T19" fmla="*/ 419 h 1612"/>
                <a:gd name="T20" fmla="*/ 619 w 1592"/>
                <a:gd name="T21" fmla="*/ 415 h 1612"/>
                <a:gd name="T22" fmla="*/ 613 w 1592"/>
                <a:gd name="T23" fmla="*/ 415 h 1612"/>
                <a:gd name="T24" fmla="*/ 591 w 1592"/>
                <a:gd name="T25" fmla="*/ 431 h 1612"/>
                <a:gd name="T26" fmla="*/ 561 w 1592"/>
                <a:gd name="T27" fmla="*/ 467 h 1612"/>
                <a:gd name="T28" fmla="*/ 412 w 1592"/>
                <a:gd name="T29" fmla="*/ 409 h 1612"/>
                <a:gd name="T30" fmla="*/ 862 w 1592"/>
                <a:gd name="T31" fmla="*/ 85 h 1612"/>
                <a:gd name="T32" fmla="*/ 834 w 1592"/>
                <a:gd name="T33" fmla="*/ 121 h 1612"/>
                <a:gd name="T34" fmla="*/ 810 w 1592"/>
                <a:gd name="T35" fmla="*/ 161 h 1612"/>
                <a:gd name="T36" fmla="*/ 804 w 1592"/>
                <a:gd name="T37" fmla="*/ 183 h 1612"/>
                <a:gd name="T38" fmla="*/ 804 w 1592"/>
                <a:gd name="T39" fmla="*/ 187 h 1612"/>
                <a:gd name="T40" fmla="*/ 820 w 1592"/>
                <a:gd name="T41" fmla="*/ 213 h 1612"/>
                <a:gd name="T42" fmla="*/ 860 w 1592"/>
                <a:gd name="T43" fmla="*/ 244 h 1612"/>
                <a:gd name="T44" fmla="*/ 1347 w 1592"/>
                <a:gd name="T45" fmla="*/ 590 h 1612"/>
                <a:gd name="T46" fmla="*/ 1393 w 1592"/>
                <a:gd name="T47" fmla="*/ 620 h 1612"/>
                <a:gd name="T48" fmla="*/ 1419 w 1592"/>
                <a:gd name="T49" fmla="*/ 628 h 1612"/>
                <a:gd name="T50" fmla="*/ 1425 w 1592"/>
                <a:gd name="T51" fmla="*/ 628 h 1612"/>
                <a:gd name="T52" fmla="*/ 1437 w 1592"/>
                <a:gd name="T53" fmla="*/ 624 h 1612"/>
                <a:gd name="T54" fmla="*/ 1469 w 1592"/>
                <a:gd name="T55" fmla="*/ 594 h 1612"/>
                <a:gd name="T56" fmla="*/ 1509 w 1592"/>
                <a:gd name="T57" fmla="*/ 546 h 1612"/>
                <a:gd name="T58" fmla="*/ 1301 w 1592"/>
                <a:gd name="T59" fmla="*/ 1045 h 1612"/>
                <a:gd name="T60" fmla="*/ 1202 w 1592"/>
                <a:gd name="T61" fmla="*/ 930 h 1612"/>
                <a:gd name="T62" fmla="*/ 1218 w 1592"/>
                <a:gd name="T63" fmla="*/ 908 h 1612"/>
                <a:gd name="T64" fmla="*/ 1236 w 1592"/>
                <a:gd name="T65" fmla="*/ 870 h 1612"/>
                <a:gd name="T66" fmla="*/ 1236 w 1592"/>
                <a:gd name="T67" fmla="*/ 858 h 1612"/>
                <a:gd name="T68" fmla="*/ 1232 w 1592"/>
                <a:gd name="T69" fmla="*/ 844 h 1612"/>
                <a:gd name="T70" fmla="*/ 1204 w 1592"/>
                <a:gd name="T71" fmla="*/ 814 h 1612"/>
                <a:gd name="T72" fmla="*/ 878 w 1592"/>
                <a:gd name="T73" fmla="*/ 584 h 1612"/>
                <a:gd name="T74" fmla="*/ 935 w 1592"/>
                <a:gd name="T75" fmla="*/ 1102 h 1612"/>
                <a:gd name="T76" fmla="*/ 985 w 1592"/>
                <a:gd name="T77" fmla="*/ 1136 h 1612"/>
                <a:gd name="T78" fmla="*/ 995 w 1592"/>
                <a:gd name="T79" fmla="*/ 1140 h 1612"/>
                <a:gd name="T80" fmla="*/ 1009 w 1592"/>
                <a:gd name="T81" fmla="*/ 1142 h 1612"/>
                <a:gd name="T82" fmla="*/ 1025 w 1592"/>
                <a:gd name="T83" fmla="*/ 1138 h 1612"/>
                <a:gd name="T84" fmla="*/ 1035 w 1592"/>
                <a:gd name="T85" fmla="*/ 1130 h 1612"/>
                <a:gd name="T86" fmla="*/ 1073 w 1592"/>
                <a:gd name="T87" fmla="*/ 1087 h 1612"/>
                <a:gd name="T88" fmla="*/ 1220 w 1592"/>
                <a:gd name="T89" fmla="*/ 1148 h 1612"/>
                <a:gd name="T90" fmla="*/ 770 w 1592"/>
                <a:gd name="T91" fmla="*/ 1472 h 1612"/>
                <a:gd name="T92" fmla="*/ 792 w 1592"/>
                <a:gd name="T93" fmla="*/ 1444 h 1612"/>
                <a:gd name="T94" fmla="*/ 818 w 1592"/>
                <a:gd name="T95" fmla="*/ 1400 h 1612"/>
                <a:gd name="T96" fmla="*/ 826 w 1592"/>
                <a:gd name="T97" fmla="*/ 1377 h 1612"/>
                <a:gd name="T98" fmla="*/ 826 w 1592"/>
                <a:gd name="T99" fmla="*/ 1372 h 1612"/>
                <a:gd name="T100" fmla="*/ 810 w 1592"/>
                <a:gd name="T101" fmla="*/ 1348 h 1612"/>
                <a:gd name="T102" fmla="*/ 776 w 1592"/>
                <a:gd name="T103" fmla="*/ 1317 h 1612"/>
                <a:gd name="T104" fmla="*/ 287 w 1592"/>
                <a:gd name="T105" fmla="*/ 969 h 1612"/>
                <a:gd name="T106" fmla="*/ 239 w 1592"/>
                <a:gd name="T107" fmla="*/ 940 h 1612"/>
                <a:gd name="T108" fmla="*/ 215 w 1592"/>
                <a:gd name="T109" fmla="*/ 932 h 1612"/>
                <a:gd name="T110" fmla="*/ 209 w 1592"/>
                <a:gd name="T111" fmla="*/ 932 h 1612"/>
                <a:gd name="T112" fmla="*/ 183 w 1592"/>
                <a:gd name="T113" fmla="*/ 942 h 1612"/>
                <a:gd name="T114" fmla="*/ 153 w 1592"/>
                <a:gd name="T115" fmla="*/ 973 h 1612"/>
                <a:gd name="T116" fmla="*/ 0 w 1592"/>
                <a:gd name="T117" fmla="*/ 925 h 161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592" h="1612">
                  <a:moveTo>
                    <a:pt x="0" y="956"/>
                  </a:moveTo>
                  <a:lnTo>
                    <a:pt x="320" y="532"/>
                  </a:lnTo>
                  <a:lnTo>
                    <a:pt x="440" y="622"/>
                  </a:lnTo>
                  <a:lnTo>
                    <a:pt x="410" y="660"/>
                  </a:lnTo>
                  <a:lnTo>
                    <a:pt x="398" y="680"/>
                  </a:lnTo>
                  <a:lnTo>
                    <a:pt x="388" y="698"/>
                  </a:lnTo>
                  <a:lnTo>
                    <a:pt x="384" y="712"/>
                  </a:lnTo>
                  <a:lnTo>
                    <a:pt x="382" y="724"/>
                  </a:lnTo>
                  <a:lnTo>
                    <a:pt x="384" y="730"/>
                  </a:lnTo>
                  <a:lnTo>
                    <a:pt x="388" y="736"/>
                  </a:lnTo>
                  <a:lnTo>
                    <a:pt x="398" y="750"/>
                  </a:lnTo>
                  <a:lnTo>
                    <a:pt x="416" y="766"/>
                  </a:lnTo>
                  <a:lnTo>
                    <a:pt x="438" y="786"/>
                  </a:lnTo>
                  <a:lnTo>
                    <a:pt x="728" y="1004"/>
                  </a:lnTo>
                  <a:lnTo>
                    <a:pt x="672" y="464"/>
                  </a:lnTo>
                  <a:lnTo>
                    <a:pt x="648" y="446"/>
                  </a:lnTo>
                  <a:lnTo>
                    <a:pt x="626" y="434"/>
                  </a:lnTo>
                  <a:lnTo>
                    <a:pt x="610" y="430"/>
                  </a:lnTo>
                  <a:lnTo>
                    <a:pt x="604" y="430"/>
                  </a:lnTo>
                  <a:lnTo>
                    <a:pt x="598" y="430"/>
                  </a:lnTo>
                  <a:lnTo>
                    <a:pt x="588" y="436"/>
                  </a:lnTo>
                  <a:lnTo>
                    <a:pt x="576" y="446"/>
                  </a:lnTo>
                  <a:lnTo>
                    <a:pt x="562" y="462"/>
                  </a:lnTo>
                  <a:lnTo>
                    <a:pt x="546" y="482"/>
                  </a:lnTo>
                  <a:lnTo>
                    <a:pt x="520" y="514"/>
                  </a:lnTo>
                  <a:lnTo>
                    <a:pt x="402" y="424"/>
                  </a:lnTo>
                  <a:lnTo>
                    <a:pt x="722" y="0"/>
                  </a:lnTo>
                  <a:lnTo>
                    <a:pt x="842" y="90"/>
                  </a:lnTo>
                  <a:lnTo>
                    <a:pt x="814" y="126"/>
                  </a:lnTo>
                  <a:lnTo>
                    <a:pt x="800" y="146"/>
                  </a:lnTo>
                  <a:lnTo>
                    <a:pt x="790" y="166"/>
                  </a:lnTo>
                  <a:lnTo>
                    <a:pt x="784" y="180"/>
                  </a:lnTo>
                  <a:lnTo>
                    <a:pt x="784" y="188"/>
                  </a:lnTo>
                  <a:lnTo>
                    <a:pt x="784" y="192"/>
                  </a:lnTo>
                  <a:lnTo>
                    <a:pt x="790" y="204"/>
                  </a:lnTo>
                  <a:lnTo>
                    <a:pt x="800" y="218"/>
                  </a:lnTo>
                  <a:lnTo>
                    <a:pt x="818" y="236"/>
                  </a:lnTo>
                  <a:lnTo>
                    <a:pt x="840" y="254"/>
                  </a:lnTo>
                  <a:lnTo>
                    <a:pt x="1312" y="610"/>
                  </a:lnTo>
                  <a:lnTo>
                    <a:pt x="1338" y="628"/>
                  </a:lnTo>
                  <a:lnTo>
                    <a:pt x="1358" y="640"/>
                  </a:lnTo>
                  <a:lnTo>
                    <a:pt x="1376" y="646"/>
                  </a:lnTo>
                  <a:lnTo>
                    <a:pt x="1384" y="648"/>
                  </a:lnTo>
                  <a:lnTo>
                    <a:pt x="1390" y="648"/>
                  </a:lnTo>
                  <a:lnTo>
                    <a:pt x="1396" y="646"/>
                  </a:lnTo>
                  <a:lnTo>
                    <a:pt x="1402" y="644"/>
                  </a:lnTo>
                  <a:lnTo>
                    <a:pt x="1416" y="632"/>
                  </a:lnTo>
                  <a:lnTo>
                    <a:pt x="1434" y="614"/>
                  </a:lnTo>
                  <a:lnTo>
                    <a:pt x="1452" y="590"/>
                  </a:lnTo>
                  <a:lnTo>
                    <a:pt x="1472" y="566"/>
                  </a:lnTo>
                  <a:lnTo>
                    <a:pt x="1592" y="656"/>
                  </a:lnTo>
                  <a:lnTo>
                    <a:pt x="1270" y="1080"/>
                  </a:lnTo>
                  <a:lnTo>
                    <a:pt x="1152" y="990"/>
                  </a:lnTo>
                  <a:lnTo>
                    <a:pt x="1172" y="962"/>
                  </a:lnTo>
                  <a:lnTo>
                    <a:pt x="1188" y="938"/>
                  </a:lnTo>
                  <a:lnTo>
                    <a:pt x="1200" y="918"/>
                  </a:lnTo>
                  <a:lnTo>
                    <a:pt x="1206" y="900"/>
                  </a:lnTo>
                  <a:lnTo>
                    <a:pt x="1208" y="894"/>
                  </a:lnTo>
                  <a:lnTo>
                    <a:pt x="1206" y="888"/>
                  </a:lnTo>
                  <a:lnTo>
                    <a:pt x="1202" y="874"/>
                  </a:lnTo>
                  <a:lnTo>
                    <a:pt x="1190" y="860"/>
                  </a:lnTo>
                  <a:lnTo>
                    <a:pt x="1174" y="844"/>
                  </a:lnTo>
                  <a:lnTo>
                    <a:pt x="1150" y="824"/>
                  </a:lnTo>
                  <a:lnTo>
                    <a:pt x="858" y="604"/>
                  </a:lnTo>
                  <a:lnTo>
                    <a:pt x="910" y="1142"/>
                  </a:lnTo>
                  <a:lnTo>
                    <a:pt x="948" y="1168"/>
                  </a:lnTo>
                  <a:lnTo>
                    <a:pt x="960" y="1176"/>
                  </a:lnTo>
                  <a:lnTo>
                    <a:pt x="970" y="1180"/>
                  </a:lnTo>
                  <a:lnTo>
                    <a:pt x="978" y="1182"/>
                  </a:lnTo>
                  <a:lnTo>
                    <a:pt x="984" y="1182"/>
                  </a:lnTo>
                  <a:lnTo>
                    <a:pt x="992" y="1180"/>
                  </a:lnTo>
                  <a:lnTo>
                    <a:pt x="1000" y="1178"/>
                  </a:lnTo>
                  <a:lnTo>
                    <a:pt x="1010" y="1170"/>
                  </a:lnTo>
                  <a:lnTo>
                    <a:pt x="1020" y="1160"/>
                  </a:lnTo>
                  <a:lnTo>
                    <a:pt x="1048" y="1126"/>
                  </a:lnTo>
                  <a:lnTo>
                    <a:pt x="1070" y="1098"/>
                  </a:lnTo>
                  <a:lnTo>
                    <a:pt x="1190" y="1188"/>
                  </a:lnTo>
                  <a:lnTo>
                    <a:pt x="868" y="1612"/>
                  </a:lnTo>
                  <a:lnTo>
                    <a:pt x="750" y="1522"/>
                  </a:lnTo>
                  <a:lnTo>
                    <a:pt x="772" y="1494"/>
                  </a:lnTo>
                  <a:lnTo>
                    <a:pt x="788" y="1470"/>
                  </a:lnTo>
                  <a:lnTo>
                    <a:pt x="798" y="1450"/>
                  </a:lnTo>
                  <a:lnTo>
                    <a:pt x="804" y="1432"/>
                  </a:lnTo>
                  <a:lnTo>
                    <a:pt x="806" y="1426"/>
                  </a:lnTo>
                  <a:lnTo>
                    <a:pt x="806" y="1420"/>
                  </a:lnTo>
                  <a:lnTo>
                    <a:pt x="800" y="1406"/>
                  </a:lnTo>
                  <a:lnTo>
                    <a:pt x="790" y="1394"/>
                  </a:lnTo>
                  <a:lnTo>
                    <a:pt x="776" y="1378"/>
                  </a:lnTo>
                  <a:lnTo>
                    <a:pt x="756" y="1362"/>
                  </a:lnTo>
                  <a:lnTo>
                    <a:pt x="282" y="1004"/>
                  </a:lnTo>
                  <a:lnTo>
                    <a:pt x="256" y="986"/>
                  </a:lnTo>
                  <a:lnTo>
                    <a:pt x="234" y="974"/>
                  </a:lnTo>
                  <a:lnTo>
                    <a:pt x="218" y="966"/>
                  </a:lnTo>
                  <a:lnTo>
                    <a:pt x="210" y="964"/>
                  </a:lnTo>
                  <a:lnTo>
                    <a:pt x="204" y="964"/>
                  </a:lnTo>
                  <a:lnTo>
                    <a:pt x="192" y="968"/>
                  </a:lnTo>
                  <a:lnTo>
                    <a:pt x="178" y="976"/>
                  </a:lnTo>
                  <a:lnTo>
                    <a:pt x="164" y="990"/>
                  </a:lnTo>
                  <a:lnTo>
                    <a:pt x="148" y="1008"/>
                  </a:lnTo>
                  <a:lnTo>
                    <a:pt x="120" y="1046"/>
                  </a:lnTo>
                  <a:lnTo>
                    <a:pt x="0" y="9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312"/>
            <p:cNvSpPr>
              <a:spLocks/>
            </p:cNvSpPr>
            <p:nvPr userDrawn="1"/>
          </p:nvSpPr>
          <p:spPr bwMode="auto">
            <a:xfrm>
              <a:off x="3216" y="-4488"/>
              <a:ext cx="1960" cy="420"/>
            </a:xfrm>
            <a:custGeom>
              <a:avLst/>
              <a:gdLst>
                <a:gd name="T0" fmla="*/ 0 w 1954"/>
                <a:gd name="T1" fmla="*/ 307 h 418"/>
                <a:gd name="T2" fmla="*/ 30 w 1954"/>
                <a:gd name="T3" fmla="*/ 269 h 418"/>
                <a:gd name="T4" fmla="*/ 84 w 1954"/>
                <a:gd name="T5" fmla="*/ 213 h 418"/>
                <a:gd name="T6" fmla="*/ 162 w 1954"/>
                <a:gd name="T7" fmla="*/ 147 h 418"/>
                <a:gd name="T8" fmla="*/ 217 w 1954"/>
                <a:gd name="T9" fmla="*/ 113 h 418"/>
                <a:gd name="T10" fmla="*/ 273 w 1954"/>
                <a:gd name="T11" fmla="*/ 76 h 418"/>
                <a:gd name="T12" fmla="*/ 337 w 1954"/>
                <a:gd name="T13" fmla="*/ 48 h 418"/>
                <a:gd name="T14" fmla="*/ 407 w 1954"/>
                <a:gd name="T15" fmla="*/ 26 h 418"/>
                <a:gd name="T16" fmla="*/ 483 w 1954"/>
                <a:gd name="T17" fmla="*/ 10 h 418"/>
                <a:gd name="T18" fmla="*/ 570 w 1954"/>
                <a:gd name="T19" fmla="*/ 0 h 418"/>
                <a:gd name="T20" fmla="*/ 660 w 1954"/>
                <a:gd name="T21" fmla="*/ 2 h 418"/>
                <a:gd name="T22" fmla="*/ 756 w 1954"/>
                <a:gd name="T23" fmla="*/ 12 h 418"/>
                <a:gd name="T24" fmla="*/ 865 w 1954"/>
                <a:gd name="T25" fmla="*/ 36 h 418"/>
                <a:gd name="T26" fmla="*/ 1234 w 1954"/>
                <a:gd name="T27" fmla="*/ 149 h 418"/>
                <a:gd name="T28" fmla="*/ 1438 w 1954"/>
                <a:gd name="T29" fmla="*/ 203 h 418"/>
                <a:gd name="T30" fmla="*/ 1555 w 1954"/>
                <a:gd name="T31" fmla="*/ 225 h 418"/>
                <a:gd name="T32" fmla="*/ 1649 w 1954"/>
                <a:gd name="T33" fmla="*/ 235 h 418"/>
                <a:gd name="T34" fmla="*/ 1731 w 1954"/>
                <a:gd name="T35" fmla="*/ 233 h 418"/>
                <a:gd name="T36" fmla="*/ 1807 w 1954"/>
                <a:gd name="T37" fmla="*/ 213 h 418"/>
                <a:gd name="T38" fmla="*/ 1846 w 1954"/>
                <a:gd name="T39" fmla="*/ 197 h 418"/>
                <a:gd name="T40" fmla="*/ 1914 w 1954"/>
                <a:gd name="T41" fmla="*/ 161 h 418"/>
                <a:gd name="T42" fmla="*/ 1948 w 1954"/>
                <a:gd name="T43" fmla="*/ 149 h 418"/>
                <a:gd name="T44" fmla="*/ 1974 w 1954"/>
                <a:gd name="T45" fmla="*/ 147 h 418"/>
                <a:gd name="T46" fmla="*/ 1980 w 1954"/>
                <a:gd name="T47" fmla="*/ 153 h 418"/>
                <a:gd name="T48" fmla="*/ 1984 w 1954"/>
                <a:gd name="T49" fmla="*/ 161 h 418"/>
                <a:gd name="T50" fmla="*/ 1982 w 1954"/>
                <a:gd name="T51" fmla="*/ 177 h 418"/>
                <a:gd name="T52" fmla="*/ 1956 w 1954"/>
                <a:gd name="T53" fmla="*/ 225 h 418"/>
                <a:gd name="T54" fmla="*/ 1854 w 1954"/>
                <a:gd name="T55" fmla="*/ 428 h 418"/>
                <a:gd name="T56" fmla="*/ 1755 w 1954"/>
                <a:gd name="T57" fmla="*/ 316 h 418"/>
                <a:gd name="T58" fmla="*/ 1739 w 1954"/>
                <a:gd name="T59" fmla="*/ 316 h 418"/>
                <a:gd name="T60" fmla="*/ 1615 w 1954"/>
                <a:gd name="T61" fmla="*/ 316 h 418"/>
                <a:gd name="T62" fmla="*/ 1517 w 1954"/>
                <a:gd name="T63" fmla="*/ 307 h 418"/>
                <a:gd name="T64" fmla="*/ 1396 w 1954"/>
                <a:gd name="T65" fmla="*/ 291 h 418"/>
                <a:gd name="T66" fmla="*/ 1264 w 1954"/>
                <a:gd name="T67" fmla="*/ 261 h 418"/>
                <a:gd name="T68" fmla="*/ 1117 w 1954"/>
                <a:gd name="T69" fmla="*/ 219 h 418"/>
                <a:gd name="T70" fmla="*/ 967 w 1954"/>
                <a:gd name="T71" fmla="*/ 159 h 418"/>
                <a:gd name="T72" fmla="*/ 929 w 1954"/>
                <a:gd name="T73" fmla="*/ 143 h 418"/>
                <a:gd name="T74" fmla="*/ 853 w 1954"/>
                <a:gd name="T75" fmla="*/ 119 h 418"/>
                <a:gd name="T76" fmla="*/ 774 w 1954"/>
                <a:gd name="T77" fmla="*/ 100 h 418"/>
                <a:gd name="T78" fmla="*/ 702 w 1954"/>
                <a:gd name="T79" fmla="*/ 96 h 418"/>
                <a:gd name="T80" fmla="*/ 632 w 1954"/>
                <a:gd name="T81" fmla="*/ 98 h 418"/>
                <a:gd name="T82" fmla="*/ 566 w 1954"/>
                <a:gd name="T83" fmla="*/ 111 h 418"/>
                <a:gd name="T84" fmla="*/ 504 w 1954"/>
                <a:gd name="T85" fmla="*/ 127 h 418"/>
                <a:gd name="T86" fmla="*/ 411 w 1954"/>
                <a:gd name="T87" fmla="*/ 155 h 418"/>
                <a:gd name="T88" fmla="*/ 311 w 1954"/>
                <a:gd name="T89" fmla="*/ 199 h 418"/>
                <a:gd name="T90" fmla="*/ 235 w 1954"/>
                <a:gd name="T91" fmla="*/ 245 h 418"/>
                <a:gd name="T92" fmla="*/ 187 w 1954"/>
                <a:gd name="T93" fmla="*/ 277 h 418"/>
                <a:gd name="T94" fmla="*/ 78 w 1954"/>
                <a:gd name="T95" fmla="*/ 398 h 41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954" h="418">
                  <a:moveTo>
                    <a:pt x="0" y="302"/>
                  </a:moveTo>
                  <a:lnTo>
                    <a:pt x="0" y="302"/>
                  </a:lnTo>
                  <a:lnTo>
                    <a:pt x="14" y="284"/>
                  </a:lnTo>
                  <a:lnTo>
                    <a:pt x="30" y="264"/>
                  </a:lnTo>
                  <a:lnTo>
                    <a:pt x="54" y="238"/>
                  </a:lnTo>
                  <a:lnTo>
                    <a:pt x="84" y="208"/>
                  </a:lnTo>
                  <a:lnTo>
                    <a:pt x="120" y="174"/>
                  </a:lnTo>
                  <a:lnTo>
                    <a:pt x="162" y="142"/>
                  </a:lnTo>
                  <a:lnTo>
                    <a:pt x="186" y="124"/>
                  </a:lnTo>
                  <a:lnTo>
                    <a:pt x="212" y="108"/>
                  </a:lnTo>
                  <a:lnTo>
                    <a:pt x="240" y="92"/>
                  </a:lnTo>
                  <a:lnTo>
                    <a:pt x="268" y="76"/>
                  </a:lnTo>
                  <a:lnTo>
                    <a:pt x="300" y="62"/>
                  </a:lnTo>
                  <a:lnTo>
                    <a:pt x="332" y="48"/>
                  </a:lnTo>
                  <a:lnTo>
                    <a:pt x="366" y="36"/>
                  </a:lnTo>
                  <a:lnTo>
                    <a:pt x="402" y="26"/>
                  </a:lnTo>
                  <a:lnTo>
                    <a:pt x="438" y="16"/>
                  </a:lnTo>
                  <a:lnTo>
                    <a:pt x="478" y="10"/>
                  </a:lnTo>
                  <a:lnTo>
                    <a:pt x="518" y="4"/>
                  </a:lnTo>
                  <a:lnTo>
                    <a:pt x="560" y="0"/>
                  </a:lnTo>
                  <a:lnTo>
                    <a:pt x="604" y="0"/>
                  </a:lnTo>
                  <a:lnTo>
                    <a:pt x="650" y="2"/>
                  </a:lnTo>
                  <a:lnTo>
                    <a:pt x="698" y="6"/>
                  </a:lnTo>
                  <a:lnTo>
                    <a:pt x="746" y="12"/>
                  </a:lnTo>
                  <a:lnTo>
                    <a:pt x="798" y="24"/>
                  </a:lnTo>
                  <a:lnTo>
                    <a:pt x="850" y="36"/>
                  </a:lnTo>
                  <a:lnTo>
                    <a:pt x="1214" y="144"/>
                  </a:lnTo>
                  <a:lnTo>
                    <a:pt x="1356" y="182"/>
                  </a:lnTo>
                  <a:lnTo>
                    <a:pt x="1418" y="198"/>
                  </a:lnTo>
                  <a:lnTo>
                    <a:pt x="1476" y="212"/>
                  </a:lnTo>
                  <a:lnTo>
                    <a:pt x="1530" y="220"/>
                  </a:lnTo>
                  <a:lnTo>
                    <a:pt x="1578" y="228"/>
                  </a:lnTo>
                  <a:lnTo>
                    <a:pt x="1624" y="230"/>
                  </a:lnTo>
                  <a:lnTo>
                    <a:pt x="1666" y="230"/>
                  </a:lnTo>
                  <a:lnTo>
                    <a:pt x="1706" y="228"/>
                  </a:lnTo>
                  <a:lnTo>
                    <a:pt x="1744" y="220"/>
                  </a:lnTo>
                  <a:lnTo>
                    <a:pt x="1780" y="208"/>
                  </a:lnTo>
                  <a:lnTo>
                    <a:pt x="1816" y="192"/>
                  </a:lnTo>
                  <a:lnTo>
                    <a:pt x="1852" y="172"/>
                  </a:lnTo>
                  <a:lnTo>
                    <a:pt x="1884" y="156"/>
                  </a:lnTo>
                  <a:lnTo>
                    <a:pt x="1902" y="150"/>
                  </a:lnTo>
                  <a:lnTo>
                    <a:pt x="1918" y="144"/>
                  </a:lnTo>
                  <a:lnTo>
                    <a:pt x="1932" y="142"/>
                  </a:lnTo>
                  <a:lnTo>
                    <a:pt x="1944" y="142"/>
                  </a:lnTo>
                  <a:lnTo>
                    <a:pt x="1948" y="144"/>
                  </a:lnTo>
                  <a:lnTo>
                    <a:pt x="1950" y="148"/>
                  </a:lnTo>
                  <a:lnTo>
                    <a:pt x="1954" y="152"/>
                  </a:lnTo>
                  <a:lnTo>
                    <a:pt x="1954" y="156"/>
                  </a:lnTo>
                  <a:lnTo>
                    <a:pt x="1954" y="164"/>
                  </a:lnTo>
                  <a:lnTo>
                    <a:pt x="1952" y="172"/>
                  </a:lnTo>
                  <a:lnTo>
                    <a:pt x="1942" y="192"/>
                  </a:lnTo>
                  <a:lnTo>
                    <a:pt x="1926" y="220"/>
                  </a:lnTo>
                  <a:lnTo>
                    <a:pt x="1902" y="254"/>
                  </a:lnTo>
                  <a:lnTo>
                    <a:pt x="1824" y="418"/>
                  </a:lnTo>
                  <a:lnTo>
                    <a:pt x="1684" y="402"/>
                  </a:lnTo>
                  <a:lnTo>
                    <a:pt x="1730" y="310"/>
                  </a:lnTo>
                  <a:lnTo>
                    <a:pt x="1714" y="310"/>
                  </a:lnTo>
                  <a:lnTo>
                    <a:pt x="1666" y="312"/>
                  </a:lnTo>
                  <a:lnTo>
                    <a:pt x="1590" y="310"/>
                  </a:lnTo>
                  <a:lnTo>
                    <a:pt x="1544" y="306"/>
                  </a:lnTo>
                  <a:lnTo>
                    <a:pt x="1492" y="302"/>
                  </a:lnTo>
                  <a:lnTo>
                    <a:pt x="1436" y="294"/>
                  </a:lnTo>
                  <a:lnTo>
                    <a:pt x="1376" y="286"/>
                  </a:lnTo>
                  <a:lnTo>
                    <a:pt x="1312" y="272"/>
                  </a:lnTo>
                  <a:lnTo>
                    <a:pt x="1244" y="256"/>
                  </a:lnTo>
                  <a:lnTo>
                    <a:pt x="1174" y="238"/>
                  </a:lnTo>
                  <a:lnTo>
                    <a:pt x="1102" y="214"/>
                  </a:lnTo>
                  <a:lnTo>
                    <a:pt x="1026" y="186"/>
                  </a:lnTo>
                  <a:lnTo>
                    <a:pt x="952" y="154"/>
                  </a:lnTo>
                  <a:lnTo>
                    <a:pt x="914" y="138"/>
                  </a:lnTo>
                  <a:lnTo>
                    <a:pt x="876" y="124"/>
                  </a:lnTo>
                  <a:lnTo>
                    <a:pt x="838" y="114"/>
                  </a:lnTo>
                  <a:lnTo>
                    <a:pt x="802" y="106"/>
                  </a:lnTo>
                  <a:lnTo>
                    <a:pt x="764" y="100"/>
                  </a:lnTo>
                  <a:lnTo>
                    <a:pt x="728" y="96"/>
                  </a:lnTo>
                  <a:lnTo>
                    <a:pt x="692" y="96"/>
                  </a:lnTo>
                  <a:lnTo>
                    <a:pt x="658" y="96"/>
                  </a:lnTo>
                  <a:lnTo>
                    <a:pt x="622" y="98"/>
                  </a:lnTo>
                  <a:lnTo>
                    <a:pt x="590" y="102"/>
                  </a:lnTo>
                  <a:lnTo>
                    <a:pt x="556" y="106"/>
                  </a:lnTo>
                  <a:lnTo>
                    <a:pt x="524" y="114"/>
                  </a:lnTo>
                  <a:lnTo>
                    <a:pt x="494" y="122"/>
                  </a:lnTo>
                  <a:lnTo>
                    <a:pt x="462" y="130"/>
                  </a:lnTo>
                  <a:lnTo>
                    <a:pt x="406" y="150"/>
                  </a:lnTo>
                  <a:lnTo>
                    <a:pt x="354" y="172"/>
                  </a:lnTo>
                  <a:lnTo>
                    <a:pt x="306" y="194"/>
                  </a:lnTo>
                  <a:lnTo>
                    <a:pt x="266" y="218"/>
                  </a:lnTo>
                  <a:lnTo>
                    <a:pt x="230" y="240"/>
                  </a:lnTo>
                  <a:lnTo>
                    <a:pt x="202" y="258"/>
                  </a:lnTo>
                  <a:lnTo>
                    <a:pt x="182" y="272"/>
                  </a:lnTo>
                  <a:lnTo>
                    <a:pt x="164" y="286"/>
                  </a:lnTo>
                  <a:lnTo>
                    <a:pt x="78" y="388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52450" y="356401"/>
            <a:ext cx="6336000" cy="911542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553144" y="1412776"/>
            <a:ext cx="6336000" cy="499892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accent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 dirty="0"/>
          </a:p>
        </p:txBody>
      </p:sp>
      <p:sp>
        <p:nvSpPr>
          <p:cNvPr id="8" name="Текст 4"/>
          <p:cNvSpPr>
            <a:spLocks noGrp="1"/>
          </p:cNvSpPr>
          <p:nvPr>
            <p:ph type="body" sz="quarter" idx="13"/>
          </p:nvPr>
        </p:nvSpPr>
        <p:spPr>
          <a:xfrm>
            <a:off x="552450" y="6051799"/>
            <a:ext cx="8231188" cy="256925"/>
          </a:xfrm>
        </p:spPr>
        <p:txBody>
          <a:bodyPr rtlCol="0">
            <a:noAutofit/>
          </a:bodyPr>
          <a:lstStyle>
            <a:lvl1pPr>
              <a:defRPr lang="ru-RU" smtClean="0">
                <a:solidFill>
                  <a:schemeClr val="tx2">
                    <a:lumMod val="50000"/>
                    <a:lumOff val="50000"/>
                  </a:schemeClr>
                </a:solidFill>
              </a:defRPr>
            </a:lvl1pPr>
            <a:lvl2pPr>
              <a:defRPr lang="ru-RU" smtClean="0">
                <a:solidFill>
                  <a:schemeClr val="tx1"/>
                </a:solidFill>
              </a:defRPr>
            </a:lvl2pPr>
            <a:lvl3pPr>
              <a:defRPr lang="ru-RU" smtClean="0">
                <a:solidFill>
                  <a:schemeClr val="tx1"/>
                </a:solidFill>
              </a:defRPr>
            </a:lvl3pPr>
            <a:lvl4pPr>
              <a:defRPr lang="ru-RU" smtClean="0">
                <a:solidFill>
                  <a:schemeClr val="tx1"/>
                </a:solidFill>
              </a:defRPr>
            </a:lvl4pPr>
            <a:lvl5pPr>
              <a:defRPr lang="ru-RU">
                <a:solidFill>
                  <a:schemeClr val="tx1"/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9" name="Текст 4"/>
          <p:cNvSpPr>
            <a:spLocks noGrp="1"/>
          </p:cNvSpPr>
          <p:nvPr>
            <p:ph type="body" sz="quarter" idx="14"/>
          </p:nvPr>
        </p:nvSpPr>
        <p:spPr>
          <a:xfrm>
            <a:off x="552450" y="6326473"/>
            <a:ext cx="8231188" cy="253851"/>
          </a:xfrm>
        </p:spPr>
        <p:txBody>
          <a:bodyPr rtlCol="0">
            <a:noAutofit/>
          </a:bodyPr>
          <a:lstStyle>
            <a:lvl1pPr>
              <a:defRPr lang="ru-RU" smtClean="0">
                <a:solidFill>
                  <a:schemeClr val="tx2">
                    <a:lumMod val="50000"/>
                    <a:lumOff val="50000"/>
                  </a:schemeClr>
                </a:solidFill>
              </a:defRPr>
            </a:lvl1pPr>
            <a:lvl2pPr>
              <a:defRPr lang="ru-RU" smtClean="0">
                <a:solidFill>
                  <a:schemeClr val="tx1"/>
                </a:solidFill>
              </a:defRPr>
            </a:lvl2pPr>
            <a:lvl3pPr>
              <a:defRPr lang="ru-RU" smtClean="0">
                <a:solidFill>
                  <a:schemeClr val="tx1"/>
                </a:solidFill>
              </a:defRPr>
            </a:lvl3pPr>
            <a:lvl4pPr>
              <a:defRPr lang="ru-RU" smtClean="0">
                <a:solidFill>
                  <a:schemeClr val="tx1"/>
                </a:solidFill>
              </a:defRPr>
            </a:lvl4pPr>
            <a:lvl5pPr>
              <a:defRPr lang="ru-RU">
                <a:solidFill>
                  <a:schemeClr val="tx1"/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2" name="Рисунок 8"/>
          <p:cNvSpPr>
            <a:spLocks noGrp="1"/>
          </p:cNvSpPr>
          <p:nvPr>
            <p:ph type="pic" sz="quarter" idx="15"/>
          </p:nvPr>
        </p:nvSpPr>
        <p:spPr>
          <a:xfrm>
            <a:off x="1976438" y="2888941"/>
            <a:ext cx="5310187" cy="2173597"/>
          </a:xfrm>
          <a:custGeom>
            <a:avLst/>
            <a:gdLst/>
            <a:ahLst/>
            <a:cxnLst/>
            <a:rect l="l" t="t" r="r" b="b"/>
            <a:pathLst>
              <a:path w="5310187" h="2173597">
                <a:moveTo>
                  <a:pt x="1017432" y="0"/>
                </a:moveTo>
                <a:lnTo>
                  <a:pt x="3261773" y="0"/>
                </a:lnTo>
                <a:lnTo>
                  <a:pt x="4971826" y="0"/>
                </a:lnTo>
                <a:lnTo>
                  <a:pt x="5012310" y="0"/>
                </a:lnTo>
                <a:lnTo>
                  <a:pt x="4471730" y="456714"/>
                </a:lnTo>
                <a:lnTo>
                  <a:pt x="5310187" y="456714"/>
                </a:lnTo>
                <a:lnTo>
                  <a:pt x="5307445" y="459097"/>
                </a:lnTo>
                <a:lnTo>
                  <a:pt x="5300000" y="459097"/>
                </a:lnTo>
                <a:lnTo>
                  <a:pt x="3702955" y="1824397"/>
                </a:lnTo>
                <a:lnTo>
                  <a:pt x="4715464" y="1824397"/>
                </a:lnTo>
                <a:lnTo>
                  <a:pt x="4302140" y="2173597"/>
                </a:lnTo>
                <a:lnTo>
                  <a:pt x="4289822" y="2173597"/>
                </a:lnTo>
                <a:lnTo>
                  <a:pt x="4282415" y="2173597"/>
                </a:lnTo>
                <a:lnTo>
                  <a:pt x="3675682" y="2173597"/>
                </a:lnTo>
                <a:lnTo>
                  <a:pt x="3319585" y="2173597"/>
                </a:lnTo>
                <a:lnTo>
                  <a:pt x="2952750" y="2173597"/>
                </a:lnTo>
                <a:lnTo>
                  <a:pt x="2421526" y="2173597"/>
                </a:lnTo>
                <a:lnTo>
                  <a:pt x="1479437" y="2173597"/>
                </a:lnTo>
                <a:lnTo>
                  <a:pt x="1235075" y="2173597"/>
                </a:lnTo>
                <a:lnTo>
                  <a:pt x="331786" y="2173597"/>
                </a:lnTo>
                <a:lnTo>
                  <a:pt x="822201" y="1759259"/>
                </a:lnTo>
                <a:lnTo>
                  <a:pt x="0" y="1759259"/>
                </a:lnTo>
                <a:lnTo>
                  <a:pt x="1479437" y="473575"/>
                </a:lnTo>
                <a:lnTo>
                  <a:pt x="1479437" y="456715"/>
                </a:lnTo>
                <a:lnTo>
                  <a:pt x="476850" y="456715"/>
                </a:lnTo>
                <a:close/>
              </a:path>
            </a:pathLst>
          </a:custGeom>
        </p:spPr>
        <p:txBody>
          <a:bodyPr rtlCol="0">
            <a:noAutofit/>
          </a:bodyPr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ru-RU" noProof="0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екст и изображение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chemeClr val="accent1"/>
                </a:solidFill>
              </a:rPr>
              <a:t>Банк России</a:t>
            </a:r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pic>
        <p:nvPicPr>
          <p:cNvPr id="12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/>
              <a:t>Располагайте информацию </a:t>
            </a:r>
            <a:br>
              <a:rPr lang="ru-RU" sz="1000" b="1"/>
            </a:br>
            <a:r>
              <a:rPr lang="ru-RU" sz="1000" b="1"/>
              <a:t>в пределах модульной сетки</a:t>
            </a:r>
            <a:r>
              <a:rPr lang="ru-RU" sz="1000"/>
              <a:t>, </a:t>
            </a:r>
            <a:br>
              <a:rPr lang="ru-RU" sz="1000"/>
            </a:br>
            <a:r>
              <a:rPr lang="ru-RU" sz="1000"/>
              <a:t>которая задается направляющими:</a:t>
            </a:r>
          </a:p>
          <a:p>
            <a:r>
              <a:rPr lang="ru-RU" sz="1000"/>
              <a:t>отображение / </a:t>
            </a:r>
          </a:p>
          <a:p>
            <a:r>
              <a:rPr lang="ru-RU" sz="1000"/>
              <a:t>скрытие — «Alt+F9»;</a:t>
            </a:r>
          </a:p>
          <a:p>
            <a:r>
              <a:rPr lang="ru-RU" sz="1000"/>
              <a:t>дублирование — перетаскивание </a:t>
            </a:r>
            <a:br>
              <a:rPr lang="ru-RU" sz="1000"/>
            </a:br>
            <a:r>
              <a:rPr lang="ru-RU" sz="1000"/>
              <a:t>с помощью клавиши «Ctrl»;</a:t>
            </a:r>
          </a:p>
          <a:p>
            <a:r>
              <a:rPr lang="ru-RU" sz="1000"/>
              <a:t>удаление — перетаскивание </a:t>
            </a:r>
            <a:br>
              <a:rPr lang="ru-RU" sz="1000"/>
            </a:br>
            <a:r>
              <a:rPr lang="ru-RU" sz="1000"/>
              <a:t>за край слайда.</a:t>
            </a:r>
            <a:endParaRPr lang="en-US" sz="1000"/>
          </a:p>
        </p:txBody>
      </p:sp>
      <p:sp>
        <p:nvSpPr>
          <p:cNvPr id="15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/>
              <a:t>Первый уровень</a:t>
            </a:r>
            <a:r>
              <a:rPr lang="en-US" sz="1000"/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/>
              <a:t>Второй уровень, </a:t>
            </a:r>
            <a:r>
              <a:rPr lang="en-US" sz="1000"/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/>
              <a:t>Третий уровень, </a:t>
            </a:r>
            <a:r>
              <a:rPr lang="en-US" sz="800"/>
              <a:t>12pt</a:t>
            </a:r>
            <a:endParaRPr lang="ru-RU" sz="800"/>
          </a:p>
          <a:p>
            <a:pPr>
              <a:spcBef>
                <a:spcPts val="1800"/>
              </a:spcBef>
            </a:pPr>
            <a:r>
              <a:rPr lang="ru-RU" sz="1000"/>
              <a:t>Для смены уровня  нажмите </a:t>
            </a:r>
            <a:r>
              <a:rPr lang="en-US" sz="1000" b="1"/>
              <a:t>Tab</a:t>
            </a:r>
            <a:r>
              <a:rPr lang="en-US" sz="1000"/>
              <a:t>,</a:t>
            </a:r>
            <a:br>
              <a:rPr lang="en-US" sz="1000"/>
            </a:br>
            <a:r>
              <a:rPr lang="ru-RU" sz="1000"/>
              <a:t>либо выделите  набранную строку</a:t>
            </a:r>
            <a:r>
              <a:rPr lang="en-US" sz="1000"/>
              <a:t/>
            </a:r>
            <a:br>
              <a:rPr lang="en-US" sz="1000"/>
            </a:br>
            <a:r>
              <a:rPr lang="ru-RU" sz="1000"/>
              <a:t>и нажмите</a:t>
            </a:r>
            <a:r>
              <a:rPr lang="en-US" sz="1000"/>
              <a:t> </a:t>
            </a:r>
            <a:r>
              <a:rPr lang="en-US" sz="1000" b="1"/>
              <a:t>Tab.</a:t>
            </a:r>
            <a:endParaRPr lang="ru-RU" sz="1000" b="1"/>
          </a:p>
          <a:p>
            <a:pPr>
              <a:spcBef>
                <a:spcPts val="600"/>
              </a:spcBef>
            </a:pPr>
            <a:r>
              <a:rPr lang="ru-RU" sz="1000"/>
              <a:t>Для перехода</a:t>
            </a:r>
            <a:br>
              <a:rPr lang="ru-RU" sz="1000"/>
            </a:br>
            <a:r>
              <a:rPr lang="ru-RU" sz="1000"/>
              <a:t>на предыдущий — </a:t>
            </a:r>
            <a:r>
              <a:rPr lang="en-US" sz="1000" b="1"/>
              <a:t>Shift+Tab</a:t>
            </a:r>
            <a:r>
              <a:rPr lang="ru-RU" sz="1000" b="1"/>
              <a:t>.</a:t>
            </a:r>
            <a:endParaRPr lang="en-US" sz="1000" b="1"/>
          </a:p>
        </p:txBody>
      </p:sp>
      <p:sp>
        <p:nvSpPr>
          <p:cNvPr id="17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769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/>
              <a:t>Макет «текст и изображение с подписью».</a:t>
            </a:r>
          </a:p>
          <a:p>
            <a:r>
              <a:rPr lang="ru-RU" sz="1000" i="1"/>
              <a:t>Предназначен для изображения</a:t>
            </a:r>
            <a:br>
              <a:rPr lang="ru-RU" sz="1000" i="1"/>
            </a:br>
            <a:r>
              <a:rPr lang="ru-RU" sz="1000" i="1"/>
              <a:t>с кратким комментарием</a:t>
            </a:r>
            <a:br>
              <a:rPr lang="ru-RU" sz="1000" i="1"/>
            </a:br>
            <a:r>
              <a:rPr lang="ru-RU" sz="1000" i="1"/>
              <a:t>и развернутых тезисов</a:t>
            </a:r>
            <a:br>
              <a:rPr lang="ru-RU" sz="1000" i="1"/>
            </a:br>
            <a:r>
              <a:rPr lang="ru-RU" sz="1000" i="1"/>
              <a:t>в правой части.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10" name="Рисунок 9"/>
          <p:cNvSpPr>
            <a:spLocks noGrp="1"/>
          </p:cNvSpPr>
          <p:nvPr>
            <p:ph type="pic" sz="quarter" idx="13"/>
          </p:nvPr>
        </p:nvSpPr>
        <p:spPr>
          <a:xfrm>
            <a:off x="358775" y="1252749"/>
            <a:ext cx="3730625" cy="3987682"/>
          </a:xfrm>
          <a:custGeom>
            <a:avLst/>
            <a:gdLst/>
            <a:ahLst/>
            <a:cxnLst/>
            <a:rect l="l" t="t" r="r" b="b"/>
            <a:pathLst>
              <a:path w="3594100" h="3625850">
                <a:moveTo>
                  <a:pt x="1045943" y="0"/>
                </a:moveTo>
                <a:lnTo>
                  <a:pt x="3594100" y="0"/>
                </a:lnTo>
                <a:lnTo>
                  <a:pt x="3594100" y="2746853"/>
                </a:lnTo>
                <a:lnTo>
                  <a:pt x="2571361" y="3625850"/>
                </a:lnTo>
                <a:lnTo>
                  <a:pt x="0" y="3625850"/>
                </a:lnTo>
                <a:lnTo>
                  <a:pt x="0" y="898939"/>
                </a:lnTo>
                <a:close/>
              </a:path>
            </a:pathLst>
          </a:custGeom>
        </p:spPr>
        <p:txBody>
          <a:bodyPr rtlCol="0">
            <a:noAutofit/>
          </a:bodyPr>
          <a:lstStyle/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  <p:sp>
        <p:nvSpPr>
          <p:cNvPr id="14" name="Текст 13"/>
          <p:cNvSpPr>
            <a:spLocks noGrp="1"/>
          </p:cNvSpPr>
          <p:nvPr>
            <p:ph type="body" sz="quarter" idx="14"/>
          </p:nvPr>
        </p:nvSpPr>
        <p:spPr>
          <a:xfrm>
            <a:off x="357436" y="5409220"/>
            <a:ext cx="3746251" cy="89950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6" name="Объект 15"/>
          <p:cNvSpPr>
            <a:spLocks noGrp="1"/>
          </p:cNvSpPr>
          <p:nvPr>
            <p:ph sz="quarter" idx="15"/>
          </p:nvPr>
        </p:nvSpPr>
        <p:spPr>
          <a:xfrm>
            <a:off x="4284663" y="1268412"/>
            <a:ext cx="4498851" cy="504031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8" name="Номер слайда 8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fld id="{2629306C-C04F-4C14-8379-B29E63762F82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chemeClr val="accent1"/>
                </a:solidFill>
              </a:rPr>
              <a:t>Банк России</a:t>
            </a:r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pic>
        <p:nvPicPr>
          <p:cNvPr id="8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Прямоугольник 11"/>
          <p:cNvSpPr>
            <a:spLocks noChangeArrowheads="1"/>
          </p:cNvSpPr>
          <p:nvPr userDrawn="1"/>
        </p:nvSpPr>
        <p:spPr bwMode="auto">
          <a:xfrm>
            <a:off x="9324975" y="0"/>
            <a:ext cx="2663825" cy="692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/>
              <a:t>Макет «только заголовок»,</a:t>
            </a:r>
          </a:p>
          <a:p>
            <a:r>
              <a:rPr lang="ru-RU" sz="1000" i="1"/>
              <a:t>пример наполнения.</a:t>
            </a:r>
          </a:p>
          <a:p>
            <a:pPr>
              <a:spcBef>
                <a:spcPts val="600"/>
              </a:spcBef>
            </a:pPr>
            <a:r>
              <a:rPr lang="ru-RU" sz="1000" i="1"/>
              <a:t>Предназначен для набросков</a:t>
            </a:r>
            <a:br>
              <a:rPr lang="ru-RU" sz="1000" i="1"/>
            </a:br>
            <a:r>
              <a:rPr lang="ru-RU" sz="1000" i="1"/>
              <a:t>и сложных композиций из объектов.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10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72591290-5F2B-409F-9045-CC630CD4F12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chemeClr val="accent1"/>
                </a:solidFill>
              </a:rPr>
              <a:t>Банк России</a:t>
            </a: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6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pic>
        <p:nvPicPr>
          <p:cNvPr id="7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Прямоугольник 11"/>
          <p:cNvSpPr>
            <a:spLocks noChangeArrowheads="1"/>
          </p:cNvSpPr>
          <p:nvPr userDrawn="1"/>
        </p:nvSpPr>
        <p:spPr bwMode="auto">
          <a:xfrm>
            <a:off x="9324975" y="0"/>
            <a:ext cx="13462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/>
              <a:t>Пустой макет.</a:t>
            </a:r>
          </a:p>
          <a:p>
            <a:r>
              <a:rPr lang="ru-RU" sz="1000" i="1"/>
              <a:t>Предназначен</a:t>
            </a:r>
            <a:br>
              <a:rPr lang="ru-RU" sz="1000" i="1"/>
            </a:br>
            <a:r>
              <a:rPr lang="ru-RU" sz="1000" i="1"/>
              <a:t>для набросков.</a:t>
            </a:r>
          </a:p>
        </p:txBody>
      </p:sp>
      <p:sp>
        <p:nvSpPr>
          <p:cNvPr id="9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3C790A64-A7D4-423B-8397-A06EBB8445D8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Объект и два текс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chemeClr val="accent1"/>
                </a:solidFill>
              </a:rPr>
              <a:t>Банк России</a:t>
            </a:r>
          </a:p>
        </p:txBody>
      </p:sp>
      <p:sp>
        <p:nvSpPr>
          <p:cNvPr id="10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1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pic>
        <p:nvPicPr>
          <p:cNvPr id="13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/>
              <a:t>Располагайте информацию </a:t>
            </a:r>
            <a:br>
              <a:rPr lang="ru-RU" sz="1000" b="1"/>
            </a:br>
            <a:r>
              <a:rPr lang="ru-RU" sz="1000" b="1"/>
              <a:t>в пределах модульной сетки</a:t>
            </a:r>
            <a:r>
              <a:rPr lang="ru-RU" sz="1000"/>
              <a:t>, </a:t>
            </a:r>
            <a:br>
              <a:rPr lang="ru-RU" sz="1000"/>
            </a:br>
            <a:r>
              <a:rPr lang="ru-RU" sz="1000"/>
              <a:t>которая задается направляющими:</a:t>
            </a:r>
          </a:p>
          <a:p>
            <a:r>
              <a:rPr lang="ru-RU" sz="1000"/>
              <a:t>отображение / </a:t>
            </a:r>
          </a:p>
          <a:p>
            <a:r>
              <a:rPr lang="ru-RU" sz="1000"/>
              <a:t>скрытие — «Alt+F9»;</a:t>
            </a:r>
          </a:p>
          <a:p>
            <a:r>
              <a:rPr lang="ru-RU" sz="1000"/>
              <a:t>дублирование — перетаскивание </a:t>
            </a:r>
            <a:br>
              <a:rPr lang="ru-RU" sz="1000"/>
            </a:br>
            <a:r>
              <a:rPr lang="ru-RU" sz="1000"/>
              <a:t>с помощью клавиши «Ctrl»;</a:t>
            </a:r>
          </a:p>
          <a:p>
            <a:r>
              <a:rPr lang="ru-RU" sz="1000"/>
              <a:t>удаление — перетаскивание </a:t>
            </a:r>
            <a:br>
              <a:rPr lang="ru-RU" sz="1000"/>
            </a:br>
            <a:r>
              <a:rPr lang="ru-RU" sz="1000"/>
              <a:t>за край слайда.</a:t>
            </a:r>
            <a:endParaRPr lang="en-US" sz="1000"/>
          </a:p>
        </p:txBody>
      </p:sp>
      <p:sp>
        <p:nvSpPr>
          <p:cNvPr id="15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/>
              <a:t>Первый уровень</a:t>
            </a:r>
            <a:r>
              <a:rPr lang="en-US" sz="1000"/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/>
              <a:t>Второй уровень, </a:t>
            </a:r>
            <a:r>
              <a:rPr lang="en-US" sz="1000"/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/>
              <a:t>Третий уровень, </a:t>
            </a:r>
            <a:r>
              <a:rPr lang="en-US" sz="800"/>
              <a:t>12pt</a:t>
            </a:r>
            <a:endParaRPr lang="ru-RU" sz="800"/>
          </a:p>
          <a:p>
            <a:pPr>
              <a:spcBef>
                <a:spcPts val="1800"/>
              </a:spcBef>
            </a:pPr>
            <a:r>
              <a:rPr lang="ru-RU" sz="1000"/>
              <a:t>Для смены уровня  нажмите </a:t>
            </a:r>
            <a:r>
              <a:rPr lang="en-US" sz="1000" b="1"/>
              <a:t>Tab</a:t>
            </a:r>
            <a:r>
              <a:rPr lang="en-US" sz="1000"/>
              <a:t>,</a:t>
            </a:r>
            <a:br>
              <a:rPr lang="en-US" sz="1000"/>
            </a:br>
            <a:r>
              <a:rPr lang="ru-RU" sz="1000"/>
              <a:t>либо выделите  набранную строку</a:t>
            </a:r>
            <a:r>
              <a:rPr lang="en-US" sz="1000"/>
              <a:t/>
            </a:r>
            <a:br>
              <a:rPr lang="en-US" sz="1000"/>
            </a:br>
            <a:r>
              <a:rPr lang="ru-RU" sz="1000"/>
              <a:t>и нажмите</a:t>
            </a:r>
            <a:r>
              <a:rPr lang="en-US" sz="1000"/>
              <a:t> </a:t>
            </a:r>
            <a:r>
              <a:rPr lang="en-US" sz="1000" b="1"/>
              <a:t>Tab.</a:t>
            </a:r>
            <a:endParaRPr lang="ru-RU" sz="1000" b="1"/>
          </a:p>
          <a:p>
            <a:pPr>
              <a:spcBef>
                <a:spcPts val="600"/>
              </a:spcBef>
            </a:pPr>
            <a:r>
              <a:rPr lang="ru-RU" sz="1000"/>
              <a:t>Для перехода</a:t>
            </a:r>
            <a:br>
              <a:rPr lang="ru-RU" sz="1000"/>
            </a:br>
            <a:r>
              <a:rPr lang="ru-RU" sz="1000"/>
              <a:t>на предыдущий — </a:t>
            </a:r>
            <a:r>
              <a:rPr lang="en-US" sz="1000" b="1"/>
              <a:t>Shift+Tab</a:t>
            </a:r>
            <a:r>
              <a:rPr lang="ru-RU" sz="1000" b="1"/>
              <a:t>.</a:t>
            </a:r>
            <a:endParaRPr lang="en-US" sz="1000" b="1"/>
          </a:p>
        </p:txBody>
      </p:sp>
      <p:sp>
        <p:nvSpPr>
          <p:cNvPr id="16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/>
              <a:t>Макет «объект и два текста».</a:t>
            </a:r>
          </a:p>
          <a:p>
            <a:r>
              <a:rPr lang="ru-RU" sz="1000" i="1"/>
              <a:t>Используется для вставки</a:t>
            </a:r>
            <a:br>
              <a:rPr lang="ru-RU" sz="1000" i="1"/>
            </a:br>
            <a:r>
              <a:rPr lang="ru-RU" sz="1000" i="1"/>
              <a:t>объекта и двух подписей к нему.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" name="Объект 2"/>
          <p:cNvSpPr>
            <a:spLocks noGrp="1"/>
          </p:cNvSpPr>
          <p:nvPr>
            <p:ph idx="1"/>
          </p:nvPr>
        </p:nvSpPr>
        <p:spPr>
          <a:xfrm>
            <a:off x="358070" y="1268413"/>
            <a:ext cx="5942718" cy="3313112"/>
          </a:xfrm>
        </p:spPr>
        <p:txBody>
          <a:bodyPr>
            <a:noAutofit/>
          </a:bodyPr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3pPr>
              <a:spcBef>
                <a:spcPts val="300"/>
              </a:spcBef>
              <a:defRPr/>
            </a:lvl3pPr>
            <a:lvl4pPr>
              <a:spcBef>
                <a:spcPts val="200"/>
              </a:spcBef>
              <a:defRPr/>
            </a:lvl4pPr>
            <a:lvl5pPr>
              <a:spcBef>
                <a:spcPts val="0"/>
              </a:spcBef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1"/>
          </p:nvPr>
        </p:nvSpPr>
        <p:spPr>
          <a:xfrm>
            <a:off x="6443663" y="1268413"/>
            <a:ext cx="2339975" cy="3313112"/>
          </a:xfrm>
        </p:spPr>
        <p:txBody>
          <a:bodyPr>
            <a:noAutofit/>
          </a:bodyPr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3pPr>
              <a:spcBef>
                <a:spcPts val="300"/>
              </a:spcBef>
              <a:defRPr/>
            </a:lvl3pPr>
            <a:lvl4pPr>
              <a:spcBef>
                <a:spcPts val="200"/>
              </a:spcBef>
              <a:defRPr/>
            </a:lvl4pPr>
            <a:lvl5pPr>
              <a:spcBef>
                <a:spcPts val="0"/>
              </a:spcBef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2"/>
          </p:nvPr>
        </p:nvSpPr>
        <p:spPr>
          <a:xfrm>
            <a:off x="358775" y="4724400"/>
            <a:ext cx="8424863" cy="1584325"/>
          </a:xfrm>
        </p:spPr>
        <p:txBody>
          <a:bodyPr>
            <a:noAutofit/>
          </a:bodyPr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3pPr>
              <a:spcBef>
                <a:spcPts val="300"/>
              </a:spcBef>
              <a:defRPr/>
            </a:lvl3pPr>
            <a:lvl4pPr>
              <a:spcBef>
                <a:spcPts val="200"/>
              </a:spcBef>
              <a:defRPr/>
            </a:lvl4pPr>
            <a:lvl5pPr>
              <a:spcBef>
                <a:spcPts val="0"/>
              </a:spcBef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7" name="Номер слайда 2"/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/>
            </a:lvl1pPr>
          </a:lstStyle>
          <a:p>
            <a:fld id="{3E186453-ED68-449C-8B1A-E02FE9243CA9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одержа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chemeClr val="accent1"/>
                </a:solidFill>
              </a:rPr>
              <a:t>Банк России</a:t>
            </a: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pic>
        <p:nvPicPr>
          <p:cNvPr id="10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/>
              <a:t>Располагайте информацию </a:t>
            </a:r>
            <a:br>
              <a:rPr lang="ru-RU" sz="1000" b="1"/>
            </a:br>
            <a:r>
              <a:rPr lang="ru-RU" sz="1000" b="1"/>
              <a:t>в пределах модульной сетки</a:t>
            </a:r>
            <a:r>
              <a:rPr lang="ru-RU" sz="1000"/>
              <a:t>, </a:t>
            </a:r>
            <a:br>
              <a:rPr lang="ru-RU" sz="1000"/>
            </a:br>
            <a:r>
              <a:rPr lang="ru-RU" sz="1000"/>
              <a:t>которая задается направляющими:</a:t>
            </a:r>
          </a:p>
          <a:p>
            <a:r>
              <a:rPr lang="ru-RU" sz="1000"/>
              <a:t>отображение / </a:t>
            </a:r>
          </a:p>
          <a:p>
            <a:r>
              <a:rPr lang="ru-RU" sz="1000"/>
              <a:t>скрытие — «Alt+F9»;</a:t>
            </a:r>
          </a:p>
          <a:p>
            <a:r>
              <a:rPr lang="ru-RU" sz="1000"/>
              <a:t>дублирование — перетаскивание </a:t>
            </a:r>
            <a:br>
              <a:rPr lang="ru-RU" sz="1000"/>
            </a:br>
            <a:r>
              <a:rPr lang="ru-RU" sz="1000"/>
              <a:t>с помощью клавиши «Ctrl»;</a:t>
            </a:r>
          </a:p>
          <a:p>
            <a:r>
              <a:rPr lang="ru-RU" sz="1000"/>
              <a:t>удаление — перетаскивание </a:t>
            </a:r>
            <a:br>
              <a:rPr lang="ru-RU" sz="1000"/>
            </a:br>
            <a:r>
              <a:rPr lang="ru-RU" sz="1000"/>
              <a:t>за край слайда.</a:t>
            </a:r>
            <a:endParaRPr lang="en-US" sz="1000"/>
          </a:p>
        </p:txBody>
      </p:sp>
      <p:sp>
        <p:nvSpPr>
          <p:cNvPr id="12" name="Прямоугольник 11"/>
          <p:cNvSpPr>
            <a:spLocks noChangeArrowheads="1"/>
          </p:cNvSpPr>
          <p:nvPr userDrawn="1"/>
        </p:nvSpPr>
        <p:spPr bwMode="auto">
          <a:xfrm>
            <a:off x="9144000" y="1268413"/>
            <a:ext cx="1428750" cy="412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tIns="0">
            <a:spAutoFit/>
          </a:bodyPr>
          <a:lstStyle/>
          <a:p>
            <a:pPr marL="85725">
              <a:spcAft>
                <a:spcPts val="600"/>
              </a:spcAft>
            </a:pPr>
            <a:r>
              <a:rPr lang="ru-RU" sz="1000"/>
              <a:t>Используйте содержание</a:t>
            </a:r>
            <a:br>
              <a:rPr lang="ru-RU" sz="1000"/>
            </a:br>
            <a:r>
              <a:rPr lang="ru-RU" sz="1000"/>
              <a:t>в любой презентации</a:t>
            </a:r>
            <a:br>
              <a:rPr lang="ru-RU" sz="1000"/>
            </a:br>
            <a:r>
              <a:rPr lang="ru-RU" sz="1000"/>
              <a:t>объемнее</a:t>
            </a:r>
            <a:br>
              <a:rPr lang="ru-RU" sz="1000"/>
            </a:br>
            <a:r>
              <a:rPr lang="ru-RU" sz="1000"/>
              <a:t>7–10 слайдов. </a:t>
            </a:r>
          </a:p>
          <a:p>
            <a:pPr marL="85725"/>
            <a:r>
              <a:rPr lang="ru-RU" sz="1000"/>
              <a:t>Для создания слайда</a:t>
            </a:r>
            <a:br>
              <a:rPr lang="ru-RU" sz="1000"/>
            </a:br>
            <a:r>
              <a:rPr lang="ru-RU" sz="1000"/>
              <a:t>с содержанием необходимо выбрать соответствующий макет на вкладке</a:t>
            </a:r>
          </a:p>
          <a:p>
            <a:pPr marL="85725">
              <a:spcAft>
                <a:spcPts val="600"/>
              </a:spcAft>
            </a:pPr>
            <a:r>
              <a:rPr lang="ru-RU" sz="1000"/>
              <a:t>«Главная»</a:t>
            </a:r>
            <a:br>
              <a:rPr lang="ru-RU" sz="1000"/>
            </a:br>
            <a:r>
              <a:rPr lang="ru-RU" sz="1000"/>
              <a:t>или в контекстном меню, щелкнув правой кнопкой мыши</a:t>
            </a:r>
            <a:br>
              <a:rPr lang="ru-RU" sz="1000"/>
            </a:br>
            <a:r>
              <a:rPr lang="ru-RU" sz="1000"/>
              <a:t>на свободном</a:t>
            </a:r>
            <a:br>
              <a:rPr lang="ru-RU" sz="1000"/>
            </a:br>
            <a:r>
              <a:rPr lang="ru-RU" sz="1000"/>
              <a:t>поле слайда.</a:t>
            </a:r>
          </a:p>
          <a:p>
            <a:pPr marL="85725">
              <a:spcAft>
                <a:spcPts val="600"/>
              </a:spcAft>
            </a:pPr>
            <a:r>
              <a:rPr lang="ru-RU" sz="1000"/>
              <a:t>В презентации рекомендуется использовать максимум </a:t>
            </a:r>
            <a:r>
              <a:rPr lang="ru-RU" sz="1000" b="1"/>
              <a:t>2</a:t>
            </a:r>
            <a:r>
              <a:rPr lang="ru-RU" sz="1000"/>
              <a:t> уровня содержания.</a:t>
            </a:r>
          </a:p>
        </p:txBody>
      </p:sp>
      <p:sp>
        <p:nvSpPr>
          <p:cNvPr id="13" name="TextBox 14"/>
          <p:cNvSpPr txBox="1">
            <a:spLocks noChangeArrowheads="1"/>
          </p:cNvSpPr>
          <p:nvPr userDrawn="1"/>
        </p:nvSpPr>
        <p:spPr bwMode="auto">
          <a:xfrm>
            <a:off x="-1549400" y="2060575"/>
            <a:ext cx="1423987" cy="1474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pPr>
              <a:spcBef>
                <a:spcPts val="1800"/>
              </a:spcBef>
            </a:pPr>
            <a:r>
              <a:rPr lang="ru-RU" sz="1000"/>
              <a:t>Для смены уровня  нажмите </a:t>
            </a:r>
            <a:r>
              <a:rPr lang="en-US" sz="1000" b="1"/>
              <a:t>Tab</a:t>
            </a:r>
            <a:r>
              <a:rPr lang="en-US" sz="1000"/>
              <a:t>,</a:t>
            </a:r>
            <a:br>
              <a:rPr lang="en-US" sz="1000"/>
            </a:br>
            <a:r>
              <a:rPr lang="ru-RU" sz="1000"/>
              <a:t>либо выделите  набранную строку</a:t>
            </a:r>
            <a:r>
              <a:rPr lang="en-US" sz="1000"/>
              <a:t/>
            </a:r>
            <a:br>
              <a:rPr lang="en-US" sz="1000"/>
            </a:br>
            <a:r>
              <a:rPr lang="ru-RU" sz="1000"/>
              <a:t>и нажмите</a:t>
            </a:r>
            <a:r>
              <a:rPr lang="en-US" sz="1000"/>
              <a:t> </a:t>
            </a:r>
            <a:r>
              <a:rPr lang="en-US" sz="1000" b="1"/>
              <a:t>Tab.</a:t>
            </a:r>
            <a:endParaRPr lang="ru-RU" sz="1000" b="1"/>
          </a:p>
          <a:p>
            <a:pPr>
              <a:spcBef>
                <a:spcPts val="600"/>
              </a:spcBef>
            </a:pPr>
            <a:r>
              <a:rPr lang="ru-RU" sz="1000"/>
              <a:t>Для перехода</a:t>
            </a:r>
            <a:br>
              <a:rPr lang="ru-RU" sz="1000"/>
            </a:br>
            <a:r>
              <a:rPr lang="ru-RU" sz="1000"/>
              <a:t>на предыдущий — </a:t>
            </a:r>
            <a:r>
              <a:rPr lang="en-US" sz="1000" b="1"/>
              <a:t>Shift+Tab</a:t>
            </a:r>
            <a:r>
              <a:rPr lang="ru-RU" sz="1000" b="1"/>
              <a:t>.</a:t>
            </a:r>
            <a:endParaRPr lang="en-US" sz="1000" b="1"/>
          </a:p>
        </p:txBody>
      </p:sp>
      <p:sp>
        <p:nvSpPr>
          <p:cNvPr id="14" name="Прямоугольник 15"/>
          <p:cNvSpPr>
            <a:spLocks noChangeArrowheads="1"/>
          </p:cNvSpPr>
          <p:nvPr userDrawn="1"/>
        </p:nvSpPr>
        <p:spPr bwMode="auto">
          <a:xfrm>
            <a:off x="9324975" y="0"/>
            <a:ext cx="266382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/>
              <a:t>Макет «содержание».</a:t>
            </a:r>
          </a:p>
          <a:p>
            <a:r>
              <a:rPr lang="ru-RU" sz="1000" i="1"/>
              <a:t>Применяется для перечисления</a:t>
            </a:r>
            <a:br>
              <a:rPr lang="ru-RU" sz="1000" i="1"/>
            </a:br>
            <a:r>
              <a:rPr lang="ru-RU" sz="1000" i="1"/>
              <a:t>разделов и подразделов презентации.</a:t>
            </a:r>
          </a:p>
        </p:txBody>
      </p:sp>
      <p:sp>
        <p:nvSpPr>
          <p:cNvPr id="15" name="TextBox 16"/>
          <p:cNvSpPr txBox="1">
            <a:spLocks noChangeArrowheads="1"/>
          </p:cNvSpPr>
          <p:nvPr userDrawn="1"/>
        </p:nvSpPr>
        <p:spPr bwMode="auto">
          <a:xfrm>
            <a:off x="-1784350" y="1327150"/>
            <a:ext cx="1784350" cy="568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pPr marL="228600" indent="-228600">
              <a:spcBef>
                <a:spcPts val="300"/>
              </a:spcBef>
              <a:buClr>
                <a:schemeClr val="accent1"/>
              </a:buClr>
              <a:buFont typeface="Arial" pitchFamily="34" charset="0"/>
              <a:buAutoNum type="arabicPeriod"/>
            </a:pPr>
            <a:r>
              <a:rPr lang="ru-RU" sz="1000"/>
              <a:t>Первый уровень</a:t>
            </a:r>
            <a:r>
              <a:rPr lang="en-US" sz="1000"/>
              <a:t>, 14pt</a:t>
            </a:r>
          </a:p>
          <a:p>
            <a:pPr marL="347663" lvl="1" indent="-130175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/>
              <a:t>Второй уровень, </a:t>
            </a:r>
            <a:r>
              <a:rPr lang="en-US" sz="1000"/>
              <a:t>14pt</a:t>
            </a:r>
          </a:p>
          <a:p>
            <a:pPr marL="465138" lvl="2" indent="-101600">
              <a:spcBef>
                <a:spcPts val="300"/>
              </a:spcBef>
              <a:buClr>
                <a:schemeClr val="accent1"/>
              </a:buClr>
              <a:buFont typeface="Arial" pitchFamily="34" charset="0"/>
              <a:buChar char="•"/>
            </a:pPr>
            <a:r>
              <a:rPr lang="ru-RU" sz="800"/>
              <a:t>Третий уровень, </a:t>
            </a:r>
            <a:r>
              <a:rPr lang="en-US" sz="800"/>
              <a:t>12pt</a:t>
            </a:r>
            <a:endParaRPr lang="en-US" sz="1000" b="1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8775" y="253698"/>
            <a:ext cx="6985001" cy="727377"/>
          </a:xfrm>
        </p:spPr>
        <p:txBody>
          <a:bodyPr/>
          <a:lstStyle>
            <a:lvl1pPr marL="0" indent="0"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/>
          </p:nvPr>
        </p:nvSpPr>
        <p:spPr>
          <a:xfrm>
            <a:off x="358775" y="1268413"/>
            <a:ext cx="8424863" cy="5040312"/>
          </a:xfrm>
        </p:spPr>
        <p:txBody>
          <a:bodyPr/>
          <a:lstStyle>
            <a:lvl1pPr marL="290513" indent="-290513">
              <a:spcBef>
                <a:spcPts val="1200"/>
              </a:spcBef>
              <a:spcAft>
                <a:spcPts val="600"/>
              </a:spcAft>
              <a:buClr>
                <a:schemeClr val="accent1"/>
              </a:buClr>
              <a:buFont typeface="+mj-lt"/>
              <a:buAutoNum type="arabicPeriod"/>
              <a:defRPr baseline="0"/>
            </a:lvl1pPr>
            <a:lvl2pPr marL="479425" indent="-188913">
              <a:spcBef>
                <a:spcPts val="300"/>
              </a:spcBef>
              <a:spcAft>
                <a:spcPts val="0"/>
              </a:spcAft>
              <a:buFontTx/>
              <a:buBlip>
                <a:blip r:embed="rId4"/>
              </a:buBlip>
              <a:defRPr sz="1200"/>
            </a:lvl2pPr>
            <a:lvl3pPr marL="638175" indent="-130175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100"/>
            </a:lvl3pPr>
          </a:lstStyle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</p:txBody>
      </p:sp>
      <p:sp>
        <p:nvSpPr>
          <p:cNvPr id="16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37C6DA-42B5-4AB2-AA8B-A78B38D3EDF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 descr="C:\Users\elka\Desktop\Банк России\titul-razdelitel1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13" y="2303463"/>
            <a:ext cx="3611562" cy="346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3" descr="C:\Users\elka\Desktop\Банк России\titul-razdelitel1.png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5138" y="2289175"/>
            <a:ext cx="3613150" cy="346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" name="Group 8"/>
          <p:cNvGrpSpPr>
            <a:grpSpLocks noChangeAspect="1"/>
          </p:cNvGrpSpPr>
          <p:nvPr userDrawn="1"/>
        </p:nvGrpSpPr>
        <p:grpSpPr bwMode="auto">
          <a:xfrm>
            <a:off x="7669213" y="422275"/>
            <a:ext cx="968375" cy="957263"/>
            <a:chOff x="-405" y="-4528"/>
            <a:chExt cx="12202" cy="12064"/>
          </a:xfrm>
        </p:grpSpPr>
        <p:sp>
          <p:nvSpPr>
            <p:cNvPr id="13" name="AutoShape 7"/>
            <p:cNvSpPr>
              <a:spLocks noChangeAspect="1" noChangeArrowheads="1" noTextEdit="1"/>
            </p:cNvSpPr>
            <p:nvPr userDrawn="1"/>
          </p:nvSpPr>
          <p:spPr bwMode="auto">
            <a:xfrm>
              <a:off x="-405" y="-4528"/>
              <a:ext cx="12202" cy="120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grpSp>
          <p:nvGrpSpPr>
            <p:cNvPr id="14" name="Group 209"/>
            <p:cNvGrpSpPr>
              <a:grpSpLocks/>
            </p:cNvGrpSpPr>
            <p:nvPr userDrawn="1"/>
          </p:nvGrpSpPr>
          <p:grpSpPr bwMode="auto">
            <a:xfrm>
              <a:off x="-405" y="-3328"/>
              <a:ext cx="12202" cy="9383"/>
              <a:chOff x="-405" y="-3328"/>
              <a:chExt cx="12202" cy="9383"/>
            </a:xfrm>
          </p:grpSpPr>
          <p:sp>
            <p:nvSpPr>
              <p:cNvPr id="118" name="Freeform 9"/>
              <p:cNvSpPr>
                <a:spLocks/>
              </p:cNvSpPr>
              <p:nvPr userDrawn="1"/>
            </p:nvSpPr>
            <p:spPr bwMode="auto">
              <a:xfrm>
                <a:off x="3536" y="2054"/>
                <a:ext cx="4341" cy="4001"/>
              </a:xfrm>
              <a:custGeom>
                <a:avLst/>
                <a:gdLst>
                  <a:gd name="T0" fmla="*/ 16 w 4324"/>
                  <a:gd name="T1" fmla="*/ 3104 h 3992"/>
                  <a:gd name="T2" fmla="*/ 8 w 4324"/>
                  <a:gd name="T3" fmla="*/ 3314 h 3992"/>
                  <a:gd name="T4" fmla="*/ 104 w 4324"/>
                  <a:gd name="T5" fmla="*/ 3546 h 3992"/>
                  <a:gd name="T6" fmla="*/ 316 w 4324"/>
                  <a:gd name="T7" fmla="*/ 3696 h 3992"/>
                  <a:gd name="T8" fmla="*/ 588 w 4324"/>
                  <a:gd name="T9" fmla="*/ 3772 h 3992"/>
                  <a:gd name="T10" fmla="*/ 804 w 4324"/>
                  <a:gd name="T11" fmla="*/ 3732 h 3992"/>
                  <a:gd name="T12" fmla="*/ 911 w 4324"/>
                  <a:gd name="T13" fmla="*/ 3678 h 3992"/>
                  <a:gd name="T14" fmla="*/ 1090 w 4324"/>
                  <a:gd name="T15" fmla="*/ 3934 h 3992"/>
                  <a:gd name="T16" fmla="*/ 1354 w 4324"/>
                  <a:gd name="T17" fmla="*/ 4052 h 3992"/>
                  <a:gd name="T18" fmla="*/ 1745 w 4324"/>
                  <a:gd name="T19" fmla="*/ 3918 h 3992"/>
                  <a:gd name="T20" fmla="*/ 2008 w 4324"/>
                  <a:gd name="T21" fmla="*/ 4054 h 3992"/>
                  <a:gd name="T22" fmla="*/ 2324 w 4324"/>
                  <a:gd name="T23" fmla="*/ 4170 h 3992"/>
                  <a:gd name="T24" fmla="*/ 2634 w 4324"/>
                  <a:gd name="T25" fmla="*/ 4108 h 3992"/>
                  <a:gd name="T26" fmla="*/ 2837 w 4324"/>
                  <a:gd name="T27" fmla="*/ 3954 h 3992"/>
                  <a:gd name="T28" fmla="*/ 3061 w 4324"/>
                  <a:gd name="T29" fmla="*/ 3945 h 3992"/>
                  <a:gd name="T30" fmla="*/ 3364 w 4324"/>
                  <a:gd name="T31" fmla="*/ 4004 h 3992"/>
                  <a:gd name="T32" fmla="*/ 3660 w 4324"/>
                  <a:gd name="T33" fmla="*/ 3873 h 3992"/>
                  <a:gd name="T34" fmla="*/ 3908 w 4324"/>
                  <a:gd name="T35" fmla="*/ 3664 h 3992"/>
                  <a:gd name="T36" fmla="*/ 4285 w 4324"/>
                  <a:gd name="T37" fmla="*/ 3702 h 3992"/>
                  <a:gd name="T38" fmla="*/ 4551 w 4324"/>
                  <a:gd name="T39" fmla="*/ 3590 h 3992"/>
                  <a:gd name="T40" fmla="*/ 4646 w 4324"/>
                  <a:gd name="T41" fmla="*/ 3424 h 3992"/>
                  <a:gd name="T42" fmla="*/ 4674 w 4324"/>
                  <a:gd name="T43" fmla="*/ 3160 h 3992"/>
                  <a:gd name="T44" fmla="*/ 3416 w 4324"/>
                  <a:gd name="T45" fmla="*/ 574 h 3992"/>
                  <a:gd name="T46" fmla="*/ 3208 w 4324"/>
                  <a:gd name="T47" fmla="*/ 92 h 3992"/>
                  <a:gd name="T48" fmla="*/ 3155 w 4324"/>
                  <a:gd name="T49" fmla="*/ 146 h 3992"/>
                  <a:gd name="T50" fmla="*/ 3150 w 4324"/>
                  <a:gd name="T51" fmla="*/ 260 h 3992"/>
                  <a:gd name="T52" fmla="*/ 3294 w 4324"/>
                  <a:gd name="T53" fmla="*/ 532 h 3992"/>
                  <a:gd name="T54" fmla="*/ 4521 w 4324"/>
                  <a:gd name="T55" fmla="*/ 3172 h 3992"/>
                  <a:gd name="T56" fmla="*/ 4406 w 4324"/>
                  <a:gd name="T57" fmla="*/ 3426 h 3992"/>
                  <a:gd name="T58" fmla="*/ 4183 w 4324"/>
                  <a:gd name="T59" fmla="*/ 3544 h 3992"/>
                  <a:gd name="T60" fmla="*/ 2936 w 4324"/>
                  <a:gd name="T61" fmla="*/ 448 h 3992"/>
                  <a:gd name="T62" fmla="*/ 3612 w 4324"/>
                  <a:gd name="T63" fmla="*/ 3656 h 3992"/>
                  <a:gd name="T64" fmla="*/ 3455 w 4324"/>
                  <a:gd name="T65" fmla="*/ 3830 h 3992"/>
                  <a:gd name="T66" fmla="*/ 3174 w 4324"/>
                  <a:gd name="T67" fmla="*/ 3830 h 3992"/>
                  <a:gd name="T68" fmla="*/ 2960 w 4324"/>
                  <a:gd name="T69" fmla="*/ 3672 h 3992"/>
                  <a:gd name="T70" fmla="*/ 2746 w 4324"/>
                  <a:gd name="T71" fmla="*/ 1802 h 3992"/>
                  <a:gd name="T72" fmla="*/ 2622 w 4324"/>
                  <a:gd name="T73" fmla="*/ 644 h 3992"/>
                  <a:gd name="T74" fmla="*/ 2672 w 4324"/>
                  <a:gd name="T75" fmla="*/ 80 h 3992"/>
                  <a:gd name="T76" fmla="*/ 2549 w 4324"/>
                  <a:gd name="T77" fmla="*/ 326 h 3992"/>
                  <a:gd name="T78" fmla="*/ 2482 w 4324"/>
                  <a:gd name="T79" fmla="*/ 850 h 3992"/>
                  <a:gd name="T80" fmla="*/ 2740 w 4324"/>
                  <a:gd name="T81" fmla="*/ 3756 h 3992"/>
                  <a:gd name="T82" fmla="*/ 2529 w 4324"/>
                  <a:gd name="T83" fmla="*/ 3958 h 3992"/>
                  <a:gd name="T84" fmla="*/ 2261 w 4324"/>
                  <a:gd name="T85" fmla="*/ 3980 h 3992"/>
                  <a:gd name="T86" fmla="*/ 1949 w 4324"/>
                  <a:gd name="T87" fmla="*/ 3766 h 3992"/>
                  <a:gd name="T88" fmla="*/ 2102 w 4324"/>
                  <a:gd name="T89" fmla="*/ 578 h 3992"/>
                  <a:gd name="T90" fmla="*/ 2086 w 4324"/>
                  <a:gd name="T91" fmla="*/ 344 h 3992"/>
                  <a:gd name="T92" fmla="*/ 2029 w 4324"/>
                  <a:gd name="T93" fmla="*/ 92 h 3992"/>
                  <a:gd name="T94" fmla="*/ 1978 w 4324"/>
                  <a:gd name="T95" fmla="*/ 418 h 3992"/>
                  <a:gd name="T96" fmla="*/ 1777 w 4324"/>
                  <a:gd name="T97" fmla="*/ 3684 h 3992"/>
                  <a:gd name="T98" fmla="*/ 1550 w 4324"/>
                  <a:gd name="T99" fmla="*/ 3835 h 3992"/>
                  <a:gd name="T100" fmla="*/ 1306 w 4324"/>
                  <a:gd name="T101" fmla="*/ 3853 h 3992"/>
                  <a:gd name="T102" fmla="*/ 1066 w 4324"/>
                  <a:gd name="T103" fmla="*/ 3620 h 3992"/>
                  <a:gd name="T104" fmla="*/ 806 w 4324"/>
                  <a:gd name="T105" fmla="*/ 3518 h 3992"/>
                  <a:gd name="T106" fmla="*/ 516 w 4324"/>
                  <a:gd name="T107" fmla="*/ 3594 h 3992"/>
                  <a:gd name="T108" fmla="*/ 284 w 4324"/>
                  <a:gd name="T109" fmla="*/ 3488 h 3992"/>
                  <a:gd name="T110" fmla="*/ 176 w 4324"/>
                  <a:gd name="T111" fmla="*/ 3138 h 3992"/>
                  <a:gd name="T112" fmla="*/ 1378 w 4324"/>
                  <a:gd name="T113" fmla="*/ 374 h 3992"/>
                  <a:gd name="T114" fmla="*/ 1433 w 4324"/>
                  <a:gd name="T115" fmla="*/ 246 h 3992"/>
                  <a:gd name="T116" fmla="*/ 1376 w 4324"/>
                  <a:gd name="T117" fmla="*/ 18 h 39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324" h="3992">
                    <a:moveTo>
                      <a:pt x="1220" y="162"/>
                    </a:moveTo>
                    <a:lnTo>
                      <a:pt x="1220" y="162"/>
                    </a:lnTo>
                    <a:lnTo>
                      <a:pt x="1154" y="338"/>
                    </a:lnTo>
                    <a:lnTo>
                      <a:pt x="1086" y="512"/>
                    </a:lnTo>
                    <a:lnTo>
                      <a:pt x="1014" y="686"/>
                    </a:lnTo>
                    <a:lnTo>
                      <a:pt x="940" y="862"/>
                    </a:lnTo>
                    <a:lnTo>
                      <a:pt x="16" y="2964"/>
                    </a:lnTo>
                    <a:lnTo>
                      <a:pt x="12" y="2980"/>
                    </a:lnTo>
                    <a:lnTo>
                      <a:pt x="8" y="2998"/>
                    </a:lnTo>
                    <a:lnTo>
                      <a:pt x="4" y="3024"/>
                    </a:lnTo>
                    <a:lnTo>
                      <a:pt x="2" y="3056"/>
                    </a:lnTo>
                    <a:lnTo>
                      <a:pt x="0" y="3092"/>
                    </a:lnTo>
                    <a:lnTo>
                      <a:pt x="2" y="3132"/>
                    </a:lnTo>
                    <a:lnTo>
                      <a:pt x="8" y="3174"/>
                    </a:lnTo>
                    <a:lnTo>
                      <a:pt x="18" y="3220"/>
                    </a:lnTo>
                    <a:lnTo>
                      <a:pt x="24" y="3244"/>
                    </a:lnTo>
                    <a:lnTo>
                      <a:pt x="34" y="3268"/>
                    </a:lnTo>
                    <a:lnTo>
                      <a:pt x="44" y="3292"/>
                    </a:lnTo>
                    <a:lnTo>
                      <a:pt x="56" y="3314"/>
                    </a:lnTo>
                    <a:lnTo>
                      <a:pt x="70" y="3338"/>
                    </a:lnTo>
                    <a:lnTo>
                      <a:pt x="86" y="3362"/>
                    </a:lnTo>
                    <a:lnTo>
                      <a:pt x="104" y="3386"/>
                    </a:lnTo>
                    <a:lnTo>
                      <a:pt x="124" y="3410"/>
                    </a:lnTo>
                    <a:lnTo>
                      <a:pt x="146" y="3432"/>
                    </a:lnTo>
                    <a:lnTo>
                      <a:pt x="170" y="3454"/>
                    </a:lnTo>
                    <a:lnTo>
                      <a:pt x="198" y="3476"/>
                    </a:lnTo>
                    <a:lnTo>
                      <a:pt x="228" y="3496"/>
                    </a:lnTo>
                    <a:lnTo>
                      <a:pt x="260" y="3516"/>
                    </a:lnTo>
                    <a:lnTo>
                      <a:pt x="296" y="3536"/>
                    </a:lnTo>
                    <a:lnTo>
                      <a:pt x="334" y="3554"/>
                    </a:lnTo>
                    <a:lnTo>
                      <a:pt x="368" y="3568"/>
                    </a:lnTo>
                    <a:lnTo>
                      <a:pt x="402" y="3580"/>
                    </a:lnTo>
                    <a:lnTo>
                      <a:pt x="434" y="3590"/>
                    </a:lnTo>
                    <a:lnTo>
                      <a:pt x="464" y="3598"/>
                    </a:lnTo>
                    <a:lnTo>
                      <a:pt x="494" y="3606"/>
                    </a:lnTo>
                    <a:lnTo>
                      <a:pt x="522" y="3610"/>
                    </a:lnTo>
                    <a:lnTo>
                      <a:pt x="548" y="3612"/>
                    </a:lnTo>
                    <a:lnTo>
                      <a:pt x="574" y="3614"/>
                    </a:lnTo>
                    <a:lnTo>
                      <a:pt x="598" y="3612"/>
                    </a:lnTo>
                    <a:lnTo>
                      <a:pt x="620" y="3612"/>
                    </a:lnTo>
                    <a:lnTo>
                      <a:pt x="642" y="3608"/>
                    </a:lnTo>
                    <a:lnTo>
                      <a:pt x="662" y="3604"/>
                    </a:lnTo>
                    <a:lnTo>
                      <a:pt x="680" y="3600"/>
                    </a:lnTo>
                    <a:lnTo>
                      <a:pt x="714" y="3586"/>
                    </a:lnTo>
                    <a:lnTo>
                      <a:pt x="744" y="3572"/>
                    </a:lnTo>
                    <a:lnTo>
                      <a:pt x="768" y="3556"/>
                    </a:lnTo>
                    <a:lnTo>
                      <a:pt x="790" y="3540"/>
                    </a:lnTo>
                    <a:lnTo>
                      <a:pt x="806" y="3524"/>
                    </a:lnTo>
                    <a:lnTo>
                      <a:pt x="818" y="3510"/>
                    </a:lnTo>
                    <a:lnTo>
                      <a:pt x="828" y="3500"/>
                    </a:lnTo>
                    <a:lnTo>
                      <a:pt x="834" y="3488"/>
                    </a:lnTo>
                    <a:lnTo>
                      <a:pt x="846" y="3518"/>
                    </a:lnTo>
                    <a:lnTo>
                      <a:pt x="862" y="3550"/>
                    </a:lnTo>
                    <a:lnTo>
                      <a:pt x="884" y="3590"/>
                    </a:lnTo>
                    <a:lnTo>
                      <a:pt x="912" y="3636"/>
                    </a:lnTo>
                    <a:lnTo>
                      <a:pt x="928" y="3660"/>
                    </a:lnTo>
                    <a:lnTo>
                      <a:pt x="946" y="3684"/>
                    </a:lnTo>
                    <a:lnTo>
                      <a:pt x="966" y="3710"/>
                    </a:lnTo>
                    <a:lnTo>
                      <a:pt x="986" y="3734"/>
                    </a:lnTo>
                    <a:lnTo>
                      <a:pt x="1010" y="3756"/>
                    </a:lnTo>
                    <a:lnTo>
                      <a:pt x="1034" y="3778"/>
                    </a:lnTo>
                    <a:lnTo>
                      <a:pt x="1060" y="3798"/>
                    </a:lnTo>
                    <a:lnTo>
                      <a:pt x="1088" y="3818"/>
                    </a:lnTo>
                    <a:lnTo>
                      <a:pt x="1118" y="3834"/>
                    </a:lnTo>
                    <a:lnTo>
                      <a:pt x="1150" y="3848"/>
                    </a:lnTo>
                    <a:lnTo>
                      <a:pt x="1182" y="3860"/>
                    </a:lnTo>
                    <a:lnTo>
                      <a:pt x="1218" y="3868"/>
                    </a:lnTo>
                    <a:lnTo>
                      <a:pt x="1254" y="3872"/>
                    </a:lnTo>
                    <a:lnTo>
                      <a:pt x="1292" y="3874"/>
                    </a:lnTo>
                    <a:lnTo>
                      <a:pt x="1332" y="3870"/>
                    </a:lnTo>
                    <a:lnTo>
                      <a:pt x="1374" y="3862"/>
                    </a:lnTo>
                    <a:lnTo>
                      <a:pt x="1418" y="3850"/>
                    </a:lnTo>
                    <a:lnTo>
                      <a:pt x="1464" y="3832"/>
                    </a:lnTo>
                    <a:lnTo>
                      <a:pt x="1512" y="3808"/>
                    </a:lnTo>
                    <a:lnTo>
                      <a:pt x="1560" y="3778"/>
                    </a:lnTo>
                    <a:lnTo>
                      <a:pt x="1612" y="3742"/>
                    </a:lnTo>
                    <a:lnTo>
                      <a:pt x="1664" y="3700"/>
                    </a:lnTo>
                    <a:lnTo>
                      <a:pt x="1688" y="3726"/>
                    </a:lnTo>
                    <a:lnTo>
                      <a:pt x="1716" y="3756"/>
                    </a:lnTo>
                    <a:lnTo>
                      <a:pt x="1754" y="3792"/>
                    </a:lnTo>
                    <a:lnTo>
                      <a:pt x="1802" y="3834"/>
                    </a:lnTo>
                    <a:lnTo>
                      <a:pt x="1828" y="3854"/>
                    </a:lnTo>
                    <a:lnTo>
                      <a:pt x="1856" y="3874"/>
                    </a:lnTo>
                    <a:lnTo>
                      <a:pt x="1888" y="3894"/>
                    </a:lnTo>
                    <a:lnTo>
                      <a:pt x="1920" y="3914"/>
                    </a:lnTo>
                    <a:lnTo>
                      <a:pt x="1954" y="3932"/>
                    </a:lnTo>
                    <a:lnTo>
                      <a:pt x="1990" y="3948"/>
                    </a:lnTo>
                    <a:lnTo>
                      <a:pt x="2026" y="3962"/>
                    </a:lnTo>
                    <a:lnTo>
                      <a:pt x="2066" y="3974"/>
                    </a:lnTo>
                    <a:lnTo>
                      <a:pt x="2106" y="3984"/>
                    </a:lnTo>
                    <a:lnTo>
                      <a:pt x="2146" y="3990"/>
                    </a:lnTo>
                    <a:lnTo>
                      <a:pt x="2188" y="3992"/>
                    </a:lnTo>
                    <a:lnTo>
                      <a:pt x="2232" y="3990"/>
                    </a:lnTo>
                    <a:lnTo>
                      <a:pt x="2276" y="3986"/>
                    </a:lnTo>
                    <a:lnTo>
                      <a:pt x="2320" y="3976"/>
                    </a:lnTo>
                    <a:lnTo>
                      <a:pt x="2364" y="3960"/>
                    </a:lnTo>
                    <a:lnTo>
                      <a:pt x="2388" y="3952"/>
                    </a:lnTo>
                    <a:lnTo>
                      <a:pt x="2410" y="3940"/>
                    </a:lnTo>
                    <a:lnTo>
                      <a:pt x="2434" y="3928"/>
                    </a:lnTo>
                    <a:lnTo>
                      <a:pt x="2458" y="3914"/>
                    </a:lnTo>
                    <a:lnTo>
                      <a:pt x="2480" y="3900"/>
                    </a:lnTo>
                    <a:lnTo>
                      <a:pt x="2504" y="3882"/>
                    </a:lnTo>
                    <a:lnTo>
                      <a:pt x="2528" y="3864"/>
                    </a:lnTo>
                    <a:lnTo>
                      <a:pt x="2550" y="3844"/>
                    </a:lnTo>
                    <a:lnTo>
                      <a:pt x="2574" y="3822"/>
                    </a:lnTo>
                    <a:lnTo>
                      <a:pt x="2598" y="3800"/>
                    </a:lnTo>
                    <a:lnTo>
                      <a:pt x="2622" y="3774"/>
                    </a:lnTo>
                    <a:lnTo>
                      <a:pt x="2646" y="3748"/>
                    </a:lnTo>
                    <a:lnTo>
                      <a:pt x="2668" y="3718"/>
                    </a:lnTo>
                    <a:lnTo>
                      <a:pt x="2692" y="3688"/>
                    </a:lnTo>
                    <a:lnTo>
                      <a:pt x="2716" y="3704"/>
                    </a:lnTo>
                    <a:lnTo>
                      <a:pt x="2746" y="3722"/>
                    </a:lnTo>
                    <a:lnTo>
                      <a:pt x="2784" y="3744"/>
                    </a:lnTo>
                    <a:lnTo>
                      <a:pt x="2830" y="3766"/>
                    </a:lnTo>
                    <a:lnTo>
                      <a:pt x="2884" y="3788"/>
                    </a:lnTo>
                    <a:lnTo>
                      <a:pt x="2914" y="3798"/>
                    </a:lnTo>
                    <a:lnTo>
                      <a:pt x="2944" y="3806"/>
                    </a:lnTo>
                    <a:lnTo>
                      <a:pt x="2976" y="3814"/>
                    </a:lnTo>
                    <a:lnTo>
                      <a:pt x="3008" y="3820"/>
                    </a:lnTo>
                    <a:lnTo>
                      <a:pt x="3042" y="3822"/>
                    </a:lnTo>
                    <a:lnTo>
                      <a:pt x="3074" y="3824"/>
                    </a:lnTo>
                    <a:lnTo>
                      <a:pt x="3110" y="3824"/>
                    </a:lnTo>
                    <a:lnTo>
                      <a:pt x="3144" y="3822"/>
                    </a:lnTo>
                    <a:lnTo>
                      <a:pt x="3180" y="3814"/>
                    </a:lnTo>
                    <a:lnTo>
                      <a:pt x="3214" y="3806"/>
                    </a:lnTo>
                    <a:lnTo>
                      <a:pt x="3250" y="3792"/>
                    </a:lnTo>
                    <a:lnTo>
                      <a:pt x="3284" y="3776"/>
                    </a:lnTo>
                    <a:lnTo>
                      <a:pt x="3318" y="3756"/>
                    </a:lnTo>
                    <a:lnTo>
                      <a:pt x="3352" y="3730"/>
                    </a:lnTo>
                    <a:lnTo>
                      <a:pt x="3384" y="3702"/>
                    </a:lnTo>
                    <a:lnTo>
                      <a:pt x="3416" y="3668"/>
                    </a:lnTo>
                    <a:lnTo>
                      <a:pt x="3448" y="3628"/>
                    </a:lnTo>
                    <a:lnTo>
                      <a:pt x="3478" y="3584"/>
                    </a:lnTo>
                    <a:lnTo>
                      <a:pt x="3506" y="3534"/>
                    </a:lnTo>
                    <a:lnTo>
                      <a:pt x="3534" y="3478"/>
                    </a:lnTo>
                    <a:lnTo>
                      <a:pt x="3572" y="3490"/>
                    </a:lnTo>
                    <a:lnTo>
                      <a:pt x="3614" y="3504"/>
                    </a:lnTo>
                    <a:lnTo>
                      <a:pt x="3670" y="3518"/>
                    </a:lnTo>
                    <a:lnTo>
                      <a:pt x="3734" y="3532"/>
                    </a:lnTo>
                    <a:lnTo>
                      <a:pt x="3770" y="3536"/>
                    </a:lnTo>
                    <a:lnTo>
                      <a:pt x="3806" y="3542"/>
                    </a:lnTo>
                    <a:lnTo>
                      <a:pt x="3844" y="3544"/>
                    </a:lnTo>
                    <a:lnTo>
                      <a:pt x="3882" y="3546"/>
                    </a:lnTo>
                    <a:lnTo>
                      <a:pt x="3922" y="3544"/>
                    </a:lnTo>
                    <a:lnTo>
                      <a:pt x="3960" y="3542"/>
                    </a:lnTo>
                    <a:lnTo>
                      <a:pt x="3998" y="3536"/>
                    </a:lnTo>
                    <a:lnTo>
                      <a:pt x="4036" y="3528"/>
                    </a:lnTo>
                    <a:lnTo>
                      <a:pt x="4074" y="3516"/>
                    </a:lnTo>
                    <a:lnTo>
                      <a:pt x="4110" y="3500"/>
                    </a:lnTo>
                    <a:lnTo>
                      <a:pt x="4144" y="3482"/>
                    </a:lnTo>
                    <a:lnTo>
                      <a:pt x="4176" y="3458"/>
                    </a:lnTo>
                    <a:lnTo>
                      <a:pt x="4192" y="3444"/>
                    </a:lnTo>
                    <a:lnTo>
                      <a:pt x="4206" y="3430"/>
                    </a:lnTo>
                    <a:lnTo>
                      <a:pt x="4220" y="3416"/>
                    </a:lnTo>
                    <a:lnTo>
                      <a:pt x="4234" y="3398"/>
                    </a:lnTo>
                    <a:lnTo>
                      <a:pt x="4246" y="3380"/>
                    </a:lnTo>
                    <a:lnTo>
                      <a:pt x="4258" y="3362"/>
                    </a:lnTo>
                    <a:lnTo>
                      <a:pt x="4268" y="3340"/>
                    </a:lnTo>
                    <a:lnTo>
                      <a:pt x="4280" y="3320"/>
                    </a:lnTo>
                    <a:lnTo>
                      <a:pt x="4288" y="3296"/>
                    </a:lnTo>
                    <a:lnTo>
                      <a:pt x="4296" y="3272"/>
                    </a:lnTo>
                    <a:lnTo>
                      <a:pt x="4304" y="3246"/>
                    </a:lnTo>
                    <a:lnTo>
                      <a:pt x="4310" y="3218"/>
                    </a:lnTo>
                    <a:lnTo>
                      <a:pt x="4314" y="3188"/>
                    </a:lnTo>
                    <a:lnTo>
                      <a:pt x="4318" y="3158"/>
                    </a:lnTo>
                    <a:lnTo>
                      <a:pt x="4322" y="3126"/>
                    </a:lnTo>
                    <a:lnTo>
                      <a:pt x="4324" y="3092"/>
                    </a:lnTo>
                    <a:lnTo>
                      <a:pt x="4324" y="3056"/>
                    </a:lnTo>
                    <a:lnTo>
                      <a:pt x="4322" y="3020"/>
                    </a:lnTo>
                    <a:lnTo>
                      <a:pt x="4320" y="2980"/>
                    </a:lnTo>
                    <a:lnTo>
                      <a:pt x="4316" y="2940"/>
                    </a:lnTo>
                    <a:lnTo>
                      <a:pt x="3310" y="838"/>
                    </a:lnTo>
                    <a:lnTo>
                      <a:pt x="3266" y="750"/>
                    </a:lnTo>
                    <a:lnTo>
                      <a:pt x="3214" y="654"/>
                    </a:lnTo>
                    <a:lnTo>
                      <a:pt x="3158" y="554"/>
                    </a:lnTo>
                    <a:lnTo>
                      <a:pt x="3104" y="452"/>
                    </a:lnTo>
                    <a:lnTo>
                      <a:pt x="3078" y="400"/>
                    </a:lnTo>
                    <a:lnTo>
                      <a:pt x="3052" y="348"/>
                    </a:lnTo>
                    <a:lnTo>
                      <a:pt x="3030" y="294"/>
                    </a:lnTo>
                    <a:lnTo>
                      <a:pt x="3008" y="244"/>
                    </a:lnTo>
                    <a:lnTo>
                      <a:pt x="2992" y="192"/>
                    </a:lnTo>
                    <a:lnTo>
                      <a:pt x="2976" y="142"/>
                    </a:lnTo>
                    <a:lnTo>
                      <a:pt x="2966" y="92"/>
                    </a:lnTo>
                    <a:lnTo>
                      <a:pt x="2960" y="42"/>
                    </a:lnTo>
                    <a:lnTo>
                      <a:pt x="2960" y="52"/>
                    </a:lnTo>
                    <a:lnTo>
                      <a:pt x="2958" y="62"/>
                    </a:lnTo>
                    <a:lnTo>
                      <a:pt x="2950" y="80"/>
                    </a:lnTo>
                    <a:lnTo>
                      <a:pt x="2938" y="100"/>
                    </a:lnTo>
                    <a:lnTo>
                      <a:pt x="2926" y="122"/>
                    </a:lnTo>
                    <a:lnTo>
                      <a:pt x="2916" y="146"/>
                    </a:lnTo>
                    <a:lnTo>
                      <a:pt x="2910" y="158"/>
                    </a:lnTo>
                    <a:lnTo>
                      <a:pt x="2906" y="170"/>
                    </a:lnTo>
                    <a:lnTo>
                      <a:pt x="2904" y="184"/>
                    </a:lnTo>
                    <a:lnTo>
                      <a:pt x="2904" y="198"/>
                    </a:lnTo>
                    <a:lnTo>
                      <a:pt x="2904" y="214"/>
                    </a:lnTo>
                    <a:lnTo>
                      <a:pt x="2908" y="230"/>
                    </a:lnTo>
                    <a:lnTo>
                      <a:pt x="2912" y="240"/>
                    </a:lnTo>
                    <a:lnTo>
                      <a:pt x="2916" y="252"/>
                    </a:lnTo>
                    <a:lnTo>
                      <a:pt x="2930" y="276"/>
                    </a:lnTo>
                    <a:lnTo>
                      <a:pt x="2946" y="300"/>
                    </a:lnTo>
                    <a:lnTo>
                      <a:pt x="2958" y="324"/>
                    </a:lnTo>
                    <a:lnTo>
                      <a:pt x="3002" y="418"/>
                    </a:lnTo>
                    <a:lnTo>
                      <a:pt x="3046" y="512"/>
                    </a:lnTo>
                    <a:lnTo>
                      <a:pt x="3316" y="1094"/>
                    </a:lnTo>
                    <a:lnTo>
                      <a:pt x="3950" y="2462"/>
                    </a:lnTo>
                    <a:lnTo>
                      <a:pt x="4188" y="2974"/>
                    </a:lnTo>
                    <a:lnTo>
                      <a:pt x="4184" y="3002"/>
                    </a:lnTo>
                    <a:lnTo>
                      <a:pt x="4180" y="3032"/>
                    </a:lnTo>
                    <a:lnTo>
                      <a:pt x="4172" y="3068"/>
                    </a:lnTo>
                    <a:lnTo>
                      <a:pt x="4160" y="3112"/>
                    </a:lnTo>
                    <a:lnTo>
                      <a:pt x="4142" y="3158"/>
                    </a:lnTo>
                    <a:lnTo>
                      <a:pt x="4132" y="3182"/>
                    </a:lnTo>
                    <a:lnTo>
                      <a:pt x="4120" y="3206"/>
                    </a:lnTo>
                    <a:lnTo>
                      <a:pt x="4106" y="3230"/>
                    </a:lnTo>
                    <a:lnTo>
                      <a:pt x="4092" y="3252"/>
                    </a:lnTo>
                    <a:lnTo>
                      <a:pt x="4074" y="3274"/>
                    </a:lnTo>
                    <a:lnTo>
                      <a:pt x="4056" y="3296"/>
                    </a:lnTo>
                    <a:lnTo>
                      <a:pt x="4036" y="3314"/>
                    </a:lnTo>
                    <a:lnTo>
                      <a:pt x="4014" y="3332"/>
                    </a:lnTo>
                    <a:lnTo>
                      <a:pt x="3988" y="3348"/>
                    </a:lnTo>
                    <a:lnTo>
                      <a:pt x="3962" y="3360"/>
                    </a:lnTo>
                    <a:lnTo>
                      <a:pt x="3934" y="3372"/>
                    </a:lnTo>
                    <a:lnTo>
                      <a:pt x="3902" y="3380"/>
                    </a:lnTo>
                    <a:lnTo>
                      <a:pt x="3868" y="3384"/>
                    </a:lnTo>
                    <a:lnTo>
                      <a:pt x="3832" y="3384"/>
                    </a:lnTo>
                    <a:lnTo>
                      <a:pt x="3794" y="3382"/>
                    </a:lnTo>
                    <a:lnTo>
                      <a:pt x="3752" y="3376"/>
                    </a:lnTo>
                    <a:lnTo>
                      <a:pt x="3708" y="3364"/>
                    </a:lnTo>
                    <a:lnTo>
                      <a:pt x="3660" y="3348"/>
                    </a:lnTo>
                    <a:lnTo>
                      <a:pt x="3610" y="3328"/>
                    </a:lnTo>
                    <a:lnTo>
                      <a:pt x="3558" y="3302"/>
                    </a:lnTo>
                    <a:lnTo>
                      <a:pt x="2716" y="428"/>
                    </a:lnTo>
                    <a:lnTo>
                      <a:pt x="2634" y="520"/>
                    </a:lnTo>
                    <a:lnTo>
                      <a:pt x="3406" y="3302"/>
                    </a:lnTo>
                    <a:lnTo>
                      <a:pt x="3400" y="3330"/>
                    </a:lnTo>
                    <a:lnTo>
                      <a:pt x="3390" y="3362"/>
                    </a:lnTo>
                    <a:lnTo>
                      <a:pt x="3378" y="3402"/>
                    </a:lnTo>
                    <a:lnTo>
                      <a:pt x="3362" y="3448"/>
                    </a:lnTo>
                    <a:lnTo>
                      <a:pt x="3340" y="3496"/>
                    </a:lnTo>
                    <a:lnTo>
                      <a:pt x="3326" y="3522"/>
                    </a:lnTo>
                    <a:lnTo>
                      <a:pt x="3312" y="3546"/>
                    </a:lnTo>
                    <a:lnTo>
                      <a:pt x="3296" y="3568"/>
                    </a:lnTo>
                    <a:lnTo>
                      <a:pt x="3280" y="3592"/>
                    </a:lnTo>
                    <a:lnTo>
                      <a:pt x="3260" y="3612"/>
                    </a:lnTo>
                    <a:lnTo>
                      <a:pt x="3240" y="3632"/>
                    </a:lnTo>
                    <a:lnTo>
                      <a:pt x="3218" y="3650"/>
                    </a:lnTo>
                    <a:lnTo>
                      <a:pt x="3194" y="3664"/>
                    </a:lnTo>
                    <a:lnTo>
                      <a:pt x="3168" y="3678"/>
                    </a:lnTo>
                    <a:lnTo>
                      <a:pt x="3140" y="3688"/>
                    </a:lnTo>
                    <a:lnTo>
                      <a:pt x="3112" y="3694"/>
                    </a:lnTo>
                    <a:lnTo>
                      <a:pt x="3080" y="3696"/>
                    </a:lnTo>
                    <a:lnTo>
                      <a:pt x="3046" y="3696"/>
                    </a:lnTo>
                    <a:lnTo>
                      <a:pt x="3010" y="3690"/>
                    </a:lnTo>
                    <a:lnTo>
                      <a:pt x="2974" y="3680"/>
                    </a:lnTo>
                    <a:lnTo>
                      <a:pt x="2934" y="3664"/>
                    </a:lnTo>
                    <a:lnTo>
                      <a:pt x="2892" y="3644"/>
                    </a:lnTo>
                    <a:lnTo>
                      <a:pt x="2846" y="3618"/>
                    </a:lnTo>
                    <a:lnTo>
                      <a:pt x="2800" y="3586"/>
                    </a:lnTo>
                    <a:lnTo>
                      <a:pt x="2750" y="3548"/>
                    </a:lnTo>
                    <a:lnTo>
                      <a:pt x="2746" y="3542"/>
                    </a:lnTo>
                    <a:lnTo>
                      <a:pt x="2742" y="3534"/>
                    </a:lnTo>
                    <a:lnTo>
                      <a:pt x="2738" y="3512"/>
                    </a:lnTo>
                    <a:lnTo>
                      <a:pt x="2734" y="3482"/>
                    </a:lnTo>
                    <a:lnTo>
                      <a:pt x="2732" y="3450"/>
                    </a:lnTo>
                    <a:lnTo>
                      <a:pt x="2730" y="3386"/>
                    </a:lnTo>
                    <a:lnTo>
                      <a:pt x="2728" y="3346"/>
                    </a:lnTo>
                    <a:lnTo>
                      <a:pt x="2552" y="1830"/>
                    </a:lnTo>
                    <a:lnTo>
                      <a:pt x="2540" y="1722"/>
                    </a:lnTo>
                    <a:lnTo>
                      <a:pt x="2526" y="1614"/>
                    </a:lnTo>
                    <a:lnTo>
                      <a:pt x="2496" y="1396"/>
                    </a:lnTo>
                    <a:lnTo>
                      <a:pt x="2466" y="1176"/>
                    </a:lnTo>
                    <a:lnTo>
                      <a:pt x="2452" y="1066"/>
                    </a:lnTo>
                    <a:lnTo>
                      <a:pt x="2442" y="954"/>
                    </a:lnTo>
                    <a:lnTo>
                      <a:pt x="2432" y="844"/>
                    </a:lnTo>
                    <a:lnTo>
                      <a:pt x="2426" y="734"/>
                    </a:lnTo>
                    <a:lnTo>
                      <a:pt x="2422" y="624"/>
                    </a:lnTo>
                    <a:lnTo>
                      <a:pt x="2424" y="514"/>
                    </a:lnTo>
                    <a:lnTo>
                      <a:pt x="2428" y="406"/>
                    </a:lnTo>
                    <a:lnTo>
                      <a:pt x="2432" y="350"/>
                    </a:lnTo>
                    <a:lnTo>
                      <a:pt x="2436" y="296"/>
                    </a:lnTo>
                    <a:lnTo>
                      <a:pt x="2444" y="242"/>
                    </a:lnTo>
                    <a:lnTo>
                      <a:pt x="2452" y="188"/>
                    </a:lnTo>
                    <a:lnTo>
                      <a:pt x="2460" y="134"/>
                    </a:lnTo>
                    <a:lnTo>
                      <a:pt x="2472" y="80"/>
                    </a:lnTo>
                    <a:lnTo>
                      <a:pt x="2450" y="112"/>
                    </a:lnTo>
                    <a:lnTo>
                      <a:pt x="2430" y="144"/>
                    </a:lnTo>
                    <a:lnTo>
                      <a:pt x="2412" y="176"/>
                    </a:lnTo>
                    <a:lnTo>
                      <a:pt x="2396" y="208"/>
                    </a:lnTo>
                    <a:lnTo>
                      <a:pt x="2382" y="240"/>
                    </a:lnTo>
                    <a:lnTo>
                      <a:pt x="2368" y="274"/>
                    </a:lnTo>
                    <a:lnTo>
                      <a:pt x="2356" y="306"/>
                    </a:lnTo>
                    <a:lnTo>
                      <a:pt x="2344" y="338"/>
                    </a:lnTo>
                    <a:lnTo>
                      <a:pt x="2326" y="404"/>
                    </a:lnTo>
                    <a:lnTo>
                      <a:pt x="2312" y="472"/>
                    </a:lnTo>
                    <a:lnTo>
                      <a:pt x="2302" y="538"/>
                    </a:lnTo>
                    <a:lnTo>
                      <a:pt x="2298" y="606"/>
                    </a:lnTo>
                    <a:lnTo>
                      <a:pt x="2294" y="674"/>
                    </a:lnTo>
                    <a:lnTo>
                      <a:pt x="2294" y="742"/>
                    </a:lnTo>
                    <a:lnTo>
                      <a:pt x="2296" y="810"/>
                    </a:lnTo>
                    <a:lnTo>
                      <a:pt x="2300" y="880"/>
                    </a:lnTo>
                    <a:lnTo>
                      <a:pt x="2312" y="1020"/>
                    </a:lnTo>
                    <a:lnTo>
                      <a:pt x="2328" y="1160"/>
                    </a:lnTo>
                    <a:lnTo>
                      <a:pt x="2564" y="3548"/>
                    </a:lnTo>
                    <a:lnTo>
                      <a:pt x="2550" y="3570"/>
                    </a:lnTo>
                    <a:lnTo>
                      <a:pt x="2534" y="3596"/>
                    </a:lnTo>
                    <a:lnTo>
                      <a:pt x="2512" y="3628"/>
                    </a:lnTo>
                    <a:lnTo>
                      <a:pt x="2484" y="3662"/>
                    </a:lnTo>
                    <a:lnTo>
                      <a:pt x="2450" y="3698"/>
                    </a:lnTo>
                    <a:lnTo>
                      <a:pt x="2430" y="3716"/>
                    </a:lnTo>
                    <a:lnTo>
                      <a:pt x="2410" y="3734"/>
                    </a:lnTo>
                    <a:lnTo>
                      <a:pt x="2388" y="3750"/>
                    </a:lnTo>
                    <a:lnTo>
                      <a:pt x="2364" y="3764"/>
                    </a:lnTo>
                    <a:lnTo>
                      <a:pt x="2338" y="3778"/>
                    </a:lnTo>
                    <a:lnTo>
                      <a:pt x="2312" y="3790"/>
                    </a:lnTo>
                    <a:lnTo>
                      <a:pt x="2284" y="3800"/>
                    </a:lnTo>
                    <a:lnTo>
                      <a:pt x="2256" y="3808"/>
                    </a:lnTo>
                    <a:lnTo>
                      <a:pt x="2224" y="3812"/>
                    </a:lnTo>
                    <a:lnTo>
                      <a:pt x="2192" y="3814"/>
                    </a:lnTo>
                    <a:lnTo>
                      <a:pt x="2160" y="3814"/>
                    </a:lnTo>
                    <a:lnTo>
                      <a:pt x="2126" y="3808"/>
                    </a:lnTo>
                    <a:lnTo>
                      <a:pt x="2090" y="3800"/>
                    </a:lnTo>
                    <a:lnTo>
                      <a:pt x="2052" y="3786"/>
                    </a:lnTo>
                    <a:lnTo>
                      <a:pt x="2014" y="3770"/>
                    </a:lnTo>
                    <a:lnTo>
                      <a:pt x="1974" y="3748"/>
                    </a:lnTo>
                    <a:lnTo>
                      <a:pt x="1934" y="3720"/>
                    </a:lnTo>
                    <a:lnTo>
                      <a:pt x="1892" y="3688"/>
                    </a:lnTo>
                    <a:lnTo>
                      <a:pt x="1848" y="3650"/>
                    </a:lnTo>
                    <a:lnTo>
                      <a:pt x="1804" y="3606"/>
                    </a:lnTo>
                    <a:lnTo>
                      <a:pt x="1840" y="2826"/>
                    </a:lnTo>
                    <a:lnTo>
                      <a:pt x="1908" y="1314"/>
                    </a:lnTo>
                    <a:lnTo>
                      <a:pt x="1934" y="730"/>
                    </a:lnTo>
                    <a:lnTo>
                      <a:pt x="1942" y="558"/>
                    </a:lnTo>
                    <a:lnTo>
                      <a:pt x="1944" y="506"/>
                    </a:lnTo>
                    <a:lnTo>
                      <a:pt x="1946" y="456"/>
                    </a:lnTo>
                    <a:lnTo>
                      <a:pt x="1946" y="432"/>
                    </a:lnTo>
                    <a:lnTo>
                      <a:pt x="1944" y="406"/>
                    </a:lnTo>
                    <a:lnTo>
                      <a:pt x="1940" y="380"/>
                    </a:lnTo>
                    <a:lnTo>
                      <a:pt x="1934" y="352"/>
                    </a:lnTo>
                    <a:lnTo>
                      <a:pt x="1926" y="324"/>
                    </a:lnTo>
                    <a:lnTo>
                      <a:pt x="1914" y="292"/>
                    </a:lnTo>
                    <a:lnTo>
                      <a:pt x="1888" y="224"/>
                    </a:lnTo>
                    <a:lnTo>
                      <a:pt x="1878" y="188"/>
                    </a:lnTo>
                    <a:lnTo>
                      <a:pt x="1872" y="154"/>
                    </a:lnTo>
                    <a:lnTo>
                      <a:pt x="1870" y="136"/>
                    </a:lnTo>
                    <a:lnTo>
                      <a:pt x="1870" y="122"/>
                    </a:lnTo>
                    <a:lnTo>
                      <a:pt x="1872" y="106"/>
                    </a:lnTo>
                    <a:lnTo>
                      <a:pt x="1874" y="92"/>
                    </a:lnTo>
                    <a:lnTo>
                      <a:pt x="1864" y="128"/>
                    </a:lnTo>
                    <a:lnTo>
                      <a:pt x="1854" y="166"/>
                    </a:lnTo>
                    <a:lnTo>
                      <a:pt x="1846" y="204"/>
                    </a:lnTo>
                    <a:lnTo>
                      <a:pt x="1842" y="242"/>
                    </a:lnTo>
                    <a:lnTo>
                      <a:pt x="1836" y="280"/>
                    </a:lnTo>
                    <a:lnTo>
                      <a:pt x="1834" y="320"/>
                    </a:lnTo>
                    <a:lnTo>
                      <a:pt x="1830" y="398"/>
                    </a:lnTo>
                    <a:lnTo>
                      <a:pt x="1830" y="478"/>
                    </a:lnTo>
                    <a:lnTo>
                      <a:pt x="1830" y="556"/>
                    </a:lnTo>
                    <a:lnTo>
                      <a:pt x="1830" y="636"/>
                    </a:lnTo>
                    <a:lnTo>
                      <a:pt x="1826" y="712"/>
                    </a:lnTo>
                    <a:lnTo>
                      <a:pt x="1792" y="1226"/>
                    </a:lnTo>
                    <a:lnTo>
                      <a:pt x="1640" y="3524"/>
                    </a:lnTo>
                    <a:lnTo>
                      <a:pt x="1620" y="3544"/>
                    </a:lnTo>
                    <a:lnTo>
                      <a:pt x="1596" y="3564"/>
                    </a:lnTo>
                    <a:lnTo>
                      <a:pt x="1564" y="3590"/>
                    </a:lnTo>
                    <a:lnTo>
                      <a:pt x="1526" y="3618"/>
                    </a:lnTo>
                    <a:lnTo>
                      <a:pt x="1480" y="3644"/>
                    </a:lnTo>
                    <a:lnTo>
                      <a:pt x="1456" y="3656"/>
                    </a:lnTo>
                    <a:lnTo>
                      <a:pt x="1430" y="3668"/>
                    </a:lnTo>
                    <a:lnTo>
                      <a:pt x="1404" y="3678"/>
                    </a:lnTo>
                    <a:lnTo>
                      <a:pt x="1378" y="3686"/>
                    </a:lnTo>
                    <a:lnTo>
                      <a:pt x="1350" y="3692"/>
                    </a:lnTo>
                    <a:lnTo>
                      <a:pt x="1322" y="3696"/>
                    </a:lnTo>
                    <a:lnTo>
                      <a:pt x="1294" y="3698"/>
                    </a:lnTo>
                    <a:lnTo>
                      <a:pt x="1264" y="3696"/>
                    </a:lnTo>
                    <a:lnTo>
                      <a:pt x="1234" y="3692"/>
                    </a:lnTo>
                    <a:lnTo>
                      <a:pt x="1206" y="3684"/>
                    </a:lnTo>
                    <a:lnTo>
                      <a:pt x="1176" y="3672"/>
                    </a:lnTo>
                    <a:lnTo>
                      <a:pt x="1148" y="3658"/>
                    </a:lnTo>
                    <a:lnTo>
                      <a:pt x="1120" y="3638"/>
                    </a:lnTo>
                    <a:lnTo>
                      <a:pt x="1090" y="3612"/>
                    </a:lnTo>
                    <a:lnTo>
                      <a:pt x="1064" y="3582"/>
                    </a:lnTo>
                    <a:lnTo>
                      <a:pt x="1036" y="3548"/>
                    </a:lnTo>
                    <a:lnTo>
                      <a:pt x="1010" y="3506"/>
                    </a:lnTo>
                    <a:lnTo>
                      <a:pt x="986" y="3460"/>
                    </a:lnTo>
                    <a:lnTo>
                      <a:pt x="962" y="3408"/>
                    </a:lnTo>
                    <a:lnTo>
                      <a:pt x="940" y="3348"/>
                    </a:lnTo>
                    <a:lnTo>
                      <a:pt x="1606" y="556"/>
                    </a:lnTo>
                    <a:lnTo>
                      <a:pt x="1524" y="486"/>
                    </a:lnTo>
                    <a:lnTo>
                      <a:pt x="800" y="3326"/>
                    </a:lnTo>
                    <a:lnTo>
                      <a:pt x="774" y="3340"/>
                    </a:lnTo>
                    <a:lnTo>
                      <a:pt x="746" y="3358"/>
                    </a:lnTo>
                    <a:lnTo>
                      <a:pt x="708" y="3376"/>
                    </a:lnTo>
                    <a:lnTo>
                      <a:pt x="664" y="3396"/>
                    </a:lnTo>
                    <a:lnTo>
                      <a:pt x="614" y="3412"/>
                    </a:lnTo>
                    <a:lnTo>
                      <a:pt x="588" y="3420"/>
                    </a:lnTo>
                    <a:lnTo>
                      <a:pt x="560" y="3426"/>
                    </a:lnTo>
                    <a:lnTo>
                      <a:pt x="532" y="3430"/>
                    </a:lnTo>
                    <a:lnTo>
                      <a:pt x="504" y="3434"/>
                    </a:lnTo>
                    <a:lnTo>
                      <a:pt x="476" y="3434"/>
                    </a:lnTo>
                    <a:lnTo>
                      <a:pt x="448" y="3432"/>
                    </a:lnTo>
                    <a:lnTo>
                      <a:pt x="418" y="3428"/>
                    </a:lnTo>
                    <a:lnTo>
                      <a:pt x="390" y="3420"/>
                    </a:lnTo>
                    <a:lnTo>
                      <a:pt x="364" y="3410"/>
                    </a:lnTo>
                    <a:lnTo>
                      <a:pt x="336" y="3396"/>
                    </a:lnTo>
                    <a:lnTo>
                      <a:pt x="310" y="3378"/>
                    </a:lnTo>
                    <a:lnTo>
                      <a:pt x="286" y="3354"/>
                    </a:lnTo>
                    <a:lnTo>
                      <a:pt x="264" y="3328"/>
                    </a:lnTo>
                    <a:lnTo>
                      <a:pt x="242" y="3298"/>
                    </a:lnTo>
                    <a:lnTo>
                      <a:pt x="222" y="3262"/>
                    </a:lnTo>
                    <a:lnTo>
                      <a:pt x="204" y="3220"/>
                    </a:lnTo>
                    <a:lnTo>
                      <a:pt x="188" y="3174"/>
                    </a:lnTo>
                    <a:lnTo>
                      <a:pt x="176" y="3122"/>
                    </a:lnTo>
                    <a:lnTo>
                      <a:pt x="164" y="3062"/>
                    </a:lnTo>
                    <a:lnTo>
                      <a:pt x="156" y="2998"/>
                    </a:lnTo>
                    <a:lnTo>
                      <a:pt x="410" y="2402"/>
                    </a:lnTo>
                    <a:lnTo>
                      <a:pt x="988" y="1036"/>
                    </a:lnTo>
                    <a:lnTo>
                      <a:pt x="1222" y="482"/>
                    </a:lnTo>
                    <a:lnTo>
                      <a:pt x="1260" y="398"/>
                    </a:lnTo>
                    <a:lnTo>
                      <a:pt x="1278" y="354"/>
                    </a:lnTo>
                    <a:lnTo>
                      <a:pt x="1294" y="312"/>
                    </a:lnTo>
                    <a:lnTo>
                      <a:pt x="1302" y="294"/>
                    </a:lnTo>
                    <a:lnTo>
                      <a:pt x="1312" y="276"/>
                    </a:lnTo>
                    <a:lnTo>
                      <a:pt x="1320" y="258"/>
                    </a:lnTo>
                    <a:lnTo>
                      <a:pt x="1326" y="240"/>
                    </a:lnTo>
                    <a:lnTo>
                      <a:pt x="1328" y="226"/>
                    </a:lnTo>
                    <a:lnTo>
                      <a:pt x="1328" y="212"/>
                    </a:lnTo>
                    <a:lnTo>
                      <a:pt x="1326" y="194"/>
                    </a:lnTo>
                    <a:lnTo>
                      <a:pt x="1322" y="178"/>
                    </a:lnTo>
                    <a:lnTo>
                      <a:pt x="1314" y="144"/>
                    </a:lnTo>
                    <a:lnTo>
                      <a:pt x="1302" y="108"/>
                    </a:lnTo>
                    <a:lnTo>
                      <a:pt x="1292" y="74"/>
                    </a:lnTo>
                    <a:lnTo>
                      <a:pt x="1282" y="44"/>
                    </a:lnTo>
                    <a:lnTo>
                      <a:pt x="1276" y="18"/>
                    </a:lnTo>
                    <a:lnTo>
                      <a:pt x="1276" y="8"/>
                    </a:lnTo>
                    <a:lnTo>
                      <a:pt x="1278" y="0"/>
                    </a:lnTo>
                    <a:lnTo>
                      <a:pt x="1220" y="1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19" name="Freeform 10"/>
              <p:cNvSpPr>
                <a:spLocks/>
              </p:cNvSpPr>
              <p:nvPr userDrawn="1"/>
            </p:nvSpPr>
            <p:spPr bwMode="auto">
              <a:xfrm>
                <a:off x="3536" y="2054"/>
                <a:ext cx="4341" cy="4001"/>
              </a:xfrm>
              <a:custGeom>
                <a:avLst/>
                <a:gdLst>
                  <a:gd name="T0" fmla="*/ 16 w 4324"/>
                  <a:gd name="T1" fmla="*/ 3104 h 3992"/>
                  <a:gd name="T2" fmla="*/ 8 w 4324"/>
                  <a:gd name="T3" fmla="*/ 3314 h 3992"/>
                  <a:gd name="T4" fmla="*/ 104 w 4324"/>
                  <a:gd name="T5" fmla="*/ 3546 h 3992"/>
                  <a:gd name="T6" fmla="*/ 316 w 4324"/>
                  <a:gd name="T7" fmla="*/ 3696 h 3992"/>
                  <a:gd name="T8" fmla="*/ 588 w 4324"/>
                  <a:gd name="T9" fmla="*/ 3772 h 3992"/>
                  <a:gd name="T10" fmla="*/ 804 w 4324"/>
                  <a:gd name="T11" fmla="*/ 3732 h 3992"/>
                  <a:gd name="T12" fmla="*/ 911 w 4324"/>
                  <a:gd name="T13" fmla="*/ 3678 h 3992"/>
                  <a:gd name="T14" fmla="*/ 1090 w 4324"/>
                  <a:gd name="T15" fmla="*/ 3934 h 3992"/>
                  <a:gd name="T16" fmla="*/ 1354 w 4324"/>
                  <a:gd name="T17" fmla="*/ 4052 h 3992"/>
                  <a:gd name="T18" fmla="*/ 1745 w 4324"/>
                  <a:gd name="T19" fmla="*/ 3918 h 3992"/>
                  <a:gd name="T20" fmla="*/ 2008 w 4324"/>
                  <a:gd name="T21" fmla="*/ 4054 h 3992"/>
                  <a:gd name="T22" fmla="*/ 2324 w 4324"/>
                  <a:gd name="T23" fmla="*/ 4170 h 3992"/>
                  <a:gd name="T24" fmla="*/ 2634 w 4324"/>
                  <a:gd name="T25" fmla="*/ 4108 h 3992"/>
                  <a:gd name="T26" fmla="*/ 2837 w 4324"/>
                  <a:gd name="T27" fmla="*/ 3954 h 3992"/>
                  <a:gd name="T28" fmla="*/ 3061 w 4324"/>
                  <a:gd name="T29" fmla="*/ 3945 h 3992"/>
                  <a:gd name="T30" fmla="*/ 3364 w 4324"/>
                  <a:gd name="T31" fmla="*/ 4004 h 3992"/>
                  <a:gd name="T32" fmla="*/ 3660 w 4324"/>
                  <a:gd name="T33" fmla="*/ 3873 h 3992"/>
                  <a:gd name="T34" fmla="*/ 3908 w 4324"/>
                  <a:gd name="T35" fmla="*/ 3664 h 3992"/>
                  <a:gd name="T36" fmla="*/ 4285 w 4324"/>
                  <a:gd name="T37" fmla="*/ 3702 h 3992"/>
                  <a:gd name="T38" fmla="*/ 4551 w 4324"/>
                  <a:gd name="T39" fmla="*/ 3590 h 3992"/>
                  <a:gd name="T40" fmla="*/ 4646 w 4324"/>
                  <a:gd name="T41" fmla="*/ 3424 h 3992"/>
                  <a:gd name="T42" fmla="*/ 4674 w 4324"/>
                  <a:gd name="T43" fmla="*/ 3160 h 3992"/>
                  <a:gd name="T44" fmla="*/ 3416 w 4324"/>
                  <a:gd name="T45" fmla="*/ 574 h 3992"/>
                  <a:gd name="T46" fmla="*/ 3208 w 4324"/>
                  <a:gd name="T47" fmla="*/ 92 h 3992"/>
                  <a:gd name="T48" fmla="*/ 3155 w 4324"/>
                  <a:gd name="T49" fmla="*/ 146 h 3992"/>
                  <a:gd name="T50" fmla="*/ 3150 w 4324"/>
                  <a:gd name="T51" fmla="*/ 260 h 3992"/>
                  <a:gd name="T52" fmla="*/ 3294 w 4324"/>
                  <a:gd name="T53" fmla="*/ 532 h 3992"/>
                  <a:gd name="T54" fmla="*/ 4521 w 4324"/>
                  <a:gd name="T55" fmla="*/ 3172 h 3992"/>
                  <a:gd name="T56" fmla="*/ 4406 w 4324"/>
                  <a:gd name="T57" fmla="*/ 3426 h 3992"/>
                  <a:gd name="T58" fmla="*/ 4183 w 4324"/>
                  <a:gd name="T59" fmla="*/ 3544 h 3992"/>
                  <a:gd name="T60" fmla="*/ 2936 w 4324"/>
                  <a:gd name="T61" fmla="*/ 448 h 3992"/>
                  <a:gd name="T62" fmla="*/ 3612 w 4324"/>
                  <a:gd name="T63" fmla="*/ 3656 h 3992"/>
                  <a:gd name="T64" fmla="*/ 3455 w 4324"/>
                  <a:gd name="T65" fmla="*/ 3830 h 3992"/>
                  <a:gd name="T66" fmla="*/ 3174 w 4324"/>
                  <a:gd name="T67" fmla="*/ 3830 h 3992"/>
                  <a:gd name="T68" fmla="*/ 2960 w 4324"/>
                  <a:gd name="T69" fmla="*/ 3672 h 3992"/>
                  <a:gd name="T70" fmla="*/ 2746 w 4324"/>
                  <a:gd name="T71" fmla="*/ 1802 h 3992"/>
                  <a:gd name="T72" fmla="*/ 2622 w 4324"/>
                  <a:gd name="T73" fmla="*/ 644 h 3992"/>
                  <a:gd name="T74" fmla="*/ 2672 w 4324"/>
                  <a:gd name="T75" fmla="*/ 80 h 3992"/>
                  <a:gd name="T76" fmla="*/ 2549 w 4324"/>
                  <a:gd name="T77" fmla="*/ 326 h 3992"/>
                  <a:gd name="T78" fmla="*/ 2482 w 4324"/>
                  <a:gd name="T79" fmla="*/ 850 h 3992"/>
                  <a:gd name="T80" fmla="*/ 2740 w 4324"/>
                  <a:gd name="T81" fmla="*/ 3756 h 3992"/>
                  <a:gd name="T82" fmla="*/ 2529 w 4324"/>
                  <a:gd name="T83" fmla="*/ 3958 h 3992"/>
                  <a:gd name="T84" fmla="*/ 2261 w 4324"/>
                  <a:gd name="T85" fmla="*/ 3980 h 3992"/>
                  <a:gd name="T86" fmla="*/ 1949 w 4324"/>
                  <a:gd name="T87" fmla="*/ 3766 h 3992"/>
                  <a:gd name="T88" fmla="*/ 2102 w 4324"/>
                  <a:gd name="T89" fmla="*/ 578 h 3992"/>
                  <a:gd name="T90" fmla="*/ 2086 w 4324"/>
                  <a:gd name="T91" fmla="*/ 344 h 3992"/>
                  <a:gd name="T92" fmla="*/ 2029 w 4324"/>
                  <a:gd name="T93" fmla="*/ 92 h 3992"/>
                  <a:gd name="T94" fmla="*/ 1978 w 4324"/>
                  <a:gd name="T95" fmla="*/ 418 h 3992"/>
                  <a:gd name="T96" fmla="*/ 1777 w 4324"/>
                  <a:gd name="T97" fmla="*/ 3684 h 3992"/>
                  <a:gd name="T98" fmla="*/ 1550 w 4324"/>
                  <a:gd name="T99" fmla="*/ 3835 h 3992"/>
                  <a:gd name="T100" fmla="*/ 1306 w 4324"/>
                  <a:gd name="T101" fmla="*/ 3853 h 3992"/>
                  <a:gd name="T102" fmla="*/ 1066 w 4324"/>
                  <a:gd name="T103" fmla="*/ 3620 h 3992"/>
                  <a:gd name="T104" fmla="*/ 806 w 4324"/>
                  <a:gd name="T105" fmla="*/ 3518 h 3992"/>
                  <a:gd name="T106" fmla="*/ 516 w 4324"/>
                  <a:gd name="T107" fmla="*/ 3594 h 3992"/>
                  <a:gd name="T108" fmla="*/ 284 w 4324"/>
                  <a:gd name="T109" fmla="*/ 3488 h 3992"/>
                  <a:gd name="T110" fmla="*/ 176 w 4324"/>
                  <a:gd name="T111" fmla="*/ 3138 h 3992"/>
                  <a:gd name="T112" fmla="*/ 1378 w 4324"/>
                  <a:gd name="T113" fmla="*/ 374 h 3992"/>
                  <a:gd name="T114" fmla="*/ 1433 w 4324"/>
                  <a:gd name="T115" fmla="*/ 246 h 3992"/>
                  <a:gd name="T116" fmla="*/ 1376 w 4324"/>
                  <a:gd name="T117" fmla="*/ 18 h 39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324" h="3992">
                    <a:moveTo>
                      <a:pt x="1220" y="162"/>
                    </a:moveTo>
                    <a:lnTo>
                      <a:pt x="1220" y="162"/>
                    </a:lnTo>
                    <a:lnTo>
                      <a:pt x="1154" y="338"/>
                    </a:lnTo>
                    <a:lnTo>
                      <a:pt x="1086" y="512"/>
                    </a:lnTo>
                    <a:lnTo>
                      <a:pt x="1014" y="686"/>
                    </a:lnTo>
                    <a:lnTo>
                      <a:pt x="940" y="862"/>
                    </a:lnTo>
                    <a:lnTo>
                      <a:pt x="16" y="2964"/>
                    </a:lnTo>
                    <a:lnTo>
                      <a:pt x="12" y="2980"/>
                    </a:lnTo>
                    <a:lnTo>
                      <a:pt x="8" y="2998"/>
                    </a:lnTo>
                    <a:lnTo>
                      <a:pt x="4" y="3024"/>
                    </a:lnTo>
                    <a:lnTo>
                      <a:pt x="2" y="3056"/>
                    </a:lnTo>
                    <a:lnTo>
                      <a:pt x="0" y="3092"/>
                    </a:lnTo>
                    <a:lnTo>
                      <a:pt x="2" y="3132"/>
                    </a:lnTo>
                    <a:lnTo>
                      <a:pt x="8" y="3174"/>
                    </a:lnTo>
                    <a:lnTo>
                      <a:pt x="18" y="3220"/>
                    </a:lnTo>
                    <a:lnTo>
                      <a:pt x="24" y="3244"/>
                    </a:lnTo>
                    <a:lnTo>
                      <a:pt x="34" y="3268"/>
                    </a:lnTo>
                    <a:lnTo>
                      <a:pt x="44" y="3292"/>
                    </a:lnTo>
                    <a:lnTo>
                      <a:pt x="56" y="3314"/>
                    </a:lnTo>
                    <a:lnTo>
                      <a:pt x="70" y="3338"/>
                    </a:lnTo>
                    <a:lnTo>
                      <a:pt x="86" y="3362"/>
                    </a:lnTo>
                    <a:lnTo>
                      <a:pt x="104" y="3386"/>
                    </a:lnTo>
                    <a:lnTo>
                      <a:pt x="124" y="3410"/>
                    </a:lnTo>
                    <a:lnTo>
                      <a:pt x="146" y="3432"/>
                    </a:lnTo>
                    <a:lnTo>
                      <a:pt x="170" y="3454"/>
                    </a:lnTo>
                    <a:lnTo>
                      <a:pt x="198" y="3476"/>
                    </a:lnTo>
                    <a:lnTo>
                      <a:pt x="228" y="3496"/>
                    </a:lnTo>
                    <a:lnTo>
                      <a:pt x="260" y="3516"/>
                    </a:lnTo>
                    <a:lnTo>
                      <a:pt x="296" y="3536"/>
                    </a:lnTo>
                    <a:lnTo>
                      <a:pt x="334" y="3554"/>
                    </a:lnTo>
                    <a:lnTo>
                      <a:pt x="368" y="3568"/>
                    </a:lnTo>
                    <a:lnTo>
                      <a:pt x="402" y="3580"/>
                    </a:lnTo>
                    <a:lnTo>
                      <a:pt x="434" y="3590"/>
                    </a:lnTo>
                    <a:lnTo>
                      <a:pt x="464" y="3598"/>
                    </a:lnTo>
                    <a:lnTo>
                      <a:pt x="494" y="3606"/>
                    </a:lnTo>
                    <a:lnTo>
                      <a:pt x="522" y="3610"/>
                    </a:lnTo>
                    <a:lnTo>
                      <a:pt x="548" y="3612"/>
                    </a:lnTo>
                    <a:lnTo>
                      <a:pt x="574" y="3614"/>
                    </a:lnTo>
                    <a:lnTo>
                      <a:pt x="598" y="3612"/>
                    </a:lnTo>
                    <a:lnTo>
                      <a:pt x="620" y="3612"/>
                    </a:lnTo>
                    <a:lnTo>
                      <a:pt x="642" y="3608"/>
                    </a:lnTo>
                    <a:lnTo>
                      <a:pt x="662" y="3604"/>
                    </a:lnTo>
                    <a:lnTo>
                      <a:pt x="680" y="3600"/>
                    </a:lnTo>
                    <a:lnTo>
                      <a:pt x="714" y="3586"/>
                    </a:lnTo>
                    <a:lnTo>
                      <a:pt x="744" y="3572"/>
                    </a:lnTo>
                    <a:lnTo>
                      <a:pt x="768" y="3556"/>
                    </a:lnTo>
                    <a:lnTo>
                      <a:pt x="790" y="3540"/>
                    </a:lnTo>
                    <a:lnTo>
                      <a:pt x="806" y="3524"/>
                    </a:lnTo>
                    <a:lnTo>
                      <a:pt x="818" y="3510"/>
                    </a:lnTo>
                    <a:lnTo>
                      <a:pt x="828" y="3500"/>
                    </a:lnTo>
                    <a:lnTo>
                      <a:pt x="834" y="3488"/>
                    </a:lnTo>
                    <a:lnTo>
                      <a:pt x="846" y="3518"/>
                    </a:lnTo>
                    <a:lnTo>
                      <a:pt x="862" y="3550"/>
                    </a:lnTo>
                    <a:lnTo>
                      <a:pt x="884" y="3590"/>
                    </a:lnTo>
                    <a:lnTo>
                      <a:pt x="912" y="3636"/>
                    </a:lnTo>
                    <a:lnTo>
                      <a:pt x="928" y="3660"/>
                    </a:lnTo>
                    <a:lnTo>
                      <a:pt x="946" y="3684"/>
                    </a:lnTo>
                    <a:lnTo>
                      <a:pt x="966" y="3710"/>
                    </a:lnTo>
                    <a:lnTo>
                      <a:pt x="986" y="3734"/>
                    </a:lnTo>
                    <a:lnTo>
                      <a:pt x="1010" y="3756"/>
                    </a:lnTo>
                    <a:lnTo>
                      <a:pt x="1034" y="3778"/>
                    </a:lnTo>
                    <a:lnTo>
                      <a:pt x="1060" y="3798"/>
                    </a:lnTo>
                    <a:lnTo>
                      <a:pt x="1088" y="3818"/>
                    </a:lnTo>
                    <a:lnTo>
                      <a:pt x="1118" y="3834"/>
                    </a:lnTo>
                    <a:lnTo>
                      <a:pt x="1150" y="3848"/>
                    </a:lnTo>
                    <a:lnTo>
                      <a:pt x="1182" y="3860"/>
                    </a:lnTo>
                    <a:lnTo>
                      <a:pt x="1218" y="3868"/>
                    </a:lnTo>
                    <a:lnTo>
                      <a:pt x="1254" y="3872"/>
                    </a:lnTo>
                    <a:lnTo>
                      <a:pt x="1292" y="3874"/>
                    </a:lnTo>
                    <a:lnTo>
                      <a:pt x="1332" y="3870"/>
                    </a:lnTo>
                    <a:lnTo>
                      <a:pt x="1374" y="3862"/>
                    </a:lnTo>
                    <a:lnTo>
                      <a:pt x="1418" y="3850"/>
                    </a:lnTo>
                    <a:lnTo>
                      <a:pt x="1464" y="3832"/>
                    </a:lnTo>
                    <a:lnTo>
                      <a:pt x="1512" y="3808"/>
                    </a:lnTo>
                    <a:lnTo>
                      <a:pt x="1560" y="3778"/>
                    </a:lnTo>
                    <a:lnTo>
                      <a:pt x="1612" y="3742"/>
                    </a:lnTo>
                    <a:lnTo>
                      <a:pt x="1664" y="3700"/>
                    </a:lnTo>
                    <a:lnTo>
                      <a:pt x="1688" y="3726"/>
                    </a:lnTo>
                    <a:lnTo>
                      <a:pt x="1716" y="3756"/>
                    </a:lnTo>
                    <a:lnTo>
                      <a:pt x="1754" y="3792"/>
                    </a:lnTo>
                    <a:lnTo>
                      <a:pt x="1802" y="3834"/>
                    </a:lnTo>
                    <a:lnTo>
                      <a:pt x="1828" y="3854"/>
                    </a:lnTo>
                    <a:lnTo>
                      <a:pt x="1856" y="3874"/>
                    </a:lnTo>
                    <a:lnTo>
                      <a:pt x="1888" y="3894"/>
                    </a:lnTo>
                    <a:lnTo>
                      <a:pt x="1920" y="3914"/>
                    </a:lnTo>
                    <a:lnTo>
                      <a:pt x="1954" y="3932"/>
                    </a:lnTo>
                    <a:lnTo>
                      <a:pt x="1990" y="3948"/>
                    </a:lnTo>
                    <a:lnTo>
                      <a:pt x="2026" y="3962"/>
                    </a:lnTo>
                    <a:lnTo>
                      <a:pt x="2066" y="3974"/>
                    </a:lnTo>
                    <a:lnTo>
                      <a:pt x="2106" y="3984"/>
                    </a:lnTo>
                    <a:lnTo>
                      <a:pt x="2146" y="3990"/>
                    </a:lnTo>
                    <a:lnTo>
                      <a:pt x="2188" y="3992"/>
                    </a:lnTo>
                    <a:lnTo>
                      <a:pt x="2232" y="3990"/>
                    </a:lnTo>
                    <a:lnTo>
                      <a:pt x="2276" y="3986"/>
                    </a:lnTo>
                    <a:lnTo>
                      <a:pt x="2320" y="3976"/>
                    </a:lnTo>
                    <a:lnTo>
                      <a:pt x="2364" y="3960"/>
                    </a:lnTo>
                    <a:lnTo>
                      <a:pt x="2388" y="3952"/>
                    </a:lnTo>
                    <a:lnTo>
                      <a:pt x="2410" y="3940"/>
                    </a:lnTo>
                    <a:lnTo>
                      <a:pt x="2434" y="3928"/>
                    </a:lnTo>
                    <a:lnTo>
                      <a:pt x="2458" y="3914"/>
                    </a:lnTo>
                    <a:lnTo>
                      <a:pt x="2480" y="3900"/>
                    </a:lnTo>
                    <a:lnTo>
                      <a:pt x="2504" y="3882"/>
                    </a:lnTo>
                    <a:lnTo>
                      <a:pt x="2528" y="3864"/>
                    </a:lnTo>
                    <a:lnTo>
                      <a:pt x="2550" y="3844"/>
                    </a:lnTo>
                    <a:lnTo>
                      <a:pt x="2574" y="3822"/>
                    </a:lnTo>
                    <a:lnTo>
                      <a:pt x="2598" y="3800"/>
                    </a:lnTo>
                    <a:lnTo>
                      <a:pt x="2622" y="3774"/>
                    </a:lnTo>
                    <a:lnTo>
                      <a:pt x="2646" y="3748"/>
                    </a:lnTo>
                    <a:lnTo>
                      <a:pt x="2668" y="3718"/>
                    </a:lnTo>
                    <a:lnTo>
                      <a:pt x="2692" y="3688"/>
                    </a:lnTo>
                    <a:lnTo>
                      <a:pt x="2716" y="3704"/>
                    </a:lnTo>
                    <a:lnTo>
                      <a:pt x="2746" y="3722"/>
                    </a:lnTo>
                    <a:lnTo>
                      <a:pt x="2784" y="3744"/>
                    </a:lnTo>
                    <a:lnTo>
                      <a:pt x="2830" y="3766"/>
                    </a:lnTo>
                    <a:lnTo>
                      <a:pt x="2884" y="3788"/>
                    </a:lnTo>
                    <a:lnTo>
                      <a:pt x="2914" y="3798"/>
                    </a:lnTo>
                    <a:lnTo>
                      <a:pt x="2944" y="3806"/>
                    </a:lnTo>
                    <a:lnTo>
                      <a:pt x="2976" y="3814"/>
                    </a:lnTo>
                    <a:lnTo>
                      <a:pt x="3008" y="3820"/>
                    </a:lnTo>
                    <a:lnTo>
                      <a:pt x="3042" y="3822"/>
                    </a:lnTo>
                    <a:lnTo>
                      <a:pt x="3074" y="3824"/>
                    </a:lnTo>
                    <a:lnTo>
                      <a:pt x="3110" y="3824"/>
                    </a:lnTo>
                    <a:lnTo>
                      <a:pt x="3144" y="3822"/>
                    </a:lnTo>
                    <a:lnTo>
                      <a:pt x="3180" y="3814"/>
                    </a:lnTo>
                    <a:lnTo>
                      <a:pt x="3214" y="3806"/>
                    </a:lnTo>
                    <a:lnTo>
                      <a:pt x="3250" y="3792"/>
                    </a:lnTo>
                    <a:lnTo>
                      <a:pt x="3284" y="3776"/>
                    </a:lnTo>
                    <a:lnTo>
                      <a:pt x="3318" y="3756"/>
                    </a:lnTo>
                    <a:lnTo>
                      <a:pt x="3352" y="3730"/>
                    </a:lnTo>
                    <a:lnTo>
                      <a:pt x="3384" y="3702"/>
                    </a:lnTo>
                    <a:lnTo>
                      <a:pt x="3416" y="3668"/>
                    </a:lnTo>
                    <a:lnTo>
                      <a:pt x="3448" y="3628"/>
                    </a:lnTo>
                    <a:lnTo>
                      <a:pt x="3478" y="3584"/>
                    </a:lnTo>
                    <a:lnTo>
                      <a:pt x="3506" y="3534"/>
                    </a:lnTo>
                    <a:lnTo>
                      <a:pt x="3534" y="3478"/>
                    </a:lnTo>
                    <a:lnTo>
                      <a:pt x="3572" y="3490"/>
                    </a:lnTo>
                    <a:lnTo>
                      <a:pt x="3614" y="3504"/>
                    </a:lnTo>
                    <a:lnTo>
                      <a:pt x="3670" y="3518"/>
                    </a:lnTo>
                    <a:lnTo>
                      <a:pt x="3734" y="3532"/>
                    </a:lnTo>
                    <a:lnTo>
                      <a:pt x="3770" y="3536"/>
                    </a:lnTo>
                    <a:lnTo>
                      <a:pt x="3806" y="3542"/>
                    </a:lnTo>
                    <a:lnTo>
                      <a:pt x="3844" y="3544"/>
                    </a:lnTo>
                    <a:lnTo>
                      <a:pt x="3882" y="3546"/>
                    </a:lnTo>
                    <a:lnTo>
                      <a:pt x="3922" y="3544"/>
                    </a:lnTo>
                    <a:lnTo>
                      <a:pt x="3960" y="3542"/>
                    </a:lnTo>
                    <a:lnTo>
                      <a:pt x="3998" y="3536"/>
                    </a:lnTo>
                    <a:lnTo>
                      <a:pt x="4036" y="3528"/>
                    </a:lnTo>
                    <a:lnTo>
                      <a:pt x="4074" y="3516"/>
                    </a:lnTo>
                    <a:lnTo>
                      <a:pt x="4110" y="3500"/>
                    </a:lnTo>
                    <a:lnTo>
                      <a:pt x="4144" y="3482"/>
                    </a:lnTo>
                    <a:lnTo>
                      <a:pt x="4176" y="3458"/>
                    </a:lnTo>
                    <a:lnTo>
                      <a:pt x="4192" y="3444"/>
                    </a:lnTo>
                    <a:lnTo>
                      <a:pt x="4206" y="3430"/>
                    </a:lnTo>
                    <a:lnTo>
                      <a:pt x="4220" y="3416"/>
                    </a:lnTo>
                    <a:lnTo>
                      <a:pt x="4234" y="3398"/>
                    </a:lnTo>
                    <a:lnTo>
                      <a:pt x="4246" y="3380"/>
                    </a:lnTo>
                    <a:lnTo>
                      <a:pt x="4258" y="3362"/>
                    </a:lnTo>
                    <a:lnTo>
                      <a:pt x="4268" y="3340"/>
                    </a:lnTo>
                    <a:lnTo>
                      <a:pt x="4280" y="3320"/>
                    </a:lnTo>
                    <a:lnTo>
                      <a:pt x="4288" y="3296"/>
                    </a:lnTo>
                    <a:lnTo>
                      <a:pt x="4296" y="3272"/>
                    </a:lnTo>
                    <a:lnTo>
                      <a:pt x="4304" y="3246"/>
                    </a:lnTo>
                    <a:lnTo>
                      <a:pt x="4310" y="3218"/>
                    </a:lnTo>
                    <a:lnTo>
                      <a:pt x="4314" y="3188"/>
                    </a:lnTo>
                    <a:lnTo>
                      <a:pt x="4318" y="3158"/>
                    </a:lnTo>
                    <a:lnTo>
                      <a:pt x="4322" y="3126"/>
                    </a:lnTo>
                    <a:lnTo>
                      <a:pt x="4324" y="3092"/>
                    </a:lnTo>
                    <a:lnTo>
                      <a:pt x="4324" y="3056"/>
                    </a:lnTo>
                    <a:lnTo>
                      <a:pt x="4322" y="3020"/>
                    </a:lnTo>
                    <a:lnTo>
                      <a:pt x="4320" y="2980"/>
                    </a:lnTo>
                    <a:lnTo>
                      <a:pt x="4316" y="2940"/>
                    </a:lnTo>
                    <a:lnTo>
                      <a:pt x="3310" y="838"/>
                    </a:lnTo>
                    <a:lnTo>
                      <a:pt x="3266" y="750"/>
                    </a:lnTo>
                    <a:lnTo>
                      <a:pt x="3214" y="654"/>
                    </a:lnTo>
                    <a:lnTo>
                      <a:pt x="3158" y="554"/>
                    </a:lnTo>
                    <a:lnTo>
                      <a:pt x="3104" y="452"/>
                    </a:lnTo>
                    <a:lnTo>
                      <a:pt x="3078" y="400"/>
                    </a:lnTo>
                    <a:lnTo>
                      <a:pt x="3052" y="348"/>
                    </a:lnTo>
                    <a:lnTo>
                      <a:pt x="3030" y="294"/>
                    </a:lnTo>
                    <a:lnTo>
                      <a:pt x="3008" y="244"/>
                    </a:lnTo>
                    <a:lnTo>
                      <a:pt x="2992" y="192"/>
                    </a:lnTo>
                    <a:lnTo>
                      <a:pt x="2976" y="142"/>
                    </a:lnTo>
                    <a:lnTo>
                      <a:pt x="2966" y="92"/>
                    </a:lnTo>
                    <a:lnTo>
                      <a:pt x="2960" y="42"/>
                    </a:lnTo>
                    <a:lnTo>
                      <a:pt x="2960" y="52"/>
                    </a:lnTo>
                    <a:lnTo>
                      <a:pt x="2958" y="62"/>
                    </a:lnTo>
                    <a:lnTo>
                      <a:pt x="2950" y="80"/>
                    </a:lnTo>
                    <a:lnTo>
                      <a:pt x="2938" y="100"/>
                    </a:lnTo>
                    <a:lnTo>
                      <a:pt x="2926" y="122"/>
                    </a:lnTo>
                    <a:lnTo>
                      <a:pt x="2916" y="146"/>
                    </a:lnTo>
                    <a:lnTo>
                      <a:pt x="2910" y="158"/>
                    </a:lnTo>
                    <a:lnTo>
                      <a:pt x="2906" y="170"/>
                    </a:lnTo>
                    <a:lnTo>
                      <a:pt x="2904" y="184"/>
                    </a:lnTo>
                    <a:lnTo>
                      <a:pt x="2904" y="198"/>
                    </a:lnTo>
                    <a:lnTo>
                      <a:pt x="2904" y="214"/>
                    </a:lnTo>
                    <a:lnTo>
                      <a:pt x="2908" y="230"/>
                    </a:lnTo>
                    <a:lnTo>
                      <a:pt x="2912" y="240"/>
                    </a:lnTo>
                    <a:lnTo>
                      <a:pt x="2916" y="252"/>
                    </a:lnTo>
                    <a:lnTo>
                      <a:pt x="2930" y="276"/>
                    </a:lnTo>
                    <a:lnTo>
                      <a:pt x="2946" y="300"/>
                    </a:lnTo>
                    <a:lnTo>
                      <a:pt x="2958" y="324"/>
                    </a:lnTo>
                    <a:lnTo>
                      <a:pt x="3002" y="418"/>
                    </a:lnTo>
                    <a:lnTo>
                      <a:pt x="3046" y="512"/>
                    </a:lnTo>
                    <a:lnTo>
                      <a:pt x="3316" y="1094"/>
                    </a:lnTo>
                    <a:lnTo>
                      <a:pt x="3950" y="2462"/>
                    </a:lnTo>
                    <a:lnTo>
                      <a:pt x="4188" y="2974"/>
                    </a:lnTo>
                    <a:lnTo>
                      <a:pt x="4184" y="3002"/>
                    </a:lnTo>
                    <a:lnTo>
                      <a:pt x="4180" y="3032"/>
                    </a:lnTo>
                    <a:lnTo>
                      <a:pt x="4172" y="3068"/>
                    </a:lnTo>
                    <a:lnTo>
                      <a:pt x="4160" y="3112"/>
                    </a:lnTo>
                    <a:lnTo>
                      <a:pt x="4142" y="3158"/>
                    </a:lnTo>
                    <a:lnTo>
                      <a:pt x="4132" y="3182"/>
                    </a:lnTo>
                    <a:lnTo>
                      <a:pt x="4120" y="3206"/>
                    </a:lnTo>
                    <a:lnTo>
                      <a:pt x="4106" y="3230"/>
                    </a:lnTo>
                    <a:lnTo>
                      <a:pt x="4092" y="3252"/>
                    </a:lnTo>
                    <a:lnTo>
                      <a:pt x="4074" y="3274"/>
                    </a:lnTo>
                    <a:lnTo>
                      <a:pt x="4056" y="3296"/>
                    </a:lnTo>
                    <a:lnTo>
                      <a:pt x="4036" y="3314"/>
                    </a:lnTo>
                    <a:lnTo>
                      <a:pt x="4014" y="3332"/>
                    </a:lnTo>
                    <a:lnTo>
                      <a:pt x="3988" y="3348"/>
                    </a:lnTo>
                    <a:lnTo>
                      <a:pt x="3962" y="3360"/>
                    </a:lnTo>
                    <a:lnTo>
                      <a:pt x="3934" y="3372"/>
                    </a:lnTo>
                    <a:lnTo>
                      <a:pt x="3902" y="3380"/>
                    </a:lnTo>
                    <a:lnTo>
                      <a:pt x="3868" y="3384"/>
                    </a:lnTo>
                    <a:lnTo>
                      <a:pt x="3832" y="3384"/>
                    </a:lnTo>
                    <a:lnTo>
                      <a:pt x="3794" y="3382"/>
                    </a:lnTo>
                    <a:lnTo>
                      <a:pt x="3752" y="3376"/>
                    </a:lnTo>
                    <a:lnTo>
                      <a:pt x="3708" y="3364"/>
                    </a:lnTo>
                    <a:lnTo>
                      <a:pt x="3660" y="3348"/>
                    </a:lnTo>
                    <a:lnTo>
                      <a:pt x="3610" y="3328"/>
                    </a:lnTo>
                    <a:lnTo>
                      <a:pt x="3558" y="3302"/>
                    </a:lnTo>
                    <a:lnTo>
                      <a:pt x="2716" y="428"/>
                    </a:lnTo>
                    <a:lnTo>
                      <a:pt x="2634" y="520"/>
                    </a:lnTo>
                    <a:lnTo>
                      <a:pt x="3406" y="3302"/>
                    </a:lnTo>
                    <a:lnTo>
                      <a:pt x="3400" y="3330"/>
                    </a:lnTo>
                    <a:lnTo>
                      <a:pt x="3390" y="3362"/>
                    </a:lnTo>
                    <a:lnTo>
                      <a:pt x="3378" y="3402"/>
                    </a:lnTo>
                    <a:lnTo>
                      <a:pt x="3362" y="3448"/>
                    </a:lnTo>
                    <a:lnTo>
                      <a:pt x="3340" y="3496"/>
                    </a:lnTo>
                    <a:lnTo>
                      <a:pt x="3326" y="3522"/>
                    </a:lnTo>
                    <a:lnTo>
                      <a:pt x="3312" y="3546"/>
                    </a:lnTo>
                    <a:lnTo>
                      <a:pt x="3296" y="3568"/>
                    </a:lnTo>
                    <a:lnTo>
                      <a:pt x="3280" y="3592"/>
                    </a:lnTo>
                    <a:lnTo>
                      <a:pt x="3260" y="3612"/>
                    </a:lnTo>
                    <a:lnTo>
                      <a:pt x="3240" y="3632"/>
                    </a:lnTo>
                    <a:lnTo>
                      <a:pt x="3218" y="3650"/>
                    </a:lnTo>
                    <a:lnTo>
                      <a:pt x="3194" y="3664"/>
                    </a:lnTo>
                    <a:lnTo>
                      <a:pt x="3168" y="3678"/>
                    </a:lnTo>
                    <a:lnTo>
                      <a:pt x="3140" y="3688"/>
                    </a:lnTo>
                    <a:lnTo>
                      <a:pt x="3112" y="3694"/>
                    </a:lnTo>
                    <a:lnTo>
                      <a:pt x="3080" y="3696"/>
                    </a:lnTo>
                    <a:lnTo>
                      <a:pt x="3046" y="3696"/>
                    </a:lnTo>
                    <a:lnTo>
                      <a:pt x="3010" y="3690"/>
                    </a:lnTo>
                    <a:lnTo>
                      <a:pt x="2974" y="3680"/>
                    </a:lnTo>
                    <a:lnTo>
                      <a:pt x="2934" y="3664"/>
                    </a:lnTo>
                    <a:lnTo>
                      <a:pt x="2892" y="3644"/>
                    </a:lnTo>
                    <a:lnTo>
                      <a:pt x="2846" y="3618"/>
                    </a:lnTo>
                    <a:lnTo>
                      <a:pt x="2800" y="3586"/>
                    </a:lnTo>
                    <a:lnTo>
                      <a:pt x="2750" y="3548"/>
                    </a:lnTo>
                    <a:lnTo>
                      <a:pt x="2746" y="3542"/>
                    </a:lnTo>
                    <a:lnTo>
                      <a:pt x="2742" y="3534"/>
                    </a:lnTo>
                    <a:lnTo>
                      <a:pt x="2738" y="3512"/>
                    </a:lnTo>
                    <a:lnTo>
                      <a:pt x="2734" y="3482"/>
                    </a:lnTo>
                    <a:lnTo>
                      <a:pt x="2732" y="3450"/>
                    </a:lnTo>
                    <a:lnTo>
                      <a:pt x="2730" y="3386"/>
                    </a:lnTo>
                    <a:lnTo>
                      <a:pt x="2728" y="3346"/>
                    </a:lnTo>
                    <a:lnTo>
                      <a:pt x="2552" y="1830"/>
                    </a:lnTo>
                    <a:lnTo>
                      <a:pt x="2540" y="1722"/>
                    </a:lnTo>
                    <a:lnTo>
                      <a:pt x="2526" y="1614"/>
                    </a:lnTo>
                    <a:lnTo>
                      <a:pt x="2496" y="1396"/>
                    </a:lnTo>
                    <a:lnTo>
                      <a:pt x="2466" y="1176"/>
                    </a:lnTo>
                    <a:lnTo>
                      <a:pt x="2452" y="1066"/>
                    </a:lnTo>
                    <a:lnTo>
                      <a:pt x="2442" y="954"/>
                    </a:lnTo>
                    <a:lnTo>
                      <a:pt x="2432" y="844"/>
                    </a:lnTo>
                    <a:lnTo>
                      <a:pt x="2426" y="734"/>
                    </a:lnTo>
                    <a:lnTo>
                      <a:pt x="2422" y="624"/>
                    </a:lnTo>
                    <a:lnTo>
                      <a:pt x="2424" y="514"/>
                    </a:lnTo>
                    <a:lnTo>
                      <a:pt x="2428" y="406"/>
                    </a:lnTo>
                    <a:lnTo>
                      <a:pt x="2432" y="350"/>
                    </a:lnTo>
                    <a:lnTo>
                      <a:pt x="2436" y="296"/>
                    </a:lnTo>
                    <a:lnTo>
                      <a:pt x="2444" y="242"/>
                    </a:lnTo>
                    <a:lnTo>
                      <a:pt x="2452" y="188"/>
                    </a:lnTo>
                    <a:lnTo>
                      <a:pt x="2460" y="134"/>
                    </a:lnTo>
                    <a:lnTo>
                      <a:pt x="2472" y="80"/>
                    </a:lnTo>
                    <a:lnTo>
                      <a:pt x="2450" y="112"/>
                    </a:lnTo>
                    <a:lnTo>
                      <a:pt x="2430" y="144"/>
                    </a:lnTo>
                    <a:lnTo>
                      <a:pt x="2412" y="176"/>
                    </a:lnTo>
                    <a:lnTo>
                      <a:pt x="2396" y="208"/>
                    </a:lnTo>
                    <a:lnTo>
                      <a:pt x="2382" y="240"/>
                    </a:lnTo>
                    <a:lnTo>
                      <a:pt x="2368" y="274"/>
                    </a:lnTo>
                    <a:lnTo>
                      <a:pt x="2356" y="306"/>
                    </a:lnTo>
                    <a:lnTo>
                      <a:pt x="2344" y="338"/>
                    </a:lnTo>
                    <a:lnTo>
                      <a:pt x="2326" y="404"/>
                    </a:lnTo>
                    <a:lnTo>
                      <a:pt x="2312" y="472"/>
                    </a:lnTo>
                    <a:lnTo>
                      <a:pt x="2302" y="538"/>
                    </a:lnTo>
                    <a:lnTo>
                      <a:pt x="2298" y="606"/>
                    </a:lnTo>
                    <a:lnTo>
                      <a:pt x="2294" y="674"/>
                    </a:lnTo>
                    <a:lnTo>
                      <a:pt x="2294" y="742"/>
                    </a:lnTo>
                    <a:lnTo>
                      <a:pt x="2296" y="810"/>
                    </a:lnTo>
                    <a:lnTo>
                      <a:pt x="2300" y="880"/>
                    </a:lnTo>
                    <a:lnTo>
                      <a:pt x="2312" y="1020"/>
                    </a:lnTo>
                    <a:lnTo>
                      <a:pt x="2328" y="1160"/>
                    </a:lnTo>
                    <a:lnTo>
                      <a:pt x="2564" y="3548"/>
                    </a:lnTo>
                    <a:lnTo>
                      <a:pt x="2550" y="3570"/>
                    </a:lnTo>
                    <a:lnTo>
                      <a:pt x="2534" y="3596"/>
                    </a:lnTo>
                    <a:lnTo>
                      <a:pt x="2512" y="3628"/>
                    </a:lnTo>
                    <a:lnTo>
                      <a:pt x="2484" y="3662"/>
                    </a:lnTo>
                    <a:lnTo>
                      <a:pt x="2450" y="3698"/>
                    </a:lnTo>
                    <a:lnTo>
                      <a:pt x="2430" y="3716"/>
                    </a:lnTo>
                    <a:lnTo>
                      <a:pt x="2410" y="3734"/>
                    </a:lnTo>
                    <a:lnTo>
                      <a:pt x="2388" y="3750"/>
                    </a:lnTo>
                    <a:lnTo>
                      <a:pt x="2364" y="3764"/>
                    </a:lnTo>
                    <a:lnTo>
                      <a:pt x="2338" y="3778"/>
                    </a:lnTo>
                    <a:lnTo>
                      <a:pt x="2312" y="3790"/>
                    </a:lnTo>
                    <a:lnTo>
                      <a:pt x="2284" y="3800"/>
                    </a:lnTo>
                    <a:lnTo>
                      <a:pt x="2256" y="3808"/>
                    </a:lnTo>
                    <a:lnTo>
                      <a:pt x="2224" y="3812"/>
                    </a:lnTo>
                    <a:lnTo>
                      <a:pt x="2192" y="3814"/>
                    </a:lnTo>
                    <a:lnTo>
                      <a:pt x="2160" y="3814"/>
                    </a:lnTo>
                    <a:lnTo>
                      <a:pt x="2126" y="3808"/>
                    </a:lnTo>
                    <a:lnTo>
                      <a:pt x="2090" y="3800"/>
                    </a:lnTo>
                    <a:lnTo>
                      <a:pt x="2052" y="3786"/>
                    </a:lnTo>
                    <a:lnTo>
                      <a:pt x="2014" y="3770"/>
                    </a:lnTo>
                    <a:lnTo>
                      <a:pt x="1974" y="3748"/>
                    </a:lnTo>
                    <a:lnTo>
                      <a:pt x="1934" y="3720"/>
                    </a:lnTo>
                    <a:lnTo>
                      <a:pt x="1892" y="3688"/>
                    </a:lnTo>
                    <a:lnTo>
                      <a:pt x="1848" y="3650"/>
                    </a:lnTo>
                    <a:lnTo>
                      <a:pt x="1804" y="3606"/>
                    </a:lnTo>
                    <a:lnTo>
                      <a:pt x="1840" y="2826"/>
                    </a:lnTo>
                    <a:lnTo>
                      <a:pt x="1908" y="1314"/>
                    </a:lnTo>
                    <a:lnTo>
                      <a:pt x="1934" y="730"/>
                    </a:lnTo>
                    <a:lnTo>
                      <a:pt x="1942" y="558"/>
                    </a:lnTo>
                    <a:lnTo>
                      <a:pt x="1944" y="506"/>
                    </a:lnTo>
                    <a:lnTo>
                      <a:pt x="1946" y="456"/>
                    </a:lnTo>
                    <a:lnTo>
                      <a:pt x="1946" y="432"/>
                    </a:lnTo>
                    <a:lnTo>
                      <a:pt x="1944" y="406"/>
                    </a:lnTo>
                    <a:lnTo>
                      <a:pt x="1940" y="380"/>
                    </a:lnTo>
                    <a:lnTo>
                      <a:pt x="1934" y="352"/>
                    </a:lnTo>
                    <a:lnTo>
                      <a:pt x="1926" y="324"/>
                    </a:lnTo>
                    <a:lnTo>
                      <a:pt x="1914" y="292"/>
                    </a:lnTo>
                    <a:lnTo>
                      <a:pt x="1888" y="224"/>
                    </a:lnTo>
                    <a:lnTo>
                      <a:pt x="1878" y="188"/>
                    </a:lnTo>
                    <a:lnTo>
                      <a:pt x="1872" y="154"/>
                    </a:lnTo>
                    <a:lnTo>
                      <a:pt x="1870" y="136"/>
                    </a:lnTo>
                    <a:lnTo>
                      <a:pt x="1870" y="122"/>
                    </a:lnTo>
                    <a:lnTo>
                      <a:pt x="1872" y="106"/>
                    </a:lnTo>
                    <a:lnTo>
                      <a:pt x="1874" y="92"/>
                    </a:lnTo>
                    <a:lnTo>
                      <a:pt x="1864" y="128"/>
                    </a:lnTo>
                    <a:lnTo>
                      <a:pt x="1854" y="166"/>
                    </a:lnTo>
                    <a:lnTo>
                      <a:pt x="1846" y="204"/>
                    </a:lnTo>
                    <a:lnTo>
                      <a:pt x="1842" y="242"/>
                    </a:lnTo>
                    <a:lnTo>
                      <a:pt x="1836" y="280"/>
                    </a:lnTo>
                    <a:lnTo>
                      <a:pt x="1834" y="320"/>
                    </a:lnTo>
                    <a:lnTo>
                      <a:pt x="1830" y="398"/>
                    </a:lnTo>
                    <a:lnTo>
                      <a:pt x="1830" y="478"/>
                    </a:lnTo>
                    <a:lnTo>
                      <a:pt x="1830" y="556"/>
                    </a:lnTo>
                    <a:lnTo>
                      <a:pt x="1830" y="636"/>
                    </a:lnTo>
                    <a:lnTo>
                      <a:pt x="1826" y="712"/>
                    </a:lnTo>
                    <a:lnTo>
                      <a:pt x="1792" y="1226"/>
                    </a:lnTo>
                    <a:lnTo>
                      <a:pt x="1640" y="3524"/>
                    </a:lnTo>
                    <a:lnTo>
                      <a:pt x="1620" y="3544"/>
                    </a:lnTo>
                    <a:lnTo>
                      <a:pt x="1596" y="3564"/>
                    </a:lnTo>
                    <a:lnTo>
                      <a:pt x="1564" y="3590"/>
                    </a:lnTo>
                    <a:lnTo>
                      <a:pt x="1526" y="3618"/>
                    </a:lnTo>
                    <a:lnTo>
                      <a:pt x="1480" y="3644"/>
                    </a:lnTo>
                    <a:lnTo>
                      <a:pt x="1456" y="3656"/>
                    </a:lnTo>
                    <a:lnTo>
                      <a:pt x="1430" y="3668"/>
                    </a:lnTo>
                    <a:lnTo>
                      <a:pt x="1404" y="3678"/>
                    </a:lnTo>
                    <a:lnTo>
                      <a:pt x="1378" y="3686"/>
                    </a:lnTo>
                    <a:lnTo>
                      <a:pt x="1350" y="3692"/>
                    </a:lnTo>
                    <a:lnTo>
                      <a:pt x="1322" y="3696"/>
                    </a:lnTo>
                    <a:lnTo>
                      <a:pt x="1294" y="3698"/>
                    </a:lnTo>
                    <a:lnTo>
                      <a:pt x="1264" y="3696"/>
                    </a:lnTo>
                    <a:lnTo>
                      <a:pt x="1234" y="3692"/>
                    </a:lnTo>
                    <a:lnTo>
                      <a:pt x="1206" y="3684"/>
                    </a:lnTo>
                    <a:lnTo>
                      <a:pt x="1176" y="3672"/>
                    </a:lnTo>
                    <a:lnTo>
                      <a:pt x="1148" y="3658"/>
                    </a:lnTo>
                    <a:lnTo>
                      <a:pt x="1120" y="3638"/>
                    </a:lnTo>
                    <a:lnTo>
                      <a:pt x="1090" y="3612"/>
                    </a:lnTo>
                    <a:lnTo>
                      <a:pt x="1064" y="3582"/>
                    </a:lnTo>
                    <a:lnTo>
                      <a:pt x="1036" y="3548"/>
                    </a:lnTo>
                    <a:lnTo>
                      <a:pt x="1010" y="3506"/>
                    </a:lnTo>
                    <a:lnTo>
                      <a:pt x="986" y="3460"/>
                    </a:lnTo>
                    <a:lnTo>
                      <a:pt x="962" y="3408"/>
                    </a:lnTo>
                    <a:lnTo>
                      <a:pt x="940" y="3348"/>
                    </a:lnTo>
                    <a:lnTo>
                      <a:pt x="1606" y="556"/>
                    </a:lnTo>
                    <a:lnTo>
                      <a:pt x="1524" y="486"/>
                    </a:lnTo>
                    <a:lnTo>
                      <a:pt x="800" y="3326"/>
                    </a:lnTo>
                    <a:lnTo>
                      <a:pt x="774" y="3340"/>
                    </a:lnTo>
                    <a:lnTo>
                      <a:pt x="746" y="3358"/>
                    </a:lnTo>
                    <a:lnTo>
                      <a:pt x="708" y="3376"/>
                    </a:lnTo>
                    <a:lnTo>
                      <a:pt x="664" y="3396"/>
                    </a:lnTo>
                    <a:lnTo>
                      <a:pt x="614" y="3412"/>
                    </a:lnTo>
                    <a:lnTo>
                      <a:pt x="588" y="3420"/>
                    </a:lnTo>
                    <a:lnTo>
                      <a:pt x="560" y="3426"/>
                    </a:lnTo>
                    <a:lnTo>
                      <a:pt x="532" y="3430"/>
                    </a:lnTo>
                    <a:lnTo>
                      <a:pt x="504" y="3434"/>
                    </a:lnTo>
                    <a:lnTo>
                      <a:pt x="476" y="3434"/>
                    </a:lnTo>
                    <a:lnTo>
                      <a:pt x="448" y="3432"/>
                    </a:lnTo>
                    <a:lnTo>
                      <a:pt x="418" y="3428"/>
                    </a:lnTo>
                    <a:lnTo>
                      <a:pt x="390" y="3420"/>
                    </a:lnTo>
                    <a:lnTo>
                      <a:pt x="364" y="3410"/>
                    </a:lnTo>
                    <a:lnTo>
                      <a:pt x="336" y="3396"/>
                    </a:lnTo>
                    <a:lnTo>
                      <a:pt x="310" y="3378"/>
                    </a:lnTo>
                    <a:lnTo>
                      <a:pt x="286" y="3354"/>
                    </a:lnTo>
                    <a:lnTo>
                      <a:pt x="264" y="3328"/>
                    </a:lnTo>
                    <a:lnTo>
                      <a:pt x="242" y="3298"/>
                    </a:lnTo>
                    <a:lnTo>
                      <a:pt x="222" y="3262"/>
                    </a:lnTo>
                    <a:lnTo>
                      <a:pt x="204" y="3220"/>
                    </a:lnTo>
                    <a:lnTo>
                      <a:pt x="188" y="3174"/>
                    </a:lnTo>
                    <a:lnTo>
                      <a:pt x="176" y="3122"/>
                    </a:lnTo>
                    <a:lnTo>
                      <a:pt x="164" y="3062"/>
                    </a:lnTo>
                    <a:lnTo>
                      <a:pt x="156" y="2998"/>
                    </a:lnTo>
                    <a:lnTo>
                      <a:pt x="410" y="2402"/>
                    </a:lnTo>
                    <a:lnTo>
                      <a:pt x="988" y="1036"/>
                    </a:lnTo>
                    <a:lnTo>
                      <a:pt x="1222" y="482"/>
                    </a:lnTo>
                    <a:lnTo>
                      <a:pt x="1260" y="398"/>
                    </a:lnTo>
                    <a:lnTo>
                      <a:pt x="1278" y="354"/>
                    </a:lnTo>
                    <a:lnTo>
                      <a:pt x="1294" y="312"/>
                    </a:lnTo>
                    <a:lnTo>
                      <a:pt x="1302" y="294"/>
                    </a:lnTo>
                    <a:lnTo>
                      <a:pt x="1312" y="276"/>
                    </a:lnTo>
                    <a:lnTo>
                      <a:pt x="1320" y="258"/>
                    </a:lnTo>
                    <a:lnTo>
                      <a:pt x="1326" y="240"/>
                    </a:lnTo>
                    <a:lnTo>
                      <a:pt x="1328" y="226"/>
                    </a:lnTo>
                    <a:lnTo>
                      <a:pt x="1328" y="212"/>
                    </a:lnTo>
                    <a:lnTo>
                      <a:pt x="1326" y="194"/>
                    </a:lnTo>
                    <a:lnTo>
                      <a:pt x="1322" y="178"/>
                    </a:lnTo>
                    <a:lnTo>
                      <a:pt x="1314" y="144"/>
                    </a:lnTo>
                    <a:lnTo>
                      <a:pt x="1302" y="108"/>
                    </a:lnTo>
                    <a:lnTo>
                      <a:pt x="1292" y="74"/>
                    </a:lnTo>
                    <a:lnTo>
                      <a:pt x="1282" y="44"/>
                    </a:lnTo>
                    <a:lnTo>
                      <a:pt x="1276" y="18"/>
                    </a:lnTo>
                    <a:lnTo>
                      <a:pt x="1276" y="8"/>
                    </a:lnTo>
                    <a:lnTo>
                      <a:pt x="1278" y="0"/>
                    </a:lnTo>
                    <a:lnTo>
                      <a:pt x="1220" y="16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20" name="Freeform 11"/>
              <p:cNvSpPr>
                <a:spLocks/>
              </p:cNvSpPr>
              <p:nvPr userDrawn="1"/>
            </p:nvSpPr>
            <p:spPr bwMode="auto">
              <a:xfrm>
                <a:off x="4756" y="1994"/>
                <a:ext cx="1800" cy="900"/>
              </a:xfrm>
              <a:custGeom>
                <a:avLst/>
                <a:gdLst>
                  <a:gd name="T0" fmla="*/ 58 w 1800"/>
                  <a:gd name="T1" fmla="*/ 220 h 902"/>
                  <a:gd name="T2" fmla="*/ 202 w 1800"/>
                  <a:gd name="T3" fmla="*/ 458 h 902"/>
                  <a:gd name="T4" fmla="*/ 322 w 1800"/>
                  <a:gd name="T5" fmla="*/ 620 h 902"/>
                  <a:gd name="T6" fmla="*/ 412 w 1800"/>
                  <a:gd name="T7" fmla="*/ 676 h 902"/>
                  <a:gd name="T8" fmla="*/ 472 w 1800"/>
                  <a:gd name="T9" fmla="*/ 696 h 902"/>
                  <a:gd name="T10" fmla="*/ 526 w 1800"/>
                  <a:gd name="T11" fmla="*/ 682 h 902"/>
                  <a:gd name="T12" fmla="*/ 576 w 1800"/>
                  <a:gd name="T13" fmla="*/ 648 h 902"/>
                  <a:gd name="T14" fmla="*/ 618 w 1800"/>
                  <a:gd name="T15" fmla="*/ 548 h 902"/>
                  <a:gd name="T16" fmla="*/ 650 w 1800"/>
                  <a:gd name="T17" fmla="*/ 394 h 902"/>
                  <a:gd name="T18" fmla="*/ 678 w 1800"/>
                  <a:gd name="T19" fmla="*/ 70 h 902"/>
                  <a:gd name="T20" fmla="*/ 678 w 1800"/>
                  <a:gd name="T21" fmla="*/ 320 h 902"/>
                  <a:gd name="T22" fmla="*/ 712 w 1800"/>
                  <a:gd name="T23" fmla="*/ 628 h 902"/>
                  <a:gd name="T24" fmla="*/ 752 w 1800"/>
                  <a:gd name="T25" fmla="*/ 740 h 902"/>
                  <a:gd name="T26" fmla="*/ 812 w 1800"/>
                  <a:gd name="T27" fmla="*/ 832 h 902"/>
                  <a:gd name="T28" fmla="*/ 876 w 1800"/>
                  <a:gd name="T29" fmla="*/ 860 h 902"/>
                  <a:gd name="T30" fmla="*/ 924 w 1800"/>
                  <a:gd name="T31" fmla="*/ 856 h 902"/>
                  <a:gd name="T32" fmla="*/ 1012 w 1800"/>
                  <a:gd name="T33" fmla="*/ 796 h 902"/>
                  <a:gd name="T34" fmla="*/ 1082 w 1800"/>
                  <a:gd name="T35" fmla="*/ 686 h 902"/>
                  <a:gd name="T36" fmla="*/ 1150 w 1800"/>
                  <a:gd name="T37" fmla="*/ 524 h 902"/>
                  <a:gd name="T38" fmla="*/ 1214 w 1800"/>
                  <a:gd name="T39" fmla="*/ 225 h 902"/>
                  <a:gd name="T40" fmla="*/ 1238 w 1800"/>
                  <a:gd name="T41" fmla="*/ 48 h 902"/>
                  <a:gd name="T42" fmla="*/ 1210 w 1800"/>
                  <a:gd name="T43" fmla="*/ 258 h 902"/>
                  <a:gd name="T44" fmla="*/ 1202 w 1800"/>
                  <a:gd name="T45" fmla="*/ 528 h 902"/>
                  <a:gd name="T46" fmla="*/ 1226 w 1800"/>
                  <a:gd name="T47" fmla="*/ 665 h 902"/>
                  <a:gd name="T48" fmla="*/ 1270 w 1800"/>
                  <a:gd name="T49" fmla="*/ 732 h 902"/>
                  <a:gd name="T50" fmla="*/ 1320 w 1800"/>
                  <a:gd name="T51" fmla="*/ 756 h 902"/>
                  <a:gd name="T52" fmla="*/ 1402 w 1800"/>
                  <a:gd name="T53" fmla="*/ 734 h 902"/>
                  <a:gd name="T54" fmla="*/ 1484 w 1800"/>
                  <a:gd name="T55" fmla="*/ 668 h 902"/>
                  <a:gd name="T56" fmla="*/ 1602 w 1800"/>
                  <a:gd name="T57" fmla="*/ 510 h 902"/>
                  <a:gd name="T58" fmla="*/ 1730 w 1800"/>
                  <a:gd name="T59" fmla="*/ 260 h 902"/>
                  <a:gd name="T60" fmla="*/ 1670 w 1800"/>
                  <a:gd name="T61" fmla="*/ 48 h 902"/>
                  <a:gd name="T62" fmla="*/ 1618 w 1800"/>
                  <a:gd name="T63" fmla="*/ 222 h 902"/>
                  <a:gd name="T64" fmla="*/ 1538 w 1800"/>
                  <a:gd name="T65" fmla="*/ 406 h 902"/>
                  <a:gd name="T66" fmla="*/ 1462 w 1800"/>
                  <a:gd name="T67" fmla="*/ 532 h 902"/>
                  <a:gd name="T68" fmla="*/ 1408 w 1800"/>
                  <a:gd name="T69" fmla="*/ 580 h 902"/>
                  <a:gd name="T70" fmla="*/ 1366 w 1800"/>
                  <a:gd name="T71" fmla="*/ 588 h 902"/>
                  <a:gd name="T72" fmla="*/ 1322 w 1800"/>
                  <a:gd name="T73" fmla="*/ 552 h 902"/>
                  <a:gd name="T74" fmla="*/ 1290 w 1800"/>
                  <a:gd name="T75" fmla="*/ 452 h 902"/>
                  <a:gd name="T76" fmla="*/ 1274 w 1800"/>
                  <a:gd name="T77" fmla="*/ 232 h 902"/>
                  <a:gd name="T78" fmla="*/ 1286 w 1800"/>
                  <a:gd name="T79" fmla="*/ 0 h 902"/>
                  <a:gd name="T80" fmla="*/ 1172 w 1800"/>
                  <a:gd name="T81" fmla="*/ 112 h 902"/>
                  <a:gd name="T82" fmla="*/ 1098 w 1800"/>
                  <a:gd name="T83" fmla="*/ 406 h 902"/>
                  <a:gd name="T84" fmla="*/ 1016 w 1800"/>
                  <a:gd name="T85" fmla="*/ 612 h 902"/>
                  <a:gd name="T86" fmla="*/ 958 w 1800"/>
                  <a:gd name="T87" fmla="*/ 670 h 902"/>
                  <a:gd name="T88" fmla="*/ 912 w 1800"/>
                  <a:gd name="T89" fmla="*/ 686 h 902"/>
                  <a:gd name="T90" fmla="*/ 852 w 1800"/>
                  <a:gd name="T91" fmla="*/ 667 h 902"/>
                  <a:gd name="T92" fmla="*/ 804 w 1800"/>
                  <a:gd name="T93" fmla="*/ 598 h 902"/>
                  <a:gd name="T94" fmla="*/ 752 w 1800"/>
                  <a:gd name="T95" fmla="*/ 420 h 902"/>
                  <a:gd name="T96" fmla="*/ 710 w 1800"/>
                  <a:gd name="T97" fmla="*/ 126 h 902"/>
                  <a:gd name="T98" fmla="*/ 560 w 1800"/>
                  <a:gd name="T99" fmla="*/ 24 h 902"/>
                  <a:gd name="T100" fmla="*/ 570 w 1800"/>
                  <a:gd name="T101" fmla="*/ 280 h 902"/>
                  <a:gd name="T102" fmla="*/ 550 w 1800"/>
                  <a:gd name="T103" fmla="*/ 472 h 902"/>
                  <a:gd name="T104" fmla="*/ 520 w 1800"/>
                  <a:gd name="T105" fmla="*/ 548 h 902"/>
                  <a:gd name="T106" fmla="*/ 490 w 1800"/>
                  <a:gd name="T107" fmla="*/ 566 h 902"/>
                  <a:gd name="T108" fmla="*/ 442 w 1800"/>
                  <a:gd name="T109" fmla="*/ 554 h 902"/>
                  <a:gd name="T110" fmla="*/ 326 w 1800"/>
                  <a:gd name="T111" fmla="*/ 458 h 902"/>
                  <a:gd name="T112" fmla="*/ 212 w 1800"/>
                  <a:gd name="T113" fmla="*/ 302 h 902"/>
                  <a:gd name="T114" fmla="*/ 126 w 1800"/>
                  <a:gd name="T115" fmla="*/ 154 h 9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800" h="902">
                    <a:moveTo>
                      <a:pt x="0" y="94"/>
                    </a:moveTo>
                    <a:lnTo>
                      <a:pt x="0" y="94"/>
                    </a:lnTo>
                    <a:lnTo>
                      <a:pt x="28" y="154"/>
                    </a:lnTo>
                    <a:lnTo>
                      <a:pt x="58" y="220"/>
                    </a:lnTo>
                    <a:lnTo>
                      <a:pt x="100" y="300"/>
                    </a:lnTo>
                    <a:lnTo>
                      <a:pt x="148" y="388"/>
                    </a:lnTo>
                    <a:lnTo>
                      <a:pt x="174" y="434"/>
                    </a:lnTo>
                    <a:lnTo>
                      <a:pt x="202" y="478"/>
                    </a:lnTo>
                    <a:lnTo>
                      <a:pt x="230" y="522"/>
                    </a:lnTo>
                    <a:lnTo>
                      <a:pt x="260" y="564"/>
                    </a:lnTo>
                    <a:lnTo>
                      <a:pt x="290" y="604"/>
                    </a:lnTo>
                    <a:lnTo>
                      <a:pt x="322" y="640"/>
                    </a:lnTo>
                    <a:lnTo>
                      <a:pt x="352" y="670"/>
                    </a:lnTo>
                    <a:lnTo>
                      <a:pt x="382" y="696"/>
                    </a:lnTo>
                    <a:lnTo>
                      <a:pt x="398" y="708"/>
                    </a:lnTo>
                    <a:lnTo>
                      <a:pt x="412" y="716"/>
                    </a:lnTo>
                    <a:lnTo>
                      <a:pt x="428" y="724"/>
                    </a:lnTo>
                    <a:lnTo>
                      <a:pt x="442" y="730"/>
                    </a:lnTo>
                    <a:lnTo>
                      <a:pt x="458" y="734"/>
                    </a:lnTo>
                    <a:lnTo>
                      <a:pt x="472" y="736"/>
                    </a:lnTo>
                    <a:lnTo>
                      <a:pt x="486" y="736"/>
                    </a:lnTo>
                    <a:lnTo>
                      <a:pt x="500" y="734"/>
                    </a:lnTo>
                    <a:lnTo>
                      <a:pt x="514" y="730"/>
                    </a:lnTo>
                    <a:lnTo>
                      <a:pt x="526" y="722"/>
                    </a:lnTo>
                    <a:lnTo>
                      <a:pt x="540" y="712"/>
                    </a:lnTo>
                    <a:lnTo>
                      <a:pt x="552" y="700"/>
                    </a:lnTo>
                    <a:lnTo>
                      <a:pt x="564" y="686"/>
                    </a:lnTo>
                    <a:lnTo>
                      <a:pt x="576" y="668"/>
                    </a:lnTo>
                    <a:lnTo>
                      <a:pt x="588" y="648"/>
                    </a:lnTo>
                    <a:lnTo>
                      <a:pt x="598" y="624"/>
                    </a:lnTo>
                    <a:lnTo>
                      <a:pt x="608" y="598"/>
                    </a:lnTo>
                    <a:lnTo>
                      <a:pt x="618" y="568"/>
                    </a:lnTo>
                    <a:lnTo>
                      <a:pt x="626" y="534"/>
                    </a:lnTo>
                    <a:lnTo>
                      <a:pt x="636" y="498"/>
                    </a:lnTo>
                    <a:lnTo>
                      <a:pt x="642" y="458"/>
                    </a:lnTo>
                    <a:lnTo>
                      <a:pt x="650" y="414"/>
                    </a:lnTo>
                    <a:lnTo>
                      <a:pt x="662" y="316"/>
                    </a:lnTo>
                    <a:lnTo>
                      <a:pt x="672" y="202"/>
                    </a:lnTo>
                    <a:lnTo>
                      <a:pt x="678" y="70"/>
                    </a:lnTo>
                    <a:lnTo>
                      <a:pt x="676" y="108"/>
                    </a:lnTo>
                    <a:lnTo>
                      <a:pt x="674" y="204"/>
                    </a:lnTo>
                    <a:lnTo>
                      <a:pt x="676" y="268"/>
                    </a:lnTo>
                    <a:lnTo>
                      <a:pt x="678" y="340"/>
                    </a:lnTo>
                    <a:lnTo>
                      <a:pt x="682" y="416"/>
                    </a:lnTo>
                    <a:lnTo>
                      <a:pt x="688" y="494"/>
                    </a:lnTo>
                    <a:lnTo>
                      <a:pt x="698" y="572"/>
                    </a:lnTo>
                    <a:lnTo>
                      <a:pt x="712" y="648"/>
                    </a:lnTo>
                    <a:lnTo>
                      <a:pt x="720" y="684"/>
                    </a:lnTo>
                    <a:lnTo>
                      <a:pt x="730" y="718"/>
                    </a:lnTo>
                    <a:lnTo>
                      <a:pt x="740" y="750"/>
                    </a:lnTo>
                    <a:lnTo>
                      <a:pt x="752" y="780"/>
                    </a:lnTo>
                    <a:lnTo>
                      <a:pt x="764" y="808"/>
                    </a:lnTo>
                    <a:lnTo>
                      <a:pt x="780" y="832"/>
                    </a:lnTo>
                    <a:lnTo>
                      <a:pt x="796" y="854"/>
                    </a:lnTo>
                    <a:lnTo>
                      <a:pt x="812" y="872"/>
                    </a:lnTo>
                    <a:lnTo>
                      <a:pt x="832" y="886"/>
                    </a:lnTo>
                    <a:lnTo>
                      <a:pt x="852" y="896"/>
                    </a:lnTo>
                    <a:lnTo>
                      <a:pt x="864" y="898"/>
                    </a:lnTo>
                    <a:lnTo>
                      <a:pt x="876" y="900"/>
                    </a:lnTo>
                    <a:lnTo>
                      <a:pt x="888" y="902"/>
                    </a:lnTo>
                    <a:lnTo>
                      <a:pt x="900" y="900"/>
                    </a:lnTo>
                    <a:lnTo>
                      <a:pt x="924" y="896"/>
                    </a:lnTo>
                    <a:lnTo>
                      <a:pt x="948" y="888"/>
                    </a:lnTo>
                    <a:lnTo>
                      <a:pt x="970" y="874"/>
                    </a:lnTo>
                    <a:lnTo>
                      <a:pt x="992" y="858"/>
                    </a:lnTo>
                    <a:lnTo>
                      <a:pt x="1012" y="836"/>
                    </a:lnTo>
                    <a:lnTo>
                      <a:pt x="1030" y="814"/>
                    </a:lnTo>
                    <a:lnTo>
                      <a:pt x="1048" y="786"/>
                    </a:lnTo>
                    <a:lnTo>
                      <a:pt x="1066" y="758"/>
                    </a:lnTo>
                    <a:lnTo>
                      <a:pt x="1082" y="726"/>
                    </a:lnTo>
                    <a:lnTo>
                      <a:pt x="1098" y="692"/>
                    </a:lnTo>
                    <a:lnTo>
                      <a:pt x="1112" y="658"/>
                    </a:lnTo>
                    <a:lnTo>
                      <a:pt x="1126" y="620"/>
                    </a:lnTo>
                    <a:lnTo>
                      <a:pt x="1150" y="544"/>
                    </a:lnTo>
                    <a:lnTo>
                      <a:pt x="1170" y="466"/>
                    </a:lnTo>
                    <a:lnTo>
                      <a:pt x="1188" y="386"/>
                    </a:lnTo>
                    <a:lnTo>
                      <a:pt x="1202" y="312"/>
                    </a:lnTo>
                    <a:lnTo>
                      <a:pt x="1214" y="240"/>
                    </a:lnTo>
                    <a:lnTo>
                      <a:pt x="1224" y="178"/>
                    </a:lnTo>
                    <a:lnTo>
                      <a:pt x="1236" y="84"/>
                    </a:lnTo>
                    <a:lnTo>
                      <a:pt x="1238" y="48"/>
                    </a:lnTo>
                    <a:lnTo>
                      <a:pt x="1234" y="78"/>
                    </a:lnTo>
                    <a:lnTo>
                      <a:pt x="1222" y="162"/>
                    </a:lnTo>
                    <a:lnTo>
                      <a:pt x="1216" y="216"/>
                    </a:lnTo>
                    <a:lnTo>
                      <a:pt x="1210" y="278"/>
                    </a:lnTo>
                    <a:lnTo>
                      <a:pt x="1204" y="344"/>
                    </a:lnTo>
                    <a:lnTo>
                      <a:pt x="1200" y="412"/>
                    </a:lnTo>
                    <a:lnTo>
                      <a:pt x="1200" y="482"/>
                    </a:lnTo>
                    <a:lnTo>
                      <a:pt x="1202" y="548"/>
                    </a:lnTo>
                    <a:lnTo>
                      <a:pt x="1208" y="612"/>
                    </a:lnTo>
                    <a:lnTo>
                      <a:pt x="1212" y="642"/>
                    </a:lnTo>
                    <a:lnTo>
                      <a:pt x="1218" y="668"/>
                    </a:lnTo>
                    <a:lnTo>
                      <a:pt x="1226" y="694"/>
                    </a:lnTo>
                    <a:lnTo>
                      <a:pt x="1234" y="718"/>
                    </a:lnTo>
                    <a:lnTo>
                      <a:pt x="1244" y="738"/>
                    </a:lnTo>
                    <a:lnTo>
                      <a:pt x="1256" y="756"/>
                    </a:lnTo>
                    <a:lnTo>
                      <a:pt x="1270" y="772"/>
                    </a:lnTo>
                    <a:lnTo>
                      <a:pt x="1284" y="784"/>
                    </a:lnTo>
                    <a:lnTo>
                      <a:pt x="1302" y="792"/>
                    </a:lnTo>
                    <a:lnTo>
                      <a:pt x="1320" y="796"/>
                    </a:lnTo>
                    <a:lnTo>
                      <a:pt x="1340" y="796"/>
                    </a:lnTo>
                    <a:lnTo>
                      <a:pt x="1360" y="792"/>
                    </a:lnTo>
                    <a:lnTo>
                      <a:pt x="1380" y="784"/>
                    </a:lnTo>
                    <a:lnTo>
                      <a:pt x="1402" y="774"/>
                    </a:lnTo>
                    <a:lnTo>
                      <a:pt x="1422" y="758"/>
                    </a:lnTo>
                    <a:lnTo>
                      <a:pt x="1442" y="742"/>
                    </a:lnTo>
                    <a:lnTo>
                      <a:pt x="1464" y="722"/>
                    </a:lnTo>
                    <a:lnTo>
                      <a:pt x="1484" y="700"/>
                    </a:lnTo>
                    <a:lnTo>
                      <a:pt x="1504" y="674"/>
                    </a:lnTo>
                    <a:lnTo>
                      <a:pt x="1524" y="648"/>
                    </a:lnTo>
                    <a:lnTo>
                      <a:pt x="1564" y="592"/>
                    </a:lnTo>
                    <a:lnTo>
                      <a:pt x="1602" y="530"/>
                    </a:lnTo>
                    <a:lnTo>
                      <a:pt x="1638" y="466"/>
                    </a:lnTo>
                    <a:lnTo>
                      <a:pt x="1672" y="400"/>
                    </a:lnTo>
                    <a:lnTo>
                      <a:pt x="1704" y="338"/>
                    </a:lnTo>
                    <a:lnTo>
                      <a:pt x="1730" y="280"/>
                    </a:lnTo>
                    <a:lnTo>
                      <a:pt x="1754" y="226"/>
                    </a:lnTo>
                    <a:lnTo>
                      <a:pt x="1788" y="148"/>
                    </a:lnTo>
                    <a:lnTo>
                      <a:pt x="1800" y="118"/>
                    </a:lnTo>
                    <a:lnTo>
                      <a:pt x="1670" y="48"/>
                    </a:lnTo>
                    <a:lnTo>
                      <a:pt x="1664" y="72"/>
                    </a:lnTo>
                    <a:lnTo>
                      <a:pt x="1646" y="134"/>
                    </a:lnTo>
                    <a:lnTo>
                      <a:pt x="1618" y="222"/>
                    </a:lnTo>
                    <a:lnTo>
                      <a:pt x="1602" y="272"/>
                    </a:lnTo>
                    <a:lnTo>
                      <a:pt x="1582" y="324"/>
                    </a:lnTo>
                    <a:lnTo>
                      <a:pt x="1560" y="376"/>
                    </a:lnTo>
                    <a:lnTo>
                      <a:pt x="1538" y="426"/>
                    </a:lnTo>
                    <a:lnTo>
                      <a:pt x="1514" y="474"/>
                    </a:lnTo>
                    <a:lnTo>
                      <a:pt x="1488" y="516"/>
                    </a:lnTo>
                    <a:lnTo>
                      <a:pt x="1476" y="536"/>
                    </a:lnTo>
                    <a:lnTo>
                      <a:pt x="1462" y="552"/>
                    </a:lnTo>
                    <a:lnTo>
                      <a:pt x="1448" y="568"/>
                    </a:lnTo>
                    <a:lnTo>
                      <a:pt x="1434" y="582"/>
                    </a:lnTo>
                    <a:lnTo>
                      <a:pt x="1422" y="592"/>
                    </a:lnTo>
                    <a:lnTo>
                      <a:pt x="1408" y="600"/>
                    </a:lnTo>
                    <a:lnTo>
                      <a:pt x="1394" y="606"/>
                    </a:lnTo>
                    <a:lnTo>
                      <a:pt x="1378" y="608"/>
                    </a:lnTo>
                    <a:lnTo>
                      <a:pt x="1366" y="608"/>
                    </a:lnTo>
                    <a:lnTo>
                      <a:pt x="1352" y="604"/>
                    </a:lnTo>
                    <a:lnTo>
                      <a:pt x="1342" y="596"/>
                    </a:lnTo>
                    <a:lnTo>
                      <a:pt x="1332" y="586"/>
                    </a:lnTo>
                    <a:lnTo>
                      <a:pt x="1322" y="572"/>
                    </a:lnTo>
                    <a:lnTo>
                      <a:pt x="1314" y="556"/>
                    </a:lnTo>
                    <a:lnTo>
                      <a:pt x="1306" y="538"/>
                    </a:lnTo>
                    <a:lnTo>
                      <a:pt x="1300" y="518"/>
                    </a:lnTo>
                    <a:lnTo>
                      <a:pt x="1290" y="472"/>
                    </a:lnTo>
                    <a:lnTo>
                      <a:pt x="1282" y="422"/>
                    </a:lnTo>
                    <a:lnTo>
                      <a:pt x="1278" y="366"/>
                    </a:lnTo>
                    <a:lnTo>
                      <a:pt x="1276" y="308"/>
                    </a:lnTo>
                    <a:lnTo>
                      <a:pt x="1274" y="252"/>
                    </a:lnTo>
                    <a:lnTo>
                      <a:pt x="1274" y="196"/>
                    </a:lnTo>
                    <a:lnTo>
                      <a:pt x="1278" y="98"/>
                    </a:lnTo>
                    <a:lnTo>
                      <a:pt x="1284" y="28"/>
                    </a:lnTo>
                    <a:lnTo>
                      <a:pt x="1286" y="0"/>
                    </a:lnTo>
                    <a:lnTo>
                      <a:pt x="1192" y="0"/>
                    </a:lnTo>
                    <a:lnTo>
                      <a:pt x="1186" y="32"/>
                    </a:lnTo>
                    <a:lnTo>
                      <a:pt x="1172" y="112"/>
                    </a:lnTo>
                    <a:lnTo>
                      <a:pt x="1150" y="228"/>
                    </a:lnTo>
                    <a:lnTo>
                      <a:pt x="1134" y="292"/>
                    </a:lnTo>
                    <a:lnTo>
                      <a:pt x="1118" y="358"/>
                    </a:lnTo>
                    <a:lnTo>
                      <a:pt x="1098" y="426"/>
                    </a:lnTo>
                    <a:lnTo>
                      <a:pt x="1078" y="492"/>
                    </a:lnTo>
                    <a:lnTo>
                      <a:pt x="1054" y="552"/>
                    </a:lnTo>
                    <a:lnTo>
                      <a:pt x="1030" y="608"/>
                    </a:lnTo>
                    <a:lnTo>
                      <a:pt x="1016" y="632"/>
                    </a:lnTo>
                    <a:lnTo>
                      <a:pt x="1002" y="654"/>
                    </a:lnTo>
                    <a:lnTo>
                      <a:pt x="988" y="674"/>
                    </a:lnTo>
                    <a:lnTo>
                      <a:pt x="974" y="690"/>
                    </a:lnTo>
                    <a:lnTo>
                      <a:pt x="958" y="704"/>
                    </a:lnTo>
                    <a:lnTo>
                      <a:pt x="944" y="716"/>
                    </a:lnTo>
                    <a:lnTo>
                      <a:pt x="928" y="722"/>
                    </a:lnTo>
                    <a:lnTo>
                      <a:pt x="912" y="726"/>
                    </a:lnTo>
                    <a:lnTo>
                      <a:pt x="896" y="724"/>
                    </a:lnTo>
                    <a:lnTo>
                      <a:pt x="880" y="720"/>
                    </a:lnTo>
                    <a:lnTo>
                      <a:pt x="866" y="710"/>
                    </a:lnTo>
                    <a:lnTo>
                      <a:pt x="852" y="698"/>
                    </a:lnTo>
                    <a:lnTo>
                      <a:pt x="840" y="682"/>
                    </a:lnTo>
                    <a:lnTo>
                      <a:pt x="826" y="664"/>
                    </a:lnTo>
                    <a:lnTo>
                      <a:pt x="816" y="642"/>
                    </a:lnTo>
                    <a:lnTo>
                      <a:pt x="804" y="618"/>
                    </a:lnTo>
                    <a:lnTo>
                      <a:pt x="794" y="592"/>
                    </a:lnTo>
                    <a:lnTo>
                      <a:pt x="784" y="566"/>
                    </a:lnTo>
                    <a:lnTo>
                      <a:pt x="768" y="504"/>
                    </a:lnTo>
                    <a:lnTo>
                      <a:pt x="752" y="440"/>
                    </a:lnTo>
                    <a:lnTo>
                      <a:pt x="740" y="374"/>
                    </a:lnTo>
                    <a:lnTo>
                      <a:pt x="730" y="306"/>
                    </a:lnTo>
                    <a:lnTo>
                      <a:pt x="722" y="242"/>
                    </a:lnTo>
                    <a:lnTo>
                      <a:pt x="710" y="126"/>
                    </a:lnTo>
                    <a:lnTo>
                      <a:pt x="702" y="44"/>
                    </a:lnTo>
                    <a:lnTo>
                      <a:pt x="700" y="12"/>
                    </a:lnTo>
                    <a:lnTo>
                      <a:pt x="620" y="24"/>
                    </a:lnTo>
                    <a:lnTo>
                      <a:pt x="560" y="24"/>
                    </a:lnTo>
                    <a:lnTo>
                      <a:pt x="566" y="110"/>
                    </a:lnTo>
                    <a:lnTo>
                      <a:pt x="570" y="198"/>
                    </a:lnTo>
                    <a:lnTo>
                      <a:pt x="570" y="300"/>
                    </a:lnTo>
                    <a:lnTo>
                      <a:pt x="568" y="352"/>
                    </a:lnTo>
                    <a:lnTo>
                      <a:pt x="564" y="402"/>
                    </a:lnTo>
                    <a:lnTo>
                      <a:pt x="558" y="450"/>
                    </a:lnTo>
                    <a:lnTo>
                      <a:pt x="550" y="492"/>
                    </a:lnTo>
                    <a:lnTo>
                      <a:pt x="540" y="530"/>
                    </a:lnTo>
                    <a:lnTo>
                      <a:pt x="534" y="544"/>
                    </a:lnTo>
                    <a:lnTo>
                      <a:pt x="528" y="558"/>
                    </a:lnTo>
                    <a:lnTo>
                      <a:pt x="520" y="568"/>
                    </a:lnTo>
                    <a:lnTo>
                      <a:pt x="510" y="576"/>
                    </a:lnTo>
                    <a:lnTo>
                      <a:pt x="502" y="582"/>
                    </a:lnTo>
                    <a:lnTo>
                      <a:pt x="490" y="586"/>
                    </a:lnTo>
                    <a:lnTo>
                      <a:pt x="480" y="586"/>
                    </a:lnTo>
                    <a:lnTo>
                      <a:pt x="468" y="584"/>
                    </a:lnTo>
                    <a:lnTo>
                      <a:pt x="456" y="580"/>
                    </a:lnTo>
                    <a:lnTo>
                      <a:pt x="442" y="574"/>
                    </a:lnTo>
                    <a:lnTo>
                      <a:pt x="414" y="558"/>
                    </a:lnTo>
                    <a:lnTo>
                      <a:pt x="386" y="536"/>
                    </a:lnTo>
                    <a:lnTo>
                      <a:pt x="356" y="510"/>
                    </a:lnTo>
                    <a:lnTo>
                      <a:pt x="326" y="478"/>
                    </a:lnTo>
                    <a:lnTo>
                      <a:pt x="296" y="442"/>
                    </a:lnTo>
                    <a:lnTo>
                      <a:pt x="268" y="404"/>
                    </a:lnTo>
                    <a:lnTo>
                      <a:pt x="238" y="364"/>
                    </a:lnTo>
                    <a:lnTo>
                      <a:pt x="212" y="322"/>
                    </a:lnTo>
                    <a:lnTo>
                      <a:pt x="186" y="280"/>
                    </a:lnTo>
                    <a:lnTo>
                      <a:pt x="164" y="236"/>
                    </a:lnTo>
                    <a:lnTo>
                      <a:pt x="144" y="196"/>
                    </a:lnTo>
                    <a:lnTo>
                      <a:pt x="126" y="154"/>
                    </a:lnTo>
                    <a:lnTo>
                      <a:pt x="114" y="118"/>
                    </a:lnTo>
                    <a:lnTo>
                      <a:pt x="106" y="82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21" name="Freeform 12"/>
              <p:cNvSpPr>
                <a:spLocks/>
              </p:cNvSpPr>
              <p:nvPr userDrawn="1"/>
            </p:nvSpPr>
            <p:spPr bwMode="auto">
              <a:xfrm>
                <a:off x="4276" y="1174"/>
                <a:ext cx="2700" cy="900"/>
              </a:xfrm>
              <a:custGeom>
                <a:avLst/>
                <a:gdLst>
                  <a:gd name="T0" fmla="*/ 135 w 2710"/>
                  <a:gd name="T1" fmla="*/ 362 h 902"/>
                  <a:gd name="T2" fmla="*/ 360 w 2710"/>
                  <a:gd name="T3" fmla="*/ 726 h 902"/>
                  <a:gd name="T4" fmla="*/ 480 w 2710"/>
                  <a:gd name="T5" fmla="*/ 854 h 902"/>
                  <a:gd name="T6" fmla="*/ 546 w 2710"/>
                  <a:gd name="T7" fmla="*/ 854 h 902"/>
                  <a:gd name="T8" fmla="*/ 612 w 2710"/>
                  <a:gd name="T9" fmla="*/ 782 h 902"/>
                  <a:gd name="T10" fmla="*/ 663 w 2710"/>
                  <a:gd name="T11" fmla="*/ 614 h 902"/>
                  <a:gd name="T12" fmla="*/ 676 w 2710"/>
                  <a:gd name="T13" fmla="*/ 282 h 902"/>
                  <a:gd name="T14" fmla="*/ 774 w 2710"/>
                  <a:gd name="T15" fmla="*/ 496 h 902"/>
                  <a:gd name="T16" fmla="*/ 925 w 2710"/>
                  <a:gd name="T17" fmla="*/ 736 h 902"/>
                  <a:gd name="T18" fmla="*/ 1014 w 2710"/>
                  <a:gd name="T19" fmla="*/ 792 h 902"/>
                  <a:gd name="T20" fmla="*/ 1134 w 2710"/>
                  <a:gd name="T21" fmla="*/ 734 h 902"/>
                  <a:gd name="T22" fmla="*/ 1218 w 2710"/>
                  <a:gd name="T23" fmla="*/ 552 h 902"/>
                  <a:gd name="T24" fmla="*/ 1290 w 2710"/>
                  <a:gd name="T25" fmla="*/ 210 h 902"/>
                  <a:gd name="T26" fmla="*/ 1326 w 2710"/>
                  <a:gd name="T27" fmla="*/ 466 h 902"/>
                  <a:gd name="T28" fmla="*/ 1411 w 2710"/>
                  <a:gd name="T29" fmla="*/ 673 h 902"/>
                  <a:gd name="T30" fmla="*/ 1504 w 2710"/>
                  <a:gd name="T31" fmla="*/ 760 h 902"/>
                  <a:gd name="T32" fmla="*/ 1578 w 2710"/>
                  <a:gd name="T33" fmla="*/ 772 h 902"/>
                  <a:gd name="T34" fmla="*/ 1672 w 2710"/>
                  <a:gd name="T35" fmla="*/ 712 h 902"/>
                  <a:gd name="T36" fmla="*/ 1755 w 2710"/>
                  <a:gd name="T37" fmla="*/ 600 h 902"/>
                  <a:gd name="T38" fmla="*/ 1858 w 2710"/>
                  <a:gd name="T39" fmla="*/ 352 h 902"/>
                  <a:gd name="T40" fmla="*/ 1870 w 2710"/>
                  <a:gd name="T41" fmla="*/ 364 h 902"/>
                  <a:gd name="T42" fmla="*/ 1874 w 2710"/>
                  <a:gd name="T43" fmla="*/ 626 h 902"/>
                  <a:gd name="T44" fmla="*/ 1928 w 2710"/>
                  <a:gd name="T45" fmla="*/ 750 h 902"/>
                  <a:gd name="T46" fmla="*/ 2048 w 2710"/>
                  <a:gd name="T47" fmla="*/ 836 h 902"/>
                  <a:gd name="T48" fmla="*/ 2126 w 2710"/>
                  <a:gd name="T49" fmla="*/ 812 h 902"/>
                  <a:gd name="T50" fmla="*/ 2296 w 2710"/>
                  <a:gd name="T51" fmla="*/ 600 h 902"/>
                  <a:gd name="T52" fmla="*/ 2433 w 2710"/>
                  <a:gd name="T53" fmla="*/ 306 h 902"/>
                  <a:gd name="T54" fmla="*/ 2431 w 2710"/>
                  <a:gd name="T55" fmla="*/ 0 h 902"/>
                  <a:gd name="T56" fmla="*/ 2280 w 2710"/>
                  <a:gd name="T57" fmla="*/ 402 h 902"/>
                  <a:gd name="T58" fmla="*/ 2142 w 2710"/>
                  <a:gd name="T59" fmla="*/ 665 h 902"/>
                  <a:gd name="T60" fmla="*/ 2068 w 2710"/>
                  <a:gd name="T61" fmla="*/ 698 h 902"/>
                  <a:gd name="T62" fmla="*/ 2004 w 2710"/>
                  <a:gd name="T63" fmla="*/ 674 h 902"/>
                  <a:gd name="T64" fmla="*/ 1948 w 2710"/>
                  <a:gd name="T65" fmla="*/ 556 h 902"/>
                  <a:gd name="T66" fmla="*/ 1928 w 2710"/>
                  <a:gd name="T67" fmla="*/ 290 h 902"/>
                  <a:gd name="T68" fmla="*/ 1802 w 2710"/>
                  <a:gd name="T69" fmla="*/ 225 h 902"/>
                  <a:gd name="T70" fmla="*/ 1691 w 2710"/>
                  <a:gd name="T71" fmla="*/ 556 h 902"/>
                  <a:gd name="T72" fmla="*/ 1606 w 2710"/>
                  <a:gd name="T73" fmla="*/ 659 h 902"/>
                  <a:gd name="T74" fmla="*/ 1550 w 2710"/>
                  <a:gd name="T75" fmla="*/ 664 h 902"/>
                  <a:gd name="T76" fmla="*/ 1470 w 2710"/>
                  <a:gd name="T77" fmla="*/ 602 h 902"/>
                  <a:gd name="T78" fmla="*/ 1368 w 2710"/>
                  <a:gd name="T79" fmla="*/ 256 h 902"/>
                  <a:gd name="T80" fmla="*/ 1194 w 2710"/>
                  <a:gd name="T81" fmla="*/ 274 h 902"/>
                  <a:gd name="T82" fmla="*/ 1154 w 2710"/>
                  <a:gd name="T83" fmla="*/ 562 h 902"/>
                  <a:gd name="T84" fmla="*/ 1088 w 2710"/>
                  <a:gd name="T85" fmla="*/ 660 h 902"/>
                  <a:gd name="T86" fmla="*/ 1010 w 2710"/>
                  <a:gd name="T87" fmla="*/ 657 h 902"/>
                  <a:gd name="T88" fmla="*/ 889 w 2710"/>
                  <a:gd name="T89" fmla="*/ 556 h 902"/>
                  <a:gd name="T90" fmla="*/ 802 w 2710"/>
                  <a:gd name="T91" fmla="*/ 412 h 902"/>
                  <a:gd name="T92" fmla="*/ 734 w 2710"/>
                  <a:gd name="T93" fmla="*/ 200 h 902"/>
                  <a:gd name="T94" fmla="*/ 640 w 2710"/>
                  <a:gd name="T95" fmla="*/ 360 h 902"/>
                  <a:gd name="T96" fmla="*/ 614 w 2710"/>
                  <a:gd name="T97" fmla="*/ 632 h 902"/>
                  <a:gd name="T98" fmla="*/ 556 w 2710"/>
                  <a:gd name="T99" fmla="*/ 696 h 902"/>
                  <a:gd name="T100" fmla="*/ 488 w 2710"/>
                  <a:gd name="T101" fmla="*/ 704 h 902"/>
                  <a:gd name="T102" fmla="*/ 399 w 2710"/>
                  <a:gd name="T103" fmla="*/ 630 h 902"/>
                  <a:gd name="T104" fmla="*/ 208 w 2710"/>
                  <a:gd name="T105" fmla="*/ 222 h 90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710" h="902">
                    <a:moveTo>
                      <a:pt x="0" y="94"/>
                    </a:moveTo>
                    <a:lnTo>
                      <a:pt x="0" y="94"/>
                    </a:lnTo>
                    <a:lnTo>
                      <a:pt x="18" y="134"/>
                    </a:lnTo>
                    <a:lnTo>
                      <a:pt x="68" y="238"/>
                    </a:lnTo>
                    <a:lnTo>
                      <a:pt x="102" y="306"/>
                    </a:lnTo>
                    <a:lnTo>
                      <a:pt x="142" y="382"/>
                    </a:lnTo>
                    <a:lnTo>
                      <a:pt x="184" y="462"/>
                    </a:lnTo>
                    <a:lnTo>
                      <a:pt x="232" y="544"/>
                    </a:lnTo>
                    <a:lnTo>
                      <a:pt x="280" y="624"/>
                    </a:lnTo>
                    <a:lnTo>
                      <a:pt x="330" y="698"/>
                    </a:lnTo>
                    <a:lnTo>
                      <a:pt x="354" y="734"/>
                    </a:lnTo>
                    <a:lnTo>
                      <a:pt x="380" y="766"/>
                    </a:lnTo>
                    <a:lnTo>
                      <a:pt x="404" y="796"/>
                    </a:lnTo>
                    <a:lnTo>
                      <a:pt x="428" y="824"/>
                    </a:lnTo>
                    <a:lnTo>
                      <a:pt x="452" y="848"/>
                    </a:lnTo>
                    <a:lnTo>
                      <a:pt x="474" y="868"/>
                    </a:lnTo>
                    <a:lnTo>
                      <a:pt x="498" y="884"/>
                    </a:lnTo>
                    <a:lnTo>
                      <a:pt x="520" y="894"/>
                    </a:lnTo>
                    <a:lnTo>
                      <a:pt x="540" y="902"/>
                    </a:lnTo>
                    <a:lnTo>
                      <a:pt x="550" y="902"/>
                    </a:lnTo>
                    <a:lnTo>
                      <a:pt x="560" y="902"/>
                    </a:lnTo>
                    <a:lnTo>
                      <a:pt x="568" y="902"/>
                    </a:lnTo>
                    <a:lnTo>
                      <a:pt x="578" y="898"/>
                    </a:lnTo>
                    <a:lnTo>
                      <a:pt x="586" y="894"/>
                    </a:lnTo>
                    <a:lnTo>
                      <a:pt x="596" y="888"/>
                    </a:lnTo>
                    <a:lnTo>
                      <a:pt x="610" y="874"/>
                    </a:lnTo>
                    <a:lnTo>
                      <a:pt x="626" y="858"/>
                    </a:lnTo>
                    <a:lnTo>
                      <a:pt x="640" y="842"/>
                    </a:lnTo>
                    <a:lnTo>
                      <a:pt x="652" y="822"/>
                    </a:lnTo>
                    <a:lnTo>
                      <a:pt x="662" y="802"/>
                    </a:lnTo>
                    <a:lnTo>
                      <a:pt x="674" y="780"/>
                    </a:lnTo>
                    <a:lnTo>
                      <a:pt x="682" y="758"/>
                    </a:lnTo>
                    <a:lnTo>
                      <a:pt x="690" y="734"/>
                    </a:lnTo>
                    <a:lnTo>
                      <a:pt x="706" y="686"/>
                    </a:lnTo>
                    <a:lnTo>
                      <a:pt x="716" y="634"/>
                    </a:lnTo>
                    <a:lnTo>
                      <a:pt x="724" y="584"/>
                    </a:lnTo>
                    <a:lnTo>
                      <a:pt x="730" y="532"/>
                    </a:lnTo>
                    <a:lnTo>
                      <a:pt x="734" y="482"/>
                    </a:lnTo>
                    <a:lnTo>
                      <a:pt x="738" y="436"/>
                    </a:lnTo>
                    <a:lnTo>
                      <a:pt x="738" y="356"/>
                    </a:lnTo>
                    <a:lnTo>
                      <a:pt x="736" y="302"/>
                    </a:lnTo>
                    <a:lnTo>
                      <a:pt x="736" y="280"/>
                    </a:lnTo>
                    <a:lnTo>
                      <a:pt x="744" y="306"/>
                    </a:lnTo>
                    <a:lnTo>
                      <a:pt x="770" y="372"/>
                    </a:lnTo>
                    <a:lnTo>
                      <a:pt x="810" y="464"/>
                    </a:lnTo>
                    <a:lnTo>
                      <a:pt x="834" y="516"/>
                    </a:lnTo>
                    <a:lnTo>
                      <a:pt x="860" y="568"/>
                    </a:lnTo>
                    <a:lnTo>
                      <a:pt x="890" y="622"/>
                    </a:lnTo>
                    <a:lnTo>
                      <a:pt x="920" y="672"/>
                    </a:lnTo>
                    <a:lnTo>
                      <a:pt x="950" y="718"/>
                    </a:lnTo>
                    <a:lnTo>
                      <a:pt x="982" y="760"/>
                    </a:lnTo>
                    <a:lnTo>
                      <a:pt x="998" y="776"/>
                    </a:lnTo>
                    <a:lnTo>
                      <a:pt x="1014" y="792"/>
                    </a:lnTo>
                    <a:lnTo>
                      <a:pt x="1030" y="806"/>
                    </a:lnTo>
                    <a:lnTo>
                      <a:pt x="1046" y="816"/>
                    </a:lnTo>
                    <a:lnTo>
                      <a:pt x="1062" y="824"/>
                    </a:lnTo>
                    <a:lnTo>
                      <a:pt x="1078" y="830"/>
                    </a:lnTo>
                    <a:lnTo>
                      <a:pt x="1094" y="832"/>
                    </a:lnTo>
                    <a:lnTo>
                      <a:pt x="1110" y="830"/>
                    </a:lnTo>
                    <a:lnTo>
                      <a:pt x="1138" y="822"/>
                    </a:lnTo>
                    <a:lnTo>
                      <a:pt x="1166" y="810"/>
                    </a:lnTo>
                    <a:lnTo>
                      <a:pt x="1190" y="794"/>
                    </a:lnTo>
                    <a:lnTo>
                      <a:pt x="1214" y="774"/>
                    </a:lnTo>
                    <a:lnTo>
                      <a:pt x="1236" y="752"/>
                    </a:lnTo>
                    <a:lnTo>
                      <a:pt x="1254" y="724"/>
                    </a:lnTo>
                    <a:lnTo>
                      <a:pt x="1272" y="692"/>
                    </a:lnTo>
                    <a:lnTo>
                      <a:pt x="1288" y="656"/>
                    </a:lnTo>
                    <a:lnTo>
                      <a:pt x="1304" y="616"/>
                    </a:lnTo>
                    <a:lnTo>
                      <a:pt x="1318" y="572"/>
                    </a:lnTo>
                    <a:lnTo>
                      <a:pt x="1332" y="524"/>
                    </a:lnTo>
                    <a:lnTo>
                      <a:pt x="1344" y="470"/>
                    </a:lnTo>
                    <a:lnTo>
                      <a:pt x="1356" y="412"/>
                    </a:lnTo>
                    <a:lnTo>
                      <a:pt x="1368" y="350"/>
                    </a:lnTo>
                    <a:lnTo>
                      <a:pt x="1390" y="210"/>
                    </a:lnTo>
                    <a:lnTo>
                      <a:pt x="1390" y="234"/>
                    </a:lnTo>
                    <a:lnTo>
                      <a:pt x="1396" y="296"/>
                    </a:lnTo>
                    <a:lnTo>
                      <a:pt x="1400" y="338"/>
                    </a:lnTo>
                    <a:lnTo>
                      <a:pt x="1406" y="384"/>
                    </a:lnTo>
                    <a:lnTo>
                      <a:pt x="1414" y="434"/>
                    </a:lnTo>
                    <a:lnTo>
                      <a:pt x="1426" y="486"/>
                    </a:lnTo>
                    <a:lnTo>
                      <a:pt x="1440" y="540"/>
                    </a:lnTo>
                    <a:lnTo>
                      <a:pt x="1458" y="592"/>
                    </a:lnTo>
                    <a:lnTo>
                      <a:pt x="1478" y="642"/>
                    </a:lnTo>
                    <a:lnTo>
                      <a:pt x="1490" y="666"/>
                    </a:lnTo>
                    <a:lnTo>
                      <a:pt x="1504" y="690"/>
                    </a:lnTo>
                    <a:lnTo>
                      <a:pt x="1516" y="710"/>
                    </a:lnTo>
                    <a:lnTo>
                      <a:pt x="1532" y="730"/>
                    </a:lnTo>
                    <a:lnTo>
                      <a:pt x="1548" y="748"/>
                    </a:lnTo>
                    <a:lnTo>
                      <a:pt x="1566" y="764"/>
                    </a:lnTo>
                    <a:lnTo>
                      <a:pt x="1584" y="778"/>
                    </a:lnTo>
                    <a:lnTo>
                      <a:pt x="1604" y="790"/>
                    </a:lnTo>
                    <a:lnTo>
                      <a:pt x="1624" y="800"/>
                    </a:lnTo>
                    <a:lnTo>
                      <a:pt x="1646" y="806"/>
                    </a:lnTo>
                    <a:lnTo>
                      <a:pt x="1656" y="810"/>
                    </a:lnTo>
                    <a:lnTo>
                      <a:pt x="1666" y="812"/>
                    </a:lnTo>
                    <a:lnTo>
                      <a:pt x="1680" y="814"/>
                    </a:lnTo>
                    <a:lnTo>
                      <a:pt x="1698" y="812"/>
                    </a:lnTo>
                    <a:lnTo>
                      <a:pt x="1720" y="806"/>
                    </a:lnTo>
                    <a:lnTo>
                      <a:pt x="1744" y="794"/>
                    </a:lnTo>
                    <a:lnTo>
                      <a:pt x="1756" y="788"/>
                    </a:lnTo>
                    <a:lnTo>
                      <a:pt x="1770" y="778"/>
                    </a:lnTo>
                    <a:lnTo>
                      <a:pt x="1784" y="766"/>
                    </a:lnTo>
                    <a:lnTo>
                      <a:pt x="1798" y="752"/>
                    </a:lnTo>
                    <a:lnTo>
                      <a:pt x="1812" y="738"/>
                    </a:lnTo>
                    <a:lnTo>
                      <a:pt x="1828" y="718"/>
                    </a:lnTo>
                    <a:lnTo>
                      <a:pt x="1844" y="698"/>
                    </a:lnTo>
                    <a:lnTo>
                      <a:pt x="1860" y="674"/>
                    </a:lnTo>
                    <a:lnTo>
                      <a:pt x="1876" y="648"/>
                    </a:lnTo>
                    <a:lnTo>
                      <a:pt x="1894" y="620"/>
                    </a:lnTo>
                    <a:lnTo>
                      <a:pt x="1910" y="588"/>
                    </a:lnTo>
                    <a:lnTo>
                      <a:pt x="1928" y="552"/>
                    </a:lnTo>
                    <a:lnTo>
                      <a:pt x="1944" y="512"/>
                    </a:lnTo>
                    <a:lnTo>
                      <a:pt x="1962" y="470"/>
                    </a:lnTo>
                    <a:lnTo>
                      <a:pt x="1980" y="422"/>
                    </a:lnTo>
                    <a:lnTo>
                      <a:pt x="1998" y="372"/>
                    </a:lnTo>
                    <a:lnTo>
                      <a:pt x="2014" y="316"/>
                    </a:lnTo>
                    <a:lnTo>
                      <a:pt x="2032" y="258"/>
                    </a:lnTo>
                    <a:lnTo>
                      <a:pt x="2028" y="280"/>
                    </a:lnTo>
                    <a:lnTo>
                      <a:pt x="2016" y="342"/>
                    </a:lnTo>
                    <a:lnTo>
                      <a:pt x="2010" y="384"/>
                    </a:lnTo>
                    <a:lnTo>
                      <a:pt x="2004" y="432"/>
                    </a:lnTo>
                    <a:lnTo>
                      <a:pt x="2002" y="484"/>
                    </a:lnTo>
                    <a:lnTo>
                      <a:pt x="2002" y="536"/>
                    </a:lnTo>
                    <a:lnTo>
                      <a:pt x="2006" y="592"/>
                    </a:lnTo>
                    <a:lnTo>
                      <a:pt x="2008" y="618"/>
                    </a:lnTo>
                    <a:lnTo>
                      <a:pt x="2014" y="646"/>
                    </a:lnTo>
                    <a:lnTo>
                      <a:pt x="2020" y="672"/>
                    </a:lnTo>
                    <a:lnTo>
                      <a:pt x="2028" y="698"/>
                    </a:lnTo>
                    <a:lnTo>
                      <a:pt x="2036" y="722"/>
                    </a:lnTo>
                    <a:lnTo>
                      <a:pt x="2048" y="746"/>
                    </a:lnTo>
                    <a:lnTo>
                      <a:pt x="2060" y="768"/>
                    </a:lnTo>
                    <a:lnTo>
                      <a:pt x="2074" y="790"/>
                    </a:lnTo>
                    <a:lnTo>
                      <a:pt x="2090" y="810"/>
                    </a:lnTo>
                    <a:lnTo>
                      <a:pt x="2110" y="826"/>
                    </a:lnTo>
                    <a:lnTo>
                      <a:pt x="2130" y="842"/>
                    </a:lnTo>
                    <a:lnTo>
                      <a:pt x="2154" y="856"/>
                    </a:lnTo>
                    <a:lnTo>
                      <a:pt x="2180" y="868"/>
                    </a:lnTo>
                    <a:lnTo>
                      <a:pt x="2208" y="876"/>
                    </a:lnTo>
                    <a:lnTo>
                      <a:pt x="2216" y="878"/>
                    </a:lnTo>
                    <a:lnTo>
                      <a:pt x="2228" y="876"/>
                    </a:lnTo>
                    <a:lnTo>
                      <a:pt x="2244" y="874"/>
                    </a:lnTo>
                    <a:lnTo>
                      <a:pt x="2262" y="866"/>
                    </a:lnTo>
                    <a:lnTo>
                      <a:pt x="2286" y="852"/>
                    </a:lnTo>
                    <a:lnTo>
                      <a:pt x="2312" y="832"/>
                    </a:lnTo>
                    <a:lnTo>
                      <a:pt x="2344" y="804"/>
                    </a:lnTo>
                    <a:lnTo>
                      <a:pt x="2378" y="766"/>
                    </a:lnTo>
                    <a:lnTo>
                      <a:pt x="2414" y="718"/>
                    </a:lnTo>
                    <a:lnTo>
                      <a:pt x="2456" y="656"/>
                    </a:lnTo>
                    <a:lnTo>
                      <a:pt x="2476" y="620"/>
                    </a:lnTo>
                    <a:lnTo>
                      <a:pt x="2498" y="582"/>
                    </a:lnTo>
                    <a:lnTo>
                      <a:pt x="2522" y="538"/>
                    </a:lnTo>
                    <a:lnTo>
                      <a:pt x="2544" y="492"/>
                    </a:lnTo>
                    <a:lnTo>
                      <a:pt x="2568" y="440"/>
                    </a:lnTo>
                    <a:lnTo>
                      <a:pt x="2594" y="384"/>
                    </a:lnTo>
                    <a:lnTo>
                      <a:pt x="2618" y="326"/>
                    </a:lnTo>
                    <a:lnTo>
                      <a:pt x="2644" y="260"/>
                    </a:lnTo>
                    <a:lnTo>
                      <a:pt x="2672" y="192"/>
                    </a:lnTo>
                    <a:lnTo>
                      <a:pt x="2698" y="118"/>
                    </a:lnTo>
                    <a:lnTo>
                      <a:pt x="2710" y="36"/>
                    </a:lnTo>
                    <a:lnTo>
                      <a:pt x="2616" y="0"/>
                    </a:lnTo>
                    <a:lnTo>
                      <a:pt x="2606" y="30"/>
                    </a:lnTo>
                    <a:lnTo>
                      <a:pt x="2580" y="110"/>
                    </a:lnTo>
                    <a:lnTo>
                      <a:pt x="2538" y="224"/>
                    </a:lnTo>
                    <a:lnTo>
                      <a:pt x="2514" y="288"/>
                    </a:lnTo>
                    <a:lnTo>
                      <a:pt x="2486" y="356"/>
                    </a:lnTo>
                    <a:lnTo>
                      <a:pt x="2458" y="422"/>
                    </a:lnTo>
                    <a:lnTo>
                      <a:pt x="2428" y="488"/>
                    </a:lnTo>
                    <a:lnTo>
                      <a:pt x="2396" y="550"/>
                    </a:lnTo>
                    <a:lnTo>
                      <a:pt x="2366" y="606"/>
                    </a:lnTo>
                    <a:lnTo>
                      <a:pt x="2334" y="656"/>
                    </a:lnTo>
                    <a:lnTo>
                      <a:pt x="2318" y="676"/>
                    </a:lnTo>
                    <a:lnTo>
                      <a:pt x="2302" y="694"/>
                    </a:lnTo>
                    <a:lnTo>
                      <a:pt x="2288" y="710"/>
                    </a:lnTo>
                    <a:lnTo>
                      <a:pt x="2272" y="722"/>
                    </a:lnTo>
                    <a:lnTo>
                      <a:pt x="2258" y="732"/>
                    </a:lnTo>
                    <a:lnTo>
                      <a:pt x="2242" y="736"/>
                    </a:lnTo>
                    <a:lnTo>
                      <a:pt x="2228" y="738"/>
                    </a:lnTo>
                    <a:lnTo>
                      <a:pt x="2216" y="740"/>
                    </a:lnTo>
                    <a:lnTo>
                      <a:pt x="2204" y="738"/>
                    </a:lnTo>
                    <a:lnTo>
                      <a:pt x="2192" y="734"/>
                    </a:lnTo>
                    <a:lnTo>
                      <a:pt x="2180" y="728"/>
                    </a:lnTo>
                    <a:lnTo>
                      <a:pt x="2170" y="722"/>
                    </a:lnTo>
                    <a:lnTo>
                      <a:pt x="2160" y="712"/>
                    </a:lnTo>
                    <a:lnTo>
                      <a:pt x="2150" y="702"/>
                    </a:lnTo>
                    <a:lnTo>
                      <a:pt x="2142" y="690"/>
                    </a:lnTo>
                    <a:lnTo>
                      <a:pt x="2132" y="678"/>
                    </a:lnTo>
                    <a:lnTo>
                      <a:pt x="2118" y="648"/>
                    </a:lnTo>
                    <a:lnTo>
                      <a:pt x="2106" y="614"/>
                    </a:lnTo>
                    <a:lnTo>
                      <a:pt x="2096" y="576"/>
                    </a:lnTo>
                    <a:lnTo>
                      <a:pt x="2086" y="536"/>
                    </a:lnTo>
                    <a:lnTo>
                      <a:pt x="2080" y="492"/>
                    </a:lnTo>
                    <a:lnTo>
                      <a:pt x="2076" y="448"/>
                    </a:lnTo>
                    <a:lnTo>
                      <a:pt x="2074" y="402"/>
                    </a:lnTo>
                    <a:lnTo>
                      <a:pt x="2072" y="356"/>
                    </a:lnTo>
                    <a:lnTo>
                      <a:pt x="2074" y="310"/>
                    </a:lnTo>
                    <a:lnTo>
                      <a:pt x="2076" y="266"/>
                    </a:lnTo>
                    <a:lnTo>
                      <a:pt x="2080" y="222"/>
                    </a:lnTo>
                    <a:lnTo>
                      <a:pt x="1962" y="152"/>
                    </a:lnTo>
                    <a:lnTo>
                      <a:pt x="1956" y="176"/>
                    </a:lnTo>
                    <a:lnTo>
                      <a:pt x="1942" y="240"/>
                    </a:lnTo>
                    <a:lnTo>
                      <a:pt x="1916" y="328"/>
                    </a:lnTo>
                    <a:lnTo>
                      <a:pt x="1902" y="378"/>
                    </a:lnTo>
                    <a:lnTo>
                      <a:pt x="1884" y="430"/>
                    </a:lnTo>
                    <a:lnTo>
                      <a:pt x="1864" y="482"/>
                    </a:lnTo>
                    <a:lnTo>
                      <a:pt x="1842" y="530"/>
                    </a:lnTo>
                    <a:lnTo>
                      <a:pt x="1820" y="576"/>
                    </a:lnTo>
                    <a:lnTo>
                      <a:pt x="1794" y="616"/>
                    </a:lnTo>
                    <a:lnTo>
                      <a:pt x="1782" y="634"/>
                    </a:lnTo>
                    <a:lnTo>
                      <a:pt x="1768" y="650"/>
                    </a:lnTo>
                    <a:lnTo>
                      <a:pt x="1754" y="662"/>
                    </a:lnTo>
                    <a:lnTo>
                      <a:pt x="1740" y="674"/>
                    </a:lnTo>
                    <a:lnTo>
                      <a:pt x="1726" y="682"/>
                    </a:lnTo>
                    <a:lnTo>
                      <a:pt x="1712" y="688"/>
                    </a:lnTo>
                    <a:lnTo>
                      <a:pt x="1698" y="690"/>
                    </a:lnTo>
                    <a:lnTo>
                      <a:pt x="1682" y="690"/>
                    </a:lnTo>
                    <a:lnTo>
                      <a:pt x="1676" y="692"/>
                    </a:lnTo>
                    <a:lnTo>
                      <a:pt x="1670" y="692"/>
                    </a:lnTo>
                    <a:lnTo>
                      <a:pt x="1660" y="690"/>
                    </a:lnTo>
                    <a:lnTo>
                      <a:pt x="1648" y="686"/>
                    </a:lnTo>
                    <a:lnTo>
                      <a:pt x="1636" y="678"/>
                    </a:lnTo>
                    <a:lnTo>
                      <a:pt x="1620" y="666"/>
                    </a:lnTo>
                    <a:lnTo>
                      <a:pt x="1604" y="648"/>
                    </a:lnTo>
                    <a:lnTo>
                      <a:pt x="1586" y="622"/>
                    </a:lnTo>
                    <a:lnTo>
                      <a:pt x="1568" y="590"/>
                    </a:lnTo>
                    <a:lnTo>
                      <a:pt x="1548" y="548"/>
                    </a:lnTo>
                    <a:lnTo>
                      <a:pt x="1528" y="498"/>
                    </a:lnTo>
                    <a:lnTo>
                      <a:pt x="1508" y="436"/>
                    </a:lnTo>
                    <a:lnTo>
                      <a:pt x="1488" y="362"/>
                    </a:lnTo>
                    <a:lnTo>
                      <a:pt x="1468" y="276"/>
                    </a:lnTo>
                    <a:lnTo>
                      <a:pt x="1448" y="176"/>
                    </a:lnTo>
                    <a:lnTo>
                      <a:pt x="1296" y="130"/>
                    </a:lnTo>
                    <a:lnTo>
                      <a:pt x="1296" y="152"/>
                    </a:lnTo>
                    <a:lnTo>
                      <a:pt x="1294" y="210"/>
                    </a:lnTo>
                    <a:lnTo>
                      <a:pt x="1288" y="294"/>
                    </a:lnTo>
                    <a:lnTo>
                      <a:pt x="1284" y="342"/>
                    </a:lnTo>
                    <a:lnTo>
                      <a:pt x="1278" y="392"/>
                    </a:lnTo>
                    <a:lnTo>
                      <a:pt x="1272" y="442"/>
                    </a:lnTo>
                    <a:lnTo>
                      <a:pt x="1262" y="492"/>
                    </a:lnTo>
                    <a:lnTo>
                      <a:pt x="1250" y="540"/>
                    </a:lnTo>
                    <a:lnTo>
                      <a:pt x="1238" y="582"/>
                    </a:lnTo>
                    <a:lnTo>
                      <a:pt x="1220" y="620"/>
                    </a:lnTo>
                    <a:lnTo>
                      <a:pt x="1212" y="638"/>
                    </a:lnTo>
                    <a:lnTo>
                      <a:pt x="1202" y="652"/>
                    </a:lnTo>
                    <a:lnTo>
                      <a:pt x="1192" y="666"/>
                    </a:lnTo>
                    <a:lnTo>
                      <a:pt x="1180" y="676"/>
                    </a:lnTo>
                    <a:lnTo>
                      <a:pt x="1168" y="684"/>
                    </a:lnTo>
                    <a:lnTo>
                      <a:pt x="1156" y="690"/>
                    </a:lnTo>
                    <a:lnTo>
                      <a:pt x="1144" y="690"/>
                    </a:lnTo>
                    <a:lnTo>
                      <a:pt x="1130" y="688"/>
                    </a:lnTo>
                    <a:lnTo>
                      <a:pt x="1112" y="684"/>
                    </a:lnTo>
                    <a:lnTo>
                      <a:pt x="1090" y="678"/>
                    </a:lnTo>
                    <a:lnTo>
                      <a:pt x="1066" y="668"/>
                    </a:lnTo>
                    <a:lnTo>
                      <a:pt x="1038" y="652"/>
                    </a:lnTo>
                    <a:lnTo>
                      <a:pt x="1010" y="632"/>
                    </a:lnTo>
                    <a:lnTo>
                      <a:pt x="980" y="608"/>
                    </a:lnTo>
                    <a:lnTo>
                      <a:pt x="964" y="592"/>
                    </a:lnTo>
                    <a:lnTo>
                      <a:pt x="950" y="576"/>
                    </a:lnTo>
                    <a:lnTo>
                      <a:pt x="934" y="556"/>
                    </a:lnTo>
                    <a:lnTo>
                      <a:pt x="920" y="536"/>
                    </a:lnTo>
                    <a:lnTo>
                      <a:pt x="904" y="512"/>
                    </a:lnTo>
                    <a:lnTo>
                      <a:pt x="890" y="488"/>
                    </a:lnTo>
                    <a:lnTo>
                      <a:pt x="876" y="460"/>
                    </a:lnTo>
                    <a:lnTo>
                      <a:pt x="862" y="432"/>
                    </a:lnTo>
                    <a:lnTo>
                      <a:pt x="848" y="400"/>
                    </a:lnTo>
                    <a:lnTo>
                      <a:pt x="836" y="364"/>
                    </a:lnTo>
                    <a:lnTo>
                      <a:pt x="824" y="328"/>
                    </a:lnTo>
                    <a:lnTo>
                      <a:pt x="814" y="288"/>
                    </a:lnTo>
                    <a:lnTo>
                      <a:pt x="804" y="244"/>
                    </a:lnTo>
                    <a:lnTo>
                      <a:pt x="794" y="200"/>
                    </a:lnTo>
                    <a:lnTo>
                      <a:pt x="666" y="188"/>
                    </a:lnTo>
                    <a:lnTo>
                      <a:pt x="668" y="208"/>
                    </a:lnTo>
                    <a:lnTo>
                      <a:pt x="674" y="260"/>
                    </a:lnTo>
                    <a:lnTo>
                      <a:pt x="680" y="336"/>
                    </a:lnTo>
                    <a:lnTo>
                      <a:pt x="682" y="380"/>
                    </a:lnTo>
                    <a:lnTo>
                      <a:pt x="682" y="426"/>
                    </a:lnTo>
                    <a:lnTo>
                      <a:pt x="682" y="474"/>
                    </a:lnTo>
                    <a:lnTo>
                      <a:pt x="678" y="522"/>
                    </a:lnTo>
                    <a:lnTo>
                      <a:pt x="674" y="568"/>
                    </a:lnTo>
                    <a:lnTo>
                      <a:pt x="666" y="612"/>
                    </a:lnTo>
                    <a:lnTo>
                      <a:pt x="654" y="652"/>
                    </a:lnTo>
                    <a:lnTo>
                      <a:pt x="646" y="670"/>
                    </a:lnTo>
                    <a:lnTo>
                      <a:pt x="638" y="686"/>
                    </a:lnTo>
                    <a:lnTo>
                      <a:pt x="630" y="702"/>
                    </a:lnTo>
                    <a:lnTo>
                      <a:pt x="620" y="716"/>
                    </a:lnTo>
                    <a:lnTo>
                      <a:pt x="608" y="726"/>
                    </a:lnTo>
                    <a:lnTo>
                      <a:pt x="596" y="736"/>
                    </a:lnTo>
                    <a:lnTo>
                      <a:pt x="582" y="744"/>
                    </a:lnTo>
                    <a:lnTo>
                      <a:pt x="568" y="748"/>
                    </a:lnTo>
                    <a:lnTo>
                      <a:pt x="556" y="750"/>
                    </a:lnTo>
                    <a:lnTo>
                      <a:pt x="542" y="748"/>
                    </a:lnTo>
                    <a:lnTo>
                      <a:pt x="528" y="744"/>
                    </a:lnTo>
                    <a:lnTo>
                      <a:pt x="514" y="736"/>
                    </a:lnTo>
                    <a:lnTo>
                      <a:pt x="500" y="726"/>
                    </a:lnTo>
                    <a:lnTo>
                      <a:pt x="486" y="716"/>
                    </a:lnTo>
                    <a:lnTo>
                      <a:pt x="474" y="702"/>
                    </a:lnTo>
                    <a:lnTo>
                      <a:pt x="460" y="686"/>
                    </a:lnTo>
                    <a:lnTo>
                      <a:pt x="432" y="650"/>
                    </a:lnTo>
                    <a:lnTo>
                      <a:pt x="404" y="606"/>
                    </a:lnTo>
                    <a:lnTo>
                      <a:pt x="378" y="558"/>
                    </a:lnTo>
                    <a:lnTo>
                      <a:pt x="350" y="506"/>
                    </a:lnTo>
                    <a:lnTo>
                      <a:pt x="324" y="450"/>
                    </a:lnTo>
                    <a:lnTo>
                      <a:pt x="274" y="336"/>
                    </a:lnTo>
                    <a:lnTo>
                      <a:pt x="228" y="222"/>
                    </a:lnTo>
                    <a:lnTo>
                      <a:pt x="186" y="118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22" name="Freeform 13"/>
              <p:cNvSpPr>
                <a:spLocks/>
              </p:cNvSpPr>
              <p:nvPr userDrawn="1"/>
            </p:nvSpPr>
            <p:spPr bwMode="auto">
              <a:xfrm>
                <a:off x="4016" y="334"/>
                <a:ext cx="3221" cy="1160"/>
              </a:xfrm>
              <a:custGeom>
                <a:avLst/>
                <a:gdLst>
                  <a:gd name="T0" fmla="*/ 40 w 3226"/>
                  <a:gd name="T1" fmla="*/ 497 h 1146"/>
                  <a:gd name="T2" fmla="*/ 142 w 3226"/>
                  <a:gd name="T3" fmla="*/ 990 h 1146"/>
                  <a:gd name="T4" fmla="*/ 272 w 3226"/>
                  <a:gd name="T5" fmla="*/ 1211 h 1146"/>
                  <a:gd name="T6" fmla="*/ 324 w 3226"/>
                  <a:gd name="T7" fmla="*/ 1239 h 1146"/>
                  <a:gd name="T8" fmla="*/ 438 w 3226"/>
                  <a:gd name="T9" fmla="*/ 1224 h 1146"/>
                  <a:gd name="T10" fmla="*/ 634 w 3226"/>
                  <a:gd name="T11" fmla="*/ 938 h 1146"/>
                  <a:gd name="T12" fmla="*/ 764 w 3226"/>
                  <a:gd name="T13" fmla="*/ 1259 h 1146"/>
                  <a:gd name="T14" fmla="*/ 920 w 3226"/>
                  <a:gd name="T15" fmla="*/ 1443 h 1146"/>
                  <a:gd name="T16" fmla="*/ 1024 w 3226"/>
                  <a:gd name="T17" fmla="*/ 1447 h 1146"/>
                  <a:gd name="T18" fmla="*/ 1160 w 3226"/>
                  <a:gd name="T19" fmla="*/ 1303 h 1146"/>
                  <a:gd name="T20" fmla="*/ 1318 w 3226"/>
                  <a:gd name="T21" fmla="*/ 1207 h 1146"/>
                  <a:gd name="T22" fmla="*/ 1504 w 3226"/>
                  <a:gd name="T23" fmla="*/ 1389 h 1146"/>
                  <a:gd name="T24" fmla="*/ 1680 w 3226"/>
                  <a:gd name="T25" fmla="*/ 1397 h 1146"/>
                  <a:gd name="T26" fmla="*/ 1896 w 3226"/>
                  <a:gd name="T27" fmla="*/ 1126 h 1146"/>
                  <a:gd name="T28" fmla="*/ 2014 w 3226"/>
                  <a:gd name="T29" fmla="*/ 1267 h 1146"/>
                  <a:gd name="T30" fmla="*/ 2154 w 3226"/>
                  <a:gd name="T31" fmla="*/ 1423 h 1146"/>
                  <a:gd name="T32" fmla="*/ 2332 w 3226"/>
                  <a:gd name="T33" fmla="*/ 1377 h 1146"/>
                  <a:gd name="T34" fmla="*/ 2584 w 3226"/>
                  <a:gd name="T35" fmla="*/ 952 h 1146"/>
                  <a:gd name="T36" fmla="*/ 2714 w 3226"/>
                  <a:gd name="T37" fmla="*/ 1165 h 1146"/>
                  <a:gd name="T38" fmla="*/ 2854 w 3226"/>
                  <a:gd name="T39" fmla="*/ 1250 h 1146"/>
                  <a:gd name="T40" fmla="*/ 2926 w 3226"/>
                  <a:gd name="T41" fmla="*/ 1191 h 1146"/>
                  <a:gd name="T42" fmla="*/ 3034 w 3226"/>
                  <a:gd name="T43" fmla="*/ 906 h 1146"/>
                  <a:gd name="T44" fmla="*/ 2996 w 3226"/>
                  <a:gd name="T45" fmla="*/ 34 h 1146"/>
                  <a:gd name="T46" fmla="*/ 2966 w 3226"/>
                  <a:gd name="T47" fmla="*/ 608 h 1146"/>
                  <a:gd name="T48" fmla="*/ 2894 w 3226"/>
                  <a:gd name="T49" fmla="*/ 993 h 1146"/>
                  <a:gd name="T50" fmla="*/ 2838 w 3226"/>
                  <a:gd name="T51" fmla="*/ 1060 h 1146"/>
                  <a:gd name="T52" fmla="*/ 2772 w 3226"/>
                  <a:gd name="T53" fmla="*/ 1003 h 1146"/>
                  <a:gd name="T54" fmla="*/ 2664 w 3226"/>
                  <a:gd name="T55" fmla="*/ 752 h 1146"/>
                  <a:gd name="T56" fmla="*/ 2574 w 3226"/>
                  <a:gd name="T57" fmla="*/ 170 h 1146"/>
                  <a:gd name="T58" fmla="*/ 2440 w 3226"/>
                  <a:gd name="T59" fmla="*/ 512 h 1146"/>
                  <a:gd name="T60" fmla="*/ 2364 w 3226"/>
                  <a:gd name="T61" fmla="*/ 1068 h 1146"/>
                  <a:gd name="T62" fmla="*/ 2280 w 3226"/>
                  <a:gd name="T63" fmla="*/ 1224 h 1146"/>
                  <a:gd name="T64" fmla="*/ 2231 w 3226"/>
                  <a:gd name="T65" fmla="*/ 1222 h 1146"/>
                  <a:gd name="T66" fmla="*/ 2140 w 3226"/>
                  <a:gd name="T67" fmla="*/ 1178 h 1146"/>
                  <a:gd name="T68" fmla="*/ 2058 w 3226"/>
                  <a:gd name="T69" fmla="*/ 1008 h 1146"/>
                  <a:gd name="T70" fmla="*/ 1984 w 3226"/>
                  <a:gd name="T71" fmla="*/ 636 h 1146"/>
                  <a:gd name="T72" fmla="*/ 1856 w 3226"/>
                  <a:gd name="T73" fmla="*/ 422 h 1146"/>
                  <a:gd name="T74" fmla="*/ 1802 w 3226"/>
                  <a:gd name="T75" fmla="*/ 945 h 1146"/>
                  <a:gd name="T76" fmla="*/ 1702 w 3226"/>
                  <a:gd name="T77" fmla="*/ 1178 h 1146"/>
                  <a:gd name="T78" fmla="*/ 1585 w 3226"/>
                  <a:gd name="T79" fmla="*/ 1220 h 1146"/>
                  <a:gd name="T80" fmla="*/ 1438 w 3226"/>
                  <a:gd name="T81" fmla="*/ 1102 h 1146"/>
                  <a:gd name="T82" fmla="*/ 1342 w 3226"/>
                  <a:gd name="T83" fmla="*/ 888 h 1146"/>
                  <a:gd name="T84" fmla="*/ 1300 w 3226"/>
                  <a:gd name="T85" fmla="*/ 505 h 1146"/>
                  <a:gd name="T86" fmla="*/ 1206 w 3226"/>
                  <a:gd name="T87" fmla="*/ 552 h 1146"/>
                  <a:gd name="T88" fmla="*/ 1112 w 3226"/>
                  <a:gd name="T89" fmla="*/ 1068 h 1146"/>
                  <a:gd name="T90" fmla="*/ 996 w 3226"/>
                  <a:gd name="T91" fmla="*/ 1252 h 1146"/>
                  <a:gd name="T92" fmla="*/ 908 w 3226"/>
                  <a:gd name="T93" fmla="*/ 1250 h 1146"/>
                  <a:gd name="T94" fmla="*/ 790 w 3226"/>
                  <a:gd name="T95" fmla="*/ 1089 h 1146"/>
                  <a:gd name="T96" fmla="*/ 714 w 3226"/>
                  <a:gd name="T97" fmla="*/ 806 h 1146"/>
                  <a:gd name="T98" fmla="*/ 682 w 3226"/>
                  <a:gd name="T99" fmla="*/ 309 h 1146"/>
                  <a:gd name="T100" fmla="*/ 574 w 3226"/>
                  <a:gd name="T101" fmla="*/ 575 h 1146"/>
                  <a:gd name="T102" fmla="*/ 478 w 3226"/>
                  <a:gd name="T103" fmla="*/ 963 h 1146"/>
                  <a:gd name="T104" fmla="*/ 362 w 3226"/>
                  <a:gd name="T105" fmla="*/ 1050 h 1146"/>
                  <a:gd name="T106" fmla="*/ 286 w 3226"/>
                  <a:gd name="T107" fmla="*/ 1005 h 1146"/>
                  <a:gd name="T108" fmla="*/ 200 w 3226"/>
                  <a:gd name="T109" fmla="*/ 836 h 1146"/>
                  <a:gd name="T110" fmla="*/ 146 w 3226"/>
                  <a:gd name="T111" fmla="*/ 502 h 114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226" h="1146">
                    <a:moveTo>
                      <a:pt x="0" y="0"/>
                    </a:moveTo>
                    <a:lnTo>
                      <a:pt x="0" y="0"/>
                    </a:lnTo>
                    <a:lnTo>
                      <a:pt x="2" y="40"/>
                    </a:lnTo>
                    <a:lnTo>
                      <a:pt x="10" y="150"/>
                    </a:lnTo>
                    <a:lnTo>
                      <a:pt x="18" y="222"/>
                    </a:lnTo>
                    <a:lnTo>
                      <a:pt x="28" y="302"/>
                    </a:lnTo>
                    <a:lnTo>
                      <a:pt x="40" y="390"/>
                    </a:lnTo>
                    <a:lnTo>
                      <a:pt x="56" y="480"/>
                    </a:lnTo>
                    <a:lnTo>
                      <a:pt x="74" y="570"/>
                    </a:lnTo>
                    <a:lnTo>
                      <a:pt x="86" y="614"/>
                    </a:lnTo>
                    <a:lnTo>
                      <a:pt x="98" y="656"/>
                    </a:lnTo>
                    <a:lnTo>
                      <a:pt x="112" y="698"/>
                    </a:lnTo>
                    <a:lnTo>
                      <a:pt x="126" y="738"/>
                    </a:lnTo>
                    <a:lnTo>
                      <a:pt x="142" y="776"/>
                    </a:lnTo>
                    <a:lnTo>
                      <a:pt x="158" y="812"/>
                    </a:lnTo>
                    <a:lnTo>
                      <a:pt x="176" y="846"/>
                    </a:lnTo>
                    <a:lnTo>
                      <a:pt x="194" y="876"/>
                    </a:lnTo>
                    <a:lnTo>
                      <a:pt x="216" y="902"/>
                    </a:lnTo>
                    <a:lnTo>
                      <a:pt x="238" y="924"/>
                    </a:lnTo>
                    <a:lnTo>
                      <a:pt x="260" y="942"/>
                    </a:lnTo>
                    <a:lnTo>
                      <a:pt x="272" y="950"/>
                    </a:lnTo>
                    <a:lnTo>
                      <a:pt x="286" y="956"/>
                    </a:lnTo>
                    <a:lnTo>
                      <a:pt x="298" y="962"/>
                    </a:lnTo>
                    <a:lnTo>
                      <a:pt x="312" y="966"/>
                    </a:lnTo>
                    <a:lnTo>
                      <a:pt x="324" y="968"/>
                    </a:lnTo>
                    <a:lnTo>
                      <a:pt x="338" y="970"/>
                    </a:lnTo>
                    <a:lnTo>
                      <a:pt x="344" y="972"/>
                    </a:lnTo>
                    <a:lnTo>
                      <a:pt x="362" y="976"/>
                    </a:lnTo>
                    <a:lnTo>
                      <a:pt x="372" y="976"/>
                    </a:lnTo>
                    <a:lnTo>
                      <a:pt x="386" y="978"/>
                    </a:lnTo>
                    <a:lnTo>
                      <a:pt x="402" y="976"/>
                    </a:lnTo>
                    <a:lnTo>
                      <a:pt x="420" y="974"/>
                    </a:lnTo>
                    <a:lnTo>
                      <a:pt x="438" y="968"/>
                    </a:lnTo>
                    <a:lnTo>
                      <a:pt x="458" y="960"/>
                    </a:lnTo>
                    <a:lnTo>
                      <a:pt x="480" y="950"/>
                    </a:lnTo>
                    <a:lnTo>
                      <a:pt x="502" y="934"/>
                    </a:lnTo>
                    <a:lnTo>
                      <a:pt x="524" y="916"/>
                    </a:lnTo>
                    <a:lnTo>
                      <a:pt x="548" y="892"/>
                    </a:lnTo>
                    <a:lnTo>
                      <a:pt x="572" y="864"/>
                    </a:lnTo>
                    <a:lnTo>
                      <a:pt x="596" y="828"/>
                    </a:lnTo>
                    <a:lnTo>
                      <a:pt x="654" y="736"/>
                    </a:lnTo>
                    <a:lnTo>
                      <a:pt x="668" y="770"/>
                    </a:lnTo>
                    <a:lnTo>
                      <a:pt x="684" y="808"/>
                    </a:lnTo>
                    <a:lnTo>
                      <a:pt x="706" y="854"/>
                    </a:lnTo>
                    <a:lnTo>
                      <a:pt x="732" y="906"/>
                    </a:lnTo>
                    <a:lnTo>
                      <a:pt x="766" y="960"/>
                    </a:lnTo>
                    <a:lnTo>
                      <a:pt x="784" y="988"/>
                    </a:lnTo>
                    <a:lnTo>
                      <a:pt x="802" y="1014"/>
                    </a:lnTo>
                    <a:lnTo>
                      <a:pt x="824" y="1040"/>
                    </a:lnTo>
                    <a:lnTo>
                      <a:pt x="844" y="1062"/>
                    </a:lnTo>
                    <a:lnTo>
                      <a:pt x="866" y="1084"/>
                    </a:lnTo>
                    <a:lnTo>
                      <a:pt x="890" y="1102"/>
                    </a:lnTo>
                    <a:lnTo>
                      <a:pt x="914" y="1118"/>
                    </a:lnTo>
                    <a:lnTo>
                      <a:pt x="940" y="1132"/>
                    </a:lnTo>
                    <a:lnTo>
                      <a:pt x="966" y="1140"/>
                    </a:lnTo>
                    <a:lnTo>
                      <a:pt x="992" y="1144"/>
                    </a:lnTo>
                    <a:lnTo>
                      <a:pt x="1006" y="1146"/>
                    </a:lnTo>
                    <a:lnTo>
                      <a:pt x="1020" y="1144"/>
                    </a:lnTo>
                    <a:lnTo>
                      <a:pt x="1034" y="1142"/>
                    </a:lnTo>
                    <a:lnTo>
                      <a:pt x="1048" y="1140"/>
                    </a:lnTo>
                    <a:lnTo>
                      <a:pt x="1064" y="1136"/>
                    </a:lnTo>
                    <a:lnTo>
                      <a:pt x="1078" y="1130"/>
                    </a:lnTo>
                    <a:lnTo>
                      <a:pt x="1092" y="1122"/>
                    </a:lnTo>
                    <a:lnTo>
                      <a:pt x="1108" y="1112"/>
                    </a:lnTo>
                    <a:lnTo>
                      <a:pt x="1122" y="1102"/>
                    </a:lnTo>
                    <a:lnTo>
                      <a:pt x="1138" y="1090"/>
                    </a:lnTo>
                    <a:lnTo>
                      <a:pt x="1168" y="1060"/>
                    </a:lnTo>
                    <a:lnTo>
                      <a:pt x="1200" y="1022"/>
                    </a:lnTo>
                    <a:lnTo>
                      <a:pt x="1232" y="978"/>
                    </a:lnTo>
                    <a:lnTo>
                      <a:pt x="1264" y="926"/>
                    </a:lnTo>
                    <a:lnTo>
                      <a:pt x="1298" y="864"/>
                    </a:lnTo>
                    <a:lnTo>
                      <a:pt x="1314" y="888"/>
                    </a:lnTo>
                    <a:lnTo>
                      <a:pt x="1332" y="914"/>
                    </a:lnTo>
                    <a:lnTo>
                      <a:pt x="1358" y="946"/>
                    </a:lnTo>
                    <a:lnTo>
                      <a:pt x="1392" y="980"/>
                    </a:lnTo>
                    <a:lnTo>
                      <a:pt x="1430" y="1016"/>
                    </a:lnTo>
                    <a:lnTo>
                      <a:pt x="1450" y="1034"/>
                    </a:lnTo>
                    <a:lnTo>
                      <a:pt x="1472" y="1050"/>
                    </a:lnTo>
                    <a:lnTo>
                      <a:pt x="1496" y="1064"/>
                    </a:lnTo>
                    <a:lnTo>
                      <a:pt x="1520" y="1078"/>
                    </a:lnTo>
                    <a:lnTo>
                      <a:pt x="1544" y="1090"/>
                    </a:lnTo>
                    <a:lnTo>
                      <a:pt x="1570" y="1100"/>
                    </a:lnTo>
                    <a:lnTo>
                      <a:pt x="1598" y="1108"/>
                    </a:lnTo>
                    <a:lnTo>
                      <a:pt x="1624" y="1112"/>
                    </a:lnTo>
                    <a:lnTo>
                      <a:pt x="1652" y="1114"/>
                    </a:lnTo>
                    <a:lnTo>
                      <a:pt x="1682" y="1112"/>
                    </a:lnTo>
                    <a:lnTo>
                      <a:pt x="1712" y="1106"/>
                    </a:lnTo>
                    <a:lnTo>
                      <a:pt x="1740" y="1096"/>
                    </a:lnTo>
                    <a:lnTo>
                      <a:pt x="1770" y="1082"/>
                    </a:lnTo>
                    <a:lnTo>
                      <a:pt x="1802" y="1062"/>
                    </a:lnTo>
                    <a:lnTo>
                      <a:pt x="1832" y="1038"/>
                    </a:lnTo>
                    <a:lnTo>
                      <a:pt x="1864" y="1008"/>
                    </a:lnTo>
                    <a:lnTo>
                      <a:pt x="1894" y="972"/>
                    </a:lnTo>
                    <a:lnTo>
                      <a:pt x="1924" y="932"/>
                    </a:lnTo>
                    <a:lnTo>
                      <a:pt x="1956" y="884"/>
                    </a:lnTo>
                    <a:lnTo>
                      <a:pt x="1986" y="828"/>
                    </a:lnTo>
                    <a:lnTo>
                      <a:pt x="1998" y="858"/>
                    </a:lnTo>
                    <a:lnTo>
                      <a:pt x="2014" y="890"/>
                    </a:lnTo>
                    <a:lnTo>
                      <a:pt x="2034" y="930"/>
                    </a:lnTo>
                    <a:lnTo>
                      <a:pt x="2060" y="972"/>
                    </a:lnTo>
                    <a:lnTo>
                      <a:pt x="2074" y="994"/>
                    </a:lnTo>
                    <a:lnTo>
                      <a:pt x="2090" y="1016"/>
                    </a:lnTo>
                    <a:lnTo>
                      <a:pt x="2108" y="1036"/>
                    </a:lnTo>
                    <a:lnTo>
                      <a:pt x="2126" y="1056"/>
                    </a:lnTo>
                    <a:lnTo>
                      <a:pt x="2146" y="1074"/>
                    </a:lnTo>
                    <a:lnTo>
                      <a:pt x="2168" y="1090"/>
                    </a:lnTo>
                    <a:lnTo>
                      <a:pt x="2190" y="1104"/>
                    </a:lnTo>
                    <a:lnTo>
                      <a:pt x="2214" y="1116"/>
                    </a:lnTo>
                    <a:lnTo>
                      <a:pt x="2238" y="1122"/>
                    </a:lnTo>
                    <a:lnTo>
                      <a:pt x="2266" y="1128"/>
                    </a:lnTo>
                    <a:lnTo>
                      <a:pt x="2292" y="1128"/>
                    </a:lnTo>
                    <a:lnTo>
                      <a:pt x="2320" y="1124"/>
                    </a:lnTo>
                    <a:lnTo>
                      <a:pt x="2350" y="1114"/>
                    </a:lnTo>
                    <a:lnTo>
                      <a:pt x="2382" y="1100"/>
                    </a:lnTo>
                    <a:lnTo>
                      <a:pt x="2412" y="1080"/>
                    </a:lnTo>
                    <a:lnTo>
                      <a:pt x="2446" y="1054"/>
                    </a:lnTo>
                    <a:lnTo>
                      <a:pt x="2480" y="1022"/>
                    </a:lnTo>
                    <a:lnTo>
                      <a:pt x="2514" y="982"/>
                    </a:lnTo>
                    <a:lnTo>
                      <a:pt x="2550" y="936"/>
                    </a:lnTo>
                    <a:lnTo>
                      <a:pt x="2588" y="880"/>
                    </a:lnTo>
                    <a:lnTo>
                      <a:pt x="2626" y="818"/>
                    </a:lnTo>
                    <a:lnTo>
                      <a:pt x="2664" y="748"/>
                    </a:lnTo>
                    <a:lnTo>
                      <a:pt x="2684" y="780"/>
                    </a:lnTo>
                    <a:lnTo>
                      <a:pt x="2708" y="814"/>
                    </a:lnTo>
                    <a:lnTo>
                      <a:pt x="2738" y="854"/>
                    </a:lnTo>
                    <a:lnTo>
                      <a:pt x="2754" y="874"/>
                    </a:lnTo>
                    <a:lnTo>
                      <a:pt x="2774" y="894"/>
                    </a:lnTo>
                    <a:lnTo>
                      <a:pt x="2794" y="914"/>
                    </a:lnTo>
                    <a:lnTo>
                      <a:pt x="2814" y="932"/>
                    </a:lnTo>
                    <a:lnTo>
                      <a:pt x="2836" y="948"/>
                    </a:lnTo>
                    <a:lnTo>
                      <a:pt x="2858" y="962"/>
                    </a:lnTo>
                    <a:lnTo>
                      <a:pt x="2882" y="972"/>
                    </a:lnTo>
                    <a:lnTo>
                      <a:pt x="2906" y="978"/>
                    </a:lnTo>
                    <a:lnTo>
                      <a:pt x="2930" y="980"/>
                    </a:lnTo>
                    <a:lnTo>
                      <a:pt x="2942" y="980"/>
                    </a:lnTo>
                    <a:lnTo>
                      <a:pt x="2954" y="978"/>
                    </a:lnTo>
                    <a:lnTo>
                      <a:pt x="2966" y="974"/>
                    </a:lnTo>
                    <a:lnTo>
                      <a:pt x="2978" y="968"/>
                    </a:lnTo>
                    <a:lnTo>
                      <a:pt x="2990" y="962"/>
                    </a:lnTo>
                    <a:lnTo>
                      <a:pt x="3002" y="954"/>
                    </a:lnTo>
                    <a:lnTo>
                      <a:pt x="3014" y="946"/>
                    </a:lnTo>
                    <a:lnTo>
                      <a:pt x="3026" y="934"/>
                    </a:lnTo>
                    <a:lnTo>
                      <a:pt x="3036" y="920"/>
                    </a:lnTo>
                    <a:lnTo>
                      <a:pt x="3048" y="906"/>
                    </a:lnTo>
                    <a:lnTo>
                      <a:pt x="3060" y="888"/>
                    </a:lnTo>
                    <a:lnTo>
                      <a:pt x="3072" y="870"/>
                    </a:lnTo>
                    <a:lnTo>
                      <a:pt x="3094" y="826"/>
                    </a:lnTo>
                    <a:lnTo>
                      <a:pt x="3114" y="772"/>
                    </a:lnTo>
                    <a:lnTo>
                      <a:pt x="3134" y="710"/>
                    </a:lnTo>
                    <a:lnTo>
                      <a:pt x="3154" y="638"/>
                    </a:lnTo>
                    <a:lnTo>
                      <a:pt x="3170" y="554"/>
                    </a:lnTo>
                    <a:lnTo>
                      <a:pt x="3188" y="460"/>
                    </a:lnTo>
                    <a:lnTo>
                      <a:pt x="3202" y="354"/>
                    </a:lnTo>
                    <a:lnTo>
                      <a:pt x="3214" y="236"/>
                    </a:lnTo>
                    <a:lnTo>
                      <a:pt x="3226" y="104"/>
                    </a:lnTo>
                    <a:lnTo>
                      <a:pt x="3096" y="34"/>
                    </a:lnTo>
                    <a:lnTo>
                      <a:pt x="3096" y="74"/>
                    </a:lnTo>
                    <a:lnTo>
                      <a:pt x="3092" y="176"/>
                    </a:lnTo>
                    <a:lnTo>
                      <a:pt x="3088" y="244"/>
                    </a:lnTo>
                    <a:lnTo>
                      <a:pt x="3082" y="318"/>
                    </a:lnTo>
                    <a:lnTo>
                      <a:pt x="3076" y="398"/>
                    </a:lnTo>
                    <a:lnTo>
                      <a:pt x="3066" y="478"/>
                    </a:lnTo>
                    <a:lnTo>
                      <a:pt x="3054" y="556"/>
                    </a:lnTo>
                    <a:lnTo>
                      <a:pt x="3040" y="632"/>
                    </a:lnTo>
                    <a:lnTo>
                      <a:pt x="3032" y="666"/>
                    </a:lnTo>
                    <a:lnTo>
                      <a:pt x="3024" y="698"/>
                    </a:lnTo>
                    <a:lnTo>
                      <a:pt x="3014" y="728"/>
                    </a:lnTo>
                    <a:lnTo>
                      <a:pt x="3004" y="754"/>
                    </a:lnTo>
                    <a:lnTo>
                      <a:pt x="2992" y="778"/>
                    </a:lnTo>
                    <a:lnTo>
                      <a:pt x="2980" y="796"/>
                    </a:lnTo>
                    <a:lnTo>
                      <a:pt x="2966" y="812"/>
                    </a:lnTo>
                    <a:lnTo>
                      <a:pt x="2952" y="824"/>
                    </a:lnTo>
                    <a:lnTo>
                      <a:pt x="2946" y="828"/>
                    </a:lnTo>
                    <a:lnTo>
                      <a:pt x="2938" y="830"/>
                    </a:lnTo>
                    <a:lnTo>
                      <a:pt x="2930" y="832"/>
                    </a:lnTo>
                    <a:lnTo>
                      <a:pt x="2922" y="832"/>
                    </a:lnTo>
                    <a:lnTo>
                      <a:pt x="2914" y="830"/>
                    </a:lnTo>
                    <a:lnTo>
                      <a:pt x="2904" y="828"/>
                    </a:lnTo>
                    <a:lnTo>
                      <a:pt x="2896" y="822"/>
                    </a:lnTo>
                    <a:lnTo>
                      <a:pt x="2886" y="818"/>
                    </a:lnTo>
                    <a:lnTo>
                      <a:pt x="2868" y="802"/>
                    </a:lnTo>
                    <a:lnTo>
                      <a:pt x="2852" y="786"/>
                    </a:lnTo>
                    <a:lnTo>
                      <a:pt x="2834" y="768"/>
                    </a:lnTo>
                    <a:lnTo>
                      <a:pt x="2820" y="746"/>
                    </a:lnTo>
                    <a:lnTo>
                      <a:pt x="2804" y="724"/>
                    </a:lnTo>
                    <a:lnTo>
                      <a:pt x="2792" y="700"/>
                    </a:lnTo>
                    <a:lnTo>
                      <a:pt x="2778" y="674"/>
                    </a:lnTo>
                    <a:lnTo>
                      <a:pt x="2766" y="646"/>
                    </a:lnTo>
                    <a:lnTo>
                      <a:pt x="2744" y="590"/>
                    </a:lnTo>
                    <a:lnTo>
                      <a:pt x="2726" y="530"/>
                    </a:lnTo>
                    <a:lnTo>
                      <a:pt x="2708" y="468"/>
                    </a:lnTo>
                    <a:lnTo>
                      <a:pt x="2696" y="408"/>
                    </a:lnTo>
                    <a:lnTo>
                      <a:pt x="2684" y="348"/>
                    </a:lnTo>
                    <a:lnTo>
                      <a:pt x="2674" y="292"/>
                    </a:lnTo>
                    <a:lnTo>
                      <a:pt x="2662" y="196"/>
                    </a:lnTo>
                    <a:lnTo>
                      <a:pt x="2654" y="130"/>
                    </a:lnTo>
                    <a:lnTo>
                      <a:pt x="2652" y="104"/>
                    </a:lnTo>
                    <a:lnTo>
                      <a:pt x="2536" y="104"/>
                    </a:lnTo>
                    <a:lnTo>
                      <a:pt x="2534" y="146"/>
                    </a:lnTo>
                    <a:lnTo>
                      <a:pt x="2530" y="252"/>
                    </a:lnTo>
                    <a:lnTo>
                      <a:pt x="2526" y="324"/>
                    </a:lnTo>
                    <a:lnTo>
                      <a:pt x="2520" y="402"/>
                    </a:lnTo>
                    <a:lnTo>
                      <a:pt x="2512" y="486"/>
                    </a:lnTo>
                    <a:lnTo>
                      <a:pt x="2502" y="570"/>
                    </a:lnTo>
                    <a:lnTo>
                      <a:pt x="2490" y="654"/>
                    </a:lnTo>
                    <a:lnTo>
                      <a:pt x="2474" y="734"/>
                    </a:lnTo>
                    <a:lnTo>
                      <a:pt x="2464" y="770"/>
                    </a:lnTo>
                    <a:lnTo>
                      <a:pt x="2454" y="806"/>
                    </a:lnTo>
                    <a:lnTo>
                      <a:pt x="2444" y="838"/>
                    </a:lnTo>
                    <a:lnTo>
                      <a:pt x="2432" y="868"/>
                    </a:lnTo>
                    <a:lnTo>
                      <a:pt x="2420" y="894"/>
                    </a:lnTo>
                    <a:lnTo>
                      <a:pt x="2406" y="918"/>
                    </a:lnTo>
                    <a:lnTo>
                      <a:pt x="2392" y="936"/>
                    </a:lnTo>
                    <a:lnTo>
                      <a:pt x="2376" y="950"/>
                    </a:lnTo>
                    <a:lnTo>
                      <a:pt x="2368" y="956"/>
                    </a:lnTo>
                    <a:lnTo>
                      <a:pt x="2360" y="960"/>
                    </a:lnTo>
                    <a:lnTo>
                      <a:pt x="2350" y="964"/>
                    </a:lnTo>
                    <a:lnTo>
                      <a:pt x="2342" y="966"/>
                    </a:lnTo>
                    <a:lnTo>
                      <a:pt x="2332" y="966"/>
                    </a:lnTo>
                    <a:lnTo>
                      <a:pt x="2322" y="964"/>
                    </a:lnTo>
                    <a:lnTo>
                      <a:pt x="2312" y="962"/>
                    </a:lnTo>
                    <a:lnTo>
                      <a:pt x="2302" y="958"/>
                    </a:lnTo>
                    <a:lnTo>
                      <a:pt x="2292" y="960"/>
                    </a:lnTo>
                    <a:lnTo>
                      <a:pt x="2282" y="962"/>
                    </a:lnTo>
                    <a:lnTo>
                      <a:pt x="2268" y="960"/>
                    </a:lnTo>
                    <a:lnTo>
                      <a:pt x="2252" y="956"/>
                    </a:lnTo>
                    <a:lnTo>
                      <a:pt x="2232" y="948"/>
                    </a:lnTo>
                    <a:lnTo>
                      <a:pt x="2210" y="934"/>
                    </a:lnTo>
                    <a:lnTo>
                      <a:pt x="2200" y="924"/>
                    </a:lnTo>
                    <a:lnTo>
                      <a:pt x="2188" y="912"/>
                    </a:lnTo>
                    <a:lnTo>
                      <a:pt x="2176" y="898"/>
                    </a:lnTo>
                    <a:lnTo>
                      <a:pt x="2164" y="882"/>
                    </a:lnTo>
                    <a:lnTo>
                      <a:pt x="2154" y="862"/>
                    </a:lnTo>
                    <a:lnTo>
                      <a:pt x="2142" y="842"/>
                    </a:lnTo>
                    <a:lnTo>
                      <a:pt x="2130" y="818"/>
                    </a:lnTo>
                    <a:lnTo>
                      <a:pt x="2118" y="790"/>
                    </a:lnTo>
                    <a:lnTo>
                      <a:pt x="2106" y="760"/>
                    </a:lnTo>
                    <a:lnTo>
                      <a:pt x="2096" y="726"/>
                    </a:lnTo>
                    <a:lnTo>
                      <a:pt x="2084" y="688"/>
                    </a:lnTo>
                    <a:lnTo>
                      <a:pt x="2074" y="648"/>
                    </a:lnTo>
                    <a:lnTo>
                      <a:pt x="2064" y="602"/>
                    </a:lnTo>
                    <a:lnTo>
                      <a:pt x="2054" y="554"/>
                    </a:lnTo>
                    <a:lnTo>
                      <a:pt x="2044" y="500"/>
                    </a:lnTo>
                    <a:lnTo>
                      <a:pt x="2036" y="444"/>
                    </a:lnTo>
                    <a:lnTo>
                      <a:pt x="2028" y="382"/>
                    </a:lnTo>
                    <a:lnTo>
                      <a:pt x="2022" y="314"/>
                    </a:lnTo>
                    <a:lnTo>
                      <a:pt x="1916" y="210"/>
                    </a:lnTo>
                    <a:lnTo>
                      <a:pt x="1916" y="244"/>
                    </a:lnTo>
                    <a:lnTo>
                      <a:pt x="1916" y="332"/>
                    </a:lnTo>
                    <a:lnTo>
                      <a:pt x="1914" y="392"/>
                    </a:lnTo>
                    <a:lnTo>
                      <a:pt x="1908" y="458"/>
                    </a:lnTo>
                    <a:lnTo>
                      <a:pt x="1902" y="528"/>
                    </a:lnTo>
                    <a:lnTo>
                      <a:pt x="1892" y="602"/>
                    </a:lnTo>
                    <a:lnTo>
                      <a:pt x="1878" y="672"/>
                    </a:lnTo>
                    <a:lnTo>
                      <a:pt x="1870" y="708"/>
                    </a:lnTo>
                    <a:lnTo>
                      <a:pt x="1862" y="742"/>
                    </a:lnTo>
                    <a:lnTo>
                      <a:pt x="1850" y="774"/>
                    </a:lnTo>
                    <a:lnTo>
                      <a:pt x="1840" y="804"/>
                    </a:lnTo>
                    <a:lnTo>
                      <a:pt x="1826" y="834"/>
                    </a:lnTo>
                    <a:lnTo>
                      <a:pt x="1812" y="860"/>
                    </a:lnTo>
                    <a:lnTo>
                      <a:pt x="1798" y="884"/>
                    </a:lnTo>
                    <a:lnTo>
                      <a:pt x="1780" y="906"/>
                    </a:lnTo>
                    <a:lnTo>
                      <a:pt x="1762" y="924"/>
                    </a:lnTo>
                    <a:lnTo>
                      <a:pt x="1744" y="938"/>
                    </a:lnTo>
                    <a:lnTo>
                      <a:pt x="1722" y="950"/>
                    </a:lnTo>
                    <a:lnTo>
                      <a:pt x="1698" y="956"/>
                    </a:lnTo>
                    <a:lnTo>
                      <a:pt x="1674" y="960"/>
                    </a:lnTo>
                    <a:lnTo>
                      <a:pt x="1648" y="958"/>
                    </a:lnTo>
                    <a:lnTo>
                      <a:pt x="1632" y="956"/>
                    </a:lnTo>
                    <a:lnTo>
                      <a:pt x="1616" y="950"/>
                    </a:lnTo>
                    <a:lnTo>
                      <a:pt x="1594" y="944"/>
                    </a:lnTo>
                    <a:lnTo>
                      <a:pt x="1568" y="932"/>
                    </a:lnTo>
                    <a:lnTo>
                      <a:pt x="1540" y="916"/>
                    </a:lnTo>
                    <a:lnTo>
                      <a:pt x="1510" y="894"/>
                    </a:lnTo>
                    <a:lnTo>
                      <a:pt x="1494" y="880"/>
                    </a:lnTo>
                    <a:lnTo>
                      <a:pt x="1478" y="864"/>
                    </a:lnTo>
                    <a:lnTo>
                      <a:pt x="1464" y="846"/>
                    </a:lnTo>
                    <a:lnTo>
                      <a:pt x="1448" y="826"/>
                    </a:lnTo>
                    <a:lnTo>
                      <a:pt x="1434" y="806"/>
                    </a:lnTo>
                    <a:lnTo>
                      <a:pt x="1420" y="782"/>
                    </a:lnTo>
                    <a:lnTo>
                      <a:pt x="1406" y="756"/>
                    </a:lnTo>
                    <a:lnTo>
                      <a:pt x="1394" y="726"/>
                    </a:lnTo>
                    <a:lnTo>
                      <a:pt x="1382" y="696"/>
                    </a:lnTo>
                    <a:lnTo>
                      <a:pt x="1372" y="662"/>
                    </a:lnTo>
                    <a:lnTo>
                      <a:pt x="1362" y="624"/>
                    </a:lnTo>
                    <a:lnTo>
                      <a:pt x="1354" y="586"/>
                    </a:lnTo>
                    <a:lnTo>
                      <a:pt x="1348" y="542"/>
                    </a:lnTo>
                    <a:lnTo>
                      <a:pt x="1344" y="496"/>
                    </a:lnTo>
                    <a:lnTo>
                      <a:pt x="1340" y="448"/>
                    </a:lnTo>
                    <a:lnTo>
                      <a:pt x="1340" y="396"/>
                    </a:lnTo>
                    <a:lnTo>
                      <a:pt x="1340" y="340"/>
                    </a:lnTo>
                    <a:lnTo>
                      <a:pt x="1344" y="280"/>
                    </a:lnTo>
                    <a:lnTo>
                      <a:pt x="1262" y="256"/>
                    </a:lnTo>
                    <a:lnTo>
                      <a:pt x="1260" y="290"/>
                    </a:lnTo>
                    <a:lnTo>
                      <a:pt x="1252" y="376"/>
                    </a:lnTo>
                    <a:lnTo>
                      <a:pt x="1246" y="434"/>
                    </a:lnTo>
                    <a:lnTo>
                      <a:pt x="1238" y="498"/>
                    </a:lnTo>
                    <a:lnTo>
                      <a:pt x="1226" y="566"/>
                    </a:lnTo>
                    <a:lnTo>
                      <a:pt x="1212" y="638"/>
                    </a:lnTo>
                    <a:lnTo>
                      <a:pt x="1196" y="708"/>
                    </a:lnTo>
                    <a:lnTo>
                      <a:pt x="1176" y="774"/>
                    </a:lnTo>
                    <a:lnTo>
                      <a:pt x="1164" y="806"/>
                    </a:lnTo>
                    <a:lnTo>
                      <a:pt x="1152" y="838"/>
                    </a:lnTo>
                    <a:lnTo>
                      <a:pt x="1138" y="866"/>
                    </a:lnTo>
                    <a:lnTo>
                      <a:pt x="1124" y="892"/>
                    </a:lnTo>
                    <a:lnTo>
                      <a:pt x="1108" y="916"/>
                    </a:lnTo>
                    <a:lnTo>
                      <a:pt x="1092" y="938"/>
                    </a:lnTo>
                    <a:lnTo>
                      <a:pt x="1074" y="956"/>
                    </a:lnTo>
                    <a:lnTo>
                      <a:pt x="1056" y="970"/>
                    </a:lnTo>
                    <a:lnTo>
                      <a:pt x="1036" y="982"/>
                    </a:lnTo>
                    <a:lnTo>
                      <a:pt x="1016" y="990"/>
                    </a:lnTo>
                    <a:lnTo>
                      <a:pt x="994" y="994"/>
                    </a:lnTo>
                    <a:lnTo>
                      <a:pt x="970" y="992"/>
                    </a:lnTo>
                    <a:lnTo>
                      <a:pt x="958" y="990"/>
                    </a:lnTo>
                    <a:lnTo>
                      <a:pt x="946" y="986"/>
                    </a:lnTo>
                    <a:lnTo>
                      <a:pt x="928" y="980"/>
                    </a:lnTo>
                    <a:lnTo>
                      <a:pt x="908" y="968"/>
                    </a:lnTo>
                    <a:lnTo>
                      <a:pt x="884" y="950"/>
                    </a:lnTo>
                    <a:lnTo>
                      <a:pt x="860" y="926"/>
                    </a:lnTo>
                    <a:lnTo>
                      <a:pt x="848" y="912"/>
                    </a:lnTo>
                    <a:lnTo>
                      <a:pt x="836" y="894"/>
                    </a:lnTo>
                    <a:lnTo>
                      <a:pt x="824" y="876"/>
                    </a:lnTo>
                    <a:lnTo>
                      <a:pt x="810" y="854"/>
                    </a:lnTo>
                    <a:lnTo>
                      <a:pt x="798" y="830"/>
                    </a:lnTo>
                    <a:lnTo>
                      <a:pt x="786" y="804"/>
                    </a:lnTo>
                    <a:lnTo>
                      <a:pt x="774" y="776"/>
                    </a:lnTo>
                    <a:lnTo>
                      <a:pt x="764" y="744"/>
                    </a:lnTo>
                    <a:lnTo>
                      <a:pt x="754" y="710"/>
                    </a:lnTo>
                    <a:lnTo>
                      <a:pt x="744" y="672"/>
                    </a:lnTo>
                    <a:lnTo>
                      <a:pt x="734" y="632"/>
                    </a:lnTo>
                    <a:lnTo>
                      <a:pt x="726" y="586"/>
                    </a:lnTo>
                    <a:lnTo>
                      <a:pt x="718" y="540"/>
                    </a:lnTo>
                    <a:lnTo>
                      <a:pt x="712" y="488"/>
                    </a:lnTo>
                    <a:lnTo>
                      <a:pt x="708" y="434"/>
                    </a:lnTo>
                    <a:lnTo>
                      <a:pt x="704" y="374"/>
                    </a:lnTo>
                    <a:lnTo>
                      <a:pt x="702" y="312"/>
                    </a:lnTo>
                    <a:lnTo>
                      <a:pt x="702" y="244"/>
                    </a:lnTo>
                    <a:lnTo>
                      <a:pt x="632" y="140"/>
                    </a:lnTo>
                    <a:lnTo>
                      <a:pt x="628" y="172"/>
                    </a:lnTo>
                    <a:lnTo>
                      <a:pt x="620" y="260"/>
                    </a:lnTo>
                    <a:lnTo>
                      <a:pt x="614" y="318"/>
                    </a:lnTo>
                    <a:lnTo>
                      <a:pt x="604" y="382"/>
                    </a:lnTo>
                    <a:lnTo>
                      <a:pt x="594" y="450"/>
                    </a:lnTo>
                    <a:lnTo>
                      <a:pt x="580" y="518"/>
                    </a:lnTo>
                    <a:lnTo>
                      <a:pt x="564" y="586"/>
                    </a:lnTo>
                    <a:lnTo>
                      <a:pt x="544" y="648"/>
                    </a:lnTo>
                    <a:lnTo>
                      <a:pt x="534" y="678"/>
                    </a:lnTo>
                    <a:lnTo>
                      <a:pt x="522" y="706"/>
                    </a:lnTo>
                    <a:lnTo>
                      <a:pt x="510" y="732"/>
                    </a:lnTo>
                    <a:lnTo>
                      <a:pt x="498" y="756"/>
                    </a:lnTo>
                    <a:lnTo>
                      <a:pt x="484" y="776"/>
                    </a:lnTo>
                    <a:lnTo>
                      <a:pt x="470" y="794"/>
                    </a:lnTo>
                    <a:lnTo>
                      <a:pt x="454" y="808"/>
                    </a:lnTo>
                    <a:lnTo>
                      <a:pt x="438" y="818"/>
                    </a:lnTo>
                    <a:lnTo>
                      <a:pt x="420" y="824"/>
                    </a:lnTo>
                    <a:lnTo>
                      <a:pt x="402" y="826"/>
                    </a:lnTo>
                    <a:lnTo>
                      <a:pt x="382" y="824"/>
                    </a:lnTo>
                    <a:lnTo>
                      <a:pt x="362" y="818"/>
                    </a:lnTo>
                    <a:lnTo>
                      <a:pt x="352" y="818"/>
                    </a:lnTo>
                    <a:lnTo>
                      <a:pt x="340" y="816"/>
                    </a:lnTo>
                    <a:lnTo>
                      <a:pt x="324" y="810"/>
                    </a:lnTo>
                    <a:lnTo>
                      <a:pt x="306" y="802"/>
                    </a:lnTo>
                    <a:lnTo>
                      <a:pt x="286" y="788"/>
                    </a:lnTo>
                    <a:lnTo>
                      <a:pt x="264" y="768"/>
                    </a:lnTo>
                    <a:lnTo>
                      <a:pt x="254" y="754"/>
                    </a:lnTo>
                    <a:lnTo>
                      <a:pt x="242" y="740"/>
                    </a:lnTo>
                    <a:lnTo>
                      <a:pt x="232" y="722"/>
                    </a:lnTo>
                    <a:lnTo>
                      <a:pt x="220" y="702"/>
                    </a:lnTo>
                    <a:lnTo>
                      <a:pt x="210" y="680"/>
                    </a:lnTo>
                    <a:lnTo>
                      <a:pt x="200" y="656"/>
                    </a:lnTo>
                    <a:lnTo>
                      <a:pt x="190" y="628"/>
                    </a:lnTo>
                    <a:lnTo>
                      <a:pt x="182" y="598"/>
                    </a:lnTo>
                    <a:lnTo>
                      <a:pt x="172" y="564"/>
                    </a:lnTo>
                    <a:lnTo>
                      <a:pt x="166" y="526"/>
                    </a:lnTo>
                    <a:lnTo>
                      <a:pt x="158" y="486"/>
                    </a:lnTo>
                    <a:lnTo>
                      <a:pt x="152" y="442"/>
                    </a:lnTo>
                    <a:lnTo>
                      <a:pt x="146" y="394"/>
                    </a:lnTo>
                    <a:lnTo>
                      <a:pt x="144" y="342"/>
                    </a:lnTo>
                    <a:lnTo>
                      <a:pt x="140" y="286"/>
                    </a:lnTo>
                    <a:lnTo>
                      <a:pt x="138" y="226"/>
                    </a:lnTo>
                    <a:lnTo>
                      <a:pt x="138" y="162"/>
                    </a:lnTo>
                    <a:lnTo>
                      <a:pt x="140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23" name="Freeform 14"/>
              <p:cNvSpPr>
                <a:spLocks/>
              </p:cNvSpPr>
              <p:nvPr userDrawn="1"/>
            </p:nvSpPr>
            <p:spPr bwMode="auto">
              <a:xfrm>
                <a:off x="3876" y="-567"/>
                <a:ext cx="3481" cy="1220"/>
              </a:xfrm>
              <a:custGeom>
                <a:avLst/>
                <a:gdLst>
                  <a:gd name="T0" fmla="*/ 2 w 3474"/>
                  <a:gd name="T1" fmla="*/ 519 h 1208"/>
                  <a:gd name="T2" fmla="*/ 56 w 3474"/>
                  <a:gd name="T3" fmla="*/ 999 h 1208"/>
                  <a:gd name="T4" fmla="*/ 156 w 3474"/>
                  <a:gd name="T5" fmla="*/ 1197 h 1208"/>
                  <a:gd name="T6" fmla="*/ 232 w 3474"/>
                  <a:gd name="T7" fmla="*/ 1223 h 1208"/>
                  <a:gd name="T8" fmla="*/ 410 w 3474"/>
                  <a:gd name="T9" fmla="*/ 1180 h 1208"/>
                  <a:gd name="T10" fmla="*/ 530 w 3474"/>
                  <a:gd name="T11" fmla="*/ 1034 h 1208"/>
                  <a:gd name="T12" fmla="*/ 568 w 3474"/>
                  <a:gd name="T13" fmla="*/ 946 h 1208"/>
                  <a:gd name="T14" fmla="*/ 720 w 3474"/>
                  <a:gd name="T15" fmla="*/ 1257 h 1208"/>
                  <a:gd name="T16" fmla="*/ 884 w 3474"/>
                  <a:gd name="T17" fmla="*/ 1352 h 1208"/>
                  <a:gd name="T18" fmla="*/ 1044 w 3474"/>
                  <a:gd name="T19" fmla="*/ 1195 h 1208"/>
                  <a:gd name="T20" fmla="*/ 1188 w 3474"/>
                  <a:gd name="T21" fmla="*/ 1257 h 1208"/>
                  <a:gd name="T22" fmla="*/ 1392 w 3474"/>
                  <a:gd name="T23" fmla="*/ 1445 h 1208"/>
                  <a:gd name="T24" fmla="*/ 1578 w 3474"/>
                  <a:gd name="T25" fmla="*/ 1445 h 1208"/>
                  <a:gd name="T26" fmla="*/ 1781 w 3474"/>
                  <a:gd name="T27" fmla="*/ 1171 h 1208"/>
                  <a:gd name="T28" fmla="*/ 1964 w 3474"/>
                  <a:gd name="T29" fmla="*/ 1316 h 1208"/>
                  <a:gd name="T30" fmla="*/ 2140 w 3474"/>
                  <a:gd name="T31" fmla="*/ 1448 h 1208"/>
                  <a:gd name="T32" fmla="*/ 2331 w 3474"/>
                  <a:gd name="T33" fmla="*/ 1405 h 1208"/>
                  <a:gd name="T34" fmla="*/ 2528 w 3474"/>
                  <a:gd name="T35" fmla="*/ 1024 h 1208"/>
                  <a:gd name="T36" fmla="*/ 2670 w 3474"/>
                  <a:gd name="T37" fmla="*/ 1221 h 1208"/>
                  <a:gd name="T38" fmla="*/ 2835 w 3474"/>
                  <a:gd name="T39" fmla="*/ 1290 h 1208"/>
                  <a:gd name="T40" fmla="*/ 2992 w 3474"/>
                  <a:gd name="T41" fmla="*/ 1142 h 1208"/>
                  <a:gd name="T42" fmla="*/ 3110 w 3474"/>
                  <a:gd name="T43" fmla="*/ 877 h 1208"/>
                  <a:gd name="T44" fmla="*/ 3326 w 3474"/>
                  <a:gd name="T45" fmla="*/ 1195 h 1208"/>
                  <a:gd name="T46" fmla="*/ 3446 w 3474"/>
                  <a:gd name="T47" fmla="*/ 1247 h 1208"/>
                  <a:gd name="T48" fmla="*/ 3522 w 3474"/>
                  <a:gd name="T49" fmla="*/ 1180 h 1208"/>
                  <a:gd name="T50" fmla="*/ 3588 w 3474"/>
                  <a:gd name="T51" fmla="*/ 937 h 1208"/>
                  <a:gd name="T52" fmla="*/ 3468 w 3474"/>
                  <a:gd name="T53" fmla="*/ 0 h 1208"/>
                  <a:gd name="T54" fmla="*/ 3504 w 3474"/>
                  <a:gd name="T55" fmla="*/ 638 h 1208"/>
                  <a:gd name="T56" fmla="*/ 3466 w 3474"/>
                  <a:gd name="T57" fmla="*/ 967 h 1208"/>
                  <a:gd name="T58" fmla="*/ 3406 w 3474"/>
                  <a:gd name="T59" fmla="*/ 999 h 1208"/>
                  <a:gd name="T60" fmla="*/ 3305 w 3474"/>
                  <a:gd name="T61" fmla="*/ 902 h 1208"/>
                  <a:gd name="T62" fmla="*/ 3124 w 3474"/>
                  <a:gd name="T63" fmla="*/ 459 h 1208"/>
                  <a:gd name="T64" fmla="*/ 2940 w 3474"/>
                  <a:gd name="T65" fmla="*/ 208 h 1208"/>
                  <a:gd name="T66" fmla="*/ 2970 w 3474"/>
                  <a:gd name="T67" fmla="*/ 740 h 1208"/>
                  <a:gd name="T68" fmla="*/ 2916 w 3474"/>
                  <a:gd name="T69" fmla="*/ 1014 h 1208"/>
                  <a:gd name="T70" fmla="*/ 2806 w 3474"/>
                  <a:gd name="T71" fmla="*/ 1108 h 1208"/>
                  <a:gd name="T72" fmla="*/ 2676 w 3474"/>
                  <a:gd name="T73" fmla="*/ 1001 h 1208"/>
                  <a:gd name="T74" fmla="*/ 2546 w 3474"/>
                  <a:gd name="T75" fmla="*/ 578 h 1208"/>
                  <a:gd name="T76" fmla="*/ 2382 w 3474"/>
                  <a:gd name="T77" fmla="*/ 334 h 1208"/>
                  <a:gd name="T78" fmla="*/ 2404 w 3474"/>
                  <a:gd name="T79" fmla="*/ 861 h 1208"/>
                  <a:gd name="T80" fmla="*/ 2348 w 3474"/>
                  <a:gd name="T81" fmla="*/ 1118 h 1208"/>
                  <a:gd name="T82" fmla="*/ 2204 w 3474"/>
                  <a:gd name="T83" fmla="*/ 1237 h 1208"/>
                  <a:gd name="T84" fmla="*/ 2048 w 3474"/>
                  <a:gd name="T85" fmla="*/ 1183 h 1208"/>
                  <a:gd name="T86" fmla="*/ 1954 w 3474"/>
                  <a:gd name="T87" fmla="*/ 971 h 1208"/>
                  <a:gd name="T88" fmla="*/ 1890 w 3474"/>
                  <a:gd name="T89" fmla="*/ 496 h 1208"/>
                  <a:gd name="T90" fmla="*/ 1720 w 3474"/>
                  <a:gd name="T91" fmla="*/ 751 h 1208"/>
                  <a:gd name="T92" fmla="*/ 1640 w 3474"/>
                  <a:gd name="T93" fmla="*/ 1102 h 1208"/>
                  <a:gd name="T94" fmla="*/ 1508 w 3474"/>
                  <a:gd name="T95" fmla="*/ 1245 h 1208"/>
                  <a:gd name="T96" fmla="*/ 1376 w 3474"/>
                  <a:gd name="T97" fmla="*/ 1219 h 1208"/>
                  <a:gd name="T98" fmla="*/ 1290 w 3474"/>
                  <a:gd name="T99" fmla="*/ 1021 h 1208"/>
                  <a:gd name="T100" fmla="*/ 1248 w 3474"/>
                  <a:gd name="T101" fmla="*/ 575 h 1208"/>
                  <a:gd name="T102" fmla="*/ 1126 w 3474"/>
                  <a:gd name="T103" fmla="*/ 541 h 1208"/>
                  <a:gd name="T104" fmla="*/ 1020 w 3474"/>
                  <a:gd name="T105" fmla="*/ 989 h 1208"/>
                  <a:gd name="T106" fmla="*/ 900 w 3474"/>
                  <a:gd name="T107" fmla="*/ 1146 h 1208"/>
                  <a:gd name="T108" fmla="*/ 755 w 3474"/>
                  <a:gd name="T109" fmla="*/ 1116 h 1208"/>
                  <a:gd name="T110" fmla="*/ 666 w 3474"/>
                  <a:gd name="T111" fmla="*/ 917 h 1208"/>
                  <a:gd name="T112" fmla="*/ 652 w 3474"/>
                  <a:gd name="T113" fmla="*/ 442 h 1208"/>
                  <a:gd name="T114" fmla="*/ 566 w 3474"/>
                  <a:gd name="T115" fmla="*/ 309 h 1208"/>
                  <a:gd name="T116" fmla="*/ 476 w 3474"/>
                  <a:gd name="T117" fmla="*/ 790 h 1208"/>
                  <a:gd name="T118" fmla="*/ 382 w 3474"/>
                  <a:gd name="T119" fmla="*/ 971 h 1208"/>
                  <a:gd name="T120" fmla="*/ 274 w 3474"/>
                  <a:gd name="T121" fmla="*/ 979 h 1208"/>
                  <a:gd name="T122" fmla="*/ 166 w 3474"/>
                  <a:gd name="T123" fmla="*/ 811 h 1208"/>
                  <a:gd name="T124" fmla="*/ 122 w 3474"/>
                  <a:gd name="T125" fmla="*/ 322 h 120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474" h="1208">
                    <a:moveTo>
                      <a:pt x="10" y="22"/>
                    </a:moveTo>
                    <a:lnTo>
                      <a:pt x="10" y="22"/>
                    </a:lnTo>
                    <a:lnTo>
                      <a:pt x="6" y="66"/>
                    </a:lnTo>
                    <a:lnTo>
                      <a:pt x="2" y="178"/>
                    </a:lnTo>
                    <a:lnTo>
                      <a:pt x="0" y="252"/>
                    </a:lnTo>
                    <a:lnTo>
                      <a:pt x="0" y="336"/>
                    </a:lnTo>
                    <a:lnTo>
                      <a:pt x="2" y="426"/>
                    </a:lnTo>
                    <a:lnTo>
                      <a:pt x="6" y="518"/>
                    </a:lnTo>
                    <a:lnTo>
                      <a:pt x="14" y="610"/>
                    </a:lnTo>
                    <a:lnTo>
                      <a:pt x="20" y="654"/>
                    </a:lnTo>
                    <a:lnTo>
                      <a:pt x="28" y="698"/>
                    </a:lnTo>
                    <a:lnTo>
                      <a:pt x="36" y="742"/>
                    </a:lnTo>
                    <a:lnTo>
                      <a:pt x="46" y="782"/>
                    </a:lnTo>
                    <a:lnTo>
                      <a:pt x="56" y="820"/>
                    </a:lnTo>
                    <a:lnTo>
                      <a:pt x="68" y="856"/>
                    </a:lnTo>
                    <a:lnTo>
                      <a:pt x="82" y="888"/>
                    </a:lnTo>
                    <a:lnTo>
                      <a:pt x="98" y="918"/>
                    </a:lnTo>
                    <a:lnTo>
                      <a:pt x="116" y="944"/>
                    </a:lnTo>
                    <a:lnTo>
                      <a:pt x="134" y="966"/>
                    </a:lnTo>
                    <a:lnTo>
                      <a:pt x="144" y="974"/>
                    </a:lnTo>
                    <a:lnTo>
                      <a:pt x="156" y="982"/>
                    </a:lnTo>
                    <a:lnTo>
                      <a:pt x="168" y="990"/>
                    </a:lnTo>
                    <a:lnTo>
                      <a:pt x="178" y="996"/>
                    </a:lnTo>
                    <a:lnTo>
                      <a:pt x="192" y="1000"/>
                    </a:lnTo>
                    <a:lnTo>
                      <a:pt x="204" y="1002"/>
                    </a:lnTo>
                    <a:lnTo>
                      <a:pt x="218" y="1004"/>
                    </a:lnTo>
                    <a:lnTo>
                      <a:pt x="232" y="1004"/>
                    </a:lnTo>
                    <a:lnTo>
                      <a:pt x="260" y="1002"/>
                    </a:lnTo>
                    <a:lnTo>
                      <a:pt x="284" y="1000"/>
                    </a:lnTo>
                    <a:lnTo>
                      <a:pt x="310" y="996"/>
                    </a:lnTo>
                    <a:lnTo>
                      <a:pt x="332" y="990"/>
                    </a:lnTo>
                    <a:lnTo>
                      <a:pt x="352" y="984"/>
                    </a:lnTo>
                    <a:lnTo>
                      <a:pt x="372" y="976"/>
                    </a:lnTo>
                    <a:lnTo>
                      <a:pt x="390" y="968"/>
                    </a:lnTo>
                    <a:lnTo>
                      <a:pt x="408" y="960"/>
                    </a:lnTo>
                    <a:lnTo>
                      <a:pt x="422" y="950"/>
                    </a:lnTo>
                    <a:lnTo>
                      <a:pt x="436" y="940"/>
                    </a:lnTo>
                    <a:lnTo>
                      <a:pt x="462" y="918"/>
                    </a:lnTo>
                    <a:lnTo>
                      <a:pt x="482" y="894"/>
                    </a:lnTo>
                    <a:lnTo>
                      <a:pt x="498" y="872"/>
                    </a:lnTo>
                    <a:lnTo>
                      <a:pt x="510" y="848"/>
                    </a:lnTo>
                    <a:lnTo>
                      <a:pt x="520" y="826"/>
                    </a:lnTo>
                    <a:lnTo>
                      <a:pt x="526" y="804"/>
                    </a:lnTo>
                    <a:lnTo>
                      <a:pt x="530" y="786"/>
                    </a:lnTo>
                    <a:lnTo>
                      <a:pt x="534" y="758"/>
                    </a:lnTo>
                    <a:lnTo>
                      <a:pt x="536" y="748"/>
                    </a:lnTo>
                    <a:lnTo>
                      <a:pt x="548" y="776"/>
                    </a:lnTo>
                    <a:lnTo>
                      <a:pt x="562" y="810"/>
                    </a:lnTo>
                    <a:lnTo>
                      <a:pt x="582" y="850"/>
                    </a:lnTo>
                    <a:lnTo>
                      <a:pt x="606" y="896"/>
                    </a:lnTo>
                    <a:lnTo>
                      <a:pt x="634" y="942"/>
                    </a:lnTo>
                    <a:lnTo>
                      <a:pt x="666" y="990"/>
                    </a:lnTo>
                    <a:lnTo>
                      <a:pt x="682" y="1012"/>
                    </a:lnTo>
                    <a:lnTo>
                      <a:pt x="700" y="1032"/>
                    </a:lnTo>
                    <a:lnTo>
                      <a:pt x="720" y="1052"/>
                    </a:lnTo>
                    <a:lnTo>
                      <a:pt x="738" y="1068"/>
                    </a:lnTo>
                    <a:lnTo>
                      <a:pt x="758" y="1082"/>
                    </a:lnTo>
                    <a:lnTo>
                      <a:pt x="778" y="1094"/>
                    </a:lnTo>
                    <a:lnTo>
                      <a:pt x="800" y="1104"/>
                    </a:lnTo>
                    <a:lnTo>
                      <a:pt x="822" y="1108"/>
                    </a:lnTo>
                    <a:lnTo>
                      <a:pt x="844" y="1110"/>
                    </a:lnTo>
                    <a:lnTo>
                      <a:pt x="866" y="1108"/>
                    </a:lnTo>
                    <a:lnTo>
                      <a:pt x="888" y="1100"/>
                    </a:lnTo>
                    <a:lnTo>
                      <a:pt x="910" y="1088"/>
                    </a:lnTo>
                    <a:lnTo>
                      <a:pt x="934" y="1070"/>
                    </a:lnTo>
                    <a:lnTo>
                      <a:pt x="956" y="1046"/>
                    </a:lnTo>
                    <a:lnTo>
                      <a:pt x="980" y="1016"/>
                    </a:lnTo>
                    <a:lnTo>
                      <a:pt x="1004" y="980"/>
                    </a:lnTo>
                    <a:lnTo>
                      <a:pt x="1026" y="938"/>
                    </a:lnTo>
                    <a:lnTo>
                      <a:pt x="1050" y="888"/>
                    </a:lnTo>
                    <a:lnTo>
                      <a:pt x="1066" y="916"/>
                    </a:lnTo>
                    <a:lnTo>
                      <a:pt x="1088" y="948"/>
                    </a:lnTo>
                    <a:lnTo>
                      <a:pt x="1114" y="988"/>
                    </a:lnTo>
                    <a:lnTo>
                      <a:pt x="1148" y="1032"/>
                    </a:lnTo>
                    <a:lnTo>
                      <a:pt x="1188" y="1076"/>
                    </a:lnTo>
                    <a:lnTo>
                      <a:pt x="1210" y="1098"/>
                    </a:lnTo>
                    <a:lnTo>
                      <a:pt x="1232" y="1118"/>
                    </a:lnTo>
                    <a:lnTo>
                      <a:pt x="1256" y="1138"/>
                    </a:lnTo>
                    <a:lnTo>
                      <a:pt x="1280" y="1156"/>
                    </a:lnTo>
                    <a:lnTo>
                      <a:pt x="1306" y="1172"/>
                    </a:lnTo>
                    <a:lnTo>
                      <a:pt x="1332" y="1186"/>
                    </a:lnTo>
                    <a:lnTo>
                      <a:pt x="1360" y="1196"/>
                    </a:lnTo>
                    <a:lnTo>
                      <a:pt x="1388" y="1204"/>
                    </a:lnTo>
                    <a:lnTo>
                      <a:pt x="1416" y="1208"/>
                    </a:lnTo>
                    <a:lnTo>
                      <a:pt x="1444" y="1208"/>
                    </a:lnTo>
                    <a:lnTo>
                      <a:pt x="1474" y="1202"/>
                    </a:lnTo>
                    <a:lnTo>
                      <a:pt x="1504" y="1194"/>
                    </a:lnTo>
                    <a:lnTo>
                      <a:pt x="1518" y="1186"/>
                    </a:lnTo>
                    <a:lnTo>
                      <a:pt x="1532" y="1178"/>
                    </a:lnTo>
                    <a:lnTo>
                      <a:pt x="1562" y="1158"/>
                    </a:lnTo>
                    <a:lnTo>
                      <a:pt x="1592" y="1132"/>
                    </a:lnTo>
                    <a:lnTo>
                      <a:pt x="1622" y="1100"/>
                    </a:lnTo>
                    <a:lnTo>
                      <a:pt x="1652" y="1060"/>
                    </a:lnTo>
                    <a:lnTo>
                      <a:pt x="1682" y="1014"/>
                    </a:lnTo>
                    <a:lnTo>
                      <a:pt x="1710" y="960"/>
                    </a:lnTo>
                    <a:lnTo>
                      <a:pt x="1740" y="900"/>
                    </a:lnTo>
                    <a:lnTo>
                      <a:pt x="1758" y="928"/>
                    </a:lnTo>
                    <a:lnTo>
                      <a:pt x="1778" y="958"/>
                    </a:lnTo>
                    <a:lnTo>
                      <a:pt x="1808" y="996"/>
                    </a:lnTo>
                    <a:lnTo>
                      <a:pt x="1842" y="1038"/>
                    </a:lnTo>
                    <a:lnTo>
                      <a:pt x="1884" y="1080"/>
                    </a:lnTo>
                    <a:lnTo>
                      <a:pt x="1906" y="1102"/>
                    </a:lnTo>
                    <a:lnTo>
                      <a:pt x="1928" y="1120"/>
                    </a:lnTo>
                    <a:lnTo>
                      <a:pt x="1954" y="1138"/>
                    </a:lnTo>
                    <a:lnTo>
                      <a:pt x="1978" y="1154"/>
                    </a:lnTo>
                    <a:lnTo>
                      <a:pt x="2004" y="1168"/>
                    </a:lnTo>
                    <a:lnTo>
                      <a:pt x="2032" y="1180"/>
                    </a:lnTo>
                    <a:lnTo>
                      <a:pt x="2060" y="1188"/>
                    </a:lnTo>
                    <a:lnTo>
                      <a:pt x="2088" y="1192"/>
                    </a:lnTo>
                    <a:lnTo>
                      <a:pt x="2116" y="1194"/>
                    </a:lnTo>
                    <a:lnTo>
                      <a:pt x="2144" y="1190"/>
                    </a:lnTo>
                    <a:lnTo>
                      <a:pt x="2174" y="1184"/>
                    </a:lnTo>
                    <a:lnTo>
                      <a:pt x="2202" y="1170"/>
                    </a:lnTo>
                    <a:lnTo>
                      <a:pt x="2218" y="1162"/>
                    </a:lnTo>
                    <a:lnTo>
                      <a:pt x="2232" y="1152"/>
                    </a:lnTo>
                    <a:lnTo>
                      <a:pt x="2260" y="1128"/>
                    </a:lnTo>
                    <a:lnTo>
                      <a:pt x="2290" y="1098"/>
                    </a:lnTo>
                    <a:lnTo>
                      <a:pt x="2318" y="1062"/>
                    </a:lnTo>
                    <a:lnTo>
                      <a:pt x="2346" y="1018"/>
                    </a:lnTo>
                    <a:lnTo>
                      <a:pt x="2374" y="966"/>
                    </a:lnTo>
                    <a:lnTo>
                      <a:pt x="2402" y="908"/>
                    </a:lnTo>
                    <a:lnTo>
                      <a:pt x="2428" y="840"/>
                    </a:lnTo>
                    <a:lnTo>
                      <a:pt x="2444" y="864"/>
                    </a:lnTo>
                    <a:lnTo>
                      <a:pt x="2462" y="890"/>
                    </a:lnTo>
                    <a:lnTo>
                      <a:pt x="2488" y="920"/>
                    </a:lnTo>
                    <a:lnTo>
                      <a:pt x="2518" y="954"/>
                    </a:lnTo>
                    <a:lnTo>
                      <a:pt x="2552" y="986"/>
                    </a:lnTo>
                    <a:lnTo>
                      <a:pt x="2570" y="1002"/>
                    </a:lnTo>
                    <a:lnTo>
                      <a:pt x="2590" y="1016"/>
                    </a:lnTo>
                    <a:lnTo>
                      <a:pt x="2610" y="1028"/>
                    </a:lnTo>
                    <a:lnTo>
                      <a:pt x="2632" y="1040"/>
                    </a:lnTo>
                    <a:lnTo>
                      <a:pt x="2652" y="1048"/>
                    </a:lnTo>
                    <a:lnTo>
                      <a:pt x="2674" y="1054"/>
                    </a:lnTo>
                    <a:lnTo>
                      <a:pt x="2696" y="1058"/>
                    </a:lnTo>
                    <a:lnTo>
                      <a:pt x="2718" y="1058"/>
                    </a:lnTo>
                    <a:lnTo>
                      <a:pt x="2742" y="1054"/>
                    </a:lnTo>
                    <a:lnTo>
                      <a:pt x="2764" y="1046"/>
                    </a:lnTo>
                    <a:lnTo>
                      <a:pt x="2786" y="1034"/>
                    </a:lnTo>
                    <a:lnTo>
                      <a:pt x="2808" y="1018"/>
                    </a:lnTo>
                    <a:lnTo>
                      <a:pt x="2830" y="996"/>
                    </a:lnTo>
                    <a:lnTo>
                      <a:pt x="2852" y="970"/>
                    </a:lnTo>
                    <a:lnTo>
                      <a:pt x="2872" y="938"/>
                    </a:lnTo>
                    <a:lnTo>
                      <a:pt x="2892" y="898"/>
                    </a:lnTo>
                    <a:lnTo>
                      <a:pt x="2912" y="854"/>
                    </a:lnTo>
                    <a:lnTo>
                      <a:pt x="2930" y="802"/>
                    </a:lnTo>
                    <a:lnTo>
                      <a:pt x="2948" y="744"/>
                    </a:lnTo>
                    <a:lnTo>
                      <a:pt x="2966" y="678"/>
                    </a:lnTo>
                    <a:lnTo>
                      <a:pt x="2990" y="720"/>
                    </a:lnTo>
                    <a:lnTo>
                      <a:pt x="3018" y="766"/>
                    </a:lnTo>
                    <a:lnTo>
                      <a:pt x="3054" y="820"/>
                    </a:lnTo>
                    <a:lnTo>
                      <a:pt x="3096" y="878"/>
                    </a:lnTo>
                    <a:lnTo>
                      <a:pt x="3120" y="906"/>
                    </a:lnTo>
                    <a:lnTo>
                      <a:pt x="3144" y="932"/>
                    </a:lnTo>
                    <a:lnTo>
                      <a:pt x="3168" y="958"/>
                    </a:lnTo>
                    <a:lnTo>
                      <a:pt x="3192" y="980"/>
                    </a:lnTo>
                    <a:lnTo>
                      <a:pt x="3218" y="998"/>
                    </a:lnTo>
                    <a:lnTo>
                      <a:pt x="3244" y="1012"/>
                    </a:lnTo>
                    <a:lnTo>
                      <a:pt x="3256" y="1016"/>
                    </a:lnTo>
                    <a:lnTo>
                      <a:pt x="3268" y="1020"/>
                    </a:lnTo>
                    <a:lnTo>
                      <a:pt x="3280" y="1024"/>
                    </a:lnTo>
                    <a:lnTo>
                      <a:pt x="3294" y="1024"/>
                    </a:lnTo>
                    <a:lnTo>
                      <a:pt x="3306" y="1024"/>
                    </a:lnTo>
                    <a:lnTo>
                      <a:pt x="3318" y="1022"/>
                    </a:lnTo>
                    <a:lnTo>
                      <a:pt x="3328" y="1018"/>
                    </a:lnTo>
                    <a:lnTo>
                      <a:pt x="3340" y="1012"/>
                    </a:lnTo>
                    <a:lnTo>
                      <a:pt x="3352" y="1004"/>
                    </a:lnTo>
                    <a:lnTo>
                      <a:pt x="3362" y="994"/>
                    </a:lnTo>
                    <a:lnTo>
                      <a:pt x="3372" y="982"/>
                    </a:lnTo>
                    <a:lnTo>
                      <a:pt x="3382" y="968"/>
                    </a:lnTo>
                    <a:lnTo>
                      <a:pt x="3392" y="952"/>
                    </a:lnTo>
                    <a:lnTo>
                      <a:pt x="3402" y="934"/>
                    </a:lnTo>
                    <a:lnTo>
                      <a:pt x="3412" y="912"/>
                    </a:lnTo>
                    <a:lnTo>
                      <a:pt x="3420" y="890"/>
                    </a:lnTo>
                    <a:lnTo>
                      <a:pt x="3428" y="862"/>
                    </a:lnTo>
                    <a:lnTo>
                      <a:pt x="3434" y="834"/>
                    </a:lnTo>
                    <a:lnTo>
                      <a:pt x="3448" y="768"/>
                    </a:lnTo>
                    <a:lnTo>
                      <a:pt x="3458" y="688"/>
                    </a:lnTo>
                    <a:lnTo>
                      <a:pt x="3466" y="598"/>
                    </a:lnTo>
                    <a:lnTo>
                      <a:pt x="3472" y="494"/>
                    </a:lnTo>
                    <a:lnTo>
                      <a:pt x="3474" y="374"/>
                    </a:lnTo>
                    <a:lnTo>
                      <a:pt x="3474" y="242"/>
                    </a:lnTo>
                    <a:lnTo>
                      <a:pt x="3468" y="92"/>
                    </a:lnTo>
                    <a:lnTo>
                      <a:pt x="3328" y="0"/>
                    </a:lnTo>
                    <a:lnTo>
                      <a:pt x="3332" y="38"/>
                    </a:lnTo>
                    <a:lnTo>
                      <a:pt x="3344" y="140"/>
                    </a:lnTo>
                    <a:lnTo>
                      <a:pt x="3356" y="282"/>
                    </a:lnTo>
                    <a:lnTo>
                      <a:pt x="3360" y="362"/>
                    </a:lnTo>
                    <a:lnTo>
                      <a:pt x="3364" y="444"/>
                    </a:lnTo>
                    <a:lnTo>
                      <a:pt x="3364" y="524"/>
                    </a:lnTo>
                    <a:lnTo>
                      <a:pt x="3362" y="600"/>
                    </a:lnTo>
                    <a:lnTo>
                      <a:pt x="3358" y="670"/>
                    </a:lnTo>
                    <a:lnTo>
                      <a:pt x="3354" y="700"/>
                    </a:lnTo>
                    <a:lnTo>
                      <a:pt x="3348" y="728"/>
                    </a:lnTo>
                    <a:lnTo>
                      <a:pt x="3342" y="754"/>
                    </a:lnTo>
                    <a:lnTo>
                      <a:pt x="3334" y="776"/>
                    </a:lnTo>
                    <a:lnTo>
                      <a:pt x="3326" y="794"/>
                    </a:lnTo>
                    <a:lnTo>
                      <a:pt x="3314" y="810"/>
                    </a:lnTo>
                    <a:lnTo>
                      <a:pt x="3302" y="818"/>
                    </a:lnTo>
                    <a:lnTo>
                      <a:pt x="3296" y="822"/>
                    </a:lnTo>
                    <a:lnTo>
                      <a:pt x="3290" y="824"/>
                    </a:lnTo>
                    <a:lnTo>
                      <a:pt x="3282" y="824"/>
                    </a:lnTo>
                    <a:lnTo>
                      <a:pt x="3274" y="824"/>
                    </a:lnTo>
                    <a:lnTo>
                      <a:pt x="3266" y="820"/>
                    </a:lnTo>
                    <a:lnTo>
                      <a:pt x="3258" y="818"/>
                    </a:lnTo>
                    <a:lnTo>
                      <a:pt x="3240" y="808"/>
                    </a:lnTo>
                    <a:lnTo>
                      <a:pt x="3224" y="794"/>
                    </a:lnTo>
                    <a:lnTo>
                      <a:pt x="3206" y="778"/>
                    </a:lnTo>
                    <a:lnTo>
                      <a:pt x="3190" y="760"/>
                    </a:lnTo>
                    <a:lnTo>
                      <a:pt x="3174" y="740"/>
                    </a:lnTo>
                    <a:lnTo>
                      <a:pt x="3158" y="718"/>
                    </a:lnTo>
                    <a:lnTo>
                      <a:pt x="3128" y="670"/>
                    </a:lnTo>
                    <a:lnTo>
                      <a:pt x="3100" y="616"/>
                    </a:lnTo>
                    <a:lnTo>
                      <a:pt x="3072" y="558"/>
                    </a:lnTo>
                    <a:lnTo>
                      <a:pt x="3048" y="498"/>
                    </a:lnTo>
                    <a:lnTo>
                      <a:pt x="3024" y="438"/>
                    </a:lnTo>
                    <a:lnTo>
                      <a:pt x="3004" y="378"/>
                    </a:lnTo>
                    <a:lnTo>
                      <a:pt x="2986" y="322"/>
                    </a:lnTo>
                    <a:lnTo>
                      <a:pt x="2956" y="222"/>
                    </a:lnTo>
                    <a:lnTo>
                      <a:pt x="2938" y="154"/>
                    </a:lnTo>
                    <a:lnTo>
                      <a:pt x="2930" y="128"/>
                    </a:lnTo>
                    <a:lnTo>
                      <a:pt x="2814" y="140"/>
                    </a:lnTo>
                    <a:lnTo>
                      <a:pt x="2820" y="168"/>
                    </a:lnTo>
                    <a:lnTo>
                      <a:pt x="2830" y="242"/>
                    </a:lnTo>
                    <a:lnTo>
                      <a:pt x="2838" y="292"/>
                    </a:lnTo>
                    <a:lnTo>
                      <a:pt x="2844" y="350"/>
                    </a:lnTo>
                    <a:lnTo>
                      <a:pt x="2848" y="410"/>
                    </a:lnTo>
                    <a:lnTo>
                      <a:pt x="2852" y="476"/>
                    </a:lnTo>
                    <a:lnTo>
                      <a:pt x="2852" y="542"/>
                    </a:lnTo>
                    <a:lnTo>
                      <a:pt x="2850" y="608"/>
                    </a:lnTo>
                    <a:lnTo>
                      <a:pt x="2844" y="672"/>
                    </a:lnTo>
                    <a:lnTo>
                      <a:pt x="2840" y="702"/>
                    </a:lnTo>
                    <a:lnTo>
                      <a:pt x="2834" y="732"/>
                    </a:lnTo>
                    <a:lnTo>
                      <a:pt x="2826" y="760"/>
                    </a:lnTo>
                    <a:lnTo>
                      <a:pt x="2818" y="786"/>
                    </a:lnTo>
                    <a:lnTo>
                      <a:pt x="2808" y="810"/>
                    </a:lnTo>
                    <a:lnTo>
                      <a:pt x="2796" y="832"/>
                    </a:lnTo>
                    <a:lnTo>
                      <a:pt x="2782" y="854"/>
                    </a:lnTo>
                    <a:lnTo>
                      <a:pt x="2768" y="872"/>
                    </a:lnTo>
                    <a:lnTo>
                      <a:pt x="2750" y="886"/>
                    </a:lnTo>
                    <a:lnTo>
                      <a:pt x="2732" y="900"/>
                    </a:lnTo>
                    <a:lnTo>
                      <a:pt x="2712" y="908"/>
                    </a:lnTo>
                    <a:lnTo>
                      <a:pt x="2694" y="910"/>
                    </a:lnTo>
                    <a:lnTo>
                      <a:pt x="2676" y="910"/>
                    </a:lnTo>
                    <a:lnTo>
                      <a:pt x="2658" y="904"/>
                    </a:lnTo>
                    <a:lnTo>
                      <a:pt x="2640" y="894"/>
                    </a:lnTo>
                    <a:lnTo>
                      <a:pt x="2622" y="882"/>
                    </a:lnTo>
                    <a:lnTo>
                      <a:pt x="2606" y="864"/>
                    </a:lnTo>
                    <a:lnTo>
                      <a:pt x="2590" y="844"/>
                    </a:lnTo>
                    <a:lnTo>
                      <a:pt x="2576" y="822"/>
                    </a:lnTo>
                    <a:lnTo>
                      <a:pt x="2560" y="796"/>
                    </a:lnTo>
                    <a:lnTo>
                      <a:pt x="2546" y="770"/>
                    </a:lnTo>
                    <a:lnTo>
                      <a:pt x="2532" y="740"/>
                    </a:lnTo>
                    <a:lnTo>
                      <a:pt x="2508" y="676"/>
                    </a:lnTo>
                    <a:lnTo>
                      <a:pt x="2484" y="610"/>
                    </a:lnTo>
                    <a:lnTo>
                      <a:pt x="2464" y="542"/>
                    </a:lnTo>
                    <a:lnTo>
                      <a:pt x="2446" y="474"/>
                    </a:lnTo>
                    <a:lnTo>
                      <a:pt x="2430" y="412"/>
                    </a:lnTo>
                    <a:lnTo>
                      <a:pt x="2416" y="354"/>
                    </a:lnTo>
                    <a:lnTo>
                      <a:pt x="2400" y="266"/>
                    </a:lnTo>
                    <a:lnTo>
                      <a:pt x="2394" y="234"/>
                    </a:lnTo>
                    <a:lnTo>
                      <a:pt x="2276" y="244"/>
                    </a:lnTo>
                    <a:lnTo>
                      <a:pt x="2282" y="274"/>
                    </a:lnTo>
                    <a:lnTo>
                      <a:pt x="2294" y="356"/>
                    </a:lnTo>
                    <a:lnTo>
                      <a:pt x="2300" y="410"/>
                    </a:lnTo>
                    <a:lnTo>
                      <a:pt x="2306" y="470"/>
                    </a:lnTo>
                    <a:lnTo>
                      <a:pt x="2310" y="536"/>
                    </a:lnTo>
                    <a:lnTo>
                      <a:pt x="2310" y="604"/>
                    </a:lnTo>
                    <a:lnTo>
                      <a:pt x="2308" y="674"/>
                    </a:lnTo>
                    <a:lnTo>
                      <a:pt x="2304" y="708"/>
                    </a:lnTo>
                    <a:lnTo>
                      <a:pt x="2302" y="742"/>
                    </a:lnTo>
                    <a:lnTo>
                      <a:pt x="2296" y="774"/>
                    </a:lnTo>
                    <a:lnTo>
                      <a:pt x="2290" y="806"/>
                    </a:lnTo>
                    <a:lnTo>
                      <a:pt x="2282" y="836"/>
                    </a:lnTo>
                    <a:lnTo>
                      <a:pt x="2272" y="866"/>
                    </a:lnTo>
                    <a:lnTo>
                      <a:pt x="2260" y="894"/>
                    </a:lnTo>
                    <a:lnTo>
                      <a:pt x="2248" y="918"/>
                    </a:lnTo>
                    <a:lnTo>
                      <a:pt x="2232" y="942"/>
                    </a:lnTo>
                    <a:lnTo>
                      <a:pt x="2214" y="962"/>
                    </a:lnTo>
                    <a:lnTo>
                      <a:pt x="2196" y="980"/>
                    </a:lnTo>
                    <a:lnTo>
                      <a:pt x="2174" y="996"/>
                    </a:lnTo>
                    <a:lnTo>
                      <a:pt x="2150" y="1008"/>
                    </a:lnTo>
                    <a:lnTo>
                      <a:pt x="2124" y="1016"/>
                    </a:lnTo>
                    <a:lnTo>
                      <a:pt x="2098" y="1020"/>
                    </a:lnTo>
                    <a:lnTo>
                      <a:pt x="2072" y="1020"/>
                    </a:lnTo>
                    <a:lnTo>
                      <a:pt x="2050" y="1018"/>
                    </a:lnTo>
                    <a:lnTo>
                      <a:pt x="2028" y="1010"/>
                    </a:lnTo>
                    <a:lnTo>
                      <a:pt x="2006" y="1000"/>
                    </a:lnTo>
                    <a:lnTo>
                      <a:pt x="1986" y="986"/>
                    </a:lnTo>
                    <a:lnTo>
                      <a:pt x="1968" y="970"/>
                    </a:lnTo>
                    <a:lnTo>
                      <a:pt x="1952" y="950"/>
                    </a:lnTo>
                    <a:lnTo>
                      <a:pt x="1936" y="930"/>
                    </a:lnTo>
                    <a:lnTo>
                      <a:pt x="1922" y="906"/>
                    </a:lnTo>
                    <a:lnTo>
                      <a:pt x="1908" y="882"/>
                    </a:lnTo>
                    <a:lnTo>
                      <a:pt x="1896" y="854"/>
                    </a:lnTo>
                    <a:lnTo>
                      <a:pt x="1886" y="826"/>
                    </a:lnTo>
                    <a:lnTo>
                      <a:pt x="1874" y="798"/>
                    </a:lnTo>
                    <a:lnTo>
                      <a:pt x="1858" y="738"/>
                    </a:lnTo>
                    <a:lnTo>
                      <a:pt x="1844" y="678"/>
                    </a:lnTo>
                    <a:lnTo>
                      <a:pt x="1832" y="620"/>
                    </a:lnTo>
                    <a:lnTo>
                      <a:pt x="1824" y="564"/>
                    </a:lnTo>
                    <a:lnTo>
                      <a:pt x="1818" y="514"/>
                    </a:lnTo>
                    <a:lnTo>
                      <a:pt x="1810" y="438"/>
                    </a:lnTo>
                    <a:lnTo>
                      <a:pt x="1810" y="408"/>
                    </a:lnTo>
                    <a:lnTo>
                      <a:pt x="1668" y="362"/>
                    </a:lnTo>
                    <a:lnTo>
                      <a:pt x="1670" y="388"/>
                    </a:lnTo>
                    <a:lnTo>
                      <a:pt x="1670" y="460"/>
                    </a:lnTo>
                    <a:lnTo>
                      <a:pt x="1668" y="506"/>
                    </a:lnTo>
                    <a:lnTo>
                      <a:pt x="1666" y="560"/>
                    </a:lnTo>
                    <a:lnTo>
                      <a:pt x="1660" y="618"/>
                    </a:lnTo>
                    <a:lnTo>
                      <a:pt x="1652" y="678"/>
                    </a:lnTo>
                    <a:lnTo>
                      <a:pt x="1640" y="738"/>
                    </a:lnTo>
                    <a:lnTo>
                      <a:pt x="1624" y="796"/>
                    </a:lnTo>
                    <a:lnTo>
                      <a:pt x="1616" y="824"/>
                    </a:lnTo>
                    <a:lnTo>
                      <a:pt x="1604" y="852"/>
                    </a:lnTo>
                    <a:lnTo>
                      <a:pt x="1594" y="878"/>
                    </a:lnTo>
                    <a:lnTo>
                      <a:pt x="1580" y="904"/>
                    </a:lnTo>
                    <a:lnTo>
                      <a:pt x="1566" y="928"/>
                    </a:lnTo>
                    <a:lnTo>
                      <a:pt x="1550" y="948"/>
                    </a:lnTo>
                    <a:lnTo>
                      <a:pt x="1534" y="968"/>
                    </a:lnTo>
                    <a:lnTo>
                      <a:pt x="1514" y="986"/>
                    </a:lnTo>
                    <a:lnTo>
                      <a:pt x="1494" y="1000"/>
                    </a:lnTo>
                    <a:lnTo>
                      <a:pt x="1472" y="1012"/>
                    </a:lnTo>
                    <a:lnTo>
                      <a:pt x="1448" y="1022"/>
                    </a:lnTo>
                    <a:lnTo>
                      <a:pt x="1424" y="1028"/>
                    </a:lnTo>
                    <a:lnTo>
                      <a:pt x="1398" y="1030"/>
                    </a:lnTo>
                    <a:lnTo>
                      <a:pt x="1374" y="1028"/>
                    </a:lnTo>
                    <a:lnTo>
                      <a:pt x="1354" y="1022"/>
                    </a:lnTo>
                    <a:lnTo>
                      <a:pt x="1334" y="1012"/>
                    </a:lnTo>
                    <a:lnTo>
                      <a:pt x="1316" y="1000"/>
                    </a:lnTo>
                    <a:lnTo>
                      <a:pt x="1300" y="984"/>
                    </a:lnTo>
                    <a:lnTo>
                      <a:pt x="1286" y="964"/>
                    </a:lnTo>
                    <a:lnTo>
                      <a:pt x="1272" y="944"/>
                    </a:lnTo>
                    <a:lnTo>
                      <a:pt x="1260" y="920"/>
                    </a:lnTo>
                    <a:lnTo>
                      <a:pt x="1250" y="894"/>
                    </a:lnTo>
                    <a:lnTo>
                      <a:pt x="1242" y="866"/>
                    </a:lnTo>
                    <a:lnTo>
                      <a:pt x="1234" y="838"/>
                    </a:lnTo>
                    <a:lnTo>
                      <a:pt x="1228" y="808"/>
                    </a:lnTo>
                    <a:lnTo>
                      <a:pt x="1222" y="776"/>
                    </a:lnTo>
                    <a:lnTo>
                      <a:pt x="1214" y="712"/>
                    </a:lnTo>
                    <a:lnTo>
                      <a:pt x="1208" y="648"/>
                    </a:lnTo>
                    <a:lnTo>
                      <a:pt x="1206" y="584"/>
                    </a:lnTo>
                    <a:lnTo>
                      <a:pt x="1206" y="526"/>
                    </a:lnTo>
                    <a:lnTo>
                      <a:pt x="1206" y="472"/>
                    </a:lnTo>
                    <a:lnTo>
                      <a:pt x="1210" y="392"/>
                    </a:lnTo>
                    <a:lnTo>
                      <a:pt x="1214" y="362"/>
                    </a:lnTo>
                    <a:lnTo>
                      <a:pt x="1108" y="280"/>
                    </a:lnTo>
                    <a:lnTo>
                      <a:pt x="1104" y="310"/>
                    </a:lnTo>
                    <a:lnTo>
                      <a:pt x="1094" y="390"/>
                    </a:lnTo>
                    <a:lnTo>
                      <a:pt x="1086" y="444"/>
                    </a:lnTo>
                    <a:lnTo>
                      <a:pt x="1076" y="502"/>
                    </a:lnTo>
                    <a:lnTo>
                      <a:pt x="1062" y="566"/>
                    </a:lnTo>
                    <a:lnTo>
                      <a:pt x="1046" y="630"/>
                    </a:lnTo>
                    <a:lnTo>
                      <a:pt x="1028" y="694"/>
                    </a:lnTo>
                    <a:lnTo>
                      <a:pt x="1006" y="756"/>
                    </a:lnTo>
                    <a:lnTo>
                      <a:pt x="992" y="784"/>
                    </a:lnTo>
                    <a:lnTo>
                      <a:pt x="980" y="812"/>
                    </a:lnTo>
                    <a:lnTo>
                      <a:pt x="966" y="838"/>
                    </a:lnTo>
                    <a:lnTo>
                      <a:pt x="950" y="862"/>
                    </a:lnTo>
                    <a:lnTo>
                      <a:pt x="934" y="882"/>
                    </a:lnTo>
                    <a:lnTo>
                      <a:pt x="918" y="902"/>
                    </a:lnTo>
                    <a:lnTo>
                      <a:pt x="898" y="918"/>
                    </a:lnTo>
                    <a:lnTo>
                      <a:pt x="880" y="930"/>
                    </a:lnTo>
                    <a:lnTo>
                      <a:pt x="860" y="940"/>
                    </a:lnTo>
                    <a:lnTo>
                      <a:pt x="838" y="946"/>
                    </a:lnTo>
                    <a:lnTo>
                      <a:pt x="816" y="948"/>
                    </a:lnTo>
                    <a:lnTo>
                      <a:pt x="792" y="946"/>
                    </a:lnTo>
                    <a:lnTo>
                      <a:pt x="770" y="940"/>
                    </a:lnTo>
                    <a:lnTo>
                      <a:pt x="748" y="930"/>
                    </a:lnTo>
                    <a:lnTo>
                      <a:pt x="730" y="916"/>
                    </a:lnTo>
                    <a:lnTo>
                      <a:pt x="712" y="900"/>
                    </a:lnTo>
                    <a:lnTo>
                      <a:pt x="698" y="882"/>
                    </a:lnTo>
                    <a:lnTo>
                      <a:pt x="684" y="860"/>
                    </a:lnTo>
                    <a:lnTo>
                      <a:pt x="672" y="836"/>
                    </a:lnTo>
                    <a:lnTo>
                      <a:pt x="662" y="810"/>
                    </a:lnTo>
                    <a:lnTo>
                      <a:pt x="654" y="782"/>
                    </a:lnTo>
                    <a:lnTo>
                      <a:pt x="646" y="752"/>
                    </a:lnTo>
                    <a:lnTo>
                      <a:pt x="640" y="720"/>
                    </a:lnTo>
                    <a:lnTo>
                      <a:pt x="636" y="688"/>
                    </a:lnTo>
                    <a:lnTo>
                      <a:pt x="628" y="622"/>
                    </a:lnTo>
                    <a:lnTo>
                      <a:pt x="626" y="554"/>
                    </a:lnTo>
                    <a:lnTo>
                      <a:pt x="626" y="488"/>
                    </a:lnTo>
                    <a:lnTo>
                      <a:pt x="628" y="422"/>
                    </a:lnTo>
                    <a:lnTo>
                      <a:pt x="632" y="362"/>
                    </a:lnTo>
                    <a:lnTo>
                      <a:pt x="638" y="308"/>
                    </a:lnTo>
                    <a:lnTo>
                      <a:pt x="648" y="228"/>
                    </a:lnTo>
                    <a:lnTo>
                      <a:pt x="652" y="198"/>
                    </a:lnTo>
                    <a:lnTo>
                      <a:pt x="558" y="140"/>
                    </a:lnTo>
                    <a:lnTo>
                      <a:pt x="556" y="170"/>
                    </a:lnTo>
                    <a:lnTo>
                      <a:pt x="546" y="250"/>
                    </a:lnTo>
                    <a:lnTo>
                      <a:pt x="538" y="304"/>
                    </a:lnTo>
                    <a:lnTo>
                      <a:pt x="530" y="364"/>
                    </a:lnTo>
                    <a:lnTo>
                      <a:pt x="518" y="426"/>
                    </a:lnTo>
                    <a:lnTo>
                      <a:pt x="504" y="492"/>
                    </a:lnTo>
                    <a:lnTo>
                      <a:pt x="486" y="556"/>
                    </a:lnTo>
                    <a:lnTo>
                      <a:pt x="468" y="618"/>
                    </a:lnTo>
                    <a:lnTo>
                      <a:pt x="456" y="648"/>
                    </a:lnTo>
                    <a:lnTo>
                      <a:pt x="446" y="676"/>
                    </a:lnTo>
                    <a:lnTo>
                      <a:pt x="434" y="702"/>
                    </a:lnTo>
                    <a:lnTo>
                      <a:pt x="420" y="726"/>
                    </a:lnTo>
                    <a:lnTo>
                      <a:pt x="408" y="748"/>
                    </a:lnTo>
                    <a:lnTo>
                      <a:pt x="392" y="768"/>
                    </a:lnTo>
                    <a:lnTo>
                      <a:pt x="378" y="784"/>
                    </a:lnTo>
                    <a:lnTo>
                      <a:pt x="362" y="798"/>
                    </a:lnTo>
                    <a:lnTo>
                      <a:pt x="346" y="808"/>
                    </a:lnTo>
                    <a:lnTo>
                      <a:pt x="328" y="816"/>
                    </a:lnTo>
                    <a:lnTo>
                      <a:pt x="310" y="818"/>
                    </a:lnTo>
                    <a:lnTo>
                      <a:pt x="290" y="818"/>
                    </a:lnTo>
                    <a:lnTo>
                      <a:pt x="270" y="812"/>
                    </a:lnTo>
                    <a:lnTo>
                      <a:pt x="254" y="804"/>
                    </a:lnTo>
                    <a:lnTo>
                      <a:pt x="238" y="792"/>
                    </a:lnTo>
                    <a:lnTo>
                      <a:pt x="222" y="776"/>
                    </a:lnTo>
                    <a:lnTo>
                      <a:pt x="208" y="758"/>
                    </a:lnTo>
                    <a:lnTo>
                      <a:pt x="196" y="738"/>
                    </a:lnTo>
                    <a:lnTo>
                      <a:pt x="186" y="716"/>
                    </a:lnTo>
                    <a:lnTo>
                      <a:pt x="176" y="692"/>
                    </a:lnTo>
                    <a:lnTo>
                      <a:pt x="166" y="664"/>
                    </a:lnTo>
                    <a:lnTo>
                      <a:pt x="158" y="636"/>
                    </a:lnTo>
                    <a:lnTo>
                      <a:pt x="146" y="576"/>
                    </a:lnTo>
                    <a:lnTo>
                      <a:pt x="136" y="512"/>
                    </a:lnTo>
                    <a:lnTo>
                      <a:pt x="130" y="448"/>
                    </a:lnTo>
                    <a:lnTo>
                      <a:pt x="124" y="384"/>
                    </a:lnTo>
                    <a:lnTo>
                      <a:pt x="122" y="320"/>
                    </a:lnTo>
                    <a:lnTo>
                      <a:pt x="122" y="262"/>
                    </a:lnTo>
                    <a:lnTo>
                      <a:pt x="122" y="210"/>
                    </a:lnTo>
                    <a:lnTo>
                      <a:pt x="124" y="134"/>
                    </a:lnTo>
                    <a:lnTo>
                      <a:pt x="126" y="104"/>
                    </a:lnTo>
                    <a:lnTo>
                      <a:pt x="1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24" name="Freeform 15"/>
              <p:cNvSpPr>
                <a:spLocks/>
              </p:cNvSpPr>
              <p:nvPr userDrawn="1"/>
            </p:nvSpPr>
            <p:spPr bwMode="auto">
              <a:xfrm>
                <a:off x="3836" y="-1907"/>
                <a:ext cx="3541" cy="1781"/>
              </a:xfrm>
              <a:custGeom>
                <a:avLst/>
                <a:gdLst>
                  <a:gd name="T0" fmla="*/ 158 w 3532"/>
                  <a:gd name="T1" fmla="*/ 458 h 1786"/>
                  <a:gd name="T2" fmla="*/ 4 w 3532"/>
                  <a:gd name="T3" fmla="*/ 950 h 1786"/>
                  <a:gd name="T4" fmla="*/ 50 w 3532"/>
                  <a:gd name="T5" fmla="*/ 1278 h 1786"/>
                  <a:gd name="T6" fmla="*/ 130 w 3532"/>
                  <a:gd name="T7" fmla="*/ 1402 h 1786"/>
                  <a:gd name="T8" fmla="*/ 380 w 3532"/>
                  <a:gd name="T9" fmla="*/ 1332 h 1786"/>
                  <a:gd name="T10" fmla="*/ 556 w 3532"/>
                  <a:gd name="T11" fmla="*/ 1430 h 1786"/>
                  <a:gd name="T12" fmla="*/ 730 w 3532"/>
                  <a:gd name="T13" fmla="*/ 1520 h 1786"/>
                  <a:gd name="T14" fmla="*/ 991 w 3532"/>
                  <a:gd name="T15" fmla="*/ 1356 h 1786"/>
                  <a:gd name="T16" fmla="*/ 1132 w 3532"/>
                  <a:gd name="T17" fmla="*/ 1567 h 1786"/>
                  <a:gd name="T18" fmla="*/ 1318 w 3532"/>
                  <a:gd name="T19" fmla="*/ 1612 h 1786"/>
                  <a:gd name="T20" fmla="*/ 1564 w 3532"/>
                  <a:gd name="T21" fmla="*/ 1392 h 1786"/>
                  <a:gd name="T22" fmla="*/ 1760 w 3532"/>
                  <a:gd name="T23" fmla="*/ 1636 h 1786"/>
                  <a:gd name="T24" fmla="*/ 2000 w 3532"/>
                  <a:gd name="T25" fmla="*/ 1658 h 1786"/>
                  <a:gd name="T26" fmla="*/ 2215 w 3532"/>
                  <a:gd name="T27" fmla="*/ 1424 h 1786"/>
                  <a:gd name="T28" fmla="*/ 2404 w 3532"/>
                  <a:gd name="T29" fmla="*/ 1571 h 1786"/>
                  <a:gd name="T30" fmla="*/ 2596 w 3532"/>
                  <a:gd name="T31" fmla="*/ 1535 h 1786"/>
                  <a:gd name="T32" fmla="*/ 2770 w 3532"/>
                  <a:gd name="T33" fmla="*/ 1362 h 1786"/>
                  <a:gd name="T34" fmla="*/ 2978 w 3532"/>
                  <a:gd name="T35" fmla="*/ 1492 h 1786"/>
                  <a:gd name="T36" fmla="*/ 3178 w 3532"/>
                  <a:gd name="T37" fmla="*/ 1384 h 1786"/>
                  <a:gd name="T38" fmla="*/ 3349 w 3532"/>
                  <a:gd name="T39" fmla="*/ 1256 h 1786"/>
                  <a:gd name="T40" fmla="*/ 3592 w 3532"/>
                  <a:gd name="T41" fmla="*/ 1394 h 1786"/>
                  <a:gd name="T42" fmla="*/ 3678 w 3532"/>
                  <a:gd name="T43" fmla="*/ 1320 h 1786"/>
                  <a:gd name="T44" fmla="*/ 3712 w 3532"/>
                  <a:gd name="T45" fmla="*/ 1036 h 1786"/>
                  <a:gd name="T46" fmla="*/ 3642 w 3532"/>
                  <a:gd name="T47" fmla="*/ 616 h 1786"/>
                  <a:gd name="T48" fmla="*/ 3410 w 3532"/>
                  <a:gd name="T49" fmla="*/ 186 h 1786"/>
                  <a:gd name="T50" fmla="*/ 3318 w 3532"/>
                  <a:gd name="T51" fmla="*/ 264 h 1786"/>
                  <a:gd name="T52" fmla="*/ 3572 w 3532"/>
                  <a:gd name="T53" fmla="*/ 736 h 1786"/>
                  <a:gd name="T54" fmla="*/ 3584 w 3532"/>
                  <a:gd name="T55" fmla="*/ 1193 h 1786"/>
                  <a:gd name="T56" fmla="*/ 3439 w 3532"/>
                  <a:gd name="T57" fmla="*/ 1191 h 1786"/>
                  <a:gd name="T58" fmla="*/ 3274 w 3532"/>
                  <a:gd name="T59" fmla="*/ 948 h 1786"/>
                  <a:gd name="T60" fmla="*/ 3040 w 3532"/>
                  <a:gd name="T61" fmla="*/ 494 h 1786"/>
                  <a:gd name="T62" fmla="*/ 3160 w 3532"/>
                  <a:gd name="T63" fmla="*/ 1012 h 1786"/>
                  <a:gd name="T64" fmla="*/ 3106 w 3532"/>
                  <a:gd name="T65" fmla="*/ 1282 h 1786"/>
                  <a:gd name="T66" fmla="*/ 2922 w 3532"/>
                  <a:gd name="T67" fmla="*/ 1332 h 1786"/>
                  <a:gd name="T68" fmla="*/ 2796 w 3532"/>
                  <a:gd name="T69" fmla="*/ 1136 h 1786"/>
                  <a:gd name="T70" fmla="*/ 2605 w 3532"/>
                  <a:gd name="T71" fmla="*/ 696 h 1786"/>
                  <a:gd name="T72" fmla="*/ 2631 w 3532"/>
                  <a:gd name="T73" fmla="*/ 1209 h 1786"/>
                  <a:gd name="T74" fmla="*/ 2530 w 3532"/>
                  <a:gd name="T75" fmla="*/ 1410 h 1786"/>
                  <a:gd name="T76" fmla="*/ 2382 w 3532"/>
                  <a:gd name="T77" fmla="*/ 1382 h 1786"/>
                  <a:gd name="T78" fmla="*/ 2232 w 3532"/>
                  <a:gd name="T79" fmla="*/ 1060 h 1786"/>
                  <a:gd name="T80" fmla="*/ 2090 w 3532"/>
                  <a:gd name="T81" fmla="*/ 824 h 1786"/>
                  <a:gd name="T82" fmla="*/ 2108 w 3532"/>
                  <a:gd name="T83" fmla="*/ 1230 h 1786"/>
                  <a:gd name="T84" fmla="*/ 1970 w 3532"/>
                  <a:gd name="T85" fmla="*/ 1490 h 1786"/>
                  <a:gd name="T86" fmla="*/ 1806 w 3532"/>
                  <a:gd name="T87" fmla="*/ 1514 h 1786"/>
                  <a:gd name="T88" fmla="*/ 1690 w 3532"/>
                  <a:gd name="T89" fmla="*/ 1350 h 1786"/>
                  <a:gd name="T90" fmla="*/ 1658 w 3532"/>
                  <a:gd name="T91" fmla="*/ 930 h 1786"/>
                  <a:gd name="T92" fmla="*/ 1504 w 3532"/>
                  <a:gd name="T93" fmla="*/ 1120 h 1786"/>
                  <a:gd name="T94" fmla="*/ 1334 w 3532"/>
                  <a:gd name="T95" fmla="*/ 1452 h 1786"/>
                  <a:gd name="T96" fmla="*/ 1216 w 3532"/>
                  <a:gd name="T97" fmla="*/ 1466 h 1786"/>
                  <a:gd name="T98" fmla="*/ 1118 w 3532"/>
                  <a:gd name="T99" fmla="*/ 1248 h 1786"/>
                  <a:gd name="T100" fmla="*/ 1098 w 3532"/>
                  <a:gd name="T101" fmla="*/ 836 h 1786"/>
                  <a:gd name="T102" fmla="*/ 978 w 3532"/>
                  <a:gd name="T103" fmla="*/ 1034 h 1786"/>
                  <a:gd name="T104" fmla="*/ 850 w 3532"/>
                  <a:gd name="T105" fmla="*/ 1328 h 1786"/>
                  <a:gd name="T106" fmla="*/ 704 w 3532"/>
                  <a:gd name="T107" fmla="*/ 1366 h 1786"/>
                  <a:gd name="T108" fmla="*/ 615 w 3532"/>
                  <a:gd name="T109" fmla="*/ 1230 h 1786"/>
                  <a:gd name="T110" fmla="*/ 619 w 3532"/>
                  <a:gd name="T111" fmla="*/ 880 h 1786"/>
                  <a:gd name="T112" fmla="*/ 552 w 3532"/>
                  <a:gd name="T113" fmla="*/ 608 h 1786"/>
                  <a:gd name="T114" fmla="*/ 436 w 3532"/>
                  <a:gd name="T115" fmla="*/ 1078 h 1786"/>
                  <a:gd name="T116" fmla="*/ 242 w 3532"/>
                  <a:gd name="T117" fmla="*/ 1252 h 1786"/>
                  <a:gd name="T118" fmla="*/ 140 w 3532"/>
                  <a:gd name="T119" fmla="*/ 1241 h 1786"/>
                  <a:gd name="T120" fmla="*/ 126 w 3532"/>
                  <a:gd name="T121" fmla="*/ 1006 h 1786"/>
                  <a:gd name="T122" fmla="*/ 378 w 3532"/>
                  <a:gd name="T123" fmla="*/ 344 h 178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532" h="1786">
                    <a:moveTo>
                      <a:pt x="434" y="0"/>
                    </a:moveTo>
                    <a:lnTo>
                      <a:pt x="434" y="0"/>
                    </a:lnTo>
                    <a:lnTo>
                      <a:pt x="404" y="40"/>
                    </a:lnTo>
                    <a:lnTo>
                      <a:pt x="372" y="90"/>
                    </a:lnTo>
                    <a:lnTo>
                      <a:pt x="330" y="154"/>
                    </a:lnTo>
                    <a:lnTo>
                      <a:pt x="284" y="232"/>
                    </a:lnTo>
                    <a:lnTo>
                      <a:pt x="234" y="322"/>
                    </a:lnTo>
                    <a:lnTo>
                      <a:pt x="182" y="424"/>
                    </a:lnTo>
                    <a:lnTo>
                      <a:pt x="158" y="478"/>
                    </a:lnTo>
                    <a:lnTo>
                      <a:pt x="134" y="532"/>
                    </a:lnTo>
                    <a:lnTo>
                      <a:pt x="110" y="590"/>
                    </a:lnTo>
                    <a:lnTo>
                      <a:pt x="88" y="648"/>
                    </a:lnTo>
                    <a:lnTo>
                      <a:pt x="68" y="706"/>
                    </a:lnTo>
                    <a:lnTo>
                      <a:pt x="50" y="766"/>
                    </a:lnTo>
                    <a:lnTo>
                      <a:pt x="34" y="828"/>
                    </a:lnTo>
                    <a:lnTo>
                      <a:pt x="22" y="888"/>
                    </a:lnTo>
                    <a:lnTo>
                      <a:pt x="12" y="950"/>
                    </a:lnTo>
                    <a:lnTo>
                      <a:pt x="4" y="1010"/>
                    </a:lnTo>
                    <a:lnTo>
                      <a:pt x="0" y="1070"/>
                    </a:lnTo>
                    <a:lnTo>
                      <a:pt x="2" y="1130"/>
                    </a:lnTo>
                    <a:lnTo>
                      <a:pt x="6" y="1188"/>
                    </a:lnTo>
                    <a:lnTo>
                      <a:pt x="10" y="1218"/>
                    </a:lnTo>
                    <a:lnTo>
                      <a:pt x="16" y="1246"/>
                    </a:lnTo>
                    <a:lnTo>
                      <a:pt x="22" y="1274"/>
                    </a:lnTo>
                    <a:lnTo>
                      <a:pt x="30" y="1302"/>
                    </a:lnTo>
                    <a:lnTo>
                      <a:pt x="40" y="1330"/>
                    </a:lnTo>
                    <a:lnTo>
                      <a:pt x="50" y="1358"/>
                    </a:lnTo>
                    <a:lnTo>
                      <a:pt x="62" y="1384"/>
                    </a:lnTo>
                    <a:lnTo>
                      <a:pt x="74" y="1410"/>
                    </a:lnTo>
                    <a:lnTo>
                      <a:pt x="90" y="1436"/>
                    </a:lnTo>
                    <a:lnTo>
                      <a:pt x="106" y="1460"/>
                    </a:lnTo>
                    <a:lnTo>
                      <a:pt x="110" y="1466"/>
                    </a:lnTo>
                    <a:lnTo>
                      <a:pt x="114" y="1470"/>
                    </a:lnTo>
                    <a:lnTo>
                      <a:pt x="122" y="1476"/>
                    </a:lnTo>
                    <a:lnTo>
                      <a:pt x="130" y="1482"/>
                    </a:lnTo>
                    <a:lnTo>
                      <a:pt x="142" y="1488"/>
                    </a:lnTo>
                    <a:lnTo>
                      <a:pt x="158" y="1490"/>
                    </a:lnTo>
                    <a:lnTo>
                      <a:pt x="176" y="1492"/>
                    </a:lnTo>
                    <a:lnTo>
                      <a:pt x="198" y="1490"/>
                    </a:lnTo>
                    <a:lnTo>
                      <a:pt x="222" y="1486"/>
                    </a:lnTo>
                    <a:lnTo>
                      <a:pt x="250" y="1476"/>
                    </a:lnTo>
                    <a:lnTo>
                      <a:pt x="284" y="1460"/>
                    </a:lnTo>
                    <a:lnTo>
                      <a:pt x="320" y="1440"/>
                    </a:lnTo>
                    <a:lnTo>
                      <a:pt x="360" y="1412"/>
                    </a:lnTo>
                    <a:lnTo>
                      <a:pt x="406" y="1376"/>
                    </a:lnTo>
                    <a:lnTo>
                      <a:pt x="456" y="1332"/>
                    </a:lnTo>
                    <a:lnTo>
                      <a:pt x="462" y="1354"/>
                    </a:lnTo>
                    <a:lnTo>
                      <a:pt x="470" y="1378"/>
                    </a:lnTo>
                    <a:lnTo>
                      <a:pt x="480" y="1408"/>
                    </a:lnTo>
                    <a:lnTo>
                      <a:pt x="496" y="1440"/>
                    </a:lnTo>
                    <a:lnTo>
                      <a:pt x="514" y="1476"/>
                    </a:lnTo>
                    <a:lnTo>
                      <a:pt x="536" y="1510"/>
                    </a:lnTo>
                    <a:lnTo>
                      <a:pt x="548" y="1526"/>
                    </a:lnTo>
                    <a:lnTo>
                      <a:pt x="562" y="1542"/>
                    </a:lnTo>
                    <a:lnTo>
                      <a:pt x="576" y="1556"/>
                    </a:lnTo>
                    <a:lnTo>
                      <a:pt x="592" y="1568"/>
                    </a:lnTo>
                    <a:lnTo>
                      <a:pt x="610" y="1580"/>
                    </a:lnTo>
                    <a:lnTo>
                      <a:pt x="628" y="1588"/>
                    </a:lnTo>
                    <a:lnTo>
                      <a:pt x="648" y="1594"/>
                    </a:lnTo>
                    <a:lnTo>
                      <a:pt x="668" y="1598"/>
                    </a:lnTo>
                    <a:lnTo>
                      <a:pt x="690" y="1600"/>
                    </a:lnTo>
                    <a:lnTo>
                      <a:pt x="712" y="1598"/>
                    </a:lnTo>
                    <a:lnTo>
                      <a:pt x="738" y="1592"/>
                    </a:lnTo>
                    <a:lnTo>
                      <a:pt x="764" y="1584"/>
                    </a:lnTo>
                    <a:lnTo>
                      <a:pt x="790" y="1570"/>
                    </a:lnTo>
                    <a:lnTo>
                      <a:pt x="818" y="1554"/>
                    </a:lnTo>
                    <a:lnTo>
                      <a:pt x="848" y="1532"/>
                    </a:lnTo>
                    <a:lnTo>
                      <a:pt x="880" y="1504"/>
                    </a:lnTo>
                    <a:lnTo>
                      <a:pt x="914" y="1474"/>
                    </a:lnTo>
                    <a:lnTo>
                      <a:pt x="948" y="1436"/>
                    </a:lnTo>
                    <a:lnTo>
                      <a:pt x="956" y="1462"/>
                    </a:lnTo>
                    <a:lnTo>
                      <a:pt x="968" y="1490"/>
                    </a:lnTo>
                    <a:lnTo>
                      <a:pt x="984" y="1524"/>
                    </a:lnTo>
                    <a:lnTo>
                      <a:pt x="1004" y="1562"/>
                    </a:lnTo>
                    <a:lnTo>
                      <a:pt x="1028" y="1602"/>
                    </a:lnTo>
                    <a:lnTo>
                      <a:pt x="1042" y="1622"/>
                    </a:lnTo>
                    <a:lnTo>
                      <a:pt x="1056" y="1640"/>
                    </a:lnTo>
                    <a:lnTo>
                      <a:pt x="1072" y="1658"/>
                    </a:lnTo>
                    <a:lnTo>
                      <a:pt x="1090" y="1674"/>
                    </a:lnTo>
                    <a:lnTo>
                      <a:pt x="1106" y="1688"/>
                    </a:lnTo>
                    <a:lnTo>
                      <a:pt x="1126" y="1700"/>
                    </a:lnTo>
                    <a:lnTo>
                      <a:pt x="1146" y="1710"/>
                    </a:lnTo>
                    <a:lnTo>
                      <a:pt x="1166" y="1718"/>
                    </a:lnTo>
                    <a:lnTo>
                      <a:pt x="1188" y="1722"/>
                    </a:lnTo>
                    <a:lnTo>
                      <a:pt x="1210" y="1722"/>
                    </a:lnTo>
                    <a:lnTo>
                      <a:pt x="1234" y="1720"/>
                    </a:lnTo>
                    <a:lnTo>
                      <a:pt x="1258" y="1712"/>
                    </a:lnTo>
                    <a:lnTo>
                      <a:pt x="1284" y="1702"/>
                    </a:lnTo>
                    <a:lnTo>
                      <a:pt x="1310" y="1686"/>
                    </a:lnTo>
                    <a:lnTo>
                      <a:pt x="1336" y="1664"/>
                    </a:lnTo>
                    <a:lnTo>
                      <a:pt x="1364" y="1638"/>
                    </a:lnTo>
                    <a:lnTo>
                      <a:pt x="1394" y="1606"/>
                    </a:lnTo>
                    <a:lnTo>
                      <a:pt x="1422" y="1568"/>
                    </a:lnTo>
                    <a:lnTo>
                      <a:pt x="1454" y="1524"/>
                    </a:lnTo>
                    <a:lnTo>
                      <a:pt x="1484" y="1472"/>
                    </a:lnTo>
                    <a:lnTo>
                      <a:pt x="1498" y="1500"/>
                    </a:lnTo>
                    <a:lnTo>
                      <a:pt x="1516" y="1532"/>
                    </a:lnTo>
                    <a:lnTo>
                      <a:pt x="1538" y="1570"/>
                    </a:lnTo>
                    <a:lnTo>
                      <a:pt x="1566" y="1614"/>
                    </a:lnTo>
                    <a:lnTo>
                      <a:pt x="1600" y="1658"/>
                    </a:lnTo>
                    <a:lnTo>
                      <a:pt x="1618" y="1678"/>
                    </a:lnTo>
                    <a:lnTo>
                      <a:pt x="1638" y="1700"/>
                    </a:lnTo>
                    <a:lnTo>
                      <a:pt x="1658" y="1718"/>
                    </a:lnTo>
                    <a:lnTo>
                      <a:pt x="1680" y="1736"/>
                    </a:lnTo>
                    <a:lnTo>
                      <a:pt x="1702" y="1752"/>
                    </a:lnTo>
                    <a:lnTo>
                      <a:pt x="1724" y="1766"/>
                    </a:lnTo>
                    <a:lnTo>
                      <a:pt x="1748" y="1776"/>
                    </a:lnTo>
                    <a:lnTo>
                      <a:pt x="1772" y="1782"/>
                    </a:lnTo>
                    <a:lnTo>
                      <a:pt x="1796" y="1786"/>
                    </a:lnTo>
                    <a:lnTo>
                      <a:pt x="1822" y="1786"/>
                    </a:lnTo>
                    <a:lnTo>
                      <a:pt x="1848" y="1782"/>
                    </a:lnTo>
                    <a:lnTo>
                      <a:pt x="1874" y="1772"/>
                    </a:lnTo>
                    <a:lnTo>
                      <a:pt x="1900" y="1758"/>
                    </a:lnTo>
                    <a:lnTo>
                      <a:pt x="1928" y="1738"/>
                    </a:lnTo>
                    <a:lnTo>
                      <a:pt x="1956" y="1712"/>
                    </a:lnTo>
                    <a:lnTo>
                      <a:pt x="1982" y="1682"/>
                    </a:lnTo>
                    <a:lnTo>
                      <a:pt x="2010" y="1642"/>
                    </a:lnTo>
                    <a:lnTo>
                      <a:pt x="2038" y="1598"/>
                    </a:lnTo>
                    <a:lnTo>
                      <a:pt x="2066" y="1544"/>
                    </a:lnTo>
                    <a:lnTo>
                      <a:pt x="2092" y="1484"/>
                    </a:lnTo>
                    <a:lnTo>
                      <a:pt x="2106" y="1504"/>
                    </a:lnTo>
                    <a:lnTo>
                      <a:pt x="2120" y="1524"/>
                    </a:lnTo>
                    <a:lnTo>
                      <a:pt x="2142" y="1550"/>
                    </a:lnTo>
                    <a:lnTo>
                      <a:pt x="2166" y="1578"/>
                    </a:lnTo>
                    <a:lnTo>
                      <a:pt x="2196" y="1606"/>
                    </a:lnTo>
                    <a:lnTo>
                      <a:pt x="2212" y="1620"/>
                    </a:lnTo>
                    <a:lnTo>
                      <a:pt x="2228" y="1632"/>
                    </a:lnTo>
                    <a:lnTo>
                      <a:pt x="2246" y="1642"/>
                    </a:lnTo>
                    <a:lnTo>
                      <a:pt x="2264" y="1654"/>
                    </a:lnTo>
                    <a:lnTo>
                      <a:pt x="2284" y="1662"/>
                    </a:lnTo>
                    <a:lnTo>
                      <a:pt x="2304" y="1668"/>
                    </a:lnTo>
                    <a:lnTo>
                      <a:pt x="2324" y="1672"/>
                    </a:lnTo>
                    <a:lnTo>
                      <a:pt x="2344" y="1674"/>
                    </a:lnTo>
                    <a:lnTo>
                      <a:pt x="2364" y="1674"/>
                    </a:lnTo>
                    <a:lnTo>
                      <a:pt x="2386" y="1670"/>
                    </a:lnTo>
                    <a:lnTo>
                      <a:pt x="2406" y="1662"/>
                    </a:lnTo>
                    <a:lnTo>
                      <a:pt x="2428" y="1652"/>
                    </a:lnTo>
                    <a:lnTo>
                      <a:pt x="2450" y="1636"/>
                    </a:lnTo>
                    <a:lnTo>
                      <a:pt x="2470" y="1618"/>
                    </a:lnTo>
                    <a:lnTo>
                      <a:pt x="2492" y="1594"/>
                    </a:lnTo>
                    <a:lnTo>
                      <a:pt x="2514" y="1566"/>
                    </a:lnTo>
                    <a:lnTo>
                      <a:pt x="2534" y="1534"/>
                    </a:lnTo>
                    <a:lnTo>
                      <a:pt x="2554" y="1496"/>
                    </a:lnTo>
                    <a:lnTo>
                      <a:pt x="2576" y="1452"/>
                    </a:lnTo>
                    <a:lnTo>
                      <a:pt x="2596" y="1402"/>
                    </a:lnTo>
                    <a:lnTo>
                      <a:pt x="2610" y="1422"/>
                    </a:lnTo>
                    <a:lnTo>
                      <a:pt x="2630" y="1442"/>
                    </a:lnTo>
                    <a:lnTo>
                      <a:pt x="2654" y="1466"/>
                    </a:lnTo>
                    <a:lnTo>
                      <a:pt x="2684" y="1494"/>
                    </a:lnTo>
                    <a:lnTo>
                      <a:pt x="2718" y="1520"/>
                    </a:lnTo>
                    <a:lnTo>
                      <a:pt x="2736" y="1532"/>
                    </a:lnTo>
                    <a:lnTo>
                      <a:pt x="2754" y="1542"/>
                    </a:lnTo>
                    <a:lnTo>
                      <a:pt x="2774" y="1552"/>
                    </a:lnTo>
                    <a:lnTo>
                      <a:pt x="2794" y="1560"/>
                    </a:lnTo>
                    <a:lnTo>
                      <a:pt x="2814" y="1568"/>
                    </a:lnTo>
                    <a:lnTo>
                      <a:pt x="2834" y="1572"/>
                    </a:lnTo>
                    <a:lnTo>
                      <a:pt x="2856" y="1574"/>
                    </a:lnTo>
                    <a:lnTo>
                      <a:pt x="2876" y="1572"/>
                    </a:lnTo>
                    <a:lnTo>
                      <a:pt x="2898" y="1568"/>
                    </a:lnTo>
                    <a:lnTo>
                      <a:pt x="2918" y="1560"/>
                    </a:lnTo>
                    <a:lnTo>
                      <a:pt x="2940" y="1550"/>
                    </a:lnTo>
                    <a:lnTo>
                      <a:pt x="2960" y="1534"/>
                    </a:lnTo>
                    <a:lnTo>
                      <a:pt x="2980" y="1516"/>
                    </a:lnTo>
                    <a:lnTo>
                      <a:pt x="2998" y="1492"/>
                    </a:lnTo>
                    <a:lnTo>
                      <a:pt x="3018" y="1464"/>
                    </a:lnTo>
                    <a:lnTo>
                      <a:pt x="3036" y="1430"/>
                    </a:lnTo>
                    <a:lnTo>
                      <a:pt x="3052" y="1390"/>
                    </a:lnTo>
                    <a:lnTo>
                      <a:pt x="3068" y="1346"/>
                    </a:lnTo>
                    <a:lnTo>
                      <a:pt x="3084" y="1296"/>
                    </a:lnTo>
                    <a:lnTo>
                      <a:pt x="3098" y="1238"/>
                    </a:lnTo>
                    <a:lnTo>
                      <a:pt x="3110" y="1252"/>
                    </a:lnTo>
                    <a:lnTo>
                      <a:pt x="3142" y="1288"/>
                    </a:lnTo>
                    <a:lnTo>
                      <a:pt x="3188" y="1336"/>
                    </a:lnTo>
                    <a:lnTo>
                      <a:pt x="3216" y="1362"/>
                    </a:lnTo>
                    <a:lnTo>
                      <a:pt x="3244" y="1388"/>
                    </a:lnTo>
                    <a:lnTo>
                      <a:pt x="3276" y="1412"/>
                    </a:lnTo>
                    <a:lnTo>
                      <a:pt x="3306" y="1434"/>
                    </a:lnTo>
                    <a:lnTo>
                      <a:pt x="3338" y="1452"/>
                    </a:lnTo>
                    <a:lnTo>
                      <a:pt x="3368" y="1464"/>
                    </a:lnTo>
                    <a:lnTo>
                      <a:pt x="3384" y="1470"/>
                    </a:lnTo>
                    <a:lnTo>
                      <a:pt x="3398" y="1472"/>
                    </a:lnTo>
                    <a:lnTo>
                      <a:pt x="3412" y="1474"/>
                    </a:lnTo>
                    <a:lnTo>
                      <a:pt x="3426" y="1472"/>
                    </a:lnTo>
                    <a:lnTo>
                      <a:pt x="3438" y="1470"/>
                    </a:lnTo>
                    <a:lnTo>
                      <a:pt x="3450" y="1466"/>
                    </a:lnTo>
                    <a:lnTo>
                      <a:pt x="3460" y="1458"/>
                    </a:lnTo>
                    <a:lnTo>
                      <a:pt x="3472" y="1448"/>
                    </a:lnTo>
                    <a:lnTo>
                      <a:pt x="3480" y="1436"/>
                    </a:lnTo>
                    <a:lnTo>
                      <a:pt x="3490" y="1420"/>
                    </a:lnTo>
                    <a:lnTo>
                      <a:pt x="3498" y="1400"/>
                    </a:lnTo>
                    <a:lnTo>
                      <a:pt x="3506" y="1376"/>
                    </a:lnTo>
                    <a:lnTo>
                      <a:pt x="3512" y="1350"/>
                    </a:lnTo>
                    <a:lnTo>
                      <a:pt x="3518" y="1322"/>
                    </a:lnTo>
                    <a:lnTo>
                      <a:pt x="3524" y="1290"/>
                    </a:lnTo>
                    <a:lnTo>
                      <a:pt x="3528" y="1256"/>
                    </a:lnTo>
                    <a:lnTo>
                      <a:pt x="3530" y="1218"/>
                    </a:lnTo>
                    <a:lnTo>
                      <a:pt x="3532" y="1180"/>
                    </a:lnTo>
                    <a:lnTo>
                      <a:pt x="3532" y="1138"/>
                    </a:lnTo>
                    <a:lnTo>
                      <a:pt x="3532" y="1096"/>
                    </a:lnTo>
                    <a:lnTo>
                      <a:pt x="3530" y="1052"/>
                    </a:lnTo>
                    <a:lnTo>
                      <a:pt x="3528" y="1006"/>
                    </a:lnTo>
                    <a:lnTo>
                      <a:pt x="3522" y="958"/>
                    </a:lnTo>
                    <a:lnTo>
                      <a:pt x="3516" y="910"/>
                    </a:lnTo>
                    <a:lnTo>
                      <a:pt x="3510" y="860"/>
                    </a:lnTo>
                    <a:lnTo>
                      <a:pt x="3500" y="810"/>
                    </a:lnTo>
                    <a:lnTo>
                      <a:pt x="3488" y="758"/>
                    </a:lnTo>
                    <a:lnTo>
                      <a:pt x="3476" y="708"/>
                    </a:lnTo>
                    <a:lnTo>
                      <a:pt x="3462" y="656"/>
                    </a:lnTo>
                    <a:lnTo>
                      <a:pt x="3446" y="604"/>
                    </a:lnTo>
                    <a:lnTo>
                      <a:pt x="3428" y="552"/>
                    </a:lnTo>
                    <a:lnTo>
                      <a:pt x="3408" y="500"/>
                    </a:lnTo>
                    <a:lnTo>
                      <a:pt x="3386" y="450"/>
                    </a:lnTo>
                    <a:lnTo>
                      <a:pt x="3360" y="398"/>
                    </a:lnTo>
                    <a:lnTo>
                      <a:pt x="3334" y="348"/>
                    </a:lnTo>
                    <a:lnTo>
                      <a:pt x="3306" y="300"/>
                    </a:lnTo>
                    <a:lnTo>
                      <a:pt x="3274" y="252"/>
                    </a:lnTo>
                    <a:lnTo>
                      <a:pt x="3242" y="206"/>
                    </a:lnTo>
                    <a:lnTo>
                      <a:pt x="3206" y="160"/>
                    </a:lnTo>
                    <a:lnTo>
                      <a:pt x="3168" y="116"/>
                    </a:lnTo>
                    <a:lnTo>
                      <a:pt x="3062" y="34"/>
                    </a:lnTo>
                    <a:lnTo>
                      <a:pt x="3038" y="128"/>
                    </a:lnTo>
                    <a:lnTo>
                      <a:pt x="3062" y="154"/>
                    </a:lnTo>
                    <a:lnTo>
                      <a:pt x="3088" y="186"/>
                    </a:lnTo>
                    <a:lnTo>
                      <a:pt x="3120" y="230"/>
                    </a:lnTo>
                    <a:lnTo>
                      <a:pt x="3158" y="284"/>
                    </a:lnTo>
                    <a:lnTo>
                      <a:pt x="3200" y="348"/>
                    </a:lnTo>
                    <a:lnTo>
                      <a:pt x="3242" y="420"/>
                    </a:lnTo>
                    <a:lnTo>
                      <a:pt x="3284" y="500"/>
                    </a:lnTo>
                    <a:lnTo>
                      <a:pt x="3304" y="542"/>
                    </a:lnTo>
                    <a:lnTo>
                      <a:pt x="3324" y="586"/>
                    </a:lnTo>
                    <a:lnTo>
                      <a:pt x="3344" y="632"/>
                    </a:lnTo>
                    <a:lnTo>
                      <a:pt x="3360" y="678"/>
                    </a:lnTo>
                    <a:lnTo>
                      <a:pt x="3376" y="726"/>
                    </a:lnTo>
                    <a:lnTo>
                      <a:pt x="3392" y="776"/>
                    </a:lnTo>
                    <a:lnTo>
                      <a:pt x="3404" y="826"/>
                    </a:lnTo>
                    <a:lnTo>
                      <a:pt x="3414" y="878"/>
                    </a:lnTo>
                    <a:lnTo>
                      <a:pt x="3422" y="930"/>
                    </a:lnTo>
                    <a:lnTo>
                      <a:pt x="3426" y="982"/>
                    </a:lnTo>
                    <a:lnTo>
                      <a:pt x="3428" y="1036"/>
                    </a:lnTo>
                    <a:lnTo>
                      <a:pt x="3428" y="1090"/>
                    </a:lnTo>
                    <a:lnTo>
                      <a:pt x="3424" y="1144"/>
                    </a:lnTo>
                    <a:lnTo>
                      <a:pt x="3416" y="1198"/>
                    </a:lnTo>
                    <a:lnTo>
                      <a:pt x="3404" y="1254"/>
                    </a:lnTo>
                    <a:lnTo>
                      <a:pt x="3390" y="1308"/>
                    </a:lnTo>
                    <a:lnTo>
                      <a:pt x="3380" y="1310"/>
                    </a:lnTo>
                    <a:lnTo>
                      <a:pt x="3368" y="1310"/>
                    </a:lnTo>
                    <a:lnTo>
                      <a:pt x="3352" y="1306"/>
                    </a:lnTo>
                    <a:lnTo>
                      <a:pt x="3332" y="1298"/>
                    </a:lnTo>
                    <a:lnTo>
                      <a:pt x="3308" y="1286"/>
                    </a:lnTo>
                    <a:lnTo>
                      <a:pt x="3282" y="1266"/>
                    </a:lnTo>
                    <a:lnTo>
                      <a:pt x="3268" y="1252"/>
                    </a:lnTo>
                    <a:lnTo>
                      <a:pt x="3252" y="1236"/>
                    </a:lnTo>
                    <a:lnTo>
                      <a:pt x="3236" y="1218"/>
                    </a:lnTo>
                    <a:lnTo>
                      <a:pt x="3220" y="1198"/>
                    </a:lnTo>
                    <a:lnTo>
                      <a:pt x="3204" y="1174"/>
                    </a:lnTo>
                    <a:lnTo>
                      <a:pt x="3186" y="1148"/>
                    </a:lnTo>
                    <a:lnTo>
                      <a:pt x="3168" y="1118"/>
                    </a:lnTo>
                    <a:lnTo>
                      <a:pt x="3150" y="1084"/>
                    </a:lnTo>
                    <a:lnTo>
                      <a:pt x="3132" y="1048"/>
                    </a:lnTo>
                    <a:lnTo>
                      <a:pt x="3114" y="1008"/>
                    </a:lnTo>
                    <a:lnTo>
                      <a:pt x="3094" y="962"/>
                    </a:lnTo>
                    <a:lnTo>
                      <a:pt x="3076" y="914"/>
                    </a:lnTo>
                    <a:lnTo>
                      <a:pt x="3056" y="862"/>
                    </a:lnTo>
                    <a:lnTo>
                      <a:pt x="3036" y="804"/>
                    </a:lnTo>
                    <a:lnTo>
                      <a:pt x="3016" y="742"/>
                    </a:lnTo>
                    <a:lnTo>
                      <a:pt x="2996" y="674"/>
                    </a:lnTo>
                    <a:lnTo>
                      <a:pt x="2978" y="602"/>
                    </a:lnTo>
                    <a:lnTo>
                      <a:pt x="2958" y="526"/>
                    </a:lnTo>
                    <a:lnTo>
                      <a:pt x="2888" y="514"/>
                    </a:lnTo>
                    <a:lnTo>
                      <a:pt x="2898" y="548"/>
                    </a:lnTo>
                    <a:lnTo>
                      <a:pt x="2924" y="636"/>
                    </a:lnTo>
                    <a:lnTo>
                      <a:pt x="2938" y="696"/>
                    </a:lnTo>
                    <a:lnTo>
                      <a:pt x="2954" y="764"/>
                    </a:lnTo>
                    <a:lnTo>
                      <a:pt x="2970" y="838"/>
                    </a:lnTo>
                    <a:lnTo>
                      <a:pt x="2984" y="916"/>
                    </a:lnTo>
                    <a:lnTo>
                      <a:pt x="2994" y="994"/>
                    </a:lnTo>
                    <a:lnTo>
                      <a:pt x="3000" y="1072"/>
                    </a:lnTo>
                    <a:lnTo>
                      <a:pt x="3002" y="1110"/>
                    </a:lnTo>
                    <a:lnTo>
                      <a:pt x="3000" y="1148"/>
                    </a:lnTo>
                    <a:lnTo>
                      <a:pt x="3000" y="1184"/>
                    </a:lnTo>
                    <a:lnTo>
                      <a:pt x="2996" y="1218"/>
                    </a:lnTo>
                    <a:lnTo>
                      <a:pt x="2990" y="1252"/>
                    </a:lnTo>
                    <a:lnTo>
                      <a:pt x="2982" y="1282"/>
                    </a:lnTo>
                    <a:lnTo>
                      <a:pt x="2972" y="1312"/>
                    </a:lnTo>
                    <a:lnTo>
                      <a:pt x="2960" y="1338"/>
                    </a:lnTo>
                    <a:lnTo>
                      <a:pt x="2946" y="1362"/>
                    </a:lnTo>
                    <a:lnTo>
                      <a:pt x="2930" y="1382"/>
                    </a:lnTo>
                    <a:lnTo>
                      <a:pt x="2910" y="1400"/>
                    </a:lnTo>
                    <a:lnTo>
                      <a:pt x="2888" y="1414"/>
                    </a:lnTo>
                    <a:lnTo>
                      <a:pt x="2864" y="1422"/>
                    </a:lnTo>
                    <a:lnTo>
                      <a:pt x="2842" y="1428"/>
                    </a:lnTo>
                    <a:lnTo>
                      <a:pt x="2820" y="1426"/>
                    </a:lnTo>
                    <a:lnTo>
                      <a:pt x="2800" y="1422"/>
                    </a:lnTo>
                    <a:lnTo>
                      <a:pt x="2782" y="1412"/>
                    </a:lnTo>
                    <a:lnTo>
                      <a:pt x="2764" y="1400"/>
                    </a:lnTo>
                    <a:lnTo>
                      <a:pt x="2746" y="1384"/>
                    </a:lnTo>
                    <a:lnTo>
                      <a:pt x="2732" y="1364"/>
                    </a:lnTo>
                    <a:lnTo>
                      <a:pt x="2716" y="1340"/>
                    </a:lnTo>
                    <a:lnTo>
                      <a:pt x="2702" y="1316"/>
                    </a:lnTo>
                    <a:lnTo>
                      <a:pt x="2690" y="1288"/>
                    </a:lnTo>
                    <a:lnTo>
                      <a:pt x="2678" y="1260"/>
                    </a:lnTo>
                    <a:lnTo>
                      <a:pt x="2666" y="1228"/>
                    </a:lnTo>
                    <a:lnTo>
                      <a:pt x="2656" y="1196"/>
                    </a:lnTo>
                    <a:lnTo>
                      <a:pt x="2638" y="1128"/>
                    </a:lnTo>
                    <a:lnTo>
                      <a:pt x="2624" y="1060"/>
                    </a:lnTo>
                    <a:lnTo>
                      <a:pt x="2612" y="992"/>
                    </a:lnTo>
                    <a:lnTo>
                      <a:pt x="2602" y="928"/>
                    </a:lnTo>
                    <a:lnTo>
                      <a:pt x="2594" y="870"/>
                    </a:lnTo>
                    <a:lnTo>
                      <a:pt x="2586" y="782"/>
                    </a:lnTo>
                    <a:lnTo>
                      <a:pt x="2584" y="748"/>
                    </a:lnTo>
                    <a:lnTo>
                      <a:pt x="2478" y="736"/>
                    </a:lnTo>
                    <a:lnTo>
                      <a:pt x="2482" y="766"/>
                    </a:lnTo>
                    <a:lnTo>
                      <a:pt x="2492" y="850"/>
                    </a:lnTo>
                    <a:lnTo>
                      <a:pt x="2498" y="906"/>
                    </a:lnTo>
                    <a:lnTo>
                      <a:pt x="2504" y="968"/>
                    </a:lnTo>
                    <a:lnTo>
                      <a:pt x="2508" y="1034"/>
                    </a:lnTo>
                    <a:lnTo>
                      <a:pt x="2508" y="1104"/>
                    </a:lnTo>
                    <a:lnTo>
                      <a:pt x="2508" y="1174"/>
                    </a:lnTo>
                    <a:lnTo>
                      <a:pt x="2504" y="1242"/>
                    </a:lnTo>
                    <a:lnTo>
                      <a:pt x="2500" y="1276"/>
                    </a:lnTo>
                    <a:lnTo>
                      <a:pt x="2496" y="1308"/>
                    </a:lnTo>
                    <a:lnTo>
                      <a:pt x="2490" y="1338"/>
                    </a:lnTo>
                    <a:lnTo>
                      <a:pt x="2484" y="1366"/>
                    </a:lnTo>
                    <a:lnTo>
                      <a:pt x="2474" y="1394"/>
                    </a:lnTo>
                    <a:lnTo>
                      <a:pt x="2466" y="1418"/>
                    </a:lnTo>
                    <a:lnTo>
                      <a:pt x="2454" y="1440"/>
                    </a:lnTo>
                    <a:lnTo>
                      <a:pt x="2442" y="1460"/>
                    </a:lnTo>
                    <a:lnTo>
                      <a:pt x="2426" y="1478"/>
                    </a:lnTo>
                    <a:lnTo>
                      <a:pt x="2410" y="1490"/>
                    </a:lnTo>
                    <a:lnTo>
                      <a:pt x="2392" y="1500"/>
                    </a:lnTo>
                    <a:lnTo>
                      <a:pt x="2374" y="1506"/>
                    </a:lnTo>
                    <a:lnTo>
                      <a:pt x="2352" y="1510"/>
                    </a:lnTo>
                    <a:lnTo>
                      <a:pt x="2332" y="1506"/>
                    </a:lnTo>
                    <a:lnTo>
                      <a:pt x="2314" y="1500"/>
                    </a:lnTo>
                    <a:lnTo>
                      <a:pt x="2296" y="1492"/>
                    </a:lnTo>
                    <a:lnTo>
                      <a:pt x="2278" y="1478"/>
                    </a:lnTo>
                    <a:lnTo>
                      <a:pt x="2262" y="1462"/>
                    </a:lnTo>
                    <a:lnTo>
                      <a:pt x="2246" y="1442"/>
                    </a:lnTo>
                    <a:lnTo>
                      <a:pt x="2232" y="1420"/>
                    </a:lnTo>
                    <a:lnTo>
                      <a:pt x="2218" y="1396"/>
                    </a:lnTo>
                    <a:lnTo>
                      <a:pt x="2204" y="1370"/>
                    </a:lnTo>
                    <a:lnTo>
                      <a:pt x="2192" y="1342"/>
                    </a:lnTo>
                    <a:lnTo>
                      <a:pt x="2180" y="1312"/>
                    </a:lnTo>
                    <a:lnTo>
                      <a:pt x="2158" y="1250"/>
                    </a:lnTo>
                    <a:lnTo>
                      <a:pt x="2138" y="1186"/>
                    </a:lnTo>
                    <a:lnTo>
                      <a:pt x="2120" y="1120"/>
                    </a:lnTo>
                    <a:lnTo>
                      <a:pt x="2106" y="1056"/>
                    </a:lnTo>
                    <a:lnTo>
                      <a:pt x="2094" y="996"/>
                    </a:lnTo>
                    <a:lnTo>
                      <a:pt x="2086" y="942"/>
                    </a:lnTo>
                    <a:lnTo>
                      <a:pt x="2072" y="860"/>
                    </a:lnTo>
                    <a:lnTo>
                      <a:pt x="2068" y="830"/>
                    </a:lnTo>
                    <a:lnTo>
                      <a:pt x="1976" y="806"/>
                    </a:lnTo>
                    <a:lnTo>
                      <a:pt x="1982" y="832"/>
                    </a:lnTo>
                    <a:lnTo>
                      <a:pt x="1990" y="864"/>
                    </a:lnTo>
                    <a:lnTo>
                      <a:pt x="1998" y="904"/>
                    </a:lnTo>
                    <a:lnTo>
                      <a:pt x="2006" y="952"/>
                    </a:lnTo>
                    <a:lnTo>
                      <a:pt x="2014" y="1008"/>
                    </a:lnTo>
                    <a:lnTo>
                      <a:pt x="2018" y="1070"/>
                    </a:lnTo>
                    <a:lnTo>
                      <a:pt x="2020" y="1134"/>
                    </a:lnTo>
                    <a:lnTo>
                      <a:pt x="2020" y="1202"/>
                    </a:lnTo>
                    <a:lnTo>
                      <a:pt x="2016" y="1236"/>
                    </a:lnTo>
                    <a:lnTo>
                      <a:pt x="2012" y="1270"/>
                    </a:lnTo>
                    <a:lnTo>
                      <a:pt x="2008" y="1304"/>
                    </a:lnTo>
                    <a:lnTo>
                      <a:pt x="2000" y="1338"/>
                    </a:lnTo>
                    <a:lnTo>
                      <a:pt x="1992" y="1370"/>
                    </a:lnTo>
                    <a:lnTo>
                      <a:pt x="1980" y="1402"/>
                    </a:lnTo>
                    <a:lnTo>
                      <a:pt x="1968" y="1434"/>
                    </a:lnTo>
                    <a:lnTo>
                      <a:pt x="1952" y="1464"/>
                    </a:lnTo>
                    <a:lnTo>
                      <a:pt x="1936" y="1492"/>
                    </a:lnTo>
                    <a:lnTo>
                      <a:pt x="1916" y="1520"/>
                    </a:lnTo>
                    <a:lnTo>
                      <a:pt x="1894" y="1546"/>
                    </a:lnTo>
                    <a:lnTo>
                      <a:pt x="1870" y="1570"/>
                    </a:lnTo>
                    <a:lnTo>
                      <a:pt x="1842" y="1592"/>
                    </a:lnTo>
                    <a:lnTo>
                      <a:pt x="1812" y="1612"/>
                    </a:lnTo>
                    <a:lnTo>
                      <a:pt x="1798" y="1614"/>
                    </a:lnTo>
                    <a:lnTo>
                      <a:pt x="1784" y="1614"/>
                    </a:lnTo>
                    <a:lnTo>
                      <a:pt x="1764" y="1612"/>
                    </a:lnTo>
                    <a:lnTo>
                      <a:pt x="1742" y="1606"/>
                    </a:lnTo>
                    <a:lnTo>
                      <a:pt x="1730" y="1600"/>
                    </a:lnTo>
                    <a:lnTo>
                      <a:pt x="1718" y="1594"/>
                    </a:lnTo>
                    <a:lnTo>
                      <a:pt x="1704" y="1584"/>
                    </a:lnTo>
                    <a:lnTo>
                      <a:pt x="1692" y="1574"/>
                    </a:lnTo>
                    <a:lnTo>
                      <a:pt x="1678" y="1562"/>
                    </a:lnTo>
                    <a:lnTo>
                      <a:pt x="1666" y="1546"/>
                    </a:lnTo>
                    <a:lnTo>
                      <a:pt x="1654" y="1528"/>
                    </a:lnTo>
                    <a:lnTo>
                      <a:pt x="1642" y="1508"/>
                    </a:lnTo>
                    <a:lnTo>
                      <a:pt x="1630" y="1486"/>
                    </a:lnTo>
                    <a:lnTo>
                      <a:pt x="1620" y="1460"/>
                    </a:lnTo>
                    <a:lnTo>
                      <a:pt x="1610" y="1430"/>
                    </a:lnTo>
                    <a:lnTo>
                      <a:pt x="1600" y="1398"/>
                    </a:lnTo>
                    <a:lnTo>
                      <a:pt x="1592" y="1362"/>
                    </a:lnTo>
                    <a:lnTo>
                      <a:pt x="1586" y="1322"/>
                    </a:lnTo>
                    <a:lnTo>
                      <a:pt x="1580" y="1278"/>
                    </a:lnTo>
                    <a:lnTo>
                      <a:pt x="1576" y="1228"/>
                    </a:lnTo>
                    <a:lnTo>
                      <a:pt x="1574" y="1176"/>
                    </a:lnTo>
                    <a:lnTo>
                      <a:pt x="1572" y="1118"/>
                    </a:lnTo>
                    <a:lnTo>
                      <a:pt x="1574" y="1056"/>
                    </a:lnTo>
                    <a:lnTo>
                      <a:pt x="1578" y="990"/>
                    </a:lnTo>
                    <a:lnTo>
                      <a:pt x="1582" y="918"/>
                    </a:lnTo>
                    <a:lnTo>
                      <a:pt x="1590" y="840"/>
                    </a:lnTo>
                    <a:lnTo>
                      <a:pt x="1496" y="794"/>
                    </a:lnTo>
                    <a:lnTo>
                      <a:pt x="1492" y="828"/>
                    </a:lnTo>
                    <a:lnTo>
                      <a:pt x="1478" y="914"/>
                    </a:lnTo>
                    <a:lnTo>
                      <a:pt x="1456" y="1038"/>
                    </a:lnTo>
                    <a:lnTo>
                      <a:pt x="1442" y="1108"/>
                    </a:lnTo>
                    <a:lnTo>
                      <a:pt x="1424" y="1180"/>
                    </a:lnTo>
                    <a:lnTo>
                      <a:pt x="1406" y="1252"/>
                    </a:lnTo>
                    <a:lnTo>
                      <a:pt x="1384" y="1322"/>
                    </a:lnTo>
                    <a:lnTo>
                      <a:pt x="1360" y="1386"/>
                    </a:lnTo>
                    <a:lnTo>
                      <a:pt x="1348" y="1416"/>
                    </a:lnTo>
                    <a:lnTo>
                      <a:pt x="1334" y="1444"/>
                    </a:lnTo>
                    <a:lnTo>
                      <a:pt x="1320" y="1470"/>
                    </a:lnTo>
                    <a:lnTo>
                      <a:pt x="1306" y="1494"/>
                    </a:lnTo>
                    <a:lnTo>
                      <a:pt x="1290" y="1514"/>
                    </a:lnTo>
                    <a:lnTo>
                      <a:pt x="1274" y="1532"/>
                    </a:lnTo>
                    <a:lnTo>
                      <a:pt x="1258" y="1546"/>
                    </a:lnTo>
                    <a:lnTo>
                      <a:pt x="1240" y="1556"/>
                    </a:lnTo>
                    <a:lnTo>
                      <a:pt x="1222" y="1564"/>
                    </a:lnTo>
                    <a:lnTo>
                      <a:pt x="1204" y="1566"/>
                    </a:lnTo>
                    <a:lnTo>
                      <a:pt x="1196" y="1564"/>
                    </a:lnTo>
                    <a:lnTo>
                      <a:pt x="1186" y="1562"/>
                    </a:lnTo>
                    <a:lnTo>
                      <a:pt x="1172" y="1556"/>
                    </a:lnTo>
                    <a:lnTo>
                      <a:pt x="1156" y="1546"/>
                    </a:lnTo>
                    <a:lnTo>
                      <a:pt x="1140" y="1532"/>
                    </a:lnTo>
                    <a:lnTo>
                      <a:pt x="1122" y="1510"/>
                    </a:lnTo>
                    <a:lnTo>
                      <a:pt x="1106" y="1480"/>
                    </a:lnTo>
                    <a:lnTo>
                      <a:pt x="1096" y="1460"/>
                    </a:lnTo>
                    <a:lnTo>
                      <a:pt x="1088" y="1440"/>
                    </a:lnTo>
                    <a:lnTo>
                      <a:pt x="1080" y="1416"/>
                    </a:lnTo>
                    <a:lnTo>
                      <a:pt x="1072" y="1390"/>
                    </a:lnTo>
                    <a:lnTo>
                      <a:pt x="1064" y="1362"/>
                    </a:lnTo>
                    <a:lnTo>
                      <a:pt x="1058" y="1328"/>
                    </a:lnTo>
                    <a:lnTo>
                      <a:pt x="1052" y="1294"/>
                    </a:lnTo>
                    <a:lnTo>
                      <a:pt x="1046" y="1254"/>
                    </a:lnTo>
                    <a:lnTo>
                      <a:pt x="1042" y="1212"/>
                    </a:lnTo>
                    <a:lnTo>
                      <a:pt x="1038" y="1166"/>
                    </a:lnTo>
                    <a:lnTo>
                      <a:pt x="1036" y="1116"/>
                    </a:lnTo>
                    <a:lnTo>
                      <a:pt x="1034" y="1064"/>
                    </a:lnTo>
                    <a:lnTo>
                      <a:pt x="1034" y="1006"/>
                    </a:lnTo>
                    <a:lnTo>
                      <a:pt x="1034" y="944"/>
                    </a:lnTo>
                    <a:lnTo>
                      <a:pt x="1038" y="876"/>
                    </a:lnTo>
                    <a:lnTo>
                      <a:pt x="1040" y="806"/>
                    </a:lnTo>
                    <a:lnTo>
                      <a:pt x="970" y="736"/>
                    </a:lnTo>
                    <a:lnTo>
                      <a:pt x="970" y="766"/>
                    </a:lnTo>
                    <a:lnTo>
                      <a:pt x="966" y="848"/>
                    </a:lnTo>
                    <a:lnTo>
                      <a:pt x="962" y="902"/>
                    </a:lnTo>
                    <a:lnTo>
                      <a:pt x="956" y="962"/>
                    </a:lnTo>
                    <a:lnTo>
                      <a:pt x="948" y="1026"/>
                    </a:lnTo>
                    <a:lnTo>
                      <a:pt x="938" y="1094"/>
                    </a:lnTo>
                    <a:lnTo>
                      <a:pt x="922" y="1160"/>
                    </a:lnTo>
                    <a:lnTo>
                      <a:pt x="906" y="1226"/>
                    </a:lnTo>
                    <a:lnTo>
                      <a:pt x="894" y="1256"/>
                    </a:lnTo>
                    <a:lnTo>
                      <a:pt x="884" y="1286"/>
                    </a:lnTo>
                    <a:lnTo>
                      <a:pt x="870" y="1316"/>
                    </a:lnTo>
                    <a:lnTo>
                      <a:pt x="858" y="1342"/>
                    </a:lnTo>
                    <a:lnTo>
                      <a:pt x="842" y="1366"/>
                    </a:lnTo>
                    <a:lnTo>
                      <a:pt x="826" y="1388"/>
                    </a:lnTo>
                    <a:lnTo>
                      <a:pt x="810" y="1408"/>
                    </a:lnTo>
                    <a:lnTo>
                      <a:pt x="790" y="1426"/>
                    </a:lnTo>
                    <a:lnTo>
                      <a:pt x="770" y="1440"/>
                    </a:lnTo>
                    <a:lnTo>
                      <a:pt x="750" y="1450"/>
                    </a:lnTo>
                    <a:lnTo>
                      <a:pt x="726" y="1458"/>
                    </a:lnTo>
                    <a:lnTo>
                      <a:pt x="702" y="1460"/>
                    </a:lnTo>
                    <a:lnTo>
                      <a:pt x="690" y="1458"/>
                    </a:lnTo>
                    <a:lnTo>
                      <a:pt x="678" y="1454"/>
                    </a:lnTo>
                    <a:lnTo>
                      <a:pt x="664" y="1446"/>
                    </a:lnTo>
                    <a:lnTo>
                      <a:pt x="646" y="1434"/>
                    </a:lnTo>
                    <a:lnTo>
                      <a:pt x="638" y="1424"/>
                    </a:lnTo>
                    <a:lnTo>
                      <a:pt x="628" y="1414"/>
                    </a:lnTo>
                    <a:lnTo>
                      <a:pt x="620" y="1402"/>
                    </a:lnTo>
                    <a:lnTo>
                      <a:pt x="612" y="1386"/>
                    </a:lnTo>
                    <a:lnTo>
                      <a:pt x="602" y="1370"/>
                    </a:lnTo>
                    <a:lnTo>
                      <a:pt x="596" y="1350"/>
                    </a:lnTo>
                    <a:lnTo>
                      <a:pt x="588" y="1328"/>
                    </a:lnTo>
                    <a:lnTo>
                      <a:pt x="582" y="1304"/>
                    </a:lnTo>
                    <a:lnTo>
                      <a:pt x="576" y="1276"/>
                    </a:lnTo>
                    <a:lnTo>
                      <a:pt x="572" y="1246"/>
                    </a:lnTo>
                    <a:lnTo>
                      <a:pt x="570" y="1212"/>
                    </a:lnTo>
                    <a:lnTo>
                      <a:pt x="568" y="1176"/>
                    </a:lnTo>
                    <a:lnTo>
                      <a:pt x="568" y="1134"/>
                    </a:lnTo>
                    <a:lnTo>
                      <a:pt x="568" y="1090"/>
                    </a:lnTo>
                    <a:lnTo>
                      <a:pt x="572" y="1042"/>
                    </a:lnTo>
                    <a:lnTo>
                      <a:pt x="576" y="990"/>
                    </a:lnTo>
                    <a:lnTo>
                      <a:pt x="584" y="934"/>
                    </a:lnTo>
                    <a:lnTo>
                      <a:pt x="594" y="874"/>
                    </a:lnTo>
                    <a:lnTo>
                      <a:pt x="604" y="808"/>
                    </a:lnTo>
                    <a:lnTo>
                      <a:pt x="620" y="738"/>
                    </a:lnTo>
                    <a:lnTo>
                      <a:pt x="636" y="664"/>
                    </a:lnTo>
                    <a:lnTo>
                      <a:pt x="656" y="584"/>
                    </a:lnTo>
                    <a:lnTo>
                      <a:pt x="538" y="538"/>
                    </a:lnTo>
                    <a:lnTo>
                      <a:pt x="538" y="568"/>
                    </a:lnTo>
                    <a:lnTo>
                      <a:pt x="532" y="648"/>
                    </a:lnTo>
                    <a:lnTo>
                      <a:pt x="526" y="702"/>
                    </a:lnTo>
                    <a:lnTo>
                      <a:pt x="518" y="764"/>
                    </a:lnTo>
                    <a:lnTo>
                      <a:pt x="508" y="830"/>
                    </a:lnTo>
                    <a:lnTo>
                      <a:pt x="494" y="900"/>
                    </a:lnTo>
                    <a:lnTo>
                      <a:pt x="478" y="970"/>
                    </a:lnTo>
                    <a:lnTo>
                      <a:pt x="456" y="1040"/>
                    </a:lnTo>
                    <a:lnTo>
                      <a:pt x="444" y="1074"/>
                    </a:lnTo>
                    <a:lnTo>
                      <a:pt x="430" y="1106"/>
                    </a:lnTo>
                    <a:lnTo>
                      <a:pt x="416" y="1138"/>
                    </a:lnTo>
                    <a:lnTo>
                      <a:pt x="400" y="1168"/>
                    </a:lnTo>
                    <a:lnTo>
                      <a:pt x="384" y="1196"/>
                    </a:lnTo>
                    <a:lnTo>
                      <a:pt x="364" y="1224"/>
                    </a:lnTo>
                    <a:lnTo>
                      <a:pt x="344" y="1248"/>
                    </a:lnTo>
                    <a:lnTo>
                      <a:pt x="324" y="1270"/>
                    </a:lnTo>
                    <a:lnTo>
                      <a:pt x="300" y="1290"/>
                    </a:lnTo>
                    <a:lnTo>
                      <a:pt x="276" y="1308"/>
                    </a:lnTo>
                    <a:lnTo>
                      <a:pt x="250" y="1322"/>
                    </a:lnTo>
                    <a:lnTo>
                      <a:pt x="222" y="1332"/>
                    </a:lnTo>
                    <a:lnTo>
                      <a:pt x="210" y="1336"/>
                    </a:lnTo>
                    <a:lnTo>
                      <a:pt x="196" y="1338"/>
                    </a:lnTo>
                    <a:lnTo>
                      <a:pt x="184" y="1338"/>
                    </a:lnTo>
                    <a:lnTo>
                      <a:pt x="174" y="1336"/>
                    </a:lnTo>
                    <a:lnTo>
                      <a:pt x="164" y="1334"/>
                    </a:lnTo>
                    <a:lnTo>
                      <a:pt x="156" y="1330"/>
                    </a:lnTo>
                    <a:lnTo>
                      <a:pt x="148" y="1324"/>
                    </a:lnTo>
                    <a:lnTo>
                      <a:pt x="140" y="1318"/>
                    </a:lnTo>
                    <a:lnTo>
                      <a:pt x="134" y="1310"/>
                    </a:lnTo>
                    <a:lnTo>
                      <a:pt x="128" y="1300"/>
                    </a:lnTo>
                    <a:lnTo>
                      <a:pt x="120" y="1278"/>
                    </a:lnTo>
                    <a:lnTo>
                      <a:pt x="114" y="1250"/>
                    </a:lnTo>
                    <a:lnTo>
                      <a:pt x="112" y="1220"/>
                    </a:lnTo>
                    <a:lnTo>
                      <a:pt x="112" y="1186"/>
                    </a:lnTo>
                    <a:lnTo>
                      <a:pt x="114" y="1148"/>
                    </a:lnTo>
                    <a:lnTo>
                      <a:pt x="120" y="1108"/>
                    </a:lnTo>
                    <a:lnTo>
                      <a:pt x="126" y="1066"/>
                    </a:lnTo>
                    <a:lnTo>
                      <a:pt x="134" y="1020"/>
                    </a:lnTo>
                    <a:lnTo>
                      <a:pt x="146" y="974"/>
                    </a:lnTo>
                    <a:lnTo>
                      <a:pt x="170" y="878"/>
                    </a:lnTo>
                    <a:lnTo>
                      <a:pt x="200" y="778"/>
                    </a:lnTo>
                    <a:lnTo>
                      <a:pt x="232" y="682"/>
                    </a:lnTo>
                    <a:lnTo>
                      <a:pt x="266" y="588"/>
                    </a:lnTo>
                    <a:lnTo>
                      <a:pt x="298" y="502"/>
                    </a:lnTo>
                    <a:lnTo>
                      <a:pt x="330" y="426"/>
                    </a:lnTo>
                    <a:lnTo>
                      <a:pt x="358" y="364"/>
                    </a:lnTo>
                    <a:lnTo>
                      <a:pt x="382" y="318"/>
                    </a:lnTo>
                    <a:lnTo>
                      <a:pt x="390" y="302"/>
                    </a:lnTo>
                    <a:lnTo>
                      <a:pt x="398" y="292"/>
                    </a:lnTo>
                    <a:lnTo>
                      <a:pt x="456" y="222"/>
                    </a:lnTo>
                    <a:lnTo>
                      <a:pt x="43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25" name="Freeform 16"/>
              <p:cNvSpPr>
                <a:spLocks/>
              </p:cNvSpPr>
              <p:nvPr userDrawn="1"/>
            </p:nvSpPr>
            <p:spPr bwMode="auto">
              <a:xfrm>
                <a:off x="635" y="-3148"/>
                <a:ext cx="3501" cy="2761"/>
              </a:xfrm>
              <a:custGeom>
                <a:avLst/>
                <a:gdLst>
                  <a:gd name="T0" fmla="*/ 2958 w 3504"/>
                  <a:gd name="T1" fmla="*/ 1910 h 2760"/>
                  <a:gd name="T2" fmla="*/ 2396 w 3504"/>
                  <a:gd name="T3" fmla="*/ 1616 h 2760"/>
                  <a:gd name="T4" fmla="*/ 2470 w 3504"/>
                  <a:gd name="T5" fmla="*/ 1102 h 2760"/>
                  <a:gd name="T6" fmla="*/ 2292 w 3504"/>
                  <a:gd name="T7" fmla="*/ 376 h 2760"/>
                  <a:gd name="T8" fmla="*/ 1660 w 3504"/>
                  <a:gd name="T9" fmla="*/ 22 h 2760"/>
                  <a:gd name="T10" fmla="*/ 788 w 3504"/>
                  <a:gd name="T11" fmla="*/ 88 h 2760"/>
                  <a:gd name="T12" fmla="*/ 142 w 3504"/>
                  <a:gd name="T13" fmla="*/ 310 h 2760"/>
                  <a:gd name="T14" fmla="*/ 22 w 3504"/>
                  <a:gd name="T15" fmla="*/ 222 h 2760"/>
                  <a:gd name="T16" fmla="*/ 126 w 3504"/>
                  <a:gd name="T17" fmla="*/ 510 h 2760"/>
                  <a:gd name="T18" fmla="*/ 536 w 3504"/>
                  <a:gd name="T19" fmla="*/ 642 h 2760"/>
                  <a:gd name="T20" fmla="*/ 756 w 3504"/>
                  <a:gd name="T21" fmla="*/ 898 h 2760"/>
                  <a:gd name="T22" fmla="*/ 1030 w 3504"/>
                  <a:gd name="T23" fmla="*/ 1052 h 2760"/>
                  <a:gd name="T24" fmla="*/ 1278 w 3504"/>
                  <a:gd name="T25" fmla="*/ 1116 h 2760"/>
                  <a:gd name="T26" fmla="*/ 1516 w 3504"/>
                  <a:gd name="T27" fmla="*/ 1294 h 2760"/>
                  <a:gd name="T28" fmla="*/ 1668 w 3504"/>
                  <a:gd name="T29" fmla="*/ 1568 h 2760"/>
                  <a:gd name="T30" fmla="*/ 1714 w 3504"/>
                  <a:gd name="T31" fmla="*/ 1936 h 2760"/>
                  <a:gd name="T32" fmla="*/ 1900 w 3504"/>
                  <a:gd name="T33" fmla="*/ 2092 h 2760"/>
                  <a:gd name="T34" fmla="*/ 2120 w 3504"/>
                  <a:gd name="T35" fmla="*/ 2366 h 2760"/>
                  <a:gd name="T36" fmla="*/ 2400 w 3504"/>
                  <a:gd name="T37" fmla="*/ 2530 h 2760"/>
                  <a:gd name="T38" fmla="*/ 2642 w 3504"/>
                  <a:gd name="T39" fmla="*/ 2546 h 2760"/>
                  <a:gd name="T40" fmla="*/ 2890 w 3504"/>
                  <a:gd name="T41" fmla="*/ 2664 h 2760"/>
                  <a:gd name="T42" fmla="*/ 3088 w 3504"/>
                  <a:gd name="T43" fmla="*/ 2772 h 2760"/>
                  <a:gd name="T44" fmla="*/ 3176 w 3504"/>
                  <a:gd name="T45" fmla="*/ 2566 h 2760"/>
                  <a:gd name="T46" fmla="*/ 3028 w 3504"/>
                  <a:gd name="T47" fmla="*/ 2462 h 2760"/>
                  <a:gd name="T48" fmla="*/ 2926 w 3504"/>
                  <a:gd name="T49" fmla="*/ 2394 h 2760"/>
                  <a:gd name="T50" fmla="*/ 2744 w 3504"/>
                  <a:gd name="T51" fmla="*/ 2502 h 2760"/>
                  <a:gd name="T52" fmla="*/ 2662 w 3504"/>
                  <a:gd name="T53" fmla="*/ 2256 h 2760"/>
                  <a:gd name="T54" fmla="*/ 2552 w 3504"/>
                  <a:gd name="T55" fmla="*/ 2378 h 2760"/>
                  <a:gd name="T56" fmla="*/ 2390 w 3504"/>
                  <a:gd name="T57" fmla="*/ 2350 h 2760"/>
                  <a:gd name="T58" fmla="*/ 2278 w 3504"/>
                  <a:gd name="T59" fmla="*/ 2062 h 2760"/>
                  <a:gd name="T60" fmla="*/ 2160 w 3504"/>
                  <a:gd name="T61" fmla="*/ 2202 h 2760"/>
                  <a:gd name="T62" fmla="*/ 2044 w 3504"/>
                  <a:gd name="T63" fmla="*/ 2120 h 2760"/>
                  <a:gd name="T64" fmla="*/ 1986 w 3504"/>
                  <a:gd name="T65" fmla="*/ 1902 h 2760"/>
                  <a:gd name="T66" fmla="*/ 1846 w 3504"/>
                  <a:gd name="T67" fmla="*/ 1936 h 2760"/>
                  <a:gd name="T68" fmla="*/ 1838 w 3504"/>
                  <a:gd name="T69" fmla="*/ 1568 h 2760"/>
                  <a:gd name="T70" fmla="*/ 1940 w 3504"/>
                  <a:gd name="T71" fmla="*/ 1190 h 2760"/>
                  <a:gd name="T72" fmla="*/ 1747 w 3504"/>
                  <a:gd name="T73" fmla="*/ 1438 h 2760"/>
                  <a:gd name="T74" fmla="*/ 1692 w 3504"/>
                  <a:gd name="T75" fmla="*/ 1232 h 2760"/>
                  <a:gd name="T76" fmla="*/ 1820 w 3504"/>
                  <a:gd name="T77" fmla="*/ 882 h 2760"/>
                  <a:gd name="T78" fmla="*/ 1592 w 3504"/>
                  <a:gd name="T79" fmla="*/ 1112 h 2760"/>
                  <a:gd name="T80" fmla="*/ 1440 w 3504"/>
                  <a:gd name="T81" fmla="*/ 1070 h 2760"/>
                  <a:gd name="T82" fmla="*/ 1614 w 3504"/>
                  <a:gd name="T83" fmla="*/ 606 h 2760"/>
                  <a:gd name="T84" fmla="*/ 1486 w 3504"/>
                  <a:gd name="T85" fmla="*/ 478 h 2760"/>
                  <a:gd name="T86" fmla="*/ 1230 w 3504"/>
                  <a:gd name="T87" fmla="*/ 686 h 2760"/>
                  <a:gd name="T88" fmla="*/ 1462 w 3504"/>
                  <a:gd name="T89" fmla="*/ 584 h 2760"/>
                  <a:gd name="T90" fmla="*/ 1452 w 3504"/>
                  <a:gd name="T91" fmla="*/ 716 h 2760"/>
                  <a:gd name="T92" fmla="*/ 1142 w 3504"/>
                  <a:gd name="T93" fmla="*/ 928 h 2760"/>
                  <a:gd name="T94" fmla="*/ 1182 w 3504"/>
                  <a:gd name="T95" fmla="*/ 568 h 2760"/>
                  <a:gd name="T96" fmla="*/ 1112 w 3504"/>
                  <a:gd name="T97" fmla="*/ 548 h 2760"/>
                  <a:gd name="T98" fmla="*/ 788 w 3504"/>
                  <a:gd name="T99" fmla="*/ 752 h 2760"/>
                  <a:gd name="T100" fmla="*/ 742 w 3504"/>
                  <a:gd name="T101" fmla="*/ 484 h 2760"/>
                  <a:gd name="T102" fmla="*/ 786 w 3504"/>
                  <a:gd name="T103" fmla="*/ 318 h 2760"/>
                  <a:gd name="T104" fmla="*/ 520 w 3504"/>
                  <a:gd name="T105" fmla="*/ 530 h 2760"/>
                  <a:gd name="T106" fmla="*/ 258 w 3504"/>
                  <a:gd name="T107" fmla="*/ 438 h 2760"/>
                  <a:gd name="T108" fmla="*/ 452 w 3504"/>
                  <a:gd name="T109" fmla="*/ 346 h 2760"/>
                  <a:gd name="T110" fmla="*/ 1584 w 3504"/>
                  <a:gd name="T111" fmla="*/ 106 h 2760"/>
                  <a:gd name="T112" fmla="*/ 2100 w 3504"/>
                  <a:gd name="T113" fmla="*/ 394 h 2760"/>
                  <a:gd name="T114" fmla="*/ 2292 w 3504"/>
                  <a:gd name="T115" fmla="*/ 1034 h 2760"/>
                  <a:gd name="T116" fmla="*/ 2124 w 3504"/>
                  <a:gd name="T117" fmla="*/ 1566 h 2760"/>
                  <a:gd name="T118" fmla="*/ 2724 w 3504"/>
                  <a:gd name="T119" fmla="*/ 2014 h 2760"/>
                  <a:gd name="T120" fmla="*/ 3066 w 3504"/>
                  <a:gd name="T121" fmla="*/ 2062 h 27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504" h="2760">
                    <a:moveTo>
                      <a:pt x="3422" y="1636"/>
                    </a:moveTo>
                    <a:lnTo>
                      <a:pt x="3422" y="1636"/>
                    </a:lnTo>
                    <a:lnTo>
                      <a:pt x="3374" y="1676"/>
                    </a:lnTo>
                    <a:lnTo>
                      <a:pt x="3322" y="1716"/>
                    </a:lnTo>
                    <a:lnTo>
                      <a:pt x="3260" y="1764"/>
                    </a:lnTo>
                    <a:lnTo>
                      <a:pt x="3196" y="1810"/>
                    </a:lnTo>
                    <a:lnTo>
                      <a:pt x="3162" y="1832"/>
                    </a:lnTo>
                    <a:lnTo>
                      <a:pt x="3132" y="1852"/>
                    </a:lnTo>
                    <a:lnTo>
                      <a:pt x="3104" y="1868"/>
                    </a:lnTo>
                    <a:lnTo>
                      <a:pt x="3078" y="1882"/>
                    </a:lnTo>
                    <a:lnTo>
                      <a:pt x="3056" y="1890"/>
                    </a:lnTo>
                    <a:lnTo>
                      <a:pt x="3046" y="1892"/>
                    </a:lnTo>
                    <a:lnTo>
                      <a:pt x="3038" y="1892"/>
                    </a:lnTo>
                    <a:lnTo>
                      <a:pt x="3018" y="1890"/>
                    </a:lnTo>
                    <a:lnTo>
                      <a:pt x="2988" y="1886"/>
                    </a:lnTo>
                    <a:lnTo>
                      <a:pt x="2952" y="1876"/>
                    </a:lnTo>
                    <a:lnTo>
                      <a:pt x="2910" y="1864"/>
                    </a:lnTo>
                    <a:lnTo>
                      <a:pt x="2862" y="1850"/>
                    </a:lnTo>
                    <a:lnTo>
                      <a:pt x="2812" y="1830"/>
                    </a:lnTo>
                    <a:lnTo>
                      <a:pt x="2758" y="1808"/>
                    </a:lnTo>
                    <a:lnTo>
                      <a:pt x="2704" y="1784"/>
                    </a:lnTo>
                    <a:lnTo>
                      <a:pt x="2650" y="1756"/>
                    </a:lnTo>
                    <a:lnTo>
                      <a:pt x="2596" y="1726"/>
                    </a:lnTo>
                    <a:lnTo>
                      <a:pt x="2546" y="1692"/>
                    </a:lnTo>
                    <a:lnTo>
                      <a:pt x="2522" y="1674"/>
                    </a:lnTo>
                    <a:lnTo>
                      <a:pt x="2498" y="1656"/>
                    </a:lnTo>
                    <a:lnTo>
                      <a:pt x="2476" y="1636"/>
                    </a:lnTo>
                    <a:lnTo>
                      <a:pt x="2456" y="1616"/>
                    </a:lnTo>
                    <a:lnTo>
                      <a:pt x="2436" y="1596"/>
                    </a:lnTo>
                    <a:lnTo>
                      <a:pt x="2420" y="1574"/>
                    </a:lnTo>
                    <a:lnTo>
                      <a:pt x="2404" y="1552"/>
                    </a:lnTo>
                    <a:lnTo>
                      <a:pt x="2392" y="1530"/>
                    </a:lnTo>
                    <a:lnTo>
                      <a:pt x="2380" y="1508"/>
                    </a:lnTo>
                    <a:lnTo>
                      <a:pt x="2372" y="1484"/>
                    </a:lnTo>
                    <a:lnTo>
                      <a:pt x="2388" y="1456"/>
                    </a:lnTo>
                    <a:lnTo>
                      <a:pt x="2404" y="1422"/>
                    </a:lnTo>
                    <a:lnTo>
                      <a:pt x="2426" y="1376"/>
                    </a:lnTo>
                    <a:lnTo>
                      <a:pt x="2448" y="1320"/>
                    </a:lnTo>
                    <a:lnTo>
                      <a:pt x="2472" y="1256"/>
                    </a:lnTo>
                    <a:lnTo>
                      <a:pt x="2482" y="1220"/>
                    </a:lnTo>
                    <a:lnTo>
                      <a:pt x="2492" y="1182"/>
                    </a:lnTo>
                    <a:lnTo>
                      <a:pt x="2502" y="1144"/>
                    </a:lnTo>
                    <a:lnTo>
                      <a:pt x="2510" y="1102"/>
                    </a:lnTo>
                    <a:lnTo>
                      <a:pt x="2516" y="1060"/>
                    </a:lnTo>
                    <a:lnTo>
                      <a:pt x="2522" y="1016"/>
                    </a:lnTo>
                    <a:lnTo>
                      <a:pt x="2524" y="970"/>
                    </a:lnTo>
                    <a:lnTo>
                      <a:pt x="2526" y="924"/>
                    </a:lnTo>
                    <a:lnTo>
                      <a:pt x="2524" y="876"/>
                    </a:lnTo>
                    <a:lnTo>
                      <a:pt x="2520" y="828"/>
                    </a:lnTo>
                    <a:lnTo>
                      <a:pt x="2514" y="778"/>
                    </a:lnTo>
                    <a:lnTo>
                      <a:pt x="2504" y="728"/>
                    </a:lnTo>
                    <a:lnTo>
                      <a:pt x="2492" y="678"/>
                    </a:lnTo>
                    <a:lnTo>
                      <a:pt x="2474" y="628"/>
                    </a:lnTo>
                    <a:lnTo>
                      <a:pt x="2454" y="578"/>
                    </a:lnTo>
                    <a:lnTo>
                      <a:pt x="2430" y="528"/>
                    </a:lnTo>
                    <a:lnTo>
                      <a:pt x="2402" y="476"/>
                    </a:lnTo>
                    <a:lnTo>
                      <a:pt x="2370" y="426"/>
                    </a:lnTo>
                    <a:lnTo>
                      <a:pt x="2332" y="376"/>
                    </a:lnTo>
                    <a:lnTo>
                      <a:pt x="2290" y="326"/>
                    </a:lnTo>
                    <a:lnTo>
                      <a:pt x="2266" y="302"/>
                    </a:lnTo>
                    <a:lnTo>
                      <a:pt x="2242" y="280"/>
                    </a:lnTo>
                    <a:lnTo>
                      <a:pt x="2218" y="258"/>
                    </a:lnTo>
                    <a:lnTo>
                      <a:pt x="2194" y="236"/>
                    </a:lnTo>
                    <a:lnTo>
                      <a:pt x="2142" y="198"/>
                    </a:lnTo>
                    <a:lnTo>
                      <a:pt x="2090" y="164"/>
                    </a:lnTo>
                    <a:lnTo>
                      <a:pt x="2034" y="134"/>
                    </a:lnTo>
                    <a:lnTo>
                      <a:pt x="1978" y="108"/>
                    </a:lnTo>
                    <a:lnTo>
                      <a:pt x="1920" y="84"/>
                    </a:lnTo>
                    <a:lnTo>
                      <a:pt x="1860" y="64"/>
                    </a:lnTo>
                    <a:lnTo>
                      <a:pt x="1802" y="48"/>
                    </a:lnTo>
                    <a:lnTo>
                      <a:pt x="1740" y="34"/>
                    </a:lnTo>
                    <a:lnTo>
                      <a:pt x="1680" y="22"/>
                    </a:lnTo>
                    <a:lnTo>
                      <a:pt x="1620" y="14"/>
                    </a:lnTo>
                    <a:lnTo>
                      <a:pt x="1560" y="8"/>
                    </a:lnTo>
                    <a:lnTo>
                      <a:pt x="1500" y="4"/>
                    </a:lnTo>
                    <a:lnTo>
                      <a:pt x="1442" y="2"/>
                    </a:lnTo>
                    <a:lnTo>
                      <a:pt x="1386" y="0"/>
                    </a:lnTo>
                    <a:lnTo>
                      <a:pt x="1330" y="2"/>
                    </a:lnTo>
                    <a:lnTo>
                      <a:pt x="1274" y="4"/>
                    </a:lnTo>
                    <a:lnTo>
                      <a:pt x="1172" y="12"/>
                    </a:lnTo>
                    <a:lnTo>
                      <a:pt x="1080" y="22"/>
                    </a:lnTo>
                    <a:lnTo>
                      <a:pt x="1000" y="36"/>
                    </a:lnTo>
                    <a:lnTo>
                      <a:pt x="932" y="48"/>
                    </a:lnTo>
                    <a:lnTo>
                      <a:pt x="882" y="58"/>
                    </a:lnTo>
                    <a:lnTo>
                      <a:pt x="840" y="70"/>
                    </a:lnTo>
                    <a:lnTo>
                      <a:pt x="808" y="88"/>
                    </a:lnTo>
                    <a:lnTo>
                      <a:pt x="724" y="138"/>
                    </a:lnTo>
                    <a:lnTo>
                      <a:pt x="666" y="168"/>
                    </a:lnTo>
                    <a:lnTo>
                      <a:pt x="604" y="200"/>
                    </a:lnTo>
                    <a:lnTo>
                      <a:pt x="536" y="232"/>
                    </a:lnTo>
                    <a:lnTo>
                      <a:pt x="466" y="262"/>
                    </a:lnTo>
                    <a:lnTo>
                      <a:pt x="396" y="288"/>
                    </a:lnTo>
                    <a:lnTo>
                      <a:pt x="362" y="300"/>
                    </a:lnTo>
                    <a:lnTo>
                      <a:pt x="328" y="308"/>
                    </a:lnTo>
                    <a:lnTo>
                      <a:pt x="296" y="316"/>
                    </a:lnTo>
                    <a:lnTo>
                      <a:pt x="266" y="322"/>
                    </a:lnTo>
                    <a:lnTo>
                      <a:pt x="236" y="326"/>
                    </a:lnTo>
                    <a:lnTo>
                      <a:pt x="210" y="326"/>
                    </a:lnTo>
                    <a:lnTo>
                      <a:pt x="184" y="324"/>
                    </a:lnTo>
                    <a:lnTo>
                      <a:pt x="162" y="318"/>
                    </a:lnTo>
                    <a:lnTo>
                      <a:pt x="142" y="310"/>
                    </a:lnTo>
                    <a:lnTo>
                      <a:pt x="132" y="304"/>
                    </a:lnTo>
                    <a:lnTo>
                      <a:pt x="124" y="298"/>
                    </a:lnTo>
                    <a:lnTo>
                      <a:pt x="118" y="290"/>
                    </a:lnTo>
                    <a:lnTo>
                      <a:pt x="110" y="282"/>
                    </a:lnTo>
                    <a:lnTo>
                      <a:pt x="106" y="272"/>
                    </a:lnTo>
                    <a:lnTo>
                      <a:pt x="100" y="262"/>
                    </a:lnTo>
                    <a:lnTo>
                      <a:pt x="98" y="250"/>
                    </a:lnTo>
                    <a:lnTo>
                      <a:pt x="94" y="238"/>
                    </a:lnTo>
                    <a:lnTo>
                      <a:pt x="92" y="210"/>
                    </a:lnTo>
                    <a:lnTo>
                      <a:pt x="84" y="208"/>
                    </a:lnTo>
                    <a:lnTo>
                      <a:pt x="62" y="210"/>
                    </a:lnTo>
                    <a:lnTo>
                      <a:pt x="48" y="212"/>
                    </a:lnTo>
                    <a:lnTo>
                      <a:pt x="34" y="216"/>
                    </a:lnTo>
                    <a:lnTo>
                      <a:pt x="22" y="222"/>
                    </a:lnTo>
                    <a:lnTo>
                      <a:pt x="12" y="232"/>
                    </a:lnTo>
                    <a:lnTo>
                      <a:pt x="8" y="240"/>
                    </a:lnTo>
                    <a:lnTo>
                      <a:pt x="4" y="246"/>
                    </a:lnTo>
                    <a:lnTo>
                      <a:pt x="2" y="256"/>
                    </a:lnTo>
                    <a:lnTo>
                      <a:pt x="0" y="266"/>
                    </a:lnTo>
                    <a:lnTo>
                      <a:pt x="0" y="276"/>
                    </a:lnTo>
                    <a:lnTo>
                      <a:pt x="2" y="288"/>
                    </a:lnTo>
                    <a:lnTo>
                      <a:pt x="4" y="302"/>
                    </a:lnTo>
                    <a:lnTo>
                      <a:pt x="8" y="318"/>
                    </a:lnTo>
                    <a:lnTo>
                      <a:pt x="22" y="354"/>
                    </a:lnTo>
                    <a:lnTo>
                      <a:pt x="44" y="396"/>
                    </a:lnTo>
                    <a:lnTo>
                      <a:pt x="76" y="444"/>
                    </a:lnTo>
                    <a:lnTo>
                      <a:pt x="116" y="502"/>
                    </a:lnTo>
                    <a:lnTo>
                      <a:pt x="126" y="510"/>
                    </a:lnTo>
                    <a:lnTo>
                      <a:pt x="154" y="532"/>
                    </a:lnTo>
                    <a:lnTo>
                      <a:pt x="196" y="562"/>
                    </a:lnTo>
                    <a:lnTo>
                      <a:pt x="222" y="578"/>
                    </a:lnTo>
                    <a:lnTo>
                      <a:pt x="252" y="594"/>
                    </a:lnTo>
                    <a:lnTo>
                      <a:pt x="282" y="610"/>
                    </a:lnTo>
                    <a:lnTo>
                      <a:pt x="316" y="624"/>
                    </a:lnTo>
                    <a:lnTo>
                      <a:pt x="350" y="636"/>
                    </a:lnTo>
                    <a:lnTo>
                      <a:pt x="386" y="644"/>
                    </a:lnTo>
                    <a:lnTo>
                      <a:pt x="424" y="650"/>
                    </a:lnTo>
                    <a:lnTo>
                      <a:pt x="462" y="652"/>
                    </a:lnTo>
                    <a:lnTo>
                      <a:pt x="480" y="652"/>
                    </a:lnTo>
                    <a:lnTo>
                      <a:pt x="498" y="650"/>
                    </a:lnTo>
                    <a:lnTo>
                      <a:pt x="518" y="646"/>
                    </a:lnTo>
                    <a:lnTo>
                      <a:pt x="536" y="642"/>
                    </a:lnTo>
                    <a:lnTo>
                      <a:pt x="540" y="656"/>
                    </a:lnTo>
                    <a:lnTo>
                      <a:pt x="552" y="694"/>
                    </a:lnTo>
                    <a:lnTo>
                      <a:pt x="562" y="720"/>
                    </a:lnTo>
                    <a:lnTo>
                      <a:pt x="576" y="746"/>
                    </a:lnTo>
                    <a:lnTo>
                      <a:pt x="592" y="774"/>
                    </a:lnTo>
                    <a:lnTo>
                      <a:pt x="612" y="802"/>
                    </a:lnTo>
                    <a:lnTo>
                      <a:pt x="636" y="828"/>
                    </a:lnTo>
                    <a:lnTo>
                      <a:pt x="650" y="842"/>
                    </a:lnTo>
                    <a:lnTo>
                      <a:pt x="664" y="852"/>
                    </a:lnTo>
                    <a:lnTo>
                      <a:pt x="680" y="864"/>
                    </a:lnTo>
                    <a:lnTo>
                      <a:pt x="696" y="874"/>
                    </a:lnTo>
                    <a:lnTo>
                      <a:pt x="714" y="882"/>
                    </a:lnTo>
                    <a:lnTo>
                      <a:pt x="734" y="888"/>
                    </a:lnTo>
                    <a:lnTo>
                      <a:pt x="754" y="894"/>
                    </a:lnTo>
                    <a:lnTo>
                      <a:pt x="776" y="898"/>
                    </a:lnTo>
                    <a:lnTo>
                      <a:pt x="798" y="900"/>
                    </a:lnTo>
                    <a:lnTo>
                      <a:pt x="822" y="900"/>
                    </a:lnTo>
                    <a:lnTo>
                      <a:pt x="848" y="896"/>
                    </a:lnTo>
                    <a:lnTo>
                      <a:pt x="876" y="892"/>
                    </a:lnTo>
                    <a:lnTo>
                      <a:pt x="904" y="886"/>
                    </a:lnTo>
                    <a:lnTo>
                      <a:pt x="934" y="876"/>
                    </a:lnTo>
                    <a:lnTo>
                      <a:pt x="938" y="888"/>
                    </a:lnTo>
                    <a:lnTo>
                      <a:pt x="948" y="920"/>
                    </a:lnTo>
                    <a:lnTo>
                      <a:pt x="958" y="940"/>
                    </a:lnTo>
                    <a:lnTo>
                      <a:pt x="970" y="964"/>
                    </a:lnTo>
                    <a:lnTo>
                      <a:pt x="986" y="986"/>
                    </a:lnTo>
                    <a:lnTo>
                      <a:pt x="1004" y="1010"/>
                    </a:lnTo>
                    <a:lnTo>
                      <a:pt x="1026" y="1032"/>
                    </a:lnTo>
                    <a:lnTo>
                      <a:pt x="1050" y="1052"/>
                    </a:lnTo>
                    <a:lnTo>
                      <a:pt x="1064" y="1062"/>
                    </a:lnTo>
                    <a:lnTo>
                      <a:pt x="1078" y="1070"/>
                    </a:lnTo>
                    <a:lnTo>
                      <a:pt x="1094" y="1076"/>
                    </a:lnTo>
                    <a:lnTo>
                      <a:pt x="1112" y="1082"/>
                    </a:lnTo>
                    <a:lnTo>
                      <a:pt x="1128" y="1088"/>
                    </a:lnTo>
                    <a:lnTo>
                      <a:pt x="1148" y="1090"/>
                    </a:lnTo>
                    <a:lnTo>
                      <a:pt x="1168" y="1092"/>
                    </a:lnTo>
                    <a:lnTo>
                      <a:pt x="1188" y="1092"/>
                    </a:lnTo>
                    <a:lnTo>
                      <a:pt x="1210" y="1090"/>
                    </a:lnTo>
                    <a:lnTo>
                      <a:pt x="1234" y="1088"/>
                    </a:lnTo>
                    <a:lnTo>
                      <a:pt x="1258" y="1082"/>
                    </a:lnTo>
                    <a:lnTo>
                      <a:pt x="1284" y="1074"/>
                    </a:lnTo>
                    <a:lnTo>
                      <a:pt x="1288" y="1086"/>
                    </a:lnTo>
                    <a:lnTo>
                      <a:pt x="1298" y="1116"/>
                    </a:lnTo>
                    <a:lnTo>
                      <a:pt x="1308" y="1138"/>
                    </a:lnTo>
                    <a:lnTo>
                      <a:pt x="1318" y="1160"/>
                    </a:lnTo>
                    <a:lnTo>
                      <a:pt x="1332" y="1182"/>
                    </a:lnTo>
                    <a:lnTo>
                      <a:pt x="1348" y="1206"/>
                    </a:lnTo>
                    <a:lnTo>
                      <a:pt x="1366" y="1228"/>
                    </a:lnTo>
                    <a:lnTo>
                      <a:pt x="1386" y="1248"/>
                    </a:lnTo>
                    <a:lnTo>
                      <a:pt x="1410" y="1266"/>
                    </a:lnTo>
                    <a:lnTo>
                      <a:pt x="1424" y="1274"/>
                    </a:lnTo>
                    <a:lnTo>
                      <a:pt x="1438" y="1282"/>
                    </a:lnTo>
                    <a:lnTo>
                      <a:pt x="1452" y="1286"/>
                    </a:lnTo>
                    <a:lnTo>
                      <a:pt x="1466" y="1292"/>
                    </a:lnTo>
                    <a:lnTo>
                      <a:pt x="1484" y="1294"/>
                    </a:lnTo>
                    <a:lnTo>
                      <a:pt x="1500" y="1296"/>
                    </a:lnTo>
                    <a:lnTo>
                      <a:pt x="1518" y="1296"/>
                    </a:lnTo>
                    <a:lnTo>
                      <a:pt x="1536" y="1294"/>
                    </a:lnTo>
                    <a:lnTo>
                      <a:pt x="1556" y="1290"/>
                    </a:lnTo>
                    <a:lnTo>
                      <a:pt x="1576" y="1284"/>
                    </a:lnTo>
                    <a:lnTo>
                      <a:pt x="1578" y="1300"/>
                    </a:lnTo>
                    <a:lnTo>
                      <a:pt x="1582" y="1336"/>
                    </a:lnTo>
                    <a:lnTo>
                      <a:pt x="1590" y="1388"/>
                    </a:lnTo>
                    <a:lnTo>
                      <a:pt x="1596" y="1416"/>
                    </a:lnTo>
                    <a:lnTo>
                      <a:pt x="1606" y="1444"/>
                    </a:lnTo>
                    <a:lnTo>
                      <a:pt x="1616" y="1472"/>
                    </a:lnTo>
                    <a:lnTo>
                      <a:pt x="1630" y="1496"/>
                    </a:lnTo>
                    <a:lnTo>
                      <a:pt x="1646" y="1518"/>
                    </a:lnTo>
                    <a:lnTo>
                      <a:pt x="1656" y="1528"/>
                    </a:lnTo>
                    <a:lnTo>
                      <a:pt x="1666" y="1536"/>
                    </a:lnTo>
                    <a:lnTo>
                      <a:pt x="1676" y="1542"/>
                    </a:lnTo>
                    <a:lnTo>
                      <a:pt x="1688" y="1548"/>
                    </a:lnTo>
                    <a:lnTo>
                      <a:pt x="1700" y="1552"/>
                    </a:lnTo>
                    <a:lnTo>
                      <a:pt x="1712" y="1554"/>
                    </a:lnTo>
                    <a:lnTo>
                      <a:pt x="1728" y="1554"/>
                    </a:lnTo>
                    <a:lnTo>
                      <a:pt x="1742" y="1552"/>
                    </a:lnTo>
                    <a:lnTo>
                      <a:pt x="1758" y="1548"/>
                    </a:lnTo>
                    <a:lnTo>
                      <a:pt x="1776" y="1542"/>
                    </a:lnTo>
                    <a:lnTo>
                      <a:pt x="1768" y="1568"/>
                    </a:lnTo>
                    <a:lnTo>
                      <a:pt x="1754" y="1636"/>
                    </a:lnTo>
                    <a:lnTo>
                      <a:pt x="1744" y="1682"/>
                    </a:lnTo>
                    <a:lnTo>
                      <a:pt x="1738" y="1732"/>
                    </a:lnTo>
                    <a:lnTo>
                      <a:pt x="1732" y="1784"/>
                    </a:lnTo>
                    <a:lnTo>
                      <a:pt x="1730" y="1838"/>
                    </a:lnTo>
                    <a:lnTo>
                      <a:pt x="1732" y="1890"/>
                    </a:lnTo>
                    <a:lnTo>
                      <a:pt x="1734" y="1916"/>
                    </a:lnTo>
                    <a:lnTo>
                      <a:pt x="1738" y="1940"/>
                    </a:lnTo>
                    <a:lnTo>
                      <a:pt x="1744" y="1962"/>
                    </a:lnTo>
                    <a:lnTo>
                      <a:pt x="1750" y="1984"/>
                    </a:lnTo>
                    <a:lnTo>
                      <a:pt x="1760" y="2002"/>
                    </a:lnTo>
                    <a:lnTo>
                      <a:pt x="1770" y="2020"/>
                    </a:lnTo>
                    <a:lnTo>
                      <a:pt x="1782" y="2034"/>
                    </a:lnTo>
                    <a:lnTo>
                      <a:pt x="1798" y="2048"/>
                    </a:lnTo>
                    <a:lnTo>
                      <a:pt x="1814" y="2058"/>
                    </a:lnTo>
                    <a:lnTo>
                      <a:pt x="1834" y="2064"/>
                    </a:lnTo>
                    <a:lnTo>
                      <a:pt x="1856" y="2068"/>
                    </a:lnTo>
                    <a:lnTo>
                      <a:pt x="1882" y="2068"/>
                    </a:lnTo>
                    <a:lnTo>
                      <a:pt x="1908" y="2064"/>
                    </a:lnTo>
                    <a:lnTo>
                      <a:pt x="1938" y="2056"/>
                    </a:lnTo>
                    <a:lnTo>
                      <a:pt x="1940" y="2072"/>
                    </a:lnTo>
                    <a:lnTo>
                      <a:pt x="1950" y="2114"/>
                    </a:lnTo>
                    <a:lnTo>
                      <a:pt x="1956" y="2142"/>
                    </a:lnTo>
                    <a:lnTo>
                      <a:pt x="1966" y="2172"/>
                    </a:lnTo>
                    <a:lnTo>
                      <a:pt x="1980" y="2202"/>
                    </a:lnTo>
                    <a:lnTo>
                      <a:pt x="1996" y="2234"/>
                    </a:lnTo>
                    <a:lnTo>
                      <a:pt x="2016" y="2264"/>
                    </a:lnTo>
                    <a:lnTo>
                      <a:pt x="2028" y="2278"/>
                    </a:lnTo>
                    <a:lnTo>
                      <a:pt x="2040" y="2290"/>
                    </a:lnTo>
                    <a:lnTo>
                      <a:pt x="2054" y="2304"/>
                    </a:lnTo>
                    <a:lnTo>
                      <a:pt x="2068" y="2314"/>
                    </a:lnTo>
                    <a:lnTo>
                      <a:pt x="2084" y="2324"/>
                    </a:lnTo>
                    <a:lnTo>
                      <a:pt x="2102" y="2332"/>
                    </a:lnTo>
                    <a:lnTo>
                      <a:pt x="2120" y="2338"/>
                    </a:lnTo>
                    <a:lnTo>
                      <a:pt x="2140" y="2344"/>
                    </a:lnTo>
                    <a:lnTo>
                      <a:pt x="2160" y="2346"/>
                    </a:lnTo>
                    <a:lnTo>
                      <a:pt x="2184" y="2346"/>
                    </a:lnTo>
                    <a:lnTo>
                      <a:pt x="2208" y="2344"/>
                    </a:lnTo>
                    <a:lnTo>
                      <a:pt x="2234" y="2340"/>
                    </a:lnTo>
                    <a:lnTo>
                      <a:pt x="2260" y="2334"/>
                    </a:lnTo>
                    <a:lnTo>
                      <a:pt x="2290" y="2324"/>
                    </a:lnTo>
                    <a:lnTo>
                      <a:pt x="2296" y="2338"/>
                    </a:lnTo>
                    <a:lnTo>
                      <a:pt x="2314" y="2374"/>
                    </a:lnTo>
                    <a:lnTo>
                      <a:pt x="2328" y="2398"/>
                    </a:lnTo>
                    <a:lnTo>
                      <a:pt x="2346" y="2422"/>
                    </a:lnTo>
                    <a:lnTo>
                      <a:pt x="2364" y="2446"/>
                    </a:lnTo>
                    <a:lnTo>
                      <a:pt x="2388" y="2470"/>
                    </a:lnTo>
                    <a:lnTo>
                      <a:pt x="2412" y="2492"/>
                    </a:lnTo>
                    <a:lnTo>
                      <a:pt x="2426" y="2502"/>
                    </a:lnTo>
                    <a:lnTo>
                      <a:pt x="2440" y="2510"/>
                    </a:lnTo>
                    <a:lnTo>
                      <a:pt x="2454" y="2518"/>
                    </a:lnTo>
                    <a:lnTo>
                      <a:pt x="2470" y="2524"/>
                    </a:lnTo>
                    <a:lnTo>
                      <a:pt x="2484" y="2528"/>
                    </a:lnTo>
                    <a:lnTo>
                      <a:pt x="2502" y="2532"/>
                    </a:lnTo>
                    <a:lnTo>
                      <a:pt x="2518" y="2532"/>
                    </a:lnTo>
                    <a:lnTo>
                      <a:pt x="2536" y="2532"/>
                    </a:lnTo>
                    <a:lnTo>
                      <a:pt x="2554" y="2528"/>
                    </a:lnTo>
                    <a:lnTo>
                      <a:pt x="2572" y="2524"/>
                    </a:lnTo>
                    <a:lnTo>
                      <a:pt x="2592" y="2516"/>
                    </a:lnTo>
                    <a:lnTo>
                      <a:pt x="2610" y="2506"/>
                    </a:lnTo>
                    <a:lnTo>
                      <a:pt x="2630" y="2492"/>
                    </a:lnTo>
                    <a:lnTo>
                      <a:pt x="2652" y="2476"/>
                    </a:lnTo>
                    <a:lnTo>
                      <a:pt x="2660" y="2490"/>
                    </a:lnTo>
                    <a:lnTo>
                      <a:pt x="2682" y="2526"/>
                    </a:lnTo>
                    <a:lnTo>
                      <a:pt x="2698" y="2548"/>
                    </a:lnTo>
                    <a:lnTo>
                      <a:pt x="2716" y="2572"/>
                    </a:lnTo>
                    <a:lnTo>
                      <a:pt x="2738" y="2594"/>
                    </a:lnTo>
                    <a:lnTo>
                      <a:pt x="2762" y="2616"/>
                    </a:lnTo>
                    <a:lnTo>
                      <a:pt x="2786" y="2636"/>
                    </a:lnTo>
                    <a:lnTo>
                      <a:pt x="2800" y="2644"/>
                    </a:lnTo>
                    <a:lnTo>
                      <a:pt x="2814" y="2652"/>
                    </a:lnTo>
                    <a:lnTo>
                      <a:pt x="2828" y="2656"/>
                    </a:lnTo>
                    <a:lnTo>
                      <a:pt x="2844" y="2660"/>
                    </a:lnTo>
                    <a:lnTo>
                      <a:pt x="2858" y="2664"/>
                    </a:lnTo>
                    <a:lnTo>
                      <a:pt x="2874" y="2664"/>
                    </a:lnTo>
                    <a:lnTo>
                      <a:pt x="2888" y="2662"/>
                    </a:lnTo>
                    <a:lnTo>
                      <a:pt x="2904" y="2658"/>
                    </a:lnTo>
                    <a:lnTo>
                      <a:pt x="2920" y="2652"/>
                    </a:lnTo>
                    <a:lnTo>
                      <a:pt x="2936" y="2644"/>
                    </a:lnTo>
                    <a:lnTo>
                      <a:pt x="2952" y="2634"/>
                    </a:lnTo>
                    <a:lnTo>
                      <a:pt x="2970" y="2620"/>
                    </a:lnTo>
                    <a:lnTo>
                      <a:pt x="2986" y="2602"/>
                    </a:lnTo>
                    <a:lnTo>
                      <a:pt x="3002" y="2582"/>
                    </a:lnTo>
                    <a:lnTo>
                      <a:pt x="3008" y="2594"/>
                    </a:lnTo>
                    <a:lnTo>
                      <a:pt x="3022" y="2624"/>
                    </a:lnTo>
                    <a:lnTo>
                      <a:pt x="3032" y="2644"/>
                    </a:lnTo>
                    <a:lnTo>
                      <a:pt x="3046" y="2666"/>
                    </a:lnTo>
                    <a:lnTo>
                      <a:pt x="3062" y="2686"/>
                    </a:lnTo>
                    <a:lnTo>
                      <a:pt x="3080" y="2708"/>
                    </a:lnTo>
                    <a:lnTo>
                      <a:pt x="3100" y="2726"/>
                    </a:lnTo>
                    <a:lnTo>
                      <a:pt x="3122" y="2742"/>
                    </a:lnTo>
                    <a:lnTo>
                      <a:pt x="3134" y="2748"/>
                    </a:lnTo>
                    <a:lnTo>
                      <a:pt x="3148" y="2752"/>
                    </a:lnTo>
                    <a:lnTo>
                      <a:pt x="3160" y="2756"/>
                    </a:lnTo>
                    <a:lnTo>
                      <a:pt x="3174" y="2760"/>
                    </a:lnTo>
                    <a:lnTo>
                      <a:pt x="3190" y="2760"/>
                    </a:lnTo>
                    <a:lnTo>
                      <a:pt x="3204" y="2760"/>
                    </a:lnTo>
                    <a:lnTo>
                      <a:pt x="3220" y="2756"/>
                    </a:lnTo>
                    <a:lnTo>
                      <a:pt x="3236" y="2752"/>
                    </a:lnTo>
                    <a:lnTo>
                      <a:pt x="3252" y="2744"/>
                    </a:lnTo>
                    <a:lnTo>
                      <a:pt x="3270" y="2736"/>
                    </a:lnTo>
                    <a:lnTo>
                      <a:pt x="3288" y="2724"/>
                    </a:lnTo>
                    <a:lnTo>
                      <a:pt x="3306" y="2710"/>
                    </a:lnTo>
                    <a:lnTo>
                      <a:pt x="3282" y="2524"/>
                    </a:lnTo>
                    <a:lnTo>
                      <a:pt x="3274" y="2528"/>
                    </a:lnTo>
                    <a:lnTo>
                      <a:pt x="3252" y="2540"/>
                    </a:lnTo>
                    <a:lnTo>
                      <a:pt x="3236" y="2546"/>
                    </a:lnTo>
                    <a:lnTo>
                      <a:pt x="3220" y="2552"/>
                    </a:lnTo>
                    <a:lnTo>
                      <a:pt x="3202" y="2556"/>
                    </a:lnTo>
                    <a:lnTo>
                      <a:pt x="3184" y="2556"/>
                    </a:lnTo>
                    <a:lnTo>
                      <a:pt x="3164" y="2554"/>
                    </a:lnTo>
                    <a:lnTo>
                      <a:pt x="3156" y="2552"/>
                    </a:lnTo>
                    <a:lnTo>
                      <a:pt x="3146" y="2548"/>
                    </a:lnTo>
                    <a:lnTo>
                      <a:pt x="3138" y="2542"/>
                    </a:lnTo>
                    <a:lnTo>
                      <a:pt x="3130" y="2536"/>
                    </a:lnTo>
                    <a:lnTo>
                      <a:pt x="3122" y="2528"/>
                    </a:lnTo>
                    <a:lnTo>
                      <a:pt x="3114" y="2518"/>
                    </a:lnTo>
                    <a:lnTo>
                      <a:pt x="3108" y="2506"/>
                    </a:lnTo>
                    <a:lnTo>
                      <a:pt x="3102" y="2494"/>
                    </a:lnTo>
                    <a:lnTo>
                      <a:pt x="3096" y="2478"/>
                    </a:lnTo>
                    <a:lnTo>
                      <a:pt x="3092" y="2462"/>
                    </a:lnTo>
                    <a:lnTo>
                      <a:pt x="3088" y="2442"/>
                    </a:lnTo>
                    <a:lnTo>
                      <a:pt x="3086" y="2422"/>
                    </a:lnTo>
                    <a:lnTo>
                      <a:pt x="3084" y="2398"/>
                    </a:lnTo>
                    <a:lnTo>
                      <a:pt x="3084" y="2372"/>
                    </a:lnTo>
                    <a:lnTo>
                      <a:pt x="3072" y="2356"/>
                    </a:lnTo>
                    <a:lnTo>
                      <a:pt x="3060" y="2344"/>
                    </a:lnTo>
                    <a:lnTo>
                      <a:pt x="3052" y="2340"/>
                    </a:lnTo>
                    <a:lnTo>
                      <a:pt x="3044" y="2334"/>
                    </a:lnTo>
                    <a:lnTo>
                      <a:pt x="3036" y="2332"/>
                    </a:lnTo>
                    <a:lnTo>
                      <a:pt x="3028" y="2330"/>
                    </a:lnTo>
                    <a:lnTo>
                      <a:pt x="3018" y="2332"/>
                    </a:lnTo>
                    <a:lnTo>
                      <a:pt x="3010" y="2336"/>
                    </a:lnTo>
                    <a:lnTo>
                      <a:pt x="3002" y="2344"/>
                    </a:lnTo>
                    <a:lnTo>
                      <a:pt x="2994" y="2356"/>
                    </a:lnTo>
                    <a:lnTo>
                      <a:pt x="2986" y="2374"/>
                    </a:lnTo>
                    <a:lnTo>
                      <a:pt x="2978" y="2394"/>
                    </a:lnTo>
                    <a:lnTo>
                      <a:pt x="2970" y="2418"/>
                    </a:lnTo>
                    <a:lnTo>
                      <a:pt x="2958" y="2440"/>
                    </a:lnTo>
                    <a:lnTo>
                      <a:pt x="2942" y="2458"/>
                    </a:lnTo>
                    <a:lnTo>
                      <a:pt x="2924" y="2474"/>
                    </a:lnTo>
                    <a:lnTo>
                      <a:pt x="2904" y="2486"/>
                    </a:lnTo>
                    <a:lnTo>
                      <a:pt x="2882" y="2496"/>
                    </a:lnTo>
                    <a:lnTo>
                      <a:pt x="2860" y="2500"/>
                    </a:lnTo>
                    <a:lnTo>
                      <a:pt x="2838" y="2502"/>
                    </a:lnTo>
                    <a:lnTo>
                      <a:pt x="2826" y="2500"/>
                    </a:lnTo>
                    <a:lnTo>
                      <a:pt x="2814" y="2498"/>
                    </a:lnTo>
                    <a:lnTo>
                      <a:pt x="2804" y="2494"/>
                    </a:lnTo>
                    <a:lnTo>
                      <a:pt x="2794" y="2488"/>
                    </a:lnTo>
                    <a:lnTo>
                      <a:pt x="2784" y="2482"/>
                    </a:lnTo>
                    <a:lnTo>
                      <a:pt x="2774" y="2474"/>
                    </a:lnTo>
                    <a:lnTo>
                      <a:pt x="2766" y="2464"/>
                    </a:lnTo>
                    <a:lnTo>
                      <a:pt x="2756" y="2452"/>
                    </a:lnTo>
                    <a:lnTo>
                      <a:pt x="2750" y="2440"/>
                    </a:lnTo>
                    <a:lnTo>
                      <a:pt x="2742" y="2424"/>
                    </a:lnTo>
                    <a:lnTo>
                      <a:pt x="2736" y="2408"/>
                    </a:lnTo>
                    <a:lnTo>
                      <a:pt x="2732" y="2390"/>
                    </a:lnTo>
                    <a:lnTo>
                      <a:pt x="2728" y="2372"/>
                    </a:lnTo>
                    <a:lnTo>
                      <a:pt x="2724" y="2350"/>
                    </a:lnTo>
                    <a:lnTo>
                      <a:pt x="2722" y="2326"/>
                    </a:lnTo>
                    <a:lnTo>
                      <a:pt x="2722" y="2302"/>
                    </a:lnTo>
                    <a:lnTo>
                      <a:pt x="2716" y="2272"/>
                    </a:lnTo>
                    <a:lnTo>
                      <a:pt x="2708" y="2248"/>
                    </a:lnTo>
                    <a:lnTo>
                      <a:pt x="2702" y="2236"/>
                    </a:lnTo>
                    <a:lnTo>
                      <a:pt x="2696" y="2226"/>
                    </a:lnTo>
                    <a:lnTo>
                      <a:pt x="2690" y="2216"/>
                    </a:lnTo>
                    <a:lnTo>
                      <a:pt x="2684" y="2212"/>
                    </a:lnTo>
                    <a:lnTo>
                      <a:pt x="2676" y="2210"/>
                    </a:lnTo>
                    <a:lnTo>
                      <a:pt x="2668" y="2212"/>
                    </a:lnTo>
                    <a:lnTo>
                      <a:pt x="2658" y="2222"/>
                    </a:lnTo>
                    <a:lnTo>
                      <a:pt x="2648" y="2236"/>
                    </a:lnTo>
                    <a:lnTo>
                      <a:pt x="2638" y="2258"/>
                    </a:lnTo>
                    <a:lnTo>
                      <a:pt x="2628" y="2290"/>
                    </a:lnTo>
                    <a:lnTo>
                      <a:pt x="2622" y="2306"/>
                    </a:lnTo>
                    <a:lnTo>
                      <a:pt x="2616" y="2322"/>
                    </a:lnTo>
                    <a:lnTo>
                      <a:pt x="2608" y="2336"/>
                    </a:lnTo>
                    <a:lnTo>
                      <a:pt x="2600" y="2348"/>
                    </a:lnTo>
                    <a:lnTo>
                      <a:pt x="2592" y="2358"/>
                    </a:lnTo>
                    <a:lnTo>
                      <a:pt x="2582" y="2366"/>
                    </a:lnTo>
                    <a:lnTo>
                      <a:pt x="2572" y="2374"/>
                    </a:lnTo>
                    <a:lnTo>
                      <a:pt x="2562" y="2380"/>
                    </a:lnTo>
                    <a:lnTo>
                      <a:pt x="2550" y="2384"/>
                    </a:lnTo>
                    <a:lnTo>
                      <a:pt x="2540" y="2386"/>
                    </a:lnTo>
                    <a:lnTo>
                      <a:pt x="2528" y="2388"/>
                    </a:lnTo>
                    <a:lnTo>
                      <a:pt x="2518" y="2388"/>
                    </a:lnTo>
                    <a:lnTo>
                      <a:pt x="2506" y="2386"/>
                    </a:lnTo>
                    <a:lnTo>
                      <a:pt x="2494" y="2382"/>
                    </a:lnTo>
                    <a:lnTo>
                      <a:pt x="2484" y="2378"/>
                    </a:lnTo>
                    <a:lnTo>
                      <a:pt x="2472" y="2372"/>
                    </a:lnTo>
                    <a:lnTo>
                      <a:pt x="2460" y="2364"/>
                    </a:lnTo>
                    <a:lnTo>
                      <a:pt x="2450" y="2354"/>
                    </a:lnTo>
                    <a:lnTo>
                      <a:pt x="2440" y="2344"/>
                    </a:lnTo>
                    <a:lnTo>
                      <a:pt x="2430" y="2330"/>
                    </a:lnTo>
                    <a:lnTo>
                      <a:pt x="2420" y="2316"/>
                    </a:lnTo>
                    <a:lnTo>
                      <a:pt x="2410" y="2302"/>
                    </a:lnTo>
                    <a:lnTo>
                      <a:pt x="2402" y="2284"/>
                    </a:lnTo>
                    <a:lnTo>
                      <a:pt x="2394" y="2266"/>
                    </a:lnTo>
                    <a:lnTo>
                      <a:pt x="2386" y="2246"/>
                    </a:lnTo>
                    <a:lnTo>
                      <a:pt x="2380" y="2226"/>
                    </a:lnTo>
                    <a:lnTo>
                      <a:pt x="2374" y="2202"/>
                    </a:lnTo>
                    <a:lnTo>
                      <a:pt x="2368" y="2178"/>
                    </a:lnTo>
                    <a:lnTo>
                      <a:pt x="2364" y="2154"/>
                    </a:lnTo>
                    <a:lnTo>
                      <a:pt x="2362" y="2126"/>
                    </a:lnTo>
                    <a:lnTo>
                      <a:pt x="2360" y="2098"/>
                    </a:lnTo>
                    <a:lnTo>
                      <a:pt x="2360" y="2068"/>
                    </a:lnTo>
                    <a:lnTo>
                      <a:pt x="2340" y="2054"/>
                    </a:lnTo>
                    <a:lnTo>
                      <a:pt x="2318" y="2042"/>
                    </a:lnTo>
                    <a:lnTo>
                      <a:pt x="2308" y="2036"/>
                    </a:lnTo>
                    <a:lnTo>
                      <a:pt x="2296" y="2032"/>
                    </a:lnTo>
                    <a:lnTo>
                      <a:pt x="2284" y="2030"/>
                    </a:lnTo>
                    <a:lnTo>
                      <a:pt x="2272" y="2030"/>
                    </a:lnTo>
                    <a:lnTo>
                      <a:pt x="2260" y="2032"/>
                    </a:lnTo>
                    <a:lnTo>
                      <a:pt x="2250" y="2038"/>
                    </a:lnTo>
                    <a:lnTo>
                      <a:pt x="2242" y="2048"/>
                    </a:lnTo>
                    <a:lnTo>
                      <a:pt x="2236" y="2060"/>
                    </a:lnTo>
                    <a:lnTo>
                      <a:pt x="2232" y="2080"/>
                    </a:lnTo>
                    <a:lnTo>
                      <a:pt x="2230" y="2102"/>
                    </a:lnTo>
                    <a:lnTo>
                      <a:pt x="2228" y="2128"/>
                    </a:lnTo>
                    <a:lnTo>
                      <a:pt x="2222" y="2150"/>
                    </a:lnTo>
                    <a:lnTo>
                      <a:pt x="2212" y="2168"/>
                    </a:lnTo>
                    <a:lnTo>
                      <a:pt x="2200" y="2182"/>
                    </a:lnTo>
                    <a:lnTo>
                      <a:pt x="2186" y="2192"/>
                    </a:lnTo>
                    <a:lnTo>
                      <a:pt x="2172" y="2198"/>
                    </a:lnTo>
                    <a:lnTo>
                      <a:pt x="2162" y="2200"/>
                    </a:lnTo>
                    <a:lnTo>
                      <a:pt x="2154" y="2198"/>
                    </a:lnTo>
                    <a:lnTo>
                      <a:pt x="2146" y="2198"/>
                    </a:lnTo>
                    <a:lnTo>
                      <a:pt x="2138" y="2194"/>
                    </a:lnTo>
                    <a:lnTo>
                      <a:pt x="2130" y="2190"/>
                    </a:lnTo>
                    <a:lnTo>
                      <a:pt x="2124" y="2184"/>
                    </a:lnTo>
                    <a:lnTo>
                      <a:pt x="2116" y="2178"/>
                    </a:lnTo>
                    <a:lnTo>
                      <a:pt x="2110" y="2168"/>
                    </a:lnTo>
                    <a:lnTo>
                      <a:pt x="2102" y="2158"/>
                    </a:lnTo>
                    <a:lnTo>
                      <a:pt x="2098" y="2146"/>
                    </a:lnTo>
                    <a:lnTo>
                      <a:pt x="2092" y="2132"/>
                    </a:lnTo>
                    <a:lnTo>
                      <a:pt x="2088" y="2118"/>
                    </a:lnTo>
                    <a:lnTo>
                      <a:pt x="2084" y="2100"/>
                    </a:lnTo>
                    <a:lnTo>
                      <a:pt x="2082" y="2082"/>
                    </a:lnTo>
                    <a:lnTo>
                      <a:pt x="2080" y="2060"/>
                    </a:lnTo>
                    <a:lnTo>
                      <a:pt x="2080" y="2038"/>
                    </a:lnTo>
                    <a:lnTo>
                      <a:pt x="2082" y="1986"/>
                    </a:lnTo>
                    <a:lnTo>
                      <a:pt x="2090" y="1928"/>
                    </a:lnTo>
                    <a:lnTo>
                      <a:pt x="2084" y="1912"/>
                    </a:lnTo>
                    <a:lnTo>
                      <a:pt x="2078" y="1898"/>
                    </a:lnTo>
                    <a:lnTo>
                      <a:pt x="2068" y="1884"/>
                    </a:lnTo>
                    <a:lnTo>
                      <a:pt x="2062" y="1880"/>
                    </a:lnTo>
                    <a:lnTo>
                      <a:pt x="2056" y="1876"/>
                    </a:lnTo>
                    <a:lnTo>
                      <a:pt x="2048" y="1874"/>
                    </a:lnTo>
                    <a:lnTo>
                      <a:pt x="2042" y="1874"/>
                    </a:lnTo>
                    <a:lnTo>
                      <a:pt x="2034" y="1876"/>
                    </a:lnTo>
                    <a:lnTo>
                      <a:pt x="2026" y="1882"/>
                    </a:lnTo>
                    <a:lnTo>
                      <a:pt x="2018" y="1890"/>
                    </a:lnTo>
                    <a:lnTo>
                      <a:pt x="2008" y="1904"/>
                    </a:lnTo>
                    <a:lnTo>
                      <a:pt x="2004" y="1912"/>
                    </a:lnTo>
                    <a:lnTo>
                      <a:pt x="1996" y="1918"/>
                    </a:lnTo>
                    <a:lnTo>
                      <a:pt x="1988" y="1924"/>
                    </a:lnTo>
                    <a:lnTo>
                      <a:pt x="1980" y="1928"/>
                    </a:lnTo>
                    <a:lnTo>
                      <a:pt x="1970" y="1932"/>
                    </a:lnTo>
                    <a:lnTo>
                      <a:pt x="1958" y="1934"/>
                    </a:lnTo>
                    <a:lnTo>
                      <a:pt x="1946" y="1934"/>
                    </a:lnTo>
                    <a:lnTo>
                      <a:pt x="1934" y="1934"/>
                    </a:lnTo>
                    <a:lnTo>
                      <a:pt x="1922" y="1932"/>
                    </a:lnTo>
                    <a:lnTo>
                      <a:pt x="1910" y="1928"/>
                    </a:lnTo>
                    <a:lnTo>
                      <a:pt x="1898" y="1924"/>
                    </a:lnTo>
                    <a:lnTo>
                      <a:pt x="1886" y="1916"/>
                    </a:lnTo>
                    <a:lnTo>
                      <a:pt x="1876" y="1908"/>
                    </a:lnTo>
                    <a:lnTo>
                      <a:pt x="1864" y="1898"/>
                    </a:lnTo>
                    <a:lnTo>
                      <a:pt x="1856" y="1884"/>
                    </a:lnTo>
                    <a:lnTo>
                      <a:pt x="1846" y="1870"/>
                    </a:lnTo>
                    <a:lnTo>
                      <a:pt x="1840" y="1854"/>
                    </a:lnTo>
                    <a:lnTo>
                      <a:pt x="1834" y="1834"/>
                    </a:lnTo>
                    <a:lnTo>
                      <a:pt x="1830" y="1814"/>
                    </a:lnTo>
                    <a:lnTo>
                      <a:pt x="1828" y="1790"/>
                    </a:lnTo>
                    <a:lnTo>
                      <a:pt x="1826" y="1764"/>
                    </a:lnTo>
                    <a:lnTo>
                      <a:pt x="1828" y="1734"/>
                    </a:lnTo>
                    <a:lnTo>
                      <a:pt x="1832" y="1704"/>
                    </a:lnTo>
                    <a:lnTo>
                      <a:pt x="1840" y="1668"/>
                    </a:lnTo>
                    <a:lnTo>
                      <a:pt x="1850" y="1632"/>
                    </a:lnTo>
                    <a:lnTo>
                      <a:pt x="1862" y="1592"/>
                    </a:lnTo>
                    <a:lnTo>
                      <a:pt x="1878" y="1548"/>
                    </a:lnTo>
                    <a:lnTo>
                      <a:pt x="1896" y="1502"/>
                    </a:lnTo>
                    <a:lnTo>
                      <a:pt x="1918" y="1454"/>
                    </a:lnTo>
                    <a:lnTo>
                      <a:pt x="1944" y="1400"/>
                    </a:lnTo>
                    <a:lnTo>
                      <a:pt x="1974" y="1344"/>
                    </a:lnTo>
                    <a:lnTo>
                      <a:pt x="2008" y="1284"/>
                    </a:lnTo>
                    <a:lnTo>
                      <a:pt x="2012" y="1264"/>
                    </a:lnTo>
                    <a:lnTo>
                      <a:pt x="2014" y="1244"/>
                    </a:lnTo>
                    <a:lnTo>
                      <a:pt x="2014" y="1222"/>
                    </a:lnTo>
                    <a:lnTo>
                      <a:pt x="2012" y="1212"/>
                    </a:lnTo>
                    <a:lnTo>
                      <a:pt x="2010" y="1204"/>
                    </a:lnTo>
                    <a:lnTo>
                      <a:pt x="2006" y="1196"/>
                    </a:lnTo>
                    <a:lnTo>
                      <a:pt x="1998" y="1190"/>
                    </a:lnTo>
                    <a:lnTo>
                      <a:pt x="1990" y="1188"/>
                    </a:lnTo>
                    <a:lnTo>
                      <a:pt x="1980" y="1190"/>
                    </a:lnTo>
                    <a:lnTo>
                      <a:pt x="1966" y="1194"/>
                    </a:lnTo>
                    <a:lnTo>
                      <a:pt x="1950" y="1202"/>
                    </a:lnTo>
                    <a:lnTo>
                      <a:pt x="1934" y="1216"/>
                    </a:lnTo>
                    <a:lnTo>
                      <a:pt x="1918" y="1234"/>
                    </a:lnTo>
                    <a:lnTo>
                      <a:pt x="1904" y="1254"/>
                    </a:lnTo>
                    <a:lnTo>
                      <a:pt x="1890" y="1276"/>
                    </a:lnTo>
                    <a:lnTo>
                      <a:pt x="1864" y="1324"/>
                    </a:lnTo>
                    <a:lnTo>
                      <a:pt x="1840" y="1368"/>
                    </a:lnTo>
                    <a:lnTo>
                      <a:pt x="1828" y="1386"/>
                    </a:lnTo>
                    <a:lnTo>
                      <a:pt x="1816" y="1402"/>
                    </a:lnTo>
                    <a:lnTo>
                      <a:pt x="1802" y="1412"/>
                    </a:lnTo>
                    <a:lnTo>
                      <a:pt x="1796" y="1416"/>
                    </a:lnTo>
                    <a:lnTo>
                      <a:pt x="1790" y="1418"/>
                    </a:lnTo>
                    <a:lnTo>
                      <a:pt x="1782" y="1418"/>
                    </a:lnTo>
                    <a:lnTo>
                      <a:pt x="1776" y="1418"/>
                    </a:lnTo>
                    <a:lnTo>
                      <a:pt x="1768" y="1414"/>
                    </a:lnTo>
                    <a:lnTo>
                      <a:pt x="1760" y="1408"/>
                    </a:lnTo>
                    <a:lnTo>
                      <a:pt x="1754" y="1402"/>
                    </a:lnTo>
                    <a:lnTo>
                      <a:pt x="1746" y="1392"/>
                    </a:lnTo>
                    <a:lnTo>
                      <a:pt x="1728" y="1366"/>
                    </a:lnTo>
                    <a:lnTo>
                      <a:pt x="1720" y="1350"/>
                    </a:lnTo>
                    <a:lnTo>
                      <a:pt x="1714" y="1334"/>
                    </a:lnTo>
                    <a:lnTo>
                      <a:pt x="1710" y="1318"/>
                    </a:lnTo>
                    <a:lnTo>
                      <a:pt x="1708" y="1302"/>
                    </a:lnTo>
                    <a:lnTo>
                      <a:pt x="1708" y="1284"/>
                    </a:lnTo>
                    <a:lnTo>
                      <a:pt x="1708" y="1266"/>
                    </a:lnTo>
                    <a:lnTo>
                      <a:pt x="1710" y="1250"/>
                    </a:lnTo>
                    <a:lnTo>
                      <a:pt x="1712" y="1232"/>
                    </a:lnTo>
                    <a:lnTo>
                      <a:pt x="1722" y="1196"/>
                    </a:lnTo>
                    <a:lnTo>
                      <a:pt x="1736" y="1162"/>
                    </a:lnTo>
                    <a:lnTo>
                      <a:pt x="1752" y="1128"/>
                    </a:lnTo>
                    <a:lnTo>
                      <a:pt x="1770" y="1094"/>
                    </a:lnTo>
                    <a:lnTo>
                      <a:pt x="1788" y="1064"/>
                    </a:lnTo>
                    <a:lnTo>
                      <a:pt x="1808" y="1036"/>
                    </a:lnTo>
                    <a:lnTo>
                      <a:pt x="1844" y="988"/>
                    </a:lnTo>
                    <a:lnTo>
                      <a:pt x="1870" y="956"/>
                    </a:lnTo>
                    <a:lnTo>
                      <a:pt x="1880" y="946"/>
                    </a:lnTo>
                    <a:lnTo>
                      <a:pt x="1878" y="928"/>
                    </a:lnTo>
                    <a:lnTo>
                      <a:pt x="1876" y="912"/>
                    </a:lnTo>
                    <a:lnTo>
                      <a:pt x="1870" y="896"/>
                    </a:lnTo>
                    <a:lnTo>
                      <a:pt x="1866" y="888"/>
                    </a:lnTo>
                    <a:lnTo>
                      <a:pt x="1860" y="882"/>
                    </a:lnTo>
                    <a:lnTo>
                      <a:pt x="1854" y="878"/>
                    </a:lnTo>
                    <a:lnTo>
                      <a:pt x="1846" y="876"/>
                    </a:lnTo>
                    <a:lnTo>
                      <a:pt x="1836" y="878"/>
                    </a:lnTo>
                    <a:lnTo>
                      <a:pt x="1826" y="880"/>
                    </a:lnTo>
                    <a:lnTo>
                      <a:pt x="1812" y="888"/>
                    </a:lnTo>
                    <a:lnTo>
                      <a:pt x="1798" y="898"/>
                    </a:lnTo>
                    <a:lnTo>
                      <a:pt x="1782" y="914"/>
                    </a:lnTo>
                    <a:lnTo>
                      <a:pt x="1766" y="932"/>
                    </a:lnTo>
                    <a:lnTo>
                      <a:pt x="1732" y="978"/>
                    </a:lnTo>
                    <a:lnTo>
                      <a:pt x="1694" y="1028"/>
                    </a:lnTo>
                    <a:lnTo>
                      <a:pt x="1674" y="1052"/>
                    </a:lnTo>
                    <a:lnTo>
                      <a:pt x="1654" y="1074"/>
                    </a:lnTo>
                    <a:lnTo>
                      <a:pt x="1634" y="1094"/>
                    </a:lnTo>
                    <a:lnTo>
                      <a:pt x="1612" y="1112"/>
                    </a:lnTo>
                    <a:lnTo>
                      <a:pt x="1592" y="1126"/>
                    </a:lnTo>
                    <a:lnTo>
                      <a:pt x="1580" y="1132"/>
                    </a:lnTo>
                    <a:lnTo>
                      <a:pt x="1570" y="1136"/>
                    </a:lnTo>
                    <a:lnTo>
                      <a:pt x="1560" y="1138"/>
                    </a:lnTo>
                    <a:lnTo>
                      <a:pt x="1548" y="1140"/>
                    </a:lnTo>
                    <a:lnTo>
                      <a:pt x="1538" y="1138"/>
                    </a:lnTo>
                    <a:lnTo>
                      <a:pt x="1526" y="1136"/>
                    </a:lnTo>
                    <a:lnTo>
                      <a:pt x="1516" y="1132"/>
                    </a:lnTo>
                    <a:lnTo>
                      <a:pt x="1504" y="1126"/>
                    </a:lnTo>
                    <a:lnTo>
                      <a:pt x="1494" y="1120"/>
                    </a:lnTo>
                    <a:lnTo>
                      <a:pt x="1482" y="1110"/>
                    </a:lnTo>
                    <a:lnTo>
                      <a:pt x="1474" y="1098"/>
                    </a:lnTo>
                    <a:lnTo>
                      <a:pt x="1466" y="1084"/>
                    </a:lnTo>
                    <a:lnTo>
                      <a:pt x="1460" y="1070"/>
                    </a:lnTo>
                    <a:lnTo>
                      <a:pt x="1456" y="1054"/>
                    </a:lnTo>
                    <a:lnTo>
                      <a:pt x="1454" y="1038"/>
                    </a:lnTo>
                    <a:lnTo>
                      <a:pt x="1454" y="1020"/>
                    </a:lnTo>
                    <a:lnTo>
                      <a:pt x="1454" y="1000"/>
                    </a:lnTo>
                    <a:lnTo>
                      <a:pt x="1458" y="982"/>
                    </a:lnTo>
                    <a:lnTo>
                      <a:pt x="1466" y="940"/>
                    </a:lnTo>
                    <a:lnTo>
                      <a:pt x="1480" y="898"/>
                    </a:lnTo>
                    <a:lnTo>
                      <a:pt x="1496" y="856"/>
                    </a:lnTo>
                    <a:lnTo>
                      <a:pt x="1516" y="814"/>
                    </a:lnTo>
                    <a:lnTo>
                      <a:pt x="1536" y="774"/>
                    </a:lnTo>
                    <a:lnTo>
                      <a:pt x="1556" y="734"/>
                    </a:lnTo>
                    <a:lnTo>
                      <a:pt x="1594" y="668"/>
                    </a:lnTo>
                    <a:lnTo>
                      <a:pt x="1624" y="624"/>
                    </a:lnTo>
                    <a:lnTo>
                      <a:pt x="1634" y="606"/>
                    </a:lnTo>
                    <a:lnTo>
                      <a:pt x="1634" y="594"/>
                    </a:lnTo>
                    <a:lnTo>
                      <a:pt x="1634" y="578"/>
                    </a:lnTo>
                    <a:lnTo>
                      <a:pt x="1630" y="562"/>
                    </a:lnTo>
                    <a:lnTo>
                      <a:pt x="1626" y="542"/>
                    </a:lnTo>
                    <a:lnTo>
                      <a:pt x="1618" y="522"/>
                    </a:lnTo>
                    <a:lnTo>
                      <a:pt x="1608" y="504"/>
                    </a:lnTo>
                    <a:lnTo>
                      <a:pt x="1602" y="496"/>
                    </a:lnTo>
                    <a:lnTo>
                      <a:pt x="1594" y="488"/>
                    </a:lnTo>
                    <a:lnTo>
                      <a:pt x="1586" y="482"/>
                    </a:lnTo>
                    <a:lnTo>
                      <a:pt x="1576" y="478"/>
                    </a:lnTo>
                    <a:lnTo>
                      <a:pt x="1564" y="474"/>
                    </a:lnTo>
                    <a:lnTo>
                      <a:pt x="1552" y="472"/>
                    </a:lnTo>
                    <a:lnTo>
                      <a:pt x="1538" y="472"/>
                    </a:lnTo>
                    <a:lnTo>
                      <a:pt x="1522" y="474"/>
                    </a:lnTo>
                    <a:lnTo>
                      <a:pt x="1506" y="478"/>
                    </a:lnTo>
                    <a:lnTo>
                      <a:pt x="1486" y="484"/>
                    </a:lnTo>
                    <a:lnTo>
                      <a:pt x="1466" y="492"/>
                    </a:lnTo>
                    <a:lnTo>
                      <a:pt x="1444" y="504"/>
                    </a:lnTo>
                    <a:lnTo>
                      <a:pt x="1422" y="518"/>
                    </a:lnTo>
                    <a:lnTo>
                      <a:pt x="1396" y="536"/>
                    </a:lnTo>
                    <a:lnTo>
                      <a:pt x="1368" y="558"/>
                    </a:lnTo>
                    <a:lnTo>
                      <a:pt x="1338" y="582"/>
                    </a:lnTo>
                    <a:lnTo>
                      <a:pt x="1306" y="610"/>
                    </a:lnTo>
                    <a:lnTo>
                      <a:pt x="1272" y="642"/>
                    </a:lnTo>
                    <a:lnTo>
                      <a:pt x="1264" y="650"/>
                    </a:lnTo>
                    <a:lnTo>
                      <a:pt x="1258" y="660"/>
                    </a:lnTo>
                    <a:lnTo>
                      <a:pt x="1252" y="672"/>
                    </a:lnTo>
                    <a:lnTo>
                      <a:pt x="1250" y="682"/>
                    </a:lnTo>
                    <a:lnTo>
                      <a:pt x="1250" y="686"/>
                    </a:lnTo>
                    <a:lnTo>
                      <a:pt x="1252" y="692"/>
                    </a:lnTo>
                    <a:lnTo>
                      <a:pt x="1258" y="694"/>
                    </a:lnTo>
                    <a:lnTo>
                      <a:pt x="1264" y="698"/>
                    </a:lnTo>
                    <a:lnTo>
                      <a:pt x="1272" y="700"/>
                    </a:lnTo>
                    <a:lnTo>
                      <a:pt x="1284" y="700"/>
                    </a:lnTo>
                    <a:lnTo>
                      <a:pt x="1298" y="700"/>
                    </a:lnTo>
                    <a:lnTo>
                      <a:pt x="1312" y="696"/>
                    </a:lnTo>
                    <a:lnTo>
                      <a:pt x="1328" y="690"/>
                    </a:lnTo>
                    <a:lnTo>
                      <a:pt x="1344" y="682"/>
                    </a:lnTo>
                    <a:lnTo>
                      <a:pt x="1378" y="664"/>
                    </a:lnTo>
                    <a:lnTo>
                      <a:pt x="1410" y="642"/>
                    </a:lnTo>
                    <a:lnTo>
                      <a:pt x="1438" y="620"/>
                    </a:lnTo>
                    <a:lnTo>
                      <a:pt x="1462" y="602"/>
                    </a:lnTo>
                    <a:lnTo>
                      <a:pt x="1482" y="584"/>
                    </a:lnTo>
                    <a:lnTo>
                      <a:pt x="1502" y="574"/>
                    </a:lnTo>
                    <a:lnTo>
                      <a:pt x="1520" y="568"/>
                    </a:lnTo>
                    <a:lnTo>
                      <a:pt x="1528" y="566"/>
                    </a:lnTo>
                    <a:lnTo>
                      <a:pt x="1536" y="568"/>
                    </a:lnTo>
                    <a:lnTo>
                      <a:pt x="1542" y="570"/>
                    </a:lnTo>
                    <a:lnTo>
                      <a:pt x="1544" y="576"/>
                    </a:lnTo>
                    <a:lnTo>
                      <a:pt x="1546" y="586"/>
                    </a:lnTo>
                    <a:lnTo>
                      <a:pt x="1542" y="598"/>
                    </a:lnTo>
                    <a:lnTo>
                      <a:pt x="1534" y="616"/>
                    </a:lnTo>
                    <a:lnTo>
                      <a:pt x="1524" y="638"/>
                    </a:lnTo>
                    <a:lnTo>
                      <a:pt x="1506" y="666"/>
                    </a:lnTo>
                    <a:lnTo>
                      <a:pt x="1482" y="700"/>
                    </a:lnTo>
                    <a:lnTo>
                      <a:pt x="1472" y="716"/>
                    </a:lnTo>
                    <a:lnTo>
                      <a:pt x="1442" y="758"/>
                    </a:lnTo>
                    <a:lnTo>
                      <a:pt x="1398" y="812"/>
                    </a:lnTo>
                    <a:lnTo>
                      <a:pt x="1372" y="842"/>
                    </a:lnTo>
                    <a:lnTo>
                      <a:pt x="1344" y="870"/>
                    </a:lnTo>
                    <a:lnTo>
                      <a:pt x="1316" y="896"/>
                    </a:lnTo>
                    <a:lnTo>
                      <a:pt x="1288" y="918"/>
                    </a:lnTo>
                    <a:lnTo>
                      <a:pt x="1258" y="936"/>
                    </a:lnTo>
                    <a:lnTo>
                      <a:pt x="1246" y="942"/>
                    </a:lnTo>
                    <a:lnTo>
                      <a:pt x="1232" y="946"/>
                    </a:lnTo>
                    <a:lnTo>
                      <a:pt x="1218" y="950"/>
                    </a:lnTo>
                    <a:lnTo>
                      <a:pt x="1206" y="950"/>
                    </a:lnTo>
                    <a:lnTo>
                      <a:pt x="1194" y="948"/>
                    </a:lnTo>
                    <a:lnTo>
                      <a:pt x="1182" y="944"/>
                    </a:lnTo>
                    <a:lnTo>
                      <a:pt x="1172" y="938"/>
                    </a:lnTo>
                    <a:lnTo>
                      <a:pt x="1162" y="928"/>
                    </a:lnTo>
                    <a:lnTo>
                      <a:pt x="1152" y="914"/>
                    </a:lnTo>
                    <a:lnTo>
                      <a:pt x="1144" y="898"/>
                    </a:lnTo>
                    <a:lnTo>
                      <a:pt x="1138" y="882"/>
                    </a:lnTo>
                    <a:lnTo>
                      <a:pt x="1132" y="864"/>
                    </a:lnTo>
                    <a:lnTo>
                      <a:pt x="1124" y="830"/>
                    </a:lnTo>
                    <a:lnTo>
                      <a:pt x="1122" y="796"/>
                    </a:lnTo>
                    <a:lnTo>
                      <a:pt x="1122" y="764"/>
                    </a:lnTo>
                    <a:lnTo>
                      <a:pt x="1126" y="732"/>
                    </a:lnTo>
                    <a:lnTo>
                      <a:pt x="1134" y="702"/>
                    </a:lnTo>
                    <a:lnTo>
                      <a:pt x="1144" y="674"/>
                    </a:lnTo>
                    <a:lnTo>
                      <a:pt x="1154" y="648"/>
                    </a:lnTo>
                    <a:lnTo>
                      <a:pt x="1166" y="624"/>
                    </a:lnTo>
                    <a:lnTo>
                      <a:pt x="1178" y="602"/>
                    </a:lnTo>
                    <a:lnTo>
                      <a:pt x="1202" y="568"/>
                    </a:lnTo>
                    <a:lnTo>
                      <a:pt x="1218" y="544"/>
                    </a:lnTo>
                    <a:lnTo>
                      <a:pt x="1226" y="536"/>
                    </a:lnTo>
                    <a:lnTo>
                      <a:pt x="1222" y="526"/>
                    </a:lnTo>
                    <a:lnTo>
                      <a:pt x="1218" y="516"/>
                    </a:lnTo>
                    <a:lnTo>
                      <a:pt x="1214" y="512"/>
                    </a:lnTo>
                    <a:lnTo>
                      <a:pt x="1210" y="508"/>
                    </a:lnTo>
                    <a:lnTo>
                      <a:pt x="1204" y="504"/>
                    </a:lnTo>
                    <a:lnTo>
                      <a:pt x="1198" y="504"/>
                    </a:lnTo>
                    <a:lnTo>
                      <a:pt x="1190" y="504"/>
                    </a:lnTo>
                    <a:lnTo>
                      <a:pt x="1182" y="508"/>
                    </a:lnTo>
                    <a:lnTo>
                      <a:pt x="1172" y="512"/>
                    </a:lnTo>
                    <a:lnTo>
                      <a:pt x="1160" y="522"/>
                    </a:lnTo>
                    <a:lnTo>
                      <a:pt x="1146" y="532"/>
                    </a:lnTo>
                    <a:lnTo>
                      <a:pt x="1132" y="548"/>
                    </a:lnTo>
                    <a:lnTo>
                      <a:pt x="1062" y="632"/>
                    </a:lnTo>
                    <a:lnTo>
                      <a:pt x="1022" y="676"/>
                    </a:lnTo>
                    <a:lnTo>
                      <a:pt x="1002" y="698"/>
                    </a:lnTo>
                    <a:lnTo>
                      <a:pt x="978" y="716"/>
                    </a:lnTo>
                    <a:lnTo>
                      <a:pt x="956" y="734"/>
                    </a:lnTo>
                    <a:lnTo>
                      <a:pt x="932" y="748"/>
                    </a:lnTo>
                    <a:lnTo>
                      <a:pt x="908" y="758"/>
                    </a:lnTo>
                    <a:lnTo>
                      <a:pt x="884" y="764"/>
                    </a:lnTo>
                    <a:lnTo>
                      <a:pt x="872" y="766"/>
                    </a:lnTo>
                    <a:lnTo>
                      <a:pt x="860" y="766"/>
                    </a:lnTo>
                    <a:lnTo>
                      <a:pt x="846" y="764"/>
                    </a:lnTo>
                    <a:lnTo>
                      <a:pt x="834" y="762"/>
                    </a:lnTo>
                    <a:lnTo>
                      <a:pt x="820" y="758"/>
                    </a:lnTo>
                    <a:lnTo>
                      <a:pt x="808" y="752"/>
                    </a:lnTo>
                    <a:lnTo>
                      <a:pt x="794" y="744"/>
                    </a:lnTo>
                    <a:lnTo>
                      <a:pt x="782" y="736"/>
                    </a:lnTo>
                    <a:lnTo>
                      <a:pt x="758" y="716"/>
                    </a:lnTo>
                    <a:lnTo>
                      <a:pt x="740" y="694"/>
                    </a:lnTo>
                    <a:lnTo>
                      <a:pt x="726" y="674"/>
                    </a:lnTo>
                    <a:lnTo>
                      <a:pt x="716" y="652"/>
                    </a:lnTo>
                    <a:lnTo>
                      <a:pt x="712" y="632"/>
                    </a:lnTo>
                    <a:lnTo>
                      <a:pt x="710" y="610"/>
                    </a:lnTo>
                    <a:lnTo>
                      <a:pt x="712" y="588"/>
                    </a:lnTo>
                    <a:lnTo>
                      <a:pt x="718" y="568"/>
                    </a:lnTo>
                    <a:lnTo>
                      <a:pt x="726" y="546"/>
                    </a:lnTo>
                    <a:lnTo>
                      <a:pt x="736" y="526"/>
                    </a:lnTo>
                    <a:lnTo>
                      <a:pt x="748" y="504"/>
                    </a:lnTo>
                    <a:lnTo>
                      <a:pt x="762" y="484"/>
                    </a:lnTo>
                    <a:lnTo>
                      <a:pt x="778" y="464"/>
                    </a:lnTo>
                    <a:lnTo>
                      <a:pt x="794" y="444"/>
                    </a:lnTo>
                    <a:lnTo>
                      <a:pt x="828" y="408"/>
                    </a:lnTo>
                    <a:lnTo>
                      <a:pt x="844" y="392"/>
                    </a:lnTo>
                    <a:lnTo>
                      <a:pt x="854" y="376"/>
                    </a:lnTo>
                    <a:lnTo>
                      <a:pt x="860" y="364"/>
                    </a:lnTo>
                    <a:lnTo>
                      <a:pt x="864" y="352"/>
                    </a:lnTo>
                    <a:lnTo>
                      <a:pt x="862" y="342"/>
                    </a:lnTo>
                    <a:lnTo>
                      <a:pt x="858" y="334"/>
                    </a:lnTo>
                    <a:lnTo>
                      <a:pt x="852" y="326"/>
                    </a:lnTo>
                    <a:lnTo>
                      <a:pt x="844" y="322"/>
                    </a:lnTo>
                    <a:lnTo>
                      <a:pt x="832" y="320"/>
                    </a:lnTo>
                    <a:lnTo>
                      <a:pt x="820" y="318"/>
                    </a:lnTo>
                    <a:lnTo>
                      <a:pt x="806" y="318"/>
                    </a:lnTo>
                    <a:lnTo>
                      <a:pt x="792" y="322"/>
                    </a:lnTo>
                    <a:lnTo>
                      <a:pt x="778" y="326"/>
                    </a:lnTo>
                    <a:lnTo>
                      <a:pt x="764" y="332"/>
                    </a:lnTo>
                    <a:lnTo>
                      <a:pt x="748" y="340"/>
                    </a:lnTo>
                    <a:lnTo>
                      <a:pt x="736" y="350"/>
                    </a:lnTo>
                    <a:lnTo>
                      <a:pt x="722" y="362"/>
                    </a:lnTo>
                    <a:lnTo>
                      <a:pt x="706" y="378"/>
                    </a:lnTo>
                    <a:lnTo>
                      <a:pt x="668" y="418"/>
                    </a:lnTo>
                    <a:lnTo>
                      <a:pt x="646" y="440"/>
                    </a:lnTo>
                    <a:lnTo>
                      <a:pt x="624" y="460"/>
                    </a:lnTo>
                    <a:lnTo>
                      <a:pt x="600" y="482"/>
                    </a:lnTo>
                    <a:lnTo>
                      <a:pt x="574" y="500"/>
                    </a:lnTo>
                    <a:lnTo>
                      <a:pt x="548" y="516"/>
                    </a:lnTo>
                    <a:lnTo>
                      <a:pt x="520" y="530"/>
                    </a:lnTo>
                    <a:lnTo>
                      <a:pt x="490" y="540"/>
                    </a:lnTo>
                    <a:lnTo>
                      <a:pt x="474" y="544"/>
                    </a:lnTo>
                    <a:lnTo>
                      <a:pt x="458" y="546"/>
                    </a:lnTo>
                    <a:lnTo>
                      <a:pt x="444" y="546"/>
                    </a:lnTo>
                    <a:lnTo>
                      <a:pt x="428" y="544"/>
                    </a:lnTo>
                    <a:lnTo>
                      <a:pt x="410" y="542"/>
                    </a:lnTo>
                    <a:lnTo>
                      <a:pt x="394" y="538"/>
                    </a:lnTo>
                    <a:lnTo>
                      <a:pt x="378" y="532"/>
                    </a:lnTo>
                    <a:lnTo>
                      <a:pt x="360" y="524"/>
                    </a:lnTo>
                    <a:lnTo>
                      <a:pt x="344" y="514"/>
                    </a:lnTo>
                    <a:lnTo>
                      <a:pt x="326" y="502"/>
                    </a:lnTo>
                    <a:lnTo>
                      <a:pt x="296" y="478"/>
                    </a:lnTo>
                    <a:lnTo>
                      <a:pt x="272" y="456"/>
                    </a:lnTo>
                    <a:lnTo>
                      <a:pt x="258" y="438"/>
                    </a:lnTo>
                    <a:lnTo>
                      <a:pt x="248" y="424"/>
                    </a:lnTo>
                    <a:lnTo>
                      <a:pt x="246" y="418"/>
                    </a:lnTo>
                    <a:lnTo>
                      <a:pt x="246" y="412"/>
                    </a:lnTo>
                    <a:lnTo>
                      <a:pt x="246" y="406"/>
                    </a:lnTo>
                    <a:lnTo>
                      <a:pt x="248" y="402"/>
                    </a:lnTo>
                    <a:lnTo>
                      <a:pt x="256" y="394"/>
                    </a:lnTo>
                    <a:lnTo>
                      <a:pt x="266" y="388"/>
                    </a:lnTo>
                    <a:lnTo>
                      <a:pt x="280" y="382"/>
                    </a:lnTo>
                    <a:lnTo>
                      <a:pt x="296" y="380"/>
                    </a:lnTo>
                    <a:lnTo>
                      <a:pt x="334" y="374"/>
                    </a:lnTo>
                    <a:lnTo>
                      <a:pt x="374" y="368"/>
                    </a:lnTo>
                    <a:lnTo>
                      <a:pt x="392" y="366"/>
                    </a:lnTo>
                    <a:lnTo>
                      <a:pt x="408" y="362"/>
                    </a:lnTo>
                    <a:lnTo>
                      <a:pt x="452" y="346"/>
                    </a:lnTo>
                    <a:lnTo>
                      <a:pt x="518" y="318"/>
                    </a:lnTo>
                    <a:lnTo>
                      <a:pt x="678" y="248"/>
                    </a:lnTo>
                    <a:lnTo>
                      <a:pt x="824" y="180"/>
                    </a:lnTo>
                    <a:lnTo>
                      <a:pt x="886" y="150"/>
                    </a:lnTo>
                    <a:lnTo>
                      <a:pt x="918" y="146"/>
                    </a:lnTo>
                    <a:lnTo>
                      <a:pt x="998" y="132"/>
                    </a:lnTo>
                    <a:lnTo>
                      <a:pt x="1118" y="116"/>
                    </a:lnTo>
                    <a:lnTo>
                      <a:pt x="1186" y="108"/>
                    </a:lnTo>
                    <a:lnTo>
                      <a:pt x="1260" y="102"/>
                    </a:lnTo>
                    <a:lnTo>
                      <a:pt x="1338" y="96"/>
                    </a:lnTo>
                    <a:lnTo>
                      <a:pt x="1416" y="96"/>
                    </a:lnTo>
                    <a:lnTo>
                      <a:pt x="1492" y="96"/>
                    </a:lnTo>
                    <a:lnTo>
                      <a:pt x="1568" y="102"/>
                    </a:lnTo>
                    <a:lnTo>
                      <a:pt x="1604" y="106"/>
                    </a:lnTo>
                    <a:lnTo>
                      <a:pt x="1638" y="112"/>
                    </a:lnTo>
                    <a:lnTo>
                      <a:pt x="1672" y="118"/>
                    </a:lnTo>
                    <a:lnTo>
                      <a:pt x="1704" y="126"/>
                    </a:lnTo>
                    <a:lnTo>
                      <a:pt x="1734" y="136"/>
                    </a:lnTo>
                    <a:lnTo>
                      <a:pt x="1762" y="148"/>
                    </a:lnTo>
                    <a:lnTo>
                      <a:pt x="1786" y="160"/>
                    </a:lnTo>
                    <a:lnTo>
                      <a:pt x="1810" y="174"/>
                    </a:lnTo>
                    <a:lnTo>
                      <a:pt x="1858" y="206"/>
                    </a:lnTo>
                    <a:lnTo>
                      <a:pt x="1910" y="236"/>
                    </a:lnTo>
                    <a:lnTo>
                      <a:pt x="1966" y="270"/>
                    </a:lnTo>
                    <a:lnTo>
                      <a:pt x="2026" y="308"/>
                    </a:lnTo>
                    <a:lnTo>
                      <a:pt x="2084" y="348"/>
                    </a:lnTo>
                    <a:lnTo>
                      <a:pt x="2112" y="370"/>
                    </a:lnTo>
                    <a:lnTo>
                      <a:pt x="2140" y="394"/>
                    </a:lnTo>
                    <a:lnTo>
                      <a:pt x="2168" y="420"/>
                    </a:lnTo>
                    <a:lnTo>
                      <a:pt x="2194" y="448"/>
                    </a:lnTo>
                    <a:lnTo>
                      <a:pt x="2220" y="478"/>
                    </a:lnTo>
                    <a:lnTo>
                      <a:pt x="2242" y="508"/>
                    </a:lnTo>
                    <a:lnTo>
                      <a:pt x="2264" y="542"/>
                    </a:lnTo>
                    <a:lnTo>
                      <a:pt x="2284" y="578"/>
                    </a:lnTo>
                    <a:lnTo>
                      <a:pt x="2300" y="618"/>
                    </a:lnTo>
                    <a:lnTo>
                      <a:pt x="2316" y="658"/>
                    </a:lnTo>
                    <a:lnTo>
                      <a:pt x="2328" y="702"/>
                    </a:lnTo>
                    <a:lnTo>
                      <a:pt x="2338" y="750"/>
                    </a:lnTo>
                    <a:lnTo>
                      <a:pt x="2344" y="800"/>
                    </a:lnTo>
                    <a:lnTo>
                      <a:pt x="2346" y="854"/>
                    </a:lnTo>
                    <a:lnTo>
                      <a:pt x="2346" y="910"/>
                    </a:lnTo>
                    <a:lnTo>
                      <a:pt x="2340" y="970"/>
                    </a:lnTo>
                    <a:lnTo>
                      <a:pt x="2332" y="1034"/>
                    </a:lnTo>
                    <a:lnTo>
                      <a:pt x="2318" y="1102"/>
                    </a:lnTo>
                    <a:lnTo>
                      <a:pt x="2302" y="1174"/>
                    </a:lnTo>
                    <a:lnTo>
                      <a:pt x="2278" y="1248"/>
                    </a:lnTo>
                    <a:lnTo>
                      <a:pt x="2252" y="1328"/>
                    </a:lnTo>
                    <a:lnTo>
                      <a:pt x="2220" y="1414"/>
                    </a:lnTo>
                    <a:lnTo>
                      <a:pt x="2214" y="1418"/>
                    </a:lnTo>
                    <a:lnTo>
                      <a:pt x="2202" y="1434"/>
                    </a:lnTo>
                    <a:lnTo>
                      <a:pt x="2186" y="1456"/>
                    </a:lnTo>
                    <a:lnTo>
                      <a:pt x="2178" y="1470"/>
                    </a:lnTo>
                    <a:lnTo>
                      <a:pt x="2172" y="1484"/>
                    </a:lnTo>
                    <a:lnTo>
                      <a:pt x="2166" y="1500"/>
                    </a:lnTo>
                    <a:lnTo>
                      <a:pt x="2162" y="1516"/>
                    </a:lnTo>
                    <a:lnTo>
                      <a:pt x="2162" y="1530"/>
                    </a:lnTo>
                    <a:lnTo>
                      <a:pt x="2164" y="1546"/>
                    </a:lnTo>
                    <a:lnTo>
                      <a:pt x="2172" y="1562"/>
                    </a:lnTo>
                    <a:lnTo>
                      <a:pt x="2182" y="1576"/>
                    </a:lnTo>
                    <a:lnTo>
                      <a:pt x="2198" y="1588"/>
                    </a:lnTo>
                    <a:lnTo>
                      <a:pt x="2220" y="1600"/>
                    </a:lnTo>
                    <a:lnTo>
                      <a:pt x="2240" y="1620"/>
                    </a:lnTo>
                    <a:lnTo>
                      <a:pt x="2296" y="1672"/>
                    </a:lnTo>
                    <a:lnTo>
                      <a:pt x="2382" y="1744"/>
                    </a:lnTo>
                    <a:lnTo>
                      <a:pt x="2432" y="1784"/>
                    </a:lnTo>
                    <a:lnTo>
                      <a:pt x="2488" y="1826"/>
                    </a:lnTo>
                    <a:lnTo>
                      <a:pt x="2546" y="1868"/>
                    </a:lnTo>
                    <a:lnTo>
                      <a:pt x="2608" y="1908"/>
                    </a:lnTo>
                    <a:lnTo>
                      <a:pt x="2670" y="1946"/>
                    </a:lnTo>
                    <a:lnTo>
                      <a:pt x="2732" y="1980"/>
                    </a:lnTo>
                    <a:lnTo>
                      <a:pt x="2764" y="1994"/>
                    </a:lnTo>
                    <a:lnTo>
                      <a:pt x="2794" y="2008"/>
                    </a:lnTo>
                    <a:lnTo>
                      <a:pt x="2824" y="2018"/>
                    </a:lnTo>
                    <a:lnTo>
                      <a:pt x="2854" y="2028"/>
                    </a:lnTo>
                    <a:lnTo>
                      <a:pt x="2884" y="2036"/>
                    </a:lnTo>
                    <a:lnTo>
                      <a:pt x="2912" y="2042"/>
                    </a:lnTo>
                    <a:lnTo>
                      <a:pt x="2940" y="2044"/>
                    </a:lnTo>
                    <a:lnTo>
                      <a:pt x="2968" y="2044"/>
                    </a:lnTo>
                    <a:lnTo>
                      <a:pt x="2974" y="2046"/>
                    </a:lnTo>
                    <a:lnTo>
                      <a:pt x="2998" y="2050"/>
                    </a:lnTo>
                    <a:lnTo>
                      <a:pt x="3032" y="2052"/>
                    </a:lnTo>
                    <a:lnTo>
                      <a:pt x="3052" y="2052"/>
                    </a:lnTo>
                    <a:lnTo>
                      <a:pt x="3076" y="2050"/>
                    </a:lnTo>
                    <a:lnTo>
                      <a:pt x="3100" y="2046"/>
                    </a:lnTo>
                    <a:lnTo>
                      <a:pt x="3126" y="2042"/>
                    </a:lnTo>
                    <a:lnTo>
                      <a:pt x="3154" y="2034"/>
                    </a:lnTo>
                    <a:lnTo>
                      <a:pt x="3184" y="2024"/>
                    </a:lnTo>
                    <a:lnTo>
                      <a:pt x="3214" y="2012"/>
                    </a:lnTo>
                    <a:lnTo>
                      <a:pt x="3244" y="1994"/>
                    </a:lnTo>
                    <a:lnTo>
                      <a:pt x="3276" y="1974"/>
                    </a:lnTo>
                    <a:lnTo>
                      <a:pt x="3306" y="1950"/>
                    </a:lnTo>
                    <a:lnTo>
                      <a:pt x="3412" y="1834"/>
                    </a:lnTo>
                    <a:lnTo>
                      <a:pt x="3504" y="1588"/>
                    </a:lnTo>
                    <a:lnTo>
                      <a:pt x="3422" y="16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26" name="Freeform 17"/>
              <p:cNvSpPr>
                <a:spLocks/>
              </p:cNvSpPr>
              <p:nvPr userDrawn="1"/>
            </p:nvSpPr>
            <p:spPr bwMode="auto">
              <a:xfrm>
                <a:off x="-25" y="-2747"/>
                <a:ext cx="4001" cy="3081"/>
              </a:xfrm>
              <a:custGeom>
                <a:avLst/>
                <a:gdLst>
                  <a:gd name="T0" fmla="*/ 358 w 4000"/>
                  <a:gd name="T1" fmla="*/ 622 h 3080"/>
                  <a:gd name="T2" fmla="*/ 164 w 4000"/>
                  <a:gd name="T3" fmla="*/ 1152 h 3080"/>
                  <a:gd name="T4" fmla="*/ 36 w 4000"/>
                  <a:gd name="T5" fmla="*/ 1208 h 3080"/>
                  <a:gd name="T6" fmla="*/ 32 w 4000"/>
                  <a:gd name="T7" fmla="*/ 1304 h 3080"/>
                  <a:gd name="T8" fmla="*/ 420 w 4000"/>
                  <a:gd name="T9" fmla="*/ 1250 h 3080"/>
                  <a:gd name="T10" fmla="*/ 552 w 4000"/>
                  <a:gd name="T11" fmla="*/ 1582 h 3080"/>
                  <a:gd name="T12" fmla="*/ 798 w 4000"/>
                  <a:gd name="T13" fmla="*/ 1640 h 3080"/>
                  <a:gd name="T14" fmla="*/ 984 w 4000"/>
                  <a:gd name="T15" fmla="*/ 1802 h 3080"/>
                  <a:gd name="T16" fmla="*/ 1198 w 4000"/>
                  <a:gd name="T17" fmla="*/ 1902 h 3080"/>
                  <a:gd name="T18" fmla="*/ 1374 w 4000"/>
                  <a:gd name="T19" fmla="*/ 2026 h 3080"/>
                  <a:gd name="T20" fmla="*/ 1566 w 4000"/>
                  <a:gd name="T21" fmla="*/ 2128 h 3080"/>
                  <a:gd name="T22" fmla="*/ 1810 w 4000"/>
                  <a:gd name="T23" fmla="*/ 2278 h 3080"/>
                  <a:gd name="T24" fmla="*/ 2028 w 4000"/>
                  <a:gd name="T25" fmla="*/ 2384 h 3080"/>
                  <a:gd name="T26" fmla="*/ 2218 w 4000"/>
                  <a:gd name="T27" fmla="*/ 2524 h 3080"/>
                  <a:gd name="T28" fmla="*/ 2428 w 4000"/>
                  <a:gd name="T29" fmla="*/ 2570 h 3080"/>
                  <a:gd name="T30" fmla="*/ 2624 w 4000"/>
                  <a:gd name="T31" fmla="*/ 2700 h 3080"/>
                  <a:gd name="T32" fmla="*/ 2848 w 4000"/>
                  <a:gd name="T33" fmla="*/ 2678 h 3080"/>
                  <a:gd name="T34" fmla="*/ 3032 w 4000"/>
                  <a:gd name="T35" fmla="*/ 2834 h 3080"/>
                  <a:gd name="T36" fmla="*/ 3256 w 4000"/>
                  <a:gd name="T37" fmla="*/ 2808 h 3080"/>
                  <a:gd name="T38" fmla="*/ 3434 w 4000"/>
                  <a:gd name="T39" fmla="*/ 2948 h 3080"/>
                  <a:gd name="T40" fmla="*/ 3656 w 4000"/>
                  <a:gd name="T41" fmla="*/ 2906 h 3080"/>
                  <a:gd name="T42" fmla="*/ 3844 w 4000"/>
                  <a:gd name="T43" fmla="*/ 3086 h 3080"/>
                  <a:gd name="T44" fmla="*/ 4020 w 4000"/>
                  <a:gd name="T45" fmla="*/ 2872 h 3080"/>
                  <a:gd name="T46" fmla="*/ 3862 w 4000"/>
                  <a:gd name="T47" fmla="*/ 2914 h 3080"/>
                  <a:gd name="T48" fmla="*/ 3804 w 4000"/>
                  <a:gd name="T49" fmla="*/ 2512 h 3080"/>
                  <a:gd name="T50" fmla="*/ 3710 w 4000"/>
                  <a:gd name="T51" fmla="*/ 2580 h 3080"/>
                  <a:gd name="T52" fmla="*/ 3528 w 4000"/>
                  <a:gd name="T53" fmla="*/ 2860 h 3080"/>
                  <a:gd name="T54" fmla="*/ 3422 w 4000"/>
                  <a:gd name="T55" fmla="*/ 2676 h 3080"/>
                  <a:gd name="T56" fmla="*/ 3438 w 4000"/>
                  <a:gd name="T57" fmla="*/ 2142 h 3080"/>
                  <a:gd name="T58" fmla="*/ 3182 w 4000"/>
                  <a:gd name="T59" fmla="*/ 2730 h 3080"/>
                  <a:gd name="T60" fmla="*/ 3082 w 4000"/>
                  <a:gd name="T61" fmla="*/ 2642 h 3080"/>
                  <a:gd name="T62" fmla="*/ 3060 w 4000"/>
                  <a:gd name="T63" fmla="*/ 1994 h 3080"/>
                  <a:gd name="T64" fmla="*/ 2834 w 4000"/>
                  <a:gd name="T65" fmla="*/ 2558 h 3080"/>
                  <a:gd name="T66" fmla="*/ 2656 w 4000"/>
                  <a:gd name="T67" fmla="*/ 2508 h 3080"/>
                  <a:gd name="T68" fmla="*/ 2690 w 4000"/>
                  <a:gd name="T69" fmla="*/ 2056 h 3080"/>
                  <a:gd name="T70" fmla="*/ 2572 w 4000"/>
                  <a:gd name="T71" fmla="*/ 2146 h 3080"/>
                  <a:gd name="T72" fmla="*/ 2358 w 4000"/>
                  <a:gd name="T73" fmla="*/ 2420 h 3080"/>
                  <a:gd name="T74" fmla="*/ 2272 w 4000"/>
                  <a:gd name="T75" fmla="*/ 2188 h 3080"/>
                  <a:gd name="T76" fmla="*/ 2454 w 4000"/>
                  <a:gd name="T77" fmla="*/ 1368 h 3080"/>
                  <a:gd name="T78" fmla="*/ 2050 w 4000"/>
                  <a:gd name="T79" fmla="*/ 2156 h 3080"/>
                  <a:gd name="T80" fmla="*/ 1922 w 4000"/>
                  <a:gd name="T81" fmla="*/ 2154 h 3080"/>
                  <a:gd name="T82" fmla="*/ 1880 w 4000"/>
                  <a:gd name="T83" fmla="*/ 1858 h 3080"/>
                  <a:gd name="T84" fmla="*/ 2086 w 4000"/>
                  <a:gd name="T85" fmla="*/ 1316 h 3080"/>
                  <a:gd name="T86" fmla="*/ 2032 w 4000"/>
                  <a:gd name="T87" fmla="*/ 1220 h 3080"/>
                  <a:gd name="T88" fmla="*/ 1642 w 4000"/>
                  <a:gd name="T89" fmla="*/ 1960 h 3080"/>
                  <a:gd name="T90" fmla="*/ 1522 w 4000"/>
                  <a:gd name="T91" fmla="*/ 1974 h 3080"/>
                  <a:gd name="T92" fmla="*/ 1518 w 4000"/>
                  <a:gd name="T93" fmla="*/ 1576 h 3080"/>
                  <a:gd name="T94" fmla="*/ 1870 w 4000"/>
                  <a:gd name="T95" fmla="*/ 662 h 3080"/>
                  <a:gd name="T96" fmla="*/ 1284 w 4000"/>
                  <a:gd name="T97" fmla="*/ 1652 h 3080"/>
                  <a:gd name="T98" fmla="*/ 1112 w 4000"/>
                  <a:gd name="T99" fmla="*/ 1714 h 3080"/>
                  <a:gd name="T100" fmla="*/ 1140 w 4000"/>
                  <a:gd name="T101" fmla="*/ 1380 h 3080"/>
                  <a:gd name="T102" fmla="*/ 1534 w 4000"/>
                  <a:gd name="T103" fmla="*/ 410 h 3080"/>
                  <a:gd name="T104" fmla="*/ 982 w 4000"/>
                  <a:gd name="T105" fmla="*/ 1300 h 3080"/>
                  <a:gd name="T106" fmla="*/ 760 w 4000"/>
                  <a:gd name="T107" fmla="*/ 1444 h 3080"/>
                  <a:gd name="T108" fmla="*/ 738 w 4000"/>
                  <a:gd name="T109" fmla="*/ 1236 h 3080"/>
                  <a:gd name="T110" fmla="*/ 1224 w 4000"/>
                  <a:gd name="T111" fmla="*/ 290 h 3080"/>
                  <a:gd name="T112" fmla="*/ 820 w 4000"/>
                  <a:gd name="T113" fmla="*/ 770 h 3080"/>
                  <a:gd name="T114" fmla="*/ 458 w 4000"/>
                  <a:gd name="T115" fmla="*/ 1112 h 3080"/>
                  <a:gd name="T116" fmla="*/ 316 w 4000"/>
                  <a:gd name="T117" fmla="*/ 1074 h 3080"/>
                  <a:gd name="T118" fmla="*/ 412 w 4000"/>
                  <a:gd name="T119" fmla="*/ 748 h 308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000" h="3080">
                    <a:moveTo>
                      <a:pt x="762" y="0"/>
                    </a:moveTo>
                    <a:lnTo>
                      <a:pt x="762" y="0"/>
                    </a:lnTo>
                    <a:lnTo>
                      <a:pt x="744" y="18"/>
                    </a:lnTo>
                    <a:lnTo>
                      <a:pt x="696" y="74"/>
                    </a:lnTo>
                    <a:lnTo>
                      <a:pt x="662" y="114"/>
                    </a:lnTo>
                    <a:lnTo>
                      <a:pt x="626" y="164"/>
                    </a:lnTo>
                    <a:lnTo>
                      <a:pt x="584" y="222"/>
                    </a:lnTo>
                    <a:lnTo>
                      <a:pt x="540" y="286"/>
                    </a:lnTo>
                    <a:lnTo>
                      <a:pt x="494" y="360"/>
                    </a:lnTo>
                    <a:lnTo>
                      <a:pt x="448" y="440"/>
                    </a:lnTo>
                    <a:lnTo>
                      <a:pt x="402" y="526"/>
                    </a:lnTo>
                    <a:lnTo>
                      <a:pt x="358" y="622"/>
                    </a:lnTo>
                    <a:lnTo>
                      <a:pt x="336" y="672"/>
                    </a:lnTo>
                    <a:lnTo>
                      <a:pt x="316" y="722"/>
                    </a:lnTo>
                    <a:lnTo>
                      <a:pt x="296" y="776"/>
                    </a:lnTo>
                    <a:lnTo>
                      <a:pt x="276" y="830"/>
                    </a:lnTo>
                    <a:lnTo>
                      <a:pt x="258" y="886"/>
                    </a:lnTo>
                    <a:lnTo>
                      <a:pt x="242" y="944"/>
                    </a:lnTo>
                    <a:lnTo>
                      <a:pt x="226" y="1002"/>
                    </a:lnTo>
                    <a:lnTo>
                      <a:pt x="212" y="1064"/>
                    </a:lnTo>
                    <a:lnTo>
                      <a:pt x="200" y="1092"/>
                    </a:lnTo>
                    <a:lnTo>
                      <a:pt x="184" y="1120"/>
                    </a:lnTo>
                    <a:lnTo>
                      <a:pt x="164" y="1152"/>
                    </a:lnTo>
                    <a:lnTo>
                      <a:pt x="152" y="1168"/>
                    </a:lnTo>
                    <a:lnTo>
                      <a:pt x="140" y="1182"/>
                    </a:lnTo>
                    <a:lnTo>
                      <a:pt x="128" y="1196"/>
                    </a:lnTo>
                    <a:lnTo>
                      <a:pt x="114" y="1206"/>
                    </a:lnTo>
                    <a:lnTo>
                      <a:pt x="100" y="1214"/>
                    </a:lnTo>
                    <a:lnTo>
                      <a:pt x="88" y="1218"/>
                    </a:lnTo>
                    <a:lnTo>
                      <a:pt x="74" y="1220"/>
                    </a:lnTo>
                    <a:lnTo>
                      <a:pt x="68" y="1218"/>
                    </a:lnTo>
                    <a:lnTo>
                      <a:pt x="60" y="1216"/>
                    </a:lnTo>
                    <a:lnTo>
                      <a:pt x="48" y="1210"/>
                    </a:lnTo>
                    <a:lnTo>
                      <a:pt x="36" y="1208"/>
                    </a:lnTo>
                    <a:lnTo>
                      <a:pt x="26" y="1210"/>
                    </a:lnTo>
                    <a:lnTo>
                      <a:pt x="18" y="1212"/>
                    </a:lnTo>
                    <a:lnTo>
                      <a:pt x="12" y="1218"/>
                    </a:lnTo>
                    <a:lnTo>
                      <a:pt x="6" y="1224"/>
                    </a:lnTo>
                    <a:lnTo>
                      <a:pt x="2" y="1232"/>
                    </a:lnTo>
                    <a:lnTo>
                      <a:pt x="0" y="1242"/>
                    </a:lnTo>
                    <a:lnTo>
                      <a:pt x="0" y="1252"/>
                    </a:lnTo>
                    <a:lnTo>
                      <a:pt x="2" y="1262"/>
                    </a:lnTo>
                    <a:lnTo>
                      <a:pt x="6" y="1274"/>
                    </a:lnTo>
                    <a:lnTo>
                      <a:pt x="12" y="1284"/>
                    </a:lnTo>
                    <a:lnTo>
                      <a:pt x="20" y="1294"/>
                    </a:lnTo>
                    <a:lnTo>
                      <a:pt x="32" y="1304"/>
                    </a:lnTo>
                    <a:lnTo>
                      <a:pt x="44" y="1314"/>
                    </a:lnTo>
                    <a:lnTo>
                      <a:pt x="60" y="1320"/>
                    </a:lnTo>
                    <a:lnTo>
                      <a:pt x="70" y="1324"/>
                    </a:lnTo>
                    <a:lnTo>
                      <a:pt x="82" y="1324"/>
                    </a:lnTo>
                    <a:lnTo>
                      <a:pt x="108" y="1326"/>
                    </a:lnTo>
                    <a:lnTo>
                      <a:pt x="140" y="1322"/>
                    </a:lnTo>
                    <a:lnTo>
                      <a:pt x="178" y="1318"/>
                    </a:lnTo>
                    <a:lnTo>
                      <a:pt x="216" y="1308"/>
                    </a:lnTo>
                    <a:lnTo>
                      <a:pt x="258" y="1298"/>
                    </a:lnTo>
                    <a:lnTo>
                      <a:pt x="342" y="1276"/>
                    </a:lnTo>
                    <a:lnTo>
                      <a:pt x="420" y="1250"/>
                    </a:lnTo>
                    <a:lnTo>
                      <a:pt x="488" y="1226"/>
                    </a:lnTo>
                    <a:lnTo>
                      <a:pt x="552" y="1204"/>
                    </a:lnTo>
                    <a:lnTo>
                      <a:pt x="546" y="1236"/>
                    </a:lnTo>
                    <a:lnTo>
                      <a:pt x="542" y="1272"/>
                    </a:lnTo>
                    <a:lnTo>
                      <a:pt x="538" y="1318"/>
                    </a:lnTo>
                    <a:lnTo>
                      <a:pt x="534" y="1372"/>
                    </a:lnTo>
                    <a:lnTo>
                      <a:pt x="534" y="1426"/>
                    </a:lnTo>
                    <a:lnTo>
                      <a:pt x="538" y="1484"/>
                    </a:lnTo>
                    <a:lnTo>
                      <a:pt x="542" y="1510"/>
                    </a:lnTo>
                    <a:lnTo>
                      <a:pt x="546" y="1536"/>
                    </a:lnTo>
                    <a:lnTo>
                      <a:pt x="552" y="1562"/>
                    </a:lnTo>
                    <a:lnTo>
                      <a:pt x="560" y="1586"/>
                    </a:lnTo>
                    <a:lnTo>
                      <a:pt x="570" y="1606"/>
                    </a:lnTo>
                    <a:lnTo>
                      <a:pt x="582" y="1624"/>
                    </a:lnTo>
                    <a:lnTo>
                      <a:pt x="596" y="1640"/>
                    </a:lnTo>
                    <a:lnTo>
                      <a:pt x="612" y="1654"/>
                    </a:lnTo>
                    <a:lnTo>
                      <a:pt x="630" y="1662"/>
                    </a:lnTo>
                    <a:lnTo>
                      <a:pt x="650" y="1668"/>
                    </a:lnTo>
                    <a:lnTo>
                      <a:pt x="674" y="1668"/>
                    </a:lnTo>
                    <a:lnTo>
                      <a:pt x="700" y="1664"/>
                    </a:lnTo>
                    <a:lnTo>
                      <a:pt x="730" y="1654"/>
                    </a:lnTo>
                    <a:lnTo>
                      <a:pt x="762" y="1640"/>
                    </a:lnTo>
                    <a:lnTo>
                      <a:pt x="798" y="1620"/>
                    </a:lnTo>
                    <a:lnTo>
                      <a:pt x="836" y="1592"/>
                    </a:lnTo>
                    <a:lnTo>
                      <a:pt x="880" y="1560"/>
                    </a:lnTo>
                    <a:lnTo>
                      <a:pt x="926" y="1520"/>
                    </a:lnTo>
                    <a:lnTo>
                      <a:pt x="928" y="1544"/>
                    </a:lnTo>
                    <a:lnTo>
                      <a:pt x="930" y="1574"/>
                    </a:lnTo>
                    <a:lnTo>
                      <a:pt x="936" y="1610"/>
                    </a:lnTo>
                    <a:lnTo>
                      <a:pt x="942" y="1650"/>
                    </a:lnTo>
                    <a:lnTo>
                      <a:pt x="952" y="1694"/>
                    </a:lnTo>
                    <a:lnTo>
                      <a:pt x="966" y="1740"/>
                    </a:lnTo>
                    <a:lnTo>
                      <a:pt x="974" y="1760"/>
                    </a:lnTo>
                    <a:lnTo>
                      <a:pt x="984" y="1782"/>
                    </a:lnTo>
                    <a:lnTo>
                      <a:pt x="994" y="1802"/>
                    </a:lnTo>
                    <a:lnTo>
                      <a:pt x="1006" y="1822"/>
                    </a:lnTo>
                    <a:lnTo>
                      <a:pt x="1018" y="1840"/>
                    </a:lnTo>
                    <a:lnTo>
                      <a:pt x="1032" y="1854"/>
                    </a:lnTo>
                    <a:lnTo>
                      <a:pt x="1048" y="1868"/>
                    </a:lnTo>
                    <a:lnTo>
                      <a:pt x="1066" y="1880"/>
                    </a:lnTo>
                    <a:lnTo>
                      <a:pt x="1084" y="1888"/>
                    </a:lnTo>
                    <a:lnTo>
                      <a:pt x="1104" y="1894"/>
                    </a:lnTo>
                    <a:lnTo>
                      <a:pt x="1124" y="1896"/>
                    </a:lnTo>
                    <a:lnTo>
                      <a:pt x="1148" y="1896"/>
                    </a:lnTo>
                    <a:lnTo>
                      <a:pt x="1172" y="1890"/>
                    </a:lnTo>
                    <a:lnTo>
                      <a:pt x="1198" y="1882"/>
                    </a:lnTo>
                    <a:lnTo>
                      <a:pt x="1226" y="1868"/>
                    </a:lnTo>
                    <a:lnTo>
                      <a:pt x="1256" y="1850"/>
                    </a:lnTo>
                    <a:lnTo>
                      <a:pt x="1288" y="1828"/>
                    </a:lnTo>
                    <a:lnTo>
                      <a:pt x="1322" y="1800"/>
                    </a:lnTo>
                    <a:lnTo>
                      <a:pt x="1326" y="1822"/>
                    </a:lnTo>
                    <a:lnTo>
                      <a:pt x="1328" y="1846"/>
                    </a:lnTo>
                    <a:lnTo>
                      <a:pt x="1334" y="1878"/>
                    </a:lnTo>
                    <a:lnTo>
                      <a:pt x="1342" y="1912"/>
                    </a:lnTo>
                    <a:lnTo>
                      <a:pt x="1352" y="1950"/>
                    </a:lnTo>
                    <a:lnTo>
                      <a:pt x="1366" y="1988"/>
                    </a:lnTo>
                    <a:lnTo>
                      <a:pt x="1374" y="2006"/>
                    </a:lnTo>
                    <a:lnTo>
                      <a:pt x="1384" y="2024"/>
                    </a:lnTo>
                    <a:lnTo>
                      <a:pt x="1394" y="2042"/>
                    </a:lnTo>
                    <a:lnTo>
                      <a:pt x="1406" y="2058"/>
                    </a:lnTo>
                    <a:lnTo>
                      <a:pt x="1418" y="2072"/>
                    </a:lnTo>
                    <a:lnTo>
                      <a:pt x="1432" y="2086"/>
                    </a:lnTo>
                    <a:lnTo>
                      <a:pt x="1448" y="2096"/>
                    </a:lnTo>
                    <a:lnTo>
                      <a:pt x="1464" y="2104"/>
                    </a:lnTo>
                    <a:lnTo>
                      <a:pt x="1482" y="2112"/>
                    </a:lnTo>
                    <a:lnTo>
                      <a:pt x="1500" y="2116"/>
                    </a:lnTo>
                    <a:lnTo>
                      <a:pt x="1520" y="2116"/>
                    </a:lnTo>
                    <a:lnTo>
                      <a:pt x="1542" y="2114"/>
                    </a:lnTo>
                    <a:lnTo>
                      <a:pt x="1566" y="2108"/>
                    </a:lnTo>
                    <a:lnTo>
                      <a:pt x="1592" y="2100"/>
                    </a:lnTo>
                    <a:lnTo>
                      <a:pt x="1618" y="2086"/>
                    </a:lnTo>
                    <a:lnTo>
                      <a:pt x="1646" y="2070"/>
                    </a:lnTo>
                    <a:lnTo>
                      <a:pt x="1676" y="2048"/>
                    </a:lnTo>
                    <a:lnTo>
                      <a:pt x="1708" y="2022"/>
                    </a:lnTo>
                    <a:lnTo>
                      <a:pt x="1716" y="2044"/>
                    </a:lnTo>
                    <a:lnTo>
                      <a:pt x="1734" y="2102"/>
                    </a:lnTo>
                    <a:lnTo>
                      <a:pt x="1748" y="2138"/>
                    </a:lnTo>
                    <a:lnTo>
                      <a:pt x="1766" y="2178"/>
                    </a:lnTo>
                    <a:lnTo>
                      <a:pt x="1786" y="2218"/>
                    </a:lnTo>
                    <a:lnTo>
                      <a:pt x="1810" y="2258"/>
                    </a:lnTo>
                    <a:lnTo>
                      <a:pt x="1822" y="2278"/>
                    </a:lnTo>
                    <a:lnTo>
                      <a:pt x="1836" y="2294"/>
                    </a:lnTo>
                    <a:lnTo>
                      <a:pt x="1850" y="2312"/>
                    </a:lnTo>
                    <a:lnTo>
                      <a:pt x="1864" y="2326"/>
                    </a:lnTo>
                    <a:lnTo>
                      <a:pt x="1880" y="2340"/>
                    </a:lnTo>
                    <a:lnTo>
                      <a:pt x="1896" y="2352"/>
                    </a:lnTo>
                    <a:lnTo>
                      <a:pt x="1912" y="2360"/>
                    </a:lnTo>
                    <a:lnTo>
                      <a:pt x="1930" y="2366"/>
                    </a:lnTo>
                    <a:lnTo>
                      <a:pt x="1948" y="2370"/>
                    </a:lnTo>
                    <a:lnTo>
                      <a:pt x="1968" y="2372"/>
                    </a:lnTo>
                    <a:lnTo>
                      <a:pt x="1986" y="2370"/>
                    </a:lnTo>
                    <a:lnTo>
                      <a:pt x="2008" y="2364"/>
                    </a:lnTo>
                    <a:lnTo>
                      <a:pt x="2028" y="2354"/>
                    </a:lnTo>
                    <a:lnTo>
                      <a:pt x="2050" y="2342"/>
                    </a:lnTo>
                    <a:lnTo>
                      <a:pt x="2072" y="2324"/>
                    </a:lnTo>
                    <a:lnTo>
                      <a:pt x="2094" y="2302"/>
                    </a:lnTo>
                    <a:lnTo>
                      <a:pt x="2100" y="2320"/>
                    </a:lnTo>
                    <a:lnTo>
                      <a:pt x="2116" y="2366"/>
                    </a:lnTo>
                    <a:lnTo>
                      <a:pt x="2130" y="2396"/>
                    </a:lnTo>
                    <a:lnTo>
                      <a:pt x="2146" y="2426"/>
                    </a:lnTo>
                    <a:lnTo>
                      <a:pt x="2164" y="2458"/>
                    </a:lnTo>
                    <a:lnTo>
                      <a:pt x="2186" y="2490"/>
                    </a:lnTo>
                    <a:lnTo>
                      <a:pt x="2198" y="2504"/>
                    </a:lnTo>
                    <a:lnTo>
                      <a:pt x="2212" y="2518"/>
                    </a:lnTo>
                    <a:lnTo>
                      <a:pt x="2226" y="2530"/>
                    </a:lnTo>
                    <a:lnTo>
                      <a:pt x="2240" y="2540"/>
                    </a:lnTo>
                    <a:lnTo>
                      <a:pt x="2256" y="2550"/>
                    </a:lnTo>
                    <a:lnTo>
                      <a:pt x="2272" y="2558"/>
                    </a:lnTo>
                    <a:lnTo>
                      <a:pt x="2288" y="2564"/>
                    </a:lnTo>
                    <a:lnTo>
                      <a:pt x="2306" y="2568"/>
                    </a:lnTo>
                    <a:lnTo>
                      <a:pt x="2324" y="2570"/>
                    </a:lnTo>
                    <a:lnTo>
                      <a:pt x="2344" y="2570"/>
                    </a:lnTo>
                    <a:lnTo>
                      <a:pt x="2364" y="2566"/>
                    </a:lnTo>
                    <a:lnTo>
                      <a:pt x="2386" y="2560"/>
                    </a:lnTo>
                    <a:lnTo>
                      <a:pt x="2408" y="2550"/>
                    </a:lnTo>
                    <a:lnTo>
                      <a:pt x="2432" y="2538"/>
                    </a:lnTo>
                    <a:lnTo>
                      <a:pt x="2456" y="2520"/>
                    </a:lnTo>
                    <a:lnTo>
                      <a:pt x="2480" y="2500"/>
                    </a:lnTo>
                    <a:lnTo>
                      <a:pt x="2486" y="2518"/>
                    </a:lnTo>
                    <a:lnTo>
                      <a:pt x="2496" y="2538"/>
                    </a:lnTo>
                    <a:lnTo>
                      <a:pt x="2508" y="2562"/>
                    </a:lnTo>
                    <a:lnTo>
                      <a:pt x="2524" y="2588"/>
                    </a:lnTo>
                    <a:lnTo>
                      <a:pt x="2542" y="2616"/>
                    </a:lnTo>
                    <a:lnTo>
                      <a:pt x="2564" y="2644"/>
                    </a:lnTo>
                    <a:lnTo>
                      <a:pt x="2590" y="2668"/>
                    </a:lnTo>
                    <a:lnTo>
                      <a:pt x="2604" y="2680"/>
                    </a:lnTo>
                    <a:lnTo>
                      <a:pt x="2618" y="2690"/>
                    </a:lnTo>
                    <a:lnTo>
                      <a:pt x="2634" y="2698"/>
                    </a:lnTo>
                    <a:lnTo>
                      <a:pt x="2650" y="2706"/>
                    </a:lnTo>
                    <a:lnTo>
                      <a:pt x="2666" y="2710"/>
                    </a:lnTo>
                    <a:lnTo>
                      <a:pt x="2684" y="2714"/>
                    </a:lnTo>
                    <a:lnTo>
                      <a:pt x="2702" y="2714"/>
                    </a:lnTo>
                    <a:lnTo>
                      <a:pt x="2722" y="2712"/>
                    </a:lnTo>
                    <a:lnTo>
                      <a:pt x="2742" y="2708"/>
                    </a:lnTo>
                    <a:lnTo>
                      <a:pt x="2762" y="2700"/>
                    </a:lnTo>
                    <a:lnTo>
                      <a:pt x="2784" y="2690"/>
                    </a:lnTo>
                    <a:lnTo>
                      <a:pt x="2806" y="2676"/>
                    </a:lnTo>
                    <a:lnTo>
                      <a:pt x="2828" y="2658"/>
                    </a:lnTo>
                    <a:lnTo>
                      <a:pt x="2852" y="2638"/>
                    </a:lnTo>
                    <a:lnTo>
                      <a:pt x="2876" y="2612"/>
                    </a:lnTo>
                    <a:lnTo>
                      <a:pt x="2900" y="2582"/>
                    </a:lnTo>
                    <a:lnTo>
                      <a:pt x="2906" y="2604"/>
                    </a:lnTo>
                    <a:lnTo>
                      <a:pt x="2922" y="2654"/>
                    </a:lnTo>
                    <a:lnTo>
                      <a:pt x="2934" y="2686"/>
                    </a:lnTo>
                    <a:lnTo>
                      <a:pt x="2948" y="2720"/>
                    </a:lnTo>
                    <a:lnTo>
                      <a:pt x="2966" y="2754"/>
                    </a:lnTo>
                    <a:lnTo>
                      <a:pt x="2988" y="2786"/>
                    </a:lnTo>
                    <a:lnTo>
                      <a:pt x="3000" y="2800"/>
                    </a:lnTo>
                    <a:lnTo>
                      <a:pt x="3012" y="2814"/>
                    </a:lnTo>
                    <a:lnTo>
                      <a:pt x="3026" y="2826"/>
                    </a:lnTo>
                    <a:lnTo>
                      <a:pt x="3040" y="2836"/>
                    </a:lnTo>
                    <a:lnTo>
                      <a:pt x="3056" y="2844"/>
                    </a:lnTo>
                    <a:lnTo>
                      <a:pt x="3072" y="2850"/>
                    </a:lnTo>
                    <a:lnTo>
                      <a:pt x="3090" y="2854"/>
                    </a:lnTo>
                    <a:lnTo>
                      <a:pt x="3108" y="2854"/>
                    </a:lnTo>
                    <a:lnTo>
                      <a:pt x="3126" y="2852"/>
                    </a:lnTo>
                    <a:lnTo>
                      <a:pt x="3146" y="2846"/>
                    </a:lnTo>
                    <a:lnTo>
                      <a:pt x="3168" y="2838"/>
                    </a:lnTo>
                    <a:lnTo>
                      <a:pt x="3190" y="2826"/>
                    </a:lnTo>
                    <a:lnTo>
                      <a:pt x="3212" y="2810"/>
                    </a:lnTo>
                    <a:lnTo>
                      <a:pt x="3236" y="2788"/>
                    </a:lnTo>
                    <a:lnTo>
                      <a:pt x="3260" y="2764"/>
                    </a:lnTo>
                    <a:lnTo>
                      <a:pt x="3286" y="2734"/>
                    </a:lnTo>
                    <a:lnTo>
                      <a:pt x="3292" y="2750"/>
                    </a:lnTo>
                    <a:lnTo>
                      <a:pt x="3308" y="2790"/>
                    </a:lnTo>
                    <a:lnTo>
                      <a:pt x="3322" y="2816"/>
                    </a:lnTo>
                    <a:lnTo>
                      <a:pt x="3336" y="2844"/>
                    </a:lnTo>
                    <a:lnTo>
                      <a:pt x="3356" y="2870"/>
                    </a:lnTo>
                    <a:lnTo>
                      <a:pt x="3376" y="2896"/>
                    </a:lnTo>
                    <a:lnTo>
                      <a:pt x="3388" y="2906"/>
                    </a:lnTo>
                    <a:lnTo>
                      <a:pt x="3402" y="2918"/>
                    </a:lnTo>
                    <a:lnTo>
                      <a:pt x="3414" y="2928"/>
                    </a:lnTo>
                    <a:lnTo>
                      <a:pt x="3428" y="2936"/>
                    </a:lnTo>
                    <a:lnTo>
                      <a:pt x="3444" y="2942"/>
                    </a:lnTo>
                    <a:lnTo>
                      <a:pt x="3460" y="2948"/>
                    </a:lnTo>
                    <a:lnTo>
                      <a:pt x="3476" y="2950"/>
                    </a:lnTo>
                    <a:lnTo>
                      <a:pt x="3494" y="2952"/>
                    </a:lnTo>
                    <a:lnTo>
                      <a:pt x="3512" y="2950"/>
                    </a:lnTo>
                    <a:lnTo>
                      <a:pt x="3530" y="2946"/>
                    </a:lnTo>
                    <a:lnTo>
                      <a:pt x="3550" y="2940"/>
                    </a:lnTo>
                    <a:lnTo>
                      <a:pt x="3570" y="2932"/>
                    </a:lnTo>
                    <a:lnTo>
                      <a:pt x="3592" y="2920"/>
                    </a:lnTo>
                    <a:lnTo>
                      <a:pt x="3614" y="2904"/>
                    </a:lnTo>
                    <a:lnTo>
                      <a:pt x="3636" y="2886"/>
                    </a:lnTo>
                    <a:lnTo>
                      <a:pt x="3660" y="2864"/>
                    </a:lnTo>
                    <a:lnTo>
                      <a:pt x="3666" y="2878"/>
                    </a:lnTo>
                    <a:lnTo>
                      <a:pt x="3686" y="2916"/>
                    </a:lnTo>
                    <a:lnTo>
                      <a:pt x="3700" y="2940"/>
                    </a:lnTo>
                    <a:lnTo>
                      <a:pt x="3718" y="2966"/>
                    </a:lnTo>
                    <a:lnTo>
                      <a:pt x="3738" y="2992"/>
                    </a:lnTo>
                    <a:lnTo>
                      <a:pt x="3760" y="3018"/>
                    </a:lnTo>
                    <a:lnTo>
                      <a:pt x="3784" y="3040"/>
                    </a:lnTo>
                    <a:lnTo>
                      <a:pt x="3796" y="3050"/>
                    </a:lnTo>
                    <a:lnTo>
                      <a:pt x="3810" y="3060"/>
                    </a:lnTo>
                    <a:lnTo>
                      <a:pt x="3824" y="3066"/>
                    </a:lnTo>
                    <a:lnTo>
                      <a:pt x="3838" y="3072"/>
                    </a:lnTo>
                    <a:lnTo>
                      <a:pt x="3852" y="3078"/>
                    </a:lnTo>
                    <a:lnTo>
                      <a:pt x="3868" y="3080"/>
                    </a:lnTo>
                    <a:lnTo>
                      <a:pt x="3882" y="3080"/>
                    </a:lnTo>
                    <a:lnTo>
                      <a:pt x="3898" y="3080"/>
                    </a:lnTo>
                    <a:lnTo>
                      <a:pt x="3914" y="3076"/>
                    </a:lnTo>
                    <a:lnTo>
                      <a:pt x="3930" y="3068"/>
                    </a:lnTo>
                    <a:lnTo>
                      <a:pt x="3948" y="3060"/>
                    </a:lnTo>
                    <a:lnTo>
                      <a:pt x="3964" y="3048"/>
                    </a:lnTo>
                    <a:lnTo>
                      <a:pt x="3982" y="3034"/>
                    </a:lnTo>
                    <a:lnTo>
                      <a:pt x="4000" y="3016"/>
                    </a:lnTo>
                    <a:lnTo>
                      <a:pt x="4000" y="2852"/>
                    </a:lnTo>
                    <a:lnTo>
                      <a:pt x="3986" y="2864"/>
                    </a:lnTo>
                    <a:lnTo>
                      <a:pt x="3970" y="2876"/>
                    </a:lnTo>
                    <a:lnTo>
                      <a:pt x="3950" y="2888"/>
                    </a:lnTo>
                    <a:lnTo>
                      <a:pt x="3928" y="2900"/>
                    </a:lnTo>
                    <a:lnTo>
                      <a:pt x="3916" y="2904"/>
                    </a:lnTo>
                    <a:lnTo>
                      <a:pt x="3902" y="2906"/>
                    </a:lnTo>
                    <a:lnTo>
                      <a:pt x="3890" y="2908"/>
                    </a:lnTo>
                    <a:lnTo>
                      <a:pt x="3878" y="2908"/>
                    </a:lnTo>
                    <a:lnTo>
                      <a:pt x="3866" y="2906"/>
                    </a:lnTo>
                    <a:lnTo>
                      <a:pt x="3852" y="2902"/>
                    </a:lnTo>
                    <a:lnTo>
                      <a:pt x="3842" y="2894"/>
                    </a:lnTo>
                    <a:lnTo>
                      <a:pt x="3830" y="2884"/>
                    </a:lnTo>
                    <a:lnTo>
                      <a:pt x="3820" y="2870"/>
                    </a:lnTo>
                    <a:lnTo>
                      <a:pt x="3810" y="2852"/>
                    </a:lnTo>
                    <a:lnTo>
                      <a:pt x="3800" y="2832"/>
                    </a:lnTo>
                    <a:lnTo>
                      <a:pt x="3794" y="2806"/>
                    </a:lnTo>
                    <a:lnTo>
                      <a:pt x="3786" y="2778"/>
                    </a:lnTo>
                    <a:lnTo>
                      <a:pt x="3782" y="2742"/>
                    </a:lnTo>
                    <a:lnTo>
                      <a:pt x="3778" y="2704"/>
                    </a:lnTo>
                    <a:lnTo>
                      <a:pt x="3778" y="2660"/>
                    </a:lnTo>
                    <a:lnTo>
                      <a:pt x="3778" y="2610"/>
                    </a:lnTo>
                    <a:lnTo>
                      <a:pt x="3780" y="2554"/>
                    </a:lnTo>
                    <a:lnTo>
                      <a:pt x="3784" y="2492"/>
                    </a:lnTo>
                    <a:lnTo>
                      <a:pt x="3790" y="2424"/>
                    </a:lnTo>
                    <a:lnTo>
                      <a:pt x="3800" y="2350"/>
                    </a:lnTo>
                    <a:lnTo>
                      <a:pt x="3812" y="2268"/>
                    </a:lnTo>
                    <a:lnTo>
                      <a:pt x="3742" y="2138"/>
                    </a:lnTo>
                    <a:lnTo>
                      <a:pt x="3740" y="2170"/>
                    </a:lnTo>
                    <a:lnTo>
                      <a:pt x="3734" y="2250"/>
                    </a:lnTo>
                    <a:lnTo>
                      <a:pt x="3730" y="2304"/>
                    </a:lnTo>
                    <a:lnTo>
                      <a:pt x="3724" y="2364"/>
                    </a:lnTo>
                    <a:lnTo>
                      <a:pt x="3714" y="2428"/>
                    </a:lnTo>
                    <a:lnTo>
                      <a:pt x="3704" y="2494"/>
                    </a:lnTo>
                    <a:lnTo>
                      <a:pt x="3690" y="2560"/>
                    </a:lnTo>
                    <a:lnTo>
                      <a:pt x="3674" y="2624"/>
                    </a:lnTo>
                    <a:lnTo>
                      <a:pt x="3656" y="2682"/>
                    </a:lnTo>
                    <a:lnTo>
                      <a:pt x="3644" y="2710"/>
                    </a:lnTo>
                    <a:lnTo>
                      <a:pt x="3634" y="2736"/>
                    </a:lnTo>
                    <a:lnTo>
                      <a:pt x="3622" y="2758"/>
                    </a:lnTo>
                    <a:lnTo>
                      <a:pt x="3608" y="2780"/>
                    </a:lnTo>
                    <a:lnTo>
                      <a:pt x="3594" y="2798"/>
                    </a:lnTo>
                    <a:lnTo>
                      <a:pt x="3578" y="2814"/>
                    </a:lnTo>
                    <a:lnTo>
                      <a:pt x="3562" y="2826"/>
                    </a:lnTo>
                    <a:lnTo>
                      <a:pt x="3546" y="2834"/>
                    </a:lnTo>
                    <a:lnTo>
                      <a:pt x="3528" y="2838"/>
                    </a:lnTo>
                    <a:lnTo>
                      <a:pt x="3508" y="2840"/>
                    </a:lnTo>
                    <a:lnTo>
                      <a:pt x="3490" y="2836"/>
                    </a:lnTo>
                    <a:lnTo>
                      <a:pt x="3472" y="2830"/>
                    </a:lnTo>
                    <a:lnTo>
                      <a:pt x="3458" y="2820"/>
                    </a:lnTo>
                    <a:lnTo>
                      <a:pt x="3446" y="2808"/>
                    </a:lnTo>
                    <a:lnTo>
                      <a:pt x="3434" y="2792"/>
                    </a:lnTo>
                    <a:lnTo>
                      <a:pt x="3426" y="2776"/>
                    </a:lnTo>
                    <a:lnTo>
                      <a:pt x="3418" y="2754"/>
                    </a:lnTo>
                    <a:lnTo>
                      <a:pt x="3412" y="2732"/>
                    </a:lnTo>
                    <a:lnTo>
                      <a:pt x="3408" y="2708"/>
                    </a:lnTo>
                    <a:lnTo>
                      <a:pt x="3404" y="2682"/>
                    </a:lnTo>
                    <a:lnTo>
                      <a:pt x="3402" y="2656"/>
                    </a:lnTo>
                    <a:lnTo>
                      <a:pt x="3400" y="2628"/>
                    </a:lnTo>
                    <a:lnTo>
                      <a:pt x="3402" y="2568"/>
                    </a:lnTo>
                    <a:lnTo>
                      <a:pt x="3406" y="2508"/>
                    </a:lnTo>
                    <a:lnTo>
                      <a:pt x="3412" y="2448"/>
                    </a:lnTo>
                    <a:lnTo>
                      <a:pt x="3420" y="2390"/>
                    </a:lnTo>
                    <a:lnTo>
                      <a:pt x="3430" y="2334"/>
                    </a:lnTo>
                    <a:lnTo>
                      <a:pt x="3440" y="2286"/>
                    </a:lnTo>
                    <a:lnTo>
                      <a:pt x="3454" y="2212"/>
                    </a:lnTo>
                    <a:lnTo>
                      <a:pt x="3462" y="2186"/>
                    </a:lnTo>
                    <a:lnTo>
                      <a:pt x="3426" y="2092"/>
                    </a:lnTo>
                    <a:lnTo>
                      <a:pt x="3418" y="2122"/>
                    </a:lnTo>
                    <a:lnTo>
                      <a:pt x="3396" y="2198"/>
                    </a:lnTo>
                    <a:lnTo>
                      <a:pt x="3360" y="2304"/>
                    </a:lnTo>
                    <a:lnTo>
                      <a:pt x="3340" y="2364"/>
                    </a:lnTo>
                    <a:lnTo>
                      <a:pt x="3316" y="2424"/>
                    </a:lnTo>
                    <a:lnTo>
                      <a:pt x="3292" y="2486"/>
                    </a:lnTo>
                    <a:lnTo>
                      <a:pt x="3268" y="2544"/>
                    </a:lnTo>
                    <a:lnTo>
                      <a:pt x="3240" y="2598"/>
                    </a:lnTo>
                    <a:lnTo>
                      <a:pt x="3214" y="2644"/>
                    </a:lnTo>
                    <a:lnTo>
                      <a:pt x="3202" y="2664"/>
                    </a:lnTo>
                    <a:lnTo>
                      <a:pt x="3188" y="2682"/>
                    </a:lnTo>
                    <a:lnTo>
                      <a:pt x="3174" y="2698"/>
                    </a:lnTo>
                    <a:lnTo>
                      <a:pt x="3162" y="2710"/>
                    </a:lnTo>
                    <a:lnTo>
                      <a:pt x="3148" y="2718"/>
                    </a:lnTo>
                    <a:lnTo>
                      <a:pt x="3136" y="2724"/>
                    </a:lnTo>
                    <a:lnTo>
                      <a:pt x="3124" y="2726"/>
                    </a:lnTo>
                    <a:lnTo>
                      <a:pt x="3110" y="2722"/>
                    </a:lnTo>
                    <a:lnTo>
                      <a:pt x="3100" y="2716"/>
                    </a:lnTo>
                    <a:lnTo>
                      <a:pt x="3090" y="2708"/>
                    </a:lnTo>
                    <a:lnTo>
                      <a:pt x="3082" y="2696"/>
                    </a:lnTo>
                    <a:lnTo>
                      <a:pt x="3074" y="2680"/>
                    </a:lnTo>
                    <a:lnTo>
                      <a:pt x="3070" y="2662"/>
                    </a:lnTo>
                    <a:lnTo>
                      <a:pt x="3066" y="2642"/>
                    </a:lnTo>
                    <a:lnTo>
                      <a:pt x="3062" y="2622"/>
                    </a:lnTo>
                    <a:lnTo>
                      <a:pt x="3060" y="2598"/>
                    </a:lnTo>
                    <a:lnTo>
                      <a:pt x="3060" y="2544"/>
                    </a:lnTo>
                    <a:lnTo>
                      <a:pt x="3062" y="2488"/>
                    </a:lnTo>
                    <a:lnTo>
                      <a:pt x="3066" y="2428"/>
                    </a:lnTo>
                    <a:lnTo>
                      <a:pt x="3074" y="2366"/>
                    </a:lnTo>
                    <a:lnTo>
                      <a:pt x="3084" y="2306"/>
                    </a:lnTo>
                    <a:lnTo>
                      <a:pt x="3092" y="2248"/>
                    </a:lnTo>
                    <a:lnTo>
                      <a:pt x="3112" y="2144"/>
                    </a:lnTo>
                    <a:lnTo>
                      <a:pt x="3128" y="2072"/>
                    </a:lnTo>
                    <a:lnTo>
                      <a:pt x="3134" y="2046"/>
                    </a:lnTo>
                    <a:lnTo>
                      <a:pt x="3040" y="1974"/>
                    </a:lnTo>
                    <a:lnTo>
                      <a:pt x="3032" y="2008"/>
                    </a:lnTo>
                    <a:lnTo>
                      <a:pt x="3010" y="2090"/>
                    </a:lnTo>
                    <a:lnTo>
                      <a:pt x="2994" y="2146"/>
                    </a:lnTo>
                    <a:lnTo>
                      <a:pt x="2976" y="2206"/>
                    </a:lnTo>
                    <a:lnTo>
                      <a:pt x="2954" y="2268"/>
                    </a:lnTo>
                    <a:lnTo>
                      <a:pt x="2930" y="2332"/>
                    </a:lnTo>
                    <a:lnTo>
                      <a:pt x="2904" y="2392"/>
                    </a:lnTo>
                    <a:lnTo>
                      <a:pt x="2876" y="2448"/>
                    </a:lnTo>
                    <a:lnTo>
                      <a:pt x="2860" y="2474"/>
                    </a:lnTo>
                    <a:lnTo>
                      <a:pt x="2846" y="2498"/>
                    </a:lnTo>
                    <a:lnTo>
                      <a:pt x="2830" y="2518"/>
                    </a:lnTo>
                    <a:lnTo>
                      <a:pt x="2814" y="2538"/>
                    </a:lnTo>
                    <a:lnTo>
                      <a:pt x="2798" y="2552"/>
                    </a:lnTo>
                    <a:lnTo>
                      <a:pt x="2782" y="2564"/>
                    </a:lnTo>
                    <a:lnTo>
                      <a:pt x="2764" y="2572"/>
                    </a:lnTo>
                    <a:lnTo>
                      <a:pt x="2748" y="2576"/>
                    </a:lnTo>
                    <a:lnTo>
                      <a:pt x="2730" y="2576"/>
                    </a:lnTo>
                    <a:lnTo>
                      <a:pt x="2714" y="2572"/>
                    </a:lnTo>
                    <a:lnTo>
                      <a:pt x="2696" y="2562"/>
                    </a:lnTo>
                    <a:lnTo>
                      <a:pt x="2678" y="2548"/>
                    </a:lnTo>
                    <a:lnTo>
                      <a:pt x="2662" y="2530"/>
                    </a:lnTo>
                    <a:lnTo>
                      <a:pt x="2648" y="2510"/>
                    </a:lnTo>
                    <a:lnTo>
                      <a:pt x="2636" y="2488"/>
                    </a:lnTo>
                    <a:lnTo>
                      <a:pt x="2628" y="2464"/>
                    </a:lnTo>
                    <a:lnTo>
                      <a:pt x="2620" y="2440"/>
                    </a:lnTo>
                    <a:lnTo>
                      <a:pt x="2614" y="2416"/>
                    </a:lnTo>
                    <a:lnTo>
                      <a:pt x="2610" y="2390"/>
                    </a:lnTo>
                    <a:lnTo>
                      <a:pt x="2608" y="2362"/>
                    </a:lnTo>
                    <a:lnTo>
                      <a:pt x="2608" y="2336"/>
                    </a:lnTo>
                    <a:lnTo>
                      <a:pt x="2610" y="2308"/>
                    </a:lnTo>
                    <a:lnTo>
                      <a:pt x="2614" y="2252"/>
                    </a:lnTo>
                    <a:lnTo>
                      <a:pt x="2624" y="2194"/>
                    </a:lnTo>
                    <a:lnTo>
                      <a:pt x="2638" y="2138"/>
                    </a:lnTo>
                    <a:lnTo>
                      <a:pt x="2652" y="2086"/>
                    </a:lnTo>
                    <a:lnTo>
                      <a:pt x="2670" y="2036"/>
                    </a:lnTo>
                    <a:lnTo>
                      <a:pt x="2686" y="1990"/>
                    </a:lnTo>
                    <a:lnTo>
                      <a:pt x="2702" y="1950"/>
                    </a:lnTo>
                    <a:lnTo>
                      <a:pt x="2726" y="1892"/>
                    </a:lnTo>
                    <a:lnTo>
                      <a:pt x="2736" y="1870"/>
                    </a:lnTo>
                    <a:lnTo>
                      <a:pt x="2666" y="1764"/>
                    </a:lnTo>
                    <a:lnTo>
                      <a:pt x="2658" y="1798"/>
                    </a:lnTo>
                    <a:lnTo>
                      <a:pt x="2634" y="1882"/>
                    </a:lnTo>
                    <a:lnTo>
                      <a:pt x="2618" y="1936"/>
                    </a:lnTo>
                    <a:lnTo>
                      <a:pt x="2598" y="1998"/>
                    </a:lnTo>
                    <a:lnTo>
                      <a:pt x="2576" y="2062"/>
                    </a:lnTo>
                    <a:lnTo>
                      <a:pt x="2552" y="2126"/>
                    </a:lnTo>
                    <a:lnTo>
                      <a:pt x="2524" y="2190"/>
                    </a:lnTo>
                    <a:lnTo>
                      <a:pt x="2496" y="2250"/>
                    </a:lnTo>
                    <a:lnTo>
                      <a:pt x="2482" y="2278"/>
                    </a:lnTo>
                    <a:lnTo>
                      <a:pt x="2466" y="2302"/>
                    </a:lnTo>
                    <a:lnTo>
                      <a:pt x="2450" y="2326"/>
                    </a:lnTo>
                    <a:lnTo>
                      <a:pt x="2436" y="2346"/>
                    </a:lnTo>
                    <a:lnTo>
                      <a:pt x="2420" y="2364"/>
                    </a:lnTo>
                    <a:lnTo>
                      <a:pt x="2402" y="2378"/>
                    </a:lnTo>
                    <a:lnTo>
                      <a:pt x="2386" y="2390"/>
                    </a:lnTo>
                    <a:lnTo>
                      <a:pt x="2370" y="2398"/>
                    </a:lnTo>
                    <a:lnTo>
                      <a:pt x="2354" y="2402"/>
                    </a:lnTo>
                    <a:lnTo>
                      <a:pt x="2338" y="2400"/>
                    </a:lnTo>
                    <a:lnTo>
                      <a:pt x="2320" y="2394"/>
                    </a:lnTo>
                    <a:lnTo>
                      <a:pt x="2304" y="2384"/>
                    </a:lnTo>
                    <a:lnTo>
                      <a:pt x="2290" y="2370"/>
                    </a:lnTo>
                    <a:lnTo>
                      <a:pt x="2278" y="2352"/>
                    </a:lnTo>
                    <a:lnTo>
                      <a:pt x="2268" y="2332"/>
                    </a:lnTo>
                    <a:lnTo>
                      <a:pt x="2260" y="2310"/>
                    </a:lnTo>
                    <a:lnTo>
                      <a:pt x="2254" y="2284"/>
                    </a:lnTo>
                    <a:lnTo>
                      <a:pt x="2252" y="2258"/>
                    </a:lnTo>
                    <a:lnTo>
                      <a:pt x="2250" y="2228"/>
                    </a:lnTo>
                    <a:lnTo>
                      <a:pt x="2250" y="2198"/>
                    </a:lnTo>
                    <a:lnTo>
                      <a:pt x="2252" y="2168"/>
                    </a:lnTo>
                    <a:lnTo>
                      <a:pt x="2256" y="2134"/>
                    </a:lnTo>
                    <a:lnTo>
                      <a:pt x="2268" y="2068"/>
                    </a:lnTo>
                    <a:lnTo>
                      <a:pt x="2284" y="1998"/>
                    </a:lnTo>
                    <a:lnTo>
                      <a:pt x="2304" y="1928"/>
                    </a:lnTo>
                    <a:lnTo>
                      <a:pt x="2324" y="1860"/>
                    </a:lnTo>
                    <a:lnTo>
                      <a:pt x="2346" y="1796"/>
                    </a:lnTo>
                    <a:lnTo>
                      <a:pt x="2368" y="1736"/>
                    </a:lnTo>
                    <a:lnTo>
                      <a:pt x="2388" y="1684"/>
                    </a:lnTo>
                    <a:lnTo>
                      <a:pt x="2420" y="1606"/>
                    </a:lnTo>
                    <a:lnTo>
                      <a:pt x="2434" y="1578"/>
                    </a:lnTo>
                    <a:lnTo>
                      <a:pt x="2434" y="1368"/>
                    </a:lnTo>
                    <a:lnTo>
                      <a:pt x="2416" y="1406"/>
                    </a:lnTo>
                    <a:lnTo>
                      <a:pt x="2372" y="1510"/>
                    </a:lnTo>
                    <a:lnTo>
                      <a:pt x="2308" y="1652"/>
                    </a:lnTo>
                    <a:lnTo>
                      <a:pt x="2272" y="1732"/>
                    </a:lnTo>
                    <a:lnTo>
                      <a:pt x="2232" y="1812"/>
                    </a:lnTo>
                    <a:lnTo>
                      <a:pt x="2190" y="1892"/>
                    </a:lnTo>
                    <a:lnTo>
                      <a:pt x="2148" y="1966"/>
                    </a:lnTo>
                    <a:lnTo>
                      <a:pt x="2108" y="2034"/>
                    </a:lnTo>
                    <a:lnTo>
                      <a:pt x="2088" y="2064"/>
                    </a:lnTo>
                    <a:lnTo>
                      <a:pt x="2068" y="2092"/>
                    </a:lnTo>
                    <a:lnTo>
                      <a:pt x="2050" y="2116"/>
                    </a:lnTo>
                    <a:lnTo>
                      <a:pt x="2030" y="2136"/>
                    </a:lnTo>
                    <a:lnTo>
                      <a:pt x="2014" y="2152"/>
                    </a:lnTo>
                    <a:lnTo>
                      <a:pt x="1996" y="2164"/>
                    </a:lnTo>
                    <a:lnTo>
                      <a:pt x="1982" y="2172"/>
                    </a:lnTo>
                    <a:lnTo>
                      <a:pt x="1974" y="2174"/>
                    </a:lnTo>
                    <a:lnTo>
                      <a:pt x="1966" y="2174"/>
                    </a:lnTo>
                    <a:lnTo>
                      <a:pt x="1960" y="2174"/>
                    </a:lnTo>
                    <a:lnTo>
                      <a:pt x="1954" y="2172"/>
                    </a:lnTo>
                    <a:lnTo>
                      <a:pt x="1948" y="2168"/>
                    </a:lnTo>
                    <a:lnTo>
                      <a:pt x="1942" y="2162"/>
                    </a:lnTo>
                    <a:lnTo>
                      <a:pt x="1932" y="2150"/>
                    </a:lnTo>
                    <a:lnTo>
                      <a:pt x="1922" y="2134"/>
                    </a:lnTo>
                    <a:lnTo>
                      <a:pt x="1912" y="2118"/>
                    </a:lnTo>
                    <a:lnTo>
                      <a:pt x="1904" y="2102"/>
                    </a:lnTo>
                    <a:lnTo>
                      <a:pt x="1896" y="2082"/>
                    </a:lnTo>
                    <a:lnTo>
                      <a:pt x="1890" y="2062"/>
                    </a:lnTo>
                    <a:lnTo>
                      <a:pt x="1884" y="2040"/>
                    </a:lnTo>
                    <a:lnTo>
                      <a:pt x="1880" y="2016"/>
                    </a:lnTo>
                    <a:lnTo>
                      <a:pt x="1876" y="1990"/>
                    </a:lnTo>
                    <a:lnTo>
                      <a:pt x="1874" y="1962"/>
                    </a:lnTo>
                    <a:lnTo>
                      <a:pt x="1874" y="1934"/>
                    </a:lnTo>
                    <a:lnTo>
                      <a:pt x="1874" y="1904"/>
                    </a:lnTo>
                    <a:lnTo>
                      <a:pt x="1878" y="1872"/>
                    </a:lnTo>
                    <a:lnTo>
                      <a:pt x="1880" y="1838"/>
                    </a:lnTo>
                    <a:lnTo>
                      <a:pt x="1886" y="1804"/>
                    </a:lnTo>
                    <a:lnTo>
                      <a:pt x="1892" y="1768"/>
                    </a:lnTo>
                    <a:lnTo>
                      <a:pt x="1902" y="1730"/>
                    </a:lnTo>
                    <a:lnTo>
                      <a:pt x="1912" y="1690"/>
                    </a:lnTo>
                    <a:lnTo>
                      <a:pt x="1924" y="1648"/>
                    </a:lnTo>
                    <a:lnTo>
                      <a:pt x="1938" y="1606"/>
                    </a:lnTo>
                    <a:lnTo>
                      <a:pt x="1954" y="1562"/>
                    </a:lnTo>
                    <a:lnTo>
                      <a:pt x="1972" y="1516"/>
                    </a:lnTo>
                    <a:lnTo>
                      <a:pt x="1992" y="1468"/>
                    </a:lnTo>
                    <a:lnTo>
                      <a:pt x="2014" y="1420"/>
                    </a:lnTo>
                    <a:lnTo>
                      <a:pt x="2040" y="1368"/>
                    </a:lnTo>
                    <a:lnTo>
                      <a:pt x="2066" y="1316"/>
                    </a:lnTo>
                    <a:lnTo>
                      <a:pt x="2096" y="1262"/>
                    </a:lnTo>
                    <a:lnTo>
                      <a:pt x="2128" y="1208"/>
                    </a:lnTo>
                    <a:lnTo>
                      <a:pt x="2162" y="1150"/>
                    </a:lnTo>
                    <a:lnTo>
                      <a:pt x="2200" y="1092"/>
                    </a:lnTo>
                    <a:lnTo>
                      <a:pt x="2238" y="1032"/>
                    </a:lnTo>
                    <a:lnTo>
                      <a:pt x="2282" y="970"/>
                    </a:lnTo>
                    <a:lnTo>
                      <a:pt x="2316" y="760"/>
                    </a:lnTo>
                    <a:lnTo>
                      <a:pt x="2240" y="868"/>
                    </a:lnTo>
                    <a:lnTo>
                      <a:pt x="2160" y="988"/>
                    </a:lnTo>
                    <a:lnTo>
                      <a:pt x="2064" y="1138"/>
                    </a:lnTo>
                    <a:lnTo>
                      <a:pt x="2012" y="1220"/>
                    </a:lnTo>
                    <a:lnTo>
                      <a:pt x="1960" y="1306"/>
                    </a:lnTo>
                    <a:lnTo>
                      <a:pt x="1908" y="1396"/>
                    </a:lnTo>
                    <a:lnTo>
                      <a:pt x="1858" y="1484"/>
                    </a:lnTo>
                    <a:lnTo>
                      <a:pt x="1810" y="1574"/>
                    </a:lnTo>
                    <a:lnTo>
                      <a:pt x="1768" y="1660"/>
                    </a:lnTo>
                    <a:lnTo>
                      <a:pt x="1728" y="1744"/>
                    </a:lnTo>
                    <a:lnTo>
                      <a:pt x="1696" y="1824"/>
                    </a:lnTo>
                    <a:lnTo>
                      <a:pt x="1682" y="1860"/>
                    </a:lnTo>
                    <a:lnTo>
                      <a:pt x="1670" y="1890"/>
                    </a:lnTo>
                    <a:lnTo>
                      <a:pt x="1656" y="1918"/>
                    </a:lnTo>
                    <a:lnTo>
                      <a:pt x="1642" y="1940"/>
                    </a:lnTo>
                    <a:lnTo>
                      <a:pt x="1630" y="1958"/>
                    </a:lnTo>
                    <a:lnTo>
                      <a:pt x="1618" y="1974"/>
                    </a:lnTo>
                    <a:lnTo>
                      <a:pt x="1606" y="1986"/>
                    </a:lnTo>
                    <a:lnTo>
                      <a:pt x="1594" y="1992"/>
                    </a:lnTo>
                    <a:lnTo>
                      <a:pt x="1584" y="1998"/>
                    </a:lnTo>
                    <a:lnTo>
                      <a:pt x="1574" y="1998"/>
                    </a:lnTo>
                    <a:lnTo>
                      <a:pt x="1564" y="1998"/>
                    </a:lnTo>
                    <a:lnTo>
                      <a:pt x="1554" y="1994"/>
                    </a:lnTo>
                    <a:lnTo>
                      <a:pt x="1546" y="1988"/>
                    </a:lnTo>
                    <a:lnTo>
                      <a:pt x="1536" y="1978"/>
                    </a:lnTo>
                    <a:lnTo>
                      <a:pt x="1528" y="1968"/>
                    </a:lnTo>
                    <a:lnTo>
                      <a:pt x="1522" y="1954"/>
                    </a:lnTo>
                    <a:lnTo>
                      <a:pt x="1508" y="1924"/>
                    </a:lnTo>
                    <a:lnTo>
                      <a:pt x="1498" y="1888"/>
                    </a:lnTo>
                    <a:lnTo>
                      <a:pt x="1490" y="1848"/>
                    </a:lnTo>
                    <a:lnTo>
                      <a:pt x="1484" y="1806"/>
                    </a:lnTo>
                    <a:lnTo>
                      <a:pt x="1480" y="1764"/>
                    </a:lnTo>
                    <a:lnTo>
                      <a:pt x="1480" y="1722"/>
                    </a:lnTo>
                    <a:lnTo>
                      <a:pt x="1482" y="1684"/>
                    </a:lnTo>
                    <a:lnTo>
                      <a:pt x="1486" y="1648"/>
                    </a:lnTo>
                    <a:lnTo>
                      <a:pt x="1492" y="1630"/>
                    </a:lnTo>
                    <a:lnTo>
                      <a:pt x="1498" y="1608"/>
                    </a:lnTo>
                    <a:lnTo>
                      <a:pt x="1518" y="1556"/>
                    </a:lnTo>
                    <a:lnTo>
                      <a:pt x="1544" y="1496"/>
                    </a:lnTo>
                    <a:lnTo>
                      <a:pt x="1578" y="1426"/>
                    </a:lnTo>
                    <a:lnTo>
                      <a:pt x="1616" y="1350"/>
                    </a:lnTo>
                    <a:lnTo>
                      <a:pt x="1658" y="1272"/>
                    </a:lnTo>
                    <a:lnTo>
                      <a:pt x="1746" y="1108"/>
                    </a:lnTo>
                    <a:lnTo>
                      <a:pt x="1832" y="954"/>
                    </a:lnTo>
                    <a:lnTo>
                      <a:pt x="1906" y="824"/>
                    </a:lnTo>
                    <a:lnTo>
                      <a:pt x="1978" y="702"/>
                    </a:lnTo>
                    <a:lnTo>
                      <a:pt x="2024" y="620"/>
                    </a:lnTo>
                    <a:lnTo>
                      <a:pt x="1896" y="608"/>
                    </a:lnTo>
                    <a:lnTo>
                      <a:pt x="1870" y="662"/>
                    </a:lnTo>
                    <a:lnTo>
                      <a:pt x="1800" y="802"/>
                    </a:lnTo>
                    <a:lnTo>
                      <a:pt x="1752" y="896"/>
                    </a:lnTo>
                    <a:lnTo>
                      <a:pt x="1698" y="998"/>
                    </a:lnTo>
                    <a:lnTo>
                      <a:pt x="1638" y="1106"/>
                    </a:lnTo>
                    <a:lnTo>
                      <a:pt x="1574" y="1216"/>
                    </a:lnTo>
                    <a:lnTo>
                      <a:pt x="1508" y="1326"/>
                    </a:lnTo>
                    <a:lnTo>
                      <a:pt x="1442" y="1428"/>
                    </a:lnTo>
                    <a:lnTo>
                      <a:pt x="1410" y="1476"/>
                    </a:lnTo>
                    <a:lnTo>
                      <a:pt x="1378" y="1520"/>
                    </a:lnTo>
                    <a:lnTo>
                      <a:pt x="1346" y="1562"/>
                    </a:lnTo>
                    <a:lnTo>
                      <a:pt x="1314" y="1598"/>
                    </a:lnTo>
                    <a:lnTo>
                      <a:pt x="1284" y="1632"/>
                    </a:lnTo>
                    <a:lnTo>
                      <a:pt x="1254" y="1660"/>
                    </a:lnTo>
                    <a:lnTo>
                      <a:pt x="1226" y="1682"/>
                    </a:lnTo>
                    <a:lnTo>
                      <a:pt x="1200" y="1698"/>
                    </a:lnTo>
                    <a:lnTo>
                      <a:pt x="1188" y="1704"/>
                    </a:lnTo>
                    <a:lnTo>
                      <a:pt x="1176" y="1708"/>
                    </a:lnTo>
                    <a:lnTo>
                      <a:pt x="1164" y="1710"/>
                    </a:lnTo>
                    <a:lnTo>
                      <a:pt x="1152" y="1712"/>
                    </a:lnTo>
                    <a:lnTo>
                      <a:pt x="1142" y="1710"/>
                    </a:lnTo>
                    <a:lnTo>
                      <a:pt x="1132" y="1706"/>
                    </a:lnTo>
                    <a:lnTo>
                      <a:pt x="1122" y="1702"/>
                    </a:lnTo>
                    <a:lnTo>
                      <a:pt x="1112" y="1694"/>
                    </a:lnTo>
                    <a:lnTo>
                      <a:pt x="1104" y="1686"/>
                    </a:lnTo>
                    <a:lnTo>
                      <a:pt x="1098" y="1676"/>
                    </a:lnTo>
                    <a:lnTo>
                      <a:pt x="1092" y="1664"/>
                    </a:lnTo>
                    <a:lnTo>
                      <a:pt x="1088" y="1652"/>
                    </a:lnTo>
                    <a:lnTo>
                      <a:pt x="1086" y="1638"/>
                    </a:lnTo>
                    <a:lnTo>
                      <a:pt x="1084" y="1624"/>
                    </a:lnTo>
                    <a:lnTo>
                      <a:pt x="1082" y="1590"/>
                    </a:lnTo>
                    <a:lnTo>
                      <a:pt x="1086" y="1554"/>
                    </a:lnTo>
                    <a:lnTo>
                      <a:pt x="1094" y="1516"/>
                    </a:lnTo>
                    <a:lnTo>
                      <a:pt x="1106" y="1472"/>
                    </a:lnTo>
                    <a:lnTo>
                      <a:pt x="1122" y="1428"/>
                    </a:lnTo>
                    <a:lnTo>
                      <a:pt x="1140" y="1380"/>
                    </a:lnTo>
                    <a:lnTo>
                      <a:pt x="1160" y="1330"/>
                    </a:lnTo>
                    <a:lnTo>
                      <a:pt x="1182" y="1278"/>
                    </a:lnTo>
                    <a:lnTo>
                      <a:pt x="1208" y="1226"/>
                    </a:lnTo>
                    <a:lnTo>
                      <a:pt x="1264" y="1118"/>
                    </a:lnTo>
                    <a:lnTo>
                      <a:pt x="1322" y="1010"/>
                    </a:lnTo>
                    <a:lnTo>
                      <a:pt x="1384" y="904"/>
                    </a:lnTo>
                    <a:lnTo>
                      <a:pt x="1446" y="802"/>
                    </a:lnTo>
                    <a:lnTo>
                      <a:pt x="1506" y="708"/>
                    </a:lnTo>
                    <a:lnTo>
                      <a:pt x="1560" y="624"/>
                    </a:lnTo>
                    <a:lnTo>
                      <a:pt x="1642" y="502"/>
                    </a:lnTo>
                    <a:lnTo>
                      <a:pt x="1674" y="456"/>
                    </a:lnTo>
                    <a:lnTo>
                      <a:pt x="1534" y="410"/>
                    </a:lnTo>
                    <a:lnTo>
                      <a:pt x="1508" y="460"/>
                    </a:lnTo>
                    <a:lnTo>
                      <a:pt x="1438" y="590"/>
                    </a:lnTo>
                    <a:lnTo>
                      <a:pt x="1390" y="676"/>
                    </a:lnTo>
                    <a:lnTo>
                      <a:pt x="1334" y="772"/>
                    </a:lnTo>
                    <a:lnTo>
                      <a:pt x="1276" y="872"/>
                    </a:lnTo>
                    <a:lnTo>
                      <a:pt x="1212" y="976"/>
                    </a:lnTo>
                    <a:lnTo>
                      <a:pt x="1146" y="1078"/>
                    </a:lnTo>
                    <a:lnTo>
                      <a:pt x="1080" y="1174"/>
                    </a:lnTo>
                    <a:lnTo>
                      <a:pt x="1048" y="1218"/>
                    </a:lnTo>
                    <a:lnTo>
                      <a:pt x="1014" y="1262"/>
                    </a:lnTo>
                    <a:lnTo>
                      <a:pt x="982" y="1300"/>
                    </a:lnTo>
                    <a:lnTo>
                      <a:pt x="952" y="1336"/>
                    </a:lnTo>
                    <a:lnTo>
                      <a:pt x="922" y="1368"/>
                    </a:lnTo>
                    <a:lnTo>
                      <a:pt x="892" y="1394"/>
                    </a:lnTo>
                    <a:lnTo>
                      <a:pt x="864" y="1416"/>
                    </a:lnTo>
                    <a:lnTo>
                      <a:pt x="838" y="1434"/>
                    </a:lnTo>
                    <a:lnTo>
                      <a:pt x="826" y="1440"/>
                    </a:lnTo>
                    <a:lnTo>
                      <a:pt x="812" y="1444"/>
                    </a:lnTo>
                    <a:lnTo>
                      <a:pt x="802" y="1448"/>
                    </a:lnTo>
                    <a:lnTo>
                      <a:pt x="790" y="1450"/>
                    </a:lnTo>
                    <a:lnTo>
                      <a:pt x="780" y="1448"/>
                    </a:lnTo>
                    <a:lnTo>
                      <a:pt x="770" y="1446"/>
                    </a:lnTo>
                    <a:lnTo>
                      <a:pt x="760" y="1444"/>
                    </a:lnTo>
                    <a:lnTo>
                      <a:pt x="750" y="1438"/>
                    </a:lnTo>
                    <a:lnTo>
                      <a:pt x="742" y="1430"/>
                    </a:lnTo>
                    <a:lnTo>
                      <a:pt x="736" y="1422"/>
                    </a:lnTo>
                    <a:lnTo>
                      <a:pt x="730" y="1412"/>
                    </a:lnTo>
                    <a:lnTo>
                      <a:pt x="726" y="1402"/>
                    </a:lnTo>
                    <a:lnTo>
                      <a:pt x="722" y="1388"/>
                    </a:lnTo>
                    <a:lnTo>
                      <a:pt x="720" y="1376"/>
                    </a:lnTo>
                    <a:lnTo>
                      <a:pt x="718" y="1346"/>
                    </a:lnTo>
                    <a:lnTo>
                      <a:pt x="720" y="1312"/>
                    </a:lnTo>
                    <a:lnTo>
                      <a:pt x="728" y="1276"/>
                    </a:lnTo>
                    <a:lnTo>
                      <a:pt x="738" y="1236"/>
                    </a:lnTo>
                    <a:lnTo>
                      <a:pt x="750" y="1192"/>
                    </a:lnTo>
                    <a:lnTo>
                      <a:pt x="766" y="1146"/>
                    </a:lnTo>
                    <a:lnTo>
                      <a:pt x="784" y="1098"/>
                    </a:lnTo>
                    <a:lnTo>
                      <a:pt x="804" y="1050"/>
                    </a:lnTo>
                    <a:lnTo>
                      <a:pt x="828" y="998"/>
                    </a:lnTo>
                    <a:lnTo>
                      <a:pt x="878" y="894"/>
                    </a:lnTo>
                    <a:lnTo>
                      <a:pt x="932" y="788"/>
                    </a:lnTo>
                    <a:lnTo>
                      <a:pt x="988" y="686"/>
                    </a:lnTo>
                    <a:lnTo>
                      <a:pt x="1044" y="586"/>
                    </a:lnTo>
                    <a:lnTo>
                      <a:pt x="1098" y="494"/>
                    </a:lnTo>
                    <a:lnTo>
                      <a:pt x="1148" y="412"/>
                    </a:lnTo>
                    <a:lnTo>
                      <a:pt x="1224" y="290"/>
                    </a:lnTo>
                    <a:lnTo>
                      <a:pt x="1252" y="246"/>
                    </a:lnTo>
                    <a:lnTo>
                      <a:pt x="1090" y="198"/>
                    </a:lnTo>
                    <a:lnTo>
                      <a:pt x="1074" y="240"/>
                    </a:lnTo>
                    <a:lnTo>
                      <a:pt x="1056" y="288"/>
                    </a:lnTo>
                    <a:lnTo>
                      <a:pt x="1032" y="352"/>
                    </a:lnTo>
                    <a:lnTo>
                      <a:pt x="1000" y="424"/>
                    </a:lnTo>
                    <a:lnTo>
                      <a:pt x="964" y="506"/>
                    </a:lnTo>
                    <a:lnTo>
                      <a:pt x="922" y="594"/>
                    </a:lnTo>
                    <a:lnTo>
                      <a:pt x="874" y="682"/>
                    </a:lnTo>
                    <a:lnTo>
                      <a:pt x="848" y="726"/>
                    </a:lnTo>
                    <a:lnTo>
                      <a:pt x="820" y="770"/>
                    </a:lnTo>
                    <a:lnTo>
                      <a:pt x="792" y="814"/>
                    </a:lnTo>
                    <a:lnTo>
                      <a:pt x="762" y="856"/>
                    </a:lnTo>
                    <a:lnTo>
                      <a:pt x="732" y="896"/>
                    </a:lnTo>
                    <a:lnTo>
                      <a:pt x="702" y="934"/>
                    </a:lnTo>
                    <a:lnTo>
                      <a:pt x="668" y="970"/>
                    </a:lnTo>
                    <a:lnTo>
                      <a:pt x="636" y="1002"/>
                    </a:lnTo>
                    <a:lnTo>
                      <a:pt x="602" y="1032"/>
                    </a:lnTo>
                    <a:lnTo>
                      <a:pt x="566" y="1058"/>
                    </a:lnTo>
                    <a:lnTo>
                      <a:pt x="530" y="1080"/>
                    </a:lnTo>
                    <a:lnTo>
                      <a:pt x="494" y="1100"/>
                    </a:lnTo>
                    <a:lnTo>
                      <a:pt x="476" y="1106"/>
                    </a:lnTo>
                    <a:lnTo>
                      <a:pt x="458" y="1112"/>
                    </a:lnTo>
                    <a:lnTo>
                      <a:pt x="438" y="1118"/>
                    </a:lnTo>
                    <a:lnTo>
                      <a:pt x="420" y="1122"/>
                    </a:lnTo>
                    <a:lnTo>
                      <a:pt x="400" y="1124"/>
                    </a:lnTo>
                    <a:lnTo>
                      <a:pt x="380" y="1124"/>
                    </a:lnTo>
                    <a:lnTo>
                      <a:pt x="362" y="1124"/>
                    </a:lnTo>
                    <a:lnTo>
                      <a:pt x="342" y="1122"/>
                    </a:lnTo>
                    <a:lnTo>
                      <a:pt x="340" y="1120"/>
                    </a:lnTo>
                    <a:lnTo>
                      <a:pt x="334" y="1116"/>
                    </a:lnTo>
                    <a:lnTo>
                      <a:pt x="328" y="1108"/>
                    </a:lnTo>
                    <a:lnTo>
                      <a:pt x="322" y="1094"/>
                    </a:lnTo>
                    <a:lnTo>
                      <a:pt x="316" y="1074"/>
                    </a:lnTo>
                    <a:lnTo>
                      <a:pt x="316" y="1060"/>
                    </a:lnTo>
                    <a:lnTo>
                      <a:pt x="314" y="1046"/>
                    </a:lnTo>
                    <a:lnTo>
                      <a:pt x="316" y="1028"/>
                    </a:lnTo>
                    <a:lnTo>
                      <a:pt x="318" y="1008"/>
                    </a:lnTo>
                    <a:lnTo>
                      <a:pt x="322" y="986"/>
                    </a:lnTo>
                    <a:lnTo>
                      <a:pt x="328" y="962"/>
                    </a:lnTo>
                    <a:lnTo>
                      <a:pt x="336" y="934"/>
                    </a:lnTo>
                    <a:lnTo>
                      <a:pt x="346" y="902"/>
                    </a:lnTo>
                    <a:lnTo>
                      <a:pt x="358" y="870"/>
                    </a:lnTo>
                    <a:lnTo>
                      <a:pt x="374" y="832"/>
                    </a:lnTo>
                    <a:lnTo>
                      <a:pt x="392" y="792"/>
                    </a:lnTo>
                    <a:lnTo>
                      <a:pt x="412" y="748"/>
                    </a:lnTo>
                    <a:lnTo>
                      <a:pt x="438" y="700"/>
                    </a:lnTo>
                    <a:lnTo>
                      <a:pt x="464" y="648"/>
                    </a:lnTo>
                    <a:lnTo>
                      <a:pt x="496" y="594"/>
                    </a:lnTo>
                    <a:lnTo>
                      <a:pt x="530" y="534"/>
                    </a:lnTo>
                    <a:lnTo>
                      <a:pt x="570" y="470"/>
                    </a:lnTo>
                    <a:lnTo>
                      <a:pt x="614" y="402"/>
                    </a:lnTo>
                    <a:lnTo>
                      <a:pt x="660" y="328"/>
                    </a:lnTo>
                    <a:lnTo>
                      <a:pt x="714" y="252"/>
                    </a:lnTo>
                    <a:lnTo>
                      <a:pt x="770" y="170"/>
                    </a:lnTo>
                    <a:lnTo>
                      <a:pt x="832" y="82"/>
                    </a:lnTo>
                    <a:lnTo>
                      <a:pt x="76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27" name="Freeform 18"/>
              <p:cNvSpPr>
                <a:spLocks/>
              </p:cNvSpPr>
              <p:nvPr userDrawn="1"/>
            </p:nvSpPr>
            <p:spPr bwMode="auto">
              <a:xfrm>
                <a:off x="-145" y="-1507"/>
                <a:ext cx="4321" cy="2761"/>
              </a:xfrm>
              <a:custGeom>
                <a:avLst/>
                <a:gdLst>
                  <a:gd name="T0" fmla="*/ 74 w 4314"/>
                  <a:gd name="T1" fmla="*/ 1063 h 2742"/>
                  <a:gd name="T2" fmla="*/ 6 w 4314"/>
                  <a:gd name="T3" fmla="*/ 1742 h 2742"/>
                  <a:gd name="T4" fmla="*/ 130 w 4314"/>
                  <a:gd name="T5" fmla="*/ 1703 h 2742"/>
                  <a:gd name="T6" fmla="*/ 582 w 4314"/>
                  <a:gd name="T7" fmla="*/ 1677 h 2742"/>
                  <a:gd name="T8" fmla="*/ 818 w 4314"/>
                  <a:gd name="T9" fmla="*/ 1812 h 2742"/>
                  <a:gd name="T10" fmla="*/ 1042 w 4314"/>
                  <a:gd name="T11" fmla="*/ 1910 h 2742"/>
                  <a:gd name="T12" fmla="*/ 1256 w 4314"/>
                  <a:gd name="T13" fmla="*/ 1991 h 2742"/>
                  <a:gd name="T14" fmla="*/ 1474 w 4314"/>
                  <a:gd name="T15" fmla="*/ 2110 h 2742"/>
                  <a:gd name="T16" fmla="*/ 1714 w 4314"/>
                  <a:gd name="T17" fmla="*/ 2264 h 2742"/>
                  <a:gd name="T18" fmla="*/ 1964 w 4314"/>
                  <a:gd name="T19" fmla="*/ 2351 h 2742"/>
                  <a:gd name="T20" fmla="*/ 2190 w 4314"/>
                  <a:gd name="T21" fmla="*/ 2421 h 2742"/>
                  <a:gd name="T22" fmla="*/ 2366 w 4314"/>
                  <a:gd name="T23" fmla="*/ 2411 h 2742"/>
                  <a:gd name="T24" fmla="*/ 2556 w 4314"/>
                  <a:gd name="T25" fmla="*/ 2551 h 2742"/>
                  <a:gd name="T26" fmla="*/ 2720 w 4314"/>
                  <a:gd name="T27" fmla="*/ 2636 h 2742"/>
                  <a:gd name="T28" fmla="*/ 2904 w 4314"/>
                  <a:gd name="T29" fmla="*/ 2835 h 2742"/>
                  <a:gd name="T30" fmla="*/ 3144 w 4314"/>
                  <a:gd name="T31" fmla="*/ 2822 h 2742"/>
                  <a:gd name="T32" fmla="*/ 3322 w 4314"/>
                  <a:gd name="T33" fmla="*/ 3075 h 2742"/>
                  <a:gd name="T34" fmla="*/ 3564 w 4314"/>
                  <a:gd name="T35" fmla="*/ 2758 h 2742"/>
                  <a:gd name="T36" fmla="*/ 3746 w 4314"/>
                  <a:gd name="T37" fmla="*/ 3095 h 2742"/>
                  <a:gd name="T38" fmla="*/ 4069 w 4314"/>
                  <a:gd name="T39" fmla="*/ 2816 h 2742"/>
                  <a:gd name="T40" fmla="*/ 4198 w 4314"/>
                  <a:gd name="T41" fmla="*/ 3119 h 2742"/>
                  <a:gd name="T42" fmla="*/ 4428 w 4314"/>
                  <a:gd name="T43" fmla="*/ 3008 h 2742"/>
                  <a:gd name="T44" fmla="*/ 4286 w 4314"/>
                  <a:gd name="T45" fmla="*/ 2917 h 2742"/>
                  <a:gd name="T46" fmla="*/ 4164 w 4314"/>
                  <a:gd name="T47" fmla="*/ 2551 h 2742"/>
                  <a:gd name="T48" fmla="*/ 4043 w 4314"/>
                  <a:gd name="T49" fmla="*/ 2326 h 2742"/>
                  <a:gd name="T50" fmla="*/ 3878 w 4314"/>
                  <a:gd name="T51" fmla="*/ 2837 h 2742"/>
                  <a:gd name="T52" fmla="*/ 3678 w 4314"/>
                  <a:gd name="T53" fmla="*/ 2685 h 2742"/>
                  <a:gd name="T54" fmla="*/ 3694 w 4314"/>
                  <a:gd name="T55" fmla="*/ 2195 h 2742"/>
                  <a:gd name="T56" fmla="*/ 3562 w 4314"/>
                  <a:gd name="T57" fmla="*/ 2437 h 2742"/>
                  <a:gd name="T58" fmla="*/ 3352 w 4314"/>
                  <a:gd name="T59" fmla="*/ 2760 h 2742"/>
                  <a:gd name="T60" fmla="*/ 3254 w 4314"/>
                  <a:gd name="T61" fmla="*/ 2546 h 2742"/>
                  <a:gd name="T62" fmla="*/ 3246 w 4314"/>
                  <a:gd name="T63" fmla="*/ 1703 h 2742"/>
                  <a:gd name="T64" fmla="*/ 3038 w 4314"/>
                  <a:gd name="T65" fmla="*/ 2529 h 2742"/>
                  <a:gd name="T66" fmla="*/ 2894 w 4314"/>
                  <a:gd name="T67" fmla="*/ 2618 h 2742"/>
                  <a:gd name="T68" fmla="*/ 2794 w 4314"/>
                  <a:gd name="T69" fmla="*/ 2244 h 2742"/>
                  <a:gd name="T70" fmla="*/ 2826 w 4314"/>
                  <a:gd name="T71" fmla="*/ 1715 h 2742"/>
                  <a:gd name="T72" fmla="*/ 2556 w 4314"/>
                  <a:gd name="T73" fmla="*/ 2397 h 2742"/>
                  <a:gd name="T74" fmla="*/ 2450 w 4314"/>
                  <a:gd name="T75" fmla="*/ 2346 h 2742"/>
                  <a:gd name="T76" fmla="*/ 2414 w 4314"/>
                  <a:gd name="T77" fmla="*/ 1981 h 2742"/>
                  <a:gd name="T78" fmla="*/ 2398 w 4314"/>
                  <a:gd name="T79" fmla="*/ 1458 h 2742"/>
                  <a:gd name="T80" fmla="*/ 2174 w 4314"/>
                  <a:gd name="T81" fmla="*/ 2244 h 2742"/>
                  <a:gd name="T82" fmla="*/ 2054 w 4314"/>
                  <a:gd name="T83" fmla="*/ 2232 h 2742"/>
                  <a:gd name="T84" fmla="*/ 1970 w 4314"/>
                  <a:gd name="T85" fmla="*/ 1977 h 2742"/>
                  <a:gd name="T86" fmla="*/ 2036 w 4314"/>
                  <a:gd name="T87" fmla="*/ 1047 h 2742"/>
                  <a:gd name="T88" fmla="*/ 1822 w 4314"/>
                  <a:gd name="T89" fmla="*/ 1902 h 2742"/>
                  <a:gd name="T90" fmla="*/ 1662 w 4314"/>
                  <a:gd name="T91" fmla="*/ 2053 h 2742"/>
                  <a:gd name="T92" fmla="*/ 1578 w 4314"/>
                  <a:gd name="T93" fmla="*/ 1795 h 2742"/>
                  <a:gd name="T94" fmla="*/ 1640 w 4314"/>
                  <a:gd name="T95" fmla="*/ 830 h 2742"/>
                  <a:gd name="T96" fmla="*/ 1402 w 4314"/>
                  <a:gd name="T97" fmla="*/ 1608 h 2742"/>
                  <a:gd name="T98" fmla="*/ 1168 w 4314"/>
                  <a:gd name="T99" fmla="*/ 1795 h 2742"/>
                  <a:gd name="T100" fmla="*/ 1120 w 4314"/>
                  <a:gd name="T101" fmla="*/ 1503 h 2742"/>
                  <a:gd name="T102" fmla="*/ 1210 w 4314"/>
                  <a:gd name="T103" fmla="*/ 567 h 2742"/>
                  <a:gd name="T104" fmla="*/ 984 w 4314"/>
                  <a:gd name="T105" fmla="*/ 1421 h 2742"/>
                  <a:gd name="T106" fmla="*/ 758 w 4314"/>
                  <a:gd name="T107" fmla="*/ 1623 h 2742"/>
                  <a:gd name="T108" fmla="*/ 656 w 4314"/>
                  <a:gd name="T109" fmla="*/ 1436 h 2742"/>
                  <a:gd name="T110" fmla="*/ 848 w 4314"/>
                  <a:gd name="T111" fmla="*/ 468 h 2742"/>
                  <a:gd name="T112" fmla="*/ 624 w 4314"/>
                  <a:gd name="T113" fmla="*/ 885 h 2742"/>
                  <a:gd name="T114" fmla="*/ 224 w 4314"/>
                  <a:gd name="T115" fmla="*/ 1427 h 2742"/>
                  <a:gd name="T116" fmla="*/ 164 w 4314"/>
                  <a:gd name="T117" fmla="*/ 1134 h 274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314" h="2742">
                    <a:moveTo>
                      <a:pt x="294" y="0"/>
                    </a:moveTo>
                    <a:lnTo>
                      <a:pt x="294" y="0"/>
                    </a:lnTo>
                    <a:lnTo>
                      <a:pt x="284" y="30"/>
                    </a:lnTo>
                    <a:lnTo>
                      <a:pt x="258" y="112"/>
                    </a:lnTo>
                    <a:lnTo>
                      <a:pt x="222" y="240"/>
                    </a:lnTo>
                    <a:lnTo>
                      <a:pt x="200" y="318"/>
                    </a:lnTo>
                    <a:lnTo>
                      <a:pt x="178" y="406"/>
                    </a:lnTo>
                    <a:lnTo>
                      <a:pt x="156" y="498"/>
                    </a:lnTo>
                    <a:lnTo>
                      <a:pt x="134" y="600"/>
                    </a:lnTo>
                    <a:lnTo>
                      <a:pt x="112" y="704"/>
                    </a:lnTo>
                    <a:lnTo>
                      <a:pt x="92" y="814"/>
                    </a:lnTo>
                    <a:lnTo>
                      <a:pt x="74" y="926"/>
                    </a:lnTo>
                    <a:lnTo>
                      <a:pt x="58" y="1042"/>
                    </a:lnTo>
                    <a:lnTo>
                      <a:pt x="46" y="1158"/>
                    </a:lnTo>
                    <a:lnTo>
                      <a:pt x="36" y="1274"/>
                    </a:lnTo>
                    <a:lnTo>
                      <a:pt x="32" y="1292"/>
                    </a:lnTo>
                    <a:lnTo>
                      <a:pt x="20" y="1336"/>
                    </a:lnTo>
                    <a:lnTo>
                      <a:pt x="8" y="1394"/>
                    </a:lnTo>
                    <a:lnTo>
                      <a:pt x="4" y="1424"/>
                    </a:lnTo>
                    <a:lnTo>
                      <a:pt x="0" y="1454"/>
                    </a:lnTo>
                    <a:lnTo>
                      <a:pt x="0" y="1482"/>
                    </a:lnTo>
                    <a:lnTo>
                      <a:pt x="4" y="1506"/>
                    </a:lnTo>
                    <a:lnTo>
                      <a:pt x="6" y="1516"/>
                    </a:lnTo>
                    <a:lnTo>
                      <a:pt x="10" y="1524"/>
                    </a:lnTo>
                    <a:lnTo>
                      <a:pt x="16" y="1530"/>
                    </a:lnTo>
                    <a:lnTo>
                      <a:pt x="22" y="1536"/>
                    </a:lnTo>
                    <a:lnTo>
                      <a:pt x="30" y="1538"/>
                    </a:lnTo>
                    <a:lnTo>
                      <a:pt x="40" y="1538"/>
                    </a:lnTo>
                    <a:lnTo>
                      <a:pt x="50" y="1538"/>
                    </a:lnTo>
                    <a:lnTo>
                      <a:pt x="62" y="1532"/>
                    </a:lnTo>
                    <a:lnTo>
                      <a:pt x="76" y="1526"/>
                    </a:lnTo>
                    <a:lnTo>
                      <a:pt x="92" y="1514"/>
                    </a:lnTo>
                    <a:lnTo>
                      <a:pt x="110" y="1502"/>
                    </a:lnTo>
                    <a:lnTo>
                      <a:pt x="130" y="1484"/>
                    </a:lnTo>
                    <a:lnTo>
                      <a:pt x="282" y="1346"/>
                    </a:lnTo>
                    <a:lnTo>
                      <a:pt x="400" y="1234"/>
                    </a:lnTo>
                    <a:lnTo>
                      <a:pt x="504" y="1134"/>
                    </a:lnTo>
                    <a:lnTo>
                      <a:pt x="506" y="1166"/>
                    </a:lnTo>
                    <a:lnTo>
                      <a:pt x="508" y="1202"/>
                    </a:lnTo>
                    <a:lnTo>
                      <a:pt x="512" y="1246"/>
                    </a:lnTo>
                    <a:lnTo>
                      <a:pt x="520" y="1298"/>
                    </a:lnTo>
                    <a:lnTo>
                      <a:pt x="530" y="1352"/>
                    </a:lnTo>
                    <a:lnTo>
                      <a:pt x="544" y="1408"/>
                    </a:lnTo>
                    <a:lnTo>
                      <a:pt x="552" y="1434"/>
                    </a:lnTo>
                    <a:lnTo>
                      <a:pt x="562" y="1462"/>
                    </a:lnTo>
                    <a:lnTo>
                      <a:pt x="574" y="1486"/>
                    </a:lnTo>
                    <a:lnTo>
                      <a:pt x="586" y="1510"/>
                    </a:lnTo>
                    <a:lnTo>
                      <a:pt x="600" y="1532"/>
                    </a:lnTo>
                    <a:lnTo>
                      <a:pt x="616" y="1550"/>
                    </a:lnTo>
                    <a:lnTo>
                      <a:pt x="632" y="1568"/>
                    </a:lnTo>
                    <a:lnTo>
                      <a:pt x="650" y="1580"/>
                    </a:lnTo>
                    <a:lnTo>
                      <a:pt x="670" y="1590"/>
                    </a:lnTo>
                    <a:lnTo>
                      <a:pt x="692" y="1598"/>
                    </a:lnTo>
                    <a:lnTo>
                      <a:pt x="716" y="1600"/>
                    </a:lnTo>
                    <a:lnTo>
                      <a:pt x="740" y="1598"/>
                    </a:lnTo>
                    <a:lnTo>
                      <a:pt x="768" y="1590"/>
                    </a:lnTo>
                    <a:lnTo>
                      <a:pt x="798" y="1580"/>
                    </a:lnTo>
                    <a:lnTo>
                      <a:pt x="828" y="1562"/>
                    </a:lnTo>
                    <a:lnTo>
                      <a:pt x="862" y="1538"/>
                    </a:lnTo>
                    <a:lnTo>
                      <a:pt x="898" y="1508"/>
                    </a:lnTo>
                    <a:lnTo>
                      <a:pt x="936" y="1472"/>
                    </a:lnTo>
                    <a:lnTo>
                      <a:pt x="940" y="1494"/>
                    </a:lnTo>
                    <a:lnTo>
                      <a:pt x="944" y="1516"/>
                    </a:lnTo>
                    <a:lnTo>
                      <a:pt x="952" y="1544"/>
                    </a:lnTo>
                    <a:lnTo>
                      <a:pt x="962" y="1576"/>
                    </a:lnTo>
                    <a:lnTo>
                      <a:pt x="974" y="1610"/>
                    </a:lnTo>
                    <a:lnTo>
                      <a:pt x="992" y="1646"/>
                    </a:lnTo>
                    <a:lnTo>
                      <a:pt x="1002" y="1662"/>
                    </a:lnTo>
                    <a:lnTo>
                      <a:pt x="1012" y="1678"/>
                    </a:lnTo>
                    <a:lnTo>
                      <a:pt x="1024" y="1692"/>
                    </a:lnTo>
                    <a:lnTo>
                      <a:pt x="1038" y="1706"/>
                    </a:lnTo>
                    <a:lnTo>
                      <a:pt x="1052" y="1718"/>
                    </a:lnTo>
                    <a:lnTo>
                      <a:pt x="1068" y="1728"/>
                    </a:lnTo>
                    <a:lnTo>
                      <a:pt x="1084" y="1738"/>
                    </a:lnTo>
                    <a:lnTo>
                      <a:pt x="1104" y="1744"/>
                    </a:lnTo>
                    <a:lnTo>
                      <a:pt x="1122" y="1748"/>
                    </a:lnTo>
                    <a:lnTo>
                      <a:pt x="1144" y="1748"/>
                    </a:lnTo>
                    <a:lnTo>
                      <a:pt x="1166" y="1748"/>
                    </a:lnTo>
                    <a:lnTo>
                      <a:pt x="1190" y="1742"/>
                    </a:lnTo>
                    <a:lnTo>
                      <a:pt x="1216" y="1734"/>
                    </a:lnTo>
                    <a:lnTo>
                      <a:pt x="1244" y="1724"/>
                    </a:lnTo>
                    <a:lnTo>
                      <a:pt x="1272" y="1708"/>
                    </a:lnTo>
                    <a:lnTo>
                      <a:pt x="1302" y="1688"/>
                    </a:lnTo>
                    <a:lnTo>
                      <a:pt x="1336" y="1664"/>
                    </a:lnTo>
                    <a:lnTo>
                      <a:pt x="1370" y="1636"/>
                    </a:lnTo>
                    <a:lnTo>
                      <a:pt x="1374" y="1660"/>
                    </a:lnTo>
                    <a:lnTo>
                      <a:pt x="1380" y="1686"/>
                    </a:lnTo>
                    <a:lnTo>
                      <a:pt x="1388" y="1720"/>
                    </a:lnTo>
                    <a:lnTo>
                      <a:pt x="1400" y="1756"/>
                    </a:lnTo>
                    <a:lnTo>
                      <a:pt x="1416" y="1798"/>
                    </a:lnTo>
                    <a:lnTo>
                      <a:pt x="1434" y="1838"/>
                    </a:lnTo>
                    <a:lnTo>
                      <a:pt x="1456" y="1878"/>
                    </a:lnTo>
                    <a:lnTo>
                      <a:pt x="1470" y="1896"/>
                    </a:lnTo>
                    <a:lnTo>
                      <a:pt x="1482" y="1914"/>
                    </a:lnTo>
                    <a:lnTo>
                      <a:pt x="1498" y="1928"/>
                    </a:lnTo>
                    <a:lnTo>
                      <a:pt x="1512" y="1942"/>
                    </a:lnTo>
                    <a:lnTo>
                      <a:pt x="1530" y="1954"/>
                    </a:lnTo>
                    <a:lnTo>
                      <a:pt x="1548" y="1964"/>
                    </a:lnTo>
                    <a:lnTo>
                      <a:pt x="1566" y="1972"/>
                    </a:lnTo>
                    <a:lnTo>
                      <a:pt x="1586" y="1976"/>
                    </a:lnTo>
                    <a:lnTo>
                      <a:pt x="1608" y="1978"/>
                    </a:lnTo>
                    <a:lnTo>
                      <a:pt x="1630" y="1976"/>
                    </a:lnTo>
                    <a:lnTo>
                      <a:pt x="1654" y="1972"/>
                    </a:lnTo>
                    <a:lnTo>
                      <a:pt x="1678" y="1962"/>
                    </a:lnTo>
                    <a:lnTo>
                      <a:pt x="1704" y="1948"/>
                    </a:lnTo>
                    <a:lnTo>
                      <a:pt x="1732" y="1932"/>
                    </a:lnTo>
                    <a:lnTo>
                      <a:pt x="1760" y="1908"/>
                    </a:lnTo>
                    <a:lnTo>
                      <a:pt x="1790" y="1882"/>
                    </a:lnTo>
                    <a:lnTo>
                      <a:pt x="1800" y="1902"/>
                    </a:lnTo>
                    <a:lnTo>
                      <a:pt x="1812" y="1924"/>
                    </a:lnTo>
                    <a:lnTo>
                      <a:pt x="1830" y="1952"/>
                    </a:lnTo>
                    <a:lnTo>
                      <a:pt x="1850" y="1984"/>
                    </a:lnTo>
                    <a:lnTo>
                      <a:pt x="1876" y="2016"/>
                    </a:lnTo>
                    <a:lnTo>
                      <a:pt x="1904" y="2048"/>
                    </a:lnTo>
                    <a:lnTo>
                      <a:pt x="1918" y="2062"/>
                    </a:lnTo>
                    <a:lnTo>
                      <a:pt x="1934" y="2076"/>
                    </a:lnTo>
                    <a:lnTo>
                      <a:pt x="1950" y="2088"/>
                    </a:lnTo>
                    <a:lnTo>
                      <a:pt x="1968" y="2100"/>
                    </a:lnTo>
                    <a:lnTo>
                      <a:pt x="1986" y="2110"/>
                    </a:lnTo>
                    <a:lnTo>
                      <a:pt x="2004" y="2118"/>
                    </a:lnTo>
                    <a:lnTo>
                      <a:pt x="2022" y="2122"/>
                    </a:lnTo>
                    <a:lnTo>
                      <a:pt x="2042" y="2126"/>
                    </a:lnTo>
                    <a:lnTo>
                      <a:pt x="2060" y="2126"/>
                    </a:lnTo>
                    <a:lnTo>
                      <a:pt x="2080" y="2124"/>
                    </a:lnTo>
                    <a:lnTo>
                      <a:pt x="2100" y="2118"/>
                    </a:lnTo>
                    <a:lnTo>
                      <a:pt x="2122" y="2108"/>
                    </a:lnTo>
                    <a:lnTo>
                      <a:pt x="2142" y="2094"/>
                    </a:lnTo>
                    <a:lnTo>
                      <a:pt x="2162" y="2078"/>
                    </a:lnTo>
                    <a:lnTo>
                      <a:pt x="2184" y="2056"/>
                    </a:lnTo>
                    <a:lnTo>
                      <a:pt x="2204" y="2030"/>
                    </a:lnTo>
                    <a:lnTo>
                      <a:pt x="2224" y="2000"/>
                    </a:lnTo>
                    <a:lnTo>
                      <a:pt x="2246" y="1964"/>
                    </a:lnTo>
                    <a:lnTo>
                      <a:pt x="2250" y="1984"/>
                    </a:lnTo>
                    <a:lnTo>
                      <a:pt x="2256" y="2006"/>
                    </a:lnTo>
                    <a:lnTo>
                      <a:pt x="2262" y="2034"/>
                    </a:lnTo>
                    <a:lnTo>
                      <a:pt x="2274" y="2066"/>
                    </a:lnTo>
                    <a:lnTo>
                      <a:pt x="2286" y="2100"/>
                    </a:lnTo>
                    <a:lnTo>
                      <a:pt x="2304" y="2134"/>
                    </a:lnTo>
                    <a:lnTo>
                      <a:pt x="2324" y="2166"/>
                    </a:lnTo>
                    <a:lnTo>
                      <a:pt x="2334" y="2180"/>
                    </a:lnTo>
                    <a:lnTo>
                      <a:pt x="2346" y="2192"/>
                    </a:lnTo>
                    <a:lnTo>
                      <a:pt x="2360" y="2204"/>
                    </a:lnTo>
                    <a:lnTo>
                      <a:pt x="2372" y="2214"/>
                    </a:lnTo>
                    <a:lnTo>
                      <a:pt x="2388" y="2222"/>
                    </a:lnTo>
                    <a:lnTo>
                      <a:pt x="2404" y="2226"/>
                    </a:lnTo>
                    <a:lnTo>
                      <a:pt x="2420" y="2230"/>
                    </a:lnTo>
                    <a:lnTo>
                      <a:pt x="2438" y="2230"/>
                    </a:lnTo>
                    <a:lnTo>
                      <a:pt x="2456" y="2228"/>
                    </a:lnTo>
                    <a:lnTo>
                      <a:pt x="2476" y="2222"/>
                    </a:lnTo>
                    <a:lnTo>
                      <a:pt x="2498" y="2212"/>
                    </a:lnTo>
                    <a:lnTo>
                      <a:pt x="2520" y="2198"/>
                    </a:lnTo>
                    <a:lnTo>
                      <a:pt x="2542" y="2182"/>
                    </a:lnTo>
                    <a:lnTo>
                      <a:pt x="2568" y="2160"/>
                    </a:lnTo>
                    <a:lnTo>
                      <a:pt x="2592" y="2134"/>
                    </a:lnTo>
                    <a:lnTo>
                      <a:pt x="2620" y="2104"/>
                    </a:lnTo>
                    <a:lnTo>
                      <a:pt x="2620" y="2132"/>
                    </a:lnTo>
                    <a:lnTo>
                      <a:pt x="2622" y="2164"/>
                    </a:lnTo>
                    <a:lnTo>
                      <a:pt x="2626" y="2204"/>
                    </a:lnTo>
                    <a:lnTo>
                      <a:pt x="2632" y="2248"/>
                    </a:lnTo>
                    <a:lnTo>
                      <a:pt x="2640" y="2296"/>
                    </a:lnTo>
                    <a:lnTo>
                      <a:pt x="2652" y="2342"/>
                    </a:lnTo>
                    <a:lnTo>
                      <a:pt x="2660" y="2364"/>
                    </a:lnTo>
                    <a:lnTo>
                      <a:pt x="2668" y="2386"/>
                    </a:lnTo>
                    <a:lnTo>
                      <a:pt x="2678" y="2406"/>
                    </a:lnTo>
                    <a:lnTo>
                      <a:pt x="2688" y="2424"/>
                    </a:lnTo>
                    <a:lnTo>
                      <a:pt x="2700" y="2440"/>
                    </a:lnTo>
                    <a:lnTo>
                      <a:pt x="2714" y="2452"/>
                    </a:lnTo>
                    <a:lnTo>
                      <a:pt x="2728" y="2462"/>
                    </a:lnTo>
                    <a:lnTo>
                      <a:pt x="2744" y="2470"/>
                    </a:lnTo>
                    <a:lnTo>
                      <a:pt x="2762" y="2474"/>
                    </a:lnTo>
                    <a:lnTo>
                      <a:pt x="2782" y="2474"/>
                    </a:lnTo>
                    <a:lnTo>
                      <a:pt x="2804" y="2470"/>
                    </a:lnTo>
                    <a:lnTo>
                      <a:pt x="2826" y="2460"/>
                    </a:lnTo>
                    <a:lnTo>
                      <a:pt x="2852" y="2446"/>
                    </a:lnTo>
                    <a:lnTo>
                      <a:pt x="2878" y="2428"/>
                    </a:lnTo>
                    <a:lnTo>
                      <a:pt x="2906" y="2402"/>
                    </a:lnTo>
                    <a:lnTo>
                      <a:pt x="2938" y="2372"/>
                    </a:lnTo>
                    <a:lnTo>
                      <a:pt x="2970" y="2334"/>
                    </a:lnTo>
                    <a:lnTo>
                      <a:pt x="3006" y="2290"/>
                    </a:lnTo>
                    <a:lnTo>
                      <a:pt x="3012" y="2324"/>
                    </a:lnTo>
                    <a:lnTo>
                      <a:pt x="3018" y="2362"/>
                    </a:lnTo>
                    <a:lnTo>
                      <a:pt x="3030" y="2408"/>
                    </a:lnTo>
                    <a:lnTo>
                      <a:pt x="3044" y="2458"/>
                    </a:lnTo>
                    <a:lnTo>
                      <a:pt x="3062" y="2510"/>
                    </a:lnTo>
                    <a:lnTo>
                      <a:pt x="3082" y="2562"/>
                    </a:lnTo>
                    <a:lnTo>
                      <a:pt x="3094" y="2586"/>
                    </a:lnTo>
                    <a:lnTo>
                      <a:pt x="3108" y="2608"/>
                    </a:lnTo>
                    <a:lnTo>
                      <a:pt x="3120" y="2628"/>
                    </a:lnTo>
                    <a:lnTo>
                      <a:pt x="3136" y="2646"/>
                    </a:lnTo>
                    <a:lnTo>
                      <a:pt x="3150" y="2660"/>
                    </a:lnTo>
                    <a:lnTo>
                      <a:pt x="3168" y="2670"/>
                    </a:lnTo>
                    <a:lnTo>
                      <a:pt x="3184" y="2678"/>
                    </a:lnTo>
                    <a:lnTo>
                      <a:pt x="3202" y="2680"/>
                    </a:lnTo>
                    <a:lnTo>
                      <a:pt x="3212" y="2680"/>
                    </a:lnTo>
                    <a:lnTo>
                      <a:pt x="3222" y="2678"/>
                    </a:lnTo>
                    <a:lnTo>
                      <a:pt x="3232" y="2674"/>
                    </a:lnTo>
                    <a:lnTo>
                      <a:pt x="3242" y="2670"/>
                    </a:lnTo>
                    <a:lnTo>
                      <a:pt x="3262" y="2658"/>
                    </a:lnTo>
                    <a:lnTo>
                      <a:pt x="3284" y="2638"/>
                    </a:lnTo>
                    <a:lnTo>
                      <a:pt x="3308" y="2614"/>
                    </a:lnTo>
                    <a:lnTo>
                      <a:pt x="3332" y="2580"/>
                    </a:lnTo>
                    <a:lnTo>
                      <a:pt x="3356" y="2540"/>
                    </a:lnTo>
                    <a:lnTo>
                      <a:pt x="3382" y="2494"/>
                    </a:lnTo>
                    <a:lnTo>
                      <a:pt x="3410" y="2438"/>
                    </a:lnTo>
                    <a:lnTo>
                      <a:pt x="3438" y="2372"/>
                    </a:lnTo>
                    <a:lnTo>
                      <a:pt x="3444" y="2402"/>
                    </a:lnTo>
                    <a:lnTo>
                      <a:pt x="3454" y="2432"/>
                    </a:lnTo>
                    <a:lnTo>
                      <a:pt x="3466" y="2470"/>
                    </a:lnTo>
                    <a:lnTo>
                      <a:pt x="3484" y="2514"/>
                    </a:lnTo>
                    <a:lnTo>
                      <a:pt x="3504" y="2558"/>
                    </a:lnTo>
                    <a:lnTo>
                      <a:pt x="3516" y="2580"/>
                    </a:lnTo>
                    <a:lnTo>
                      <a:pt x="3528" y="2602"/>
                    </a:lnTo>
                    <a:lnTo>
                      <a:pt x="3542" y="2622"/>
                    </a:lnTo>
                    <a:lnTo>
                      <a:pt x="3558" y="2642"/>
                    </a:lnTo>
                    <a:lnTo>
                      <a:pt x="3574" y="2658"/>
                    </a:lnTo>
                    <a:lnTo>
                      <a:pt x="3590" y="2674"/>
                    </a:lnTo>
                    <a:lnTo>
                      <a:pt x="3608" y="2686"/>
                    </a:lnTo>
                    <a:lnTo>
                      <a:pt x="3626" y="2696"/>
                    </a:lnTo>
                    <a:lnTo>
                      <a:pt x="3646" y="2702"/>
                    </a:lnTo>
                    <a:lnTo>
                      <a:pt x="3668" y="2704"/>
                    </a:lnTo>
                    <a:lnTo>
                      <a:pt x="3690" y="2704"/>
                    </a:lnTo>
                    <a:lnTo>
                      <a:pt x="3714" y="2698"/>
                    </a:lnTo>
                    <a:lnTo>
                      <a:pt x="3738" y="2688"/>
                    </a:lnTo>
                    <a:lnTo>
                      <a:pt x="3764" y="2672"/>
                    </a:lnTo>
                    <a:lnTo>
                      <a:pt x="3790" y="2652"/>
                    </a:lnTo>
                    <a:lnTo>
                      <a:pt x="3818" y="2626"/>
                    </a:lnTo>
                    <a:lnTo>
                      <a:pt x="3846" y="2592"/>
                    </a:lnTo>
                    <a:lnTo>
                      <a:pt x="3876" y="2554"/>
                    </a:lnTo>
                    <a:lnTo>
                      <a:pt x="3908" y="2508"/>
                    </a:lnTo>
                    <a:lnTo>
                      <a:pt x="3940" y="2454"/>
                    </a:lnTo>
                    <a:lnTo>
                      <a:pt x="3944" y="2478"/>
                    </a:lnTo>
                    <a:lnTo>
                      <a:pt x="3950" y="2502"/>
                    </a:lnTo>
                    <a:lnTo>
                      <a:pt x="3958" y="2534"/>
                    </a:lnTo>
                    <a:lnTo>
                      <a:pt x="3970" y="2570"/>
                    </a:lnTo>
                    <a:lnTo>
                      <a:pt x="3984" y="2606"/>
                    </a:lnTo>
                    <a:lnTo>
                      <a:pt x="4002" y="2642"/>
                    </a:lnTo>
                    <a:lnTo>
                      <a:pt x="4012" y="2660"/>
                    </a:lnTo>
                    <a:lnTo>
                      <a:pt x="4022" y="2676"/>
                    </a:lnTo>
                    <a:lnTo>
                      <a:pt x="4034" y="2692"/>
                    </a:lnTo>
                    <a:lnTo>
                      <a:pt x="4046" y="2706"/>
                    </a:lnTo>
                    <a:lnTo>
                      <a:pt x="4058" y="2718"/>
                    </a:lnTo>
                    <a:lnTo>
                      <a:pt x="4072" y="2728"/>
                    </a:lnTo>
                    <a:lnTo>
                      <a:pt x="4088" y="2734"/>
                    </a:lnTo>
                    <a:lnTo>
                      <a:pt x="4102" y="2740"/>
                    </a:lnTo>
                    <a:lnTo>
                      <a:pt x="4120" y="2742"/>
                    </a:lnTo>
                    <a:lnTo>
                      <a:pt x="4138" y="2740"/>
                    </a:lnTo>
                    <a:lnTo>
                      <a:pt x="4156" y="2736"/>
                    </a:lnTo>
                    <a:lnTo>
                      <a:pt x="4176" y="2728"/>
                    </a:lnTo>
                    <a:lnTo>
                      <a:pt x="4196" y="2714"/>
                    </a:lnTo>
                    <a:lnTo>
                      <a:pt x="4218" y="2698"/>
                    </a:lnTo>
                    <a:lnTo>
                      <a:pt x="4240" y="2678"/>
                    </a:lnTo>
                    <a:lnTo>
                      <a:pt x="4264" y="2650"/>
                    </a:lnTo>
                    <a:lnTo>
                      <a:pt x="4288" y="2620"/>
                    </a:lnTo>
                    <a:lnTo>
                      <a:pt x="4314" y="2584"/>
                    </a:lnTo>
                    <a:lnTo>
                      <a:pt x="4290" y="2432"/>
                    </a:lnTo>
                    <a:lnTo>
                      <a:pt x="4276" y="2450"/>
                    </a:lnTo>
                    <a:lnTo>
                      <a:pt x="4260" y="2470"/>
                    </a:lnTo>
                    <a:lnTo>
                      <a:pt x="4238" y="2490"/>
                    </a:lnTo>
                    <a:lnTo>
                      <a:pt x="4214" y="2512"/>
                    </a:lnTo>
                    <a:lnTo>
                      <a:pt x="4202" y="2520"/>
                    </a:lnTo>
                    <a:lnTo>
                      <a:pt x="4188" y="2528"/>
                    </a:lnTo>
                    <a:lnTo>
                      <a:pt x="4174" y="2534"/>
                    </a:lnTo>
                    <a:lnTo>
                      <a:pt x="4160" y="2538"/>
                    </a:lnTo>
                    <a:lnTo>
                      <a:pt x="4146" y="2540"/>
                    </a:lnTo>
                    <a:lnTo>
                      <a:pt x="4132" y="2538"/>
                    </a:lnTo>
                    <a:lnTo>
                      <a:pt x="4118" y="2534"/>
                    </a:lnTo>
                    <a:lnTo>
                      <a:pt x="4104" y="2524"/>
                    </a:lnTo>
                    <a:lnTo>
                      <a:pt x="4092" y="2512"/>
                    </a:lnTo>
                    <a:lnTo>
                      <a:pt x="4078" y="2496"/>
                    </a:lnTo>
                    <a:lnTo>
                      <a:pt x="4068" y="2474"/>
                    </a:lnTo>
                    <a:lnTo>
                      <a:pt x="4056" y="2448"/>
                    </a:lnTo>
                    <a:lnTo>
                      <a:pt x="4048" y="2416"/>
                    </a:lnTo>
                    <a:lnTo>
                      <a:pt x="4040" y="2376"/>
                    </a:lnTo>
                    <a:lnTo>
                      <a:pt x="4032" y="2332"/>
                    </a:lnTo>
                    <a:lnTo>
                      <a:pt x="4026" y="2282"/>
                    </a:lnTo>
                    <a:lnTo>
                      <a:pt x="4024" y="2222"/>
                    </a:lnTo>
                    <a:lnTo>
                      <a:pt x="4022" y="2158"/>
                    </a:lnTo>
                    <a:lnTo>
                      <a:pt x="4020" y="2084"/>
                    </a:lnTo>
                    <a:lnTo>
                      <a:pt x="4022" y="2002"/>
                    </a:lnTo>
                    <a:lnTo>
                      <a:pt x="4028" y="1912"/>
                    </a:lnTo>
                    <a:lnTo>
                      <a:pt x="4034" y="1812"/>
                    </a:lnTo>
                    <a:lnTo>
                      <a:pt x="3928" y="1706"/>
                    </a:lnTo>
                    <a:lnTo>
                      <a:pt x="3930" y="1740"/>
                    </a:lnTo>
                    <a:lnTo>
                      <a:pt x="3930" y="1830"/>
                    </a:lnTo>
                    <a:lnTo>
                      <a:pt x="3928" y="1888"/>
                    </a:lnTo>
                    <a:lnTo>
                      <a:pt x="3924" y="1956"/>
                    </a:lnTo>
                    <a:lnTo>
                      <a:pt x="3918" y="2026"/>
                    </a:lnTo>
                    <a:lnTo>
                      <a:pt x="3908" y="2100"/>
                    </a:lnTo>
                    <a:lnTo>
                      <a:pt x="3896" y="2176"/>
                    </a:lnTo>
                    <a:lnTo>
                      <a:pt x="3888" y="2212"/>
                    </a:lnTo>
                    <a:lnTo>
                      <a:pt x="3878" y="2248"/>
                    </a:lnTo>
                    <a:lnTo>
                      <a:pt x="3868" y="2282"/>
                    </a:lnTo>
                    <a:lnTo>
                      <a:pt x="3856" y="2316"/>
                    </a:lnTo>
                    <a:lnTo>
                      <a:pt x="3844" y="2348"/>
                    </a:lnTo>
                    <a:lnTo>
                      <a:pt x="3830" y="2376"/>
                    </a:lnTo>
                    <a:lnTo>
                      <a:pt x="3814" y="2404"/>
                    </a:lnTo>
                    <a:lnTo>
                      <a:pt x="3798" y="2430"/>
                    </a:lnTo>
                    <a:lnTo>
                      <a:pt x="3778" y="2452"/>
                    </a:lnTo>
                    <a:lnTo>
                      <a:pt x="3758" y="2472"/>
                    </a:lnTo>
                    <a:lnTo>
                      <a:pt x="3736" y="2488"/>
                    </a:lnTo>
                    <a:lnTo>
                      <a:pt x="3712" y="2500"/>
                    </a:lnTo>
                    <a:lnTo>
                      <a:pt x="3686" y="2508"/>
                    </a:lnTo>
                    <a:lnTo>
                      <a:pt x="3660" y="2512"/>
                    </a:lnTo>
                    <a:lnTo>
                      <a:pt x="3648" y="2504"/>
                    </a:lnTo>
                    <a:lnTo>
                      <a:pt x="3636" y="2492"/>
                    </a:lnTo>
                    <a:lnTo>
                      <a:pt x="3622" y="2474"/>
                    </a:lnTo>
                    <a:lnTo>
                      <a:pt x="3606" y="2450"/>
                    </a:lnTo>
                    <a:lnTo>
                      <a:pt x="3588" y="2420"/>
                    </a:lnTo>
                    <a:lnTo>
                      <a:pt x="3572" y="2384"/>
                    </a:lnTo>
                    <a:lnTo>
                      <a:pt x="3558" y="2340"/>
                    </a:lnTo>
                    <a:lnTo>
                      <a:pt x="3552" y="2316"/>
                    </a:lnTo>
                    <a:lnTo>
                      <a:pt x="3546" y="2290"/>
                    </a:lnTo>
                    <a:lnTo>
                      <a:pt x="3542" y="2262"/>
                    </a:lnTo>
                    <a:lnTo>
                      <a:pt x="3538" y="2230"/>
                    </a:lnTo>
                    <a:lnTo>
                      <a:pt x="3536" y="2198"/>
                    </a:lnTo>
                    <a:lnTo>
                      <a:pt x="3536" y="2164"/>
                    </a:lnTo>
                    <a:lnTo>
                      <a:pt x="3538" y="2128"/>
                    </a:lnTo>
                    <a:lnTo>
                      <a:pt x="3542" y="2088"/>
                    </a:lnTo>
                    <a:lnTo>
                      <a:pt x="3546" y="2048"/>
                    </a:lnTo>
                    <a:lnTo>
                      <a:pt x="3554" y="2004"/>
                    </a:lnTo>
                    <a:lnTo>
                      <a:pt x="3562" y="1960"/>
                    </a:lnTo>
                    <a:lnTo>
                      <a:pt x="3574" y="1912"/>
                    </a:lnTo>
                    <a:lnTo>
                      <a:pt x="3588" y="1860"/>
                    </a:lnTo>
                    <a:lnTo>
                      <a:pt x="3606" y="1808"/>
                    </a:lnTo>
                    <a:lnTo>
                      <a:pt x="3626" y="1752"/>
                    </a:lnTo>
                    <a:lnTo>
                      <a:pt x="3648" y="1694"/>
                    </a:lnTo>
                    <a:lnTo>
                      <a:pt x="3578" y="1614"/>
                    </a:lnTo>
                    <a:lnTo>
                      <a:pt x="3570" y="1652"/>
                    </a:lnTo>
                    <a:lnTo>
                      <a:pt x="3548" y="1750"/>
                    </a:lnTo>
                    <a:lnTo>
                      <a:pt x="3514" y="1888"/>
                    </a:lnTo>
                    <a:lnTo>
                      <a:pt x="3492" y="1966"/>
                    </a:lnTo>
                    <a:lnTo>
                      <a:pt x="3468" y="2044"/>
                    </a:lnTo>
                    <a:lnTo>
                      <a:pt x="3442" y="2122"/>
                    </a:lnTo>
                    <a:lnTo>
                      <a:pt x="3416" y="2194"/>
                    </a:lnTo>
                    <a:lnTo>
                      <a:pt x="3386" y="2262"/>
                    </a:lnTo>
                    <a:lnTo>
                      <a:pt x="3372" y="2290"/>
                    </a:lnTo>
                    <a:lnTo>
                      <a:pt x="3356" y="2318"/>
                    </a:lnTo>
                    <a:lnTo>
                      <a:pt x="3340" y="2342"/>
                    </a:lnTo>
                    <a:lnTo>
                      <a:pt x="3324" y="2362"/>
                    </a:lnTo>
                    <a:lnTo>
                      <a:pt x="3308" y="2380"/>
                    </a:lnTo>
                    <a:lnTo>
                      <a:pt x="3292" y="2392"/>
                    </a:lnTo>
                    <a:lnTo>
                      <a:pt x="3276" y="2400"/>
                    </a:lnTo>
                    <a:lnTo>
                      <a:pt x="3268" y="2404"/>
                    </a:lnTo>
                    <a:lnTo>
                      <a:pt x="3260" y="2404"/>
                    </a:lnTo>
                    <a:lnTo>
                      <a:pt x="3252" y="2404"/>
                    </a:lnTo>
                    <a:lnTo>
                      <a:pt x="3244" y="2404"/>
                    </a:lnTo>
                    <a:lnTo>
                      <a:pt x="3236" y="2400"/>
                    </a:lnTo>
                    <a:lnTo>
                      <a:pt x="3228" y="2396"/>
                    </a:lnTo>
                    <a:lnTo>
                      <a:pt x="3212" y="2384"/>
                    </a:lnTo>
                    <a:lnTo>
                      <a:pt x="3198" y="2370"/>
                    </a:lnTo>
                    <a:lnTo>
                      <a:pt x="3186" y="2350"/>
                    </a:lnTo>
                    <a:lnTo>
                      <a:pt x="3176" y="2330"/>
                    </a:lnTo>
                    <a:lnTo>
                      <a:pt x="3168" y="2304"/>
                    </a:lnTo>
                    <a:lnTo>
                      <a:pt x="3162" y="2278"/>
                    </a:lnTo>
                    <a:lnTo>
                      <a:pt x="3156" y="2250"/>
                    </a:lnTo>
                    <a:lnTo>
                      <a:pt x="3154" y="2218"/>
                    </a:lnTo>
                    <a:lnTo>
                      <a:pt x="3150" y="2186"/>
                    </a:lnTo>
                    <a:lnTo>
                      <a:pt x="3150" y="2152"/>
                    </a:lnTo>
                    <a:lnTo>
                      <a:pt x="3150" y="2080"/>
                    </a:lnTo>
                    <a:lnTo>
                      <a:pt x="3154" y="2006"/>
                    </a:lnTo>
                    <a:lnTo>
                      <a:pt x="3162" y="1930"/>
                    </a:lnTo>
                    <a:lnTo>
                      <a:pt x="3170" y="1856"/>
                    </a:lnTo>
                    <a:lnTo>
                      <a:pt x="3180" y="1786"/>
                    </a:lnTo>
                    <a:lnTo>
                      <a:pt x="3202" y="1662"/>
                    </a:lnTo>
                    <a:lnTo>
                      <a:pt x="3220" y="1576"/>
                    </a:lnTo>
                    <a:lnTo>
                      <a:pt x="3228" y="1544"/>
                    </a:lnTo>
                    <a:lnTo>
                      <a:pt x="3146" y="1484"/>
                    </a:lnTo>
                    <a:lnTo>
                      <a:pt x="3140" y="1524"/>
                    </a:lnTo>
                    <a:lnTo>
                      <a:pt x="3120" y="1626"/>
                    </a:lnTo>
                    <a:lnTo>
                      <a:pt x="3106" y="1692"/>
                    </a:lnTo>
                    <a:lnTo>
                      <a:pt x="3090" y="1766"/>
                    </a:lnTo>
                    <a:lnTo>
                      <a:pt x="3070" y="1846"/>
                    </a:lnTo>
                    <a:lnTo>
                      <a:pt x="3048" y="1926"/>
                    </a:lnTo>
                    <a:lnTo>
                      <a:pt x="3024" y="2004"/>
                    </a:lnTo>
                    <a:lnTo>
                      <a:pt x="2998" y="2080"/>
                    </a:lnTo>
                    <a:lnTo>
                      <a:pt x="2984" y="2114"/>
                    </a:lnTo>
                    <a:lnTo>
                      <a:pt x="2970" y="2146"/>
                    </a:lnTo>
                    <a:lnTo>
                      <a:pt x="2954" y="2176"/>
                    </a:lnTo>
                    <a:lnTo>
                      <a:pt x="2938" y="2204"/>
                    </a:lnTo>
                    <a:lnTo>
                      <a:pt x="2922" y="2228"/>
                    </a:lnTo>
                    <a:lnTo>
                      <a:pt x="2906" y="2250"/>
                    </a:lnTo>
                    <a:lnTo>
                      <a:pt x="2888" y="2266"/>
                    </a:lnTo>
                    <a:lnTo>
                      <a:pt x="2870" y="2278"/>
                    </a:lnTo>
                    <a:lnTo>
                      <a:pt x="2852" y="2286"/>
                    </a:lnTo>
                    <a:lnTo>
                      <a:pt x="2842" y="2288"/>
                    </a:lnTo>
                    <a:lnTo>
                      <a:pt x="2834" y="2290"/>
                    </a:lnTo>
                    <a:lnTo>
                      <a:pt x="2824" y="2288"/>
                    </a:lnTo>
                    <a:lnTo>
                      <a:pt x="2814" y="2288"/>
                    </a:lnTo>
                    <a:lnTo>
                      <a:pt x="2804" y="2284"/>
                    </a:lnTo>
                    <a:lnTo>
                      <a:pt x="2794" y="2280"/>
                    </a:lnTo>
                    <a:lnTo>
                      <a:pt x="2776" y="2266"/>
                    </a:lnTo>
                    <a:lnTo>
                      <a:pt x="2760" y="2250"/>
                    </a:lnTo>
                    <a:lnTo>
                      <a:pt x="2746" y="2230"/>
                    </a:lnTo>
                    <a:lnTo>
                      <a:pt x="2736" y="2208"/>
                    </a:lnTo>
                    <a:lnTo>
                      <a:pt x="2726" y="2184"/>
                    </a:lnTo>
                    <a:lnTo>
                      <a:pt x="2718" y="2156"/>
                    </a:lnTo>
                    <a:lnTo>
                      <a:pt x="2714" y="2126"/>
                    </a:lnTo>
                    <a:lnTo>
                      <a:pt x="2710" y="2094"/>
                    </a:lnTo>
                    <a:lnTo>
                      <a:pt x="2708" y="2062"/>
                    </a:lnTo>
                    <a:lnTo>
                      <a:pt x="2706" y="2026"/>
                    </a:lnTo>
                    <a:lnTo>
                      <a:pt x="2708" y="1990"/>
                    </a:lnTo>
                    <a:lnTo>
                      <a:pt x="2710" y="1954"/>
                    </a:lnTo>
                    <a:lnTo>
                      <a:pt x="2716" y="1878"/>
                    </a:lnTo>
                    <a:lnTo>
                      <a:pt x="2728" y="1802"/>
                    </a:lnTo>
                    <a:lnTo>
                      <a:pt x="2740" y="1728"/>
                    </a:lnTo>
                    <a:lnTo>
                      <a:pt x="2756" y="1658"/>
                    </a:lnTo>
                    <a:lnTo>
                      <a:pt x="2770" y="1592"/>
                    </a:lnTo>
                    <a:lnTo>
                      <a:pt x="2786" y="1534"/>
                    </a:lnTo>
                    <a:lnTo>
                      <a:pt x="2808" y="1446"/>
                    </a:lnTo>
                    <a:lnTo>
                      <a:pt x="2818" y="1414"/>
                    </a:lnTo>
                    <a:lnTo>
                      <a:pt x="2772" y="1368"/>
                    </a:lnTo>
                    <a:lnTo>
                      <a:pt x="2762" y="1402"/>
                    </a:lnTo>
                    <a:lnTo>
                      <a:pt x="2736" y="1494"/>
                    </a:lnTo>
                    <a:lnTo>
                      <a:pt x="2696" y="1620"/>
                    </a:lnTo>
                    <a:lnTo>
                      <a:pt x="2672" y="1692"/>
                    </a:lnTo>
                    <a:lnTo>
                      <a:pt x="2648" y="1764"/>
                    </a:lnTo>
                    <a:lnTo>
                      <a:pt x="2622" y="1834"/>
                    </a:lnTo>
                    <a:lnTo>
                      <a:pt x="2594" y="1902"/>
                    </a:lnTo>
                    <a:lnTo>
                      <a:pt x="2566" y="1962"/>
                    </a:lnTo>
                    <a:lnTo>
                      <a:pt x="2540" y="2014"/>
                    </a:lnTo>
                    <a:lnTo>
                      <a:pt x="2526" y="2036"/>
                    </a:lnTo>
                    <a:lnTo>
                      <a:pt x="2514" y="2054"/>
                    </a:lnTo>
                    <a:lnTo>
                      <a:pt x="2500" y="2068"/>
                    </a:lnTo>
                    <a:lnTo>
                      <a:pt x="2488" y="2080"/>
                    </a:lnTo>
                    <a:lnTo>
                      <a:pt x="2476" y="2088"/>
                    </a:lnTo>
                    <a:lnTo>
                      <a:pt x="2466" y="2090"/>
                    </a:lnTo>
                    <a:lnTo>
                      <a:pt x="2460" y="2090"/>
                    </a:lnTo>
                    <a:lnTo>
                      <a:pt x="2454" y="2088"/>
                    </a:lnTo>
                    <a:lnTo>
                      <a:pt x="2444" y="2080"/>
                    </a:lnTo>
                    <a:lnTo>
                      <a:pt x="2434" y="2082"/>
                    </a:lnTo>
                    <a:lnTo>
                      <a:pt x="2424" y="2080"/>
                    </a:lnTo>
                    <a:lnTo>
                      <a:pt x="2410" y="2076"/>
                    </a:lnTo>
                    <a:lnTo>
                      <a:pt x="2394" y="2068"/>
                    </a:lnTo>
                    <a:lnTo>
                      <a:pt x="2386" y="2062"/>
                    </a:lnTo>
                    <a:lnTo>
                      <a:pt x="2378" y="2054"/>
                    </a:lnTo>
                    <a:lnTo>
                      <a:pt x="2370" y="2044"/>
                    </a:lnTo>
                    <a:lnTo>
                      <a:pt x="2364" y="2032"/>
                    </a:lnTo>
                    <a:lnTo>
                      <a:pt x="2356" y="2020"/>
                    </a:lnTo>
                    <a:lnTo>
                      <a:pt x="2350" y="2004"/>
                    </a:lnTo>
                    <a:lnTo>
                      <a:pt x="2344" y="1984"/>
                    </a:lnTo>
                    <a:lnTo>
                      <a:pt x="2338" y="1964"/>
                    </a:lnTo>
                    <a:lnTo>
                      <a:pt x="2334" y="1940"/>
                    </a:lnTo>
                    <a:lnTo>
                      <a:pt x="2330" y="1912"/>
                    </a:lnTo>
                    <a:lnTo>
                      <a:pt x="2328" y="1882"/>
                    </a:lnTo>
                    <a:lnTo>
                      <a:pt x="2328" y="1848"/>
                    </a:lnTo>
                    <a:lnTo>
                      <a:pt x="2328" y="1810"/>
                    </a:lnTo>
                    <a:lnTo>
                      <a:pt x="2330" y="1770"/>
                    </a:lnTo>
                    <a:lnTo>
                      <a:pt x="2334" y="1726"/>
                    </a:lnTo>
                    <a:lnTo>
                      <a:pt x="2340" y="1676"/>
                    </a:lnTo>
                    <a:lnTo>
                      <a:pt x="2348" y="1622"/>
                    </a:lnTo>
                    <a:lnTo>
                      <a:pt x="2358" y="1564"/>
                    </a:lnTo>
                    <a:lnTo>
                      <a:pt x="2370" y="1502"/>
                    </a:lnTo>
                    <a:lnTo>
                      <a:pt x="2384" y="1436"/>
                    </a:lnTo>
                    <a:lnTo>
                      <a:pt x="2402" y="1364"/>
                    </a:lnTo>
                    <a:lnTo>
                      <a:pt x="2420" y="1286"/>
                    </a:lnTo>
                    <a:lnTo>
                      <a:pt x="2386" y="1192"/>
                    </a:lnTo>
                    <a:lnTo>
                      <a:pt x="2338" y="1122"/>
                    </a:lnTo>
                    <a:lnTo>
                      <a:pt x="2334" y="1164"/>
                    </a:lnTo>
                    <a:lnTo>
                      <a:pt x="2318" y="1270"/>
                    </a:lnTo>
                    <a:lnTo>
                      <a:pt x="2292" y="1418"/>
                    </a:lnTo>
                    <a:lnTo>
                      <a:pt x="2276" y="1502"/>
                    </a:lnTo>
                    <a:lnTo>
                      <a:pt x="2258" y="1586"/>
                    </a:lnTo>
                    <a:lnTo>
                      <a:pt x="2238" y="1668"/>
                    </a:lnTo>
                    <a:lnTo>
                      <a:pt x="2216" y="1746"/>
                    </a:lnTo>
                    <a:lnTo>
                      <a:pt x="2192" y="1816"/>
                    </a:lnTo>
                    <a:lnTo>
                      <a:pt x="2180" y="1848"/>
                    </a:lnTo>
                    <a:lnTo>
                      <a:pt x="2166" y="1876"/>
                    </a:lnTo>
                    <a:lnTo>
                      <a:pt x="2152" y="1902"/>
                    </a:lnTo>
                    <a:lnTo>
                      <a:pt x="2138" y="1924"/>
                    </a:lnTo>
                    <a:lnTo>
                      <a:pt x="2124" y="1940"/>
                    </a:lnTo>
                    <a:lnTo>
                      <a:pt x="2110" y="1954"/>
                    </a:lnTo>
                    <a:lnTo>
                      <a:pt x="2094" y="1962"/>
                    </a:lnTo>
                    <a:lnTo>
                      <a:pt x="2086" y="1964"/>
                    </a:lnTo>
                    <a:lnTo>
                      <a:pt x="2080" y="1964"/>
                    </a:lnTo>
                    <a:lnTo>
                      <a:pt x="2072" y="1964"/>
                    </a:lnTo>
                    <a:lnTo>
                      <a:pt x="2064" y="1960"/>
                    </a:lnTo>
                    <a:lnTo>
                      <a:pt x="2056" y="1958"/>
                    </a:lnTo>
                    <a:lnTo>
                      <a:pt x="2046" y="1952"/>
                    </a:lnTo>
                    <a:lnTo>
                      <a:pt x="2034" y="1954"/>
                    </a:lnTo>
                    <a:lnTo>
                      <a:pt x="2020" y="1952"/>
                    </a:lnTo>
                    <a:lnTo>
                      <a:pt x="2002" y="1948"/>
                    </a:lnTo>
                    <a:lnTo>
                      <a:pt x="1994" y="1944"/>
                    </a:lnTo>
                    <a:lnTo>
                      <a:pt x="1984" y="1938"/>
                    </a:lnTo>
                    <a:lnTo>
                      <a:pt x="1974" y="1930"/>
                    </a:lnTo>
                    <a:lnTo>
                      <a:pt x="1964" y="1922"/>
                    </a:lnTo>
                    <a:lnTo>
                      <a:pt x="1954" y="1910"/>
                    </a:lnTo>
                    <a:lnTo>
                      <a:pt x="1946" y="1898"/>
                    </a:lnTo>
                    <a:lnTo>
                      <a:pt x="1938" y="1882"/>
                    </a:lnTo>
                    <a:lnTo>
                      <a:pt x="1930" y="1862"/>
                    </a:lnTo>
                    <a:lnTo>
                      <a:pt x="1924" y="1842"/>
                    </a:lnTo>
                    <a:lnTo>
                      <a:pt x="1918" y="1816"/>
                    </a:lnTo>
                    <a:lnTo>
                      <a:pt x="1914" y="1788"/>
                    </a:lnTo>
                    <a:lnTo>
                      <a:pt x="1912" y="1758"/>
                    </a:lnTo>
                    <a:lnTo>
                      <a:pt x="1910" y="1722"/>
                    </a:lnTo>
                    <a:lnTo>
                      <a:pt x="1910" y="1684"/>
                    </a:lnTo>
                    <a:lnTo>
                      <a:pt x="1914" y="1640"/>
                    </a:lnTo>
                    <a:lnTo>
                      <a:pt x="1918" y="1592"/>
                    </a:lnTo>
                    <a:lnTo>
                      <a:pt x="1926" y="1540"/>
                    </a:lnTo>
                    <a:lnTo>
                      <a:pt x="1936" y="1482"/>
                    </a:lnTo>
                    <a:lnTo>
                      <a:pt x="1948" y="1420"/>
                    </a:lnTo>
                    <a:lnTo>
                      <a:pt x="1964" y="1354"/>
                    </a:lnTo>
                    <a:lnTo>
                      <a:pt x="1982" y="1282"/>
                    </a:lnTo>
                    <a:lnTo>
                      <a:pt x="2004" y="1202"/>
                    </a:lnTo>
                    <a:lnTo>
                      <a:pt x="2030" y="1118"/>
                    </a:lnTo>
                    <a:lnTo>
                      <a:pt x="2058" y="1028"/>
                    </a:lnTo>
                    <a:lnTo>
                      <a:pt x="1976" y="912"/>
                    </a:lnTo>
                    <a:lnTo>
                      <a:pt x="1968" y="952"/>
                    </a:lnTo>
                    <a:lnTo>
                      <a:pt x="1946" y="1060"/>
                    </a:lnTo>
                    <a:lnTo>
                      <a:pt x="1930" y="1132"/>
                    </a:lnTo>
                    <a:lnTo>
                      <a:pt x="1910" y="1210"/>
                    </a:lnTo>
                    <a:lnTo>
                      <a:pt x="1888" y="1294"/>
                    </a:lnTo>
                    <a:lnTo>
                      <a:pt x="1864" y="1380"/>
                    </a:lnTo>
                    <a:lnTo>
                      <a:pt x="1838" y="1466"/>
                    </a:lnTo>
                    <a:lnTo>
                      <a:pt x="1808" y="1548"/>
                    </a:lnTo>
                    <a:lnTo>
                      <a:pt x="1794" y="1586"/>
                    </a:lnTo>
                    <a:lnTo>
                      <a:pt x="1778" y="1622"/>
                    </a:lnTo>
                    <a:lnTo>
                      <a:pt x="1762" y="1656"/>
                    </a:lnTo>
                    <a:lnTo>
                      <a:pt x="1746" y="1686"/>
                    </a:lnTo>
                    <a:lnTo>
                      <a:pt x="1728" y="1714"/>
                    </a:lnTo>
                    <a:lnTo>
                      <a:pt x="1712" y="1738"/>
                    </a:lnTo>
                    <a:lnTo>
                      <a:pt x="1694" y="1758"/>
                    </a:lnTo>
                    <a:lnTo>
                      <a:pt x="1676" y="1774"/>
                    </a:lnTo>
                    <a:lnTo>
                      <a:pt x="1658" y="1786"/>
                    </a:lnTo>
                    <a:lnTo>
                      <a:pt x="1648" y="1790"/>
                    </a:lnTo>
                    <a:lnTo>
                      <a:pt x="1640" y="1792"/>
                    </a:lnTo>
                    <a:lnTo>
                      <a:pt x="1630" y="1794"/>
                    </a:lnTo>
                    <a:lnTo>
                      <a:pt x="1622" y="1794"/>
                    </a:lnTo>
                    <a:lnTo>
                      <a:pt x="1612" y="1792"/>
                    </a:lnTo>
                    <a:lnTo>
                      <a:pt x="1602" y="1788"/>
                    </a:lnTo>
                    <a:lnTo>
                      <a:pt x="1594" y="1784"/>
                    </a:lnTo>
                    <a:lnTo>
                      <a:pt x="1586" y="1778"/>
                    </a:lnTo>
                    <a:lnTo>
                      <a:pt x="1578" y="1772"/>
                    </a:lnTo>
                    <a:lnTo>
                      <a:pt x="1570" y="1764"/>
                    </a:lnTo>
                    <a:lnTo>
                      <a:pt x="1558" y="1746"/>
                    </a:lnTo>
                    <a:lnTo>
                      <a:pt x="1548" y="1722"/>
                    </a:lnTo>
                    <a:lnTo>
                      <a:pt x="1540" y="1696"/>
                    </a:lnTo>
                    <a:lnTo>
                      <a:pt x="1534" y="1668"/>
                    </a:lnTo>
                    <a:lnTo>
                      <a:pt x="1528" y="1636"/>
                    </a:lnTo>
                    <a:lnTo>
                      <a:pt x="1526" y="1600"/>
                    </a:lnTo>
                    <a:lnTo>
                      <a:pt x="1526" y="1564"/>
                    </a:lnTo>
                    <a:lnTo>
                      <a:pt x="1526" y="1524"/>
                    </a:lnTo>
                    <a:lnTo>
                      <a:pt x="1530" y="1442"/>
                    </a:lnTo>
                    <a:lnTo>
                      <a:pt x="1540" y="1356"/>
                    </a:lnTo>
                    <a:lnTo>
                      <a:pt x="1552" y="1266"/>
                    </a:lnTo>
                    <a:lnTo>
                      <a:pt x="1566" y="1180"/>
                    </a:lnTo>
                    <a:lnTo>
                      <a:pt x="1582" y="1096"/>
                    </a:lnTo>
                    <a:lnTo>
                      <a:pt x="1598" y="1018"/>
                    </a:lnTo>
                    <a:lnTo>
                      <a:pt x="1614" y="948"/>
                    </a:lnTo>
                    <a:lnTo>
                      <a:pt x="1640" y="846"/>
                    </a:lnTo>
                    <a:lnTo>
                      <a:pt x="1650" y="806"/>
                    </a:lnTo>
                    <a:lnTo>
                      <a:pt x="1580" y="724"/>
                    </a:lnTo>
                    <a:lnTo>
                      <a:pt x="1574" y="758"/>
                    </a:lnTo>
                    <a:lnTo>
                      <a:pt x="1560" y="844"/>
                    </a:lnTo>
                    <a:lnTo>
                      <a:pt x="1548" y="902"/>
                    </a:lnTo>
                    <a:lnTo>
                      <a:pt x="1532" y="968"/>
                    </a:lnTo>
                    <a:lnTo>
                      <a:pt x="1514" y="1038"/>
                    </a:lnTo>
                    <a:lnTo>
                      <a:pt x="1492" y="1112"/>
                    </a:lnTo>
                    <a:lnTo>
                      <a:pt x="1466" y="1188"/>
                    </a:lnTo>
                    <a:lnTo>
                      <a:pt x="1436" y="1262"/>
                    </a:lnTo>
                    <a:lnTo>
                      <a:pt x="1420" y="1298"/>
                    </a:lnTo>
                    <a:lnTo>
                      <a:pt x="1402" y="1334"/>
                    </a:lnTo>
                    <a:lnTo>
                      <a:pt x="1382" y="1368"/>
                    </a:lnTo>
                    <a:lnTo>
                      <a:pt x="1362" y="1400"/>
                    </a:lnTo>
                    <a:lnTo>
                      <a:pt x="1342" y="1432"/>
                    </a:lnTo>
                    <a:lnTo>
                      <a:pt x="1320" y="1460"/>
                    </a:lnTo>
                    <a:lnTo>
                      <a:pt x="1296" y="1486"/>
                    </a:lnTo>
                    <a:lnTo>
                      <a:pt x="1270" y="1512"/>
                    </a:lnTo>
                    <a:lnTo>
                      <a:pt x="1244" y="1532"/>
                    </a:lnTo>
                    <a:lnTo>
                      <a:pt x="1218" y="1552"/>
                    </a:lnTo>
                    <a:lnTo>
                      <a:pt x="1188" y="1566"/>
                    </a:lnTo>
                    <a:lnTo>
                      <a:pt x="1158" y="1578"/>
                    </a:lnTo>
                    <a:lnTo>
                      <a:pt x="1150" y="1576"/>
                    </a:lnTo>
                    <a:lnTo>
                      <a:pt x="1140" y="1572"/>
                    </a:lnTo>
                    <a:lnTo>
                      <a:pt x="1128" y="1564"/>
                    </a:lnTo>
                    <a:lnTo>
                      <a:pt x="1116" y="1550"/>
                    </a:lnTo>
                    <a:lnTo>
                      <a:pt x="1110" y="1542"/>
                    </a:lnTo>
                    <a:lnTo>
                      <a:pt x="1104" y="1530"/>
                    </a:lnTo>
                    <a:lnTo>
                      <a:pt x="1098" y="1516"/>
                    </a:lnTo>
                    <a:lnTo>
                      <a:pt x="1092" y="1500"/>
                    </a:lnTo>
                    <a:lnTo>
                      <a:pt x="1088" y="1482"/>
                    </a:lnTo>
                    <a:lnTo>
                      <a:pt x="1084" y="1462"/>
                    </a:lnTo>
                    <a:lnTo>
                      <a:pt x="1082" y="1438"/>
                    </a:lnTo>
                    <a:lnTo>
                      <a:pt x="1080" y="1410"/>
                    </a:lnTo>
                    <a:lnTo>
                      <a:pt x="1078" y="1380"/>
                    </a:lnTo>
                    <a:lnTo>
                      <a:pt x="1078" y="1346"/>
                    </a:lnTo>
                    <a:lnTo>
                      <a:pt x="1080" y="1310"/>
                    </a:lnTo>
                    <a:lnTo>
                      <a:pt x="1084" y="1268"/>
                    </a:lnTo>
                    <a:lnTo>
                      <a:pt x="1088" y="1224"/>
                    </a:lnTo>
                    <a:lnTo>
                      <a:pt x="1094" y="1174"/>
                    </a:lnTo>
                    <a:lnTo>
                      <a:pt x="1104" y="1120"/>
                    </a:lnTo>
                    <a:lnTo>
                      <a:pt x="1114" y="1062"/>
                    </a:lnTo>
                    <a:lnTo>
                      <a:pt x="1126" y="1000"/>
                    </a:lnTo>
                    <a:lnTo>
                      <a:pt x="1142" y="932"/>
                    </a:lnTo>
                    <a:lnTo>
                      <a:pt x="1160" y="858"/>
                    </a:lnTo>
                    <a:lnTo>
                      <a:pt x="1180" y="780"/>
                    </a:lnTo>
                    <a:lnTo>
                      <a:pt x="1202" y="698"/>
                    </a:lnTo>
                    <a:lnTo>
                      <a:pt x="1228" y="608"/>
                    </a:lnTo>
                    <a:lnTo>
                      <a:pt x="1170" y="492"/>
                    </a:lnTo>
                    <a:lnTo>
                      <a:pt x="1164" y="530"/>
                    </a:lnTo>
                    <a:lnTo>
                      <a:pt x="1142" y="636"/>
                    </a:lnTo>
                    <a:lnTo>
                      <a:pt x="1126" y="706"/>
                    </a:lnTo>
                    <a:lnTo>
                      <a:pt x="1108" y="784"/>
                    </a:lnTo>
                    <a:lnTo>
                      <a:pt x="1086" y="866"/>
                    </a:lnTo>
                    <a:lnTo>
                      <a:pt x="1060" y="952"/>
                    </a:lnTo>
                    <a:lnTo>
                      <a:pt x="1030" y="1038"/>
                    </a:lnTo>
                    <a:lnTo>
                      <a:pt x="998" y="1122"/>
                    </a:lnTo>
                    <a:lnTo>
                      <a:pt x="980" y="1162"/>
                    </a:lnTo>
                    <a:lnTo>
                      <a:pt x="962" y="1200"/>
                    </a:lnTo>
                    <a:lnTo>
                      <a:pt x="944" y="1236"/>
                    </a:lnTo>
                    <a:lnTo>
                      <a:pt x="924" y="1270"/>
                    </a:lnTo>
                    <a:lnTo>
                      <a:pt x="904" y="1302"/>
                    </a:lnTo>
                    <a:lnTo>
                      <a:pt x="882" y="1330"/>
                    </a:lnTo>
                    <a:lnTo>
                      <a:pt x="860" y="1354"/>
                    </a:lnTo>
                    <a:lnTo>
                      <a:pt x="838" y="1374"/>
                    </a:lnTo>
                    <a:lnTo>
                      <a:pt x="814" y="1392"/>
                    </a:lnTo>
                    <a:lnTo>
                      <a:pt x="790" y="1404"/>
                    </a:lnTo>
                    <a:lnTo>
                      <a:pt x="776" y="1408"/>
                    </a:lnTo>
                    <a:lnTo>
                      <a:pt x="764" y="1412"/>
                    </a:lnTo>
                    <a:lnTo>
                      <a:pt x="752" y="1414"/>
                    </a:lnTo>
                    <a:lnTo>
                      <a:pt x="738" y="1414"/>
                    </a:lnTo>
                    <a:lnTo>
                      <a:pt x="726" y="1414"/>
                    </a:lnTo>
                    <a:lnTo>
                      <a:pt x="714" y="1412"/>
                    </a:lnTo>
                    <a:lnTo>
                      <a:pt x="702" y="1408"/>
                    </a:lnTo>
                    <a:lnTo>
                      <a:pt x="694" y="1402"/>
                    </a:lnTo>
                    <a:lnTo>
                      <a:pt x="684" y="1396"/>
                    </a:lnTo>
                    <a:lnTo>
                      <a:pt x="676" y="1388"/>
                    </a:lnTo>
                    <a:lnTo>
                      <a:pt x="668" y="1380"/>
                    </a:lnTo>
                    <a:lnTo>
                      <a:pt x="662" y="1370"/>
                    </a:lnTo>
                    <a:lnTo>
                      <a:pt x="652" y="1346"/>
                    </a:lnTo>
                    <a:lnTo>
                      <a:pt x="644" y="1318"/>
                    </a:lnTo>
                    <a:lnTo>
                      <a:pt x="638" y="1286"/>
                    </a:lnTo>
                    <a:lnTo>
                      <a:pt x="636" y="1250"/>
                    </a:lnTo>
                    <a:lnTo>
                      <a:pt x="636" y="1212"/>
                    </a:lnTo>
                    <a:lnTo>
                      <a:pt x="638" y="1170"/>
                    </a:lnTo>
                    <a:lnTo>
                      <a:pt x="642" y="1128"/>
                    </a:lnTo>
                    <a:lnTo>
                      <a:pt x="648" y="1082"/>
                    </a:lnTo>
                    <a:lnTo>
                      <a:pt x="656" y="1034"/>
                    </a:lnTo>
                    <a:lnTo>
                      <a:pt x="664" y="986"/>
                    </a:lnTo>
                    <a:lnTo>
                      <a:pt x="686" y="888"/>
                    </a:lnTo>
                    <a:lnTo>
                      <a:pt x="710" y="790"/>
                    </a:lnTo>
                    <a:lnTo>
                      <a:pt x="736" y="696"/>
                    </a:lnTo>
                    <a:lnTo>
                      <a:pt x="762" y="606"/>
                    </a:lnTo>
                    <a:lnTo>
                      <a:pt x="788" y="528"/>
                    </a:lnTo>
                    <a:lnTo>
                      <a:pt x="828" y="408"/>
                    </a:lnTo>
                    <a:lnTo>
                      <a:pt x="844" y="362"/>
                    </a:lnTo>
                    <a:lnTo>
                      <a:pt x="762" y="270"/>
                    </a:lnTo>
                    <a:lnTo>
                      <a:pt x="756" y="300"/>
                    </a:lnTo>
                    <a:lnTo>
                      <a:pt x="750" y="334"/>
                    </a:lnTo>
                    <a:lnTo>
                      <a:pt x="740" y="380"/>
                    </a:lnTo>
                    <a:lnTo>
                      <a:pt x="728" y="436"/>
                    </a:lnTo>
                    <a:lnTo>
                      <a:pt x="710" y="500"/>
                    </a:lnTo>
                    <a:lnTo>
                      <a:pt x="686" y="572"/>
                    </a:lnTo>
                    <a:lnTo>
                      <a:pt x="658" y="650"/>
                    </a:lnTo>
                    <a:lnTo>
                      <a:pt x="624" y="730"/>
                    </a:lnTo>
                    <a:lnTo>
                      <a:pt x="604" y="770"/>
                    </a:lnTo>
                    <a:lnTo>
                      <a:pt x="582" y="812"/>
                    </a:lnTo>
                    <a:lnTo>
                      <a:pt x="560" y="854"/>
                    </a:lnTo>
                    <a:lnTo>
                      <a:pt x="536" y="896"/>
                    </a:lnTo>
                    <a:lnTo>
                      <a:pt x="508" y="938"/>
                    </a:lnTo>
                    <a:lnTo>
                      <a:pt x="480" y="980"/>
                    </a:lnTo>
                    <a:lnTo>
                      <a:pt x="450" y="1020"/>
                    </a:lnTo>
                    <a:lnTo>
                      <a:pt x="418" y="1060"/>
                    </a:lnTo>
                    <a:lnTo>
                      <a:pt x="384" y="1100"/>
                    </a:lnTo>
                    <a:lnTo>
                      <a:pt x="346" y="1138"/>
                    </a:lnTo>
                    <a:lnTo>
                      <a:pt x="308" y="1174"/>
                    </a:lnTo>
                    <a:lnTo>
                      <a:pt x="266" y="1210"/>
                    </a:lnTo>
                    <a:lnTo>
                      <a:pt x="224" y="1242"/>
                    </a:lnTo>
                    <a:lnTo>
                      <a:pt x="178" y="1274"/>
                    </a:lnTo>
                    <a:lnTo>
                      <a:pt x="176" y="1274"/>
                    </a:lnTo>
                    <a:lnTo>
                      <a:pt x="172" y="1274"/>
                    </a:lnTo>
                    <a:lnTo>
                      <a:pt x="166" y="1270"/>
                    </a:lnTo>
                    <a:lnTo>
                      <a:pt x="160" y="1262"/>
                    </a:lnTo>
                    <a:lnTo>
                      <a:pt x="154" y="1248"/>
                    </a:lnTo>
                    <a:lnTo>
                      <a:pt x="148" y="1222"/>
                    </a:lnTo>
                    <a:lnTo>
                      <a:pt x="146" y="1186"/>
                    </a:lnTo>
                    <a:lnTo>
                      <a:pt x="148" y="1136"/>
                    </a:lnTo>
                    <a:lnTo>
                      <a:pt x="154" y="1072"/>
                    </a:lnTo>
                    <a:lnTo>
                      <a:pt x="164" y="988"/>
                    </a:lnTo>
                    <a:lnTo>
                      <a:pt x="182" y="886"/>
                    </a:lnTo>
                    <a:lnTo>
                      <a:pt x="206" y="762"/>
                    </a:lnTo>
                    <a:lnTo>
                      <a:pt x="240" y="612"/>
                    </a:lnTo>
                    <a:lnTo>
                      <a:pt x="282" y="438"/>
                    </a:lnTo>
                    <a:lnTo>
                      <a:pt x="336" y="234"/>
                    </a:lnTo>
                    <a:lnTo>
                      <a:pt x="400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28" name="Freeform 19"/>
              <p:cNvSpPr>
                <a:spLocks/>
              </p:cNvSpPr>
              <p:nvPr userDrawn="1"/>
            </p:nvSpPr>
            <p:spPr bwMode="auto">
              <a:xfrm>
                <a:off x="-165" y="-127"/>
                <a:ext cx="2700" cy="1981"/>
              </a:xfrm>
              <a:custGeom>
                <a:avLst/>
                <a:gdLst>
                  <a:gd name="T0" fmla="*/ 75 w 2718"/>
                  <a:gd name="T1" fmla="*/ 1372 h 1962"/>
                  <a:gd name="T2" fmla="*/ 12 w 2718"/>
                  <a:gd name="T3" fmla="*/ 1751 h 1962"/>
                  <a:gd name="T4" fmla="*/ 18 w 2718"/>
                  <a:gd name="T5" fmla="*/ 1857 h 1962"/>
                  <a:gd name="T6" fmla="*/ 170 w 2718"/>
                  <a:gd name="T7" fmla="*/ 1749 h 1962"/>
                  <a:gd name="T8" fmla="*/ 418 w 2718"/>
                  <a:gd name="T9" fmla="*/ 1510 h 1962"/>
                  <a:gd name="T10" fmla="*/ 504 w 2718"/>
                  <a:gd name="T11" fmla="*/ 1877 h 1962"/>
                  <a:gd name="T12" fmla="*/ 639 w 2718"/>
                  <a:gd name="T13" fmla="*/ 1964 h 1962"/>
                  <a:gd name="T14" fmla="*/ 823 w 2718"/>
                  <a:gd name="T15" fmla="*/ 1728 h 1962"/>
                  <a:gd name="T16" fmla="*/ 918 w 2718"/>
                  <a:gd name="T17" fmla="*/ 2057 h 1962"/>
                  <a:gd name="T18" fmla="*/ 1035 w 2718"/>
                  <a:gd name="T19" fmla="*/ 2170 h 1962"/>
                  <a:gd name="T20" fmla="*/ 1203 w 2718"/>
                  <a:gd name="T21" fmla="*/ 1983 h 1962"/>
                  <a:gd name="T22" fmla="*/ 1279 w 2718"/>
                  <a:gd name="T23" fmla="*/ 2205 h 1962"/>
                  <a:gd name="T24" fmla="*/ 1378 w 2718"/>
                  <a:gd name="T25" fmla="*/ 2248 h 1962"/>
                  <a:gd name="T26" fmla="*/ 1500 w 2718"/>
                  <a:gd name="T27" fmla="*/ 2110 h 1962"/>
                  <a:gd name="T28" fmla="*/ 1568 w 2718"/>
                  <a:gd name="T29" fmla="*/ 2332 h 1962"/>
                  <a:gd name="T30" fmla="*/ 1676 w 2718"/>
                  <a:gd name="T31" fmla="*/ 2368 h 1962"/>
                  <a:gd name="T32" fmla="*/ 1842 w 2718"/>
                  <a:gd name="T33" fmla="*/ 2102 h 1962"/>
                  <a:gd name="T34" fmla="*/ 1909 w 2718"/>
                  <a:gd name="T35" fmla="*/ 2262 h 1962"/>
                  <a:gd name="T36" fmla="*/ 1979 w 2718"/>
                  <a:gd name="T37" fmla="*/ 2306 h 1962"/>
                  <a:gd name="T38" fmla="*/ 2156 w 2718"/>
                  <a:gd name="T39" fmla="*/ 1947 h 1962"/>
                  <a:gd name="T40" fmla="*/ 2379 w 2718"/>
                  <a:gd name="T41" fmla="*/ 963 h 1962"/>
                  <a:gd name="T42" fmla="*/ 2138 w 2718"/>
                  <a:gd name="T43" fmla="*/ 1728 h 1962"/>
                  <a:gd name="T44" fmla="*/ 2017 w 2718"/>
                  <a:gd name="T45" fmla="*/ 1916 h 1962"/>
                  <a:gd name="T46" fmla="*/ 1972 w 2718"/>
                  <a:gd name="T47" fmla="*/ 1846 h 1962"/>
                  <a:gd name="T48" fmla="*/ 1999 w 2718"/>
                  <a:gd name="T49" fmla="*/ 1391 h 1962"/>
                  <a:gd name="T50" fmla="*/ 2027 w 2718"/>
                  <a:gd name="T51" fmla="*/ 732 h 1962"/>
                  <a:gd name="T52" fmla="*/ 1898 w 2718"/>
                  <a:gd name="T53" fmla="*/ 1631 h 1962"/>
                  <a:gd name="T54" fmla="*/ 1749 w 2718"/>
                  <a:gd name="T55" fmla="*/ 2030 h 1962"/>
                  <a:gd name="T56" fmla="*/ 1638 w 2718"/>
                  <a:gd name="T57" fmla="*/ 2126 h 1962"/>
                  <a:gd name="T58" fmla="*/ 1578 w 2718"/>
                  <a:gd name="T59" fmla="*/ 2081 h 1962"/>
                  <a:gd name="T60" fmla="*/ 1578 w 2718"/>
                  <a:gd name="T61" fmla="*/ 1736 h 1962"/>
                  <a:gd name="T62" fmla="*/ 1755 w 2718"/>
                  <a:gd name="T63" fmla="*/ 835 h 1962"/>
                  <a:gd name="T64" fmla="*/ 1563 w 2718"/>
                  <a:gd name="T65" fmla="*/ 1530 h 1962"/>
                  <a:gd name="T66" fmla="*/ 1425 w 2718"/>
                  <a:gd name="T67" fmla="*/ 2015 h 1962"/>
                  <a:gd name="T68" fmla="*/ 1367 w 2718"/>
                  <a:gd name="T69" fmla="*/ 2055 h 1962"/>
                  <a:gd name="T70" fmla="*/ 1309 w 2718"/>
                  <a:gd name="T71" fmla="*/ 1901 h 1962"/>
                  <a:gd name="T72" fmla="*/ 1338 w 2718"/>
                  <a:gd name="T73" fmla="*/ 1215 h 1962"/>
                  <a:gd name="T74" fmla="*/ 1306 w 2718"/>
                  <a:gd name="T75" fmla="*/ 758 h 1962"/>
                  <a:gd name="T76" fmla="*/ 1136 w 2718"/>
                  <a:gd name="T77" fmla="*/ 1760 h 1962"/>
                  <a:gd name="T78" fmla="*/ 1056 w 2718"/>
                  <a:gd name="T79" fmla="*/ 1945 h 1962"/>
                  <a:gd name="T80" fmla="*/ 1011 w 2718"/>
                  <a:gd name="T81" fmla="*/ 1943 h 1962"/>
                  <a:gd name="T82" fmla="*/ 949 w 2718"/>
                  <a:gd name="T83" fmla="*/ 1838 h 1962"/>
                  <a:gd name="T84" fmla="*/ 925 w 2718"/>
                  <a:gd name="T85" fmla="*/ 1446 h 1962"/>
                  <a:gd name="T86" fmla="*/ 1007 w 2718"/>
                  <a:gd name="T87" fmla="*/ 575 h 1962"/>
                  <a:gd name="T88" fmla="*/ 879 w 2718"/>
                  <a:gd name="T89" fmla="*/ 925 h 1962"/>
                  <a:gd name="T90" fmla="*/ 740 w 2718"/>
                  <a:gd name="T91" fmla="*/ 1635 h 1962"/>
                  <a:gd name="T92" fmla="*/ 646 w 2718"/>
                  <a:gd name="T93" fmla="*/ 1775 h 1962"/>
                  <a:gd name="T94" fmla="*/ 592 w 2718"/>
                  <a:gd name="T95" fmla="*/ 1734 h 1962"/>
                  <a:gd name="T96" fmla="*/ 544 w 2718"/>
                  <a:gd name="T97" fmla="*/ 1418 h 1962"/>
                  <a:gd name="T98" fmla="*/ 628 w 2718"/>
                  <a:gd name="T99" fmla="*/ 541 h 1962"/>
                  <a:gd name="T100" fmla="*/ 562 w 2718"/>
                  <a:gd name="T101" fmla="*/ 446 h 1962"/>
                  <a:gd name="T102" fmla="*/ 406 w 2718"/>
                  <a:gd name="T103" fmla="*/ 1186 h 1962"/>
                  <a:gd name="T104" fmla="*/ 242 w 2718"/>
                  <a:gd name="T105" fmla="*/ 1496 h 1962"/>
                  <a:gd name="T106" fmla="*/ 174 w 2718"/>
                  <a:gd name="T107" fmla="*/ 1545 h 1962"/>
                  <a:gd name="T108" fmla="*/ 144 w 2718"/>
                  <a:gd name="T109" fmla="*/ 1496 h 1962"/>
                  <a:gd name="T110" fmla="*/ 200 w 2718"/>
                  <a:gd name="T111" fmla="*/ 322 h 19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718" h="1962">
                    <a:moveTo>
                      <a:pt x="124" y="58"/>
                    </a:moveTo>
                    <a:lnTo>
                      <a:pt x="124" y="58"/>
                    </a:lnTo>
                    <a:lnTo>
                      <a:pt x="120" y="226"/>
                    </a:lnTo>
                    <a:lnTo>
                      <a:pt x="118" y="402"/>
                    </a:lnTo>
                    <a:lnTo>
                      <a:pt x="112" y="612"/>
                    </a:lnTo>
                    <a:lnTo>
                      <a:pt x="104" y="830"/>
                    </a:lnTo>
                    <a:lnTo>
                      <a:pt x="94" y="1038"/>
                    </a:lnTo>
                    <a:lnTo>
                      <a:pt x="88" y="1132"/>
                    </a:lnTo>
                    <a:lnTo>
                      <a:pt x="80" y="1212"/>
                    </a:lnTo>
                    <a:lnTo>
                      <a:pt x="74" y="1280"/>
                    </a:lnTo>
                    <a:lnTo>
                      <a:pt x="64" y="1332"/>
                    </a:lnTo>
                    <a:lnTo>
                      <a:pt x="58" y="1344"/>
                    </a:lnTo>
                    <a:lnTo>
                      <a:pt x="42" y="1376"/>
                    </a:lnTo>
                    <a:lnTo>
                      <a:pt x="22" y="1420"/>
                    </a:lnTo>
                    <a:lnTo>
                      <a:pt x="12" y="1444"/>
                    </a:lnTo>
                    <a:lnTo>
                      <a:pt x="6" y="1466"/>
                    </a:lnTo>
                    <a:lnTo>
                      <a:pt x="0" y="1486"/>
                    </a:lnTo>
                    <a:lnTo>
                      <a:pt x="0" y="1504"/>
                    </a:lnTo>
                    <a:lnTo>
                      <a:pt x="0" y="1512"/>
                    </a:lnTo>
                    <a:lnTo>
                      <a:pt x="2" y="1520"/>
                    </a:lnTo>
                    <a:lnTo>
                      <a:pt x="6" y="1524"/>
                    </a:lnTo>
                    <a:lnTo>
                      <a:pt x="10" y="1528"/>
                    </a:lnTo>
                    <a:lnTo>
                      <a:pt x="18" y="1532"/>
                    </a:lnTo>
                    <a:lnTo>
                      <a:pt x="24" y="1532"/>
                    </a:lnTo>
                    <a:lnTo>
                      <a:pt x="34" y="1532"/>
                    </a:lnTo>
                    <a:lnTo>
                      <a:pt x="46" y="1528"/>
                    </a:lnTo>
                    <a:lnTo>
                      <a:pt x="60" y="1524"/>
                    </a:lnTo>
                    <a:lnTo>
                      <a:pt x="74" y="1516"/>
                    </a:lnTo>
                    <a:lnTo>
                      <a:pt x="112" y="1496"/>
                    </a:lnTo>
                    <a:lnTo>
                      <a:pt x="190" y="1442"/>
                    </a:lnTo>
                    <a:lnTo>
                      <a:pt x="262" y="1392"/>
                    </a:lnTo>
                    <a:lnTo>
                      <a:pt x="324" y="1344"/>
                    </a:lnTo>
                    <a:lnTo>
                      <a:pt x="376" y="1302"/>
                    </a:lnTo>
                    <a:lnTo>
                      <a:pt x="418" y="1266"/>
                    </a:lnTo>
                    <a:lnTo>
                      <a:pt x="448" y="1238"/>
                    </a:lnTo>
                    <a:lnTo>
                      <a:pt x="474" y="1214"/>
                    </a:lnTo>
                    <a:lnTo>
                      <a:pt x="478" y="1246"/>
                    </a:lnTo>
                    <a:lnTo>
                      <a:pt x="484" y="1282"/>
                    </a:lnTo>
                    <a:lnTo>
                      <a:pt x="492" y="1324"/>
                    </a:lnTo>
                    <a:lnTo>
                      <a:pt x="504" y="1374"/>
                    </a:lnTo>
                    <a:lnTo>
                      <a:pt x="520" y="1426"/>
                    </a:lnTo>
                    <a:lnTo>
                      <a:pt x="540" y="1478"/>
                    </a:lnTo>
                    <a:lnTo>
                      <a:pt x="550" y="1502"/>
                    </a:lnTo>
                    <a:lnTo>
                      <a:pt x="564" y="1526"/>
                    </a:lnTo>
                    <a:lnTo>
                      <a:pt x="576" y="1548"/>
                    </a:lnTo>
                    <a:lnTo>
                      <a:pt x="592" y="1568"/>
                    </a:lnTo>
                    <a:lnTo>
                      <a:pt x="608" y="1586"/>
                    </a:lnTo>
                    <a:lnTo>
                      <a:pt x="624" y="1600"/>
                    </a:lnTo>
                    <a:lnTo>
                      <a:pt x="642" y="1612"/>
                    </a:lnTo>
                    <a:lnTo>
                      <a:pt x="662" y="1620"/>
                    </a:lnTo>
                    <a:lnTo>
                      <a:pt x="684" y="1624"/>
                    </a:lnTo>
                    <a:lnTo>
                      <a:pt x="706" y="1624"/>
                    </a:lnTo>
                    <a:lnTo>
                      <a:pt x="730" y="1620"/>
                    </a:lnTo>
                    <a:lnTo>
                      <a:pt x="756" y="1610"/>
                    </a:lnTo>
                    <a:lnTo>
                      <a:pt x="782" y="1594"/>
                    </a:lnTo>
                    <a:lnTo>
                      <a:pt x="810" y="1574"/>
                    </a:lnTo>
                    <a:lnTo>
                      <a:pt x="840" y="1546"/>
                    </a:lnTo>
                    <a:lnTo>
                      <a:pt x="872" y="1514"/>
                    </a:lnTo>
                    <a:lnTo>
                      <a:pt x="906" y="1472"/>
                    </a:lnTo>
                    <a:lnTo>
                      <a:pt x="942" y="1426"/>
                    </a:lnTo>
                    <a:lnTo>
                      <a:pt x="948" y="1452"/>
                    </a:lnTo>
                    <a:lnTo>
                      <a:pt x="956" y="1482"/>
                    </a:lnTo>
                    <a:lnTo>
                      <a:pt x="968" y="1520"/>
                    </a:lnTo>
                    <a:lnTo>
                      <a:pt x="982" y="1564"/>
                    </a:lnTo>
                    <a:lnTo>
                      <a:pt x="1002" y="1608"/>
                    </a:lnTo>
                    <a:lnTo>
                      <a:pt x="1022" y="1654"/>
                    </a:lnTo>
                    <a:lnTo>
                      <a:pt x="1036" y="1676"/>
                    </a:lnTo>
                    <a:lnTo>
                      <a:pt x="1048" y="1696"/>
                    </a:lnTo>
                    <a:lnTo>
                      <a:pt x="1062" y="1716"/>
                    </a:lnTo>
                    <a:lnTo>
                      <a:pt x="1076" y="1734"/>
                    </a:lnTo>
                    <a:lnTo>
                      <a:pt x="1092" y="1750"/>
                    </a:lnTo>
                    <a:lnTo>
                      <a:pt x="1108" y="1764"/>
                    </a:lnTo>
                    <a:lnTo>
                      <a:pt x="1126" y="1776"/>
                    </a:lnTo>
                    <a:lnTo>
                      <a:pt x="1144" y="1784"/>
                    </a:lnTo>
                    <a:lnTo>
                      <a:pt x="1164" y="1788"/>
                    </a:lnTo>
                    <a:lnTo>
                      <a:pt x="1182" y="1790"/>
                    </a:lnTo>
                    <a:lnTo>
                      <a:pt x="1204" y="1788"/>
                    </a:lnTo>
                    <a:lnTo>
                      <a:pt x="1226" y="1780"/>
                    </a:lnTo>
                    <a:lnTo>
                      <a:pt x="1248" y="1770"/>
                    </a:lnTo>
                    <a:lnTo>
                      <a:pt x="1272" y="1754"/>
                    </a:lnTo>
                    <a:lnTo>
                      <a:pt x="1296" y="1732"/>
                    </a:lnTo>
                    <a:lnTo>
                      <a:pt x="1320" y="1706"/>
                    </a:lnTo>
                    <a:lnTo>
                      <a:pt x="1346" y="1674"/>
                    </a:lnTo>
                    <a:lnTo>
                      <a:pt x="1374" y="1636"/>
                    </a:lnTo>
                    <a:lnTo>
                      <a:pt x="1378" y="1652"/>
                    </a:lnTo>
                    <a:lnTo>
                      <a:pt x="1392" y="1696"/>
                    </a:lnTo>
                    <a:lnTo>
                      <a:pt x="1402" y="1724"/>
                    </a:lnTo>
                    <a:lnTo>
                      <a:pt x="1416" y="1752"/>
                    </a:lnTo>
                    <a:lnTo>
                      <a:pt x="1432" y="1780"/>
                    </a:lnTo>
                    <a:lnTo>
                      <a:pt x="1452" y="1806"/>
                    </a:lnTo>
                    <a:lnTo>
                      <a:pt x="1462" y="1818"/>
                    </a:lnTo>
                    <a:lnTo>
                      <a:pt x="1472" y="1828"/>
                    </a:lnTo>
                    <a:lnTo>
                      <a:pt x="1484" y="1838"/>
                    </a:lnTo>
                    <a:lnTo>
                      <a:pt x="1498" y="1846"/>
                    </a:lnTo>
                    <a:lnTo>
                      <a:pt x="1512" y="1852"/>
                    </a:lnTo>
                    <a:lnTo>
                      <a:pt x="1526" y="1856"/>
                    </a:lnTo>
                    <a:lnTo>
                      <a:pt x="1540" y="1858"/>
                    </a:lnTo>
                    <a:lnTo>
                      <a:pt x="1556" y="1858"/>
                    </a:lnTo>
                    <a:lnTo>
                      <a:pt x="1572" y="1854"/>
                    </a:lnTo>
                    <a:lnTo>
                      <a:pt x="1590" y="1848"/>
                    </a:lnTo>
                    <a:lnTo>
                      <a:pt x="1608" y="1838"/>
                    </a:lnTo>
                    <a:lnTo>
                      <a:pt x="1628" y="1826"/>
                    </a:lnTo>
                    <a:lnTo>
                      <a:pt x="1648" y="1810"/>
                    </a:lnTo>
                    <a:lnTo>
                      <a:pt x="1668" y="1792"/>
                    </a:lnTo>
                    <a:lnTo>
                      <a:pt x="1690" y="1768"/>
                    </a:lnTo>
                    <a:lnTo>
                      <a:pt x="1712" y="1740"/>
                    </a:lnTo>
                    <a:lnTo>
                      <a:pt x="1718" y="1762"/>
                    </a:lnTo>
                    <a:lnTo>
                      <a:pt x="1724" y="1786"/>
                    </a:lnTo>
                    <a:lnTo>
                      <a:pt x="1734" y="1816"/>
                    </a:lnTo>
                    <a:lnTo>
                      <a:pt x="1746" y="1848"/>
                    </a:lnTo>
                    <a:lnTo>
                      <a:pt x="1762" y="1880"/>
                    </a:lnTo>
                    <a:lnTo>
                      <a:pt x="1772" y="1894"/>
                    </a:lnTo>
                    <a:lnTo>
                      <a:pt x="1782" y="1910"/>
                    </a:lnTo>
                    <a:lnTo>
                      <a:pt x="1792" y="1922"/>
                    </a:lnTo>
                    <a:lnTo>
                      <a:pt x="1804" y="1934"/>
                    </a:lnTo>
                    <a:lnTo>
                      <a:pt x="1818" y="1946"/>
                    </a:lnTo>
                    <a:lnTo>
                      <a:pt x="1832" y="1954"/>
                    </a:lnTo>
                    <a:lnTo>
                      <a:pt x="1846" y="1960"/>
                    </a:lnTo>
                    <a:lnTo>
                      <a:pt x="1862" y="1962"/>
                    </a:lnTo>
                    <a:lnTo>
                      <a:pt x="1878" y="1962"/>
                    </a:lnTo>
                    <a:lnTo>
                      <a:pt x="1896" y="1960"/>
                    </a:lnTo>
                    <a:lnTo>
                      <a:pt x="1914" y="1954"/>
                    </a:lnTo>
                    <a:lnTo>
                      <a:pt x="1934" y="1942"/>
                    </a:lnTo>
                    <a:lnTo>
                      <a:pt x="1956" y="1928"/>
                    </a:lnTo>
                    <a:lnTo>
                      <a:pt x="1978" y="1908"/>
                    </a:lnTo>
                    <a:lnTo>
                      <a:pt x="2000" y="1884"/>
                    </a:lnTo>
                    <a:lnTo>
                      <a:pt x="2024" y="1856"/>
                    </a:lnTo>
                    <a:lnTo>
                      <a:pt x="2050" y="1822"/>
                    </a:lnTo>
                    <a:lnTo>
                      <a:pt x="2076" y="1782"/>
                    </a:lnTo>
                    <a:lnTo>
                      <a:pt x="2104" y="1734"/>
                    </a:lnTo>
                    <a:lnTo>
                      <a:pt x="2134" y="1682"/>
                    </a:lnTo>
                    <a:lnTo>
                      <a:pt x="2136" y="1716"/>
                    </a:lnTo>
                    <a:lnTo>
                      <a:pt x="2142" y="1750"/>
                    </a:lnTo>
                    <a:lnTo>
                      <a:pt x="2150" y="1790"/>
                    </a:lnTo>
                    <a:lnTo>
                      <a:pt x="2162" y="1830"/>
                    </a:lnTo>
                    <a:lnTo>
                      <a:pt x="2170" y="1848"/>
                    </a:lnTo>
                    <a:lnTo>
                      <a:pt x="2180" y="1866"/>
                    </a:lnTo>
                    <a:lnTo>
                      <a:pt x="2188" y="1880"/>
                    </a:lnTo>
                    <a:lnTo>
                      <a:pt x="2200" y="1894"/>
                    </a:lnTo>
                    <a:lnTo>
                      <a:pt x="2212" y="1902"/>
                    </a:lnTo>
                    <a:lnTo>
                      <a:pt x="2226" y="1908"/>
                    </a:lnTo>
                    <a:lnTo>
                      <a:pt x="2234" y="1908"/>
                    </a:lnTo>
                    <a:lnTo>
                      <a:pt x="2242" y="1908"/>
                    </a:lnTo>
                    <a:lnTo>
                      <a:pt x="2250" y="1906"/>
                    </a:lnTo>
                    <a:lnTo>
                      <a:pt x="2260" y="1902"/>
                    </a:lnTo>
                    <a:lnTo>
                      <a:pt x="2278" y="1892"/>
                    </a:lnTo>
                    <a:lnTo>
                      <a:pt x="2298" y="1874"/>
                    </a:lnTo>
                    <a:lnTo>
                      <a:pt x="2322" y="1852"/>
                    </a:lnTo>
                    <a:lnTo>
                      <a:pt x="2346" y="1820"/>
                    </a:lnTo>
                    <a:lnTo>
                      <a:pt x="2372" y="1780"/>
                    </a:lnTo>
                    <a:lnTo>
                      <a:pt x="2400" y="1732"/>
                    </a:lnTo>
                    <a:lnTo>
                      <a:pt x="2430" y="1674"/>
                    </a:lnTo>
                    <a:lnTo>
                      <a:pt x="2462" y="1606"/>
                    </a:lnTo>
                    <a:lnTo>
                      <a:pt x="2496" y="1528"/>
                    </a:lnTo>
                    <a:lnTo>
                      <a:pt x="2534" y="1438"/>
                    </a:lnTo>
                    <a:lnTo>
                      <a:pt x="2572" y="1338"/>
                    </a:lnTo>
                    <a:lnTo>
                      <a:pt x="2614" y="1224"/>
                    </a:lnTo>
                    <a:lnTo>
                      <a:pt x="2658" y="1098"/>
                    </a:lnTo>
                    <a:lnTo>
                      <a:pt x="2706" y="958"/>
                    </a:lnTo>
                    <a:lnTo>
                      <a:pt x="2718" y="794"/>
                    </a:lnTo>
                    <a:lnTo>
                      <a:pt x="2704" y="830"/>
                    </a:lnTo>
                    <a:lnTo>
                      <a:pt x="2668" y="926"/>
                    </a:lnTo>
                    <a:lnTo>
                      <a:pt x="2614" y="1060"/>
                    </a:lnTo>
                    <a:lnTo>
                      <a:pt x="2584" y="1136"/>
                    </a:lnTo>
                    <a:lnTo>
                      <a:pt x="2550" y="1212"/>
                    </a:lnTo>
                    <a:lnTo>
                      <a:pt x="2514" y="1288"/>
                    </a:lnTo>
                    <a:lnTo>
                      <a:pt x="2478" y="1360"/>
                    </a:lnTo>
                    <a:lnTo>
                      <a:pt x="2442" y="1426"/>
                    </a:lnTo>
                    <a:lnTo>
                      <a:pt x="2408" y="1484"/>
                    </a:lnTo>
                    <a:lnTo>
                      <a:pt x="2390" y="1510"/>
                    </a:lnTo>
                    <a:lnTo>
                      <a:pt x="2372" y="1530"/>
                    </a:lnTo>
                    <a:lnTo>
                      <a:pt x="2356" y="1548"/>
                    </a:lnTo>
                    <a:lnTo>
                      <a:pt x="2340" y="1564"/>
                    </a:lnTo>
                    <a:lnTo>
                      <a:pt x="2326" y="1574"/>
                    </a:lnTo>
                    <a:lnTo>
                      <a:pt x="2312" y="1580"/>
                    </a:lnTo>
                    <a:lnTo>
                      <a:pt x="2304" y="1580"/>
                    </a:lnTo>
                    <a:lnTo>
                      <a:pt x="2298" y="1580"/>
                    </a:lnTo>
                    <a:lnTo>
                      <a:pt x="2292" y="1580"/>
                    </a:lnTo>
                    <a:lnTo>
                      <a:pt x="2286" y="1576"/>
                    </a:lnTo>
                    <a:lnTo>
                      <a:pt x="2274" y="1568"/>
                    </a:lnTo>
                    <a:lnTo>
                      <a:pt x="2266" y="1556"/>
                    </a:lnTo>
                    <a:lnTo>
                      <a:pt x="2258" y="1540"/>
                    </a:lnTo>
                    <a:lnTo>
                      <a:pt x="2252" y="1522"/>
                    </a:lnTo>
                    <a:lnTo>
                      <a:pt x="2248" y="1500"/>
                    </a:lnTo>
                    <a:lnTo>
                      <a:pt x="2246" y="1476"/>
                    </a:lnTo>
                    <a:lnTo>
                      <a:pt x="2246" y="1450"/>
                    </a:lnTo>
                    <a:lnTo>
                      <a:pt x="2246" y="1422"/>
                    </a:lnTo>
                    <a:lnTo>
                      <a:pt x="2250" y="1358"/>
                    </a:lnTo>
                    <a:lnTo>
                      <a:pt x="2258" y="1292"/>
                    </a:lnTo>
                    <a:lnTo>
                      <a:pt x="2270" y="1220"/>
                    </a:lnTo>
                    <a:lnTo>
                      <a:pt x="2284" y="1148"/>
                    </a:lnTo>
                    <a:lnTo>
                      <a:pt x="2300" y="1076"/>
                    </a:lnTo>
                    <a:lnTo>
                      <a:pt x="2316" y="1008"/>
                    </a:lnTo>
                    <a:lnTo>
                      <a:pt x="2346" y="886"/>
                    </a:lnTo>
                    <a:lnTo>
                      <a:pt x="2370" y="802"/>
                    </a:lnTo>
                    <a:lnTo>
                      <a:pt x="2378" y="770"/>
                    </a:lnTo>
                    <a:lnTo>
                      <a:pt x="2320" y="560"/>
                    </a:lnTo>
                    <a:lnTo>
                      <a:pt x="2316" y="604"/>
                    </a:lnTo>
                    <a:lnTo>
                      <a:pt x="2302" y="722"/>
                    </a:lnTo>
                    <a:lnTo>
                      <a:pt x="2292" y="802"/>
                    </a:lnTo>
                    <a:lnTo>
                      <a:pt x="2278" y="890"/>
                    </a:lnTo>
                    <a:lnTo>
                      <a:pt x="2260" y="988"/>
                    </a:lnTo>
                    <a:lnTo>
                      <a:pt x="2238" y="1090"/>
                    </a:lnTo>
                    <a:lnTo>
                      <a:pt x="2214" y="1192"/>
                    </a:lnTo>
                    <a:lnTo>
                      <a:pt x="2184" y="1296"/>
                    </a:lnTo>
                    <a:lnTo>
                      <a:pt x="2168" y="1346"/>
                    </a:lnTo>
                    <a:lnTo>
                      <a:pt x="2152" y="1394"/>
                    </a:lnTo>
                    <a:lnTo>
                      <a:pt x="2132" y="1442"/>
                    </a:lnTo>
                    <a:lnTo>
                      <a:pt x="2114" y="1488"/>
                    </a:lnTo>
                    <a:lnTo>
                      <a:pt x="2092" y="1530"/>
                    </a:lnTo>
                    <a:lnTo>
                      <a:pt x="2070" y="1570"/>
                    </a:lnTo>
                    <a:lnTo>
                      <a:pt x="2048" y="1608"/>
                    </a:lnTo>
                    <a:lnTo>
                      <a:pt x="2022" y="1642"/>
                    </a:lnTo>
                    <a:lnTo>
                      <a:pt x="1998" y="1674"/>
                    </a:lnTo>
                    <a:lnTo>
                      <a:pt x="1970" y="1700"/>
                    </a:lnTo>
                    <a:lnTo>
                      <a:pt x="1942" y="1722"/>
                    </a:lnTo>
                    <a:lnTo>
                      <a:pt x="1926" y="1732"/>
                    </a:lnTo>
                    <a:lnTo>
                      <a:pt x="1912" y="1740"/>
                    </a:lnTo>
                    <a:lnTo>
                      <a:pt x="1896" y="1748"/>
                    </a:lnTo>
                    <a:lnTo>
                      <a:pt x="1882" y="1752"/>
                    </a:lnTo>
                    <a:lnTo>
                      <a:pt x="1870" y="1754"/>
                    </a:lnTo>
                    <a:lnTo>
                      <a:pt x="1858" y="1756"/>
                    </a:lnTo>
                    <a:lnTo>
                      <a:pt x="1848" y="1754"/>
                    </a:lnTo>
                    <a:lnTo>
                      <a:pt x="1838" y="1752"/>
                    </a:lnTo>
                    <a:lnTo>
                      <a:pt x="1830" y="1748"/>
                    </a:lnTo>
                    <a:lnTo>
                      <a:pt x="1822" y="1742"/>
                    </a:lnTo>
                    <a:lnTo>
                      <a:pt x="1814" y="1734"/>
                    </a:lnTo>
                    <a:lnTo>
                      <a:pt x="1808" y="1726"/>
                    </a:lnTo>
                    <a:lnTo>
                      <a:pt x="1804" y="1716"/>
                    </a:lnTo>
                    <a:lnTo>
                      <a:pt x="1798" y="1704"/>
                    </a:lnTo>
                    <a:lnTo>
                      <a:pt x="1792" y="1678"/>
                    </a:lnTo>
                    <a:lnTo>
                      <a:pt x="1788" y="1646"/>
                    </a:lnTo>
                    <a:lnTo>
                      <a:pt x="1786" y="1610"/>
                    </a:lnTo>
                    <a:lnTo>
                      <a:pt x="1788" y="1570"/>
                    </a:lnTo>
                    <a:lnTo>
                      <a:pt x="1792" y="1526"/>
                    </a:lnTo>
                    <a:lnTo>
                      <a:pt x="1798" y="1480"/>
                    </a:lnTo>
                    <a:lnTo>
                      <a:pt x="1804" y="1432"/>
                    </a:lnTo>
                    <a:lnTo>
                      <a:pt x="1814" y="1380"/>
                    </a:lnTo>
                    <a:lnTo>
                      <a:pt x="1836" y="1276"/>
                    </a:lnTo>
                    <a:lnTo>
                      <a:pt x="1862" y="1170"/>
                    </a:lnTo>
                    <a:lnTo>
                      <a:pt x="1890" y="1064"/>
                    </a:lnTo>
                    <a:lnTo>
                      <a:pt x="1918" y="966"/>
                    </a:lnTo>
                    <a:lnTo>
                      <a:pt x="1944" y="876"/>
                    </a:lnTo>
                    <a:lnTo>
                      <a:pt x="1988" y="740"/>
                    </a:lnTo>
                    <a:lnTo>
                      <a:pt x="2004" y="688"/>
                    </a:lnTo>
                    <a:lnTo>
                      <a:pt x="1922" y="572"/>
                    </a:lnTo>
                    <a:lnTo>
                      <a:pt x="1916" y="622"/>
                    </a:lnTo>
                    <a:lnTo>
                      <a:pt x="1892" y="756"/>
                    </a:lnTo>
                    <a:lnTo>
                      <a:pt x="1858" y="942"/>
                    </a:lnTo>
                    <a:lnTo>
                      <a:pt x="1836" y="1048"/>
                    </a:lnTo>
                    <a:lnTo>
                      <a:pt x="1812" y="1154"/>
                    </a:lnTo>
                    <a:lnTo>
                      <a:pt x="1786" y="1262"/>
                    </a:lnTo>
                    <a:lnTo>
                      <a:pt x="1758" y="1364"/>
                    </a:lnTo>
                    <a:lnTo>
                      <a:pt x="1728" y="1460"/>
                    </a:lnTo>
                    <a:lnTo>
                      <a:pt x="1712" y="1502"/>
                    </a:lnTo>
                    <a:lnTo>
                      <a:pt x="1696" y="1544"/>
                    </a:lnTo>
                    <a:lnTo>
                      <a:pt x="1680" y="1580"/>
                    </a:lnTo>
                    <a:lnTo>
                      <a:pt x="1664" y="1612"/>
                    </a:lnTo>
                    <a:lnTo>
                      <a:pt x="1646" y="1640"/>
                    </a:lnTo>
                    <a:lnTo>
                      <a:pt x="1630" y="1662"/>
                    </a:lnTo>
                    <a:lnTo>
                      <a:pt x="1612" y="1680"/>
                    </a:lnTo>
                    <a:lnTo>
                      <a:pt x="1604" y="1686"/>
                    </a:lnTo>
                    <a:lnTo>
                      <a:pt x="1596" y="1690"/>
                    </a:lnTo>
                    <a:lnTo>
                      <a:pt x="1588" y="1694"/>
                    </a:lnTo>
                    <a:lnTo>
                      <a:pt x="1578" y="1696"/>
                    </a:lnTo>
                    <a:lnTo>
                      <a:pt x="1570" y="1696"/>
                    </a:lnTo>
                    <a:lnTo>
                      <a:pt x="1560" y="1694"/>
                    </a:lnTo>
                    <a:lnTo>
                      <a:pt x="1552" y="1690"/>
                    </a:lnTo>
                    <a:lnTo>
                      <a:pt x="1544" y="1686"/>
                    </a:lnTo>
                    <a:lnTo>
                      <a:pt x="1538" y="1680"/>
                    </a:lnTo>
                    <a:lnTo>
                      <a:pt x="1530" y="1672"/>
                    </a:lnTo>
                    <a:lnTo>
                      <a:pt x="1518" y="1652"/>
                    </a:lnTo>
                    <a:lnTo>
                      <a:pt x="1510" y="1628"/>
                    </a:lnTo>
                    <a:lnTo>
                      <a:pt x="1502" y="1600"/>
                    </a:lnTo>
                    <a:lnTo>
                      <a:pt x="1496" y="1568"/>
                    </a:lnTo>
                    <a:lnTo>
                      <a:pt x="1492" y="1532"/>
                    </a:lnTo>
                    <a:lnTo>
                      <a:pt x="1490" y="1492"/>
                    </a:lnTo>
                    <a:lnTo>
                      <a:pt x="1488" y="1450"/>
                    </a:lnTo>
                    <a:lnTo>
                      <a:pt x="1488" y="1406"/>
                    </a:lnTo>
                    <a:lnTo>
                      <a:pt x="1494" y="1310"/>
                    </a:lnTo>
                    <a:lnTo>
                      <a:pt x="1502" y="1208"/>
                    </a:lnTo>
                    <a:lnTo>
                      <a:pt x="1514" y="1106"/>
                    </a:lnTo>
                    <a:lnTo>
                      <a:pt x="1528" y="1002"/>
                    </a:lnTo>
                    <a:lnTo>
                      <a:pt x="1544" y="904"/>
                    </a:lnTo>
                    <a:lnTo>
                      <a:pt x="1574" y="730"/>
                    </a:lnTo>
                    <a:lnTo>
                      <a:pt x="1598" y="606"/>
                    </a:lnTo>
                    <a:lnTo>
                      <a:pt x="1608" y="560"/>
                    </a:lnTo>
                    <a:lnTo>
                      <a:pt x="1526" y="432"/>
                    </a:lnTo>
                    <a:lnTo>
                      <a:pt x="1516" y="486"/>
                    </a:lnTo>
                    <a:lnTo>
                      <a:pt x="1492" y="626"/>
                    </a:lnTo>
                    <a:lnTo>
                      <a:pt x="1456" y="824"/>
                    </a:lnTo>
                    <a:lnTo>
                      <a:pt x="1434" y="934"/>
                    </a:lnTo>
                    <a:lnTo>
                      <a:pt x="1408" y="1046"/>
                    </a:lnTo>
                    <a:lnTo>
                      <a:pt x="1382" y="1160"/>
                    </a:lnTo>
                    <a:lnTo>
                      <a:pt x="1356" y="1266"/>
                    </a:lnTo>
                    <a:lnTo>
                      <a:pt x="1328" y="1366"/>
                    </a:lnTo>
                    <a:lnTo>
                      <a:pt x="1314" y="1410"/>
                    </a:lnTo>
                    <a:lnTo>
                      <a:pt x="1298" y="1452"/>
                    </a:lnTo>
                    <a:lnTo>
                      <a:pt x="1284" y="1490"/>
                    </a:lnTo>
                    <a:lnTo>
                      <a:pt x="1270" y="1522"/>
                    </a:lnTo>
                    <a:lnTo>
                      <a:pt x="1256" y="1550"/>
                    </a:lnTo>
                    <a:lnTo>
                      <a:pt x="1242" y="1574"/>
                    </a:lnTo>
                    <a:lnTo>
                      <a:pt x="1228" y="1590"/>
                    </a:lnTo>
                    <a:lnTo>
                      <a:pt x="1220" y="1596"/>
                    </a:lnTo>
                    <a:lnTo>
                      <a:pt x="1214" y="1600"/>
                    </a:lnTo>
                    <a:lnTo>
                      <a:pt x="1206" y="1604"/>
                    </a:lnTo>
                    <a:lnTo>
                      <a:pt x="1200" y="1604"/>
                    </a:lnTo>
                    <a:lnTo>
                      <a:pt x="1194" y="1604"/>
                    </a:lnTo>
                    <a:lnTo>
                      <a:pt x="1186" y="1600"/>
                    </a:lnTo>
                    <a:lnTo>
                      <a:pt x="1184" y="1602"/>
                    </a:lnTo>
                    <a:lnTo>
                      <a:pt x="1174" y="1604"/>
                    </a:lnTo>
                    <a:lnTo>
                      <a:pt x="1162" y="1604"/>
                    </a:lnTo>
                    <a:lnTo>
                      <a:pt x="1154" y="1602"/>
                    </a:lnTo>
                    <a:lnTo>
                      <a:pt x="1146" y="1598"/>
                    </a:lnTo>
                    <a:lnTo>
                      <a:pt x="1136" y="1594"/>
                    </a:lnTo>
                    <a:lnTo>
                      <a:pt x="1128" y="1588"/>
                    </a:lnTo>
                    <a:lnTo>
                      <a:pt x="1118" y="1580"/>
                    </a:lnTo>
                    <a:lnTo>
                      <a:pt x="1110" y="1568"/>
                    </a:lnTo>
                    <a:lnTo>
                      <a:pt x="1100" y="1554"/>
                    </a:lnTo>
                    <a:lnTo>
                      <a:pt x="1092" y="1538"/>
                    </a:lnTo>
                    <a:lnTo>
                      <a:pt x="1084" y="1516"/>
                    </a:lnTo>
                    <a:lnTo>
                      <a:pt x="1076" y="1492"/>
                    </a:lnTo>
                    <a:lnTo>
                      <a:pt x="1070" y="1464"/>
                    </a:lnTo>
                    <a:lnTo>
                      <a:pt x="1064" y="1432"/>
                    </a:lnTo>
                    <a:lnTo>
                      <a:pt x="1058" y="1394"/>
                    </a:lnTo>
                    <a:lnTo>
                      <a:pt x="1056" y="1352"/>
                    </a:lnTo>
                    <a:lnTo>
                      <a:pt x="1054" y="1304"/>
                    </a:lnTo>
                    <a:lnTo>
                      <a:pt x="1054" y="1250"/>
                    </a:lnTo>
                    <a:lnTo>
                      <a:pt x="1056" y="1192"/>
                    </a:lnTo>
                    <a:lnTo>
                      <a:pt x="1058" y="1128"/>
                    </a:lnTo>
                    <a:lnTo>
                      <a:pt x="1064" y="1056"/>
                    </a:lnTo>
                    <a:lnTo>
                      <a:pt x="1072" y="978"/>
                    </a:lnTo>
                    <a:lnTo>
                      <a:pt x="1082" y="892"/>
                    </a:lnTo>
                    <a:lnTo>
                      <a:pt x="1096" y="800"/>
                    </a:lnTo>
                    <a:lnTo>
                      <a:pt x="1110" y="700"/>
                    </a:lnTo>
                    <a:lnTo>
                      <a:pt x="1130" y="592"/>
                    </a:lnTo>
                    <a:lnTo>
                      <a:pt x="1150" y="474"/>
                    </a:lnTo>
                    <a:lnTo>
                      <a:pt x="1176" y="350"/>
                    </a:lnTo>
                    <a:lnTo>
                      <a:pt x="1082" y="234"/>
                    </a:lnTo>
                    <a:lnTo>
                      <a:pt x="1074" y="290"/>
                    </a:lnTo>
                    <a:lnTo>
                      <a:pt x="1054" y="438"/>
                    </a:lnTo>
                    <a:lnTo>
                      <a:pt x="1040" y="536"/>
                    </a:lnTo>
                    <a:lnTo>
                      <a:pt x="1022" y="646"/>
                    </a:lnTo>
                    <a:lnTo>
                      <a:pt x="1002" y="762"/>
                    </a:lnTo>
                    <a:lnTo>
                      <a:pt x="978" y="882"/>
                    </a:lnTo>
                    <a:lnTo>
                      <a:pt x="952" y="1000"/>
                    </a:lnTo>
                    <a:lnTo>
                      <a:pt x="924" y="1112"/>
                    </a:lnTo>
                    <a:lnTo>
                      <a:pt x="908" y="1166"/>
                    </a:lnTo>
                    <a:lnTo>
                      <a:pt x="892" y="1216"/>
                    </a:lnTo>
                    <a:lnTo>
                      <a:pt x="876" y="1264"/>
                    </a:lnTo>
                    <a:lnTo>
                      <a:pt x="860" y="1308"/>
                    </a:lnTo>
                    <a:lnTo>
                      <a:pt x="842" y="1348"/>
                    </a:lnTo>
                    <a:lnTo>
                      <a:pt x="824" y="1382"/>
                    </a:lnTo>
                    <a:lnTo>
                      <a:pt x="806" y="1410"/>
                    </a:lnTo>
                    <a:lnTo>
                      <a:pt x="788" y="1434"/>
                    </a:lnTo>
                    <a:lnTo>
                      <a:pt x="778" y="1444"/>
                    </a:lnTo>
                    <a:lnTo>
                      <a:pt x="768" y="1452"/>
                    </a:lnTo>
                    <a:lnTo>
                      <a:pt x="758" y="1458"/>
                    </a:lnTo>
                    <a:lnTo>
                      <a:pt x="748" y="1462"/>
                    </a:lnTo>
                    <a:lnTo>
                      <a:pt x="738" y="1464"/>
                    </a:lnTo>
                    <a:lnTo>
                      <a:pt x="728" y="1464"/>
                    </a:lnTo>
                    <a:lnTo>
                      <a:pt x="718" y="1464"/>
                    </a:lnTo>
                    <a:lnTo>
                      <a:pt x="708" y="1460"/>
                    </a:lnTo>
                    <a:lnTo>
                      <a:pt x="698" y="1454"/>
                    </a:lnTo>
                    <a:lnTo>
                      <a:pt x="688" y="1448"/>
                    </a:lnTo>
                    <a:lnTo>
                      <a:pt x="680" y="1440"/>
                    </a:lnTo>
                    <a:lnTo>
                      <a:pt x="672" y="1430"/>
                    </a:lnTo>
                    <a:lnTo>
                      <a:pt x="664" y="1420"/>
                    </a:lnTo>
                    <a:lnTo>
                      <a:pt x="658" y="1406"/>
                    </a:lnTo>
                    <a:lnTo>
                      <a:pt x="646" y="1378"/>
                    </a:lnTo>
                    <a:lnTo>
                      <a:pt x="638" y="1344"/>
                    </a:lnTo>
                    <a:lnTo>
                      <a:pt x="632" y="1306"/>
                    </a:lnTo>
                    <a:lnTo>
                      <a:pt x="628" y="1264"/>
                    </a:lnTo>
                    <a:lnTo>
                      <a:pt x="624" y="1218"/>
                    </a:lnTo>
                    <a:lnTo>
                      <a:pt x="624" y="1170"/>
                    </a:lnTo>
                    <a:lnTo>
                      <a:pt x="626" y="1118"/>
                    </a:lnTo>
                    <a:lnTo>
                      <a:pt x="628" y="1064"/>
                    </a:lnTo>
                    <a:lnTo>
                      <a:pt x="632" y="1008"/>
                    </a:lnTo>
                    <a:lnTo>
                      <a:pt x="644" y="894"/>
                    </a:lnTo>
                    <a:lnTo>
                      <a:pt x="660" y="776"/>
                    </a:lnTo>
                    <a:lnTo>
                      <a:pt x="678" y="660"/>
                    </a:lnTo>
                    <a:lnTo>
                      <a:pt x="698" y="548"/>
                    </a:lnTo>
                    <a:lnTo>
                      <a:pt x="716" y="446"/>
                    </a:lnTo>
                    <a:lnTo>
                      <a:pt x="736" y="352"/>
                    </a:lnTo>
                    <a:lnTo>
                      <a:pt x="766" y="214"/>
                    </a:lnTo>
                    <a:lnTo>
                      <a:pt x="778" y="164"/>
                    </a:lnTo>
                    <a:lnTo>
                      <a:pt x="684" y="104"/>
                    </a:lnTo>
                    <a:lnTo>
                      <a:pt x="678" y="152"/>
                    </a:lnTo>
                    <a:lnTo>
                      <a:pt x="658" y="280"/>
                    </a:lnTo>
                    <a:lnTo>
                      <a:pt x="642" y="366"/>
                    </a:lnTo>
                    <a:lnTo>
                      <a:pt x="622" y="462"/>
                    </a:lnTo>
                    <a:lnTo>
                      <a:pt x="598" y="564"/>
                    </a:lnTo>
                    <a:lnTo>
                      <a:pt x="572" y="670"/>
                    </a:lnTo>
                    <a:lnTo>
                      <a:pt x="540" y="776"/>
                    </a:lnTo>
                    <a:lnTo>
                      <a:pt x="524" y="828"/>
                    </a:lnTo>
                    <a:lnTo>
                      <a:pt x="506" y="880"/>
                    </a:lnTo>
                    <a:lnTo>
                      <a:pt x="486" y="930"/>
                    </a:lnTo>
                    <a:lnTo>
                      <a:pt x="466" y="978"/>
                    </a:lnTo>
                    <a:lnTo>
                      <a:pt x="446" y="1024"/>
                    </a:lnTo>
                    <a:lnTo>
                      <a:pt x="424" y="1066"/>
                    </a:lnTo>
                    <a:lnTo>
                      <a:pt x="400" y="1106"/>
                    </a:lnTo>
                    <a:lnTo>
                      <a:pt x="376" y="1142"/>
                    </a:lnTo>
                    <a:lnTo>
                      <a:pt x="350" y="1174"/>
                    </a:lnTo>
                    <a:lnTo>
                      <a:pt x="324" y="1202"/>
                    </a:lnTo>
                    <a:lnTo>
                      <a:pt x="296" y="1224"/>
                    </a:lnTo>
                    <a:lnTo>
                      <a:pt x="282" y="1234"/>
                    </a:lnTo>
                    <a:lnTo>
                      <a:pt x="266" y="1242"/>
                    </a:lnTo>
                    <a:lnTo>
                      <a:pt x="252" y="1250"/>
                    </a:lnTo>
                    <a:lnTo>
                      <a:pt x="236" y="1254"/>
                    </a:lnTo>
                    <a:lnTo>
                      <a:pt x="222" y="1258"/>
                    </a:lnTo>
                    <a:lnTo>
                      <a:pt x="206" y="1262"/>
                    </a:lnTo>
                    <a:lnTo>
                      <a:pt x="200" y="1268"/>
                    </a:lnTo>
                    <a:lnTo>
                      <a:pt x="194" y="1274"/>
                    </a:lnTo>
                    <a:lnTo>
                      <a:pt x="190" y="1276"/>
                    </a:lnTo>
                    <a:lnTo>
                      <a:pt x="186" y="1276"/>
                    </a:lnTo>
                    <a:lnTo>
                      <a:pt x="182" y="1276"/>
                    </a:lnTo>
                    <a:lnTo>
                      <a:pt x="178" y="1272"/>
                    </a:lnTo>
                    <a:lnTo>
                      <a:pt x="174" y="1268"/>
                    </a:lnTo>
                    <a:lnTo>
                      <a:pt x="170" y="1260"/>
                    </a:lnTo>
                    <a:lnTo>
                      <a:pt x="168" y="1248"/>
                    </a:lnTo>
                    <a:lnTo>
                      <a:pt x="164" y="1234"/>
                    </a:lnTo>
                    <a:lnTo>
                      <a:pt x="158" y="1196"/>
                    </a:lnTo>
                    <a:lnTo>
                      <a:pt x="156" y="1138"/>
                    </a:lnTo>
                    <a:lnTo>
                      <a:pt x="156" y="1062"/>
                    </a:lnTo>
                    <a:lnTo>
                      <a:pt x="158" y="960"/>
                    </a:lnTo>
                    <a:lnTo>
                      <a:pt x="166" y="832"/>
                    </a:lnTo>
                    <a:lnTo>
                      <a:pt x="178" y="676"/>
                    </a:lnTo>
                    <a:lnTo>
                      <a:pt x="196" y="486"/>
                    </a:lnTo>
                    <a:lnTo>
                      <a:pt x="220" y="262"/>
                    </a:lnTo>
                    <a:lnTo>
                      <a:pt x="252" y="0"/>
                    </a:lnTo>
                    <a:lnTo>
                      <a:pt x="124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29" name="Freeform 20"/>
              <p:cNvSpPr>
                <a:spLocks/>
              </p:cNvSpPr>
              <p:nvPr userDrawn="1"/>
            </p:nvSpPr>
            <p:spPr bwMode="auto">
              <a:xfrm>
                <a:off x="-405" y="1294"/>
                <a:ext cx="2140" cy="2041"/>
              </a:xfrm>
              <a:custGeom>
                <a:avLst/>
                <a:gdLst>
                  <a:gd name="T0" fmla="*/ 348 w 2132"/>
                  <a:gd name="T1" fmla="*/ 450 h 2030"/>
                  <a:gd name="T2" fmla="*/ 332 w 2132"/>
                  <a:gd name="T3" fmla="*/ 1188 h 2030"/>
                  <a:gd name="T4" fmla="*/ 264 w 2132"/>
                  <a:gd name="T5" fmla="*/ 1678 h 2030"/>
                  <a:gd name="T6" fmla="*/ 128 w 2132"/>
                  <a:gd name="T7" fmla="*/ 1988 h 2030"/>
                  <a:gd name="T8" fmla="*/ 54 w 2132"/>
                  <a:gd name="T9" fmla="*/ 2083 h 2030"/>
                  <a:gd name="T10" fmla="*/ 0 w 2132"/>
                  <a:gd name="T11" fmla="*/ 2222 h 2030"/>
                  <a:gd name="T12" fmla="*/ 28 w 2132"/>
                  <a:gd name="T13" fmla="*/ 2259 h 2030"/>
                  <a:gd name="T14" fmla="*/ 182 w 2132"/>
                  <a:gd name="T15" fmla="*/ 2222 h 2030"/>
                  <a:gd name="T16" fmla="*/ 570 w 2132"/>
                  <a:gd name="T17" fmla="*/ 1990 h 2030"/>
                  <a:gd name="T18" fmla="*/ 618 w 2132"/>
                  <a:gd name="T19" fmla="*/ 1927 h 2030"/>
                  <a:gd name="T20" fmla="*/ 612 w 2132"/>
                  <a:gd name="T21" fmla="*/ 2017 h 2030"/>
                  <a:gd name="T22" fmla="*/ 642 w 2132"/>
                  <a:gd name="T23" fmla="*/ 2089 h 2030"/>
                  <a:gd name="T24" fmla="*/ 748 w 2132"/>
                  <a:gd name="T25" fmla="*/ 2076 h 2030"/>
                  <a:gd name="T26" fmla="*/ 920 w 2132"/>
                  <a:gd name="T27" fmla="*/ 1927 h 2030"/>
                  <a:gd name="T28" fmla="*/ 1078 w 2132"/>
                  <a:gd name="T29" fmla="*/ 1805 h 2030"/>
                  <a:gd name="T30" fmla="*/ 1154 w 2132"/>
                  <a:gd name="T31" fmla="*/ 1858 h 2030"/>
                  <a:gd name="T32" fmla="*/ 1275 w 2132"/>
                  <a:gd name="T33" fmla="*/ 1840 h 2030"/>
                  <a:gd name="T34" fmla="*/ 1440 w 2132"/>
                  <a:gd name="T35" fmla="*/ 1729 h 2030"/>
                  <a:gd name="T36" fmla="*/ 1644 w 2132"/>
                  <a:gd name="T37" fmla="*/ 1537 h 2030"/>
                  <a:gd name="T38" fmla="*/ 1741 w 2132"/>
                  <a:gd name="T39" fmla="*/ 1592 h 2030"/>
                  <a:gd name="T40" fmla="*/ 1876 w 2132"/>
                  <a:gd name="T41" fmla="*/ 1558 h 2030"/>
                  <a:gd name="T42" fmla="*/ 2025 w 2132"/>
                  <a:gd name="T43" fmla="*/ 1364 h 2030"/>
                  <a:gd name="T44" fmla="*/ 2206 w 2132"/>
                  <a:gd name="T45" fmla="*/ 929 h 2030"/>
                  <a:gd name="T46" fmla="*/ 2214 w 2132"/>
                  <a:gd name="T47" fmla="*/ 501 h 2030"/>
                  <a:gd name="T48" fmla="*/ 2059 w 2132"/>
                  <a:gd name="T49" fmla="*/ 1037 h 2030"/>
                  <a:gd name="T50" fmla="*/ 1932 w 2132"/>
                  <a:gd name="T51" fmla="*/ 1305 h 2030"/>
                  <a:gd name="T52" fmla="*/ 1827 w 2132"/>
                  <a:gd name="T53" fmla="*/ 1382 h 2030"/>
                  <a:gd name="T54" fmla="*/ 1780 w 2132"/>
                  <a:gd name="T55" fmla="*/ 1360 h 2030"/>
                  <a:gd name="T56" fmla="*/ 1855 w 2132"/>
                  <a:gd name="T57" fmla="*/ 889 h 2030"/>
                  <a:gd name="T58" fmla="*/ 1898 w 2132"/>
                  <a:gd name="T59" fmla="*/ 390 h 2030"/>
                  <a:gd name="T60" fmla="*/ 1778 w 2132"/>
                  <a:gd name="T61" fmla="*/ 882 h 2030"/>
                  <a:gd name="T62" fmla="*/ 1616 w 2132"/>
                  <a:gd name="T63" fmla="*/ 1321 h 2030"/>
                  <a:gd name="T64" fmla="*/ 1436 w 2132"/>
                  <a:gd name="T65" fmla="*/ 1550 h 2030"/>
                  <a:gd name="T66" fmla="*/ 1326 w 2132"/>
                  <a:gd name="T67" fmla="*/ 1599 h 2030"/>
                  <a:gd name="T68" fmla="*/ 1272 w 2132"/>
                  <a:gd name="T69" fmla="*/ 1599 h 2030"/>
                  <a:gd name="T70" fmla="*/ 1262 w 2132"/>
                  <a:gd name="T71" fmla="*/ 1530 h 2030"/>
                  <a:gd name="T72" fmla="*/ 1344 w 2132"/>
                  <a:gd name="T73" fmla="*/ 1368 h 2030"/>
                  <a:gd name="T74" fmla="*/ 1456 w 2132"/>
                  <a:gd name="T75" fmla="*/ 982 h 2030"/>
                  <a:gd name="T76" fmla="*/ 1542 w 2132"/>
                  <a:gd name="T77" fmla="*/ 378 h 2030"/>
                  <a:gd name="T78" fmla="*/ 1521 w 2132"/>
                  <a:gd name="T79" fmla="*/ 328 h 2030"/>
                  <a:gd name="T80" fmla="*/ 1448 w 2132"/>
                  <a:gd name="T81" fmla="*/ 276 h 2030"/>
                  <a:gd name="T82" fmla="*/ 1380 w 2132"/>
                  <a:gd name="T83" fmla="*/ 786 h 2030"/>
                  <a:gd name="T84" fmla="*/ 1260 w 2132"/>
                  <a:gd name="T85" fmla="*/ 1216 h 2030"/>
                  <a:gd name="T86" fmla="*/ 1092 w 2132"/>
                  <a:gd name="T87" fmla="*/ 1554 h 2030"/>
                  <a:gd name="T88" fmla="*/ 894 w 2132"/>
                  <a:gd name="T89" fmla="*/ 1745 h 2030"/>
                  <a:gd name="T90" fmla="*/ 792 w 2132"/>
                  <a:gd name="T91" fmla="*/ 1840 h 2030"/>
                  <a:gd name="T92" fmla="*/ 758 w 2132"/>
                  <a:gd name="T93" fmla="*/ 1827 h 2030"/>
                  <a:gd name="T94" fmla="*/ 812 w 2132"/>
                  <a:gd name="T95" fmla="*/ 1612 h 2030"/>
                  <a:gd name="T96" fmla="*/ 890 w 2132"/>
                  <a:gd name="T97" fmla="*/ 1326 h 2030"/>
                  <a:gd name="T98" fmla="*/ 990 w 2132"/>
                  <a:gd name="T99" fmla="*/ 628 h 2030"/>
                  <a:gd name="T100" fmla="*/ 906 w 2132"/>
                  <a:gd name="T101" fmla="*/ 136 h 2030"/>
                  <a:gd name="T102" fmla="*/ 832 w 2132"/>
                  <a:gd name="T103" fmla="*/ 942 h 2030"/>
                  <a:gd name="T104" fmla="*/ 722 w 2132"/>
                  <a:gd name="T105" fmla="*/ 1473 h 2030"/>
                  <a:gd name="T106" fmla="*/ 560 w 2132"/>
                  <a:gd name="T107" fmla="*/ 1818 h 2030"/>
                  <a:gd name="T108" fmla="*/ 466 w 2132"/>
                  <a:gd name="T109" fmla="*/ 1914 h 2030"/>
                  <a:gd name="T110" fmla="*/ 332 w 2132"/>
                  <a:gd name="T111" fmla="*/ 2019 h 2030"/>
                  <a:gd name="T112" fmla="*/ 270 w 2132"/>
                  <a:gd name="T113" fmla="*/ 2034 h 2030"/>
                  <a:gd name="T114" fmla="*/ 274 w 2132"/>
                  <a:gd name="T115" fmla="*/ 1950 h 2030"/>
                  <a:gd name="T116" fmla="*/ 378 w 2132"/>
                  <a:gd name="T117" fmla="*/ 1666 h 2030"/>
                  <a:gd name="T118" fmla="*/ 470 w 2132"/>
                  <a:gd name="T119" fmla="*/ 1279 h 2030"/>
                  <a:gd name="T120" fmla="*/ 494 w 2132"/>
                  <a:gd name="T121" fmla="*/ 558 h 2030"/>
                  <a:gd name="T122" fmla="*/ 328 w 2132"/>
                  <a:gd name="T123" fmla="*/ 58 h 20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132" h="2030">
                    <a:moveTo>
                      <a:pt x="308" y="58"/>
                    </a:moveTo>
                    <a:lnTo>
                      <a:pt x="308" y="58"/>
                    </a:lnTo>
                    <a:lnTo>
                      <a:pt x="314" y="122"/>
                    </a:lnTo>
                    <a:lnTo>
                      <a:pt x="318" y="196"/>
                    </a:lnTo>
                    <a:lnTo>
                      <a:pt x="322" y="292"/>
                    </a:lnTo>
                    <a:lnTo>
                      <a:pt x="328" y="410"/>
                    </a:lnTo>
                    <a:lnTo>
                      <a:pt x="330" y="540"/>
                    </a:lnTo>
                    <a:lnTo>
                      <a:pt x="330" y="684"/>
                    </a:lnTo>
                    <a:lnTo>
                      <a:pt x="326" y="834"/>
                    </a:lnTo>
                    <a:lnTo>
                      <a:pt x="322" y="912"/>
                    </a:lnTo>
                    <a:lnTo>
                      <a:pt x="318" y="990"/>
                    </a:lnTo>
                    <a:lnTo>
                      <a:pt x="312" y="1068"/>
                    </a:lnTo>
                    <a:lnTo>
                      <a:pt x="306" y="1144"/>
                    </a:lnTo>
                    <a:lnTo>
                      <a:pt x="296" y="1220"/>
                    </a:lnTo>
                    <a:lnTo>
                      <a:pt x="286" y="1294"/>
                    </a:lnTo>
                    <a:lnTo>
                      <a:pt x="274" y="1368"/>
                    </a:lnTo>
                    <a:lnTo>
                      <a:pt x="260" y="1438"/>
                    </a:lnTo>
                    <a:lnTo>
                      <a:pt x="244" y="1506"/>
                    </a:lnTo>
                    <a:lnTo>
                      <a:pt x="224" y="1570"/>
                    </a:lnTo>
                    <a:lnTo>
                      <a:pt x="204" y="1630"/>
                    </a:lnTo>
                    <a:lnTo>
                      <a:pt x="182" y="1686"/>
                    </a:lnTo>
                    <a:lnTo>
                      <a:pt x="156" y="1738"/>
                    </a:lnTo>
                    <a:lnTo>
                      <a:pt x="142" y="1760"/>
                    </a:lnTo>
                    <a:lnTo>
                      <a:pt x="128" y="1784"/>
                    </a:lnTo>
                    <a:lnTo>
                      <a:pt x="112" y="1804"/>
                    </a:lnTo>
                    <a:lnTo>
                      <a:pt x="96" y="1824"/>
                    </a:lnTo>
                    <a:lnTo>
                      <a:pt x="80" y="1842"/>
                    </a:lnTo>
                    <a:lnTo>
                      <a:pt x="64" y="1858"/>
                    </a:lnTo>
                    <a:lnTo>
                      <a:pt x="54" y="1870"/>
                    </a:lnTo>
                    <a:lnTo>
                      <a:pt x="34" y="1902"/>
                    </a:lnTo>
                    <a:lnTo>
                      <a:pt x="24" y="1922"/>
                    </a:lnTo>
                    <a:lnTo>
                      <a:pt x="14" y="1944"/>
                    </a:lnTo>
                    <a:lnTo>
                      <a:pt x="6" y="1964"/>
                    </a:lnTo>
                    <a:lnTo>
                      <a:pt x="0" y="1984"/>
                    </a:lnTo>
                    <a:lnTo>
                      <a:pt x="0" y="1994"/>
                    </a:lnTo>
                    <a:lnTo>
                      <a:pt x="0" y="2002"/>
                    </a:lnTo>
                    <a:lnTo>
                      <a:pt x="2" y="2010"/>
                    </a:lnTo>
                    <a:lnTo>
                      <a:pt x="6" y="2016"/>
                    </a:lnTo>
                    <a:lnTo>
                      <a:pt x="10" y="2022"/>
                    </a:lnTo>
                    <a:lnTo>
                      <a:pt x="18" y="2026"/>
                    </a:lnTo>
                    <a:lnTo>
                      <a:pt x="28" y="2028"/>
                    </a:lnTo>
                    <a:lnTo>
                      <a:pt x="38" y="2030"/>
                    </a:lnTo>
                    <a:lnTo>
                      <a:pt x="52" y="2030"/>
                    </a:lnTo>
                    <a:lnTo>
                      <a:pt x="68" y="2026"/>
                    </a:lnTo>
                    <a:lnTo>
                      <a:pt x="88" y="2022"/>
                    </a:lnTo>
                    <a:lnTo>
                      <a:pt x="110" y="2016"/>
                    </a:lnTo>
                    <a:lnTo>
                      <a:pt x="162" y="1994"/>
                    </a:lnTo>
                    <a:lnTo>
                      <a:pt x="226" y="1962"/>
                    </a:lnTo>
                    <a:lnTo>
                      <a:pt x="352" y="1896"/>
                    </a:lnTo>
                    <a:lnTo>
                      <a:pt x="444" y="1842"/>
                    </a:lnTo>
                    <a:lnTo>
                      <a:pt x="508" y="1802"/>
                    </a:lnTo>
                    <a:lnTo>
                      <a:pt x="530" y="1786"/>
                    </a:lnTo>
                    <a:lnTo>
                      <a:pt x="546" y="1772"/>
                    </a:lnTo>
                    <a:lnTo>
                      <a:pt x="560" y="1760"/>
                    </a:lnTo>
                    <a:lnTo>
                      <a:pt x="568" y="1750"/>
                    </a:lnTo>
                    <a:lnTo>
                      <a:pt x="574" y="1744"/>
                    </a:lnTo>
                    <a:lnTo>
                      <a:pt x="576" y="1738"/>
                    </a:lnTo>
                    <a:lnTo>
                      <a:pt x="578" y="1730"/>
                    </a:lnTo>
                    <a:lnTo>
                      <a:pt x="578" y="1728"/>
                    </a:lnTo>
                    <a:lnTo>
                      <a:pt x="574" y="1746"/>
                    </a:lnTo>
                    <a:lnTo>
                      <a:pt x="572" y="1764"/>
                    </a:lnTo>
                    <a:lnTo>
                      <a:pt x="570" y="1786"/>
                    </a:lnTo>
                    <a:lnTo>
                      <a:pt x="572" y="1810"/>
                    </a:lnTo>
                    <a:lnTo>
                      <a:pt x="574" y="1832"/>
                    </a:lnTo>
                    <a:lnTo>
                      <a:pt x="578" y="1844"/>
                    </a:lnTo>
                    <a:lnTo>
                      <a:pt x="582" y="1854"/>
                    </a:lnTo>
                    <a:lnTo>
                      <a:pt x="586" y="1862"/>
                    </a:lnTo>
                    <a:lnTo>
                      <a:pt x="594" y="1870"/>
                    </a:lnTo>
                    <a:lnTo>
                      <a:pt x="602" y="1876"/>
                    </a:lnTo>
                    <a:lnTo>
                      <a:pt x="612" y="1880"/>
                    </a:lnTo>
                    <a:lnTo>
                      <a:pt x="622" y="1882"/>
                    </a:lnTo>
                    <a:lnTo>
                      <a:pt x="636" y="1882"/>
                    </a:lnTo>
                    <a:lnTo>
                      <a:pt x="652" y="1880"/>
                    </a:lnTo>
                    <a:lnTo>
                      <a:pt x="668" y="1874"/>
                    </a:lnTo>
                    <a:lnTo>
                      <a:pt x="688" y="1864"/>
                    </a:lnTo>
                    <a:lnTo>
                      <a:pt x="710" y="1852"/>
                    </a:lnTo>
                    <a:lnTo>
                      <a:pt x="736" y="1836"/>
                    </a:lnTo>
                    <a:lnTo>
                      <a:pt x="762" y="1816"/>
                    </a:lnTo>
                    <a:lnTo>
                      <a:pt x="792" y="1792"/>
                    </a:lnTo>
                    <a:lnTo>
                      <a:pt x="824" y="1764"/>
                    </a:lnTo>
                    <a:lnTo>
                      <a:pt x="860" y="1730"/>
                    </a:lnTo>
                    <a:lnTo>
                      <a:pt x="898" y="1692"/>
                    </a:lnTo>
                    <a:lnTo>
                      <a:pt x="940" y="1650"/>
                    </a:lnTo>
                    <a:lnTo>
                      <a:pt x="986" y="1600"/>
                    </a:lnTo>
                    <a:lnTo>
                      <a:pt x="992" y="1610"/>
                    </a:lnTo>
                    <a:lnTo>
                      <a:pt x="998" y="1620"/>
                    </a:lnTo>
                    <a:lnTo>
                      <a:pt x="1008" y="1634"/>
                    </a:lnTo>
                    <a:lnTo>
                      <a:pt x="1022" y="1646"/>
                    </a:lnTo>
                    <a:lnTo>
                      <a:pt x="1040" y="1656"/>
                    </a:lnTo>
                    <a:lnTo>
                      <a:pt x="1050" y="1662"/>
                    </a:lnTo>
                    <a:lnTo>
                      <a:pt x="1062" y="1664"/>
                    </a:lnTo>
                    <a:lnTo>
                      <a:pt x="1074" y="1668"/>
                    </a:lnTo>
                    <a:lnTo>
                      <a:pt x="1088" y="1668"/>
                    </a:lnTo>
                    <a:lnTo>
                      <a:pt x="1104" y="1670"/>
                    </a:lnTo>
                    <a:lnTo>
                      <a:pt x="1120" y="1668"/>
                    </a:lnTo>
                    <a:lnTo>
                      <a:pt x="1140" y="1664"/>
                    </a:lnTo>
                    <a:lnTo>
                      <a:pt x="1158" y="1660"/>
                    </a:lnTo>
                    <a:lnTo>
                      <a:pt x="1180" y="1652"/>
                    </a:lnTo>
                    <a:lnTo>
                      <a:pt x="1202" y="1642"/>
                    </a:lnTo>
                    <a:lnTo>
                      <a:pt x="1226" y="1630"/>
                    </a:lnTo>
                    <a:lnTo>
                      <a:pt x="1252" y="1616"/>
                    </a:lnTo>
                    <a:lnTo>
                      <a:pt x="1280" y="1598"/>
                    </a:lnTo>
                    <a:lnTo>
                      <a:pt x="1310" y="1576"/>
                    </a:lnTo>
                    <a:lnTo>
                      <a:pt x="1340" y="1552"/>
                    </a:lnTo>
                    <a:lnTo>
                      <a:pt x="1374" y="1526"/>
                    </a:lnTo>
                    <a:lnTo>
                      <a:pt x="1408" y="1494"/>
                    </a:lnTo>
                    <a:lnTo>
                      <a:pt x="1444" y="1460"/>
                    </a:lnTo>
                    <a:lnTo>
                      <a:pt x="1484" y="1422"/>
                    </a:lnTo>
                    <a:lnTo>
                      <a:pt x="1524" y="1378"/>
                    </a:lnTo>
                    <a:lnTo>
                      <a:pt x="1538" y="1392"/>
                    </a:lnTo>
                    <a:lnTo>
                      <a:pt x="1554" y="1404"/>
                    </a:lnTo>
                    <a:lnTo>
                      <a:pt x="1576" y="1418"/>
                    </a:lnTo>
                    <a:lnTo>
                      <a:pt x="1590" y="1424"/>
                    </a:lnTo>
                    <a:lnTo>
                      <a:pt x="1604" y="1428"/>
                    </a:lnTo>
                    <a:lnTo>
                      <a:pt x="1620" y="1430"/>
                    </a:lnTo>
                    <a:lnTo>
                      <a:pt x="1636" y="1432"/>
                    </a:lnTo>
                    <a:lnTo>
                      <a:pt x="1654" y="1430"/>
                    </a:lnTo>
                    <a:lnTo>
                      <a:pt x="1672" y="1428"/>
                    </a:lnTo>
                    <a:lnTo>
                      <a:pt x="1692" y="1422"/>
                    </a:lnTo>
                    <a:lnTo>
                      <a:pt x="1714" y="1412"/>
                    </a:lnTo>
                    <a:lnTo>
                      <a:pt x="1736" y="1398"/>
                    </a:lnTo>
                    <a:lnTo>
                      <a:pt x="1758" y="1382"/>
                    </a:lnTo>
                    <a:lnTo>
                      <a:pt x="1782" y="1360"/>
                    </a:lnTo>
                    <a:lnTo>
                      <a:pt x="1806" y="1334"/>
                    </a:lnTo>
                    <a:lnTo>
                      <a:pt x="1830" y="1304"/>
                    </a:lnTo>
                    <a:lnTo>
                      <a:pt x="1856" y="1266"/>
                    </a:lnTo>
                    <a:lnTo>
                      <a:pt x="1882" y="1224"/>
                    </a:lnTo>
                    <a:lnTo>
                      <a:pt x="1908" y="1176"/>
                    </a:lnTo>
                    <a:lnTo>
                      <a:pt x="1936" y="1122"/>
                    </a:lnTo>
                    <a:lnTo>
                      <a:pt x="1962" y="1060"/>
                    </a:lnTo>
                    <a:lnTo>
                      <a:pt x="1990" y="990"/>
                    </a:lnTo>
                    <a:lnTo>
                      <a:pt x="2018" y="914"/>
                    </a:lnTo>
                    <a:lnTo>
                      <a:pt x="2046" y="830"/>
                    </a:lnTo>
                    <a:lnTo>
                      <a:pt x="2074" y="736"/>
                    </a:lnTo>
                    <a:lnTo>
                      <a:pt x="2104" y="636"/>
                    </a:lnTo>
                    <a:lnTo>
                      <a:pt x="2132" y="526"/>
                    </a:lnTo>
                    <a:lnTo>
                      <a:pt x="2062" y="408"/>
                    </a:lnTo>
                    <a:lnTo>
                      <a:pt x="2054" y="448"/>
                    </a:lnTo>
                    <a:lnTo>
                      <a:pt x="2028" y="550"/>
                    </a:lnTo>
                    <a:lnTo>
                      <a:pt x="2012" y="618"/>
                    </a:lnTo>
                    <a:lnTo>
                      <a:pt x="1990" y="692"/>
                    </a:lnTo>
                    <a:lnTo>
                      <a:pt x="1966" y="772"/>
                    </a:lnTo>
                    <a:lnTo>
                      <a:pt x="1940" y="854"/>
                    </a:lnTo>
                    <a:lnTo>
                      <a:pt x="1912" y="934"/>
                    </a:lnTo>
                    <a:lnTo>
                      <a:pt x="1880" y="1012"/>
                    </a:lnTo>
                    <a:lnTo>
                      <a:pt x="1862" y="1048"/>
                    </a:lnTo>
                    <a:lnTo>
                      <a:pt x="1846" y="1082"/>
                    </a:lnTo>
                    <a:lnTo>
                      <a:pt x="1828" y="1114"/>
                    </a:lnTo>
                    <a:lnTo>
                      <a:pt x="1810" y="1142"/>
                    </a:lnTo>
                    <a:lnTo>
                      <a:pt x="1792" y="1170"/>
                    </a:lnTo>
                    <a:lnTo>
                      <a:pt x="1772" y="1192"/>
                    </a:lnTo>
                    <a:lnTo>
                      <a:pt x="1754" y="1210"/>
                    </a:lnTo>
                    <a:lnTo>
                      <a:pt x="1734" y="1226"/>
                    </a:lnTo>
                    <a:lnTo>
                      <a:pt x="1714" y="1236"/>
                    </a:lnTo>
                    <a:lnTo>
                      <a:pt x="1704" y="1240"/>
                    </a:lnTo>
                    <a:lnTo>
                      <a:pt x="1694" y="1242"/>
                    </a:lnTo>
                    <a:lnTo>
                      <a:pt x="1684" y="1244"/>
                    </a:lnTo>
                    <a:lnTo>
                      <a:pt x="1674" y="1242"/>
                    </a:lnTo>
                    <a:lnTo>
                      <a:pt x="1664" y="1242"/>
                    </a:lnTo>
                    <a:lnTo>
                      <a:pt x="1652" y="1238"/>
                    </a:lnTo>
                    <a:lnTo>
                      <a:pt x="1654" y="1220"/>
                    </a:lnTo>
                    <a:lnTo>
                      <a:pt x="1658" y="1170"/>
                    </a:lnTo>
                    <a:lnTo>
                      <a:pt x="1666" y="1092"/>
                    </a:lnTo>
                    <a:lnTo>
                      <a:pt x="1680" y="990"/>
                    </a:lnTo>
                    <a:lnTo>
                      <a:pt x="1690" y="930"/>
                    </a:lnTo>
                    <a:lnTo>
                      <a:pt x="1704" y="866"/>
                    </a:lnTo>
                    <a:lnTo>
                      <a:pt x="1718" y="798"/>
                    </a:lnTo>
                    <a:lnTo>
                      <a:pt x="1736" y="726"/>
                    </a:lnTo>
                    <a:lnTo>
                      <a:pt x="1758" y="650"/>
                    </a:lnTo>
                    <a:lnTo>
                      <a:pt x="1782" y="572"/>
                    </a:lnTo>
                    <a:lnTo>
                      <a:pt x="1808" y="490"/>
                    </a:lnTo>
                    <a:lnTo>
                      <a:pt x="1840" y="408"/>
                    </a:lnTo>
                    <a:lnTo>
                      <a:pt x="1758" y="350"/>
                    </a:lnTo>
                    <a:lnTo>
                      <a:pt x="1748" y="396"/>
                    </a:lnTo>
                    <a:lnTo>
                      <a:pt x="1722" y="520"/>
                    </a:lnTo>
                    <a:lnTo>
                      <a:pt x="1704" y="602"/>
                    </a:lnTo>
                    <a:lnTo>
                      <a:pt x="1680" y="694"/>
                    </a:lnTo>
                    <a:lnTo>
                      <a:pt x="1652" y="792"/>
                    </a:lnTo>
                    <a:lnTo>
                      <a:pt x="1618" y="894"/>
                    </a:lnTo>
                    <a:lnTo>
                      <a:pt x="1582" y="994"/>
                    </a:lnTo>
                    <a:lnTo>
                      <a:pt x="1562" y="1044"/>
                    </a:lnTo>
                    <a:lnTo>
                      <a:pt x="1542" y="1092"/>
                    </a:lnTo>
                    <a:lnTo>
                      <a:pt x="1520" y="1140"/>
                    </a:lnTo>
                    <a:lnTo>
                      <a:pt x="1496" y="1184"/>
                    </a:lnTo>
                    <a:lnTo>
                      <a:pt x="1472" y="1228"/>
                    </a:lnTo>
                    <a:lnTo>
                      <a:pt x="1448" y="1266"/>
                    </a:lnTo>
                    <a:lnTo>
                      <a:pt x="1420" y="1304"/>
                    </a:lnTo>
                    <a:lnTo>
                      <a:pt x="1394" y="1336"/>
                    </a:lnTo>
                    <a:lnTo>
                      <a:pt x="1366" y="1366"/>
                    </a:lnTo>
                    <a:lnTo>
                      <a:pt x="1336" y="1390"/>
                    </a:lnTo>
                    <a:lnTo>
                      <a:pt x="1306" y="1410"/>
                    </a:lnTo>
                    <a:lnTo>
                      <a:pt x="1290" y="1418"/>
                    </a:lnTo>
                    <a:lnTo>
                      <a:pt x="1274" y="1424"/>
                    </a:lnTo>
                    <a:lnTo>
                      <a:pt x="1258" y="1430"/>
                    </a:lnTo>
                    <a:lnTo>
                      <a:pt x="1242" y="1434"/>
                    </a:lnTo>
                    <a:lnTo>
                      <a:pt x="1226" y="1436"/>
                    </a:lnTo>
                    <a:lnTo>
                      <a:pt x="1208" y="1436"/>
                    </a:lnTo>
                    <a:lnTo>
                      <a:pt x="1204" y="1438"/>
                    </a:lnTo>
                    <a:lnTo>
                      <a:pt x="1192" y="1438"/>
                    </a:lnTo>
                    <a:lnTo>
                      <a:pt x="1186" y="1438"/>
                    </a:lnTo>
                    <a:lnTo>
                      <a:pt x="1178" y="1436"/>
                    </a:lnTo>
                    <a:lnTo>
                      <a:pt x="1172" y="1432"/>
                    </a:lnTo>
                    <a:lnTo>
                      <a:pt x="1168" y="1426"/>
                    </a:lnTo>
                    <a:lnTo>
                      <a:pt x="1164" y="1418"/>
                    </a:lnTo>
                    <a:lnTo>
                      <a:pt x="1162" y="1406"/>
                    </a:lnTo>
                    <a:lnTo>
                      <a:pt x="1164" y="1392"/>
                    </a:lnTo>
                    <a:lnTo>
                      <a:pt x="1170" y="1372"/>
                    </a:lnTo>
                    <a:lnTo>
                      <a:pt x="1178" y="1350"/>
                    </a:lnTo>
                    <a:lnTo>
                      <a:pt x="1190" y="1322"/>
                    </a:lnTo>
                    <a:lnTo>
                      <a:pt x="1208" y="1288"/>
                    </a:lnTo>
                    <a:lnTo>
                      <a:pt x="1232" y="1250"/>
                    </a:lnTo>
                    <a:lnTo>
                      <a:pt x="1244" y="1228"/>
                    </a:lnTo>
                    <a:lnTo>
                      <a:pt x="1258" y="1204"/>
                    </a:lnTo>
                    <a:lnTo>
                      <a:pt x="1280" y="1150"/>
                    </a:lnTo>
                    <a:lnTo>
                      <a:pt x="1302" y="1090"/>
                    </a:lnTo>
                    <a:lnTo>
                      <a:pt x="1322" y="1024"/>
                    </a:lnTo>
                    <a:lnTo>
                      <a:pt x="1340" y="954"/>
                    </a:lnTo>
                    <a:lnTo>
                      <a:pt x="1356" y="882"/>
                    </a:lnTo>
                    <a:lnTo>
                      <a:pt x="1370" y="810"/>
                    </a:lnTo>
                    <a:lnTo>
                      <a:pt x="1384" y="738"/>
                    </a:lnTo>
                    <a:lnTo>
                      <a:pt x="1404" y="598"/>
                    </a:lnTo>
                    <a:lnTo>
                      <a:pt x="1420" y="478"/>
                    </a:lnTo>
                    <a:lnTo>
                      <a:pt x="1428" y="388"/>
                    </a:lnTo>
                    <a:lnTo>
                      <a:pt x="1430" y="338"/>
                    </a:lnTo>
                    <a:lnTo>
                      <a:pt x="1430" y="326"/>
                    </a:lnTo>
                    <a:lnTo>
                      <a:pt x="1428" y="314"/>
                    </a:lnTo>
                    <a:lnTo>
                      <a:pt x="1424" y="304"/>
                    </a:lnTo>
                    <a:lnTo>
                      <a:pt x="1418" y="296"/>
                    </a:lnTo>
                    <a:lnTo>
                      <a:pt x="1412" y="288"/>
                    </a:lnTo>
                    <a:lnTo>
                      <a:pt x="1404" y="282"/>
                    </a:lnTo>
                    <a:lnTo>
                      <a:pt x="1390" y="272"/>
                    </a:lnTo>
                    <a:lnTo>
                      <a:pt x="1374" y="264"/>
                    </a:lnTo>
                    <a:lnTo>
                      <a:pt x="1362" y="260"/>
                    </a:lnTo>
                    <a:lnTo>
                      <a:pt x="1348" y="256"/>
                    </a:lnTo>
                    <a:lnTo>
                      <a:pt x="1344" y="302"/>
                    </a:lnTo>
                    <a:lnTo>
                      <a:pt x="1338" y="356"/>
                    </a:lnTo>
                    <a:lnTo>
                      <a:pt x="1330" y="424"/>
                    </a:lnTo>
                    <a:lnTo>
                      <a:pt x="1316" y="508"/>
                    </a:lnTo>
                    <a:lnTo>
                      <a:pt x="1300" y="602"/>
                    </a:lnTo>
                    <a:lnTo>
                      <a:pt x="1280" y="706"/>
                    </a:lnTo>
                    <a:lnTo>
                      <a:pt x="1254" y="814"/>
                    </a:lnTo>
                    <a:lnTo>
                      <a:pt x="1240" y="870"/>
                    </a:lnTo>
                    <a:lnTo>
                      <a:pt x="1224" y="926"/>
                    </a:lnTo>
                    <a:lnTo>
                      <a:pt x="1206" y="982"/>
                    </a:lnTo>
                    <a:lnTo>
                      <a:pt x="1188" y="1038"/>
                    </a:lnTo>
                    <a:lnTo>
                      <a:pt x="1168" y="1094"/>
                    </a:lnTo>
                    <a:lnTo>
                      <a:pt x="1146" y="1148"/>
                    </a:lnTo>
                    <a:lnTo>
                      <a:pt x="1122" y="1200"/>
                    </a:lnTo>
                    <a:lnTo>
                      <a:pt x="1098" y="1252"/>
                    </a:lnTo>
                    <a:lnTo>
                      <a:pt x="1070" y="1302"/>
                    </a:lnTo>
                    <a:lnTo>
                      <a:pt x="1042" y="1348"/>
                    </a:lnTo>
                    <a:lnTo>
                      <a:pt x="1012" y="1394"/>
                    </a:lnTo>
                    <a:lnTo>
                      <a:pt x="980" y="1436"/>
                    </a:lnTo>
                    <a:lnTo>
                      <a:pt x="948" y="1474"/>
                    </a:lnTo>
                    <a:lnTo>
                      <a:pt x="912" y="1508"/>
                    </a:lnTo>
                    <a:lnTo>
                      <a:pt x="874" y="1538"/>
                    </a:lnTo>
                    <a:lnTo>
                      <a:pt x="854" y="1552"/>
                    </a:lnTo>
                    <a:lnTo>
                      <a:pt x="834" y="1566"/>
                    </a:lnTo>
                    <a:lnTo>
                      <a:pt x="824" y="1576"/>
                    </a:lnTo>
                    <a:lnTo>
                      <a:pt x="798" y="1602"/>
                    </a:lnTo>
                    <a:lnTo>
                      <a:pt x="766" y="1630"/>
                    </a:lnTo>
                    <a:lnTo>
                      <a:pt x="748" y="1642"/>
                    </a:lnTo>
                    <a:lnTo>
                      <a:pt x="732" y="1652"/>
                    </a:lnTo>
                    <a:lnTo>
                      <a:pt x="718" y="1656"/>
                    </a:lnTo>
                    <a:lnTo>
                      <a:pt x="712" y="1656"/>
                    </a:lnTo>
                    <a:lnTo>
                      <a:pt x="706" y="1654"/>
                    </a:lnTo>
                    <a:lnTo>
                      <a:pt x="702" y="1652"/>
                    </a:lnTo>
                    <a:lnTo>
                      <a:pt x="700" y="1646"/>
                    </a:lnTo>
                    <a:lnTo>
                      <a:pt x="698" y="1640"/>
                    </a:lnTo>
                    <a:lnTo>
                      <a:pt x="696" y="1630"/>
                    </a:lnTo>
                    <a:lnTo>
                      <a:pt x="698" y="1618"/>
                    </a:lnTo>
                    <a:lnTo>
                      <a:pt x="700" y="1602"/>
                    </a:lnTo>
                    <a:lnTo>
                      <a:pt x="710" y="1564"/>
                    </a:lnTo>
                    <a:lnTo>
                      <a:pt x="726" y="1514"/>
                    </a:lnTo>
                    <a:lnTo>
                      <a:pt x="752" y="1448"/>
                    </a:lnTo>
                    <a:lnTo>
                      <a:pt x="768" y="1410"/>
                    </a:lnTo>
                    <a:lnTo>
                      <a:pt x="782" y="1370"/>
                    </a:lnTo>
                    <a:lnTo>
                      <a:pt x="796" y="1328"/>
                    </a:lnTo>
                    <a:lnTo>
                      <a:pt x="808" y="1282"/>
                    </a:lnTo>
                    <a:lnTo>
                      <a:pt x="830" y="1188"/>
                    </a:lnTo>
                    <a:lnTo>
                      <a:pt x="850" y="1086"/>
                    </a:lnTo>
                    <a:lnTo>
                      <a:pt x="868" y="982"/>
                    </a:lnTo>
                    <a:lnTo>
                      <a:pt x="884" y="876"/>
                    </a:lnTo>
                    <a:lnTo>
                      <a:pt x="896" y="770"/>
                    </a:lnTo>
                    <a:lnTo>
                      <a:pt x="908" y="666"/>
                    </a:lnTo>
                    <a:lnTo>
                      <a:pt x="916" y="568"/>
                    </a:lnTo>
                    <a:lnTo>
                      <a:pt x="924" y="476"/>
                    </a:lnTo>
                    <a:lnTo>
                      <a:pt x="934" y="320"/>
                    </a:lnTo>
                    <a:lnTo>
                      <a:pt x="938" y="214"/>
                    </a:lnTo>
                    <a:lnTo>
                      <a:pt x="940" y="174"/>
                    </a:lnTo>
                    <a:lnTo>
                      <a:pt x="846" y="116"/>
                    </a:lnTo>
                    <a:lnTo>
                      <a:pt x="842" y="176"/>
                    </a:lnTo>
                    <a:lnTo>
                      <a:pt x="832" y="338"/>
                    </a:lnTo>
                    <a:lnTo>
                      <a:pt x="822" y="448"/>
                    </a:lnTo>
                    <a:lnTo>
                      <a:pt x="808" y="570"/>
                    </a:lnTo>
                    <a:lnTo>
                      <a:pt x="792" y="704"/>
                    </a:lnTo>
                    <a:lnTo>
                      <a:pt x="772" y="842"/>
                    </a:lnTo>
                    <a:lnTo>
                      <a:pt x="748" y="984"/>
                    </a:lnTo>
                    <a:lnTo>
                      <a:pt x="734" y="1054"/>
                    </a:lnTo>
                    <a:lnTo>
                      <a:pt x="718" y="1124"/>
                    </a:lnTo>
                    <a:lnTo>
                      <a:pt x="702" y="1192"/>
                    </a:lnTo>
                    <a:lnTo>
                      <a:pt x="684" y="1258"/>
                    </a:lnTo>
                    <a:lnTo>
                      <a:pt x="664" y="1322"/>
                    </a:lnTo>
                    <a:lnTo>
                      <a:pt x="644" y="1384"/>
                    </a:lnTo>
                    <a:lnTo>
                      <a:pt x="622" y="1442"/>
                    </a:lnTo>
                    <a:lnTo>
                      <a:pt x="598" y="1496"/>
                    </a:lnTo>
                    <a:lnTo>
                      <a:pt x="574" y="1546"/>
                    </a:lnTo>
                    <a:lnTo>
                      <a:pt x="548" y="1592"/>
                    </a:lnTo>
                    <a:lnTo>
                      <a:pt x="520" y="1632"/>
                    </a:lnTo>
                    <a:lnTo>
                      <a:pt x="506" y="1650"/>
                    </a:lnTo>
                    <a:lnTo>
                      <a:pt x="490" y="1666"/>
                    </a:lnTo>
                    <a:lnTo>
                      <a:pt x="474" y="1682"/>
                    </a:lnTo>
                    <a:lnTo>
                      <a:pt x="458" y="1696"/>
                    </a:lnTo>
                    <a:lnTo>
                      <a:pt x="442" y="1706"/>
                    </a:lnTo>
                    <a:lnTo>
                      <a:pt x="426" y="1718"/>
                    </a:lnTo>
                    <a:lnTo>
                      <a:pt x="412" y="1730"/>
                    </a:lnTo>
                    <a:lnTo>
                      <a:pt x="378" y="1762"/>
                    </a:lnTo>
                    <a:lnTo>
                      <a:pt x="356" y="1780"/>
                    </a:lnTo>
                    <a:lnTo>
                      <a:pt x="334" y="1796"/>
                    </a:lnTo>
                    <a:lnTo>
                      <a:pt x="312" y="1812"/>
                    </a:lnTo>
                    <a:lnTo>
                      <a:pt x="290" y="1824"/>
                    </a:lnTo>
                    <a:lnTo>
                      <a:pt x="280" y="1828"/>
                    </a:lnTo>
                    <a:lnTo>
                      <a:pt x="270" y="1830"/>
                    </a:lnTo>
                    <a:lnTo>
                      <a:pt x="262" y="1830"/>
                    </a:lnTo>
                    <a:lnTo>
                      <a:pt x="256" y="1830"/>
                    </a:lnTo>
                    <a:lnTo>
                      <a:pt x="250" y="1826"/>
                    </a:lnTo>
                    <a:lnTo>
                      <a:pt x="246" y="1820"/>
                    </a:lnTo>
                    <a:lnTo>
                      <a:pt x="244" y="1812"/>
                    </a:lnTo>
                    <a:lnTo>
                      <a:pt x="244" y="1802"/>
                    </a:lnTo>
                    <a:lnTo>
                      <a:pt x="244" y="1786"/>
                    </a:lnTo>
                    <a:lnTo>
                      <a:pt x="248" y="1770"/>
                    </a:lnTo>
                    <a:lnTo>
                      <a:pt x="254" y="1750"/>
                    </a:lnTo>
                    <a:lnTo>
                      <a:pt x="262" y="1726"/>
                    </a:lnTo>
                    <a:lnTo>
                      <a:pt x="284" y="1666"/>
                    </a:lnTo>
                    <a:lnTo>
                      <a:pt x="320" y="1588"/>
                    </a:lnTo>
                    <a:lnTo>
                      <a:pt x="340" y="1544"/>
                    </a:lnTo>
                    <a:lnTo>
                      <a:pt x="358" y="1496"/>
                    </a:lnTo>
                    <a:lnTo>
                      <a:pt x="374" y="1444"/>
                    </a:lnTo>
                    <a:lnTo>
                      <a:pt x="388" y="1390"/>
                    </a:lnTo>
                    <a:lnTo>
                      <a:pt x="402" y="1332"/>
                    </a:lnTo>
                    <a:lnTo>
                      <a:pt x="412" y="1272"/>
                    </a:lnTo>
                    <a:lnTo>
                      <a:pt x="422" y="1212"/>
                    </a:lnTo>
                    <a:lnTo>
                      <a:pt x="430" y="1148"/>
                    </a:lnTo>
                    <a:lnTo>
                      <a:pt x="438" y="1084"/>
                    </a:lnTo>
                    <a:lnTo>
                      <a:pt x="444" y="1018"/>
                    </a:lnTo>
                    <a:lnTo>
                      <a:pt x="452" y="886"/>
                    </a:lnTo>
                    <a:lnTo>
                      <a:pt x="456" y="752"/>
                    </a:lnTo>
                    <a:lnTo>
                      <a:pt x="456" y="624"/>
                    </a:lnTo>
                    <a:lnTo>
                      <a:pt x="454" y="498"/>
                    </a:lnTo>
                    <a:lnTo>
                      <a:pt x="450" y="382"/>
                    </a:lnTo>
                    <a:lnTo>
                      <a:pt x="446" y="276"/>
                    </a:lnTo>
                    <a:lnTo>
                      <a:pt x="440" y="184"/>
                    </a:lnTo>
                    <a:lnTo>
                      <a:pt x="430" y="48"/>
                    </a:lnTo>
                    <a:lnTo>
                      <a:pt x="426" y="0"/>
                    </a:lnTo>
                    <a:lnTo>
                      <a:pt x="308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30" name="Freeform 21"/>
              <p:cNvSpPr>
                <a:spLocks/>
              </p:cNvSpPr>
              <p:nvPr userDrawn="1"/>
            </p:nvSpPr>
            <p:spPr bwMode="auto">
              <a:xfrm>
                <a:off x="555" y="-2587"/>
                <a:ext cx="480" cy="640"/>
              </a:xfrm>
              <a:custGeom>
                <a:avLst/>
                <a:gdLst>
                  <a:gd name="T0" fmla="*/ 190 w 496"/>
                  <a:gd name="T1" fmla="*/ 0 h 642"/>
                  <a:gd name="T2" fmla="*/ 190 w 496"/>
                  <a:gd name="T3" fmla="*/ 0 h 642"/>
                  <a:gd name="T4" fmla="*/ 180 w 496"/>
                  <a:gd name="T5" fmla="*/ 14 h 642"/>
                  <a:gd name="T6" fmla="*/ 172 w 496"/>
                  <a:gd name="T7" fmla="*/ 28 h 642"/>
                  <a:gd name="T8" fmla="*/ 156 w 496"/>
                  <a:gd name="T9" fmla="*/ 60 h 642"/>
                  <a:gd name="T10" fmla="*/ 140 w 496"/>
                  <a:gd name="T11" fmla="*/ 96 h 642"/>
                  <a:gd name="T12" fmla="*/ 126 w 496"/>
                  <a:gd name="T13" fmla="*/ 134 h 642"/>
                  <a:gd name="T14" fmla="*/ 111 w 496"/>
                  <a:gd name="T15" fmla="*/ 160 h 642"/>
                  <a:gd name="T16" fmla="*/ 100 w 496"/>
                  <a:gd name="T17" fmla="*/ 192 h 642"/>
                  <a:gd name="T18" fmla="*/ 75 w 496"/>
                  <a:gd name="T19" fmla="*/ 268 h 642"/>
                  <a:gd name="T20" fmla="*/ 75 w 496"/>
                  <a:gd name="T21" fmla="*/ 268 h 642"/>
                  <a:gd name="T22" fmla="*/ 51 w 496"/>
                  <a:gd name="T23" fmla="*/ 346 h 642"/>
                  <a:gd name="T24" fmla="*/ 39 w 496"/>
                  <a:gd name="T25" fmla="*/ 390 h 642"/>
                  <a:gd name="T26" fmla="*/ 27 w 496"/>
                  <a:gd name="T27" fmla="*/ 436 h 642"/>
                  <a:gd name="T28" fmla="*/ 15 w 496"/>
                  <a:gd name="T29" fmla="*/ 471 h 642"/>
                  <a:gd name="T30" fmla="*/ 15 w 496"/>
                  <a:gd name="T31" fmla="*/ 484 h 642"/>
                  <a:gd name="T32" fmla="*/ 12 w 496"/>
                  <a:gd name="T33" fmla="*/ 508 h 642"/>
                  <a:gd name="T34" fmla="*/ 6 w 496"/>
                  <a:gd name="T35" fmla="*/ 530 h 642"/>
                  <a:gd name="T36" fmla="*/ 2 w 496"/>
                  <a:gd name="T37" fmla="*/ 554 h 642"/>
                  <a:gd name="T38" fmla="*/ 0 w 496"/>
                  <a:gd name="T39" fmla="*/ 576 h 642"/>
                  <a:gd name="T40" fmla="*/ 0 w 496"/>
                  <a:gd name="T41" fmla="*/ 598 h 642"/>
                  <a:gd name="T42" fmla="*/ 0 w 496"/>
                  <a:gd name="T43" fmla="*/ 598 h 642"/>
                  <a:gd name="T44" fmla="*/ 8 w 496"/>
                  <a:gd name="T45" fmla="*/ 600 h 642"/>
                  <a:gd name="T46" fmla="*/ 15 w 496"/>
                  <a:gd name="T47" fmla="*/ 602 h 642"/>
                  <a:gd name="T48" fmla="*/ 15 w 496"/>
                  <a:gd name="T49" fmla="*/ 600 h 642"/>
                  <a:gd name="T50" fmla="*/ 15 w 496"/>
                  <a:gd name="T51" fmla="*/ 600 h 642"/>
                  <a:gd name="T52" fmla="*/ 28 w 496"/>
                  <a:gd name="T53" fmla="*/ 590 h 642"/>
                  <a:gd name="T54" fmla="*/ 36 w 496"/>
                  <a:gd name="T55" fmla="*/ 578 h 642"/>
                  <a:gd name="T56" fmla="*/ 43 w 496"/>
                  <a:gd name="T57" fmla="*/ 560 h 642"/>
                  <a:gd name="T58" fmla="*/ 53 w 496"/>
                  <a:gd name="T59" fmla="*/ 540 h 642"/>
                  <a:gd name="T60" fmla="*/ 63 w 496"/>
                  <a:gd name="T61" fmla="*/ 516 h 642"/>
                  <a:gd name="T62" fmla="*/ 72 w 496"/>
                  <a:gd name="T63" fmla="*/ 492 h 642"/>
                  <a:gd name="T64" fmla="*/ 89 w 496"/>
                  <a:gd name="T65" fmla="*/ 458 h 642"/>
                  <a:gd name="T66" fmla="*/ 104 w 496"/>
                  <a:gd name="T67" fmla="*/ 406 h 642"/>
                  <a:gd name="T68" fmla="*/ 116 w 496"/>
                  <a:gd name="T69" fmla="*/ 362 h 642"/>
                  <a:gd name="T70" fmla="*/ 126 w 496"/>
                  <a:gd name="T71" fmla="*/ 330 h 642"/>
                  <a:gd name="T72" fmla="*/ 126 w 496"/>
                  <a:gd name="T73" fmla="*/ 330 h 642"/>
                  <a:gd name="T74" fmla="*/ 141 w 496"/>
                  <a:gd name="T75" fmla="*/ 288 h 642"/>
                  <a:gd name="T76" fmla="*/ 157 w 496"/>
                  <a:gd name="T77" fmla="*/ 248 h 642"/>
                  <a:gd name="T78" fmla="*/ 172 w 496"/>
                  <a:gd name="T79" fmla="*/ 206 h 642"/>
                  <a:gd name="T80" fmla="*/ 189 w 496"/>
                  <a:gd name="T81" fmla="*/ 166 h 642"/>
                  <a:gd name="T82" fmla="*/ 224 w 496"/>
                  <a:gd name="T83" fmla="*/ 108 h 642"/>
                  <a:gd name="T84" fmla="*/ 257 w 496"/>
                  <a:gd name="T85" fmla="*/ 30 h 642"/>
                  <a:gd name="T86" fmla="*/ 257 w 496"/>
                  <a:gd name="T87" fmla="*/ 30 h 642"/>
                  <a:gd name="T88" fmla="*/ 239 w 496"/>
                  <a:gd name="T89" fmla="*/ 32 h 642"/>
                  <a:gd name="T90" fmla="*/ 228 w 496"/>
                  <a:gd name="T91" fmla="*/ 32 h 642"/>
                  <a:gd name="T92" fmla="*/ 219 w 496"/>
                  <a:gd name="T93" fmla="*/ 30 h 642"/>
                  <a:gd name="T94" fmla="*/ 210 w 496"/>
                  <a:gd name="T95" fmla="*/ 28 h 642"/>
                  <a:gd name="T96" fmla="*/ 201 w 496"/>
                  <a:gd name="T97" fmla="*/ 22 h 642"/>
                  <a:gd name="T98" fmla="*/ 195 w 496"/>
                  <a:gd name="T99" fmla="*/ 16 h 642"/>
                  <a:gd name="T100" fmla="*/ 190 w 496"/>
                  <a:gd name="T101" fmla="*/ 8 h 642"/>
                  <a:gd name="T102" fmla="*/ 190 w 496"/>
                  <a:gd name="T103" fmla="*/ 0 h 6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96" h="642">
                    <a:moveTo>
                      <a:pt x="366" y="0"/>
                    </a:moveTo>
                    <a:lnTo>
                      <a:pt x="366" y="0"/>
                    </a:lnTo>
                    <a:lnTo>
                      <a:pt x="348" y="14"/>
                    </a:lnTo>
                    <a:lnTo>
                      <a:pt x="332" y="28"/>
                    </a:lnTo>
                    <a:lnTo>
                      <a:pt x="300" y="60"/>
                    </a:lnTo>
                    <a:lnTo>
                      <a:pt x="270" y="96"/>
                    </a:lnTo>
                    <a:lnTo>
                      <a:pt x="242" y="134"/>
                    </a:lnTo>
                    <a:lnTo>
                      <a:pt x="216" y="172"/>
                    </a:lnTo>
                    <a:lnTo>
                      <a:pt x="192" y="212"/>
                    </a:lnTo>
                    <a:lnTo>
                      <a:pt x="146" y="288"/>
                    </a:lnTo>
                    <a:lnTo>
                      <a:pt x="98" y="366"/>
                    </a:lnTo>
                    <a:lnTo>
                      <a:pt x="72" y="410"/>
                    </a:lnTo>
                    <a:lnTo>
                      <a:pt x="48" y="456"/>
                    </a:lnTo>
                    <a:lnTo>
                      <a:pt x="28" y="502"/>
                    </a:lnTo>
                    <a:lnTo>
                      <a:pt x="18" y="524"/>
                    </a:lnTo>
                    <a:lnTo>
                      <a:pt x="12" y="548"/>
                    </a:lnTo>
                    <a:lnTo>
                      <a:pt x="6" y="570"/>
                    </a:lnTo>
                    <a:lnTo>
                      <a:pt x="2" y="594"/>
                    </a:lnTo>
                    <a:lnTo>
                      <a:pt x="0" y="616"/>
                    </a:lnTo>
                    <a:lnTo>
                      <a:pt x="0" y="638"/>
                    </a:lnTo>
                    <a:lnTo>
                      <a:pt x="8" y="640"/>
                    </a:lnTo>
                    <a:lnTo>
                      <a:pt x="16" y="642"/>
                    </a:lnTo>
                    <a:lnTo>
                      <a:pt x="24" y="640"/>
                    </a:lnTo>
                    <a:lnTo>
                      <a:pt x="32" y="640"/>
                    </a:lnTo>
                    <a:lnTo>
                      <a:pt x="50" y="630"/>
                    </a:lnTo>
                    <a:lnTo>
                      <a:pt x="66" y="618"/>
                    </a:lnTo>
                    <a:lnTo>
                      <a:pt x="84" y="600"/>
                    </a:lnTo>
                    <a:lnTo>
                      <a:pt x="102" y="580"/>
                    </a:lnTo>
                    <a:lnTo>
                      <a:pt x="120" y="556"/>
                    </a:lnTo>
                    <a:lnTo>
                      <a:pt x="138" y="532"/>
                    </a:lnTo>
                    <a:lnTo>
                      <a:pt x="170" y="478"/>
                    </a:lnTo>
                    <a:lnTo>
                      <a:pt x="200" y="426"/>
                    </a:lnTo>
                    <a:lnTo>
                      <a:pt x="224" y="382"/>
                    </a:lnTo>
                    <a:lnTo>
                      <a:pt x="242" y="350"/>
                    </a:lnTo>
                    <a:lnTo>
                      <a:pt x="272" y="308"/>
                    </a:lnTo>
                    <a:lnTo>
                      <a:pt x="302" y="268"/>
                    </a:lnTo>
                    <a:lnTo>
                      <a:pt x="332" y="226"/>
                    </a:lnTo>
                    <a:lnTo>
                      <a:pt x="364" y="186"/>
                    </a:lnTo>
                    <a:lnTo>
                      <a:pt x="430" y="108"/>
                    </a:lnTo>
                    <a:lnTo>
                      <a:pt x="496" y="30"/>
                    </a:lnTo>
                    <a:lnTo>
                      <a:pt x="460" y="32"/>
                    </a:lnTo>
                    <a:lnTo>
                      <a:pt x="440" y="32"/>
                    </a:lnTo>
                    <a:lnTo>
                      <a:pt x="422" y="30"/>
                    </a:lnTo>
                    <a:lnTo>
                      <a:pt x="404" y="28"/>
                    </a:lnTo>
                    <a:lnTo>
                      <a:pt x="388" y="22"/>
                    </a:lnTo>
                    <a:lnTo>
                      <a:pt x="376" y="16"/>
                    </a:lnTo>
                    <a:lnTo>
                      <a:pt x="366" y="8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31" name="Freeform 22"/>
              <p:cNvSpPr>
                <a:spLocks/>
              </p:cNvSpPr>
              <p:nvPr userDrawn="1"/>
            </p:nvSpPr>
            <p:spPr bwMode="auto">
              <a:xfrm>
                <a:off x="555" y="-2587"/>
                <a:ext cx="480" cy="640"/>
              </a:xfrm>
              <a:custGeom>
                <a:avLst/>
                <a:gdLst>
                  <a:gd name="T0" fmla="*/ 190 w 496"/>
                  <a:gd name="T1" fmla="*/ 0 h 642"/>
                  <a:gd name="T2" fmla="*/ 190 w 496"/>
                  <a:gd name="T3" fmla="*/ 0 h 642"/>
                  <a:gd name="T4" fmla="*/ 180 w 496"/>
                  <a:gd name="T5" fmla="*/ 14 h 642"/>
                  <a:gd name="T6" fmla="*/ 172 w 496"/>
                  <a:gd name="T7" fmla="*/ 28 h 642"/>
                  <a:gd name="T8" fmla="*/ 156 w 496"/>
                  <a:gd name="T9" fmla="*/ 60 h 642"/>
                  <a:gd name="T10" fmla="*/ 140 w 496"/>
                  <a:gd name="T11" fmla="*/ 96 h 642"/>
                  <a:gd name="T12" fmla="*/ 126 w 496"/>
                  <a:gd name="T13" fmla="*/ 134 h 642"/>
                  <a:gd name="T14" fmla="*/ 111 w 496"/>
                  <a:gd name="T15" fmla="*/ 160 h 642"/>
                  <a:gd name="T16" fmla="*/ 100 w 496"/>
                  <a:gd name="T17" fmla="*/ 192 h 642"/>
                  <a:gd name="T18" fmla="*/ 75 w 496"/>
                  <a:gd name="T19" fmla="*/ 268 h 642"/>
                  <a:gd name="T20" fmla="*/ 75 w 496"/>
                  <a:gd name="T21" fmla="*/ 268 h 642"/>
                  <a:gd name="T22" fmla="*/ 51 w 496"/>
                  <a:gd name="T23" fmla="*/ 346 h 642"/>
                  <a:gd name="T24" fmla="*/ 39 w 496"/>
                  <a:gd name="T25" fmla="*/ 390 h 642"/>
                  <a:gd name="T26" fmla="*/ 27 w 496"/>
                  <a:gd name="T27" fmla="*/ 436 h 642"/>
                  <a:gd name="T28" fmla="*/ 15 w 496"/>
                  <a:gd name="T29" fmla="*/ 471 h 642"/>
                  <a:gd name="T30" fmla="*/ 15 w 496"/>
                  <a:gd name="T31" fmla="*/ 484 h 642"/>
                  <a:gd name="T32" fmla="*/ 12 w 496"/>
                  <a:gd name="T33" fmla="*/ 508 h 642"/>
                  <a:gd name="T34" fmla="*/ 6 w 496"/>
                  <a:gd name="T35" fmla="*/ 530 h 642"/>
                  <a:gd name="T36" fmla="*/ 2 w 496"/>
                  <a:gd name="T37" fmla="*/ 554 h 642"/>
                  <a:gd name="T38" fmla="*/ 0 w 496"/>
                  <a:gd name="T39" fmla="*/ 576 h 642"/>
                  <a:gd name="T40" fmla="*/ 0 w 496"/>
                  <a:gd name="T41" fmla="*/ 598 h 642"/>
                  <a:gd name="T42" fmla="*/ 0 w 496"/>
                  <a:gd name="T43" fmla="*/ 598 h 642"/>
                  <a:gd name="T44" fmla="*/ 8 w 496"/>
                  <a:gd name="T45" fmla="*/ 600 h 642"/>
                  <a:gd name="T46" fmla="*/ 15 w 496"/>
                  <a:gd name="T47" fmla="*/ 602 h 642"/>
                  <a:gd name="T48" fmla="*/ 15 w 496"/>
                  <a:gd name="T49" fmla="*/ 600 h 642"/>
                  <a:gd name="T50" fmla="*/ 15 w 496"/>
                  <a:gd name="T51" fmla="*/ 600 h 642"/>
                  <a:gd name="T52" fmla="*/ 28 w 496"/>
                  <a:gd name="T53" fmla="*/ 590 h 642"/>
                  <a:gd name="T54" fmla="*/ 36 w 496"/>
                  <a:gd name="T55" fmla="*/ 578 h 642"/>
                  <a:gd name="T56" fmla="*/ 43 w 496"/>
                  <a:gd name="T57" fmla="*/ 560 h 642"/>
                  <a:gd name="T58" fmla="*/ 53 w 496"/>
                  <a:gd name="T59" fmla="*/ 540 h 642"/>
                  <a:gd name="T60" fmla="*/ 63 w 496"/>
                  <a:gd name="T61" fmla="*/ 516 h 642"/>
                  <a:gd name="T62" fmla="*/ 72 w 496"/>
                  <a:gd name="T63" fmla="*/ 492 h 642"/>
                  <a:gd name="T64" fmla="*/ 89 w 496"/>
                  <a:gd name="T65" fmla="*/ 458 h 642"/>
                  <a:gd name="T66" fmla="*/ 104 w 496"/>
                  <a:gd name="T67" fmla="*/ 406 h 642"/>
                  <a:gd name="T68" fmla="*/ 116 w 496"/>
                  <a:gd name="T69" fmla="*/ 362 h 642"/>
                  <a:gd name="T70" fmla="*/ 126 w 496"/>
                  <a:gd name="T71" fmla="*/ 330 h 642"/>
                  <a:gd name="T72" fmla="*/ 126 w 496"/>
                  <a:gd name="T73" fmla="*/ 330 h 642"/>
                  <a:gd name="T74" fmla="*/ 141 w 496"/>
                  <a:gd name="T75" fmla="*/ 288 h 642"/>
                  <a:gd name="T76" fmla="*/ 157 w 496"/>
                  <a:gd name="T77" fmla="*/ 248 h 642"/>
                  <a:gd name="T78" fmla="*/ 172 w 496"/>
                  <a:gd name="T79" fmla="*/ 206 h 642"/>
                  <a:gd name="T80" fmla="*/ 189 w 496"/>
                  <a:gd name="T81" fmla="*/ 166 h 642"/>
                  <a:gd name="T82" fmla="*/ 224 w 496"/>
                  <a:gd name="T83" fmla="*/ 108 h 642"/>
                  <a:gd name="T84" fmla="*/ 257 w 496"/>
                  <a:gd name="T85" fmla="*/ 30 h 642"/>
                  <a:gd name="T86" fmla="*/ 257 w 496"/>
                  <a:gd name="T87" fmla="*/ 30 h 642"/>
                  <a:gd name="T88" fmla="*/ 239 w 496"/>
                  <a:gd name="T89" fmla="*/ 32 h 642"/>
                  <a:gd name="T90" fmla="*/ 228 w 496"/>
                  <a:gd name="T91" fmla="*/ 32 h 642"/>
                  <a:gd name="T92" fmla="*/ 219 w 496"/>
                  <a:gd name="T93" fmla="*/ 30 h 642"/>
                  <a:gd name="T94" fmla="*/ 210 w 496"/>
                  <a:gd name="T95" fmla="*/ 28 h 642"/>
                  <a:gd name="T96" fmla="*/ 201 w 496"/>
                  <a:gd name="T97" fmla="*/ 22 h 642"/>
                  <a:gd name="T98" fmla="*/ 195 w 496"/>
                  <a:gd name="T99" fmla="*/ 16 h 642"/>
                  <a:gd name="T100" fmla="*/ 190 w 496"/>
                  <a:gd name="T101" fmla="*/ 8 h 64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96" h="642">
                    <a:moveTo>
                      <a:pt x="366" y="0"/>
                    </a:moveTo>
                    <a:lnTo>
                      <a:pt x="366" y="0"/>
                    </a:lnTo>
                    <a:lnTo>
                      <a:pt x="348" y="14"/>
                    </a:lnTo>
                    <a:lnTo>
                      <a:pt x="332" y="28"/>
                    </a:lnTo>
                    <a:lnTo>
                      <a:pt x="300" y="60"/>
                    </a:lnTo>
                    <a:lnTo>
                      <a:pt x="270" y="96"/>
                    </a:lnTo>
                    <a:lnTo>
                      <a:pt x="242" y="134"/>
                    </a:lnTo>
                    <a:lnTo>
                      <a:pt x="216" y="172"/>
                    </a:lnTo>
                    <a:lnTo>
                      <a:pt x="192" y="212"/>
                    </a:lnTo>
                    <a:lnTo>
                      <a:pt x="146" y="288"/>
                    </a:lnTo>
                    <a:lnTo>
                      <a:pt x="98" y="366"/>
                    </a:lnTo>
                    <a:lnTo>
                      <a:pt x="72" y="410"/>
                    </a:lnTo>
                    <a:lnTo>
                      <a:pt x="48" y="456"/>
                    </a:lnTo>
                    <a:lnTo>
                      <a:pt x="28" y="502"/>
                    </a:lnTo>
                    <a:lnTo>
                      <a:pt x="18" y="524"/>
                    </a:lnTo>
                    <a:lnTo>
                      <a:pt x="12" y="548"/>
                    </a:lnTo>
                    <a:lnTo>
                      <a:pt x="6" y="570"/>
                    </a:lnTo>
                    <a:lnTo>
                      <a:pt x="2" y="594"/>
                    </a:lnTo>
                    <a:lnTo>
                      <a:pt x="0" y="616"/>
                    </a:lnTo>
                    <a:lnTo>
                      <a:pt x="0" y="638"/>
                    </a:lnTo>
                    <a:lnTo>
                      <a:pt x="8" y="640"/>
                    </a:lnTo>
                    <a:lnTo>
                      <a:pt x="16" y="642"/>
                    </a:lnTo>
                    <a:lnTo>
                      <a:pt x="24" y="640"/>
                    </a:lnTo>
                    <a:lnTo>
                      <a:pt x="32" y="640"/>
                    </a:lnTo>
                    <a:lnTo>
                      <a:pt x="50" y="630"/>
                    </a:lnTo>
                    <a:lnTo>
                      <a:pt x="66" y="618"/>
                    </a:lnTo>
                    <a:lnTo>
                      <a:pt x="84" y="600"/>
                    </a:lnTo>
                    <a:lnTo>
                      <a:pt x="102" y="580"/>
                    </a:lnTo>
                    <a:lnTo>
                      <a:pt x="120" y="556"/>
                    </a:lnTo>
                    <a:lnTo>
                      <a:pt x="138" y="532"/>
                    </a:lnTo>
                    <a:lnTo>
                      <a:pt x="170" y="478"/>
                    </a:lnTo>
                    <a:lnTo>
                      <a:pt x="200" y="426"/>
                    </a:lnTo>
                    <a:lnTo>
                      <a:pt x="224" y="382"/>
                    </a:lnTo>
                    <a:lnTo>
                      <a:pt x="242" y="350"/>
                    </a:lnTo>
                    <a:lnTo>
                      <a:pt x="272" y="308"/>
                    </a:lnTo>
                    <a:lnTo>
                      <a:pt x="302" y="268"/>
                    </a:lnTo>
                    <a:lnTo>
                      <a:pt x="332" y="226"/>
                    </a:lnTo>
                    <a:lnTo>
                      <a:pt x="364" y="186"/>
                    </a:lnTo>
                    <a:lnTo>
                      <a:pt x="430" y="108"/>
                    </a:lnTo>
                    <a:lnTo>
                      <a:pt x="496" y="30"/>
                    </a:lnTo>
                    <a:lnTo>
                      <a:pt x="460" y="32"/>
                    </a:lnTo>
                    <a:lnTo>
                      <a:pt x="440" y="32"/>
                    </a:lnTo>
                    <a:lnTo>
                      <a:pt x="422" y="30"/>
                    </a:lnTo>
                    <a:lnTo>
                      <a:pt x="404" y="28"/>
                    </a:lnTo>
                    <a:lnTo>
                      <a:pt x="388" y="22"/>
                    </a:lnTo>
                    <a:lnTo>
                      <a:pt x="376" y="16"/>
                    </a:lnTo>
                    <a:lnTo>
                      <a:pt x="366" y="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32" name="Freeform 23"/>
              <p:cNvSpPr>
                <a:spLocks/>
              </p:cNvSpPr>
              <p:nvPr userDrawn="1"/>
            </p:nvSpPr>
            <p:spPr bwMode="auto">
              <a:xfrm>
                <a:off x="955" y="-2347"/>
                <a:ext cx="400" cy="700"/>
              </a:xfrm>
              <a:custGeom>
                <a:avLst/>
                <a:gdLst>
                  <a:gd name="T0" fmla="*/ 346 w 400"/>
                  <a:gd name="T1" fmla="*/ 0 h 694"/>
                  <a:gd name="T2" fmla="*/ 346 w 400"/>
                  <a:gd name="T3" fmla="*/ 0 h 694"/>
                  <a:gd name="T4" fmla="*/ 306 w 400"/>
                  <a:gd name="T5" fmla="*/ 86 h 694"/>
                  <a:gd name="T6" fmla="*/ 264 w 400"/>
                  <a:gd name="T7" fmla="*/ 152 h 694"/>
                  <a:gd name="T8" fmla="*/ 176 w 400"/>
                  <a:gd name="T9" fmla="*/ 317 h 694"/>
                  <a:gd name="T10" fmla="*/ 134 w 400"/>
                  <a:gd name="T11" fmla="*/ 396 h 694"/>
                  <a:gd name="T12" fmla="*/ 94 w 400"/>
                  <a:gd name="T13" fmla="*/ 486 h 694"/>
                  <a:gd name="T14" fmla="*/ 74 w 400"/>
                  <a:gd name="T15" fmla="*/ 520 h 694"/>
                  <a:gd name="T16" fmla="*/ 58 w 400"/>
                  <a:gd name="T17" fmla="*/ 564 h 694"/>
                  <a:gd name="T18" fmla="*/ 42 w 400"/>
                  <a:gd name="T19" fmla="*/ 609 h 694"/>
                  <a:gd name="T20" fmla="*/ 28 w 400"/>
                  <a:gd name="T21" fmla="*/ 647 h 694"/>
                  <a:gd name="T22" fmla="*/ 28 w 400"/>
                  <a:gd name="T23" fmla="*/ 647 h 694"/>
                  <a:gd name="T24" fmla="*/ 14 w 400"/>
                  <a:gd name="T25" fmla="*/ 691 h 694"/>
                  <a:gd name="T26" fmla="*/ 8 w 400"/>
                  <a:gd name="T27" fmla="*/ 717 h 694"/>
                  <a:gd name="T28" fmla="*/ 2 w 400"/>
                  <a:gd name="T29" fmla="*/ 746 h 694"/>
                  <a:gd name="T30" fmla="*/ 0 w 400"/>
                  <a:gd name="T31" fmla="*/ 773 h 694"/>
                  <a:gd name="T32" fmla="*/ 0 w 400"/>
                  <a:gd name="T33" fmla="*/ 784 h 694"/>
                  <a:gd name="T34" fmla="*/ 2 w 400"/>
                  <a:gd name="T35" fmla="*/ 796 h 694"/>
                  <a:gd name="T36" fmla="*/ 6 w 400"/>
                  <a:gd name="T37" fmla="*/ 805 h 694"/>
                  <a:gd name="T38" fmla="*/ 10 w 400"/>
                  <a:gd name="T39" fmla="*/ 812 h 694"/>
                  <a:gd name="T40" fmla="*/ 16 w 400"/>
                  <a:gd name="T41" fmla="*/ 819 h 694"/>
                  <a:gd name="T42" fmla="*/ 26 w 400"/>
                  <a:gd name="T43" fmla="*/ 822 h 694"/>
                  <a:gd name="T44" fmla="*/ 26 w 400"/>
                  <a:gd name="T45" fmla="*/ 822 h 694"/>
                  <a:gd name="T46" fmla="*/ 34 w 400"/>
                  <a:gd name="T47" fmla="*/ 824 h 694"/>
                  <a:gd name="T48" fmla="*/ 44 w 400"/>
                  <a:gd name="T49" fmla="*/ 822 h 694"/>
                  <a:gd name="T50" fmla="*/ 52 w 400"/>
                  <a:gd name="T51" fmla="*/ 817 h 694"/>
                  <a:gd name="T52" fmla="*/ 58 w 400"/>
                  <a:gd name="T53" fmla="*/ 810 h 694"/>
                  <a:gd name="T54" fmla="*/ 66 w 400"/>
                  <a:gd name="T55" fmla="*/ 801 h 694"/>
                  <a:gd name="T56" fmla="*/ 72 w 400"/>
                  <a:gd name="T57" fmla="*/ 789 h 694"/>
                  <a:gd name="T58" fmla="*/ 82 w 400"/>
                  <a:gd name="T59" fmla="*/ 763 h 694"/>
                  <a:gd name="T60" fmla="*/ 92 w 400"/>
                  <a:gd name="T61" fmla="*/ 734 h 694"/>
                  <a:gd name="T62" fmla="*/ 100 w 400"/>
                  <a:gd name="T63" fmla="*/ 707 h 694"/>
                  <a:gd name="T64" fmla="*/ 112 w 400"/>
                  <a:gd name="T65" fmla="*/ 664 h 694"/>
                  <a:gd name="T66" fmla="*/ 112 w 400"/>
                  <a:gd name="T67" fmla="*/ 664 h 694"/>
                  <a:gd name="T68" fmla="*/ 146 w 400"/>
                  <a:gd name="T69" fmla="*/ 572 h 694"/>
                  <a:gd name="T70" fmla="*/ 186 w 400"/>
                  <a:gd name="T71" fmla="*/ 481 h 694"/>
                  <a:gd name="T72" fmla="*/ 228 w 400"/>
                  <a:gd name="T73" fmla="*/ 384 h 694"/>
                  <a:gd name="T74" fmla="*/ 272 w 400"/>
                  <a:gd name="T75" fmla="*/ 288 h 694"/>
                  <a:gd name="T76" fmla="*/ 272 w 400"/>
                  <a:gd name="T77" fmla="*/ 288 h 694"/>
                  <a:gd name="T78" fmla="*/ 302 w 400"/>
                  <a:gd name="T79" fmla="*/ 242 h 694"/>
                  <a:gd name="T80" fmla="*/ 330 w 400"/>
                  <a:gd name="T81" fmla="*/ 174 h 694"/>
                  <a:gd name="T82" fmla="*/ 346 w 400"/>
                  <a:gd name="T83" fmla="*/ 150 h 694"/>
                  <a:gd name="T84" fmla="*/ 364 w 400"/>
                  <a:gd name="T85" fmla="*/ 128 h 694"/>
                  <a:gd name="T86" fmla="*/ 380 w 400"/>
                  <a:gd name="T87" fmla="*/ 106 h 694"/>
                  <a:gd name="T88" fmla="*/ 400 w 400"/>
                  <a:gd name="T89" fmla="*/ 90 h 694"/>
                  <a:gd name="T90" fmla="*/ 346 w 400"/>
                  <a:gd name="T91" fmla="*/ 0 h 6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00" h="694">
                    <a:moveTo>
                      <a:pt x="346" y="0"/>
                    </a:moveTo>
                    <a:lnTo>
                      <a:pt x="346" y="0"/>
                    </a:lnTo>
                    <a:lnTo>
                      <a:pt x="306" y="66"/>
                    </a:lnTo>
                    <a:lnTo>
                      <a:pt x="264" y="132"/>
                    </a:lnTo>
                    <a:lnTo>
                      <a:pt x="176" y="268"/>
                    </a:lnTo>
                    <a:lnTo>
                      <a:pt x="134" y="336"/>
                    </a:lnTo>
                    <a:lnTo>
                      <a:pt x="94" y="406"/>
                    </a:lnTo>
                    <a:lnTo>
                      <a:pt x="74" y="440"/>
                    </a:lnTo>
                    <a:lnTo>
                      <a:pt x="58" y="476"/>
                    </a:lnTo>
                    <a:lnTo>
                      <a:pt x="42" y="512"/>
                    </a:lnTo>
                    <a:lnTo>
                      <a:pt x="28" y="546"/>
                    </a:lnTo>
                    <a:lnTo>
                      <a:pt x="14" y="582"/>
                    </a:lnTo>
                    <a:lnTo>
                      <a:pt x="8" y="604"/>
                    </a:lnTo>
                    <a:lnTo>
                      <a:pt x="2" y="628"/>
                    </a:lnTo>
                    <a:lnTo>
                      <a:pt x="0" y="650"/>
                    </a:lnTo>
                    <a:lnTo>
                      <a:pt x="0" y="660"/>
                    </a:lnTo>
                    <a:lnTo>
                      <a:pt x="2" y="670"/>
                    </a:lnTo>
                    <a:lnTo>
                      <a:pt x="6" y="678"/>
                    </a:lnTo>
                    <a:lnTo>
                      <a:pt x="10" y="684"/>
                    </a:lnTo>
                    <a:lnTo>
                      <a:pt x="16" y="690"/>
                    </a:lnTo>
                    <a:lnTo>
                      <a:pt x="26" y="692"/>
                    </a:lnTo>
                    <a:lnTo>
                      <a:pt x="34" y="694"/>
                    </a:lnTo>
                    <a:lnTo>
                      <a:pt x="44" y="692"/>
                    </a:lnTo>
                    <a:lnTo>
                      <a:pt x="52" y="688"/>
                    </a:lnTo>
                    <a:lnTo>
                      <a:pt x="58" y="682"/>
                    </a:lnTo>
                    <a:lnTo>
                      <a:pt x="66" y="674"/>
                    </a:lnTo>
                    <a:lnTo>
                      <a:pt x="72" y="664"/>
                    </a:lnTo>
                    <a:lnTo>
                      <a:pt x="82" y="642"/>
                    </a:lnTo>
                    <a:lnTo>
                      <a:pt x="92" y="618"/>
                    </a:lnTo>
                    <a:lnTo>
                      <a:pt x="100" y="596"/>
                    </a:lnTo>
                    <a:lnTo>
                      <a:pt x="112" y="560"/>
                    </a:lnTo>
                    <a:lnTo>
                      <a:pt x="146" y="482"/>
                    </a:lnTo>
                    <a:lnTo>
                      <a:pt x="186" y="402"/>
                    </a:lnTo>
                    <a:lnTo>
                      <a:pt x="228" y="324"/>
                    </a:lnTo>
                    <a:lnTo>
                      <a:pt x="272" y="248"/>
                    </a:lnTo>
                    <a:lnTo>
                      <a:pt x="302" y="202"/>
                    </a:lnTo>
                    <a:lnTo>
                      <a:pt x="330" y="154"/>
                    </a:lnTo>
                    <a:lnTo>
                      <a:pt x="346" y="130"/>
                    </a:lnTo>
                    <a:lnTo>
                      <a:pt x="364" y="108"/>
                    </a:lnTo>
                    <a:lnTo>
                      <a:pt x="380" y="86"/>
                    </a:lnTo>
                    <a:lnTo>
                      <a:pt x="400" y="70"/>
                    </a:ln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33" name="Freeform 24"/>
              <p:cNvSpPr>
                <a:spLocks/>
              </p:cNvSpPr>
              <p:nvPr userDrawn="1"/>
            </p:nvSpPr>
            <p:spPr bwMode="auto">
              <a:xfrm>
                <a:off x="955" y="-2347"/>
                <a:ext cx="400" cy="700"/>
              </a:xfrm>
              <a:custGeom>
                <a:avLst/>
                <a:gdLst>
                  <a:gd name="T0" fmla="*/ 346 w 400"/>
                  <a:gd name="T1" fmla="*/ 0 h 694"/>
                  <a:gd name="T2" fmla="*/ 346 w 400"/>
                  <a:gd name="T3" fmla="*/ 0 h 694"/>
                  <a:gd name="T4" fmla="*/ 306 w 400"/>
                  <a:gd name="T5" fmla="*/ 86 h 694"/>
                  <a:gd name="T6" fmla="*/ 264 w 400"/>
                  <a:gd name="T7" fmla="*/ 152 h 694"/>
                  <a:gd name="T8" fmla="*/ 176 w 400"/>
                  <a:gd name="T9" fmla="*/ 317 h 694"/>
                  <a:gd name="T10" fmla="*/ 134 w 400"/>
                  <a:gd name="T11" fmla="*/ 396 h 694"/>
                  <a:gd name="T12" fmla="*/ 94 w 400"/>
                  <a:gd name="T13" fmla="*/ 486 h 694"/>
                  <a:gd name="T14" fmla="*/ 74 w 400"/>
                  <a:gd name="T15" fmla="*/ 520 h 694"/>
                  <a:gd name="T16" fmla="*/ 58 w 400"/>
                  <a:gd name="T17" fmla="*/ 564 h 694"/>
                  <a:gd name="T18" fmla="*/ 42 w 400"/>
                  <a:gd name="T19" fmla="*/ 609 h 694"/>
                  <a:gd name="T20" fmla="*/ 28 w 400"/>
                  <a:gd name="T21" fmla="*/ 647 h 694"/>
                  <a:gd name="T22" fmla="*/ 28 w 400"/>
                  <a:gd name="T23" fmla="*/ 647 h 694"/>
                  <a:gd name="T24" fmla="*/ 14 w 400"/>
                  <a:gd name="T25" fmla="*/ 691 h 694"/>
                  <a:gd name="T26" fmla="*/ 8 w 400"/>
                  <a:gd name="T27" fmla="*/ 717 h 694"/>
                  <a:gd name="T28" fmla="*/ 2 w 400"/>
                  <a:gd name="T29" fmla="*/ 746 h 694"/>
                  <a:gd name="T30" fmla="*/ 0 w 400"/>
                  <a:gd name="T31" fmla="*/ 773 h 694"/>
                  <a:gd name="T32" fmla="*/ 0 w 400"/>
                  <a:gd name="T33" fmla="*/ 784 h 694"/>
                  <a:gd name="T34" fmla="*/ 2 w 400"/>
                  <a:gd name="T35" fmla="*/ 796 h 694"/>
                  <a:gd name="T36" fmla="*/ 6 w 400"/>
                  <a:gd name="T37" fmla="*/ 805 h 694"/>
                  <a:gd name="T38" fmla="*/ 10 w 400"/>
                  <a:gd name="T39" fmla="*/ 812 h 694"/>
                  <a:gd name="T40" fmla="*/ 16 w 400"/>
                  <a:gd name="T41" fmla="*/ 819 h 694"/>
                  <a:gd name="T42" fmla="*/ 26 w 400"/>
                  <a:gd name="T43" fmla="*/ 822 h 694"/>
                  <a:gd name="T44" fmla="*/ 26 w 400"/>
                  <a:gd name="T45" fmla="*/ 822 h 694"/>
                  <a:gd name="T46" fmla="*/ 34 w 400"/>
                  <a:gd name="T47" fmla="*/ 824 h 694"/>
                  <a:gd name="T48" fmla="*/ 44 w 400"/>
                  <a:gd name="T49" fmla="*/ 822 h 694"/>
                  <a:gd name="T50" fmla="*/ 52 w 400"/>
                  <a:gd name="T51" fmla="*/ 817 h 694"/>
                  <a:gd name="T52" fmla="*/ 58 w 400"/>
                  <a:gd name="T53" fmla="*/ 810 h 694"/>
                  <a:gd name="T54" fmla="*/ 66 w 400"/>
                  <a:gd name="T55" fmla="*/ 801 h 694"/>
                  <a:gd name="T56" fmla="*/ 72 w 400"/>
                  <a:gd name="T57" fmla="*/ 789 h 694"/>
                  <a:gd name="T58" fmla="*/ 82 w 400"/>
                  <a:gd name="T59" fmla="*/ 763 h 694"/>
                  <a:gd name="T60" fmla="*/ 92 w 400"/>
                  <a:gd name="T61" fmla="*/ 734 h 694"/>
                  <a:gd name="T62" fmla="*/ 100 w 400"/>
                  <a:gd name="T63" fmla="*/ 707 h 694"/>
                  <a:gd name="T64" fmla="*/ 112 w 400"/>
                  <a:gd name="T65" fmla="*/ 664 h 694"/>
                  <a:gd name="T66" fmla="*/ 112 w 400"/>
                  <a:gd name="T67" fmla="*/ 664 h 694"/>
                  <a:gd name="T68" fmla="*/ 146 w 400"/>
                  <a:gd name="T69" fmla="*/ 572 h 694"/>
                  <a:gd name="T70" fmla="*/ 186 w 400"/>
                  <a:gd name="T71" fmla="*/ 481 h 694"/>
                  <a:gd name="T72" fmla="*/ 228 w 400"/>
                  <a:gd name="T73" fmla="*/ 384 h 694"/>
                  <a:gd name="T74" fmla="*/ 272 w 400"/>
                  <a:gd name="T75" fmla="*/ 288 h 694"/>
                  <a:gd name="T76" fmla="*/ 272 w 400"/>
                  <a:gd name="T77" fmla="*/ 288 h 694"/>
                  <a:gd name="T78" fmla="*/ 302 w 400"/>
                  <a:gd name="T79" fmla="*/ 242 h 694"/>
                  <a:gd name="T80" fmla="*/ 330 w 400"/>
                  <a:gd name="T81" fmla="*/ 174 h 694"/>
                  <a:gd name="T82" fmla="*/ 346 w 400"/>
                  <a:gd name="T83" fmla="*/ 150 h 694"/>
                  <a:gd name="T84" fmla="*/ 364 w 400"/>
                  <a:gd name="T85" fmla="*/ 128 h 694"/>
                  <a:gd name="T86" fmla="*/ 380 w 400"/>
                  <a:gd name="T87" fmla="*/ 106 h 694"/>
                  <a:gd name="T88" fmla="*/ 400 w 400"/>
                  <a:gd name="T89" fmla="*/ 90 h 69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00" h="694">
                    <a:moveTo>
                      <a:pt x="346" y="0"/>
                    </a:moveTo>
                    <a:lnTo>
                      <a:pt x="346" y="0"/>
                    </a:lnTo>
                    <a:lnTo>
                      <a:pt x="306" y="66"/>
                    </a:lnTo>
                    <a:lnTo>
                      <a:pt x="264" y="132"/>
                    </a:lnTo>
                    <a:lnTo>
                      <a:pt x="176" y="268"/>
                    </a:lnTo>
                    <a:lnTo>
                      <a:pt x="134" y="336"/>
                    </a:lnTo>
                    <a:lnTo>
                      <a:pt x="94" y="406"/>
                    </a:lnTo>
                    <a:lnTo>
                      <a:pt x="74" y="440"/>
                    </a:lnTo>
                    <a:lnTo>
                      <a:pt x="58" y="476"/>
                    </a:lnTo>
                    <a:lnTo>
                      <a:pt x="42" y="512"/>
                    </a:lnTo>
                    <a:lnTo>
                      <a:pt x="28" y="546"/>
                    </a:lnTo>
                    <a:lnTo>
                      <a:pt x="14" y="582"/>
                    </a:lnTo>
                    <a:lnTo>
                      <a:pt x="8" y="604"/>
                    </a:lnTo>
                    <a:lnTo>
                      <a:pt x="2" y="628"/>
                    </a:lnTo>
                    <a:lnTo>
                      <a:pt x="0" y="650"/>
                    </a:lnTo>
                    <a:lnTo>
                      <a:pt x="0" y="660"/>
                    </a:lnTo>
                    <a:lnTo>
                      <a:pt x="2" y="670"/>
                    </a:lnTo>
                    <a:lnTo>
                      <a:pt x="6" y="678"/>
                    </a:lnTo>
                    <a:lnTo>
                      <a:pt x="10" y="684"/>
                    </a:lnTo>
                    <a:lnTo>
                      <a:pt x="16" y="690"/>
                    </a:lnTo>
                    <a:lnTo>
                      <a:pt x="26" y="692"/>
                    </a:lnTo>
                    <a:lnTo>
                      <a:pt x="34" y="694"/>
                    </a:lnTo>
                    <a:lnTo>
                      <a:pt x="44" y="692"/>
                    </a:lnTo>
                    <a:lnTo>
                      <a:pt x="52" y="688"/>
                    </a:lnTo>
                    <a:lnTo>
                      <a:pt x="58" y="682"/>
                    </a:lnTo>
                    <a:lnTo>
                      <a:pt x="66" y="674"/>
                    </a:lnTo>
                    <a:lnTo>
                      <a:pt x="72" y="664"/>
                    </a:lnTo>
                    <a:lnTo>
                      <a:pt x="82" y="642"/>
                    </a:lnTo>
                    <a:lnTo>
                      <a:pt x="92" y="618"/>
                    </a:lnTo>
                    <a:lnTo>
                      <a:pt x="100" y="596"/>
                    </a:lnTo>
                    <a:lnTo>
                      <a:pt x="112" y="560"/>
                    </a:lnTo>
                    <a:lnTo>
                      <a:pt x="146" y="482"/>
                    </a:lnTo>
                    <a:lnTo>
                      <a:pt x="186" y="402"/>
                    </a:lnTo>
                    <a:lnTo>
                      <a:pt x="228" y="324"/>
                    </a:lnTo>
                    <a:lnTo>
                      <a:pt x="272" y="248"/>
                    </a:lnTo>
                    <a:lnTo>
                      <a:pt x="302" y="202"/>
                    </a:lnTo>
                    <a:lnTo>
                      <a:pt x="330" y="154"/>
                    </a:lnTo>
                    <a:lnTo>
                      <a:pt x="346" y="130"/>
                    </a:lnTo>
                    <a:lnTo>
                      <a:pt x="364" y="108"/>
                    </a:lnTo>
                    <a:lnTo>
                      <a:pt x="380" y="86"/>
                    </a:lnTo>
                    <a:lnTo>
                      <a:pt x="400" y="7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34" name="Freeform 25"/>
              <p:cNvSpPr>
                <a:spLocks/>
              </p:cNvSpPr>
              <p:nvPr userDrawn="1"/>
            </p:nvSpPr>
            <p:spPr bwMode="auto">
              <a:xfrm>
                <a:off x="1295" y="-2147"/>
                <a:ext cx="520" cy="780"/>
              </a:xfrm>
              <a:custGeom>
                <a:avLst/>
                <a:gdLst>
                  <a:gd name="T0" fmla="*/ 267 w 530"/>
                  <a:gd name="T1" fmla="*/ 0 h 780"/>
                  <a:gd name="T2" fmla="*/ 267 w 530"/>
                  <a:gd name="T3" fmla="*/ 0 h 780"/>
                  <a:gd name="T4" fmla="*/ 260 w 530"/>
                  <a:gd name="T5" fmla="*/ 22 h 780"/>
                  <a:gd name="T6" fmla="*/ 253 w 530"/>
                  <a:gd name="T7" fmla="*/ 46 h 780"/>
                  <a:gd name="T8" fmla="*/ 245 w 530"/>
                  <a:gd name="T9" fmla="*/ 68 h 780"/>
                  <a:gd name="T10" fmla="*/ 236 w 530"/>
                  <a:gd name="T11" fmla="*/ 90 h 780"/>
                  <a:gd name="T12" fmla="*/ 216 w 530"/>
                  <a:gd name="T13" fmla="*/ 134 h 780"/>
                  <a:gd name="T14" fmla="*/ 193 w 530"/>
                  <a:gd name="T15" fmla="*/ 178 h 780"/>
                  <a:gd name="T16" fmla="*/ 145 w 530"/>
                  <a:gd name="T17" fmla="*/ 264 h 780"/>
                  <a:gd name="T18" fmla="*/ 125 w 530"/>
                  <a:gd name="T19" fmla="*/ 308 h 780"/>
                  <a:gd name="T20" fmla="*/ 106 w 530"/>
                  <a:gd name="T21" fmla="*/ 350 h 780"/>
                  <a:gd name="T22" fmla="*/ 106 w 530"/>
                  <a:gd name="T23" fmla="*/ 350 h 780"/>
                  <a:gd name="T24" fmla="*/ 84 w 530"/>
                  <a:gd name="T25" fmla="*/ 398 h 780"/>
                  <a:gd name="T26" fmla="*/ 67 w 530"/>
                  <a:gd name="T27" fmla="*/ 448 h 780"/>
                  <a:gd name="T28" fmla="*/ 48 w 530"/>
                  <a:gd name="T29" fmla="*/ 500 h 780"/>
                  <a:gd name="T30" fmla="*/ 26 w 530"/>
                  <a:gd name="T31" fmla="*/ 554 h 780"/>
                  <a:gd name="T32" fmla="*/ 26 w 530"/>
                  <a:gd name="T33" fmla="*/ 582 h 780"/>
                  <a:gd name="T34" fmla="*/ 24 w 530"/>
                  <a:gd name="T35" fmla="*/ 608 h 780"/>
                  <a:gd name="T36" fmla="*/ 16 w 530"/>
                  <a:gd name="T37" fmla="*/ 636 h 780"/>
                  <a:gd name="T38" fmla="*/ 8 w 530"/>
                  <a:gd name="T39" fmla="*/ 664 h 780"/>
                  <a:gd name="T40" fmla="*/ 4 w 530"/>
                  <a:gd name="T41" fmla="*/ 692 h 780"/>
                  <a:gd name="T42" fmla="*/ 0 w 530"/>
                  <a:gd name="T43" fmla="*/ 720 h 780"/>
                  <a:gd name="T44" fmla="*/ 0 w 530"/>
                  <a:gd name="T45" fmla="*/ 750 h 780"/>
                  <a:gd name="T46" fmla="*/ 0 w 530"/>
                  <a:gd name="T47" fmla="*/ 778 h 780"/>
                  <a:gd name="T48" fmla="*/ 0 w 530"/>
                  <a:gd name="T49" fmla="*/ 778 h 780"/>
                  <a:gd name="T50" fmla="*/ 6 w 530"/>
                  <a:gd name="T51" fmla="*/ 780 h 780"/>
                  <a:gd name="T52" fmla="*/ 14 w 530"/>
                  <a:gd name="T53" fmla="*/ 780 h 780"/>
                  <a:gd name="T54" fmla="*/ 20 w 530"/>
                  <a:gd name="T55" fmla="*/ 778 h 780"/>
                  <a:gd name="T56" fmla="*/ 26 w 530"/>
                  <a:gd name="T57" fmla="*/ 774 h 780"/>
                  <a:gd name="T58" fmla="*/ 26 w 530"/>
                  <a:gd name="T59" fmla="*/ 762 h 780"/>
                  <a:gd name="T60" fmla="*/ 38 w 530"/>
                  <a:gd name="T61" fmla="*/ 744 h 780"/>
                  <a:gd name="T62" fmla="*/ 54 w 530"/>
                  <a:gd name="T63" fmla="*/ 720 h 780"/>
                  <a:gd name="T64" fmla="*/ 65 w 530"/>
                  <a:gd name="T65" fmla="*/ 692 h 780"/>
                  <a:gd name="T66" fmla="*/ 86 w 530"/>
                  <a:gd name="T67" fmla="*/ 630 h 780"/>
                  <a:gd name="T68" fmla="*/ 110 w 530"/>
                  <a:gd name="T69" fmla="*/ 562 h 780"/>
                  <a:gd name="T70" fmla="*/ 130 w 530"/>
                  <a:gd name="T71" fmla="*/ 500 h 780"/>
                  <a:gd name="T72" fmla="*/ 149 w 530"/>
                  <a:gd name="T73" fmla="*/ 446 h 780"/>
                  <a:gd name="T74" fmla="*/ 158 w 530"/>
                  <a:gd name="T75" fmla="*/ 426 h 780"/>
                  <a:gd name="T76" fmla="*/ 165 w 530"/>
                  <a:gd name="T77" fmla="*/ 412 h 780"/>
                  <a:gd name="T78" fmla="*/ 165 w 530"/>
                  <a:gd name="T79" fmla="*/ 412 h 780"/>
                  <a:gd name="T80" fmla="*/ 266 w 530"/>
                  <a:gd name="T81" fmla="*/ 228 h 780"/>
                  <a:gd name="T82" fmla="*/ 314 w 530"/>
                  <a:gd name="T83" fmla="*/ 134 h 780"/>
                  <a:gd name="T84" fmla="*/ 338 w 530"/>
                  <a:gd name="T85" fmla="*/ 86 h 780"/>
                  <a:gd name="T86" fmla="*/ 362 w 530"/>
                  <a:gd name="T87" fmla="*/ 38 h 780"/>
                  <a:gd name="T88" fmla="*/ 267 w 530"/>
                  <a:gd name="T89" fmla="*/ 0 h 7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30" h="780">
                    <a:moveTo>
                      <a:pt x="390" y="0"/>
                    </a:moveTo>
                    <a:lnTo>
                      <a:pt x="390" y="0"/>
                    </a:lnTo>
                    <a:lnTo>
                      <a:pt x="380" y="22"/>
                    </a:lnTo>
                    <a:lnTo>
                      <a:pt x="370" y="46"/>
                    </a:lnTo>
                    <a:lnTo>
                      <a:pt x="358" y="68"/>
                    </a:lnTo>
                    <a:lnTo>
                      <a:pt x="346" y="90"/>
                    </a:lnTo>
                    <a:lnTo>
                      <a:pt x="316" y="134"/>
                    </a:lnTo>
                    <a:lnTo>
                      <a:pt x="282" y="178"/>
                    </a:lnTo>
                    <a:lnTo>
                      <a:pt x="212" y="264"/>
                    </a:lnTo>
                    <a:lnTo>
                      <a:pt x="182" y="308"/>
                    </a:lnTo>
                    <a:lnTo>
                      <a:pt x="154" y="350"/>
                    </a:lnTo>
                    <a:lnTo>
                      <a:pt x="124" y="398"/>
                    </a:lnTo>
                    <a:lnTo>
                      <a:pt x="96" y="448"/>
                    </a:lnTo>
                    <a:lnTo>
                      <a:pt x="68" y="500"/>
                    </a:lnTo>
                    <a:lnTo>
                      <a:pt x="44" y="554"/>
                    </a:lnTo>
                    <a:lnTo>
                      <a:pt x="34" y="582"/>
                    </a:lnTo>
                    <a:lnTo>
                      <a:pt x="24" y="608"/>
                    </a:lnTo>
                    <a:lnTo>
                      <a:pt x="16" y="636"/>
                    </a:lnTo>
                    <a:lnTo>
                      <a:pt x="8" y="664"/>
                    </a:lnTo>
                    <a:lnTo>
                      <a:pt x="4" y="692"/>
                    </a:lnTo>
                    <a:lnTo>
                      <a:pt x="0" y="720"/>
                    </a:lnTo>
                    <a:lnTo>
                      <a:pt x="0" y="750"/>
                    </a:lnTo>
                    <a:lnTo>
                      <a:pt x="0" y="778"/>
                    </a:lnTo>
                    <a:lnTo>
                      <a:pt x="6" y="780"/>
                    </a:lnTo>
                    <a:lnTo>
                      <a:pt x="14" y="780"/>
                    </a:lnTo>
                    <a:lnTo>
                      <a:pt x="20" y="778"/>
                    </a:lnTo>
                    <a:lnTo>
                      <a:pt x="28" y="774"/>
                    </a:lnTo>
                    <a:lnTo>
                      <a:pt x="42" y="762"/>
                    </a:lnTo>
                    <a:lnTo>
                      <a:pt x="58" y="744"/>
                    </a:lnTo>
                    <a:lnTo>
                      <a:pt x="74" y="720"/>
                    </a:lnTo>
                    <a:lnTo>
                      <a:pt x="92" y="692"/>
                    </a:lnTo>
                    <a:lnTo>
                      <a:pt x="126" y="630"/>
                    </a:lnTo>
                    <a:lnTo>
                      <a:pt x="160" y="562"/>
                    </a:lnTo>
                    <a:lnTo>
                      <a:pt x="192" y="500"/>
                    </a:lnTo>
                    <a:lnTo>
                      <a:pt x="218" y="446"/>
                    </a:lnTo>
                    <a:lnTo>
                      <a:pt x="230" y="426"/>
                    </a:lnTo>
                    <a:lnTo>
                      <a:pt x="240" y="412"/>
                    </a:lnTo>
                    <a:lnTo>
                      <a:pt x="388" y="228"/>
                    </a:lnTo>
                    <a:lnTo>
                      <a:pt x="460" y="134"/>
                    </a:lnTo>
                    <a:lnTo>
                      <a:pt x="496" y="86"/>
                    </a:lnTo>
                    <a:lnTo>
                      <a:pt x="530" y="3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35" name="Freeform 26"/>
              <p:cNvSpPr>
                <a:spLocks/>
              </p:cNvSpPr>
              <p:nvPr userDrawn="1"/>
            </p:nvSpPr>
            <p:spPr bwMode="auto">
              <a:xfrm>
                <a:off x="1295" y="-2147"/>
                <a:ext cx="520" cy="780"/>
              </a:xfrm>
              <a:custGeom>
                <a:avLst/>
                <a:gdLst>
                  <a:gd name="T0" fmla="*/ 267 w 530"/>
                  <a:gd name="T1" fmla="*/ 0 h 780"/>
                  <a:gd name="T2" fmla="*/ 267 w 530"/>
                  <a:gd name="T3" fmla="*/ 0 h 780"/>
                  <a:gd name="T4" fmla="*/ 260 w 530"/>
                  <a:gd name="T5" fmla="*/ 22 h 780"/>
                  <a:gd name="T6" fmla="*/ 253 w 530"/>
                  <a:gd name="T7" fmla="*/ 46 h 780"/>
                  <a:gd name="T8" fmla="*/ 245 w 530"/>
                  <a:gd name="T9" fmla="*/ 68 h 780"/>
                  <a:gd name="T10" fmla="*/ 236 w 530"/>
                  <a:gd name="T11" fmla="*/ 90 h 780"/>
                  <a:gd name="T12" fmla="*/ 216 w 530"/>
                  <a:gd name="T13" fmla="*/ 134 h 780"/>
                  <a:gd name="T14" fmla="*/ 193 w 530"/>
                  <a:gd name="T15" fmla="*/ 178 h 780"/>
                  <a:gd name="T16" fmla="*/ 145 w 530"/>
                  <a:gd name="T17" fmla="*/ 264 h 780"/>
                  <a:gd name="T18" fmla="*/ 125 w 530"/>
                  <a:gd name="T19" fmla="*/ 308 h 780"/>
                  <a:gd name="T20" fmla="*/ 106 w 530"/>
                  <a:gd name="T21" fmla="*/ 350 h 780"/>
                  <a:gd name="T22" fmla="*/ 106 w 530"/>
                  <a:gd name="T23" fmla="*/ 350 h 780"/>
                  <a:gd name="T24" fmla="*/ 84 w 530"/>
                  <a:gd name="T25" fmla="*/ 398 h 780"/>
                  <a:gd name="T26" fmla="*/ 67 w 530"/>
                  <a:gd name="T27" fmla="*/ 448 h 780"/>
                  <a:gd name="T28" fmla="*/ 48 w 530"/>
                  <a:gd name="T29" fmla="*/ 500 h 780"/>
                  <a:gd name="T30" fmla="*/ 26 w 530"/>
                  <a:gd name="T31" fmla="*/ 554 h 780"/>
                  <a:gd name="T32" fmla="*/ 26 w 530"/>
                  <a:gd name="T33" fmla="*/ 582 h 780"/>
                  <a:gd name="T34" fmla="*/ 24 w 530"/>
                  <a:gd name="T35" fmla="*/ 608 h 780"/>
                  <a:gd name="T36" fmla="*/ 16 w 530"/>
                  <a:gd name="T37" fmla="*/ 636 h 780"/>
                  <a:gd name="T38" fmla="*/ 8 w 530"/>
                  <a:gd name="T39" fmla="*/ 664 h 780"/>
                  <a:gd name="T40" fmla="*/ 4 w 530"/>
                  <a:gd name="T41" fmla="*/ 692 h 780"/>
                  <a:gd name="T42" fmla="*/ 0 w 530"/>
                  <a:gd name="T43" fmla="*/ 720 h 780"/>
                  <a:gd name="T44" fmla="*/ 0 w 530"/>
                  <a:gd name="T45" fmla="*/ 750 h 780"/>
                  <a:gd name="T46" fmla="*/ 0 w 530"/>
                  <a:gd name="T47" fmla="*/ 778 h 780"/>
                  <a:gd name="T48" fmla="*/ 0 w 530"/>
                  <a:gd name="T49" fmla="*/ 778 h 780"/>
                  <a:gd name="T50" fmla="*/ 6 w 530"/>
                  <a:gd name="T51" fmla="*/ 780 h 780"/>
                  <a:gd name="T52" fmla="*/ 14 w 530"/>
                  <a:gd name="T53" fmla="*/ 780 h 780"/>
                  <a:gd name="T54" fmla="*/ 20 w 530"/>
                  <a:gd name="T55" fmla="*/ 778 h 780"/>
                  <a:gd name="T56" fmla="*/ 26 w 530"/>
                  <a:gd name="T57" fmla="*/ 774 h 780"/>
                  <a:gd name="T58" fmla="*/ 26 w 530"/>
                  <a:gd name="T59" fmla="*/ 762 h 780"/>
                  <a:gd name="T60" fmla="*/ 38 w 530"/>
                  <a:gd name="T61" fmla="*/ 744 h 780"/>
                  <a:gd name="T62" fmla="*/ 54 w 530"/>
                  <a:gd name="T63" fmla="*/ 720 h 780"/>
                  <a:gd name="T64" fmla="*/ 65 w 530"/>
                  <a:gd name="T65" fmla="*/ 692 h 780"/>
                  <a:gd name="T66" fmla="*/ 86 w 530"/>
                  <a:gd name="T67" fmla="*/ 630 h 780"/>
                  <a:gd name="T68" fmla="*/ 110 w 530"/>
                  <a:gd name="T69" fmla="*/ 562 h 780"/>
                  <a:gd name="T70" fmla="*/ 130 w 530"/>
                  <a:gd name="T71" fmla="*/ 500 h 780"/>
                  <a:gd name="T72" fmla="*/ 149 w 530"/>
                  <a:gd name="T73" fmla="*/ 446 h 780"/>
                  <a:gd name="T74" fmla="*/ 158 w 530"/>
                  <a:gd name="T75" fmla="*/ 426 h 780"/>
                  <a:gd name="T76" fmla="*/ 165 w 530"/>
                  <a:gd name="T77" fmla="*/ 412 h 780"/>
                  <a:gd name="T78" fmla="*/ 165 w 530"/>
                  <a:gd name="T79" fmla="*/ 412 h 780"/>
                  <a:gd name="T80" fmla="*/ 266 w 530"/>
                  <a:gd name="T81" fmla="*/ 228 h 780"/>
                  <a:gd name="T82" fmla="*/ 314 w 530"/>
                  <a:gd name="T83" fmla="*/ 134 h 780"/>
                  <a:gd name="T84" fmla="*/ 338 w 530"/>
                  <a:gd name="T85" fmla="*/ 86 h 780"/>
                  <a:gd name="T86" fmla="*/ 362 w 530"/>
                  <a:gd name="T87" fmla="*/ 38 h 7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30" h="780">
                    <a:moveTo>
                      <a:pt x="390" y="0"/>
                    </a:moveTo>
                    <a:lnTo>
                      <a:pt x="390" y="0"/>
                    </a:lnTo>
                    <a:lnTo>
                      <a:pt x="380" y="22"/>
                    </a:lnTo>
                    <a:lnTo>
                      <a:pt x="370" y="46"/>
                    </a:lnTo>
                    <a:lnTo>
                      <a:pt x="358" y="68"/>
                    </a:lnTo>
                    <a:lnTo>
                      <a:pt x="346" y="90"/>
                    </a:lnTo>
                    <a:lnTo>
                      <a:pt x="316" y="134"/>
                    </a:lnTo>
                    <a:lnTo>
                      <a:pt x="282" y="178"/>
                    </a:lnTo>
                    <a:lnTo>
                      <a:pt x="212" y="264"/>
                    </a:lnTo>
                    <a:lnTo>
                      <a:pt x="182" y="308"/>
                    </a:lnTo>
                    <a:lnTo>
                      <a:pt x="154" y="350"/>
                    </a:lnTo>
                    <a:lnTo>
                      <a:pt x="124" y="398"/>
                    </a:lnTo>
                    <a:lnTo>
                      <a:pt x="96" y="448"/>
                    </a:lnTo>
                    <a:lnTo>
                      <a:pt x="68" y="500"/>
                    </a:lnTo>
                    <a:lnTo>
                      <a:pt x="44" y="554"/>
                    </a:lnTo>
                    <a:lnTo>
                      <a:pt x="34" y="582"/>
                    </a:lnTo>
                    <a:lnTo>
                      <a:pt x="24" y="608"/>
                    </a:lnTo>
                    <a:lnTo>
                      <a:pt x="16" y="636"/>
                    </a:lnTo>
                    <a:lnTo>
                      <a:pt x="8" y="664"/>
                    </a:lnTo>
                    <a:lnTo>
                      <a:pt x="4" y="692"/>
                    </a:lnTo>
                    <a:lnTo>
                      <a:pt x="0" y="720"/>
                    </a:lnTo>
                    <a:lnTo>
                      <a:pt x="0" y="750"/>
                    </a:lnTo>
                    <a:lnTo>
                      <a:pt x="0" y="778"/>
                    </a:lnTo>
                    <a:lnTo>
                      <a:pt x="6" y="780"/>
                    </a:lnTo>
                    <a:lnTo>
                      <a:pt x="14" y="780"/>
                    </a:lnTo>
                    <a:lnTo>
                      <a:pt x="20" y="778"/>
                    </a:lnTo>
                    <a:lnTo>
                      <a:pt x="28" y="774"/>
                    </a:lnTo>
                    <a:lnTo>
                      <a:pt x="42" y="762"/>
                    </a:lnTo>
                    <a:lnTo>
                      <a:pt x="58" y="744"/>
                    </a:lnTo>
                    <a:lnTo>
                      <a:pt x="74" y="720"/>
                    </a:lnTo>
                    <a:lnTo>
                      <a:pt x="92" y="692"/>
                    </a:lnTo>
                    <a:lnTo>
                      <a:pt x="126" y="630"/>
                    </a:lnTo>
                    <a:lnTo>
                      <a:pt x="160" y="562"/>
                    </a:lnTo>
                    <a:lnTo>
                      <a:pt x="192" y="500"/>
                    </a:lnTo>
                    <a:lnTo>
                      <a:pt x="218" y="446"/>
                    </a:lnTo>
                    <a:lnTo>
                      <a:pt x="230" y="426"/>
                    </a:lnTo>
                    <a:lnTo>
                      <a:pt x="240" y="412"/>
                    </a:lnTo>
                    <a:lnTo>
                      <a:pt x="388" y="228"/>
                    </a:lnTo>
                    <a:lnTo>
                      <a:pt x="460" y="134"/>
                    </a:lnTo>
                    <a:lnTo>
                      <a:pt x="496" y="86"/>
                    </a:lnTo>
                    <a:lnTo>
                      <a:pt x="53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36" name="Freeform 27"/>
              <p:cNvSpPr>
                <a:spLocks/>
              </p:cNvSpPr>
              <p:nvPr userDrawn="1"/>
            </p:nvSpPr>
            <p:spPr bwMode="auto">
              <a:xfrm>
                <a:off x="1655" y="-1967"/>
                <a:ext cx="480" cy="780"/>
              </a:xfrm>
              <a:custGeom>
                <a:avLst/>
                <a:gdLst>
                  <a:gd name="T0" fmla="*/ 262 w 488"/>
                  <a:gd name="T1" fmla="*/ 0 h 776"/>
                  <a:gd name="T2" fmla="*/ 262 w 488"/>
                  <a:gd name="T3" fmla="*/ 0 h 776"/>
                  <a:gd name="T4" fmla="*/ 250 w 488"/>
                  <a:gd name="T5" fmla="*/ 38 h 776"/>
                  <a:gd name="T6" fmla="*/ 237 w 488"/>
                  <a:gd name="T7" fmla="*/ 74 h 776"/>
                  <a:gd name="T8" fmla="*/ 219 w 488"/>
                  <a:gd name="T9" fmla="*/ 132 h 776"/>
                  <a:gd name="T10" fmla="*/ 204 w 488"/>
                  <a:gd name="T11" fmla="*/ 168 h 776"/>
                  <a:gd name="T12" fmla="*/ 173 w 488"/>
                  <a:gd name="T13" fmla="*/ 242 h 776"/>
                  <a:gd name="T14" fmla="*/ 156 w 488"/>
                  <a:gd name="T15" fmla="*/ 278 h 776"/>
                  <a:gd name="T16" fmla="*/ 142 w 488"/>
                  <a:gd name="T17" fmla="*/ 334 h 776"/>
                  <a:gd name="T18" fmla="*/ 142 w 488"/>
                  <a:gd name="T19" fmla="*/ 334 h 776"/>
                  <a:gd name="T20" fmla="*/ 128 w 488"/>
                  <a:gd name="T21" fmla="*/ 380 h 776"/>
                  <a:gd name="T22" fmla="*/ 110 w 488"/>
                  <a:gd name="T23" fmla="*/ 424 h 776"/>
                  <a:gd name="T24" fmla="*/ 73 w 488"/>
                  <a:gd name="T25" fmla="*/ 525 h 776"/>
                  <a:gd name="T26" fmla="*/ 50 w 488"/>
                  <a:gd name="T27" fmla="*/ 576 h 776"/>
                  <a:gd name="T28" fmla="*/ 30 w 488"/>
                  <a:gd name="T29" fmla="*/ 622 h 776"/>
                  <a:gd name="T30" fmla="*/ 28 w 488"/>
                  <a:gd name="T31" fmla="*/ 668 h 776"/>
                  <a:gd name="T32" fmla="*/ 20 w 488"/>
                  <a:gd name="T33" fmla="*/ 693 h 776"/>
                  <a:gd name="T34" fmla="*/ 14 w 488"/>
                  <a:gd name="T35" fmla="*/ 725 h 776"/>
                  <a:gd name="T36" fmla="*/ 14 w 488"/>
                  <a:gd name="T37" fmla="*/ 725 h 776"/>
                  <a:gd name="T38" fmla="*/ 8 w 488"/>
                  <a:gd name="T39" fmla="*/ 755 h 776"/>
                  <a:gd name="T40" fmla="*/ 2 w 488"/>
                  <a:gd name="T41" fmla="*/ 780 h 776"/>
                  <a:gd name="T42" fmla="*/ 0 w 488"/>
                  <a:gd name="T43" fmla="*/ 804 h 776"/>
                  <a:gd name="T44" fmla="*/ 0 w 488"/>
                  <a:gd name="T45" fmla="*/ 826 h 776"/>
                  <a:gd name="T46" fmla="*/ 2 w 488"/>
                  <a:gd name="T47" fmla="*/ 836 h 776"/>
                  <a:gd name="T48" fmla="*/ 4 w 488"/>
                  <a:gd name="T49" fmla="*/ 844 h 776"/>
                  <a:gd name="T50" fmla="*/ 10 w 488"/>
                  <a:gd name="T51" fmla="*/ 850 h 776"/>
                  <a:gd name="T52" fmla="*/ 16 w 488"/>
                  <a:gd name="T53" fmla="*/ 854 h 776"/>
                  <a:gd name="T54" fmla="*/ 24 w 488"/>
                  <a:gd name="T55" fmla="*/ 856 h 776"/>
                  <a:gd name="T56" fmla="*/ 30 w 488"/>
                  <a:gd name="T57" fmla="*/ 856 h 776"/>
                  <a:gd name="T58" fmla="*/ 30 w 488"/>
                  <a:gd name="T59" fmla="*/ 852 h 776"/>
                  <a:gd name="T60" fmla="*/ 42 w 488"/>
                  <a:gd name="T61" fmla="*/ 844 h 776"/>
                  <a:gd name="T62" fmla="*/ 42 w 488"/>
                  <a:gd name="T63" fmla="*/ 844 h 776"/>
                  <a:gd name="T64" fmla="*/ 50 w 488"/>
                  <a:gd name="T65" fmla="*/ 840 h 776"/>
                  <a:gd name="T66" fmla="*/ 58 w 488"/>
                  <a:gd name="T67" fmla="*/ 832 h 776"/>
                  <a:gd name="T68" fmla="*/ 71 w 488"/>
                  <a:gd name="T69" fmla="*/ 816 h 776"/>
                  <a:gd name="T70" fmla="*/ 77 w 488"/>
                  <a:gd name="T71" fmla="*/ 796 h 776"/>
                  <a:gd name="T72" fmla="*/ 82 w 488"/>
                  <a:gd name="T73" fmla="*/ 774 h 776"/>
                  <a:gd name="T74" fmla="*/ 90 w 488"/>
                  <a:gd name="T75" fmla="*/ 720 h 776"/>
                  <a:gd name="T76" fmla="*/ 104 w 488"/>
                  <a:gd name="T77" fmla="*/ 672 h 776"/>
                  <a:gd name="T78" fmla="*/ 104 w 488"/>
                  <a:gd name="T79" fmla="*/ 672 h 776"/>
                  <a:gd name="T80" fmla="*/ 118 w 488"/>
                  <a:gd name="T81" fmla="*/ 632 h 776"/>
                  <a:gd name="T82" fmla="*/ 132 w 488"/>
                  <a:gd name="T83" fmla="*/ 592 h 776"/>
                  <a:gd name="T84" fmla="*/ 161 w 488"/>
                  <a:gd name="T85" fmla="*/ 498 h 776"/>
                  <a:gd name="T86" fmla="*/ 195 w 488"/>
                  <a:gd name="T87" fmla="*/ 418 h 776"/>
                  <a:gd name="T88" fmla="*/ 229 w 488"/>
                  <a:gd name="T89" fmla="*/ 344 h 776"/>
                  <a:gd name="T90" fmla="*/ 229 w 488"/>
                  <a:gd name="T91" fmla="*/ 344 h 776"/>
                  <a:gd name="T92" fmla="*/ 290 w 488"/>
                  <a:gd name="T93" fmla="*/ 192 h 776"/>
                  <a:gd name="T94" fmla="*/ 322 w 488"/>
                  <a:gd name="T95" fmla="*/ 126 h 776"/>
                  <a:gd name="T96" fmla="*/ 336 w 488"/>
                  <a:gd name="T97" fmla="*/ 78 h 776"/>
                  <a:gd name="T98" fmla="*/ 351 w 488"/>
                  <a:gd name="T99" fmla="*/ 54 h 776"/>
                  <a:gd name="T100" fmla="*/ 262 w 488"/>
                  <a:gd name="T101" fmla="*/ 0 h 77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88" h="776">
                    <a:moveTo>
                      <a:pt x="364" y="0"/>
                    </a:moveTo>
                    <a:lnTo>
                      <a:pt x="364" y="0"/>
                    </a:lnTo>
                    <a:lnTo>
                      <a:pt x="348" y="38"/>
                    </a:lnTo>
                    <a:lnTo>
                      <a:pt x="328" y="74"/>
                    </a:lnTo>
                    <a:lnTo>
                      <a:pt x="306" y="112"/>
                    </a:lnTo>
                    <a:lnTo>
                      <a:pt x="284" y="148"/>
                    </a:lnTo>
                    <a:lnTo>
                      <a:pt x="240" y="222"/>
                    </a:lnTo>
                    <a:lnTo>
                      <a:pt x="218" y="258"/>
                    </a:lnTo>
                    <a:lnTo>
                      <a:pt x="198" y="294"/>
                    </a:lnTo>
                    <a:lnTo>
                      <a:pt x="176" y="340"/>
                    </a:lnTo>
                    <a:lnTo>
                      <a:pt x="150" y="384"/>
                    </a:lnTo>
                    <a:lnTo>
                      <a:pt x="96" y="472"/>
                    </a:lnTo>
                    <a:lnTo>
                      <a:pt x="70" y="516"/>
                    </a:lnTo>
                    <a:lnTo>
                      <a:pt x="48" y="562"/>
                    </a:lnTo>
                    <a:lnTo>
                      <a:pt x="28" y="608"/>
                    </a:lnTo>
                    <a:lnTo>
                      <a:pt x="20" y="630"/>
                    </a:lnTo>
                    <a:lnTo>
                      <a:pt x="14" y="654"/>
                    </a:lnTo>
                    <a:lnTo>
                      <a:pt x="8" y="676"/>
                    </a:lnTo>
                    <a:lnTo>
                      <a:pt x="2" y="700"/>
                    </a:lnTo>
                    <a:lnTo>
                      <a:pt x="0" y="724"/>
                    </a:lnTo>
                    <a:lnTo>
                      <a:pt x="0" y="746"/>
                    </a:lnTo>
                    <a:lnTo>
                      <a:pt x="2" y="756"/>
                    </a:lnTo>
                    <a:lnTo>
                      <a:pt x="4" y="764"/>
                    </a:lnTo>
                    <a:lnTo>
                      <a:pt x="10" y="770"/>
                    </a:lnTo>
                    <a:lnTo>
                      <a:pt x="16" y="774"/>
                    </a:lnTo>
                    <a:lnTo>
                      <a:pt x="24" y="776"/>
                    </a:lnTo>
                    <a:lnTo>
                      <a:pt x="34" y="776"/>
                    </a:lnTo>
                    <a:lnTo>
                      <a:pt x="46" y="772"/>
                    </a:lnTo>
                    <a:lnTo>
                      <a:pt x="62" y="764"/>
                    </a:lnTo>
                    <a:lnTo>
                      <a:pt x="70" y="760"/>
                    </a:lnTo>
                    <a:lnTo>
                      <a:pt x="78" y="752"/>
                    </a:lnTo>
                    <a:lnTo>
                      <a:pt x="92" y="736"/>
                    </a:lnTo>
                    <a:lnTo>
                      <a:pt x="104" y="716"/>
                    </a:lnTo>
                    <a:lnTo>
                      <a:pt x="114" y="694"/>
                    </a:lnTo>
                    <a:lnTo>
                      <a:pt x="130" y="650"/>
                    </a:lnTo>
                    <a:lnTo>
                      <a:pt x="144" y="612"/>
                    </a:lnTo>
                    <a:lnTo>
                      <a:pt x="162" y="572"/>
                    </a:lnTo>
                    <a:lnTo>
                      <a:pt x="182" y="532"/>
                    </a:lnTo>
                    <a:lnTo>
                      <a:pt x="224" y="454"/>
                    </a:lnTo>
                    <a:lnTo>
                      <a:pt x="270" y="378"/>
                    </a:lnTo>
                    <a:lnTo>
                      <a:pt x="318" y="304"/>
                    </a:lnTo>
                    <a:lnTo>
                      <a:pt x="404" y="172"/>
                    </a:lnTo>
                    <a:lnTo>
                      <a:pt x="448" y="106"/>
                    </a:lnTo>
                    <a:lnTo>
                      <a:pt x="468" y="78"/>
                    </a:lnTo>
                    <a:lnTo>
                      <a:pt x="488" y="54"/>
                    </a:lnTo>
                    <a:lnTo>
                      <a:pt x="36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37" name="Freeform 28"/>
              <p:cNvSpPr>
                <a:spLocks/>
              </p:cNvSpPr>
              <p:nvPr userDrawn="1"/>
            </p:nvSpPr>
            <p:spPr bwMode="auto">
              <a:xfrm>
                <a:off x="1655" y="-1967"/>
                <a:ext cx="480" cy="780"/>
              </a:xfrm>
              <a:custGeom>
                <a:avLst/>
                <a:gdLst>
                  <a:gd name="T0" fmla="*/ 262 w 488"/>
                  <a:gd name="T1" fmla="*/ 0 h 776"/>
                  <a:gd name="T2" fmla="*/ 262 w 488"/>
                  <a:gd name="T3" fmla="*/ 0 h 776"/>
                  <a:gd name="T4" fmla="*/ 250 w 488"/>
                  <a:gd name="T5" fmla="*/ 38 h 776"/>
                  <a:gd name="T6" fmla="*/ 237 w 488"/>
                  <a:gd name="T7" fmla="*/ 74 h 776"/>
                  <a:gd name="T8" fmla="*/ 219 w 488"/>
                  <a:gd name="T9" fmla="*/ 132 h 776"/>
                  <a:gd name="T10" fmla="*/ 204 w 488"/>
                  <a:gd name="T11" fmla="*/ 168 h 776"/>
                  <a:gd name="T12" fmla="*/ 173 w 488"/>
                  <a:gd name="T13" fmla="*/ 242 h 776"/>
                  <a:gd name="T14" fmla="*/ 156 w 488"/>
                  <a:gd name="T15" fmla="*/ 278 h 776"/>
                  <a:gd name="T16" fmla="*/ 142 w 488"/>
                  <a:gd name="T17" fmla="*/ 334 h 776"/>
                  <a:gd name="T18" fmla="*/ 142 w 488"/>
                  <a:gd name="T19" fmla="*/ 334 h 776"/>
                  <a:gd name="T20" fmla="*/ 128 w 488"/>
                  <a:gd name="T21" fmla="*/ 380 h 776"/>
                  <a:gd name="T22" fmla="*/ 110 w 488"/>
                  <a:gd name="T23" fmla="*/ 424 h 776"/>
                  <a:gd name="T24" fmla="*/ 73 w 488"/>
                  <a:gd name="T25" fmla="*/ 525 h 776"/>
                  <a:gd name="T26" fmla="*/ 50 w 488"/>
                  <a:gd name="T27" fmla="*/ 576 h 776"/>
                  <a:gd name="T28" fmla="*/ 30 w 488"/>
                  <a:gd name="T29" fmla="*/ 622 h 776"/>
                  <a:gd name="T30" fmla="*/ 28 w 488"/>
                  <a:gd name="T31" fmla="*/ 668 h 776"/>
                  <a:gd name="T32" fmla="*/ 20 w 488"/>
                  <a:gd name="T33" fmla="*/ 693 h 776"/>
                  <a:gd name="T34" fmla="*/ 14 w 488"/>
                  <a:gd name="T35" fmla="*/ 725 h 776"/>
                  <a:gd name="T36" fmla="*/ 14 w 488"/>
                  <a:gd name="T37" fmla="*/ 725 h 776"/>
                  <a:gd name="T38" fmla="*/ 8 w 488"/>
                  <a:gd name="T39" fmla="*/ 755 h 776"/>
                  <a:gd name="T40" fmla="*/ 2 w 488"/>
                  <a:gd name="T41" fmla="*/ 780 h 776"/>
                  <a:gd name="T42" fmla="*/ 0 w 488"/>
                  <a:gd name="T43" fmla="*/ 804 h 776"/>
                  <a:gd name="T44" fmla="*/ 0 w 488"/>
                  <a:gd name="T45" fmla="*/ 826 h 776"/>
                  <a:gd name="T46" fmla="*/ 2 w 488"/>
                  <a:gd name="T47" fmla="*/ 836 h 776"/>
                  <a:gd name="T48" fmla="*/ 4 w 488"/>
                  <a:gd name="T49" fmla="*/ 844 h 776"/>
                  <a:gd name="T50" fmla="*/ 10 w 488"/>
                  <a:gd name="T51" fmla="*/ 850 h 776"/>
                  <a:gd name="T52" fmla="*/ 16 w 488"/>
                  <a:gd name="T53" fmla="*/ 854 h 776"/>
                  <a:gd name="T54" fmla="*/ 24 w 488"/>
                  <a:gd name="T55" fmla="*/ 856 h 776"/>
                  <a:gd name="T56" fmla="*/ 30 w 488"/>
                  <a:gd name="T57" fmla="*/ 856 h 776"/>
                  <a:gd name="T58" fmla="*/ 30 w 488"/>
                  <a:gd name="T59" fmla="*/ 852 h 776"/>
                  <a:gd name="T60" fmla="*/ 42 w 488"/>
                  <a:gd name="T61" fmla="*/ 844 h 776"/>
                  <a:gd name="T62" fmla="*/ 42 w 488"/>
                  <a:gd name="T63" fmla="*/ 844 h 776"/>
                  <a:gd name="T64" fmla="*/ 50 w 488"/>
                  <a:gd name="T65" fmla="*/ 840 h 776"/>
                  <a:gd name="T66" fmla="*/ 58 w 488"/>
                  <a:gd name="T67" fmla="*/ 832 h 776"/>
                  <a:gd name="T68" fmla="*/ 71 w 488"/>
                  <a:gd name="T69" fmla="*/ 816 h 776"/>
                  <a:gd name="T70" fmla="*/ 77 w 488"/>
                  <a:gd name="T71" fmla="*/ 796 h 776"/>
                  <a:gd name="T72" fmla="*/ 82 w 488"/>
                  <a:gd name="T73" fmla="*/ 774 h 776"/>
                  <a:gd name="T74" fmla="*/ 90 w 488"/>
                  <a:gd name="T75" fmla="*/ 720 h 776"/>
                  <a:gd name="T76" fmla="*/ 104 w 488"/>
                  <a:gd name="T77" fmla="*/ 672 h 776"/>
                  <a:gd name="T78" fmla="*/ 104 w 488"/>
                  <a:gd name="T79" fmla="*/ 672 h 776"/>
                  <a:gd name="T80" fmla="*/ 118 w 488"/>
                  <a:gd name="T81" fmla="*/ 632 h 776"/>
                  <a:gd name="T82" fmla="*/ 132 w 488"/>
                  <a:gd name="T83" fmla="*/ 592 h 776"/>
                  <a:gd name="T84" fmla="*/ 161 w 488"/>
                  <a:gd name="T85" fmla="*/ 498 h 776"/>
                  <a:gd name="T86" fmla="*/ 195 w 488"/>
                  <a:gd name="T87" fmla="*/ 418 h 776"/>
                  <a:gd name="T88" fmla="*/ 229 w 488"/>
                  <a:gd name="T89" fmla="*/ 344 h 776"/>
                  <a:gd name="T90" fmla="*/ 229 w 488"/>
                  <a:gd name="T91" fmla="*/ 344 h 776"/>
                  <a:gd name="T92" fmla="*/ 290 w 488"/>
                  <a:gd name="T93" fmla="*/ 192 h 776"/>
                  <a:gd name="T94" fmla="*/ 322 w 488"/>
                  <a:gd name="T95" fmla="*/ 126 h 776"/>
                  <a:gd name="T96" fmla="*/ 336 w 488"/>
                  <a:gd name="T97" fmla="*/ 78 h 776"/>
                  <a:gd name="T98" fmla="*/ 351 w 488"/>
                  <a:gd name="T99" fmla="*/ 54 h 77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88" h="776">
                    <a:moveTo>
                      <a:pt x="364" y="0"/>
                    </a:moveTo>
                    <a:lnTo>
                      <a:pt x="364" y="0"/>
                    </a:lnTo>
                    <a:lnTo>
                      <a:pt x="348" y="38"/>
                    </a:lnTo>
                    <a:lnTo>
                      <a:pt x="328" y="74"/>
                    </a:lnTo>
                    <a:lnTo>
                      <a:pt x="306" y="112"/>
                    </a:lnTo>
                    <a:lnTo>
                      <a:pt x="284" y="148"/>
                    </a:lnTo>
                    <a:lnTo>
                      <a:pt x="240" y="222"/>
                    </a:lnTo>
                    <a:lnTo>
                      <a:pt x="218" y="258"/>
                    </a:lnTo>
                    <a:lnTo>
                      <a:pt x="198" y="294"/>
                    </a:lnTo>
                    <a:lnTo>
                      <a:pt x="176" y="340"/>
                    </a:lnTo>
                    <a:lnTo>
                      <a:pt x="150" y="384"/>
                    </a:lnTo>
                    <a:lnTo>
                      <a:pt x="96" y="472"/>
                    </a:lnTo>
                    <a:lnTo>
                      <a:pt x="70" y="516"/>
                    </a:lnTo>
                    <a:lnTo>
                      <a:pt x="48" y="562"/>
                    </a:lnTo>
                    <a:lnTo>
                      <a:pt x="28" y="608"/>
                    </a:lnTo>
                    <a:lnTo>
                      <a:pt x="20" y="630"/>
                    </a:lnTo>
                    <a:lnTo>
                      <a:pt x="14" y="654"/>
                    </a:lnTo>
                    <a:lnTo>
                      <a:pt x="8" y="676"/>
                    </a:lnTo>
                    <a:lnTo>
                      <a:pt x="2" y="700"/>
                    </a:lnTo>
                    <a:lnTo>
                      <a:pt x="0" y="724"/>
                    </a:lnTo>
                    <a:lnTo>
                      <a:pt x="0" y="746"/>
                    </a:lnTo>
                    <a:lnTo>
                      <a:pt x="2" y="756"/>
                    </a:lnTo>
                    <a:lnTo>
                      <a:pt x="4" y="764"/>
                    </a:lnTo>
                    <a:lnTo>
                      <a:pt x="10" y="770"/>
                    </a:lnTo>
                    <a:lnTo>
                      <a:pt x="16" y="774"/>
                    </a:lnTo>
                    <a:lnTo>
                      <a:pt x="24" y="776"/>
                    </a:lnTo>
                    <a:lnTo>
                      <a:pt x="34" y="776"/>
                    </a:lnTo>
                    <a:lnTo>
                      <a:pt x="46" y="772"/>
                    </a:lnTo>
                    <a:lnTo>
                      <a:pt x="62" y="764"/>
                    </a:lnTo>
                    <a:lnTo>
                      <a:pt x="70" y="760"/>
                    </a:lnTo>
                    <a:lnTo>
                      <a:pt x="78" y="752"/>
                    </a:lnTo>
                    <a:lnTo>
                      <a:pt x="92" y="736"/>
                    </a:lnTo>
                    <a:lnTo>
                      <a:pt x="104" y="716"/>
                    </a:lnTo>
                    <a:lnTo>
                      <a:pt x="114" y="694"/>
                    </a:lnTo>
                    <a:lnTo>
                      <a:pt x="130" y="650"/>
                    </a:lnTo>
                    <a:lnTo>
                      <a:pt x="144" y="612"/>
                    </a:lnTo>
                    <a:lnTo>
                      <a:pt x="162" y="572"/>
                    </a:lnTo>
                    <a:lnTo>
                      <a:pt x="182" y="532"/>
                    </a:lnTo>
                    <a:lnTo>
                      <a:pt x="224" y="454"/>
                    </a:lnTo>
                    <a:lnTo>
                      <a:pt x="270" y="378"/>
                    </a:lnTo>
                    <a:lnTo>
                      <a:pt x="318" y="304"/>
                    </a:lnTo>
                    <a:lnTo>
                      <a:pt x="404" y="172"/>
                    </a:lnTo>
                    <a:lnTo>
                      <a:pt x="448" y="106"/>
                    </a:lnTo>
                    <a:lnTo>
                      <a:pt x="468" y="78"/>
                    </a:lnTo>
                    <a:lnTo>
                      <a:pt x="488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38" name="Freeform 29"/>
              <p:cNvSpPr>
                <a:spLocks/>
              </p:cNvSpPr>
              <p:nvPr userDrawn="1"/>
            </p:nvSpPr>
            <p:spPr bwMode="auto">
              <a:xfrm>
                <a:off x="2035" y="-1667"/>
                <a:ext cx="340" cy="700"/>
              </a:xfrm>
              <a:custGeom>
                <a:avLst/>
                <a:gdLst>
                  <a:gd name="T0" fmla="*/ 472 w 330"/>
                  <a:gd name="T1" fmla="*/ 0 h 694"/>
                  <a:gd name="T2" fmla="*/ 472 w 330"/>
                  <a:gd name="T3" fmla="*/ 0 h 694"/>
                  <a:gd name="T4" fmla="*/ 420 w 330"/>
                  <a:gd name="T5" fmla="*/ 28 h 694"/>
                  <a:gd name="T6" fmla="*/ 373 w 330"/>
                  <a:gd name="T7" fmla="*/ 80 h 694"/>
                  <a:gd name="T8" fmla="*/ 331 w 330"/>
                  <a:gd name="T9" fmla="*/ 114 h 694"/>
                  <a:gd name="T10" fmla="*/ 291 w 330"/>
                  <a:gd name="T11" fmla="*/ 148 h 694"/>
                  <a:gd name="T12" fmla="*/ 258 w 330"/>
                  <a:gd name="T13" fmla="*/ 190 h 694"/>
                  <a:gd name="T14" fmla="*/ 225 w 330"/>
                  <a:gd name="T15" fmla="*/ 238 h 694"/>
                  <a:gd name="T16" fmla="*/ 200 w 330"/>
                  <a:gd name="T17" fmla="*/ 276 h 694"/>
                  <a:gd name="T18" fmla="*/ 177 w 330"/>
                  <a:gd name="T19" fmla="*/ 326 h 694"/>
                  <a:gd name="T20" fmla="*/ 177 w 330"/>
                  <a:gd name="T21" fmla="*/ 326 h 694"/>
                  <a:gd name="T22" fmla="*/ 157 w 330"/>
                  <a:gd name="T23" fmla="*/ 374 h 694"/>
                  <a:gd name="T24" fmla="*/ 121 w 330"/>
                  <a:gd name="T25" fmla="*/ 422 h 694"/>
                  <a:gd name="T26" fmla="*/ 93 w 330"/>
                  <a:gd name="T27" fmla="*/ 483 h 694"/>
                  <a:gd name="T28" fmla="*/ 54 w 330"/>
                  <a:gd name="T29" fmla="*/ 537 h 694"/>
                  <a:gd name="T30" fmla="*/ 16 w 330"/>
                  <a:gd name="T31" fmla="*/ 597 h 694"/>
                  <a:gd name="T32" fmla="*/ 10 w 330"/>
                  <a:gd name="T33" fmla="*/ 626 h 694"/>
                  <a:gd name="T34" fmla="*/ 4 w 330"/>
                  <a:gd name="T35" fmla="*/ 652 h 694"/>
                  <a:gd name="T36" fmla="*/ 0 w 330"/>
                  <a:gd name="T37" fmla="*/ 681 h 694"/>
                  <a:gd name="T38" fmla="*/ 0 w 330"/>
                  <a:gd name="T39" fmla="*/ 707 h 694"/>
                  <a:gd name="T40" fmla="*/ 0 w 330"/>
                  <a:gd name="T41" fmla="*/ 734 h 694"/>
                  <a:gd name="T42" fmla="*/ 4 w 330"/>
                  <a:gd name="T43" fmla="*/ 759 h 694"/>
                  <a:gd name="T44" fmla="*/ 4 w 330"/>
                  <a:gd name="T45" fmla="*/ 759 h 694"/>
                  <a:gd name="T46" fmla="*/ 12 w 330"/>
                  <a:gd name="T47" fmla="*/ 791 h 694"/>
                  <a:gd name="T48" fmla="*/ 16 w 330"/>
                  <a:gd name="T49" fmla="*/ 803 h 694"/>
                  <a:gd name="T50" fmla="*/ 40 w 330"/>
                  <a:gd name="T51" fmla="*/ 812 h 694"/>
                  <a:gd name="T52" fmla="*/ 46 w 330"/>
                  <a:gd name="T53" fmla="*/ 819 h 694"/>
                  <a:gd name="T54" fmla="*/ 50 w 330"/>
                  <a:gd name="T55" fmla="*/ 824 h 694"/>
                  <a:gd name="T56" fmla="*/ 62 w 330"/>
                  <a:gd name="T57" fmla="*/ 824 h 694"/>
                  <a:gd name="T58" fmla="*/ 74 w 330"/>
                  <a:gd name="T59" fmla="*/ 824 h 694"/>
                  <a:gd name="T60" fmla="*/ 87 w 330"/>
                  <a:gd name="T61" fmla="*/ 822 h 694"/>
                  <a:gd name="T62" fmla="*/ 99 w 330"/>
                  <a:gd name="T63" fmla="*/ 817 h 694"/>
                  <a:gd name="T64" fmla="*/ 117 w 330"/>
                  <a:gd name="T65" fmla="*/ 803 h 694"/>
                  <a:gd name="T66" fmla="*/ 141 w 330"/>
                  <a:gd name="T67" fmla="*/ 782 h 694"/>
                  <a:gd name="T68" fmla="*/ 164 w 330"/>
                  <a:gd name="T69" fmla="*/ 759 h 694"/>
                  <a:gd name="T70" fmla="*/ 184 w 330"/>
                  <a:gd name="T71" fmla="*/ 729 h 694"/>
                  <a:gd name="T72" fmla="*/ 208 w 330"/>
                  <a:gd name="T73" fmla="*/ 698 h 694"/>
                  <a:gd name="T74" fmla="*/ 246 w 330"/>
                  <a:gd name="T75" fmla="*/ 636 h 694"/>
                  <a:gd name="T76" fmla="*/ 277 w 330"/>
                  <a:gd name="T77" fmla="*/ 582 h 694"/>
                  <a:gd name="T78" fmla="*/ 291 w 330"/>
                  <a:gd name="T79" fmla="*/ 544 h 694"/>
                  <a:gd name="T80" fmla="*/ 291 w 330"/>
                  <a:gd name="T81" fmla="*/ 544 h 694"/>
                  <a:gd name="T82" fmla="*/ 322 w 330"/>
                  <a:gd name="T83" fmla="*/ 486 h 694"/>
                  <a:gd name="T84" fmla="*/ 355 w 330"/>
                  <a:gd name="T85" fmla="*/ 417 h 694"/>
                  <a:gd name="T86" fmla="*/ 394 w 330"/>
                  <a:gd name="T87" fmla="*/ 364 h 694"/>
                  <a:gd name="T88" fmla="*/ 432 w 330"/>
                  <a:gd name="T89" fmla="*/ 296 h 694"/>
                  <a:gd name="T90" fmla="*/ 516 w 330"/>
                  <a:gd name="T91" fmla="*/ 174 h 694"/>
                  <a:gd name="T92" fmla="*/ 600 w 330"/>
                  <a:gd name="T93" fmla="*/ 54 h 694"/>
                  <a:gd name="T94" fmla="*/ 472 w 330"/>
                  <a:gd name="T95" fmla="*/ 0 h 6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30" h="694">
                    <a:moveTo>
                      <a:pt x="260" y="0"/>
                    </a:moveTo>
                    <a:lnTo>
                      <a:pt x="260" y="0"/>
                    </a:lnTo>
                    <a:lnTo>
                      <a:pt x="232" y="28"/>
                    </a:lnTo>
                    <a:lnTo>
                      <a:pt x="206" y="60"/>
                    </a:lnTo>
                    <a:lnTo>
                      <a:pt x="182" y="94"/>
                    </a:lnTo>
                    <a:lnTo>
                      <a:pt x="160" y="128"/>
                    </a:lnTo>
                    <a:lnTo>
                      <a:pt x="142" y="162"/>
                    </a:lnTo>
                    <a:lnTo>
                      <a:pt x="124" y="198"/>
                    </a:lnTo>
                    <a:lnTo>
                      <a:pt x="110" y="236"/>
                    </a:lnTo>
                    <a:lnTo>
                      <a:pt x="98" y="274"/>
                    </a:lnTo>
                    <a:lnTo>
                      <a:pt x="86" y="314"/>
                    </a:lnTo>
                    <a:lnTo>
                      <a:pt x="68" y="358"/>
                    </a:lnTo>
                    <a:lnTo>
                      <a:pt x="50" y="404"/>
                    </a:lnTo>
                    <a:lnTo>
                      <a:pt x="32" y="454"/>
                    </a:lnTo>
                    <a:lnTo>
                      <a:pt x="16" y="502"/>
                    </a:lnTo>
                    <a:lnTo>
                      <a:pt x="10" y="526"/>
                    </a:lnTo>
                    <a:lnTo>
                      <a:pt x="4" y="550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18"/>
                    </a:lnTo>
                    <a:lnTo>
                      <a:pt x="4" y="638"/>
                    </a:lnTo>
                    <a:lnTo>
                      <a:pt x="12" y="666"/>
                    </a:lnTo>
                    <a:lnTo>
                      <a:pt x="16" y="676"/>
                    </a:lnTo>
                    <a:lnTo>
                      <a:pt x="20" y="684"/>
                    </a:lnTo>
                    <a:lnTo>
                      <a:pt x="26" y="690"/>
                    </a:lnTo>
                    <a:lnTo>
                      <a:pt x="30" y="694"/>
                    </a:lnTo>
                    <a:lnTo>
                      <a:pt x="36" y="694"/>
                    </a:lnTo>
                    <a:lnTo>
                      <a:pt x="42" y="694"/>
                    </a:lnTo>
                    <a:lnTo>
                      <a:pt x="48" y="692"/>
                    </a:lnTo>
                    <a:lnTo>
                      <a:pt x="54" y="688"/>
                    </a:lnTo>
                    <a:lnTo>
                      <a:pt x="66" y="676"/>
                    </a:lnTo>
                    <a:lnTo>
                      <a:pt x="78" y="658"/>
                    </a:lnTo>
                    <a:lnTo>
                      <a:pt x="90" y="638"/>
                    </a:lnTo>
                    <a:lnTo>
                      <a:pt x="102" y="614"/>
                    </a:lnTo>
                    <a:lnTo>
                      <a:pt x="114" y="588"/>
                    </a:lnTo>
                    <a:lnTo>
                      <a:pt x="136" y="536"/>
                    </a:lnTo>
                    <a:lnTo>
                      <a:pt x="152" y="490"/>
                    </a:lnTo>
                    <a:lnTo>
                      <a:pt x="160" y="460"/>
                    </a:lnTo>
                    <a:lnTo>
                      <a:pt x="178" y="406"/>
                    </a:lnTo>
                    <a:lnTo>
                      <a:pt x="196" y="354"/>
                    </a:lnTo>
                    <a:lnTo>
                      <a:pt x="216" y="304"/>
                    </a:lnTo>
                    <a:lnTo>
                      <a:pt x="238" y="254"/>
                    </a:lnTo>
                    <a:lnTo>
                      <a:pt x="284" y="154"/>
                    </a:lnTo>
                    <a:lnTo>
                      <a:pt x="330" y="54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39" name="Freeform 30"/>
              <p:cNvSpPr>
                <a:spLocks/>
              </p:cNvSpPr>
              <p:nvPr userDrawn="1"/>
            </p:nvSpPr>
            <p:spPr bwMode="auto">
              <a:xfrm>
                <a:off x="2035" y="-1667"/>
                <a:ext cx="340" cy="700"/>
              </a:xfrm>
              <a:custGeom>
                <a:avLst/>
                <a:gdLst>
                  <a:gd name="T0" fmla="*/ 472 w 330"/>
                  <a:gd name="T1" fmla="*/ 0 h 694"/>
                  <a:gd name="T2" fmla="*/ 472 w 330"/>
                  <a:gd name="T3" fmla="*/ 0 h 694"/>
                  <a:gd name="T4" fmla="*/ 420 w 330"/>
                  <a:gd name="T5" fmla="*/ 28 h 694"/>
                  <a:gd name="T6" fmla="*/ 373 w 330"/>
                  <a:gd name="T7" fmla="*/ 80 h 694"/>
                  <a:gd name="T8" fmla="*/ 331 w 330"/>
                  <a:gd name="T9" fmla="*/ 114 h 694"/>
                  <a:gd name="T10" fmla="*/ 291 w 330"/>
                  <a:gd name="T11" fmla="*/ 148 h 694"/>
                  <a:gd name="T12" fmla="*/ 258 w 330"/>
                  <a:gd name="T13" fmla="*/ 190 h 694"/>
                  <a:gd name="T14" fmla="*/ 225 w 330"/>
                  <a:gd name="T15" fmla="*/ 238 h 694"/>
                  <a:gd name="T16" fmla="*/ 200 w 330"/>
                  <a:gd name="T17" fmla="*/ 276 h 694"/>
                  <a:gd name="T18" fmla="*/ 177 w 330"/>
                  <a:gd name="T19" fmla="*/ 326 h 694"/>
                  <a:gd name="T20" fmla="*/ 177 w 330"/>
                  <a:gd name="T21" fmla="*/ 326 h 694"/>
                  <a:gd name="T22" fmla="*/ 157 w 330"/>
                  <a:gd name="T23" fmla="*/ 374 h 694"/>
                  <a:gd name="T24" fmla="*/ 121 w 330"/>
                  <a:gd name="T25" fmla="*/ 422 h 694"/>
                  <a:gd name="T26" fmla="*/ 93 w 330"/>
                  <a:gd name="T27" fmla="*/ 483 h 694"/>
                  <a:gd name="T28" fmla="*/ 54 w 330"/>
                  <a:gd name="T29" fmla="*/ 537 h 694"/>
                  <a:gd name="T30" fmla="*/ 16 w 330"/>
                  <a:gd name="T31" fmla="*/ 597 h 694"/>
                  <a:gd name="T32" fmla="*/ 10 w 330"/>
                  <a:gd name="T33" fmla="*/ 626 h 694"/>
                  <a:gd name="T34" fmla="*/ 4 w 330"/>
                  <a:gd name="T35" fmla="*/ 652 h 694"/>
                  <a:gd name="T36" fmla="*/ 0 w 330"/>
                  <a:gd name="T37" fmla="*/ 681 h 694"/>
                  <a:gd name="T38" fmla="*/ 0 w 330"/>
                  <a:gd name="T39" fmla="*/ 707 h 694"/>
                  <a:gd name="T40" fmla="*/ 0 w 330"/>
                  <a:gd name="T41" fmla="*/ 734 h 694"/>
                  <a:gd name="T42" fmla="*/ 4 w 330"/>
                  <a:gd name="T43" fmla="*/ 759 h 694"/>
                  <a:gd name="T44" fmla="*/ 4 w 330"/>
                  <a:gd name="T45" fmla="*/ 759 h 694"/>
                  <a:gd name="T46" fmla="*/ 12 w 330"/>
                  <a:gd name="T47" fmla="*/ 791 h 694"/>
                  <a:gd name="T48" fmla="*/ 16 w 330"/>
                  <a:gd name="T49" fmla="*/ 803 h 694"/>
                  <a:gd name="T50" fmla="*/ 40 w 330"/>
                  <a:gd name="T51" fmla="*/ 812 h 694"/>
                  <a:gd name="T52" fmla="*/ 46 w 330"/>
                  <a:gd name="T53" fmla="*/ 819 h 694"/>
                  <a:gd name="T54" fmla="*/ 50 w 330"/>
                  <a:gd name="T55" fmla="*/ 824 h 694"/>
                  <a:gd name="T56" fmla="*/ 62 w 330"/>
                  <a:gd name="T57" fmla="*/ 824 h 694"/>
                  <a:gd name="T58" fmla="*/ 74 w 330"/>
                  <a:gd name="T59" fmla="*/ 824 h 694"/>
                  <a:gd name="T60" fmla="*/ 87 w 330"/>
                  <a:gd name="T61" fmla="*/ 822 h 694"/>
                  <a:gd name="T62" fmla="*/ 99 w 330"/>
                  <a:gd name="T63" fmla="*/ 817 h 694"/>
                  <a:gd name="T64" fmla="*/ 117 w 330"/>
                  <a:gd name="T65" fmla="*/ 803 h 694"/>
                  <a:gd name="T66" fmla="*/ 141 w 330"/>
                  <a:gd name="T67" fmla="*/ 782 h 694"/>
                  <a:gd name="T68" fmla="*/ 164 w 330"/>
                  <a:gd name="T69" fmla="*/ 759 h 694"/>
                  <a:gd name="T70" fmla="*/ 184 w 330"/>
                  <a:gd name="T71" fmla="*/ 729 h 694"/>
                  <a:gd name="T72" fmla="*/ 208 w 330"/>
                  <a:gd name="T73" fmla="*/ 698 h 694"/>
                  <a:gd name="T74" fmla="*/ 246 w 330"/>
                  <a:gd name="T75" fmla="*/ 636 h 694"/>
                  <a:gd name="T76" fmla="*/ 277 w 330"/>
                  <a:gd name="T77" fmla="*/ 582 h 694"/>
                  <a:gd name="T78" fmla="*/ 291 w 330"/>
                  <a:gd name="T79" fmla="*/ 544 h 694"/>
                  <a:gd name="T80" fmla="*/ 291 w 330"/>
                  <a:gd name="T81" fmla="*/ 544 h 694"/>
                  <a:gd name="T82" fmla="*/ 322 w 330"/>
                  <a:gd name="T83" fmla="*/ 486 h 694"/>
                  <a:gd name="T84" fmla="*/ 355 w 330"/>
                  <a:gd name="T85" fmla="*/ 417 h 694"/>
                  <a:gd name="T86" fmla="*/ 394 w 330"/>
                  <a:gd name="T87" fmla="*/ 364 h 694"/>
                  <a:gd name="T88" fmla="*/ 432 w 330"/>
                  <a:gd name="T89" fmla="*/ 296 h 694"/>
                  <a:gd name="T90" fmla="*/ 516 w 330"/>
                  <a:gd name="T91" fmla="*/ 174 h 694"/>
                  <a:gd name="T92" fmla="*/ 600 w 330"/>
                  <a:gd name="T93" fmla="*/ 54 h 69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30" h="694">
                    <a:moveTo>
                      <a:pt x="260" y="0"/>
                    </a:moveTo>
                    <a:lnTo>
                      <a:pt x="260" y="0"/>
                    </a:lnTo>
                    <a:lnTo>
                      <a:pt x="232" y="28"/>
                    </a:lnTo>
                    <a:lnTo>
                      <a:pt x="206" y="60"/>
                    </a:lnTo>
                    <a:lnTo>
                      <a:pt x="182" y="94"/>
                    </a:lnTo>
                    <a:lnTo>
                      <a:pt x="160" y="128"/>
                    </a:lnTo>
                    <a:lnTo>
                      <a:pt x="142" y="162"/>
                    </a:lnTo>
                    <a:lnTo>
                      <a:pt x="124" y="198"/>
                    </a:lnTo>
                    <a:lnTo>
                      <a:pt x="110" y="236"/>
                    </a:lnTo>
                    <a:lnTo>
                      <a:pt x="98" y="274"/>
                    </a:lnTo>
                    <a:lnTo>
                      <a:pt x="86" y="314"/>
                    </a:lnTo>
                    <a:lnTo>
                      <a:pt x="68" y="358"/>
                    </a:lnTo>
                    <a:lnTo>
                      <a:pt x="50" y="404"/>
                    </a:lnTo>
                    <a:lnTo>
                      <a:pt x="32" y="454"/>
                    </a:lnTo>
                    <a:lnTo>
                      <a:pt x="16" y="502"/>
                    </a:lnTo>
                    <a:lnTo>
                      <a:pt x="10" y="526"/>
                    </a:lnTo>
                    <a:lnTo>
                      <a:pt x="4" y="550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18"/>
                    </a:lnTo>
                    <a:lnTo>
                      <a:pt x="4" y="638"/>
                    </a:lnTo>
                    <a:lnTo>
                      <a:pt x="12" y="666"/>
                    </a:lnTo>
                    <a:lnTo>
                      <a:pt x="16" y="676"/>
                    </a:lnTo>
                    <a:lnTo>
                      <a:pt x="20" y="684"/>
                    </a:lnTo>
                    <a:lnTo>
                      <a:pt x="26" y="690"/>
                    </a:lnTo>
                    <a:lnTo>
                      <a:pt x="30" y="694"/>
                    </a:lnTo>
                    <a:lnTo>
                      <a:pt x="36" y="694"/>
                    </a:lnTo>
                    <a:lnTo>
                      <a:pt x="42" y="694"/>
                    </a:lnTo>
                    <a:lnTo>
                      <a:pt x="48" y="692"/>
                    </a:lnTo>
                    <a:lnTo>
                      <a:pt x="54" y="688"/>
                    </a:lnTo>
                    <a:lnTo>
                      <a:pt x="66" y="676"/>
                    </a:lnTo>
                    <a:lnTo>
                      <a:pt x="78" y="658"/>
                    </a:lnTo>
                    <a:lnTo>
                      <a:pt x="90" y="638"/>
                    </a:lnTo>
                    <a:lnTo>
                      <a:pt x="102" y="614"/>
                    </a:lnTo>
                    <a:lnTo>
                      <a:pt x="114" y="588"/>
                    </a:lnTo>
                    <a:lnTo>
                      <a:pt x="136" y="536"/>
                    </a:lnTo>
                    <a:lnTo>
                      <a:pt x="152" y="490"/>
                    </a:lnTo>
                    <a:lnTo>
                      <a:pt x="160" y="460"/>
                    </a:lnTo>
                    <a:lnTo>
                      <a:pt x="178" y="406"/>
                    </a:lnTo>
                    <a:lnTo>
                      <a:pt x="196" y="354"/>
                    </a:lnTo>
                    <a:lnTo>
                      <a:pt x="216" y="304"/>
                    </a:lnTo>
                    <a:lnTo>
                      <a:pt x="238" y="254"/>
                    </a:lnTo>
                    <a:lnTo>
                      <a:pt x="284" y="154"/>
                    </a:lnTo>
                    <a:lnTo>
                      <a:pt x="330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40" name="Freeform 31"/>
              <p:cNvSpPr>
                <a:spLocks/>
              </p:cNvSpPr>
              <p:nvPr userDrawn="1"/>
            </p:nvSpPr>
            <p:spPr bwMode="auto">
              <a:xfrm>
                <a:off x="2395" y="-1147"/>
                <a:ext cx="220" cy="480"/>
              </a:xfrm>
              <a:custGeom>
                <a:avLst/>
                <a:gdLst>
                  <a:gd name="T0" fmla="*/ 138 w 220"/>
                  <a:gd name="T1" fmla="*/ 8 h 490"/>
                  <a:gd name="T2" fmla="*/ 138 w 220"/>
                  <a:gd name="T3" fmla="*/ 8 h 490"/>
                  <a:gd name="T4" fmla="*/ 128 w 220"/>
                  <a:gd name="T5" fmla="*/ 53 h 490"/>
                  <a:gd name="T6" fmla="*/ 120 w 220"/>
                  <a:gd name="T7" fmla="*/ 69 h 490"/>
                  <a:gd name="T8" fmla="*/ 112 w 220"/>
                  <a:gd name="T9" fmla="*/ 94 h 490"/>
                  <a:gd name="T10" fmla="*/ 104 w 220"/>
                  <a:gd name="T11" fmla="*/ 114 h 490"/>
                  <a:gd name="T12" fmla="*/ 92 w 220"/>
                  <a:gd name="T13" fmla="*/ 137 h 490"/>
                  <a:gd name="T14" fmla="*/ 80 w 220"/>
                  <a:gd name="T15" fmla="*/ 158 h 490"/>
                  <a:gd name="T16" fmla="*/ 66 w 220"/>
                  <a:gd name="T17" fmla="*/ 179 h 490"/>
                  <a:gd name="T18" fmla="*/ 66 w 220"/>
                  <a:gd name="T19" fmla="*/ 179 h 490"/>
                  <a:gd name="T20" fmla="*/ 40 w 220"/>
                  <a:gd name="T21" fmla="*/ 212 h 490"/>
                  <a:gd name="T22" fmla="*/ 24 w 220"/>
                  <a:gd name="T23" fmla="*/ 234 h 490"/>
                  <a:gd name="T24" fmla="*/ 10 w 220"/>
                  <a:gd name="T25" fmla="*/ 257 h 490"/>
                  <a:gd name="T26" fmla="*/ 4 w 220"/>
                  <a:gd name="T27" fmla="*/ 267 h 490"/>
                  <a:gd name="T28" fmla="*/ 0 w 220"/>
                  <a:gd name="T29" fmla="*/ 278 h 490"/>
                  <a:gd name="T30" fmla="*/ 0 w 220"/>
                  <a:gd name="T31" fmla="*/ 288 h 490"/>
                  <a:gd name="T32" fmla="*/ 0 w 220"/>
                  <a:gd name="T33" fmla="*/ 299 h 490"/>
                  <a:gd name="T34" fmla="*/ 4 w 220"/>
                  <a:gd name="T35" fmla="*/ 307 h 490"/>
                  <a:gd name="T36" fmla="*/ 12 w 220"/>
                  <a:gd name="T37" fmla="*/ 313 h 490"/>
                  <a:gd name="T38" fmla="*/ 22 w 220"/>
                  <a:gd name="T39" fmla="*/ 320 h 490"/>
                  <a:gd name="T40" fmla="*/ 36 w 220"/>
                  <a:gd name="T41" fmla="*/ 325 h 490"/>
                  <a:gd name="T42" fmla="*/ 36 w 220"/>
                  <a:gd name="T43" fmla="*/ 325 h 490"/>
                  <a:gd name="T44" fmla="*/ 52 w 220"/>
                  <a:gd name="T45" fmla="*/ 316 h 490"/>
                  <a:gd name="T46" fmla="*/ 68 w 220"/>
                  <a:gd name="T47" fmla="*/ 302 h 490"/>
                  <a:gd name="T48" fmla="*/ 88 w 220"/>
                  <a:gd name="T49" fmla="*/ 282 h 490"/>
                  <a:gd name="T50" fmla="*/ 110 w 220"/>
                  <a:gd name="T51" fmla="*/ 259 h 490"/>
                  <a:gd name="T52" fmla="*/ 130 w 220"/>
                  <a:gd name="T53" fmla="*/ 234 h 490"/>
                  <a:gd name="T54" fmla="*/ 150 w 220"/>
                  <a:gd name="T55" fmla="*/ 207 h 490"/>
                  <a:gd name="T56" fmla="*/ 170 w 220"/>
                  <a:gd name="T57" fmla="*/ 178 h 490"/>
                  <a:gd name="T58" fmla="*/ 188 w 220"/>
                  <a:gd name="T59" fmla="*/ 150 h 490"/>
                  <a:gd name="T60" fmla="*/ 202 w 220"/>
                  <a:gd name="T61" fmla="*/ 118 h 490"/>
                  <a:gd name="T62" fmla="*/ 212 w 220"/>
                  <a:gd name="T63" fmla="*/ 92 h 490"/>
                  <a:gd name="T64" fmla="*/ 218 w 220"/>
                  <a:gd name="T65" fmla="*/ 66 h 490"/>
                  <a:gd name="T66" fmla="*/ 220 w 220"/>
                  <a:gd name="T67" fmla="*/ 57 h 490"/>
                  <a:gd name="T68" fmla="*/ 220 w 220"/>
                  <a:gd name="T69" fmla="*/ 46 h 490"/>
                  <a:gd name="T70" fmla="*/ 218 w 220"/>
                  <a:gd name="T71" fmla="*/ 32 h 490"/>
                  <a:gd name="T72" fmla="*/ 214 w 220"/>
                  <a:gd name="T73" fmla="*/ 24 h 490"/>
                  <a:gd name="T74" fmla="*/ 210 w 220"/>
                  <a:gd name="T75" fmla="*/ 24 h 490"/>
                  <a:gd name="T76" fmla="*/ 202 w 220"/>
                  <a:gd name="T77" fmla="*/ 16 h 490"/>
                  <a:gd name="T78" fmla="*/ 194 w 220"/>
                  <a:gd name="T79" fmla="*/ 8 h 490"/>
                  <a:gd name="T80" fmla="*/ 182 w 220"/>
                  <a:gd name="T81" fmla="*/ 4 h 490"/>
                  <a:gd name="T82" fmla="*/ 168 w 220"/>
                  <a:gd name="T83" fmla="*/ 0 h 490"/>
                  <a:gd name="T84" fmla="*/ 154 w 220"/>
                  <a:gd name="T85" fmla="*/ 0 h 490"/>
                  <a:gd name="T86" fmla="*/ 138 w 220"/>
                  <a:gd name="T87" fmla="*/ 8 h 4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20" h="490">
                    <a:moveTo>
                      <a:pt x="138" y="8"/>
                    </a:moveTo>
                    <a:lnTo>
                      <a:pt x="138" y="8"/>
                    </a:lnTo>
                    <a:lnTo>
                      <a:pt x="128" y="74"/>
                    </a:lnTo>
                    <a:lnTo>
                      <a:pt x="120" y="106"/>
                    </a:lnTo>
                    <a:lnTo>
                      <a:pt x="112" y="140"/>
                    </a:lnTo>
                    <a:lnTo>
                      <a:pt x="104" y="172"/>
                    </a:lnTo>
                    <a:lnTo>
                      <a:pt x="92" y="206"/>
                    </a:lnTo>
                    <a:lnTo>
                      <a:pt x="80" y="238"/>
                    </a:lnTo>
                    <a:lnTo>
                      <a:pt x="66" y="270"/>
                    </a:lnTo>
                    <a:lnTo>
                      <a:pt x="40" y="320"/>
                    </a:lnTo>
                    <a:lnTo>
                      <a:pt x="24" y="354"/>
                    </a:lnTo>
                    <a:lnTo>
                      <a:pt x="10" y="388"/>
                    </a:lnTo>
                    <a:lnTo>
                      <a:pt x="4" y="404"/>
                    </a:lnTo>
                    <a:lnTo>
                      <a:pt x="0" y="420"/>
                    </a:lnTo>
                    <a:lnTo>
                      <a:pt x="0" y="436"/>
                    </a:lnTo>
                    <a:lnTo>
                      <a:pt x="0" y="450"/>
                    </a:lnTo>
                    <a:lnTo>
                      <a:pt x="4" y="464"/>
                    </a:lnTo>
                    <a:lnTo>
                      <a:pt x="12" y="474"/>
                    </a:lnTo>
                    <a:lnTo>
                      <a:pt x="22" y="484"/>
                    </a:lnTo>
                    <a:lnTo>
                      <a:pt x="36" y="490"/>
                    </a:lnTo>
                    <a:lnTo>
                      <a:pt x="52" y="478"/>
                    </a:lnTo>
                    <a:lnTo>
                      <a:pt x="68" y="456"/>
                    </a:lnTo>
                    <a:lnTo>
                      <a:pt x="88" y="426"/>
                    </a:lnTo>
                    <a:lnTo>
                      <a:pt x="110" y="392"/>
                    </a:lnTo>
                    <a:lnTo>
                      <a:pt x="130" y="354"/>
                    </a:lnTo>
                    <a:lnTo>
                      <a:pt x="150" y="312"/>
                    </a:lnTo>
                    <a:lnTo>
                      <a:pt x="170" y="268"/>
                    </a:lnTo>
                    <a:lnTo>
                      <a:pt x="188" y="224"/>
                    </a:lnTo>
                    <a:lnTo>
                      <a:pt x="202" y="180"/>
                    </a:lnTo>
                    <a:lnTo>
                      <a:pt x="212" y="138"/>
                    </a:lnTo>
                    <a:lnTo>
                      <a:pt x="218" y="100"/>
                    </a:lnTo>
                    <a:lnTo>
                      <a:pt x="220" y="82"/>
                    </a:lnTo>
                    <a:lnTo>
                      <a:pt x="220" y="66"/>
                    </a:lnTo>
                    <a:lnTo>
                      <a:pt x="218" y="52"/>
                    </a:lnTo>
                    <a:lnTo>
                      <a:pt x="214" y="38"/>
                    </a:lnTo>
                    <a:lnTo>
                      <a:pt x="210" y="26"/>
                    </a:lnTo>
                    <a:lnTo>
                      <a:pt x="202" y="16"/>
                    </a:lnTo>
                    <a:lnTo>
                      <a:pt x="194" y="8"/>
                    </a:lnTo>
                    <a:lnTo>
                      <a:pt x="182" y="4"/>
                    </a:lnTo>
                    <a:lnTo>
                      <a:pt x="168" y="0"/>
                    </a:lnTo>
                    <a:lnTo>
                      <a:pt x="154" y="0"/>
                    </a:lnTo>
                    <a:lnTo>
                      <a:pt x="13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41" name="Freeform 32"/>
              <p:cNvSpPr>
                <a:spLocks/>
              </p:cNvSpPr>
              <p:nvPr userDrawn="1"/>
            </p:nvSpPr>
            <p:spPr bwMode="auto">
              <a:xfrm>
                <a:off x="2395" y="-1147"/>
                <a:ext cx="220" cy="480"/>
              </a:xfrm>
              <a:custGeom>
                <a:avLst/>
                <a:gdLst>
                  <a:gd name="T0" fmla="*/ 138 w 220"/>
                  <a:gd name="T1" fmla="*/ 8 h 490"/>
                  <a:gd name="T2" fmla="*/ 138 w 220"/>
                  <a:gd name="T3" fmla="*/ 8 h 490"/>
                  <a:gd name="T4" fmla="*/ 128 w 220"/>
                  <a:gd name="T5" fmla="*/ 53 h 490"/>
                  <a:gd name="T6" fmla="*/ 120 w 220"/>
                  <a:gd name="T7" fmla="*/ 69 h 490"/>
                  <a:gd name="T8" fmla="*/ 112 w 220"/>
                  <a:gd name="T9" fmla="*/ 94 h 490"/>
                  <a:gd name="T10" fmla="*/ 104 w 220"/>
                  <a:gd name="T11" fmla="*/ 114 h 490"/>
                  <a:gd name="T12" fmla="*/ 92 w 220"/>
                  <a:gd name="T13" fmla="*/ 137 h 490"/>
                  <a:gd name="T14" fmla="*/ 80 w 220"/>
                  <a:gd name="T15" fmla="*/ 158 h 490"/>
                  <a:gd name="T16" fmla="*/ 66 w 220"/>
                  <a:gd name="T17" fmla="*/ 179 h 490"/>
                  <a:gd name="T18" fmla="*/ 66 w 220"/>
                  <a:gd name="T19" fmla="*/ 179 h 490"/>
                  <a:gd name="T20" fmla="*/ 40 w 220"/>
                  <a:gd name="T21" fmla="*/ 212 h 490"/>
                  <a:gd name="T22" fmla="*/ 24 w 220"/>
                  <a:gd name="T23" fmla="*/ 234 h 490"/>
                  <a:gd name="T24" fmla="*/ 10 w 220"/>
                  <a:gd name="T25" fmla="*/ 257 h 490"/>
                  <a:gd name="T26" fmla="*/ 4 w 220"/>
                  <a:gd name="T27" fmla="*/ 267 h 490"/>
                  <a:gd name="T28" fmla="*/ 0 w 220"/>
                  <a:gd name="T29" fmla="*/ 278 h 490"/>
                  <a:gd name="T30" fmla="*/ 0 w 220"/>
                  <a:gd name="T31" fmla="*/ 288 h 490"/>
                  <a:gd name="T32" fmla="*/ 0 w 220"/>
                  <a:gd name="T33" fmla="*/ 299 h 490"/>
                  <a:gd name="T34" fmla="*/ 4 w 220"/>
                  <a:gd name="T35" fmla="*/ 307 h 490"/>
                  <a:gd name="T36" fmla="*/ 12 w 220"/>
                  <a:gd name="T37" fmla="*/ 313 h 490"/>
                  <a:gd name="T38" fmla="*/ 22 w 220"/>
                  <a:gd name="T39" fmla="*/ 320 h 490"/>
                  <a:gd name="T40" fmla="*/ 36 w 220"/>
                  <a:gd name="T41" fmla="*/ 325 h 490"/>
                  <a:gd name="T42" fmla="*/ 36 w 220"/>
                  <a:gd name="T43" fmla="*/ 325 h 490"/>
                  <a:gd name="T44" fmla="*/ 52 w 220"/>
                  <a:gd name="T45" fmla="*/ 316 h 490"/>
                  <a:gd name="T46" fmla="*/ 68 w 220"/>
                  <a:gd name="T47" fmla="*/ 302 h 490"/>
                  <a:gd name="T48" fmla="*/ 88 w 220"/>
                  <a:gd name="T49" fmla="*/ 282 h 490"/>
                  <a:gd name="T50" fmla="*/ 110 w 220"/>
                  <a:gd name="T51" fmla="*/ 259 h 490"/>
                  <a:gd name="T52" fmla="*/ 130 w 220"/>
                  <a:gd name="T53" fmla="*/ 234 h 490"/>
                  <a:gd name="T54" fmla="*/ 150 w 220"/>
                  <a:gd name="T55" fmla="*/ 207 h 490"/>
                  <a:gd name="T56" fmla="*/ 170 w 220"/>
                  <a:gd name="T57" fmla="*/ 178 h 490"/>
                  <a:gd name="T58" fmla="*/ 188 w 220"/>
                  <a:gd name="T59" fmla="*/ 150 h 490"/>
                  <a:gd name="T60" fmla="*/ 202 w 220"/>
                  <a:gd name="T61" fmla="*/ 118 h 490"/>
                  <a:gd name="T62" fmla="*/ 212 w 220"/>
                  <a:gd name="T63" fmla="*/ 92 h 490"/>
                  <a:gd name="T64" fmla="*/ 218 w 220"/>
                  <a:gd name="T65" fmla="*/ 66 h 490"/>
                  <a:gd name="T66" fmla="*/ 220 w 220"/>
                  <a:gd name="T67" fmla="*/ 57 h 490"/>
                  <a:gd name="T68" fmla="*/ 220 w 220"/>
                  <a:gd name="T69" fmla="*/ 46 h 490"/>
                  <a:gd name="T70" fmla="*/ 218 w 220"/>
                  <a:gd name="T71" fmla="*/ 32 h 490"/>
                  <a:gd name="T72" fmla="*/ 214 w 220"/>
                  <a:gd name="T73" fmla="*/ 24 h 490"/>
                  <a:gd name="T74" fmla="*/ 210 w 220"/>
                  <a:gd name="T75" fmla="*/ 24 h 490"/>
                  <a:gd name="T76" fmla="*/ 202 w 220"/>
                  <a:gd name="T77" fmla="*/ 16 h 490"/>
                  <a:gd name="T78" fmla="*/ 194 w 220"/>
                  <a:gd name="T79" fmla="*/ 8 h 490"/>
                  <a:gd name="T80" fmla="*/ 182 w 220"/>
                  <a:gd name="T81" fmla="*/ 4 h 490"/>
                  <a:gd name="T82" fmla="*/ 168 w 220"/>
                  <a:gd name="T83" fmla="*/ 0 h 490"/>
                  <a:gd name="T84" fmla="*/ 154 w 220"/>
                  <a:gd name="T85" fmla="*/ 0 h 4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20" h="490">
                    <a:moveTo>
                      <a:pt x="138" y="8"/>
                    </a:moveTo>
                    <a:lnTo>
                      <a:pt x="138" y="8"/>
                    </a:lnTo>
                    <a:lnTo>
                      <a:pt x="128" y="74"/>
                    </a:lnTo>
                    <a:lnTo>
                      <a:pt x="120" y="106"/>
                    </a:lnTo>
                    <a:lnTo>
                      <a:pt x="112" y="140"/>
                    </a:lnTo>
                    <a:lnTo>
                      <a:pt x="104" y="172"/>
                    </a:lnTo>
                    <a:lnTo>
                      <a:pt x="92" y="206"/>
                    </a:lnTo>
                    <a:lnTo>
                      <a:pt x="80" y="238"/>
                    </a:lnTo>
                    <a:lnTo>
                      <a:pt x="66" y="270"/>
                    </a:lnTo>
                    <a:lnTo>
                      <a:pt x="40" y="320"/>
                    </a:lnTo>
                    <a:lnTo>
                      <a:pt x="24" y="354"/>
                    </a:lnTo>
                    <a:lnTo>
                      <a:pt x="10" y="388"/>
                    </a:lnTo>
                    <a:lnTo>
                      <a:pt x="4" y="404"/>
                    </a:lnTo>
                    <a:lnTo>
                      <a:pt x="0" y="420"/>
                    </a:lnTo>
                    <a:lnTo>
                      <a:pt x="0" y="436"/>
                    </a:lnTo>
                    <a:lnTo>
                      <a:pt x="0" y="450"/>
                    </a:lnTo>
                    <a:lnTo>
                      <a:pt x="4" y="464"/>
                    </a:lnTo>
                    <a:lnTo>
                      <a:pt x="12" y="474"/>
                    </a:lnTo>
                    <a:lnTo>
                      <a:pt x="22" y="484"/>
                    </a:lnTo>
                    <a:lnTo>
                      <a:pt x="36" y="490"/>
                    </a:lnTo>
                    <a:lnTo>
                      <a:pt x="52" y="478"/>
                    </a:lnTo>
                    <a:lnTo>
                      <a:pt x="68" y="456"/>
                    </a:lnTo>
                    <a:lnTo>
                      <a:pt x="88" y="426"/>
                    </a:lnTo>
                    <a:lnTo>
                      <a:pt x="110" y="392"/>
                    </a:lnTo>
                    <a:lnTo>
                      <a:pt x="130" y="354"/>
                    </a:lnTo>
                    <a:lnTo>
                      <a:pt x="150" y="312"/>
                    </a:lnTo>
                    <a:lnTo>
                      <a:pt x="170" y="268"/>
                    </a:lnTo>
                    <a:lnTo>
                      <a:pt x="188" y="224"/>
                    </a:lnTo>
                    <a:lnTo>
                      <a:pt x="202" y="180"/>
                    </a:lnTo>
                    <a:lnTo>
                      <a:pt x="212" y="138"/>
                    </a:lnTo>
                    <a:lnTo>
                      <a:pt x="218" y="100"/>
                    </a:lnTo>
                    <a:lnTo>
                      <a:pt x="220" y="82"/>
                    </a:lnTo>
                    <a:lnTo>
                      <a:pt x="220" y="66"/>
                    </a:lnTo>
                    <a:lnTo>
                      <a:pt x="218" y="52"/>
                    </a:lnTo>
                    <a:lnTo>
                      <a:pt x="214" y="38"/>
                    </a:lnTo>
                    <a:lnTo>
                      <a:pt x="210" y="26"/>
                    </a:lnTo>
                    <a:lnTo>
                      <a:pt x="202" y="16"/>
                    </a:lnTo>
                    <a:lnTo>
                      <a:pt x="194" y="8"/>
                    </a:lnTo>
                    <a:lnTo>
                      <a:pt x="182" y="4"/>
                    </a:lnTo>
                    <a:lnTo>
                      <a:pt x="168" y="0"/>
                    </a:lnTo>
                    <a:lnTo>
                      <a:pt x="1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42" name="Freeform 33"/>
              <p:cNvSpPr>
                <a:spLocks/>
              </p:cNvSpPr>
              <p:nvPr userDrawn="1"/>
            </p:nvSpPr>
            <p:spPr bwMode="auto">
              <a:xfrm>
                <a:off x="2696" y="-907"/>
                <a:ext cx="240" cy="560"/>
              </a:xfrm>
              <a:custGeom>
                <a:avLst/>
                <a:gdLst>
                  <a:gd name="T0" fmla="*/ 60 w 242"/>
                  <a:gd name="T1" fmla="*/ 350 h 558"/>
                  <a:gd name="T2" fmla="*/ 60 w 242"/>
                  <a:gd name="T3" fmla="*/ 350 h 558"/>
                  <a:gd name="T4" fmla="*/ 48 w 242"/>
                  <a:gd name="T5" fmla="*/ 396 h 558"/>
                  <a:gd name="T6" fmla="*/ 32 w 242"/>
                  <a:gd name="T7" fmla="*/ 441 h 558"/>
                  <a:gd name="T8" fmla="*/ 16 w 242"/>
                  <a:gd name="T9" fmla="*/ 486 h 558"/>
                  <a:gd name="T10" fmla="*/ 4 w 242"/>
                  <a:gd name="T11" fmla="*/ 522 h 558"/>
                  <a:gd name="T12" fmla="*/ 2 w 242"/>
                  <a:gd name="T13" fmla="*/ 538 h 558"/>
                  <a:gd name="T14" fmla="*/ 0 w 242"/>
                  <a:gd name="T15" fmla="*/ 554 h 558"/>
                  <a:gd name="T16" fmla="*/ 0 w 242"/>
                  <a:gd name="T17" fmla="*/ 568 h 558"/>
                  <a:gd name="T18" fmla="*/ 4 w 242"/>
                  <a:gd name="T19" fmla="*/ 578 h 558"/>
                  <a:gd name="T20" fmla="*/ 10 w 242"/>
                  <a:gd name="T21" fmla="*/ 588 h 558"/>
                  <a:gd name="T22" fmla="*/ 20 w 242"/>
                  <a:gd name="T23" fmla="*/ 594 h 558"/>
                  <a:gd name="T24" fmla="*/ 20 w 242"/>
                  <a:gd name="T25" fmla="*/ 594 h 558"/>
                  <a:gd name="T26" fmla="*/ 30 w 242"/>
                  <a:gd name="T27" fmla="*/ 596 h 558"/>
                  <a:gd name="T28" fmla="*/ 38 w 242"/>
                  <a:gd name="T29" fmla="*/ 598 h 558"/>
                  <a:gd name="T30" fmla="*/ 46 w 242"/>
                  <a:gd name="T31" fmla="*/ 596 h 558"/>
                  <a:gd name="T32" fmla="*/ 56 w 242"/>
                  <a:gd name="T33" fmla="*/ 594 h 558"/>
                  <a:gd name="T34" fmla="*/ 60 w 242"/>
                  <a:gd name="T35" fmla="*/ 588 h 558"/>
                  <a:gd name="T36" fmla="*/ 60 w 242"/>
                  <a:gd name="T37" fmla="*/ 582 h 558"/>
                  <a:gd name="T38" fmla="*/ 66 w 242"/>
                  <a:gd name="T39" fmla="*/ 566 h 558"/>
                  <a:gd name="T40" fmla="*/ 82 w 242"/>
                  <a:gd name="T41" fmla="*/ 546 h 558"/>
                  <a:gd name="T42" fmla="*/ 96 w 242"/>
                  <a:gd name="T43" fmla="*/ 520 h 558"/>
                  <a:gd name="T44" fmla="*/ 108 w 242"/>
                  <a:gd name="T45" fmla="*/ 494 h 558"/>
                  <a:gd name="T46" fmla="*/ 120 w 242"/>
                  <a:gd name="T47" fmla="*/ 464 h 558"/>
                  <a:gd name="T48" fmla="*/ 140 w 242"/>
                  <a:gd name="T49" fmla="*/ 382 h 558"/>
                  <a:gd name="T50" fmla="*/ 158 w 242"/>
                  <a:gd name="T51" fmla="*/ 324 h 558"/>
                  <a:gd name="T52" fmla="*/ 169 w 242"/>
                  <a:gd name="T53" fmla="*/ 244 h 558"/>
                  <a:gd name="T54" fmla="*/ 169 w 242"/>
                  <a:gd name="T55" fmla="*/ 244 h 558"/>
                  <a:gd name="T56" fmla="*/ 176 w 242"/>
                  <a:gd name="T57" fmla="*/ 202 h 558"/>
                  <a:gd name="T58" fmla="*/ 190 w 242"/>
                  <a:gd name="T59" fmla="*/ 128 h 558"/>
                  <a:gd name="T60" fmla="*/ 198 w 242"/>
                  <a:gd name="T61" fmla="*/ 100 h 558"/>
                  <a:gd name="T62" fmla="*/ 202 w 242"/>
                  <a:gd name="T63" fmla="*/ 74 h 558"/>
                  <a:gd name="T64" fmla="*/ 202 w 242"/>
                  <a:gd name="T65" fmla="*/ 62 h 558"/>
                  <a:gd name="T66" fmla="*/ 202 w 242"/>
                  <a:gd name="T67" fmla="*/ 52 h 558"/>
                  <a:gd name="T68" fmla="*/ 200 w 242"/>
                  <a:gd name="T69" fmla="*/ 42 h 558"/>
                  <a:gd name="T70" fmla="*/ 196 w 242"/>
                  <a:gd name="T71" fmla="*/ 32 h 558"/>
                  <a:gd name="T72" fmla="*/ 196 w 242"/>
                  <a:gd name="T73" fmla="*/ 32 h 558"/>
                  <a:gd name="T74" fmla="*/ 188 w 242"/>
                  <a:gd name="T75" fmla="*/ 20 h 558"/>
                  <a:gd name="T76" fmla="*/ 180 w 242"/>
                  <a:gd name="T77" fmla="*/ 12 h 558"/>
                  <a:gd name="T78" fmla="*/ 175 w 242"/>
                  <a:gd name="T79" fmla="*/ 6 h 558"/>
                  <a:gd name="T80" fmla="*/ 171 w 242"/>
                  <a:gd name="T81" fmla="*/ 2 h 558"/>
                  <a:gd name="T82" fmla="*/ 166 w 242"/>
                  <a:gd name="T83" fmla="*/ 0 h 558"/>
                  <a:gd name="T84" fmla="*/ 162 w 242"/>
                  <a:gd name="T85" fmla="*/ 2 h 558"/>
                  <a:gd name="T86" fmla="*/ 156 w 242"/>
                  <a:gd name="T87" fmla="*/ 4 h 558"/>
                  <a:gd name="T88" fmla="*/ 146 w 242"/>
                  <a:gd name="T89" fmla="*/ 10 h 558"/>
                  <a:gd name="T90" fmla="*/ 138 w 242"/>
                  <a:gd name="T91" fmla="*/ 16 h 558"/>
                  <a:gd name="T92" fmla="*/ 130 w 242"/>
                  <a:gd name="T93" fmla="*/ 22 h 558"/>
                  <a:gd name="T94" fmla="*/ 116 w 242"/>
                  <a:gd name="T95" fmla="*/ 40 h 558"/>
                  <a:gd name="T96" fmla="*/ 106 w 242"/>
                  <a:gd name="T97" fmla="*/ 60 h 558"/>
                  <a:gd name="T98" fmla="*/ 98 w 242"/>
                  <a:gd name="T99" fmla="*/ 78 h 558"/>
                  <a:gd name="T100" fmla="*/ 98 w 242"/>
                  <a:gd name="T101" fmla="*/ 78 h 558"/>
                  <a:gd name="T102" fmla="*/ 90 w 242"/>
                  <a:gd name="T103" fmla="*/ 108 h 558"/>
                  <a:gd name="T104" fmla="*/ 86 w 242"/>
                  <a:gd name="T105" fmla="*/ 138 h 558"/>
                  <a:gd name="T106" fmla="*/ 78 w 242"/>
                  <a:gd name="T107" fmla="*/ 222 h 558"/>
                  <a:gd name="T108" fmla="*/ 74 w 242"/>
                  <a:gd name="T109" fmla="*/ 254 h 558"/>
                  <a:gd name="T110" fmla="*/ 68 w 242"/>
                  <a:gd name="T111" fmla="*/ 286 h 558"/>
                  <a:gd name="T112" fmla="*/ 60 w 242"/>
                  <a:gd name="T113" fmla="*/ 318 h 558"/>
                  <a:gd name="T114" fmla="*/ 60 w 242"/>
                  <a:gd name="T115" fmla="*/ 350 h 55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2" h="558">
                    <a:moveTo>
                      <a:pt x="70" y="330"/>
                    </a:moveTo>
                    <a:lnTo>
                      <a:pt x="70" y="330"/>
                    </a:lnTo>
                    <a:lnTo>
                      <a:pt x="48" y="376"/>
                    </a:lnTo>
                    <a:lnTo>
                      <a:pt x="32" y="410"/>
                    </a:lnTo>
                    <a:lnTo>
                      <a:pt x="16" y="446"/>
                    </a:lnTo>
                    <a:lnTo>
                      <a:pt x="4" y="482"/>
                    </a:lnTo>
                    <a:lnTo>
                      <a:pt x="2" y="498"/>
                    </a:lnTo>
                    <a:lnTo>
                      <a:pt x="0" y="514"/>
                    </a:lnTo>
                    <a:lnTo>
                      <a:pt x="0" y="528"/>
                    </a:lnTo>
                    <a:lnTo>
                      <a:pt x="4" y="538"/>
                    </a:lnTo>
                    <a:lnTo>
                      <a:pt x="10" y="548"/>
                    </a:lnTo>
                    <a:lnTo>
                      <a:pt x="20" y="554"/>
                    </a:lnTo>
                    <a:lnTo>
                      <a:pt x="30" y="556"/>
                    </a:lnTo>
                    <a:lnTo>
                      <a:pt x="38" y="558"/>
                    </a:lnTo>
                    <a:lnTo>
                      <a:pt x="46" y="556"/>
                    </a:lnTo>
                    <a:lnTo>
                      <a:pt x="56" y="554"/>
                    </a:lnTo>
                    <a:lnTo>
                      <a:pt x="64" y="548"/>
                    </a:lnTo>
                    <a:lnTo>
                      <a:pt x="72" y="542"/>
                    </a:lnTo>
                    <a:lnTo>
                      <a:pt x="86" y="526"/>
                    </a:lnTo>
                    <a:lnTo>
                      <a:pt x="102" y="506"/>
                    </a:lnTo>
                    <a:lnTo>
                      <a:pt x="116" y="480"/>
                    </a:lnTo>
                    <a:lnTo>
                      <a:pt x="128" y="454"/>
                    </a:lnTo>
                    <a:lnTo>
                      <a:pt x="140" y="424"/>
                    </a:lnTo>
                    <a:lnTo>
                      <a:pt x="160" y="362"/>
                    </a:lnTo>
                    <a:lnTo>
                      <a:pt x="178" y="304"/>
                    </a:lnTo>
                    <a:lnTo>
                      <a:pt x="198" y="224"/>
                    </a:lnTo>
                    <a:lnTo>
                      <a:pt x="212" y="182"/>
                    </a:lnTo>
                    <a:lnTo>
                      <a:pt x="230" y="128"/>
                    </a:lnTo>
                    <a:lnTo>
                      <a:pt x="238" y="100"/>
                    </a:lnTo>
                    <a:lnTo>
                      <a:pt x="242" y="74"/>
                    </a:lnTo>
                    <a:lnTo>
                      <a:pt x="242" y="62"/>
                    </a:lnTo>
                    <a:lnTo>
                      <a:pt x="242" y="52"/>
                    </a:lnTo>
                    <a:lnTo>
                      <a:pt x="240" y="42"/>
                    </a:lnTo>
                    <a:lnTo>
                      <a:pt x="236" y="32"/>
                    </a:lnTo>
                    <a:lnTo>
                      <a:pt x="228" y="20"/>
                    </a:lnTo>
                    <a:lnTo>
                      <a:pt x="220" y="12"/>
                    </a:lnTo>
                    <a:lnTo>
                      <a:pt x="210" y="6"/>
                    </a:lnTo>
                    <a:lnTo>
                      <a:pt x="202" y="2"/>
                    </a:lnTo>
                    <a:lnTo>
                      <a:pt x="192" y="0"/>
                    </a:lnTo>
                    <a:lnTo>
                      <a:pt x="184" y="2"/>
                    </a:lnTo>
                    <a:lnTo>
                      <a:pt x="176" y="4"/>
                    </a:lnTo>
                    <a:lnTo>
                      <a:pt x="166" y="10"/>
                    </a:lnTo>
                    <a:lnTo>
                      <a:pt x="158" y="16"/>
                    </a:lnTo>
                    <a:lnTo>
                      <a:pt x="150" y="22"/>
                    </a:lnTo>
                    <a:lnTo>
                      <a:pt x="136" y="40"/>
                    </a:lnTo>
                    <a:lnTo>
                      <a:pt x="126" y="60"/>
                    </a:lnTo>
                    <a:lnTo>
                      <a:pt x="118" y="78"/>
                    </a:lnTo>
                    <a:lnTo>
                      <a:pt x="110" y="108"/>
                    </a:lnTo>
                    <a:lnTo>
                      <a:pt x="106" y="138"/>
                    </a:lnTo>
                    <a:lnTo>
                      <a:pt x="98" y="202"/>
                    </a:lnTo>
                    <a:lnTo>
                      <a:pt x="94" y="234"/>
                    </a:lnTo>
                    <a:lnTo>
                      <a:pt x="88" y="266"/>
                    </a:lnTo>
                    <a:lnTo>
                      <a:pt x="80" y="298"/>
                    </a:lnTo>
                    <a:lnTo>
                      <a:pt x="70" y="33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43" name="Freeform 34"/>
              <p:cNvSpPr>
                <a:spLocks/>
              </p:cNvSpPr>
              <p:nvPr userDrawn="1"/>
            </p:nvSpPr>
            <p:spPr bwMode="auto">
              <a:xfrm>
                <a:off x="2696" y="-907"/>
                <a:ext cx="240" cy="560"/>
              </a:xfrm>
              <a:custGeom>
                <a:avLst/>
                <a:gdLst>
                  <a:gd name="T0" fmla="*/ 60 w 242"/>
                  <a:gd name="T1" fmla="*/ 350 h 558"/>
                  <a:gd name="T2" fmla="*/ 60 w 242"/>
                  <a:gd name="T3" fmla="*/ 350 h 558"/>
                  <a:gd name="T4" fmla="*/ 48 w 242"/>
                  <a:gd name="T5" fmla="*/ 396 h 558"/>
                  <a:gd name="T6" fmla="*/ 32 w 242"/>
                  <a:gd name="T7" fmla="*/ 441 h 558"/>
                  <a:gd name="T8" fmla="*/ 16 w 242"/>
                  <a:gd name="T9" fmla="*/ 486 h 558"/>
                  <a:gd name="T10" fmla="*/ 4 w 242"/>
                  <a:gd name="T11" fmla="*/ 522 h 558"/>
                  <a:gd name="T12" fmla="*/ 2 w 242"/>
                  <a:gd name="T13" fmla="*/ 538 h 558"/>
                  <a:gd name="T14" fmla="*/ 0 w 242"/>
                  <a:gd name="T15" fmla="*/ 554 h 558"/>
                  <a:gd name="T16" fmla="*/ 0 w 242"/>
                  <a:gd name="T17" fmla="*/ 568 h 558"/>
                  <a:gd name="T18" fmla="*/ 4 w 242"/>
                  <a:gd name="T19" fmla="*/ 578 h 558"/>
                  <a:gd name="T20" fmla="*/ 10 w 242"/>
                  <a:gd name="T21" fmla="*/ 588 h 558"/>
                  <a:gd name="T22" fmla="*/ 20 w 242"/>
                  <a:gd name="T23" fmla="*/ 594 h 558"/>
                  <a:gd name="T24" fmla="*/ 20 w 242"/>
                  <a:gd name="T25" fmla="*/ 594 h 558"/>
                  <a:gd name="T26" fmla="*/ 30 w 242"/>
                  <a:gd name="T27" fmla="*/ 596 h 558"/>
                  <a:gd name="T28" fmla="*/ 38 w 242"/>
                  <a:gd name="T29" fmla="*/ 598 h 558"/>
                  <a:gd name="T30" fmla="*/ 46 w 242"/>
                  <a:gd name="T31" fmla="*/ 596 h 558"/>
                  <a:gd name="T32" fmla="*/ 56 w 242"/>
                  <a:gd name="T33" fmla="*/ 594 h 558"/>
                  <a:gd name="T34" fmla="*/ 60 w 242"/>
                  <a:gd name="T35" fmla="*/ 588 h 558"/>
                  <a:gd name="T36" fmla="*/ 60 w 242"/>
                  <a:gd name="T37" fmla="*/ 582 h 558"/>
                  <a:gd name="T38" fmla="*/ 66 w 242"/>
                  <a:gd name="T39" fmla="*/ 566 h 558"/>
                  <a:gd name="T40" fmla="*/ 82 w 242"/>
                  <a:gd name="T41" fmla="*/ 546 h 558"/>
                  <a:gd name="T42" fmla="*/ 96 w 242"/>
                  <a:gd name="T43" fmla="*/ 520 h 558"/>
                  <a:gd name="T44" fmla="*/ 108 w 242"/>
                  <a:gd name="T45" fmla="*/ 494 h 558"/>
                  <a:gd name="T46" fmla="*/ 120 w 242"/>
                  <a:gd name="T47" fmla="*/ 464 h 558"/>
                  <a:gd name="T48" fmla="*/ 140 w 242"/>
                  <a:gd name="T49" fmla="*/ 382 h 558"/>
                  <a:gd name="T50" fmla="*/ 158 w 242"/>
                  <a:gd name="T51" fmla="*/ 324 h 558"/>
                  <a:gd name="T52" fmla="*/ 169 w 242"/>
                  <a:gd name="T53" fmla="*/ 244 h 558"/>
                  <a:gd name="T54" fmla="*/ 169 w 242"/>
                  <a:gd name="T55" fmla="*/ 244 h 558"/>
                  <a:gd name="T56" fmla="*/ 176 w 242"/>
                  <a:gd name="T57" fmla="*/ 202 h 558"/>
                  <a:gd name="T58" fmla="*/ 190 w 242"/>
                  <a:gd name="T59" fmla="*/ 128 h 558"/>
                  <a:gd name="T60" fmla="*/ 198 w 242"/>
                  <a:gd name="T61" fmla="*/ 100 h 558"/>
                  <a:gd name="T62" fmla="*/ 202 w 242"/>
                  <a:gd name="T63" fmla="*/ 74 h 558"/>
                  <a:gd name="T64" fmla="*/ 202 w 242"/>
                  <a:gd name="T65" fmla="*/ 62 h 558"/>
                  <a:gd name="T66" fmla="*/ 202 w 242"/>
                  <a:gd name="T67" fmla="*/ 52 h 558"/>
                  <a:gd name="T68" fmla="*/ 200 w 242"/>
                  <a:gd name="T69" fmla="*/ 42 h 558"/>
                  <a:gd name="T70" fmla="*/ 196 w 242"/>
                  <a:gd name="T71" fmla="*/ 32 h 558"/>
                  <a:gd name="T72" fmla="*/ 196 w 242"/>
                  <a:gd name="T73" fmla="*/ 32 h 558"/>
                  <a:gd name="T74" fmla="*/ 188 w 242"/>
                  <a:gd name="T75" fmla="*/ 20 h 558"/>
                  <a:gd name="T76" fmla="*/ 180 w 242"/>
                  <a:gd name="T77" fmla="*/ 12 h 558"/>
                  <a:gd name="T78" fmla="*/ 175 w 242"/>
                  <a:gd name="T79" fmla="*/ 6 h 558"/>
                  <a:gd name="T80" fmla="*/ 171 w 242"/>
                  <a:gd name="T81" fmla="*/ 2 h 558"/>
                  <a:gd name="T82" fmla="*/ 166 w 242"/>
                  <a:gd name="T83" fmla="*/ 0 h 558"/>
                  <a:gd name="T84" fmla="*/ 162 w 242"/>
                  <a:gd name="T85" fmla="*/ 2 h 558"/>
                  <a:gd name="T86" fmla="*/ 156 w 242"/>
                  <a:gd name="T87" fmla="*/ 4 h 558"/>
                  <a:gd name="T88" fmla="*/ 146 w 242"/>
                  <a:gd name="T89" fmla="*/ 10 h 558"/>
                  <a:gd name="T90" fmla="*/ 138 w 242"/>
                  <a:gd name="T91" fmla="*/ 16 h 558"/>
                  <a:gd name="T92" fmla="*/ 130 w 242"/>
                  <a:gd name="T93" fmla="*/ 22 h 558"/>
                  <a:gd name="T94" fmla="*/ 116 w 242"/>
                  <a:gd name="T95" fmla="*/ 40 h 558"/>
                  <a:gd name="T96" fmla="*/ 106 w 242"/>
                  <a:gd name="T97" fmla="*/ 60 h 558"/>
                  <a:gd name="T98" fmla="*/ 98 w 242"/>
                  <a:gd name="T99" fmla="*/ 78 h 558"/>
                  <a:gd name="T100" fmla="*/ 98 w 242"/>
                  <a:gd name="T101" fmla="*/ 78 h 558"/>
                  <a:gd name="T102" fmla="*/ 90 w 242"/>
                  <a:gd name="T103" fmla="*/ 108 h 558"/>
                  <a:gd name="T104" fmla="*/ 86 w 242"/>
                  <a:gd name="T105" fmla="*/ 138 h 558"/>
                  <a:gd name="T106" fmla="*/ 78 w 242"/>
                  <a:gd name="T107" fmla="*/ 222 h 558"/>
                  <a:gd name="T108" fmla="*/ 74 w 242"/>
                  <a:gd name="T109" fmla="*/ 254 h 558"/>
                  <a:gd name="T110" fmla="*/ 68 w 242"/>
                  <a:gd name="T111" fmla="*/ 286 h 558"/>
                  <a:gd name="T112" fmla="*/ 60 w 242"/>
                  <a:gd name="T113" fmla="*/ 318 h 558"/>
                  <a:gd name="T114" fmla="*/ 60 w 242"/>
                  <a:gd name="T115" fmla="*/ 350 h 55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2" h="558">
                    <a:moveTo>
                      <a:pt x="70" y="330"/>
                    </a:moveTo>
                    <a:lnTo>
                      <a:pt x="70" y="330"/>
                    </a:lnTo>
                    <a:lnTo>
                      <a:pt x="48" y="376"/>
                    </a:lnTo>
                    <a:lnTo>
                      <a:pt x="32" y="410"/>
                    </a:lnTo>
                    <a:lnTo>
                      <a:pt x="16" y="446"/>
                    </a:lnTo>
                    <a:lnTo>
                      <a:pt x="4" y="482"/>
                    </a:lnTo>
                    <a:lnTo>
                      <a:pt x="2" y="498"/>
                    </a:lnTo>
                    <a:lnTo>
                      <a:pt x="0" y="514"/>
                    </a:lnTo>
                    <a:lnTo>
                      <a:pt x="0" y="528"/>
                    </a:lnTo>
                    <a:lnTo>
                      <a:pt x="4" y="538"/>
                    </a:lnTo>
                    <a:lnTo>
                      <a:pt x="10" y="548"/>
                    </a:lnTo>
                    <a:lnTo>
                      <a:pt x="20" y="554"/>
                    </a:lnTo>
                    <a:lnTo>
                      <a:pt x="30" y="556"/>
                    </a:lnTo>
                    <a:lnTo>
                      <a:pt x="38" y="558"/>
                    </a:lnTo>
                    <a:lnTo>
                      <a:pt x="46" y="556"/>
                    </a:lnTo>
                    <a:lnTo>
                      <a:pt x="56" y="554"/>
                    </a:lnTo>
                    <a:lnTo>
                      <a:pt x="64" y="548"/>
                    </a:lnTo>
                    <a:lnTo>
                      <a:pt x="72" y="542"/>
                    </a:lnTo>
                    <a:lnTo>
                      <a:pt x="86" y="526"/>
                    </a:lnTo>
                    <a:lnTo>
                      <a:pt x="102" y="506"/>
                    </a:lnTo>
                    <a:lnTo>
                      <a:pt x="116" y="480"/>
                    </a:lnTo>
                    <a:lnTo>
                      <a:pt x="128" y="454"/>
                    </a:lnTo>
                    <a:lnTo>
                      <a:pt x="140" y="424"/>
                    </a:lnTo>
                    <a:lnTo>
                      <a:pt x="160" y="362"/>
                    </a:lnTo>
                    <a:lnTo>
                      <a:pt x="178" y="304"/>
                    </a:lnTo>
                    <a:lnTo>
                      <a:pt x="198" y="224"/>
                    </a:lnTo>
                    <a:lnTo>
                      <a:pt x="212" y="182"/>
                    </a:lnTo>
                    <a:lnTo>
                      <a:pt x="230" y="128"/>
                    </a:lnTo>
                    <a:lnTo>
                      <a:pt x="238" y="100"/>
                    </a:lnTo>
                    <a:lnTo>
                      <a:pt x="242" y="74"/>
                    </a:lnTo>
                    <a:lnTo>
                      <a:pt x="242" y="62"/>
                    </a:lnTo>
                    <a:lnTo>
                      <a:pt x="242" y="52"/>
                    </a:lnTo>
                    <a:lnTo>
                      <a:pt x="240" y="42"/>
                    </a:lnTo>
                    <a:lnTo>
                      <a:pt x="236" y="32"/>
                    </a:lnTo>
                    <a:lnTo>
                      <a:pt x="228" y="20"/>
                    </a:lnTo>
                    <a:lnTo>
                      <a:pt x="220" y="12"/>
                    </a:lnTo>
                    <a:lnTo>
                      <a:pt x="210" y="6"/>
                    </a:lnTo>
                    <a:lnTo>
                      <a:pt x="202" y="2"/>
                    </a:lnTo>
                    <a:lnTo>
                      <a:pt x="192" y="0"/>
                    </a:lnTo>
                    <a:lnTo>
                      <a:pt x="184" y="2"/>
                    </a:lnTo>
                    <a:lnTo>
                      <a:pt x="176" y="4"/>
                    </a:lnTo>
                    <a:lnTo>
                      <a:pt x="166" y="10"/>
                    </a:lnTo>
                    <a:lnTo>
                      <a:pt x="158" y="16"/>
                    </a:lnTo>
                    <a:lnTo>
                      <a:pt x="150" y="22"/>
                    </a:lnTo>
                    <a:lnTo>
                      <a:pt x="136" y="40"/>
                    </a:lnTo>
                    <a:lnTo>
                      <a:pt x="126" y="60"/>
                    </a:lnTo>
                    <a:lnTo>
                      <a:pt x="118" y="78"/>
                    </a:lnTo>
                    <a:lnTo>
                      <a:pt x="110" y="108"/>
                    </a:lnTo>
                    <a:lnTo>
                      <a:pt x="106" y="138"/>
                    </a:lnTo>
                    <a:lnTo>
                      <a:pt x="98" y="202"/>
                    </a:lnTo>
                    <a:lnTo>
                      <a:pt x="94" y="234"/>
                    </a:lnTo>
                    <a:lnTo>
                      <a:pt x="88" y="266"/>
                    </a:lnTo>
                    <a:lnTo>
                      <a:pt x="80" y="298"/>
                    </a:lnTo>
                    <a:lnTo>
                      <a:pt x="70" y="3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44" name="Freeform 35"/>
              <p:cNvSpPr>
                <a:spLocks/>
              </p:cNvSpPr>
              <p:nvPr userDrawn="1"/>
            </p:nvSpPr>
            <p:spPr bwMode="auto">
              <a:xfrm>
                <a:off x="3096" y="-747"/>
                <a:ext cx="220" cy="520"/>
              </a:xfrm>
              <a:custGeom>
                <a:avLst/>
                <a:gdLst>
                  <a:gd name="T0" fmla="*/ 10 w 212"/>
                  <a:gd name="T1" fmla="*/ 597 h 516"/>
                  <a:gd name="T2" fmla="*/ 10 w 212"/>
                  <a:gd name="T3" fmla="*/ 597 h 516"/>
                  <a:gd name="T4" fmla="*/ 40 w 212"/>
                  <a:gd name="T5" fmla="*/ 599 h 516"/>
                  <a:gd name="T6" fmla="*/ 60 w 212"/>
                  <a:gd name="T7" fmla="*/ 599 h 516"/>
                  <a:gd name="T8" fmla="*/ 86 w 212"/>
                  <a:gd name="T9" fmla="*/ 594 h 516"/>
                  <a:gd name="T10" fmla="*/ 103 w 212"/>
                  <a:gd name="T11" fmla="*/ 587 h 516"/>
                  <a:gd name="T12" fmla="*/ 119 w 212"/>
                  <a:gd name="T13" fmla="*/ 578 h 516"/>
                  <a:gd name="T14" fmla="*/ 143 w 212"/>
                  <a:gd name="T15" fmla="*/ 568 h 516"/>
                  <a:gd name="T16" fmla="*/ 178 w 212"/>
                  <a:gd name="T17" fmla="*/ 542 h 516"/>
                  <a:gd name="T18" fmla="*/ 218 w 212"/>
                  <a:gd name="T19" fmla="*/ 502 h 516"/>
                  <a:gd name="T20" fmla="*/ 256 w 212"/>
                  <a:gd name="T21" fmla="*/ 452 h 516"/>
                  <a:gd name="T22" fmla="*/ 288 w 212"/>
                  <a:gd name="T23" fmla="*/ 410 h 516"/>
                  <a:gd name="T24" fmla="*/ 319 w 212"/>
                  <a:gd name="T25" fmla="*/ 357 h 516"/>
                  <a:gd name="T26" fmla="*/ 347 w 212"/>
                  <a:gd name="T27" fmla="*/ 302 h 516"/>
                  <a:gd name="T28" fmla="*/ 374 w 212"/>
                  <a:gd name="T29" fmla="*/ 256 h 516"/>
                  <a:gd name="T30" fmla="*/ 411 w 212"/>
                  <a:gd name="T31" fmla="*/ 150 h 516"/>
                  <a:gd name="T32" fmla="*/ 436 w 212"/>
                  <a:gd name="T33" fmla="*/ 62 h 516"/>
                  <a:gd name="T34" fmla="*/ 444 w 212"/>
                  <a:gd name="T35" fmla="*/ 36 h 516"/>
                  <a:gd name="T36" fmla="*/ 444 w 212"/>
                  <a:gd name="T37" fmla="*/ 18 h 516"/>
                  <a:gd name="T38" fmla="*/ 444 w 212"/>
                  <a:gd name="T39" fmla="*/ 18 h 516"/>
                  <a:gd name="T40" fmla="*/ 441 w 212"/>
                  <a:gd name="T41" fmla="*/ 8 h 516"/>
                  <a:gd name="T42" fmla="*/ 428 w 212"/>
                  <a:gd name="T43" fmla="*/ 2 h 516"/>
                  <a:gd name="T44" fmla="*/ 416 w 212"/>
                  <a:gd name="T45" fmla="*/ 0 h 516"/>
                  <a:gd name="T46" fmla="*/ 397 w 212"/>
                  <a:gd name="T47" fmla="*/ 2 h 516"/>
                  <a:gd name="T48" fmla="*/ 377 w 212"/>
                  <a:gd name="T49" fmla="*/ 6 h 516"/>
                  <a:gd name="T50" fmla="*/ 356 w 212"/>
                  <a:gd name="T51" fmla="*/ 10 h 516"/>
                  <a:gd name="T52" fmla="*/ 307 w 212"/>
                  <a:gd name="T53" fmla="*/ 26 h 516"/>
                  <a:gd name="T54" fmla="*/ 256 w 212"/>
                  <a:gd name="T55" fmla="*/ 46 h 516"/>
                  <a:gd name="T56" fmla="*/ 210 w 212"/>
                  <a:gd name="T57" fmla="*/ 86 h 516"/>
                  <a:gd name="T58" fmla="*/ 176 w 212"/>
                  <a:gd name="T59" fmla="*/ 104 h 516"/>
                  <a:gd name="T60" fmla="*/ 159 w 212"/>
                  <a:gd name="T61" fmla="*/ 114 h 516"/>
                  <a:gd name="T62" fmla="*/ 159 w 212"/>
                  <a:gd name="T63" fmla="*/ 114 h 516"/>
                  <a:gd name="T64" fmla="*/ 147 w 212"/>
                  <a:gd name="T65" fmla="*/ 132 h 516"/>
                  <a:gd name="T66" fmla="*/ 138 w 212"/>
                  <a:gd name="T67" fmla="*/ 152 h 516"/>
                  <a:gd name="T68" fmla="*/ 123 w 212"/>
                  <a:gd name="T69" fmla="*/ 192 h 516"/>
                  <a:gd name="T70" fmla="*/ 111 w 212"/>
                  <a:gd name="T71" fmla="*/ 256 h 516"/>
                  <a:gd name="T72" fmla="*/ 99 w 212"/>
                  <a:gd name="T73" fmla="*/ 294 h 516"/>
                  <a:gd name="T74" fmla="*/ 99 w 212"/>
                  <a:gd name="T75" fmla="*/ 294 h 516"/>
                  <a:gd name="T76" fmla="*/ 68 w 212"/>
                  <a:gd name="T77" fmla="*/ 354 h 516"/>
                  <a:gd name="T78" fmla="*/ 48 w 212"/>
                  <a:gd name="T79" fmla="*/ 404 h 516"/>
                  <a:gd name="T80" fmla="*/ 34 w 212"/>
                  <a:gd name="T81" fmla="*/ 450 h 516"/>
                  <a:gd name="T82" fmla="*/ 4 w 212"/>
                  <a:gd name="T83" fmla="*/ 508 h 516"/>
                  <a:gd name="T84" fmla="*/ 0 w 212"/>
                  <a:gd name="T85" fmla="*/ 552 h 516"/>
                  <a:gd name="T86" fmla="*/ 0 w 212"/>
                  <a:gd name="T87" fmla="*/ 568 h 516"/>
                  <a:gd name="T88" fmla="*/ 2 w 212"/>
                  <a:gd name="T89" fmla="*/ 582 h 516"/>
                  <a:gd name="T90" fmla="*/ 4 w 212"/>
                  <a:gd name="T91" fmla="*/ 592 h 516"/>
                  <a:gd name="T92" fmla="*/ 8 w 212"/>
                  <a:gd name="T93" fmla="*/ 597 h 516"/>
                  <a:gd name="T94" fmla="*/ 10 w 212"/>
                  <a:gd name="T95" fmla="*/ 597 h 51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2" h="516">
                    <a:moveTo>
                      <a:pt x="10" y="514"/>
                    </a:moveTo>
                    <a:lnTo>
                      <a:pt x="10" y="514"/>
                    </a:lnTo>
                    <a:lnTo>
                      <a:pt x="20" y="516"/>
                    </a:lnTo>
                    <a:lnTo>
                      <a:pt x="30" y="516"/>
                    </a:lnTo>
                    <a:lnTo>
                      <a:pt x="40" y="512"/>
                    </a:lnTo>
                    <a:lnTo>
                      <a:pt x="50" y="506"/>
                    </a:lnTo>
                    <a:lnTo>
                      <a:pt x="58" y="498"/>
                    </a:lnTo>
                    <a:lnTo>
                      <a:pt x="68" y="488"/>
                    </a:lnTo>
                    <a:lnTo>
                      <a:pt x="86" y="462"/>
                    </a:lnTo>
                    <a:lnTo>
                      <a:pt x="104" y="430"/>
                    </a:lnTo>
                    <a:lnTo>
                      <a:pt x="122" y="392"/>
                    </a:lnTo>
                    <a:lnTo>
                      <a:pt x="138" y="350"/>
                    </a:lnTo>
                    <a:lnTo>
                      <a:pt x="152" y="306"/>
                    </a:lnTo>
                    <a:lnTo>
                      <a:pt x="166" y="262"/>
                    </a:lnTo>
                    <a:lnTo>
                      <a:pt x="178" y="216"/>
                    </a:lnTo>
                    <a:lnTo>
                      <a:pt x="196" y="130"/>
                    </a:lnTo>
                    <a:lnTo>
                      <a:pt x="208" y="62"/>
                    </a:lnTo>
                    <a:lnTo>
                      <a:pt x="212" y="36"/>
                    </a:lnTo>
                    <a:lnTo>
                      <a:pt x="212" y="18"/>
                    </a:lnTo>
                    <a:lnTo>
                      <a:pt x="210" y="8"/>
                    </a:lnTo>
                    <a:lnTo>
                      <a:pt x="204" y="2"/>
                    </a:lnTo>
                    <a:lnTo>
                      <a:pt x="198" y="0"/>
                    </a:lnTo>
                    <a:lnTo>
                      <a:pt x="190" y="2"/>
                    </a:lnTo>
                    <a:lnTo>
                      <a:pt x="180" y="6"/>
                    </a:lnTo>
                    <a:lnTo>
                      <a:pt x="170" y="10"/>
                    </a:lnTo>
                    <a:lnTo>
                      <a:pt x="146" y="26"/>
                    </a:lnTo>
                    <a:lnTo>
                      <a:pt x="122" y="46"/>
                    </a:lnTo>
                    <a:lnTo>
                      <a:pt x="100" y="66"/>
                    </a:lnTo>
                    <a:lnTo>
                      <a:pt x="84" y="84"/>
                    </a:lnTo>
                    <a:lnTo>
                      <a:pt x="76" y="94"/>
                    </a:lnTo>
                    <a:lnTo>
                      <a:pt x="70" y="112"/>
                    </a:lnTo>
                    <a:lnTo>
                      <a:pt x="66" y="132"/>
                    </a:lnTo>
                    <a:lnTo>
                      <a:pt x="60" y="172"/>
                    </a:lnTo>
                    <a:lnTo>
                      <a:pt x="54" y="216"/>
                    </a:lnTo>
                    <a:lnTo>
                      <a:pt x="48" y="254"/>
                    </a:lnTo>
                    <a:lnTo>
                      <a:pt x="34" y="304"/>
                    </a:lnTo>
                    <a:lnTo>
                      <a:pt x="24" y="344"/>
                    </a:lnTo>
                    <a:lnTo>
                      <a:pt x="14" y="390"/>
                    </a:lnTo>
                    <a:lnTo>
                      <a:pt x="4" y="434"/>
                    </a:lnTo>
                    <a:lnTo>
                      <a:pt x="0" y="472"/>
                    </a:lnTo>
                    <a:lnTo>
                      <a:pt x="0" y="488"/>
                    </a:lnTo>
                    <a:lnTo>
                      <a:pt x="2" y="502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10" y="5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45" name="Freeform 36"/>
              <p:cNvSpPr>
                <a:spLocks/>
              </p:cNvSpPr>
              <p:nvPr userDrawn="1"/>
            </p:nvSpPr>
            <p:spPr bwMode="auto">
              <a:xfrm>
                <a:off x="3096" y="-747"/>
                <a:ext cx="220" cy="520"/>
              </a:xfrm>
              <a:custGeom>
                <a:avLst/>
                <a:gdLst>
                  <a:gd name="T0" fmla="*/ 10 w 212"/>
                  <a:gd name="T1" fmla="*/ 597 h 516"/>
                  <a:gd name="T2" fmla="*/ 10 w 212"/>
                  <a:gd name="T3" fmla="*/ 597 h 516"/>
                  <a:gd name="T4" fmla="*/ 40 w 212"/>
                  <a:gd name="T5" fmla="*/ 599 h 516"/>
                  <a:gd name="T6" fmla="*/ 60 w 212"/>
                  <a:gd name="T7" fmla="*/ 599 h 516"/>
                  <a:gd name="T8" fmla="*/ 86 w 212"/>
                  <a:gd name="T9" fmla="*/ 594 h 516"/>
                  <a:gd name="T10" fmla="*/ 103 w 212"/>
                  <a:gd name="T11" fmla="*/ 587 h 516"/>
                  <a:gd name="T12" fmla="*/ 119 w 212"/>
                  <a:gd name="T13" fmla="*/ 578 h 516"/>
                  <a:gd name="T14" fmla="*/ 143 w 212"/>
                  <a:gd name="T15" fmla="*/ 568 h 516"/>
                  <a:gd name="T16" fmla="*/ 178 w 212"/>
                  <a:gd name="T17" fmla="*/ 542 h 516"/>
                  <a:gd name="T18" fmla="*/ 218 w 212"/>
                  <a:gd name="T19" fmla="*/ 502 h 516"/>
                  <a:gd name="T20" fmla="*/ 256 w 212"/>
                  <a:gd name="T21" fmla="*/ 452 h 516"/>
                  <a:gd name="T22" fmla="*/ 288 w 212"/>
                  <a:gd name="T23" fmla="*/ 410 h 516"/>
                  <a:gd name="T24" fmla="*/ 319 w 212"/>
                  <a:gd name="T25" fmla="*/ 357 h 516"/>
                  <a:gd name="T26" fmla="*/ 347 w 212"/>
                  <a:gd name="T27" fmla="*/ 302 h 516"/>
                  <a:gd name="T28" fmla="*/ 374 w 212"/>
                  <a:gd name="T29" fmla="*/ 256 h 516"/>
                  <a:gd name="T30" fmla="*/ 411 w 212"/>
                  <a:gd name="T31" fmla="*/ 150 h 516"/>
                  <a:gd name="T32" fmla="*/ 436 w 212"/>
                  <a:gd name="T33" fmla="*/ 62 h 516"/>
                  <a:gd name="T34" fmla="*/ 444 w 212"/>
                  <a:gd name="T35" fmla="*/ 36 h 516"/>
                  <a:gd name="T36" fmla="*/ 444 w 212"/>
                  <a:gd name="T37" fmla="*/ 18 h 516"/>
                  <a:gd name="T38" fmla="*/ 444 w 212"/>
                  <a:gd name="T39" fmla="*/ 18 h 516"/>
                  <a:gd name="T40" fmla="*/ 441 w 212"/>
                  <a:gd name="T41" fmla="*/ 8 h 516"/>
                  <a:gd name="T42" fmla="*/ 428 w 212"/>
                  <a:gd name="T43" fmla="*/ 2 h 516"/>
                  <a:gd name="T44" fmla="*/ 416 w 212"/>
                  <a:gd name="T45" fmla="*/ 0 h 516"/>
                  <a:gd name="T46" fmla="*/ 397 w 212"/>
                  <a:gd name="T47" fmla="*/ 2 h 516"/>
                  <a:gd name="T48" fmla="*/ 377 w 212"/>
                  <a:gd name="T49" fmla="*/ 6 h 516"/>
                  <a:gd name="T50" fmla="*/ 356 w 212"/>
                  <a:gd name="T51" fmla="*/ 10 h 516"/>
                  <a:gd name="T52" fmla="*/ 307 w 212"/>
                  <a:gd name="T53" fmla="*/ 26 h 516"/>
                  <a:gd name="T54" fmla="*/ 256 w 212"/>
                  <a:gd name="T55" fmla="*/ 46 h 516"/>
                  <a:gd name="T56" fmla="*/ 210 w 212"/>
                  <a:gd name="T57" fmla="*/ 86 h 516"/>
                  <a:gd name="T58" fmla="*/ 176 w 212"/>
                  <a:gd name="T59" fmla="*/ 104 h 516"/>
                  <a:gd name="T60" fmla="*/ 159 w 212"/>
                  <a:gd name="T61" fmla="*/ 114 h 516"/>
                  <a:gd name="T62" fmla="*/ 159 w 212"/>
                  <a:gd name="T63" fmla="*/ 114 h 516"/>
                  <a:gd name="T64" fmla="*/ 147 w 212"/>
                  <a:gd name="T65" fmla="*/ 132 h 516"/>
                  <a:gd name="T66" fmla="*/ 138 w 212"/>
                  <a:gd name="T67" fmla="*/ 152 h 516"/>
                  <a:gd name="T68" fmla="*/ 123 w 212"/>
                  <a:gd name="T69" fmla="*/ 192 h 516"/>
                  <a:gd name="T70" fmla="*/ 111 w 212"/>
                  <a:gd name="T71" fmla="*/ 256 h 516"/>
                  <a:gd name="T72" fmla="*/ 99 w 212"/>
                  <a:gd name="T73" fmla="*/ 294 h 516"/>
                  <a:gd name="T74" fmla="*/ 99 w 212"/>
                  <a:gd name="T75" fmla="*/ 294 h 516"/>
                  <a:gd name="T76" fmla="*/ 68 w 212"/>
                  <a:gd name="T77" fmla="*/ 354 h 516"/>
                  <a:gd name="T78" fmla="*/ 48 w 212"/>
                  <a:gd name="T79" fmla="*/ 404 h 516"/>
                  <a:gd name="T80" fmla="*/ 34 w 212"/>
                  <a:gd name="T81" fmla="*/ 450 h 516"/>
                  <a:gd name="T82" fmla="*/ 4 w 212"/>
                  <a:gd name="T83" fmla="*/ 508 h 516"/>
                  <a:gd name="T84" fmla="*/ 0 w 212"/>
                  <a:gd name="T85" fmla="*/ 552 h 516"/>
                  <a:gd name="T86" fmla="*/ 0 w 212"/>
                  <a:gd name="T87" fmla="*/ 568 h 516"/>
                  <a:gd name="T88" fmla="*/ 2 w 212"/>
                  <a:gd name="T89" fmla="*/ 582 h 516"/>
                  <a:gd name="T90" fmla="*/ 4 w 212"/>
                  <a:gd name="T91" fmla="*/ 592 h 516"/>
                  <a:gd name="T92" fmla="*/ 8 w 212"/>
                  <a:gd name="T93" fmla="*/ 597 h 516"/>
                  <a:gd name="T94" fmla="*/ 10 w 212"/>
                  <a:gd name="T95" fmla="*/ 597 h 51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2" h="516">
                    <a:moveTo>
                      <a:pt x="10" y="514"/>
                    </a:moveTo>
                    <a:lnTo>
                      <a:pt x="10" y="514"/>
                    </a:lnTo>
                    <a:lnTo>
                      <a:pt x="20" y="516"/>
                    </a:lnTo>
                    <a:lnTo>
                      <a:pt x="30" y="516"/>
                    </a:lnTo>
                    <a:lnTo>
                      <a:pt x="40" y="512"/>
                    </a:lnTo>
                    <a:lnTo>
                      <a:pt x="50" y="506"/>
                    </a:lnTo>
                    <a:lnTo>
                      <a:pt x="58" y="498"/>
                    </a:lnTo>
                    <a:lnTo>
                      <a:pt x="68" y="488"/>
                    </a:lnTo>
                    <a:lnTo>
                      <a:pt x="86" y="462"/>
                    </a:lnTo>
                    <a:lnTo>
                      <a:pt x="104" y="430"/>
                    </a:lnTo>
                    <a:lnTo>
                      <a:pt x="122" y="392"/>
                    </a:lnTo>
                    <a:lnTo>
                      <a:pt x="138" y="350"/>
                    </a:lnTo>
                    <a:lnTo>
                      <a:pt x="152" y="306"/>
                    </a:lnTo>
                    <a:lnTo>
                      <a:pt x="166" y="262"/>
                    </a:lnTo>
                    <a:lnTo>
                      <a:pt x="178" y="216"/>
                    </a:lnTo>
                    <a:lnTo>
                      <a:pt x="196" y="130"/>
                    </a:lnTo>
                    <a:lnTo>
                      <a:pt x="208" y="62"/>
                    </a:lnTo>
                    <a:lnTo>
                      <a:pt x="212" y="36"/>
                    </a:lnTo>
                    <a:lnTo>
                      <a:pt x="212" y="18"/>
                    </a:lnTo>
                    <a:lnTo>
                      <a:pt x="210" y="8"/>
                    </a:lnTo>
                    <a:lnTo>
                      <a:pt x="204" y="2"/>
                    </a:lnTo>
                    <a:lnTo>
                      <a:pt x="198" y="0"/>
                    </a:lnTo>
                    <a:lnTo>
                      <a:pt x="190" y="2"/>
                    </a:lnTo>
                    <a:lnTo>
                      <a:pt x="180" y="6"/>
                    </a:lnTo>
                    <a:lnTo>
                      <a:pt x="170" y="10"/>
                    </a:lnTo>
                    <a:lnTo>
                      <a:pt x="146" y="26"/>
                    </a:lnTo>
                    <a:lnTo>
                      <a:pt x="122" y="46"/>
                    </a:lnTo>
                    <a:lnTo>
                      <a:pt x="100" y="66"/>
                    </a:lnTo>
                    <a:lnTo>
                      <a:pt x="84" y="84"/>
                    </a:lnTo>
                    <a:lnTo>
                      <a:pt x="76" y="94"/>
                    </a:lnTo>
                    <a:lnTo>
                      <a:pt x="70" y="112"/>
                    </a:lnTo>
                    <a:lnTo>
                      <a:pt x="66" y="132"/>
                    </a:lnTo>
                    <a:lnTo>
                      <a:pt x="60" y="172"/>
                    </a:lnTo>
                    <a:lnTo>
                      <a:pt x="54" y="216"/>
                    </a:lnTo>
                    <a:lnTo>
                      <a:pt x="48" y="254"/>
                    </a:lnTo>
                    <a:lnTo>
                      <a:pt x="34" y="304"/>
                    </a:lnTo>
                    <a:lnTo>
                      <a:pt x="24" y="344"/>
                    </a:lnTo>
                    <a:lnTo>
                      <a:pt x="14" y="390"/>
                    </a:lnTo>
                    <a:lnTo>
                      <a:pt x="4" y="434"/>
                    </a:lnTo>
                    <a:lnTo>
                      <a:pt x="0" y="472"/>
                    </a:lnTo>
                    <a:lnTo>
                      <a:pt x="0" y="488"/>
                    </a:lnTo>
                    <a:lnTo>
                      <a:pt x="2" y="502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10" y="51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46" name="Freeform 37"/>
              <p:cNvSpPr>
                <a:spLocks/>
              </p:cNvSpPr>
              <p:nvPr userDrawn="1"/>
            </p:nvSpPr>
            <p:spPr bwMode="auto">
              <a:xfrm>
                <a:off x="3456" y="-607"/>
                <a:ext cx="220" cy="500"/>
              </a:xfrm>
              <a:custGeom>
                <a:avLst/>
                <a:gdLst>
                  <a:gd name="T0" fmla="*/ 17 w 230"/>
                  <a:gd name="T1" fmla="*/ 462 h 502"/>
                  <a:gd name="T2" fmla="*/ 17 w 230"/>
                  <a:gd name="T3" fmla="*/ 462 h 502"/>
                  <a:gd name="T4" fmla="*/ 20 w 230"/>
                  <a:gd name="T5" fmla="*/ 462 h 502"/>
                  <a:gd name="T6" fmla="*/ 23 w 230"/>
                  <a:gd name="T7" fmla="*/ 460 h 502"/>
                  <a:gd name="T8" fmla="*/ 27 w 230"/>
                  <a:gd name="T9" fmla="*/ 452 h 502"/>
                  <a:gd name="T10" fmla="*/ 31 w 230"/>
                  <a:gd name="T11" fmla="*/ 440 h 502"/>
                  <a:gd name="T12" fmla="*/ 36 w 230"/>
                  <a:gd name="T13" fmla="*/ 424 h 502"/>
                  <a:gd name="T14" fmla="*/ 42 w 230"/>
                  <a:gd name="T15" fmla="*/ 404 h 502"/>
                  <a:gd name="T16" fmla="*/ 47 w 230"/>
                  <a:gd name="T17" fmla="*/ 382 h 502"/>
                  <a:gd name="T18" fmla="*/ 54 w 230"/>
                  <a:gd name="T19" fmla="*/ 352 h 502"/>
                  <a:gd name="T20" fmla="*/ 62 w 230"/>
                  <a:gd name="T21" fmla="*/ 298 h 502"/>
                  <a:gd name="T22" fmla="*/ 68 w 230"/>
                  <a:gd name="T23" fmla="*/ 250 h 502"/>
                  <a:gd name="T24" fmla="*/ 77 w 230"/>
                  <a:gd name="T25" fmla="*/ 184 h 502"/>
                  <a:gd name="T26" fmla="*/ 77 w 230"/>
                  <a:gd name="T27" fmla="*/ 184 h 502"/>
                  <a:gd name="T28" fmla="*/ 82 w 230"/>
                  <a:gd name="T29" fmla="*/ 146 h 502"/>
                  <a:gd name="T30" fmla="*/ 90 w 230"/>
                  <a:gd name="T31" fmla="*/ 122 h 502"/>
                  <a:gd name="T32" fmla="*/ 92 w 230"/>
                  <a:gd name="T33" fmla="*/ 98 h 502"/>
                  <a:gd name="T34" fmla="*/ 94 w 230"/>
                  <a:gd name="T35" fmla="*/ 76 h 502"/>
                  <a:gd name="T36" fmla="*/ 95 w 230"/>
                  <a:gd name="T37" fmla="*/ 66 h 502"/>
                  <a:gd name="T38" fmla="*/ 94 w 230"/>
                  <a:gd name="T39" fmla="*/ 56 h 502"/>
                  <a:gd name="T40" fmla="*/ 93 w 230"/>
                  <a:gd name="T41" fmla="*/ 48 h 502"/>
                  <a:gd name="T42" fmla="*/ 92 w 230"/>
                  <a:gd name="T43" fmla="*/ 40 h 502"/>
                  <a:gd name="T44" fmla="*/ 92 w 230"/>
                  <a:gd name="T45" fmla="*/ 40 h 502"/>
                  <a:gd name="T46" fmla="*/ 89 w 230"/>
                  <a:gd name="T47" fmla="*/ 28 h 502"/>
                  <a:gd name="T48" fmla="*/ 85 w 230"/>
                  <a:gd name="T49" fmla="*/ 18 h 502"/>
                  <a:gd name="T50" fmla="*/ 82 w 230"/>
                  <a:gd name="T51" fmla="*/ 10 h 502"/>
                  <a:gd name="T52" fmla="*/ 80 w 230"/>
                  <a:gd name="T53" fmla="*/ 4 h 502"/>
                  <a:gd name="T54" fmla="*/ 77 w 230"/>
                  <a:gd name="T55" fmla="*/ 2 h 502"/>
                  <a:gd name="T56" fmla="*/ 74 w 230"/>
                  <a:gd name="T57" fmla="*/ 0 h 502"/>
                  <a:gd name="T58" fmla="*/ 71 w 230"/>
                  <a:gd name="T59" fmla="*/ 0 h 502"/>
                  <a:gd name="T60" fmla="*/ 68 w 230"/>
                  <a:gd name="T61" fmla="*/ 2 h 502"/>
                  <a:gd name="T62" fmla="*/ 65 w 230"/>
                  <a:gd name="T63" fmla="*/ 4 h 502"/>
                  <a:gd name="T64" fmla="*/ 62 w 230"/>
                  <a:gd name="T65" fmla="*/ 10 h 502"/>
                  <a:gd name="T66" fmla="*/ 56 w 230"/>
                  <a:gd name="T67" fmla="*/ 22 h 502"/>
                  <a:gd name="T68" fmla="*/ 51 w 230"/>
                  <a:gd name="T69" fmla="*/ 40 h 502"/>
                  <a:gd name="T70" fmla="*/ 47 w 230"/>
                  <a:gd name="T71" fmla="*/ 60 h 502"/>
                  <a:gd name="T72" fmla="*/ 42 w 230"/>
                  <a:gd name="T73" fmla="*/ 84 h 502"/>
                  <a:gd name="T74" fmla="*/ 37 w 230"/>
                  <a:gd name="T75" fmla="*/ 108 h 502"/>
                  <a:gd name="T76" fmla="*/ 30 w 230"/>
                  <a:gd name="T77" fmla="*/ 136 h 502"/>
                  <a:gd name="T78" fmla="*/ 22 w 230"/>
                  <a:gd name="T79" fmla="*/ 204 h 502"/>
                  <a:gd name="T80" fmla="*/ 22 w 230"/>
                  <a:gd name="T81" fmla="*/ 204 h 502"/>
                  <a:gd name="T82" fmla="*/ 11 w 230"/>
                  <a:gd name="T83" fmla="*/ 264 h 502"/>
                  <a:gd name="T84" fmla="*/ 11 w 230"/>
                  <a:gd name="T85" fmla="*/ 308 h 502"/>
                  <a:gd name="T86" fmla="*/ 6 w 230"/>
                  <a:gd name="T87" fmla="*/ 354 h 502"/>
                  <a:gd name="T88" fmla="*/ 2 w 230"/>
                  <a:gd name="T89" fmla="*/ 367 h 502"/>
                  <a:gd name="T90" fmla="*/ 0 w 230"/>
                  <a:gd name="T91" fmla="*/ 380 h 502"/>
                  <a:gd name="T92" fmla="*/ 0 w 230"/>
                  <a:gd name="T93" fmla="*/ 400 h 502"/>
                  <a:gd name="T94" fmla="*/ 2 w 230"/>
                  <a:gd name="T95" fmla="*/ 420 h 502"/>
                  <a:gd name="T96" fmla="*/ 6 w 230"/>
                  <a:gd name="T97" fmla="*/ 436 h 502"/>
                  <a:gd name="T98" fmla="*/ 11 w 230"/>
                  <a:gd name="T99" fmla="*/ 448 h 502"/>
                  <a:gd name="T100" fmla="*/ 11 w 230"/>
                  <a:gd name="T101" fmla="*/ 452 h 502"/>
                  <a:gd name="T102" fmla="*/ 11 w 230"/>
                  <a:gd name="T103" fmla="*/ 456 h 502"/>
                  <a:gd name="T104" fmla="*/ 12 w 230"/>
                  <a:gd name="T105" fmla="*/ 460 h 502"/>
                  <a:gd name="T106" fmla="*/ 17 w 230"/>
                  <a:gd name="T107" fmla="*/ 462 h 50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30" h="502">
                    <a:moveTo>
                      <a:pt x="40" y="502"/>
                    </a:moveTo>
                    <a:lnTo>
                      <a:pt x="40" y="502"/>
                    </a:lnTo>
                    <a:lnTo>
                      <a:pt x="46" y="502"/>
                    </a:lnTo>
                    <a:lnTo>
                      <a:pt x="52" y="500"/>
                    </a:lnTo>
                    <a:lnTo>
                      <a:pt x="64" y="492"/>
                    </a:lnTo>
                    <a:lnTo>
                      <a:pt x="76" y="480"/>
                    </a:lnTo>
                    <a:lnTo>
                      <a:pt x="88" y="464"/>
                    </a:lnTo>
                    <a:lnTo>
                      <a:pt x="100" y="444"/>
                    </a:lnTo>
                    <a:lnTo>
                      <a:pt x="112" y="422"/>
                    </a:lnTo>
                    <a:lnTo>
                      <a:pt x="132" y="372"/>
                    </a:lnTo>
                    <a:lnTo>
                      <a:pt x="150" y="318"/>
                    </a:lnTo>
                    <a:lnTo>
                      <a:pt x="166" y="270"/>
                    </a:lnTo>
                    <a:lnTo>
                      <a:pt x="186" y="204"/>
                    </a:lnTo>
                    <a:lnTo>
                      <a:pt x="200" y="166"/>
                    </a:lnTo>
                    <a:lnTo>
                      <a:pt x="218" y="122"/>
                    </a:lnTo>
                    <a:lnTo>
                      <a:pt x="224" y="98"/>
                    </a:lnTo>
                    <a:lnTo>
                      <a:pt x="228" y="76"/>
                    </a:lnTo>
                    <a:lnTo>
                      <a:pt x="230" y="66"/>
                    </a:lnTo>
                    <a:lnTo>
                      <a:pt x="228" y="56"/>
                    </a:lnTo>
                    <a:lnTo>
                      <a:pt x="226" y="48"/>
                    </a:lnTo>
                    <a:lnTo>
                      <a:pt x="222" y="40"/>
                    </a:lnTo>
                    <a:lnTo>
                      <a:pt x="216" y="28"/>
                    </a:lnTo>
                    <a:lnTo>
                      <a:pt x="208" y="18"/>
                    </a:lnTo>
                    <a:lnTo>
                      <a:pt x="200" y="10"/>
                    </a:lnTo>
                    <a:lnTo>
                      <a:pt x="194" y="4"/>
                    </a:lnTo>
                    <a:lnTo>
                      <a:pt x="186" y="2"/>
                    </a:lnTo>
                    <a:lnTo>
                      <a:pt x="178" y="0"/>
                    </a:lnTo>
                    <a:lnTo>
                      <a:pt x="172" y="0"/>
                    </a:lnTo>
                    <a:lnTo>
                      <a:pt x="164" y="2"/>
                    </a:lnTo>
                    <a:lnTo>
                      <a:pt x="158" y="4"/>
                    </a:lnTo>
                    <a:lnTo>
                      <a:pt x="150" y="10"/>
                    </a:lnTo>
                    <a:lnTo>
                      <a:pt x="138" y="22"/>
                    </a:lnTo>
                    <a:lnTo>
                      <a:pt x="124" y="40"/>
                    </a:lnTo>
                    <a:lnTo>
                      <a:pt x="112" y="60"/>
                    </a:lnTo>
                    <a:lnTo>
                      <a:pt x="100" y="84"/>
                    </a:lnTo>
                    <a:lnTo>
                      <a:pt x="90" y="108"/>
                    </a:lnTo>
                    <a:lnTo>
                      <a:pt x="72" y="156"/>
                    </a:lnTo>
                    <a:lnTo>
                      <a:pt x="50" y="224"/>
                    </a:lnTo>
                    <a:lnTo>
                      <a:pt x="30" y="284"/>
                    </a:lnTo>
                    <a:lnTo>
                      <a:pt x="18" y="328"/>
                    </a:lnTo>
                    <a:lnTo>
                      <a:pt x="6" y="374"/>
                    </a:lnTo>
                    <a:lnTo>
                      <a:pt x="2" y="398"/>
                    </a:lnTo>
                    <a:lnTo>
                      <a:pt x="0" y="420"/>
                    </a:lnTo>
                    <a:lnTo>
                      <a:pt x="0" y="440"/>
                    </a:lnTo>
                    <a:lnTo>
                      <a:pt x="2" y="460"/>
                    </a:lnTo>
                    <a:lnTo>
                      <a:pt x="6" y="476"/>
                    </a:lnTo>
                    <a:lnTo>
                      <a:pt x="14" y="488"/>
                    </a:lnTo>
                    <a:lnTo>
                      <a:pt x="20" y="492"/>
                    </a:lnTo>
                    <a:lnTo>
                      <a:pt x="26" y="496"/>
                    </a:lnTo>
                    <a:lnTo>
                      <a:pt x="32" y="500"/>
                    </a:lnTo>
                    <a:lnTo>
                      <a:pt x="40" y="5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47" name="Freeform 38"/>
              <p:cNvSpPr>
                <a:spLocks/>
              </p:cNvSpPr>
              <p:nvPr userDrawn="1"/>
            </p:nvSpPr>
            <p:spPr bwMode="auto">
              <a:xfrm>
                <a:off x="3456" y="-607"/>
                <a:ext cx="220" cy="500"/>
              </a:xfrm>
              <a:custGeom>
                <a:avLst/>
                <a:gdLst>
                  <a:gd name="T0" fmla="*/ 17 w 230"/>
                  <a:gd name="T1" fmla="*/ 462 h 502"/>
                  <a:gd name="T2" fmla="*/ 17 w 230"/>
                  <a:gd name="T3" fmla="*/ 462 h 502"/>
                  <a:gd name="T4" fmla="*/ 20 w 230"/>
                  <a:gd name="T5" fmla="*/ 462 h 502"/>
                  <a:gd name="T6" fmla="*/ 23 w 230"/>
                  <a:gd name="T7" fmla="*/ 460 h 502"/>
                  <a:gd name="T8" fmla="*/ 27 w 230"/>
                  <a:gd name="T9" fmla="*/ 452 h 502"/>
                  <a:gd name="T10" fmla="*/ 31 w 230"/>
                  <a:gd name="T11" fmla="*/ 440 h 502"/>
                  <a:gd name="T12" fmla="*/ 36 w 230"/>
                  <a:gd name="T13" fmla="*/ 424 h 502"/>
                  <a:gd name="T14" fmla="*/ 42 w 230"/>
                  <a:gd name="T15" fmla="*/ 404 h 502"/>
                  <a:gd name="T16" fmla="*/ 47 w 230"/>
                  <a:gd name="T17" fmla="*/ 382 h 502"/>
                  <a:gd name="T18" fmla="*/ 54 w 230"/>
                  <a:gd name="T19" fmla="*/ 352 h 502"/>
                  <a:gd name="T20" fmla="*/ 62 w 230"/>
                  <a:gd name="T21" fmla="*/ 298 h 502"/>
                  <a:gd name="T22" fmla="*/ 68 w 230"/>
                  <a:gd name="T23" fmla="*/ 250 h 502"/>
                  <a:gd name="T24" fmla="*/ 77 w 230"/>
                  <a:gd name="T25" fmla="*/ 184 h 502"/>
                  <a:gd name="T26" fmla="*/ 77 w 230"/>
                  <a:gd name="T27" fmla="*/ 184 h 502"/>
                  <a:gd name="T28" fmla="*/ 82 w 230"/>
                  <a:gd name="T29" fmla="*/ 146 h 502"/>
                  <a:gd name="T30" fmla="*/ 90 w 230"/>
                  <a:gd name="T31" fmla="*/ 122 h 502"/>
                  <a:gd name="T32" fmla="*/ 92 w 230"/>
                  <a:gd name="T33" fmla="*/ 98 h 502"/>
                  <a:gd name="T34" fmla="*/ 94 w 230"/>
                  <a:gd name="T35" fmla="*/ 76 h 502"/>
                  <a:gd name="T36" fmla="*/ 95 w 230"/>
                  <a:gd name="T37" fmla="*/ 66 h 502"/>
                  <a:gd name="T38" fmla="*/ 94 w 230"/>
                  <a:gd name="T39" fmla="*/ 56 h 502"/>
                  <a:gd name="T40" fmla="*/ 93 w 230"/>
                  <a:gd name="T41" fmla="*/ 48 h 502"/>
                  <a:gd name="T42" fmla="*/ 92 w 230"/>
                  <a:gd name="T43" fmla="*/ 40 h 502"/>
                  <a:gd name="T44" fmla="*/ 92 w 230"/>
                  <a:gd name="T45" fmla="*/ 40 h 502"/>
                  <a:gd name="T46" fmla="*/ 89 w 230"/>
                  <a:gd name="T47" fmla="*/ 28 h 502"/>
                  <a:gd name="T48" fmla="*/ 85 w 230"/>
                  <a:gd name="T49" fmla="*/ 18 h 502"/>
                  <a:gd name="T50" fmla="*/ 82 w 230"/>
                  <a:gd name="T51" fmla="*/ 10 h 502"/>
                  <a:gd name="T52" fmla="*/ 80 w 230"/>
                  <a:gd name="T53" fmla="*/ 4 h 502"/>
                  <a:gd name="T54" fmla="*/ 77 w 230"/>
                  <a:gd name="T55" fmla="*/ 2 h 502"/>
                  <a:gd name="T56" fmla="*/ 74 w 230"/>
                  <a:gd name="T57" fmla="*/ 0 h 502"/>
                  <a:gd name="T58" fmla="*/ 71 w 230"/>
                  <a:gd name="T59" fmla="*/ 0 h 502"/>
                  <a:gd name="T60" fmla="*/ 68 w 230"/>
                  <a:gd name="T61" fmla="*/ 2 h 502"/>
                  <a:gd name="T62" fmla="*/ 65 w 230"/>
                  <a:gd name="T63" fmla="*/ 4 h 502"/>
                  <a:gd name="T64" fmla="*/ 62 w 230"/>
                  <a:gd name="T65" fmla="*/ 10 h 502"/>
                  <a:gd name="T66" fmla="*/ 56 w 230"/>
                  <a:gd name="T67" fmla="*/ 22 h 502"/>
                  <a:gd name="T68" fmla="*/ 51 w 230"/>
                  <a:gd name="T69" fmla="*/ 40 h 502"/>
                  <a:gd name="T70" fmla="*/ 47 w 230"/>
                  <a:gd name="T71" fmla="*/ 60 h 502"/>
                  <a:gd name="T72" fmla="*/ 42 w 230"/>
                  <a:gd name="T73" fmla="*/ 84 h 502"/>
                  <a:gd name="T74" fmla="*/ 37 w 230"/>
                  <a:gd name="T75" fmla="*/ 108 h 502"/>
                  <a:gd name="T76" fmla="*/ 30 w 230"/>
                  <a:gd name="T77" fmla="*/ 136 h 502"/>
                  <a:gd name="T78" fmla="*/ 22 w 230"/>
                  <a:gd name="T79" fmla="*/ 204 h 502"/>
                  <a:gd name="T80" fmla="*/ 22 w 230"/>
                  <a:gd name="T81" fmla="*/ 204 h 502"/>
                  <a:gd name="T82" fmla="*/ 11 w 230"/>
                  <a:gd name="T83" fmla="*/ 264 h 502"/>
                  <a:gd name="T84" fmla="*/ 11 w 230"/>
                  <a:gd name="T85" fmla="*/ 308 h 502"/>
                  <a:gd name="T86" fmla="*/ 6 w 230"/>
                  <a:gd name="T87" fmla="*/ 354 h 502"/>
                  <a:gd name="T88" fmla="*/ 2 w 230"/>
                  <a:gd name="T89" fmla="*/ 367 h 502"/>
                  <a:gd name="T90" fmla="*/ 0 w 230"/>
                  <a:gd name="T91" fmla="*/ 380 h 502"/>
                  <a:gd name="T92" fmla="*/ 0 w 230"/>
                  <a:gd name="T93" fmla="*/ 400 h 502"/>
                  <a:gd name="T94" fmla="*/ 2 w 230"/>
                  <a:gd name="T95" fmla="*/ 420 h 502"/>
                  <a:gd name="T96" fmla="*/ 6 w 230"/>
                  <a:gd name="T97" fmla="*/ 436 h 502"/>
                  <a:gd name="T98" fmla="*/ 11 w 230"/>
                  <a:gd name="T99" fmla="*/ 448 h 502"/>
                  <a:gd name="T100" fmla="*/ 11 w 230"/>
                  <a:gd name="T101" fmla="*/ 452 h 502"/>
                  <a:gd name="T102" fmla="*/ 11 w 230"/>
                  <a:gd name="T103" fmla="*/ 456 h 502"/>
                  <a:gd name="T104" fmla="*/ 12 w 230"/>
                  <a:gd name="T105" fmla="*/ 460 h 502"/>
                  <a:gd name="T106" fmla="*/ 17 w 230"/>
                  <a:gd name="T107" fmla="*/ 462 h 50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30" h="502">
                    <a:moveTo>
                      <a:pt x="40" y="502"/>
                    </a:moveTo>
                    <a:lnTo>
                      <a:pt x="40" y="502"/>
                    </a:lnTo>
                    <a:lnTo>
                      <a:pt x="46" y="502"/>
                    </a:lnTo>
                    <a:lnTo>
                      <a:pt x="52" y="500"/>
                    </a:lnTo>
                    <a:lnTo>
                      <a:pt x="64" y="492"/>
                    </a:lnTo>
                    <a:lnTo>
                      <a:pt x="76" y="480"/>
                    </a:lnTo>
                    <a:lnTo>
                      <a:pt x="88" y="464"/>
                    </a:lnTo>
                    <a:lnTo>
                      <a:pt x="100" y="444"/>
                    </a:lnTo>
                    <a:lnTo>
                      <a:pt x="112" y="422"/>
                    </a:lnTo>
                    <a:lnTo>
                      <a:pt x="132" y="372"/>
                    </a:lnTo>
                    <a:lnTo>
                      <a:pt x="150" y="318"/>
                    </a:lnTo>
                    <a:lnTo>
                      <a:pt x="166" y="270"/>
                    </a:lnTo>
                    <a:lnTo>
                      <a:pt x="186" y="204"/>
                    </a:lnTo>
                    <a:lnTo>
                      <a:pt x="200" y="166"/>
                    </a:lnTo>
                    <a:lnTo>
                      <a:pt x="218" y="122"/>
                    </a:lnTo>
                    <a:lnTo>
                      <a:pt x="224" y="98"/>
                    </a:lnTo>
                    <a:lnTo>
                      <a:pt x="228" y="76"/>
                    </a:lnTo>
                    <a:lnTo>
                      <a:pt x="230" y="66"/>
                    </a:lnTo>
                    <a:lnTo>
                      <a:pt x="228" y="56"/>
                    </a:lnTo>
                    <a:lnTo>
                      <a:pt x="226" y="48"/>
                    </a:lnTo>
                    <a:lnTo>
                      <a:pt x="222" y="40"/>
                    </a:lnTo>
                    <a:lnTo>
                      <a:pt x="216" y="28"/>
                    </a:lnTo>
                    <a:lnTo>
                      <a:pt x="208" y="18"/>
                    </a:lnTo>
                    <a:lnTo>
                      <a:pt x="200" y="10"/>
                    </a:lnTo>
                    <a:lnTo>
                      <a:pt x="194" y="4"/>
                    </a:lnTo>
                    <a:lnTo>
                      <a:pt x="186" y="2"/>
                    </a:lnTo>
                    <a:lnTo>
                      <a:pt x="178" y="0"/>
                    </a:lnTo>
                    <a:lnTo>
                      <a:pt x="172" y="0"/>
                    </a:lnTo>
                    <a:lnTo>
                      <a:pt x="164" y="2"/>
                    </a:lnTo>
                    <a:lnTo>
                      <a:pt x="158" y="4"/>
                    </a:lnTo>
                    <a:lnTo>
                      <a:pt x="150" y="10"/>
                    </a:lnTo>
                    <a:lnTo>
                      <a:pt x="138" y="22"/>
                    </a:lnTo>
                    <a:lnTo>
                      <a:pt x="124" y="40"/>
                    </a:lnTo>
                    <a:lnTo>
                      <a:pt x="112" y="60"/>
                    </a:lnTo>
                    <a:lnTo>
                      <a:pt x="100" y="84"/>
                    </a:lnTo>
                    <a:lnTo>
                      <a:pt x="90" y="108"/>
                    </a:lnTo>
                    <a:lnTo>
                      <a:pt x="72" y="156"/>
                    </a:lnTo>
                    <a:lnTo>
                      <a:pt x="50" y="224"/>
                    </a:lnTo>
                    <a:lnTo>
                      <a:pt x="30" y="284"/>
                    </a:lnTo>
                    <a:lnTo>
                      <a:pt x="18" y="328"/>
                    </a:lnTo>
                    <a:lnTo>
                      <a:pt x="6" y="374"/>
                    </a:lnTo>
                    <a:lnTo>
                      <a:pt x="2" y="398"/>
                    </a:lnTo>
                    <a:lnTo>
                      <a:pt x="0" y="420"/>
                    </a:lnTo>
                    <a:lnTo>
                      <a:pt x="0" y="440"/>
                    </a:lnTo>
                    <a:lnTo>
                      <a:pt x="2" y="460"/>
                    </a:lnTo>
                    <a:lnTo>
                      <a:pt x="6" y="476"/>
                    </a:lnTo>
                    <a:lnTo>
                      <a:pt x="14" y="488"/>
                    </a:lnTo>
                    <a:lnTo>
                      <a:pt x="20" y="492"/>
                    </a:lnTo>
                    <a:lnTo>
                      <a:pt x="26" y="496"/>
                    </a:lnTo>
                    <a:lnTo>
                      <a:pt x="32" y="500"/>
                    </a:lnTo>
                    <a:lnTo>
                      <a:pt x="40" y="5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48" name="Freeform 39"/>
              <p:cNvSpPr>
                <a:spLocks/>
              </p:cNvSpPr>
              <p:nvPr userDrawn="1"/>
            </p:nvSpPr>
            <p:spPr bwMode="auto">
              <a:xfrm>
                <a:off x="1875" y="-507"/>
                <a:ext cx="260" cy="720"/>
              </a:xfrm>
              <a:custGeom>
                <a:avLst/>
                <a:gdLst>
                  <a:gd name="T0" fmla="*/ 519 w 246"/>
                  <a:gd name="T1" fmla="*/ 22 h 732"/>
                  <a:gd name="T2" fmla="*/ 519 w 246"/>
                  <a:gd name="T3" fmla="*/ 22 h 732"/>
                  <a:gd name="T4" fmla="*/ 465 w 246"/>
                  <a:gd name="T5" fmla="*/ 44 h 732"/>
                  <a:gd name="T6" fmla="*/ 412 w 246"/>
                  <a:gd name="T7" fmla="*/ 79 h 732"/>
                  <a:gd name="T8" fmla="*/ 369 w 246"/>
                  <a:gd name="T9" fmla="*/ 113 h 732"/>
                  <a:gd name="T10" fmla="*/ 332 w 246"/>
                  <a:gd name="T11" fmla="*/ 145 h 732"/>
                  <a:gd name="T12" fmla="*/ 254 w 246"/>
                  <a:gd name="T13" fmla="*/ 211 h 732"/>
                  <a:gd name="T14" fmla="*/ 212 w 246"/>
                  <a:gd name="T15" fmla="*/ 246 h 732"/>
                  <a:gd name="T16" fmla="*/ 170 w 246"/>
                  <a:gd name="T17" fmla="*/ 279 h 732"/>
                  <a:gd name="T18" fmla="*/ 170 w 246"/>
                  <a:gd name="T19" fmla="*/ 279 h 732"/>
                  <a:gd name="T20" fmla="*/ 122 w 246"/>
                  <a:gd name="T21" fmla="*/ 308 h 732"/>
                  <a:gd name="T22" fmla="*/ 79 w 246"/>
                  <a:gd name="T23" fmla="*/ 339 h 732"/>
                  <a:gd name="T24" fmla="*/ 37 w 246"/>
                  <a:gd name="T25" fmla="*/ 374 h 732"/>
                  <a:gd name="T26" fmla="*/ 6 w 246"/>
                  <a:gd name="T27" fmla="*/ 390 h 732"/>
                  <a:gd name="T28" fmla="*/ 2 w 246"/>
                  <a:gd name="T29" fmla="*/ 408 h 732"/>
                  <a:gd name="T30" fmla="*/ 0 w 246"/>
                  <a:gd name="T31" fmla="*/ 424 h 732"/>
                  <a:gd name="T32" fmla="*/ 0 w 246"/>
                  <a:gd name="T33" fmla="*/ 441 h 732"/>
                  <a:gd name="T34" fmla="*/ 2 w 246"/>
                  <a:gd name="T35" fmla="*/ 457 h 732"/>
                  <a:gd name="T36" fmla="*/ 6 w 246"/>
                  <a:gd name="T37" fmla="*/ 473 h 732"/>
                  <a:gd name="T38" fmla="*/ 41 w 246"/>
                  <a:gd name="T39" fmla="*/ 487 h 732"/>
                  <a:gd name="T40" fmla="*/ 71 w 246"/>
                  <a:gd name="T41" fmla="*/ 502 h 732"/>
                  <a:gd name="T42" fmla="*/ 115 w 246"/>
                  <a:gd name="T43" fmla="*/ 514 h 732"/>
                  <a:gd name="T44" fmla="*/ 170 w 246"/>
                  <a:gd name="T45" fmla="*/ 525 h 732"/>
                  <a:gd name="T46" fmla="*/ 170 w 246"/>
                  <a:gd name="T47" fmla="*/ 525 h 732"/>
                  <a:gd name="T48" fmla="*/ 212 w 246"/>
                  <a:gd name="T49" fmla="*/ 516 h 732"/>
                  <a:gd name="T50" fmla="*/ 250 w 246"/>
                  <a:gd name="T51" fmla="*/ 503 h 732"/>
                  <a:gd name="T52" fmla="*/ 279 w 246"/>
                  <a:gd name="T53" fmla="*/ 489 h 732"/>
                  <a:gd name="T54" fmla="*/ 314 w 246"/>
                  <a:gd name="T55" fmla="*/ 471 h 732"/>
                  <a:gd name="T56" fmla="*/ 347 w 246"/>
                  <a:gd name="T57" fmla="*/ 452 h 732"/>
                  <a:gd name="T58" fmla="*/ 369 w 246"/>
                  <a:gd name="T59" fmla="*/ 434 h 732"/>
                  <a:gd name="T60" fmla="*/ 420 w 246"/>
                  <a:gd name="T61" fmla="*/ 390 h 732"/>
                  <a:gd name="T62" fmla="*/ 465 w 246"/>
                  <a:gd name="T63" fmla="*/ 349 h 732"/>
                  <a:gd name="T64" fmla="*/ 512 w 246"/>
                  <a:gd name="T65" fmla="*/ 308 h 732"/>
                  <a:gd name="T66" fmla="*/ 541 w 246"/>
                  <a:gd name="T67" fmla="*/ 270 h 732"/>
                  <a:gd name="T68" fmla="*/ 572 w 246"/>
                  <a:gd name="T69" fmla="*/ 242 h 732"/>
                  <a:gd name="T70" fmla="*/ 572 w 246"/>
                  <a:gd name="T71" fmla="*/ 242 h 732"/>
                  <a:gd name="T72" fmla="*/ 646 w 246"/>
                  <a:gd name="T73" fmla="*/ 167 h 732"/>
                  <a:gd name="T74" fmla="*/ 683 w 246"/>
                  <a:gd name="T75" fmla="*/ 132 h 732"/>
                  <a:gd name="T76" fmla="*/ 710 w 246"/>
                  <a:gd name="T77" fmla="*/ 90 h 732"/>
                  <a:gd name="T78" fmla="*/ 710 w 246"/>
                  <a:gd name="T79" fmla="*/ 90 h 732"/>
                  <a:gd name="T80" fmla="*/ 730 w 246"/>
                  <a:gd name="T81" fmla="*/ 58 h 732"/>
                  <a:gd name="T82" fmla="*/ 749 w 246"/>
                  <a:gd name="T83" fmla="*/ 30 h 732"/>
                  <a:gd name="T84" fmla="*/ 738 w 246"/>
                  <a:gd name="T85" fmla="*/ 30 h 732"/>
                  <a:gd name="T86" fmla="*/ 738 w 246"/>
                  <a:gd name="T87" fmla="*/ 30 h 732"/>
                  <a:gd name="T88" fmla="*/ 738 w 246"/>
                  <a:gd name="T89" fmla="*/ 30 h 732"/>
                  <a:gd name="T90" fmla="*/ 714 w 246"/>
                  <a:gd name="T91" fmla="*/ 16 h 732"/>
                  <a:gd name="T92" fmla="*/ 683 w 246"/>
                  <a:gd name="T93" fmla="*/ 8 h 732"/>
                  <a:gd name="T94" fmla="*/ 655 w 246"/>
                  <a:gd name="T95" fmla="*/ 2 h 732"/>
                  <a:gd name="T96" fmla="*/ 639 w 246"/>
                  <a:gd name="T97" fmla="*/ 0 h 732"/>
                  <a:gd name="T98" fmla="*/ 606 w 246"/>
                  <a:gd name="T99" fmla="*/ 2 h 732"/>
                  <a:gd name="T100" fmla="*/ 580 w 246"/>
                  <a:gd name="T101" fmla="*/ 8 h 732"/>
                  <a:gd name="T102" fmla="*/ 569 w 246"/>
                  <a:gd name="T103" fmla="*/ 16 h 732"/>
                  <a:gd name="T104" fmla="*/ 543 w 246"/>
                  <a:gd name="T105" fmla="*/ 30 h 732"/>
                  <a:gd name="T106" fmla="*/ 519 w 246"/>
                  <a:gd name="T107" fmla="*/ 22 h 73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6" h="732">
                    <a:moveTo>
                      <a:pt x="172" y="22"/>
                    </a:moveTo>
                    <a:lnTo>
                      <a:pt x="172" y="22"/>
                    </a:lnTo>
                    <a:lnTo>
                      <a:pt x="154" y="64"/>
                    </a:lnTo>
                    <a:lnTo>
                      <a:pt x="136" y="108"/>
                    </a:lnTo>
                    <a:lnTo>
                      <a:pt x="122" y="154"/>
                    </a:lnTo>
                    <a:lnTo>
                      <a:pt x="110" y="202"/>
                    </a:lnTo>
                    <a:lnTo>
                      <a:pt x="84" y="296"/>
                    </a:lnTo>
                    <a:lnTo>
                      <a:pt x="70" y="342"/>
                    </a:lnTo>
                    <a:lnTo>
                      <a:pt x="56" y="388"/>
                    </a:lnTo>
                    <a:lnTo>
                      <a:pt x="40" y="428"/>
                    </a:lnTo>
                    <a:lnTo>
                      <a:pt x="26" y="472"/>
                    </a:lnTo>
                    <a:lnTo>
                      <a:pt x="12" y="520"/>
                    </a:lnTo>
                    <a:lnTo>
                      <a:pt x="6" y="544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0" y="614"/>
                    </a:lnTo>
                    <a:lnTo>
                      <a:pt x="2" y="636"/>
                    </a:lnTo>
                    <a:lnTo>
                      <a:pt x="6" y="658"/>
                    </a:lnTo>
                    <a:lnTo>
                      <a:pt x="14" y="678"/>
                    </a:lnTo>
                    <a:lnTo>
                      <a:pt x="24" y="698"/>
                    </a:lnTo>
                    <a:lnTo>
                      <a:pt x="38" y="716"/>
                    </a:lnTo>
                    <a:lnTo>
                      <a:pt x="56" y="732"/>
                    </a:lnTo>
                    <a:lnTo>
                      <a:pt x="70" y="718"/>
                    </a:lnTo>
                    <a:lnTo>
                      <a:pt x="82" y="700"/>
                    </a:lnTo>
                    <a:lnTo>
                      <a:pt x="92" y="680"/>
                    </a:lnTo>
                    <a:lnTo>
                      <a:pt x="104" y="656"/>
                    </a:lnTo>
                    <a:lnTo>
                      <a:pt x="114" y="630"/>
                    </a:lnTo>
                    <a:lnTo>
                      <a:pt x="122" y="604"/>
                    </a:lnTo>
                    <a:lnTo>
                      <a:pt x="140" y="544"/>
                    </a:lnTo>
                    <a:lnTo>
                      <a:pt x="154" y="486"/>
                    </a:lnTo>
                    <a:lnTo>
                      <a:pt x="168" y="428"/>
                    </a:lnTo>
                    <a:lnTo>
                      <a:pt x="178" y="376"/>
                    </a:lnTo>
                    <a:lnTo>
                      <a:pt x="188" y="334"/>
                    </a:lnTo>
                    <a:lnTo>
                      <a:pt x="214" y="232"/>
                    </a:lnTo>
                    <a:lnTo>
                      <a:pt x="226" y="182"/>
                    </a:lnTo>
                    <a:lnTo>
                      <a:pt x="234" y="130"/>
                    </a:lnTo>
                    <a:lnTo>
                      <a:pt x="242" y="78"/>
                    </a:lnTo>
                    <a:lnTo>
                      <a:pt x="246" y="48"/>
                    </a:lnTo>
                    <a:lnTo>
                      <a:pt x="244" y="36"/>
                    </a:lnTo>
                    <a:lnTo>
                      <a:pt x="244" y="30"/>
                    </a:lnTo>
                    <a:lnTo>
                      <a:pt x="236" y="16"/>
                    </a:lnTo>
                    <a:lnTo>
                      <a:pt x="226" y="8"/>
                    </a:lnTo>
                    <a:lnTo>
                      <a:pt x="218" y="2"/>
                    </a:lnTo>
                    <a:lnTo>
                      <a:pt x="210" y="0"/>
                    </a:lnTo>
                    <a:lnTo>
                      <a:pt x="200" y="2"/>
                    </a:lnTo>
                    <a:lnTo>
                      <a:pt x="192" y="8"/>
                    </a:lnTo>
                    <a:lnTo>
                      <a:pt x="186" y="16"/>
                    </a:lnTo>
                    <a:lnTo>
                      <a:pt x="180" y="30"/>
                    </a:lnTo>
                    <a:lnTo>
                      <a:pt x="17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49" name="Freeform 40"/>
              <p:cNvSpPr>
                <a:spLocks/>
              </p:cNvSpPr>
              <p:nvPr userDrawn="1"/>
            </p:nvSpPr>
            <p:spPr bwMode="auto">
              <a:xfrm>
                <a:off x="1875" y="-507"/>
                <a:ext cx="260" cy="720"/>
              </a:xfrm>
              <a:custGeom>
                <a:avLst/>
                <a:gdLst>
                  <a:gd name="T0" fmla="*/ 519 w 246"/>
                  <a:gd name="T1" fmla="*/ 22 h 732"/>
                  <a:gd name="T2" fmla="*/ 519 w 246"/>
                  <a:gd name="T3" fmla="*/ 22 h 732"/>
                  <a:gd name="T4" fmla="*/ 465 w 246"/>
                  <a:gd name="T5" fmla="*/ 44 h 732"/>
                  <a:gd name="T6" fmla="*/ 412 w 246"/>
                  <a:gd name="T7" fmla="*/ 79 h 732"/>
                  <a:gd name="T8" fmla="*/ 369 w 246"/>
                  <a:gd name="T9" fmla="*/ 113 h 732"/>
                  <a:gd name="T10" fmla="*/ 332 w 246"/>
                  <a:gd name="T11" fmla="*/ 145 h 732"/>
                  <a:gd name="T12" fmla="*/ 254 w 246"/>
                  <a:gd name="T13" fmla="*/ 211 h 732"/>
                  <a:gd name="T14" fmla="*/ 212 w 246"/>
                  <a:gd name="T15" fmla="*/ 246 h 732"/>
                  <a:gd name="T16" fmla="*/ 170 w 246"/>
                  <a:gd name="T17" fmla="*/ 279 h 732"/>
                  <a:gd name="T18" fmla="*/ 170 w 246"/>
                  <a:gd name="T19" fmla="*/ 279 h 732"/>
                  <a:gd name="T20" fmla="*/ 122 w 246"/>
                  <a:gd name="T21" fmla="*/ 308 h 732"/>
                  <a:gd name="T22" fmla="*/ 79 w 246"/>
                  <a:gd name="T23" fmla="*/ 339 h 732"/>
                  <a:gd name="T24" fmla="*/ 37 w 246"/>
                  <a:gd name="T25" fmla="*/ 374 h 732"/>
                  <a:gd name="T26" fmla="*/ 6 w 246"/>
                  <a:gd name="T27" fmla="*/ 390 h 732"/>
                  <a:gd name="T28" fmla="*/ 2 w 246"/>
                  <a:gd name="T29" fmla="*/ 408 h 732"/>
                  <a:gd name="T30" fmla="*/ 0 w 246"/>
                  <a:gd name="T31" fmla="*/ 424 h 732"/>
                  <a:gd name="T32" fmla="*/ 0 w 246"/>
                  <a:gd name="T33" fmla="*/ 441 h 732"/>
                  <a:gd name="T34" fmla="*/ 2 w 246"/>
                  <a:gd name="T35" fmla="*/ 457 h 732"/>
                  <a:gd name="T36" fmla="*/ 6 w 246"/>
                  <a:gd name="T37" fmla="*/ 473 h 732"/>
                  <a:gd name="T38" fmla="*/ 41 w 246"/>
                  <a:gd name="T39" fmla="*/ 487 h 732"/>
                  <a:gd name="T40" fmla="*/ 71 w 246"/>
                  <a:gd name="T41" fmla="*/ 502 h 732"/>
                  <a:gd name="T42" fmla="*/ 115 w 246"/>
                  <a:gd name="T43" fmla="*/ 514 h 732"/>
                  <a:gd name="T44" fmla="*/ 170 w 246"/>
                  <a:gd name="T45" fmla="*/ 525 h 732"/>
                  <a:gd name="T46" fmla="*/ 170 w 246"/>
                  <a:gd name="T47" fmla="*/ 525 h 732"/>
                  <a:gd name="T48" fmla="*/ 212 w 246"/>
                  <a:gd name="T49" fmla="*/ 516 h 732"/>
                  <a:gd name="T50" fmla="*/ 250 w 246"/>
                  <a:gd name="T51" fmla="*/ 503 h 732"/>
                  <a:gd name="T52" fmla="*/ 279 w 246"/>
                  <a:gd name="T53" fmla="*/ 489 h 732"/>
                  <a:gd name="T54" fmla="*/ 314 w 246"/>
                  <a:gd name="T55" fmla="*/ 471 h 732"/>
                  <a:gd name="T56" fmla="*/ 347 w 246"/>
                  <a:gd name="T57" fmla="*/ 452 h 732"/>
                  <a:gd name="T58" fmla="*/ 369 w 246"/>
                  <a:gd name="T59" fmla="*/ 434 h 732"/>
                  <a:gd name="T60" fmla="*/ 420 w 246"/>
                  <a:gd name="T61" fmla="*/ 390 h 732"/>
                  <a:gd name="T62" fmla="*/ 465 w 246"/>
                  <a:gd name="T63" fmla="*/ 349 h 732"/>
                  <a:gd name="T64" fmla="*/ 512 w 246"/>
                  <a:gd name="T65" fmla="*/ 308 h 732"/>
                  <a:gd name="T66" fmla="*/ 541 w 246"/>
                  <a:gd name="T67" fmla="*/ 270 h 732"/>
                  <a:gd name="T68" fmla="*/ 572 w 246"/>
                  <a:gd name="T69" fmla="*/ 242 h 732"/>
                  <a:gd name="T70" fmla="*/ 572 w 246"/>
                  <a:gd name="T71" fmla="*/ 242 h 732"/>
                  <a:gd name="T72" fmla="*/ 646 w 246"/>
                  <a:gd name="T73" fmla="*/ 167 h 732"/>
                  <a:gd name="T74" fmla="*/ 683 w 246"/>
                  <a:gd name="T75" fmla="*/ 132 h 732"/>
                  <a:gd name="T76" fmla="*/ 710 w 246"/>
                  <a:gd name="T77" fmla="*/ 90 h 732"/>
                  <a:gd name="T78" fmla="*/ 710 w 246"/>
                  <a:gd name="T79" fmla="*/ 90 h 732"/>
                  <a:gd name="T80" fmla="*/ 730 w 246"/>
                  <a:gd name="T81" fmla="*/ 58 h 732"/>
                  <a:gd name="T82" fmla="*/ 749 w 246"/>
                  <a:gd name="T83" fmla="*/ 30 h 732"/>
                  <a:gd name="T84" fmla="*/ 738 w 246"/>
                  <a:gd name="T85" fmla="*/ 30 h 732"/>
                  <a:gd name="T86" fmla="*/ 738 w 246"/>
                  <a:gd name="T87" fmla="*/ 30 h 732"/>
                  <a:gd name="T88" fmla="*/ 738 w 246"/>
                  <a:gd name="T89" fmla="*/ 30 h 732"/>
                  <a:gd name="T90" fmla="*/ 714 w 246"/>
                  <a:gd name="T91" fmla="*/ 16 h 732"/>
                  <a:gd name="T92" fmla="*/ 683 w 246"/>
                  <a:gd name="T93" fmla="*/ 8 h 732"/>
                  <a:gd name="T94" fmla="*/ 655 w 246"/>
                  <a:gd name="T95" fmla="*/ 2 h 732"/>
                  <a:gd name="T96" fmla="*/ 639 w 246"/>
                  <a:gd name="T97" fmla="*/ 0 h 732"/>
                  <a:gd name="T98" fmla="*/ 606 w 246"/>
                  <a:gd name="T99" fmla="*/ 2 h 732"/>
                  <a:gd name="T100" fmla="*/ 580 w 246"/>
                  <a:gd name="T101" fmla="*/ 8 h 732"/>
                  <a:gd name="T102" fmla="*/ 569 w 246"/>
                  <a:gd name="T103" fmla="*/ 16 h 732"/>
                  <a:gd name="T104" fmla="*/ 543 w 246"/>
                  <a:gd name="T105" fmla="*/ 30 h 73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6" h="732">
                    <a:moveTo>
                      <a:pt x="172" y="22"/>
                    </a:moveTo>
                    <a:lnTo>
                      <a:pt x="172" y="22"/>
                    </a:lnTo>
                    <a:lnTo>
                      <a:pt x="154" y="64"/>
                    </a:lnTo>
                    <a:lnTo>
                      <a:pt x="136" y="108"/>
                    </a:lnTo>
                    <a:lnTo>
                      <a:pt x="122" y="154"/>
                    </a:lnTo>
                    <a:lnTo>
                      <a:pt x="110" y="202"/>
                    </a:lnTo>
                    <a:lnTo>
                      <a:pt x="84" y="296"/>
                    </a:lnTo>
                    <a:lnTo>
                      <a:pt x="70" y="342"/>
                    </a:lnTo>
                    <a:lnTo>
                      <a:pt x="56" y="388"/>
                    </a:lnTo>
                    <a:lnTo>
                      <a:pt x="40" y="428"/>
                    </a:lnTo>
                    <a:lnTo>
                      <a:pt x="26" y="472"/>
                    </a:lnTo>
                    <a:lnTo>
                      <a:pt x="12" y="520"/>
                    </a:lnTo>
                    <a:lnTo>
                      <a:pt x="6" y="544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0" y="614"/>
                    </a:lnTo>
                    <a:lnTo>
                      <a:pt x="2" y="636"/>
                    </a:lnTo>
                    <a:lnTo>
                      <a:pt x="6" y="658"/>
                    </a:lnTo>
                    <a:lnTo>
                      <a:pt x="14" y="678"/>
                    </a:lnTo>
                    <a:lnTo>
                      <a:pt x="24" y="698"/>
                    </a:lnTo>
                    <a:lnTo>
                      <a:pt x="38" y="716"/>
                    </a:lnTo>
                    <a:lnTo>
                      <a:pt x="56" y="732"/>
                    </a:lnTo>
                    <a:lnTo>
                      <a:pt x="70" y="718"/>
                    </a:lnTo>
                    <a:lnTo>
                      <a:pt x="82" y="700"/>
                    </a:lnTo>
                    <a:lnTo>
                      <a:pt x="92" y="680"/>
                    </a:lnTo>
                    <a:lnTo>
                      <a:pt x="104" y="656"/>
                    </a:lnTo>
                    <a:lnTo>
                      <a:pt x="114" y="630"/>
                    </a:lnTo>
                    <a:lnTo>
                      <a:pt x="122" y="604"/>
                    </a:lnTo>
                    <a:lnTo>
                      <a:pt x="140" y="544"/>
                    </a:lnTo>
                    <a:lnTo>
                      <a:pt x="154" y="486"/>
                    </a:lnTo>
                    <a:lnTo>
                      <a:pt x="168" y="428"/>
                    </a:lnTo>
                    <a:lnTo>
                      <a:pt x="178" y="376"/>
                    </a:lnTo>
                    <a:lnTo>
                      <a:pt x="188" y="334"/>
                    </a:lnTo>
                    <a:lnTo>
                      <a:pt x="214" y="232"/>
                    </a:lnTo>
                    <a:lnTo>
                      <a:pt x="226" y="182"/>
                    </a:lnTo>
                    <a:lnTo>
                      <a:pt x="234" y="130"/>
                    </a:lnTo>
                    <a:lnTo>
                      <a:pt x="242" y="78"/>
                    </a:lnTo>
                    <a:lnTo>
                      <a:pt x="246" y="48"/>
                    </a:lnTo>
                    <a:lnTo>
                      <a:pt x="244" y="36"/>
                    </a:lnTo>
                    <a:lnTo>
                      <a:pt x="244" y="30"/>
                    </a:lnTo>
                    <a:lnTo>
                      <a:pt x="236" y="16"/>
                    </a:lnTo>
                    <a:lnTo>
                      <a:pt x="226" y="8"/>
                    </a:lnTo>
                    <a:lnTo>
                      <a:pt x="218" y="2"/>
                    </a:lnTo>
                    <a:lnTo>
                      <a:pt x="210" y="0"/>
                    </a:lnTo>
                    <a:lnTo>
                      <a:pt x="200" y="2"/>
                    </a:lnTo>
                    <a:lnTo>
                      <a:pt x="192" y="8"/>
                    </a:lnTo>
                    <a:lnTo>
                      <a:pt x="186" y="16"/>
                    </a:lnTo>
                    <a:lnTo>
                      <a:pt x="180" y="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50" name="Freeform 41"/>
              <p:cNvSpPr>
                <a:spLocks/>
              </p:cNvSpPr>
              <p:nvPr userDrawn="1"/>
            </p:nvSpPr>
            <p:spPr bwMode="auto">
              <a:xfrm>
                <a:off x="2315" y="-287"/>
                <a:ext cx="200" cy="640"/>
              </a:xfrm>
              <a:custGeom>
                <a:avLst/>
                <a:gdLst>
                  <a:gd name="T0" fmla="*/ 187 w 194"/>
                  <a:gd name="T1" fmla="*/ 22 h 648"/>
                  <a:gd name="T2" fmla="*/ 187 w 194"/>
                  <a:gd name="T3" fmla="*/ 22 h 648"/>
                  <a:gd name="T4" fmla="*/ 187 w 194"/>
                  <a:gd name="T5" fmla="*/ 40 h 648"/>
                  <a:gd name="T6" fmla="*/ 178 w 194"/>
                  <a:gd name="T7" fmla="*/ 54 h 648"/>
                  <a:gd name="T8" fmla="*/ 168 w 194"/>
                  <a:gd name="T9" fmla="*/ 92 h 648"/>
                  <a:gd name="T10" fmla="*/ 152 w 194"/>
                  <a:gd name="T11" fmla="*/ 117 h 648"/>
                  <a:gd name="T12" fmla="*/ 109 w 194"/>
                  <a:gd name="T13" fmla="*/ 195 h 648"/>
                  <a:gd name="T14" fmla="*/ 63 w 194"/>
                  <a:gd name="T15" fmla="*/ 277 h 648"/>
                  <a:gd name="T16" fmla="*/ 16 w 194"/>
                  <a:gd name="T17" fmla="*/ 356 h 648"/>
                  <a:gd name="T18" fmla="*/ 8 w 194"/>
                  <a:gd name="T19" fmla="*/ 394 h 648"/>
                  <a:gd name="T20" fmla="*/ 2 w 194"/>
                  <a:gd name="T21" fmla="*/ 426 h 648"/>
                  <a:gd name="T22" fmla="*/ 0 w 194"/>
                  <a:gd name="T23" fmla="*/ 454 h 648"/>
                  <a:gd name="T24" fmla="*/ 0 w 194"/>
                  <a:gd name="T25" fmla="*/ 478 h 648"/>
                  <a:gd name="T26" fmla="*/ 2 w 194"/>
                  <a:gd name="T27" fmla="*/ 486 h 648"/>
                  <a:gd name="T28" fmla="*/ 6 w 194"/>
                  <a:gd name="T29" fmla="*/ 493 h 648"/>
                  <a:gd name="T30" fmla="*/ 10 w 194"/>
                  <a:gd name="T31" fmla="*/ 499 h 648"/>
                  <a:gd name="T32" fmla="*/ 16 w 194"/>
                  <a:gd name="T33" fmla="*/ 502 h 648"/>
                  <a:gd name="T34" fmla="*/ 16 w 194"/>
                  <a:gd name="T35" fmla="*/ 502 h 648"/>
                  <a:gd name="T36" fmla="*/ 46 w 194"/>
                  <a:gd name="T37" fmla="*/ 505 h 648"/>
                  <a:gd name="T38" fmla="*/ 63 w 194"/>
                  <a:gd name="T39" fmla="*/ 505 h 648"/>
                  <a:gd name="T40" fmla="*/ 84 w 194"/>
                  <a:gd name="T41" fmla="*/ 502 h 648"/>
                  <a:gd name="T42" fmla="*/ 103 w 194"/>
                  <a:gd name="T43" fmla="*/ 498 h 648"/>
                  <a:gd name="T44" fmla="*/ 119 w 194"/>
                  <a:gd name="T45" fmla="*/ 490 h 648"/>
                  <a:gd name="T46" fmla="*/ 135 w 194"/>
                  <a:gd name="T47" fmla="*/ 480 h 648"/>
                  <a:gd name="T48" fmla="*/ 152 w 194"/>
                  <a:gd name="T49" fmla="*/ 467 h 648"/>
                  <a:gd name="T50" fmla="*/ 168 w 194"/>
                  <a:gd name="T51" fmla="*/ 452 h 648"/>
                  <a:gd name="T52" fmla="*/ 199 w 194"/>
                  <a:gd name="T53" fmla="*/ 420 h 648"/>
                  <a:gd name="T54" fmla="*/ 225 w 194"/>
                  <a:gd name="T55" fmla="*/ 380 h 648"/>
                  <a:gd name="T56" fmla="*/ 249 w 194"/>
                  <a:gd name="T57" fmla="*/ 338 h 648"/>
                  <a:gd name="T58" fmla="*/ 273 w 194"/>
                  <a:gd name="T59" fmla="*/ 292 h 648"/>
                  <a:gd name="T60" fmla="*/ 294 w 194"/>
                  <a:gd name="T61" fmla="*/ 246 h 648"/>
                  <a:gd name="T62" fmla="*/ 308 w 194"/>
                  <a:gd name="T63" fmla="*/ 196 h 648"/>
                  <a:gd name="T64" fmla="*/ 338 w 194"/>
                  <a:gd name="T65" fmla="*/ 110 h 648"/>
                  <a:gd name="T66" fmla="*/ 353 w 194"/>
                  <a:gd name="T67" fmla="*/ 40 h 648"/>
                  <a:gd name="T68" fmla="*/ 356 w 194"/>
                  <a:gd name="T69" fmla="*/ 20 h 648"/>
                  <a:gd name="T70" fmla="*/ 356 w 194"/>
                  <a:gd name="T71" fmla="*/ 0 h 648"/>
                  <a:gd name="T72" fmla="*/ 356 w 194"/>
                  <a:gd name="T73" fmla="*/ 0 h 648"/>
                  <a:gd name="T74" fmla="*/ 308 w 194"/>
                  <a:gd name="T75" fmla="*/ 0 h 648"/>
                  <a:gd name="T76" fmla="*/ 284 w 194"/>
                  <a:gd name="T77" fmla="*/ 4 h 648"/>
                  <a:gd name="T78" fmla="*/ 265 w 194"/>
                  <a:gd name="T79" fmla="*/ 8 h 648"/>
                  <a:gd name="T80" fmla="*/ 242 w 194"/>
                  <a:gd name="T81" fmla="*/ 12 h 648"/>
                  <a:gd name="T82" fmla="*/ 228 w 194"/>
                  <a:gd name="T83" fmla="*/ 20 h 648"/>
                  <a:gd name="T84" fmla="*/ 214 w 194"/>
                  <a:gd name="T85" fmla="*/ 28 h 648"/>
                  <a:gd name="T86" fmla="*/ 199 w 194"/>
                  <a:gd name="T87" fmla="*/ 36 h 648"/>
                  <a:gd name="T88" fmla="*/ 187 w 194"/>
                  <a:gd name="T89" fmla="*/ 22 h 64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4" h="648">
                    <a:moveTo>
                      <a:pt x="102" y="22"/>
                    </a:moveTo>
                    <a:lnTo>
                      <a:pt x="102" y="22"/>
                    </a:lnTo>
                    <a:lnTo>
                      <a:pt x="102" y="44"/>
                    </a:lnTo>
                    <a:lnTo>
                      <a:pt x="98" y="74"/>
                    </a:lnTo>
                    <a:lnTo>
                      <a:pt x="92" y="112"/>
                    </a:lnTo>
                    <a:lnTo>
                      <a:pt x="82" y="154"/>
                    </a:lnTo>
                    <a:lnTo>
                      <a:pt x="60" y="252"/>
                    </a:lnTo>
                    <a:lnTo>
                      <a:pt x="36" y="356"/>
                    </a:lnTo>
                    <a:lnTo>
                      <a:pt x="16" y="456"/>
                    </a:lnTo>
                    <a:lnTo>
                      <a:pt x="8" y="504"/>
                    </a:lnTo>
                    <a:lnTo>
                      <a:pt x="2" y="546"/>
                    </a:lnTo>
                    <a:lnTo>
                      <a:pt x="0" y="582"/>
                    </a:lnTo>
                    <a:lnTo>
                      <a:pt x="0" y="612"/>
                    </a:lnTo>
                    <a:lnTo>
                      <a:pt x="2" y="622"/>
                    </a:lnTo>
                    <a:lnTo>
                      <a:pt x="6" y="632"/>
                    </a:lnTo>
                    <a:lnTo>
                      <a:pt x="10" y="640"/>
                    </a:lnTo>
                    <a:lnTo>
                      <a:pt x="16" y="644"/>
                    </a:lnTo>
                    <a:lnTo>
                      <a:pt x="26" y="648"/>
                    </a:lnTo>
                    <a:lnTo>
                      <a:pt x="36" y="648"/>
                    </a:lnTo>
                    <a:lnTo>
                      <a:pt x="46" y="644"/>
                    </a:lnTo>
                    <a:lnTo>
                      <a:pt x="56" y="638"/>
                    </a:lnTo>
                    <a:lnTo>
                      <a:pt x="66" y="628"/>
                    </a:lnTo>
                    <a:lnTo>
                      <a:pt x="74" y="614"/>
                    </a:lnTo>
                    <a:lnTo>
                      <a:pt x="82" y="598"/>
                    </a:lnTo>
                    <a:lnTo>
                      <a:pt x="92" y="580"/>
                    </a:lnTo>
                    <a:lnTo>
                      <a:pt x="108" y="538"/>
                    </a:lnTo>
                    <a:lnTo>
                      <a:pt x="122" y="488"/>
                    </a:lnTo>
                    <a:lnTo>
                      <a:pt x="136" y="432"/>
                    </a:lnTo>
                    <a:lnTo>
                      <a:pt x="148" y="374"/>
                    </a:lnTo>
                    <a:lnTo>
                      <a:pt x="160" y="314"/>
                    </a:lnTo>
                    <a:lnTo>
                      <a:pt x="168" y="254"/>
                    </a:lnTo>
                    <a:lnTo>
                      <a:pt x="184" y="140"/>
                    </a:lnTo>
                    <a:lnTo>
                      <a:pt x="192" y="52"/>
                    </a:lnTo>
                    <a:lnTo>
                      <a:pt x="194" y="20"/>
                    </a:lnTo>
                    <a:lnTo>
                      <a:pt x="194" y="0"/>
                    </a:lnTo>
                    <a:lnTo>
                      <a:pt x="168" y="0"/>
                    </a:lnTo>
                    <a:lnTo>
                      <a:pt x="154" y="4"/>
                    </a:lnTo>
                    <a:lnTo>
                      <a:pt x="144" y="8"/>
                    </a:lnTo>
                    <a:lnTo>
                      <a:pt x="132" y="12"/>
                    </a:lnTo>
                    <a:lnTo>
                      <a:pt x="124" y="20"/>
                    </a:lnTo>
                    <a:lnTo>
                      <a:pt x="116" y="28"/>
                    </a:lnTo>
                    <a:lnTo>
                      <a:pt x="108" y="36"/>
                    </a:lnTo>
                    <a:lnTo>
                      <a:pt x="102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51" name="Freeform 42"/>
              <p:cNvSpPr>
                <a:spLocks/>
              </p:cNvSpPr>
              <p:nvPr userDrawn="1"/>
            </p:nvSpPr>
            <p:spPr bwMode="auto">
              <a:xfrm>
                <a:off x="2315" y="-287"/>
                <a:ext cx="200" cy="640"/>
              </a:xfrm>
              <a:custGeom>
                <a:avLst/>
                <a:gdLst>
                  <a:gd name="T0" fmla="*/ 187 w 194"/>
                  <a:gd name="T1" fmla="*/ 22 h 648"/>
                  <a:gd name="T2" fmla="*/ 187 w 194"/>
                  <a:gd name="T3" fmla="*/ 22 h 648"/>
                  <a:gd name="T4" fmla="*/ 187 w 194"/>
                  <a:gd name="T5" fmla="*/ 40 h 648"/>
                  <a:gd name="T6" fmla="*/ 178 w 194"/>
                  <a:gd name="T7" fmla="*/ 54 h 648"/>
                  <a:gd name="T8" fmla="*/ 168 w 194"/>
                  <a:gd name="T9" fmla="*/ 92 h 648"/>
                  <a:gd name="T10" fmla="*/ 152 w 194"/>
                  <a:gd name="T11" fmla="*/ 117 h 648"/>
                  <a:gd name="T12" fmla="*/ 109 w 194"/>
                  <a:gd name="T13" fmla="*/ 195 h 648"/>
                  <a:gd name="T14" fmla="*/ 63 w 194"/>
                  <a:gd name="T15" fmla="*/ 277 h 648"/>
                  <a:gd name="T16" fmla="*/ 16 w 194"/>
                  <a:gd name="T17" fmla="*/ 356 h 648"/>
                  <a:gd name="T18" fmla="*/ 8 w 194"/>
                  <a:gd name="T19" fmla="*/ 394 h 648"/>
                  <a:gd name="T20" fmla="*/ 2 w 194"/>
                  <a:gd name="T21" fmla="*/ 426 h 648"/>
                  <a:gd name="T22" fmla="*/ 0 w 194"/>
                  <a:gd name="T23" fmla="*/ 454 h 648"/>
                  <a:gd name="T24" fmla="*/ 0 w 194"/>
                  <a:gd name="T25" fmla="*/ 478 h 648"/>
                  <a:gd name="T26" fmla="*/ 2 w 194"/>
                  <a:gd name="T27" fmla="*/ 486 h 648"/>
                  <a:gd name="T28" fmla="*/ 6 w 194"/>
                  <a:gd name="T29" fmla="*/ 493 h 648"/>
                  <a:gd name="T30" fmla="*/ 10 w 194"/>
                  <a:gd name="T31" fmla="*/ 499 h 648"/>
                  <a:gd name="T32" fmla="*/ 16 w 194"/>
                  <a:gd name="T33" fmla="*/ 502 h 648"/>
                  <a:gd name="T34" fmla="*/ 16 w 194"/>
                  <a:gd name="T35" fmla="*/ 502 h 648"/>
                  <a:gd name="T36" fmla="*/ 46 w 194"/>
                  <a:gd name="T37" fmla="*/ 505 h 648"/>
                  <a:gd name="T38" fmla="*/ 63 w 194"/>
                  <a:gd name="T39" fmla="*/ 505 h 648"/>
                  <a:gd name="T40" fmla="*/ 84 w 194"/>
                  <a:gd name="T41" fmla="*/ 502 h 648"/>
                  <a:gd name="T42" fmla="*/ 103 w 194"/>
                  <a:gd name="T43" fmla="*/ 498 h 648"/>
                  <a:gd name="T44" fmla="*/ 119 w 194"/>
                  <a:gd name="T45" fmla="*/ 490 h 648"/>
                  <a:gd name="T46" fmla="*/ 135 w 194"/>
                  <a:gd name="T47" fmla="*/ 480 h 648"/>
                  <a:gd name="T48" fmla="*/ 152 w 194"/>
                  <a:gd name="T49" fmla="*/ 467 h 648"/>
                  <a:gd name="T50" fmla="*/ 168 w 194"/>
                  <a:gd name="T51" fmla="*/ 452 h 648"/>
                  <a:gd name="T52" fmla="*/ 199 w 194"/>
                  <a:gd name="T53" fmla="*/ 420 h 648"/>
                  <a:gd name="T54" fmla="*/ 225 w 194"/>
                  <a:gd name="T55" fmla="*/ 380 h 648"/>
                  <a:gd name="T56" fmla="*/ 249 w 194"/>
                  <a:gd name="T57" fmla="*/ 338 h 648"/>
                  <a:gd name="T58" fmla="*/ 273 w 194"/>
                  <a:gd name="T59" fmla="*/ 292 h 648"/>
                  <a:gd name="T60" fmla="*/ 294 w 194"/>
                  <a:gd name="T61" fmla="*/ 246 h 648"/>
                  <a:gd name="T62" fmla="*/ 308 w 194"/>
                  <a:gd name="T63" fmla="*/ 196 h 648"/>
                  <a:gd name="T64" fmla="*/ 338 w 194"/>
                  <a:gd name="T65" fmla="*/ 110 h 648"/>
                  <a:gd name="T66" fmla="*/ 353 w 194"/>
                  <a:gd name="T67" fmla="*/ 40 h 648"/>
                  <a:gd name="T68" fmla="*/ 356 w 194"/>
                  <a:gd name="T69" fmla="*/ 20 h 648"/>
                  <a:gd name="T70" fmla="*/ 356 w 194"/>
                  <a:gd name="T71" fmla="*/ 0 h 648"/>
                  <a:gd name="T72" fmla="*/ 356 w 194"/>
                  <a:gd name="T73" fmla="*/ 0 h 648"/>
                  <a:gd name="T74" fmla="*/ 308 w 194"/>
                  <a:gd name="T75" fmla="*/ 0 h 648"/>
                  <a:gd name="T76" fmla="*/ 284 w 194"/>
                  <a:gd name="T77" fmla="*/ 4 h 648"/>
                  <a:gd name="T78" fmla="*/ 265 w 194"/>
                  <a:gd name="T79" fmla="*/ 8 h 648"/>
                  <a:gd name="T80" fmla="*/ 242 w 194"/>
                  <a:gd name="T81" fmla="*/ 12 h 648"/>
                  <a:gd name="T82" fmla="*/ 228 w 194"/>
                  <a:gd name="T83" fmla="*/ 20 h 648"/>
                  <a:gd name="T84" fmla="*/ 214 w 194"/>
                  <a:gd name="T85" fmla="*/ 28 h 648"/>
                  <a:gd name="T86" fmla="*/ 199 w 194"/>
                  <a:gd name="T87" fmla="*/ 36 h 64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94" h="648">
                    <a:moveTo>
                      <a:pt x="102" y="22"/>
                    </a:moveTo>
                    <a:lnTo>
                      <a:pt x="102" y="22"/>
                    </a:lnTo>
                    <a:lnTo>
                      <a:pt x="102" y="44"/>
                    </a:lnTo>
                    <a:lnTo>
                      <a:pt x="98" y="74"/>
                    </a:lnTo>
                    <a:lnTo>
                      <a:pt x="92" y="112"/>
                    </a:lnTo>
                    <a:lnTo>
                      <a:pt x="82" y="154"/>
                    </a:lnTo>
                    <a:lnTo>
                      <a:pt x="60" y="252"/>
                    </a:lnTo>
                    <a:lnTo>
                      <a:pt x="36" y="356"/>
                    </a:lnTo>
                    <a:lnTo>
                      <a:pt x="16" y="456"/>
                    </a:lnTo>
                    <a:lnTo>
                      <a:pt x="8" y="504"/>
                    </a:lnTo>
                    <a:lnTo>
                      <a:pt x="2" y="546"/>
                    </a:lnTo>
                    <a:lnTo>
                      <a:pt x="0" y="582"/>
                    </a:lnTo>
                    <a:lnTo>
                      <a:pt x="0" y="612"/>
                    </a:lnTo>
                    <a:lnTo>
                      <a:pt x="2" y="622"/>
                    </a:lnTo>
                    <a:lnTo>
                      <a:pt x="6" y="632"/>
                    </a:lnTo>
                    <a:lnTo>
                      <a:pt x="10" y="640"/>
                    </a:lnTo>
                    <a:lnTo>
                      <a:pt x="16" y="644"/>
                    </a:lnTo>
                    <a:lnTo>
                      <a:pt x="26" y="648"/>
                    </a:lnTo>
                    <a:lnTo>
                      <a:pt x="36" y="648"/>
                    </a:lnTo>
                    <a:lnTo>
                      <a:pt x="46" y="644"/>
                    </a:lnTo>
                    <a:lnTo>
                      <a:pt x="56" y="638"/>
                    </a:lnTo>
                    <a:lnTo>
                      <a:pt x="66" y="628"/>
                    </a:lnTo>
                    <a:lnTo>
                      <a:pt x="74" y="614"/>
                    </a:lnTo>
                    <a:lnTo>
                      <a:pt x="82" y="598"/>
                    </a:lnTo>
                    <a:lnTo>
                      <a:pt x="92" y="580"/>
                    </a:lnTo>
                    <a:lnTo>
                      <a:pt x="108" y="538"/>
                    </a:lnTo>
                    <a:lnTo>
                      <a:pt x="122" y="488"/>
                    </a:lnTo>
                    <a:lnTo>
                      <a:pt x="136" y="432"/>
                    </a:lnTo>
                    <a:lnTo>
                      <a:pt x="148" y="374"/>
                    </a:lnTo>
                    <a:lnTo>
                      <a:pt x="160" y="314"/>
                    </a:lnTo>
                    <a:lnTo>
                      <a:pt x="168" y="254"/>
                    </a:lnTo>
                    <a:lnTo>
                      <a:pt x="184" y="140"/>
                    </a:lnTo>
                    <a:lnTo>
                      <a:pt x="192" y="52"/>
                    </a:lnTo>
                    <a:lnTo>
                      <a:pt x="194" y="20"/>
                    </a:lnTo>
                    <a:lnTo>
                      <a:pt x="194" y="0"/>
                    </a:lnTo>
                    <a:lnTo>
                      <a:pt x="168" y="0"/>
                    </a:lnTo>
                    <a:lnTo>
                      <a:pt x="154" y="4"/>
                    </a:lnTo>
                    <a:lnTo>
                      <a:pt x="144" y="8"/>
                    </a:lnTo>
                    <a:lnTo>
                      <a:pt x="132" y="12"/>
                    </a:lnTo>
                    <a:lnTo>
                      <a:pt x="124" y="20"/>
                    </a:lnTo>
                    <a:lnTo>
                      <a:pt x="116" y="28"/>
                    </a:lnTo>
                    <a:lnTo>
                      <a:pt x="108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52" name="Freeform 43"/>
              <p:cNvSpPr>
                <a:spLocks/>
              </p:cNvSpPr>
              <p:nvPr userDrawn="1"/>
            </p:nvSpPr>
            <p:spPr bwMode="auto">
              <a:xfrm>
                <a:off x="2696" y="-187"/>
                <a:ext cx="240" cy="680"/>
              </a:xfrm>
              <a:custGeom>
                <a:avLst/>
                <a:gdLst>
                  <a:gd name="T0" fmla="*/ 261 w 234"/>
                  <a:gd name="T1" fmla="*/ 4 h 682"/>
                  <a:gd name="T2" fmla="*/ 261 w 234"/>
                  <a:gd name="T3" fmla="*/ 4 h 682"/>
                  <a:gd name="T4" fmla="*/ 252 w 234"/>
                  <a:gd name="T5" fmla="*/ 32 h 682"/>
                  <a:gd name="T6" fmla="*/ 240 w 234"/>
                  <a:gd name="T7" fmla="*/ 66 h 682"/>
                  <a:gd name="T8" fmla="*/ 214 w 234"/>
                  <a:gd name="T9" fmla="*/ 108 h 682"/>
                  <a:gd name="T10" fmla="*/ 188 w 234"/>
                  <a:gd name="T11" fmla="*/ 152 h 682"/>
                  <a:gd name="T12" fmla="*/ 125 w 234"/>
                  <a:gd name="T13" fmla="*/ 232 h 682"/>
                  <a:gd name="T14" fmla="*/ 97 w 234"/>
                  <a:gd name="T15" fmla="*/ 284 h 682"/>
                  <a:gd name="T16" fmla="*/ 61 w 234"/>
                  <a:gd name="T17" fmla="*/ 336 h 682"/>
                  <a:gd name="T18" fmla="*/ 44 w 234"/>
                  <a:gd name="T19" fmla="*/ 388 h 682"/>
                  <a:gd name="T20" fmla="*/ 12 w 234"/>
                  <a:gd name="T21" fmla="*/ 440 h 682"/>
                  <a:gd name="T22" fmla="*/ 4 w 234"/>
                  <a:gd name="T23" fmla="*/ 488 h 682"/>
                  <a:gd name="T24" fmla="*/ 2 w 234"/>
                  <a:gd name="T25" fmla="*/ 501 h 682"/>
                  <a:gd name="T26" fmla="*/ 0 w 234"/>
                  <a:gd name="T27" fmla="*/ 514 h 682"/>
                  <a:gd name="T28" fmla="*/ 2 w 234"/>
                  <a:gd name="T29" fmla="*/ 534 h 682"/>
                  <a:gd name="T30" fmla="*/ 4 w 234"/>
                  <a:gd name="T31" fmla="*/ 554 h 682"/>
                  <a:gd name="T32" fmla="*/ 10 w 234"/>
                  <a:gd name="T33" fmla="*/ 574 h 682"/>
                  <a:gd name="T34" fmla="*/ 16 w 234"/>
                  <a:gd name="T35" fmla="*/ 590 h 682"/>
                  <a:gd name="T36" fmla="*/ 44 w 234"/>
                  <a:gd name="T37" fmla="*/ 606 h 682"/>
                  <a:gd name="T38" fmla="*/ 54 w 234"/>
                  <a:gd name="T39" fmla="*/ 620 h 682"/>
                  <a:gd name="T40" fmla="*/ 77 w 234"/>
                  <a:gd name="T41" fmla="*/ 632 h 682"/>
                  <a:gd name="T42" fmla="*/ 107 w 234"/>
                  <a:gd name="T43" fmla="*/ 642 h 682"/>
                  <a:gd name="T44" fmla="*/ 107 w 234"/>
                  <a:gd name="T45" fmla="*/ 642 h 682"/>
                  <a:gd name="T46" fmla="*/ 128 w 234"/>
                  <a:gd name="T47" fmla="*/ 628 h 682"/>
                  <a:gd name="T48" fmla="*/ 149 w 234"/>
                  <a:gd name="T49" fmla="*/ 612 h 682"/>
                  <a:gd name="T50" fmla="*/ 170 w 234"/>
                  <a:gd name="T51" fmla="*/ 592 h 682"/>
                  <a:gd name="T52" fmla="*/ 184 w 234"/>
                  <a:gd name="T53" fmla="*/ 572 h 682"/>
                  <a:gd name="T54" fmla="*/ 202 w 234"/>
                  <a:gd name="T55" fmla="*/ 548 h 682"/>
                  <a:gd name="T56" fmla="*/ 214 w 234"/>
                  <a:gd name="T57" fmla="*/ 524 h 682"/>
                  <a:gd name="T58" fmla="*/ 236 w 234"/>
                  <a:gd name="T59" fmla="*/ 491 h 682"/>
                  <a:gd name="T60" fmla="*/ 254 w 234"/>
                  <a:gd name="T61" fmla="*/ 438 h 682"/>
                  <a:gd name="T62" fmla="*/ 272 w 234"/>
                  <a:gd name="T63" fmla="*/ 384 h 682"/>
                  <a:gd name="T64" fmla="*/ 289 w 234"/>
                  <a:gd name="T65" fmla="*/ 336 h 682"/>
                  <a:gd name="T66" fmla="*/ 309 w 234"/>
                  <a:gd name="T67" fmla="*/ 294 h 682"/>
                  <a:gd name="T68" fmla="*/ 309 w 234"/>
                  <a:gd name="T69" fmla="*/ 294 h 682"/>
                  <a:gd name="T70" fmla="*/ 325 w 234"/>
                  <a:gd name="T71" fmla="*/ 264 h 682"/>
                  <a:gd name="T72" fmla="*/ 348 w 234"/>
                  <a:gd name="T73" fmla="*/ 216 h 682"/>
                  <a:gd name="T74" fmla="*/ 369 w 234"/>
                  <a:gd name="T75" fmla="*/ 170 h 682"/>
                  <a:gd name="T76" fmla="*/ 378 w 234"/>
                  <a:gd name="T77" fmla="*/ 146 h 682"/>
                  <a:gd name="T78" fmla="*/ 384 w 234"/>
                  <a:gd name="T79" fmla="*/ 116 h 682"/>
                  <a:gd name="T80" fmla="*/ 388 w 234"/>
                  <a:gd name="T81" fmla="*/ 88 h 682"/>
                  <a:gd name="T82" fmla="*/ 388 w 234"/>
                  <a:gd name="T83" fmla="*/ 62 h 682"/>
                  <a:gd name="T84" fmla="*/ 382 w 234"/>
                  <a:gd name="T85" fmla="*/ 38 h 682"/>
                  <a:gd name="T86" fmla="*/ 378 w 234"/>
                  <a:gd name="T87" fmla="*/ 28 h 682"/>
                  <a:gd name="T88" fmla="*/ 372 w 234"/>
                  <a:gd name="T89" fmla="*/ 20 h 682"/>
                  <a:gd name="T90" fmla="*/ 365 w 234"/>
                  <a:gd name="T91" fmla="*/ 12 h 682"/>
                  <a:gd name="T92" fmla="*/ 355 w 234"/>
                  <a:gd name="T93" fmla="*/ 8 h 682"/>
                  <a:gd name="T94" fmla="*/ 345 w 234"/>
                  <a:gd name="T95" fmla="*/ 4 h 682"/>
                  <a:gd name="T96" fmla="*/ 331 w 234"/>
                  <a:gd name="T97" fmla="*/ 0 h 682"/>
                  <a:gd name="T98" fmla="*/ 318 w 234"/>
                  <a:gd name="T99" fmla="*/ 0 h 682"/>
                  <a:gd name="T100" fmla="*/ 302 w 234"/>
                  <a:gd name="T101" fmla="*/ 2 h 682"/>
                  <a:gd name="T102" fmla="*/ 282 w 234"/>
                  <a:gd name="T103" fmla="*/ 6 h 682"/>
                  <a:gd name="T104" fmla="*/ 261 w 234"/>
                  <a:gd name="T105" fmla="*/ 10 h 682"/>
                  <a:gd name="T106" fmla="*/ 261 w 234"/>
                  <a:gd name="T107" fmla="*/ 4 h 68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34" h="682">
                    <a:moveTo>
                      <a:pt x="158" y="4"/>
                    </a:moveTo>
                    <a:lnTo>
                      <a:pt x="158" y="4"/>
                    </a:lnTo>
                    <a:lnTo>
                      <a:pt x="152" y="32"/>
                    </a:lnTo>
                    <a:lnTo>
                      <a:pt x="144" y="66"/>
                    </a:lnTo>
                    <a:lnTo>
                      <a:pt x="130" y="108"/>
                    </a:lnTo>
                    <a:lnTo>
                      <a:pt x="114" y="152"/>
                    </a:lnTo>
                    <a:lnTo>
                      <a:pt x="76" y="252"/>
                    </a:lnTo>
                    <a:lnTo>
                      <a:pt x="58" y="304"/>
                    </a:lnTo>
                    <a:lnTo>
                      <a:pt x="40" y="356"/>
                    </a:lnTo>
                    <a:lnTo>
                      <a:pt x="24" y="408"/>
                    </a:lnTo>
                    <a:lnTo>
                      <a:pt x="12" y="460"/>
                    </a:lnTo>
                    <a:lnTo>
                      <a:pt x="4" y="508"/>
                    </a:lnTo>
                    <a:lnTo>
                      <a:pt x="2" y="532"/>
                    </a:lnTo>
                    <a:lnTo>
                      <a:pt x="0" y="554"/>
                    </a:lnTo>
                    <a:lnTo>
                      <a:pt x="2" y="574"/>
                    </a:lnTo>
                    <a:lnTo>
                      <a:pt x="4" y="594"/>
                    </a:lnTo>
                    <a:lnTo>
                      <a:pt x="10" y="614"/>
                    </a:lnTo>
                    <a:lnTo>
                      <a:pt x="16" y="630"/>
                    </a:lnTo>
                    <a:lnTo>
                      <a:pt x="24" y="646"/>
                    </a:lnTo>
                    <a:lnTo>
                      <a:pt x="34" y="660"/>
                    </a:lnTo>
                    <a:lnTo>
                      <a:pt x="48" y="672"/>
                    </a:lnTo>
                    <a:lnTo>
                      <a:pt x="64" y="682"/>
                    </a:lnTo>
                    <a:lnTo>
                      <a:pt x="78" y="668"/>
                    </a:lnTo>
                    <a:lnTo>
                      <a:pt x="90" y="652"/>
                    </a:lnTo>
                    <a:lnTo>
                      <a:pt x="102" y="632"/>
                    </a:lnTo>
                    <a:lnTo>
                      <a:pt x="112" y="612"/>
                    </a:lnTo>
                    <a:lnTo>
                      <a:pt x="122" y="588"/>
                    </a:lnTo>
                    <a:lnTo>
                      <a:pt x="130" y="564"/>
                    </a:lnTo>
                    <a:lnTo>
                      <a:pt x="142" y="512"/>
                    </a:lnTo>
                    <a:lnTo>
                      <a:pt x="154" y="458"/>
                    </a:lnTo>
                    <a:lnTo>
                      <a:pt x="164" y="404"/>
                    </a:lnTo>
                    <a:lnTo>
                      <a:pt x="174" y="356"/>
                    </a:lnTo>
                    <a:lnTo>
                      <a:pt x="186" y="314"/>
                    </a:lnTo>
                    <a:lnTo>
                      <a:pt x="196" y="284"/>
                    </a:lnTo>
                    <a:lnTo>
                      <a:pt x="210" y="236"/>
                    </a:lnTo>
                    <a:lnTo>
                      <a:pt x="222" y="178"/>
                    </a:lnTo>
                    <a:lnTo>
                      <a:pt x="228" y="146"/>
                    </a:lnTo>
                    <a:lnTo>
                      <a:pt x="232" y="116"/>
                    </a:lnTo>
                    <a:lnTo>
                      <a:pt x="234" y="88"/>
                    </a:lnTo>
                    <a:lnTo>
                      <a:pt x="234" y="62"/>
                    </a:lnTo>
                    <a:lnTo>
                      <a:pt x="230" y="38"/>
                    </a:lnTo>
                    <a:lnTo>
                      <a:pt x="228" y="28"/>
                    </a:lnTo>
                    <a:lnTo>
                      <a:pt x="224" y="20"/>
                    </a:lnTo>
                    <a:lnTo>
                      <a:pt x="220" y="12"/>
                    </a:lnTo>
                    <a:lnTo>
                      <a:pt x="214" y="8"/>
                    </a:lnTo>
                    <a:lnTo>
                      <a:pt x="208" y="4"/>
                    </a:lnTo>
                    <a:lnTo>
                      <a:pt x="200" y="0"/>
                    </a:lnTo>
                    <a:lnTo>
                      <a:pt x="192" y="0"/>
                    </a:lnTo>
                    <a:lnTo>
                      <a:pt x="182" y="2"/>
                    </a:lnTo>
                    <a:lnTo>
                      <a:pt x="170" y="6"/>
                    </a:lnTo>
                    <a:lnTo>
                      <a:pt x="158" y="10"/>
                    </a:lnTo>
                    <a:lnTo>
                      <a:pt x="158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53" name="Freeform 44"/>
              <p:cNvSpPr>
                <a:spLocks/>
              </p:cNvSpPr>
              <p:nvPr userDrawn="1"/>
            </p:nvSpPr>
            <p:spPr bwMode="auto">
              <a:xfrm>
                <a:off x="2696" y="-187"/>
                <a:ext cx="240" cy="680"/>
              </a:xfrm>
              <a:custGeom>
                <a:avLst/>
                <a:gdLst>
                  <a:gd name="T0" fmla="*/ 261 w 234"/>
                  <a:gd name="T1" fmla="*/ 4 h 682"/>
                  <a:gd name="T2" fmla="*/ 261 w 234"/>
                  <a:gd name="T3" fmla="*/ 4 h 682"/>
                  <a:gd name="T4" fmla="*/ 252 w 234"/>
                  <a:gd name="T5" fmla="*/ 32 h 682"/>
                  <a:gd name="T6" fmla="*/ 240 w 234"/>
                  <a:gd name="T7" fmla="*/ 66 h 682"/>
                  <a:gd name="T8" fmla="*/ 214 w 234"/>
                  <a:gd name="T9" fmla="*/ 108 h 682"/>
                  <a:gd name="T10" fmla="*/ 188 w 234"/>
                  <a:gd name="T11" fmla="*/ 152 h 682"/>
                  <a:gd name="T12" fmla="*/ 125 w 234"/>
                  <a:gd name="T13" fmla="*/ 232 h 682"/>
                  <a:gd name="T14" fmla="*/ 97 w 234"/>
                  <a:gd name="T15" fmla="*/ 284 h 682"/>
                  <a:gd name="T16" fmla="*/ 61 w 234"/>
                  <a:gd name="T17" fmla="*/ 336 h 682"/>
                  <a:gd name="T18" fmla="*/ 44 w 234"/>
                  <a:gd name="T19" fmla="*/ 388 h 682"/>
                  <a:gd name="T20" fmla="*/ 12 w 234"/>
                  <a:gd name="T21" fmla="*/ 440 h 682"/>
                  <a:gd name="T22" fmla="*/ 4 w 234"/>
                  <a:gd name="T23" fmla="*/ 488 h 682"/>
                  <a:gd name="T24" fmla="*/ 2 w 234"/>
                  <a:gd name="T25" fmla="*/ 501 h 682"/>
                  <a:gd name="T26" fmla="*/ 0 w 234"/>
                  <a:gd name="T27" fmla="*/ 514 h 682"/>
                  <a:gd name="T28" fmla="*/ 2 w 234"/>
                  <a:gd name="T29" fmla="*/ 534 h 682"/>
                  <a:gd name="T30" fmla="*/ 4 w 234"/>
                  <a:gd name="T31" fmla="*/ 554 h 682"/>
                  <a:gd name="T32" fmla="*/ 10 w 234"/>
                  <a:gd name="T33" fmla="*/ 574 h 682"/>
                  <a:gd name="T34" fmla="*/ 16 w 234"/>
                  <a:gd name="T35" fmla="*/ 590 h 682"/>
                  <a:gd name="T36" fmla="*/ 44 w 234"/>
                  <a:gd name="T37" fmla="*/ 606 h 682"/>
                  <a:gd name="T38" fmla="*/ 54 w 234"/>
                  <a:gd name="T39" fmla="*/ 620 h 682"/>
                  <a:gd name="T40" fmla="*/ 77 w 234"/>
                  <a:gd name="T41" fmla="*/ 632 h 682"/>
                  <a:gd name="T42" fmla="*/ 107 w 234"/>
                  <a:gd name="T43" fmla="*/ 642 h 682"/>
                  <a:gd name="T44" fmla="*/ 107 w 234"/>
                  <a:gd name="T45" fmla="*/ 642 h 682"/>
                  <a:gd name="T46" fmla="*/ 128 w 234"/>
                  <a:gd name="T47" fmla="*/ 628 h 682"/>
                  <a:gd name="T48" fmla="*/ 149 w 234"/>
                  <a:gd name="T49" fmla="*/ 612 h 682"/>
                  <a:gd name="T50" fmla="*/ 170 w 234"/>
                  <a:gd name="T51" fmla="*/ 592 h 682"/>
                  <a:gd name="T52" fmla="*/ 184 w 234"/>
                  <a:gd name="T53" fmla="*/ 572 h 682"/>
                  <a:gd name="T54" fmla="*/ 202 w 234"/>
                  <a:gd name="T55" fmla="*/ 548 h 682"/>
                  <a:gd name="T56" fmla="*/ 214 w 234"/>
                  <a:gd name="T57" fmla="*/ 524 h 682"/>
                  <a:gd name="T58" fmla="*/ 236 w 234"/>
                  <a:gd name="T59" fmla="*/ 491 h 682"/>
                  <a:gd name="T60" fmla="*/ 254 w 234"/>
                  <a:gd name="T61" fmla="*/ 438 h 682"/>
                  <a:gd name="T62" fmla="*/ 272 w 234"/>
                  <a:gd name="T63" fmla="*/ 384 h 682"/>
                  <a:gd name="T64" fmla="*/ 289 w 234"/>
                  <a:gd name="T65" fmla="*/ 336 h 682"/>
                  <a:gd name="T66" fmla="*/ 309 w 234"/>
                  <a:gd name="T67" fmla="*/ 294 h 682"/>
                  <a:gd name="T68" fmla="*/ 309 w 234"/>
                  <a:gd name="T69" fmla="*/ 294 h 682"/>
                  <a:gd name="T70" fmla="*/ 325 w 234"/>
                  <a:gd name="T71" fmla="*/ 264 h 682"/>
                  <a:gd name="T72" fmla="*/ 348 w 234"/>
                  <a:gd name="T73" fmla="*/ 216 h 682"/>
                  <a:gd name="T74" fmla="*/ 369 w 234"/>
                  <a:gd name="T75" fmla="*/ 170 h 682"/>
                  <a:gd name="T76" fmla="*/ 378 w 234"/>
                  <a:gd name="T77" fmla="*/ 146 h 682"/>
                  <a:gd name="T78" fmla="*/ 384 w 234"/>
                  <a:gd name="T79" fmla="*/ 116 h 682"/>
                  <a:gd name="T80" fmla="*/ 388 w 234"/>
                  <a:gd name="T81" fmla="*/ 88 h 682"/>
                  <a:gd name="T82" fmla="*/ 388 w 234"/>
                  <a:gd name="T83" fmla="*/ 62 h 682"/>
                  <a:gd name="T84" fmla="*/ 382 w 234"/>
                  <a:gd name="T85" fmla="*/ 38 h 682"/>
                  <a:gd name="T86" fmla="*/ 378 w 234"/>
                  <a:gd name="T87" fmla="*/ 28 h 682"/>
                  <a:gd name="T88" fmla="*/ 372 w 234"/>
                  <a:gd name="T89" fmla="*/ 20 h 682"/>
                  <a:gd name="T90" fmla="*/ 365 w 234"/>
                  <a:gd name="T91" fmla="*/ 12 h 682"/>
                  <a:gd name="T92" fmla="*/ 355 w 234"/>
                  <a:gd name="T93" fmla="*/ 8 h 682"/>
                  <a:gd name="T94" fmla="*/ 345 w 234"/>
                  <a:gd name="T95" fmla="*/ 4 h 682"/>
                  <a:gd name="T96" fmla="*/ 331 w 234"/>
                  <a:gd name="T97" fmla="*/ 0 h 682"/>
                  <a:gd name="T98" fmla="*/ 318 w 234"/>
                  <a:gd name="T99" fmla="*/ 0 h 682"/>
                  <a:gd name="T100" fmla="*/ 302 w 234"/>
                  <a:gd name="T101" fmla="*/ 2 h 682"/>
                  <a:gd name="T102" fmla="*/ 282 w 234"/>
                  <a:gd name="T103" fmla="*/ 6 h 682"/>
                  <a:gd name="T104" fmla="*/ 261 w 234"/>
                  <a:gd name="T105" fmla="*/ 10 h 6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34" h="682">
                    <a:moveTo>
                      <a:pt x="158" y="4"/>
                    </a:moveTo>
                    <a:lnTo>
                      <a:pt x="158" y="4"/>
                    </a:lnTo>
                    <a:lnTo>
                      <a:pt x="152" y="32"/>
                    </a:lnTo>
                    <a:lnTo>
                      <a:pt x="144" y="66"/>
                    </a:lnTo>
                    <a:lnTo>
                      <a:pt x="130" y="108"/>
                    </a:lnTo>
                    <a:lnTo>
                      <a:pt x="114" y="152"/>
                    </a:lnTo>
                    <a:lnTo>
                      <a:pt x="76" y="252"/>
                    </a:lnTo>
                    <a:lnTo>
                      <a:pt x="58" y="304"/>
                    </a:lnTo>
                    <a:lnTo>
                      <a:pt x="40" y="356"/>
                    </a:lnTo>
                    <a:lnTo>
                      <a:pt x="24" y="408"/>
                    </a:lnTo>
                    <a:lnTo>
                      <a:pt x="12" y="460"/>
                    </a:lnTo>
                    <a:lnTo>
                      <a:pt x="4" y="508"/>
                    </a:lnTo>
                    <a:lnTo>
                      <a:pt x="2" y="532"/>
                    </a:lnTo>
                    <a:lnTo>
                      <a:pt x="0" y="554"/>
                    </a:lnTo>
                    <a:lnTo>
                      <a:pt x="2" y="574"/>
                    </a:lnTo>
                    <a:lnTo>
                      <a:pt x="4" y="594"/>
                    </a:lnTo>
                    <a:lnTo>
                      <a:pt x="10" y="614"/>
                    </a:lnTo>
                    <a:lnTo>
                      <a:pt x="16" y="630"/>
                    </a:lnTo>
                    <a:lnTo>
                      <a:pt x="24" y="646"/>
                    </a:lnTo>
                    <a:lnTo>
                      <a:pt x="34" y="660"/>
                    </a:lnTo>
                    <a:lnTo>
                      <a:pt x="48" y="672"/>
                    </a:lnTo>
                    <a:lnTo>
                      <a:pt x="64" y="682"/>
                    </a:lnTo>
                    <a:lnTo>
                      <a:pt x="78" y="668"/>
                    </a:lnTo>
                    <a:lnTo>
                      <a:pt x="90" y="652"/>
                    </a:lnTo>
                    <a:lnTo>
                      <a:pt x="102" y="632"/>
                    </a:lnTo>
                    <a:lnTo>
                      <a:pt x="112" y="612"/>
                    </a:lnTo>
                    <a:lnTo>
                      <a:pt x="122" y="588"/>
                    </a:lnTo>
                    <a:lnTo>
                      <a:pt x="130" y="564"/>
                    </a:lnTo>
                    <a:lnTo>
                      <a:pt x="142" y="512"/>
                    </a:lnTo>
                    <a:lnTo>
                      <a:pt x="154" y="458"/>
                    </a:lnTo>
                    <a:lnTo>
                      <a:pt x="164" y="404"/>
                    </a:lnTo>
                    <a:lnTo>
                      <a:pt x="174" y="356"/>
                    </a:lnTo>
                    <a:lnTo>
                      <a:pt x="186" y="314"/>
                    </a:lnTo>
                    <a:lnTo>
                      <a:pt x="196" y="284"/>
                    </a:lnTo>
                    <a:lnTo>
                      <a:pt x="210" y="236"/>
                    </a:lnTo>
                    <a:lnTo>
                      <a:pt x="222" y="178"/>
                    </a:lnTo>
                    <a:lnTo>
                      <a:pt x="228" y="146"/>
                    </a:lnTo>
                    <a:lnTo>
                      <a:pt x="232" y="116"/>
                    </a:lnTo>
                    <a:lnTo>
                      <a:pt x="234" y="88"/>
                    </a:lnTo>
                    <a:lnTo>
                      <a:pt x="234" y="62"/>
                    </a:lnTo>
                    <a:lnTo>
                      <a:pt x="230" y="38"/>
                    </a:lnTo>
                    <a:lnTo>
                      <a:pt x="228" y="28"/>
                    </a:lnTo>
                    <a:lnTo>
                      <a:pt x="224" y="20"/>
                    </a:lnTo>
                    <a:lnTo>
                      <a:pt x="220" y="12"/>
                    </a:lnTo>
                    <a:lnTo>
                      <a:pt x="214" y="8"/>
                    </a:lnTo>
                    <a:lnTo>
                      <a:pt x="208" y="4"/>
                    </a:lnTo>
                    <a:lnTo>
                      <a:pt x="200" y="0"/>
                    </a:lnTo>
                    <a:lnTo>
                      <a:pt x="192" y="0"/>
                    </a:lnTo>
                    <a:lnTo>
                      <a:pt x="182" y="2"/>
                    </a:lnTo>
                    <a:lnTo>
                      <a:pt x="170" y="6"/>
                    </a:lnTo>
                    <a:lnTo>
                      <a:pt x="158" y="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54" name="Freeform 45"/>
              <p:cNvSpPr>
                <a:spLocks/>
              </p:cNvSpPr>
              <p:nvPr userDrawn="1"/>
            </p:nvSpPr>
            <p:spPr bwMode="auto">
              <a:xfrm>
                <a:off x="3096" y="-47"/>
                <a:ext cx="180" cy="720"/>
              </a:xfrm>
              <a:custGeom>
                <a:avLst/>
                <a:gdLst>
                  <a:gd name="T0" fmla="*/ 60 w 186"/>
                  <a:gd name="T1" fmla="*/ 72 h 724"/>
                  <a:gd name="T2" fmla="*/ 60 w 186"/>
                  <a:gd name="T3" fmla="*/ 72 h 724"/>
                  <a:gd name="T4" fmla="*/ 59 w 186"/>
                  <a:gd name="T5" fmla="*/ 96 h 724"/>
                  <a:gd name="T6" fmla="*/ 58 w 186"/>
                  <a:gd name="T7" fmla="*/ 140 h 724"/>
                  <a:gd name="T8" fmla="*/ 55 w 186"/>
                  <a:gd name="T9" fmla="*/ 184 h 724"/>
                  <a:gd name="T10" fmla="*/ 51 w 186"/>
                  <a:gd name="T11" fmla="*/ 226 h 724"/>
                  <a:gd name="T12" fmla="*/ 42 w 186"/>
                  <a:gd name="T13" fmla="*/ 288 h 724"/>
                  <a:gd name="T14" fmla="*/ 34 w 186"/>
                  <a:gd name="T15" fmla="*/ 374 h 724"/>
                  <a:gd name="T16" fmla="*/ 34 w 186"/>
                  <a:gd name="T17" fmla="*/ 374 h 724"/>
                  <a:gd name="T18" fmla="*/ 29 w 186"/>
                  <a:gd name="T19" fmla="*/ 404 h 724"/>
                  <a:gd name="T20" fmla="*/ 18 w 186"/>
                  <a:gd name="T21" fmla="*/ 434 h 724"/>
                  <a:gd name="T22" fmla="*/ 15 w 186"/>
                  <a:gd name="T23" fmla="*/ 476 h 724"/>
                  <a:gd name="T24" fmla="*/ 10 w 186"/>
                  <a:gd name="T25" fmla="*/ 528 h 724"/>
                  <a:gd name="T26" fmla="*/ 4 w 186"/>
                  <a:gd name="T27" fmla="*/ 554 h 724"/>
                  <a:gd name="T28" fmla="*/ 2 w 186"/>
                  <a:gd name="T29" fmla="*/ 576 h 724"/>
                  <a:gd name="T30" fmla="*/ 0 w 186"/>
                  <a:gd name="T31" fmla="*/ 593 h 724"/>
                  <a:gd name="T32" fmla="*/ 2 w 186"/>
                  <a:gd name="T33" fmla="*/ 608 h 724"/>
                  <a:gd name="T34" fmla="*/ 6 w 186"/>
                  <a:gd name="T35" fmla="*/ 621 h 724"/>
                  <a:gd name="T36" fmla="*/ 10 w 186"/>
                  <a:gd name="T37" fmla="*/ 626 h 724"/>
                  <a:gd name="T38" fmla="*/ 14 w 186"/>
                  <a:gd name="T39" fmla="*/ 632 h 724"/>
                  <a:gd name="T40" fmla="*/ 15 w 186"/>
                  <a:gd name="T41" fmla="*/ 636 h 724"/>
                  <a:gd name="T42" fmla="*/ 15 w 186"/>
                  <a:gd name="T43" fmla="*/ 640 h 724"/>
                  <a:gd name="T44" fmla="*/ 15 w 186"/>
                  <a:gd name="T45" fmla="*/ 644 h 724"/>
                  <a:gd name="T46" fmla="*/ 22 w 186"/>
                  <a:gd name="T47" fmla="*/ 644 h 724"/>
                  <a:gd name="T48" fmla="*/ 22 w 186"/>
                  <a:gd name="T49" fmla="*/ 644 h 724"/>
                  <a:gd name="T50" fmla="*/ 36 w 186"/>
                  <a:gd name="T51" fmla="*/ 612 h 724"/>
                  <a:gd name="T52" fmla="*/ 44 w 186"/>
                  <a:gd name="T53" fmla="*/ 582 h 724"/>
                  <a:gd name="T54" fmla="*/ 56 w 186"/>
                  <a:gd name="T55" fmla="*/ 544 h 724"/>
                  <a:gd name="T56" fmla="*/ 64 w 186"/>
                  <a:gd name="T57" fmla="*/ 500 h 724"/>
                  <a:gd name="T58" fmla="*/ 71 w 186"/>
                  <a:gd name="T59" fmla="*/ 456 h 724"/>
                  <a:gd name="T60" fmla="*/ 76 w 186"/>
                  <a:gd name="T61" fmla="*/ 425 h 724"/>
                  <a:gd name="T62" fmla="*/ 82 w 186"/>
                  <a:gd name="T63" fmla="*/ 384 h 724"/>
                  <a:gd name="T64" fmla="*/ 87 w 186"/>
                  <a:gd name="T65" fmla="*/ 338 h 724"/>
                  <a:gd name="T66" fmla="*/ 91 w 186"/>
                  <a:gd name="T67" fmla="*/ 290 h 724"/>
                  <a:gd name="T68" fmla="*/ 93 w 186"/>
                  <a:gd name="T69" fmla="*/ 257 h 724"/>
                  <a:gd name="T70" fmla="*/ 95 w 186"/>
                  <a:gd name="T71" fmla="*/ 216 h 724"/>
                  <a:gd name="T72" fmla="*/ 96 w 186"/>
                  <a:gd name="T73" fmla="*/ 168 h 724"/>
                  <a:gd name="T74" fmla="*/ 97 w 186"/>
                  <a:gd name="T75" fmla="*/ 90 h 724"/>
                  <a:gd name="T76" fmla="*/ 95 w 186"/>
                  <a:gd name="T77" fmla="*/ 2 h 724"/>
                  <a:gd name="T78" fmla="*/ 95 w 186"/>
                  <a:gd name="T79" fmla="*/ 2 h 724"/>
                  <a:gd name="T80" fmla="*/ 87 w 186"/>
                  <a:gd name="T81" fmla="*/ 0 h 724"/>
                  <a:gd name="T82" fmla="*/ 77 w 186"/>
                  <a:gd name="T83" fmla="*/ 0 h 724"/>
                  <a:gd name="T84" fmla="*/ 71 w 186"/>
                  <a:gd name="T85" fmla="*/ 4 h 724"/>
                  <a:gd name="T86" fmla="*/ 65 w 186"/>
                  <a:gd name="T87" fmla="*/ 12 h 724"/>
                  <a:gd name="T88" fmla="*/ 60 w 186"/>
                  <a:gd name="T89" fmla="*/ 22 h 724"/>
                  <a:gd name="T90" fmla="*/ 56 w 186"/>
                  <a:gd name="T91" fmla="*/ 34 h 724"/>
                  <a:gd name="T92" fmla="*/ 52 w 186"/>
                  <a:gd name="T93" fmla="*/ 48 h 724"/>
                  <a:gd name="T94" fmla="*/ 51 w 186"/>
                  <a:gd name="T95" fmla="*/ 64 h 724"/>
                  <a:gd name="T96" fmla="*/ 60 w 186"/>
                  <a:gd name="T97" fmla="*/ 72 h 7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86" h="724">
                    <a:moveTo>
                      <a:pt x="114" y="72"/>
                    </a:moveTo>
                    <a:lnTo>
                      <a:pt x="114" y="72"/>
                    </a:lnTo>
                    <a:lnTo>
                      <a:pt x="112" y="116"/>
                    </a:lnTo>
                    <a:lnTo>
                      <a:pt x="110" y="160"/>
                    </a:lnTo>
                    <a:lnTo>
                      <a:pt x="104" y="204"/>
                    </a:lnTo>
                    <a:lnTo>
                      <a:pt x="98" y="246"/>
                    </a:lnTo>
                    <a:lnTo>
                      <a:pt x="80" y="328"/>
                    </a:lnTo>
                    <a:lnTo>
                      <a:pt x="62" y="414"/>
                    </a:lnTo>
                    <a:lnTo>
                      <a:pt x="52" y="444"/>
                    </a:lnTo>
                    <a:lnTo>
                      <a:pt x="38" y="486"/>
                    </a:lnTo>
                    <a:lnTo>
                      <a:pt x="24" y="536"/>
                    </a:lnTo>
                    <a:lnTo>
                      <a:pt x="10" y="588"/>
                    </a:lnTo>
                    <a:lnTo>
                      <a:pt x="4" y="614"/>
                    </a:lnTo>
                    <a:lnTo>
                      <a:pt x="2" y="638"/>
                    </a:lnTo>
                    <a:lnTo>
                      <a:pt x="0" y="660"/>
                    </a:lnTo>
                    <a:lnTo>
                      <a:pt x="2" y="680"/>
                    </a:lnTo>
                    <a:lnTo>
                      <a:pt x="6" y="698"/>
                    </a:lnTo>
                    <a:lnTo>
                      <a:pt x="10" y="704"/>
                    </a:lnTo>
                    <a:lnTo>
                      <a:pt x="14" y="712"/>
                    </a:lnTo>
                    <a:lnTo>
                      <a:pt x="20" y="716"/>
                    </a:lnTo>
                    <a:lnTo>
                      <a:pt x="26" y="720"/>
                    </a:lnTo>
                    <a:lnTo>
                      <a:pt x="34" y="724"/>
                    </a:lnTo>
                    <a:lnTo>
                      <a:pt x="42" y="724"/>
                    </a:lnTo>
                    <a:lnTo>
                      <a:pt x="66" y="686"/>
                    </a:lnTo>
                    <a:lnTo>
                      <a:pt x="86" y="646"/>
                    </a:lnTo>
                    <a:lnTo>
                      <a:pt x="106" y="604"/>
                    </a:lnTo>
                    <a:lnTo>
                      <a:pt x="122" y="560"/>
                    </a:lnTo>
                    <a:lnTo>
                      <a:pt x="136" y="516"/>
                    </a:lnTo>
                    <a:lnTo>
                      <a:pt x="148" y="472"/>
                    </a:lnTo>
                    <a:lnTo>
                      <a:pt x="158" y="424"/>
                    </a:lnTo>
                    <a:lnTo>
                      <a:pt x="166" y="378"/>
                    </a:lnTo>
                    <a:lnTo>
                      <a:pt x="174" y="330"/>
                    </a:lnTo>
                    <a:lnTo>
                      <a:pt x="178" y="284"/>
                    </a:lnTo>
                    <a:lnTo>
                      <a:pt x="182" y="236"/>
                    </a:lnTo>
                    <a:lnTo>
                      <a:pt x="184" y="188"/>
                    </a:lnTo>
                    <a:lnTo>
                      <a:pt x="186" y="94"/>
                    </a:lnTo>
                    <a:lnTo>
                      <a:pt x="182" y="2"/>
                    </a:lnTo>
                    <a:lnTo>
                      <a:pt x="166" y="0"/>
                    </a:lnTo>
                    <a:lnTo>
                      <a:pt x="150" y="0"/>
                    </a:lnTo>
                    <a:lnTo>
                      <a:pt x="136" y="4"/>
                    </a:lnTo>
                    <a:lnTo>
                      <a:pt x="124" y="12"/>
                    </a:lnTo>
                    <a:lnTo>
                      <a:pt x="114" y="22"/>
                    </a:lnTo>
                    <a:lnTo>
                      <a:pt x="106" y="34"/>
                    </a:lnTo>
                    <a:lnTo>
                      <a:pt x="100" y="48"/>
                    </a:lnTo>
                    <a:lnTo>
                      <a:pt x="98" y="64"/>
                    </a:lnTo>
                    <a:lnTo>
                      <a:pt x="114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55" name="Freeform 46"/>
              <p:cNvSpPr>
                <a:spLocks/>
              </p:cNvSpPr>
              <p:nvPr userDrawn="1"/>
            </p:nvSpPr>
            <p:spPr bwMode="auto">
              <a:xfrm>
                <a:off x="3096" y="-47"/>
                <a:ext cx="180" cy="720"/>
              </a:xfrm>
              <a:custGeom>
                <a:avLst/>
                <a:gdLst>
                  <a:gd name="T0" fmla="*/ 60 w 186"/>
                  <a:gd name="T1" fmla="*/ 72 h 724"/>
                  <a:gd name="T2" fmla="*/ 60 w 186"/>
                  <a:gd name="T3" fmla="*/ 72 h 724"/>
                  <a:gd name="T4" fmla="*/ 59 w 186"/>
                  <a:gd name="T5" fmla="*/ 96 h 724"/>
                  <a:gd name="T6" fmla="*/ 58 w 186"/>
                  <a:gd name="T7" fmla="*/ 140 h 724"/>
                  <a:gd name="T8" fmla="*/ 55 w 186"/>
                  <a:gd name="T9" fmla="*/ 184 h 724"/>
                  <a:gd name="T10" fmla="*/ 51 w 186"/>
                  <a:gd name="T11" fmla="*/ 226 h 724"/>
                  <a:gd name="T12" fmla="*/ 42 w 186"/>
                  <a:gd name="T13" fmla="*/ 288 h 724"/>
                  <a:gd name="T14" fmla="*/ 34 w 186"/>
                  <a:gd name="T15" fmla="*/ 374 h 724"/>
                  <a:gd name="T16" fmla="*/ 34 w 186"/>
                  <a:gd name="T17" fmla="*/ 374 h 724"/>
                  <a:gd name="T18" fmla="*/ 29 w 186"/>
                  <a:gd name="T19" fmla="*/ 404 h 724"/>
                  <a:gd name="T20" fmla="*/ 18 w 186"/>
                  <a:gd name="T21" fmla="*/ 434 h 724"/>
                  <a:gd name="T22" fmla="*/ 15 w 186"/>
                  <a:gd name="T23" fmla="*/ 476 h 724"/>
                  <a:gd name="T24" fmla="*/ 10 w 186"/>
                  <a:gd name="T25" fmla="*/ 528 h 724"/>
                  <a:gd name="T26" fmla="*/ 4 w 186"/>
                  <a:gd name="T27" fmla="*/ 554 h 724"/>
                  <a:gd name="T28" fmla="*/ 2 w 186"/>
                  <a:gd name="T29" fmla="*/ 576 h 724"/>
                  <a:gd name="T30" fmla="*/ 0 w 186"/>
                  <a:gd name="T31" fmla="*/ 593 h 724"/>
                  <a:gd name="T32" fmla="*/ 2 w 186"/>
                  <a:gd name="T33" fmla="*/ 608 h 724"/>
                  <a:gd name="T34" fmla="*/ 6 w 186"/>
                  <a:gd name="T35" fmla="*/ 621 h 724"/>
                  <a:gd name="T36" fmla="*/ 10 w 186"/>
                  <a:gd name="T37" fmla="*/ 626 h 724"/>
                  <a:gd name="T38" fmla="*/ 14 w 186"/>
                  <a:gd name="T39" fmla="*/ 632 h 724"/>
                  <a:gd name="T40" fmla="*/ 15 w 186"/>
                  <a:gd name="T41" fmla="*/ 636 h 724"/>
                  <a:gd name="T42" fmla="*/ 15 w 186"/>
                  <a:gd name="T43" fmla="*/ 640 h 724"/>
                  <a:gd name="T44" fmla="*/ 15 w 186"/>
                  <a:gd name="T45" fmla="*/ 644 h 724"/>
                  <a:gd name="T46" fmla="*/ 22 w 186"/>
                  <a:gd name="T47" fmla="*/ 644 h 724"/>
                  <a:gd name="T48" fmla="*/ 22 w 186"/>
                  <a:gd name="T49" fmla="*/ 644 h 724"/>
                  <a:gd name="T50" fmla="*/ 36 w 186"/>
                  <a:gd name="T51" fmla="*/ 612 h 724"/>
                  <a:gd name="T52" fmla="*/ 44 w 186"/>
                  <a:gd name="T53" fmla="*/ 582 h 724"/>
                  <a:gd name="T54" fmla="*/ 56 w 186"/>
                  <a:gd name="T55" fmla="*/ 544 h 724"/>
                  <a:gd name="T56" fmla="*/ 64 w 186"/>
                  <a:gd name="T57" fmla="*/ 500 h 724"/>
                  <a:gd name="T58" fmla="*/ 71 w 186"/>
                  <a:gd name="T59" fmla="*/ 456 h 724"/>
                  <a:gd name="T60" fmla="*/ 76 w 186"/>
                  <a:gd name="T61" fmla="*/ 425 h 724"/>
                  <a:gd name="T62" fmla="*/ 82 w 186"/>
                  <a:gd name="T63" fmla="*/ 384 h 724"/>
                  <a:gd name="T64" fmla="*/ 87 w 186"/>
                  <a:gd name="T65" fmla="*/ 338 h 724"/>
                  <a:gd name="T66" fmla="*/ 91 w 186"/>
                  <a:gd name="T67" fmla="*/ 290 h 724"/>
                  <a:gd name="T68" fmla="*/ 93 w 186"/>
                  <a:gd name="T69" fmla="*/ 257 h 724"/>
                  <a:gd name="T70" fmla="*/ 95 w 186"/>
                  <a:gd name="T71" fmla="*/ 216 h 724"/>
                  <a:gd name="T72" fmla="*/ 96 w 186"/>
                  <a:gd name="T73" fmla="*/ 168 h 724"/>
                  <a:gd name="T74" fmla="*/ 97 w 186"/>
                  <a:gd name="T75" fmla="*/ 90 h 724"/>
                  <a:gd name="T76" fmla="*/ 95 w 186"/>
                  <a:gd name="T77" fmla="*/ 2 h 724"/>
                  <a:gd name="T78" fmla="*/ 95 w 186"/>
                  <a:gd name="T79" fmla="*/ 2 h 724"/>
                  <a:gd name="T80" fmla="*/ 87 w 186"/>
                  <a:gd name="T81" fmla="*/ 0 h 724"/>
                  <a:gd name="T82" fmla="*/ 77 w 186"/>
                  <a:gd name="T83" fmla="*/ 0 h 724"/>
                  <a:gd name="T84" fmla="*/ 71 w 186"/>
                  <a:gd name="T85" fmla="*/ 4 h 724"/>
                  <a:gd name="T86" fmla="*/ 65 w 186"/>
                  <a:gd name="T87" fmla="*/ 12 h 724"/>
                  <a:gd name="T88" fmla="*/ 60 w 186"/>
                  <a:gd name="T89" fmla="*/ 22 h 724"/>
                  <a:gd name="T90" fmla="*/ 56 w 186"/>
                  <a:gd name="T91" fmla="*/ 34 h 724"/>
                  <a:gd name="T92" fmla="*/ 52 w 186"/>
                  <a:gd name="T93" fmla="*/ 48 h 724"/>
                  <a:gd name="T94" fmla="*/ 51 w 186"/>
                  <a:gd name="T95" fmla="*/ 64 h 7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86" h="724">
                    <a:moveTo>
                      <a:pt x="114" y="72"/>
                    </a:moveTo>
                    <a:lnTo>
                      <a:pt x="114" y="72"/>
                    </a:lnTo>
                    <a:lnTo>
                      <a:pt x="112" y="116"/>
                    </a:lnTo>
                    <a:lnTo>
                      <a:pt x="110" y="160"/>
                    </a:lnTo>
                    <a:lnTo>
                      <a:pt x="104" y="204"/>
                    </a:lnTo>
                    <a:lnTo>
                      <a:pt x="98" y="246"/>
                    </a:lnTo>
                    <a:lnTo>
                      <a:pt x="80" y="328"/>
                    </a:lnTo>
                    <a:lnTo>
                      <a:pt x="62" y="414"/>
                    </a:lnTo>
                    <a:lnTo>
                      <a:pt x="52" y="444"/>
                    </a:lnTo>
                    <a:lnTo>
                      <a:pt x="38" y="486"/>
                    </a:lnTo>
                    <a:lnTo>
                      <a:pt x="24" y="536"/>
                    </a:lnTo>
                    <a:lnTo>
                      <a:pt x="10" y="588"/>
                    </a:lnTo>
                    <a:lnTo>
                      <a:pt x="4" y="614"/>
                    </a:lnTo>
                    <a:lnTo>
                      <a:pt x="2" y="638"/>
                    </a:lnTo>
                    <a:lnTo>
                      <a:pt x="0" y="660"/>
                    </a:lnTo>
                    <a:lnTo>
                      <a:pt x="2" y="680"/>
                    </a:lnTo>
                    <a:lnTo>
                      <a:pt x="6" y="698"/>
                    </a:lnTo>
                    <a:lnTo>
                      <a:pt x="10" y="704"/>
                    </a:lnTo>
                    <a:lnTo>
                      <a:pt x="14" y="712"/>
                    </a:lnTo>
                    <a:lnTo>
                      <a:pt x="20" y="716"/>
                    </a:lnTo>
                    <a:lnTo>
                      <a:pt x="26" y="720"/>
                    </a:lnTo>
                    <a:lnTo>
                      <a:pt x="34" y="724"/>
                    </a:lnTo>
                    <a:lnTo>
                      <a:pt x="42" y="724"/>
                    </a:lnTo>
                    <a:lnTo>
                      <a:pt x="66" y="686"/>
                    </a:lnTo>
                    <a:lnTo>
                      <a:pt x="86" y="646"/>
                    </a:lnTo>
                    <a:lnTo>
                      <a:pt x="106" y="604"/>
                    </a:lnTo>
                    <a:lnTo>
                      <a:pt x="122" y="560"/>
                    </a:lnTo>
                    <a:lnTo>
                      <a:pt x="136" y="516"/>
                    </a:lnTo>
                    <a:lnTo>
                      <a:pt x="148" y="472"/>
                    </a:lnTo>
                    <a:lnTo>
                      <a:pt x="158" y="424"/>
                    </a:lnTo>
                    <a:lnTo>
                      <a:pt x="166" y="378"/>
                    </a:lnTo>
                    <a:lnTo>
                      <a:pt x="174" y="330"/>
                    </a:lnTo>
                    <a:lnTo>
                      <a:pt x="178" y="284"/>
                    </a:lnTo>
                    <a:lnTo>
                      <a:pt x="182" y="236"/>
                    </a:lnTo>
                    <a:lnTo>
                      <a:pt x="184" y="188"/>
                    </a:lnTo>
                    <a:lnTo>
                      <a:pt x="186" y="94"/>
                    </a:lnTo>
                    <a:lnTo>
                      <a:pt x="182" y="2"/>
                    </a:lnTo>
                    <a:lnTo>
                      <a:pt x="166" y="0"/>
                    </a:lnTo>
                    <a:lnTo>
                      <a:pt x="150" y="0"/>
                    </a:lnTo>
                    <a:lnTo>
                      <a:pt x="136" y="4"/>
                    </a:lnTo>
                    <a:lnTo>
                      <a:pt x="124" y="12"/>
                    </a:lnTo>
                    <a:lnTo>
                      <a:pt x="114" y="22"/>
                    </a:lnTo>
                    <a:lnTo>
                      <a:pt x="106" y="34"/>
                    </a:lnTo>
                    <a:lnTo>
                      <a:pt x="100" y="48"/>
                    </a:lnTo>
                    <a:lnTo>
                      <a:pt x="98" y="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56" name="Freeform 47"/>
              <p:cNvSpPr>
                <a:spLocks/>
              </p:cNvSpPr>
              <p:nvPr userDrawn="1"/>
            </p:nvSpPr>
            <p:spPr bwMode="auto">
              <a:xfrm>
                <a:off x="3556" y="94"/>
                <a:ext cx="140" cy="700"/>
              </a:xfrm>
              <a:custGeom>
                <a:avLst/>
                <a:gdLst>
                  <a:gd name="T0" fmla="*/ 138 w 132"/>
                  <a:gd name="T1" fmla="*/ 44 h 700"/>
                  <a:gd name="T2" fmla="*/ 138 w 132"/>
                  <a:gd name="T3" fmla="*/ 44 h 700"/>
                  <a:gd name="T4" fmla="*/ 130 w 132"/>
                  <a:gd name="T5" fmla="*/ 134 h 700"/>
                  <a:gd name="T6" fmla="*/ 109 w 132"/>
                  <a:gd name="T7" fmla="*/ 224 h 700"/>
                  <a:gd name="T8" fmla="*/ 55 w 132"/>
                  <a:gd name="T9" fmla="*/ 402 h 700"/>
                  <a:gd name="T10" fmla="*/ 55 w 132"/>
                  <a:gd name="T11" fmla="*/ 402 h 700"/>
                  <a:gd name="T12" fmla="*/ 8 w 132"/>
                  <a:gd name="T13" fmla="*/ 474 h 700"/>
                  <a:gd name="T14" fmla="*/ 2 w 132"/>
                  <a:gd name="T15" fmla="*/ 526 h 700"/>
                  <a:gd name="T16" fmla="*/ 0 w 132"/>
                  <a:gd name="T17" fmla="*/ 580 h 700"/>
                  <a:gd name="T18" fmla="*/ 0 w 132"/>
                  <a:gd name="T19" fmla="*/ 606 h 700"/>
                  <a:gd name="T20" fmla="*/ 2 w 132"/>
                  <a:gd name="T21" fmla="*/ 630 h 700"/>
                  <a:gd name="T22" fmla="*/ 4 w 132"/>
                  <a:gd name="T23" fmla="*/ 652 h 700"/>
                  <a:gd name="T24" fmla="*/ 35 w 132"/>
                  <a:gd name="T25" fmla="*/ 670 h 700"/>
                  <a:gd name="T26" fmla="*/ 55 w 132"/>
                  <a:gd name="T27" fmla="*/ 686 h 700"/>
                  <a:gd name="T28" fmla="*/ 70 w 132"/>
                  <a:gd name="T29" fmla="*/ 692 h 700"/>
                  <a:gd name="T30" fmla="*/ 91 w 132"/>
                  <a:gd name="T31" fmla="*/ 696 h 700"/>
                  <a:gd name="T32" fmla="*/ 109 w 132"/>
                  <a:gd name="T33" fmla="*/ 700 h 700"/>
                  <a:gd name="T34" fmla="*/ 130 w 132"/>
                  <a:gd name="T35" fmla="*/ 700 h 700"/>
                  <a:gd name="T36" fmla="*/ 155 w 132"/>
                  <a:gd name="T37" fmla="*/ 700 h 700"/>
                  <a:gd name="T38" fmla="*/ 190 w 132"/>
                  <a:gd name="T39" fmla="*/ 700 h 700"/>
                  <a:gd name="T40" fmla="*/ 190 w 132"/>
                  <a:gd name="T41" fmla="*/ 700 h 700"/>
                  <a:gd name="T42" fmla="*/ 214 w 132"/>
                  <a:gd name="T43" fmla="*/ 696 h 700"/>
                  <a:gd name="T44" fmla="*/ 248 w 132"/>
                  <a:gd name="T45" fmla="*/ 688 h 700"/>
                  <a:gd name="T46" fmla="*/ 273 w 132"/>
                  <a:gd name="T47" fmla="*/ 678 h 700"/>
                  <a:gd name="T48" fmla="*/ 300 w 132"/>
                  <a:gd name="T49" fmla="*/ 664 h 700"/>
                  <a:gd name="T50" fmla="*/ 318 w 132"/>
                  <a:gd name="T51" fmla="*/ 650 h 700"/>
                  <a:gd name="T52" fmla="*/ 337 w 132"/>
                  <a:gd name="T53" fmla="*/ 632 h 700"/>
                  <a:gd name="T54" fmla="*/ 370 w 132"/>
                  <a:gd name="T55" fmla="*/ 590 h 700"/>
                  <a:gd name="T56" fmla="*/ 393 w 132"/>
                  <a:gd name="T57" fmla="*/ 542 h 700"/>
                  <a:gd name="T58" fmla="*/ 416 w 132"/>
                  <a:gd name="T59" fmla="*/ 488 h 700"/>
                  <a:gd name="T60" fmla="*/ 421 w 132"/>
                  <a:gd name="T61" fmla="*/ 432 h 700"/>
                  <a:gd name="T62" fmla="*/ 426 w 132"/>
                  <a:gd name="T63" fmla="*/ 372 h 700"/>
                  <a:gd name="T64" fmla="*/ 426 w 132"/>
                  <a:gd name="T65" fmla="*/ 312 h 700"/>
                  <a:gd name="T66" fmla="*/ 421 w 132"/>
                  <a:gd name="T67" fmla="*/ 254 h 700"/>
                  <a:gd name="T68" fmla="*/ 414 w 132"/>
                  <a:gd name="T69" fmla="*/ 196 h 700"/>
                  <a:gd name="T70" fmla="*/ 393 w 132"/>
                  <a:gd name="T71" fmla="*/ 142 h 700"/>
                  <a:gd name="T72" fmla="*/ 386 w 132"/>
                  <a:gd name="T73" fmla="*/ 96 h 700"/>
                  <a:gd name="T74" fmla="*/ 370 w 132"/>
                  <a:gd name="T75" fmla="*/ 54 h 700"/>
                  <a:gd name="T76" fmla="*/ 350 w 132"/>
                  <a:gd name="T77" fmla="*/ 22 h 700"/>
                  <a:gd name="T78" fmla="*/ 330 w 132"/>
                  <a:gd name="T79" fmla="*/ 0 h 700"/>
                  <a:gd name="T80" fmla="*/ 330 w 132"/>
                  <a:gd name="T81" fmla="*/ 0 h 700"/>
                  <a:gd name="T82" fmla="*/ 300 w 132"/>
                  <a:gd name="T83" fmla="*/ 0 h 700"/>
                  <a:gd name="T84" fmla="*/ 258 w 132"/>
                  <a:gd name="T85" fmla="*/ 2 h 700"/>
                  <a:gd name="T86" fmla="*/ 234 w 132"/>
                  <a:gd name="T87" fmla="*/ 4 h 700"/>
                  <a:gd name="T88" fmla="*/ 208 w 132"/>
                  <a:gd name="T89" fmla="*/ 10 h 700"/>
                  <a:gd name="T90" fmla="*/ 181 w 132"/>
                  <a:gd name="T91" fmla="*/ 16 h 700"/>
                  <a:gd name="T92" fmla="*/ 161 w 132"/>
                  <a:gd name="T93" fmla="*/ 24 h 700"/>
                  <a:gd name="T94" fmla="*/ 143 w 132"/>
                  <a:gd name="T95" fmla="*/ 34 h 700"/>
                  <a:gd name="T96" fmla="*/ 138 w 132"/>
                  <a:gd name="T97" fmla="*/ 44 h 7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2" h="700">
                    <a:moveTo>
                      <a:pt x="42" y="44"/>
                    </a:moveTo>
                    <a:lnTo>
                      <a:pt x="42" y="44"/>
                    </a:lnTo>
                    <a:lnTo>
                      <a:pt x="40" y="134"/>
                    </a:lnTo>
                    <a:lnTo>
                      <a:pt x="34" y="224"/>
                    </a:lnTo>
                    <a:lnTo>
                      <a:pt x="18" y="402"/>
                    </a:lnTo>
                    <a:lnTo>
                      <a:pt x="8" y="474"/>
                    </a:lnTo>
                    <a:lnTo>
                      <a:pt x="2" y="526"/>
                    </a:lnTo>
                    <a:lnTo>
                      <a:pt x="0" y="580"/>
                    </a:lnTo>
                    <a:lnTo>
                      <a:pt x="0" y="606"/>
                    </a:lnTo>
                    <a:lnTo>
                      <a:pt x="2" y="630"/>
                    </a:lnTo>
                    <a:lnTo>
                      <a:pt x="4" y="652"/>
                    </a:lnTo>
                    <a:lnTo>
                      <a:pt x="10" y="670"/>
                    </a:lnTo>
                    <a:lnTo>
                      <a:pt x="18" y="686"/>
                    </a:lnTo>
                    <a:lnTo>
                      <a:pt x="22" y="692"/>
                    </a:lnTo>
                    <a:lnTo>
                      <a:pt x="28" y="696"/>
                    </a:lnTo>
                    <a:lnTo>
                      <a:pt x="34" y="700"/>
                    </a:lnTo>
                    <a:lnTo>
                      <a:pt x="40" y="700"/>
                    </a:lnTo>
                    <a:lnTo>
                      <a:pt x="48" y="700"/>
                    </a:lnTo>
                    <a:lnTo>
                      <a:pt x="58" y="700"/>
                    </a:lnTo>
                    <a:lnTo>
                      <a:pt x="66" y="696"/>
                    </a:lnTo>
                    <a:lnTo>
                      <a:pt x="76" y="688"/>
                    </a:lnTo>
                    <a:lnTo>
                      <a:pt x="84" y="678"/>
                    </a:lnTo>
                    <a:lnTo>
                      <a:pt x="92" y="664"/>
                    </a:lnTo>
                    <a:lnTo>
                      <a:pt x="98" y="650"/>
                    </a:lnTo>
                    <a:lnTo>
                      <a:pt x="104" y="632"/>
                    </a:lnTo>
                    <a:lnTo>
                      <a:pt x="114" y="590"/>
                    </a:lnTo>
                    <a:lnTo>
                      <a:pt x="122" y="542"/>
                    </a:lnTo>
                    <a:lnTo>
                      <a:pt x="128" y="488"/>
                    </a:lnTo>
                    <a:lnTo>
                      <a:pt x="130" y="432"/>
                    </a:lnTo>
                    <a:lnTo>
                      <a:pt x="132" y="372"/>
                    </a:lnTo>
                    <a:lnTo>
                      <a:pt x="132" y="312"/>
                    </a:lnTo>
                    <a:lnTo>
                      <a:pt x="130" y="254"/>
                    </a:lnTo>
                    <a:lnTo>
                      <a:pt x="126" y="196"/>
                    </a:lnTo>
                    <a:lnTo>
                      <a:pt x="122" y="142"/>
                    </a:lnTo>
                    <a:lnTo>
                      <a:pt x="118" y="96"/>
                    </a:lnTo>
                    <a:lnTo>
                      <a:pt x="114" y="54"/>
                    </a:lnTo>
                    <a:lnTo>
                      <a:pt x="108" y="22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0" y="2"/>
                    </a:lnTo>
                    <a:lnTo>
                      <a:pt x="72" y="4"/>
                    </a:lnTo>
                    <a:lnTo>
                      <a:pt x="64" y="10"/>
                    </a:lnTo>
                    <a:lnTo>
                      <a:pt x="56" y="16"/>
                    </a:lnTo>
                    <a:lnTo>
                      <a:pt x="50" y="24"/>
                    </a:lnTo>
                    <a:lnTo>
                      <a:pt x="44" y="34"/>
                    </a:lnTo>
                    <a:lnTo>
                      <a:pt x="42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57" name="Freeform 48"/>
              <p:cNvSpPr>
                <a:spLocks/>
              </p:cNvSpPr>
              <p:nvPr userDrawn="1"/>
            </p:nvSpPr>
            <p:spPr bwMode="auto">
              <a:xfrm>
                <a:off x="3556" y="94"/>
                <a:ext cx="140" cy="700"/>
              </a:xfrm>
              <a:custGeom>
                <a:avLst/>
                <a:gdLst>
                  <a:gd name="T0" fmla="*/ 138 w 132"/>
                  <a:gd name="T1" fmla="*/ 44 h 700"/>
                  <a:gd name="T2" fmla="*/ 138 w 132"/>
                  <a:gd name="T3" fmla="*/ 44 h 700"/>
                  <a:gd name="T4" fmla="*/ 130 w 132"/>
                  <a:gd name="T5" fmla="*/ 134 h 700"/>
                  <a:gd name="T6" fmla="*/ 109 w 132"/>
                  <a:gd name="T7" fmla="*/ 224 h 700"/>
                  <a:gd name="T8" fmla="*/ 55 w 132"/>
                  <a:gd name="T9" fmla="*/ 402 h 700"/>
                  <a:gd name="T10" fmla="*/ 55 w 132"/>
                  <a:gd name="T11" fmla="*/ 402 h 700"/>
                  <a:gd name="T12" fmla="*/ 8 w 132"/>
                  <a:gd name="T13" fmla="*/ 474 h 700"/>
                  <a:gd name="T14" fmla="*/ 2 w 132"/>
                  <a:gd name="T15" fmla="*/ 526 h 700"/>
                  <a:gd name="T16" fmla="*/ 0 w 132"/>
                  <a:gd name="T17" fmla="*/ 580 h 700"/>
                  <a:gd name="T18" fmla="*/ 0 w 132"/>
                  <a:gd name="T19" fmla="*/ 606 h 700"/>
                  <a:gd name="T20" fmla="*/ 2 w 132"/>
                  <a:gd name="T21" fmla="*/ 630 h 700"/>
                  <a:gd name="T22" fmla="*/ 4 w 132"/>
                  <a:gd name="T23" fmla="*/ 652 h 700"/>
                  <a:gd name="T24" fmla="*/ 35 w 132"/>
                  <a:gd name="T25" fmla="*/ 670 h 700"/>
                  <a:gd name="T26" fmla="*/ 55 w 132"/>
                  <a:gd name="T27" fmla="*/ 686 h 700"/>
                  <a:gd name="T28" fmla="*/ 70 w 132"/>
                  <a:gd name="T29" fmla="*/ 692 h 700"/>
                  <a:gd name="T30" fmla="*/ 91 w 132"/>
                  <a:gd name="T31" fmla="*/ 696 h 700"/>
                  <a:gd name="T32" fmla="*/ 109 w 132"/>
                  <a:gd name="T33" fmla="*/ 700 h 700"/>
                  <a:gd name="T34" fmla="*/ 130 w 132"/>
                  <a:gd name="T35" fmla="*/ 700 h 700"/>
                  <a:gd name="T36" fmla="*/ 155 w 132"/>
                  <a:gd name="T37" fmla="*/ 700 h 700"/>
                  <a:gd name="T38" fmla="*/ 190 w 132"/>
                  <a:gd name="T39" fmla="*/ 700 h 700"/>
                  <a:gd name="T40" fmla="*/ 190 w 132"/>
                  <a:gd name="T41" fmla="*/ 700 h 700"/>
                  <a:gd name="T42" fmla="*/ 214 w 132"/>
                  <a:gd name="T43" fmla="*/ 696 h 700"/>
                  <a:gd name="T44" fmla="*/ 248 w 132"/>
                  <a:gd name="T45" fmla="*/ 688 h 700"/>
                  <a:gd name="T46" fmla="*/ 273 w 132"/>
                  <a:gd name="T47" fmla="*/ 678 h 700"/>
                  <a:gd name="T48" fmla="*/ 300 w 132"/>
                  <a:gd name="T49" fmla="*/ 664 h 700"/>
                  <a:gd name="T50" fmla="*/ 318 w 132"/>
                  <a:gd name="T51" fmla="*/ 650 h 700"/>
                  <a:gd name="T52" fmla="*/ 337 w 132"/>
                  <a:gd name="T53" fmla="*/ 632 h 700"/>
                  <a:gd name="T54" fmla="*/ 370 w 132"/>
                  <a:gd name="T55" fmla="*/ 590 h 700"/>
                  <a:gd name="T56" fmla="*/ 393 w 132"/>
                  <a:gd name="T57" fmla="*/ 542 h 700"/>
                  <a:gd name="T58" fmla="*/ 416 w 132"/>
                  <a:gd name="T59" fmla="*/ 488 h 700"/>
                  <a:gd name="T60" fmla="*/ 421 w 132"/>
                  <a:gd name="T61" fmla="*/ 432 h 700"/>
                  <a:gd name="T62" fmla="*/ 426 w 132"/>
                  <a:gd name="T63" fmla="*/ 372 h 700"/>
                  <a:gd name="T64" fmla="*/ 426 w 132"/>
                  <a:gd name="T65" fmla="*/ 312 h 700"/>
                  <a:gd name="T66" fmla="*/ 421 w 132"/>
                  <a:gd name="T67" fmla="*/ 254 h 700"/>
                  <a:gd name="T68" fmla="*/ 414 w 132"/>
                  <a:gd name="T69" fmla="*/ 196 h 700"/>
                  <a:gd name="T70" fmla="*/ 393 w 132"/>
                  <a:gd name="T71" fmla="*/ 142 h 700"/>
                  <a:gd name="T72" fmla="*/ 386 w 132"/>
                  <a:gd name="T73" fmla="*/ 96 h 700"/>
                  <a:gd name="T74" fmla="*/ 370 w 132"/>
                  <a:gd name="T75" fmla="*/ 54 h 700"/>
                  <a:gd name="T76" fmla="*/ 350 w 132"/>
                  <a:gd name="T77" fmla="*/ 22 h 700"/>
                  <a:gd name="T78" fmla="*/ 330 w 132"/>
                  <a:gd name="T79" fmla="*/ 0 h 700"/>
                  <a:gd name="T80" fmla="*/ 330 w 132"/>
                  <a:gd name="T81" fmla="*/ 0 h 700"/>
                  <a:gd name="T82" fmla="*/ 300 w 132"/>
                  <a:gd name="T83" fmla="*/ 0 h 700"/>
                  <a:gd name="T84" fmla="*/ 258 w 132"/>
                  <a:gd name="T85" fmla="*/ 2 h 700"/>
                  <a:gd name="T86" fmla="*/ 234 w 132"/>
                  <a:gd name="T87" fmla="*/ 4 h 700"/>
                  <a:gd name="T88" fmla="*/ 208 w 132"/>
                  <a:gd name="T89" fmla="*/ 10 h 700"/>
                  <a:gd name="T90" fmla="*/ 181 w 132"/>
                  <a:gd name="T91" fmla="*/ 16 h 700"/>
                  <a:gd name="T92" fmla="*/ 161 w 132"/>
                  <a:gd name="T93" fmla="*/ 24 h 700"/>
                  <a:gd name="T94" fmla="*/ 143 w 132"/>
                  <a:gd name="T95" fmla="*/ 34 h 700"/>
                  <a:gd name="T96" fmla="*/ 138 w 132"/>
                  <a:gd name="T97" fmla="*/ 44 h 7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2" h="700">
                    <a:moveTo>
                      <a:pt x="42" y="44"/>
                    </a:moveTo>
                    <a:lnTo>
                      <a:pt x="42" y="44"/>
                    </a:lnTo>
                    <a:lnTo>
                      <a:pt x="40" y="134"/>
                    </a:lnTo>
                    <a:lnTo>
                      <a:pt x="34" y="224"/>
                    </a:lnTo>
                    <a:lnTo>
                      <a:pt x="18" y="402"/>
                    </a:lnTo>
                    <a:lnTo>
                      <a:pt x="8" y="474"/>
                    </a:lnTo>
                    <a:lnTo>
                      <a:pt x="2" y="526"/>
                    </a:lnTo>
                    <a:lnTo>
                      <a:pt x="0" y="580"/>
                    </a:lnTo>
                    <a:lnTo>
                      <a:pt x="0" y="606"/>
                    </a:lnTo>
                    <a:lnTo>
                      <a:pt x="2" y="630"/>
                    </a:lnTo>
                    <a:lnTo>
                      <a:pt x="4" y="652"/>
                    </a:lnTo>
                    <a:lnTo>
                      <a:pt x="10" y="670"/>
                    </a:lnTo>
                    <a:lnTo>
                      <a:pt x="18" y="686"/>
                    </a:lnTo>
                    <a:lnTo>
                      <a:pt x="22" y="692"/>
                    </a:lnTo>
                    <a:lnTo>
                      <a:pt x="28" y="696"/>
                    </a:lnTo>
                    <a:lnTo>
                      <a:pt x="34" y="700"/>
                    </a:lnTo>
                    <a:lnTo>
                      <a:pt x="40" y="700"/>
                    </a:lnTo>
                    <a:lnTo>
                      <a:pt x="48" y="700"/>
                    </a:lnTo>
                    <a:lnTo>
                      <a:pt x="58" y="700"/>
                    </a:lnTo>
                    <a:lnTo>
                      <a:pt x="66" y="696"/>
                    </a:lnTo>
                    <a:lnTo>
                      <a:pt x="76" y="688"/>
                    </a:lnTo>
                    <a:lnTo>
                      <a:pt x="84" y="678"/>
                    </a:lnTo>
                    <a:lnTo>
                      <a:pt x="92" y="664"/>
                    </a:lnTo>
                    <a:lnTo>
                      <a:pt x="98" y="650"/>
                    </a:lnTo>
                    <a:lnTo>
                      <a:pt x="104" y="632"/>
                    </a:lnTo>
                    <a:lnTo>
                      <a:pt x="114" y="590"/>
                    </a:lnTo>
                    <a:lnTo>
                      <a:pt x="122" y="542"/>
                    </a:lnTo>
                    <a:lnTo>
                      <a:pt x="128" y="488"/>
                    </a:lnTo>
                    <a:lnTo>
                      <a:pt x="130" y="432"/>
                    </a:lnTo>
                    <a:lnTo>
                      <a:pt x="132" y="372"/>
                    </a:lnTo>
                    <a:lnTo>
                      <a:pt x="132" y="312"/>
                    </a:lnTo>
                    <a:lnTo>
                      <a:pt x="130" y="254"/>
                    </a:lnTo>
                    <a:lnTo>
                      <a:pt x="126" y="196"/>
                    </a:lnTo>
                    <a:lnTo>
                      <a:pt x="122" y="142"/>
                    </a:lnTo>
                    <a:lnTo>
                      <a:pt x="118" y="96"/>
                    </a:lnTo>
                    <a:lnTo>
                      <a:pt x="114" y="54"/>
                    </a:lnTo>
                    <a:lnTo>
                      <a:pt x="108" y="22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0" y="2"/>
                    </a:lnTo>
                    <a:lnTo>
                      <a:pt x="72" y="4"/>
                    </a:lnTo>
                    <a:lnTo>
                      <a:pt x="64" y="10"/>
                    </a:lnTo>
                    <a:lnTo>
                      <a:pt x="56" y="16"/>
                    </a:lnTo>
                    <a:lnTo>
                      <a:pt x="50" y="24"/>
                    </a:lnTo>
                    <a:lnTo>
                      <a:pt x="44" y="34"/>
                    </a:lnTo>
                    <a:lnTo>
                      <a:pt x="42" y="4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58" name="Freeform 49"/>
              <p:cNvSpPr>
                <a:spLocks/>
              </p:cNvSpPr>
              <p:nvPr userDrawn="1"/>
            </p:nvSpPr>
            <p:spPr bwMode="auto">
              <a:xfrm>
                <a:off x="3996" y="334"/>
                <a:ext cx="120" cy="500"/>
              </a:xfrm>
              <a:custGeom>
                <a:avLst/>
                <a:gdLst>
                  <a:gd name="T0" fmla="*/ 0 w 128"/>
                  <a:gd name="T1" fmla="*/ 0 h 504"/>
                  <a:gd name="T2" fmla="*/ 0 w 128"/>
                  <a:gd name="T3" fmla="*/ 248 h 504"/>
                  <a:gd name="T4" fmla="*/ 0 w 128"/>
                  <a:gd name="T5" fmla="*/ 248 h 504"/>
                  <a:gd name="T6" fmla="*/ 0 w 128"/>
                  <a:gd name="T7" fmla="*/ 298 h 504"/>
                  <a:gd name="T8" fmla="*/ 0 w 128"/>
                  <a:gd name="T9" fmla="*/ 332 h 504"/>
                  <a:gd name="T10" fmla="*/ 2 w 128"/>
                  <a:gd name="T11" fmla="*/ 354 h 504"/>
                  <a:gd name="T12" fmla="*/ 4 w 128"/>
                  <a:gd name="T13" fmla="*/ 374 h 504"/>
                  <a:gd name="T14" fmla="*/ 8 w 128"/>
                  <a:gd name="T15" fmla="*/ 390 h 504"/>
                  <a:gd name="T16" fmla="*/ 8 w 128"/>
                  <a:gd name="T17" fmla="*/ 402 h 504"/>
                  <a:gd name="T18" fmla="*/ 8 w 128"/>
                  <a:gd name="T19" fmla="*/ 414 h 504"/>
                  <a:gd name="T20" fmla="*/ 8 w 128"/>
                  <a:gd name="T21" fmla="*/ 422 h 504"/>
                  <a:gd name="T22" fmla="*/ 9 w 128"/>
                  <a:gd name="T23" fmla="*/ 425 h 504"/>
                  <a:gd name="T24" fmla="*/ 12 w 128"/>
                  <a:gd name="T25" fmla="*/ 426 h 504"/>
                  <a:gd name="T26" fmla="*/ 14 w 128"/>
                  <a:gd name="T27" fmla="*/ 428 h 504"/>
                  <a:gd name="T28" fmla="*/ 16 w 128"/>
                  <a:gd name="T29" fmla="*/ 428 h 504"/>
                  <a:gd name="T30" fmla="*/ 18 w 128"/>
                  <a:gd name="T31" fmla="*/ 428 h 504"/>
                  <a:gd name="T32" fmla="*/ 20 w 128"/>
                  <a:gd name="T33" fmla="*/ 425 h 504"/>
                  <a:gd name="T34" fmla="*/ 24 w 128"/>
                  <a:gd name="T35" fmla="*/ 417 h 504"/>
                  <a:gd name="T36" fmla="*/ 24 w 128"/>
                  <a:gd name="T37" fmla="*/ 417 h 504"/>
                  <a:gd name="T38" fmla="*/ 28 w 128"/>
                  <a:gd name="T39" fmla="*/ 411 h 504"/>
                  <a:gd name="T40" fmla="*/ 30 w 128"/>
                  <a:gd name="T41" fmla="*/ 404 h 504"/>
                  <a:gd name="T42" fmla="*/ 31 w 128"/>
                  <a:gd name="T43" fmla="*/ 393 h 504"/>
                  <a:gd name="T44" fmla="*/ 32 w 128"/>
                  <a:gd name="T45" fmla="*/ 380 h 504"/>
                  <a:gd name="T46" fmla="*/ 34 w 128"/>
                  <a:gd name="T47" fmla="*/ 362 h 504"/>
                  <a:gd name="T48" fmla="*/ 34 w 128"/>
                  <a:gd name="T49" fmla="*/ 342 h 504"/>
                  <a:gd name="T50" fmla="*/ 36 w 128"/>
                  <a:gd name="T51" fmla="*/ 303 h 504"/>
                  <a:gd name="T52" fmla="*/ 36 w 128"/>
                  <a:gd name="T53" fmla="*/ 274 h 504"/>
                  <a:gd name="T54" fmla="*/ 36 w 128"/>
                  <a:gd name="T55" fmla="*/ 232 h 504"/>
                  <a:gd name="T56" fmla="*/ 36 w 128"/>
                  <a:gd name="T57" fmla="*/ 179 h 504"/>
                  <a:gd name="T58" fmla="*/ 36 w 128"/>
                  <a:gd name="T59" fmla="*/ 179 h 504"/>
                  <a:gd name="T60" fmla="*/ 34 w 128"/>
                  <a:gd name="T61" fmla="*/ 154 h 504"/>
                  <a:gd name="T62" fmla="*/ 34 w 128"/>
                  <a:gd name="T63" fmla="*/ 122 h 504"/>
                  <a:gd name="T64" fmla="*/ 32 w 128"/>
                  <a:gd name="T65" fmla="*/ 94 h 504"/>
                  <a:gd name="T66" fmla="*/ 28 w 128"/>
                  <a:gd name="T67" fmla="*/ 70 h 504"/>
                  <a:gd name="T68" fmla="*/ 26 w 128"/>
                  <a:gd name="T69" fmla="*/ 63 h 504"/>
                  <a:gd name="T70" fmla="*/ 24 w 128"/>
                  <a:gd name="T71" fmla="*/ 63 h 504"/>
                  <a:gd name="T72" fmla="*/ 22 w 128"/>
                  <a:gd name="T73" fmla="*/ 58 h 504"/>
                  <a:gd name="T74" fmla="*/ 20 w 128"/>
                  <a:gd name="T75" fmla="*/ 50 h 504"/>
                  <a:gd name="T76" fmla="*/ 14 w 128"/>
                  <a:gd name="T77" fmla="*/ 32 h 504"/>
                  <a:gd name="T78" fmla="*/ 8 w 128"/>
                  <a:gd name="T79" fmla="*/ 16 h 504"/>
                  <a:gd name="T80" fmla="*/ 0 w 128"/>
                  <a:gd name="T81" fmla="*/ 0 h 5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8" h="504">
                    <a:moveTo>
                      <a:pt x="0" y="0"/>
                    </a:moveTo>
                    <a:lnTo>
                      <a:pt x="0" y="288"/>
                    </a:lnTo>
                    <a:lnTo>
                      <a:pt x="0" y="350"/>
                    </a:lnTo>
                    <a:lnTo>
                      <a:pt x="0" y="392"/>
                    </a:lnTo>
                    <a:lnTo>
                      <a:pt x="2" y="414"/>
                    </a:lnTo>
                    <a:lnTo>
                      <a:pt x="4" y="434"/>
                    </a:lnTo>
                    <a:lnTo>
                      <a:pt x="8" y="454"/>
                    </a:lnTo>
                    <a:lnTo>
                      <a:pt x="14" y="470"/>
                    </a:lnTo>
                    <a:lnTo>
                      <a:pt x="20" y="486"/>
                    </a:lnTo>
                    <a:lnTo>
                      <a:pt x="30" y="496"/>
                    </a:lnTo>
                    <a:lnTo>
                      <a:pt x="34" y="500"/>
                    </a:lnTo>
                    <a:lnTo>
                      <a:pt x="40" y="502"/>
                    </a:lnTo>
                    <a:lnTo>
                      <a:pt x="46" y="504"/>
                    </a:lnTo>
                    <a:lnTo>
                      <a:pt x="54" y="504"/>
                    </a:lnTo>
                    <a:lnTo>
                      <a:pt x="62" y="504"/>
                    </a:lnTo>
                    <a:lnTo>
                      <a:pt x="70" y="500"/>
                    </a:lnTo>
                    <a:lnTo>
                      <a:pt x="88" y="490"/>
                    </a:lnTo>
                    <a:lnTo>
                      <a:pt x="98" y="482"/>
                    </a:lnTo>
                    <a:lnTo>
                      <a:pt x="104" y="472"/>
                    </a:lnTo>
                    <a:lnTo>
                      <a:pt x="110" y="458"/>
                    </a:lnTo>
                    <a:lnTo>
                      <a:pt x="116" y="440"/>
                    </a:lnTo>
                    <a:lnTo>
                      <a:pt x="120" y="422"/>
                    </a:lnTo>
                    <a:lnTo>
                      <a:pt x="122" y="402"/>
                    </a:lnTo>
                    <a:lnTo>
                      <a:pt x="126" y="358"/>
                    </a:lnTo>
                    <a:lnTo>
                      <a:pt x="128" y="314"/>
                    </a:lnTo>
                    <a:lnTo>
                      <a:pt x="128" y="272"/>
                    </a:lnTo>
                    <a:lnTo>
                      <a:pt x="126" y="210"/>
                    </a:lnTo>
                    <a:lnTo>
                      <a:pt x="122" y="174"/>
                    </a:lnTo>
                    <a:lnTo>
                      <a:pt x="118" y="142"/>
                    </a:lnTo>
                    <a:lnTo>
                      <a:pt x="112" y="114"/>
                    </a:lnTo>
                    <a:lnTo>
                      <a:pt x="102" y="90"/>
                    </a:lnTo>
                    <a:lnTo>
                      <a:pt x="96" y="78"/>
                    </a:lnTo>
                    <a:lnTo>
                      <a:pt x="88" y="68"/>
                    </a:lnTo>
                    <a:lnTo>
                      <a:pt x="80" y="58"/>
                    </a:lnTo>
                    <a:lnTo>
                      <a:pt x="70" y="50"/>
                    </a:lnTo>
                    <a:lnTo>
                      <a:pt x="46" y="32"/>
                    </a:lnTo>
                    <a:lnTo>
                      <a:pt x="16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59" name="Freeform 50"/>
              <p:cNvSpPr>
                <a:spLocks/>
              </p:cNvSpPr>
              <p:nvPr userDrawn="1"/>
            </p:nvSpPr>
            <p:spPr bwMode="auto">
              <a:xfrm>
                <a:off x="3996" y="334"/>
                <a:ext cx="120" cy="500"/>
              </a:xfrm>
              <a:custGeom>
                <a:avLst/>
                <a:gdLst>
                  <a:gd name="T0" fmla="*/ 0 w 128"/>
                  <a:gd name="T1" fmla="*/ 0 h 504"/>
                  <a:gd name="T2" fmla="*/ 0 w 128"/>
                  <a:gd name="T3" fmla="*/ 248 h 504"/>
                  <a:gd name="T4" fmla="*/ 0 w 128"/>
                  <a:gd name="T5" fmla="*/ 248 h 504"/>
                  <a:gd name="T6" fmla="*/ 0 w 128"/>
                  <a:gd name="T7" fmla="*/ 298 h 504"/>
                  <a:gd name="T8" fmla="*/ 0 w 128"/>
                  <a:gd name="T9" fmla="*/ 332 h 504"/>
                  <a:gd name="T10" fmla="*/ 2 w 128"/>
                  <a:gd name="T11" fmla="*/ 354 h 504"/>
                  <a:gd name="T12" fmla="*/ 4 w 128"/>
                  <a:gd name="T13" fmla="*/ 374 h 504"/>
                  <a:gd name="T14" fmla="*/ 8 w 128"/>
                  <a:gd name="T15" fmla="*/ 390 h 504"/>
                  <a:gd name="T16" fmla="*/ 8 w 128"/>
                  <a:gd name="T17" fmla="*/ 402 h 504"/>
                  <a:gd name="T18" fmla="*/ 8 w 128"/>
                  <a:gd name="T19" fmla="*/ 414 h 504"/>
                  <a:gd name="T20" fmla="*/ 8 w 128"/>
                  <a:gd name="T21" fmla="*/ 422 h 504"/>
                  <a:gd name="T22" fmla="*/ 9 w 128"/>
                  <a:gd name="T23" fmla="*/ 425 h 504"/>
                  <a:gd name="T24" fmla="*/ 12 w 128"/>
                  <a:gd name="T25" fmla="*/ 426 h 504"/>
                  <a:gd name="T26" fmla="*/ 14 w 128"/>
                  <a:gd name="T27" fmla="*/ 428 h 504"/>
                  <a:gd name="T28" fmla="*/ 16 w 128"/>
                  <a:gd name="T29" fmla="*/ 428 h 504"/>
                  <a:gd name="T30" fmla="*/ 18 w 128"/>
                  <a:gd name="T31" fmla="*/ 428 h 504"/>
                  <a:gd name="T32" fmla="*/ 20 w 128"/>
                  <a:gd name="T33" fmla="*/ 425 h 504"/>
                  <a:gd name="T34" fmla="*/ 24 w 128"/>
                  <a:gd name="T35" fmla="*/ 417 h 504"/>
                  <a:gd name="T36" fmla="*/ 24 w 128"/>
                  <a:gd name="T37" fmla="*/ 417 h 504"/>
                  <a:gd name="T38" fmla="*/ 28 w 128"/>
                  <a:gd name="T39" fmla="*/ 411 h 504"/>
                  <a:gd name="T40" fmla="*/ 30 w 128"/>
                  <a:gd name="T41" fmla="*/ 404 h 504"/>
                  <a:gd name="T42" fmla="*/ 31 w 128"/>
                  <a:gd name="T43" fmla="*/ 393 h 504"/>
                  <a:gd name="T44" fmla="*/ 32 w 128"/>
                  <a:gd name="T45" fmla="*/ 380 h 504"/>
                  <a:gd name="T46" fmla="*/ 34 w 128"/>
                  <a:gd name="T47" fmla="*/ 362 h 504"/>
                  <a:gd name="T48" fmla="*/ 34 w 128"/>
                  <a:gd name="T49" fmla="*/ 342 h 504"/>
                  <a:gd name="T50" fmla="*/ 36 w 128"/>
                  <a:gd name="T51" fmla="*/ 303 h 504"/>
                  <a:gd name="T52" fmla="*/ 36 w 128"/>
                  <a:gd name="T53" fmla="*/ 274 h 504"/>
                  <a:gd name="T54" fmla="*/ 36 w 128"/>
                  <a:gd name="T55" fmla="*/ 232 h 504"/>
                  <a:gd name="T56" fmla="*/ 36 w 128"/>
                  <a:gd name="T57" fmla="*/ 179 h 504"/>
                  <a:gd name="T58" fmla="*/ 36 w 128"/>
                  <a:gd name="T59" fmla="*/ 179 h 504"/>
                  <a:gd name="T60" fmla="*/ 34 w 128"/>
                  <a:gd name="T61" fmla="*/ 154 h 504"/>
                  <a:gd name="T62" fmla="*/ 34 w 128"/>
                  <a:gd name="T63" fmla="*/ 122 h 504"/>
                  <a:gd name="T64" fmla="*/ 32 w 128"/>
                  <a:gd name="T65" fmla="*/ 94 h 504"/>
                  <a:gd name="T66" fmla="*/ 28 w 128"/>
                  <a:gd name="T67" fmla="*/ 70 h 504"/>
                  <a:gd name="T68" fmla="*/ 26 w 128"/>
                  <a:gd name="T69" fmla="*/ 63 h 504"/>
                  <a:gd name="T70" fmla="*/ 24 w 128"/>
                  <a:gd name="T71" fmla="*/ 63 h 504"/>
                  <a:gd name="T72" fmla="*/ 22 w 128"/>
                  <a:gd name="T73" fmla="*/ 58 h 504"/>
                  <a:gd name="T74" fmla="*/ 20 w 128"/>
                  <a:gd name="T75" fmla="*/ 50 h 504"/>
                  <a:gd name="T76" fmla="*/ 14 w 128"/>
                  <a:gd name="T77" fmla="*/ 32 h 504"/>
                  <a:gd name="T78" fmla="*/ 8 w 128"/>
                  <a:gd name="T79" fmla="*/ 16 h 5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8" h="504">
                    <a:moveTo>
                      <a:pt x="0" y="0"/>
                    </a:moveTo>
                    <a:lnTo>
                      <a:pt x="0" y="288"/>
                    </a:lnTo>
                    <a:lnTo>
                      <a:pt x="0" y="350"/>
                    </a:lnTo>
                    <a:lnTo>
                      <a:pt x="0" y="392"/>
                    </a:lnTo>
                    <a:lnTo>
                      <a:pt x="2" y="414"/>
                    </a:lnTo>
                    <a:lnTo>
                      <a:pt x="4" y="434"/>
                    </a:lnTo>
                    <a:lnTo>
                      <a:pt x="8" y="454"/>
                    </a:lnTo>
                    <a:lnTo>
                      <a:pt x="14" y="470"/>
                    </a:lnTo>
                    <a:lnTo>
                      <a:pt x="20" y="486"/>
                    </a:lnTo>
                    <a:lnTo>
                      <a:pt x="30" y="496"/>
                    </a:lnTo>
                    <a:lnTo>
                      <a:pt x="34" y="500"/>
                    </a:lnTo>
                    <a:lnTo>
                      <a:pt x="40" y="502"/>
                    </a:lnTo>
                    <a:lnTo>
                      <a:pt x="46" y="504"/>
                    </a:lnTo>
                    <a:lnTo>
                      <a:pt x="54" y="504"/>
                    </a:lnTo>
                    <a:lnTo>
                      <a:pt x="62" y="504"/>
                    </a:lnTo>
                    <a:lnTo>
                      <a:pt x="70" y="500"/>
                    </a:lnTo>
                    <a:lnTo>
                      <a:pt x="88" y="490"/>
                    </a:lnTo>
                    <a:lnTo>
                      <a:pt x="98" y="482"/>
                    </a:lnTo>
                    <a:lnTo>
                      <a:pt x="104" y="472"/>
                    </a:lnTo>
                    <a:lnTo>
                      <a:pt x="110" y="458"/>
                    </a:lnTo>
                    <a:lnTo>
                      <a:pt x="116" y="440"/>
                    </a:lnTo>
                    <a:lnTo>
                      <a:pt x="120" y="422"/>
                    </a:lnTo>
                    <a:lnTo>
                      <a:pt x="122" y="402"/>
                    </a:lnTo>
                    <a:lnTo>
                      <a:pt x="126" y="358"/>
                    </a:lnTo>
                    <a:lnTo>
                      <a:pt x="128" y="314"/>
                    </a:lnTo>
                    <a:lnTo>
                      <a:pt x="128" y="272"/>
                    </a:lnTo>
                    <a:lnTo>
                      <a:pt x="126" y="210"/>
                    </a:lnTo>
                    <a:lnTo>
                      <a:pt x="122" y="174"/>
                    </a:lnTo>
                    <a:lnTo>
                      <a:pt x="118" y="142"/>
                    </a:lnTo>
                    <a:lnTo>
                      <a:pt x="112" y="114"/>
                    </a:lnTo>
                    <a:lnTo>
                      <a:pt x="102" y="90"/>
                    </a:lnTo>
                    <a:lnTo>
                      <a:pt x="96" y="78"/>
                    </a:lnTo>
                    <a:lnTo>
                      <a:pt x="88" y="68"/>
                    </a:lnTo>
                    <a:lnTo>
                      <a:pt x="80" y="58"/>
                    </a:lnTo>
                    <a:lnTo>
                      <a:pt x="70" y="50"/>
                    </a:lnTo>
                    <a:lnTo>
                      <a:pt x="46" y="32"/>
                    </a:lnTo>
                    <a:lnTo>
                      <a:pt x="16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60" name="Freeform 51"/>
              <p:cNvSpPr>
                <a:spLocks/>
              </p:cNvSpPr>
              <p:nvPr userDrawn="1"/>
            </p:nvSpPr>
            <p:spPr bwMode="auto">
              <a:xfrm>
                <a:off x="235" y="-1607"/>
                <a:ext cx="340" cy="920"/>
              </a:xfrm>
              <a:custGeom>
                <a:avLst/>
                <a:gdLst>
                  <a:gd name="T0" fmla="*/ 142 w 346"/>
                  <a:gd name="T1" fmla="*/ 88 h 920"/>
                  <a:gd name="T2" fmla="*/ 136 w 346"/>
                  <a:gd name="T3" fmla="*/ 138 h 920"/>
                  <a:gd name="T4" fmla="*/ 121 w 346"/>
                  <a:gd name="T5" fmla="*/ 190 h 920"/>
                  <a:gd name="T6" fmla="*/ 90 w 346"/>
                  <a:gd name="T7" fmla="*/ 266 h 920"/>
                  <a:gd name="T8" fmla="*/ 82 w 346"/>
                  <a:gd name="T9" fmla="*/ 290 h 920"/>
                  <a:gd name="T10" fmla="*/ 60 w 346"/>
                  <a:gd name="T11" fmla="*/ 394 h 920"/>
                  <a:gd name="T12" fmla="*/ 28 w 346"/>
                  <a:gd name="T13" fmla="*/ 500 h 920"/>
                  <a:gd name="T14" fmla="*/ 24 w 346"/>
                  <a:gd name="T15" fmla="*/ 598 h 920"/>
                  <a:gd name="T16" fmla="*/ 6 w 346"/>
                  <a:gd name="T17" fmla="*/ 710 h 920"/>
                  <a:gd name="T18" fmla="*/ 0 w 346"/>
                  <a:gd name="T19" fmla="*/ 794 h 920"/>
                  <a:gd name="T20" fmla="*/ 4 w 346"/>
                  <a:gd name="T21" fmla="*/ 848 h 920"/>
                  <a:gd name="T22" fmla="*/ 16 w 346"/>
                  <a:gd name="T23" fmla="*/ 898 h 920"/>
                  <a:gd name="T24" fmla="*/ 24 w 346"/>
                  <a:gd name="T25" fmla="*/ 920 h 920"/>
                  <a:gd name="T26" fmla="*/ 28 w 346"/>
                  <a:gd name="T27" fmla="*/ 920 h 920"/>
                  <a:gd name="T28" fmla="*/ 68 w 346"/>
                  <a:gd name="T29" fmla="*/ 794 h 920"/>
                  <a:gd name="T30" fmla="*/ 110 w 346"/>
                  <a:gd name="T31" fmla="*/ 600 h 920"/>
                  <a:gd name="T32" fmla="*/ 143 w 346"/>
                  <a:gd name="T33" fmla="*/ 470 h 920"/>
                  <a:gd name="T34" fmla="*/ 164 w 346"/>
                  <a:gd name="T35" fmla="*/ 406 h 920"/>
                  <a:gd name="T36" fmla="*/ 211 w 346"/>
                  <a:gd name="T37" fmla="*/ 266 h 920"/>
                  <a:gd name="T38" fmla="*/ 232 w 346"/>
                  <a:gd name="T39" fmla="*/ 194 h 920"/>
                  <a:gd name="T40" fmla="*/ 241 w 346"/>
                  <a:gd name="T41" fmla="*/ 118 h 920"/>
                  <a:gd name="T42" fmla="*/ 244 w 346"/>
                  <a:gd name="T43" fmla="*/ 86 h 920"/>
                  <a:gd name="T44" fmla="*/ 243 w 346"/>
                  <a:gd name="T45" fmla="*/ 48 h 920"/>
                  <a:gd name="T46" fmla="*/ 236 w 346"/>
                  <a:gd name="T47" fmla="*/ 24 h 920"/>
                  <a:gd name="T48" fmla="*/ 229 w 346"/>
                  <a:gd name="T49" fmla="*/ 12 h 920"/>
                  <a:gd name="T50" fmla="*/ 216 w 346"/>
                  <a:gd name="T51" fmla="*/ 4 h 920"/>
                  <a:gd name="T52" fmla="*/ 208 w 346"/>
                  <a:gd name="T53" fmla="*/ 2 h 920"/>
                  <a:gd name="T54" fmla="*/ 194 w 346"/>
                  <a:gd name="T55" fmla="*/ 2 h 920"/>
                  <a:gd name="T56" fmla="*/ 186 w 346"/>
                  <a:gd name="T57" fmla="*/ 10 h 920"/>
                  <a:gd name="T58" fmla="*/ 176 w 346"/>
                  <a:gd name="T59" fmla="*/ 22 h 920"/>
                  <a:gd name="T60" fmla="*/ 155 w 346"/>
                  <a:gd name="T61" fmla="*/ 74 h 920"/>
                  <a:gd name="T62" fmla="*/ 142 w 346"/>
                  <a:gd name="T63" fmla="*/ 102 h 9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920">
                    <a:moveTo>
                      <a:pt x="202" y="88"/>
                    </a:moveTo>
                    <a:lnTo>
                      <a:pt x="202" y="88"/>
                    </a:lnTo>
                    <a:lnTo>
                      <a:pt x="198" y="112"/>
                    </a:lnTo>
                    <a:lnTo>
                      <a:pt x="192" y="138"/>
                    </a:lnTo>
                    <a:lnTo>
                      <a:pt x="182" y="164"/>
                    </a:lnTo>
                    <a:lnTo>
                      <a:pt x="170" y="190"/>
                    </a:lnTo>
                    <a:lnTo>
                      <a:pt x="142" y="242"/>
                    </a:lnTo>
                    <a:lnTo>
                      <a:pt x="130" y="266"/>
                    </a:lnTo>
                    <a:lnTo>
                      <a:pt x="118" y="290"/>
                    </a:lnTo>
                    <a:lnTo>
                      <a:pt x="98" y="342"/>
                    </a:lnTo>
                    <a:lnTo>
                      <a:pt x="80" y="394"/>
                    </a:lnTo>
                    <a:lnTo>
                      <a:pt x="62" y="448"/>
                    </a:lnTo>
                    <a:lnTo>
                      <a:pt x="48" y="500"/>
                    </a:lnTo>
                    <a:lnTo>
                      <a:pt x="24" y="598"/>
                    </a:lnTo>
                    <a:lnTo>
                      <a:pt x="14" y="654"/>
                    </a:lnTo>
                    <a:lnTo>
                      <a:pt x="6" y="710"/>
                    </a:lnTo>
                    <a:lnTo>
                      <a:pt x="0" y="766"/>
                    </a:lnTo>
                    <a:lnTo>
                      <a:pt x="0" y="794"/>
                    </a:lnTo>
                    <a:lnTo>
                      <a:pt x="2" y="822"/>
                    </a:lnTo>
                    <a:lnTo>
                      <a:pt x="4" y="848"/>
                    </a:lnTo>
                    <a:lnTo>
                      <a:pt x="8" y="874"/>
                    </a:lnTo>
                    <a:lnTo>
                      <a:pt x="16" y="898"/>
                    </a:lnTo>
                    <a:lnTo>
                      <a:pt x="24" y="920"/>
                    </a:lnTo>
                    <a:lnTo>
                      <a:pt x="46" y="920"/>
                    </a:lnTo>
                    <a:lnTo>
                      <a:pt x="68" y="856"/>
                    </a:lnTo>
                    <a:lnTo>
                      <a:pt x="90" y="794"/>
                    </a:lnTo>
                    <a:lnTo>
                      <a:pt x="132" y="664"/>
                    </a:lnTo>
                    <a:lnTo>
                      <a:pt x="154" y="600"/>
                    </a:lnTo>
                    <a:lnTo>
                      <a:pt x="178" y="536"/>
                    </a:lnTo>
                    <a:lnTo>
                      <a:pt x="204" y="470"/>
                    </a:lnTo>
                    <a:lnTo>
                      <a:pt x="232" y="406"/>
                    </a:lnTo>
                    <a:lnTo>
                      <a:pt x="266" y="336"/>
                    </a:lnTo>
                    <a:lnTo>
                      <a:pt x="300" y="266"/>
                    </a:lnTo>
                    <a:lnTo>
                      <a:pt x="314" y="230"/>
                    </a:lnTo>
                    <a:lnTo>
                      <a:pt x="328" y="194"/>
                    </a:lnTo>
                    <a:lnTo>
                      <a:pt x="336" y="156"/>
                    </a:lnTo>
                    <a:lnTo>
                      <a:pt x="342" y="118"/>
                    </a:lnTo>
                    <a:lnTo>
                      <a:pt x="346" y="86"/>
                    </a:lnTo>
                    <a:lnTo>
                      <a:pt x="346" y="68"/>
                    </a:lnTo>
                    <a:lnTo>
                      <a:pt x="344" y="48"/>
                    </a:lnTo>
                    <a:lnTo>
                      <a:pt x="338" y="32"/>
                    </a:lnTo>
                    <a:lnTo>
                      <a:pt x="334" y="24"/>
                    </a:lnTo>
                    <a:lnTo>
                      <a:pt x="330" y="18"/>
                    </a:lnTo>
                    <a:lnTo>
                      <a:pt x="324" y="12"/>
                    </a:lnTo>
                    <a:lnTo>
                      <a:pt x="316" y="6"/>
                    </a:lnTo>
                    <a:lnTo>
                      <a:pt x="306" y="4"/>
                    </a:lnTo>
                    <a:lnTo>
                      <a:pt x="296" y="2"/>
                    </a:lnTo>
                    <a:lnTo>
                      <a:pt x="286" y="0"/>
                    </a:lnTo>
                    <a:lnTo>
                      <a:pt x="276" y="2"/>
                    </a:lnTo>
                    <a:lnTo>
                      <a:pt x="268" y="6"/>
                    </a:lnTo>
                    <a:lnTo>
                      <a:pt x="262" y="10"/>
                    </a:lnTo>
                    <a:lnTo>
                      <a:pt x="254" y="16"/>
                    </a:lnTo>
                    <a:lnTo>
                      <a:pt x="248" y="22"/>
                    </a:lnTo>
                    <a:lnTo>
                      <a:pt x="238" y="38"/>
                    </a:lnTo>
                    <a:lnTo>
                      <a:pt x="220" y="74"/>
                    </a:lnTo>
                    <a:lnTo>
                      <a:pt x="212" y="90"/>
                    </a:lnTo>
                    <a:lnTo>
                      <a:pt x="202" y="102"/>
                    </a:lnTo>
                    <a:lnTo>
                      <a:pt x="202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61" name="Freeform 52"/>
              <p:cNvSpPr>
                <a:spLocks/>
              </p:cNvSpPr>
              <p:nvPr userDrawn="1"/>
            </p:nvSpPr>
            <p:spPr bwMode="auto">
              <a:xfrm>
                <a:off x="235" y="-1607"/>
                <a:ext cx="340" cy="920"/>
              </a:xfrm>
              <a:custGeom>
                <a:avLst/>
                <a:gdLst>
                  <a:gd name="T0" fmla="*/ 142 w 346"/>
                  <a:gd name="T1" fmla="*/ 88 h 920"/>
                  <a:gd name="T2" fmla="*/ 136 w 346"/>
                  <a:gd name="T3" fmla="*/ 138 h 920"/>
                  <a:gd name="T4" fmla="*/ 121 w 346"/>
                  <a:gd name="T5" fmla="*/ 190 h 920"/>
                  <a:gd name="T6" fmla="*/ 90 w 346"/>
                  <a:gd name="T7" fmla="*/ 266 h 920"/>
                  <a:gd name="T8" fmla="*/ 82 w 346"/>
                  <a:gd name="T9" fmla="*/ 290 h 920"/>
                  <a:gd name="T10" fmla="*/ 60 w 346"/>
                  <a:gd name="T11" fmla="*/ 394 h 920"/>
                  <a:gd name="T12" fmla="*/ 28 w 346"/>
                  <a:gd name="T13" fmla="*/ 500 h 920"/>
                  <a:gd name="T14" fmla="*/ 24 w 346"/>
                  <a:gd name="T15" fmla="*/ 598 h 920"/>
                  <a:gd name="T16" fmla="*/ 6 w 346"/>
                  <a:gd name="T17" fmla="*/ 710 h 920"/>
                  <a:gd name="T18" fmla="*/ 0 w 346"/>
                  <a:gd name="T19" fmla="*/ 794 h 920"/>
                  <a:gd name="T20" fmla="*/ 4 w 346"/>
                  <a:gd name="T21" fmla="*/ 848 h 920"/>
                  <a:gd name="T22" fmla="*/ 16 w 346"/>
                  <a:gd name="T23" fmla="*/ 898 h 920"/>
                  <a:gd name="T24" fmla="*/ 24 w 346"/>
                  <a:gd name="T25" fmla="*/ 920 h 920"/>
                  <a:gd name="T26" fmla="*/ 28 w 346"/>
                  <a:gd name="T27" fmla="*/ 920 h 920"/>
                  <a:gd name="T28" fmla="*/ 68 w 346"/>
                  <a:gd name="T29" fmla="*/ 794 h 920"/>
                  <a:gd name="T30" fmla="*/ 110 w 346"/>
                  <a:gd name="T31" fmla="*/ 600 h 920"/>
                  <a:gd name="T32" fmla="*/ 143 w 346"/>
                  <a:gd name="T33" fmla="*/ 470 h 920"/>
                  <a:gd name="T34" fmla="*/ 164 w 346"/>
                  <a:gd name="T35" fmla="*/ 406 h 920"/>
                  <a:gd name="T36" fmla="*/ 211 w 346"/>
                  <a:gd name="T37" fmla="*/ 266 h 920"/>
                  <a:gd name="T38" fmla="*/ 232 w 346"/>
                  <a:gd name="T39" fmla="*/ 194 h 920"/>
                  <a:gd name="T40" fmla="*/ 241 w 346"/>
                  <a:gd name="T41" fmla="*/ 118 h 920"/>
                  <a:gd name="T42" fmla="*/ 244 w 346"/>
                  <a:gd name="T43" fmla="*/ 86 h 920"/>
                  <a:gd name="T44" fmla="*/ 243 w 346"/>
                  <a:gd name="T45" fmla="*/ 48 h 920"/>
                  <a:gd name="T46" fmla="*/ 236 w 346"/>
                  <a:gd name="T47" fmla="*/ 24 h 920"/>
                  <a:gd name="T48" fmla="*/ 229 w 346"/>
                  <a:gd name="T49" fmla="*/ 12 h 920"/>
                  <a:gd name="T50" fmla="*/ 216 w 346"/>
                  <a:gd name="T51" fmla="*/ 4 h 920"/>
                  <a:gd name="T52" fmla="*/ 208 w 346"/>
                  <a:gd name="T53" fmla="*/ 2 h 920"/>
                  <a:gd name="T54" fmla="*/ 194 w 346"/>
                  <a:gd name="T55" fmla="*/ 2 h 920"/>
                  <a:gd name="T56" fmla="*/ 186 w 346"/>
                  <a:gd name="T57" fmla="*/ 10 h 920"/>
                  <a:gd name="T58" fmla="*/ 176 w 346"/>
                  <a:gd name="T59" fmla="*/ 22 h 920"/>
                  <a:gd name="T60" fmla="*/ 155 w 346"/>
                  <a:gd name="T61" fmla="*/ 74 h 920"/>
                  <a:gd name="T62" fmla="*/ 142 w 346"/>
                  <a:gd name="T63" fmla="*/ 102 h 9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920">
                    <a:moveTo>
                      <a:pt x="202" y="88"/>
                    </a:moveTo>
                    <a:lnTo>
                      <a:pt x="202" y="88"/>
                    </a:lnTo>
                    <a:lnTo>
                      <a:pt x="198" y="112"/>
                    </a:lnTo>
                    <a:lnTo>
                      <a:pt x="192" y="138"/>
                    </a:lnTo>
                    <a:lnTo>
                      <a:pt x="182" y="164"/>
                    </a:lnTo>
                    <a:lnTo>
                      <a:pt x="170" y="190"/>
                    </a:lnTo>
                    <a:lnTo>
                      <a:pt x="142" y="242"/>
                    </a:lnTo>
                    <a:lnTo>
                      <a:pt x="130" y="266"/>
                    </a:lnTo>
                    <a:lnTo>
                      <a:pt x="118" y="290"/>
                    </a:lnTo>
                    <a:lnTo>
                      <a:pt x="98" y="342"/>
                    </a:lnTo>
                    <a:lnTo>
                      <a:pt x="80" y="394"/>
                    </a:lnTo>
                    <a:lnTo>
                      <a:pt x="62" y="448"/>
                    </a:lnTo>
                    <a:lnTo>
                      <a:pt x="48" y="500"/>
                    </a:lnTo>
                    <a:lnTo>
                      <a:pt x="24" y="598"/>
                    </a:lnTo>
                    <a:lnTo>
                      <a:pt x="14" y="654"/>
                    </a:lnTo>
                    <a:lnTo>
                      <a:pt x="6" y="710"/>
                    </a:lnTo>
                    <a:lnTo>
                      <a:pt x="0" y="766"/>
                    </a:lnTo>
                    <a:lnTo>
                      <a:pt x="0" y="794"/>
                    </a:lnTo>
                    <a:lnTo>
                      <a:pt x="2" y="822"/>
                    </a:lnTo>
                    <a:lnTo>
                      <a:pt x="4" y="848"/>
                    </a:lnTo>
                    <a:lnTo>
                      <a:pt x="8" y="874"/>
                    </a:lnTo>
                    <a:lnTo>
                      <a:pt x="16" y="898"/>
                    </a:lnTo>
                    <a:lnTo>
                      <a:pt x="24" y="920"/>
                    </a:lnTo>
                    <a:lnTo>
                      <a:pt x="46" y="920"/>
                    </a:lnTo>
                    <a:lnTo>
                      <a:pt x="68" y="856"/>
                    </a:lnTo>
                    <a:lnTo>
                      <a:pt x="90" y="794"/>
                    </a:lnTo>
                    <a:lnTo>
                      <a:pt x="132" y="664"/>
                    </a:lnTo>
                    <a:lnTo>
                      <a:pt x="154" y="600"/>
                    </a:lnTo>
                    <a:lnTo>
                      <a:pt x="178" y="536"/>
                    </a:lnTo>
                    <a:lnTo>
                      <a:pt x="204" y="470"/>
                    </a:lnTo>
                    <a:lnTo>
                      <a:pt x="232" y="406"/>
                    </a:lnTo>
                    <a:lnTo>
                      <a:pt x="266" y="336"/>
                    </a:lnTo>
                    <a:lnTo>
                      <a:pt x="300" y="266"/>
                    </a:lnTo>
                    <a:lnTo>
                      <a:pt x="314" y="230"/>
                    </a:lnTo>
                    <a:lnTo>
                      <a:pt x="328" y="194"/>
                    </a:lnTo>
                    <a:lnTo>
                      <a:pt x="336" y="156"/>
                    </a:lnTo>
                    <a:lnTo>
                      <a:pt x="342" y="118"/>
                    </a:lnTo>
                    <a:lnTo>
                      <a:pt x="346" y="86"/>
                    </a:lnTo>
                    <a:lnTo>
                      <a:pt x="346" y="68"/>
                    </a:lnTo>
                    <a:lnTo>
                      <a:pt x="344" y="48"/>
                    </a:lnTo>
                    <a:lnTo>
                      <a:pt x="338" y="32"/>
                    </a:lnTo>
                    <a:lnTo>
                      <a:pt x="334" y="24"/>
                    </a:lnTo>
                    <a:lnTo>
                      <a:pt x="330" y="18"/>
                    </a:lnTo>
                    <a:lnTo>
                      <a:pt x="324" y="12"/>
                    </a:lnTo>
                    <a:lnTo>
                      <a:pt x="316" y="6"/>
                    </a:lnTo>
                    <a:lnTo>
                      <a:pt x="306" y="4"/>
                    </a:lnTo>
                    <a:lnTo>
                      <a:pt x="296" y="2"/>
                    </a:lnTo>
                    <a:lnTo>
                      <a:pt x="286" y="0"/>
                    </a:lnTo>
                    <a:lnTo>
                      <a:pt x="276" y="2"/>
                    </a:lnTo>
                    <a:lnTo>
                      <a:pt x="268" y="6"/>
                    </a:lnTo>
                    <a:lnTo>
                      <a:pt x="262" y="10"/>
                    </a:lnTo>
                    <a:lnTo>
                      <a:pt x="254" y="16"/>
                    </a:lnTo>
                    <a:lnTo>
                      <a:pt x="248" y="22"/>
                    </a:lnTo>
                    <a:lnTo>
                      <a:pt x="238" y="38"/>
                    </a:lnTo>
                    <a:lnTo>
                      <a:pt x="220" y="74"/>
                    </a:lnTo>
                    <a:lnTo>
                      <a:pt x="212" y="90"/>
                    </a:lnTo>
                    <a:lnTo>
                      <a:pt x="202" y="1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62" name="Freeform 53"/>
              <p:cNvSpPr>
                <a:spLocks/>
              </p:cNvSpPr>
              <p:nvPr userDrawn="1"/>
            </p:nvSpPr>
            <p:spPr bwMode="auto">
              <a:xfrm>
                <a:off x="595" y="-1287"/>
                <a:ext cx="380" cy="900"/>
              </a:xfrm>
              <a:custGeom>
                <a:avLst/>
                <a:gdLst>
                  <a:gd name="T0" fmla="*/ 352 w 370"/>
                  <a:gd name="T1" fmla="*/ 70 h 894"/>
                  <a:gd name="T2" fmla="*/ 342 w 370"/>
                  <a:gd name="T3" fmla="*/ 188 h 894"/>
                  <a:gd name="T4" fmla="*/ 313 w 370"/>
                  <a:gd name="T5" fmla="*/ 304 h 894"/>
                  <a:gd name="T6" fmla="*/ 235 w 370"/>
                  <a:gd name="T7" fmla="*/ 512 h 894"/>
                  <a:gd name="T8" fmla="*/ 211 w 370"/>
                  <a:gd name="T9" fmla="*/ 570 h 894"/>
                  <a:gd name="T10" fmla="*/ 154 w 370"/>
                  <a:gd name="T11" fmla="*/ 666 h 894"/>
                  <a:gd name="T12" fmla="*/ 88 w 370"/>
                  <a:gd name="T13" fmla="*/ 772 h 894"/>
                  <a:gd name="T14" fmla="*/ 16 w 370"/>
                  <a:gd name="T15" fmla="*/ 865 h 894"/>
                  <a:gd name="T16" fmla="*/ 4 w 370"/>
                  <a:gd name="T17" fmla="*/ 918 h 894"/>
                  <a:gd name="T18" fmla="*/ 0 w 370"/>
                  <a:gd name="T19" fmla="*/ 952 h 894"/>
                  <a:gd name="T20" fmla="*/ 2 w 370"/>
                  <a:gd name="T21" fmla="*/ 977 h 894"/>
                  <a:gd name="T22" fmla="*/ 10 w 370"/>
                  <a:gd name="T23" fmla="*/ 1000 h 894"/>
                  <a:gd name="T24" fmla="*/ 44 w 370"/>
                  <a:gd name="T25" fmla="*/ 1014 h 894"/>
                  <a:gd name="T26" fmla="*/ 64 w 370"/>
                  <a:gd name="T27" fmla="*/ 1021 h 894"/>
                  <a:gd name="T28" fmla="*/ 103 w 370"/>
                  <a:gd name="T29" fmla="*/ 1021 h 894"/>
                  <a:gd name="T30" fmla="*/ 138 w 370"/>
                  <a:gd name="T31" fmla="*/ 1009 h 894"/>
                  <a:gd name="T32" fmla="*/ 177 w 370"/>
                  <a:gd name="T33" fmla="*/ 988 h 894"/>
                  <a:gd name="T34" fmla="*/ 203 w 370"/>
                  <a:gd name="T35" fmla="*/ 968 h 894"/>
                  <a:gd name="T36" fmla="*/ 248 w 370"/>
                  <a:gd name="T37" fmla="*/ 918 h 894"/>
                  <a:gd name="T38" fmla="*/ 303 w 370"/>
                  <a:gd name="T39" fmla="*/ 822 h 894"/>
                  <a:gd name="T40" fmla="*/ 337 w 370"/>
                  <a:gd name="T41" fmla="*/ 776 h 894"/>
                  <a:gd name="T42" fmla="*/ 460 w 370"/>
                  <a:gd name="T43" fmla="*/ 588 h 894"/>
                  <a:gd name="T44" fmla="*/ 534 w 370"/>
                  <a:gd name="T45" fmla="*/ 458 h 894"/>
                  <a:gd name="T46" fmla="*/ 593 w 370"/>
                  <a:gd name="T47" fmla="*/ 324 h 894"/>
                  <a:gd name="T48" fmla="*/ 614 w 370"/>
                  <a:gd name="T49" fmla="*/ 266 h 894"/>
                  <a:gd name="T50" fmla="*/ 626 w 370"/>
                  <a:gd name="T51" fmla="*/ 194 h 894"/>
                  <a:gd name="T52" fmla="*/ 631 w 370"/>
                  <a:gd name="T53" fmla="*/ 140 h 894"/>
                  <a:gd name="T54" fmla="*/ 610 w 370"/>
                  <a:gd name="T55" fmla="*/ 68 h 894"/>
                  <a:gd name="T56" fmla="*/ 591 w 370"/>
                  <a:gd name="T57" fmla="*/ 44 h 894"/>
                  <a:gd name="T58" fmla="*/ 560 w 370"/>
                  <a:gd name="T59" fmla="*/ 24 h 894"/>
                  <a:gd name="T60" fmla="*/ 539 w 370"/>
                  <a:gd name="T61" fmla="*/ 14 h 894"/>
                  <a:gd name="T62" fmla="*/ 502 w 370"/>
                  <a:gd name="T63" fmla="*/ 2 h 894"/>
                  <a:gd name="T64" fmla="*/ 470 w 370"/>
                  <a:gd name="T65" fmla="*/ 2 h 894"/>
                  <a:gd name="T66" fmla="*/ 442 w 370"/>
                  <a:gd name="T67" fmla="*/ 8 h 894"/>
                  <a:gd name="T68" fmla="*/ 408 w 370"/>
                  <a:gd name="T69" fmla="*/ 32 h 894"/>
                  <a:gd name="T70" fmla="*/ 352 w 370"/>
                  <a:gd name="T71" fmla="*/ 122 h 8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70" h="894">
                    <a:moveTo>
                      <a:pt x="206" y="70"/>
                    </a:moveTo>
                    <a:lnTo>
                      <a:pt x="206" y="70"/>
                    </a:lnTo>
                    <a:lnTo>
                      <a:pt x="204" y="120"/>
                    </a:lnTo>
                    <a:lnTo>
                      <a:pt x="200" y="168"/>
                    </a:lnTo>
                    <a:lnTo>
                      <a:pt x="192" y="218"/>
                    </a:lnTo>
                    <a:lnTo>
                      <a:pt x="184" y="264"/>
                    </a:lnTo>
                    <a:lnTo>
                      <a:pt x="162" y="360"/>
                    </a:lnTo>
                    <a:lnTo>
                      <a:pt x="138" y="452"/>
                    </a:lnTo>
                    <a:lnTo>
                      <a:pt x="124" y="498"/>
                    </a:lnTo>
                    <a:lnTo>
                      <a:pt x="108" y="542"/>
                    </a:lnTo>
                    <a:lnTo>
                      <a:pt x="90" y="586"/>
                    </a:lnTo>
                    <a:lnTo>
                      <a:pt x="70" y="630"/>
                    </a:lnTo>
                    <a:lnTo>
                      <a:pt x="52" y="672"/>
                    </a:lnTo>
                    <a:lnTo>
                      <a:pt x="32" y="716"/>
                    </a:lnTo>
                    <a:lnTo>
                      <a:pt x="16" y="758"/>
                    </a:lnTo>
                    <a:lnTo>
                      <a:pt x="4" y="802"/>
                    </a:lnTo>
                    <a:lnTo>
                      <a:pt x="0" y="818"/>
                    </a:lnTo>
                    <a:lnTo>
                      <a:pt x="0" y="832"/>
                    </a:lnTo>
                    <a:lnTo>
                      <a:pt x="0" y="844"/>
                    </a:lnTo>
                    <a:lnTo>
                      <a:pt x="2" y="856"/>
                    </a:lnTo>
                    <a:lnTo>
                      <a:pt x="6" y="866"/>
                    </a:lnTo>
                    <a:lnTo>
                      <a:pt x="10" y="876"/>
                    </a:lnTo>
                    <a:lnTo>
                      <a:pt x="16" y="882"/>
                    </a:lnTo>
                    <a:lnTo>
                      <a:pt x="24" y="888"/>
                    </a:lnTo>
                    <a:lnTo>
                      <a:pt x="32" y="892"/>
                    </a:lnTo>
                    <a:lnTo>
                      <a:pt x="40" y="894"/>
                    </a:lnTo>
                    <a:lnTo>
                      <a:pt x="50" y="894"/>
                    </a:lnTo>
                    <a:lnTo>
                      <a:pt x="60" y="894"/>
                    </a:lnTo>
                    <a:lnTo>
                      <a:pt x="72" y="890"/>
                    </a:lnTo>
                    <a:lnTo>
                      <a:pt x="82" y="884"/>
                    </a:lnTo>
                    <a:lnTo>
                      <a:pt x="94" y="876"/>
                    </a:lnTo>
                    <a:lnTo>
                      <a:pt x="104" y="866"/>
                    </a:lnTo>
                    <a:lnTo>
                      <a:pt x="120" y="848"/>
                    </a:lnTo>
                    <a:lnTo>
                      <a:pt x="134" y="826"/>
                    </a:lnTo>
                    <a:lnTo>
                      <a:pt x="146" y="802"/>
                    </a:lnTo>
                    <a:lnTo>
                      <a:pt x="158" y="776"/>
                    </a:lnTo>
                    <a:lnTo>
                      <a:pt x="178" y="722"/>
                    </a:lnTo>
                    <a:lnTo>
                      <a:pt x="198" y="676"/>
                    </a:lnTo>
                    <a:lnTo>
                      <a:pt x="248" y="568"/>
                    </a:lnTo>
                    <a:lnTo>
                      <a:pt x="270" y="512"/>
                    </a:lnTo>
                    <a:lnTo>
                      <a:pt x="294" y="456"/>
                    </a:lnTo>
                    <a:lnTo>
                      <a:pt x="314" y="398"/>
                    </a:lnTo>
                    <a:lnTo>
                      <a:pt x="332" y="340"/>
                    </a:lnTo>
                    <a:lnTo>
                      <a:pt x="348" y="284"/>
                    </a:lnTo>
                    <a:lnTo>
                      <a:pt x="360" y="226"/>
                    </a:lnTo>
                    <a:lnTo>
                      <a:pt x="364" y="202"/>
                    </a:lnTo>
                    <a:lnTo>
                      <a:pt x="368" y="174"/>
                    </a:lnTo>
                    <a:lnTo>
                      <a:pt x="370" y="148"/>
                    </a:lnTo>
                    <a:lnTo>
                      <a:pt x="370" y="120"/>
                    </a:lnTo>
                    <a:lnTo>
                      <a:pt x="366" y="92"/>
                    </a:lnTo>
                    <a:lnTo>
                      <a:pt x="358" y="68"/>
                    </a:lnTo>
                    <a:lnTo>
                      <a:pt x="354" y="56"/>
                    </a:lnTo>
                    <a:lnTo>
                      <a:pt x="346" y="44"/>
                    </a:lnTo>
                    <a:lnTo>
                      <a:pt x="338" y="34"/>
                    </a:lnTo>
                    <a:lnTo>
                      <a:pt x="328" y="24"/>
                    </a:lnTo>
                    <a:lnTo>
                      <a:pt x="316" y="14"/>
                    </a:lnTo>
                    <a:lnTo>
                      <a:pt x="306" y="6"/>
                    </a:lnTo>
                    <a:lnTo>
                      <a:pt x="294" y="2"/>
                    </a:lnTo>
                    <a:lnTo>
                      <a:pt x="284" y="0"/>
                    </a:lnTo>
                    <a:lnTo>
                      <a:pt x="276" y="2"/>
                    </a:lnTo>
                    <a:lnTo>
                      <a:pt x="268" y="4"/>
                    </a:lnTo>
                    <a:lnTo>
                      <a:pt x="260" y="8"/>
                    </a:lnTo>
                    <a:lnTo>
                      <a:pt x="252" y="16"/>
                    </a:lnTo>
                    <a:lnTo>
                      <a:pt x="240" y="32"/>
                    </a:lnTo>
                    <a:lnTo>
                      <a:pt x="228" y="54"/>
                    </a:lnTo>
                    <a:lnTo>
                      <a:pt x="206" y="102"/>
                    </a:lnTo>
                    <a:lnTo>
                      <a:pt x="2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63" name="Freeform 54"/>
              <p:cNvSpPr>
                <a:spLocks/>
              </p:cNvSpPr>
              <p:nvPr userDrawn="1"/>
            </p:nvSpPr>
            <p:spPr bwMode="auto">
              <a:xfrm>
                <a:off x="595" y="-1287"/>
                <a:ext cx="380" cy="900"/>
              </a:xfrm>
              <a:custGeom>
                <a:avLst/>
                <a:gdLst>
                  <a:gd name="T0" fmla="*/ 352 w 370"/>
                  <a:gd name="T1" fmla="*/ 70 h 894"/>
                  <a:gd name="T2" fmla="*/ 342 w 370"/>
                  <a:gd name="T3" fmla="*/ 188 h 894"/>
                  <a:gd name="T4" fmla="*/ 313 w 370"/>
                  <a:gd name="T5" fmla="*/ 304 h 894"/>
                  <a:gd name="T6" fmla="*/ 235 w 370"/>
                  <a:gd name="T7" fmla="*/ 512 h 894"/>
                  <a:gd name="T8" fmla="*/ 211 w 370"/>
                  <a:gd name="T9" fmla="*/ 570 h 894"/>
                  <a:gd name="T10" fmla="*/ 154 w 370"/>
                  <a:gd name="T11" fmla="*/ 666 h 894"/>
                  <a:gd name="T12" fmla="*/ 88 w 370"/>
                  <a:gd name="T13" fmla="*/ 772 h 894"/>
                  <a:gd name="T14" fmla="*/ 16 w 370"/>
                  <a:gd name="T15" fmla="*/ 865 h 894"/>
                  <a:gd name="T16" fmla="*/ 4 w 370"/>
                  <a:gd name="T17" fmla="*/ 918 h 894"/>
                  <a:gd name="T18" fmla="*/ 0 w 370"/>
                  <a:gd name="T19" fmla="*/ 952 h 894"/>
                  <a:gd name="T20" fmla="*/ 2 w 370"/>
                  <a:gd name="T21" fmla="*/ 977 h 894"/>
                  <a:gd name="T22" fmla="*/ 10 w 370"/>
                  <a:gd name="T23" fmla="*/ 1000 h 894"/>
                  <a:gd name="T24" fmla="*/ 44 w 370"/>
                  <a:gd name="T25" fmla="*/ 1014 h 894"/>
                  <a:gd name="T26" fmla="*/ 64 w 370"/>
                  <a:gd name="T27" fmla="*/ 1021 h 894"/>
                  <a:gd name="T28" fmla="*/ 103 w 370"/>
                  <a:gd name="T29" fmla="*/ 1021 h 894"/>
                  <a:gd name="T30" fmla="*/ 138 w 370"/>
                  <a:gd name="T31" fmla="*/ 1009 h 894"/>
                  <a:gd name="T32" fmla="*/ 177 w 370"/>
                  <a:gd name="T33" fmla="*/ 988 h 894"/>
                  <a:gd name="T34" fmla="*/ 203 w 370"/>
                  <a:gd name="T35" fmla="*/ 968 h 894"/>
                  <a:gd name="T36" fmla="*/ 248 w 370"/>
                  <a:gd name="T37" fmla="*/ 918 h 894"/>
                  <a:gd name="T38" fmla="*/ 303 w 370"/>
                  <a:gd name="T39" fmla="*/ 822 h 894"/>
                  <a:gd name="T40" fmla="*/ 337 w 370"/>
                  <a:gd name="T41" fmla="*/ 776 h 894"/>
                  <a:gd name="T42" fmla="*/ 460 w 370"/>
                  <a:gd name="T43" fmla="*/ 588 h 894"/>
                  <a:gd name="T44" fmla="*/ 534 w 370"/>
                  <a:gd name="T45" fmla="*/ 458 h 894"/>
                  <a:gd name="T46" fmla="*/ 593 w 370"/>
                  <a:gd name="T47" fmla="*/ 324 h 894"/>
                  <a:gd name="T48" fmla="*/ 614 w 370"/>
                  <a:gd name="T49" fmla="*/ 266 h 894"/>
                  <a:gd name="T50" fmla="*/ 626 w 370"/>
                  <a:gd name="T51" fmla="*/ 194 h 894"/>
                  <a:gd name="T52" fmla="*/ 631 w 370"/>
                  <a:gd name="T53" fmla="*/ 140 h 894"/>
                  <a:gd name="T54" fmla="*/ 610 w 370"/>
                  <a:gd name="T55" fmla="*/ 68 h 894"/>
                  <a:gd name="T56" fmla="*/ 591 w 370"/>
                  <a:gd name="T57" fmla="*/ 44 h 894"/>
                  <a:gd name="T58" fmla="*/ 560 w 370"/>
                  <a:gd name="T59" fmla="*/ 24 h 894"/>
                  <a:gd name="T60" fmla="*/ 539 w 370"/>
                  <a:gd name="T61" fmla="*/ 14 h 894"/>
                  <a:gd name="T62" fmla="*/ 502 w 370"/>
                  <a:gd name="T63" fmla="*/ 2 h 894"/>
                  <a:gd name="T64" fmla="*/ 470 w 370"/>
                  <a:gd name="T65" fmla="*/ 2 h 894"/>
                  <a:gd name="T66" fmla="*/ 442 w 370"/>
                  <a:gd name="T67" fmla="*/ 8 h 894"/>
                  <a:gd name="T68" fmla="*/ 408 w 370"/>
                  <a:gd name="T69" fmla="*/ 32 h 894"/>
                  <a:gd name="T70" fmla="*/ 352 w 370"/>
                  <a:gd name="T71" fmla="*/ 122 h 8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70" h="894">
                    <a:moveTo>
                      <a:pt x="206" y="70"/>
                    </a:moveTo>
                    <a:lnTo>
                      <a:pt x="206" y="70"/>
                    </a:lnTo>
                    <a:lnTo>
                      <a:pt x="204" y="120"/>
                    </a:lnTo>
                    <a:lnTo>
                      <a:pt x="200" y="168"/>
                    </a:lnTo>
                    <a:lnTo>
                      <a:pt x="192" y="218"/>
                    </a:lnTo>
                    <a:lnTo>
                      <a:pt x="184" y="264"/>
                    </a:lnTo>
                    <a:lnTo>
                      <a:pt x="162" y="360"/>
                    </a:lnTo>
                    <a:lnTo>
                      <a:pt x="138" y="452"/>
                    </a:lnTo>
                    <a:lnTo>
                      <a:pt x="124" y="498"/>
                    </a:lnTo>
                    <a:lnTo>
                      <a:pt x="108" y="542"/>
                    </a:lnTo>
                    <a:lnTo>
                      <a:pt x="90" y="586"/>
                    </a:lnTo>
                    <a:lnTo>
                      <a:pt x="70" y="630"/>
                    </a:lnTo>
                    <a:lnTo>
                      <a:pt x="52" y="672"/>
                    </a:lnTo>
                    <a:lnTo>
                      <a:pt x="32" y="716"/>
                    </a:lnTo>
                    <a:lnTo>
                      <a:pt x="16" y="758"/>
                    </a:lnTo>
                    <a:lnTo>
                      <a:pt x="4" y="802"/>
                    </a:lnTo>
                    <a:lnTo>
                      <a:pt x="0" y="818"/>
                    </a:lnTo>
                    <a:lnTo>
                      <a:pt x="0" y="832"/>
                    </a:lnTo>
                    <a:lnTo>
                      <a:pt x="0" y="844"/>
                    </a:lnTo>
                    <a:lnTo>
                      <a:pt x="2" y="856"/>
                    </a:lnTo>
                    <a:lnTo>
                      <a:pt x="6" y="866"/>
                    </a:lnTo>
                    <a:lnTo>
                      <a:pt x="10" y="876"/>
                    </a:lnTo>
                    <a:lnTo>
                      <a:pt x="16" y="882"/>
                    </a:lnTo>
                    <a:lnTo>
                      <a:pt x="24" y="888"/>
                    </a:lnTo>
                    <a:lnTo>
                      <a:pt x="32" y="892"/>
                    </a:lnTo>
                    <a:lnTo>
                      <a:pt x="40" y="894"/>
                    </a:lnTo>
                    <a:lnTo>
                      <a:pt x="50" y="894"/>
                    </a:lnTo>
                    <a:lnTo>
                      <a:pt x="60" y="894"/>
                    </a:lnTo>
                    <a:lnTo>
                      <a:pt x="72" y="890"/>
                    </a:lnTo>
                    <a:lnTo>
                      <a:pt x="82" y="884"/>
                    </a:lnTo>
                    <a:lnTo>
                      <a:pt x="94" y="876"/>
                    </a:lnTo>
                    <a:lnTo>
                      <a:pt x="104" y="866"/>
                    </a:lnTo>
                    <a:lnTo>
                      <a:pt x="120" y="848"/>
                    </a:lnTo>
                    <a:lnTo>
                      <a:pt x="134" y="826"/>
                    </a:lnTo>
                    <a:lnTo>
                      <a:pt x="146" y="802"/>
                    </a:lnTo>
                    <a:lnTo>
                      <a:pt x="158" y="776"/>
                    </a:lnTo>
                    <a:lnTo>
                      <a:pt x="178" y="722"/>
                    </a:lnTo>
                    <a:lnTo>
                      <a:pt x="198" y="676"/>
                    </a:lnTo>
                    <a:lnTo>
                      <a:pt x="248" y="568"/>
                    </a:lnTo>
                    <a:lnTo>
                      <a:pt x="270" y="512"/>
                    </a:lnTo>
                    <a:lnTo>
                      <a:pt x="294" y="456"/>
                    </a:lnTo>
                    <a:lnTo>
                      <a:pt x="314" y="398"/>
                    </a:lnTo>
                    <a:lnTo>
                      <a:pt x="332" y="340"/>
                    </a:lnTo>
                    <a:lnTo>
                      <a:pt x="348" y="284"/>
                    </a:lnTo>
                    <a:lnTo>
                      <a:pt x="360" y="226"/>
                    </a:lnTo>
                    <a:lnTo>
                      <a:pt x="364" y="202"/>
                    </a:lnTo>
                    <a:lnTo>
                      <a:pt x="368" y="174"/>
                    </a:lnTo>
                    <a:lnTo>
                      <a:pt x="370" y="148"/>
                    </a:lnTo>
                    <a:lnTo>
                      <a:pt x="370" y="120"/>
                    </a:lnTo>
                    <a:lnTo>
                      <a:pt x="366" y="92"/>
                    </a:lnTo>
                    <a:lnTo>
                      <a:pt x="358" y="68"/>
                    </a:lnTo>
                    <a:lnTo>
                      <a:pt x="354" y="56"/>
                    </a:lnTo>
                    <a:lnTo>
                      <a:pt x="346" y="44"/>
                    </a:lnTo>
                    <a:lnTo>
                      <a:pt x="338" y="34"/>
                    </a:lnTo>
                    <a:lnTo>
                      <a:pt x="328" y="24"/>
                    </a:lnTo>
                    <a:lnTo>
                      <a:pt x="316" y="14"/>
                    </a:lnTo>
                    <a:lnTo>
                      <a:pt x="306" y="6"/>
                    </a:lnTo>
                    <a:lnTo>
                      <a:pt x="294" y="2"/>
                    </a:lnTo>
                    <a:lnTo>
                      <a:pt x="284" y="0"/>
                    </a:lnTo>
                    <a:lnTo>
                      <a:pt x="276" y="2"/>
                    </a:lnTo>
                    <a:lnTo>
                      <a:pt x="268" y="4"/>
                    </a:lnTo>
                    <a:lnTo>
                      <a:pt x="260" y="8"/>
                    </a:lnTo>
                    <a:lnTo>
                      <a:pt x="252" y="16"/>
                    </a:lnTo>
                    <a:lnTo>
                      <a:pt x="240" y="32"/>
                    </a:lnTo>
                    <a:lnTo>
                      <a:pt x="228" y="54"/>
                    </a:lnTo>
                    <a:lnTo>
                      <a:pt x="206" y="1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64" name="Freeform 55"/>
              <p:cNvSpPr>
                <a:spLocks/>
              </p:cNvSpPr>
              <p:nvPr userDrawn="1"/>
            </p:nvSpPr>
            <p:spPr bwMode="auto">
              <a:xfrm>
                <a:off x="1035" y="-1027"/>
                <a:ext cx="340" cy="820"/>
              </a:xfrm>
              <a:custGeom>
                <a:avLst/>
                <a:gdLst>
                  <a:gd name="T0" fmla="*/ 204 w 342"/>
                  <a:gd name="T1" fmla="*/ 96 h 820"/>
                  <a:gd name="T2" fmla="*/ 196 w 342"/>
                  <a:gd name="T3" fmla="*/ 142 h 820"/>
                  <a:gd name="T4" fmla="*/ 168 w 342"/>
                  <a:gd name="T5" fmla="*/ 230 h 820"/>
                  <a:gd name="T6" fmla="*/ 128 w 342"/>
                  <a:gd name="T7" fmla="*/ 320 h 820"/>
                  <a:gd name="T8" fmla="*/ 80 w 342"/>
                  <a:gd name="T9" fmla="*/ 454 h 820"/>
                  <a:gd name="T10" fmla="*/ 38 w 342"/>
                  <a:gd name="T11" fmla="*/ 544 h 820"/>
                  <a:gd name="T12" fmla="*/ 10 w 342"/>
                  <a:gd name="T13" fmla="*/ 636 h 820"/>
                  <a:gd name="T14" fmla="*/ 2 w 342"/>
                  <a:gd name="T15" fmla="*/ 682 h 820"/>
                  <a:gd name="T16" fmla="*/ 0 w 342"/>
                  <a:gd name="T17" fmla="*/ 728 h 820"/>
                  <a:gd name="T18" fmla="*/ 4 w 342"/>
                  <a:gd name="T19" fmla="*/ 774 h 820"/>
                  <a:gd name="T20" fmla="*/ 16 w 342"/>
                  <a:gd name="T21" fmla="*/ 820 h 820"/>
                  <a:gd name="T22" fmla="*/ 26 w 342"/>
                  <a:gd name="T23" fmla="*/ 818 h 820"/>
                  <a:gd name="T24" fmla="*/ 46 w 342"/>
                  <a:gd name="T25" fmla="*/ 808 h 820"/>
                  <a:gd name="T26" fmla="*/ 66 w 342"/>
                  <a:gd name="T27" fmla="*/ 790 h 820"/>
                  <a:gd name="T28" fmla="*/ 85 w 342"/>
                  <a:gd name="T29" fmla="*/ 752 h 820"/>
                  <a:gd name="T30" fmla="*/ 114 w 342"/>
                  <a:gd name="T31" fmla="*/ 684 h 820"/>
                  <a:gd name="T32" fmla="*/ 148 w 342"/>
                  <a:gd name="T33" fmla="*/ 604 h 820"/>
                  <a:gd name="T34" fmla="*/ 206 w 342"/>
                  <a:gd name="T35" fmla="*/ 440 h 820"/>
                  <a:gd name="T36" fmla="*/ 241 w 342"/>
                  <a:gd name="T37" fmla="*/ 322 h 820"/>
                  <a:gd name="T38" fmla="*/ 247 w 342"/>
                  <a:gd name="T39" fmla="*/ 292 h 820"/>
                  <a:gd name="T40" fmla="*/ 278 w 342"/>
                  <a:gd name="T41" fmla="*/ 202 h 820"/>
                  <a:gd name="T42" fmla="*/ 298 w 342"/>
                  <a:gd name="T43" fmla="*/ 138 h 820"/>
                  <a:gd name="T44" fmla="*/ 302 w 342"/>
                  <a:gd name="T45" fmla="*/ 90 h 820"/>
                  <a:gd name="T46" fmla="*/ 302 w 342"/>
                  <a:gd name="T47" fmla="*/ 74 h 820"/>
                  <a:gd name="T48" fmla="*/ 294 w 342"/>
                  <a:gd name="T49" fmla="*/ 34 h 820"/>
                  <a:gd name="T50" fmla="*/ 280 w 342"/>
                  <a:gd name="T51" fmla="*/ 10 h 820"/>
                  <a:gd name="T52" fmla="*/ 262 w 342"/>
                  <a:gd name="T53" fmla="*/ 0 h 820"/>
                  <a:gd name="T54" fmla="*/ 249 w 342"/>
                  <a:gd name="T55" fmla="*/ 2 h 820"/>
                  <a:gd name="T56" fmla="*/ 240 w 342"/>
                  <a:gd name="T57" fmla="*/ 16 h 820"/>
                  <a:gd name="T58" fmla="*/ 226 w 342"/>
                  <a:gd name="T59" fmla="*/ 36 h 820"/>
                  <a:gd name="T60" fmla="*/ 212 w 342"/>
                  <a:gd name="T61" fmla="*/ 64 h 820"/>
                  <a:gd name="T62" fmla="*/ 204 w 342"/>
                  <a:gd name="T63" fmla="*/ 96 h 8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2" h="820">
                    <a:moveTo>
                      <a:pt x="224" y="96"/>
                    </a:moveTo>
                    <a:lnTo>
                      <a:pt x="224" y="96"/>
                    </a:lnTo>
                    <a:lnTo>
                      <a:pt x="222" y="120"/>
                    </a:lnTo>
                    <a:lnTo>
                      <a:pt x="216" y="142"/>
                    </a:lnTo>
                    <a:lnTo>
                      <a:pt x="204" y="186"/>
                    </a:lnTo>
                    <a:lnTo>
                      <a:pt x="188" y="230"/>
                    </a:lnTo>
                    <a:lnTo>
                      <a:pt x="168" y="274"/>
                    </a:lnTo>
                    <a:lnTo>
                      <a:pt x="148" y="320"/>
                    </a:lnTo>
                    <a:lnTo>
                      <a:pt x="124" y="364"/>
                    </a:lnTo>
                    <a:lnTo>
                      <a:pt x="80" y="454"/>
                    </a:lnTo>
                    <a:lnTo>
                      <a:pt x="58" y="500"/>
                    </a:lnTo>
                    <a:lnTo>
                      <a:pt x="38" y="544"/>
                    </a:lnTo>
                    <a:lnTo>
                      <a:pt x="22" y="590"/>
                    </a:lnTo>
                    <a:lnTo>
                      <a:pt x="10" y="636"/>
                    </a:lnTo>
                    <a:lnTo>
                      <a:pt x="6" y="658"/>
                    </a:lnTo>
                    <a:lnTo>
                      <a:pt x="2" y="682"/>
                    </a:lnTo>
                    <a:lnTo>
                      <a:pt x="0" y="704"/>
                    </a:lnTo>
                    <a:lnTo>
                      <a:pt x="0" y="728"/>
                    </a:lnTo>
                    <a:lnTo>
                      <a:pt x="2" y="750"/>
                    </a:lnTo>
                    <a:lnTo>
                      <a:pt x="4" y="774"/>
                    </a:lnTo>
                    <a:lnTo>
                      <a:pt x="8" y="798"/>
                    </a:lnTo>
                    <a:lnTo>
                      <a:pt x="16" y="820"/>
                    </a:lnTo>
                    <a:lnTo>
                      <a:pt x="26" y="818"/>
                    </a:lnTo>
                    <a:lnTo>
                      <a:pt x="36" y="814"/>
                    </a:lnTo>
                    <a:lnTo>
                      <a:pt x="46" y="808"/>
                    </a:lnTo>
                    <a:lnTo>
                      <a:pt x="56" y="800"/>
                    </a:lnTo>
                    <a:lnTo>
                      <a:pt x="66" y="790"/>
                    </a:lnTo>
                    <a:lnTo>
                      <a:pt x="76" y="780"/>
                    </a:lnTo>
                    <a:lnTo>
                      <a:pt x="96" y="752"/>
                    </a:lnTo>
                    <a:lnTo>
                      <a:pt x="116" y="720"/>
                    </a:lnTo>
                    <a:lnTo>
                      <a:pt x="134" y="684"/>
                    </a:lnTo>
                    <a:lnTo>
                      <a:pt x="152" y="646"/>
                    </a:lnTo>
                    <a:lnTo>
                      <a:pt x="168" y="604"/>
                    </a:lnTo>
                    <a:lnTo>
                      <a:pt x="200" y="520"/>
                    </a:lnTo>
                    <a:lnTo>
                      <a:pt x="226" y="440"/>
                    </a:lnTo>
                    <a:lnTo>
                      <a:pt x="248" y="372"/>
                    </a:lnTo>
                    <a:lnTo>
                      <a:pt x="266" y="322"/>
                    </a:lnTo>
                    <a:lnTo>
                      <a:pt x="278" y="292"/>
                    </a:lnTo>
                    <a:lnTo>
                      <a:pt x="292" y="262"/>
                    </a:lnTo>
                    <a:lnTo>
                      <a:pt x="318" y="202"/>
                    </a:lnTo>
                    <a:lnTo>
                      <a:pt x="330" y="170"/>
                    </a:lnTo>
                    <a:lnTo>
                      <a:pt x="338" y="138"/>
                    </a:lnTo>
                    <a:lnTo>
                      <a:pt x="342" y="106"/>
                    </a:lnTo>
                    <a:lnTo>
                      <a:pt x="342" y="90"/>
                    </a:lnTo>
                    <a:lnTo>
                      <a:pt x="342" y="74"/>
                    </a:lnTo>
                    <a:lnTo>
                      <a:pt x="338" y="52"/>
                    </a:lnTo>
                    <a:lnTo>
                      <a:pt x="334" y="34"/>
                    </a:lnTo>
                    <a:lnTo>
                      <a:pt x="326" y="20"/>
                    </a:lnTo>
                    <a:lnTo>
                      <a:pt x="320" y="10"/>
                    </a:lnTo>
                    <a:lnTo>
                      <a:pt x="310" y="4"/>
                    </a:lnTo>
                    <a:lnTo>
                      <a:pt x="302" y="0"/>
                    </a:lnTo>
                    <a:lnTo>
                      <a:pt x="292" y="0"/>
                    </a:lnTo>
                    <a:lnTo>
                      <a:pt x="282" y="2"/>
                    </a:lnTo>
                    <a:lnTo>
                      <a:pt x="272" y="8"/>
                    </a:lnTo>
                    <a:lnTo>
                      <a:pt x="264" y="16"/>
                    </a:lnTo>
                    <a:lnTo>
                      <a:pt x="254" y="24"/>
                    </a:lnTo>
                    <a:lnTo>
                      <a:pt x="246" y="36"/>
                    </a:lnTo>
                    <a:lnTo>
                      <a:pt x="238" y="50"/>
                    </a:lnTo>
                    <a:lnTo>
                      <a:pt x="232" y="64"/>
                    </a:lnTo>
                    <a:lnTo>
                      <a:pt x="228" y="80"/>
                    </a:lnTo>
                    <a:lnTo>
                      <a:pt x="224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65" name="Freeform 56"/>
              <p:cNvSpPr>
                <a:spLocks/>
              </p:cNvSpPr>
              <p:nvPr userDrawn="1"/>
            </p:nvSpPr>
            <p:spPr bwMode="auto">
              <a:xfrm>
                <a:off x="1035" y="-1027"/>
                <a:ext cx="340" cy="820"/>
              </a:xfrm>
              <a:custGeom>
                <a:avLst/>
                <a:gdLst>
                  <a:gd name="T0" fmla="*/ 204 w 342"/>
                  <a:gd name="T1" fmla="*/ 96 h 820"/>
                  <a:gd name="T2" fmla="*/ 196 w 342"/>
                  <a:gd name="T3" fmla="*/ 142 h 820"/>
                  <a:gd name="T4" fmla="*/ 168 w 342"/>
                  <a:gd name="T5" fmla="*/ 230 h 820"/>
                  <a:gd name="T6" fmla="*/ 128 w 342"/>
                  <a:gd name="T7" fmla="*/ 320 h 820"/>
                  <a:gd name="T8" fmla="*/ 80 w 342"/>
                  <a:gd name="T9" fmla="*/ 454 h 820"/>
                  <a:gd name="T10" fmla="*/ 38 w 342"/>
                  <a:gd name="T11" fmla="*/ 544 h 820"/>
                  <a:gd name="T12" fmla="*/ 10 w 342"/>
                  <a:gd name="T13" fmla="*/ 636 h 820"/>
                  <a:gd name="T14" fmla="*/ 2 w 342"/>
                  <a:gd name="T15" fmla="*/ 682 h 820"/>
                  <a:gd name="T16" fmla="*/ 0 w 342"/>
                  <a:gd name="T17" fmla="*/ 728 h 820"/>
                  <a:gd name="T18" fmla="*/ 4 w 342"/>
                  <a:gd name="T19" fmla="*/ 774 h 820"/>
                  <a:gd name="T20" fmla="*/ 16 w 342"/>
                  <a:gd name="T21" fmla="*/ 820 h 820"/>
                  <a:gd name="T22" fmla="*/ 26 w 342"/>
                  <a:gd name="T23" fmla="*/ 818 h 820"/>
                  <a:gd name="T24" fmla="*/ 46 w 342"/>
                  <a:gd name="T25" fmla="*/ 808 h 820"/>
                  <a:gd name="T26" fmla="*/ 66 w 342"/>
                  <a:gd name="T27" fmla="*/ 790 h 820"/>
                  <a:gd name="T28" fmla="*/ 85 w 342"/>
                  <a:gd name="T29" fmla="*/ 752 h 820"/>
                  <a:gd name="T30" fmla="*/ 114 w 342"/>
                  <a:gd name="T31" fmla="*/ 684 h 820"/>
                  <a:gd name="T32" fmla="*/ 148 w 342"/>
                  <a:gd name="T33" fmla="*/ 604 h 820"/>
                  <a:gd name="T34" fmla="*/ 206 w 342"/>
                  <a:gd name="T35" fmla="*/ 440 h 820"/>
                  <a:gd name="T36" fmla="*/ 241 w 342"/>
                  <a:gd name="T37" fmla="*/ 322 h 820"/>
                  <a:gd name="T38" fmla="*/ 247 w 342"/>
                  <a:gd name="T39" fmla="*/ 292 h 820"/>
                  <a:gd name="T40" fmla="*/ 278 w 342"/>
                  <a:gd name="T41" fmla="*/ 202 h 820"/>
                  <a:gd name="T42" fmla="*/ 298 w 342"/>
                  <a:gd name="T43" fmla="*/ 138 h 820"/>
                  <a:gd name="T44" fmla="*/ 302 w 342"/>
                  <a:gd name="T45" fmla="*/ 90 h 820"/>
                  <a:gd name="T46" fmla="*/ 302 w 342"/>
                  <a:gd name="T47" fmla="*/ 74 h 820"/>
                  <a:gd name="T48" fmla="*/ 294 w 342"/>
                  <a:gd name="T49" fmla="*/ 34 h 820"/>
                  <a:gd name="T50" fmla="*/ 280 w 342"/>
                  <a:gd name="T51" fmla="*/ 10 h 820"/>
                  <a:gd name="T52" fmla="*/ 262 w 342"/>
                  <a:gd name="T53" fmla="*/ 0 h 820"/>
                  <a:gd name="T54" fmla="*/ 249 w 342"/>
                  <a:gd name="T55" fmla="*/ 2 h 820"/>
                  <a:gd name="T56" fmla="*/ 240 w 342"/>
                  <a:gd name="T57" fmla="*/ 16 h 820"/>
                  <a:gd name="T58" fmla="*/ 226 w 342"/>
                  <a:gd name="T59" fmla="*/ 36 h 820"/>
                  <a:gd name="T60" fmla="*/ 212 w 342"/>
                  <a:gd name="T61" fmla="*/ 64 h 820"/>
                  <a:gd name="T62" fmla="*/ 204 w 342"/>
                  <a:gd name="T63" fmla="*/ 96 h 8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2" h="820">
                    <a:moveTo>
                      <a:pt x="224" y="96"/>
                    </a:moveTo>
                    <a:lnTo>
                      <a:pt x="224" y="96"/>
                    </a:lnTo>
                    <a:lnTo>
                      <a:pt x="222" y="120"/>
                    </a:lnTo>
                    <a:lnTo>
                      <a:pt x="216" y="142"/>
                    </a:lnTo>
                    <a:lnTo>
                      <a:pt x="204" y="186"/>
                    </a:lnTo>
                    <a:lnTo>
                      <a:pt x="188" y="230"/>
                    </a:lnTo>
                    <a:lnTo>
                      <a:pt x="168" y="274"/>
                    </a:lnTo>
                    <a:lnTo>
                      <a:pt x="148" y="320"/>
                    </a:lnTo>
                    <a:lnTo>
                      <a:pt x="124" y="364"/>
                    </a:lnTo>
                    <a:lnTo>
                      <a:pt x="80" y="454"/>
                    </a:lnTo>
                    <a:lnTo>
                      <a:pt x="58" y="500"/>
                    </a:lnTo>
                    <a:lnTo>
                      <a:pt x="38" y="544"/>
                    </a:lnTo>
                    <a:lnTo>
                      <a:pt x="22" y="590"/>
                    </a:lnTo>
                    <a:lnTo>
                      <a:pt x="10" y="636"/>
                    </a:lnTo>
                    <a:lnTo>
                      <a:pt x="6" y="658"/>
                    </a:lnTo>
                    <a:lnTo>
                      <a:pt x="2" y="682"/>
                    </a:lnTo>
                    <a:lnTo>
                      <a:pt x="0" y="704"/>
                    </a:lnTo>
                    <a:lnTo>
                      <a:pt x="0" y="728"/>
                    </a:lnTo>
                    <a:lnTo>
                      <a:pt x="2" y="750"/>
                    </a:lnTo>
                    <a:lnTo>
                      <a:pt x="4" y="774"/>
                    </a:lnTo>
                    <a:lnTo>
                      <a:pt x="8" y="798"/>
                    </a:lnTo>
                    <a:lnTo>
                      <a:pt x="16" y="820"/>
                    </a:lnTo>
                    <a:lnTo>
                      <a:pt x="26" y="818"/>
                    </a:lnTo>
                    <a:lnTo>
                      <a:pt x="36" y="814"/>
                    </a:lnTo>
                    <a:lnTo>
                      <a:pt x="46" y="808"/>
                    </a:lnTo>
                    <a:lnTo>
                      <a:pt x="56" y="800"/>
                    </a:lnTo>
                    <a:lnTo>
                      <a:pt x="66" y="790"/>
                    </a:lnTo>
                    <a:lnTo>
                      <a:pt x="76" y="780"/>
                    </a:lnTo>
                    <a:lnTo>
                      <a:pt x="96" y="752"/>
                    </a:lnTo>
                    <a:lnTo>
                      <a:pt x="116" y="720"/>
                    </a:lnTo>
                    <a:lnTo>
                      <a:pt x="134" y="684"/>
                    </a:lnTo>
                    <a:lnTo>
                      <a:pt x="152" y="646"/>
                    </a:lnTo>
                    <a:lnTo>
                      <a:pt x="168" y="604"/>
                    </a:lnTo>
                    <a:lnTo>
                      <a:pt x="200" y="520"/>
                    </a:lnTo>
                    <a:lnTo>
                      <a:pt x="226" y="440"/>
                    </a:lnTo>
                    <a:lnTo>
                      <a:pt x="248" y="372"/>
                    </a:lnTo>
                    <a:lnTo>
                      <a:pt x="266" y="322"/>
                    </a:lnTo>
                    <a:lnTo>
                      <a:pt x="278" y="292"/>
                    </a:lnTo>
                    <a:lnTo>
                      <a:pt x="292" y="262"/>
                    </a:lnTo>
                    <a:lnTo>
                      <a:pt x="318" y="202"/>
                    </a:lnTo>
                    <a:lnTo>
                      <a:pt x="330" y="170"/>
                    </a:lnTo>
                    <a:lnTo>
                      <a:pt x="338" y="138"/>
                    </a:lnTo>
                    <a:lnTo>
                      <a:pt x="342" y="106"/>
                    </a:lnTo>
                    <a:lnTo>
                      <a:pt x="342" y="90"/>
                    </a:lnTo>
                    <a:lnTo>
                      <a:pt x="342" y="74"/>
                    </a:lnTo>
                    <a:lnTo>
                      <a:pt x="338" y="52"/>
                    </a:lnTo>
                    <a:lnTo>
                      <a:pt x="334" y="34"/>
                    </a:lnTo>
                    <a:lnTo>
                      <a:pt x="326" y="20"/>
                    </a:lnTo>
                    <a:lnTo>
                      <a:pt x="320" y="10"/>
                    </a:lnTo>
                    <a:lnTo>
                      <a:pt x="310" y="4"/>
                    </a:lnTo>
                    <a:lnTo>
                      <a:pt x="302" y="0"/>
                    </a:lnTo>
                    <a:lnTo>
                      <a:pt x="292" y="0"/>
                    </a:lnTo>
                    <a:lnTo>
                      <a:pt x="282" y="2"/>
                    </a:lnTo>
                    <a:lnTo>
                      <a:pt x="272" y="8"/>
                    </a:lnTo>
                    <a:lnTo>
                      <a:pt x="264" y="16"/>
                    </a:lnTo>
                    <a:lnTo>
                      <a:pt x="254" y="24"/>
                    </a:lnTo>
                    <a:lnTo>
                      <a:pt x="246" y="36"/>
                    </a:lnTo>
                    <a:lnTo>
                      <a:pt x="238" y="50"/>
                    </a:lnTo>
                    <a:lnTo>
                      <a:pt x="232" y="64"/>
                    </a:lnTo>
                    <a:lnTo>
                      <a:pt x="228" y="80"/>
                    </a:lnTo>
                    <a:lnTo>
                      <a:pt x="224" y="9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66" name="Freeform 57"/>
              <p:cNvSpPr>
                <a:spLocks/>
              </p:cNvSpPr>
              <p:nvPr userDrawn="1"/>
            </p:nvSpPr>
            <p:spPr bwMode="auto">
              <a:xfrm>
                <a:off x="1455" y="-787"/>
                <a:ext cx="300" cy="780"/>
              </a:xfrm>
              <a:custGeom>
                <a:avLst/>
                <a:gdLst>
                  <a:gd name="T0" fmla="*/ 342 w 290"/>
                  <a:gd name="T1" fmla="*/ 92 h 780"/>
                  <a:gd name="T2" fmla="*/ 342 w 290"/>
                  <a:gd name="T3" fmla="*/ 92 h 780"/>
                  <a:gd name="T4" fmla="*/ 342 w 290"/>
                  <a:gd name="T5" fmla="*/ 104 h 780"/>
                  <a:gd name="T6" fmla="*/ 340 w 290"/>
                  <a:gd name="T7" fmla="*/ 118 h 780"/>
                  <a:gd name="T8" fmla="*/ 322 w 290"/>
                  <a:gd name="T9" fmla="*/ 150 h 780"/>
                  <a:gd name="T10" fmla="*/ 301 w 290"/>
                  <a:gd name="T11" fmla="*/ 190 h 780"/>
                  <a:gd name="T12" fmla="*/ 271 w 290"/>
                  <a:gd name="T13" fmla="*/ 236 h 780"/>
                  <a:gd name="T14" fmla="*/ 198 w 290"/>
                  <a:gd name="T15" fmla="*/ 342 h 780"/>
                  <a:gd name="T16" fmla="*/ 116 w 290"/>
                  <a:gd name="T17" fmla="*/ 456 h 780"/>
                  <a:gd name="T18" fmla="*/ 83 w 290"/>
                  <a:gd name="T19" fmla="*/ 512 h 780"/>
                  <a:gd name="T20" fmla="*/ 48 w 290"/>
                  <a:gd name="T21" fmla="*/ 566 h 780"/>
                  <a:gd name="T22" fmla="*/ 12 w 290"/>
                  <a:gd name="T23" fmla="*/ 618 h 780"/>
                  <a:gd name="T24" fmla="*/ 4 w 290"/>
                  <a:gd name="T25" fmla="*/ 664 h 780"/>
                  <a:gd name="T26" fmla="*/ 0 w 290"/>
                  <a:gd name="T27" fmla="*/ 684 h 780"/>
                  <a:gd name="T28" fmla="*/ 0 w 290"/>
                  <a:gd name="T29" fmla="*/ 704 h 780"/>
                  <a:gd name="T30" fmla="*/ 0 w 290"/>
                  <a:gd name="T31" fmla="*/ 722 h 780"/>
                  <a:gd name="T32" fmla="*/ 2 w 290"/>
                  <a:gd name="T33" fmla="*/ 738 h 780"/>
                  <a:gd name="T34" fmla="*/ 6 w 290"/>
                  <a:gd name="T35" fmla="*/ 750 h 780"/>
                  <a:gd name="T36" fmla="*/ 10 w 290"/>
                  <a:gd name="T37" fmla="*/ 762 h 780"/>
                  <a:gd name="T38" fmla="*/ 38 w 290"/>
                  <a:gd name="T39" fmla="*/ 770 h 780"/>
                  <a:gd name="T40" fmla="*/ 52 w 290"/>
                  <a:gd name="T41" fmla="*/ 776 h 780"/>
                  <a:gd name="T42" fmla="*/ 52 w 290"/>
                  <a:gd name="T43" fmla="*/ 776 h 780"/>
                  <a:gd name="T44" fmla="*/ 72 w 290"/>
                  <a:gd name="T45" fmla="*/ 780 h 780"/>
                  <a:gd name="T46" fmla="*/ 95 w 290"/>
                  <a:gd name="T47" fmla="*/ 778 h 780"/>
                  <a:gd name="T48" fmla="*/ 116 w 290"/>
                  <a:gd name="T49" fmla="*/ 772 h 780"/>
                  <a:gd name="T50" fmla="*/ 137 w 290"/>
                  <a:gd name="T51" fmla="*/ 764 h 780"/>
                  <a:gd name="T52" fmla="*/ 161 w 290"/>
                  <a:gd name="T53" fmla="*/ 752 h 780"/>
                  <a:gd name="T54" fmla="*/ 180 w 290"/>
                  <a:gd name="T55" fmla="*/ 738 h 780"/>
                  <a:gd name="T56" fmla="*/ 206 w 290"/>
                  <a:gd name="T57" fmla="*/ 720 h 780"/>
                  <a:gd name="T58" fmla="*/ 228 w 290"/>
                  <a:gd name="T59" fmla="*/ 700 h 780"/>
                  <a:gd name="T60" fmla="*/ 271 w 290"/>
                  <a:gd name="T61" fmla="*/ 652 h 780"/>
                  <a:gd name="T62" fmla="*/ 318 w 290"/>
                  <a:gd name="T63" fmla="*/ 600 h 780"/>
                  <a:gd name="T64" fmla="*/ 356 w 290"/>
                  <a:gd name="T65" fmla="*/ 540 h 780"/>
                  <a:gd name="T66" fmla="*/ 403 w 290"/>
                  <a:gd name="T67" fmla="*/ 476 h 780"/>
                  <a:gd name="T68" fmla="*/ 437 w 290"/>
                  <a:gd name="T69" fmla="*/ 412 h 780"/>
                  <a:gd name="T70" fmla="*/ 472 w 290"/>
                  <a:gd name="T71" fmla="*/ 348 h 780"/>
                  <a:gd name="T72" fmla="*/ 504 w 290"/>
                  <a:gd name="T73" fmla="*/ 286 h 780"/>
                  <a:gd name="T74" fmla="*/ 532 w 290"/>
                  <a:gd name="T75" fmla="*/ 228 h 780"/>
                  <a:gd name="T76" fmla="*/ 553 w 290"/>
                  <a:gd name="T77" fmla="*/ 174 h 780"/>
                  <a:gd name="T78" fmla="*/ 564 w 290"/>
                  <a:gd name="T79" fmla="*/ 130 h 780"/>
                  <a:gd name="T80" fmla="*/ 572 w 290"/>
                  <a:gd name="T81" fmla="*/ 94 h 780"/>
                  <a:gd name="T82" fmla="*/ 572 w 290"/>
                  <a:gd name="T83" fmla="*/ 70 h 780"/>
                  <a:gd name="T84" fmla="*/ 572 w 290"/>
                  <a:gd name="T85" fmla="*/ 70 h 780"/>
                  <a:gd name="T86" fmla="*/ 566 w 290"/>
                  <a:gd name="T87" fmla="*/ 48 h 780"/>
                  <a:gd name="T88" fmla="*/ 559 w 290"/>
                  <a:gd name="T89" fmla="*/ 30 h 780"/>
                  <a:gd name="T90" fmla="*/ 547 w 290"/>
                  <a:gd name="T91" fmla="*/ 18 h 780"/>
                  <a:gd name="T92" fmla="*/ 536 w 290"/>
                  <a:gd name="T93" fmla="*/ 8 h 780"/>
                  <a:gd name="T94" fmla="*/ 520 w 290"/>
                  <a:gd name="T95" fmla="*/ 2 h 780"/>
                  <a:gd name="T96" fmla="*/ 509 w 290"/>
                  <a:gd name="T97" fmla="*/ 0 h 780"/>
                  <a:gd name="T98" fmla="*/ 493 w 290"/>
                  <a:gd name="T99" fmla="*/ 0 h 780"/>
                  <a:gd name="T100" fmla="*/ 472 w 290"/>
                  <a:gd name="T101" fmla="*/ 4 h 780"/>
                  <a:gd name="T102" fmla="*/ 456 w 290"/>
                  <a:gd name="T103" fmla="*/ 10 h 780"/>
                  <a:gd name="T104" fmla="*/ 441 w 290"/>
                  <a:gd name="T105" fmla="*/ 16 h 780"/>
                  <a:gd name="T106" fmla="*/ 406 w 290"/>
                  <a:gd name="T107" fmla="*/ 38 h 780"/>
                  <a:gd name="T108" fmla="*/ 368 w 290"/>
                  <a:gd name="T109" fmla="*/ 64 h 780"/>
                  <a:gd name="T110" fmla="*/ 342 w 290"/>
                  <a:gd name="T111" fmla="*/ 92 h 78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90" h="780">
                    <a:moveTo>
                      <a:pt x="174" y="92"/>
                    </a:moveTo>
                    <a:lnTo>
                      <a:pt x="174" y="92"/>
                    </a:lnTo>
                    <a:lnTo>
                      <a:pt x="174" y="104"/>
                    </a:lnTo>
                    <a:lnTo>
                      <a:pt x="172" y="118"/>
                    </a:lnTo>
                    <a:lnTo>
                      <a:pt x="164" y="150"/>
                    </a:lnTo>
                    <a:lnTo>
                      <a:pt x="154" y="190"/>
                    </a:lnTo>
                    <a:lnTo>
                      <a:pt x="138" y="236"/>
                    </a:lnTo>
                    <a:lnTo>
                      <a:pt x="100" y="342"/>
                    </a:lnTo>
                    <a:lnTo>
                      <a:pt x="60" y="456"/>
                    </a:lnTo>
                    <a:lnTo>
                      <a:pt x="42" y="512"/>
                    </a:lnTo>
                    <a:lnTo>
                      <a:pt x="26" y="566"/>
                    </a:lnTo>
                    <a:lnTo>
                      <a:pt x="12" y="618"/>
                    </a:lnTo>
                    <a:lnTo>
                      <a:pt x="4" y="664"/>
                    </a:lnTo>
                    <a:lnTo>
                      <a:pt x="0" y="684"/>
                    </a:lnTo>
                    <a:lnTo>
                      <a:pt x="0" y="704"/>
                    </a:lnTo>
                    <a:lnTo>
                      <a:pt x="0" y="722"/>
                    </a:lnTo>
                    <a:lnTo>
                      <a:pt x="2" y="738"/>
                    </a:lnTo>
                    <a:lnTo>
                      <a:pt x="6" y="750"/>
                    </a:lnTo>
                    <a:lnTo>
                      <a:pt x="10" y="762"/>
                    </a:lnTo>
                    <a:lnTo>
                      <a:pt x="18" y="770"/>
                    </a:lnTo>
                    <a:lnTo>
                      <a:pt x="28" y="776"/>
                    </a:lnTo>
                    <a:lnTo>
                      <a:pt x="38" y="780"/>
                    </a:lnTo>
                    <a:lnTo>
                      <a:pt x="48" y="778"/>
                    </a:lnTo>
                    <a:lnTo>
                      <a:pt x="60" y="772"/>
                    </a:lnTo>
                    <a:lnTo>
                      <a:pt x="70" y="764"/>
                    </a:lnTo>
                    <a:lnTo>
                      <a:pt x="82" y="752"/>
                    </a:lnTo>
                    <a:lnTo>
                      <a:pt x="92" y="738"/>
                    </a:lnTo>
                    <a:lnTo>
                      <a:pt x="104" y="720"/>
                    </a:lnTo>
                    <a:lnTo>
                      <a:pt x="116" y="700"/>
                    </a:lnTo>
                    <a:lnTo>
                      <a:pt x="138" y="652"/>
                    </a:lnTo>
                    <a:lnTo>
                      <a:pt x="160" y="600"/>
                    </a:lnTo>
                    <a:lnTo>
                      <a:pt x="182" y="540"/>
                    </a:lnTo>
                    <a:lnTo>
                      <a:pt x="204" y="476"/>
                    </a:lnTo>
                    <a:lnTo>
                      <a:pt x="222" y="412"/>
                    </a:lnTo>
                    <a:lnTo>
                      <a:pt x="240" y="348"/>
                    </a:lnTo>
                    <a:lnTo>
                      <a:pt x="256" y="286"/>
                    </a:lnTo>
                    <a:lnTo>
                      <a:pt x="270" y="228"/>
                    </a:lnTo>
                    <a:lnTo>
                      <a:pt x="280" y="174"/>
                    </a:lnTo>
                    <a:lnTo>
                      <a:pt x="286" y="130"/>
                    </a:lnTo>
                    <a:lnTo>
                      <a:pt x="290" y="94"/>
                    </a:lnTo>
                    <a:lnTo>
                      <a:pt x="290" y="70"/>
                    </a:lnTo>
                    <a:lnTo>
                      <a:pt x="288" y="48"/>
                    </a:lnTo>
                    <a:lnTo>
                      <a:pt x="284" y="30"/>
                    </a:lnTo>
                    <a:lnTo>
                      <a:pt x="278" y="18"/>
                    </a:lnTo>
                    <a:lnTo>
                      <a:pt x="272" y="8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0" y="0"/>
                    </a:lnTo>
                    <a:lnTo>
                      <a:pt x="240" y="4"/>
                    </a:lnTo>
                    <a:lnTo>
                      <a:pt x="232" y="10"/>
                    </a:lnTo>
                    <a:lnTo>
                      <a:pt x="224" y="16"/>
                    </a:lnTo>
                    <a:lnTo>
                      <a:pt x="206" y="38"/>
                    </a:lnTo>
                    <a:lnTo>
                      <a:pt x="188" y="64"/>
                    </a:lnTo>
                    <a:lnTo>
                      <a:pt x="174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67" name="Freeform 58"/>
              <p:cNvSpPr>
                <a:spLocks/>
              </p:cNvSpPr>
              <p:nvPr userDrawn="1"/>
            </p:nvSpPr>
            <p:spPr bwMode="auto">
              <a:xfrm>
                <a:off x="1455" y="-787"/>
                <a:ext cx="300" cy="780"/>
              </a:xfrm>
              <a:custGeom>
                <a:avLst/>
                <a:gdLst>
                  <a:gd name="T0" fmla="*/ 342 w 290"/>
                  <a:gd name="T1" fmla="*/ 92 h 780"/>
                  <a:gd name="T2" fmla="*/ 342 w 290"/>
                  <a:gd name="T3" fmla="*/ 92 h 780"/>
                  <a:gd name="T4" fmla="*/ 342 w 290"/>
                  <a:gd name="T5" fmla="*/ 104 h 780"/>
                  <a:gd name="T6" fmla="*/ 340 w 290"/>
                  <a:gd name="T7" fmla="*/ 118 h 780"/>
                  <a:gd name="T8" fmla="*/ 322 w 290"/>
                  <a:gd name="T9" fmla="*/ 150 h 780"/>
                  <a:gd name="T10" fmla="*/ 301 w 290"/>
                  <a:gd name="T11" fmla="*/ 190 h 780"/>
                  <a:gd name="T12" fmla="*/ 271 w 290"/>
                  <a:gd name="T13" fmla="*/ 236 h 780"/>
                  <a:gd name="T14" fmla="*/ 198 w 290"/>
                  <a:gd name="T15" fmla="*/ 342 h 780"/>
                  <a:gd name="T16" fmla="*/ 116 w 290"/>
                  <a:gd name="T17" fmla="*/ 456 h 780"/>
                  <a:gd name="T18" fmla="*/ 83 w 290"/>
                  <a:gd name="T19" fmla="*/ 512 h 780"/>
                  <a:gd name="T20" fmla="*/ 48 w 290"/>
                  <a:gd name="T21" fmla="*/ 566 h 780"/>
                  <a:gd name="T22" fmla="*/ 12 w 290"/>
                  <a:gd name="T23" fmla="*/ 618 h 780"/>
                  <a:gd name="T24" fmla="*/ 4 w 290"/>
                  <a:gd name="T25" fmla="*/ 664 h 780"/>
                  <a:gd name="T26" fmla="*/ 0 w 290"/>
                  <a:gd name="T27" fmla="*/ 684 h 780"/>
                  <a:gd name="T28" fmla="*/ 0 w 290"/>
                  <a:gd name="T29" fmla="*/ 704 h 780"/>
                  <a:gd name="T30" fmla="*/ 0 w 290"/>
                  <a:gd name="T31" fmla="*/ 722 h 780"/>
                  <a:gd name="T32" fmla="*/ 2 w 290"/>
                  <a:gd name="T33" fmla="*/ 738 h 780"/>
                  <a:gd name="T34" fmla="*/ 6 w 290"/>
                  <a:gd name="T35" fmla="*/ 750 h 780"/>
                  <a:gd name="T36" fmla="*/ 10 w 290"/>
                  <a:gd name="T37" fmla="*/ 762 h 780"/>
                  <a:gd name="T38" fmla="*/ 38 w 290"/>
                  <a:gd name="T39" fmla="*/ 770 h 780"/>
                  <a:gd name="T40" fmla="*/ 52 w 290"/>
                  <a:gd name="T41" fmla="*/ 776 h 780"/>
                  <a:gd name="T42" fmla="*/ 52 w 290"/>
                  <a:gd name="T43" fmla="*/ 776 h 780"/>
                  <a:gd name="T44" fmla="*/ 72 w 290"/>
                  <a:gd name="T45" fmla="*/ 780 h 780"/>
                  <a:gd name="T46" fmla="*/ 95 w 290"/>
                  <a:gd name="T47" fmla="*/ 778 h 780"/>
                  <a:gd name="T48" fmla="*/ 116 w 290"/>
                  <a:gd name="T49" fmla="*/ 772 h 780"/>
                  <a:gd name="T50" fmla="*/ 137 w 290"/>
                  <a:gd name="T51" fmla="*/ 764 h 780"/>
                  <a:gd name="T52" fmla="*/ 161 w 290"/>
                  <a:gd name="T53" fmla="*/ 752 h 780"/>
                  <a:gd name="T54" fmla="*/ 180 w 290"/>
                  <a:gd name="T55" fmla="*/ 738 h 780"/>
                  <a:gd name="T56" fmla="*/ 206 w 290"/>
                  <a:gd name="T57" fmla="*/ 720 h 780"/>
                  <a:gd name="T58" fmla="*/ 228 w 290"/>
                  <a:gd name="T59" fmla="*/ 700 h 780"/>
                  <a:gd name="T60" fmla="*/ 271 w 290"/>
                  <a:gd name="T61" fmla="*/ 652 h 780"/>
                  <a:gd name="T62" fmla="*/ 318 w 290"/>
                  <a:gd name="T63" fmla="*/ 600 h 780"/>
                  <a:gd name="T64" fmla="*/ 356 w 290"/>
                  <a:gd name="T65" fmla="*/ 540 h 780"/>
                  <a:gd name="T66" fmla="*/ 403 w 290"/>
                  <a:gd name="T67" fmla="*/ 476 h 780"/>
                  <a:gd name="T68" fmla="*/ 437 w 290"/>
                  <a:gd name="T69" fmla="*/ 412 h 780"/>
                  <a:gd name="T70" fmla="*/ 472 w 290"/>
                  <a:gd name="T71" fmla="*/ 348 h 780"/>
                  <a:gd name="T72" fmla="*/ 504 w 290"/>
                  <a:gd name="T73" fmla="*/ 286 h 780"/>
                  <a:gd name="T74" fmla="*/ 532 w 290"/>
                  <a:gd name="T75" fmla="*/ 228 h 780"/>
                  <a:gd name="T76" fmla="*/ 553 w 290"/>
                  <a:gd name="T77" fmla="*/ 174 h 780"/>
                  <a:gd name="T78" fmla="*/ 564 w 290"/>
                  <a:gd name="T79" fmla="*/ 130 h 780"/>
                  <a:gd name="T80" fmla="*/ 572 w 290"/>
                  <a:gd name="T81" fmla="*/ 94 h 780"/>
                  <a:gd name="T82" fmla="*/ 572 w 290"/>
                  <a:gd name="T83" fmla="*/ 70 h 780"/>
                  <a:gd name="T84" fmla="*/ 572 w 290"/>
                  <a:gd name="T85" fmla="*/ 70 h 780"/>
                  <a:gd name="T86" fmla="*/ 566 w 290"/>
                  <a:gd name="T87" fmla="*/ 48 h 780"/>
                  <a:gd name="T88" fmla="*/ 559 w 290"/>
                  <a:gd name="T89" fmla="*/ 30 h 780"/>
                  <a:gd name="T90" fmla="*/ 547 w 290"/>
                  <a:gd name="T91" fmla="*/ 18 h 780"/>
                  <a:gd name="T92" fmla="*/ 536 w 290"/>
                  <a:gd name="T93" fmla="*/ 8 h 780"/>
                  <a:gd name="T94" fmla="*/ 520 w 290"/>
                  <a:gd name="T95" fmla="*/ 2 h 780"/>
                  <a:gd name="T96" fmla="*/ 509 w 290"/>
                  <a:gd name="T97" fmla="*/ 0 h 780"/>
                  <a:gd name="T98" fmla="*/ 493 w 290"/>
                  <a:gd name="T99" fmla="*/ 0 h 780"/>
                  <a:gd name="T100" fmla="*/ 472 w 290"/>
                  <a:gd name="T101" fmla="*/ 4 h 780"/>
                  <a:gd name="T102" fmla="*/ 456 w 290"/>
                  <a:gd name="T103" fmla="*/ 10 h 780"/>
                  <a:gd name="T104" fmla="*/ 441 w 290"/>
                  <a:gd name="T105" fmla="*/ 16 h 780"/>
                  <a:gd name="T106" fmla="*/ 406 w 290"/>
                  <a:gd name="T107" fmla="*/ 38 h 780"/>
                  <a:gd name="T108" fmla="*/ 368 w 290"/>
                  <a:gd name="T109" fmla="*/ 64 h 780"/>
                  <a:gd name="T110" fmla="*/ 342 w 290"/>
                  <a:gd name="T111" fmla="*/ 92 h 78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90" h="780">
                    <a:moveTo>
                      <a:pt x="174" y="92"/>
                    </a:moveTo>
                    <a:lnTo>
                      <a:pt x="174" y="92"/>
                    </a:lnTo>
                    <a:lnTo>
                      <a:pt x="174" y="104"/>
                    </a:lnTo>
                    <a:lnTo>
                      <a:pt x="172" y="118"/>
                    </a:lnTo>
                    <a:lnTo>
                      <a:pt x="164" y="150"/>
                    </a:lnTo>
                    <a:lnTo>
                      <a:pt x="154" y="190"/>
                    </a:lnTo>
                    <a:lnTo>
                      <a:pt x="138" y="236"/>
                    </a:lnTo>
                    <a:lnTo>
                      <a:pt x="100" y="342"/>
                    </a:lnTo>
                    <a:lnTo>
                      <a:pt x="60" y="456"/>
                    </a:lnTo>
                    <a:lnTo>
                      <a:pt x="42" y="512"/>
                    </a:lnTo>
                    <a:lnTo>
                      <a:pt x="26" y="566"/>
                    </a:lnTo>
                    <a:lnTo>
                      <a:pt x="12" y="618"/>
                    </a:lnTo>
                    <a:lnTo>
                      <a:pt x="4" y="664"/>
                    </a:lnTo>
                    <a:lnTo>
                      <a:pt x="0" y="684"/>
                    </a:lnTo>
                    <a:lnTo>
                      <a:pt x="0" y="704"/>
                    </a:lnTo>
                    <a:lnTo>
                      <a:pt x="0" y="722"/>
                    </a:lnTo>
                    <a:lnTo>
                      <a:pt x="2" y="738"/>
                    </a:lnTo>
                    <a:lnTo>
                      <a:pt x="6" y="750"/>
                    </a:lnTo>
                    <a:lnTo>
                      <a:pt x="10" y="762"/>
                    </a:lnTo>
                    <a:lnTo>
                      <a:pt x="18" y="770"/>
                    </a:lnTo>
                    <a:lnTo>
                      <a:pt x="28" y="776"/>
                    </a:lnTo>
                    <a:lnTo>
                      <a:pt x="38" y="780"/>
                    </a:lnTo>
                    <a:lnTo>
                      <a:pt x="48" y="778"/>
                    </a:lnTo>
                    <a:lnTo>
                      <a:pt x="60" y="772"/>
                    </a:lnTo>
                    <a:lnTo>
                      <a:pt x="70" y="764"/>
                    </a:lnTo>
                    <a:lnTo>
                      <a:pt x="82" y="752"/>
                    </a:lnTo>
                    <a:lnTo>
                      <a:pt x="92" y="738"/>
                    </a:lnTo>
                    <a:lnTo>
                      <a:pt x="104" y="720"/>
                    </a:lnTo>
                    <a:lnTo>
                      <a:pt x="116" y="700"/>
                    </a:lnTo>
                    <a:lnTo>
                      <a:pt x="138" y="652"/>
                    </a:lnTo>
                    <a:lnTo>
                      <a:pt x="160" y="600"/>
                    </a:lnTo>
                    <a:lnTo>
                      <a:pt x="182" y="540"/>
                    </a:lnTo>
                    <a:lnTo>
                      <a:pt x="204" y="476"/>
                    </a:lnTo>
                    <a:lnTo>
                      <a:pt x="222" y="412"/>
                    </a:lnTo>
                    <a:lnTo>
                      <a:pt x="240" y="348"/>
                    </a:lnTo>
                    <a:lnTo>
                      <a:pt x="256" y="286"/>
                    </a:lnTo>
                    <a:lnTo>
                      <a:pt x="270" y="228"/>
                    </a:lnTo>
                    <a:lnTo>
                      <a:pt x="280" y="174"/>
                    </a:lnTo>
                    <a:lnTo>
                      <a:pt x="286" y="130"/>
                    </a:lnTo>
                    <a:lnTo>
                      <a:pt x="290" y="94"/>
                    </a:lnTo>
                    <a:lnTo>
                      <a:pt x="290" y="70"/>
                    </a:lnTo>
                    <a:lnTo>
                      <a:pt x="288" y="48"/>
                    </a:lnTo>
                    <a:lnTo>
                      <a:pt x="284" y="30"/>
                    </a:lnTo>
                    <a:lnTo>
                      <a:pt x="278" y="18"/>
                    </a:lnTo>
                    <a:lnTo>
                      <a:pt x="272" y="8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0" y="0"/>
                    </a:lnTo>
                    <a:lnTo>
                      <a:pt x="240" y="4"/>
                    </a:lnTo>
                    <a:lnTo>
                      <a:pt x="232" y="10"/>
                    </a:lnTo>
                    <a:lnTo>
                      <a:pt x="224" y="16"/>
                    </a:lnTo>
                    <a:lnTo>
                      <a:pt x="206" y="38"/>
                    </a:lnTo>
                    <a:lnTo>
                      <a:pt x="188" y="64"/>
                    </a:lnTo>
                    <a:lnTo>
                      <a:pt x="174" y="9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68" name="Freeform 59"/>
              <p:cNvSpPr>
                <a:spLocks/>
              </p:cNvSpPr>
              <p:nvPr userDrawn="1"/>
            </p:nvSpPr>
            <p:spPr bwMode="auto">
              <a:xfrm>
                <a:off x="135" y="-447"/>
                <a:ext cx="260" cy="1280"/>
              </a:xfrm>
              <a:custGeom>
                <a:avLst/>
                <a:gdLst>
                  <a:gd name="T0" fmla="*/ 144 w 258"/>
                  <a:gd name="T1" fmla="*/ 158 h 1270"/>
                  <a:gd name="T2" fmla="*/ 120 w 258"/>
                  <a:gd name="T3" fmla="*/ 278 h 1270"/>
                  <a:gd name="T4" fmla="*/ 108 w 258"/>
                  <a:gd name="T5" fmla="*/ 402 h 1270"/>
                  <a:gd name="T6" fmla="*/ 94 w 258"/>
                  <a:gd name="T7" fmla="*/ 582 h 1270"/>
                  <a:gd name="T8" fmla="*/ 86 w 258"/>
                  <a:gd name="T9" fmla="*/ 644 h 1270"/>
                  <a:gd name="T10" fmla="*/ 18 w 258"/>
                  <a:gd name="T11" fmla="*/ 1006 h 1270"/>
                  <a:gd name="T12" fmla="*/ 6 w 258"/>
                  <a:gd name="T13" fmla="*/ 1129 h 1270"/>
                  <a:gd name="T14" fmla="*/ 0 w 258"/>
                  <a:gd name="T15" fmla="*/ 1230 h 1270"/>
                  <a:gd name="T16" fmla="*/ 0 w 258"/>
                  <a:gd name="T17" fmla="*/ 1339 h 1270"/>
                  <a:gd name="T18" fmla="*/ 6 w 258"/>
                  <a:gd name="T19" fmla="*/ 1409 h 1270"/>
                  <a:gd name="T20" fmla="*/ 18 w 258"/>
                  <a:gd name="T21" fmla="*/ 1459 h 1270"/>
                  <a:gd name="T22" fmla="*/ 28 w 258"/>
                  <a:gd name="T23" fmla="*/ 1475 h 1270"/>
                  <a:gd name="T24" fmla="*/ 40 w 258"/>
                  <a:gd name="T25" fmla="*/ 1485 h 1270"/>
                  <a:gd name="T26" fmla="*/ 54 w 258"/>
                  <a:gd name="T27" fmla="*/ 1482 h 1270"/>
                  <a:gd name="T28" fmla="*/ 92 w 258"/>
                  <a:gd name="T29" fmla="*/ 1470 h 1270"/>
                  <a:gd name="T30" fmla="*/ 114 w 258"/>
                  <a:gd name="T31" fmla="*/ 1448 h 1270"/>
                  <a:gd name="T32" fmla="*/ 128 w 258"/>
                  <a:gd name="T33" fmla="*/ 1430 h 1270"/>
                  <a:gd name="T34" fmla="*/ 146 w 258"/>
                  <a:gd name="T35" fmla="*/ 1383 h 1270"/>
                  <a:gd name="T36" fmla="*/ 158 w 258"/>
                  <a:gd name="T37" fmla="*/ 1325 h 1270"/>
                  <a:gd name="T38" fmla="*/ 168 w 258"/>
                  <a:gd name="T39" fmla="*/ 1235 h 1270"/>
                  <a:gd name="T40" fmla="*/ 172 w 258"/>
                  <a:gd name="T41" fmla="*/ 1110 h 1270"/>
                  <a:gd name="T42" fmla="*/ 178 w 258"/>
                  <a:gd name="T43" fmla="*/ 1025 h 1270"/>
                  <a:gd name="T44" fmla="*/ 182 w 258"/>
                  <a:gd name="T45" fmla="*/ 1002 h 1270"/>
                  <a:gd name="T46" fmla="*/ 242 w 258"/>
                  <a:gd name="T47" fmla="*/ 753 h 1270"/>
                  <a:gd name="T48" fmla="*/ 274 w 258"/>
                  <a:gd name="T49" fmla="*/ 507 h 1270"/>
                  <a:gd name="T50" fmla="*/ 294 w 258"/>
                  <a:gd name="T51" fmla="*/ 256 h 1270"/>
                  <a:gd name="T52" fmla="*/ 298 w 258"/>
                  <a:gd name="T53" fmla="*/ 128 h 1270"/>
                  <a:gd name="T54" fmla="*/ 294 w 258"/>
                  <a:gd name="T55" fmla="*/ 0 h 1270"/>
                  <a:gd name="T56" fmla="*/ 284 w 258"/>
                  <a:gd name="T57" fmla="*/ 0 h 1270"/>
                  <a:gd name="T58" fmla="*/ 264 w 258"/>
                  <a:gd name="T59" fmla="*/ 8 h 1270"/>
                  <a:gd name="T60" fmla="*/ 242 w 258"/>
                  <a:gd name="T61" fmla="*/ 24 h 1270"/>
                  <a:gd name="T62" fmla="*/ 192 w 258"/>
                  <a:gd name="T63" fmla="*/ 60 h 1270"/>
                  <a:gd name="T64" fmla="*/ 160 w 258"/>
                  <a:gd name="T65" fmla="*/ 136 h 1270"/>
                  <a:gd name="T66" fmla="*/ 144 w 258"/>
                  <a:gd name="T67" fmla="*/ 182 h 127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8" h="1270">
                    <a:moveTo>
                      <a:pt x="124" y="138"/>
                    </a:moveTo>
                    <a:lnTo>
                      <a:pt x="124" y="138"/>
                    </a:lnTo>
                    <a:lnTo>
                      <a:pt x="110" y="188"/>
                    </a:lnTo>
                    <a:lnTo>
                      <a:pt x="100" y="238"/>
                    </a:lnTo>
                    <a:lnTo>
                      <a:pt x="92" y="290"/>
                    </a:lnTo>
                    <a:lnTo>
                      <a:pt x="88" y="342"/>
                    </a:lnTo>
                    <a:lnTo>
                      <a:pt x="78" y="448"/>
                    </a:lnTo>
                    <a:lnTo>
                      <a:pt x="74" y="500"/>
                    </a:lnTo>
                    <a:lnTo>
                      <a:pt x="66" y="550"/>
                    </a:lnTo>
                    <a:lnTo>
                      <a:pt x="34" y="756"/>
                    </a:lnTo>
                    <a:lnTo>
                      <a:pt x="18" y="860"/>
                    </a:lnTo>
                    <a:lnTo>
                      <a:pt x="6" y="964"/>
                    </a:lnTo>
                    <a:lnTo>
                      <a:pt x="4" y="1000"/>
                    </a:lnTo>
                    <a:lnTo>
                      <a:pt x="0" y="1052"/>
                    </a:lnTo>
                    <a:lnTo>
                      <a:pt x="0" y="1114"/>
                    </a:lnTo>
                    <a:lnTo>
                      <a:pt x="0" y="1146"/>
                    </a:lnTo>
                    <a:lnTo>
                      <a:pt x="2" y="1176"/>
                    </a:lnTo>
                    <a:lnTo>
                      <a:pt x="6" y="1204"/>
                    </a:lnTo>
                    <a:lnTo>
                      <a:pt x="12" y="1228"/>
                    </a:lnTo>
                    <a:lnTo>
                      <a:pt x="18" y="1248"/>
                    </a:lnTo>
                    <a:lnTo>
                      <a:pt x="22" y="1256"/>
                    </a:lnTo>
                    <a:lnTo>
                      <a:pt x="28" y="1262"/>
                    </a:lnTo>
                    <a:lnTo>
                      <a:pt x="34" y="1266"/>
                    </a:lnTo>
                    <a:lnTo>
                      <a:pt x="40" y="1270"/>
                    </a:lnTo>
                    <a:lnTo>
                      <a:pt x="48" y="1270"/>
                    </a:lnTo>
                    <a:lnTo>
                      <a:pt x="54" y="1268"/>
                    </a:lnTo>
                    <a:lnTo>
                      <a:pt x="64" y="1266"/>
                    </a:lnTo>
                    <a:lnTo>
                      <a:pt x="72" y="1258"/>
                    </a:lnTo>
                    <a:lnTo>
                      <a:pt x="84" y="1250"/>
                    </a:lnTo>
                    <a:lnTo>
                      <a:pt x="94" y="1238"/>
                    </a:lnTo>
                    <a:lnTo>
                      <a:pt x="108" y="1222"/>
                    </a:lnTo>
                    <a:lnTo>
                      <a:pt x="118" y="1202"/>
                    </a:lnTo>
                    <a:lnTo>
                      <a:pt x="126" y="1182"/>
                    </a:lnTo>
                    <a:lnTo>
                      <a:pt x="134" y="1158"/>
                    </a:lnTo>
                    <a:lnTo>
                      <a:pt x="138" y="1134"/>
                    </a:lnTo>
                    <a:lnTo>
                      <a:pt x="144" y="1108"/>
                    </a:lnTo>
                    <a:lnTo>
                      <a:pt x="148" y="1056"/>
                    </a:lnTo>
                    <a:lnTo>
                      <a:pt x="150" y="1002"/>
                    </a:lnTo>
                    <a:lnTo>
                      <a:pt x="152" y="948"/>
                    </a:lnTo>
                    <a:lnTo>
                      <a:pt x="156" y="900"/>
                    </a:lnTo>
                    <a:lnTo>
                      <a:pt x="158" y="876"/>
                    </a:lnTo>
                    <a:lnTo>
                      <a:pt x="162" y="856"/>
                    </a:lnTo>
                    <a:lnTo>
                      <a:pt x="182" y="750"/>
                    </a:lnTo>
                    <a:lnTo>
                      <a:pt x="202" y="644"/>
                    </a:lnTo>
                    <a:lnTo>
                      <a:pt x="220" y="538"/>
                    </a:lnTo>
                    <a:lnTo>
                      <a:pt x="234" y="432"/>
                    </a:lnTo>
                    <a:lnTo>
                      <a:pt x="246" y="324"/>
                    </a:lnTo>
                    <a:lnTo>
                      <a:pt x="254" y="216"/>
                    </a:lnTo>
                    <a:lnTo>
                      <a:pt x="256" y="162"/>
                    </a:lnTo>
                    <a:lnTo>
                      <a:pt x="258" y="108"/>
                    </a:lnTo>
                    <a:lnTo>
                      <a:pt x="256" y="54"/>
                    </a:lnTo>
                    <a:lnTo>
                      <a:pt x="254" y="0"/>
                    </a:lnTo>
                    <a:lnTo>
                      <a:pt x="244" y="0"/>
                    </a:lnTo>
                    <a:lnTo>
                      <a:pt x="234" y="2"/>
                    </a:lnTo>
                    <a:lnTo>
                      <a:pt x="224" y="8"/>
                    </a:lnTo>
                    <a:lnTo>
                      <a:pt x="212" y="16"/>
                    </a:lnTo>
                    <a:lnTo>
                      <a:pt x="202" y="24"/>
                    </a:lnTo>
                    <a:lnTo>
                      <a:pt x="192" y="36"/>
                    </a:lnTo>
                    <a:lnTo>
                      <a:pt x="172" y="60"/>
                    </a:lnTo>
                    <a:lnTo>
                      <a:pt x="154" y="88"/>
                    </a:lnTo>
                    <a:lnTo>
                      <a:pt x="140" y="116"/>
                    </a:lnTo>
                    <a:lnTo>
                      <a:pt x="128" y="140"/>
                    </a:lnTo>
                    <a:lnTo>
                      <a:pt x="124" y="162"/>
                    </a:lnTo>
                    <a:lnTo>
                      <a:pt x="124" y="1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69" name="Freeform 60"/>
              <p:cNvSpPr>
                <a:spLocks/>
              </p:cNvSpPr>
              <p:nvPr userDrawn="1"/>
            </p:nvSpPr>
            <p:spPr bwMode="auto">
              <a:xfrm>
                <a:off x="135" y="-447"/>
                <a:ext cx="260" cy="1280"/>
              </a:xfrm>
              <a:custGeom>
                <a:avLst/>
                <a:gdLst>
                  <a:gd name="T0" fmla="*/ 144 w 258"/>
                  <a:gd name="T1" fmla="*/ 158 h 1270"/>
                  <a:gd name="T2" fmla="*/ 120 w 258"/>
                  <a:gd name="T3" fmla="*/ 278 h 1270"/>
                  <a:gd name="T4" fmla="*/ 108 w 258"/>
                  <a:gd name="T5" fmla="*/ 402 h 1270"/>
                  <a:gd name="T6" fmla="*/ 94 w 258"/>
                  <a:gd name="T7" fmla="*/ 582 h 1270"/>
                  <a:gd name="T8" fmla="*/ 86 w 258"/>
                  <a:gd name="T9" fmla="*/ 644 h 1270"/>
                  <a:gd name="T10" fmla="*/ 18 w 258"/>
                  <a:gd name="T11" fmla="*/ 1006 h 1270"/>
                  <a:gd name="T12" fmla="*/ 6 w 258"/>
                  <a:gd name="T13" fmla="*/ 1129 h 1270"/>
                  <a:gd name="T14" fmla="*/ 0 w 258"/>
                  <a:gd name="T15" fmla="*/ 1230 h 1270"/>
                  <a:gd name="T16" fmla="*/ 0 w 258"/>
                  <a:gd name="T17" fmla="*/ 1339 h 1270"/>
                  <a:gd name="T18" fmla="*/ 6 w 258"/>
                  <a:gd name="T19" fmla="*/ 1409 h 1270"/>
                  <a:gd name="T20" fmla="*/ 18 w 258"/>
                  <a:gd name="T21" fmla="*/ 1459 h 1270"/>
                  <a:gd name="T22" fmla="*/ 28 w 258"/>
                  <a:gd name="T23" fmla="*/ 1475 h 1270"/>
                  <a:gd name="T24" fmla="*/ 40 w 258"/>
                  <a:gd name="T25" fmla="*/ 1485 h 1270"/>
                  <a:gd name="T26" fmla="*/ 54 w 258"/>
                  <a:gd name="T27" fmla="*/ 1482 h 1270"/>
                  <a:gd name="T28" fmla="*/ 92 w 258"/>
                  <a:gd name="T29" fmla="*/ 1470 h 1270"/>
                  <a:gd name="T30" fmla="*/ 114 w 258"/>
                  <a:gd name="T31" fmla="*/ 1448 h 1270"/>
                  <a:gd name="T32" fmla="*/ 128 w 258"/>
                  <a:gd name="T33" fmla="*/ 1430 h 1270"/>
                  <a:gd name="T34" fmla="*/ 146 w 258"/>
                  <a:gd name="T35" fmla="*/ 1383 h 1270"/>
                  <a:gd name="T36" fmla="*/ 158 w 258"/>
                  <a:gd name="T37" fmla="*/ 1325 h 1270"/>
                  <a:gd name="T38" fmla="*/ 168 w 258"/>
                  <a:gd name="T39" fmla="*/ 1235 h 1270"/>
                  <a:gd name="T40" fmla="*/ 172 w 258"/>
                  <a:gd name="T41" fmla="*/ 1110 h 1270"/>
                  <a:gd name="T42" fmla="*/ 178 w 258"/>
                  <a:gd name="T43" fmla="*/ 1025 h 1270"/>
                  <a:gd name="T44" fmla="*/ 182 w 258"/>
                  <a:gd name="T45" fmla="*/ 1002 h 1270"/>
                  <a:gd name="T46" fmla="*/ 242 w 258"/>
                  <a:gd name="T47" fmla="*/ 753 h 1270"/>
                  <a:gd name="T48" fmla="*/ 274 w 258"/>
                  <a:gd name="T49" fmla="*/ 507 h 1270"/>
                  <a:gd name="T50" fmla="*/ 294 w 258"/>
                  <a:gd name="T51" fmla="*/ 256 h 1270"/>
                  <a:gd name="T52" fmla="*/ 298 w 258"/>
                  <a:gd name="T53" fmla="*/ 128 h 1270"/>
                  <a:gd name="T54" fmla="*/ 294 w 258"/>
                  <a:gd name="T55" fmla="*/ 0 h 1270"/>
                  <a:gd name="T56" fmla="*/ 284 w 258"/>
                  <a:gd name="T57" fmla="*/ 0 h 1270"/>
                  <a:gd name="T58" fmla="*/ 264 w 258"/>
                  <a:gd name="T59" fmla="*/ 8 h 1270"/>
                  <a:gd name="T60" fmla="*/ 242 w 258"/>
                  <a:gd name="T61" fmla="*/ 24 h 1270"/>
                  <a:gd name="T62" fmla="*/ 192 w 258"/>
                  <a:gd name="T63" fmla="*/ 60 h 1270"/>
                  <a:gd name="T64" fmla="*/ 160 w 258"/>
                  <a:gd name="T65" fmla="*/ 136 h 1270"/>
                  <a:gd name="T66" fmla="*/ 144 w 258"/>
                  <a:gd name="T67" fmla="*/ 182 h 127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8" h="1270">
                    <a:moveTo>
                      <a:pt x="124" y="138"/>
                    </a:moveTo>
                    <a:lnTo>
                      <a:pt x="124" y="138"/>
                    </a:lnTo>
                    <a:lnTo>
                      <a:pt x="110" y="188"/>
                    </a:lnTo>
                    <a:lnTo>
                      <a:pt x="100" y="238"/>
                    </a:lnTo>
                    <a:lnTo>
                      <a:pt x="92" y="290"/>
                    </a:lnTo>
                    <a:lnTo>
                      <a:pt x="88" y="342"/>
                    </a:lnTo>
                    <a:lnTo>
                      <a:pt x="78" y="448"/>
                    </a:lnTo>
                    <a:lnTo>
                      <a:pt x="74" y="500"/>
                    </a:lnTo>
                    <a:lnTo>
                      <a:pt x="66" y="550"/>
                    </a:lnTo>
                    <a:lnTo>
                      <a:pt x="34" y="756"/>
                    </a:lnTo>
                    <a:lnTo>
                      <a:pt x="18" y="860"/>
                    </a:lnTo>
                    <a:lnTo>
                      <a:pt x="6" y="964"/>
                    </a:lnTo>
                    <a:lnTo>
                      <a:pt x="4" y="1000"/>
                    </a:lnTo>
                    <a:lnTo>
                      <a:pt x="0" y="1052"/>
                    </a:lnTo>
                    <a:lnTo>
                      <a:pt x="0" y="1114"/>
                    </a:lnTo>
                    <a:lnTo>
                      <a:pt x="0" y="1146"/>
                    </a:lnTo>
                    <a:lnTo>
                      <a:pt x="2" y="1176"/>
                    </a:lnTo>
                    <a:lnTo>
                      <a:pt x="6" y="1204"/>
                    </a:lnTo>
                    <a:lnTo>
                      <a:pt x="12" y="1228"/>
                    </a:lnTo>
                    <a:lnTo>
                      <a:pt x="18" y="1248"/>
                    </a:lnTo>
                    <a:lnTo>
                      <a:pt x="22" y="1256"/>
                    </a:lnTo>
                    <a:lnTo>
                      <a:pt x="28" y="1262"/>
                    </a:lnTo>
                    <a:lnTo>
                      <a:pt x="34" y="1266"/>
                    </a:lnTo>
                    <a:lnTo>
                      <a:pt x="40" y="1270"/>
                    </a:lnTo>
                    <a:lnTo>
                      <a:pt x="48" y="1270"/>
                    </a:lnTo>
                    <a:lnTo>
                      <a:pt x="54" y="1268"/>
                    </a:lnTo>
                    <a:lnTo>
                      <a:pt x="64" y="1266"/>
                    </a:lnTo>
                    <a:lnTo>
                      <a:pt x="72" y="1258"/>
                    </a:lnTo>
                    <a:lnTo>
                      <a:pt x="84" y="1250"/>
                    </a:lnTo>
                    <a:lnTo>
                      <a:pt x="94" y="1238"/>
                    </a:lnTo>
                    <a:lnTo>
                      <a:pt x="108" y="1222"/>
                    </a:lnTo>
                    <a:lnTo>
                      <a:pt x="118" y="1202"/>
                    </a:lnTo>
                    <a:lnTo>
                      <a:pt x="126" y="1182"/>
                    </a:lnTo>
                    <a:lnTo>
                      <a:pt x="134" y="1158"/>
                    </a:lnTo>
                    <a:lnTo>
                      <a:pt x="138" y="1134"/>
                    </a:lnTo>
                    <a:lnTo>
                      <a:pt x="144" y="1108"/>
                    </a:lnTo>
                    <a:lnTo>
                      <a:pt x="148" y="1056"/>
                    </a:lnTo>
                    <a:lnTo>
                      <a:pt x="150" y="1002"/>
                    </a:lnTo>
                    <a:lnTo>
                      <a:pt x="152" y="948"/>
                    </a:lnTo>
                    <a:lnTo>
                      <a:pt x="156" y="900"/>
                    </a:lnTo>
                    <a:lnTo>
                      <a:pt x="158" y="876"/>
                    </a:lnTo>
                    <a:lnTo>
                      <a:pt x="162" y="856"/>
                    </a:lnTo>
                    <a:lnTo>
                      <a:pt x="182" y="750"/>
                    </a:lnTo>
                    <a:lnTo>
                      <a:pt x="202" y="644"/>
                    </a:lnTo>
                    <a:lnTo>
                      <a:pt x="220" y="538"/>
                    </a:lnTo>
                    <a:lnTo>
                      <a:pt x="234" y="432"/>
                    </a:lnTo>
                    <a:lnTo>
                      <a:pt x="246" y="324"/>
                    </a:lnTo>
                    <a:lnTo>
                      <a:pt x="254" y="216"/>
                    </a:lnTo>
                    <a:lnTo>
                      <a:pt x="256" y="162"/>
                    </a:lnTo>
                    <a:lnTo>
                      <a:pt x="258" y="108"/>
                    </a:lnTo>
                    <a:lnTo>
                      <a:pt x="256" y="54"/>
                    </a:lnTo>
                    <a:lnTo>
                      <a:pt x="254" y="0"/>
                    </a:lnTo>
                    <a:lnTo>
                      <a:pt x="244" y="0"/>
                    </a:lnTo>
                    <a:lnTo>
                      <a:pt x="234" y="2"/>
                    </a:lnTo>
                    <a:lnTo>
                      <a:pt x="224" y="8"/>
                    </a:lnTo>
                    <a:lnTo>
                      <a:pt x="212" y="16"/>
                    </a:lnTo>
                    <a:lnTo>
                      <a:pt x="202" y="24"/>
                    </a:lnTo>
                    <a:lnTo>
                      <a:pt x="192" y="36"/>
                    </a:lnTo>
                    <a:lnTo>
                      <a:pt x="172" y="60"/>
                    </a:lnTo>
                    <a:lnTo>
                      <a:pt x="154" y="88"/>
                    </a:lnTo>
                    <a:lnTo>
                      <a:pt x="140" y="116"/>
                    </a:lnTo>
                    <a:lnTo>
                      <a:pt x="128" y="140"/>
                    </a:lnTo>
                    <a:lnTo>
                      <a:pt x="124" y="16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70" name="Freeform 61"/>
              <p:cNvSpPr>
                <a:spLocks/>
              </p:cNvSpPr>
              <p:nvPr userDrawn="1"/>
            </p:nvSpPr>
            <p:spPr bwMode="auto">
              <a:xfrm>
                <a:off x="555" y="-67"/>
                <a:ext cx="300" cy="1100"/>
              </a:xfrm>
              <a:custGeom>
                <a:avLst/>
                <a:gdLst>
                  <a:gd name="T0" fmla="*/ 166 w 300"/>
                  <a:gd name="T1" fmla="*/ 110 h 1100"/>
                  <a:gd name="T2" fmla="*/ 160 w 300"/>
                  <a:gd name="T3" fmla="*/ 174 h 1100"/>
                  <a:gd name="T4" fmla="*/ 148 w 300"/>
                  <a:gd name="T5" fmla="*/ 238 h 1100"/>
                  <a:gd name="T6" fmla="*/ 112 w 300"/>
                  <a:gd name="T7" fmla="*/ 368 h 1100"/>
                  <a:gd name="T8" fmla="*/ 72 w 300"/>
                  <a:gd name="T9" fmla="*/ 496 h 1100"/>
                  <a:gd name="T10" fmla="*/ 48 w 300"/>
                  <a:gd name="T11" fmla="*/ 592 h 1100"/>
                  <a:gd name="T12" fmla="*/ 42 w 300"/>
                  <a:gd name="T13" fmla="*/ 624 h 1100"/>
                  <a:gd name="T14" fmla="*/ 22 w 300"/>
                  <a:gd name="T15" fmla="*/ 734 h 1100"/>
                  <a:gd name="T16" fmla="*/ 6 w 300"/>
                  <a:gd name="T17" fmla="*/ 836 h 1100"/>
                  <a:gd name="T18" fmla="*/ 0 w 300"/>
                  <a:gd name="T19" fmla="*/ 904 h 1100"/>
                  <a:gd name="T20" fmla="*/ 2 w 300"/>
                  <a:gd name="T21" fmla="*/ 970 h 1100"/>
                  <a:gd name="T22" fmla="*/ 14 w 300"/>
                  <a:gd name="T23" fmla="*/ 1030 h 1100"/>
                  <a:gd name="T24" fmla="*/ 32 w 300"/>
                  <a:gd name="T25" fmla="*/ 1068 h 1100"/>
                  <a:gd name="T26" fmla="*/ 48 w 300"/>
                  <a:gd name="T27" fmla="*/ 1090 h 1100"/>
                  <a:gd name="T28" fmla="*/ 58 w 300"/>
                  <a:gd name="T29" fmla="*/ 1100 h 1100"/>
                  <a:gd name="T30" fmla="*/ 80 w 300"/>
                  <a:gd name="T31" fmla="*/ 1080 h 1100"/>
                  <a:gd name="T32" fmla="*/ 114 w 300"/>
                  <a:gd name="T33" fmla="*/ 1030 h 1100"/>
                  <a:gd name="T34" fmla="*/ 140 w 300"/>
                  <a:gd name="T35" fmla="*/ 968 h 1100"/>
                  <a:gd name="T36" fmla="*/ 160 w 300"/>
                  <a:gd name="T37" fmla="*/ 896 h 1100"/>
                  <a:gd name="T38" fmla="*/ 178 w 300"/>
                  <a:gd name="T39" fmla="*/ 782 h 1100"/>
                  <a:gd name="T40" fmla="*/ 196 w 300"/>
                  <a:gd name="T41" fmla="*/ 642 h 1100"/>
                  <a:gd name="T42" fmla="*/ 206 w 300"/>
                  <a:gd name="T43" fmla="*/ 584 h 1100"/>
                  <a:gd name="T44" fmla="*/ 242 w 300"/>
                  <a:gd name="T45" fmla="*/ 436 h 1100"/>
                  <a:gd name="T46" fmla="*/ 278 w 300"/>
                  <a:gd name="T47" fmla="*/ 296 h 1100"/>
                  <a:gd name="T48" fmla="*/ 290 w 300"/>
                  <a:gd name="T49" fmla="*/ 226 h 1100"/>
                  <a:gd name="T50" fmla="*/ 298 w 300"/>
                  <a:gd name="T51" fmla="*/ 154 h 1100"/>
                  <a:gd name="T52" fmla="*/ 298 w 300"/>
                  <a:gd name="T53" fmla="*/ 80 h 1100"/>
                  <a:gd name="T54" fmla="*/ 290 w 300"/>
                  <a:gd name="T55" fmla="*/ 2 h 1100"/>
                  <a:gd name="T56" fmla="*/ 280 w 300"/>
                  <a:gd name="T57" fmla="*/ 0 h 1100"/>
                  <a:gd name="T58" fmla="*/ 258 w 300"/>
                  <a:gd name="T59" fmla="*/ 4 h 1100"/>
                  <a:gd name="T60" fmla="*/ 224 w 300"/>
                  <a:gd name="T61" fmla="*/ 18 h 1100"/>
                  <a:gd name="T62" fmla="*/ 186 w 300"/>
                  <a:gd name="T63" fmla="*/ 52 h 1100"/>
                  <a:gd name="T64" fmla="*/ 174 w 300"/>
                  <a:gd name="T65" fmla="*/ 74 h 1100"/>
                  <a:gd name="T66" fmla="*/ 166 w 300"/>
                  <a:gd name="T67" fmla="*/ 96 h 1100"/>
                  <a:gd name="T68" fmla="*/ 166 w 300"/>
                  <a:gd name="T69" fmla="*/ 118 h 110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00" h="1100">
                    <a:moveTo>
                      <a:pt x="166" y="110"/>
                    </a:moveTo>
                    <a:lnTo>
                      <a:pt x="166" y="110"/>
                    </a:lnTo>
                    <a:lnTo>
                      <a:pt x="164" y="142"/>
                    </a:lnTo>
                    <a:lnTo>
                      <a:pt x="160" y="174"/>
                    </a:lnTo>
                    <a:lnTo>
                      <a:pt x="156" y="206"/>
                    </a:lnTo>
                    <a:lnTo>
                      <a:pt x="148" y="238"/>
                    </a:lnTo>
                    <a:lnTo>
                      <a:pt x="132" y="302"/>
                    </a:lnTo>
                    <a:lnTo>
                      <a:pt x="112" y="368"/>
                    </a:lnTo>
                    <a:lnTo>
                      <a:pt x="92" y="432"/>
                    </a:lnTo>
                    <a:lnTo>
                      <a:pt x="72" y="496"/>
                    </a:lnTo>
                    <a:lnTo>
                      <a:pt x="54" y="560"/>
                    </a:lnTo>
                    <a:lnTo>
                      <a:pt x="48" y="592"/>
                    </a:lnTo>
                    <a:lnTo>
                      <a:pt x="42" y="624"/>
                    </a:lnTo>
                    <a:lnTo>
                      <a:pt x="34" y="674"/>
                    </a:lnTo>
                    <a:lnTo>
                      <a:pt x="22" y="734"/>
                    </a:lnTo>
                    <a:lnTo>
                      <a:pt x="10" y="802"/>
                    </a:lnTo>
                    <a:lnTo>
                      <a:pt x="6" y="836"/>
                    </a:lnTo>
                    <a:lnTo>
                      <a:pt x="2" y="870"/>
                    </a:lnTo>
                    <a:lnTo>
                      <a:pt x="0" y="904"/>
                    </a:lnTo>
                    <a:lnTo>
                      <a:pt x="0" y="938"/>
                    </a:lnTo>
                    <a:lnTo>
                      <a:pt x="2" y="970"/>
                    </a:lnTo>
                    <a:lnTo>
                      <a:pt x="8" y="1002"/>
                    </a:lnTo>
                    <a:lnTo>
                      <a:pt x="14" y="1030"/>
                    </a:lnTo>
                    <a:lnTo>
                      <a:pt x="26" y="1056"/>
                    </a:lnTo>
                    <a:lnTo>
                      <a:pt x="32" y="1068"/>
                    </a:lnTo>
                    <a:lnTo>
                      <a:pt x="40" y="1080"/>
                    </a:lnTo>
                    <a:lnTo>
                      <a:pt x="48" y="1090"/>
                    </a:lnTo>
                    <a:lnTo>
                      <a:pt x="58" y="1100"/>
                    </a:lnTo>
                    <a:lnTo>
                      <a:pt x="68" y="1090"/>
                    </a:lnTo>
                    <a:lnTo>
                      <a:pt x="80" y="1080"/>
                    </a:lnTo>
                    <a:lnTo>
                      <a:pt x="98" y="1058"/>
                    </a:lnTo>
                    <a:lnTo>
                      <a:pt x="114" y="1030"/>
                    </a:lnTo>
                    <a:lnTo>
                      <a:pt x="128" y="1000"/>
                    </a:lnTo>
                    <a:lnTo>
                      <a:pt x="140" y="968"/>
                    </a:lnTo>
                    <a:lnTo>
                      <a:pt x="152" y="932"/>
                    </a:lnTo>
                    <a:lnTo>
                      <a:pt x="160" y="896"/>
                    </a:lnTo>
                    <a:lnTo>
                      <a:pt x="168" y="858"/>
                    </a:lnTo>
                    <a:lnTo>
                      <a:pt x="178" y="782"/>
                    </a:lnTo>
                    <a:lnTo>
                      <a:pt x="188" y="708"/>
                    </a:lnTo>
                    <a:lnTo>
                      <a:pt x="196" y="642"/>
                    </a:lnTo>
                    <a:lnTo>
                      <a:pt x="206" y="584"/>
                    </a:lnTo>
                    <a:lnTo>
                      <a:pt x="224" y="508"/>
                    </a:lnTo>
                    <a:lnTo>
                      <a:pt x="242" y="436"/>
                    </a:lnTo>
                    <a:lnTo>
                      <a:pt x="262" y="366"/>
                    </a:lnTo>
                    <a:lnTo>
                      <a:pt x="278" y="296"/>
                    </a:lnTo>
                    <a:lnTo>
                      <a:pt x="284" y="260"/>
                    </a:lnTo>
                    <a:lnTo>
                      <a:pt x="290" y="226"/>
                    </a:lnTo>
                    <a:lnTo>
                      <a:pt x="296" y="190"/>
                    </a:lnTo>
                    <a:lnTo>
                      <a:pt x="298" y="154"/>
                    </a:lnTo>
                    <a:lnTo>
                      <a:pt x="300" y="118"/>
                    </a:lnTo>
                    <a:lnTo>
                      <a:pt x="298" y="80"/>
                    </a:lnTo>
                    <a:lnTo>
                      <a:pt x="296" y="40"/>
                    </a:lnTo>
                    <a:lnTo>
                      <a:pt x="290" y="2"/>
                    </a:lnTo>
                    <a:lnTo>
                      <a:pt x="280" y="0"/>
                    </a:lnTo>
                    <a:lnTo>
                      <a:pt x="270" y="2"/>
                    </a:lnTo>
                    <a:lnTo>
                      <a:pt x="258" y="4"/>
                    </a:lnTo>
                    <a:lnTo>
                      <a:pt x="248" y="8"/>
                    </a:lnTo>
                    <a:lnTo>
                      <a:pt x="224" y="18"/>
                    </a:lnTo>
                    <a:lnTo>
                      <a:pt x="204" y="34"/>
                    </a:lnTo>
                    <a:lnTo>
                      <a:pt x="186" y="52"/>
                    </a:lnTo>
                    <a:lnTo>
                      <a:pt x="180" y="64"/>
                    </a:lnTo>
                    <a:lnTo>
                      <a:pt x="174" y="74"/>
                    </a:lnTo>
                    <a:lnTo>
                      <a:pt x="168" y="84"/>
                    </a:lnTo>
                    <a:lnTo>
                      <a:pt x="166" y="96"/>
                    </a:lnTo>
                    <a:lnTo>
                      <a:pt x="166" y="106"/>
                    </a:lnTo>
                    <a:lnTo>
                      <a:pt x="166" y="118"/>
                    </a:lnTo>
                    <a:lnTo>
                      <a:pt x="166" y="1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71" name="Freeform 62"/>
              <p:cNvSpPr>
                <a:spLocks/>
              </p:cNvSpPr>
              <p:nvPr userDrawn="1"/>
            </p:nvSpPr>
            <p:spPr bwMode="auto">
              <a:xfrm>
                <a:off x="555" y="-67"/>
                <a:ext cx="300" cy="1100"/>
              </a:xfrm>
              <a:custGeom>
                <a:avLst/>
                <a:gdLst>
                  <a:gd name="T0" fmla="*/ 166 w 300"/>
                  <a:gd name="T1" fmla="*/ 110 h 1100"/>
                  <a:gd name="T2" fmla="*/ 160 w 300"/>
                  <a:gd name="T3" fmla="*/ 174 h 1100"/>
                  <a:gd name="T4" fmla="*/ 148 w 300"/>
                  <a:gd name="T5" fmla="*/ 238 h 1100"/>
                  <a:gd name="T6" fmla="*/ 112 w 300"/>
                  <a:gd name="T7" fmla="*/ 368 h 1100"/>
                  <a:gd name="T8" fmla="*/ 72 w 300"/>
                  <a:gd name="T9" fmla="*/ 496 h 1100"/>
                  <a:gd name="T10" fmla="*/ 48 w 300"/>
                  <a:gd name="T11" fmla="*/ 592 h 1100"/>
                  <a:gd name="T12" fmla="*/ 42 w 300"/>
                  <a:gd name="T13" fmla="*/ 624 h 1100"/>
                  <a:gd name="T14" fmla="*/ 22 w 300"/>
                  <a:gd name="T15" fmla="*/ 734 h 1100"/>
                  <a:gd name="T16" fmla="*/ 6 w 300"/>
                  <a:gd name="T17" fmla="*/ 836 h 1100"/>
                  <a:gd name="T18" fmla="*/ 0 w 300"/>
                  <a:gd name="T19" fmla="*/ 904 h 1100"/>
                  <a:gd name="T20" fmla="*/ 2 w 300"/>
                  <a:gd name="T21" fmla="*/ 970 h 1100"/>
                  <a:gd name="T22" fmla="*/ 14 w 300"/>
                  <a:gd name="T23" fmla="*/ 1030 h 1100"/>
                  <a:gd name="T24" fmla="*/ 32 w 300"/>
                  <a:gd name="T25" fmla="*/ 1068 h 1100"/>
                  <a:gd name="T26" fmla="*/ 48 w 300"/>
                  <a:gd name="T27" fmla="*/ 1090 h 1100"/>
                  <a:gd name="T28" fmla="*/ 58 w 300"/>
                  <a:gd name="T29" fmla="*/ 1100 h 1100"/>
                  <a:gd name="T30" fmla="*/ 80 w 300"/>
                  <a:gd name="T31" fmla="*/ 1080 h 1100"/>
                  <a:gd name="T32" fmla="*/ 114 w 300"/>
                  <a:gd name="T33" fmla="*/ 1030 h 1100"/>
                  <a:gd name="T34" fmla="*/ 140 w 300"/>
                  <a:gd name="T35" fmla="*/ 968 h 1100"/>
                  <a:gd name="T36" fmla="*/ 160 w 300"/>
                  <a:gd name="T37" fmla="*/ 896 h 1100"/>
                  <a:gd name="T38" fmla="*/ 178 w 300"/>
                  <a:gd name="T39" fmla="*/ 782 h 1100"/>
                  <a:gd name="T40" fmla="*/ 196 w 300"/>
                  <a:gd name="T41" fmla="*/ 642 h 1100"/>
                  <a:gd name="T42" fmla="*/ 206 w 300"/>
                  <a:gd name="T43" fmla="*/ 584 h 1100"/>
                  <a:gd name="T44" fmla="*/ 242 w 300"/>
                  <a:gd name="T45" fmla="*/ 436 h 1100"/>
                  <a:gd name="T46" fmla="*/ 278 w 300"/>
                  <a:gd name="T47" fmla="*/ 296 h 1100"/>
                  <a:gd name="T48" fmla="*/ 290 w 300"/>
                  <a:gd name="T49" fmla="*/ 226 h 1100"/>
                  <a:gd name="T50" fmla="*/ 298 w 300"/>
                  <a:gd name="T51" fmla="*/ 154 h 1100"/>
                  <a:gd name="T52" fmla="*/ 298 w 300"/>
                  <a:gd name="T53" fmla="*/ 80 h 1100"/>
                  <a:gd name="T54" fmla="*/ 290 w 300"/>
                  <a:gd name="T55" fmla="*/ 2 h 1100"/>
                  <a:gd name="T56" fmla="*/ 280 w 300"/>
                  <a:gd name="T57" fmla="*/ 0 h 1100"/>
                  <a:gd name="T58" fmla="*/ 258 w 300"/>
                  <a:gd name="T59" fmla="*/ 4 h 1100"/>
                  <a:gd name="T60" fmla="*/ 224 w 300"/>
                  <a:gd name="T61" fmla="*/ 18 h 1100"/>
                  <a:gd name="T62" fmla="*/ 186 w 300"/>
                  <a:gd name="T63" fmla="*/ 52 h 1100"/>
                  <a:gd name="T64" fmla="*/ 174 w 300"/>
                  <a:gd name="T65" fmla="*/ 74 h 1100"/>
                  <a:gd name="T66" fmla="*/ 166 w 300"/>
                  <a:gd name="T67" fmla="*/ 96 h 1100"/>
                  <a:gd name="T68" fmla="*/ 166 w 300"/>
                  <a:gd name="T69" fmla="*/ 118 h 110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00" h="1100">
                    <a:moveTo>
                      <a:pt x="166" y="110"/>
                    </a:moveTo>
                    <a:lnTo>
                      <a:pt x="166" y="110"/>
                    </a:lnTo>
                    <a:lnTo>
                      <a:pt x="164" y="142"/>
                    </a:lnTo>
                    <a:lnTo>
                      <a:pt x="160" y="174"/>
                    </a:lnTo>
                    <a:lnTo>
                      <a:pt x="156" y="206"/>
                    </a:lnTo>
                    <a:lnTo>
                      <a:pt x="148" y="238"/>
                    </a:lnTo>
                    <a:lnTo>
                      <a:pt x="132" y="302"/>
                    </a:lnTo>
                    <a:lnTo>
                      <a:pt x="112" y="368"/>
                    </a:lnTo>
                    <a:lnTo>
                      <a:pt x="92" y="432"/>
                    </a:lnTo>
                    <a:lnTo>
                      <a:pt x="72" y="496"/>
                    </a:lnTo>
                    <a:lnTo>
                      <a:pt x="54" y="560"/>
                    </a:lnTo>
                    <a:lnTo>
                      <a:pt x="48" y="592"/>
                    </a:lnTo>
                    <a:lnTo>
                      <a:pt x="42" y="624"/>
                    </a:lnTo>
                    <a:lnTo>
                      <a:pt x="34" y="674"/>
                    </a:lnTo>
                    <a:lnTo>
                      <a:pt x="22" y="734"/>
                    </a:lnTo>
                    <a:lnTo>
                      <a:pt x="10" y="802"/>
                    </a:lnTo>
                    <a:lnTo>
                      <a:pt x="6" y="836"/>
                    </a:lnTo>
                    <a:lnTo>
                      <a:pt x="2" y="870"/>
                    </a:lnTo>
                    <a:lnTo>
                      <a:pt x="0" y="904"/>
                    </a:lnTo>
                    <a:lnTo>
                      <a:pt x="0" y="938"/>
                    </a:lnTo>
                    <a:lnTo>
                      <a:pt x="2" y="970"/>
                    </a:lnTo>
                    <a:lnTo>
                      <a:pt x="8" y="1002"/>
                    </a:lnTo>
                    <a:lnTo>
                      <a:pt x="14" y="1030"/>
                    </a:lnTo>
                    <a:lnTo>
                      <a:pt x="26" y="1056"/>
                    </a:lnTo>
                    <a:lnTo>
                      <a:pt x="32" y="1068"/>
                    </a:lnTo>
                    <a:lnTo>
                      <a:pt x="40" y="1080"/>
                    </a:lnTo>
                    <a:lnTo>
                      <a:pt x="48" y="1090"/>
                    </a:lnTo>
                    <a:lnTo>
                      <a:pt x="58" y="1100"/>
                    </a:lnTo>
                    <a:lnTo>
                      <a:pt x="68" y="1090"/>
                    </a:lnTo>
                    <a:lnTo>
                      <a:pt x="80" y="1080"/>
                    </a:lnTo>
                    <a:lnTo>
                      <a:pt x="98" y="1058"/>
                    </a:lnTo>
                    <a:lnTo>
                      <a:pt x="114" y="1030"/>
                    </a:lnTo>
                    <a:lnTo>
                      <a:pt x="128" y="1000"/>
                    </a:lnTo>
                    <a:lnTo>
                      <a:pt x="140" y="968"/>
                    </a:lnTo>
                    <a:lnTo>
                      <a:pt x="152" y="932"/>
                    </a:lnTo>
                    <a:lnTo>
                      <a:pt x="160" y="896"/>
                    </a:lnTo>
                    <a:lnTo>
                      <a:pt x="168" y="858"/>
                    </a:lnTo>
                    <a:lnTo>
                      <a:pt x="178" y="782"/>
                    </a:lnTo>
                    <a:lnTo>
                      <a:pt x="188" y="708"/>
                    </a:lnTo>
                    <a:lnTo>
                      <a:pt x="196" y="642"/>
                    </a:lnTo>
                    <a:lnTo>
                      <a:pt x="206" y="584"/>
                    </a:lnTo>
                    <a:lnTo>
                      <a:pt x="224" y="508"/>
                    </a:lnTo>
                    <a:lnTo>
                      <a:pt x="242" y="436"/>
                    </a:lnTo>
                    <a:lnTo>
                      <a:pt x="262" y="366"/>
                    </a:lnTo>
                    <a:lnTo>
                      <a:pt x="278" y="296"/>
                    </a:lnTo>
                    <a:lnTo>
                      <a:pt x="284" y="260"/>
                    </a:lnTo>
                    <a:lnTo>
                      <a:pt x="290" y="226"/>
                    </a:lnTo>
                    <a:lnTo>
                      <a:pt x="296" y="190"/>
                    </a:lnTo>
                    <a:lnTo>
                      <a:pt x="298" y="154"/>
                    </a:lnTo>
                    <a:lnTo>
                      <a:pt x="300" y="118"/>
                    </a:lnTo>
                    <a:lnTo>
                      <a:pt x="298" y="80"/>
                    </a:lnTo>
                    <a:lnTo>
                      <a:pt x="296" y="40"/>
                    </a:lnTo>
                    <a:lnTo>
                      <a:pt x="290" y="2"/>
                    </a:lnTo>
                    <a:lnTo>
                      <a:pt x="280" y="0"/>
                    </a:lnTo>
                    <a:lnTo>
                      <a:pt x="270" y="2"/>
                    </a:lnTo>
                    <a:lnTo>
                      <a:pt x="258" y="4"/>
                    </a:lnTo>
                    <a:lnTo>
                      <a:pt x="248" y="8"/>
                    </a:lnTo>
                    <a:lnTo>
                      <a:pt x="224" y="18"/>
                    </a:lnTo>
                    <a:lnTo>
                      <a:pt x="204" y="34"/>
                    </a:lnTo>
                    <a:lnTo>
                      <a:pt x="186" y="52"/>
                    </a:lnTo>
                    <a:lnTo>
                      <a:pt x="180" y="64"/>
                    </a:lnTo>
                    <a:lnTo>
                      <a:pt x="174" y="74"/>
                    </a:lnTo>
                    <a:lnTo>
                      <a:pt x="168" y="84"/>
                    </a:lnTo>
                    <a:lnTo>
                      <a:pt x="166" y="96"/>
                    </a:lnTo>
                    <a:lnTo>
                      <a:pt x="166" y="106"/>
                    </a:lnTo>
                    <a:lnTo>
                      <a:pt x="166" y="11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72" name="Freeform 63"/>
              <p:cNvSpPr>
                <a:spLocks/>
              </p:cNvSpPr>
              <p:nvPr userDrawn="1"/>
            </p:nvSpPr>
            <p:spPr bwMode="auto">
              <a:xfrm>
                <a:off x="1015" y="34"/>
                <a:ext cx="260" cy="1100"/>
              </a:xfrm>
              <a:custGeom>
                <a:avLst/>
                <a:gdLst>
                  <a:gd name="T0" fmla="*/ 270 w 252"/>
                  <a:gd name="T1" fmla="*/ 146 h 1102"/>
                  <a:gd name="T2" fmla="*/ 246 w 252"/>
                  <a:gd name="T3" fmla="*/ 216 h 1102"/>
                  <a:gd name="T4" fmla="*/ 125 w 252"/>
                  <a:gd name="T5" fmla="*/ 470 h 1102"/>
                  <a:gd name="T6" fmla="*/ 60 w 252"/>
                  <a:gd name="T7" fmla="*/ 636 h 1102"/>
                  <a:gd name="T8" fmla="*/ 8 w 252"/>
                  <a:gd name="T9" fmla="*/ 798 h 1102"/>
                  <a:gd name="T10" fmla="*/ 0 w 252"/>
                  <a:gd name="T11" fmla="*/ 886 h 1102"/>
                  <a:gd name="T12" fmla="*/ 2 w 252"/>
                  <a:gd name="T13" fmla="*/ 948 h 1102"/>
                  <a:gd name="T14" fmla="*/ 10 w 252"/>
                  <a:gd name="T15" fmla="*/ 998 h 1102"/>
                  <a:gd name="T16" fmla="*/ 46 w 252"/>
                  <a:gd name="T17" fmla="*/ 1036 h 1102"/>
                  <a:gd name="T18" fmla="*/ 76 w 252"/>
                  <a:gd name="T19" fmla="*/ 1054 h 1102"/>
                  <a:gd name="T20" fmla="*/ 107 w 252"/>
                  <a:gd name="T21" fmla="*/ 1060 h 1102"/>
                  <a:gd name="T22" fmla="*/ 121 w 252"/>
                  <a:gd name="T23" fmla="*/ 1062 h 1102"/>
                  <a:gd name="T24" fmla="*/ 174 w 252"/>
                  <a:gd name="T25" fmla="*/ 982 h 1102"/>
                  <a:gd name="T26" fmla="*/ 210 w 252"/>
                  <a:gd name="T27" fmla="*/ 900 h 1102"/>
                  <a:gd name="T28" fmla="*/ 228 w 252"/>
                  <a:gd name="T29" fmla="*/ 820 h 1102"/>
                  <a:gd name="T30" fmla="*/ 242 w 252"/>
                  <a:gd name="T31" fmla="*/ 748 h 1102"/>
                  <a:gd name="T32" fmla="*/ 283 w 252"/>
                  <a:gd name="T33" fmla="*/ 572 h 1102"/>
                  <a:gd name="T34" fmla="*/ 343 w 252"/>
                  <a:gd name="T35" fmla="*/ 396 h 1102"/>
                  <a:gd name="T36" fmla="*/ 362 w 252"/>
                  <a:gd name="T37" fmla="*/ 358 h 1102"/>
                  <a:gd name="T38" fmla="*/ 433 w 252"/>
                  <a:gd name="T39" fmla="*/ 248 h 1102"/>
                  <a:gd name="T40" fmla="*/ 468 w 252"/>
                  <a:gd name="T41" fmla="*/ 158 h 1102"/>
                  <a:gd name="T42" fmla="*/ 472 w 252"/>
                  <a:gd name="T43" fmla="*/ 116 h 1102"/>
                  <a:gd name="T44" fmla="*/ 459 w 252"/>
                  <a:gd name="T45" fmla="*/ 76 h 1102"/>
                  <a:gd name="T46" fmla="*/ 454 w 252"/>
                  <a:gd name="T47" fmla="*/ 58 h 1102"/>
                  <a:gd name="T48" fmla="*/ 421 w 252"/>
                  <a:gd name="T49" fmla="*/ 24 h 1102"/>
                  <a:gd name="T50" fmla="*/ 389 w 252"/>
                  <a:gd name="T51" fmla="*/ 6 h 1102"/>
                  <a:gd name="T52" fmla="*/ 362 w 252"/>
                  <a:gd name="T53" fmla="*/ 0 h 1102"/>
                  <a:gd name="T54" fmla="*/ 330 w 252"/>
                  <a:gd name="T55" fmla="*/ 0 h 1102"/>
                  <a:gd name="T56" fmla="*/ 293 w 252"/>
                  <a:gd name="T57" fmla="*/ 8 h 1102"/>
                  <a:gd name="T58" fmla="*/ 273 w 252"/>
                  <a:gd name="T59" fmla="*/ 14 h 1102"/>
                  <a:gd name="T60" fmla="*/ 254 w 252"/>
                  <a:gd name="T61" fmla="*/ 28 h 1102"/>
                  <a:gd name="T62" fmla="*/ 228 w 252"/>
                  <a:gd name="T63" fmla="*/ 62 h 1102"/>
                  <a:gd name="T64" fmla="*/ 224 w 252"/>
                  <a:gd name="T65" fmla="*/ 104 h 1102"/>
                  <a:gd name="T66" fmla="*/ 228 w 252"/>
                  <a:gd name="T67" fmla="*/ 160 h 1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2" h="1102">
                    <a:moveTo>
                      <a:pt x="144" y="146"/>
                    </a:moveTo>
                    <a:lnTo>
                      <a:pt x="144" y="146"/>
                    </a:lnTo>
                    <a:lnTo>
                      <a:pt x="140" y="174"/>
                    </a:lnTo>
                    <a:lnTo>
                      <a:pt x="132" y="216"/>
                    </a:lnTo>
                    <a:lnTo>
                      <a:pt x="104" y="338"/>
                    </a:lnTo>
                    <a:lnTo>
                      <a:pt x="68" y="490"/>
                    </a:lnTo>
                    <a:lnTo>
                      <a:pt x="50" y="572"/>
                    </a:lnTo>
                    <a:lnTo>
                      <a:pt x="34" y="656"/>
                    </a:lnTo>
                    <a:lnTo>
                      <a:pt x="20" y="738"/>
                    </a:lnTo>
                    <a:lnTo>
                      <a:pt x="8" y="818"/>
                    </a:lnTo>
                    <a:lnTo>
                      <a:pt x="2" y="892"/>
                    </a:lnTo>
                    <a:lnTo>
                      <a:pt x="0" y="926"/>
                    </a:lnTo>
                    <a:lnTo>
                      <a:pt x="0" y="958"/>
                    </a:lnTo>
                    <a:lnTo>
                      <a:pt x="2" y="988"/>
                    </a:lnTo>
                    <a:lnTo>
                      <a:pt x="4" y="1014"/>
                    </a:lnTo>
                    <a:lnTo>
                      <a:pt x="10" y="1038"/>
                    </a:lnTo>
                    <a:lnTo>
                      <a:pt x="16" y="1060"/>
                    </a:lnTo>
                    <a:lnTo>
                      <a:pt x="26" y="1076"/>
                    </a:lnTo>
                    <a:lnTo>
                      <a:pt x="36" y="1090"/>
                    </a:lnTo>
                    <a:lnTo>
                      <a:pt x="42" y="1094"/>
                    </a:lnTo>
                    <a:lnTo>
                      <a:pt x="50" y="1098"/>
                    </a:lnTo>
                    <a:lnTo>
                      <a:pt x="58" y="1100"/>
                    </a:lnTo>
                    <a:lnTo>
                      <a:pt x="66" y="1102"/>
                    </a:lnTo>
                    <a:lnTo>
                      <a:pt x="82" y="1064"/>
                    </a:lnTo>
                    <a:lnTo>
                      <a:pt x="94" y="1022"/>
                    </a:lnTo>
                    <a:lnTo>
                      <a:pt x="104" y="982"/>
                    </a:lnTo>
                    <a:lnTo>
                      <a:pt x="112" y="940"/>
                    </a:lnTo>
                    <a:lnTo>
                      <a:pt x="118" y="896"/>
                    </a:lnTo>
                    <a:lnTo>
                      <a:pt x="122" y="854"/>
                    </a:lnTo>
                    <a:lnTo>
                      <a:pt x="130" y="768"/>
                    </a:lnTo>
                    <a:lnTo>
                      <a:pt x="138" y="680"/>
                    </a:lnTo>
                    <a:lnTo>
                      <a:pt x="152" y="592"/>
                    </a:lnTo>
                    <a:lnTo>
                      <a:pt x="166" y="504"/>
                    </a:lnTo>
                    <a:lnTo>
                      <a:pt x="184" y="416"/>
                    </a:lnTo>
                    <a:lnTo>
                      <a:pt x="194" y="378"/>
                    </a:lnTo>
                    <a:lnTo>
                      <a:pt x="206" y="336"/>
                    </a:lnTo>
                    <a:lnTo>
                      <a:pt x="232" y="248"/>
                    </a:lnTo>
                    <a:lnTo>
                      <a:pt x="242" y="202"/>
                    </a:lnTo>
                    <a:lnTo>
                      <a:pt x="250" y="158"/>
                    </a:lnTo>
                    <a:lnTo>
                      <a:pt x="252" y="136"/>
                    </a:lnTo>
                    <a:lnTo>
                      <a:pt x="252" y="116"/>
                    </a:lnTo>
                    <a:lnTo>
                      <a:pt x="250" y="96"/>
                    </a:lnTo>
                    <a:lnTo>
                      <a:pt x="246" y="76"/>
                    </a:lnTo>
                    <a:lnTo>
                      <a:pt x="242" y="58"/>
                    </a:lnTo>
                    <a:lnTo>
                      <a:pt x="234" y="40"/>
                    </a:lnTo>
                    <a:lnTo>
                      <a:pt x="226" y="24"/>
                    </a:lnTo>
                    <a:lnTo>
                      <a:pt x="214" y="12"/>
                    </a:lnTo>
                    <a:lnTo>
                      <a:pt x="208" y="6"/>
                    </a:lnTo>
                    <a:lnTo>
                      <a:pt x="202" y="2"/>
                    </a:lnTo>
                    <a:lnTo>
                      <a:pt x="194" y="0"/>
                    </a:lnTo>
                    <a:lnTo>
                      <a:pt x="186" y="0"/>
                    </a:lnTo>
                    <a:lnTo>
                      <a:pt x="176" y="0"/>
                    </a:lnTo>
                    <a:lnTo>
                      <a:pt x="168" y="2"/>
                    </a:lnTo>
                    <a:lnTo>
                      <a:pt x="158" y="8"/>
                    </a:lnTo>
                    <a:lnTo>
                      <a:pt x="146" y="14"/>
                    </a:lnTo>
                    <a:lnTo>
                      <a:pt x="140" y="20"/>
                    </a:lnTo>
                    <a:lnTo>
                      <a:pt x="136" y="28"/>
                    </a:lnTo>
                    <a:lnTo>
                      <a:pt x="128" y="44"/>
                    </a:lnTo>
                    <a:lnTo>
                      <a:pt x="122" y="62"/>
                    </a:lnTo>
                    <a:lnTo>
                      <a:pt x="120" y="84"/>
                    </a:lnTo>
                    <a:lnTo>
                      <a:pt x="120" y="104"/>
                    </a:lnTo>
                    <a:lnTo>
                      <a:pt x="120" y="126"/>
                    </a:lnTo>
                    <a:lnTo>
                      <a:pt x="122" y="160"/>
                    </a:lnTo>
                    <a:lnTo>
                      <a:pt x="144" y="1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73" name="Freeform 64"/>
              <p:cNvSpPr>
                <a:spLocks/>
              </p:cNvSpPr>
              <p:nvPr userDrawn="1"/>
            </p:nvSpPr>
            <p:spPr bwMode="auto">
              <a:xfrm>
                <a:off x="1015" y="34"/>
                <a:ext cx="260" cy="1100"/>
              </a:xfrm>
              <a:custGeom>
                <a:avLst/>
                <a:gdLst>
                  <a:gd name="T0" fmla="*/ 270 w 252"/>
                  <a:gd name="T1" fmla="*/ 146 h 1102"/>
                  <a:gd name="T2" fmla="*/ 246 w 252"/>
                  <a:gd name="T3" fmla="*/ 216 h 1102"/>
                  <a:gd name="T4" fmla="*/ 125 w 252"/>
                  <a:gd name="T5" fmla="*/ 470 h 1102"/>
                  <a:gd name="T6" fmla="*/ 60 w 252"/>
                  <a:gd name="T7" fmla="*/ 636 h 1102"/>
                  <a:gd name="T8" fmla="*/ 8 w 252"/>
                  <a:gd name="T9" fmla="*/ 798 h 1102"/>
                  <a:gd name="T10" fmla="*/ 0 w 252"/>
                  <a:gd name="T11" fmla="*/ 886 h 1102"/>
                  <a:gd name="T12" fmla="*/ 2 w 252"/>
                  <a:gd name="T13" fmla="*/ 948 h 1102"/>
                  <a:gd name="T14" fmla="*/ 10 w 252"/>
                  <a:gd name="T15" fmla="*/ 998 h 1102"/>
                  <a:gd name="T16" fmla="*/ 46 w 252"/>
                  <a:gd name="T17" fmla="*/ 1036 h 1102"/>
                  <a:gd name="T18" fmla="*/ 76 w 252"/>
                  <a:gd name="T19" fmla="*/ 1054 h 1102"/>
                  <a:gd name="T20" fmla="*/ 107 w 252"/>
                  <a:gd name="T21" fmla="*/ 1060 h 1102"/>
                  <a:gd name="T22" fmla="*/ 121 w 252"/>
                  <a:gd name="T23" fmla="*/ 1062 h 1102"/>
                  <a:gd name="T24" fmla="*/ 174 w 252"/>
                  <a:gd name="T25" fmla="*/ 982 h 1102"/>
                  <a:gd name="T26" fmla="*/ 210 w 252"/>
                  <a:gd name="T27" fmla="*/ 900 h 1102"/>
                  <a:gd name="T28" fmla="*/ 228 w 252"/>
                  <a:gd name="T29" fmla="*/ 820 h 1102"/>
                  <a:gd name="T30" fmla="*/ 242 w 252"/>
                  <a:gd name="T31" fmla="*/ 748 h 1102"/>
                  <a:gd name="T32" fmla="*/ 283 w 252"/>
                  <a:gd name="T33" fmla="*/ 572 h 1102"/>
                  <a:gd name="T34" fmla="*/ 343 w 252"/>
                  <a:gd name="T35" fmla="*/ 396 h 1102"/>
                  <a:gd name="T36" fmla="*/ 362 w 252"/>
                  <a:gd name="T37" fmla="*/ 358 h 1102"/>
                  <a:gd name="T38" fmla="*/ 433 w 252"/>
                  <a:gd name="T39" fmla="*/ 248 h 1102"/>
                  <a:gd name="T40" fmla="*/ 468 w 252"/>
                  <a:gd name="T41" fmla="*/ 158 h 1102"/>
                  <a:gd name="T42" fmla="*/ 472 w 252"/>
                  <a:gd name="T43" fmla="*/ 116 h 1102"/>
                  <a:gd name="T44" fmla="*/ 459 w 252"/>
                  <a:gd name="T45" fmla="*/ 76 h 1102"/>
                  <a:gd name="T46" fmla="*/ 454 w 252"/>
                  <a:gd name="T47" fmla="*/ 58 h 1102"/>
                  <a:gd name="T48" fmla="*/ 421 w 252"/>
                  <a:gd name="T49" fmla="*/ 24 h 1102"/>
                  <a:gd name="T50" fmla="*/ 389 w 252"/>
                  <a:gd name="T51" fmla="*/ 6 h 1102"/>
                  <a:gd name="T52" fmla="*/ 362 w 252"/>
                  <a:gd name="T53" fmla="*/ 0 h 1102"/>
                  <a:gd name="T54" fmla="*/ 330 w 252"/>
                  <a:gd name="T55" fmla="*/ 0 h 1102"/>
                  <a:gd name="T56" fmla="*/ 293 w 252"/>
                  <a:gd name="T57" fmla="*/ 8 h 1102"/>
                  <a:gd name="T58" fmla="*/ 273 w 252"/>
                  <a:gd name="T59" fmla="*/ 14 h 1102"/>
                  <a:gd name="T60" fmla="*/ 254 w 252"/>
                  <a:gd name="T61" fmla="*/ 28 h 1102"/>
                  <a:gd name="T62" fmla="*/ 228 w 252"/>
                  <a:gd name="T63" fmla="*/ 62 h 1102"/>
                  <a:gd name="T64" fmla="*/ 224 w 252"/>
                  <a:gd name="T65" fmla="*/ 104 h 1102"/>
                  <a:gd name="T66" fmla="*/ 228 w 252"/>
                  <a:gd name="T67" fmla="*/ 160 h 1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2" h="1102">
                    <a:moveTo>
                      <a:pt x="144" y="146"/>
                    </a:moveTo>
                    <a:lnTo>
                      <a:pt x="144" y="146"/>
                    </a:lnTo>
                    <a:lnTo>
                      <a:pt x="140" y="174"/>
                    </a:lnTo>
                    <a:lnTo>
                      <a:pt x="132" y="216"/>
                    </a:lnTo>
                    <a:lnTo>
                      <a:pt x="104" y="338"/>
                    </a:lnTo>
                    <a:lnTo>
                      <a:pt x="68" y="490"/>
                    </a:lnTo>
                    <a:lnTo>
                      <a:pt x="50" y="572"/>
                    </a:lnTo>
                    <a:lnTo>
                      <a:pt x="34" y="656"/>
                    </a:lnTo>
                    <a:lnTo>
                      <a:pt x="20" y="738"/>
                    </a:lnTo>
                    <a:lnTo>
                      <a:pt x="8" y="818"/>
                    </a:lnTo>
                    <a:lnTo>
                      <a:pt x="2" y="892"/>
                    </a:lnTo>
                    <a:lnTo>
                      <a:pt x="0" y="926"/>
                    </a:lnTo>
                    <a:lnTo>
                      <a:pt x="0" y="958"/>
                    </a:lnTo>
                    <a:lnTo>
                      <a:pt x="2" y="988"/>
                    </a:lnTo>
                    <a:lnTo>
                      <a:pt x="4" y="1014"/>
                    </a:lnTo>
                    <a:lnTo>
                      <a:pt x="10" y="1038"/>
                    </a:lnTo>
                    <a:lnTo>
                      <a:pt x="16" y="1060"/>
                    </a:lnTo>
                    <a:lnTo>
                      <a:pt x="26" y="1076"/>
                    </a:lnTo>
                    <a:lnTo>
                      <a:pt x="36" y="1090"/>
                    </a:lnTo>
                    <a:lnTo>
                      <a:pt x="42" y="1094"/>
                    </a:lnTo>
                    <a:lnTo>
                      <a:pt x="50" y="1098"/>
                    </a:lnTo>
                    <a:lnTo>
                      <a:pt x="58" y="1100"/>
                    </a:lnTo>
                    <a:lnTo>
                      <a:pt x="66" y="1102"/>
                    </a:lnTo>
                    <a:lnTo>
                      <a:pt x="82" y="1064"/>
                    </a:lnTo>
                    <a:lnTo>
                      <a:pt x="94" y="1022"/>
                    </a:lnTo>
                    <a:lnTo>
                      <a:pt x="104" y="982"/>
                    </a:lnTo>
                    <a:lnTo>
                      <a:pt x="112" y="940"/>
                    </a:lnTo>
                    <a:lnTo>
                      <a:pt x="118" y="896"/>
                    </a:lnTo>
                    <a:lnTo>
                      <a:pt x="122" y="854"/>
                    </a:lnTo>
                    <a:lnTo>
                      <a:pt x="130" y="768"/>
                    </a:lnTo>
                    <a:lnTo>
                      <a:pt x="138" y="680"/>
                    </a:lnTo>
                    <a:lnTo>
                      <a:pt x="152" y="592"/>
                    </a:lnTo>
                    <a:lnTo>
                      <a:pt x="166" y="504"/>
                    </a:lnTo>
                    <a:lnTo>
                      <a:pt x="184" y="416"/>
                    </a:lnTo>
                    <a:lnTo>
                      <a:pt x="194" y="378"/>
                    </a:lnTo>
                    <a:lnTo>
                      <a:pt x="206" y="336"/>
                    </a:lnTo>
                    <a:lnTo>
                      <a:pt x="232" y="248"/>
                    </a:lnTo>
                    <a:lnTo>
                      <a:pt x="242" y="202"/>
                    </a:lnTo>
                    <a:lnTo>
                      <a:pt x="250" y="158"/>
                    </a:lnTo>
                    <a:lnTo>
                      <a:pt x="252" y="136"/>
                    </a:lnTo>
                    <a:lnTo>
                      <a:pt x="252" y="116"/>
                    </a:lnTo>
                    <a:lnTo>
                      <a:pt x="250" y="96"/>
                    </a:lnTo>
                    <a:lnTo>
                      <a:pt x="246" y="76"/>
                    </a:lnTo>
                    <a:lnTo>
                      <a:pt x="242" y="58"/>
                    </a:lnTo>
                    <a:lnTo>
                      <a:pt x="234" y="40"/>
                    </a:lnTo>
                    <a:lnTo>
                      <a:pt x="226" y="24"/>
                    </a:lnTo>
                    <a:lnTo>
                      <a:pt x="214" y="12"/>
                    </a:lnTo>
                    <a:lnTo>
                      <a:pt x="208" y="6"/>
                    </a:lnTo>
                    <a:lnTo>
                      <a:pt x="202" y="2"/>
                    </a:lnTo>
                    <a:lnTo>
                      <a:pt x="194" y="0"/>
                    </a:lnTo>
                    <a:lnTo>
                      <a:pt x="186" y="0"/>
                    </a:lnTo>
                    <a:lnTo>
                      <a:pt x="176" y="0"/>
                    </a:lnTo>
                    <a:lnTo>
                      <a:pt x="168" y="2"/>
                    </a:lnTo>
                    <a:lnTo>
                      <a:pt x="158" y="8"/>
                    </a:lnTo>
                    <a:lnTo>
                      <a:pt x="146" y="14"/>
                    </a:lnTo>
                    <a:lnTo>
                      <a:pt x="140" y="20"/>
                    </a:lnTo>
                    <a:lnTo>
                      <a:pt x="136" y="28"/>
                    </a:lnTo>
                    <a:lnTo>
                      <a:pt x="128" y="44"/>
                    </a:lnTo>
                    <a:lnTo>
                      <a:pt x="122" y="62"/>
                    </a:lnTo>
                    <a:lnTo>
                      <a:pt x="120" y="84"/>
                    </a:lnTo>
                    <a:lnTo>
                      <a:pt x="120" y="104"/>
                    </a:lnTo>
                    <a:lnTo>
                      <a:pt x="120" y="126"/>
                    </a:lnTo>
                    <a:lnTo>
                      <a:pt x="122" y="16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74" name="Freeform 65"/>
              <p:cNvSpPr>
                <a:spLocks/>
              </p:cNvSpPr>
              <p:nvPr userDrawn="1"/>
            </p:nvSpPr>
            <p:spPr bwMode="auto">
              <a:xfrm>
                <a:off x="1435" y="314"/>
                <a:ext cx="260" cy="960"/>
              </a:xfrm>
              <a:custGeom>
                <a:avLst/>
                <a:gdLst>
                  <a:gd name="T0" fmla="*/ 94 w 262"/>
                  <a:gd name="T1" fmla="*/ 58 h 954"/>
                  <a:gd name="T2" fmla="*/ 94 w 262"/>
                  <a:gd name="T3" fmla="*/ 58 h 954"/>
                  <a:gd name="T4" fmla="*/ 92 w 262"/>
                  <a:gd name="T5" fmla="*/ 108 h 954"/>
                  <a:gd name="T6" fmla="*/ 86 w 262"/>
                  <a:gd name="T7" fmla="*/ 150 h 954"/>
                  <a:gd name="T8" fmla="*/ 65 w 262"/>
                  <a:gd name="T9" fmla="*/ 284 h 954"/>
                  <a:gd name="T10" fmla="*/ 56 w 262"/>
                  <a:gd name="T11" fmla="*/ 440 h 954"/>
                  <a:gd name="T12" fmla="*/ 28 w 262"/>
                  <a:gd name="T13" fmla="*/ 617 h 954"/>
                  <a:gd name="T14" fmla="*/ 16 w 262"/>
                  <a:gd name="T15" fmla="*/ 698 h 954"/>
                  <a:gd name="T16" fmla="*/ 8 w 262"/>
                  <a:gd name="T17" fmla="*/ 783 h 954"/>
                  <a:gd name="T18" fmla="*/ 2 w 262"/>
                  <a:gd name="T19" fmla="*/ 860 h 954"/>
                  <a:gd name="T20" fmla="*/ 0 w 262"/>
                  <a:gd name="T21" fmla="*/ 929 h 954"/>
                  <a:gd name="T22" fmla="*/ 0 w 262"/>
                  <a:gd name="T23" fmla="*/ 962 h 954"/>
                  <a:gd name="T24" fmla="*/ 2 w 262"/>
                  <a:gd name="T25" fmla="*/ 991 h 954"/>
                  <a:gd name="T26" fmla="*/ 6 w 262"/>
                  <a:gd name="T27" fmla="*/ 1014 h 954"/>
                  <a:gd name="T28" fmla="*/ 12 w 262"/>
                  <a:gd name="T29" fmla="*/ 1034 h 954"/>
                  <a:gd name="T30" fmla="*/ 18 w 262"/>
                  <a:gd name="T31" fmla="*/ 1050 h 954"/>
                  <a:gd name="T32" fmla="*/ 28 w 262"/>
                  <a:gd name="T33" fmla="*/ 1064 h 954"/>
                  <a:gd name="T34" fmla="*/ 38 w 262"/>
                  <a:gd name="T35" fmla="*/ 1073 h 954"/>
                  <a:gd name="T36" fmla="*/ 50 w 262"/>
                  <a:gd name="T37" fmla="*/ 1080 h 954"/>
                  <a:gd name="T38" fmla="*/ 50 w 262"/>
                  <a:gd name="T39" fmla="*/ 1080 h 954"/>
                  <a:gd name="T40" fmla="*/ 60 w 262"/>
                  <a:gd name="T41" fmla="*/ 1064 h 954"/>
                  <a:gd name="T42" fmla="*/ 65 w 262"/>
                  <a:gd name="T43" fmla="*/ 1045 h 954"/>
                  <a:gd name="T44" fmla="*/ 65 w 262"/>
                  <a:gd name="T45" fmla="*/ 1012 h 954"/>
                  <a:gd name="T46" fmla="*/ 72 w 262"/>
                  <a:gd name="T47" fmla="*/ 977 h 954"/>
                  <a:gd name="T48" fmla="*/ 80 w 262"/>
                  <a:gd name="T49" fmla="*/ 933 h 954"/>
                  <a:gd name="T50" fmla="*/ 92 w 262"/>
                  <a:gd name="T51" fmla="*/ 854 h 954"/>
                  <a:gd name="T52" fmla="*/ 104 w 262"/>
                  <a:gd name="T53" fmla="*/ 781 h 954"/>
                  <a:gd name="T54" fmla="*/ 104 w 262"/>
                  <a:gd name="T55" fmla="*/ 781 h 954"/>
                  <a:gd name="T56" fmla="*/ 136 w 262"/>
                  <a:gd name="T57" fmla="*/ 611 h 954"/>
                  <a:gd name="T58" fmla="*/ 150 w 262"/>
                  <a:gd name="T59" fmla="*/ 522 h 954"/>
                  <a:gd name="T60" fmla="*/ 164 w 262"/>
                  <a:gd name="T61" fmla="*/ 440 h 954"/>
                  <a:gd name="T62" fmla="*/ 164 w 262"/>
                  <a:gd name="T63" fmla="*/ 440 h 954"/>
                  <a:gd name="T64" fmla="*/ 172 w 262"/>
                  <a:gd name="T65" fmla="*/ 388 h 954"/>
                  <a:gd name="T66" fmla="*/ 180 w 262"/>
                  <a:gd name="T67" fmla="*/ 350 h 954"/>
                  <a:gd name="T68" fmla="*/ 192 w 262"/>
                  <a:gd name="T69" fmla="*/ 265 h 954"/>
                  <a:gd name="T70" fmla="*/ 200 w 262"/>
                  <a:gd name="T71" fmla="*/ 214 h 954"/>
                  <a:gd name="T72" fmla="*/ 210 w 262"/>
                  <a:gd name="T73" fmla="*/ 176 h 954"/>
                  <a:gd name="T74" fmla="*/ 218 w 262"/>
                  <a:gd name="T75" fmla="*/ 138 h 954"/>
                  <a:gd name="T76" fmla="*/ 222 w 262"/>
                  <a:gd name="T77" fmla="*/ 102 h 954"/>
                  <a:gd name="T78" fmla="*/ 222 w 262"/>
                  <a:gd name="T79" fmla="*/ 102 h 954"/>
                  <a:gd name="T80" fmla="*/ 222 w 262"/>
                  <a:gd name="T81" fmla="*/ 62 h 954"/>
                  <a:gd name="T82" fmla="*/ 220 w 262"/>
                  <a:gd name="T83" fmla="*/ 44 h 954"/>
                  <a:gd name="T84" fmla="*/ 214 w 262"/>
                  <a:gd name="T85" fmla="*/ 30 h 954"/>
                  <a:gd name="T86" fmla="*/ 204 w 262"/>
                  <a:gd name="T87" fmla="*/ 18 h 954"/>
                  <a:gd name="T88" fmla="*/ 195 w 262"/>
                  <a:gd name="T89" fmla="*/ 10 h 954"/>
                  <a:gd name="T90" fmla="*/ 189 w 262"/>
                  <a:gd name="T91" fmla="*/ 4 h 954"/>
                  <a:gd name="T92" fmla="*/ 182 w 262"/>
                  <a:gd name="T93" fmla="*/ 0 h 954"/>
                  <a:gd name="T94" fmla="*/ 174 w 262"/>
                  <a:gd name="T95" fmla="*/ 0 h 954"/>
                  <a:gd name="T96" fmla="*/ 160 w 262"/>
                  <a:gd name="T97" fmla="*/ 2 h 954"/>
                  <a:gd name="T98" fmla="*/ 146 w 262"/>
                  <a:gd name="T99" fmla="*/ 6 h 954"/>
                  <a:gd name="T100" fmla="*/ 134 w 262"/>
                  <a:gd name="T101" fmla="*/ 12 h 954"/>
                  <a:gd name="T102" fmla="*/ 122 w 262"/>
                  <a:gd name="T103" fmla="*/ 22 h 954"/>
                  <a:gd name="T104" fmla="*/ 112 w 262"/>
                  <a:gd name="T105" fmla="*/ 32 h 954"/>
                  <a:gd name="T106" fmla="*/ 104 w 262"/>
                  <a:gd name="T107" fmla="*/ 44 h 954"/>
                  <a:gd name="T108" fmla="*/ 98 w 262"/>
                  <a:gd name="T109" fmla="*/ 58 h 954"/>
                  <a:gd name="T110" fmla="*/ 94 w 262"/>
                  <a:gd name="T111" fmla="*/ 74 h 954"/>
                  <a:gd name="T112" fmla="*/ 94 w 262"/>
                  <a:gd name="T113" fmla="*/ 58 h 95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62" h="954">
                    <a:moveTo>
                      <a:pt x="114" y="58"/>
                    </a:moveTo>
                    <a:lnTo>
                      <a:pt x="114" y="58"/>
                    </a:lnTo>
                    <a:lnTo>
                      <a:pt x="112" y="88"/>
                    </a:lnTo>
                    <a:lnTo>
                      <a:pt x="106" y="130"/>
                    </a:lnTo>
                    <a:lnTo>
                      <a:pt x="84" y="244"/>
                    </a:lnTo>
                    <a:lnTo>
                      <a:pt x="56" y="386"/>
                    </a:lnTo>
                    <a:lnTo>
                      <a:pt x="28" y="542"/>
                    </a:lnTo>
                    <a:lnTo>
                      <a:pt x="16" y="618"/>
                    </a:lnTo>
                    <a:lnTo>
                      <a:pt x="8" y="690"/>
                    </a:lnTo>
                    <a:lnTo>
                      <a:pt x="2" y="760"/>
                    </a:lnTo>
                    <a:lnTo>
                      <a:pt x="0" y="820"/>
                    </a:lnTo>
                    <a:lnTo>
                      <a:pt x="0" y="848"/>
                    </a:lnTo>
                    <a:lnTo>
                      <a:pt x="2" y="872"/>
                    </a:lnTo>
                    <a:lnTo>
                      <a:pt x="6" y="894"/>
                    </a:lnTo>
                    <a:lnTo>
                      <a:pt x="12" y="914"/>
                    </a:lnTo>
                    <a:lnTo>
                      <a:pt x="18" y="928"/>
                    </a:lnTo>
                    <a:lnTo>
                      <a:pt x="28" y="940"/>
                    </a:lnTo>
                    <a:lnTo>
                      <a:pt x="38" y="948"/>
                    </a:lnTo>
                    <a:lnTo>
                      <a:pt x="50" y="954"/>
                    </a:lnTo>
                    <a:lnTo>
                      <a:pt x="60" y="940"/>
                    </a:lnTo>
                    <a:lnTo>
                      <a:pt x="68" y="924"/>
                    </a:lnTo>
                    <a:lnTo>
                      <a:pt x="82" y="892"/>
                    </a:lnTo>
                    <a:lnTo>
                      <a:pt x="92" y="860"/>
                    </a:lnTo>
                    <a:lnTo>
                      <a:pt x="100" y="824"/>
                    </a:lnTo>
                    <a:lnTo>
                      <a:pt x="112" y="754"/>
                    </a:lnTo>
                    <a:lnTo>
                      <a:pt x="124" y="688"/>
                    </a:lnTo>
                    <a:lnTo>
                      <a:pt x="156" y="538"/>
                    </a:lnTo>
                    <a:lnTo>
                      <a:pt x="170" y="462"/>
                    </a:lnTo>
                    <a:lnTo>
                      <a:pt x="184" y="386"/>
                    </a:lnTo>
                    <a:lnTo>
                      <a:pt x="192" y="348"/>
                    </a:lnTo>
                    <a:lnTo>
                      <a:pt x="204" y="310"/>
                    </a:lnTo>
                    <a:lnTo>
                      <a:pt x="228" y="232"/>
                    </a:lnTo>
                    <a:lnTo>
                      <a:pt x="240" y="194"/>
                    </a:lnTo>
                    <a:lnTo>
                      <a:pt x="250" y="156"/>
                    </a:lnTo>
                    <a:lnTo>
                      <a:pt x="258" y="118"/>
                    </a:lnTo>
                    <a:lnTo>
                      <a:pt x="262" y="82"/>
                    </a:lnTo>
                    <a:lnTo>
                      <a:pt x="262" y="62"/>
                    </a:lnTo>
                    <a:lnTo>
                      <a:pt x="260" y="44"/>
                    </a:lnTo>
                    <a:lnTo>
                      <a:pt x="254" y="30"/>
                    </a:lnTo>
                    <a:lnTo>
                      <a:pt x="244" y="18"/>
                    </a:lnTo>
                    <a:lnTo>
                      <a:pt x="234" y="10"/>
                    </a:lnTo>
                    <a:lnTo>
                      <a:pt x="222" y="4"/>
                    </a:lnTo>
                    <a:lnTo>
                      <a:pt x="208" y="0"/>
                    </a:lnTo>
                    <a:lnTo>
                      <a:pt x="194" y="0"/>
                    </a:lnTo>
                    <a:lnTo>
                      <a:pt x="180" y="2"/>
                    </a:lnTo>
                    <a:lnTo>
                      <a:pt x="166" y="6"/>
                    </a:lnTo>
                    <a:lnTo>
                      <a:pt x="154" y="12"/>
                    </a:lnTo>
                    <a:lnTo>
                      <a:pt x="142" y="22"/>
                    </a:lnTo>
                    <a:lnTo>
                      <a:pt x="132" y="32"/>
                    </a:lnTo>
                    <a:lnTo>
                      <a:pt x="124" y="44"/>
                    </a:lnTo>
                    <a:lnTo>
                      <a:pt x="118" y="58"/>
                    </a:lnTo>
                    <a:lnTo>
                      <a:pt x="114" y="74"/>
                    </a:lnTo>
                    <a:lnTo>
                      <a:pt x="114" y="5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75" name="Freeform 66"/>
              <p:cNvSpPr>
                <a:spLocks/>
              </p:cNvSpPr>
              <p:nvPr userDrawn="1"/>
            </p:nvSpPr>
            <p:spPr bwMode="auto">
              <a:xfrm>
                <a:off x="1435" y="314"/>
                <a:ext cx="260" cy="960"/>
              </a:xfrm>
              <a:custGeom>
                <a:avLst/>
                <a:gdLst>
                  <a:gd name="T0" fmla="*/ 94 w 262"/>
                  <a:gd name="T1" fmla="*/ 58 h 954"/>
                  <a:gd name="T2" fmla="*/ 94 w 262"/>
                  <a:gd name="T3" fmla="*/ 58 h 954"/>
                  <a:gd name="T4" fmla="*/ 92 w 262"/>
                  <a:gd name="T5" fmla="*/ 108 h 954"/>
                  <a:gd name="T6" fmla="*/ 86 w 262"/>
                  <a:gd name="T7" fmla="*/ 150 h 954"/>
                  <a:gd name="T8" fmla="*/ 65 w 262"/>
                  <a:gd name="T9" fmla="*/ 284 h 954"/>
                  <a:gd name="T10" fmla="*/ 56 w 262"/>
                  <a:gd name="T11" fmla="*/ 440 h 954"/>
                  <a:gd name="T12" fmla="*/ 28 w 262"/>
                  <a:gd name="T13" fmla="*/ 617 h 954"/>
                  <a:gd name="T14" fmla="*/ 16 w 262"/>
                  <a:gd name="T15" fmla="*/ 698 h 954"/>
                  <a:gd name="T16" fmla="*/ 8 w 262"/>
                  <a:gd name="T17" fmla="*/ 783 h 954"/>
                  <a:gd name="T18" fmla="*/ 2 w 262"/>
                  <a:gd name="T19" fmla="*/ 860 h 954"/>
                  <a:gd name="T20" fmla="*/ 0 w 262"/>
                  <a:gd name="T21" fmla="*/ 929 h 954"/>
                  <a:gd name="T22" fmla="*/ 0 w 262"/>
                  <a:gd name="T23" fmla="*/ 962 h 954"/>
                  <a:gd name="T24" fmla="*/ 2 w 262"/>
                  <a:gd name="T25" fmla="*/ 991 h 954"/>
                  <a:gd name="T26" fmla="*/ 6 w 262"/>
                  <a:gd name="T27" fmla="*/ 1014 h 954"/>
                  <a:gd name="T28" fmla="*/ 12 w 262"/>
                  <a:gd name="T29" fmla="*/ 1034 h 954"/>
                  <a:gd name="T30" fmla="*/ 18 w 262"/>
                  <a:gd name="T31" fmla="*/ 1050 h 954"/>
                  <a:gd name="T32" fmla="*/ 28 w 262"/>
                  <a:gd name="T33" fmla="*/ 1064 h 954"/>
                  <a:gd name="T34" fmla="*/ 38 w 262"/>
                  <a:gd name="T35" fmla="*/ 1073 h 954"/>
                  <a:gd name="T36" fmla="*/ 50 w 262"/>
                  <a:gd name="T37" fmla="*/ 1080 h 954"/>
                  <a:gd name="T38" fmla="*/ 50 w 262"/>
                  <a:gd name="T39" fmla="*/ 1080 h 954"/>
                  <a:gd name="T40" fmla="*/ 60 w 262"/>
                  <a:gd name="T41" fmla="*/ 1064 h 954"/>
                  <a:gd name="T42" fmla="*/ 65 w 262"/>
                  <a:gd name="T43" fmla="*/ 1045 h 954"/>
                  <a:gd name="T44" fmla="*/ 65 w 262"/>
                  <a:gd name="T45" fmla="*/ 1012 h 954"/>
                  <a:gd name="T46" fmla="*/ 72 w 262"/>
                  <a:gd name="T47" fmla="*/ 977 h 954"/>
                  <a:gd name="T48" fmla="*/ 80 w 262"/>
                  <a:gd name="T49" fmla="*/ 933 h 954"/>
                  <a:gd name="T50" fmla="*/ 92 w 262"/>
                  <a:gd name="T51" fmla="*/ 854 h 954"/>
                  <a:gd name="T52" fmla="*/ 104 w 262"/>
                  <a:gd name="T53" fmla="*/ 781 h 954"/>
                  <a:gd name="T54" fmla="*/ 104 w 262"/>
                  <a:gd name="T55" fmla="*/ 781 h 954"/>
                  <a:gd name="T56" fmla="*/ 136 w 262"/>
                  <a:gd name="T57" fmla="*/ 611 h 954"/>
                  <a:gd name="T58" fmla="*/ 150 w 262"/>
                  <a:gd name="T59" fmla="*/ 522 h 954"/>
                  <a:gd name="T60" fmla="*/ 164 w 262"/>
                  <a:gd name="T61" fmla="*/ 440 h 954"/>
                  <a:gd name="T62" fmla="*/ 164 w 262"/>
                  <a:gd name="T63" fmla="*/ 440 h 954"/>
                  <a:gd name="T64" fmla="*/ 172 w 262"/>
                  <a:gd name="T65" fmla="*/ 388 h 954"/>
                  <a:gd name="T66" fmla="*/ 180 w 262"/>
                  <a:gd name="T67" fmla="*/ 350 h 954"/>
                  <a:gd name="T68" fmla="*/ 192 w 262"/>
                  <a:gd name="T69" fmla="*/ 265 h 954"/>
                  <a:gd name="T70" fmla="*/ 200 w 262"/>
                  <a:gd name="T71" fmla="*/ 214 h 954"/>
                  <a:gd name="T72" fmla="*/ 210 w 262"/>
                  <a:gd name="T73" fmla="*/ 176 h 954"/>
                  <a:gd name="T74" fmla="*/ 218 w 262"/>
                  <a:gd name="T75" fmla="*/ 138 h 954"/>
                  <a:gd name="T76" fmla="*/ 222 w 262"/>
                  <a:gd name="T77" fmla="*/ 102 h 954"/>
                  <a:gd name="T78" fmla="*/ 222 w 262"/>
                  <a:gd name="T79" fmla="*/ 102 h 954"/>
                  <a:gd name="T80" fmla="*/ 222 w 262"/>
                  <a:gd name="T81" fmla="*/ 62 h 954"/>
                  <a:gd name="T82" fmla="*/ 220 w 262"/>
                  <a:gd name="T83" fmla="*/ 44 h 954"/>
                  <a:gd name="T84" fmla="*/ 214 w 262"/>
                  <a:gd name="T85" fmla="*/ 30 h 954"/>
                  <a:gd name="T86" fmla="*/ 204 w 262"/>
                  <a:gd name="T87" fmla="*/ 18 h 954"/>
                  <a:gd name="T88" fmla="*/ 195 w 262"/>
                  <a:gd name="T89" fmla="*/ 10 h 954"/>
                  <a:gd name="T90" fmla="*/ 189 w 262"/>
                  <a:gd name="T91" fmla="*/ 4 h 954"/>
                  <a:gd name="T92" fmla="*/ 182 w 262"/>
                  <a:gd name="T93" fmla="*/ 0 h 954"/>
                  <a:gd name="T94" fmla="*/ 174 w 262"/>
                  <a:gd name="T95" fmla="*/ 0 h 954"/>
                  <a:gd name="T96" fmla="*/ 160 w 262"/>
                  <a:gd name="T97" fmla="*/ 2 h 954"/>
                  <a:gd name="T98" fmla="*/ 146 w 262"/>
                  <a:gd name="T99" fmla="*/ 6 h 954"/>
                  <a:gd name="T100" fmla="*/ 134 w 262"/>
                  <a:gd name="T101" fmla="*/ 12 h 954"/>
                  <a:gd name="T102" fmla="*/ 122 w 262"/>
                  <a:gd name="T103" fmla="*/ 22 h 954"/>
                  <a:gd name="T104" fmla="*/ 112 w 262"/>
                  <a:gd name="T105" fmla="*/ 32 h 954"/>
                  <a:gd name="T106" fmla="*/ 104 w 262"/>
                  <a:gd name="T107" fmla="*/ 44 h 954"/>
                  <a:gd name="T108" fmla="*/ 98 w 262"/>
                  <a:gd name="T109" fmla="*/ 58 h 954"/>
                  <a:gd name="T110" fmla="*/ 94 w 262"/>
                  <a:gd name="T111" fmla="*/ 74 h 9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2" h="954">
                    <a:moveTo>
                      <a:pt x="114" y="58"/>
                    </a:moveTo>
                    <a:lnTo>
                      <a:pt x="114" y="58"/>
                    </a:lnTo>
                    <a:lnTo>
                      <a:pt x="112" y="88"/>
                    </a:lnTo>
                    <a:lnTo>
                      <a:pt x="106" y="130"/>
                    </a:lnTo>
                    <a:lnTo>
                      <a:pt x="84" y="244"/>
                    </a:lnTo>
                    <a:lnTo>
                      <a:pt x="56" y="386"/>
                    </a:lnTo>
                    <a:lnTo>
                      <a:pt x="28" y="542"/>
                    </a:lnTo>
                    <a:lnTo>
                      <a:pt x="16" y="618"/>
                    </a:lnTo>
                    <a:lnTo>
                      <a:pt x="8" y="690"/>
                    </a:lnTo>
                    <a:lnTo>
                      <a:pt x="2" y="760"/>
                    </a:lnTo>
                    <a:lnTo>
                      <a:pt x="0" y="820"/>
                    </a:lnTo>
                    <a:lnTo>
                      <a:pt x="0" y="848"/>
                    </a:lnTo>
                    <a:lnTo>
                      <a:pt x="2" y="872"/>
                    </a:lnTo>
                    <a:lnTo>
                      <a:pt x="6" y="894"/>
                    </a:lnTo>
                    <a:lnTo>
                      <a:pt x="12" y="914"/>
                    </a:lnTo>
                    <a:lnTo>
                      <a:pt x="18" y="928"/>
                    </a:lnTo>
                    <a:lnTo>
                      <a:pt x="28" y="940"/>
                    </a:lnTo>
                    <a:lnTo>
                      <a:pt x="38" y="948"/>
                    </a:lnTo>
                    <a:lnTo>
                      <a:pt x="50" y="954"/>
                    </a:lnTo>
                    <a:lnTo>
                      <a:pt x="60" y="940"/>
                    </a:lnTo>
                    <a:lnTo>
                      <a:pt x="68" y="924"/>
                    </a:lnTo>
                    <a:lnTo>
                      <a:pt x="82" y="892"/>
                    </a:lnTo>
                    <a:lnTo>
                      <a:pt x="92" y="860"/>
                    </a:lnTo>
                    <a:lnTo>
                      <a:pt x="100" y="824"/>
                    </a:lnTo>
                    <a:lnTo>
                      <a:pt x="112" y="754"/>
                    </a:lnTo>
                    <a:lnTo>
                      <a:pt x="124" y="688"/>
                    </a:lnTo>
                    <a:lnTo>
                      <a:pt x="156" y="538"/>
                    </a:lnTo>
                    <a:lnTo>
                      <a:pt x="170" y="462"/>
                    </a:lnTo>
                    <a:lnTo>
                      <a:pt x="184" y="386"/>
                    </a:lnTo>
                    <a:lnTo>
                      <a:pt x="192" y="348"/>
                    </a:lnTo>
                    <a:lnTo>
                      <a:pt x="204" y="310"/>
                    </a:lnTo>
                    <a:lnTo>
                      <a:pt x="228" y="232"/>
                    </a:lnTo>
                    <a:lnTo>
                      <a:pt x="240" y="194"/>
                    </a:lnTo>
                    <a:lnTo>
                      <a:pt x="250" y="156"/>
                    </a:lnTo>
                    <a:lnTo>
                      <a:pt x="258" y="118"/>
                    </a:lnTo>
                    <a:lnTo>
                      <a:pt x="262" y="82"/>
                    </a:lnTo>
                    <a:lnTo>
                      <a:pt x="262" y="62"/>
                    </a:lnTo>
                    <a:lnTo>
                      <a:pt x="260" y="44"/>
                    </a:lnTo>
                    <a:lnTo>
                      <a:pt x="254" y="30"/>
                    </a:lnTo>
                    <a:lnTo>
                      <a:pt x="244" y="18"/>
                    </a:lnTo>
                    <a:lnTo>
                      <a:pt x="234" y="10"/>
                    </a:lnTo>
                    <a:lnTo>
                      <a:pt x="222" y="4"/>
                    </a:lnTo>
                    <a:lnTo>
                      <a:pt x="208" y="0"/>
                    </a:lnTo>
                    <a:lnTo>
                      <a:pt x="194" y="0"/>
                    </a:lnTo>
                    <a:lnTo>
                      <a:pt x="180" y="2"/>
                    </a:lnTo>
                    <a:lnTo>
                      <a:pt x="166" y="6"/>
                    </a:lnTo>
                    <a:lnTo>
                      <a:pt x="154" y="12"/>
                    </a:lnTo>
                    <a:lnTo>
                      <a:pt x="142" y="22"/>
                    </a:lnTo>
                    <a:lnTo>
                      <a:pt x="132" y="32"/>
                    </a:lnTo>
                    <a:lnTo>
                      <a:pt x="124" y="44"/>
                    </a:lnTo>
                    <a:lnTo>
                      <a:pt x="118" y="58"/>
                    </a:lnTo>
                    <a:lnTo>
                      <a:pt x="114" y="7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76" name="Freeform 67"/>
              <p:cNvSpPr>
                <a:spLocks/>
              </p:cNvSpPr>
              <p:nvPr userDrawn="1"/>
            </p:nvSpPr>
            <p:spPr bwMode="auto">
              <a:xfrm>
                <a:off x="1755" y="494"/>
                <a:ext cx="300" cy="860"/>
              </a:xfrm>
              <a:custGeom>
                <a:avLst/>
                <a:gdLst>
                  <a:gd name="T0" fmla="*/ 267 w 294"/>
                  <a:gd name="T1" fmla="*/ 82 h 866"/>
                  <a:gd name="T2" fmla="*/ 267 w 294"/>
                  <a:gd name="T3" fmla="*/ 82 h 866"/>
                  <a:gd name="T4" fmla="*/ 222 w 294"/>
                  <a:gd name="T5" fmla="*/ 180 h 866"/>
                  <a:gd name="T6" fmla="*/ 180 w 294"/>
                  <a:gd name="T7" fmla="*/ 260 h 866"/>
                  <a:gd name="T8" fmla="*/ 133 w 294"/>
                  <a:gd name="T9" fmla="*/ 346 h 866"/>
                  <a:gd name="T10" fmla="*/ 86 w 294"/>
                  <a:gd name="T11" fmla="*/ 440 h 866"/>
                  <a:gd name="T12" fmla="*/ 86 w 294"/>
                  <a:gd name="T13" fmla="*/ 440 h 866"/>
                  <a:gd name="T14" fmla="*/ 56 w 294"/>
                  <a:gd name="T15" fmla="*/ 501 h 866"/>
                  <a:gd name="T16" fmla="*/ 22 w 294"/>
                  <a:gd name="T17" fmla="*/ 554 h 866"/>
                  <a:gd name="T18" fmla="*/ 10 w 294"/>
                  <a:gd name="T19" fmla="*/ 600 h 866"/>
                  <a:gd name="T20" fmla="*/ 4 w 294"/>
                  <a:gd name="T21" fmla="*/ 622 h 866"/>
                  <a:gd name="T22" fmla="*/ 0 w 294"/>
                  <a:gd name="T23" fmla="*/ 645 h 866"/>
                  <a:gd name="T24" fmla="*/ 0 w 294"/>
                  <a:gd name="T25" fmla="*/ 670 h 866"/>
                  <a:gd name="T26" fmla="*/ 0 w 294"/>
                  <a:gd name="T27" fmla="*/ 693 h 866"/>
                  <a:gd name="T28" fmla="*/ 2 w 294"/>
                  <a:gd name="T29" fmla="*/ 712 h 866"/>
                  <a:gd name="T30" fmla="*/ 8 w 294"/>
                  <a:gd name="T31" fmla="*/ 728 h 866"/>
                  <a:gd name="T32" fmla="*/ 18 w 294"/>
                  <a:gd name="T33" fmla="*/ 743 h 866"/>
                  <a:gd name="T34" fmla="*/ 24 w 294"/>
                  <a:gd name="T35" fmla="*/ 748 h 866"/>
                  <a:gd name="T36" fmla="*/ 50 w 294"/>
                  <a:gd name="T37" fmla="*/ 753 h 866"/>
                  <a:gd name="T38" fmla="*/ 50 w 294"/>
                  <a:gd name="T39" fmla="*/ 753 h 866"/>
                  <a:gd name="T40" fmla="*/ 66 w 294"/>
                  <a:gd name="T41" fmla="*/ 732 h 866"/>
                  <a:gd name="T42" fmla="*/ 90 w 294"/>
                  <a:gd name="T43" fmla="*/ 710 h 866"/>
                  <a:gd name="T44" fmla="*/ 114 w 294"/>
                  <a:gd name="T45" fmla="*/ 688 h 866"/>
                  <a:gd name="T46" fmla="*/ 127 w 294"/>
                  <a:gd name="T47" fmla="*/ 662 h 866"/>
                  <a:gd name="T48" fmla="*/ 154 w 294"/>
                  <a:gd name="T49" fmla="*/ 617 h 866"/>
                  <a:gd name="T50" fmla="*/ 180 w 294"/>
                  <a:gd name="T51" fmla="*/ 577 h 866"/>
                  <a:gd name="T52" fmla="*/ 198 w 294"/>
                  <a:gd name="T53" fmla="*/ 526 h 866"/>
                  <a:gd name="T54" fmla="*/ 214 w 294"/>
                  <a:gd name="T55" fmla="*/ 480 h 866"/>
                  <a:gd name="T56" fmla="*/ 232 w 294"/>
                  <a:gd name="T57" fmla="*/ 436 h 866"/>
                  <a:gd name="T58" fmla="*/ 256 w 294"/>
                  <a:gd name="T59" fmla="*/ 378 h 866"/>
                  <a:gd name="T60" fmla="*/ 256 w 294"/>
                  <a:gd name="T61" fmla="*/ 378 h 866"/>
                  <a:gd name="T62" fmla="*/ 278 w 294"/>
                  <a:gd name="T63" fmla="*/ 334 h 866"/>
                  <a:gd name="T64" fmla="*/ 302 w 294"/>
                  <a:gd name="T65" fmla="*/ 288 h 866"/>
                  <a:gd name="T66" fmla="*/ 356 w 294"/>
                  <a:gd name="T67" fmla="*/ 198 h 866"/>
                  <a:gd name="T68" fmla="*/ 379 w 294"/>
                  <a:gd name="T69" fmla="*/ 146 h 866"/>
                  <a:gd name="T70" fmla="*/ 405 w 294"/>
                  <a:gd name="T71" fmla="*/ 92 h 866"/>
                  <a:gd name="T72" fmla="*/ 426 w 294"/>
                  <a:gd name="T73" fmla="*/ 58 h 866"/>
                  <a:gd name="T74" fmla="*/ 439 w 294"/>
                  <a:gd name="T75" fmla="*/ 2 h 866"/>
                  <a:gd name="T76" fmla="*/ 439 w 294"/>
                  <a:gd name="T77" fmla="*/ 2 h 866"/>
                  <a:gd name="T78" fmla="*/ 421 w 294"/>
                  <a:gd name="T79" fmla="*/ 0 h 866"/>
                  <a:gd name="T80" fmla="*/ 405 w 294"/>
                  <a:gd name="T81" fmla="*/ 2 h 866"/>
                  <a:gd name="T82" fmla="*/ 389 w 294"/>
                  <a:gd name="T83" fmla="*/ 4 h 866"/>
                  <a:gd name="T84" fmla="*/ 377 w 294"/>
                  <a:gd name="T85" fmla="*/ 8 h 866"/>
                  <a:gd name="T86" fmla="*/ 364 w 294"/>
                  <a:gd name="T87" fmla="*/ 12 h 866"/>
                  <a:gd name="T88" fmla="*/ 354 w 294"/>
                  <a:gd name="T89" fmla="*/ 20 h 866"/>
                  <a:gd name="T90" fmla="*/ 336 w 294"/>
                  <a:gd name="T91" fmla="*/ 36 h 866"/>
                  <a:gd name="T92" fmla="*/ 316 w 294"/>
                  <a:gd name="T93" fmla="*/ 54 h 866"/>
                  <a:gd name="T94" fmla="*/ 304 w 294"/>
                  <a:gd name="T95" fmla="*/ 72 h 866"/>
                  <a:gd name="T96" fmla="*/ 290 w 294"/>
                  <a:gd name="T97" fmla="*/ 72 h 866"/>
                  <a:gd name="T98" fmla="*/ 278 w 294"/>
                  <a:gd name="T99" fmla="*/ 90 h 866"/>
                  <a:gd name="T100" fmla="*/ 267 w 294"/>
                  <a:gd name="T101" fmla="*/ 82 h 86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94" h="866">
                    <a:moveTo>
                      <a:pt x="178" y="102"/>
                    </a:moveTo>
                    <a:lnTo>
                      <a:pt x="178" y="102"/>
                    </a:lnTo>
                    <a:lnTo>
                      <a:pt x="150" y="200"/>
                    </a:lnTo>
                    <a:lnTo>
                      <a:pt x="120" y="300"/>
                    </a:lnTo>
                    <a:lnTo>
                      <a:pt x="90" y="400"/>
                    </a:lnTo>
                    <a:lnTo>
                      <a:pt x="60" y="500"/>
                    </a:lnTo>
                    <a:lnTo>
                      <a:pt x="36" y="580"/>
                    </a:lnTo>
                    <a:lnTo>
                      <a:pt x="22" y="634"/>
                    </a:lnTo>
                    <a:lnTo>
                      <a:pt x="10" y="688"/>
                    </a:lnTo>
                    <a:lnTo>
                      <a:pt x="4" y="716"/>
                    </a:lnTo>
                    <a:lnTo>
                      <a:pt x="0" y="744"/>
                    </a:lnTo>
                    <a:lnTo>
                      <a:pt x="0" y="770"/>
                    </a:lnTo>
                    <a:lnTo>
                      <a:pt x="0" y="794"/>
                    </a:lnTo>
                    <a:lnTo>
                      <a:pt x="2" y="816"/>
                    </a:lnTo>
                    <a:lnTo>
                      <a:pt x="8" y="836"/>
                    </a:lnTo>
                    <a:lnTo>
                      <a:pt x="18" y="854"/>
                    </a:lnTo>
                    <a:lnTo>
                      <a:pt x="24" y="860"/>
                    </a:lnTo>
                    <a:lnTo>
                      <a:pt x="30" y="866"/>
                    </a:lnTo>
                    <a:lnTo>
                      <a:pt x="46" y="840"/>
                    </a:lnTo>
                    <a:lnTo>
                      <a:pt x="62" y="814"/>
                    </a:lnTo>
                    <a:lnTo>
                      <a:pt x="74" y="788"/>
                    </a:lnTo>
                    <a:lnTo>
                      <a:pt x="86" y="762"/>
                    </a:lnTo>
                    <a:lnTo>
                      <a:pt x="104" y="710"/>
                    </a:lnTo>
                    <a:lnTo>
                      <a:pt x="120" y="660"/>
                    </a:lnTo>
                    <a:lnTo>
                      <a:pt x="132" y="606"/>
                    </a:lnTo>
                    <a:lnTo>
                      <a:pt x="144" y="552"/>
                    </a:lnTo>
                    <a:lnTo>
                      <a:pt x="156" y="496"/>
                    </a:lnTo>
                    <a:lnTo>
                      <a:pt x="170" y="438"/>
                    </a:lnTo>
                    <a:lnTo>
                      <a:pt x="186" y="382"/>
                    </a:lnTo>
                    <a:lnTo>
                      <a:pt x="202" y="328"/>
                    </a:lnTo>
                    <a:lnTo>
                      <a:pt x="238" y="220"/>
                    </a:lnTo>
                    <a:lnTo>
                      <a:pt x="254" y="166"/>
                    </a:lnTo>
                    <a:lnTo>
                      <a:pt x="270" y="112"/>
                    </a:lnTo>
                    <a:lnTo>
                      <a:pt x="284" y="58"/>
                    </a:lnTo>
                    <a:lnTo>
                      <a:pt x="294" y="2"/>
                    </a:lnTo>
                    <a:lnTo>
                      <a:pt x="282" y="0"/>
                    </a:lnTo>
                    <a:lnTo>
                      <a:pt x="270" y="2"/>
                    </a:lnTo>
                    <a:lnTo>
                      <a:pt x="260" y="4"/>
                    </a:lnTo>
                    <a:lnTo>
                      <a:pt x="252" y="8"/>
                    </a:lnTo>
                    <a:lnTo>
                      <a:pt x="244" y="12"/>
                    </a:lnTo>
                    <a:lnTo>
                      <a:pt x="236" y="20"/>
                    </a:lnTo>
                    <a:lnTo>
                      <a:pt x="224" y="36"/>
                    </a:lnTo>
                    <a:lnTo>
                      <a:pt x="212" y="54"/>
                    </a:lnTo>
                    <a:lnTo>
                      <a:pt x="204" y="74"/>
                    </a:lnTo>
                    <a:lnTo>
                      <a:pt x="194" y="92"/>
                    </a:lnTo>
                    <a:lnTo>
                      <a:pt x="186" y="110"/>
                    </a:lnTo>
                    <a:lnTo>
                      <a:pt x="178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77" name="Freeform 68"/>
              <p:cNvSpPr>
                <a:spLocks/>
              </p:cNvSpPr>
              <p:nvPr userDrawn="1"/>
            </p:nvSpPr>
            <p:spPr bwMode="auto">
              <a:xfrm>
                <a:off x="1755" y="494"/>
                <a:ext cx="300" cy="860"/>
              </a:xfrm>
              <a:custGeom>
                <a:avLst/>
                <a:gdLst>
                  <a:gd name="T0" fmla="*/ 267 w 294"/>
                  <a:gd name="T1" fmla="*/ 82 h 866"/>
                  <a:gd name="T2" fmla="*/ 267 w 294"/>
                  <a:gd name="T3" fmla="*/ 82 h 866"/>
                  <a:gd name="T4" fmla="*/ 222 w 294"/>
                  <a:gd name="T5" fmla="*/ 180 h 866"/>
                  <a:gd name="T6" fmla="*/ 180 w 294"/>
                  <a:gd name="T7" fmla="*/ 260 h 866"/>
                  <a:gd name="T8" fmla="*/ 133 w 294"/>
                  <a:gd name="T9" fmla="*/ 346 h 866"/>
                  <a:gd name="T10" fmla="*/ 86 w 294"/>
                  <a:gd name="T11" fmla="*/ 440 h 866"/>
                  <a:gd name="T12" fmla="*/ 86 w 294"/>
                  <a:gd name="T13" fmla="*/ 440 h 866"/>
                  <a:gd name="T14" fmla="*/ 56 w 294"/>
                  <a:gd name="T15" fmla="*/ 501 h 866"/>
                  <a:gd name="T16" fmla="*/ 22 w 294"/>
                  <a:gd name="T17" fmla="*/ 554 h 866"/>
                  <a:gd name="T18" fmla="*/ 10 w 294"/>
                  <a:gd name="T19" fmla="*/ 600 h 866"/>
                  <a:gd name="T20" fmla="*/ 4 w 294"/>
                  <a:gd name="T21" fmla="*/ 622 h 866"/>
                  <a:gd name="T22" fmla="*/ 0 w 294"/>
                  <a:gd name="T23" fmla="*/ 645 h 866"/>
                  <a:gd name="T24" fmla="*/ 0 w 294"/>
                  <a:gd name="T25" fmla="*/ 670 h 866"/>
                  <a:gd name="T26" fmla="*/ 0 w 294"/>
                  <a:gd name="T27" fmla="*/ 693 h 866"/>
                  <a:gd name="T28" fmla="*/ 2 w 294"/>
                  <a:gd name="T29" fmla="*/ 712 h 866"/>
                  <a:gd name="T30" fmla="*/ 8 w 294"/>
                  <a:gd name="T31" fmla="*/ 728 h 866"/>
                  <a:gd name="T32" fmla="*/ 18 w 294"/>
                  <a:gd name="T33" fmla="*/ 743 h 866"/>
                  <a:gd name="T34" fmla="*/ 24 w 294"/>
                  <a:gd name="T35" fmla="*/ 748 h 866"/>
                  <a:gd name="T36" fmla="*/ 50 w 294"/>
                  <a:gd name="T37" fmla="*/ 753 h 866"/>
                  <a:gd name="T38" fmla="*/ 50 w 294"/>
                  <a:gd name="T39" fmla="*/ 753 h 866"/>
                  <a:gd name="T40" fmla="*/ 66 w 294"/>
                  <a:gd name="T41" fmla="*/ 732 h 866"/>
                  <a:gd name="T42" fmla="*/ 90 w 294"/>
                  <a:gd name="T43" fmla="*/ 710 h 866"/>
                  <a:gd name="T44" fmla="*/ 114 w 294"/>
                  <a:gd name="T45" fmla="*/ 688 h 866"/>
                  <a:gd name="T46" fmla="*/ 127 w 294"/>
                  <a:gd name="T47" fmla="*/ 662 h 866"/>
                  <a:gd name="T48" fmla="*/ 154 w 294"/>
                  <a:gd name="T49" fmla="*/ 617 h 866"/>
                  <a:gd name="T50" fmla="*/ 180 w 294"/>
                  <a:gd name="T51" fmla="*/ 577 h 866"/>
                  <a:gd name="T52" fmla="*/ 198 w 294"/>
                  <a:gd name="T53" fmla="*/ 526 h 866"/>
                  <a:gd name="T54" fmla="*/ 214 w 294"/>
                  <a:gd name="T55" fmla="*/ 480 h 866"/>
                  <a:gd name="T56" fmla="*/ 232 w 294"/>
                  <a:gd name="T57" fmla="*/ 436 h 866"/>
                  <a:gd name="T58" fmla="*/ 256 w 294"/>
                  <a:gd name="T59" fmla="*/ 378 h 866"/>
                  <a:gd name="T60" fmla="*/ 256 w 294"/>
                  <a:gd name="T61" fmla="*/ 378 h 866"/>
                  <a:gd name="T62" fmla="*/ 278 w 294"/>
                  <a:gd name="T63" fmla="*/ 334 h 866"/>
                  <a:gd name="T64" fmla="*/ 302 w 294"/>
                  <a:gd name="T65" fmla="*/ 288 h 866"/>
                  <a:gd name="T66" fmla="*/ 356 w 294"/>
                  <a:gd name="T67" fmla="*/ 198 h 866"/>
                  <a:gd name="T68" fmla="*/ 379 w 294"/>
                  <a:gd name="T69" fmla="*/ 146 h 866"/>
                  <a:gd name="T70" fmla="*/ 405 w 294"/>
                  <a:gd name="T71" fmla="*/ 92 h 866"/>
                  <a:gd name="T72" fmla="*/ 426 w 294"/>
                  <a:gd name="T73" fmla="*/ 58 h 866"/>
                  <a:gd name="T74" fmla="*/ 439 w 294"/>
                  <a:gd name="T75" fmla="*/ 2 h 866"/>
                  <a:gd name="T76" fmla="*/ 439 w 294"/>
                  <a:gd name="T77" fmla="*/ 2 h 866"/>
                  <a:gd name="T78" fmla="*/ 421 w 294"/>
                  <a:gd name="T79" fmla="*/ 0 h 866"/>
                  <a:gd name="T80" fmla="*/ 405 w 294"/>
                  <a:gd name="T81" fmla="*/ 2 h 866"/>
                  <a:gd name="T82" fmla="*/ 389 w 294"/>
                  <a:gd name="T83" fmla="*/ 4 h 866"/>
                  <a:gd name="T84" fmla="*/ 377 w 294"/>
                  <a:gd name="T85" fmla="*/ 8 h 866"/>
                  <a:gd name="T86" fmla="*/ 364 w 294"/>
                  <a:gd name="T87" fmla="*/ 12 h 866"/>
                  <a:gd name="T88" fmla="*/ 354 w 294"/>
                  <a:gd name="T89" fmla="*/ 20 h 866"/>
                  <a:gd name="T90" fmla="*/ 336 w 294"/>
                  <a:gd name="T91" fmla="*/ 36 h 866"/>
                  <a:gd name="T92" fmla="*/ 316 w 294"/>
                  <a:gd name="T93" fmla="*/ 54 h 866"/>
                  <a:gd name="T94" fmla="*/ 304 w 294"/>
                  <a:gd name="T95" fmla="*/ 72 h 866"/>
                  <a:gd name="T96" fmla="*/ 290 w 294"/>
                  <a:gd name="T97" fmla="*/ 72 h 866"/>
                  <a:gd name="T98" fmla="*/ 278 w 294"/>
                  <a:gd name="T99" fmla="*/ 90 h 8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94" h="866">
                    <a:moveTo>
                      <a:pt x="178" y="102"/>
                    </a:moveTo>
                    <a:lnTo>
                      <a:pt x="178" y="102"/>
                    </a:lnTo>
                    <a:lnTo>
                      <a:pt x="150" y="200"/>
                    </a:lnTo>
                    <a:lnTo>
                      <a:pt x="120" y="300"/>
                    </a:lnTo>
                    <a:lnTo>
                      <a:pt x="90" y="400"/>
                    </a:lnTo>
                    <a:lnTo>
                      <a:pt x="60" y="500"/>
                    </a:lnTo>
                    <a:lnTo>
                      <a:pt x="36" y="580"/>
                    </a:lnTo>
                    <a:lnTo>
                      <a:pt x="22" y="634"/>
                    </a:lnTo>
                    <a:lnTo>
                      <a:pt x="10" y="688"/>
                    </a:lnTo>
                    <a:lnTo>
                      <a:pt x="4" y="716"/>
                    </a:lnTo>
                    <a:lnTo>
                      <a:pt x="0" y="744"/>
                    </a:lnTo>
                    <a:lnTo>
                      <a:pt x="0" y="770"/>
                    </a:lnTo>
                    <a:lnTo>
                      <a:pt x="0" y="794"/>
                    </a:lnTo>
                    <a:lnTo>
                      <a:pt x="2" y="816"/>
                    </a:lnTo>
                    <a:lnTo>
                      <a:pt x="8" y="836"/>
                    </a:lnTo>
                    <a:lnTo>
                      <a:pt x="18" y="854"/>
                    </a:lnTo>
                    <a:lnTo>
                      <a:pt x="24" y="860"/>
                    </a:lnTo>
                    <a:lnTo>
                      <a:pt x="30" y="866"/>
                    </a:lnTo>
                    <a:lnTo>
                      <a:pt x="46" y="840"/>
                    </a:lnTo>
                    <a:lnTo>
                      <a:pt x="62" y="814"/>
                    </a:lnTo>
                    <a:lnTo>
                      <a:pt x="74" y="788"/>
                    </a:lnTo>
                    <a:lnTo>
                      <a:pt x="86" y="762"/>
                    </a:lnTo>
                    <a:lnTo>
                      <a:pt x="104" y="710"/>
                    </a:lnTo>
                    <a:lnTo>
                      <a:pt x="120" y="660"/>
                    </a:lnTo>
                    <a:lnTo>
                      <a:pt x="132" y="606"/>
                    </a:lnTo>
                    <a:lnTo>
                      <a:pt x="144" y="552"/>
                    </a:lnTo>
                    <a:lnTo>
                      <a:pt x="156" y="496"/>
                    </a:lnTo>
                    <a:lnTo>
                      <a:pt x="170" y="438"/>
                    </a:lnTo>
                    <a:lnTo>
                      <a:pt x="186" y="382"/>
                    </a:lnTo>
                    <a:lnTo>
                      <a:pt x="202" y="328"/>
                    </a:lnTo>
                    <a:lnTo>
                      <a:pt x="238" y="220"/>
                    </a:lnTo>
                    <a:lnTo>
                      <a:pt x="254" y="166"/>
                    </a:lnTo>
                    <a:lnTo>
                      <a:pt x="270" y="112"/>
                    </a:lnTo>
                    <a:lnTo>
                      <a:pt x="284" y="58"/>
                    </a:lnTo>
                    <a:lnTo>
                      <a:pt x="294" y="2"/>
                    </a:lnTo>
                    <a:lnTo>
                      <a:pt x="282" y="0"/>
                    </a:lnTo>
                    <a:lnTo>
                      <a:pt x="270" y="2"/>
                    </a:lnTo>
                    <a:lnTo>
                      <a:pt x="260" y="4"/>
                    </a:lnTo>
                    <a:lnTo>
                      <a:pt x="252" y="8"/>
                    </a:lnTo>
                    <a:lnTo>
                      <a:pt x="244" y="12"/>
                    </a:lnTo>
                    <a:lnTo>
                      <a:pt x="236" y="20"/>
                    </a:lnTo>
                    <a:lnTo>
                      <a:pt x="224" y="36"/>
                    </a:lnTo>
                    <a:lnTo>
                      <a:pt x="212" y="54"/>
                    </a:lnTo>
                    <a:lnTo>
                      <a:pt x="204" y="74"/>
                    </a:lnTo>
                    <a:lnTo>
                      <a:pt x="194" y="92"/>
                    </a:lnTo>
                    <a:lnTo>
                      <a:pt x="186" y="1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78" name="Freeform 69"/>
              <p:cNvSpPr>
                <a:spLocks/>
              </p:cNvSpPr>
              <p:nvPr userDrawn="1"/>
            </p:nvSpPr>
            <p:spPr bwMode="auto">
              <a:xfrm>
                <a:off x="2155" y="654"/>
                <a:ext cx="220" cy="600"/>
              </a:xfrm>
              <a:custGeom>
                <a:avLst/>
                <a:gdLst>
                  <a:gd name="T0" fmla="*/ 124 w 222"/>
                  <a:gd name="T1" fmla="*/ 46 h 598"/>
                  <a:gd name="T2" fmla="*/ 124 w 222"/>
                  <a:gd name="T3" fmla="*/ 46 h 598"/>
                  <a:gd name="T4" fmla="*/ 120 w 222"/>
                  <a:gd name="T5" fmla="*/ 84 h 598"/>
                  <a:gd name="T6" fmla="*/ 112 w 222"/>
                  <a:gd name="T7" fmla="*/ 120 h 598"/>
                  <a:gd name="T8" fmla="*/ 102 w 222"/>
                  <a:gd name="T9" fmla="*/ 178 h 598"/>
                  <a:gd name="T10" fmla="*/ 90 w 222"/>
                  <a:gd name="T11" fmla="*/ 216 h 598"/>
                  <a:gd name="T12" fmla="*/ 66 w 222"/>
                  <a:gd name="T13" fmla="*/ 290 h 598"/>
                  <a:gd name="T14" fmla="*/ 55 w 222"/>
                  <a:gd name="T15" fmla="*/ 364 h 598"/>
                  <a:gd name="T16" fmla="*/ 55 w 222"/>
                  <a:gd name="T17" fmla="*/ 364 h 598"/>
                  <a:gd name="T18" fmla="*/ 50 w 222"/>
                  <a:gd name="T19" fmla="*/ 394 h 598"/>
                  <a:gd name="T20" fmla="*/ 36 w 222"/>
                  <a:gd name="T21" fmla="*/ 426 h 598"/>
                  <a:gd name="T22" fmla="*/ 24 w 222"/>
                  <a:gd name="T23" fmla="*/ 467 h 598"/>
                  <a:gd name="T24" fmla="*/ 12 w 222"/>
                  <a:gd name="T25" fmla="*/ 510 h 598"/>
                  <a:gd name="T26" fmla="*/ 4 w 222"/>
                  <a:gd name="T27" fmla="*/ 542 h 598"/>
                  <a:gd name="T28" fmla="*/ 2 w 222"/>
                  <a:gd name="T29" fmla="*/ 558 h 598"/>
                  <a:gd name="T30" fmla="*/ 0 w 222"/>
                  <a:gd name="T31" fmla="*/ 574 h 598"/>
                  <a:gd name="T32" fmla="*/ 0 w 222"/>
                  <a:gd name="T33" fmla="*/ 590 h 598"/>
                  <a:gd name="T34" fmla="*/ 2 w 222"/>
                  <a:gd name="T35" fmla="*/ 606 h 598"/>
                  <a:gd name="T36" fmla="*/ 6 w 222"/>
                  <a:gd name="T37" fmla="*/ 622 h 598"/>
                  <a:gd name="T38" fmla="*/ 12 w 222"/>
                  <a:gd name="T39" fmla="*/ 638 h 598"/>
                  <a:gd name="T40" fmla="*/ 12 w 222"/>
                  <a:gd name="T41" fmla="*/ 638 h 598"/>
                  <a:gd name="T42" fmla="*/ 24 w 222"/>
                  <a:gd name="T43" fmla="*/ 630 h 598"/>
                  <a:gd name="T44" fmla="*/ 36 w 222"/>
                  <a:gd name="T45" fmla="*/ 618 h 598"/>
                  <a:gd name="T46" fmla="*/ 50 w 222"/>
                  <a:gd name="T47" fmla="*/ 604 h 598"/>
                  <a:gd name="T48" fmla="*/ 55 w 222"/>
                  <a:gd name="T49" fmla="*/ 588 h 598"/>
                  <a:gd name="T50" fmla="*/ 64 w 222"/>
                  <a:gd name="T51" fmla="*/ 550 h 598"/>
                  <a:gd name="T52" fmla="*/ 84 w 222"/>
                  <a:gd name="T53" fmla="*/ 508 h 598"/>
                  <a:gd name="T54" fmla="*/ 104 w 222"/>
                  <a:gd name="T55" fmla="*/ 444 h 598"/>
                  <a:gd name="T56" fmla="*/ 122 w 222"/>
                  <a:gd name="T57" fmla="*/ 402 h 598"/>
                  <a:gd name="T58" fmla="*/ 148 w 222"/>
                  <a:gd name="T59" fmla="*/ 330 h 598"/>
                  <a:gd name="T60" fmla="*/ 148 w 222"/>
                  <a:gd name="T61" fmla="*/ 330 h 598"/>
                  <a:gd name="T62" fmla="*/ 155 w 222"/>
                  <a:gd name="T63" fmla="*/ 292 h 598"/>
                  <a:gd name="T64" fmla="*/ 162 w 222"/>
                  <a:gd name="T65" fmla="*/ 256 h 598"/>
                  <a:gd name="T66" fmla="*/ 166 w 222"/>
                  <a:gd name="T67" fmla="*/ 218 h 598"/>
                  <a:gd name="T68" fmla="*/ 174 w 222"/>
                  <a:gd name="T69" fmla="*/ 180 h 598"/>
                  <a:gd name="T70" fmla="*/ 178 w 222"/>
                  <a:gd name="T71" fmla="*/ 120 h 598"/>
                  <a:gd name="T72" fmla="*/ 182 w 222"/>
                  <a:gd name="T73" fmla="*/ 80 h 598"/>
                  <a:gd name="T74" fmla="*/ 182 w 222"/>
                  <a:gd name="T75" fmla="*/ 40 h 598"/>
                  <a:gd name="T76" fmla="*/ 182 w 222"/>
                  <a:gd name="T77" fmla="*/ 0 h 598"/>
                  <a:gd name="T78" fmla="*/ 182 w 222"/>
                  <a:gd name="T79" fmla="*/ 0 h 598"/>
                  <a:gd name="T80" fmla="*/ 170 w 222"/>
                  <a:gd name="T81" fmla="*/ 0 h 598"/>
                  <a:gd name="T82" fmla="*/ 162 w 222"/>
                  <a:gd name="T83" fmla="*/ 4 h 598"/>
                  <a:gd name="T84" fmla="*/ 157 w 222"/>
                  <a:gd name="T85" fmla="*/ 8 h 598"/>
                  <a:gd name="T86" fmla="*/ 152 w 222"/>
                  <a:gd name="T87" fmla="*/ 16 h 598"/>
                  <a:gd name="T88" fmla="*/ 148 w 222"/>
                  <a:gd name="T89" fmla="*/ 24 h 598"/>
                  <a:gd name="T90" fmla="*/ 144 w 222"/>
                  <a:gd name="T91" fmla="*/ 32 h 598"/>
                  <a:gd name="T92" fmla="*/ 132 w 222"/>
                  <a:gd name="T93" fmla="*/ 54 h 598"/>
                  <a:gd name="T94" fmla="*/ 124 w 222"/>
                  <a:gd name="T95" fmla="*/ 46 h 59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22" h="598">
                    <a:moveTo>
                      <a:pt x="144" y="46"/>
                    </a:moveTo>
                    <a:lnTo>
                      <a:pt x="144" y="46"/>
                    </a:lnTo>
                    <a:lnTo>
                      <a:pt x="140" y="84"/>
                    </a:lnTo>
                    <a:lnTo>
                      <a:pt x="132" y="120"/>
                    </a:lnTo>
                    <a:lnTo>
                      <a:pt x="122" y="158"/>
                    </a:lnTo>
                    <a:lnTo>
                      <a:pt x="110" y="196"/>
                    </a:lnTo>
                    <a:lnTo>
                      <a:pt x="86" y="270"/>
                    </a:lnTo>
                    <a:lnTo>
                      <a:pt x="60" y="344"/>
                    </a:lnTo>
                    <a:lnTo>
                      <a:pt x="50" y="374"/>
                    </a:lnTo>
                    <a:lnTo>
                      <a:pt x="36" y="406"/>
                    </a:lnTo>
                    <a:lnTo>
                      <a:pt x="24" y="438"/>
                    </a:lnTo>
                    <a:lnTo>
                      <a:pt x="12" y="470"/>
                    </a:lnTo>
                    <a:lnTo>
                      <a:pt x="4" y="502"/>
                    </a:lnTo>
                    <a:lnTo>
                      <a:pt x="2" y="518"/>
                    </a:lnTo>
                    <a:lnTo>
                      <a:pt x="0" y="534"/>
                    </a:lnTo>
                    <a:lnTo>
                      <a:pt x="0" y="550"/>
                    </a:lnTo>
                    <a:lnTo>
                      <a:pt x="2" y="566"/>
                    </a:lnTo>
                    <a:lnTo>
                      <a:pt x="6" y="582"/>
                    </a:lnTo>
                    <a:lnTo>
                      <a:pt x="12" y="598"/>
                    </a:lnTo>
                    <a:lnTo>
                      <a:pt x="24" y="590"/>
                    </a:lnTo>
                    <a:lnTo>
                      <a:pt x="36" y="578"/>
                    </a:lnTo>
                    <a:lnTo>
                      <a:pt x="50" y="564"/>
                    </a:lnTo>
                    <a:lnTo>
                      <a:pt x="62" y="548"/>
                    </a:lnTo>
                    <a:lnTo>
                      <a:pt x="84" y="510"/>
                    </a:lnTo>
                    <a:lnTo>
                      <a:pt x="104" y="468"/>
                    </a:lnTo>
                    <a:lnTo>
                      <a:pt x="124" y="424"/>
                    </a:lnTo>
                    <a:lnTo>
                      <a:pt x="142" y="382"/>
                    </a:lnTo>
                    <a:lnTo>
                      <a:pt x="170" y="310"/>
                    </a:lnTo>
                    <a:lnTo>
                      <a:pt x="184" y="272"/>
                    </a:lnTo>
                    <a:lnTo>
                      <a:pt x="198" y="236"/>
                    </a:lnTo>
                    <a:lnTo>
                      <a:pt x="206" y="198"/>
                    </a:lnTo>
                    <a:lnTo>
                      <a:pt x="214" y="160"/>
                    </a:lnTo>
                    <a:lnTo>
                      <a:pt x="218" y="120"/>
                    </a:lnTo>
                    <a:lnTo>
                      <a:pt x="222" y="80"/>
                    </a:lnTo>
                    <a:lnTo>
                      <a:pt x="222" y="40"/>
                    </a:lnTo>
                    <a:lnTo>
                      <a:pt x="222" y="0"/>
                    </a:lnTo>
                    <a:lnTo>
                      <a:pt x="210" y="0"/>
                    </a:lnTo>
                    <a:lnTo>
                      <a:pt x="198" y="4"/>
                    </a:lnTo>
                    <a:lnTo>
                      <a:pt x="188" y="8"/>
                    </a:lnTo>
                    <a:lnTo>
                      <a:pt x="178" y="16"/>
                    </a:lnTo>
                    <a:lnTo>
                      <a:pt x="170" y="24"/>
                    </a:lnTo>
                    <a:lnTo>
                      <a:pt x="164" y="32"/>
                    </a:lnTo>
                    <a:lnTo>
                      <a:pt x="152" y="54"/>
                    </a:lnTo>
                    <a:lnTo>
                      <a:pt x="144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79" name="Freeform 70"/>
              <p:cNvSpPr>
                <a:spLocks/>
              </p:cNvSpPr>
              <p:nvPr userDrawn="1"/>
            </p:nvSpPr>
            <p:spPr bwMode="auto">
              <a:xfrm>
                <a:off x="2155" y="654"/>
                <a:ext cx="220" cy="600"/>
              </a:xfrm>
              <a:custGeom>
                <a:avLst/>
                <a:gdLst>
                  <a:gd name="T0" fmla="*/ 124 w 222"/>
                  <a:gd name="T1" fmla="*/ 46 h 598"/>
                  <a:gd name="T2" fmla="*/ 124 w 222"/>
                  <a:gd name="T3" fmla="*/ 46 h 598"/>
                  <a:gd name="T4" fmla="*/ 120 w 222"/>
                  <a:gd name="T5" fmla="*/ 84 h 598"/>
                  <a:gd name="T6" fmla="*/ 112 w 222"/>
                  <a:gd name="T7" fmla="*/ 120 h 598"/>
                  <a:gd name="T8" fmla="*/ 102 w 222"/>
                  <a:gd name="T9" fmla="*/ 178 h 598"/>
                  <a:gd name="T10" fmla="*/ 90 w 222"/>
                  <a:gd name="T11" fmla="*/ 216 h 598"/>
                  <a:gd name="T12" fmla="*/ 66 w 222"/>
                  <a:gd name="T13" fmla="*/ 290 h 598"/>
                  <a:gd name="T14" fmla="*/ 55 w 222"/>
                  <a:gd name="T15" fmla="*/ 364 h 598"/>
                  <a:gd name="T16" fmla="*/ 55 w 222"/>
                  <a:gd name="T17" fmla="*/ 364 h 598"/>
                  <a:gd name="T18" fmla="*/ 50 w 222"/>
                  <a:gd name="T19" fmla="*/ 394 h 598"/>
                  <a:gd name="T20" fmla="*/ 36 w 222"/>
                  <a:gd name="T21" fmla="*/ 426 h 598"/>
                  <a:gd name="T22" fmla="*/ 24 w 222"/>
                  <a:gd name="T23" fmla="*/ 467 h 598"/>
                  <a:gd name="T24" fmla="*/ 12 w 222"/>
                  <a:gd name="T25" fmla="*/ 510 h 598"/>
                  <a:gd name="T26" fmla="*/ 4 w 222"/>
                  <a:gd name="T27" fmla="*/ 542 h 598"/>
                  <a:gd name="T28" fmla="*/ 2 w 222"/>
                  <a:gd name="T29" fmla="*/ 558 h 598"/>
                  <a:gd name="T30" fmla="*/ 0 w 222"/>
                  <a:gd name="T31" fmla="*/ 574 h 598"/>
                  <a:gd name="T32" fmla="*/ 0 w 222"/>
                  <a:gd name="T33" fmla="*/ 590 h 598"/>
                  <a:gd name="T34" fmla="*/ 2 w 222"/>
                  <a:gd name="T35" fmla="*/ 606 h 598"/>
                  <a:gd name="T36" fmla="*/ 6 w 222"/>
                  <a:gd name="T37" fmla="*/ 622 h 598"/>
                  <a:gd name="T38" fmla="*/ 12 w 222"/>
                  <a:gd name="T39" fmla="*/ 638 h 598"/>
                  <a:gd name="T40" fmla="*/ 12 w 222"/>
                  <a:gd name="T41" fmla="*/ 638 h 598"/>
                  <a:gd name="T42" fmla="*/ 24 w 222"/>
                  <a:gd name="T43" fmla="*/ 630 h 598"/>
                  <a:gd name="T44" fmla="*/ 36 w 222"/>
                  <a:gd name="T45" fmla="*/ 618 h 598"/>
                  <a:gd name="T46" fmla="*/ 50 w 222"/>
                  <a:gd name="T47" fmla="*/ 604 h 598"/>
                  <a:gd name="T48" fmla="*/ 55 w 222"/>
                  <a:gd name="T49" fmla="*/ 588 h 598"/>
                  <a:gd name="T50" fmla="*/ 64 w 222"/>
                  <a:gd name="T51" fmla="*/ 550 h 598"/>
                  <a:gd name="T52" fmla="*/ 84 w 222"/>
                  <a:gd name="T53" fmla="*/ 508 h 598"/>
                  <a:gd name="T54" fmla="*/ 104 w 222"/>
                  <a:gd name="T55" fmla="*/ 444 h 598"/>
                  <a:gd name="T56" fmla="*/ 122 w 222"/>
                  <a:gd name="T57" fmla="*/ 402 h 598"/>
                  <a:gd name="T58" fmla="*/ 148 w 222"/>
                  <a:gd name="T59" fmla="*/ 330 h 598"/>
                  <a:gd name="T60" fmla="*/ 148 w 222"/>
                  <a:gd name="T61" fmla="*/ 330 h 598"/>
                  <a:gd name="T62" fmla="*/ 155 w 222"/>
                  <a:gd name="T63" fmla="*/ 292 h 598"/>
                  <a:gd name="T64" fmla="*/ 162 w 222"/>
                  <a:gd name="T65" fmla="*/ 256 h 598"/>
                  <a:gd name="T66" fmla="*/ 166 w 222"/>
                  <a:gd name="T67" fmla="*/ 218 h 598"/>
                  <a:gd name="T68" fmla="*/ 174 w 222"/>
                  <a:gd name="T69" fmla="*/ 180 h 598"/>
                  <a:gd name="T70" fmla="*/ 178 w 222"/>
                  <a:gd name="T71" fmla="*/ 120 h 598"/>
                  <a:gd name="T72" fmla="*/ 182 w 222"/>
                  <a:gd name="T73" fmla="*/ 80 h 598"/>
                  <a:gd name="T74" fmla="*/ 182 w 222"/>
                  <a:gd name="T75" fmla="*/ 40 h 598"/>
                  <a:gd name="T76" fmla="*/ 182 w 222"/>
                  <a:gd name="T77" fmla="*/ 0 h 598"/>
                  <a:gd name="T78" fmla="*/ 182 w 222"/>
                  <a:gd name="T79" fmla="*/ 0 h 598"/>
                  <a:gd name="T80" fmla="*/ 170 w 222"/>
                  <a:gd name="T81" fmla="*/ 0 h 598"/>
                  <a:gd name="T82" fmla="*/ 162 w 222"/>
                  <a:gd name="T83" fmla="*/ 4 h 598"/>
                  <a:gd name="T84" fmla="*/ 157 w 222"/>
                  <a:gd name="T85" fmla="*/ 8 h 598"/>
                  <a:gd name="T86" fmla="*/ 152 w 222"/>
                  <a:gd name="T87" fmla="*/ 16 h 598"/>
                  <a:gd name="T88" fmla="*/ 148 w 222"/>
                  <a:gd name="T89" fmla="*/ 24 h 598"/>
                  <a:gd name="T90" fmla="*/ 144 w 222"/>
                  <a:gd name="T91" fmla="*/ 32 h 598"/>
                  <a:gd name="T92" fmla="*/ 132 w 222"/>
                  <a:gd name="T93" fmla="*/ 54 h 5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22" h="598">
                    <a:moveTo>
                      <a:pt x="144" y="46"/>
                    </a:moveTo>
                    <a:lnTo>
                      <a:pt x="144" y="46"/>
                    </a:lnTo>
                    <a:lnTo>
                      <a:pt x="140" y="84"/>
                    </a:lnTo>
                    <a:lnTo>
                      <a:pt x="132" y="120"/>
                    </a:lnTo>
                    <a:lnTo>
                      <a:pt x="122" y="158"/>
                    </a:lnTo>
                    <a:lnTo>
                      <a:pt x="110" y="196"/>
                    </a:lnTo>
                    <a:lnTo>
                      <a:pt x="86" y="270"/>
                    </a:lnTo>
                    <a:lnTo>
                      <a:pt x="60" y="344"/>
                    </a:lnTo>
                    <a:lnTo>
                      <a:pt x="50" y="374"/>
                    </a:lnTo>
                    <a:lnTo>
                      <a:pt x="36" y="406"/>
                    </a:lnTo>
                    <a:lnTo>
                      <a:pt x="24" y="438"/>
                    </a:lnTo>
                    <a:lnTo>
                      <a:pt x="12" y="470"/>
                    </a:lnTo>
                    <a:lnTo>
                      <a:pt x="4" y="502"/>
                    </a:lnTo>
                    <a:lnTo>
                      <a:pt x="2" y="518"/>
                    </a:lnTo>
                    <a:lnTo>
                      <a:pt x="0" y="534"/>
                    </a:lnTo>
                    <a:lnTo>
                      <a:pt x="0" y="550"/>
                    </a:lnTo>
                    <a:lnTo>
                      <a:pt x="2" y="566"/>
                    </a:lnTo>
                    <a:lnTo>
                      <a:pt x="6" y="582"/>
                    </a:lnTo>
                    <a:lnTo>
                      <a:pt x="12" y="598"/>
                    </a:lnTo>
                    <a:lnTo>
                      <a:pt x="24" y="590"/>
                    </a:lnTo>
                    <a:lnTo>
                      <a:pt x="36" y="578"/>
                    </a:lnTo>
                    <a:lnTo>
                      <a:pt x="50" y="564"/>
                    </a:lnTo>
                    <a:lnTo>
                      <a:pt x="62" y="548"/>
                    </a:lnTo>
                    <a:lnTo>
                      <a:pt x="84" y="510"/>
                    </a:lnTo>
                    <a:lnTo>
                      <a:pt x="104" y="468"/>
                    </a:lnTo>
                    <a:lnTo>
                      <a:pt x="124" y="424"/>
                    </a:lnTo>
                    <a:lnTo>
                      <a:pt x="142" y="382"/>
                    </a:lnTo>
                    <a:lnTo>
                      <a:pt x="170" y="310"/>
                    </a:lnTo>
                    <a:lnTo>
                      <a:pt x="184" y="272"/>
                    </a:lnTo>
                    <a:lnTo>
                      <a:pt x="198" y="236"/>
                    </a:lnTo>
                    <a:lnTo>
                      <a:pt x="206" y="198"/>
                    </a:lnTo>
                    <a:lnTo>
                      <a:pt x="214" y="160"/>
                    </a:lnTo>
                    <a:lnTo>
                      <a:pt x="218" y="120"/>
                    </a:lnTo>
                    <a:lnTo>
                      <a:pt x="222" y="80"/>
                    </a:lnTo>
                    <a:lnTo>
                      <a:pt x="222" y="40"/>
                    </a:lnTo>
                    <a:lnTo>
                      <a:pt x="222" y="0"/>
                    </a:lnTo>
                    <a:lnTo>
                      <a:pt x="210" y="0"/>
                    </a:lnTo>
                    <a:lnTo>
                      <a:pt x="198" y="4"/>
                    </a:lnTo>
                    <a:lnTo>
                      <a:pt x="188" y="8"/>
                    </a:lnTo>
                    <a:lnTo>
                      <a:pt x="178" y="16"/>
                    </a:lnTo>
                    <a:lnTo>
                      <a:pt x="170" y="24"/>
                    </a:lnTo>
                    <a:lnTo>
                      <a:pt x="164" y="32"/>
                    </a:lnTo>
                    <a:lnTo>
                      <a:pt x="152" y="5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80" name="Freeform 71"/>
              <p:cNvSpPr>
                <a:spLocks/>
              </p:cNvSpPr>
              <p:nvPr userDrawn="1"/>
            </p:nvSpPr>
            <p:spPr bwMode="auto">
              <a:xfrm>
                <a:off x="115" y="1034"/>
                <a:ext cx="220" cy="1420"/>
              </a:xfrm>
              <a:custGeom>
                <a:avLst/>
                <a:gdLst>
                  <a:gd name="T0" fmla="*/ 51 w 228"/>
                  <a:gd name="T1" fmla="*/ 118 h 1420"/>
                  <a:gd name="T2" fmla="*/ 45 w 228"/>
                  <a:gd name="T3" fmla="*/ 226 h 1420"/>
                  <a:gd name="T4" fmla="*/ 38 w 228"/>
                  <a:gd name="T5" fmla="*/ 446 h 1420"/>
                  <a:gd name="T6" fmla="*/ 36 w 228"/>
                  <a:gd name="T7" fmla="*/ 778 h 1420"/>
                  <a:gd name="T8" fmla="*/ 34 w 228"/>
                  <a:gd name="T9" fmla="*/ 998 h 1420"/>
                  <a:gd name="T10" fmla="*/ 32 w 228"/>
                  <a:gd name="T11" fmla="*/ 1048 h 1420"/>
                  <a:gd name="T12" fmla="*/ 26 w 228"/>
                  <a:gd name="T13" fmla="*/ 1150 h 1420"/>
                  <a:gd name="T14" fmla="*/ 22 w 228"/>
                  <a:gd name="T15" fmla="*/ 1200 h 1420"/>
                  <a:gd name="T16" fmla="*/ 14 w 228"/>
                  <a:gd name="T17" fmla="*/ 1244 h 1420"/>
                  <a:gd name="T18" fmla="*/ 4 w 228"/>
                  <a:gd name="T19" fmla="*/ 1332 h 1420"/>
                  <a:gd name="T20" fmla="*/ 0 w 228"/>
                  <a:gd name="T21" fmla="*/ 1372 h 1420"/>
                  <a:gd name="T22" fmla="*/ 6 w 228"/>
                  <a:gd name="T23" fmla="*/ 1392 h 1420"/>
                  <a:gd name="T24" fmla="*/ 10 w 228"/>
                  <a:gd name="T25" fmla="*/ 1400 h 1420"/>
                  <a:gd name="T26" fmla="*/ 14 w 228"/>
                  <a:gd name="T27" fmla="*/ 1416 h 1420"/>
                  <a:gd name="T28" fmla="*/ 24 w 228"/>
                  <a:gd name="T29" fmla="*/ 1420 h 1420"/>
                  <a:gd name="T30" fmla="*/ 31 w 228"/>
                  <a:gd name="T31" fmla="*/ 1416 h 1420"/>
                  <a:gd name="T32" fmla="*/ 37 w 228"/>
                  <a:gd name="T33" fmla="*/ 1402 h 1420"/>
                  <a:gd name="T34" fmla="*/ 49 w 228"/>
                  <a:gd name="T35" fmla="*/ 1356 h 1420"/>
                  <a:gd name="T36" fmla="*/ 59 w 228"/>
                  <a:gd name="T37" fmla="*/ 1292 h 1420"/>
                  <a:gd name="T38" fmla="*/ 67 w 228"/>
                  <a:gd name="T39" fmla="*/ 1220 h 1420"/>
                  <a:gd name="T40" fmla="*/ 77 w 228"/>
                  <a:gd name="T41" fmla="*/ 1098 h 1420"/>
                  <a:gd name="T42" fmla="*/ 78 w 228"/>
                  <a:gd name="T43" fmla="*/ 1068 h 1420"/>
                  <a:gd name="T44" fmla="*/ 91 w 228"/>
                  <a:gd name="T45" fmla="*/ 732 h 1420"/>
                  <a:gd name="T46" fmla="*/ 101 w 228"/>
                  <a:gd name="T47" fmla="*/ 390 h 1420"/>
                  <a:gd name="T48" fmla="*/ 102 w 228"/>
                  <a:gd name="T49" fmla="*/ 352 h 1420"/>
                  <a:gd name="T50" fmla="*/ 109 w 228"/>
                  <a:gd name="T51" fmla="*/ 230 h 1420"/>
                  <a:gd name="T52" fmla="*/ 112 w 228"/>
                  <a:gd name="T53" fmla="*/ 148 h 1420"/>
                  <a:gd name="T54" fmla="*/ 109 w 228"/>
                  <a:gd name="T55" fmla="*/ 90 h 1420"/>
                  <a:gd name="T56" fmla="*/ 108 w 228"/>
                  <a:gd name="T57" fmla="*/ 70 h 1420"/>
                  <a:gd name="T58" fmla="*/ 101 w 228"/>
                  <a:gd name="T59" fmla="*/ 30 h 1420"/>
                  <a:gd name="T60" fmla="*/ 92 w 228"/>
                  <a:gd name="T61" fmla="*/ 6 h 1420"/>
                  <a:gd name="T62" fmla="*/ 84 w 228"/>
                  <a:gd name="T63" fmla="*/ 0 h 1420"/>
                  <a:gd name="T64" fmla="*/ 73 w 228"/>
                  <a:gd name="T65" fmla="*/ 6 h 1420"/>
                  <a:gd name="T66" fmla="*/ 65 w 228"/>
                  <a:gd name="T67" fmla="*/ 24 h 1420"/>
                  <a:gd name="T68" fmla="*/ 59 w 228"/>
                  <a:gd name="T69" fmla="*/ 50 h 1420"/>
                  <a:gd name="T70" fmla="*/ 55 w 228"/>
                  <a:gd name="T71" fmla="*/ 86 h 1420"/>
                  <a:gd name="T72" fmla="*/ 55 w 228"/>
                  <a:gd name="T73" fmla="*/ 124 h 142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28" h="1420">
                    <a:moveTo>
                      <a:pt x="104" y="118"/>
                    </a:moveTo>
                    <a:lnTo>
                      <a:pt x="104" y="118"/>
                    </a:lnTo>
                    <a:lnTo>
                      <a:pt x="98" y="170"/>
                    </a:lnTo>
                    <a:lnTo>
                      <a:pt x="92" y="226"/>
                    </a:lnTo>
                    <a:lnTo>
                      <a:pt x="84" y="334"/>
                    </a:lnTo>
                    <a:lnTo>
                      <a:pt x="78" y="446"/>
                    </a:lnTo>
                    <a:lnTo>
                      <a:pt x="76" y="556"/>
                    </a:lnTo>
                    <a:lnTo>
                      <a:pt x="72" y="778"/>
                    </a:lnTo>
                    <a:lnTo>
                      <a:pt x="70" y="888"/>
                    </a:lnTo>
                    <a:lnTo>
                      <a:pt x="66" y="998"/>
                    </a:lnTo>
                    <a:lnTo>
                      <a:pt x="62" y="1048"/>
                    </a:lnTo>
                    <a:lnTo>
                      <a:pt x="56" y="1100"/>
                    </a:lnTo>
                    <a:lnTo>
                      <a:pt x="50" y="1150"/>
                    </a:lnTo>
                    <a:lnTo>
                      <a:pt x="42" y="1200"/>
                    </a:lnTo>
                    <a:lnTo>
                      <a:pt x="38" y="1220"/>
                    </a:lnTo>
                    <a:lnTo>
                      <a:pt x="30" y="1244"/>
                    </a:lnTo>
                    <a:lnTo>
                      <a:pt x="12" y="1304"/>
                    </a:lnTo>
                    <a:lnTo>
                      <a:pt x="4" y="1332"/>
                    </a:lnTo>
                    <a:lnTo>
                      <a:pt x="0" y="1360"/>
                    </a:lnTo>
                    <a:lnTo>
                      <a:pt x="0" y="1372"/>
                    </a:lnTo>
                    <a:lnTo>
                      <a:pt x="2" y="1384"/>
                    </a:lnTo>
                    <a:lnTo>
                      <a:pt x="6" y="1392"/>
                    </a:lnTo>
                    <a:lnTo>
                      <a:pt x="10" y="1400"/>
                    </a:lnTo>
                    <a:lnTo>
                      <a:pt x="20" y="1410"/>
                    </a:lnTo>
                    <a:lnTo>
                      <a:pt x="28" y="1416"/>
                    </a:lnTo>
                    <a:lnTo>
                      <a:pt x="36" y="1420"/>
                    </a:lnTo>
                    <a:lnTo>
                      <a:pt x="46" y="1420"/>
                    </a:lnTo>
                    <a:lnTo>
                      <a:pt x="52" y="1418"/>
                    </a:lnTo>
                    <a:lnTo>
                      <a:pt x="60" y="1416"/>
                    </a:lnTo>
                    <a:lnTo>
                      <a:pt x="68" y="1410"/>
                    </a:lnTo>
                    <a:lnTo>
                      <a:pt x="74" y="1402"/>
                    </a:lnTo>
                    <a:lnTo>
                      <a:pt x="88" y="1382"/>
                    </a:lnTo>
                    <a:lnTo>
                      <a:pt x="100" y="1356"/>
                    </a:lnTo>
                    <a:lnTo>
                      <a:pt x="110" y="1324"/>
                    </a:lnTo>
                    <a:lnTo>
                      <a:pt x="120" y="1292"/>
                    </a:lnTo>
                    <a:lnTo>
                      <a:pt x="128" y="1256"/>
                    </a:lnTo>
                    <a:lnTo>
                      <a:pt x="136" y="1220"/>
                    </a:lnTo>
                    <a:lnTo>
                      <a:pt x="148" y="1152"/>
                    </a:lnTo>
                    <a:lnTo>
                      <a:pt x="156" y="1098"/>
                    </a:lnTo>
                    <a:lnTo>
                      <a:pt x="158" y="1068"/>
                    </a:lnTo>
                    <a:lnTo>
                      <a:pt x="174" y="900"/>
                    </a:lnTo>
                    <a:lnTo>
                      <a:pt x="186" y="732"/>
                    </a:lnTo>
                    <a:lnTo>
                      <a:pt x="196" y="562"/>
                    </a:lnTo>
                    <a:lnTo>
                      <a:pt x="206" y="390"/>
                    </a:lnTo>
                    <a:lnTo>
                      <a:pt x="208" y="352"/>
                    </a:lnTo>
                    <a:lnTo>
                      <a:pt x="212" y="312"/>
                    </a:lnTo>
                    <a:lnTo>
                      <a:pt x="222" y="230"/>
                    </a:lnTo>
                    <a:lnTo>
                      <a:pt x="226" y="190"/>
                    </a:lnTo>
                    <a:lnTo>
                      <a:pt x="228" y="148"/>
                    </a:lnTo>
                    <a:lnTo>
                      <a:pt x="226" y="108"/>
                    </a:lnTo>
                    <a:lnTo>
                      <a:pt x="222" y="90"/>
                    </a:lnTo>
                    <a:lnTo>
                      <a:pt x="220" y="70"/>
                    </a:lnTo>
                    <a:lnTo>
                      <a:pt x="214" y="48"/>
                    </a:lnTo>
                    <a:lnTo>
                      <a:pt x="206" y="30"/>
                    </a:lnTo>
                    <a:lnTo>
                      <a:pt x="198" y="16"/>
                    </a:lnTo>
                    <a:lnTo>
                      <a:pt x="188" y="6"/>
                    </a:lnTo>
                    <a:lnTo>
                      <a:pt x="178" y="0"/>
                    </a:lnTo>
                    <a:lnTo>
                      <a:pt x="170" y="0"/>
                    </a:lnTo>
                    <a:lnTo>
                      <a:pt x="160" y="0"/>
                    </a:lnTo>
                    <a:lnTo>
                      <a:pt x="150" y="6"/>
                    </a:lnTo>
                    <a:lnTo>
                      <a:pt x="142" y="14"/>
                    </a:lnTo>
                    <a:lnTo>
                      <a:pt x="134" y="24"/>
                    </a:lnTo>
                    <a:lnTo>
                      <a:pt x="126" y="36"/>
                    </a:lnTo>
                    <a:lnTo>
                      <a:pt x="120" y="50"/>
                    </a:lnTo>
                    <a:lnTo>
                      <a:pt x="116" y="68"/>
                    </a:lnTo>
                    <a:lnTo>
                      <a:pt x="112" y="86"/>
                    </a:lnTo>
                    <a:lnTo>
                      <a:pt x="112" y="104"/>
                    </a:lnTo>
                    <a:lnTo>
                      <a:pt x="112" y="124"/>
                    </a:lnTo>
                    <a:lnTo>
                      <a:pt x="104" y="1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81" name="Freeform 72"/>
              <p:cNvSpPr>
                <a:spLocks/>
              </p:cNvSpPr>
              <p:nvPr userDrawn="1"/>
            </p:nvSpPr>
            <p:spPr bwMode="auto">
              <a:xfrm>
                <a:off x="115" y="1034"/>
                <a:ext cx="220" cy="1420"/>
              </a:xfrm>
              <a:custGeom>
                <a:avLst/>
                <a:gdLst>
                  <a:gd name="T0" fmla="*/ 51 w 228"/>
                  <a:gd name="T1" fmla="*/ 118 h 1420"/>
                  <a:gd name="T2" fmla="*/ 45 w 228"/>
                  <a:gd name="T3" fmla="*/ 226 h 1420"/>
                  <a:gd name="T4" fmla="*/ 38 w 228"/>
                  <a:gd name="T5" fmla="*/ 446 h 1420"/>
                  <a:gd name="T6" fmla="*/ 36 w 228"/>
                  <a:gd name="T7" fmla="*/ 778 h 1420"/>
                  <a:gd name="T8" fmla="*/ 34 w 228"/>
                  <a:gd name="T9" fmla="*/ 998 h 1420"/>
                  <a:gd name="T10" fmla="*/ 32 w 228"/>
                  <a:gd name="T11" fmla="*/ 1048 h 1420"/>
                  <a:gd name="T12" fmla="*/ 26 w 228"/>
                  <a:gd name="T13" fmla="*/ 1150 h 1420"/>
                  <a:gd name="T14" fmla="*/ 22 w 228"/>
                  <a:gd name="T15" fmla="*/ 1200 h 1420"/>
                  <a:gd name="T16" fmla="*/ 14 w 228"/>
                  <a:gd name="T17" fmla="*/ 1244 h 1420"/>
                  <a:gd name="T18" fmla="*/ 4 w 228"/>
                  <a:gd name="T19" fmla="*/ 1332 h 1420"/>
                  <a:gd name="T20" fmla="*/ 0 w 228"/>
                  <a:gd name="T21" fmla="*/ 1372 h 1420"/>
                  <a:gd name="T22" fmla="*/ 6 w 228"/>
                  <a:gd name="T23" fmla="*/ 1392 h 1420"/>
                  <a:gd name="T24" fmla="*/ 10 w 228"/>
                  <a:gd name="T25" fmla="*/ 1400 h 1420"/>
                  <a:gd name="T26" fmla="*/ 14 w 228"/>
                  <a:gd name="T27" fmla="*/ 1416 h 1420"/>
                  <a:gd name="T28" fmla="*/ 24 w 228"/>
                  <a:gd name="T29" fmla="*/ 1420 h 1420"/>
                  <a:gd name="T30" fmla="*/ 31 w 228"/>
                  <a:gd name="T31" fmla="*/ 1416 h 1420"/>
                  <a:gd name="T32" fmla="*/ 37 w 228"/>
                  <a:gd name="T33" fmla="*/ 1402 h 1420"/>
                  <a:gd name="T34" fmla="*/ 49 w 228"/>
                  <a:gd name="T35" fmla="*/ 1356 h 1420"/>
                  <a:gd name="T36" fmla="*/ 59 w 228"/>
                  <a:gd name="T37" fmla="*/ 1292 h 1420"/>
                  <a:gd name="T38" fmla="*/ 67 w 228"/>
                  <a:gd name="T39" fmla="*/ 1220 h 1420"/>
                  <a:gd name="T40" fmla="*/ 77 w 228"/>
                  <a:gd name="T41" fmla="*/ 1098 h 1420"/>
                  <a:gd name="T42" fmla="*/ 78 w 228"/>
                  <a:gd name="T43" fmla="*/ 1068 h 1420"/>
                  <a:gd name="T44" fmla="*/ 91 w 228"/>
                  <a:gd name="T45" fmla="*/ 732 h 1420"/>
                  <a:gd name="T46" fmla="*/ 101 w 228"/>
                  <a:gd name="T47" fmla="*/ 390 h 1420"/>
                  <a:gd name="T48" fmla="*/ 102 w 228"/>
                  <a:gd name="T49" fmla="*/ 352 h 1420"/>
                  <a:gd name="T50" fmla="*/ 109 w 228"/>
                  <a:gd name="T51" fmla="*/ 230 h 1420"/>
                  <a:gd name="T52" fmla="*/ 112 w 228"/>
                  <a:gd name="T53" fmla="*/ 148 h 1420"/>
                  <a:gd name="T54" fmla="*/ 109 w 228"/>
                  <a:gd name="T55" fmla="*/ 90 h 1420"/>
                  <a:gd name="T56" fmla="*/ 108 w 228"/>
                  <a:gd name="T57" fmla="*/ 70 h 1420"/>
                  <a:gd name="T58" fmla="*/ 101 w 228"/>
                  <a:gd name="T59" fmla="*/ 30 h 1420"/>
                  <a:gd name="T60" fmla="*/ 92 w 228"/>
                  <a:gd name="T61" fmla="*/ 6 h 1420"/>
                  <a:gd name="T62" fmla="*/ 84 w 228"/>
                  <a:gd name="T63" fmla="*/ 0 h 1420"/>
                  <a:gd name="T64" fmla="*/ 73 w 228"/>
                  <a:gd name="T65" fmla="*/ 6 h 1420"/>
                  <a:gd name="T66" fmla="*/ 65 w 228"/>
                  <a:gd name="T67" fmla="*/ 24 h 1420"/>
                  <a:gd name="T68" fmla="*/ 59 w 228"/>
                  <a:gd name="T69" fmla="*/ 50 h 1420"/>
                  <a:gd name="T70" fmla="*/ 55 w 228"/>
                  <a:gd name="T71" fmla="*/ 86 h 1420"/>
                  <a:gd name="T72" fmla="*/ 55 w 228"/>
                  <a:gd name="T73" fmla="*/ 124 h 142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28" h="1420">
                    <a:moveTo>
                      <a:pt x="104" y="118"/>
                    </a:moveTo>
                    <a:lnTo>
                      <a:pt x="104" y="118"/>
                    </a:lnTo>
                    <a:lnTo>
                      <a:pt x="98" y="170"/>
                    </a:lnTo>
                    <a:lnTo>
                      <a:pt x="92" y="226"/>
                    </a:lnTo>
                    <a:lnTo>
                      <a:pt x="84" y="334"/>
                    </a:lnTo>
                    <a:lnTo>
                      <a:pt x="78" y="446"/>
                    </a:lnTo>
                    <a:lnTo>
                      <a:pt x="76" y="556"/>
                    </a:lnTo>
                    <a:lnTo>
                      <a:pt x="72" y="778"/>
                    </a:lnTo>
                    <a:lnTo>
                      <a:pt x="70" y="888"/>
                    </a:lnTo>
                    <a:lnTo>
                      <a:pt x="66" y="998"/>
                    </a:lnTo>
                    <a:lnTo>
                      <a:pt x="62" y="1048"/>
                    </a:lnTo>
                    <a:lnTo>
                      <a:pt x="56" y="1100"/>
                    </a:lnTo>
                    <a:lnTo>
                      <a:pt x="50" y="1150"/>
                    </a:lnTo>
                    <a:lnTo>
                      <a:pt x="42" y="1200"/>
                    </a:lnTo>
                    <a:lnTo>
                      <a:pt x="38" y="1220"/>
                    </a:lnTo>
                    <a:lnTo>
                      <a:pt x="30" y="1244"/>
                    </a:lnTo>
                    <a:lnTo>
                      <a:pt x="12" y="1304"/>
                    </a:lnTo>
                    <a:lnTo>
                      <a:pt x="4" y="1332"/>
                    </a:lnTo>
                    <a:lnTo>
                      <a:pt x="0" y="1360"/>
                    </a:lnTo>
                    <a:lnTo>
                      <a:pt x="0" y="1372"/>
                    </a:lnTo>
                    <a:lnTo>
                      <a:pt x="2" y="1384"/>
                    </a:lnTo>
                    <a:lnTo>
                      <a:pt x="6" y="1392"/>
                    </a:lnTo>
                    <a:lnTo>
                      <a:pt x="10" y="1400"/>
                    </a:lnTo>
                    <a:lnTo>
                      <a:pt x="20" y="1410"/>
                    </a:lnTo>
                    <a:lnTo>
                      <a:pt x="28" y="1416"/>
                    </a:lnTo>
                    <a:lnTo>
                      <a:pt x="36" y="1420"/>
                    </a:lnTo>
                    <a:lnTo>
                      <a:pt x="46" y="1420"/>
                    </a:lnTo>
                    <a:lnTo>
                      <a:pt x="52" y="1418"/>
                    </a:lnTo>
                    <a:lnTo>
                      <a:pt x="60" y="1416"/>
                    </a:lnTo>
                    <a:lnTo>
                      <a:pt x="68" y="1410"/>
                    </a:lnTo>
                    <a:lnTo>
                      <a:pt x="74" y="1402"/>
                    </a:lnTo>
                    <a:lnTo>
                      <a:pt x="88" y="1382"/>
                    </a:lnTo>
                    <a:lnTo>
                      <a:pt x="100" y="1356"/>
                    </a:lnTo>
                    <a:lnTo>
                      <a:pt x="110" y="1324"/>
                    </a:lnTo>
                    <a:lnTo>
                      <a:pt x="120" y="1292"/>
                    </a:lnTo>
                    <a:lnTo>
                      <a:pt x="128" y="1256"/>
                    </a:lnTo>
                    <a:lnTo>
                      <a:pt x="136" y="1220"/>
                    </a:lnTo>
                    <a:lnTo>
                      <a:pt x="148" y="1152"/>
                    </a:lnTo>
                    <a:lnTo>
                      <a:pt x="156" y="1098"/>
                    </a:lnTo>
                    <a:lnTo>
                      <a:pt x="158" y="1068"/>
                    </a:lnTo>
                    <a:lnTo>
                      <a:pt x="174" y="900"/>
                    </a:lnTo>
                    <a:lnTo>
                      <a:pt x="186" y="732"/>
                    </a:lnTo>
                    <a:lnTo>
                      <a:pt x="196" y="562"/>
                    </a:lnTo>
                    <a:lnTo>
                      <a:pt x="206" y="390"/>
                    </a:lnTo>
                    <a:lnTo>
                      <a:pt x="208" y="352"/>
                    </a:lnTo>
                    <a:lnTo>
                      <a:pt x="212" y="312"/>
                    </a:lnTo>
                    <a:lnTo>
                      <a:pt x="222" y="230"/>
                    </a:lnTo>
                    <a:lnTo>
                      <a:pt x="226" y="190"/>
                    </a:lnTo>
                    <a:lnTo>
                      <a:pt x="228" y="148"/>
                    </a:lnTo>
                    <a:lnTo>
                      <a:pt x="226" y="108"/>
                    </a:lnTo>
                    <a:lnTo>
                      <a:pt x="222" y="90"/>
                    </a:lnTo>
                    <a:lnTo>
                      <a:pt x="220" y="70"/>
                    </a:lnTo>
                    <a:lnTo>
                      <a:pt x="214" y="48"/>
                    </a:lnTo>
                    <a:lnTo>
                      <a:pt x="206" y="30"/>
                    </a:lnTo>
                    <a:lnTo>
                      <a:pt x="198" y="16"/>
                    </a:lnTo>
                    <a:lnTo>
                      <a:pt x="188" y="6"/>
                    </a:lnTo>
                    <a:lnTo>
                      <a:pt x="178" y="0"/>
                    </a:lnTo>
                    <a:lnTo>
                      <a:pt x="170" y="0"/>
                    </a:lnTo>
                    <a:lnTo>
                      <a:pt x="160" y="0"/>
                    </a:lnTo>
                    <a:lnTo>
                      <a:pt x="150" y="6"/>
                    </a:lnTo>
                    <a:lnTo>
                      <a:pt x="142" y="14"/>
                    </a:lnTo>
                    <a:lnTo>
                      <a:pt x="134" y="24"/>
                    </a:lnTo>
                    <a:lnTo>
                      <a:pt x="126" y="36"/>
                    </a:lnTo>
                    <a:lnTo>
                      <a:pt x="120" y="50"/>
                    </a:lnTo>
                    <a:lnTo>
                      <a:pt x="116" y="68"/>
                    </a:lnTo>
                    <a:lnTo>
                      <a:pt x="112" y="86"/>
                    </a:lnTo>
                    <a:lnTo>
                      <a:pt x="112" y="104"/>
                    </a:lnTo>
                    <a:lnTo>
                      <a:pt x="112" y="1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82" name="Freeform 73"/>
              <p:cNvSpPr>
                <a:spLocks/>
              </p:cNvSpPr>
              <p:nvPr userDrawn="1"/>
            </p:nvSpPr>
            <p:spPr bwMode="auto">
              <a:xfrm>
                <a:off x="595" y="1294"/>
                <a:ext cx="260" cy="1020"/>
              </a:xfrm>
              <a:custGeom>
                <a:avLst/>
                <a:gdLst>
                  <a:gd name="T0" fmla="*/ 159 w 254"/>
                  <a:gd name="T1" fmla="*/ 52 h 1028"/>
                  <a:gd name="T2" fmla="*/ 142 w 254"/>
                  <a:gd name="T3" fmla="*/ 64 h 1028"/>
                  <a:gd name="T4" fmla="*/ 133 w 254"/>
                  <a:gd name="T5" fmla="*/ 132 h 1028"/>
                  <a:gd name="T6" fmla="*/ 142 w 254"/>
                  <a:gd name="T7" fmla="*/ 224 h 1028"/>
                  <a:gd name="T8" fmla="*/ 145 w 254"/>
                  <a:gd name="T9" fmla="*/ 288 h 1028"/>
                  <a:gd name="T10" fmla="*/ 136 w 254"/>
                  <a:gd name="T11" fmla="*/ 346 h 1028"/>
                  <a:gd name="T12" fmla="*/ 109 w 254"/>
                  <a:gd name="T13" fmla="*/ 474 h 1028"/>
                  <a:gd name="T14" fmla="*/ 96 w 254"/>
                  <a:gd name="T15" fmla="*/ 538 h 1028"/>
                  <a:gd name="T16" fmla="*/ 64 w 254"/>
                  <a:gd name="T17" fmla="*/ 611 h 1028"/>
                  <a:gd name="T18" fmla="*/ 16 w 254"/>
                  <a:gd name="T19" fmla="*/ 717 h 1028"/>
                  <a:gd name="T20" fmla="*/ 2 w 254"/>
                  <a:gd name="T21" fmla="*/ 798 h 1028"/>
                  <a:gd name="T22" fmla="*/ 2 w 254"/>
                  <a:gd name="T23" fmla="*/ 839 h 1028"/>
                  <a:gd name="T24" fmla="*/ 8 w 254"/>
                  <a:gd name="T25" fmla="*/ 864 h 1028"/>
                  <a:gd name="T26" fmla="*/ 16 w 254"/>
                  <a:gd name="T27" fmla="*/ 872 h 1028"/>
                  <a:gd name="T28" fmla="*/ 42 w 254"/>
                  <a:gd name="T29" fmla="*/ 876 h 1028"/>
                  <a:gd name="T30" fmla="*/ 54 w 254"/>
                  <a:gd name="T31" fmla="*/ 879 h 1028"/>
                  <a:gd name="T32" fmla="*/ 68 w 254"/>
                  <a:gd name="T33" fmla="*/ 879 h 1028"/>
                  <a:gd name="T34" fmla="*/ 115 w 254"/>
                  <a:gd name="T35" fmla="*/ 864 h 1028"/>
                  <a:gd name="T36" fmla="*/ 151 w 254"/>
                  <a:gd name="T37" fmla="*/ 834 h 1028"/>
                  <a:gd name="T38" fmla="*/ 190 w 254"/>
                  <a:gd name="T39" fmla="*/ 794 h 1028"/>
                  <a:gd name="T40" fmla="*/ 226 w 254"/>
                  <a:gd name="T41" fmla="*/ 741 h 1028"/>
                  <a:gd name="T42" fmla="*/ 293 w 254"/>
                  <a:gd name="T43" fmla="*/ 616 h 1028"/>
                  <a:gd name="T44" fmla="*/ 344 w 254"/>
                  <a:gd name="T45" fmla="*/ 470 h 1028"/>
                  <a:gd name="T46" fmla="*/ 384 w 254"/>
                  <a:gd name="T47" fmla="*/ 324 h 1028"/>
                  <a:gd name="T48" fmla="*/ 405 w 254"/>
                  <a:gd name="T49" fmla="*/ 200 h 1028"/>
                  <a:gd name="T50" fmla="*/ 402 w 254"/>
                  <a:gd name="T51" fmla="*/ 116 h 1028"/>
                  <a:gd name="T52" fmla="*/ 393 w 254"/>
                  <a:gd name="T53" fmla="*/ 86 h 1028"/>
                  <a:gd name="T54" fmla="*/ 375 w 254"/>
                  <a:gd name="T55" fmla="*/ 64 h 1028"/>
                  <a:gd name="T56" fmla="*/ 328 w 254"/>
                  <a:gd name="T57" fmla="*/ 36 h 1028"/>
                  <a:gd name="T58" fmla="*/ 293 w 254"/>
                  <a:gd name="T59" fmla="*/ 14 h 1028"/>
                  <a:gd name="T60" fmla="*/ 255 w 254"/>
                  <a:gd name="T61" fmla="*/ 2 h 1028"/>
                  <a:gd name="T62" fmla="*/ 216 w 254"/>
                  <a:gd name="T63" fmla="*/ 0 h 1028"/>
                  <a:gd name="T64" fmla="*/ 185 w 254"/>
                  <a:gd name="T65" fmla="*/ 14 h 1028"/>
                  <a:gd name="T66" fmla="*/ 155 w 254"/>
                  <a:gd name="T67" fmla="*/ 44 h 1028"/>
                  <a:gd name="T68" fmla="*/ 159 w 254"/>
                  <a:gd name="T69" fmla="*/ 52 h 10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4" h="1028">
                    <a:moveTo>
                      <a:pt x="100" y="52"/>
                    </a:moveTo>
                    <a:lnTo>
                      <a:pt x="100" y="52"/>
                    </a:lnTo>
                    <a:lnTo>
                      <a:pt x="94" y="68"/>
                    </a:lnTo>
                    <a:lnTo>
                      <a:pt x="90" y="84"/>
                    </a:lnTo>
                    <a:lnTo>
                      <a:pt x="86" y="118"/>
                    </a:lnTo>
                    <a:lnTo>
                      <a:pt x="84" y="152"/>
                    </a:lnTo>
                    <a:lnTo>
                      <a:pt x="86" y="190"/>
                    </a:lnTo>
                    <a:lnTo>
                      <a:pt x="90" y="264"/>
                    </a:lnTo>
                    <a:lnTo>
                      <a:pt x="92" y="300"/>
                    </a:lnTo>
                    <a:lnTo>
                      <a:pt x="92" y="332"/>
                    </a:lnTo>
                    <a:lnTo>
                      <a:pt x="86" y="406"/>
                    </a:lnTo>
                    <a:lnTo>
                      <a:pt x="78" y="480"/>
                    </a:lnTo>
                    <a:lnTo>
                      <a:pt x="68" y="554"/>
                    </a:lnTo>
                    <a:lnTo>
                      <a:pt x="60" y="628"/>
                    </a:lnTo>
                    <a:lnTo>
                      <a:pt x="54" y="662"/>
                    </a:lnTo>
                    <a:lnTo>
                      <a:pt x="44" y="712"/>
                    </a:lnTo>
                    <a:lnTo>
                      <a:pt x="30" y="774"/>
                    </a:lnTo>
                    <a:lnTo>
                      <a:pt x="16" y="838"/>
                    </a:lnTo>
                    <a:lnTo>
                      <a:pt x="6" y="902"/>
                    </a:lnTo>
                    <a:lnTo>
                      <a:pt x="2" y="932"/>
                    </a:lnTo>
                    <a:lnTo>
                      <a:pt x="0" y="958"/>
                    </a:lnTo>
                    <a:lnTo>
                      <a:pt x="2" y="982"/>
                    </a:lnTo>
                    <a:lnTo>
                      <a:pt x="6" y="1002"/>
                    </a:lnTo>
                    <a:lnTo>
                      <a:pt x="8" y="1010"/>
                    </a:lnTo>
                    <a:lnTo>
                      <a:pt x="12" y="1016"/>
                    </a:lnTo>
                    <a:lnTo>
                      <a:pt x="16" y="1020"/>
                    </a:lnTo>
                    <a:lnTo>
                      <a:pt x="22" y="1024"/>
                    </a:lnTo>
                    <a:lnTo>
                      <a:pt x="28" y="1028"/>
                    </a:lnTo>
                    <a:lnTo>
                      <a:pt x="34" y="1028"/>
                    </a:lnTo>
                    <a:lnTo>
                      <a:pt x="40" y="1028"/>
                    </a:lnTo>
                    <a:lnTo>
                      <a:pt x="46" y="1028"/>
                    </a:lnTo>
                    <a:lnTo>
                      <a:pt x="60" y="1022"/>
                    </a:lnTo>
                    <a:lnTo>
                      <a:pt x="72" y="1010"/>
                    </a:lnTo>
                    <a:lnTo>
                      <a:pt x="84" y="996"/>
                    </a:lnTo>
                    <a:lnTo>
                      <a:pt x="96" y="976"/>
                    </a:lnTo>
                    <a:lnTo>
                      <a:pt x="108" y="954"/>
                    </a:lnTo>
                    <a:lnTo>
                      <a:pt x="120" y="928"/>
                    </a:lnTo>
                    <a:lnTo>
                      <a:pt x="132" y="898"/>
                    </a:lnTo>
                    <a:lnTo>
                      <a:pt x="142" y="866"/>
                    </a:lnTo>
                    <a:lnTo>
                      <a:pt x="164" y="796"/>
                    </a:lnTo>
                    <a:lnTo>
                      <a:pt x="184" y="718"/>
                    </a:lnTo>
                    <a:lnTo>
                      <a:pt x="200" y="634"/>
                    </a:lnTo>
                    <a:lnTo>
                      <a:pt x="216" y="550"/>
                    </a:lnTo>
                    <a:lnTo>
                      <a:pt x="230" y="466"/>
                    </a:lnTo>
                    <a:lnTo>
                      <a:pt x="240" y="384"/>
                    </a:lnTo>
                    <a:lnTo>
                      <a:pt x="248" y="308"/>
                    </a:lnTo>
                    <a:lnTo>
                      <a:pt x="254" y="240"/>
                    </a:lnTo>
                    <a:lnTo>
                      <a:pt x="254" y="182"/>
                    </a:lnTo>
                    <a:lnTo>
                      <a:pt x="252" y="136"/>
                    </a:lnTo>
                    <a:lnTo>
                      <a:pt x="250" y="120"/>
                    </a:lnTo>
                    <a:lnTo>
                      <a:pt x="246" y="106"/>
                    </a:lnTo>
                    <a:lnTo>
                      <a:pt x="234" y="78"/>
                    </a:lnTo>
                    <a:lnTo>
                      <a:pt x="216" y="50"/>
                    </a:lnTo>
                    <a:lnTo>
                      <a:pt x="206" y="36"/>
                    </a:lnTo>
                    <a:lnTo>
                      <a:pt x="194" y="24"/>
                    </a:lnTo>
                    <a:lnTo>
                      <a:pt x="184" y="14"/>
                    </a:lnTo>
                    <a:lnTo>
                      <a:pt x="172" y="8"/>
                    </a:lnTo>
                    <a:lnTo>
                      <a:pt x="160" y="2"/>
                    </a:lnTo>
                    <a:lnTo>
                      <a:pt x="148" y="0"/>
                    </a:lnTo>
                    <a:lnTo>
                      <a:pt x="136" y="0"/>
                    </a:lnTo>
                    <a:lnTo>
                      <a:pt x="126" y="6"/>
                    </a:lnTo>
                    <a:lnTo>
                      <a:pt x="116" y="14"/>
                    </a:lnTo>
                    <a:lnTo>
                      <a:pt x="106" y="26"/>
                    </a:lnTo>
                    <a:lnTo>
                      <a:pt x="98" y="44"/>
                    </a:lnTo>
                    <a:lnTo>
                      <a:pt x="92" y="68"/>
                    </a:lnTo>
                    <a:lnTo>
                      <a:pt x="10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83" name="Freeform 74"/>
              <p:cNvSpPr>
                <a:spLocks/>
              </p:cNvSpPr>
              <p:nvPr userDrawn="1"/>
            </p:nvSpPr>
            <p:spPr bwMode="auto">
              <a:xfrm>
                <a:off x="595" y="1294"/>
                <a:ext cx="260" cy="1020"/>
              </a:xfrm>
              <a:custGeom>
                <a:avLst/>
                <a:gdLst>
                  <a:gd name="T0" fmla="*/ 159 w 254"/>
                  <a:gd name="T1" fmla="*/ 52 h 1028"/>
                  <a:gd name="T2" fmla="*/ 142 w 254"/>
                  <a:gd name="T3" fmla="*/ 64 h 1028"/>
                  <a:gd name="T4" fmla="*/ 133 w 254"/>
                  <a:gd name="T5" fmla="*/ 132 h 1028"/>
                  <a:gd name="T6" fmla="*/ 142 w 254"/>
                  <a:gd name="T7" fmla="*/ 224 h 1028"/>
                  <a:gd name="T8" fmla="*/ 145 w 254"/>
                  <a:gd name="T9" fmla="*/ 288 h 1028"/>
                  <a:gd name="T10" fmla="*/ 136 w 254"/>
                  <a:gd name="T11" fmla="*/ 346 h 1028"/>
                  <a:gd name="T12" fmla="*/ 109 w 254"/>
                  <a:gd name="T13" fmla="*/ 474 h 1028"/>
                  <a:gd name="T14" fmla="*/ 96 w 254"/>
                  <a:gd name="T15" fmla="*/ 538 h 1028"/>
                  <a:gd name="T16" fmla="*/ 64 w 254"/>
                  <a:gd name="T17" fmla="*/ 611 h 1028"/>
                  <a:gd name="T18" fmla="*/ 16 w 254"/>
                  <a:gd name="T19" fmla="*/ 717 h 1028"/>
                  <a:gd name="T20" fmla="*/ 2 w 254"/>
                  <a:gd name="T21" fmla="*/ 798 h 1028"/>
                  <a:gd name="T22" fmla="*/ 2 w 254"/>
                  <a:gd name="T23" fmla="*/ 839 h 1028"/>
                  <a:gd name="T24" fmla="*/ 8 w 254"/>
                  <a:gd name="T25" fmla="*/ 864 h 1028"/>
                  <a:gd name="T26" fmla="*/ 16 w 254"/>
                  <a:gd name="T27" fmla="*/ 872 h 1028"/>
                  <a:gd name="T28" fmla="*/ 42 w 254"/>
                  <a:gd name="T29" fmla="*/ 876 h 1028"/>
                  <a:gd name="T30" fmla="*/ 54 w 254"/>
                  <a:gd name="T31" fmla="*/ 879 h 1028"/>
                  <a:gd name="T32" fmla="*/ 68 w 254"/>
                  <a:gd name="T33" fmla="*/ 879 h 1028"/>
                  <a:gd name="T34" fmla="*/ 115 w 254"/>
                  <a:gd name="T35" fmla="*/ 864 h 1028"/>
                  <a:gd name="T36" fmla="*/ 151 w 254"/>
                  <a:gd name="T37" fmla="*/ 834 h 1028"/>
                  <a:gd name="T38" fmla="*/ 190 w 254"/>
                  <a:gd name="T39" fmla="*/ 794 h 1028"/>
                  <a:gd name="T40" fmla="*/ 226 w 254"/>
                  <a:gd name="T41" fmla="*/ 741 h 1028"/>
                  <a:gd name="T42" fmla="*/ 293 w 254"/>
                  <a:gd name="T43" fmla="*/ 616 h 1028"/>
                  <a:gd name="T44" fmla="*/ 344 w 254"/>
                  <a:gd name="T45" fmla="*/ 470 h 1028"/>
                  <a:gd name="T46" fmla="*/ 384 w 254"/>
                  <a:gd name="T47" fmla="*/ 324 h 1028"/>
                  <a:gd name="T48" fmla="*/ 405 w 254"/>
                  <a:gd name="T49" fmla="*/ 200 h 1028"/>
                  <a:gd name="T50" fmla="*/ 402 w 254"/>
                  <a:gd name="T51" fmla="*/ 116 h 1028"/>
                  <a:gd name="T52" fmla="*/ 393 w 254"/>
                  <a:gd name="T53" fmla="*/ 86 h 1028"/>
                  <a:gd name="T54" fmla="*/ 375 w 254"/>
                  <a:gd name="T55" fmla="*/ 64 h 1028"/>
                  <a:gd name="T56" fmla="*/ 328 w 254"/>
                  <a:gd name="T57" fmla="*/ 36 h 1028"/>
                  <a:gd name="T58" fmla="*/ 293 w 254"/>
                  <a:gd name="T59" fmla="*/ 14 h 1028"/>
                  <a:gd name="T60" fmla="*/ 255 w 254"/>
                  <a:gd name="T61" fmla="*/ 2 h 1028"/>
                  <a:gd name="T62" fmla="*/ 216 w 254"/>
                  <a:gd name="T63" fmla="*/ 0 h 1028"/>
                  <a:gd name="T64" fmla="*/ 185 w 254"/>
                  <a:gd name="T65" fmla="*/ 14 h 1028"/>
                  <a:gd name="T66" fmla="*/ 155 w 254"/>
                  <a:gd name="T67" fmla="*/ 44 h 102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4" h="1028">
                    <a:moveTo>
                      <a:pt x="100" y="52"/>
                    </a:moveTo>
                    <a:lnTo>
                      <a:pt x="100" y="52"/>
                    </a:lnTo>
                    <a:lnTo>
                      <a:pt x="94" y="68"/>
                    </a:lnTo>
                    <a:lnTo>
                      <a:pt x="90" y="84"/>
                    </a:lnTo>
                    <a:lnTo>
                      <a:pt x="86" y="118"/>
                    </a:lnTo>
                    <a:lnTo>
                      <a:pt x="84" y="152"/>
                    </a:lnTo>
                    <a:lnTo>
                      <a:pt x="86" y="190"/>
                    </a:lnTo>
                    <a:lnTo>
                      <a:pt x="90" y="264"/>
                    </a:lnTo>
                    <a:lnTo>
                      <a:pt x="92" y="300"/>
                    </a:lnTo>
                    <a:lnTo>
                      <a:pt x="92" y="332"/>
                    </a:lnTo>
                    <a:lnTo>
                      <a:pt x="86" y="406"/>
                    </a:lnTo>
                    <a:lnTo>
                      <a:pt x="78" y="480"/>
                    </a:lnTo>
                    <a:lnTo>
                      <a:pt x="68" y="554"/>
                    </a:lnTo>
                    <a:lnTo>
                      <a:pt x="60" y="628"/>
                    </a:lnTo>
                    <a:lnTo>
                      <a:pt x="54" y="662"/>
                    </a:lnTo>
                    <a:lnTo>
                      <a:pt x="44" y="712"/>
                    </a:lnTo>
                    <a:lnTo>
                      <a:pt x="30" y="774"/>
                    </a:lnTo>
                    <a:lnTo>
                      <a:pt x="16" y="838"/>
                    </a:lnTo>
                    <a:lnTo>
                      <a:pt x="6" y="902"/>
                    </a:lnTo>
                    <a:lnTo>
                      <a:pt x="2" y="932"/>
                    </a:lnTo>
                    <a:lnTo>
                      <a:pt x="0" y="958"/>
                    </a:lnTo>
                    <a:lnTo>
                      <a:pt x="2" y="982"/>
                    </a:lnTo>
                    <a:lnTo>
                      <a:pt x="6" y="1002"/>
                    </a:lnTo>
                    <a:lnTo>
                      <a:pt x="8" y="1010"/>
                    </a:lnTo>
                    <a:lnTo>
                      <a:pt x="12" y="1016"/>
                    </a:lnTo>
                    <a:lnTo>
                      <a:pt x="16" y="1020"/>
                    </a:lnTo>
                    <a:lnTo>
                      <a:pt x="22" y="1024"/>
                    </a:lnTo>
                    <a:lnTo>
                      <a:pt x="28" y="1028"/>
                    </a:lnTo>
                    <a:lnTo>
                      <a:pt x="34" y="1028"/>
                    </a:lnTo>
                    <a:lnTo>
                      <a:pt x="40" y="1028"/>
                    </a:lnTo>
                    <a:lnTo>
                      <a:pt x="46" y="1028"/>
                    </a:lnTo>
                    <a:lnTo>
                      <a:pt x="60" y="1022"/>
                    </a:lnTo>
                    <a:lnTo>
                      <a:pt x="72" y="1010"/>
                    </a:lnTo>
                    <a:lnTo>
                      <a:pt x="84" y="996"/>
                    </a:lnTo>
                    <a:lnTo>
                      <a:pt x="96" y="976"/>
                    </a:lnTo>
                    <a:lnTo>
                      <a:pt x="108" y="954"/>
                    </a:lnTo>
                    <a:lnTo>
                      <a:pt x="120" y="928"/>
                    </a:lnTo>
                    <a:lnTo>
                      <a:pt x="132" y="898"/>
                    </a:lnTo>
                    <a:lnTo>
                      <a:pt x="142" y="866"/>
                    </a:lnTo>
                    <a:lnTo>
                      <a:pt x="164" y="796"/>
                    </a:lnTo>
                    <a:lnTo>
                      <a:pt x="184" y="718"/>
                    </a:lnTo>
                    <a:lnTo>
                      <a:pt x="200" y="634"/>
                    </a:lnTo>
                    <a:lnTo>
                      <a:pt x="216" y="550"/>
                    </a:lnTo>
                    <a:lnTo>
                      <a:pt x="230" y="466"/>
                    </a:lnTo>
                    <a:lnTo>
                      <a:pt x="240" y="384"/>
                    </a:lnTo>
                    <a:lnTo>
                      <a:pt x="248" y="308"/>
                    </a:lnTo>
                    <a:lnTo>
                      <a:pt x="254" y="240"/>
                    </a:lnTo>
                    <a:lnTo>
                      <a:pt x="254" y="182"/>
                    </a:lnTo>
                    <a:lnTo>
                      <a:pt x="252" y="136"/>
                    </a:lnTo>
                    <a:lnTo>
                      <a:pt x="250" y="120"/>
                    </a:lnTo>
                    <a:lnTo>
                      <a:pt x="246" y="106"/>
                    </a:lnTo>
                    <a:lnTo>
                      <a:pt x="234" y="78"/>
                    </a:lnTo>
                    <a:lnTo>
                      <a:pt x="216" y="50"/>
                    </a:lnTo>
                    <a:lnTo>
                      <a:pt x="206" y="36"/>
                    </a:lnTo>
                    <a:lnTo>
                      <a:pt x="194" y="24"/>
                    </a:lnTo>
                    <a:lnTo>
                      <a:pt x="184" y="14"/>
                    </a:lnTo>
                    <a:lnTo>
                      <a:pt x="172" y="8"/>
                    </a:lnTo>
                    <a:lnTo>
                      <a:pt x="160" y="2"/>
                    </a:lnTo>
                    <a:lnTo>
                      <a:pt x="148" y="0"/>
                    </a:lnTo>
                    <a:lnTo>
                      <a:pt x="136" y="0"/>
                    </a:lnTo>
                    <a:lnTo>
                      <a:pt x="126" y="6"/>
                    </a:lnTo>
                    <a:lnTo>
                      <a:pt x="116" y="14"/>
                    </a:lnTo>
                    <a:lnTo>
                      <a:pt x="106" y="26"/>
                    </a:lnTo>
                    <a:lnTo>
                      <a:pt x="98" y="44"/>
                    </a:lnTo>
                    <a:lnTo>
                      <a:pt x="92" y="6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84" name="Freeform 75"/>
              <p:cNvSpPr>
                <a:spLocks/>
              </p:cNvSpPr>
              <p:nvPr userDrawn="1"/>
            </p:nvSpPr>
            <p:spPr bwMode="auto">
              <a:xfrm>
                <a:off x="1015" y="1474"/>
                <a:ext cx="240" cy="800"/>
              </a:xfrm>
              <a:custGeom>
                <a:avLst/>
                <a:gdLst>
                  <a:gd name="T0" fmla="*/ 108 w 242"/>
                  <a:gd name="T1" fmla="*/ 67 h 806"/>
                  <a:gd name="T2" fmla="*/ 100 w 242"/>
                  <a:gd name="T3" fmla="*/ 172 h 806"/>
                  <a:gd name="T4" fmla="*/ 82 w 242"/>
                  <a:gd name="T5" fmla="*/ 276 h 806"/>
                  <a:gd name="T6" fmla="*/ 60 w 242"/>
                  <a:gd name="T7" fmla="*/ 380 h 806"/>
                  <a:gd name="T8" fmla="*/ 48 w 242"/>
                  <a:gd name="T9" fmla="*/ 480 h 806"/>
                  <a:gd name="T10" fmla="*/ 20 w 242"/>
                  <a:gd name="T11" fmla="*/ 559 h 806"/>
                  <a:gd name="T12" fmla="*/ 4 w 242"/>
                  <a:gd name="T13" fmla="*/ 614 h 806"/>
                  <a:gd name="T14" fmla="*/ 2 w 242"/>
                  <a:gd name="T15" fmla="*/ 636 h 806"/>
                  <a:gd name="T16" fmla="*/ 4 w 242"/>
                  <a:gd name="T17" fmla="*/ 676 h 806"/>
                  <a:gd name="T18" fmla="*/ 10 w 242"/>
                  <a:gd name="T19" fmla="*/ 688 h 806"/>
                  <a:gd name="T20" fmla="*/ 20 w 242"/>
                  <a:gd name="T21" fmla="*/ 693 h 806"/>
                  <a:gd name="T22" fmla="*/ 30 w 242"/>
                  <a:gd name="T23" fmla="*/ 693 h 806"/>
                  <a:gd name="T24" fmla="*/ 44 w 242"/>
                  <a:gd name="T25" fmla="*/ 686 h 806"/>
                  <a:gd name="T26" fmla="*/ 60 w 242"/>
                  <a:gd name="T27" fmla="*/ 651 h 806"/>
                  <a:gd name="T28" fmla="*/ 68 w 242"/>
                  <a:gd name="T29" fmla="*/ 630 h 806"/>
                  <a:gd name="T30" fmla="*/ 100 w 242"/>
                  <a:gd name="T31" fmla="*/ 562 h 806"/>
                  <a:gd name="T32" fmla="*/ 134 w 242"/>
                  <a:gd name="T33" fmla="*/ 461 h 806"/>
                  <a:gd name="T34" fmla="*/ 160 w 242"/>
                  <a:gd name="T35" fmla="*/ 360 h 806"/>
                  <a:gd name="T36" fmla="*/ 173 w 242"/>
                  <a:gd name="T37" fmla="*/ 270 h 806"/>
                  <a:gd name="T38" fmla="*/ 186 w 242"/>
                  <a:gd name="T39" fmla="*/ 194 h 806"/>
                  <a:gd name="T40" fmla="*/ 198 w 242"/>
                  <a:gd name="T41" fmla="*/ 128 h 806"/>
                  <a:gd name="T42" fmla="*/ 202 w 242"/>
                  <a:gd name="T43" fmla="*/ 76 h 806"/>
                  <a:gd name="T44" fmla="*/ 196 w 242"/>
                  <a:gd name="T45" fmla="*/ 52 h 806"/>
                  <a:gd name="T46" fmla="*/ 186 w 242"/>
                  <a:gd name="T47" fmla="*/ 24 h 806"/>
                  <a:gd name="T48" fmla="*/ 177 w 242"/>
                  <a:gd name="T49" fmla="*/ 12 h 806"/>
                  <a:gd name="T50" fmla="*/ 169 w 242"/>
                  <a:gd name="T51" fmla="*/ 4 h 806"/>
                  <a:gd name="T52" fmla="*/ 160 w 242"/>
                  <a:gd name="T53" fmla="*/ 0 h 806"/>
                  <a:gd name="T54" fmla="*/ 148 w 242"/>
                  <a:gd name="T55" fmla="*/ 0 h 806"/>
                  <a:gd name="T56" fmla="*/ 130 w 242"/>
                  <a:gd name="T57" fmla="*/ 26 h 806"/>
                  <a:gd name="T58" fmla="*/ 106 w 242"/>
                  <a:gd name="T59" fmla="*/ 62 h 806"/>
                  <a:gd name="T60" fmla="*/ 98 w 242"/>
                  <a:gd name="T61" fmla="*/ 70 h 806"/>
                  <a:gd name="T62" fmla="*/ 108 w 242"/>
                  <a:gd name="T63" fmla="*/ 67 h 8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2" h="806">
                    <a:moveTo>
                      <a:pt x="128" y="68"/>
                    </a:moveTo>
                    <a:lnTo>
                      <a:pt x="128" y="68"/>
                    </a:lnTo>
                    <a:lnTo>
                      <a:pt x="126" y="130"/>
                    </a:lnTo>
                    <a:lnTo>
                      <a:pt x="120" y="192"/>
                    </a:lnTo>
                    <a:lnTo>
                      <a:pt x="112" y="254"/>
                    </a:lnTo>
                    <a:lnTo>
                      <a:pt x="102" y="316"/>
                    </a:lnTo>
                    <a:lnTo>
                      <a:pt x="90" y="378"/>
                    </a:lnTo>
                    <a:lnTo>
                      <a:pt x="76" y="440"/>
                    </a:lnTo>
                    <a:lnTo>
                      <a:pt x="48" y="560"/>
                    </a:lnTo>
                    <a:lnTo>
                      <a:pt x="36" y="602"/>
                    </a:lnTo>
                    <a:lnTo>
                      <a:pt x="20" y="648"/>
                    </a:lnTo>
                    <a:lnTo>
                      <a:pt x="8" y="692"/>
                    </a:lnTo>
                    <a:lnTo>
                      <a:pt x="4" y="714"/>
                    </a:lnTo>
                    <a:lnTo>
                      <a:pt x="2" y="736"/>
                    </a:lnTo>
                    <a:lnTo>
                      <a:pt x="0" y="764"/>
                    </a:lnTo>
                    <a:lnTo>
                      <a:pt x="4" y="784"/>
                    </a:lnTo>
                    <a:lnTo>
                      <a:pt x="8" y="792"/>
                    </a:lnTo>
                    <a:lnTo>
                      <a:pt x="10" y="798"/>
                    </a:lnTo>
                    <a:lnTo>
                      <a:pt x="14" y="802"/>
                    </a:lnTo>
                    <a:lnTo>
                      <a:pt x="20" y="804"/>
                    </a:lnTo>
                    <a:lnTo>
                      <a:pt x="26" y="806"/>
                    </a:lnTo>
                    <a:lnTo>
                      <a:pt x="30" y="804"/>
                    </a:lnTo>
                    <a:lnTo>
                      <a:pt x="38" y="802"/>
                    </a:lnTo>
                    <a:lnTo>
                      <a:pt x="44" y="796"/>
                    </a:lnTo>
                    <a:lnTo>
                      <a:pt x="58" y="780"/>
                    </a:lnTo>
                    <a:lnTo>
                      <a:pt x="76" y="754"/>
                    </a:lnTo>
                    <a:lnTo>
                      <a:pt x="88" y="730"/>
                    </a:lnTo>
                    <a:lnTo>
                      <a:pt x="100" y="706"/>
                    </a:lnTo>
                    <a:lnTo>
                      <a:pt x="120" y="652"/>
                    </a:lnTo>
                    <a:lnTo>
                      <a:pt x="138" y="596"/>
                    </a:lnTo>
                    <a:lnTo>
                      <a:pt x="154" y="538"/>
                    </a:lnTo>
                    <a:lnTo>
                      <a:pt x="168" y="478"/>
                    </a:lnTo>
                    <a:lnTo>
                      <a:pt x="180" y="420"/>
                    </a:lnTo>
                    <a:lnTo>
                      <a:pt x="206" y="310"/>
                    </a:lnTo>
                    <a:lnTo>
                      <a:pt x="214" y="274"/>
                    </a:lnTo>
                    <a:lnTo>
                      <a:pt x="226" y="228"/>
                    </a:lnTo>
                    <a:lnTo>
                      <a:pt x="236" y="176"/>
                    </a:lnTo>
                    <a:lnTo>
                      <a:pt x="238" y="148"/>
                    </a:lnTo>
                    <a:lnTo>
                      <a:pt x="242" y="122"/>
                    </a:lnTo>
                    <a:lnTo>
                      <a:pt x="242" y="96"/>
                    </a:lnTo>
                    <a:lnTo>
                      <a:pt x="240" y="74"/>
                    </a:lnTo>
                    <a:lnTo>
                      <a:pt x="236" y="52"/>
                    </a:lnTo>
                    <a:lnTo>
                      <a:pt x="230" y="32"/>
                    </a:lnTo>
                    <a:lnTo>
                      <a:pt x="226" y="24"/>
                    </a:lnTo>
                    <a:lnTo>
                      <a:pt x="220" y="18"/>
                    </a:lnTo>
                    <a:lnTo>
                      <a:pt x="214" y="12"/>
                    </a:lnTo>
                    <a:lnTo>
                      <a:pt x="206" y="6"/>
                    </a:lnTo>
                    <a:lnTo>
                      <a:pt x="198" y="4"/>
                    </a:lnTo>
                    <a:lnTo>
                      <a:pt x="190" y="0"/>
                    </a:lnTo>
                    <a:lnTo>
                      <a:pt x="180" y="0"/>
                    </a:lnTo>
                    <a:lnTo>
                      <a:pt x="168" y="0"/>
                    </a:lnTo>
                    <a:lnTo>
                      <a:pt x="160" y="14"/>
                    </a:lnTo>
                    <a:lnTo>
                      <a:pt x="150" y="26"/>
                    </a:lnTo>
                    <a:lnTo>
                      <a:pt x="132" y="50"/>
                    </a:lnTo>
                    <a:lnTo>
                      <a:pt x="126" y="62"/>
                    </a:lnTo>
                    <a:lnTo>
                      <a:pt x="120" y="76"/>
                    </a:lnTo>
                    <a:lnTo>
                      <a:pt x="118" y="90"/>
                    </a:lnTo>
                    <a:lnTo>
                      <a:pt x="120" y="108"/>
                    </a:lnTo>
                    <a:lnTo>
                      <a:pt x="128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85" name="Freeform 76"/>
              <p:cNvSpPr>
                <a:spLocks/>
              </p:cNvSpPr>
              <p:nvPr userDrawn="1"/>
            </p:nvSpPr>
            <p:spPr bwMode="auto">
              <a:xfrm>
                <a:off x="1015" y="1474"/>
                <a:ext cx="240" cy="800"/>
              </a:xfrm>
              <a:custGeom>
                <a:avLst/>
                <a:gdLst>
                  <a:gd name="T0" fmla="*/ 108 w 242"/>
                  <a:gd name="T1" fmla="*/ 67 h 806"/>
                  <a:gd name="T2" fmla="*/ 108 w 242"/>
                  <a:gd name="T3" fmla="*/ 67 h 806"/>
                  <a:gd name="T4" fmla="*/ 106 w 242"/>
                  <a:gd name="T5" fmla="*/ 110 h 806"/>
                  <a:gd name="T6" fmla="*/ 100 w 242"/>
                  <a:gd name="T7" fmla="*/ 172 h 806"/>
                  <a:gd name="T8" fmla="*/ 92 w 242"/>
                  <a:gd name="T9" fmla="*/ 214 h 806"/>
                  <a:gd name="T10" fmla="*/ 82 w 242"/>
                  <a:gd name="T11" fmla="*/ 276 h 806"/>
                  <a:gd name="T12" fmla="*/ 70 w 242"/>
                  <a:gd name="T13" fmla="*/ 323 h 806"/>
                  <a:gd name="T14" fmla="*/ 60 w 242"/>
                  <a:gd name="T15" fmla="*/ 380 h 806"/>
                  <a:gd name="T16" fmla="*/ 48 w 242"/>
                  <a:gd name="T17" fmla="*/ 480 h 806"/>
                  <a:gd name="T18" fmla="*/ 48 w 242"/>
                  <a:gd name="T19" fmla="*/ 480 h 806"/>
                  <a:gd name="T20" fmla="*/ 36 w 242"/>
                  <a:gd name="T21" fmla="*/ 522 h 806"/>
                  <a:gd name="T22" fmla="*/ 20 w 242"/>
                  <a:gd name="T23" fmla="*/ 559 h 806"/>
                  <a:gd name="T24" fmla="*/ 8 w 242"/>
                  <a:gd name="T25" fmla="*/ 594 h 806"/>
                  <a:gd name="T26" fmla="*/ 4 w 242"/>
                  <a:gd name="T27" fmla="*/ 614 h 806"/>
                  <a:gd name="T28" fmla="*/ 2 w 242"/>
                  <a:gd name="T29" fmla="*/ 636 h 806"/>
                  <a:gd name="T30" fmla="*/ 2 w 242"/>
                  <a:gd name="T31" fmla="*/ 636 h 806"/>
                  <a:gd name="T32" fmla="*/ 0 w 242"/>
                  <a:gd name="T33" fmla="*/ 659 h 806"/>
                  <a:gd name="T34" fmla="*/ 4 w 242"/>
                  <a:gd name="T35" fmla="*/ 676 h 806"/>
                  <a:gd name="T36" fmla="*/ 8 w 242"/>
                  <a:gd name="T37" fmla="*/ 683 h 806"/>
                  <a:gd name="T38" fmla="*/ 10 w 242"/>
                  <a:gd name="T39" fmla="*/ 688 h 806"/>
                  <a:gd name="T40" fmla="*/ 14 w 242"/>
                  <a:gd name="T41" fmla="*/ 691 h 806"/>
                  <a:gd name="T42" fmla="*/ 20 w 242"/>
                  <a:gd name="T43" fmla="*/ 693 h 806"/>
                  <a:gd name="T44" fmla="*/ 26 w 242"/>
                  <a:gd name="T45" fmla="*/ 694 h 806"/>
                  <a:gd name="T46" fmla="*/ 30 w 242"/>
                  <a:gd name="T47" fmla="*/ 693 h 806"/>
                  <a:gd name="T48" fmla="*/ 38 w 242"/>
                  <a:gd name="T49" fmla="*/ 691 h 806"/>
                  <a:gd name="T50" fmla="*/ 44 w 242"/>
                  <a:gd name="T51" fmla="*/ 686 h 806"/>
                  <a:gd name="T52" fmla="*/ 58 w 242"/>
                  <a:gd name="T53" fmla="*/ 673 h 806"/>
                  <a:gd name="T54" fmla="*/ 60 w 242"/>
                  <a:gd name="T55" fmla="*/ 651 h 806"/>
                  <a:gd name="T56" fmla="*/ 60 w 242"/>
                  <a:gd name="T57" fmla="*/ 651 h 806"/>
                  <a:gd name="T58" fmla="*/ 68 w 242"/>
                  <a:gd name="T59" fmla="*/ 630 h 806"/>
                  <a:gd name="T60" fmla="*/ 80 w 242"/>
                  <a:gd name="T61" fmla="*/ 606 h 806"/>
                  <a:gd name="T62" fmla="*/ 100 w 242"/>
                  <a:gd name="T63" fmla="*/ 562 h 806"/>
                  <a:gd name="T64" fmla="*/ 118 w 242"/>
                  <a:gd name="T65" fmla="*/ 516 h 806"/>
                  <a:gd name="T66" fmla="*/ 134 w 242"/>
                  <a:gd name="T67" fmla="*/ 461 h 806"/>
                  <a:gd name="T68" fmla="*/ 148 w 242"/>
                  <a:gd name="T69" fmla="*/ 416 h 806"/>
                  <a:gd name="T70" fmla="*/ 160 w 242"/>
                  <a:gd name="T71" fmla="*/ 360 h 806"/>
                  <a:gd name="T72" fmla="*/ 173 w 242"/>
                  <a:gd name="T73" fmla="*/ 270 h 806"/>
                  <a:gd name="T74" fmla="*/ 173 w 242"/>
                  <a:gd name="T75" fmla="*/ 270 h 806"/>
                  <a:gd name="T76" fmla="*/ 177 w 242"/>
                  <a:gd name="T77" fmla="*/ 234 h 806"/>
                  <a:gd name="T78" fmla="*/ 186 w 242"/>
                  <a:gd name="T79" fmla="*/ 194 h 806"/>
                  <a:gd name="T80" fmla="*/ 196 w 242"/>
                  <a:gd name="T81" fmla="*/ 156 h 806"/>
                  <a:gd name="T82" fmla="*/ 198 w 242"/>
                  <a:gd name="T83" fmla="*/ 128 h 806"/>
                  <a:gd name="T84" fmla="*/ 202 w 242"/>
                  <a:gd name="T85" fmla="*/ 102 h 806"/>
                  <a:gd name="T86" fmla="*/ 202 w 242"/>
                  <a:gd name="T87" fmla="*/ 76 h 806"/>
                  <a:gd name="T88" fmla="*/ 200 w 242"/>
                  <a:gd name="T89" fmla="*/ 67 h 806"/>
                  <a:gd name="T90" fmla="*/ 196 w 242"/>
                  <a:gd name="T91" fmla="*/ 52 h 806"/>
                  <a:gd name="T92" fmla="*/ 190 w 242"/>
                  <a:gd name="T93" fmla="*/ 32 h 806"/>
                  <a:gd name="T94" fmla="*/ 186 w 242"/>
                  <a:gd name="T95" fmla="*/ 24 h 806"/>
                  <a:gd name="T96" fmla="*/ 180 w 242"/>
                  <a:gd name="T97" fmla="*/ 18 h 806"/>
                  <a:gd name="T98" fmla="*/ 177 w 242"/>
                  <a:gd name="T99" fmla="*/ 12 h 806"/>
                  <a:gd name="T100" fmla="*/ 173 w 242"/>
                  <a:gd name="T101" fmla="*/ 6 h 806"/>
                  <a:gd name="T102" fmla="*/ 169 w 242"/>
                  <a:gd name="T103" fmla="*/ 4 h 806"/>
                  <a:gd name="T104" fmla="*/ 165 w 242"/>
                  <a:gd name="T105" fmla="*/ 0 h 806"/>
                  <a:gd name="T106" fmla="*/ 160 w 242"/>
                  <a:gd name="T107" fmla="*/ 0 h 806"/>
                  <a:gd name="T108" fmla="*/ 148 w 242"/>
                  <a:gd name="T109" fmla="*/ 0 h 806"/>
                  <a:gd name="T110" fmla="*/ 148 w 242"/>
                  <a:gd name="T111" fmla="*/ 0 h 806"/>
                  <a:gd name="T112" fmla="*/ 140 w 242"/>
                  <a:gd name="T113" fmla="*/ 14 h 806"/>
                  <a:gd name="T114" fmla="*/ 130 w 242"/>
                  <a:gd name="T115" fmla="*/ 26 h 806"/>
                  <a:gd name="T116" fmla="*/ 112 w 242"/>
                  <a:gd name="T117" fmla="*/ 50 h 806"/>
                  <a:gd name="T118" fmla="*/ 106 w 242"/>
                  <a:gd name="T119" fmla="*/ 62 h 806"/>
                  <a:gd name="T120" fmla="*/ 100 w 242"/>
                  <a:gd name="T121" fmla="*/ 67 h 806"/>
                  <a:gd name="T122" fmla="*/ 98 w 242"/>
                  <a:gd name="T123" fmla="*/ 70 h 806"/>
                  <a:gd name="T124" fmla="*/ 100 w 242"/>
                  <a:gd name="T125" fmla="*/ 88 h 80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42" h="806">
                    <a:moveTo>
                      <a:pt x="128" y="68"/>
                    </a:moveTo>
                    <a:lnTo>
                      <a:pt x="128" y="68"/>
                    </a:lnTo>
                    <a:lnTo>
                      <a:pt x="126" y="130"/>
                    </a:lnTo>
                    <a:lnTo>
                      <a:pt x="120" y="192"/>
                    </a:lnTo>
                    <a:lnTo>
                      <a:pt x="112" y="254"/>
                    </a:lnTo>
                    <a:lnTo>
                      <a:pt x="102" y="316"/>
                    </a:lnTo>
                    <a:lnTo>
                      <a:pt x="90" y="378"/>
                    </a:lnTo>
                    <a:lnTo>
                      <a:pt x="76" y="440"/>
                    </a:lnTo>
                    <a:lnTo>
                      <a:pt x="48" y="560"/>
                    </a:lnTo>
                    <a:lnTo>
                      <a:pt x="36" y="602"/>
                    </a:lnTo>
                    <a:lnTo>
                      <a:pt x="20" y="648"/>
                    </a:lnTo>
                    <a:lnTo>
                      <a:pt x="8" y="692"/>
                    </a:lnTo>
                    <a:lnTo>
                      <a:pt x="4" y="714"/>
                    </a:lnTo>
                    <a:lnTo>
                      <a:pt x="2" y="736"/>
                    </a:lnTo>
                    <a:lnTo>
                      <a:pt x="0" y="764"/>
                    </a:lnTo>
                    <a:lnTo>
                      <a:pt x="4" y="784"/>
                    </a:lnTo>
                    <a:lnTo>
                      <a:pt x="8" y="792"/>
                    </a:lnTo>
                    <a:lnTo>
                      <a:pt x="10" y="798"/>
                    </a:lnTo>
                    <a:lnTo>
                      <a:pt x="14" y="802"/>
                    </a:lnTo>
                    <a:lnTo>
                      <a:pt x="20" y="804"/>
                    </a:lnTo>
                    <a:lnTo>
                      <a:pt x="26" y="806"/>
                    </a:lnTo>
                    <a:lnTo>
                      <a:pt x="30" y="804"/>
                    </a:lnTo>
                    <a:lnTo>
                      <a:pt x="38" y="802"/>
                    </a:lnTo>
                    <a:lnTo>
                      <a:pt x="44" y="796"/>
                    </a:lnTo>
                    <a:lnTo>
                      <a:pt x="58" y="780"/>
                    </a:lnTo>
                    <a:lnTo>
                      <a:pt x="76" y="754"/>
                    </a:lnTo>
                    <a:lnTo>
                      <a:pt x="88" y="730"/>
                    </a:lnTo>
                    <a:lnTo>
                      <a:pt x="100" y="706"/>
                    </a:lnTo>
                    <a:lnTo>
                      <a:pt x="120" y="652"/>
                    </a:lnTo>
                    <a:lnTo>
                      <a:pt x="138" y="596"/>
                    </a:lnTo>
                    <a:lnTo>
                      <a:pt x="154" y="538"/>
                    </a:lnTo>
                    <a:lnTo>
                      <a:pt x="168" y="478"/>
                    </a:lnTo>
                    <a:lnTo>
                      <a:pt x="180" y="420"/>
                    </a:lnTo>
                    <a:lnTo>
                      <a:pt x="206" y="310"/>
                    </a:lnTo>
                    <a:lnTo>
                      <a:pt x="214" y="274"/>
                    </a:lnTo>
                    <a:lnTo>
                      <a:pt x="226" y="228"/>
                    </a:lnTo>
                    <a:lnTo>
                      <a:pt x="236" y="176"/>
                    </a:lnTo>
                    <a:lnTo>
                      <a:pt x="238" y="148"/>
                    </a:lnTo>
                    <a:lnTo>
                      <a:pt x="242" y="122"/>
                    </a:lnTo>
                    <a:lnTo>
                      <a:pt x="242" y="96"/>
                    </a:lnTo>
                    <a:lnTo>
                      <a:pt x="240" y="74"/>
                    </a:lnTo>
                    <a:lnTo>
                      <a:pt x="236" y="52"/>
                    </a:lnTo>
                    <a:lnTo>
                      <a:pt x="230" y="32"/>
                    </a:lnTo>
                    <a:lnTo>
                      <a:pt x="226" y="24"/>
                    </a:lnTo>
                    <a:lnTo>
                      <a:pt x="220" y="18"/>
                    </a:lnTo>
                    <a:lnTo>
                      <a:pt x="214" y="12"/>
                    </a:lnTo>
                    <a:lnTo>
                      <a:pt x="206" y="6"/>
                    </a:lnTo>
                    <a:lnTo>
                      <a:pt x="198" y="4"/>
                    </a:lnTo>
                    <a:lnTo>
                      <a:pt x="190" y="0"/>
                    </a:lnTo>
                    <a:lnTo>
                      <a:pt x="180" y="0"/>
                    </a:lnTo>
                    <a:lnTo>
                      <a:pt x="168" y="0"/>
                    </a:lnTo>
                    <a:lnTo>
                      <a:pt x="160" y="14"/>
                    </a:lnTo>
                    <a:lnTo>
                      <a:pt x="150" y="26"/>
                    </a:lnTo>
                    <a:lnTo>
                      <a:pt x="132" y="50"/>
                    </a:lnTo>
                    <a:lnTo>
                      <a:pt x="126" y="62"/>
                    </a:lnTo>
                    <a:lnTo>
                      <a:pt x="120" y="76"/>
                    </a:lnTo>
                    <a:lnTo>
                      <a:pt x="118" y="90"/>
                    </a:lnTo>
                    <a:lnTo>
                      <a:pt x="120" y="10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86" name="Freeform 77"/>
              <p:cNvSpPr>
                <a:spLocks/>
              </p:cNvSpPr>
              <p:nvPr userDrawn="1"/>
            </p:nvSpPr>
            <p:spPr bwMode="auto">
              <a:xfrm>
                <a:off x="1355" y="1614"/>
                <a:ext cx="240" cy="700"/>
              </a:xfrm>
              <a:custGeom>
                <a:avLst/>
                <a:gdLst>
                  <a:gd name="T0" fmla="*/ 136 w 238"/>
                  <a:gd name="T1" fmla="*/ 38 h 708"/>
                  <a:gd name="T2" fmla="*/ 136 w 238"/>
                  <a:gd name="T3" fmla="*/ 38 h 708"/>
                  <a:gd name="T4" fmla="*/ 136 w 238"/>
                  <a:gd name="T5" fmla="*/ 66 h 708"/>
                  <a:gd name="T6" fmla="*/ 134 w 238"/>
                  <a:gd name="T7" fmla="*/ 113 h 708"/>
                  <a:gd name="T8" fmla="*/ 132 w 238"/>
                  <a:gd name="T9" fmla="*/ 140 h 708"/>
                  <a:gd name="T10" fmla="*/ 126 w 238"/>
                  <a:gd name="T11" fmla="*/ 184 h 708"/>
                  <a:gd name="T12" fmla="*/ 120 w 238"/>
                  <a:gd name="T13" fmla="*/ 215 h 708"/>
                  <a:gd name="T14" fmla="*/ 112 w 238"/>
                  <a:gd name="T15" fmla="*/ 255 h 708"/>
                  <a:gd name="T16" fmla="*/ 100 w 238"/>
                  <a:gd name="T17" fmla="*/ 290 h 708"/>
                  <a:gd name="T18" fmla="*/ 88 w 238"/>
                  <a:gd name="T19" fmla="*/ 327 h 708"/>
                  <a:gd name="T20" fmla="*/ 88 w 238"/>
                  <a:gd name="T21" fmla="*/ 327 h 708"/>
                  <a:gd name="T22" fmla="*/ 44 w 238"/>
                  <a:gd name="T23" fmla="*/ 386 h 708"/>
                  <a:gd name="T24" fmla="*/ 32 w 238"/>
                  <a:gd name="T25" fmla="*/ 414 h 708"/>
                  <a:gd name="T26" fmla="*/ 20 w 238"/>
                  <a:gd name="T27" fmla="*/ 444 h 708"/>
                  <a:gd name="T28" fmla="*/ 10 w 238"/>
                  <a:gd name="T29" fmla="*/ 473 h 708"/>
                  <a:gd name="T30" fmla="*/ 4 w 238"/>
                  <a:gd name="T31" fmla="*/ 502 h 708"/>
                  <a:gd name="T32" fmla="*/ 0 w 238"/>
                  <a:gd name="T33" fmla="*/ 533 h 708"/>
                  <a:gd name="T34" fmla="*/ 2 w 238"/>
                  <a:gd name="T35" fmla="*/ 562 h 708"/>
                  <a:gd name="T36" fmla="*/ 2 w 238"/>
                  <a:gd name="T37" fmla="*/ 562 h 708"/>
                  <a:gd name="T38" fmla="*/ 16 w 238"/>
                  <a:gd name="T39" fmla="*/ 563 h 708"/>
                  <a:gd name="T40" fmla="*/ 30 w 238"/>
                  <a:gd name="T41" fmla="*/ 562 h 708"/>
                  <a:gd name="T42" fmla="*/ 46 w 238"/>
                  <a:gd name="T43" fmla="*/ 557 h 708"/>
                  <a:gd name="T44" fmla="*/ 80 w 238"/>
                  <a:gd name="T45" fmla="*/ 551 h 708"/>
                  <a:gd name="T46" fmla="*/ 92 w 238"/>
                  <a:gd name="T47" fmla="*/ 542 h 708"/>
                  <a:gd name="T48" fmla="*/ 106 w 238"/>
                  <a:gd name="T49" fmla="*/ 530 h 708"/>
                  <a:gd name="T50" fmla="*/ 118 w 238"/>
                  <a:gd name="T51" fmla="*/ 517 h 708"/>
                  <a:gd name="T52" fmla="*/ 130 w 238"/>
                  <a:gd name="T53" fmla="*/ 500 h 708"/>
                  <a:gd name="T54" fmla="*/ 142 w 238"/>
                  <a:gd name="T55" fmla="*/ 481 h 708"/>
                  <a:gd name="T56" fmla="*/ 154 w 238"/>
                  <a:gd name="T57" fmla="*/ 465 h 708"/>
                  <a:gd name="T58" fmla="*/ 174 w 238"/>
                  <a:gd name="T59" fmla="*/ 422 h 708"/>
                  <a:gd name="T60" fmla="*/ 205 w 238"/>
                  <a:gd name="T61" fmla="*/ 377 h 708"/>
                  <a:gd name="T62" fmla="*/ 230 w 238"/>
                  <a:gd name="T63" fmla="*/ 329 h 708"/>
                  <a:gd name="T64" fmla="*/ 244 w 238"/>
                  <a:gd name="T65" fmla="*/ 278 h 708"/>
                  <a:gd name="T66" fmla="*/ 256 w 238"/>
                  <a:gd name="T67" fmla="*/ 226 h 708"/>
                  <a:gd name="T68" fmla="*/ 266 w 238"/>
                  <a:gd name="T69" fmla="*/ 184 h 708"/>
                  <a:gd name="T70" fmla="*/ 272 w 238"/>
                  <a:gd name="T71" fmla="*/ 130 h 708"/>
                  <a:gd name="T72" fmla="*/ 276 w 238"/>
                  <a:gd name="T73" fmla="*/ 96 h 708"/>
                  <a:gd name="T74" fmla="*/ 278 w 238"/>
                  <a:gd name="T75" fmla="*/ 50 h 708"/>
                  <a:gd name="T76" fmla="*/ 276 w 238"/>
                  <a:gd name="T77" fmla="*/ 34 h 708"/>
                  <a:gd name="T78" fmla="*/ 272 w 238"/>
                  <a:gd name="T79" fmla="*/ 8 h 708"/>
                  <a:gd name="T80" fmla="*/ 272 w 238"/>
                  <a:gd name="T81" fmla="*/ 8 h 708"/>
                  <a:gd name="T82" fmla="*/ 264 w 238"/>
                  <a:gd name="T83" fmla="*/ 4 h 708"/>
                  <a:gd name="T84" fmla="*/ 254 w 238"/>
                  <a:gd name="T85" fmla="*/ 2 h 708"/>
                  <a:gd name="T86" fmla="*/ 236 w 238"/>
                  <a:gd name="T87" fmla="*/ 0 h 708"/>
                  <a:gd name="T88" fmla="*/ 217 w 238"/>
                  <a:gd name="T89" fmla="*/ 2 h 708"/>
                  <a:gd name="T90" fmla="*/ 181 w 238"/>
                  <a:gd name="T91" fmla="*/ 10 h 708"/>
                  <a:gd name="T92" fmla="*/ 164 w 238"/>
                  <a:gd name="T93" fmla="*/ 18 h 708"/>
                  <a:gd name="T94" fmla="*/ 150 w 238"/>
                  <a:gd name="T95" fmla="*/ 30 h 708"/>
                  <a:gd name="T96" fmla="*/ 138 w 238"/>
                  <a:gd name="T97" fmla="*/ 44 h 708"/>
                  <a:gd name="T98" fmla="*/ 128 w 238"/>
                  <a:gd name="T99" fmla="*/ 44 h 708"/>
                  <a:gd name="T100" fmla="*/ 136 w 238"/>
                  <a:gd name="T101" fmla="*/ 38 h 70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38" h="708">
                    <a:moveTo>
                      <a:pt x="116" y="38"/>
                    </a:moveTo>
                    <a:lnTo>
                      <a:pt x="116" y="38"/>
                    </a:lnTo>
                    <a:lnTo>
                      <a:pt x="116" y="86"/>
                    </a:lnTo>
                    <a:lnTo>
                      <a:pt x="114" y="134"/>
                    </a:lnTo>
                    <a:lnTo>
                      <a:pt x="112" y="180"/>
                    </a:lnTo>
                    <a:lnTo>
                      <a:pt x="106" y="226"/>
                    </a:lnTo>
                    <a:lnTo>
                      <a:pt x="100" y="272"/>
                    </a:lnTo>
                    <a:lnTo>
                      <a:pt x="92" y="318"/>
                    </a:lnTo>
                    <a:lnTo>
                      <a:pt x="80" y="364"/>
                    </a:lnTo>
                    <a:lnTo>
                      <a:pt x="68" y="410"/>
                    </a:lnTo>
                    <a:lnTo>
                      <a:pt x="44" y="484"/>
                    </a:lnTo>
                    <a:lnTo>
                      <a:pt x="32" y="520"/>
                    </a:lnTo>
                    <a:lnTo>
                      <a:pt x="20" y="556"/>
                    </a:lnTo>
                    <a:lnTo>
                      <a:pt x="10" y="594"/>
                    </a:lnTo>
                    <a:lnTo>
                      <a:pt x="4" y="630"/>
                    </a:lnTo>
                    <a:lnTo>
                      <a:pt x="0" y="668"/>
                    </a:lnTo>
                    <a:lnTo>
                      <a:pt x="2" y="706"/>
                    </a:lnTo>
                    <a:lnTo>
                      <a:pt x="16" y="708"/>
                    </a:lnTo>
                    <a:lnTo>
                      <a:pt x="30" y="706"/>
                    </a:lnTo>
                    <a:lnTo>
                      <a:pt x="46" y="700"/>
                    </a:lnTo>
                    <a:lnTo>
                      <a:pt x="60" y="692"/>
                    </a:lnTo>
                    <a:lnTo>
                      <a:pt x="72" y="680"/>
                    </a:lnTo>
                    <a:lnTo>
                      <a:pt x="86" y="664"/>
                    </a:lnTo>
                    <a:lnTo>
                      <a:pt x="98" y="648"/>
                    </a:lnTo>
                    <a:lnTo>
                      <a:pt x="110" y="628"/>
                    </a:lnTo>
                    <a:lnTo>
                      <a:pt x="122" y="606"/>
                    </a:lnTo>
                    <a:lnTo>
                      <a:pt x="134" y="582"/>
                    </a:lnTo>
                    <a:lnTo>
                      <a:pt x="154" y="530"/>
                    </a:lnTo>
                    <a:lnTo>
                      <a:pt x="172" y="472"/>
                    </a:lnTo>
                    <a:lnTo>
                      <a:pt x="190" y="412"/>
                    </a:lnTo>
                    <a:lnTo>
                      <a:pt x="204" y="348"/>
                    </a:lnTo>
                    <a:lnTo>
                      <a:pt x="216" y="286"/>
                    </a:lnTo>
                    <a:lnTo>
                      <a:pt x="226" y="226"/>
                    </a:lnTo>
                    <a:lnTo>
                      <a:pt x="232" y="168"/>
                    </a:lnTo>
                    <a:lnTo>
                      <a:pt x="236" y="116"/>
                    </a:lnTo>
                    <a:lnTo>
                      <a:pt x="238" y="70"/>
                    </a:lnTo>
                    <a:lnTo>
                      <a:pt x="236" y="34"/>
                    </a:lnTo>
                    <a:lnTo>
                      <a:pt x="232" y="8"/>
                    </a:lnTo>
                    <a:lnTo>
                      <a:pt x="224" y="4"/>
                    </a:lnTo>
                    <a:lnTo>
                      <a:pt x="214" y="2"/>
                    </a:lnTo>
                    <a:lnTo>
                      <a:pt x="196" y="0"/>
                    </a:lnTo>
                    <a:lnTo>
                      <a:pt x="178" y="2"/>
                    </a:lnTo>
                    <a:lnTo>
                      <a:pt x="160" y="10"/>
                    </a:lnTo>
                    <a:lnTo>
                      <a:pt x="144" y="18"/>
                    </a:lnTo>
                    <a:lnTo>
                      <a:pt x="130" y="30"/>
                    </a:lnTo>
                    <a:lnTo>
                      <a:pt x="118" y="44"/>
                    </a:lnTo>
                    <a:lnTo>
                      <a:pt x="108" y="62"/>
                    </a:lnTo>
                    <a:lnTo>
                      <a:pt x="116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87" name="Freeform 78"/>
              <p:cNvSpPr>
                <a:spLocks/>
              </p:cNvSpPr>
              <p:nvPr userDrawn="1"/>
            </p:nvSpPr>
            <p:spPr bwMode="auto">
              <a:xfrm>
                <a:off x="1355" y="1614"/>
                <a:ext cx="240" cy="700"/>
              </a:xfrm>
              <a:custGeom>
                <a:avLst/>
                <a:gdLst>
                  <a:gd name="T0" fmla="*/ 136 w 238"/>
                  <a:gd name="T1" fmla="*/ 38 h 708"/>
                  <a:gd name="T2" fmla="*/ 136 w 238"/>
                  <a:gd name="T3" fmla="*/ 38 h 708"/>
                  <a:gd name="T4" fmla="*/ 136 w 238"/>
                  <a:gd name="T5" fmla="*/ 66 h 708"/>
                  <a:gd name="T6" fmla="*/ 134 w 238"/>
                  <a:gd name="T7" fmla="*/ 113 h 708"/>
                  <a:gd name="T8" fmla="*/ 132 w 238"/>
                  <a:gd name="T9" fmla="*/ 140 h 708"/>
                  <a:gd name="T10" fmla="*/ 126 w 238"/>
                  <a:gd name="T11" fmla="*/ 184 h 708"/>
                  <a:gd name="T12" fmla="*/ 120 w 238"/>
                  <a:gd name="T13" fmla="*/ 215 h 708"/>
                  <a:gd name="T14" fmla="*/ 112 w 238"/>
                  <a:gd name="T15" fmla="*/ 255 h 708"/>
                  <a:gd name="T16" fmla="*/ 100 w 238"/>
                  <a:gd name="T17" fmla="*/ 290 h 708"/>
                  <a:gd name="T18" fmla="*/ 88 w 238"/>
                  <a:gd name="T19" fmla="*/ 327 h 708"/>
                  <a:gd name="T20" fmla="*/ 88 w 238"/>
                  <a:gd name="T21" fmla="*/ 327 h 708"/>
                  <a:gd name="T22" fmla="*/ 44 w 238"/>
                  <a:gd name="T23" fmla="*/ 386 h 708"/>
                  <a:gd name="T24" fmla="*/ 32 w 238"/>
                  <a:gd name="T25" fmla="*/ 414 h 708"/>
                  <a:gd name="T26" fmla="*/ 20 w 238"/>
                  <a:gd name="T27" fmla="*/ 444 h 708"/>
                  <a:gd name="T28" fmla="*/ 10 w 238"/>
                  <a:gd name="T29" fmla="*/ 473 h 708"/>
                  <a:gd name="T30" fmla="*/ 4 w 238"/>
                  <a:gd name="T31" fmla="*/ 502 h 708"/>
                  <a:gd name="T32" fmla="*/ 0 w 238"/>
                  <a:gd name="T33" fmla="*/ 533 h 708"/>
                  <a:gd name="T34" fmla="*/ 2 w 238"/>
                  <a:gd name="T35" fmla="*/ 562 h 708"/>
                  <a:gd name="T36" fmla="*/ 2 w 238"/>
                  <a:gd name="T37" fmla="*/ 562 h 708"/>
                  <a:gd name="T38" fmla="*/ 16 w 238"/>
                  <a:gd name="T39" fmla="*/ 563 h 708"/>
                  <a:gd name="T40" fmla="*/ 30 w 238"/>
                  <a:gd name="T41" fmla="*/ 562 h 708"/>
                  <a:gd name="T42" fmla="*/ 46 w 238"/>
                  <a:gd name="T43" fmla="*/ 557 h 708"/>
                  <a:gd name="T44" fmla="*/ 80 w 238"/>
                  <a:gd name="T45" fmla="*/ 551 h 708"/>
                  <a:gd name="T46" fmla="*/ 92 w 238"/>
                  <a:gd name="T47" fmla="*/ 542 h 708"/>
                  <a:gd name="T48" fmla="*/ 106 w 238"/>
                  <a:gd name="T49" fmla="*/ 530 h 708"/>
                  <a:gd name="T50" fmla="*/ 118 w 238"/>
                  <a:gd name="T51" fmla="*/ 517 h 708"/>
                  <a:gd name="T52" fmla="*/ 130 w 238"/>
                  <a:gd name="T53" fmla="*/ 500 h 708"/>
                  <a:gd name="T54" fmla="*/ 142 w 238"/>
                  <a:gd name="T55" fmla="*/ 481 h 708"/>
                  <a:gd name="T56" fmla="*/ 154 w 238"/>
                  <a:gd name="T57" fmla="*/ 465 h 708"/>
                  <a:gd name="T58" fmla="*/ 174 w 238"/>
                  <a:gd name="T59" fmla="*/ 422 h 708"/>
                  <a:gd name="T60" fmla="*/ 205 w 238"/>
                  <a:gd name="T61" fmla="*/ 377 h 708"/>
                  <a:gd name="T62" fmla="*/ 230 w 238"/>
                  <a:gd name="T63" fmla="*/ 329 h 708"/>
                  <a:gd name="T64" fmla="*/ 244 w 238"/>
                  <a:gd name="T65" fmla="*/ 278 h 708"/>
                  <a:gd name="T66" fmla="*/ 256 w 238"/>
                  <a:gd name="T67" fmla="*/ 226 h 708"/>
                  <a:gd name="T68" fmla="*/ 266 w 238"/>
                  <a:gd name="T69" fmla="*/ 184 h 708"/>
                  <a:gd name="T70" fmla="*/ 272 w 238"/>
                  <a:gd name="T71" fmla="*/ 130 h 708"/>
                  <a:gd name="T72" fmla="*/ 276 w 238"/>
                  <a:gd name="T73" fmla="*/ 96 h 708"/>
                  <a:gd name="T74" fmla="*/ 278 w 238"/>
                  <a:gd name="T75" fmla="*/ 50 h 708"/>
                  <a:gd name="T76" fmla="*/ 276 w 238"/>
                  <a:gd name="T77" fmla="*/ 34 h 708"/>
                  <a:gd name="T78" fmla="*/ 272 w 238"/>
                  <a:gd name="T79" fmla="*/ 8 h 708"/>
                  <a:gd name="T80" fmla="*/ 272 w 238"/>
                  <a:gd name="T81" fmla="*/ 8 h 708"/>
                  <a:gd name="T82" fmla="*/ 264 w 238"/>
                  <a:gd name="T83" fmla="*/ 4 h 708"/>
                  <a:gd name="T84" fmla="*/ 254 w 238"/>
                  <a:gd name="T85" fmla="*/ 2 h 708"/>
                  <a:gd name="T86" fmla="*/ 236 w 238"/>
                  <a:gd name="T87" fmla="*/ 0 h 708"/>
                  <a:gd name="T88" fmla="*/ 217 w 238"/>
                  <a:gd name="T89" fmla="*/ 2 h 708"/>
                  <a:gd name="T90" fmla="*/ 181 w 238"/>
                  <a:gd name="T91" fmla="*/ 10 h 708"/>
                  <a:gd name="T92" fmla="*/ 164 w 238"/>
                  <a:gd name="T93" fmla="*/ 18 h 708"/>
                  <a:gd name="T94" fmla="*/ 150 w 238"/>
                  <a:gd name="T95" fmla="*/ 30 h 708"/>
                  <a:gd name="T96" fmla="*/ 138 w 238"/>
                  <a:gd name="T97" fmla="*/ 44 h 708"/>
                  <a:gd name="T98" fmla="*/ 128 w 238"/>
                  <a:gd name="T99" fmla="*/ 44 h 70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38" h="708">
                    <a:moveTo>
                      <a:pt x="116" y="38"/>
                    </a:moveTo>
                    <a:lnTo>
                      <a:pt x="116" y="38"/>
                    </a:lnTo>
                    <a:lnTo>
                      <a:pt x="116" y="86"/>
                    </a:lnTo>
                    <a:lnTo>
                      <a:pt x="114" y="134"/>
                    </a:lnTo>
                    <a:lnTo>
                      <a:pt x="112" y="180"/>
                    </a:lnTo>
                    <a:lnTo>
                      <a:pt x="106" y="226"/>
                    </a:lnTo>
                    <a:lnTo>
                      <a:pt x="100" y="272"/>
                    </a:lnTo>
                    <a:lnTo>
                      <a:pt x="92" y="318"/>
                    </a:lnTo>
                    <a:lnTo>
                      <a:pt x="80" y="364"/>
                    </a:lnTo>
                    <a:lnTo>
                      <a:pt x="68" y="410"/>
                    </a:lnTo>
                    <a:lnTo>
                      <a:pt x="44" y="484"/>
                    </a:lnTo>
                    <a:lnTo>
                      <a:pt x="32" y="520"/>
                    </a:lnTo>
                    <a:lnTo>
                      <a:pt x="20" y="556"/>
                    </a:lnTo>
                    <a:lnTo>
                      <a:pt x="10" y="594"/>
                    </a:lnTo>
                    <a:lnTo>
                      <a:pt x="4" y="630"/>
                    </a:lnTo>
                    <a:lnTo>
                      <a:pt x="0" y="668"/>
                    </a:lnTo>
                    <a:lnTo>
                      <a:pt x="2" y="706"/>
                    </a:lnTo>
                    <a:lnTo>
                      <a:pt x="16" y="708"/>
                    </a:lnTo>
                    <a:lnTo>
                      <a:pt x="30" y="706"/>
                    </a:lnTo>
                    <a:lnTo>
                      <a:pt x="46" y="700"/>
                    </a:lnTo>
                    <a:lnTo>
                      <a:pt x="60" y="692"/>
                    </a:lnTo>
                    <a:lnTo>
                      <a:pt x="72" y="680"/>
                    </a:lnTo>
                    <a:lnTo>
                      <a:pt x="86" y="664"/>
                    </a:lnTo>
                    <a:lnTo>
                      <a:pt x="98" y="648"/>
                    </a:lnTo>
                    <a:lnTo>
                      <a:pt x="110" y="628"/>
                    </a:lnTo>
                    <a:lnTo>
                      <a:pt x="122" y="606"/>
                    </a:lnTo>
                    <a:lnTo>
                      <a:pt x="134" y="582"/>
                    </a:lnTo>
                    <a:lnTo>
                      <a:pt x="154" y="530"/>
                    </a:lnTo>
                    <a:lnTo>
                      <a:pt x="172" y="472"/>
                    </a:lnTo>
                    <a:lnTo>
                      <a:pt x="190" y="412"/>
                    </a:lnTo>
                    <a:lnTo>
                      <a:pt x="204" y="348"/>
                    </a:lnTo>
                    <a:lnTo>
                      <a:pt x="216" y="286"/>
                    </a:lnTo>
                    <a:lnTo>
                      <a:pt x="226" y="226"/>
                    </a:lnTo>
                    <a:lnTo>
                      <a:pt x="232" y="168"/>
                    </a:lnTo>
                    <a:lnTo>
                      <a:pt x="236" y="116"/>
                    </a:lnTo>
                    <a:lnTo>
                      <a:pt x="238" y="70"/>
                    </a:lnTo>
                    <a:lnTo>
                      <a:pt x="236" y="34"/>
                    </a:lnTo>
                    <a:lnTo>
                      <a:pt x="232" y="8"/>
                    </a:lnTo>
                    <a:lnTo>
                      <a:pt x="224" y="4"/>
                    </a:lnTo>
                    <a:lnTo>
                      <a:pt x="214" y="2"/>
                    </a:lnTo>
                    <a:lnTo>
                      <a:pt x="196" y="0"/>
                    </a:lnTo>
                    <a:lnTo>
                      <a:pt x="178" y="2"/>
                    </a:lnTo>
                    <a:lnTo>
                      <a:pt x="160" y="10"/>
                    </a:lnTo>
                    <a:lnTo>
                      <a:pt x="144" y="18"/>
                    </a:lnTo>
                    <a:lnTo>
                      <a:pt x="130" y="30"/>
                    </a:lnTo>
                    <a:lnTo>
                      <a:pt x="118" y="44"/>
                    </a:lnTo>
                    <a:lnTo>
                      <a:pt x="108" y="6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88" name="Freeform 79"/>
              <p:cNvSpPr>
                <a:spLocks/>
              </p:cNvSpPr>
              <p:nvPr userDrawn="1"/>
            </p:nvSpPr>
            <p:spPr bwMode="auto">
              <a:xfrm>
                <a:off x="1555" y="-2847"/>
                <a:ext cx="260" cy="240"/>
              </a:xfrm>
              <a:custGeom>
                <a:avLst/>
                <a:gdLst>
                  <a:gd name="T0" fmla="*/ 154 w 266"/>
                  <a:gd name="T1" fmla="*/ 0 h 240"/>
                  <a:gd name="T2" fmla="*/ 154 w 266"/>
                  <a:gd name="T3" fmla="*/ 0 h 240"/>
                  <a:gd name="T4" fmla="*/ 149 w 266"/>
                  <a:gd name="T5" fmla="*/ 4 h 240"/>
                  <a:gd name="T6" fmla="*/ 140 w 266"/>
                  <a:gd name="T7" fmla="*/ 12 h 240"/>
                  <a:gd name="T8" fmla="*/ 113 w 266"/>
                  <a:gd name="T9" fmla="*/ 34 h 240"/>
                  <a:gd name="T10" fmla="*/ 84 w 266"/>
                  <a:gd name="T11" fmla="*/ 66 h 240"/>
                  <a:gd name="T12" fmla="*/ 66 w 266"/>
                  <a:gd name="T13" fmla="*/ 84 h 240"/>
                  <a:gd name="T14" fmla="*/ 54 w 266"/>
                  <a:gd name="T15" fmla="*/ 104 h 240"/>
                  <a:gd name="T16" fmla="*/ 40 w 266"/>
                  <a:gd name="T17" fmla="*/ 124 h 240"/>
                  <a:gd name="T18" fmla="*/ 22 w 266"/>
                  <a:gd name="T19" fmla="*/ 144 h 240"/>
                  <a:gd name="T20" fmla="*/ 22 w 266"/>
                  <a:gd name="T21" fmla="*/ 164 h 240"/>
                  <a:gd name="T22" fmla="*/ 8 w 266"/>
                  <a:gd name="T23" fmla="*/ 182 h 240"/>
                  <a:gd name="T24" fmla="*/ 2 w 266"/>
                  <a:gd name="T25" fmla="*/ 200 h 240"/>
                  <a:gd name="T26" fmla="*/ 0 w 266"/>
                  <a:gd name="T27" fmla="*/ 208 h 240"/>
                  <a:gd name="T28" fmla="*/ 0 w 266"/>
                  <a:gd name="T29" fmla="*/ 216 h 240"/>
                  <a:gd name="T30" fmla="*/ 2 w 266"/>
                  <a:gd name="T31" fmla="*/ 222 h 240"/>
                  <a:gd name="T32" fmla="*/ 6 w 266"/>
                  <a:gd name="T33" fmla="*/ 230 h 240"/>
                  <a:gd name="T34" fmla="*/ 12 w 266"/>
                  <a:gd name="T35" fmla="*/ 236 h 240"/>
                  <a:gd name="T36" fmla="*/ 20 w 266"/>
                  <a:gd name="T37" fmla="*/ 240 h 240"/>
                  <a:gd name="T38" fmla="*/ 20 w 266"/>
                  <a:gd name="T39" fmla="*/ 240 h 240"/>
                  <a:gd name="T40" fmla="*/ 22 w 266"/>
                  <a:gd name="T41" fmla="*/ 240 h 240"/>
                  <a:gd name="T42" fmla="*/ 22 w 266"/>
                  <a:gd name="T43" fmla="*/ 234 h 240"/>
                  <a:gd name="T44" fmla="*/ 46 w 266"/>
                  <a:gd name="T45" fmla="*/ 212 h 240"/>
                  <a:gd name="T46" fmla="*/ 66 w 266"/>
                  <a:gd name="T47" fmla="*/ 180 h 240"/>
                  <a:gd name="T48" fmla="*/ 98 w 266"/>
                  <a:gd name="T49" fmla="*/ 140 h 240"/>
                  <a:gd name="T50" fmla="*/ 124 w 266"/>
                  <a:gd name="T51" fmla="*/ 100 h 240"/>
                  <a:gd name="T52" fmla="*/ 147 w 266"/>
                  <a:gd name="T53" fmla="*/ 60 h 240"/>
                  <a:gd name="T54" fmla="*/ 155 w 266"/>
                  <a:gd name="T55" fmla="*/ 44 h 240"/>
                  <a:gd name="T56" fmla="*/ 163 w 266"/>
                  <a:gd name="T57" fmla="*/ 28 h 240"/>
                  <a:gd name="T58" fmla="*/ 167 w 266"/>
                  <a:gd name="T59" fmla="*/ 18 h 240"/>
                  <a:gd name="T60" fmla="*/ 169 w 266"/>
                  <a:gd name="T61" fmla="*/ 10 h 240"/>
                  <a:gd name="T62" fmla="*/ 169 w 266"/>
                  <a:gd name="T63" fmla="*/ 10 h 240"/>
                  <a:gd name="T64" fmla="*/ 159 w 266"/>
                  <a:gd name="T65" fmla="*/ 8 h 240"/>
                  <a:gd name="T66" fmla="*/ 149 w 266"/>
                  <a:gd name="T67" fmla="*/ 8 h 240"/>
                  <a:gd name="T68" fmla="*/ 154 w 266"/>
                  <a:gd name="T69" fmla="*/ 0 h 24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6" h="240">
                    <a:moveTo>
                      <a:pt x="244" y="0"/>
                    </a:moveTo>
                    <a:lnTo>
                      <a:pt x="244" y="0"/>
                    </a:lnTo>
                    <a:lnTo>
                      <a:pt x="234" y="4"/>
                    </a:lnTo>
                    <a:lnTo>
                      <a:pt x="220" y="12"/>
                    </a:lnTo>
                    <a:lnTo>
                      <a:pt x="180" y="34"/>
                    </a:lnTo>
                    <a:lnTo>
                      <a:pt x="132" y="66"/>
                    </a:lnTo>
                    <a:lnTo>
                      <a:pt x="106" y="84"/>
                    </a:lnTo>
                    <a:lnTo>
                      <a:pt x="82" y="104"/>
                    </a:lnTo>
                    <a:lnTo>
                      <a:pt x="60" y="124"/>
                    </a:lnTo>
                    <a:lnTo>
                      <a:pt x="38" y="144"/>
                    </a:lnTo>
                    <a:lnTo>
                      <a:pt x="22" y="164"/>
                    </a:lnTo>
                    <a:lnTo>
                      <a:pt x="8" y="182"/>
                    </a:lnTo>
                    <a:lnTo>
                      <a:pt x="2" y="200"/>
                    </a:lnTo>
                    <a:lnTo>
                      <a:pt x="0" y="208"/>
                    </a:lnTo>
                    <a:lnTo>
                      <a:pt x="0" y="216"/>
                    </a:lnTo>
                    <a:lnTo>
                      <a:pt x="2" y="222"/>
                    </a:lnTo>
                    <a:lnTo>
                      <a:pt x="6" y="230"/>
                    </a:lnTo>
                    <a:lnTo>
                      <a:pt x="12" y="236"/>
                    </a:lnTo>
                    <a:lnTo>
                      <a:pt x="20" y="240"/>
                    </a:lnTo>
                    <a:lnTo>
                      <a:pt x="26" y="240"/>
                    </a:lnTo>
                    <a:lnTo>
                      <a:pt x="36" y="234"/>
                    </a:lnTo>
                    <a:lnTo>
                      <a:pt x="66" y="212"/>
                    </a:lnTo>
                    <a:lnTo>
                      <a:pt x="106" y="180"/>
                    </a:lnTo>
                    <a:lnTo>
                      <a:pt x="152" y="140"/>
                    </a:lnTo>
                    <a:lnTo>
                      <a:pt x="194" y="100"/>
                    </a:lnTo>
                    <a:lnTo>
                      <a:pt x="232" y="60"/>
                    </a:lnTo>
                    <a:lnTo>
                      <a:pt x="246" y="44"/>
                    </a:lnTo>
                    <a:lnTo>
                      <a:pt x="258" y="28"/>
                    </a:lnTo>
                    <a:lnTo>
                      <a:pt x="264" y="18"/>
                    </a:lnTo>
                    <a:lnTo>
                      <a:pt x="266" y="10"/>
                    </a:lnTo>
                    <a:lnTo>
                      <a:pt x="252" y="8"/>
                    </a:lnTo>
                    <a:lnTo>
                      <a:pt x="236" y="8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89" name="Freeform 80"/>
              <p:cNvSpPr>
                <a:spLocks/>
              </p:cNvSpPr>
              <p:nvPr userDrawn="1"/>
            </p:nvSpPr>
            <p:spPr bwMode="auto">
              <a:xfrm>
                <a:off x="1555" y="-2847"/>
                <a:ext cx="260" cy="240"/>
              </a:xfrm>
              <a:custGeom>
                <a:avLst/>
                <a:gdLst>
                  <a:gd name="T0" fmla="*/ 154 w 266"/>
                  <a:gd name="T1" fmla="*/ 0 h 240"/>
                  <a:gd name="T2" fmla="*/ 154 w 266"/>
                  <a:gd name="T3" fmla="*/ 0 h 240"/>
                  <a:gd name="T4" fmla="*/ 149 w 266"/>
                  <a:gd name="T5" fmla="*/ 4 h 240"/>
                  <a:gd name="T6" fmla="*/ 140 w 266"/>
                  <a:gd name="T7" fmla="*/ 12 h 240"/>
                  <a:gd name="T8" fmla="*/ 113 w 266"/>
                  <a:gd name="T9" fmla="*/ 34 h 240"/>
                  <a:gd name="T10" fmla="*/ 84 w 266"/>
                  <a:gd name="T11" fmla="*/ 66 h 240"/>
                  <a:gd name="T12" fmla="*/ 66 w 266"/>
                  <a:gd name="T13" fmla="*/ 84 h 240"/>
                  <a:gd name="T14" fmla="*/ 54 w 266"/>
                  <a:gd name="T15" fmla="*/ 104 h 240"/>
                  <a:gd name="T16" fmla="*/ 40 w 266"/>
                  <a:gd name="T17" fmla="*/ 124 h 240"/>
                  <a:gd name="T18" fmla="*/ 22 w 266"/>
                  <a:gd name="T19" fmla="*/ 144 h 240"/>
                  <a:gd name="T20" fmla="*/ 22 w 266"/>
                  <a:gd name="T21" fmla="*/ 164 h 240"/>
                  <a:gd name="T22" fmla="*/ 8 w 266"/>
                  <a:gd name="T23" fmla="*/ 182 h 240"/>
                  <a:gd name="T24" fmla="*/ 2 w 266"/>
                  <a:gd name="T25" fmla="*/ 200 h 240"/>
                  <a:gd name="T26" fmla="*/ 0 w 266"/>
                  <a:gd name="T27" fmla="*/ 208 h 240"/>
                  <a:gd name="T28" fmla="*/ 0 w 266"/>
                  <a:gd name="T29" fmla="*/ 216 h 240"/>
                  <a:gd name="T30" fmla="*/ 2 w 266"/>
                  <a:gd name="T31" fmla="*/ 222 h 240"/>
                  <a:gd name="T32" fmla="*/ 6 w 266"/>
                  <a:gd name="T33" fmla="*/ 230 h 240"/>
                  <a:gd name="T34" fmla="*/ 12 w 266"/>
                  <a:gd name="T35" fmla="*/ 236 h 240"/>
                  <a:gd name="T36" fmla="*/ 20 w 266"/>
                  <a:gd name="T37" fmla="*/ 240 h 240"/>
                  <a:gd name="T38" fmla="*/ 20 w 266"/>
                  <a:gd name="T39" fmla="*/ 240 h 240"/>
                  <a:gd name="T40" fmla="*/ 22 w 266"/>
                  <a:gd name="T41" fmla="*/ 240 h 240"/>
                  <a:gd name="T42" fmla="*/ 22 w 266"/>
                  <a:gd name="T43" fmla="*/ 234 h 240"/>
                  <a:gd name="T44" fmla="*/ 46 w 266"/>
                  <a:gd name="T45" fmla="*/ 212 h 240"/>
                  <a:gd name="T46" fmla="*/ 66 w 266"/>
                  <a:gd name="T47" fmla="*/ 180 h 240"/>
                  <a:gd name="T48" fmla="*/ 98 w 266"/>
                  <a:gd name="T49" fmla="*/ 140 h 240"/>
                  <a:gd name="T50" fmla="*/ 124 w 266"/>
                  <a:gd name="T51" fmla="*/ 100 h 240"/>
                  <a:gd name="T52" fmla="*/ 147 w 266"/>
                  <a:gd name="T53" fmla="*/ 60 h 240"/>
                  <a:gd name="T54" fmla="*/ 155 w 266"/>
                  <a:gd name="T55" fmla="*/ 44 h 240"/>
                  <a:gd name="T56" fmla="*/ 163 w 266"/>
                  <a:gd name="T57" fmla="*/ 28 h 240"/>
                  <a:gd name="T58" fmla="*/ 167 w 266"/>
                  <a:gd name="T59" fmla="*/ 18 h 240"/>
                  <a:gd name="T60" fmla="*/ 169 w 266"/>
                  <a:gd name="T61" fmla="*/ 10 h 240"/>
                  <a:gd name="T62" fmla="*/ 169 w 266"/>
                  <a:gd name="T63" fmla="*/ 10 h 240"/>
                  <a:gd name="T64" fmla="*/ 159 w 266"/>
                  <a:gd name="T65" fmla="*/ 8 h 240"/>
                  <a:gd name="T66" fmla="*/ 149 w 266"/>
                  <a:gd name="T67" fmla="*/ 8 h 2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6" h="240">
                    <a:moveTo>
                      <a:pt x="244" y="0"/>
                    </a:moveTo>
                    <a:lnTo>
                      <a:pt x="244" y="0"/>
                    </a:lnTo>
                    <a:lnTo>
                      <a:pt x="234" y="4"/>
                    </a:lnTo>
                    <a:lnTo>
                      <a:pt x="220" y="12"/>
                    </a:lnTo>
                    <a:lnTo>
                      <a:pt x="180" y="34"/>
                    </a:lnTo>
                    <a:lnTo>
                      <a:pt x="132" y="66"/>
                    </a:lnTo>
                    <a:lnTo>
                      <a:pt x="106" y="84"/>
                    </a:lnTo>
                    <a:lnTo>
                      <a:pt x="82" y="104"/>
                    </a:lnTo>
                    <a:lnTo>
                      <a:pt x="60" y="124"/>
                    </a:lnTo>
                    <a:lnTo>
                      <a:pt x="38" y="144"/>
                    </a:lnTo>
                    <a:lnTo>
                      <a:pt x="22" y="164"/>
                    </a:lnTo>
                    <a:lnTo>
                      <a:pt x="8" y="182"/>
                    </a:lnTo>
                    <a:lnTo>
                      <a:pt x="2" y="200"/>
                    </a:lnTo>
                    <a:lnTo>
                      <a:pt x="0" y="208"/>
                    </a:lnTo>
                    <a:lnTo>
                      <a:pt x="0" y="216"/>
                    </a:lnTo>
                    <a:lnTo>
                      <a:pt x="2" y="222"/>
                    </a:lnTo>
                    <a:lnTo>
                      <a:pt x="6" y="230"/>
                    </a:lnTo>
                    <a:lnTo>
                      <a:pt x="12" y="236"/>
                    </a:lnTo>
                    <a:lnTo>
                      <a:pt x="20" y="240"/>
                    </a:lnTo>
                    <a:lnTo>
                      <a:pt x="26" y="240"/>
                    </a:lnTo>
                    <a:lnTo>
                      <a:pt x="36" y="234"/>
                    </a:lnTo>
                    <a:lnTo>
                      <a:pt x="66" y="212"/>
                    </a:lnTo>
                    <a:lnTo>
                      <a:pt x="106" y="180"/>
                    </a:lnTo>
                    <a:lnTo>
                      <a:pt x="152" y="140"/>
                    </a:lnTo>
                    <a:lnTo>
                      <a:pt x="194" y="100"/>
                    </a:lnTo>
                    <a:lnTo>
                      <a:pt x="232" y="60"/>
                    </a:lnTo>
                    <a:lnTo>
                      <a:pt x="246" y="44"/>
                    </a:lnTo>
                    <a:lnTo>
                      <a:pt x="258" y="28"/>
                    </a:lnTo>
                    <a:lnTo>
                      <a:pt x="264" y="18"/>
                    </a:lnTo>
                    <a:lnTo>
                      <a:pt x="266" y="10"/>
                    </a:lnTo>
                    <a:lnTo>
                      <a:pt x="252" y="8"/>
                    </a:lnTo>
                    <a:lnTo>
                      <a:pt x="236" y="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90" name="Freeform 81"/>
              <p:cNvSpPr>
                <a:spLocks/>
              </p:cNvSpPr>
              <p:nvPr userDrawn="1"/>
            </p:nvSpPr>
            <p:spPr bwMode="auto">
              <a:xfrm>
                <a:off x="2235" y="-2507"/>
                <a:ext cx="260" cy="300"/>
              </a:xfrm>
              <a:custGeom>
                <a:avLst/>
                <a:gdLst>
                  <a:gd name="T0" fmla="*/ 252 w 260"/>
                  <a:gd name="T1" fmla="*/ 48 h 308"/>
                  <a:gd name="T2" fmla="*/ 252 w 260"/>
                  <a:gd name="T3" fmla="*/ 48 h 308"/>
                  <a:gd name="T4" fmla="*/ 242 w 260"/>
                  <a:gd name="T5" fmla="*/ 52 h 308"/>
                  <a:gd name="T6" fmla="*/ 230 w 260"/>
                  <a:gd name="T7" fmla="*/ 58 h 308"/>
                  <a:gd name="T8" fmla="*/ 204 w 260"/>
                  <a:gd name="T9" fmla="*/ 81 h 308"/>
                  <a:gd name="T10" fmla="*/ 144 w 260"/>
                  <a:gd name="T11" fmla="*/ 128 h 308"/>
                  <a:gd name="T12" fmla="*/ 112 w 260"/>
                  <a:gd name="T13" fmla="*/ 153 h 308"/>
                  <a:gd name="T14" fmla="*/ 96 w 260"/>
                  <a:gd name="T15" fmla="*/ 163 h 308"/>
                  <a:gd name="T16" fmla="*/ 82 w 260"/>
                  <a:gd name="T17" fmla="*/ 171 h 308"/>
                  <a:gd name="T18" fmla="*/ 66 w 260"/>
                  <a:gd name="T19" fmla="*/ 177 h 308"/>
                  <a:gd name="T20" fmla="*/ 52 w 260"/>
                  <a:gd name="T21" fmla="*/ 181 h 308"/>
                  <a:gd name="T22" fmla="*/ 46 w 260"/>
                  <a:gd name="T23" fmla="*/ 182 h 308"/>
                  <a:gd name="T24" fmla="*/ 40 w 260"/>
                  <a:gd name="T25" fmla="*/ 182 h 308"/>
                  <a:gd name="T26" fmla="*/ 34 w 260"/>
                  <a:gd name="T27" fmla="*/ 181 h 308"/>
                  <a:gd name="T28" fmla="*/ 28 w 260"/>
                  <a:gd name="T29" fmla="*/ 180 h 308"/>
                  <a:gd name="T30" fmla="*/ 28 w 260"/>
                  <a:gd name="T31" fmla="*/ 180 h 308"/>
                  <a:gd name="T32" fmla="*/ 20 w 260"/>
                  <a:gd name="T33" fmla="*/ 176 h 308"/>
                  <a:gd name="T34" fmla="*/ 12 w 260"/>
                  <a:gd name="T35" fmla="*/ 171 h 308"/>
                  <a:gd name="T36" fmla="*/ 8 w 260"/>
                  <a:gd name="T37" fmla="*/ 168 h 308"/>
                  <a:gd name="T38" fmla="*/ 4 w 260"/>
                  <a:gd name="T39" fmla="*/ 162 h 308"/>
                  <a:gd name="T40" fmla="*/ 2 w 260"/>
                  <a:gd name="T41" fmla="*/ 157 h 308"/>
                  <a:gd name="T42" fmla="*/ 0 w 260"/>
                  <a:gd name="T43" fmla="*/ 152 h 308"/>
                  <a:gd name="T44" fmla="*/ 2 w 260"/>
                  <a:gd name="T45" fmla="*/ 138 h 308"/>
                  <a:gd name="T46" fmla="*/ 8 w 260"/>
                  <a:gd name="T47" fmla="*/ 125 h 308"/>
                  <a:gd name="T48" fmla="*/ 18 w 260"/>
                  <a:gd name="T49" fmla="*/ 112 h 308"/>
                  <a:gd name="T50" fmla="*/ 30 w 260"/>
                  <a:gd name="T51" fmla="*/ 96 h 308"/>
                  <a:gd name="T52" fmla="*/ 46 w 260"/>
                  <a:gd name="T53" fmla="*/ 83 h 308"/>
                  <a:gd name="T54" fmla="*/ 62 w 260"/>
                  <a:gd name="T55" fmla="*/ 68 h 308"/>
                  <a:gd name="T56" fmla="*/ 80 w 260"/>
                  <a:gd name="T57" fmla="*/ 53 h 308"/>
                  <a:gd name="T58" fmla="*/ 100 w 260"/>
                  <a:gd name="T59" fmla="*/ 43 h 308"/>
                  <a:gd name="T60" fmla="*/ 118 w 260"/>
                  <a:gd name="T61" fmla="*/ 30 h 308"/>
                  <a:gd name="T62" fmla="*/ 136 w 260"/>
                  <a:gd name="T63" fmla="*/ 19 h 308"/>
                  <a:gd name="T64" fmla="*/ 154 w 260"/>
                  <a:gd name="T65" fmla="*/ 18 h 308"/>
                  <a:gd name="T66" fmla="*/ 168 w 260"/>
                  <a:gd name="T67" fmla="*/ 8 h 308"/>
                  <a:gd name="T68" fmla="*/ 182 w 260"/>
                  <a:gd name="T69" fmla="*/ 0 h 308"/>
                  <a:gd name="T70" fmla="*/ 182 w 260"/>
                  <a:gd name="T71" fmla="*/ 0 h 308"/>
                  <a:gd name="T72" fmla="*/ 216 w 260"/>
                  <a:gd name="T73" fmla="*/ 19 h 308"/>
                  <a:gd name="T74" fmla="*/ 234 w 260"/>
                  <a:gd name="T75" fmla="*/ 19 h 308"/>
                  <a:gd name="T76" fmla="*/ 248 w 260"/>
                  <a:gd name="T77" fmla="*/ 24 h 308"/>
                  <a:gd name="T78" fmla="*/ 252 w 260"/>
                  <a:gd name="T79" fmla="*/ 32 h 308"/>
                  <a:gd name="T80" fmla="*/ 256 w 260"/>
                  <a:gd name="T81" fmla="*/ 37 h 308"/>
                  <a:gd name="T82" fmla="*/ 260 w 260"/>
                  <a:gd name="T83" fmla="*/ 41 h 308"/>
                  <a:gd name="T84" fmla="*/ 260 w 260"/>
                  <a:gd name="T85" fmla="*/ 45 h 308"/>
                  <a:gd name="T86" fmla="*/ 258 w 260"/>
                  <a:gd name="T87" fmla="*/ 50 h 308"/>
                  <a:gd name="T88" fmla="*/ 254 w 260"/>
                  <a:gd name="T89" fmla="*/ 54 h 308"/>
                  <a:gd name="T90" fmla="*/ 246 w 260"/>
                  <a:gd name="T91" fmla="*/ 60 h 308"/>
                  <a:gd name="T92" fmla="*/ 236 w 260"/>
                  <a:gd name="T93" fmla="*/ 65 h 308"/>
                  <a:gd name="T94" fmla="*/ 252 w 260"/>
                  <a:gd name="T95" fmla="*/ 48 h 30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60" h="308">
                    <a:moveTo>
                      <a:pt x="252" y="80"/>
                    </a:moveTo>
                    <a:lnTo>
                      <a:pt x="252" y="80"/>
                    </a:lnTo>
                    <a:lnTo>
                      <a:pt x="242" y="88"/>
                    </a:lnTo>
                    <a:lnTo>
                      <a:pt x="230" y="100"/>
                    </a:lnTo>
                    <a:lnTo>
                      <a:pt x="204" y="134"/>
                    </a:lnTo>
                    <a:lnTo>
                      <a:pt x="144" y="218"/>
                    </a:lnTo>
                    <a:lnTo>
                      <a:pt x="112" y="258"/>
                    </a:lnTo>
                    <a:lnTo>
                      <a:pt x="96" y="276"/>
                    </a:lnTo>
                    <a:lnTo>
                      <a:pt x="82" y="290"/>
                    </a:lnTo>
                    <a:lnTo>
                      <a:pt x="66" y="300"/>
                    </a:lnTo>
                    <a:lnTo>
                      <a:pt x="52" y="306"/>
                    </a:lnTo>
                    <a:lnTo>
                      <a:pt x="46" y="308"/>
                    </a:lnTo>
                    <a:lnTo>
                      <a:pt x="40" y="308"/>
                    </a:lnTo>
                    <a:lnTo>
                      <a:pt x="34" y="306"/>
                    </a:lnTo>
                    <a:lnTo>
                      <a:pt x="28" y="304"/>
                    </a:lnTo>
                    <a:lnTo>
                      <a:pt x="20" y="298"/>
                    </a:lnTo>
                    <a:lnTo>
                      <a:pt x="12" y="290"/>
                    </a:lnTo>
                    <a:lnTo>
                      <a:pt x="8" y="284"/>
                    </a:lnTo>
                    <a:lnTo>
                      <a:pt x="4" y="274"/>
                    </a:lnTo>
                    <a:lnTo>
                      <a:pt x="2" y="266"/>
                    </a:lnTo>
                    <a:lnTo>
                      <a:pt x="0" y="256"/>
                    </a:lnTo>
                    <a:lnTo>
                      <a:pt x="2" y="234"/>
                    </a:lnTo>
                    <a:lnTo>
                      <a:pt x="8" y="212"/>
                    </a:lnTo>
                    <a:lnTo>
                      <a:pt x="18" y="188"/>
                    </a:lnTo>
                    <a:lnTo>
                      <a:pt x="30" y="164"/>
                    </a:lnTo>
                    <a:lnTo>
                      <a:pt x="46" y="138"/>
                    </a:lnTo>
                    <a:lnTo>
                      <a:pt x="62" y="114"/>
                    </a:lnTo>
                    <a:lnTo>
                      <a:pt x="80" y="90"/>
                    </a:lnTo>
                    <a:lnTo>
                      <a:pt x="100" y="70"/>
                    </a:lnTo>
                    <a:lnTo>
                      <a:pt x="118" y="50"/>
                    </a:lnTo>
                    <a:lnTo>
                      <a:pt x="136" y="32"/>
                    </a:lnTo>
                    <a:lnTo>
                      <a:pt x="154" y="18"/>
                    </a:lnTo>
                    <a:lnTo>
                      <a:pt x="168" y="8"/>
                    </a:lnTo>
                    <a:lnTo>
                      <a:pt x="182" y="0"/>
                    </a:lnTo>
                    <a:lnTo>
                      <a:pt x="216" y="20"/>
                    </a:lnTo>
                    <a:lnTo>
                      <a:pt x="234" y="32"/>
                    </a:lnTo>
                    <a:lnTo>
                      <a:pt x="248" y="44"/>
                    </a:lnTo>
                    <a:lnTo>
                      <a:pt x="252" y="52"/>
                    </a:lnTo>
                    <a:lnTo>
                      <a:pt x="256" y="58"/>
                    </a:lnTo>
                    <a:lnTo>
                      <a:pt x="260" y="66"/>
                    </a:lnTo>
                    <a:lnTo>
                      <a:pt x="260" y="74"/>
                    </a:lnTo>
                    <a:lnTo>
                      <a:pt x="258" y="84"/>
                    </a:lnTo>
                    <a:lnTo>
                      <a:pt x="254" y="92"/>
                    </a:lnTo>
                    <a:lnTo>
                      <a:pt x="246" y="102"/>
                    </a:lnTo>
                    <a:lnTo>
                      <a:pt x="236" y="110"/>
                    </a:lnTo>
                    <a:lnTo>
                      <a:pt x="25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91" name="Freeform 82"/>
              <p:cNvSpPr>
                <a:spLocks/>
              </p:cNvSpPr>
              <p:nvPr userDrawn="1"/>
            </p:nvSpPr>
            <p:spPr bwMode="auto">
              <a:xfrm>
                <a:off x="2235" y="-2507"/>
                <a:ext cx="260" cy="300"/>
              </a:xfrm>
              <a:custGeom>
                <a:avLst/>
                <a:gdLst>
                  <a:gd name="T0" fmla="*/ 252 w 260"/>
                  <a:gd name="T1" fmla="*/ 48 h 308"/>
                  <a:gd name="T2" fmla="*/ 252 w 260"/>
                  <a:gd name="T3" fmla="*/ 48 h 308"/>
                  <a:gd name="T4" fmla="*/ 242 w 260"/>
                  <a:gd name="T5" fmla="*/ 52 h 308"/>
                  <a:gd name="T6" fmla="*/ 230 w 260"/>
                  <a:gd name="T7" fmla="*/ 58 h 308"/>
                  <a:gd name="T8" fmla="*/ 204 w 260"/>
                  <a:gd name="T9" fmla="*/ 81 h 308"/>
                  <a:gd name="T10" fmla="*/ 144 w 260"/>
                  <a:gd name="T11" fmla="*/ 128 h 308"/>
                  <a:gd name="T12" fmla="*/ 112 w 260"/>
                  <a:gd name="T13" fmla="*/ 153 h 308"/>
                  <a:gd name="T14" fmla="*/ 96 w 260"/>
                  <a:gd name="T15" fmla="*/ 163 h 308"/>
                  <a:gd name="T16" fmla="*/ 82 w 260"/>
                  <a:gd name="T17" fmla="*/ 171 h 308"/>
                  <a:gd name="T18" fmla="*/ 66 w 260"/>
                  <a:gd name="T19" fmla="*/ 177 h 308"/>
                  <a:gd name="T20" fmla="*/ 52 w 260"/>
                  <a:gd name="T21" fmla="*/ 181 h 308"/>
                  <a:gd name="T22" fmla="*/ 46 w 260"/>
                  <a:gd name="T23" fmla="*/ 182 h 308"/>
                  <a:gd name="T24" fmla="*/ 40 w 260"/>
                  <a:gd name="T25" fmla="*/ 182 h 308"/>
                  <a:gd name="T26" fmla="*/ 34 w 260"/>
                  <a:gd name="T27" fmla="*/ 181 h 308"/>
                  <a:gd name="T28" fmla="*/ 28 w 260"/>
                  <a:gd name="T29" fmla="*/ 180 h 308"/>
                  <a:gd name="T30" fmla="*/ 28 w 260"/>
                  <a:gd name="T31" fmla="*/ 180 h 308"/>
                  <a:gd name="T32" fmla="*/ 20 w 260"/>
                  <a:gd name="T33" fmla="*/ 176 h 308"/>
                  <a:gd name="T34" fmla="*/ 12 w 260"/>
                  <a:gd name="T35" fmla="*/ 171 h 308"/>
                  <a:gd name="T36" fmla="*/ 8 w 260"/>
                  <a:gd name="T37" fmla="*/ 168 h 308"/>
                  <a:gd name="T38" fmla="*/ 4 w 260"/>
                  <a:gd name="T39" fmla="*/ 162 h 308"/>
                  <a:gd name="T40" fmla="*/ 2 w 260"/>
                  <a:gd name="T41" fmla="*/ 157 h 308"/>
                  <a:gd name="T42" fmla="*/ 0 w 260"/>
                  <a:gd name="T43" fmla="*/ 152 h 308"/>
                  <a:gd name="T44" fmla="*/ 2 w 260"/>
                  <a:gd name="T45" fmla="*/ 138 h 308"/>
                  <a:gd name="T46" fmla="*/ 8 w 260"/>
                  <a:gd name="T47" fmla="*/ 125 h 308"/>
                  <a:gd name="T48" fmla="*/ 18 w 260"/>
                  <a:gd name="T49" fmla="*/ 112 h 308"/>
                  <a:gd name="T50" fmla="*/ 30 w 260"/>
                  <a:gd name="T51" fmla="*/ 96 h 308"/>
                  <a:gd name="T52" fmla="*/ 46 w 260"/>
                  <a:gd name="T53" fmla="*/ 83 h 308"/>
                  <a:gd name="T54" fmla="*/ 62 w 260"/>
                  <a:gd name="T55" fmla="*/ 68 h 308"/>
                  <a:gd name="T56" fmla="*/ 80 w 260"/>
                  <a:gd name="T57" fmla="*/ 53 h 308"/>
                  <a:gd name="T58" fmla="*/ 100 w 260"/>
                  <a:gd name="T59" fmla="*/ 43 h 308"/>
                  <a:gd name="T60" fmla="*/ 118 w 260"/>
                  <a:gd name="T61" fmla="*/ 30 h 308"/>
                  <a:gd name="T62" fmla="*/ 136 w 260"/>
                  <a:gd name="T63" fmla="*/ 19 h 308"/>
                  <a:gd name="T64" fmla="*/ 154 w 260"/>
                  <a:gd name="T65" fmla="*/ 18 h 308"/>
                  <a:gd name="T66" fmla="*/ 168 w 260"/>
                  <a:gd name="T67" fmla="*/ 8 h 308"/>
                  <a:gd name="T68" fmla="*/ 182 w 260"/>
                  <a:gd name="T69" fmla="*/ 0 h 308"/>
                  <a:gd name="T70" fmla="*/ 182 w 260"/>
                  <a:gd name="T71" fmla="*/ 0 h 308"/>
                  <a:gd name="T72" fmla="*/ 216 w 260"/>
                  <a:gd name="T73" fmla="*/ 19 h 308"/>
                  <a:gd name="T74" fmla="*/ 234 w 260"/>
                  <a:gd name="T75" fmla="*/ 19 h 308"/>
                  <a:gd name="T76" fmla="*/ 248 w 260"/>
                  <a:gd name="T77" fmla="*/ 24 h 308"/>
                  <a:gd name="T78" fmla="*/ 252 w 260"/>
                  <a:gd name="T79" fmla="*/ 32 h 308"/>
                  <a:gd name="T80" fmla="*/ 256 w 260"/>
                  <a:gd name="T81" fmla="*/ 37 h 308"/>
                  <a:gd name="T82" fmla="*/ 260 w 260"/>
                  <a:gd name="T83" fmla="*/ 41 h 308"/>
                  <a:gd name="T84" fmla="*/ 260 w 260"/>
                  <a:gd name="T85" fmla="*/ 45 h 308"/>
                  <a:gd name="T86" fmla="*/ 258 w 260"/>
                  <a:gd name="T87" fmla="*/ 50 h 308"/>
                  <a:gd name="T88" fmla="*/ 254 w 260"/>
                  <a:gd name="T89" fmla="*/ 54 h 308"/>
                  <a:gd name="T90" fmla="*/ 246 w 260"/>
                  <a:gd name="T91" fmla="*/ 60 h 308"/>
                  <a:gd name="T92" fmla="*/ 236 w 260"/>
                  <a:gd name="T93" fmla="*/ 65 h 30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60" h="308">
                    <a:moveTo>
                      <a:pt x="252" y="80"/>
                    </a:moveTo>
                    <a:lnTo>
                      <a:pt x="252" y="80"/>
                    </a:lnTo>
                    <a:lnTo>
                      <a:pt x="242" y="88"/>
                    </a:lnTo>
                    <a:lnTo>
                      <a:pt x="230" y="100"/>
                    </a:lnTo>
                    <a:lnTo>
                      <a:pt x="204" y="134"/>
                    </a:lnTo>
                    <a:lnTo>
                      <a:pt x="144" y="218"/>
                    </a:lnTo>
                    <a:lnTo>
                      <a:pt x="112" y="258"/>
                    </a:lnTo>
                    <a:lnTo>
                      <a:pt x="96" y="276"/>
                    </a:lnTo>
                    <a:lnTo>
                      <a:pt x="82" y="290"/>
                    </a:lnTo>
                    <a:lnTo>
                      <a:pt x="66" y="300"/>
                    </a:lnTo>
                    <a:lnTo>
                      <a:pt x="52" y="306"/>
                    </a:lnTo>
                    <a:lnTo>
                      <a:pt x="46" y="308"/>
                    </a:lnTo>
                    <a:lnTo>
                      <a:pt x="40" y="308"/>
                    </a:lnTo>
                    <a:lnTo>
                      <a:pt x="34" y="306"/>
                    </a:lnTo>
                    <a:lnTo>
                      <a:pt x="28" y="304"/>
                    </a:lnTo>
                    <a:lnTo>
                      <a:pt x="20" y="298"/>
                    </a:lnTo>
                    <a:lnTo>
                      <a:pt x="12" y="290"/>
                    </a:lnTo>
                    <a:lnTo>
                      <a:pt x="8" y="284"/>
                    </a:lnTo>
                    <a:lnTo>
                      <a:pt x="4" y="274"/>
                    </a:lnTo>
                    <a:lnTo>
                      <a:pt x="2" y="266"/>
                    </a:lnTo>
                    <a:lnTo>
                      <a:pt x="0" y="256"/>
                    </a:lnTo>
                    <a:lnTo>
                      <a:pt x="2" y="234"/>
                    </a:lnTo>
                    <a:lnTo>
                      <a:pt x="8" y="212"/>
                    </a:lnTo>
                    <a:lnTo>
                      <a:pt x="18" y="188"/>
                    </a:lnTo>
                    <a:lnTo>
                      <a:pt x="30" y="164"/>
                    </a:lnTo>
                    <a:lnTo>
                      <a:pt x="46" y="138"/>
                    </a:lnTo>
                    <a:lnTo>
                      <a:pt x="62" y="114"/>
                    </a:lnTo>
                    <a:lnTo>
                      <a:pt x="80" y="90"/>
                    </a:lnTo>
                    <a:lnTo>
                      <a:pt x="100" y="70"/>
                    </a:lnTo>
                    <a:lnTo>
                      <a:pt x="118" y="50"/>
                    </a:lnTo>
                    <a:lnTo>
                      <a:pt x="136" y="32"/>
                    </a:lnTo>
                    <a:lnTo>
                      <a:pt x="154" y="18"/>
                    </a:lnTo>
                    <a:lnTo>
                      <a:pt x="168" y="8"/>
                    </a:lnTo>
                    <a:lnTo>
                      <a:pt x="182" y="0"/>
                    </a:lnTo>
                    <a:lnTo>
                      <a:pt x="216" y="20"/>
                    </a:lnTo>
                    <a:lnTo>
                      <a:pt x="234" y="32"/>
                    </a:lnTo>
                    <a:lnTo>
                      <a:pt x="248" y="44"/>
                    </a:lnTo>
                    <a:lnTo>
                      <a:pt x="252" y="52"/>
                    </a:lnTo>
                    <a:lnTo>
                      <a:pt x="256" y="58"/>
                    </a:lnTo>
                    <a:lnTo>
                      <a:pt x="260" y="66"/>
                    </a:lnTo>
                    <a:lnTo>
                      <a:pt x="260" y="74"/>
                    </a:lnTo>
                    <a:lnTo>
                      <a:pt x="258" y="84"/>
                    </a:lnTo>
                    <a:lnTo>
                      <a:pt x="254" y="92"/>
                    </a:lnTo>
                    <a:lnTo>
                      <a:pt x="246" y="102"/>
                    </a:lnTo>
                    <a:lnTo>
                      <a:pt x="236" y="1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92" name="Freeform 83"/>
              <p:cNvSpPr>
                <a:spLocks/>
              </p:cNvSpPr>
              <p:nvPr userDrawn="1"/>
            </p:nvSpPr>
            <p:spPr bwMode="auto">
              <a:xfrm>
                <a:off x="2475" y="-2207"/>
                <a:ext cx="200" cy="280"/>
              </a:xfrm>
              <a:custGeom>
                <a:avLst/>
                <a:gdLst>
                  <a:gd name="T0" fmla="*/ 144 w 202"/>
                  <a:gd name="T1" fmla="*/ 0 h 278"/>
                  <a:gd name="T2" fmla="*/ 144 w 202"/>
                  <a:gd name="T3" fmla="*/ 0 h 278"/>
                  <a:gd name="T4" fmla="*/ 137 w 202"/>
                  <a:gd name="T5" fmla="*/ 8 h 278"/>
                  <a:gd name="T6" fmla="*/ 126 w 202"/>
                  <a:gd name="T7" fmla="*/ 18 h 278"/>
                  <a:gd name="T8" fmla="*/ 110 w 202"/>
                  <a:gd name="T9" fmla="*/ 30 h 278"/>
                  <a:gd name="T10" fmla="*/ 92 w 202"/>
                  <a:gd name="T11" fmla="*/ 44 h 278"/>
                  <a:gd name="T12" fmla="*/ 74 w 202"/>
                  <a:gd name="T13" fmla="*/ 60 h 278"/>
                  <a:gd name="T14" fmla="*/ 58 w 202"/>
                  <a:gd name="T15" fmla="*/ 98 h 278"/>
                  <a:gd name="T16" fmla="*/ 50 w 202"/>
                  <a:gd name="T17" fmla="*/ 118 h 278"/>
                  <a:gd name="T18" fmla="*/ 46 w 202"/>
                  <a:gd name="T19" fmla="*/ 138 h 278"/>
                  <a:gd name="T20" fmla="*/ 34 w 202"/>
                  <a:gd name="T21" fmla="*/ 158 h 278"/>
                  <a:gd name="T22" fmla="*/ 22 w 202"/>
                  <a:gd name="T23" fmla="*/ 178 h 278"/>
                  <a:gd name="T24" fmla="*/ 12 w 202"/>
                  <a:gd name="T25" fmla="*/ 200 h 278"/>
                  <a:gd name="T26" fmla="*/ 6 w 202"/>
                  <a:gd name="T27" fmla="*/ 231 h 278"/>
                  <a:gd name="T28" fmla="*/ 2 w 202"/>
                  <a:gd name="T29" fmla="*/ 262 h 278"/>
                  <a:gd name="T30" fmla="*/ 0 w 202"/>
                  <a:gd name="T31" fmla="*/ 282 h 278"/>
                  <a:gd name="T32" fmla="*/ 2 w 202"/>
                  <a:gd name="T33" fmla="*/ 300 h 278"/>
                  <a:gd name="T34" fmla="*/ 8 w 202"/>
                  <a:gd name="T35" fmla="*/ 318 h 278"/>
                  <a:gd name="T36" fmla="*/ 8 w 202"/>
                  <a:gd name="T37" fmla="*/ 318 h 278"/>
                  <a:gd name="T38" fmla="*/ 24 w 202"/>
                  <a:gd name="T39" fmla="*/ 318 h 278"/>
                  <a:gd name="T40" fmla="*/ 40 w 202"/>
                  <a:gd name="T41" fmla="*/ 314 h 278"/>
                  <a:gd name="T42" fmla="*/ 50 w 202"/>
                  <a:gd name="T43" fmla="*/ 306 h 278"/>
                  <a:gd name="T44" fmla="*/ 52 w 202"/>
                  <a:gd name="T45" fmla="*/ 294 h 278"/>
                  <a:gd name="T46" fmla="*/ 68 w 202"/>
                  <a:gd name="T47" fmla="*/ 278 h 278"/>
                  <a:gd name="T48" fmla="*/ 84 w 202"/>
                  <a:gd name="T49" fmla="*/ 262 h 278"/>
                  <a:gd name="T50" fmla="*/ 100 w 202"/>
                  <a:gd name="T51" fmla="*/ 235 h 278"/>
                  <a:gd name="T52" fmla="*/ 116 w 202"/>
                  <a:gd name="T53" fmla="*/ 202 h 278"/>
                  <a:gd name="T54" fmla="*/ 130 w 202"/>
                  <a:gd name="T55" fmla="*/ 180 h 278"/>
                  <a:gd name="T56" fmla="*/ 136 w 202"/>
                  <a:gd name="T57" fmla="*/ 158 h 278"/>
                  <a:gd name="T58" fmla="*/ 142 w 202"/>
                  <a:gd name="T59" fmla="*/ 136 h 278"/>
                  <a:gd name="T60" fmla="*/ 147 w 202"/>
                  <a:gd name="T61" fmla="*/ 114 h 278"/>
                  <a:gd name="T62" fmla="*/ 152 w 202"/>
                  <a:gd name="T63" fmla="*/ 94 h 278"/>
                  <a:gd name="T64" fmla="*/ 158 w 202"/>
                  <a:gd name="T65" fmla="*/ 56 h 278"/>
                  <a:gd name="T66" fmla="*/ 160 w 202"/>
                  <a:gd name="T67" fmla="*/ 38 h 278"/>
                  <a:gd name="T68" fmla="*/ 162 w 202"/>
                  <a:gd name="T69" fmla="*/ 24 h 278"/>
                  <a:gd name="T70" fmla="*/ 162 w 202"/>
                  <a:gd name="T71" fmla="*/ 24 h 278"/>
                  <a:gd name="T72" fmla="*/ 150 w 202"/>
                  <a:gd name="T73" fmla="*/ 24 h 278"/>
                  <a:gd name="T74" fmla="*/ 144 w 202"/>
                  <a:gd name="T75" fmla="*/ 22 h 278"/>
                  <a:gd name="T76" fmla="*/ 144 w 202"/>
                  <a:gd name="T77" fmla="*/ 0 h 27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2" h="278">
                    <a:moveTo>
                      <a:pt x="178" y="0"/>
                    </a:moveTo>
                    <a:lnTo>
                      <a:pt x="178" y="0"/>
                    </a:lnTo>
                    <a:lnTo>
                      <a:pt x="164" y="8"/>
                    </a:lnTo>
                    <a:lnTo>
                      <a:pt x="146" y="18"/>
                    </a:lnTo>
                    <a:lnTo>
                      <a:pt x="130" y="30"/>
                    </a:lnTo>
                    <a:lnTo>
                      <a:pt x="112" y="44"/>
                    </a:lnTo>
                    <a:lnTo>
                      <a:pt x="94" y="60"/>
                    </a:lnTo>
                    <a:lnTo>
                      <a:pt x="78" y="78"/>
                    </a:lnTo>
                    <a:lnTo>
                      <a:pt x="62" y="98"/>
                    </a:lnTo>
                    <a:lnTo>
                      <a:pt x="46" y="118"/>
                    </a:lnTo>
                    <a:lnTo>
                      <a:pt x="34" y="138"/>
                    </a:lnTo>
                    <a:lnTo>
                      <a:pt x="22" y="158"/>
                    </a:lnTo>
                    <a:lnTo>
                      <a:pt x="12" y="180"/>
                    </a:lnTo>
                    <a:lnTo>
                      <a:pt x="6" y="200"/>
                    </a:lnTo>
                    <a:lnTo>
                      <a:pt x="2" y="222"/>
                    </a:lnTo>
                    <a:lnTo>
                      <a:pt x="0" y="242"/>
                    </a:lnTo>
                    <a:lnTo>
                      <a:pt x="2" y="260"/>
                    </a:lnTo>
                    <a:lnTo>
                      <a:pt x="8" y="278"/>
                    </a:lnTo>
                    <a:lnTo>
                      <a:pt x="24" y="278"/>
                    </a:lnTo>
                    <a:lnTo>
                      <a:pt x="40" y="274"/>
                    </a:lnTo>
                    <a:lnTo>
                      <a:pt x="56" y="266"/>
                    </a:lnTo>
                    <a:lnTo>
                      <a:pt x="72" y="254"/>
                    </a:lnTo>
                    <a:lnTo>
                      <a:pt x="88" y="238"/>
                    </a:lnTo>
                    <a:lnTo>
                      <a:pt x="104" y="222"/>
                    </a:lnTo>
                    <a:lnTo>
                      <a:pt x="120" y="202"/>
                    </a:lnTo>
                    <a:lnTo>
                      <a:pt x="136" y="182"/>
                    </a:lnTo>
                    <a:lnTo>
                      <a:pt x="150" y="160"/>
                    </a:lnTo>
                    <a:lnTo>
                      <a:pt x="162" y="138"/>
                    </a:lnTo>
                    <a:lnTo>
                      <a:pt x="174" y="116"/>
                    </a:lnTo>
                    <a:lnTo>
                      <a:pt x="184" y="94"/>
                    </a:lnTo>
                    <a:lnTo>
                      <a:pt x="192" y="74"/>
                    </a:lnTo>
                    <a:lnTo>
                      <a:pt x="198" y="56"/>
                    </a:lnTo>
                    <a:lnTo>
                      <a:pt x="200" y="38"/>
                    </a:lnTo>
                    <a:lnTo>
                      <a:pt x="202" y="24"/>
                    </a:lnTo>
                    <a:lnTo>
                      <a:pt x="190" y="24"/>
                    </a:lnTo>
                    <a:lnTo>
                      <a:pt x="178" y="22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93" name="Freeform 84"/>
              <p:cNvSpPr>
                <a:spLocks/>
              </p:cNvSpPr>
              <p:nvPr userDrawn="1"/>
            </p:nvSpPr>
            <p:spPr bwMode="auto">
              <a:xfrm>
                <a:off x="2475" y="-2207"/>
                <a:ext cx="200" cy="280"/>
              </a:xfrm>
              <a:custGeom>
                <a:avLst/>
                <a:gdLst>
                  <a:gd name="T0" fmla="*/ 144 w 202"/>
                  <a:gd name="T1" fmla="*/ 0 h 278"/>
                  <a:gd name="T2" fmla="*/ 144 w 202"/>
                  <a:gd name="T3" fmla="*/ 0 h 278"/>
                  <a:gd name="T4" fmla="*/ 137 w 202"/>
                  <a:gd name="T5" fmla="*/ 8 h 278"/>
                  <a:gd name="T6" fmla="*/ 126 w 202"/>
                  <a:gd name="T7" fmla="*/ 18 h 278"/>
                  <a:gd name="T8" fmla="*/ 110 w 202"/>
                  <a:gd name="T9" fmla="*/ 30 h 278"/>
                  <a:gd name="T10" fmla="*/ 92 w 202"/>
                  <a:gd name="T11" fmla="*/ 44 h 278"/>
                  <a:gd name="T12" fmla="*/ 74 w 202"/>
                  <a:gd name="T13" fmla="*/ 60 h 278"/>
                  <a:gd name="T14" fmla="*/ 58 w 202"/>
                  <a:gd name="T15" fmla="*/ 98 h 278"/>
                  <a:gd name="T16" fmla="*/ 50 w 202"/>
                  <a:gd name="T17" fmla="*/ 118 h 278"/>
                  <a:gd name="T18" fmla="*/ 46 w 202"/>
                  <a:gd name="T19" fmla="*/ 138 h 278"/>
                  <a:gd name="T20" fmla="*/ 34 w 202"/>
                  <a:gd name="T21" fmla="*/ 158 h 278"/>
                  <a:gd name="T22" fmla="*/ 22 w 202"/>
                  <a:gd name="T23" fmla="*/ 178 h 278"/>
                  <a:gd name="T24" fmla="*/ 12 w 202"/>
                  <a:gd name="T25" fmla="*/ 200 h 278"/>
                  <a:gd name="T26" fmla="*/ 6 w 202"/>
                  <a:gd name="T27" fmla="*/ 231 h 278"/>
                  <a:gd name="T28" fmla="*/ 2 w 202"/>
                  <a:gd name="T29" fmla="*/ 262 h 278"/>
                  <a:gd name="T30" fmla="*/ 0 w 202"/>
                  <a:gd name="T31" fmla="*/ 282 h 278"/>
                  <a:gd name="T32" fmla="*/ 2 w 202"/>
                  <a:gd name="T33" fmla="*/ 300 h 278"/>
                  <a:gd name="T34" fmla="*/ 8 w 202"/>
                  <a:gd name="T35" fmla="*/ 318 h 278"/>
                  <a:gd name="T36" fmla="*/ 8 w 202"/>
                  <a:gd name="T37" fmla="*/ 318 h 278"/>
                  <a:gd name="T38" fmla="*/ 24 w 202"/>
                  <a:gd name="T39" fmla="*/ 318 h 278"/>
                  <a:gd name="T40" fmla="*/ 40 w 202"/>
                  <a:gd name="T41" fmla="*/ 314 h 278"/>
                  <a:gd name="T42" fmla="*/ 50 w 202"/>
                  <a:gd name="T43" fmla="*/ 306 h 278"/>
                  <a:gd name="T44" fmla="*/ 52 w 202"/>
                  <a:gd name="T45" fmla="*/ 294 h 278"/>
                  <a:gd name="T46" fmla="*/ 68 w 202"/>
                  <a:gd name="T47" fmla="*/ 278 h 278"/>
                  <a:gd name="T48" fmla="*/ 84 w 202"/>
                  <a:gd name="T49" fmla="*/ 262 h 278"/>
                  <a:gd name="T50" fmla="*/ 100 w 202"/>
                  <a:gd name="T51" fmla="*/ 235 h 278"/>
                  <a:gd name="T52" fmla="*/ 116 w 202"/>
                  <a:gd name="T53" fmla="*/ 202 h 278"/>
                  <a:gd name="T54" fmla="*/ 130 w 202"/>
                  <a:gd name="T55" fmla="*/ 180 h 278"/>
                  <a:gd name="T56" fmla="*/ 136 w 202"/>
                  <a:gd name="T57" fmla="*/ 158 h 278"/>
                  <a:gd name="T58" fmla="*/ 142 w 202"/>
                  <a:gd name="T59" fmla="*/ 136 h 278"/>
                  <a:gd name="T60" fmla="*/ 147 w 202"/>
                  <a:gd name="T61" fmla="*/ 114 h 278"/>
                  <a:gd name="T62" fmla="*/ 152 w 202"/>
                  <a:gd name="T63" fmla="*/ 94 h 278"/>
                  <a:gd name="T64" fmla="*/ 158 w 202"/>
                  <a:gd name="T65" fmla="*/ 56 h 278"/>
                  <a:gd name="T66" fmla="*/ 160 w 202"/>
                  <a:gd name="T67" fmla="*/ 38 h 278"/>
                  <a:gd name="T68" fmla="*/ 162 w 202"/>
                  <a:gd name="T69" fmla="*/ 24 h 278"/>
                  <a:gd name="T70" fmla="*/ 162 w 202"/>
                  <a:gd name="T71" fmla="*/ 24 h 278"/>
                  <a:gd name="T72" fmla="*/ 150 w 202"/>
                  <a:gd name="T73" fmla="*/ 24 h 278"/>
                  <a:gd name="T74" fmla="*/ 144 w 202"/>
                  <a:gd name="T75" fmla="*/ 22 h 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02" h="278">
                    <a:moveTo>
                      <a:pt x="178" y="0"/>
                    </a:moveTo>
                    <a:lnTo>
                      <a:pt x="178" y="0"/>
                    </a:lnTo>
                    <a:lnTo>
                      <a:pt x="164" y="8"/>
                    </a:lnTo>
                    <a:lnTo>
                      <a:pt x="146" y="18"/>
                    </a:lnTo>
                    <a:lnTo>
                      <a:pt x="130" y="30"/>
                    </a:lnTo>
                    <a:lnTo>
                      <a:pt x="112" y="44"/>
                    </a:lnTo>
                    <a:lnTo>
                      <a:pt x="94" y="60"/>
                    </a:lnTo>
                    <a:lnTo>
                      <a:pt x="78" y="78"/>
                    </a:lnTo>
                    <a:lnTo>
                      <a:pt x="62" y="98"/>
                    </a:lnTo>
                    <a:lnTo>
                      <a:pt x="46" y="118"/>
                    </a:lnTo>
                    <a:lnTo>
                      <a:pt x="34" y="138"/>
                    </a:lnTo>
                    <a:lnTo>
                      <a:pt x="22" y="158"/>
                    </a:lnTo>
                    <a:lnTo>
                      <a:pt x="12" y="180"/>
                    </a:lnTo>
                    <a:lnTo>
                      <a:pt x="6" y="200"/>
                    </a:lnTo>
                    <a:lnTo>
                      <a:pt x="2" y="222"/>
                    </a:lnTo>
                    <a:lnTo>
                      <a:pt x="0" y="242"/>
                    </a:lnTo>
                    <a:lnTo>
                      <a:pt x="2" y="260"/>
                    </a:lnTo>
                    <a:lnTo>
                      <a:pt x="8" y="278"/>
                    </a:lnTo>
                    <a:lnTo>
                      <a:pt x="24" y="278"/>
                    </a:lnTo>
                    <a:lnTo>
                      <a:pt x="40" y="274"/>
                    </a:lnTo>
                    <a:lnTo>
                      <a:pt x="56" y="266"/>
                    </a:lnTo>
                    <a:lnTo>
                      <a:pt x="72" y="254"/>
                    </a:lnTo>
                    <a:lnTo>
                      <a:pt x="88" y="238"/>
                    </a:lnTo>
                    <a:lnTo>
                      <a:pt x="104" y="222"/>
                    </a:lnTo>
                    <a:lnTo>
                      <a:pt x="120" y="202"/>
                    </a:lnTo>
                    <a:lnTo>
                      <a:pt x="136" y="182"/>
                    </a:lnTo>
                    <a:lnTo>
                      <a:pt x="150" y="160"/>
                    </a:lnTo>
                    <a:lnTo>
                      <a:pt x="162" y="138"/>
                    </a:lnTo>
                    <a:lnTo>
                      <a:pt x="174" y="116"/>
                    </a:lnTo>
                    <a:lnTo>
                      <a:pt x="184" y="94"/>
                    </a:lnTo>
                    <a:lnTo>
                      <a:pt x="192" y="74"/>
                    </a:lnTo>
                    <a:lnTo>
                      <a:pt x="198" y="56"/>
                    </a:lnTo>
                    <a:lnTo>
                      <a:pt x="200" y="38"/>
                    </a:lnTo>
                    <a:lnTo>
                      <a:pt x="202" y="24"/>
                    </a:lnTo>
                    <a:lnTo>
                      <a:pt x="190" y="24"/>
                    </a:lnTo>
                    <a:lnTo>
                      <a:pt x="178" y="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94" name="Freeform 85"/>
              <p:cNvSpPr>
                <a:spLocks/>
              </p:cNvSpPr>
              <p:nvPr userDrawn="1"/>
            </p:nvSpPr>
            <p:spPr bwMode="auto">
              <a:xfrm>
                <a:off x="7056" y="-3328"/>
                <a:ext cx="3461" cy="2841"/>
              </a:xfrm>
              <a:custGeom>
                <a:avLst/>
                <a:gdLst>
                  <a:gd name="T0" fmla="*/ 538 w 3450"/>
                  <a:gd name="T1" fmla="*/ 2114 h 2830"/>
                  <a:gd name="T2" fmla="*/ 1135 w 3450"/>
                  <a:gd name="T3" fmla="*/ 1769 h 2830"/>
                  <a:gd name="T4" fmla="*/ 1034 w 3450"/>
                  <a:gd name="T5" fmla="*/ 1243 h 2830"/>
                  <a:gd name="T6" fmla="*/ 1204 w 3450"/>
                  <a:gd name="T7" fmla="*/ 454 h 2830"/>
                  <a:gd name="T8" fmla="*/ 1880 w 3450"/>
                  <a:gd name="T9" fmla="*/ 34 h 2830"/>
                  <a:gd name="T10" fmla="*/ 2810 w 3450"/>
                  <a:gd name="T11" fmla="*/ 66 h 2830"/>
                  <a:gd name="T12" fmla="*/ 3530 w 3450"/>
                  <a:gd name="T13" fmla="*/ 282 h 2830"/>
                  <a:gd name="T14" fmla="*/ 3647 w 3450"/>
                  <a:gd name="T15" fmla="*/ 190 h 2830"/>
                  <a:gd name="T16" fmla="*/ 3554 w 3450"/>
                  <a:gd name="T17" fmla="*/ 502 h 2830"/>
                  <a:gd name="T18" fmla="*/ 3122 w 3450"/>
                  <a:gd name="T19" fmla="*/ 653 h 2830"/>
                  <a:gd name="T20" fmla="*/ 2880 w 3450"/>
                  <a:gd name="T21" fmla="*/ 945 h 2830"/>
                  <a:gd name="T22" fmla="*/ 2590 w 3450"/>
                  <a:gd name="T23" fmla="*/ 1120 h 2830"/>
                  <a:gd name="T24" fmla="*/ 2324 w 3450"/>
                  <a:gd name="T25" fmla="*/ 1203 h 2830"/>
                  <a:gd name="T26" fmla="*/ 2079 w 3450"/>
                  <a:gd name="T27" fmla="*/ 1400 h 2830"/>
                  <a:gd name="T28" fmla="*/ 1934 w 3450"/>
                  <a:gd name="T29" fmla="*/ 1681 h 2830"/>
                  <a:gd name="T30" fmla="*/ 1902 w 3450"/>
                  <a:gd name="T31" fmla="*/ 2087 h 2830"/>
                  <a:gd name="T32" fmla="*/ 1680 w 3450"/>
                  <a:gd name="T33" fmla="*/ 2262 h 2830"/>
                  <a:gd name="T34" fmla="*/ 1462 w 3450"/>
                  <a:gd name="T35" fmla="*/ 2568 h 2830"/>
                  <a:gd name="T36" fmla="*/ 1180 w 3450"/>
                  <a:gd name="T37" fmla="*/ 2754 h 2830"/>
                  <a:gd name="T38" fmla="*/ 918 w 3450"/>
                  <a:gd name="T39" fmla="*/ 2783 h 2830"/>
                  <a:gd name="T40" fmla="*/ 648 w 3450"/>
                  <a:gd name="T41" fmla="*/ 2924 h 2830"/>
                  <a:gd name="T42" fmla="*/ 422 w 3450"/>
                  <a:gd name="T43" fmla="*/ 3047 h 2830"/>
                  <a:gd name="T44" fmla="*/ 324 w 3450"/>
                  <a:gd name="T45" fmla="*/ 2829 h 2830"/>
                  <a:gd name="T46" fmla="*/ 468 w 3450"/>
                  <a:gd name="T47" fmla="*/ 2708 h 2830"/>
                  <a:gd name="T48" fmla="*/ 588 w 3450"/>
                  <a:gd name="T49" fmla="*/ 2632 h 2830"/>
                  <a:gd name="T50" fmla="*/ 798 w 3450"/>
                  <a:gd name="T51" fmla="*/ 2737 h 2830"/>
                  <a:gd name="T52" fmla="*/ 886 w 3450"/>
                  <a:gd name="T53" fmla="*/ 2468 h 2830"/>
                  <a:gd name="T54" fmla="*/ 1002 w 3450"/>
                  <a:gd name="T55" fmla="*/ 2599 h 2830"/>
                  <a:gd name="T56" fmla="*/ 1182 w 3450"/>
                  <a:gd name="T57" fmla="*/ 2561 h 2830"/>
                  <a:gd name="T58" fmla="*/ 1282 w 3450"/>
                  <a:gd name="T59" fmla="*/ 2244 h 2830"/>
                  <a:gd name="T60" fmla="*/ 1406 w 3450"/>
                  <a:gd name="T61" fmla="*/ 2394 h 2830"/>
                  <a:gd name="T62" fmla="*/ 1538 w 3450"/>
                  <a:gd name="T63" fmla="*/ 2298 h 2830"/>
                  <a:gd name="T64" fmla="*/ 1588 w 3450"/>
                  <a:gd name="T65" fmla="*/ 2062 h 2830"/>
                  <a:gd name="T66" fmla="*/ 1728 w 3450"/>
                  <a:gd name="T67" fmla="*/ 2096 h 2830"/>
                  <a:gd name="T68" fmla="*/ 1724 w 3450"/>
                  <a:gd name="T69" fmla="*/ 1690 h 2830"/>
                  <a:gd name="T70" fmla="*/ 1608 w 3450"/>
                  <a:gd name="T71" fmla="*/ 1312 h 2830"/>
                  <a:gd name="T72" fmla="*/ 1831 w 3450"/>
                  <a:gd name="T73" fmla="*/ 1554 h 2830"/>
                  <a:gd name="T74" fmla="*/ 1896 w 3450"/>
                  <a:gd name="T75" fmla="*/ 1344 h 2830"/>
                  <a:gd name="T76" fmla="*/ 1714 w 3450"/>
                  <a:gd name="T77" fmla="*/ 982 h 2830"/>
                  <a:gd name="T78" fmla="*/ 1992 w 3450"/>
                  <a:gd name="T79" fmla="*/ 1213 h 2830"/>
                  <a:gd name="T80" fmla="*/ 2159 w 3450"/>
                  <a:gd name="T81" fmla="*/ 1152 h 2830"/>
                  <a:gd name="T82" fmla="*/ 1948 w 3450"/>
                  <a:gd name="T83" fmla="*/ 665 h 2830"/>
                  <a:gd name="T84" fmla="*/ 2079 w 3450"/>
                  <a:gd name="T85" fmla="*/ 522 h 2830"/>
                  <a:gd name="T86" fmla="*/ 2356 w 3450"/>
                  <a:gd name="T87" fmla="*/ 742 h 2830"/>
                  <a:gd name="T88" fmla="*/ 2110 w 3450"/>
                  <a:gd name="T89" fmla="*/ 628 h 2830"/>
                  <a:gd name="T90" fmla="*/ 2128 w 3450"/>
                  <a:gd name="T91" fmla="*/ 780 h 2830"/>
                  <a:gd name="T92" fmla="*/ 2468 w 3450"/>
                  <a:gd name="T93" fmla="*/ 998 h 2830"/>
                  <a:gd name="T94" fmla="*/ 2406 w 3450"/>
                  <a:gd name="T95" fmla="*/ 600 h 2830"/>
                  <a:gd name="T96" fmla="*/ 2484 w 3450"/>
                  <a:gd name="T97" fmla="*/ 578 h 2830"/>
                  <a:gd name="T98" fmla="*/ 2839 w 3450"/>
                  <a:gd name="T99" fmla="*/ 790 h 2830"/>
                  <a:gd name="T100" fmla="*/ 2876 w 3450"/>
                  <a:gd name="T101" fmla="*/ 500 h 2830"/>
                  <a:gd name="T102" fmla="*/ 2823 w 3450"/>
                  <a:gd name="T103" fmla="*/ 316 h 2830"/>
                  <a:gd name="T104" fmla="*/ 3135 w 3450"/>
                  <a:gd name="T105" fmla="*/ 538 h 2830"/>
                  <a:gd name="T106" fmla="*/ 3410 w 3450"/>
                  <a:gd name="T107" fmla="*/ 436 h 2830"/>
                  <a:gd name="T108" fmla="*/ 3200 w 3450"/>
                  <a:gd name="T109" fmla="*/ 330 h 2830"/>
                  <a:gd name="T110" fmla="*/ 1960 w 3450"/>
                  <a:gd name="T111" fmla="*/ 116 h 2830"/>
                  <a:gd name="T112" fmla="*/ 1396 w 3450"/>
                  <a:gd name="T113" fmla="*/ 464 h 2830"/>
                  <a:gd name="T114" fmla="*/ 1230 w 3450"/>
                  <a:gd name="T115" fmla="*/ 1150 h 2830"/>
                  <a:gd name="T116" fmla="*/ 1417 w 3450"/>
                  <a:gd name="T117" fmla="*/ 1699 h 2830"/>
                  <a:gd name="T118" fmla="*/ 801 w 3450"/>
                  <a:gd name="T119" fmla="*/ 2210 h 2830"/>
                  <a:gd name="T120" fmla="*/ 414 w 3450"/>
                  <a:gd name="T121" fmla="*/ 2280 h 283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450" h="2830">
                    <a:moveTo>
                      <a:pt x="82" y="1714"/>
                    </a:moveTo>
                    <a:lnTo>
                      <a:pt x="82" y="1714"/>
                    </a:lnTo>
                    <a:lnTo>
                      <a:pt x="132" y="1752"/>
                    </a:lnTo>
                    <a:lnTo>
                      <a:pt x="186" y="1792"/>
                    </a:lnTo>
                    <a:lnTo>
                      <a:pt x="250" y="1836"/>
                    </a:lnTo>
                    <a:lnTo>
                      <a:pt x="316" y="1882"/>
                    </a:lnTo>
                    <a:lnTo>
                      <a:pt x="350" y="1902"/>
                    </a:lnTo>
                    <a:lnTo>
                      <a:pt x="382" y="1920"/>
                    </a:lnTo>
                    <a:lnTo>
                      <a:pt x="412" y="1936"/>
                    </a:lnTo>
                    <a:lnTo>
                      <a:pt x="438" y="1946"/>
                    </a:lnTo>
                    <a:lnTo>
                      <a:pt x="460" y="1954"/>
                    </a:lnTo>
                    <a:lnTo>
                      <a:pt x="470" y="1956"/>
                    </a:lnTo>
                    <a:lnTo>
                      <a:pt x="478" y="1956"/>
                    </a:lnTo>
                    <a:lnTo>
                      <a:pt x="498" y="1954"/>
                    </a:lnTo>
                    <a:lnTo>
                      <a:pt x="526" y="1948"/>
                    </a:lnTo>
                    <a:lnTo>
                      <a:pt x="562" y="1938"/>
                    </a:lnTo>
                    <a:lnTo>
                      <a:pt x="604" y="1924"/>
                    </a:lnTo>
                    <a:lnTo>
                      <a:pt x="650" y="1906"/>
                    </a:lnTo>
                    <a:lnTo>
                      <a:pt x="700" y="1886"/>
                    </a:lnTo>
                    <a:lnTo>
                      <a:pt x="754" y="1862"/>
                    </a:lnTo>
                    <a:lnTo>
                      <a:pt x="806" y="1836"/>
                    </a:lnTo>
                    <a:lnTo>
                      <a:pt x="860" y="1806"/>
                    </a:lnTo>
                    <a:lnTo>
                      <a:pt x="912" y="1772"/>
                    </a:lnTo>
                    <a:lnTo>
                      <a:pt x="962" y="1736"/>
                    </a:lnTo>
                    <a:lnTo>
                      <a:pt x="986" y="1718"/>
                    </a:lnTo>
                    <a:lnTo>
                      <a:pt x="1008" y="1698"/>
                    </a:lnTo>
                    <a:lnTo>
                      <a:pt x="1028" y="1678"/>
                    </a:lnTo>
                    <a:lnTo>
                      <a:pt x="1048" y="1658"/>
                    </a:lnTo>
                    <a:lnTo>
                      <a:pt x="1066" y="1636"/>
                    </a:lnTo>
                    <a:lnTo>
                      <a:pt x="1082" y="1614"/>
                    </a:lnTo>
                    <a:lnTo>
                      <a:pt x="1098" y="1592"/>
                    </a:lnTo>
                    <a:lnTo>
                      <a:pt x="1110" y="1570"/>
                    </a:lnTo>
                    <a:lnTo>
                      <a:pt x="1120" y="1546"/>
                    </a:lnTo>
                    <a:lnTo>
                      <a:pt x="1128" y="1522"/>
                    </a:lnTo>
                    <a:lnTo>
                      <a:pt x="1110" y="1494"/>
                    </a:lnTo>
                    <a:lnTo>
                      <a:pt x="1092" y="1462"/>
                    </a:lnTo>
                    <a:lnTo>
                      <a:pt x="1068" y="1416"/>
                    </a:lnTo>
                    <a:lnTo>
                      <a:pt x="1044" y="1362"/>
                    </a:lnTo>
                    <a:lnTo>
                      <a:pt x="1018" y="1298"/>
                    </a:lnTo>
                    <a:lnTo>
                      <a:pt x="1006" y="1262"/>
                    </a:lnTo>
                    <a:lnTo>
                      <a:pt x="994" y="1226"/>
                    </a:lnTo>
                    <a:lnTo>
                      <a:pt x="984" y="1186"/>
                    </a:lnTo>
                    <a:lnTo>
                      <a:pt x="974" y="1146"/>
                    </a:lnTo>
                    <a:lnTo>
                      <a:pt x="966" y="1104"/>
                    </a:lnTo>
                    <a:lnTo>
                      <a:pt x="960" y="1060"/>
                    </a:lnTo>
                    <a:lnTo>
                      <a:pt x="954" y="1014"/>
                    </a:lnTo>
                    <a:lnTo>
                      <a:pt x="952" y="968"/>
                    </a:lnTo>
                    <a:lnTo>
                      <a:pt x="950" y="920"/>
                    </a:lnTo>
                    <a:lnTo>
                      <a:pt x="952" y="872"/>
                    </a:lnTo>
                    <a:lnTo>
                      <a:pt x="958" y="822"/>
                    </a:lnTo>
                    <a:lnTo>
                      <a:pt x="966" y="772"/>
                    </a:lnTo>
                    <a:lnTo>
                      <a:pt x="976" y="722"/>
                    </a:lnTo>
                    <a:lnTo>
                      <a:pt x="990" y="672"/>
                    </a:lnTo>
                    <a:lnTo>
                      <a:pt x="1008" y="620"/>
                    </a:lnTo>
                    <a:lnTo>
                      <a:pt x="1032" y="568"/>
                    </a:lnTo>
                    <a:lnTo>
                      <a:pt x="1058" y="516"/>
                    </a:lnTo>
                    <a:lnTo>
                      <a:pt x="1088" y="464"/>
                    </a:lnTo>
                    <a:lnTo>
                      <a:pt x="1124" y="414"/>
                    </a:lnTo>
                    <a:lnTo>
                      <a:pt x="1164" y="362"/>
                    </a:lnTo>
                    <a:lnTo>
                      <a:pt x="1186" y="338"/>
                    </a:lnTo>
                    <a:lnTo>
                      <a:pt x="1208" y="314"/>
                    </a:lnTo>
                    <a:lnTo>
                      <a:pt x="1232" y="290"/>
                    </a:lnTo>
                    <a:lnTo>
                      <a:pt x="1256" y="270"/>
                    </a:lnTo>
                    <a:lnTo>
                      <a:pt x="1306" y="228"/>
                    </a:lnTo>
                    <a:lnTo>
                      <a:pt x="1358" y="192"/>
                    </a:lnTo>
                    <a:lnTo>
                      <a:pt x="1412" y="160"/>
                    </a:lnTo>
                    <a:lnTo>
                      <a:pt x="1466" y="132"/>
                    </a:lnTo>
                    <a:lnTo>
                      <a:pt x="1524" y="106"/>
                    </a:lnTo>
                    <a:lnTo>
                      <a:pt x="1582" y="84"/>
                    </a:lnTo>
                    <a:lnTo>
                      <a:pt x="1642" y="64"/>
                    </a:lnTo>
                    <a:lnTo>
                      <a:pt x="1700" y="48"/>
                    </a:lnTo>
                    <a:lnTo>
                      <a:pt x="1760" y="34"/>
                    </a:lnTo>
                    <a:lnTo>
                      <a:pt x="1820" y="24"/>
                    </a:lnTo>
                    <a:lnTo>
                      <a:pt x="1880" y="16"/>
                    </a:lnTo>
                    <a:lnTo>
                      <a:pt x="1940" y="8"/>
                    </a:lnTo>
                    <a:lnTo>
                      <a:pt x="1998" y="4"/>
                    </a:lnTo>
                    <a:lnTo>
                      <a:pt x="2054" y="2"/>
                    </a:lnTo>
                    <a:lnTo>
                      <a:pt x="2110" y="0"/>
                    </a:lnTo>
                    <a:lnTo>
                      <a:pt x="2166" y="0"/>
                    </a:lnTo>
                    <a:lnTo>
                      <a:pt x="2268" y="4"/>
                    </a:lnTo>
                    <a:lnTo>
                      <a:pt x="2360" y="12"/>
                    </a:lnTo>
                    <a:lnTo>
                      <a:pt x="2442" y="22"/>
                    </a:lnTo>
                    <a:lnTo>
                      <a:pt x="2508" y="32"/>
                    </a:lnTo>
                    <a:lnTo>
                      <a:pt x="2560" y="40"/>
                    </a:lnTo>
                    <a:lnTo>
                      <a:pt x="2602" y="48"/>
                    </a:lnTo>
                    <a:lnTo>
                      <a:pt x="2634" y="66"/>
                    </a:lnTo>
                    <a:lnTo>
                      <a:pt x="2722" y="112"/>
                    </a:lnTo>
                    <a:lnTo>
                      <a:pt x="2780" y="140"/>
                    </a:lnTo>
                    <a:lnTo>
                      <a:pt x="2844" y="170"/>
                    </a:lnTo>
                    <a:lnTo>
                      <a:pt x="2912" y="200"/>
                    </a:lnTo>
                    <a:lnTo>
                      <a:pt x="2984" y="226"/>
                    </a:lnTo>
                    <a:lnTo>
                      <a:pt x="3054" y="250"/>
                    </a:lnTo>
                    <a:lnTo>
                      <a:pt x="3088" y="260"/>
                    </a:lnTo>
                    <a:lnTo>
                      <a:pt x="3122" y="268"/>
                    </a:lnTo>
                    <a:lnTo>
                      <a:pt x="3154" y="274"/>
                    </a:lnTo>
                    <a:lnTo>
                      <a:pt x="3186" y="278"/>
                    </a:lnTo>
                    <a:lnTo>
                      <a:pt x="3216" y="280"/>
                    </a:lnTo>
                    <a:lnTo>
                      <a:pt x="3242" y="280"/>
                    </a:lnTo>
                    <a:lnTo>
                      <a:pt x="3268" y="278"/>
                    </a:lnTo>
                    <a:lnTo>
                      <a:pt x="3290" y="270"/>
                    </a:lnTo>
                    <a:lnTo>
                      <a:pt x="3310" y="262"/>
                    </a:lnTo>
                    <a:lnTo>
                      <a:pt x="3318" y="256"/>
                    </a:lnTo>
                    <a:lnTo>
                      <a:pt x="3326" y="248"/>
                    </a:lnTo>
                    <a:lnTo>
                      <a:pt x="3332" y="242"/>
                    </a:lnTo>
                    <a:lnTo>
                      <a:pt x="3340" y="232"/>
                    </a:lnTo>
                    <a:lnTo>
                      <a:pt x="3344" y="222"/>
                    </a:lnTo>
                    <a:lnTo>
                      <a:pt x="3348" y="212"/>
                    </a:lnTo>
                    <a:lnTo>
                      <a:pt x="3352" y="200"/>
                    </a:lnTo>
                    <a:lnTo>
                      <a:pt x="3354" y="188"/>
                    </a:lnTo>
                    <a:lnTo>
                      <a:pt x="3354" y="160"/>
                    </a:lnTo>
                    <a:lnTo>
                      <a:pt x="3364" y="158"/>
                    </a:lnTo>
                    <a:lnTo>
                      <a:pt x="3386" y="158"/>
                    </a:lnTo>
                    <a:lnTo>
                      <a:pt x="3398" y="160"/>
                    </a:lnTo>
                    <a:lnTo>
                      <a:pt x="3412" y="164"/>
                    </a:lnTo>
                    <a:lnTo>
                      <a:pt x="3424" y="170"/>
                    </a:lnTo>
                    <a:lnTo>
                      <a:pt x="3436" y="180"/>
                    </a:lnTo>
                    <a:lnTo>
                      <a:pt x="3440" y="186"/>
                    </a:lnTo>
                    <a:lnTo>
                      <a:pt x="3444" y="194"/>
                    </a:lnTo>
                    <a:lnTo>
                      <a:pt x="3446" y="202"/>
                    </a:lnTo>
                    <a:lnTo>
                      <a:pt x="3448" y="212"/>
                    </a:lnTo>
                    <a:lnTo>
                      <a:pt x="3450" y="224"/>
                    </a:lnTo>
                    <a:lnTo>
                      <a:pt x="3448" y="236"/>
                    </a:lnTo>
                    <a:lnTo>
                      <a:pt x="3446" y="250"/>
                    </a:lnTo>
                    <a:lnTo>
                      <a:pt x="3442" y="264"/>
                    </a:lnTo>
                    <a:lnTo>
                      <a:pt x="3430" y="300"/>
                    </a:lnTo>
                    <a:lnTo>
                      <a:pt x="3410" y="344"/>
                    </a:lnTo>
                    <a:lnTo>
                      <a:pt x="3382" y="394"/>
                    </a:lnTo>
                    <a:lnTo>
                      <a:pt x="3342" y="452"/>
                    </a:lnTo>
                    <a:lnTo>
                      <a:pt x="3334" y="462"/>
                    </a:lnTo>
                    <a:lnTo>
                      <a:pt x="3306" y="484"/>
                    </a:lnTo>
                    <a:lnTo>
                      <a:pt x="3264" y="516"/>
                    </a:lnTo>
                    <a:lnTo>
                      <a:pt x="3238" y="532"/>
                    </a:lnTo>
                    <a:lnTo>
                      <a:pt x="3210" y="550"/>
                    </a:lnTo>
                    <a:lnTo>
                      <a:pt x="3180" y="566"/>
                    </a:lnTo>
                    <a:lnTo>
                      <a:pt x="3148" y="582"/>
                    </a:lnTo>
                    <a:lnTo>
                      <a:pt x="3114" y="596"/>
                    </a:lnTo>
                    <a:lnTo>
                      <a:pt x="3078" y="606"/>
                    </a:lnTo>
                    <a:lnTo>
                      <a:pt x="3040" y="614"/>
                    </a:lnTo>
                    <a:lnTo>
                      <a:pt x="3004" y="616"/>
                    </a:lnTo>
                    <a:lnTo>
                      <a:pt x="2984" y="616"/>
                    </a:lnTo>
                    <a:lnTo>
                      <a:pt x="2966" y="616"/>
                    </a:lnTo>
                    <a:lnTo>
                      <a:pt x="2946" y="614"/>
                    </a:lnTo>
                    <a:lnTo>
                      <a:pt x="2928" y="610"/>
                    </a:lnTo>
                    <a:lnTo>
                      <a:pt x="2924" y="624"/>
                    </a:lnTo>
                    <a:lnTo>
                      <a:pt x="2914" y="662"/>
                    </a:lnTo>
                    <a:lnTo>
                      <a:pt x="2904" y="688"/>
                    </a:lnTo>
                    <a:lnTo>
                      <a:pt x="2892" y="716"/>
                    </a:lnTo>
                    <a:lnTo>
                      <a:pt x="2878" y="744"/>
                    </a:lnTo>
                    <a:lnTo>
                      <a:pt x="2858" y="772"/>
                    </a:lnTo>
                    <a:lnTo>
                      <a:pt x="2836" y="800"/>
                    </a:lnTo>
                    <a:lnTo>
                      <a:pt x="2822" y="812"/>
                    </a:lnTo>
                    <a:lnTo>
                      <a:pt x="2808" y="826"/>
                    </a:lnTo>
                    <a:lnTo>
                      <a:pt x="2794" y="836"/>
                    </a:lnTo>
                    <a:lnTo>
                      <a:pt x="2778" y="846"/>
                    </a:lnTo>
                    <a:lnTo>
                      <a:pt x="2760" y="856"/>
                    </a:lnTo>
                    <a:lnTo>
                      <a:pt x="2740" y="864"/>
                    </a:lnTo>
                    <a:lnTo>
                      <a:pt x="2720" y="870"/>
                    </a:lnTo>
                    <a:lnTo>
                      <a:pt x="2700" y="874"/>
                    </a:lnTo>
                    <a:lnTo>
                      <a:pt x="2676" y="876"/>
                    </a:lnTo>
                    <a:lnTo>
                      <a:pt x="2652" y="878"/>
                    </a:lnTo>
                    <a:lnTo>
                      <a:pt x="2626" y="876"/>
                    </a:lnTo>
                    <a:lnTo>
                      <a:pt x="2600" y="872"/>
                    </a:lnTo>
                    <a:lnTo>
                      <a:pt x="2570" y="866"/>
                    </a:lnTo>
                    <a:lnTo>
                      <a:pt x="2540" y="858"/>
                    </a:lnTo>
                    <a:lnTo>
                      <a:pt x="2538" y="870"/>
                    </a:lnTo>
                    <a:lnTo>
                      <a:pt x="2526" y="902"/>
                    </a:lnTo>
                    <a:lnTo>
                      <a:pt x="2518" y="924"/>
                    </a:lnTo>
                    <a:lnTo>
                      <a:pt x="2506" y="946"/>
                    </a:lnTo>
                    <a:lnTo>
                      <a:pt x="2492" y="970"/>
                    </a:lnTo>
                    <a:lnTo>
                      <a:pt x="2476" y="996"/>
                    </a:lnTo>
                    <a:lnTo>
                      <a:pt x="2454" y="1018"/>
                    </a:lnTo>
                    <a:lnTo>
                      <a:pt x="2430" y="1040"/>
                    </a:lnTo>
                    <a:lnTo>
                      <a:pt x="2418" y="1048"/>
                    </a:lnTo>
                    <a:lnTo>
                      <a:pt x="2402" y="1058"/>
                    </a:lnTo>
                    <a:lnTo>
                      <a:pt x="2388" y="1066"/>
                    </a:lnTo>
                    <a:lnTo>
                      <a:pt x="2370" y="1072"/>
                    </a:lnTo>
                    <a:lnTo>
                      <a:pt x="2354" y="1078"/>
                    </a:lnTo>
                    <a:lnTo>
                      <a:pt x="2334" y="1082"/>
                    </a:lnTo>
                    <a:lnTo>
                      <a:pt x="2314" y="1084"/>
                    </a:lnTo>
                    <a:lnTo>
                      <a:pt x="2294" y="1084"/>
                    </a:lnTo>
                    <a:lnTo>
                      <a:pt x="2272" y="1084"/>
                    </a:lnTo>
                    <a:lnTo>
                      <a:pt x="2248" y="1082"/>
                    </a:lnTo>
                    <a:lnTo>
                      <a:pt x="2224" y="1078"/>
                    </a:lnTo>
                    <a:lnTo>
                      <a:pt x="2198" y="1070"/>
                    </a:lnTo>
                    <a:lnTo>
                      <a:pt x="2194" y="1082"/>
                    </a:lnTo>
                    <a:lnTo>
                      <a:pt x="2184" y="1114"/>
                    </a:lnTo>
                    <a:lnTo>
                      <a:pt x="2176" y="1134"/>
                    </a:lnTo>
                    <a:lnTo>
                      <a:pt x="2168" y="1156"/>
                    </a:lnTo>
                    <a:lnTo>
                      <a:pt x="2154" y="1180"/>
                    </a:lnTo>
                    <a:lnTo>
                      <a:pt x="2140" y="1204"/>
                    </a:lnTo>
                    <a:lnTo>
                      <a:pt x="2122" y="1228"/>
                    </a:lnTo>
                    <a:lnTo>
                      <a:pt x="2102" y="1248"/>
                    </a:lnTo>
                    <a:lnTo>
                      <a:pt x="2080" y="1268"/>
                    </a:lnTo>
                    <a:lnTo>
                      <a:pt x="2066" y="1276"/>
                    </a:lnTo>
                    <a:lnTo>
                      <a:pt x="2052" y="1284"/>
                    </a:lnTo>
                    <a:lnTo>
                      <a:pt x="2038" y="1290"/>
                    </a:lnTo>
                    <a:lnTo>
                      <a:pt x="2024" y="1294"/>
                    </a:lnTo>
                    <a:lnTo>
                      <a:pt x="2008" y="1298"/>
                    </a:lnTo>
                    <a:lnTo>
                      <a:pt x="1990" y="1300"/>
                    </a:lnTo>
                    <a:lnTo>
                      <a:pt x="1972" y="1300"/>
                    </a:lnTo>
                    <a:lnTo>
                      <a:pt x="1954" y="1300"/>
                    </a:lnTo>
                    <a:lnTo>
                      <a:pt x="1934" y="1296"/>
                    </a:lnTo>
                    <a:lnTo>
                      <a:pt x="1914" y="1292"/>
                    </a:lnTo>
                    <a:lnTo>
                      <a:pt x="1914" y="1306"/>
                    </a:lnTo>
                    <a:lnTo>
                      <a:pt x="1912" y="1344"/>
                    </a:lnTo>
                    <a:lnTo>
                      <a:pt x="1904" y="1396"/>
                    </a:lnTo>
                    <a:lnTo>
                      <a:pt x="1898" y="1424"/>
                    </a:lnTo>
                    <a:lnTo>
                      <a:pt x="1890" y="1452"/>
                    </a:lnTo>
                    <a:lnTo>
                      <a:pt x="1880" y="1480"/>
                    </a:lnTo>
                    <a:lnTo>
                      <a:pt x="1868" y="1506"/>
                    </a:lnTo>
                    <a:lnTo>
                      <a:pt x="1854" y="1528"/>
                    </a:lnTo>
                    <a:lnTo>
                      <a:pt x="1844" y="1538"/>
                    </a:lnTo>
                    <a:lnTo>
                      <a:pt x="1834" y="1546"/>
                    </a:lnTo>
                    <a:lnTo>
                      <a:pt x="1824" y="1554"/>
                    </a:lnTo>
                    <a:lnTo>
                      <a:pt x="1814" y="1560"/>
                    </a:lnTo>
                    <a:lnTo>
                      <a:pt x="1802" y="1564"/>
                    </a:lnTo>
                    <a:lnTo>
                      <a:pt x="1788" y="1566"/>
                    </a:lnTo>
                    <a:lnTo>
                      <a:pt x="1774" y="1568"/>
                    </a:lnTo>
                    <a:lnTo>
                      <a:pt x="1758" y="1566"/>
                    </a:lnTo>
                    <a:lnTo>
                      <a:pt x="1742" y="1562"/>
                    </a:lnTo>
                    <a:lnTo>
                      <a:pt x="1726" y="1556"/>
                    </a:lnTo>
                    <a:lnTo>
                      <a:pt x="1734" y="1582"/>
                    </a:lnTo>
                    <a:lnTo>
                      <a:pt x="1752" y="1650"/>
                    </a:lnTo>
                    <a:lnTo>
                      <a:pt x="1762" y="1696"/>
                    </a:lnTo>
                    <a:lnTo>
                      <a:pt x="1770" y="1746"/>
                    </a:lnTo>
                    <a:lnTo>
                      <a:pt x="1778" y="1798"/>
                    </a:lnTo>
                    <a:lnTo>
                      <a:pt x="1782" y="1852"/>
                    </a:lnTo>
                    <a:lnTo>
                      <a:pt x="1782" y="1904"/>
                    </a:lnTo>
                    <a:lnTo>
                      <a:pt x="1782" y="1928"/>
                    </a:lnTo>
                    <a:lnTo>
                      <a:pt x="1778" y="1952"/>
                    </a:lnTo>
                    <a:lnTo>
                      <a:pt x="1774" y="1976"/>
                    </a:lnTo>
                    <a:lnTo>
                      <a:pt x="1768" y="1996"/>
                    </a:lnTo>
                    <a:lnTo>
                      <a:pt x="1760" y="2016"/>
                    </a:lnTo>
                    <a:lnTo>
                      <a:pt x="1750" y="2034"/>
                    </a:lnTo>
                    <a:lnTo>
                      <a:pt x="1736" y="2050"/>
                    </a:lnTo>
                    <a:lnTo>
                      <a:pt x="1722" y="2062"/>
                    </a:lnTo>
                    <a:lnTo>
                      <a:pt x="1706" y="2074"/>
                    </a:lnTo>
                    <a:lnTo>
                      <a:pt x="1686" y="2080"/>
                    </a:lnTo>
                    <a:lnTo>
                      <a:pt x="1664" y="2086"/>
                    </a:lnTo>
                    <a:lnTo>
                      <a:pt x="1640" y="2086"/>
                    </a:lnTo>
                    <a:lnTo>
                      <a:pt x="1612" y="2084"/>
                    </a:lnTo>
                    <a:lnTo>
                      <a:pt x="1582" y="2076"/>
                    </a:lnTo>
                    <a:lnTo>
                      <a:pt x="1580" y="2094"/>
                    </a:lnTo>
                    <a:lnTo>
                      <a:pt x="1574" y="2136"/>
                    </a:lnTo>
                    <a:lnTo>
                      <a:pt x="1568" y="2164"/>
                    </a:lnTo>
                    <a:lnTo>
                      <a:pt x="1558" y="2194"/>
                    </a:lnTo>
                    <a:lnTo>
                      <a:pt x="1548" y="2226"/>
                    </a:lnTo>
                    <a:lnTo>
                      <a:pt x="1532" y="2258"/>
                    </a:lnTo>
                    <a:lnTo>
                      <a:pt x="1514" y="2288"/>
                    </a:lnTo>
                    <a:lnTo>
                      <a:pt x="1502" y="2302"/>
                    </a:lnTo>
                    <a:lnTo>
                      <a:pt x="1490" y="2316"/>
                    </a:lnTo>
                    <a:lnTo>
                      <a:pt x="1478" y="2328"/>
                    </a:lnTo>
                    <a:lnTo>
                      <a:pt x="1462" y="2340"/>
                    </a:lnTo>
                    <a:lnTo>
                      <a:pt x="1448" y="2350"/>
                    </a:lnTo>
                    <a:lnTo>
                      <a:pt x="1430" y="2358"/>
                    </a:lnTo>
                    <a:lnTo>
                      <a:pt x="1412" y="2366"/>
                    </a:lnTo>
                    <a:lnTo>
                      <a:pt x="1392" y="2372"/>
                    </a:lnTo>
                    <a:lnTo>
                      <a:pt x="1372" y="2376"/>
                    </a:lnTo>
                    <a:lnTo>
                      <a:pt x="1348" y="2376"/>
                    </a:lnTo>
                    <a:lnTo>
                      <a:pt x="1324" y="2376"/>
                    </a:lnTo>
                    <a:lnTo>
                      <a:pt x="1298" y="2374"/>
                    </a:lnTo>
                    <a:lnTo>
                      <a:pt x="1272" y="2368"/>
                    </a:lnTo>
                    <a:lnTo>
                      <a:pt x="1242" y="2360"/>
                    </a:lnTo>
                    <a:lnTo>
                      <a:pt x="1236" y="2374"/>
                    </a:lnTo>
                    <a:lnTo>
                      <a:pt x="1218" y="2410"/>
                    </a:lnTo>
                    <a:lnTo>
                      <a:pt x="1206" y="2434"/>
                    </a:lnTo>
                    <a:lnTo>
                      <a:pt x="1190" y="2458"/>
                    </a:lnTo>
                    <a:lnTo>
                      <a:pt x="1172" y="2484"/>
                    </a:lnTo>
                    <a:lnTo>
                      <a:pt x="1150" y="2508"/>
                    </a:lnTo>
                    <a:lnTo>
                      <a:pt x="1126" y="2532"/>
                    </a:lnTo>
                    <a:lnTo>
                      <a:pt x="1114" y="2542"/>
                    </a:lnTo>
                    <a:lnTo>
                      <a:pt x="1100" y="2550"/>
                    </a:lnTo>
                    <a:lnTo>
                      <a:pt x="1086" y="2558"/>
                    </a:lnTo>
                    <a:lnTo>
                      <a:pt x="1070" y="2566"/>
                    </a:lnTo>
                    <a:lnTo>
                      <a:pt x="1054" y="2570"/>
                    </a:lnTo>
                    <a:lnTo>
                      <a:pt x="1038" y="2574"/>
                    </a:lnTo>
                    <a:lnTo>
                      <a:pt x="1022" y="2576"/>
                    </a:lnTo>
                    <a:lnTo>
                      <a:pt x="1004" y="2576"/>
                    </a:lnTo>
                    <a:lnTo>
                      <a:pt x="986" y="2574"/>
                    </a:lnTo>
                    <a:lnTo>
                      <a:pt x="968" y="2568"/>
                    </a:lnTo>
                    <a:lnTo>
                      <a:pt x="948" y="2562"/>
                    </a:lnTo>
                    <a:lnTo>
                      <a:pt x="928" y="2552"/>
                    </a:lnTo>
                    <a:lnTo>
                      <a:pt x="908" y="2540"/>
                    </a:lnTo>
                    <a:lnTo>
                      <a:pt x="886" y="2524"/>
                    </a:lnTo>
                    <a:lnTo>
                      <a:pt x="878" y="2540"/>
                    </a:lnTo>
                    <a:lnTo>
                      <a:pt x="858" y="2576"/>
                    </a:lnTo>
                    <a:lnTo>
                      <a:pt x="844" y="2598"/>
                    </a:lnTo>
                    <a:lnTo>
                      <a:pt x="826" y="2622"/>
                    </a:lnTo>
                    <a:lnTo>
                      <a:pt x="804" y="2646"/>
                    </a:lnTo>
                    <a:lnTo>
                      <a:pt x="782" y="2670"/>
                    </a:lnTo>
                    <a:lnTo>
                      <a:pt x="758" y="2690"/>
                    </a:lnTo>
                    <a:lnTo>
                      <a:pt x="744" y="2698"/>
                    </a:lnTo>
                    <a:lnTo>
                      <a:pt x="730" y="2706"/>
                    </a:lnTo>
                    <a:lnTo>
                      <a:pt x="716" y="2712"/>
                    </a:lnTo>
                    <a:lnTo>
                      <a:pt x="702" y="2716"/>
                    </a:lnTo>
                    <a:lnTo>
                      <a:pt x="688" y="2720"/>
                    </a:lnTo>
                    <a:lnTo>
                      <a:pt x="672" y="2720"/>
                    </a:lnTo>
                    <a:lnTo>
                      <a:pt x="656" y="2720"/>
                    </a:lnTo>
                    <a:lnTo>
                      <a:pt x="640" y="2718"/>
                    </a:lnTo>
                    <a:lnTo>
                      <a:pt x="624" y="2712"/>
                    </a:lnTo>
                    <a:lnTo>
                      <a:pt x="608" y="2704"/>
                    </a:lnTo>
                    <a:lnTo>
                      <a:pt x="592" y="2694"/>
                    </a:lnTo>
                    <a:lnTo>
                      <a:pt x="574" y="2680"/>
                    </a:lnTo>
                    <a:lnTo>
                      <a:pt x="558" y="2664"/>
                    </a:lnTo>
                    <a:lnTo>
                      <a:pt x="540" y="2644"/>
                    </a:lnTo>
                    <a:lnTo>
                      <a:pt x="536" y="2656"/>
                    </a:lnTo>
                    <a:lnTo>
                      <a:pt x="522" y="2688"/>
                    </a:lnTo>
                    <a:lnTo>
                      <a:pt x="512" y="2708"/>
                    </a:lnTo>
                    <a:lnTo>
                      <a:pt x="500" y="2730"/>
                    </a:lnTo>
                    <a:lnTo>
                      <a:pt x="484" y="2752"/>
                    </a:lnTo>
                    <a:lnTo>
                      <a:pt x="468" y="2772"/>
                    </a:lnTo>
                    <a:lnTo>
                      <a:pt x="448" y="2792"/>
                    </a:lnTo>
                    <a:lnTo>
                      <a:pt x="426" y="2808"/>
                    </a:lnTo>
                    <a:lnTo>
                      <a:pt x="414" y="2814"/>
                    </a:lnTo>
                    <a:lnTo>
                      <a:pt x="402" y="2820"/>
                    </a:lnTo>
                    <a:lnTo>
                      <a:pt x="388" y="2824"/>
                    </a:lnTo>
                    <a:lnTo>
                      <a:pt x="374" y="2828"/>
                    </a:lnTo>
                    <a:lnTo>
                      <a:pt x="360" y="2830"/>
                    </a:lnTo>
                    <a:lnTo>
                      <a:pt x="346" y="2828"/>
                    </a:lnTo>
                    <a:lnTo>
                      <a:pt x="330" y="2826"/>
                    </a:lnTo>
                    <a:lnTo>
                      <a:pt x="314" y="2822"/>
                    </a:lnTo>
                    <a:lnTo>
                      <a:pt x="296" y="2816"/>
                    </a:lnTo>
                    <a:lnTo>
                      <a:pt x="278" y="2808"/>
                    </a:lnTo>
                    <a:lnTo>
                      <a:pt x="260" y="2798"/>
                    </a:lnTo>
                    <a:lnTo>
                      <a:pt x="242" y="2784"/>
                    </a:lnTo>
                    <a:lnTo>
                      <a:pt x="258" y="2596"/>
                    </a:lnTo>
                    <a:lnTo>
                      <a:pt x="266" y="2602"/>
                    </a:lnTo>
                    <a:lnTo>
                      <a:pt x="290" y="2612"/>
                    </a:lnTo>
                    <a:lnTo>
                      <a:pt x="304" y="2618"/>
                    </a:lnTo>
                    <a:lnTo>
                      <a:pt x="322" y="2622"/>
                    </a:lnTo>
                    <a:lnTo>
                      <a:pt x="340" y="2626"/>
                    </a:lnTo>
                    <a:lnTo>
                      <a:pt x="358" y="2626"/>
                    </a:lnTo>
                    <a:lnTo>
                      <a:pt x="376" y="2622"/>
                    </a:lnTo>
                    <a:lnTo>
                      <a:pt x="386" y="2620"/>
                    </a:lnTo>
                    <a:lnTo>
                      <a:pt x="394" y="2616"/>
                    </a:lnTo>
                    <a:lnTo>
                      <a:pt x="402" y="2610"/>
                    </a:lnTo>
                    <a:lnTo>
                      <a:pt x="410" y="2604"/>
                    </a:lnTo>
                    <a:lnTo>
                      <a:pt x="418" y="2594"/>
                    </a:lnTo>
                    <a:lnTo>
                      <a:pt x="424" y="2584"/>
                    </a:lnTo>
                    <a:lnTo>
                      <a:pt x="430" y="2574"/>
                    </a:lnTo>
                    <a:lnTo>
                      <a:pt x="436" y="2560"/>
                    </a:lnTo>
                    <a:lnTo>
                      <a:pt x="442" y="2544"/>
                    </a:lnTo>
                    <a:lnTo>
                      <a:pt x="446" y="2528"/>
                    </a:lnTo>
                    <a:lnTo>
                      <a:pt x="448" y="2508"/>
                    </a:lnTo>
                    <a:lnTo>
                      <a:pt x="450" y="2486"/>
                    </a:lnTo>
                    <a:lnTo>
                      <a:pt x="450" y="2462"/>
                    </a:lnTo>
                    <a:lnTo>
                      <a:pt x="450" y="2436"/>
                    </a:lnTo>
                    <a:lnTo>
                      <a:pt x="460" y="2422"/>
                    </a:lnTo>
                    <a:lnTo>
                      <a:pt x="472" y="2410"/>
                    </a:lnTo>
                    <a:lnTo>
                      <a:pt x="480" y="2404"/>
                    </a:lnTo>
                    <a:lnTo>
                      <a:pt x="488" y="2398"/>
                    </a:lnTo>
                    <a:lnTo>
                      <a:pt x="496" y="2396"/>
                    </a:lnTo>
                    <a:lnTo>
                      <a:pt x="504" y="2394"/>
                    </a:lnTo>
                    <a:lnTo>
                      <a:pt x="514" y="2396"/>
                    </a:lnTo>
                    <a:lnTo>
                      <a:pt x="522" y="2400"/>
                    </a:lnTo>
                    <a:lnTo>
                      <a:pt x="532" y="2406"/>
                    </a:lnTo>
                    <a:lnTo>
                      <a:pt x="540" y="2418"/>
                    </a:lnTo>
                    <a:lnTo>
                      <a:pt x="548" y="2434"/>
                    </a:lnTo>
                    <a:lnTo>
                      <a:pt x="556" y="2456"/>
                    </a:lnTo>
                    <a:lnTo>
                      <a:pt x="566" y="2478"/>
                    </a:lnTo>
                    <a:lnTo>
                      <a:pt x="578" y="2500"/>
                    </a:lnTo>
                    <a:lnTo>
                      <a:pt x="596" y="2518"/>
                    </a:lnTo>
                    <a:lnTo>
                      <a:pt x="614" y="2532"/>
                    </a:lnTo>
                    <a:lnTo>
                      <a:pt x="634" y="2544"/>
                    </a:lnTo>
                    <a:lnTo>
                      <a:pt x="656" y="2552"/>
                    </a:lnTo>
                    <a:lnTo>
                      <a:pt x="680" y="2558"/>
                    </a:lnTo>
                    <a:lnTo>
                      <a:pt x="702" y="2556"/>
                    </a:lnTo>
                    <a:lnTo>
                      <a:pt x="712" y="2556"/>
                    </a:lnTo>
                    <a:lnTo>
                      <a:pt x="724" y="2552"/>
                    </a:lnTo>
                    <a:lnTo>
                      <a:pt x="734" y="2548"/>
                    </a:lnTo>
                    <a:lnTo>
                      <a:pt x="744" y="2542"/>
                    </a:lnTo>
                    <a:lnTo>
                      <a:pt x="754" y="2534"/>
                    </a:lnTo>
                    <a:lnTo>
                      <a:pt x="764" y="2526"/>
                    </a:lnTo>
                    <a:lnTo>
                      <a:pt x="772" y="2516"/>
                    </a:lnTo>
                    <a:lnTo>
                      <a:pt x="780" y="2504"/>
                    </a:lnTo>
                    <a:lnTo>
                      <a:pt x="788" y="2492"/>
                    </a:lnTo>
                    <a:lnTo>
                      <a:pt x="794" y="2478"/>
                    </a:lnTo>
                    <a:lnTo>
                      <a:pt x="798" y="2460"/>
                    </a:lnTo>
                    <a:lnTo>
                      <a:pt x="804" y="2442"/>
                    </a:lnTo>
                    <a:lnTo>
                      <a:pt x="806" y="2422"/>
                    </a:lnTo>
                    <a:lnTo>
                      <a:pt x="808" y="2402"/>
                    </a:lnTo>
                    <a:lnTo>
                      <a:pt x="810" y="2378"/>
                    </a:lnTo>
                    <a:lnTo>
                      <a:pt x="810" y="2352"/>
                    </a:lnTo>
                    <a:lnTo>
                      <a:pt x="814" y="2324"/>
                    </a:lnTo>
                    <a:lnTo>
                      <a:pt x="822" y="2300"/>
                    </a:lnTo>
                    <a:lnTo>
                      <a:pt x="826" y="2286"/>
                    </a:lnTo>
                    <a:lnTo>
                      <a:pt x="832" y="2276"/>
                    </a:lnTo>
                    <a:lnTo>
                      <a:pt x="838" y="2266"/>
                    </a:lnTo>
                    <a:lnTo>
                      <a:pt x="844" y="2260"/>
                    </a:lnTo>
                    <a:lnTo>
                      <a:pt x="852" y="2258"/>
                    </a:lnTo>
                    <a:lnTo>
                      <a:pt x="860" y="2262"/>
                    </a:lnTo>
                    <a:lnTo>
                      <a:pt x="870" y="2270"/>
                    </a:lnTo>
                    <a:lnTo>
                      <a:pt x="880" y="2284"/>
                    </a:lnTo>
                    <a:lnTo>
                      <a:pt x="890" y="2306"/>
                    </a:lnTo>
                    <a:lnTo>
                      <a:pt x="902" y="2338"/>
                    </a:lnTo>
                    <a:lnTo>
                      <a:pt x="908" y="2354"/>
                    </a:lnTo>
                    <a:lnTo>
                      <a:pt x="916" y="2368"/>
                    </a:lnTo>
                    <a:lnTo>
                      <a:pt x="924" y="2382"/>
                    </a:lnTo>
                    <a:lnTo>
                      <a:pt x="932" y="2394"/>
                    </a:lnTo>
                    <a:lnTo>
                      <a:pt x="942" y="2404"/>
                    </a:lnTo>
                    <a:lnTo>
                      <a:pt x="952" y="2412"/>
                    </a:lnTo>
                    <a:lnTo>
                      <a:pt x="962" y="2420"/>
                    </a:lnTo>
                    <a:lnTo>
                      <a:pt x="972" y="2424"/>
                    </a:lnTo>
                    <a:lnTo>
                      <a:pt x="984" y="2428"/>
                    </a:lnTo>
                    <a:lnTo>
                      <a:pt x="994" y="2430"/>
                    </a:lnTo>
                    <a:lnTo>
                      <a:pt x="1006" y="2432"/>
                    </a:lnTo>
                    <a:lnTo>
                      <a:pt x="1016" y="2430"/>
                    </a:lnTo>
                    <a:lnTo>
                      <a:pt x="1028" y="2428"/>
                    </a:lnTo>
                    <a:lnTo>
                      <a:pt x="1040" y="2424"/>
                    </a:lnTo>
                    <a:lnTo>
                      <a:pt x="1050" y="2420"/>
                    </a:lnTo>
                    <a:lnTo>
                      <a:pt x="1062" y="2412"/>
                    </a:lnTo>
                    <a:lnTo>
                      <a:pt x="1072" y="2404"/>
                    </a:lnTo>
                    <a:lnTo>
                      <a:pt x="1082" y="2394"/>
                    </a:lnTo>
                    <a:lnTo>
                      <a:pt x="1094" y="2384"/>
                    </a:lnTo>
                    <a:lnTo>
                      <a:pt x="1102" y="2370"/>
                    </a:lnTo>
                    <a:lnTo>
                      <a:pt x="1112" y="2356"/>
                    </a:lnTo>
                    <a:lnTo>
                      <a:pt x="1120" y="2340"/>
                    </a:lnTo>
                    <a:lnTo>
                      <a:pt x="1128" y="2324"/>
                    </a:lnTo>
                    <a:lnTo>
                      <a:pt x="1136" y="2304"/>
                    </a:lnTo>
                    <a:lnTo>
                      <a:pt x="1142" y="2284"/>
                    </a:lnTo>
                    <a:lnTo>
                      <a:pt x="1148" y="2264"/>
                    </a:lnTo>
                    <a:lnTo>
                      <a:pt x="1154" y="2240"/>
                    </a:lnTo>
                    <a:lnTo>
                      <a:pt x="1158" y="2216"/>
                    </a:lnTo>
                    <a:lnTo>
                      <a:pt x="1160" y="2190"/>
                    </a:lnTo>
                    <a:lnTo>
                      <a:pt x="1162" y="2164"/>
                    </a:lnTo>
                    <a:lnTo>
                      <a:pt x="1162" y="2134"/>
                    </a:lnTo>
                    <a:lnTo>
                      <a:pt x="1162" y="2104"/>
                    </a:lnTo>
                    <a:lnTo>
                      <a:pt x="1182" y="2090"/>
                    </a:lnTo>
                    <a:lnTo>
                      <a:pt x="1202" y="2078"/>
                    </a:lnTo>
                    <a:lnTo>
                      <a:pt x="1214" y="2072"/>
                    </a:lnTo>
                    <a:lnTo>
                      <a:pt x="1224" y="2068"/>
                    </a:lnTo>
                    <a:lnTo>
                      <a:pt x="1236" y="2064"/>
                    </a:lnTo>
                    <a:lnTo>
                      <a:pt x="1248" y="2064"/>
                    </a:lnTo>
                    <a:lnTo>
                      <a:pt x="1260" y="2066"/>
                    </a:lnTo>
                    <a:lnTo>
                      <a:pt x="1270" y="2072"/>
                    </a:lnTo>
                    <a:lnTo>
                      <a:pt x="1278" y="2080"/>
                    </a:lnTo>
                    <a:lnTo>
                      <a:pt x="1284" y="2094"/>
                    </a:lnTo>
                    <a:lnTo>
                      <a:pt x="1290" y="2112"/>
                    </a:lnTo>
                    <a:lnTo>
                      <a:pt x="1292" y="2134"/>
                    </a:lnTo>
                    <a:lnTo>
                      <a:pt x="1296" y="2160"/>
                    </a:lnTo>
                    <a:lnTo>
                      <a:pt x="1302" y="2182"/>
                    </a:lnTo>
                    <a:lnTo>
                      <a:pt x="1312" y="2200"/>
                    </a:lnTo>
                    <a:lnTo>
                      <a:pt x="1326" y="2214"/>
                    </a:lnTo>
                    <a:lnTo>
                      <a:pt x="1340" y="2222"/>
                    </a:lnTo>
                    <a:lnTo>
                      <a:pt x="1356" y="2228"/>
                    </a:lnTo>
                    <a:lnTo>
                      <a:pt x="1364" y="2228"/>
                    </a:lnTo>
                    <a:lnTo>
                      <a:pt x="1372" y="2228"/>
                    </a:lnTo>
                    <a:lnTo>
                      <a:pt x="1380" y="2226"/>
                    </a:lnTo>
                    <a:lnTo>
                      <a:pt x="1388" y="2224"/>
                    </a:lnTo>
                    <a:lnTo>
                      <a:pt x="1396" y="2218"/>
                    </a:lnTo>
                    <a:lnTo>
                      <a:pt x="1402" y="2212"/>
                    </a:lnTo>
                    <a:lnTo>
                      <a:pt x="1410" y="2206"/>
                    </a:lnTo>
                    <a:lnTo>
                      <a:pt x="1416" y="2196"/>
                    </a:lnTo>
                    <a:lnTo>
                      <a:pt x="1422" y="2186"/>
                    </a:lnTo>
                    <a:lnTo>
                      <a:pt x="1428" y="2174"/>
                    </a:lnTo>
                    <a:lnTo>
                      <a:pt x="1432" y="2160"/>
                    </a:lnTo>
                    <a:lnTo>
                      <a:pt x="1436" y="2144"/>
                    </a:lnTo>
                    <a:lnTo>
                      <a:pt x="1438" y="2126"/>
                    </a:lnTo>
                    <a:lnTo>
                      <a:pt x="1440" y="2108"/>
                    </a:lnTo>
                    <a:lnTo>
                      <a:pt x="1440" y="2086"/>
                    </a:lnTo>
                    <a:lnTo>
                      <a:pt x="1440" y="2064"/>
                    </a:lnTo>
                    <a:lnTo>
                      <a:pt x="1436" y="2014"/>
                    </a:lnTo>
                    <a:lnTo>
                      <a:pt x="1426" y="1954"/>
                    </a:lnTo>
                    <a:lnTo>
                      <a:pt x="1430" y="1938"/>
                    </a:lnTo>
                    <a:lnTo>
                      <a:pt x="1438" y="1924"/>
                    </a:lnTo>
                    <a:lnTo>
                      <a:pt x="1446" y="1912"/>
                    </a:lnTo>
                    <a:lnTo>
                      <a:pt x="1452" y="1906"/>
                    </a:lnTo>
                    <a:lnTo>
                      <a:pt x="1458" y="1900"/>
                    </a:lnTo>
                    <a:lnTo>
                      <a:pt x="1466" y="1898"/>
                    </a:lnTo>
                    <a:lnTo>
                      <a:pt x="1472" y="1898"/>
                    </a:lnTo>
                    <a:lnTo>
                      <a:pt x="1480" y="1900"/>
                    </a:lnTo>
                    <a:lnTo>
                      <a:pt x="1488" y="1906"/>
                    </a:lnTo>
                    <a:lnTo>
                      <a:pt x="1496" y="1914"/>
                    </a:lnTo>
                    <a:lnTo>
                      <a:pt x="1506" y="1928"/>
                    </a:lnTo>
                    <a:lnTo>
                      <a:pt x="1512" y="1934"/>
                    </a:lnTo>
                    <a:lnTo>
                      <a:pt x="1518" y="1940"/>
                    </a:lnTo>
                    <a:lnTo>
                      <a:pt x="1526" y="1946"/>
                    </a:lnTo>
                    <a:lnTo>
                      <a:pt x="1536" y="1950"/>
                    </a:lnTo>
                    <a:lnTo>
                      <a:pt x="1546" y="1954"/>
                    </a:lnTo>
                    <a:lnTo>
                      <a:pt x="1558" y="1954"/>
                    </a:lnTo>
                    <a:lnTo>
                      <a:pt x="1570" y="1956"/>
                    </a:lnTo>
                    <a:lnTo>
                      <a:pt x="1582" y="1954"/>
                    </a:lnTo>
                    <a:lnTo>
                      <a:pt x="1594" y="1952"/>
                    </a:lnTo>
                    <a:lnTo>
                      <a:pt x="1606" y="1948"/>
                    </a:lnTo>
                    <a:lnTo>
                      <a:pt x="1618" y="1942"/>
                    </a:lnTo>
                    <a:lnTo>
                      <a:pt x="1628" y="1936"/>
                    </a:lnTo>
                    <a:lnTo>
                      <a:pt x="1640" y="1926"/>
                    </a:lnTo>
                    <a:lnTo>
                      <a:pt x="1650" y="1916"/>
                    </a:lnTo>
                    <a:lnTo>
                      <a:pt x="1658" y="1902"/>
                    </a:lnTo>
                    <a:lnTo>
                      <a:pt x="1666" y="1888"/>
                    </a:lnTo>
                    <a:lnTo>
                      <a:pt x="1674" y="1870"/>
                    </a:lnTo>
                    <a:lnTo>
                      <a:pt x="1678" y="1852"/>
                    </a:lnTo>
                    <a:lnTo>
                      <a:pt x="1682" y="1830"/>
                    </a:lnTo>
                    <a:lnTo>
                      <a:pt x="1684" y="1806"/>
                    </a:lnTo>
                    <a:lnTo>
                      <a:pt x="1682" y="1780"/>
                    </a:lnTo>
                    <a:lnTo>
                      <a:pt x="1680" y="1752"/>
                    </a:lnTo>
                    <a:lnTo>
                      <a:pt x="1674" y="1720"/>
                    </a:lnTo>
                    <a:lnTo>
                      <a:pt x="1666" y="1686"/>
                    </a:lnTo>
                    <a:lnTo>
                      <a:pt x="1654" y="1650"/>
                    </a:lnTo>
                    <a:lnTo>
                      <a:pt x="1640" y="1610"/>
                    </a:lnTo>
                    <a:lnTo>
                      <a:pt x="1624" y="1568"/>
                    </a:lnTo>
                    <a:lnTo>
                      <a:pt x="1602" y="1522"/>
                    </a:lnTo>
                    <a:lnTo>
                      <a:pt x="1578" y="1474"/>
                    </a:lnTo>
                    <a:lnTo>
                      <a:pt x="1550" y="1422"/>
                    </a:lnTo>
                    <a:lnTo>
                      <a:pt x="1518" y="1368"/>
                    </a:lnTo>
                    <a:lnTo>
                      <a:pt x="1482" y="1308"/>
                    </a:lnTo>
                    <a:lnTo>
                      <a:pt x="1478" y="1288"/>
                    </a:lnTo>
                    <a:lnTo>
                      <a:pt x="1474" y="1268"/>
                    </a:lnTo>
                    <a:lnTo>
                      <a:pt x="1474" y="1246"/>
                    </a:lnTo>
                    <a:lnTo>
                      <a:pt x="1474" y="1236"/>
                    </a:lnTo>
                    <a:lnTo>
                      <a:pt x="1478" y="1228"/>
                    </a:lnTo>
                    <a:lnTo>
                      <a:pt x="1482" y="1220"/>
                    </a:lnTo>
                    <a:lnTo>
                      <a:pt x="1488" y="1214"/>
                    </a:lnTo>
                    <a:lnTo>
                      <a:pt x="1496" y="1212"/>
                    </a:lnTo>
                    <a:lnTo>
                      <a:pt x="1508" y="1212"/>
                    </a:lnTo>
                    <a:lnTo>
                      <a:pt x="1520" y="1216"/>
                    </a:lnTo>
                    <a:lnTo>
                      <a:pt x="1536" y="1224"/>
                    </a:lnTo>
                    <a:lnTo>
                      <a:pt x="1554" y="1238"/>
                    </a:lnTo>
                    <a:lnTo>
                      <a:pt x="1570" y="1254"/>
                    </a:lnTo>
                    <a:lnTo>
                      <a:pt x="1586" y="1274"/>
                    </a:lnTo>
                    <a:lnTo>
                      <a:pt x="1600" y="1296"/>
                    </a:lnTo>
                    <a:lnTo>
                      <a:pt x="1628" y="1342"/>
                    </a:lnTo>
                    <a:lnTo>
                      <a:pt x="1654" y="1386"/>
                    </a:lnTo>
                    <a:lnTo>
                      <a:pt x="1668" y="1404"/>
                    </a:lnTo>
                    <a:lnTo>
                      <a:pt x="1680" y="1418"/>
                    </a:lnTo>
                    <a:lnTo>
                      <a:pt x="1694" y="1428"/>
                    </a:lnTo>
                    <a:lnTo>
                      <a:pt x="1700" y="1432"/>
                    </a:lnTo>
                    <a:lnTo>
                      <a:pt x="1706" y="1434"/>
                    </a:lnTo>
                    <a:lnTo>
                      <a:pt x="1714" y="1434"/>
                    </a:lnTo>
                    <a:lnTo>
                      <a:pt x="1720" y="1432"/>
                    </a:lnTo>
                    <a:lnTo>
                      <a:pt x="1728" y="1428"/>
                    </a:lnTo>
                    <a:lnTo>
                      <a:pt x="1734" y="1424"/>
                    </a:lnTo>
                    <a:lnTo>
                      <a:pt x="1742" y="1416"/>
                    </a:lnTo>
                    <a:lnTo>
                      <a:pt x="1750" y="1406"/>
                    </a:lnTo>
                    <a:lnTo>
                      <a:pt x="1766" y="1380"/>
                    </a:lnTo>
                    <a:lnTo>
                      <a:pt x="1772" y="1364"/>
                    </a:lnTo>
                    <a:lnTo>
                      <a:pt x="1778" y="1348"/>
                    </a:lnTo>
                    <a:lnTo>
                      <a:pt x="1782" y="1330"/>
                    </a:lnTo>
                    <a:lnTo>
                      <a:pt x="1784" y="1314"/>
                    </a:lnTo>
                    <a:lnTo>
                      <a:pt x="1784" y="1296"/>
                    </a:lnTo>
                    <a:lnTo>
                      <a:pt x="1782" y="1280"/>
                    </a:lnTo>
                    <a:lnTo>
                      <a:pt x="1780" y="1262"/>
                    </a:lnTo>
                    <a:lnTo>
                      <a:pt x="1776" y="1244"/>
                    </a:lnTo>
                    <a:lnTo>
                      <a:pt x="1764" y="1210"/>
                    </a:lnTo>
                    <a:lnTo>
                      <a:pt x="1750" y="1176"/>
                    </a:lnTo>
                    <a:lnTo>
                      <a:pt x="1732" y="1142"/>
                    </a:lnTo>
                    <a:lnTo>
                      <a:pt x="1714" y="1110"/>
                    </a:lnTo>
                    <a:lnTo>
                      <a:pt x="1694" y="1080"/>
                    </a:lnTo>
                    <a:lnTo>
                      <a:pt x="1674" y="1052"/>
                    </a:lnTo>
                    <a:lnTo>
                      <a:pt x="1636" y="1006"/>
                    </a:lnTo>
                    <a:lnTo>
                      <a:pt x="1608" y="976"/>
                    </a:lnTo>
                    <a:lnTo>
                      <a:pt x="1596" y="966"/>
                    </a:lnTo>
                    <a:lnTo>
                      <a:pt x="1598" y="948"/>
                    </a:lnTo>
                    <a:lnTo>
                      <a:pt x="1600" y="932"/>
                    </a:lnTo>
                    <a:lnTo>
                      <a:pt x="1606" y="916"/>
                    </a:lnTo>
                    <a:lnTo>
                      <a:pt x="1610" y="908"/>
                    </a:lnTo>
                    <a:lnTo>
                      <a:pt x="1614" y="902"/>
                    </a:lnTo>
                    <a:lnTo>
                      <a:pt x="1620" y="898"/>
                    </a:lnTo>
                    <a:lnTo>
                      <a:pt x="1628" y="894"/>
                    </a:lnTo>
                    <a:lnTo>
                      <a:pt x="1638" y="896"/>
                    </a:lnTo>
                    <a:lnTo>
                      <a:pt x="1650" y="898"/>
                    </a:lnTo>
                    <a:lnTo>
                      <a:pt x="1662" y="904"/>
                    </a:lnTo>
                    <a:lnTo>
                      <a:pt x="1678" y="916"/>
                    </a:lnTo>
                    <a:lnTo>
                      <a:pt x="1694" y="930"/>
                    </a:lnTo>
                    <a:lnTo>
                      <a:pt x="1710" y="948"/>
                    </a:lnTo>
                    <a:lnTo>
                      <a:pt x="1748" y="992"/>
                    </a:lnTo>
                    <a:lnTo>
                      <a:pt x="1786" y="1040"/>
                    </a:lnTo>
                    <a:lnTo>
                      <a:pt x="1808" y="1062"/>
                    </a:lnTo>
                    <a:lnTo>
                      <a:pt x="1828" y="1084"/>
                    </a:lnTo>
                    <a:lnTo>
                      <a:pt x="1850" y="1104"/>
                    </a:lnTo>
                    <a:lnTo>
                      <a:pt x="1872" y="1122"/>
                    </a:lnTo>
                    <a:lnTo>
                      <a:pt x="1892" y="1134"/>
                    </a:lnTo>
                    <a:lnTo>
                      <a:pt x="1904" y="1140"/>
                    </a:lnTo>
                    <a:lnTo>
                      <a:pt x="1914" y="1142"/>
                    </a:lnTo>
                    <a:lnTo>
                      <a:pt x="1926" y="1144"/>
                    </a:lnTo>
                    <a:lnTo>
                      <a:pt x="1936" y="1146"/>
                    </a:lnTo>
                    <a:lnTo>
                      <a:pt x="1946" y="1144"/>
                    </a:lnTo>
                    <a:lnTo>
                      <a:pt x="1958" y="1142"/>
                    </a:lnTo>
                    <a:lnTo>
                      <a:pt x="1968" y="1138"/>
                    </a:lnTo>
                    <a:lnTo>
                      <a:pt x="1980" y="1132"/>
                    </a:lnTo>
                    <a:lnTo>
                      <a:pt x="1990" y="1124"/>
                    </a:lnTo>
                    <a:lnTo>
                      <a:pt x="2000" y="1114"/>
                    </a:lnTo>
                    <a:lnTo>
                      <a:pt x="2010" y="1102"/>
                    </a:lnTo>
                    <a:lnTo>
                      <a:pt x="2018" y="1088"/>
                    </a:lnTo>
                    <a:lnTo>
                      <a:pt x="2022" y="1072"/>
                    </a:lnTo>
                    <a:lnTo>
                      <a:pt x="2026" y="1056"/>
                    </a:lnTo>
                    <a:lnTo>
                      <a:pt x="2026" y="1040"/>
                    </a:lnTo>
                    <a:lnTo>
                      <a:pt x="2026" y="1022"/>
                    </a:lnTo>
                    <a:lnTo>
                      <a:pt x="2024" y="1004"/>
                    </a:lnTo>
                    <a:lnTo>
                      <a:pt x="2022" y="984"/>
                    </a:lnTo>
                    <a:lnTo>
                      <a:pt x="2010" y="944"/>
                    </a:lnTo>
                    <a:lnTo>
                      <a:pt x="1996" y="902"/>
                    </a:lnTo>
                    <a:lnTo>
                      <a:pt x="1978" y="860"/>
                    </a:lnTo>
                    <a:lnTo>
                      <a:pt x="1956" y="820"/>
                    </a:lnTo>
                    <a:lnTo>
                      <a:pt x="1934" y="780"/>
                    </a:lnTo>
                    <a:lnTo>
                      <a:pt x="1912" y="742"/>
                    </a:lnTo>
                    <a:lnTo>
                      <a:pt x="1872" y="678"/>
                    </a:lnTo>
                    <a:lnTo>
                      <a:pt x="1840" y="634"/>
                    </a:lnTo>
                    <a:lnTo>
                      <a:pt x="1828" y="618"/>
                    </a:lnTo>
                    <a:lnTo>
                      <a:pt x="1828" y="604"/>
                    </a:lnTo>
                    <a:lnTo>
                      <a:pt x="1830" y="590"/>
                    </a:lnTo>
                    <a:lnTo>
                      <a:pt x="1832" y="572"/>
                    </a:lnTo>
                    <a:lnTo>
                      <a:pt x="1836" y="552"/>
                    </a:lnTo>
                    <a:lnTo>
                      <a:pt x="1842" y="532"/>
                    </a:lnTo>
                    <a:lnTo>
                      <a:pt x="1852" y="514"/>
                    </a:lnTo>
                    <a:lnTo>
                      <a:pt x="1858" y="504"/>
                    </a:lnTo>
                    <a:lnTo>
                      <a:pt x="1866" y="498"/>
                    </a:lnTo>
                    <a:lnTo>
                      <a:pt x="1874" y="490"/>
                    </a:lnTo>
                    <a:lnTo>
                      <a:pt x="1884" y="486"/>
                    </a:lnTo>
                    <a:lnTo>
                      <a:pt x="1894" y="482"/>
                    </a:lnTo>
                    <a:lnTo>
                      <a:pt x="1906" y="478"/>
                    </a:lnTo>
                    <a:lnTo>
                      <a:pt x="1920" y="478"/>
                    </a:lnTo>
                    <a:lnTo>
                      <a:pt x="1936" y="480"/>
                    </a:lnTo>
                    <a:lnTo>
                      <a:pt x="1954" y="482"/>
                    </a:lnTo>
                    <a:lnTo>
                      <a:pt x="1972" y="488"/>
                    </a:lnTo>
                    <a:lnTo>
                      <a:pt x="1992" y="496"/>
                    </a:lnTo>
                    <a:lnTo>
                      <a:pt x="2014" y="506"/>
                    </a:lnTo>
                    <a:lnTo>
                      <a:pt x="2040" y="520"/>
                    </a:lnTo>
                    <a:lnTo>
                      <a:pt x="2066" y="538"/>
                    </a:lnTo>
                    <a:lnTo>
                      <a:pt x="2094" y="558"/>
                    </a:lnTo>
                    <a:lnTo>
                      <a:pt x="2124" y="580"/>
                    </a:lnTo>
                    <a:lnTo>
                      <a:pt x="2158" y="608"/>
                    </a:lnTo>
                    <a:lnTo>
                      <a:pt x="2192" y="638"/>
                    </a:lnTo>
                    <a:lnTo>
                      <a:pt x="2200" y="646"/>
                    </a:lnTo>
                    <a:lnTo>
                      <a:pt x="2208" y="656"/>
                    </a:lnTo>
                    <a:lnTo>
                      <a:pt x="2214" y="666"/>
                    </a:lnTo>
                    <a:lnTo>
                      <a:pt x="2216" y="676"/>
                    </a:lnTo>
                    <a:lnTo>
                      <a:pt x="2216" y="682"/>
                    </a:lnTo>
                    <a:lnTo>
                      <a:pt x="2214" y="686"/>
                    </a:lnTo>
                    <a:lnTo>
                      <a:pt x="2210" y="690"/>
                    </a:lnTo>
                    <a:lnTo>
                      <a:pt x="2204" y="694"/>
                    </a:lnTo>
                    <a:lnTo>
                      <a:pt x="2194" y="696"/>
                    </a:lnTo>
                    <a:lnTo>
                      <a:pt x="2184" y="696"/>
                    </a:lnTo>
                    <a:lnTo>
                      <a:pt x="2170" y="696"/>
                    </a:lnTo>
                    <a:lnTo>
                      <a:pt x="2154" y="692"/>
                    </a:lnTo>
                    <a:lnTo>
                      <a:pt x="2138" y="688"/>
                    </a:lnTo>
                    <a:lnTo>
                      <a:pt x="2122" y="680"/>
                    </a:lnTo>
                    <a:lnTo>
                      <a:pt x="2088" y="664"/>
                    </a:lnTo>
                    <a:lnTo>
                      <a:pt x="2056" y="644"/>
                    </a:lnTo>
                    <a:lnTo>
                      <a:pt x="2026" y="622"/>
                    </a:lnTo>
                    <a:lnTo>
                      <a:pt x="2002" y="606"/>
                    </a:lnTo>
                    <a:lnTo>
                      <a:pt x="1980" y="588"/>
                    </a:lnTo>
                    <a:lnTo>
                      <a:pt x="1960" y="578"/>
                    </a:lnTo>
                    <a:lnTo>
                      <a:pt x="1942" y="574"/>
                    </a:lnTo>
                    <a:lnTo>
                      <a:pt x="1934" y="572"/>
                    </a:lnTo>
                    <a:lnTo>
                      <a:pt x="1926" y="574"/>
                    </a:lnTo>
                    <a:lnTo>
                      <a:pt x="1922" y="576"/>
                    </a:lnTo>
                    <a:lnTo>
                      <a:pt x="1918" y="582"/>
                    </a:lnTo>
                    <a:lnTo>
                      <a:pt x="1918" y="592"/>
                    </a:lnTo>
                    <a:lnTo>
                      <a:pt x="1922" y="604"/>
                    </a:lnTo>
                    <a:lnTo>
                      <a:pt x="1930" y="622"/>
                    </a:lnTo>
                    <a:lnTo>
                      <a:pt x="1942" y="644"/>
                    </a:lnTo>
                    <a:lnTo>
                      <a:pt x="1960" y="672"/>
                    </a:lnTo>
                    <a:lnTo>
                      <a:pt x="1984" y="704"/>
                    </a:lnTo>
                    <a:lnTo>
                      <a:pt x="1996" y="720"/>
                    </a:lnTo>
                    <a:lnTo>
                      <a:pt x="2028" y="760"/>
                    </a:lnTo>
                    <a:lnTo>
                      <a:pt x="2074" y="814"/>
                    </a:lnTo>
                    <a:lnTo>
                      <a:pt x="2102" y="842"/>
                    </a:lnTo>
                    <a:lnTo>
                      <a:pt x="2130" y="868"/>
                    </a:lnTo>
                    <a:lnTo>
                      <a:pt x="2160" y="894"/>
                    </a:lnTo>
                    <a:lnTo>
                      <a:pt x="2188" y="914"/>
                    </a:lnTo>
                    <a:lnTo>
                      <a:pt x="2218" y="930"/>
                    </a:lnTo>
                    <a:lnTo>
                      <a:pt x="2232" y="936"/>
                    </a:lnTo>
                    <a:lnTo>
                      <a:pt x="2246" y="940"/>
                    </a:lnTo>
                    <a:lnTo>
                      <a:pt x="2258" y="944"/>
                    </a:lnTo>
                    <a:lnTo>
                      <a:pt x="2272" y="944"/>
                    </a:lnTo>
                    <a:lnTo>
                      <a:pt x="2284" y="940"/>
                    </a:lnTo>
                    <a:lnTo>
                      <a:pt x="2294" y="936"/>
                    </a:lnTo>
                    <a:lnTo>
                      <a:pt x="2306" y="930"/>
                    </a:lnTo>
                    <a:lnTo>
                      <a:pt x="2314" y="918"/>
                    </a:lnTo>
                    <a:lnTo>
                      <a:pt x="2324" y="906"/>
                    </a:lnTo>
                    <a:lnTo>
                      <a:pt x="2330" y="890"/>
                    </a:lnTo>
                    <a:lnTo>
                      <a:pt x="2338" y="872"/>
                    </a:lnTo>
                    <a:lnTo>
                      <a:pt x="2342" y="854"/>
                    </a:lnTo>
                    <a:lnTo>
                      <a:pt x="2348" y="820"/>
                    </a:lnTo>
                    <a:lnTo>
                      <a:pt x="2350" y="786"/>
                    </a:lnTo>
                    <a:lnTo>
                      <a:pt x="2348" y="754"/>
                    </a:lnTo>
                    <a:lnTo>
                      <a:pt x="2342" y="722"/>
                    </a:lnTo>
                    <a:lnTo>
                      <a:pt x="2334" y="692"/>
                    </a:lnTo>
                    <a:lnTo>
                      <a:pt x="2322" y="664"/>
                    </a:lnTo>
                    <a:lnTo>
                      <a:pt x="2310" y="640"/>
                    </a:lnTo>
                    <a:lnTo>
                      <a:pt x="2298" y="616"/>
                    </a:lnTo>
                    <a:lnTo>
                      <a:pt x="2284" y="594"/>
                    </a:lnTo>
                    <a:lnTo>
                      <a:pt x="2260" y="560"/>
                    </a:lnTo>
                    <a:lnTo>
                      <a:pt x="2242" y="538"/>
                    </a:lnTo>
                    <a:lnTo>
                      <a:pt x="2234" y="530"/>
                    </a:lnTo>
                    <a:lnTo>
                      <a:pt x="2238" y="520"/>
                    </a:lnTo>
                    <a:lnTo>
                      <a:pt x="2242" y="510"/>
                    </a:lnTo>
                    <a:lnTo>
                      <a:pt x="2246" y="506"/>
                    </a:lnTo>
                    <a:lnTo>
                      <a:pt x="2250" y="502"/>
                    </a:lnTo>
                    <a:lnTo>
                      <a:pt x="2256" y="498"/>
                    </a:lnTo>
                    <a:lnTo>
                      <a:pt x="2262" y="496"/>
                    </a:lnTo>
                    <a:lnTo>
                      <a:pt x="2270" y="498"/>
                    </a:lnTo>
                    <a:lnTo>
                      <a:pt x="2278" y="500"/>
                    </a:lnTo>
                    <a:lnTo>
                      <a:pt x="2288" y="504"/>
                    </a:lnTo>
                    <a:lnTo>
                      <a:pt x="2300" y="512"/>
                    </a:lnTo>
                    <a:lnTo>
                      <a:pt x="2314" y="524"/>
                    </a:lnTo>
                    <a:lnTo>
                      <a:pt x="2328" y="538"/>
                    </a:lnTo>
                    <a:lnTo>
                      <a:pt x="2402" y="620"/>
                    </a:lnTo>
                    <a:lnTo>
                      <a:pt x="2444" y="662"/>
                    </a:lnTo>
                    <a:lnTo>
                      <a:pt x="2466" y="682"/>
                    </a:lnTo>
                    <a:lnTo>
                      <a:pt x="2488" y="700"/>
                    </a:lnTo>
                    <a:lnTo>
                      <a:pt x="2512" y="716"/>
                    </a:lnTo>
                    <a:lnTo>
                      <a:pt x="2536" y="730"/>
                    </a:lnTo>
                    <a:lnTo>
                      <a:pt x="2560" y="740"/>
                    </a:lnTo>
                    <a:lnTo>
                      <a:pt x="2586" y="744"/>
                    </a:lnTo>
                    <a:lnTo>
                      <a:pt x="2598" y="746"/>
                    </a:lnTo>
                    <a:lnTo>
                      <a:pt x="2610" y="744"/>
                    </a:lnTo>
                    <a:lnTo>
                      <a:pt x="2622" y="744"/>
                    </a:lnTo>
                    <a:lnTo>
                      <a:pt x="2636" y="740"/>
                    </a:lnTo>
                    <a:lnTo>
                      <a:pt x="2648" y="736"/>
                    </a:lnTo>
                    <a:lnTo>
                      <a:pt x="2660" y="730"/>
                    </a:lnTo>
                    <a:lnTo>
                      <a:pt x="2674" y="722"/>
                    </a:lnTo>
                    <a:lnTo>
                      <a:pt x="2686" y="712"/>
                    </a:lnTo>
                    <a:lnTo>
                      <a:pt x="2710" y="692"/>
                    </a:lnTo>
                    <a:lnTo>
                      <a:pt x="2726" y="670"/>
                    </a:lnTo>
                    <a:lnTo>
                      <a:pt x="2740" y="648"/>
                    </a:lnTo>
                    <a:lnTo>
                      <a:pt x="2748" y="628"/>
                    </a:lnTo>
                    <a:lnTo>
                      <a:pt x="2752" y="606"/>
                    </a:lnTo>
                    <a:lnTo>
                      <a:pt x="2752" y="584"/>
                    </a:lnTo>
                    <a:lnTo>
                      <a:pt x="2750" y="562"/>
                    </a:lnTo>
                    <a:lnTo>
                      <a:pt x="2744" y="542"/>
                    </a:lnTo>
                    <a:lnTo>
                      <a:pt x="2736" y="520"/>
                    </a:lnTo>
                    <a:lnTo>
                      <a:pt x="2724" y="500"/>
                    </a:lnTo>
                    <a:lnTo>
                      <a:pt x="2712" y="480"/>
                    </a:lnTo>
                    <a:lnTo>
                      <a:pt x="2696" y="460"/>
                    </a:lnTo>
                    <a:lnTo>
                      <a:pt x="2680" y="440"/>
                    </a:lnTo>
                    <a:lnTo>
                      <a:pt x="2664" y="422"/>
                    </a:lnTo>
                    <a:lnTo>
                      <a:pt x="2628" y="386"/>
                    </a:lnTo>
                    <a:lnTo>
                      <a:pt x="2612" y="370"/>
                    </a:lnTo>
                    <a:lnTo>
                      <a:pt x="2600" y="356"/>
                    </a:lnTo>
                    <a:lnTo>
                      <a:pt x="2594" y="344"/>
                    </a:lnTo>
                    <a:lnTo>
                      <a:pt x="2590" y="332"/>
                    </a:lnTo>
                    <a:lnTo>
                      <a:pt x="2590" y="322"/>
                    </a:lnTo>
                    <a:lnTo>
                      <a:pt x="2594" y="314"/>
                    </a:lnTo>
                    <a:lnTo>
                      <a:pt x="2600" y="306"/>
                    </a:lnTo>
                    <a:lnTo>
                      <a:pt x="2608" y="302"/>
                    </a:lnTo>
                    <a:lnTo>
                      <a:pt x="2620" y="298"/>
                    </a:lnTo>
                    <a:lnTo>
                      <a:pt x="2632" y="296"/>
                    </a:lnTo>
                    <a:lnTo>
                      <a:pt x="2646" y="296"/>
                    </a:lnTo>
                    <a:lnTo>
                      <a:pt x="2660" y="298"/>
                    </a:lnTo>
                    <a:lnTo>
                      <a:pt x="2674" y="302"/>
                    </a:lnTo>
                    <a:lnTo>
                      <a:pt x="2690" y="308"/>
                    </a:lnTo>
                    <a:lnTo>
                      <a:pt x="2704" y="316"/>
                    </a:lnTo>
                    <a:lnTo>
                      <a:pt x="2718" y="324"/>
                    </a:lnTo>
                    <a:lnTo>
                      <a:pt x="2732" y="338"/>
                    </a:lnTo>
                    <a:lnTo>
                      <a:pt x="2750" y="352"/>
                    </a:lnTo>
                    <a:lnTo>
                      <a:pt x="2788" y="390"/>
                    </a:lnTo>
                    <a:lnTo>
                      <a:pt x="2810" y="410"/>
                    </a:lnTo>
                    <a:lnTo>
                      <a:pt x="2834" y="432"/>
                    </a:lnTo>
                    <a:lnTo>
                      <a:pt x="2858" y="450"/>
                    </a:lnTo>
                    <a:lnTo>
                      <a:pt x="2884" y="468"/>
                    </a:lnTo>
                    <a:lnTo>
                      <a:pt x="2912" y="484"/>
                    </a:lnTo>
                    <a:lnTo>
                      <a:pt x="2940" y="498"/>
                    </a:lnTo>
                    <a:lnTo>
                      <a:pt x="2970" y="506"/>
                    </a:lnTo>
                    <a:lnTo>
                      <a:pt x="2986" y="508"/>
                    </a:lnTo>
                    <a:lnTo>
                      <a:pt x="3002" y="510"/>
                    </a:lnTo>
                    <a:lnTo>
                      <a:pt x="3018" y="510"/>
                    </a:lnTo>
                    <a:lnTo>
                      <a:pt x="3034" y="508"/>
                    </a:lnTo>
                    <a:lnTo>
                      <a:pt x="3050" y="504"/>
                    </a:lnTo>
                    <a:lnTo>
                      <a:pt x="3066" y="500"/>
                    </a:lnTo>
                    <a:lnTo>
                      <a:pt x="3082" y="492"/>
                    </a:lnTo>
                    <a:lnTo>
                      <a:pt x="3098" y="484"/>
                    </a:lnTo>
                    <a:lnTo>
                      <a:pt x="3116" y="474"/>
                    </a:lnTo>
                    <a:lnTo>
                      <a:pt x="3132" y="460"/>
                    </a:lnTo>
                    <a:lnTo>
                      <a:pt x="3162" y="436"/>
                    </a:lnTo>
                    <a:lnTo>
                      <a:pt x="3184" y="414"/>
                    </a:lnTo>
                    <a:lnTo>
                      <a:pt x="3200" y="396"/>
                    </a:lnTo>
                    <a:lnTo>
                      <a:pt x="3208" y="380"/>
                    </a:lnTo>
                    <a:lnTo>
                      <a:pt x="3208" y="374"/>
                    </a:lnTo>
                    <a:lnTo>
                      <a:pt x="3210" y="368"/>
                    </a:lnTo>
                    <a:lnTo>
                      <a:pt x="3208" y="362"/>
                    </a:lnTo>
                    <a:lnTo>
                      <a:pt x="3206" y="358"/>
                    </a:lnTo>
                    <a:lnTo>
                      <a:pt x="3200" y="350"/>
                    </a:lnTo>
                    <a:lnTo>
                      <a:pt x="3188" y="344"/>
                    </a:lnTo>
                    <a:lnTo>
                      <a:pt x="3174" y="340"/>
                    </a:lnTo>
                    <a:lnTo>
                      <a:pt x="3158" y="338"/>
                    </a:lnTo>
                    <a:lnTo>
                      <a:pt x="3120" y="332"/>
                    </a:lnTo>
                    <a:lnTo>
                      <a:pt x="3080" y="330"/>
                    </a:lnTo>
                    <a:lnTo>
                      <a:pt x="3062" y="328"/>
                    </a:lnTo>
                    <a:lnTo>
                      <a:pt x="3046" y="324"/>
                    </a:lnTo>
                    <a:lnTo>
                      <a:pt x="3000" y="310"/>
                    </a:lnTo>
                    <a:lnTo>
                      <a:pt x="2934" y="286"/>
                    </a:lnTo>
                    <a:lnTo>
                      <a:pt x="2772" y="220"/>
                    </a:lnTo>
                    <a:lnTo>
                      <a:pt x="2624" y="160"/>
                    </a:lnTo>
                    <a:lnTo>
                      <a:pt x="2558" y="132"/>
                    </a:lnTo>
                    <a:lnTo>
                      <a:pt x="2528" y="128"/>
                    </a:lnTo>
                    <a:lnTo>
                      <a:pt x="2446" y="118"/>
                    </a:lnTo>
                    <a:lnTo>
                      <a:pt x="2326" y="106"/>
                    </a:lnTo>
                    <a:lnTo>
                      <a:pt x="2258" y="100"/>
                    </a:lnTo>
                    <a:lnTo>
                      <a:pt x="2182" y="98"/>
                    </a:lnTo>
                    <a:lnTo>
                      <a:pt x="2106" y="96"/>
                    </a:lnTo>
                    <a:lnTo>
                      <a:pt x="2028" y="98"/>
                    </a:lnTo>
                    <a:lnTo>
                      <a:pt x="1952" y="102"/>
                    </a:lnTo>
                    <a:lnTo>
                      <a:pt x="1876" y="110"/>
                    </a:lnTo>
                    <a:lnTo>
                      <a:pt x="1840" y="116"/>
                    </a:lnTo>
                    <a:lnTo>
                      <a:pt x="1806" y="122"/>
                    </a:lnTo>
                    <a:lnTo>
                      <a:pt x="1774" y="130"/>
                    </a:lnTo>
                    <a:lnTo>
                      <a:pt x="1742" y="140"/>
                    </a:lnTo>
                    <a:lnTo>
                      <a:pt x="1712" y="150"/>
                    </a:lnTo>
                    <a:lnTo>
                      <a:pt x="1684" y="162"/>
                    </a:lnTo>
                    <a:lnTo>
                      <a:pt x="1660" y="176"/>
                    </a:lnTo>
                    <a:lnTo>
                      <a:pt x="1636" y="192"/>
                    </a:lnTo>
                    <a:lnTo>
                      <a:pt x="1590" y="224"/>
                    </a:lnTo>
                    <a:lnTo>
                      <a:pt x="1540" y="258"/>
                    </a:lnTo>
                    <a:lnTo>
                      <a:pt x="1484" y="294"/>
                    </a:lnTo>
                    <a:lnTo>
                      <a:pt x="1428" y="332"/>
                    </a:lnTo>
                    <a:lnTo>
                      <a:pt x="1370" y="376"/>
                    </a:lnTo>
                    <a:lnTo>
                      <a:pt x="1342" y="400"/>
                    </a:lnTo>
                    <a:lnTo>
                      <a:pt x="1316" y="424"/>
                    </a:lnTo>
                    <a:lnTo>
                      <a:pt x="1288" y="452"/>
                    </a:lnTo>
                    <a:lnTo>
                      <a:pt x="1264" y="480"/>
                    </a:lnTo>
                    <a:lnTo>
                      <a:pt x="1240" y="510"/>
                    </a:lnTo>
                    <a:lnTo>
                      <a:pt x="1218" y="542"/>
                    </a:lnTo>
                    <a:lnTo>
                      <a:pt x="1198" y="578"/>
                    </a:lnTo>
                    <a:lnTo>
                      <a:pt x="1180" y="614"/>
                    </a:lnTo>
                    <a:lnTo>
                      <a:pt x="1164" y="654"/>
                    </a:lnTo>
                    <a:lnTo>
                      <a:pt x="1150" y="696"/>
                    </a:lnTo>
                    <a:lnTo>
                      <a:pt x="1140" y="740"/>
                    </a:lnTo>
                    <a:lnTo>
                      <a:pt x="1132" y="788"/>
                    </a:lnTo>
                    <a:lnTo>
                      <a:pt x="1128" y="838"/>
                    </a:lnTo>
                    <a:lnTo>
                      <a:pt x="1128" y="890"/>
                    </a:lnTo>
                    <a:lnTo>
                      <a:pt x="1132" y="948"/>
                    </a:lnTo>
                    <a:lnTo>
                      <a:pt x="1138" y="1008"/>
                    </a:lnTo>
                    <a:lnTo>
                      <a:pt x="1150" y="1070"/>
                    </a:lnTo>
                    <a:lnTo>
                      <a:pt x="1166" y="1138"/>
                    </a:lnTo>
                    <a:lnTo>
                      <a:pt x="1186" y="1208"/>
                    </a:lnTo>
                    <a:lnTo>
                      <a:pt x="1210" y="1284"/>
                    </a:lnTo>
                    <a:lnTo>
                      <a:pt x="1240" y="1362"/>
                    </a:lnTo>
                    <a:lnTo>
                      <a:pt x="1276" y="1446"/>
                    </a:lnTo>
                    <a:lnTo>
                      <a:pt x="1282" y="1450"/>
                    </a:lnTo>
                    <a:lnTo>
                      <a:pt x="1296" y="1466"/>
                    </a:lnTo>
                    <a:lnTo>
                      <a:pt x="1312" y="1488"/>
                    </a:lnTo>
                    <a:lnTo>
                      <a:pt x="1320" y="1500"/>
                    </a:lnTo>
                    <a:lnTo>
                      <a:pt x="1328" y="1516"/>
                    </a:lnTo>
                    <a:lnTo>
                      <a:pt x="1334" y="1530"/>
                    </a:lnTo>
                    <a:lnTo>
                      <a:pt x="1338" y="1546"/>
                    </a:lnTo>
                    <a:lnTo>
                      <a:pt x="1338" y="1560"/>
                    </a:lnTo>
                    <a:lnTo>
                      <a:pt x="1336" y="1576"/>
                    </a:lnTo>
                    <a:lnTo>
                      <a:pt x="1330" y="1592"/>
                    </a:lnTo>
                    <a:lnTo>
                      <a:pt x="1320" y="1606"/>
                    </a:lnTo>
                    <a:lnTo>
                      <a:pt x="1304" y="1620"/>
                    </a:lnTo>
                    <a:lnTo>
                      <a:pt x="1284" y="1632"/>
                    </a:lnTo>
                    <a:lnTo>
                      <a:pt x="1264" y="1652"/>
                    </a:lnTo>
                    <a:lnTo>
                      <a:pt x="1210" y="1706"/>
                    </a:lnTo>
                    <a:lnTo>
                      <a:pt x="1128" y="1782"/>
                    </a:lnTo>
                    <a:lnTo>
                      <a:pt x="1078" y="1824"/>
                    </a:lnTo>
                    <a:lnTo>
                      <a:pt x="1024" y="1868"/>
                    </a:lnTo>
                    <a:lnTo>
                      <a:pt x="968" y="1914"/>
                    </a:lnTo>
                    <a:lnTo>
                      <a:pt x="908" y="1956"/>
                    </a:lnTo>
                    <a:lnTo>
                      <a:pt x="848" y="1996"/>
                    </a:lnTo>
                    <a:lnTo>
                      <a:pt x="786" y="2032"/>
                    </a:lnTo>
                    <a:lnTo>
                      <a:pt x="756" y="2048"/>
                    </a:lnTo>
                    <a:lnTo>
                      <a:pt x="726" y="2062"/>
                    </a:lnTo>
                    <a:lnTo>
                      <a:pt x="696" y="2074"/>
                    </a:lnTo>
                    <a:lnTo>
                      <a:pt x="666" y="2086"/>
                    </a:lnTo>
                    <a:lnTo>
                      <a:pt x="636" y="2094"/>
                    </a:lnTo>
                    <a:lnTo>
                      <a:pt x="608" y="2100"/>
                    </a:lnTo>
                    <a:lnTo>
                      <a:pt x="580" y="2104"/>
                    </a:lnTo>
                    <a:lnTo>
                      <a:pt x="554" y="2106"/>
                    </a:lnTo>
                    <a:lnTo>
                      <a:pt x="546" y="2108"/>
                    </a:lnTo>
                    <a:lnTo>
                      <a:pt x="524" y="2112"/>
                    </a:lnTo>
                    <a:lnTo>
                      <a:pt x="490" y="2116"/>
                    </a:lnTo>
                    <a:lnTo>
                      <a:pt x="470" y="2116"/>
                    </a:lnTo>
                    <a:lnTo>
                      <a:pt x="446" y="2116"/>
                    </a:lnTo>
                    <a:lnTo>
                      <a:pt x="422" y="2114"/>
                    </a:lnTo>
                    <a:lnTo>
                      <a:pt x="394" y="2110"/>
                    </a:lnTo>
                    <a:lnTo>
                      <a:pt x="366" y="2102"/>
                    </a:lnTo>
                    <a:lnTo>
                      <a:pt x="336" y="2094"/>
                    </a:lnTo>
                    <a:lnTo>
                      <a:pt x="306" y="2082"/>
                    </a:lnTo>
                    <a:lnTo>
                      <a:pt x="274" y="2066"/>
                    </a:lnTo>
                    <a:lnTo>
                      <a:pt x="244" y="2048"/>
                    </a:lnTo>
                    <a:lnTo>
                      <a:pt x="212" y="2026"/>
                    </a:lnTo>
                    <a:lnTo>
                      <a:pt x="102" y="1912"/>
                    </a:lnTo>
                    <a:lnTo>
                      <a:pt x="0" y="1670"/>
                    </a:lnTo>
                    <a:lnTo>
                      <a:pt x="82" y="17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95" name="Freeform 86"/>
              <p:cNvSpPr>
                <a:spLocks/>
              </p:cNvSpPr>
              <p:nvPr userDrawn="1"/>
            </p:nvSpPr>
            <p:spPr bwMode="auto">
              <a:xfrm>
                <a:off x="7296" y="-2967"/>
                <a:ext cx="3921" cy="3201"/>
              </a:xfrm>
              <a:custGeom>
                <a:avLst/>
                <a:gdLst>
                  <a:gd name="T0" fmla="*/ 3326 w 3934"/>
                  <a:gd name="T1" fmla="*/ 606 h 3200"/>
                  <a:gd name="T2" fmla="*/ 3526 w 3934"/>
                  <a:gd name="T3" fmla="*/ 1128 h 3200"/>
                  <a:gd name="T4" fmla="*/ 3645 w 3934"/>
                  <a:gd name="T5" fmla="*/ 1180 h 3200"/>
                  <a:gd name="T6" fmla="*/ 3654 w 3934"/>
                  <a:gd name="T7" fmla="*/ 1276 h 3200"/>
                  <a:gd name="T8" fmla="*/ 3289 w 3934"/>
                  <a:gd name="T9" fmla="*/ 1236 h 3200"/>
                  <a:gd name="T10" fmla="*/ 3174 w 3934"/>
                  <a:gd name="T11" fmla="*/ 1552 h 3200"/>
                  <a:gd name="T12" fmla="*/ 2950 w 3934"/>
                  <a:gd name="T13" fmla="*/ 1640 h 3200"/>
                  <a:gd name="T14" fmla="*/ 2780 w 3934"/>
                  <a:gd name="T15" fmla="*/ 1810 h 3200"/>
                  <a:gd name="T16" fmla="*/ 2580 w 3934"/>
                  <a:gd name="T17" fmla="*/ 1918 h 3200"/>
                  <a:gd name="T18" fmla="*/ 2426 w 3934"/>
                  <a:gd name="T19" fmla="*/ 2050 h 3200"/>
                  <a:gd name="T20" fmla="*/ 2245 w 3934"/>
                  <a:gd name="T21" fmla="*/ 2158 h 3200"/>
                  <a:gd name="T22" fmla="*/ 2024 w 3934"/>
                  <a:gd name="T23" fmla="*/ 2318 h 3200"/>
                  <a:gd name="T24" fmla="*/ 1851 w 3934"/>
                  <a:gd name="T25" fmla="*/ 2432 h 3200"/>
                  <a:gd name="T26" fmla="*/ 1666 w 3934"/>
                  <a:gd name="T27" fmla="*/ 2578 h 3200"/>
                  <a:gd name="T28" fmla="*/ 1478 w 3934"/>
                  <a:gd name="T29" fmla="*/ 2632 h 3200"/>
                  <a:gd name="T30" fmla="*/ 1302 w 3934"/>
                  <a:gd name="T31" fmla="*/ 2770 h 3200"/>
                  <a:gd name="T32" fmla="*/ 1082 w 3934"/>
                  <a:gd name="T33" fmla="*/ 2758 h 3200"/>
                  <a:gd name="T34" fmla="*/ 924 w 3934"/>
                  <a:gd name="T35" fmla="*/ 2920 h 3200"/>
                  <a:gd name="T36" fmla="*/ 718 w 3934"/>
                  <a:gd name="T37" fmla="*/ 2904 h 3200"/>
                  <a:gd name="T38" fmla="*/ 546 w 3934"/>
                  <a:gd name="T39" fmla="*/ 3050 h 3200"/>
                  <a:gd name="T40" fmla="*/ 344 w 3934"/>
                  <a:gd name="T41" fmla="*/ 3016 h 3200"/>
                  <a:gd name="T42" fmla="*/ 164 w 3934"/>
                  <a:gd name="T43" fmla="*/ 3204 h 3200"/>
                  <a:gd name="T44" fmla="*/ 0 w 3934"/>
                  <a:gd name="T45" fmla="*/ 2996 h 3200"/>
                  <a:gd name="T46" fmla="*/ 151 w 3934"/>
                  <a:gd name="T47" fmla="*/ 3032 h 3200"/>
                  <a:gd name="T48" fmla="*/ 180 w 3934"/>
                  <a:gd name="T49" fmla="*/ 2628 h 3200"/>
                  <a:gd name="T50" fmla="*/ 276 w 3934"/>
                  <a:gd name="T51" fmla="*/ 2692 h 3200"/>
                  <a:gd name="T52" fmla="*/ 451 w 3934"/>
                  <a:gd name="T53" fmla="*/ 2966 h 3200"/>
                  <a:gd name="T54" fmla="*/ 548 w 3934"/>
                  <a:gd name="T55" fmla="*/ 2778 h 3200"/>
                  <a:gd name="T56" fmla="*/ 512 w 3934"/>
                  <a:gd name="T57" fmla="*/ 2244 h 3200"/>
                  <a:gd name="T58" fmla="*/ 772 w 3934"/>
                  <a:gd name="T59" fmla="*/ 2822 h 3200"/>
                  <a:gd name="T60" fmla="*/ 866 w 3934"/>
                  <a:gd name="T61" fmla="*/ 2730 h 3200"/>
                  <a:gd name="T62" fmla="*/ 864 w 3934"/>
                  <a:gd name="T63" fmla="*/ 2084 h 3200"/>
                  <a:gd name="T64" fmla="*/ 1092 w 3934"/>
                  <a:gd name="T65" fmla="*/ 2636 h 3200"/>
                  <a:gd name="T66" fmla="*/ 1266 w 3934"/>
                  <a:gd name="T67" fmla="*/ 2580 h 3200"/>
                  <a:gd name="T68" fmla="*/ 1216 w 3934"/>
                  <a:gd name="T69" fmla="*/ 2128 h 3200"/>
                  <a:gd name="T70" fmla="*/ 1326 w 3934"/>
                  <a:gd name="T71" fmla="*/ 2216 h 3200"/>
                  <a:gd name="T72" fmla="*/ 1542 w 3934"/>
                  <a:gd name="T73" fmla="*/ 2480 h 3200"/>
                  <a:gd name="T74" fmla="*/ 1609 w 3934"/>
                  <a:gd name="T75" fmla="*/ 2244 h 3200"/>
                  <a:gd name="T76" fmla="*/ 1406 w 3934"/>
                  <a:gd name="T77" fmla="*/ 1432 h 3200"/>
                  <a:gd name="T78" fmla="*/ 1818 w 3934"/>
                  <a:gd name="T79" fmla="*/ 2204 h 3200"/>
                  <a:gd name="T80" fmla="*/ 1916 w 3934"/>
                  <a:gd name="T81" fmla="*/ 2198 h 3200"/>
                  <a:gd name="T82" fmla="*/ 1942 w 3934"/>
                  <a:gd name="T83" fmla="*/ 1902 h 3200"/>
                  <a:gd name="T84" fmla="*/ 1752 w 3934"/>
                  <a:gd name="T85" fmla="*/ 1366 h 3200"/>
                  <a:gd name="T86" fmla="*/ 1802 w 3934"/>
                  <a:gd name="T87" fmla="*/ 1270 h 3200"/>
                  <a:gd name="T88" fmla="*/ 2171 w 3934"/>
                  <a:gd name="T89" fmla="*/ 1994 h 3200"/>
                  <a:gd name="T90" fmla="*/ 2280 w 3934"/>
                  <a:gd name="T91" fmla="*/ 2004 h 3200"/>
                  <a:gd name="T92" fmla="*/ 2268 w 3934"/>
                  <a:gd name="T93" fmla="*/ 1586 h 3200"/>
                  <a:gd name="T94" fmla="*/ 1911 w 3934"/>
                  <a:gd name="T95" fmla="*/ 704 h 3200"/>
                  <a:gd name="T96" fmla="*/ 2495 w 3934"/>
                  <a:gd name="T97" fmla="*/ 1672 h 3200"/>
                  <a:gd name="T98" fmla="*/ 2658 w 3934"/>
                  <a:gd name="T99" fmla="*/ 1728 h 3200"/>
                  <a:gd name="T100" fmla="*/ 2620 w 3934"/>
                  <a:gd name="T101" fmla="*/ 1394 h 3200"/>
                  <a:gd name="T102" fmla="*/ 2215 w 3934"/>
                  <a:gd name="T103" fmla="*/ 440 h 3200"/>
                  <a:gd name="T104" fmla="*/ 2766 w 3934"/>
                  <a:gd name="T105" fmla="*/ 1308 h 3200"/>
                  <a:gd name="T106" fmla="*/ 2981 w 3934"/>
                  <a:gd name="T107" fmla="*/ 1442 h 3200"/>
                  <a:gd name="T108" fmla="*/ 2994 w 3934"/>
                  <a:gd name="T109" fmla="*/ 1234 h 3200"/>
                  <a:gd name="T110" fmla="*/ 2502 w 3934"/>
                  <a:gd name="T111" fmla="*/ 310 h 3200"/>
                  <a:gd name="T112" fmla="*/ 2894 w 3934"/>
                  <a:gd name="T113" fmla="*/ 772 h 3200"/>
                  <a:gd name="T114" fmla="*/ 3252 w 3934"/>
                  <a:gd name="T115" fmla="*/ 1100 h 3200"/>
                  <a:gd name="T116" fmla="*/ 3379 w 3934"/>
                  <a:gd name="T117" fmla="*/ 1056 h 3200"/>
                  <a:gd name="T118" fmla="*/ 3280 w 3934"/>
                  <a:gd name="T119" fmla="*/ 734 h 320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934" h="3200">
                    <a:moveTo>
                      <a:pt x="3122" y="0"/>
                    </a:moveTo>
                    <a:lnTo>
                      <a:pt x="3122" y="0"/>
                    </a:lnTo>
                    <a:lnTo>
                      <a:pt x="3142" y="18"/>
                    </a:lnTo>
                    <a:lnTo>
                      <a:pt x="3192" y="72"/>
                    </a:lnTo>
                    <a:lnTo>
                      <a:pt x="3226" y="112"/>
                    </a:lnTo>
                    <a:lnTo>
                      <a:pt x="3266" y="160"/>
                    </a:lnTo>
                    <a:lnTo>
                      <a:pt x="3310" y="214"/>
                    </a:lnTo>
                    <a:lnTo>
                      <a:pt x="3356" y="278"/>
                    </a:lnTo>
                    <a:lnTo>
                      <a:pt x="3404" y="348"/>
                    </a:lnTo>
                    <a:lnTo>
                      <a:pt x="3454" y="428"/>
                    </a:lnTo>
                    <a:lnTo>
                      <a:pt x="3502" y="512"/>
                    </a:lnTo>
                    <a:lnTo>
                      <a:pt x="3552" y="606"/>
                    </a:lnTo>
                    <a:lnTo>
                      <a:pt x="3574" y="654"/>
                    </a:lnTo>
                    <a:lnTo>
                      <a:pt x="3598" y="704"/>
                    </a:lnTo>
                    <a:lnTo>
                      <a:pt x="3620" y="758"/>
                    </a:lnTo>
                    <a:lnTo>
                      <a:pt x="3640" y="810"/>
                    </a:lnTo>
                    <a:lnTo>
                      <a:pt x="3660" y="866"/>
                    </a:lnTo>
                    <a:lnTo>
                      <a:pt x="3680" y="924"/>
                    </a:lnTo>
                    <a:lnTo>
                      <a:pt x="3696" y="982"/>
                    </a:lnTo>
                    <a:lnTo>
                      <a:pt x="3714" y="1042"/>
                    </a:lnTo>
                    <a:lnTo>
                      <a:pt x="3728" y="1070"/>
                    </a:lnTo>
                    <a:lnTo>
                      <a:pt x="3744" y="1098"/>
                    </a:lnTo>
                    <a:lnTo>
                      <a:pt x="3766" y="1128"/>
                    </a:lnTo>
                    <a:lnTo>
                      <a:pt x="3778" y="1144"/>
                    </a:lnTo>
                    <a:lnTo>
                      <a:pt x="3790" y="1158"/>
                    </a:lnTo>
                    <a:lnTo>
                      <a:pt x="3804" y="1170"/>
                    </a:lnTo>
                    <a:lnTo>
                      <a:pt x="3818" y="1180"/>
                    </a:lnTo>
                    <a:lnTo>
                      <a:pt x="3830" y="1188"/>
                    </a:lnTo>
                    <a:lnTo>
                      <a:pt x="3844" y="1192"/>
                    </a:lnTo>
                    <a:lnTo>
                      <a:pt x="3858" y="1192"/>
                    </a:lnTo>
                    <a:lnTo>
                      <a:pt x="3864" y="1190"/>
                    </a:lnTo>
                    <a:lnTo>
                      <a:pt x="3870" y="1188"/>
                    </a:lnTo>
                    <a:lnTo>
                      <a:pt x="3884" y="1182"/>
                    </a:lnTo>
                    <a:lnTo>
                      <a:pt x="3894" y="1180"/>
                    </a:lnTo>
                    <a:lnTo>
                      <a:pt x="3904" y="1180"/>
                    </a:lnTo>
                    <a:lnTo>
                      <a:pt x="3914" y="1182"/>
                    </a:lnTo>
                    <a:lnTo>
                      <a:pt x="3920" y="1188"/>
                    </a:lnTo>
                    <a:lnTo>
                      <a:pt x="3926" y="1194"/>
                    </a:lnTo>
                    <a:lnTo>
                      <a:pt x="3930" y="1202"/>
                    </a:lnTo>
                    <a:lnTo>
                      <a:pt x="3934" y="1212"/>
                    </a:lnTo>
                    <a:lnTo>
                      <a:pt x="3934" y="1222"/>
                    </a:lnTo>
                    <a:lnTo>
                      <a:pt x="3932" y="1232"/>
                    </a:lnTo>
                    <a:lnTo>
                      <a:pt x="3928" y="1244"/>
                    </a:lnTo>
                    <a:lnTo>
                      <a:pt x="3922" y="1254"/>
                    </a:lnTo>
                    <a:lnTo>
                      <a:pt x="3914" y="1266"/>
                    </a:lnTo>
                    <a:lnTo>
                      <a:pt x="3904" y="1276"/>
                    </a:lnTo>
                    <a:lnTo>
                      <a:pt x="3890" y="1284"/>
                    </a:lnTo>
                    <a:lnTo>
                      <a:pt x="3876" y="1292"/>
                    </a:lnTo>
                    <a:lnTo>
                      <a:pt x="3866" y="1296"/>
                    </a:lnTo>
                    <a:lnTo>
                      <a:pt x="3854" y="1298"/>
                    </a:lnTo>
                    <a:lnTo>
                      <a:pt x="3828" y="1300"/>
                    </a:lnTo>
                    <a:lnTo>
                      <a:pt x="3796" y="1298"/>
                    </a:lnTo>
                    <a:lnTo>
                      <a:pt x="3758" y="1294"/>
                    </a:lnTo>
                    <a:lnTo>
                      <a:pt x="3720" y="1288"/>
                    </a:lnTo>
                    <a:lnTo>
                      <a:pt x="3678" y="1278"/>
                    </a:lnTo>
                    <a:lnTo>
                      <a:pt x="3594" y="1258"/>
                    </a:lnTo>
                    <a:lnTo>
                      <a:pt x="3512" y="1236"/>
                    </a:lnTo>
                    <a:lnTo>
                      <a:pt x="3444" y="1216"/>
                    </a:lnTo>
                    <a:lnTo>
                      <a:pt x="3380" y="1196"/>
                    </a:lnTo>
                    <a:lnTo>
                      <a:pt x="3386" y="1228"/>
                    </a:lnTo>
                    <a:lnTo>
                      <a:pt x="3392" y="1264"/>
                    </a:lnTo>
                    <a:lnTo>
                      <a:pt x="3398" y="1310"/>
                    </a:lnTo>
                    <a:lnTo>
                      <a:pt x="3404" y="1362"/>
                    </a:lnTo>
                    <a:lnTo>
                      <a:pt x="3406" y="1418"/>
                    </a:lnTo>
                    <a:lnTo>
                      <a:pt x="3404" y="1474"/>
                    </a:lnTo>
                    <a:lnTo>
                      <a:pt x="3402" y="1502"/>
                    </a:lnTo>
                    <a:lnTo>
                      <a:pt x="3398" y="1528"/>
                    </a:lnTo>
                    <a:lnTo>
                      <a:pt x="3394" y="1552"/>
                    </a:lnTo>
                    <a:lnTo>
                      <a:pt x="3386" y="1576"/>
                    </a:lnTo>
                    <a:lnTo>
                      <a:pt x="3378" y="1598"/>
                    </a:lnTo>
                    <a:lnTo>
                      <a:pt x="3366" y="1618"/>
                    </a:lnTo>
                    <a:lnTo>
                      <a:pt x="3354" y="1634"/>
                    </a:lnTo>
                    <a:lnTo>
                      <a:pt x="3338" y="1646"/>
                    </a:lnTo>
                    <a:lnTo>
                      <a:pt x="3320" y="1656"/>
                    </a:lnTo>
                    <a:lnTo>
                      <a:pt x="3300" y="1662"/>
                    </a:lnTo>
                    <a:lnTo>
                      <a:pt x="3276" y="1664"/>
                    </a:lnTo>
                    <a:lnTo>
                      <a:pt x="3250" y="1660"/>
                    </a:lnTo>
                    <a:lnTo>
                      <a:pt x="3220" y="1652"/>
                    </a:lnTo>
                    <a:lnTo>
                      <a:pt x="3188" y="1640"/>
                    </a:lnTo>
                    <a:lnTo>
                      <a:pt x="3150" y="1620"/>
                    </a:lnTo>
                    <a:lnTo>
                      <a:pt x="3110" y="1594"/>
                    </a:lnTo>
                    <a:lnTo>
                      <a:pt x="3066" y="1564"/>
                    </a:lnTo>
                    <a:lnTo>
                      <a:pt x="3018" y="1526"/>
                    </a:lnTo>
                    <a:lnTo>
                      <a:pt x="3018" y="1550"/>
                    </a:lnTo>
                    <a:lnTo>
                      <a:pt x="3016" y="1580"/>
                    </a:lnTo>
                    <a:lnTo>
                      <a:pt x="3012" y="1616"/>
                    </a:lnTo>
                    <a:lnTo>
                      <a:pt x="3008" y="1656"/>
                    </a:lnTo>
                    <a:lnTo>
                      <a:pt x="2998" y="1700"/>
                    </a:lnTo>
                    <a:lnTo>
                      <a:pt x="2986" y="1746"/>
                    </a:lnTo>
                    <a:lnTo>
                      <a:pt x="2980" y="1768"/>
                    </a:lnTo>
                    <a:lnTo>
                      <a:pt x="2970" y="1790"/>
                    </a:lnTo>
                    <a:lnTo>
                      <a:pt x="2962" y="1810"/>
                    </a:lnTo>
                    <a:lnTo>
                      <a:pt x="2950" y="1830"/>
                    </a:lnTo>
                    <a:lnTo>
                      <a:pt x="2938" y="1848"/>
                    </a:lnTo>
                    <a:lnTo>
                      <a:pt x="2924" y="1864"/>
                    </a:lnTo>
                    <a:lnTo>
                      <a:pt x="2910" y="1878"/>
                    </a:lnTo>
                    <a:lnTo>
                      <a:pt x="2894" y="1890"/>
                    </a:lnTo>
                    <a:lnTo>
                      <a:pt x="2876" y="1900"/>
                    </a:lnTo>
                    <a:lnTo>
                      <a:pt x="2856" y="1906"/>
                    </a:lnTo>
                    <a:lnTo>
                      <a:pt x="2834" y="1910"/>
                    </a:lnTo>
                    <a:lnTo>
                      <a:pt x="2812" y="1910"/>
                    </a:lnTo>
                    <a:lnTo>
                      <a:pt x="2788" y="1906"/>
                    </a:lnTo>
                    <a:lnTo>
                      <a:pt x="2760" y="1898"/>
                    </a:lnTo>
                    <a:lnTo>
                      <a:pt x="2732" y="1886"/>
                    </a:lnTo>
                    <a:lnTo>
                      <a:pt x="2700" y="1868"/>
                    </a:lnTo>
                    <a:lnTo>
                      <a:pt x="2668" y="1848"/>
                    </a:lnTo>
                    <a:lnTo>
                      <a:pt x="2632" y="1820"/>
                    </a:lnTo>
                    <a:lnTo>
                      <a:pt x="2632" y="1842"/>
                    </a:lnTo>
                    <a:lnTo>
                      <a:pt x="2628" y="1868"/>
                    </a:lnTo>
                    <a:lnTo>
                      <a:pt x="2624" y="1898"/>
                    </a:lnTo>
                    <a:lnTo>
                      <a:pt x="2618" y="1934"/>
                    </a:lnTo>
                    <a:lnTo>
                      <a:pt x="2610" y="1972"/>
                    </a:lnTo>
                    <a:lnTo>
                      <a:pt x="2596" y="2010"/>
                    </a:lnTo>
                    <a:lnTo>
                      <a:pt x="2588" y="2030"/>
                    </a:lnTo>
                    <a:lnTo>
                      <a:pt x="2580" y="2048"/>
                    </a:lnTo>
                    <a:lnTo>
                      <a:pt x="2570" y="2066"/>
                    </a:lnTo>
                    <a:lnTo>
                      <a:pt x="2560" y="2082"/>
                    </a:lnTo>
                    <a:lnTo>
                      <a:pt x="2548" y="2096"/>
                    </a:lnTo>
                    <a:lnTo>
                      <a:pt x="2534" y="2110"/>
                    </a:lnTo>
                    <a:lnTo>
                      <a:pt x="2520" y="2122"/>
                    </a:lnTo>
                    <a:lnTo>
                      <a:pt x="2504" y="2132"/>
                    </a:lnTo>
                    <a:lnTo>
                      <a:pt x="2486" y="2138"/>
                    </a:lnTo>
                    <a:lnTo>
                      <a:pt x="2468" y="2142"/>
                    </a:lnTo>
                    <a:lnTo>
                      <a:pt x="2448" y="2144"/>
                    </a:lnTo>
                    <a:lnTo>
                      <a:pt x="2426" y="2144"/>
                    </a:lnTo>
                    <a:lnTo>
                      <a:pt x="2402" y="2138"/>
                    </a:lnTo>
                    <a:lnTo>
                      <a:pt x="2376" y="2130"/>
                    </a:lnTo>
                    <a:lnTo>
                      <a:pt x="2348" y="2118"/>
                    </a:lnTo>
                    <a:lnTo>
                      <a:pt x="2320" y="2102"/>
                    </a:lnTo>
                    <a:lnTo>
                      <a:pt x="2288" y="2082"/>
                    </a:lnTo>
                    <a:lnTo>
                      <a:pt x="2256" y="2058"/>
                    </a:lnTo>
                    <a:lnTo>
                      <a:pt x="2250" y="2080"/>
                    </a:lnTo>
                    <a:lnTo>
                      <a:pt x="2234" y="2138"/>
                    </a:lnTo>
                    <a:lnTo>
                      <a:pt x="2220" y="2176"/>
                    </a:lnTo>
                    <a:lnTo>
                      <a:pt x="2204" y="2216"/>
                    </a:lnTo>
                    <a:lnTo>
                      <a:pt x="2186" y="2258"/>
                    </a:lnTo>
                    <a:lnTo>
                      <a:pt x="2164" y="2298"/>
                    </a:lnTo>
                    <a:lnTo>
                      <a:pt x="2152" y="2318"/>
                    </a:lnTo>
                    <a:lnTo>
                      <a:pt x="2140" y="2336"/>
                    </a:lnTo>
                    <a:lnTo>
                      <a:pt x="2126" y="2352"/>
                    </a:lnTo>
                    <a:lnTo>
                      <a:pt x="2112" y="2368"/>
                    </a:lnTo>
                    <a:lnTo>
                      <a:pt x="2098" y="2382"/>
                    </a:lnTo>
                    <a:lnTo>
                      <a:pt x="2082" y="2394"/>
                    </a:lnTo>
                    <a:lnTo>
                      <a:pt x="2066" y="2404"/>
                    </a:lnTo>
                    <a:lnTo>
                      <a:pt x="2048" y="2412"/>
                    </a:lnTo>
                    <a:lnTo>
                      <a:pt x="2030" y="2416"/>
                    </a:lnTo>
                    <a:lnTo>
                      <a:pt x="2012" y="2418"/>
                    </a:lnTo>
                    <a:lnTo>
                      <a:pt x="1992" y="2416"/>
                    </a:lnTo>
                    <a:lnTo>
                      <a:pt x="1972" y="2412"/>
                    </a:lnTo>
                    <a:lnTo>
                      <a:pt x="1950" y="2402"/>
                    </a:lnTo>
                    <a:lnTo>
                      <a:pt x="1928" y="2390"/>
                    </a:lnTo>
                    <a:lnTo>
                      <a:pt x="1906" y="2374"/>
                    </a:lnTo>
                    <a:lnTo>
                      <a:pt x="1882" y="2354"/>
                    </a:lnTo>
                    <a:lnTo>
                      <a:pt x="1876" y="2372"/>
                    </a:lnTo>
                    <a:lnTo>
                      <a:pt x="1862" y="2418"/>
                    </a:lnTo>
                    <a:lnTo>
                      <a:pt x="1850" y="2448"/>
                    </a:lnTo>
                    <a:lnTo>
                      <a:pt x="1836" y="2480"/>
                    </a:lnTo>
                    <a:lnTo>
                      <a:pt x="1818" y="2512"/>
                    </a:lnTo>
                    <a:lnTo>
                      <a:pt x="1798" y="2544"/>
                    </a:lnTo>
                    <a:lnTo>
                      <a:pt x="1786" y="2558"/>
                    </a:lnTo>
                    <a:lnTo>
                      <a:pt x="1772" y="2572"/>
                    </a:lnTo>
                    <a:lnTo>
                      <a:pt x="1760" y="2586"/>
                    </a:lnTo>
                    <a:lnTo>
                      <a:pt x="1746" y="2598"/>
                    </a:lnTo>
                    <a:lnTo>
                      <a:pt x="1730" y="2608"/>
                    </a:lnTo>
                    <a:lnTo>
                      <a:pt x="1714" y="2616"/>
                    </a:lnTo>
                    <a:lnTo>
                      <a:pt x="1698" y="2622"/>
                    </a:lnTo>
                    <a:lnTo>
                      <a:pt x="1680" y="2628"/>
                    </a:lnTo>
                    <a:lnTo>
                      <a:pt x="1662" y="2630"/>
                    </a:lnTo>
                    <a:lnTo>
                      <a:pt x="1642" y="2630"/>
                    </a:lnTo>
                    <a:lnTo>
                      <a:pt x="1622" y="2626"/>
                    </a:lnTo>
                    <a:lnTo>
                      <a:pt x="1600" y="2622"/>
                    </a:lnTo>
                    <a:lnTo>
                      <a:pt x="1578" y="2612"/>
                    </a:lnTo>
                    <a:lnTo>
                      <a:pt x="1554" y="2600"/>
                    </a:lnTo>
                    <a:lnTo>
                      <a:pt x="1530" y="2586"/>
                    </a:lnTo>
                    <a:lnTo>
                      <a:pt x="1504" y="2566"/>
                    </a:lnTo>
                    <a:lnTo>
                      <a:pt x="1498" y="2584"/>
                    </a:lnTo>
                    <a:lnTo>
                      <a:pt x="1490" y="2604"/>
                    </a:lnTo>
                    <a:lnTo>
                      <a:pt x="1478" y="2628"/>
                    </a:lnTo>
                    <a:lnTo>
                      <a:pt x="1464" y="2656"/>
                    </a:lnTo>
                    <a:lnTo>
                      <a:pt x="1446" y="2684"/>
                    </a:lnTo>
                    <a:lnTo>
                      <a:pt x="1426" y="2712"/>
                    </a:lnTo>
                    <a:lnTo>
                      <a:pt x="1402" y="2738"/>
                    </a:lnTo>
                    <a:lnTo>
                      <a:pt x="1388" y="2750"/>
                    </a:lnTo>
                    <a:lnTo>
                      <a:pt x="1374" y="2762"/>
                    </a:lnTo>
                    <a:lnTo>
                      <a:pt x="1358" y="2770"/>
                    </a:lnTo>
                    <a:lnTo>
                      <a:pt x="1342" y="2778"/>
                    </a:lnTo>
                    <a:lnTo>
                      <a:pt x="1326" y="2784"/>
                    </a:lnTo>
                    <a:lnTo>
                      <a:pt x="1308" y="2788"/>
                    </a:lnTo>
                    <a:lnTo>
                      <a:pt x="1290" y="2788"/>
                    </a:lnTo>
                    <a:lnTo>
                      <a:pt x="1272" y="2788"/>
                    </a:lnTo>
                    <a:lnTo>
                      <a:pt x="1252" y="2784"/>
                    </a:lnTo>
                    <a:lnTo>
                      <a:pt x="1230" y="2778"/>
                    </a:lnTo>
                    <a:lnTo>
                      <a:pt x="1208" y="2768"/>
                    </a:lnTo>
                    <a:lnTo>
                      <a:pt x="1186" y="2754"/>
                    </a:lnTo>
                    <a:lnTo>
                      <a:pt x="1162" y="2738"/>
                    </a:lnTo>
                    <a:lnTo>
                      <a:pt x="1138" y="2718"/>
                    </a:lnTo>
                    <a:lnTo>
                      <a:pt x="1112" y="2694"/>
                    </a:lnTo>
                    <a:lnTo>
                      <a:pt x="1088" y="2664"/>
                    </a:lnTo>
                    <a:lnTo>
                      <a:pt x="1082" y="2686"/>
                    </a:lnTo>
                    <a:lnTo>
                      <a:pt x="1070" y="2736"/>
                    </a:lnTo>
                    <a:lnTo>
                      <a:pt x="1058" y="2770"/>
                    </a:lnTo>
                    <a:lnTo>
                      <a:pt x="1044" y="2804"/>
                    </a:lnTo>
                    <a:lnTo>
                      <a:pt x="1028" y="2838"/>
                    </a:lnTo>
                    <a:lnTo>
                      <a:pt x="1008" y="2872"/>
                    </a:lnTo>
                    <a:lnTo>
                      <a:pt x="996" y="2886"/>
                    </a:lnTo>
                    <a:lnTo>
                      <a:pt x="984" y="2900"/>
                    </a:lnTo>
                    <a:lnTo>
                      <a:pt x="970" y="2912"/>
                    </a:lnTo>
                    <a:lnTo>
                      <a:pt x="956" y="2922"/>
                    </a:lnTo>
                    <a:lnTo>
                      <a:pt x="942" y="2932"/>
                    </a:lnTo>
                    <a:lnTo>
                      <a:pt x="926" y="2938"/>
                    </a:lnTo>
                    <a:lnTo>
                      <a:pt x="908" y="2942"/>
                    </a:lnTo>
                    <a:lnTo>
                      <a:pt x="890" y="2944"/>
                    </a:lnTo>
                    <a:lnTo>
                      <a:pt x="872" y="2942"/>
                    </a:lnTo>
                    <a:lnTo>
                      <a:pt x="852" y="2938"/>
                    </a:lnTo>
                    <a:lnTo>
                      <a:pt x="830" y="2930"/>
                    </a:lnTo>
                    <a:lnTo>
                      <a:pt x="808" y="2918"/>
                    </a:lnTo>
                    <a:lnTo>
                      <a:pt x="784" y="2904"/>
                    </a:lnTo>
                    <a:lnTo>
                      <a:pt x="760" y="2884"/>
                    </a:lnTo>
                    <a:lnTo>
                      <a:pt x="734" y="2860"/>
                    </a:lnTo>
                    <a:lnTo>
                      <a:pt x="708" y="2832"/>
                    </a:lnTo>
                    <a:lnTo>
                      <a:pt x="702" y="2848"/>
                    </a:lnTo>
                    <a:lnTo>
                      <a:pt x="688" y="2888"/>
                    </a:lnTo>
                    <a:lnTo>
                      <a:pt x="676" y="2914"/>
                    </a:lnTo>
                    <a:lnTo>
                      <a:pt x="662" y="2942"/>
                    </a:lnTo>
                    <a:lnTo>
                      <a:pt x="644" y="2970"/>
                    </a:lnTo>
                    <a:lnTo>
                      <a:pt x="624" y="2996"/>
                    </a:lnTo>
                    <a:lnTo>
                      <a:pt x="612" y="3008"/>
                    </a:lnTo>
                    <a:lnTo>
                      <a:pt x="600" y="3018"/>
                    </a:lnTo>
                    <a:lnTo>
                      <a:pt x="586" y="3030"/>
                    </a:lnTo>
                    <a:lnTo>
                      <a:pt x="572" y="3038"/>
                    </a:lnTo>
                    <a:lnTo>
                      <a:pt x="558" y="3046"/>
                    </a:lnTo>
                    <a:lnTo>
                      <a:pt x="542" y="3050"/>
                    </a:lnTo>
                    <a:lnTo>
                      <a:pt x="526" y="3054"/>
                    </a:lnTo>
                    <a:lnTo>
                      <a:pt x="510" y="3056"/>
                    </a:lnTo>
                    <a:lnTo>
                      <a:pt x="492" y="3056"/>
                    </a:lnTo>
                    <a:lnTo>
                      <a:pt x="472" y="3054"/>
                    </a:lnTo>
                    <a:lnTo>
                      <a:pt x="452" y="3048"/>
                    </a:lnTo>
                    <a:lnTo>
                      <a:pt x="432" y="3040"/>
                    </a:lnTo>
                    <a:lnTo>
                      <a:pt x="410" y="3028"/>
                    </a:lnTo>
                    <a:lnTo>
                      <a:pt x="386" y="3014"/>
                    </a:lnTo>
                    <a:lnTo>
                      <a:pt x="364" y="2996"/>
                    </a:lnTo>
                    <a:lnTo>
                      <a:pt x="338" y="2974"/>
                    </a:lnTo>
                    <a:lnTo>
                      <a:pt x="332" y="2990"/>
                    </a:lnTo>
                    <a:lnTo>
                      <a:pt x="314" y="3028"/>
                    </a:lnTo>
                    <a:lnTo>
                      <a:pt x="300" y="3054"/>
                    </a:lnTo>
                    <a:lnTo>
                      <a:pt x="286" y="3080"/>
                    </a:lnTo>
                    <a:lnTo>
                      <a:pt x="266" y="3108"/>
                    </a:lnTo>
                    <a:lnTo>
                      <a:pt x="246" y="3134"/>
                    </a:lnTo>
                    <a:lnTo>
                      <a:pt x="222" y="3156"/>
                    </a:lnTo>
                    <a:lnTo>
                      <a:pt x="210" y="3168"/>
                    </a:lnTo>
                    <a:lnTo>
                      <a:pt x="198" y="3176"/>
                    </a:lnTo>
                    <a:lnTo>
                      <a:pt x="184" y="3184"/>
                    </a:lnTo>
                    <a:lnTo>
                      <a:pt x="170" y="3192"/>
                    </a:lnTo>
                    <a:lnTo>
                      <a:pt x="156" y="3196"/>
                    </a:lnTo>
                    <a:lnTo>
                      <a:pt x="140" y="3200"/>
                    </a:lnTo>
                    <a:lnTo>
                      <a:pt x="126" y="3200"/>
                    </a:lnTo>
                    <a:lnTo>
                      <a:pt x="110" y="3200"/>
                    </a:lnTo>
                    <a:lnTo>
                      <a:pt x="94" y="3196"/>
                    </a:lnTo>
                    <a:lnTo>
                      <a:pt x="76" y="3190"/>
                    </a:lnTo>
                    <a:lnTo>
                      <a:pt x="60" y="3182"/>
                    </a:lnTo>
                    <a:lnTo>
                      <a:pt x="42" y="3172"/>
                    </a:lnTo>
                    <a:lnTo>
                      <a:pt x="24" y="3158"/>
                    </a:lnTo>
                    <a:lnTo>
                      <a:pt x="6" y="3140"/>
                    </a:lnTo>
                    <a:lnTo>
                      <a:pt x="0" y="2976"/>
                    </a:lnTo>
                    <a:lnTo>
                      <a:pt x="14" y="2988"/>
                    </a:lnTo>
                    <a:lnTo>
                      <a:pt x="30" y="3000"/>
                    </a:lnTo>
                    <a:lnTo>
                      <a:pt x="50" y="3012"/>
                    </a:lnTo>
                    <a:lnTo>
                      <a:pt x="74" y="3022"/>
                    </a:lnTo>
                    <a:lnTo>
                      <a:pt x="86" y="3026"/>
                    </a:lnTo>
                    <a:lnTo>
                      <a:pt x="98" y="3028"/>
                    </a:lnTo>
                    <a:lnTo>
                      <a:pt x="110" y="3028"/>
                    </a:lnTo>
                    <a:lnTo>
                      <a:pt x="124" y="3028"/>
                    </a:lnTo>
                    <a:lnTo>
                      <a:pt x="136" y="3026"/>
                    </a:lnTo>
                    <a:lnTo>
                      <a:pt x="148" y="3020"/>
                    </a:lnTo>
                    <a:lnTo>
                      <a:pt x="160" y="3012"/>
                    </a:lnTo>
                    <a:lnTo>
                      <a:pt x="170" y="3002"/>
                    </a:lnTo>
                    <a:lnTo>
                      <a:pt x="180" y="2988"/>
                    </a:lnTo>
                    <a:lnTo>
                      <a:pt x="190" y="2970"/>
                    </a:lnTo>
                    <a:lnTo>
                      <a:pt x="198" y="2948"/>
                    </a:lnTo>
                    <a:lnTo>
                      <a:pt x="204" y="2924"/>
                    </a:lnTo>
                    <a:lnTo>
                      <a:pt x="208" y="2894"/>
                    </a:lnTo>
                    <a:lnTo>
                      <a:pt x="212" y="2860"/>
                    </a:lnTo>
                    <a:lnTo>
                      <a:pt x="214" y="2820"/>
                    </a:lnTo>
                    <a:lnTo>
                      <a:pt x="214" y="2776"/>
                    </a:lnTo>
                    <a:lnTo>
                      <a:pt x="212" y="2726"/>
                    </a:lnTo>
                    <a:lnTo>
                      <a:pt x="208" y="2670"/>
                    </a:lnTo>
                    <a:lnTo>
                      <a:pt x="200" y="2608"/>
                    </a:lnTo>
                    <a:lnTo>
                      <a:pt x="190" y="2540"/>
                    </a:lnTo>
                    <a:lnTo>
                      <a:pt x="178" y="2466"/>
                    </a:lnTo>
                    <a:lnTo>
                      <a:pt x="164" y="2386"/>
                    </a:lnTo>
                    <a:lnTo>
                      <a:pt x="228" y="2254"/>
                    </a:lnTo>
                    <a:lnTo>
                      <a:pt x="232" y="2284"/>
                    </a:lnTo>
                    <a:lnTo>
                      <a:pt x="240" y="2364"/>
                    </a:lnTo>
                    <a:lnTo>
                      <a:pt x="248" y="2418"/>
                    </a:lnTo>
                    <a:lnTo>
                      <a:pt x="256" y="2478"/>
                    </a:lnTo>
                    <a:lnTo>
                      <a:pt x="268" y="2542"/>
                    </a:lnTo>
                    <a:lnTo>
                      <a:pt x="280" y="2608"/>
                    </a:lnTo>
                    <a:lnTo>
                      <a:pt x="296" y="2672"/>
                    </a:lnTo>
                    <a:lnTo>
                      <a:pt x="316" y="2736"/>
                    </a:lnTo>
                    <a:lnTo>
                      <a:pt x="336" y="2794"/>
                    </a:lnTo>
                    <a:lnTo>
                      <a:pt x="348" y="2820"/>
                    </a:lnTo>
                    <a:lnTo>
                      <a:pt x="360" y="2846"/>
                    </a:lnTo>
                    <a:lnTo>
                      <a:pt x="374" y="2868"/>
                    </a:lnTo>
                    <a:lnTo>
                      <a:pt x="388" y="2888"/>
                    </a:lnTo>
                    <a:lnTo>
                      <a:pt x="402" y="2906"/>
                    </a:lnTo>
                    <a:lnTo>
                      <a:pt x="418" y="2922"/>
                    </a:lnTo>
                    <a:lnTo>
                      <a:pt x="436" y="2932"/>
                    </a:lnTo>
                    <a:lnTo>
                      <a:pt x="452" y="2940"/>
                    </a:lnTo>
                    <a:lnTo>
                      <a:pt x="470" y="2946"/>
                    </a:lnTo>
                    <a:lnTo>
                      <a:pt x="490" y="2946"/>
                    </a:lnTo>
                    <a:lnTo>
                      <a:pt x="508" y="2942"/>
                    </a:lnTo>
                    <a:lnTo>
                      <a:pt x="524" y="2934"/>
                    </a:lnTo>
                    <a:lnTo>
                      <a:pt x="538" y="2924"/>
                    </a:lnTo>
                    <a:lnTo>
                      <a:pt x="552" y="2912"/>
                    </a:lnTo>
                    <a:lnTo>
                      <a:pt x="562" y="2896"/>
                    </a:lnTo>
                    <a:lnTo>
                      <a:pt x="570" y="2878"/>
                    </a:lnTo>
                    <a:lnTo>
                      <a:pt x="576" y="2858"/>
                    </a:lnTo>
                    <a:lnTo>
                      <a:pt x="582" y="2834"/>
                    </a:lnTo>
                    <a:lnTo>
                      <a:pt x="586" y="2810"/>
                    </a:lnTo>
                    <a:lnTo>
                      <a:pt x="588" y="2784"/>
                    </a:lnTo>
                    <a:lnTo>
                      <a:pt x="588" y="2758"/>
                    </a:lnTo>
                    <a:lnTo>
                      <a:pt x="588" y="2730"/>
                    </a:lnTo>
                    <a:lnTo>
                      <a:pt x="586" y="2670"/>
                    </a:lnTo>
                    <a:lnTo>
                      <a:pt x="580" y="2610"/>
                    </a:lnTo>
                    <a:lnTo>
                      <a:pt x="570" y="2550"/>
                    </a:lnTo>
                    <a:lnTo>
                      <a:pt x="560" y="2492"/>
                    </a:lnTo>
                    <a:lnTo>
                      <a:pt x="548" y="2438"/>
                    </a:lnTo>
                    <a:lnTo>
                      <a:pt x="538" y="2390"/>
                    </a:lnTo>
                    <a:lnTo>
                      <a:pt x="518" y="2318"/>
                    </a:lnTo>
                    <a:lnTo>
                      <a:pt x="512" y="2290"/>
                    </a:lnTo>
                    <a:lnTo>
                      <a:pt x="542" y="2194"/>
                    </a:lnTo>
                    <a:lnTo>
                      <a:pt x="552" y="2224"/>
                    </a:lnTo>
                    <a:lnTo>
                      <a:pt x="578" y="2298"/>
                    </a:lnTo>
                    <a:lnTo>
                      <a:pt x="616" y="2404"/>
                    </a:lnTo>
                    <a:lnTo>
                      <a:pt x="640" y="2464"/>
                    </a:lnTo>
                    <a:lnTo>
                      <a:pt x="664" y="2524"/>
                    </a:lnTo>
                    <a:lnTo>
                      <a:pt x="692" y="2584"/>
                    </a:lnTo>
                    <a:lnTo>
                      <a:pt x="720" y="2640"/>
                    </a:lnTo>
                    <a:lnTo>
                      <a:pt x="748" y="2692"/>
                    </a:lnTo>
                    <a:lnTo>
                      <a:pt x="776" y="2738"/>
                    </a:lnTo>
                    <a:lnTo>
                      <a:pt x="790" y="2758"/>
                    </a:lnTo>
                    <a:lnTo>
                      <a:pt x="804" y="2776"/>
                    </a:lnTo>
                    <a:lnTo>
                      <a:pt x="818" y="2790"/>
                    </a:lnTo>
                    <a:lnTo>
                      <a:pt x="832" y="2802"/>
                    </a:lnTo>
                    <a:lnTo>
                      <a:pt x="844" y="2810"/>
                    </a:lnTo>
                    <a:lnTo>
                      <a:pt x="858" y="2814"/>
                    </a:lnTo>
                    <a:lnTo>
                      <a:pt x="870" y="2816"/>
                    </a:lnTo>
                    <a:lnTo>
                      <a:pt x="882" y="2814"/>
                    </a:lnTo>
                    <a:lnTo>
                      <a:pt x="894" y="2806"/>
                    </a:lnTo>
                    <a:lnTo>
                      <a:pt x="902" y="2796"/>
                    </a:lnTo>
                    <a:lnTo>
                      <a:pt x="910" y="2784"/>
                    </a:lnTo>
                    <a:lnTo>
                      <a:pt x="916" y="2770"/>
                    </a:lnTo>
                    <a:lnTo>
                      <a:pt x="922" y="2752"/>
                    </a:lnTo>
                    <a:lnTo>
                      <a:pt x="924" y="2732"/>
                    </a:lnTo>
                    <a:lnTo>
                      <a:pt x="926" y="2710"/>
                    </a:lnTo>
                    <a:lnTo>
                      <a:pt x="928" y="2686"/>
                    </a:lnTo>
                    <a:lnTo>
                      <a:pt x="926" y="2634"/>
                    </a:lnTo>
                    <a:lnTo>
                      <a:pt x="922" y="2576"/>
                    </a:lnTo>
                    <a:lnTo>
                      <a:pt x="914" y="2516"/>
                    </a:lnTo>
                    <a:lnTo>
                      <a:pt x="904" y="2456"/>
                    </a:lnTo>
                    <a:lnTo>
                      <a:pt x="894" y="2396"/>
                    </a:lnTo>
                    <a:lnTo>
                      <a:pt x="882" y="2338"/>
                    </a:lnTo>
                    <a:lnTo>
                      <a:pt x="858" y="2236"/>
                    </a:lnTo>
                    <a:lnTo>
                      <a:pt x="840" y="2164"/>
                    </a:lnTo>
                    <a:lnTo>
                      <a:pt x="832" y="2136"/>
                    </a:lnTo>
                    <a:lnTo>
                      <a:pt x="924" y="2064"/>
                    </a:lnTo>
                    <a:lnTo>
                      <a:pt x="932" y="2094"/>
                    </a:lnTo>
                    <a:lnTo>
                      <a:pt x="958" y="2178"/>
                    </a:lnTo>
                    <a:lnTo>
                      <a:pt x="976" y="2232"/>
                    </a:lnTo>
                    <a:lnTo>
                      <a:pt x="998" y="2290"/>
                    </a:lnTo>
                    <a:lnTo>
                      <a:pt x="1022" y="2352"/>
                    </a:lnTo>
                    <a:lnTo>
                      <a:pt x="1048" y="2414"/>
                    </a:lnTo>
                    <a:lnTo>
                      <a:pt x="1076" y="2474"/>
                    </a:lnTo>
                    <a:lnTo>
                      <a:pt x="1106" y="2530"/>
                    </a:lnTo>
                    <a:lnTo>
                      <a:pt x="1122" y="2554"/>
                    </a:lnTo>
                    <a:lnTo>
                      <a:pt x="1138" y="2578"/>
                    </a:lnTo>
                    <a:lnTo>
                      <a:pt x="1156" y="2598"/>
                    </a:lnTo>
                    <a:lnTo>
                      <a:pt x="1172" y="2616"/>
                    </a:lnTo>
                    <a:lnTo>
                      <a:pt x="1188" y="2630"/>
                    </a:lnTo>
                    <a:lnTo>
                      <a:pt x="1206" y="2642"/>
                    </a:lnTo>
                    <a:lnTo>
                      <a:pt x="1222" y="2650"/>
                    </a:lnTo>
                    <a:lnTo>
                      <a:pt x="1240" y="2652"/>
                    </a:lnTo>
                    <a:lnTo>
                      <a:pt x="1256" y="2652"/>
                    </a:lnTo>
                    <a:lnTo>
                      <a:pt x="1274" y="2646"/>
                    </a:lnTo>
                    <a:lnTo>
                      <a:pt x="1290" y="2636"/>
                    </a:lnTo>
                    <a:lnTo>
                      <a:pt x="1308" y="2620"/>
                    </a:lnTo>
                    <a:lnTo>
                      <a:pt x="1324" y="2602"/>
                    </a:lnTo>
                    <a:lnTo>
                      <a:pt x="1336" y="2582"/>
                    </a:lnTo>
                    <a:lnTo>
                      <a:pt x="1346" y="2560"/>
                    </a:lnTo>
                    <a:lnTo>
                      <a:pt x="1356" y="2536"/>
                    </a:lnTo>
                    <a:lnTo>
                      <a:pt x="1362" y="2512"/>
                    </a:lnTo>
                    <a:lnTo>
                      <a:pt x="1366" y="2486"/>
                    </a:lnTo>
                    <a:lnTo>
                      <a:pt x="1368" y="2460"/>
                    </a:lnTo>
                    <a:lnTo>
                      <a:pt x="1370" y="2434"/>
                    </a:lnTo>
                    <a:lnTo>
                      <a:pt x="1370" y="2406"/>
                    </a:lnTo>
                    <a:lnTo>
                      <a:pt x="1368" y="2378"/>
                    </a:lnTo>
                    <a:lnTo>
                      <a:pt x="1360" y="2322"/>
                    </a:lnTo>
                    <a:lnTo>
                      <a:pt x="1348" y="2266"/>
                    </a:lnTo>
                    <a:lnTo>
                      <a:pt x="1332" y="2210"/>
                    </a:lnTo>
                    <a:lnTo>
                      <a:pt x="1316" y="2158"/>
                    </a:lnTo>
                    <a:lnTo>
                      <a:pt x="1296" y="2108"/>
                    </a:lnTo>
                    <a:lnTo>
                      <a:pt x="1278" y="2064"/>
                    </a:lnTo>
                    <a:lnTo>
                      <a:pt x="1262" y="2024"/>
                    </a:lnTo>
                    <a:lnTo>
                      <a:pt x="1234" y="1968"/>
                    </a:lnTo>
                    <a:lnTo>
                      <a:pt x="1222" y="1946"/>
                    </a:lnTo>
                    <a:lnTo>
                      <a:pt x="1288" y="1838"/>
                    </a:lnTo>
                    <a:lnTo>
                      <a:pt x="1298" y="1870"/>
                    </a:lnTo>
                    <a:lnTo>
                      <a:pt x="1326" y="1954"/>
                    </a:lnTo>
                    <a:lnTo>
                      <a:pt x="1344" y="2008"/>
                    </a:lnTo>
                    <a:lnTo>
                      <a:pt x="1366" y="2068"/>
                    </a:lnTo>
                    <a:lnTo>
                      <a:pt x="1390" y="2132"/>
                    </a:lnTo>
                    <a:lnTo>
                      <a:pt x="1418" y="2196"/>
                    </a:lnTo>
                    <a:lnTo>
                      <a:pt x="1448" y="2258"/>
                    </a:lnTo>
                    <a:lnTo>
                      <a:pt x="1478" y="2316"/>
                    </a:lnTo>
                    <a:lnTo>
                      <a:pt x="1494" y="2342"/>
                    </a:lnTo>
                    <a:lnTo>
                      <a:pt x="1510" y="2368"/>
                    </a:lnTo>
                    <a:lnTo>
                      <a:pt x="1526" y="2390"/>
                    </a:lnTo>
                    <a:lnTo>
                      <a:pt x="1542" y="2410"/>
                    </a:lnTo>
                    <a:lnTo>
                      <a:pt x="1560" y="2428"/>
                    </a:lnTo>
                    <a:lnTo>
                      <a:pt x="1576" y="2442"/>
                    </a:lnTo>
                    <a:lnTo>
                      <a:pt x="1592" y="2452"/>
                    </a:lnTo>
                    <a:lnTo>
                      <a:pt x="1610" y="2460"/>
                    </a:lnTo>
                    <a:lnTo>
                      <a:pt x="1626" y="2462"/>
                    </a:lnTo>
                    <a:lnTo>
                      <a:pt x="1642" y="2460"/>
                    </a:lnTo>
                    <a:lnTo>
                      <a:pt x="1658" y="2454"/>
                    </a:lnTo>
                    <a:lnTo>
                      <a:pt x="1674" y="2442"/>
                    </a:lnTo>
                    <a:lnTo>
                      <a:pt x="1690" y="2428"/>
                    </a:lnTo>
                    <a:lnTo>
                      <a:pt x="1700" y="2410"/>
                    </a:lnTo>
                    <a:lnTo>
                      <a:pt x="1710" y="2390"/>
                    </a:lnTo>
                    <a:lnTo>
                      <a:pt x="1716" y="2366"/>
                    </a:lnTo>
                    <a:lnTo>
                      <a:pt x="1720" y="2342"/>
                    </a:lnTo>
                    <a:lnTo>
                      <a:pt x="1722" y="2314"/>
                    </a:lnTo>
                    <a:lnTo>
                      <a:pt x="1724" y="2286"/>
                    </a:lnTo>
                    <a:lnTo>
                      <a:pt x="1722" y="2256"/>
                    </a:lnTo>
                    <a:lnTo>
                      <a:pt x="1718" y="2224"/>
                    </a:lnTo>
                    <a:lnTo>
                      <a:pt x="1712" y="2192"/>
                    </a:lnTo>
                    <a:lnTo>
                      <a:pt x="1698" y="2124"/>
                    </a:lnTo>
                    <a:lnTo>
                      <a:pt x="1680" y="2056"/>
                    </a:lnTo>
                    <a:lnTo>
                      <a:pt x="1658" y="1988"/>
                    </a:lnTo>
                    <a:lnTo>
                      <a:pt x="1634" y="1920"/>
                    </a:lnTo>
                    <a:lnTo>
                      <a:pt x="1610" y="1856"/>
                    </a:lnTo>
                    <a:lnTo>
                      <a:pt x="1586" y="1798"/>
                    </a:lnTo>
                    <a:lnTo>
                      <a:pt x="1564" y="1746"/>
                    </a:lnTo>
                    <a:lnTo>
                      <a:pt x="1528" y="1670"/>
                    </a:lnTo>
                    <a:lnTo>
                      <a:pt x="1514" y="1642"/>
                    </a:lnTo>
                    <a:lnTo>
                      <a:pt x="1506" y="1432"/>
                    </a:lnTo>
                    <a:lnTo>
                      <a:pt x="1524" y="1470"/>
                    </a:lnTo>
                    <a:lnTo>
                      <a:pt x="1572" y="1572"/>
                    </a:lnTo>
                    <a:lnTo>
                      <a:pt x="1642" y="1712"/>
                    </a:lnTo>
                    <a:lnTo>
                      <a:pt x="1682" y="1790"/>
                    </a:lnTo>
                    <a:lnTo>
                      <a:pt x="1726" y="1870"/>
                    </a:lnTo>
                    <a:lnTo>
                      <a:pt x="1770" y="1948"/>
                    </a:lnTo>
                    <a:lnTo>
                      <a:pt x="1814" y="2020"/>
                    </a:lnTo>
                    <a:lnTo>
                      <a:pt x="1858" y="2086"/>
                    </a:lnTo>
                    <a:lnTo>
                      <a:pt x="1878" y="2116"/>
                    </a:lnTo>
                    <a:lnTo>
                      <a:pt x="1900" y="2142"/>
                    </a:lnTo>
                    <a:lnTo>
                      <a:pt x="1920" y="2166"/>
                    </a:lnTo>
                    <a:lnTo>
                      <a:pt x="1938" y="2184"/>
                    </a:lnTo>
                    <a:lnTo>
                      <a:pt x="1956" y="2200"/>
                    </a:lnTo>
                    <a:lnTo>
                      <a:pt x="1974" y="2212"/>
                    </a:lnTo>
                    <a:lnTo>
                      <a:pt x="1990" y="2218"/>
                    </a:lnTo>
                    <a:lnTo>
                      <a:pt x="1996" y="2220"/>
                    </a:lnTo>
                    <a:lnTo>
                      <a:pt x="2004" y="2220"/>
                    </a:lnTo>
                    <a:lnTo>
                      <a:pt x="2010" y="2220"/>
                    </a:lnTo>
                    <a:lnTo>
                      <a:pt x="2016" y="2216"/>
                    </a:lnTo>
                    <a:lnTo>
                      <a:pt x="2022" y="2212"/>
                    </a:lnTo>
                    <a:lnTo>
                      <a:pt x="2028" y="2206"/>
                    </a:lnTo>
                    <a:lnTo>
                      <a:pt x="2038" y="2194"/>
                    </a:lnTo>
                    <a:lnTo>
                      <a:pt x="2048" y="2178"/>
                    </a:lnTo>
                    <a:lnTo>
                      <a:pt x="2056" y="2162"/>
                    </a:lnTo>
                    <a:lnTo>
                      <a:pt x="2064" y="2144"/>
                    </a:lnTo>
                    <a:lnTo>
                      <a:pt x="2070" y="2126"/>
                    </a:lnTo>
                    <a:lnTo>
                      <a:pt x="2076" y="2104"/>
                    </a:lnTo>
                    <a:lnTo>
                      <a:pt x="2080" y="2082"/>
                    </a:lnTo>
                    <a:lnTo>
                      <a:pt x="2084" y="2058"/>
                    </a:lnTo>
                    <a:lnTo>
                      <a:pt x="2086" y="2032"/>
                    </a:lnTo>
                    <a:lnTo>
                      <a:pt x="2088" y="2006"/>
                    </a:lnTo>
                    <a:lnTo>
                      <a:pt x="2088" y="1976"/>
                    </a:lnTo>
                    <a:lnTo>
                      <a:pt x="2086" y="1946"/>
                    </a:lnTo>
                    <a:lnTo>
                      <a:pt x="2082" y="1914"/>
                    </a:lnTo>
                    <a:lnTo>
                      <a:pt x="2078" y="1882"/>
                    </a:lnTo>
                    <a:lnTo>
                      <a:pt x="2070" y="1848"/>
                    </a:lnTo>
                    <a:lnTo>
                      <a:pt x="2062" y="1810"/>
                    </a:lnTo>
                    <a:lnTo>
                      <a:pt x="2052" y="1774"/>
                    </a:lnTo>
                    <a:lnTo>
                      <a:pt x="2040" y="1734"/>
                    </a:lnTo>
                    <a:lnTo>
                      <a:pt x="2026" y="1694"/>
                    </a:lnTo>
                    <a:lnTo>
                      <a:pt x="2010" y="1652"/>
                    </a:lnTo>
                    <a:lnTo>
                      <a:pt x="1994" y="1608"/>
                    </a:lnTo>
                    <a:lnTo>
                      <a:pt x="1974" y="1562"/>
                    </a:lnTo>
                    <a:lnTo>
                      <a:pt x="1952" y="1516"/>
                    </a:lnTo>
                    <a:lnTo>
                      <a:pt x="1926" y="1468"/>
                    </a:lnTo>
                    <a:lnTo>
                      <a:pt x="1900" y="1418"/>
                    </a:lnTo>
                    <a:lnTo>
                      <a:pt x="1872" y="1366"/>
                    </a:lnTo>
                    <a:lnTo>
                      <a:pt x="1840" y="1314"/>
                    </a:lnTo>
                    <a:lnTo>
                      <a:pt x="1806" y="1260"/>
                    </a:lnTo>
                    <a:lnTo>
                      <a:pt x="1768" y="1204"/>
                    </a:lnTo>
                    <a:lnTo>
                      <a:pt x="1730" y="1148"/>
                    </a:lnTo>
                    <a:lnTo>
                      <a:pt x="1688" y="1090"/>
                    </a:lnTo>
                    <a:lnTo>
                      <a:pt x="1642" y="1030"/>
                    </a:lnTo>
                    <a:lnTo>
                      <a:pt x="1600" y="820"/>
                    </a:lnTo>
                    <a:lnTo>
                      <a:pt x="1680" y="926"/>
                    </a:lnTo>
                    <a:lnTo>
                      <a:pt x="1764" y="1042"/>
                    </a:lnTo>
                    <a:lnTo>
                      <a:pt x="1866" y="1188"/>
                    </a:lnTo>
                    <a:lnTo>
                      <a:pt x="1922" y="1270"/>
                    </a:lnTo>
                    <a:lnTo>
                      <a:pt x="1978" y="1354"/>
                    </a:lnTo>
                    <a:lnTo>
                      <a:pt x="2032" y="1440"/>
                    </a:lnTo>
                    <a:lnTo>
                      <a:pt x="2086" y="1526"/>
                    </a:lnTo>
                    <a:lnTo>
                      <a:pt x="2136" y="1614"/>
                    </a:lnTo>
                    <a:lnTo>
                      <a:pt x="2184" y="1698"/>
                    </a:lnTo>
                    <a:lnTo>
                      <a:pt x="2224" y="1780"/>
                    </a:lnTo>
                    <a:lnTo>
                      <a:pt x="2260" y="1858"/>
                    </a:lnTo>
                    <a:lnTo>
                      <a:pt x="2276" y="1894"/>
                    </a:lnTo>
                    <a:lnTo>
                      <a:pt x="2290" y="1924"/>
                    </a:lnTo>
                    <a:lnTo>
                      <a:pt x="2304" y="1952"/>
                    </a:lnTo>
                    <a:lnTo>
                      <a:pt x="2318" y="1974"/>
                    </a:lnTo>
                    <a:lnTo>
                      <a:pt x="2332" y="1992"/>
                    </a:lnTo>
                    <a:lnTo>
                      <a:pt x="2344" y="2006"/>
                    </a:lnTo>
                    <a:lnTo>
                      <a:pt x="2356" y="2018"/>
                    </a:lnTo>
                    <a:lnTo>
                      <a:pt x="2368" y="2024"/>
                    </a:lnTo>
                    <a:lnTo>
                      <a:pt x="2380" y="2028"/>
                    </a:lnTo>
                    <a:lnTo>
                      <a:pt x="2390" y="2030"/>
                    </a:lnTo>
                    <a:lnTo>
                      <a:pt x="2400" y="2028"/>
                    </a:lnTo>
                    <a:lnTo>
                      <a:pt x="2410" y="2024"/>
                    </a:lnTo>
                    <a:lnTo>
                      <a:pt x="2418" y="2016"/>
                    </a:lnTo>
                    <a:lnTo>
                      <a:pt x="2426" y="2008"/>
                    </a:lnTo>
                    <a:lnTo>
                      <a:pt x="2434" y="1996"/>
                    </a:lnTo>
                    <a:lnTo>
                      <a:pt x="2440" y="1984"/>
                    </a:lnTo>
                    <a:lnTo>
                      <a:pt x="2452" y="1952"/>
                    </a:lnTo>
                    <a:lnTo>
                      <a:pt x="2462" y="1916"/>
                    </a:lnTo>
                    <a:lnTo>
                      <a:pt x="2468" y="1876"/>
                    </a:lnTo>
                    <a:lnTo>
                      <a:pt x="2472" y="1834"/>
                    </a:lnTo>
                    <a:lnTo>
                      <a:pt x="2474" y="1792"/>
                    </a:lnTo>
                    <a:lnTo>
                      <a:pt x="2474" y="1750"/>
                    </a:lnTo>
                    <a:lnTo>
                      <a:pt x="2470" y="1710"/>
                    </a:lnTo>
                    <a:lnTo>
                      <a:pt x="2464" y="1676"/>
                    </a:lnTo>
                    <a:lnTo>
                      <a:pt x="2458" y="1658"/>
                    </a:lnTo>
                    <a:lnTo>
                      <a:pt x="2450" y="1636"/>
                    </a:lnTo>
                    <a:lnTo>
                      <a:pt x="2428" y="1586"/>
                    </a:lnTo>
                    <a:lnTo>
                      <a:pt x="2400" y="1526"/>
                    </a:lnTo>
                    <a:lnTo>
                      <a:pt x="2364" y="1458"/>
                    </a:lnTo>
                    <a:lnTo>
                      <a:pt x="2322" y="1384"/>
                    </a:lnTo>
                    <a:lnTo>
                      <a:pt x="2278" y="1306"/>
                    </a:lnTo>
                    <a:lnTo>
                      <a:pt x="2184" y="1146"/>
                    </a:lnTo>
                    <a:lnTo>
                      <a:pt x="2092" y="996"/>
                    </a:lnTo>
                    <a:lnTo>
                      <a:pt x="2012" y="870"/>
                    </a:lnTo>
                    <a:lnTo>
                      <a:pt x="1936" y="748"/>
                    </a:lnTo>
                    <a:lnTo>
                      <a:pt x="1886" y="668"/>
                    </a:lnTo>
                    <a:lnTo>
                      <a:pt x="2014" y="652"/>
                    </a:lnTo>
                    <a:lnTo>
                      <a:pt x="2042" y="704"/>
                    </a:lnTo>
                    <a:lnTo>
                      <a:pt x="2118" y="842"/>
                    </a:lnTo>
                    <a:lnTo>
                      <a:pt x="2170" y="934"/>
                    </a:lnTo>
                    <a:lnTo>
                      <a:pt x="2228" y="1034"/>
                    </a:lnTo>
                    <a:lnTo>
                      <a:pt x="2292" y="1140"/>
                    </a:lnTo>
                    <a:lnTo>
                      <a:pt x="2358" y="1248"/>
                    </a:lnTo>
                    <a:lnTo>
                      <a:pt x="2428" y="1354"/>
                    </a:lnTo>
                    <a:lnTo>
                      <a:pt x="2498" y="1454"/>
                    </a:lnTo>
                    <a:lnTo>
                      <a:pt x="2534" y="1500"/>
                    </a:lnTo>
                    <a:lnTo>
                      <a:pt x="2568" y="1544"/>
                    </a:lnTo>
                    <a:lnTo>
                      <a:pt x="2602" y="1584"/>
                    </a:lnTo>
                    <a:lnTo>
                      <a:pt x="2634" y="1620"/>
                    </a:lnTo>
                    <a:lnTo>
                      <a:pt x="2666" y="1652"/>
                    </a:lnTo>
                    <a:lnTo>
                      <a:pt x="2696" y="1678"/>
                    </a:lnTo>
                    <a:lnTo>
                      <a:pt x="2724" y="1700"/>
                    </a:lnTo>
                    <a:lnTo>
                      <a:pt x="2752" y="1714"/>
                    </a:lnTo>
                    <a:lnTo>
                      <a:pt x="2764" y="1720"/>
                    </a:lnTo>
                    <a:lnTo>
                      <a:pt x="2776" y="1724"/>
                    </a:lnTo>
                    <a:lnTo>
                      <a:pt x="2788" y="1726"/>
                    </a:lnTo>
                    <a:lnTo>
                      <a:pt x="2800" y="1726"/>
                    </a:lnTo>
                    <a:lnTo>
                      <a:pt x="2810" y="1724"/>
                    </a:lnTo>
                    <a:lnTo>
                      <a:pt x="2820" y="1720"/>
                    </a:lnTo>
                    <a:lnTo>
                      <a:pt x="2830" y="1714"/>
                    </a:lnTo>
                    <a:lnTo>
                      <a:pt x="2838" y="1708"/>
                    </a:lnTo>
                    <a:lnTo>
                      <a:pt x="2846" y="1698"/>
                    </a:lnTo>
                    <a:lnTo>
                      <a:pt x="2852" y="1688"/>
                    </a:lnTo>
                    <a:lnTo>
                      <a:pt x="2858" y="1676"/>
                    </a:lnTo>
                    <a:lnTo>
                      <a:pt x="2862" y="1664"/>
                    </a:lnTo>
                    <a:lnTo>
                      <a:pt x="2864" y="1650"/>
                    </a:lnTo>
                    <a:lnTo>
                      <a:pt x="2866" y="1636"/>
                    </a:lnTo>
                    <a:lnTo>
                      <a:pt x="2864" y="1602"/>
                    </a:lnTo>
                    <a:lnTo>
                      <a:pt x="2858" y="1566"/>
                    </a:lnTo>
                    <a:lnTo>
                      <a:pt x="2850" y="1528"/>
                    </a:lnTo>
                    <a:lnTo>
                      <a:pt x="2836" y="1486"/>
                    </a:lnTo>
                    <a:lnTo>
                      <a:pt x="2820" y="1440"/>
                    </a:lnTo>
                    <a:lnTo>
                      <a:pt x="2800" y="1394"/>
                    </a:lnTo>
                    <a:lnTo>
                      <a:pt x="2778" y="1344"/>
                    </a:lnTo>
                    <a:lnTo>
                      <a:pt x="2752" y="1294"/>
                    </a:lnTo>
                    <a:lnTo>
                      <a:pt x="2726" y="1242"/>
                    </a:lnTo>
                    <a:lnTo>
                      <a:pt x="2666" y="1138"/>
                    </a:lnTo>
                    <a:lnTo>
                      <a:pt x="2602" y="1032"/>
                    </a:lnTo>
                    <a:lnTo>
                      <a:pt x="2536" y="928"/>
                    </a:lnTo>
                    <a:lnTo>
                      <a:pt x="2470" y="828"/>
                    </a:lnTo>
                    <a:lnTo>
                      <a:pt x="2408" y="736"/>
                    </a:lnTo>
                    <a:lnTo>
                      <a:pt x="2350" y="656"/>
                    </a:lnTo>
                    <a:lnTo>
                      <a:pt x="2264" y="536"/>
                    </a:lnTo>
                    <a:lnTo>
                      <a:pt x="2230" y="492"/>
                    </a:lnTo>
                    <a:lnTo>
                      <a:pt x="2368" y="440"/>
                    </a:lnTo>
                    <a:lnTo>
                      <a:pt x="2396" y="488"/>
                    </a:lnTo>
                    <a:lnTo>
                      <a:pt x="2472" y="616"/>
                    </a:lnTo>
                    <a:lnTo>
                      <a:pt x="2522" y="700"/>
                    </a:lnTo>
                    <a:lnTo>
                      <a:pt x="2580" y="794"/>
                    </a:lnTo>
                    <a:lnTo>
                      <a:pt x="2644" y="892"/>
                    </a:lnTo>
                    <a:lnTo>
                      <a:pt x="2712" y="994"/>
                    </a:lnTo>
                    <a:lnTo>
                      <a:pt x="2780" y="1092"/>
                    </a:lnTo>
                    <a:lnTo>
                      <a:pt x="2850" y="1186"/>
                    </a:lnTo>
                    <a:lnTo>
                      <a:pt x="2886" y="1230"/>
                    </a:lnTo>
                    <a:lnTo>
                      <a:pt x="2920" y="1270"/>
                    </a:lnTo>
                    <a:lnTo>
                      <a:pt x="2954" y="1308"/>
                    </a:lnTo>
                    <a:lnTo>
                      <a:pt x="2986" y="1342"/>
                    </a:lnTo>
                    <a:lnTo>
                      <a:pt x="3018" y="1374"/>
                    </a:lnTo>
                    <a:lnTo>
                      <a:pt x="3048" y="1400"/>
                    </a:lnTo>
                    <a:lnTo>
                      <a:pt x="3076" y="1420"/>
                    </a:lnTo>
                    <a:lnTo>
                      <a:pt x="3104" y="1436"/>
                    </a:lnTo>
                    <a:lnTo>
                      <a:pt x="3116" y="1442"/>
                    </a:lnTo>
                    <a:lnTo>
                      <a:pt x="3128" y="1446"/>
                    </a:lnTo>
                    <a:lnTo>
                      <a:pt x="3140" y="1448"/>
                    </a:lnTo>
                    <a:lnTo>
                      <a:pt x="3152" y="1450"/>
                    </a:lnTo>
                    <a:lnTo>
                      <a:pt x="3162" y="1448"/>
                    </a:lnTo>
                    <a:lnTo>
                      <a:pt x="3172" y="1446"/>
                    </a:lnTo>
                    <a:lnTo>
                      <a:pt x="3182" y="1442"/>
                    </a:lnTo>
                    <a:lnTo>
                      <a:pt x="3190" y="1436"/>
                    </a:lnTo>
                    <a:lnTo>
                      <a:pt x="3198" y="1428"/>
                    </a:lnTo>
                    <a:lnTo>
                      <a:pt x="3206" y="1420"/>
                    </a:lnTo>
                    <a:lnTo>
                      <a:pt x="3210" y="1410"/>
                    </a:lnTo>
                    <a:lnTo>
                      <a:pt x="3214" y="1398"/>
                    </a:lnTo>
                    <a:lnTo>
                      <a:pt x="3218" y="1386"/>
                    </a:lnTo>
                    <a:lnTo>
                      <a:pt x="3220" y="1374"/>
                    </a:lnTo>
                    <a:lnTo>
                      <a:pt x="3220" y="1344"/>
                    </a:lnTo>
                    <a:lnTo>
                      <a:pt x="3216" y="1310"/>
                    </a:lnTo>
                    <a:lnTo>
                      <a:pt x="3208" y="1274"/>
                    </a:lnTo>
                    <a:lnTo>
                      <a:pt x="3196" y="1234"/>
                    </a:lnTo>
                    <a:lnTo>
                      <a:pt x="3182" y="1192"/>
                    </a:lnTo>
                    <a:lnTo>
                      <a:pt x="3164" y="1146"/>
                    </a:lnTo>
                    <a:lnTo>
                      <a:pt x="3144" y="1100"/>
                    </a:lnTo>
                    <a:lnTo>
                      <a:pt x="3122" y="1050"/>
                    </a:lnTo>
                    <a:lnTo>
                      <a:pt x="3096" y="1000"/>
                    </a:lnTo>
                    <a:lnTo>
                      <a:pt x="3042" y="898"/>
                    </a:lnTo>
                    <a:lnTo>
                      <a:pt x="2984" y="796"/>
                    </a:lnTo>
                    <a:lnTo>
                      <a:pt x="2924" y="694"/>
                    </a:lnTo>
                    <a:lnTo>
                      <a:pt x="2864" y="596"/>
                    </a:lnTo>
                    <a:lnTo>
                      <a:pt x="2806" y="506"/>
                    </a:lnTo>
                    <a:lnTo>
                      <a:pt x="2754" y="428"/>
                    </a:lnTo>
                    <a:lnTo>
                      <a:pt x="2674" y="310"/>
                    </a:lnTo>
                    <a:lnTo>
                      <a:pt x="2642" y="266"/>
                    </a:lnTo>
                    <a:lnTo>
                      <a:pt x="2804" y="212"/>
                    </a:lnTo>
                    <a:lnTo>
                      <a:pt x="2820" y="254"/>
                    </a:lnTo>
                    <a:lnTo>
                      <a:pt x="2840" y="300"/>
                    </a:lnTo>
                    <a:lnTo>
                      <a:pt x="2868" y="362"/>
                    </a:lnTo>
                    <a:lnTo>
                      <a:pt x="2902" y="434"/>
                    </a:lnTo>
                    <a:lnTo>
                      <a:pt x="2942" y="514"/>
                    </a:lnTo>
                    <a:lnTo>
                      <a:pt x="2988" y="600"/>
                    </a:lnTo>
                    <a:lnTo>
                      <a:pt x="3038" y="686"/>
                    </a:lnTo>
                    <a:lnTo>
                      <a:pt x="3066" y="730"/>
                    </a:lnTo>
                    <a:lnTo>
                      <a:pt x="3094" y="772"/>
                    </a:lnTo>
                    <a:lnTo>
                      <a:pt x="3124" y="814"/>
                    </a:lnTo>
                    <a:lnTo>
                      <a:pt x="3156" y="856"/>
                    </a:lnTo>
                    <a:lnTo>
                      <a:pt x="3188" y="894"/>
                    </a:lnTo>
                    <a:lnTo>
                      <a:pt x="3220" y="932"/>
                    </a:lnTo>
                    <a:lnTo>
                      <a:pt x="3254" y="966"/>
                    </a:lnTo>
                    <a:lnTo>
                      <a:pt x="3288" y="998"/>
                    </a:lnTo>
                    <a:lnTo>
                      <a:pt x="3324" y="1026"/>
                    </a:lnTo>
                    <a:lnTo>
                      <a:pt x="3360" y="1050"/>
                    </a:lnTo>
                    <a:lnTo>
                      <a:pt x="3396" y="1072"/>
                    </a:lnTo>
                    <a:lnTo>
                      <a:pt x="3434" y="1088"/>
                    </a:lnTo>
                    <a:lnTo>
                      <a:pt x="3452" y="1094"/>
                    </a:lnTo>
                    <a:lnTo>
                      <a:pt x="3472" y="1100"/>
                    </a:lnTo>
                    <a:lnTo>
                      <a:pt x="3490" y="1104"/>
                    </a:lnTo>
                    <a:lnTo>
                      <a:pt x="3510" y="1108"/>
                    </a:lnTo>
                    <a:lnTo>
                      <a:pt x="3528" y="1110"/>
                    </a:lnTo>
                    <a:lnTo>
                      <a:pt x="3548" y="1110"/>
                    </a:lnTo>
                    <a:lnTo>
                      <a:pt x="3568" y="1108"/>
                    </a:lnTo>
                    <a:lnTo>
                      <a:pt x="3588" y="1106"/>
                    </a:lnTo>
                    <a:lnTo>
                      <a:pt x="3590" y="1104"/>
                    </a:lnTo>
                    <a:lnTo>
                      <a:pt x="3594" y="1100"/>
                    </a:lnTo>
                    <a:lnTo>
                      <a:pt x="3600" y="1090"/>
                    </a:lnTo>
                    <a:lnTo>
                      <a:pt x="3606" y="1076"/>
                    </a:lnTo>
                    <a:lnTo>
                      <a:pt x="3610" y="1056"/>
                    </a:lnTo>
                    <a:lnTo>
                      <a:pt x="3610" y="1042"/>
                    </a:lnTo>
                    <a:lnTo>
                      <a:pt x="3610" y="1028"/>
                    </a:lnTo>
                    <a:lnTo>
                      <a:pt x="3608" y="1010"/>
                    </a:lnTo>
                    <a:lnTo>
                      <a:pt x="3606" y="990"/>
                    </a:lnTo>
                    <a:lnTo>
                      <a:pt x="3600" y="968"/>
                    </a:lnTo>
                    <a:lnTo>
                      <a:pt x="3594" y="944"/>
                    </a:lnTo>
                    <a:lnTo>
                      <a:pt x="3586" y="916"/>
                    </a:lnTo>
                    <a:lnTo>
                      <a:pt x="3574" y="886"/>
                    </a:lnTo>
                    <a:lnTo>
                      <a:pt x="3560" y="854"/>
                    </a:lnTo>
                    <a:lnTo>
                      <a:pt x="3544" y="816"/>
                    </a:lnTo>
                    <a:lnTo>
                      <a:pt x="3524" y="778"/>
                    </a:lnTo>
                    <a:lnTo>
                      <a:pt x="3502" y="734"/>
                    </a:lnTo>
                    <a:lnTo>
                      <a:pt x="3476" y="688"/>
                    </a:lnTo>
                    <a:lnTo>
                      <a:pt x="3446" y="638"/>
                    </a:lnTo>
                    <a:lnTo>
                      <a:pt x="3412" y="582"/>
                    </a:lnTo>
                    <a:lnTo>
                      <a:pt x="3374" y="524"/>
                    </a:lnTo>
                    <a:lnTo>
                      <a:pt x="3334" y="462"/>
                    </a:lnTo>
                    <a:lnTo>
                      <a:pt x="3288" y="396"/>
                    </a:lnTo>
                    <a:lnTo>
                      <a:pt x="3238" y="326"/>
                    </a:lnTo>
                    <a:lnTo>
                      <a:pt x="3182" y="250"/>
                    </a:lnTo>
                    <a:lnTo>
                      <a:pt x="3122" y="170"/>
                    </a:lnTo>
                    <a:lnTo>
                      <a:pt x="3056" y="86"/>
                    </a:lnTo>
                    <a:lnTo>
                      <a:pt x="3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96" name="Freeform 87"/>
              <p:cNvSpPr>
                <a:spLocks/>
              </p:cNvSpPr>
              <p:nvPr userDrawn="1"/>
            </p:nvSpPr>
            <p:spPr bwMode="auto">
              <a:xfrm>
                <a:off x="7136" y="-1747"/>
                <a:ext cx="4281" cy="2901"/>
              </a:xfrm>
              <a:custGeom>
                <a:avLst/>
                <a:gdLst>
                  <a:gd name="T0" fmla="*/ 4476 w 4266"/>
                  <a:gd name="T1" fmla="*/ 997 h 2890"/>
                  <a:gd name="T2" fmla="*/ 4572 w 4266"/>
                  <a:gd name="T3" fmla="*/ 1624 h 2890"/>
                  <a:gd name="T4" fmla="*/ 4437 w 4266"/>
                  <a:gd name="T5" fmla="*/ 1598 h 2890"/>
                  <a:gd name="T6" fmla="*/ 3973 w 4266"/>
                  <a:gd name="T7" fmla="*/ 1590 h 2890"/>
                  <a:gd name="T8" fmla="*/ 3727 w 4266"/>
                  <a:gd name="T9" fmla="*/ 1719 h 2890"/>
                  <a:gd name="T10" fmla="*/ 3514 w 4266"/>
                  <a:gd name="T11" fmla="*/ 1824 h 2890"/>
                  <a:gd name="T12" fmla="*/ 3283 w 4266"/>
                  <a:gd name="T13" fmla="*/ 1910 h 2890"/>
                  <a:gd name="T14" fmla="*/ 3054 w 4266"/>
                  <a:gd name="T15" fmla="*/ 2029 h 2890"/>
                  <a:gd name="T16" fmla="*/ 2826 w 4266"/>
                  <a:gd name="T17" fmla="*/ 2182 h 2890"/>
                  <a:gd name="T18" fmla="*/ 2564 w 4266"/>
                  <a:gd name="T19" fmla="*/ 2272 h 2890"/>
                  <a:gd name="T20" fmla="*/ 2332 w 4266"/>
                  <a:gd name="T21" fmla="*/ 2351 h 2890"/>
                  <a:gd name="T22" fmla="*/ 2147 w 4266"/>
                  <a:gd name="T23" fmla="*/ 2348 h 2890"/>
                  <a:gd name="T24" fmla="*/ 1957 w 4266"/>
                  <a:gd name="T25" fmla="*/ 2486 h 2890"/>
                  <a:gd name="T26" fmla="*/ 1780 w 4266"/>
                  <a:gd name="T27" fmla="*/ 2573 h 2890"/>
                  <a:gd name="T28" fmla="*/ 1611 w 4266"/>
                  <a:gd name="T29" fmla="*/ 2766 h 2890"/>
                  <a:gd name="T30" fmla="*/ 1360 w 4266"/>
                  <a:gd name="T31" fmla="*/ 2764 h 2890"/>
                  <a:gd name="T32" fmla="*/ 1174 w 4266"/>
                  <a:gd name="T33" fmla="*/ 3010 h 2890"/>
                  <a:gd name="T34" fmla="*/ 922 w 4266"/>
                  <a:gd name="T35" fmla="*/ 2722 h 2890"/>
                  <a:gd name="T36" fmla="*/ 739 w 4266"/>
                  <a:gd name="T37" fmla="*/ 3046 h 2890"/>
                  <a:gd name="T38" fmla="*/ 388 w 4266"/>
                  <a:gd name="T39" fmla="*/ 2799 h 2890"/>
                  <a:gd name="T40" fmla="*/ 280 w 4266"/>
                  <a:gd name="T41" fmla="*/ 3087 h 2890"/>
                  <a:gd name="T42" fmla="*/ 26 w 4266"/>
                  <a:gd name="T43" fmla="*/ 2994 h 2890"/>
                  <a:gd name="T44" fmla="*/ 186 w 4266"/>
                  <a:gd name="T45" fmla="*/ 2900 h 2890"/>
                  <a:gd name="T46" fmla="*/ 296 w 4266"/>
                  <a:gd name="T47" fmla="*/ 2553 h 2890"/>
                  <a:gd name="T48" fmla="*/ 394 w 4266"/>
                  <a:gd name="T49" fmla="*/ 2339 h 2890"/>
                  <a:gd name="T50" fmla="*/ 590 w 4266"/>
                  <a:gd name="T51" fmla="*/ 2810 h 2890"/>
                  <a:gd name="T52" fmla="*/ 806 w 4266"/>
                  <a:gd name="T53" fmla="*/ 2662 h 2890"/>
                  <a:gd name="T54" fmla="*/ 772 w 4266"/>
                  <a:gd name="T55" fmla="*/ 2198 h 2890"/>
                  <a:gd name="T56" fmla="*/ 912 w 4266"/>
                  <a:gd name="T57" fmla="*/ 2422 h 2890"/>
                  <a:gd name="T58" fmla="*/ 1134 w 4266"/>
                  <a:gd name="T59" fmla="*/ 2718 h 2890"/>
                  <a:gd name="T60" fmla="*/ 1224 w 4266"/>
                  <a:gd name="T61" fmla="*/ 2509 h 2890"/>
                  <a:gd name="T62" fmla="*/ 1204 w 4266"/>
                  <a:gd name="T63" fmla="*/ 1717 h 2890"/>
                  <a:gd name="T64" fmla="*/ 1460 w 4266"/>
                  <a:gd name="T65" fmla="*/ 2486 h 2890"/>
                  <a:gd name="T66" fmla="*/ 1614 w 4266"/>
                  <a:gd name="T67" fmla="*/ 2562 h 2890"/>
                  <a:gd name="T68" fmla="*/ 1698 w 4266"/>
                  <a:gd name="T69" fmla="*/ 2208 h 2890"/>
                  <a:gd name="T70" fmla="*/ 1647 w 4266"/>
                  <a:gd name="T71" fmla="*/ 1708 h 2890"/>
                  <a:gd name="T72" fmla="*/ 1950 w 4266"/>
                  <a:gd name="T73" fmla="*/ 2344 h 2890"/>
                  <a:gd name="T74" fmla="*/ 2060 w 4266"/>
                  <a:gd name="T75" fmla="*/ 2290 h 2890"/>
                  <a:gd name="T76" fmla="*/ 2084 w 4266"/>
                  <a:gd name="T77" fmla="*/ 1944 h 2890"/>
                  <a:gd name="T78" fmla="*/ 2082 w 4266"/>
                  <a:gd name="T79" fmla="*/ 1448 h 2890"/>
                  <a:gd name="T80" fmla="*/ 2338 w 4266"/>
                  <a:gd name="T81" fmla="*/ 2184 h 2890"/>
                  <a:gd name="T82" fmla="*/ 2458 w 4266"/>
                  <a:gd name="T83" fmla="*/ 2168 h 2890"/>
                  <a:gd name="T84" fmla="*/ 2541 w 4266"/>
                  <a:gd name="T85" fmla="*/ 1924 h 2890"/>
                  <a:gd name="T86" fmla="*/ 2431 w 4266"/>
                  <a:gd name="T87" fmla="*/ 1058 h 2890"/>
                  <a:gd name="T88" fmla="*/ 2694 w 4266"/>
                  <a:gd name="T89" fmla="*/ 1852 h 2890"/>
                  <a:gd name="T90" fmla="*/ 2875 w 4266"/>
                  <a:gd name="T91" fmla="*/ 1979 h 2890"/>
                  <a:gd name="T92" fmla="*/ 2946 w 4266"/>
                  <a:gd name="T93" fmla="*/ 1733 h 2890"/>
                  <a:gd name="T94" fmla="*/ 2855 w 4266"/>
                  <a:gd name="T95" fmla="*/ 834 h 2890"/>
                  <a:gd name="T96" fmla="*/ 3113 w 4266"/>
                  <a:gd name="T97" fmla="*/ 1561 h 2890"/>
                  <a:gd name="T98" fmla="*/ 3370 w 4266"/>
                  <a:gd name="T99" fmla="*/ 1717 h 2890"/>
                  <a:gd name="T100" fmla="*/ 3413 w 4266"/>
                  <a:gd name="T101" fmla="*/ 1440 h 2890"/>
                  <a:gd name="T102" fmla="*/ 3278 w 4266"/>
                  <a:gd name="T103" fmla="*/ 566 h 2890"/>
                  <a:gd name="T104" fmla="*/ 3554 w 4266"/>
                  <a:gd name="T105" fmla="*/ 1362 h 2890"/>
                  <a:gd name="T106" fmla="*/ 3783 w 4266"/>
                  <a:gd name="T107" fmla="*/ 1547 h 2890"/>
                  <a:gd name="T108" fmla="*/ 3885 w 4266"/>
                  <a:gd name="T109" fmla="*/ 1362 h 2890"/>
                  <a:gd name="T110" fmla="*/ 3644 w 4266"/>
                  <a:gd name="T111" fmla="*/ 468 h 2890"/>
                  <a:gd name="T112" fmla="*/ 3900 w 4266"/>
                  <a:gd name="T113" fmla="*/ 842 h 2890"/>
                  <a:gd name="T114" fmla="*/ 4327 w 4266"/>
                  <a:gd name="T115" fmla="*/ 1340 h 2890"/>
                  <a:gd name="T116" fmla="*/ 4381 w 4266"/>
                  <a:gd name="T117" fmla="*/ 1064 h 289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66" h="2890">
                    <a:moveTo>
                      <a:pt x="3916" y="0"/>
                    </a:moveTo>
                    <a:lnTo>
                      <a:pt x="3916" y="0"/>
                    </a:lnTo>
                    <a:lnTo>
                      <a:pt x="3926" y="30"/>
                    </a:lnTo>
                    <a:lnTo>
                      <a:pt x="3954" y="112"/>
                    </a:lnTo>
                    <a:lnTo>
                      <a:pt x="3996" y="238"/>
                    </a:lnTo>
                    <a:lnTo>
                      <a:pt x="4020" y="314"/>
                    </a:lnTo>
                    <a:lnTo>
                      <a:pt x="4046" y="400"/>
                    </a:lnTo>
                    <a:lnTo>
                      <a:pt x="4072" y="494"/>
                    </a:lnTo>
                    <a:lnTo>
                      <a:pt x="4098" y="592"/>
                    </a:lnTo>
                    <a:lnTo>
                      <a:pt x="4124" y="696"/>
                    </a:lnTo>
                    <a:lnTo>
                      <a:pt x="4150" y="806"/>
                    </a:lnTo>
                    <a:lnTo>
                      <a:pt x="4172" y="918"/>
                    </a:lnTo>
                    <a:lnTo>
                      <a:pt x="4192" y="1032"/>
                    </a:lnTo>
                    <a:lnTo>
                      <a:pt x="4208" y="1148"/>
                    </a:lnTo>
                    <a:lnTo>
                      <a:pt x="4222" y="1264"/>
                    </a:lnTo>
                    <a:lnTo>
                      <a:pt x="4228" y="1280"/>
                    </a:lnTo>
                    <a:lnTo>
                      <a:pt x="4240" y="1324"/>
                    </a:lnTo>
                    <a:lnTo>
                      <a:pt x="4256" y="1382"/>
                    </a:lnTo>
                    <a:lnTo>
                      <a:pt x="4262" y="1412"/>
                    </a:lnTo>
                    <a:lnTo>
                      <a:pt x="4266" y="1442"/>
                    </a:lnTo>
                    <a:lnTo>
                      <a:pt x="4266" y="1470"/>
                    </a:lnTo>
                    <a:lnTo>
                      <a:pt x="4264" y="1494"/>
                    </a:lnTo>
                    <a:lnTo>
                      <a:pt x="4262" y="1504"/>
                    </a:lnTo>
                    <a:lnTo>
                      <a:pt x="4258" y="1512"/>
                    </a:lnTo>
                    <a:lnTo>
                      <a:pt x="4254" y="1518"/>
                    </a:lnTo>
                    <a:lnTo>
                      <a:pt x="4246" y="1524"/>
                    </a:lnTo>
                    <a:lnTo>
                      <a:pt x="4240" y="1528"/>
                    </a:lnTo>
                    <a:lnTo>
                      <a:pt x="4230" y="1528"/>
                    </a:lnTo>
                    <a:lnTo>
                      <a:pt x="4218" y="1526"/>
                    </a:lnTo>
                    <a:lnTo>
                      <a:pt x="4206" y="1522"/>
                    </a:lnTo>
                    <a:lnTo>
                      <a:pt x="4192" y="1516"/>
                    </a:lnTo>
                    <a:lnTo>
                      <a:pt x="4176" y="1506"/>
                    </a:lnTo>
                    <a:lnTo>
                      <a:pt x="4158" y="1494"/>
                    </a:lnTo>
                    <a:lnTo>
                      <a:pt x="4136" y="1478"/>
                    </a:lnTo>
                    <a:lnTo>
                      <a:pt x="3980" y="1344"/>
                    </a:lnTo>
                    <a:lnTo>
                      <a:pt x="3856" y="1238"/>
                    </a:lnTo>
                    <a:lnTo>
                      <a:pt x="3750" y="1142"/>
                    </a:lnTo>
                    <a:lnTo>
                      <a:pt x="3750" y="1174"/>
                    </a:lnTo>
                    <a:lnTo>
                      <a:pt x="3748" y="1210"/>
                    </a:lnTo>
                    <a:lnTo>
                      <a:pt x="3746" y="1254"/>
                    </a:lnTo>
                    <a:lnTo>
                      <a:pt x="3740" y="1306"/>
                    </a:lnTo>
                    <a:lnTo>
                      <a:pt x="3732" y="1360"/>
                    </a:lnTo>
                    <a:lnTo>
                      <a:pt x="3720" y="1416"/>
                    </a:lnTo>
                    <a:lnTo>
                      <a:pt x="3712" y="1444"/>
                    </a:lnTo>
                    <a:lnTo>
                      <a:pt x="3704" y="1470"/>
                    </a:lnTo>
                    <a:lnTo>
                      <a:pt x="3694" y="1496"/>
                    </a:lnTo>
                    <a:lnTo>
                      <a:pt x="3682" y="1520"/>
                    </a:lnTo>
                    <a:lnTo>
                      <a:pt x="3670" y="1542"/>
                    </a:lnTo>
                    <a:lnTo>
                      <a:pt x="3656" y="1562"/>
                    </a:lnTo>
                    <a:lnTo>
                      <a:pt x="3640" y="1580"/>
                    </a:lnTo>
                    <a:lnTo>
                      <a:pt x="3622" y="1594"/>
                    </a:lnTo>
                    <a:lnTo>
                      <a:pt x="3602" y="1604"/>
                    </a:lnTo>
                    <a:lnTo>
                      <a:pt x="3580" y="1612"/>
                    </a:lnTo>
                    <a:lnTo>
                      <a:pt x="3556" y="1616"/>
                    </a:lnTo>
                    <a:lnTo>
                      <a:pt x="3532" y="1614"/>
                    </a:lnTo>
                    <a:lnTo>
                      <a:pt x="3504" y="1608"/>
                    </a:lnTo>
                    <a:lnTo>
                      <a:pt x="3474" y="1598"/>
                    </a:lnTo>
                    <a:lnTo>
                      <a:pt x="3442" y="1582"/>
                    </a:lnTo>
                    <a:lnTo>
                      <a:pt x="3408" y="1560"/>
                    </a:lnTo>
                    <a:lnTo>
                      <a:pt x="3370" y="1532"/>
                    </a:lnTo>
                    <a:lnTo>
                      <a:pt x="3330" y="1498"/>
                    </a:lnTo>
                    <a:lnTo>
                      <a:pt x="3328" y="1518"/>
                    </a:lnTo>
                    <a:lnTo>
                      <a:pt x="3324" y="1540"/>
                    </a:lnTo>
                    <a:lnTo>
                      <a:pt x="3318" y="1570"/>
                    </a:lnTo>
                    <a:lnTo>
                      <a:pt x="3310" y="1602"/>
                    </a:lnTo>
                    <a:lnTo>
                      <a:pt x="3298" y="1636"/>
                    </a:lnTo>
                    <a:lnTo>
                      <a:pt x="3282" y="1672"/>
                    </a:lnTo>
                    <a:lnTo>
                      <a:pt x="3274" y="1688"/>
                    </a:lnTo>
                    <a:lnTo>
                      <a:pt x="3262" y="1704"/>
                    </a:lnTo>
                    <a:lnTo>
                      <a:pt x="3252" y="1720"/>
                    </a:lnTo>
                    <a:lnTo>
                      <a:pt x="3238" y="1734"/>
                    </a:lnTo>
                    <a:lnTo>
                      <a:pt x="3224" y="1746"/>
                    </a:lnTo>
                    <a:lnTo>
                      <a:pt x="3210" y="1758"/>
                    </a:lnTo>
                    <a:lnTo>
                      <a:pt x="3192" y="1766"/>
                    </a:lnTo>
                    <a:lnTo>
                      <a:pt x="3174" y="1774"/>
                    </a:lnTo>
                    <a:lnTo>
                      <a:pt x="3156" y="1778"/>
                    </a:lnTo>
                    <a:lnTo>
                      <a:pt x="3134" y="1782"/>
                    </a:lnTo>
                    <a:lnTo>
                      <a:pt x="3112" y="1780"/>
                    </a:lnTo>
                    <a:lnTo>
                      <a:pt x="3088" y="1776"/>
                    </a:lnTo>
                    <a:lnTo>
                      <a:pt x="3062" y="1770"/>
                    </a:lnTo>
                    <a:lnTo>
                      <a:pt x="3034" y="1760"/>
                    </a:lnTo>
                    <a:lnTo>
                      <a:pt x="3004" y="1746"/>
                    </a:lnTo>
                    <a:lnTo>
                      <a:pt x="2974" y="1726"/>
                    </a:lnTo>
                    <a:lnTo>
                      <a:pt x="2940" y="1704"/>
                    </a:lnTo>
                    <a:lnTo>
                      <a:pt x="2906" y="1678"/>
                    </a:lnTo>
                    <a:lnTo>
                      <a:pt x="2902" y="1702"/>
                    </a:lnTo>
                    <a:lnTo>
                      <a:pt x="2896" y="1728"/>
                    </a:lnTo>
                    <a:lnTo>
                      <a:pt x="2888" y="1760"/>
                    </a:lnTo>
                    <a:lnTo>
                      <a:pt x="2878" y="1800"/>
                    </a:lnTo>
                    <a:lnTo>
                      <a:pt x="2864" y="1840"/>
                    </a:lnTo>
                    <a:lnTo>
                      <a:pt x="2848" y="1882"/>
                    </a:lnTo>
                    <a:lnTo>
                      <a:pt x="2826" y="1922"/>
                    </a:lnTo>
                    <a:lnTo>
                      <a:pt x="2816" y="1940"/>
                    </a:lnTo>
                    <a:lnTo>
                      <a:pt x="2802" y="1958"/>
                    </a:lnTo>
                    <a:lnTo>
                      <a:pt x="2788" y="1974"/>
                    </a:lnTo>
                    <a:lnTo>
                      <a:pt x="2774" y="1990"/>
                    </a:lnTo>
                    <a:lnTo>
                      <a:pt x="2758" y="2002"/>
                    </a:lnTo>
                    <a:lnTo>
                      <a:pt x="2740" y="2012"/>
                    </a:lnTo>
                    <a:lnTo>
                      <a:pt x="2722" y="2020"/>
                    </a:lnTo>
                    <a:lnTo>
                      <a:pt x="2702" y="2026"/>
                    </a:lnTo>
                    <a:lnTo>
                      <a:pt x="2680" y="2028"/>
                    </a:lnTo>
                    <a:lnTo>
                      <a:pt x="2658" y="2028"/>
                    </a:lnTo>
                    <a:lnTo>
                      <a:pt x="2634" y="2022"/>
                    </a:lnTo>
                    <a:lnTo>
                      <a:pt x="2610" y="2014"/>
                    </a:lnTo>
                    <a:lnTo>
                      <a:pt x="2582" y="2002"/>
                    </a:lnTo>
                    <a:lnTo>
                      <a:pt x="2554" y="1986"/>
                    </a:lnTo>
                    <a:lnTo>
                      <a:pt x="2526" y="1966"/>
                    </a:lnTo>
                    <a:lnTo>
                      <a:pt x="2494" y="1940"/>
                    </a:lnTo>
                    <a:lnTo>
                      <a:pt x="2484" y="1960"/>
                    </a:lnTo>
                    <a:lnTo>
                      <a:pt x="2472" y="1982"/>
                    </a:lnTo>
                    <a:lnTo>
                      <a:pt x="2458" y="2010"/>
                    </a:lnTo>
                    <a:lnTo>
                      <a:pt x="2438" y="2042"/>
                    </a:lnTo>
                    <a:lnTo>
                      <a:pt x="2414" y="2076"/>
                    </a:lnTo>
                    <a:lnTo>
                      <a:pt x="2388" y="2108"/>
                    </a:lnTo>
                    <a:lnTo>
                      <a:pt x="2372" y="2124"/>
                    </a:lnTo>
                    <a:lnTo>
                      <a:pt x="2358" y="2138"/>
                    </a:lnTo>
                    <a:lnTo>
                      <a:pt x="2342" y="2152"/>
                    </a:lnTo>
                    <a:lnTo>
                      <a:pt x="2324" y="2164"/>
                    </a:lnTo>
                    <a:lnTo>
                      <a:pt x="2308" y="2174"/>
                    </a:lnTo>
                    <a:lnTo>
                      <a:pt x="2290" y="2182"/>
                    </a:lnTo>
                    <a:lnTo>
                      <a:pt x="2272" y="2190"/>
                    </a:lnTo>
                    <a:lnTo>
                      <a:pt x="2252" y="2192"/>
                    </a:lnTo>
                    <a:lnTo>
                      <a:pt x="2232" y="2194"/>
                    </a:lnTo>
                    <a:lnTo>
                      <a:pt x="2214" y="2192"/>
                    </a:lnTo>
                    <a:lnTo>
                      <a:pt x="2192" y="2186"/>
                    </a:lnTo>
                    <a:lnTo>
                      <a:pt x="2172" y="2178"/>
                    </a:lnTo>
                    <a:lnTo>
                      <a:pt x="2152" y="2166"/>
                    </a:lnTo>
                    <a:lnTo>
                      <a:pt x="2130" y="2150"/>
                    </a:lnTo>
                    <a:lnTo>
                      <a:pt x="2108" y="2128"/>
                    </a:lnTo>
                    <a:lnTo>
                      <a:pt x="2086" y="2104"/>
                    </a:lnTo>
                    <a:lnTo>
                      <a:pt x="2064" y="2074"/>
                    </a:lnTo>
                    <a:lnTo>
                      <a:pt x="2042" y="2038"/>
                    </a:lnTo>
                    <a:lnTo>
                      <a:pt x="2038" y="2060"/>
                    </a:lnTo>
                    <a:lnTo>
                      <a:pt x="2034" y="2082"/>
                    </a:lnTo>
                    <a:lnTo>
                      <a:pt x="2028" y="2110"/>
                    </a:lnTo>
                    <a:lnTo>
                      <a:pt x="2018" y="2142"/>
                    </a:lnTo>
                    <a:lnTo>
                      <a:pt x="2006" y="2176"/>
                    </a:lnTo>
                    <a:lnTo>
                      <a:pt x="1992" y="2212"/>
                    </a:lnTo>
                    <a:lnTo>
                      <a:pt x="1972" y="2244"/>
                    </a:lnTo>
                    <a:lnTo>
                      <a:pt x="1962" y="2258"/>
                    </a:lnTo>
                    <a:lnTo>
                      <a:pt x="1950" y="2272"/>
                    </a:lnTo>
                    <a:lnTo>
                      <a:pt x="1938" y="2284"/>
                    </a:lnTo>
                    <a:lnTo>
                      <a:pt x="1924" y="2294"/>
                    </a:lnTo>
                    <a:lnTo>
                      <a:pt x="1910" y="2302"/>
                    </a:lnTo>
                    <a:lnTo>
                      <a:pt x="1894" y="2308"/>
                    </a:lnTo>
                    <a:lnTo>
                      <a:pt x="1878" y="2312"/>
                    </a:lnTo>
                    <a:lnTo>
                      <a:pt x="1860" y="2312"/>
                    </a:lnTo>
                    <a:lnTo>
                      <a:pt x="1842" y="2310"/>
                    </a:lnTo>
                    <a:lnTo>
                      <a:pt x="1822" y="2306"/>
                    </a:lnTo>
                    <a:lnTo>
                      <a:pt x="1800" y="2296"/>
                    </a:lnTo>
                    <a:lnTo>
                      <a:pt x="1778" y="2284"/>
                    </a:lnTo>
                    <a:lnTo>
                      <a:pt x="1754" y="2268"/>
                    </a:lnTo>
                    <a:lnTo>
                      <a:pt x="1728" y="2248"/>
                    </a:lnTo>
                    <a:lnTo>
                      <a:pt x="1702" y="2222"/>
                    </a:lnTo>
                    <a:lnTo>
                      <a:pt x="1674" y="2194"/>
                    </a:lnTo>
                    <a:lnTo>
                      <a:pt x="1674" y="2222"/>
                    </a:lnTo>
                    <a:lnTo>
                      <a:pt x="1674" y="2254"/>
                    </a:lnTo>
                    <a:lnTo>
                      <a:pt x="1672" y="2294"/>
                    </a:lnTo>
                    <a:lnTo>
                      <a:pt x="1668" y="2338"/>
                    </a:lnTo>
                    <a:lnTo>
                      <a:pt x="1660" y="2386"/>
                    </a:lnTo>
                    <a:lnTo>
                      <a:pt x="1650" y="2432"/>
                    </a:lnTo>
                    <a:lnTo>
                      <a:pt x="1644" y="2456"/>
                    </a:lnTo>
                    <a:lnTo>
                      <a:pt x="1636" y="2478"/>
                    </a:lnTo>
                    <a:lnTo>
                      <a:pt x="1628" y="2498"/>
                    </a:lnTo>
                    <a:lnTo>
                      <a:pt x="1618" y="2516"/>
                    </a:lnTo>
                    <a:lnTo>
                      <a:pt x="1606" y="2532"/>
                    </a:lnTo>
                    <a:lnTo>
                      <a:pt x="1594" y="2546"/>
                    </a:lnTo>
                    <a:lnTo>
                      <a:pt x="1578" y="2556"/>
                    </a:lnTo>
                    <a:lnTo>
                      <a:pt x="1562" y="2564"/>
                    </a:lnTo>
                    <a:lnTo>
                      <a:pt x="1546" y="2568"/>
                    </a:lnTo>
                    <a:lnTo>
                      <a:pt x="1526" y="2570"/>
                    </a:lnTo>
                    <a:lnTo>
                      <a:pt x="1504" y="2566"/>
                    </a:lnTo>
                    <a:lnTo>
                      <a:pt x="1482" y="2558"/>
                    </a:lnTo>
                    <a:lnTo>
                      <a:pt x="1456" y="2544"/>
                    </a:lnTo>
                    <a:lnTo>
                      <a:pt x="1428" y="2526"/>
                    </a:lnTo>
                    <a:lnTo>
                      <a:pt x="1398" y="2502"/>
                    </a:lnTo>
                    <a:lnTo>
                      <a:pt x="1366" y="2474"/>
                    </a:lnTo>
                    <a:lnTo>
                      <a:pt x="1332" y="2438"/>
                    </a:lnTo>
                    <a:lnTo>
                      <a:pt x="1296" y="2396"/>
                    </a:lnTo>
                    <a:lnTo>
                      <a:pt x="1290" y="2430"/>
                    </a:lnTo>
                    <a:lnTo>
                      <a:pt x="1284" y="2466"/>
                    </a:lnTo>
                    <a:lnTo>
                      <a:pt x="1276" y="2512"/>
                    </a:lnTo>
                    <a:lnTo>
                      <a:pt x="1264" y="2564"/>
                    </a:lnTo>
                    <a:lnTo>
                      <a:pt x="1248" y="2618"/>
                    </a:lnTo>
                    <a:lnTo>
                      <a:pt x="1228" y="2670"/>
                    </a:lnTo>
                    <a:lnTo>
                      <a:pt x="1218" y="2694"/>
                    </a:lnTo>
                    <a:lnTo>
                      <a:pt x="1206" y="2716"/>
                    </a:lnTo>
                    <a:lnTo>
                      <a:pt x="1194" y="2736"/>
                    </a:lnTo>
                    <a:lnTo>
                      <a:pt x="1180" y="2754"/>
                    </a:lnTo>
                    <a:lnTo>
                      <a:pt x="1164" y="2770"/>
                    </a:lnTo>
                    <a:lnTo>
                      <a:pt x="1148" y="2780"/>
                    </a:lnTo>
                    <a:lnTo>
                      <a:pt x="1132" y="2788"/>
                    </a:lnTo>
                    <a:lnTo>
                      <a:pt x="1114" y="2792"/>
                    </a:lnTo>
                    <a:lnTo>
                      <a:pt x="1104" y="2792"/>
                    </a:lnTo>
                    <a:lnTo>
                      <a:pt x="1094" y="2790"/>
                    </a:lnTo>
                    <a:lnTo>
                      <a:pt x="1084" y="2788"/>
                    </a:lnTo>
                    <a:lnTo>
                      <a:pt x="1074" y="2784"/>
                    </a:lnTo>
                    <a:lnTo>
                      <a:pt x="1052" y="2772"/>
                    </a:lnTo>
                    <a:lnTo>
                      <a:pt x="1030" y="2754"/>
                    </a:lnTo>
                    <a:lnTo>
                      <a:pt x="1006" y="2728"/>
                    </a:lnTo>
                    <a:lnTo>
                      <a:pt x="980" y="2698"/>
                    </a:lnTo>
                    <a:lnTo>
                      <a:pt x="954" y="2658"/>
                    </a:lnTo>
                    <a:lnTo>
                      <a:pt x="926" y="2612"/>
                    </a:lnTo>
                    <a:lnTo>
                      <a:pt x="898" y="2558"/>
                    </a:lnTo>
                    <a:lnTo>
                      <a:pt x="868" y="2494"/>
                    </a:lnTo>
                    <a:lnTo>
                      <a:pt x="862" y="2522"/>
                    </a:lnTo>
                    <a:lnTo>
                      <a:pt x="854" y="2554"/>
                    </a:lnTo>
                    <a:lnTo>
                      <a:pt x="842" y="2594"/>
                    </a:lnTo>
                    <a:lnTo>
                      <a:pt x="826" y="2636"/>
                    </a:lnTo>
                    <a:lnTo>
                      <a:pt x="808" y="2682"/>
                    </a:lnTo>
                    <a:lnTo>
                      <a:pt x="796" y="2704"/>
                    </a:lnTo>
                    <a:lnTo>
                      <a:pt x="784" y="2726"/>
                    </a:lnTo>
                    <a:lnTo>
                      <a:pt x="772" y="2748"/>
                    </a:lnTo>
                    <a:lnTo>
                      <a:pt x="758" y="2768"/>
                    </a:lnTo>
                    <a:lnTo>
                      <a:pt x="742" y="2784"/>
                    </a:lnTo>
                    <a:lnTo>
                      <a:pt x="726" y="2800"/>
                    </a:lnTo>
                    <a:lnTo>
                      <a:pt x="708" y="2814"/>
                    </a:lnTo>
                    <a:lnTo>
                      <a:pt x="690" y="2824"/>
                    </a:lnTo>
                    <a:lnTo>
                      <a:pt x="670" y="2832"/>
                    </a:lnTo>
                    <a:lnTo>
                      <a:pt x="650" y="2834"/>
                    </a:lnTo>
                    <a:lnTo>
                      <a:pt x="628" y="2834"/>
                    </a:lnTo>
                    <a:lnTo>
                      <a:pt x="604" y="2830"/>
                    </a:lnTo>
                    <a:lnTo>
                      <a:pt x="580" y="2820"/>
                    </a:lnTo>
                    <a:lnTo>
                      <a:pt x="552" y="2806"/>
                    </a:lnTo>
                    <a:lnTo>
                      <a:pt x="526" y="2786"/>
                    </a:lnTo>
                    <a:lnTo>
                      <a:pt x="496" y="2762"/>
                    </a:lnTo>
                    <a:lnTo>
                      <a:pt x="466" y="2730"/>
                    </a:lnTo>
                    <a:lnTo>
                      <a:pt x="436" y="2692"/>
                    </a:lnTo>
                    <a:lnTo>
                      <a:pt x="402" y="2648"/>
                    </a:lnTo>
                    <a:lnTo>
                      <a:pt x="368" y="2596"/>
                    </a:lnTo>
                    <a:lnTo>
                      <a:pt x="364" y="2618"/>
                    </a:lnTo>
                    <a:lnTo>
                      <a:pt x="360" y="2644"/>
                    </a:lnTo>
                    <a:lnTo>
                      <a:pt x="352" y="2676"/>
                    </a:lnTo>
                    <a:lnTo>
                      <a:pt x="342" y="2710"/>
                    </a:lnTo>
                    <a:lnTo>
                      <a:pt x="330" y="2748"/>
                    </a:lnTo>
                    <a:lnTo>
                      <a:pt x="314" y="2786"/>
                    </a:lnTo>
                    <a:lnTo>
                      <a:pt x="304" y="2804"/>
                    </a:lnTo>
                    <a:lnTo>
                      <a:pt x="294" y="2820"/>
                    </a:lnTo>
                    <a:lnTo>
                      <a:pt x="284" y="2836"/>
                    </a:lnTo>
                    <a:lnTo>
                      <a:pt x="272" y="2850"/>
                    </a:lnTo>
                    <a:lnTo>
                      <a:pt x="260" y="2862"/>
                    </a:lnTo>
                    <a:lnTo>
                      <a:pt x="246" y="2874"/>
                    </a:lnTo>
                    <a:lnTo>
                      <a:pt x="232" y="2882"/>
                    </a:lnTo>
                    <a:lnTo>
                      <a:pt x="216" y="2886"/>
                    </a:lnTo>
                    <a:lnTo>
                      <a:pt x="200" y="2890"/>
                    </a:lnTo>
                    <a:lnTo>
                      <a:pt x="182" y="2888"/>
                    </a:lnTo>
                    <a:lnTo>
                      <a:pt x="164" y="2884"/>
                    </a:lnTo>
                    <a:lnTo>
                      <a:pt x="144" y="2878"/>
                    </a:lnTo>
                    <a:lnTo>
                      <a:pt x="122" y="2866"/>
                    </a:lnTo>
                    <a:lnTo>
                      <a:pt x="100" y="2850"/>
                    </a:lnTo>
                    <a:lnTo>
                      <a:pt x="76" y="2830"/>
                    </a:lnTo>
                    <a:lnTo>
                      <a:pt x="52" y="2804"/>
                    </a:lnTo>
                    <a:lnTo>
                      <a:pt x="26" y="2774"/>
                    </a:lnTo>
                    <a:lnTo>
                      <a:pt x="0" y="2738"/>
                    </a:lnTo>
                    <a:lnTo>
                      <a:pt x="16" y="2586"/>
                    </a:lnTo>
                    <a:lnTo>
                      <a:pt x="32" y="2604"/>
                    </a:lnTo>
                    <a:lnTo>
                      <a:pt x="50" y="2622"/>
                    </a:lnTo>
                    <a:lnTo>
                      <a:pt x="70" y="2642"/>
                    </a:lnTo>
                    <a:lnTo>
                      <a:pt x="96" y="2662"/>
                    </a:lnTo>
                    <a:lnTo>
                      <a:pt x="110" y="2672"/>
                    </a:lnTo>
                    <a:lnTo>
                      <a:pt x="124" y="2678"/>
                    </a:lnTo>
                    <a:lnTo>
                      <a:pt x="138" y="2684"/>
                    </a:lnTo>
                    <a:lnTo>
                      <a:pt x="152" y="2688"/>
                    </a:lnTo>
                    <a:lnTo>
                      <a:pt x="166" y="2688"/>
                    </a:lnTo>
                    <a:lnTo>
                      <a:pt x="180" y="2686"/>
                    </a:lnTo>
                    <a:lnTo>
                      <a:pt x="194" y="2680"/>
                    </a:lnTo>
                    <a:lnTo>
                      <a:pt x="206" y="2672"/>
                    </a:lnTo>
                    <a:lnTo>
                      <a:pt x="220" y="2658"/>
                    </a:lnTo>
                    <a:lnTo>
                      <a:pt x="230" y="2642"/>
                    </a:lnTo>
                    <a:lnTo>
                      <a:pt x="242" y="2620"/>
                    </a:lnTo>
                    <a:lnTo>
                      <a:pt x="250" y="2592"/>
                    </a:lnTo>
                    <a:lnTo>
                      <a:pt x="260" y="2560"/>
                    </a:lnTo>
                    <a:lnTo>
                      <a:pt x="266" y="2522"/>
                    </a:lnTo>
                    <a:lnTo>
                      <a:pt x="272" y="2476"/>
                    </a:lnTo>
                    <a:lnTo>
                      <a:pt x="274" y="2426"/>
                    </a:lnTo>
                    <a:lnTo>
                      <a:pt x="276" y="2368"/>
                    </a:lnTo>
                    <a:lnTo>
                      <a:pt x="276" y="2302"/>
                    </a:lnTo>
                    <a:lnTo>
                      <a:pt x="272" y="2228"/>
                    </a:lnTo>
                    <a:lnTo>
                      <a:pt x="268" y="2146"/>
                    </a:lnTo>
                    <a:lnTo>
                      <a:pt x="260" y="2056"/>
                    </a:lnTo>
                    <a:lnTo>
                      <a:pt x="250" y="1956"/>
                    </a:lnTo>
                    <a:lnTo>
                      <a:pt x="350" y="1848"/>
                    </a:lnTo>
                    <a:lnTo>
                      <a:pt x="350" y="1882"/>
                    </a:lnTo>
                    <a:lnTo>
                      <a:pt x="354" y="1970"/>
                    </a:lnTo>
                    <a:lnTo>
                      <a:pt x="358" y="2030"/>
                    </a:lnTo>
                    <a:lnTo>
                      <a:pt x="366" y="2096"/>
                    </a:lnTo>
                    <a:lnTo>
                      <a:pt x="374" y="2168"/>
                    </a:lnTo>
                    <a:lnTo>
                      <a:pt x="386" y="2240"/>
                    </a:lnTo>
                    <a:lnTo>
                      <a:pt x="402" y="2314"/>
                    </a:lnTo>
                    <a:lnTo>
                      <a:pt x="412" y="2350"/>
                    </a:lnTo>
                    <a:lnTo>
                      <a:pt x="422" y="2386"/>
                    </a:lnTo>
                    <a:lnTo>
                      <a:pt x="434" y="2420"/>
                    </a:lnTo>
                    <a:lnTo>
                      <a:pt x="446" y="2454"/>
                    </a:lnTo>
                    <a:lnTo>
                      <a:pt x="460" y="2484"/>
                    </a:lnTo>
                    <a:lnTo>
                      <a:pt x="476" y="2514"/>
                    </a:lnTo>
                    <a:lnTo>
                      <a:pt x="492" y="2540"/>
                    </a:lnTo>
                    <a:lnTo>
                      <a:pt x="510" y="2566"/>
                    </a:lnTo>
                    <a:lnTo>
                      <a:pt x="530" y="2586"/>
                    </a:lnTo>
                    <a:lnTo>
                      <a:pt x="550" y="2606"/>
                    </a:lnTo>
                    <a:lnTo>
                      <a:pt x="572" y="2620"/>
                    </a:lnTo>
                    <a:lnTo>
                      <a:pt x="598" y="2632"/>
                    </a:lnTo>
                    <a:lnTo>
                      <a:pt x="622" y="2640"/>
                    </a:lnTo>
                    <a:lnTo>
                      <a:pt x="650" y="2642"/>
                    </a:lnTo>
                    <a:lnTo>
                      <a:pt x="662" y="2632"/>
                    </a:lnTo>
                    <a:lnTo>
                      <a:pt x="672" y="2620"/>
                    </a:lnTo>
                    <a:lnTo>
                      <a:pt x="688" y="2602"/>
                    </a:lnTo>
                    <a:lnTo>
                      <a:pt x="702" y="2578"/>
                    </a:lnTo>
                    <a:lnTo>
                      <a:pt x="718" y="2548"/>
                    </a:lnTo>
                    <a:lnTo>
                      <a:pt x="734" y="2510"/>
                    </a:lnTo>
                    <a:lnTo>
                      <a:pt x="746" y="2466"/>
                    </a:lnTo>
                    <a:lnTo>
                      <a:pt x="752" y="2442"/>
                    </a:lnTo>
                    <a:lnTo>
                      <a:pt x="756" y="2416"/>
                    </a:lnTo>
                    <a:lnTo>
                      <a:pt x="758" y="2386"/>
                    </a:lnTo>
                    <a:lnTo>
                      <a:pt x="760" y="2356"/>
                    </a:lnTo>
                    <a:lnTo>
                      <a:pt x="760" y="2324"/>
                    </a:lnTo>
                    <a:lnTo>
                      <a:pt x="760" y="2290"/>
                    </a:lnTo>
                    <a:lnTo>
                      <a:pt x="756" y="2254"/>
                    </a:lnTo>
                    <a:lnTo>
                      <a:pt x="752" y="2214"/>
                    </a:lnTo>
                    <a:lnTo>
                      <a:pt x="746" y="2174"/>
                    </a:lnTo>
                    <a:lnTo>
                      <a:pt x="736" y="2130"/>
                    </a:lnTo>
                    <a:lnTo>
                      <a:pt x="726" y="2086"/>
                    </a:lnTo>
                    <a:lnTo>
                      <a:pt x="712" y="2038"/>
                    </a:lnTo>
                    <a:lnTo>
                      <a:pt x="696" y="1988"/>
                    </a:lnTo>
                    <a:lnTo>
                      <a:pt x="676" y="1936"/>
                    </a:lnTo>
                    <a:lnTo>
                      <a:pt x="656" y="1882"/>
                    </a:lnTo>
                    <a:lnTo>
                      <a:pt x="630" y="1824"/>
                    </a:lnTo>
                    <a:lnTo>
                      <a:pt x="698" y="1740"/>
                    </a:lnTo>
                    <a:lnTo>
                      <a:pt x="706" y="1778"/>
                    </a:lnTo>
                    <a:lnTo>
                      <a:pt x="732" y="1876"/>
                    </a:lnTo>
                    <a:lnTo>
                      <a:pt x="772" y="2014"/>
                    </a:lnTo>
                    <a:lnTo>
                      <a:pt x="796" y="2090"/>
                    </a:lnTo>
                    <a:lnTo>
                      <a:pt x="824" y="2166"/>
                    </a:lnTo>
                    <a:lnTo>
                      <a:pt x="852" y="2242"/>
                    </a:lnTo>
                    <a:lnTo>
                      <a:pt x="882" y="2314"/>
                    </a:lnTo>
                    <a:lnTo>
                      <a:pt x="914" y="2380"/>
                    </a:lnTo>
                    <a:lnTo>
                      <a:pt x="930" y="2410"/>
                    </a:lnTo>
                    <a:lnTo>
                      <a:pt x="946" y="2436"/>
                    </a:lnTo>
                    <a:lnTo>
                      <a:pt x="962" y="2460"/>
                    </a:lnTo>
                    <a:lnTo>
                      <a:pt x="980" y="2480"/>
                    </a:lnTo>
                    <a:lnTo>
                      <a:pt x="996" y="2496"/>
                    </a:lnTo>
                    <a:lnTo>
                      <a:pt x="1012" y="2508"/>
                    </a:lnTo>
                    <a:lnTo>
                      <a:pt x="1030" y="2516"/>
                    </a:lnTo>
                    <a:lnTo>
                      <a:pt x="1038" y="2518"/>
                    </a:lnTo>
                    <a:lnTo>
                      <a:pt x="1046" y="2518"/>
                    </a:lnTo>
                    <a:lnTo>
                      <a:pt x="1054" y="2518"/>
                    </a:lnTo>
                    <a:lnTo>
                      <a:pt x="1062" y="2516"/>
                    </a:lnTo>
                    <a:lnTo>
                      <a:pt x="1070" y="2514"/>
                    </a:lnTo>
                    <a:lnTo>
                      <a:pt x="1078" y="2508"/>
                    </a:lnTo>
                    <a:lnTo>
                      <a:pt x="1092" y="2496"/>
                    </a:lnTo>
                    <a:lnTo>
                      <a:pt x="1106" y="2482"/>
                    </a:lnTo>
                    <a:lnTo>
                      <a:pt x="1116" y="2462"/>
                    </a:lnTo>
                    <a:lnTo>
                      <a:pt x="1126" y="2440"/>
                    </a:lnTo>
                    <a:lnTo>
                      <a:pt x="1132" y="2416"/>
                    </a:lnTo>
                    <a:lnTo>
                      <a:pt x="1138" y="2388"/>
                    </a:lnTo>
                    <a:lnTo>
                      <a:pt x="1142" y="2360"/>
                    </a:lnTo>
                    <a:lnTo>
                      <a:pt x="1144" y="2328"/>
                    </a:lnTo>
                    <a:lnTo>
                      <a:pt x="1146" y="2296"/>
                    </a:lnTo>
                    <a:lnTo>
                      <a:pt x="1146" y="2262"/>
                    </a:lnTo>
                    <a:lnTo>
                      <a:pt x="1142" y="2190"/>
                    </a:lnTo>
                    <a:lnTo>
                      <a:pt x="1136" y="2116"/>
                    </a:lnTo>
                    <a:lnTo>
                      <a:pt x="1126" y="2040"/>
                    </a:lnTo>
                    <a:lnTo>
                      <a:pt x="1114" y="1968"/>
                    </a:lnTo>
                    <a:lnTo>
                      <a:pt x="1100" y="1896"/>
                    </a:lnTo>
                    <a:lnTo>
                      <a:pt x="1074" y="1774"/>
                    </a:lnTo>
                    <a:lnTo>
                      <a:pt x="1054" y="1688"/>
                    </a:lnTo>
                    <a:lnTo>
                      <a:pt x="1044" y="1656"/>
                    </a:lnTo>
                    <a:lnTo>
                      <a:pt x="1124" y="1596"/>
                    </a:lnTo>
                    <a:lnTo>
                      <a:pt x="1132" y="1634"/>
                    </a:lnTo>
                    <a:lnTo>
                      <a:pt x="1154" y="1734"/>
                    </a:lnTo>
                    <a:lnTo>
                      <a:pt x="1172" y="1802"/>
                    </a:lnTo>
                    <a:lnTo>
                      <a:pt x="1190" y="1874"/>
                    </a:lnTo>
                    <a:lnTo>
                      <a:pt x="1212" y="1952"/>
                    </a:lnTo>
                    <a:lnTo>
                      <a:pt x="1238" y="2032"/>
                    </a:lnTo>
                    <a:lnTo>
                      <a:pt x="1266" y="2110"/>
                    </a:lnTo>
                    <a:lnTo>
                      <a:pt x="1294" y="2184"/>
                    </a:lnTo>
                    <a:lnTo>
                      <a:pt x="1310" y="2218"/>
                    </a:lnTo>
                    <a:lnTo>
                      <a:pt x="1326" y="2250"/>
                    </a:lnTo>
                    <a:lnTo>
                      <a:pt x="1342" y="2280"/>
                    </a:lnTo>
                    <a:lnTo>
                      <a:pt x="1360" y="2306"/>
                    </a:lnTo>
                    <a:lnTo>
                      <a:pt x="1376" y="2330"/>
                    </a:lnTo>
                    <a:lnTo>
                      <a:pt x="1394" y="2350"/>
                    </a:lnTo>
                    <a:lnTo>
                      <a:pt x="1412" y="2366"/>
                    </a:lnTo>
                    <a:lnTo>
                      <a:pt x="1430" y="2378"/>
                    </a:lnTo>
                    <a:lnTo>
                      <a:pt x="1448" y="2384"/>
                    </a:lnTo>
                    <a:lnTo>
                      <a:pt x="1458" y="2386"/>
                    </a:lnTo>
                    <a:lnTo>
                      <a:pt x="1468" y="2388"/>
                    </a:lnTo>
                    <a:lnTo>
                      <a:pt x="1476" y="2386"/>
                    </a:lnTo>
                    <a:lnTo>
                      <a:pt x="1486" y="2384"/>
                    </a:lnTo>
                    <a:lnTo>
                      <a:pt x="1496" y="2380"/>
                    </a:lnTo>
                    <a:lnTo>
                      <a:pt x="1506" y="2376"/>
                    </a:lnTo>
                    <a:lnTo>
                      <a:pt x="1524" y="2362"/>
                    </a:lnTo>
                    <a:lnTo>
                      <a:pt x="1538" y="2346"/>
                    </a:lnTo>
                    <a:lnTo>
                      <a:pt x="1552" y="2326"/>
                    </a:lnTo>
                    <a:lnTo>
                      <a:pt x="1562" y="2302"/>
                    </a:lnTo>
                    <a:lnTo>
                      <a:pt x="1570" y="2278"/>
                    </a:lnTo>
                    <a:lnTo>
                      <a:pt x="1576" y="2250"/>
                    </a:lnTo>
                    <a:lnTo>
                      <a:pt x="1580" y="2220"/>
                    </a:lnTo>
                    <a:lnTo>
                      <a:pt x="1584" y="2188"/>
                    </a:lnTo>
                    <a:lnTo>
                      <a:pt x="1584" y="2154"/>
                    </a:lnTo>
                    <a:lnTo>
                      <a:pt x="1584" y="2120"/>
                    </a:lnTo>
                    <a:lnTo>
                      <a:pt x="1582" y="2084"/>
                    </a:lnTo>
                    <a:lnTo>
                      <a:pt x="1578" y="2048"/>
                    </a:lnTo>
                    <a:lnTo>
                      <a:pt x="1568" y="1972"/>
                    </a:lnTo>
                    <a:lnTo>
                      <a:pt x="1554" y="1896"/>
                    </a:lnTo>
                    <a:lnTo>
                      <a:pt x="1538" y="1822"/>
                    </a:lnTo>
                    <a:lnTo>
                      <a:pt x="1520" y="1752"/>
                    </a:lnTo>
                    <a:lnTo>
                      <a:pt x="1504" y="1688"/>
                    </a:lnTo>
                    <a:lnTo>
                      <a:pt x="1486" y="1630"/>
                    </a:lnTo>
                    <a:lnTo>
                      <a:pt x="1460" y="1544"/>
                    </a:lnTo>
                    <a:lnTo>
                      <a:pt x="1448" y="1512"/>
                    </a:lnTo>
                    <a:lnTo>
                      <a:pt x="1494" y="1464"/>
                    </a:lnTo>
                    <a:lnTo>
                      <a:pt x="1504" y="1498"/>
                    </a:lnTo>
                    <a:lnTo>
                      <a:pt x="1534" y="1588"/>
                    </a:lnTo>
                    <a:lnTo>
                      <a:pt x="1578" y="1714"/>
                    </a:lnTo>
                    <a:lnTo>
                      <a:pt x="1604" y="1784"/>
                    </a:lnTo>
                    <a:lnTo>
                      <a:pt x="1632" y="1854"/>
                    </a:lnTo>
                    <a:lnTo>
                      <a:pt x="1662" y="1924"/>
                    </a:lnTo>
                    <a:lnTo>
                      <a:pt x="1692" y="1990"/>
                    </a:lnTo>
                    <a:lnTo>
                      <a:pt x="1722" y="2050"/>
                    </a:lnTo>
                    <a:lnTo>
                      <a:pt x="1750" y="2100"/>
                    </a:lnTo>
                    <a:lnTo>
                      <a:pt x="1764" y="2122"/>
                    </a:lnTo>
                    <a:lnTo>
                      <a:pt x="1778" y="2140"/>
                    </a:lnTo>
                    <a:lnTo>
                      <a:pt x="1792" y="2154"/>
                    </a:lnTo>
                    <a:lnTo>
                      <a:pt x="1804" y="2164"/>
                    </a:lnTo>
                    <a:lnTo>
                      <a:pt x="1816" y="2172"/>
                    </a:lnTo>
                    <a:lnTo>
                      <a:pt x="1828" y="2174"/>
                    </a:lnTo>
                    <a:lnTo>
                      <a:pt x="1832" y="2172"/>
                    </a:lnTo>
                    <a:lnTo>
                      <a:pt x="1838" y="2170"/>
                    </a:lnTo>
                    <a:lnTo>
                      <a:pt x="1848" y="2164"/>
                    </a:lnTo>
                    <a:lnTo>
                      <a:pt x="1858" y="2164"/>
                    </a:lnTo>
                    <a:lnTo>
                      <a:pt x="1870" y="2162"/>
                    </a:lnTo>
                    <a:lnTo>
                      <a:pt x="1882" y="2158"/>
                    </a:lnTo>
                    <a:lnTo>
                      <a:pt x="1898" y="2148"/>
                    </a:lnTo>
                    <a:lnTo>
                      <a:pt x="1906" y="2142"/>
                    </a:lnTo>
                    <a:lnTo>
                      <a:pt x="1912" y="2134"/>
                    </a:lnTo>
                    <a:lnTo>
                      <a:pt x="1920" y="2124"/>
                    </a:lnTo>
                    <a:lnTo>
                      <a:pt x="1928" y="2112"/>
                    </a:lnTo>
                    <a:lnTo>
                      <a:pt x="1934" y="2098"/>
                    </a:lnTo>
                    <a:lnTo>
                      <a:pt x="1940" y="2082"/>
                    </a:lnTo>
                    <a:lnTo>
                      <a:pt x="1946" y="2064"/>
                    </a:lnTo>
                    <a:lnTo>
                      <a:pt x="1950" y="2042"/>
                    </a:lnTo>
                    <a:lnTo>
                      <a:pt x="1952" y="2018"/>
                    </a:lnTo>
                    <a:lnTo>
                      <a:pt x="1954" y="1990"/>
                    </a:lnTo>
                    <a:lnTo>
                      <a:pt x="1956" y="1960"/>
                    </a:lnTo>
                    <a:lnTo>
                      <a:pt x="1956" y="1926"/>
                    </a:lnTo>
                    <a:lnTo>
                      <a:pt x="1954" y="1890"/>
                    </a:lnTo>
                    <a:lnTo>
                      <a:pt x="1950" y="1848"/>
                    </a:lnTo>
                    <a:lnTo>
                      <a:pt x="1944" y="1804"/>
                    </a:lnTo>
                    <a:lnTo>
                      <a:pt x="1936" y="1754"/>
                    </a:lnTo>
                    <a:lnTo>
                      <a:pt x="1926" y="1702"/>
                    </a:lnTo>
                    <a:lnTo>
                      <a:pt x="1914" y="1644"/>
                    </a:lnTo>
                    <a:lnTo>
                      <a:pt x="1900" y="1582"/>
                    </a:lnTo>
                    <a:lnTo>
                      <a:pt x="1882" y="1516"/>
                    </a:lnTo>
                    <a:lnTo>
                      <a:pt x="1862" y="1444"/>
                    </a:lnTo>
                    <a:lnTo>
                      <a:pt x="1840" y="1368"/>
                    </a:lnTo>
                    <a:lnTo>
                      <a:pt x="1872" y="1274"/>
                    </a:lnTo>
                    <a:lnTo>
                      <a:pt x="1916" y="1202"/>
                    </a:lnTo>
                    <a:lnTo>
                      <a:pt x="1922" y="1242"/>
                    </a:lnTo>
                    <a:lnTo>
                      <a:pt x="1942" y="1348"/>
                    </a:lnTo>
                    <a:lnTo>
                      <a:pt x="1974" y="1496"/>
                    </a:lnTo>
                    <a:lnTo>
                      <a:pt x="1992" y="1578"/>
                    </a:lnTo>
                    <a:lnTo>
                      <a:pt x="2014" y="1662"/>
                    </a:lnTo>
                    <a:lnTo>
                      <a:pt x="2038" y="1742"/>
                    </a:lnTo>
                    <a:lnTo>
                      <a:pt x="2062" y="1820"/>
                    </a:lnTo>
                    <a:lnTo>
                      <a:pt x="2090" y="1890"/>
                    </a:lnTo>
                    <a:lnTo>
                      <a:pt x="2104" y="1920"/>
                    </a:lnTo>
                    <a:lnTo>
                      <a:pt x="2118" y="1948"/>
                    </a:lnTo>
                    <a:lnTo>
                      <a:pt x="2132" y="1974"/>
                    </a:lnTo>
                    <a:lnTo>
                      <a:pt x="2146" y="1994"/>
                    </a:lnTo>
                    <a:lnTo>
                      <a:pt x="2162" y="2010"/>
                    </a:lnTo>
                    <a:lnTo>
                      <a:pt x="2178" y="2024"/>
                    </a:lnTo>
                    <a:lnTo>
                      <a:pt x="2192" y="2030"/>
                    </a:lnTo>
                    <a:lnTo>
                      <a:pt x="2200" y="2032"/>
                    </a:lnTo>
                    <a:lnTo>
                      <a:pt x="2208" y="2032"/>
                    </a:lnTo>
                    <a:lnTo>
                      <a:pt x="2216" y="2032"/>
                    </a:lnTo>
                    <a:lnTo>
                      <a:pt x="2224" y="2028"/>
                    </a:lnTo>
                    <a:lnTo>
                      <a:pt x="2232" y="2024"/>
                    </a:lnTo>
                    <a:lnTo>
                      <a:pt x="2240" y="2020"/>
                    </a:lnTo>
                    <a:lnTo>
                      <a:pt x="2252" y="2020"/>
                    </a:lnTo>
                    <a:lnTo>
                      <a:pt x="2266" y="2018"/>
                    </a:lnTo>
                    <a:lnTo>
                      <a:pt x="2284" y="2014"/>
                    </a:lnTo>
                    <a:lnTo>
                      <a:pt x="2294" y="2008"/>
                    </a:lnTo>
                    <a:lnTo>
                      <a:pt x="2302" y="2002"/>
                    </a:lnTo>
                    <a:lnTo>
                      <a:pt x="2312" y="1996"/>
                    </a:lnTo>
                    <a:lnTo>
                      <a:pt x="2322" y="1986"/>
                    </a:lnTo>
                    <a:lnTo>
                      <a:pt x="2330" y="1974"/>
                    </a:lnTo>
                    <a:lnTo>
                      <a:pt x="2338" y="1960"/>
                    </a:lnTo>
                    <a:lnTo>
                      <a:pt x="2346" y="1944"/>
                    </a:lnTo>
                    <a:lnTo>
                      <a:pt x="2354" y="1926"/>
                    </a:lnTo>
                    <a:lnTo>
                      <a:pt x="2360" y="1904"/>
                    </a:lnTo>
                    <a:lnTo>
                      <a:pt x="2364" y="1880"/>
                    </a:lnTo>
                    <a:lnTo>
                      <a:pt x="2366" y="1852"/>
                    </a:lnTo>
                    <a:lnTo>
                      <a:pt x="2368" y="1820"/>
                    </a:lnTo>
                    <a:lnTo>
                      <a:pt x="2368" y="1784"/>
                    </a:lnTo>
                    <a:lnTo>
                      <a:pt x="2366" y="1746"/>
                    </a:lnTo>
                    <a:lnTo>
                      <a:pt x="2360" y="1702"/>
                    </a:lnTo>
                    <a:lnTo>
                      <a:pt x="2354" y="1654"/>
                    </a:lnTo>
                    <a:lnTo>
                      <a:pt x="2344" y="1602"/>
                    </a:lnTo>
                    <a:lnTo>
                      <a:pt x="2332" y="1546"/>
                    </a:lnTo>
                    <a:lnTo>
                      <a:pt x="2318" y="1484"/>
                    </a:lnTo>
                    <a:lnTo>
                      <a:pt x="2300" y="1418"/>
                    </a:lnTo>
                    <a:lnTo>
                      <a:pt x="2278" y="1346"/>
                    </a:lnTo>
                    <a:lnTo>
                      <a:pt x="2254" y="1270"/>
                    </a:lnTo>
                    <a:lnTo>
                      <a:pt x="2224" y="1186"/>
                    </a:lnTo>
                    <a:lnTo>
                      <a:pt x="2192" y="1098"/>
                    </a:lnTo>
                    <a:lnTo>
                      <a:pt x="2270" y="978"/>
                    </a:lnTo>
                    <a:lnTo>
                      <a:pt x="2278" y="1018"/>
                    </a:lnTo>
                    <a:lnTo>
                      <a:pt x="2306" y="1124"/>
                    </a:lnTo>
                    <a:lnTo>
                      <a:pt x="2324" y="1196"/>
                    </a:lnTo>
                    <a:lnTo>
                      <a:pt x="2346" y="1274"/>
                    </a:lnTo>
                    <a:lnTo>
                      <a:pt x="2372" y="1356"/>
                    </a:lnTo>
                    <a:lnTo>
                      <a:pt x="2400" y="1442"/>
                    </a:lnTo>
                    <a:lnTo>
                      <a:pt x="2430" y="1526"/>
                    </a:lnTo>
                    <a:lnTo>
                      <a:pt x="2462" y="1606"/>
                    </a:lnTo>
                    <a:lnTo>
                      <a:pt x="2480" y="1642"/>
                    </a:lnTo>
                    <a:lnTo>
                      <a:pt x="2496" y="1678"/>
                    </a:lnTo>
                    <a:lnTo>
                      <a:pt x="2514" y="1712"/>
                    </a:lnTo>
                    <a:lnTo>
                      <a:pt x="2532" y="1742"/>
                    </a:lnTo>
                    <a:lnTo>
                      <a:pt x="2550" y="1768"/>
                    </a:lnTo>
                    <a:lnTo>
                      <a:pt x="2568" y="1792"/>
                    </a:lnTo>
                    <a:lnTo>
                      <a:pt x="2586" y="1812"/>
                    </a:lnTo>
                    <a:lnTo>
                      <a:pt x="2604" y="1828"/>
                    </a:lnTo>
                    <a:lnTo>
                      <a:pt x="2622" y="1838"/>
                    </a:lnTo>
                    <a:lnTo>
                      <a:pt x="2632" y="1842"/>
                    </a:lnTo>
                    <a:lnTo>
                      <a:pt x="2640" y="1844"/>
                    </a:lnTo>
                    <a:lnTo>
                      <a:pt x="2650" y="1844"/>
                    </a:lnTo>
                    <a:lnTo>
                      <a:pt x="2658" y="1844"/>
                    </a:lnTo>
                    <a:lnTo>
                      <a:pt x="2668" y="1842"/>
                    </a:lnTo>
                    <a:lnTo>
                      <a:pt x="2678" y="1838"/>
                    </a:lnTo>
                    <a:lnTo>
                      <a:pt x="2686" y="1834"/>
                    </a:lnTo>
                    <a:lnTo>
                      <a:pt x="2694" y="1828"/>
                    </a:lnTo>
                    <a:lnTo>
                      <a:pt x="2702" y="1820"/>
                    </a:lnTo>
                    <a:lnTo>
                      <a:pt x="2708" y="1812"/>
                    </a:lnTo>
                    <a:lnTo>
                      <a:pt x="2720" y="1794"/>
                    </a:lnTo>
                    <a:lnTo>
                      <a:pt x="2730" y="1770"/>
                    </a:lnTo>
                    <a:lnTo>
                      <a:pt x="2736" y="1744"/>
                    </a:lnTo>
                    <a:lnTo>
                      <a:pt x="2742" y="1714"/>
                    </a:lnTo>
                    <a:lnTo>
                      <a:pt x="2746" y="1682"/>
                    </a:lnTo>
                    <a:lnTo>
                      <a:pt x="2746" y="1648"/>
                    </a:lnTo>
                    <a:lnTo>
                      <a:pt x="2746" y="1610"/>
                    </a:lnTo>
                    <a:lnTo>
                      <a:pt x="2744" y="1572"/>
                    </a:lnTo>
                    <a:lnTo>
                      <a:pt x="2736" y="1490"/>
                    </a:lnTo>
                    <a:lnTo>
                      <a:pt x="2724" y="1404"/>
                    </a:lnTo>
                    <a:lnTo>
                      <a:pt x="2708" y="1316"/>
                    </a:lnTo>
                    <a:lnTo>
                      <a:pt x="2690" y="1228"/>
                    </a:lnTo>
                    <a:lnTo>
                      <a:pt x="2670" y="1146"/>
                    </a:lnTo>
                    <a:lnTo>
                      <a:pt x="2652" y="1068"/>
                    </a:lnTo>
                    <a:lnTo>
                      <a:pt x="2634" y="1000"/>
                    </a:lnTo>
                    <a:lnTo>
                      <a:pt x="2604" y="898"/>
                    </a:lnTo>
                    <a:lnTo>
                      <a:pt x="2592" y="860"/>
                    </a:lnTo>
                    <a:lnTo>
                      <a:pt x="2660" y="774"/>
                    </a:lnTo>
                    <a:lnTo>
                      <a:pt x="2666" y="808"/>
                    </a:lnTo>
                    <a:lnTo>
                      <a:pt x="2684" y="892"/>
                    </a:lnTo>
                    <a:lnTo>
                      <a:pt x="2698" y="950"/>
                    </a:lnTo>
                    <a:lnTo>
                      <a:pt x="2716" y="1016"/>
                    </a:lnTo>
                    <a:lnTo>
                      <a:pt x="2736" y="1086"/>
                    </a:lnTo>
                    <a:lnTo>
                      <a:pt x="2762" y="1158"/>
                    </a:lnTo>
                    <a:lnTo>
                      <a:pt x="2790" y="1232"/>
                    </a:lnTo>
                    <a:lnTo>
                      <a:pt x="2824" y="1306"/>
                    </a:lnTo>
                    <a:lnTo>
                      <a:pt x="2842" y="1342"/>
                    </a:lnTo>
                    <a:lnTo>
                      <a:pt x="2860" y="1376"/>
                    </a:lnTo>
                    <a:lnTo>
                      <a:pt x="2882" y="1410"/>
                    </a:lnTo>
                    <a:lnTo>
                      <a:pt x="2902" y="1442"/>
                    </a:lnTo>
                    <a:lnTo>
                      <a:pt x="2924" y="1472"/>
                    </a:lnTo>
                    <a:lnTo>
                      <a:pt x="2948" y="1500"/>
                    </a:lnTo>
                    <a:lnTo>
                      <a:pt x="2972" y="1526"/>
                    </a:lnTo>
                    <a:lnTo>
                      <a:pt x="2998" y="1548"/>
                    </a:lnTo>
                    <a:lnTo>
                      <a:pt x="3026" y="1568"/>
                    </a:lnTo>
                    <a:lnTo>
                      <a:pt x="3054" y="1586"/>
                    </a:lnTo>
                    <a:lnTo>
                      <a:pt x="3082" y="1600"/>
                    </a:lnTo>
                    <a:lnTo>
                      <a:pt x="3112" y="1610"/>
                    </a:lnTo>
                    <a:lnTo>
                      <a:pt x="3122" y="1610"/>
                    </a:lnTo>
                    <a:lnTo>
                      <a:pt x="3132" y="1604"/>
                    </a:lnTo>
                    <a:lnTo>
                      <a:pt x="3142" y="1596"/>
                    </a:lnTo>
                    <a:lnTo>
                      <a:pt x="3154" y="1582"/>
                    </a:lnTo>
                    <a:lnTo>
                      <a:pt x="3160" y="1572"/>
                    </a:lnTo>
                    <a:lnTo>
                      <a:pt x="3166" y="1560"/>
                    </a:lnTo>
                    <a:lnTo>
                      <a:pt x="3170" y="1546"/>
                    </a:lnTo>
                    <a:lnTo>
                      <a:pt x="3176" y="1530"/>
                    </a:lnTo>
                    <a:lnTo>
                      <a:pt x="3180" y="1512"/>
                    </a:lnTo>
                    <a:lnTo>
                      <a:pt x="3182" y="1492"/>
                    </a:lnTo>
                    <a:lnTo>
                      <a:pt x="3184" y="1468"/>
                    </a:lnTo>
                    <a:lnTo>
                      <a:pt x="3186" y="1440"/>
                    </a:lnTo>
                    <a:lnTo>
                      <a:pt x="3186" y="1410"/>
                    </a:lnTo>
                    <a:lnTo>
                      <a:pt x="3184" y="1376"/>
                    </a:lnTo>
                    <a:lnTo>
                      <a:pt x="3182" y="1340"/>
                    </a:lnTo>
                    <a:lnTo>
                      <a:pt x="3176" y="1298"/>
                    </a:lnTo>
                    <a:lnTo>
                      <a:pt x="3170" y="1254"/>
                    </a:lnTo>
                    <a:lnTo>
                      <a:pt x="3162" y="1204"/>
                    </a:lnTo>
                    <a:lnTo>
                      <a:pt x="3150" y="1152"/>
                    </a:lnTo>
                    <a:lnTo>
                      <a:pt x="3138" y="1094"/>
                    </a:lnTo>
                    <a:lnTo>
                      <a:pt x="3122" y="1032"/>
                    </a:lnTo>
                    <a:lnTo>
                      <a:pt x="3104" y="964"/>
                    </a:lnTo>
                    <a:lnTo>
                      <a:pt x="3084" y="892"/>
                    </a:lnTo>
                    <a:lnTo>
                      <a:pt x="3060" y="816"/>
                    </a:lnTo>
                    <a:lnTo>
                      <a:pt x="3034" y="732"/>
                    </a:lnTo>
                    <a:lnTo>
                      <a:pt x="3004" y="644"/>
                    </a:lnTo>
                    <a:lnTo>
                      <a:pt x="3058" y="526"/>
                    </a:lnTo>
                    <a:lnTo>
                      <a:pt x="3068" y="564"/>
                    </a:lnTo>
                    <a:lnTo>
                      <a:pt x="3092" y="668"/>
                    </a:lnTo>
                    <a:lnTo>
                      <a:pt x="3110" y="738"/>
                    </a:lnTo>
                    <a:lnTo>
                      <a:pt x="3132" y="814"/>
                    </a:lnTo>
                    <a:lnTo>
                      <a:pt x="3158" y="898"/>
                    </a:lnTo>
                    <a:lnTo>
                      <a:pt x="3188" y="982"/>
                    </a:lnTo>
                    <a:lnTo>
                      <a:pt x="3220" y="1068"/>
                    </a:lnTo>
                    <a:lnTo>
                      <a:pt x="3256" y="1150"/>
                    </a:lnTo>
                    <a:lnTo>
                      <a:pt x="3274" y="1188"/>
                    </a:lnTo>
                    <a:lnTo>
                      <a:pt x="3294" y="1226"/>
                    </a:lnTo>
                    <a:lnTo>
                      <a:pt x="3314" y="1262"/>
                    </a:lnTo>
                    <a:lnTo>
                      <a:pt x="3336" y="1294"/>
                    </a:lnTo>
                    <a:lnTo>
                      <a:pt x="3358" y="1324"/>
                    </a:lnTo>
                    <a:lnTo>
                      <a:pt x="3380" y="1352"/>
                    </a:lnTo>
                    <a:lnTo>
                      <a:pt x="3402" y="1376"/>
                    </a:lnTo>
                    <a:lnTo>
                      <a:pt x="3426" y="1396"/>
                    </a:lnTo>
                    <a:lnTo>
                      <a:pt x="3450" y="1412"/>
                    </a:lnTo>
                    <a:lnTo>
                      <a:pt x="3476" y="1422"/>
                    </a:lnTo>
                    <a:lnTo>
                      <a:pt x="3488" y="1426"/>
                    </a:lnTo>
                    <a:lnTo>
                      <a:pt x="3500" y="1430"/>
                    </a:lnTo>
                    <a:lnTo>
                      <a:pt x="3514" y="1430"/>
                    </a:lnTo>
                    <a:lnTo>
                      <a:pt x="3526" y="1430"/>
                    </a:lnTo>
                    <a:lnTo>
                      <a:pt x="3540" y="1430"/>
                    </a:lnTo>
                    <a:lnTo>
                      <a:pt x="3552" y="1426"/>
                    </a:lnTo>
                    <a:lnTo>
                      <a:pt x="3562" y="1422"/>
                    </a:lnTo>
                    <a:lnTo>
                      <a:pt x="3572" y="1418"/>
                    </a:lnTo>
                    <a:lnTo>
                      <a:pt x="3580" y="1410"/>
                    </a:lnTo>
                    <a:lnTo>
                      <a:pt x="3588" y="1402"/>
                    </a:lnTo>
                    <a:lnTo>
                      <a:pt x="3594" y="1394"/>
                    </a:lnTo>
                    <a:lnTo>
                      <a:pt x="3602" y="1382"/>
                    </a:lnTo>
                    <a:lnTo>
                      <a:pt x="3610" y="1358"/>
                    </a:lnTo>
                    <a:lnTo>
                      <a:pt x="3618" y="1330"/>
                    </a:lnTo>
                    <a:lnTo>
                      <a:pt x="3622" y="1298"/>
                    </a:lnTo>
                    <a:lnTo>
                      <a:pt x="3622" y="1262"/>
                    </a:lnTo>
                    <a:lnTo>
                      <a:pt x="3620" y="1224"/>
                    </a:lnTo>
                    <a:lnTo>
                      <a:pt x="3618" y="1184"/>
                    </a:lnTo>
                    <a:lnTo>
                      <a:pt x="3612" y="1140"/>
                    </a:lnTo>
                    <a:lnTo>
                      <a:pt x="3604" y="1094"/>
                    </a:lnTo>
                    <a:lnTo>
                      <a:pt x="3594" y="1048"/>
                    </a:lnTo>
                    <a:lnTo>
                      <a:pt x="3584" y="1000"/>
                    </a:lnTo>
                    <a:lnTo>
                      <a:pt x="3558" y="904"/>
                    </a:lnTo>
                    <a:lnTo>
                      <a:pt x="3530" y="806"/>
                    </a:lnTo>
                    <a:lnTo>
                      <a:pt x="3500" y="712"/>
                    </a:lnTo>
                    <a:lnTo>
                      <a:pt x="3470" y="624"/>
                    </a:lnTo>
                    <a:lnTo>
                      <a:pt x="3442" y="546"/>
                    </a:lnTo>
                    <a:lnTo>
                      <a:pt x="3398" y="428"/>
                    </a:lnTo>
                    <a:lnTo>
                      <a:pt x="3380" y="384"/>
                    </a:lnTo>
                    <a:lnTo>
                      <a:pt x="3458" y="288"/>
                    </a:lnTo>
                    <a:lnTo>
                      <a:pt x="3464" y="318"/>
                    </a:lnTo>
                    <a:lnTo>
                      <a:pt x="3472" y="352"/>
                    </a:lnTo>
                    <a:lnTo>
                      <a:pt x="3484" y="398"/>
                    </a:lnTo>
                    <a:lnTo>
                      <a:pt x="3500" y="454"/>
                    </a:lnTo>
                    <a:lnTo>
                      <a:pt x="3520" y="518"/>
                    </a:lnTo>
                    <a:lnTo>
                      <a:pt x="3546" y="588"/>
                    </a:lnTo>
                    <a:lnTo>
                      <a:pt x="3578" y="662"/>
                    </a:lnTo>
                    <a:lnTo>
                      <a:pt x="3614" y="742"/>
                    </a:lnTo>
                    <a:lnTo>
                      <a:pt x="3636" y="782"/>
                    </a:lnTo>
                    <a:lnTo>
                      <a:pt x="3658" y="824"/>
                    </a:lnTo>
                    <a:lnTo>
                      <a:pt x="3682" y="864"/>
                    </a:lnTo>
                    <a:lnTo>
                      <a:pt x="3710" y="906"/>
                    </a:lnTo>
                    <a:lnTo>
                      <a:pt x="3738" y="946"/>
                    </a:lnTo>
                    <a:lnTo>
                      <a:pt x="3768" y="986"/>
                    </a:lnTo>
                    <a:lnTo>
                      <a:pt x="3800" y="1026"/>
                    </a:lnTo>
                    <a:lnTo>
                      <a:pt x="3834" y="1064"/>
                    </a:lnTo>
                    <a:lnTo>
                      <a:pt x="3870" y="1102"/>
                    </a:lnTo>
                    <a:lnTo>
                      <a:pt x="3908" y="1138"/>
                    </a:lnTo>
                    <a:lnTo>
                      <a:pt x="3948" y="1174"/>
                    </a:lnTo>
                    <a:lnTo>
                      <a:pt x="3990" y="1208"/>
                    </a:lnTo>
                    <a:lnTo>
                      <a:pt x="4034" y="1240"/>
                    </a:lnTo>
                    <a:lnTo>
                      <a:pt x="4082" y="1268"/>
                    </a:lnTo>
                    <a:lnTo>
                      <a:pt x="4084" y="1270"/>
                    </a:lnTo>
                    <a:lnTo>
                      <a:pt x="4088" y="1268"/>
                    </a:lnTo>
                    <a:lnTo>
                      <a:pt x="4094" y="1266"/>
                    </a:lnTo>
                    <a:lnTo>
                      <a:pt x="4100" y="1256"/>
                    </a:lnTo>
                    <a:lnTo>
                      <a:pt x="4104" y="1240"/>
                    </a:lnTo>
                    <a:lnTo>
                      <a:pt x="4108" y="1216"/>
                    </a:lnTo>
                    <a:lnTo>
                      <a:pt x="4108" y="1180"/>
                    </a:lnTo>
                    <a:lnTo>
                      <a:pt x="4106" y="1130"/>
                    </a:lnTo>
                    <a:lnTo>
                      <a:pt x="4098" y="1066"/>
                    </a:lnTo>
                    <a:lnTo>
                      <a:pt x="4084" y="984"/>
                    </a:lnTo>
                    <a:lnTo>
                      <a:pt x="4062" y="882"/>
                    </a:lnTo>
                    <a:lnTo>
                      <a:pt x="4032" y="758"/>
                    </a:lnTo>
                    <a:lnTo>
                      <a:pt x="3994" y="610"/>
                    </a:lnTo>
                    <a:lnTo>
                      <a:pt x="3944" y="438"/>
                    </a:lnTo>
                    <a:lnTo>
                      <a:pt x="3884" y="236"/>
                    </a:lnTo>
                    <a:lnTo>
                      <a:pt x="3810" y="4"/>
                    </a:lnTo>
                    <a:lnTo>
                      <a:pt x="39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97" name="Freeform 88"/>
              <p:cNvSpPr>
                <a:spLocks/>
              </p:cNvSpPr>
              <p:nvPr userDrawn="1"/>
            </p:nvSpPr>
            <p:spPr bwMode="auto">
              <a:xfrm>
                <a:off x="8757" y="-367"/>
                <a:ext cx="2740" cy="2021"/>
              </a:xfrm>
              <a:custGeom>
                <a:avLst/>
                <a:gdLst>
                  <a:gd name="T0" fmla="*/ 2562 w 2744"/>
                  <a:gd name="T1" fmla="*/ 1064 h 2026"/>
                  <a:gd name="T2" fmla="*/ 2650 w 2744"/>
                  <a:gd name="T3" fmla="*/ 1370 h 2026"/>
                  <a:gd name="T4" fmla="*/ 2648 w 2744"/>
                  <a:gd name="T5" fmla="*/ 1442 h 2026"/>
                  <a:gd name="T6" fmla="*/ 2470 w 2744"/>
                  <a:gd name="T7" fmla="*/ 1374 h 2026"/>
                  <a:gd name="T8" fmla="*/ 2196 w 2744"/>
                  <a:gd name="T9" fmla="*/ 1194 h 2026"/>
                  <a:gd name="T10" fmla="*/ 2110 w 2744"/>
                  <a:gd name="T11" fmla="*/ 1480 h 2026"/>
                  <a:gd name="T12" fmla="*/ 1960 w 2744"/>
                  <a:gd name="T13" fmla="*/ 1558 h 2026"/>
                  <a:gd name="T14" fmla="*/ 1740 w 2744"/>
                  <a:gd name="T15" fmla="*/ 1383 h 2026"/>
                  <a:gd name="T16" fmla="*/ 1664 w 2744"/>
                  <a:gd name="T17" fmla="*/ 1648 h 2026"/>
                  <a:gd name="T18" fmla="*/ 1532 w 2744"/>
                  <a:gd name="T19" fmla="*/ 1745 h 2026"/>
                  <a:gd name="T20" fmla="*/ 1336 w 2744"/>
                  <a:gd name="T21" fmla="*/ 1598 h 2026"/>
                  <a:gd name="T22" fmla="*/ 1256 w 2744"/>
                  <a:gd name="T23" fmla="*/ 1775 h 2026"/>
                  <a:gd name="T24" fmla="*/ 1146 w 2744"/>
                  <a:gd name="T25" fmla="*/ 1807 h 2026"/>
                  <a:gd name="T26" fmla="*/ 1015 w 2744"/>
                  <a:gd name="T27" fmla="*/ 1716 h 2026"/>
                  <a:gd name="T28" fmla="*/ 948 w 2744"/>
                  <a:gd name="T29" fmla="*/ 1882 h 2026"/>
                  <a:gd name="T30" fmla="*/ 828 w 2744"/>
                  <a:gd name="T31" fmla="*/ 1918 h 2026"/>
                  <a:gd name="T32" fmla="*/ 630 w 2744"/>
                  <a:gd name="T33" fmla="*/ 1726 h 2026"/>
                  <a:gd name="T34" fmla="*/ 560 w 2744"/>
                  <a:gd name="T35" fmla="*/ 1840 h 2026"/>
                  <a:gd name="T36" fmla="*/ 482 w 2744"/>
                  <a:gd name="T37" fmla="*/ 1880 h 2026"/>
                  <a:gd name="T38" fmla="*/ 288 w 2744"/>
                  <a:gd name="T39" fmla="*/ 1612 h 2026"/>
                  <a:gd name="T40" fmla="*/ 0 w 2744"/>
                  <a:gd name="T41" fmla="*/ 850 h 2026"/>
                  <a:gd name="T42" fmla="*/ 300 w 2744"/>
                  <a:gd name="T43" fmla="*/ 1432 h 2026"/>
                  <a:gd name="T44" fmla="*/ 424 w 2744"/>
                  <a:gd name="T45" fmla="*/ 1580 h 2026"/>
                  <a:gd name="T46" fmla="*/ 474 w 2744"/>
                  <a:gd name="T47" fmla="*/ 1520 h 2026"/>
                  <a:gd name="T48" fmla="*/ 428 w 2744"/>
                  <a:gd name="T49" fmla="*/ 1166 h 2026"/>
                  <a:gd name="T50" fmla="*/ 374 w 2744"/>
                  <a:gd name="T51" fmla="*/ 644 h 2026"/>
                  <a:gd name="T52" fmla="*/ 550 w 2744"/>
                  <a:gd name="T53" fmla="*/ 1359 h 2026"/>
                  <a:gd name="T54" fmla="*/ 734 w 2744"/>
                  <a:gd name="T55" fmla="*/ 1660 h 2026"/>
                  <a:gd name="T56" fmla="*/ 864 w 2744"/>
                  <a:gd name="T57" fmla="*/ 1738 h 2026"/>
                  <a:gd name="T58" fmla="*/ 930 w 2744"/>
                  <a:gd name="T59" fmla="*/ 1696 h 2026"/>
                  <a:gd name="T60" fmla="*/ 918 w 2744"/>
                  <a:gd name="T61" fmla="*/ 1413 h 2026"/>
                  <a:gd name="T62" fmla="*/ 688 w 2744"/>
                  <a:gd name="T63" fmla="*/ 718 h 2026"/>
                  <a:gd name="T64" fmla="*/ 930 w 2744"/>
                  <a:gd name="T65" fmla="*/ 1262 h 2026"/>
                  <a:gd name="T66" fmla="*/ 1082 w 2744"/>
                  <a:gd name="T67" fmla="*/ 1636 h 2026"/>
                  <a:gd name="T68" fmla="*/ 1152 w 2744"/>
                  <a:gd name="T69" fmla="*/ 1664 h 2026"/>
                  <a:gd name="T70" fmla="*/ 1212 w 2744"/>
                  <a:gd name="T71" fmla="*/ 1536 h 2026"/>
                  <a:gd name="T72" fmla="*/ 1158 w 2744"/>
                  <a:gd name="T73" fmla="*/ 999 h 2026"/>
                  <a:gd name="T74" fmla="*/ 1178 w 2744"/>
                  <a:gd name="T75" fmla="*/ 634 h 2026"/>
                  <a:gd name="T76" fmla="*/ 1404 w 2744"/>
                  <a:gd name="T77" fmla="*/ 1413 h 2026"/>
                  <a:gd name="T78" fmla="*/ 1502 w 2744"/>
                  <a:gd name="T79" fmla="*/ 1560 h 2026"/>
                  <a:gd name="T80" fmla="*/ 1554 w 2744"/>
                  <a:gd name="T81" fmla="*/ 1556 h 2026"/>
                  <a:gd name="T82" fmla="*/ 1622 w 2744"/>
                  <a:gd name="T83" fmla="*/ 1468 h 2026"/>
                  <a:gd name="T84" fmla="*/ 1638 w 2744"/>
                  <a:gd name="T85" fmla="*/ 1162 h 2026"/>
                  <a:gd name="T86" fmla="*/ 1514 w 2744"/>
                  <a:gd name="T87" fmla="*/ 490 h 2026"/>
                  <a:gd name="T88" fmla="*/ 1674 w 2744"/>
                  <a:gd name="T89" fmla="*/ 752 h 2026"/>
                  <a:gd name="T90" fmla="*/ 1836 w 2744"/>
                  <a:gd name="T91" fmla="*/ 1310 h 2026"/>
                  <a:gd name="T92" fmla="*/ 1944 w 2744"/>
                  <a:gd name="T93" fmla="*/ 1406 h 2026"/>
                  <a:gd name="T94" fmla="*/ 2010 w 2744"/>
                  <a:gd name="T95" fmla="*/ 1379 h 2026"/>
                  <a:gd name="T96" fmla="*/ 2046 w 2744"/>
                  <a:gd name="T97" fmla="*/ 1124 h 2026"/>
                  <a:gd name="T98" fmla="*/ 1926 w 2744"/>
                  <a:gd name="T99" fmla="*/ 444 h 2026"/>
                  <a:gd name="T100" fmla="*/ 1998 w 2744"/>
                  <a:gd name="T101" fmla="*/ 362 h 2026"/>
                  <a:gd name="T102" fmla="*/ 2198 w 2744"/>
                  <a:gd name="T103" fmla="*/ 946 h 2026"/>
                  <a:gd name="T104" fmla="*/ 2379 w 2744"/>
                  <a:gd name="T105" fmla="*/ 1176 h 2026"/>
                  <a:gd name="T106" fmla="*/ 2462 w 2744"/>
                  <a:gd name="T107" fmla="*/ 1212 h 2026"/>
                  <a:gd name="T108" fmla="*/ 2490 w 2744"/>
                  <a:gd name="T109" fmla="*/ 1172 h 2026"/>
                  <a:gd name="T110" fmla="*/ 2395 w 2744"/>
                  <a:gd name="T111" fmla="*/ 240 h 202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744" h="2026">
                    <a:moveTo>
                      <a:pt x="2564" y="54"/>
                    </a:moveTo>
                    <a:lnTo>
                      <a:pt x="2564" y="54"/>
                    </a:lnTo>
                    <a:lnTo>
                      <a:pt x="2574" y="220"/>
                    </a:lnTo>
                    <a:lnTo>
                      <a:pt x="2584" y="398"/>
                    </a:lnTo>
                    <a:lnTo>
                      <a:pt x="2598" y="606"/>
                    </a:lnTo>
                    <a:lnTo>
                      <a:pt x="2614" y="826"/>
                    </a:lnTo>
                    <a:lnTo>
                      <a:pt x="2632" y="1032"/>
                    </a:lnTo>
                    <a:lnTo>
                      <a:pt x="2642" y="1124"/>
                    </a:lnTo>
                    <a:lnTo>
                      <a:pt x="2652" y="1206"/>
                    </a:lnTo>
                    <a:lnTo>
                      <a:pt x="2662" y="1274"/>
                    </a:lnTo>
                    <a:lnTo>
                      <a:pt x="2672" y="1324"/>
                    </a:lnTo>
                    <a:lnTo>
                      <a:pt x="2680" y="1336"/>
                    </a:lnTo>
                    <a:lnTo>
                      <a:pt x="2698" y="1368"/>
                    </a:lnTo>
                    <a:lnTo>
                      <a:pt x="2720" y="1410"/>
                    </a:lnTo>
                    <a:lnTo>
                      <a:pt x="2730" y="1434"/>
                    </a:lnTo>
                    <a:lnTo>
                      <a:pt x="2738" y="1456"/>
                    </a:lnTo>
                    <a:lnTo>
                      <a:pt x="2742" y="1476"/>
                    </a:lnTo>
                    <a:lnTo>
                      <a:pt x="2744" y="1494"/>
                    </a:lnTo>
                    <a:lnTo>
                      <a:pt x="2744" y="1502"/>
                    </a:lnTo>
                    <a:lnTo>
                      <a:pt x="2742" y="1508"/>
                    </a:lnTo>
                    <a:lnTo>
                      <a:pt x="2738" y="1514"/>
                    </a:lnTo>
                    <a:lnTo>
                      <a:pt x="2734" y="1518"/>
                    </a:lnTo>
                    <a:lnTo>
                      <a:pt x="2728" y="1522"/>
                    </a:lnTo>
                    <a:lnTo>
                      <a:pt x="2720" y="1522"/>
                    </a:lnTo>
                    <a:lnTo>
                      <a:pt x="2710" y="1522"/>
                    </a:lnTo>
                    <a:lnTo>
                      <a:pt x="2698" y="1520"/>
                    </a:lnTo>
                    <a:lnTo>
                      <a:pt x="2686" y="1516"/>
                    </a:lnTo>
                    <a:lnTo>
                      <a:pt x="2670" y="1508"/>
                    </a:lnTo>
                    <a:lnTo>
                      <a:pt x="2632" y="1488"/>
                    </a:lnTo>
                    <a:lnTo>
                      <a:pt x="2550" y="1440"/>
                    </a:lnTo>
                    <a:lnTo>
                      <a:pt x="2478" y="1392"/>
                    </a:lnTo>
                    <a:lnTo>
                      <a:pt x="2414" y="1346"/>
                    </a:lnTo>
                    <a:lnTo>
                      <a:pt x="2360" y="1306"/>
                    </a:lnTo>
                    <a:lnTo>
                      <a:pt x="2316" y="1272"/>
                    </a:lnTo>
                    <a:lnTo>
                      <a:pt x="2286" y="1246"/>
                    </a:lnTo>
                    <a:lnTo>
                      <a:pt x="2258" y="1222"/>
                    </a:lnTo>
                    <a:lnTo>
                      <a:pt x="2256" y="1254"/>
                    </a:lnTo>
                    <a:lnTo>
                      <a:pt x="2252" y="1290"/>
                    </a:lnTo>
                    <a:lnTo>
                      <a:pt x="2244" y="1334"/>
                    </a:lnTo>
                    <a:lnTo>
                      <a:pt x="2234" y="1384"/>
                    </a:lnTo>
                    <a:lnTo>
                      <a:pt x="2220" y="1436"/>
                    </a:lnTo>
                    <a:lnTo>
                      <a:pt x="2204" y="1488"/>
                    </a:lnTo>
                    <a:lnTo>
                      <a:pt x="2194" y="1514"/>
                    </a:lnTo>
                    <a:lnTo>
                      <a:pt x="2182" y="1538"/>
                    </a:lnTo>
                    <a:lnTo>
                      <a:pt x="2170" y="1560"/>
                    </a:lnTo>
                    <a:lnTo>
                      <a:pt x="2156" y="1580"/>
                    </a:lnTo>
                    <a:lnTo>
                      <a:pt x="2140" y="1598"/>
                    </a:lnTo>
                    <a:lnTo>
                      <a:pt x="2124" y="1614"/>
                    </a:lnTo>
                    <a:lnTo>
                      <a:pt x="2106" y="1626"/>
                    </a:lnTo>
                    <a:lnTo>
                      <a:pt x="2086" y="1634"/>
                    </a:lnTo>
                    <a:lnTo>
                      <a:pt x="2066" y="1640"/>
                    </a:lnTo>
                    <a:lnTo>
                      <a:pt x="2044" y="1640"/>
                    </a:lnTo>
                    <a:lnTo>
                      <a:pt x="2020" y="1638"/>
                    </a:lnTo>
                    <a:lnTo>
                      <a:pt x="1994" y="1628"/>
                    </a:lnTo>
                    <a:lnTo>
                      <a:pt x="1966" y="1614"/>
                    </a:lnTo>
                    <a:lnTo>
                      <a:pt x="1936" y="1594"/>
                    </a:lnTo>
                    <a:lnTo>
                      <a:pt x="1906" y="1570"/>
                    </a:lnTo>
                    <a:lnTo>
                      <a:pt x="1872" y="1536"/>
                    </a:lnTo>
                    <a:lnTo>
                      <a:pt x="1838" y="1498"/>
                    </a:lnTo>
                    <a:lnTo>
                      <a:pt x="1800" y="1452"/>
                    </a:lnTo>
                    <a:lnTo>
                      <a:pt x="1794" y="1478"/>
                    </a:lnTo>
                    <a:lnTo>
                      <a:pt x="1788" y="1510"/>
                    </a:lnTo>
                    <a:lnTo>
                      <a:pt x="1778" y="1548"/>
                    </a:lnTo>
                    <a:lnTo>
                      <a:pt x="1764" y="1592"/>
                    </a:lnTo>
                    <a:lnTo>
                      <a:pt x="1748" y="1638"/>
                    </a:lnTo>
                    <a:lnTo>
                      <a:pt x="1728" y="1684"/>
                    </a:lnTo>
                    <a:lnTo>
                      <a:pt x="1716" y="1706"/>
                    </a:lnTo>
                    <a:lnTo>
                      <a:pt x="1704" y="1728"/>
                    </a:lnTo>
                    <a:lnTo>
                      <a:pt x="1692" y="1748"/>
                    </a:lnTo>
                    <a:lnTo>
                      <a:pt x="1678" y="1766"/>
                    </a:lnTo>
                    <a:lnTo>
                      <a:pt x="1662" y="1782"/>
                    </a:lnTo>
                    <a:lnTo>
                      <a:pt x="1646" y="1796"/>
                    </a:lnTo>
                    <a:lnTo>
                      <a:pt x="1630" y="1808"/>
                    </a:lnTo>
                    <a:lnTo>
                      <a:pt x="1612" y="1818"/>
                    </a:lnTo>
                    <a:lnTo>
                      <a:pt x="1592" y="1824"/>
                    </a:lnTo>
                    <a:lnTo>
                      <a:pt x="1572" y="1826"/>
                    </a:lnTo>
                    <a:lnTo>
                      <a:pt x="1552" y="1824"/>
                    </a:lnTo>
                    <a:lnTo>
                      <a:pt x="1530" y="1818"/>
                    </a:lnTo>
                    <a:lnTo>
                      <a:pt x="1508" y="1808"/>
                    </a:lnTo>
                    <a:lnTo>
                      <a:pt x="1484" y="1792"/>
                    </a:lnTo>
                    <a:lnTo>
                      <a:pt x="1458" y="1772"/>
                    </a:lnTo>
                    <a:lnTo>
                      <a:pt x="1432" y="1748"/>
                    </a:lnTo>
                    <a:lnTo>
                      <a:pt x="1404" y="1716"/>
                    </a:lnTo>
                    <a:lnTo>
                      <a:pt x="1376" y="1678"/>
                    </a:lnTo>
                    <a:lnTo>
                      <a:pt x="1372" y="1696"/>
                    </a:lnTo>
                    <a:lnTo>
                      <a:pt x="1360" y="1740"/>
                    </a:lnTo>
                    <a:lnTo>
                      <a:pt x="1350" y="1768"/>
                    </a:lnTo>
                    <a:lnTo>
                      <a:pt x="1338" y="1796"/>
                    </a:lnTo>
                    <a:lnTo>
                      <a:pt x="1324" y="1826"/>
                    </a:lnTo>
                    <a:lnTo>
                      <a:pt x="1306" y="1852"/>
                    </a:lnTo>
                    <a:lnTo>
                      <a:pt x="1296" y="1864"/>
                    </a:lnTo>
                    <a:lnTo>
                      <a:pt x="1284" y="1876"/>
                    </a:lnTo>
                    <a:lnTo>
                      <a:pt x="1274" y="1886"/>
                    </a:lnTo>
                    <a:lnTo>
                      <a:pt x="1260" y="1894"/>
                    </a:lnTo>
                    <a:lnTo>
                      <a:pt x="1248" y="1900"/>
                    </a:lnTo>
                    <a:lnTo>
                      <a:pt x="1234" y="1904"/>
                    </a:lnTo>
                    <a:lnTo>
                      <a:pt x="1218" y="1908"/>
                    </a:lnTo>
                    <a:lnTo>
                      <a:pt x="1202" y="1908"/>
                    </a:lnTo>
                    <a:lnTo>
                      <a:pt x="1186" y="1904"/>
                    </a:lnTo>
                    <a:lnTo>
                      <a:pt x="1168" y="1900"/>
                    </a:lnTo>
                    <a:lnTo>
                      <a:pt x="1150" y="1892"/>
                    </a:lnTo>
                    <a:lnTo>
                      <a:pt x="1130" y="1880"/>
                    </a:lnTo>
                    <a:lnTo>
                      <a:pt x="1110" y="1864"/>
                    </a:lnTo>
                    <a:lnTo>
                      <a:pt x="1088" y="1846"/>
                    </a:lnTo>
                    <a:lnTo>
                      <a:pt x="1066" y="1824"/>
                    </a:lnTo>
                    <a:lnTo>
                      <a:pt x="1042" y="1796"/>
                    </a:lnTo>
                    <a:lnTo>
                      <a:pt x="1038" y="1818"/>
                    </a:lnTo>
                    <a:lnTo>
                      <a:pt x="1032" y="1842"/>
                    </a:lnTo>
                    <a:lnTo>
                      <a:pt x="1024" y="1872"/>
                    </a:lnTo>
                    <a:lnTo>
                      <a:pt x="1012" y="1904"/>
                    </a:lnTo>
                    <a:lnTo>
                      <a:pt x="998" y="1938"/>
                    </a:lnTo>
                    <a:lnTo>
                      <a:pt x="988" y="1954"/>
                    </a:lnTo>
                    <a:lnTo>
                      <a:pt x="980" y="1968"/>
                    </a:lnTo>
                    <a:lnTo>
                      <a:pt x="968" y="1982"/>
                    </a:lnTo>
                    <a:lnTo>
                      <a:pt x="958" y="1994"/>
                    </a:lnTo>
                    <a:lnTo>
                      <a:pt x="944" y="2006"/>
                    </a:lnTo>
                    <a:lnTo>
                      <a:pt x="932" y="2014"/>
                    </a:lnTo>
                    <a:lnTo>
                      <a:pt x="918" y="2020"/>
                    </a:lnTo>
                    <a:lnTo>
                      <a:pt x="902" y="2024"/>
                    </a:lnTo>
                    <a:lnTo>
                      <a:pt x="884" y="2026"/>
                    </a:lnTo>
                    <a:lnTo>
                      <a:pt x="868" y="2022"/>
                    </a:lnTo>
                    <a:lnTo>
                      <a:pt x="848" y="2018"/>
                    </a:lnTo>
                    <a:lnTo>
                      <a:pt x="828" y="2008"/>
                    </a:lnTo>
                    <a:lnTo>
                      <a:pt x="806" y="1994"/>
                    </a:lnTo>
                    <a:lnTo>
                      <a:pt x="784" y="1976"/>
                    </a:lnTo>
                    <a:lnTo>
                      <a:pt x="760" y="1952"/>
                    </a:lnTo>
                    <a:lnTo>
                      <a:pt x="734" y="1924"/>
                    </a:lnTo>
                    <a:lnTo>
                      <a:pt x="708" y="1890"/>
                    </a:lnTo>
                    <a:lnTo>
                      <a:pt x="680" y="1852"/>
                    </a:lnTo>
                    <a:lnTo>
                      <a:pt x="650" y="1806"/>
                    </a:lnTo>
                    <a:lnTo>
                      <a:pt x="620" y="1754"/>
                    </a:lnTo>
                    <a:lnTo>
                      <a:pt x="616" y="1788"/>
                    </a:lnTo>
                    <a:lnTo>
                      <a:pt x="612" y="1822"/>
                    </a:lnTo>
                    <a:lnTo>
                      <a:pt x="606" y="1862"/>
                    </a:lnTo>
                    <a:lnTo>
                      <a:pt x="596" y="1904"/>
                    </a:lnTo>
                    <a:lnTo>
                      <a:pt x="588" y="1922"/>
                    </a:lnTo>
                    <a:lnTo>
                      <a:pt x="580" y="1940"/>
                    </a:lnTo>
                    <a:lnTo>
                      <a:pt x="572" y="1956"/>
                    </a:lnTo>
                    <a:lnTo>
                      <a:pt x="560" y="1968"/>
                    </a:lnTo>
                    <a:lnTo>
                      <a:pt x="548" y="1978"/>
                    </a:lnTo>
                    <a:lnTo>
                      <a:pt x="534" y="1984"/>
                    </a:lnTo>
                    <a:lnTo>
                      <a:pt x="526" y="1984"/>
                    </a:lnTo>
                    <a:lnTo>
                      <a:pt x="518" y="1984"/>
                    </a:lnTo>
                    <a:lnTo>
                      <a:pt x="510" y="1982"/>
                    </a:lnTo>
                    <a:lnTo>
                      <a:pt x="502" y="1980"/>
                    </a:lnTo>
                    <a:lnTo>
                      <a:pt x="482" y="1970"/>
                    </a:lnTo>
                    <a:lnTo>
                      <a:pt x="462" y="1954"/>
                    </a:lnTo>
                    <a:lnTo>
                      <a:pt x="438" y="1930"/>
                    </a:lnTo>
                    <a:lnTo>
                      <a:pt x="412" y="1900"/>
                    </a:lnTo>
                    <a:lnTo>
                      <a:pt x="384" y="1862"/>
                    </a:lnTo>
                    <a:lnTo>
                      <a:pt x="354" y="1814"/>
                    </a:lnTo>
                    <a:lnTo>
                      <a:pt x="322" y="1758"/>
                    </a:lnTo>
                    <a:lnTo>
                      <a:pt x="288" y="1692"/>
                    </a:lnTo>
                    <a:lnTo>
                      <a:pt x="250" y="1614"/>
                    </a:lnTo>
                    <a:lnTo>
                      <a:pt x="210" y="1526"/>
                    </a:lnTo>
                    <a:lnTo>
                      <a:pt x="166" y="1428"/>
                    </a:lnTo>
                    <a:lnTo>
                      <a:pt x="120" y="1316"/>
                    </a:lnTo>
                    <a:lnTo>
                      <a:pt x="70" y="1190"/>
                    </a:lnTo>
                    <a:lnTo>
                      <a:pt x="18" y="1054"/>
                    </a:lnTo>
                    <a:lnTo>
                      <a:pt x="0" y="890"/>
                    </a:lnTo>
                    <a:lnTo>
                      <a:pt x="16" y="926"/>
                    </a:lnTo>
                    <a:lnTo>
                      <a:pt x="56" y="1020"/>
                    </a:lnTo>
                    <a:lnTo>
                      <a:pt x="114" y="1152"/>
                    </a:lnTo>
                    <a:lnTo>
                      <a:pt x="148" y="1226"/>
                    </a:lnTo>
                    <a:lnTo>
                      <a:pt x="184" y="1302"/>
                    </a:lnTo>
                    <a:lnTo>
                      <a:pt x="222" y="1376"/>
                    </a:lnTo>
                    <a:lnTo>
                      <a:pt x="262" y="1446"/>
                    </a:lnTo>
                    <a:lnTo>
                      <a:pt x="300" y="1512"/>
                    </a:lnTo>
                    <a:lnTo>
                      <a:pt x="338" y="1568"/>
                    </a:lnTo>
                    <a:lnTo>
                      <a:pt x="356" y="1592"/>
                    </a:lnTo>
                    <a:lnTo>
                      <a:pt x="374" y="1612"/>
                    </a:lnTo>
                    <a:lnTo>
                      <a:pt x="390" y="1630"/>
                    </a:lnTo>
                    <a:lnTo>
                      <a:pt x="408" y="1644"/>
                    </a:lnTo>
                    <a:lnTo>
                      <a:pt x="422" y="1654"/>
                    </a:lnTo>
                    <a:lnTo>
                      <a:pt x="438" y="1660"/>
                    </a:lnTo>
                    <a:lnTo>
                      <a:pt x="444" y="1660"/>
                    </a:lnTo>
                    <a:lnTo>
                      <a:pt x="450" y="1660"/>
                    </a:lnTo>
                    <a:lnTo>
                      <a:pt x="458" y="1658"/>
                    </a:lnTo>
                    <a:lnTo>
                      <a:pt x="464" y="1656"/>
                    </a:lnTo>
                    <a:lnTo>
                      <a:pt x="474" y="1646"/>
                    </a:lnTo>
                    <a:lnTo>
                      <a:pt x="482" y="1634"/>
                    </a:lnTo>
                    <a:lnTo>
                      <a:pt x="490" y="1618"/>
                    </a:lnTo>
                    <a:lnTo>
                      <a:pt x="494" y="1600"/>
                    </a:lnTo>
                    <a:lnTo>
                      <a:pt x="496" y="1578"/>
                    </a:lnTo>
                    <a:lnTo>
                      <a:pt x="498" y="1554"/>
                    </a:lnTo>
                    <a:lnTo>
                      <a:pt x="498" y="1528"/>
                    </a:lnTo>
                    <a:lnTo>
                      <a:pt x="496" y="1498"/>
                    </a:lnTo>
                    <a:lnTo>
                      <a:pt x="490" y="1436"/>
                    </a:lnTo>
                    <a:lnTo>
                      <a:pt x="478" y="1368"/>
                    </a:lnTo>
                    <a:lnTo>
                      <a:pt x="464" y="1298"/>
                    </a:lnTo>
                    <a:lnTo>
                      <a:pt x="448" y="1226"/>
                    </a:lnTo>
                    <a:lnTo>
                      <a:pt x="430" y="1156"/>
                    </a:lnTo>
                    <a:lnTo>
                      <a:pt x="410" y="1088"/>
                    </a:lnTo>
                    <a:lnTo>
                      <a:pt x="376" y="968"/>
                    </a:lnTo>
                    <a:lnTo>
                      <a:pt x="348" y="886"/>
                    </a:lnTo>
                    <a:lnTo>
                      <a:pt x="338" y="854"/>
                    </a:lnTo>
                    <a:lnTo>
                      <a:pt x="388" y="642"/>
                    </a:lnTo>
                    <a:lnTo>
                      <a:pt x="394" y="684"/>
                    </a:lnTo>
                    <a:lnTo>
                      <a:pt x="412" y="802"/>
                    </a:lnTo>
                    <a:lnTo>
                      <a:pt x="426" y="880"/>
                    </a:lnTo>
                    <a:lnTo>
                      <a:pt x="444" y="970"/>
                    </a:lnTo>
                    <a:lnTo>
                      <a:pt x="466" y="1066"/>
                    </a:lnTo>
                    <a:lnTo>
                      <a:pt x="490" y="1166"/>
                    </a:lnTo>
                    <a:lnTo>
                      <a:pt x="520" y="1268"/>
                    </a:lnTo>
                    <a:lnTo>
                      <a:pt x="552" y="1370"/>
                    </a:lnTo>
                    <a:lnTo>
                      <a:pt x="570" y="1420"/>
                    </a:lnTo>
                    <a:lnTo>
                      <a:pt x="590" y="1468"/>
                    </a:lnTo>
                    <a:lnTo>
                      <a:pt x="610" y="1514"/>
                    </a:lnTo>
                    <a:lnTo>
                      <a:pt x="632" y="1560"/>
                    </a:lnTo>
                    <a:lnTo>
                      <a:pt x="654" y="1602"/>
                    </a:lnTo>
                    <a:lnTo>
                      <a:pt x="678" y="1642"/>
                    </a:lnTo>
                    <a:lnTo>
                      <a:pt x="702" y="1678"/>
                    </a:lnTo>
                    <a:lnTo>
                      <a:pt x="728" y="1712"/>
                    </a:lnTo>
                    <a:lnTo>
                      <a:pt x="754" y="1740"/>
                    </a:lnTo>
                    <a:lnTo>
                      <a:pt x="784" y="1766"/>
                    </a:lnTo>
                    <a:lnTo>
                      <a:pt x="812" y="1788"/>
                    </a:lnTo>
                    <a:lnTo>
                      <a:pt x="828" y="1796"/>
                    </a:lnTo>
                    <a:lnTo>
                      <a:pt x="844" y="1804"/>
                    </a:lnTo>
                    <a:lnTo>
                      <a:pt x="858" y="1810"/>
                    </a:lnTo>
                    <a:lnTo>
                      <a:pt x="872" y="1814"/>
                    </a:lnTo>
                    <a:lnTo>
                      <a:pt x="884" y="1818"/>
                    </a:lnTo>
                    <a:lnTo>
                      <a:pt x="896" y="1818"/>
                    </a:lnTo>
                    <a:lnTo>
                      <a:pt x="908" y="1816"/>
                    </a:lnTo>
                    <a:lnTo>
                      <a:pt x="916" y="1814"/>
                    </a:lnTo>
                    <a:lnTo>
                      <a:pt x="926" y="1808"/>
                    </a:lnTo>
                    <a:lnTo>
                      <a:pt x="934" y="1802"/>
                    </a:lnTo>
                    <a:lnTo>
                      <a:pt x="940" y="1796"/>
                    </a:lnTo>
                    <a:lnTo>
                      <a:pt x="946" y="1786"/>
                    </a:lnTo>
                    <a:lnTo>
                      <a:pt x="950" y="1776"/>
                    </a:lnTo>
                    <a:lnTo>
                      <a:pt x="954" y="1764"/>
                    </a:lnTo>
                    <a:lnTo>
                      <a:pt x="960" y="1736"/>
                    </a:lnTo>
                    <a:lnTo>
                      <a:pt x="962" y="1704"/>
                    </a:lnTo>
                    <a:lnTo>
                      <a:pt x="962" y="1668"/>
                    </a:lnTo>
                    <a:lnTo>
                      <a:pt x="960" y="1628"/>
                    </a:lnTo>
                    <a:lnTo>
                      <a:pt x="954" y="1586"/>
                    </a:lnTo>
                    <a:lnTo>
                      <a:pt x="948" y="1540"/>
                    </a:lnTo>
                    <a:lnTo>
                      <a:pt x="938" y="1492"/>
                    </a:lnTo>
                    <a:lnTo>
                      <a:pt x="926" y="1442"/>
                    </a:lnTo>
                    <a:lnTo>
                      <a:pt x="900" y="1338"/>
                    </a:lnTo>
                    <a:lnTo>
                      <a:pt x="872" y="1232"/>
                    </a:lnTo>
                    <a:lnTo>
                      <a:pt x="840" y="1128"/>
                    </a:lnTo>
                    <a:lnTo>
                      <a:pt x="806" y="1030"/>
                    </a:lnTo>
                    <a:lnTo>
                      <a:pt x="776" y="942"/>
                    </a:lnTo>
                    <a:lnTo>
                      <a:pt x="728" y="808"/>
                    </a:lnTo>
                    <a:lnTo>
                      <a:pt x="708" y="758"/>
                    </a:lnTo>
                    <a:lnTo>
                      <a:pt x="786" y="638"/>
                    </a:lnTo>
                    <a:lnTo>
                      <a:pt x="796" y="688"/>
                    </a:lnTo>
                    <a:lnTo>
                      <a:pt x="824" y="820"/>
                    </a:lnTo>
                    <a:lnTo>
                      <a:pt x="866" y="1004"/>
                    </a:lnTo>
                    <a:lnTo>
                      <a:pt x="892" y="1108"/>
                    </a:lnTo>
                    <a:lnTo>
                      <a:pt x="920" y="1216"/>
                    </a:lnTo>
                    <a:lnTo>
                      <a:pt x="950" y="1322"/>
                    </a:lnTo>
                    <a:lnTo>
                      <a:pt x="982" y="1422"/>
                    </a:lnTo>
                    <a:lnTo>
                      <a:pt x="1016" y="1516"/>
                    </a:lnTo>
                    <a:lnTo>
                      <a:pt x="1032" y="1560"/>
                    </a:lnTo>
                    <a:lnTo>
                      <a:pt x="1050" y="1598"/>
                    </a:lnTo>
                    <a:lnTo>
                      <a:pt x="1068" y="1634"/>
                    </a:lnTo>
                    <a:lnTo>
                      <a:pt x="1086" y="1666"/>
                    </a:lnTo>
                    <a:lnTo>
                      <a:pt x="1104" y="1694"/>
                    </a:lnTo>
                    <a:lnTo>
                      <a:pt x="1122" y="1716"/>
                    </a:lnTo>
                    <a:lnTo>
                      <a:pt x="1140" y="1732"/>
                    </a:lnTo>
                    <a:lnTo>
                      <a:pt x="1148" y="1738"/>
                    </a:lnTo>
                    <a:lnTo>
                      <a:pt x="1156" y="1742"/>
                    </a:lnTo>
                    <a:lnTo>
                      <a:pt x="1166" y="1746"/>
                    </a:lnTo>
                    <a:lnTo>
                      <a:pt x="1174" y="1746"/>
                    </a:lnTo>
                    <a:lnTo>
                      <a:pt x="1184" y="1746"/>
                    </a:lnTo>
                    <a:lnTo>
                      <a:pt x="1192" y="1744"/>
                    </a:lnTo>
                    <a:lnTo>
                      <a:pt x="1200" y="1740"/>
                    </a:lnTo>
                    <a:lnTo>
                      <a:pt x="1208" y="1736"/>
                    </a:lnTo>
                    <a:lnTo>
                      <a:pt x="1214" y="1728"/>
                    </a:lnTo>
                    <a:lnTo>
                      <a:pt x="1222" y="1720"/>
                    </a:lnTo>
                    <a:lnTo>
                      <a:pt x="1232" y="1700"/>
                    </a:lnTo>
                    <a:lnTo>
                      <a:pt x="1240" y="1676"/>
                    </a:lnTo>
                    <a:lnTo>
                      <a:pt x="1248" y="1648"/>
                    </a:lnTo>
                    <a:lnTo>
                      <a:pt x="1252" y="1616"/>
                    </a:lnTo>
                    <a:lnTo>
                      <a:pt x="1254" y="1580"/>
                    </a:lnTo>
                    <a:lnTo>
                      <a:pt x="1256" y="1540"/>
                    </a:lnTo>
                    <a:lnTo>
                      <a:pt x="1254" y="1498"/>
                    </a:lnTo>
                    <a:lnTo>
                      <a:pt x="1252" y="1452"/>
                    </a:lnTo>
                    <a:lnTo>
                      <a:pt x="1244" y="1358"/>
                    </a:lnTo>
                    <a:lnTo>
                      <a:pt x="1232" y="1256"/>
                    </a:lnTo>
                    <a:lnTo>
                      <a:pt x="1216" y="1154"/>
                    </a:lnTo>
                    <a:lnTo>
                      <a:pt x="1198" y="1052"/>
                    </a:lnTo>
                    <a:lnTo>
                      <a:pt x="1178" y="954"/>
                    </a:lnTo>
                    <a:lnTo>
                      <a:pt x="1140" y="780"/>
                    </a:lnTo>
                    <a:lnTo>
                      <a:pt x="1112" y="660"/>
                    </a:lnTo>
                    <a:lnTo>
                      <a:pt x="1100" y="614"/>
                    </a:lnTo>
                    <a:lnTo>
                      <a:pt x="1178" y="482"/>
                    </a:lnTo>
                    <a:lnTo>
                      <a:pt x="1188" y="534"/>
                    </a:lnTo>
                    <a:lnTo>
                      <a:pt x="1218" y="674"/>
                    </a:lnTo>
                    <a:lnTo>
                      <a:pt x="1262" y="870"/>
                    </a:lnTo>
                    <a:lnTo>
                      <a:pt x="1290" y="980"/>
                    </a:lnTo>
                    <a:lnTo>
                      <a:pt x="1318" y="1092"/>
                    </a:lnTo>
                    <a:lnTo>
                      <a:pt x="1348" y="1202"/>
                    </a:lnTo>
                    <a:lnTo>
                      <a:pt x="1380" y="1310"/>
                    </a:lnTo>
                    <a:lnTo>
                      <a:pt x="1412" y="1406"/>
                    </a:lnTo>
                    <a:lnTo>
                      <a:pt x="1428" y="1452"/>
                    </a:lnTo>
                    <a:lnTo>
                      <a:pt x="1444" y="1492"/>
                    </a:lnTo>
                    <a:lnTo>
                      <a:pt x="1460" y="1530"/>
                    </a:lnTo>
                    <a:lnTo>
                      <a:pt x="1476" y="1562"/>
                    </a:lnTo>
                    <a:lnTo>
                      <a:pt x="1490" y="1590"/>
                    </a:lnTo>
                    <a:lnTo>
                      <a:pt x="1506" y="1612"/>
                    </a:lnTo>
                    <a:lnTo>
                      <a:pt x="1520" y="1628"/>
                    </a:lnTo>
                    <a:lnTo>
                      <a:pt x="1528" y="1634"/>
                    </a:lnTo>
                    <a:lnTo>
                      <a:pt x="1534" y="1638"/>
                    </a:lnTo>
                    <a:lnTo>
                      <a:pt x="1542" y="1640"/>
                    </a:lnTo>
                    <a:lnTo>
                      <a:pt x="1548" y="1640"/>
                    </a:lnTo>
                    <a:lnTo>
                      <a:pt x="1556" y="1640"/>
                    </a:lnTo>
                    <a:lnTo>
                      <a:pt x="1562" y="1636"/>
                    </a:lnTo>
                    <a:lnTo>
                      <a:pt x="1564" y="1638"/>
                    </a:lnTo>
                    <a:lnTo>
                      <a:pt x="1574" y="1638"/>
                    </a:lnTo>
                    <a:lnTo>
                      <a:pt x="1586" y="1638"/>
                    </a:lnTo>
                    <a:lnTo>
                      <a:pt x="1594" y="1636"/>
                    </a:lnTo>
                    <a:lnTo>
                      <a:pt x="1602" y="1632"/>
                    </a:lnTo>
                    <a:lnTo>
                      <a:pt x="1612" y="1628"/>
                    </a:lnTo>
                    <a:lnTo>
                      <a:pt x="1620" y="1622"/>
                    </a:lnTo>
                    <a:lnTo>
                      <a:pt x="1630" y="1612"/>
                    </a:lnTo>
                    <a:lnTo>
                      <a:pt x="1638" y="1600"/>
                    </a:lnTo>
                    <a:lnTo>
                      <a:pt x="1646" y="1586"/>
                    </a:lnTo>
                    <a:lnTo>
                      <a:pt x="1654" y="1570"/>
                    </a:lnTo>
                    <a:lnTo>
                      <a:pt x="1662" y="1548"/>
                    </a:lnTo>
                    <a:lnTo>
                      <a:pt x="1668" y="1524"/>
                    </a:lnTo>
                    <a:lnTo>
                      <a:pt x="1674" y="1496"/>
                    </a:lnTo>
                    <a:lnTo>
                      <a:pt x="1678" y="1462"/>
                    </a:lnTo>
                    <a:lnTo>
                      <a:pt x="1682" y="1424"/>
                    </a:lnTo>
                    <a:lnTo>
                      <a:pt x="1684" y="1382"/>
                    </a:lnTo>
                    <a:lnTo>
                      <a:pt x="1684" y="1334"/>
                    </a:lnTo>
                    <a:lnTo>
                      <a:pt x="1682" y="1282"/>
                    </a:lnTo>
                    <a:lnTo>
                      <a:pt x="1678" y="1222"/>
                    </a:lnTo>
                    <a:lnTo>
                      <a:pt x="1672" y="1158"/>
                    </a:lnTo>
                    <a:lnTo>
                      <a:pt x="1662" y="1086"/>
                    </a:lnTo>
                    <a:lnTo>
                      <a:pt x="1652" y="1010"/>
                    </a:lnTo>
                    <a:lnTo>
                      <a:pt x="1638" y="924"/>
                    </a:lnTo>
                    <a:lnTo>
                      <a:pt x="1622" y="832"/>
                    </a:lnTo>
                    <a:lnTo>
                      <a:pt x="1602" y="732"/>
                    </a:lnTo>
                    <a:lnTo>
                      <a:pt x="1580" y="626"/>
                    </a:lnTo>
                    <a:lnTo>
                      <a:pt x="1554" y="510"/>
                    </a:lnTo>
                    <a:lnTo>
                      <a:pt x="1524" y="386"/>
                    </a:lnTo>
                    <a:lnTo>
                      <a:pt x="1614" y="266"/>
                    </a:lnTo>
                    <a:lnTo>
                      <a:pt x="1622" y="322"/>
                    </a:lnTo>
                    <a:lnTo>
                      <a:pt x="1648" y="470"/>
                    </a:lnTo>
                    <a:lnTo>
                      <a:pt x="1668" y="568"/>
                    </a:lnTo>
                    <a:lnTo>
                      <a:pt x="1690" y="676"/>
                    </a:lnTo>
                    <a:lnTo>
                      <a:pt x="1714" y="792"/>
                    </a:lnTo>
                    <a:lnTo>
                      <a:pt x="1742" y="910"/>
                    </a:lnTo>
                    <a:lnTo>
                      <a:pt x="1772" y="1026"/>
                    </a:lnTo>
                    <a:lnTo>
                      <a:pt x="1806" y="1138"/>
                    </a:lnTo>
                    <a:lnTo>
                      <a:pt x="1822" y="1192"/>
                    </a:lnTo>
                    <a:lnTo>
                      <a:pt x="1840" y="1242"/>
                    </a:lnTo>
                    <a:lnTo>
                      <a:pt x="1858" y="1288"/>
                    </a:lnTo>
                    <a:lnTo>
                      <a:pt x="1876" y="1330"/>
                    </a:lnTo>
                    <a:lnTo>
                      <a:pt x="1896" y="1370"/>
                    </a:lnTo>
                    <a:lnTo>
                      <a:pt x="1914" y="1404"/>
                    </a:lnTo>
                    <a:lnTo>
                      <a:pt x="1934" y="1432"/>
                    </a:lnTo>
                    <a:lnTo>
                      <a:pt x="1954" y="1454"/>
                    </a:lnTo>
                    <a:lnTo>
                      <a:pt x="1964" y="1464"/>
                    </a:lnTo>
                    <a:lnTo>
                      <a:pt x="1974" y="1470"/>
                    </a:lnTo>
                    <a:lnTo>
                      <a:pt x="1984" y="1476"/>
                    </a:lnTo>
                    <a:lnTo>
                      <a:pt x="1994" y="1480"/>
                    </a:lnTo>
                    <a:lnTo>
                      <a:pt x="2004" y="1482"/>
                    </a:lnTo>
                    <a:lnTo>
                      <a:pt x="2014" y="1482"/>
                    </a:lnTo>
                    <a:lnTo>
                      <a:pt x="2024" y="1480"/>
                    </a:lnTo>
                    <a:lnTo>
                      <a:pt x="2034" y="1478"/>
                    </a:lnTo>
                    <a:lnTo>
                      <a:pt x="2044" y="1472"/>
                    </a:lnTo>
                    <a:lnTo>
                      <a:pt x="2054" y="1464"/>
                    </a:lnTo>
                    <a:lnTo>
                      <a:pt x="2062" y="1456"/>
                    </a:lnTo>
                    <a:lnTo>
                      <a:pt x="2070" y="1446"/>
                    </a:lnTo>
                    <a:lnTo>
                      <a:pt x="2076" y="1434"/>
                    </a:lnTo>
                    <a:lnTo>
                      <a:pt x="2082" y="1422"/>
                    </a:lnTo>
                    <a:lnTo>
                      <a:pt x="2092" y="1392"/>
                    </a:lnTo>
                    <a:lnTo>
                      <a:pt x="2100" y="1358"/>
                    </a:lnTo>
                    <a:lnTo>
                      <a:pt x="2104" y="1320"/>
                    </a:lnTo>
                    <a:lnTo>
                      <a:pt x="2108" y="1278"/>
                    </a:lnTo>
                    <a:lnTo>
                      <a:pt x="2108" y="1232"/>
                    </a:lnTo>
                    <a:lnTo>
                      <a:pt x="2106" y="1184"/>
                    </a:lnTo>
                    <a:lnTo>
                      <a:pt x="2104" y="1132"/>
                    </a:lnTo>
                    <a:lnTo>
                      <a:pt x="2098" y="1078"/>
                    </a:lnTo>
                    <a:lnTo>
                      <a:pt x="2092" y="1024"/>
                    </a:lnTo>
                    <a:lnTo>
                      <a:pt x="2076" y="908"/>
                    </a:lnTo>
                    <a:lnTo>
                      <a:pt x="2056" y="792"/>
                    </a:lnTo>
                    <a:lnTo>
                      <a:pt x="2034" y="676"/>
                    </a:lnTo>
                    <a:lnTo>
                      <a:pt x="2010" y="566"/>
                    </a:lnTo>
                    <a:lnTo>
                      <a:pt x="1986" y="464"/>
                    </a:lnTo>
                    <a:lnTo>
                      <a:pt x="1964" y="372"/>
                    </a:lnTo>
                    <a:lnTo>
                      <a:pt x="1928" y="236"/>
                    </a:lnTo>
                    <a:lnTo>
                      <a:pt x="1914" y="184"/>
                    </a:lnTo>
                    <a:lnTo>
                      <a:pt x="2006" y="122"/>
                    </a:lnTo>
                    <a:lnTo>
                      <a:pt x="2014" y="170"/>
                    </a:lnTo>
                    <a:lnTo>
                      <a:pt x="2040" y="296"/>
                    </a:lnTo>
                    <a:lnTo>
                      <a:pt x="2058" y="382"/>
                    </a:lnTo>
                    <a:lnTo>
                      <a:pt x="2082" y="476"/>
                    </a:lnTo>
                    <a:lnTo>
                      <a:pt x="2108" y="578"/>
                    </a:lnTo>
                    <a:lnTo>
                      <a:pt x="2140" y="682"/>
                    </a:lnTo>
                    <a:lnTo>
                      <a:pt x="2174" y="788"/>
                    </a:lnTo>
                    <a:lnTo>
                      <a:pt x="2194" y="840"/>
                    </a:lnTo>
                    <a:lnTo>
                      <a:pt x="2214" y="890"/>
                    </a:lnTo>
                    <a:lnTo>
                      <a:pt x="2236" y="938"/>
                    </a:lnTo>
                    <a:lnTo>
                      <a:pt x="2258" y="986"/>
                    </a:lnTo>
                    <a:lnTo>
                      <a:pt x="2280" y="1030"/>
                    </a:lnTo>
                    <a:lnTo>
                      <a:pt x="2304" y="1072"/>
                    </a:lnTo>
                    <a:lnTo>
                      <a:pt x="2328" y="1110"/>
                    </a:lnTo>
                    <a:lnTo>
                      <a:pt x="2354" y="1146"/>
                    </a:lnTo>
                    <a:lnTo>
                      <a:pt x="2382" y="1178"/>
                    </a:lnTo>
                    <a:lnTo>
                      <a:pt x="2410" y="1204"/>
                    </a:lnTo>
                    <a:lnTo>
                      <a:pt x="2438" y="1226"/>
                    </a:lnTo>
                    <a:lnTo>
                      <a:pt x="2452" y="1236"/>
                    </a:lnTo>
                    <a:lnTo>
                      <a:pt x="2468" y="1242"/>
                    </a:lnTo>
                    <a:lnTo>
                      <a:pt x="2482" y="1250"/>
                    </a:lnTo>
                    <a:lnTo>
                      <a:pt x="2498" y="1254"/>
                    </a:lnTo>
                    <a:lnTo>
                      <a:pt x="2514" y="1258"/>
                    </a:lnTo>
                    <a:lnTo>
                      <a:pt x="2530" y="1260"/>
                    </a:lnTo>
                    <a:lnTo>
                      <a:pt x="2536" y="1266"/>
                    </a:lnTo>
                    <a:lnTo>
                      <a:pt x="2542" y="1272"/>
                    </a:lnTo>
                    <a:lnTo>
                      <a:pt x="2546" y="1272"/>
                    </a:lnTo>
                    <a:lnTo>
                      <a:pt x="2548" y="1274"/>
                    </a:lnTo>
                    <a:lnTo>
                      <a:pt x="2552" y="1272"/>
                    </a:lnTo>
                    <a:lnTo>
                      <a:pt x="2556" y="1268"/>
                    </a:lnTo>
                    <a:lnTo>
                      <a:pt x="2560" y="1264"/>
                    </a:lnTo>
                    <a:lnTo>
                      <a:pt x="2564" y="1256"/>
                    </a:lnTo>
                    <a:lnTo>
                      <a:pt x="2566" y="1246"/>
                    </a:lnTo>
                    <a:lnTo>
                      <a:pt x="2570" y="1232"/>
                    </a:lnTo>
                    <a:lnTo>
                      <a:pt x="2574" y="1192"/>
                    </a:lnTo>
                    <a:lnTo>
                      <a:pt x="2574" y="1134"/>
                    </a:lnTo>
                    <a:lnTo>
                      <a:pt x="2572" y="1056"/>
                    </a:lnTo>
                    <a:lnTo>
                      <a:pt x="2564" y="956"/>
                    </a:lnTo>
                    <a:lnTo>
                      <a:pt x="2552" y="828"/>
                    </a:lnTo>
                    <a:lnTo>
                      <a:pt x="2534" y="672"/>
                    </a:lnTo>
                    <a:lnTo>
                      <a:pt x="2508" y="484"/>
                    </a:lnTo>
                    <a:lnTo>
                      <a:pt x="2474" y="260"/>
                    </a:lnTo>
                    <a:lnTo>
                      <a:pt x="2434" y="0"/>
                    </a:lnTo>
                    <a:lnTo>
                      <a:pt x="2564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98" name="Freeform 89"/>
              <p:cNvSpPr>
                <a:spLocks/>
              </p:cNvSpPr>
              <p:nvPr userDrawn="1"/>
            </p:nvSpPr>
            <p:spPr bwMode="auto">
              <a:xfrm>
                <a:off x="9617" y="1054"/>
                <a:ext cx="2180" cy="2001"/>
              </a:xfrm>
              <a:custGeom>
                <a:avLst/>
                <a:gdLst>
                  <a:gd name="T0" fmla="*/ 1676 w 2188"/>
                  <a:gd name="T1" fmla="*/ 359 h 2014"/>
                  <a:gd name="T2" fmla="*/ 1711 w 2188"/>
                  <a:gd name="T3" fmla="*/ 934 h 2014"/>
                  <a:gd name="T4" fmla="*/ 1786 w 2188"/>
                  <a:gd name="T5" fmla="*/ 1315 h 2014"/>
                  <a:gd name="T6" fmla="*/ 1911 w 2188"/>
                  <a:gd name="T7" fmla="*/ 1558 h 2014"/>
                  <a:gd name="T8" fmla="*/ 1978 w 2188"/>
                  <a:gd name="T9" fmla="*/ 1629 h 2014"/>
                  <a:gd name="T10" fmla="*/ 2030 w 2188"/>
                  <a:gd name="T11" fmla="*/ 1736 h 2014"/>
                  <a:gd name="T12" fmla="*/ 2008 w 2188"/>
                  <a:gd name="T13" fmla="*/ 1767 h 2014"/>
                  <a:gd name="T14" fmla="*/ 1886 w 2188"/>
                  <a:gd name="T15" fmla="*/ 1743 h 2014"/>
                  <a:gd name="T16" fmla="*/ 1554 w 2188"/>
                  <a:gd name="T17" fmla="*/ 1586 h 2014"/>
                  <a:gd name="T18" fmla="*/ 1485 w 2188"/>
                  <a:gd name="T19" fmla="*/ 1533 h 2014"/>
                  <a:gd name="T20" fmla="*/ 1492 w 2188"/>
                  <a:gd name="T21" fmla="*/ 1576 h 2014"/>
                  <a:gd name="T22" fmla="*/ 1475 w 2188"/>
                  <a:gd name="T23" fmla="*/ 1648 h 2014"/>
                  <a:gd name="T24" fmla="*/ 1412 w 2188"/>
                  <a:gd name="T25" fmla="*/ 1653 h 2014"/>
                  <a:gd name="T26" fmla="*/ 1256 w 2188"/>
                  <a:gd name="T27" fmla="*/ 1564 h 2014"/>
                  <a:gd name="T28" fmla="*/ 1102 w 2188"/>
                  <a:gd name="T29" fmla="*/ 1435 h 2014"/>
                  <a:gd name="T30" fmla="*/ 1034 w 2188"/>
                  <a:gd name="T31" fmla="*/ 1484 h 2014"/>
                  <a:gd name="T32" fmla="*/ 942 w 2188"/>
                  <a:gd name="T33" fmla="*/ 1482 h 2014"/>
                  <a:gd name="T34" fmla="*/ 804 w 2188"/>
                  <a:gd name="T35" fmla="*/ 1417 h 2014"/>
                  <a:gd name="T36" fmla="*/ 602 w 2188"/>
                  <a:gd name="T37" fmla="*/ 1250 h 2014"/>
                  <a:gd name="T38" fmla="*/ 524 w 2188"/>
                  <a:gd name="T39" fmla="*/ 1295 h 2014"/>
                  <a:gd name="T40" fmla="*/ 412 w 2188"/>
                  <a:gd name="T41" fmla="*/ 1285 h 2014"/>
                  <a:gd name="T42" fmla="*/ 284 w 2188"/>
                  <a:gd name="T43" fmla="*/ 1161 h 2014"/>
                  <a:gd name="T44" fmla="*/ 130 w 2188"/>
                  <a:gd name="T45" fmla="*/ 856 h 2014"/>
                  <a:gd name="T46" fmla="*/ 66 w 2188"/>
                  <a:gd name="T47" fmla="*/ 414 h 2014"/>
                  <a:gd name="T48" fmla="*/ 184 w 2188"/>
                  <a:gd name="T49" fmla="*/ 803 h 2014"/>
                  <a:gd name="T50" fmla="*/ 326 w 2188"/>
                  <a:gd name="T51" fmla="*/ 1053 h 2014"/>
                  <a:gd name="T52" fmla="*/ 416 w 2188"/>
                  <a:gd name="T53" fmla="*/ 1133 h 2014"/>
                  <a:gd name="T54" fmla="*/ 468 w 2188"/>
                  <a:gd name="T55" fmla="*/ 1130 h 2014"/>
                  <a:gd name="T56" fmla="*/ 406 w 2188"/>
                  <a:gd name="T57" fmla="*/ 805 h 2014"/>
                  <a:gd name="T58" fmla="*/ 268 w 2188"/>
                  <a:gd name="T59" fmla="*/ 404 h 2014"/>
                  <a:gd name="T60" fmla="*/ 418 w 2188"/>
                  <a:gd name="T61" fmla="*/ 654 h 2014"/>
                  <a:gd name="T62" fmla="*/ 596 w 2188"/>
                  <a:gd name="T63" fmla="*/ 1039 h 2014"/>
                  <a:gd name="T64" fmla="*/ 740 w 2188"/>
                  <a:gd name="T65" fmla="*/ 1232 h 2014"/>
                  <a:gd name="T66" fmla="*/ 866 w 2188"/>
                  <a:gd name="T67" fmla="*/ 1289 h 2014"/>
                  <a:gd name="T68" fmla="*/ 915 w 2188"/>
                  <a:gd name="T69" fmla="*/ 1291 h 2014"/>
                  <a:gd name="T70" fmla="*/ 930 w 2188"/>
                  <a:gd name="T71" fmla="*/ 1248 h 2014"/>
                  <a:gd name="T72" fmla="*/ 868 w 2188"/>
                  <a:gd name="T73" fmla="*/ 1126 h 2014"/>
                  <a:gd name="T74" fmla="*/ 748 w 2188"/>
                  <a:gd name="T75" fmla="*/ 870 h 2014"/>
                  <a:gd name="T76" fmla="*/ 653 w 2188"/>
                  <a:gd name="T77" fmla="*/ 374 h 2014"/>
                  <a:gd name="T78" fmla="*/ 658 w 2188"/>
                  <a:gd name="T79" fmla="*/ 296 h 2014"/>
                  <a:gd name="T80" fmla="*/ 712 w 2188"/>
                  <a:gd name="T81" fmla="*/ 254 h 2014"/>
                  <a:gd name="T82" fmla="*/ 774 w 2188"/>
                  <a:gd name="T83" fmla="*/ 558 h 2014"/>
                  <a:gd name="T84" fmla="*/ 902 w 2188"/>
                  <a:gd name="T85" fmla="*/ 939 h 2014"/>
                  <a:gd name="T86" fmla="*/ 1042 w 2188"/>
                  <a:gd name="T87" fmla="*/ 1207 h 2014"/>
                  <a:gd name="T88" fmla="*/ 1218 w 2188"/>
                  <a:gd name="T89" fmla="*/ 1380 h 2014"/>
                  <a:gd name="T90" fmla="*/ 1326 w 2188"/>
                  <a:gd name="T91" fmla="*/ 1453 h 2014"/>
                  <a:gd name="T92" fmla="*/ 1376 w 2188"/>
                  <a:gd name="T93" fmla="*/ 1454 h 2014"/>
                  <a:gd name="T94" fmla="*/ 1342 w 2188"/>
                  <a:gd name="T95" fmla="*/ 1338 h 2014"/>
                  <a:gd name="T96" fmla="*/ 1254 w 2188"/>
                  <a:gd name="T97" fmla="*/ 1140 h 2014"/>
                  <a:gd name="T98" fmla="*/ 1150 w 2188"/>
                  <a:gd name="T99" fmla="*/ 606 h 2014"/>
                  <a:gd name="T100" fmla="*/ 1182 w 2188"/>
                  <a:gd name="T101" fmla="*/ 114 h 2014"/>
                  <a:gd name="T102" fmla="*/ 1246 w 2188"/>
                  <a:gd name="T103" fmla="*/ 633 h 2014"/>
                  <a:gd name="T104" fmla="*/ 1376 w 2188"/>
                  <a:gd name="T105" fmla="*/ 1114 h 2014"/>
                  <a:gd name="T106" fmla="*/ 1506 w 2188"/>
                  <a:gd name="T107" fmla="*/ 1403 h 2014"/>
                  <a:gd name="T108" fmla="*/ 1614 w 2188"/>
                  <a:gd name="T109" fmla="*/ 1500 h 2014"/>
                  <a:gd name="T110" fmla="*/ 1716 w 2188"/>
                  <a:gd name="T111" fmla="*/ 1576 h 2014"/>
                  <a:gd name="T112" fmla="*/ 1786 w 2188"/>
                  <a:gd name="T113" fmla="*/ 1600 h 2014"/>
                  <a:gd name="T114" fmla="*/ 1792 w 2188"/>
                  <a:gd name="T115" fmla="*/ 1549 h 2014"/>
                  <a:gd name="T116" fmla="*/ 1702 w 2188"/>
                  <a:gd name="T117" fmla="*/ 1353 h 2014"/>
                  <a:gd name="T118" fmla="*/ 1616 w 2188"/>
                  <a:gd name="T119" fmla="*/ 1065 h 2014"/>
                  <a:gd name="T120" fmla="*/ 1558 w 2188"/>
                  <a:gd name="T121" fmla="*/ 544 h 2014"/>
                  <a:gd name="T122" fmla="*/ 1564 w 2188"/>
                  <a:gd name="T123" fmla="*/ 0 h 201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188" h="2014">
                    <a:moveTo>
                      <a:pt x="1804" y="54"/>
                    </a:moveTo>
                    <a:lnTo>
                      <a:pt x="1804" y="54"/>
                    </a:lnTo>
                    <a:lnTo>
                      <a:pt x="1802" y="118"/>
                    </a:lnTo>
                    <a:lnTo>
                      <a:pt x="1800" y="192"/>
                    </a:lnTo>
                    <a:lnTo>
                      <a:pt x="1798" y="290"/>
                    </a:lnTo>
                    <a:lnTo>
                      <a:pt x="1800" y="406"/>
                    </a:lnTo>
                    <a:lnTo>
                      <a:pt x="1802" y="538"/>
                    </a:lnTo>
                    <a:lnTo>
                      <a:pt x="1808" y="680"/>
                    </a:lnTo>
                    <a:lnTo>
                      <a:pt x="1816" y="832"/>
                    </a:lnTo>
                    <a:lnTo>
                      <a:pt x="1824" y="908"/>
                    </a:lnTo>
                    <a:lnTo>
                      <a:pt x="1830" y="986"/>
                    </a:lnTo>
                    <a:lnTo>
                      <a:pt x="1840" y="1062"/>
                    </a:lnTo>
                    <a:lnTo>
                      <a:pt x="1850" y="1140"/>
                    </a:lnTo>
                    <a:lnTo>
                      <a:pt x="1862" y="1216"/>
                    </a:lnTo>
                    <a:lnTo>
                      <a:pt x="1876" y="1290"/>
                    </a:lnTo>
                    <a:lnTo>
                      <a:pt x="1890" y="1362"/>
                    </a:lnTo>
                    <a:lnTo>
                      <a:pt x="1908" y="1432"/>
                    </a:lnTo>
                    <a:lnTo>
                      <a:pt x="1926" y="1498"/>
                    </a:lnTo>
                    <a:lnTo>
                      <a:pt x="1946" y="1562"/>
                    </a:lnTo>
                    <a:lnTo>
                      <a:pt x="1970" y="1622"/>
                    </a:lnTo>
                    <a:lnTo>
                      <a:pt x="1994" y="1676"/>
                    </a:lnTo>
                    <a:lnTo>
                      <a:pt x="2022" y="1726"/>
                    </a:lnTo>
                    <a:lnTo>
                      <a:pt x="2038" y="1750"/>
                    </a:lnTo>
                    <a:lnTo>
                      <a:pt x="2052" y="1772"/>
                    </a:lnTo>
                    <a:lnTo>
                      <a:pt x="2068" y="1792"/>
                    </a:lnTo>
                    <a:lnTo>
                      <a:pt x="2084" y="1810"/>
                    </a:lnTo>
                    <a:lnTo>
                      <a:pt x="2102" y="1828"/>
                    </a:lnTo>
                    <a:lnTo>
                      <a:pt x="2120" y="1842"/>
                    </a:lnTo>
                    <a:lnTo>
                      <a:pt x="2128" y="1856"/>
                    </a:lnTo>
                    <a:lnTo>
                      <a:pt x="2150" y="1886"/>
                    </a:lnTo>
                    <a:lnTo>
                      <a:pt x="2162" y="1906"/>
                    </a:lnTo>
                    <a:lnTo>
                      <a:pt x="2172" y="1926"/>
                    </a:lnTo>
                    <a:lnTo>
                      <a:pt x="2182" y="1948"/>
                    </a:lnTo>
                    <a:lnTo>
                      <a:pt x="2188" y="1968"/>
                    </a:lnTo>
                    <a:lnTo>
                      <a:pt x="2188" y="1976"/>
                    </a:lnTo>
                    <a:lnTo>
                      <a:pt x="2188" y="1986"/>
                    </a:lnTo>
                    <a:lnTo>
                      <a:pt x="2186" y="1992"/>
                    </a:lnTo>
                    <a:lnTo>
                      <a:pt x="2184" y="2000"/>
                    </a:lnTo>
                    <a:lnTo>
                      <a:pt x="2178" y="2006"/>
                    </a:lnTo>
                    <a:lnTo>
                      <a:pt x="2172" y="2010"/>
                    </a:lnTo>
                    <a:lnTo>
                      <a:pt x="2162" y="2012"/>
                    </a:lnTo>
                    <a:lnTo>
                      <a:pt x="2150" y="2014"/>
                    </a:lnTo>
                    <a:lnTo>
                      <a:pt x="2138" y="2014"/>
                    </a:lnTo>
                    <a:lnTo>
                      <a:pt x="2120" y="2012"/>
                    </a:lnTo>
                    <a:lnTo>
                      <a:pt x="2102" y="2008"/>
                    </a:lnTo>
                    <a:lnTo>
                      <a:pt x="2080" y="2002"/>
                    </a:lnTo>
                    <a:lnTo>
                      <a:pt x="2026" y="1984"/>
                    </a:lnTo>
                    <a:lnTo>
                      <a:pt x="1960" y="1954"/>
                    </a:lnTo>
                    <a:lnTo>
                      <a:pt x="1832" y="1892"/>
                    </a:lnTo>
                    <a:lnTo>
                      <a:pt x="1738" y="1842"/>
                    </a:lnTo>
                    <a:lnTo>
                      <a:pt x="1702" y="1822"/>
                    </a:lnTo>
                    <a:lnTo>
                      <a:pt x="1674" y="1804"/>
                    </a:lnTo>
                    <a:lnTo>
                      <a:pt x="1650" y="1788"/>
                    </a:lnTo>
                    <a:lnTo>
                      <a:pt x="1632" y="1776"/>
                    </a:lnTo>
                    <a:lnTo>
                      <a:pt x="1620" y="1764"/>
                    </a:lnTo>
                    <a:lnTo>
                      <a:pt x="1610" y="1756"/>
                    </a:lnTo>
                    <a:lnTo>
                      <a:pt x="1604" y="1748"/>
                    </a:lnTo>
                    <a:lnTo>
                      <a:pt x="1602" y="1744"/>
                    </a:lnTo>
                    <a:lnTo>
                      <a:pt x="1600" y="1736"/>
                    </a:lnTo>
                    <a:lnTo>
                      <a:pt x="1600" y="1734"/>
                    </a:lnTo>
                    <a:lnTo>
                      <a:pt x="1604" y="1752"/>
                    </a:lnTo>
                    <a:lnTo>
                      <a:pt x="1608" y="1770"/>
                    </a:lnTo>
                    <a:lnTo>
                      <a:pt x="1610" y="1792"/>
                    </a:lnTo>
                    <a:lnTo>
                      <a:pt x="1610" y="1816"/>
                    </a:lnTo>
                    <a:lnTo>
                      <a:pt x="1608" y="1838"/>
                    </a:lnTo>
                    <a:lnTo>
                      <a:pt x="1606" y="1850"/>
                    </a:lnTo>
                    <a:lnTo>
                      <a:pt x="1602" y="1860"/>
                    </a:lnTo>
                    <a:lnTo>
                      <a:pt x="1596" y="1868"/>
                    </a:lnTo>
                    <a:lnTo>
                      <a:pt x="1590" y="1876"/>
                    </a:lnTo>
                    <a:lnTo>
                      <a:pt x="1582" y="1884"/>
                    </a:lnTo>
                    <a:lnTo>
                      <a:pt x="1572" y="1888"/>
                    </a:lnTo>
                    <a:lnTo>
                      <a:pt x="1562" y="1890"/>
                    </a:lnTo>
                    <a:lnTo>
                      <a:pt x="1548" y="1890"/>
                    </a:lnTo>
                    <a:lnTo>
                      <a:pt x="1532" y="1888"/>
                    </a:lnTo>
                    <a:lnTo>
                      <a:pt x="1514" y="1882"/>
                    </a:lnTo>
                    <a:lnTo>
                      <a:pt x="1494" y="1874"/>
                    </a:lnTo>
                    <a:lnTo>
                      <a:pt x="1472" y="1862"/>
                    </a:lnTo>
                    <a:lnTo>
                      <a:pt x="1448" y="1848"/>
                    </a:lnTo>
                    <a:lnTo>
                      <a:pt x="1420" y="1828"/>
                    </a:lnTo>
                    <a:lnTo>
                      <a:pt x="1388" y="1806"/>
                    </a:lnTo>
                    <a:lnTo>
                      <a:pt x="1356" y="1778"/>
                    </a:lnTo>
                    <a:lnTo>
                      <a:pt x="1318" y="1748"/>
                    </a:lnTo>
                    <a:lnTo>
                      <a:pt x="1278" y="1710"/>
                    </a:lnTo>
                    <a:lnTo>
                      <a:pt x="1234" y="1668"/>
                    </a:lnTo>
                    <a:lnTo>
                      <a:pt x="1186" y="1622"/>
                    </a:lnTo>
                    <a:lnTo>
                      <a:pt x="1182" y="1632"/>
                    </a:lnTo>
                    <a:lnTo>
                      <a:pt x="1176" y="1644"/>
                    </a:lnTo>
                    <a:lnTo>
                      <a:pt x="1166" y="1656"/>
                    </a:lnTo>
                    <a:lnTo>
                      <a:pt x="1154" y="1668"/>
                    </a:lnTo>
                    <a:lnTo>
                      <a:pt x="1136" y="1680"/>
                    </a:lnTo>
                    <a:lnTo>
                      <a:pt x="1126" y="1686"/>
                    </a:lnTo>
                    <a:lnTo>
                      <a:pt x="1114" y="1690"/>
                    </a:lnTo>
                    <a:lnTo>
                      <a:pt x="1102" y="1692"/>
                    </a:lnTo>
                    <a:lnTo>
                      <a:pt x="1088" y="1694"/>
                    </a:lnTo>
                    <a:lnTo>
                      <a:pt x="1072" y="1696"/>
                    </a:lnTo>
                    <a:lnTo>
                      <a:pt x="1056" y="1694"/>
                    </a:lnTo>
                    <a:lnTo>
                      <a:pt x="1036" y="1692"/>
                    </a:lnTo>
                    <a:lnTo>
                      <a:pt x="1018" y="1688"/>
                    </a:lnTo>
                    <a:lnTo>
                      <a:pt x="996" y="1680"/>
                    </a:lnTo>
                    <a:lnTo>
                      <a:pt x="972" y="1672"/>
                    </a:lnTo>
                    <a:lnTo>
                      <a:pt x="948" y="1662"/>
                    </a:lnTo>
                    <a:lnTo>
                      <a:pt x="922" y="1648"/>
                    </a:lnTo>
                    <a:lnTo>
                      <a:pt x="894" y="1630"/>
                    </a:lnTo>
                    <a:lnTo>
                      <a:pt x="864" y="1612"/>
                    </a:lnTo>
                    <a:lnTo>
                      <a:pt x="832" y="1588"/>
                    </a:lnTo>
                    <a:lnTo>
                      <a:pt x="798" y="1562"/>
                    </a:lnTo>
                    <a:lnTo>
                      <a:pt x="762" y="1532"/>
                    </a:lnTo>
                    <a:lnTo>
                      <a:pt x="724" y="1500"/>
                    </a:lnTo>
                    <a:lnTo>
                      <a:pt x="684" y="1462"/>
                    </a:lnTo>
                    <a:lnTo>
                      <a:pt x="642" y="1422"/>
                    </a:lnTo>
                    <a:lnTo>
                      <a:pt x="628" y="1436"/>
                    </a:lnTo>
                    <a:lnTo>
                      <a:pt x="612" y="1448"/>
                    </a:lnTo>
                    <a:lnTo>
                      <a:pt x="590" y="1462"/>
                    </a:lnTo>
                    <a:lnTo>
                      <a:pt x="578" y="1468"/>
                    </a:lnTo>
                    <a:lnTo>
                      <a:pt x="564" y="1474"/>
                    </a:lnTo>
                    <a:lnTo>
                      <a:pt x="548" y="1478"/>
                    </a:lnTo>
                    <a:lnTo>
                      <a:pt x="532" y="1480"/>
                    </a:lnTo>
                    <a:lnTo>
                      <a:pt x="514" y="1478"/>
                    </a:lnTo>
                    <a:lnTo>
                      <a:pt x="494" y="1476"/>
                    </a:lnTo>
                    <a:lnTo>
                      <a:pt x="474" y="1470"/>
                    </a:lnTo>
                    <a:lnTo>
                      <a:pt x="452" y="1462"/>
                    </a:lnTo>
                    <a:lnTo>
                      <a:pt x="430" y="1450"/>
                    </a:lnTo>
                    <a:lnTo>
                      <a:pt x="408" y="1434"/>
                    </a:lnTo>
                    <a:lnTo>
                      <a:pt x="382" y="1414"/>
                    </a:lnTo>
                    <a:lnTo>
                      <a:pt x="358" y="1388"/>
                    </a:lnTo>
                    <a:lnTo>
                      <a:pt x="332" y="1358"/>
                    </a:lnTo>
                    <a:lnTo>
                      <a:pt x="304" y="1322"/>
                    </a:lnTo>
                    <a:lnTo>
                      <a:pt x="278" y="1282"/>
                    </a:lnTo>
                    <a:lnTo>
                      <a:pt x="250" y="1234"/>
                    </a:lnTo>
                    <a:lnTo>
                      <a:pt x="220" y="1180"/>
                    </a:lnTo>
                    <a:lnTo>
                      <a:pt x="190" y="1120"/>
                    </a:lnTo>
                    <a:lnTo>
                      <a:pt x="160" y="1052"/>
                    </a:lnTo>
                    <a:lnTo>
                      <a:pt x="130" y="976"/>
                    </a:lnTo>
                    <a:lnTo>
                      <a:pt x="98" y="894"/>
                    </a:lnTo>
                    <a:lnTo>
                      <a:pt x="66" y="802"/>
                    </a:lnTo>
                    <a:lnTo>
                      <a:pt x="34" y="702"/>
                    </a:lnTo>
                    <a:lnTo>
                      <a:pt x="0" y="592"/>
                    </a:lnTo>
                    <a:lnTo>
                      <a:pt x="66" y="474"/>
                    </a:lnTo>
                    <a:lnTo>
                      <a:pt x="76" y="512"/>
                    </a:lnTo>
                    <a:lnTo>
                      <a:pt x="104" y="612"/>
                    </a:lnTo>
                    <a:lnTo>
                      <a:pt x="124" y="680"/>
                    </a:lnTo>
                    <a:lnTo>
                      <a:pt x="148" y="754"/>
                    </a:lnTo>
                    <a:lnTo>
                      <a:pt x="174" y="832"/>
                    </a:lnTo>
                    <a:lnTo>
                      <a:pt x="204" y="914"/>
                    </a:lnTo>
                    <a:lnTo>
                      <a:pt x="236" y="992"/>
                    </a:lnTo>
                    <a:lnTo>
                      <a:pt x="272" y="1068"/>
                    </a:lnTo>
                    <a:lnTo>
                      <a:pt x="290" y="1104"/>
                    </a:lnTo>
                    <a:lnTo>
                      <a:pt x="308" y="1138"/>
                    </a:lnTo>
                    <a:lnTo>
                      <a:pt x="326" y="1168"/>
                    </a:lnTo>
                    <a:lnTo>
                      <a:pt x="346" y="1198"/>
                    </a:lnTo>
                    <a:lnTo>
                      <a:pt x="366" y="1222"/>
                    </a:lnTo>
                    <a:lnTo>
                      <a:pt x="386" y="1244"/>
                    </a:lnTo>
                    <a:lnTo>
                      <a:pt x="406" y="1262"/>
                    </a:lnTo>
                    <a:lnTo>
                      <a:pt x="426" y="1278"/>
                    </a:lnTo>
                    <a:lnTo>
                      <a:pt x="446" y="1286"/>
                    </a:lnTo>
                    <a:lnTo>
                      <a:pt x="456" y="1290"/>
                    </a:lnTo>
                    <a:lnTo>
                      <a:pt x="466" y="1292"/>
                    </a:lnTo>
                    <a:lnTo>
                      <a:pt x="476" y="1292"/>
                    </a:lnTo>
                    <a:lnTo>
                      <a:pt x="486" y="1292"/>
                    </a:lnTo>
                    <a:lnTo>
                      <a:pt x="496" y="1290"/>
                    </a:lnTo>
                    <a:lnTo>
                      <a:pt x="508" y="1286"/>
                    </a:lnTo>
                    <a:lnTo>
                      <a:pt x="506" y="1268"/>
                    </a:lnTo>
                    <a:lnTo>
                      <a:pt x="500" y="1220"/>
                    </a:lnTo>
                    <a:lnTo>
                      <a:pt x="488" y="1142"/>
                    </a:lnTo>
                    <a:lnTo>
                      <a:pt x="470" y="1040"/>
                    </a:lnTo>
                    <a:lnTo>
                      <a:pt x="458" y="980"/>
                    </a:lnTo>
                    <a:lnTo>
                      <a:pt x="442" y="916"/>
                    </a:lnTo>
                    <a:lnTo>
                      <a:pt x="424" y="848"/>
                    </a:lnTo>
                    <a:lnTo>
                      <a:pt x="404" y="778"/>
                    </a:lnTo>
                    <a:lnTo>
                      <a:pt x="380" y="702"/>
                    </a:lnTo>
                    <a:lnTo>
                      <a:pt x="352" y="626"/>
                    </a:lnTo>
                    <a:lnTo>
                      <a:pt x="322" y="546"/>
                    </a:lnTo>
                    <a:lnTo>
                      <a:pt x="288" y="464"/>
                    </a:lnTo>
                    <a:lnTo>
                      <a:pt x="368" y="402"/>
                    </a:lnTo>
                    <a:lnTo>
                      <a:pt x="378" y="450"/>
                    </a:lnTo>
                    <a:lnTo>
                      <a:pt x="408" y="572"/>
                    </a:lnTo>
                    <a:lnTo>
                      <a:pt x="432" y="652"/>
                    </a:lnTo>
                    <a:lnTo>
                      <a:pt x="458" y="744"/>
                    </a:lnTo>
                    <a:lnTo>
                      <a:pt x="490" y="840"/>
                    </a:lnTo>
                    <a:lnTo>
                      <a:pt x="528" y="940"/>
                    </a:lnTo>
                    <a:lnTo>
                      <a:pt x="568" y="1040"/>
                    </a:lnTo>
                    <a:lnTo>
                      <a:pt x="590" y="1090"/>
                    </a:lnTo>
                    <a:lnTo>
                      <a:pt x="612" y="1136"/>
                    </a:lnTo>
                    <a:lnTo>
                      <a:pt x="636" y="1182"/>
                    </a:lnTo>
                    <a:lnTo>
                      <a:pt x="662" y="1226"/>
                    </a:lnTo>
                    <a:lnTo>
                      <a:pt x="686" y="1268"/>
                    </a:lnTo>
                    <a:lnTo>
                      <a:pt x="714" y="1306"/>
                    </a:lnTo>
                    <a:lnTo>
                      <a:pt x="742" y="1342"/>
                    </a:lnTo>
                    <a:lnTo>
                      <a:pt x="770" y="1374"/>
                    </a:lnTo>
                    <a:lnTo>
                      <a:pt x="800" y="1402"/>
                    </a:lnTo>
                    <a:lnTo>
                      <a:pt x="830" y="1426"/>
                    </a:lnTo>
                    <a:lnTo>
                      <a:pt x="860" y="1444"/>
                    </a:lnTo>
                    <a:lnTo>
                      <a:pt x="876" y="1452"/>
                    </a:lnTo>
                    <a:lnTo>
                      <a:pt x="892" y="1458"/>
                    </a:lnTo>
                    <a:lnTo>
                      <a:pt x="908" y="1462"/>
                    </a:lnTo>
                    <a:lnTo>
                      <a:pt x="926" y="1466"/>
                    </a:lnTo>
                    <a:lnTo>
                      <a:pt x="942" y="1468"/>
                    </a:lnTo>
                    <a:lnTo>
                      <a:pt x="958" y="1468"/>
                    </a:lnTo>
                    <a:lnTo>
                      <a:pt x="964" y="1468"/>
                    </a:lnTo>
                    <a:lnTo>
                      <a:pt x="974" y="1468"/>
                    </a:lnTo>
                    <a:lnTo>
                      <a:pt x="982" y="1468"/>
                    </a:lnTo>
                    <a:lnTo>
                      <a:pt x="988" y="1466"/>
                    </a:lnTo>
                    <a:lnTo>
                      <a:pt x="994" y="1462"/>
                    </a:lnTo>
                    <a:lnTo>
                      <a:pt x="1000" y="1456"/>
                    </a:lnTo>
                    <a:lnTo>
                      <a:pt x="1002" y="1446"/>
                    </a:lnTo>
                    <a:lnTo>
                      <a:pt x="1004" y="1436"/>
                    </a:lnTo>
                    <a:lnTo>
                      <a:pt x="1002" y="1420"/>
                    </a:lnTo>
                    <a:lnTo>
                      <a:pt x="996" y="1402"/>
                    </a:lnTo>
                    <a:lnTo>
                      <a:pt x="986" y="1378"/>
                    </a:lnTo>
                    <a:lnTo>
                      <a:pt x="972" y="1352"/>
                    </a:lnTo>
                    <a:lnTo>
                      <a:pt x="952" y="1320"/>
                    </a:lnTo>
                    <a:lnTo>
                      <a:pt x="928" y="1282"/>
                    </a:lnTo>
                    <a:lnTo>
                      <a:pt x="914" y="1260"/>
                    </a:lnTo>
                    <a:lnTo>
                      <a:pt x="900" y="1236"/>
                    </a:lnTo>
                    <a:lnTo>
                      <a:pt x="876" y="1184"/>
                    </a:lnTo>
                    <a:lnTo>
                      <a:pt x="852" y="1124"/>
                    </a:lnTo>
                    <a:lnTo>
                      <a:pt x="830" y="1058"/>
                    </a:lnTo>
                    <a:lnTo>
                      <a:pt x="808" y="990"/>
                    </a:lnTo>
                    <a:lnTo>
                      <a:pt x="790" y="920"/>
                    </a:lnTo>
                    <a:lnTo>
                      <a:pt x="772" y="846"/>
                    </a:lnTo>
                    <a:lnTo>
                      <a:pt x="756" y="776"/>
                    </a:lnTo>
                    <a:lnTo>
                      <a:pt x="730" y="638"/>
                    </a:lnTo>
                    <a:lnTo>
                      <a:pt x="710" y="518"/>
                    </a:lnTo>
                    <a:lnTo>
                      <a:pt x="698" y="428"/>
                    </a:lnTo>
                    <a:lnTo>
                      <a:pt x="694" y="378"/>
                    </a:lnTo>
                    <a:lnTo>
                      <a:pt x="694" y="366"/>
                    </a:lnTo>
                    <a:lnTo>
                      <a:pt x="696" y="354"/>
                    </a:lnTo>
                    <a:lnTo>
                      <a:pt x="700" y="344"/>
                    </a:lnTo>
                    <a:lnTo>
                      <a:pt x="706" y="336"/>
                    </a:lnTo>
                    <a:lnTo>
                      <a:pt x="710" y="328"/>
                    </a:lnTo>
                    <a:lnTo>
                      <a:pt x="718" y="320"/>
                    </a:lnTo>
                    <a:lnTo>
                      <a:pt x="732" y="310"/>
                    </a:lnTo>
                    <a:lnTo>
                      <a:pt x="746" y="302"/>
                    </a:lnTo>
                    <a:lnTo>
                      <a:pt x="760" y="296"/>
                    </a:lnTo>
                    <a:lnTo>
                      <a:pt x="772" y="294"/>
                    </a:lnTo>
                    <a:lnTo>
                      <a:pt x="778" y="338"/>
                    </a:lnTo>
                    <a:lnTo>
                      <a:pt x="786" y="392"/>
                    </a:lnTo>
                    <a:lnTo>
                      <a:pt x="798" y="460"/>
                    </a:lnTo>
                    <a:lnTo>
                      <a:pt x="814" y="544"/>
                    </a:lnTo>
                    <a:lnTo>
                      <a:pt x="834" y="638"/>
                    </a:lnTo>
                    <a:lnTo>
                      <a:pt x="860" y="740"/>
                    </a:lnTo>
                    <a:lnTo>
                      <a:pt x="890" y="848"/>
                    </a:lnTo>
                    <a:lnTo>
                      <a:pt x="906" y="902"/>
                    </a:lnTo>
                    <a:lnTo>
                      <a:pt x="924" y="958"/>
                    </a:lnTo>
                    <a:lnTo>
                      <a:pt x="944" y="1014"/>
                    </a:lnTo>
                    <a:lnTo>
                      <a:pt x="964" y="1068"/>
                    </a:lnTo>
                    <a:lnTo>
                      <a:pt x="986" y="1122"/>
                    </a:lnTo>
                    <a:lnTo>
                      <a:pt x="1010" y="1176"/>
                    </a:lnTo>
                    <a:lnTo>
                      <a:pt x="1036" y="1228"/>
                    </a:lnTo>
                    <a:lnTo>
                      <a:pt x="1062" y="1278"/>
                    </a:lnTo>
                    <a:lnTo>
                      <a:pt x="1092" y="1328"/>
                    </a:lnTo>
                    <a:lnTo>
                      <a:pt x="1122" y="1374"/>
                    </a:lnTo>
                    <a:lnTo>
                      <a:pt x="1152" y="1416"/>
                    </a:lnTo>
                    <a:lnTo>
                      <a:pt x="1186" y="1456"/>
                    </a:lnTo>
                    <a:lnTo>
                      <a:pt x="1222" y="1494"/>
                    </a:lnTo>
                    <a:lnTo>
                      <a:pt x="1258" y="1528"/>
                    </a:lnTo>
                    <a:lnTo>
                      <a:pt x="1296" y="1556"/>
                    </a:lnTo>
                    <a:lnTo>
                      <a:pt x="1316" y="1570"/>
                    </a:lnTo>
                    <a:lnTo>
                      <a:pt x="1338" y="1582"/>
                    </a:lnTo>
                    <a:lnTo>
                      <a:pt x="1348" y="1592"/>
                    </a:lnTo>
                    <a:lnTo>
                      <a:pt x="1374" y="1616"/>
                    </a:lnTo>
                    <a:lnTo>
                      <a:pt x="1408" y="1644"/>
                    </a:lnTo>
                    <a:lnTo>
                      <a:pt x="1426" y="1654"/>
                    </a:lnTo>
                    <a:lnTo>
                      <a:pt x="1442" y="1664"/>
                    </a:lnTo>
                    <a:lnTo>
                      <a:pt x="1458" y="1668"/>
                    </a:lnTo>
                    <a:lnTo>
                      <a:pt x="1464" y="1668"/>
                    </a:lnTo>
                    <a:lnTo>
                      <a:pt x="1468" y="1666"/>
                    </a:lnTo>
                    <a:lnTo>
                      <a:pt x="1472" y="1662"/>
                    </a:lnTo>
                    <a:lnTo>
                      <a:pt x="1476" y="1656"/>
                    </a:lnTo>
                    <a:lnTo>
                      <a:pt x="1478" y="1650"/>
                    </a:lnTo>
                    <a:lnTo>
                      <a:pt x="1478" y="1640"/>
                    </a:lnTo>
                    <a:lnTo>
                      <a:pt x="1476" y="1628"/>
                    </a:lnTo>
                    <a:lnTo>
                      <a:pt x="1474" y="1612"/>
                    </a:lnTo>
                    <a:lnTo>
                      <a:pt x="1462" y="1576"/>
                    </a:lnTo>
                    <a:lnTo>
                      <a:pt x="1442" y="1524"/>
                    </a:lnTo>
                    <a:lnTo>
                      <a:pt x="1414" y="1462"/>
                    </a:lnTo>
                    <a:lnTo>
                      <a:pt x="1398" y="1424"/>
                    </a:lnTo>
                    <a:lnTo>
                      <a:pt x="1382" y="1384"/>
                    </a:lnTo>
                    <a:lnTo>
                      <a:pt x="1368" y="1342"/>
                    </a:lnTo>
                    <a:lnTo>
                      <a:pt x="1354" y="1298"/>
                    </a:lnTo>
                    <a:lnTo>
                      <a:pt x="1326" y="1204"/>
                    </a:lnTo>
                    <a:lnTo>
                      <a:pt x="1302" y="1104"/>
                    </a:lnTo>
                    <a:lnTo>
                      <a:pt x="1280" y="1000"/>
                    </a:lnTo>
                    <a:lnTo>
                      <a:pt x="1262" y="894"/>
                    </a:lnTo>
                    <a:lnTo>
                      <a:pt x="1244" y="790"/>
                    </a:lnTo>
                    <a:lnTo>
                      <a:pt x="1230" y="686"/>
                    </a:lnTo>
                    <a:lnTo>
                      <a:pt x="1216" y="588"/>
                    </a:lnTo>
                    <a:lnTo>
                      <a:pt x="1206" y="496"/>
                    </a:lnTo>
                    <a:lnTo>
                      <a:pt x="1190" y="340"/>
                    </a:lnTo>
                    <a:lnTo>
                      <a:pt x="1180" y="234"/>
                    </a:lnTo>
                    <a:lnTo>
                      <a:pt x="1178" y="196"/>
                    </a:lnTo>
                    <a:lnTo>
                      <a:pt x="1270" y="134"/>
                    </a:lnTo>
                    <a:lnTo>
                      <a:pt x="1274" y="194"/>
                    </a:lnTo>
                    <a:lnTo>
                      <a:pt x="1292" y="356"/>
                    </a:lnTo>
                    <a:lnTo>
                      <a:pt x="1306" y="464"/>
                    </a:lnTo>
                    <a:lnTo>
                      <a:pt x="1324" y="586"/>
                    </a:lnTo>
                    <a:lnTo>
                      <a:pt x="1346" y="718"/>
                    </a:lnTo>
                    <a:lnTo>
                      <a:pt x="1372" y="856"/>
                    </a:lnTo>
                    <a:lnTo>
                      <a:pt x="1402" y="996"/>
                    </a:lnTo>
                    <a:lnTo>
                      <a:pt x="1418" y="1066"/>
                    </a:lnTo>
                    <a:lnTo>
                      <a:pt x="1436" y="1134"/>
                    </a:lnTo>
                    <a:lnTo>
                      <a:pt x="1456" y="1202"/>
                    </a:lnTo>
                    <a:lnTo>
                      <a:pt x="1476" y="1268"/>
                    </a:lnTo>
                    <a:lnTo>
                      <a:pt x="1498" y="1332"/>
                    </a:lnTo>
                    <a:lnTo>
                      <a:pt x="1520" y="1392"/>
                    </a:lnTo>
                    <a:lnTo>
                      <a:pt x="1544" y="1448"/>
                    </a:lnTo>
                    <a:lnTo>
                      <a:pt x="1570" y="1502"/>
                    </a:lnTo>
                    <a:lnTo>
                      <a:pt x="1596" y="1552"/>
                    </a:lnTo>
                    <a:lnTo>
                      <a:pt x="1626" y="1596"/>
                    </a:lnTo>
                    <a:lnTo>
                      <a:pt x="1654" y="1636"/>
                    </a:lnTo>
                    <a:lnTo>
                      <a:pt x="1670" y="1652"/>
                    </a:lnTo>
                    <a:lnTo>
                      <a:pt x="1686" y="1668"/>
                    </a:lnTo>
                    <a:lnTo>
                      <a:pt x="1702" y="1684"/>
                    </a:lnTo>
                    <a:lnTo>
                      <a:pt x="1718" y="1696"/>
                    </a:lnTo>
                    <a:lnTo>
                      <a:pt x="1734" y="1708"/>
                    </a:lnTo>
                    <a:lnTo>
                      <a:pt x="1752" y="1716"/>
                    </a:lnTo>
                    <a:lnTo>
                      <a:pt x="1766" y="1730"/>
                    </a:lnTo>
                    <a:lnTo>
                      <a:pt x="1802" y="1758"/>
                    </a:lnTo>
                    <a:lnTo>
                      <a:pt x="1824" y="1776"/>
                    </a:lnTo>
                    <a:lnTo>
                      <a:pt x="1846" y="1792"/>
                    </a:lnTo>
                    <a:lnTo>
                      <a:pt x="1870" y="1808"/>
                    </a:lnTo>
                    <a:lnTo>
                      <a:pt x="1892" y="1818"/>
                    </a:lnTo>
                    <a:lnTo>
                      <a:pt x="1902" y="1822"/>
                    </a:lnTo>
                    <a:lnTo>
                      <a:pt x="1910" y="1824"/>
                    </a:lnTo>
                    <a:lnTo>
                      <a:pt x="1918" y="1824"/>
                    </a:lnTo>
                    <a:lnTo>
                      <a:pt x="1926" y="1822"/>
                    </a:lnTo>
                    <a:lnTo>
                      <a:pt x="1932" y="1818"/>
                    </a:lnTo>
                    <a:lnTo>
                      <a:pt x="1936" y="1814"/>
                    </a:lnTo>
                    <a:lnTo>
                      <a:pt x="1938" y="1804"/>
                    </a:lnTo>
                    <a:lnTo>
                      <a:pt x="1938" y="1794"/>
                    </a:lnTo>
                    <a:lnTo>
                      <a:pt x="1936" y="1780"/>
                    </a:lnTo>
                    <a:lnTo>
                      <a:pt x="1932" y="1762"/>
                    </a:lnTo>
                    <a:lnTo>
                      <a:pt x="1926" y="1742"/>
                    </a:lnTo>
                    <a:lnTo>
                      <a:pt x="1916" y="1718"/>
                    </a:lnTo>
                    <a:lnTo>
                      <a:pt x="1890" y="1660"/>
                    </a:lnTo>
                    <a:lnTo>
                      <a:pt x="1852" y="1584"/>
                    </a:lnTo>
                    <a:lnTo>
                      <a:pt x="1830" y="1540"/>
                    </a:lnTo>
                    <a:lnTo>
                      <a:pt x="1810" y="1492"/>
                    </a:lnTo>
                    <a:lnTo>
                      <a:pt x="1792" y="1442"/>
                    </a:lnTo>
                    <a:lnTo>
                      <a:pt x="1776" y="1388"/>
                    </a:lnTo>
                    <a:lnTo>
                      <a:pt x="1762" y="1332"/>
                    </a:lnTo>
                    <a:lnTo>
                      <a:pt x="1748" y="1272"/>
                    </a:lnTo>
                    <a:lnTo>
                      <a:pt x="1736" y="1212"/>
                    </a:lnTo>
                    <a:lnTo>
                      <a:pt x="1724" y="1148"/>
                    </a:lnTo>
                    <a:lnTo>
                      <a:pt x="1716" y="1084"/>
                    </a:lnTo>
                    <a:lnTo>
                      <a:pt x="1708" y="1018"/>
                    </a:lnTo>
                    <a:lnTo>
                      <a:pt x="1694" y="886"/>
                    </a:lnTo>
                    <a:lnTo>
                      <a:pt x="1684" y="754"/>
                    </a:lnTo>
                    <a:lnTo>
                      <a:pt x="1678" y="624"/>
                    </a:lnTo>
                    <a:lnTo>
                      <a:pt x="1676" y="500"/>
                    </a:lnTo>
                    <a:lnTo>
                      <a:pt x="1674" y="384"/>
                    </a:lnTo>
                    <a:lnTo>
                      <a:pt x="1676" y="278"/>
                    </a:lnTo>
                    <a:lnTo>
                      <a:pt x="1678" y="186"/>
                    </a:lnTo>
                    <a:lnTo>
                      <a:pt x="1682" y="50"/>
                    </a:lnTo>
                    <a:lnTo>
                      <a:pt x="1684" y="0"/>
                    </a:lnTo>
                    <a:lnTo>
                      <a:pt x="1804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199" name="Freeform 90"/>
              <p:cNvSpPr>
                <a:spLocks/>
              </p:cNvSpPr>
              <p:nvPr userDrawn="1"/>
            </p:nvSpPr>
            <p:spPr bwMode="auto">
              <a:xfrm>
                <a:off x="10117" y="-2807"/>
                <a:ext cx="520" cy="640"/>
              </a:xfrm>
              <a:custGeom>
                <a:avLst/>
                <a:gdLst>
                  <a:gd name="T0" fmla="*/ 128 w 518"/>
                  <a:gd name="T1" fmla="*/ 0 h 628"/>
                  <a:gd name="T2" fmla="*/ 128 w 518"/>
                  <a:gd name="T3" fmla="*/ 0 h 628"/>
                  <a:gd name="T4" fmla="*/ 166 w 518"/>
                  <a:gd name="T5" fmla="*/ 14 h 628"/>
                  <a:gd name="T6" fmla="*/ 182 w 518"/>
                  <a:gd name="T7" fmla="*/ 48 h 628"/>
                  <a:gd name="T8" fmla="*/ 216 w 518"/>
                  <a:gd name="T9" fmla="*/ 78 h 628"/>
                  <a:gd name="T10" fmla="*/ 246 w 518"/>
                  <a:gd name="T11" fmla="*/ 135 h 628"/>
                  <a:gd name="T12" fmla="*/ 276 w 518"/>
                  <a:gd name="T13" fmla="*/ 190 h 628"/>
                  <a:gd name="T14" fmla="*/ 304 w 518"/>
                  <a:gd name="T15" fmla="*/ 243 h 628"/>
                  <a:gd name="T16" fmla="*/ 330 w 518"/>
                  <a:gd name="T17" fmla="*/ 300 h 628"/>
                  <a:gd name="T18" fmla="*/ 378 w 518"/>
                  <a:gd name="T19" fmla="*/ 409 h 628"/>
                  <a:gd name="T20" fmla="*/ 378 w 518"/>
                  <a:gd name="T21" fmla="*/ 409 h 628"/>
                  <a:gd name="T22" fmla="*/ 450 w 518"/>
                  <a:gd name="T23" fmla="*/ 523 h 628"/>
                  <a:gd name="T24" fmla="*/ 478 w 518"/>
                  <a:gd name="T25" fmla="*/ 585 h 628"/>
                  <a:gd name="T26" fmla="*/ 502 w 518"/>
                  <a:gd name="T27" fmla="*/ 647 h 628"/>
                  <a:gd name="T28" fmla="*/ 526 w 518"/>
                  <a:gd name="T29" fmla="*/ 711 h 628"/>
                  <a:gd name="T30" fmla="*/ 534 w 518"/>
                  <a:gd name="T31" fmla="*/ 749 h 628"/>
                  <a:gd name="T32" fmla="*/ 544 w 518"/>
                  <a:gd name="T33" fmla="*/ 780 h 628"/>
                  <a:gd name="T34" fmla="*/ 550 w 518"/>
                  <a:gd name="T35" fmla="*/ 815 h 628"/>
                  <a:gd name="T36" fmla="*/ 554 w 518"/>
                  <a:gd name="T37" fmla="*/ 847 h 628"/>
                  <a:gd name="T38" fmla="*/ 558 w 518"/>
                  <a:gd name="T39" fmla="*/ 879 h 628"/>
                  <a:gd name="T40" fmla="*/ 558 w 518"/>
                  <a:gd name="T41" fmla="*/ 911 h 628"/>
                  <a:gd name="T42" fmla="*/ 558 w 518"/>
                  <a:gd name="T43" fmla="*/ 911 h 628"/>
                  <a:gd name="T44" fmla="*/ 550 w 518"/>
                  <a:gd name="T45" fmla="*/ 913 h 628"/>
                  <a:gd name="T46" fmla="*/ 542 w 518"/>
                  <a:gd name="T47" fmla="*/ 916 h 628"/>
                  <a:gd name="T48" fmla="*/ 534 w 518"/>
                  <a:gd name="T49" fmla="*/ 916 h 628"/>
                  <a:gd name="T50" fmla="*/ 526 w 518"/>
                  <a:gd name="T51" fmla="*/ 913 h 628"/>
                  <a:gd name="T52" fmla="*/ 508 w 518"/>
                  <a:gd name="T53" fmla="*/ 902 h 628"/>
                  <a:gd name="T54" fmla="*/ 490 w 518"/>
                  <a:gd name="T55" fmla="*/ 885 h 628"/>
                  <a:gd name="T56" fmla="*/ 472 w 518"/>
                  <a:gd name="T57" fmla="*/ 861 h 628"/>
                  <a:gd name="T58" fmla="*/ 454 w 518"/>
                  <a:gd name="T59" fmla="*/ 832 h 628"/>
                  <a:gd name="T60" fmla="*/ 434 w 518"/>
                  <a:gd name="T61" fmla="*/ 800 h 628"/>
                  <a:gd name="T62" fmla="*/ 403 w 518"/>
                  <a:gd name="T63" fmla="*/ 765 h 628"/>
                  <a:gd name="T64" fmla="*/ 362 w 518"/>
                  <a:gd name="T65" fmla="*/ 689 h 628"/>
                  <a:gd name="T66" fmla="*/ 330 w 518"/>
                  <a:gd name="T67" fmla="*/ 611 h 628"/>
                  <a:gd name="T68" fmla="*/ 304 w 518"/>
                  <a:gd name="T69" fmla="*/ 549 h 628"/>
                  <a:gd name="T70" fmla="*/ 284 w 518"/>
                  <a:gd name="T71" fmla="*/ 505 h 628"/>
                  <a:gd name="T72" fmla="*/ 284 w 518"/>
                  <a:gd name="T73" fmla="*/ 505 h 628"/>
                  <a:gd name="T74" fmla="*/ 254 w 518"/>
                  <a:gd name="T75" fmla="*/ 446 h 628"/>
                  <a:gd name="T76" fmla="*/ 222 w 518"/>
                  <a:gd name="T77" fmla="*/ 387 h 628"/>
                  <a:gd name="T78" fmla="*/ 190 w 518"/>
                  <a:gd name="T79" fmla="*/ 330 h 628"/>
                  <a:gd name="T80" fmla="*/ 156 w 518"/>
                  <a:gd name="T81" fmla="*/ 276 h 628"/>
                  <a:gd name="T82" fmla="*/ 0 w 518"/>
                  <a:gd name="T83" fmla="*/ 56 h 628"/>
                  <a:gd name="T84" fmla="*/ 0 w 518"/>
                  <a:gd name="T85" fmla="*/ 56 h 628"/>
                  <a:gd name="T86" fmla="*/ 36 w 518"/>
                  <a:gd name="T87" fmla="*/ 56 h 628"/>
                  <a:gd name="T88" fmla="*/ 72 w 518"/>
                  <a:gd name="T89" fmla="*/ 54 h 628"/>
                  <a:gd name="T90" fmla="*/ 90 w 518"/>
                  <a:gd name="T91" fmla="*/ 50 h 628"/>
                  <a:gd name="T92" fmla="*/ 106 w 518"/>
                  <a:gd name="T93" fmla="*/ 24 h 628"/>
                  <a:gd name="T94" fmla="*/ 118 w 518"/>
                  <a:gd name="T95" fmla="*/ 18 h 628"/>
                  <a:gd name="T96" fmla="*/ 128 w 518"/>
                  <a:gd name="T97" fmla="*/ 8 h 628"/>
                  <a:gd name="T98" fmla="*/ 128 w 518"/>
                  <a:gd name="T99" fmla="*/ 0 h 62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18" h="628">
                    <a:moveTo>
                      <a:pt x="128" y="0"/>
                    </a:moveTo>
                    <a:lnTo>
                      <a:pt x="128" y="0"/>
                    </a:lnTo>
                    <a:lnTo>
                      <a:pt x="146" y="14"/>
                    </a:lnTo>
                    <a:lnTo>
                      <a:pt x="162" y="28"/>
                    </a:lnTo>
                    <a:lnTo>
                      <a:pt x="196" y="58"/>
                    </a:lnTo>
                    <a:lnTo>
                      <a:pt x="226" y="94"/>
                    </a:lnTo>
                    <a:lnTo>
                      <a:pt x="256" y="130"/>
                    </a:lnTo>
                    <a:lnTo>
                      <a:pt x="284" y="168"/>
                    </a:lnTo>
                    <a:lnTo>
                      <a:pt x="310" y="206"/>
                    </a:lnTo>
                    <a:lnTo>
                      <a:pt x="358" y="280"/>
                    </a:lnTo>
                    <a:lnTo>
                      <a:pt x="410" y="358"/>
                    </a:lnTo>
                    <a:lnTo>
                      <a:pt x="438" y="400"/>
                    </a:lnTo>
                    <a:lnTo>
                      <a:pt x="462" y="444"/>
                    </a:lnTo>
                    <a:lnTo>
                      <a:pt x="486" y="488"/>
                    </a:lnTo>
                    <a:lnTo>
                      <a:pt x="494" y="512"/>
                    </a:lnTo>
                    <a:lnTo>
                      <a:pt x="504" y="534"/>
                    </a:lnTo>
                    <a:lnTo>
                      <a:pt x="510" y="558"/>
                    </a:lnTo>
                    <a:lnTo>
                      <a:pt x="514" y="580"/>
                    </a:lnTo>
                    <a:lnTo>
                      <a:pt x="518" y="602"/>
                    </a:lnTo>
                    <a:lnTo>
                      <a:pt x="518" y="624"/>
                    </a:lnTo>
                    <a:lnTo>
                      <a:pt x="510" y="626"/>
                    </a:lnTo>
                    <a:lnTo>
                      <a:pt x="502" y="628"/>
                    </a:lnTo>
                    <a:lnTo>
                      <a:pt x="494" y="628"/>
                    </a:lnTo>
                    <a:lnTo>
                      <a:pt x="486" y="626"/>
                    </a:lnTo>
                    <a:lnTo>
                      <a:pt x="468" y="618"/>
                    </a:lnTo>
                    <a:lnTo>
                      <a:pt x="450" y="606"/>
                    </a:lnTo>
                    <a:lnTo>
                      <a:pt x="432" y="590"/>
                    </a:lnTo>
                    <a:lnTo>
                      <a:pt x="414" y="570"/>
                    </a:lnTo>
                    <a:lnTo>
                      <a:pt x="394" y="548"/>
                    </a:lnTo>
                    <a:lnTo>
                      <a:pt x="376" y="524"/>
                    </a:lnTo>
                    <a:lnTo>
                      <a:pt x="342" y="472"/>
                    </a:lnTo>
                    <a:lnTo>
                      <a:pt x="310" y="420"/>
                    </a:lnTo>
                    <a:lnTo>
                      <a:pt x="284" y="376"/>
                    </a:lnTo>
                    <a:lnTo>
                      <a:pt x="264" y="346"/>
                    </a:lnTo>
                    <a:lnTo>
                      <a:pt x="234" y="306"/>
                    </a:lnTo>
                    <a:lnTo>
                      <a:pt x="202" y="266"/>
                    </a:lnTo>
                    <a:lnTo>
                      <a:pt x="170" y="226"/>
                    </a:lnTo>
                    <a:lnTo>
                      <a:pt x="136" y="188"/>
                    </a:lnTo>
                    <a:lnTo>
                      <a:pt x="0" y="36"/>
                    </a:lnTo>
                    <a:lnTo>
                      <a:pt x="36" y="36"/>
                    </a:lnTo>
                    <a:lnTo>
                      <a:pt x="72" y="34"/>
                    </a:lnTo>
                    <a:lnTo>
                      <a:pt x="90" y="30"/>
                    </a:lnTo>
                    <a:lnTo>
                      <a:pt x="106" y="24"/>
                    </a:lnTo>
                    <a:lnTo>
                      <a:pt x="118" y="18"/>
                    </a:lnTo>
                    <a:lnTo>
                      <a:pt x="128" y="8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00" name="Freeform 91"/>
              <p:cNvSpPr>
                <a:spLocks/>
              </p:cNvSpPr>
              <p:nvPr userDrawn="1"/>
            </p:nvSpPr>
            <p:spPr bwMode="auto">
              <a:xfrm>
                <a:off x="10117" y="-2807"/>
                <a:ext cx="520" cy="640"/>
              </a:xfrm>
              <a:custGeom>
                <a:avLst/>
                <a:gdLst>
                  <a:gd name="T0" fmla="*/ 128 w 518"/>
                  <a:gd name="T1" fmla="*/ 0 h 628"/>
                  <a:gd name="T2" fmla="*/ 128 w 518"/>
                  <a:gd name="T3" fmla="*/ 0 h 628"/>
                  <a:gd name="T4" fmla="*/ 166 w 518"/>
                  <a:gd name="T5" fmla="*/ 14 h 628"/>
                  <a:gd name="T6" fmla="*/ 182 w 518"/>
                  <a:gd name="T7" fmla="*/ 48 h 628"/>
                  <a:gd name="T8" fmla="*/ 216 w 518"/>
                  <a:gd name="T9" fmla="*/ 78 h 628"/>
                  <a:gd name="T10" fmla="*/ 246 w 518"/>
                  <a:gd name="T11" fmla="*/ 135 h 628"/>
                  <a:gd name="T12" fmla="*/ 276 w 518"/>
                  <a:gd name="T13" fmla="*/ 190 h 628"/>
                  <a:gd name="T14" fmla="*/ 304 w 518"/>
                  <a:gd name="T15" fmla="*/ 243 h 628"/>
                  <a:gd name="T16" fmla="*/ 330 w 518"/>
                  <a:gd name="T17" fmla="*/ 300 h 628"/>
                  <a:gd name="T18" fmla="*/ 378 w 518"/>
                  <a:gd name="T19" fmla="*/ 409 h 628"/>
                  <a:gd name="T20" fmla="*/ 378 w 518"/>
                  <a:gd name="T21" fmla="*/ 409 h 628"/>
                  <a:gd name="T22" fmla="*/ 450 w 518"/>
                  <a:gd name="T23" fmla="*/ 523 h 628"/>
                  <a:gd name="T24" fmla="*/ 478 w 518"/>
                  <a:gd name="T25" fmla="*/ 585 h 628"/>
                  <a:gd name="T26" fmla="*/ 502 w 518"/>
                  <a:gd name="T27" fmla="*/ 647 h 628"/>
                  <a:gd name="T28" fmla="*/ 526 w 518"/>
                  <a:gd name="T29" fmla="*/ 711 h 628"/>
                  <a:gd name="T30" fmla="*/ 534 w 518"/>
                  <a:gd name="T31" fmla="*/ 749 h 628"/>
                  <a:gd name="T32" fmla="*/ 544 w 518"/>
                  <a:gd name="T33" fmla="*/ 780 h 628"/>
                  <a:gd name="T34" fmla="*/ 550 w 518"/>
                  <a:gd name="T35" fmla="*/ 815 h 628"/>
                  <a:gd name="T36" fmla="*/ 554 w 518"/>
                  <a:gd name="T37" fmla="*/ 847 h 628"/>
                  <a:gd name="T38" fmla="*/ 558 w 518"/>
                  <a:gd name="T39" fmla="*/ 879 h 628"/>
                  <a:gd name="T40" fmla="*/ 558 w 518"/>
                  <a:gd name="T41" fmla="*/ 911 h 628"/>
                  <a:gd name="T42" fmla="*/ 558 w 518"/>
                  <a:gd name="T43" fmla="*/ 911 h 628"/>
                  <a:gd name="T44" fmla="*/ 550 w 518"/>
                  <a:gd name="T45" fmla="*/ 913 h 628"/>
                  <a:gd name="T46" fmla="*/ 542 w 518"/>
                  <a:gd name="T47" fmla="*/ 916 h 628"/>
                  <a:gd name="T48" fmla="*/ 534 w 518"/>
                  <a:gd name="T49" fmla="*/ 916 h 628"/>
                  <a:gd name="T50" fmla="*/ 526 w 518"/>
                  <a:gd name="T51" fmla="*/ 913 h 628"/>
                  <a:gd name="T52" fmla="*/ 508 w 518"/>
                  <a:gd name="T53" fmla="*/ 902 h 628"/>
                  <a:gd name="T54" fmla="*/ 490 w 518"/>
                  <a:gd name="T55" fmla="*/ 885 h 628"/>
                  <a:gd name="T56" fmla="*/ 472 w 518"/>
                  <a:gd name="T57" fmla="*/ 861 h 628"/>
                  <a:gd name="T58" fmla="*/ 454 w 518"/>
                  <a:gd name="T59" fmla="*/ 832 h 628"/>
                  <a:gd name="T60" fmla="*/ 434 w 518"/>
                  <a:gd name="T61" fmla="*/ 800 h 628"/>
                  <a:gd name="T62" fmla="*/ 403 w 518"/>
                  <a:gd name="T63" fmla="*/ 765 h 628"/>
                  <a:gd name="T64" fmla="*/ 362 w 518"/>
                  <a:gd name="T65" fmla="*/ 689 h 628"/>
                  <a:gd name="T66" fmla="*/ 330 w 518"/>
                  <a:gd name="T67" fmla="*/ 611 h 628"/>
                  <a:gd name="T68" fmla="*/ 304 w 518"/>
                  <a:gd name="T69" fmla="*/ 549 h 628"/>
                  <a:gd name="T70" fmla="*/ 284 w 518"/>
                  <a:gd name="T71" fmla="*/ 505 h 628"/>
                  <a:gd name="T72" fmla="*/ 284 w 518"/>
                  <a:gd name="T73" fmla="*/ 505 h 628"/>
                  <a:gd name="T74" fmla="*/ 254 w 518"/>
                  <a:gd name="T75" fmla="*/ 446 h 628"/>
                  <a:gd name="T76" fmla="*/ 222 w 518"/>
                  <a:gd name="T77" fmla="*/ 387 h 628"/>
                  <a:gd name="T78" fmla="*/ 190 w 518"/>
                  <a:gd name="T79" fmla="*/ 330 h 628"/>
                  <a:gd name="T80" fmla="*/ 156 w 518"/>
                  <a:gd name="T81" fmla="*/ 276 h 628"/>
                  <a:gd name="T82" fmla="*/ 0 w 518"/>
                  <a:gd name="T83" fmla="*/ 56 h 628"/>
                  <a:gd name="T84" fmla="*/ 0 w 518"/>
                  <a:gd name="T85" fmla="*/ 56 h 628"/>
                  <a:gd name="T86" fmla="*/ 36 w 518"/>
                  <a:gd name="T87" fmla="*/ 56 h 628"/>
                  <a:gd name="T88" fmla="*/ 72 w 518"/>
                  <a:gd name="T89" fmla="*/ 54 h 628"/>
                  <a:gd name="T90" fmla="*/ 90 w 518"/>
                  <a:gd name="T91" fmla="*/ 50 h 628"/>
                  <a:gd name="T92" fmla="*/ 106 w 518"/>
                  <a:gd name="T93" fmla="*/ 24 h 628"/>
                  <a:gd name="T94" fmla="*/ 118 w 518"/>
                  <a:gd name="T95" fmla="*/ 18 h 628"/>
                  <a:gd name="T96" fmla="*/ 128 w 518"/>
                  <a:gd name="T97" fmla="*/ 8 h 62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518" h="628">
                    <a:moveTo>
                      <a:pt x="128" y="0"/>
                    </a:moveTo>
                    <a:lnTo>
                      <a:pt x="128" y="0"/>
                    </a:lnTo>
                    <a:lnTo>
                      <a:pt x="146" y="14"/>
                    </a:lnTo>
                    <a:lnTo>
                      <a:pt x="162" y="28"/>
                    </a:lnTo>
                    <a:lnTo>
                      <a:pt x="196" y="58"/>
                    </a:lnTo>
                    <a:lnTo>
                      <a:pt x="226" y="94"/>
                    </a:lnTo>
                    <a:lnTo>
                      <a:pt x="256" y="130"/>
                    </a:lnTo>
                    <a:lnTo>
                      <a:pt x="284" y="168"/>
                    </a:lnTo>
                    <a:lnTo>
                      <a:pt x="310" y="206"/>
                    </a:lnTo>
                    <a:lnTo>
                      <a:pt x="358" y="280"/>
                    </a:lnTo>
                    <a:lnTo>
                      <a:pt x="410" y="358"/>
                    </a:lnTo>
                    <a:lnTo>
                      <a:pt x="438" y="400"/>
                    </a:lnTo>
                    <a:lnTo>
                      <a:pt x="462" y="444"/>
                    </a:lnTo>
                    <a:lnTo>
                      <a:pt x="486" y="488"/>
                    </a:lnTo>
                    <a:lnTo>
                      <a:pt x="494" y="512"/>
                    </a:lnTo>
                    <a:lnTo>
                      <a:pt x="504" y="534"/>
                    </a:lnTo>
                    <a:lnTo>
                      <a:pt x="510" y="558"/>
                    </a:lnTo>
                    <a:lnTo>
                      <a:pt x="514" y="580"/>
                    </a:lnTo>
                    <a:lnTo>
                      <a:pt x="518" y="602"/>
                    </a:lnTo>
                    <a:lnTo>
                      <a:pt x="518" y="624"/>
                    </a:lnTo>
                    <a:lnTo>
                      <a:pt x="510" y="626"/>
                    </a:lnTo>
                    <a:lnTo>
                      <a:pt x="502" y="628"/>
                    </a:lnTo>
                    <a:lnTo>
                      <a:pt x="494" y="628"/>
                    </a:lnTo>
                    <a:lnTo>
                      <a:pt x="486" y="626"/>
                    </a:lnTo>
                    <a:lnTo>
                      <a:pt x="468" y="618"/>
                    </a:lnTo>
                    <a:lnTo>
                      <a:pt x="450" y="606"/>
                    </a:lnTo>
                    <a:lnTo>
                      <a:pt x="432" y="590"/>
                    </a:lnTo>
                    <a:lnTo>
                      <a:pt x="414" y="570"/>
                    </a:lnTo>
                    <a:lnTo>
                      <a:pt x="394" y="548"/>
                    </a:lnTo>
                    <a:lnTo>
                      <a:pt x="376" y="524"/>
                    </a:lnTo>
                    <a:lnTo>
                      <a:pt x="342" y="472"/>
                    </a:lnTo>
                    <a:lnTo>
                      <a:pt x="310" y="420"/>
                    </a:lnTo>
                    <a:lnTo>
                      <a:pt x="284" y="376"/>
                    </a:lnTo>
                    <a:lnTo>
                      <a:pt x="264" y="346"/>
                    </a:lnTo>
                    <a:lnTo>
                      <a:pt x="234" y="306"/>
                    </a:lnTo>
                    <a:lnTo>
                      <a:pt x="202" y="266"/>
                    </a:lnTo>
                    <a:lnTo>
                      <a:pt x="170" y="226"/>
                    </a:lnTo>
                    <a:lnTo>
                      <a:pt x="136" y="188"/>
                    </a:lnTo>
                    <a:lnTo>
                      <a:pt x="0" y="36"/>
                    </a:lnTo>
                    <a:lnTo>
                      <a:pt x="36" y="36"/>
                    </a:lnTo>
                    <a:lnTo>
                      <a:pt x="72" y="34"/>
                    </a:lnTo>
                    <a:lnTo>
                      <a:pt x="90" y="30"/>
                    </a:lnTo>
                    <a:lnTo>
                      <a:pt x="106" y="24"/>
                    </a:lnTo>
                    <a:lnTo>
                      <a:pt x="118" y="18"/>
                    </a:lnTo>
                    <a:lnTo>
                      <a:pt x="128" y="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01" name="Freeform 92"/>
              <p:cNvSpPr>
                <a:spLocks/>
              </p:cNvSpPr>
              <p:nvPr userDrawn="1"/>
            </p:nvSpPr>
            <p:spPr bwMode="auto">
              <a:xfrm>
                <a:off x="9817" y="-2547"/>
                <a:ext cx="420" cy="680"/>
              </a:xfrm>
              <a:custGeom>
                <a:avLst/>
                <a:gdLst>
                  <a:gd name="T0" fmla="*/ 52 w 422"/>
                  <a:gd name="T1" fmla="*/ 0 h 680"/>
                  <a:gd name="T2" fmla="*/ 52 w 422"/>
                  <a:gd name="T3" fmla="*/ 0 h 680"/>
                  <a:gd name="T4" fmla="*/ 94 w 422"/>
                  <a:gd name="T5" fmla="*/ 64 h 680"/>
                  <a:gd name="T6" fmla="*/ 118 w 422"/>
                  <a:gd name="T7" fmla="*/ 130 h 680"/>
                  <a:gd name="T8" fmla="*/ 212 w 422"/>
                  <a:gd name="T9" fmla="*/ 262 h 680"/>
                  <a:gd name="T10" fmla="*/ 256 w 422"/>
                  <a:gd name="T11" fmla="*/ 328 h 680"/>
                  <a:gd name="T12" fmla="*/ 298 w 422"/>
                  <a:gd name="T13" fmla="*/ 396 h 680"/>
                  <a:gd name="T14" fmla="*/ 308 w 422"/>
                  <a:gd name="T15" fmla="*/ 430 h 680"/>
                  <a:gd name="T16" fmla="*/ 318 w 422"/>
                  <a:gd name="T17" fmla="*/ 464 h 680"/>
                  <a:gd name="T18" fmla="*/ 336 w 422"/>
                  <a:gd name="T19" fmla="*/ 498 h 680"/>
                  <a:gd name="T20" fmla="*/ 350 w 422"/>
                  <a:gd name="T21" fmla="*/ 534 h 680"/>
                  <a:gd name="T22" fmla="*/ 350 w 422"/>
                  <a:gd name="T23" fmla="*/ 534 h 680"/>
                  <a:gd name="T24" fmla="*/ 364 w 422"/>
                  <a:gd name="T25" fmla="*/ 568 h 680"/>
                  <a:gd name="T26" fmla="*/ 372 w 422"/>
                  <a:gd name="T27" fmla="*/ 590 h 680"/>
                  <a:gd name="T28" fmla="*/ 378 w 422"/>
                  <a:gd name="T29" fmla="*/ 614 h 680"/>
                  <a:gd name="T30" fmla="*/ 382 w 422"/>
                  <a:gd name="T31" fmla="*/ 636 h 680"/>
                  <a:gd name="T32" fmla="*/ 382 w 422"/>
                  <a:gd name="T33" fmla="*/ 646 h 680"/>
                  <a:gd name="T34" fmla="*/ 380 w 422"/>
                  <a:gd name="T35" fmla="*/ 656 h 680"/>
                  <a:gd name="T36" fmla="*/ 378 w 422"/>
                  <a:gd name="T37" fmla="*/ 664 h 680"/>
                  <a:gd name="T38" fmla="*/ 374 w 422"/>
                  <a:gd name="T39" fmla="*/ 672 h 680"/>
                  <a:gd name="T40" fmla="*/ 366 w 422"/>
                  <a:gd name="T41" fmla="*/ 676 h 680"/>
                  <a:gd name="T42" fmla="*/ 358 w 422"/>
                  <a:gd name="T43" fmla="*/ 680 h 680"/>
                  <a:gd name="T44" fmla="*/ 358 w 422"/>
                  <a:gd name="T45" fmla="*/ 680 h 680"/>
                  <a:gd name="T46" fmla="*/ 350 w 422"/>
                  <a:gd name="T47" fmla="*/ 680 h 680"/>
                  <a:gd name="T48" fmla="*/ 340 w 422"/>
                  <a:gd name="T49" fmla="*/ 680 h 680"/>
                  <a:gd name="T50" fmla="*/ 332 w 422"/>
                  <a:gd name="T51" fmla="*/ 676 h 680"/>
                  <a:gd name="T52" fmla="*/ 324 w 422"/>
                  <a:gd name="T53" fmla="*/ 670 h 680"/>
                  <a:gd name="T54" fmla="*/ 318 w 422"/>
                  <a:gd name="T55" fmla="*/ 662 h 680"/>
                  <a:gd name="T56" fmla="*/ 313 w 422"/>
                  <a:gd name="T57" fmla="*/ 652 h 680"/>
                  <a:gd name="T58" fmla="*/ 308 w 422"/>
                  <a:gd name="T59" fmla="*/ 632 h 680"/>
                  <a:gd name="T60" fmla="*/ 303 w 422"/>
                  <a:gd name="T61" fmla="*/ 608 h 680"/>
                  <a:gd name="T62" fmla="*/ 298 w 422"/>
                  <a:gd name="T63" fmla="*/ 586 h 680"/>
                  <a:gd name="T64" fmla="*/ 288 w 422"/>
                  <a:gd name="T65" fmla="*/ 550 h 680"/>
                  <a:gd name="T66" fmla="*/ 288 w 422"/>
                  <a:gd name="T67" fmla="*/ 550 h 680"/>
                  <a:gd name="T68" fmla="*/ 250 w 422"/>
                  <a:gd name="T69" fmla="*/ 472 h 680"/>
                  <a:gd name="T70" fmla="*/ 208 w 422"/>
                  <a:gd name="T71" fmla="*/ 396 h 680"/>
                  <a:gd name="T72" fmla="*/ 162 w 422"/>
                  <a:gd name="T73" fmla="*/ 318 h 680"/>
                  <a:gd name="T74" fmla="*/ 114 w 422"/>
                  <a:gd name="T75" fmla="*/ 246 h 680"/>
                  <a:gd name="T76" fmla="*/ 114 w 422"/>
                  <a:gd name="T77" fmla="*/ 246 h 680"/>
                  <a:gd name="T78" fmla="*/ 104 w 422"/>
                  <a:gd name="T79" fmla="*/ 200 h 680"/>
                  <a:gd name="T80" fmla="*/ 72 w 422"/>
                  <a:gd name="T81" fmla="*/ 152 h 680"/>
                  <a:gd name="T82" fmla="*/ 56 w 422"/>
                  <a:gd name="T83" fmla="*/ 130 h 680"/>
                  <a:gd name="T84" fmla="*/ 38 w 422"/>
                  <a:gd name="T85" fmla="*/ 108 h 680"/>
                  <a:gd name="T86" fmla="*/ 20 w 422"/>
                  <a:gd name="T87" fmla="*/ 88 h 680"/>
                  <a:gd name="T88" fmla="*/ 0 w 422"/>
                  <a:gd name="T89" fmla="*/ 72 h 680"/>
                  <a:gd name="T90" fmla="*/ 52 w 422"/>
                  <a:gd name="T91" fmla="*/ 0 h 6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22" h="680">
                    <a:moveTo>
                      <a:pt x="52" y="0"/>
                    </a:moveTo>
                    <a:lnTo>
                      <a:pt x="52" y="0"/>
                    </a:lnTo>
                    <a:lnTo>
                      <a:pt x="94" y="64"/>
                    </a:lnTo>
                    <a:lnTo>
                      <a:pt x="138" y="130"/>
                    </a:lnTo>
                    <a:lnTo>
                      <a:pt x="232" y="262"/>
                    </a:lnTo>
                    <a:lnTo>
                      <a:pt x="276" y="328"/>
                    </a:lnTo>
                    <a:lnTo>
                      <a:pt x="320" y="396"/>
                    </a:lnTo>
                    <a:lnTo>
                      <a:pt x="340" y="430"/>
                    </a:lnTo>
                    <a:lnTo>
                      <a:pt x="358" y="464"/>
                    </a:lnTo>
                    <a:lnTo>
                      <a:pt x="376" y="498"/>
                    </a:lnTo>
                    <a:lnTo>
                      <a:pt x="390" y="534"/>
                    </a:lnTo>
                    <a:lnTo>
                      <a:pt x="404" y="568"/>
                    </a:lnTo>
                    <a:lnTo>
                      <a:pt x="412" y="590"/>
                    </a:lnTo>
                    <a:lnTo>
                      <a:pt x="418" y="614"/>
                    </a:lnTo>
                    <a:lnTo>
                      <a:pt x="422" y="636"/>
                    </a:lnTo>
                    <a:lnTo>
                      <a:pt x="422" y="646"/>
                    </a:lnTo>
                    <a:lnTo>
                      <a:pt x="420" y="656"/>
                    </a:lnTo>
                    <a:lnTo>
                      <a:pt x="418" y="664"/>
                    </a:lnTo>
                    <a:lnTo>
                      <a:pt x="414" y="672"/>
                    </a:lnTo>
                    <a:lnTo>
                      <a:pt x="406" y="676"/>
                    </a:lnTo>
                    <a:lnTo>
                      <a:pt x="398" y="680"/>
                    </a:lnTo>
                    <a:lnTo>
                      <a:pt x="390" y="680"/>
                    </a:lnTo>
                    <a:lnTo>
                      <a:pt x="380" y="680"/>
                    </a:lnTo>
                    <a:lnTo>
                      <a:pt x="372" y="676"/>
                    </a:lnTo>
                    <a:lnTo>
                      <a:pt x="364" y="670"/>
                    </a:lnTo>
                    <a:lnTo>
                      <a:pt x="358" y="662"/>
                    </a:lnTo>
                    <a:lnTo>
                      <a:pt x="350" y="652"/>
                    </a:lnTo>
                    <a:lnTo>
                      <a:pt x="340" y="632"/>
                    </a:lnTo>
                    <a:lnTo>
                      <a:pt x="330" y="608"/>
                    </a:lnTo>
                    <a:lnTo>
                      <a:pt x="320" y="586"/>
                    </a:lnTo>
                    <a:lnTo>
                      <a:pt x="308" y="550"/>
                    </a:lnTo>
                    <a:lnTo>
                      <a:pt x="270" y="472"/>
                    </a:lnTo>
                    <a:lnTo>
                      <a:pt x="228" y="396"/>
                    </a:lnTo>
                    <a:lnTo>
                      <a:pt x="182" y="318"/>
                    </a:lnTo>
                    <a:lnTo>
                      <a:pt x="134" y="246"/>
                    </a:lnTo>
                    <a:lnTo>
                      <a:pt x="104" y="200"/>
                    </a:lnTo>
                    <a:lnTo>
                      <a:pt x="72" y="152"/>
                    </a:lnTo>
                    <a:lnTo>
                      <a:pt x="56" y="130"/>
                    </a:lnTo>
                    <a:lnTo>
                      <a:pt x="38" y="108"/>
                    </a:lnTo>
                    <a:lnTo>
                      <a:pt x="20" y="88"/>
                    </a:lnTo>
                    <a:lnTo>
                      <a:pt x="0" y="7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02" name="Freeform 93"/>
              <p:cNvSpPr>
                <a:spLocks/>
              </p:cNvSpPr>
              <p:nvPr userDrawn="1"/>
            </p:nvSpPr>
            <p:spPr bwMode="auto">
              <a:xfrm>
                <a:off x="9817" y="-2547"/>
                <a:ext cx="420" cy="680"/>
              </a:xfrm>
              <a:custGeom>
                <a:avLst/>
                <a:gdLst>
                  <a:gd name="T0" fmla="*/ 52 w 422"/>
                  <a:gd name="T1" fmla="*/ 0 h 680"/>
                  <a:gd name="T2" fmla="*/ 52 w 422"/>
                  <a:gd name="T3" fmla="*/ 0 h 680"/>
                  <a:gd name="T4" fmla="*/ 94 w 422"/>
                  <a:gd name="T5" fmla="*/ 64 h 680"/>
                  <a:gd name="T6" fmla="*/ 118 w 422"/>
                  <a:gd name="T7" fmla="*/ 130 h 680"/>
                  <a:gd name="T8" fmla="*/ 212 w 422"/>
                  <a:gd name="T9" fmla="*/ 262 h 680"/>
                  <a:gd name="T10" fmla="*/ 256 w 422"/>
                  <a:gd name="T11" fmla="*/ 328 h 680"/>
                  <a:gd name="T12" fmla="*/ 298 w 422"/>
                  <a:gd name="T13" fmla="*/ 396 h 680"/>
                  <a:gd name="T14" fmla="*/ 308 w 422"/>
                  <a:gd name="T15" fmla="*/ 430 h 680"/>
                  <a:gd name="T16" fmla="*/ 318 w 422"/>
                  <a:gd name="T17" fmla="*/ 464 h 680"/>
                  <a:gd name="T18" fmla="*/ 336 w 422"/>
                  <a:gd name="T19" fmla="*/ 498 h 680"/>
                  <a:gd name="T20" fmla="*/ 350 w 422"/>
                  <a:gd name="T21" fmla="*/ 534 h 680"/>
                  <a:gd name="T22" fmla="*/ 350 w 422"/>
                  <a:gd name="T23" fmla="*/ 534 h 680"/>
                  <a:gd name="T24" fmla="*/ 364 w 422"/>
                  <a:gd name="T25" fmla="*/ 568 h 680"/>
                  <a:gd name="T26" fmla="*/ 372 w 422"/>
                  <a:gd name="T27" fmla="*/ 590 h 680"/>
                  <a:gd name="T28" fmla="*/ 378 w 422"/>
                  <a:gd name="T29" fmla="*/ 614 h 680"/>
                  <a:gd name="T30" fmla="*/ 382 w 422"/>
                  <a:gd name="T31" fmla="*/ 636 h 680"/>
                  <a:gd name="T32" fmla="*/ 382 w 422"/>
                  <a:gd name="T33" fmla="*/ 646 h 680"/>
                  <a:gd name="T34" fmla="*/ 380 w 422"/>
                  <a:gd name="T35" fmla="*/ 656 h 680"/>
                  <a:gd name="T36" fmla="*/ 378 w 422"/>
                  <a:gd name="T37" fmla="*/ 664 h 680"/>
                  <a:gd name="T38" fmla="*/ 374 w 422"/>
                  <a:gd name="T39" fmla="*/ 672 h 680"/>
                  <a:gd name="T40" fmla="*/ 366 w 422"/>
                  <a:gd name="T41" fmla="*/ 676 h 680"/>
                  <a:gd name="T42" fmla="*/ 358 w 422"/>
                  <a:gd name="T43" fmla="*/ 680 h 680"/>
                  <a:gd name="T44" fmla="*/ 358 w 422"/>
                  <a:gd name="T45" fmla="*/ 680 h 680"/>
                  <a:gd name="T46" fmla="*/ 350 w 422"/>
                  <a:gd name="T47" fmla="*/ 680 h 680"/>
                  <a:gd name="T48" fmla="*/ 340 w 422"/>
                  <a:gd name="T49" fmla="*/ 680 h 680"/>
                  <a:gd name="T50" fmla="*/ 332 w 422"/>
                  <a:gd name="T51" fmla="*/ 676 h 680"/>
                  <a:gd name="T52" fmla="*/ 324 w 422"/>
                  <a:gd name="T53" fmla="*/ 670 h 680"/>
                  <a:gd name="T54" fmla="*/ 318 w 422"/>
                  <a:gd name="T55" fmla="*/ 662 h 680"/>
                  <a:gd name="T56" fmla="*/ 313 w 422"/>
                  <a:gd name="T57" fmla="*/ 652 h 680"/>
                  <a:gd name="T58" fmla="*/ 308 w 422"/>
                  <a:gd name="T59" fmla="*/ 632 h 680"/>
                  <a:gd name="T60" fmla="*/ 303 w 422"/>
                  <a:gd name="T61" fmla="*/ 608 h 680"/>
                  <a:gd name="T62" fmla="*/ 298 w 422"/>
                  <a:gd name="T63" fmla="*/ 586 h 680"/>
                  <a:gd name="T64" fmla="*/ 288 w 422"/>
                  <a:gd name="T65" fmla="*/ 550 h 680"/>
                  <a:gd name="T66" fmla="*/ 288 w 422"/>
                  <a:gd name="T67" fmla="*/ 550 h 680"/>
                  <a:gd name="T68" fmla="*/ 250 w 422"/>
                  <a:gd name="T69" fmla="*/ 472 h 680"/>
                  <a:gd name="T70" fmla="*/ 208 w 422"/>
                  <a:gd name="T71" fmla="*/ 396 h 680"/>
                  <a:gd name="T72" fmla="*/ 162 w 422"/>
                  <a:gd name="T73" fmla="*/ 318 h 680"/>
                  <a:gd name="T74" fmla="*/ 114 w 422"/>
                  <a:gd name="T75" fmla="*/ 246 h 680"/>
                  <a:gd name="T76" fmla="*/ 114 w 422"/>
                  <a:gd name="T77" fmla="*/ 246 h 680"/>
                  <a:gd name="T78" fmla="*/ 104 w 422"/>
                  <a:gd name="T79" fmla="*/ 200 h 680"/>
                  <a:gd name="T80" fmla="*/ 72 w 422"/>
                  <a:gd name="T81" fmla="*/ 152 h 680"/>
                  <a:gd name="T82" fmla="*/ 56 w 422"/>
                  <a:gd name="T83" fmla="*/ 130 h 680"/>
                  <a:gd name="T84" fmla="*/ 38 w 422"/>
                  <a:gd name="T85" fmla="*/ 108 h 680"/>
                  <a:gd name="T86" fmla="*/ 20 w 422"/>
                  <a:gd name="T87" fmla="*/ 88 h 680"/>
                  <a:gd name="T88" fmla="*/ 0 w 422"/>
                  <a:gd name="T89" fmla="*/ 72 h 6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22" h="680">
                    <a:moveTo>
                      <a:pt x="52" y="0"/>
                    </a:moveTo>
                    <a:lnTo>
                      <a:pt x="52" y="0"/>
                    </a:lnTo>
                    <a:lnTo>
                      <a:pt x="94" y="64"/>
                    </a:lnTo>
                    <a:lnTo>
                      <a:pt x="138" y="130"/>
                    </a:lnTo>
                    <a:lnTo>
                      <a:pt x="232" y="262"/>
                    </a:lnTo>
                    <a:lnTo>
                      <a:pt x="276" y="328"/>
                    </a:lnTo>
                    <a:lnTo>
                      <a:pt x="320" y="396"/>
                    </a:lnTo>
                    <a:lnTo>
                      <a:pt x="340" y="430"/>
                    </a:lnTo>
                    <a:lnTo>
                      <a:pt x="358" y="464"/>
                    </a:lnTo>
                    <a:lnTo>
                      <a:pt x="376" y="498"/>
                    </a:lnTo>
                    <a:lnTo>
                      <a:pt x="390" y="534"/>
                    </a:lnTo>
                    <a:lnTo>
                      <a:pt x="404" y="568"/>
                    </a:lnTo>
                    <a:lnTo>
                      <a:pt x="412" y="590"/>
                    </a:lnTo>
                    <a:lnTo>
                      <a:pt x="418" y="614"/>
                    </a:lnTo>
                    <a:lnTo>
                      <a:pt x="422" y="636"/>
                    </a:lnTo>
                    <a:lnTo>
                      <a:pt x="422" y="646"/>
                    </a:lnTo>
                    <a:lnTo>
                      <a:pt x="420" y="656"/>
                    </a:lnTo>
                    <a:lnTo>
                      <a:pt x="418" y="664"/>
                    </a:lnTo>
                    <a:lnTo>
                      <a:pt x="414" y="672"/>
                    </a:lnTo>
                    <a:lnTo>
                      <a:pt x="406" y="676"/>
                    </a:lnTo>
                    <a:lnTo>
                      <a:pt x="398" y="680"/>
                    </a:lnTo>
                    <a:lnTo>
                      <a:pt x="390" y="680"/>
                    </a:lnTo>
                    <a:lnTo>
                      <a:pt x="380" y="680"/>
                    </a:lnTo>
                    <a:lnTo>
                      <a:pt x="372" y="676"/>
                    </a:lnTo>
                    <a:lnTo>
                      <a:pt x="364" y="670"/>
                    </a:lnTo>
                    <a:lnTo>
                      <a:pt x="358" y="662"/>
                    </a:lnTo>
                    <a:lnTo>
                      <a:pt x="350" y="652"/>
                    </a:lnTo>
                    <a:lnTo>
                      <a:pt x="340" y="632"/>
                    </a:lnTo>
                    <a:lnTo>
                      <a:pt x="330" y="608"/>
                    </a:lnTo>
                    <a:lnTo>
                      <a:pt x="320" y="586"/>
                    </a:lnTo>
                    <a:lnTo>
                      <a:pt x="308" y="550"/>
                    </a:lnTo>
                    <a:lnTo>
                      <a:pt x="270" y="472"/>
                    </a:lnTo>
                    <a:lnTo>
                      <a:pt x="228" y="396"/>
                    </a:lnTo>
                    <a:lnTo>
                      <a:pt x="182" y="318"/>
                    </a:lnTo>
                    <a:lnTo>
                      <a:pt x="134" y="246"/>
                    </a:lnTo>
                    <a:lnTo>
                      <a:pt x="104" y="200"/>
                    </a:lnTo>
                    <a:lnTo>
                      <a:pt x="72" y="152"/>
                    </a:lnTo>
                    <a:lnTo>
                      <a:pt x="56" y="130"/>
                    </a:lnTo>
                    <a:lnTo>
                      <a:pt x="38" y="108"/>
                    </a:lnTo>
                    <a:lnTo>
                      <a:pt x="20" y="88"/>
                    </a:lnTo>
                    <a:lnTo>
                      <a:pt x="0" y="7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03" name="Freeform 94"/>
              <p:cNvSpPr>
                <a:spLocks/>
              </p:cNvSpPr>
              <p:nvPr userDrawn="1"/>
            </p:nvSpPr>
            <p:spPr bwMode="auto">
              <a:xfrm>
                <a:off x="9377" y="-2327"/>
                <a:ext cx="540" cy="760"/>
              </a:xfrm>
              <a:custGeom>
                <a:avLst/>
                <a:gdLst>
                  <a:gd name="T0" fmla="*/ 77 w 556"/>
                  <a:gd name="T1" fmla="*/ 0 h 764"/>
                  <a:gd name="T2" fmla="*/ 77 w 556"/>
                  <a:gd name="T3" fmla="*/ 0 h 764"/>
                  <a:gd name="T4" fmla="*/ 82 w 556"/>
                  <a:gd name="T5" fmla="*/ 22 h 764"/>
                  <a:gd name="T6" fmla="*/ 88 w 556"/>
                  <a:gd name="T7" fmla="*/ 46 h 764"/>
                  <a:gd name="T8" fmla="*/ 96 w 556"/>
                  <a:gd name="T9" fmla="*/ 68 h 764"/>
                  <a:gd name="T10" fmla="*/ 105 w 556"/>
                  <a:gd name="T11" fmla="*/ 88 h 764"/>
                  <a:gd name="T12" fmla="*/ 121 w 556"/>
                  <a:gd name="T13" fmla="*/ 112 h 764"/>
                  <a:gd name="T14" fmla="*/ 141 w 556"/>
                  <a:gd name="T15" fmla="*/ 154 h 764"/>
                  <a:gd name="T16" fmla="*/ 181 w 556"/>
                  <a:gd name="T17" fmla="*/ 238 h 764"/>
                  <a:gd name="T18" fmla="*/ 201 w 556"/>
                  <a:gd name="T19" fmla="*/ 273 h 764"/>
                  <a:gd name="T20" fmla="*/ 216 w 556"/>
                  <a:gd name="T21" fmla="*/ 302 h 764"/>
                  <a:gd name="T22" fmla="*/ 216 w 556"/>
                  <a:gd name="T23" fmla="*/ 302 h 764"/>
                  <a:gd name="T24" fmla="*/ 233 w 556"/>
                  <a:gd name="T25" fmla="*/ 348 h 764"/>
                  <a:gd name="T26" fmla="*/ 249 w 556"/>
                  <a:gd name="T27" fmla="*/ 398 h 764"/>
                  <a:gd name="T28" fmla="*/ 266 w 556"/>
                  <a:gd name="T29" fmla="*/ 444 h 764"/>
                  <a:gd name="T30" fmla="*/ 280 w 556"/>
                  <a:gd name="T31" fmla="*/ 480 h 764"/>
                  <a:gd name="T32" fmla="*/ 288 w 556"/>
                  <a:gd name="T33" fmla="*/ 508 h 764"/>
                  <a:gd name="T34" fmla="*/ 294 w 556"/>
                  <a:gd name="T35" fmla="*/ 534 h 764"/>
                  <a:gd name="T36" fmla="*/ 298 w 556"/>
                  <a:gd name="T37" fmla="*/ 562 h 764"/>
                  <a:gd name="T38" fmla="*/ 303 w 556"/>
                  <a:gd name="T39" fmla="*/ 590 h 764"/>
                  <a:gd name="T40" fmla="*/ 306 w 556"/>
                  <a:gd name="T41" fmla="*/ 615 h 764"/>
                  <a:gd name="T42" fmla="*/ 309 w 556"/>
                  <a:gd name="T43" fmla="*/ 636 h 764"/>
                  <a:gd name="T44" fmla="*/ 310 w 556"/>
                  <a:gd name="T45" fmla="*/ 657 h 764"/>
                  <a:gd name="T46" fmla="*/ 310 w 556"/>
                  <a:gd name="T47" fmla="*/ 682 h 764"/>
                  <a:gd name="T48" fmla="*/ 310 w 556"/>
                  <a:gd name="T49" fmla="*/ 682 h 764"/>
                  <a:gd name="T50" fmla="*/ 306 w 556"/>
                  <a:gd name="T51" fmla="*/ 684 h 764"/>
                  <a:gd name="T52" fmla="*/ 303 w 556"/>
                  <a:gd name="T53" fmla="*/ 684 h 764"/>
                  <a:gd name="T54" fmla="*/ 300 w 556"/>
                  <a:gd name="T55" fmla="*/ 684 h 764"/>
                  <a:gd name="T56" fmla="*/ 296 w 556"/>
                  <a:gd name="T57" fmla="*/ 680 h 764"/>
                  <a:gd name="T58" fmla="*/ 287 w 556"/>
                  <a:gd name="T59" fmla="*/ 668 h 764"/>
                  <a:gd name="T60" fmla="*/ 278 w 556"/>
                  <a:gd name="T61" fmla="*/ 654 h 764"/>
                  <a:gd name="T62" fmla="*/ 268 w 556"/>
                  <a:gd name="T63" fmla="*/ 638 h 764"/>
                  <a:gd name="T64" fmla="*/ 257 w 556"/>
                  <a:gd name="T65" fmla="*/ 617 h 764"/>
                  <a:gd name="T66" fmla="*/ 238 w 556"/>
                  <a:gd name="T67" fmla="*/ 560 h 764"/>
                  <a:gd name="T68" fmla="*/ 218 w 556"/>
                  <a:gd name="T69" fmla="*/ 494 h 764"/>
                  <a:gd name="T70" fmla="*/ 199 w 556"/>
                  <a:gd name="T71" fmla="*/ 447 h 764"/>
                  <a:gd name="T72" fmla="*/ 182 w 556"/>
                  <a:gd name="T73" fmla="*/ 400 h 764"/>
                  <a:gd name="T74" fmla="*/ 175 w 556"/>
                  <a:gd name="T75" fmla="*/ 380 h 764"/>
                  <a:gd name="T76" fmla="*/ 170 w 556"/>
                  <a:gd name="T77" fmla="*/ 366 h 764"/>
                  <a:gd name="T78" fmla="*/ 170 w 556"/>
                  <a:gd name="T79" fmla="*/ 366 h 764"/>
                  <a:gd name="T80" fmla="*/ 82 w 556"/>
                  <a:gd name="T81" fmla="*/ 208 h 764"/>
                  <a:gd name="T82" fmla="*/ 42 w 556"/>
                  <a:gd name="T83" fmla="*/ 118 h 764"/>
                  <a:gd name="T84" fmla="*/ 17 w 556"/>
                  <a:gd name="T85" fmla="*/ 92 h 764"/>
                  <a:gd name="T86" fmla="*/ 0 w 556"/>
                  <a:gd name="T87" fmla="*/ 44 h 764"/>
                  <a:gd name="T88" fmla="*/ 77 w 556"/>
                  <a:gd name="T89" fmla="*/ 0 h 76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56" h="764">
                    <a:moveTo>
                      <a:pt x="138" y="0"/>
                    </a:moveTo>
                    <a:lnTo>
                      <a:pt x="138" y="0"/>
                    </a:lnTo>
                    <a:lnTo>
                      <a:pt x="148" y="22"/>
                    </a:lnTo>
                    <a:lnTo>
                      <a:pt x="158" y="46"/>
                    </a:lnTo>
                    <a:lnTo>
                      <a:pt x="172" y="68"/>
                    </a:lnTo>
                    <a:lnTo>
                      <a:pt x="186" y="88"/>
                    </a:lnTo>
                    <a:lnTo>
                      <a:pt x="218" y="132"/>
                    </a:lnTo>
                    <a:lnTo>
                      <a:pt x="252" y="174"/>
                    </a:lnTo>
                    <a:lnTo>
                      <a:pt x="324" y="258"/>
                    </a:lnTo>
                    <a:lnTo>
                      <a:pt x="358" y="300"/>
                    </a:lnTo>
                    <a:lnTo>
                      <a:pt x="388" y="342"/>
                    </a:lnTo>
                    <a:lnTo>
                      <a:pt x="418" y="388"/>
                    </a:lnTo>
                    <a:lnTo>
                      <a:pt x="448" y="438"/>
                    </a:lnTo>
                    <a:lnTo>
                      <a:pt x="478" y="488"/>
                    </a:lnTo>
                    <a:lnTo>
                      <a:pt x="504" y="540"/>
                    </a:lnTo>
                    <a:lnTo>
                      <a:pt x="516" y="568"/>
                    </a:lnTo>
                    <a:lnTo>
                      <a:pt x="528" y="594"/>
                    </a:lnTo>
                    <a:lnTo>
                      <a:pt x="536" y="622"/>
                    </a:lnTo>
                    <a:lnTo>
                      <a:pt x="544" y="650"/>
                    </a:lnTo>
                    <a:lnTo>
                      <a:pt x="550" y="678"/>
                    </a:lnTo>
                    <a:lnTo>
                      <a:pt x="554" y="706"/>
                    </a:lnTo>
                    <a:lnTo>
                      <a:pt x="556" y="734"/>
                    </a:lnTo>
                    <a:lnTo>
                      <a:pt x="556" y="762"/>
                    </a:lnTo>
                    <a:lnTo>
                      <a:pt x="550" y="764"/>
                    </a:lnTo>
                    <a:lnTo>
                      <a:pt x="544" y="764"/>
                    </a:lnTo>
                    <a:lnTo>
                      <a:pt x="538" y="764"/>
                    </a:lnTo>
                    <a:lnTo>
                      <a:pt x="530" y="760"/>
                    </a:lnTo>
                    <a:lnTo>
                      <a:pt x="514" y="748"/>
                    </a:lnTo>
                    <a:lnTo>
                      <a:pt x="498" y="730"/>
                    </a:lnTo>
                    <a:lnTo>
                      <a:pt x="480" y="708"/>
                    </a:lnTo>
                    <a:lnTo>
                      <a:pt x="462" y="680"/>
                    </a:lnTo>
                    <a:lnTo>
                      <a:pt x="426" y="620"/>
                    </a:lnTo>
                    <a:lnTo>
                      <a:pt x="390" y="554"/>
                    </a:lnTo>
                    <a:lnTo>
                      <a:pt x="356" y="492"/>
                    </a:lnTo>
                    <a:lnTo>
                      <a:pt x="326" y="440"/>
                    </a:lnTo>
                    <a:lnTo>
                      <a:pt x="314" y="420"/>
                    </a:lnTo>
                    <a:lnTo>
                      <a:pt x="304" y="406"/>
                    </a:lnTo>
                    <a:lnTo>
                      <a:pt x="148" y="228"/>
                    </a:lnTo>
                    <a:lnTo>
                      <a:pt x="72" y="138"/>
                    </a:lnTo>
                    <a:lnTo>
                      <a:pt x="36" y="92"/>
                    </a:lnTo>
                    <a:lnTo>
                      <a:pt x="0" y="44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04" name="Freeform 95"/>
              <p:cNvSpPr>
                <a:spLocks/>
              </p:cNvSpPr>
              <p:nvPr userDrawn="1"/>
            </p:nvSpPr>
            <p:spPr bwMode="auto">
              <a:xfrm>
                <a:off x="9377" y="-2327"/>
                <a:ext cx="540" cy="760"/>
              </a:xfrm>
              <a:custGeom>
                <a:avLst/>
                <a:gdLst>
                  <a:gd name="T0" fmla="*/ 77 w 556"/>
                  <a:gd name="T1" fmla="*/ 0 h 764"/>
                  <a:gd name="T2" fmla="*/ 77 w 556"/>
                  <a:gd name="T3" fmla="*/ 0 h 764"/>
                  <a:gd name="T4" fmla="*/ 82 w 556"/>
                  <a:gd name="T5" fmla="*/ 22 h 764"/>
                  <a:gd name="T6" fmla="*/ 88 w 556"/>
                  <a:gd name="T7" fmla="*/ 46 h 764"/>
                  <a:gd name="T8" fmla="*/ 96 w 556"/>
                  <a:gd name="T9" fmla="*/ 68 h 764"/>
                  <a:gd name="T10" fmla="*/ 105 w 556"/>
                  <a:gd name="T11" fmla="*/ 88 h 764"/>
                  <a:gd name="T12" fmla="*/ 121 w 556"/>
                  <a:gd name="T13" fmla="*/ 112 h 764"/>
                  <a:gd name="T14" fmla="*/ 141 w 556"/>
                  <a:gd name="T15" fmla="*/ 154 h 764"/>
                  <a:gd name="T16" fmla="*/ 181 w 556"/>
                  <a:gd name="T17" fmla="*/ 238 h 764"/>
                  <a:gd name="T18" fmla="*/ 201 w 556"/>
                  <a:gd name="T19" fmla="*/ 273 h 764"/>
                  <a:gd name="T20" fmla="*/ 216 w 556"/>
                  <a:gd name="T21" fmla="*/ 302 h 764"/>
                  <a:gd name="T22" fmla="*/ 216 w 556"/>
                  <a:gd name="T23" fmla="*/ 302 h 764"/>
                  <a:gd name="T24" fmla="*/ 233 w 556"/>
                  <a:gd name="T25" fmla="*/ 348 h 764"/>
                  <a:gd name="T26" fmla="*/ 249 w 556"/>
                  <a:gd name="T27" fmla="*/ 398 h 764"/>
                  <a:gd name="T28" fmla="*/ 266 w 556"/>
                  <a:gd name="T29" fmla="*/ 444 h 764"/>
                  <a:gd name="T30" fmla="*/ 280 w 556"/>
                  <a:gd name="T31" fmla="*/ 480 h 764"/>
                  <a:gd name="T32" fmla="*/ 288 w 556"/>
                  <a:gd name="T33" fmla="*/ 508 h 764"/>
                  <a:gd name="T34" fmla="*/ 294 w 556"/>
                  <a:gd name="T35" fmla="*/ 534 h 764"/>
                  <a:gd name="T36" fmla="*/ 298 w 556"/>
                  <a:gd name="T37" fmla="*/ 562 h 764"/>
                  <a:gd name="T38" fmla="*/ 303 w 556"/>
                  <a:gd name="T39" fmla="*/ 590 h 764"/>
                  <a:gd name="T40" fmla="*/ 306 w 556"/>
                  <a:gd name="T41" fmla="*/ 615 h 764"/>
                  <a:gd name="T42" fmla="*/ 309 w 556"/>
                  <a:gd name="T43" fmla="*/ 636 h 764"/>
                  <a:gd name="T44" fmla="*/ 310 w 556"/>
                  <a:gd name="T45" fmla="*/ 657 h 764"/>
                  <a:gd name="T46" fmla="*/ 310 w 556"/>
                  <a:gd name="T47" fmla="*/ 682 h 764"/>
                  <a:gd name="T48" fmla="*/ 310 w 556"/>
                  <a:gd name="T49" fmla="*/ 682 h 764"/>
                  <a:gd name="T50" fmla="*/ 306 w 556"/>
                  <a:gd name="T51" fmla="*/ 684 h 764"/>
                  <a:gd name="T52" fmla="*/ 303 w 556"/>
                  <a:gd name="T53" fmla="*/ 684 h 764"/>
                  <a:gd name="T54" fmla="*/ 300 w 556"/>
                  <a:gd name="T55" fmla="*/ 684 h 764"/>
                  <a:gd name="T56" fmla="*/ 296 w 556"/>
                  <a:gd name="T57" fmla="*/ 680 h 764"/>
                  <a:gd name="T58" fmla="*/ 287 w 556"/>
                  <a:gd name="T59" fmla="*/ 668 h 764"/>
                  <a:gd name="T60" fmla="*/ 278 w 556"/>
                  <a:gd name="T61" fmla="*/ 654 h 764"/>
                  <a:gd name="T62" fmla="*/ 268 w 556"/>
                  <a:gd name="T63" fmla="*/ 638 h 764"/>
                  <a:gd name="T64" fmla="*/ 257 w 556"/>
                  <a:gd name="T65" fmla="*/ 617 h 764"/>
                  <a:gd name="T66" fmla="*/ 238 w 556"/>
                  <a:gd name="T67" fmla="*/ 560 h 764"/>
                  <a:gd name="T68" fmla="*/ 218 w 556"/>
                  <a:gd name="T69" fmla="*/ 494 h 764"/>
                  <a:gd name="T70" fmla="*/ 199 w 556"/>
                  <a:gd name="T71" fmla="*/ 447 h 764"/>
                  <a:gd name="T72" fmla="*/ 182 w 556"/>
                  <a:gd name="T73" fmla="*/ 400 h 764"/>
                  <a:gd name="T74" fmla="*/ 175 w 556"/>
                  <a:gd name="T75" fmla="*/ 380 h 764"/>
                  <a:gd name="T76" fmla="*/ 170 w 556"/>
                  <a:gd name="T77" fmla="*/ 366 h 764"/>
                  <a:gd name="T78" fmla="*/ 170 w 556"/>
                  <a:gd name="T79" fmla="*/ 366 h 764"/>
                  <a:gd name="T80" fmla="*/ 82 w 556"/>
                  <a:gd name="T81" fmla="*/ 208 h 764"/>
                  <a:gd name="T82" fmla="*/ 42 w 556"/>
                  <a:gd name="T83" fmla="*/ 118 h 764"/>
                  <a:gd name="T84" fmla="*/ 17 w 556"/>
                  <a:gd name="T85" fmla="*/ 92 h 764"/>
                  <a:gd name="T86" fmla="*/ 0 w 556"/>
                  <a:gd name="T87" fmla="*/ 44 h 7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56" h="764">
                    <a:moveTo>
                      <a:pt x="138" y="0"/>
                    </a:moveTo>
                    <a:lnTo>
                      <a:pt x="138" y="0"/>
                    </a:lnTo>
                    <a:lnTo>
                      <a:pt x="148" y="22"/>
                    </a:lnTo>
                    <a:lnTo>
                      <a:pt x="158" y="46"/>
                    </a:lnTo>
                    <a:lnTo>
                      <a:pt x="172" y="68"/>
                    </a:lnTo>
                    <a:lnTo>
                      <a:pt x="186" y="88"/>
                    </a:lnTo>
                    <a:lnTo>
                      <a:pt x="218" y="132"/>
                    </a:lnTo>
                    <a:lnTo>
                      <a:pt x="252" y="174"/>
                    </a:lnTo>
                    <a:lnTo>
                      <a:pt x="324" y="258"/>
                    </a:lnTo>
                    <a:lnTo>
                      <a:pt x="358" y="300"/>
                    </a:lnTo>
                    <a:lnTo>
                      <a:pt x="388" y="342"/>
                    </a:lnTo>
                    <a:lnTo>
                      <a:pt x="418" y="388"/>
                    </a:lnTo>
                    <a:lnTo>
                      <a:pt x="448" y="438"/>
                    </a:lnTo>
                    <a:lnTo>
                      <a:pt x="478" y="488"/>
                    </a:lnTo>
                    <a:lnTo>
                      <a:pt x="504" y="540"/>
                    </a:lnTo>
                    <a:lnTo>
                      <a:pt x="516" y="568"/>
                    </a:lnTo>
                    <a:lnTo>
                      <a:pt x="528" y="594"/>
                    </a:lnTo>
                    <a:lnTo>
                      <a:pt x="536" y="622"/>
                    </a:lnTo>
                    <a:lnTo>
                      <a:pt x="544" y="650"/>
                    </a:lnTo>
                    <a:lnTo>
                      <a:pt x="550" y="678"/>
                    </a:lnTo>
                    <a:lnTo>
                      <a:pt x="554" y="706"/>
                    </a:lnTo>
                    <a:lnTo>
                      <a:pt x="556" y="734"/>
                    </a:lnTo>
                    <a:lnTo>
                      <a:pt x="556" y="762"/>
                    </a:lnTo>
                    <a:lnTo>
                      <a:pt x="550" y="764"/>
                    </a:lnTo>
                    <a:lnTo>
                      <a:pt x="544" y="764"/>
                    </a:lnTo>
                    <a:lnTo>
                      <a:pt x="538" y="764"/>
                    </a:lnTo>
                    <a:lnTo>
                      <a:pt x="530" y="760"/>
                    </a:lnTo>
                    <a:lnTo>
                      <a:pt x="514" y="748"/>
                    </a:lnTo>
                    <a:lnTo>
                      <a:pt x="498" y="730"/>
                    </a:lnTo>
                    <a:lnTo>
                      <a:pt x="480" y="708"/>
                    </a:lnTo>
                    <a:lnTo>
                      <a:pt x="462" y="680"/>
                    </a:lnTo>
                    <a:lnTo>
                      <a:pt x="426" y="620"/>
                    </a:lnTo>
                    <a:lnTo>
                      <a:pt x="390" y="554"/>
                    </a:lnTo>
                    <a:lnTo>
                      <a:pt x="356" y="492"/>
                    </a:lnTo>
                    <a:lnTo>
                      <a:pt x="326" y="440"/>
                    </a:lnTo>
                    <a:lnTo>
                      <a:pt x="314" y="420"/>
                    </a:lnTo>
                    <a:lnTo>
                      <a:pt x="304" y="406"/>
                    </a:lnTo>
                    <a:lnTo>
                      <a:pt x="148" y="228"/>
                    </a:lnTo>
                    <a:lnTo>
                      <a:pt x="72" y="138"/>
                    </a:lnTo>
                    <a:lnTo>
                      <a:pt x="36" y="92"/>
                    </a:lnTo>
                    <a:lnTo>
                      <a:pt x="0" y="4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05" name="Freeform 96"/>
              <p:cNvSpPr>
                <a:spLocks/>
              </p:cNvSpPr>
              <p:nvPr userDrawn="1"/>
            </p:nvSpPr>
            <p:spPr bwMode="auto">
              <a:xfrm>
                <a:off x="9057" y="-2127"/>
                <a:ext cx="500" cy="760"/>
              </a:xfrm>
              <a:custGeom>
                <a:avLst/>
                <a:gdLst>
                  <a:gd name="T0" fmla="*/ 66 w 516"/>
                  <a:gd name="T1" fmla="*/ 0 h 764"/>
                  <a:gd name="T2" fmla="*/ 66 w 516"/>
                  <a:gd name="T3" fmla="*/ 0 h 764"/>
                  <a:gd name="T4" fmla="*/ 75 w 516"/>
                  <a:gd name="T5" fmla="*/ 38 h 764"/>
                  <a:gd name="T6" fmla="*/ 86 w 516"/>
                  <a:gd name="T7" fmla="*/ 74 h 764"/>
                  <a:gd name="T8" fmla="*/ 98 w 516"/>
                  <a:gd name="T9" fmla="*/ 95 h 764"/>
                  <a:gd name="T10" fmla="*/ 110 w 516"/>
                  <a:gd name="T11" fmla="*/ 126 h 764"/>
                  <a:gd name="T12" fmla="*/ 137 w 516"/>
                  <a:gd name="T13" fmla="*/ 198 h 764"/>
                  <a:gd name="T14" fmla="*/ 148 w 516"/>
                  <a:gd name="T15" fmla="*/ 234 h 764"/>
                  <a:gd name="T16" fmla="*/ 161 w 516"/>
                  <a:gd name="T17" fmla="*/ 268 h 764"/>
                  <a:gd name="T18" fmla="*/ 161 w 516"/>
                  <a:gd name="T19" fmla="*/ 268 h 764"/>
                  <a:gd name="T20" fmla="*/ 172 w 516"/>
                  <a:gd name="T21" fmla="*/ 294 h 764"/>
                  <a:gd name="T22" fmla="*/ 188 w 516"/>
                  <a:gd name="T23" fmla="*/ 336 h 764"/>
                  <a:gd name="T24" fmla="*/ 217 w 516"/>
                  <a:gd name="T25" fmla="*/ 422 h 764"/>
                  <a:gd name="T26" fmla="*/ 232 w 516"/>
                  <a:gd name="T27" fmla="*/ 456 h 764"/>
                  <a:gd name="T28" fmla="*/ 246 w 516"/>
                  <a:gd name="T29" fmla="*/ 490 h 764"/>
                  <a:gd name="T30" fmla="*/ 257 w 516"/>
                  <a:gd name="T31" fmla="*/ 536 h 764"/>
                  <a:gd name="T32" fmla="*/ 262 w 516"/>
                  <a:gd name="T33" fmla="*/ 558 h 764"/>
                  <a:gd name="T34" fmla="*/ 265 w 516"/>
                  <a:gd name="T35" fmla="*/ 582 h 764"/>
                  <a:gd name="T36" fmla="*/ 265 w 516"/>
                  <a:gd name="T37" fmla="*/ 582 h 764"/>
                  <a:gd name="T38" fmla="*/ 268 w 516"/>
                  <a:gd name="T39" fmla="*/ 604 h 764"/>
                  <a:gd name="T40" fmla="*/ 271 w 516"/>
                  <a:gd name="T41" fmla="*/ 623 h 764"/>
                  <a:gd name="T42" fmla="*/ 273 w 516"/>
                  <a:gd name="T43" fmla="*/ 641 h 764"/>
                  <a:gd name="T44" fmla="*/ 274 w 516"/>
                  <a:gd name="T45" fmla="*/ 657 h 764"/>
                  <a:gd name="T46" fmla="*/ 273 w 516"/>
                  <a:gd name="T47" fmla="*/ 663 h 764"/>
                  <a:gd name="T48" fmla="*/ 272 w 516"/>
                  <a:gd name="T49" fmla="*/ 670 h 764"/>
                  <a:gd name="T50" fmla="*/ 270 w 516"/>
                  <a:gd name="T51" fmla="*/ 678 h 764"/>
                  <a:gd name="T52" fmla="*/ 266 w 516"/>
                  <a:gd name="T53" fmla="*/ 682 h 764"/>
                  <a:gd name="T54" fmla="*/ 262 w 516"/>
                  <a:gd name="T55" fmla="*/ 684 h 764"/>
                  <a:gd name="T56" fmla="*/ 257 w 516"/>
                  <a:gd name="T57" fmla="*/ 684 h 764"/>
                  <a:gd name="T58" fmla="*/ 250 w 516"/>
                  <a:gd name="T59" fmla="*/ 680 h 764"/>
                  <a:gd name="T60" fmla="*/ 242 w 516"/>
                  <a:gd name="T61" fmla="*/ 674 h 764"/>
                  <a:gd name="T62" fmla="*/ 242 w 516"/>
                  <a:gd name="T63" fmla="*/ 674 h 764"/>
                  <a:gd name="T64" fmla="*/ 238 w 516"/>
                  <a:gd name="T65" fmla="*/ 668 h 764"/>
                  <a:gd name="T66" fmla="*/ 233 w 516"/>
                  <a:gd name="T67" fmla="*/ 663 h 764"/>
                  <a:gd name="T68" fmla="*/ 225 w 516"/>
                  <a:gd name="T69" fmla="*/ 651 h 764"/>
                  <a:gd name="T70" fmla="*/ 218 w 516"/>
                  <a:gd name="T71" fmla="*/ 638 h 764"/>
                  <a:gd name="T72" fmla="*/ 213 w 516"/>
                  <a:gd name="T73" fmla="*/ 621 h 764"/>
                  <a:gd name="T74" fmla="*/ 203 w 516"/>
                  <a:gd name="T75" fmla="*/ 582 h 764"/>
                  <a:gd name="T76" fmla="*/ 195 w 516"/>
                  <a:gd name="T77" fmla="*/ 546 h 764"/>
                  <a:gd name="T78" fmla="*/ 195 w 516"/>
                  <a:gd name="T79" fmla="*/ 546 h 764"/>
                  <a:gd name="T80" fmla="*/ 185 w 516"/>
                  <a:gd name="T81" fmla="*/ 506 h 764"/>
                  <a:gd name="T82" fmla="*/ 173 w 516"/>
                  <a:gd name="T83" fmla="*/ 469 h 764"/>
                  <a:gd name="T84" fmla="*/ 149 w 516"/>
                  <a:gd name="T85" fmla="*/ 410 h 764"/>
                  <a:gd name="T86" fmla="*/ 124 w 516"/>
                  <a:gd name="T87" fmla="*/ 336 h 764"/>
                  <a:gd name="T88" fmla="*/ 97 w 516"/>
                  <a:gd name="T89" fmla="*/ 275 h 764"/>
                  <a:gd name="T90" fmla="*/ 97 w 516"/>
                  <a:gd name="T91" fmla="*/ 275 h 764"/>
                  <a:gd name="T92" fmla="*/ 47 w 516"/>
                  <a:gd name="T93" fmla="*/ 154 h 764"/>
                  <a:gd name="T94" fmla="*/ 24 w 516"/>
                  <a:gd name="T95" fmla="*/ 95 h 764"/>
                  <a:gd name="T96" fmla="*/ 16 w 516"/>
                  <a:gd name="T97" fmla="*/ 84 h 764"/>
                  <a:gd name="T98" fmla="*/ 0 w 516"/>
                  <a:gd name="T99" fmla="*/ 60 h 764"/>
                  <a:gd name="T100" fmla="*/ 66 w 516"/>
                  <a:gd name="T101" fmla="*/ 0 h 76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16" h="764">
                    <a:moveTo>
                      <a:pt x="122" y="0"/>
                    </a:moveTo>
                    <a:lnTo>
                      <a:pt x="122" y="0"/>
                    </a:lnTo>
                    <a:lnTo>
                      <a:pt x="140" y="38"/>
                    </a:lnTo>
                    <a:lnTo>
                      <a:pt x="162" y="74"/>
                    </a:lnTo>
                    <a:lnTo>
                      <a:pt x="184" y="110"/>
                    </a:lnTo>
                    <a:lnTo>
                      <a:pt x="208" y="146"/>
                    </a:lnTo>
                    <a:lnTo>
                      <a:pt x="256" y="218"/>
                    </a:lnTo>
                    <a:lnTo>
                      <a:pt x="278" y="254"/>
                    </a:lnTo>
                    <a:lnTo>
                      <a:pt x="300" y="290"/>
                    </a:lnTo>
                    <a:lnTo>
                      <a:pt x="324" y="334"/>
                    </a:lnTo>
                    <a:lnTo>
                      <a:pt x="352" y="376"/>
                    </a:lnTo>
                    <a:lnTo>
                      <a:pt x="408" y="462"/>
                    </a:lnTo>
                    <a:lnTo>
                      <a:pt x="436" y="506"/>
                    </a:lnTo>
                    <a:lnTo>
                      <a:pt x="460" y="550"/>
                    </a:lnTo>
                    <a:lnTo>
                      <a:pt x="482" y="596"/>
                    </a:lnTo>
                    <a:lnTo>
                      <a:pt x="490" y="618"/>
                    </a:lnTo>
                    <a:lnTo>
                      <a:pt x="498" y="642"/>
                    </a:lnTo>
                    <a:lnTo>
                      <a:pt x="504" y="664"/>
                    </a:lnTo>
                    <a:lnTo>
                      <a:pt x="510" y="688"/>
                    </a:lnTo>
                    <a:lnTo>
                      <a:pt x="514" y="712"/>
                    </a:lnTo>
                    <a:lnTo>
                      <a:pt x="516" y="734"/>
                    </a:lnTo>
                    <a:lnTo>
                      <a:pt x="514" y="742"/>
                    </a:lnTo>
                    <a:lnTo>
                      <a:pt x="512" y="750"/>
                    </a:lnTo>
                    <a:lnTo>
                      <a:pt x="506" y="758"/>
                    </a:lnTo>
                    <a:lnTo>
                      <a:pt x="500" y="762"/>
                    </a:lnTo>
                    <a:lnTo>
                      <a:pt x="492" y="764"/>
                    </a:lnTo>
                    <a:lnTo>
                      <a:pt x="482" y="764"/>
                    </a:lnTo>
                    <a:lnTo>
                      <a:pt x="470" y="760"/>
                    </a:lnTo>
                    <a:lnTo>
                      <a:pt x="454" y="754"/>
                    </a:lnTo>
                    <a:lnTo>
                      <a:pt x="446" y="748"/>
                    </a:lnTo>
                    <a:lnTo>
                      <a:pt x="438" y="742"/>
                    </a:lnTo>
                    <a:lnTo>
                      <a:pt x="422" y="726"/>
                    </a:lnTo>
                    <a:lnTo>
                      <a:pt x="410" y="708"/>
                    </a:lnTo>
                    <a:lnTo>
                      <a:pt x="400" y="686"/>
                    </a:lnTo>
                    <a:lnTo>
                      <a:pt x="382" y="642"/>
                    </a:lnTo>
                    <a:lnTo>
                      <a:pt x="366" y="606"/>
                    </a:lnTo>
                    <a:lnTo>
                      <a:pt x="346" y="566"/>
                    </a:lnTo>
                    <a:lnTo>
                      <a:pt x="326" y="526"/>
                    </a:lnTo>
                    <a:lnTo>
                      <a:pt x="280" y="450"/>
                    </a:lnTo>
                    <a:lnTo>
                      <a:pt x="232" y="376"/>
                    </a:lnTo>
                    <a:lnTo>
                      <a:pt x="180" y="304"/>
                    </a:lnTo>
                    <a:lnTo>
                      <a:pt x="90" y="174"/>
                    </a:lnTo>
                    <a:lnTo>
                      <a:pt x="44" y="110"/>
                    </a:lnTo>
                    <a:lnTo>
                      <a:pt x="22" y="84"/>
                    </a:lnTo>
                    <a:lnTo>
                      <a:pt x="0" y="60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06" name="Freeform 97"/>
              <p:cNvSpPr>
                <a:spLocks/>
              </p:cNvSpPr>
              <p:nvPr userDrawn="1"/>
            </p:nvSpPr>
            <p:spPr bwMode="auto">
              <a:xfrm>
                <a:off x="9057" y="-2127"/>
                <a:ext cx="500" cy="760"/>
              </a:xfrm>
              <a:custGeom>
                <a:avLst/>
                <a:gdLst>
                  <a:gd name="T0" fmla="*/ 66 w 516"/>
                  <a:gd name="T1" fmla="*/ 0 h 764"/>
                  <a:gd name="T2" fmla="*/ 66 w 516"/>
                  <a:gd name="T3" fmla="*/ 0 h 764"/>
                  <a:gd name="T4" fmla="*/ 75 w 516"/>
                  <a:gd name="T5" fmla="*/ 38 h 764"/>
                  <a:gd name="T6" fmla="*/ 86 w 516"/>
                  <a:gd name="T7" fmla="*/ 74 h 764"/>
                  <a:gd name="T8" fmla="*/ 98 w 516"/>
                  <a:gd name="T9" fmla="*/ 95 h 764"/>
                  <a:gd name="T10" fmla="*/ 110 w 516"/>
                  <a:gd name="T11" fmla="*/ 126 h 764"/>
                  <a:gd name="T12" fmla="*/ 137 w 516"/>
                  <a:gd name="T13" fmla="*/ 198 h 764"/>
                  <a:gd name="T14" fmla="*/ 148 w 516"/>
                  <a:gd name="T15" fmla="*/ 234 h 764"/>
                  <a:gd name="T16" fmla="*/ 161 w 516"/>
                  <a:gd name="T17" fmla="*/ 268 h 764"/>
                  <a:gd name="T18" fmla="*/ 161 w 516"/>
                  <a:gd name="T19" fmla="*/ 268 h 764"/>
                  <a:gd name="T20" fmla="*/ 172 w 516"/>
                  <a:gd name="T21" fmla="*/ 294 h 764"/>
                  <a:gd name="T22" fmla="*/ 188 w 516"/>
                  <a:gd name="T23" fmla="*/ 336 h 764"/>
                  <a:gd name="T24" fmla="*/ 217 w 516"/>
                  <a:gd name="T25" fmla="*/ 422 h 764"/>
                  <a:gd name="T26" fmla="*/ 232 w 516"/>
                  <a:gd name="T27" fmla="*/ 456 h 764"/>
                  <a:gd name="T28" fmla="*/ 246 w 516"/>
                  <a:gd name="T29" fmla="*/ 490 h 764"/>
                  <a:gd name="T30" fmla="*/ 257 w 516"/>
                  <a:gd name="T31" fmla="*/ 536 h 764"/>
                  <a:gd name="T32" fmla="*/ 262 w 516"/>
                  <a:gd name="T33" fmla="*/ 558 h 764"/>
                  <a:gd name="T34" fmla="*/ 265 w 516"/>
                  <a:gd name="T35" fmla="*/ 582 h 764"/>
                  <a:gd name="T36" fmla="*/ 265 w 516"/>
                  <a:gd name="T37" fmla="*/ 582 h 764"/>
                  <a:gd name="T38" fmla="*/ 268 w 516"/>
                  <a:gd name="T39" fmla="*/ 604 h 764"/>
                  <a:gd name="T40" fmla="*/ 271 w 516"/>
                  <a:gd name="T41" fmla="*/ 623 h 764"/>
                  <a:gd name="T42" fmla="*/ 273 w 516"/>
                  <a:gd name="T43" fmla="*/ 641 h 764"/>
                  <a:gd name="T44" fmla="*/ 274 w 516"/>
                  <a:gd name="T45" fmla="*/ 657 h 764"/>
                  <a:gd name="T46" fmla="*/ 273 w 516"/>
                  <a:gd name="T47" fmla="*/ 663 h 764"/>
                  <a:gd name="T48" fmla="*/ 272 w 516"/>
                  <a:gd name="T49" fmla="*/ 670 h 764"/>
                  <a:gd name="T50" fmla="*/ 270 w 516"/>
                  <a:gd name="T51" fmla="*/ 678 h 764"/>
                  <a:gd name="T52" fmla="*/ 266 w 516"/>
                  <a:gd name="T53" fmla="*/ 682 h 764"/>
                  <a:gd name="T54" fmla="*/ 262 w 516"/>
                  <a:gd name="T55" fmla="*/ 684 h 764"/>
                  <a:gd name="T56" fmla="*/ 257 w 516"/>
                  <a:gd name="T57" fmla="*/ 684 h 764"/>
                  <a:gd name="T58" fmla="*/ 250 w 516"/>
                  <a:gd name="T59" fmla="*/ 680 h 764"/>
                  <a:gd name="T60" fmla="*/ 242 w 516"/>
                  <a:gd name="T61" fmla="*/ 674 h 764"/>
                  <a:gd name="T62" fmla="*/ 242 w 516"/>
                  <a:gd name="T63" fmla="*/ 674 h 764"/>
                  <a:gd name="T64" fmla="*/ 238 w 516"/>
                  <a:gd name="T65" fmla="*/ 668 h 764"/>
                  <a:gd name="T66" fmla="*/ 233 w 516"/>
                  <a:gd name="T67" fmla="*/ 663 h 764"/>
                  <a:gd name="T68" fmla="*/ 225 w 516"/>
                  <a:gd name="T69" fmla="*/ 651 h 764"/>
                  <a:gd name="T70" fmla="*/ 218 w 516"/>
                  <a:gd name="T71" fmla="*/ 638 h 764"/>
                  <a:gd name="T72" fmla="*/ 213 w 516"/>
                  <a:gd name="T73" fmla="*/ 621 h 764"/>
                  <a:gd name="T74" fmla="*/ 203 w 516"/>
                  <a:gd name="T75" fmla="*/ 582 h 764"/>
                  <a:gd name="T76" fmla="*/ 195 w 516"/>
                  <a:gd name="T77" fmla="*/ 546 h 764"/>
                  <a:gd name="T78" fmla="*/ 195 w 516"/>
                  <a:gd name="T79" fmla="*/ 546 h 764"/>
                  <a:gd name="T80" fmla="*/ 185 w 516"/>
                  <a:gd name="T81" fmla="*/ 506 h 764"/>
                  <a:gd name="T82" fmla="*/ 173 w 516"/>
                  <a:gd name="T83" fmla="*/ 469 h 764"/>
                  <a:gd name="T84" fmla="*/ 149 w 516"/>
                  <a:gd name="T85" fmla="*/ 410 h 764"/>
                  <a:gd name="T86" fmla="*/ 124 w 516"/>
                  <a:gd name="T87" fmla="*/ 336 h 764"/>
                  <a:gd name="T88" fmla="*/ 97 w 516"/>
                  <a:gd name="T89" fmla="*/ 275 h 764"/>
                  <a:gd name="T90" fmla="*/ 97 w 516"/>
                  <a:gd name="T91" fmla="*/ 275 h 764"/>
                  <a:gd name="T92" fmla="*/ 47 w 516"/>
                  <a:gd name="T93" fmla="*/ 154 h 764"/>
                  <a:gd name="T94" fmla="*/ 24 w 516"/>
                  <a:gd name="T95" fmla="*/ 95 h 764"/>
                  <a:gd name="T96" fmla="*/ 16 w 516"/>
                  <a:gd name="T97" fmla="*/ 84 h 764"/>
                  <a:gd name="T98" fmla="*/ 0 w 516"/>
                  <a:gd name="T99" fmla="*/ 60 h 76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16" h="764">
                    <a:moveTo>
                      <a:pt x="122" y="0"/>
                    </a:moveTo>
                    <a:lnTo>
                      <a:pt x="122" y="0"/>
                    </a:lnTo>
                    <a:lnTo>
                      <a:pt x="140" y="38"/>
                    </a:lnTo>
                    <a:lnTo>
                      <a:pt x="162" y="74"/>
                    </a:lnTo>
                    <a:lnTo>
                      <a:pt x="184" y="110"/>
                    </a:lnTo>
                    <a:lnTo>
                      <a:pt x="208" y="146"/>
                    </a:lnTo>
                    <a:lnTo>
                      <a:pt x="256" y="218"/>
                    </a:lnTo>
                    <a:lnTo>
                      <a:pt x="278" y="254"/>
                    </a:lnTo>
                    <a:lnTo>
                      <a:pt x="300" y="290"/>
                    </a:lnTo>
                    <a:lnTo>
                      <a:pt x="324" y="334"/>
                    </a:lnTo>
                    <a:lnTo>
                      <a:pt x="352" y="376"/>
                    </a:lnTo>
                    <a:lnTo>
                      <a:pt x="408" y="462"/>
                    </a:lnTo>
                    <a:lnTo>
                      <a:pt x="436" y="506"/>
                    </a:lnTo>
                    <a:lnTo>
                      <a:pt x="460" y="550"/>
                    </a:lnTo>
                    <a:lnTo>
                      <a:pt x="482" y="596"/>
                    </a:lnTo>
                    <a:lnTo>
                      <a:pt x="490" y="618"/>
                    </a:lnTo>
                    <a:lnTo>
                      <a:pt x="498" y="642"/>
                    </a:lnTo>
                    <a:lnTo>
                      <a:pt x="504" y="664"/>
                    </a:lnTo>
                    <a:lnTo>
                      <a:pt x="510" y="688"/>
                    </a:lnTo>
                    <a:lnTo>
                      <a:pt x="514" y="712"/>
                    </a:lnTo>
                    <a:lnTo>
                      <a:pt x="516" y="734"/>
                    </a:lnTo>
                    <a:lnTo>
                      <a:pt x="514" y="742"/>
                    </a:lnTo>
                    <a:lnTo>
                      <a:pt x="512" y="750"/>
                    </a:lnTo>
                    <a:lnTo>
                      <a:pt x="506" y="758"/>
                    </a:lnTo>
                    <a:lnTo>
                      <a:pt x="500" y="762"/>
                    </a:lnTo>
                    <a:lnTo>
                      <a:pt x="492" y="764"/>
                    </a:lnTo>
                    <a:lnTo>
                      <a:pt x="482" y="764"/>
                    </a:lnTo>
                    <a:lnTo>
                      <a:pt x="470" y="760"/>
                    </a:lnTo>
                    <a:lnTo>
                      <a:pt x="454" y="754"/>
                    </a:lnTo>
                    <a:lnTo>
                      <a:pt x="446" y="748"/>
                    </a:lnTo>
                    <a:lnTo>
                      <a:pt x="438" y="742"/>
                    </a:lnTo>
                    <a:lnTo>
                      <a:pt x="422" y="726"/>
                    </a:lnTo>
                    <a:lnTo>
                      <a:pt x="410" y="708"/>
                    </a:lnTo>
                    <a:lnTo>
                      <a:pt x="400" y="686"/>
                    </a:lnTo>
                    <a:lnTo>
                      <a:pt x="382" y="642"/>
                    </a:lnTo>
                    <a:lnTo>
                      <a:pt x="366" y="606"/>
                    </a:lnTo>
                    <a:lnTo>
                      <a:pt x="346" y="566"/>
                    </a:lnTo>
                    <a:lnTo>
                      <a:pt x="326" y="526"/>
                    </a:lnTo>
                    <a:lnTo>
                      <a:pt x="280" y="450"/>
                    </a:lnTo>
                    <a:lnTo>
                      <a:pt x="232" y="376"/>
                    </a:lnTo>
                    <a:lnTo>
                      <a:pt x="180" y="304"/>
                    </a:lnTo>
                    <a:lnTo>
                      <a:pt x="90" y="174"/>
                    </a:lnTo>
                    <a:lnTo>
                      <a:pt x="44" y="110"/>
                    </a:lnTo>
                    <a:lnTo>
                      <a:pt x="22" y="84"/>
                    </a:lnTo>
                    <a:lnTo>
                      <a:pt x="0" y="6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07" name="Freeform 98"/>
              <p:cNvSpPr>
                <a:spLocks/>
              </p:cNvSpPr>
              <p:nvPr userDrawn="1"/>
            </p:nvSpPr>
            <p:spPr bwMode="auto">
              <a:xfrm>
                <a:off x="8837" y="-1827"/>
                <a:ext cx="340" cy="680"/>
              </a:xfrm>
              <a:custGeom>
                <a:avLst/>
                <a:gdLst>
                  <a:gd name="T0" fmla="*/ 36 w 352"/>
                  <a:gd name="T1" fmla="*/ 0 h 686"/>
                  <a:gd name="T2" fmla="*/ 36 w 352"/>
                  <a:gd name="T3" fmla="*/ 0 h 686"/>
                  <a:gd name="T4" fmla="*/ 49 w 352"/>
                  <a:gd name="T5" fmla="*/ 28 h 686"/>
                  <a:gd name="T6" fmla="*/ 64 w 352"/>
                  <a:gd name="T7" fmla="*/ 57 h 686"/>
                  <a:gd name="T8" fmla="*/ 75 w 352"/>
                  <a:gd name="T9" fmla="*/ 70 h 686"/>
                  <a:gd name="T10" fmla="*/ 87 w 352"/>
                  <a:gd name="T11" fmla="*/ 104 h 686"/>
                  <a:gd name="T12" fmla="*/ 97 w 352"/>
                  <a:gd name="T13" fmla="*/ 138 h 686"/>
                  <a:gd name="T14" fmla="*/ 106 w 352"/>
                  <a:gd name="T15" fmla="*/ 162 h 686"/>
                  <a:gd name="T16" fmla="*/ 115 w 352"/>
                  <a:gd name="T17" fmla="*/ 190 h 686"/>
                  <a:gd name="T18" fmla="*/ 120 w 352"/>
                  <a:gd name="T19" fmla="*/ 228 h 686"/>
                  <a:gd name="T20" fmla="*/ 120 w 352"/>
                  <a:gd name="T21" fmla="*/ 228 h 686"/>
                  <a:gd name="T22" fmla="*/ 128 w 352"/>
                  <a:gd name="T23" fmla="*/ 259 h 686"/>
                  <a:gd name="T24" fmla="*/ 137 w 352"/>
                  <a:gd name="T25" fmla="*/ 290 h 686"/>
                  <a:gd name="T26" fmla="*/ 147 w 352"/>
                  <a:gd name="T27" fmla="*/ 336 h 686"/>
                  <a:gd name="T28" fmla="*/ 156 w 352"/>
                  <a:gd name="T29" fmla="*/ 373 h 686"/>
                  <a:gd name="T30" fmla="*/ 166 w 352"/>
                  <a:gd name="T31" fmla="*/ 412 h 686"/>
                  <a:gd name="T32" fmla="*/ 171 w 352"/>
                  <a:gd name="T33" fmla="*/ 435 h 686"/>
                  <a:gd name="T34" fmla="*/ 173 w 352"/>
                  <a:gd name="T35" fmla="*/ 454 h 686"/>
                  <a:gd name="T36" fmla="*/ 175 w 352"/>
                  <a:gd name="T37" fmla="*/ 474 h 686"/>
                  <a:gd name="T38" fmla="*/ 177 w 352"/>
                  <a:gd name="T39" fmla="*/ 491 h 686"/>
                  <a:gd name="T40" fmla="*/ 177 w 352"/>
                  <a:gd name="T41" fmla="*/ 509 h 686"/>
                  <a:gd name="T42" fmla="*/ 175 w 352"/>
                  <a:gd name="T43" fmla="*/ 528 h 686"/>
                  <a:gd name="T44" fmla="*/ 175 w 352"/>
                  <a:gd name="T45" fmla="*/ 528 h 686"/>
                  <a:gd name="T46" fmla="*/ 172 w 352"/>
                  <a:gd name="T47" fmla="*/ 551 h 686"/>
                  <a:gd name="T48" fmla="*/ 169 w 352"/>
                  <a:gd name="T49" fmla="*/ 561 h 686"/>
                  <a:gd name="T50" fmla="*/ 167 w 352"/>
                  <a:gd name="T51" fmla="*/ 568 h 686"/>
                  <a:gd name="T52" fmla="*/ 166 w 352"/>
                  <a:gd name="T53" fmla="*/ 571 h 686"/>
                  <a:gd name="T54" fmla="*/ 161 w 352"/>
                  <a:gd name="T55" fmla="*/ 574 h 686"/>
                  <a:gd name="T56" fmla="*/ 159 w 352"/>
                  <a:gd name="T57" fmla="*/ 576 h 686"/>
                  <a:gd name="T58" fmla="*/ 156 w 352"/>
                  <a:gd name="T59" fmla="*/ 576 h 686"/>
                  <a:gd name="T60" fmla="*/ 155 w 352"/>
                  <a:gd name="T61" fmla="*/ 574 h 686"/>
                  <a:gd name="T62" fmla="*/ 151 w 352"/>
                  <a:gd name="T63" fmla="*/ 571 h 686"/>
                  <a:gd name="T64" fmla="*/ 145 w 352"/>
                  <a:gd name="T65" fmla="*/ 561 h 686"/>
                  <a:gd name="T66" fmla="*/ 139 w 352"/>
                  <a:gd name="T67" fmla="*/ 548 h 686"/>
                  <a:gd name="T68" fmla="*/ 131 w 352"/>
                  <a:gd name="T69" fmla="*/ 529 h 686"/>
                  <a:gd name="T70" fmla="*/ 125 w 352"/>
                  <a:gd name="T71" fmla="*/ 509 h 686"/>
                  <a:gd name="T72" fmla="*/ 119 w 352"/>
                  <a:gd name="T73" fmla="*/ 488 h 686"/>
                  <a:gd name="T74" fmla="*/ 107 w 352"/>
                  <a:gd name="T75" fmla="*/ 448 h 686"/>
                  <a:gd name="T76" fmla="*/ 98 w 352"/>
                  <a:gd name="T77" fmla="*/ 406 h 686"/>
                  <a:gd name="T78" fmla="*/ 93 w 352"/>
                  <a:gd name="T79" fmla="*/ 382 h 686"/>
                  <a:gd name="T80" fmla="*/ 93 w 352"/>
                  <a:gd name="T81" fmla="*/ 382 h 686"/>
                  <a:gd name="T82" fmla="*/ 84 w 352"/>
                  <a:gd name="T83" fmla="*/ 341 h 686"/>
                  <a:gd name="T84" fmla="*/ 72 w 352"/>
                  <a:gd name="T85" fmla="*/ 292 h 686"/>
                  <a:gd name="T86" fmla="*/ 63 w 352"/>
                  <a:gd name="T87" fmla="*/ 256 h 686"/>
                  <a:gd name="T88" fmla="*/ 51 w 352"/>
                  <a:gd name="T89" fmla="*/ 212 h 686"/>
                  <a:gd name="T90" fmla="*/ 27 w 352"/>
                  <a:gd name="T91" fmla="*/ 136 h 686"/>
                  <a:gd name="T92" fmla="*/ 0 w 352"/>
                  <a:gd name="T93" fmla="*/ 56 h 686"/>
                  <a:gd name="T94" fmla="*/ 36 w 352"/>
                  <a:gd name="T95" fmla="*/ 0 h 6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52" h="686">
                    <a:moveTo>
                      <a:pt x="68" y="0"/>
                    </a:moveTo>
                    <a:lnTo>
                      <a:pt x="68" y="0"/>
                    </a:lnTo>
                    <a:lnTo>
                      <a:pt x="98" y="28"/>
                    </a:lnTo>
                    <a:lnTo>
                      <a:pt x="126" y="58"/>
                    </a:lnTo>
                    <a:lnTo>
                      <a:pt x="150" y="90"/>
                    </a:lnTo>
                    <a:lnTo>
                      <a:pt x="174" y="124"/>
                    </a:lnTo>
                    <a:lnTo>
                      <a:pt x="194" y="158"/>
                    </a:lnTo>
                    <a:lnTo>
                      <a:pt x="212" y="194"/>
                    </a:lnTo>
                    <a:lnTo>
                      <a:pt x="228" y="230"/>
                    </a:lnTo>
                    <a:lnTo>
                      <a:pt x="240" y="268"/>
                    </a:lnTo>
                    <a:lnTo>
                      <a:pt x="256" y="306"/>
                    </a:lnTo>
                    <a:lnTo>
                      <a:pt x="274" y="350"/>
                    </a:lnTo>
                    <a:lnTo>
                      <a:pt x="294" y="396"/>
                    </a:lnTo>
                    <a:lnTo>
                      <a:pt x="314" y="444"/>
                    </a:lnTo>
                    <a:lnTo>
                      <a:pt x="332" y="492"/>
                    </a:lnTo>
                    <a:lnTo>
                      <a:pt x="340" y="516"/>
                    </a:lnTo>
                    <a:lnTo>
                      <a:pt x="346" y="540"/>
                    </a:lnTo>
                    <a:lnTo>
                      <a:pt x="350" y="564"/>
                    </a:lnTo>
                    <a:lnTo>
                      <a:pt x="352" y="586"/>
                    </a:lnTo>
                    <a:lnTo>
                      <a:pt x="352" y="608"/>
                    </a:lnTo>
                    <a:lnTo>
                      <a:pt x="350" y="628"/>
                    </a:lnTo>
                    <a:lnTo>
                      <a:pt x="344" y="656"/>
                    </a:lnTo>
                    <a:lnTo>
                      <a:pt x="338" y="668"/>
                    </a:lnTo>
                    <a:lnTo>
                      <a:pt x="334" y="676"/>
                    </a:lnTo>
                    <a:lnTo>
                      <a:pt x="330" y="680"/>
                    </a:lnTo>
                    <a:lnTo>
                      <a:pt x="324" y="684"/>
                    </a:lnTo>
                    <a:lnTo>
                      <a:pt x="318" y="686"/>
                    </a:lnTo>
                    <a:lnTo>
                      <a:pt x="314" y="686"/>
                    </a:lnTo>
                    <a:lnTo>
                      <a:pt x="308" y="684"/>
                    </a:lnTo>
                    <a:lnTo>
                      <a:pt x="302" y="680"/>
                    </a:lnTo>
                    <a:lnTo>
                      <a:pt x="288" y="668"/>
                    </a:lnTo>
                    <a:lnTo>
                      <a:pt x="276" y="652"/>
                    </a:lnTo>
                    <a:lnTo>
                      <a:pt x="262" y="630"/>
                    </a:lnTo>
                    <a:lnTo>
                      <a:pt x="250" y="608"/>
                    </a:lnTo>
                    <a:lnTo>
                      <a:pt x="236" y="582"/>
                    </a:lnTo>
                    <a:lnTo>
                      <a:pt x="214" y="532"/>
                    </a:lnTo>
                    <a:lnTo>
                      <a:pt x="196" y="486"/>
                    </a:lnTo>
                    <a:lnTo>
                      <a:pt x="186" y="456"/>
                    </a:lnTo>
                    <a:lnTo>
                      <a:pt x="166" y="402"/>
                    </a:lnTo>
                    <a:lnTo>
                      <a:pt x="146" y="352"/>
                    </a:lnTo>
                    <a:lnTo>
                      <a:pt x="124" y="302"/>
                    </a:lnTo>
                    <a:lnTo>
                      <a:pt x="100" y="252"/>
                    </a:lnTo>
                    <a:lnTo>
                      <a:pt x="50" y="156"/>
                    </a:lnTo>
                    <a:lnTo>
                      <a:pt x="0" y="5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08" name="Freeform 99"/>
              <p:cNvSpPr>
                <a:spLocks/>
              </p:cNvSpPr>
              <p:nvPr userDrawn="1"/>
            </p:nvSpPr>
            <p:spPr bwMode="auto">
              <a:xfrm>
                <a:off x="8837" y="-1827"/>
                <a:ext cx="340" cy="680"/>
              </a:xfrm>
              <a:custGeom>
                <a:avLst/>
                <a:gdLst>
                  <a:gd name="T0" fmla="*/ 36 w 352"/>
                  <a:gd name="T1" fmla="*/ 0 h 686"/>
                  <a:gd name="T2" fmla="*/ 36 w 352"/>
                  <a:gd name="T3" fmla="*/ 0 h 686"/>
                  <a:gd name="T4" fmla="*/ 49 w 352"/>
                  <a:gd name="T5" fmla="*/ 28 h 686"/>
                  <a:gd name="T6" fmla="*/ 64 w 352"/>
                  <a:gd name="T7" fmla="*/ 57 h 686"/>
                  <a:gd name="T8" fmla="*/ 75 w 352"/>
                  <a:gd name="T9" fmla="*/ 70 h 686"/>
                  <a:gd name="T10" fmla="*/ 87 w 352"/>
                  <a:gd name="T11" fmla="*/ 104 h 686"/>
                  <a:gd name="T12" fmla="*/ 97 w 352"/>
                  <a:gd name="T13" fmla="*/ 138 h 686"/>
                  <a:gd name="T14" fmla="*/ 106 w 352"/>
                  <a:gd name="T15" fmla="*/ 162 h 686"/>
                  <a:gd name="T16" fmla="*/ 115 w 352"/>
                  <a:gd name="T17" fmla="*/ 190 h 686"/>
                  <a:gd name="T18" fmla="*/ 120 w 352"/>
                  <a:gd name="T19" fmla="*/ 228 h 686"/>
                  <a:gd name="T20" fmla="*/ 120 w 352"/>
                  <a:gd name="T21" fmla="*/ 228 h 686"/>
                  <a:gd name="T22" fmla="*/ 128 w 352"/>
                  <a:gd name="T23" fmla="*/ 259 h 686"/>
                  <a:gd name="T24" fmla="*/ 137 w 352"/>
                  <a:gd name="T25" fmla="*/ 290 h 686"/>
                  <a:gd name="T26" fmla="*/ 147 w 352"/>
                  <a:gd name="T27" fmla="*/ 336 h 686"/>
                  <a:gd name="T28" fmla="*/ 156 w 352"/>
                  <a:gd name="T29" fmla="*/ 373 h 686"/>
                  <a:gd name="T30" fmla="*/ 166 w 352"/>
                  <a:gd name="T31" fmla="*/ 412 h 686"/>
                  <a:gd name="T32" fmla="*/ 171 w 352"/>
                  <a:gd name="T33" fmla="*/ 435 h 686"/>
                  <a:gd name="T34" fmla="*/ 173 w 352"/>
                  <a:gd name="T35" fmla="*/ 454 h 686"/>
                  <a:gd name="T36" fmla="*/ 175 w 352"/>
                  <a:gd name="T37" fmla="*/ 474 h 686"/>
                  <a:gd name="T38" fmla="*/ 177 w 352"/>
                  <a:gd name="T39" fmla="*/ 491 h 686"/>
                  <a:gd name="T40" fmla="*/ 177 w 352"/>
                  <a:gd name="T41" fmla="*/ 509 h 686"/>
                  <a:gd name="T42" fmla="*/ 175 w 352"/>
                  <a:gd name="T43" fmla="*/ 528 h 686"/>
                  <a:gd name="T44" fmla="*/ 175 w 352"/>
                  <a:gd name="T45" fmla="*/ 528 h 686"/>
                  <a:gd name="T46" fmla="*/ 172 w 352"/>
                  <a:gd name="T47" fmla="*/ 551 h 686"/>
                  <a:gd name="T48" fmla="*/ 169 w 352"/>
                  <a:gd name="T49" fmla="*/ 561 h 686"/>
                  <a:gd name="T50" fmla="*/ 167 w 352"/>
                  <a:gd name="T51" fmla="*/ 568 h 686"/>
                  <a:gd name="T52" fmla="*/ 166 w 352"/>
                  <a:gd name="T53" fmla="*/ 571 h 686"/>
                  <a:gd name="T54" fmla="*/ 161 w 352"/>
                  <a:gd name="T55" fmla="*/ 574 h 686"/>
                  <a:gd name="T56" fmla="*/ 159 w 352"/>
                  <a:gd name="T57" fmla="*/ 576 h 686"/>
                  <a:gd name="T58" fmla="*/ 156 w 352"/>
                  <a:gd name="T59" fmla="*/ 576 h 686"/>
                  <a:gd name="T60" fmla="*/ 155 w 352"/>
                  <a:gd name="T61" fmla="*/ 574 h 686"/>
                  <a:gd name="T62" fmla="*/ 151 w 352"/>
                  <a:gd name="T63" fmla="*/ 571 h 686"/>
                  <a:gd name="T64" fmla="*/ 145 w 352"/>
                  <a:gd name="T65" fmla="*/ 561 h 686"/>
                  <a:gd name="T66" fmla="*/ 139 w 352"/>
                  <a:gd name="T67" fmla="*/ 548 h 686"/>
                  <a:gd name="T68" fmla="*/ 131 w 352"/>
                  <a:gd name="T69" fmla="*/ 529 h 686"/>
                  <a:gd name="T70" fmla="*/ 125 w 352"/>
                  <a:gd name="T71" fmla="*/ 509 h 686"/>
                  <a:gd name="T72" fmla="*/ 119 w 352"/>
                  <a:gd name="T73" fmla="*/ 488 h 686"/>
                  <a:gd name="T74" fmla="*/ 107 w 352"/>
                  <a:gd name="T75" fmla="*/ 448 h 686"/>
                  <a:gd name="T76" fmla="*/ 98 w 352"/>
                  <a:gd name="T77" fmla="*/ 406 h 686"/>
                  <a:gd name="T78" fmla="*/ 93 w 352"/>
                  <a:gd name="T79" fmla="*/ 382 h 686"/>
                  <a:gd name="T80" fmla="*/ 93 w 352"/>
                  <a:gd name="T81" fmla="*/ 382 h 686"/>
                  <a:gd name="T82" fmla="*/ 84 w 352"/>
                  <a:gd name="T83" fmla="*/ 341 h 686"/>
                  <a:gd name="T84" fmla="*/ 72 w 352"/>
                  <a:gd name="T85" fmla="*/ 292 h 686"/>
                  <a:gd name="T86" fmla="*/ 63 w 352"/>
                  <a:gd name="T87" fmla="*/ 256 h 686"/>
                  <a:gd name="T88" fmla="*/ 51 w 352"/>
                  <a:gd name="T89" fmla="*/ 212 h 686"/>
                  <a:gd name="T90" fmla="*/ 27 w 352"/>
                  <a:gd name="T91" fmla="*/ 136 h 686"/>
                  <a:gd name="T92" fmla="*/ 0 w 352"/>
                  <a:gd name="T93" fmla="*/ 56 h 68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2" h="686">
                    <a:moveTo>
                      <a:pt x="68" y="0"/>
                    </a:moveTo>
                    <a:lnTo>
                      <a:pt x="68" y="0"/>
                    </a:lnTo>
                    <a:lnTo>
                      <a:pt x="98" y="28"/>
                    </a:lnTo>
                    <a:lnTo>
                      <a:pt x="126" y="58"/>
                    </a:lnTo>
                    <a:lnTo>
                      <a:pt x="150" y="90"/>
                    </a:lnTo>
                    <a:lnTo>
                      <a:pt x="174" y="124"/>
                    </a:lnTo>
                    <a:lnTo>
                      <a:pt x="194" y="158"/>
                    </a:lnTo>
                    <a:lnTo>
                      <a:pt x="212" y="194"/>
                    </a:lnTo>
                    <a:lnTo>
                      <a:pt x="228" y="230"/>
                    </a:lnTo>
                    <a:lnTo>
                      <a:pt x="240" y="268"/>
                    </a:lnTo>
                    <a:lnTo>
                      <a:pt x="256" y="306"/>
                    </a:lnTo>
                    <a:lnTo>
                      <a:pt x="274" y="350"/>
                    </a:lnTo>
                    <a:lnTo>
                      <a:pt x="294" y="396"/>
                    </a:lnTo>
                    <a:lnTo>
                      <a:pt x="314" y="444"/>
                    </a:lnTo>
                    <a:lnTo>
                      <a:pt x="332" y="492"/>
                    </a:lnTo>
                    <a:lnTo>
                      <a:pt x="340" y="516"/>
                    </a:lnTo>
                    <a:lnTo>
                      <a:pt x="346" y="540"/>
                    </a:lnTo>
                    <a:lnTo>
                      <a:pt x="350" y="564"/>
                    </a:lnTo>
                    <a:lnTo>
                      <a:pt x="352" y="586"/>
                    </a:lnTo>
                    <a:lnTo>
                      <a:pt x="352" y="608"/>
                    </a:lnTo>
                    <a:lnTo>
                      <a:pt x="350" y="628"/>
                    </a:lnTo>
                    <a:lnTo>
                      <a:pt x="344" y="656"/>
                    </a:lnTo>
                    <a:lnTo>
                      <a:pt x="338" y="668"/>
                    </a:lnTo>
                    <a:lnTo>
                      <a:pt x="334" y="676"/>
                    </a:lnTo>
                    <a:lnTo>
                      <a:pt x="330" y="680"/>
                    </a:lnTo>
                    <a:lnTo>
                      <a:pt x="324" y="684"/>
                    </a:lnTo>
                    <a:lnTo>
                      <a:pt x="318" y="686"/>
                    </a:lnTo>
                    <a:lnTo>
                      <a:pt x="314" y="686"/>
                    </a:lnTo>
                    <a:lnTo>
                      <a:pt x="308" y="684"/>
                    </a:lnTo>
                    <a:lnTo>
                      <a:pt x="302" y="680"/>
                    </a:lnTo>
                    <a:lnTo>
                      <a:pt x="288" y="668"/>
                    </a:lnTo>
                    <a:lnTo>
                      <a:pt x="276" y="652"/>
                    </a:lnTo>
                    <a:lnTo>
                      <a:pt x="262" y="630"/>
                    </a:lnTo>
                    <a:lnTo>
                      <a:pt x="250" y="608"/>
                    </a:lnTo>
                    <a:lnTo>
                      <a:pt x="236" y="582"/>
                    </a:lnTo>
                    <a:lnTo>
                      <a:pt x="214" y="532"/>
                    </a:lnTo>
                    <a:lnTo>
                      <a:pt x="196" y="486"/>
                    </a:lnTo>
                    <a:lnTo>
                      <a:pt x="186" y="456"/>
                    </a:lnTo>
                    <a:lnTo>
                      <a:pt x="166" y="402"/>
                    </a:lnTo>
                    <a:lnTo>
                      <a:pt x="146" y="352"/>
                    </a:lnTo>
                    <a:lnTo>
                      <a:pt x="124" y="302"/>
                    </a:lnTo>
                    <a:lnTo>
                      <a:pt x="100" y="252"/>
                    </a:lnTo>
                    <a:lnTo>
                      <a:pt x="50" y="156"/>
                    </a:lnTo>
                    <a:lnTo>
                      <a:pt x="0" y="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09" name="Freeform 100"/>
              <p:cNvSpPr>
                <a:spLocks/>
              </p:cNvSpPr>
              <p:nvPr userDrawn="1"/>
            </p:nvSpPr>
            <p:spPr bwMode="auto">
              <a:xfrm>
                <a:off x="8616" y="-1307"/>
                <a:ext cx="220" cy="480"/>
              </a:xfrm>
              <a:custGeom>
                <a:avLst/>
                <a:gdLst>
                  <a:gd name="T0" fmla="*/ 23 w 234"/>
                  <a:gd name="T1" fmla="*/ 8 h 488"/>
                  <a:gd name="T2" fmla="*/ 23 w 234"/>
                  <a:gd name="T3" fmla="*/ 8 h 488"/>
                  <a:gd name="T4" fmla="*/ 26 w 234"/>
                  <a:gd name="T5" fmla="*/ 54 h 488"/>
                  <a:gd name="T6" fmla="*/ 29 w 234"/>
                  <a:gd name="T7" fmla="*/ 79 h 488"/>
                  <a:gd name="T8" fmla="*/ 32 w 234"/>
                  <a:gd name="T9" fmla="*/ 100 h 488"/>
                  <a:gd name="T10" fmla="*/ 35 w 234"/>
                  <a:gd name="T11" fmla="*/ 125 h 488"/>
                  <a:gd name="T12" fmla="*/ 38 w 234"/>
                  <a:gd name="T13" fmla="*/ 146 h 488"/>
                  <a:gd name="T14" fmla="*/ 43 w 234"/>
                  <a:gd name="T15" fmla="*/ 170 h 488"/>
                  <a:gd name="T16" fmla="*/ 46 w 234"/>
                  <a:gd name="T17" fmla="*/ 194 h 488"/>
                  <a:gd name="T18" fmla="*/ 46 w 234"/>
                  <a:gd name="T19" fmla="*/ 194 h 488"/>
                  <a:gd name="T20" fmla="*/ 55 w 234"/>
                  <a:gd name="T21" fmla="*/ 229 h 488"/>
                  <a:gd name="T22" fmla="*/ 59 w 234"/>
                  <a:gd name="T23" fmla="*/ 252 h 488"/>
                  <a:gd name="T24" fmla="*/ 64 w 234"/>
                  <a:gd name="T25" fmla="*/ 275 h 488"/>
                  <a:gd name="T26" fmla="*/ 67 w 234"/>
                  <a:gd name="T27" fmla="*/ 288 h 488"/>
                  <a:gd name="T28" fmla="*/ 67 w 234"/>
                  <a:gd name="T29" fmla="*/ 300 h 488"/>
                  <a:gd name="T30" fmla="*/ 67 w 234"/>
                  <a:gd name="T31" fmla="*/ 310 h 488"/>
                  <a:gd name="T32" fmla="*/ 67 w 234"/>
                  <a:gd name="T33" fmla="*/ 320 h 488"/>
                  <a:gd name="T34" fmla="*/ 67 w 234"/>
                  <a:gd name="T35" fmla="*/ 329 h 488"/>
                  <a:gd name="T36" fmla="*/ 66 w 234"/>
                  <a:gd name="T37" fmla="*/ 337 h 488"/>
                  <a:gd name="T38" fmla="*/ 63 w 234"/>
                  <a:gd name="T39" fmla="*/ 345 h 488"/>
                  <a:gd name="T40" fmla="*/ 58 w 234"/>
                  <a:gd name="T41" fmla="*/ 351 h 488"/>
                  <a:gd name="T42" fmla="*/ 58 w 234"/>
                  <a:gd name="T43" fmla="*/ 351 h 488"/>
                  <a:gd name="T44" fmla="*/ 53 w 234"/>
                  <a:gd name="T45" fmla="*/ 340 h 488"/>
                  <a:gd name="T46" fmla="*/ 49 w 234"/>
                  <a:gd name="T47" fmla="*/ 326 h 488"/>
                  <a:gd name="T48" fmla="*/ 41 w 234"/>
                  <a:gd name="T49" fmla="*/ 306 h 488"/>
                  <a:gd name="T50" fmla="*/ 36 w 234"/>
                  <a:gd name="T51" fmla="*/ 282 h 488"/>
                  <a:gd name="T52" fmla="*/ 29 w 234"/>
                  <a:gd name="T53" fmla="*/ 254 h 488"/>
                  <a:gd name="T54" fmla="*/ 23 w 234"/>
                  <a:gd name="T55" fmla="*/ 224 h 488"/>
                  <a:gd name="T56" fmla="*/ 18 w 234"/>
                  <a:gd name="T57" fmla="*/ 195 h 488"/>
                  <a:gd name="T58" fmla="*/ 11 w 234"/>
                  <a:gd name="T59" fmla="*/ 162 h 488"/>
                  <a:gd name="T60" fmla="*/ 8 w 234"/>
                  <a:gd name="T61" fmla="*/ 133 h 488"/>
                  <a:gd name="T62" fmla="*/ 8 w 234"/>
                  <a:gd name="T63" fmla="*/ 102 h 488"/>
                  <a:gd name="T64" fmla="*/ 2 w 234"/>
                  <a:gd name="T65" fmla="*/ 77 h 488"/>
                  <a:gd name="T66" fmla="*/ 0 w 234"/>
                  <a:gd name="T67" fmla="*/ 66 h 488"/>
                  <a:gd name="T68" fmla="*/ 0 w 234"/>
                  <a:gd name="T69" fmla="*/ 50 h 488"/>
                  <a:gd name="T70" fmla="*/ 2 w 234"/>
                  <a:gd name="T71" fmla="*/ 36 h 488"/>
                  <a:gd name="T72" fmla="*/ 4 w 234"/>
                  <a:gd name="T73" fmla="*/ 30 h 488"/>
                  <a:gd name="T74" fmla="*/ 8 w 234"/>
                  <a:gd name="T75" fmla="*/ 30 h 488"/>
                  <a:gd name="T76" fmla="*/ 8 w 234"/>
                  <a:gd name="T77" fmla="*/ 20 h 488"/>
                  <a:gd name="T78" fmla="*/ 8 w 234"/>
                  <a:gd name="T79" fmla="*/ 12 h 488"/>
                  <a:gd name="T80" fmla="*/ 9 w 234"/>
                  <a:gd name="T81" fmla="*/ 6 h 488"/>
                  <a:gd name="T82" fmla="*/ 15 w 234"/>
                  <a:gd name="T83" fmla="*/ 2 h 488"/>
                  <a:gd name="T84" fmla="*/ 20 w 234"/>
                  <a:gd name="T85" fmla="*/ 0 h 488"/>
                  <a:gd name="T86" fmla="*/ 23 w 234"/>
                  <a:gd name="T87" fmla="*/ 8 h 4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34" h="488">
                    <a:moveTo>
                      <a:pt x="78" y="8"/>
                    </a:moveTo>
                    <a:lnTo>
                      <a:pt x="78" y="8"/>
                    </a:lnTo>
                    <a:lnTo>
                      <a:pt x="92" y="74"/>
                    </a:lnTo>
                    <a:lnTo>
                      <a:pt x="100" y="108"/>
                    </a:lnTo>
                    <a:lnTo>
                      <a:pt x="110" y="140"/>
                    </a:lnTo>
                    <a:lnTo>
                      <a:pt x="120" y="172"/>
                    </a:lnTo>
                    <a:lnTo>
                      <a:pt x="132" y="204"/>
                    </a:lnTo>
                    <a:lnTo>
                      <a:pt x="146" y="236"/>
                    </a:lnTo>
                    <a:lnTo>
                      <a:pt x="162" y="268"/>
                    </a:lnTo>
                    <a:lnTo>
                      <a:pt x="190" y="318"/>
                    </a:lnTo>
                    <a:lnTo>
                      <a:pt x="206" y="350"/>
                    </a:lnTo>
                    <a:lnTo>
                      <a:pt x="222" y="384"/>
                    </a:lnTo>
                    <a:lnTo>
                      <a:pt x="228" y="400"/>
                    </a:lnTo>
                    <a:lnTo>
                      <a:pt x="232" y="416"/>
                    </a:lnTo>
                    <a:lnTo>
                      <a:pt x="234" y="432"/>
                    </a:lnTo>
                    <a:lnTo>
                      <a:pt x="234" y="446"/>
                    </a:lnTo>
                    <a:lnTo>
                      <a:pt x="230" y="458"/>
                    </a:lnTo>
                    <a:lnTo>
                      <a:pt x="224" y="470"/>
                    </a:lnTo>
                    <a:lnTo>
                      <a:pt x="214" y="480"/>
                    </a:lnTo>
                    <a:lnTo>
                      <a:pt x="198" y="488"/>
                    </a:lnTo>
                    <a:lnTo>
                      <a:pt x="184" y="474"/>
                    </a:lnTo>
                    <a:lnTo>
                      <a:pt x="166" y="454"/>
                    </a:lnTo>
                    <a:lnTo>
                      <a:pt x="144" y="426"/>
                    </a:lnTo>
                    <a:lnTo>
                      <a:pt x="122" y="392"/>
                    </a:lnTo>
                    <a:lnTo>
                      <a:pt x="100" y="354"/>
                    </a:lnTo>
                    <a:lnTo>
                      <a:pt x="78" y="312"/>
                    </a:lnTo>
                    <a:lnTo>
                      <a:pt x="56" y="270"/>
                    </a:lnTo>
                    <a:lnTo>
                      <a:pt x="38" y="226"/>
                    </a:lnTo>
                    <a:lnTo>
                      <a:pt x="22" y="184"/>
                    </a:lnTo>
                    <a:lnTo>
                      <a:pt x="10" y="142"/>
                    </a:lnTo>
                    <a:lnTo>
                      <a:pt x="2" y="104"/>
                    </a:lnTo>
                    <a:lnTo>
                      <a:pt x="0" y="86"/>
                    </a:lnTo>
                    <a:lnTo>
                      <a:pt x="0" y="70"/>
                    </a:lnTo>
                    <a:lnTo>
                      <a:pt x="2" y="56"/>
                    </a:lnTo>
                    <a:lnTo>
                      <a:pt x="4" y="42"/>
                    </a:lnTo>
                    <a:lnTo>
                      <a:pt x="8" y="30"/>
                    </a:lnTo>
                    <a:lnTo>
                      <a:pt x="16" y="20"/>
                    </a:lnTo>
                    <a:lnTo>
                      <a:pt x="24" y="12"/>
                    </a:lnTo>
                    <a:lnTo>
                      <a:pt x="34" y="6"/>
                    </a:lnTo>
                    <a:lnTo>
                      <a:pt x="48" y="2"/>
                    </a:lnTo>
                    <a:lnTo>
                      <a:pt x="64" y="0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10" name="Freeform 101"/>
              <p:cNvSpPr>
                <a:spLocks/>
              </p:cNvSpPr>
              <p:nvPr userDrawn="1"/>
            </p:nvSpPr>
            <p:spPr bwMode="auto">
              <a:xfrm>
                <a:off x="8616" y="-1307"/>
                <a:ext cx="220" cy="480"/>
              </a:xfrm>
              <a:custGeom>
                <a:avLst/>
                <a:gdLst>
                  <a:gd name="T0" fmla="*/ 23 w 234"/>
                  <a:gd name="T1" fmla="*/ 8 h 488"/>
                  <a:gd name="T2" fmla="*/ 23 w 234"/>
                  <a:gd name="T3" fmla="*/ 8 h 488"/>
                  <a:gd name="T4" fmla="*/ 26 w 234"/>
                  <a:gd name="T5" fmla="*/ 54 h 488"/>
                  <a:gd name="T6" fmla="*/ 29 w 234"/>
                  <a:gd name="T7" fmla="*/ 79 h 488"/>
                  <a:gd name="T8" fmla="*/ 32 w 234"/>
                  <a:gd name="T9" fmla="*/ 100 h 488"/>
                  <a:gd name="T10" fmla="*/ 35 w 234"/>
                  <a:gd name="T11" fmla="*/ 125 h 488"/>
                  <a:gd name="T12" fmla="*/ 38 w 234"/>
                  <a:gd name="T13" fmla="*/ 146 h 488"/>
                  <a:gd name="T14" fmla="*/ 43 w 234"/>
                  <a:gd name="T15" fmla="*/ 170 h 488"/>
                  <a:gd name="T16" fmla="*/ 46 w 234"/>
                  <a:gd name="T17" fmla="*/ 194 h 488"/>
                  <a:gd name="T18" fmla="*/ 46 w 234"/>
                  <a:gd name="T19" fmla="*/ 194 h 488"/>
                  <a:gd name="T20" fmla="*/ 55 w 234"/>
                  <a:gd name="T21" fmla="*/ 229 h 488"/>
                  <a:gd name="T22" fmla="*/ 59 w 234"/>
                  <a:gd name="T23" fmla="*/ 252 h 488"/>
                  <a:gd name="T24" fmla="*/ 64 w 234"/>
                  <a:gd name="T25" fmla="*/ 275 h 488"/>
                  <a:gd name="T26" fmla="*/ 67 w 234"/>
                  <a:gd name="T27" fmla="*/ 288 h 488"/>
                  <a:gd name="T28" fmla="*/ 67 w 234"/>
                  <a:gd name="T29" fmla="*/ 300 h 488"/>
                  <a:gd name="T30" fmla="*/ 67 w 234"/>
                  <a:gd name="T31" fmla="*/ 310 h 488"/>
                  <a:gd name="T32" fmla="*/ 67 w 234"/>
                  <a:gd name="T33" fmla="*/ 320 h 488"/>
                  <a:gd name="T34" fmla="*/ 67 w 234"/>
                  <a:gd name="T35" fmla="*/ 329 h 488"/>
                  <a:gd name="T36" fmla="*/ 66 w 234"/>
                  <a:gd name="T37" fmla="*/ 337 h 488"/>
                  <a:gd name="T38" fmla="*/ 63 w 234"/>
                  <a:gd name="T39" fmla="*/ 345 h 488"/>
                  <a:gd name="T40" fmla="*/ 58 w 234"/>
                  <a:gd name="T41" fmla="*/ 351 h 488"/>
                  <a:gd name="T42" fmla="*/ 58 w 234"/>
                  <a:gd name="T43" fmla="*/ 351 h 488"/>
                  <a:gd name="T44" fmla="*/ 53 w 234"/>
                  <a:gd name="T45" fmla="*/ 340 h 488"/>
                  <a:gd name="T46" fmla="*/ 49 w 234"/>
                  <a:gd name="T47" fmla="*/ 326 h 488"/>
                  <a:gd name="T48" fmla="*/ 41 w 234"/>
                  <a:gd name="T49" fmla="*/ 306 h 488"/>
                  <a:gd name="T50" fmla="*/ 36 w 234"/>
                  <a:gd name="T51" fmla="*/ 282 h 488"/>
                  <a:gd name="T52" fmla="*/ 29 w 234"/>
                  <a:gd name="T53" fmla="*/ 254 h 488"/>
                  <a:gd name="T54" fmla="*/ 23 w 234"/>
                  <a:gd name="T55" fmla="*/ 224 h 488"/>
                  <a:gd name="T56" fmla="*/ 18 w 234"/>
                  <a:gd name="T57" fmla="*/ 195 h 488"/>
                  <a:gd name="T58" fmla="*/ 11 w 234"/>
                  <a:gd name="T59" fmla="*/ 162 h 488"/>
                  <a:gd name="T60" fmla="*/ 8 w 234"/>
                  <a:gd name="T61" fmla="*/ 133 h 488"/>
                  <a:gd name="T62" fmla="*/ 8 w 234"/>
                  <a:gd name="T63" fmla="*/ 102 h 488"/>
                  <a:gd name="T64" fmla="*/ 2 w 234"/>
                  <a:gd name="T65" fmla="*/ 77 h 488"/>
                  <a:gd name="T66" fmla="*/ 0 w 234"/>
                  <a:gd name="T67" fmla="*/ 66 h 488"/>
                  <a:gd name="T68" fmla="*/ 0 w 234"/>
                  <a:gd name="T69" fmla="*/ 50 h 488"/>
                  <a:gd name="T70" fmla="*/ 2 w 234"/>
                  <a:gd name="T71" fmla="*/ 36 h 488"/>
                  <a:gd name="T72" fmla="*/ 4 w 234"/>
                  <a:gd name="T73" fmla="*/ 30 h 488"/>
                  <a:gd name="T74" fmla="*/ 8 w 234"/>
                  <a:gd name="T75" fmla="*/ 30 h 488"/>
                  <a:gd name="T76" fmla="*/ 8 w 234"/>
                  <a:gd name="T77" fmla="*/ 20 h 488"/>
                  <a:gd name="T78" fmla="*/ 8 w 234"/>
                  <a:gd name="T79" fmla="*/ 12 h 488"/>
                  <a:gd name="T80" fmla="*/ 9 w 234"/>
                  <a:gd name="T81" fmla="*/ 6 h 488"/>
                  <a:gd name="T82" fmla="*/ 15 w 234"/>
                  <a:gd name="T83" fmla="*/ 2 h 488"/>
                  <a:gd name="T84" fmla="*/ 20 w 234"/>
                  <a:gd name="T85" fmla="*/ 0 h 4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34" h="488">
                    <a:moveTo>
                      <a:pt x="78" y="8"/>
                    </a:moveTo>
                    <a:lnTo>
                      <a:pt x="78" y="8"/>
                    </a:lnTo>
                    <a:lnTo>
                      <a:pt x="92" y="74"/>
                    </a:lnTo>
                    <a:lnTo>
                      <a:pt x="100" y="108"/>
                    </a:lnTo>
                    <a:lnTo>
                      <a:pt x="110" y="140"/>
                    </a:lnTo>
                    <a:lnTo>
                      <a:pt x="120" y="172"/>
                    </a:lnTo>
                    <a:lnTo>
                      <a:pt x="132" y="204"/>
                    </a:lnTo>
                    <a:lnTo>
                      <a:pt x="146" y="236"/>
                    </a:lnTo>
                    <a:lnTo>
                      <a:pt x="162" y="268"/>
                    </a:lnTo>
                    <a:lnTo>
                      <a:pt x="190" y="318"/>
                    </a:lnTo>
                    <a:lnTo>
                      <a:pt x="206" y="350"/>
                    </a:lnTo>
                    <a:lnTo>
                      <a:pt x="222" y="384"/>
                    </a:lnTo>
                    <a:lnTo>
                      <a:pt x="228" y="400"/>
                    </a:lnTo>
                    <a:lnTo>
                      <a:pt x="232" y="416"/>
                    </a:lnTo>
                    <a:lnTo>
                      <a:pt x="234" y="432"/>
                    </a:lnTo>
                    <a:lnTo>
                      <a:pt x="234" y="446"/>
                    </a:lnTo>
                    <a:lnTo>
                      <a:pt x="230" y="458"/>
                    </a:lnTo>
                    <a:lnTo>
                      <a:pt x="224" y="470"/>
                    </a:lnTo>
                    <a:lnTo>
                      <a:pt x="214" y="480"/>
                    </a:lnTo>
                    <a:lnTo>
                      <a:pt x="198" y="488"/>
                    </a:lnTo>
                    <a:lnTo>
                      <a:pt x="184" y="474"/>
                    </a:lnTo>
                    <a:lnTo>
                      <a:pt x="166" y="454"/>
                    </a:lnTo>
                    <a:lnTo>
                      <a:pt x="144" y="426"/>
                    </a:lnTo>
                    <a:lnTo>
                      <a:pt x="122" y="392"/>
                    </a:lnTo>
                    <a:lnTo>
                      <a:pt x="100" y="354"/>
                    </a:lnTo>
                    <a:lnTo>
                      <a:pt x="78" y="312"/>
                    </a:lnTo>
                    <a:lnTo>
                      <a:pt x="56" y="270"/>
                    </a:lnTo>
                    <a:lnTo>
                      <a:pt x="38" y="226"/>
                    </a:lnTo>
                    <a:lnTo>
                      <a:pt x="22" y="184"/>
                    </a:lnTo>
                    <a:lnTo>
                      <a:pt x="10" y="142"/>
                    </a:lnTo>
                    <a:lnTo>
                      <a:pt x="2" y="104"/>
                    </a:lnTo>
                    <a:lnTo>
                      <a:pt x="0" y="86"/>
                    </a:lnTo>
                    <a:lnTo>
                      <a:pt x="0" y="70"/>
                    </a:lnTo>
                    <a:lnTo>
                      <a:pt x="2" y="56"/>
                    </a:lnTo>
                    <a:lnTo>
                      <a:pt x="4" y="42"/>
                    </a:lnTo>
                    <a:lnTo>
                      <a:pt x="8" y="30"/>
                    </a:lnTo>
                    <a:lnTo>
                      <a:pt x="16" y="20"/>
                    </a:lnTo>
                    <a:lnTo>
                      <a:pt x="24" y="12"/>
                    </a:lnTo>
                    <a:lnTo>
                      <a:pt x="34" y="6"/>
                    </a:lnTo>
                    <a:lnTo>
                      <a:pt x="48" y="2"/>
                    </a:lnTo>
                    <a:lnTo>
                      <a:pt x="6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11" name="Freeform 102"/>
              <p:cNvSpPr>
                <a:spLocks/>
              </p:cNvSpPr>
              <p:nvPr userDrawn="1"/>
            </p:nvSpPr>
            <p:spPr bwMode="auto">
              <a:xfrm>
                <a:off x="8296" y="-1047"/>
                <a:ext cx="260" cy="540"/>
              </a:xfrm>
              <a:custGeom>
                <a:avLst/>
                <a:gdLst>
                  <a:gd name="T0" fmla="*/ 184 w 260"/>
                  <a:gd name="T1" fmla="*/ 225 h 550"/>
                  <a:gd name="T2" fmla="*/ 184 w 260"/>
                  <a:gd name="T3" fmla="*/ 225 h 550"/>
                  <a:gd name="T4" fmla="*/ 208 w 260"/>
                  <a:gd name="T5" fmla="*/ 255 h 550"/>
                  <a:gd name="T6" fmla="*/ 224 w 260"/>
                  <a:gd name="T7" fmla="*/ 279 h 550"/>
                  <a:gd name="T8" fmla="*/ 242 w 260"/>
                  <a:gd name="T9" fmla="*/ 303 h 550"/>
                  <a:gd name="T10" fmla="*/ 254 w 260"/>
                  <a:gd name="T11" fmla="*/ 327 h 550"/>
                  <a:gd name="T12" fmla="*/ 258 w 260"/>
                  <a:gd name="T13" fmla="*/ 339 h 550"/>
                  <a:gd name="T14" fmla="*/ 260 w 260"/>
                  <a:gd name="T15" fmla="*/ 349 h 550"/>
                  <a:gd name="T16" fmla="*/ 260 w 260"/>
                  <a:gd name="T17" fmla="*/ 359 h 550"/>
                  <a:gd name="T18" fmla="*/ 258 w 260"/>
                  <a:gd name="T19" fmla="*/ 368 h 550"/>
                  <a:gd name="T20" fmla="*/ 250 w 260"/>
                  <a:gd name="T21" fmla="*/ 375 h 550"/>
                  <a:gd name="T22" fmla="*/ 242 w 260"/>
                  <a:gd name="T23" fmla="*/ 378 h 550"/>
                  <a:gd name="T24" fmla="*/ 242 w 260"/>
                  <a:gd name="T25" fmla="*/ 378 h 550"/>
                  <a:gd name="T26" fmla="*/ 232 w 260"/>
                  <a:gd name="T27" fmla="*/ 382 h 550"/>
                  <a:gd name="T28" fmla="*/ 224 w 260"/>
                  <a:gd name="T29" fmla="*/ 382 h 550"/>
                  <a:gd name="T30" fmla="*/ 216 w 260"/>
                  <a:gd name="T31" fmla="*/ 382 h 550"/>
                  <a:gd name="T32" fmla="*/ 206 w 260"/>
                  <a:gd name="T33" fmla="*/ 378 h 550"/>
                  <a:gd name="T34" fmla="*/ 198 w 260"/>
                  <a:gd name="T35" fmla="*/ 376 h 550"/>
                  <a:gd name="T36" fmla="*/ 190 w 260"/>
                  <a:gd name="T37" fmla="*/ 371 h 550"/>
                  <a:gd name="T38" fmla="*/ 174 w 260"/>
                  <a:gd name="T39" fmla="*/ 361 h 550"/>
                  <a:gd name="T40" fmla="*/ 158 w 260"/>
                  <a:gd name="T41" fmla="*/ 346 h 550"/>
                  <a:gd name="T42" fmla="*/ 144 w 260"/>
                  <a:gd name="T43" fmla="*/ 331 h 550"/>
                  <a:gd name="T44" fmla="*/ 130 w 260"/>
                  <a:gd name="T45" fmla="*/ 312 h 550"/>
                  <a:gd name="T46" fmla="*/ 116 w 260"/>
                  <a:gd name="T47" fmla="*/ 292 h 550"/>
                  <a:gd name="T48" fmla="*/ 94 w 260"/>
                  <a:gd name="T49" fmla="*/ 249 h 550"/>
                  <a:gd name="T50" fmla="*/ 74 w 260"/>
                  <a:gd name="T51" fmla="*/ 211 h 550"/>
                  <a:gd name="T52" fmla="*/ 50 w 260"/>
                  <a:gd name="T53" fmla="*/ 156 h 550"/>
                  <a:gd name="T54" fmla="*/ 50 w 260"/>
                  <a:gd name="T55" fmla="*/ 156 h 550"/>
                  <a:gd name="T56" fmla="*/ 34 w 260"/>
                  <a:gd name="T57" fmla="*/ 127 h 550"/>
                  <a:gd name="T58" fmla="*/ 14 w 260"/>
                  <a:gd name="T59" fmla="*/ 88 h 550"/>
                  <a:gd name="T60" fmla="*/ 6 w 260"/>
                  <a:gd name="T61" fmla="*/ 72 h 550"/>
                  <a:gd name="T62" fmla="*/ 2 w 260"/>
                  <a:gd name="T63" fmla="*/ 56 h 550"/>
                  <a:gd name="T64" fmla="*/ 0 w 260"/>
                  <a:gd name="T65" fmla="*/ 44 h 550"/>
                  <a:gd name="T66" fmla="*/ 2 w 260"/>
                  <a:gd name="T67" fmla="*/ 32 h 550"/>
                  <a:gd name="T68" fmla="*/ 2 w 260"/>
                  <a:gd name="T69" fmla="*/ 27 h 550"/>
                  <a:gd name="T70" fmla="*/ 6 w 260"/>
                  <a:gd name="T71" fmla="*/ 27 h 550"/>
                  <a:gd name="T72" fmla="*/ 6 w 260"/>
                  <a:gd name="T73" fmla="*/ 27 h 550"/>
                  <a:gd name="T74" fmla="*/ 14 w 260"/>
                  <a:gd name="T75" fmla="*/ 20 h 550"/>
                  <a:gd name="T76" fmla="*/ 22 w 260"/>
                  <a:gd name="T77" fmla="*/ 12 h 550"/>
                  <a:gd name="T78" fmla="*/ 30 w 260"/>
                  <a:gd name="T79" fmla="*/ 4 h 550"/>
                  <a:gd name="T80" fmla="*/ 38 w 260"/>
                  <a:gd name="T81" fmla="*/ 2 h 550"/>
                  <a:gd name="T82" fmla="*/ 48 w 260"/>
                  <a:gd name="T83" fmla="*/ 0 h 550"/>
                  <a:gd name="T84" fmla="*/ 56 w 260"/>
                  <a:gd name="T85" fmla="*/ 0 h 550"/>
                  <a:gd name="T86" fmla="*/ 66 w 260"/>
                  <a:gd name="T87" fmla="*/ 4 h 550"/>
                  <a:gd name="T88" fmla="*/ 74 w 260"/>
                  <a:gd name="T89" fmla="*/ 8 h 550"/>
                  <a:gd name="T90" fmla="*/ 82 w 260"/>
                  <a:gd name="T91" fmla="*/ 14 h 550"/>
                  <a:gd name="T92" fmla="*/ 90 w 260"/>
                  <a:gd name="T93" fmla="*/ 20 h 550"/>
                  <a:gd name="T94" fmla="*/ 106 w 260"/>
                  <a:gd name="T95" fmla="*/ 27 h 550"/>
                  <a:gd name="T96" fmla="*/ 116 w 260"/>
                  <a:gd name="T97" fmla="*/ 36 h 550"/>
                  <a:gd name="T98" fmla="*/ 126 w 260"/>
                  <a:gd name="T99" fmla="*/ 54 h 550"/>
                  <a:gd name="T100" fmla="*/ 126 w 260"/>
                  <a:gd name="T101" fmla="*/ 54 h 550"/>
                  <a:gd name="T102" fmla="*/ 134 w 260"/>
                  <a:gd name="T103" fmla="*/ 73 h 550"/>
                  <a:gd name="T104" fmla="*/ 140 w 260"/>
                  <a:gd name="T105" fmla="*/ 94 h 550"/>
                  <a:gd name="T106" fmla="*/ 150 w 260"/>
                  <a:gd name="T107" fmla="*/ 136 h 550"/>
                  <a:gd name="T108" fmla="*/ 156 w 260"/>
                  <a:gd name="T109" fmla="*/ 160 h 550"/>
                  <a:gd name="T110" fmla="*/ 162 w 260"/>
                  <a:gd name="T111" fmla="*/ 182 h 550"/>
                  <a:gd name="T112" fmla="*/ 172 w 260"/>
                  <a:gd name="T113" fmla="*/ 203 h 550"/>
                  <a:gd name="T114" fmla="*/ 184 w 260"/>
                  <a:gd name="T115" fmla="*/ 225 h 5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60" h="550">
                    <a:moveTo>
                      <a:pt x="184" y="324"/>
                    </a:moveTo>
                    <a:lnTo>
                      <a:pt x="184" y="324"/>
                    </a:lnTo>
                    <a:lnTo>
                      <a:pt x="208" y="368"/>
                    </a:lnTo>
                    <a:lnTo>
                      <a:pt x="224" y="402"/>
                    </a:lnTo>
                    <a:lnTo>
                      <a:pt x="242" y="438"/>
                    </a:lnTo>
                    <a:lnTo>
                      <a:pt x="254" y="472"/>
                    </a:lnTo>
                    <a:lnTo>
                      <a:pt x="258" y="490"/>
                    </a:lnTo>
                    <a:lnTo>
                      <a:pt x="260" y="504"/>
                    </a:lnTo>
                    <a:lnTo>
                      <a:pt x="260" y="518"/>
                    </a:lnTo>
                    <a:lnTo>
                      <a:pt x="258" y="530"/>
                    </a:lnTo>
                    <a:lnTo>
                      <a:pt x="250" y="540"/>
                    </a:lnTo>
                    <a:lnTo>
                      <a:pt x="242" y="546"/>
                    </a:lnTo>
                    <a:lnTo>
                      <a:pt x="232" y="550"/>
                    </a:lnTo>
                    <a:lnTo>
                      <a:pt x="224" y="550"/>
                    </a:lnTo>
                    <a:lnTo>
                      <a:pt x="216" y="550"/>
                    </a:lnTo>
                    <a:lnTo>
                      <a:pt x="206" y="546"/>
                    </a:lnTo>
                    <a:lnTo>
                      <a:pt x="198" y="542"/>
                    </a:lnTo>
                    <a:lnTo>
                      <a:pt x="190" y="536"/>
                    </a:lnTo>
                    <a:lnTo>
                      <a:pt x="174" y="520"/>
                    </a:lnTo>
                    <a:lnTo>
                      <a:pt x="158" y="500"/>
                    </a:lnTo>
                    <a:lnTo>
                      <a:pt x="144" y="476"/>
                    </a:lnTo>
                    <a:lnTo>
                      <a:pt x="130" y="450"/>
                    </a:lnTo>
                    <a:lnTo>
                      <a:pt x="116" y="420"/>
                    </a:lnTo>
                    <a:lnTo>
                      <a:pt x="94" y="360"/>
                    </a:lnTo>
                    <a:lnTo>
                      <a:pt x="74" y="302"/>
                    </a:lnTo>
                    <a:lnTo>
                      <a:pt x="50" y="224"/>
                    </a:lnTo>
                    <a:lnTo>
                      <a:pt x="34" y="182"/>
                    </a:lnTo>
                    <a:lnTo>
                      <a:pt x="14" y="128"/>
                    </a:lnTo>
                    <a:lnTo>
                      <a:pt x="6" y="102"/>
                    </a:lnTo>
                    <a:lnTo>
                      <a:pt x="2" y="76"/>
                    </a:lnTo>
                    <a:lnTo>
                      <a:pt x="0" y="64"/>
                    </a:lnTo>
                    <a:lnTo>
                      <a:pt x="2" y="52"/>
                    </a:lnTo>
                    <a:lnTo>
                      <a:pt x="2" y="42"/>
                    </a:lnTo>
                    <a:lnTo>
                      <a:pt x="6" y="34"/>
                    </a:lnTo>
                    <a:lnTo>
                      <a:pt x="14" y="20"/>
                    </a:lnTo>
                    <a:lnTo>
                      <a:pt x="22" y="12"/>
                    </a:lnTo>
                    <a:lnTo>
                      <a:pt x="30" y="4"/>
                    </a:lnTo>
                    <a:lnTo>
                      <a:pt x="38" y="2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6" y="4"/>
                    </a:lnTo>
                    <a:lnTo>
                      <a:pt x="74" y="8"/>
                    </a:lnTo>
                    <a:lnTo>
                      <a:pt x="82" y="14"/>
                    </a:lnTo>
                    <a:lnTo>
                      <a:pt x="90" y="20"/>
                    </a:lnTo>
                    <a:lnTo>
                      <a:pt x="106" y="36"/>
                    </a:lnTo>
                    <a:lnTo>
                      <a:pt x="116" y="56"/>
                    </a:lnTo>
                    <a:lnTo>
                      <a:pt x="126" y="74"/>
                    </a:lnTo>
                    <a:lnTo>
                      <a:pt x="134" y="104"/>
                    </a:lnTo>
                    <a:lnTo>
                      <a:pt x="140" y="134"/>
                    </a:lnTo>
                    <a:lnTo>
                      <a:pt x="150" y="198"/>
                    </a:lnTo>
                    <a:lnTo>
                      <a:pt x="156" y="230"/>
                    </a:lnTo>
                    <a:lnTo>
                      <a:pt x="162" y="262"/>
                    </a:lnTo>
                    <a:lnTo>
                      <a:pt x="172" y="292"/>
                    </a:lnTo>
                    <a:lnTo>
                      <a:pt x="184" y="3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12" name="Freeform 103"/>
              <p:cNvSpPr>
                <a:spLocks/>
              </p:cNvSpPr>
              <p:nvPr userDrawn="1"/>
            </p:nvSpPr>
            <p:spPr bwMode="auto">
              <a:xfrm>
                <a:off x="8296" y="-1047"/>
                <a:ext cx="260" cy="540"/>
              </a:xfrm>
              <a:custGeom>
                <a:avLst/>
                <a:gdLst>
                  <a:gd name="T0" fmla="*/ 184 w 260"/>
                  <a:gd name="T1" fmla="*/ 225 h 550"/>
                  <a:gd name="T2" fmla="*/ 184 w 260"/>
                  <a:gd name="T3" fmla="*/ 225 h 550"/>
                  <a:gd name="T4" fmla="*/ 208 w 260"/>
                  <a:gd name="T5" fmla="*/ 255 h 550"/>
                  <a:gd name="T6" fmla="*/ 224 w 260"/>
                  <a:gd name="T7" fmla="*/ 279 h 550"/>
                  <a:gd name="T8" fmla="*/ 242 w 260"/>
                  <a:gd name="T9" fmla="*/ 303 h 550"/>
                  <a:gd name="T10" fmla="*/ 254 w 260"/>
                  <a:gd name="T11" fmla="*/ 327 h 550"/>
                  <a:gd name="T12" fmla="*/ 258 w 260"/>
                  <a:gd name="T13" fmla="*/ 339 h 550"/>
                  <a:gd name="T14" fmla="*/ 260 w 260"/>
                  <a:gd name="T15" fmla="*/ 349 h 550"/>
                  <a:gd name="T16" fmla="*/ 260 w 260"/>
                  <a:gd name="T17" fmla="*/ 359 h 550"/>
                  <a:gd name="T18" fmla="*/ 258 w 260"/>
                  <a:gd name="T19" fmla="*/ 368 h 550"/>
                  <a:gd name="T20" fmla="*/ 250 w 260"/>
                  <a:gd name="T21" fmla="*/ 375 h 550"/>
                  <a:gd name="T22" fmla="*/ 242 w 260"/>
                  <a:gd name="T23" fmla="*/ 378 h 550"/>
                  <a:gd name="T24" fmla="*/ 242 w 260"/>
                  <a:gd name="T25" fmla="*/ 378 h 550"/>
                  <a:gd name="T26" fmla="*/ 232 w 260"/>
                  <a:gd name="T27" fmla="*/ 382 h 550"/>
                  <a:gd name="T28" fmla="*/ 224 w 260"/>
                  <a:gd name="T29" fmla="*/ 382 h 550"/>
                  <a:gd name="T30" fmla="*/ 216 w 260"/>
                  <a:gd name="T31" fmla="*/ 382 h 550"/>
                  <a:gd name="T32" fmla="*/ 206 w 260"/>
                  <a:gd name="T33" fmla="*/ 378 h 550"/>
                  <a:gd name="T34" fmla="*/ 198 w 260"/>
                  <a:gd name="T35" fmla="*/ 376 h 550"/>
                  <a:gd name="T36" fmla="*/ 190 w 260"/>
                  <a:gd name="T37" fmla="*/ 371 h 550"/>
                  <a:gd name="T38" fmla="*/ 174 w 260"/>
                  <a:gd name="T39" fmla="*/ 361 h 550"/>
                  <a:gd name="T40" fmla="*/ 158 w 260"/>
                  <a:gd name="T41" fmla="*/ 346 h 550"/>
                  <a:gd name="T42" fmla="*/ 144 w 260"/>
                  <a:gd name="T43" fmla="*/ 331 h 550"/>
                  <a:gd name="T44" fmla="*/ 130 w 260"/>
                  <a:gd name="T45" fmla="*/ 312 h 550"/>
                  <a:gd name="T46" fmla="*/ 116 w 260"/>
                  <a:gd name="T47" fmla="*/ 292 h 550"/>
                  <a:gd name="T48" fmla="*/ 94 w 260"/>
                  <a:gd name="T49" fmla="*/ 249 h 550"/>
                  <a:gd name="T50" fmla="*/ 74 w 260"/>
                  <a:gd name="T51" fmla="*/ 211 h 550"/>
                  <a:gd name="T52" fmla="*/ 50 w 260"/>
                  <a:gd name="T53" fmla="*/ 156 h 550"/>
                  <a:gd name="T54" fmla="*/ 50 w 260"/>
                  <a:gd name="T55" fmla="*/ 156 h 550"/>
                  <a:gd name="T56" fmla="*/ 34 w 260"/>
                  <a:gd name="T57" fmla="*/ 127 h 550"/>
                  <a:gd name="T58" fmla="*/ 14 w 260"/>
                  <a:gd name="T59" fmla="*/ 88 h 550"/>
                  <a:gd name="T60" fmla="*/ 6 w 260"/>
                  <a:gd name="T61" fmla="*/ 72 h 550"/>
                  <a:gd name="T62" fmla="*/ 2 w 260"/>
                  <a:gd name="T63" fmla="*/ 56 h 550"/>
                  <a:gd name="T64" fmla="*/ 0 w 260"/>
                  <a:gd name="T65" fmla="*/ 44 h 550"/>
                  <a:gd name="T66" fmla="*/ 2 w 260"/>
                  <a:gd name="T67" fmla="*/ 32 h 550"/>
                  <a:gd name="T68" fmla="*/ 2 w 260"/>
                  <a:gd name="T69" fmla="*/ 27 h 550"/>
                  <a:gd name="T70" fmla="*/ 6 w 260"/>
                  <a:gd name="T71" fmla="*/ 27 h 550"/>
                  <a:gd name="T72" fmla="*/ 6 w 260"/>
                  <a:gd name="T73" fmla="*/ 27 h 550"/>
                  <a:gd name="T74" fmla="*/ 14 w 260"/>
                  <a:gd name="T75" fmla="*/ 20 h 550"/>
                  <a:gd name="T76" fmla="*/ 22 w 260"/>
                  <a:gd name="T77" fmla="*/ 12 h 550"/>
                  <a:gd name="T78" fmla="*/ 30 w 260"/>
                  <a:gd name="T79" fmla="*/ 4 h 550"/>
                  <a:gd name="T80" fmla="*/ 38 w 260"/>
                  <a:gd name="T81" fmla="*/ 2 h 550"/>
                  <a:gd name="T82" fmla="*/ 48 w 260"/>
                  <a:gd name="T83" fmla="*/ 0 h 550"/>
                  <a:gd name="T84" fmla="*/ 56 w 260"/>
                  <a:gd name="T85" fmla="*/ 0 h 550"/>
                  <a:gd name="T86" fmla="*/ 66 w 260"/>
                  <a:gd name="T87" fmla="*/ 4 h 550"/>
                  <a:gd name="T88" fmla="*/ 74 w 260"/>
                  <a:gd name="T89" fmla="*/ 8 h 550"/>
                  <a:gd name="T90" fmla="*/ 82 w 260"/>
                  <a:gd name="T91" fmla="*/ 14 h 550"/>
                  <a:gd name="T92" fmla="*/ 90 w 260"/>
                  <a:gd name="T93" fmla="*/ 20 h 550"/>
                  <a:gd name="T94" fmla="*/ 106 w 260"/>
                  <a:gd name="T95" fmla="*/ 27 h 550"/>
                  <a:gd name="T96" fmla="*/ 116 w 260"/>
                  <a:gd name="T97" fmla="*/ 36 h 550"/>
                  <a:gd name="T98" fmla="*/ 126 w 260"/>
                  <a:gd name="T99" fmla="*/ 54 h 550"/>
                  <a:gd name="T100" fmla="*/ 126 w 260"/>
                  <a:gd name="T101" fmla="*/ 54 h 550"/>
                  <a:gd name="T102" fmla="*/ 134 w 260"/>
                  <a:gd name="T103" fmla="*/ 73 h 550"/>
                  <a:gd name="T104" fmla="*/ 140 w 260"/>
                  <a:gd name="T105" fmla="*/ 94 h 550"/>
                  <a:gd name="T106" fmla="*/ 150 w 260"/>
                  <a:gd name="T107" fmla="*/ 136 h 550"/>
                  <a:gd name="T108" fmla="*/ 156 w 260"/>
                  <a:gd name="T109" fmla="*/ 160 h 550"/>
                  <a:gd name="T110" fmla="*/ 162 w 260"/>
                  <a:gd name="T111" fmla="*/ 182 h 550"/>
                  <a:gd name="T112" fmla="*/ 172 w 260"/>
                  <a:gd name="T113" fmla="*/ 203 h 550"/>
                  <a:gd name="T114" fmla="*/ 184 w 260"/>
                  <a:gd name="T115" fmla="*/ 225 h 5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60" h="550">
                    <a:moveTo>
                      <a:pt x="184" y="324"/>
                    </a:moveTo>
                    <a:lnTo>
                      <a:pt x="184" y="324"/>
                    </a:lnTo>
                    <a:lnTo>
                      <a:pt x="208" y="368"/>
                    </a:lnTo>
                    <a:lnTo>
                      <a:pt x="224" y="402"/>
                    </a:lnTo>
                    <a:lnTo>
                      <a:pt x="242" y="438"/>
                    </a:lnTo>
                    <a:lnTo>
                      <a:pt x="254" y="472"/>
                    </a:lnTo>
                    <a:lnTo>
                      <a:pt x="258" y="490"/>
                    </a:lnTo>
                    <a:lnTo>
                      <a:pt x="260" y="504"/>
                    </a:lnTo>
                    <a:lnTo>
                      <a:pt x="260" y="518"/>
                    </a:lnTo>
                    <a:lnTo>
                      <a:pt x="258" y="530"/>
                    </a:lnTo>
                    <a:lnTo>
                      <a:pt x="250" y="540"/>
                    </a:lnTo>
                    <a:lnTo>
                      <a:pt x="242" y="546"/>
                    </a:lnTo>
                    <a:lnTo>
                      <a:pt x="232" y="550"/>
                    </a:lnTo>
                    <a:lnTo>
                      <a:pt x="224" y="550"/>
                    </a:lnTo>
                    <a:lnTo>
                      <a:pt x="216" y="550"/>
                    </a:lnTo>
                    <a:lnTo>
                      <a:pt x="206" y="546"/>
                    </a:lnTo>
                    <a:lnTo>
                      <a:pt x="198" y="542"/>
                    </a:lnTo>
                    <a:lnTo>
                      <a:pt x="190" y="536"/>
                    </a:lnTo>
                    <a:lnTo>
                      <a:pt x="174" y="520"/>
                    </a:lnTo>
                    <a:lnTo>
                      <a:pt x="158" y="500"/>
                    </a:lnTo>
                    <a:lnTo>
                      <a:pt x="144" y="476"/>
                    </a:lnTo>
                    <a:lnTo>
                      <a:pt x="130" y="450"/>
                    </a:lnTo>
                    <a:lnTo>
                      <a:pt x="116" y="420"/>
                    </a:lnTo>
                    <a:lnTo>
                      <a:pt x="94" y="360"/>
                    </a:lnTo>
                    <a:lnTo>
                      <a:pt x="74" y="302"/>
                    </a:lnTo>
                    <a:lnTo>
                      <a:pt x="50" y="224"/>
                    </a:lnTo>
                    <a:lnTo>
                      <a:pt x="34" y="182"/>
                    </a:lnTo>
                    <a:lnTo>
                      <a:pt x="14" y="128"/>
                    </a:lnTo>
                    <a:lnTo>
                      <a:pt x="6" y="102"/>
                    </a:lnTo>
                    <a:lnTo>
                      <a:pt x="2" y="76"/>
                    </a:lnTo>
                    <a:lnTo>
                      <a:pt x="0" y="64"/>
                    </a:lnTo>
                    <a:lnTo>
                      <a:pt x="2" y="52"/>
                    </a:lnTo>
                    <a:lnTo>
                      <a:pt x="2" y="42"/>
                    </a:lnTo>
                    <a:lnTo>
                      <a:pt x="6" y="34"/>
                    </a:lnTo>
                    <a:lnTo>
                      <a:pt x="14" y="20"/>
                    </a:lnTo>
                    <a:lnTo>
                      <a:pt x="22" y="12"/>
                    </a:lnTo>
                    <a:lnTo>
                      <a:pt x="30" y="4"/>
                    </a:lnTo>
                    <a:lnTo>
                      <a:pt x="38" y="2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6" y="4"/>
                    </a:lnTo>
                    <a:lnTo>
                      <a:pt x="74" y="8"/>
                    </a:lnTo>
                    <a:lnTo>
                      <a:pt x="82" y="14"/>
                    </a:lnTo>
                    <a:lnTo>
                      <a:pt x="90" y="20"/>
                    </a:lnTo>
                    <a:lnTo>
                      <a:pt x="106" y="36"/>
                    </a:lnTo>
                    <a:lnTo>
                      <a:pt x="116" y="56"/>
                    </a:lnTo>
                    <a:lnTo>
                      <a:pt x="126" y="74"/>
                    </a:lnTo>
                    <a:lnTo>
                      <a:pt x="134" y="104"/>
                    </a:lnTo>
                    <a:lnTo>
                      <a:pt x="140" y="134"/>
                    </a:lnTo>
                    <a:lnTo>
                      <a:pt x="150" y="198"/>
                    </a:lnTo>
                    <a:lnTo>
                      <a:pt x="156" y="230"/>
                    </a:lnTo>
                    <a:lnTo>
                      <a:pt x="162" y="262"/>
                    </a:lnTo>
                    <a:lnTo>
                      <a:pt x="172" y="292"/>
                    </a:lnTo>
                    <a:lnTo>
                      <a:pt x="184" y="3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13" name="Freeform 104"/>
              <p:cNvSpPr>
                <a:spLocks/>
              </p:cNvSpPr>
              <p:nvPr userDrawn="1"/>
            </p:nvSpPr>
            <p:spPr bwMode="auto">
              <a:xfrm>
                <a:off x="7936" y="-867"/>
                <a:ext cx="220" cy="520"/>
              </a:xfrm>
              <a:custGeom>
                <a:avLst/>
                <a:gdLst>
                  <a:gd name="T0" fmla="*/ 91 w 230"/>
                  <a:gd name="T1" fmla="*/ 807 h 508"/>
                  <a:gd name="T2" fmla="*/ 91 w 230"/>
                  <a:gd name="T3" fmla="*/ 807 h 508"/>
                  <a:gd name="T4" fmla="*/ 88 w 230"/>
                  <a:gd name="T5" fmla="*/ 809 h 508"/>
                  <a:gd name="T6" fmla="*/ 83 w 230"/>
                  <a:gd name="T7" fmla="*/ 809 h 508"/>
                  <a:gd name="T8" fmla="*/ 79 w 230"/>
                  <a:gd name="T9" fmla="*/ 803 h 508"/>
                  <a:gd name="T10" fmla="*/ 74 w 230"/>
                  <a:gd name="T11" fmla="*/ 796 h 508"/>
                  <a:gd name="T12" fmla="*/ 71 w 230"/>
                  <a:gd name="T13" fmla="*/ 782 h 508"/>
                  <a:gd name="T14" fmla="*/ 67 w 230"/>
                  <a:gd name="T15" fmla="*/ 765 h 508"/>
                  <a:gd name="T16" fmla="*/ 58 w 230"/>
                  <a:gd name="T17" fmla="*/ 728 h 508"/>
                  <a:gd name="T18" fmla="*/ 51 w 230"/>
                  <a:gd name="T19" fmla="*/ 677 h 508"/>
                  <a:gd name="T20" fmla="*/ 44 w 230"/>
                  <a:gd name="T21" fmla="*/ 616 h 508"/>
                  <a:gd name="T22" fmla="*/ 36 w 230"/>
                  <a:gd name="T23" fmla="*/ 552 h 508"/>
                  <a:gd name="T24" fmla="*/ 30 w 230"/>
                  <a:gd name="T25" fmla="*/ 481 h 508"/>
                  <a:gd name="T26" fmla="*/ 25 w 230"/>
                  <a:gd name="T27" fmla="*/ 411 h 508"/>
                  <a:gd name="T28" fmla="*/ 18 w 230"/>
                  <a:gd name="T29" fmla="*/ 342 h 508"/>
                  <a:gd name="T30" fmla="*/ 11 w 230"/>
                  <a:gd name="T31" fmla="*/ 206 h 508"/>
                  <a:gd name="T32" fmla="*/ 4 w 230"/>
                  <a:gd name="T33" fmla="*/ 96 h 508"/>
                  <a:gd name="T34" fmla="*/ 2 w 230"/>
                  <a:gd name="T35" fmla="*/ 54 h 508"/>
                  <a:gd name="T36" fmla="*/ 0 w 230"/>
                  <a:gd name="T37" fmla="*/ 16 h 508"/>
                  <a:gd name="T38" fmla="*/ 0 w 230"/>
                  <a:gd name="T39" fmla="*/ 16 h 508"/>
                  <a:gd name="T40" fmla="*/ 2 w 230"/>
                  <a:gd name="T41" fmla="*/ 8 h 508"/>
                  <a:gd name="T42" fmla="*/ 6 w 230"/>
                  <a:gd name="T43" fmla="*/ 2 h 508"/>
                  <a:gd name="T44" fmla="*/ 11 w 230"/>
                  <a:gd name="T45" fmla="*/ 0 h 508"/>
                  <a:gd name="T46" fmla="*/ 11 w 230"/>
                  <a:gd name="T47" fmla="*/ 0 h 508"/>
                  <a:gd name="T48" fmla="*/ 12 w 230"/>
                  <a:gd name="T49" fmla="*/ 4 h 508"/>
                  <a:gd name="T50" fmla="*/ 18 w 230"/>
                  <a:gd name="T51" fmla="*/ 8 h 508"/>
                  <a:gd name="T52" fmla="*/ 28 w 230"/>
                  <a:gd name="T53" fmla="*/ 44 h 508"/>
                  <a:gd name="T54" fmla="*/ 38 w 230"/>
                  <a:gd name="T55" fmla="*/ 62 h 508"/>
                  <a:gd name="T56" fmla="*/ 47 w 230"/>
                  <a:gd name="T57" fmla="*/ 96 h 508"/>
                  <a:gd name="T58" fmla="*/ 53 w 230"/>
                  <a:gd name="T59" fmla="*/ 124 h 508"/>
                  <a:gd name="T60" fmla="*/ 56 w 230"/>
                  <a:gd name="T61" fmla="*/ 139 h 508"/>
                  <a:gd name="T62" fmla="*/ 56 w 230"/>
                  <a:gd name="T63" fmla="*/ 139 h 508"/>
                  <a:gd name="T64" fmla="*/ 59 w 230"/>
                  <a:gd name="T65" fmla="*/ 171 h 508"/>
                  <a:gd name="T66" fmla="*/ 62 w 230"/>
                  <a:gd name="T67" fmla="*/ 196 h 508"/>
                  <a:gd name="T68" fmla="*/ 65 w 230"/>
                  <a:gd name="T69" fmla="*/ 264 h 508"/>
                  <a:gd name="T70" fmla="*/ 68 w 230"/>
                  <a:gd name="T71" fmla="*/ 331 h 508"/>
                  <a:gd name="T72" fmla="*/ 71 w 230"/>
                  <a:gd name="T73" fmla="*/ 393 h 508"/>
                  <a:gd name="T74" fmla="*/ 71 w 230"/>
                  <a:gd name="T75" fmla="*/ 393 h 508"/>
                  <a:gd name="T76" fmla="*/ 77 w 230"/>
                  <a:gd name="T77" fmla="*/ 471 h 508"/>
                  <a:gd name="T78" fmla="*/ 83 w 230"/>
                  <a:gd name="T79" fmla="*/ 537 h 508"/>
                  <a:gd name="T80" fmla="*/ 88 w 230"/>
                  <a:gd name="T81" fmla="*/ 606 h 508"/>
                  <a:gd name="T82" fmla="*/ 92 w 230"/>
                  <a:gd name="T83" fmla="*/ 677 h 508"/>
                  <a:gd name="T84" fmla="*/ 95 w 230"/>
                  <a:gd name="T85" fmla="*/ 741 h 508"/>
                  <a:gd name="T86" fmla="*/ 95 w 230"/>
                  <a:gd name="T87" fmla="*/ 765 h 508"/>
                  <a:gd name="T88" fmla="*/ 95 w 230"/>
                  <a:gd name="T89" fmla="*/ 784 h 508"/>
                  <a:gd name="T90" fmla="*/ 93 w 230"/>
                  <a:gd name="T91" fmla="*/ 800 h 508"/>
                  <a:gd name="T92" fmla="*/ 92 w 230"/>
                  <a:gd name="T93" fmla="*/ 803 h 508"/>
                  <a:gd name="T94" fmla="*/ 91 w 230"/>
                  <a:gd name="T95" fmla="*/ 807 h 50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30" h="508">
                    <a:moveTo>
                      <a:pt x="220" y="506"/>
                    </a:moveTo>
                    <a:lnTo>
                      <a:pt x="220" y="506"/>
                    </a:lnTo>
                    <a:lnTo>
                      <a:pt x="212" y="508"/>
                    </a:lnTo>
                    <a:lnTo>
                      <a:pt x="202" y="508"/>
                    </a:lnTo>
                    <a:lnTo>
                      <a:pt x="192" y="504"/>
                    </a:lnTo>
                    <a:lnTo>
                      <a:pt x="182" y="498"/>
                    </a:lnTo>
                    <a:lnTo>
                      <a:pt x="172" y="490"/>
                    </a:lnTo>
                    <a:lnTo>
                      <a:pt x="162" y="480"/>
                    </a:lnTo>
                    <a:lnTo>
                      <a:pt x="142" y="456"/>
                    </a:lnTo>
                    <a:lnTo>
                      <a:pt x="124" y="424"/>
                    </a:lnTo>
                    <a:lnTo>
                      <a:pt x="106" y="386"/>
                    </a:lnTo>
                    <a:lnTo>
                      <a:pt x="88" y="346"/>
                    </a:lnTo>
                    <a:lnTo>
                      <a:pt x="72" y="302"/>
                    </a:lnTo>
                    <a:lnTo>
                      <a:pt x="56" y="258"/>
                    </a:lnTo>
                    <a:lnTo>
                      <a:pt x="42" y="214"/>
                    </a:lnTo>
                    <a:lnTo>
                      <a:pt x="20" y="130"/>
                    </a:lnTo>
                    <a:lnTo>
                      <a:pt x="4" y="60"/>
                    </a:lnTo>
                    <a:lnTo>
                      <a:pt x="2" y="34"/>
                    </a:lnTo>
                    <a:lnTo>
                      <a:pt x="0" y="16"/>
                    </a:lnTo>
                    <a:lnTo>
                      <a:pt x="2" y="8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22" y="0"/>
                    </a:lnTo>
                    <a:lnTo>
                      <a:pt x="32" y="4"/>
                    </a:lnTo>
                    <a:lnTo>
                      <a:pt x="42" y="8"/>
                    </a:lnTo>
                    <a:lnTo>
                      <a:pt x="66" y="24"/>
                    </a:lnTo>
                    <a:lnTo>
                      <a:pt x="92" y="42"/>
                    </a:lnTo>
                    <a:lnTo>
                      <a:pt x="114" y="60"/>
                    </a:lnTo>
                    <a:lnTo>
                      <a:pt x="130" y="78"/>
                    </a:lnTo>
                    <a:lnTo>
                      <a:pt x="138" y="88"/>
                    </a:lnTo>
                    <a:lnTo>
                      <a:pt x="144" y="106"/>
                    </a:lnTo>
                    <a:lnTo>
                      <a:pt x="150" y="124"/>
                    </a:lnTo>
                    <a:lnTo>
                      <a:pt x="158" y="166"/>
                    </a:lnTo>
                    <a:lnTo>
                      <a:pt x="166" y="208"/>
                    </a:lnTo>
                    <a:lnTo>
                      <a:pt x="174" y="246"/>
                    </a:lnTo>
                    <a:lnTo>
                      <a:pt x="190" y="296"/>
                    </a:lnTo>
                    <a:lnTo>
                      <a:pt x="202" y="336"/>
                    </a:lnTo>
                    <a:lnTo>
                      <a:pt x="214" y="380"/>
                    </a:lnTo>
                    <a:lnTo>
                      <a:pt x="224" y="424"/>
                    </a:lnTo>
                    <a:lnTo>
                      <a:pt x="230" y="464"/>
                    </a:lnTo>
                    <a:lnTo>
                      <a:pt x="230" y="480"/>
                    </a:lnTo>
                    <a:lnTo>
                      <a:pt x="230" y="492"/>
                    </a:lnTo>
                    <a:lnTo>
                      <a:pt x="226" y="502"/>
                    </a:lnTo>
                    <a:lnTo>
                      <a:pt x="224" y="504"/>
                    </a:lnTo>
                    <a:lnTo>
                      <a:pt x="220" y="5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14" name="Freeform 105"/>
              <p:cNvSpPr>
                <a:spLocks/>
              </p:cNvSpPr>
              <p:nvPr userDrawn="1"/>
            </p:nvSpPr>
            <p:spPr bwMode="auto">
              <a:xfrm>
                <a:off x="7936" y="-867"/>
                <a:ext cx="220" cy="520"/>
              </a:xfrm>
              <a:custGeom>
                <a:avLst/>
                <a:gdLst>
                  <a:gd name="T0" fmla="*/ 91 w 230"/>
                  <a:gd name="T1" fmla="*/ 807 h 508"/>
                  <a:gd name="T2" fmla="*/ 91 w 230"/>
                  <a:gd name="T3" fmla="*/ 807 h 508"/>
                  <a:gd name="T4" fmla="*/ 88 w 230"/>
                  <a:gd name="T5" fmla="*/ 809 h 508"/>
                  <a:gd name="T6" fmla="*/ 83 w 230"/>
                  <a:gd name="T7" fmla="*/ 809 h 508"/>
                  <a:gd name="T8" fmla="*/ 79 w 230"/>
                  <a:gd name="T9" fmla="*/ 803 h 508"/>
                  <a:gd name="T10" fmla="*/ 74 w 230"/>
                  <a:gd name="T11" fmla="*/ 796 h 508"/>
                  <a:gd name="T12" fmla="*/ 71 w 230"/>
                  <a:gd name="T13" fmla="*/ 782 h 508"/>
                  <a:gd name="T14" fmla="*/ 67 w 230"/>
                  <a:gd name="T15" fmla="*/ 765 h 508"/>
                  <a:gd name="T16" fmla="*/ 58 w 230"/>
                  <a:gd name="T17" fmla="*/ 728 h 508"/>
                  <a:gd name="T18" fmla="*/ 51 w 230"/>
                  <a:gd name="T19" fmla="*/ 677 h 508"/>
                  <a:gd name="T20" fmla="*/ 44 w 230"/>
                  <a:gd name="T21" fmla="*/ 616 h 508"/>
                  <a:gd name="T22" fmla="*/ 36 w 230"/>
                  <a:gd name="T23" fmla="*/ 552 h 508"/>
                  <a:gd name="T24" fmla="*/ 30 w 230"/>
                  <a:gd name="T25" fmla="*/ 481 h 508"/>
                  <a:gd name="T26" fmla="*/ 25 w 230"/>
                  <a:gd name="T27" fmla="*/ 411 h 508"/>
                  <a:gd name="T28" fmla="*/ 18 w 230"/>
                  <a:gd name="T29" fmla="*/ 342 h 508"/>
                  <a:gd name="T30" fmla="*/ 11 w 230"/>
                  <a:gd name="T31" fmla="*/ 206 h 508"/>
                  <a:gd name="T32" fmla="*/ 4 w 230"/>
                  <a:gd name="T33" fmla="*/ 96 h 508"/>
                  <a:gd name="T34" fmla="*/ 2 w 230"/>
                  <a:gd name="T35" fmla="*/ 54 h 508"/>
                  <a:gd name="T36" fmla="*/ 0 w 230"/>
                  <a:gd name="T37" fmla="*/ 16 h 508"/>
                  <a:gd name="T38" fmla="*/ 0 w 230"/>
                  <a:gd name="T39" fmla="*/ 16 h 508"/>
                  <a:gd name="T40" fmla="*/ 2 w 230"/>
                  <a:gd name="T41" fmla="*/ 8 h 508"/>
                  <a:gd name="T42" fmla="*/ 6 w 230"/>
                  <a:gd name="T43" fmla="*/ 2 h 508"/>
                  <a:gd name="T44" fmla="*/ 11 w 230"/>
                  <a:gd name="T45" fmla="*/ 0 h 508"/>
                  <a:gd name="T46" fmla="*/ 11 w 230"/>
                  <a:gd name="T47" fmla="*/ 0 h 508"/>
                  <a:gd name="T48" fmla="*/ 12 w 230"/>
                  <a:gd name="T49" fmla="*/ 4 h 508"/>
                  <a:gd name="T50" fmla="*/ 18 w 230"/>
                  <a:gd name="T51" fmla="*/ 8 h 508"/>
                  <a:gd name="T52" fmla="*/ 28 w 230"/>
                  <a:gd name="T53" fmla="*/ 44 h 508"/>
                  <a:gd name="T54" fmla="*/ 38 w 230"/>
                  <a:gd name="T55" fmla="*/ 62 h 508"/>
                  <a:gd name="T56" fmla="*/ 47 w 230"/>
                  <a:gd name="T57" fmla="*/ 96 h 508"/>
                  <a:gd name="T58" fmla="*/ 53 w 230"/>
                  <a:gd name="T59" fmla="*/ 124 h 508"/>
                  <a:gd name="T60" fmla="*/ 56 w 230"/>
                  <a:gd name="T61" fmla="*/ 139 h 508"/>
                  <a:gd name="T62" fmla="*/ 56 w 230"/>
                  <a:gd name="T63" fmla="*/ 139 h 508"/>
                  <a:gd name="T64" fmla="*/ 59 w 230"/>
                  <a:gd name="T65" fmla="*/ 171 h 508"/>
                  <a:gd name="T66" fmla="*/ 62 w 230"/>
                  <a:gd name="T67" fmla="*/ 196 h 508"/>
                  <a:gd name="T68" fmla="*/ 65 w 230"/>
                  <a:gd name="T69" fmla="*/ 264 h 508"/>
                  <a:gd name="T70" fmla="*/ 68 w 230"/>
                  <a:gd name="T71" fmla="*/ 331 h 508"/>
                  <a:gd name="T72" fmla="*/ 71 w 230"/>
                  <a:gd name="T73" fmla="*/ 393 h 508"/>
                  <a:gd name="T74" fmla="*/ 71 w 230"/>
                  <a:gd name="T75" fmla="*/ 393 h 508"/>
                  <a:gd name="T76" fmla="*/ 77 w 230"/>
                  <a:gd name="T77" fmla="*/ 471 h 508"/>
                  <a:gd name="T78" fmla="*/ 83 w 230"/>
                  <a:gd name="T79" fmla="*/ 537 h 508"/>
                  <a:gd name="T80" fmla="*/ 88 w 230"/>
                  <a:gd name="T81" fmla="*/ 606 h 508"/>
                  <a:gd name="T82" fmla="*/ 92 w 230"/>
                  <a:gd name="T83" fmla="*/ 677 h 508"/>
                  <a:gd name="T84" fmla="*/ 95 w 230"/>
                  <a:gd name="T85" fmla="*/ 741 h 508"/>
                  <a:gd name="T86" fmla="*/ 95 w 230"/>
                  <a:gd name="T87" fmla="*/ 765 h 508"/>
                  <a:gd name="T88" fmla="*/ 95 w 230"/>
                  <a:gd name="T89" fmla="*/ 784 h 508"/>
                  <a:gd name="T90" fmla="*/ 93 w 230"/>
                  <a:gd name="T91" fmla="*/ 800 h 508"/>
                  <a:gd name="T92" fmla="*/ 92 w 230"/>
                  <a:gd name="T93" fmla="*/ 803 h 508"/>
                  <a:gd name="T94" fmla="*/ 91 w 230"/>
                  <a:gd name="T95" fmla="*/ 807 h 50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30" h="508">
                    <a:moveTo>
                      <a:pt x="220" y="506"/>
                    </a:moveTo>
                    <a:lnTo>
                      <a:pt x="220" y="506"/>
                    </a:lnTo>
                    <a:lnTo>
                      <a:pt x="212" y="508"/>
                    </a:lnTo>
                    <a:lnTo>
                      <a:pt x="202" y="508"/>
                    </a:lnTo>
                    <a:lnTo>
                      <a:pt x="192" y="504"/>
                    </a:lnTo>
                    <a:lnTo>
                      <a:pt x="182" y="498"/>
                    </a:lnTo>
                    <a:lnTo>
                      <a:pt x="172" y="490"/>
                    </a:lnTo>
                    <a:lnTo>
                      <a:pt x="162" y="480"/>
                    </a:lnTo>
                    <a:lnTo>
                      <a:pt x="142" y="456"/>
                    </a:lnTo>
                    <a:lnTo>
                      <a:pt x="124" y="424"/>
                    </a:lnTo>
                    <a:lnTo>
                      <a:pt x="106" y="386"/>
                    </a:lnTo>
                    <a:lnTo>
                      <a:pt x="88" y="346"/>
                    </a:lnTo>
                    <a:lnTo>
                      <a:pt x="72" y="302"/>
                    </a:lnTo>
                    <a:lnTo>
                      <a:pt x="56" y="258"/>
                    </a:lnTo>
                    <a:lnTo>
                      <a:pt x="42" y="214"/>
                    </a:lnTo>
                    <a:lnTo>
                      <a:pt x="20" y="130"/>
                    </a:lnTo>
                    <a:lnTo>
                      <a:pt x="4" y="60"/>
                    </a:lnTo>
                    <a:lnTo>
                      <a:pt x="2" y="34"/>
                    </a:lnTo>
                    <a:lnTo>
                      <a:pt x="0" y="16"/>
                    </a:lnTo>
                    <a:lnTo>
                      <a:pt x="2" y="8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22" y="0"/>
                    </a:lnTo>
                    <a:lnTo>
                      <a:pt x="32" y="4"/>
                    </a:lnTo>
                    <a:lnTo>
                      <a:pt x="42" y="8"/>
                    </a:lnTo>
                    <a:lnTo>
                      <a:pt x="66" y="24"/>
                    </a:lnTo>
                    <a:lnTo>
                      <a:pt x="92" y="42"/>
                    </a:lnTo>
                    <a:lnTo>
                      <a:pt x="114" y="60"/>
                    </a:lnTo>
                    <a:lnTo>
                      <a:pt x="130" y="78"/>
                    </a:lnTo>
                    <a:lnTo>
                      <a:pt x="138" y="88"/>
                    </a:lnTo>
                    <a:lnTo>
                      <a:pt x="144" y="106"/>
                    </a:lnTo>
                    <a:lnTo>
                      <a:pt x="150" y="124"/>
                    </a:lnTo>
                    <a:lnTo>
                      <a:pt x="158" y="166"/>
                    </a:lnTo>
                    <a:lnTo>
                      <a:pt x="166" y="208"/>
                    </a:lnTo>
                    <a:lnTo>
                      <a:pt x="174" y="246"/>
                    </a:lnTo>
                    <a:lnTo>
                      <a:pt x="190" y="296"/>
                    </a:lnTo>
                    <a:lnTo>
                      <a:pt x="202" y="336"/>
                    </a:lnTo>
                    <a:lnTo>
                      <a:pt x="214" y="380"/>
                    </a:lnTo>
                    <a:lnTo>
                      <a:pt x="224" y="424"/>
                    </a:lnTo>
                    <a:lnTo>
                      <a:pt x="230" y="464"/>
                    </a:lnTo>
                    <a:lnTo>
                      <a:pt x="230" y="480"/>
                    </a:lnTo>
                    <a:lnTo>
                      <a:pt x="230" y="492"/>
                    </a:lnTo>
                    <a:lnTo>
                      <a:pt x="226" y="502"/>
                    </a:lnTo>
                    <a:lnTo>
                      <a:pt x="224" y="504"/>
                    </a:lnTo>
                    <a:lnTo>
                      <a:pt x="220" y="50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15" name="Freeform 106"/>
              <p:cNvSpPr>
                <a:spLocks/>
              </p:cNvSpPr>
              <p:nvPr userDrawn="1"/>
            </p:nvSpPr>
            <p:spPr bwMode="auto">
              <a:xfrm>
                <a:off x="7556" y="-707"/>
                <a:ext cx="260" cy="500"/>
              </a:xfrm>
              <a:custGeom>
                <a:avLst/>
                <a:gdLst>
                  <a:gd name="T0" fmla="*/ 731 w 244"/>
                  <a:gd name="T1" fmla="*/ 536 h 498"/>
                  <a:gd name="T2" fmla="*/ 731 w 244"/>
                  <a:gd name="T3" fmla="*/ 536 h 498"/>
                  <a:gd name="T4" fmla="*/ 712 w 244"/>
                  <a:gd name="T5" fmla="*/ 538 h 498"/>
                  <a:gd name="T6" fmla="*/ 689 w 244"/>
                  <a:gd name="T7" fmla="*/ 536 h 498"/>
                  <a:gd name="T8" fmla="*/ 647 w 244"/>
                  <a:gd name="T9" fmla="*/ 530 h 498"/>
                  <a:gd name="T10" fmla="*/ 604 w 244"/>
                  <a:gd name="T11" fmla="*/ 518 h 498"/>
                  <a:gd name="T12" fmla="*/ 554 w 244"/>
                  <a:gd name="T13" fmla="*/ 502 h 498"/>
                  <a:gd name="T14" fmla="*/ 515 w 244"/>
                  <a:gd name="T15" fmla="*/ 482 h 498"/>
                  <a:gd name="T16" fmla="*/ 468 w 244"/>
                  <a:gd name="T17" fmla="*/ 460 h 498"/>
                  <a:gd name="T18" fmla="*/ 395 w 244"/>
                  <a:gd name="T19" fmla="*/ 410 h 498"/>
                  <a:gd name="T20" fmla="*/ 313 w 244"/>
                  <a:gd name="T21" fmla="*/ 340 h 498"/>
                  <a:gd name="T22" fmla="*/ 255 w 244"/>
                  <a:gd name="T23" fmla="*/ 290 h 498"/>
                  <a:gd name="T24" fmla="*/ 172 w 244"/>
                  <a:gd name="T25" fmla="*/ 224 h 498"/>
                  <a:gd name="T26" fmla="*/ 172 w 244"/>
                  <a:gd name="T27" fmla="*/ 224 h 498"/>
                  <a:gd name="T28" fmla="*/ 111 w 244"/>
                  <a:gd name="T29" fmla="*/ 188 h 498"/>
                  <a:gd name="T30" fmla="*/ 48 w 244"/>
                  <a:gd name="T31" fmla="*/ 124 h 498"/>
                  <a:gd name="T32" fmla="*/ 6 w 244"/>
                  <a:gd name="T33" fmla="*/ 102 h 498"/>
                  <a:gd name="T34" fmla="*/ 2 w 244"/>
                  <a:gd name="T35" fmla="*/ 80 h 498"/>
                  <a:gd name="T36" fmla="*/ 0 w 244"/>
                  <a:gd name="T37" fmla="*/ 70 h 498"/>
                  <a:gd name="T38" fmla="*/ 0 w 244"/>
                  <a:gd name="T39" fmla="*/ 60 h 498"/>
                  <a:gd name="T40" fmla="*/ 2 w 244"/>
                  <a:gd name="T41" fmla="*/ 52 h 498"/>
                  <a:gd name="T42" fmla="*/ 6 w 244"/>
                  <a:gd name="T43" fmla="*/ 42 h 498"/>
                  <a:gd name="T44" fmla="*/ 6 w 244"/>
                  <a:gd name="T45" fmla="*/ 42 h 498"/>
                  <a:gd name="T46" fmla="*/ 42 w 244"/>
                  <a:gd name="T47" fmla="*/ 30 h 498"/>
                  <a:gd name="T48" fmla="*/ 70 w 244"/>
                  <a:gd name="T49" fmla="*/ 20 h 498"/>
                  <a:gd name="T50" fmla="*/ 98 w 244"/>
                  <a:gd name="T51" fmla="*/ 12 h 498"/>
                  <a:gd name="T52" fmla="*/ 118 w 244"/>
                  <a:gd name="T53" fmla="*/ 6 h 498"/>
                  <a:gd name="T54" fmla="*/ 151 w 244"/>
                  <a:gd name="T55" fmla="*/ 2 h 498"/>
                  <a:gd name="T56" fmla="*/ 172 w 244"/>
                  <a:gd name="T57" fmla="*/ 2 h 498"/>
                  <a:gd name="T58" fmla="*/ 197 w 244"/>
                  <a:gd name="T59" fmla="*/ 0 h 498"/>
                  <a:gd name="T60" fmla="*/ 222 w 244"/>
                  <a:gd name="T61" fmla="*/ 2 h 498"/>
                  <a:gd name="T62" fmla="*/ 253 w 244"/>
                  <a:gd name="T63" fmla="*/ 6 h 498"/>
                  <a:gd name="T64" fmla="*/ 271 w 244"/>
                  <a:gd name="T65" fmla="*/ 10 h 498"/>
                  <a:gd name="T66" fmla="*/ 320 w 244"/>
                  <a:gd name="T67" fmla="*/ 22 h 498"/>
                  <a:gd name="T68" fmla="*/ 373 w 244"/>
                  <a:gd name="T69" fmla="*/ 40 h 498"/>
                  <a:gd name="T70" fmla="*/ 423 w 244"/>
                  <a:gd name="T71" fmla="*/ 60 h 498"/>
                  <a:gd name="T72" fmla="*/ 464 w 244"/>
                  <a:gd name="T73" fmla="*/ 82 h 498"/>
                  <a:gd name="T74" fmla="*/ 497 w 244"/>
                  <a:gd name="T75" fmla="*/ 106 h 498"/>
                  <a:gd name="T76" fmla="*/ 567 w 244"/>
                  <a:gd name="T77" fmla="*/ 172 h 498"/>
                  <a:gd name="T78" fmla="*/ 665 w 244"/>
                  <a:gd name="T79" fmla="*/ 240 h 498"/>
                  <a:gd name="T80" fmla="*/ 665 w 244"/>
                  <a:gd name="T81" fmla="*/ 240 h 498"/>
                  <a:gd name="T82" fmla="*/ 745 w 244"/>
                  <a:gd name="T83" fmla="*/ 300 h 498"/>
                  <a:gd name="T84" fmla="*/ 794 w 244"/>
                  <a:gd name="T85" fmla="*/ 342 h 498"/>
                  <a:gd name="T86" fmla="*/ 830 w 244"/>
                  <a:gd name="T87" fmla="*/ 402 h 498"/>
                  <a:gd name="T88" fmla="*/ 858 w 244"/>
                  <a:gd name="T89" fmla="*/ 432 h 498"/>
                  <a:gd name="T90" fmla="*/ 862 w 244"/>
                  <a:gd name="T91" fmla="*/ 454 h 498"/>
                  <a:gd name="T92" fmla="*/ 866 w 244"/>
                  <a:gd name="T93" fmla="*/ 474 h 498"/>
                  <a:gd name="T94" fmla="*/ 862 w 244"/>
                  <a:gd name="T95" fmla="*/ 494 h 498"/>
                  <a:gd name="T96" fmla="*/ 852 w 244"/>
                  <a:gd name="T97" fmla="*/ 510 h 498"/>
                  <a:gd name="T98" fmla="*/ 827 w 244"/>
                  <a:gd name="T99" fmla="*/ 522 h 498"/>
                  <a:gd name="T100" fmla="*/ 807 w 244"/>
                  <a:gd name="T101" fmla="*/ 528 h 498"/>
                  <a:gd name="T102" fmla="*/ 779 w 244"/>
                  <a:gd name="T103" fmla="*/ 532 h 498"/>
                  <a:gd name="T104" fmla="*/ 761 w 244"/>
                  <a:gd name="T105" fmla="*/ 534 h 498"/>
                  <a:gd name="T106" fmla="*/ 731 w 244"/>
                  <a:gd name="T107" fmla="*/ 536 h 4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4" h="498">
                    <a:moveTo>
                      <a:pt x="206" y="496"/>
                    </a:moveTo>
                    <a:lnTo>
                      <a:pt x="206" y="496"/>
                    </a:lnTo>
                    <a:lnTo>
                      <a:pt x="200" y="498"/>
                    </a:lnTo>
                    <a:lnTo>
                      <a:pt x="194" y="496"/>
                    </a:lnTo>
                    <a:lnTo>
                      <a:pt x="182" y="490"/>
                    </a:lnTo>
                    <a:lnTo>
                      <a:pt x="170" y="478"/>
                    </a:lnTo>
                    <a:lnTo>
                      <a:pt x="156" y="462"/>
                    </a:lnTo>
                    <a:lnTo>
                      <a:pt x="144" y="442"/>
                    </a:lnTo>
                    <a:lnTo>
                      <a:pt x="132" y="420"/>
                    </a:lnTo>
                    <a:lnTo>
                      <a:pt x="110" y="372"/>
                    </a:lnTo>
                    <a:lnTo>
                      <a:pt x="88" y="320"/>
                    </a:lnTo>
                    <a:lnTo>
                      <a:pt x="72" y="270"/>
                    </a:lnTo>
                    <a:lnTo>
                      <a:pt x="48" y="204"/>
                    </a:lnTo>
                    <a:lnTo>
                      <a:pt x="32" y="168"/>
                    </a:lnTo>
                    <a:lnTo>
                      <a:pt x="14" y="124"/>
                    </a:lnTo>
                    <a:lnTo>
                      <a:pt x="6" y="102"/>
                    </a:lnTo>
                    <a:lnTo>
                      <a:pt x="2" y="80"/>
                    </a:lnTo>
                    <a:lnTo>
                      <a:pt x="0" y="70"/>
                    </a:lnTo>
                    <a:lnTo>
                      <a:pt x="0" y="60"/>
                    </a:lnTo>
                    <a:lnTo>
                      <a:pt x="2" y="52"/>
                    </a:lnTo>
                    <a:lnTo>
                      <a:pt x="6" y="42"/>
                    </a:lnTo>
                    <a:lnTo>
                      <a:pt x="12" y="30"/>
                    </a:lnTo>
                    <a:lnTo>
                      <a:pt x="20" y="20"/>
                    </a:lnTo>
                    <a:lnTo>
                      <a:pt x="28" y="12"/>
                    </a:lnTo>
                    <a:lnTo>
                      <a:pt x="34" y="6"/>
                    </a:lnTo>
                    <a:lnTo>
                      <a:pt x="42" y="2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2" y="2"/>
                    </a:lnTo>
                    <a:lnTo>
                      <a:pt x="70" y="6"/>
                    </a:lnTo>
                    <a:lnTo>
                      <a:pt x="76" y="10"/>
                    </a:lnTo>
                    <a:lnTo>
                      <a:pt x="90" y="22"/>
                    </a:lnTo>
                    <a:lnTo>
                      <a:pt x="104" y="40"/>
                    </a:lnTo>
                    <a:lnTo>
                      <a:pt x="118" y="60"/>
                    </a:lnTo>
                    <a:lnTo>
                      <a:pt x="130" y="82"/>
                    </a:lnTo>
                    <a:lnTo>
                      <a:pt x="140" y="106"/>
                    </a:lnTo>
                    <a:lnTo>
                      <a:pt x="160" y="152"/>
                    </a:lnTo>
                    <a:lnTo>
                      <a:pt x="186" y="220"/>
                    </a:lnTo>
                    <a:lnTo>
                      <a:pt x="208" y="280"/>
                    </a:lnTo>
                    <a:lnTo>
                      <a:pt x="222" y="322"/>
                    </a:lnTo>
                    <a:lnTo>
                      <a:pt x="234" y="368"/>
                    </a:lnTo>
                    <a:lnTo>
                      <a:pt x="240" y="392"/>
                    </a:lnTo>
                    <a:lnTo>
                      <a:pt x="242" y="414"/>
                    </a:lnTo>
                    <a:lnTo>
                      <a:pt x="244" y="434"/>
                    </a:lnTo>
                    <a:lnTo>
                      <a:pt x="242" y="454"/>
                    </a:lnTo>
                    <a:lnTo>
                      <a:pt x="238" y="470"/>
                    </a:lnTo>
                    <a:lnTo>
                      <a:pt x="232" y="482"/>
                    </a:lnTo>
                    <a:lnTo>
                      <a:pt x="226" y="488"/>
                    </a:lnTo>
                    <a:lnTo>
                      <a:pt x="220" y="492"/>
                    </a:lnTo>
                    <a:lnTo>
                      <a:pt x="214" y="494"/>
                    </a:lnTo>
                    <a:lnTo>
                      <a:pt x="206" y="4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16" name="Freeform 107"/>
              <p:cNvSpPr>
                <a:spLocks/>
              </p:cNvSpPr>
              <p:nvPr userDrawn="1"/>
            </p:nvSpPr>
            <p:spPr bwMode="auto">
              <a:xfrm>
                <a:off x="7556" y="-707"/>
                <a:ext cx="260" cy="500"/>
              </a:xfrm>
              <a:custGeom>
                <a:avLst/>
                <a:gdLst>
                  <a:gd name="T0" fmla="*/ 731 w 244"/>
                  <a:gd name="T1" fmla="*/ 536 h 498"/>
                  <a:gd name="T2" fmla="*/ 731 w 244"/>
                  <a:gd name="T3" fmla="*/ 536 h 498"/>
                  <a:gd name="T4" fmla="*/ 712 w 244"/>
                  <a:gd name="T5" fmla="*/ 538 h 498"/>
                  <a:gd name="T6" fmla="*/ 689 w 244"/>
                  <a:gd name="T7" fmla="*/ 536 h 498"/>
                  <a:gd name="T8" fmla="*/ 647 w 244"/>
                  <a:gd name="T9" fmla="*/ 530 h 498"/>
                  <a:gd name="T10" fmla="*/ 604 w 244"/>
                  <a:gd name="T11" fmla="*/ 518 h 498"/>
                  <a:gd name="T12" fmla="*/ 554 w 244"/>
                  <a:gd name="T13" fmla="*/ 502 h 498"/>
                  <a:gd name="T14" fmla="*/ 515 w 244"/>
                  <a:gd name="T15" fmla="*/ 482 h 498"/>
                  <a:gd name="T16" fmla="*/ 468 w 244"/>
                  <a:gd name="T17" fmla="*/ 460 h 498"/>
                  <a:gd name="T18" fmla="*/ 395 w 244"/>
                  <a:gd name="T19" fmla="*/ 410 h 498"/>
                  <a:gd name="T20" fmla="*/ 313 w 244"/>
                  <a:gd name="T21" fmla="*/ 340 h 498"/>
                  <a:gd name="T22" fmla="*/ 255 w 244"/>
                  <a:gd name="T23" fmla="*/ 290 h 498"/>
                  <a:gd name="T24" fmla="*/ 172 w 244"/>
                  <a:gd name="T25" fmla="*/ 224 h 498"/>
                  <a:gd name="T26" fmla="*/ 172 w 244"/>
                  <a:gd name="T27" fmla="*/ 224 h 498"/>
                  <a:gd name="T28" fmla="*/ 111 w 244"/>
                  <a:gd name="T29" fmla="*/ 188 h 498"/>
                  <a:gd name="T30" fmla="*/ 48 w 244"/>
                  <a:gd name="T31" fmla="*/ 124 h 498"/>
                  <a:gd name="T32" fmla="*/ 6 w 244"/>
                  <a:gd name="T33" fmla="*/ 102 h 498"/>
                  <a:gd name="T34" fmla="*/ 2 w 244"/>
                  <a:gd name="T35" fmla="*/ 80 h 498"/>
                  <a:gd name="T36" fmla="*/ 0 w 244"/>
                  <a:gd name="T37" fmla="*/ 70 h 498"/>
                  <a:gd name="T38" fmla="*/ 0 w 244"/>
                  <a:gd name="T39" fmla="*/ 60 h 498"/>
                  <a:gd name="T40" fmla="*/ 2 w 244"/>
                  <a:gd name="T41" fmla="*/ 52 h 498"/>
                  <a:gd name="T42" fmla="*/ 6 w 244"/>
                  <a:gd name="T43" fmla="*/ 42 h 498"/>
                  <a:gd name="T44" fmla="*/ 6 w 244"/>
                  <a:gd name="T45" fmla="*/ 42 h 498"/>
                  <a:gd name="T46" fmla="*/ 42 w 244"/>
                  <a:gd name="T47" fmla="*/ 30 h 498"/>
                  <a:gd name="T48" fmla="*/ 70 w 244"/>
                  <a:gd name="T49" fmla="*/ 20 h 498"/>
                  <a:gd name="T50" fmla="*/ 98 w 244"/>
                  <a:gd name="T51" fmla="*/ 12 h 498"/>
                  <a:gd name="T52" fmla="*/ 118 w 244"/>
                  <a:gd name="T53" fmla="*/ 6 h 498"/>
                  <a:gd name="T54" fmla="*/ 151 w 244"/>
                  <a:gd name="T55" fmla="*/ 2 h 498"/>
                  <a:gd name="T56" fmla="*/ 172 w 244"/>
                  <a:gd name="T57" fmla="*/ 2 h 498"/>
                  <a:gd name="T58" fmla="*/ 197 w 244"/>
                  <a:gd name="T59" fmla="*/ 0 h 498"/>
                  <a:gd name="T60" fmla="*/ 222 w 244"/>
                  <a:gd name="T61" fmla="*/ 2 h 498"/>
                  <a:gd name="T62" fmla="*/ 253 w 244"/>
                  <a:gd name="T63" fmla="*/ 6 h 498"/>
                  <a:gd name="T64" fmla="*/ 271 w 244"/>
                  <a:gd name="T65" fmla="*/ 10 h 498"/>
                  <a:gd name="T66" fmla="*/ 320 w 244"/>
                  <a:gd name="T67" fmla="*/ 22 h 498"/>
                  <a:gd name="T68" fmla="*/ 373 w 244"/>
                  <a:gd name="T69" fmla="*/ 40 h 498"/>
                  <a:gd name="T70" fmla="*/ 423 w 244"/>
                  <a:gd name="T71" fmla="*/ 60 h 498"/>
                  <a:gd name="T72" fmla="*/ 464 w 244"/>
                  <a:gd name="T73" fmla="*/ 82 h 498"/>
                  <a:gd name="T74" fmla="*/ 497 w 244"/>
                  <a:gd name="T75" fmla="*/ 106 h 498"/>
                  <a:gd name="T76" fmla="*/ 567 w 244"/>
                  <a:gd name="T77" fmla="*/ 172 h 498"/>
                  <a:gd name="T78" fmla="*/ 665 w 244"/>
                  <a:gd name="T79" fmla="*/ 240 h 498"/>
                  <a:gd name="T80" fmla="*/ 665 w 244"/>
                  <a:gd name="T81" fmla="*/ 240 h 498"/>
                  <a:gd name="T82" fmla="*/ 745 w 244"/>
                  <a:gd name="T83" fmla="*/ 300 h 498"/>
                  <a:gd name="T84" fmla="*/ 794 w 244"/>
                  <a:gd name="T85" fmla="*/ 342 h 498"/>
                  <a:gd name="T86" fmla="*/ 830 w 244"/>
                  <a:gd name="T87" fmla="*/ 402 h 498"/>
                  <a:gd name="T88" fmla="*/ 858 w 244"/>
                  <a:gd name="T89" fmla="*/ 432 h 498"/>
                  <a:gd name="T90" fmla="*/ 862 w 244"/>
                  <a:gd name="T91" fmla="*/ 454 h 498"/>
                  <a:gd name="T92" fmla="*/ 866 w 244"/>
                  <a:gd name="T93" fmla="*/ 474 h 498"/>
                  <a:gd name="T94" fmla="*/ 862 w 244"/>
                  <a:gd name="T95" fmla="*/ 494 h 498"/>
                  <a:gd name="T96" fmla="*/ 852 w 244"/>
                  <a:gd name="T97" fmla="*/ 510 h 498"/>
                  <a:gd name="T98" fmla="*/ 827 w 244"/>
                  <a:gd name="T99" fmla="*/ 522 h 498"/>
                  <a:gd name="T100" fmla="*/ 807 w 244"/>
                  <a:gd name="T101" fmla="*/ 528 h 498"/>
                  <a:gd name="T102" fmla="*/ 779 w 244"/>
                  <a:gd name="T103" fmla="*/ 532 h 498"/>
                  <a:gd name="T104" fmla="*/ 761 w 244"/>
                  <a:gd name="T105" fmla="*/ 534 h 498"/>
                  <a:gd name="T106" fmla="*/ 731 w 244"/>
                  <a:gd name="T107" fmla="*/ 536 h 4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4" h="498">
                    <a:moveTo>
                      <a:pt x="206" y="496"/>
                    </a:moveTo>
                    <a:lnTo>
                      <a:pt x="206" y="496"/>
                    </a:lnTo>
                    <a:lnTo>
                      <a:pt x="200" y="498"/>
                    </a:lnTo>
                    <a:lnTo>
                      <a:pt x="194" y="496"/>
                    </a:lnTo>
                    <a:lnTo>
                      <a:pt x="182" y="490"/>
                    </a:lnTo>
                    <a:lnTo>
                      <a:pt x="170" y="478"/>
                    </a:lnTo>
                    <a:lnTo>
                      <a:pt x="156" y="462"/>
                    </a:lnTo>
                    <a:lnTo>
                      <a:pt x="144" y="442"/>
                    </a:lnTo>
                    <a:lnTo>
                      <a:pt x="132" y="420"/>
                    </a:lnTo>
                    <a:lnTo>
                      <a:pt x="110" y="372"/>
                    </a:lnTo>
                    <a:lnTo>
                      <a:pt x="88" y="320"/>
                    </a:lnTo>
                    <a:lnTo>
                      <a:pt x="72" y="270"/>
                    </a:lnTo>
                    <a:lnTo>
                      <a:pt x="48" y="204"/>
                    </a:lnTo>
                    <a:lnTo>
                      <a:pt x="32" y="168"/>
                    </a:lnTo>
                    <a:lnTo>
                      <a:pt x="14" y="124"/>
                    </a:lnTo>
                    <a:lnTo>
                      <a:pt x="6" y="102"/>
                    </a:lnTo>
                    <a:lnTo>
                      <a:pt x="2" y="80"/>
                    </a:lnTo>
                    <a:lnTo>
                      <a:pt x="0" y="70"/>
                    </a:lnTo>
                    <a:lnTo>
                      <a:pt x="0" y="60"/>
                    </a:lnTo>
                    <a:lnTo>
                      <a:pt x="2" y="52"/>
                    </a:lnTo>
                    <a:lnTo>
                      <a:pt x="6" y="42"/>
                    </a:lnTo>
                    <a:lnTo>
                      <a:pt x="12" y="30"/>
                    </a:lnTo>
                    <a:lnTo>
                      <a:pt x="20" y="20"/>
                    </a:lnTo>
                    <a:lnTo>
                      <a:pt x="28" y="12"/>
                    </a:lnTo>
                    <a:lnTo>
                      <a:pt x="34" y="6"/>
                    </a:lnTo>
                    <a:lnTo>
                      <a:pt x="42" y="2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2" y="2"/>
                    </a:lnTo>
                    <a:lnTo>
                      <a:pt x="70" y="6"/>
                    </a:lnTo>
                    <a:lnTo>
                      <a:pt x="76" y="10"/>
                    </a:lnTo>
                    <a:lnTo>
                      <a:pt x="90" y="22"/>
                    </a:lnTo>
                    <a:lnTo>
                      <a:pt x="104" y="40"/>
                    </a:lnTo>
                    <a:lnTo>
                      <a:pt x="118" y="60"/>
                    </a:lnTo>
                    <a:lnTo>
                      <a:pt x="130" y="82"/>
                    </a:lnTo>
                    <a:lnTo>
                      <a:pt x="140" y="106"/>
                    </a:lnTo>
                    <a:lnTo>
                      <a:pt x="160" y="152"/>
                    </a:lnTo>
                    <a:lnTo>
                      <a:pt x="186" y="220"/>
                    </a:lnTo>
                    <a:lnTo>
                      <a:pt x="208" y="280"/>
                    </a:lnTo>
                    <a:lnTo>
                      <a:pt x="222" y="322"/>
                    </a:lnTo>
                    <a:lnTo>
                      <a:pt x="234" y="368"/>
                    </a:lnTo>
                    <a:lnTo>
                      <a:pt x="240" y="392"/>
                    </a:lnTo>
                    <a:lnTo>
                      <a:pt x="242" y="414"/>
                    </a:lnTo>
                    <a:lnTo>
                      <a:pt x="244" y="434"/>
                    </a:lnTo>
                    <a:lnTo>
                      <a:pt x="242" y="454"/>
                    </a:lnTo>
                    <a:lnTo>
                      <a:pt x="238" y="470"/>
                    </a:lnTo>
                    <a:lnTo>
                      <a:pt x="232" y="482"/>
                    </a:lnTo>
                    <a:lnTo>
                      <a:pt x="226" y="488"/>
                    </a:lnTo>
                    <a:lnTo>
                      <a:pt x="220" y="492"/>
                    </a:lnTo>
                    <a:lnTo>
                      <a:pt x="214" y="494"/>
                    </a:lnTo>
                    <a:lnTo>
                      <a:pt x="206" y="49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17" name="Freeform 108"/>
              <p:cNvSpPr>
                <a:spLocks/>
              </p:cNvSpPr>
              <p:nvPr userDrawn="1"/>
            </p:nvSpPr>
            <p:spPr bwMode="auto">
              <a:xfrm>
                <a:off x="9117" y="-687"/>
                <a:ext cx="260" cy="720"/>
              </a:xfrm>
              <a:custGeom>
                <a:avLst/>
                <a:gdLst>
                  <a:gd name="T0" fmla="*/ 41 w 268"/>
                  <a:gd name="T1" fmla="*/ 20 h 724"/>
                  <a:gd name="T2" fmla="*/ 41 w 268"/>
                  <a:gd name="T3" fmla="*/ 20 h 724"/>
                  <a:gd name="T4" fmla="*/ 49 w 268"/>
                  <a:gd name="T5" fmla="*/ 62 h 724"/>
                  <a:gd name="T6" fmla="*/ 61 w 268"/>
                  <a:gd name="T7" fmla="*/ 90 h 724"/>
                  <a:gd name="T8" fmla="*/ 71 w 268"/>
                  <a:gd name="T9" fmla="*/ 130 h 724"/>
                  <a:gd name="T10" fmla="*/ 77 w 268"/>
                  <a:gd name="T11" fmla="*/ 176 h 724"/>
                  <a:gd name="T12" fmla="*/ 93 w 268"/>
                  <a:gd name="T13" fmla="*/ 260 h 724"/>
                  <a:gd name="T14" fmla="*/ 102 w 268"/>
                  <a:gd name="T15" fmla="*/ 296 h 724"/>
                  <a:gd name="T16" fmla="*/ 111 w 268"/>
                  <a:gd name="T17" fmla="*/ 340 h 724"/>
                  <a:gd name="T18" fmla="*/ 111 w 268"/>
                  <a:gd name="T19" fmla="*/ 340 h 724"/>
                  <a:gd name="T20" fmla="*/ 120 w 268"/>
                  <a:gd name="T21" fmla="*/ 380 h 724"/>
                  <a:gd name="T22" fmla="*/ 129 w 268"/>
                  <a:gd name="T23" fmla="*/ 420 h 724"/>
                  <a:gd name="T24" fmla="*/ 138 w 268"/>
                  <a:gd name="T25" fmla="*/ 452 h 724"/>
                  <a:gd name="T26" fmla="*/ 141 w 268"/>
                  <a:gd name="T27" fmla="*/ 474 h 724"/>
                  <a:gd name="T28" fmla="*/ 144 w 268"/>
                  <a:gd name="T29" fmla="*/ 498 h 724"/>
                  <a:gd name="T30" fmla="*/ 145 w 268"/>
                  <a:gd name="T31" fmla="*/ 522 h 724"/>
                  <a:gd name="T32" fmla="*/ 146 w 268"/>
                  <a:gd name="T33" fmla="*/ 544 h 724"/>
                  <a:gd name="T34" fmla="*/ 145 w 268"/>
                  <a:gd name="T35" fmla="*/ 568 h 724"/>
                  <a:gd name="T36" fmla="*/ 144 w 268"/>
                  <a:gd name="T37" fmla="*/ 585 h 724"/>
                  <a:gd name="T38" fmla="*/ 140 w 268"/>
                  <a:gd name="T39" fmla="*/ 600 h 724"/>
                  <a:gd name="T40" fmla="*/ 134 w 268"/>
                  <a:gd name="T41" fmla="*/ 615 h 724"/>
                  <a:gd name="T42" fmla="*/ 128 w 268"/>
                  <a:gd name="T43" fmla="*/ 629 h 724"/>
                  <a:gd name="T44" fmla="*/ 118 w 268"/>
                  <a:gd name="T45" fmla="*/ 644 h 724"/>
                  <a:gd name="T46" fmla="*/ 118 w 268"/>
                  <a:gd name="T47" fmla="*/ 644 h 724"/>
                  <a:gd name="T48" fmla="*/ 111 w 268"/>
                  <a:gd name="T49" fmla="*/ 630 h 724"/>
                  <a:gd name="T50" fmla="*/ 105 w 268"/>
                  <a:gd name="T51" fmla="*/ 618 h 724"/>
                  <a:gd name="T52" fmla="*/ 96 w 268"/>
                  <a:gd name="T53" fmla="*/ 603 h 724"/>
                  <a:gd name="T54" fmla="*/ 90 w 268"/>
                  <a:gd name="T55" fmla="*/ 585 h 724"/>
                  <a:gd name="T56" fmla="*/ 84 w 268"/>
                  <a:gd name="T57" fmla="*/ 566 h 724"/>
                  <a:gd name="T58" fmla="*/ 79 w 268"/>
                  <a:gd name="T59" fmla="*/ 538 h 724"/>
                  <a:gd name="T60" fmla="*/ 69 w 268"/>
                  <a:gd name="T61" fmla="*/ 482 h 724"/>
                  <a:gd name="T62" fmla="*/ 59 w 268"/>
                  <a:gd name="T63" fmla="*/ 432 h 724"/>
                  <a:gd name="T64" fmla="*/ 49 w 268"/>
                  <a:gd name="T65" fmla="*/ 386 h 724"/>
                  <a:gd name="T66" fmla="*/ 45 w 268"/>
                  <a:gd name="T67" fmla="*/ 334 h 724"/>
                  <a:gd name="T68" fmla="*/ 39 w 268"/>
                  <a:gd name="T69" fmla="*/ 292 h 724"/>
                  <a:gd name="T70" fmla="*/ 39 w 268"/>
                  <a:gd name="T71" fmla="*/ 292 h 724"/>
                  <a:gd name="T72" fmla="*/ 18 w 268"/>
                  <a:gd name="T73" fmla="*/ 212 h 724"/>
                  <a:gd name="T74" fmla="*/ 16 w 268"/>
                  <a:gd name="T75" fmla="*/ 162 h 724"/>
                  <a:gd name="T76" fmla="*/ 14 w 268"/>
                  <a:gd name="T77" fmla="*/ 110 h 724"/>
                  <a:gd name="T78" fmla="*/ 14 w 268"/>
                  <a:gd name="T79" fmla="*/ 110 h 724"/>
                  <a:gd name="T80" fmla="*/ 4 w 268"/>
                  <a:gd name="T81" fmla="*/ 78 h 724"/>
                  <a:gd name="T82" fmla="*/ 0 w 268"/>
                  <a:gd name="T83" fmla="*/ 48 h 724"/>
                  <a:gd name="T84" fmla="*/ 0 w 268"/>
                  <a:gd name="T85" fmla="*/ 38 h 724"/>
                  <a:gd name="T86" fmla="*/ 2 w 268"/>
                  <a:gd name="T87" fmla="*/ 30 h 724"/>
                  <a:gd name="T88" fmla="*/ 2 w 268"/>
                  <a:gd name="T89" fmla="*/ 30 h 724"/>
                  <a:gd name="T90" fmla="*/ 8 w 268"/>
                  <a:gd name="T91" fmla="*/ 18 h 724"/>
                  <a:gd name="T92" fmla="*/ 16 w 268"/>
                  <a:gd name="T93" fmla="*/ 8 h 724"/>
                  <a:gd name="T94" fmla="*/ 16 w 268"/>
                  <a:gd name="T95" fmla="*/ 2 h 724"/>
                  <a:gd name="T96" fmla="*/ 16 w 268"/>
                  <a:gd name="T97" fmla="*/ 0 h 724"/>
                  <a:gd name="T98" fmla="*/ 22 w 268"/>
                  <a:gd name="T99" fmla="*/ 2 h 724"/>
                  <a:gd name="T100" fmla="*/ 30 w 268"/>
                  <a:gd name="T101" fmla="*/ 6 h 724"/>
                  <a:gd name="T102" fmla="*/ 34 w 268"/>
                  <a:gd name="T103" fmla="*/ 16 h 724"/>
                  <a:gd name="T104" fmla="*/ 37 w 268"/>
                  <a:gd name="T105" fmla="*/ 28 h 724"/>
                  <a:gd name="T106" fmla="*/ 41 w 268"/>
                  <a:gd name="T107" fmla="*/ 20 h 72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68" h="724">
                    <a:moveTo>
                      <a:pt x="72" y="20"/>
                    </a:moveTo>
                    <a:lnTo>
                      <a:pt x="72" y="20"/>
                    </a:lnTo>
                    <a:lnTo>
                      <a:pt x="92" y="62"/>
                    </a:lnTo>
                    <a:lnTo>
                      <a:pt x="110" y="106"/>
                    </a:lnTo>
                    <a:lnTo>
                      <a:pt x="128" y="150"/>
                    </a:lnTo>
                    <a:lnTo>
                      <a:pt x="142" y="196"/>
                    </a:lnTo>
                    <a:lnTo>
                      <a:pt x="170" y="290"/>
                    </a:lnTo>
                    <a:lnTo>
                      <a:pt x="186" y="336"/>
                    </a:lnTo>
                    <a:lnTo>
                      <a:pt x="202" y="380"/>
                    </a:lnTo>
                    <a:lnTo>
                      <a:pt x="220" y="420"/>
                    </a:lnTo>
                    <a:lnTo>
                      <a:pt x="236" y="464"/>
                    </a:lnTo>
                    <a:lnTo>
                      <a:pt x="252" y="512"/>
                    </a:lnTo>
                    <a:lnTo>
                      <a:pt x="258" y="534"/>
                    </a:lnTo>
                    <a:lnTo>
                      <a:pt x="264" y="558"/>
                    </a:lnTo>
                    <a:lnTo>
                      <a:pt x="266" y="582"/>
                    </a:lnTo>
                    <a:lnTo>
                      <a:pt x="268" y="604"/>
                    </a:lnTo>
                    <a:lnTo>
                      <a:pt x="266" y="628"/>
                    </a:lnTo>
                    <a:lnTo>
                      <a:pt x="264" y="650"/>
                    </a:lnTo>
                    <a:lnTo>
                      <a:pt x="256" y="670"/>
                    </a:lnTo>
                    <a:lnTo>
                      <a:pt x="246" y="690"/>
                    </a:lnTo>
                    <a:lnTo>
                      <a:pt x="234" y="708"/>
                    </a:lnTo>
                    <a:lnTo>
                      <a:pt x="216" y="724"/>
                    </a:lnTo>
                    <a:lnTo>
                      <a:pt x="202" y="710"/>
                    </a:lnTo>
                    <a:lnTo>
                      <a:pt x="190" y="694"/>
                    </a:lnTo>
                    <a:lnTo>
                      <a:pt x="176" y="674"/>
                    </a:lnTo>
                    <a:lnTo>
                      <a:pt x="166" y="650"/>
                    </a:lnTo>
                    <a:lnTo>
                      <a:pt x="154" y="626"/>
                    </a:lnTo>
                    <a:lnTo>
                      <a:pt x="144" y="598"/>
                    </a:lnTo>
                    <a:lnTo>
                      <a:pt x="124" y="542"/>
                    </a:lnTo>
                    <a:lnTo>
                      <a:pt x="108" y="482"/>
                    </a:lnTo>
                    <a:lnTo>
                      <a:pt x="92" y="426"/>
                    </a:lnTo>
                    <a:lnTo>
                      <a:pt x="80" y="374"/>
                    </a:lnTo>
                    <a:lnTo>
                      <a:pt x="68" y="332"/>
                    </a:lnTo>
                    <a:lnTo>
                      <a:pt x="38" y="232"/>
                    </a:lnTo>
                    <a:lnTo>
                      <a:pt x="24" y="182"/>
                    </a:lnTo>
                    <a:lnTo>
                      <a:pt x="14" y="130"/>
                    </a:lnTo>
                    <a:lnTo>
                      <a:pt x="4" y="7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2" y="30"/>
                    </a:lnTo>
                    <a:lnTo>
                      <a:pt x="8" y="18"/>
                    </a:lnTo>
                    <a:lnTo>
                      <a:pt x="16" y="8"/>
                    </a:lnTo>
                    <a:lnTo>
                      <a:pt x="26" y="2"/>
                    </a:lnTo>
                    <a:lnTo>
                      <a:pt x="34" y="0"/>
                    </a:lnTo>
                    <a:lnTo>
                      <a:pt x="42" y="2"/>
                    </a:lnTo>
                    <a:lnTo>
                      <a:pt x="50" y="6"/>
                    </a:lnTo>
                    <a:lnTo>
                      <a:pt x="58" y="16"/>
                    </a:lnTo>
                    <a:lnTo>
                      <a:pt x="64" y="28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18" name="Freeform 109"/>
              <p:cNvSpPr>
                <a:spLocks/>
              </p:cNvSpPr>
              <p:nvPr userDrawn="1"/>
            </p:nvSpPr>
            <p:spPr bwMode="auto">
              <a:xfrm>
                <a:off x="9117" y="-687"/>
                <a:ext cx="260" cy="720"/>
              </a:xfrm>
              <a:custGeom>
                <a:avLst/>
                <a:gdLst>
                  <a:gd name="T0" fmla="*/ 41 w 268"/>
                  <a:gd name="T1" fmla="*/ 20 h 724"/>
                  <a:gd name="T2" fmla="*/ 41 w 268"/>
                  <a:gd name="T3" fmla="*/ 20 h 724"/>
                  <a:gd name="T4" fmla="*/ 49 w 268"/>
                  <a:gd name="T5" fmla="*/ 62 h 724"/>
                  <a:gd name="T6" fmla="*/ 61 w 268"/>
                  <a:gd name="T7" fmla="*/ 90 h 724"/>
                  <a:gd name="T8" fmla="*/ 71 w 268"/>
                  <a:gd name="T9" fmla="*/ 130 h 724"/>
                  <a:gd name="T10" fmla="*/ 77 w 268"/>
                  <a:gd name="T11" fmla="*/ 176 h 724"/>
                  <a:gd name="T12" fmla="*/ 93 w 268"/>
                  <a:gd name="T13" fmla="*/ 260 h 724"/>
                  <a:gd name="T14" fmla="*/ 102 w 268"/>
                  <a:gd name="T15" fmla="*/ 296 h 724"/>
                  <a:gd name="T16" fmla="*/ 111 w 268"/>
                  <a:gd name="T17" fmla="*/ 340 h 724"/>
                  <a:gd name="T18" fmla="*/ 111 w 268"/>
                  <a:gd name="T19" fmla="*/ 340 h 724"/>
                  <a:gd name="T20" fmla="*/ 120 w 268"/>
                  <a:gd name="T21" fmla="*/ 380 h 724"/>
                  <a:gd name="T22" fmla="*/ 129 w 268"/>
                  <a:gd name="T23" fmla="*/ 420 h 724"/>
                  <a:gd name="T24" fmla="*/ 138 w 268"/>
                  <a:gd name="T25" fmla="*/ 452 h 724"/>
                  <a:gd name="T26" fmla="*/ 141 w 268"/>
                  <a:gd name="T27" fmla="*/ 474 h 724"/>
                  <a:gd name="T28" fmla="*/ 144 w 268"/>
                  <a:gd name="T29" fmla="*/ 498 h 724"/>
                  <a:gd name="T30" fmla="*/ 145 w 268"/>
                  <a:gd name="T31" fmla="*/ 522 h 724"/>
                  <a:gd name="T32" fmla="*/ 146 w 268"/>
                  <a:gd name="T33" fmla="*/ 544 h 724"/>
                  <a:gd name="T34" fmla="*/ 145 w 268"/>
                  <a:gd name="T35" fmla="*/ 568 h 724"/>
                  <a:gd name="T36" fmla="*/ 144 w 268"/>
                  <a:gd name="T37" fmla="*/ 585 h 724"/>
                  <a:gd name="T38" fmla="*/ 140 w 268"/>
                  <a:gd name="T39" fmla="*/ 600 h 724"/>
                  <a:gd name="T40" fmla="*/ 134 w 268"/>
                  <a:gd name="T41" fmla="*/ 615 h 724"/>
                  <a:gd name="T42" fmla="*/ 128 w 268"/>
                  <a:gd name="T43" fmla="*/ 629 h 724"/>
                  <a:gd name="T44" fmla="*/ 118 w 268"/>
                  <a:gd name="T45" fmla="*/ 644 h 724"/>
                  <a:gd name="T46" fmla="*/ 118 w 268"/>
                  <a:gd name="T47" fmla="*/ 644 h 724"/>
                  <a:gd name="T48" fmla="*/ 111 w 268"/>
                  <a:gd name="T49" fmla="*/ 630 h 724"/>
                  <a:gd name="T50" fmla="*/ 105 w 268"/>
                  <a:gd name="T51" fmla="*/ 618 h 724"/>
                  <a:gd name="T52" fmla="*/ 96 w 268"/>
                  <a:gd name="T53" fmla="*/ 603 h 724"/>
                  <a:gd name="T54" fmla="*/ 90 w 268"/>
                  <a:gd name="T55" fmla="*/ 585 h 724"/>
                  <a:gd name="T56" fmla="*/ 84 w 268"/>
                  <a:gd name="T57" fmla="*/ 566 h 724"/>
                  <a:gd name="T58" fmla="*/ 79 w 268"/>
                  <a:gd name="T59" fmla="*/ 538 h 724"/>
                  <a:gd name="T60" fmla="*/ 69 w 268"/>
                  <a:gd name="T61" fmla="*/ 482 h 724"/>
                  <a:gd name="T62" fmla="*/ 59 w 268"/>
                  <a:gd name="T63" fmla="*/ 432 h 724"/>
                  <a:gd name="T64" fmla="*/ 49 w 268"/>
                  <a:gd name="T65" fmla="*/ 386 h 724"/>
                  <a:gd name="T66" fmla="*/ 45 w 268"/>
                  <a:gd name="T67" fmla="*/ 334 h 724"/>
                  <a:gd name="T68" fmla="*/ 39 w 268"/>
                  <a:gd name="T69" fmla="*/ 292 h 724"/>
                  <a:gd name="T70" fmla="*/ 39 w 268"/>
                  <a:gd name="T71" fmla="*/ 292 h 724"/>
                  <a:gd name="T72" fmla="*/ 18 w 268"/>
                  <a:gd name="T73" fmla="*/ 212 h 724"/>
                  <a:gd name="T74" fmla="*/ 16 w 268"/>
                  <a:gd name="T75" fmla="*/ 162 h 724"/>
                  <a:gd name="T76" fmla="*/ 14 w 268"/>
                  <a:gd name="T77" fmla="*/ 110 h 724"/>
                  <a:gd name="T78" fmla="*/ 14 w 268"/>
                  <a:gd name="T79" fmla="*/ 110 h 724"/>
                  <a:gd name="T80" fmla="*/ 4 w 268"/>
                  <a:gd name="T81" fmla="*/ 78 h 724"/>
                  <a:gd name="T82" fmla="*/ 0 w 268"/>
                  <a:gd name="T83" fmla="*/ 48 h 724"/>
                  <a:gd name="T84" fmla="*/ 0 w 268"/>
                  <a:gd name="T85" fmla="*/ 38 h 724"/>
                  <a:gd name="T86" fmla="*/ 2 w 268"/>
                  <a:gd name="T87" fmla="*/ 30 h 724"/>
                  <a:gd name="T88" fmla="*/ 2 w 268"/>
                  <a:gd name="T89" fmla="*/ 30 h 724"/>
                  <a:gd name="T90" fmla="*/ 8 w 268"/>
                  <a:gd name="T91" fmla="*/ 18 h 724"/>
                  <a:gd name="T92" fmla="*/ 16 w 268"/>
                  <a:gd name="T93" fmla="*/ 8 h 724"/>
                  <a:gd name="T94" fmla="*/ 16 w 268"/>
                  <a:gd name="T95" fmla="*/ 2 h 724"/>
                  <a:gd name="T96" fmla="*/ 16 w 268"/>
                  <a:gd name="T97" fmla="*/ 0 h 724"/>
                  <a:gd name="T98" fmla="*/ 22 w 268"/>
                  <a:gd name="T99" fmla="*/ 2 h 724"/>
                  <a:gd name="T100" fmla="*/ 30 w 268"/>
                  <a:gd name="T101" fmla="*/ 6 h 724"/>
                  <a:gd name="T102" fmla="*/ 34 w 268"/>
                  <a:gd name="T103" fmla="*/ 16 h 724"/>
                  <a:gd name="T104" fmla="*/ 37 w 268"/>
                  <a:gd name="T105" fmla="*/ 28 h 72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68" h="724">
                    <a:moveTo>
                      <a:pt x="72" y="20"/>
                    </a:moveTo>
                    <a:lnTo>
                      <a:pt x="72" y="20"/>
                    </a:lnTo>
                    <a:lnTo>
                      <a:pt x="92" y="62"/>
                    </a:lnTo>
                    <a:lnTo>
                      <a:pt x="110" y="106"/>
                    </a:lnTo>
                    <a:lnTo>
                      <a:pt x="128" y="150"/>
                    </a:lnTo>
                    <a:lnTo>
                      <a:pt x="142" y="196"/>
                    </a:lnTo>
                    <a:lnTo>
                      <a:pt x="170" y="290"/>
                    </a:lnTo>
                    <a:lnTo>
                      <a:pt x="186" y="336"/>
                    </a:lnTo>
                    <a:lnTo>
                      <a:pt x="202" y="380"/>
                    </a:lnTo>
                    <a:lnTo>
                      <a:pt x="220" y="420"/>
                    </a:lnTo>
                    <a:lnTo>
                      <a:pt x="236" y="464"/>
                    </a:lnTo>
                    <a:lnTo>
                      <a:pt x="252" y="512"/>
                    </a:lnTo>
                    <a:lnTo>
                      <a:pt x="258" y="534"/>
                    </a:lnTo>
                    <a:lnTo>
                      <a:pt x="264" y="558"/>
                    </a:lnTo>
                    <a:lnTo>
                      <a:pt x="266" y="582"/>
                    </a:lnTo>
                    <a:lnTo>
                      <a:pt x="268" y="604"/>
                    </a:lnTo>
                    <a:lnTo>
                      <a:pt x="266" y="628"/>
                    </a:lnTo>
                    <a:lnTo>
                      <a:pt x="264" y="650"/>
                    </a:lnTo>
                    <a:lnTo>
                      <a:pt x="256" y="670"/>
                    </a:lnTo>
                    <a:lnTo>
                      <a:pt x="246" y="690"/>
                    </a:lnTo>
                    <a:lnTo>
                      <a:pt x="234" y="708"/>
                    </a:lnTo>
                    <a:lnTo>
                      <a:pt x="216" y="724"/>
                    </a:lnTo>
                    <a:lnTo>
                      <a:pt x="202" y="710"/>
                    </a:lnTo>
                    <a:lnTo>
                      <a:pt x="190" y="694"/>
                    </a:lnTo>
                    <a:lnTo>
                      <a:pt x="176" y="674"/>
                    </a:lnTo>
                    <a:lnTo>
                      <a:pt x="166" y="650"/>
                    </a:lnTo>
                    <a:lnTo>
                      <a:pt x="154" y="626"/>
                    </a:lnTo>
                    <a:lnTo>
                      <a:pt x="144" y="598"/>
                    </a:lnTo>
                    <a:lnTo>
                      <a:pt x="124" y="542"/>
                    </a:lnTo>
                    <a:lnTo>
                      <a:pt x="108" y="482"/>
                    </a:lnTo>
                    <a:lnTo>
                      <a:pt x="92" y="426"/>
                    </a:lnTo>
                    <a:lnTo>
                      <a:pt x="80" y="374"/>
                    </a:lnTo>
                    <a:lnTo>
                      <a:pt x="68" y="332"/>
                    </a:lnTo>
                    <a:lnTo>
                      <a:pt x="38" y="232"/>
                    </a:lnTo>
                    <a:lnTo>
                      <a:pt x="24" y="182"/>
                    </a:lnTo>
                    <a:lnTo>
                      <a:pt x="14" y="130"/>
                    </a:lnTo>
                    <a:lnTo>
                      <a:pt x="4" y="7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2" y="30"/>
                    </a:lnTo>
                    <a:lnTo>
                      <a:pt x="8" y="18"/>
                    </a:lnTo>
                    <a:lnTo>
                      <a:pt x="16" y="8"/>
                    </a:lnTo>
                    <a:lnTo>
                      <a:pt x="26" y="2"/>
                    </a:lnTo>
                    <a:lnTo>
                      <a:pt x="34" y="0"/>
                    </a:lnTo>
                    <a:lnTo>
                      <a:pt x="42" y="2"/>
                    </a:lnTo>
                    <a:lnTo>
                      <a:pt x="50" y="6"/>
                    </a:lnTo>
                    <a:lnTo>
                      <a:pt x="58" y="16"/>
                    </a:lnTo>
                    <a:lnTo>
                      <a:pt x="64" y="2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19" name="Freeform 110"/>
              <p:cNvSpPr>
                <a:spLocks/>
              </p:cNvSpPr>
              <p:nvPr userDrawn="1"/>
            </p:nvSpPr>
            <p:spPr bwMode="auto">
              <a:xfrm>
                <a:off x="8757" y="-447"/>
                <a:ext cx="200" cy="640"/>
              </a:xfrm>
              <a:custGeom>
                <a:avLst/>
                <a:gdLst>
                  <a:gd name="T0" fmla="*/ 19 w 216"/>
                  <a:gd name="T1" fmla="*/ 20 h 644"/>
                  <a:gd name="T2" fmla="*/ 19 w 216"/>
                  <a:gd name="T3" fmla="*/ 20 h 644"/>
                  <a:gd name="T4" fmla="*/ 20 w 216"/>
                  <a:gd name="T5" fmla="*/ 42 h 644"/>
                  <a:gd name="T6" fmla="*/ 21 w 216"/>
                  <a:gd name="T7" fmla="*/ 72 h 644"/>
                  <a:gd name="T8" fmla="*/ 23 w 216"/>
                  <a:gd name="T9" fmla="*/ 88 h 644"/>
                  <a:gd name="T10" fmla="*/ 25 w 216"/>
                  <a:gd name="T11" fmla="*/ 132 h 644"/>
                  <a:gd name="T12" fmla="*/ 30 w 216"/>
                  <a:gd name="T13" fmla="*/ 224 h 644"/>
                  <a:gd name="T14" fmla="*/ 36 w 216"/>
                  <a:gd name="T15" fmla="*/ 310 h 644"/>
                  <a:gd name="T16" fmla="*/ 42 w 216"/>
                  <a:gd name="T17" fmla="*/ 395 h 644"/>
                  <a:gd name="T18" fmla="*/ 44 w 216"/>
                  <a:gd name="T19" fmla="*/ 438 h 644"/>
                  <a:gd name="T20" fmla="*/ 45 w 216"/>
                  <a:gd name="T21" fmla="*/ 478 h 644"/>
                  <a:gd name="T22" fmla="*/ 46 w 216"/>
                  <a:gd name="T23" fmla="*/ 512 h 644"/>
                  <a:gd name="T24" fmla="*/ 46 w 216"/>
                  <a:gd name="T25" fmla="*/ 533 h 644"/>
                  <a:gd name="T26" fmla="*/ 45 w 216"/>
                  <a:gd name="T27" fmla="*/ 542 h 644"/>
                  <a:gd name="T28" fmla="*/ 45 w 216"/>
                  <a:gd name="T29" fmla="*/ 550 h 644"/>
                  <a:gd name="T30" fmla="*/ 44 w 216"/>
                  <a:gd name="T31" fmla="*/ 556 h 644"/>
                  <a:gd name="T32" fmla="*/ 44 w 216"/>
                  <a:gd name="T33" fmla="*/ 559 h 644"/>
                  <a:gd name="T34" fmla="*/ 44 w 216"/>
                  <a:gd name="T35" fmla="*/ 559 h 644"/>
                  <a:gd name="T36" fmla="*/ 41 w 216"/>
                  <a:gd name="T37" fmla="*/ 562 h 644"/>
                  <a:gd name="T38" fmla="*/ 39 w 216"/>
                  <a:gd name="T39" fmla="*/ 564 h 644"/>
                  <a:gd name="T40" fmla="*/ 38 w 216"/>
                  <a:gd name="T41" fmla="*/ 560 h 644"/>
                  <a:gd name="T42" fmla="*/ 35 w 216"/>
                  <a:gd name="T43" fmla="*/ 556 h 644"/>
                  <a:gd name="T44" fmla="*/ 32 w 216"/>
                  <a:gd name="T45" fmla="*/ 548 h 644"/>
                  <a:gd name="T46" fmla="*/ 30 w 216"/>
                  <a:gd name="T47" fmla="*/ 538 h 644"/>
                  <a:gd name="T48" fmla="*/ 28 w 216"/>
                  <a:gd name="T49" fmla="*/ 527 h 644"/>
                  <a:gd name="T50" fmla="*/ 27 w 216"/>
                  <a:gd name="T51" fmla="*/ 514 h 644"/>
                  <a:gd name="T52" fmla="*/ 23 w 216"/>
                  <a:gd name="T53" fmla="*/ 474 h 644"/>
                  <a:gd name="T54" fmla="*/ 19 w 216"/>
                  <a:gd name="T55" fmla="*/ 426 h 644"/>
                  <a:gd name="T56" fmla="*/ 17 w 216"/>
                  <a:gd name="T57" fmla="*/ 382 h 644"/>
                  <a:gd name="T58" fmla="*/ 13 w 216"/>
                  <a:gd name="T59" fmla="*/ 332 h 644"/>
                  <a:gd name="T60" fmla="*/ 10 w 216"/>
                  <a:gd name="T61" fmla="*/ 274 h 644"/>
                  <a:gd name="T62" fmla="*/ 6 w 216"/>
                  <a:gd name="T63" fmla="*/ 227 h 644"/>
                  <a:gd name="T64" fmla="*/ 6 w 216"/>
                  <a:gd name="T65" fmla="*/ 122 h 644"/>
                  <a:gd name="T66" fmla="*/ 2 w 216"/>
                  <a:gd name="T67" fmla="*/ 52 h 644"/>
                  <a:gd name="T68" fmla="*/ 0 w 216"/>
                  <a:gd name="T69" fmla="*/ 22 h 644"/>
                  <a:gd name="T70" fmla="*/ 0 w 216"/>
                  <a:gd name="T71" fmla="*/ 0 h 644"/>
                  <a:gd name="T72" fmla="*/ 0 w 216"/>
                  <a:gd name="T73" fmla="*/ 0 h 644"/>
                  <a:gd name="T74" fmla="*/ 6 w 216"/>
                  <a:gd name="T75" fmla="*/ 2 h 644"/>
                  <a:gd name="T76" fmla="*/ 8 w 216"/>
                  <a:gd name="T77" fmla="*/ 4 h 644"/>
                  <a:gd name="T78" fmla="*/ 11 w 216"/>
                  <a:gd name="T79" fmla="*/ 6 h 644"/>
                  <a:gd name="T80" fmla="*/ 14 w 216"/>
                  <a:gd name="T81" fmla="*/ 12 h 644"/>
                  <a:gd name="T82" fmla="*/ 16 w 216"/>
                  <a:gd name="T83" fmla="*/ 18 h 644"/>
                  <a:gd name="T84" fmla="*/ 17 w 216"/>
                  <a:gd name="T85" fmla="*/ 26 h 644"/>
                  <a:gd name="T86" fmla="*/ 18 w 216"/>
                  <a:gd name="T87" fmla="*/ 36 h 644"/>
                  <a:gd name="T88" fmla="*/ 19 w 216"/>
                  <a:gd name="T89" fmla="*/ 20 h 6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16" h="644">
                    <a:moveTo>
                      <a:pt x="92" y="20"/>
                    </a:moveTo>
                    <a:lnTo>
                      <a:pt x="92" y="20"/>
                    </a:lnTo>
                    <a:lnTo>
                      <a:pt x="94" y="42"/>
                    </a:lnTo>
                    <a:lnTo>
                      <a:pt x="98" y="72"/>
                    </a:lnTo>
                    <a:lnTo>
                      <a:pt x="106" y="108"/>
                    </a:lnTo>
                    <a:lnTo>
                      <a:pt x="116" y="152"/>
                    </a:lnTo>
                    <a:lnTo>
                      <a:pt x="142" y="248"/>
                    </a:lnTo>
                    <a:lnTo>
                      <a:pt x="170" y="350"/>
                    </a:lnTo>
                    <a:lnTo>
                      <a:pt x="194" y="452"/>
                    </a:lnTo>
                    <a:lnTo>
                      <a:pt x="204" y="498"/>
                    </a:lnTo>
                    <a:lnTo>
                      <a:pt x="212" y="538"/>
                    </a:lnTo>
                    <a:lnTo>
                      <a:pt x="216" y="576"/>
                    </a:lnTo>
                    <a:lnTo>
                      <a:pt x="216" y="604"/>
                    </a:lnTo>
                    <a:lnTo>
                      <a:pt x="214" y="616"/>
                    </a:lnTo>
                    <a:lnTo>
                      <a:pt x="212" y="626"/>
                    </a:lnTo>
                    <a:lnTo>
                      <a:pt x="208" y="634"/>
                    </a:lnTo>
                    <a:lnTo>
                      <a:pt x="202" y="638"/>
                    </a:lnTo>
                    <a:lnTo>
                      <a:pt x="192" y="642"/>
                    </a:lnTo>
                    <a:lnTo>
                      <a:pt x="182" y="644"/>
                    </a:lnTo>
                    <a:lnTo>
                      <a:pt x="172" y="640"/>
                    </a:lnTo>
                    <a:lnTo>
                      <a:pt x="162" y="634"/>
                    </a:lnTo>
                    <a:lnTo>
                      <a:pt x="152" y="624"/>
                    </a:lnTo>
                    <a:lnTo>
                      <a:pt x="142" y="610"/>
                    </a:lnTo>
                    <a:lnTo>
                      <a:pt x="132" y="596"/>
                    </a:lnTo>
                    <a:lnTo>
                      <a:pt x="124" y="578"/>
                    </a:lnTo>
                    <a:lnTo>
                      <a:pt x="106" y="534"/>
                    </a:lnTo>
                    <a:lnTo>
                      <a:pt x="90" y="486"/>
                    </a:lnTo>
                    <a:lnTo>
                      <a:pt x="74" y="432"/>
                    </a:lnTo>
                    <a:lnTo>
                      <a:pt x="58" y="372"/>
                    </a:lnTo>
                    <a:lnTo>
                      <a:pt x="46" y="314"/>
                    </a:lnTo>
                    <a:lnTo>
                      <a:pt x="34" y="254"/>
                    </a:lnTo>
                    <a:lnTo>
                      <a:pt x="14" y="142"/>
                    </a:lnTo>
                    <a:lnTo>
                      <a:pt x="2" y="52"/>
                    </a:lnTo>
                    <a:lnTo>
                      <a:pt x="0" y="2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38" y="4"/>
                    </a:lnTo>
                    <a:lnTo>
                      <a:pt x="50" y="6"/>
                    </a:lnTo>
                    <a:lnTo>
                      <a:pt x="60" y="12"/>
                    </a:lnTo>
                    <a:lnTo>
                      <a:pt x="70" y="18"/>
                    </a:lnTo>
                    <a:lnTo>
                      <a:pt x="78" y="26"/>
                    </a:lnTo>
                    <a:lnTo>
                      <a:pt x="84" y="36"/>
                    </a:lnTo>
                    <a:lnTo>
                      <a:pt x="92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20" name="Freeform 111"/>
              <p:cNvSpPr>
                <a:spLocks/>
              </p:cNvSpPr>
              <p:nvPr userDrawn="1"/>
            </p:nvSpPr>
            <p:spPr bwMode="auto">
              <a:xfrm>
                <a:off x="8757" y="-447"/>
                <a:ext cx="200" cy="640"/>
              </a:xfrm>
              <a:custGeom>
                <a:avLst/>
                <a:gdLst>
                  <a:gd name="T0" fmla="*/ 19 w 216"/>
                  <a:gd name="T1" fmla="*/ 20 h 644"/>
                  <a:gd name="T2" fmla="*/ 19 w 216"/>
                  <a:gd name="T3" fmla="*/ 20 h 644"/>
                  <a:gd name="T4" fmla="*/ 20 w 216"/>
                  <a:gd name="T5" fmla="*/ 42 h 644"/>
                  <a:gd name="T6" fmla="*/ 21 w 216"/>
                  <a:gd name="T7" fmla="*/ 72 h 644"/>
                  <a:gd name="T8" fmla="*/ 23 w 216"/>
                  <a:gd name="T9" fmla="*/ 88 h 644"/>
                  <a:gd name="T10" fmla="*/ 25 w 216"/>
                  <a:gd name="T11" fmla="*/ 132 h 644"/>
                  <a:gd name="T12" fmla="*/ 30 w 216"/>
                  <a:gd name="T13" fmla="*/ 224 h 644"/>
                  <a:gd name="T14" fmla="*/ 36 w 216"/>
                  <a:gd name="T15" fmla="*/ 310 h 644"/>
                  <a:gd name="T16" fmla="*/ 42 w 216"/>
                  <a:gd name="T17" fmla="*/ 395 h 644"/>
                  <a:gd name="T18" fmla="*/ 44 w 216"/>
                  <a:gd name="T19" fmla="*/ 438 h 644"/>
                  <a:gd name="T20" fmla="*/ 45 w 216"/>
                  <a:gd name="T21" fmla="*/ 478 h 644"/>
                  <a:gd name="T22" fmla="*/ 46 w 216"/>
                  <a:gd name="T23" fmla="*/ 512 h 644"/>
                  <a:gd name="T24" fmla="*/ 46 w 216"/>
                  <a:gd name="T25" fmla="*/ 533 h 644"/>
                  <a:gd name="T26" fmla="*/ 45 w 216"/>
                  <a:gd name="T27" fmla="*/ 542 h 644"/>
                  <a:gd name="T28" fmla="*/ 45 w 216"/>
                  <a:gd name="T29" fmla="*/ 550 h 644"/>
                  <a:gd name="T30" fmla="*/ 44 w 216"/>
                  <a:gd name="T31" fmla="*/ 556 h 644"/>
                  <a:gd name="T32" fmla="*/ 44 w 216"/>
                  <a:gd name="T33" fmla="*/ 559 h 644"/>
                  <a:gd name="T34" fmla="*/ 44 w 216"/>
                  <a:gd name="T35" fmla="*/ 559 h 644"/>
                  <a:gd name="T36" fmla="*/ 41 w 216"/>
                  <a:gd name="T37" fmla="*/ 562 h 644"/>
                  <a:gd name="T38" fmla="*/ 39 w 216"/>
                  <a:gd name="T39" fmla="*/ 564 h 644"/>
                  <a:gd name="T40" fmla="*/ 38 w 216"/>
                  <a:gd name="T41" fmla="*/ 560 h 644"/>
                  <a:gd name="T42" fmla="*/ 35 w 216"/>
                  <a:gd name="T43" fmla="*/ 556 h 644"/>
                  <a:gd name="T44" fmla="*/ 32 w 216"/>
                  <a:gd name="T45" fmla="*/ 548 h 644"/>
                  <a:gd name="T46" fmla="*/ 30 w 216"/>
                  <a:gd name="T47" fmla="*/ 538 h 644"/>
                  <a:gd name="T48" fmla="*/ 28 w 216"/>
                  <a:gd name="T49" fmla="*/ 527 h 644"/>
                  <a:gd name="T50" fmla="*/ 27 w 216"/>
                  <a:gd name="T51" fmla="*/ 514 h 644"/>
                  <a:gd name="T52" fmla="*/ 23 w 216"/>
                  <a:gd name="T53" fmla="*/ 474 h 644"/>
                  <a:gd name="T54" fmla="*/ 19 w 216"/>
                  <a:gd name="T55" fmla="*/ 426 h 644"/>
                  <a:gd name="T56" fmla="*/ 17 w 216"/>
                  <a:gd name="T57" fmla="*/ 382 h 644"/>
                  <a:gd name="T58" fmla="*/ 13 w 216"/>
                  <a:gd name="T59" fmla="*/ 332 h 644"/>
                  <a:gd name="T60" fmla="*/ 10 w 216"/>
                  <a:gd name="T61" fmla="*/ 274 h 644"/>
                  <a:gd name="T62" fmla="*/ 6 w 216"/>
                  <a:gd name="T63" fmla="*/ 227 h 644"/>
                  <a:gd name="T64" fmla="*/ 6 w 216"/>
                  <a:gd name="T65" fmla="*/ 122 h 644"/>
                  <a:gd name="T66" fmla="*/ 2 w 216"/>
                  <a:gd name="T67" fmla="*/ 52 h 644"/>
                  <a:gd name="T68" fmla="*/ 0 w 216"/>
                  <a:gd name="T69" fmla="*/ 22 h 644"/>
                  <a:gd name="T70" fmla="*/ 0 w 216"/>
                  <a:gd name="T71" fmla="*/ 0 h 644"/>
                  <a:gd name="T72" fmla="*/ 0 w 216"/>
                  <a:gd name="T73" fmla="*/ 0 h 644"/>
                  <a:gd name="T74" fmla="*/ 6 w 216"/>
                  <a:gd name="T75" fmla="*/ 2 h 644"/>
                  <a:gd name="T76" fmla="*/ 8 w 216"/>
                  <a:gd name="T77" fmla="*/ 4 h 644"/>
                  <a:gd name="T78" fmla="*/ 11 w 216"/>
                  <a:gd name="T79" fmla="*/ 6 h 644"/>
                  <a:gd name="T80" fmla="*/ 14 w 216"/>
                  <a:gd name="T81" fmla="*/ 12 h 644"/>
                  <a:gd name="T82" fmla="*/ 16 w 216"/>
                  <a:gd name="T83" fmla="*/ 18 h 644"/>
                  <a:gd name="T84" fmla="*/ 17 w 216"/>
                  <a:gd name="T85" fmla="*/ 26 h 644"/>
                  <a:gd name="T86" fmla="*/ 18 w 216"/>
                  <a:gd name="T87" fmla="*/ 36 h 64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6" h="644">
                    <a:moveTo>
                      <a:pt x="92" y="20"/>
                    </a:moveTo>
                    <a:lnTo>
                      <a:pt x="92" y="20"/>
                    </a:lnTo>
                    <a:lnTo>
                      <a:pt x="94" y="42"/>
                    </a:lnTo>
                    <a:lnTo>
                      <a:pt x="98" y="72"/>
                    </a:lnTo>
                    <a:lnTo>
                      <a:pt x="106" y="108"/>
                    </a:lnTo>
                    <a:lnTo>
                      <a:pt x="116" y="152"/>
                    </a:lnTo>
                    <a:lnTo>
                      <a:pt x="142" y="248"/>
                    </a:lnTo>
                    <a:lnTo>
                      <a:pt x="170" y="350"/>
                    </a:lnTo>
                    <a:lnTo>
                      <a:pt x="194" y="452"/>
                    </a:lnTo>
                    <a:lnTo>
                      <a:pt x="204" y="498"/>
                    </a:lnTo>
                    <a:lnTo>
                      <a:pt x="212" y="538"/>
                    </a:lnTo>
                    <a:lnTo>
                      <a:pt x="216" y="576"/>
                    </a:lnTo>
                    <a:lnTo>
                      <a:pt x="216" y="604"/>
                    </a:lnTo>
                    <a:lnTo>
                      <a:pt x="214" y="616"/>
                    </a:lnTo>
                    <a:lnTo>
                      <a:pt x="212" y="626"/>
                    </a:lnTo>
                    <a:lnTo>
                      <a:pt x="208" y="634"/>
                    </a:lnTo>
                    <a:lnTo>
                      <a:pt x="202" y="638"/>
                    </a:lnTo>
                    <a:lnTo>
                      <a:pt x="192" y="642"/>
                    </a:lnTo>
                    <a:lnTo>
                      <a:pt x="182" y="644"/>
                    </a:lnTo>
                    <a:lnTo>
                      <a:pt x="172" y="640"/>
                    </a:lnTo>
                    <a:lnTo>
                      <a:pt x="162" y="634"/>
                    </a:lnTo>
                    <a:lnTo>
                      <a:pt x="152" y="624"/>
                    </a:lnTo>
                    <a:lnTo>
                      <a:pt x="142" y="610"/>
                    </a:lnTo>
                    <a:lnTo>
                      <a:pt x="132" y="596"/>
                    </a:lnTo>
                    <a:lnTo>
                      <a:pt x="124" y="578"/>
                    </a:lnTo>
                    <a:lnTo>
                      <a:pt x="106" y="534"/>
                    </a:lnTo>
                    <a:lnTo>
                      <a:pt x="90" y="486"/>
                    </a:lnTo>
                    <a:lnTo>
                      <a:pt x="74" y="432"/>
                    </a:lnTo>
                    <a:lnTo>
                      <a:pt x="58" y="372"/>
                    </a:lnTo>
                    <a:lnTo>
                      <a:pt x="46" y="314"/>
                    </a:lnTo>
                    <a:lnTo>
                      <a:pt x="34" y="254"/>
                    </a:lnTo>
                    <a:lnTo>
                      <a:pt x="14" y="142"/>
                    </a:lnTo>
                    <a:lnTo>
                      <a:pt x="2" y="52"/>
                    </a:lnTo>
                    <a:lnTo>
                      <a:pt x="0" y="2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38" y="4"/>
                    </a:lnTo>
                    <a:lnTo>
                      <a:pt x="50" y="6"/>
                    </a:lnTo>
                    <a:lnTo>
                      <a:pt x="60" y="12"/>
                    </a:lnTo>
                    <a:lnTo>
                      <a:pt x="70" y="18"/>
                    </a:lnTo>
                    <a:lnTo>
                      <a:pt x="78" y="26"/>
                    </a:lnTo>
                    <a:lnTo>
                      <a:pt x="84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21" name="Freeform 112"/>
              <p:cNvSpPr>
                <a:spLocks/>
              </p:cNvSpPr>
              <p:nvPr userDrawn="1"/>
            </p:nvSpPr>
            <p:spPr bwMode="auto">
              <a:xfrm>
                <a:off x="8336" y="-327"/>
                <a:ext cx="240" cy="680"/>
              </a:xfrm>
              <a:custGeom>
                <a:avLst/>
                <a:gdLst>
                  <a:gd name="T0" fmla="*/ 28 w 252"/>
                  <a:gd name="T1" fmla="*/ 2 h 676"/>
                  <a:gd name="T2" fmla="*/ 28 w 252"/>
                  <a:gd name="T3" fmla="*/ 2 h 676"/>
                  <a:gd name="T4" fmla="*/ 30 w 252"/>
                  <a:gd name="T5" fmla="*/ 30 h 676"/>
                  <a:gd name="T6" fmla="*/ 34 w 252"/>
                  <a:gd name="T7" fmla="*/ 66 h 676"/>
                  <a:gd name="T8" fmla="*/ 40 w 252"/>
                  <a:gd name="T9" fmla="*/ 124 h 676"/>
                  <a:gd name="T10" fmla="*/ 47 w 252"/>
                  <a:gd name="T11" fmla="*/ 170 h 676"/>
                  <a:gd name="T12" fmla="*/ 62 w 252"/>
                  <a:gd name="T13" fmla="*/ 278 h 676"/>
                  <a:gd name="T14" fmla="*/ 70 w 252"/>
                  <a:gd name="T15" fmla="*/ 338 h 676"/>
                  <a:gd name="T16" fmla="*/ 78 w 252"/>
                  <a:gd name="T17" fmla="*/ 390 h 676"/>
                  <a:gd name="T18" fmla="*/ 84 w 252"/>
                  <a:gd name="T19" fmla="*/ 451 h 676"/>
                  <a:gd name="T20" fmla="*/ 90 w 252"/>
                  <a:gd name="T21" fmla="*/ 512 h 676"/>
                  <a:gd name="T22" fmla="*/ 93 w 252"/>
                  <a:gd name="T23" fmla="*/ 560 h 676"/>
                  <a:gd name="T24" fmla="*/ 95 w 252"/>
                  <a:gd name="T25" fmla="*/ 584 h 676"/>
                  <a:gd name="T26" fmla="*/ 95 w 252"/>
                  <a:gd name="T27" fmla="*/ 610 h 676"/>
                  <a:gd name="T28" fmla="*/ 95 w 252"/>
                  <a:gd name="T29" fmla="*/ 640 h 676"/>
                  <a:gd name="T30" fmla="*/ 95 w 252"/>
                  <a:gd name="T31" fmla="*/ 666 h 676"/>
                  <a:gd name="T32" fmla="*/ 92 w 252"/>
                  <a:gd name="T33" fmla="*/ 686 h 676"/>
                  <a:gd name="T34" fmla="*/ 90 w 252"/>
                  <a:gd name="T35" fmla="*/ 704 h 676"/>
                  <a:gd name="T36" fmla="*/ 87 w 252"/>
                  <a:gd name="T37" fmla="*/ 718 h 676"/>
                  <a:gd name="T38" fmla="*/ 84 w 252"/>
                  <a:gd name="T39" fmla="*/ 734 h 676"/>
                  <a:gd name="T40" fmla="*/ 78 w 252"/>
                  <a:gd name="T41" fmla="*/ 746 h 676"/>
                  <a:gd name="T42" fmla="*/ 73 w 252"/>
                  <a:gd name="T43" fmla="*/ 756 h 676"/>
                  <a:gd name="T44" fmla="*/ 73 w 252"/>
                  <a:gd name="T45" fmla="*/ 756 h 676"/>
                  <a:gd name="T46" fmla="*/ 67 w 252"/>
                  <a:gd name="T47" fmla="*/ 744 h 676"/>
                  <a:gd name="T48" fmla="*/ 63 w 252"/>
                  <a:gd name="T49" fmla="*/ 728 h 676"/>
                  <a:gd name="T50" fmla="*/ 58 w 252"/>
                  <a:gd name="T51" fmla="*/ 708 h 676"/>
                  <a:gd name="T52" fmla="*/ 53 w 252"/>
                  <a:gd name="T53" fmla="*/ 688 h 676"/>
                  <a:gd name="T54" fmla="*/ 50 w 252"/>
                  <a:gd name="T55" fmla="*/ 664 h 676"/>
                  <a:gd name="T56" fmla="*/ 47 w 252"/>
                  <a:gd name="T57" fmla="*/ 632 h 676"/>
                  <a:gd name="T58" fmla="*/ 42 w 252"/>
                  <a:gd name="T59" fmla="*/ 570 h 676"/>
                  <a:gd name="T60" fmla="*/ 36 w 252"/>
                  <a:gd name="T61" fmla="*/ 516 h 676"/>
                  <a:gd name="T62" fmla="*/ 30 w 252"/>
                  <a:gd name="T63" fmla="*/ 454 h 676"/>
                  <a:gd name="T64" fmla="*/ 27 w 252"/>
                  <a:gd name="T65" fmla="*/ 396 h 676"/>
                  <a:gd name="T66" fmla="*/ 22 w 252"/>
                  <a:gd name="T67" fmla="*/ 354 h 676"/>
                  <a:gd name="T68" fmla="*/ 22 w 252"/>
                  <a:gd name="T69" fmla="*/ 354 h 676"/>
                  <a:gd name="T70" fmla="*/ 18 w 252"/>
                  <a:gd name="T71" fmla="*/ 324 h 676"/>
                  <a:gd name="T72" fmla="*/ 10 w 252"/>
                  <a:gd name="T73" fmla="*/ 258 h 676"/>
                  <a:gd name="T74" fmla="*/ 10 w 252"/>
                  <a:gd name="T75" fmla="*/ 198 h 676"/>
                  <a:gd name="T76" fmla="*/ 10 w 252"/>
                  <a:gd name="T77" fmla="*/ 168 h 676"/>
                  <a:gd name="T78" fmla="*/ 4 w 252"/>
                  <a:gd name="T79" fmla="*/ 138 h 676"/>
                  <a:gd name="T80" fmla="*/ 0 w 252"/>
                  <a:gd name="T81" fmla="*/ 110 h 676"/>
                  <a:gd name="T82" fmla="*/ 0 w 252"/>
                  <a:gd name="T83" fmla="*/ 64 h 676"/>
                  <a:gd name="T84" fmla="*/ 2 w 252"/>
                  <a:gd name="T85" fmla="*/ 40 h 676"/>
                  <a:gd name="T86" fmla="*/ 4 w 252"/>
                  <a:gd name="T87" fmla="*/ 30 h 676"/>
                  <a:gd name="T88" fmla="*/ 8 w 252"/>
                  <a:gd name="T89" fmla="*/ 22 h 676"/>
                  <a:gd name="T90" fmla="*/ 10 w 252"/>
                  <a:gd name="T91" fmla="*/ 14 h 676"/>
                  <a:gd name="T92" fmla="*/ 10 w 252"/>
                  <a:gd name="T93" fmla="*/ 8 h 676"/>
                  <a:gd name="T94" fmla="*/ 10 w 252"/>
                  <a:gd name="T95" fmla="*/ 4 h 676"/>
                  <a:gd name="T96" fmla="*/ 10 w 252"/>
                  <a:gd name="T97" fmla="*/ 2 h 676"/>
                  <a:gd name="T98" fmla="*/ 15 w 252"/>
                  <a:gd name="T99" fmla="*/ 0 h 676"/>
                  <a:gd name="T100" fmla="*/ 20 w 252"/>
                  <a:gd name="T101" fmla="*/ 2 h 676"/>
                  <a:gd name="T102" fmla="*/ 24 w 252"/>
                  <a:gd name="T103" fmla="*/ 4 h 676"/>
                  <a:gd name="T104" fmla="*/ 28 w 252"/>
                  <a:gd name="T105" fmla="*/ 10 h 676"/>
                  <a:gd name="T106" fmla="*/ 28 w 252"/>
                  <a:gd name="T107" fmla="*/ 2 h 67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52" h="676">
                    <a:moveTo>
                      <a:pt x="74" y="2"/>
                    </a:moveTo>
                    <a:lnTo>
                      <a:pt x="74" y="2"/>
                    </a:lnTo>
                    <a:lnTo>
                      <a:pt x="80" y="30"/>
                    </a:lnTo>
                    <a:lnTo>
                      <a:pt x="90" y="66"/>
                    </a:lnTo>
                    <a:lnTo>
                      <a:pt x="106" y="104"/>
                    </a:lnTo>
                    <a:lnTo>
                      <a:pt x="124" y="150"/>
                    </a:lnTo>
                    <a:lnTo>
                      <a:pt x="164" y="246"/>
                    </a:lnTo>
                    <a:lnTo>
                      <a:pt x="186" y="298"/>
                    </a:lnTo>
                    <a:lnTo>
                      <a:pt x="206" y="350"/>
                    </a:lnTo>
                    <a:lnTo>
                      <a:pt x="222" y="402"/>
                    </a:lnTo>
                    <a:lnTo>
                      <a:pt x="238" y="452"/>
                    </a:lnTo>
                    <a:lnTo>
                      <a:pt x="248" y="500"/>
                    </a:lnTo>
                    <a:lnTo>
                      <a:pt x="250" y="524"/>
                    </a:lnTo>
                    <a:lnTo>
                      <a:pt x="252" y="546"/>
                    </a:lnTo>
                    <a:lnTo>
                      <a:pt x="252" y="568"/>
                    </a:lnTo>
                    <a:lnTo>
                      <a:pt x="250" y="588"/>
                    </a:lnTo>
                    <a:lnTo>
                      <a:pt x="246" y="606"/>
                    </a:lnTo>
                    <a:lnTo>
                      <a:pt x="240" y="624"/>
                    </a:lnTo>
                    <a:lnTo>
                      <a:pt x="232" y="638"/>
                    </a:lnTo>
                    <a:lnTo>
                      <a:pt x="222" y="654"/>
                    </a:lnTo>
                    <a:lnTo>
                      <a:pt x="208" y="666"/>
                    </a:lnTo>
                    <a:lnTo>
                      <a:pt x="194" y="676"/>
                    </a:lnTo>
                    <a:lnTo>
                      <a:pt x="178" y="664"/>
                    </a:lnTo>
                    <a:lnTo>
                      <a:pt x="166" y="648"/>
                    </a:lnTo>
                    <a:lnTo>
                      <a:pt x="154" y="628"/>
                    </a:lnTo>
                    <a:lnTo>
                      <a:pt x="142" y="608"/>
                    </a:lnTo>
                    <a:lnTo>
                      <a:pt x="132" y="586"/>
                    </a:lnTo>
                    <a:lnTo>
                      <a:pt x="124" y="562"/>
                    </a:lnTo>
                    <a:lnTo>
                      <a:pt x="108" y="510"/>
                    </a:lnTo>
                    <a:lnTo>
                      <a:pt x="96" y="456"/>
                    </a:lnTo>
                    <a:lnTo>
                      <a:pt x="82" y="404"/>
                    </a:lnTo>
                    <a:lnTo>
                      <a:pt x="70" y="356"/>
                    </a:lnTo>
                    <a:lnTo>
                      <a:pt x="56" y="314"/>
                    </a:lnTo>
                    <a:lnTo>
                      <a:pt x="46" y="284"/>
                    </a:lnTo>
                    <a:lnTo>
                      <a:pt x="30" y="236"/>
                    </a:lnTo>
                    <a:lnTo>
                      <a:pt x="16" y="178"/>
                    </a:lnTo>
                    <a:lnTo>
                      <a:pt x="10" y="148"/>
                    </a:lnTo>
                    <a:lnTo>
                      <a:pt x="4" y="118"/>
                    </a:lnTo>
                    <a:lnTo>
                      <a:pt x="0" y="90"/>
                    </a:lnTo>
                    <a:lnTo>
                      <a:pt x="0" y="64"/>
                    </a:lnTo>
                    <a:lnTo>
                      <a:pt x="2" y="40"/>
                    </a:lnTo>
                    <a:lnTo>
                      <a:pt x="4" y="30"/>
                    </a:lnTo>
                    <a:lnTo>
                      <a:pt x="8" y="22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0" y="2"/>
                    </a:lnTo>
                    <a:lnTo>
                      <a:pt x="62" y="4"/>
                    </a:lnTo>
                    <a:lnTo>
                      <a:pt x="74" y="10"/>
                    </a:lnTo>
                    <a:lnTo>
                      <a:pt x="7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22" name="Freeform 113"/>
              <p:cNvSpPr>
                <a:spLocks/>
              </p:cNvSpPr>
              <p:nvPr userDrawn="1"/>
            </p:nvSpPr>
            <p:spPr bwMode="auto">
              <a:xfrm>
                <a:off x="8336" y="-327"/>
                <a:ext cx="240" cy="680"/>
              </a:xfrm>
              <a:custGeom>
                <a:avLst/>
                <a:gdLst>
                  <a:gd name="T0" fmla="*/ 28 w 252"/>
                  <a:gd name="T1" fmla="*/ 2 h 676"/>
                  <a:gd name="T2" fmla="*/ 28 w 252"/>
                  <a:gd name="T3" fmla="*/ 2 h 676"/>
                  <a:gd name="T4" fmla="*/ 30 w 252"/>
                  <a:gd name="T5" fmla="*/ 30 h 676"/>
                  <a:gd name="T6" fmla="*/ 34 w 252"/>
                  <a:gd name="T7" fmla="*/ 66 h 676"/>
                  <a:gd name="T8" fmla="*/ 40 w 252"/>
                  <a:gd name="T9" fmla="*/ 124 h 676"/>
                  <a:gd name="T10" fmla="*/ 47 w 252"/>
                  <a:gd name="T11" fmla="*/ 170 h 676"/>
                  <a:gd name="T12" fmla="*/ 62 w 252"/>
                  <a:gd name="T13" fmla="*/ 278 h 676"/>
                  <a:gd name="T14" fmla="*/ 70 w 252"/>
                  <a:gd name="T15" fmla="*/ 338 h 676"/>
                  <a:gd name="T16" fmla="*/ 78 w 252"/>
                  <a:gd name="T17" fmla="*/ 390 h 676"/>
                  <a:gd name="T18" fmla="*/ 84 w 252"/>
                  <a:gd name="T19" fmla="*/ 451 h 676"/>
                  <a:gd name="T20" fmla="*/ 90 w 252"/>
                  <a:gd name="T21" fmla="*/ 512 h 676"/>
                  <a:gd name="T22" fmla="*/ 93 w 252"/>
                  <a:gd name="T23" fmla="*/ 560 h 676"/>
                  <a:gd name="T24" fmla="*/ 95 w 252"/>
                  <a:gd name="T25" fmla="*/ 584 h 676"/>
                  <a:gd name="T26" fmla="*/ 95 w 252"/>
                  <a:gd name="T27" fmla="*/ 610 h 676"/>
                  <a:gd name="T28" fmla="*/ 95 w 252"/>
                  <a:gd name="T29" fmla="*/ 640 h 676"/>
                  <a:gd name="T30" fmla="*/ 95 w 252"/>
                  <a:gd name="T31" fmla="*/ 666 h 676"/>
                  <a:gd name="T32" fmla="*/ 92 w 252"/>
                  <a:gd name="T33" fmla="*/ 686 h 676"/>
                  <a:gd name="T34" fmla="*/ 90 w 252"/>
                  <a:gd name="T35" fmla="*/ 704 h 676"/>
                  <a:gd name="T36" fmla="*/ 87 w 252"/>
                  <a:gd name="T37" fmla="*/ 718 h 676"/>
                  <a:gd name="T38" fmla="*/ 84 w 252"/>
                  <a:gd name="T39" fmla="*/ 734 h 676"/>
                  <a:gd name="T40" fmla="*/ 78 w 252"/>
                  <a:gd name="T41" fmla="*/ 746 h 676"/>
                  <a:gd name="T42" fmla="*/ 73 w 252"/>
                  <a:gd name="T43" fmla="*/ 756 h 676"/>
                  <a:gd name="T44" fmla="*/ 73 w 252"/>
                  <a:gd name="T45" fmla="*/ 756 h 676"/>
                  <a:gd name="T46" fmla="*/ 67 w 252"/>
                  <a:gd name="T47" fmla="*/ 744 h 676"/>
                  <a:gd name="T48" fmla="*/ 63 w 252"/>
                  <a:gd name="T49" fmla="*/ 728 h 676"/>
                  <a:gd name="T50" fmla="*/ 58 w 252"/>
                  <a:gd name="T51" fmla="*/ 708 h 676"/>
                  <a:gd name="T52" fmla="*/ 53 w 252"/>
                  <a:gd name="T53" fmla="*/ 688 h 676"/>
                  <a:gd name="T54" fmla="*/ 50 w 252"/>
                  <a:gd name="T55" fmla="*/ 664 h 676"/>
                  <a:gd name="T56" fmla="*/ 47 w 252"/>
                  <a:gd name="T57" fmla="*/ 632 h 676"/>
                  <a:gd name="T58" fmla="*/ 42 w 252"/>
                  <a:gd name="T59" fmla="*/ 570 h 676"/>
                  <a:gd name="T60" fmla="*/ 36 w 252"/>
                  <a:gd name="T61" fmla="*/ 516 h 676"/>
                  <a:gd name="T62" fmla="*/ 30 w 252"/>
                  <a:gd name="T63" fmla="*/ 454 h 676"/>
                  <a:gd name="T64" fmla="*/ 27 w 252"/>
                  <a:gd name="T65" fmla="*/ 396 h 676"/>
                  <a:gd name="T66" fmla="*/ 22 w 252"/>
                  <a:gd name="T67" fmla="*/ 354 h 676"/>
                  <a:gd name="T68" fmla="*/ 22 w 252"/>
                  <a:gd name="T69" fmla="*/ 354 h 676"/>
                  <a:gd name="T70" fmla="*/ 18 w 252"/>
                  <a:gd name="T71" fmla="*/ 324 h 676"/>
                  <a:gd name="T72" fmla="*/ 10 w 252"/>
                  <a:gd name="T73" fmla="*/ 258 h 676"/>
                  <a:gd name="T74" fmla="*/ 10 w 252"/>
                  <a:gd name="T75" fmla="*/ 198 h 676"/>
                  <a:gd name="T76" fmla="*/ 10 w 252"/>
                  <a:gd name="T77" fmla="*/ 168 h 676"/>
                  <a:gd name="T78" fmla="*/ 4 w 252"/>
                  <a:gd name="T79" fmla="*/ 138 h 676"/>
                  <a:gd name="T80" fmla="*/ 0 w 252"/>
                  <a:gd name="T81" fmla="*/ 110 h 676"/>
                  <a:gd name="T82" fmla="*/ 0 w 252"/>
                  <a:gd name="T83" fmla="*/ 64 h 676"/>
                  <a:gd name="T84" fmla="*/ 2 w 252"/>
                  <a:gd name="T85" fmla="*/ 40 h 676"/>
                  <a:gd name="T86" fmla="*/ 4 w 252"/>
                  <a:gd name="T87" fmla="*/ 30 h 676"/>
                  <a:gd name="T88" fmla="*/ 8 w 252"/>
                  <a:gd name="T89" fmla="*/ 22 h 676"/>
                  <a:gd name="T90" fmla="*/ 10 w 252"/>
                  <a:gd name="T91" fmla="*/ 14 h 676"/>
                  <a:gd name="T92" fmla="*/ 10 w 252"/>
                  <a:gd name="T93" fmla="*/ 8 h 676"/>
                  <a:gd name="T94" fmla="*/ 10 w 252"/>
                  <a:gd name="T95" fmla="*/ 4 h 676"/>
                  <a:gd name="T96" fmla="*/ 10 w 252"/>
                  <a:gd name="T97" fmla="*/ 2 h 676"/>
                  <a:gd name="T98" fmla="*/ 15 w 252"/>
                  <a:gd name="T99" fmla="*/ 0 h 676"/>
                  <a:gd name="T100" fmla="*/ 20 w 252"/>
                  <a:gd name="T101" fmla="*/ 2 h 676"/>
                  <a:gd name="T102" fmla="*/ 24 w 252"/>
                  <a:gd name="T103" fmla="*/ 4 h 676"/>
                  <a:gd name="T104" fmla="*/ 28 w 252"/>
                  <a:gd name="T105" fmla="*/ 10 h 67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52" h="676">
                    <a:moveTo>
                      <a:pt x="74" y="2"/>
                    </a:moveTo>
                    <a:lnTo>
                      <a:pt x="74" y="2"/>
                    </a:lnTo>
                    <a:lnTo>
                      <a:pt x="80" y="30"/>
                    </a:lnTo>
                    <a:lnTo>
                      <a:pt x="90" y="66"/>
                    </a:lnTo>
                    <a:lnTo>
                      <a:pt x="106" y="104"/>
                    </a:lnTo>
                    <a:lnTo>
                      <a:pt x="124" y="150"/>
                    </a:lnTo>
                    <a:lnTo>
                      <a:pt x="164" y="246"/>
                    </a:lnTo>
                    <a:lnTo>
                      <a:pt x="186" y="298"/>
                    </a:lnTo>
                    <a:lnTo>
                      <a:pt x="206" y="350"/>
                    </a:lnTo>
                    <a:lnTo>
                      <a:pt x="222" y="402"/>
                    </a:lnTo>
                    <a:lnTo>
                      <a:pt x="238" y="452"/>
                    </a:lnTo>
                    <a:lnTo>
                      <a:pt x="248" y="500"/>
                    </a:lnTo>
                    <a:lnTo>
                      <a:pt x="250" y="524"/>
                    </a:lnTo>
                    <a:lnTo>
                      <a:pt x="252" y="546"/>
                    </a:lnTo>
                    <a:lnTo>
                      <a:pt x="252" y="568"/>
                    </a:lnTo>
                    <a:lnTo>
                      <a:pt x="250" y="588"/>
                    </a:lnTo>
                    <a:lnTo>
                      <a:pt x="246" y="606"/>
                    </a:lnTo>
                    <a:lnTo>
                      <a:pt x="240" y="624"/>
                    </a:lnTo>
                    <a:lnTo>
                      <a:pt x="232" y="638"/>
                    </a:lnTo>
                    <a:lnTo>
                      <a:pt x="222" y="654"/>
                    </a:lnTo>
                    <a:lnTo>
                      <a:pt x="208" y="666"/>
                    </a:lnTo>
                    <a:lnTo>
                      <a:pt x="194" y="676"/>
                    </a:lnTo>
                    <a:lnTo>
                      <a:pt x="178" y="664"/>
                    </a:lnTo>
                    <a:lnTo>
                      <a:pt x="166" y="648"/>
                    </a:lnTo>
                    <a:lnTo>
                      <a:pt x="154" y="628"/>
                    </a:lnTo>
                    <a:lnTo>
                      <a:pt x="142" y="608"/>
                    </a:lnTo>
                    <a:lnTo>
                      <a:pt x="132" y="586"/>
                    </a:lnTo>
                    <a:lnTo>
                      <a:pt x="124" y="562"/>
                    </a:lnTo>
                    <a:lnTo>
                      <a:pt x="108" y="510"/>
                    </a:lnTo>
                    <a:lnTo>
                      <a:pt x="96" y="456"/>
                    </a:lnTo>
                    <a:lnTo>
                      <a:pt x="82" y="404"/>
                    </a:lnTo>
                    <a:lnTo>
                      <a:pt x="70" y="356"/>
                    </a:lnTo>
                    <a:lnTo>
                      <a:pt x="56" y="314"/>
                    </a:lnTo>
                    <a:lnTo>
                      <a:pt x="46" y="284"/>
                    </a:lnTo>
                    <a:lnTo>
                      <a:pt x="30" y="236"/>
                    </a:lnTo>
                    <a:lnTo>
                      <a:pt x="16" y="178"/>
                    </a:lnTo>
                    <a:lnTo>
                      <a:pt x="10" y="148"/>
                    </a:lnTo>
                    <a:lnTo>
                      <a:pt x="4" y="118"/>
                    </a:lnTo>
                    <a:lnTo>
                      <a:pt x="0" y="90"/>
                    </a:lnTo>
                    <a:lnTo>
                      <a:pt x="0" y="64"/>
                    </a:lnTo>
                    <a:lnTo>
                      <a:pt x="2" y="40"/>
                    </a:lnTo>
                    <a:lnTo>
                      <a:pt x="4" y="30"/>
                    </a:lnTo>
                    <a:lnTo>
                      <a:pt x="8" y="22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0" y="2"/>
                    </a:lnTo>
                    <a:lnTo>
                      <a:pt x="62" y="4"/>
                    </a:lnTo>
                    <a:lnTo>
                      <a:pt x="74" y="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23" name="Freeform 114"/>
              <p:cNvSpPr>
                <a:spLocks/>
              </p:cNvSpPr>
              <p:nvPr userDrawn="1"/>
            </p:nvSpPr>
            <p:spPr bwMode="auto">
              <a:xfrm>
                <a:off x="7996" y="-167"/>
                <a:ext cx="200" cy="720"/>
              </a:xfrm>
              <a:custGeom>
                <a:avLst/>
                <a:gdLst>
                  <a:gd name="T0" fmla="*/ 34 w 208"/>
                  <a:gd name="T1" fmla="*/ 70 h 720"/>
                  <a:gd name="T2" fmla="*/ 34 w 208"/>
                  <a:gd name="T3" fmla="*/ 70 h 720"/>
                  <a:gd name="T4" fmla="*/ 35 w 208"/>
                  <a:gd name="T5" fmla="*/ 114 h 720"/>
                  <a:gd name="T6" fmla="*/ 37 w 208"/>
                  <a:gd name="T7" fmla="*/ 158 h 720"/>
                  <a:gd name="T8" fmla="*/ 39 w 208"/>
                  <a:gd name="T9" fmla="*/ 202 h 720"/>
                  <a:gd name="T10" fmla="*/ 43 w 208"/>
                  <a:gd name="T11" fmla="*/ 242 h 720"/>
                  <a:gd name="T12" fmla="*/ 53 w 208"/>
                  <a:gd name="T13" fmla="*/ 326 h 720"/>
                  <a:gd name="T14" fmla="*/ 63 w 208"/>
                  <a:gd name="T15" fmla="*/ 410 h 720"/>
                  <a:gd name="T16" fmla="*/ 63 w 208"/>
                  <a:gd name="T17" fmla="*/ 410 h 720"/>
                  <a:gd name="T18" fmla="*/ 68 w 208"/>
                  <a:gd name="T19" fmla="*/ 440 h 720"/>
                  <a:gd name="T20" fmla="*/ 74 w 208"/>
                  <a:gd name="T21" fmla="*/ 480 h 720"/>
                  <a:gd name="T22" fmla="*/ 83 w 208"/>
                  <a:gd name="T23" fmla="*/ 530 h 720"/>
                  <a:gd name="T24" fmla="*/ 89 w 208"/>
                  <a:gd name="T25" fmla="*/ 582 h 720"/>
                  <a:gd name="T26" fmla="*/ 93 w 208"/>
                  <a:gd name="T27" fmla="*/ 608 h 720"/>
                  <a:gd name="T28" fmla="*/ 94 w 208"/>
                  <a:gd name="T29" fmla="*/ 632 h 720"/>
                  <a:gd name="T30" fmla="*/ 95 w 208"/>
                  <a:gd name="T31" fmla="*/ 654 h 720"/>
                  <a:gd name="T32" fmla="*/ 95 w 208"/>
                  <a:gd name="T33" fmla="*/ 674 h 720"/>
                  <a:gd name="T34" fmla="*/ 93 w 208"/>
                  <a:gd name="T35" fmla="*/ 692 h 720"/>
                  <a:gd name="T36" fmla="*/ 91 w 208"/>
                  <a:gd name="T37" fmla="*/ 698 h 720"/>
                  <a:gd name="T38" fmla="*/ 89 w 208"/>
                  <a:gd name="T39" fmla="*/ 706 h 720"/>
                  <a:gd name="T40" fmla="*/ 87 w 208"/>
                  <a:gd name="T41" fmla="*/ 710 h 720"/>
                  <a:gd name="T42" fmla="*/ 84 w 208"/>
                  <a:gd name="T43" fmla="*/ 714 h 720"/>
                  <a:gd name="T44" fmla="*/ 82 w 208"/>
                  <a:gd name="T45" fmla="*/ 718 h 720"/>
                  <a:gd name="T46" fmla="*/ 77 w 208"/>
                  <a:gd name="T47" fmla="*/ 720 h 720"/>
                  <a:gd name="T48" fmla="*/ 77 w 208"/>
                  <a:gd name="T49" fmla="*/ 720 h 720"/>
                  <a:gd name="T50" fmla="*/ 65 w 208"/>
                  <a:gd name="T51" fmla="*/ 682 h 720"/>
                  <a:gd name="T52" fmla="*/ 57 w 208"/>
                  <a:gd name="T53" fmla="*/ 642 h 720"/>
                  <a:gd name="T54" fmla="*/ 46 w 208"/>
                  <a:gd name="T55" fmla="*/ 602 h 720"/>
                  <a:gd name="T56" fmla="*/ 37 w 208"/>
                  <a:gd name="T57" fmla="*/ 560 h 720"/>
                  <a:gd name="T58" fmla="*/ 32 w 208"/>
                  <a:gd name="T59" fmla="*/ 516 h 720"/>
                  <a:gd name="T60" fmla="*/ 25 w 208"/>
                  <a:gd name="T61" fmla="*/ 470 h 720"/>
                  <a:gd name="T62" fmla="*/ 19 w 208"/>
                  <a:gd name="T63" fmla="*/ 424 h 720"/>
                  <a:gd name="T64" fmla="*/ 13 w 208"/>
                  <a:gd name="T65" fmla="*/ 378 h 720"/>
                  <a:gd name="T66" fmla="*/ 13 w 208"/>
                  <a:gd name="T67" fmla="*/ 332 h 720"/>
                  <a:gd name="T68" fmla="*/ 13 w 208"/>
                  <a:gd name="T69" fmla="*/ 284 h 720"/>
                  <a:gd name="T70" fmla="*/ 10 w 208"/>
                  <a:gd name="T71" fmla="*/ 236 h 720"/>
                  <a:gd name="T72" fmla="*/ 4 w 208"/>
                  <a:gd name="T73" fmla="*/ 190 h 720"/>
                  <a:gd name="T74" fmla="*/ 0 w 208"/>
                  <a:gd name="T75" fmla="*/ 96 h 720"/>
                  <a:gd name="T76" fmla="*/ 0 w 208"/>
                  <a:gd name="T77" fmla="*/ 4 h 720"/>
                  <a:gd name="T78" fmla="*/ 0 w 208"/>
                  <a:gd name="T79" fmla="*/ 4 h 720"/>
                  <a:gd name="T80" fmla="*/ 13 w 208"/>
                  <a:gd name="T81" fmla="*/ 0 h 720"/>
                  <a:gd name="T82" fmla="*/ 13 w 208"/>
                  <a:gd name="T83" fmla="*/ 0 h 720"/>
                  <a:gd name="T84" fmla="*/ 22 w 208"/>
                  <a:gd name="T85" fmla="*/ 4 h 720"/>
                  <a:gd name="T86" fmla="*/ 28 w 208"/>
                  <a:gd name="T87" fmla="*/ 10 h 720"/>
                  <a:gd name="T88" fmla="*/ 33 w 208"/>
                  <a:gd name="T89" fmla="*/ 20 h 720"/>
                  <a:gd name="T90" fmla="*/ 36 w 208"/>
                  <a:gd name="T91" fmla="*/ 32 h 720"/>
                  <a:gd name="T92" fmla="*/ 38 w 208"/>
                  <a:gd name="T93" fmla="*/ 46 h 720"/>
                  <a:gd name="T94" fmla="*/ 39 w 208"/>
                  <a:gd name="T95" fmla="*/ 62 h 720"/>
                  <a:gd name="T96" fmla="*/ 34 w 208"/>
                  <a:gd name="T97" fmla="*/ 70 h 72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08" h="720">
                    <a:moveTo>
                      <a:pt x="72" y="70"/>
                    </a:moveTo>
                    <a:lnTo>
                      <a:pt x="72" y="70"/>
                    </a:lnTo>
                    <a:lnTo>
                      <a:pt x="74" y="114"/>
                    </a:lnTo>
                    <a:lnTo>
                      <a:pt x="80" y="158"/>
                    </a:lnTo>
                    <a:lnTo>
                      <a:pt x="86" y="202"/>
                    </a:lnTo>
                    <a:lnTo>
                      <a:pt x="94" y="242"/>
                    </a:lnTo>
                    <a:lnTo>
                      <a:pt x="114" y="326"/>
                    </a:lnTo>
                    <a:lnTo>
                      <a:pt x="138" y="410"/>
                    </a:lnTo>
                    <a:lnTo>
                      <a:pt x="148" y="440"/>
                    </a:lnTo>
                    <a:lnTo>
                      <a:pt x="162" y="480"/>
                    </a:lnTo>
                    <a:lnTo>
                      <a:pt x="180" y="530"/>
                    </a:lnTo>
                    <a:lnTo>
                      <a:pt x="196" y="582"/>
                    </a:lnTo>
                    <a:lnTo>
                      <a:pt x="202" y="608"/>
                    </a:lnTo>
                    <a:lnTo>
                      <a:pt x="206" y="632"/>
                    </a:lnTo>
                    <a:lnTo>
                      <a:pt x="208" y="654"/>
                    </a:lnTo>
                    <a:lnTo>
                      <a:pt x="208" y="674"/>
                    </a:lnTo>
                    <a:lnTo>
                      <a:pt x="204" y="692"/>
                    </a:lnTo>
                    <a:lnTo>
                      <a:pt x="200" y="698"/>
                    </a:lnTo>
                    <a:lnTo>
                      <a:pt x="196" y="706"/>
                    </a:lnTo>
                    <a:lnTo>
                      <a:pt x="190" y="710"/>
                    </a:lnTo>
                    <a:lnTo>
                      <a:pt x="184" y="714"/>
                    </a:lnTo>
                    <a:lnTo>
                      <a:pt x="178" y="718"/>
                    </a:lnTo>
                    <a:lnTo>
                      <a:pt x="168" y="720"/>
                    </a:lnTo>
                    <a:lnTo>
                      <a:pt x="144" y="682"/>
                    </a:lnTo>
                    <a:lnTo>
                      <a:pt x="122" y="642"/>
                    </a:lnTo>
                    <a:lnTo>
                      <a:pt x="100" y="602"/>
                    </a:lnTo>
                    <a:lnTo>
                      <a:pt x="82" y="560"/>
                    </a:lnTo>
                    <a:lnTo>
                      <a:pt x="66" y="516"/>
                    </a:lnTo>
                    <a:lnTo>
                      <a:pt x="52" y="470"/>
                    </a:lnTo>
                    <a:lnTo>
                      <a:pt x="40" y="424"/>
                    </a:lnTo>
                    <a:lnTo>
                      <a:pt x="30" y="378"/>
                    </a:lnTo>
                    <a:lnTo>
                      <a:pt x="22" y="332"/>
                    </a:lnTo>
                    <a:lnTo>
                      <a:pt x="14" y="284"/>
                    </a:lnTo>
                    <a:lnTo>
                      <a:pt x="10" y="236"/>
                    </a:lnTo>
                    <a:lnTo>
                      <a:pt x="4" y="190"/>
                    </a:lnTo>
                    <a:lnTo>
                      <a:pt x="0" y="96"/>
                    </a:lnTo>
                    <a:lnTo>
                      <a:pt x="0" y="4"/>
                    </a:lnTo>
                    <a:lnTo>
                      <a:pt x="16" y="0"/>
                    </a:lnTo>
                    <a:lnTo>
                      <a:pt x="32" y="0"/>
                    </a:lnTo>
                    <a:lnTo>
                      <a:pt x="46" y="4"/>
                    </a:lnTo>
                    <a:lnTo>
                      <a:pt x="58" y="10"/>
                    </a:lnTo>
                    <a:lnTo>
                      <a:pt x="70" y="20"/>
                    </a:lnTo>
                    <a:lnTo>
                      <a:pt x="78" y="32"/>
                    </a:lnTo>
                    <a:lnTo>
                      <a:pt x="84" y="46"/>
                    </a:lnTo>
                    <a:lnTo>
                      <a:pt x="86" y="62"/>
                    </a:lnTo>
                    <a:lnTo>
                      <a:pt x="72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24" name="Freeform 115"/>
              <p:cNvSpPr>
                <a:spLocks/>
              </p:cNvSpPr>
              <p:nvPr userDrawn="1"/>
            </p:nvSpPr>
            <p:spPr bwMode="auto">
              <a:xfrm>
                <a:off x="7996" y="-167"/>
                <a:ext cx="200" cy="720"/>
              </a:xfrm>
              <a:custGeom>
                <a:avLst/>
                <a:gdLst>
                  <a:gd name="T0" fmla="*/ 34 w 208"/>
                  <a:gd name="T1" fmla="*/ 70 h 720"/>
                  <a:gd name="T2" fmla="*/ 34 w 208"/>
                  <a:gd name="T3" fmla="*/ 70 h 720"/>
                  <a:gd name="T4" fmla="*/ 35 w 208"/>
                  <a:gd name="T5" fmla="*/ 114 h 720"/>
                  <a:gd name="T6" fmla="*/ 37 w 208"/>
                  <a:gd name="T7" fmla="*/ 158 h 720"/>
                  <a:gd name="T8" fmla="*/ 39 w 208"/>
                  <a:gd name="T9" fmla="*/ 202 h 720"/>
                  <a:gd name="T10" fmla="*/ 43 w 208"/>
                  <a:gd name="T11" fmla="*/ 242 h 720"/>
                  <a:gd name="T12" fmla="*/ 53 w 208"/>
                  <a:gd name="T13" fmla="*/ 326 h 720"/>
                  <a:gd name="T14" fmla="*/ 63 w 208"/>
                  <a:gd name="T15" fmla="*/ 410 h 720"/>
                  <a:gd name="T16" fmla="*/ 63 w 208"/>
                  <a:gd name="T17" fmla="*/ 410 h 720"/>
                  <a:gd name="T18" fmla="*/ 68 w 208"/>
                  <a:gd name="T19" fmla="*/ 440 h 720"/>
                  <a:gd name="T20" fmla="*/ 74 w 208"/>
                  <a:gd name="T21" fmla="*/ 480 h 720"/>
                  <a:gd name="T22" fmla="*/ 83 w 208"/>
                  <a:gd name="T23" fmla="*/ 530 h 720"/>
                  <a:gd name="T24" fmla="*/ 89 w 208"/>
                  <a:gd name="T25" fmla="*/ 582 h 720"/>
                  <a:gd name="T26" fmla="*/ 93 w 208"/>
                  <a:gd name="T27" fmla="*/ 608 h 720"/>
                  <a:gd name="T28" fmla="*/ 94 w 208"/>
                  <a:gd name="T29" fmla="*/ 632 h 720"/>
                  <a:gd name="T30" fmla="*/ 95 w 208"/>
                  <a:gd name="T31" fmla="*/ 654 h 720"/>
                  <a:gd name="T32" fmla="*/ 95 w 208"/>
                  <a:gd name="T33" fmla="*/ 674 h 720"/>
                  <a:gd name="T34" fmla="*/ 93 w 208"/>
                  <a:gd name="T35" fmla="*/ 692 h 720"/>
                  <a:gd name="T36" fmla="*/ 91 w 208"/>
                  <a:gd name="T37" fmla="*/ 698 h 720"/>
                  <a:gd name="T38" fmla="*/ 89 w 208"/>
                  <a:gd name="T39" fmla="*/ 706 h 720"/>
                  <a:gd name="T40" fmla="*/ 87 w 208"/>
                  <a:gd name="T41" fmla="*/ 710 h 720"/>
                  <a:gd name="T42" fmla="*/ 84 w 208"/>
                  <a:gd name="T43" fmla="*/ 714 h 720"/>
                  <a:gd name="T44" fmla="*/ 82 w 208"/>
                  <a:gd name="T45" fmla="*/ 718 h 720"/>
                  <a:gd name="T46" fmla="*/ 77 w 208"/>
                  <a:gd name="T47" fmla="*/ 720 h 720"/>
                  <a:gd name="T48" fmla="*/ 77 w 208"/>
                  <a:gd name="T49" fmla="*/ 720 h 720"/>
                  <a:gd name="T50" fmla="*/ 65 w 208"/>
                  <a:gd name="T51" fmla="*/ 682 h 720"/>
                  <a:gd name="T52" fmla="*/ 57 w 208"/>
                  <a:gd name="T53" fmla="*/ 642 h 720"/>
                  <a:gd name="T54" fmla="*/ 46 w 208"/>
                  <a:gd name="T55" fmla="*/ 602 h 720"/>
                  <a:gd name="T56" fmla="*/ 37 w 208"/>
                  <a:gd name="T57" fmla="*/ 560 h 720"/>
                  <a:gd name="T58" fmla="*/ 32 w 208"/>
                  <a:gd name="T59" fmla="*/ 516 h 720"/>
                  <a:gd name="T60" fmla="*/ 25 w 208"/>
                  <a:gd name="T61" fmla="*/ 470 h 720"/>
                  <a:gd name="T62" fmla="*/ 19 w 208"/>
                  <a:gd name="T63" fmla="*/ 424 h 720"/>
                  <a:gd name="T64" fmla="*/ 13 w 208"/>
                  <a:gd name="T65" fmla="*/ 378 h 720"/>
                  <a:gd name="T66" fmla="*/ 13 w 208"/>
                  <a:gd name="T67" fmla="*/ 332 h 720"/>
                  <a:gd name="T68" fmla="*/ 13 w 208"/>
                  <a:gd name="T69" fmla="*/ 284 h 720"/>
                  <a:gd name="T70" fmla="*/ 10 w 208"/>
                  <a:gd name="T71" fmla="*/ 236 h 720"/>
                  <a:gd name="T72" fmla="*/ 4 w 208"/>
                  <a:gd name="T73" fmla="*/ 190 h 720"/>
                  <a:gd name="T74" fmla="*/ 0 w 208"/>
                  <a:gd name="T75" fmla="*/ 96 h 720"/>
                  <a:gd name="T76" fmla="*/ 0 w 208"/>
                  <a:gd name="T77" fmla="*/ 4 h 720"/>
                  <a:gd name="T78" fmla="*/ 0 w 208"/>
                  <a:gd name="T79" fmla="*/ 4 h 720"/>
                  <a:gd name="T80" fmla="*/ 13 w 208"/>
                  <a:gd name="T81" fmla="*/ 0 h 720"/>
                  <a:gd name="T82" fmla="*/ 13 w 208"/>
                  <a:gd name="T83" fmla="*/ 0 h 720"/>
                  <a:gd name="T84" fmla="*/ 22 w 208"/>
                  <a:gd name="T85" fmla="*/ 4 h 720"/>
                  <a:gd name="T86" fmla="*/ 28 w 208"/>
                  <a:gd name="T87" fmla="*/ 10 h 720"/>
                  <a:gd name="T88" fmla="*/ 33 w 208"/>
                  <a:gd name="T89" fmla="*/ 20 h 720"/>
                  <a:gd name="T90" fmla="*/ 36 w 208"/>
                  <a:gd name="T91" fmla="*/ 32 h 720"/>
                  <a:gd name="T92" fmla="*/ 38 w 208"/>
                  <a:gd name="T93" fmla="*/ 46 h 720"/>
                  <a:gd name="T94" fmla="*/ 39 w 208"/>
                  <a:gd name="T95" fmla="*/ 62 h 72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8" h="720">
                    <a:moveTo>
                      <a:pt x="72" y="70"/>
                    </a:moveTo>
                    <a:lnTo>
                      <a:pt x="72" y="70"/>
                    </a:lnTo>
                    <a:lnTo>
                      <a:pt x="74" y="114"/>
                    </a:lnTo>
                    <a:lnTo>
                      <a:pt x="80" y="158"/>
                    </a:lnTo>
                    <a:lnTo>
                      <a:pt x="86" y="202"/>
                    </a:lnTo>
                    <a:lnTo>
                      <a:pt x="94" y="242"/>
                    </a:lnTo>
                    <a:lnTo>
                      <a:pt x="114" y="326"/>
                    </a:lnTo>
                    <a:lnTo>
                      <a:pt x="138" y="410"/>
                    </a:lnTo>
                    <a:lnTo>
                      <a:pt x="148" y="440"/>
                    </a:lnTo>
                    <a:lnTo>
                      <a:pt x="162" y="480"/>
                    </a:lnTo>
                    <a:lnTo>
                      <a:pt x="180" y="530"/>
                    </a:lnTo>
                    <a:lnTo>
                      <a:pt x="196" y="582"/>
                    </a:lnTo>
                    <a:lnTo>
                      <a:pt x="202" y="608"/>
                    </a:lnTo>
                    <a:lnTo>
                      <a:pt x="206" y="632"/>
                    </a:lnTo>
                    <a:lnTo>
                      <a:pt x="208" y="654"/>
                    </a:lnTo>
                    <a:lnTo>
                      <a:pt x="208" y="674"/>
                    </a:lnTo>
                    <a:lnTo>
                      <a:pt x="204" y="692"/>
                    </a:lnTo>
                    <a:lnTo>
                      <a:pt x="200" y="698"/>
                    </a:lnTo>
                    <a:lnTo>
                      <a:pt x="196" y="706"/>
                    </a:lnTo>
                    <a:lnTo>
                      <a:pt x="190" y="710"/>
                    </a:lnTo>
                    <a:lnTo>
                      <a:pt x="184" y="714"/>
                    </a:lnTo>
                    <a:lnTo>
                      <a:pt x="178" y="718"/>
                    </a:lnTo>
                    <a:lnTo>
                      <a:pt x="168" y="720"/>
                    </a:lnTo>
                    <a:lnTo>
                      <a:pt x="144" y="682"/>
                    </a:lnTo>
                    <a:lnTo>
                      <a:pt x="122" y="642"/>
                    </a:lnTo>
                    <a:lnTo>
                      <a:pt x="100" y="602"/>
                    </a:lnTo>
                    <a:lnTo>
                      <a:pt x="82" y="560"/>
                    </a:lnTo>
                    <a:lnTo>
                      <a:pt x="66" y="516"/>
                    </a:lnTo>
                    <a:lnTo>
                      <a:pt x="52" y="470"/>
                    </a:lnTo>
                    <a:lnTo>
                      <a:pt x="40" y="424"/>
                    </a:lnTo>
                    <a:lnTo>
                      <a:pt x="30" y="378"/>
                    </a:lnTo>
                    <a:lnTo>
                      <a:pt x="22" y="332"/>
                    </a:lnTo>
                    <a:lnTo>
                      <a:pt x="14" y="284"/>
                    </a:lnTo>
                    <a:lnTo>
                      <a:pt x="10" y="236"/>
                    </a:lnTo>
                    <a:lnTo>
                      <a:pt x="4" y="190"/>
                    </a:lnTo>
                    <a:lnTo>
                      <a:pt x="0" y="96"/>
                    </a:lnTo>
                    <a:lnTo>
                      <a:pt x="0" y="4"/>
                    </a:lnTo>
                    <a:lnTo>
                      <a:pt x="16" y="0"/>
                    </a:lnTo>
                    <a:lnTo>
                      <a:pt x="32" y="0"/>
                    </a:lnTo>
                    <a:lnTo>
                      <a:pt x="46" y="4"/>
                    </a:lnTo>
                    <a:lnTo>
                      <a:pt x="58" y="10"/>
                    </a:lnTo>
                    <a:lnTo>
                      <a:pt x="70" y="20"/>
                    </a:lnTo>
                    <a:lnTo>
                      <a:pt x="78" y="32"/>
                    </a:lnTo>
                    <a:lnTo>
                      <a:pt x="84" y="46"/>
                    </a:lnTo>
                    <a:lnTo>
                      <a:pt x="86" y="6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25" name="Freeform 116"/>
              <p:cNvSpPr>
                <a:spLocks/>
              </p:cNvSpPr>
              <p:nvPr userDrawn="1"/>
            </p:nvSpPr>
            <p:spPr bwMode="auto">
              <a:xfrm>
                <a:off x="7596" y="-6"/>
                <a:ext cx="140" cy="700"/>
              </a:xfrm>
              <a:custGeom>
                <a:avLst/>
                <a:gdLst>
                  <a:gd name="T0" fmla="*/ 47 w 144"/>
                  <a:gd name="T1" fmla="*/ 44 h 700"/>
                  <a:gd name="T2" fmla="*/ 47 w 144"/>
                  <a:gd name="T3" fmla="*/ 44 h 700"/>
                  <a:gd name="T4" fmla="*/ 50 w 144"/>
                  <a:gd name="T5" fmla="*/ 134 h 700"/>
                  <a:gd name="T6" fmla="*/ 54 w 144"/>
                  <a:gd name="T7" fmla="*/ 224 h 700"/>
                  <a:gd name="T8" fmla="*/ 68 w 144"/>
                  <a:gd name="T9" fmla="*/ 402 h 700"/>
                  <a:gd name="T10" fmla="*/ 68 w 144"/>
                  <a:gd name="T11" fmla="*/ 402 h 700"/>
                  <a:gd name="T12" fmla="*/ 76 w 144"/>
                  <a:gd name="T13" fmla="*/ 472 h 700"/>
                  <a:gd name="T14" fmla="*/ 80 w 144"/>
                  <a:gd name="T15" fmla="*/ 524 h 700"/>
                  <a:gd name="T16" fmla="*/ 82 w 144"/>
                  <a:gd name="T17" fmla="*/ 576 h 700"/>
                  <a:gd name="T18" fmla="*/ 82 w 144"/>
                  <a:gd name="T19" fmla="*/ 604 h 700"/>
                  <a:gd name="T20" fmla="*/ 82 w 144"/>
                  <a:gd name="T21" fmla="*/ 628 h 700"/>
                  <a:gd name="T22" fmla="*/ 80 w 144"/>
                  <a:gd name="T23" fmla="*/ 650 h 700"/>
                  <a:gd name="T24" fmla="*/ 78 w 144"/>
                  <a:gd name="T25" fmla="*/ 668 h 700"/>
                  <a:gd name="T26" fmla="*/ 76 w 144"/>
                  <a:gd name="T27" fmla="*/ 684 h 700"/>
                  <a:gd name="T28" fmla="*/ 72 w 144"/>
                  <a:gd name="T29" fmla="*/ 690 h 700"/>
                  <a:gd name="T30" fmla="*/ 70 w 144"/>
                  <a:gd name="T31" fmla="*/ 694 h 700"/>
                  <a:gd name="T32" fmla="*/ 66 w 144"/>
                  <a:gd name="T33" fmla="*/ 698 h 700"/>
                  <a:gd name="T34" fmla="*/ 60 w 144"/>
                  <a:gd name="T35" fmla="*/ 700 h 700"/>
                  <a:gd name="T36" fmla="*/ 56 w 144"/>
                  <a:gd name="T37" fmla="*/ 700 h 700"/>
                  <a:gd name="T38" fmla="*/ 52 w 144"/>
                  <a:gd name="T39" fmla="*/ 700 h 700"/>
                  <a:gd name="T40" fmla="*/ 52 w 144"/>
                  <a:gd name="T41" fmla="*/ 700 h 700"/>
                  <a:gd name="T42" fmla="*/ 47 w 144"/>
                  <a:gd name="T43" fmla="*/ 696 h 700"/>
                  <a:gd name="T44" fmla="*/ 42 w 144"/>
                  <a:gd name="T45" fmla="*/ 688 h 700"/>
                  <a:gd name="T46" fmla="*/ 38 w 144"/>
                  <a:gd name="T47" fmla="*/ 678 h 700"/>
                  <a:gd name="T48" fmla="*/ 34 w 144"/>
                  <a:gd name="T49" fmla="*/ 666 h 700"/>
                  <a:gd name="T50" fmla="*/ 26 w 144"/>
                  <a:gd name="T51" fmla="*/ 650 h 700"/>
                  <a:gd name="T52" fmla="*/ 20 w 144"/>
                  <a:gd name="T53" fmla="*/ 634 h 700"/>
                  <a:gd name="T54" fmla="*/ 18 w 144"/>
                  <a:gd name="T55" fmla="*/ 592 h 700"/>
                  <a:gd name="T56" fmla="*/ 18 w 144"/>
                  <a:gd name="T57" fmla="*/ 544 h 700"/>
                  <a:gd name="T58" fmla="*/ 12 w 144"/>
                  <a:gd name="T59" fmla="*/ 492 h 700"/>
                  <a:gd name="T60" fmla="*/ 6 w 144"/>
                  <a:gd name="T61" fmla="*/ 434 h 700"/>
                  <a:gd name="T62" fmla="*/ 2 w 144"/>
                  <a:gd name="T63" fmla="*/ 376 h 700"/>
                  <a:gd name="T64" fmla="*/ 0 w 144"/>
                  <a:gd name="T65" fmla="*/ 316 h 700"/>
                  <a:gd name="T66" fmla="*/ 0 w 144"/>
                  <a:gd name="T67" fmla="*/ 256 h 700"/>
                  <a:gd name="T68" fmla="*/ 2 w 144"/>
                  <a:gd name="T69" fmla="*/ 200 h 700"/>
                  <a:gd name="T70" fmla="*/ 2 w 144"/>
                  <a:gd name="T71" fmla="*/ 146 h 700"/>
                  <a:gd name="T72" fmla="*/ 6 w 144"/>
                  <a:gd name="T73" fmla="*/ 98 h 700"/>
                  <a:gd name="T74" fmla="*/ 10 w 144"/>
                  <a:gd name="T75" fmla="*/ 56 h 700"/>
                  <a:gd name="T76" fmla="*/ 14 w 144"/>
                  <a:gd name="T77" fmla="*/ 24 h 700"/>
                  <a:gd name="T78" fmla="*/ 18 w 144"/>
                  <a:gd name="T79" fmla="*/ 2 h 700"/>
                  <a:gd name="T80" fmla="*/ 18 w 144"/>
                  <a:gd name="T81" fmla="*/ 2 h 700"/>
                  <a:gd name="T82" fmla="*/ 18 w 144"/>
                  <a:gd name="T83" fmla="*/ 0 h 700"/>
                  <a:gd name="T84" fmla="*/ 20 w 144"/>
                  <a:gd name="T85" fmla="*/ 2 h 700"/>
                  <a:gd name="T86" fmla="*/ 30 w 144"/>
                  <a:gd name="T87" fmla="*/ 6 h 700"/>
                  <a:gd name="T88" fmla="*/ 36 w 144"/>
                  <a:gd name="T89" fmla="*/ 10 h 700"/>
                  <a:gd name="T90" fmla="*/ 40 w 144"/>
                  <a:gd name="T91" fmla="*/ 16 h 700"/>
                  <a:gd name="T92" fmla="*/ 43 w 144"/>
                  <a:gd name="T93" fmla="*/ 24 h 700"/>
                  <a:gd name="T94" fmla="*/ 45 w 144"/>
                  <a:gd name="T95" fmla="*/ 34 h 700"/>
                  <a:gd name="T96" fmla="*/ 47 w 144"/>
                  <a:gd name="T97" fmla="*/ 44 h 7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44" h="700">
                    <a:moveTo>
                      <a:pt x="80" y="44"/>
                    </a:moveTo>
                    <a:lnTo>
                      <a:pt x="80" y="44"/>
                    </a:lnTo>
                    <a:lnTo>
                      <a:pt x="86" y="134"/>
                    </a:lnTo>
                    <a:lnTo>
                      <a:pt x="96" y="224"/>
                    </a:lnTo>
                    <a:lnTo>
                      <a:pt x="118" y="402"/>
                    </a:lnTo>
                    <a:lnTo>
                      <a:pt x="130" y="472"/>
                    </a:lnTo>
                    <a:lnTo>
                      <a:pt x="138" y="524"/>
                    </a:lnTo>
                    <a:lnTo>
                      <a:pt x="142" y="576"/>
                    </a:lnTo>
                    <a:lnTo>
                      <a:pt x="144" y="604"/>
                    </a:lnTo>
                    <a:lnTo>
                      <a:pt x="144" y="628"/>
                    </a:lnTo>
                    <a:lnTo>
                      <a:pt x="140" y="650"/>
                    </a:lnTo>
                    <a:lnTo>
                      <a:pt x="136" y="668"/>
                    </a:lnTo>
                    <a:lnTo>
                      <a:pt x="130" y="684"/>
                    </a:lnTo>
                    <a:lnTo>
                      <a:pt x="124" y="690"/>
                    </a:lnTo>
                    <a:lnTo>
                      <a:pt x="120" y="694"/>
                    </a:lnTo>
                    <a:lnTo>
                      <a:pt x="114" y="698"/>
                    </a:lnTo>
                    <a:lnTo>
                      <a:pt x="106" y="700"/>
                    </a:lnTo>
                    <a:lnTo>
                      <a:pt x="100" y="700"/>
                    </a:lnTo>
                    <a:lnTo>
                      <a:pt x="90" y="700"/>
                    </a:lnTo>
                    <a:lnTo>
                      <a:pt x="80" y="696"/>
                    </a:lnTo>
                    <a:lnTo>
                      <a:pt x="70" y="688"/>
                    </a:lnTo>
                    <a:lnTo>
                      <a:pt x="62" y="678"/>
                    </a:lnTo>
                    <a:lnTo>
                      <a:pt x="54" y="666"/>
                    </a:lnTo>
                    <a:lnTo>
                      <a:pt x="46" y="650"/>
                    </a:lnTo>
                    <a:lnTo>
                      <a:pt x="40" y="634"/>
                    </a:lnTo>
                    <a:lnTo>
                      <a:pt x="28" y="592"/>
                    </a:lnTo>
                    <a:lnTo>
                      <a:pt x="18" y="544"/>
                    </a:lnTo>
                    <a:lnTo>
                      <a:pt x="12" y="492"/>
                    </a:lnTo>
                    <a:lnTo>
                      <a:pt x="6" y="434"/>
                    </a:lnTo>
                    <a:lnTo>
                      <a:pt x="2" y="376"/>
                    </a:lnTo>
                    <a:lnTo>
                      <a:pt x="0" y="316"/>
                    </a:lnTo>
                    <a:lnTo>
                      <a:pt x="0" y="256"/>
                    </a:lnTo>
                    <a:lnTo>
                      <a:pt x="2" y="200"/>
                    </a:lnTo>
                    <a:lnTo>
                      <a:pt x="2" y="146"/>
                    </a:lnTo>
                    <a:lnTo>
                      <a:pt x="6" y="98"/>
                    </a:lnTo>
                    <a:lnTo>
                      <a:pt x="10" y="56"/>
                    </a:lnTo>
                    <a:lnTo>
                      <a:pt x="14" y="24"/>
                    </a:lnTo>
                    <a:lnTo>
                      <a:pt x="18" y="2"/>
                    </a:lnTo>
                    <a:lnTo>
                      <a:pt x="30" y="0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8" y="10"/>
                    </a:lnTo>
                    <a:lnTo>
                      <a:pt x="66" y="16"/>
                    </a:lnTo>
                    <a:lnTo>
                      <a:pt x="72" y="24"/>
                    </a:lnTo>
                    <a:lnTo>
                      <a:pt x="76" y="34"/>
                    </a:lnTo>
                    <a:lnTo>
                      <a:pt x="80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26" name="Freeform 117"/>
              <p:cNvSpPr>
                <a:spLocks/>
              </p:cNvSpPr>
              <p:nvPr userDrawn="1"/>
            </p:nvSpPr>
            <p:spPr bwMode="auto">
              <a:xfrm>
                <a:off x="7596" y="-6"/>
                <a:ext cx="140" cy="700"/>
              </a:xfrm>
              <a:custGeom>
                <a:avLst/>
                <a:gdLst>
                  <a:gd name="T0" fmla="*/ 47 w 144"/>
                  <a:gd name="T1" fmla="*/ 44 h 700"/>
                  <a:gd name="T2" fmla="*/ 47 w 144"/>
                  <a:gd name="T3" fmla="*/ 44 h 700"/>
                  <a:gd name="T4" fmla="*/ 50 w 144"/>
                  <a:gd name="T5" fmla="*/ 134 h 700"/>
                  <a:gd name="T6" fmla="*/ 54 w 144"/>
                  <a:gd name="T7" fmla="*/ 224 h 700"/>
                  <a:gd name="T8" fmla="*/ 68 w 144"/>
                  <a:gd name="T9" fmla="*/ 402 h 700"/>
                  <a:gd name="T10" fmla="*/ 68 w 144"/>
                  <a:gd name="T11" fmla="*/ 402 h 700"/>
                  <a:gd name="T12" fmla="*/ 76 w 144"/>
                  <a:gd name="T13" fmla="*/ 472 h 700"/>
                  <a:gd name="T14" fmla="*/ 80 w 144"/>
                  <a:gd name="T15" fmla="*/ 524 h 700"/>
                  <a:gd name="T16" fmla="*/ 82 w 144"/>
                  <a:gd name="T17" fmla="*/ 576 h 700"/>
                  <a:gd name="T18" fmla="*/ 82 w 144"/>
                  <a:gd name="T19" fmla="*/ 604 h 700"/>
                  <a:gd name="T20" fmla="*/ 82 w 144"/>
                  <a:gd name="T21" fmla="*/ 628 h 700"/>
                  <a:gd name="T22" fmla="*/ 80 w 144"/>
                  <a:gd name="T23" fmla="*/ 650 h 700"/>
                  <a:gd name="T24" fmla="*/ 78 w 144"/>
                  <a:gd name="T25" fmla="*/ 668 h 700"/>
                  <a:gd name="T26" fmla="*/ 76 w 144"/>
                  <a:gd name="T27" fmla="*/ 684 h 700"/>
                  <a:gd name="T28" fmla="*/ 72 w 144"/>
                  <a:gd name="T29" fmla="*/ 690 h 700"/>
                  <a:gd name="T30" fmla="*/ 70 w 144"/>
                  <a:gd name="T31" fmla="*/ 694 h 700"/>
                  <a:gd name="T32" fmla="*/ 66 w 144"/>
                  <a:gd name="T33" fmla="*/ 698 h 700"/>
                  <a:gd name="T34" fmla="*/ 60 w 144"/>
                  <a:gd name="T35" fmla="*/ 700 h 700"/>
                  <a:gd name="T36" fmla="*/ 56 w 144"/>
                  <a:gd name="T37" fmla="*/ 700 h 700"/>
                  <a:gd name="T38" fmla="*/ 52 w 144"/>
                  <a:gd name="T39" fmla="*/ 700 h 700"/>
                  <a:gd name="T40" fmla="*/ 52 w 144"/>
                  <a:gd name="T41" fmla="*/ 700 h 700"/>
                  <a:gd name="T42" fmla="*/ 47 w 144"/>
                  <a:gd name="T43" fmla="*/ 696 h 700"/>
                  <a:gd name="T44" fmla="*/ 42 w 144"/>
                  <a:gd name="T45" fmla="*/ 688 h 700"/>
                  <a:gd name="T46" fmla="*/ 38 w 144"/>
                  <a:gd name="T47" fmla="*/ 678 h 700"/>
                  <a:gd name="T48" fmla="*/ 34 w 144"/>
                  <a:gd name="T49" fmla="*/ 666 h 700"/>
                  <a:gd name="T50" fmla="*/ 26 w 144"/>
                  <a:gd name="T51" fmla="*/ 650 h 700"/>
                  <a:gd name="T52" fmla="*/ 20 w 144"/>
                  <a:gd name="T53" fmla="*/ 634 h 700"/>
                  <a:gd name="T54" fmla="*/ 18 w 144"/>
                  <a:gd name="T55" fmla="*/ 592 h 700"/>
                  <a:gd name="T56" fmla="*/ 18 w 144"/>
                  <a:gd name="T57" fmla="*/ 544 h 700"/>
                  <a:gd name="T58" fmla="*/ 12 w 144"/>
                  <a:gd name="T59" fmla="*/ 492 h 700"/>
                  <a:gd name="T60" fmla="*/ 6 w 144"/>
                  <a:gd name="T61" fmla="*/ 434 h 700"/>
                  <a:gd name="T62" fmla="*/ 2 w 144"/>
                  <a:gd name="T63" fmla="*/ 376 h 700"/>
                  <a:gd name="T64" fmla="*/ 0 w 144"/>
                  <a:gd name="T65" fmla="*/ 316 h 700"/>
                  <a:gd name="T66" fmla="*/ 0 w 144"/>
                  <a:gd name="T67" fmla="*/ 256 h 700"/>
                  <a:gd name="T68" fmla="*/ 2 w 144"/>
                  <a:gd name="T69" fmla="*/ 200 h 700"/>
                  <a:gd name="T70" fmla="*/ 2 w 144"/>
                  <a:gd name="T71" fmla="*/ 146 h 700"/>
                  <a:gd name="T72" fmla="*/ 6 w 144"/>
                  <a:gd name="T73" fmla="*/ 98 h 700"/>
                  <a:gd name="T74" fmla="*/ 10 w 144"/>
                  <a:gd name="T75" fmla="*/ 56 h 700"/>
                  <a:gd name="T76" fmla="*/ 14 w 144"/>
                  <a:gd name="T77" fmla="*/ 24 h 700"/>
                  <a:gd name="T78" fmla="*/ 18 w 144"/>
                  <a:gd name="T79" fmla="*/ 2 h 700"/>
                  <a:gd name="T80" fmla="*/ 18 w 144"/>
                  <a:gd name="T81" fmla="*/ 2 h 700"/>
                  <a:gd name="T82" fmla="*/ 18 w 144"/>
                  <a:gd name="T83" fmla="*/ 0 h 700"/>
                  <a:gd name="T84" fmla="*/ 20 w 144"/>
                  <a:gd name="T85" fmla="*/ 2 h 700"/>
                  <a:gd name="T86" fmla="*/ 30 w 144"/>
                  <a:gd name="T87" fmla="*/ 6 h 700"/>
                  <a:gd name="T88" fmla="*/ 36 w 144"/>
                  <a:gd name="T89" fmla="*/ 10 h 700"/>
                  <a:gd name="T90" fmla="*/ 40 w 144"/>
                  <a:gd name="T91" fmla="*/ 16 h 700"/>
                  <a:gd name="T92" fmla="*/ 43 w 144"/>
                  <a:gd name="T93" fmla="*/ 24 h 700"/>
                  <a:gd name="T94" fmla="*/ 45 w 144"/>
                  <a:gd name="T95" fmla="*/ 34 h 700"/>
                  <a:gd name="T96" fmla="*/ 47 w 144"/>
                  <a:gd name="T97" fmla="*/ 44 h 7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44" h="700">
                    <a:moveTo>
                      <a:pt x="80" y="44"/>
                    </a:moveTo>
                    <a:lnTo>
                      <a:pt x="80" y="44"/>
                    </a:lnTo>
                    <a:lnTo>
                      <a:pt x="86" y="134"/>
                    </a:lnTo>
                    <a:lnTo>
                      <a:pt x="96" y="224"/>
                    </a:lnTo>
                    <a:lnTo>
                      <a:pt x="118" y="402"/>
                    </a:lnTo>
                    <a:lnTo>
                      <a:pt x="130" y="472"/>
                    </a:lnTo>
                    <a:lnTo>
                      <a:pt x="138" y="524"/>
                    </a:lnTo>
                    <a:lnTo>
                      <a:pt x="142" y="576"/>
                    </a:lnTo>
                    <a:lnTo>
                      <a:pt x="144" y="604"/>
                    </a:lnTo>
                    <a:lnTo>
                      <a:pt x="144" y="628"/>
                    </a:lnTo>
                    <a:lnTo>
                      <a:pt x="140" y="650"/>
                    </a:lnTo>
                    <a:lnTo>
                      <a:pt x="136" y="668"/>
                    </a:lnTo>
                    <a:lnTo>
                      <a:pt x="130" y="684"/>
                    </a:lnTo>
                    <a:lnTo>
                      <a:pt x="124" y="690"/>
                    </a:lnTo>
                    <a:lnTo>
                      <a:pt x="120" y="694"/>
                    </a:lnTo>
                    <a:lnTo>
                      <a:pt x="114" y="698"/>
                    </a:lnTo>
                    <a:lnTo>
                      <a:pt x="106" y="700"/>
                    </a:lnTo>
                    <a:lnTo>
                      <a:pt x="100" y="700"/>
                    </a:lnTo>
                    <a:lnTo>
                      <a:pt x="90" y="700"/>
                    </a:lnTo>
                    <a:lnTo>
                      <a:pt x="80" y="696"/>
                    </a:lnTo>
                    <a:lnTo>
                      <a:pt x="70" y="688"/>
                    </a:lnTo>
                    <a:lnTo>
                      <a:pt x="62" y="678"/>
                    </a:lnTo>
                    <a:lnTo>
                      <a:pt x="54" y="666"/>
                    </a:lnTo>
                    <a:lnTo>
                      <a:pt x="46" y="650"/>
                    </a:lnTo>
                    <a:lnTo>
                      <a:pt x="40" y="634"/>
                    </a:lnTo>
                    <a:lnTo>
                      <a:pt x="28" y="592"/>
                    </a:lnTo>
                    <a:lnTo>
                      <a:pt x="18" y="544"/>
                    </a:lnTo>
                    <a:lnTo>
                      <a:pt x="12" y="492"/>
                    </a:lnTo>
                    <a:lnTo>
                      <a:pt x="6" y="434"/>
                    </a:lnTo>
                    <a:lnTo>
                      <a:pt x="2" y="376"/>
                    </a:lnTo>
                    <a:lnTo>
                      <a:pt x="0" y="316"/>
                    </a:lnTo>
                    <a:lnTo>
                      <a:pt x="0" y="256"/>
                    </a:lnTo>
                    <a:lnTo>
                      <a:pt x="2" y="200"/>
                    </a:lnTo>
                    <a:lnTo>
                      <a:pt x="2" y="146"/>
                    </a:lnTo>
                    <a:lnTo>
                      <a:pt x="6" y="98"/>
                    </a:lnTo>
                    <a:lnTo>
                      <a:pt x="10" y="56"/>
                    </a:lnTo>
                    <a:lnTo>
                      <a:pt x="14" y="24"/>
                    </a:lnTo>
                    <a:lnTo>
                      <a:pt x="18" y="2"/>
                    </a:lnTo>
                    <a:lnTo>
                      <a:pt x="30" y="0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8" y="10"/>
                    </a:lnTo>
                    <a:lnTo>
                      <a:pt x="66" y="16"/>
                    </a:lnTo>
                    <a:lnTo>
                      <a:pt x="72" y="24"/>
                    </a:lnTo>
                    <a:lnTo>
                      <a:pt x="76" y="34"/>
                    </a:lnTo>
                    <a:lnTo>
                      <a:pt x="80" y="4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27" name="Freeform 118"/>
              <p:cNvSpPr>
                <a:spLocks/>
              </p:cNvSpPr>
              <p:nvPr userDrawn="1"/>
            </p:nvSpPr>
            <p:spPr bwMode="auto">
              <a:xfrm>
                <a:off x="7176" y="234"/>
                <a:ext cx="120" cy="500"/>
              </a:xfrm>
              <a:custGeom>
                <a:avLst/>
                <a:gdLst>
                  <a:gd name="T0" fmla="*/ 17 w 132"/>
                  <a:gd name="T1" fmla="*/ 0 h 508"/>
                  <a:gd name="T2" fmla="*/ 17 w 132"/>
                  <a:gd name="T3" fmla="*/ 0 h 508"/>
                  <a:gd name="T4" fmla="*/ 19 w 132"/>
                  <a:gd name="T5" fmla="*/ 210 h 508"/>
                  <a:gd name="T6" fmla="*/ 19 w 132"/>
                  <a:gd name="T7" fmla="*/ 210 h 508"/>
                  <a:gd name="T8" fmla="*/ 20 w 132"/>
                  <a:gd name="T9" fmla="*/ 256 h 508"/>
                  <a:gd name="T10" fmla="*/ 20 w 132"/>
                  <a:gd name="T11" fmla="*/ 284 h 508"/>
                  <a:gd name="T12" fmla="*/ 20 w 132"/>
                  <a:gd name="T13" fmla="*/ 302 h 508"/>
                  <a:gd name="T14" fmla="*/ 19 w 132"/>
                  <a:gd name="T15" fmla="*/ 316 h 508"/>
                  <a:gd name="T16" fmla="*/ 19 w 132"/>
                  <a:gd name="T17" fmla="*/ 331 h 508"/>
                  <a:gd name="T18" fmla="*/ 18 w 132"/>
                  <a:gd name="T19" fmla="*/ 344 h 508"/>
                  <a:gd name="T20" fmla="*/ 17 w 132"/>
                  <a:gd name="T21" fmla="*/ 353 h 508"/>
                  <a:gd name="T22" fmla="*/ 15 w 132"/>
                  <a:gd name="T23" fmla="*/ 363 h 508"/>
                  <a:gd name="T24" fmla="*/ 15 w 132"/>
                  <a:gd name="T25" fmla="*/ 365 h 508"/>
                  <a:gd name="T26" fmla="*/ 14 w 132"/>
                  <a:gd name="T27" fmla="*/ 367 h 508"/>
                  <a:gd name="T28" fmla="*/ 14 w 132"/>
                  <a:gd name="T29" fmla="*/ 369 h 508"/>
                  <a:gd name="T30" fmla="*/ 13 w 132"/>
                  <a:gd name="T31" fmla="*/ 370 h 508"/>
                  <a:gd name="T32" fmla="*/ 12 w 132"/>
                  <a:gd name="T33" fmla="*/ 369 h 508"/>
                  <a:gd name="T34" fmla="*/ 11 w 132"/>
                  <a:gd name="T35" fmla="*/ 367 h 508"/>
                  <a:gd name="T36" fmla="*/ 7 w 132"/>
                  <a:gd name="T37" fmla="*/ 359 h 508"/>
                  <a:gd name="T38" fmla="*/ 7 w 132"/>
                  <a:gd name="T39" fmla="*/ 359 h 508"/>
                  <a:gd name="T40" fmla="*/ 5 w 132"/>
                  <a:gd name="T41" fmla="*/ 353 h 508"/>
                  <a:gd name="T42" fmla="*/ 5 w 132"/>
                  <a:gd name="T43" fmla="*/ 346 h 508"/>
                  <a:gd name="T44" fmla="*/ 5 w 132"/>
                  <a:gd name="T45" fmla="*/ 336 h 508"/>
                  <a:gd name="T46" fmla="*/ 5 w 132"/>
                  <a:gd name="T47" fmla="*/ 325 h 508"/>
                  <a:gd name="T48" fmla="*/ 5 w 132"/>
                  <a:gd name="T49" fmla="*/ 312 h 508"/>
                  <a:gd name="T50" fmla="*/ 5 w 132"/>
                  <a:gd name="T51" fmla="*/ 298 h 508"/>
                  <a:gd name="T52" fmla="*/ 5 w 132"/>
                  <a:gd name="T53" fmla="*/ 265 h 508"/>
                  <a:gd name="T54" fmla="*/ 2 w 132"/>
                  <a:gd name="T55" fmla="*/ 233 h 508"/>
                  <a:gd name="T56" fmla="*/ 0 w 132"/>
                  <a:gd name="T57" fmla="*/ 204 h 508"/>
                  <a:gd name="T58" fmla="*/ 0 w 132"/>
                  <a:gd name="T59" fmla="*/ 156 h 508"/>
                  <a:gd name="T60" fmla="*/ 0 w 132"/>
                  <a:gd name="T61" fmla="*/ 156 h 508"/>
                  <a:gd name="T62" fmla="*/ 2 w 132"/>
                  <a:gd name="T63" fmla="*/ 132 h 508"/>
                  <a:gd name="T64" fmla="*/ 4 w 132"/>
                  <a:gd name="T65" fmla="*/ 108 h 508"/>
                  <a:gd name="T66" fmla="*/ 5 w 132"/>
                  <a:gd name="T67" fmla="*/ 87 h 508"/>
                  <a:gd name="T68" fmla="*/ 5 w 132"/>
                  <a:gd name="T69" fmla="*/ 74 h 508"/>
                  <a:gd name="T70" fmla="*/ 5 w 132"/>
                  <a:gd name="T71" fmla="*/ 64 h 508"/>
                  <a:gd name="T72" fmla="*/ 5 w 132"/>
                  <a:gd name="T73" fmla="*/ 52 h 508"/>
                  <a:gd name="T74" fmla="*/ 5 w 132"/>
                  <a:gd name="T75" fmla="*/ 42 h 508"/>
                  <a:gd name="T76" fmla="*/ 7 w 132"/>
                  <a:gd name="T77" fmla="*/ 32 h 508"/>
                  <a:gd name="T78" fmla="*/ 11 w 132"/>
                  <a:gd name="T79" fmla="*/ 31 h 508"/>
                  <a:gd name="T80" fmla="*/ 15 w 132"/>
                  <a:gd name="T81" fmla="*/ 16 h 508"/>
                  <a:gd name="T82" fmla="*/ 17 w 132"/>
                  <a:gd name="T83" fmla="*/ 0 h 50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2" h="508">
                    <a:moveTo>
                      <a:pt x="116" y="0"/>
                    </a:moveTo>
                    <a:lnTo>
                      <a:pt x="116" y="0"/>
                    </a:lnTo>
                    <a:lnTo>
                      <a:pt x="128" y="288"/>
                    </a:lnTo>
                    <a:lnTo>
                      <a:pt x="132" y="350"/>
                    </a:lnTo>
                    <a:lnTo>
                      <a:pt x="132" y="392"/>
                    </a:lnTo>
                    <a:lnTo>
                      <a:pt x="132" y="414"/>
                    </a:lnTo>
                    <a:lnTo>
                      <a:pt x="130" y="434"/>
                    </a:lnTo>
                    <a:lnTo>
                      <a:pt x="128" y="454"/>
                    </a:lnTo>
                    <a:lnTo>
                      <a:pt x="122" y="472"/>
                    </a:lnTo>
                    <a:lnTo>
                      <a:pt x="116" y="486"/>
                    </a:lnTo>
                    <a:lnTo>
                      <a:pt x="108" y="498"/>
                    </a:lnTo>
                    <a:lnTo>
                      <a:pt x="102" y="502"/>
                    </a:lnTo>
                    <a:lnTo>
                      <a:pt x="96" y="504"/>
                    </a:lnTo>
                    <a:lnTo>
                      <a:pt x="90" y="506"/>
                    </a:lnTo>
                    <a:lnTo>
                      <a:pt x="84" y="508"/>
                    </a:lnTo>
                    <a:lnTo>
                      <a:pt x="76" y="506"/>
                    </a:lnTo>
                    <a:lnTo>
                      <a:pt x="68" y="504"/>
                    </a:lnTo>
                    <a:lnTo>
                      <a:pt x="48" y="494"/>
                    </a:lnTo>
                    <a:lnTo>
                      <a:pt x="40" y="486"/>
                    </a:lnTo>
                    <a:lnTo>
                      <a:pt x="32" y="476"/>
                    </a:lnTo>
                    <a:lnTo>
                      <a:pt x="26" y="462"/>
                    </a:lnTo>
                    <a:lnTo>
                      <a:pt x="20" y="446"/>
                    </a:lnTo>
                    <a:lnTo>
                      <a:pt x="14" y="428"/>
                    </a:lnTo>
                    <a:lnTo>
                      <a:pt x="10" y="408"/>
                    </a:lnTo>
                    <a:lnTo>
                      <a:pt x="6" y="364"/>
                    </a:lnTo>
                    <a:lnTo>
                      <a:pt x="2" y="320"/>
                    </a:lnTo>
                    <a:lnTo>
                      <a:pt x="0" y="278"/>
                    </a:lnTo>
                    <a:lnTo>
                      <a:pt x="0" y="216"/>
                    </a:lnTo>
                    <a:lnTo>
                      <a:pt x="2" y="180"/>
                    </a:lnTo>
                    <a:lnTo>
                      <a:pt x="4" y="148"/>
                    </a:lnTo>
                    <a:lnTo>
                      <a:pt x="10" y="120"/>
                    </a:lnTo>
                    <a:lnTo>
                      <a:pt x="20" y="94"/>
                    </a:lnTo>
                    <a:lnTo>
                      <a:pt x="26" y="84"/>
                    </a:lnTo>
                    <a:lnTo>
                      <a:pt x="32" y="72"/>
                    </a:lnTo>
                    <a:lnTo>
                      <a:pt x="40" y="62"/>
                    </a:lnTo>
                    <a:lnTo>
                      <a:pt x="50" y="52"/>
                    </a:lnTo>
                    <a:lnTo>
                      <a:pt x="72" y="34"/>
                    </a:lnTo>
                    <a:lnTo>
                      <a:pt x="102" y="16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28" name="Freeform 119"/>
              <p:cNvSpPr>
                <a:spLocks/>
              </p:cNvSpPr>
              <p:nvPr userDrawn="1"/>
            </p:nvSpPr>
            <p:spPr bwMode="auto">
              <a:xfrm>
                <a:off x="7176" y="234"/>
                <a:ext cx="120" cy="500"/>
              </a:xfrm>
              <a:custGeom>
                <a:avLst/>
                <a:gdLst>
                  <a:gd name="T0" fmla="*/ 17 w 132"/>
                  <a:gd name="T1" fmla="*/ 0 h 508"/>
                  <a:gd name="T2" fmla="*/ 17 w 132"/>
                  <a:gd name="T3" fmla="*/ 0 h 508"/>
                  <a:gd name="T4" fmla="*/ 19 w 132"/>
                  <a:gd name="T5" fmla="*/ 210 h 508"/>
                  <a:gd name="T6" fmla="*/ 19 w 132"/>
                  <a:gd name="T7" fmla="*/ 210 h 508"/>
                  <a:gd name="T8" fmla="*/ 20 w 132"/>
                  <a:gd name="T9" fmla="*/ 256 h 508"/>
                  <a:gd name="T10" fmla="*/ 20 w 132"/>
                  <a:gd name="T11" fmla="*/ 284 h 508"/>
                  <a:gd name="T12" fmla="*/ 20 w 132"/>
                  <a:gd name="T13" fmla="*/ 302 h 508"/>
                  <a:gd name="T14" fmla="*/ 19 w 132"/>
                  <a:gd name="T15" fmla="*/ 316 h 508"/>
                  <a:gd name="T16" fmla="*/ 19 w 132"/>
                  <a:gd name="T17" fmla="*/ 331 h 508"/>
                  <a:gd name="T18" fmla="*/ 18 w 132"/>
                  <a:gd name="T19" fmla="*/ 344 h 508"/>
                  <a:gd name="T20" fmla="*/ 17 w 132"/>
                  <a:gd name="T21" fmla="*/ 353 h 508"/>
                  <a:gd name="T22" fmla="*/ 15 w 132"/>
                  <a:gd name="T23" fmla="*/ 363 h 508"/>
                  <a:gd name="T24" fmla="*/ 15 w 132"/>
                  <a:gd name="T25" fmla="*/ 365 h 508"/>
                  <a:gd name="T26" fmla="*/ 14 w 132"/>
                  <a:gd name="T27" fmla="*/ 367 h 508"/>
                  <a:gd name="T28" fmla="*/ 14 w 132"/>
                  <a:gd name="T29" fmla="*/ 369 h 508"/>
                  <a:gd name="T30" fmla="*/ 13 w 132"/>
                  <a:gd name="T31" fmla="*/ 370 h 508"/>
                  <a:gd name="T32" fmla="*/ 12 w 132"/>
                  <a:gd name="T33" fmla="*/ 369 h 508"/>
                  <a:gd name="T34" fmla="*/ 11 w 132"/>
                  <a:gd name="T35" fmla="*/ 367 h 508"/>
                  <a:gd name="T36" fmla="*/ 7 w 132"/>
                  <a:gd name="T37" fmla="*/ 359 h 508"/>
                  <a:gd name="T38" fmla="*/ 7 w 132"/>
                  <a:gd name="T39" fmla="*/ 359 h 508"/>
                  <a:gd name="T40" fmla="*/ 5 w 132"/>
                  <a:gd name="T41" fmla="*/ 353 h 508"/>
                  <a:gd name="T42" fmla="*/ 5 w 132"/>
                  <a:gd name="T43" fmla="*/ 346 h 508"/>
                  <a:gd name="T44" fmla="*/ 5 w 132"/>
                  <a:gd name="T45" fmla="*/ 336 h 508"/>
                  <a:gd name="T46" fmla="*/ 5 w 132"/>
                  <a:gd name="T47" fmla="*/ 325 h 508"/>
                  <a:gd name="T48" fmla="*/ 5 w 132"/>
                  <a:gd name="T49" fmla="*/ 312 h 508"/>
                  <a:gd name="T50" fmla="*/ 5 w 132"/>
                  <a:gd name="T51" fmla="*/ 298 h 508"/>
                  <a:gd name="T52" fmla="*/ 5 w 132"/>
                  <a:gd name="T53" fmla="*/ 265 h 508"/>
                  <a:gd name="T54" fmla="*/ 2 w 132"/>
                  <a:gd name="T55" fmla="*/ 233 h 508"/>
                  <a:gd name="T56" fmla="*/ 0 w 132"/>
                  <a:gd name="T57" fmla="*/ 204 h 508"/>
                  <a:gd name="T58" fmla="*/ 0 w 132"/>
                  <a:gd name="T59" fmla="*/ 156 h 508"/>
                  <a:gd name="T60" fmla="*/ 0 w 132"/>
                  <a:gd name="T61" fmla="*/ 156 h 508"/>
                  <a:gd name="T62" fmla="*/ 2 w 132"/>
                  <a:gd name="T63" fmla="*/ 132 h 508"/>
                  <a:gd name="T64" fmla="*/ 4 w 132"/>
                  <a:gd name="T65" fmla="*/ 108 h 508"/>
                  <a:gd name="T66" fmla="*/ 5 w 132"/>
                  <a:gd name="T67" fmla="*/ 87 h 508"/>
                  <a:gd name="T68" fmla="*/ 5 w 132"/>
                  <a:gd name="T69" fmla="*/ 74 h 508"/>
                  <a:gd name="T70" fmla="*/ 5 w 132"/>
                  <a:gd name="T71" fmla="*/ 64 h 508"/>
                  <a:gd name="T72" fmla="*/ 5 w 132"/>
                  <a:gd name="T73" fmla="*/ 52 h 508"/>
                  <a:gd name="T74" fmla="*/ 5 w 132"/>
                  <a:gd name="T75" fmla="*/ 42 h 508"/>
                  <a:gd name="T76" fmla="*/ 7 w 132"/>
                  <a:gd name="T77" fmla="*/ 32 h 508"/>
                  <a:gd name="T78" fmla="*/ 11 w 132"/>
                  <a:gd name="T79" fmla="*/ 31 h 508"/>
                  <a:gd name="T80" fmla="*/ 15 w 132"/>
                  <a:gd name="T81" fmla="*/ 16 h 5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32" h="508">
                    <a:moveTo>
                      <a:pt x="116" y="0"/>
                    </a:moveTo>
                    <a:lnTo>
                      <a:pt x="116" y="0"/>
                    </a:lnTo>
                    <a:lnTo>
                      <a:pt x="128" y="288"/>
                    </a:lnTo>
                    <a:lnTo>
                      <a:pt x="132" y="350"/>
                    </a:lnTo>
                    <a:lnTo>
                      <a:pt x="132" y="392"/>
                    </a:lnTo>
                    <a:lnTo>
                      <a:pt x="132" y="414"/>
                    </a:lnTo>
                    <a:lnTo>
                      <a:pt x="130" y="434"/>
                    </a:lnTo>
                    <a:lnTo>
                      <a:pt x="128" y="454"/>
                    </a:lnTo>
                    <a:lnTo>
                      <a:pt x="122" y="472"/>
                    </a:lnTo>
                    <a:lnTo>
                      <a:pt x="116" y="486"/>
                    </a:lnTo>
                    <a:lnTo>
                      <a:pt x="108" y="498"/>
                    </a:lnTo>
                    <a:lnTo>
                      <a:pt x="102" y="502"/>
                    </a:lnTo>
                    <a:lnTo>
                      <a:pt x="96" y="504"/>
                    </a:lnTo>
                    <a:lnTo>
                      <a:pt x="90" y="506"/>
                    </a:lnTo>
                    <a:lnTo>
                      <a:pt x="84" y="508"/>
                    </a:lnTo>
                    <a:lnTo>
                      <a:pt x="76" y="506"/>
                    </a:lnTo>
                    <a:lnTo>
                      <a:pt x="68" y="504"/>
                    </a:lnTo>
                    <a:lnTo>
                      <a:pt x="48" y="494"/>
                    </a:lnTo>
                    <a:lnTo>
                      <a:pt x="40" y="486"/>
                    </a:lnTo>
                    <a:lnTo>
                      <a:pt x="32" y="476"/>
                    </a:lnTo>
                    <a:lnTo>
                      <a:pt x="26" y="462"/>
                    </a:lnTo>
                    <a:lnTo>
                      <a:pt x="20" y="446"/>
                    </a:lnTo>
                    <a:lnTo>
                      <a:pt x="14" y="428"/>
                    </a:lnTo>
                    <a:lnTo>
                      <a:pt x="10" y="408"/>
                    </a:lnTo>
                    <a:lnTo>
                      <a:pt x="6" y="364"/>
                    </a:lnTo>
                    <a:lnTo>
                      <a:pt x="2" y="320"/>
                    </a:lnTo>
                    <a:lnTo>
                      <a:pt x="0" y="278"/>
                    </a:lnTo>
                    <a:lnTo>
                      <a:pt x="0" y="216"/>
                    </a:lnTo>
                    <a:lnTo>
                      <a:pt x="2" y="180"/>
                    </a:lnTo>
                    <a:lnTo>
                      <a:pt x="4" y="148"/>
                    </a:lnTo>
                    <a:lnTo>
                      <a:pt x="10" y="120"/>
                    </a:lnTo>
                    <a:lnTo>
                      <a:pt x="20" y="94"/>
                    </a:lnTo>
                    <a:lnTo>
                      <a:pt x="26" y="84"/>
                    </a:lnTo>
                    <a:lnTo>
                      <a:pt x="32" y="72"/>
                    </a:lnTo>
                    <a:lnTo>
                      <a:pt x="40" y="62"/>
                    </a:lnTo>
                    <a:lnTo>
                      <a:pt x="50" y="52"/>
                    </a:lnTo>
                    <a:lnTo>
                      <a:pt x="72" y="34"/>
                    </a:lnTo>
                    <a:lnTo>
                      <a:pt x="102" y="1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29" name="Freeform 120"/>
              <p:cNvSpPr>
                <a:spLocks/>
              </p:cNvSpPr>
              <p:nvPr userDrawn="1"/>
            </p:nvSpPr>
            <p:spPr bwMode="auto">
              <a:xfrm>
                <a:off x="10617" y="-1847"/>
                <a:ext cx="380" cy="920"/>
              </a:xfrm>
              <a:custGeom>
                <a:avLst/>
                <a:gdLst>
                  <a:gd name="T0" fmla="*/ 198 w 374"/>
                  <a:gd name="T1" fmla="*/ 102 h 908"/>
                  <a:gd name="T2" fmla="*/ 216 w 374"/>
                  <a:gd name="T3" fmla="*/ 174 h 908"/>
                  <a:gd name="T4" fmla="*/ 247 w 374"/>
                  <a:gd name="T5" fmla="*/ 241 h 908"/>
                  <a:gd name="T6" fmla="*/ 309 w 374"/>
                  <a:gd name="T7" fmla="*/ 335 h 908"/>
                  <a:gd name="T8" fmla="*/ 324 w 374"/>
                  <a:gd name="T9" fmla="*/ 367 h 908"/>
                  <a:gd name="T10" fmla="*/ 386 w 374"/>
                  <a:gd name="T11" fmla="*/ 497 h 908"/>
                  <a:gd name="T12" fmla="*/ 431 w 374"/>
                  <a:gd name="T13" fmla="*/ 637 h 908"/>
                  <a:gd name="T14" fmla="*/ 470 w 374"/>
                  <a:gd name="T15" fmla="*/ 762 h 908"/>
                  <a:gd name="T16" fmla="*/ 503 w 374"/>
                  <a:gd name="T17" fmla="*/ 908 h 908"/>
                  <a:gd name="T18" fmla="*/ 513 w 374"/>
                  <a:gd name="T19" fmla="*/ 1016 h 908"/>
                  <a:gd name="T20" fmla="*/ 511 w 374"/>
                  <a:gd name="T21" fmla="*/ 1086 h 908"/>
                  <a:gd name="T22" fmla="*/ 497 w 374"/>
                  <a:gd name="T23" fmla="*/ 1149 h 908"/>
                  <a:gd name="T24" fmla="*/ 487 w 374"/>
                  <a:gd name="T25" fmla="*/ 1179 h 908"/>
                  <a:gd name="T26" fmla="*/ 459 w 374"/>
                  <a:gd name="T27" fmla="*/ 1179 h 908"/>
                  <a:gd name="T28" fmla="*/ 389 w 374"/>
                  <a:gd name="T29" fmla="*/ 1018 h 908"/>
                  <a:gd name="T30" fmla="*/ 291 w 374"/>
                  <a:gd name="T31" fmla="*/ 772 h 908"/>
                  <a:gd name="T32" fmla="*/ 218 w 374"/>
                  <a:gd name="T33" fmla="*/ 605 h 908"/>
                  <a:gd name="T34" fmla="*/ 174 w 374"/>
                  <a:gd name="T35" fmla="*/ 525 h 908"/>
                  <a:gd name="T36" fmla="*/ 74 w 374"/>
                  <a:gd name="T37" fmla="*/ 343 h 908"/>
                  <a:gd name="T38" fmla="*/ 24 w 374"/>
                  <a:gd name="T39" fmla="*/ 254 h 908"/>
                  <a:gd name="T40" fmla="*/ 4 w 374"/>
                  <a:gd name="T41" fmla="*/ 160 h 908"/>
                  <a:gd name="T42" fmla="*/ 0 w 374"/>
                  <a:gd name="T43" fmla="*/ 106 h 908"/>
                  <a:gd name="T44" fmla="*/ 2 w 374"/>
                  <a:gd name="T45" fmla="*/ 70 h 908"/>
                  <a:gd name="T46" fmla="*/ 10 w 374"/>
                  <a:gd name="T47" fmla="*/ 24 h 908"/>
                  <a:gd name="T48" fmla="*/ 20 w 374"/>
                  <a:gd name="T49" fmla="*/ 12 h 908"/>
                  <a:gd name="T50" fmla="*/ 56 w 374"/>
                  <a:gd name="T51" fmla="*/ 2 h 908"/>
                  <a:gd name="T52" fmla="*/ 66 w 374"/>
                  <a:gd name="T53" fmla="*/ 0 h 908"/>
                  <a:gd name="T54" fmla="*/ 86 w 374"/>
                  <a:gd name="T55" fmla="*/ 0 h 908"/>
                  <a:gd name="T56" fmla="*/ 110 w 374"/>
                  <a:gd name="T57" fmla="*/ 8 h 908"/>
                  <a:gd name="T58" fmla="*/ 136 w 374"/>
                  <a:gd name="T59" fmla="*/ 20 h 908"/>
                  <a:gd name="T60" fmla="*/ 171 w 374"/>
                  <a:gd name="T61" fmla="*/ 90 h 908"/>
                  <a:gd name="T62" fmla="*/ 198 w 374"/>
                  <a:gd name="T63" fmla="*/ 122 h 9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4" h="908">
                    <a:moveTo>
                      <a:pt x="144" y="82"/>
                    </a:moveTo>
                    <a:lnTo>
                      <a:pt x="144" y="82"/>
                    </a:lnTo>
                    <a:lnTo>
                      <a:pt x="148" y="108"/>
                    </a:lnTo>
                    <a:lnTo>
                      <a:pt x="156" y="134"/>
                    </a:lnTo>
                    <a:lnTo>
                      <a:pt x="168" y="158"/>
                    </a:lnTo>
                    <a:lnTo>
                      <a:pt x="180" y="184"/>
                    </a:lnTo>
                    <a:lnTo>
                      <a:pt x="210" y="234"/>
                    </a:lnTo>
                    <a:lnTo>
                      <a:pt x="224" y="258"/>
                    </a:lnTo>
                    <a:lnTo>
                      <a:pt x="236" y="282"/>
                    </a:lnTo>
                    <a:lnTo>
                      <a:pt x="258" y="334"/>
                    </a:lnTo>
                    <a:lnTo>
                      <a:pt x="280" y="384"/>
                    </a:lnTo>
                    <a:lnTo>
                      <a:pt x="298" y="438"/>
                    </a:lnTo>
                    <a:lnTo>
                      <a:pt x="314" y="490"/>
                    </a:lnTo>
                    <a:lnTo>
                      <a:pt x="342" y="586"/>
                    </a:lnTo>
                    <a:lnTo>
                      <a:pt x="354" y="642"/>
                    </a:lnTo>
                    <a:lnTo>
                      <a:pt x="366" y="698"/>
                    </a:lnTo>
                    <a:lnTo>
                      <a:pt x="372" y="754"/>
                    </a:lnTo>
                    <a:lnTo>
                      <a:pt x="374" y="782"/>
                    </a:lnTo>
                    <a:lnTo>
                      <a:pt x="374" y="808"/>
                    </a:lnTo>
                    <a:lnTo>
                      <a:pt x="372" y="836"/>
                    </a:lnTo>
                    <a:lnTo>
                      <a:pt x="368" y="860"/>
                    </a:lnTo>
                    <a:lnTo>
                      <a:pt x="362" y="884"/>
                    </a:lnTo>
                    <a:lnTo>
                      <a:pt x="354" y="908"/>
                    </a:lnTo>
                    <a:lnTo>
                      <a:pt x="334" y="908"/>
                    </a:lnTo>
                    <a:lnTo>
                      <a:pt x="308" y="846"/>
                    </a:lnTo>
                    <a:lnTo>
                      <a:pt x="282" y="784"/>
                    </a:lnTo>
                    <a:lnTo>
                      <a:pt x="236" y="658"/>
                    </a:lnTo>
                    <a:lnTo>
                      <a:pt x="212" y="594"/>
                    </a:lnTo>
                    <a:lnTo>
                      <a:pt x="186" y="530"/>
                    </a:lnTo>
                    <a:lnTo>
                      <a:pt x="158" y="466"/>
                    </a:lnTo>
                    <a:lnTo>
                      <a:pt x="128" y="404"/>
                    </a:lnTo>
                    <a:lnTo>
                      <a:pt x="90" y="334"/>
                    </a:lnTo>
                    <a:lnTo>
                      <a:pt x="54" y="264"/>
                    </a:lnTo>
                    <a:lnTo>
                      <a:pt x="38" y="230"/>
                    </a:lnTo>
                    <a:lnTo>
                      <a:pt x="24" y="194"/>
                    </a:lnTo>
                    <a:lnTo>
                      <a:pt x="12" y="156"/>
                    </a:lnTo>
                    <a:lnTo>
                      <a:pt x="4" y="120"/>
                    </a:lnTo>
                    <a:lnTo>
                      <a:pt x="0" y="86"/>
                    </a:lnTo>
                    <a:lnTo>
                      <a:pt x="0" y="68"/>
                    </a:lnTo>
                    <a:lnTo>
                      <a:pt x="2" y="50"/>
                    </a:lnTo>
                    <a:lnTo>
                      <a:pt x="6" y="32"/>
                    </a:lnTo>
                    <a:lnTo>
                      <a:pt x="10" y="24"/>
                    </a:lnTo>
                    <a:lnTo>
                      <a:pt x="14" y="18"/>
                    </a:lnTo>
                    <a:lnTo>
                      <a:pt x="20" y="12"/>
                    </a:lnTo>
                    <a:lnTo>
                      <a:pt x="28" y="6"/>
                    </a:lnTo>
                    <a:lnTo>
                      <a:pt x="36" y="2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66" y="0"/>
                    </a:lnTo>
                    <a:lnTo>
                      <a:pt x="74" y="4"/>
                    </a:lnTo>
                    <a:lnTo>
                      <a:pt x="82" y="8"/>
                    </a:lnTo>
                    <a:lnTo>
                      <a:pt x="90" y="14"/>
                    </a:lnTo>
                    <a:lnTo>
                      <a:pt x="96" y="20"/>
                    </a:lnTo>
                    <a:lnTo>
                      <a:pt x="106" y="36"/>
                    </a:lnTo>
                    <a:lnTo>
                      <a:pt x="126" y="70"/>
                    </a:lnTo>
                    <a:lnTo>
                      <a:pt x="134" y="86"/>
                    </a:lnTo>
                    <a:lnTo>
                      <a:pt x="144" y="98"/>
                    </a:lnTo>
                    <a:lnTo>
                      <a:pt x="144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30" name="Freeform 121"/>
              <p:cNvSpPr>
                <a:spLocks/>
              </p:cNvSpPr>
              <p:nvPr userDrawn="1"/>
            </p:nvSpPr>
            <p:spPr bwMode="auto">
              <a:xfrm>
                <a:off x="10617" y="-1847"/>
                <a:ext cx="380" cy="920"/>
              </a:xfrm>
              <a:custGeom>
                <a:avLst/>
                <a:gdLst>
                  <a:gd name="T0" fmla="*/ 198 w 374"/>
                  <a:gd name="T1" fmla="*/ 102 h 908"/>
                  <a:gd name="T2" fmla="*/ 216 w 374"/>
                  <a:gd name="T3" fmla="*/ 174 h 908"/>
                  <a:gd name="T4" fmla="*/ 247 w 374"/>
                  <a:gd name="T5" fmla="*/ 241 h 908"/>
                  <a:gd name="T6" fmla="*/ 309 w 374"/>
                  <a:gd name="T7" fmla="*/ 335 h 908"/>
                  <a:gd name="T8" fmla="*/ 324 w 374"/>
                  <a:gd name="T9" fmla="*/ 367 h 908"/>
                  <a:gd name="T10" fmla="*/ 386 w 374"/>
                  <a:gd name="T11" fmla="*/ 497 h 908"/>
                  <a:gd name="T12" fmla="*/ 431 w 374"/>
                  <a:gd name="T13" fmla="*/ 637 h 908"/>
                  <a:gd name="T14" fmla="*/ 470 w 374"/>
                  <a:gd name="T15" fmla="*/ 762 h 908"/>
                  <a:gd name="T16" fmla="*/ 503 w 374"/>
                  <a:gd name="T17" fmla="*/ 908 h 908"/>
                  <a:gd name="T18" fmla="*/ 513 w 374"/>
                  <a:gd name="T19" fmla="*/ 1016 h 908"/>
                  <a:gd name="T20" fmla="*/ 511 w 374"/>
                  <a:gd name="T21" fmla="*/ 1086 h 908"/>
                  <a:gd name="T22" fmla="*/ 497 w 374"/>
                  <a:gd name="T23" fmla="*/ 1149 h 908"/>
                  <a:gd name="T24" fmla="*/ 487 w 374"/>
                  <a:gd name="T25" fmla="*/ 1179 h 908"/>
                  <a:gd name="T26" fmla="*/ 459 w 374"/>
                  <a:gd name="T27" fmla="*/ 1179 h 908"/>
                  <a:gd name="T28" fmla="*/ 389 w 374"/>
                  <a:gd name="T29" fmla="*/ 1018 h 908"/>
                  <a:gd name="T30" fmla="*/ 291 w 374"/>
                  <a:gd name="T31" fmla="*/ 772 h 908"/>
                  <a:gd name="T32" fmla="*/ 218 w 374"/>
                  <a:gd name="T33" fmla="*/ 605 h 908"/>
                  <a:gd name="T34" fmla="*/ 174 w 374"/>
                  <a:gd name="T35" fmla="*/ 525 h 908"/>
                  <a:gd name="T36" fmla="*/ 74 w 374"/>
                  <a:gd name="T37" fmla="*/ 343 h 908"/>
                  <a:gd name="T38" fmla="*/ 24 w 374"/>
                  <a:gd name="T39" fmla="*/ 254 h 908"/>
                  <a:gd name="T40" fmla="*/ 4 w 374"/>
                  <a:gd name="T41" fmla="*/ 160 h 908"/>
                  <a:gd name="T42" fmla="*/ 0 w 374"/>
                  <a:gd name="T43" fmla="*/ 106 h 908"/>
                  <a:gd name="T44" fmla="*/ 2 w 374"/>
                  <a:gd name="T45" fmla="*/ 70 h 908"/>
                  <a:gd name="T46" fmla="*/ 10 w 374"/>
                  <a:gd name="T47" fmla="*/ 24 h 908"/>
                  <a:gd name="T48" fmla="*/ 20 w 374"/>
                  <a:gd name="T49" fmla="*/ 12 h 908"/>
                  <a:gd name="T50" fmla="*/ 56 w 374"/>
                  <a:gd name="T51" fmla="*/ 2 h 908"/>
                  <a:gd name="T52" fmla="*/ 66 w 374"/>
                  <a:gd name="T53" fmla="*/ 0 h 908"/>
                  <a:gd name="T54" fmla="*/ 86 w 374"/>
                  <a:gd name="T55" fmla="*/ 0 h 908"/>
                  <a:gd name="T56" fmla="*/ 110 w 374"/>
                  <a:gd name="T57" fmla="*/ 8 h 908"/>
                  <a:gd name="T58" fmla="*/ 136 w 374"/>
                  <a:gd name="T59" fmla="*/ 20 h 908"/>
                  <a:gd name="T60" fmla="*/ 171 w 374"/>
                  <a:gd name="T61" fmla="*/ 90 h 908"/>
                  <a:gd name="T62" fmla="*/ 198 w 374"/>
                  <a:gd name="T63" fmla="*/ 122 h 9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4" h="908">
                    <a:moveTo>
                      <a:pt x="144" y="82"/>
                    </a:moveTo>
                    <a:lnTo>
                      <a:pt x="144" y="82"/>
                    </a:lnTo>
                    <a:lnTo>
                      <a:pt x="148" y="108"/>
                    </a:lnTo>
                    <a:lnTo>
                      <a:pt x="156" y="134"/>
                    </a:lnTo>
                    <a:lnTo>
                      <a:pt x="168" y="158"/>
                    </a:lnTo>
                    <a:lnTo>
                      <a:pt x="180" y="184"/>
                    </a:lnTo>
                    <a:lnTo>
                      <a:pt x="210" y="234"/>
                    </a:lnTo>
                    <a:lnTo>
                      <a:pt x="224" y="258"/>
                    </a:lnTo>
                    <a:lnTo>
                      <a:pt x="236" y="282"/>
                    </a:lnTo>
                    <a:lnTo>
                      <a:pt x="258" y="334"/>
                    </a:lnTo>
                    <a:lnTo>
                      <a:pt x="280" y="384"/>
                    </a:lnTo>
                    <a:lnTo>
                      <a:pt x="298" y="438"/>
                    </a:lnTo>
                    <a:lnTo>
                      <a:pt x="314" y="490"/>
                    </a:lnTo>
                    <a:lnTo>
                      <a:pt x="342" y="586"/>
                    </a:lnTo>
                    <a:lnTo>
                      <a:pt x="354" y="642"/>
                    </a:lnTo>
                    <a:lnTo>
                      <a:pt x="366" y="698"/>
                    </a:lnTo>
                    <a:lnTo>
                      <a:pt x="372" y="754"/>
                    </a:lnTo>
                    <a:lnTo>
                      <a:pt x="374" y="782"/>
                    </a:lnTo>
                    <a:lnTo>
                      <a:pt x="374" y="808"/>
                    </a:lnTo>
                    <a:lnTo>
                      <a:pt x="372" y="836"/>
                    </a:lnTo>
                    <a:lnTo>
                      <a:pt x="368" y="860"/>
                    </a:lnTo>
                    <a:lnTo>
                      <a:pt x="362" y="884"/>
                    </a:lnTo>
                    <a:lnTo>
                      <a:pt x="354" y="908"/>
                    </a:lnTo>
                    <a:lnTo>
                      <a:pt x="334" y="908"/>
                    </a:lnTo>
                    <a:lnTo>
                      <a:pt x="308" y="846"/>
                    </a:lnTo>
                    <a:lnTo>
                      <a:pt x="282" y="784"/>
                    </a:lnTo>
                    <a:lnTo>
                      <a:pt x="236" y="658"/>
                    </a:lnTo>
                    <a:lnTo>
                      <a:pt x="212" y="594"/>
                    </a:lnTo>
                    <a:lnTo>
                      <a:pt x="186" y="530"/>
                    </a:lnTo>
                    <a:lnTo>
                      <a:pt x="158" y="466"/>
                    </a:lnTo>
                    <a:lnTo>
                      <a:pt x="128" y="404"/>
                    </a:lnTo>
                    <a:lnTo>
                      <a:pt x="90" y="334"/>
                    </a:lnTo>
                    <a:lnTo>
                      <a:pt x="54" y="264"/>
                    </a:lnTo>
                    <a:lnTo>
                      <a:pt x="38" y="230"/>
                    </a:lnTo>
                    <a:lnTo>
                      <a:pt x="24" y="194"/>
                    </a:lnTo>
                    <a:lnTo>
                      <a:pt x="12" y="156"/>
                    </a:lnTo>
                    <a:lnTo>
                      <a:pt x="4" y="120"/>
                    </a:lnTo>
                    <a:lnTo>
                      <a:pt x="0" y="86"/>
                    </a:lnTo>
                    <a:lnTo>
                      <a:pt x="0" y="68"/>
                    </a:lnTo>
                    <a:lnTo>
                      <a:pt x="2" y="50"/>
                    </a:lnTo>
                    <a:lnTo>
                      <a:pt x="6" y="32"/>
                    </a:lnTo>
                    <a:lnTo>
                      <a:pt x="10" y="24"/>
                    </a:lnTo>
                    <a:lnTo>
                      <a:pt x="14" y="18"/>
                    </a:lnTo>
                    <a:lnTo>
                      <a:pt x="20" y="12"/>
                    </a:lnTo>
                    <a:lnTo>
                      <a:pt x="28" y="6"/>
                    </a:lnTo>
                    <a:lnTo>
                      <a:pt x="36" y="2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66" y="0"/>
                    </a:lnTo>
                    <a:lnTo>
                      <a:pt x="74" y="4"/>
                    </a:lnTo>
                    <a:lnTo>
                      <a:pt x="82" y="8"/>
                    </a:lnTo>
                    <a:lnTo>
                      <a:pt x="90" y="14"/>
                    </a:lnTo>
                    <a:lnTo>
                      <a:pt x="96" y="20"/>
                    </a:lnTo>
                    <a:lnTo>
                      <a:pt x="106" y="36"/>
                    </a:lnTo>
                    <a:lnTo>
                      <a:pt x="126" y="70"/>
                    </a:lnTo>
                    <a:lnTo>
                      <a:pt x="134" y="86"/>
                    </a:lnTo>
                    <a:lnTo>
                      <a:pt x="144" y="9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31" name="Freeform 122"/>
              <p:cNvSpPr>
                <a:spLocks/>
              </p:cNvSpPr>
              <p:nvPr userDrawn="1"/>
            </p:nvSpPr>
            <p:spPr bwMode="auto">
              <a:xfrm>
                <a:off x="10237" y="-1487"/>
                <a:ext cx="400" cy="880"/>
              </a:xfrm>
              <a:custGeom>
                <a:avLst/>
                <a:gdLst>
                  <a:gd name="T0" fmla="*/ 180 w 398"/>
                  <a:gd name="T1" fmla="*/ 66 h 884"/>
                  <a:gd name="T2" fmla="*/ 192 w 398"/>
                  <a:gd name="T3" fmla="*/ 144 h 884"/>
                  <a:gd name="T4" fmla="*/ 212 w 398"/>
                  <a:gd name="T5" fmla="*/ 240 h 884"/>
                  <a:gd name="T6" fmla="*/ 264 w 398"/>
                  <a:gd name="T7" fmla="*/ 406 h 884"/>
                  <a:gd name="T8" fmla="*/ 278 w 398"/>
                  <a:gd name="T9" fmla="*/ 450 h 884"/>
                  <a:gd name="T10" fmla="*/ 337 w 398"/>
                  <a:gd name="T11" fmla="*/ 528 h 884"/>
                  <a:gd name="T12" fmla="*/ 380 w 398"/>
                  <a:gd name="T13" fmla="*/ 602 h 884"/>
                  <a:gd name="T14" fmla="*/ 418 w 398"/>
                  <a:gd name="T15" fmla="*/ 686 h 884"/>
                  <a:gd name="T16" fmla="*/ 432 w 398"/>
                  <a:gd name="T17" fmla="*/ 725 h 884"/>
                  <a:gd name="T18" fmla="*/ 438 w 398"/>
                  <a:gd name="T19" fmla="*/ 748 h 884"/>
                  <a:gd name="T20" fmla="*/ 436 w 398"/>
                  <a:gd name="T21" fmla="*/ 766 h 884"/>
                  <a:gd name="T22" fmla="*/ 428 w 398"/>
                  <a:gd name="T23" fmla="*/ 784 h 884"/>
                  <a:gd name="T24" fmla="*/ 416 w 398"/>
                  <a:gd name="T25" fmla="*/ 796 h 884"/>
                  <a:gd name="T26" fmla="*/ 398 w 398"/>
                  <a:gd name="T27" fmla="*/ 804 h 884"/>
                  <a:gd name="T28" fmla="*/ 378 w 398"/>
                  <a:gd name="T29" fmla="*/ 802 h 884"/>
                  <a:gd name="T30" fmla="*/ 356 w 398"/>
                  <a:gd name="T31" fmla="*/ 794 h 884"/>
                  <a:gd name="T32" fmla="*/ 329 w 398"/>
                  <a:gd name="T33" fmla="*/ 776 h 884"/>
                  <a:gd name="T34" fmla="*/ 298 w 398"/>
                  <a:gd name="T35" fmla="*/ 763 h 884"/>
                  <a:gd name="T36" fmla="*/ 270 w 398"/>
                  <a:gd name="T37" fmla="*/ 728 h 884"/>
                  <a:gd name="T38" fmla="*/ 234 w 398"/>
                  <a:gd name="T39" fmla="*/ 656 h 884"/>
                  <a:gd name="T40" fmla="*/ 212 w 398"/>
                  <a:gd name="T41" fmla="*/ 612 h 884"/>
                  <a:gd name="T42" fmla="*/ 134 w 398"/>
                  <a:gd name="T43" fmla="*/ 470 h 884"/>
                  <a:gd name="T44" fmla="*/ 66 w 398"/>
                  <a:gd name="T45" fmla="*/ 358 h 884"/>
                  <a:gd name="T46" fmla="*/ 28 w 398"/>
                  <a:gd name="T47" fmla="*/ 264 h 884"/>
                  <a:gd name="T48" fmla="*/ 12 w 398"/>
                  <a:gd name="T49" fmla="*/ 208 h 884"/>
                  <a:gd name="T50" fmla="*/ 2 w 398"/>
                  <a:gd name="T51" fmla="*/ 156 h 884"/>
                  <a:gd name="T52" fmla="*/ 0 w 398"/>
                  <a:gd name="T53" fmla="*/ 110 h 884"/>
                  <a:gd name="T54" fmla="*/ 4 w 398"/>
                  <a:gd name="T55" fmla="*/ 82 h 884"/>
                  <a:gd name="T56" fmla="*/ 14 w 398"/>
                  <a:gd name="T57" fmla="*/ 58 h 884"/>
                  <a:gd name="T58" fmla="*/ 28 w 398"/>
                  <a:gd name="T59" fmla="*/ 34 h 884"/>
                  <a:gd name="T60" fmla="*/ 36 w 398"/>
                  <a:gd name="T61" fmla="*/ 24 h 884"/>
                  <a:gd name="T62" fmla="*/ 60 w 398"/>
                  <a:gd name="T63" fmla="*/ 6 h 884"/>
                  <a:gd name="T64" fmla="*/ 80 w 398"/>
                  <a:gd name="T65" fmla="*/ 0 h 884"/>
                  <a:gd name="T66" fmla="*/ 98 w 398"/>
                  <a:gd name="T67" fmla="*/ 2 h 884"/>
                  <a:gd name="T68" fmla="*/ 132 w 398"/>
                  <a:gd name="T69" fmla="*/ 12 h 884"/>
                  <a:gd name="T70" fmla="*/ 158 w 398"/>
                  <a:gd name="T71" fmla="*/ 50 h 884"/>
                  <a:gd name="T72" fmla="*/ 180 w 398"/>
                  <a:gd name="T73" fmla="*/ 66 h 8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98" h="884">
                    <a:moveTo>
                      <a:pt x="160" y="66"/>
                    </a:moveTo>
                    <a:lnTo>
                      <a:pt x="160" y="66"/>
                    </a:lnTo>
                    <a:lnTo>
                      <a:pt x="164" y="116"/>
                    </a:lnTo>
                    <a:lnTo>
                      <a:pt x="172" y="164"/>
                    </a:lnTo>
                    <a:lnTo>
                      <a:pt x="180" y="212"/>
                    </a:lnTo>
                    <a:lnTo>
                      <a:pt x="192" y="260"/>
                    </a:lnTo>
                    <a:lnTo>
                      <a:pt x="216" y="354"/>
                    </a:lnTo>
                    <a:lnTo>
                      <a:pt x="244" y="446"/>
                    </a:lnTo>
                    <a:lnTo>
                      <a:pt x="258" y="490"/>
                    </a:lnTo>
                    <a:lnTo>
                      <a:pt x="278" y="534"/>
                    </a:lnTo>
                    <a:lnTo>
                      <a:pt x="298" y="576"/>
                    </a:lnTo>
                    <a:lnTo>
                      <a:pt x="318" y="620"/>
                    </a:lnTo>
                    <a:lnTo>
                      <a:pt x="340" y="662"/>
                    </a:lnTo>
                    <a:lnTo>
                      <a:pt x="360" y="704"/>
                    </a:lnTo>
                    <a:lnTo>
                      <a:pt x="378" y="746"/>
                    </a:lnTo>
                    <a:lnTo>
                      <a:pt x="392" y="790"/>
                    </a:lnTo>
                    <a:lnTo>
                      <a:pt x="396" y="806"/>
                    </a:lnTo>
                    <a:lnTo>
                      <a:pt x="398" y="820"/>
                    </a:lnTo>
                    <a:lnTo>
                      <a:pt x="398" y="832"/>
                    </a:lnTo>
                    <a:lnTo>
                      <a:pt x="396" y="844"/>
                    </a:lnTo>
                    <a:lnTo>
                      <a:pt x="392" y="854"/>
                    </a:lnTo>
                    <a:lnTo>
                      <a:pt x="388" y="864"/>
                    </a:lnTo>
                    <a:lnTo>
                      <a:pt x="382" y="870"/>
                    </a:lnTo>
                    <a:lnTo>
                      <a:pt x="376" y="876"/>
                    </a:lnTo>
                    <a:lnTo>
                      <a:pt x="368" y="880"/>
                    </a:lnTo>
                    <a:lnTo>
                      <a:pt x="358" y="884"/>
                    </a:lnTo>
                    <a:lnTo>
                      <a:pt x="350" y="884"/>
                    </a:lnTo>
                    <a:lnTo>
                      <a:pt x="338" y="882"/>
                    </a:lnTo>
                    <a:lnTo>
                      <a:pt x="328" y="880"/>
                    </a:lnTo>
                    <a:lnTo>
                      <a:pt x="316" y="874"/>
                    </a:lnTo>
                    <a:lnTo>
                      <a:pt x="306" y="866"/>
                    </a:lnTo>
                    <a:lnTo>
                      <a:pt x="294" y="856"/>
                    </a:lnTo>
                    <a:lnTo>
                      <a:pt x="278" y="840"/>
                    </a:lnTo>
                    <a:lnTo>
                      <a:pt x="262" y="818"/>
                    </a:lnTo>
                    <a:lnTo>
                      <a:pt x="250" y="794"/>
                    </a:lnTo>
                    <a:lnTo>
                      <a:pt x="236" y="768"/>
                    </a:lnTo>
                    <a:lnTo>
                      <a:pt x="214" y="716"/>
                    </a:lnTo>
                    <a:lnTo>
                      <a:pt x="192" y="672"/>
                    </a:lnTo>
                    <a:lnTo>
                      <a:pt x="140" y="566"/>
                    </a:lnTo>
                    <a:lnTo>
                      <a:pt x="114" y="510"/>
                    </a:lnTo>
                    <a:lnTo>
                      <a:pt x="90" y="454"/>
                    </a:lnTo>
                    <a:lnTo>
                      <a:pt x="66" y="398"/>
                    </a:lnTo>
                    <a:lnTo>
                      <a:pt x="46" y="342"/>
                    </a:lnTo>
                    <a:lnTo>
                      <a:pt x="28" y="284"/>
                    </a:lnTo>
                    <a:lnTo>
                      <a:pt x="12" y="228"/>
                    </a:lnTo>
                    <a:lnTo>
                      <a:pt x="8" y="204"/>
                    </a:lnTo>
                    <a:lnTo>
                      <a:pt x="2" y="176"/>
                    </a:lnTo>
                    <a:lnTo>
                      <a:pt x="0" y="150"/>
                    </a:lnTo>
                    <a:lnTo>
                      <a:pt x="0" y="122"/>
                    </a:lnTo>
                    <a:lnTo>
                      <a:pt x="2" y="96"/>
                    </a:lnTo>
                    <a:lnTo>
                      <a:pt x="4" y="82"/>
                    </a:lnTo>
                    <a:lnTo>
                      <a:pt x="8" y="70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8" y="34"/>
                    </a:lnTo>
                    <a:lnTo>
                      <a:pt x="36" y="24"/>
                    </a:lnTo>
                    <a:lnTo>
                      <a:pt x="48" y="14"/>
                    </a:lnTo>
                    <a:lnTo>
                      <a:pt x="60" y="6"/>
                    </a:lnTo>
                    <a:lnTo>
                      <a:pt x="70" y="2"/>
                    </a:lnTo>
                    <a:lnTo>
                      <a:pt x="80" y="0"/>
                    </a:lnTo>
                    <a:lnTo>
                      <a:pt x="88" y="0"/>
                    </a:lnTo>
                    <a:lnTo>
                      <a:pt x="98" y="2"/>
                    </a:lnTo>
                    <a:lnTo>
                      <a:pt x="106" y="6"/>
                    </a:lnTo>
                    <a:lnTo>
                      <a:pt x="112" y="12"/>
                    </a:lnTo>
                    <a:lnTo>
                      <a:pt x="126" y="30"/>
                    </a:lnTo>
                    <a:lnTo>
                      <a:pt x="138" y="50"/>
                    </a:lnTo>
                    <a:lnTo>
                      <a:pt x="162" y="98"/>
                    </a:lnTo>
                    <a:lnTo>
                      <a:pt x="160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32" name="Freeform 123"/>
              <p:cNvSpPr>
                <a:spLocks/>
              </p:cNvSpPr>
              <p:nvPr userDrawn="1"/>
            </p:nvSpPr>
            <p:spPr bwMode="auto">
              <a:xfrm>
                <a:off x="10237" y="-1487"/>
                <a:ext cx="400" cy="880"/>
              </a:xfrm>
              <a:custGeom>
                <a:avLst/>
                <a:gdLst>
                  <a:gd name="T0" fmla="*/ 180 w 398"/>
                  <a:gd name="T1" fmla="*/ 66 h 884"/>
                  <a:gd name="T2" fmla="*/ 192 w 398"/>
                  <a:gd name="T3" fmla="*/ 144 h 884"/>
                  <a:gd name="T4" fmla="*/ 212 w 398"/>
                  <a:gd name="T5" fmla="*/ 240 h 884"/>
                  <a:gd name="T6" fmla="*/ 264 w 398"/>
                  <a:gd name="T7" fmla="*/ 406 h 884"/>
                  <a:gd name="T8" fmla="*/ 278 w 398"/>
                  <a:gd name="T9" fmla="*/ 450 h 884"/>
                  <a:gd name="T10" fmla="*/ 337 w 398"/>
                  <a:gd name="T11" fmla="*/ 528 h 884"/>
                  <a:gd name="T12" fmla="*/ 380 w 398"/>
                  <a:gd name="T13" fmla="*/ 602 h 884"/>
                  <a:gd name="T14" fmla="*/ 418 w 398"/>
                  <a:gd name="T15" fmla="*/ 686 h 884"/>
                  <a:gd name="T16" fmla="*/ 432 w 398"/>
                  <a:gd name="T17" fmla="*/ 725 h 884"/>
                  <a:gd name="T18" fmla="*/ 438 w 398"/>
                  <a:gd name="T19" fmla="*/ 748 h 884"/>
                  <a:gd name="T20" fmla="*/ 436 w 398"/>
                  <a:gd name="T21" fmla="*/ 766 h 884"/>
                  <a:gd name="T22" fmla="*/ 428 w 398"/>
                  <a:gd name="T23" fmla="*/ 784 h 884"/>
                  <a:gd name="T24" fmla="*/ 416 w 398"/>
                  <a:gd name="T25" fmla="*/ 796 h 884"/>
                  <a:gd name="T26" fmla="*/ 398 w 398"/>
                  <a:gd name="T27" fmla="*/ 804 h 884"/>
                  <a:gd name="T28" fmla="*/ 378 w 398"/>
                  <a:gd name="T29" fmla="*/ 802 h 884"/>
                  <a:gd name="T30" fmla="*/ 356 w 398"/>
                  <a:gd name="T31" fmla="*/ 794 h 884"/>
                  <a:gd name="T32" fmla="*/ 329 w 398"/>
                  <a:gd name="T33" fmla="*/ 776 h 884"/>
                  <a:gd name="T34" fmla="*/ 298 w 398"/>
                  <a:gd name="T35" fmla="*/ 763 h 884"/>
                  <a:gd name="T36" fmla="*/ 270 w 398"/>
                  <a:gd name="T37" fmla="*/ 728 h 884"/>
                  <a:gd name="T38" fmla="*/ 234 w 398"/>
                  <a:gd name="T39" fmla="*/ 656 h 884"/>
                  <a:gd name="T40" fmla="*/ 212 w 398"/>
                  <a:gd name="T41" fmla="*/ 612 h 884"/>
                  <a:gd name="T42" fmla="*/ 134 w 398"/>
                  <a:gd name="T43" fmla="*/ 470 h 884"/>
                  <a:gd name="T44" fmla="*/ 66 w 398"/>
                  <a:gd name="T45" fmla="*/ 358 h 884"/>
                  <a:gd name="T46" fmla="*/ 28 w 398"/>
                  <a:gd name="T47" fmla="*/ 264 h 884"/>
                  <a:gd name="T48" fmla="*/ 12 w 398"/>
                  <a:gd name="T49" fmla="*/ 208 h 884"/>
                  <a:gd name="T50" fmla="*/ 2 w 398"/>
                  <a:gd name="T51" fmla="*/ 156 h 884"/>
                  <a:gd name="T52" fmla="*/ 0 w 398"/>
                  <a:gd name="T53" fmla="*/ 110 h 884"/>
                  <a:gd name="T54" fmla="*/ 4 w 398"/>
                  <a:gd name="T55" fmla="*/ 82 h 884"/>
                  <a:gd name="T56" fmla="*/ 14 w 398"/>
                  <a:gd name="T57" fmla="*/ 58 h 884"/>
                  <a:gd name="T58" fmla="*/ 28 w 398"/>
                  <a:gd name="T59" fmla="*/ 34 h 884"/>
                  <a:gd name="T60" fmla="*/ 36 w 398"/>
                  <a:gd name="T61" fmla="*/ 24 h 884"/>
                  <a:gd name="T62" fmla="*/ 60 w 398"/>
                  <a:gd name="T63" fmla="*/ 6 h 884"/>
                  <a:gd name="T64" fmla="*/ 80 w 398"/>
                  <a:gd name="T65" fmla="*/ 0 h 884"/>
                  <a:gd name="T66" fmla="*/ 98 w 398"/>
                  <a:gd name="T67" fmla="*/ 2 h 884"/>
                  <a:gd name="T68" fmla="*/ 132 w 398"/>
                  <a:gd name="T69" fmla="*/ 12 h 884"/>
                  <a:gd name="T70" fmla="*/ 158 w 398"/>
                  <a:gd name="T71" fmla="*/ 50 h 8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98" h="884">
                    <a:moveTo>
                      <a:pt x="160" y="66"/>
                    </a:moveTo>
                    <a:lnTo>
                      <a:pt x="160" y="66"/>
                    </a:lnTo>
                    <a:lnTo>
                      <a:pt x="164" y="116"/>
                    </a:lnTo>
                    <a:lnTo>
                      <a:pt x="172" y="164"/>
                    </a:lnTo>
                    <a:lnTo>
                      <a:pt x="180" y="212"/>
                    </a:lnTo>
                    <a:lnTo>
                      <a:pt x="192" y="260"/>
                    </a:lnTo>
                    <a:lnTo>
                      <a:pt x="216" y="354"/>
                    </a:lnTo>
                    <a:lnTo>
                      <a:pt x="244" y="446"/>
                    </a:lnTo>
                    <a:lnTo>
                      <a:pt x="258" y="490"/>
                    </a:lnTo>
                    <a:lnTo>
                      <a:pt x="278" y="534"/>
                    </a:lnTo>
                    <a:lnTo>
                      <a:pt x="298" y="576"/>
                    </a:lnTo>
                    <a:lnTo>
                      <a:pt x="318" y="620"/>
                    </a:lnTo>
                    <a:lnTo>
                      <a:pt x="340" y="662"/>
                    </a:lnTo>
                    <a:lnTo>
                      <a:pt x="360" y="704"/>
                    </a:lnTo>
                    <a:lnTo>
                      <a:pt x="378" y="746"/>
                    </a:lnTo>
                    <a:lnTo>
                      <a:pt x="392" y="790"/>
                    </a:lnTo>
                    <a:lnTo>
                      <a:pt x="396" y="806"/>
                    </a:lnTo>
                    <a:lnTo>
                      <a:pt x="398" y="820"/>
                    </a:lnTo>
                    <a:lnTo>
                      <a:pt x="398" y="832"/>
                    </a:lnTo>
                    <a:lnTo>
                      <a:pt x="396" y="844"/>
                    </a:lnTo>
                    <a:lnTo>
                      <a:pt x="392" y="854"/>
                    </a:lnTo>
                    <a:lnTo>
                      <a:pt x="388" y="864"/>
                    </a:lnTo>
                    <a:lnTo>
                      <a:pt x="382" y="870"/>
                    </a:lnTo>
                    <a:lnTo>
                      <a:pt x="376" y="876"/>
                    </a:lnTo>
                    <a:lnTo>
                      <a:pt x="368" y="880"/>
                    </a:lnTo>
                    <a:lnTo>
                      <a:pt x="358" y="884"/>
                    </a:lnTo>
                    <a:lnTo>
                      <a:pt x="350" y="884"/>
                    </a:lnTo>
                    <a:lnTo>
                      <a:pt x="338" y="882"/>
                    </a:lnTo>
                    <a:lnTo>
                      <a:pt x="328" y="880"/>
                    </a:lnTo>
                    <a:lnTo>
                      <a:pt x="316" y="874"/>
                    </a:lnTo>
                    <a:lnTo>
                      <a:pt x="306" y="866"/>
                    </a:lnTo>
                    <a:lnTo>
                      <a:pt x="294" y="856"/>
                    </a:lnTo>
                    <a:lnTo>
                      <a:pt x="278" y="840"/>
                    </a:lnTo>
                    <a:lnTo>
                      <a:pt x="262" y="818"/>
                    </a:lnTo>
                    <a:lnTo>
                      <a:pt x="250" y="794"/>
                    </a:lnTo>
                    <a:lnTo>
                      <a:pt x="236" y="768"/>
                    </a:lnTo>
                    <a:lnTo>
                      <a:pt x="214" y="716"/>
                    </a:lnTo>
                    <a:lnTo>
                      <a:pt x="192" y="672"/>
                    </a:lnTo>
                    <a:lnTo>
                      <a:pt x="140" y="566"/>
                    </a:lnTo>
                    <a:lnTo>
                      <a:pt x="114" y="510"/>
                    </a:lnTo>
                    <a:lnTo>
                      <a:pt x="90" y="454"/>
                    </a:lnTo>
                    <a:lnTo>
                      <a:pt x="66" y="398"/>
                    </a:lnTo>
                    <a:lnTo>
                      <a:pt x="46" y="342"/>
                    </a:lnTo>
                    <a:lnTo>
                      <a:pt x="28" y="284"/>
                    </a:lnTo>
                    <a:lnTo>
                      <a:pt x="12" y="228"/>
                    </a:lnTo>
                    <a:lnTo>
                      <a:pt x="8" y="204"/>
                    </a:lnTo>
                    <a:lnTo>
                      <a:pt x="2" y="176"/>
                    </a:lnTo>
                    <a:lnTo>
                      <a:pt x="0" y="150"/>
                    </a:lnTo>
                    <a:lnTo>
                      <a:pt x="0" y="122"/>
                    </a:lnTo>
                    <a:lnTo>
                      <a:pt x="2" y="96"/>
                    </a:lnTo>
                    <a:lnTo>
                      <a:pt x="4" y="82"/>
                    </a:lnTo>
                    <a:lnTo>
                      <a:pt x="8" y="70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8" y="34"/>
                    </a:lnTo>
                    <a:lnTo>
                      <a:pt x="36" y="24"/>
                    </a:lnTo>
                    <a:lnTo>
                      <a:pt x="48" y="14"/>
                    </a:lnTo>
                    <a:lnTo>
                      <a:pt x="60" y="6"/>
                    </a:lnTo>
                    <a:lnTo>
                      <a:pt x="70" y="2"/>
                    </a:lnTo>
                    <a:lnTo>
                      <a:pt x="80" y="0"/>
                    </a:lnTo>
                    <a:lnTo>
                      <a:pt x="88" y="0"/>
                    </a:lnTo>
                    <a:lnTo>
                      <a:pt x="98" y="2"/>
                    </a:lnTo>
                    <a:lnTo>
                      <a:pt x="106" y="6"/>
                    </a:lnTo>
                    <a:lnTo>
                      <a:pt x="112" y="12"/>
                    </a:lnTo>
                    <a:lnTo>
                      <a:pt x="126" y="30"/>
                    </a:lnTo>
                    <a:lnTo>
                      <a:pt x="138" y="50"/>
                    </a:lnTo>
                    <a:lnTo>
                      <a:pt x="162" y="9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33" name="Freeform 124"/>
              <p:cNvSpPr>
                <a:spLocks/>
              </p:cNvSpPr>
              <p:nvPr userDrawn="1"/>
            </p:nvSpPr>
            <p:spPr bwMode="auto">
              <a:xfrm>
                <a:off x="9857" y="-1207"/>
                <a:ext cx="360" cy="800"/>
              </a:xfrm>
              <a:custGeom>
                <a:avLst/>
                <a:gdLst>
                  <a:gd name="T0" fmla="*/ 77 w 368"/>
                  <a:gd name="T1" fmla="*/ 74 h 808"/>
                  <a:gd name="T2" fmla="*/ 83 w 368"/>
                  <a:gd name="T3" fmla="*/ 118 h 808"/>
                  <a:gd name="T4" fmla="*/ 105 w 368"/>
                  <a:gd name="T5" fmla="*/ 186 h 808"/>
                  <a:gd name="T6" fmla="*/ 133 w 368"/>
                  <a:gd name="T7" fmla="*/ 254 h 808"/>
                  <a:gd name="T8" fmla="*/ 179 w 368"/>
                  <a:gd name="T9" fmla="*/ 366 h 808"/>
                  <a:gd name="T10" fmla="*/ 207 w 368"/>
                  <a:gd name="T11" fmla="*/ 438 h 808"/>
                  <a:gd name="T12" fmla="*/ 228 w 368"/>
                  <a:gd name="T13" fmla="*/ 512 h 808"/>
                  <a:gd name="T14" fmla="*/ 233 w 368"/>
                  <a:gd name="T15" fmla="*/ 549 h 808"/>
                  <a:gd name="T16" fmla="*/ 238 w 368"/>
                  <a:gd name="T17" fmla="*/ 587 h 808"/>
                  <a:gd name="T18" fmla="*/ 235 w 368"/>
                  <a:gd name="T19" fmla="*/ 626 h 808"/>
                  <a:gd name="T20" fmla="*/ 230 w 368"/>
                  <a:gd name="T21" fmla="*/ 661 h 808"/>
                  <a:gd name="T22" fmla="*/ 223 w 368"/>
                  <a:gd name="T23" fmla="*/ 661 h 808"/>
                  <a:gd name="T24" fmla="*/ 208 w 368"/>
                  <a:gd name="T25" fmla="*/ 652 h 808"/>
                  <a:gd name="T26" fmla="*/ 196 w 368"/>
                  <a:gd name="T27" fmla="*/ 640 h 808"/>
                  <a:gd name="T28" fmla="*/ 175 w 368"/>
                  <a:gd name="T29" fmla="*/ 611 h 808"/>
                  <a:gd name="T30" fmla="*/ 150 w 368"/>
                  <a:gd name="T31" fmla="*/ 554 h 808"/>
                  <a:gd name="T32" fmla="*/ 125 w 368"/>
                  <a:gd name="T33" fmla="*/ 490 h 808"/>
                  <a:gd name="T34" fmla="*/ 85 w 368"/>
                  <a:gd name="T35" fmla="*/ 356 h 808"/>
                  <a:gd name="T36" fmla="*/ 57 w 368"/>
                  <a:gd name="T37" fmla="*/ 262 h 808"/>
                  <a:gd name="T38" fmla="*/ 50 w 368"/>
                  <a:gd name="T39" fmla="*/ 238 h 808"/>
                  <a:gd name="T40" fmla="*/ 23 w 368"/>
                  <a:gd name="T41" fmla="*/ 162 h 808"/>
                  <a:gd name="T42" fmla="*/ 6 w 368"/>
                  <a:gd name="T43" fmla="*/ 120 h 808"/>
                  <a:gd name="T44" fmla="*/ 0 w 368"/>
                  <a:gd name="T45" fmla="*/ 72 h 808"/>
                  <a:gd name="T46" fmla="*/ 0 w 368"/>
                  <a:gd name="T47" fmla="*/ 54 h 808"/>
                  <a:gd name="T48" fmla="*/ 8 w 368"/>
                  <a:gd name="T49" fmla="*/ 34 h 808"/>
                  <a:gd name="T50" fmla="*/ 20 w 368"/>
                  <a:gd name="T51" fmla="*/ 10 h 808"/>
                  <a:gd name="T52" fmla="*/ 23 w 368"/>
                  <a:gd name="T53" fmla="*/ 0 h 808"/>
                  <a:gd name="T54" fmla="*/ 36 w 368"/>
                  <a:gd name="T55" fmla="*/ 2 h 808"/>
                  <a:gd name="T56" fmla="*/ 52 w 368"/>
                  <a:gd name="T57" fmla="*/ 14 h 808"/>
                  <a:gd name="T58" fmla="*/ 61 w 368"/>
                  <a:gd name="T59" fmla="*/ 34 h 808"/>
                  <a:gd name="T60" fmla="*/ 70 w 368"/>
                  <a:gd name="T61" fmla="*/ 50 h 808"/>
                  <a:gd name="T62" fmla="*/ 77 w 368"/>
                  <a:gd name="T63" fmla="*/ 74 h 8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8" h="808">
                    <a:moveTo>
                      <a:pt x="118" y="94"/>
                    </a:moveTo>
                    <a:lnTo>
                      <a:pt x="118" y="94"/>
                    </a:lnTo>
                    <a:lnTo>
                      <a:pt x="122" y="116"/>
                    </a:lnTo>
                    <a:lnTo>
                      <a:pt x="128" y="138"/>
                    </a:lnTo>
                    <a:lnTo>
                      <a:pt x="142" y="182"/>
                    </a:lnTo>
                    <a:lnTo>
                      <a:pt x="160" y="226"/>
                    </a:lnTo>
                    <a:lnTo>
                      <a:pt x="182" y="270"/>
                    </a:lnTo>
                    <a:lnTo>
                      <a:pt x="204" y="314"/>
                    </a:lnTo>
                    <a:lnTo>
                      <a:pt x="228" y="358"/>
                    </a:lnTo>
                    <a:lnTo>
                      <a:pt x="278" y="446"/>
                    </a:lnTo>
                    <a:lnTo>
                      <a:pt x="300" y="490"/>
                    </a:lnTo>
                    <a:lnTo>
                      <a:pt x="322" y="534"/>
                    </a:lnTo>
                    <a:lnTo>
                      <a:pt x="340" y="578"/>
                    </a:lnTo>
                    <a:lnTo>
                      <a:pt x="354" y="624"/>
                    </a:lnTo>
                    <a:lnTo>
                      <a:pt x="358" y="646"/>
                    </a:lnTo>
                    <a:lnTo>
                      <a:pt x="362" y="670"/>
                    </a:lnTo>
                    <a:lnTo>
                      <a:pt x="366" y="692"/>
                    </a:lnTo>
                    <a:lnTo>
                      <a:pt x="368" y="716"/>
                    </a:lnTo>
                    <a:lnTo>
                      <a:pt x="366" y="738"/>
                    </a:lnTo>
                    <a:lnTo>
                      <a:pt x="364" y="762"/>
                    </a:lnTo>
                    <a:lnTo>
                      <a:pt x="362" y="786"/>
                    </a:lnTo>
                    <a:lnTo>
                      <a:pt x="356" y="808"/>
                    </a:lnTo>
                    <a:lnTo>
                      <a:pt x="346" y="808"/>
                    </a:lnTo>
                    <a:lnTo>
                      <a:pt x="334" y="804"/>
                    </a:lnTo>
                    <a:lnTo>
                      <a:pt x="324" y="798"/>
                    </a:lnTo>
                    <a:lnTo>
                      <a:pt x="314" y="790"/>
                    </a:lnTo>
                    <a:lnTo>
                      <a:pt x="304" y="782"/>
                    </a:lnTo>
                    <a:lnTo>
                      <a:pt x="292" y="770"/>
                    </a:lnTo>
                    <a:lnTo>
                      <a:pt x="272" y="744"/>
                    </a:lnTo>
                    <a:lnTo>
                      <a:pt x="252" y="712"/>
                    </a:lnTo>
                    <a:lnTo>
                      <a:pt x="232" y="678"/>
                    </a:lnTo>
                    <a:lnTo>
                      <a:pt x="212" y="638"/>
                    </a:lnTo>
                    <a:lnTo>
                      <a:pt x="194" y="598"/>
                    </a:lnTo>
                    <a:lnTo>
                      <a:pt x="160" y="516"/>
                    </a:lnTo>
                    <a:lnTo>
                      <a:pt x="130" y="436"/>
                    </a:lnTo>
                    <a:lnTo>
                      <a:pt x="104" y="368"/>
                    </a:lnTo>
                    <a:lnTo>
                      <a:pt x="86" y="322"/>
                    </a:lnTo>
                    <a:lnTo>
                      <a:pt x="72" y="292"/>
                    </a:lnTo>
                    <a:lnTo>
                      <a:pt x="58" y="262"/>
                    </a:lnTo>
                    <a:lnTo>
                      <a:pt x="28" y="202"/>
                    </a:lnTo>
                    <a:lnTo>
                      <a:pt x="16" y="170"/>
                    </a:lnTo>
                    <a:lnTo>
                      <a:pt x="6" y="140"/>
                    </a:lnTo>
                    <a:lnTo>
                      <a:pt x="2" y="108"/>
                    </a:lnTo>
                    <a:lnTo>
                      <a:pt x="0" y="92"/>
                    </a:lnTo>
                    <a:lnTo>
                      <a:pt x="0" y="74"/>
                    </a:lnTo>
                    <a:lnTo>
                      <a:pt x="2" y="52"/>
                    </a:lnTo>
                    <a:lnTo>
                      <a:pt x="8" y="34"/>
                    </a:lnTo>
                    <a:lnTo>
                      <a:pt x="14" y="20"/>
                    </a:lnTo>
                    <a:lnTo>
                      <a:pt x="20" y="10"/>
                    </a:lnTo>
                    <a:lnTo>
                      <a:pt x="28" y="4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56" y="2"/>
                    </a:lnTo>
                    <a:lnTo>
                      <a:pt x="66" y="6"/>
                    </a:lnTo>
                    <a:lnTo>
                      <a:pt x="76" y="14"/>
                    </a:lnTo>
                    <a:lnTo>
                      <a:pt x="86" y="24"/>
                    </a:lnTo>
                    <a:lnTo>
                      <a:pt x="94" y="34"/>
                    </a:lnTo>
                    <a:lnTo>
                      <a:pt x="102" y="48"/>
                    </a:lnTo>
                    <a:lnTo>
                      <a:pt x="110" y="62"/>
                    </a:lnTo>
                    <a:lnTo>
                      <a:pt x="114" y="78"/>
                    </a:lnTo>
                    <a:lnTo>
                      <a:pt x="11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34" name="Freeform 125"/>
              <p:cNvSpPr>
                <a:spLocks/>
              </p:cNvSpPr>
              <p:nvPr userDrawn="1"/>
            </p:nvSpPr>
            <p:spPr bwMode="auto">
              <a:xfrm>
                <a:off x="9857" y="-1207"/>
                <a:ext cx="360" cy="800"/>
              </a:xfrm>
              <a:custGeom>
                <a:avLst/>
                <a:gdLst>
                  <a:gd name="T0" fmla="*/ 77 w 368"/>
                  <a:gd name="T1" fmla="*/ 74 h 808"/>
                  <a:gd name="T2" fmla="*/ 83 w 368"/>
                  <a:gd name="T3" fmla="*/ 118 h 808"/>
                  <a:gd name="T4" fmla="*/ 105 w 368"/>
                  <a:gd name="T5" fmla="*/ 186 h 808"/>
                  <a:gd name="T6" fmla="*/ 133 w 368"/>
                  <a:gd name="T7" fmla="*/ 254 h 808"/>
                  <a:gd name="T8" fmla="*/ 179 w 368"/>
                  <a:gd name="T9" fmla="*/ 366 h 808"/>
                  <a:gd name="T10" fmla="*/ 207 w 368"/>
                  <a:gd name="T11" fmla="*/ 438 h 808"/>
                  <a:gd name="T12" fmla="*/ 228 w 368"/>
                  <a:gd name="T13" fmla="*/ 512 h 808"/>
                  <a:gd name="T14" fmla="*/ 233 w 368"/>
                  <a:gd name="T15" fmla="*/ 549 h 808"/>
                  <a:gd name="T16" fmla="*/ 238 w 368"/>
                  <a:gd name="T17" fmla="*/ 587 h 808"/>
                  <a:gd name="T18" fmla="*/ 235 w 368"/>
                  <a:gd name="T19" fmla="*/ 626 h 808"/>
                  <a:gd name="T20" fmla="*/ 230 w 368"/>
                  <a:gd name="T21" fmla="*/ 661 h 808"/>
                  <a:gd name="T22" fmla="*/ 223 w 368"/>
                  <a:gd name="T23" fmla="*/ 661 h 808"/>
                  <a:gd name="T24" fmla="*/ 208 w 368"/>
                  <a:gd name="T25" fmla="*/ 652 h 808"/>
                  <a:gd name="T26" fmla="*/ 196 w 368"/>
                  <a:gd name="T27" fmla="*/ 640 h 808"/>
                  <a:gd name="T28" fmla="*/ 175 w 368"/>
                  <a:gd name="T29" fmla="*/ 611 h 808"/>
                  <a:gd name="T30" fmla="*/ 150 w 368"/>
                  <a:gd name="T31" fmla="*/ 554 h 808"/>
                  <a:gd name="T32" fmla="*/ 125 w 368"/>
                  <a:gd name="T33" fmla="*/ 490 h 808"/>
                  <a:gd name="T34" fmla="*/ 85 w 368"/>
                  <a:gd name="T35" fmla="*/ 356 h 808"/>
                  <a:gd name="T36" fmla="*/ 57 w 368"/>
                  <a:gd name="T37" fmla="*/ 262 h 808"/>
                  <a:gd name="T38" fmla="*/ 50 w 368"/>
                  <a:gd name="T39" fmla="*/ 238 h 808"/>
                  <a:gd name="T40" fmla="*/ 23 w 368"/>
                  <a:gd name="T41" fmla="*/ 162 h 808"/>
                  <a:gd name="T42" fmla="*/ 6 w 368"/>
                  <a:gd name="T43" fmla="*/ 120 h 808"/>
                  <a:gd name="T44" fmla="*/ 0 w 368"/>
                  <a:gd name="T45" fmla="*/ 72 h 808"/>
                  <a:gd name="T46" fmla="*/ 0 w 368"/>
                  <a:gd name="T47" fmla="*/ 54 h 808"/>
                  <a:gd name="T48" fmla="*/ 8 w 368"/>
                  <a:gd name="T49" fmla="*/ 34 h 808"/>
                  <a:gd name="T50" fmla="*/ 20 w 368"/>
                  <a:gd name="T51" fmla="*/ 10 h 808"/>
                  <a:gd name="T52" fmla="*/ 23 w 368"/>
                  <a:gd name="T53" fmla="*/ 0 h 808"/>
                  <a:gd name="T54" fmla="*/ 36 w 368"/>
                  <a:gd name="T55" fmla="*/ 2 h 808"/>
                  <a:gd name="T56" fmla="*/ 52 w 368"/>
                  <a:gd name="T57" fmla="*/ 14 h 808"/>
                  <a:gd name="T58" fmla="*/ 61 w 368"/>
                  <a:gd name="T59" fmla="*/ 34 h 808"/>
                  <a:gd name="T60" fmla="*/ 70 w 368"/>
                  <a:gd name="T61" fmla="*/ 50 h 808"/>
                  <a:gd name="T62" fmla="*/ 77 w 368"/>
                  <a:gd name="T63" fmla="*/ 74 h 8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8" h="808">
                    <a:moveTo>
                      <a:pt x="118" y="94"/>
                    </a:moveTo>
                    <a:lnTo>
                      <a:pt x="118" y="94"/>
                    </a:lnTo>
                    <a:lnTo>
                      <a:pt x="122" y="116"/>
                    </a:lnTo>
                    <a:lnTo>
                      <a:pt x="128" y="138"/>
                    </a:lnTo>
                    <a:lnTo>
                      <a:pt x="142" y="182"/>
                    </a:lnTo>
                    <a:lnTo>
                      <a:pt x="160" y="226"/>
                    </a:lnTo>
                    <a:lnTo>
                      <a:pt x="182" y="270"/>
                    </a:lnTo>
                    <a:lnTo>
                      <a:pt x="204" y="314"/>
                    </a:lnTo>
                    <a:lnTo>
                      <a:pt x="228" y="358"/>
                    </a:lnTo>
                    <a:lnTo>
                      <a:pt x="278" y="446"/>
                    </a:lnTo>
                    <a:lnTo>
                      <a:pt x="300" y="490"/>
                    </a:lnTo>
                    <a:lnTo>
                      <a:pt x="322" y="534"/>
                    </a:lnTo>
                    <a:lnTo>
                      <a:pt x="340" y="578"/>
                    </a:lnTo>
                    <a:lnTo>
                      <a:pt x="354" y="624"/>
                    </a:lnTo>
                    <a:lnTo>
                      <a:pt x="358" y="646"/>
                    </a:lnTo>
                    <a:lnTo>
                      <a:pt x="362" y="670"/>
                    </a:lnTo>
                    <a:lnTo>
                      <a:pt x="366" y="692"/>
                    </a:lnTo>
                    <a:lnTo>
                      <a:pt x="368" y="716"/>
                    </a:lnTo>
                    <a:lnTo>
                      <a:pt x="366" y="738"/>
                    </a:lnTo>
                    <a:lnTo>
                      <a:pt x="364" y="762"/>
                    </a:lnTo>
                    <a:lnTo>
                      <a:pt x="362" y="786"/>
                    </a:lnTo>
                    <a:lnTo>
                      <a:pt x="356" y="808"/>
                    </a:lnTo>
                    <a:lnTo>
                      <a:pt x="346" y="808"/>
                    </a:lnTo>
                    <a:lnTo>
                      <a:pt x="334" y="804"/>
                    </a:lnTo>
                    <a:lnTo>
                      <a:pt x="324" y="798"/>
                    </a:lnTo>
                    <a:lnTo>
                      <a:pt x="314" y="790"/>
                    </a:lnTo>
                    <a:lnTo>
                      <a:pt x="304" y="782"/>
                    </a:lnTo>
                    <a:lnTo>
                      <a:pt x="292" y="770"/>
                    </a:lnTo>
                    <a:lnTo>
                      <a:pt x="272" y="744"/>
                    </a:lnTo>
                    <a:lnTo>
                      <a:pt x="252" y="712"/>
                    </a:lnTo>
                    <a:lnTo>
                      <a:pt x="232" y="678"/>
                    </a:lnTo>
                    <a:lnTo>
                      <a:pt x="212" y="638"/>
                    </a:lnTo>
                    <a:lnTo>
                      <a:pt x="194" y="598"/>
                    </a:lnTo>
                    <a:lnTo>
                      <a:pt x="160" y="516"/>
                    </a:lnTo>
                    <a:lnTo>
                      <a:pt x="130" y="436"/>
                    </a:lnTo>
                    <a:lnTo>
                      <a:pt x="104" y="368"/>
                    </a:lnTo>
                    <a:lnTo>
                      <a:pt x="86" y="322"/>
                    </a:lnTo>
                    <a:lnTo>
                      <a:pt x="72" y="292"/>
                    </a:lnTo>
                    <a:lnTo>
                      <a:pt x="58" y="262"/>
                    </a:lnTo>
                    <a:lnTo>
                      <a:pt x="28" y="202"/>
                    </a:lnTo>
                    <a:lnTo>
                      <a:pt x="16" y="170"/>
                    </a:lnTo>
                    <a:lnTo>
                      <a:pt x="6" y="140"/>
                    </a:lnTo>
                    <a:lnTo>
                      <a:pt x="2" y="108"/>
                    </a:lnTo>
                    <a:lnTo>
                      <a:pt x="0" y="92"/>
                    </a:lnTo>
                    <a:lnTo>
                      <a:pt x="0" y="74"/>
                    </a:lnTo>
                    <a:lnTo>
                      <a:pt x="2" y="52"/>
                    </a:lnTo>
                    <a:lnTo>
                      <a:pt x="8" y="34"/>
                    </a:lnTo>
                    <a:lnTo>
                      <a:pt x="14" y="20"/>
                    </a:lnTo>
                    <a:lnTo>
                      <a:pt x="20" y="10"/>
                    </a:lnTo>
                    <a:lnTo>
                      <a:pt x="28" y="4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56" y="2"/>
                    </a:lnTo>
                    <a:lnTo>
                      <a:pt x="66" y="6"/>
                    </a:lnTo>
                    <a:lnTo>
                      <a:pt x="76" y="14"/>
                    </a:lnTo>
                    <a:lnTo>
                      <a:pt x="86" y="24"/>
                    </a:lnTo>
                    <a:lnTo>
                      <a:pt x="94" y="34"/>
                    </a:lnTo>
                    <a:lnTo>
                      <a:pt x="102" y="48"/>
                    </a:lnTo>
                    <a:lnTo>
                      <a:pt x="110" y="62"/>
                    </a:lnTo>
                    <a:lnTo>
                      <a:pt x="114" y="78"/>
                    </a:lnTo>
                    <a:lnTo>
                      <a:pt x="118" y="9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35" name="Freeform 126"/>
              <p:cNvSpPr>
                <a:spLocks/>
              </p:cNvSpPr>
              <p:nvPr userDrawn="1"/>
            </p:nvSpPr>
            <p:spPr bwMode="auto">
              <a:xfrm>
                <a:off x="9477" y="-967"/>
                <a:ext cx="320" cy="760"/>
              </a:xfrm>
              <a:custGeom>
                <a:avLst/>
                <a:gdLst>
                  <a:gd name="T0" fmla="*/ 157 w 316"/>
                  <a:gd name="T1" fmla="*/ 70 h 772"/>
                  <a:gd name="T2" fmla="*/ 157 w 316"/>
                  <a:gd name="T3" fmla="*/ 70 h 772"/>
                  <a:gd name="T4" fmla="*/ 157 w 316"/>
                  <a:gd name="T5" fmla="*/ 79 h 772"/>
                  <a:gd name="T6" fmla="*/ 160 w 316"/>
                  <a:gd name="T7" fmla="*/ 85 h 772"/>
                  <a:gd name="T8" fmla="*/ 170 w 316"/>
                  <a:gd name="T9" fmla="*/ 108 h 772"/>
                  <a:gd name="T10" fmla="*/ 182 w 316"/>
                  <a:gd name="T11" fmla="*/ 138 h 772"/>
                  <a:gd name="T12" fmla="*/ 201 w 316"/>
                  <a:gd name="T13" fmla="*/ 170 h 772"/>
                  <a:gd name="T14" fmla="*/ 260 w 316"/>
                  <a:gd name="T15" fmla="*/ 246 h 772"/>
                  <a:gd name="T16" fmla="*/ 315 w 316"/>
                  <a:gd name="T17" fmla="*/ 328 h 772"/>
                  <a:gd name="T18" fmla="*/ 342 w 316"/>
                  <a:gd name="T19" fmla="*/ 369 h 772"/>
                  <a:gd name="T20" fmla="*/ 366 w 316"/>
                  <a:gd name="T21" fmla="*/ 407 h 772"/>
                  <a:gd name="T22" fmla="*/ 386 w 316"/>
                  <a:gd name="T23" fmla="*/ 446 h 772"/>
                  <a:gd name="T24" fmla="*/ 398 w 316"/>
                  <a:gd name="T25" fmla="*/ 477 h 772"/>
                  <a:gd name="T26" fmla="*/ 403 w 316"/>
                  <a:gd name="T27" fmla="*/ 494 h 772"/>
                  <a:gd name="T28" fmla="*/ 406 w 316"/>
                  <a:gd name="T29" fmla="*/ 507 h 772"/>
                  <a:gd name="T30" fmla="*/ 406 w 316"/>
                  <a:gd name="T31" fmla="*/ 521 h 772"/>
                  <a:gd name="T32" fmla="*/ 406 w 316"/>
                  <a:gd name="T33" fmla="*/ 532 h 772"/>
                  <a:gd name="T34" fmla="*/ 401 w 316"/>
                  <a:gd name="T35" fmla="*/ 542 h 772"/>
                  <a:gd name="T36" fmla="*/ 396 w 316"/>
                  <a:gd name="T37" fmla="*/ 551 h 772"/>
                  <a:gd name="T38" fmla="*/ 386 w 316"/>
                  <a:gd name="T39" fmla="*/ 557 h 772"/>
                  <a:gd name="T40" fmla="*/ 373 w 316"/>
                  <a:gd name="T41" fmla="*/ 561 h 772"/>
                  <a:gd name="T42" fmla="*/ 373 w 316"/>
                  <a:gd name="T43" fmla="*/ 561 h 772"/>
                  <a:gd name="T44" fmla="*/ 361 w 316"/>
                  <a:gd name="T45" fmla="*/ 565 h 772"/>
                  <a:gd name="T46" fmla="*/ 347 w 316"/>
                  <a:gd name="T47" fmla="*/ 563 h 772"/>
                  <a:gd name="T48" fmla="*/ 334 w 316"/>
                  <a:gd name="T49" fmla="*/ 560 h 772"/>
                  <a:gd name="T50" fmla="*/ 318 w 316"/>
                  <a:gd name="T51" fmla="*/ 554 h 772"/>
                  <a:gd name="T52" fmla="*/ 302 w 316"/>
                  <a:gd name="T53" fmla="*/ 545 h 772"/>
                  <a:gd name="T54" fmla="*/ 286 w 316"/>
                  <a:gd name="T55" fmla="*/ 535 h 772"/>
                  <a:gd name="T56" fmla="*/ 272 w 316"/>
                  <a:gd name="T57" fmla="*/ 522 h 772"/>
                  <a:gd name="T58" fmla="*/ 260 w 316"/>
                  <a:gd name="T59" fmla="*/ 507 h 772"/>
                  <a:gd name="T60" fmla="*/ 225 w 316"/>
                  <a:gd name="T61" fmla="*/ 474 h 772"/>
                  <a:gd name="T62" fmla="*/ 190 w 316"/>
                  <a:gd name="T63" fmla="*/ 436 h 772"/>
                  <a:gd name="T64" fmla="*/ 166 w 316"/>
                  <a:gd name="T65" fmla="*/ 394 h 772"/>
                  <a:gd name="T66" fmla="*/ 129 w 316"/>
                  <a:gd name="T67" fmla="*/ 348 h 772"/>
                  <a:gd name="T68" fmla="*/ 102 w 316"/>
                  <a:gd name="T69" fmla="*/ 302 h 772"/>
                  <a:gd name="T70" fmla="*/ 82 w 316"/>
                  <a:gd name="T71" fmla="*/ 256 h 772"/>
                  <a:gd name="T72" fmla="*/ 64 w 316"/>
                  <a:gd name="T73" fmla="*/ 210 h 772"/>
                  <a:gd name="T74" fmla="*/ 28 w 316"/>
                  <a:gd name="T75" fmla="*/ 167 h 772"/>
                  <a:gd name="T76" fmla="*/ 16 w 316"/>
                  <a:gd name="T77" fmla="*/ 130 h 772"/>
                  <a:gd name="T78" fmla="*/ 6 w 316"/>
                  <a:gd name="T79" fmla="*/ 94 h 772"/>
                  <a:gd name="T80" fmla="*/ 2 w 316"/>
                  <a:gd name="T81" fmla="*/ 76 h 772"/>
                  <a:gd name="T82" fmla="*/ 0 w 316"/>
                  <a:gd name="T83" fmla="*/ 52 h 772"/>
                  <a:gd name="T84" fmla="*/ 0 w 316"/>
                  <a:gd name="T85" fmla="*/ 52 h 772"/>
                  <a:gd name="T86" fmla="*/ 2 w 316"/>
                  <a:gd name="T87" fmla="*/ 32 h 772"/>
                  <a:gd name="T88" fmla="*/ 6 w 316"/>
                  <a:gd name="T89" fmla="*/ 32 h 772"/>
                  <a:gd name="T90" fmla="*/ 10 w 316"/>
                  <a:gd name="T91" fmla="*/ 20 h 772"/>
                  <a:gd name="T92" fmla="*/ 16 w 316"/>
                  <a:gd name="T93" fmla="*/ 10 h 772"/>
                  <a:gd name="T94" fmla="*/ 24 w 316"/>
                  <a:gd name="T95" fmla="*/ 4 h 772"/>
                  <a:gd name="T96" fmla="*/ 30 w 316"/>
                  <a:gd name="T97" fmla="*/ 0 h 772"/>
                  <a:gd name="T98" fmla="*/ 60 w 316"/>
                  <a:gd name="T99" fmla="*/ 2 h 772"/>
                  <a:gd name="T100" fmla="*/ 68 w 316"/>
                  <a:gd name="T101" fmla="*/ 4 h 772"/>
                  <a:gd name="T102" fmla="*/ 76 w 316"/>
                  <a:gd name="T103" fmla="*/ 10 h 772"/>
                  <a:gd name="T104" fmla="*/ 86 w 316"/>
                  <a:gd name="T105" fmla="*/ 16 h 772"/>
                  <a:gd name="T106" fmla="*/ 104 w 316"/>
                  <a:gd name="T107" fmla="*/ 32 h 772"/>
                  <a:gd name="T108" fmla="*/ 125 w 316"/>
                  <a:gd name="T109" fmla="*/ 42 h 772"/>
                  <a:gd name="T110" fmla="*/ 157 w 316"/>
                  <a:gd name="T111" fmla="*/ 70 h 7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16" h="772">
                    <a:moveTo>
                      <a:pt x="118" y="90"/>
                    </a:moveTo>
                    <a:lnTo>
                      <a:pt x="118" y="90"/>
                    </a:lnTo>
                    <a:lnTo>
                      <a:pt x="118" y="102"/>
                    </a:lnTo>
                    <a:lnTo>
                      <a:pt x="120" y="114"/>
                    </a:lnTo>
                    <a:lnTo>
                      <a:pt x="130" y="148"/>
                    </a:lnTo>
                    <a:lnTo>
                      <a:pt x="142" y="188"/>
                    </a:lnTo>
                    <a:lnTo>
                      <a:pt x="160" y="232"/>
                    </a:lnTo>
                    <a:lnTo>
                      <a:pt x="200" y="336"/>
                    </a:lnTo>
                    <a:lnTo>
                      <a:pt x="246" y="448"/>
                    </a:lnTo>
                    <a:lnTo>
                      <a:pt x="266" y="504"/>
                    </a:lnTo>
                    <a:lnTo>
                      <a:pt x="284" y="558"/>
                    </a:lnTo>
                    <a:lnTo>
                      <a:pt x="300" y="608"/>
                    </a:lnTo>
                    <a:lnTo>
                      <a:pt x="310" y="654"/>
                    </a:lnTo>
                    <a:lnTo>
                      <a:pt x="314" y="676"/>
                    </a:lnTo>
                    <a:lnTo>
                      <a:pt x="316" y="694"/>
                    </a:lnTo>
                    <a:lnTo>
                      <a:pt x="316" y="712"/>
                    </a:lnTo>
                    <a:lnTo>
                      <a:pt x="316" y="728"/>
                    </a:lnTo>
                    <a:lnTo>
                      <a:pt x="312" y="742"/>
                    </a:lnTo>
                    <a:lnTo>
                      <a:pt x="308" y="754"/>
                    </a:lnTo>
                    <a:lnTo>
                      <a:pt x="300" y="762"/>
                    </a:lnTo>
                    <a:lnTo>
                      <a:pt x="290" y="768"/>
                    </a:lnTo>
                    <a:lnTo>
                      <a:pt x="280" y="772"/>
                    </a:lnTo>
                    <a:lnTo>
                      <a:pt x="270" y="770"/>
                    </a:lnTo>
                    <a:lnTo>
                      <a:pt x="260" y="766"/>
                    </a:lnTo>
                    <a:lnTo>
                      <a:pt x="248" y="758"/>
                    </a:lnTo>
                    <a:lnTo>
                      <a:pt x="236" y="746"/>
                    </a:lnTo>
                    <a:lnTo>
                      <a:pt x="224" y="732"/>
                    </a:lnTo>
                    <a:lnTo>
                      <a:pt x="212" y="714"/>
                    </a:lnTo>
                    <a:lnTo>
                      <a:pt x="200" y="694"/>
                    </a:lnTo>
                    <a:lnTo>
                      <a:pt x="176" y="648"/>
                    </a:lnTo>
                    <a:lnTo>
                      <a:pt x="150" y="596"/>
                    </a:lnTo>
                    <a:lnTo>
                      <a:pt x="126" y="538"/>
                    </a:lnTo>
                    <a:lnTo>
                      <a:pt x="104" y="476"/>
                    </a:lnTo>
                    <a:lnTo>
                      <a:pt x="82" y="412"/>
                    </a:lnTo>
                    <a:lnTo>
                      <a:pt x="62" y="348"/>
                    </a:lnTo>
                    <a:lnTo>
                      <a:pt x="44" y="286"/>
                    </a:lnTo>
                    <a:lnTo>
                      <a:pt x="28" y="228"/>
                    </a:lnTo>
                    <a:lnTo>
                      <a:pt x="16" y="176"/>
                    </a:lnTo>
                    <a:lnTo>
                      <a:pt x="6" y="132"/>
                    </a:lnTo>
                    <a:lnTo>
                      <a:pt x="2" y="96"/>
                    </a:lnTo>
                    <a:lnTo>
                      <a:pt x="0" y="72"/>
                    </a:lnTo>
                    <a:lnTo>
                      <a:pt x="2" y="50"/>
                    </a:lnTo>
                    <a:lnTo>
                      <a:pt x="6" y="32"/>
                    </a:lnTo>
                    <a:lnTo>
                      <a:pt x="10" y="20"/>
                    </a:lnTo>
                    <a:lnTo>
                      <a:pt x="16" y="10"/>
                    </a:lnTo>
                    <a:lnTo>
                      <a:pt x="24" y="4"/>
                    </a:lnTo>
                    <a:lnTo>
                      <a:pt x="30" y="0"/>
                    </a:lnTo>
                    <a:lnTo>
                      <a:pt x="40" y="2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6" y="16"/>
                    </a:lnTo>
                    <a:lnTo>
                      <a:pt x="84" y="36"/>
                    </a:lnTo>
                    <a:lnTo>
                      <a:pt x="102" y="62"/>
                    </a:lnTo>
                    <a:lnTo>
                      <a:pt x="118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36" name="Freeform 127"/>
              <p:cNvSpPr>
                <a:spLocks/>
              </p:cNvSpPr>
              <p:nvPr userDrawn="1"/>
            </p:nvSpPr>
            <p:spPr bwMode="auto">
              <a:xfrm>
                <a:off x="9477" y="-967"/>
                <a:ext cx="320" cy="760"/>
              </a:xfrm>
              <a:custGeom>
                <a:avLst/>
                <a:gdLst>
                  <a:gd name="T0" fmla="*/ 157 w 316"/>
                  <a:gd name="T1" fmla="*/ 70 h 772"/>
                  <a:gd name="T2" fmla="*/ 157 w 316"/>
                  <a:gd name="T3" fmla="*/ 70 h 772"/>
                  <a:gd name="T4" fmla="*/ 157 w 316"/>
                  <a:gd name="T5" fmla="*/ 79 h 772"/>
                  <a:gd name="T6" fmla="*/ 160 w 316"/>
                  <a:gd name="T7" fmla="*/ 85 h 772"/>
                  <a:gd name="T8" fmla="*/ 170 w 316"/>
                  <a:gd name="T9" fmla="*/ 108 h 772"/>
                  <a:gd name="T10" fmla="*/ 182 w 316"/>
                  <a:gd name="T11" fmla="*/ 138 h 772"/>
                  <a:gd name="T12" fmla="*/ 201 w 316"/>
                  <a:gd name="T13" fmla="*/ 170 h 772"/>
                  <a:gd name="T14" fmla="*/ 260 w 316"/>
                  <a:gd name="T15" fmla="*/ 246 h 772"/>
                  <a:gd name="T16" fmla="*/ 315 w 316"/>
                  <a:gd name="T17" fmla="*/ 328 h 772"/>
                  <a:gd name="T18" fmla="*/ 342 w 316"/>
                  <a:gd name="T19" fmla="*/ 369 h 772"/>
                  <a:gd name="T20" fmla="*/ 366 w 316"/>
                  <a:gd name="T21" fmla="*/ 407 h 772"/>
                  <a:gd name="T22" fmla="*/ 386 w 316"/>
                  <a:gd name="T23" fmla="*/ 446 h 772"/>
                  <a:gd name="T24" fmla="*/ 398 w 316"/>
                  <a:gd name="T25" fmla="*/ 477 h 772"/>
                  <a:gd name="T26" fmla="*/ 403 w 316"/>
                  <a:gd name="T27" fmla="*/ 494 h 772"/>
                  <a:gd name="T28" fmla="*/ 406 w 316"/>
                  <a:gd name="T29" fmla="*/ 507 h 772"/>
                  <a:gd name="T30" fmla="*/ 406 w 316"/>
                  <a:gd name="T31" fmla="*/ 521 h 772"/>
                  <a:gd name="T32" fmla="*/ 406 w 316"/>
                  <a:gd name="T33" fmla="*/ 532 h 772"/>
                  <a:gd name="T34" fmla="*/ 401 w 316"/>
                  <a:gd name="T35" fmla="*/ 542 h 772"/>
                  <a:gd name="T36" fmla="*/ 396 w 316"/>
                  <a:gd name="T37" fmla="*/ 551 h 772"/>
                  <a:gd name="T38" fmla="*/ 386 w 316"/>
                  <a:gd name="T39" fmla="*/ 557 h 772"/>
                  <a:gd name="T40" fmla="*/ 373 w 316"/>
                  <a:gd name="T41" fmla="*/ 561 h 772"/>
                  <a:gd name="T42" fmla="*/ 373 w 316"/>
                  <a:gd name="T43" fmla="*/ 561 h 772"/>
                  <a:gd name="T44" fmla="*/ 361 w 316"/>
                  <a:gd name="T45" fmla="*/ 565 h 772"/>
                  <a:gd name="T46" fmla="*/ 347 w 316"/>
                  <a:gd name="T47" fmla="*/ 563 h 772"/>
                  <a:gd name="T48" fmla="*/ 334 w 316"/>
                  <a:gd name="T49" fmla="*/ 560 h 772"/>
                  <a:gd name="T50" fmla="*/ 318 w 316"/>
                  <a:gd name="T51" fmla="*/ 554 h 772"/>
                  <a:gd name="T52" fmla="*/ 302 w 316"/>
                  <a:gd name="T53" fmla="*/ 545 h 772"/>
                  <a:gd name="T54" fmla="*/ 286 w 316"/>
                  <a:gd name="T55" fmla="*/ 535 h 772"/>
                  <a:gd name="T56" fmla="*/ 272 w 316"/>
                  <a:gd name="T57" fmla="*/ 522 h 772"/>
                  <a:gd name="T58" fmla="*/ 260 w 316"/>
                  <a:gd name="T59" fmla="*/ 507 h 772"/>
                  <a:gd name="T60" fmla="*/ 225 w 316"/>
                  <a:gd name="T61" fmla="*/ 474 h 772"/>
                  <a:gd name="T62" fmla="*/ 190 w 316"/>
                  <a:gd name="T63" fmla="*/ 436 h 772"/>
                  <a:gd name="T64" fmla="*/ 166 w 316"/>
                  <a:gd name="T65" fmla="*/ 394 h 772"/>
                  <a:gd name="T66" fmla="*/ 129 w 316"/>
                  <a:gd name="T67" fmla="*/ 348 h 772"/>
                  <a:gd name="T68" fmla="*/ 102 w 316"/>
                  <a:gd name="T69" fmla="*/ 302 h 772"/>
                  <a:gd name="T70" fmla="*/ 82 w 316"/>
                  <a:gd name="T71" fmla="*/ 256 h 772"/>
                  <a:gd name="T72" fmla="*/ 64 w 316"/>
                  <a:gd name="T73" fmla="*/ 210 h 772"/>
                  <a:gd name="T74" fmla="*/ 28 w 316"/>
                  <a:gd name="T75" fmla="*/ 167 h 772"/>
                  <a:gd name="T76" fmla="*/ 16 w 316"/>
                  <a:gd name="T77" fmla="*/ 130 h 772"/>
                  <a:gd name="T78" fmla="*/ 6 w 316"/>
                  <a:gd name="T79" fmla="*/ 94 h 772"/>
                  <a:gd name="T80" fmla="*/ 2 w 316"/>
                  <a:gd name="T81" fmla="*/ 76 h 772"/>
                  <a:gd name="T82" fmla="*/ 0 w 316"/>
                  <a:gd name="T83" fmla="*/ 52 h 772"/>
                  <a:gd name="T84" fmla="*/ 0 w 316"/>
                  <a:gd name="T85" fmla="*/ 52 h 772"/>
                  <a:gd name="T86" fmla="*/ 2 w 316"/>
                  <a:gd name="T87" fmla="*/ 32 h 772"/>
                  <a:gd name="T88" fmla="*/ 6 w 316"/>
                  <a:gd name="T89" fmla="*/ 32 h 772"/>
                  <a:gd name="T90" fmla="*/ 10 w 316"/>
                  <a:gd name="T91" fmla="*/ 20 h 772"/>
                  <a:gd name="T92" fmla="*/ 16 w 316"/>
                  <a:gd name="T93" fmla="*/ 10 h 772"/>
                  <a:gd name="T94" fmla="*/ 24 w 316"/>
                  <a:gd name="T95" fmla="*/ 4 h 772"/>
                  <a:gd name="T96" fmla="*/ 30 w 316"/>
                  <a:gd name="T97" fmla="*/ 0 h 772"/>
                  <a:gd name="T98" fmla="*/ 60 w 316"/>
                  <a:gd name="T99" fmla="*/ 2 h 772"/>
                  <a:gd name="T100" fmla="*/ 68 w 316"/>
                  <a:gd name="T101" fmla="*/ 4 h 772"/>
                  <a:gd name="T102" fmla="*/ 76 w 316"/>
                  <a:gd name="T103" fmla="*/ 10 h 772"/>
                  <a:gd name="T104" fmla="*/ 86 w 316"/>
                  <a:gd name="T105" fmla="*/ 16 h 772"/>
                  <a:gd name="T106" fmla="*/ 104 w 316"/>
                  <a:gd name="T107" fmla="*/ 32 h 772"/>
                  <a:gd name="T108" fmla="*/ 125 w 316"/>
                  <a:gd name="T109" fmla="*/ 42 h 772"/>
                  <a:gd name="T110" fmla="*/ 157 w 316"/>
                  <a:gd name="T111" fmla="*/ 70 h 7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16" h="772">
                    <a:moveTo>
                      <a:pt x="118" y="90"/>
                    </a:moveTo>
                    <a:lnTo>
                      <a:pt x="118" y="90"/>
                    </a:lnTo>
                    <a:lnTo>
                      <a:pt x="118" y="102"/>
                    </a:lnTo>
                    <a:lnTo>
                      <a:pt x="120" y="114"/>
                    </a:lnTo>
                    <a:lnTo>
                      <a:pt x="130" y="148"/>
                    </a:lnTo>
                    <a:lnTo>
                      <a:pt x="142" y="188"/>
                    </a:lnTo>
                    <a:lnTo>
                      <a:pt x="160" y="232"/>
                    </a:lnTo>
                    <a:lnTo>
                      <a:pt x="200" y="336"/>
                    </a:lnTo>
                    <a:lnTo>
                      <a:pt x="246" y="448"/>
                    </a:lnTo>
                    <a:lnTo>
                      <a:pt x="266" y="504"/>
                    </a:lnTo>
                    <a:lnTo>
                      <a:pt x="284" y="558"/>
                    </a:lnTo>
                    <a:lnTo>
                      <a:pt x="300" y="608"/>
                    </a:lnTo>
                    <a:lnTo>
                      <a:pt x="310" y="654"/>
                    </a:lnTo>
                    <a:lnTo>
                      <a:pt x="314" y="676"/>
                    </a:lnTo>
                    <a:lnTo>
                      <a:pt x="316" y="694"/>
                    </a:lnTo>
                    <a:lnTo>
                      <a:pt x="316" y="712"/>
                    </a:lnTo>
                    <a:lnTo>
                      <a:pt x="316" y="728"/>
                    </a:lnTo>
                    <a:lnTo>
                      <a:pt x="312" y="742"/>
                    </a:lnTo>
                    <a:lnTo>
                      <a:pt x="308" y="754"/>
                    </a:lnTo>
                    <a:lnTo>
                      <a:pt x="300" y="762"/>
                    </a:lnTo>
                    <a:lnTo>
                      <a:pt x="290" y="768"/>
                    </a:lnTo>
                    <a:lnTo>
                      <a:pt x="280" y="772"/>
                    </a:lnTo>
                    <a:lnTo>
                      <a:pt x="270" y="770"/>
                    </a:lnTo>
                    <a:lnTo>
                      <a:pt x="260" y="766"/>
                    </a:lnTo>
                    <a:lnTo>
                      <a:pt x="248" y="758"/>
                    </a:lnTo>
                    <a:lnTo>
                      <a:pt x="236" y="746"/>
                    </a:lnTo>
                    <a:lnTo>
                      <a:pt x="224" y="732"/>
                    </a:lnTo>
                    <a:lnTo>
                      <a:pt x="212" y="714"/>
                    </a:lnTo>
                    <a:lnTo>
                      <a:pt x="200" y="694"/>
                    </a:lnTo>
                    <a:lnTo>
                      <a:pt x="176" y="648"/>
                    </a:lnTo>
                    <a:lnTo>
                      <a:pt x="150" y="596"/>
                    </a:lnTo>
                    <a:lnTo>
                      <a:pt x="126" y="538"/>
                    </a:lnTo>
                    <a:lnTo>
                      <a:pt x="104" y="476"/>
                    </a:lnTo>
                    <a:lnTo>
                      <a:pt x="82" y="412"/>
                    </a:lnTo>
                    <a:lnTo>
                      <a:pt x="62" y="348"/>
                    </a:lnTo>
                    <a:lnTo>
                      <a:pt x="44" y="286"/>
                    </a:lnTo>
                    <a:lnTo>
                      <a:pt x="28" y="228"/>
                    </a:lnTo>
                    <a:lnTo>
                      <a:pt x="16" y="176"/>
                    </a:lnTo>
                    <a:lnTo>
                      <a:pt x="6" y="132"/>
                    </a:lnTo>
                    <a:lnTo>
                      <a:pt x="2" y="96"/>
                    </a:lnTo>
                    <a:lnTo>
                      <a:pt x="0" y="72"/>
                    </a:lnTo>
                    <a:lnTo>
                      <a:pt x="2" y="50"/>
                    </a:lnTo>
                    <a:lnTo>
                      <a:pt x="6" y="32"/>
                    </a:lnTo>
                    <a:lnTo>
                      <a:pt x="10" y="20"/>
                    </a:lnTo>
                    <a:lnTo>
                      <a:pt x="16" y="10"/>
                    </a:lnTo>
                    <a:lnTo>
                      <a:pt x="24" y="4"/>
                    </a:lnTo>
                    <a:lnTo>
                      <a:pt x="30" y="0"/>
                    </a:lnTo>
                    <a:lnTo>
                      <a:pt x="40" y="2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6" y="16"/>
                    </a:lnTo>
                    <a:lnTo>
                      <a:pt x="84" y="36"/>
                    </a:lnTo>
                    <a:lnTo>
                      <a:pt x="102" y="62"/>
                    </a:lnTo>
                    <a:lnTo>
                      <a:pt x="118" y="9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37" name="Freeform 128"/>
              <p:cNvSpPr>
                <a:spLocks/>
              </p:cNvSpPr>
              <p:nvPr userDrawn="1"/>
            </p:nvSpPr>
            <p:spPr bwMode="auto">
              <a:xfrm>
                <a:off x="10857" y="-687"/>
                <a:ext cx="300" cy="1260"/>
              </a:xfrm>
              <a:custGeom>
                <a:avLst/>
                <a:gdLst>
                  <a:gd name="T0" fmla="*/ 138 w 300"/>
                  <a:gd name="T1" fmla="*/ 134 h 1262"/>
                  <a:gd name="T2" fmla="*/ 164 w 300"/>
                  <a:gd name="T3" fmla="*/ 232 h 1262"/>
                  <a:gd name="T4" fmla="*/ 180 w 300"/>
                  <a:gd name="T5" fmla="*/ 316 h 1262"/>
                  <a:gd name="T6" fmla="*/ 200 w 300"/>
                  <a:gd name="T7" fmla="*/ 472 h 1262"/>
                  <a:gd name="T8" fmla="*/ 210 w 300"/>
                  <a:gd name="T9" fmla="*/ 524 h 1262"/>
                  <a:gd name="T10" fmla="*/ 270 w 300"/>
                  <a:gd name="T11" fmla="*/ 830 h 1262"/>
                  <a:gd name="T12" fmla="*/ 286 w 300"/>
                  <a:gd name="T13" fmla="*/ 930 h 1262"/>
                  <a:gd name="T14" fmla="*/ 296 w 300"/>
                  <a:gd name="T15" fmla="*/ 1002 h 1262"/>
                  <a:gd name="T16" fmla="*/ 300 w 300"/>
                  <a:gd name="T17" fmla="*/ 1096 h 1262"/>
                  <a:gd name="T18" fmla="*/ 296 w 300"/>
                  <a:gd name="T19" fmla="*/ 1154 h 1262"/>
                  <a:gd name="T20" fmla="*/ 286 w 300"/>
                  <a:gd name="T21" fmla="*/ 1198 h 1262"/>
                  <a:gd name="T22" fmla="*/ 276 w 300"/>
                  <a:gd name="T23" fmla="*/ 1214 h 1262"/>
                  <a:gd name="T24" fmla="*/ 264 w 300"/>
                  <a:gd name="T25" fmla="*/ 1222 h 1262"/>
                  <a:gd name="T26" fmla="*/ 250 w 300"/>
                  <a:gd name="T27" fmla="*/ 1220 h 1262"/>
                  <a:gd name="T28" fmla="*/ 232 w 300"/>
                  <a:gd name="T29" fmla="*/ 1212 h 1262"/>
                  <a:gd name="T30" fmla="*/ 210 w 300"/>
                  <a:gd name="T31" fmla="*/ 1192 h 1262"/>
                  <a:gd name="T32" fmla="*/ 196 w 300"/>
                  <a:gd name="T33" fmla="*/ 1176 h 1262"/>
                  <a:gd name="T34" fmla="*/ 174 w 300"/>
                  <a:gd name="T35" fmla="*/ 1136 h 1262"/>
                  <a:gd name="T36" fmla="*/ 160 w 300"/>
                  <a:gd name="T37" fmla="*/ 1090 h 1262"/>
                  <a:gd name="T38" fmla="*/ 148 w 300"/>
                  <a:gd name="T39" fmla="*/ 1012 h 1262"/>
                  <a:gd name="T40" fmla="*/ 138 w 300"/>
                  <a:gd name="T41" fmla="*/ 924 h 1262"/>
                  <a:gd name="T42" fmla="*/ 130 w 300"/>
                  <a:gd name="T43" fmla="*/ 852 h 1262"/>
                  <a:gd name="T44" fmla="*/ 126 w 300"/>
                  <a:gd name="T45" fmla="*/ 832 h 1262"/>
                  <a:gd name="T46" fmla="*/ 78 w 300"/>
                  <a:gd name="T47" fmla="*/ 624 h 1262"/>
                  <a:gd name="T48" fmla="*/ 36 w 300"/>
                  <a:gd name="T49" fmla="*/ 412 h 1262"/>
                  <a:gd name="T50" fmla="*/ 8 w 300"/>
                  <a:gd name="T51" fmla="*/ 216 h 1262"/>
                  <a:gd name="T52" fmla="*/ 2 w 300"/>
                  <a:gd name="T53" fmla="*/ 108 h 1262"/>
                  <a:gd name="T54" fmla="*/ 0 w 300"/>
                  <a:gd name="T55" fmla="*/ 0 h 1262"/>
                  <a:gd name="T56" fmla="*/ 10 w 300"/>
                  <a:gd name="T57" fmla="*/ 0 h 1262"/>
                  <a:gd name="T58" fmla="*/ 32 w 300"/>
                  <a:gd name="T59" fmla="*/ 8 h 1262"/>
                  <a:gd name="T60" fmla="*/ 54 w 300"/>
                  <a:gd name="T61" fmla="*/ 24 h 1262"/>
                  <a:gd name="T62" fmla="*/ 86 w 300"/>
                  <a:gd name="T63" fmla="*/ 58 h 1262"/>
                  <a:gd name="T64" fmla="*/ 120 w 300"/>
                  <a:gd name="T65" fmla="*/ 112 h 1262"/>
                  <a:gd name="T66" fmla="*/ 138 w 300"/>
                  <a:gd name="T67" fmla="*/ 158 h 126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00" h="1262">
                    <a:moveTo>
                      <a:pt x="138" y="134"/>
                    </a:moveTo>
                    <a:lnTo>
                      <a:pt x="138" y="134"/>
                    </a:lnTo>
                    <a:lnTo>
                      <a:pt x="152" y="182"/>
                    </a:lnTo>
                    <a:lnTo>
                      <a:pt x="164" y="232"/>
                    </a:lnTo>
                    <a:lnTo>
                      <a:pt x="174" y="284"/>
                    </a:lnTo>
                    <a:lnTo>
                      <a:pt x="180" y="336"/>
                    </a:lnTo>
                    <a:lnTo>
                      <a:pt x="194" y="442"/>
                    </a:lnTo>
                    <a:lnTo>
                      <a:pt x="200" y="492"/>
                    </a:lnTo>
                    <a:lnTo>
                      <a:pt x="210" y="544"/>
                    </a:lnTo>
                    <a:lnTo>
                      <a:pt x="250" y="748"/>
                    </a:lnTo>
                    <a:lnTo>
                      <a:pt x="270" y="850"/>
                    </a:lnTo>
                    <a:lnTo>
                      <a:pt x="286" y="954"/>
                    </a:lnTo>
                    <a:lnTo>
                      <a:pt x="290" y="990"/>
                    </a:lnTo>
                    <a:lnTo>
                      <a:pt x="296" y="1042"/>
                    </a:lnTo>
                    <a:lnTo>
                      <a:pt x="300" y="1104"/>
                    </a:lnTo>
                    <a:lnTo>
                      <a:pt x="300" y="1136"/>
                    </a:lnTo>
                    <a:lnTo>
                      <a:pt x="298" y="1166"/>
                    </a:lnTo>
                    <a:lnTo>
                      <a:pt x="296" y="1194"/>
                    </a:lnTo>
                    <a:lnTo>
                      <a:pt x="292" y="1218"/>
                    </a:lnTo>
                    <a:lnTo>
                      <a:pt x="286" y="1238"/>
                    </a:lnTo>
                    <a:lnTo>
                      <a:pt x="280" y="1246"/>
                    </a:lnTo>
                    <a:lnTo>
                      <a:pt x="276" y="1254"/>
                    </a:lnTo>
                    <a:lnTo>
                      <a:pt x="270" y="1258"/>
                    </a:lnTo>
                    <a:lnTo>
                      <a:pt x="264" y="1262"/>
                    </a:lnTo>
                    <a:lnTo>
                      <a:pt x="258" y="1262"/>
                    </a:lnTo>
                    <a:lnTo>
                      <a:pt x="250" y="1260"/>
                    </a:lnTo>
                    <a:lnTo>
                      <a:pt x="240" y="1258"/>
                    </a:lnTo>
                    <a:lnTo>
                      <a:pt x="232" y="1252"/>
                    </a:lnTo>
                    <a:lnTo>
                      <a:pt x="220" y="1244"/>
                    </a:lnTo>
                    <a:lnTo>
                      <a:pt x="210" y="1232"/>
                    </a:lnTo>
                    <a:lnTo>
                      <a:pt x="196" y="1216"/>
                    </a:lnTo>
                    <a:lnTo>
                      <a:pt x="184" y="1198"/>
                    </a:lnTo>
                    <a:lnTo>
                      <a:pt x="174" y="1176"/>
                    </a:lnTo>
                    <a:lnTo>
                      <a:pt x="166" y="1154"/>
                    </a:lnTo>
                    <a:lnTo>
                      <a:pt x="160" y="1130"/>
                    </a:lnTo>
                    <a:lnTo>
                      <a:pt x="154" y="1104"/>
                    </a:lnTo>
                    <a:lnTo>
                      <a:pt x="148" y="1052"/>
                    </a:lnTo>
                    <a:lnTo>
                      <a:pt x="142" y="998"/>
                    </a:lnTo>
                    <a:lnTo>
                      <a:pt x="138" y="944"/>
                    </a:lnTo>
                    <a:lnTo>
                      <a:pt x="134" y="896"/>
                    </a:lnTo>
                    <a:lnTo>
                      <a:pt x="130" y="872"/>
                    </a:lnTo>
                    <a:lnTo>
                      <a:pt x="126" y="852"/>
                    </a:lnTo>
                    <a:lnTo>
                      <a:pt x="102" y="748"/>
                    </a:lnTo>
                    <a:lnTo>
                      <a:pt x="78" y="644"/>
                    </a:lnTo>
                    <a:lnTo>
                      <a:pt x="56" y="538"/>
                    </a:lnTo>
                    <a:lnTo>
                      <a:pt x="36" y="432"/>
                    </a:lnTo>
                    <a:lnTo>
                      <a:pt x="20" y="324"/>
                    </a:lnTo>
                    <a:lnTo>
                      <a:pt x="8" y="216"/>
                    </a:lnTo>
                    <a:lnTo>
                      <a:pt x="4" y="162"/>
                    </a:lnTo>
                    <a:lnTo>
                      <a:pt x="2" y="108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2"/>
                    </a:lnTo>
                    <a:lnTo>
                      <a:pt x="32" y="8"/>
                    </a:lnTo>
                    <a:lnTo>
                      <a:pt x="42" y="14"/>
                    </a:lnTo>
                    <a:lnTo>
                      <a:pt x="54" y="24"/>
                    </a:lnTo>
                    <a:lnTo>
                      <a:pt x="64" y="34"/>
                    </a:lnTo>
                    <a:lnTo>
                      <a:pt x="86" y="58"/>
                    </a:lnTo>
                    <a:lnTo>
                      <a:pt x="104" y="84"/>
                    </a:lnTo>
                    <a:lnTo>
                      <a:pt x="120" y="112"/>
                    </a:lnTo>
                    <a:lnTo>
                      <a:pt x="132" y="136"/>
                    </a:lnTo>
                    <a:lnTo>
                      <a:pt x="138" y="158"/>
                    </a:lnTo>
                    <a:lnTo>
                      <a:pt x="138" y="1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38" name="Freeform 129"/>
              <p:cNvSpPr>
                <a:spLocks/>
              </p:cNvSpPr>
              <p:nvPr userDrawn="1"/>
            </p:nvSpPr>
            <p:spPr bwMode="auto">
              <a:xfrm>
                <a:off x="10857" y="-687"/>
                <a:ext cx="300" cy="1260"/>
              </a:xfrm>
              <a:custGeom>
                <a:avLst/>
                <a:gdLst>
                  <a:gd name="T0" fmla="*/ 138 w 300"/>
                  <a:gd name="T1" fmla="*/ 134 h 1262"/>
                  <a:gd name="T2" fmla="*/ 164 w 300"/>
                  <a:gd name="T3" fmla="*/ 232 h 1262"/>
                  <a:gd name="T4" fmla="*/ 180 w 300"/>
                  <a:gd name="T5" fmla="*/ 316 h 1262"/>
                  <a:gd name="T6" fmla="*/ 200 w 300"/>
                  <a:gd name="T7" fmla="*/ 472 h 1262"/>
                  <a:gd name="T8" fmla="*/ 210 w 300"/>
                  <a:gd name="T9" fmla="*/ 524 h 1262"/>
                  <a:gd name="T10" fmla="*/ 270 w 300"/>
                  <a:gd name="T11" fmla="*/ 830 h 1262"/>
                  <a:gd name="T12" fmla="*/ 286 w 300"/>
                  <a:gd name="T13" fmla="*/ 930 h 1262"/>
                  <a:gd name="T14" fmla="*/ 296 w 300"/>
                  <a:gd name="T15" fmla="*/ 1002 h 1262"/>
                  <a:gd name="T16" fmla="*/ 300 w 300"/>
                  <a:gd name="T17" fmla="*/ 1096 h 1262"/>
                  <a:gd name="T18" fmla="*/ 296 w 300"/>
                  <a:gd name="T19" fmla="*/ 1154 h 1262"/>
                  <a:gd name="T20" fmla="*/ 286 w 300"/>
                  <a:gd name="T21" fmla="*/ 1198 h 1262"/>
                  <a:gd name="T22" fmla="*/ 276 w 300"/>
                  <a:gd name="T23" fmla="*/ 1214 h 1262"/>
                  <a:gd name="T24" fmla="*/ 264 w 300"/>
                  <a:gd name="T25" fmla="*/ 1222 h 1262"/>
                  <a:gd name="T26" fmla="*/ 250 w 300"/>
                  <a:gd name="T27" fmla="*/ 1220 h 1262"/>
                  <a:gd name="T28" fmla="*/ 232 w 300"/>
                  <a:gd name="T29" fmla="*/ 1212 h 1262"/>
                  <a:gd name="T30" fmla="*/ 210 w 300"/>
                  <a:gd name="T31" fmla="*/ 1192 h 1262"/>
                  <a:gd name="T32" fmla="*/ 196 w 300"/>
                  <a:gd name="T33" fmla="*/ 1176 h 1262"/>
                  <a:gd name="T34" fmla="*/ 174 w 300"/>
                  <a:gd name="T35" fmla="*/ 1136 h 1262"/>
                  <a:gd name="T36" fmla="*/ 160 w 300"/>
                  <a:gd name="T37" fmla="*/ 1090 h 1262"/>
                  <a:gd name="T38" fmla="*/ 148 w 300"/>
                  <a:gd name="T39" fmla="*/ 1012 h 1262"/>
                  <a:gd name="T40" fmla="*/ 138 w 300"/>
                  <a:gd name="T41" fmla="*/ 924 h 1262"/>
                  <a:gd name="T42" fmla="*/ 130 w 300"/>
                  <a:gd name="T43" fmla="*/ 852 h 1262"/>
                  <a:gd name="T44" fmla="*/ 126 w 300"/>
                  <a:gd name="T45" fmla="*/ 832 h 1262"/>
                  <a:gd name="T46" fmla="*/ 78 w 300"/>
                  <a:gd name="T47" fmla="*/ 624 h 1262"/>
                  <a:gd name="T48" fmla="*/ 36 w 300"/>
                  <a:gd name="T49" fmla="*/ 412 h 1262"/>
                  <a:gd name="T50" fmla="*/ 8 w 300"/>
                  <a:gd name="T51" fmla="*/ 216 h 1262"/>
                  <a:gd name="T52" fmla="*/ 2 w 300"/>
                  <a:gd name="T53" fmla="*/ 108 h 1262"/>
                  <a:gd name="T54" fmla="*/ 0 w 300"/>
                  <a:gd name="T55" fmla="*/ 0 h 1262"/>
                  <a:gd name="T56" fmla="*/ 10 w 300"/>
                  <a:gd name="T57" fmla="*/ 0 h 1262"/>
                  <a:gd name="T58" fmla="*/ 32 w 300"/>
                  <a:gd name="T59" fmla="*/ 8 h 1262"/>
                  <a:gd name="T60" fmla="*/ 54 w 300"/>
                  <a:gd name="T61" fmla="*/ 24 h 1262"/>
                  <a:gd name="T62" fmla="*/ 86 w 300"/>
                  <a:gd name="T63" fmla="*/ 58 h 1262"/>
                  <a:gd name="T64" fmla="*/ 120 w 300"/>
                  <a:gd name="T65" fmla="*/ 112 h 1262"/>
                  <a:gd name="T66" fmla="*/ 138 w 300"/>
                  <a:gd name="T67" fmla="*/ 158 h 126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00" h="1262">
                    <a:moveTo>
                      <a:pt x="138" y="134"/>
                    </a:moveTo>
                    <a:lnTo>
                      <a:pt x="138" y="134"/>
                    </a:lnTo>
                    <a:lnTo>
                      <a:pt x="152" y="182"/>
                    </a:lnTo>
                    <a:lnTo>
                      <a:pt x="164" y="232"/>
                    </a:lnTo>
                    <a:lnTo>
                      <a:pt x="174" y="284"/>
                    </a:lnTo>
                    <a:lnTo>
                      <a:pt x="180" y="336"/>
                    </a:lnTo>
                    <a:lnTo>
                      <a:pt x="194" y="442"/>
                    </a:lnTo>
                    <a:lnTo>
                      <a:pt x="200" y="492"/>
                    </a:lnTo>
                    <a:lnTo>
                      <a:pt x="210" y="544"/>
                    </a:lnTo>
                    <a:lnTo>
                      <a:pt x="250" y="748"/>
                    </a:lnTo>
                    <a:lnTo>
                      <a:pt x="270" y="850"/>
                    </a:lnTo>
                    <a:lnTo>
                      <a:pt x="286" y="954"/>
                    </a:lnTo>
                    <a:lnTo>
                      <a:pt x="290" y="990"/>
                    </a:lnTo>
                    <a:lnTo>
                      <a:pt x="296" y="1042"/>
                    </a:lnTo>
                    <a:lnTo>
                      <a:pt x="300" y="1104"/>
                    </a:lnTo>
                    <a:lnTo>
                      <a:pt x="300" y="1136"/>
                    </a:lnTo>
                    <a:lnTo>
                      <a:pt x="298" y="1166"/>
                    </a:lnTo>
                    <a:lnTo>
                      <a:pt x="296" y="1194"/>
                    </a:lnTo>
                    <a:lnTo>
                      <a:pt x="292" y="1218"/>
                    </a:lnTo>
                    <a:lnTo>
                      <a:pt x="286" y="1238"/>
                    </a:lnTo>
                    <a:lnTo>
                      <a:pt x="280" y="1246"/>
                    </a:lnTo>
                    <a:lnTo>
                      <a:pt x="276" y="1254"/>
                    </a:lnTo>
                    <a:lnTo>
                      <a:pt x="270" y="1258"/>
                    </a:lnTo>
                    <a:lnTo>
                      <a:pt x="264" y="1262"/>
                    </a:lnTo>
                    <a:lnTo>
                      <a:pt x="258" y="1262"/>
                    </a:lnTo>
                    <a:lnTo>
                      <a:pt x="250" y="1260"/>
                    </a:lnTo>
                    <a:lnTo>
                      <a:pt x="240" y="1258"/>
                    </a:lnTo>
                    <a:lnTo>
                      <a:pt x="232" y="1252"/>
                    </a:lnTo>
                    <a:lnTo>
                      <a:pt x="220" y="1244"/>
                    </a:lnTo>
                    <a:lnTo>
                      <a:pt x="210" y="1232"/>
                    </a:lnTo>
                    <a:lnTo>
                      <a:pt x="196" y="1216"/>
                    </a:lnTo>
                    <a:lnTo>
                      <a:pt x="184" y="1198"/>
                    </a:lnTo>
                    <a:lnTo>
                      <a:pt x="174" y="1176"/>
                    </a:lnTo>
                    <a:lnTo>
                      <a:pt x="166" y="1154"/>
                    </a:lnTo>
                    <a:lnTo>
                      <a:pt x="160" y="1130"/>
                    </a:lnTo>
                    <a:lnTo>
                      <a:pt x="154" y="1104"/>
                    </a:lnTo>
                    <a:lnTo>
                      <a:pt x="148" y="1052"/>
                    </a:lnTo>
                    <a:lnTo>
                      <a:pt x="142" y="998"/>
                    </a:lnTo>
                    <a:lnTo>
                      <a:pt x="138" y="944"/>
                    </a:lnTo>
                    <a:lnTo>
                      <a:pt x="134" y="896"/>
                    </a:lnTo>
                    <a:lnTo>
                      <a:pt x="130" y="872"/>
                    </a:lnTo>
                    <a:lnTo>
                      <a:pt x="126" y="852"/>
                    </a:lnTo>
                    <a:lnTo>
                      <a:pt x="102" y="748"/>
                    </a:lnTo>
                    <a:lnTo>
                      <a:pt x="78" y="644"/>
                    </a:lnTo>
                    <a:lnTo>
                      <a:pt x="56" y="538"/>
                    </a:lnTo>
                    <a:lnTo>
                      <a:pt x="36" y="432"/>
                    </a:lnTo>
                    <a:lnTo>
                      <a:pt x="20" y="324"/>
                    </a:lnTo>
                    <a:lnTo>
                      <a:pt x="8" y="216"/>
                    </a:lnTo>
                    <a:lnTo>
                      <a:pt x="4" y="162"/>
                    </a:lnTo>
                    <a:lnTo>
                      <a:pt x="2" y="108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2"/>
                    </a:lnTo>
                    <a:lnTo>
                      <a:pt x="32" y="8"/>
                    </a:lnTo>
                    <a:lnTo>
                      <a:pt x="42" y="14"/>
                    </a:lnTo>
                    <a:lnTo>
                      <a:pt x="54" y="24"/>
                    </a:lnTo>
                    <a:lnTo>
                      <a:pt x="64" y="34"/>
                    </a:lnTo>
                    <a:lnTo>
                      <a:pt x="86" y="58"/>
                    </a:lnTo>
                    <a:lnTo>
                      <a:pt x="104" y="84"/>
                    </a:lnTo>
                    <a:lnTo>
                      <a:pt x="120" y="112"/>
                    </a:lnTo>
                    <a:lnTo>
                      <a:pt x="132" y="136"/>
                    </a:lnTo>
                    <a:lnTo>
                      <a:pt x="138" y="15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39" name="Freeform 130"/>
              <p:cNvSpPr>
                <a:spLocks/>
              </p:cNvSpPr>
              <p:nvPr userDrawn="1"/>
            </p:nvSpPr>
            <p:spPr bwMode="auto">
              <a:xfrm>
                <a:off x="10417" y="-287"/>
                <a:ext cx="320" cy="1080"/>
              </a:xfrm>
              <a:custGeom>
                <a:avLst/>
                <a:gdLst>
                  <a:gd name="T0" fmla="*/ 65 w 332"/>
                  <a:gd name="T1" fmla="*/ 84 h 1090"/>
                  <a:gd name="T2" fmla="*/ 67 w 332"/>
                  <a:gd name="T3" fmla="*/ 145 h 1090"/>
                  <a:gd name="T4" fmla="*/ 75 w 332"/>
                  <a:gd name="T5" fmla="*/ 192 h 1090"/>
                  <a:gd name="T6" fmla="*/ 94 w 332"/>
                  <a:gd name="T7" fmla="*/ 300 h 1090"/>
                  <a:gd name="T8" fmla="*/ 117 w 332"/>
                  <a:gd name="T9" fmla="*/ 408 h 1090"/>
                  <a:gd name="T10" fmla="*/ 129 w 332"/>
                  <a:gd name="T11" fmla="*/ 483 h 1090"/>
                  <a:gd name="T12" fmla="*/ 134 w 332"/>
                  <a:gd name="T13" fmla="*/ 511 h 1090"/>
                  <a:gd name="T14" fmla="*/ 144 w 332"/>
                  <a:gd name="T15" fmla="*/ 601 h 1090"/>
                  <a:gd name="T16" fmla="*/ 155 w 332"/>
                  <a:gd name="T17" fmla="*/ 686 h 1090"/>
                  <a:gd name="T18" fmla="*/ 158 w 332"/>
                  <a:gd name="T19" fmla="*/ 742 h 1090"/>
                  <a:gd name="T20" fmla="*/ 158 w 332"/>
                  <a:gd name="T21" fmla="*/ 796 h 1090"/>
                  <a:gd name="T22" fmla="*/ 153 w 332"/>
                  <a:gd name="T23" fmla="*/ 847 h 1090"/>
                  <a:gd name="T24" fmla="*/ 146 w 332"/>
                  <a:gd name="T25" fmla="*/ 880 h 1090"/>
                  <a:gd name="T26" fmla="*/ 139 w 332"/>
                  <a:gd name="T27" fmla="*/ 898 h 1090"/>
                  <a:gd name="T28" fmla="*/ 134 w 332"/>
                  <a:gd name="T29" fmla="*/ 906 h 1090"/>
                  <a:gd name="T30" fmla="*/ 124 w 332"/>
                  <a:gd name="T31" fmla="*/ 892 h 1090"/>
                  <a:gd name="T32" fmla="*/ 107 w 332"/>
                  <a:gd name="T33" fmla="*/ 851 h 1090"/>
                  <a:gd name="T34" fmla="*/ 92 w 332"/>
                  <a:gd name="T35" fmla="*/ 800 h 1090"/>
                  <a:gd name="T36" fmla="*/ 82 w 332"/>
                  <a:gd name="T37" fmla="*/ 740 h 1090"/>
                  <a:gd name="T38" fmla="*/ 71 w 332"/>
                  <a:gd name="T39" fmla="*/ 648 h 1090"/>
                  <a:gd name="T40" fmla="*/ 61 w 332"/>
                  <a:gd name="T41" fmla="*/ 531 h 1090"/>
                  <a:gd name="T42" fmla="*/ 55 w 332"/>
                  <a:gd name="T43" fmla="*/ 483 h 1090"/>
                  <a:gd name="T44" fmla="*/ 35 w 332"/>
                  <a:gd name="T45" fmla="*/ 360 h 1090"/>
                  <a:gd name="T46" fmla="*/ 13 w 332"/>
                  <a:gd name="T47" fmla="*/ 248 h 1090"/>
                  <a:gd name="T48" fmla="*/ 13 w 332"/>
                  <a:gd name="T49" fmla="*/ 186 h 1090"/>
                  <a:gd name="T50" fmla="*/ 4 w 332"/>
                  <a:gd name="T51" fmla="*/ 134 h 1090"/>
                  <a:gd name="T52" fmla="*/ 0 w 332"/>
                  <a:gd name="T53" fmla="*/ 60 h 1090"/>
                  <a:gd name="T54" fmla="*/ 6 w 332"/>
                  <a:gd name="T55" fmla="*/ 2 h 1090"/>
                  <a:gd name="T56" fmla="*/ 13 w 332"/>
                  <a:gd name="T57" fmla="*/ 0 h 1090"/>
                  <a:gd name="T58" fmla="*/ 18 w 332"/>
                  <a:gd name="T59" fmla="*/ 2 h 1090"/>
                  <a:gd name="T60" fmla="*/ 36 w 332"/>
                  <a:gd name="T61" fmla="*/ 16 h 1090"/>
                  <a:gd name="T62" fmla="*/ 55 w 332"/>
                  <a:gd name="T63" fmla="*/ 50 h 1090"/>
                  <a:gd name="T64" fmla="*/ 61 w 332"/>
                  <a:gd name="T65" fmla="*/ 54 h 1090"/>
                  <a:gd name="T66" fmla="*/ 63 w 332"/>
                  <a:gd name="T67" fmla="*/ 70 h 1090"/>
                  <a:gd name="T68" fmla="*/ 65 w 332"/>
                  <a:gd name="T69" fmla="*/ 92 h 10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2" h="1090">
                    <a:moveTo>
                      <a:pt x="134" y="104"/>
                    </a:moveTo>
                    <a:lnTo>
                      <a:pt x="134" y="104"/>
                    </a:lnTo>
                    <a:lnTo>
                      <a:pt x="136" y="136"/>
                    </a:lnTo>
                    <a:lnTo>
                      <a:pt x="142" y="168"/>
                    </a:lnTo>
                    <a:lnTo>
                      <a:pt x="148" y="200"/>
                    </a:lnTo>
                    <a:lnTo>
                      <a:pt x="156" y="232"/>
                    </a:lnTo>
                    <a:lnTo>
                      <a:pt x="176" y="296"/>
                    </a:lnTo>
                    <a:lnTo>
                      <a:pt x="198" y="360"/>
                    </a:lnTo>
                    <a:lnTo>
                      <a:pt x="222" y="424"/>
                    </a:lnTo>
                    <a:lnTo>
                      <a:pt x="244" y="488"/>
                    </a:lnTo>
                    <a:lnTo>
                      <a:pt x="262" y="550"/>
                    </a:lnTo>
                    <a:lnTo>
                      <a:pt x="270" y="582"/>
                    </a:lnTo>
                    <a:lnTo>
                      <a:pt x="278" y="614"/>
                    </a:lnTo>
                    <a:lnTo>
                      <a:pt x="288" y="664"/>
                    </a:lnTo>
                    <a:lnTo>
                      <a:pt x="302" y="724"/>
                    </a:lnTo>
                    <a:lnTo>
                      <a:pt x="316" y="790"/>
                    </a:lnTo>
                    <a:lnTo>
                      <a:pt x="322" y="824"/>
                    </a:lnTo>
                    <a:lnTo>
                      <a:pt x="326" y="858"/>
                    </a:lnTo>
                    <a:lnTo>
                      <a:pt x="330" y="892"/>
                    </a:lnTo>
                    <a:lnTo>
                      <a:pt x="332" y="926"/>
                    </a:lnTo>
                    <a:lnTo>
                      <a:pt x="330" y="958"/>
                    </a:lnTo>
                    <a:lnTo>
                      <a:pt x="328" y="990"/>
                    </a:lnTo>
                    <a:lnTo>
                      <a:pt x="320" y="1018"/>
                    </a:lnTo>
                    <a:lnTo>
                      <a:pt x="312" y="1046"/>
                    </a:lnTo>
                    <a:lnTo>
                      <a:pt x="306" y="1058"/>
                    </a:lnTo>
                    <a:lnTo>
                      <a:pt x="298" y="1070"/>
                    </a:lnTo>
                    <a:lnTo>
                      <a:pt x="290" y="1080"/>
                    </a:lnTo>
                    <a:lnTo>
                      <a:pt x="280" y="1090"/>
                    </a:lnTo>
                    <a:lnTo>
                      <a:pt x="270" y="1082"/>
                    </a:lnTo>
                    <a:lnTo>
                      <a:pt x="258" y="1072"/>
                    </a:lnTo>
                    <a:lnTo>
                      <a:pt x="238" y="1050"/>
                    </a:lnTo>
                    <a:lnTo>
                      <a:pt x="222" y="1022"/>
                    </a:lnTo>
                    <a:lnTo>
                      <a:pt x="206" y="994"/>
                    </a:lnTo>
                    <a:lnTo>
                      <a:pt x="192" y="962"/>
                    </a:lnTo>
                    <a:lnTo>
                      <a:pt x="180" y="926"/>
                    </a:lnTo>
                    <a:lnTo>
                      <a:pt x="170" y="890"/>
                    </a:lnTo>
                    <a:lnTo>
                      <a:pt x="162" y="854"/>
                    </a:lnTo>
                    <a:lnTo>
                      <a:pt x="148" y="778"/>
                    </a:lnTo>
                    <a:lnTo>
                      <a:pt x="136" y="704"/>
                    </a:lnTo>
                    <a:lnTo>
                      <a:pt x="124" y="638"/>
                    </a:lnTo>
                    <a:lnTo>
                      <a:pt x="112" y="582"/>
                    </a:lnTo>
                    <a:lnTo>
                      <a:pt x="92" y="506"/>
                    </a:lnTo>
                    <a:lnTo>
                      <a:pt x="70" y="434"/>
                    </a:lnTo>
                    <a:lnTo>
                      <a:pt x="48" y="364"/>
                    </a:lnTo>
                    <a:lnTo>
                      <a:pt x="30" y="296"/>
                    </a:lnTo>
                    <a:lnTo>
                      <a:pt x="20" y="262"/>
                    </a:lnTo>
                    <a:lnTo>
                      <a:pt x="14" y="226"/>
                    </a:lnTo>
                    <a:lnTo>
                      <a:pt x="8" y="190"/>
                    </a:lnTo>
                    <a:lnTo>
                      <a:pt x="4" y="154"/>
                    </a:lnTo>
                    <a:lnTo>
                      <a:pt x="0" y="118"/>
                    </a:lnTo>
                    <a:lnTo>
                      <a:pt x="0" y="80"/>
                    </a:lnTo>
                    <a:lnTo>
                      <a:pt x="2" y="42"/>
                    </a:lnTo>
                    <a:lnTo>
                      <a:pt x="6" y="2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38" y="2"/>
                    </a:lnTo>
                    <a:lnTo>
                      <a:pt x="48" y="6"/>
                    </a:lnTo>
                    <a:lnTo>
                      <a:pt x="72" y="16"/>
                    </a:lnTo>
                    <a:lnTo>
                      <a:pt x="92" y="32"/>
                    </a:lnTo>
                    <a:lnTo>
                      <a:pt x="112" y="50"/>
                    </a:lnTo>
                    <a:lnTo>
                      <a:pt x="118" y="60"/>
                    </a:lnTo>
                    <a:lnTo>
                      <a:pt x="124" y="70"/>
                    </a:lnTo>
                    <a:lnTo>
                      <a:pt x="130" y="80"/>
                    </a:lnTo>
                    <a:lnTo>
                      <a:pt x="132" y="90"/>
                    </a:lnTo>
                    <a:lnTo>
                      <a:pt x="134" y="102"/>
                    </a:lnTo>
                    <a:lnTo>
                      <a:pt x="134" y="112"/>
                    </a:lnTo>
                    <a:lnTo>
                      <a:pt x="134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40" name="Freeform 131"/>
              <p:cNvSpPr>
                <a:spLocks/>
              </p:cNvSpPr>
              <p:nvPr userDrawn="1"/>
            </p:nvSpPr>
            <p:spPr bwMode="auto">
              <a:xfrm>
                <a:off x="10417" y="-287"/>
                <a:ext cx="320" cy="1080"/>
              </a:xfrm>
              <a:custGeom>
                <a:avLst/>
                <a:gdLst>
                  <a:gd name="T0" fmla="*/ 65 w 332"/>
                  <a:gd name="T1" fmla="*/ 84 h 1090"/>
                  <a:gd name="T2" fmla="*/ 67 w 332"/>
                  <a:gd name="T3" fmla="*/ 145 h 1090"/>
                  <a:gd name="T4" fmla="*/ 75 w 332"/>
                  <a:gd name="T5" fmla="*/ 192 h 1090"/>
                  <a:gd name="T6" fmla="*/ 94 w 332"/>
                  <a:gd name="T7" fmla="*/ 300 h 1090"/>
                  <a:gd name="T8" fmla="*/ 117 w 332"/>
                  <a:gd name="T9" fmla="*/ 408 h 1090"/>
                  <a:gd name="T10" fmla="*/ 129 w 332"/>
                  <a:gd name="T11" fmla="*/ 483 h 1090"/>
                  <a:gd name="T12" fmla="*/ 134 w 332"/>
                  <a:gd name="T13" fmla="*/ 511 h 1090"/>
                  <a:gd name="T14" fmla="*/ 144 w 332"/>
                  <a:gd name="T15" fmla="*/ 601 h 1090"/>
                  <a:gd name="T16" fmla="*/ 155 w 332"/>
                  <a:gd name="T17" fmla="*/ 686 h 1090"/>
                  <a:gd name="T18" fmla="*/ 158 w 332"/>
                  <a:gd name="T19" fmla="*/ 742 h 1090"/>
                  <a:gd name="T20" fmla="*/ 158 w 332"/>
                  <a:gd name="T21" fmla="*/ 796 h 1090"/>
                  <a:gd name="T22" fmla="*/ 153 w 332"/>
                  <a:gd name="T23" fmla="*/ 847 h 1090"/>
                  <a:gd name="T24" fmla="*/ 146 w 332"/>
                  <a:gd name="T25" fmla="*/ 880 h 1090"/>
                  <a:gd name="T26" fmla="*/ 139 w 332"/>
                  <a:gd name="T27" fmla="*/ 898 h 1090"/>
                  <a:gd name="T28" fmla="*/ 134 w 332"/>
                  <a:gd name="T29" fmla="*/ 906 h 1090"/>
                  <a:gd name="T30" fmla="*/ 124 w 332"/>
                  <a:gd name="T31" fmla="*/ 892 h 1090"/>
                  <a:gd name="T32" fmla="*/ 107 w 332"/>
                  <a:gd name="T33" fmla="*/ 851 h 1090"/>
                  <a:gd name="T34" fmla="*/ 92 w 332"/>
                  <a:gd name="T35" fmla="*/ 800 h 1090"/>
                  <a:gd name="T36" fmla="*/ 82 w 332"/>
                  <a:gd name="T37" fmla="*/ 740 h 1090"/>
                  <a:gd name="T38" fmla="*/ 71 w 332"/>
                  <a:gd name="T39" fmla="*/ 648 h 1090"/>
                  <a:gd name="T40" fmla="*/ 61 w 332"/>
                  <a:gd name="T41" fmla="*/ 531 h 1090"/>
                  <a:gd name="T42" fmla="*/ 55 w 332"/>
                  <a:gd name="T43" fmla="*/ 483 h 1090"/>
                  <a:gd name="T44" fmla="*/ 35 w 332"/>
                  <a:gd name="T45" fmla="*/ 360 h 1090"/>
                  <a:gd name="T46" fmla="*/ 13 w 332"/>
                  <a:gd name="T47" fmla="*/ 248 h 1090"/>
                  <a:gd name="T48" fmla="*/ 13 w 332"/>
                  <a:gd name="T49" fmla="*/ 186 h 1090"/>
                  <a:gd name="T50" fmla="*/ 4 w 332"/>
                  <a:gd name="T51" fmla="*/ 134 h 1090"/>
                  <a:gd name="T52" fmla="*/ 0 w 332"/>
                  <a:gd name="T53" fmla="*/ 60 h 1090"/>
                  <a:gd name="T54" fmla="*/ 6 w 332"/>
                  <a:gd name="T55" fmla="*/ 2 h 1090"/>
                  <a:gd name="T56" fmla="*/ 13 w 332"/>
                  <a:gd name="T57" fmla="*/ 0 h 1090"/>
                  <a:gd name="T58" fmla="*/ 18 w 332"/>
                  <a:gd name="T59" fmla="*/ 2 h 1090"/>
                  <a:gd name="T60" fmla="*/ 36 w 332"/>
                  <a:gd name="T61" fmla="*/ 16 h 1090"/>
                  <a:gd name="T62" fmla="*/ 55 w 332"/>
                  <a:gd name="T63" fmla="*/ 50 h 1090"/>
                  <a:gd name="T64" fmla="*/ 61 w 332"/>
                  <a:gd name="T65" fmla="*/ 54 h 1090"/>
                  <a:gd name="T66" fmla="*/ 63 w 332"/>
                  <a:gd name="T67" fmla="*/ 70 h 1090"/>
                  <a:gd name="T68" fmla="*/ 65 w 332"/>
                  <a:gd name="T69" fmla="*/ 92 h 10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2" h="1090">
                    <a:moveTo>
                      <a:pt x="134" y="104"/>
                    </a:moveTo>
                    <a:lnTo>
                      <a:pt x="134" y="104"/>
                    </a:lnTo>
                    <a:lnTo>
                      <a:pt x="136" y="136"/>
                    </a:lnTo>
                    <a:lnTo>
                      <a:pt x="142" y="168"/>
                    </a:lnTo>
                    <a:lnTo>
                      <a:pt x="148" y="200"/>
                    </a:lnTo>
                    <a:lnTo>
                      <a:pt x="156" y="232"/>
                    </a:lnTo>
                    <a:lnTo>
                      <a:pt x="176" y="296"/>
                    </a:lnTo>
                    <a:lnTo>
                      <a:pt x="198" y="360"/>
                    </a:lnTo>
                    <a:lnTo>
                      <a:pt x="222" y="424"/>
                    </a:lnTo>
                    <a:lnTo>
                      <a:pt x="244" y="488"/>
                    </a:lnTo>
                    <a:lnTo>
                      <a:pt x="262" y="550"/>
                    </a:lnTo>
                    <a:lnTo>
                      <a:pt x="270" y="582"/>
                    </a:lnTo>
                    <a:lnTo>
                      <a:pt x="278" y="614"/>
                    </a:lnTo>
                    <a:lnTo>
                      <a:pt x="288" y="664"/>
                    </a:lnTo>
                    <a:lnTo>
                      <a:pt x="302" y="724"/>
                    </a:lnTo>
                    <a:lnTo>
                      <a:pt x="316" y="790"/>
                    </a:lnTo>
                    <a:lnTo>
                      <a:pt x="322" y="824"/>
                    </a:lnTo>
                    <a:lnTo>
                      <a:pt x="326" y="858"/>
                    </a:lnTo>
                    <a:lnTo>
                      <a:pt x="330" y="892"/>
                    </a:lnTo>
                    <a:lnTo>
                      <a:pt x="332" y="926"/>
                    </a:lnTo>
                    <a:lnTo>
                      <a:pt x="330" y="958"/>
                    </a:lnTo>
                    <a:lnTo>
                      <a:pt x="328" y="990"/>
                    </a:lnTo>
                    <a:lnTo>
                      <a:pt x="320" y="1018"/>
                    </a:lnTo>
                    <a:lnTo>
                      <a:pt x="312" y="1046"/>
                    </a:lnTo>
                    <a:lnTo>
                      <a:pt x="306" y="1058"/>
                    </a:lnTo>
                    <a:lnTo>
                      <a:pt x="298" y="1070"/>
                    </a:lnTo>
                    <a:lnTo>
                      <a:pt x="290" y="1080"/>
                    </a:lnTo>
                    <a:lnTo>
                      <a:pt x="280" y="1090"/>
                    </a:lnTo>
                    <a:lnTo>
                      <a:pt x="270" y="1082"/>
                    </a:lnTo>
                    <a:lnTo>
                      <a:pt x="258" y="1072"/>
                    </a:lnTo>
                    <a:lnTo>
                      <a:pt x="238" y="1050"/>
                    </a:lnTo>
                    <a:lnTo>
                      <a:pt x="222" y="1022"/>
                    </a:lnTo>
                    <a:lnTo>
                      <a:pt x="206" y="994"/>
                    </a:lnTo>
                    <a:lnTo>
                      <a:pt x="192" y="962"/>
                    </a:lnTo>
                    <a:lnTo>
                      <a:pt x="180" y="926"/>
                    </a:lnTo>
                    <a:lnTo>
                      <a:pt x="170" y="890"/>
                    </a:lnTo>
                    <a:lnTo>
                      <a:pt x="162" y="854"/>
                    </a:lnTo>
                    <a:lnTo>
                      <a:pt x="148" y="778"/>
                    </a:lnTo>
                    <a:lnTo>
                      <a:pt x="136" y="704"/>
                    </a:lnTo>
                    <a:lnTo>
                      <a:pt x="124" y="638"/>
                    </a:lnTo>
                    <a:lnTo>
                      <a:pt x="112" y="582"/>
                    </a:lnTo>
                    <a:lnTo>
                      <a:pt x="92" y="506"/>
                    </a:lnTo>
                    <a:lnTo>
                      <a:pt x="70" y="434"/>
                    </a:lnTo>
                    <a:lnTo>
                      <a:pt x="48" y="364"/>
                    </a:lnTo>
                    <a:lnTo>
                      <a:pt x="30" y="296"/>
                    </a:lnTo>
                    <a:lnTo>
                      <a:pt x="20" y="262"/>
                    </a:lnTo>
                    <a:lnTo>
                      <a:pt x="14" y="226"/>
                    </a:lnTo>
                    <a:lnTo>
                      <a:pt x="8" y="190"/>
                    </a:lnTo>
                    <a:lnTo>
                      <a:pt x="4" y="154"/>
                    </a:lnTo>
                    <a:lnTo>
                      <a:pt x="0" y="118"/>
                    </a:lnTo>
                    <a:lnTo>
                      <a:pt x="0" y="80"/>
                    </a:lnTo>
                    <a:lnTo>
                      <a:pt x="2" y="42"/>
                    </a:lnTo>
                    <a:lnTo>
                      <a:pt x="6" y="2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38" y="2"/>
                    </a:lnTo>
                    <a:lnTo>
                      <a:pt x="48" y="6"/>
                    </a:lnTo>
                    <a:lnTo>
                      <a:pt x="72" y="16"/>
                    </a:lnTo>
                    <a:lnTo>
                      <a:pt x="92" y="32"/>
                    </a:lnTo>
                    <a:lnTo>
                      <a:pt x="112" y="50"/>
                    </a:lnTo>
                    <a:lnTo>
                      <a:pt x="118" y="60"/>
                    </a:lnTo>
                    <a:lnTo>
                      <a:pt x="124" y="70"/>
                    </a:lnTo>
                    <a:lnTo>
                      <a:pt x="130" y="80"/>
                    </a:lnTo>
                    <a:lnTo>
                      <a:pt x="132" y="90"/>
                    </a:lnTo>
                    <a:lnTo>
                      <a:pt x="134" y="102"/>
                    </a:lnTo>
                    <a:lnTo>
                      <a:pt x="134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41" name="Freeform 132"/>
              <p:cNvSpPr>
                <a:spLocks/>
              </p:cNvSpPr>
              <p:nvPr userDrawn="1"/>
            </p:nvSpPr>
            <p:spPr bwMode="auto">
              <a:xfrm>
                <a:off x="9997" y="-167"/>
                <a:ext cx="280" cy="1100"/>
              </a:xfrm>
              <a:custGeom>
                <a:avLst/>
                <a:gdLst>
                  <a:gd name="T0" fmla="*/ 86 w 282"/>
                  <a:gd name="T1" fmla="*/ 144 h 1098"/>
                  <a:gd name="T2" fmla="*/ 102 w 282"/>
                  <a:gd name="T3" fmla="*/ 214 h 1098"/>
                  <a:gd name="T4" fmla="*/ 176 w 282"/>
                  <a:gd name="T5" fmla="*/ 506 h 1098"/>
                  <a:gd name="T6" fmla="*/ 204 w 282"/>
                  <a:gd name="T7" fmla="*/ 670 h 1098"/>
                  <a:gd name="T8" fmla="*/ 228 w 282"/>
                  <a:gd name="T9" fmla="*/ 836 h 1098"/>
                  <a:gd name="T10" fmla="*/ 242 w 282"/>
                  <a:gd name="T11" fmla="*/ 958 h 1098"/>
                  <a:gd name="T12" fmla="*/ 242 w 282"/>
                  <a:gd name="T13" fmla="*/ 1020 h 1098"/>
                  <a:gd name="T14" fmla="*/ 236 w 282"/>
                  <a:gd name="T15" fmla="*/ 1072 h 1098"/>
                  <a:gd name="T16" fmla="*/ 222 w 282"/>
                  <a:gd name="T17" fmla="*/ 1110 h 1098"/>
                  <a:gd name="T18" fmla="*/ 208 w 282"/>
                  <a:gd name="T19" fmla="*/ 1128 h 1098"/>
                  <a:gd name="T20" fmla="*/ 201 w 282"/>
                  <a:gd name="T21" fmla="*/ 1136 h 1098"/>
                  <a:gd name="T22" fmla="*/ 197 w 282"/>
                  <a:gd name="T23" fmla="*/ 1138 h 1098"/>
                  <a:gd name="T24" fmla="*/ 172 w 282"/>
                  <a:gd name="T25" fmla="*/ 1058 h 1098"/>
                  <a:gd name="T26" fmla="*/ 150 w 282"/>
                  <a:gd name="T27" fmla="*/ 976 h 1098"/>
                  <a:gd name="T28" fmla="*/ 138 w 282"/>
                  <a:gd name="T29" fmla="*/ 892 h 1098"/>
                  <a:gd name="T30" fmla="*/ 126 w 282"/>
                  <a:gd name="T31" fmla="*/ 786 h 1098"/>
                  <a:gd name="T32" fmla="*/ 98 w 282"/>
                  <a:gd name="T33" fmla="*/ 610 h 1098"/>
                  <a:gd name="T34" fmla="*/ 70 w 282"/>
                  <a:gd name="T35" fmla="*/ 436 h 1098"/>
                  <a:gd name="T36" fmla="*/ 68 w 282"/>
                  <a:gd name="T37" fmla="*/ 398 h 1098"/>
                  <a:gd name="T38" fmla="*/ 24 w 282"/>
                  <a:gd name="T39" fmla="*/ 250 h 1098"/>
                  <a:gd name="T40" fmla="*/ 2 w 282"/>
                  <a:gd name="T41" fmla="*/ 162 h 1098"/>
                  <a:gd name="T42" fmla="*/ 0 w 282"/>
                  <a:gd name="T43" fmla="*/ 118 h 1098"/>
                  <a:gd name="T44" fmla="*/ 2 w 282"/>
                  <a:gd name="T45" fmla="*/ 78 h 1098"/>
                  <a:gd name="T46" fmla="*/ 6 w 282"/>
                  <a:gd name="T47" fmla="*/ 60 h 1098"/>
                  <a:gd name="T48" fmla="*/ 22 w 282"/>
                  <a:gd name="T49" fmla="*/ 26 h 1098"/>
                  <a:gd name="T50" fmla="*/ 38 w 282"/>
                  <a:gd name="T51" fmla="*/ 8 h 1098"/>
                  <a:gd name="T52" fmla="*/ 52 w 282"/>
                  <a:gd name="T53" fmla="*/ 0 h 1098"/>
                  <a:gd name="T54" fmla="*/ 70 w 282"/>
                  <a:gd name="T55" fmla="*/ 0 h 1098"/>
                  <a:gd name="T56" fmla="*/ 70 w 282"/>
                  <a:gd name="T57" fmla="*/ 6 h 1098"/>
                  <a:gd name="T58" fmla="*/ 80 w 282"/>
                  <a:gd name="T59" fmla="*/ 14 h 1098"/>
                  <a:gd name="T60" fmla="*/ 92 w 282"/>
                  <a:gd name="T61" fmla="*/ 26 h 1098"/>
                  <a:gd name="T62" fmla="*/ 106 w 282"/>
                  <a:gd name="T63" fmla="*/ 60 h 1098"/>
                  <a:gd name="T64" fmla="*/ 110 w 282"/>
                  <a:gd name="T65" fmla="*/ 102 h 1098"/>
                  <a:gd name="T66" fmla="*/ 110 w 282"/>
                  <a:gd name="T67" fmla="*/ 158 h 109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82" h="1098">
                    <a:moveTo>
                      <a:pt x="106" y="144"/>
                    </a:moveTo>
                    <a:lnTo>
                      <a:pt x="106" y="144"/>
                    </a:lnTo>
                    <a:lnTo>
                      <a:pt x="112" y="172"/>
                    </a:lnTo>
                    <a:lnTo>
                      <a:pt x="122" y="214"/>
                    </a:lnTo>
                    <a:lnTo>
                      <a:pt x="156" y="334"/>
                    </a:lnTo>
                    <a:lnTo>
                      <a:pt x="196" y="486"/>
                    </a:lnTo>
                    <a:lnTo>
                      <a:pt x="218" y="566"/>
                    </a:lnTo>
                    <a:lnTo>
                      <a:pt x="238" y="650"/>
                    </a:lnTo>
                    <a:lnTo>
                      <a:pt x="254" y="732"/>
                    </a:lnTo>
                    <a:lnTo>
                      <a:pt x="268" y="810"/>
                    </a:lnTo>
                    <a:lnTo>
                      <a:pt x="278" y="884"/>
                    </a:lnTo>
                    <a:lnTo>
                      <a:pt x="282" y="918"/>
                    </a:lnTo>
                    <a:lnTo>
                      <a:pt x="282" y="950"/>
                    </a:lnTo>
                    <a:lnTo>
                      <a:pt x="282" y="980"/>
                    </a:lnTo>
                    <a:lnTo>
                      <a:pt x="280" y="1008"/>
                    </a:lnTo>
                    <a:lnTo>
                      <a:pt x="276" y="1032"/>
                    </a:lnTo>
                    <a:lnTo>
                      <a:pt x="270" y="1052"/>
                    </a:lnTo>
                    <a:lnTo>
                      <a:pt x="262" y="1070"/>
                    </a:lnTo>
                    <a:lnTo>
                      <a:pt x="252" y="1082"/>
                    </a:lnTo>
                    <a:lnTo>
                      <a:pt x="246" y="1088"/>
                    </a:lnTo>
                    <a:lnTo>
                      <a:pt x="240" y="1092"/>
                    </a:lnTo>
                    <a:lnTo>
                      <a:pt x="232" y="1096"/>
                    </a:lnTo>
                    <a:lnTo>
                      <a:pt x="224" y="1098"/>
                    </a:lnTo>
                    <a:lnTo>
                      <a:pt x="206" y="1058"/>
                    </a:lnTo>
                    <a:lnTo>
                      <a:pt x="192" y="1018"/>
                    </a:lnTo>
                    <a:lnTo>
                      <a:pt x="180" y="978"/>
                    </a:lnTo>
                    <a:lnTo>
                      <a:pt x="170" y="936"/>
                    </a:lnTo>
                    <a:lnTo>
                      <a:pt x="164" y="894"/>
                    </a:lnTo>
                    <a:lnTo>
                      <a:pt x="158" y="852"/>
                    </a:lnTo>
                    <a:lnTo>
                      <a:pt x="146" y="766"/>
                    </a:lnTo>
                    <a:lnTo>
                      <a:pt x="134" y="678"/>
                    </a:lnTo>
                    <a:lnTo>
                      <a:pt x="118" y="590"/>
                    </a:lnTo>
                    <a:lnTo>
                      <a:pt x="98" y="504"/>
                    </a:lnTo>
                    <a:lnTo>
                      <a:pt x="78" y="416"/>
                    </a:lnTo>
                    <a:lnTo>
                      <a:pt x="68" y="378"/>
                    </a:lnTo>
                    <a:lnTo>
                      <a:pt x="54" y="336"/>
                    </a:lnTo>
                    <a:lnTo>
                      <a:pt x="24" y="250"/>
                    </a:lnTo>
                    <a:lnTo>
                      <a:pt x="12" y="204"/>
                    </a:lnTo>
                    <a:lnTo>
                      <a:pt x="2" y="162"/>
                    </a:lnTo>
                    <a:lnTo>
                      <a:pt x="0" y="140"/>
                    </a:lnTo>
                    <a:lnTo>
                      <a:pt x="0" y="118"/>
                    </a:lnTo>
                    <a:lnTo>
                      <a:pt x="0" y="98"/>
                    </a:lnTo>
                    <a:lnTo>
                      <a:pt x="2" y="78"/>
                    </a:lnTo>
                    <a:lnTo>
                      <a:pt x="6" y="60"/>
                    </a:lnTo>
                    <a:lnTo>
                      <a:pt x="14" y="42"/>
                    </a:lnTo>
                    <a:lnTo>
                      <a:pt x="22" y="26"/>
                    </a:lnTo>
                    <a:lnTo>
                      <a:pt x="32" y="12"/>
                    </a:lnTo>
                    <a:lnTo>
                      <a:pt x="38" y="8"/>
                    </a:lnTo>
                    <a:lnTo>
                      <a:pt x="44" y="4"/>
                    </a:lnTo>
                    <a:lnTo>
                      <a:pt x="52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78" y="2"/>
                    </a:lnTo>
                    <a:lnTo>
                      <a:pt x="88" y="6"/>
                    </a:lnTo>
                    <a:lnTo>
                      <a:pt x="100" y="14"/>
                    </a:lnTo>
                    <a:lnTo>
                      <a:pt x="106" y="18"/>
                    </a:lnTo>
                    <a:lnTo>
                      <a:pt x="112" y="26"/>
                    </a:lnTo>
                    <a:lnTo>
                      <a:pt x="120" y="42"/>
                    </a:lnTo>
                    <a:lnTo>
                      <a:pt x="126" y="60"/>
                    </a:lnTo>
                    <a:lnTo>
                      <a:pt x="128" y="80"/>
                    </a:lnTo>
                    <a:lnTo>
                      <a:pt x="130" y="102"/>
                    </a:lnTo>
                    <a:lnTo>
                      <a:pt x="130" y="122"/>
                    </a:lnTo>
                    <a:lnTo>
                      <a:pt x="130" y="158"/>
                    </a:lnTo>
                    <a:lnTo>
                      <a:pt x="106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42" name="Freeform 133"/>
              <p:cNvSpPr>
                <a:spLocks/>
              </p:cNvSpPr>
              <p:nvPr userDrawn="1"/>
            </p:nvSpPr>
            <p:spPr bwMode="auto">
              <a:xfrm>
                <a:off x="9997" y="-167"/>
                <a:ext cx="280" cy="1100"/>
              </a:xfrm>
              <a:custGeom>
                <a:avLst/>
                <a:gdLst>
                  <a:gd name="T0" fmla="*/ 86 w 282"/>
                  <a:gd name="T1" fmla="*/ 144 h 1098"/>
                  <a:gd name="T2" fmla="*/ 102 w 282"/>
                  <a:gd name="T3" fmla="*/ 214 h 1098"/>
                  <a:gd name="T4" fmla="*/ 176 w 282"/>
                  <a:gd name="T5" fmla="*/ 506 h 1098"/>
                  <a:gd name="T6" fmla="*/ 204 w 282"/>
                  <a:gd name="T7" fmla="*/ 670 h 1098"/>
                  <a:gd name="T8" fmla="*/ 228 w 282"/>
                  <a:gd name="T9" fmla="*/ 836 h 1098"/>
                  <a:gd name="T10" fmla="*/ 242 w 282"/>
                  <a:gd name="T11" fmla="*/ 958 h 1098"/>
                  <a:gd name="T12" fmla="*/ 242 w 282"/>
                  <a:gd name="T13" fmla="*/ 1020 h 1098"/>
                  <a:gd name="T14" fmla="*/ 236 w 282"/>
                  <a:gd name="T15" fmla="*/ 1072 h 1098"/>
                  <a:gd name="T16" fmla="*/ 222 w 282"/>
                  <a:gd name="T17" fmla="*/ 1110 h 1098"/>
                  <a:gd name="T18" fmla="*/ 208 w 282"/>
                  <a:gd name="T19" fmla="*/ 1128 h 1098"/>
                  <a:gd name="T20" fmla="*/ 201 w 282"/>
                  <a:gd name="T21" fmla="*/ 1136 h 1098"/>
                  <a:gd name="T22" fmla="*/ 197 w 282"/>
                  <a:gd name="T23" fmla="*/ 1138 h 1098"/>
                  <a:gd name="T24" fmla="*/ 172 w 282"/>
                  <a:gd name="T25" fmla="*/ 1058 h 1098"/>
                  <a:gd name="T26" fmla="*/ 150 w 282"/>
                  <a:gd name="T27" fmla="*/ 976 h 1098"/>
                  <a:gd name="T28" fmla="*/ 138 w 282"/>
                  <a:gd name="T29" fmla="*/ 892 h 1098"/>
                  <a:gd name="T30" fmla="*/ 126 w 282"/>
                  <a:gd name="T31" fmla="*/ 786 h 1098"/>
                  <a:gd name="T32" fmla="*/ 98 w 282"/>
                  <a:gd name="T33" fmla="*/ 610 h 1098"/>
                  <a:gd name="T34" fmla="*/ 70 w 282"/>
                  <a:gd name="T35" fmla="*/ 436 h 1098"/>
                  <a:gd name="T36" fmla="*/ 68 w 282"/>
                  <a:gd name="T37" fmla="*/ 398 h 1098"/>
                  <a:gd name="T38" fmla="*/ 24 w 282"/>
                  <a:gd name="T39" fmla="*/ 250 h 1098"/>
                  <a:gd name="T40" fmla="*/ 2 w 282"/>
                  <a:gd name="T41" fmla="*/ 162 h 1098"/>
                  <a:gd name="T42" fmla="*/ 0 w 282"/>
                  <a:gd name="T43" fmla="*/ 118 h 1098"/>
                  <a:gd name="T44" fmla="*/ 2 w 282"/>
                  <a:gd name="T45" fmla="*/ 78 h 1098"/>
                  <a:gd name="T46" fmla="*/ 6 w 282"/>
                  <a:gd name="T47" fmla="*/ 60 h 1098"/>
                  <a:gd name="T48" fmla="*/ 22 w 282"/>
                  <a:gd name="T49" fmla="*/ 26 h 1098"/>
                  <a:gd name="T50" fmla="*/ 38 w 282"/>
                  <a:gd name="T51" fmla="*/ 8 h 1098"/>
                  <a:gd name="T52" fmla="*/ 52 w 282"/>
                  <a:gd name="T53" fmla="*/ 0 h 1098"/>
                  <a:gd name="T54" fmla="*/ 70 w 282"/>
                  <a:gd name="T55" fmla="*/ 0 h 1098"/>
                  <a:gd name="T56" fmla="*/ 70 w 282"/>
                  <a:gd name="T57" fmla="*/ 6 h 1098"/>
                  <a:gd name="T58" fmla="*/ 80 w 282"/>
                  <a:gd name="T59" fmla="*/ 14 h 1098"/>
                  <a:gd name="T60" fmla="*/ 92 w 282"/>
                  <a:gd name="T61" fmla="*/ 26 h 1098"/>
                  <a:gd name="T62" fmla="*/ 106 w 282"/>
                  <a:gd name="T63" fmla="*/ 60 h 1098"/>
                  <a:gd name="T64" fmla="*/ 110 w 282"/>
                  <a:gd name="T65" fmla="*/ 102 h 1098"/>
                  <a:gd name="T66" fmla="*/ 110 w 282"/>
                  <a:gd name="T67" fmla="*/ 158 h 109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82" h="1098">
                    <a:moveTo>
                      <a:pt x="106" y="144"/>
                    </a:moveTo>
                    <a:lnTo>
                      <a:pt x="106" y="144"/>
                    </a:lnTo>
                    <a:lnTo>
                      <a:pt x="112" y="172"/>
                    </a:lnTo>
                    <a:lnTo>
                      <a:pt x="122" y="214"/>
                    </a:lnTo>
                    <a:lnTo>
                      <a:pt x="156" y="334"/>
                    </a:lnTo>
                    <a:lnTo>
                      <a:pt x="196" y="486"/>
                    </a:lnTo>
                    <a:lnTo>
                      <a:pt x="218" y="566"/>
                    </a:lnTo>
                    <a:lnTo>
                      <a:pt x="238" y="650"/>
                    </a:lnTo>
                    <a:lnTo>
                      <a:pt x="254" y="732"/>
                    </a:lnTo>
                    <a:lnTo>
                      <a:pt x="268" y="810"/>
                    </a:lnTo>
                    <a:lnTo>
                      <a:pt x="278" y="884"/>
                    </a:lnTo>
                    <a:lnTo>
                      <a:pt x="282" y="918"/>
                    </a:lnTo>
                    <a:lnTo>
                      <a:pt x="282" y="950"/>
                    </a:lnTo>
                    <a:lnTo>
                      <a:pt x="282" y="980"/>
                    </a:lnTo>
                    <a:lnTo>
                      <a:pt x="280" y="1008"/>
                    </a:lnTo>
                    <a:lnTo>
                      <a:pt x="276" y="1032"/>
                    </a:lnTo>
                    <a:lnTo>
                      <a:pt x="270" y="1052"/>
                    </a:lnTo>
                    <a:lnTo>
                      <a:pt x="262" y="1070"/>
                    </a:lnTo>
                    <a:lnTo>
                      <a:pt x="252" y="1082"/>
                    </a:lnTo>
                    <a:lnTo>
                      <a:pt x="246" y="1088"/>
                    </a:lnTo>
                    <a:lnTo>
                      <a:pt x="240" y="1092"/>
                    </a:lnTo>
                    <a:lnTo>
                      <a:pt x="232" y="1096"/>
                    </a:lnTo>
                    <a:lnTo>
                      <a:pt x="224" y="1098"/>
                    </a:lnTo>
                    <a:lnTo>
                      <a:pt x="206" y="1058"/>
                    </a:lnTo>
                    <a:lnTo>
                      <a:pt x="192" y="1018"/>
                    </a:lnTo>
                    <a:lnTo>
                      <a:pt x="180" y="978"/>
                    </a:lnTo>
                    <a:lnTo>
                      <a:pt x="170" y="936"/>
                    </a:lnTo>
                    <a:lnTo>
                      <a:pt x="164" y="894"/>
                    </a:lnTo>
                    <a:lnTo>
                      <a:pt x="158" y="852"/>
                    </a:lnTo>
                    <a:lnTo>
                      <a:pt x="146" y="766"/>
                    </a:lnTo>
                    <a:lnTo>
                      <a:pt x="134" y="678"/>
                    </a:lnTo>
                    <a:lnTo>
                      <a:pt x="118" y="590"/>
                    </a:lnTo>
                    <a:lnTo>
                      <a:pt x="98" y="504"/>
                    </a:lnTo>
                    <a:lnTo>
                      <a:pt x="78" y="416"/>
                    </a:lnTo>
                    <a:lnTo>
                      <a:pt x="68" y="378"/>
                    </a:lnTo>
                    <a:lnTo>
                      <a:pt x="54" y="336"/>
                    </a:lnTo>
                    <a:lnTo>
                      <a:pt x="24" y="250"/>
                    </a:lnTo>
                    <a:lnTo>
                      <a:pt x="12" y="204"/>
                    </a:lnTo>
                    <a:lnTo>
                      <a:pt x="2" y="162"/>
                    </a:lnTo>
                    <a:lnTo>
                      <a:pt x="0" y="140"/>
                    </a:lnTo>
                    <a:lnTo>
                      <a:pt x="0" y="118"/>
                    </a:lnTo>
                    <a:lnTo>
                      <a:pt x="0" y="98"/>
                    </a:lnTo>
                    <a:lnTo>
                      <a:pt x="2" y="78"/>
                    </a:lnTo>
                    <a:lnTo>
                      <a:pt x="6" y="60"/>
                    </a:lnTo>
                    <a:lnTo>
                      <a:pt x="14" y="42"/>
                    </a:lnTo>
                    <a:lnTo>
                      <a:pt x="22" y="26"/>
                    </a:lnTo>
                    <a:lnTo>
                      <a:pt x="32" y="12"/>
                    </a:lnTo>
                    <a:lnTo>
                      <a:pt x="38" y="8"/>
                    </a:lnTo>
                    <a:lnTo>
                      <a:pt x="44" y="4"/>
                    </a:lnTo>
                    <a:lnTo>
                      <a:pt x="52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78" y="2"/>
                    </a:lnTo>
                    <a:lnTo>
                      <a:pt x="88" y="6"/>
                    </a:lnTo>
                    <a:lnTo>
                      <a:pt x="100" y="14"/>
                    </a:lnTo>
                    <a:lnTo>
                      <a:pt x="106" y="18"/>
                    </a:lnTo>
                    <a:lnTo>
                      <a:pt x="112" y="26"/>
                    </a:lnTo>
                    <a:lnTo>
                      <a:pt x="120" y="42"/>
                    </a:lnTo>
                    <a:lnTo>
                      <a:pt x="126" y="60"/>
                    </a:lnTo>
                    <a:lnTo>
                      <a:pt x="128" y="80"/>
                    </a:lnTo>
                    <a:lnTo>
                      <a:pt x="130" y="102"/>
                    </a:lnTo>
                    <a:lnTo>
                      <a:pt x="130" y="122"/>
                    </a:lnTo>
                    <a:lnTo>
                      <a:pt x="130" y="15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43" name="Freeform 134"/>
              <p:cNvSpPr>
                <a:spLocks/>
              </p:cNvSpPr>
              <p:nvPr userDrawn="1"/>
            </p:nvSpPr>
            <p:spPr bwMode="auto">
              <a:xfrm>
                <a:off x="9597" y="134"/>
                <a:ext cx="280" cy="940"/>
              </a:xfrm>
              <a:custGeom>
                <a:avLst/>
                <a:gdLst>
                  <a:gd name="T0" fmla="*/ 64 w 292"/>
                  <a:gd name="T1" fmla="*/ 56 h 948"/>
                  <a:gd name="T2" fmla="*/ 64 w 292"/>
                  <a:gd name="T3" fmla="*/ 56 h 948"/>
                  <a:gd name="T4" fmla="*/ 65 w 292"/>
                  <a:gd name="T5" fmla="*/ 64 h 948"/>
                  <a:gd name="T6" fmla="*/ 69 w 292"/>
                  <a:gd name="T7" fmla="*/ 106 h 948"/>
                  <a:gd name="T8" fmla="*/ 79 w 292"/>
                  <a:gd name="T9" fmla="*/ 200 h 948"/>
                  <a:gd name="T10" fmla="*/ 94 w 292"/>
                  <a:gd name="T11" fmla="*/ 322 h 948"/>
                  <a:gd name="T12" fmla="*/ 108 w 292"/>
                  <a:gd name="T13" fmla="*/ 453 h 948"/>
                  <a:gd name="T14" fmla="*/ 115 w 292"/>
                  <a:gd name="T15" fmla="*/ 514 h 948"/>
                  <a:gd name="T16" fmla="*/ 120 w 292"/>
                  <a:gd name="T17" fmla="*/ 578 h 948"/>
                  <a:gd name="T18" fmla="*/ 125 w 292"/>
                  <a:gd name="T19" fmla="*/ 635 h 948"/>
                  <a:gd name="T20" fmla="*/ 125 w 292"/>
                  <a:gd name="T21" fmla="*/ 686 h 948"/>
                  <a:gd name="T22" fmla="*/ 125 w 292"/>
                  <a:gd name="T23" fmla="*/ 710 h 948"/>
                  <a:gd name="T24" fmla="*/ 125 w 292"/>
                  <a:gd name="T25" fmla="*/ 730 h 948"/>
                  <a:gd name="T26" fmla="*/ 125 w 292"/>
                  <a:gd name="T27" fmla="*/ 749 h 948"/>
                  <a:gd name="T28" fmla="*/ 123 w 292"/>
                  <a:gd name="T29" fmla="*/ 764 h 948"/>
                  <a:gd name="T30" fmla="*/ 120 w 292"/>
                  <a:gd name="T31" fmla="*/ 777 h 948"/>
                  <a:gd name="T32" fmla="*/ 115 w 292"/>
                  <a:gd name="T33" fmla="*/ 788 h 948"/>
                  <a:gd name="T34" fmla="*/ 111 w 292"/>
                  <a:gd name="T35" fmla="*/ 795 h 948"/>
                  <a:gd name="T36" fmla="*/ 105 w 292"/>
                  <a:gd name="T37" fmla="*/ 800 h 948"/>
                  <a:gd name="T38" fmla="*/ 105 w 292"/>
                  <a:gd name="T39" fmla="*/ 800 h 948"/>
                  <a:gd name="T40" fmla="*/ 101 w 292"/>
                  <a:gd name="T41" fmla="*/ 788 h 948"/>
                  <a:gd name="T42" fmla="*/ 99 w 292"/>
                  <a:gd name="T43" fmla="*/ 776 h 948"/>
                  <a:gd name="T44" fmla="*/ 93 w 292"/>
                  <a:gd name="T45" fmla="*/ 751 h 948"/>
                  <a:gd name="T46" fmla="*/ 88 w 292"/>
                  <a:gd name="T47" fmla="*/ 723 h 948"/>
                  <a:gd name="T48" fmla="*/ 82 w 292"/>
                  <a:gd name="T49" fmla="*/ 694 h 948"/>
                  <a:gd name="T50" fmla="*/ 76 w 292"/>
                  <a:gd name="T51" fmla="*/ 635 h 948"/>
                  <a:gd name="T52" fmla="*/ 70 w 292"/>
                  <a:gd name="T53" fmla="*/ 580 h 948"/>
                  <a:gd name="T54" fmla="*/ 70 w 292"/>
                  <a:gd name="T55" fmla="*/ 580 h 948"/>
                  <a:gd name="T56" fmla="*/ 54 w 292"/>
                  <a:gd name="T57" fmla="*/ 455 h 948"/>
                  <a:gd name="T58" fmla="*/ 48 w 292"/>
                  <a:gd name="T59" fmla="*/ 388 h 948"/>
                  <a:gd name="T60" fmla="*/ 38 w 292"/>
                  <a:gd name="T61" fmla="*/ 326 h 948"/>
                  <a:gd name="T62" fmla="*/ 38 w 292"/>
                  <a:gd name="T63" fmla="*/ 326 h 948"/>
                  <a:gd name="T64" fmla="*/ 34 w 292"/>
                  <a:gd name="T65" fmla="*/ 290 h 948"/>
                  <a:gd name="T66" fmla="*/ 30 w 292"/>
                  <a:gd name="T67" fmla="*/ 265 h 948"/>
                  <a:gd name="T68" fmla="*/ 19 w 292"/>
                  <a:gd name="T69" fmla="*/ 194 h 948"/>
                  <a:gd name="T70" fmla="*/ 12 w 292"/>
                  <a:gd name="T71" fmla="*/ 166 h 948"/>
                  <a:gd name="T72" fmla="*/ 12 w 292"/>
                  <a:gd name="T73" fmla="*/ 138 h 948"/>
                  <a:gd name="T74" fmla="*/ 6 w 292"/>
                  <a:gd name="T75" fmla="*/ 102 h 948"/>
                  <a:gd name="T76" fmla="*/ 0 w 292"/>
                  <a:gd name="T77" fmla="*/ 64 h 948"/>
                  <a:gd name="T78" fmla="*/ 0 w 292"/>
                  <a:gd name="T79" fmla="*/ 64 h 948"/>
                  <a:gd name="T80" fmla="*/ 0 w 292"/>
                  <a:gd name="T81" fmla="*/ 59 h 948"/>
                  <a:gd name="T82" fmla="*/ 2 w 292"/>
                  <a:gd name="T83" fmla="*/ 46 h 948"/>
                  <a:gd name="T84" fmla="*/ 8 w 292"/>
                  <a:gd name="T85" fmla="*/ 32 h 948"/>
                  <a:gd name="T86" fmla="*/ 12 w 292"/>
                  <a:gd name="T87" fmla="*/ 20 h 948"/>
                  <a:gd name="T88" fmla="*/ 12 w 292"/>
                  <a:gd name="T89" fmla="*/ 12 h 948"/>
                  <a:gd name="T90" fmla="*/ 17 w 292"/>
                  <a:gd name="T91" fmla="*/ 6 h 948"/>
                  <a:gd name="T92" fmla="*/ 24 w 292"/>
                  <a:gd name="T93" fmla="*/ 2 h 948"/>
                  <a:gd name="T94" fmla="*/ 30 w 292"/>
                  <a:gd name="T95" fmla="*/ 0 h 948"/>
                  <a:gd name="T96" fmla="*/ 34 w 292"/>
                  <a:gd name="T97" fmla="*/ 2 h 948"/>
                  <a:gd name="T98" fmla="*/ 40 w 292"/>
                  <a:gd name="T99" fmla="*/ 6 h 948"/>
                  <a:gd name="T100" fmla="*/ 46 w 292"/>
                  <a:gd name="T101" fmla="*/ 12 h 948"/>
                  <a:gd name="T102" fmla="*/ 52 w 292"/>
                  <a:gd name="T103" fmla="*/ 20 h 948"/>
                  <a:gd name="T104" fmla="*/ 56 w 292"/>
                  <a:gd name="T105" fmla="*/ 30 h 948"/>
                  <a:gd name="T106" fmla="*/ 59 w 292"/>
                  <a:gd name="T107" fmla="*/ 42 h 948"/>
                  <a:gd name="T108" fmla="*/ 62 w 292"/>
                  <a:gd name="T109" fmla="*/ 56 h 948"/>
                  <a:gd name="T110" fmla="*/ 64 w 292"/>
                  <a:gd name="T111" fmla="*/ 59 h 948"/>
                  <a:gd name="T112" fmla="*/ 64 w 292"/>
                  <a:gd name="T113" fmla="*/ 56 h 94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92" h="948">
                    <a:moveTo>
                      <a:pt x="148" y="56"/>
                    </a:moveTo>
                    <a:lnTo>
                      <a:pt x="148" y="56"/>
                    </a:lnTo>
                    <a:lnTo>
                      <a:pt x="150" y="84"/>
                    </a:lnTo>
                    <a:lnTo>
                      <a:pt x="158" y="126"/>
                    </a:lnTo>
                    <a:lnTo>
                      <a:pt x="184" y="240"/>
                    </a:lnTo>
                    <a:lnTo>
                      <a:pt x="218" y="382"/>
                    </a:lnTo>
                    <a:lnTo>
                      <a:pt x="252" y="534"/>
                    </a:lnTo>
                    <a:lnTo>
                      <a:pt x="266" y="610"/>
                    </a:lnTo>
                    <a:lnTo>
                      <a:pt x="278" y="684"/>
                    </a:lnTo>
                    <a:lnTo>
                      <a:pt x="288" y="752"/>
                    </a:lnTo>
                    <a:lnTo>
                      <a:pt x="292" y="812"/>
                    </a:lnTo>
                    <a:lnTo>
                      <a:pt x="292" y="840"/>
                    </a:lnTo>
                    <a:lnTo>
                      <a:pt x="290" y="864"/>
                    </a:lnTo>
                    <a:lnTo>
                      <a:pt x="288" y="886"/>
                    </a:lnTo>
                    <a:lnTo>
                      <a:pt x="284" y="906"/>
                    </a:lnTo>
                    <a:lnTo>
                      <a:pt x="278" y="922"/>
                    </a:lnTo>
                    <a:lnTo>
                      <a:pt x="268" y="934"/>
                    </a:lnTo>
                    <a:lnTo>
                      <a:pt x="258" y="942"/>
                    </a:lnTo>
                    <a:lnTo>
                      <a:pt x="246" y="948"/>
                    </a:lnTo>
                    <a:lnTo>
                      <a:pt x="236" y="934"/>
                    </a:lnTo>
                    <a:lnTo>
                      <a:pt x="228" y="920"/>
                    </a:lnTo>
                    <a:lnTo>
                      <a:pt x="214" y="888"/>
                    </a:lnTo>
                    <a:lnTo>
                      <a:pt x="202" y="856"/>
                    </a:lnTo>
                    <a:lnTo>
                      <a:pt x="192" y="822"/>
                    </a:lnTo>
                    <a:lnTo>
                      <a:pt x="176" y="752"/>
                    </a:lnTo>
                    <a:lnTo>
                      <a:pt x="162" y="686"/>
                    </a:lnTo>
                    <a:lnTo>
                      <a:pt x="126" y="536"/>
                    </a:lnTo>
                    <a:lnTo>
                      <a:pt x="108" y="460"/>
                    </a:lnTo>
                    <a:lnTo>
                      <a:pt x="90" y="386"/>
                    </a:lnTo>
                    <a:lnTo>
                      <a:pt x="80" y="348"/>
                    </a:lnTo>
                    <a:lnTo>
                      <a:pt x="68" y="310"/>
                    </a:lnTo>
                    <a:lnTo>
                      <a:pt x="42" y="234"/>
                    </a:lnTo>
                    <a:lnTo>
                      <a:pt x="28" y="196"/>
                    </a:lnTo>
                    <a:lnTo>
                      <a:pt x="16" y="158"/>
                    </a:lnTo>
                    <a:lnTo>
                      <a:pt x="6" y="122"/>
                    </a:lnTo>
                    <a:lnTo>
                      <a:pt x="0" y="84"/>
                    </a:lnTo>
                    <a:lnTo>
                      <a:pt x="0" y="64"/>
                    </a:lnTo>
                    <a:lnTo>
                      <a:pt x="2" y="46"/>
                    </a:lnTo>
                    <a:lnTo>
                      <a:pt x="8" y="32"/>
                    </a:lnTo>
                    <a:lnTo>
                      <a:pt x="16" y="20"/>
                    </a:lnTo>
                    <a:lnTo>
                      <a:pt x="26" y="12"/>
                    </a:lnTo>
                    <a:lnTo>
                      <a:pt x="38" y="6"/>
                    </a:lnTo>
                    <a:lnTo>
                      <a:pt x="52" y="2"/>
                    </a:lnTo>
                    <a:lnTo>
                      <a:pt x="66" y="0"/>
                    </a:lnTo>
                    <a:lnTo>
                      <a:pt x="80" y="2"/>
                    </a:lnTo>
                    <a:lnTo>
                      <a:pt x="94" y="6"/>
                    </a:lnTo>
                    <a:lnTo>
                      <a:pt x="106" y="12"/>
                    </a:lnTo>
                    <a:lnTo>
                      <a:pt x="118" y="20"/>
                    </a:lnTo>
                    <a:lnTo>
                      <a:pt x="130" y="30"/>
                    </a:lnTo>
                    <a:lnTo>
                      <a:pt x="138" y="42"/>
                    </a:lnTo>
                    <a:lnTo>
                      <a:pt x="144" y="56"/>
                    </a:lnTo>
                    <a:lnTo>
                      <a:pt x="148" y="70"/>
                    </a:lnTo>
                    <a:lnTo>
                      <a:pt x="148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44" name="Freeform 135"/>
              <p:cNvSpPr>
                <a:spLocks/>
              </p:cNvSpPr>
              <p:nvPr userDrawn="1"/>
            </p:nvSpPr>
            <p:spPr bwMode="auto">
              <a:xfrm>
                <a:off x="9597" y="134"/>
                <a:ext cx="280" cy="940"/>
              </a:xfrm>
              <a:custGeom>
                <a:avLst/>
                <a:gdLst>
                  <a:gd name="T0" fmla="*/ 64 w 292"/>
                  <a:gd name="T1" fmla="*/ 56 h 948"/>
                  <a:gd name="T2" fmla="*/ 64 w 292"/>
                  <a:gd name="T3" fmla="*/ 56 h 948"/>
                  <a:gd name="T4" fmla="*/ 65 w 292"/>
                  <a:gd name="T5" fmla="*/ 64 h 948"/>
                  <a:gd name="T6" fmla="*/ 69 w 292"/>
                  <a:gd name="T7" fmla="*/ 106 h 948"/>
                  <a:gd name="T8" fmla="*/ 79 w 292"/>
                  <a:gd name="T9" fmla="*/ 200 h 948"/>
                  <a:gd name="T10" fmla="*/ 94 w 292"/>
                  <a:gd name="T11" fmla="*/ 322 h 948"/>
                  <a:gd name="T12" fmla="*/ 108 w 292"/>
                  <a:gd name="T13" fmla="*/ 453 h 948"/>
                  <a:gd name="T14" fmla="*/ 115 w 292"/>
                  <a:gd name="T15" fmla="*/ 514 h 948"/>
                  <a:gd name="T16" fmla="*/ 120 w 292"/>
                  <a:gd name="T17" fmla="*/ 578 h 948"/>
                  <a:gd name="T18" fmla="*/ 125 w 292"/>
                  <a:gd name="T19" fmla="*/ 635 h 948"/>
                  <a:gd name="T20" fmla="*/ 125 w 292"/>
                  <a:gd name="T21" fmla="*/ 686 h 948"/>
                  <a:gd name="T22" fmla="*/ 125 w 292"/>
                  <a:gd name="T23" fmla="*/ 710 h 948"/>
                  <a:gd name="T24" fmla="*/ 125 w 292"/>
                  <a:gd name="T25" fmla="*/ 730 h 948"/>
                  <a:gd name="T26" fmla="*/ 125 w 292"/>
                  <a:gd name="T27" fmla="*/ 749 h 948"/>
                  <a:gd name="T28" fmla="*/ 123 w 292"/>
                  <a:gd name="T29" fmla="*/ 764 h 948"/>
                  <a:gd name="T30" fmla="*/ 120 w 292"/>
                  <a:gd name="T31" fmla="*/ 777 h 948"/>
                  <a:gd name="T32" fmla="*/ 115 w 292"/>
                  <a:gd name="T33" fmla="*/ 788 h 948"/>
                  <a:gd name="T34" fmla="*/ 111 w 292"/>
                  <a:gd name="T35" fmla="*/ 795 h 948"/>
                  <a:gd name="T36" fmla="*/ 105 w 292"/>
                  <a:gd name="T37" fmla="*/ 800 h 948"/>
                  <a:gd name="T38" fmla="*/ 105 w 292"/>
                  <a:gd name="T39" fmla="*/ 800 h 948"/>
                  <a:gd name="T40" fmla="*/ 101 w 292"/>
                  <a:gd name="T41" fmla="*/ 788 h 948"/>
                  <a:gd name="T42" fmla="*/ 99 w 292"/>
                  <a:gd name="T43" fmla="*/ 776 h 948"/>
                  <a:gd name="T44" fmla="*/ 93 w 292"/>
                  <a:gd name="T45" fmla="*/ 751 h 948"/>
                  <a:gd name="T46" fmla="*/ 88 w 292"/>
                  <a:gd name="T47" fmla="*/ 723 h 948"/>
                  <a:gd name="T48" fmla="*/ 82 w 292"/>
                  <a:gd name="T49" fmla="*/ 694 h 948"/>
                  <a:gd name="T50" fmla="*/ 76 w 292"/>
                  <a:gd name="T51" fmla="*/ 635 h 948"/>
                  <a:gd name="T52" fmla="*/ 70 w 292"/>
                  <a:gd name="T53" fmla="*/ 580 h 948"/>
                  <a:gd name="T54" fmla="*/ 70 w 292"/>
                  <a:gd name="T55" fmla="*/ 580 h 948"/>
                  <a:gd name="T56" fmla="*/ 54 w 292"/>
                  <a:gd name="T57" fmla="*/ 455 h 948"/>
                  <a:gd name="T58" fmla="*/ 48 w 292"/>
                  <a:gd name="T59" fmla="*/ 388 h 948"/>
                  <a:gd name="T60" fmla="*/ 38 w 292"/>
                  <a:gd name="T61" fmla="*/ 326 h 948"/>
                  <a:gd name="T62" fmla="*/ 38 w 292"/>
                  <a:gd name="T63" fmla="*/ 326 h 948"/>
                  <a:gd name="T64" fmla="*/ 34 w 292"/>
                  <a:gd name="T65" fmla="*/ 290 h 948"/>
                  <a:gd name="T66" fmla="*/ 30 w 292"/>
                  <a:gd name="T67" fmla="*/ 265 h 948"/>
                  <a:gd name="T68" fmla="*/ 19 w 292"/>
                  <a:gd name="T69" fmla="*/ 194 h 948"/>
                  <a:gd name="T70" fmla="*/ 12 w 292"/>
                  <a:gd name="T71" fmla="*/ 166 h 948"/>
                  <a:gd name="T72" fmla="*/ 12 w 292"/>
                  <a:gd name="T73" fmla="*/ 138 h 948"/>
                  <a:gd name="T74" fmla="*/ 6 w 292"/>
                  <a:gd name="T75" fmla="*/ 102 h 948"/>
                  <a:gd name="T76" fmla="*/ 0 w 292"/>
                  <a:gd name="T77" fmla="*/ 64 h 948"/>
                  <a:gd name="T78" fmla="*/ 0 w 292"/>
                  <a:gd name="T79" fmla="*/ 64 h 948"/>
                  <a:gd name="T80" fmla="*/ 0 w 292"/>
                  <a:gd name="T81" fmla="*/ 59 h 948"/>
                  <a:gd name="T82" fmla="*/ 2 w 292"/>
                  <a:gd name="T83" fmla="*/ 46 h 948"/>
                  <a:gd name="T84" fmla="*/ 8 w 292"/>
                  <a:gd name="T85" fmla="*/ 32 h 948"/>
                  <a:gd name="T86" fmla="*/ 12 w 292"/>
                  <a:gd name="T87" fmla="*/ 20 h 948"/>
                  <a:gd name="T88" fmla="*/ 12 w 292"/>
                  <a:gd name="T89" fmla="*/ 12 h 948"/>
                  <a:gd name="T90" fmla="*/ 17 w 292"/>
                  <a:gd name="T91" fmla="*/ 6 h 948"/>
                  <a:gd name="T92" fmla="*/ 24 w 292"/>
                  <a:gd name="T93" fmla="*/ 2 h 948"/>
                  <a:gd name="T94" fmla="*/ 30 w 292"/>
                  <a:gd name="T95" fmla="*/ 0 h 948"/>
                  <a:gd name="T96" fmla="*/ 34 w 292"/>
                  <a:gd name="T97" fmla="*/ 2 h 948"/>
                  <a:gd name="T98" fmla="*/ 40 w 292"/>
                  <a:gd name="T99" fmla="*/ 6 h 948"/>
                  <a:gd name="T100" fmla="*/ 46 w 292"/>
                  <a:gd name="T101" fmla="*/ 12 h 948"/>
                  <a:gd name="T102" fmla="*/ 52 w 292"/>
                  <a:gd name="T103" fmla="*/ 20 h 948"/>
                  <a:gd name="T104" fmla="*/ 56 w 292"/>
                  <a:gd name="T105" fmla="*/ 30 h 948"/>
                  <a:gd name="T106" fmla="*/ 59 w 292"/>
                  <a:gd name="T107" fmla="*/ 42 h 948"/>
                  <a:gd name="T108" fmla="*/ 62 w 292"/>
                  <a:gd name="T109" fmla="*/ 56 h 948"/>
                  <a:gd name="T110" fmla="*/ 64 w 292"/>
                  <a:gd name="T111" fmla="*/ 59 h 9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92" h="948">
                    <a:moveTo>
                      <a:pt x="148" y="56"/>
                    </a:moveTo>
                    <a:lnTo>
                      <a:pt x="148" y="56"/>
                    </a:lnTo>
                    <a:lnTo>
                      <a:pt x="150" y="84"/>
                    </a:lnTo>
                    <a:lnTo>
                      <a:pt x="158" y="126"/>
                    </a:lnTo>
                    <a:lnTo>
                      <a:pt x="184" y="240"/>
                    </a:lnTo>
                    <a:lnTo>
                      <a:pt x="218" y="382"/>
                    </a:lnTo>
                    <a:lnTo>
                      <a:pt x="252" y="534"/>
                    </a:lnTo>
                    <a:lnTo>
                      <a:pt x="266" y="610"/>
                    </a:lnTo>
                    <a:lnTo>
                      <a:pt x="278" y="684"/>
                    </a:lnTo>
                    <a:lnTo>
                      <a:pt x="288" y="752"/>
                    </a:lnTo>
                    <a:lnTo>
                      <a:pt x="292" y="812"/>
                    </a:lnTo>
                    <a:lnTo>
                      <a:pt x="292" y="840"/>
                    </a:lnTo>
                    <a:lnTo>
                      <a:pt x="290" y="864"/>
                    </a:lnTo>
                    <a:lnTo>
                      <a:pt x="288" y="886"/>
                    </a:lnTo>
                    <a:lnTo>
                      <a:pt x="284" y="906"/>
                    </a:lnTo>
                    <a:lnTo>
                      <a:pt x="278" y="922"/>
                    </a:lnTo>
                    <a:lnTo>
                      <a:pt x="268" y="934"/>
                    </a:lnTo>
                    <a:lnTo>
                      <a:pt x="258" y="942"/>
                    </a:lnTo>
                    <a:lnTo>
                      <a:pt x="246" y="948"/>
                    </a:lnTo>
                    <a:lnTo>
                      <a:pt x="236" y="934"/>
                    </a:lnTo>
                    <a:lnTo>
                      <a:pt x="228" y="920"/>
                    </a:lnTo>
                    <a:lnTo>
                      <a:pt x="214" y="888"/>
                    </a:lnTo>
                    <a:lnTo>
                      <a:pt x="202" y="856"/>
                    </a:lnTo>
                    <a:lnTo>
                      <a:pt x="192" y="822"/>
                    </a:lnTo>
                    <a:lnTo>
                      <a:pt x="176" y="752"/>
                    </a:lnTo>
                    <a:lnTo>
                      <a:pt x="162" y="686"/>
                    </a:lnTo>
                    <a:lnTo>
                      <a:pt x="126" y="536"/>
                    </a:lnTo>
                    <a:lnTo>
                      <a:pt x="108" y="460"/>
                    </a:lnTo>
                    <a:lnTo>
                      <a:pt x="90" y="386"/>
                    </a:lnTo>
                    <a:lnTo>
                      <a:pt x="80" y="348"/>
                    </a:lnTo>
                    <a:lnTo>
                      <a:pt x="68" y="310"/>
                    </a:lnTo>
                    <a:lnTo>
                      <a:pt x="42" y="234"/>
                    </a:lnTo>
                    <a:lnTo>
                      <a:pt x="28" y="196"/>
                    </a:lnTo>
                    <a:lnTo>
                      <a:pt x="16" y="158"/>
                    </a:lnTo>
                    <a:lnTo>
                      <a:pt x="6" y="122"/>
                    </a:lnTo>
                    <a:lnTo>
                      <a:pt x="0" y="84"/>
                    </a:lnTo>
                    <a:lnTo>
                      <a:pt x="0" y="64"/>
                    </a:lnTo>
                    <a:lnTo>
                      <a:pt x="2" y="46"/>
                    </a:lnTo>
                    <a:lnTo>
                      <a:pt x="8" y="32"/>
                    </a:lnTo>
                    <a:lnTo>
                      <a:pt x="16" y="20"/>
                    </a:lnTo>
                    <a:lnTo>
                      <a:pt x="26" y="12"/>
                    </a:lnTo>
                    <a:lnTo>
                      <a:pt x="38" y="6"/>
                    </a:lnTo>
                    <a:lnTo>
                      <a:pt x="52" y="2"/>
                    </a:lnTo>
                    <a:lnTo>
                      <a:pt x="66" y="0"/>
                    </a:lnTo>
                    <a:lnTo>
                      <a:pt x="80" y="2"/>
                    </a:lnTo>
                    <a:lnTo>
                      <a:pt x="94" y="6"/>
                    </a:lnTo>
                    <a:lnTo>
                      <a:pt x="106" y="12"/>
                    </a:lnTo>
                    <a:lnTo>
                      <a:pt x="118" y="20"/>
                    </a:lnTo>
                    <a:lnTo>
                      <a:pt x="130" y="30"/>
                    </a:lnTo>
                    <a:lnTo>
                      <a:pt x="138" y="42"/>
                    </a:lnTo>
                    <a:lnTo>
                      <a:pt x="144" y="56"/>
                    </a:lnTo>
                    <a:lnTo>
                      <a:pt x="148" y="7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45" name="Freeform 136"/>
              <p:cNvSpPr>
                <a:spLocks/>
              </p:cNvSpPr>
              <p:nvPr userDrawn="1"/>
            </p:nvSpPr>
            <p:spPr bwMode="auto">
              <a:xfrm>
                <a:off x="9237" y="314"/>
                <a:ext cx="320" cy="860"/>
              </a:xfrm>
              <a:custGeom>
                <a:avLst/>
                <a:gdLst>
                  <a:gd name="T0" fmla="*/ 80 w 326"/>
                  <a:gd name="T1" fmla="*/ 96 h 856"/>
                  <a:gd name="T2" fmla="*/ 80 w 326"/>
                  <a:gd name="T3" fmla="*/ 96 h 856"/>
                  <a:gd name="T4" fmla="*/ 106 w 326"/>
                  <a:gd name="T5" fmla="*/ 214 h 856"/>
                  <a:gd name="T6" fmla="*/ 129 w 326"/>
                  <a:gd name="T7" fmla="*/ 312 h 856"/>
                  <a:gd name="T8" fmla="*/ 152 w 326"/>
                  <a:gd name="T9" fmla="*/ 432 h 856"/>
                  <a:gd name="T10" fmla="*/ 175 w 326"/>
                  <a:gd name="T11" fmla="*/ 530 h 856"/>
                  <a:gd name="T12" fmla="*/ 175 w 326"/>
                  <a:gd name="T13" fmla="*/ 530 h 856"/>
                  <a:gd name="T14" fmla="*/ 192 w 326"/>
                  <a:gd name="T15" fmla="*/ 630 h 856"/>
                  <a:gd name="T16" fmla="*/ 205 w 326"/>
                  <a:gd name="T17" fmla="*/ 682 h 856"/>
                  <a:gd name="T18" fmla="*/ 216 w 326"/>
                  <a:gd name="T19" fmla="*/ 736 h 856"/>
                  <a:gd name="T20" fmla="*/ 220 w 326"/>
                  <a:gd name="T21" fmla="*/ 769 h 856"/>
                  <a:gd name="T22" fmla="*/ 223 w 326"/>
                  <a:gd name="T23" fmla="*/ 806 h 856"/>
                  <a:gd name="T24" fmla="*/ 225 w 326"/>
                  <a:gd name="T25" fmla="*/ 838 h 856"/>
                  <a:gd name="T26" fmla="*/ 225 w 326"/>
                  <a:gd name="T27" fmla="*/ 862 h 856"/>
                  <a:gd name="T28" fmla="*/ 224 w 326"/>
                  <a:gd name="T29" fmla="*/ 884 h 856"/>
                  <a:gd name="T30" fmla="*/ 220 w 326"/>
                  <a:gd name="T31" fmla="*/ 904 h 856"/>
                  <a:gd name="T32" fmla="*/ 215 w 326"/>
                  <a:gd name="T33" fmla="*/ 922 h 856"/>
                  <a:gd name="T34" fmla="*/ 211 w 326"/>
                  <a:gd name="T35" fmla="*/ 928 h 856"/>
                  <a:gd name="T36" fmla="*/ 207 w 326"/>
                  <a:gd name="T37" fmla="*/ 936 h 856"/>
                  <a:gd name="T38" fmla="*/ 207 w 326"/>
                  <a:gd name="T39" fmla="*/ 936 h 856"/>
                  <a:gd name="T40" fmla="*/ 192 w 326"/>
                  <a:gd name="T41" fmla="*/ 910 h 856"/>
                  <a:gd name="T42" fmla="*/ 182 w 326"/>
                  <a:gd name="T43" fmla="*/ 884 h 856"/>
                  <a:gd name="T44" fmla="*/ 173 w 326"/>
                  <a:gd name="T45" fmla="*/ 858 h 856"/>
                  <a:gd name="T46" fmla="*/ 166 w 326"/>
                  <a:gd name="T47" fmla="*/ 832 h 856"/>
                  <a:gd name="T48" fmla="*/ 151 w 326"/>
                  <a:gd name="T49" fmla="*/ 766 h 856"/>
                  <a:gd name="T50" fmla="*/ 137 w 326"/>
                  <a:gd name="T51" fmla="*/ 712 h 856"/>
                  <a:gd name="T52" fmla="*/ 129 w 326"/>
                  <a:gd name="T53" fmla="*/ 660 h 856"/>
                  <a:gd name="T54" fmla="*/ 119 w 326"/>
                  <a:gd name="T55" fmla="*/ 606 h 856"/>
                  <a:gd name="T56" fmla="*/ 110 w 326"/>
                  <a:gd name="T57" fmla="*/ 530 h 856"/>
                  <a:gd name="T58" fmla="*/ 99 w 326"/>
                  <a:gd name="T59" fmla="*/ 472 h 856"/>
                  <a:gd name="T60" fmla="*/ 99 w 326"/>
                  <a:gd name="T61" fmla="*/ 472 h 856"/>
                  <a:gd name="T62" fmla="*/ 84 w 326"/>
                  <a:gd name="T63" fmla="*/ 416 h 856"/>
                  <a:gd name="T64" fmla="*/ 73 w 326"/>
                  <a:gd name="T65" fmla="*/ 362 h 856"/>
                  <a:gd name="T66" fmla="*/ 46 w 326"/>
                  <a:gd name="T67" fmla="*/ 236 h 856"/>
                  <a:gd name="T68" fmla="*/ 27 w 326"/>
                  <a:gd name="T69" fmla="*/ 184 h 856"/>
                  <a:gd name="T70" fmla="*/ 27 w 326"/>
                  <a:gd name="T71" fmla="*/ 130 h 856"/>
                  <a:gd name="T72" fmla="*/ 14 w 326"/>
                  <a:gd name="T73" fmla="*/ 56 h 856"/>
                  <a:gd name="T74" fmla="*/ 0 w 326"/>
                  <a:gd name="T75" fmla="*/ 2 h 856"/>
                  <a:gd name="T76" fmla="*/ 0 w 326"/>
                  <a:gd name="T77" fmla="*/ 2 h 856"/>
                  <a:gd name="T78" fmla="*/ 12 w 326"/>
                  <a:gd name="T79" fmla="*/ 0 h 856"/>
                  <a:gd name="T80" fmla="*/ 24 w 326"/>
                  <a:gd name="T81" fmla="*/ 0 h 856"/>
                  <a:gd name="T82" fmla="*/ 27 w 326"/>
                  <a:gd name="T83" fmla="*/ 2 h 856"/>
                  <a:gd name="T84" fmla="*/ 27 w 326"/>
                  <a:gd name="T85" fmla="*/ 6 h 856"/>
                  <a:gd name="T86" fmla="*/ 32 w 326"/>
                  <a:gd name="T87" fmla="*/ 10 h 856"/>
                  <a:gd name="T88" fmla="*/ 38 w 326"/>
                  <a:gd name="T89" fmla="*/ 16 h 856"/>
                  <a:gd name="T90" fmla="*/ 52 w 326"/>
                  <a:gd name="T91" fmla="*/ 32 h 856"/>
                  <a:gd name="T92" fmla="*/ 62 w 326"/>
                  <a:gd name="T93" fmla="*/ 50 h 856"/>
                  <a:gd name="T94" fmla="*/ 67 w 326"/>
                  <a:gd name="T95" fmla="*/ 68 h 856"/>
                  <a:gd name="T96" fmla="*/ 72 w 326"/>
                  <a:gd name="T97" fmla="*/ 88 h 856"/>
                  <a:gd name="T98" fmla="*/ 76 w 326"/>
                  <a:gd name="T99" fmla="*/ 106 h 856"/>
                  <a:gd name="T100" fmla="*/ 80 w 326"/>
                  <a:gd name="T101" fmla="*/ 96 h 8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26" h="856">
                    <a:moveTo>
                      <a:pt x="120" y="96"/>
                    </a:moveTo>
                    <a:lnTo>
                      <a:pt x="120" y="96"/>
                    </a:lnTo>
                    <a:lnTo>
                      <a:pt x="152" y="194"/>
                    </a:lnTo>
                    <a:lnTo>
                      <a:pt x="186" y="292"/>
                    </a:lnTo>
                    <a:lnTo>
                      <a:pt x="220" y="392"/>
                    </a:lnTo>
                    <a:lnTo>
                      <a:pt x="252" y="490"/>
                    </a:lnTo>
                    <a:lnTo>
                      <a:pt x="280" y="570"/>
                    </a:lnTo>
                    <a:lnTo>
                      <a:pt x="296" y="622"/>
                    </a:lnTo>
                    <a:lnTo>
                      <a:pt x="312" y="676"/>
                    </a:lnTo>
                    <a:lnTo>
                      <a:pt x="318" y="704"/>
                    </a:lnTo>
                    <a:lnTo>
                      <a:pt x="322" y="732"/>
                    </a:lnTo>
                    <a:lnTo>
                      <a:pt x="326" y="758"/>
                    </a:lnTo>
                    <a:lnTo>
                      <a:pt x="326" y="782"/>
                    </a:lnTo>
                    <a:lnTo>
                      <a:pt x="324" y="804"/>
                    </a:lnTo>
                    <a:lnTo>
                      <a:pt x="318" y="824"/>
                    </a:lnTo>
                    <a:lnTo>
                      <a:pt x="310" y="842"/>
                    </a:lnTo>
                    <a:lnTo>
                      <a:pt x="304" y="848"/>
                    </a:lnTo>
                    <a:lnTo>
                      <a:pt x="298" y="856"/>
                    </a:lnTo>
                    <a:lnTo>
                      <a:pt x="280" y="830"/>
                    </a:lnTo>
                    <a:lnTo>
                      <a:pt x="264" y="804"/>
                    </a:lnTo>
                    <a:lnTo>
                      <a:pt x="250" y="778"/>
                    </a:lnTo>
                    <a:lnTo>
                      <a:pt x="238" y="752"/>
                    </a:lnTo>
                    <a:lnTo>
                      <a:pt x="218" y="702"/>
                    </a:lnTo>
                    <a:lnTo>
                      <a:pt x="200" y="652"/>
                    </a:lnTo>
                    <a:lnTo>
                      <a:pt x="186" y="600"/>
                    </a:lnTo>
                    <a:lnTo>
                      <a:pt x="172" y="546"/>
                    </a:lnTo>
                    <a:lnTo>
                      <a:pt x="158" y="490"/>
                    </a:lnTo>
                    <a:lnTo>
                      <a:pt x="142" y="432"/>
                    </a:lnTo>
                    <a:lnTo>
                      <a:pt x="124" y="376"/>
                    </a:lnTo>
                    <a:lnTo>
                      <a:pt x="106" y="322"/>
                    </a:lnTo>
                    <a:lnTo>
                      <a:pt x="66" y="216"/>
                    </a:lnTo>
                    <a:lnTo>
                      <a:pt x="46" y="164"/>
                    </a:lnTo>
                    <a:lnTo>
                      <a:pt x="30" y="110"/>
                    </a:lnTo>
                    <a:lnTo>
                      <a:pt x="14" y="56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4" y="0"/>
                    </a:lnTo>
                    <a:lnTo>
                      <a:pt x="34" y="2"/>
                    </a:lnTo>
                    <a:lnTo>
                      <a:pt x="44" y="6"/>
                    </a:lnTo>
                    <a:lnTo>
                      <a:pt x="52" y="10"/>
                    </a:lnTo>
                    <a:lnTo>
                      <a:pt x="58" y="16"/>
                    </a:lnTo>
                    <a:lnTo>
                      <a:pt x="72" y="32"/>
                    </a:lnTo>
                    <a:lnTo>
                      <a:pt x="84" y="50"/>
                    </a:lnTo>
                    <a:lnTo>
                      <a:pt x="94" y="68"/>
                    </a:lnTo>
                    <a:lnTo>
                      <a:pt x="104" y="88"/>
                    </a:lnTo>
                    <a:lnTo>
                      <a:pt x="112" y="106"/>
                    </a:lnTo>
                    <a:lnTo>
                      <a:pt x="120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46" name="Freeform 137"/>
              <p:cNvSpPr>
                <a:spLocks/>
              </p:cNvSpPr>
              <p:nvPr userDrawn="1"/>
            </p:nvSpPr>
            <p:spPr bwMode="auto">
              <a:xfrm>
                <a:off x="9237" y="314"/>
                <a:ext cx="320" cy="860"/>
              </a:xfrm>
              <a:custGeom>
                <a:avLst/>
                <a:gdLst>
                  <a:gd name="T0" fmla="*/ 80 w 326"/>
                  <a:gd name="T1" fmla="*/ 96 h 856"/>
                  <a:gd name="T2" fmla="*/ 80 w 326"/>
                  <a:gd name="T3" fmla="*/ 96 h 856"/>
                  <a:gd name="T4" fmla="*/ 106 w 326"/>
                  <a:gd name="T5" fmla="*/ 214 h 856"/>
                  <a:gd name="T6" fmla="*/ 129 w 326"/>
                  <a:gd name="T7" fmla="*/ 312 h 856"/>
                  <a:gd name="T8" fmla="*/ 152 w 326"/>
                  <a:gd name="T9" fmla="*/ 432 h 856"/>
                  <a:gd name="T10" fmla="*/ 175 w 326"/>
                  <a:gd name="T11" fmla="*/ 530 h 856"/>
                  <a:gd name="T12" fmla="*/ 175 w 326"/>
                  <a:gd name="T13" fmla="*/ 530 h 856"/>
                  <a:gd name="T14" fmla="*/ 192 w 326"/>
                  <a:gd name="T15" fmla="*/ 630 h 856"/>
                  <a:gd name="T16" fmla="*/ 205 w 326"/>
                  <a:gd name="T17" fmla="*/ 682 h 856"/>
                  <a:gd name="T18" fmla="*/ 216 w 326"/>
                  <a:gd name="T19" fmla="*/ 736 h 856"/>
                  <a:gd name="T20" fmla="*/ 220 w 326"/>
                  <a:gd name="T21" fmla="*/ 769 h 856"/>
                  <a:gd name="T22" fmla="*/ 223 w 326"/>
                  <a:gd name="T23" fmla="*/ 806 h 856"/>
                  <a:gd name="T24" fmla="*/ 225 w 326"/>
                  <a:gd name="T25" fmla="*/ 838 h 856"/>
                  <a:gd name="T26" fmla="*/ 225 w 326"/>
                  <a:gd name="T27" fmla="*/ 862 h 856"/>
                  <a:gd name="T28" fmla="*/ 224 w 326"/>
                  <a:gd name="T29" fmla="*/ 884 h 856"/>
                  <a:gd name="T30" fmla="*/ 220 w 326"/>
                  <a:gd name="T31" fmla="*/ 904 h 856"/>
                  <a:gd name="T32" fmla="*/ 215 w 326"/>
                  <a:gd name="T33" fmla="*/ 922 h 856"/>
                  <a:gd name="T34" fmla="*/ 211 w 326"/>
                  <a:gd name="T35" fmla="*/ 928 h 856"/>
                  <a:gd name="T36" fmla="*/ 207 w 326"/>
                  <a:gd name="T37" fmla="*/ 936 h 856"/>
                  <a:gd name="T38" fmla="*/ 207 w 326"/>
                  <a:gd name="T39" fmla="*/ 936 h 856"/>
                  <a:gd name="T40" fmla="*/ 192 w 326"/>
                  <a:gd name="T41" fmla="*/ 910 h 856"/>
                  <a:gd name="T42" fmla="*/ 182 w 326"/>
                  <a:gd name="T43" fmla="*/ 884 h 856"/>
                  <a:gd name="T44" fmla="*/ 173 w 326"/>
                  <a:gd name="T45" fmla="*/ 858 h 856"/>
                  <a:gd name="T46" fmla="*/ 166 w 326"/>
                  <a:gd name="T47" fmla="*/ 832 h 856"/>
                  <a:gd name="T48" fmla="*/ 151 w 326"/>
                  <a:gd name="T49" fmla="*/ 766 h 856"/>
                  <a:gd name="T50" fmla="*/ 137 w 326"/>
                  <a:gd name="T51" fmla="*/ 712 h 856"/>
                  <a:gd name="T52" fmla="*/ 129 w 326"/>
                  <a:gd name="T53" fmla="*/ 660 h 856"/>
                  <a:gd name="T54" fmla="*/ 119 w 326"/>
                  <a:gd name="T55" fmla="*/ 606 h 856"/>
                  <a:gd name="T56" fmla="*/ 110 w 326"/>
                  <a:gd name="T57" fmla="*/ 530 h 856"/>
                  <a:gd name="T58" fmla="*/ 99 w 326"/>
                  <a:gd name="T59" fmla="*/ 472 h 856"/>
                  <a:gd name="T60" fmla="*/ 99 w 326"/>
                  <a:gd name="T61" fmla="*/ 472 h 856"/>
                  <a:gd name="T62" fmla="*/ 84 w 326"/>
                  <a:gd name="T63" fmla="*/ 416 h 856"/>
                  <a:gd name="T64" fmla="*/ 73 w 326"/>
                  <a:gd name="T65" fmla="*/ 362 h 856"/>
                  <a:gd name="T66" fmla="*/ 46 w 326"/>
                  <a:gd name="T67" fmla="*/ 236 h 856"/>
                  <a:gd name="T68" fmla="*/ 27 w 326"/>
                  <a:gd name="T69" fmla="*/ 184 h 856"/>
                  <a:gd name="T70" fmla="*/ 27 w 326"/>
                  <a:gd name="T71" fmla="*/ 130 h 856"/>
                  <a:gd name="T72" fmla="*/ 14 w 326"/>
                  <a:gd name="T73" fmla="*/ 56 h 856"/>
                  <a:gd name="T74" fmla="*/ 0 w 326"/>
                  <a:gd name="T75" fmla="*/ 2 h 856"/>
                  <a:gd name="T76" fmla="*/ 0 w 326"/>
                  <a:gd name="T77" fmla="*/ 2 h 856"/>
                  <a:gd name="T78" fmla="*/ 12 w 326"/>
                  <a:gd name="T79" fmla="*/ 0 h 856"/>
                  <a:gd name="T80" fmla="*/ 24 w 326"/>
                  <a:gd name="T81" fmla="*/ 0 h 856"/>
                  <a:gd name="T82" fmla="*/ 27 w 326"/>
                  <a:gd name="T83" fmla="*/ 2 h 856"/>
                  <a:gd name="T84" fmla="*/ 27 w 326"/>
                  <a:gd name="T85" fmla="*/ 6 h 856"/>
                  <a:gd name="T86" fmla="*/ 32 w 326"/>
                  <a:gd name="T87" fmla="*/ 10 h 856"/>
                  <a:gd name="T88" fmla="*/ 38 w 326"/>
                  <a:gd name="T89" fmla="*/ 16 h 856"/>
                  <a:gd name="T90" fmla="*/ 52 w 326"/>
                  <a:gd name="T91" fmla="*/ 32 h 856"/>
                  <a:gd name="T92" fmla="*/ 62 w 326"/>
                  <a:gd name="T93" fmla="*/ 50 h 856"/>
                  <a:gd name="T94" fmla="*/ 67 w 326"/>
                  <a:gd name="T95" fmla="*/ 68 h 856"/>
                  <a:gd name="T96" fmla="*/ 72 w 326"/>
                  <a:gd name="T97" fmla="*/ 88 h 856"/>
                  <a:gd name="T98" fmla="*/ 76 w 326"/>
                  <a:gd name="T99" fmla="*/ 106 h 8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26" h="856">
                    <a:moveTo>
                      <a:pt x="120" y="96"/>
                    </a:moveTo>
                    <a:lnTo>
                      <a:pt x="120" y="96"/>
                    </a:lnTo>
                    <a:lnTo>
                      <a:pt x="152" y="194"/>
                    </a:lnTo>
                    <a:lnTo>
                      <a:pt x="186" y="292"/>
                    </a:lnTo>
                    <a:lnTo>
                      <a:pt x="220" y="392"/>
                    </a:lnTo>
                    <a:lnTo>
                      <a:pt x="252" y="490"/>
                    </a:lnTo>
                    <a:lnTo>
                      <a:pt x="280" y="570"/>
                    </a:lnTo>
                    <a:lnTo>
                      <a:pt x="296" y="622"/>
                    </a:lnTo>
                    <a:lnTo>
                      <a:pt x="312" y="676"/>
                    </a:lnTo>
                    <a:lnTo>
                      <a:pt x="318" y="704"/>
                    </a:lnTo>
                    <a:lnTo>
                      <a:pt x="322" y="732"/>
                    </a:lnTo>
                    <a:lnTo>
                      <a:pt x="326" y="758"/>
                    </a:lnTo>
                    <a:lnTo>
                      <a:pt x="326" y="782"/>
                    </a:lnTo>
                    <a:lnTo>
                      <a:pt x="324" y="804"/>
                    </a:lnTo>
                    <a:lnTo>
                      <a:pt x="318" y="824"/>
                    </a:lnTo>
                    <a:lnTo>
                      <a:pt x="310" y="842"/>
                    </a:lnTo>
                    <a:lnTo>
                      <a:pt x="304" y="848"/>
                    </a:lnTo>
                    <a:lnTo>
                      <a:pt x="298" y="856"/>
                    </a:lnTo>
                    <a:lnTo>
                      <a:pt x="280" y="830"/>
                    </a:lnTo>
                    <a:lnTo>
                      <a:pt x="264" y="804"/>
                    </a:lnTo>
                    <a:lnTo>
                      <a:pt x="250" y="778"/>
                    </a:lnTo>
                    <a:lnTo>
                      <a:pt x="238" y="752"/>
                    </a:lnTo>
                    <a:lnTo>
                      <a:pt x="218" y="702"/>
                    </a:lnTo>
                    <a:lnTo>
                      <a:pt x="200" y="652"/>
                    </a:lnTo>
                    <a:lnTo>
                      <a:pt x="186" y="600"/>
                    </a:lnTo>
                    <a:lnTo>
                      <a:pt x="172" y="546"/>
                    </a:lnTo>
                    <a:lnTo>
                      <a:pt x="158" y="490"/>
                    </a:lnTo>
                    <a:lnTo>
                      <a:pt x="142" y="432"/>
                    </a:lnTo>
                    <a:lnTo>
                      <a:pt x="124" y="376"/>
                    </a:lnTo>
                    <a:lnTo>
                      <a:pt x="106" y="322"/>
                    </a:lnTo>
                    <a:lnTo>
                      <a:pt x="66" y="216"/>
                    </a:lnTo>
                    <a:lnTo>
                      <a:pt x="46" y="164"/>
                    </a:lnTo>
                    <a:lnTo>
                      <a:pt x="30" y="110"/>
                    </a:lnTo>
                    <a:lnTo>
                      <a:pt x="14" y="56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4" y="0"/>
                    </a:lnTo>
                    <a:lnTo>
                      <a:pt x="34" y="2"/>
                    </a:lnTo>
                    <a:lnTo>
                      <a:pt x="44" y="6"/>
                    </a:lnTo>
                    <a:lnTo>
                      <a:pt x="52" y="10"/>
                    </a:lnTo>
                    <a:lnTo>
                      <a:pt x="58" y="16"/>
                    </a:lnTo>
                    <a:lnTo>
                      <a:pt x="72" y="32"/>
                    </a:lnTo>
                    <a:lnTo>
                      <a:pt x="84" y="50"/>
                    </a:lnTo>
                    <a:lnTo>
                      <a:pt x="94" y="68"/>
                    </a:lnTo>
                    <a:lnTo>
                      <a:pt x="104" y="88"/>
                    </a:lnTo>
                    <a:lnTo>
                      <a:pt x="112" y="10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47" name="Freeform 138"/>
              <p:cNvSpPr>
                <a:spLocks/>
              </p:cNvSpPr>
              <p:nvPr userDrawn="1"/>
            </p:nvSpPr>
            <p:spPr bwMode="auto">
              <a:xfrm>
                <a:off x="8917" y="494"/>
                <a:ext cx="240" cy="600"/>
              </a:xfrm>
              <a:custGeom>
                <a:avLst/>
                <a:gdLst>
                  <a:gd name="T0" fmla="*/ 60 w 242"/>
                  <a:gd name="T1" fmla="*/ 62 h 588"/>
                  <a:gd name="T2" fmla="*/ 60 w 242"/>
                  <a:gd name="T3" fmla="*/ 62 h 588"/>
                  <a:gd name="T4" fmla="*/ 64 w 242"/>
                  <a:gd name="T5" fmla="*/ 120 h 588"/>
                  <a:gd name="T6" fmla="*/ 74 w 242"/>
                  <a:gd name="T7" fmla="*/ 172 h 588"/>
                  <a:gd name="T8" fmla="*/ 84 w 242"/>
                  <a:gd name="T9" fmla="*/ 229 h 588"/>
                  <a:gd name="T10" fmla="*/ 98 w 242"/>
                  <a:gd name="T11" fmla="*/ 286 h 588"/>
                  <a:gd name="T12" fmla="*/ 126 w 242"/>
                  <a:gd name="T13" fmla="*/ 395 h 588"/>
                  <a:gd name="T14" fmla="*/ 154 w 242"/>
                  <a:gd name="T15" fmla="*/ 503 h 588"/>
                  <a:gd name="T16" fmla="*/ 154 w 242"/>
                  <a:gd name="T17" fmla="*/ 503 h 588"/>
                  <a:gd name="T18" fmla="*/ 163 w 242"/>
                  <a:gd name="T19" fmla="*/ 549 h 588"/>
                  <a:gd name="T20" fmla="*/ 170 w 242"/>
                  <a:gd name="T21" fmla="*/ 596 h 588"/>
                  <a:gd name="T22" fmla="*/ 177 w 242"/>
                  <a:gd name="T23" fmla="*/ 641 h 588"/>
                  <a:gd name="T24" fmla="*/ 186 w 242"/>
                  <a:gd name="T25" fmla="*/ 688 h 588"/>
                  <a:gd name="T26" fmla="*/ 196 w 242"/>
                  <a:gd name="T27" fmla="*/ 737 h 588"/>
                  <a:gd name="T28" fmla="*/ 200 w 242"/>
                  <a:gd name="T29" fmla="*/ 760 h 588"/>
                  <a:gd name="T30" fmla="*/ 202 w 242"/>
                  <a:gd name="T31" fmla="*/ 785 h 588"/>
                  <a:gd name="T32" fmla="*/ 202 w 242"/>
                  <a:gd name="T33" fmla="*/ 808 h 588"/>
                  <a:gd name="T34" fmla="*/ 200 w 242"/>
                  <a:gd name="T35" fmla="*/ 833 h 588"/>
                  <a:gd name="T36" fmla="*/ 198 w 242"/>
                  <a:gd name="T37" fmla="*/ 856 h 588"/>
                  <a:gd name="T38" fmla="*/ 194 w 242"/>
                  <a:gd name="T39" fmla="*/ 881 h 588"/>
                  <a:gd name="T40" fmla="*/ 194 w 242"/>
                  <a:gd name="T41" fmla="*/ 881 h 588"/>
                  <a:gd name="T42" fmla="*/ 180 w 242"/>
                  <a:gd name="T43" fmla="*/ 868 h 588"/>
                  <a:gd name="T44" fmla="*/ 173 w 242"/>
                  <a:gd name="T45" fmla="*/ 854 h 588"/>
                  <a:gd name="T46" fmla="*/ 167 w 242"/>
                  <a:gd name="T47" fmla="*/ 833 h 588"/>
                  <a:gd name="T48" fmla="*/ 161 w 242"/>
                  <a:gd name="T49" fmla="*/ 808 h 588"/>
                  <a:gd name="T50" fmla="*/ 138 w 242"/>
                  <a:gd name="T51" fmla="*/ 754 h 588"/>
                  <a:gd name="T52" fmla="*/ 114 w 242"/>
                  <a:gd name="T53" fmla="*/ 693 h 588"/>
                  <a:gd name="T54" fmla="*/ 94 w 242"/>
                  <a:gd name="T55" fmla="*/ 629 h 588"/>
                  <a:gd name="T56" fmla="*/ 74 w 242"/>
                  <a:gd name="T57" fmla="*/ 566 h 588"/>
                  <a:gd name="T58" fmla="*/ 60 w 242"/>
                  <a:gd name="T59" fmla="*/ 462 h 588"/>
                  <a:gd name="T60" fmla="*/ 60 w 242"/>
                  <a:gd name="T61" fmla="*/ 462 h 588"/>
                  <a:gd name="T62" fmla="*/ 46 w 242"/>
                  <a:gd name="T63" fmla="*/ 405 h 588"/>
                  <a:gd name="T64" fmla="*/ 34 w 242"/>
                  <a:gd name="T65" fmla="*/ 350 h 588"/>
                  <a:gd name="T66" fmla="*/ 22 w 242"/>
                  <a:gd name="T67" fmla="*/ 292 h 588"/>
                  <a:gd name="T68" fmla="*/ 14 w 242"/>
                  <a:gd name="T69" fmla="*/ 236 h 588"/>
                  <a:gd name="T70" fmla="*/ 6 w 242"/>
                  <a:gd name="T71" fmla="*/ 180 h 588"/>
                  <a:gd name="T72" fmla="*/ 2 w 242"/>
                  <a:gd name="T73" fmla="*/ 120 h 588"/>
                  <a:gd name="T74" fmla="*/ 0 w 242"/>
                  <a:gd name="T75" fmla="*/ 60 h 588"/>
                  <a:gd name="T76" fmla="*/ 0 w 242"/>
                  <a:gd name="T77" fmla="*/ 0 h 588"/>
                  <a:gd name="T78" fmla="*/ 0 w 242"/>
                  <a:gd name="T79" fmla="*/ 0 h 588"/>
                  <a:gd name="T80" fmla="*/ 12 w 242"/>
                  <a:gd name="T81" fmla="*/ 0 h 588"/>
                  <a:gd name="T82" fmla="*/ 24 w 242"/>
                  <a:gd name="T83" fmla="*/ 2 h 588"/>
                  <a:gd name="T84" fmla="*/ 34 w 242"/>
                  <a:gd name="T85" fmla="*/ 6 h 588"/>
                  <a:gd name="T86" fmla="*/ 44 w 242"/>
                  <a:gd name="T87" fmla="*/ 12 h 588"/>
                  <a:gd name="T88" fmla="*/ 52 w 242"/>
                  <a:gd name="T89" fmla="*/ 20 h 588"/>
                  <a:gd name="T90" fmla="*/ 58 w 242"/>
                  <a:gd name="T91" fmla="*/ 50 h 588"/>
                  <a:gd name="T92" fmla="*/ 60 w 242"/>
                  <a:gd name="T93" fmla="*/ 70 h 588"/>
                  <a:gd name="T94" fmla="*/ 60 w 242"/>
                  <a:gd name="T95" fmla="*/ 62 h 5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42" h="588">
                    <a:moveTo>
                      <a:pt x="78" y="42"/>
                    </a:moveTo>
                    <a:lnTo>
                      <a:pt x="78" y="42"/>
                    </a:lnTo>
                    <a:lnTo>
                      <a:pt x="84" y="80"/>
                    </a:lnTo>
                    <a:lnTo>
                      <a:pt x="94" y="116"/>
                    </a:lnTo>
                    <a:lnTo>
                      <a:pt x="104" y="154"/>
                    </a:lnTo>
                    <a:lnTo>
                      <a:pt x="118" y="192"/>
                    </a:lnTo>
                    <a:lnTo>
                      <a:pt x="146" y="264"/>
                    </a:lnTo>
                    <a:lnTo>
                      <a:pt x="174" y="336"/>
                    </a:lnTo>
                    <a:lnTo>
                      <a:pt x="186" y="366"/>
                    </a:lnTo>
                    <a:lnTo>
                      <a:pt x="200" y="398"/>
                    </a:lnTo>
                    <a:lnTo>
                      <a:pt x="214" y="428"/>
                    </a:lnTo>
                    <a:lnTo>
                      <a:pt x="226" y="460"/>
                    </a:lnTo>
                    <a:lnTo>
                      <a:pt x="236" y="492"/>
                    </a:lnTo>
                    <a:lnTo>
                      <a:pt x="240" y="508"/>
                    </a:lnTo>
                    <a:lnTo>
                      <a:pt x="242" y="524"/>
                    </a:lnTo>
                    <a:lnTo>
                      <a:pt x="242" y="540"/>
                    </a:lnTo>
                    <a:lnTo>
                      <a:pt x="240" y="556"/>
                    </a:lnTo>
                    <a:lnTo>
                      <a:pt x="238" y="572"/>
                    </a:lnTo>
                    <a:lnTo>
                      <a:pt x="234" y="588"/>
                    </a:lnTo>
                    <a:lnTo>
                      <a:pt x="220" y="580"/>
                    </a:lnTo>
                    <a:lnTo>
                      <a:pt x="206" y="570"/>
                    </a:lnTo>
                    <a:lnTo>
                      <a:pt x="194" y="556"/>
                    </a:lnTo>
                    <a:lnTo>
                      <a:pt x="182" y="540"/>
                    </a:lnTo>
                    <a:lnTo>
                      <a:pt x="158" y="504"/>
                    </a:lnTo>
                    <a:lnTo>
                      <a:pt x="134" y="462"/>
                    </a:lnTo>
                    <a:lnTo>
                      <a:pt x="114" y="420"/>
                    </a:lnTo>
                    <a:lnTo>
                      <a:pt x="94" y="378"/>
                    </a:lnTo>
                    <a:lnTo>
                      <a:pt x="64" y="308"/>
                    </a:lnTo>
                    <a:lnTo>
                      <a:pt x="46" y="270"/>
                    </a:lnTo>
                    <a:lnTo>
                      <a:pt x="34" y="234"/>
                    </a:lnTo>
                    <a:lnTo>
                      <a:pt x="22" y="196"/>
                    </a:lnTo>
                    <a:lnTo>
                      <a:pt x="14" y="158"/>
                    </a:lnTo>
                    <a:lnTo>
                      <a:pt x="6" y="120"/>
                    </a:lnTo>
                    <a:lnTo>
                      <a:pt x="2" y="80"/>
                    </a:lnTo>
                    <a:lnTo>
                      <a:pt x="0" y="4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4" y="2"/>
                    </a:lnTo>
                    <a:lnTo>
                      <a:pt x="34" y="6"/>
                    </a:lnTo>
                    <a:lnTo>
                      <a:pt x="44" y="12"/>
                    </a:lnTo>
                    <a:lnTo>
                      <a:pt x="52" y="20"/>
                    </a:lnTo>
                    <a:lnTo>
                      <a:pt x="58" y="30"/>
                    </a:lnTo>
                    <a:lnTo>
                      <a:pt x="70" y="50"/>
                    </a:lnTo>
                    <a:lnTo>
                      <a:pt x="78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48" name="Freeform 139"/>
              <p:cNvSpPr>
                <a:spLocks/>
              </p:cNvSpPr>
              <p:nvPr userDrawn="1"/>
            </p:nvSpPr>
            <p:spPr bwMode="auto">
              <a:xfrm>
                <a:off x="8917" y="494"/>
                <a:ext cx="240" cy="600"/>
              </a:xfrm>
              <a:custGeom>
                <a:avLst/>
                <a:gdLst>
                  <a:gd name="T0" fmla="*/ 60 w 242"/>
                  <a:gd name="T1" fmla="*/ 62 h 588"/>
                  <a:gd name="T2" fmla="*/ 60 w 242"/>
                  <a:gd name="T3" fmla="*/ 62 h 588"/>
                  <a:gd name="T4" fmla="*/ 64 w 242"/>
                  <a:gd name="T5" fmla="*/ 120 h 588"/>
                  <a:gd name="T6" fmla="*/ 74 w 242"/>
                  <a:gd name="T7" fmla="*/ 172 h 588"/>
                  <a:gd name="T8" fmla="*/ 84 w 242"/>
                  <a:gd name="T9" fmla="*/ 229 h 588"/>
                  <a:gd name="T10" fmla="*/ 98 w 242"/>
                  <a:gd name="T11" fmla="*/ 286 h 588"/>
                  <a:gd name="T12" fmla="*/ 126 w 242"/>
                  <a:gd name="T13" fmla="*/ 395 h 588"/>
                  <a:gd name="T14" fmla="*/ 154 w 242"/>
                  <a:gd name="T15" fmla="*/ 503 h 588"/>
                  <a:gd name="T16" fmla="*/ 154 w 242"/>
                  <a:gd name="T17" fmla="*/ 503 h 588"/>
                  <a:gd name="T18" fmla="*/ 163 w 242"/>
                  <a:gd name="T19" fmla="*/ 549 h 588"/>
                  <a:gd name="T20" fmla="*/ 170 w 242"/>
                  <a:gd name="T21" fmla="*/ 596 h 588"/>
                  <a:gd name="T22" fmla="*/ 177 w 242"/>
                  <a:gd name="T23" fmla="*/ 641 h 588"/>
                  <a:gd name="T24" fmla="*/ 186 w 242"/>
                  <a:gd name="T25" fmla="*/ 688 h 588"/>
                  <a:gd name="T26" fmla="*/ 196 w 242"/>
                  <a:gd name="T27" fmla="*/ 737 h 588"/>
                  <a:gd name="T28" fmla="*/ 200 w 242"/>
                  <a:gd name="T29" fmla="*/ 760 h 588"/>
                  <a:gd name="T30" fmla="*/ 202 w 242"/>
                  <a:gd name="T31" fmla="*/ 785 h 588"/>
                  <a:gd name="T32" fmla="*/ 202 w 242"/>
                  <a:gd name="T33" fmla="*/ 808 h 588"/>
                  <a:gd name="T34" fmla="*/ 200 w 242"/>
                  <a:gd name="T35" fmla="*/ 833 h 588"/>
                  <a:gd name="T36" fmla="*/ 198 w 242"/>
                  <a:gd name="T37" fmla="*/ 856 h 588"/>
                  <a:gd name="T38" fmla="*/ 194 w 242"/>
                  <a:gd name="T39" fmla="*/ 881 h 588"/>
                  <a:gd name="T40" fmla="*/ 194 w 242"/>
                  <a:gd name="T41" fmla="*/ 881 h 588"/>
                  <a:gd name="T42" fmla="*/ 180 w 242"/>
                  <a:gd name="T43" fmla="*/ 868 h 588"/>
                  <a:gd name="T44" fmla="*/ 173 w 242"/>
                  <a:gd name="T45" fmla="*/ 854 h 588"/>
                  <a:gd name="T46" fmla="*/ 167 w 242"/>
                  <a:gd name="T47" fmla="*/ 833 h 588"/>
                  <a:gd name="T48" fmla="*/ 161 w 242"/>
                  <a:gd name="T49" fmla="*/ 808 h 588"/>
                  <a:gd name="T50" fmla="*/ 138 w 242"/>
                  <a:gd name="T51" fmla="*/ 754 h 588"/>
                  <a:gd name="T52" fmla="*/ 114 w 242"/>
                  <a:gd name="T53" fmla="*/ 693 h 588"/>
                  <a:gd name="T54" fmla="*/ 94 w 242"/>
                  <a:gd name="T55" fmla="*/ 629 h 588"/>
                  <a:gd name="T56" fmla="*/ 74 w 242"/>
                  <a:gd name="T57" fmla="*/ 566 h 588"/>
                  <a:gd name="T58" fmla="*/ 60 w 242"/>
                  <a:gd name="T59" fmla="*/ 462 h 588"/>
                  <a:gd name="T60" fmla="*/ 60 w 242"/>
                  <a:gd name="T61" fmla="*/ 462 h 588"/>
                  <a:gd name="T62" fmla="*/ 46 w 242"/>
                  <a:gd name="T63" fmla="*/ 405 h 588"/>
                  <a:gd name="T64" fmla="*/ 34 w 242"/>
                  <a:gd name="T65" fmla="*/ 350 h 588"/>
                  <a:gd name="T66" fmla="*/ 22 w 242"/>
                  <a:gd name="T67" fmla="*/ 292 h 588"/>
                  <a:gd name="T68" fmla="*/ 14 w 242"/>
                  <a:gd name="T69" fmla="*/ 236 h 588"/>
                  <a:gd name="T70" fmla="*/ 6 w 242"/>
                  <a:gd name="T71" fmla="*/ 180 h 588"/>
                  <a:gd name="T72" fmla="*/ 2 w 242"/>
                  <a:gd name="T73" fmla="*/ 120 h 588"/>
                  <a:gd name="T74" fmla="*/ 0 w 242"/>
                  <a:gd name="T75" fmla="*/ 60 h 588"/>
                  <a:gd name="T76" fmla="*/ 0 w 242"/>
                  <a:gd name="T77" fmla="*/ 0 h 588"/>
                  <a:gd name="T78" fmla="*/ 0 w 242"/>
                  <a:gd name="T79" fmla="*/ 0 h 588"/>
                  <a:gd name="T80" fmla="*/ 12 w 242"/>
                  <a:gd name="T81" fmla="*/ 0 h 588"/>
                  <a:gd name="T82" fmla="*/ 24 w 242"/>
                  <a:gd name="T83" fmla="*/ 2 h 588"/>
                  <a:gd name="T84" fmla="*/ 34 w 242"/>
                  <a:gd name="T85" fmla="*/ 6 h 588"/>
                  <a:gd name="T86" fmla="*/ 44 w 242"/>
                  <a:gd name="T87" fmla="*/ 12 h 588"/>
                  <a:gd name="T88" fmla="*/ 52 w 242"/>
                  <a:gd name="T89" fmla="*/ 20 h 588"/>
                  <a:gd name="T90" fmla="*/ 58 w 242"/>
                  <a:gd name="T91" fmla="*/ 50 h 588"/>
                  <a:gd name="T92" fmla="*/ 60 w 242"/>
                  <a:gd name="T93" fmla="*/ 70 h 5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42" h="588">
                    <a:moveTo>
                      <a:pt x="78" y="42"/>
                    </a:moveTo>
                    <a:lnTo>
                      <a:pt x="78" y="42"/>
                    </a:lnTo>
                    <a:lnTo>
                      <a:pt x="84" y="80"/>
                    </a:lnTo>
                    <a:lnTo>
                      <a:pt x="94" y="116"/>
                    </a:lnTo>
                    <a:lnTo>
                      <a:pt x="104" y="154"/>
                    </a:lnTo>
                    <a:lnTo>
                      <a:pt x="118" y="192"/>
                    </a:lnTo>
                    <a:lnTo>
                      <a:pt x="146" y="264"/>
                    </a:lnTo>
                    <a:lnTo>
                      <a:pt x="174" y="336"/>
                    </a:lnTo>
                    <a:lnTo>
                      <a:pt x="186" y="366"/>
                    </a:lnTo>
                    <a:lnTo>
                      <a:pt x="200" y="398"/>
                    </a:lnTo>
                    <a:lnTo>
                      <a:pt x="214" y="428"/>
                    </a:lnTo>
                    <a:lnTo>
                      <a:pt x="226" y="460"/>
                    </a:lnTo>
                    <a:lnTo>
                      <a:pt x="236" y="492"/>
                    </a:lnTo>
                    <a:lnTo>
                      <a:pt x="240" y="508"/>
                    </a:lnTo>
                    <a:lnTo>
                      <a:pt x="242" y="524"/>
                    </a:lnTo>
                    <a:lnTo>
                      <a:pt x="242" y="540"/>
                    </a:lnTo>
                    <a:lnTo>
                      <a:pt x="240" y="556"/>
                    </a:lnTo>
                    <a:lnTo>
                      <a:pt x="238" y="572"/>
                    </a:lnTo>
                    <a:lnTo>
                      <a:pt x="234" y="588"/>
                    </a:lnTo>
                    <a:lnTo>
                      <a:pt x="220" y="580"/>
                    </a:lnTo>
                    <a:lnTo>
                      <a:pt x="206" y="570"/>
                    </a:lnTo>
                    <a:lnTo>
                      <a:pt x="194" y="556"/>
                    </a:lnTo>
                    <a:lnTo>
                      <a:pt x="182" y="540"/>
                    </a:lnTo>
                    <a:lnTo>
                      <a:pt x="158" y="504"/>
                    </a:lnTo>
                    <a:lnTo>
                      <a:pt x="134" y="462"/>
                    </a:lnTo>
                    <a:lnTo>
                      <a:pt x="114" y="420"/>
                    </a:lnTo>
                    <a:lnTo>
                      <a:pt x="94" y="378"/>
                    </a:lnTo>
                    <a:lnTo>
                      <a:pt x="64" y="308"/>
                    </a:lnTo>
                    <a:lnTo>
                      <a:pt x="46" y="270"/>
                    </a:lnTo>
                    <a:lnTo>
                      <a:pt x="34" y="234"/>
                    </a:lnTo>
                    <a:lnTo>
                      <a:pt x="22" y="196"/>
                    </a:lnTo>
                    <a:lnTo>
                      <a:pt x="14" y="158"/>
                    </a:lnTo>
                    <a:lnTo>
                      <a:pt x="6" y="120"/>
                    </a:lnTo>
                    <a:lnTo>
                      <a:pt x="2" y="80"/>
                    </a:lnTo>
                    <a:lnTo>
                      <a:pt x="0" y="4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4" y="2"/>
                    </a:lnTo>
                    <a:lnTo>
                      <a:pt x="34" y="6"/>
                    </a:lnTo>
                    <a:lnTo>
                      <a:pt x="44" y="12"/>
                    </a:lnTo>
                    <a:lnTo>
                      <a:pt x="52" y="20"/>
                    </a:lnTo>
                    <a:lnTo>
                      <a:pt x="58" y="30"/>
                    </a:lnTo>
                    <a:lnTo>
                      <a:pt x="70" y="5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49" name="Freeform 140"/>
              <p:cNvSpPr>
                <a:spLocks/>
              </p:cNvSpPr>
              <p:nvPr userDrawn="1"/>
            </p:nvSpPr>
            <p:spPr bwMode="auto">
              <a:xfrm>
                <a:off x="10977" y="794"/>
                <a:ext cx="260" cy="1420"/>
              </a:xfrm>
              <a:custGeom>
                <a:avLst/>
                <a:gdLst>
                  <a:gd name="T0" fmla="*/ 42 w 274"/>
                  <a:gd name="T1" fmla="*/ 116 h 1416"/>
                  <a:gd name="T2" fmla="*/ 48 w 274"/>
                  <a:gd name="T3" fmla="*/ 244 h 1416"/>
                  <a:gd name="T4" fmla="*/ 56 w 274"/>
                  <a:gd name="T5" fmla="*/ 462 h 1416"/>
                  <a:gd name="T6" fmla="*/ 64 w 274"/>
                  <a:gd name="T7" fmla="*/ 816 h 1416"/>
                  <a:gd name="T8" fmla="*/ 68 w 274"/>
                  <a:gd name="T9" fmla="*/ 1054 h 1416"/>
                  <a:gd name="T10" fmla="*/ 71 w 274"/>
                  <a:gd name="T11" fmla="*/ 1104 h 1416"/>
                  <a:gd name="T12" fmla="*/ 76 w 274"/>
                  <a:gd name="T13" fmla="*/ 1206 h 1416"/>
                  <a:gd name="T14" fmla="*/ 80 w 274"/>
                  <a:gd name="T15" fmla="*/ 1261 h 1416"/>
                  <a:gd name="T16" fmla="*/ 84 w 274"/>
                  <a:gd name="T17" fmla="*/ 1320 h 1416"/>
                  <a:gd name="T18" fmla="*/ 93 w 274"/>
                  <a:gd name="T19" fmla="*/ 1406 h 1416"/>
                  <a:gd name="T20" fmla="*/ 97 w 274"/>
                  <a:gd name="T21" fmla="*/ 1446 h 1416"/>
                  <a:gd name="T22" fmla="*/ 94 w 274"/>
                  <a:gd name="T23" fmla="*/ 1468 h 1416"/>
                  <a:gd name="T24" fmla="*/ 93 w 274"/>
                  <a:gd name="T25" fmla="*/ 1476 h 1416"/>
                  <a:gd name="T26" fmla="*/ 87 w 274"/>
                  <a:gd name="T27" fmla="*/ 1492 h 1416"/>
                  <a:gd name="T28" fmla="*/ 81 w 274"/>
                  <a:gd name="T29" fmla="*/ 1496 h 1416"/>
                  <a:gd name="T30" fmla="*/ 76 w 274"/>
                  <a:gd name="T31" fmla="*/ 1492 h 1416"/>
                  <a:gd name="T32" fmla="*/ 71 w 274"/>
                  <a:gd name="T33" fmla="*/ 1478 h 1416"/>
                  <a:gd name="T34" fmla="*/ 62 w 274"/>
                  <a:gd name="T35" fmla="*/ 1434 h 1416"/>
                  <a:gd name="T36" fmla="*/ 53 w 274"/>
                  <a:gd name="T37" fmla="*/ 1370 h 1416"/>
                  <a:gd name="T38" fmla="*/ 46 w 274"/>
                  <a:gd name="T39" fmla="*/ 1293 h 1416"/>
                  <a:gd name="T40" fmla="*/ 38 w 274"/>
                  <a:gd name="T41" fmla="*/ 1158 h 1416"/>
                  <a:gd name="T42" fmla="*/ 37 w 274"/>
                  <a:gd name="T43" fmla="*/ 1128 h 1416"/>
                  <a:gd name="T44" fmla="*/ 23 w 274"/>
                  <a:gd name="T45" fmla="*/ 774 h 1416"/>
                  <a:gd name="T46" fmla="*/ 9 w 274"/>
                  <a:gd name="T47" fmla="*/ 412 h 1416"/>
                  <a:gd name="T48" fmla="*/ 9 w 274"/>
                  <a:gd name="T49" fmla="*/ 374 h 1416"/>
                  <a:gd name="T50" fmla="*/ 8 w 274"/>
                  <a:gd name="T51" fmla="*/ 254 h 1416"/>
                  <a:gd name="T52" fmla="*/ 0 w 274"/>
                  <a:gd name="T53" fmla="*/ 152 h 1416"/>
                  <a:gd name="T54" fmla="*/ 2 w 274"/>
                  <a:gd name="T55" fmla="*/ 94 h 1416"/>
                  <a:gd name="T56" fmla="*/ 4 w 274"/>
                  <a:gd name="T57" fmla="*/ 74 h 1416"/>
                  <a:gd name="T58" fmla="*/ 9 w 274"/>
                  <a:gd name="T59" fmla="*/ 32 h 1416"/>
                  <a:gd name="T60" fmla="*/ 10 w 274"/>
                  <a:gd name="T61" fmla="*/ 8 h 1416"/>
                  <a:gd name="T62" fmla="*/ 19 w 274"/>
                  <a:gd name="T63" fmla="*/ 0 h 1416"/>
                  <a:gd name="T64" fmla="*/ 25 w 274"/>
                  <a:gd name="T65" fmla="*/ 6 h 1416"/>
                  <a:gd name="T66" fmla="*/ 31 w 274"/>
                  <a:gd name="T67" fmla="*/ 24 h 1416"/>
                  <a:gd name="T68" fmla="*/ 36 w 274"/>
                  <a:gd name="T69" fmla="*/ 50 h 1416"/>
                  <a:gd name="T70" fmla="*/ 40 w 274"/>
                  <a:gd name="T71" fmla="*/ 84 h 1416"/>
                  <a:gd name="T72" fmla="*/ 40 w 274"/>
                  <a:gd name="T73" fmla="*/ 124 h 14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4" h="1416">
                    <a:moveTo>
                      <a:pt x="120" y="116"/>
                    </a:moveTo>
                    <a:lnTo>
                      <a:pt x="120" y="116"/>
                    </a:lnTo>
                    <a:lnTo>
                      <a:pt x="130" y="170"/>
                    </a:lnTo>
                    <a:lnTo>
                      <a:pt x="138" y="224"/>
                    </a:lnTo>
                    <a:lnTo>
                      <a:pt x="150" y="332"/>
                    </a:lnTo>
                    <a:lnTo>
                      <a:pt x="160" y="442"/>
                    </a:lnTo>
                    <a:lnTo>
                      <a:pt x="166" y="554"/>
                    </a:lnTo>
                    <a:lnTo>
                      <a:pt x="180" y="776"/>
                    </a:lnTo>
                    <a:lnTo>
                      <a:pt x="186" y="886"/>
                    </a:lnTo>
                    <a:lnTo>
                      <a:pt x="194" y="994"/>
                    </a:lnTo>
                    <a:lnTo>
                      <a:pt x="200" y="1044"/>
                    </a:lnTo>
                    <a:lnTo>
                      <a:pt x="206" y="1096"/>
                    </a:lnTo>
                    <a:lnTo>
                      <a:pt x="216" y="1146"/>
                    </a:lnTo>
                    <a:lnTo>
                      <a:pt x="226" y="1196"/>
                    </a:lnTo>
                    <a:lnTo>
                      <a:pt x="230" y="1216"/>
                    </a:lnTo>
                    <a:lnTo>
                      <a:pt x="240" y="1240"/>
                    </a:lnTo>
                    <a:lnTo>
                      <a:pt x="260" y="1298"/>
                    </a:lnTo>
                    <a:lnTo>
                      <a:pt x="268" y="1326"/>
                    </a:lnTo>
                    <a:lnTo>
                      <a:pt x="272" y="1354"/>
                    </a:lnTo>
                    <a:lnTo>
                      <a:pt x="274" y="1366"/>
                    </a:lnTo>
                    <a:lnTo>
                      <a:pt x="272" y="1378"/>
                    </a:lnTo>
                    <a:lnTo>
                      <a:pt x="270" y="1388"/>
                    </a:lnTo>
                    <a:lnTo>
                      <a:pt x="264" y="1396"/>
                    </a:lnTo>
                    <a:lnTo>
                      <a:pt x="256" y="1404"/>
                    </a:lnTo>
                    <a:lnTo>
                      <a:pt x="248" y="1412"/>
                    </a:lnTo>
                    <a:lnTo>
                      <a:pt x="240" y="1414"/>
                    </a:lnTo>
                    <a:lnTo>
                      <a:pt x="232" y="1416"/>
                    </a:lnTo>
                    <a:lnTo>
                      <a:pt x="224" y="1414"/>
                    </a:lnTo>
                    <a:lnTo>
                      <a:pt x="216" y="1412"/>
                    </a:lnTo>
                    <a:lnTo>
                      <a:pt x="208" y="1406"/>
                    </a:lnTo>
                    <a:lnTo>
                      <a:pt x="200" y="1398"/>
                    </a:lnTo>
                    <a:lnTo>
                      <a:pt x="186" y="1378"/>
                    </a:lnTo>
                    <a:lnTo>
                      <a:pt x="174" y="1354"/>
                    </a:lnTo>
                    <a:lnTo>
                      <a:pt x="162" y="1324"/>
                    </a:lnTo>
                    <a:lnTo>
                      <a:pt x="152" y="1290"/>
                    </a:lnTo>
                    <a:lnTo>
                      <a:pt x="142" y="1256"/>
                    </a:lnTo>
                    <a:lnTo>
                      <a:pt x="132" y="1220"/>
                    </a:lnTo>
                    <a:lnTo>
                      <a:pt x="118" y="1152"/>
                    </a:lnTo>
                    <a:lnTo>
                      <a:pt x="108" y="1098"/>
                    </a:lnTo>
                    <a:lnTo>
                      <a:pt x="104" y="1068"/>
                    </a:lnTo>
                    <a:lnTo>
                      <a:pt x="82" y="900"/>
                    </a:lnTo>
                    <a:lnTo>
                      <a:pt x="62" y="734"/>
                    </a:lnTo>
                    <a:lnTo>
                      <a:pt x="46" y="564"/>
                    </a:lnTo>
                    <a:lnTo>
                      <a:pt x="30" y="392"/>
                    </a:lnTo>
                    <a:lnTo>
                      <a:pt x="26" y="354"/>
                    </a:lnTo>
                    <a:lnTo>
                      <a:pt x="20" y="314"/>
                    </a:lnTo>
                    <a:lnTo>
                      <a:pt x="8" y="234"/>
                    </a:lnTo>
                    <a:lnTo>
                      <a:pt x="2" y="192"/>
                    </a:lnTo>
                    <a:lnTo>
                      <a:pt x="0" y="152"/>
                    </a:lnTo>
                    <a:lnTo>
                      <a:pt x="0" y="112"/>
                    </a:lnTo>
                    <a:lnTo>
                      <a:pt x="2" y="94"/>
                    </a:lnTo>
                    <a:lnTo>
                      <a:pt x="4" y="74"/>
                    </a:lnTo>
                    <a:lnTo>
                      <a:pt x="10" y="50"/>
                    </a:lnTo>
                    <a:lnTo>
                      <a:pt x="16" y="32"/>
                    </a:lnTo>
                    <a:lnTo>
                      <a:pt x="24" y="18"/>
                    </a:lnTo>
                    <a:lnTo>
                      <a:pt x="32" y="8"/>
                    </a:lnTo>
                    <a:lnTo>
                      <a:pt x="42" y="2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70" y="6"/>
                    </a:lnTo>
                    <a:lnTo>
                      <a:pt x="80" y="14"/>
                    </a:lnTo>
                    <a:lnTo>
                      <a:pt x="88" y="24"/>
                    </a:lnTo>
                    <a:lnTo>
                      <a:pt x="96" y="36"/>
                    </a:lnTo>
                    <a:lnTo>
                      <a:pt x="102" y="50"/>
                    </a:lnTo>
                    <a:lnTo>
                      <a:pt x="108" y="66"/>
                    </a:lnTo>
                    <a:lnTo>
                      <a:pt x="112" y="84"/>
                    </a:lnTo>
                    <a:lnTo>
                      <a:pt x="114" y="104"/>
                    </a:lnTo>
                    <a:lnTo>
                      <a:pt x="114" y="124"/>
                    </a:lnTo>
                    <a:lnTo>
                      <a:pt x="120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50" name="Freeform 141"/>
              <p:cNvSpPr>
                <a:spLocks/>
              </p:cNvSpPr>
              <p:nvPr userDrawn="1"/>
            </p:nvSpPr>
            <p:spPr bwMode="auto">
              <a:xfrm>
                <a:off x="10977" y="794"/>
                <a:ext cx="260" cy="1420"/>
              </a:xfrm>
              <a:custGeom>
                <a:avLst/>
                <a:gdLst>
                  <a:gd name="T0" fmla="*/ 42 w 274"/>
                  <a:gd name="T1" fmla="*/ 116 h 1416"/>
                  <a:gd name="T2" fmla="*/ 48 w 274"/>
                  <a:gd name="T3" fmla="*/ 244 h 1416"/>
                  <a:gd name="T4" fmla="*/ 56 w 274"/>
                  <a:gd name="T5" fmla="*/ 462 h 1416"/>
                  <a:gd name="T6" fmla="*/ 64 w 274"/>
                  <a:gd name="T7" fmla="*/ 816 h 1416"/>
                  <a:gd name="T8" fmla="*/ 68 w 274"/>
                  <a:gd name="T9" fmla="*/ 1054 h 1416"/>
                  <a:gd name="T10" fmla="*/ 71 w 274"/>
                  <a:gd name="T11" fmla="*/ 1104 h 1416"/>
                  <a:gd name="T12" fmla="*/ 76 w 274"/>
                  <a:gd name="T13" fmla="*/ 1206 h 1416"/>
                  <a:gd name="T14" fmla="*/ 80 w 274"/>
                  <a:gd name="T15" fmla="*/ 1261 h 1416"/>
                  <a:gd name="T16" fmla="*/ 84 w 274"/>
                  <a:gd name="T17" fmla="*/ 1320 h 1416"/>
                  <a:gd name="T18" fmla="*/ 93 w 274"/>
                  <a:gd name="T19" fmla="*/ 1406 h 1416"/>
                  <a:gd name="T20" fmla="*/ 97 w 274"/>
                  <a:gd name="T21" fmla="*/ 1446 h 1416"/>
                  <a:gd name="T22" fmla="*/ 94 w 274"/>
                  <a:gd name="T23" fmla="*/ 1468 h 1416"/>
                  <a:gd name="T24" fmla="*/ 93 w 274"/>
                  <a:gd name="T25" fmla="*/ 1476 h 1416"/>
                  <a:gd name="T26" fmla="*/ 87 w 274"/>
                  <a:gd name="T27" fmla="*/ 1492 h 1416"/>
                  <a:gd name="T28" fmla="*/ 81 w 274"/>
                  <a:gd name="T29" fmla="*/ 1496 h 1416"/>
                  <a:gd name="T30" fmla="*/ 76 w 274"/>
                  <a:gd name="T31" fmla="*/ 1492 h 1416"/>
                  <a:gd name="T32" fmla="*/ 71 w 274"/>
                  <a:gd name="T33" fmla="*/ 1478 h 1416"/>
                  <a:gd name="T34" fmla="*/ 62 w 274"/>
                  <a:gd name="T35" fmla="*/ 1434 h 1416"/>
                  <a:gd name="T36" fmla="*/ 53 w 274"/>
                  <a:gd name="T37" fmla="*/ 1370 h 1416"/>
                  <a:gd name="T38" fmla="*/ 46 w 274"/>
                  <a:gd name="T39" fmla="*/ 1293 h 1416"/>
                  <a:gd name="T40" fmla="*/ 38 w 274"/>
                  <a:gd name="T41" fmla="*/ 1158 h 1416"/>
                  <a:gd name="T42" fmla="*/ 37 w 274"/>
                  <a:gd name="T43" fmla="*/ 1128 h 1416"/>
                  <a:gd name="T44" fmla="*/ 23 w 274"/>
                  <a:gd name="T45" fmla="*/ 774 h 1416"/>
                  <a:gd name="T46" fmla="*/ 9 w 274"/>
                  <a:gd name="T47" fmla="*/ 412 h 1416"/>
                  <a:gd name="T48" fmla="*/ 9 w 274"/>
                  <a:gd name="T49" fmla="*/ 374 h 1416"/>
                  <a:gd name="T50" fmla="*/ 8 w 274"/>
                  <a:gd name="T51" fmla="*/ 254 h 1416"/>
                  <a:gd name="T52" fmla="*/ 0 w 274"/>
                  <a:gd name="T53" fmla="*/ 152 h 1416"/>
                  <a:gd name="T54" fmla="*/ 2 w 274"/>
                  <a:gd name="T55" fmla="*/ 94 h 1416"/>
                  <a:gd name="T56" fmla="*/ 4 w 274"/>
                  <a:gd name="T57" fmla="*/ 74 h 1416"/>
                  <a:gd name="T58" fmla="*/ 9 w 274"/>
                  <a:gd name="T59" fmla="*/ 32 h 1416"/>
                  <a:gd name="T60" fmla="*/ 10 w 274"/>
                  <a:gd name="T61" fmla="*/ 8 h 1416"/>
                  <a:gd name="T62" fmla="*/ 19 w 274"/>
                  <a:gd name="T63" fmla="*/ 0 h 1416"/>
                  <a:gd name="T64" fmla="*/ 25 w 274"/>
                  <a:gd name="T65" fmla="*/ 6 h 1416"/>
                  <a:gd name="T66" fmla="*/ 31 w 274"/>
                  <a:gd name="T67" fmla="*/ 24 h 1416"/>
                  <a:gd name="T68" fmla="*/ 36 w 274"/>
                  <a:gd name="T69" fmla="*/ 50 h 1416"/>
                  <a:gd name="T70" fmla="*/ 40 w 274"/>
                  <a:gd name="T71" fmla="*/ 84 h 1416"/>
                  <a:gd name="T72" fmla="*/ 40 w 274"/>
                  <a:gd name="T73" fmla="*/ 124 h 14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4" h="1416">
                    <a:moveTo>
                      <a:pt x="120" y="116"/>
                    </a:moveTo>
                    <a:lnTo>
                      <a:pt x="120" y="116"/>
                    </a:lnTo>
                    <a:lnTo>
                      <a:pt x="130" y="170"/>
                    </a:lnTo>
                    <a:lnTo>
                      <a:pt x="138" y="224"/>
                    </a:lnTo>
                    <a:lnTo>
                      <a:pt x="150" y="332"/>
                    </a:lnTo>
                    <a:lnTo>
                      <a:pt x="160" y="442"/>
                    </a:lnTo>
                    <a:lnTo>
                      <a:pt x="166" y="554"/>
                    </a:lnTo>
                    <a:lnTo>
                      <a:pt x="180" y="776"/>
                    </a:lnTo>
                    <a:lnTo>
                      <a:pt x="186" y="886"/>
                    </a:lnTo>
                    <a:lnTo>
                      <a:pt x="194" y="994"/>
                    </a:lnTo>
                    <a:lnTo>
                      <a:pt x="200" y="1044"/>
                    </a:lnTo>
                    <a:lnTo>
                      <a:pt x="206" y="1096"/>
                    </a:lnTo>
                    <a:lnTo>
                      <a:pt x="216" y="1146"/>
                    </a:lnTo>
                    <a:lnTo>
                      <a:pt x="226" y="1196"/>
                    </a:lnTo>
                    <a:lnTo>
                      <a:pt x="230" y="1216"/>
                    </a:lnTo>
                    <a:lnTo>
                      <a:pt x="240" y="1240"/>
                    </a:lnTo>
                    <a:lnTo>
                      <a:pt x="260" y="1298"/>
                    </a:lnTo>
                    <a:lnTo>
                      <a:pt x="268" y="1326"/>
                    </a:lnTo>
                    <a:lnTo>
                      <a:pt x="272" y="1354"/>
                    </a:lnTo>
                    <a:lnTo>
                      <a:pt x="274" y="1366"/>
                    </a:lnTo>
                    <a:lnTo>
                      <a:pt x="272" y="1378"/>
                    </a:lnTo>
                    <a:lnTo>
                      <a:pt x="270" y="1388"/>
                    </a:lnTo>
                    <a:lnTo>
                      <a:pt x="264" y="1396"/>
                    </a:lnTo>
                    <a:lnTo>
                      <a:pt x="256" y="1404"/>
                    </a:lnTo>
                    <a:lnTo>
                      <a:pt x="248" y="1412"/>
                    </a:lnTo>
                    <a:lnTo>
                      <a:pt x="240" y="1414"/>
                    </a:lnTo>
                    <a:lnTo>
                      <a:pt x="232" y="1416"/>
                    </a:lnTo>
                    <a:lnTo>
                      <a:pt x="224" y="1414"/>
                    </a:lnTo>
                    <a:lnTo>
                      <a:pt x="216" y="1412"/>
                    </a:lnTo>
                    <a:lnTo>
                      <a:pt x="208" y="1406"/>
                    </a:lnTo>
                    <a:lnTo>
                      <a:pt x="200" y="1398"/>
                    </a:lnTo>
                    <a:lnTo>
                      <a:pt x="186" y="1378"/>
                    </a:lnTo>
                    <a:lnTo>
                      <a:pt x="174" y="1354"/>
                    </a:lnTo>
                    <a:lnTo>
                      <a:pt x="162" y="1324"/>
                    </a:lnTo>
                    <a:lnTo>
                      <a:pt x="152" y="1290"/>
                    </a:lnTo>
                    <a:lnTo>
                      <a:pt x="142" y="1256"/>
                    </a:lnTo>
                    <a:lnTo>
                      <a:pt x="132" y="1220"/>
                    </a:lnTo>
                    <a:lnTo>
                      <a:pt x="118" y="1152"/>
                    </a:lnTo>
                    <a:lnTo>
                      <a:pt x="108" y="1098"/>
                    </a:lnTo>
                    <a:lnTo>
                      <a:pt x="104" y="1068"/>
                    </a:lnTo>
                    <a:lnTo>
                      <a:pt x="82" y="900"/>
                    </a:lnTo>
                    <a:lnTo>
                      <a:pt x="62" y="734"/>
                    </a:lnTo>
                    <a:lnTo>
                      <a:pt x="46" y="564"/>
                    </a:lnTo>
                    <a:lnTo>
                      <a:pt x="30" y="392"/>
                    </a:lnTo>
                    <a:lnTo>
                      <a:pt x="26" y="354"/>
                    </a:lnTo>
                    <a:lnTo>
                      <a:pt x="20" y="314"/>
                    </a:lnTo>
                    <a:lnTo>
                      <a:pt x="8" y="234"/>
                    </a:lnTo>
                    <a:lnTo>
                      <a:pt x="2" y="192"/>
                    </a:lnTo>
                    <a:lnTo>
                      <a:pt x="0" y="152"/>
                    </a:lnTo>
                    <a:lnTo>
                      <a:pt x="0" y="112"/>
                    </a:lnTo>
                    <a:lnTo>
                      <a:pt x="2" y="94"/>
                    </a:lnTo>
                    <a:lnTo>
                      <a:pt x="4" y="74"/>
                    </a:lnTo>
                    <a:lnTo>
                      <a:pt x="10" y="50"/>
                    </a:lnTo>
                    <a:lnTo>
                      <a:pt x="16" y="32"/>
                    </a:lnTo>
                    <a:lnTo>
                      <a:pt x="24" y="18"/>
                    </a:lnTo>
                    <a:lnTo>
                      <a:pt x="32" y="8"/>
                    </a:lnTo>
                    <a:lnTo>
                      <a:pt x="42" y="2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70" y="6"/>
                    </a:lnTo>
                    <a:lnTo>
                      <a:pt x="80" y="14"/>
                    </a:lnTo>
                    <a:lnTo>
                      <a:pt x="88" y="24"/>
                    </a:lnTo>
                    <a:lnTo>
                      <a:pt x="96" y="36"/>
                    </a:lnTo>
                    <a:lnTo>
                      <a:pt x="102" y="50"/>
                    </a:lnTo>
                    <a:lnTo>
                      <a:pt x="108" y="66"/>
                    </a:lnTo>
                    <a:lnTo>
                      <a:pt x="112" y="84"/>
                    </a:lnTo>
                    <a:lnTo>
                      <a:pt x="114" y="104"/>
                    </a:lnTo>
                    <a:lnTo>
                      <a:pt x="114" y="1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51" name="Freeform 142"/>
              <p:cNvSpPr>
                <a:spLocks/>
              </p:cNvSpPr>
              <p:nvPr userDrawn="1"/>
            </p:nvSpPr>
            <p:spPr bwMode="auto">
              <a:xfrm>
                <a:off x="10457" y="1074"/>
                <a:ext cx="300" cy="1020"/>
              </a:xfrm>
              <a:custGeom>
                <a:avLst/>
                <a:gdLst>
                  <a:gd name="T0" fmla="*/ 445 w 284"/>
                  <a:gd name="T1" fmla="*/ 50 h 1024"/>
                  <a:gd name="T2" fmla="*/ 484 w 284"/>
                  <a:gd name="T3" fmla="*/ 80 h 1024"/>
                  <a:gd name="T4" fmla="*/ 500 w 284"/>
                  <a:gd name="T5" fmla="*/ 130 h 1024"/>
                  <a:gd name="T6" fmla="*/ 494 w 284"/>
                  <a:gd name="T7" fmla="*/ 240 h 1024"/>
                  <a:gd name="T8" fmla="*/ 500 w 284"/>
                  <a:gd name="T9" fmla="*/ 310 h 1024"/>
                  <a:gd name="T10" fmla="*/ 524 w 284"/>
                  <a:gd name="T11" fmla="*/ 374 h 1024"/>
                  <a:gd name="T12" fmla="*/ 602 w 284"/>
                  <a:gd name="T13" fmla="*/ 510 h 1024"/>
                  <a:gd name="T14" fmla="*/ 639 w 284"/>
                  <a:gd name="T15" fmla="*/ 584 h 1024"/>
                  <a:gd name="T16" fmla="*/ 693 w 284"/>
                  <a:gd name="T17" fmla="*/ 648 h 1024"/>
                  <a:gd name="T18" fmla="*/ 795 w 284"/>
                  <a:gd name="T19" fmla="*/ 772 h 1024"/>
                  <a:gd name="T20" fmla="*/ 846 w 284"/>
                  <a:gd name="T21" fmla="*/ 857 h 1024"/>
                  <a:gd name="T22" fmla="*/ 849 w 284"/>
                  <a:gd name="T23" fmla="*/ 894 h 1024"/>
                  <a:gd name="T24" fmla="*/ 837 w 284"/>
                  <a:gd name="T25" fmla="*/ 922 h 1024"/>
                  <a:gd name="T26" fmla="*/ 809 w 284"/>
                  <a:gd name="T27" fmla="*/ 934 h 1024"/>
                  <a:gd name="T28" fmla="*/ 798 w 284"/>
                  <a:gd name="T29" fmla="*/ 938 h 1024"/>
                  <a:gd name="T30" fmla="*/ 760 w 284"/>
                  <a:gd name="T31" fmla="*/ 942 h 1024"/>
                  <a:gd name="T32" fmla="*/ 719 w 284"/>
                  <a:gd name="T33" fmla="*/ 942 h 1024"/>
                  <a:gd name="T34" fmla="*/ 641 w 284"/>
                  <a:gd name="T35" fmla="*/ 926 h 1024"/>
                  <a:gd name="T36" fmla="*/ 566 w 284"/>
                  <a:gd name="T37" fmla="*/ 893 h 1024"/>
                  <a:gd name="T38" fmla="*/ 490 w 284"/>
                  <a:gd name="T39" fmla="*/ 857 h 1024"/>
                  <a:gd name="T40" fmla="*/ 414 w 284"/>
                  <a:gd name="T41" fmla="*/ 804 h 1024"/>
                  <a:gd name="T42" fmla="*/ 273 w 284"/>
                  <a:gd name="T43" fmla="*/ 658 h 1024"/>
                  <a:gd name="T44" fmla="*/ 155 w 284"/>
                  <a:gd name="T45" fmla="*/ 512 h 1024"/>
                  <a:gd name="T46" fmla="*/ 63 w 284"/>
                  <a:gd name="T47" fmla="*/ 365 h 1024"/>
                  <a:gd name="T48" fmla="*/ 4 w 284"/>
                  <a:gd name="T49" fmla="*/ 222 h 1024"/>
                  <a:gd name="T50" fmla="*/ 0 w 284"/>
                  <a:gd name="T51" fmla="*/ 128 h 1024"/>
                  <a:gd name="T52" fmla="*/ 4 w 284"/>
                  <a:gd name="T53" fmla="*/ 110 h 1024"/>
                  <a:gd name="T54" fmla="*/ 45 w 284"/>
                  <a:gd name="T55" fmla="*/ 80 h 1024"/>
                  <a:gd name="T56" fmla="*/ 125 w 284"/>
                  <a:gd name="T57" fmla="*/ 38 h 1024"/>
                  <a:gd name="T58" fmla="*/ 193 w 284"/>
                  <a:gd name="T59" fmla="*/ 16 h 1024"/>
                  <a:gd name="T60" fmla="*/ 265 w 284"/>
                  <a:gd name="T61" fmla="*/ 2 h 1024"/>
                  <a:gd name="T62" fmla="*/ 331 w 284"/>
                  <a:gd name="T63" fmla="*/ 0 h 1024"/>
                  <a:gd name="T64" fmla="*/ 394 w 284"/>
                  <a:gd name="T65" fmla="*/ 12 h 1024"/>
                  <a:gd name="T66" fmla="*/ 445 w 284"/>
                  <a:gd name="T67" fmla="*/ 42 h 1024"/>
                  <a:gd name="T68" fmla="*/ 445 w 284"/>
                  <a:gd name="T69" fmla="*/ 50 h 102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84" h="1024">
                    <a:moveTo>
                      <a:pt x="150" y="50"/>
                    </a:moveTo>
                    <a:lnTo>
                      <a:pt x="150" y="50"/>
                    </a:lnTo>
                    <a:lnTo>
                      <a:pt x="156" y="64"/>
                    </a:lnTo>
                    <a:lnTo>
                      <a:pt x="160" y="80"/>
                    </a:lnTo>
                    <a:lnTo>
                      <a:pt x="166" y="114"/>
                    </a:lnTo>
                    <a:lnTo>
                      <a:pt x="168" y="150"/>
                    </a:lnTo>
                    <a:lnTo>
                      <a:pt x="168" y="186"/>
                    </a:lnTo>
                    <a:lnTo>
                      <a:pt x="166" y="260"/>
                    </a:lnTo>
                    <a:lnTo>
                      <a:pt x="166" y="296"/>
                    </a:lnTo>
                    <a:lnTo>
                      <a:pt x="168" y="330"/>
                    </a:lnTo>
                    <a:lnTo>
                      <a:pt x="176" y="404"/>
                    </a:lnTo>
                    <a:lnTo>
                      <a:pt x="188" y="478"/>
                    </a:lnTo>
                    <a:lnTo>
                      <a:pt x="200" y="550"/>
                    </a:lnTo>
                    <a:lnTo>
                      <a:pt x="212" y="624"/>
                    </a:lnTo>
                    <a:lnTo>
                      <a:pt x="218" y="658"/>
                    </a:lnTo>
                    <a:lnTo>
                      <a:pt x="232" y="708"/>
                    </a:lnTo>
                    <a:lnTo>
                      <a:pt x="248" y="768"/>
                    </a:lnTo>
                    <a:lnTo>
                      <a:pt x="264" y="832"/>
                    </a:lnTo>
                    <a:lnTo>
                      <a:pt x="276" y="896"/>
                    </a:lnTo>
                    <a:lnTo>
                      <a:pt x="282" y="924"/>
                    </a:lnTo>
                    <a:lnTo>
                      <a:pt x="284" y="952"/>
                    </a:lnTo>
                    <a:lnTo>
                      <a:pt x="284" y="974"/>
                    </a:lnTo>
                    <a:lnTo>
                      <a:pt x="280" y="994"/>
                    </a:lnTo>
                    <a:lnTo>
                      <a:pt x="278" y="1002"/>
                    </a:lnTo>
                    <a:lnTo>
                      <a:pt x="276" y="1010"/>
                    </a:lnTo>
                    <a:lnTo>
                      <a:pt x="270" y="1014"/>
                    </a:lnTo>
                    <a:lnTo>
                      <a:pt x="266" y="1018"/>
                    </a:lnTo>
                    <a:lnTo>
                      <a:pt x="260" y="1022"/>
                    </a:lnTo>
                    <a:lnTo>
                      <a:pt x="254" y="1022"/>
                    </a:lnTo>
                    <a:lnTo>
                      <a:pt x="246" y="1024"/>
                    </a:lnTo>
                    <a:lnTo>
                      <a:pt x="240" y="1022"/>
                    </a:lnTo>
                    <a:lnTo>
                      <a:pt x="228" y="1016"/>
                    </a:lnTo>
                    <a:lnTo>
                      <a:pt x="214" y="1006"/>
                    </a:lnTo>
                    <a:lnTo>
                      <a:pt x="202" y="992"/>
                    </a:lnTo>
                    <a:lnTo>
                      <a:pt x="188" y="972"/>
                    </a:lnTo>
                    <a:lnTo>
                      <a:pt x="176" y="950"/>
                    </a:lnTo>
                    <a:lnTo>
                      <a:pt x="164" y="924"/>
                    </a:lnTo>
                    <a:lnTo>
                      <a:pt x="150" y="896"/>
                    </a:lnTo>
                    <a:lnTo>
                      <a:pt x="138" y="864"/>
                    </a:lnTo>
                    <a:lnTo>
                      <a:pt x="114" y="794"/>
                    </a:lnTo>
                    <a:lnTo>
                      <a:pt x="92" y="718"/>
                    </a:lnTo>
                    <a:lnTo>
                      <a:pt x="70" y="636"/>
                    </a:lnTo>
                    <a:lnTo>
                      <a:pt x="52" y="552"/>
                    </a:lnTo>
                    <a:lnTo>
                      <a:pt x="36" y="468"/>
                    </a:lnTo>
                    <a:lnTo>
                      <a:pt x="22" y="386"/>
                    </a:lnTo>
                    <a:lnTo>
                      <a:pt x="10" y="310"/>
                    </a:lnTo>
                    <a:lnTo>
                      <a:pt x="4" y="242"/>
                    </a:lnTo>
                    <a:lnTo>
                      <a:pt x="0" y="184"/>
                    </a:lnTo>
                    <a:lnTo>
                      <a:pt x="0" y="140"/>
                    </a:lnTo>
                    <a:lnTo>
                      <a:pt x="2" y="122"/>
                    </a:lnTo>
                    <a:lnTo>
                      <a:pt x="4" y="110"/>
                    </a:lnTo>
                    <a:lnTo>
                      <a:pt x="16" y="80"/>
                    </a:lnTo>
                    <a:lnTo>
                      <a:pt x="34" y="52"/>
                    </a:lnTo>
                    <a:lnTo>
                      <a:pt x="42" y="38"/>
                    </a:lnTo>
                    <a:lnTo>
                      <a:pt x="54" y="26"/>
                    </a:lnTo>
                    <a:lnTo>
                      <a:pt x="64" y="16"/>
                    </a:lnTo>
                    <a:lnTo>
                      <a:pt x="76" y="8"/>
                    </a:lnTo>
                    <a:lnTo>
                      <a:pt x="88" y="2"/>
                    </a:lnTo>
                    <a:lnTo>
                      <a:pt x="98" y="0"/>
                    </a:lnTo>
                    <a:lnTo>
                      <a:pt x="110" y="0"/>
                    </a:lnTo>
                    <a:lnTo>
                      <a:pt x="122" y="4"/>
                    </a:lnTo>
                    <a:lnTo>
                      <a:pt x="132" y="12"/>
                    </a:lnTo>
                    <a:lnTo>
                      <a:pt x="142" y="24"/>
                    </a:lnTo>
                    <a:lnTo>
                      <a:pt x="150" y="42"/>
                    </a:lnTo>
                    <a:lnTo>
                      <a:pt x="158" y="64"/>
                    </a:lnTo>
                    <a:lnTo>
                      <a:pt x="15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52" name="Freeform 143"/>
              <p:cNvSpPr>
                <a:spLocks/>
              </p:cNvSpPr>
              <p:nvPr userDrawn="1"/>
            </p:nvSpPr>
            <p:spPr bwMode="auto">
              <a:xfrm>
                <a:off x="10457" y="1074"/>
                <a:ext cx="300" cy="1020"/>
              </a:xfrm>
              <a:custGeom>
                <a:avLst/>
                <a:gdLst>
                  <a:gd name="T0" fmla="*/ 445 w 284"/>
                  <a:gd name="T1" fmla="*/ 50 h 1024"/>
                  <a:gd name="T2" fmla="*/ 484 w 284"/>
                  <a:gd name="T3" fmla="*/ 80 h 1024"/>
                  <a:gd name="T4" fmla="*/ 500 w 284"/>
                  <a:gd name="T5" fmla="*/ 130 h 1024"/>
                  <a:gd name="T6" fmla="*/ 494 w 284"/>
                  <a:gd name="T7" fmla="*/ 240 h 1024"/>
                  <a:gd name="T8" fmla="*/ 500 w 284"/>
                  <a:gd name="T9" fmla="*/ 310 h 1024"/>
                  <a:gd name="T10" fmla="*/ 524 w 284"/>
                  <a:gd name="T11" fmla="*/ 374 h 1024"/>
                  <a:gd name="T12" fmla="*/ 602 w 284"/>
                  <a:gd name="T13" fmla="*/ 510 h 1024"/>
                  <a:gd name="T14" fmla="*/ 639 w 284"/>
                  <a:gd name="T15" fmla="*/ 584 h 1024"/>
                  <a:gd name="T16" fmla="*/ 693 w 284"/>
                  <a:gd name="T17" fmla="*/ 648 h 1024"/>
                  <a:gd name="T18" fmla="*/ 795 w 284"/>
                  <a:gd name="T19" fmla="*/ 772 h 1024"/>
                  <a:gd name="T20" fmla="*/ 846 w 284"/>
                  <a:gd name="T21" fmla="*/ 857 h 1024"/>
                  <a:gd name="T22" fmla="*/ 849 w 284"/>
                  <a:gd name="T23" fmla="*/ 894 h 1024"/>
                  <a:gd name="T24" fmla="*/ 837 w 284"/>
                  <a:gd name="T25" fmla="*/ 922 h 1024"/>
                  <a:gd name="T26" fmla="*/ 809 w 284"/>
                  <a:gd name="T27" fmla="*/ 934 h 1024"/>
                  <a:gd name="T28" fmla="*/ 798 w 284"/>
                  <a:gd name="T29" fmla="*/ 938 h 1024"/>
                  <a:gd name="T30" fmla="*/ 760 w 284"/>
                  <a:gd name="T31" fmla="*/ 942 h 1024"/>
                  <a:gd name="T32" fmla="*/ 719 w 284"/>
                  <a:gd name="T33" fmla="*/ 942 h 1024"/>
                  <a:gd name="T34" fmla="*/ 641 w 284"/>
                  <a:gd name="T35" fmla="*/ 926 h 1024"/>
                  <a:gd name="T36" fmla="*/ 566 w 284"/>
                  <a:gd name="T37" fmla="*/ 893 h 1024"/>
                  <a:gd name="T38" fmla="*/ 490 w 284"/>
                  <a:gd name="T39" fmla="*/ 857 h 1024"/>
                  <a:gd name="T40" fmla="*/ 414 w 284"/>
                  <a:gd name="T41" fmla="*/ 804 h 1024"/>
                  <a:gd name="T42" fmla="*/ 273 w 284"/>
                  <a:gd name="T43" fmla="*/ 658 h 1024"/>
                  <a:gd name="T44" fmla="*/ 155 w 284"/>
                  <a:gd name="T45" fmla="*/ 512 h 1024"/>
                  <a:gd name="T46" fmla="*/ 63 w 284"/>
                  <a:gd name="T47" fmla="*/ 365 h 1024"/>
                  <a:gd name="T48" fmla="*/ 4 w 284"/>
                  <a:gd name="T49" fmla="*/ 222 h 1024"/>
                  <a:gd name="T50" fmla="*/ 0 w 284"/>
                  <a:gd name="T51" fmla="*/ 128 h 1024"/>
                  <a:gd name="T52" fmla="*/ 4 w 284"/>
                  <a:gd name="T53" fmla="*/ 110 h 1024"/>
                  <a:gd name="T54" fmla="*/ 45 w 284"/>
                  <a:gd name="T55" fmla="*/ 80 h 1024"/>
                  <a:gd name="T56" fmla="*/ 125 w 284"/>
                  <a:gd name="T57" fmla="*/ 38 h 1024"/>
                  <a:gd name="T58" fmla="*/ 193 w 284"/>
                  <a:gd name="T59" fmla="*/ 16 h 1024"/>
                  <a:gd name="T60" fmla="*/ 265 w 284"/>
                  <a:gd name="T61" fmla="*/ 2 h 1024"/>
                  <a:gd name="T62" fmla="*/ 331 w 284"/>
                  <a:gd name="T63" fmla="*/ 0 h 1024"/>
                  <a:gd name="T64" fmla="*/ 394 w 284"/>
                  <a:gd name="T65" fmla="*/ 12 h 1024"/>
                  <a:gd name="T66" fmla="*/ 445 w 284"/>
                  <a:gd name="T67" fmla="*/ 42 h 102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84" h="1024">
                    <a:moveTo>
                      <a:pt x="150" y="50"/>
                    </a:moveTo>
                    <a:lnTo>
                      <a:pt x="150" y="50"/>
                    </a:lnTo>
                    <a:lnTo>
                      <a:pt x="156" y="64"/>
                    </a:lnTo>
                    <a:lnTo>
                      <a:pt x="160" y="80"/>
                    </a:lnTo>
                    <a:lnTo>
                      <a:pt x="166" y="114"/>
                    </a:lnTo>
                    <a:lnTo>
                      <a:pt x="168" y="150"/>
                    </a:lnTo>
                    <a:lnTo>
                      <a:pt x="168" y="186"/>
                    </a:lnTo>
                    <a:lnTo>
                      <a:pt x="166" y="260"/>
                    </a:lnTo>
                    <a:lnTo>
                      <a:pt x="166" y="296"/>
                    </a:lnTo>
                    <a:lnTo>
                      <a:pt x="168" y="330"/>
                    </a:lnTo>
                    <a:lnTo>
                      <a:pt x="176" y="404"/>
                    </a:lnTo>
                    <a:lnTo>
                      <a:pt x="188" y="478"/>
                    </a:lnTo>
                    <a:lnTo>
                      <a:pt x="200" y="550"/>
                    </a:lnTo>
                    <a:lnTo>
                      <a:pt x="212" y="624"/>
                    </a:lnTo>
                    <a:lnTo>
                      <a:pt x="218" y="658"/>
                    </a:lnTo>
                    <a:lnTo>
                      <a:pt x="232" y="708"/>
                    </a:lnTo>
                    <a:lnTo>
                      <a:pt x="248" y="768"/>
                    </a:lnTo>
                    <a:lnTo>
                      <a:pt x="264" y="832"/>
                    </a:lnTo>
                    <a:lnTo>
                      <a:pt x="276" y="896"/>
                    </a:lnTo>
                    <a:lnTo>
                      <a:pt x="282" y="924"/>
                    </a:lnTo>
                    <a:lnTo>
                      <a:pt x="284" y="952"/>
                    </a:lnTo>
                    <a:lnTo>
                      <a:pt x="284" y="974"/>
                    </a:lnTo>
                    <a:lnTo>
                      <a:pt x="280" y="994"/>
                    </a:lnTo>
                    <a:lnTo>
                      <a:pt x="278" y="1002"/>
                    </a:lnTo>
                    <a:lnTo>
                      <a:pt x="276" y="1010"/>
                    </a:lnTo>
                    <a:lnTo>
                      <a:pt x="270" y="1014"/>
                    </a:lnTo>
                    <a:lnTo>
                      <a:pt x="266" y="1018"/>
                    </a:lnTo>
                    <a:lnTo>
                      <a:pt x="260" y="1022"/>
                    </a:lnTo>
                    <a:lnTo>
                      <a:pt x="254" y="1022"/>
                    </a:lnTo>
                    <a:lnTo>
                      <a:pt x="246" y="1024"/>
                    </a:lnTo>
                    <a:lnTo>
                      <a:pt x="240" y="1022"/>
                    </a:lnTo>
                    <a:lnTo>
                      <a:pt x="228" y="1016"/>
                    </a:lnTo>
                    <a:lnTo>
                      <a:pt x="214" y="1006"/>
                    </a:lnTo>
                    <a:lnTo>
                      <a:pt x="202" y="992"/>
                    </a:lnTo>
                    <a:lnTo>
                      <a:pt x="188" y="972"/>
                    </a:lnTo>
                    <a:lnTo>
                      <a:pt x="176" y="950"/>
                    </a:lnTo>
                    <a:lnTo>
                      <a:pt x="164" y="924"/>
                    </a:lnTo>
                    <a:lnTo>
                      <a:pt x="150" y="896"/>
                    </a:lnTo>
                    <a:lnTo>
                      <a:pt x="138" y="864"/>
                    </a:lnTo>
                    <a:lnTo>
                      <a:pt x="114" y="794"/>
                    </a:lnTo>
                    <a:lnTo>
                      <a:pt x="92" y="718"/>
                    </a:lnTo>
                    <a:lnTo>
                      <a:pt x="70" y="636"/>
                    </a:lnTo>
                    <a:lnTo>
                      <a:pt x="52" y="552"/>
                    </a:lnTo>
                    <a:lnTo>
                      <a:pt x="36" y="468"/>
                    </a:lnTo>
                    <a:lnTo>
                      <a:pt x="22" y="386"/>
                    </a:lnTo>
                    <a:lnTo>
                      <a:pt x="10" y="310"/>
                    </a:lnTo>
                    <a:lnTo>
                      <a:pt x="4" y="242"/>
                    </a:lnTo>
                    <a:lnTo>
                      <a:pt x="0" y="184"/>
                    </a:lnTo>
                    <a:lnTo>
                      <a:pt x="0" y="140"/>
                    </a:lnTo>
                    <a:lnTo>
                      <a:pt x="2" y="122"/>
                    </a:lnTo>
                    <a:lnTo>
                      <a:pt x="4" y="110"/>
                    </a:lnTo>
                    <a:lnTo>
                      <a:pt x="16" y="80"/>
                    </a:lnTo>
                    <a:lnTo>
                      <a:pt x="34" y="52"/>
                    </a:lnTo>
                    <a:lnTo>
                      <a:pt x="42" y="38"/>
                    </a:lnTo>
                    <a:lnTo>
                      <a:pt x="54" y="26"/>
                    </a:lnTo>
                    <a:lnTo>
                      <a:pt x="64" y="16"/>
                    </a:lnTo>
                    <a:lnTo>
                      <a:pt x="76" y="8"/>
                    </a:lnTo>
                    <a:lnTo>
                      <a:pt x="88" y="2"/>
                    </a:lnTo>
                    <a:lnTo>
                      <a:pt x="98" y="0"/>
                    </a:lnTo>
                    <a:lnTo>
                      <a:pt x="110" y="0"/>
                    </a:lnTo>
                    <a:lnTo>
                      <a:pt x="122" y="4"/>
                    </a:lnTo>
                    <a:lnTo>
                      <a:pt x="132" y="12"/>
                    </a:lnTo>
                    <a:lnTo>
                      <a:pt x="142" y="24"/>
                    </a:lnTo>
                    <a:lnTo>
                      <a:pt x="150" y="42"/>
                    </a:lnTo>
                    <a:lnTo>
                      <a:pt x="158" y="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53" name="Freeform 144"/>
              <p:cNvSpPr>
                <a:spLocks/>
              </p:cNvSpPr>
              <p:nvPr userDrawn="1"/>
            </p:nvSpPr>
            <p:spPr bwMode="auto">
              <a:xfrm>
                <a:off x="10077" y="1274"/>
                <a:ext cx="260" cy="800"/>
              </a:xfrm>
              <a:custGeom>
                <a:avLst/>
                <a:gdLst>
                  <a:gd name="T0" fmla="*/ 63 w 268"/>
                  <a:gd name="T1" fmla="*/ 68 h 800"/>
                  <a:gd name="T2" fmla="*/ 63 w 268"/>
                  <a:gd name="T3" fmla="*/ 68 h 800"/>
                  <a:gd name="T4" fmla="*/ 65 w 268"/>
                  <a:gd name="T5" fmla="*/ 128 h 800"/>
                  <a:gd name="T6" fmla="*/ 69 w 268"/>
                  <a:gd name="T7" fmla="*/ 190 h 800"/>
                  <a:gd name="T8" fmla="*/ 75 w 268"/>
                  <a:gd name="T9" fmla="*/ 252 h 800"/>
                  <a:gd name="T10" fmla="*/ 81 w 268"/>
                  <a:gd name="T11" fmla="*/ 314 h 800"/>
                  <a:gd name="T12" fmla="*/ 90 w 268"/>
                  <a:gd name="T13" fmla="*/ 376 h 800"/>
                  <a:gd name="T14" fmla="*/ 99 w 268"/>
                  <a:gd name="T15" fmla="*/ 436 h 800"/>
                  <a:gd name="T16" fmla="*/ 115 w 268"/>
                  <a:gd name="T17" fmla="*/ 554 h 800"/>
                  <a:gd name="T18" fmla="*/ 115 w 268"/>
                  <a:gd name="T19" fmla="*/ 554 h 800"/>
                  <a:gd name="T20" fmla="*/ 123 w 268"/>
                  <a:gd name="T21" fmla="*/ 598 h 800"/>
                  <a:gd name="T22" fmla="*/ 133 w 268"/>
                  <a:gd name="T23" fmla="*/ 642 h 800"/>
                  <a:gd name="T24" fmla="*/ 141 w 268"/>
                  <a:gd name="T25" fmla="*/ 686 h 800"/>
                  <a:gd name="T26" fmla="*/ 142 w 268"/>
                  <a:gd name="T27" fmla="*/ 708 h 800"/>
                  <a:gd name="T28" fmla="*/ 145 w 268"/>
                  <a:gd name="T29" fmla="*/ 730 h 800"/>
                  <a:gd name="T30" fmla="*/ 145 w 268"/>
                  <a:gd name="T31" fmla="*/ 730 h 800"/>
                  <a:gd name="T32" fmla="*/ 146 w 268"/>
                  <a:gd name="T33" fmla="*/ 756 h 800"/>
                  <a:gd name="T34" fmla="*/ 144 w 268"/>
                  <a:gd name="T35" fmla="*/ 776 h 800"/>
                  <a:gd name="T36" fmla="*/ 142 w 268"/>
                  <a:gd name="T37" fmla="*/ 784 h 800"/>
                  <a:gd name="T38" fmla="*/ 141 w 268"/>
                  <a:gd name="T39" fmla="*/ 792 h 800"/>
                  <a:gd name="T40" fmla="*/ 138 w 268"/>
                  <a:gd name="T41" fmla="*/ 796 h 800"/>
                  <a:gd name="T42" fmla="*/ 137 w 268"/>
                  <a:gd name="T43" fmla="*/ 798 h 800"/>
                  <a:gd name="T44" fmla="*/ 134 w 268"/>
                  <a:gd name="T45" fmla="*/ 800 h 800"/>
                  <a:gd name="T46" fmla="*/ 130 w 268"/>
                  <a:gd name="T47" fmla="*/ 798 h 800"/>
                  <a:gd name="T48" fmla="*/ 126 w 268"/>
                  <a:gd name="T49" fmla="*/ 796 h 800"/>
                  <a:gd name="T50" fmla="*/ 122 w 268"/>
                  <a:gd name="T51" fmla="*/ 792 h 800"/>
                  <a:gd name="T52" fmla="*/ 114 w 268"/>
                  <a:gd name="T53" fmla="*/ 776 h 800"/>
                  <a:gd name="T54" fmla="*/ 105 w 268"/>
                  <a:gd name="T55" fmla="*/ 750 h 800"/>
                  <a:gd name="T56" fmla="*/ 105 w 268"/>
                  <a:gd name="T57" fmla="*/ 750 h 800"/>
                  <a:gd name="T58" fmla="*/ 98 w 268"/>
                  <a:gd name="T59" fmla="*/ 726 h 800"/>
                  <a:gd name="T60" fmla="*/ 90 w 268"/>
                  <a:gd name="T61" fmla="*/ 702 h 800"/>
                  <a:gd name="T62" fmla="*/ 79 w 268"/>
                  <a:gd name="T63" fmla="*/ 650 h 800"/>
                  <a:gd name="T64" fmla="*/ 69 w 268"/>
                  <a:gd name="T65" fmla="*/ 594 h 800"/>
                  <a:gd name="T66" fmla="*/ 58 w 268"/>
                  <a:gd name="T67" fmla="*/ 536 h 800"/>
                  <a:gd name="T68" fmla="*/ 48 w 268"/>
                  <a:gd name="T69" fmla="*/ 478 h 800"/>
                  <a:gd name="T70" fmla="*/ 42 w 268"/>
                  <a:gd name="T71" fmla="*/ 422 h 800"/>
                  <a:gd name="T72" fmla="*/ 24 w 268"/>
                  <a:gd name="T73" fmla="*/ 312 h 800"/>
                  <a:gd name="T74" fmla="*/ 24 w 268"/>
                  <a:gd name="T75" fmla="*/ 312 h 800"/>
                  <a:gd name="T76" fmla="*/ 16 w 268"/>
                  <a:gd name="T77" fmla="*/ 230 h 800"/>
                  <a:gd name="T78" fmla="*/ 10 w 268"/>
                  <a:gd name="T79" fmla="*/ 178 h 800"/>
                  <a:gd name="T80" fmla="*/ 6 w 268"/>
                  <a:gd name="T81" fmla="*/ 152 h 800"/>
                  <a:gd name="T82" fmla="*/ 2 w 268"/>
                  <a:gd name="T83" fmla="*/ 126 h 800"/>
                  <a:gd name="T84" fmla="*/ 0 w 268"/>
                  <a:gd name="T85" fmla="*/ 100 h 800"/>
                  <a:gd name="T86" fmla="*/ 0 w 268"/>
                  <a:gd name="T87" fmla="*/ 76 h 800"/>
                  <a:gd name="T88" fmla="*/ 4 w 268"/>
                  <a:gd name="T89" fmla="*/ 54 h 800"/>
                  <a:gd name="T90" fmla="*/ 10 w 268"/>
                  <a:gd name="T91" fmla="*/ 36 h 800"/>
                  <a:gd name="T92" fmla="*/ 14 w 268"/>
                  <a:gd name="T93" fmla="*/ 28 h 800"/>
                  <a:gd name="T94" fmla="*/ 16 w 268"/>
                  <a:gd name="T95" fmla="*/ 20 h 800"/>
                  <a:gd name="T96" fmla="*/ 16 w 268"/>
                  <a:gd name="T97" fmla="*/ 14 h 800"/>
                  <a:gd name="T98" fmla="*/ 16 w 268"/>
                  <a:gd name="T99" fmla="*/ 8 h 800"/>
                  <a:gd name="T100" fmla="*/ 20 w 268"/>
                  <a:gd name="T101" fmla="*/ 4 h 800"/>
                  <a:gd name="T102" fmla="*/ 28 w 268"/>
                  <a:gd name="T103" fmla="*/ 2 h 800"/>
                  <a:gd name="T104" fmla="*/ 34 w 268"/>
                  <a:gd name="T105" fmla="*/ 0 h 800"/>
                  <a:gd name="T106" fmla="*/ 40 w 268"/>
                  <a:gd name="T107" fmla="*/ 0 h 800"/>
                  <a:gd name="T108" fmla="*/ 40 w 268"/>
                  <a:gd name="T109" fmla="*/ 0 h 800"/>
                  <a:gd name="T110" fmla="*/ 44 w 268"/>
                  <a:gd name="T111" fmla="*/ 14 h 800"/>
                  <a:gd name="T112" fmla="*/ 48 w 268"/>
                  <a:gd name="T113" fmla="*/ 26 h 800"/>
                  <a:gd name="T114" fmla="*/ 59 w 268"/>
                  <a:gd name="T115" fmla="*/ 48 h 800"/>
                  <a:gd name="T116" fmla="*/ 65 w 268"/>
                  <a:gd name="T117" fmla="*/ 60 h 800"/>
                  <a:gd name="T118" fmla="*/ 67 w 268"/>
                  <a:gd name="T119" fmla="*/ 74 h 800"/>
                  <a:gd name="T120" fmla="*/ 69 w 268"/>
                  <a:gd name="T121" fmla="*/ 90 h 800"/>
                  <a:gd name="T122" fmla="*/ 67 w 268"/>
                  <a:gd name="T123" fmla="*/ 106 h 800"/>
                  <a:gd name="T124" fmla="*/ 63 w 268"/>
                  <a:gd name="T125" fmla="*/ 68 h 8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68" h="800">
                    <a:moveTo>
                      <a:pt x="114" y="68"/>
                    </a:moveTo>
                    <a:lnTo>
                      <a:pt x="114" y="68"/>
                    </a:lnTo>
                    <a:lnTo>
                      <a:pt x="118" y="128"/>
                    </a:lnTo>
                    <a:lnTo>
                      <a:pt x="126" y="190"/>
                    </a:lnTo>
                    <a:lnTo>
                      <a:pt x="136" y="252"/>
                    </a:lnTo>
                    <a:lnTo>
                      <a:pt x="150" y="314"/>
                    </a:lnTo>
                    <a:lnTo>
                      <a:pt x="164" y="376"/>
                    </a:lnTo>
                    <a:lnTo>
                      <a:pt x="180" y="436"/>
                    </a:lnTo>
                    <a:lnTo>
                      <a:pt x="212" y="554"/>
                    </a:lnTo>
                    <a:lnTo>
                      <a:pt x="226" y="598"/>
                    </a:lnTo>
                    <a:lnTo>
                      <a:pt x="242" y="642"/>
                    </a:lnTo>
                    <a:lnTo>
                      <a:pt x="258" y="686"/>
                    </a:lnTo>
                    <a:lnTo>
                      <a:pt x="262" y="708"/>
                    </a:lnTo>
                    <a:lnTo>
                      <a:pt x="266" y="730"/>
                    </a:lnTo>
                    <a:lnTo>
                      <a:pt x="268" y="756"/>
                    </a:lnTo>
                    <a:lnTo>
                      <a:pt x="264" y="776"/>
                    </a:lnTo>
                    <a:lnTo>
                      <a:pt x="262" y="784"/>
                    </a:lnTo>
                    <a:lnTo>
                      <a:pt x="258" y="792"/>
                    </a:lnTo>
                    <a:lnTo>
                      <a:pt x="254" y="796"/>
                    </a:lnTo>
                    <a:lnTo>
                      <a:pt x="250" y="798"/>
                    </a:lnTo>
                    <a:lnTo>
                      <a:pt x="244" y="800"/>
                    </a:lnTo>
                    <a:lnTo>
                      <a:pt x="238" y="798"/>
                    </a:lnTo>
                    <a:lnTo>
                      <a:pt x="232" y="796"/>
                    </a:lnTo>
                    <a:lnTo>
                      <a:pt x="224" y="792"/>
                    </a:lnTo>
                    <a:lnTo>
                      <a:pt x="210" y="776"/>
                    </a:lnTo>
                    <a:lnTo>
                      <a:pt x="192" y="750"/>
                    </a:lnTo>
                    <a:lnTo>
                      <a:pt x="178" y="726"/>
                    </a:lnTo>
                    <a:lnTo>
                      <a:pt x="166" y="702"/>
                    </a:lnTo>
                    <a:lnTo>
                      <a:pt x="144" y="650"/>
                    </a:lnTo>
                    <a:lnTo>
                      <a:pt x="124" y="594"/>
                    </a:lnTo>
                    <a:lnTo>
                      <a:pt x="106" y="536"/>
                    </a:lnTo>
                    <a:lnTo>
                      <a:pt x="90" y="478"/>
                    </a:lnTo>
                    <a:lnTo>
                      <a:pt x="74" y="422"/>
                    </a:lnTo>
                    <a:lnTo>
                      <a:pt x="44" y="312"/>
                    </a:lnTo>
                    <a:lnTo>
                      <a:pt x="22" y="230"/>
                    </a:lnTo>
                    <a:lnTo>
                      <a:pt x="10" y="178"/>
                    </a:lnTo>
                    <a:lnTo>
                      <a:pt x="6" y="152"/>
                    </a:lnTo>
                    <a:lnTo>
                      <a:pt x="2" y="126"/>
                    </a:lnTo>
                    <a:lnTo>
                      <a:pt x="0" y="100"/>
                    </a:lnTo>
                    <a:lnTo>
                      <a:pt x="0" y="76"/>
                    </a:lnTo>
                    <a:lnTo>
                      <a:pt x="4" y="54"/>
                    </a:lnTo>
                    <a:lnTo>
                      <a:pt x="10" y="36"/>
                    </a:lnTo>
                    <a:lnTo>
                      <a:pt x="14" y="28"/>
                    </a:lnTo>
                    <a:lnTo>
                      <a:pt x="18" y="20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0" y="4"/>
                    </a:lnTo>
                    <a:lnTo>
                      <a:pt x="48" y="2"/>
                    </a:lnTo>
                    <a:lnTo>
                      <a:pt x="58" y="0"/>
                    </a:lnTo>
                    <a:lnTo>
                      <a:pt x="70" y="0"/>
                    </a:lnTo>
                    <a:lnTo>
                      <a:pt x="78" y="14"/>
                    </a:lnTo>
                    <a:lnTo>
                      <a:pt x="88" y="26"/>
                    </a:lnTo>
                    <a:lnTo>
                      <a:pt x="108" y="48"/>
                    </a:lnTo>
                    <a:lnTo>
                      <a:pt x="116" y="60"/>
                    </a:lnTo>
                    <a:lnTo>
                      <a:pt x="120" y="74"/>
                    </a:lnTo>
                    <a:lnTo>
                      <a:pt x="124" y="90"/>
                    </a:lnTo>
                    <a:lnTo>
                      <a:pt x="122" y="106"/>
                    </a:lnTo>
                    <a:lnTo>
                      <a:pt x="114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54" name="Freeform 145"/>
              <p:cNvSpPr>
                <a:spLocks/>
              </p:cNvSpPr>
              <p:nvPr userDrawn="1"/>
            </p:nvSpPr>
            <p:spPr bwMode="auto">
              <a:xfrm>
                <a:off x="10077" y="1274"/>
                <a:ext cx="260" cy="800"/>
              </a:xfrm>
              <a:custGeom>
                <a:avLst/>
                <a:gdLst>
                  <a:gd name="T0" fmla="*/ 63 w 268"/>
                  <a:gd name="T1" fmla="*/ 68 h 800"/>
                  <a:gd name="T2" fmla="*/ 63 w 268"/>
                  <a:gd name="T3" fmla="*/ 68 h 800"/>
                  <a:gd name="T4" fmla="*/ 65 w 268"/>
                  <a:gd name="T5" fmla="*/ 128 h 800"/>
                  <a:gd name="T6" fmla="*/ 69 w 268"/>
                  <a:gd name="T7" fmla="*/ 190 h 800"/>
                  <a:gd name="T8" fmla="*/ 75 w 268"/>
                  <a:gd name="T9" fmla="*/ 252 h 800"/>
                  <a:gd name="T10" fmla="*/ 81 w 268"/>
                  <a:gd name="T11" fmla="*/ 314 h 800"/>
                  <a:gd name="T12" fmla="*/ 90 w 268"/>
                  <a:gd name="T13" fmla="*/ 376 h 800"/>
                  <a:gd name="T14" fmla="*/ 99 w 268"/>
                  <a:gd name="T15" fmla="*/ 436 h 800"/>
                  <a:gd name="T16" fmla="*/ 115 w 268"/>
                  <a:gd name="T17" fmla="*/ 554 h 800"/>
                  <a:gd name="T18" fmla="*/ 115 w 268"/>
                  <a:gd name="T19" fmla="*/ 554 h 800"/>
                  <a:gd name="T20" fmla="*/ 123 w 268"/>
                  <a:gd name="T21" fmla="*/ 598 h 800"/>
                  <a:gd name="T22" fmla="*/ 133 w 268"/>
                  <a:gd name="T23" fmla="*/ 642 h 800"/>
                  <a:gd name="T24" fmla="*/ 141 w 268"/>
                  <a:gd name="T25" fmla="*/ 686 h 800"/>
                  <a:gd name="T26" fmla="*/ 142 w 268"/>
                  <a:gd name="T27" fmla="*/ 708 h 800"/>
                  <a:gd name="T28" fmla="*/ 145 w 268"/>
                  <a:gd name="T29" fmla="*/ 730 h 800"/>
                  <a:gd name="T30" fmla="*/ 145 w 268"/>
                  <a:gd name="T31" fmla="*/ 730 h 800"/>
                  <a:gd name="T32" fmla="*/ 146 w 268"/>
                  <a:gd name="T33" fmla="*/ 756 h 800"/>
                  <a:gd name="T34" fmla="*/ 144 w 268"/>
                  <a:gd name="T35" fmla="*/ 776 h 800"/>
                  <a:gd name="T36" fmla="*/ 142 w 268"/>
                  <a:gd name="T37" fmla="*/ 784 h 800"/>
                  <a:gd name="T38" fmla="*/ 141 w 268"/>
                  <a:gd name="T39" fmla="*/ 792 h 800"/>
                  <a:gd name="T40" fmla="*/ 138 w 268"/>
                  <a:gd name="T41" fmla="*/ 796 h 800"/>
                  <a:gd name="T42" fmla="*/ 137 w 268"/>
                  <a:gd name="T43" fmla="*/ 798 h 800"/>
                  <a:gd name="T44" fmla="*/ 134 w 268"/>
                  <a:gd name="T45" fmla="*/ 800 h 800"/>
                  <a:gd name="T46" fmla="*/ 130 w 268"/>
                  <a:gd name="T47" fmla="*/ 798 h 800"/>
                  <a:gd name="T48" fmla="*/ 126 w 268"/>
                  <a:gd name="T49" fmla="*/ 796 h 800"/>
                  <a:gd name="T50" fmla="*/ 122 w 268"/>
                  <a:gd name="T51" fmla="*/ 792 h 800"/>
                  <a:gd name="T52" fmla="*/ 114 w 268"/>
                  <a:gd name="T53" fmla="*/ 776 h 800"/>
                  <a:gd name="T54" fmla="*/ 105 w 268"/>
                  <a:gd name="T55" fmla="*/ 750 h 800"/>
                  <a:gd name="T56" fmla="*/ 105 w 268"/>
                  <a:gd name="T57" fmla="*/ 750 h 800"/>
                  <a:gd name="T58" fmla="*/ 98 w 268"/>
                  <a:gd name="T59" fmla="*/ 726 h 800"/>
                  <a:gd name="T60" fmla="*/ 90 w 268"/>
                  <a:gd name="T61" fmla="*/ 702 h 800"/>
                  <a:gd name="T62" fmla="*/ 79 w 268"/>
                  <a:gd name="T63" fmla="*/ 650 h 800"/>
                  <a:gd name="T64" fmla="*/ 69 w 268"/>
                  <a:gd name="T65" fmla="*/ 594 h 800"/>
                  <a:gd name="T66" fmla="*/ 58 w 268"/>
                  <a:gd name="T67" fmla="*/ 536 h 800"/>
                  <a:gd name="T68" fmla="*/ 48 w 268"/>
                  <a:gd name="T69" fmla="*/ 478 h 800"/>
                  <a:gd name="T70" fmla="*/ 42 w 268"/>
                  <a:gd name="T71" fmla="*/ 422 h 800"/>
                  <a:gd name="T72" fmla="*/ 24 w 268"/>
                  <a:gd name="T73" fmla="*/ 312 h 800"/>
                  <a:gd name="T74" fmla="*/ 24 w 268"/>
                  <a:gd name="T75" fmla="*/ 312 h 800"/>
                  <a:gd name="T76" fmla="*/ 16 w 268"/>
                  <a:gd name="T77" fmla="*/ 230 h 800"/>
                  <a:gd name="T78" fmla="*/ 10 w 268"/>
                  <a:gd name="T79" fmla="*/ 178 h 800"/>
                  <a:gd name="T80" fmla="*/ 6 w 268"/>
                  <a:gd name="T81" fmla="*/ 152 h 800"/>
                  <a:gd name="T82" fmla="*/ 2 w 268"/>
                  <a:gd name="T83" fmla="*/ 126 h 800"/>
                  <a:gd name="T84" fmla="*/ 0 w 268"/>
                  <a:gd name="T85" fmla="*/ 100 h 800"/>
                  <a:gd name="T86" fmla="*/ 0 w 268"/>
                  <a:gd name="T87" fmla="*/ 76 h 800"/>
                  <a:gd name="T88" fmla="*/ 4 w 268"/>
                  <a:gd name="T89" fmla="*/ 54 h 800"/>
                  <a:gd name="T90" fmla="*/ 10 w 268"/>
                  <a:gd name="T91" fmla="*/ 36 h 800"/>
                  <a:gd name="T92" fmla="*/ 14 w 268"/>
                  <a:gd name="T93" fmla="*/ 28 h 800"/>
                  <a:gd name="T94" fmla="*/ 16 w 268"/>
                  <a:gd name="T95" fmla="*/ 20 h 800"/>
                  <a:gd name="T96" fmla="*/ 16 w 268"/>
                  <a:gd name="T97" fmla="*/ 14 h 800"/>
                  <a:gd name="T98" fmla="*/ 16 w 268"/>
                  <a:gd name="T99" fmla="*/ 8 h 800"/>
                  <a:gd name="T100" fmla="*/ 20 w 268"/>
                  <a:gd name="T101" fmla="*/ 4 h 800"/>
                  <a:gd name="T102" fmla="*/ 28 w 268"/>
                  <a:gd name="T103" fmla="*/ 2 h 800"/>
                  <a:gd name="T104" fmla="*/ 34 w 268"/>
                  <a:gd name="T105" fmla="*/ 0 h 800"/>
                  <a:gd name="T106" fmla="*/ 40 w 268"/>
                  <a:gd name="T107" fmla="*/ 0 h 800"/>
                  <a:gd name="T108" fmla="*/ 40 w 268"/>
                  <a:gd name="T109" fmla="*/ 0 h 800"/>
                  <a:gd name="T110" fmla="*/ 44 w 268"/>
                  <a:gd name="T111" fmla="*/ 14 h 800"/>
                  <a:gd name="T112" fmla="*/ 48 w 268"/>
                  <a:gd name="T113" fmla="*/ 26 h 800"/>
                  <a:gd name="T114" fmla="*/ 59 w 268"/>
                  <a:gd name="T115" fmla="*/ 48 h 800"/>
                  <a:gd name="T116" fmla="*/ 65 w 268"/>
                  <a:gd name="T117" fmla="*/ 60 h 800"/>
                  <a:gd name="T118" fmla="*/ 67 w 268"/>
                  <a:gd name="T119" fmla="*/ 74 h 800"/>
                  <a:gd name="T120" fmla="*/ 69 w 268"/>
                  <a:gd name="T121" fmla="*/ 90 h 800"/>
                  <a:gd name="T122" fmla="*/ 67 w 268"/>
                  <a:gd name="T123" fmla="*/ 106 h 8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68" h="800">
                    <a:moveTo>
                      <a:pt x="114" y="68"/>
                    </a:moveTo>
                    <a:lnTo>
                      <a:pt x="114" y="68"/>
                    </a:lnTo>
                    <a:lnTo>
                      <a:pt x="118" y="128"/>
                    </a:lnTo>
                    <a:lnTo>
                      <a:pt x="126" y="190"/>
                    </a:lnTo>
                    <a:lnTo>
                      <a:pt x="136" y="252"/>
                    </a:lnTo>
                    <a:lnTo>
                      <a:pt x="150" y="314"/>
                    </a:lnTo>
                    <a:lnTo>
                      <a:pt x="164" y="376"/>
                    </a:lnTo>
                    <a:lnTo>
                      <a:pt x="180" y="436"/>
                    </a:lnTo>
                    <a:lnTo>
                      <a:pt x="212" y="554"/>
                    </a:lnTo>
                    <a:lnTo>
                      <a:pt x="226" y="598"/>
                    </a:lnTo>
                    <a:lnTo>
                      <a:pt x="242" y="642"/>
                    </a:lnTo>
                    <a:lnTo>
                      <a:pt x="258" y="686"/>
                    </a:lnTo>
                    <a:lnTo>
                      <a:pt x="262" y="708"/>
                    </a:lnTo>
                    <a:lnTo>
                      <a:pt x="266" y="730"/>
                    </a:lnTo>
                    <a:lnTo>
                      <a:pt x="268" y="756"/>
                    </a:lnTo>
                    <a:lnTo>
                      <a:pt x="264" y="776"/>
                    </a:lnTo>
                    <a:lnTo>
                      <a:pt x="262" y="784"/>
                    </a:lnTo>
                    <a:lnTo>
                      <a:pt x="258" y="792"/>
                    </a:lnTo>
                    <a:lnTo>
                      <a:pt x="254" y="796"/>
                    </a:lnTo>
                    <a:lnTo>
                      <a:pt x="250" y="798"/>
                    </a:lnTo>
                    <a:lnTo>
                      <a:pt x="244" y="800"/>
                    </a:lnTo>
                    <a:lnTo>
                      <a:pt x="238" y="798"/>
                    </a:lnTo>
                    <a:lnTo>
                      <a:pt x="232" y="796"/>
                    </a:lnTo>
                    <a:lnTo>
                      <a:pt x="224" y="792"/>
                    </a:lnTo>
                    <a:lnTo>
                      <a:pt x="210" y="776"/>
                    </a:lnTo>
                    <a:lnTo>
                      <a:pt x="192" y="750"/>
                    </a:lnTo>
                    <a:lnTo>
                      <a:pt x="178" y="726"/>
                    </a:lnTo>
                    <a:lnTo>
                      <a:pt x="166" y="702"/>
                    </a:lnTo>
                    <a:lnTo>
                      <a:pt x="144" y="650"/>
                    </a:lnTo>
                    <a:lnTo>
                      <a:pt x="124" y="594"/>
                    </a:lnTo>
                    <a:lnTo>
                      <a:pt x="106" y="536"/>
                    </a:lnTo>
                    <a:lnTo>
                      <a:pt x="90" y="478"/>
                    </a:lnTo>
                    <a:lnTo>
                      <a:pt x="74" y="422"/>
                    </a:lnTo>
                    <a:lnTo>
                      <a:pt x="44" y="312"/>
                    </a:lnTo>
                    <a:lnTo>
                      <a:pt x="22" y="230"/>
                    </a:lnTo>
                    <a:lnTo>
                      <a:pt x="10" y="178"/>
                    </a:lnTo>
                    <a:lnTo>
                      <a:pt x="6" y="152"/>
                    </a:lnTo>
                    <a:lnTo>
                      <a:pt x="2" y="126"/>
                    </a:lnTo>
                    <a:lnTo>
                      <a:pt x="0" y="100"/>
                    </a:lnTo>
                    <a:lnTo>
                      <a:pt x="0" y="76"/>
                    </a:lnTo>
                    <a:lnTo>
                      <a:pt x="4" y="54"/>
                    </a:lnTo>
                    <a:lnTo>
                      <a:pt x="10" y="36"/>
                    </a:lnTo>
                    <a:lnTo>
                      <a:pt x="14" y="28"/>
                    </a:lnTo>
                    <a:lnTo>
                      <a:pt x="18" y="20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0" y="4"/>
                    </a:lnTo>
                    <a:lnTo>
                      <a:pt x="48" y="2"/>
                    </a:lnTo>
                    <a:lnTo>
                      <a:pt x="58" y="0"/>
                    </a:lnTo>
                    <a:lnTo>
                      <a:pt x="70" y="0"/>
                    </a:lnTo>
                    <a:lnTo>
                      <a:pt x="78" y="14"/>
                    </a:lnTo>
                    <a:lnTo>
                      <a:pt x="88" y="26"/>
                    </a:lnTo>
                    <a:lnTo>
                      <a:pt x="108" y="48"/>
                    </a:lnTo>
                    <a:lnTo>
                      <a:pt x="116" y="60"/>
                    </a:lnTo>
                    <a:lnTo>
                      <a:pt x="120" y="74"/>
                    </a:lnTo>
                    <a:lnTo>
                      <a:pt x="124" y="90"/>
                    </a:lnTo>
                    <a:lnTo>
                      <a:pt x="122" y="10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55" name="Freeform 146"/>
              <p:cNvSpPr>
                <a:spLocks/>
              </p:cNvSpPr>
              <p:nvPr userDrawn="1"/>
            </p:nvSpPr>
            <p:spPr bwMode="auto">
              <a:xfrm>
                <a:off x="9737" y="1414"/>
                <a:ext cx="260" cy="700"/>
              </a:xfrm>
              <a:custGeom>
                <a:avLst/>
                <a:gdLst>
                  <a:gd name="T0" fmla="*/ 100 w 262"/>
                  <a:gd name="T1" fmla="*/ 36 h 700"/>
                  <a:gd name="T2" fmla="*/ 100 w 262"/>
                  <a:gd name="T3" fmla="*/ 36 h 700"/>
                  <a:gd name="T4" fmla="*/ 104 w 262"/>
                  <a:gd name="T5" fmla="*/ 84 h 700"/>
                  <a:gd name="T6" fmla="*/ 106 w 262"/>
                  <a:gd name="T7" fmla="*/ 132 h 700"/>
                  <a:gd name="T8" fmla="*/ 112 w 262"/>
                  <a:gd name="T9" fmla="*/ 178 h 700"/>
                  <a:gd name="T10" fmla="*/ 118 w 262"/>
                  <a:gd name="T11" fmla="*/ 224 h 700"/>
                  <a:gd name="T12" fmla="*/ 126 w 262"/>
                  <a:gd name="T13" fmla="*/ 268 h 700"/>
                  <a:gd name="T14" fmla="*/ 138 w 262"/>
                  <a:gd name="T15" fmla="*/ 314 h 700"/>
                  <a:gd name="T16" fmla="*/ 150 w 262"/>
                  <a:gd name="T17" fmla="*/ 360 h 700"/>
                  <a:gd name="T18" fmla="*/ 164 w 262"/>
                  <a:gd name="T19" fmla="*/ 406 h 700"/>
                  <a:gd name="T20" fmla="*/ 164 w 262"/>
                  <a:gd name="T21" fmla="*/ 406 h 700"/>
                  <a:gd name="T22" fmla="*/ 184 w 262"/>
                  <a:gd name="T23" fmla="*/ 478 h 700"/>
                  <a:gd name="T24" fmla="*/ 190 w 262"/>
                  <a:gd name="T25" fmla="*/ 514 h 700"/>
                  <a:gd name="T26" fmla="*/ 198 w 262"/>
                  <a:gd name="T27" fmla="*/ 550 h 700"/>
                  <a:gd name="T28" fmla="*/ 208 w 262"/>
                  <a:gd name="T29" fmla="*/ 586 h 700"/>
                  <a:gd name="T30" fmla="*/ 216 w 262"/>
                  <a:gd name="T31" fmla="*/ 624 h 700"/>
                  <a:gd name="T32" fmla="*/ 222 w 262"/>
                  <a:gd name="T33" fmla="*/ 660 h 700"/>
                  <a:gd name="T34" fmla="*/ 222 w 262"/>
                  <a:gd name="T35" fmla="*/ 680 h 700"/>
                  <a:gd name="T36" fmla="*/ 222 w 262"/>
                  <a:gd name="T37" fmla="*/ 698 h 700"/>
                  <a:gd name="T38" fmla="*/ 222 w 262"/>
                  <a:gd name="T39" fmla="*/ 698 h 700"/>
                  <a:gd name="T40" fmla="*/ 208 w 262"/>
                  <a:gd name="T41" fmla="*/ 700 h 700"/>
                  <a:gd name="T42" fmla="*/ 194 w 262"/>
                  <a:gd name="T43" fmla="*/ 700 h 700"/>
                  <a:gd name="T44" fmla="*/ 187 w 262"/>
                  <a:gd name="T45" fmla="*/ 694 h 700"/>
                  <a:gd name="T46" fmla="*/ 180 w 262"/>
                  <a:gd name="T47" fmla="*/ 686 h 700"/>
                  <a:gd name="T48" fmla="*/ 170 w 262"/>
                  <a:gd name="T49" fmla="*/ 674 h 700"/>
                  <a:gd name="T50" fmla="*/ 156 w 262"/>
                  <a:gd name="T51" fmla="*/ 660 h 700"/>
                  <a:gd name="T52" fmla="*/ 144 w 262"/>
                  <a:gd name="T53" fmla="*/ 644 h 700"/>
                  <a:gd name="T54" fmla="*/ 130 w 262"/>
                  <a:gd name="T55" fmla="*/ 624 h 700"/>
                  <a:gd name="T56" fmla="*/ 118 w 262"/>
                  <a:gd name="T57" fmla="*/ 602 h 700"/>
                  <a:gd name="T58" fmla="*/ 106 w 262"/>
                  <a:gd name="T59" fmla="*/ 580 h 700"/>
                  <a:gd name="T60" fmla="*/ 82 w 262"/>
                  <a:gd name="T61" fmla="*/ 528 h 700"/>
                  <a:gd name="T62" fmla="*/ 65 w 262"/>
                  <a:gd name="T63" fmla="*/ 472 h 700"/>
                  <a:gd name="T64" fmla="*/ 62 w 262"/>
                  <a:gd name="T65" fmla="*/ 412 h 700"/>
                  <a:gd name="T66" fmla="*/ 46 w 262"/>
                  <a:gd name="T67" fmla="*/ 350 h 700"/>
                  <a:gd name="T68" fmla="*/ 32 w 262"/>
                  <a:gd name="T69" fmla="*/ 288 h 700"/>
                  <a:gd name="T70" fmla="*/ 20 w 262"/>
                  <a:gd name="T71" fmla="*/ 226 h 700"/>
                  <a:gd name="T72" fmla="*/ 10 w 262"/>
                  <a:gd name="T73" fmla="*/ 170 h 700"/>
                  <a:gd name="T74" fmla="*/ 4 w 262"/>
                  <a:gd name="T75" fmla="*/ 118 h 700"/>
                  <a:gd name="T76" fmla="*/ 0 w 262"/>
                  <a:gd name="T77" fmla="*/ 72 h 700"/>
                  <a:gd name="T78" fmla="*/ 0 w 262"/>
                  <a:gd name="T79" fmla="*/ 36 h 700"/>
                  <a:gd name="T80" fmla="*/ 4 w 262"/>
                  <a:gd name="T81" fmla="*/ 10 h 700"/>
                  <a:gd name="T82" fmla="*/ 4 w 262"/>
                  <a:gd name="T83" fmla="*/ 10 h 700"/>
                  <a:gd name="T84" fmla="*/ 12 w 262"/>
                  <a:gd name="T85" fmla="*/ 6 h 700"/>
                  <a:gd name="T86" fmla="*/ 22 w 262"/>
                  <a:gd name="T87" fmla="*/ 2 h 700"/>
                  <a:gd name="T88" fmla="*/ 40 w 262"/>
                  <a:gd name="T89" fmla="*/ 0 h 700"/>
                  <a:gd name="T90" fmla="*/ 58 w 262"/>
                  <a:gd name="T91" fmla="*/ 2 h 700"/>
                  <a:gd name="T92" fmla="*/ 65 w 262"/>
                  <a:gd name="T93" fmla="*/ 8 h 700"/>
                  <a:gd name="T94" fmla="*/ 72 w 262"/>
                  <a:gd name="T95" fmla="*/ 16 h 700"/>
                  <a:gd name="T96" fmla="*/ 86 w 262"/>
                  <a:gd name="T97" fmla="*/ 28 h 700"/>
                  <a:gd name="T98" fmla="*/ 100 w 262"/>
                  <a:gd name="T99" fmla="*/ 42 h 700"/>
                  <a:gd name="T100" fmla="*/ 110 w 262"/>
                  <a:gd name="T101" fmla="*/ 58 h 700"/>
                  <a:gd name="T102" fmla="*/ 100 w 262"/>
                  <a:gd name="T103" fmla="*/ 36 h 7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62" h="700">
                    <a:moveTo>
                      <a:pt x="120" y="36"/>
                    </a:moveTo>
                    <a:lnTo>
                      <a:pt x="120" y="36"/>
                    </a:lnTo>
                    <a:lnTo>
                      <a:pt x="124" y="84"/>
                    </a:lnTo>
                    <a:lnTo>
                      <a:pt x="126" y="132"/>
                    </a:lnTo>
                    <a:lnTo>
                      <a:pt x="132" y="178"/>
                    </a:lnTo>
                    <a:lnTo>
                      <a:pt x="138" y="224"/>
                    </a:lnTo>
                    <a:lnTo>
                      <a:pt x="146" y="268"/>
                    </a:lnTo>
                    <a:lnTo>
                      <a:pt x="158" y="314"/>
                    </a:lnTo>
                    <a:lnTo>
                      <a:pt x="170" y="360"/>
                    </a:lnTo>
                    <a:lnTo>
                      <a:pt x="184" y="406"/>
                    </a:lnTo>
                    <a:lnTo>
                      <a:pt x="212" y="478"/>
                    </a:lnTo>
                    <a:lnTo>
                      <a:pt x="224" y="514"/>
                    </a:lnTo>
                    <a:lnTo>
                      <a:pt x="238" y="550"/>
                    </a:lnTo>
                    <a:lnTo>
                      <a:pt x="248" y="586"/>
                    </a:lnTo>
                    <a:lnTo>
                      <a:pt x="256" y="624"/>
                    </a:lnTo>
                    <a:lnTo>
                      <a:pt x="262" y="660"/>
                    </a:lnTo>
                    <a:lnTo>
                      <a:pt x="262" y="680"/>
                    </a:lnTo>
                    <a:lnTo>
                      <a:pt x="262" y="698"/>
                    </a:lnTo>
                    <a:lnTo>
                      <a:pt x="248" y="700"/>
                    </a:lnTo>
                    <a:lnTo>
                      <a:pt x="232" y="700"/>
                    </a:lnTo>
                    <a:lnTo>
                      <a:pt x="218" y="694"/>
                    </a:lnTo>
                    <a:lnTo>
                      <a:pt x="204" y="686"/>
                    </a:lnTo>
                    <a:lnTo>
                      <a:pt x="190" y="674"/>
                    </a:lnTo>
                    <a:lnTo>
                      <a:pt x="176" y="660"/>
                    </a:lnTo>
                    <a:lnTo>
                      <a:pt x="164" y="644"/>
                    </a:lnTo>
                    <a:lnTo>
                      <a:pt x="150" y="624"/>
                    </a:lnTo>
                    <a:lnTo>
                      <a:pt x="138" y="602"/>
                    </a:lnTo>
                    <a:lnTo>
                      <a:pt x="126" y="580"/>
                    </a:lnTo>
                    <a:lnTo>
                      <a:pt x="102" y="528"/>
                    </a:lnTo>
                    <a:lnTo>
                      <a:pt x="82" y="472"/>
                    </a:lnTo>
                    <a:lnTo>
                      <a:pt x="62" y="412"/>
                    </a:lnTo>
                    <a:lnTo>
                      <a:pt x="46" y="350"/>
                    </a:lnTo>
                    <a:lnTo>
                      <a:pt x="32" y="288"/>
                    </a:lnTo>
                    <a:lnTo>
                      <a:pt x="20" y="226"/>
                    </a:lnTo>
                    <a:lnTo>
                      <a:pt x="10" y="170"/>
                    </a:lnTo>
                    <a:lnTo>
                      <a:pt x="4" y="118"/>
                    </a:lnTo>
                    <a:lnTo>
                      <a:pt x="0" y="72"/>
                    </a:lnTo>
                    <a:lnTo>
                      <a:pt x="0" y="36"/>
                    </a:lnTo>
                    <a:lnTo>
                      <a:pt x="4" y="10"/>
                    </a:lnTo>
                    <a:lnTo>
                      <a:pt x="12" y="6"/>
                    </a:lnTo>
                    <a:lnTo>
                      <a:pt x="22" y="2"/>
                    </a:lnTo>
                    <a:lnTo>
                      <a:pt x="40" y="0"/>
                    </a:lnTo>
                    <a:lnTo>
                      <a:pt x="58" y="2"/>
                    </a:lnTo>
                    <a:lnTo>
                      <a:pt x="76" y="8"/>
                    </a:lnTo>
                    <a:lnTo>
                      <a:pt x="92" y="16"/>
                    </a:lnTo>
                    <a:lnTo>
                      <a:pt x="106" y="28"/>
                    </a:lnTo>
                    <a:lnTo>
                      <a:pt x="120" y="42"/>
                    </a:lnTo>
                    <a:lnTo>
                      <a:pt x="130" y="58"/>
                    </a:lnTo>
                    <a:lnTo>
                      <a:pt x="120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56" name="Freeform 147"/>
              <p:cNvSpPr>
                <a:spLocks/>
              </p:cNvSpPr>
              <p:nvPr userDrawn="1"/>
            </p:nvSpPr>
            <p:spPr bwMode="auto">
              <a:xfrm>
                <a:off x="9737" y="1414"/>
                <a:ext cx="260" cy="700"/>
              </a:xfrm>
              <a:custGeom>
                <a:avLst/>
                <a:gdLst>
                  <a:gd name="T0" fmla="*/ 100 w 262"/>
                  <a:gd name="T1" fmla="*/ 36 h 700"/>
                  <a:gd name="T2" fmla="*/ 100 w 262"/>
                  <a:gd name="T3" fmla="*/ 36 h 700"/>
                  <a:gd name="T4" fmla="*/ 104 w 262"/>
                  <a:gd name="T5" fmla="*/ 84 h 700"/>
                  <a:gd name="T6" fmla="*/ 106 w 262"/>
                  <a:gd name="T7" fmla="*/ 132 h 700"/>
                  <a:gd name="T8" fmla="*/ 112 w 262"/>
                  <a:gd name="T9" fmla="*/ 178 h 700"/>
                  <a:gd name="T10" fmla="*/ 118 w 262"/>
                  <a:gd name="T11" fmla="*/ 224 h 700"/>
                  <a:gd name="T12" fmla="*/ 126 w 262"/>
                  <a:gd name="T13" fmla="*/ 268 h 700"/>
                  <a:gd name="T14" fmla="*/ 138 w 262"/>
                  <a:gd name="T15" fmla="*/ 314 h 700"/>
                  <a:gd name="T16" fmla="*/ 150 w 262"/>
                  <a:gd name="T17" fmla="*/ 360 h 700"/>
                  <a:gd name="T18" fmla="*/ 164 w 262"/>
                  <a:gd name="T19" fmla="*/ 406 h 700"/>
                  <a:gd name="T20" fmla="*/ 164 w 262"/>
                  <a:gd name="T21" fmla="*/ 406 h 700"/>
                  <a:gd name="T22" fmla="*/ 184 w 262"/>
                  <a:gd name="T23" fmla="*/ 478 h 700"/>
                  <a:gd name="T24" fmla="*/ 190 w 262"/>
                  <a:gd name="T25" fmla="*/ 514 h 700"/>
                  <a:gd name="T26" fmla="*/ 198 w 262"/>
                  <a:gd name="T27" fmla="*/ 550 h 700"/>
                  <a:gd name="T28" fmla="*/ 208 w 262"/>
                  <a:gd name="T29" fmla="*/ 586 h 700"/>
                  <a:gd name="T30" fmla="*/ 216 w 262"/>
                  <a:gd name="T31" fmla="*/ 624 h 700"/>
                  <a:gd name="T32" fmla="*/ 222 w 262"/>
                  <a:gd name="T33" fmla="*/ 660 h 700"/>
                  <a:gd name="T34" fmla="*/ 222 w 262"/>
                  <a:gd name="T35" fmla="*/ 680 h 700"/>
                  <a:gd name="T36" fmla="*/ 222 w 262"/>
                  <a:gd name="T37" fmla="*/ 698 h 700"/>
                  <a:gd name="T38" fmla="*/ 222 w 262"/>
                  <a:gd name="T39" fmla="*/ 698 h 700"/>
                  <a:gd name="T40" fmla="*/ 208 w 262"/>
                  <a:gd name="T41" fmla="*/ 700 h 700"/>
                  <a:gd name="T42" fmla="*/ 194 w 262"/>
                  <a:gd name="T43" fmla="*/ 700 h 700"/>
                  <a:gd name="T44" fmla="*/ 187 w 262"/>
                  <a:gd name="T45" fmla="*/ 694 h 700"/>
                  <a:gd name="T46" fmla="*/ 180 w 262"/>
                  <a:gd name="T47" fmla="*/ 686 h 700"/>
                  <a:gd name="T48" fmla="*/ 170 w 262"/>
                  <a:gd name="T49" fmla="*/ 674 h 700"/>
                  <a:gd name="T50" fmla="*/ 156 w 262"/>
                  <a:gd name="T51" fmla="*/ 660 h 700"/>
                  <a:gd name="T52" fmla="*/ 144 w 262"/>
                  <a:gd name="T53" fmla="*/ 644 h 700"/>
                  <a:gd name="T54" fmla="*/ 130 w 262"/>
                  <a:gd name="T55" fmla="*/ 624 h 700"/>
                  <a:gd name="T56" fmla="*/ 118 w 262"/>
                  <a:gd name="T57" fmla="*/ 602 h 700"/>
                  <a:gd name="T58" fmla="*/ 106 w 262"/>
                  <a:gd name="T59" fmla="*/ 580 h 700"/>
                  <a:gd name="T60" fmla="*/ 82 w 262"/>
                  <a:gd name="T61" fmla="*/ 528 h 700"/>
                  <a:gd name="T62" fmla="*/ 65 w 262"/>
                  <a:gd name="T63" fmla="*/ 472 h 700"/>
                  <a:gd name="T64" fmla="*/ 62 w 262"/>
                  <a:gd name="T65" fmla="*/ 412 h 700"/>
                  <a:gd name="T66" fmla="*/ 46 w 262"/>
                  <a:gd name="T67" fmla="*/ 350 h 700"/>
                  <a:gd name="T68" fmla="*/ 32 w 262"/>
                  <a:gd name="T69" fmla="*/ 288 h 700"/>
                  <a:gd name="T70" fmla="*/ 20 w 262"/>
                  <a:gd name="T71" fmla="*/ 226 h 700"/>
                  <a:gd name="T72" fmla="*/ 10 w 262"/>
                  <a:gd name="T73" fmla="*/ 170 h 700"/>
                  <a:gd name="T74" fmla="*/ 4 w 262"/>
                  <a:gd name="T75" fmla="*/ 118 h 700"/>
                  <a:gd name="T76" fmla="*/ 0 w 262"/>
                  <a:gd name="T77" fmla="*/ 72 h 700"/>
                  <a:gd name="T78" fmla="*/ 0 w 262"/>
                  <a:gd name="T79" fmla="*/ 36 h 700"/>
                  <a:gd name="T80" fmla="*/ 4 w 262"/>
                  <a:gd name="T81" fmla="*/ 10 h 700"/>
                  <a:gd name="T82" fmla="*/ 4 w 262"/>
                  <a:gd name="T83" fmla="*/ 10 h 700"/>
                  <a:gd name="T84" fmla="*/ 12 w 262"/>
                  <a:gd name="T85" fmla="*/ 6 h 700"/>
                  <a:gd name="T86" fmla="*/ 22 w 262"/>
                  <a:gd name="T87" fmla="*/ 2 h 700"/>
                  <a:gd name="T88" fmla="*/ 40 w 262"/>
                  <a:gd name="T89" fmla="*/ 0 h 700"/>
                  <a:gd name="T90" fmla="*/ 58 w 262"/>
                  <a:gd name="T91" fmla="*/ 2 h 700"/>
                  <a:gd name="T92" fmla="*/ 65 w 262"/>
                  <a:gd name="T93" fmla="*/ 8 h 700"/>
                  <a:gd name="T94" fmla="*/ 72 w 262"/>
                  <a:gd name="T95" fmla="*/ 16 h 700"/>
                  <a:gd name="T96" fmla="*/ 86 w 262"/>
                  <a:gd name="T97" fmla="*/ 28 h 700"/>
                  <a:gd name="T98" fmla="*/ 100 w 262"/>
                  <a:gd name="T99" fmla="*/ 42 h 700"/>
                  <a:gd name="T100" fmla="*/ 110 w 262"/>
                  <a:gd name="T101" fmla="*/ 58 h 7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62" h="700">
                    <a:moveTo>
                      <a:pt x="120" y="36"/>
                    </a:moveTo>
                    <a:lnTo>
                      <a:pt x="120" y="36"/>
                    </a:lnTo>
                    <a:lnTo>
                      <a:pt x="124" y="84"/>
                    </a:lnTo>
                    <a:lnTo>
                      <a:pt x="126" y="132"/>
                    </a:lnTo>
                    <a:lnTo>
                      <a:pt x="132" y="178"/>
                    </a:lnTo>
                    <a:lnTo>
                      <a:pt x="138" y="224"/>
                    </a:lnTo>
                    <a:lnTo>
                      <a:pt x="146" y="268"/>
                    </a:lnTo>
                    <a:lnTo>
                      <a:pt x="158" y="314"/>
                    </a:lnTo>
                    <a:lnTo>
                      <a:pt x="170" y="360"/>
                    </a:lnTo>
                    <a:lnTo>
                      <a:pt x="184" y="406"/>
                    </a:lnTo>
                    <a:lnTo>
                      <a:pt x="212" y="478"/>
                    </a:lnTo>
                    <a:lnTo>
                      <a:pt x="224" y="514"/>
                    </a:lnTo>
                    <a:lnTo>
                      <a:pt x="238" y="550"/>
                    </a:lnTo>
                    <a:lnTo>
                      <a:pt x="248" y="586"/>
                    </a:lnTo>
                    <a:lnTo>
                      <a:pt x="256" y="624"/>
                    </a:lnTo>
                    <a:lnTo>
                      <a:pt x="262" y="660"/>
                    </a:lnTo>
                    <a:lnTo>
                      <a:pt x="262" y="680"/>
                    </a:lnTo>
                    <a:lnTo>
                      <a:pt x="262" y="698"/>
                    </a:lnTo>
                    <a:lnTo>
                      <a:pt x="248" y="700"/>
                    </a:lnTo>
                    <a:lnTo>
                      <a:pt x="232" y="700"/>
                    </a:lnTo>
                    <a:lnTo>
                      <a:pt x="218" y="694"/>
                    </a:lnTo>
                    <a:lnTo>
                      <a:pt x="204" y="686"/>
                    </a:lnTo>
                    <a:lnTo>
                      <a:pt x="190" y="674"/>
                    </a:lnTo>
                    <a:lnTo>
                      <a:pt x="176" y="660"/>
                    </a:lnTo>
                    <a:lnTo>
                      <a:pt x="164" y="644"/>
                    </a:lnTo>
                    <a:lnTo>
                      <a:pt x="150" y="624"/>
                    </a:lnTo>
                    <a:lnTo>
                      <a:pt x="138" y="602"/>
                    </a:lnTo>
                    <a:lnTo>
                      <a:pt x="126" y="580"/>
                    </a:lnTo>
                    <a:lnTo>
                      <a:pt x="102" y="528"/>
                    </a:lnTo>
                    <a:lnTo>
                      <a:pt x="82" y="472"/>
                    </a:lnTo>
                    <a:lnTo>
                      <a:pt x="62" y="412"/>
                    </a:lnTo>
                    <a:lnTo>
                      <a:pt x="46" y="350"/>
                    </a:lnTo>
                    <a:lnTo>
                      <a:pt x="32" y="288"/>
                    </a:lnTo>
                    <a:lnTo>
                      <a:pt x="20" y="226"/>
                    </a:lnTo>
                    <a:lnTo>
                      <a:pt x="10" y="170"/>
                    </a:lnTo>
                    <a:lnTo>
                      <a:pt x="4" y="118"/>
                    </a:lnTo>
                    <a:lnTo>
                      <a:pt x="0" y="72"/>
                    </a:lnTo>
                    <a:lnTo>
                      <a:pt x="0" y="36"/>
                    </a:lnTo>
                    <a:lnTo>
                      <a:pt x="4" y="10"/>
                    </a:lnTo>
                    <a:lnTo>
                      <a:pt x="12" y="6"/>
                    </a:lnTo>
                    <a:lnTo>
                      <a:pt x="22" y="2"/>
                    </a:lnTo>
                    <a:lnTo>
                      <a:pt x="40" y="0"/>
                    </a:lnTo>
                    <a:lnTo>
                      <a:pt x="58" y="2"/>
                    </a:lnTo>
                    <a:lnTo>
                      <a:pt x="76" y="8"/>
                    </a:lnTo>
                    <a:lnTo>
                      <a:pt x="92" y="16"/>
                    </a:lnTo>
                    <a:lnTo>
                      <a:pt x="106" y="28"/>
                    </a:lnTo>
                    <a:lnTo>
                      <a:pt x="120" y="42"/>
                    </a:lnTo>
                    <a:lnTo>
                      <a:pt x="130" y="5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57" name="Freeform 148"/>
              <p:cNvSpPr>
                <a:spLocks/>
              </p:cNvSpPr>
              <p:nvPr userDrawn="1"/>
            </p:nvSpPr>
            <p:spPr bwMode="auto">
              <a:xfrm>
                <a:off x="9337" y="-3007"/>
                <a:ext cx="280" cy="220"/>
              </a:xfrm>
              <a:custGeom>
                <a:avLst/>
                <a:gdLst>
                  <a:gd name="T0" fmla="*/ 22 w 274"/>
                  <a:gd name="T1" fmla="*/ 0 h 232"/>
                  <a:gd name="T2" fmla="*/ 22 w 274"/>
                  <a:gd name="T3" fmla="*/ 0 h 232"/>
                  <a:gd name="T4" fmla="*/ 52 w 274"/>
                  <a:gd name="T5" fmla="*/ 4 h 232"/>
                  <a:gd name="T6" fmla="*/ 66 w 274"/>
                  <a:gd name="T7" fmla="*/ 9 h 232"/>
                  <a:gd name="T8" fmla="*/ 134 w 274"/>
                  <a:gd name="T9" fmla="*/ 10 h 232"/>
                  <a:gd name="T10" fmla="*/ 208 w 274"/>
                  <a:gd name="T11" fmla="*/ 23 h 232"/>
                  <a:gd name="T12" fmla="*/ 251 w 274"/>
                  <a:gd name="T13" fmla="*/ 27 h 232"/>
                  <a:gd name="T14" fmla="*/ 289 w 274"/>
                  <a:gd name="T15" fmla="*/ 34 h 232"/>
                  <a:gd name="T16" fmla="*/ 328 w 274"/>
                  <a:gd name="T17" fmla="*/ 40 h 232"/>
                  <a:gd name="T18" fmla="*/ 357 w 274"/>
                  <a:gd name="T19" fmla="*/ 46 h 232"/>
                  <a:gd name="T20" fmla="*/ 386 w 274"/>
                  <a:gd name="T21" fmla="*/ 54 h 232"/>
                  <a:gd name="T22" fmla="*/ 407 w 274"/>
                  <a:gd name="T23" fmla="*/ 60 h 232"/>
                  <a:gd name="T24" fmla="*/ 419 w 274"/>
                  <a:gd name="T25" fmla="*/ 66 h 232"/>
                  <a:gd name="T26" fmla="*/ 422 w 274"/>
                  <a:gd name="T27" fmla="*/ 69 h 232"/>
                  <a:gd name="T28" fmla="*/ 422 w 274"/>
                  <a:gd name="T29" fmla="*/ 71 h 232"/>
                  <a:gd name="T30" fmla="*/ 419 w 274"/>
                  <a:gd name="T31" fmla="*/ 74 h 232"/>
                  <a:gd name="T32" fmla="*/ 416 w 274"/>
                  <a:gd name="T33" fmla="*/ 77 h 232"/>
                  <a:gd name="T34" fmla="*/ 407 w 274"/>
                  <a:gd name="T35" fmla="*/ 78 h 232"/>
                  <a:gd name="T36" fmla="*/ 395 w 274"/>
                  <a:gd name="T37" fmla="*/ 81 h 232"/>
                  <a:gd name="T38" fmla="*/ 395 w 274"/>
                  <a:gd name="T39" fmla="*/ 81 h 232"/>
                  <a:gd name="T40" fmla="*/ 386 w 274"/>
                  <a:gd name="T41" fmla="*/ 79 h 232"/>
                  <a:gd name="T42" fmla="*/ 370 w 274"/>
                  <a:gd name="T43" fmla="*/ 78 h 232"/>
                  <a:gd name="T44" fmla="*/ 322 w 274"/>
                  <a:gd name="T45" fmla="*/ 71 h 232"/>
                  <a:gd name="T46" fmla="*/ 256 w 274"/>
                  <a:gd name="T47" fmla="*/ 60 h 232"/>
                  <a:gd name="T48" fmla="*/ 186 w 274"/>
                  <a:gd name="T49" fmla="*/ 46 h 232"/>
                  <a:gd name="T50" fmla="*/ 116 w 274"/>
                  <a:gd name="T51" fmla="*/ 34 h 232"/>
                  <a:gd name="T52" fmla="*/ 56 w 274"/>
                  <a:gd name="T53" fmla="*/ 22 h 232"/>
                  <a:gd name="T54" fmla="*/ 22 w 274"/>
                  <a:gd name="T55" fmla="*/ 16 h 232"/>
                  <a:gd name="T56" fmla="*/ 10 w 274"/>
                  <a:gd name="T57" fmla="*/ 9 h 232"/>
                  <a:gd name="T58" fmla="*/ 2 w 274"/>
                  <a:gd name="T59" fmla="*/ 9 h 232"/>
                  <a:gd name="T60" fmla="*/ 0 w 274"/>
                  <a:gd name="T61" fmla="*/ 9 h 232"/>
                  <a:gd name="T62" fmla="*/ 0 w 274"/>
                  <a:gd name="T63" fmla="*/ 9 h 232"/>
                  <a:gd name="T64" fmla="*/ 16 w 274"/>
                  <a:gd name="T65" fmla="*/ 8 h 232"/>
                  <a:gd name="T66" fmla="*/ 50 w 274"/>
                  <a:gd name="T67" fmla="*/ 8 h 232"/>
                  <a:gd name="T68" fmla="*/ 22 w 274"/>
                  <a:gd name="T69" fmla="*/ 0 h 23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74" h="232">
                    <a:moveTo>
                      <a:pt x="22" y="0"/>
                    </a:moveTo>
                    <a:lnTo>
                      <a:pt x="22" y="0"/>
                    </a:lnTo>
                    <a:lnTo>
                      <a:pt x="32" y="4"/>
                    </a:lnTo>
                    <a:lnTo>
                      <a:pt x="46" y="10"/>
                    </a:lnTo>
                    <a:lnTo>
                      <a:pt x="88" y="32"/>
                    </a:lnTo>
                    <a:lnTo>
                      <a:pt x="136" y="62"/>
                    </a:lnTo>
                    <a:lnTo>
                      <a:pt x="162" y="78"/>
                    </a:lnTo>
                    <a:lnTo>
                      <a:pt x="188" y="98"/>
                    </a:lnTo>
                    <a:lnTo>
                      <a:pt x="212" y="116"/>
                    </a:lnTo>
                    <a:lnTo>
                      <a:pt x="232" y="136"/>
                    </a:lnTo>
                    <a:lnTo>
                      <a:pt x="250" y="154"/>
                    </a:lnTo>
                    <a:lnTo>
                      <a:pt x="264" y="172"/>
                    </a:lnTo>
                    <a:lnTo>
                      <a:pt x="272" y="190"/>
                    </a:lnTo>
                    <a:lnTo>
                      <a:pt x="274" y="198"/>
                    </a:lnTo>
                    <a:lnTo>
                      <a:pt x="274" y="206"/>
                    </a:lnTo>
                    <a:lnTo>
                      <a:pt x="272" y="212"/>
                    </a:lnTo>
                    <a:lnTo>
                      <a:pt x="270" y="220"/>
                    </a:lnTo>
                    <a:lnTo>
                      <a:pt x="264" y="226"/>
                    </a:lnTo>
                    <a:lnTo>
                      <a:pt x="256" y="232"/>
                    </a:lnTo>
                    <a:lnTo>
                      <a:pt x="250" y="230"/>
                    </a:lnTo>
                    <a:lnTo>
                      <a:pt x="240" y="226"/>
                    </a:lnTo>
                    <a:lnTo>
                      <a:pt x="208" y="206"/>
                    </a:lnTo>
                    <a:lnTo>
                      <a:pt x="166" y="174"/>
                    </a:lnTo>
                    <a:lnTo>
                      <a:pt x="120" y="136"/>
                    </a:lnTo>
                    <a:lnTo>
                      <a:pt x="76" y="96"/>
                    </a:lnTo>
                    <a:lnTo>
                      <a:pt x="36" y="60"/>
                    </a:lnTo>
                    <a:lnTo>
                      <a:pt x="22" y="44"/>
                    </a:lnTo>
                    <a:lnTo>
                      <a:pt x="10" y="30"/>
                    </a:lnTo>
                    <a:lnTo>
                      <a:pt x="2" y="18"/>
                    </a:lnTo>
                    <a:lnTo>
                      <a:pt x="0" y="10"/>
                    </a:lnTo>
                    <a:lnTo>
                      <a:pt x="16" y="8"/>
                    </a:lnTo>
                    <a:lnTo>
                      <a:pt x="30" y="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58" name="Freeform 149"/>
              <p:cNvSpPr>
                <a:spLocks/>
              </p:cNvSpPr>
              <p:nvPr userDrawn="1"/>
            </p:nvSpPr>
            <p:spPr bwMode="auto">
              <a:xfrm>
                <a:off x="9337" y="-3007"/>
                <a:ext cx="280" cy="220"/>
              </a:xfrm>
              <a:custGeom>
                <a:avLst/>
                <a:gdLst>
                  <a:gd name="T0" fmla="*/ 22 w 274"/>
                  <a:gd name="T1" fmla="*/ 0 h 232"/>
                  <a:gd name="T2" fmla="*/ 22 w 274"/>
                  <a:gd name="T3" fmla="*/ 0 h 232"/>
                  <a:gd name="T4" fmla="*/ 52 w 274"/>
                  <a:gd name="T5" fmla="*/ 4 h 232"/>
                  <a:gd name="T6" fmla="*/ 66 w 274"/>
                  <a:gd name="T7" fmla="*/ 9 h 232"/>
                  <a:gd name="T8" fmla="*/ 134 w 274"/>
                  <a:gd name="T9" fmla="*/ 10 h 232"/>
                  <a:gd name="T10" fmla="*/ 208 w 274"/>
                  <a:gd name="T11" fmla="*/ 23 h 232"/>
                  <a:gd name="T12" fmla="*/ 251 w 274"/>
                  <a:gd name="T13" fmla="*/ 27 h 232"/>
                  <a:gd name="T14" fmla="*/ 289 w 274"/>
                  <a:gd name="T15" fmla="*/ 34 h 232"/>
                  <a:gd name="T16" fmla="*/ 328 w 274"/>
                  <a:gd name="T17" fmla="*/ 40 h 232"/>
                  <a:gd name="T18" fmla="*/ 357 w 274"/>
                  <a:gd name="T19" fmla="*/ 46 h 232"/>
                  <a:gd name="T20" fmla="*/ 386 w 274"/>
                  <a:gd name="T21" fmla="*/ 54 h 232"/>
                  <a:gd name="T22" fmla="*/ 407 w 274"/>
                  <a:gd name="T23" fmla="*/ 60 h 232"/>
                  <a:gd name="T24" fmla="*/ 419 w 274"/>
                  <a:gd name="T25" fmla="*/ 66 h 232"/>
                  <a:gd name="T26" fmla="*/ 422 w 274"/>
                  <a:gd name="T27" fmla="*/ 69 h 232"/>
                  <a:gd name="T28" fmla="*/ 422 w 274"/>
                  <a:gd name="T29" fmla="*/ 71 h 232"/>
                  <a:gd name="T30" fmla="*/ 419 w 274"/>
                  <a:gd name="T31" fmla="*/ 74 h 232"/>
                  <a:gd name="T32" fmla="*/ 416 w 274"/>
                  <a:gd name="T33" fmla="*/ 77 h 232"/>
                  <a:gd name="T34" fmla="*/ 407 w 274"/>
                  <a:gd name="T35" fmla="*/ 78 h 232"/>
                  <a:gd name="T36" fmla="*/ 395 w 274"/>
                  <a:gd name="T37" fmla="*/ 81 h 232"/>
                  <a:gd name="T38" fmla="*/ 395 w 274"/>
                  <a:gd name="T39" fmla="*/ 81 h 232"/>
                  <a:gd name="T40" fmla="*/ 386 w 274"/>
                  <a:gd name="T41" fmla="*/ 79 h 232"/>
                  <a:gd name="T42" fmla="*/ 370 w 274"/>
                  <a:gd name="T43" fmla="*/ 78 h 232"/>
                  <a:gd name="T44" fmla="*/ 322 w 274"/>
                  <a:gd name="T45" fmla="*/ 71 h 232"/>
                  <a:gd name="T46" fmla="*/ 256 w 274"/>
                  <a:gd name="T47" fmla="*/ 60 h 232"/>
                  <a:gd name="T48" fmla="*/ 186 w 274"/>
                  <a:gd name="T49" fmla="*/ 46 h 232"/>
                  <a:gd name="T50" fmla="*/ 116 w 274"/>
                  <a:gd name="T51" fmla="*/ 34 h 232"/>
                  <a:gd name="T52" fmla="*/ 56 w 274"/>
                  <a:gd name="T53" fmla="*/ 22 h 232"/>
                  <a:gd name="T54" fmla="*/ 22 w 274"/>
                  <a:gd name="T55" fmla="*/ 16 h 232"/>
                  <a:gd name="T56" fmla="*/ 10 w 274"/>
                  <a:gd name="T57" fmla="*/ 9 h 232"/>
                  <a:gd name="T58" fmla="*/ 2 w 274"/>
                  <a:gd name="T59" fmla="*/ 9 h 232"/>
                  <a:gd name="T60" fmla="*/ 0 w 274"/>
                  <a:gd name="T61" fmla="*/ 9 h 232"/>
                  <a:gd name="T62" fmla="*/ 0 w 274"/>
                  <a:gd name="T63" fmla="*/ 9 h 232"/>
                  <a:gd name="T64" fmla="*/ 16 w 274"/>
                  <a:gd name="T65" fmla="*/ 8 h 232"/>
                  <a:gd name="T66" fmla="*/ 50 w 274"/>
                  <a:gd name="T67" fmla="*/ 8 h 2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74" h="232">
                    <a:moveTo>
                      <a:pt x="22" y="0"/>
                    </a:moveTo>
                    <a:lnTo>
                      <a:pt x="22" y="0"/>
                    </a:lnTo>
                    <a:lnTo>
                      <a:pt x="32" y="4"/>
                    </a:lnTo>
                    <a:lnTo>
                      <a:pt x="46" y="10"/>
                    </a:lnTo>
                    <a:lnTo>
                      <a:pt x="88" y="32"/>
                    </a:lnTo>
                    <a:lnTo>
                      <a:pt x="136" y="62"/>
                    </a:lnTo>
                    <a:lnTo>
                      <a:pt x="162" y="78"/>
                    </a:lnTo>
                    <a:lnTo>
                      <a:pt x="188" y="98"/>
                    </a:lnTo>
                    <a:lnTo>
                      <a:pt x="212" y="116"/>
                    </a:lnTo>
                    <a:lnTo>
                      <a:pt x="232" y="136"/>
                    </a:lnTo>
                    <a:lnTo>
                      <a:pt x="250" y="154"/>
                    </a:lnTo>
                    <a:lnTo>
                      <a:pt x="264" y="172"/>
                    </a:lnTo>
                    <a:lnTo>
                      <a:pt x="272" y="190"/>
                    </a:lnTo>
                    <a:lnTo>
                      <a:pt x="274" y="198"/>
                    </a:lnTo>
                    <a:lnTo>
                      <a:pt x="274" y="206"/>
                    </a:lnTo>
                    <a:lnTo>
                      <a:pt x="272" y="212"/>
                    </a:lnTo>
                    <a:lnTo>
                      <a:pt x="270" y="220"/>
                    </a:lnTo>
                    <a:lnTo>
                      <a:pt x="264" y="226"/>
                    </a:lnTo>
                    <a:lnTo>
                      <a:pt x="256" y="232"/>
                    </a:lnTo>
                    <a:lnTo>
                      <a:pt x="250" y="230"/>
                    </a:lnTo>
                    <a:lnTo>
                      <a:pt x="240" y="226"/>
                    </a:lnTo>
                    <a:lnTo>
                      <a:pt x="208" y="206"/>
                    </a:lnTo>
                    <a:lnTo>
                      <a:pt x="166" y="174"/>
                    </a:lnTo>
                    <a:lnTo>
                      <a:pt x="120" y="136"/>
                    </a:lnTo>
                    <a:lnTo>
                      <a:pt x="76" y="96"/>
                    </a:lnTo>
                    <a:lnTo>
                      <a:pt x="36" y="60"/>
                    </a:lnTo>
                    <a:lnTo>
                      <a:pt x="22" y="44"/>
                    </a:lnTo>
                    <a:lnTo>
                      <a:pt x="10" y="30"/>
                    </a:lnTo>
                    <a:lnTo>
                      <a:pt x="2" y="18"/>
                    </a:lnTo>
                    <a:lnTo>
                      <a:pt x="0" y="10"/>
                    </a:lnTo>
                    <a:lnTo>
                      <a:pt x="16" y="8"/>
                    </a:lnTo>
                    <a:lnTo>
                      <a:pt x="30" y="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59" name="Freeform 150"/>
              <p:cNvSpPr>
                <a:spLocks/>
              </p:cNvSpPr>
              <p:nvPr userDrawn="1"/>
            </p:nvSpPr>
            <p:spPr bwMode="auto">
              <a:xfrm>
                <a:off x="8676" y="-2667"/>
                <a:ext cx="280" cy="300"/>
              </a:xfrm>
              <a:custGeom>
                <a:avLst/>
                <a:gdLst>
                  <a:gd name="T0" fmla="*/ 31 w 266"/>
                  <a:gd name="T1" fmla="*/ 75 h 302"/>
                  <a:gd name="T2" fmla="*/ 31 w 266"/>
                  <a:gd name="T3" fmla="*/ 75 h 302"/>
                  <a:gd name="T4" fmla="*/ 52 w 266"/>
                  <a:gd name="T5" fmla="*/ 75 h 302"/>
                  <a:gd name="T6" fmla="*/ 89 w 266"/>
                  <a:gd name="T7" fmla="*/ 80 h 302"/>
                  <a:gd name="T8" fmla="*/ 162 w 266"/>
                  <a:gd name="T9" fmla="*/ 114 h 302"/>
                  <a:gd name="T10" fmla="*/ 339 w 266"/>
                  <a:gd name="T11" fmla="*/ 196 h 302"/>
                  <a:gd name="T12" fmla="*/ 437 w 266"/>
                  <a:gd name="T13" fmla="*/ 220 h 302"/>
                  <a:gd name="T14" fmla="*/ 483 w 266"/>
                  <a:gd name="T15" fmla="*/ 230 h 302"/>
                  <a:gd name="T16" fmla="*/ 523 w 266"/>
                  <a:gd name="T17" fmla="*/ 244 h 302"/>
                  <a:gd name="T18" fmla="*/ 564 w 266"/>
                  <a:gd name="T19" fmla="*/ 254 h 302"/>
                  <a:gd name="T20" fmla="*/ 601 w 266"/>
                  <a:gd name="T21" fmla="*/ 260 h 302"/>
                  <a:gd name="T22" fmla="*/ 625 w 266"/>
                  <a:gd name="T23" fmla="*/ 262 h 302"/>
                  <a:gd name="T24" fmla="*/ 638 w 266"/>
                  <a:gd name="T25" fmla="*/ 262 h 302"/>
                  <a:gd name="T26" fmla="*/ 658 w 266"/>
                  <a:gd name="T27" fmla="*/ 260 h 302"/>
                  <a:gd name="T28" fmla="*/ 672 w 266"/>
                  <a:gd name="T29" fmla="*/ 256 h 302"/>
                  <a:gd name="T30" fmla="*/ 672 w 266"/>
                  <a:gd name="T31" fmla="*/ 256 h 302"/>
                  <a:gd name="T32" fmla="*/ 697 w 266"/>
                  <a:gd name="T33" fmla="*/ 250 h 302"/>
                  <a:gd name="T34" fmla="*/ 713 w 266"/>
                  <a:gd name="T35" fmla="*/ 244 h 302"/>
                  <a:gd name="T36" fmla="*/ 728 w 266"/>
                  <a:gd name="T37" fmla="*/ 236 h 302"/>
                  <a:gd name="T38" fmla="*/ 736 w 266"/>
                  <a:gd name="T39" fmla="*/ 226 h 302"/>
                  <a:gd name="T40" fmla="*/ 741 w 266"/>
                  <a:gd name="T41" fmla="*/ 222 h 302"/>
                  <a:gd name="T42" fmla="*/ 741 w 266"/>
                  <a:gd name="T43" fmla="*/ 217 h 302"/>
                  <a:gd name="T44" fmla="*/ 736 w 266"/>
                  <a:gd name="T45" fmla="*/ 206 h 302"/>
                  <a:gd name="T46" fmla="*/ 725 w 266"/>
                  <a:gd name="T47" fmla="*/ 184 h 302"/>
                  <a:gd name="T48" fmla="*/ 691 w 266"/>
                  <a:gd name="T49" fmla="*/ 160 h 302"/>
                  <a:gd name="T50" fmla="*/ 647 w 266"/>
                  <a:gd name="T51" fmla="*/ 136 h 302"/>
                  <a:gd name="T52" fmla="*/ 601 w 266"/>
                  <a:gd name="T53" fmla="*/ 112 h 302"/>
                  <a:gd name="T54" fmla="*/ 562 w 266"/>
                  <a:gd name="T55" fmla="*/ 88 h 302"/>
                  <a:gd name="T56" fmla="*/ 501 w 266"/>
                  <a:gd name="T57" fmla="*/ 75 h 302"/>
                  <a:gd name="T58" fmla="*/ 444 w 266"/>
                  <a:gd name="T59" fmla="*/ 66 h 302"/>
                  <a:gd name="T60" fmla="*/ 393 w 266"/>
                  <a:gd name="T61" fmla="*/ 46 h 302"/>
                  <a:gd name="T62" fmla="*/ 339 w 266"/>
                  <a:gd name="T63" fmla="*/ 30 h 302"/>
                  <a:gd name="T64" fmla="*/ 289 w 266"/>
                  <a:gd name="T65" fmla="*/ 16 h 302"/>
                  <a:gd name="T66" fmla="*/ 252 w 266"/>
                  <a:gd name="T67" fmla="*/ 6 h 302"/>
                  <a:gd name="T68" fmla="*/ 212 w 266"/>
                  <a:gd name="T69" fmla="*/ 0 h 302"/>
                  <a:gd name="T70" fmla="*/ 212 w 266"/>
                  <a:gd name="T71" fmla="*/ 0 h 302"/>
                  <a:gd name="T72" fmla="*/ 115 w 266"/>
                  <a:gd name="T73" fmla="*/ 20 h 302"/>
                  <a:gd name="T74" fmla="*/ 71 w 266"/>
                  <a:gd name="T75" fmla="*/ 32 h 302"/>
                  <a:gd name="T76" fmla="*/ 35 w 266"/>
                  <a:gd name="T77" fmla="*/ 46 h 302"/>
                  <a:gd name="T78" fmla="*/ 6 w 266"/>
                  <a:gd name="T79" fmla="*/ 54 h 302"/>
                  <a:gd name="T80" fmla="*/ 2 w 266"/>
                  <a:gd name="T81" fmla="*/ 60 h 302"/>
                  <a:gd name="T82" fmla="*/ 0 w 266"/>
                  <a:gd name="T83" fmla="*/ 68 h 302"/>
                  <a:gd name="T84" fmla="*/ 0 w 266"/>
                  <a:gd name="T85" fmla="*/ 75 h 302"/>
                  <a:gd name="T86" fmla="*/ 4 w 266"/>
                  <a:gd name="T87" fmla="*/ 75 h 302"/>
                  <a:gd name="T88" fmla="*/ 8 w 266"/>
                  <a:gd name="T89" fmla="*/ 75 h 302"/>
                  <a:gd name="T90" fmla="*/ 43 w 266"/>
                  <a:gd name="T91" fmla="*/ 82 h 302"/>
                  <a:gd name="T92" fmla="*/ 71 w 266"/>
                  <a:gd name="T93" fmla="*/ 92 h 302"/>
                  <a:gd name="T94" fmla="*/ 31 w 266"/>
                  <a:gd name="T95" fmla="*/ 75 h 30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66" h="302">
                    <a:moveTo>
                      <a:pt x="10" y="82"/>
                    </a:moveTo>
                    <a:lnTo>
                      <a:pt x="10" y="82"/>
                    </a:lnTo>
                    <a:lnTo>
                      <a:pt x="20" y="90"/>
                    </a:lnTo>
                    <a:lnTo>
                      <a:pt x="32" y="100"/>
                    </a:lnTo>
                    <a:lnTo>
                      <a:pt x="58" y="134"/>
                    </a:lnTo>
                    <a:lnTo>
                      <a:pt x="122" y="216"/>
                    </a:lnTo>
                    <a:lnTo>
                      <a:pt x="156" y="254"/>
                    </a:lnTo>
                    <a:lnTo>
                      <a:pt x="172" y="270"/>
                    </a:lnTo>
                    <a:lnTo>
                      <a:pt x="188" y="284"/>
                    </a:lnTo>
                    <a:lnTo>
                      <a:pt x="202" y="294"/>
                    </a:lnTo>
                    <a:lnTo>
                      <a:pt x="216" y="300"/>
                    </a:lnTo>
                    <a:lnTo>
                      <a:pt x="224" y="302"/>
                    </a:lnTo>
                    <a:lnTo>
                      <a:pt x="230" y="302"/>
                    </a:lnTo>
                    <a:lnTo>
                      <a:pt x="236" y="300"/>
                    </a:lnTo>
                    <a:lnTo>
                      <a:pt x="242" y="296"/>
                    </a:lnTo>
                    <a:lnTo>
                      <a:pt x="250" y="290"/>
                    </a:lnTo>
                    <a:lnTo>
                      <a:pt x="256" y="284"/>
                    </a:lnTo>
                    <a:lnTo>
                      <a:pt x="260" y="276"/>
                    </a:lnTo>
                    <a:lnTo>
                      <a:pt x="264" y="266"/>
                    </a:lnTo>
                    <a:lnTo>
                      <a:pt x="266" y="258"/>
                    </a:lnTo>
                    <a:lnTo>
                      <a:pt x="266" y="248"/>
                    </a:lnTo>
                    <a:lnTo>
                      <a:pt x="264" y="226"/>
                    </a:lnTo>
                    <a:lnTo>
                      <a:pt x="258" y="204"/>
                    </a:lnTo>
                    <a:lnTo>
                      <a:pt x="246" y="180"/>
                    </a:lnTo>
                    <a:lnTo>
                      <a:pt x="232" y="156"/>
                    </a:lnTo>
                    <a:lnTo>
                      <a:pt x="216" y="132"/>
                    </a:lnTo>
                    <a:lnTo>
                      <a:pt x="200" y="108"/>
                    </a:lnTo>
                    <a:lnTo>
                      <a:pt x="180" y="86"/>
                    </a:lnTo>
                    <a:lnTo>
                      <a:pt x="160" y="66"/>
                    </a:lnTo>
                    <a:lnTo>
                      <a:pt x="140" y="46"/>
                    </a:lnTo>
                    <a:lnTo>
                      <a:pt x="122" y="30"/>
                    </a:lnTo>
                    <a:lnTo>
                      <a:pt x="104" y="16"/>
                    </a:lnTo>
                    <a:lnTo>
                      <a:pt x="90" y="6"/>
                    </a:lnTo>
                    <a:lnTo>
                      <a:pt x="76" y="0"/>
                    </a:lnTo>
                    <a:lnTo>
                      <a:pt x="42" y="20"/>
                    </a:lnTo>
                    <a:lnTo>
                      <a:pt x="26" y="32"/>
                    </a:lnTo>
                    <a:lnTo>
                      <a:pt x="12" y="46"/>
                    </a:lnTo>
                    <a:lnTo>
                      <a:pt x="6" y="54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4" y="86"/>
                    </a:lnTo>
                    <a:lnTo>
                      <a:pt x="8" y="94"/>
                    </a:lnTo>
                    <a:lnTo>
                      <a:pt x="16" y="102"/>
                    </a:lnTo>
                    <a:lnTo>
                      <a:pt x="26" y="112"/>
                    </a:lnTo>
                    <a:lnTo>
                      <a:pt x="10" y="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60" name="Freeform 151"/>
              <p:cNvSpPr>
                <a:spLocks/>
              </p:cNvSpPr>
              <p:nvPr userDrawn="1"/>
            </p:nvSpPr>
            <p:spPr bwMode="auto">
              <a:xfrm>
                <a:off x="8676" y="-2667"/>
                <a:ext cx="280" cy="300"/>
              </a:xfrm>
              <a:custGeom>
                <a:avLst/>
                <a:gdLst>
                  <a:gd name="T0" fmla="*/ 31 w 266"/>
                  <a:gd name="T1" fmla="*/ 75 h 302"/>
                  <a:gd name="T2" fmla="*/ 31 w 266"/>
                  <a:gd name="T3" fmla="*/ 75 h 302"/>
                  <a:gd name="T4" fmla="*/ 52 w 266"/>
                  <a:gd name="T5" fmla="*/ 75 h 302"/>
                  <a:gd name="T6" fmla="*/ 89 w 266"/>
                  <a:gd name="T7" fmla="*/ 80 h 302"/>
                  <a:gd name="T8" fmla="*/ 162 w 266"/>
                  <a:gd name="T9" fmla="*/ 114 h 302"/>
                  <a:gd name="T10" fmla="*/ 339 w 266"/>
                  <a:gd name="T11" fmla="*/ 196 h 302"/>
                  <a:gd name="T12" fmla="*/ 437 w 266"/>
                  <a:gd name="T13" fmla="*/ 220 h 302"/>
                  <a:gd name="T14" fmla="*/ 483 w 266"/>
                  <a:gd name="T15" fmla="*/ 230 h 302"/>
                  <a:gd name="T16" fmla="*/ 523 w 266"/>
                  <a:gd name="T17" fmla="*/ 244 h 302"/>
                  <a:gd name="T18" fmla="*/ 564 w 266"/>
                  <a:gd name="T19" fmla="*/ 254 h 302"/>
                  <a:gd name="T20" fmla="*/ 601 w 266"/>
                  <a:gd name="T21" fmla="*/ 260 h 302"/>
                  <a:gd name="T22" fmla="*/ 625 w 266"/>
                  <a:gd name="T23" fmla="*/ 262 h 302"/>
                  <a:gd name="T24" fmla="*/ 638 w 266"/>
                  <a:gd name="T25" fmla="*/ 262 h 302"/>
                  <a:gd name="T26" fmla="*/ 658 w 266"/>
                  <a:gd name="T27" fmla="*/ 260 h 302"/>
                  <a:gd name="T28" fmla="*/ 672 w 266"/>
                  <a:gd name="T29" fmla="*/ 256 h 302"/>
                  <a:gd name="T30" fmla="*/ 672 w 266"/>
                  <a:gd name="T31" fmla="*/ 256 h 302"/>
                  <a:gd name="T32" fmla="*/ 697 w 266"/>
                  <a:gd name="T33" fmla="*/ 250 h 302"/>
                  <a:gd name="T34" fmla="*/ 713 w 266"/>
                  <a:gd name="T35" fmla="*/ 244 h 302"/>
                  <a:gd name="T36" fmla="*/ 728 w 266"/>
                  <a:gd name="T37" fmla="*/ 236 h 302"/>
                  <a:gd name="T38" fmla="*/ 736 w 266"/>
                  <a:gd name="T39" fmla="*/ 226 h 302"/>
                  <a:gd name="T40" fmla="*/ 741 w 266"/>
                  <a:gd name="T41" fmla="*/ 222 h 302"/>
                  <a:gd name="T42" fmla="*/ 741 w 266"/>
                  <a:gd name="T43" fmla="*/ 217 h 302"/>
                  <a:gd name="T44" fmla="*/ 736 w 266"/>
                  <a:gd name="T45" fmla="*/ 206 h 302"/>
                  <a:gd name="T46" fmla="*/ 725 w 266"/>
                  <a:gd name="T47" fmla="*/ 184 h 302"/>
                  <a:gd name="T48" fmla="*/ 691 w 266"/>
                  <a:gd name="T49" fmla="*/ 160 h 302"/>
                  <a:gd name="T50" fmla="*/ 647 w 266"/>
                  <a:gd name="T51" fmla="*/ 136 h 302"/>
                  <a:gd name="T52" fmla="*/ 601 w 266"/>
                  <a:gd name="T53" fmla="*/ 112 h 302"/>
                  <a:gd name="T54" fmla="*/ 562 w 266"/>
                  <a:gd name="T55" fmla="*/ 88 h 302"/>
                  <a:gd name="T56" fmla="*/ 501 w 266"/>
                  <a:gd name="T57" fmla="*/ 75 h 302"/>
                  <a:gd name="T58" fmla="*/ 444 w 266"/>
                  <a:gd name="T59" fmla="*/ 66 h 302"/>
                  <a:gd name="T60" fmla="*/ 393 w 266"/>
                  <a:gd name="T61" fmla="*/ 46 h 302"/>
                  <a:gd name="T62" fmla="*/ 339 w 266"/>
                  <a:gd name="T63" fmla="*/ 30 h 302"/>
                  <a:gd name="T64" fmla="*/ 289 w 266"/>
                  <a:gd name="T65" fmla="*/ 16 h 302"/>
                  <a:gd name="T66" fmla="*/ 252 w 266"/>
                  <a:gd name="T67" fmla="*/ 6 h 302"/>
                  <a:gd name="T68" fmla="*/ 212 w 266"/>
                  <a:gd name="T69" fmla="*/ 0 h 302"/>
                  <a:gd name="T70" fmla="*/ 212 w 266"/>
                  <a:gd name="T71" fmla="*/ 0 h 302"/>
                  <a:gd name="T72" fmla="*/ 115 w 266"/>
                  <a:gd name="T73" fmla="*/ 20 h 302"/>
                  <a:gd name="T74" fmla="*/ 71 w 266"/>
                  <a:gd name="T75" fmla="*/ 32 h 302"/>
                  <a:gd name="T76" fmla="*/ 35 w 266"/>
                  <a:gd name="T77" fmla="*/ 46 h 302"/>
                  <a:gd name="T78" fmla="*/ 6 w 266"/>
                  <a:gd name="T79" fmla="*/ 54 h 302"/>
                  <a:gd name="T80" fmla="*/ 2 w 266"/>
                  <a:gd name="T81" fmla="*/ 60 h 302"/>
                  <a:gd name="T82" fmla="*/ 0 w 266"/>
                  <a:gd name="T83" fmla="*/ 68 h 302"/>
                  <a:gd name="T84" fmla="*/ 0 w 266"/>
                  <a:gd name="T85" fmla="*/ 75 h 302"/>
                  <a:gd name="T86" fmla="*/ 4 w 266"/>
                  <a:gd name="T87" fmla="*/ 75 h 302"/>
                  <a:gd name="T88" fmla="*/ 8 w 266"/>
                  <a:gd name="T89" fmla="*/ 75 h 302"/>
                  <a:gd name="T90" fmla="*/ 43 w 266"/>
                  <a:gd name="T91" fmla="*/ 82 h 302"/>
                  <a:gd name="T92" fmla="*/ 71 w 266"/>
                  <a:gd name="T93" fmla="*/ 92 h 30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66" h="302">
                    <a:moveTo>
                      <a:pt x="10" y="82"/>
                    </a:moveTo>
                    <a:lnTo>
                      <a:pt x="10" y="82"/>
                    </a:lnTo>
                    <a:lnTo>
                      <a:pt x="20" y="90"/>
                    </a:lnTo>
                    <a:lnTo>
                      <a:pt x="32" y="100"/>
                    </a:lnTo>
                    <a:lnTo>
                      <a:pt x="58" y="134"/>
                    </a:lnTo>
                    <a:lnTo>
                      <a:pt x="122" y="216"/>
                    </a:lnTo>
                    <a:lnTo>
                      <a:pt x="156" y="254"/>
                    </a:lnTo>
                    <a:lnTo>
                      <a:pt x="172" y="270"/>
                    </a:lnTo>
                    <a:lnTo>
                      <a:pt x="188" y="284"/>
                    </a:lnTo>
                    <a:lnTo>
                      <a:pt x="202" y="294"/>
                    </a:lnTo>
                    <a:lnTo>
                      <a:pt x="216" y="300"/>
                    </a:lnTo>
                    <a:lnTo>
                      <a:pt x="224" y="302"/>
                    </a:lnTo>
                    <a:lnTo>
                      <a:pt x="230" y="302"/>
                    </a:lnTo>
                    <a:lnTo>
                      <a:pt x="236" y="300"/>
                    </a:lnTo>
                    <a:lnTo>
                      <a:pt x="242" y="296"/>
                    </a:lnTo>
                    <a:lnTo>
                      <a:pt x="250" y="290"/>
                    </a:lnTo>
                    <a:lnTo>
                      <a:pt x="256" y="284"/>
                    </a:lnTo>
                    <a:lnTo>
                      <a:pt x="260" y="276"/>
                    </a:lnTo>
                    <a:lnTo>
                      <a:pt x="264" y="266"/>
                    </a:lnTo>
                    <a:lnTo>
                      <a:pt x="266" y="258"/>
                    </a:lnTo>
                    <a:lnTo>
                      <a:pt x="266" y="248"/>
                    </a:lnTo>
                    <a:lnTo>
                      <a:pt x="264" y="226"/>
                    </a:lnTo>
                    <a:lnTo>
                      <a:pt x="258" y="204"/>
                    </a:lnTo>
                    <a:lnTo>
                      <a:pt x="246" y="180"/>
                    </a:lnTo>
                    <a:lnTo>
                      <a:pt x="232" y="156"/>
                    </a:lnTo>
                    <a:lnTo>
                      <a:pt x="216" y="132"/>
                    </a:lnTo>
                    <a:lnTo>
                      <a:pt x="200" y="108"/>
                    </a:lnTo>
                    <a:lnTo>
                      <a:pt x="180" y="86"/>
                    </a:lnTo>
                    <a:lnTo>
                      <a:pt x="160" y="66"/>
                    </a:lnTo>
                    <a:lnTo>
                      <a:pt x="140" y="46"/>
                    </a:lnTo>
                    <a:lnTo>
                      <a:pt x="122" y="30"/>
                    </a:lnTo>
                    <a:lnTo>
                      <a:pt x="104" y="16"/>
                    </a:lnTo>
                    <a:lnTo>
                      <a:pt x="90" y="6"/>
                    </a:lnTo>
                    <a:lnTo>
                      <a:pt x="76" y="0"/>
                    </a:lnTo>
                    <a:lnTo>
                      <a:pt x="42" y="20"/>
                    </a:lnTo>
                    <a:lnTo>
                      <a:pt x="26" y="32"/>
                    </a:lnTo>
                    <a:lnTo>
                      <a:pt x="12" y="46"/>
                    </a:lnTo>
                    <a:lnTo>
                      <a:pt x="6" y="54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4" y="86"/>
                    </a:lnTo>
                    <a:lnTo>
                      <a:pt x="8" y="94"/>
                    </a:lnTo>
                    <a:lnTo>
                      <a:pt x="16" y="102"/>
                    </a:lnTo>
                    <a:lnTo>
                      <a:pt x="26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61" name="Freeform 152"/>
              <p:cNvSpPr>
                <a:spLocks/>
              </p:cNvSpPr>
              <p:nvPr userDrawn="1"/>
            </p:nvSpPr>
            <p:spPr bwMode="auto">
              <a:xfrm>
                <a:off x="8516" y="-2347"/>
                <a:ext cx="200" cy="260"/>
              </a:xfrm>
              <a:custGeom>
                <a:avLst/>
                <a:gdLst>
                  <a:gd name="T0" fmla="*/ 13 w 208"/>
                  <a:gd name="T1" fmla="*/ 0 h 272"/>
                  <a:gd name="T2" fmla="*/ 13 w 208"/>
                  <a:gd name="T3" fmla="*/ 0 h 272"/>
                  <a:gd name="T4" fmla="*/ 16 w 208"/>
                  <a:gd name="T5" fmla="*/ 8 h 272"/>
                  <a:gd name="T6" fmla="*/ 26 w 208"/>
                  <a:gd name="T7" fmla="*/ 11 h 272"/>
                  <a:gd name="T8" fmla="*/ 34 w 208"/>
                  <a:gd name="T9" fmla="*/ 11 h 272"/>
                  <a:gd name="T10" fmla="*/ 41 w 208"/>
                  <a:gd name="T11" fmla="*/ 18 h 272"/>
                  <a:gd name="T12" fmla="*/ 50 w 208"/>
                  <a:gd name="T13" fmla="*/ 25 h 272"/>
                  <a:gd name="T14" fmla="*/ 57 w 208"/>
                  <a:gd name="T15" fmla="*/ 31 h 272"/>
                  <a:gd name="T16" fmla="*/ 65 w 208"/>
                  <a:gd name="T17" fmla="*/ 38 h 272"/>
                  <a:gd name="T18" fmla="*/ 73 w 208"/>
                  <a:gd name="T19" fmla="*/ 46 h 272"/>
                  <a:gd name="T20" fmla="*/ 79 w 208"/>
                  <a:gd name="T21" fmla="*/ 53 h 272"/>
                  <a:gd name="T22" fmla="*/ 84 w 208"/>
                  <a:gd name="T23" fmla="*/ 63 h 272"/>
                  <a:gd name="T24" fmla="*/ 89 w 208"/>
                  <a:gd name="T25" fmla="*/ 71 h 272"/>
                  <a:gd name="T26" fmla="*/ 93 w 208"/>
                  <a:gd name="T27" fmla="*/ 78 h 272"/>
                  <a:gd name="T28" fmla="*/ 95 w 208"/>
                  <a:gd name="T29" fmla="*/ 87 h 272"/>
                  <a:gd name="T30" fmla="*/ 95 w 208"/>
                  <a:gd name="T31" fmla="*/ 95 h 272"/>
                  <a:gd name="T32" fmla="*/ 95 w 208"/>
                  <a:gd name="T33" fmla="*/ 103 h 272"/>
                  <a:gd name="T34" fmla="*/ 93 w 208"/>
                  <a:gd name="T35" fmla="*/ 111 h 272"/>
                  <a:gd name="T36" fmla="*/ 93 w 208"/>
                  <a:gd name="T37" fmla="*/ 111 h 272"/>
                  <a:gd name="T38" fmla="*/ 85 w 208"/>
                  <a:gd name="T39" fmla="*/ 111 h 272"/>
                  <a:gd name="T40" fmla="*/ 79 w 208"/>
                  <a:gd name="T41" fmla="*/ 109 h 272"/>
                  <a:gd name="T42" fmla="*/ 71 w 208"/>
                  <a:gd name="T43" fmla="*/ 106 h 272"/>
                  <a:gd name="T44" fmla="*/ 63 w 208"/>
                  <a:gd name="T45" fmla="*/ 101 h 272"/>
                  <a:gd name="T46" fmla="*/ 56 w 208"/>
                  <a:gd name="T47" fmla="*/ 95 h 272"/>
                  <a:gd name="T48" fmla="*/ 48 w 208"/>
                  <a:gd name="T49" fmla="*/ 89 h 272"/>
                  <a:gd name="T50" fmla="*/ 40 w 208"/>
                  <a:gd name="T51" fmla="*/ 82 h 272"/>
                  <a:gd name="T52" fmla="*/ 34 w 208"/>
                  <a:gd name="T53" fmla="*/ 73 h 272"/>
                  <a:gd name="T54" fmla="*/ 27 w 208"/>
                  <a:gd name="T55" fmla="*/ 66 h 272"/>
                  <a:gd name="T56" fmla="*/ 20 w 208"/>
                  <a:gd name="T57" fmla="*/ 55 h 272"/>
                  <a:gd name="T58" fmla="*/ 13 w 208"/>
                  <a:gd name="T59" fmla="*/ 48 h 272"/>
                  <a:gd name="T60" fmla="*/ 13 w 208"/>
                  <a:gd name="T61" fmla="*/ 39 h 272"/>
                  <a:gd name="T62" fmla="*/ 12 w 208"/>
                  <a:gd name="T63" fmla="*/ 31 h 272"/>
                  <a:gd name="T64" fmla="*/ 4 w 208"/>
                  <a:gd name="T65" fmla="*/ 25 h 272"/>
                  <a:gd name="T66" fmla="*/ 0 w 208"/>
                  <a:gd name="T67" fmla="*/ 17 h 272"/>
                  <a:gd name="T68" fmla="*/ 0 w 208"/>
                  <a:gd name="T69" fmla="*/ 11 h 272"/>
                  <a:gd name="T70" fmla="*/ 0 w 208"/>
                  <a:gd name="T71" fmla="*/ 11 h 272"/>
                  <a:gd name="T72" fmla="*/ 10 w 208"/>
                  <a:gd name="T73" fmla="*/ 11 h 272"/>
                  <a:gd name="T74" fmla="*/ 13 w 208"/>
                  <a:gd name="T75" fmla="*/ 11 h 272"/>
                  <a:gd name="T76" fmla="*/ 13 w 208"/>
                  <a:gd name="T77" fmla="*/ 0 h 2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8" h="272">
                    <a:moveTo>
                      <a:pt x="20" y="0"/>
                    </a:moveTo>
                    <a:lnTo>
                      <a:pt x="20" y="0"/>
                    </a:lnTo>
                    <a:lnTo>
                      <a:pt x="36" y="8"/>
                    </a:lnTo>
                    <a:lnTo>
                      <a:pt x="54" y="16"/>
                    </a:lnTo>
                    <a:lnTo>
                      <a:pt x="72" y="28"/>
                    </a:lnTo>
                    <a:lnTo>
                      <a:pt x="90" y="42"/>
                    </a:lnTo>
                    <a:lnTo>
                      <a:pt x="108" y="58"/>
                    </a:lnTo>
                    <a:lnTo>
                      <a:pt x="124" y="74"/>
                    </a:lnTo>
                    <a:lnTo>
                      <a:pt x="142" y="94"/>
                    </a:lnTo>
                    <a:lnTo>
                      <a:pt x="158" y="112"/>
                    </a:lnTo>
                    <a:lnTo>
                      <a:pt x="172" y="132"/>
                    </a:lnTo>
                    <a:lnTo>
                      <a:pt x="184" y="154"/>
                    </a:lnTo>
                    <a:lnTo>
                      <a:pt x="194" y="174"/>
                    </a:lnTo>
                    <a:lnTo>
                      <a:pt x="202" y="194"/>
                    </a:lnTo>
                    <a:lnTo>
                      <a:pt x="208" y="214"/>
                    </a:lnTo>
                    <a:lnTo>
                      <a:pt x="208" y="234"/>
                    </a:lnTo>
                    <a:lnTo>
                      <a:pt x="208" y="254"/>
                    </a:lnTo>
                    <a:lnTo>
                      <a:pt x="202" y="272"/>
                    </a:lnTo>
                    <a:lnTo>
                      <a:pt x="186" y="272"/>
                    </a:lnTo>
                    <a:lnTo>
                      <a:pt x="172" y="268"/>
                    </a:lnTo>
                    <a:lnTo>
                      <a:pt x="154" y="260"/>
                    </a:lnTo>
                    <a:lnTo>
                      <a:pt x="138" y="250"/>
                    </a:lnTo>
                    <a:lnTo>
                      <a:pt x="120" y="236"/>
                    </a:lnTo>
                    <a:lnTo>
                      <a:pt x="104" y="218"/>
                    </a:lnTo>
                    <a:lnTo>
                      <a:pt x="88" y="200"/>
                    </a:lnTo>
                    <a:lnTo>
                      <a:pt x="72" y="180"/>
                    </a:lnTo>
                    <a:lnTo>
                      <a:pt x="56" y="160"/>
                    </a:lnTo>
                    <a:lnTo>
                      <a:pt x="42" y="138"/>
                    </a:lnTo>
                    <a:lnTo>
                      <a:pt x="30" y="116"/>
                    </a:lnTo>
                    <a:lnTo>
                      <a:pt x="20" y="96"/>
                    </a:lnTo>
                    <a:lnTo>
                      <a:pt x="12" y="76"/>
                    </a:lnTo>
                    <a:lnTo>
                      <a:pt x="4" y="56"/>
                    </a:lnTo>
                    <a:lnTo>
                      <a:pt x="0" y="40"/>
                    </a:lnTo>
                    <a:lnTo>
                      <a:pt x="0" y="26"/>
                    </a:lnTo>
                    <a:lnTo>
                      <a:pt x="10" y="24"/>
                    </a:lnTo>
                    <a:lnTo>
                      <a:pt x="22" y="2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62" name="Freeform 153"/>
              <p:cNvSpPr>
                <a:spLocks/>
              </p:cNvSpPr>
              <p:nvPr userDrawn="1"/>
            </p:nvSpPr>
            <p:spPr bwMode="auto">
              <a:xfrm>
                <a:off x="8516" y="-2347"/>
                <a:ext cx="200" cy="260"/>
              </a:xfrm>
              <a:custGeom>
                <a:avLst/>
                <a:gdLst>
                  <a:gd name="T0" fmla="*/ 13 w 208"/>
                  <a:gd name="T1" fmla="*/ 0 h 272"/>
                  <a:gd name="T2" fmla="*/ 13 w 208"/>
                  <a:gd name="T3" fmla="*/ 0 h 272"/>
                  <a:gd name="T4" fmla="*/ 16 w 208"/>
                  <a:gd name="T5" fmla="*/ 8 h 272"/>
                  <a:gd name="T6" fmla="*/ 26 w 208"/>
                  <a:gd name="T7" fmla="*/ 11 h 272"/>
                  <a:gd name="T8" fmla="*/ 34 w 208"/>
                  <a:gd name="T9" fmla="*/ 11 h 272"/>
                  <a:gd name="T10" fmla="*/ 41 w 208"/>
                  <a:gd name="T11" fmla="*/ 18 h 272"/>
                  <a:gd name="T12" fmla="*/ 50 w 208"/>
                  <a:gd name="T13" fmla="*/ 25 h 272"/>
                  <a:gd name="T14" fmla="*/ 57 w 208"/>
                  <a:gd name="T15" fmla="*/ 31 h 272"/>
                  <a:gd name="T16" fmla="*/ 65 w 208"/>
                  <a:gd name="T17" fmla="*/ 38 h 272"/>
                  <a:gd name="T18" fmla="*/ 73 w 208"/>
                  <a:gd name="T19" fmla="*/ 46 h 272"/>
                  <a:gd name="T20" fmla="*/ 79 w 208"/>
                  <a:gd name="T21" fmla="*/ 53 h 272"/>
                  <a:gd name="T22" fmla="*/ 84 w 208"/>
                  <a:gd name="T23" fmla="*/ 63 h 272"/>
                  <a:gd name="T24" fmla="*/ 89 w 208"/>
                  <a:gd name="T25" fmla="*/ 71 h 272"/>
                  <a:gd name="T26" fmla="*/ 93 w 208"/>
                  <a:gd name="T27" fmla="*/ 78 h 272"/>
                  <a:gd name="T28" fmla="*/ 95 w 208"/>
                  <a:gd name="T29" fmla="*/ 87 h 272"/>
                  <a:gd name="T30" fmla="*/ 95 w 208"/>
                  <a:gd name="T31" fmla="*/ 95 h 272"/>
                  <a:gd name="T32" fmla="*/ 95 w 208"/>
                  <a:gd name="T33" fmla="*/ 103 h 272"/>
                  <a:gd name="T34" fmla="*/ 93 w 208"/>
                  <a:gd name="T35" fmla="*/ 111 h 272"/>
                  <a:gd name="T36" fmla="*/ 93 w 208"/>
                  <a:gd name="T37" fmla="*/ 111 h 272"/>
                  <a:gd name="T38" fmla="*/ 85 w 208"/>
                  <a:gd name="T39" fmla="*/ 111 h 272"/>
                  <a:gd name="T40" fmla="*/ 79 w 208"/>
                  <a:gd name="T41" fmla="*/ 109 h 272"/>
                  <a:gd name="T42" fmla="*/ 71 w 208"/>
                  <a:gd name="T43" fmla="*/ 106 h 272"/>
                  <a:gd name="T44" fmla="*/ 63 w 208"/>
                  <a:gd name="T45" fmla="*/ 101 h 272"/>
                  <a:gd name="T46" fmla="*/ 56 w 208"/>
                  <a:gd name="T47" fmla="*/ 95 h 272"/>
                  <a:gd name="T48" fmla="*/ 48 w 208"/>
                  <a:gd name="T49" fmla="*/ 89 h 272"/>
                  <a:gd name="T50" fmla="*/ 40 w 208"/>
                  <a:gd name="T51" fmla="*/ 82 h 272"/>
                  <a:gd name="T52" fmla="*/ 34 w 208"/>
                  <a:gd name="T53" fmla="*/ 73 h 272"/>
                  <a:gd name="T54" fmla="*/ 27 w 208"/>
                  <a:gd name="T55" fmla="*/ 66 h 272"/>
                  <a:gd name="T56" fmla="*/ 20 w 208"/>
                  <a:gd name="T57" fmla="*/ 55 h 272"/>
                  <a:gd name="T58" fmla="*/ 13 w 208"/>
                  <a:gd name="T59" fmla="*/ 48 h 272"/>
                  <a:gd name="T60" fmla="*/ 13 w 208"/>
                  <a:gd name="T61" fmla="*/ 39 h 272"/>
                  <a:gd name="T62" fmla="*/ 12 w 208"/>
                  <a:gd name="T63" fmla="*/ 31 h 272"/>
                  <a:gd name="T64" fmla="*/ 4 w 208"/>
                  <a:gd name="T65" fmla="*/ 25 h 272"/>
                  <a:gd name="T66" fmla="*/ 0 w 208"/>
                  <a:gd name="T67" fmla="*/ 17 h 272"/>
                  <a:gd name="T68" fmla="*/ 0 w 208"/>
                  <a:gd name="T69" fmla="*/ 11 h 272"/>
                  <a:gd name="T70" fmla="*/ 0 w 208"/>
                  <a:gd name="T71" fmla="*/ 11 h 272"/>
                  <a:gd name="T72" fmla="*/ 10 w 208"/>
                  <a:gd name="T73" fmla="*/ 11 h 272"/>
                  <a:gd name="T74" fmla="*/ 13 w 208"/>
                  <a:gd name="T75" fmla="*/ 11 h 27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08" h="272">
                    <a:moveTo>
                      <a:pt x="20" y="0"/>
                    </a:moveTo>
                    <a:lnTo>
                      <a:pt x="20" y="0"/>
                    </a:lnTo>
                    <a:lnTo>
                      <a:pt x="36" y="8"/>
                    </a:lnTo>
                    <a:lnTo>
                      <a:pt x="54" y="16"/>
                    </a:lnTo>
                    <a:lnTo>
                      <a:pt x="72" y="28"/>
                    </a:lnTo>
                    <a:lnTo>
                      <a:pt x="90" y="42"/>
                    </a:lnTo>
                    <a:lnTo>
                      <a:pt x="108" y="58"/>
                    </a:lnTo>
                    <a:lnTo>
                      <a:pt x="124" y="74"/>
                    </a:lnTo>
                    <a:lnTo>
                      <a:pt x="142" y="94"/>
                    </a:lnTo>
                    <a:lnTo>
                      <a:pt x="158" y="112"/>
                    </a:lnTo>
                    <a:lnTo>
                      <a:pt x="172" y="132"/>
                    </a:lnTo>
                    <a:lnTo>
                      <a:pt x="184" y="154"/>
                    </a:lnTo>
                    <a:lnTo>
                      <a:pt x="194" y="174"/>
                    </a:lnTo>
                    <a:lnTo>
                      <a:pt x="202" y="194"/>
                    </a:lnTo>
                    <a:lnTo>
                      <a:pt x="208" y="214"/>
                    </a:lnTo>
                    <a:lnTo>
                      <a:pt x="208" y="234"/>
                    </a:lnTo>
                    <a:lnTo>
                      <a:pt x="208" y="254"/>
                    </a:lnTo>
                    <a:lnTo>
                      <a:pt x="202" y="272"/>
                    </a:lnTo>
                    <a:lnTo>
                      <a:pt x="186" y="272"/>
                    </a:lnTo>
                    <a:lnTo>
                      <a:pt x="172" y="268"/>
                    </a:lnTo>
                    <a:lnTo>
                      <a:pt x="154" y="260"/>
                    </a:lnTo>
                    <a:lnTo>
                      <a:pt x="138" y="250"/>
                    </a:lnTo>
                    <a:lnTo>
                      <a:pt x="120" y="236"/>
                    </a:lnTo>
                    <a:lnTo>
                      <a:pt x="104" y="218"/>
                    </a:lnTo>
                    <a:lnTo>
                      <a:pt x="88" y="200"/>
                    </a:lnTo>
                    <a:lnTo>
                      <a:pt x="72" y="180"/>
                    </a:lnTo>
                    <a:lnTo>
                      <a:pt x="56" y="160"/>
                    </a:lnTo>
                    <a:lnTo>
                      <a:pt x="42" y="138"/>
                    </a:lnTo>
                    <a:lnTo>
                      <a:pt x="30" y="116"/>
                    </a:lnTo>
                    <a:lnTo>
                      <a:pt x="20" y="96"/>
                    </a:lnTo>
                    <a:lnTo>
                      <a:pt x="12" y="76"/>
                    </a:lnTo>
                    <a:lnTo>
                      <a:pt x="4" y="56"/>
                    </a:lnTo>
                    <a:lnTo>
                      <a:pt x="0" y="40"/>
                    </a:lnTo>
                    <a:lnTo>
                      <a:pt x="0" y="26"/>
                    </a:lnTo>
                    <a:lnTo>
                      <a:pt x="10" y="24"/>
                    </a:lnTo>
                    <a:lnTo>
                      <a:pt x="22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63" name="Freeform 154"/>
              <p:cNvSpPr>
                <a:spLocks/>
              </p:cNvSpPr>
              <p:nvPr userDrawn="1"/>
            </p:nvSpPr>
            <p:spPr bwMode="auto">
              <a:xfrm>
                <a:off x="3096" y="1094"/>
                <a:ext cx="1620" cy="1020"/>
              </a:xfrm>
              <a:custGeom>
                <a:avLst/>
                <a:gdLst>
                  <a:gd name="T0" fmla="*/ 1006 w 1618"/>
                  <a:gd name="T1" fmla="*/ 50 h 1030"/>
                  <a:gd name="T2" fmla="*/ 780 w 1618"/>
                  <a:gd name="T3" fmla="*/ 154 h 1030"/>
                  <a:gd name="T4" fmla="*/ 504 w 1618"/>
                  <a:gd name="T5" fmla="*/ 343 h 1030"/>
                  <a:gd name="T6" fmla="*/ 352 w 1618"/>
                  <a:gd name="T7" fmla="*/ 459 h 1030"/>
                  <a:gd name="T8" fmla="*/ 238 w 1618"/>
                  <a:gd name="T9" fmla="*/ 585 h 1030"/>
                  <a:gd name="T10" fmla="*/ 112 w 1618"/>
                  <a:gd name="T11" fmla="*/ 615 h 1030"/>
                  <a:gd name="T12" fmla="*/ 20 w 1618"/>
                  <a:gd name="T13" fmla="*/ 651 h 1030"/>
                  <a:gd name="T14" fmla="*/ 0 w 1618"/>
                  <a:gd name="T15" fmla="*/ 675 h 1030"/>
                  <a:gd name="T16" fmla="*/ 24 w 1618"/>
                  <a:gd name="T17" fmla="*/ 705 h 1030"/>
                  <a:gd name="T18" fmla="*/ 102 w 1618"/>
                  <a:gd name="T19" fmla="*/ 733 h 1030"/>
                  <a:gd name="T20" fmla="*/ 168 w 1618"/>
                  <a:gd name="T21" fmla="*/ 753 h 1030"/>
                  <a:gd name="T22" fmla="*/ 300 w 1618"/>
                  <a:gd name="T23" fmla="*/ 783 h 1030"/>
                  <a:gd name="T24" fmla="*/ 396 w 1618"/>
                  <a:gd name="T25" fmla="*/ 783 h 1030"/>
                  <a:gd name="T26" fmla="*/ 528 w 1618"/>
                  <a:gd name="T27" fmla="*/ 761 h 1030"/>
                  <a:gd name="T28" fmla="*/ 650 w 1618"/>
                  <a:gd name="T29" fmla="*/ 710 h 1030"/>
                  <a:gd name="T30" fmla="*/ 778 w 1618"/>
                  <a:gd name="T31" fmla="*/ 620 h 1030"/>
                  <a:gd name="T32" fmla="*/ 848 w 1618"/>
                  <a:gd name="T33" fmla="*/ 563 h 1030"/>
                  <a:gd name="T34" fmla="*/ 902 w 1618"/>
                  <a:gd name="T35" fmla="*/ 623 h 1030"/>
                  <a:gd name="T36" fmla="*/ 994 w 1618"/>
                  <a:gd name="T37" fmla="*/ 667 h 1030"/>
                  <a:gd name="T38" fmla="*/ 1096 w 1618"/>
                  <a:gd name="T39" fmla="*/ 677 h 1030"/>
                  <a:gd name="T40" fmla="*/ 1182 w 1618"/>
                  <a:gd name="T41" fmla="*/ 662 h 1030"/>
                  <a:gd name="T42" fmla="*/ 1214 w 1618"/>
                  <a:gd name="T43" fmla="*/ 717 h 1030"/>
                  <a:gd name="T44" fmla="*/ 1310 w 1618"/>
                  <a:gd name="T45" fmla="*/ 799 h 1030"/>
                  <a:gd name="T46" fmla="*/ 1372 w 1618"/>
                  <a:gd name="T47" fmla="*/ 835 h 1030"/>
                  <a:gd name="T48" fmla="*/ 1448 w 1618"/>
                  <a:gd name="T49" fmla="*/ 847 h 1030"/>
                  <a:gd name="T50" fmla="*/ 1534 w 1618"/>
                  <a:gd name="T51" fmla="*/ 825 h 1030"/>
                  <a:gd name="T52" fmla="*/ 1632 w 1618"/>
                  <a:gd name="T53" fmla="*/ 755 h 1030"/>
                  <a:gd name="T54" fmla="*/ 1598 w 1618"/>
                  <a:gd name="T55" fmla="*/ 616 h 1030"/>
                  <a:gd name="T56" fmla="*/ 1492 w 1618"/>
                  <a:gd name="T57" fmla="*/ 691 h 1030"/>
                  <a:gd name="T58" fmla="*/ 1424 w 1618"/>
                  <a:gd name="T59" fmla="*/ 716 h 1030"/>
                  <a:gd name="T60" fmla="*/ 1374 w 1618"/>
                  <a:gd name="T61" fmla="*/ 710 h 1030"/>
                  <a:gd name="T62" fmla="*/ 1338 w 1618"/>
                  <a:gd name="T63" fmla="*/ 668 h 1030"/>
                  <a:gd name="T64" fmla="*/ 1320 w 1618"/>
                  <a:gd name="T65" fmla="*/ 585 h 1030"/>
                  <a:gd name="T66" fmla="*/ 1320 w 1618"/>
                  <a:gd name="T67" fmla="*/ 541 h 1030"/>
                  <a:gd name="T68" fmla="*/ 1308 w 1618"/>
                  <a:gd name="T69" fmla="*/ 499 h 1030"/>
                  <a:gd name="T70" fmla="*/ 1264 w 1618"/>
                  <a:gd name="T71" fmla="*/ 484 h 1030"/>
                  <a:gd name="T72" fmla="*/ 1182 w 1618"/>
                  <a:gd name="T73" fmla="*/ 499 h 1030"/>
                  <a:gd name="T74" fmla="*/ 1090 w 1618"/>
                  <a:gd name="T75" fmla="*/ 519 h 1030"/>
                  <a:gd name="T76" fmla="*/ 1024 w 1618"/>
                  <a:gd name="T77" fmla="*/ 507 h 1030"/>
                  <a:gd name="T78" fmla="*/ 974 w 1618"/>
                  <a:gd name="T79" fmla="*/ 474 h 1030"/>
                  <a:gd name="T80" fmla="*/ 960 w 1618"/>
                  <a:gd name="T81" fmla="*/ 433 h 1030"/>
                  <a:gd name="T82" fmla="*/ 930 w 1618"/>
                  <a:gd name="T83" fmla="*/ 391 h 1030"/>
                  <a:gd name="T84" fmla="*/ 890 w 1618"/>
                  <a:gd name="T85" fmla="*/ 388 h 1030"/>
                  <a:gd name="T86" fmla="*/ 846 w 1618"/>
                  <a:gd name="T87" fmla="*/ 420 h 1030"/>
                  <a:gd name="T88" fmla="*/ 696 w 1618"/>
                  <a:gd name="T89" fmla="*/ 557 h 1030"/>
                  <a:gd name="T90" fmla="*/ 568 w 1618"/>
                  <a:gd name="T91" fmla="*/ 637 h 1030"/>
                  <a:gd name="T92" fmla="*/ 500 w 1618"/>
                  <a:gd name="T93" fmla="*/ 651 h 1030"/>
                  <a:gd name="T94" fmla="*/ 434 w 1618"/>
                  <a:gd name="T95" fmla="*/ 644 h 1030"/>
                  <a:gd name="T96" fmla="*/ 380 w 1618"/>
                  <a:gd name="T97" fmla="*/ 637 h 1030"/>
                  <a:gd name="T98" fmla="*/ 360 w 1618"/>
                  <a:gd name="T99" fmla="*/ 616 h 1030"/>
                  <a:gd name="T100" fmla="*/ 384 w 1618"/>
                  <a:gd name="T101" fmla="*/ 575 h 1030"/>
                  <a:gd name="T102" fmla="*/ 464 w 1618"/>
                  <a:gd name="T103" fmla="*/ 532 h 1030"/>
                  <a:gd name="T104" fmla="*/ 702 w 1618"/>
                  <a:gd name="T105" fmla="*/ 368 h 1030"/>
                  <a:gd name="T106" fmla="*/ 948 w 1618"/>
                  <a:gd name="T107" fmla="*/ 236 h 1030"/>
                  <a:gd name="T108" fmla="*/ 1110 w 1618"/>
                  <a:gd name="T109" fmla="*/ 172 h 1030"/>
                  <a:gd name="T110" fmla="*/ 1182 w 1618"/>
                  <a:gd name="T111" fmla="*/ 51 h 10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618" h="1030">
                    <a:moveTo>
                      <a:pt x="1080" y="0"/>
                    </a:moveTo>
                    <a:lnTo>
                      <a:pt x="1080" y="0"/>
                    </a:lnTo>
                    <a:lnTo>
                      <a:pt x="1054" y="12"/>
                    </a:lnTo>
                    <a:lnTo>
                      <a:pt x="986" y="50"/>
                    </a:lnTo>
                    <a:lnTo>
                      <a:pt x="938" y="78"/>
                    </a:lnTo>
                    <a:lnTo>
                      <a:pt x="884" y="110"/>
                    </a:lnTo>
                    <a:lnTo>
                      <a:pt x="824" y="150"/>
                    </a:lnTo>
                    <a:lnTo>
                      <a:pt x="760" y="194"/>
                    </a:lnTo>
                    <a:lnTo>
                      <a:pt x="692" y="242"/>
                    </a:lnTo>
                    <a:lnTo>
                      <a:pt x="622" y="296"/>
                    </a:lnTo>
                    <a:lnTo>
                      <a:pt x="552" y="354"/>
                    </a:lnTo>
                    <a:lnTo>
                      <a:pt x="484" y="418"/>
                    </a:lnTo>
                    <a:lnTo>
                      <a:pt x="450" y="452"/>
                    </a:lnTo>
                    <a:lnTo>
                      <a:pt x="416" y="486"/>
                    </a:lnTo>
                    <a:lnTo>
                      <a:pt x="384" y="520"/>
                    </a:lnTo>
                    <a:lnTo>
                      <a:pt x="352" y="558"/>
                    </a:lnTo>
                    <a:lnTo>
                      <a:pt x="322" y="594"/>
                    </a:lnTo>
                    <a:lnTo>
                      <a:pt x="292" y="632"/>
                    </a:lnTo>
                    <a:lnTo>
                      <a:pt x="264" y="672"/>
                    </a:lnTo>
                    <a:lnTo>
                      <a:pt x="238" y="712"/>
                    </a:lnTo>
                    <a:lnTo>
                      <a:pt x="220" y="716"/>
                    </a:lnTo>
                    <a:lnTo>
                      <a:pt x="172" y="728"/>
                    </a:lnTo>
                    <a:lnTo>
                      <a:pt x="112" y="746"/>
                    </a:lnTo>
                    <a:lnTo>
                      <a:pt x="82" y="758"/>
                    </a:lnTo>
                    <a:lnTo>
                      <a:pt x="54" y="770"/>
                    </a:lnTo>
                    <a:lnTo>
                      <a:pt x="30" y="784"/>
                    </a:lnTo>
                    <a:lnTo>
                      <a:pt x="20" y="792"/>
                    </a:lnTo>
                    <a:lnTo>
                      <a:pt x="12" y="798"/>
                    </a:lnTo>
                    <a:lnTo>
                      <a:pt x="6" y="806"/>
                    </a:lnTo>
                    <a:lnTo>
                      <a:pt x="2" y="814"/>
                    </a:lnTo>
                    <a:lnTo>
                      <a:pt x="0" y="822"/>
                    </a:lnTo>
                    <a:lnTo>
                      <a:pt x="2" y="830"/>
                    </a:lnTo>
                    <a:lnTo>
                      <a:pt x="6" y="838"/>
                    </a:lnTo>
                    <a:lnTo>
                      <a:pt x="12" y="846"/>
                    </a:lnTo>
                    <a:lnTo>
                      <a:pt x="24" y="856"/>
                    </a:lnTo>
                    <a:lnTo>
                      <a:pt x="38" y="864"/>
                    </a:lnTo>
                    <a:lnTo>
                      <a:pt x="56" y="872"/>
                    </a:lnTo>
                    <a:lnTo>
                      <a:pt x="76" y="882"/>
                    </a:lnTo>
                    <a:lnTo>
                      <a:pt x="102" y="890"/>
                    </a:lnTo>
                    <a:lnTo>
                      <a:pt x="134" y="898"/>
                    </a:lnTo>
                    <a:lnTo>
                      <a:pt x="148" y="908"/>
                    </a:lnTo>
                    <a:lnTo>
                      <a:pt x="168" y="916"/>
                    </a:lnTo>
                    <a:lnTo>
                      <a:pt x="192" y="926"/>
                    </a:lnTo>
                    <a:lnTo>
                      <a:pt x="222" y="936"/>
                    </a:lnTo>
                    <a:lnTo>
                      <a:pt x="260" y="946"/>
                    </a:lnTo>
                    <a:lnTo>
                      <a:pt x="300" y="952"/>
                    </a:lnTo>
                    <a:lnTo>
                      <a:pt x="324" y="954"/>
                    </a:lnTo>
                    <a:lnTo>
                      <a:pt x="346" y="954"/>
                    </a:lnTo>
                    <a:lnTo>
                      <a:pt x="372" y="954"/>
                    </a:lnTo>
                    <a:lnTo>
                      <a:pt x="396" y="952"/>
                    </a:lnTo>
                    <a:lnTo>
                      <a:pt x="424" y="948"/>
                    </a:lnTo>
                    <a:lnTo>
                      <a:pt x="450" y="942"/>
                    </a:lnTo>
                    <a:lnTo>
                      <a:pt x="478" y="934"/>
                    </a:lnTo>
                    <a:lnTo>
                      <a:pt x="508" y="926"/>
                    </a:lnTo>
                    <a:lnTo>
                      <a:pt x="538" y="914"/>
                    </a:lnTo>
                    <a:lnTo>
                      <a:pt x="568" y="898"/>
                    </a:lnTo>
                    <a:lnTo>
                      <a:pt x="598" y="882"/>
                    </a:lnTo>
                    <a:lnTo>
                      <a:pt x="630" y="862"/>
                    </a:lnTo>
                    <a:lnTo>
                      <a:pt x="660" y="840"/>
                    </a:lnTo>
                    <a:lnTo>
                      <a:pt x="692" y="814"/>
                    </a:lnTo>
                    <a:lnTo>
                      <a:pt x="724" y="784"/>
                    </a:lnTo>
                    <a:lnTo>
                      <a:pt x="758" y="752"/>
                    </a:lnTo>
                    <a:lnTo>
                      <a:pt x="790" y="716"/>
                    </a:lnTo>
                    <a:lnTo>
                      <a:pt x="822" y="676"/>
                    </a:lnTo>
                    <a:lnTo>
                      <a:pt x="828" y="686"/>
                    </a:lnTo>
                    <a:lnTo>
                      <a:pt x="842" y="708"/>
                    </a:lnTo>
                    <a:lnTo>
                      <a:pt x="852" y="724"/>
                    </a:lnTo>
                    <a:lnTo>
                      <a:pt x="866" y="738"/>
                    </a:lnTo>
                    <a:lnTo>
                      <a:pt x="882" y="756"/>
                    </a:lnTo>
                    <a:lnTo>
                      <a:pt x="900" y="772"/>
                    </a:lnTo>
                    <a:lnTo>
                      <a:pt x="922" y="786"/>
                    </a:lnTo>
                    <a:lnTo>
                      <a:pt x="946" y="800"/>
                    </a:lnTo>
                    <a:lnTo>
                      <a:pt x="974" y="812"/>
                    </a:lnTo>
                    <a:lnTo>
                      <a:pt x="1006" y="820"/>
                    </a:lnTo>
                    <a:lnTo>
                      <a:pt x="1040" y="824"/>
                    </a:lnTo>
                    <a:lnTo>
                      <a:pt x="1058" y="824"/>
                    </a:lnTo>
                    <a:lnTo>
                      <a:pt x="1076" y="824"/>
                    </a:lnTo>
                    <a:lnTo>
                      <a:pt x="1096" y="822"/>
                    </a:lnTo>
                    <a:lnTo>
                      <a:pt x="1118" y="818"/>
                    </a:lnTo>
                    <a:lnTo>
                      <a:pt x="1140" y="812"/>
                    </a:lnTo>
                    <a:lnTo>
                      <a:pt x="1162" y="806"/>
                    </a:lnTo>
                    <a:lnTo>
                      <a:pt x="1170" y="824"/>
                    </a:lnTo>
                    <a:lnTo>
                      <a:pt x="1180" y="844"/>
                    </a:lnTo>
                    <a:lnTo>
                      <a:pt x="1194" y="870"/>
                    </a:lnTo>
                    <a:lnTo>
                      <a:pt x="1210" y="898"/>
                    </a:lnTo>
                    <a:lnTo>
                      <a:pt x="1232" y="926"/>
                    </a:lnTo>
                    <a:lnTo>
                      <a:pt x="1256" y="956"/>
                    </a:lnTo>
                    <a:lnTo>
                      <a:pt x="1270" y="970"/>
                    </a:lnTo>
                    <a:lnTo>
                      <a:pt x="1284" y="982"/>
                    </a:lnTo>
                    <a:lnTo>
                      <a:pt x="1300" y="994"/>
                    </a:lnTo>
                    <a:lnTo>
                      <a:pt x="1316" y="1004"/>
                    </a:lnTo>
                    <a:lnTo>
                      <a:pt x="1332" y="1014"/>
                    </a:lnTo>
                    <a:lnTo>
                      <a:pt x="1350" y="1020"/>
                    </a:lnTo>
                    <a:lnTo>
                      <a:pt x="1368" y="1026"/>
                    </a:lnTo>
                    <a:lnTo>
                      <a:pt x="1388" y="1028"/>
                    </a:lnTo>
                    <a:lnTo>
                      <a:pt x="1408" y="1030"/>
                    </a:lnTo>
                    <a:lnTo>
                      <a:pt x="1428" y="1028"/>
                    </a:lnTo>
                    <a:lnTo>
                      <a:pt x="1450" y="1022"/>
                    </a:lnTo>
                    <a:lnTo>
                      <a:pt x="1472" y="1014"/>
                    </a:lnTo>
                    <a:lnTo>
                      <a:pt x="1494" y="1002"/>
                    </a:lnTo>
                    <a:lnTo>
                      <a:pt x="1518" y="988"/>
                    </a:lnTo>
                    <a:lnTo>
                      <a:pt x="1542" y="968"/>
                    </a:lnTo>
                    <a:lnTo>
                      <a:pt x="1566" y="946"/>
                    </a:lnTo>
                    <a:lnTo>
                      <a:pt x="1592" y="918"/>
                    </a:lnTo>
                    <a:lnTo>
                      <a:pt x="1618" y="888"/>
                    </a:lnTo>
                    <a:lnTo>
                      <a:pt x="1570" y="736"/>
                    </a:lnTo>
                    <a:lnTo>
                      <a:pt x="1558" y="748"/>
                    </a:lnTo>
                    <a:lnTo>
                      <a:pt x="1526" y="782"/>
                    </a:lnTo>
                    <a:lnTo>
                      <a:pt x="1502" y="802"/>
                    </a:lnTo>
                    <a:lnTo>
                      <a:pt x="1478" y="822"/>
                    </a:lnTo>
                    <a:lnTo>
                      <a:pt x="1452" y="840"/>
                    </a:lnTo>
                    <a:lnTo>
                      <a:pt x="1424" y="854"/>
                    </a:lnTo>
                    <a:lnTo>
                      <a:pt x="1410" y="860"/>
                    </a:lnTo>
                    <a:lnTo>
                      <a:pt x="1398" y="866"/>
                    </a:lnTo>
                    <a:lnTo>
                      <a:pt x="1384" y="868"/>
                    </a:lnTo>
                    <a:lnTo>
                      <a:pt x="1372" y="870"/>
                    </a:lnTo>
                    <a:lnTo>
                      <a:pt x="1358" y="870"/>
                    </a:lnTo>
                    <a:lnTo>
                      <a:pt x="1346" y="866"/>
                    </a:lnTo>
                    <a:lnTo>
                      <a:pt x="1334" y="862"/>
                    </a:lnTo>
                    <a:lnTo>
                      <a:pt x="1324" y="854"/>
                    </a:lnTo>
                    <a:lnTo>
                      <a:pt x="1314" y="844"/>
                    </a:lnTo>
                    <a:lnTo>
                      <a:pt x="1306" y="830"/>
                    </a:lnTo>
                    <a:lnTo>
                      <a:pt x="1298" y="814"/>
                    </a:lnTo>
                    <a:lnTo>
                      <a:pt x="1292" y="794"/>
                    </a:lnTo>
                    <a:lnTo>
                      <a:pt x="1286" y="770"/>
                    </a:lnTo>
                    <a:lnTo>
                      <a:pt x="1282" y="742"/>
                    </a:lnTo>
                    <a:lnTo>
                      <a:pt x="1280" y="712"/>
                    </a:lnTo>
                    <a:lnTo>
                      <a:pt x="1278" y="676"/>
                    </a:lnTo>
                    <a:lnTo>
                      <a:pt x="1280" y="670"/>
                    </a:lnTo>
                    <a:lnTo>
                      <a:pt x="1280" y="656"/>
                    </a:lnTo>
                    <a:lnTo>
                      <a:pt x="1278" y="636"/>
                    </a:lnTo>
                    <a:lnTo>
                      <a:pt x="1276" y="626"/>
                    </a:lnTo>
                    <a:lnTo>
                      <a:pt x="1272" y="616"/>
                    </a:lnTo>
                    <a:lnTo>
                      <a:pt x="1268" y="606"/>
                    </a:lnTo>
                    <a:lnTo>
                      <a:pt x="1260" y="598"/>
                    </a:lnTo>
                    <a:lnTo>
                      <a:pt x="1252" y="592"/>
                    </a:lnTo>
                    <a:lnTo>
                      <a:pt x="1240" y="588"/>
                    </a:lnTo>
                    <a:lnTo>
                      <a:pt x="1224" y="588"/>
                    </a:lnTo>
                    <a:lnTo>
                      <a:pt x="1208" y="590"/>
                    </a:lnTo>
                    <a:lnTo>
                      <a:pt x="1186" y="596"/>
                    </a:lnTo>
                    <a:lnTo>
                      <a:pt x="1162" y="606"/>
                    </a:lnTo>
                    <a:lnTo>
                      <a:pt x="1136" y="618"/>
                    </a:lnTo>
                    <a:lnTo>
                      <a:pt x="1112" y="626"/>
                    </a:lnTo>
                    <a:lnTo>
                      <a:pt x="1090" y="630"/>
                    </a:lnTo>
                    <a:lnTo>
                      <a:pt x="1070" y="630"/>
                    </a:lnTo>
                    <a:lnTo>
                      <a:pt x="1050" y="630"/>
                    </a:lnTo>
                    <a:lnTo>
                      <a:pt x="1034" y="626"/>
                    </a:lnTo>
                    <a:lnTo>
                      <a:pt x="1018" y="622"/>
                    </a:lnTo>
                    <a:lnTo>
                      <a:pt x="1004" y="616"/>
                    </a:lnTo>
                    <a:lnTo>
                      <a:pt x="992" y="608"/>
                    </a:lnTo>
                    <a:lnTo>
                      <a:pt x="980" y="602"/>
                    </a:lnTo>
                    <a:lnTo>
                      <a:pt x="964" y="586"/>
                    </a:lnTo>
                    <a:lnTo>
                      <a:pt x="954" y="576"/>
                    </a:lnTo>
                    <a:lnTo>
                      <a:pt x="952" y="572"/>
                    </a:lnTo>
                    <a:lnTo>
                      <a:pt x="946" y="548"/>
                    </a:lnTo>
                    <a:lnTo>
                      <a:pt x="940" y="526"/>
                    </a:lnTo>
                    <a:lnTo>
                      <a:pt x="930" y="502"/>
                    </a:lnTo>
                    <a:lnTo>
                      <a:pt x="926" y="492"/>
                    </a:lnTo>
                    <a:lnTo>
                      <a:pt x="918" y="482"/>
                    </a:lnTo>
                    <a:lnTo>
                      <a:pt x="910" y="474"/>
                    </a:lnTo>
                    <a:lnTo>
                      <a:pt x="902" y="468"/>
                    </a:lnTo>
                    <a:lnTo>
                      <a:pt x="892" y="466"/>
                    </a:lnTo>
                    <a:lnTo>
                      <a:pt x="882" y="466"/>
                    </a:lnTo>
                    <a:lnTo>
                      <a:pt x="870" y="470"/>
                    </a:lnTo>
                    <a:lnTo>
                      <a:pt x="858" y="478"/>
                    </a:lnTo>
                    <a:lnTo>
                      <a:pt x="844" y="492"/>
                    </a:lnTo>
                    <a:lnTo>
                      <a:pt x="826" y="510"/>
                    </a:lnTo>
                    <a:lnTo>
                      <a:pt x="784" y="560"/>
                    </a:lnTo>
                    <a:lnTo>
                      <a:pt x="732" y="618"/>
                    </a:lnTo>
                    <a:lnTo>
                      <a:pt x="704" y="648"/>
                    </a:lnTo>
                    <a:lnTo>
                      <a:pt x="676" y="678"/>
                    </a:lnTo>
                    <a:lnTo>
                      <a:pt x="644" y="706"/>
                    </a:lnTo>
                    <a:lnTo>
                      <a:pt x="612" y="732"/>
                    </a:lnTo>
                    <a:lnTo>
                      <a:pt x="580" y="754"/>
                    </a:lnTo>
                    <a:lnTo>
                      <a:pt x="548" y="772"/>
                    </a:lnTo>
                    <a:lnTo>
                      <a:pt x="530" y="780"/>
                    </a:lnTo>
                    <a:lnTo>
                      <a:pt x="514" y="784"/>
                    </a:lnTo>
                    <a:lnTo>
                      <a:pt x="498" y="790"/>
                    </a:lnTo>
                    <a:lnTo>
                      <a:pt x="480" y="792"/>
                    </a:lnTo>
                    <a:lnTo>
                      <a:pt x="464" y="792"/>
                    </a:lnTo>
                    <a:lnTo>
                      <a:pt x="446" y="790"/>
                    </a:lnTo>
                    <a:lnTo>
                      <a:pt x="430" y="788"/>
                    </a:lnTo>
                    <a:lnTo>
                      <a:pt x="414" y="782"/>
                    </a:lnTo>
                    <a:lnTo>
                      <a:pt x="408" y="782"/>
                    </a:lnTo>
                    <a:lnTo>
                      <a:pt x="396" y="778"/>
                    </a:lnTo>
                    <a:lnTo>
                      <a:pt x="380" y="772"/>
                    </a:lnTo>
                    <a:lnTo>
                      <a:pt x="374" y="768"/>
                    </a:lnTo>
                    <a:lnTo>
                      <a:pt x="368" y="762"/>
                    </a:lnTo>
                    <a:lnTo>
                      <a:pt x="362" y="756"/>
                    </a:lnTo>
                    <a:lnTo>
                      <a:pt x="360" y="748"/>
                    </a:lnTo>
                    <a:lnTo>
                      <a:pt x="360" y="738"/>
                    </a:lnTo>
                    <a:lnTo>
                      <a:pt x="364" y="728"/>
                    </a:lnTo>
                    <a:lnTo>
                      <a:pt x="372" y="714"/>
                    </a:lnTo>
                    <a:lnTo>
                      <a:pt x="384" y="700"/>
                    </a:lnTo>
                    <a:lnTo>
                      <a:pt x="402" y="684"/>
                    </a:lnTo>
                    <a:lnTo>
                      <a:pt x="426" y="666"/>
                    </a:lnTo>
                    <a:lnTo>
                      <a:pt x="444" y="646"/>
                    </a:lnTo>
                    <a:lnTo>
                      <a:pt x="498" y="598"/>
                    </a:lnTo>
                    <a:lnTo>
                      <a:pt x="580" y="528"/>
                    </a:lnTo>
                    <a:lnTo>
                      <a:pt x="628" y="490"/>
                    </a:lnTo>
                    <a:lnTo>
                      <a:pt x="682" y="448"/>
                    </a:lnTo>
                    <a:lnTo>
                      <a:pt x="740" y="406"/>
                    </a:lnTo>
                    <a:lnTo>
                      <a:pt x="800" y="364"/>
                    </a:lnTo>
                    <a:lnTo>
                      <a:pt x="864" y="322"/>
                    </a:lnTo>
                    <a:lnTo>
                      <a:pt x="928" y="286"/>
                    </a:lnTo>
                    <a:lnTo>
                      <a:pt x="994" y="252"/>
                    </a:lnTo>
                    <a:lnTo>
                      <a:pt x="1026" y="236"/>
                    </a:lnTo>
                    <a:lnTo>
                      <a:pt x="1058" y="224"/>
                    </a:lnTo>
                    <a:lnTo>
                      <a:pt x="1090" y="212"/>
                    </a:lnTo>
                    <a:lnTo>
                      <a:pt x="1122" y="202"/>
                    </a:lnTo>
                    <a:lnTo>
                      <a:pt x="1154" y="192"/>
                    </a:lnTo>
                    <a:lnTo>
                      <a:pt x="1186" y="186"/>
                    </a:lnTo>
                    <a:lnTo>
                      <a:pt x="1162" y="70"/>
                    </a:lnTo>
                    <a:lnTo>
                      <a:pt x="108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64" name="Freeform 155"/>
              <p:cNvSpPr>
                <a:spLocks/>
              </p:cNvSpPr>
              <p:nvPr userDrawn="1"/>
            </p:nvSpPr>
            <p:spPr bwMode="auto">
              <a:xfrm>
                <a:off x="3716" y="1794"/>
                <a:ext cx="1160" cy="620"/>
              </a:xfrm>
              <a:custGeom>
                <a:avLst/>
                <a:gdLst>
                  <a:gd name="T0" fmla="*/ 2 w 1146"/>
                  <a:gd name="T1" fmla="*/ 97 h 632"/>
                  <a:gd name="T2" fmla="*/ 20 w 1146"/>
                  <a:gd name="T3" fmla="*/ 143 h 632"/>
                  <a:gd name="T4" fmla="*/ 80 w 1146"/>
                  <a:gd name="T5" fmla="*/ 185 h 632"/>
                  <a:gd name="T6" fmla="*/ 122 w 1146"/>
                  <a:gd name="T7" fmla="*/ 206 h 632"/>
                  <a:gd name="T8" fmla="*/ 182 w 1146"/>
                  <a:gd name="T9" fmla="*/ 214 h 632"/>
                  <a:gd name="T10" fmla="*/ 248 w 1146"/>
                  <a:gd name="T11" fmla="*/ 213 h 632"/>
                  <a:gd name="T12" fmla="*/ 325 w 1146"/>
                  <a:gd name="T13" fmla="*/ 200 h 632"/>
                  <a:gd name="T14" fmla="*/ 360 w 1146"/>
                  <a:gd name="T15" fmla="*/ 202 h 632"/>
                  <a:gd name="T16" fmla="*/ 392 w 1146"/>
                  <a:gd name="T17" fmla="*/ 263 h 632"/>
                  <a:gd name="T18" fmla="*/ 442 w 1146"/>
                  <a:gd name="T19" fmla="*/ 306 h 632"/>
                  <a:gd name="T20" fmla="*/ 490 w 1146"/>
                  <a:gd name="T21" fmla="*/ 327 h 632"/>
                  <a:gd name="T22" fmla="*/ 547 w 1146"/>
                  <a:gd name="T23" fmla="*/ 341 h 632"/>
                  <a:gd name="T24" fmla="*/ 620 w 1146"/>
                  <a:gd name="T25" fmla="*/ 342 h 632"/>
                  <a:gd name="T26" fmla="*/ 711 w 1146"/>
                  <a:gd name="T27" fmla="*/ 331 h 632"/>
                  <a:gd name="T28" fmla="*/ 819 w 1146"/>
                  <a:gd name="T29" fmla="*/ 303 h 632"/>
                  <a:gd name="T30" fmla="*/ 846 w 1146"/>
                  <a:gd name="T31" fmla="*/ 334 h 632"/>
                  <a:gd name="T32" fmla="*/ 904 w 1146"/>
                  <a:gd name="T33" fmla="*/ 377 h 632"/>
                  <a:gd name="T34" fmla="*/ 979 w 1146"/>
                  <a:gd name="T35" fmla="*/ 413 h 632"/>
                  <a:gd name="T36" fmla="*/ 1037 w 1146"/>
                  <a:gd name="T37" fmla="*/ 425 h 632"/>
                  <a:gd name="T38" fmla="*/ 1107 w 1146"/>
                  <a:gd name="T39" fmla="*/ 431 h 632"/>
                  <a:gd name="T40" fmla="*/ 1188 w 1146"/>
                  <a:gd name="T41" fmla="*/ 427 h 632"/>
                  <a:gd name="T42" fmla="*/ 1277 w 1146"/>
                  <a:gd name="T43" fmla="*/ 407 h 632"/>
                  <a:gd name="T44" fmla="*/ 1400 w 1146"/>
                  <a:gd name="T45" fmla="*/ 208 h 632"/>
                  <a:gd name="T46" fmla="*/ 1329 w 1146"/>
                  <a:gd name="T47" fmla="*/ 251 h 632"/>
                  <a:gd name="T48" fmla="*/ 1217 w 1146"/>
                  <a:gd name="T49" fmla="*/ 307 h 632"/>
                  <a:gd name="T50" fmla="*/ 1137 w 1146"/>
                  <a:gd name="T51" fmla="*/ 334 h 632"/>
                  <a:gd name="T52" fmla="*/ 1084 w 1146"/>
                  <a:gd name="T53" fmla="*/ 341 h 632"/>
                  <a:gd name="T54" fmla="*/ 1042 w 1146"/>
                  <a:gd name="T55" fmla="*/ 331 h 632"/>
                  <a:gd name="T56" fmla="*/ 1017 w 1146"/>
                  <a:gd name="T57" fmla="*/ 302 h 632"/>
                  <a:gd name="T58" fmla="*/ 1015 w 1146"/>
                  <a:gd name="T59" fmla="*/ 245 h 632"/>
                  <a:gd name="T60" fmla="*/ 923 w 1146"/>
                  <a:gd name="T61" fmla="*/ 134 h 632"/>
                  <a:gd name="T62" fmla="*/ 833 w 1146"/>
                  <a:gd name="T63" fmla="*/ 179 h 632"/>
                  <a:gd name="T64" fmla="*/ 703 w 1146"/>
                  <a:gd name="T65" fmla="*/ 234 h 632"/>
                  <a:gd name="T66" fmla="*/ 615 w 1146"/>
                  <a:gd name="T67" fmla="*/ 257 h 632"/>
                  <a:gd name="T68" fmla="*/ 566 w 1146"/>
                  <a:gd name="T69" fmla="*/ 258 h 632"/>
                  <a:gd name="T70" fmla="*/ 531 w 1146"/>
                  <a:gd name="T71" fmla="*/ 239 h 632"/>
                  <a:gd name="T72" fmla="*/ 526 w 1146"/>
                  <a:gd name="T73" fmla="*/ 197 h 632"/>
                  <a:gd name="T74" fmla="*/ 556 w 1146"/>
                  <a:gd name="T75" fmla="*/ 125 h 632"/>
                  <a:gd name="T76" fmla="*/ 507 w 1146"/>
                  <a:gd name="T77" fmla="*/ 0 h 632"/>
                  <a:gd name="T78" fmla="*/ 452 w 1146"/>
                  <a:gd name="T79" fmla="*/ 42 h 632"/>
                  <a:gd name="T80" fmla="*/ 368 w 1146"/>
                  <a:gd name="T81" fmla="*/ 98 h 632"/>
                  <a:gd name="T82" fmla="*/ 288 w 1146"/>
                  <a:gd name="T83" fmla="*/ 131 h 632"/>
                  <a:gd name="T84" fmla="*/ 248 w 1146"/>
                  <a:gd name="T85" fmla="*/ 139 h 632"/>
                  <a:gd name="T86" fmla="*/ 206 w 1146"/>
                  <a:gd name="T87" fmla="*/ 129 h 632"/>
                  <a:gd name="T88" fmla="*/ 188 w 1146"/>
                  <a:gd name="T89" fmla="*/ 102 h 632"/>
                  <a:gd name="T90" fmla="*/ 180 w 1146"/>
                  <a:gd name="T91" fmla="*/ 50 h 63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146" h="632">
                    <a:moveTo>
                      <a:pt x="0" y="128"/>
                    </a:moveTo>
                    <a:lnTo>
                      <a:pt x="0" y="128"/>
                    </a:lnTo>
                    <a:lnTo>
                      <a:pt x="2" y="140"/>
                    </a:lnTo>
                    <a:lnTo>
                      <a:pt x="8" y="170"/>
                    </a:lnTo>
                    <a:lnTo>
                      <a:pt x="14" y="190"/>
                    </a:lnTo>
                    <a:lnTo>
                      <a:pt x="20" y="210"/>
                    </a:lnTo>
                    <a:lnTo>
                      <a:pt x="30" y="232"/>
                    </a:lnTo>
                    <a:lnTo>
                      <a:pt x="44" y="252"/>
                    </a:lnTo>
                    <a:lnTo>
                      <a:pt x="60" y="272"/>
                    </a:lnTo>
                    <a:lnTo>
                      <a:pt x="78" y="290"/>
                    </a:lnTo>
                    <a:lnTo>
                      <a:pt x="90" y="296"/>
                    </a:lnTo>
                    <a:lnTo>
                      <a:pt x="102" y="302"/>
                    </a:lnTo>
                    <a:lnTo>
                      <a:pt x="114" y="308"/>
                    </a:lnTo>
                    <a:lnTo>
                      <a:pt x="128" y="312"/>
                    </a:lnTo>
                    <a:lnTo>
                      <a:pt x="142" y="314"/>
                    </a:lnTo>
                    <a:lnTo>
                      <a:pt x="158" y="314"/>
                    </a:lnTo>
                    <a:lnTo>
                      <a:pt x="176" y="314"/>
                    </a:lnTo>
                    <a:lnTo>
                      <a:pt x="194" y="312"/>
                    </a:lnTo>
                    <a:lnTo>
                      <a:pt x="214" y="306"/>
                    </a:lnTo>
                    <a:lnTo>
                      <a:pt x="234" y="300"/>
                    </a:lnTo>
                    <a:lnTo>
                      <a:pt x="256" y="292"/>
                    </a:lnTo>
                    <a:lnTo>
                      <a:pt x="280" y="280"/>
                    </a:lnTo>
                    <a:lnTo>
                      <a:pt x="282" y="296"/>
                    </a:lnTo>
                    <a:lnTo>
                      <a:pt x="290" y="334"/>
                    </a:lnTo>
                    <a:lnTo>
                      <a:pt x="298" y="358"/>
                    </a:lnTo>
                    <a:lnTo>
                      <a:pt x="308" y="384"/>
                    </a:lnTo>
                    <a:lnTo>
                      <a:pt x="322" y="412"/>
                    </a:lnTo>
                    <a:lnTo>
                      <a:pt x="338" y="436"/>
                    </a:lnTo>
                    <a:lnTo>
                      <a:pt x="348" y="448"/>
                    </a:lnTo>
                    <a:lnTo>
                      <a:pt x="360" y="460"/>
                    </a:lnTo>
                    <a:lnTo>
                      <a:pt x="372" y="470"/>
                    </a:lnTo>
                    <a:lnTo>
                      <a:pt x="384" y="480"/>
                    </a:lnTo>
                    <a:lnTo>
                      <a:pt x="398" y="488"/>
                    </a:lnTo>
                    <a:lnTo>
                      <a:pt x="414" y="494"/>
                    </a:lnTo>
                    <a:lnTo>
                      <a:pt x="430" y="500"/>
                    </a:lnTo>
                    <a:lnTo>
                      <a:pt x="448" y="502"/>
                    </a:lnTo>
                    <a:lnTo>
                      <a:pt x="468" y="504"/>
                    </a:lnTo>
                    <a:lnTo>
                      <a:pt x="488" y="502"/>
                    </a:lnTo>
                    <a:lnTo>
                      <a:pt x="510" y="500"/>
                    </a:lnTo>
                    <a:lnTo>
                      <a:pt x="534" y="494"/>
                    </a:lnTo>
                    <a:lnTo>
                      <a:pt x="558" y="486"/>
                    </a:lnTo>
                    <a:lnTo>
                      <a:pt x="584" y="476"/>
                    </a:lnTo>
                    <a:lnTo>
                      <a:pt x="612" y="462"/>
                    </a:lnTo>
                    <a:lnTo>
                      <a:pt x="642" y="444"/>
                    </a:lnTo>
                    <a:lnTo>
                      <a:pt x="648" y="456"/>
                    </a:lnTo>
                    <a:lnTo>
                      <a:pt x="664" y="490"/>
                    </a:lnTo>
                    <a:lnTo>
                      <a:pt x="676" y="510"/>
                    </a:lnTo>
                    <a:lnTo>
                      <a:pt x="690" y="532"/>
                    </a:lnTo>
                    <a:lnTo>
                      <a:pt x="708" y="554"/>
                    </a:lnTo>
                    <a:lnTo>
                      <a:pt x="730" y="576"/>
                    </a:lnTo>
                    <a:lnTo>
                      <a:pt x="754" y="596"/>
                    </a:lnTo>
                    <a:lnTo>
                      <a:pt x="768" y="604"/>
                    </a:lnTo>
                    <a:lnTo>
                      <a:pt x="782" y="612"/>
                    </a:lnTo>
                    <a:lnTo>
                      <a:pt x="798" y="618"/>
                    </a:lnTo>
                    <a:lnTo>
                      <a:pt x="814" y="624"/>
                    </a:lnTo>
                    <a:lnTo>
                      <a:pt x="832" y="628"/>
                    </a:lnTo>
                    <a:lnTo>
                      <a:pt x="850" y="632"/>
                    </a:lnTo>
                    <a:lnTo>
                      <a:pt x="868" y="632"/>
                    </a:lnTo>
                    <a:lnTo>
                      <a:pt x="888" y="632"/>
                    </a:lnTo>
                    <a:lnTo>
                      <a:pt x="910" y="630"/>
                    </a:lnTo>
                    <a:lnTo>
                      <a:pt x="932" y="626"/>
                    </a:lnTo>
                    <a:lnTo>
                      <a:pt x="954" y="618"/>
                    </a:lnTo>
                    <a:lnTo>
                      <a:pt x="978" y="610"/>
                    </a:lnTo>
                    <a:lnTo>
                      <a:pt x="1002" y="598"/>
                    </a:lnTo>
                    <a:lnTo>
                      <a:pt x="1028" y="584"/>
                    </a:lnTo>
                    <a:lnTo>
                      <a:pt x="1146" y="444"/>
                    </a:lnTo>
                    <a:lnTo>
                      <a:pt x="1098" y="304"/>
                    </a:lnTo>
                    <a:lnTo>
                      <a:pt x="1082" y="322"/>
                    </a:lnTo>
                    <a:lnTo>
                      <a:pt x="1042" y="368"/>
                    </a:lnTo>
                    <a:lnTo>
                      <a:pt x="1014" y="396"/>
                    </a:lnTo>
                    <a:lnTo>
                      <a:pt x="984" y="422"/>
                    </a:lnTo>
                    <a:lnTo>
                      <a:pt x="954" y="450"/>
                    </a:lnTo>
                    <a:lnTo>
                      <a:pt x="922" y="472"/>
                    </a:lnTo>
                    <a:lnTo>
                      <a:pt x="906" y="482"/>
                    </a:lnTo>
                    <a:lnTo>
                      <a:pt x="892" y="490"/>
                    </a:lnTo>
                    <a:lnTo>
                      <a:pt x="876" y="494"/>
                    </a:lnTo>
                    <a:lnTo>
                      <a:pt x="862" y="498"/>
                    </a:lnTo>
                    <a:lnTo>
                      <a:pt x="850" y="500"/>
                    </a:lnTo>
                    <a:lnTo>
                      <a:pt x="838" y="498"/>
                    </a:lnTo>
                    <a:lnTo>
                      <a:pt x="826" y="494"/>
                    </a:lnTo>
                    <a:lnTo>
                      <a:pt x="818" y="486"/>
                    </a:lnTo>
                    <a:lnTo>
                      <a:pt x="810" y="476"/>
                    </a:lnTo>
                    <a:lnTo>
                      <a:pt x="802" y="460"/>
                    </a:lnTo>
                    <a:lnTo>
                      <a:pt x="798" y="442"/>
                    </a:lnTo>
                    <a:lnTo>
                      <a:pt x="796" y="420"/>
                    </a:lnTo>
                    <a:lnTo>
                      <a:pt x="794" y="392"/>
                    </a:lnTo>
                    <a:lnTo>
                      <a:pt x="796" y="360"/>
                    </a:lnTo>
                    <a:lnTo>
                      <a:pt x="800" y="322"/>
                    </a:lnTo>
                    <a:lnTo>
                      <a:pt x="806" y="280"/>
                    </a:lnTo>
                    <a:lnTo>
                      <a:pt x="724" y="198"/>
                    </a:lnTo>
                    <a:lnTo>
                      <a:pt x="704" y="218"/>
                    </a:lnTo>
                    <a:lnTo>
                      <a:pt x="654" y="264"/>
                    </a:lnTo>
                    <a:lnTo>
                      <a:pt x="622" y="292"/>
                    </a:lnTo>
                    <a:lnTo>
                      <a:pt x="588" y="320"/>
                    </a:lnTo>
                    <a:lnTo>
                      <a:pt x="552" y="344"/>
                    </a:lnTo>
                    <a:lnTo>
                      <a:pt x="518" y="364"/>
                    </a:lnTo>
                    <a:lnTo>
                      <a:pt x="500" y="372"/>
                    </a:lnTo>
                    <a:lnTo>
                      <a:pt x="484" y="376"/>
                    </a:lnTo>
                    <a:lnTo>
                      <a:pt x="470" y="380"/>
                    </a:lnTo>
                    <a:lnTo>
                      <a:pt x="456" y="380"/>
                    </a:lnTo>
                    <a:lnTo>
                      <a:pt x="444" y="378"/>
                    </a:lnTo>
                    <a:lnTo>
                      <a:pt x="434" y="374"/>
                    </a:lnTo>
                    <a:lnTo>
                      <a:pt x="426" y="364"/>
                    </a:lnTo>
                    <a:lnTo>
                      <a:pt x="418" y="352"/>
                    </a:lnTo>
                    <a:lnTo>
                      <a:pt x="414" y="334"/>
                    </a:lnTo>
                    <a:lnTo>
                      <a:pt x="412" y="314"/>
                    </a:lnTo>
                    <a:lnTo>
                      <a:pt x="414" y="288"/>
                    </a:lnTo>
                    <a:lnTo>
                      <a:pt x="418" y="258"/>
                    </a:lnTo>
                    <a:lnTo>
                      <a:pt x="426" y="222"/>
                    </a:lnTo>
                    <a:lnTo>
                      <a:pt x="436" y="182"/>
                    </a:lnTo>
                    <a:lnTo>
                      <a:pt x="450" y="134"/>
                    </a:lnTo>
                    <a:lnTo>
                      <a:pt x="468" y="82"/>
                    </a:lnTo>
                    <a:lnTo>
                      <a:pt x="398" y="0"/>
                    </a:lnTo>
                    <a:lnTo>
                      <a:pt x="386" y="18"/>
                    </a:lnTo>
                    <a:lnTo>
                      <a:pt x="356" y="62"/>
                    </a:lnTo>
                    <a:lnTo>
                      <a:pt x="336" y="88"/>
                    </a:lnTo>
                    <a:lnTo>
                      <a:pt x="312" y="116"/>
                    </a:lnTo>
                    <a:lnTo>
                      <a:pt x="288" y="142"/>
                    </a:lnTo>
                    <a:lnTo>
                      <a:pt x="264" y="166"/>
                    </a:lnTo>
                    <a:lnTo>
                      <a:pt x="240" y="186"/>
                    </a:lnTo>
                    <a:lnTo>
                      <a:pt x="228" y="194"/>
                    </a:lnTo>
                    <a:lnTo>
                      <a:pt x="216" y="198"/>
                    </a:lnTo>
                    <a:lnTo>
                      <a:pt x="206" y="202"/>
                    </a:lnTo>
                    <a:lnTo>
                      <a:pt x="194" y="204"/>
                    </a:lnTo>
                    <a:lnTo>
                      <a:pt x="184" y="202"/>
                    </a:lnTo>
                    <a:lnTo>
                      <a:pt x="176" y="198"/>
                    </a:lnTo>
                    <a:lnTo>
                      <a:pt x="166" y="190"/>
                    </a:lnTo>
                    <a:lnTo>
                      <a:pt x="160" y="180"/>
                    </a:lnTo>
                    <a:lnTo>
                      <a:pt x="154" y="166"/>
                    </a:lnTo>
                    <a:lnTo>
                      <a:pt x="148" y="148"/>
                    </a:lnTo>
                    <a:lnTo>
                      <a:pt x="144" y="126"/>
                    </a:lnTo>
                    <a:lnTo>
                      <a:pt x="142" y="100"/>
                    </a:lnTo>
                    <a:lnTo>
                      <a:pt x="140" y="70"/>
                    </a:lnTo>
                    <a:lnTo>
                      <a:pt x="140" y="36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65" name="Freeform 156"/>
              <p:cNvSpPr>
                <a:spLocks/>
              </p:cNvSpPr>
              <p:nvPr userDrawn="1"/>
            </p:nvSpPr>
            <p:spPr bwMode="auto">
              <a:xfrm>
                <a:off x="3276" y="1954"/>
                <a:ext cx="1320" cy="660"/>
              </a:xfrm>
              <a:custGeom>
                <a:avLst/>
                <a:gdLst>
                  <a:gd name="T0" fmla="*/ 14 w 1304"/>
                  <a:gd name="T1" fmla="*/ 38 h 654"/>
                  <a:gd name="T2" fmla="*/ 0 w 1304"/>
                  <a:gd name="T3" fmla="*/ 184 h 654"/>
                  <a:gd name="T4" fmla="*/ 4 w 1304"/>
                  <a:gd name="T5" fmla="*/ 298 h 654"/>
                  <a:gd name="T6" fmla="*/ 18 w 1304"/>
                  <a:gd name="T7" fmla="*/ 380 h 654"/>
                  <a:gd name="T8" fmla="*/ 70 w 1304"/>
                  <a:gd name="T9" fmla="*/ 454 h 654"/>
                  <a:gd name="T10" fmla="*/ 120 w 1304"/>
                  <a:gd name="T11" fmla="*/ 490 h 654"/>
                  <a:gd name="T12" fmla="*/ 222 w 1304"/>
                  <a:gd name="T13" fmla="*/ 497 h 654"/>
                  <a:gd name="T14" fmla="*/ 358 w 1304"/>
                  <a:gd name="T15" fmla="*/ 462 h 654"/>
                  <a:gd name="T16" fmla="*/ 529 w 1304"/>
                  <a:gd name="T17" fmla="*/ 364 h 654"/>
                  <a:gd name="T18" fmla="*/ 559 w 1304"/>
                  <a:gd name="T19" fmla="*/ 414 h 654"/>
                  <a:gd name="T20" fmla="*/ 614 w 1304"/>
                  <a:gd name="T21" fmla="*/ 488 h 654"/>
                  <a:gd name="T22" fmla="*/ 692 w 1304"/>
                  <a:gd name="T23" fmla="*/ 547 h 654"/>
                  <a:gd name="T24" fmla="*/ 750 w 1304"/>
                  <a:gd name="T25" fmla="*/ 569 h 654"/>
                  <a:gd name="T26" fmla="*/ 819 w 1304"/>
                  <a:gd name="T27" fmla="*/ 579 h 654"/>
                  <a:gd name="T28" fmla="*/ 902 w 1304"/>
                  <a:gd name="T29" fmla="*/ 569 h 654"/>
                  <a:gd name="T30" fmla="*/ 992 w 1304"/>
                  <a:gd name="T31" fmla="*/ 534 h 654"/>
                  <a:gd name="T32" fmla="*/ 1025 w 1304"/>
                  <a:gd name="T33" fmla="*/ 542 h 654"/>
                  <a:gd name="T34" fmla="*/ 1043 w 1304"/>
                  <a:gd name="T35" fmla="*/ 640 h 654"/>
                  <a:gd name="T36" fmla="*/ 1077 w 1304"/>
                  <a:gd name="T37" fmla="*/ 712 h 654"/>
                  <a:gd name="T38" fmla="*/ 1120 w 1304"/>
                  <a:gd name="T39" fmla="*/ 759 h 654"/>
                  <a:gd name="T40" fmla="*/ 1178 w 1304"/>
                  <a:gd name="T41" fmla="*/ 782 h 654"/>
                  <a:gd name="T42" fmla="*/ 1261 w 1304"/>
                  <a:gd name="T43" fmla="*/ 780 h 654"/>
                  <a:gd name="T44" fmla="*/ 1367 w 1304"/>
                  <a:gd name="T45" fmla="*/ 742 h 654"/>
                  <a:gd name="T46" fmla="*/ 1502 w 1304"/>
                  <a:gd name="T47" fmla="*/ 657 h 654"/>
                  <a:gd name="T48" fmla="*/ 1664 w 1304"/>
                  <a:gd name="T49" fmla="*/ 517 h 654"/>
                  <a:gd name="T50" fmla="*/ 1551 w 1304"/>
                  <a:gd name="T51" fmla="*/ 443 h 654"/>
                  <a:gd name="T52" fmla="*/ 1413 w 1304"/>
                  <a:gd name="T53" fmla="*/ 554 h 654"/>
                  <a:gd name="T54" fmla="*/ 1308 w 1304"/>
                  <a:gd name="T55" fmla="*/ 616 h 654"/>
                  <a:gd name="T56" fmla="*/ 1252 w 1304"/>
                  <a:gd name="T57" fmla="*/ 631 h 654"/>
                  <a:gd name="T58" fmla="*/ 1213 w 1304"/>
                  <a:gd name="T59" fmla="*/ 616 h 654"/>
                  <a:gd name="T60" fmla="*/ 1194 w 1304"/>
                  <a:gd name="T61" fmla="*/ 567 h 654"/>
                  <a:gd name="T62" fmla="*/ 1205 w 1304"/>
                  <a:gd name="T63" fmla="*/ 472 h 654"/>
                  <a:gd name="T64" fmla="*/ 1248 w 1304"/>
                  <a:gd name="T65" fmla="*/ 325 h 654"/>
                  <a:gd name="T66" fmla="*/ 1080 w 1304"/>
                  <a:gd name="T67" fmla="*/ 277 h 654"/>
                  <a:gd name="T68" fmla="*/ 959 w 1304"/>
                  <a:gd name="T69" fmla="*/ 374 h 654"/>
                  <a:gd name="T70" fmla="*/ 865 w 1304"/>
                  <a:gd name="T71" fmla="*/ 419 h 654"/>
                  <a:gd name="T72" fmla="*/ 815 w 1304"/>
                  <a:gd name="T73" fmla="*/ 424 h 654"/>
                  <a:gd name="T74" fmla="*/ 776 w 1304"/>
                  <a:gd name="T75" fmla="*/ 400 h 654"/>
                  <a:gd name="T76" fmla="*/ 750 w 1304"/>
                  <a:gd name="T77" fmla="*/ 352 h 654"/>
                  <a:gd name="T78" fmla="*/ 748 w 1304"/>
                  <a:gd name="T79" fmla="*/ 252 h 654"/>
                  <a:gd name="T80" fmla="*/ 770 w 1304"/>
                  <a:gd name="T81" fmla="*/ 112 h 654"/>
                  <a:gd name="T82" fmla="*/ 586 w 1304"/>
                  <a:gd name="T83" fmla="*/ 24 h 654"/>
                  <a:gd name="T84" fmla="*/ 443 w 1304"/>
                  <a:gd name="T85" fmla="*/ 204 h 654"/>
                  <a:gd name="T86" fmla="*/ 331 w 1304"/>
                  <a:gd name="T87" fmla="*/ 295 h 654"/>
                  <a:gd name="T88" fmla="*/ 274 w 1304"/>
                  <a:gd name="T89" fmla="*/ 338 h 654"/>
                  <a:gd name="T90" fmla="*/ 219 w 1304"/>
                  <a:gd name="T91" fmla="*/ 338 h 654"/>
                  <a:gd name="T92" fmla="*/ 190 w 1304"/>
                  <a:gd name="T93" fmla="*/ 286 h 654"/>
                  <a:gd name="T94" fmla="*/ 182 w 1304"/>
                  <a:gd name="T95" fmla="*/ 196 h 654"/>
                  <a:gd name="T96" fmla="*/ 200 w 1304"/>
                  <a:gd name="T97" fmla="*/ 22 h 6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04" h="654">
                    <a:moveTo>
                      <a:pt x="20" y="12"/>
                    </a:moveTo>
                    <a:lnTo>
                      <a:pt x="20" y="12"/>
                    </a:lnTo>
                    <a:lnTo>
                      <a:pt x="14" y="38"/>
                    </a:lnTo>
                    <a:lnTo>
                      <a:pt x="8" y="70"/>
                    </a:lnTo>
                    <a:lnTo>
                      <a:pt x="4" y="110"/>
                    </a:lnTo>
                    <a:lnTo>
                      <a:pt x="0" y="154"/>
                    </a:lnTo>
                    <a:lnTo>
                      <a:pt x="0" y="202"/>
                    </a:lnTo>
                    <a:lnTo>
                      <a:pt x="2" y="226"/>
                    </a:lnTo>
                    <a:lnTo>
                      <a:pt x="4" y="250"/>
                    </a:lnTo>
                    <a:lnTo>
                      <a:pt x="6" y="274"/>
                    </a:lnTo>
                    <a:lnTo>
                      <a:pt x="12" y="298"/>
                    </a:lnTo>
                    <a:lnTo>
                      <a:pt x="18" y="320"/>
                    </a:lnTo>
                    <a:lnTo>
                      <a:pt x="26" y="340"/>
                    </a:lnTo>
                    <a:lnTo>
                      <a:pt x="38" y="358"/>
                    </a:lnTo>
                    <a:lnTo>
                      <a:pt x="50" y="376"/>
                    </a:lnTo>
                    <a:lnTo>
                      <a:pt x="64" y="390"/>
                    </a:lnTo>
                    <a:lnTo>
                      <a:pt x="82" y="402"/>
                    </a:lnTo>
                    <a:lnTo>
                      <a:pt x="100" y="410"/>
                    </a:lnTo>
                    <a:lnTo>
                      <a:pt x="122" y="416"/>
                    </a:lnTo>
                    <a:lnTo>
                      <a:pt x="148" y="418"/>
                    </a:lnTo>
                    <a:lnTo>
                      <a:pt x="176" y="416"/>
                    </a:lnTo>
                    <a:lnTo>
                      <a:pt x="208" y="408"/>
                    </a:lnTo>
                    <a:lnTo>
                      <a:pt x="242" y="398"/>
                    </a:lnTo>
                    <a:lnTo>
                      <a:pt x="280" y="382"/>
                    </a:lnTo>
                    <a:lnTo>
                      <a:pt x="322" y="362"/>
                    </a:lnTo>
                    <a:lnTo>
                      <a:pt x="368" y="336"/>
                    </a:lnTo>
                    <a:lnTo>
                      <a:pt x="416" y="304"/>
                    </a:lnTo>
                    <a:lnTo>
                      <a:pt x="422" y="316"/>
                    </a:lnTo>
                    <a:lnTo>
                      <a:pt x="438" y="346"/>
                    </a:lnTo>
                    <a:lnTo>
                      <a:pt x="450" y="366"/>
                    </a:lnTo>
                    <a:lnTo>
                      <a:pt x="464" y="388"/>
                    </a:lnTo>
                    <a:lnTo>
                      <a:pt x="482" y="408"/>
                    </a:lnTo>
                    <a:lnTo>
                      <a:pt x="504" y="428"/>
                    </a:lnTo>
                    <a:lnTo>
                      <a:pt x="528" y="448"/>
                    </a:lnTo>
                    <a:lnTo>
                      <a:pt x="542" y="456"/>
                    </a:lnTo>
                    <a:lnTo>
                      <a:pt x="556" y="464"/>
                    </a:lnTo>
                    <a:lnTo>
                      <a:pt x="572" y="470"/>
                    </a:lnTo>
                    <a:lnTo>
                      <a:pt x="588" y="474"/>
                    </a:lnTo>
                    <a:lnTo>
                      <a:pt x="606" y="478"/>
                    </a:lnTo>
                    <a:lnTo>
                      <a:pt x="624" y="480"/>
                    </a:lnTo>
                    <a:lnTo>
                      <a:pt x="642" y="482"/>
                    </a:lnTo>
                    <a:lnTo>
                      <a:pt x="662" y="480"/>
                    </a:lnTo>
                    <a:lnTo>
                      <a:pt x="684" y="478"/>
                    </a:lnTo>
                    <a:lnTo>
                      <a:pt x="706" y="474"/>
                    </a:lnTo>
                    <a:lnTo>
                      <a:pt x="728" y="466"/>
                    </a:lnTo>
                    <a:lnTo>
                      <a:pt x="752" y="458"/>
                    </a:lnTo>
                    <a:lnTo>
                      <a:pt x="776" y="446"/>
                    </a:lnTo>
                    <a:lnTo>
                      <a:pt x="802" y="432"/>
                    </a:lnTo>
                    <a:lnTo>
                      <a:pt x="804" y="452"/>
                    </a:lnTo>
                    <a:lnTo>
                      <a:pt x="806" y="474"/>
                    </a:lnTo>
                    <a:lnTo>
                      <a:pt x="810" y="502"/>
                    </a:lnTo>
                    <a:lnTo>
                      <a:pt x="818" y="534"/>
                    </a:lnTo>
                    <a:lnTo>
                      <a:pt x="828" y="564"/>
                    </a:lnTo>
                    <a:lnTo>
                      <a:pt x="836" y="580"/>
                    </a:lnTo>
                    <a:lnTo>
                      <a:pt x="844" y="594"/>
                    </a:lnTo>
                    <a:lnTo>
                      <a:pt x="854" y="608"/>
                    </a:lnTo>
                    <a:lnTo>
                      <a:pt x="864" y="620"/>
                    </a:lnTo>
                    <a:lnTo>
                      <a:pt x="878" y="632"/>
                    </a:lnTo>
                    <a:lnTo>
                      <a:pt x="892" y="640"/>
                    </a:lnTo>
                    <a:lnTo>
                      <a:pt x="908" y="648"/>
                    </a:lnTo>
                    <a:lnTo>
                      <a:pt x="924" y="652"/>
                    </a:lnTo>
                    <a:lnTo>
                      <a:pt x="944" y="654"/>
                    </a:lnTo>
                    <a:lnTo>
                      <a:pt x="966" y="654"/>
                    </a:lnTo>
                    <a:lnTo>
                      <a:pt x="988" y="650"/>
                    </a:lnTo>
                    <a:lnTo>
                      <a:pt x="1014" y="644"/>
                    </a:lnTo>
                    <a:lnTo>
                      <a:pt x="1042" y="634"/>
                    </a:lnTo>
                    <a:lnTo>
                      <a:pt x="1072" y="618"/>
                    </a:lnTo>
                    <a:lnTo>
                      <a:pt x="1104" y="600"/>
                    </a:lnTo>
                    <a:lnTo>
                      <a:pt x="1138" y="576"/>
                    </a:lnTo>
                    <a:lnTo>
                      <a:pt x="1176" y="548"/>
                    </a:lnTo>
                    <a:lnTo>
                      <a:pt x="1216" y="514"/>
                    </a:lnTo>
                    <a:lnTo>
                      <a:pt x="1258" y="476"/>
                    </a:lnTo>
                    <a:lnTo>
                      <a:pt x="1304" y="432"/>
                    </a:lnTo>
                    <a:lnTo>
                      <a:pt x="1234" y="350"/>
                    </a:lnTo>
                    <a:lnTo>
                      <a:pt x="1216" y="368"/>
                    </a:lnTo>
                    <a:lnTo>
                      <a:pt x="1170" y="412"/>
                    </a:lnTo>
                    <a:lnTo>
                      <a:pt x="1140" y="436"/>
                    </a:lnTo>
                    <a:lnTo>
                      <a:pt x="1106" y="462"/>
                    </a:lnTo>
                    <a:lnTo>
                      <a:pt x="1074" y="486"/>
                    </a:lnTo>
                    <a:lnTo>
                      <a:pt x="1040" y="506"/>
                    </a:lnTo>
                    <a:lnTo>
                      <a:pt x="1024" y="514"/>
                    </a:lnTo>
                    <a:lnTo>
                      <a:pt x="1010" y="520"/>
                    </a:lnTo>
                    <a:lnTo>
                      <a:pt x="994" y="524"/>
                    </a:lnTo>
                    <a:lnTo>
                      <a:pt x="982" y="526"/>
                    </a:lnTo>
                    <a:lnTo>
                      <a:pt x="970" y="524"/>
                    </a:lnTo>
                    <a:lnTo>
                      <a:pt x="960" y="520"/>
                    </a:lnTo>
                    <a:lnTo>
                      <a:pt x="950" y="514"/>
                    </a:lnTo>
                    <a:lnTo>
                      <a:pt x="944" y="502"/>
                    </a:lnTo>
                    <a:lnTo>
                      <a:pt x="938" y="488"/>
                    </a:lnTo>
                    <a:lnTo>
                      <a:pt x="936" y="472"/>
                    </a:lnTo>
                    <a:lnTo>
                      <a:pt x="936" y="450"/>
                    </a:lnTo>
                    <a:lnTo>
                      <a:pt x="938" y="422"/>
                    </a:lnTo>
                    <a:lnTo>
                      <a:pt x="944" y="392"/>
                    </a:lnTo>
                    <a:lnTo>
                      <a:pt x="952" y="356"/>
                    </a:lnTo>
                    <a:lnTo>
                      <a:pt x="962" y="314"/>
                    </a:lnTo>
                    <a:lnTo>
                      <a:pt x="978" y="268"/>
                    </a:lnTo>
                    <a:lnTo>
                      <a:pt x="860" y="222"/>
                    </a:lnTo>
                    <a:lnTo>
                      <a:pt x="846" y="236"/>
                    </a:lnTo>
                    <a:lnTo>
                      <a:pt x="806" y="272"/>
                    </a:lnTo>
                    <a:lnTo>
                      <a:pt x="780" y="292"/>
                    </a:lnTo>
                    <a:lnTo>
                      <a:pt x="752" y="314"/>
                    </a:lnTo>
                    <a:lnTo>
                      <a:pt x="722" y="332"/>
                    </a:lnTo>
                    <a:lnTo>
                      <a:pt x="692" y="346"/>
                    </a:lnTo>
                    <a:lnTo>
                      <a:pt x="678" y="350"/>
                    </a:lnTo>
                    <a:lnTo>
                      <a:pt x="664" y="354"/>
                    </a:lnTo>
                    <a:lnTo>
                      <a:pt x="652" y="356"/>
                    </a:lnTo>
                    <a:lnTo>
                      <a:pt x="638" y="354"/>
                    </a:lnTo>
                    <a:lnTo>
                      <a:pt x="628" y="352"/>
                    </a:lnTo>
                    <a:lnTo>
                      <a:pt x="616" y="346"/>
                    </a:lnTo>
                    <a:lnTo>
                      <a:pt x="608" y="336"/>
                    </a:lnTo>
                    <a:lnTo>
                      <a:pt x="600" y="324"/>
                    </a:lnTo>
                    <a:lnTo>
                      <a:pt x="592" y="310"/>
                    </a:lnTo>
                    <a:lnTo>
                      <a:pt x="588" y="292"/>
                    </a:lnTo>
                    <a:lnTo>
                      <a:pt x="586" y="270"/>
                    </a:lnTo>
                    <a:lnTo>
                      <a:pt x="584" y="242"/>
                    </a:lnTo>
                    <a:lnTo>
                      <a:pt x="586" y="212"/>
                    </a:lnTo>
                    <a:lnTo>
                      <a:pt x="590" y="178"/>
                    </a:lnTo>
                    <a:lnTo>
                      <a:pt x="594" y="138"/>
                    </a:lnTo>
                    <a:lnTo>
                      <a:pt x="604" y="92"/>
                    </a:lnTo>
                    <a:lnTo>
                      <a:pt x="474" y="0"/>
                    </a:lnTo>
                    <a:lnTo>
                      <a:pt x="458" y="24"/>
                    </a:lnTo>
                    <a:lnTo>
                      <a:pt x="410" y="86"/>
                    </a:lnTo>
                    <a:lnTo>
                      <a:pt x="380" y="124"/>
                    </a:lnTo>
                    <a:lnTo>
                      <a:pt x="348" y="164"/>
                    </a:lnTo>
                    <a:lnTo>
                      <a:pt x="312" y="202"/>
                    </a:lnTo>
                    <a:lnTo>
                      <a:pt x="278" y="234"/>
                    </a:lnTo>
                    <a:lnTo>
                      <a:pt x="260" y="248"/>
                    </a:lnTo>
                    <a:lnTo>
                      <a:pt x="244" y="260"/>
                    </a:lnTo>
                    <a:lnTo>
                      <a:pt x="228" y="270"/>
                    </a:lnTo>
                    <a:lnTo>
                      <a:pt x="214" y="278"/>
                    </a:lnTo>
                    <a:lnTo>
                      <a:pt x="198" y="282"/>
                    </a:lnTo>
                    <a:lnTo>
                      <a:pt x="186" y="282"/>
                    </a:lnTo>
                    <a:lnTo>
                      <a:pt x="174" y="278"/>
                    </a:lnTo>
                    <a:lnTo>
                      <a:pt x="164" y="270"/>
                    </a:lnTo>
                    <a:lnTo>
                      <a:pt x="156" y="258"/>
                    </a:lnTo>
                    <a:lnTo>
                      <a:pt x="150" y="242"/>
                    </a:lnTo>
                    <a:lnTo>
                      <a:pt x="144" y="220"/>
                    </a:lnTo>
                    <a:lnTo>
                      <a:pt x="142" y="192"/>
                    </a:lnTo>
                    <a:lnTo>
                      <a:pt x="142" y="160"/>
                    </a:lnTo>
                    <a:lnTo>
                      <a:pt x="146" y="120"/>
                    </a:lnTo>
                    <a:lnTo>
                      <a:pt x="152" y="76"/>
                    </a:lnTo>
                    <a:lnTo>
                      <a:pt x="160" y="22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66" name="Freeform 157"/>
              <p:cNvSpPr>
                <a:spLocks/>
              </p:cNvSpPr>
              <p:nvPr userDrawn="1"/>
            </p:nvSpPr>
            <p:spPr bwMode="auto">
              <a:xfrm>
                <a:off x="3536" y="2274"/>
                <a:ext cx="800" cy="480"/>
              </a:xfrm>
              <a:custGeom>
                <a:avLst/>
                <a:gdLst>
                  <a:gd name="T0" fmla="*/ 8 w 790"/>
                  <a:gd name="T1" fmla="*/ 90 h 474"/>
                  <a:gd name="T2" fmla="*/ 2 w 790"/>
                  <a:gd name="T3" fmla="*/ 166 h 474"/>
                  <a:gd name="T4" fmla="*/ 2 w 790"/>
                  <a:gd name="T5" fmla="*/ 234 h 474"/>
                  <a:gd name="T6" fmla="*/ 8 w 790"/>
                  <a:gd name="T7" fmla="*/ 313 h 474"/>
                  <a:gd name="T8" fmla="*/ 22 w 790"/>
                  <a:gd name="T9" fmla="*/ 368 h 474"/>
                  <a:gd name="T10" fmla="*/ 38 w 790"/>
                  <a:gd name="T11" fmla="*/ 401 h 474"/>
                  <a:gd name="T12" fmla="*/ 76 w 790"/>
                  <a:gd name="T13" fmla="*/ 426 h 474"/>
                  <a:gd name="T14" fmla="*/ 100 w 790"/>
                  <a:gd name="T15" fmla="*/ 448 h 474"/>
                  <a:gd name="T16" fmla="*/ 145 w 790"/>
                  <a:gd name="T17" fmla="*/ 460 h 474"/>
                  <a:gd name="T18" fmla="*/ 190 w 790"/>
                  <a:gd name="T19" fmla="*/ 460 h 474"/>
                  <a:gd name="T20" fmla="*/ 252 w 790"/>
                  <a:gd name="T21" fmla="*/ 444 h 474"/>
                  <a:gd name="T22" fmla="*/ 281 w 790"/>
                  <a:gd name="T23" fmla="*/ 433 h 474"/>
                  <a:gd name="T24" fmla="*/ 289 w 790"/>
                  <a:gd name="T25" fmla="*/ 472 h 474"/>
                  <a:gd name="T26" fmla="*/ 307 w 790"/>
                  <a:gd name="T27" fmla="*/ 515 h 474"/>
                  <a:gd name="T28" fmla="*/ 345 w 790"/>
                  <a:gd name="T29" fmla="*/ 567 h 474"/>
                  <a:gd name="T30" fmla="*/ 373 w 790"/>
                  <a:gd name="T31" fmla="*/ 584 h 474"/>
                  <a:gd name="T32" fmla="*/ 403 w 790"/>
                  <a:gd name="T33" fmla="*/ 601 h 474"/>
                  <a:gd name="T34" fmla="*/ 444 w 790"/>
                  <a:gd name="T35" fmla="*/ 609 h 474"/>
                  <a:gd name="T36" fmla="*/ 491 w 790"/>
                  <a:gd name="T37" fmla="*/ 609 h 474"/>
                  <a:gd name="T38" fmla="*/ 549 w 790"/>
                  <a:gd name="T39" fmla="*/ 598 h 474"/>
                  <a:gd name="T40" fmla="*/ 611 w 790"/>
                  <a:gd name="T41" fmla="*/ 579 h 474"/>
                  <a:gd name="T42" fmla="*/ 686 w 790"/>
                  <a:gd name="T43" fmla="*/ 540 h 474"/>
                  <a:gd name="T44" fmla="*/ 773 w 790"/>
                  <a:gd name="T45" fmla="*/ 489 h 474"/>
                  <a:gd name="T46" fmla="*/ 868 w 790"/>
                  <a:gd name="T47" fmla="*/ 418 h 474"/>
                  <a:gd name="T48" fmla="*/ 949 w 790"/>
                  <a:gd name="T49" fmla="*/ 353 h 474"/>
                  <a:gd name="T50" fmla="*/ 997 w 790"/>
                  <a:gd name="T51" fmla="*/ 307 h 474"/>
                  <a:gd name="T52" fmla="*/ 1016 w 790"/>
                  <a:gd name="T53" fmla="*/ 283 h 474"/>
                  <a:gd name="T54" fmla="*/ 1012 w 790"/>
                  <a:gd name="T55" fmla="*/ 276 h 474"/>
                  <a:gd name="T56" fmla="*/ 993 w 790"/>
                  <a:gd name="T57" fmla="*/ 276 h 474"/>
                  <a:gd name="T58" fmla="*/ 927 w 790"/>
                  <a:gd name="T59" fmla="*/ 291 h 474"/>
                  <a:gd name="T60" fmla="*/ 730 w 790"/>
                  <a:gd name="T61" fmla="*/ 350 h 474"/>
                  <a:gd name="T62" fmla="*/ 630 w 790"/>
                  <a:gd name="T63" fmla="*/ 371 h 474"/>
                  <a:gd name="T64" fmla="*/ 570 w 790"/>
                  <a:gd name="T65" fmla="*/ 371 h 474"/>
                  <a:gd name="T66" fmla="*/ 521 w 790"/>
                  <a:gd name="T67" fmla="*/ 361 h 474"/>
                  <a:gd name="T68" fmla="*/ 505 w 790"/>
                  <a:gd name="T69" fmla="*/ 347 h 474"/>
                  <a:gd name="T70" fmla="*/ 493 w 790"/>
                  <a:gd name="T71" fmla="*/ 331 h 474"/>
                  <a:gd name="T72" fmla="*/ 486 w 790"/>
                  <a:gd name="T73" fmla="*/ 307 h 474"/>
                  <a:gd name="T74" fmla="*/ 484 w 790"/>
                  <a:gd name="T75" fmla="*/ 281 h 474"/>
                  <a:gd name="T76" fmla="*/ 501 w 790"/>
                  <a:gd name="T77" fmla="*/ 207 h 474"/>
                  <a:gd name="T78" fmla="*/ 521 w 790"/>
                  <a:gd name="T79" fmla="*/ 168 h 474"/>
                  <a:gd name="T80" fmla="*/ 448 w 790"/>
                  <a:gd name="T81" fmla="*/ 213 h 474"/>
                  <a:gd name="T82" fmla="*/ 371 w 790"/>
                  <a:gd name="T83" fmla="*/ 262 h 474"/>
                  <a:gd name="T84" fmla="*/ 286 w 790"/>
                  <a:gd name="T85" fmla="*/ 289 h 474"/>
                  <a:gd name="T86" fmla="*/ 252 w 790"/>
                  <a:gd name="T87" fmla="*/ 297 h 474"/>
                  <a:gd name="T88" fmla="*/ 210 w 790"/>
                  <a:gd name="T89" fmla="*/ 294 h 474"/>
                  <a:gd name="T90" fmla="*/ 180 w 790"/>
                  <a:gd name="T91" fmla="*/ 281 h 474"/>
                  <a:gd name="T92" fmla="*/ 160 w 790"/>
                  <a:gd name="T93" fmla="*/ 262 h 474"/>
                  <a:gd name="T94" fmla="*/ 133 w 790"/>
                  <a:gd name="T95" fmla="*/ 219 h 474"/>
                  <a:gd name="T96" fmla="*/ 121 w 790"/>
                  <a:gd name="T97" fmla="*/ 168 h 474"/>
                  <a:gd name="T98" fmla="*/ 125 w 790"/>
                  <a:gd name="T99" fmla="*/ 92 h 474"/>
                  <a:gd name="T100" fmla="*/ 149 w 790"/>
                  <a:gd name="T101" fmla="*/ 0 h 47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90" h="474">
                    <a:moveTo>
                      <a:pt x="8" y="70"/>
                    </a:moveTo>
                    <a:lnTo>
                      <a:pt x="8" y="70"/>
                    </a:lnTo>
                    <a:lnTo>
                      <a:pt x="6" y="86"/>
                    </a:lnTo>
                    <a:lnTo>
                      <a:pt x="2" y="126"/>
                    </a:lnTo>
                    <a:lnTo>
                      <a:pt x="0" y="152"/>
                    </a:lnTo>
                    <a:lnTo>
                      <a:pt x="2" y="182"/>
                    </a:lnTo>
                    <a:lnTo>
                      <a:pt x="4" y="212"/>
                    </a:lnTo>
                    <a:lnTo>
                      <a:pt x="8" y="244"/>
                    </a:lnTo>
                    <a:lnTo>
                      <a:pt x="18" y="272"/>
                    </a:lnTo>
                    <a:lnTo>
                      <a:pt x="22" y="286"/>
                    </a:lnTo>
                    <a:lnTo>
                      <a:pt x="30" y="300"/>
                    </a:lnTo>
                    <a:lnTo>
                      <a:pt x="38" y="312"/>
                    </a:lnTo>
                    <a:lnTo>
                      <a:pt x="46" y="322"/>
                    </a:lnTo>
                    <a:lnTo>
                      <a:pt x="56" y="332"/>
                    </a:lnTo>
                    <a:lnTo>
                      <a:pt x="68" y="340"/>
                    </a:lnTo>
                    <a:lnTo>
                      <a:pt x="80" y="348"/>
                    </a:lnTo>
                    <a:lnTo>
                      <a:pt x="96" y="352"/>
                    </a:lnTo>
                    <a:lnTo>
                      <a:pt x="112" y="356"/>
                    </a:lnTo>
                    <a:lnTo>
                      <a:pt x="130" y="356"/>
                    </a:lnTo>
                    <a:lnTo>
                      <a:pt x="150" y="356"/>
                    </a:lnTo>
                    <a:lnTo>
                      <a:pt x="170" y="352"/>
                    </a:lnTo>
                    <a:lnTo>
                      <a:pt x="194" y="346"/>
                    </a:lnTo>
                    <a:lnTo>
                      <a:pt x="220" y="338"/>
                    </a:lnTo>
                    <a:lnTo>
                      <a:pt x="222" y="350"/>
                    </a:lnTo>
                    <a:lnTo>
                      <a:pt x="226" y="366"/>
                    </a:lnTo>
                    <a:lnTo>
                      <a:pt x="232" y="382"/>
                    </a:lnTo>
                    <a:lnTo>
                      <a:pt x="240" y="402"/>
                    </a:lnTo>
                    <a:lnTo>
                      <a:pt x="252" y="420"/>
                    </a:lnTo>
                    <a:lnTo>
                      <a:pt x="268" y="440"/>
                    </a:lnTo>
                    <a:lnTo>
                      <a:pt x="278" y="448"/>
                    </a:lnTo>
                    <a:lnTo>
                      <a:pt x="290" y="454"/>
                    </a:lnTo>
                    <a:lnTo>
                      <a:pt x="302" y="462"/>
                    </a:lnTo>
                    <a:lnTo>
                      <a:pt x="314" y="468"/>
                    </a:lnTo>
                    <a:lnTo>
                      <a:pt x="330" y="472"/>
                    </a:lnTo>
                    <a:lnTo>
                      <a:pt x="346" y="474"/>
                    </a:lnTo>
                    <a:lnTo>
                      <a:pt x="364" y="474"/>
                    </a:lnTo>
                    <a:lnTo>
                      <a:pt x="382" y="474"/>
                    </a:lnTo>
                    <a:lnTo>
                      <a:pt x="404" y="472"/>
                    </a:lnTo>
                    <a:lnTo>
                      <a:pt x="426" y="466"/>
                    </a:lnTo>
                    <a:lnTo>
                      <a:pt x="450" y="458"/>
                    </a:lnTo>
                    <a:lnTo>
                      <a:pt x="476" y="450"/>
                    </a:lnTo>
                    <a:lnTo>
                      <a:pt x="504" y="436"/>
                    </a:lnTo>
                    <a:lnTo>
                      <a:pt x="534" y="420"/>
                    </a:lnTo>
                    <a:lnTo>
                      <a:pt x="566" y="402"/>
                    </a:lnTo>
                    <a:lnTo>
                      <a:pt x="600" y="380"/>
                    </a:lnTo>
                    <a:lnTo>
                      <a:pt x="636" y="356"/>
                    </a:lnTo>
                    <a:lnTo>
                      <a:pt x="674" y="326"/>
                    </a:lnTo>
                    <a:lnTo>
                      <a:pt x="738" y="274"/>
                    </a:lnTo>
                    <a:lnTo>
                      <a:pt x="760" y="256"/>
                    </a:lnTo>
                    <a:lnTo>
                      <a:pt x="776" y="240"/>
                    </a:lnTo>
                    <a:lnTo>
                      <a:pt x="786" y="230"/>
                    </a:lnTo>
                    <a:lnTo>
                      <a:pt x="790" y="222"/>
                    </a:lnTo>
                    <a:lnTo>
                      <a:pt x="790" y="218"/>
                    </a:lnTo>
                    <a:lnTo>
                      <a:pt x="788" y="216"/>
                    </a:lnTo>
                    <a:lnTo>
                      <a:pt x="782" y="214"/>
                    </a:lnTo>
                    <a:lnTo>
                      <a:pt x="772" y="216"/>
                    </a:lnTo>
                    <a:lnTo>
                      <a:pt x="758" y="218"/>
                    </a:lnTo>
                    <a:lnTo>
                      <a:pt x="722" y="228"/>
                    </a:lnTo>
                    <a:lnTo>
                      <a:pt x="624" y="258"/>
                    </a:lnTo>
                    <a:lnTo>
                      <a:pt x="568" y="272"/>
                    </a:lnTo>
                    <a:lnTo>
                      <a:pt x="514" y="284"/>
                    </a:lnTo>
                    <a:lnTo>
                      <a:pt x="490" y="288"/>
                    </a:lnTo>
                    <a:lnTo>
                      <a:pt x="466" y="290"/>
                    </a:lnTo>
                    <a:lnTo>
                      <a:pt x="442" y="288"/>
                    </a:lnTo>
                    <a:lnTo>
                      <a:pt x="424" y="286"/>
                    </a:lnTo>
                    <a:lnTo>
                      <a:pt x="406" y="280"/>
                    </a:lnTo>
                    <a:lnTo>
                      <a:pt x="400" y="274"/>
                    </a:lnTo>
                    <a:lnTo>
                      <a:pt x="394" y="270"/>
                    </a:lnTo>
                    <a:lnTo>
                      <a:pt x="388" y="264"/>
                    </a:lnTo>
                    <a:lnTo>
                      <a:pt x="384" y="258"/>
                    </a:lnTo>
                    <a:lnTo>
                      <a:pt x="380" y="250"/>
                    </a:lnTo>
                    <a:lnTo>
                      <a:pt x="378" y="240"/>
                    </a:lnTo>
                    <a:lnTo>
                      <a:pt x="376" y="230"/>
                    </a:lnTo>
                    <a:lnTo>
                      <a:pt x="376" y="220"/>
                    </a:lnTo>
                    <a:lnTo>
                      <a:pt x="380" y="194"/>
                    </a:lnTo>
                    <a:lnTo>
                      <a:pt x="390" y="164"/>
                    </a:lnTo>
                    <a:lnTo>
                      <a:pt x="406" y="128"/>
                    </a:lnTo>
                    <a:lnTo>
                      <a:pt x="390" y="140"/>
                    </a:lnTo>
                    <a:lnTo>
                      <a:pt x="348" y="168"/>
                    </a:lnTo>
                    <a:lnTo>
                      <a:pt x="320" y="186"/>
                    </a:lnTo>
                    <a:lnTo>
                      <a:pt x="288" y="202"/>
                    </a:lnTo>
                    <a:lnTo>
                      <a:pt x="258" y="216"/>
                    </a:lnTo>
                    <a:lnTo>
                      <a:pt x="224" y="226"/>
                    </a:lnTo>
                    <a:lnTo>
                      <a:pt x="210" y="230"/>
                    </a:lnTo>
                    <a:lnTo>
                      <a:pt x="194" y="232"/>
                    </a:lnTo>
                    <a:lnTo>
                      <a:pt x="180" y="232"/>
                    </a:lnTo>
                    <a:lnTo>
                      <a:pt x="166" y="230"/>
                    </a:lnTo>
                    <a:lnTo>
                      <a:pt x="152" y="226"/>
                    </a:lnTo>
                    <a:lnTo>
                      <a:pt x="140" y="220"/>
                    </a:lnTo>
                    <a:lnTo>
                      <a:pt x="130" y="212"/>
                    </a:lnTo>
                    <a:lnTo>
                      <a:pt x="120" y="202"/>
                    </a:lnTo>
                    <a:lnTo>
                      <a:pt x="112" y="188"/>
                    </a:lnTo>
                    <a:lnTo>
                      <a:pt x="106" y="172"/>
                    </a:lnTo>
                    <a:lnTo>
                      <a:pt x="102" y="152"/>
                    </a:lnTo>
                    <a:lnTo>
                      <a:pt x="100" y="128"/>
                    </a:lnTo>
                    <a:lnTo>
                      <a:pt x="100" y="102"/>
                    </a:lnTo>
                    <a:lnTo>
                      <a:pt x="102" y="72"/>
                    </a:lnTo>
                    <a:lnTo>
                      <a:pt x="106" y="38"/>
                    </a:lnTo>
                    <a:lnTo>
                      <a:pt x="114" y="0"/>
                    </a:lnTo>
                    <a:lnTo>
                      <a:pt x="8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67" name="Freeform 158"/>
              <p:cNvSpPr>
                <a:spLocks/>
              </p:cNvSpPr>
              <p:nvPr userDrawn="1"/>
            </p:nvSpPr>
            <p:spPr bwMode="auto">
              <a:xfrm>
                <a:off x="1255" y="2254"/>
                <a:ext cx="2540" cy="1961"/>
              </a:xfrm>
              <a:custGeom>
                <a:avLst/>
                <a:gdLst>
                  <a:gd name="T0" fmla="*/ 1858 w 2540"/>
                  <a:gd name="T1" fmla="*/ 308 h 1954"/>
                  <a:gd name="T2" fmla="*/ 1494 w 2540"/>
                  <a:gd name="T3" fmla="*/ 704 h 1954"/>
                  <a:gd name="T4" fmla="*/ 1232 w 2540"/>
                  <a:gd name="T5" fmla="*/ 878 h 1954"/>
                  <a:gd name="T6" fmla="*/ 1008 w 2540"/>
                  <a:gd name="T7" fmla="*/ 922 h 1954"/>
                  <a:gd name="T8" fmla="*/ 674 w 2540"/>
                  <a:gd name="T9" fmla="*/ 884 h 1954"/>
                  <a:gd name="T10" fmla="*/ 414 w 2540"/>
                  <a:gd name="T11" fmla="*/ 784 h 1954"/>
                  <a:gd name="T12" fmla="*/ 170 w 2540"/>
                  <a:gd name="T13" fmla="*/ 840 h 1954"/>
                  <a:gd name="T14" fmla="*/ 54 w 2540"/>
                  <a:gd name="T15" fmla="*/ 934 h 1954"/>
                  <a:gd name="T16" fmla="*/ 4 w 2540"/>
                  <a:gd name="T17" fmla="*/ 1120 h 1954"/>
                  <a:gd name="T18" fmla="*/ 8 w 2540"/>
                  <a:gd name="T19" fmla="*/ 1178 h 1954"/>
                  <a:gd name="T20" fmla="*/ 86 w 2540"/>
                  <a:gd name="T21" fmla="*/ 1166 h 1954"/>
                  <a:gd name="T22" fmla="*/ 296 w 2540"/>
                  <a:gd name="T23" fmla="*/ 1096 h 1954"/>
                  <a:gd name="T24" fmla="*/ 308 w 2540"/>
                  <a:gd name="T25" fmla="*/ 1196 h 1954"/>
                  <a:gd name="T26" fmla="*/ 422 w 2540"/>
                  <a:gd name="T27" fmla="*/ 1295 h 1954"/>
                  <a:gd name="T28" fmla="*/ 712 w 2540"/>
                  <a:gd name="T29" fmla="*/ 1370 h 1954"/>
                  <a:gd name="T30" fmla="*/ 1160 w 2540"/>
                  <a:gd name="T31" fmla="*/ 1362 h 1954"/>
                  <a:gd name="T32" fmla="*/ 1266 w 2540"/>
                  <a:gd name="T33" fmla="*/ 1382 h 1954"/>
                  <a:gd name="T34" fmla="*/ 1372 w 2540"/>
                  <a:gd name="T35" fmla="*/ 1564 h 1954"/>
                  <a:gd name="T36" fmla="*/ 1422 w 2540"/>
                  <a:gd name="T37" fmla="*/ 1728 h 1954"/>
                  <a:gd name="T38" fmla="*/ 1524 w 2540"/>
                  <a:gd name="T39" fmla="*/ 1812 h 1954"/>
                  <a:gd name="T40" fmla="*/ 1682 w 2540"/>
                  <a:gd name="T41" fmla="*/ 1820 h 1954"/>
                  <a:gd name="T42" fmla="*/ 1762 w 2540"/>
                  <a:gd name="T43" fmla="*/ 1823 h 1954"/>
                  <a:gd name="T44" fmla="*/ 1778 w 2540"/>
                  <a:gd name="T45" fmla="*/ 1932 h 1954"/>
                  <a:gd name="T46" fmla="*/ 1774 w 2540"/>
                  <a:gd name="T47" fmla="*/ 2068 h 1954"/>
                  <a:gd name="T48" fmla="*/ 1814 w 2540"/>
                  <a:gd name="T49" fmla="*/ 2090 h 1954"/>
                  <a:gd name="T50" fmla="*/ 1918 w 2540"/>
                  <a:gd name="T51" fmla="*/ 1980 h 1954"/>
                  <a:gd name="T52" fmla="*/ 1992 w 2540"/>
                  <a:gd name="T53" fmla="*/ 1692 h 1954"/>
                  <a:gd name="T54" fmla="*/ 1960 w 2540"/>
                  <a:gd name="T55" fmla="*/ 1508 h 1954"/>
                  <a:gd name="T56" fmla="*/ 1850 w 2540"/>
                  <a:gd name="T57" fmla="*/ 1384 h 1954"/>
                  <a:gd name="T58" fmla="*/ 1716 w 2540"/>
                  <a:gd name="T59" fmla="*/ 1248 h 1954"/>
                  <a:gd name="T60" fmla="*/ 1690 w 2540"/>
                  <a:gd name="T61" fmla="*/ 1136 h 1954"/>
                  <a:gd name="T62" fmla="*/ 1774 w 2540"/>
                  <a:gd name="T63" fmla="*/ 981 h 1954"/>
                  <a:gd name="T64" fmla="*/ 2286 w 2540"/>
                  <a:gd name="T65" fmla="*/ 358 h 1954"/>
                  <a:gd name="T66" fmla="*/ 1730 w 2540"/>
                  <a:gd name="T67" fmla="*/ 808 h 1954"/>
                  <a:gd name="T68" fmla="*/ 1592 w 2540"/>
                  <a:gd name="T69" fmla="*/ 968 h 1954"/>
                  <a:gd name="T70" fmla="*/ 1550 w 2540"/>
                  <a:gd name="T71" fmla="*/ 1170 h 1954"/>
                  <a:gd name="T72" fmla="*/ 1606 w 2540"/>
                  <a:gd name="T73" fmla="*/ 1335 h 1954"/>
                  <a:gd name="T74" fmla="*/ 1784 w 2540"/>
                  <a:gd name="T75" fmla="*/ 1492 h 1954"/>
                  <a:gd name="T76" fmla="*/ 1874 w 2540"/>
                  <a:gd name="T77" fmla="*/ 1648 h 1954"/>
                  <a:gd name="T78" fmla="*/ 1852 w 2540"/>
                  <a:gd name="T79" fmla="*/ 1708 h 1954"/>
                  <a:gd name="T80" fmla="*/ 1780 w 2540"/>
                  <a:gd name="T81" fmla="*/ 1708 h 1954"/>
                  <a:gd name="T82" fmla="*/ 1614 w 2540"/>
                  <a:gd name="T83" fmla="*/ 1686 h 1954"/>
                  <a:gd name="T84" fmla="*/ 1452 w 2540"/>
                  <a:gd name="T85" fmla="*/ 1458 h 1954"/>
                  <a:gd name="T86" fmla="*/ 1414 w 2540"/>
                  <a:gd name="T87" fmla="*/ 1305 h 1954"/>
                  <a:gd name="T88" fmla="*/ 1312 w 2540"/>
                  <a:gd name="T89" fmla="*/ 1218 h 1954"/>
                  <a:gd name="T90" fmla="*/ 1146 w 2540"/>
                  <a:gd name="T91" fmla="*/ 1210 h 1954"/>
                  <a:gd name="T92" fmla="*/ 802 w 2540"/>
                  <a:gd name="T93" fmla="*/ 1204 h 1954"/>
                  <a:gd name="T94" fmla="*/ 468 w 2540"/>
                  <a:gd name="T95" fmla="*/ 1130 h 1954"/>
                  <a:gd name="T96" fmla="*/ 356 w 2540"/>
                  <a:gd name="T97" fmla="*/ 986 h 1954"/>
                  <a:gd name="T98" fmla="*/ 362 w 2540"/>
                  <a:gd name="T99" fmla="*/ 930 h 1954"/>
                  <a:gd name="T100" fmla="*/ 518 w 2540"/>
                  <a:gd name="T101" fmla="*/ 922 h 1954"/>
                  <a:gd name="T102" fmla="*/ 762 w 2540"/>
                  <a:gd name="T103" fmla="*/ 1015 h 1954"/>
                  <a:gd name="T104" fmla="*/ 1010 w 2540"/>
                  <a:gd name="T105" fmla="*/ 1072 h 1954"/>
                  <a:gd name="T106" fmla="*/ 1204 w 2540"/>
                  <a:gd name="T107" fmla="*/ 1058 h 1954"/>
                  <a:gd name="T108" fmla="*/ 1446 w 2540"/>
                  <a:gd name="T109" fmla="*/ 920 h 1954"/>
                  <a:gd name="T110" fmla="*/ 1752 w 2540"/>
                  <a:gd name="T111" fmla="*/ 636 h 1954"/>
                  <a:gd name="T112" fmla="*/ 2190 w 2540"/>
                  <a:gd name="T113" fmla="*/ 104 h 195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540" h="1954">
                    <a:moveTo>
                      <a:pt x="2072" y="0"/>
                    </a:moveTo>
                    <a:lnTo>
                      <a:pt x="2072" y="0"/>
                    </a:lnTo>
                    <a:lnTo>
                      <a:pt x="2052" y="30"/>
                    </a:lnTo>
                    <a:lnTo>
                      <a:pt x="1998" y="108"/>
                    </a:lnTo>
                    <a:lnTo>
                      <a:pt x="1958" y="162"/>
                    </a:lnTo>
                    <a:lnTo>
                      <a:pt x="1912" y="222"/>
                    </a:lnTo>
                    <a:lnTo>
                      <a:pt x="1858" y="288"/>
                    </a:lnTo>
                    <a:lnTo>
                      <a:pt x="1800" y="356"/>
                    </a:lnTo>
                    <a:lnTo>
                      <a:pt x="1738" y="426"/>
                    </a:lnTo>
                    <a:lnTo>
                      <a:pt x="1672" y="498"/>
                    </a:lnTo>
                    <a:lnTo>
                      <a:pt x="1602" y="566"/>
                    </a:lnTo>
                    <a:lnTo>
                      <a:pt x="1566" y="598"/>
                    </a:lnTo>
                    <a:lnTo>
                      <a:pt x="1530" y="630"/>
                    </a:lnTo>
                    <a:lnTo>
                      <a:pt x="1494" y="662"/>
                    </a:lnTo>
                    <a:lnTo>
                      <a:pt x="1456" y="690"/>
                    </a:lnTo>
                    <a:lnTo>
                      <a:pt x="1420" y="718"/>
                    </a:lnTo>
                    <a:lnTo>
                      <a:pt x="1382" y="742"/>
                    </a:lnTo>
                    <a:lnTo>
                      <a:pt x="1344" y="764"/>
                    </a:lnTo>
                    <a:lnTo>
                      <a:pt x="1306" y="786"/>
                    </a:lnTo>
                    <a:lnTo>
                      <a:pt x="1268" y="802"/>
                    </a:lnTo>
                    <a:lnTo>
                      <a:pt x="1232" y="818"/>
                    </a:lnTo>
                    <a:lnTo>
                      <a:pt x="1194" y="830"/>
                    </a:lnTo>
                    <a:lnTo>
                      <a:pt x="1156" y="840"/>
                    </a:lnTo>
                    <a:lnTo>
                      <a:pt x="1120" y="848"/>
                    </a:lnTo>
                    <a:lnTo>
                      <a:pt x="1082" y="854"/>
                    </a:lnTo>
                    <a:lnTo>
                      <a:pt x="1046" y="858"/>
                    </a:lnTo>
                    <a:lnTo>
                      <a:pt x="1008" y="862"/>
                    </a:lnTo>
                    <a:lnTo>
                      <a:pt x="972" y="862"/>
                    </a:lnTo>
                    <a:lnTo>
                      <a:pt x="936" y="862"/>
                    </a:lnTo>
                    <a:lnTo>
                      <a:pt x="900" y="860"/>
                    </a:lnTo>
                    <a:lnTo>
                      <a:pt x="866" y="858"/>
                    </a:lnTo>
                    <a:lnTo>
                      <a:pt x="798" y="850"/>
                    </a:lnTo>
                    <a:lnTo>
                      <a:pt x="734" y="838"/>
                    </a:lnTo>
                    <a:lnTo>
                      <a:pt x="674" y="824"/>
                    </a:lnTo>
                    <a:lnTo>
                      <a:pt x="618" y="808"/>
                    </a:lnTo>
                    <a:lnTo>
                      <a:pt x="568" y="790"/>
                    </a:lnTo>
                    <a:lnTo>
                      <a:pt x="522" y="774"/>
                    </a:lnTo>
                    <a:lnTo>
                      <a:pt x="486" y="758"/>
                    </a:lnTo>
                    <a:lnTo>
                      <a:pt x="432" y="734"/>
                    </a:lnTo>
                    <a:lnTo>
                      <a:pt x="414" y="724"/>
                    </a:lnTo>
                    <a:lnTo>
                      <a:pt x="396" y="724"/>
                    </a:lnTo>
                    <a:lnTo>
                      <a:pt x="350" y="728"/>
                    </a:lnTo>
                    <a:lnTo>
                      <a:pt x="318" y="734"/>
                    </a:lnTo>
                    <a:lnTo>
                      <a:pt x="284" y="740"/>
                    </a:lnTo>
                    <a:lnTo>
                      <a:pt x="246" y="750"/>
                    </a:lnTo>
                    <a:lnTo>
                      <a:pt x="208" y="764"/>
                    </a:lnTo>
                    <a:lnTo>
                      <a:pt x="170" y="780"/>
                    </a:lnTo>
                    <a:lnTo>
                      <a:pt x="152" y="790"/>
                    </a:lnTo>
                    <a:lnTo>
                      <a:pt x="134" y="802"/>
                    </a:lnTo>
                    <a:lnTo>
                      <a:pt x="116" y="814"/>
                    </a:lnTo>
                    <a:lnTo>
                      <a:pt x="100" y="826"/>
                    </a:lnTo>
                    <a:lnTo>
                      <a:pt x="84" y="842"/>
                    </a:lnTo>
                    <a:lnTo>
                      <a:pt x="68" y="858"/>
                    </a:lnTo>
                    <a:lnTo>
                      <a:pt x="54" y="874"/>
                    </a:lnTo>
                    <a:lnTo>
                      <a:pt x="42" y="894"/>
                    </a:lnTo>
                    <a:lnTo>
                      <a:pt x="32" y="914"/>
                    </a:lnTo>
                    <a:lnTo>
                      <a:pt x="22" y="936"/>
                    </a:lnTo>
                    <a:lnTo>
                      <a:pt x="14" y="958"/>
                    </a:lnTo>
                    <a:lnTo>
                      <a:pt x="8" y="984"/>
                    </a:lnTo>
                    <a:lnTo>
                      <a:pt x="6" y="1010"/>
                    </a:lnTo>
                    <a:lnTo>
                      <a:pt x="4" y="1040"/>
                    </a:lnTo>
                    <a:lnTo>
                      <a:pt x="0" y="1056"/>
                    </a:lnTo>
                    <a:lnTo>
                      <a:pt x="0" y="1070"/>
                    </a:lnTo>
                    <a:lnTo>
                      <a:pt x="0" y="1078"/>
                    </a:lnTo>
                    <a:lnTo>
                      <a:pt x="2" y="1084"/>
                    </a:lnTo>
                    <a:lnTo>
                      <a:pt x="4" y="1092"/>
                    </a:lnTo>
                    <a:lnTo>
                      <a:pt x="8" y="1098"/>
                    </a:lnTo>
                    <a:lnTo>
                      <a:pt x="16" y="1102"/>
                    </a:lnTo>
                    <a:lnTo>
                      <a:pt x="24" y="1104"/>
                    </a:lnTo>
                    <a:lnTo>
                      <a:pt x="36" y="1104"/>
                    </a:lnTo>
                    <a:lnTo>
                      <a:pt x="48" y="1102"/>
                    </a:lnTo>
                    <a:lnTo>
                      <a:pt x="66" y="1096"/>
                    </a:lnTo>
                    <a:lnTo>
                      <a:pt x="86" y="1086"/>
                    </a:lnTo>
                    <a:lnTo>
                      <a:pt x="128" y="1066"/>
                    </a:lnTo>
                    <a:lnTo>
                      <a:pt x="168" y="1050"/>
                    </a:lnTo>
                    <a:lnTo>
                      <a:pt x="204" y="1038"/>
                    </a:lnTo>
                    <a:lnTo>
                      <a:pt x="234" y="1030"/>
                    </a:lnTo>
                    <a:lnTo>
                      <a:pt x="280" y="1020"/>
                    </a:lnTo>
                    <a:lnTo>
                      <a:pt x="296" y="1016"/>
                    </a:lnTo>
                    <a:lnTo>
                      <a:pt x="292" y="1030"/>
                    </a:lnTo>
                    <a:lnTo>
                      <a:pt x="290" y="1046"/>
                    </a:lnTo>
                    <a:lnTo>
                      <a:pt x="292" y="1066"/>
                    </a:lnTo>
                    <a:lnTo>
                      <a:pt x="294" y="1078"/>
                    </a:lnTo>
                    <a:lnTo>
                      <a:pt x="296" y="1090"/>
                    </a:lnTo>
                    <a:lnTo>
                      <a:pt x="302" y="1102"/>
                    </a:lnTo>
                    <a:lnTo>
                      <a:pt x="308" y="1116"/>
                    </a:lnTo>
                    <a:lnTo>
                      <a:pt x="316" y="1128"/>
                    </a:lnTo>
                    <a:lnTo>
                      <a:pt x="328" y="1142"/>
                    </a:lnTo>
                    <a:lnTo>
                      <a:pt x="340" y="1156"/>
                    </a:lnTo>
                    <a:lnTo>
                      <a:pt x="356" y="1170"/>
                    </a:lnTo>
                    <a:lnTo>
                      <a:pt x="374" y="1182"/>
                    </a:lnTo>
                    <a:lnTo>
                      <a:pt x="396" y="1196"/>
                    </a:lnTo>
                    <a:lnTo>
                      <a:pt x="422" y="1208"/>
                    </a:lnTo>
                    <a:lnTo>
                      <a:pt x="450" y="1220"/>
                    </a:lnTo>
                    <a:lnTo>
                      <a:pt x="484" y="1230"/>
                    </a:lnTo>
                    <a:lnTo>
                      <a:pt x="520" y="1240"/>
                    </a:lnTo>
                    <a:lnTo>
                      <a:pt x="562" y="1250"/>
                    </a:lnTo>
                    <a:lnTo>
                      <a:pt x="606" y="1258"/>
                    </a:lnTo>
                    <a:lnTo>
                      <a:pt x="658" y="1264"/>
                    </a:lnTo>
                    <a:lnTo>
                      <a:pt x="712" y="1270"/>
                    </a:lnTo>
                    <a:lnTo>
                      <a:pt x="772" y="1272"/>
                    </a:lnTo>
                    <a:lnTo>
                      <a:pt x="838" y="1274"/>
                    </a:lnTo>
                    <a:lnTo>
                      <a:pt x="910" y="1274"/>
                    </a:lnTo>
                    <a:lnTo>
                      <a:pt x="988" y="1272"/>
                    </a:lnTo>
                    <a:lnTo>
                      <a:pt x="1072" y="1268"/>
                    </a:lnTo>
                    <a:lnTo>
                      <a:pt x="1160" y="1262"/>
                    </a:lnTo>
                    <a:lnTo>
                      <a:pt x="1168" y="1260"/>
                    </a:lnTo>
                    <a:lnTo>
                      <a:pt x="1188" y="1260"/>
                    </a:lnTo>
                    <a:lnTo>
                      <a:pt x="1200" y="1260"/>
                    </a:lnTo>
                    <a:lnTo>
                      <a:pt x="1216" y="1262"/>
                    </a:lnTo>
                    <a:lnTo>
                      <a:pt x="1232" y="1266"/>
                    </a:lnTo>
                    <a:lnTo>
                      <a:pt x="1248" y="1274"/>
                    </a:lnTo>
                    <a:lnTo>
                      <a:pt x="1266" y="1282"/>
                    </a:lnTo>
                    <a:lnTo>
                      <a:pt x="1284" y="1294"/>
                    </a:lnTo>
                    <a:lnTo>
                      <a:pt x="1302" y="1310"/>
                    </a:lnTo>
                    <a:lnTo>
                      <a:pt x="1318" y="1330"/>
                    </a:lnTo>
                    <a:lnTo>
                      <a:pt x="1334" y="1356"/>
                    </a:lnTo>
                    <a:lnTo>
                      <a:pt x="1350" y="1384"/>
                    </a:lnTo>
                    <a:lnTo>
                      <a:pt x="1362" y="1420"/>
                    </a:lnTo>
                    <a:lnTo>
                      <a:pt x="1372" y="1460"/>
                    </a:lnTo>
                    <a:lnTo>
                      <a:pt x="1374" y="1474"/>
                    </a:lnTo>
                    <a:lnTo>
                      <a:pt x="1380" y="1508"/>
                    </a:lnTo>
                    <a:lnTo>
                      <a:pt x="1386" y="1530"/>
                    </a:lnTo>
                    <a:lnTo>
                      <a:pt x="1396" y="1556"/>
                    </a:lnTo>
                    <a:lnTo>
                      <a:pt x="1408" y="1582"/>
                    </a:lnTo>
                    <a:lnTo>
                      <a:pt x="1422" y="1608"/>
                    </a:lnTo>
                    <a:lnTo>
                      <a:pt x="1442" y="1632"/>
                    </a:lnTo>
                    <a:lnTo>
                      <a:pt x="1452" y="1644"/>
                    </a:lnTo>
                    <a:lnTo>
                      <a:pt x="1464" y="1656"/>
                    </a:lnTo>
                    <a:lnTo>
                      <a:pt x="1478" y="1666"/>
                    </a:lnTo>
                    <a:lnTo>
                      <a:pt x="1492" y="1676"/>
                    </a:lnTo>
                    <a:lnTo>
                      <a:pt x="1508" y="1684"/>
                    </a:lnTo>
                    <a:lnTo>
                      <a:pt x="1524" y="1692"/>
                    </a:lnTo>
                    <a:lnTo>
                      <a:pt x="1542" y="1698"/>
                    </a:lnTo>
                    <a:lnTo>
                      <a:pt x="1562" y="1702"/>
                    </a:lnTo>
                    <a:lnTo>
                      <a:pt x="1582" y="1706"/>
                    </a:lnTo>
                    <a:lnTo>
                      <a:pt x="1606" y="1708"/>
                    </a:lnTo>
                    <a:lnTo>
                      <a:pt x="1628" y="1708"/>
                    </a:lnTo>
                    <a:lnTo>
                      <a:pt x="1654" y="1704"/>
                    </a:lnTo>
                    <a:lnTo>
                      <a:pt x="1682" y="1700"/>
                    </a:lnTo>
                    <a:lnTo>
                      <a:pt x="1710" y="1694"/>
                    </a:lnTo>
                    <a:lnTo>
                      <a:pt x="1716" y="1694"/>
                    </a:lnTo>
                    <a:lnTo>
                      <a:pt x="1728" y="1692"/>
                    </a:lnTo>
                    <a:lnTo>
                      <a:pt x="1744" y="1694"/>
                    </a:lnTo>
                    <a:lnTo>
                      <a:pt x="1752" y="1698"/>
                    </a:lnTo>
                    <a:lnTo>
                      <a:pt x="1762" y="1702"/>
                    </a:lnTo>
                    <a:lnTo>
                      <a:pt x="1770" y="1708"/>
                    </a:lnTo>
                    <a:lnTo>
                      <a:pt x="1776" y="1716"/>
                    </a:lnTo>
                    <a:lnTo>
                      <a:pt x="1782" y="1726"/>
                    </a:lnTo>
                    <a:lnTo>
                      <a:pt x="1784" y="1738"/>
                    </a:lnTo>
                    <a:lnTo>
                      <a:pt x="1786" y="1754"/>
                    </a:lnTo>
                    <a:lnTo>
                      <a:pt x="1784" y="1774"/>
                    </a:lnTo>
                    <a:lnTo>
                      <a:pt x="1778" y="1796"/>
                    </a:lnTo>
                    <a:lnTo>
                      <a:pt x="1768" y="1822"/>
                    </a:lnTo>
                    <a:lnTo>
                      <a:pt x="1768" y="1834"/>
                    </a:lnTo>
                    <a:lnTo>
                      <a:pt x="1766" y="1860"/>
                    </a:lnTo>
                    <a:lnTo>
                      <a:pt x="1766" y="1896"/>
                    </a:lnTo>
                    <a:lnTo>
                      <a:pt x="1770" y="1912"/>
                    </a:lnTo>
                    <a:lnTo>
                      <a:pt x="1774" y="1928"/>
                    </a:lnTo>
                    <a:lnTo>
                      <a:pt x="1780" y="1940"/>
                    </a:lnTo>
                    <a:lnTo>
                      <a:pt x="1784" y="1946"/>
                    </a:lnTo>
                    <a:lnTo>
                      <a:pt x="1788" y="1950"/>
                    </a:lnTo>
                    <a:lnTo>
                      <a:pt x="1792" y="1952"/>
                    </a:lnTo>
                    <a:lnTo>
                      <a:pt x="1798" y="1954"/>
                    </a:lnTo>
                    <a:lnTo>
                      <a:pt x="1806" y="1952"/>
                    </a:lnTo>
                    <a:lnTo>
                      <a:pt x="1814" y="1950"/>
                    </a:lnTo>
                    <a:lnTo>
                      <a:pt x="1822" y="1946"/>
                    </a:lnTo>
                    <a:lnTo>
                      <a:pt x="1830" y="1942"/>
                    </a:lnTo>
                    <a:lnTo>
                      <a:pt x="1852" y="1924"/>
                    </a:lnTo>
                    <a:lnTo>
                      <a:pt x="1878" y="1896"/>
                    </a:lnTo>
                    <a:lnTo>
                      <a:pt x="1908" y="1858"/>
                    </a:lnTo>
                    <a:lnTo>
                      <a:pt x="1918" y="1840"/>
                    </a:lnTo>
                    <a:lnTo>
                      <a:pt x="1940" y="1794"/>
                    </a:lnTo>
                    <a:lnTo>
                      <a:pt x="1952" y="1762"/>
                    </a:lnTo>
                    <a:lnTo>
                      <a:pt x="1964" y="1726"/>
                    </a:lnTo>
                    <a:lnTo>
                      <a:pt x="1976" y="1686"/>
                    </a:lnTo>
                    <a:lnTo>
                      <a:pt x="1984" y="1642"/>
                    </a:lnTo>
                    <a:lnTo>
                      <a:pt x="1990" y="1596"/>
                    </a:lnTo>
                    <a:lnTo>
                      <a:pt x="1992" y="1572"/>
                    </a:lnTo>
                    <a:lnTo>
                      <a:pt x="1992" y="1548"/>
                    </a:lnTo>
                    <a:lnTo>
                      <a:pt x="1992" y="1524"/>
                    </a:lnTo>
                    <a:lnTo>
                      <a:pt x="1988" y="1500"/>
                    </a:lnTo>
                    <a:lnTo>
                      <a:pt x="1984" y="1476"/>
                    </a:lnTo>
                    <a:lnTo>
                      <a:pt x="1978" y="1454"/>
                    </a:lnTo>
                    <a:lnTo>
                      <a:pt x="1970" y="1430"/>
                    </a:lnTo>
                    <a:lnTo>
                      <a:pt x="1960" y="1408"/>
                    </a:lnTo>
                    <a:lnTo>
                      <a:pt x="1948" y="1384"/>
                    </a:lnTo>
                    <a:lnTo>
                      <a:pt x="1934" y="1364"/>
                    </a:lnTo>
                    <a:lnTo>
                      <a:pt x="1916" y="1342"/>
                    </a:lnTo>
                    <a:lnTo>
                      <a:pt x="1898" y="1322"/>
                    </a:lnTo>
                    <a:lnTo>
                      <a:pt x="1876" y="1304"/>
                    </a:lnTo>
                    <a:lnTo>
                      <a:pt x="1850" y="1284"/>
                    </a:lnTo>
                    <a:lnTo>
                      <a:pt x="1836" y="1276"/>
                    </a:lnTo>
                    <a:lnTo>
                      <a:pt x="1820" y="1268"/>
                    </a:lnTo>
                    <a:lnTo>
                      <a:pt x="1800" y="1254"/>
                    </a:lnTo>
                    <a:lnTo>
                      <a:pt x="1780" y="1238"/>
                    </a:lnTo>
                    <a:lnTo>
                      <a:pt x="1756" y="1218"/>
                    </a:lnTo>
                    <a:lnTo>
                      <a:pt x="1736" y="1194"/>
                    </a:lnTo>
                    <a:lnTo>
                      <a:pt x="1716" y="1168"/>
                    </a:lnTo>
                    <a:lnTo>
                      <a:pt x="1708" y="1154"/>
                    </a:lnTo>
                    <a:lnTo>
                      <a:pt x="1700" y="1140"/>
                    </a:lnTo>
                    <a:lnTo>
                      <a:pt x="1696" y="1124"/>
                    </a:lnTo>
                    <a:lnTo>
                      <a:pt x="1690" y="1108"/>
                    </a:lnTo>
                    <a:lnTo>
                      <a:pt x="1688" y="1092"/>
                    </a:lnTo>
                    <a:lnTo>
                      <a:pt x="1688" y="1074"/>
                    </a:lnTo>
                    <a:lnTo>
                      <a:pt x="1690" y="1056"/>
                    </a:lnTo>
                    <a:lnTo>
                      <a:pt x="1692" y="1038"/>
                    </a:lnTo>
                    <a:lnTo>
                      <a:pt x="1698" y="1020"/>
                    </a:lnTo>
                    <a:lnTo>
                      <a:pt x="1708" y="1000"/>
                    </a:lnTo>
                    <a:lnTo>
                      <a:pt x="1720" y="980"/>
                    </a:lnTo>
                    <a:lnTo>
                      <a:pt x="1734" y="960"/>
                    </a:lnTo>
                    <a:lnTo>
                      <a:pt x="1752" y="940"/>
                    </a:lnTo>
                    <a:lnTo>
                      <a:pt x="1774" y="920"/>
                    </a:lnTo>
                    <a:lnTo>
                      <a:pt x="1798" y="898"/>
                    </a:lnTo>
                    <a:lnTo>
                      <a:pt x="1828" y="876"/>
                    </a:lnTo>
                    <a:lnTo>
                      <a:pt x="2504" y="362"/>
                    </a:lnTo>
                    <a:lnTo>
                      <a:pt x="2540" y="280"/>
                    </a:lnTo>
                    <a:lnTo>
                      <a:pt x="2376" y="280"/>
                    </a:lnTo>
                    <a:lnTo>
                      <a:pt x="2286" y="338"/>
                    </a:lnTo>
                    <a:lnTo>
                      <a:pt x="2190" y="402"/>
                    </a:lnTo>
                    <a:lnTo>
                      <a:pt x="2076" y="480"/>
                    </a:lnTo>
                    <a:lnTo>
                      <a:pt x="1954" y="568"/>
                    </a:lnTo>
                    <a:lnTo>
                      <a:pt x="1892" y="614"/>
                    </a:lnTo>
                    <a:lnTo>
                      <a:pt x="1834" y="660"/>
                    </a:lnTo>
                    <a:lnTo>
                      <a:pt x="1780" y="704"/>
                    </a:lnTo>
                    <a:lnTo>
                      <a:pt x="1730" y="748"/>
                    </a:lnTo>
                    <a:lnTo>
                      <a:pt x="1688" y="790"/>
                    </a:lnTo>
                    <a:lnTo>
                      <a:pt x="1652" y="830"/>
                    </a:lnTo>
                    <a:lnTo>
                      <a:pt x="1642" y="838"/>
                    </a:lnTo>
                    <a:lnTo>
                      <a:pt x="1620" y="866"/>
                    </a:lnTo>
                    <a:lnTo>
                      <a:pt x="1606" y="886"/>
                    </a:lnTo>
                    <a:lnTo>
                      <a:pt x="1592" y="908"/>
                    </a:lnTo>
                    <a:lnTo>
                      <a:pt x="1580" y="936"/>
                    </a:lnTo>
                    <a:lnTo>
                      <a:pt x="1568" y="966"/>
                    </a:lnTo>
                    <a:lnTo>
                      <a:pt x="1558" y="998"/>
                    </a:lnTo>
                    <a:lnTo>
                      <a:pt x="1552" y="1032"/>
                    </a:lnTo>
                    <a:lnTo>
                      <a:pt x="1550" y="1052"/>
                    </a:lnTo>
                    <a:lnTo>
                      <a:pt x="1550" y="1070"/>
                    </a:lnTo>
                    <a:lnTo>
                      <a:pt x="1550" y="1090"/>
                    </a:lnTo>
                    <a:lnTo>
                      <a:pt x="1554" y="1110"/>
                    </a:lnTo>
                    <a:lnTo>
                      <a:pt x="1558" y="1130"/>
                    </a:lnTo>
                    <a:lnTo>
                      <a:pt x="1564" y="1152"/>
                    </a:lnTo>
                    <a:lnTo>
                      <a:pt x="1570" y="1174"/>
                    </a:lnTo>
                    <a:lnTo>
                      <a:pt x="1580" y="1194"/>
                    </a:lnTo>
                    <a:lnTo>
                      <a:pt x="1592" y="1218"/>
                    </a:lnTo>
                    <a:lnTo>
                      <a:pt x="1606" y="1240"/>
                    </a:lnTo>
                    <a:lnTo>
                      <a:pt x="1622" y="1262"/>
                    </a:lnTo>
                    <a:lnTo>
                      <a:pt x="1640" y="1284"/>
                    </a:lnTo>
                    <a:lnTo>
                      <a:pt x="1678" y="1308"/>
                    </a:lnTo>
                    <a:lnTo>
                      <a:pt x="1718" y="1336"/>
                    </a:lnTo>
                    <a:lnTo>
                      <a:pt x="1762" y="1372"/>
                    </a:lnTo>
                    <a:lnTo>
                      <a:pt x="1784" y="1392"/>
                    </a:lnTo>
                    <a:lnTo>
                      <a:pt x="1806" y="1412"/>
                    </a:lnTo>
                    <a:lnTo>
                      <a:pt x="1824" y="1434"/>
                    </a:lnTo>
                    <a:lnTo>
                      <a:pt x="1842" y="1458"/>
                    </a:lnTo>
                    <a:lnTo>
                      <a:pt x="1856" y="1482"/>
                    </a:lnTo>
                    <a:lnTo>
                      <a:pt x="1868" y="1506"/>
                    </a:lnTo>
                    <a:lnTo>
                      <a:pt x="1870" y="1518"/>
                    </a:lnTo>
                    <a:lnTo>
                      <a:pt x="1874" y="1530"/>
                    </a:lnTo>
                    <a:lnTo>
                      <a:pt x="1874" y="1542"/>
                    </a:lnTo>
                    <a:lnTo>
                      <a:pt x="1874" y="1554"/>
                    </a:lnTo>
                    <a:lnTo>
                      <a:pt x="1872" y="1562"/>
                    </a:lnTo>
                    <a:lnTo>
                      <a:pt x="1870" y="1572"/>
                    </a:lnTo>
                    <a:lnTo>
                      <a:pt x="1862" y="1580"/>
                    </a:lnTo>
                    <a:lnTo>
                      <a:pt x="1852" y="1588"/>
                    </a:lnTo>
                    <a:lnTo>
                      <a:pt x="1844" y="1592"/>
                    </a:lnTo>
                    <a:lnTo>
                      <a:pt x="1834" y="1594"/>
                    </a:lnTo>
                    <a:lnTo>
                      <a:pt x="1824" y="1594"/>
                    </a:lnTo>
                    <a:lnTo>
                      <a:pt x="1812" y="1594"/>
                    </a:lnTo>
                    <a:lnTo>
                      <a:pt x="1796" y="1592"/>
                    </a:lnTo>
                    <a:lnTo>
                      <a:pt x="1780" y="1588"/>
                    </a:lnTo>
                    <a:lnTo>
                      <a:pt x="1762" y="1586"/>
                    </a:lnTo>
                    <a:lnTo>
                      <a:pt x="1744" y="1584"/>
                    </a:lnTo>
                    <a:lnTo>
                      <a:pt x="1702" y="1582"/>
                    </a:lnTo>
                    <a:lnTo>
                      <a:pt x="1682" y="1582"/>
                    </a:lnTo>
                    <a:lnTo>
                      <a:pt x="1660" y="1578"/>
                    </a:lnTo>
                    <a:lnTo>
                      <a:pt x="1636" y="1574"/>
                    </a:lnTo>
                    <a:lnTo>
                      <a:pt x="1614" y="1566"/>
                    </a:lnTo>
                    <a:lnTo>
                      <a:pt x="1590" y="1554"/>
                    </a:lnTo>
                    <a:lnTo>
                      <a:pt x="1568" y="1536"/>
                    </a:lnTo>
                    <a:lnTo>
                      <a:pt x="1544" y="1516"/>
                    </a:lnTo>
                    <a:lnTo>
                      <a:pt x="1520" y="1486"/>
                    </a:lnTo>
                    <a:lnTo>
                      <a:pt x="1498" y="1452"/>
                    </a:lnTo>
                    <a:lnTo>
                      <a:pt x="1474" y="1408"/>
                    </a:lnTo>
                    <a:lnTo>
                      <a:pt x="1452" y="1358"/>
                    </a:lnTo>
                    <a:lnTo>
                      <a:pt x="1430" y="1296"/>
                    </a:lnTo>
                    <a:lnTo>
                      <a:pt x="1430" y="1288"/>
                    </a:lnTo>
                    <a:lnTo>
                      <a:pt x="1430" y="1264"/>
                    </a:lnTo>
                    <a:lnTo>
                      <a:pt x="1428" y="1250"/>
                    </a:lnTo>
                    <a:lnTo>
                      <a:pt x="1422" y="1232"/>
                    </a:lnTo>
                    <a:lnTo>
                      <a:pt x="1414" y="1216"/>
                    </a:lnTo>
                    <a:lnTo>
                      <a:pt x="1404" y="1198"/>
                    </a:lnTo>
                    <a:lnTo>
                      <a:pt x="1388" y="1180"/>
                    </a:lnTo>
                    <a:lnTo>
                      <a:pt x="1368" y="1164"/>
                    </a:lnTo>
                    <a:lnTo>
                      <a:pt x="1356" y="1158"/>
                    </a:lnTo>
                    <a:lnTo>
                      <a:pt x="1342" y="1150"/>
                    </a:lnTo>
                    <a:lnTo>
                      <a:pt x="1328" y="1144"/>
                    </a:lnTo>
                    <a:lnTo>
                      <a:pt x="1312" y="1138"/>
                    </a:lnTo>
                    <a:lnTo>
                      <a:pt x="1294" y="1134"/>
                    </a:lnTo>
                    <a:lnTo>
                      <a:pt x="1274" y="1130"/>
                    </a:lnTo>
                    <a:lnTo>
                      <a:pt x="1252" y="1128"/>
                    </a:lnTo>
                    <a:lnTo>
                      <a:pt x="1228" y="1126"/>
                    </a:lnTo>
                    <a:lnTo>
                      <a:pt x="1204" y="1126"/>
                    </a:lnTo>
                    <a:lnTo>
                      <a:pt x="1176" y="1128"/>
                    </a:lnTo>
                    <a:lnTo>
                      <a:pt x="1146" y="1130"/>
                    </a:lnTo>
                    <a:lnTo>
                      <a:pt x="1114" y="1134"/>
                    </a:lnTo>
                    <a:lnTo>
                      <a:pt x="1082" y="1134"/>
                    </a:lnTo>
                    <a:lnTo>
                      <a:pt x="994" y="1134"/>
                    </a:lnTo>
                    <a:lnTo>
                      <a:pt x="936" y="1134"/>
                    </a:lnTo>
                    <a:lnTo>
                      <a:pt x="870" y="1130"/>
                    </a:lnTo>
                    <a:lnTo>
                      <a:pt x="802" y="1124"/>
                    </a:lnTo>
                    <a:lnTo>
                      <a:pt x="730" y="1118"/>
                    </a:lnTo>
                    <a:lnTo>
                      <a:pt x="658" y="1106"/>
                    </a:lnTo>
                    <a:lnTo>
                      <a:pt x="590" y="1092"/>
                    </a:lnTo>
                    <a:lnTo>
                      <a:pt x="558" y="1082"/>
                    </a:lnTo>
                    <a:lnTo>
                      <a:pt x="526" y="1072"/>
                    </a:lnTo>
                    <a:lnTo>
                      <a:pt x="496" y="1062"/>
                    </a:lnTo>
                    <a:lnTo>
                      <a:pt x="468" y="1050"/>
                    </a:lnTo>
                    <a:lnTo>
                      <a:pt x="444" y="1036"/>
                    </a:lnTo>
                    <a:lnTo>
                      <a:pt x="420" y="1020"/>
                    </a:lnTo>
                    <a:lnTo>
                      <a:pt x="400" y="1004"/>
                    </a:lnTo>
                    <a:lnTo>
                      <a:pt x="384" y="986"/>
                    </a:lnTo>
                    <a:lnTo>
                      <a:pt x="370" y="968"/>
                    </a:lnTo>
                    <a:lnTo>
                      <a:pt x="362" y="946"/>
                    </a:lnTo>
                    <a:lnTo>
                      <a:pt x="356" y="924"/>
                    </a:lnTo>
                    <a:lnTo>
                      <a:pt x="354" y="900"/>
                    </a:lnTo>
                    <a:lnTo>
                      <a:pt x="354" y="894"/>
                    </a:lnTo>
                    <a:lnTo>
                      <a:pt x="354" y="890"/>
                    </a:lnTo>
                    <a:lnTo>
                      <a:pt x="354" y="884"/>
                    </a:lnTo>
                    <a:lnTo>
                      <a:pt x="358" y="876"/>
                    </a:lnTo>
                    <a:lnTo>
                      <a:pt x="362" y="870"/>
                    </a:lnTo>
                    <a:lnTo>
                      <a:pt x="370" y="862"/>
                    </a:lnTo>
                    <a:lnTo>
                      <a:pt x="382" y="858"/>
                    </a:lnTo>
                    <a:lnTo>
                      <a:pt x="398" y="852"/>
                    </a:lnTo>
                    <a:lnTo>
                      <a:pt x="420" y="850"/>
                    </a:lnTo>
                    <a:lnTo>
                      <a:pt x="446" y="852"/>
                    </a:lnTo>
                    <a:lnTo>
                      <a:pt x="478" y="854"/>
                    </a:lnTo>
                    <a:lnTo>
                      <a:pt x="518" y="862"/>
                    </a:lnTo>
                    <a:lnTo>
                      <a:pt x="564" y="874"/>
                    </a:lnTo>
                    <a:lnTo>
                      <a:pt x="618" y="890"/>
                    </a:lnTo>
                    <a:lnTo>
                      <a:pt x="682" y="912"/>
                    </a:lnTo>
                    <a:lnTo>
                      <a:pt x="692" y="916"/>
                    </a:lnTo>
                    <a:lnTo>
                      <a:pt x="718" y="928"/>
                    </a:lnTo>
                    <a:lnTo>
                      <a:pt x="762" y="946"/>
                    </a:lnTo>
                    <a:lnTo>
                      <a:pt x="790" y="954"/>
                    </a:lnTo>
                    <a:lnTo>
                      <a:pt x="820" y="964"/>
                    </a:lnTo>
                    <a:lnTo>
                      <a:pt x="852" y="972"/>
                    </a:lnTo>
                    <a:lnTo>
                      <a:pt x="888" y="980"/>
                    </a:lnTo>
                    <a:lnTo>
                      <a:pt x="928" y="986"/>
                    </a:lnTo>
                    <a:lnTo>
                      <a:pt x="968" y="990"/>
                    </a:lnTo>
                    <a:lnTo>
                      <a:pt x="1010" y="992"/>
                    </a:lnTo>
                    <a:lnTo>
                      <a:pt x="1056" y="992"/>
                    </a:lnTo>
                    <a:lnTo>
                      <a:pt x="1102" y="988"/>
                    </a:lnTo>
                    <a:lnTo>
                      <a:pt x="1150" y="982"/>
                    </a:lnTo>
                    <a:lnTo>
                      <a:pt x="1162" y="982"/>
                    </a:lnTo>
                    <a:lnTo>
                      <a:pt x="1180" y="982"/>
                    </a:lnTo>
                    <a:lnTo>
                      <a:pt x="1204" y="978"/>
                    </a:lnTo>
                    <a:lnTo>
                      <a:pt x="1236" y="970"/>
                    </a:lnTo>
                    <a:lnTo>
                      <a:pt x="1276" y="956"/>
                    </a:lnTo>
                    <a:lnTo>
                      <a:pt x="1324" y="934"/>
                    </a:lnTo>
                    <a:lnTo>
                      <a:pt x="1350" y="920"/>
                    </a:lnTo>
                    <a:lnTo>
                      <a:pt x="1380" y="902"/>
                    </a:lnTo>
                    <a:lnTo>
                      <a:pt x="1412" y="882"/>
                    </a:lnTo>
                    <a:lnTo>
                      <a:pt x="1446" y="860"/>
                    </a:lnTo>
                    <a:lnTo>
                      <a:pt x="1482" y="832"/>
                    </a:lnTo>
                    <a:lnTo>
                      <a:pt x="1522" y="804"/>
                    </a:lnTo>
                    <a:lnTo>
                      <a:pt x="1562" y="770"/>
                    </a:lnTo>
                    <a:lnTo>
                      <a:pt x="1606" y="732"/>
                    </a:lnTo>
                    <a:lnTo>
                      <a:pt x="1652" y="692"/>
                    </a:lnTo>
                    <a:lnTo>
                      <a:pt x="1702" y="646"/>
                    </a:lnTo>
                    <a:lnTo>
                      <a:pt x="1752" y="596"/>
                    </a:lnTo>
                    <a:lnTo>
                      <a:pt x="1808" y="542"/>
                    </a:lnTo>
                    <a:lnTo>
                      <a:pt x="1864" y="482"/>
                    </a:lnTo>
                    <a:lnTo>
                      <a:pt x="1924" y="418"/>
                    </a:lnTo>
                    <a:lnTo>
                      <a:pt x="1986" y="348"/>
                    </a:lnTo>
                    <a:lnTo>
                      <a:pt x="2050" y="272"/>
                    </a:lnTo>
                    <a:lnTo>
                      <a:pt x="2118" y="192"/>
                    </a:lnTo>
                    <a:lnTo>
                      <a:pt x="2190" y="104"/>
                    </a:lnTo>
                    <a:lnTo>
                      <a:pt x="207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68" name="Freeform 159"/>
              <p:cNvSpPr>
                <a:spLocks/>
              </p:cNvSpPr>
              <p:nvPr userDrawn="1"/>
            </p:nvSpPr>
            <p:spPr bwMode="auto">
              <a:xfrm>
                <a:off x="1215" y="2694"/>
                <a:ext cx="1100" cy="440"/>
              </a:xfrm>
              <a:custGeom>
                <a:avLst/>
                <a:gdLst>
                  <a:gd name="T0" fmla="*/ 300 w 1104"/>
                  <a:gd name="T1" fmla="*/ 346 h 440"/>
                  <a:gd name="T2" fmla="*/ 294 w 1104"/>
                  <a:gd name="T3" fmla="*/ 318 h 440"/>
                  <a:gd name="T4" fmla="*/ 282 w 1104"/>
                  <a:gd name="T5" fmla="*/ 290 h 440"/>
                  <a:gd name="T6" fmla="*/ 260 w 1104"/>
                  <a:gd name="T7" fmla="*/ 262 h 440"/>
                  <a:gd name="T8" fmla="*/ 228 w 1104"/>
                  <a:gd name="T9" fmla="*/ 242 h 440"/>
                  <a:gd name="T10" fmla="*/ 182 w 1104"/>
                  <a:gd name="T11" fmla="*/ 232 h 440"/>
                  <a:gd name="T12" fmla="*/ 154 w 1104"/>
                  <a:gd name="T13" fmla="*/ 234 h 440"/>
                  <a:gd name="T14" fmla="*/ 104 w 1104"/>
                  <a:gd name="T15" fmla="*/ 256 h 440"/>
                  <a:gd name="T16" fmla="*/ 64 w 1104"/>
                  <a:gd name="T17" fmla="*/ 276 h 440"/>
                  <a:gd name="T18" fmla="*/ 36 w 1104"/>
                  <a:gd name="T19" fmla="*/ 268 h 440"/>
                  <a:gd name="T20" fmla="*/ 14 w 1104"/>
                  <a:gd name="T21" fmla="*/ 256 h 440"/>
                  <a:gd name="T22" fmla="*/ 0 w 1104"/>
                  <a:gd name="T23" fmla="*/ 236 h 440"/>
                  <a:gd name="T24" fmla="*/ 0 w 1104"/>
                  <a:gd name="T25" fmla="*/ 222 h 440"/>
                  <a:gd name="T26" fmla="*/ 2 w 1104"/>
                  <a:gd name="T27" fmla="*/ 206 h 440"/>
                  <a:gd name="T28" fmla="*/ 12 w 1104"/>
                  <a:gd name="T29" fmla="*/ 188 h 440"/>
                  <a:gd name="T30" fmla="*/ 54 w 1104"/>
                  <a:gd name="T31" fmla="*/ 144 h 440"/>
                  <a:gd name="T32" fmla="*/ 134 w 1104"/>
                  <a:gd name="T33" fmla="*/ 88 h 440"/>
                  <a:gd name="T34" fmla="*/ 172 w 1104"/>
                  <a:gd name="T35" fmla="*/ 54 h 440"/>
                  <a:gd name="T36" fmla="*/ 224 w 1104"/>
                  <a:gd name="T37" fmla="*/ 26 h 440"/>
                  <a:gd name="T38" fmla="*/ 276 w 1104"/>
                  <a:gd name="T39" fmla="*/ 8 h 440"/>
                  <a:gd name="T40" fmla="*/ 316 w 1104"/>
                  <a:gd name="T41" fmla="*/ 4 h 440"/>
                  <a:gd name="T42" fmla="*/ 354 w 1104"/>
                  <a:gd name="T43" fmla="*/ 8 h 440"/>
                  <a:gd name="T44" fmla="*/ 390 w 1104"/>
                  <a:gd name="T45" fmla="*/ 28 h 440"/>
                  <a:gd name="T46" fmla="*/ 400 w 1104"/>
                  <a:gd name="T47" fmla="*/ 42 h 440"/>
                  <a:gd name="T48" fmla="*/ 410 w 1104"/>
                  <a:gd name="T49" fmla="*/ 26 h 440"/>
                  <a:gd name="T50" fmla="*/ 444 w 1104"/>
                  <a:gd name="T51" fmla="*/ 8 h 440"/>
                  <a:gd name="T52" fmla="*/ 486 w 1104"/>
                  <a:gd name="T53" fmla="*/ 2 h 440"/>
                  <a:gd name="T54" fmla="*/ 522 w 1104"/>
                  <a:gd name="T55" fmla="*/ 2 h 440"/>
                  <a:gd name="T56" fmla="*/ 562 w 1104"/>
                  <a:gd name="T57" fmla="*/ 8 h 440"/>
                  <a:gd name="T58" fmla="*/ 608 w 1104"/>
                  <a:gd name="T59" fmla="*/ 22 h 440"/>
                  <a:gd name="T60" fmla="*/ 656 w 1104"/>
                  <a:gd name="T61" fmla="*/ 46 h 440"/>
                  <a:gd name="T62" fmla="*/ 698 w 1104"/>
                  <a:gd name="T63" fmla="*/ 80 h 440"/>
                  <a:gd name="T64" fmla="*/ 764 w 1104"/>
                  <a:gd name="T65" fmla="*/ 126 h 440"/>
                  <a:gd name="T66" fmla="*/ 836 w 1104"/>
                  <a:gd name="T67" fmla="*/ 186 h 440"/>
                  <a:gd name="T68" fmla="*/ 912 w 1104"/>
                  <a:gd name="T69" fmla="*/ 260 h 440"/>
                  <a:gd name="T70" fmla="*/ 978 w 1104"/>
                  <a:gd name="T71" fmla="*/ 352 h 440"/>
                  <a:gd name="T72" fmla="*/ 939 w 1104"/>
                  <a:gd name="T73" fmla="*/ 440 h 440"/>
                  <a:gd name="T74" fmla="*/ 927 w 1104"/>
                  <a:gd name="T75" fmla="*/ 420 h 440"/>
                  <a:gd name="T76" fmla="*/ 864 w 1104"/>
                  <a:gd name="T77" fmla="*/ 342 h 440"/>
                  <a:gd name="T78" fmla="*/ 794 w 1104"/>
                  <a:gd name="T79" fmla="*/ 272 h 440"/>
                  <a:gd name="T80" fmla="*/ 714 w 1104"/>
                  <a:gd name="T81" fmla="*/ 204 h 440"/>
                  <a:gd name="T82" fmla="*/ 663 w 1104"/>
                  <a:gd name="T83" fmla="*/ 160 h 440"/>
                  <a:gd name="T84" fmla="*/ 626 w 1104"/>
                  <a:gd name="T85" fmla="*/ 138 h 440"/>
                  <a:gd name="T86" fmla="*/ 584 w 1104"/>
                  <a:gd name="T87" fmla="*/ 122 h 440"/>
                  <a:gd name="T88" fmla="*/ 544 w 1104"/>
                  <a:gd name="T89" fmla="*/ 116 h 440"/>
                  <a:gd name="T90" fmla="*/ 506 w 1104"/>
                  <a:gd name="T91" fmla="*/ 120 h 440"/>
                  <a:gd name="T92" fmla="*/ 472 w 1104"/>
                  <a:gd name="T93" fmla="*/ 134 h 440"/>
                  <a:gd name="T94" fmla="*/ 456 w 1104"/>
                  <a:gd name="T95" fmla="*/ 148 h 440"/>
                  <a:gd name="T96" fmla="*/ 406 w 1104"/>
                  <a:gd name="T97" fmla="*/ 122 h 440"/>
                  <a:gd name="T98" fmla="*/ 362 w 1104"/>
                  <a:gd name="T99" fmla="*/ 106 h 440"/>
                  <a:gd name="T100" fmla="*/ 322 w 1104"/>
                  <a:gd name="T101" fmla="*/ 102 h 440"/>
                  <a:gd name="T102" fmla="*/ 286 w 1104"/>
                  <a:gd name="T103" fmla="*/ 106 h 440"/>
                  <a:gd name="T104" fmla="*/ 254 w 1104"/>
                  <a:gd name="T105" fmla="*/ 122 h 440"/>
                  <a:gd name="T106" fmla="*/ 242 w 1104"/>
                  <a:gd name="T107" fmla="*/ 136 h 440"/>
                  <a:gd name="T108" fmla="*/ 304 w 1104"/>
                  <a:gd name="T109" fmla="*/ 152 h 440"/>
                  <a:gd name="T110" fmla="*/ 358 w 1104"/>
                  <a:gd name="T111" fmla="*/ 176 h 440"/>
                  <a:gd name="T112" fmla="*/ 390 w 1104"/>
                  <a:gd name="T113" fmla="*/ 196 h 440"/>
                  <a:gd name="T114" fmla="*/ 405 w 1104"/>
                  <a:gd name="T115" fmla="*/ 224 h 440"/>
                  <a:gd name="T116" fmla="*/ 412 w 1104"/>
                  <a:gd name="T117" fmla="*/ 258 h 440"/>
                  <a:gd name="T118" fmla="*/ 300 w 1104"/>
                  <a:gd name="T119" fmla="*/ 346 h 44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04" h="440">
                    <a:moveTo>
                      <a:pt x="320" y="346"/>
                    </a:moveTo>
                    <a:lnTo>
                      <a:pt x="320" y="346"/>
                    </a:lnTo>
                    <a:lnTo>
                      <a:pt x="320" y="338"/>
                    </a:lnTo>
                    <a:lnTo>
                      <a:pt x="314" y="318"/>
                    </a:lnTo>
                    <a:lnTo>
                      <a:pt x="308" y="304"/>
                    </a:lnTo>
                    <a:lnTo>
                      <a:pt x="302" y="290"/>
                    </a:lnTo>
                    <a:lnTo>
                      <a:pt x="292" y="276"/>
                    </a:lnTo>
                    <a:lnTo>
                      <a:pt x="280" y="262"/>
                    </a:lnTo>
                    <a:lnTo>
                      <a:pt x="266" y="252"/>
                    </a:lnTo>
                    <a:lnTo>
                      <a:pt x="248" y="242"/>
                    </a:lnTo>
                    <a:lnTo>
                      <a:pt x="226" y="236"/>
                    </a:lnTo>
                    <a:lnTo>
                      <a:pt x="202" y="232"/>
                    </a:lnTo>
                    <a:lnTo>
                      <a:pt x="188" y="234"/>
                    </a:lnTo>
                    <a:lnTo>
                      <a:pt x="174" y="234"/>
                    </a:lnTo>
                    <a:lnTo>
                      <a:pt x="142" y="242"/>
                    </a:lnTo>
                    <a:lnTo>
                      <a:pt x="104" y="256"/>
                    </a:lnTo>
                    <a:lnTo>
                      <a:pt x="64" y="276"/>
                    </a:lnTo>
                    <a:lnTo>
                      <a:pt x="56" y="274"/>
                    </a:lnTo>
                    <a:lnTo>
                      <a:pt x="36" y="268"/>
                    </a:lnTo>
                    <a:lnTo>
                      <a:pt x="26" y="262"/>
                    </a:lnTo>
                    <a:lnTo>
                      <a:pt x="14" y="256"/>
                    </a:lnTo>
                    <a:lnTo>
                      <a:pt x="6" y="246"/>
                    </a:lnTo>
                    <a:lnTo>
                      <a:pt x="0" y="236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14"/>
                    </a:lnTo>
                    <a:lnTo>
                      <a:pt x="2" y="206"/>
                    </a:lnTo>
                    <a:lnTo>
                      <a:pt x="6" y="198"/>
                    </a:lnTo>
                    <a:lnTo>
                      <a:pt x="12" y="188"/>
                    </a:lnTo>
                    <a:lnTo>
                      <a:pt x="30" y="168"/>
                    </a:lnTo>
                    <a:lnTo>
                      <a:pt x="54" y="144"/>
                    </a:lnTo>
                    <a:lnTo>
                      <a:pt x="90" y="118"/>
                    </a:lnTo>
                    <a:lnTo>
                      <a:pt x="134" y="88"/>
                    </a:lnTo>
                    <a:lnTo>
                      <a:pt x="192" y="54"/>
                    </a:lnTo>
                    <a:lnTo>
                      <a:pt x="218" y="40"/>
                    </a:lnTo>
                    <a:lnTo>
                      <a:pt x="244" y="26"/>
                    </a:lnTo>
                    <a:lnTo>
                      <a:pt x="278" y="14"/>
                    </a:lnTo>
                    <a:lnTo>
                      <a:pt x="296" y="8"/>
                    </a:lnTo>
                    <a:lnTo>
                      <a:pt x="316" y="4"/>
                    </a:lnTo>
                    <a:lnTo>
                      <a:pt x="336" y="4"/>
                    </a:lnTo>
                    <a:lnTo>
                      <a:pt x="354" y="4"/>
                    </a:lnTo>
                    <a:lnTo>
                      <a:pt x="374" y="8"/>
                    </a:lnTo>
                    <a:lnTo>
                      <a:pt x="392" y="16"/>
                    </a:lnTo>
                    <a:lnTo>
                      <a:pt x="410" y="28"/>
                    </a:lnTo>
                    <a:lnTo>
                      <a:pt x="426" y="42"/>
                    </a:lnTo>
                    <a:lnTo>
                      <a:pt x="434" y="34"/>
                    </a:lnTo>
                    <a:lnTo>
                      <a:pt x="446" y="26"/>
                    </a:lnTo>
                    <a:lnTo>
                      <a:pt x="462" y="16"/>
                    </a:lnTo>
                    <a:lnTo>
                      <a:pt x="484" y="8"/>
                    </a:lnTo>
                    <a:lnTo>
                      <a:pt x="510" y="2"/>
                    </a:lnTo>
                    <a:lnTo>
                      <a:pt x="526" y="2"/>
                    </a:lnTo>
                    <a:lnTo>
                      <a:pt x="542" y="0"/>
                    </a:lnTo>
                    <a:lnTo>
                      <a:pt x="562" y="2"/>
                    </a:lnTo>
                    <a:lnTo>
                      <a:pt x="580" y="4"/>
                    </a:lnTo>
                    <a:lnTo>
                      <a:pt x="602" y="8"/>
                    </a:lnTo>
                    <a:lnTo>
                      <a:pt x="624" y="14"/>
                    </a:lnTo>
                    <a:lnTo>
                      <a:pt x="648" y="22"/>
                    </a:lnTo>
                    <a:lnTo>
                      <a:pt x="674" y="34"/>
                    </a:lnTo>
                    <a:lnTo>
                      <a:pt x="700" y="46"/>
                    </a:lnTo>
                    <a:lnTo>
                      <a:pt x="728" y="62"/>
                    </a:lnTo>
                    <a:lnTo>
                      <a:pt x="758" y="80"/>
                    </a:lnTo>
                    <a:lnTo>
                      <a:pt x="790" y="102"/>
                    </a:lnTo>
                    <a:lnTo>
                      <a:pt x="824" y="126"/>
                    </a:lnTo>
                    <a:lnTo>
                      <a:pt x="858" y="154"/>
                    </a:lnTo>
                    <a:lnTo>
                      <a:pt x="896" y="186"/>
                    </a:lnTo>
                    <a:lnTo>
                      <a:pt x="934" y="222"/>
                    </a:lnTo>
                    <a:lnTo>
                      <a:pt x="974" y="260"/>
                    </a:lnTo>
                    <a:lnTo>
                      <a:pt x="1016" y="304"/>
                    </a:lnTo>
                    <a:lnTo>
                      <a:pt x="1058" y="352"/>
                    </a:lnTo>
                    <a:lnTo>
                      <a:pt x="1104" y="404"/>
                    </a:lnTo>
                    <a:lnTo>
                      <a:pt x="1010" y="440"/>
                    </a:lnTo>
                    <a:lnTo>
                      <a:pt x="994" y="420"/>
                    </a:lnTo>
                    <a:lnTo>
                      <a:pt x="952" y="372"/>
                    </a:lnTo>
                    <a:lnTo>
                      <a:pt x="924" y="342"/>
                    </a:lnTo>
                    <a:lnTo>
                      <a:pt x="890" y="308"/>
                    </a:lnTo>
                    <a:lnTo>
                      <a:pt x="854" y="272"/>
                    </a:lnTo>
                    <a:lnTo>
                      <a:pt x="814" y="236"/>
                    </a:lnTo>
                    <a:lnTo>
                      <a:pt x="774" y="204"/>
                    </a:lnTo>
                    <a:lnTo>
                      <a:pt x="730" y="174"/>
                    </a:lnTo>
                    <a:lnTo>
                      <a:pt x="710" y="160"/>
                    </a:lnTo>
                    <a:lnTo>
                      <a:pt x="688" y="148"/>
                    </a:lnTo>
                    <a:lnTo>
                      <a:pt x="666" y="138"/>
                    </a:lnTo>
                    <a:lnTo>
                      <a:pt x="646" y="130"/>
                    </a:lnTo>
                    <a:lnTo>
                      <a:pt x="624" y="122"/>
                    </a:lnTo>
                    <a:lnTo>
                      <a:pt x="604" y="118"/>
                    </a:lnTo>
                    <a:lnTo>
                      <a:pt x="584" y="116"/>
                    </a:lnTo>
                    <a:lnTo>
                      <a:pt x="566" y="116"/>
                    </a:lnTo>
                    <a:lnTo>
                      <a:pt x="546" y="120"/>
                    </a:lnTo>
                    <a:lnTo>
                      <a:pt x="528" y="126"/>
                    </a:lnTo>
                    <a:lnTo>
                      <a:pt x="512" y="134"/>
                    </a:lnTo>
                    <a:lnTo>
                      <a:pt x="496" y="148"/>
                    </a:lnTo>
                    <a:lnTo>
                      <a:pt x="468" y="134"/>
                    </a:lnTo>
                    <a:lnTo>
                      <a:pt x="438" y="122"/>
                    </a:lnTo>
                    <a:lnTo>
                      <a:pt x="402" y="110"/>
                    </a:lnTo>
                    <a:lnTo>
                      <a:pt x="382" y="106"/>
                    </a:lnTo>
                    <a:lnTo>
                      <a:pt x="362" y="104"/>
                    </a:lnTo>
                    <a:lnTo>
                      <a:pt x="342" y="102"/>
                    </a:lnTo>
                    <a:lnTo>
                      <a:pt x="324" y="104"/>
                    </a:lnTo>
                    <a:lnTo>
                      <a:pt x="306" y="106"/>
                    </a:lnTo>
                    <a:lnTo>
                      <a:pt x="290" y="112"/>
                    </a:lnTo>
                    <a:lnTo>
                      <a:pt x="274" y="122"/>
                    </a:lnTo>
                    <a:lnTo>
                      <a:pt x="262" y="136"/>
                    </a:lnTo>
                    <a:lnTo>
                      <a:pt x="294" y="144"/>
                    </a:lnTo>
                    <a:lnTo>
                      <a:pt x="324" y="152"/>
                    </a:lnTo>
                    <a:lnTo>
                      <a:pt x="360" y="166"/>
                    </a:lnTo>
                    <a:lnTo>
                      <a:pt x="378" y="176"/>
                    </a:lnTo>
                    <a:lnTo>
                      <a:pt x="396" y="186"/>
                    </a:lnTo>
                    <a:lnTo>
                      <a:pt x="410" y="196"/>
                    </a:lnTo>
                    <a:lnTo>
                      <a:pt x="424" y="210"/>
                    </a:lnTo>
                    <a:lnTo>
                      <a:pt x="436" y="224"/>
                    </a:lnTo>
                    <a:lnTo>
                      <a:pt x="444" y="240"/>
                    </a:lnTo>
                    <a:lnTo>
                      <a:pt x="450" y="258"/>
                    </a:lnTo>
                    <a:lnTo>
                      <a:pt x="450" y="276"/>
                    </a:lnTo>
                    <a:lnTo>
                      <a:pt x="320" y="3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69" name="Freeform 160"/>
              <p:cNvSpPr>
                <a:spLocks/>
              </p:cNvSpPr>
              <p:nvPr userDrawn="1"/>
            </p:nvSpPr>
            <p:spPr bwMode="auto">
              <a:xfrm>
                <a:off x="1675" y="2514"/>
                <a:ext cx="820" cy="620"/>
              </a:xfrm>
              <a:custGeom>
                <a:avLst/>
                <a:gdLst>
                  <a:gd name="T0" fmla="*/ 70 w 818"/>
                  <a:gd name="T1" fmla="*/ 212 h 620"/>
                  <a:gd name="T2" fmla="*/ 36 w 818"/>
                  <a:gd name="T3" fmla="*/ 186 h 620"/>
                  <a:gd name="T4" fmla="*/ 12 w 818"/>
                  <a:gd name="T5" fmla="*/ 162 h 620"/>
                  <a:gd name="T6" fmla="*/ 2 w 818"/>
                  <a:gd name="T7" fmla="*/ 142 h 620"/>
                  <a:gd name="T8" fmla="*/ 0 w 818"/>
                  <a:gd name="T9" fmla="*/ 122 h 620"/>
                  <a:gd name="T10" fmla="*/ 12 w 818"/>
                  <a:gd name="T11" fmla="*/ 104 h 620"/>
                  <a:gd name="T12" fmla="*/ 22 w 818"/>
                  <a:gd name="T13" fmla="*/ 94 h 620"/>
                  <a:gd name="T14" fmla="*/ 56 w 818"/>
                  <a:gd name="T15" fmla="*/ 68 h 620"/>
                  <a:gd name="T16" fmla="*/ 118 w 818"/>
                  <a:gd name="T17" fmla="*/ 34 h 620"/>
                  <a:gd name="T18" fmla="*/ 170 w 818"/>
                  <a:gd name="T19" fmla="*/ 12 h 620"/>
                  <a:gd name="T20" fmla="*/ 248 w 818"/>
                  <a:gd name="T21" fmla="*/ 2 h 620"/>
                  <a:gd name="T22" fmla="*/ 310 w 818"/>
                  <a:gd name="T23" fmla="*/ 4 h 620"/>
                  <a:gd name="T24" fmla="*/ 342 w 818"/>
                  <a:gd name="T25" fmla="*/ 12 h 620"/>
                  <a:gd name="T26" fmla="*/ 374 w 818"/>
                  <a:gd name="T27" fmla="*/ 26 h 620"/>
                  <a:gd name="T28" fmla="*/ 404 w 818"/>
                  <a:gd name="T29" fmla="*/ 48 h 620"/>
                  <a:gd name="T30" fmla="*/ 416 w 818"/>
                  <a:gd name="T31" fmla="*/ 52 h 620"/>
                  <a:gd name="T32" fmla="*/ 472 w 818"/>
                  <a:gd name="T33" fmla="*/ 82 h 620"/>
                  <a:gd name="T34" fmla="*/ 528 w 818"/>
                  <a:gd name="T35" fmla="*/ 122 h 620"/>
                  <a:gd name="T36" fmla="*/ 594 w 818"/>
                  <a:gd name="T37" fmla="*/ 182 h 620"/>
                  <a:gd name="T38" fmla="*/ 684 w 818"/>
                  <a:gd name="T39" fmla="*/ 264 h 620"/>
                  <a:gd name="T40" fmla="*/ 756 w 818"/>
                  <a:gd name="T41" fmla="*/ 370 h 620"/>
                  <a:gd name="T42" fmla="*/ 808 w 818"/>
                  <a:gd name="T43" fmla="*/ 470 h 620"/>
                  <a:gd name="T44" fmla="*/ 842 w 818"/>
                  <a:gd name="T45" fmla="*/ 544 h 620"/>
                  <a:gd name="T46" fmla="*/ 788 w 818"/>
                  <a:gd name="T47" fmla="*/ 620 h 620"/>
                  <a:gd name="T48" fmla="*/ 776 w 818"/>
                  <a:gd name="T49" fmla="*/ 598 h 620"/>
                  <a:gd name="T50" fmla="*/ 702 w 818"/>
                  <a:gd name="T51" fmla="*/ 464 h 620"/>
                  <a:gd name="T52" fmla="*/ 638 w 818"/>
                  <a:gd name="T53" fmla="*/ 374 h 620"/>
                  <a:gd name="T54" fmla="*/ 558 w 818"/>
                  <a:gd name="T55" fmla="*/ 282 h 620"/>
                  <a:gd name="T56" fmla="*/ 486 w 818"/>
                  <a:gd name="T57" fmla="*/ 202 h 620"/>
                  <a:gd name="T58" fmla="*/ 448 w 818"/>
                  <a:gd name="T59" fmla="*/ 168 h 620"/>
                  <a:gd name="T60" fmla="*/ 410 w 818"/>
                  <a:gd name="T61" fmla="*/ 142 h 620"/>
                  <a:gd name="T62" fmla="*/ 372 w 818"/>
                  <a:gd name="T63" fmla="*/ 126 h 620"/>
                  <a:gd name="T64" fmla="*/ 334 w 818"/>
                  <a:gd name="T65" fmla="*/ 118 h 620"/>
                  <a:gd name="T66" fmla="*/ 324 w 818"/>
                  <a:gd name="T67" fmla="*/ 114 h 620"/>
                  <a:gd name="T68" fmla="*/ 258 w 818"/>
                  <a:gd name="T69" fmla="*/ 100 h 620"/>
                  <a:gd name="T70" fmla="*/ 198 w 818"/>
                  <a:gd name="T71" fmla="*/ 98 h 620"/>
                  <a:gd name="T72" fmla="*/ 162 w 818"/>
                  <a:gd name="T73" fmla="*/ 102 h 620"/>
                  <a:gd name="T74" fmla="*/ 142 w 818"/>
                  <a:gd name="T75" fmla="*/ 112 h 620"/>
                  <a:gd name="T76" fmla="*/ 134 w 818"/>
                  <a:gd name="T77" fmla="*/ 124 h 620"/>
                  <a:gd name="T78" fmla="*/ 130 w 818"/>
                  <a:gd name="T79" fmla="*/ 140 h 620"/>
                  <a:gd name="T80" fmla="*/ 134 w 818"/>
                  <a:gd name="T81" fmla="*/ 160 h 620"/>
                  <a:gd name="T82" fmla="*/ 152 w 818"/>
                  <a:gd name="T83" fmla="*/ 200 h 6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18" h="620">
                    <a:moveTo>
                      <a:pt x="70" y="212"/>
                    </a:moveTo>
                    <a:lnTo>
                      <a:pt x="70" y="212"/>
                    </a:lnTo>
                    <a:lnTo>
                      <a:pt x="52" y="200"/>
                    </a:lnTo>
                    <a:lnTo>
                      <a:pt x="36" y="186"/>
                    </a:lnTo>
                    <a:lnTo>
                      <a:pt x="20" y="170"/>
                    </a:lnTo>
                    <a:lnTo>
                      <a:pt x="12" y="162"/>
                    </a:lnTo>
                    <a:lnTo>
                      <a:pt x="6" y="152"/>
                    </a:lnTo>
                    <a:lnTo>
                      <a:pt x="2" y="142"/>
                    </a:lnTo>
                    <a:lnTo>
                      <a:pt x="0" y="132"/>
                    </a:lnTo>
                    <a:lnTo>
                      <a:pt x="0" y="122"/>
                    </a:lnTo>
                    <a:lnTo>
                      <a:pt x="4" y="112"/>
                    </a:lnTo>
                    <a:lnTo>
                      <a:pt x="12" y="104"/>
                    </a:lnTo>
                    <a:lnTo>
                      <a:pt x="22" y="94"/>
                    </a:lnTo>
                    <a:lnTo>
                      <a:pt x="32" y="86"/>
                    </a:lnTo>
                    <a:lnTo>
                      <a:pt x="56" y="68"/>
                    </a:lnTo>
                    <a:lnTo>
                      <a:pt x="94" y="46"/>
                    </a:lnTo>
                    <a:lnTo>
                      <a:pt x="118" y="34"/>
                    </a:lnTo>
                    <a:lnTo>
                      <a:pt x="142" y="22"/>
                    </a:lnTo>
                    <a:lnTo>
                      <a:pt x="170" y="12"/>
                    </a:lnTo>
                    <a:lnTo>
                      <a:pt x="198" y="6"/>
                    </a:lnTo>
                    <a:lnTo>
                      <a:pt x="228" y="2"/>
                    </a:lnTo>
                    <a:lnTo>
                      <a:pt x="260" y="0"/>
                    </a:lnTo>
                    <a:lnTo>
                      <a:pt x="290" y="4"/>
                    </a:lnTo>
                    <a:lnTo>
                      <a:pt x="306" y="8"/>
                    </a:lnTo>
                    <a:lnTo>
                      <a:pt x="322" y="12"/>
                    </a:lnTo>
                    <a:lnTo>
                      <a:pt x="338" y="18"/>
                    </a:lnTo>
                    <a:lnTo>
                      <a:pt x="354" y="26"/>
                    </a:lnTo>
                    <a:lnTo>
                      <a:pt x="370" y="36"/>
                    </a:lnTo>
                    <a:lnTo>
                      <a:pt x="384" y="48"/>
                    </a:lnTo>
                    <a:lnTo>
                      <a:pt x="396" y="52"/>
                    </a:lnTo>
                    <a:lnTo>
                      <a:pt x="430" y="68"/>
                    </a:lnTo>
                    <a:lnTo>
                      <a:pt x="452" y="82"/>
                    </a:lnTo>
                    <a:lnTo>
                      <a:pt x="478" y="100"/>
                    </a:lnTo>
                    <a:lnTo>
                      <a:pt x="508" y="122"/>
                    </a:lnTo>
                    <a:lnTo>
                      <a:pt x="540" y="150"/>
                    </a:lnTo>
                    <a:lnTo>
                      <a:pt x="574" y="182"/>
                    </a:lnTo>
                    <a:lnTo>
                      <a:pt x="608" y="220"/>
                    </a:lnTo>
                    <a:lnTo>
                      <a:pt x="644" y="264"/>
                    </a:lnTo>
                    <a:lnTo>
                      <a:pt x="680" y="314"/>
                    </a:lnTo>
                    <a:lnTo>
                      <a:pt x="716" y="370"/>
                    </a:lnTo>
                    <a:lnTo>
                      <a:pt x="752" y="434"/>
                    </a:lnTo>
                    <a:lnTo>
                      <a:pt x="768" y="470"/>
                    </a:lnTo>
                    <a:lnTo>
                      <a:pt x="786" y="506"/>
                    </a:lnTo>
                    <a:lnTo>
                      <a:pt x="802" y="544"/>
                    </a:lnTo>
                    <a:lnTo>
                      <a:pt x="818" y="584"/>
                    </a:lnTo>
                    <a:lnTo>
                      <a:pt x="748" y="620"/>
                    </a:lnTo>
                    <a:lnTo>
                      <a:pt x="736" y="598"/>
                    </a:lnTo>
                    <a:lnTo>
                      <a:pt x="708" y="544"/>
                    </a:lnTo>
                    <a:lnTo>
                      <a:pt x="662" y="464"/>
                    </a:lnTo>
                    <a:lnTo>
                      <a:pt x="636" y="420"/>
                    </a:lnTo>
                    <a:lnTo>
                      <a:pt x="606" y="374"/>
                    </a:lnTo>
                    <a:lnTo>
                      <a:pt x="574" y="326"/>
                    </a:lnTo>
                    <a:lnTo>
                      <a:pt x="538" y="282"/>
                    </a:lnTo>
                    <a:lnTo>
                      <a:pt x="504" y="240"/>
                    </a:lnTo>
                    <a:lnTo>
                      <a:pt x="466" y="202"/>
                    </a:lnTo>
                    <a:lnTo>
                      <a:pt x="448" y="184"/>
                    </a:lnTo>
                    <a:lnTo>
                      <a:pt x="428" y="168"/>
                    </a:lnTo>
                    <a:lnTo>
                      <a:pt x="410" y="154"/>
                    </a:lnTo>
                    <a:lnTo>
                      <a:pt x="390" y="142"/>
                    </a:lnTo>
                    <a:lnTo>
                      <a:pt x="372" y="132"/>
                    </a:lnTo>
                    <a:lnTo>
                      <a:pt x="352" y="126"/>
                    </a:lnTo>
                    <a:lnTo>
                      <a:pt x="334" y="120"/>
                    </a:lnTo>
                    <a:lnTo>
                      <a:pt x="314" y="118"/>
                    </a:lnTo>
                    <a:lnTo>
                      <a:pt x="304" y="114"/>
                    </a:lnTo>
                    <a:lnTo>
                      <a:pt x="276" y="108"/>
                    </a:lnTo>
                    <a:lnTo>
                      <a:pt x="238" y="100"/>
                    </a:lnTo>
                    <a:lnTo>
                      <a:pt x="218" y="98"/>
                    </a:lnTo>
                    <a:lnTo>
                      <a:pt x="198" y="98"/>
                    </a:lnTo>
                    <a:lnTo>
                      <a:pt x="178" y="98"/>
                    </a:lnTo>
                    <a:lnTo>
                      <a:pt x="162" y="102"/>
                    </a:lnTo>
                    <a:lnTo>
                      <a:pt x="148" y="108"/>
                    </a:lnTo>
                    <a:lnTo>
                      <a:pt x="142" y="112"/>
                    </a:lnTo>
                    <a:lnTo>
                      <a:pt x="138" y="118"/>
                    </a:lnTo>
                    <a:lnTo>
                      <a:pt x="134" y="124"/>
                    </a:lnTo>
                    <a:lnTo>
                      <a:pt x="132" y="132"/>
                    </a:lnTo>
                    <a:lnTo>
                      <a:pt x="130" y="140"/>
                    </a:lnTo>
                    <a:lnTo>
                      <a:pt x="132" y="148"/>
                    </a:lnTo>
                    <a:lnTo>
                      <a:pt x="134" y="160"/>
                    </a:lnTo>
                    <a:lnTo>
                      <a:pt x="138" y="172"/>
                    </a:lnTo>
                    <a:lnTo>
                      <a:pt x="152" y="200"/>
                    </a:lnTo>
                    <a:lnTo>
                      <a:pt x="70" y="2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70" name="Freeform 161"/>
              <p:cNvSpPr>
                <a:spLocks/>
              </p:cNvSpPr>
              <p:nvPr userDrawn="1"/>
            </p:nvSpPr>
            <p:spPr bwMode="auto">
              <a:xfrm>
                <a:off x="6596" y="1074"/>
                <a:ext cx="1620" cy="1040"/>
              </a:xfrm>
              <a:custGeom>
                <a:avLst/>
                <a:gdLst>
                  <a:gd name="T0" fmla="*/ 646 w 1614"/>
                  <a:gd name="T1" fmla="*/ 48 h 1040"/>
                  <a:gd name="T2" fmla="*/ 896 w 1614"/>
                  <a:gd name="T3" fmla="*/ 186 h 1040"/>
                  <a:gd name="T4" fmla="*/ 1200 w 1614"/>
                  <a:gd name="T5" fmla="*/ 402 h 1040"/>
                  <a:gd name="T6" fmla="*/ 1356 w 1614"/>
                  <a:gd name="T7" fmla="*/ 536 h 1040"/>
                  <a:gd name="T8" fmla="*/ 1474 w 1614"/>
                  <a:gd name="T9" fmla="*/ 688 h 1040"/>
                  <a:gd name="T10" fmla="*/ 1620 w 1614"/>
                  <a:gd name="T11" fmla="*/ 718 h 1040"/>
                  <a:gd name="T12" fmla="*/ 1714 w 1614"/>
                  <a:gd name="T13" fmla="*/ 760 h 1040"/>
                  <a:gd name="T14" fmla="*/ 1734 w 1614"/>
                  <a:gd name="T15" fmla="*/ 792 h 1040"/>
                  <a:gd name="T16" fmla="*/ 1712 w 1614"/>
                  <a:gd name="T17" fmla="*/ 826 h 1040"/>
                  <a:gd name="T18" fmla="*/ 1634 w 1614"/>
                  <a:gd name="T19" fmla="*/ 862 h 1040"/>
                  <a:gd name="T20" fmla="*/ 1564 w 1614"/>
                  <a:gd name="T21" fmla="*/ 890 h 1040"/>
                  <a:gd name="T22" fmla="*/ 1418 w 1614"/>
                  <a:gd name="T23" fmla="*/ 930 h 1040"/>
                  <a:gd name="T24" fmla="*/ 1322 w 1614"/>
                  <a:gd name="T25" fmla="*/ 932 h 1040"/>
                  <a:gd name="T26" fmla="*/ 1190 w 1614"/>
                  <a:gd name="T27" fmla="*/ 910 h 1040"/>
                  <a:gd name="T28" fmla="*/ 1068 w 1614"/>
                  <a:gd name="T29" fmla="*/ 850 h 1040"/>
                  <a:gd name="T30" fmla="*/ 916 w 1614"/>
                  <a:gd name="T31" fmla="*/ 744 h 1040"/>
                  <a:gd name="T32" fmla="*/ 844 w 1614"/>
                  <a:gd name="T33" fmla="*/ 680 h 1040"/>
                  <a:gd name="T34" fmla="*/ 792 w 1614"/>
                  <a:gd name="T35" fmla="*/ 750 h 1040"/>
                  <a:gd name="T36" fmla="*/ 683 w 1614"/>
                  <a:gd name="T37" fmla="*/ 810 h 1040"/>
                  <a:gd name="T38" fmla="*/ 578 w 1614"/>
                  <a:gd name="T39" fmla="*/ 824 h 1040"/>
                  <a:gd name="T40" fmla="*/ 494 w 1614"/>
                  <a:gd name="T41" fmla="*/ 810 h 1040"/>
                  <a:gd name="T42" fmla="*/ 464 w 1614"/>
                  <a:gd name="T43" fmla="*/ 874 h 1040"/>
                  <a:gd name="T44" fmla="*/ 370 w 1614"/>
                  <a:gd name="T45" fmla="*/ 976 h 1040"/>
                  <a:gd name="T46" fmla="*/ 308 w 1614"/>
                  <a:gd name="T47" fmla="*/ 1022 h 1040"/>
                  <a:gd name="T48" fmla="*/ 234 w 1614"/>
                  <a:gd name="T49" fmla="*/ 1040 h 1040"/>
                  <a:gd name="T50" fmla="*/ 128 w 1614"/>
                  <a:gd name="T51" fmla="*/ 1016 h 1040"/>
                  <a:gd name="T52" fmla="*/ 28 w 1614"/>
                  <a:gd name="T53" fmla="*/ 936 h 1040"/>
                  <a:gd name="T54" fmla="*/ 56 w 1614"/>
                  <a:gd name="T55" fmla="*/ 764 h 1040"/>
                  <a:gd name="T56" fmla="*/ 184 w 1614"/>
                  <a:gd name="T57" fmla="*/ 852 h 1040"/>
                  <a:gd name="T58" fmla="*/ 252 w 1614"/>
                  <a:gd name="T59" fmla="*/ 880 h 1040"/>
                  <a:gd name="T60" fmla="*/ 302 w 1614"/>
                  <a:gd name="T61" fmla="*/ 870 h 1040"/>
                  <a:gd name="T62" fmla="*/ 338 w 1614"/>
                  <a:gd name="T63" fmla="*/ 822 h 1040"/>
                  <a:gd name="T64" fmla="*/ 352 w 1614"/>
                  <a:gd name="T65" fmla="*/ 720 h 1040"/>
                  <a:gd name="T66" fmla="*/ 350 w 1614"/>
                  <a:gd name="T67" fmla="*/ 664 h 1040"/>
                  <a:gd name="T68" fmla="*/ 362 w 1614"/>
                  <a:gd name="T69" fmla="*/ 614 h 1040"/>
                  <a:gd name="T70" fmla="*/ 404 w 1614"/>
                  <a:gd name="T71" fmla="*/ 594 h 1040"/>
                  <a:gd name="T72" fmla="*/ 488 w 1614"/>
                  <a:gd name="T73" fmla="*/ 610 h 1040"/>
                  <a:gd name="T74" fmla="*/ 580 w 1614"/>
                  <a:gd name="T75" fmla="*/ 632 h 1040"/>
                  <a:gd name="T76" fmla="*/ 646 w 1614"/>
                  <a:gd name="T77" fmla="*/ 614 h 1040"/>
                  <a:gd name="T78" fmla="*/ 704 w 1614"/>
                  <a:gd name="T79" fmla="*/ 574 h 1040"/>
                  <a:gd name="T80" fmla="*/ 722 w 1614"/>
                  <a:gd name="T81" fmla="*/ 524 h 1040"/>
                  <a:gd name="T82" fmla="*/ 754 w 1614"/>
                  <a:gd name="T83" fmla="*/ 470 h 1040"/>
                  <a:gd name="T84" fmla="*/ 794 w 1614"/>
                  <a:gd name="T85" fmla="*/ 464 h 1040"/>
                  <a:gd name="T86" fmla="*/ 840 w 1614"/>
                  <a:gd name="T87" fmla="*/ 504 h 1040"/>
                  <a:gd name="T88" fmla="*/ 1014 w 1614"/>
                  <a:gd name="T89" fmla="*/ 668 h 1040"/>
                  <a:gd name="T90" fmla="*/ 1146 w 1614"/>
                  <a:gd name="T91" fmla="*/ 758 h 1040"/>
                  <a:gd name="T92" fmla="*/ 1214 w 1614"/>
                  <a:gd name="T93" fmla="*/ 774 h 1040"/>
                  <a:gd name="T94" fmla="*/ 1297 w 1614"/>
                  <a:gd name="T95" fmla="*/ 764 h 1040"/>
                  <a:gd name="T96" fmla="*/ 1332 w 1614"/>
                  <a:gd name="T97" fmla="*/ 754 h 1040"/>
                  <a:gd name="T98" fmla="*/ 1352 w 1614"/>
                  <a:gd name="T99" fmla="*/ 728 h 1040"/>
                  <a:gd name="T100" fmla="*/ 1326 w 1614"/>
                  <a:gd name="T101" fmla="*/ 680 h 1040"/>
                  <a:gd name="T102" fmla="*/ 1254 w 1614"/>
                  <a:gd name="T103" fmla="*/ 630 h 1040"/>
                  <a:gd name="T104" fmla="*/ 995 w 1614"/>
                  <a:gd name="T105" fmla="*/ 438 h 1040"/>
                  <a:gd name="T106" fmla="*/ 728 w 1614"/>
                  <a:gd name="T107" fmla="*/ 282 h 1040"/>
                  <a:gd name="T108" fmla="*/ 546 w 1614"/>
                  <a:gd name="T109" fmla="*/ 214 h 1040"/>
                  <a:gd name="T110" fmla="*/ 472 w 1614"/>
                  <a:gd name="T111" fmla="*/ 74 h 10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614" h="1040">
                    <a:moveTo>
                      <a:pt x="510" y="0"/>
                    </a:moveTo>
                    <a:lnTo>
                      <a:pt x="510" y="0"/>
                    </a:lnTo>
                    <a:lnTo>
                      <a:pt x="536" y="12"/>
                    </a:lnTo>
                    <a:lnTo>
                      <a:pt x="606" y="48"/>
                    </a:lnTo>
                    <a:lnTo>
                      <a:pt x="654" y="74"/>
                    </a:lnTo>
                    <a:lnTo>
                      <a:pt x="710" y="106"/>
                    </a:lnTo>
                    <a:lnTo>
                      <a:pt x="770" y="144"/>
                    </a:lnTo>
                    <a:lnTo>
                      <a:pt x="836" y="186"/>
                    </a:lnTo>
                    <a:lnTo>
                      <a:pt x="906" y="232"/>
                    </a:lnTo>
                    <a:lnTo>
                      <a:pt x="976" y="284"/>
                    </a:lnTo>
                    <a:lnTo>
                      <a:pt x="1048" y="340"/>
                    </a:lnTo>
                    <a:lnTo>
                      <a:pt x="1120" y="402"/>
                    </a:lnTo>
                    <a:lnTo>
                      <a:pt x="1154" y="434"/>
                    </a:lnTo>
                    <a:lnTo>
                      <a:pt x="1188" y="468"/>
                    </a:lnTo>
                    <a:lnTo>
                      <a:pt x="1222" y="502"/>
                    </a:lnTo>
                    <a:lnTo>
                      <a:pt x="1256" y="536"/>
                    </a:lnTo>
                    <a:lnTo>
                      <a:pt x="1286" y="574"/>
                    </a:lnTo>
                    <a:lnTo>
                      <a:pt x="1318" y="610"/>
                    </a:lnTo>
                    <a:lnTo>
                      <a:pt x="1346" y="648"/>
                    </a:lnTo>
                    <a:lnTo>
                      <a:pt x="1374" y="688"/>
                    </a:lnTo>
                    <a:lnTo>
                      <a:pt x="1392" y="692"/>
                    </a:lnTo>
                    <a:lnTo>
                      <a:pt x="1440" y="702"/>
                    </a:lnTo>
                    <a:lnTo>
                      <a:pt x="1500" y="718"/>
                    </a:lnTo>
                    <a:lnTo>
                      <a:pt x="1530" y="730"/>
                    </a:lnTo>
                    <a:lnTo>
                      <a:pt x="1558" y="740"/>
                    </a:lnTo>
                    <a:lnTo>
                      <a:pt x="1584" y="754"/>
                    </a:lnTo>
                    <a:lnTo>
                      <a:pt x="1594" y="760"/>
                    </a:lnTo>
                    <a:lnTo>
                      <a:pt x="1602" y="768"/>
                    </a:lnTo>
                    <a:lnTo>
                      <a:pt x="1608" y="776"/>
                    </a:lnTo>
                    <a:lnTo>
                      <a:pt x="1612" y="784"/>
                    </a:lnTo>
                    <a:lnTo>
                      <a:pt x="1614" y="792"/>
                    </a:lnTo>
                    <a:lnTo>
                      <a:pt x="1614" y="800"/>
                    </a:lnTo>
                    <a:lnTo>
                      <a:pt x="1610" y="808"/>
                    </a:lnTo>
                    <a:lnTo>
                      <a:pt x="1602" y="816"/>
                    </a:lnTo>
                    <a:lnTo>
                      <a:pt x="1592" y="826"/>
                    </a:lnTo>
                    <a:lnTo>
                      <a:pt x="1578" y="834"/>
                    </a:lnTo>
                    <a:lnTo>
                      <a:pt x="1562" y="844"/>
                    </a:lnTo>
                    <a:lnTo>
                      <a:pt x="1540" y="852"/>
                    </a:lnTo>
                    <a:lnTo>
                      <a:pt x="1514" y="862"/>
                    </a:lnTo>
                    <a:lnTo>
                      <a:pt x="1484" y="872"/>
                    </a:lnTo>
                    <a:lnTo>
                      <a:pt x="1468" y="880"/>
                    </a:lnTo>
                    <a:lnTo>
                      <a:pt x="1450" y="890"/>
                    </a:lnTo>
                    <a:lnTo>
                      <a:pt x="1426" y="902"/>
                    </a:lnTo>
                    <a:lnTo>
                      <a:pt x="1396" y="912"/>
                    </a:lnTo>
                    <a:lnTo>
                      <a:pt x="1360" y="922"/>
                    </a:lnTo>
                    <a:lnTo>
                      <a:pt x="1318" y="930"/>
                    </a:lnTo>
                    <a:lnTo>
                      <a:pt x="1296" y="932"/>
                    </a:lnTo>
                    <a:lnTo>
                      <a:pt x="1272" y="934"/>
                    </a:lnTo>
                    <a:lnTo>
                      <a:pt x="1248" y="934"/>
                    </a:lnTo>
                    <a:lnTo>
                      <a:pt x="1222" y="932"/>
                    </a:lnTo>
                    <a:lnTo>
                      <a:pt x="1196" y="930"/>
                    </a:lnTo>
                    <a:lnTo>
                      <a:pt x="1168" y="924"/>
                    </a:lnTo>
                    <a:lnTo>
                      <a:pt x="1140" y="918"/>
                    </a:lnTo>
                    <a:lnTo>
                      <a:pt x="1110" y="910"/>
                    </a:lnTo>
                    <a:lnTo>
                      <a:pt x="1080" y="898"/>
                    </a:lnTo>
                    <a:lnTo>
                      <a:pt x="1050" y="884"/>
                    </a:lnTo>
                    <a:lnTo>
                      <a:pt x="1020" y="868"/>
                    </a:lnTo>
                    <a:lnTo>
                      <a:pt x="988" y="850"/>
                    </a:lnTo>
                    <a:lnTo>
                      <a:pt x="956" y="828"/>
                    </a:lnTo>
                    <a:lnTo>
                      <a:pt x="922" y="804"/>
                    </a:lnTo>
                    <a:lnTo>
                      <a:pt x="890" y="776"/>
                    </a:lnTo>
                    <a:lnTo>
                      <a:pt x="856" y="744"/>
                    </a:lnTo>
                    <a:lnTo>
                      <a:pt x="822" y="710"/>
                    </a:lnTo>
                    <a:lnTo>
                      <a:pt x="788" y="670"/>
                    </a:lnTo>
                    <a:lnTo>
                      <a:pt x="784" y="680"/>
                    </a:lnTo>
                    <a:lnTo>
                      <a:pt x="770" y="702"/>
                    </a:lnTo>
                    <a:lnTo>
                      <a:pt x="760" y="718"/>
                    </a:lnTo>
                    <a:lnTo>
                      <a:pt x="748" y="734"/>
                    </a:lnTo>
                    <a:lnTo>
                      <a:pt x="732" y="750"/>
                    </a:lnTo>
                    <a:lnTo>
                      <a:pt x="714" y="768"/>
                    </a:lnTo>
                    <a:lnTo>
                      <a:pt x="692" y="784"/>
                    </a:lnTo>
                    <a:lnTo>
                      <a:pt x="668" y="798"/>
                    </a:lnTo>
                    <a:lnTo>
                      <a:pt x="640" y="810"/>
                    </a:lnTo>
                    <a:lnTo>
                      <a:pt x="610" y="818"/>
                    </a:lnTo>
                    <a:lnTo>
                      <a:pt x="576" y="824"/>
                    </a:lnTo>
                    <a:lnTo>
                      <a:pt x="558" y="824"/>
                    </a:lnTo>
                    <a:lnTo>
                      <a:pt x="538" y="824"/>
                    </a:lnTo>
                    <a:lnTo>
                      <a:pt x="518" y="822"/>
                    </a:lnTo>
                    <a:lnTo>
                      <a:pt x="498" y="820"/>
                    </a:lnTo>
                    <a:lnTo>
                      <a:pt x="476" y="816"/>
                    </a:lnTo>
                    <a:lnTo>
                      <a:pt x="454" y="810"/>
                    </a:lnTo>
                    <a:lnTo>
                      <a:pt x="446" y="828"/>
                    </a:lnTo>
                    <a:lnTo>
                      <a:pt x="436" y="848"/>
                    </a:lnTo>
                    <a:lnTo>
                      <a:pt x="424" y="874"/>
                    </a:lnTo>
                    <a:lnTo>
                      <a:pt x="406" y="902"/>
                    </a:lnTo>
                    <a:lnTo>
                      <a:pt x="386" y="932"/>
                    </a:lnTo>
                    <a:lnTo>
                      <a:pt x="362" y="962"/>
                    </a:lnTo>
                    <a:lnTo>
                      <a:pt x="350" y="976"/>
                    </a:lnTo>
                    <a:lnTo>
                      <a:pt x="336" y="990"/>
                    </a:lnTo>
                    <a:lnTo>
                      <a:pt x="322" y="1002"/>
                    </a:lnTo>
                    <a:lnTo>
                      <a:pt x="306" y="1012"/>
                    </a:lnTo>
                    <a:lnTo>
                      <a:pt x="288" y="1022"/>
                    </a:lnTo>
                    <a:lnTo>
                      <a:pt x="272" y="1030"/>
                    </a:lnTo>
                    <a:lnTo>
                      <a:pt x="254" y="1036"/>
                    </a:lnTo>
                    <a:lnTo>
                      <a:pt x="234" y="1040"/>
                    </a:lnTo>
                    <a:lnTo>
                      <a:pt x="214" y="1040"/>
                    </a:lnTo>
                    <a:lnTo>
                      <a:pt x="194" y="1038"/>
                    </a:lnTo>
                    <a:lnTo>
                      <a:pt x="172" y="1034"/>
                    </a:lnTo>
                    <a:lnTo>
                      <a:pt x="150" y="1028"/>
                    </a:lnTo>
                    <a:lnTo>
                      <a:pt x="128" y="1016"/>
                    </a:lnTo>
                    <a:lnTo>
                      <a:pt x="104" y="1002"/>
                    </a:lnTo>
                    <a:lnTo>
                      <a:pt x="78" y="984"/>
                    </a:lnTo>
                    <a:lnTo>
                      <a:pt x="54" y="962"/>
                    </a:lnTo>
                    <a:lnTo>
                      <a:pt x="28" y="936"/>
                    </a:lnTo>
                    <a:lnTo>
                      <a:pt x="0" y="904"/>
                    </a:lnTo>
                    <a:lnTo>
                      <a:pt x="42" y="752"/>
                    </a:lnTo>
                    <a:lnTo>
                      <a:pt x="56" y="764"/>
                    </a:lnTo>
                    <a:lnTo>
                      <a:pt x="90" y="796"/>
                    </a:lnTo>
                    <a:lnTo>
                      <a:pt x="112" y="816"/>
                    </a:lnTo>
                    <a:lnTo>
                      <a:pt x="138" y="834"/>
                    </a:lnTo>
                    <a:lnTo>
                      <a:pt x="164" y="852"/>
                    </a:lnTo>
                    <a:lnTo>
                      <a:pt x="192" y="866"/>
                    </a:lnTo>
                    <a:lnTo>
                      <a:pt x="206" y="872"/>
                    </a:lnTo>
                    <a:lnTo>
                      <a:pt x="220" y="876"/>
                    </a:lnTo>
                    <a:lnTo>
                      <a:pt x="232" y="880"/>
                    </a:lnTo>
                    <a:lnTo>
                      <a:pt x="246" y="880"/>
                    </a:lnTo>
                    <a:lnTo>
                      <a:pt x="258" y="878"/>
                    </a:lnTo>
                    <a:lnTo>
                      <a:pt x="270" y="876"/>
                    </a:lnTo>
                    <a:lnTo>
                      <a:pt x="282" y="870"/>
                    </a:lnTo>
                    <a:lnTo>
                      <a:pt x="292" y="862"/>
                    </a:lnTo>
                    <a:lnTo>
                      <a:pt x="302" y="852"/>
                    </a:lnTo>
                    <a:lnTo>
                      <a:pt x="310" y="838"/>
                    </a:lnTo>
                    <a:lnTo>
                      <a:pt x="318" y="822"/>
                    </a:lnTo>
                    <a:lnTo>
                      <a:pt x="324" y="802"/>
                    </a:lnTo>
                    <a:lnTo>
                      <a:pt x="328" y="778"/>
                    </a:lnTo>
                    <a:lnTo>
                      <a:pt x="332" y="750"/>
                    </a:lnTo>
                    <a:lnTo>
                      <a:pt x="332" y="720"/>
                    </a:lnTo>
                    <a:lnTo>
                      <a:pt x="332" y="684"/>
                    </a:lnTo>
                    <a:lnTo>
                      <a:pt x="332" y="678"/>
                    </a:lnTo>
                    <a:lnTo>
                      <a:pt x="330" y="664"/>
                    </a:lnTo>
                    <a:lnTo>
                      <a:pt x="332" y="644"/>
                    </a:lnTo>
                    <a:lnTo>
                      <a:pt x="334" y="634"/>
                    </a:lnTo>
                    <a:lnTo>
                      <a:pt x="336" y="622"/>
                    </a:lnTo>
                    <a:lnTo>
                      <a:pt x="342" y="614"/>
                    </a:lnTo>
                    <a:lnTo>
                      <a:pt x="348" y="606"/>
                    </a:lnTo>
                    <a:lnTo>
                      <a:pt x="358" y="598"/>
                    </a:lnTo>
                    <a:lnTo>
                      <a:pt x="370" y="594"/>
                    </a:lnTo>
                    <a:lnTo>
                      <a:pt x="384" y="594"/>
                    </a:lnTo>
                    <a:lnTo>
                      <a:pt x="402" y="596"/>
                    </a:lnTo>
                    <a:lnTo>
                      <a:pt x="422" y="600"/>
                    </a:lnTo>
                    <a:lnTo>
                      <a:pt x="448" y="610"/>
                    </a:lnTo>
                    <a:lnTo>
                      <a:pt x="474" y="622"/>
                    </a:lnTo>
                    <a:lnTo>
                      <a:pt x="498" y="628"/>
                    </a:lnTo>
                    <a:lnTo>
                      <a:pt x="520" y="632"/>
                    </a:lnTo>
                    <a:lnTo>
                      <a:pt x="540" y="632"/>
                    </a:lnTo>
                    <a:lnTo>
                      <a:pt x="558" y="630"/>
                    </a:lnTo>
                    <a:lnTo>
                      <a:pt x="576" y="626"/>
                    </a:lnTo>
                    <a:lnTo>
                      <a:pt x="592" y="622"/>
                    </a:lnTo>
                    <a:lnTo>
                      <a:pt x="606" y="614"/>
                    </a:lnTo>
                    <a:lnTo>
                      <a:pt x="618" y="608"/>
                    </a:lnTo>
                    <a:lnTo>
                      <a:pt x="628" y="600"/>
                    </a:lnTo>
                    <a:lnTo>
                      <a:pt x="644" y="586"/>
                    </a:lnTo>
                    <a:lnTo>
                      <a:pt x="654" y="574"/>
                    </a:lnTo>
                    <a:lnTo>
                      <a:pt x="656" y="570"/>
                    </a:lnTo>
                    <a:lnTo>
                      <a:pt x="660" y="546"/>
                    </a:lnTo>
                    <a:lnTo>
                      <a:pt x="666" y="524"/>
                    </a:lnTo>
                    <a:lnTo>
                      <a:pt x="674" y="500"/>
                    </a:lnTo>
                    <a:lnTo>
                      <a:pt x="680" y="488"/>
                    </a:lnTo>
                    <a:lnTo>
                      <a:pt x="686" y="478"/>
                    </a:lnTo>
                    <a:lnTo>
                      <a:pt x="694" y="470"/>
                    </a:lnTo>
                    <a:lnTo>
                      <a:pt x="702" y="464"/>
                    </a:lnTo>
                    <a:lnTo>
                      <a:pt x="712" y="462"/>
                    </a:lnTo>
                    <a:lnTo>
                      <a:pt x="722" y="462"/>
                    </a:lnTo>
                    <a:lnTo>
                      <a:pt x="734" y="464"/>
                    </a:lnTo>
                    <a:lnTo>
                      <a:pt x="748" y="474"/>
                    </a:lnTo>
                    <a:lnTo>
                      <a:pt x="762" y="486"/>
                    </a:lnTo>
                    <a:lnTo>
                      <a:pt x="780" y="504"/>
                    </a:lnTo>
                    <a:lnTo>
                      <a:pt x="824" y="552"/>
                    </a:lnTo>
                    <a:lnTo>
                      <a:pt x="876" y="610"/>
                    </a:lnTo>
                    <a:lnTo>
                      <a:pt x="906" y="638"/>
                    </a:lnTo>
                    <a:lnTo>
                      <a:pt x="936" y="668"/>
                    </a:lnTo>
                    <a:lnTo>
                      <a:pt x="968" y="694"/>
                    </a:lnTo>
                    <a:lnTo>
                      <a:pt x="1000" y="720"/>
                    </a:lnTo>
                    <a:lnTo>
                      <a:pt x="1032" y="740"/>
                    </a:lnTo>
                    <a:lnTo>
                      <a:pt x="1066" y="758"/>
                    </a:lnTo>
                    <a:lnTo>
                      <a:pt x="1084" y="764"/>
                    </a:lnTo>
                    <a:lnTo>
                      <a:pt x="1100" y="770"/>
                    </a:lnTo>
                    <a:lnTo>
                      <a:pt x="1118" y="774"/>
                    </a:lnTo>
                    <a:lnTo>
                      <a:pt x="1134" y="774"/>
                    </a:lnTo>
                    <a:lnTo>
                      <a:pt x="1150" y="776"/>
                    </a:lnTo>
                    <a:lnTo>
                      <a:pt x="1168" y="774"/>
                    </a:lnTo>
                    <a:lnTo>
                      <a:pt x="1184" y="770"/>
                    </a:lnTo>
                    <a:lnTo>
                      <a:pt x="1200" y="764"/>
                    </a:lnTo>
                    <a:lnTo>
                      <a:pt x="1206" y="762"/>
                    </a:lnTo>
                    <a:lnTo>
                      <a:pt x="1218" y="760"/>
                    </a:lnTo>
                    <a:lnTo>
                      <a:pt x="1232" y="754"/>
                    </a:lnTo>
                    <a:lnTo>
                      <a:pt x="1240" y="748"/>
                    </a:lnTo>
                    <a:lnTo>
                      <a:pt x="1246" y="744"/>
                    </a:lnTo>
                    <a:lnTo>
                      <a:pt x="1250" y="736"/>
                    </a:lnTo>
                    <a:lnTo>
                      <a:pt x="1252" y="728"/>
                    </a:lnTo>
                    <a:lnTo>
                      <a:pt x="1252" y="718"/>
                    </a:lnTo>
                    <a:lnTo>
                      <a:pt x="1248" y="708"/>
                    </a:lnTo>
                    <a:lnTo>
                      <a:pt x="1240" y="696"/>
                    </a:lnTo>
                    <a:lnTo>
                      <a:pt x="1226" y="680"/>
                    </a:lnTo>
                    <a:lnTo>
                      <a:pt x="1208" y="664"/>
                    </a:lnTo>
                    <a:lnTo>
                      <a:pt x="1184" y="646"/>
                    </a:lnTo>
                    <a:lnTo>
                      <a:pt x="1166" y="630"/>
                    </a:lnTo>
                    <a:lnTo>
                      <a:pt x="1110" y="582"/>
                    </a:lnTo>
                    <a:lnTo>
                      <a:pt x="1026" y="516"/>
                    </a:lnTo>
                    <a:lnTo>
                      <a:pt x="976" y="478"/>
                    </a:lnTo>
                    <a:lnTo>
                      <a:pt x="922" y="438"/>
                    </a:lnTo>
                    <a:lnTo>
                      <a:pt x="862" y="396"/>
                    </a:lnTo>
                    <a:lnTo>
                      <a:pt x="800" y="356"/>
                    </a:lnTo>
                    <a:lnTo>
                      <a:pt x="736" y="318"/>
                    </a:lnTo>
                    <a:lnTo>
                      <a:pt x="670" y="282"/>
                    </a:lnTo>
                    <a:lnTo>
                      <a:pt x="604" y="252"/>
                    </a:lnTo>
                    <a:lnTo>
                      <a:pt x="572" y="238"/>
                    </a:lnTo>
                    <a:lnTo>
                      <a:pt x="538" y="224"/>
                    </a:lnTo>
                    <a:lnTo>
                      <a:pt x="506" y="214"/>
                    </a:lnTo>
                    <a:lnTo>
                      <a:pt x="474" y="204"/>
                    </a:lnTo>
                    <a:lnTo>
                      <a:pt x="442" y="196"/>
                    </a:lnTo>
                    <a:lnTo>
                      <a:pt x="412" y="190"/>
                    </a:lnTo>
                    <a:lnTo>
                      <a:pt x="432" y="74"/>
                    </a:lnTo>
                    <a:lnTo>
                      <a:pt x="5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71" name="Freeform 162"/>
              <p:cNvSpPr>
                <a:spLocks/>
              </p:cNvSpPr>
              <p:nvPr userDrawn="1"/>
            </p:nvSpPr>
            <p:spPr bwMode="auto">
              <a:xfrm>
                <a:off x="6436" y="1774"/>
                <a:ext cx="1140" cy="640"/>
              </a:xfrm>
              <a:custGeom>
                <a:avLst/>
                <a:gdLst>
                  <a:gd name="T0" fmla="*/ 1214 w 1136"/>
                  <a:gd name="T1" fmla="*/ 108 h 646"/>
                  <a:gd name="T2" fmla="*/ 1198 w 1136"/>
                  <a:gd name="T3" fmla="*/ 160 h 646"/>
                  <a:gd name="T4" fmla="*/ 1160 w 1136"/>
                  <a:gd name="T5" fmla="*/ 222 h 646"/>
                  <a:gd name="T6" fmla="*/ 1120 w 1136"/>
                  <a:gd name="T7" fmla="*/ 245 h 646"/>
                  <a:gd name="T8" fmla="*/ 1078 w 1136"/>
                  <a:gd name="T9" fmla="*/ 253 h 646"/>
                  <a:gd name="T10" fmla="*/ 1010 w 1136"/>
                  <a:gd name="T11" fmla="*/ 252 h 646"/>
                  <a:gd name="T12" fmla="*/ 944 w 1136"/>
                  <a:gd name="T13" fmla="*/ 241 h 646"/>
                  <a:gd name="T14" fmla="*/ 918 w 1136"/>
                  <a:gd name="T15" fmla="*/ 244 h 646"/>
                  <a:gd name="T16" fmla="*/ 894 w 1136"/>
                  <a:gd name="T17" fmla="*/ 320 h 646"/>
                  <a:gd name="T18" fmla="*/ 856 w 1136"/>
                  <a:gd name="T19" fmla="*/ 370 h 646"/>
                  <a:gd name="T20" fmla="*/ 822 w 1136"/>
                  <a:gd name="T21" fmla="*/ 400 h 646"/>
                  <a:gd name="T22" fmla="*/ 776 w 1136"/>
                  <a:gd name="T23" fmla="*/ 416 h 646"/>
                  <a:gd name="T24" fmla="*/ 700 w 1136"/>
                  <a:gd name="T25" fmla="*/ 421 h 646"/>
                  <a:gd name="T26" fmla="*/ 628 w 1136"/>
                  <a:gd name="T27" fmla="*/ 408 h 646"/>
                  <a:gd name="T28" fmla="*/ 542 w 1136"/>
                  <a:gd name="T29" fmla="*/ 373 h 646"/>
                  <a:gd name="T30" fmla="*/ 524 w 1136"/>
                  <a:gd name="T31" fmla="*/ 415 h 646"/>
                  <a:gd name="T32" fmla="*/ 480 w 1136"/>
                  <a:gd name="T33" fmla="*/ 468 h 646"/>
                  <a:gd name="T34" fmla="*/ 402 w 1136"/>
                  <a:gd name="T35" fmla="*/ 512 h 646"/>
                  <a:gd name="T36" fmla="*/ 356 w 1136"/>
                  <a:gd name="T37" fmla="*/ 528 h 646"/>
                  <a:gd name="T38" fmla="*/ 302 w 1136"/>
                  <a:gd name="T39" fmla="*/ 537 h 646"/>
                  <a:gd name="T40" fmla="*/ 240 w 1136"/>
                  <a:gd name="T41" fmla="*/ 533 h 646"/>
                  <a:gd name="T42" fmla="*/ 168 w 1136"/>
                  <a:gd name="T43" fmla="*/ 512 h 646"/>
                  <a:gd name="T44" fmla="*/ 42 w 1136"/>
                  <a:gd name="T45" fmla="*/ 267 h 646"/>
                  <a:gd name="T46" fmla="*/ 102 w 1136"/>
                  <a:gd name="T47" fmla="*/ 325 h 646"/>
                  <a:gd name="T48" fmla="*/ 212 w 1136"/>
                  <a:gd name="T49" fmla="*/ 386 h 646"/>
                  <a:gd name="T50" fmla="*/ 276 w 1136"/>
                  <a:gd name="T51" fmla="*/ 420 h 646"/>
                  <a:gd name="T52" fmla="*/ 318 w 1136"/>
                  <a:gd name="T53" fmla="*/ 428 h 646"/>
                  <a:gd name="T54" fmla="*/ 350 w 1136"/>
                  <a:gd name="T55" fmla="*/ 415 h 646"/>
                  <a:gd name="T56" fmla="*/ 368 w 1136"/>
                  <a:gd name="T57" fmla="*/ 374 h 646"/>
                  <a:gd name="T58" fmla="*/ 366 w 1136"/>
                  <a:gd name="T59" fmla="*/ 312 h 646"/>
                  <a:gd name="T60" fmla="*/ 442 w 1136"/>
                  <a:gd name="T61" fmla="*/ 168 h 646"/>
                  <a:gd name="T62" fmla="*/ 526 w 1136"/>
                  <a:gd name="T63" fmla="*/ 231 h 646"/>
                  <a:gd name="T64" fmla="*/ 630 w 1136"/>
                  <a:gd name="T65" fmla="*/ 288 h 646"/>
                  <a:gd name="T66" fmla="*/ 698 w 1136"/>
                  <a:gd name="T67" fmla="*/ 319 h 646"/>
                  <a:gd name="T68" fmla="*/ 752 w 1136"/>
                  <a:gd name="T69" fmla="*/ 319 h 646"/>
                  <a:gd name="T70" fmla="*/ 784 w 1136"/>
                  <a:gd name="T71" fmla="*/ 292 h 646"/>
                  <a:gd name="T72" fmla="*/ 786 w 1136"/>
                  <a:gd name="T73" fmla="*/ 243 h 646"/>
                  <a:gd name="T74" fmla="*/ 758 w 1136"/>
                  <a:gd name="T75" fmla="*/ 151 h 646"/>
                  <a:gd name="T76" fmla="*/ 794 w 1136"/>
                  <a:gd name="T77" fmla="*/ 0 h 646"/>
                  <a:gd name="T78" fmla="*/ 838 w 1136"/>
                  <a:gd name="T79" fmla="*/ 53 h 646"/>
                  <a:gd name="T80" fmla="*/ 908 w 1136"/>
                  <a:gd name="T81" fmla="*/ 120 h 646"/>
                  <a:gd name="T82" fmla="*/ 970 w 1136"/>
                  <a:gd name="T83" fmla="*/ 154 h 646"/>
                  <a:gd name="T84" fmla="*/ 1007 w 1136"/>
                  <a:gd name="T85" fmla="*/ 159 h 646"/>
                  <a:gd name="T86" fmla="*/ 1042 w 1136"/>
                  <a:gd name="T87" fmla="*/ 152 h 646"/>
                  <a:gd name="T88" fmla="*/ 1066 w 1136"/>
                  <a:gd name="T89" fmla="*/ 120 h 646"/>
                  <a:gd name="T90" fmla="*/ 1074 w 1136"/>
                  <a:gd name="T91" fmla="*/ 53 h 64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136" h="646">
                    <a:moveTo>
                      <a:pt x="1136" y="116"/>
                    </a:moveTo>
                    <a:lnTo>
                      <a:pt x="1136" y="116"/>
                    </a:lnTo>
                    <a:lnTo>
                      <a:pt x="1134" y="128"/>
                    </a:lnTo>
                    <a:lnTo>
                      <a:pt x="1130" y="158"/>
                    </a:lnTo>
                    <a:lnTo>
                      <a:pt x="1124" y="178"/>
                    </a:lnTo>
                    <a:lnTo>
                      <a:pt x="1118" y="200"/>
                    </a:lnTo>
                    <a:lnTo>
                      <a:pt x="1108" y="222"/>
                    </a:lnTo>
                    <a:lnTo>
                      <a:pt x="1096" y="242"/>
                    </a:lnTo>
                    <a:lnTo>
                      <a:pt x="1080" y="262"/>
                    </a:lnTo>
                    <a:lnTo>
                      <a:pt x="1062" y="280"/>
                    </a:lnTo>
                    <a:lnTo>
                      <a:pt x="1050" y="286"/>
                    </a:lnTo>
                    <a:lnTo>
                      <a:pt x="1040" y="294"/>
                    </a:lnTo>
                    <a:lnTo>
                      <a:pt x="1026" y="298"/>
                    </a:lnTo>
                    <a:lnTo>
                      <a:pt x="1012" y="302"/>
                    </a:lnTo>
                    <a:lnTo>
                      <a:pt x="998" y="306"/>
                    </a:lnTo>
                    <a:lnTo>
                      <a:pt x="982" y="308"/>
                    </a:lnTo>
                    <a:lnTo>
                      <a:pt x="964" y="306"/>
                    </a:lnTo>
                    <a:lnTo>
                      <a:pt x="946" y="304"/>
                    </a:lnTo>
                    <a:lnTo>
                      <a:pt x="926" y="302"/>
                    </a:lnTo>
                    <a:lnTo>
                      <a:pt x="906" y="296"/>
                    </a:lnTo>
                    <a:lnTo>
                      <a:pt x="884" y="288"/>
                    </a:lnTo>
                    <a:lnTo>
                      <a:pt x="860" y="278"/>
                    </a:lnTo>
                    <a:lnTo>
                      <a:pt x="858" y="292"/>
                    </a:lnTo>
                    <a:lnTo>
                      <a:pt x="850" y="330"/>
                    </a:lnTo>
                    <a:lnTo>
                      <a:pt x="844" y="356"/>
                    </a:lnTo>
                    <a:lnTo>
                      <a:pt x="834" y="382"/>
                    </a:lnTo>
                    <a:lnTo>
                      <a:pt x="822" y="408"/>
                    </a:lnTo>
                    <a:lnTo>
                      <a:pt x="806" y="436"/>
                    </a:lnTo>
                    <a:lnTo>
                      <a:pt x="796" y="448"/>
                    </a:lnTo>
                    <a:lnTo>
                      <a:pt x="786" y="458"/>
                    </a:lnTo>
                    <a:lnTo>
                      <a:pt x="774" y="470"/>
                    </a:lnTo>
                    <a:lnTo>
                      <a:pt x="762" y="480"/>
                    </a:lnTo>
                    <a:lnTo>
                      <a:pt x="748" y="488"/>
                    </a:lnTo>
                    <a:lnTo>
                      <a:pt x="732" y="494"/>
                    </a:lnTo>
                    <a:lnTo>
                      <a:pt x="716" y="500"/>
                    </a:lnTo>
                    <a:lnTo>
                      <a:pt x="698" y="504"/>
                    </a:lnTo>
                    <a:lnTo>
                      <a:pt x="680" y="506"/>
                    </a:lnTo>
                    <a:lnTo>
                      <a:pt x="660" y="506"/>
                    </a:lnTo>
                    <a:lnTo>
                      <a:pt x="638" y="504"/>
                    </a:lnTo>
                    <a:lnTo>
                      <a:pt x="614" y="498"/>
                    </a:lnTo>
                    <a:lnTo>
                      <a:pt x="588" y="490"/>
                    </a:lnTo>
                    <a:lnTo>
                      <a:pt x="562" y="480"/>
                    </a:lnTo>
                    <a:lnTo>
                      <a:pt x="532" y="468"/>
                    </a:lnTo>
                    <a:lnTo>
                      <a:pt x="502" y="452"/>
                    </a:lnTo>
                    <a:lnTo>
                      <a:pt x="498" y="464"/>
                    </a:lnTo>
                    <a:lnTo>
                      <a:pt x="484" y="498"/>
                    </a:lnTo>
                    <a:lnTo>
                      <a:pt x="472" y="518"/>
                    </a:lnTo>
                    <a:lnTo>
                      <a:pt x="458" y="540"/>
                    </a:lnTo>
                    <a:lnTo>
                      <a:pt x="440" y="564"/>
                    </a:lnTo>
                    <a:lnTo>
                      <a:pt x="418" y="586"/>
                    </a:lnTo>
                    <a:lnTo>
                      <a:pt x="394" y="606"/>
                    </a:lnTo>
                    <a:lnTo>
                      <a:pt x="382" y="616"/>
                    </a:lnTo>
                    <a:lnTo>
                      <a:pt x="368" y="624"/>
                    </a:lnTo>
                    <a:lnTo>
                      <a:pt x="352" y="630"/>
                    </a:lnTo>
                    <a:lnTo>
                      <a:pt x="336" y="636"/>
                    </a:lnTo>
                    <a:lnTo>
                      <a:pt x="320" y="642"/>
                    </a:lnTo>
                    <a:lnTo>
                      <a:pt x="302" y="644"/>
                    </a:lnTo>
                    <a:lnTo>
                      <a:pt x="282" y="646"/>
                    </a:lnTo>
                    <a:lnTo>
                      <a:pt x="262" y="646"/>
                    </a:lnTo>
                    <a:lnTo>
                      <a:pt x="242" y="644"/>
                    </a:lnTo>
                    <a:lnTo>
                      <a:pt x="220" y="642"/>
                    </a:lnTo>
                    <a:lnTo>
                      <a:pt x="196" y="636"/>
                    </a:lnTo>
                    <a:lnTo>
                      <a:pt x="172" y="628"/>
                    </a:lnTo>
                    <a:lnTo>
                      <a:pt x="148" y="616"/>
                    </a:lnTo>
                    <a:lnTo>
                      <a:pt x="122" y="604"/>
                    </a:lnTo>
                    <a:lnTo>
                      <a:pt x="0" y="466"/>
                    </a:lnTo>
                    <a:lnTo>
                      <a:pt x="42" y="326"/>
                    </a:lnTo>
                    <a:lnTo>
                      <a:pt x="60" y="344"/>
                    </a:lnTo>
                    <a:lnTo>
                      <a:pt x="102" y="388"/>
                    </a:lnTo>
                    <a:lnTo>
                      <a:pt x="130" y="414"/>
                    </a:lnTo>
                    <a:lnTo>
                      <a:pt x="160" y="440"/>
                    </a:lnTo>
                    <a:lnTo>
                      <a:pt x="192" y="466"/>
                    </a:lnTo>
                    <a:lnTo>
                      <a:pt x="224" y="488"/>
                    </a:lnTo>
                    <a:lnTo>
                      <a:pt x="240" y="496"/>
                    </a:lnTo>
                    <a:lnTo>
                      <a:pt x="256" y="504"/>
                    </a:lnTo>
                    <a:lnTo>
                      <a:pt x="270" y="510"/>
                    </a:lnTo>
                    <a:lnTo>
                      <a:pt x="284" y="512"/>
                    </a:lnTo>
                    <a:lnTo>
                      <a:pt x="298" y="514"/>
                    </a:lnTo>
                    <a:lnTo>
                      <a:pt x="310" y="512"/>
                    </a:lnTo>
                    <a:lnTo>
                      <a:pt x="320" y="506"/>
                    </a:lnTo>
                    <a:lnTo>
                      <a:pt x="330" y="498"/>
                    </a:lnTo>
                    <a:lnTo>
                      <a:pt x="336" y="488"/>
                    </a:lnTo>
                    <a:lnTo>
                      <a:pt x="342" y="472"/>
                    </a:lnTo>
                    <a:lnTo>
                      <a:pt x="348" y="454"/>
                    </a:lnTo>
                    <a:lnTo>
                      <a:pt x="350" y="432"/>
                    </a:lnTo>
                    <a:lnTo>
                      <a:pt x="350" y="404"/>
                    </a:lnTo>
                    <a:lnTo>
                      <a:pt x="346" y="372"/>
                    </a:lnTo>
                    <a:lnTo>
                      <a:pt x="342" y="336"/>
                    </a:lnTo>
                    <a:lnTo>
                      <a:pt x="334" y="294"/>
                    </a:lnTo>
                    <a:lnTo>
                      <a:pt x="414" y="208"/>
                    </a:lnTo>
                    <a:lnTo>
                      <a:pt x="434" y="228"/>
                    </a:lnTo>
                    <a:lnTo>
                      <a:pt x="486" y="272"/>
                    </a:lnTo>
                    <a:lnTo>
                      <a:pt x="518" y="298"/>
                    </a:lnTo>
                    <a:lnTo>
                      <a:pt x="554" y="324"/>
                    </a:lnTo>
                    <a:lnTo>
                      <a:pt x="590" y="348"/>
                    </a:lnTo>
                    <a:lnTo>
                      <a:pt x="626" y="368"/>
                    </a:lnTo>
                    <a:lnTo>
                      <a:pt x="642" y="374"/>
                    </a:lnTo>
                    <a:lnTo>
                      <a:pt x="658" y="380"/>
                    </a:lnTo>
                    <a:lnTo>
                      <a:pt x="674" y="382"/>
                    </a:lnTo>
                    <a:lnTo>
                      <a:pt x="686" y="382"/>
                    </a:lnTo>
                    <a:lnTo>
                      <a:pt x="698" y="380"/>
                    </a:lnTo>
                    <a:lnTo>
                      <a:pt x="710" y="374"/>
                    </a:lnTo>
                    <a:lnTo>
                      <a:pt x="718" y="366"/>
                    </a:lnTo>
                    <a:lnTo>
                      <a:pt x="724" y="352"/>
                    </a:lnTo>
                    <a:lnTo>
                      <a:pt x="728" y="336"/>
                    </a:lnTo>
                    <a:lnTo>
                      <a:pt x="728" y="314"/>
                    </a:lnTo>
                    <a:lnTo>
                      <a:pt x="726" y="290"/>
                    </a:lnTo>
                    <a:lnTo>
                      <a:pt x="722" y="258"/>
                    </a:lnTo>
                    <a:lnTo>
                      <a:pt x="714" y="224"/>
                    </a:lnTo>
                    <a:lnTo>
                      <a:pt x="702" y="182"/>
                    </a:lnTo>
                    <a:lnTo>
                      <a:pt x="686" y="136"/>
                    </a:lnTo>
                    <a:lnTo>
                      <a:pt x="666" y="84"/>
                    </a:lnTo>
                    <a:lnTo>
                      <a:pt x="734" y="0"/>
                    </a:lnTo>
                    <a:lnTo>
                      <a:pt x="746" y="18"/>
                    </a:lnTo>
                    <a:lnTo>
                      <a:pt x="778" y="60"/>
                    </a:lnTo>
                    <a:lnTo>
                      <a:pt x="800" y="86"/>
                    </a:lnTo>
                    <a:lnTo>
                      <a:pt x="822" y="114"/>
                    </a:lnTo>
                    <a:lnTo>
                      <a:pt x="848" y="140"/>
                    </a:lnTo>
                    <a:lnTo>
                      <a:pt x="872" y="162"/>
                    </a:lnTo>
                    <a:lnTo>
                      <a:pt x="898" y="182"/>
                    </a:lnTo>
                    <a:lnTo>
                      <a:pt x="910" y="188"/>
                    </a:lnTo>
                    <a:lnTo>
                      <a:pt x="922" y="194"/>
                    </a:lnTo>
                    <a:lnTo>
                      <a:pt x="932" y="196"/>
                    </a:lnTo>
                    <a:lnTo>
                      <a:pt x="944" y="198"/>
                    </a:lnTo>
                    <a:lnTo>
                      <a:pt x="954" y="196"/>
                    </a:lnTo>
                    <a:lnTo>
                      <a:pt x="962" y="190"/>
                    </a:lnTo>
                    <a:lnTo>
                      <a:pt x="970" y="184"/>
                    </a:lnTo>
                    <a:lnTo>
                      <a:pt x="978" y="172"/>
                    </a:lnTo>
                    <a:lnTo>
                      <a:pt x="984" y="158"/>
                    </a:lnTo>
                    <a:lnTo>
                      <a:pt x="988" y="140"/>
                    </a:lnTo>
                    <a:lnTo>
                      <a:pt x="992" y="118"/>
                    </a:lnTo>
                    <a:lnTo>
                      <a:pt x="994" y="92"/>
                    </a:lnTo>
                    <a:lnTo>
                      <a:pt x="994" y="62"/>
                    </a:lnTo>
                    <a:lnTo>
                      <a:pt x="992" y="28"/>
                    </a:lnTo>
                    <a:lnTo>
                      <a:pt x="1136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72" name="Freeform 163"/>
              <p:cNvSpPr>
                <a:spLocks/>
              </p:cNvSpPr>
              <p:nvPr userDrawn="1"/>
            </p:nvSpPr>
            <p:spPr bwMode="auto">
              <a:xfrm>
                <a:off x="6736" y="1934"/>
                <a:ext cx="1280" cy="660"/>
              </a:xfrm>
              <a:custGeom>
                <a:avLst/>
                <a:gdLst>
                  <a:gd name="T0" fmla="*/ 997 w 1296"/>
                  <a:gd name="T1" fmla="*/ 28 h 672"/>
                  <a:gd name="T2" fmla="*/ 1009 w 1296"/>
                  <a:gd name="T3" fmla="*/ 102 h 672"/>
                  <a:gd name="T4" fmla="*/ 1009 w 1296"/>
                  <a:gd name="T5" fmla="*/ 169 h 672"/>
                  <a:gd name="T6" fmla="*/ 1000 w 1296"/>
                  <a:gd name="T7" fmla="*/ 216 h 672"/>
                  <a:gd name="T8" fmla="*/ 977 w 1296"/>
                  <a:gd name="T9" fmla="*/ 255 h 672"/>
                  <a:gd name="T10" fmla="*/ 938 w 1296"/>
                  <a:gd name="T11" fmla="*/ 281 h 672"/>
                  <a:gd name="T12" fmla="*/ 880 w 1296"/>
                  <a:gd name="T13" fmla="*/ 287 h 672"/>
                  <a:gd name="T14" fmla="*/ 798 w 1296"/>
                  <a:gd name="T15" fmla="*/ 265 h 672"/>
                  <a:gd name="T16" fmla="*/ 688 w 1296"/>
                  <a:gd name="T17" fmla="*/ 213 h 672"/>
                  <a:gd name="T18" fmla="*/ 673 w 1296"/>
                  <a:gd name="T19" fmla="*/ 243 h 672"/>
                  <a:gd name="T20" fmla="*/ 640 w 1296"/>
                  <a:gd name="T21" fmla="*/ 288 h 672"/>
                  <a:gd name="T22" fmla="*/ 594 w 1296"/>
                  <a:gd name="T23" fmla="*/ 322 h 672"/>
                  <a:gd name="T24" fmla="*/ 558 w 1296"/>
                  <a:gd name="T25" fmla="*/ 335 h 672"/>
                  <a:gd name="T26" fmla="*/ 516 w 1296"/>
                  <a:gd name="T27" fmla="*/ 342 h 672"/>
                  <a:gd name="T28" fmla="*/ 469 w 1296"/>
                  <a:gd name="T29" fmla="*/ 339 h 672"/>
                  <a:gd name="T30" fmla="*/ 413 w 1296"/>
                  <a:gd name="T31" fmla="*/ 320 h 672"/>
                  <a:gd name="T32" fmla="*/ 392 w 1296"/>
                  <a:gd name="T33" fmla="*/ 326 h 672"/>
                  <a:gd name="T34" fmla="*/ 382 w 1296"/>
                  <a:gd name="T35" fmla="*/ 381 h 672"/>
                  <a:gd name="T36" fmla="*/ 360 w 1296"/>
                  <a:gd name="T37" fmla="*/ 424 h 672"/>
                  <a:gd name="T38" fmla="*/ 338 w 1296"/>
                  <a:gd name="T39" fmla="*/ 451 h 672"/>
                  <a:gd name="T40" fmla="*/ 301 w 1296"/>
                  <a:gd name="T41" fmla="*/ 467 h 672"/>
                  <a:gd name="T42" fmla="*/ 252 w 1296"/>
                  <a:gd name="T43" fmla="*/ 467 h 672"/>
                  <a:gd name="T44" fmla="*/ 186 w 1296"/>
                  <a:gd name="T45" fmla="*/ 447 h 672"/>
                  <a:gd name="T46" fmla="*/ 106 w 1296"/>
                  <a:gd name="T47" fmla="*/ 399 h 672"/>
                  <a:gd name="T48" fmla="*/ 0 w 1296"/>
                  <a:gd name="T49" fmla="*/ 322 h 672"/>
                  <a:gd name="T50" fmla="*/ 66 w 1296"/>
                  <a:gd name="T51" fmla="*/ 275 h 672"/>
                  <a:gd name="T52" fmla="*/ 158 w 1296"/>
                  <a:gd name="T53" fmla="*/ 339 h 672"/>
                  <a:gd name="T54" fmla="*/ 222 w 1296"/>
                  <a:gd name="T55" fmla="*/ 372 h 672"/>
                  <a:gd name="T56" fmla="*/ 255 w 1296"/>
                  <a:gd name="T57" fmla="*/ 379 h 672"/>
                  <a:gd name="T58" fmla="*/ 277 w 1296"/>
                  <a:gd name="T59" fmla="*/ 371 h 672"/>
                  <a:gd name="T60" fmla="*/ 288 w 1296"/>
                  <a:gd name="T61" fmla="*/ 340 h 672"/>
                  <a:gd name="T62" fmla="*/ 280 w 1296"/>
                  <a:gd name="T63" fmla="*/ 285 h 672"/>
                  <a:gd name="T64" fmla="*/ 252 w 1296"/>
                  <a:gd name="T65" fmla="*/ 199 h 672"/>
                  <a:gd name="T66" fmla="*/ 352 w 1296"/>
                  <a:gd name="T67" fmla="*/ 176 h 672"/>
                  <a:gd name="T68" fmla="*/ 427 w 1296"/>
                  <a:gd name="T69" fmla="*/ 227 h 672"/>
                  <a:gd name="T70" fmla="*/ 487 w 1296"/>
                  <a:gd name="T71" fmla="*/ 251 h 672"/>
                  <a:gd name="T72" fmla="*/ 516 w 1296"/>
                  <a:gd name="T73" fmla="*/ 253 h 672"/>
                  <a:gd name="T74" fmla="*/ 542 w 1296"/>
                  <a:gd name="T75" fmla="*/ 240 h 672"/>
                  <a:gd name="T76" fmla="*/ 556 w 1296"/>
                  <a:gd name="T77" fmla="*/ 208 h 672"/>
                  <a:gd name="T78" fmla="*/ 556 w 1296"/>
                  <a:gd name="T79" fmla="*/ 152 h 672"/>
                  <a:gd name="T80" fmla="*/ 538 w 1296"/>
                  <a:gd name="T81" fmla="*/ 72 h 672"/>
                  <a:gd name="T82" fmla="*/ 651 w 1296"/>
                  <a:gd name="T83" fmla="*/ 28 h 672"/>
                  <a:gd name="T84" fmla="*/ 740 w 1296"/>
                  <a:gd name="T85" fmla="*/ 116 h 672"/>
                  <a:gd name="T86" fmla="*/ 810 w 1296"/>
                  <a:gd name="T87" fmla="*/ 173 h 672"/>
                  <a:gd name="T88" fmla="*/ 847 w 1296"/>
                  <a:gd name="T89" fmla="*/ 190 h 672"/>
                  <a:gd name="T90" fmla="*/ 876 w 1296"/>
                  <a:gd name="T91" fmla="*/ 190 h 672"/>
                  <a:gd name="T92" fmla="*/ 896 w 1296"/>
                  <a:gd name="T93" fmla="*/ 166 h 672"/>
                  <a:gd name="T94" fmla="*/ 898 w 1296"/>
                  <a:gd name="T95" fmla="*/ 108 h 672"/>
                  <a:gd name="T96" fmla="*/ 884 w 1296"/>
                  <a:gd name="T97" fmla="*/ 16 h 6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296" h="672">
                    <a:moveTo>
                      <a:pt x="1272" y="0"/>
                    </a:moveTo>
                    <a:lnTo>
                      <a:pt x="1272" y="0"/>
                    </a:lnTo>
                    <a:lnTo>
                      <a:pt x="1278" y="28"/>
                    </a:lnTo>
                    <a:lnTo>
                      <a:pt x="1284" y="60"/>
                    </a:lnTo>
                    <a:lnTo>
                      <a:pt x="1290" y="98"/>
                    </a:lnTo>
                    <a:lnTo>
                      <a:pt x="1294" y="144"/>
                    </a:lnTo>
                    <a:lnTo>
                      <a:pt x="1296" y="192"/>
                    </a:lnTo>
                    <a:lnTo>
                      <a:pt x="1296" y="216"/>
                    </a:lnTo>
                    <a:lnTo>
                      <a:pt x="1294" y="240"/>
                    </a:lnTo>
                    <a:lnTo>
                      <a:pt x="1292" y="264"/>
                    </a:lnTo>
                    <a:lnTo>
                      <a:pt x="1288" y="286"/>
                    </a:lnTo>
                    <a:lnTo>
                      <a:pt x="1282" y="308"/>
                    </a:lnTo>
                    <a:lnTo>
                      <a:pt x="1274" y="330"/>
                    </a:lnTo>
                    <a:lnTo>
                      <a:pt x="1264" y="348"/>
                    </a:lnTo>
                    <a:lnTo>
                      <a:pt x="1252" y="366"/>
                    </a:lnTo>
                    <a:lnTo>
                      <a:pt x="1238" y="380"/>
                    </a:lnTo>
                    <a:lnTo>
                      <a:pt x="1222" y="392"/>
                    </a:lnTo>
                    <a:lnTo>
                      <a:pt x="1202" y="402"/>
                    </a:lnTo>
                    <a:lnTo>
                      <a:pt x="1180" y="408"/>
                    </a:lnTo>
                    <a:lnTo>
                      <a:pt x="1156" y="410"/>
                    </a:lnTo>
                    <a:lnTo>
                      <a:pt x="1128" y="410"/>
                    </a:lnTo>
                    <a:lnTo>
                      <a:pt x="1096" y="404"/>
                    </a:lnTo>
                    <a:lnTo>
                      <a:pt x="1060" y="394"/>
                    </a:lnTo>
                    <a:lnTo>
                      <a:pt x="1022" y="380"/>
                    </a:lnTo>
                    <a:lnTo>
                      <a:pt x="980" y="360"/>
                    </a:lnTo>
                    <a:lnTo>
                      <a:pt x="934" y="336"/>
                    </a:lnTo>
                    <a:lnTo>
                      <a:pt x="884" y="304"/>
                    </a:lnTo>
                    <a:lnTo>
                      <a:pt x="878" y="316"/>
                    </a:lnTo>
                    <a:lnTo>
                      <a:pt x="864" y="348"/>
                    </a:lnTo>
                    <a:lnTo>
                      <a:pt x="852" y="368"/>
                    </a:lnTo>
                    <a:lnTo>
                      <a:pt x="838" y="390"/>
                    </a:lnTo>
                    <a:lnTo>
                      <a:pt x="820" y="412"/>
                    </a:lnTo>
                    <a:lnTo>
                      <a:pt x="800" y="432"/>
                    </a:lnTo>
                    <a:lnTo>
                      <a:pt x="776" y="452"/>
                    </a:lnTo>
                    <a:lnTo>
                      <a:pt x="762" y="460"/>
                    </a:lnTo>
                    <a:lnTo>
                      <a:pt x="748" y="468"/>
                    </a:lnTo>
                    <a:lnTo>
                      <a:pt x="732" y="476"/>
                    </a:lnTo>
                    <a:lnTo>
                      <a:pt x="716" y="480"/>
                    </a:lnTo>
                    <a:lnTo>
                      <a:pt x="700" y="486"/>
                    </a:lnTo>
                    <a:lnTo>
                      <a:pt x="682" y="488"/>
                    </a:lnTo>
                    <a:lnTo>
                      <a:pt x="662" y="490"/>
                    </a:lnTo>
                    <a:lnTo>
                      <a:pt x="642" y="490"/>
                    </a:lnTo>
                    <a:lnTo>
                      <a:pt x="622" y="488"/>
                    </a:lnTo>
                    <a:lnTo>
                      <a:pt x="600" y="484"/>
                    </a:lnTo>
                    <a:lnTo>
                      <a:pt x="578" y="478"/>
                    </a:lnTo>
                    <a:lnTo>
                      <a:pt x="554" y="468"/>
                    </a:lnTo>
                    <a:lnTo>
                      <a:pt x="528" y="458"/>
                    </a:lnTo>
                    <a:lnTo>
                      <a:pt x="502" y="444"/>
                    </a:lnTo>
                    <a:lnTo>
                      <a:pt x="502" y="466"/>
                    </a:lnTo>
                    <a:lnTo>
                      <a:pt x="500" y="488"/>
                    </a:lnTo>
                    <a:lnTo>
                      <a:pt x="496" y="516"/>
                    </a:lnTo>
                    <a:lnTo>
                      <a:pt x="490" y="546"/>
                    </a:lnTo>
                    <a:lnTo>
                      <a:pt x="480" y="578"/>
                    </a:lnTo>
                    <a:lnTo>
                      <a:pt x="472" y="594"/>
                    </a:lnTo>
                    <a:lnTo>
                      <a:pt x="464" y="608"/>
                    </a:lnTo>
                    <a:lnTo>
                      <a:pt x="456" y="622"/>
                    </a:lnTo>
                    <a:lnTo>
                      <a:pt x="444" y="634"/>
                    </a:lnTo>
                    <a:lnTo>
                      <a:pt x="432" y="646"/>
                    </a:lnTo>
                    <a:lnTo>
                      <a:pt x="418" y="656"/>
                    </a:lnTo>
                    <a:lnTo>
                      <a:pt x="404" y="664"/>
                    </a:lnTo>
                    <a:lnTo>
                      <a:pt x="386" y="670"/>
                    </a:lnTo>
                    <a:lnTo>
                      <a:pt x="366" y="672"/>
                    </a:lnTo>
                    <a:lnTo>
                      <a:pt x="346" y="672"/>
                    </a:lnTo>
                    <a:lnTo>
                      <a:pt x="322" y="670"/>
                    </a:lnTo>
                    <a:lnTo>
                      <a:pt x="296" y="662"/>
                    </a:lnTo>
                    <a:lnTo>
                      <a:pt x="268" y="654"/>
                    </a:lnTo>
                    <a:lnTo>
                      <a:pt x="238" y="640"/>
                    </a:lnTo>
                    <a:lnTo>
                      <a:pt x="206" y="622"/>
                    </a:lnTo>
                    <a:lnTo>
                      <a:pt x="170" y="598"/>
                    </a:lnTo>
                    <a:lnTo>
                      <a:pt x="132" y="572"/>
                    </a:lnTo>
                    <a:lnTo>
                      <a:pt x="90" y="540"/>
                    </a:lnTo>
                    <a:lnTo>
                      <a:pt x="46" y="502"/>
                    </a:lnTo>
                    <a:lnTo>
                      <a:pt x="0" y="460"/>
                    </a:lnTo>
                    <a:lnTo>
                      <a:pt x="68" y="376"/>
                    </a:lnTo>
                    <a:lnTo>
                      <a:pt x="86" y="394"/>
                    </a:lnTo>
                    <a:lnTo>
                      <a:pt x="134" y="436"/>
                    </a:lnTo>
                    <a:lnTo>
                      <a:pt x="164" y="460"/>
                    </a:lnTo>
                    <a:lnTo>
                      <a:pt x="198" y="484"/>
                    </a:lnTo>
                    <a:lnTo>
                      <a:pt x="232" y="508"/>
                    </a:lnTo>
                    <a:lnTo>
                      <a:pt x="266" y="526"/>
                    </a:lnTo>
                    <a:lnTo>
                      <a:pt x="282" y="534"/>
                    </a:lnTo>
                    <a:lnTo>
                      <a:pt x="298" y="538"/>
                    </a:lnTo>
                    <a:lnTo>
                      <a:pt x="312" y="542"/>
                    </a:lnTo>
                    <a:lnTo>
                      <a:pt x="326" y="544"/>
                    </a:lnTo>
                    <a:lnTo>
                      <a:pt x="336" y="542"/>
                    </a:lnTo>
                    <a:lnTo>
                      <a:pt x="348" y="538"/>
                    </a:lnTo>
                    <a:lnTo>
                      <a:pt x="356" y="530"/>
                    </a:lnTo>
                    <a:lnTo>
                      <a:pt x="362" y="520"/>
                    </a:lnTo>
                    <a:lnTo>
                      <a:pt x="366" y="506"/>
                    </a:lnTo>
                    <a:lnTo>
                      <a:pt x="370" y="488"/>
                    </a:lnTo>
                    <a:lnTo>
                      <a:pt x="368" y="466"/>
                    </a:lnTo>
                    <a:lnTo>
                      <a:pt x="366" y="440"/>
                    </a:lnTo>
                    <a:lnTo>
                      <a:pt x="360" y="408"/>
                    </a:lnTo>
                    <a:lnTo>
                      <a:pt x="350" y="374"/>
                    </a:lnTo>
                    <a:lnTo>
                      <a:pt x="338" y="332"/>
                    </a:lnTo>
                    <a:lnTo>
                      <a:pt x="322" y="286"/>
                    </a:lnTo>
                    <a:lnTo>
                      <a:pt x="438" y="236"/>
                    </a:lnTo>
                    <a:lnTo>
                      <a:pt x="452" y="250"/>
                    </a:lnTo>
                    <a:lnTo>
                      <a:pt x="494" y="286"/>
                    </a:lnTo>
                    <a:lnTo>
                      <a:pt x="520" y="306"/>
                    </a:lnTo>
                    <a:lnTo>
                      <a:pt x="548" y="324"/>
                    </a:lnTo>
                    <a:lnTo>
                      <a:pt x="578" y="342"/>
                    </a:lnTo>
                    <a:lnTo>
                      <a:pt x="608" y="356"/>
                    </a:lnTo>
                    <a:lnTo>
                      <a:pt x="624" y="360"/>
                    </a:lnTo>
                    <a:lnTo>
                      <a:pt x="638" y="362"/>
                    </a:lnTo>
                    <a:lnTo>
                      <a:pt x="650" y="364"/>
                    </a:lnTo>
                    <a:lnTo>
                      <a:pt x="662" y="362"/>
                    </a:lnTo>
                    <a:lnTo>
                      <a:pt x="674" y="358"/>
                    </a:lnTo>
                    <a:lnTo>
                      <a:pt x="684" y="352"/>
                    </a:lnTo>
                    <a:lnTo>
                      <a:pt x="694" y="344"/>
                    </a:lnTo>
                    <a:lnTo>
                      <a:pt x="702" y="332"/>
                    </a:lnTo>
                    <a:lnTo>
                      <a:pt x="708" y="316"/>
                    </a:lnTo>
                    <a:lnTo>
                      <a:pt x="712" y="298"/>
                    </a:lnTo>
                    <a:lnTo>
                      <a:pt x="714" y="276"/>
                    </a:lnTo>
                    <a:lnTo>
                      <a:pt x="714" y="250"/>
                    </a:lnTo>
                    <a:lnTo>
                      <a:pt x="712" y="218"/>
                    </a:lnTo>
                    <a:lnTo>
                      <a:pt x="708" y="184"/>
                    </a:lnTo>
                    <a:lnTo>
                      <a:pt x="700" y="144"/>
                    </a:lnTo>
                    <a:lnTo>
                      <a:pt x="690" y="100"/>
                    </a:lnTo>
                    <a:lnTo>
                      <a:pt x="816" y="2"/>
                    </a:lnTo>
                    <a:lnTo>
                      <a:pt x="834" y="28"/>
                    </a:lnTo>
                    <a:lnTo>
                      <a:pt x="882" y="88"/>
                    </a:lnTo>
                    <a:lnTo>
                      <a:pt x="914" y="126"/>
                    </a:lnTo>
                    <a:lnTo>
                      <a:pt x="948" y="164"/>
                    </a:lnTo>
                    <a:lnTo>
                      <a:pt x="984" y="200"/>
                    </a:lnTo>
                    <a:lnTo>
                      <a:pt x="1020" y="232"/>
                    </a:lnTo>
                    <a:lnTo>
                      <a:pt x="1038" y="246"/>
                    </a:lnTo>
                    <a:lnTo>
                      <a:pt x="1054" y="256"/>
                    </a:lnTo>
                    <a:lnTo>
                      <a:pt x="1070" y="266"/>
                    </a:lnTo>
                    <a:lnTo>
                      <a:pt x="1086" y="272"/>
                    </a:lnTo>
                    <a:lnTo>
                      <a:pt x="1100" y="276"/>
                    </a:lnTo>
                    <a:lnTo>
                      <a:pt x="1114" y="276"/>
                    </a:lnTo>
                    <a:lnTo>
                      <a:pt x="1124" y="272"/>
                    </a:lnTo>
                    <a:lnTo>
                      <a:pt x="1134" y="264"/>
                    </a:lnTo>
                    <a:lnTo>
                      <a:pt x="1142" y="252"/>
                    </a:lnTo>
                    <a:lnTo>
                      <a:pt x="1148" y="236"/>
                    </a:lnTo>
                    <a:lnTo>
                      <a:pt x="1152" y="214"/>
                    </a:lnTo>
                    <a:lnTo>
                      <a:pt x="1154" y="186"/>
                    </a:lnTo>
                    <a:lnTo>
                      <a:pt x="1152" y="152"/>
                    </a:lnTo>
                    <a:lnTo>
                      <a:pt x="1148" y="114"/>
                    </a:lnTo>
                    <a:lnTo>
                      <a:pt x="1142" y="68"/>
                    </a:lnTo>
                    <a:lnTo>
                      <a:pt x="1132" y="16"/>
                    </a:lnTo>
                    <a:lnTo>
                      <a:pt x="127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73" name="Freeform 164"/>
              <p:cNvSpPr>
                <a:spLocks/>
              </p:cNvSpPr>
              <p:nvPr userDrawn="1"/>
            </p:nvSpPr>
            <p:spPr bwMode="auto">
              <a:xfrm>
                <a:off x="7096" y="2214"/>
                <a:ext cx="780" cy="480"/>
              </a:xfrm>
              <a:custGeom>
                <a:avLst/>
                <a:gdLst>
                  <a:gd name="T0" fmla="*/ 666 w 786"/>
                  <a:gd name="T1" fmla="*/ 60 h 484"/>
                  <a:gd name="T2" fmla="*/ 673 w 786"/>
                  <a:gd name="T3" fmla="*/ 104 h 484"/>
                  <a:gd name="T4" fmla="*/ 675 w 786"/>
                  <a:gd name="T5" fmla="*/ 160 h 484"/>
                  <a:gd name="T6" fmla="*/ 671 w 786"/>
                  <a:gd name="T7" fmla="*/ 202 h 484"/>
                  <a:gd name="T8" fmla="*/ 660 w 786"/>
                  <a:gd name="T9" fmla="*/ 244 h 484"/>
                  <a:gd name="T10" fmla="*/ 650 w 786"/>
                  <a:gd name="T11" fmla="*/ 267 h 484"/>
                  <a:gd name="T12" fmla="*/ 633 w 786"/>
                  <a:gd name="T13" fmla="*/ 282 h 484"/>
                  <a:gd name="T14" fmla="*/ 612 w 786"/>
                  <a:gd name="T15" fmla="*/ 292 h 484"/>
                  <a:gd name="T16" fmla="*/ 583 w 786"/>
                  <a:gd name="T17" fmla="*/ 298 h 484"/>
                  <a:gd name="T18" fmla="*/ 553 w 786"/>
                  <a:gd name="T19" fmla="*/ 299 h 484"/>
                  <a:gd name="T20" fmla="*/ 517 w 786"/>
                  <a:gd name="T21" fmla="*/ 294 h 484"/>
                  <a:gd name="T22" fmla="*/ 494 w 786"/>
                  <a:gd name="T23" fmla="*/ 288 h 484"/>
                  <a:gd name="T24" fmla="*/ 488 w 786"/>
                  <a:gd name="T25" fmla="*/ 310 h 484"/>
                  <a:gd name="T26" fmla="*/ 474 w 786"/>
                  <a:gd name="T27" fmla="*/ 346 h 484"/>
                  <a:gd name="T28" fmla="*/ 450 w 786"/>
                  <a:gd name="T29" fmla="*/ 378 h 484"/>
                  <a:gd name="T30" fmla="*/ 435 w 786"/>
                  <a:gd name="T31" fmla="*/ 392 h 484"/>
                  <a:gd name="T32" fmla="*/ 416 w 786"/>
                  <a:gd name="T33" fmla="*/ 401 h 484"/>
                  <a:gd name="T34" fmla="*/ 392 w 786"/>
                  <a:gd name="T35" fmla="*/ 407 h 484"/>
                  <a:gd name="T36" fmla="*/ 354 w 786"/>
                  <a:gd name="T37" fmla="*/ 408 h 484"/>
                  <a:gd name="T38" fmla="*/ 315 w 786"/>
                  <a:gd name="T39" fmla="*/ 402 h 484"/>
                  <a:gd name="T40" fmla="*/ 280 w 786"/>
                  <a:gd name="T41" fmla="*/ 390 h 484"/>
                  <a:gd name="T42" fmla="*/ 222 w 786"/>
                  <a:gd name="T43" fmla="*/ 371 h 484"/>
                  <a:gd name="T44" fmla="*/ 174 w 786"/>
                  <a:gd name="T45" fmla="*/ 336 h 484"/>
                  <a:gd name="T46" fmla="*/ 98 w 786"/>
                  <a:gd name="T47" fmla="*/ 290 h 484"/>
                  <a:gd name="T48" fmla="*/ 52 w 786"/>
                  <a:gd name="T49" fmla="*/ 254 h 484"/>
                  <a:gd name="T50" fmla="*/ 14 w 786"/>
                  <a:gd name="T51" fmla="*/ 222 h 484"/>
                  <a:gd name="T52" fmla="*/ 0 w 786"/>
                  <a:gd name="T53" fmla="*/ 204 h 484"/>
                  <a:gd name="T54" fmla="*/ 2 w 786"/>
                  <a:gd name="T55" fmla="*/ 198 h 484"/>
                  <a:gd name="T56" fmla="*/ 18 w 786"/>
                  <a:gd name="T57" fmla="*/ 196 h 484"/>
                  <a:gd name="T58" fmla="*/ 65 w 786"/>
                  <a:gd name="T59" fmla="*/ 206 h 484"/>
                  <a:gd name="T60" fmla="*/ 189 w 786"/>
                  <a:gd name="T61" fmla="*/ 248 h 484"/>
                  <a:gd name="T62" fmla="*/ 262 w 786"/>
                  <a:gd name="T63" fmla="*/ 260 h 484"/>
                  <a:gd name="T64" fmla="*/ 301 w 786"/>
                  <a:gd name="T65" fmla="*/ 260 h 484"/>
                  <a:gd name="T66" fmla="*/ 325 w 786"/>
                  <a:gd name="T67" fmla="*/ 250 h 484"/>
                  <a:gd name="T68" fmla="*/ 338 w 786"/>
                  <a:gd name="T69" fmla="*/ 240 h 484"/>
                  <a:gd name="T70" fmla="*/ 348 w 786"/>
                  <a:gd name="T71" fmla="*/ 226 h 484"/>
                  <a:gd name="T72" fmla="*/ 352 w 786"/>
                  <a:gd name="T73" fmla="*/ 210 h 484"/>
                  <a:gd name="T74" fmla="*/ 352 w 786"/>
                  <a:gd name="T75" fmla="*/ 188 h 484"/>
                  <a:gd name="T76" fmla="*/ 338 w 786"/>
                  <a:gd name="T77" fmla="*/ 152 h 484"/>
                  <a:gd name="T78" fmla="*/ 322 w 786"/>
                  <a:gd name="T79" fmla="*/ 118 h 484"/>
                  <a:gd name="T80" fmla="*/ 380 w 786"/>
                  <a:gd name="T81" fmla="*/ 156 h 484"/>
                  <a:gd name="T82" fmla="*/ 429 w 786"/>
                  <a:gd name="T83" fmla="*/ 174 h 484"/>
                  <a:gd name="T84" fmla="*/ 484 w 786"/>
                  <a:gd name="T85" fmla="*/ 190 h 484"/>
                  <a:gd name="T86" fmla="*/ 514 w 786"/>
                  <a:gd name="T87" fmla="*/ 194 h 484"/>
                  <a:gd name="T88" fmla="*/ 537 w 786"/>
                  <a:gd name="T89" fmla="*/ 192 h 484"/>
                  <a:gd name="T90" fmla="*/ 557 w 786"/>
                  <a:gd name="T91" fmla="*/ 182 h 484"/>
                  <a:gd name="T92" fmla="*/ 572 w 786"/>
                  <a:gd name="T93" fmla="*/ 172 h 484"/>
                  <a:gd name="T94" fmla="*/ 583 w 786"/>
                  <a:gd name="T95" fmla="*/ 152 h 484"/>
                  <a:gd name="T96" fmla="*/ 588 w 786"/>
                  <a:gd name="T97" fmla="*/ 110 h 484"/>
                  <a:gd name="T98" fmla="*/ 585 w 786"/>
                  <a:gd name="T99" fmla="*/ 60 h 484"/>
                  <a:gd name="T100" fmla="*/ 572 w 786"/>
                  <a:gd name="T101" fmla="*/ 0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86" h="484">
                    <a:moveTo>
                      <a:pt x="776" y="68"/>
                    </a:moveTo>
                    <a:lnTo>
                      <a:pt x="776" y="68"/>
                    </a:lnTo>
                    <a:lnTo>
                      <a:pt x="780" y="84"/>
                    </a:lnTo>
                    <a:lnTo>
                      <a:pt x="784" y="124"/>
                    </a:lnTo>
                    <a:lnTo>
                      <a:pt x="786" y="150"/>
                    </a:lnTo>
                    <a:lnTo>
                      <a:pt x="786" y="180"/>
                    </a:lnTo>
                    <a:lnTo>
                      <a:pt x="786" y="210"/>
                    </a:lnTo>
                    <a:lnTo>
                      <a:pt x="782" y="242"/>
                    </a:lnTo>
                    <a:lnTo>
                      <a:pt x="774" y="270"/>
                    </a:lnTo>
                    <a:lnTo>
                      <a:pt x="768" y="284"/>
                    </a:lnTo>
                    <a:lnTo>
                      <a:pt x="762" y="298"/>
                    </a:lnTo>
                    <a:lnTo>
                      <a:pt x="756" y="310"/>
                    </a:lnTo>
                    <a:lnTo>
                      <a:pt x="746" y="322"/>
                    </a:lnTo>
                    <a:lnTo>
                      <a:pt x="736" y="332"/>
                    </a:lnTo>
                    <a:lnTo>
                      <a:pt x="726" y="340"/>
                    </a:lnTo>
                    <a:lnTo>
                      <a:pt x="712" y="348"/>
                    </a:lnTo>
                    <a:lnTo>
                      <a:pt x="698" y="352"/>
                    </a:lnTo>
                    <a:lnTo>
                      <a:pt x="682" y="356"/>
                    </a:lnTo>
                    <a:lnTo>
                      <a:pt x="664" y="358"/>
                    </a:lnTo>
                    <a:lnTo>
                      <a:pt x="644" y="358"/>
                    </a:lnTo>
                    <a:lnTo>
                      <a:pt x="622" y="356"/>
                    </a:lnTo>
                    <a:lnTo>
                      <a:pt x="600" y="350"/>
                    </a:lnTo>
                    <a:lnTo>
                      <a:pt x="574" y="342"/>
                    </a:lnTo>
                    <a:lnTo>
                      <a:pt x="572" y="356"/>
                    </a:lnTo>
                    <a:lnTo>
                      <a:pt x="568" y="370"/>
                    </a:lnTo>
                    <a:lnTo>
                      <a:pt x="564" y="386"/>
                    </a:lnTo>
                    <a:lnTo>
                      <a:pt x="554" y="406"/>
                    </a:lnTo>
                    <a:lnTo>
                      <a:pt x="544" y="426"/>
                    </a:lnTo>
                    <a:lnTo>
                      <a:pt x="528" y="444"/>
                    </a:lnTo>
                    <a:lnTo>
                      <a:pt x="518" y="454"/>
                    </a:lnTo>
                    <a:lnTo>
                      <a:pt x="508" y="462"/>
                    </a:lnTo>
                    <a:lnTo>
                      <a:pt x="496" y="468"/>
                    </a:lnTo>
                    <a:lnTo>
                      <a:pt x="482" y="474"/>
                    </a:lnTo>
                    <a:lnTo>
                      <a:pt x="468" y="478"/>
                    </a:lnTo>
                    <a:lnTo>
                      <a:pt x="452" y="482"/>
                    </a:lnTo>
                    <a:lnTo>
                      <a:pt x="434" y="484"/>
                    </a:lnTo>
                    <a:lnTo>
                      <a:pt x="414" y="484"/>
                    </a:lnTo>
                    <a:lnTo>
                      <a:pt x="394" y="482"/>
                    </a:lnTo>
                    <a:lnTo>
                      <a:pt x="370" y="476"/>
                    </a:lnTo>
                    <a:lnTo>
                      <a:pt x="346" y="470"/>
                    </a:lnTo>
                    <a:lnTo>
                      <a:pt x="320" y="460"/>
                    </a:lnTo>
                    <a:lnTo>
                      <a:pt x="292" y="450"/>
                    </a:lnTo>
                    <a:lnTo>
                      <a:pt x="262" y="434"/>
                    </a:lnTo>
                    <a:lnTo>
                      <a:pt x="228" y="418"/>
                    </a:lnTo>
                    <a:lnTo>
                      <a:pt x="194" y="396"/>
                    </a:lnTo>
                    <a:lnTo>
                      <a:pt x="158" y="372"/>
                    </a:lnTo>
                    <a:lnTo>
                      <a:pt x="118" y="344"/>
                    </a:lnTo>
                    <a:lnTo>
                      <a:pt x="52" y="294"/>
                    </a:lnTo>
                    <a:lnTo>
                      <a:pt x="30" y="276"/>
                    </a:lnTo>
                    <a:lnTo>
                      <a:pt x="14" y="262"/>
                    </a:lnTo>
                    <a:lnTo>
                      <a:pt x="4" y="250"/>
                    </a:lnTo>
                    <a:lnTo>
                      <a:pt x="0" y="244"/>
                    </a:lnTo>
                    <a:lnTo>
                      <a:pt x="0" y="240"/>
                    </a:lnTo>
                    <a:lnTo>
                      <a:pt x="2" y="238"/>
                    </a:lnTo>
                    <a:lnTo>
                      <a:pt x="8" y="236"/>
                    </a:lnTo>
                    <a:lnTo>
                      <a:pt x="18" y="236"/>
                    </a:lnTo>
                    <a:lnTo>
                      <a:pt x="30" y="238"/>
                    </a:lnTo>
                    <a:lnTo>
                      <a:pt x="68" y="246"/>
                    </a:lnTo>
                    <a:lnTo>
                      <a:pt x="168" y="274"/>
                    </a:lnTo>
                    <a:lnTo>
                      <a:pt x="222" y="288"/>
                    </a:lnTo>
                    <a:lnTo>
                      <a:pt x="276" y="298"/>
                    </a:lnTo>
                    <a:lnTo>
                      <a:pt x="302" y="300"/>
                    </a:lnTo>
                    <a:lnTo>
                      <a:pt x="326" y="300"/>
                    </a:lnTo>
                    <a:lnTo>
                      <a:pt x="348" y="300"/>
                    </a:lnTo>
                    <a:lnTo>
                      <a:pt x="368" y="296"/>
                    </a:lnTo>
                    <a:lnTo>
                      <a:pt x="384" y="290"/>
                    </a:lnTo>
                    <a:lnTo>
                      <a:pt x="392" y="284"/>
                    </a:lnTo>
                    <a:lnTo>
                      <a:pt x="398" y="280"/>
                    </a:lnTo>
                    <a:lnTo>
                      <a:pt x="404" y="274"/>
                    </a:lnTo>
                    <a:lnTo>
                      <a:pt x="408" y="266"/>
                    </a:lnTo>
                    <a:lnTo>
                      <a:pt x="410" y="258"/>
                    </a:lnTo>
                    <a:lnTo>
                      <a:pt x="412" y="250"/>
                    </a:lnTo>
                    <a:lnTo>
                      <a:pt x="414" y="240"/>
                    </a:lnTo>
                    <a:lnTo>
                      <a:pt x="412" y="228"/>
                    </a:lnTo>
                    <a:lnTo>
                      <a:pt x="408" y="202"/>
                    </a:lnTo>
                    <a:lnTo>
                      <a:pt x="398" y="172"/>
                    </a:lnTo>
                    <a:lnTo>
                      <a:pt x="380" y="138"/>
                    </a:lnTo>
                    <a:lnTo>
                      <a:pt x="398" y="150"/>
                    </a:lnTo>
                    <a:lnTo>
                      <a:pt x="440" y="176"/>
                    </a:lnTo>
                    <a:lnTo>
                      <a:pt x="470" y="192"/>
                    </a:lnTo>
                    <a:lnTo>
                      <a:pt x="500" y="208"/>
                    </a:lnTo>
                    <a:lnTo>
                      <a:pt x="532" y="220"/>
                    </a:lnTo>
                    <a:lnTo>
                      <a:pt x="564" y="230"/>
                    </a:lnTo>
                    <a:lnTo>
                      <a:pt x="580" y="234"/>
                    </a:lnTo>
                    <a:lnTo>
                      <a:pt x="596" y="234"/>
                    </a:lnTo>
                    <a:lnTo>
                      <a:pt x="610" y="234"/>
                    </a:lnTo>
                    <a:lnTo>
                      <a:pt x="624" y="232"/>
                    </a:lnTo>
                    <a:lnTo>
                      <a:pt x="638" y="228"/>
                    </a:lnTo>
                    <a:lnTo>
                      <a:pt x="650" y="222"/>
                    </a:lnTo>
                    <a:lnTo>
                      <a:pt x="660" y="214"/>
                    </a:lnTo>
                    <a:lnTo>
                      <a:pt x="668" y="204"/>
                    </a:lnTo>
                    <a:lnTo>
                      <a:pt x="676" y="190"/>
                    </a:lnTo>
                    <a:lnTo>
                      <a:pt x="682" y="172"/>
                    </a:lnTo>
                    <a:lnTo>
                      <a:pt x="686" y="152"/>
                    </a:lnTo>
                    <a:lnTo>
                      <a:pt x="688" y="130"/>
                    </a:lnTo>
                    <a:lnTo>
                      <a:pt x="686" y="104"/>
                    </a:lnTo>
                    <a:lnTo>
                      <a:pt x="684" y="72"/>
                    </a:lnTo>
                    <a:lnTo>
                      <a:pt x="678" y="38"/>
                    </a:lnTo>
                    <a:lnTo>
                      <a:pt x="668" y="0"/>
                    </a:lnTo>
                    <a:lnTo>
                      <a:pt x="776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74" name="Freeform 165"/>
              <p:cNvSpPr>
                <a:spLocks/>
              </p:cNvSpPr>
              <p:nvPr userDrawn="1"/>
            </p:nvSpPr>
            <p:spPr bwMode="auto">
              <a:xfrm>
                <a:off x="7536" y="2214"/>
                <a:ext cx="2560" cy="1941"/>
              </a:xfrm>
              <a:custGeom>
                <a:avLst/>
                <a:gdLst>
                  <a:gd name="T0" fmla="*/ 662 w 2564"/>
                  <a:gd name="T1" fmla="*/ 280 h 1944"/>
                  <a:gd name="T2" fmla="*/ 1018 w 2564"/>
                  <a:gd name="T3" fmla="*/ 624 h 1944"/>
                  <a:gd name="T4" fmla="*/ 1284 w 2564"/>
                  <a:gd name="T5" fmla="*/ 772 h 1944"/>
                  <a:gd name="T6" fmla="*/ 1508 w 2564"/>
                  <a:gd name="T7" fmla="*/ 808 h 1944"/>
                  <a:gd name="T8" fmla="*/ 1822 w 2564"/>
                  <a:gd name="T9" fmla="*/ 762 h 1944"/>
                  <a:gd name="T10" fmla="*/ 2080 w 2564"/>
                  <a:gd name="T11" fmla="*/ 654 h 1944"/>
                  <a:gd name="T12" fmla="*/ 2304 w 2564"/>
                  <a:gd name="T13" fmla="*/ 702 h 1944"/>
                  <a:gd name="T14" fmla="*/ 2422 w 2564"/>
                  <a:gd name="T15" fmla="*/ 794 h 1944"/>
                  <a:gd name="T16" fmla="*/ 2478 w 2564"/>
                  <a:gd name="T17" fmla="*/ 955 h 1944"/>
                  <a:gd name="T18" fmla="*/ 2474 w 2564"/>
                  <a:gd name="T19" fmla="*/ 994 h 1944"/>
                  <a:gd name="T20" fmla="*/ 2398 w 2564"/>
                  <a:gd name="T21" fmla="*/ 986 h 1944"/>
                  <a:gd name="T22" fmla="*/ 2198 w 2564"/>
                  <a:gd name="T23" fmla="*/ 942 h 1944"/>
                  <a:gd name="T24" fmla="*/ 2192 w 2564"/>
                  <a:gd name="T25" fmla="*/ 1022 h 1944"/>
                  <a:gd name="T26" fmla="*/ 2084 w 2564"/>
                  <a:gd name="T27" fmla="*/ 1118 h 1944"/>
                  <a:gd name="T28" fmla="*/ 1796 w 2564"/>
                  <a:gd name="T29" fmla="*/ 1188 h 1944"/>
                  <a:gd name="T30" fmla="*/ 1368 w 2564"/>
                  <a:gd name="T31" fmla="*/ 1194 h 1944"/>
                  <a:gd name="T32" fmla="*/ 1264 w 2564"/>
                  <a:gd name="T33" fmla="*/ 1218 h 1944"/>
                  <a:gd name="T34" fmla="*/ 1164 w 2564"/>
                  <a:gd name="T35" fmla="*/ 1398 h 1944"/>
                  <a:gd name="T36" fmla="*/ 1116 w 2564"/>
                  <a:gd name="T37" fmla="*/ 1548 h 1944"/>
                  <a:gd name="T38" fmla="*/ 1018 w 2564"/>
                  <a:gd name="T39" fmla="*/ 1616 h 1944"/>
                  <a:gd name="T40" fmla="*/ 880 w 2564"/>
                  <a:gd name="T41" fmla="*/ 1628 h 1944"/>
                  <a:gd name="T42" fmla="*/ 800 w 2564"/>
                  <a:gd name="T43" fmla="*/ 1632 h 1944"/>
                  <a:gd name="T44" fmla="*/ 788 w 2564"/>
                  <a:gd name="T45" fmla="*/ 1726 h 1944"/>
                  <a:gd name="T46" fmla="*/ 796 w 2564"/>
                  <a:gd name="T47" fmla="*/ 1858 h 1944"/>
                  <a:gd name="T48" fmla="*/ 756 w 2564"/>
                  <a:gd name="T49" fmla="*/ 1882 h 1944"/>
                  <a:gd name="T50" fmla="*/ 648 w 2564"/>
                  <a:gd name="T51" fmla="*/ 1776 h 1944"/>
                  <a:gd name="T52" fmla="*/ 566 w 2564"/>
                  <a:gd name="T53" fmla="*/ 1530 h 1944"/>
                  <a:gd name="T54" fmla="*/ 594 w 2564"/>
                  <a:gd name="T55" fmla="*/ 1364 h 1944"/>
                  <a:gd name="T56" fmla="*/ 700 w 2564"/>
                  <a:gd name="T57" fmla="*/ 1238 h 1944"/>
                  <a:gd name="T58" fmla="*/ 830 w 2564"/>
                  <a:gd name="T59" fmla="*/ 1118 h 1944"/>
                  <a:gd name="T60" fmla="*/ 854 w 2564"/>
                  <a:gd name="T61" fmla="*/ 1004 h 1944"/>
                  <a:gd name="T62" fmla="*/ 766 w 2564"/>
                  <a:gd name="T63" fmla="*/ 890 h 1944"/>
                  <a:gd name="T64" fmla="*/ 256 w 2564"/>
                  <a:gd name="T65" fmla="*/ 324 h 1944"/>
                  <a:gd name="T66" fmla="*/ 804 w 2564"/>
                  <a:gd name="T67" fmla="*/ 718 h 1944"/>
                  <a:gd name="T68" fmla="*/ 943 w 2564"/>
                  <a:gd name="T69" fmla="*/ 874 h 1944"/>
                  <a:gd name="T70" fmla="*/ 974 w 2564"/>
                  <a:gd name="T71" fmla="*/ 1034 h 1944"/>
                  <a:gd name="T72" fmla="*/ 941 w 2564"/>
                  <a:gd name="T73" fmla="*/ 1184 h 1944"/>
                  <a:gd name="T74" fmla="*/ 770 w 2564"/>
                  <a:gd name="T75" fmla="*/ 1342 h 1944"/>
                  <a:gd name="T76" fmla="*/ 684 w 2564"/>
                  <a:gd name="T77" fmla="*/ 1482 h 1944"/>
                  <a:gd name="T78" fmla="*/ 708 w 2564"/>
                  <a:gd name="T79" fmla="*/ 1540 h 1944"/>
                  <a:gd name="T80" fmla="*/ 778 w 2564"/>
                  <a:gd name="T81" fmla="*/ 1540 h 1944"/>
                  <a:gd name="T82" fmla="*/ 942 w 2564"/>
                  <a:gd name="T83" fmla="*/ 1512 h 1944"/>
                  <a:gd name="T84" fmla="*/ 1080 w 2564"/>
                  <a:gd name="T85" fmla="*/ 1298 h 1944"/>
                  <a:gd name="T86" fmla="*/ 1112 w 2564"/>
                  <a:gd name="T87" fmla="*/ 1154 h 1944"/>
                  <a:gd name="T88" fmla="*/ 1214 w 2564"/>
                  <a:gd name="T89" fmla="*/ 1076 h 1944"/>
                  <a:gd name="T90" fmla="*/ 1378 w 2564"/>
                  <a:gd name="T91" fmla="*/ 1062 h 1944"/>
                  <a:gd name="T92" fmla="*/ 1702 w 2564"/>
                  <a:gd name="T93" fmla="*/ 1046 h 1944"/>
                  <a:gd name="T94" fmla="*/ 2034 w 2564"/>
                  <a:gd name="T95" fmla="*/ 966 h 1944"/>
                  <a:gd name="T96" fmla="*/ 2142 w 2564"/>
                  <a:gd name="T97" fmla="*/ 852 h 1944"/>
                  <a:gd name="T98" fmla="*/ 2134 w 2564"/>
                  <a:gd name="T99" fmla="*/ 798 h 1944"/>
                  <a:gd name="T100" fmla="*/ 1980 w 2564"/>
                  <a:gd name="T101" fmla="*/ 796 h 1944"/>
                  <a:gd name="T102" fmla="*/ 1738 w 2564"/>
                  <a:gd name="T103" fmla="*/ 886 h 1944"/>
                  <a:gd name="T104" fmla="*/ 1510 w 2564"/>
                  <a:gd name="T105" fmla="*/ 940 h 1944"/>
                  <a:gd name="T106" fmla="*/ 1316 w 2564"/>
                  <a:gd name="T107" fmla="*/ 932 h 1944"/>
                  <a:gd name="T108" fmla="*/ 1070 w 2564"/>
                  <a:gd name="T109" fmla="*/ 820 h 1944"/>
                  <a:gd name="T110" fmla="*/ 776 w 2564"/>
                  <a:gd name="T111" fmla="*/ 566 h 1944"/>
                  <a:gd name="T112" fmla="*/ 326 w 2564"/>
                  <a:gd name="T113" fmla="*/ 108 h 194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564" h="1944">
                    <a:moveTo>
                      <a:pt x="458" y="0"/>
                    </a:moveTo>
                    <a:lnTo>
                      <a:pt x="458" y="0"/>
                    </a:lnTo>
                    <a:lnTo>
                      <a:pt x="480" y="28"/>
                    </a:lnTo>
                    <a:lnTo>
                      <a:pt x="538" y="106"/>
                    </a:lnTo>
                    <a:lnTo>
                      <a:pt x="578" y="158"/>
                    </a:lnTo>
                    <a:lnTo>
                      <a:pt x="626" y="216"/>
                    </a:lnTo>
                    <a:lnTo>
                      <a:pt x="682" y="280"/>
                    </a:lnTo>
                    <a:lnTo>
                      <a:pt x="742" y="348"/>
                    </a:lnTo>
                    <a:lnTo>
                      <a:pt x="806" y="416"/>
                    </a:lnTo>
                    <a:lnTo>
                      <a:pt x="874" y="484"/>
                    </a:lnTo>
                    <a:lnTo>
                      <a:pt x="946" y="552"/>
                    </a:lnTo>
                    <a:lnTo>
                      <a:pt x="982" y="584"/>
                    </a:lnTo>
                    <a:lnTo>
                      <a:pt x="1020" y="614"/>
                    </a:lnTo>
                    <a:lnTo>
                      <a:pt x="1058" y="644"/>
                    </a:lnTo>
                    <a:lnTo>
                      <a:pt x="1096" y="672"/>
                    </a:lnTo>
                    <a:lnTo>
                      <a:pt x="1134" y="698"/>
                    </a:lnTo>
                    <a:lnTo>
                      <a:pt x="1172" y="722"/>
                    </a:lnTo>
                    <a:lnTo>
                      <a:pt x="1210" y="742"/>
                    </a:lnTo>
                    <a:lnTo>
                      <a:pt x="1248" y="762"/>
                    </a:lnTo>
                    <a:lnTo>
                      <a:pt x="1286" y="778"/>
                    </a:lnTo>
                    <a:lnTo>
                      <a:pt x="1324" y="792"/>
                    </a:lnTo>
                    <a:lnTo>
                      <a:pt x="1362" y="802"/>
                    </a:lnTo>
                    <a:lnTo>
                      <a:pt x="1400" y="812"/>
                    </a:lnTo>
                    <a:lnTo>
                      <a:pt x="1438" y="818"/>
                    </a:lnTo>
                    <a:lnTo>
                      <a:pt x="1474" y="824"/>
                    </a:lnTo>
                    <a:lnTo>
                      <a:pt x="1512" y="828"/>
                    </a:lnTo>
                    <a:lnTo>
                      <a:pt x="1548" y="828"/>
                    </a:lnTo>
                    <a:lnTo>
                      <a:pt x="1586" y="828"/>
                    </a:lnTo>
                    <a:lnTo>
                      <a:pt x="1622" y="828"/>
                    </a:lnTo>
                    <a:lnTo>
                      <a:pt x="1656" y="826"/>
                    </a:lnTo>
                    <a:lnTo>
                      <a:pt x="1692" y="822"/>
                    </a:lnTo>
                    <a:lnTo>
                      <a:pt x="1758" y="812"/>
                    </a:lnTo>
                    <a:lnTo>
                      <a:pt x="1822" y="798"/>
                    </a:lnTo>
                    <a:lnTo>
                      <a:pt x="1882" y="782"/>
                    </a:lnTo>
                    <a:lnTo>
                      <a:pt x="1938" y="764"/>
                    </a:lnTo>
                    <a:lnTo>
                      <a:pt x="1988" y="746"/>
                    </a:lnTo>
                    <a:lnTo>
                      <a:pt x="2032" y="728"/>
                    </a:lnTo>
                    <a:lnTo>
                      <a:pt x="2068" y="710"/>
                    </a:lnTo>
                    <a:lnTo>
                      <a:pt x="2120" y="684"/>
                    </a:lnTo>
                    <a:lnTo>
                      <a:pt x="2140" y="674"/>
                    </a:lnTo>
                    <a:lnTo>
                      <a:pt x="2156" y="674"/>
                    </a:lnTo>
                    <a:lnTo>
                      <a:pt x="2204" y="678"/>
                    </a:lnTo>
                    <a:lnTo>
                      <a:pt x="2234" y="680"/>
                    </a:lnTo>
                    <a:lnTo>
                      <a:pt x="2270" y="686"/>
                    </a:lnTo>
                    <a:lnTo>
                      <a:pt x="2306" y="696"/>
                    </a:lnTo>
                    <a:lnTo>
                      <a:pt x="2344" y="708"/>
                    </a:lnTo>
                    <a:lnTo>
                      <a:pt x="2384" y="722"/>
                    </a:lnTo>
                    <a:lnTo>
                      <a:pt x="2402" y="732"/>
                    </a:lnTo>
                    <a:lnTo>
                      <a:pt x="2422" y="742"/>
                    </a:lnTo>
                    <a:lnTo>
                      <a:pt x="2440" y="754"/>
                    </a:lnTo>
                    <a:lnTo>
                      <a:pt x="2456" y="768"/>
                    </a:lnTo>
                    <a:lnTo>
                      <a:pt x="2472" y="782"/>
                    </a:lnTo>
                    <a:lnTo>
                      <a:pt x="2488" y="796"/>
                    </a:lnTo>
                    <a:lnTo>
                      <a:pt x="2502" y="814"/>
                    </a:lnTo>
                    <a:lnTo>
                      <a:pt x="2516" y="832"/>
                    </a:lnTo>
                    <a:lnTo>
                      <a:pt x="2526" y="852"/>
                    </a:lnTo>
                    <a:lnTo>
                      <a:pt x="2536" y="874"/>
                    </a:lnTo>
                    <a:lnTo>
                      <a:pt x="2546" y="896"/>
                    </a:lnTo>
                    <a:lnTo>
                      <a:pt x="2552" y="922"/>
                    </a:lnTo>
                    <a:lnTo>
                      <a:pt x="2556" y="948"/>
                    </a:lnTo>
                    <a:lnTo>
                      <a:pt x="2558" y="978"/>
                    </a:lnTo>
                    <a:lnTo>
                      <a:pt x="2562" y="992"/>
                    </a:lnTo>
                    <a:lnTo>
                      <a:pt x="2564" y="1008"/>
                    </a:lnTo>
                    <a:lnTo>
                      <a:pt x="2564" y="1014"/>
                    </a:lnTo>
                    <a:lnTo>
                      <a:pt x="2562" y="1022"/>
                    </a:lnTo>
                    <a:lnTo>
                      <a:pt x="2560" y="1030"/>
                    </a:lnTo>
                    <a:lnTo>
                      <a:pt x="2554" y="1034"/>
                    </a:lnTo>
                    <a:lnTo>
                      <a:pt x="2548" y="1040"/>
                    </a:lnTo>
                    <a:lnTo>
                      <a:pt x="2540" y="1042"/>
                    </a:lnTo>
                    <a:lnTo>
                      <a:pt x="2528" y="1042"/>
                    </a:lnTo>
                    <a:lnTo>
                      <a:pt x="2514" y="1040"/>
                    </a:lnTo>
                    <a:lnTo>
                      <a:pt x="2498" y="1034"/>
                    </a:lnTo>
                    <a:lnTo>
                      <a:pt x="2478" y="1026"/>
                    </a:lnTo>
                    <a:lnTo>
                      <a:pt x="2434" y="1008"/>
                    </a:lnTo>
                    <a:lnTo>
                      <a:pt x="2394" y="994"/>
                    </a:lnTo>
                    <a:lnTo>
                      <a:pt x="2358" y="982"/>
                    </a:lnTo>
                    <a:lnTo>
                      <a:pt x="2326" y="974"/>
                    </a:lnTo>
                    <a:lnTo>
                      <a:pt x="2282" y="964"/>
                    </a:lnTo>
                    <a:lnTo>
                      <a:pt x="2264" y="962"/>
                    </a:lnTo>
                    <a:lnTo>
                      <a:pt x="2268" y="976"/>
                    </a:lnTo>
                    <a:lnTo>
                      <a:pt x="2270" y="992"/>
                    </a:lnTo>
                    <a:lnTo>
                      <a:pt x="2270" y="1012"/>
                    </a:lnTo>
                    <a:lnTo>
                      <a:pt x="2270" y="1024"/>
                    </a:lnTo>
                    <a:lnTo>
                      <a:pt x="2266" y="1036"/>
                    </a:lnTo>
                    <a:lnTo>
                      <a:pt x="2262" y="1048"/>
                    </a:lnTo>
                    <a:lnTo>
                      <a:pt x="2256" y="1062"/>
                    </a:lnTo>
                    <a:lnTo>
                      <a:pt x="2248" y="1076"/>
                    </a:lnTo>
                    <a:lnTo>
                      <a:pt x="2238" y="1090"/>
                    </a:lnTo>
                    <a:lnTo>
                      <a:pt x="2224" y="1104"/>
                    </a:lnTo>
                    <a:lnTo>
                      <a:pt x="2210" y="1118"/>
                    </a:lnTo>
                    <a:lnTo>
                      <a:pt x="2192" y="1132"/>
                    </a:lnTo>
                    <a:lnTo>
                      <a:pt x="2170" y="1146"/>
                    </a:lnTo>
                    <a:lnTo>
                      <a:pt x="2144" y="1158"/>
                    </a:lnTo>
                    <a:lnTo>
                      <a:pt x="2116" y="1170"/>
                    </a:lnTo>
                    <a:lnTo>
                      <a:pt x="2084" y="1182"/>
                    </a:lnTo>
                    <a:lnTo>
                      <a:pt x="2048" y="1194"/>
                    </a:lnTo>
                    <a:lnTo>
                      <a:pt x="2006" y="1204"/>
                    </a:lnTo>
                    <a:lnTo>
                      <a:pt x="1962" y="1214"/>
                    </a:lnTo>
                    <a:lnTo>
                      <a:pt x="1912" y="1222"/>
                    </a:lnTo>
                    <a:lnTo>
                      <a:pt x="1856" y="1228"/>
                    </a:lnTo>
                    <a:lnTo>
                      <a:pt x="1796" y="1234"/>
                    </a:lnTo>
                    <a:lnTo>
                      <a:pt x="1730" y="1238"/>
                    </a:lnTo>
                    <a:lnTo>
                      <a:pt x="1658" y="1240"/>
                    </a:lnTo>
                    <a:lnTo>
                      <a:pt x="1582" y="1240"/>
                    </a:lnTo>
                    <a:lnTo>
                      <a:pt x="1498" y="1238"/>
                    </a:lnTo>
                    <a:lnTo>
                      <a:pt x="1408" y="1234"/>
                    </a:lnTo>
                    <a:lnTo>
                      <a:pt x="1400" y="1232"/>
                    </a:lnTo>
                    <a:lnTo>
                      <a:pt x="1382" y="1232"/>
                    </a:lnTo>
                    <a:lnTo>
                      <a:pt x="1368" y="1234"/>
                    </a:lnTo>
                    <a:lnTo>
                      <a:pt x="1354" y="1236"/>
                    </a:lnTo>
                    <a:lnTo>
                      <a:pt x="1338" y="1242"/>
                    </a:lnTo>
                    <a:lnTo>
                      <a:pt x="1320" y="1248"/>
                    </a:lnTo>
                    <a:lnTo>
                      <a:pt x="1304" y="1258"/>
                    </a:lnTo>
                    <a:lnTo>
                      <a:pt x="1286" y="1270"/>
                    </a:lnTo>
                    <a:lnTo>
                      <a:pt x="1268" y="1288"/>
                    </a:lnTo>
                    <a:lnTo>
                      <a:pt x="1252" y="1308"/>
                    </a:lnTo>
                    <a:lnTo>
                      <a:pt x="1238" y="1332"/>
                    </a:lnTo>
                    <a:lnTo>
                      <a:pt x="1224" y="1362"/>
                    </a:lnTo>
                    <a:lnTo>
                      <a:pt x="1212" y="1398"/>
                    </a:lnTo>
                    <a:lnTo>
                      <a:pt x="1204" y="1438"/>
                    </a:lnTo>
                    <a:lnTo>
                      <a:pt x="1202" y="1452"/>
                    </a:lnTo>
                    <a:lnTo>
                      <a:pt x="1196" y="1486"/>
                    </a:lnTo>
                    <a:lnTo>
                      <a:pt x="1190" y="1510"/>
                    </a:lnTo>
                    <a:lnTo>
                      <a:pt x="1182" y="1534"/>
                    </a:lnTo>
                    <a:lnTo>
                      <a:pt x="1172" y="1562"/>
                    </a:lnTo>
                    <a:lnTo>
                      <a:pt x="1156" y="1588"/>
                    </a:lnTo>
                    <a:lnTo>
                      <a:pt x="1138" y="1614"/>
                    </a:lnTo>
                    <a:lnTo>
                      <a:pt x="1128" y="1626"/>
                    </a:lnTo>
                    <a:lnTo>
                      <a:pt x="1116" y="1638"/>
                    </a:lnTo>
                    <a:lnTo>
                      <a:pt x="1104" y="1648"/>
                    </a:lnTo>
                    <a:lnTo>
                      <a:pt x="1090" y="1658"/>
                    </a:lnTo>
                    <a:lnTo>
                      <a:pt x="1074" y="1666"/>
                    </a:lnTo>
                    <a:lnTo>
                      <a:pt x="1058" y="1674"/>
                    </a:lnTo>
                    <a:lnTo>
                      <a:pt x="1040" y="1682"/>
                    </a:lnTo>
                    <a:lnTo>
                      <a:pt x="1020" y="1686"/>
                    </a:lnTo>
                    <a:lnTo>
                      <a:pt x="1000" y="1690"/>
                    </a:lnTo>
                    <a:lnTo>
                      <a:pt x="978" y="1692"/>
                    </a:lnTo>
                    <a:lnTo>
                      <a:pt x="954" y="1694"/>
                    </a:lnTo>
                    <a:lnTo>
                      <a:pt x="928" y="1692"/>
                    </a:lnTo>
                    <a:lnTo>
                      <a:pt x="900" y="1688"/>
                    </a:lnTo>
                    <a:lnTo>
                      <a:pt x="872" y="1682"/>
                    </a:lnTo>
                    <a:lnTo>
                      <a:pt x="866" y="1682"/>
                    </a:lnTo>
                    <a:lnTo>
                      <a:pt x="854" y="1682"/>
                    </a:lnTo>
                    <a:lnTo>
                      <a:pt x="838" y="1684"/>
                    </a:lnTo>
                    <a:lnTo>
                      <a:pt x="830" y="1686"/>
                    </a:lnTo>
                    <a:lnTo>
                      <a:pt x="820" y="1692"/>
                    </a:lnTo>
                    <a:lnTo>
                      <a:pt x="814" y="1698"/>
                    </a:lnTo>
                    <a:lnTo>
                      <a:pt x="806" y="1706"/>
                    </a:lnTo>
                    <a:lnTo>
                      <a:pt x="802" y="1716"/>
                    </a:lnTo>
                    <a:lnTo>
                      <a:pt x="800" y="1730"/>
                    </a:lnTo>
                    <a:lnTo>
                      <a:pt x="798" y="1744"/>
                    </a:lnTo>
                    <a:lnTo>
                      <a:pt x="802" y="1764"/>
                    </a:lnTo>
                    <a:lnTo>
                      <a:pt x="808" y="1786"/>
                    </a:lnTo>
                    <a:lnTo>
                      <a:pt x="818" y="1812"/>
                    </a:lnTo>
                    <a:lnTo>
                      <a:pt x="818" y="1824"/>
                    </a:lnTo>
                    <a:lnTo>
                      <a:pt x="822" y="1850"/>
                    </a:lnTo>
                    <a:lnTo>
                      <a:pt x="822" y="1886"/>
                    </a:lnTo>
                    <a:lnTo>
                      <a:pt x="820" y="1902"/>
                    </a:lnTo>
                    <a:lnTo>
                      <a:pt x="816" y="1918"/>
                    </a:lnTo>
                    <a:lnTo>
                      <a:pt x="810" y="1930"/>
                    </a:lnTo>
                    <a:lnTo>
                      <a:pt x="806" y="1936"/>
                    </a:lnTo>
                    <a:lnTo>
                      <a:pt x="802" y="1940"/>
                    </a:lnTo>
                    <a:lnTo>
                      <a:pt x="798" y="1942"/>
                    </a:lnTo>
                    <a:lnTo>
                      <a:pt x="792" y="1944"/>
                    </a:lnTo>
                    <a:lnTo>
                      <a:pt x="784" y="1944"/>
                    </a:lnTo>
                    <a:lnTo>
                      <a:pt x="776" y="1942"/>
                    </a:lnTo>
                    <a:lnTo>
                      <a:pt x="768" y="1938"/>
                    </a:lnTo>
                    <a:lnTo>
                      <a:pt x="758" y="1934"/>
                    </a:lnTo>
                    <a:lnTo>
                      <a:pt x="736" y="1916"/>
                    </a:lnTo>
                    <a:lnTo>
                      <a:pt x="710" y="1890"/>
                    </a:lnTo>
                    <a:lnTo>
                      <a:pt x="678" y="1852"/>
                    </a:lnTo>
                    <a:lnTo>
                      <a:pt x="668" y="1836"/>
                    </a:lnTo>
                    <a:lnTo>
                      <a:pt x="646" y="1790"/>
                    </a:lnTo>
                    <a:lnTo>
                      <a:pt x="632" y="1758"/>
                    </a:lnTo>
                    <a:lnTo>
                      <a:pt x="618" y="1722"/>
                    </a:lnTo>
                    <a:lnTo>
                      <a:pt x="606" y="1682"/>
                    </a:lnTo>
                    <a:lnTo>
                      <a:pt x="596" y="1638"/>
                    </a:lnTo>
                    <a:lnTo>
                      <a:pt x="588" y="1592"/>
                    </a:lnTo>
                    <a:lnTo>
                      <a:pt x="586" y="1570"/>
                    </a:lnTo>
                    <a:lnTo>
                      <a:pt x="586" y="1546"/>
                    </a:lnTo>
                    <a:lnTo>
                      <a:pt x="586" y="1522"/>
                    </a:lnTo>
                    <a:lnTo>
                      <a:pt x="588" y="1498"/>
                    </a:lnTo>
                    <a:lnTo>
                      <a:pt x="592" y="1474"/>
                    </a:lnTo>
                    <a:lnTo>
                      <a:pt x="598" y="1450"/>
                    </a:lnTo>
                    <a:lnTo>
                      <a:pt x="604" y="1426"/>
                    </a:lnTo>
                    <a:lnTo>
                      <a:pt x="614" y="1404"/>
                    </a:lnTo>
                    <a:lnTo>
                      <a:pt x="624" y="1380"/>
                    </a:lnTo>
                    <a:lnTo>
                      <a:pt x="638" y="1358"/>
                    </a:lnTo>
                    <a:lnTo>
                      <a:pt x="654" y="1338"/>
                    </a:lnTo>
                    <a:lnTo>
                      <a:pt x="674" y="1316"/>
                    </a:lnTo>
                    <a:lnTo>
                      <a:pt x="696" y="1296"/>
                    </a:lnTo>
                    <a:lnTo>
                      <a:pt x="720" y="1278"/>
                    </a:lnTo>
                    <a:lnTo>
                      <a:pt x="734" y="1270"/>
                    </a:lnTo>
                    <a:lnTo>
                      <a:pt x="750" y="1260"/>
                    </a:lnTo>
                    <a:lnTo>
                      <a:pt x="768" y="1246"/>
                    </a:lnTo>
                    <a:lnTo>
                      <a:pt x="790" y="1228"/>
                    </a:lnTo>
                    <a:lnTo>
                      <a:pt x="810" y="1208"/>
                    </a:lnTo>
                    <a:lnTo>
                      <a:pt x="832" y="1184"/>
                    </a:lnTo>
                    <a:lnTo>
                      <a:pt x="850" y="1158"/>
                    </a:lnTo>
                    <a:lnTo>
                      <a:pt x="858" y="1142"/>
                    </a:lnTo>
                    <a:lnTo>
                      <a:pt x="864" y="1128"/>
                    </a:lnTo>
                    <a:lnTo>
                      <a:pt x="870" y="1112"/>
                    </a:lnTo>
                    <a:lnTo>
                      <a:pt x="874" y="1096"/>
                    </a:lnTo>
                    <a:lnTo>
                      <a:pt x="876" y="1080"/>
                    </a:lnTo>
                    <a:lnTo>
                      <a:pt x="876" y="1062"/>
                    </a:lnTo>
                    <a:lnTo>
                      <a:pt x="874" y="1044"/>
                    </a:lnTo>
                    <a:lnTo>
                      <a:pt x="870" y="1026"/>
                    </a:lnTo>
                    <a:lnTo>
                      <a:pt x="862" y="1008"/>
                    </a:lnTo>
                    <a:lnTo>
                      <a:pt x="854" y="990"/>
                    </a:lnTo>
                    <a:lnTo>
                      <a:pt x="842" y="970"/>
                    </a:lnTo>
                    <a:lnTo>
                      <a:pt x="826" y="950"/>
                    </a:lnTo>
                    <a:lnTo>
                      <a:pt x="808" y="930"/>
                    </a:lnTo>
                    <a:lnTo>
                      <a:pt x="786" y="910"/>
                    </a:lnTo>
                    <a:lnTo>
                      <a:pt x="760" y="890"/>
                    </a:lnTo>
                    <a:lnTo>
                      <a:pt x="730" y="868"/>
                    </a:lnTo>
                    <a:lnTo>
                      <a:pt x="38" y="374"/>
                    </a:lnTo>
                    <a:lnTo>
                      <a:pt x="0" y="294"/>
                    </a:lnTo>
                    <a:lnTo>
                      <a:pt x="164" y="290"/>
                    </a:lnTo>
                    <a:lnTo>
                      <a:pt x="256" y="344"/>
                    </a:lnTo>
                    <a:lnTo>
                      <a:pt x="354" y="404"/>
                    </a:lnTo>
                    <a:lnTo>
                      <a:pt x="470" y="480"/>
                    </a:lnTo>
                    <a:lnTo>
                      <a:pt x="596" y="564"/>
                    </a:lnTo>
                    <a:lnTo>
                      <a:pt x="658" y="608"/>
                    </a:lnTo>
                    <a:lnTo>
                      <a:pt x="718" y="652"/>
                    </a:lnTo>
                    <a:lnTo>
                      <a:pt x="772" y="696"/>
                    </a:lnTo>
                    <a:lnTo>
                      <a:pt x="824" y="738"/>
                    </a:lnTo>
                    <a:lnTo>
                      <a:pt x="868" y="778"/>
                    </a:lnTo>
                    <a:lnTo>
                      <a:pt x="904" y="816"/>
                    </a:lnTo>
                    <a:lnTo>
                      <a:pt x="914" y="826"/>
                    </a:lnTo>
                    <a:lnTo>
                      <a:pt x="936" y="852"/>
                    </a:lnTo>
                    <a:lnTo>
                      <a:pt x="950" y="872"/>
                    </a:lnTo>
                    <a:lnTo>
                      <a:pt x="966" y="894"/>
                    </a:lnTo>
                    <a:lnTo>
                      <a:pt x="980" y="920"/>
                    </a:lnTo>
                    <a:lnTo>
                      <a:pt x="992" y="950"/>
                    </a:lnTo>
                    <a:lnTo>
                      <a:pt x="1004" y="982"/>
                    </a:lnTo>
                    <a:lnTo>
                      <a:pt x="1010" y="1016"/>
                    </a:lnTo>
                    <a:lnTo>
                      <a:pt x="1012" y="1036"/>
                    </a:lnTo>
                    <a:lnTo>
                      <a:pt x="1014" y="1054"/>
                    </a:lnTo>
                    <a:lnTo>
                      <a:pt x="1014" y="1074"/>
                    </a:lnTo>
                    <a:lnTo>
                      <a:pt x="1012" y="1094"/>
                    </a:lnTo>
                    <a:lnTo>
                      <a:pt x="1008" y="1114"/>
                    </a:lnTo>
                    <a:lnTo>
                      <a:pt x="1002" y="1136"/>
                    </a:lnTo>
                    <a:lnTo>
                      <a:pt x="996" y="1158"/>
                    </a:lnTo>
                    <a:lnTo>
                      <a:pt x="986" y="1180"/>
                    </a:lnTo>
                    <a:lnTo>
                      <a:pt x="976" y="1202"/>
                    </a:lnTo>
                    <a:lnTo>
                      <a:pt x="962" y="1224"/>
                    </a:lnTo>
                    <a:lnTo>
                      <a:pt x="948" y="1248"/>
                    </a:lnTo>
                    <a:lnTo>
                      <a:pt x="930" y="1272"/>
                    </a:lnTo>
                    <a:lnTo>
                      <a:pt x="892" y="1296"/>
                    </a:lnTo>
                    <a:lnTo>
                      <a:pt x="854" y="1324"/>
                    </a:lnTo>
                    <a:lnTo>
                      <a:pt x="812" y="1362"/>
                    </a:lnTo>
                    <a:lnTo>
                      <a:pt x="790" y="1382"/>
                    </a:lnTo>
                    <a:lnTo>
                      <a:pt x="768" y="1404"/>
                    </a:lnTo>
                    <a:lnTo>
                      <a:pt x="750" y="1426"/>
                    </a:lnTo>
                    <a:lnTo>
                      <a:pt x="732" y="1450"/>
                    </a:lnTo>
                    <a:lnTo>
                      <a:pt x="720" y="1474"/>
                    </a:lnTo>
                    <a:lnTo>
                      <a:pt x="710" y="1498"/>
                    </a:lnTo>
                    <a:lnTo>
                      <a:pt x="706" y="1510"/>
                    </a:lnTo>
                    <a:lnTo>
                      <a:pt x="704" y="1522"/>
                    </a:lnTo>
                    <a:lnTo>
                      <a:pt x="704" y="1536"/>
                    </a:lnTo>
                    <a:lnTo>
                      <a:pt x="704" y="1548"/>
                    </a:lnTo>
                    <a:lnTo>
                      <a:pt x="706" y="1556"/>
                    </a:lnTo>
                    <a:lnTo>
                      <a:pt x="710" y="1564"/>
                    </a:lnTo>
                    <a:lnTo>
                      <a:pt x="716" y="1574"/>
                    </a:lnTo>
                    <a:lnTo>
                      <a:pt x="728" y="1580"/>
                    </a:lnTo>
                    <a:lnTo>
                      <a:pt x="736" y="1584"/>
                    </a:lnTo>
                    <a:lnTo>
                      <a:pt x="744" y="1586"/>
                    </a:lnTo>
                    <a:lnTo>
                      <a:pt x="756" y="1586"/>
                    </a:lnTo>
                    <a:lnTo>
                      <a:pt x="768" y="1586"/>
                    </a:lnTo>
                    <a:lnTo>
                      <a:pt x="782" y="1584"/>
                    </a:lnTo>
                    <a:lnTo>
                      <a:pt x="798" y="1580"/>
                    </a:lnTo>
                    <a:lnTo>
                      <a:pt x="816" y="1576"/>
                    </a:lnTo>
                    <a:lnTo>
                      <a:pt x="836" y="1574"/>
                    </a:lnTo>
                    <a:lnTo>
                      <a:pt x="876" y="1570"/>
                    </a:lnTo>
                    <a:lnTo>
                      <a:pt x="898" y="1568"/>
                    </a:lnTo>
                    <a:lnTo>
                      <a:pt x="920" y="1566"/>
                    </a:lnTo>
                    <a:lnTo>
                      <a:pt x="942" y="1560"/>
                    </a:lnTo>
                    <a:lnTo>
                      <a:pt x="964" y="1552"/>
                    </a:lnTo>
                    <a:lnTo>
                      <a:pt x="988" y="1538"/>
                    </a:lnTo>
                    <a:lnTo>
                      <a:pt x="1010" y="1522"/>
                    </a:lnTo>
                    <a:lnTo>
                      <a:pt x="1032" y="1498"/>
                    </a:lnTo>
                    <a:lnTo>
                      <a:pt x="1056" y="1470"/>
                    </a:lnTo>
                    <a:lnTo>
                      <a:pt x="1078" y="1434"/>
                    </a:lnTo>
                    <a:lnTo>
                      <a:pt x="1098" y="1390"/>
                    </a:lnTo>
                    <a:lnTo>
                      <a:pt x="1120" y="1338"/>
                    </a:lnTo>
                    <a:lnTo>
                      <a:pt x="1140" y="1276"/>
                    </a:lnTo>
                    <a:lnTo>
                      <a:pt x="1140" y="1268"/>
                    </a:lnTo>
                    <a:lnTo>
                      <a:pt x="1140" y="1244"/>
                    </a:lnTo>
                    <a:lnTo>
                      <a:pt x="1142" y="1230"/>
                    </a:lnTo>
                    <a:lnTo>
                      <a:pt x="1146" y="1212"/>
                    </a:lnTo>
                    <a:lnTo>
                      <a:pt x="1152" y="1194"/>
                    </a:lnTo>
                    <a:lnTo>
                      <a:pt x="1164" y="1176"/>
                    </a:lnTo>
                    <a:lnTo>
                      <a:pt x="1178" y="1160"/>
                    </a:lnTo>
                    <a:lnTo>
                      <a:pt x="1198" y="1142"/>
                    </a:lnTo>
                    <a:lnTo>
                      <a:pt x="1210" y="1136"/>
                    </a:lnTo>
                    <a:lnTo>
                      <a:pt x="1222" y="1128"/>
                    </a:lnTo>
                    <a:lnTo>
                      <a:pt x="1238" y="1122"/>
                    </a:lnTo>
                    <a:lnTo>
                      <a:pt x="1254" y="1116"/>
                    </a:lnTo>
                    <a:lnTo>
                      <a:pt x="1272" y="1110"/>
                    </a:lnTo>
                    <a:lnTo>
                      <a:pt x="1292" y="1106"/>
                    </a:lnTo>
                    <a:lnTo>
                      <a:pt x="1312" y="1104"/>
                    </a:lnTo>
                    <a:lnTo>
                      <a:pt x="1336" y="1100"/>
                    </a:lnTo>
                    <a:lnTo>
                      <a:pt x="1362" y="1100"/>
                    </a:lnTo>
                    <a:lnTo>
                      <a:pt x="1390" y="1100"/>
                    </a:lnTo>
                    <a:lnTo>
                      <a:pt x="1418" y="1102"/>
                    </a:lnTo>
                    <a:lnTo>
                      <a:pt x="1450" y="1104"/>
                    </a:lnTo>
                    <a:lnTo>
                      <a:pt x="1484" y="1104"/>
                    </a:lnTo>
                    <a:lnTo>
                      <a:pt x="1570" y="1102"/>
                    </a:lnTo>
                    <a:lnTo>
                      <a:pt x="1630" y="1098"/>
                    </a:lnTo>
                    <a:lnTo>
                      <a:pt x="1694" y="1094"/>
                    </a:lnTo>
                    <a:lnTo>
                      <a:pt x="1762" y="1086"/>
                    </a:lnTo>
                    <a:lnTo>
                      <a:pt x="1834" y="1076"/>
                    </a:lnTo>
                    <a:lnTo>
                      <a:pt x="1906" y="1064"/>
                    </a:lnTo>
                    <a:lnTo>
                      <a:pt x="1974" y="1046"/>
                    </a:lnTo>
                    <a:lnTo>
                      <a:pt x="2006" y="1036"/>
                    </a:lnTo>
                    <a:lnTo>
                      <a:pt x="2038" y="1026"/>
                    </a:lnTo>
                    <a:lnTo>
                      <a:pt x="2066" y="1014"/>
                    </a:lnTo>
                    <a:lnTo>
                      <a:pt x="2094" y="1000"/>
                    </a:lnTo>
                    <a:lnTo>
                      <a:pt x="2118" y="986"/>
                    </a:lnTo>
                    <a:lnTo>
                      <a:pt x="2140" y="970"/>
                    </a:lnTo>
                    <a:lnTo>
                      <a:pt x="2160" y="954"/>
                    </a:lnTo>
                    <a:lnTo>
                      <a:pt x="2176" y="936"/>
                    </a:lnTo>
                    <a:lnTo>
                      <a:pt x="2188" y="916"/>
                    </a:lnTo>
                    <a:lnTo>
                      <a:pt x="2198" y="894"/>
                    </a:lnTo>
                    <a:lnTo>
                      <a:pt x="2202" y="872"/>
                    </a:lnTo>
                    <a:lnTo>
                      <a:pt x="2202" y="848"/>
                    </a:lnTo>
                    <a:lnTo>
                      <a:pt x="2204" y="842"/>
                    </a:lnTo>
                    <a:lnTo>
                      <a:pt x="2204" y="838"/>
                    </a:lnTo>
                    <a:lnTo>
                      <a:pt x="2202" y="832"/>
                    </a:lnTo>
                    <a:lnTo>
                      <a:pt x="2200" y="824"/>
                    </a:lnTo>
                    <a:lnTo>
                      <a:pt x="2194" y="818"/>
                    </a:lnTo>
                    <a:lnTo>
                      <a:pt x="2186" y="812"/>
                    </a:lnTo>
                    <a:lnTo>
                      <a:pt x="2174" y="806"/>
                    </a:lnTo>
                    <a:lnTo>
                      <a:pt x="2158" y="802"/>
                    </a:lnTo>
                    <a:lnTo>
                      <a:pt x="2138" y="800"/>
                    </a:lnTo>
                    <a:lnTo>
                      <a:pt x="2110" y="802"/>
                    </a:lnTo>
                    <a:lnTo>
                      <a:pt x="2078" y="806"/>
                    </a:lnTo>
                    <a:lnTo>
                      <a:pt x="2040" y="816"/>
                    </a:lnTo>
                    <a:lnTo>
                      <a:pt x="1994" y="828"/>
                    </a:lnTo>
                    <a:lnTo>
                      <a:pt x="1938" y="846"/>
                    </a:lnTo>
                    <a:lnTo>
                      <a:pt x="1876" y="868"/>
                    </a:lnTo>
                    <a:lnTo>
                      <a:pt x="1866" y="874"/>
                    </a:lnTo>
                    <a:lnTo>
                      <a:pt x="1840" y="888"/>
                    </a:lnTo>
                    <a:lnTo>
                      <a:pt x="1798" y="906"/>
                    </a:lnTo>
                    <a:lnTo>
                      <a:pt x="1770" y="916"/>
                    </a:lnTo>
                    <a:lnTo>
                      <a:pt x="1740" y="926"/>
                    </a:lnTo>
                    <a:lnTo>
                      <a:pt x="1708" y="936"/>
                    </a:lnTo>
                    <a:lnTo>
                      <a:pt x="1672" y="944"/>
                    </a:lnTo>
                    <a:lnTo>
                      <a:pt x="1634" y="950"/>
                    </a:lnTo>
                    <a:lnTo>
                      <a:pt x="1592" y="956"/>
                    </a:lnTo>
                    <a:lnTo>
                      <a:pt x="1550" y="960"/>
                    </a:lnTo>
                    <a:lnTo>
                      <a:pt x="1506" y="960"/>
                    </a:lnTo>
                    <a:lnTo>
                      <a:pt x="1458" y="958"/>
                    </a:lnTo>
                    <a:lnTo>
                      <a:pt x="1412" y="954"/>
                    </a:lnTo>
                    <a:lnTo>
                      <a:pt x="1398" y="956"/>
                    </a:lnTo>
                    <a:lnTo>
                      <a:pt x="1382" y="956"/>
                    </a:lnTo>
                    <a:lnTo>
                      <a:pt x="1356" y="952"/>
                    </a:lnTo>
                    <a:lnTo>
                      <a:pt x="1324" y="946"/>
                    </a:lnTo>
                    <a:lnTo>
                      <a:pt x="1284" y="932"/>
                    </a:lnTo>
                    <a:lnTo>
                      <a:pt x="1236" y="912"/>
                    </a:lnTo>
                    <a:lnTo>
                      <a:pt x="1208" y="898"/>
                    </a:lnTo>
                    <a:lnTo>
                      <a:pt x="1178" y="882"/>
                    </a:lnTo>
                    <a:lnTo>
                      <a:pt x="1146" y="862"/>
                    </a:lnTo>
                    <a:lnTo>
                      <a:pt x="1110" y="840"/>
                    </a:lnTo>
                    <a:lnTo>
                      <a:pt x="1074" y="814"/>
                    </a:lnTo>
                    <a:lnTo>
                      <a:pt x="1034" y="786"/>
                    </a:lnTo>
                    <a:lnTo>
                      <a:pt x="992" y="754"/>
                    </a:lnTo>
                    <a:lnTo>
                      <a:pt x="946" y="718"/>
                    </a:lnTo>
                    <a:lnTo>
                      <a:pt x="900" y="678"/>
                    </a:lnTo>
                    <a:lnTo>
                      <a:pt x="850" y="634"/>
                    </a:lnTo>
                    <a:lnTo>
                      <a:pt x="796" y="586"/>
                    </a:lnTo>
                    <a:lnTo>
                      <a:pt x="740" y="534"/>
                    </a:lnTo>
                    <a:lnTo>
                      <a:pt x="682" y="476"/>
                    </a:lnTo>
                    <a:lnTo>
                      <a:pt x="620" y="412"/>
                    </a:lnTo>
                    <a:lnTo>
                      <a:pt x="556" y="346"/>
                    </a:lnTo>
                    <a:lnTo>
                      <a:pt x="488" y="272"/>
                    </a:lnTo>
                    <a:lnTo>
                      <a:pt x="418" y="192"/>
                    </a:lnTo>
                    <a:lnTo>
                      <a:pt x="346" y="108"/>
                    </a:lnTo>
                    <a:lnTo>
                      <a:pt x="45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75" name="Freeform 166"/>
              <p:cNvSpPr>
                <a:spLocks/>
              </p:cNvSpPr>
              <p:nvPr userDrawn="1"/>
            </p:nvSpPr>
            <p:spPr bwMode="auto">
              <a:xfrm>
                <a:off x="9017" y="2614"/>
                <a:ext cx="1100" cy="460"/>
              </a:xfrm>
              <a:custGeom>
                <a:avLst/>
                <a:gdLst>
                  <a:gd name="T0" fmla="*/ 782 w 1100"/>
                  <a:gd name="T1" fmla="*/ 403 h 456"/>
                  <a:gd name="T2" fmla="*/ 788 w 1100"/>
                  <a:gd name="T3" fmla="*/ 372 h 456"/>
                  <a:gd name="T4" fmla="*/ 800 w 1100"/>
                  <a:gd name="T5" fmla="*/ 346 h 456"/>
                  <a:gd name="T6" fmla="*/ 820 w 1100"/>
                  <a:gd name="T7" fmla="*/ 304 h 456"/>
                  <a:gd name="T8" fmla="*/ 852 w 1100"/>
                  <a:gd name="T9" fmla="*/ 276 h 456"/>
                  <a:gd name="T10" fmla="*/ 896 w 1100"/>
                  <a:gd name="T11" fmla="*/ 266 h 456"/>
                  <a:gd name="T12" fmla="*/ 924 w 1100"/>
                  <a:gd name="T13" fmla="*/ 266 h 456"/>
                  <a:gd name="T14" fmla="*/ 994 w 1100"/>
                  <a:gd name="T15" fmla="*/ 286 h 456"/>
                  <a:gd name="T16" fmla="*/ 1036 w 1100"/>
                  <a:gd name="T17" fmla="*/ 313 h 456"/>
                  <a:gd name="T18" fmla="*/ 1064 w 1100"/>
                  <a:gd name="T19" fmla="*/ 301 h 456"/>
                  <a:gd name="T20" fmla="*/ 1084 w 1100"/>
                  <a:gd name="T21" fmla="*/ 282 h 456"/>
                  <a:gd name="T22" fmla="*/ 1098 w 1100"/>
                  <a:gd name="T23" fmla="*/ 262 h 456"/>
                  <a:gd name="T24" fmla="*/ 1100 w 1100"/>
                  <a:gd name="T25" fmla="*/ 248 h 456"/>
                  <a:gd name="T26" fmla="*/ 1096 w 1100"/>
                  <a:gd name="T27" fmla="*/ 234 h 456"/>
                  <a:gd name="T28" fmla="*/ 1086 w 1100"/>
                  <a:gd name="T29" fmla="*/ 216 h 456"/>
                  <a:gd name="T30" fmla="*/ 1042 w 1100"/>
                  <a:gd name="T31" fmla="*/ 152 h 456"/>
                  <a:gd name="T32" fmla="*/ 960 w 1100"/>
                  <a:gd name="T33" fmla="*/ 98 h 456"/>
                  <a:gd name="T34" fmla="*/ 902 w 1100"/>
                  <a:gd name="T35" fmla="*/ 46 h 456"/>
                  <a:gd name="T36" fmla="*/ 848 w 1100"/>
                  <a:gd name="T37" fmla="*/ 20 h 456"/>
                  <a:gd name="T38" fmla="*/ 796 w 1100"/>
                  <a:gd name="T39" fmla="*/ 4 h 456"/>
                  <a:gd name="T40" fmla="*/ 756 w 1100"/>
                  <a:gd name="T41" fmla="*/ 0 h 456"/>
                  <a:gd name="T42" fmla="*/ 718 w 1100"/>
                  <a:gd name="T43" fmla="*/ 6 h 456"/>
                  <a:gd name="T44" fmla="*/ 684 w 1100"/>
                  <a:gd name="T45" fmla="*/ 26 h 456"/>
                  <a:gd name="T46" fmla="*/ 668 w 1100"/>
                  <a:gd name="T47" fmla="*/ 42 h 456"/>
                  <a:gd name="T48" fmla="*/ 646 w 1100"/>
                  <a:gd name="T49" fmla="*/ 26 h 456"/>
                  <a:gd name="T50" fmla="*/ 608 w 1100"/>
                  <a:gd name="T51" fmla="*/ 10 h 456"/>
                  <a:gd name="T52" fmla="*/ 566 w 1100"/>
                  <a:gd name="T53" fmla="*/ 4 h 456"/>
                  <a:gd name="T54" fmla="*/ 532 w 1100"/>
                  <a:gd name="T55" fmla="*/ 6 h 456"/>
                  <a:gd name="T56" fmla="*/ 490 w 1100"/>
                  <a:gd name="T57" fmla="*/ 14 h 456"/>
                  <a:gd name="T58" fmla="*/ 444 w 1100"/>
                  <a:gd name="T59" fmla="*/ 28 h 456"/>
                  <a:gd name="T60" fmla="*/ 394 w 1100"/>
                  <a:gd name="T61" fmla="*/ 54 h 456"/>
                  <a:gd name="T62" fmla="*/ 336 w 1100"/>
                  <a:gd name="T63" fmla="*/ 110 h 456"/>
                  <a:gd name="T64" fmla="*/ 272 w 1100"/>
                  <a:gd name="T65" fmla="*/ 158 h 456"/>
                  <a:gd name="T66" fmla="*/ 202 w 1100"/>
                  <a:gd name="T67" fmla="*/ 240 h 456"/>
                  <a:gd name="T68" fmla="*/ 126 w 1100"/>
                  <a:gd name="T69" fmla="*/ 331 h 456"/>
                  <a:gd name="T70" fmla="*/ 44 w 1100"/>
                  <a:gd name="T71" fmla="*/ 440 h 456"/>
                  <a:gd name="T72" fmla="*/ 96 w 1100"/>
                  <a:gd name="T73" fmla="*/ 541 h 456"/>
                  <a:gd name="T74" fmla="*/ 110 w 1100"/>
                  <a:gd name="T75" fmla="*/ 519 h 456"/>
                  <a:gd name="T76" fmla="*/ 178 w 1100"/>
                  <a:gd name="T77" fmla="*/ 421 h 456"/>
                  <a:gd name="T78" fmla="*/ 246 w 1100"/>
                  <a:gd name="T79" fmla="*/ 343 h 456"/>
                  <a:gd name="T80" fmla="*/ 326 w 1100"/>
                  <a:gd name="T81" fmla="*/ 252 h 456"/>
                  <a:gd name="T82" fmla="*/ 388 w 1100"/>
                  <a:gd name="T83" fmla="*/ 205 h 456"/>
                  <a:gd name="T84" fmla="*/ 430 w 1100"/>
                  <a:gd name="T85" fmla="*/ 164 h 456"/>
                  <a:gd name="T86" fmla="*/ 472 w 1100"/>
                  <a:gd name="T87" fmla="*/ 148 h 456"/>
                  <a:gd name="T88" fmla="*/ 512 w 1100"/>
                  <a:gd name="T89" fmla="*/ 140 h 456"/>
                  <a:gd name="T90" fmla="*/ 550 w 1100"/>
                  <a:gd name="T91" fmla="*/ 142 h 456"/>
                  <a:gd name="T92" fmla="*/ 584 w 1100"/>
                  <a:gd name="T93" fmla="*/ 156 h 456"/>
                  <a:gd name="T94" fmla="*/ 600 w 1100"/>
                  <a:gd name="T95" fmla="*/ 168 h 456"/>
                  <a:gd name="T96" fmla="*/ 658 w 1100"/>
                  <a:gd name="T97" fmla="*/ 142 h 456"/>
                  <a:gd name="T98" fmla="*/ 714 w 1100"/>
                  <a:gd name="T99" fmla="*/ 124 h 456"/>
                  <a:gd name="T100" fmla="*/ 752 w 1100"/>
                  <a:gd name="T101" fmla="*/ 120 h 456"/>
                  <a:gd name="T102" fmla="*/ 790 w 1100"/>
                  <a:gd name="T103" fmla="*/ 122 h 456"/>
                  <a:gd name="T104" fmla="*/ 822 w 1100"/>
                  <a:gd name="T105" fmla="*/ 138 h 456"/>
                  <a:gd name="T106" fmla="*/ 834 w 1100"/>
                  <a:gd name="T107" fmla="*/ 150 h 456"/>
                  <a:gd name="T108" fmla="*/ 772 w 1100"/>
                  <a:gd name="T109" fmla="*/ 168 h 456"/>
                  <a:gd name="T110" fmla="*/ 720 w 1100"/>
                  <a:gd name="T111" fmla="*/ 214 h 456"/>
                  <a:gd name="T112" fmla="*/ 688 w 1100"/>
                  <a:gd name="T113" fmla="*/ 236 h 456"/>
                  <a:gd name="T114" fmla="*/ 662 w 1100"/>
                  <a:gd name="T115" fmla="*/ 264 h 456"/>
                  <a:gd name="T116" fmla="*/ 650 w 1100"/>
                  <a:gd name="T117" fmla="*/ 304 h 456"/>
                  <a:gd name="T118" fmla="*/ 782 w 1100"/>
                  <a:gd name="T119" fmla="*/ 403 h 45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00" h="456">
                    <a:moveTo>
                      <a:pt x="782" y="342"/>
                    </a:moveTo>
                    <a:lnTo>
                      <a:pt x="782" y="342"/>
                    </a:lnTo>
                    <a:lnTo>
                      <a:pt x="784" y="334"/>
                    </a:lnTo>
                    <a:lnTo>
                      <a:pt x="788" y="312"/>
                    </a:lnTo>
                    <a:lnTo>
                      <a:pt x="794" y="300"/>
                    </a:lnTo>
                    <a:lnTo>
                      <a:pt x="800" y="286"/>
                    </a:lnTo>
                    <a:lnTo>
                      <a:pt x="808" y="272"/>
                    </a:lnTo>
                    <a:lnTo>
                      <a:pt x="820" y="258"/>
                    </a:lnTo>
                    <a:lnTo>
                      <a:pt x="834" y="246"/>
                    </a:lnTo>
                    <a:lnTo>
                      <a:pt x="852" y="236"/>
                    </a:lnTo>
                    <a:lnTo>
                      <a:pt x="872" y="228"/>
                    </a:lnTo>
                    <a:lnTo>
                      <a:pt x="896" y="226"/>
                    </a:lnTo>
                    <a:lnTo>
                      <a:pt x="910" y="226"/>
                    </a:lnTo>
                    <a:lnTo>
                      <a:pt x="924" y="226"/>
                    </a:lnTo>
                    <a:lnTo>
                      <a:pt x="958" y="232"/>
                    </a:lnTo>
                    <a:lnTo>
                      <a:pt x="994" y="246"/>
                    </a:lnTo>
                    <a:lnTo>
                      <a:pt x="1036" y="264"/>
                    </a:lnTo>
                    <a:lnTo>
                      <a:pt x="1046" y="262"/>
                    </a:lnTo>
                    <a:lnTo>
                      <a:pt x="1064" y="256"/>
                    </a:lnTo>
                    <a:lnTo>
                      <a:pt x="1074" y="250"/>
                    </a:lnTo>
                    <a:lnTo>
                      <a:pt x="1084" y="242"/>
                    </a:lnTo>
                    <a:lnTo>
                      <a:pt x="1092" y="232"/>
                    </a:lnTo>
                    <a:lnTo>
                      <a:pt x="1098" y="222"/>
                    </a:lnTo>
                    <a:lnTo>
                      <a:pt x="1100" y="216"/>
                    </a:lnTo>
                    <a:lnTo>
                      <a:pt x="1100" y="208"/>
                    </a:lnTo>
                    <a:lnTo>
                      <a:pt x="1098" y="202"/>
                    </a:lnTo>
                    <a:lnTo>
                      <a:pt x="1096" y="194"/>
                    </a:lnTo>
                    <a:lnTo>
                      <a:pt x="1092" y="184"/>
                    </a:lnTo>
                    <a:lnTo>
                      <a:pt x="1086" y="176"/>
                    </a:lnTo>
                    <a:lnTo>
                      <a:pt x="1068" y="154"/>
                    </a:lnTo>
                    <a:lnTo>
                      <a:pt x="1042" y="132"/>
                    </a:lnTo>
                    <a:lnTo>
                      <a:pt x="1006" y="106"/>
                    </a:lnTo>
                    <a:lnTo>
                      <a:pt x="960" y="78"/>
                    </a:lnTo>
                    <a:lnTo>
                      <a:pt x="902" y="46"/>
                    </a:lnTo>
                    <a:lnTo>
                      <a:pt x="876" y="32"/>
                    </a:lnTo>
                    <a:lnTo>
                      <a:pt x="848" y="20"/>
                    </a:lnTo>
                    <a:lnTo>
                      <a:pt x="814" y="8"/>
                    </a:lnTo>
                    <a:lnTo>
                      <a:pt x="796" y="4"/>
                    </a:lnTo>
                    <a:lnTo>
                      <a:pt x="776" y="0"/>
                    </a:lnTo>
                    <a:lnTo>
                      <a:pt x="756" y="0"/>
                    </a:lnTo>
                    <a:lnTo>
                      <a:pt x="738" y="2"/>
                    </a:lnTo>
                    <a:lnTo>
                      <a:pt x="718" y="6"/>
                    </a:lnTo>
                    <a:lnTo>
                      <a:pt x="700" y="14"/>
                    </a:lnTo>
                    <a:lnTo>
                      <a:pt x="684" y="26"/>
                    </a:lnTo>
                    <a:lnTo>
                      <a:pt x="668" y="42"/>
                    </a:lnTo>
                    <a:lnTo>
                      <a:pt x="658" y="34"/>
                    </a:lnTo>
                    <a:lnTo>
                      <a:pt x="646" y="26"/>
                    </a:lnTo>
                    <a:lnTo>
                      <a:pt x="630" y="18"/>
                    </a:lnTo>
                    <a:lnTo>
                      <a:pt x="608" y="10"/>
                    </a:lnTo>
                    <a:lnTo>
                      <a:pt x="582" y="4"/>
                    </a:lnTo>
                    <a:lnTo>
                      <a:pt x="566" y="4"/>
                    </a:lnTo>
                    <a:lnTo>
                      <a:pt x="550" y="4"/>
                    </a:lnTo>
                    <a:lnTo>
                      <a:pt x="532" y="6"/>
                    </a:lnTo>
                    <a:lnTo>
                      <a:pt x="512" y="8"/>
                    </a:lnTo>
                    <a:lnTo>
                      <a:pt x="490" y="14"/>
                    </a:lnTo>
                    <a:lnTo>
                      <a:pt x="468" y="20"/>
                    </a:lnTo>
                    <a:lnTo>
                      <a:pt x="444" y="28"/>
                    </a:lnTo>
                    <a:lnTo>
                      <a:pt x="420" y="40"/>
                    </a:lnTo>
                    <a:lnTo>
                      <a:pt x="394" y="54"/>
                    </a:lnTo>
                    <a:lnTo>
                      <a:pt x="366" y="70"/>
                    </a:lnTo>
                    <a:lnTo>
                      <a:pt x="336" y="90"/>
                    </a:lnTo>
                    <a:lnTo>
                      <a:pt x="304" y="112"/>
                    </a:lnTo>
                    <a:lnTo>
                      <a:pt x="272" y="138"/>
                    </a:lnTo>
                    <a:lnTo>
                      <a:pt x="238" y="166"/>
                    </a:lnTo>
                    <a:lnTo>
                      <a:pt x="202" y="200"/>
                    </a:lnTo>
                    <a:lnTo>
                      <a:pt x="166" y="236"/>
                    </a:lnTo>
                    <a:lnTo>
                      <a:pt x="126" y="276"/>
                    </a:lnTo>
                    <a:lnTo>
                      <a:pt x="86" y="322"/>
                    </a:lnTo>
                    <a:lnTo>
                      <a:pt x="44" y="370"/>
                    </a:lnTo>
                    <a:lnTo>
                      <a:pt x="0" y="424"/>
                    </a:lnTo>
                    <a:lnTo>
                      <a:pt x="96" y="456"/>
                    </a:lnTo>
                    <a:lnTo>
                      <a:pt x="110" y="438"/>
                    </a:lnTo>
                    <a:lnTo>
                      <a:pt x="150" y="388"/>
                    </a:lnTo>
                    <a:lnTo>
                      <a:pt x="178" y="356"/>
                    </a:lnTo>
                    <a:lnTo>
                      <a:pt x="210" y="320"/>
                    </a:lnTo>
                    <a:lnTo>
                      <a:pt x="246" y="284"/>
                    </a:lnTo>
                    <a:lnTo>
                      <a:pt x="284" y="248"/>
                    </a:lnTo>
                    <a:lnTo>
                      <a:pt x="326" y="212"/>
                    </a:lnTo>
                    <a:lnTo>
                      <a:pt x="366" y="182"/>
                    </a:lnTo>
                    <a:lnTo>
                      <a:pt x="388" y="168"/>
                    </a:lnTo>
                    <a:lnTo>
                      <a:pt x="408" y="156"/>
                    </a:lnTo>
                    <a:lnTo>
                      <a:pt x="430" y="144"/>
                    </a:lnTo>
                    <a:lnTo>
                      <a:pt x="450" y="134"/>
                    </a:lnTo>
                    <a:lnTo>
                      <a:pt x="472" y="128"/>
                    </a:lnTo>
                    <a:lnTo>
                      <a:pt x="492" y="122"/>
                    </a:lnTo>
                    <a:lnTo>
                      <a:pt x="512" y="120"/>
                    </a:lnTo>
                    <a:lnTo>
                      <a:pt x="530" y="120"/>
                    </a:lnTo>
                    <a:lnTo>
                      <a:pt x="550" y="122"/>
                    </a:lnTo>
                    <a:lnTo>
                      <a:pt x="568" y="128"/>
                    </a:lnTo>
                    <a:lnTo>
                      <a:pt x="584" y="136"/>
                    </a:lnTo>
                    <a:lnTo>
                      <a:pt x="600" y="148"/>
                    </a:lnTo>
                    <a:lnTo>
                      <a:pt x="628" y="134"/>
                    </a:lnTo>
                    <a:lnTo>
                      <a:pt x="658" y="122"/>
                    </a:lnTo>
                    <a:lnTo>
                      <a:pt x="694" y="110"/>
                    </a:lnTo>
                    <a:lnTo>
                      <a:pt x="714" y="104"/>
                    </a:lnTo>
                    <a:lnTo>
                      <a:pt x="734" y="102"/>
                    </a:lnTo>
                    <a:lnTo>
                      <a:pt x="752" y="100"/>
                    </a:lnTo>
                    <a:lnTo>
                      <a:pt x="772" y="100"/>
                    </a:lnTo>
                    <a:lnTo>
                      <a:pt x="790" y="102"/>
                    </a:lnTo>
                    <a:lnTo>
                      <a:pt x="806" y="108"/>
                    </a:lnTo>
                    <a:lnTo>
                      <a:pt x="822" y="118"/>
                    </a:lnTo>
                    <a:lnTo>
                      <a:pt x="834" y="130"/>
                    </a:lnTo>
                    <a:lnTo>
                      <a:pt x="804" y="138"/>
                    </a:lnTo>
                    <a:lnTo>
                      <a:pt x="772" y="148"/>
                    </a:lnTo>
                    <a:lnTo>
                      <a:pt x="738" y="164"/>
                    </a:lnTo>
                    <a:lnTo>
                      <a:pt x="720" y="174"/>
                    </a:lnTo>
                    <a:lnTo>
                      <a:pt x="702" y="184"/>
                    </a:lnTo>
                    <a:lnTo>
                      <a:pt x="688" y="196"/>
                    </a:lnTo>
                    <a:lnTo>
                      <a:pt x="674" y="210"/>
                    </a:lnTo>
                    <a:lnTo>
                      <a:pt x="662" y="224"/>
                    </a:lnTo>
                    <a:lnTo>
                      <a:pt x="654" y="240"/>
                    </a:lnTo>
                    <a:lnTo>
                      <a:pt x="650" y="258"/>
                    </a:lnTo>
                    <a:lnTo>
                      <a:pt x="652" y="276"/>
                    </a:lnTo>
                    <a:lnTo>
                      <a:pt x="782" y="3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76" name="Freeform 167"/>
              <p:cNvSpPr>
                <a:spLocks/>
              </p:cNvSpPr>
              <p:nvPr userDrawn="1"/>
            </p:nvSpPr>
            <p:spPr bwMode="auto">
              <a:xfrm>
                <a:off x="8857" y="2434"/>
                <a:ext cx="800" cy="620"/>
              </a:xfrm>
              <a:custGeom>
                <a:avLst/>
                <a:gdLst>
                  <a:gd name="T0" fmla="*/ 696 w 802"/>
                  <a:gd name="T1" fmla="*/ 133 h 634"/>
                  <a:gd name="T2" fmla="*/ 728 w 802"/>
                  <a:gd name="T3" fmla="*/ 114 h 634"/>
                  <a:gd name="T4" fmla="*/ 750 w 802"/>
                  <a:gd name="T5" fmla="*/ 100 h 634"/>
                  <a:gd name="T6" fmla="*/ 760 w 802"/>
                  <a:gd name="T7" fmla="*/ 87 h 634"/>
                  <a:gd name="T8" fmla="*/ 762 w 802"/>
                  <a:gd name="T9" fmla="*/ 73 h 634"/>
                  <a:gd name="T10" fmla="*/ 750 w 802"/>
                  <a:gd name="T11" fmla="*/ 61 h 634"/>
                  <a:gd name="T12" fmla="*/ 738 w 802"/>
                  <a:gd name="T13" fmla="*/ 57 h 634"/>
                  <a:gd name="T14" fmla="*/ 704 w 802"/>
                  <a:gd name="T15" fmla="*/ 42 h 634"/>
                  <a:gd name="T16" fmla="*/ 642 w 802"/>
                  <a:gd name="T17" fmla="*/ 22 h 634"/>
                  <a:gd name="T18" fmla="*/ 595 w 802"/>
                  <a:gd name="T19" fmla="*/ 10 h 634"/>
                  <a:gd name="T20" fmla="*/ 550 w 802"/>
                  <a:gd name="T21" fmla="*/ 0 h 634"/>
                  <a:gd name="T22" fmla="*/ 488 w 802"/>
                  <a:gd name="T23" fmla="*/ 4 h 634"/>
                  <a:gd name="T24" fmla="*/ 456 w 802"/>
                  <a:gd name="T25" fmla="*/ 14 h 634"/>
                  <a:gd name="T26" fmla="*/ 426 w 802"/>
                  <a:gd name="T27" fmla="*/ 22 h 634"/>
                  <a:gd name="T28" fmla="*/ 396 w 802"/>
                  <a:gd name="T29" fmla="*/ 32 h 634"/>
                  <a:gd name="T30" fmla="*/ 384 w 802"/>
                  <a:gd name="T31" fmla="*/ 36 h 634"/>
                  <a:gd name="T32" fmla="*/ 328 w 802"/>
                  <a:gd name="T33" fmla="*/ 57 h 634"/>
                  <a:gd name="T34" fmla="*/ 274 w 802"/>
                  <a:gd name="T35" fmla="*/ 84 h 634"/>
                  <a:gd name="T36" fmla="*/ 210 w 802"/>
                  <a:gd name="T37" fmla="*/ 123 h 634"/>
                  <a:gd name="T38" fmla="*/ 162 w 802"/>
                  <a:gd name="T39" fmla="*/ 175 h 634"/>
                  <a:gd name="T40" fmla="*/ 94 w 802"/>
                  <a:gd name="T41" fmla="*/ 246 h 634"/>
                  <a:gd name="T42" fmla="*/ 44 w 802"/>
                  <a:gd name="T43" fmla="*/ 310 h 634"/>
                  <a:gd name="T44" fmla="*/ 14 w 802"/>
                  <a:gd name="T45" fmla="*/ 359 h 634"/>
                  <a:gd name="T46" fmla="*/ 70 w 802"/>
                  <a:gd name="T47" fmla="*/ 406 h 634"/>
                  <a:gd name="T48" fmla="*/ 80 w 802"/>
                  <a:gd name="T49" fmla="*/ 391 h 634"/>
                  <a:gd name="T50" fmla="*/ 150 w 802"/>
                  <a:gd name="T51" fmla="*/ 304 h 634"/>
                  <a:gd name="T52" fmla="*/ 200 w 802"/>
                  <a:gd name="T53" fmla="*/ 246 h 634"/>
                  <a:gd name="T54" fmla="*/ 248 w 802"/>
                  <a:gd name="T55" fmla="*/ 187 h 634"/>
                  <a:gd name="T56" fmla="*/ 318 w 802"/>
                  <a:gd name="T57" fmla="*/ 133 h 634"/>
                  <a:gd name="T58" fmla="*/ 356 w 802"/>
                  <a:gd name="T59" fmla="*/ 111 h 634"/>
                  <a:gd name="T60" fmla="*/ 392 w 802"/>
                  <a:gd name="T61" fmla="*/ 95 h 634"/>
                  <a:gd name="T62" fmla="*/ 430 w 802"/>
                  <a:gd name="T63" fmla="*/ 83 h 634"/>
                  <a:gd name="T64" fmla="*/ 468 w 802"/>
                  <a:gd name="T65" fmla="*/ 76 h 634"/>
                  <a:gd name="T66" fmla="*/ 478 w 802"/>
                  <a:gd name="T67" fmla="*/ 75 h 634"/>
                  <a:gd name="T68" fmla="*/ 544 w 802"/>
                  <a:gd name="T69" fmla="*/ 63 h 634"/>
                  <a:gd name="T70" fmla="*/ 582 w 802"/>
                  <a:gd name="T71" fmla="*/ 61 h 634"/>
                  <a:gd name="T72" fmla="*/ 600 w 802"/>
                  <a:gd name="T73" fmla="*/ 62 h 634"/>
                  <a:gd name="T74" fmla="*/ 620 w 802"/>
                  <a:gd name="T75" fmla="*/ 68 h 634"/>
                  <a:gd name="T76" fmla="*/ 628 w 802"/>
                  <a:gd name="T77" fmla="*/ 77 h 634"/>
                  <a:gd name="T78" fmla="*/ 632 w 802"/>
                  <a:gd name="T79" fmla="*/ 88 h 634"/>
                  <a:gd name="T80" fmla="*/ 630 w 802"/>
                  <a:gd name="T81" fmla="*/ 101 h 634"/>
                  <a:gd name="T82" fmla="*/ 614 w 802"/>
                  <a:gd name="T83" fmla="*/ 126 h 6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02" h="634">
                    <a:moveTo>
                      <a:pt x="736" y="206"/>
                    </a:moveTo>
                    <a:lnTo>
                      <a:pt x="736" y="206"/>
                    </a:lnTo>
                    <a:lnTo>
                      <a:pt x="752" y="192"/>
                    </a:lnTo>
                    <a:lnTo>
                      <a:pt x="768" y="180"/>
                    </a:lnTo>
                    <a:lnTo>
                      <a:pt x="784" y="162"/>
                    </a:lnTo>
                    <a:lnTo>
                      <a:pt x="790" y="154"/>
                    </a:lnTo>
                    <a:lnTo>
                      <a:pt x="796" y="144"/>
                    </a:lnTo>
                    <a:lnTo>
                      <a:pt x="800" y="134"/>
                    </a:lnTo>
                    <a:lnTo>
                      <a:pt x="802" y="124"/>
                    </a:lnTo>
                    <a:lnTo>
                      <a:pt x="802" y="114"/>
                    </a:lnTo>
                    <a:lnTo>
                      <a:pt x="798" y="104"/>
                    </a:lnTo>
                    <a:lnTo>
                      <a:pt x="790" y="96"/>
                    </a:lnTo>
                    <a:lnTo>
                      <a:pt x="778" y="88"/>
                    </a:lnTo>
                    <a:lnTo>
                      <a:pt x="770" y="80"/>
                    </a:lnTo>
                    <a:lnTo>
                      <a:pt x="744" y="62"/>
                    </a:lnTo>
                    <a:lnTo>
                      <a:pt x="706" y="40"/>
                    </a:lnTo>
                    <a:lnTo>
                      <a:pt x="682" y="30"/>
                    </a:lnTo>
                    <a:lnTo>
                      <a:pt x="656" y="20"/>
                    </a:lnTo>
                    <a:lnTo>
                      <a:pt x="630" y="10"/>
                    </a:lnTo>
                    <a:lnTo>
                      <a:pt x="600" y="4"/>
                    </a:lnTo>
                    <a:lnTo>
                      <a:pt x="570" y="0"/>
                    </a:lnTo>
                    <a:lnTo>
                      <a:pt x="540" y="0"/>
                    </a:lnTo>
                    <a:lnTo>
                      <a:pt x="508" y="4"/>
                    </a:lnTo>
                    <a:lnTo>
                      <a:pt x="492" y="8"/>
                    </a:lnTo>
                    <a:lnTo>
                      <a:pt x="476" y="14"/>
                    </a:lnTo>
                    <a:lnTo>
                      <a:pt x="462" y="22"/>
                    </a:lnTo>
                    <a:lnTo>
                      <a:pt x="446" y="30"/>
                    </a:lnTo>
                    <a:lnTo>
                      <a:pt x="430" y="40"/>
                    </a:lnTo>
                    <a:lnTo>
                      <a:pt x="416" y="52"/>
                    </a:lnTo>
                    <a:lnTo>
                      <a:pt x="404" y="56"/>
                    </a:lnTo>
                    <a:lnTo>
                      <a:pt x="372" y="74"/>
                    </a:lnTo>
                    <a:lnTo>
                      <a:pt x="348" y="88"/>
                    </a:lnTo>
                    <a:lnTo>
                      <a:pt x="324" y="106"/>
                    </a:lnTo>
                    <a:lnTo>
                      <a:pt x="294" y="130"/>
                    </a:lnTo>
                    <a:lnTo>
                      <a:pt x="264" y="158"/>
                    </a:lnTo>
                    <a:lnTo>
                      <a:pt x="230" y="192"/>
                    </a:lnTo>
                    <a:lnTo>
                      <a:pt x="196" y="230"/>
                    </a:lnTo>
                    <a:lnTo>
                      <a:pt x="162" y="274"/>
                    </a:lnTo>
                    <a:lnTo>
                      <a:pt x="128" y="326"/>
                    </a:lnTo>
                    <a:lnTo>
                      <a:pt x="94" y="384"/>
                    </a:lnTo>
                    <a:lnTo>
                      <a:pt x="60" y="448"/>
                    </a:lnTo>
                    <a:lnTo>
                      <a:pt x="44" y="484"/>
                    </a:lnTo>
                    <a:lnTo>
                      <a:pt x="28" y="522"/>
                    </a:lnTo>
                    <a:lnTo>
                      <a:pt x="14" y="560"/>
                    </a:lnTo>
                    <a:lnTo>
                      <a:pt x="0" y="602"/>
                    </a:lnTo>
                    <a:lnTo>
                      <a:pt x="70" y="634"/>
                    </a:lnTo>
                    <a:lnTo>
                      <a:pt x="80" y="612"/>
                    </a:lnTo>
                    <a:lnTo>
                      <a:pt x="108" y="556"/>
                    </a:lnTo>
                    <a:lnTo>
                      <a:pt x="150" y="476"/>
                    </a:lnTo>
                    <a:lnTo>
                      <a:pt x="176" y="430"/>
                    </a:lnTo>
                    <a:lnTo>
                      <a:pt x="204" y="384"/>
                    </a:lnTo>
                    <a:lnTo>
                      <a:pt x="236" y="336"/>
                    </a:lnTo>
                    <a:lnTo>
                      <a:pt x="268" y="290"/>
                    </a:lnTo>
                    <a:lnTo>
                      <a:pt x="302" y="246"/>
                    </a:lnTo>
                    <a:lnTo>
                      <a:pt x="338" y="206"/>
                    </a:lnTo>
                    <a:lnTo>
                      <a:pt x="356" y="190"/>
                    </a:lnTo>
                    <a:lnTo>
                      <a:pt x="376" y="174"/>
                    </a:lnTo>
                    <a:lnTo>
                      <a:pt x="394" y="158"/>
                    </a:lnTo>
                    <a:lnTo>
                      <a:pt x="412" y="146"/>
                    </a:lnTo>
                    <a:lnTo>
                      <a:pt x="432" y="136"/>
                    </a:lnTo>
                    <a:lnTo>
                      <a:pt x="450" y="128"/>
                    </a:lnTo>
                    <a:lnTo>
                      <a:pt x="468" y="122"/>
                    </a:lnTo>
                    <a:lnTo>
                      <a:pt x="488" y="118"/>
                    </a:lnTo>
                    <a:lnTo>
                      <a:pt x="498" y="116"/>
                    </a:lnTo>
                    <a:lnTo>
                      <a:pt x="526" y="108"/>
                    </a:lnTo>
                    <a:lnTo>
                      <a:pt x="564" y="100"/>
                    </a:lnTo>
                    <a:lnTo>
                      <a:pt x="584" y="96"/>
                    </a:lnTo>
                    <a:lnTo>
                      <a:pt x="604" y="96"/>
                    </a:lnTo>
                    <a:lnTo>
                      <a:pt x="622" y="96"/>
                    </a:lnTo>
                    <a:lnTo>
                      <a:pt x="640" y="98"/>
                    </a:lnTo>
                    <a:lnTo>
                      <a:pt x="654" y="104"/>
                    </a:lnTo>
                    <a:lnTo>
                      <a:pt x="660" y="108"/>
                    </a:lnTo>
                    <a:lnTo>
                      <a:pt x="664" y="114"/>
                    </a:lnTo>
                    <a:lnTo>
                      <a:pt x="668" y="120"/>
                    </a:lnTo>
                    <a:lnTo>
                      <a:pt x="670" y="128"/>
                    </a:lnTo>
                    <a:lnTo>
                      <a:pt x="672" y="136"/>
                    </a:lnTo>
                    <a:lnTo>
                      <a:pt x="672" y="144"/>
                    </a:lnTo>
                    <a:lnTo>
                      <a:pt x="670" y="156"/>
                    </a:lnTo>
                    <a:lnTo>
                      <a:pt x="666" y="168"/>
                    </a:lnTo>
                    <a:lnTo>
                      <a:pt x="654" y="196"/>
                    </a:lnTo>
                    <a:lnTo>
                      <a:pt x="736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77" name="Freeform 168"/>
              <p:cNvSpPr>
                <a:spLocks/>
              </p:cNvSpPr>
              <p:nvPr userDrawn="1"/>
            </p:nvSpPr>
            <p:spPr bwMode="auto">
              <a:xfrm>
                <a:off x="4076" y="2414"/>
                <a:ext cx="940" cy="2621"/>
              </a:xfrm>
              <a:custGeom>
                <a:avLst/>
                <a:gdLst>
                  <a:gd name="T0" fmla="*/ 876 w 940"/>
                  <a:gd name="T1" fmla="*/ 0 h 2636"/>
                  <a:gd name="T2" fmla="*/ 4 w 940"/>
                  <a:gd name="T3" fmla="*/ 2230 h 2636"/>
                  <a:gd name="T4" fmla="*/ 4 w 940"/>
                  <a:gd name="T5" fmla="*/ 2230 h 2636"/>
                  <a:gd name="T6" fmla="*/ 0 w 940"/>
                  <a:gd name="T7" fmla="*/ 2266 h 2636"/>
                  <a:gd name="T8" fmla="*/ 0 w 940"/>
                  <a:gd name="T9" fmla="*/ 2295 h 2636"/>
                  <a:gd name="T10" fmla="*/ 0 w 940"/>
                  <a:gd name="T11" fmla="*/ 2311 h 2636"/>
                  <a:gd name="T12" fmla="*/ 2 w 940"/>
                  <a:gd name="T13" fmla="*/ 2325 h 2636"/>
                  <a:gd name="T14" fmla="*/ 6 w 940"/>
                  <a:gd name="T15" fmla="*/ 2337 h 2636"/>
                  <a:gd name="T16" fmla="*/ 12 w 940"/>
                  <a:gd name="T17" fmla="*/ 2346 h 2636"/>
                  <a:gd name="T18" fmla="*/ 16 w 940"/>
                  <a:gd name="T19" fmla="*/ 2349 h 2636"/>
                  <a:gd name="T20" fmla="*/ 20 w 940"/>
                  <a:gd name="T21" fmla="*/ 2351 h 2636"/>
                  <a:gd name="T22" fmla="*/ 26 w 940"/>
                  <a:gd name="T23" fmla="*/ 2351 h 2636"/>
                  <a:gd name="T24" fmla="*/ 30 w 940"/>
                  <a:gd name="T25" fmla="*/ 2349 h 2636"/>
                  <a:gd name="T26" fmla="*/ 38 w 940"/>
                  <a:gd name="T27" fmla="*/ 2347 h 2636"/>
                  <a:gd name="T28" fmla="*/ 44 w 940"/>
                  <a:gd name="T29" fmla="*/ 2344 h 2636"/>
                  <a:gd name="T30" fmla="*/ 62 w 940"/>
                  <a:gd name="T31" fmla="*/ 2330 h 2636"/>
                  <a:gd name="T32" fmla="*/ 82 w 940"/>
                  <a:gd name="T33" fmla="*/ 2309 h 2636"/>
                  <a:gd name="T34" fmla="*/ 106 w 940"/>
                  <a:gd name="T35" fmla="*/ 2280 h 2636"/>
                  <a:gd name="T36" fmla="*/ 940 w 940"/>
                  <a:gd name="T37" fmla="*/ 87 h 2636"/>
                  <a:gd name="T38" fmla="*/ 876 w 940"/>
                  <a:gd name="T39" fmla="*/ 0 h 26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40" h="2636">
                    <a:moveTo>
                      <a:pt x="876" y="0"/>
                    </a:moveTo>
                    <a:lnTo>
                      <a:pt x="4" y="2500"/>
                    </a:lnTo>
                    <a:lnTo>
                      <a:pt x="0" y="2538"/>
                    </a:lnTo>
                    <a:lnTo>
                      <a:pt x="0" y="2572"/>
                    </a:lnTo>
                    <a:lnTo>
                      <a:pt x="0" y="2590"/>
                    </a:lnTo>
                    <a:lnTo>
                      <a:pt x="2" y="2606"/>
                    </a:lnTo>
                    <a:lnTo>
                      <a:pt x="6" y="2620"/>
                    </a:lnTo>
                    <a:lnTo>
                      <a:pt x="12" y="2630"/>
                    </a:lnTo>
                    <a:lnTo>
                      <a:pt x="16" y="2634"/>
                    </a:lnTo>
                    <a:lnTo>
                      <a:pt x="20" y="2636"/>
                    </a:lnTo>
                    <a:lnTo>
                      <a:pt x="26" y="2636"/>
                    </a:lnTo>
                    <a:lnTo>
                      <a:pt x="30" y="2634"/>
                    </a:lnTo>
                    <a:lnTo>
                      <a:pt x="38" y="2632"/>
                    </a:lnTo>
                    <a:lnTo>
                      <a:pt x="44" y="2628"/>
                    </a:lnTo>
                    <a:lnTo>
                      <a:pt x="62" y="2612"/>
                    </a:lnTo>
                    <a:lnTo>
                      <a:pt x="82" y="2588"/>
                    </a:lnTo>
                    <a:lnTo>
                      <a:pt x="106" y="2554"/>
                    </a:lnTo>
                    <a:lnTo>
                      <a:pt x="940" y="94"/>
                    </a:lnTo>
                    <a:lnTo>
                      <a:pt x="87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78" name="Freeform 169"/>
              <p:cNvSpPr>
                <a:spLocks/>
              </p:cNvSpPr>
              <p:nvPr userDrawn="1"/>
            </p:nvSpPr>
            <p:spPr bwMode="auto">
              <a:xfrm>
                <a:off x="4856" y="2634"/>
                <a:ext cx="460" cy="2661"/>
              </a:xfrm>
              <a:custGeom>
                <a:avLst/>
                <a:gdLst>
                  <a:gd name="T0" fmla="*/ 213 w 474"/>
                  <a:gd name="T1" fmla="*/ 46 h 2658"/>
                  <a:gd name="T2" fmla="*/ 0 w 474"/>
                  <a:gd name="T3" fmla="*/ 2568 h 2658"/>
                  <a:gd name="T4" fmla="*/ 0 w 474"/>
                  <a:gd name="T5" fmla="*/ 2568 h 2658"/>
                  <a:gd name="T6" fmla="*/ 0 w 474"/>
                  <a:gd name="T7" fmla="*/ 2602 h 2658"/>
                  <a:gd name="T8" fmla="*/ 4 w 474"/>
                  <a:gd name="T9" fmla="*/ 2636 h 2658"/>
                  <a:gd name="T10" fmla="*/ 10 w 474"/>
                  <a:gd name="T11" fmla="*/ 2670 h 2658"/>
                  <a:gd name="T12" fmla="*/ 14 w 474"/>
                  <a:gd name="T13" fmla="*/ 2686 h 2658"/>
                  <a:gd name="T14" fmla="*/ 16 w 474"/>
                  <a:gd name="T15" fmla="*/ 2698 h 2658"/>
                  <a:gd name="T16" fmla="*/ 16 w 474"/>
                  <a:gd name="T17" fmla="*/ 2710 h 2658"/>
                  <a:gd name="T18" fmla="*/ 16 w 474"/>
                  <a:gd name="T19" fmla="*/ 2716 h 2658"/>
                  <a:gd name="T20" fmla="*/ 16 w 474"/>
                  <a:gd name="T21" fmla="*/ 2716 h 2658"/>
                  <a:gd name="T22" fmla="*/ 22 w 474"/>
                  <a:gd name="T23" fmla="*/ 2718 h 2658"/>
                  <a:gd name="T24" fmla="*/ 26 w 474"/>
                  <a:gd name="T25" fmla="*/ 2716 h 2658"/>
                  <a:gd name="T26" fmla="*/ 31 w 474"/>
                  <a:gd name="T27" fmla="*/ 2714 h 2658"/>
                  <a:gd name="T28" fmla="*/ 37 w 474"/>
                  <a:gd name="T29" fmla="*/ 2702 h 2658"/>
                  <a:gd name="T30" fmla="*/ 44 w 474"/>
                  <a:gd name="T31" fmla="*/ 2684 h 2658"/>
                  <a:gd name="T32" fmla="*/ 261 w 474"/>
                  <a:gd name="T33" fmla="*/ 0 h 2658"/>
                  <a:gd name="T34" fmla="*/ 213 w 474"/>
                  <a:gd name="T35" fmla="*/ 46 h 265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4" h="2658">
                    <a:moveTo>
                      <a:pt x="390" y="46"/>
                    </a:moveTo>
                    <a:lnTo>
                      <a:pt x="0" y="2508"/>
                    </a:lnTo>
                    <a:lnTo>
                      <a:pt x="0" y="2542"/>
                    </a:lnTo>
                    <a:lnTo>
                      <a:pt x="4" y="2576"/>
                    </a:lnTo>
                    <a:lnTo>
                      <a:pt x="10" y="2610"/>
                    </a:lnTo>
                    <a:lnTo>
                      <a:pt x="14" y="2626"/>
                    </a:lnTo>
                    <a:lnTo>
                      <a:pt x="18" y="2638"/>
                    </a:lnTo>
                    <a:lnTo>
                      <a:pt x="24" y="2650"/>
                    </a:lnTo>
                    <a:lnTo>
                      <a:pt x="32" y="2656"/>
                    </a:lnTo>
                    <a:lnTo>
                      <a:pt x="36" y="2656"/>
                    </a:lnTo>
                    <a:lnTo>
                      <a:pt x="42" y="2658"/>
                    </a:lnTo>
                    <a:lnTo>
                      <a:pt x="46" y="2656"/>
                    </a:lnTo>
                    <a:lnTo>
                      <a:pt x="52" y="2654"/>
                    </a:lnTo>
                    <a:lnTo>
                      <a:pt x="64" y="2642"/>
                    </a:lnTo>
                    <a:lnTo>
                      <a:pt x="78" y="2624"/>
                    </a:lnTo>
                    <a:lnTo>
                      <a:pt x="474" y="0"/>
                    </a:lnTo>
                    <a:lnTo>
                      <a:pt x="390" y="4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79" name="Freeform 170"/>
              <p:cNvSpPr>
                <a:spLocks/>
              </p:cNvSpPr>
              <p:nvPr userDrawn="1"/>
            </p:nvSpPr>
            <p:spPr bwMode="auto">
              <a:xfrm>
                <a:off x="5636" y="2774"/>
                <a:ext cx="160" cy="2621"/>
              </a:xfrm>
              <a:custGeom>
                <a:avLst/>
                <a:gdLst>
                  <a:gd name="T0" fmla="*/ 0 w 156"/>
                  <a:gd name="T1" fmla="*/ 70 h 2622"/>
                  <a:gd name="T2" fmla="*/ 61 w 156"/>
                  <a:gd name="T3" fmla="*/ 2442 h 2622"/>
                  <a:gd name="T4" fmla="*/ 61 w 156"/>
                  <a:gd name="T5" fmla="*/ 2442 h 2622"/>
                  <a:gd name="T6" fmla="*/ 77 w 156"/>
                  <a:gd name="T7" fmla="*/ 2484 h 2622"/>
                  <a:gd name="T8" fmla="*/ 97 w 156"/>
                  <a:gd name="T9" fmla="*/ 2522 h 2622"/>
                  <a:gd name="T10" fmla="*/ 107 w 156"/>
                  <a:gd name="T11" fmla="*/ 2542 h 2622"/>
                  <a:gd name="T12" fmla="*/ 119 w 156"/>
                  <a:gd name="T13" fmla="*/ 2560 h 2622"/>
                  <a:gd name="T14" fmla="*/ 131 w 156"/>
                  <a:gd name="T15" fmla="*/ 2578 h 2622"/>
                  <a:gd name="T16" fmla="*/ 145 w 156"/>
                  <a:gd name="T17" fmla="*/ 2590 h 2622"/>
                  <a:gd name="T18" fmla="*/ 165 w 156"/>
                  <a:gd name="T19" fmla="*/ 2600 h 2622"/>
                  <a:gd name="T20" fmla="*/ 173 w 156"/>
                  <a:gd name="T21" fmla="*/ 2602 h 2622"/>
                  <a:gd name="T22" fmla="*/ 178 w 156"/>
                  <a:gd name="T23" fmla="*/ 2602 h 2622"/>
                  <a:gd name="T24" fmla="*/ 188 w 156"/>
                  <a:gd name="T25" fmla="*/ 2602 h 2622"/>
                  <a:gd name="T26" fmla="*/ 198 w 156"/>
                  <a:gd name="T27" fmla="*/ 2598 h 2622"/>
                  <a:gd name="T28" fmla="*/ 208 w 156"/>
                  <a:gd name="T29" fmla="*/ 2594 h 2622"/>
                  <a:gd name="T30" fmla="*/ 218 w 156"/>
                  <a:gd name="T31" fmla="*/ 2586 h 2622"/>
                  <a:gd name="T32" fmla="*/ 240 w 156"/>
                  <a:gd name="T33" fmla="*/ 2566 h 2622"/>
                  <a:gd name="T34" fmla="*/ 258 w 156"/>
                  <a:gd name="T35" fmla="*/ 2534 h 2622"/>
                  <a:gd name="T36" fmla="*/ 218 w 156"/>
                  <a:gd name="T37" fmla="*/ 0 h 2622"/>
                  <a:gd name="T38" fmla="*/ 0 w 156"/>
                  <a:gd name="T39" fmla="*/ 70 h 262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6" h="2622">
                    <a:moveTo>
                      <a:pt x="0" y="70"/>
                    </a:moveTo>
                    <a:lnTo>
                      <a:pt x="40" y="2462"/>
                    </a:lnTo>
                    <a:lnTo>
                      <a:pt x="48" y="2504"/>
                    </a:lnTo>
                    <a:lnTo>
                      <a:pt x="58" y="2542"/>
                    </a:lnTo>
                    <a:lnTo>
                      <a:pt x="64" y="2562"/>
                    </a:lnTo>
                    <a:lnTo>
                      <a:pt x="72" y="2580"/>
                    </a:lnTo>
                    <a:lnTo>
                      <a:pt x="80" y="2598"/>
                    </a:lnTo>
                    <a:lnTo>
                      <a:pt x="88" y="2610"/>
                    </a:lnTo>
                    <a:lnTo>
                      <a:pt x="98" y="2620"/>
                    </a:lnTo>
                    <a:lnTo>
                      <a:pt x="104" y="2622"/>
                    </a:lnTo>
                    <a:lnTo>
                      <a:pt x="108" y="2622"/>
                    </a:lnTo>
                    <a:lnTo>
                      <a:pt x="114" y="2622"/>
                    </a:lnTo>
                    <a:lnTo>
                      <a:pt x="120" y="2618"/>
                    </a:lnTo>
                    <a:lnTo>
                      <a:pt x="126" y="2614"/>
                    </a:lnTo>
                    <a:lnTo>
                      <a:pt x="132" y="2606"/>
                    </a:lnTo>
                    <a:lnTo>
                      <a:pt x="144" y="2586"/>
                    </a:lnTo>
                    <a:lnTo>
                      <a:pt x="156" y="2554"/>
                    </a:lnTo>
                    <a:lnTo>
                      <a:pt x="132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80" name="Freeform 171"/>
              <p:cNvSpPr>
                <a:spLocks/>
              </p:cNvSpPr>
              <p:nvPr userDrawn="1"/>
            </p:nvSpPr>
            <p:spPr bwMode="auto">
              <a:xfrm>
                <a:off x="6056" y="2734"/>
                <a:ext cx="560" cy="2481"/>
              </a:xfrm>
              <a:custGeom>
                <a:avLst/>
                <a:gdLst>
                  <a:gd name="T0" fmla="*/ 0 w 552"/>
                  <a:gd name="T1" fmla="*/ 16 h 2492"/>
                  <a:gd name="T2" fmla="*/ 548 w 552"/>
                  <a:gd name="T3" fmla="*/ 2183 h 2492"/>
                  <a:gd name="T4" fmla="*/ 548 w 552"/>
                  <a:gd name="T5" fmla="*/ 2183 h 2492"/>
                  <a:gd name="T6" fmla="*/ 556 w 552"/>
                  <a:gd name="T7" fmla="*/ 2192 h 2492"/>
                  <a:gd name="T8" fmla="*/ 580 w 552"/>
                  <a:gd name="T9" fmla="*/ 2216 h 2492"/>
                  <a:gd name="T10" fmla="*/ 611 w 552"/>
                  <a:gd name="T11" fmla="*/ 2243 h 2492"/>
                  <a:gd name="T12" fmla="*/ 629 w 552"/>
                  <a:gd name="T13" fmla="*/ 2256 h 2492"/>
                  <a:gd name="T14" fmla="*/ 647 w 552"/>
                  <a:gd name="T15" fmla="*/ 2267 h 2492"/>
                  <a:gd name="T16" fmla="*/ 663 w 552"/>
                  <a:gd name="T17" fmla="*/ 2276 h 2492"/>
                  <a:gd name="T18" fmla="*/ 683 w 552"/>
                  <a:gd name="T19" fmla="*/ 2279 h 2492"/>
                  <a:gd name="T20" fmla="*/ 692 w 552"/>
                  <a:gd name="T21" fmla="*/ 2281 h 2492"/>
                  <a:gd name="T22" fmla="*/ 700 w 552"/>
                  <a:gd name="T23" fmla="*/ 2279 h 2492"/>
                  <a:gd name="T24" fmla="*/ 704 w 552"/>
                  <a:gd name="T25" fmla="*/ 2278 h 2492"/>
                  <a:gd name="T26" fmla="*/ 712 w 552"/>
                  <a:gd name="T27" fmla="*/ 2274 h 2492"/>
                  <a:gd name="T28" fmla="*/ 717 w 552"/>
                  <a:gd name="T29" fmla="*/ 2268 h 2492"/>
                  <a:gd name="T30" fmla="*/ 722 w 552"/>
                  <a:gd name="T31" fmla="*/ 2261 h 2492"/>
                  <a:gd name="T32" fmla="*/ 727 w 552"/>
                  <a:gd name="T33" fmla="*/ 2250 h 2492"/>
                  <a:gd name="T34" fmla="*/ 730 w 552"/>
                  <a:gd name="T35" fmla="*/ 2239 h 2492"/>
                  <a:gd name="T36" fmla="*/ 734 w 552"/>
                  <a:gd name="T37" fmla="*/ 2210 h 2492"/>
                  <a:gd name="T38" fmla="*/ 734 w 552"/>
                  <a:gd name="T39" fmla="*/ 2170 h 2492"/>
                  <a:gd name="T40" fmla="*/ 120 w 552"/>
                  <a:gd name="T41" fmla="*/ 0 h 2492"/>
                  <a:gd name="T42" fmla="*/ 0 w 552"/>
                  <a:gd name="T43" fmla="*/ 16 h 249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52" h="2492">
                    <a:moveTo>
                      <a:pt x="0" y="16"/>
                    </a:moveTo>
                    <a:lnTo>
                      <a:pt x="412" y="2384"/>
                    </a:lnTo>
                    <a:lnTo>
                      <a:pt x="418" y="2394"/>
                    </a:lnTo>
                    <a:lnTo>
                      <a:pt x="436" y="2420"/>
                    </a:lnTo>
                    <a:lnTo>
                      <a:pt x="458" y="2450"/>
                    </a:lnTo>
                    <a:lnTo>
                      <a:pt x="472" y="2464"/>
                    </a:lnTo>
                    <a:lnTo>
                      <a:pt x="486" y="2476"/>
                    </a:lnTo>
                    <a:lnTo>
                      <a:pt x="498" y="2486"/>
                    </a:lnTo>
                    <a:lnTo>
                      <a:pt x="512" y="2490"/>
                    </a:lnTo>
                    <a:lnTo>
                      <a:pt x="518" y="2492"/>
                    </a:lnTo>
                    <a:lnTo>
                      <a:pt x="524" y="2490"/>
                    </a:lnTo>
                    <a:lnTo>
                      <a:pt x="528" y="2488"/>
                    </a:lnTo>
                    <a:lnTo>
                      <a:pt x="534" y="2484"/>
                    </a:lnTo>
                    <a:lnTo>
                      <a:pt x="538" y="2478"/>
                    </a:lnTo>
                    <a:lnTo>
                      <a:pt x="542" y="2470"/>
                    </a:lnTo>
                    <a:lnTo>
                      <a:pt x="546" y="2458"/>
                    </a:lnTo>
                    <a:lnTo>
                      <a:pt x="548" y="2446"/>
                    </a:lnTo>
                    <a:lnTo>
                      <a:pt x="552" y="2414"/>
                    </a:lnTo>
                    <a:lnTo>
                      <a:pt x="552" y="2370"/>
                    </a:lnTo>
                    <a:lnTo>
                      <a:pt x="9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81" name="Freeform 172"/>
              <p:cNvSpPr>
                <a:spLocks/>
              </p:cNvSpPr>
              <p:nvPr userDrawn="1"/>
            </p:nvSpPr>
            <p:spPr bwMode="auto">
              <a:xfrm>
                <a:off x="6336" y="2394"/>
                <a:ext cx="1040" cy="2601"/>
              </a:xfrm>
              <a:custGeom>
                <a:avLst/>
                <a:gdLst>
                  <a:gd name="T0" fmla="*/ 0 w 1032"/>
                  <a:gd name="T1" fmla="*/ 102 h 2600"/>
                  <a:gd name="T2" fmla="*/ 1061 w 1032"/>
                  <a:gd name="T3" fmla="*/ 2528 h 2600"/>
                  <a:gd name="T4" fmla="*/ 1061 w 1032"/>
                  <a:gd name="T5" fmla="*/ 2528 h 2600"/>
                  <a:gd name="T6" fmla="*/ 1070 w 1032"/>
                  <a:gd name="T7" fmla="*/ 2538 h 2600"/>
                  <a:gd name="T8" fmla="*/ 1093 w 1032"/>
                  <a:gd name="T9" fmla="*/ 2562 h 2600"/>
                  <a:gd name="T10" fmla="*/ 1126 w 1032"/>
                  <a:gd name="T11" fmla="*/ 2588 h 2600"/>
                  <a:gd name="T12" fmla="*/ 1143 w 1032"/>
                  <a:gd name="T13" fmla="*/ 2602 h 2600"/>
                  <a:gd name="T14" fmla="*/ 1156 w 1032"/>
                  <a:gd name="T15" fmla="*/ 2612 h 2600"/>
                  <a:gd name="T16" fmla="*/ 1172 w 1032"/>
                  <a:gd name="T17" fmla="*/ 2618 h 2600"/>
                  <a:gd name="T18" fmla="*/ 1179 w 1032"/>
                  <a:gd name="T19" fmla="*/ 2620 h 2600"/>
                  <a:gd name="T20" fmla="*/ 1183 w 1032"/>
                  <a:gd name="T21" fmla="*/ 2620 h 2600"/>
                  <a:gd name="T22" fmla="*/ 1190 w 1032"/>
                  <a:gd name="T23" fmla="*/ 2618 h 2600"/>
                  <a:gd name="T24" fmla="*/ 1194 w 1032"/>
                  <a:gd name="T25" fmla="*/ 2616 h 2600"/>
                  <a:gd name="T26" fmla="*/ 1197 w 1032"/>
                  <a:gd name="T27" fmla="*/ 2610 h 2600"/>
                  <a:gd name="T28" fmla="*/ 1201 w 1032"/>
                  <a:gd name="T29" fmla="*/ 2604 h 2600"/>
                  <a:gd name="T30" fmla="*/ 1203 w 1032"/>
                  <a:gd name="T31" fmla="*/ 2596 h 2600"/>
                  <a:gd name="T32" fmla="*/ 1203 w 1032"/>
                  <a:gd name="T33" fmla="*/ 2584 h 2600"/>
                  <a:gd name="T34" fmla="*/ 1201 w 1032"/>
                  <a:gd name="T35" fmla="*/ 2556 h 2600"/>
                  <a:gd name="T36" fmla="*/ 1194 w 1032"/>
                  <a:gd name="T37" fmla="*/ 2516 h 2600"/>
                  <a:gd name="T38" fmla="*/ 1181 w 1032"/>
                  <a:gd name="T39" fmla="*/ 2466 h 2600"/>
                  <a:gd name="T40" fmla="*/ 98 w 1032"/>
                  <a:gd name="T41" fmla="*/ 0 h 2600"/>
                  <a:gd name="T42" fmla="*/ 0 w 1032"/>
                  <a:gd name="T43" fmla="*/ 102 h 260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32" h="2600">
                    <a:moveTo>
                      <a:pt x="0" y="102"/>
                    </a:moveTo>
                    <a:lnTo>
                      <a:pt x="910" y="2508"/>
                    </a:lnTo>
                    <a:lnTo>
                      <a:pt x="918" y="2518"/>
                    </a:lnTo>
                    <a:lnTo>
                      <a:pt x="938" y="2542"/>
                    </a:lnTo>
                    <a:lnTo>
                      <a:pt x="964" y="2568"/>
                    </a:lnTo>
                    <a:lnTo>
                      <a:pt x="978" y="2582"/>
                    </a:lnTo>
                    <a:lnTo>
                      <a:pt x="990" y="2592"/>
                    </a:lnTo>
                    <a:lnTo>
                      <a:pt x="1004" y="2598"/>
                    </a:lnTo>
                    <a:lnTo>
                      <a:pt x="1010" y="2600"/>
                    </a:lnTo>
                    <a:lnTo>
                      <a:pt x="1014" y="2600"/>
                    </a:lnTo>
                    <a:lnTo>
                      <a:pt x="1020" y="2598"/>
                    </a:lnTo>
                    <a:lnTo>
                      <a:pt x="1024" y="2596"/>
                    </a:lnTo>
                    <a:lnTo>
                      <a:pt x="1026" y="2590"/>
                    </a:lnTo>
                    <a:lnTo>
                      <a:pt x="1030" y="2584"/>
                    </a:lnTo>
                    <a:lnTo>
                      <a:pt x="1032" y="2576"/>
                    </a:lnTo>
                    <a:lnTo>
                      <a:pt x="1032" y="2564"/>
                    </a:lnTo>
                    <a:lnTo>
                      <a:pt x="1030" y="2536"/>
                    </a:lnTo>
                    <a:lnTo>
                      <a:pt x="1024" y="2496"/>
                    </a:lnTo>
                    <a:lnTo>
                      <a:pt x="1012" y="2446"/>
                    </a:lnTo>
                    <a:lnTo>
                      <a:pt x="78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82" name="Freeform 173"/>
              <p:cNvSpPr>
                <a:spLocks/>
              </p:cNvSpPr>
              <p:nvPr userDrawn="1"/>
            </p:nvSpPr>
            <p:spPr bwMode="auto">
              <a:xfrm>
                <a:off x="5276" y="1154"/>
                <a:ext cx="140" cy="540"/>
              </a:xfrm>
              <a:custGeom>
                <a:avLst/>
                <a:gdLst>
                  <a:gd name="T0" fmla="*/ 0 w 146"/>
                  <a:gd name="T1" fmla="*/ 65 h 552"/>
                  <a:gd name="T2" fmla="*/ 0 w 146"/>
                  <a:gd name="T3" fmla="*/ 65 h 552"/>
                  <a:gd name="T4" fmla="*/ 0 w 146"/>
                  <a:gd name="T5" fmla="*/ 87 h 552"/>
                  <a:gd name="T6" fmla="*/ 4 w 146"/>
                  <a:gd name="T7" fmla="*/ 107 h 552"/>
                  <a:gd name="T8" fmla="*/ 8 w 146"/>
                  <a:gd name="T9" fmla="*/ 128 h 552"/>
                  <a:gd name="T10" fmla="*/ 12 w 146"/>
                  <a:gd name="T11" fmla="*/ 149 h 552"/>
                  <a:gd name="T12" fmla="*/ 12 w 146"/>
                  <a:gd name="T13" fmla="*/ 189 h 552"/>
                  <a:gd name="T14" fmla="*/ 18 w 146"/>
                  <a:gd name="T15" fmla="*/ 228 h 552"/>
                  <a:gd name="T16" fmla="*/ 18 w 146"/>
                  <a:gd name="T17" fmla="*/ 228 h 552"/>
                  <a:gd name="T18" fmla="*/ 21 w 146"/>
                  <a:gd name="T19" fmla="*/ 259 h 552"/>
                  <a:gd name="T20" fmla="*/ 24 w 146"/>
                  <a:gd name="T21" fmla="*/ 293 h 552"/>
                  <a:gd name="T22" fmla="*/ 26 w 146"/>
                  <a:gd name="T23" fmla="*/ 310 h 552"/>
                  <a:gd name="T24" fmla="*/ 28 w 146"/>
                  <a:gd name="T25" fmla="*/ 326 h 552"/>
                  <a:gd name="T26" fmla="*/ 31 w 146"/>
                  <a:gd name="T27" fmla="*/ 341 h 552"/>
                  <a:gd name="T28" fmla="*/ 34 w 146"/>
                  <a:gd name="T29" fmla="*/ 356 h 552"/>
                  <a:gd name="T30" fmla="*/ 34 w 146"/>
                  <a:gd name="T31" fmla="*/ 356 h 552"/>
                  <a:gd name="T32" fmla="*/ 36 w 146"/>
                  <a:gd name="T33" fmla="*/ 356 h 552"/>
                  <a:gd name="T34" fmla="*/ 40 w 146"/>
                  <a:gd name="T35" fmla="*/ 353 h 552"/>
                  <a:gd name="T36" fmla="*/ 42 w 146"/>
                  <a:gd name="T37" fmla="*/ 348 h 552"/>
                  <a:gd name="T38" fmla="*/ 44 w 146"/>
                  <a:gd name="T39" fmla="*/ 341 h 552"/>
                  <a:gd name="T40" fmla="*/ 50 w 146"/>
                  <a:gd name="T41" fmla="*/ 322 h 552"/>
                  <a:gd name="T42" fmla="*/ 54 w 146"/>
                  <a:gd name="T43" fmla="*/ 299 h 552"/>
                  <a:gd name="T44" fmla="*/ 57 w 146"/>
                  <a:gd name="T45" fmla="*/ 271 h 552"/>
                  <a:gd name="T46" fmla="*/ 59 w 146"/>
                  <a:gd name="T47" fmla="*/ 238 h 552"/>
                  <a:gd name="T48" fmla="*/ 62 w 146"/>
                  <a:gd name="T49" fmla="*/ 204 h 552"/>
                  <a:gd name="T50" fmla="*/ 63 w 146"/>
                  <a:gd name="T51" fmla="*/ 171 h 552"/>
                  <a:gd name="T52" fmla="*/ 62 w 146"/>
                  <a:gd name="T53" fmla="*/ 137 h 552"/>
                  <a:gd name="T54" fmla="*/ 60 w 146"/>
                  <a:gd name="T55" fmla="*/ 105 h 552"/>
                  <a:gd name="T56" fmla="*/ 57 w 146"/>
                  <a:gd name="T57" fmla="*/ 72 h 552"/>
                  <a:gd name="T58" fmla="*/ 56 w 146"/>
                  <a:gd name="T59" fmla="*/ 60 h 552"/>
                  <a:gd name="T60" fmla="*/ 53 w 146"/>
                  <a:gd name="T61" fmla="*/ 50 h 552"/>
                  <a:gd name="T62" fmla="*/ 50 w 146"/>
                  <a:gd name="T63" fmla="*/ 34 h 552"/>
                  <a:gd name="T64" fmla="*/ 46 w 146"/>
                  <a:gd name="T65" fmla="*/ 23 h 552"/>
                  <a:gd name="T66" fmla="*/ 40 w 146"/>
                  <a:gd name="T67" fmla="*/ 23 h 552"/>
                  <a:gd name="T68" fmla="*/ 36 w 146"/>
                  <a:gd name="T69" fmla="*/ 14 h 552"/>
                  <a:gd name="T70" fmla="*/ 32 w 146"/>
                  <a:gd name="T71" fmla="*/ 6 h 552"/>
                  <a:gd name="T72" fmla="*/ 27 w 146"/>
                  <a:gd name="T73" fmla="*/ 2 h 552"/>
                  <a:gd name="T74" fmla="*/ 19 w 146"/>
                  <a:gd name="T75" fmla="*/ 0 h 552"/>
                  <a:gd name="T76" fmla="*/ 12 w 146"/>
                  <a:gd name="T77" fmla="*/ 2 h 552"/>
                  <a:gd name="T78" fmla="*/ 12 w 146"/>
                  <a:gd name="T79" fmla="*/ 2 h 552"/>
                  <a:gd name="T80" fmla="*/ 12 w 146"/>
                  <a:gd name="T81" fmla="*/ 23 h 552"/>
                  <a:gd name="T82" fmla="*/ 6 w 146"/>
                  <a:gd name="T83" fmla="*/ 30 h 552"/>
                  <a:gd name="T84" fmla="*/ 0 w 146"/>
                  <a:gd name="T85" fmla="*/ 52 h 552"/>
                  <a:gd name="T86" fmla="*/ 0 w 146"/>
                  <a:gd name="T87" fmla="*/ 59 h 552"/>
                  <a:gd name="T88" fmla="*/ 0 w 146"/>
                  <a:gd name="T89" fmla="*/ 65 h 55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46" h="552">
                    <a:moveTo>
                      <a:pt x="0" y="102"/>
                    </a:moveTo>
                    <a:lnTo>
                      <a:pt x="0" y="102"/>
                    </a:lnTo>
                    <a:lnTo>
                      <a:pt x="0" y="134"/>
                    </a:lnTo>
                    <a:lnTo>
                      <a:pt x="4" y="166"/>
                    </a:lnTo>
                    <a:lnTo>
                      <a:pt x="8" y="198"/>
                    </a:lnTo>
                    <a:lnTo>
                      <a:pt x="14" y="230"/>
                    </a:lnTo>
                    <a:lnTo>
                      <a:pt x="26" y="292"/>
                    </a:lnTo>
                    <a:lnTo>
                      <a:pt x="40" y="352"/>
                    </a:lnTo>
                    <a:lnTo>
                      <a:pt x="46" y="402"/>
                    </a:lnTo>
                    <a:lnTo>
                      <a:pt x="52" y="454"/>
                    </a:lnTo>
                    <a:lnTo>
                      <a:pt x="56" y="480"/>
                    </a:lnTo>
                    <a:lnTo>
                      <a:pt x="62" y="506"/>
                    </a:lnTo>
                    <a:lnTo>
                      <a:pt x="70" y="530"/>
                    </a:lnTo>
                    <a:lnTo>
                      <a:pt x="80" y="552"/>
                    </a:lnTo>
                    <a:lnTo>
                      <a:pt x="86" y="552"/>
                    </a:lnTo>
                    <a:lnTo>
                      <a:pt x="92" y="548"/>
                    </a:lnTo>
                    <a:lnTo>
                      <a:pt x="98" y="540"/>
                    </a:lnTo>
                    <a:lnTo>
                      <a:pt x="102" y="530"/>
                    </a:lnTo>
                    <a:lnTo>
                      <a:pt x="114" y="500"/>
                    </a:lnTo>
                    <a:lnTo>
                      <a:pt x="124" y="464"/>
                    </a:lnTo>
                    <a:lnTo>
                      <a:pt x="132" y="420"/>
                    </a:lnTo>
                    <a:lnTo>
                      <a:pt x="138" y="370"/>
                    </a:lnTo>
                    <a:lnTo>
                      <a:pt x="144" y="318"/>
                    </a:lnTo>
                    <a:lnTo>
                      <a:pt x="146" y="264"/>
                    </a:lnTo>
                    <a:lnTo>
                      <a:pt x="144" y="210"/>
                    </a:lnTo>
                    <a:lnTo>
                      <a:pt x="140" y="160"/>
                    </a:lnTo>
                    <a:lnTo>
                      <a:pt x="132" y="112"/>
                    </a:lnTo>
                    <a:lnTo>
                      <a:pt x="128" y="92"/>
                    </a:lnTo>
                    <a:lnTo>
                      <a:pt x="122" y="72"/>
                    </a:lnTo>
                    <a:lnTo>
                      <a:pt x="114" y="54"/>
                    </a:lnTo>
                    <a:lnTo>
                      <a:pt x="104" y="38"/>
                    </a:lnTo>
                    <a:lnTo>
                      <a:pt x="94" y="26"/>
                    </a:lnTo>
                    <a:lnTo>
                      <a:pt x="84" y="14"/>
                    </a:lnTo>
                    <a:lnTo>
                      <a:pt x="72" y="6"/>
                    </a:lnTo>
                    <a:lnTo>
                      <a:pt x="58" y="2"/>
                    </a:lnTo>
                    <a:lnTo>
                      <a:pt x="42" y="0"/>
                    </a:lnTo>
                    <a:lnTo>
                      <a:pt x="26" y="2"/>
                    </a:lnTo>
                    <a:lnTo>
                      <a:pt x="14" y="26"/>
                    </a:lnTo>
                    <a:lnTo>
                      <a:pt x="6" y="50"/>
                    </a:lnTo>
                    <a:lnTo>
                      <a:pt x="0" y="76"/>
                    </a:lnTo>
                    <a:lnTo>
                      <a:pt x="0" y="9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83" name="Freeform 174"/>
              <p:cNvSpPr>
                <a:spLocks/>
              </p:cNvSpPr>
              <p:nvPr userDrawn="1"/>
            </p:nvSpPr>
            <p:spPr bwMode="auto">
              <a:xfrm>
                <a:off x="5276" y="1154"/>
                <a:ext cx="140" cy="540"/>
              </a:xfrm>
              <a:custGeom>
                <a:avLst/>
                <a:gdLst>
                  <a:gd name="T0" fmla="*/ 0 w 146"/>
                  <a:gd name="T1" fmla="*/ 65 h 552"/>
                  <a:gd name="T2" fmla="*/ 0 w 146"/>
                  <a:gd name="T3" fmla="*/ 65 h 552"/>
                  <a:gd name="T4" fmla="*/ 0 w 146"/>
                  <a:gd name="T5" fmla="*/ 87 h 552"/>
                  <a:gd name="T6" fmla="*/ 4 w 146"/>
                  <a:gd name="T7" fmla="*/ 107 h 552"/>
                  <a:gd name="T8" fmla="*/ 8 w 146"/>
                  <a:gd name="T9" fmla="*/ 128 h 552"/>
                  <a:gd name="T10" fmla="*/ 12 w 146"/>
                  <a:gd name="T11" fmla="*/ 149 h 552"/>
                  <a:gd name="T12" fmla="*/ 12 w 146"/>
                  <a:gd name="T13" fmla="*/ 189 h 552"/>
                  <a:gd name="T14" fmla="*/ 18 w 146"/>
                  <a:gd name="T15" fmla="*/ 228 h 552"/>
                  <a:gd name="T16" fmla="*/ 18 w 146"/>
                  <a:gd name="T17" fmla="*/ 228 h 552"/>
                  <a:gd name="T18" fmla="*/ 21 w 146"/>
                  <a:gd name="T19" fmla="*/ 259 h 552"/>
                  <a:gd name="T20" fmla="*/ 24 w 146"/>
                  <a:gd name="T21" fmla="*/ 293 h 552"/>
                  <a:gd name="T22" fmla="*/ 26 w 146"/>
                  <a:gd name="T23" fmla="*/ 310 h 552"/>
                  <a:gd name="T24" fmla="*/ 28 w 146"/>
                  <a:gd name="T25" fmla="*/ 326 h 552"/>
                  <a:gd name="T26" fmla="*/ 31 w 146"/>
                  <a:gd name="T27" fmla="*/ 341 h 552"/>
                  <a:gd name="T28" fmla="*/ 34 w 146"/>
                  <a:gd name="T29" fmla="*/ 356 h 552"/>
                  <a:gd name="T30" fmla="*/ 34 w 146"/>
                  <a:gd name="T31" fmla="*/ 356 h 552"/>
                  <a:gd name="T32" fmla="*/ 36 w 146"/>
                  <a:gd name="T33" fmla="*/ 356 h 552"/>
                  <a:gd name="T34" fmla="*/ 40 w 146"/>
                  <a:gd name="T35" fmla="*/ 353 h 552"/>
                  <a:gd name="T36" fmla="*/ 42 w 146"/>
                  <a:gd name="T37" fmla="*/ 348 h 552"/>
                  <a:gd name="T38" fmla="*/ 44 w 146"/>
                  <a:gd name="T39" fmla="*/ 341 h 552"/>
                  <a:gd name="T40" fmla="*/ 50 w 146"/>
                  <a:gd name="T41" fmla="*/ 322 h 552"/>
                  <a:gd name="T42" fmla="*/ 54 w 146"/>
                  <a:gd name="T43" fmla="*/ 299 h 552"/>
                  <a:gd name="T44" fmla="*/ 57 w 146"/>
                  <a:gd name="T45" fmla="*/ 271 h 552"/>
                  <a:gd name="T46" fmla="*/ 59 w 146"/>
                  <a:gd name="T47" fmla="*/ 238 h 552"/>
                  <a:gd name="T48" fmla="*/ 62 w 146"/>
                  <a:gd name="T49" fmla="*/ 204 h 552"/>
                  <a:gd name="T50" fmla="*/ 63 w 146"/>
                  <a:gd name="T51" fmla="*/ 171 h 552"/>
                  <a:gd name="T52" fmla="*/ 62 w 146"/>
                  <a:gd name="T53" fmla="*/ 137 h 552"/>
                  <a:gd name="T54" fmla="*/ 60 w 146"/>
                  <a:gd name="T55" fmla="*/ 105 h 552"/>
                  <a:gd name="T56" fmla="*/ 57 w 146"/>
                  <a:gd name="T57" fmla="*/ 72 h 552"/>
                  <a:gd name="T58" fmla="*/ 56 w 146"/>
                  <a:gd name="T59" fmla="*/ 60 h 552"/>
                  <a:gd name="T60" fmla="*/ 53 w 146"/>
                  <a:gd name="T61" fmla="*/ 50 h 552"/>
                  <a:gd name="T62" fmla="*/ 50 w 146"/>
                  <a:gd name="T63" fmla="*/ 34 h 552"/>
                  <a:gd name="T64" fmla="*/ 46 w 146"/>
                  <a:gd name="T65" fmla="*/ 23 h 552"/>
                  <a:gd name="T66" fmla="*/ 40 w 146"/>
                  <a:gd name="T67" fmla="*/ 23 h 552"/>
                  <a:gd name="T68" fmla="*/ 36 w 146"/>
                  <a:gd name="T69" fmla="*/ 14 h 552"/>
                  <a:gd name="T70" fmla="*/ 32 w 146"/>
                  <a:gd name="T71" fmla="*/ 6 h 552"/>
                  <a:gd name="T72" fmla="*/ 27 w 146"/>
                  <a:gd name="T73" fmla="*/ 2 h 552"/>
                  <a:gd name="T74" fmla="*/ 19 w 146"/>
                  <a:gd name="T75" fmla="*/ 0 h 552"/>
                  <a:gd name="T76" fmla="*/ 12 w 146"/>
                  <a:gd name="T77" fmla="*/ 2 h 552"/>
                  <a:gd name="T78" fmla="*/ 12 w 146"/>
                  <a:gd name="T79" fmla="*/ 2 h 552"/>
                  <a:gd name="T80" fmla="*/ 12 w 146"/>
                  <a:gd name="T81" fmla="*/ 23 h 552"/>
                  <a:gd name="T82" fmla="*/ 6 w 146"/>
                  <a:gd name="T83" fmla="*/ 30 h 552"/>
                  <a:gd name="T84" fmla="*/ 0 w 146"/>
                  <a:gd name="T85" fmla="*/ 52 h 552"/>
                  <a:gd name="T86" fmla="*/ 0 w 146"/>
                  <a:gd name="T87" fmla="*/ 59 h 552"/>
                  <a:gd name="T88" fmla="*/ 0 w 146"/>
                  <a:gd name="T89" fmla="*/ 65 h 55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46" h="552">
                    <a:moveTo>
                      <a:pt x="0" y="102"/>
                    </a:moveTo>
                    <a:lnTo>
                      <a:pt x="0" y="102"/>
                    </a:lnTo>
                    <a:lnTo>
                      <a:pt x="0" y="134"/>
                    </a:lnTo>
                    <a:lnTo>
                      <a:pt x="4" y="166"/>
                    </a:lnTo>
                    <a:lnTo>
                      <a:pt x="8" y="198"/>
                    </a:lnTo>
                    <a:lnTo>
                      <a:pt x="14" y="230"/>
                    </a:lnTo>
                    <a:lnTo>
                      <a:pt x="26" y="292"/>
                    </a:lnTo>
                    <a:lnTo>
                      <a:pt x="40" y="352"/>
                    </a:lnTo>
                    <a:lnTo>
                      <a:pt x="46" y="402"/>
                    </a:lnTo>
                    <a:lnTo>
                      <a:pt x="52" y="454"/>
                    </a:lnTo>
                    <a:lnTo>
                      <a:pt x="56" y="480"/>
                    </a:lnTo>
                    <a:lnTo>
                      <a:pt x="62" y="506"/>
                    </a:lnTo>
                    <a:lnTo>
                      <a:pt x="70" y="530"/>
                    </a:lnTo>
                    <a:lnTo>
                      <a:pt x="80" y="552"/>
                    </a:lnTo>
                    <a:lnTo>
                      <a:pt x="86" y="552"/>
                    </a:lnTo>
                    <a:lnTo>
                      <a:pt x="92" y="548"/>
                    </a:lnTo>
                    <a:lnTo>
                      <a:pt x="98" y="540"/>
                    </a:lnTo>
                    <a:lnTo>
                      <a:pt x="102" y="530"/>
                    </a:lnTo>
                    <a:lnTo>
                      <a:pt x="114" y="500"/>
                    </a:lnTo>
                    <a:lnTo>
                      <a:pt x="124" y="464"/>
                    </a:lnTo>
                    <a:lnTo>
                      <a:pt x="132" y="420"/>
                    </a:lnTo>
                    <a:lnTo>
                      <a:pt x="138" y="370"/>
                    </a:lnTo>
                    <a:lnTo>
                      <a:pt x="144" y="318"/>
                    </a:lnTo>
                    <a:lnTo>
                      <a:pt x="146" y="264"/>
                    </a:lnTo>
                    <a:lnTo>
                      <a:pt x="144" y="210"/>
                    </a:lnTo>
                    <a:lnTo>
                      <a:pt x="140" y="160"/>
                    </a:lnTo>
                    <a:lnTo>
                      <a:pt x="132" y="112"/>
                    </a:lnTo>
                    <a:lnTo>
                      <a:pt x="128" y="92"/>
                    </a:lnTo>
                    <a:lnTo>
                      <a:pt x="122" y="72"/>
                    </a:lnTo>
                    <a:lnTo>
                      <a:pt x="114" y="54"/>
                    </a:lnTo>
                    <a:lnTo>
                      <a:pt x="104" y="38"/>
                    </a:lnTo>
                    <a:lnTo>
                      <a:pt x="94" y="26"/>
                    </a:lnTo>
                    <a:lnTo>
                      <a:pt x="84" y="14"/>
                    </a:lnTo>
                    <a:lnTo>
                      <a:pt x="72" y="6"/>
                    </a:lnTo>
                    <a:lnTo>
                      <a:pt x="58" y="2"/>
                    </a:lnTo>
                    <a:lnTo>
                      <a:pt x="42" y="0"/>
                    </a:lnTo>
                    <a:lnTo>
                      <a:pt x="26" y="2"/>
                    </a:lnTo>
                    <a:lnTo>
                      <a:pt x="14" y="26"/>
                    </a:lnTo>
                    <a:lnTo>
                      <a:pt x="6" y="50"/>
                    </a:lnTo>
                    <a:lnTo>
                      <a:pt x="0" y="76"/>
                    </a:lnTo>
                    <a:lnTo>
                      <a:pt x="0" y="90"/>
                    </a:lnTo>
                    <a:lnTo>
                      <a:pt x="0" y="10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84" name="Freeform 175"/>
              <p:cNvSpPr>
                <a:spLocks/>
              </p:cNvSpPr>
              <p:nvPr userDrawn="1"/>
            </p:nvSpPr>
            <p:spPr bwMode="auto">
              <a:xfrm>
                <a:off x="5936" y="1074"/>
                <a:ext cx="120" cy="640"/>
              </a:xfrm>
              <a:custGeom>
                <a:avLst/>
                <a:gdLst>
                  <a:gd name="T0" fmla="*/ 6 w 124"/>
                  <a:gd name="T1" fmla="*/ 204 h 632"/>
                  <a:gd name="T2" fmla="*/ 6 w 124"/>
                  <a:gd name="T3" fmla="*/ 204 h 632"/>
                  <a:gd name="T4" fmla="*/ 12 w 124"/>
                  <a:gd name="T5" fmla="*/ 326 h 632"/>
                  <a:gd name="T6" fmla="*/ 14 w 124"/>
                  <a:gd name="T7" fmla="*/ 444 h 632"/>
                  <a:gd name="T8" fmla="*/ 15 w 124"/>
                  <a:gd name="T9" fmla="*/ 563 h 632"/>
                  <a:gd name="T10" fmla="*/ 14 w 124"/>
                  <a:gd name="T11" fmla="*/ 682 h 632"/>
                  <a:gd name="T12" fmla="*/ 14 w 124"/>
                  <a:gd name="T13" fmla="*/ 682 h 632"/>
                  <a:gd name="T14" fmla="*/ 14 w 124"/>
                  <a:gd name="T15" fmla="*/ 706 h 632"/>
                  <a:gd name="T16" fmla="*/ 14 w 124"/>
                  <a:gd name="T17" fmla="*/ 736 h 632"/>
                  <a:gd name="T18" fmla="*/ 15 w 124"/>
                  <a:gd name="T19" fmla="*/ 765 h 632"/>
                  <a:gd name="T20" fmla="*/ 15 w 124"/>
                  <a:gd name="T21" fmla="*/ 787 h 632"/>
                  <a:gd name="T22" fmla="*/ 15 w 124"/>
                  <a:gd name="T23" fmla="*/ 797 h 632"/>
                  <a:gd name="T24" fmla="*/ 15 w 124"/>
                  <a:gd name="T25" fmla="*/ 805 h 632"/>
                  <a:gd name="T26" fmla="*/ 18 w 124"/>
                  <a:gd name="T27" fmla="*/ 809 h 632"/>
                  <a:gd name="T28" fmla="*/ 26 w 124"/>
                  <a:gd name="T29" fmla="*/ 813 h 632"/>
                  <a:gd name="T30" fmla="*/ 30 w 124"/>
                  <a:gd name="T31" fmla="*/ 813 h 632"/>
                  <a:gd name="T32" fmla="*/ 34 w 124"/>
                  <a:gd name="T33" fmla="*/ 807 h 632"/>
                  <a:gd name="T34" fmla="*/ 39 w 124"/>
                  <a:gd name="T35" fmla="*/ 803 h 632"/>
                  <a:gd name="T36" fmla="*/ 43 w 124"/>
                  <a:gd name="T37" fmla="*/ 789 h 632"/>
                  <a:gd name="T38" fmla="*/ 43 w 124"/>
                  <a:gd name="T39" fmla="*/ 789 h 632"/>
                  <a:gd name="T40" fmla="*/ 45 w 124"/>
                  <a:gd name="T41" fmla="*/ 783 h 632"/>
                  <a:gd name="T42" fmla="*/ 49 w 124"/>
                  <a:gd name="T43" fmla="*/ 773 h 632"/>
                  <a:gd name="T44" fmla="*/ 52 w 124"/>
                  <a:gd name="T45" fmla="*/ 758 h 632"/>
                  <a:gd name="T46" fmla="*/ 55 w 124"/>
                  <a:gd name="T47" fmla="*/ 746 h 632"/>
                  <a:gd name="T48" fmla="*/ 57 w 124"/>
                  <a:gd name="T49" fmla="*/ 714 h 632"/>
                  <a:gd name="T50" fmla="*/ 58 w 124"/>
                  <a:gd name="T51" fmla="*/ 682 h 632"/>
                  <a:gd name="T52" fmla="*/ 57 w 124"/>
                  <a:gd name="T53" fmla="*/ 614 h 632"/>
                  <a:gd name="T54" fmla="*/ 57 w 124"/>
                  <a:gd name="T55" fmla="*/ 563 h 632"/>
                  <a:gd name="T56" fmla="*/ 57 w 124"/>
                  <a:gd name="T57" fmla="*/ 563 h 632"/>
                  <a:gd name="T58" fmla="*/ 58 w 124"/>
                  <a:gd name="T59" fmla="*/ 503 h 632"/>
                  <a:gd name="T60" fmla="*/ 60 w 124"/>
                  <a:gd name="T61" fmla="*/ 448 h 632"/>
                  <a:gd name="T62" fmla="*/ 64 w 124"/>
                  <a:gd name="T63" fmla="*/ 334 h 632"/>
                  <a:gd name="T64" fmla="*/ 65 w 124"/>
                  <a:gd name="T65" fmla="*/ 276 h 632"/>
                  <a:gd name="T66" fmla="*/ 65 w 124"/>
                  <a:gd name="T67" fmla="*/ 219 h 632"/>
                  <a:gd name="T68" fmla="*/ 64 w 124"/>
                  <a:gd name="T69" fmla="*/ 168 h 632"/>
                  <a:gd name="T70" fmla="*/ 61 w 124"/>
                  <a:gd name="T71" fmla="*/ 106 h 632"/>
                  <a:gd name="T72" fmla="*/ 61 w 124"/>
                  <a:gd name="T73" fmla="*/ 106 h 632"/>
                  <a:gd name="T74" fmla="*/ 57 w 124"/>
                  <a:gd name="T75" fmla="*/ 72 h 632"/>
                  <a:gd name="T76" fmla="*/ 51 w 124"/>
                  <a:gd name="T77" fmla="*/ 28 h 632"/>
                  <a:gd name="T78" fmla="*/ 45 w 124"/>
                  <a:gd name="T79" fmla="*/ 12 h 632"/>
                  <a:gd name="T80" fmla="*/ 43 w 124"/>
                  <a:gd name="T81" fmla="*/ 6 h 632"/>
                  <a:gd name="T82" fmla="*/ 41 w 124"/>
                  <a:gd name="T83" fmla="*/ 2 h 632"/>
                  <a:gd name="T84" fmla="*/ 38 w 124"/>
                  <a:gd name="T85" fmla="*/ 0 h 632"/>
                  <a:gd name="T86" fmla="*/ 36 w 124"/>
                  <a:gd name="T87" fmla="*/ 0 h 632"/>
                  <a:gd name="T88" fmla="*/ 33 w 124"/>
                  <a:gd name="T89" fmla="*/ 0 h 632"/>
                  <a:gd name="T90" fmla="*/ 30 w 124"/>
                  <a:gd name="T91" fmla="*/ 2 h 632"/>
                  <a:gd name="T92" fmla="*/ 24 w 124"/>
                  <a:gd name="T93" fmla="*/ 10 h 632"/>
                  <a:gd name="T94" fmla="*/ 15 w 124"/>
                  <a:gd name="T95" fmla="*/ 22 h 632"/>
                  <a:gd name="T96" fmla="*/ 15 w 124"/>
                  <a:gd name="T97" fmla="*/ 36 h 632"/>
                  <a:gd name="T98" fmla="*/ 15 w 124"/>
                  <a:gd name="T99" fmla="*/ 74 h 632"/>
                  <a:gd name="T100" fmla="*/ 8 w 124"/>
                  <a:gd name="T101" fmla="*/ 96 h 632"/>
                  <a:gd name="T102" fmla="*/ 4 w 124"/>
                  <a:gd name="T103" fmla="*/ 118 h 632"/>
                  <a:gd name="T104" fmla="*/ 0 w 124"/>
                  <a:gd name="T105" fmla="*/ 160 h 632"/>
                  <a:gd name="T106" fmla="*/ 0 w 124"/>
                  <a:gd name="T107" fmla="*/ 182 h 632"/>
                  <a:gd name="T108" fmla="*/ 2 w 124"/>
                  <a:gd name="T109" fmla="*/ 210 h 632"/>
                  <a:gd name="T110" fmla="*/ 6 w 124"/>
                  <a:gd name="T111" fmla="*/ 240 h 632"/>
                  <a:gd name="T112" fmla="*/ 6 w 124"/>
                  <a:gd name="T113" fmla="*/ 204 h 63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24" h="632">
                    <a:moveTo>
                      <a:pt x="6" y="162"/>
                    </a:moveTo>
                    <a:lnTo>
                      <a:pt x="6" y="162"/>
                    </a:lnTo>
                    <a:lnTo>
                      <a:pt x="12" y="254"/>
                    </a:lnTo>
                    <a:lnTo>
                      <a:pt x="14" y="346"/>
                    </a:lnTo>
                    <a:lnTo>
                      <a:pt x="16" y="436"/>
                    </a:lnTo>
                    <a:lnTo>
                      <a:pt x="14" y="530"/>
                    </a:lnTo>
                    <a:lnTo>
                      <a:pt x="14" y="550"/>
                    </a:lnTo>
                    <a:lnTo>
                      <a:pt x="14" y="572"/>
                    </a:lnTo>
                    <a:lnTo>
                      <a:pt x="18" y="594"/>
                    </a:lnTo>
                    <a:lnTo>
                      <a:pt x="24" y="612"/>
                    </a:lnTo>
                    <a:lnTo>
                      <a:pt x="28" y="620"/>
                    </a:lnTo>
                    <a:lnTo>
                      <a:pt x="32" y="626"/>
                    </a:lnTo>
                    <a:lnTo>
                      <a:pt x="38" y="630"/>
                    </a:lnTo>
                    <a:lnTo>
                      <a:pt x="46" y="632"/>
                    </a:lnTo>
                    <a:lnTo>
                      <a:pt x="54" y="632"/>
                    </a:lnTo>
                    <a:lnTo>
                      <a:pt x="62" y="628"/>
                    </a:lnTo>
                    <a:lnTo>
                      <a:pt x="72" y="624"/>
                    </a:lnTo>
                    <a:lnTo>
                      <a:pt x="84" y="614"/>
                    </a:lnTo>
                    <a:lnTo>
                      <a:pt x="90" y="608"/>
                    </a:lnTo>
                    <a:lnTo>
                      <a:pt x="96" y="600"/>
                    </a:lnTo>
                    <a:lnTo>
                      <a:pt x="100" y="590"/>
                    </a:lnTo>
                    <a:lnTo>
                      <a:pt x="104" y="580"/>
                    </a:lnTo>
                    <a:lnTo>
                      <a:pt x="108" y="556"/>
                    </a:lnTo>
                    <a:lnTo>
                      <a:pt x="110" y="530"/>
                    </a:lnTo>
                    <a:lnTo>
                      <a:pt x="108" y="478"/>
                    </a:lnTo>
                    <a:lnTo>
                      <a:pt x="108" y="436"/>
                    </a:lnTo>
                    <a:lnTo>
                      <a:pt x="110" y="392"/>
                    </a:lnTo>
                    <a:lnTo>
                      <a:pt x="114" y="348"/>
                    </a:lnTo>
                    <a:lnTo>
                      <a:pt x="122" y="260"/>
                    </a:lnTo>
                    <a:lnTo>
                      <a:pt x="124" y="216"/>
                    </a:lnTo>
                    <a:lnTo>
                      <a:pt x="124" y="172"/>
                    </a:lnTo>
                    <a:lnTo>
                      <a:pt x="122" y="128"/>
                    </a:lnTo>
                    <a:lnTo>
                      <a:pt x="116" y="86"/>
                    </a:lnTo>
                    <a:lnTo>
                      <a:pt x="108" y="52"/>
                    </a:lnTo>
                    <a:lnTo>
                      <a:pt x="98" y="28"/>
                    </a:lnTo>
                    <a:lnTo>
                      <a:pt x="88" y="12"/>
                    </a:lnTo>
                    <a:lnTo>
                      <a:pt x="82" y="6"/>
                    </a:lnTo>
                    <a:lnTo>
                      <a:pt x="76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4" y="2"/>
                    </a:lnTo>
                    <a:lnTo>
                      <a:pt x="44" y="10"/>
                    </a:lnTo>
                    <a:lnTo>
                      <a:pt x="32" y="22"/>
                    </a:lnTo>
                    <a:lnTo>
                      <a:pt x="24" y="36"/>
                    </a:lnTo>
                    <a:lnTo>
                      <a:pt x="16" y="54"/>
                    </a:lnTo>
                    <a:lnTo>
                      <a:pt x="8" y="76"/>
                    </a:lnTo>
                    <a:lnTo>
                      <a:pt x="4" y="98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6" y="186"/>
                    </a:lnTo>
                    <a:lnTo>
                      <a:pt x="6" y="1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85" name="Freeform 176"/>
              <p:cNvSpPr>
                <a:spLocks/>
              </p:cNvSpPr>
              <p:nvPr userDrawn="1"/>
            </p:nvSpPr>
            <p:spPr bwMode="auto">
              <a:xfrm>
                <a:off x="5936" y="1074"/>
                <a:ext cx="120" cy="640"/>
              </a:xfrm>
              <a:custGeom>
                <a:avLst/>
                <a:gdLst>
                  <a:gd name="T0" fmla="*/ 6 w 124"/>
                  <a:gd name="T1" fmla="*/ 204 h 632"/>
                  <a:gd name="T2" fmla="*/ 6 w 124"/>
                  <a:gd name="T3" fmla="*/ 204 h 632"/>
                  <a:gd name="T4" fmla="*/ 12 w 124"/>
                  <a:gd name="T5" fmla="*/ 326 h 632"/>
                  <a:gd name="T6" fmla="*/ 14 w 124"/>
                  <a:gd name="T7" fmla="*/ 444 h 632"/>
                  <a:gd name="T8" fmla="*/ 15 w 124"/>
                  <a:gd name="T9" fmla="*/ 563 h 632"/>
                  <a:gd name="T10" fmla="*/ 14 w 124"/>
                  <a:gd name="T11" fmla="*/ 682 h 632"/>
                  <a:gd name="T12" fmla="*/ 14 w 124"/>
                  <a:gd name="T13" fmla="*/ 682 h 632"/>
                  <a:gd name="T14" fmla="*/ 14 w 124"/>
                  <a:gd name="T15" fmla="*/ 706 h 632"/>
                  <a:gd name="T16" fmla="*/ 14 w 124"/>
                  <a:gd name="T17" fmla="*/ 736 h 632"/>
                  <a:gd name="T18" fmla="*/ 15 w 124"/>
                  <a:gd name="T19" fmla="*/ 765 h 632"/>
                  <a:gd name="T20" fmla="*/ 15 w 124"/>
                  <a:gd name="T21" fmla="*/ 787 h 632"/>
                  <a:gd name="T22" fmla="*/ 15 w 124"/>
                  <a:gd name="T23" fmla="*/ 797 h 632"/>
                  <a:gd name="T24" fmla="*/ 15 w 124"/>
                  <a:gd name="T25" fmla="*/ 805 h 632"/>
                  <a:gd name="T26" fmla="*/ 18 w 124"/>
                  <a:gd name="T27" fmla="*/ 809 h 632"/>
                  <a:gd name="T28" fmla="*/ 26 w 124"/>
                  <a:gd name="T29" fmla="*/ 813 h 632"/>
                  <a:gd name="T30" fmla="*/ 30 w 124"/>
                  <a:gd name="T31" fmla="*/ 813 h 632"/>
                  <a:gd name="T32" fmla="*/ 34 w 124"/>
                  <a:gd name="T33" fmla="*/ 807 h 632"/>
                  <a:gd name="T34" fmla="*/ 39 w 124"/>
                  <a:gd name="T35" fmla="*/ 803 h 632"/>
                  <a:gd name="T36" fmla="*/ 43 w 124"/>
                  <a:gd name="T37" fmla="*/ 789 h 632"/>
                  <a:gd name="T38" fmla="*/ 43 w 124"/>
                  <a:gd name="T39" fmla="*/ 789 h 632"/>
                  <a:gd name="T40" fmla="*/ 45 w 124"/>
                  <a:gd name="T41" fmla="*/ 783 h 632"/>
                  <a:gd name="T42" fmla="*/ 49 w 124"/>
                  <a:gd name="T43" fmla="*/ 773 h 632"/>
                  <a:gd name="T44" fmla="*/ 52 w 124"/>
                  <a:gd name="T45" fmla="*/ 758 h 632"/>
                  <a:gd name="T46" fmla="*/ 55 w 124"/>
                  <a:gd name="T47" fmla="*/ 746 h 632"/>
                  <a:gd name="T48" fmla="*/ 57 w 124"/>
                  <a:gd name="T49" fmla="*/ 714 h 632"/>
                  <a:gd name="T50" fmla="*/ 58 w 124"/>
                  <a:gd name="T51" fmla="*/ 682 h 632"/>
                  <a:gd name="T52" fmla="*/ 57 w 124"/>
                  <a:gd name="T53" fmla="*/ 614 h 632"/>
                  <a:gd name="T54" fmla="*/ 57 w 124"/>
                  <a:gd name="T55" fmla="*/ 563 h 632"/>
                  <a:gd name="T56" fmla="*/ 57 w 124"/>
                  <a:gd name="T57" fmla="*/ 563 h 632"/>
                  <a:gd name="T58" fmla="*/ 58 w 124"/>
                  <a:gd name="T59" fmla="*/ 503 h 632"/>
                  <a:gd name="T60" fmla="*/ 60 w 124"/>
                  <a:gd name="T61" fmla="*/ 448 h 632"/>
                  <a:gd name="T62" fmla="*/ 64 w 124"/>
                  <a:gd name="T63" fmla="*/ 334 h 632"/>
                  <a:gd name="T64" fmla="*/ 65 w 124"/>
                  <a:gd name="T65" fmla="*/ 276 h 632"/>
                  <a:gd name="T66" fmla="*/ 65 w 124"/>
                  <a:gd name="T67" fmla="*/ 219 h 632"/>
                  <a:gd name="T68" fmla="*/ 64 w 124"/>
                  <a:gd name="T69" fmla="*/ 168 h 632"/>
                  <a:gd name="T70" fmla="*/ 61 w 124"/>
                  <a:gd name="T71" fmla="*/ 106 h 632"/>
                  <a:gd name="T72" fmla="*/ 61 w 124"/>
                  <a:gd name="T73" fmla="*/ 106 h 632"/>
                  <a:gd name="T74" fmla="*/ 57 w 124"/>
                  <a:gd name="T75" fmla="*/ 72 h 632"/>
                  <a:gd name="T76" fmla="*/ 51 w 124"/>
                  <a:gd name="T77" fmla="*/ 28 h 632"/>
                  <a:gd name="T78" fmla="*/ 45 w 124"/>
                  <a:gd name="T79" fmla="*/ 12 h 632"/>
                  <a:gd name="T80" fmla="*/ 43 w 124"/>
                  <a:gd name="T81" fmla="*/ 6 h 632"/>
                  <a:gd name="T82" fmla="*/ 41 w 124"/>
                  <a:gd name="T83" fmla="*/ 2 h 632"/>
                  <a:gd name="T84" fmla="*/ 38 w 124"/>
                  <a:gd name="T85" fmla="*/ 0 h 632"/>
                  <a:gd name="T86" fmla="*/ 36 w 124"/>
                  <a:gd name="T87" fmla="*/ 0 h 632"/>
                  <a:gd name="T88" fmla="*/ 33 w 124"/>
                  <a:gd name="T89" fmla="*/ 0 h 632"/>
                  <a:gd name="T90" fmla="*/ 30 w 124"/>
                  <a:gd name="T91" fmla="*/ 2 h 632"/>
                  <a:gd name="T92" fmla="*/ 24 w 124"/>
                  <a:gd name="T93" fmla="*/ 10 h 632"/>
                  <a:gd name="T94" fmla="*/ 15 w 124"/>
                  <a:gd name="T95" fmla="*/ 22 h 632"/>
                  <a:gd name="T96" fmla="*/ 15 w 124"/>
                  <a:gd name="T97" fmla="*/ 36 h 632"/>
                  <a:gd name="T98" fmla="*/ 15 w 124"/>
                  <a:gd name="T99" fmla="*/ 74 h 632"/>
                  <a:gd name="T100" fmla="*/ 8 w 124"/>
                  <a:gd name="T101" fmla="*/ 96 h 632"/>
                  <a:gd name="T102" fmla="*/ 4 w 124"/>
                  <a:gd name="T103" fmla="*/ 118 h 632"/>
                  <a:gd name="T104" fmla="*/ 0 w 124"/>
                  <a:gd name="T105" fmla="*/ 160 h 632"/>
                  <a:gd name="T106" fmla="*/ 0 w 124"/>
                  <a:gd name="T107" fmla="*/ 182 h 632"/>
                  <a:gd name="T108" fmla="*/ 2 w 124"/>
                  <a:gd name="T109" fmla="*/ 210 h 632"/>
                  <a:gd name="T110" fmla="*/ 6 w 124"/>
                  <a:gd name="T111" fmla="*/ 240 h 63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24" h="632">
                    <a:moveTo>
                      <a:pt x="6" y="162"/>
                    </a:moveTo>
                    <a:lnTo>
                      <a:pt x="6" y="162"/>
                    </a:lnTo>
                    <a:lnTo>
                      <a:pt x="12" y="254"/>
                    </a:lnTo>
                    <a:lnTo>
                      <a:pt x="14" y="346"/>
                    </a:lnTo>
                    <a:lnTo>
                      <a:pt x="16" y="436"/>
                    </a:lnTo>
                    <a:lnTo>
                      <a:pt x="14" y="530"/>
                    </a:lnTo>
                    <a:lnTo>
                      <a:pt x="14" y="550"/>
                    </a:lnTo>
                    <a:lnTo>
                      <a:pt x="14" y="572"/>
                    </a:lnTo>
                    <a:lnTo>
                      <a:pt x="18" y="594"/>
                    </a:lnTo>
                    <a:lnTo>
                      <a:pt x="24" y="612"/>
                    </a:lnTo>
                    <a:lnTo>
                      <a:pt x="28" y="620"/>
                    </a:lnTo>
                    <a:lnTo>
                      <a:pt x="32" y="626"/>
                    </a:lnTo>
                    <a:lnTo>
                      <a:pt x="38" y="630"/>
                    </a:lnTo>
                    <a:lnTo>
                      <a:pt x="46" y="632"/>
                    </a:lnTo>
                    <a:lnTo>
                      <a:pt x="54" y="632"/>
                    </a:lnTo>
                    <a:lnTo>
                      <a:pt x="62" y="628"/>
                    </a:lnTo>
                    <a:lnTo>
                      <a:pt x="72" y="624"/>
                    </a:lnTo>
                    <a:lnTo>
                      <a:pt x="84" y="614"/>
                    </a:lnTo>
                    <a:lnTo>
                      <a:pt x="90" y="608"/>
                    </a:lnTo>
                    <a:lnTo>
                      <a:pt x="96" y="600"/>
                    </a:lnTo>
                    <a:lnTo>
                      <a:pt x="100" y="590"/>
                    </a:lnTo>
                    <a:lnTo>
                      <a:pt x="104" y="580"/>
                    </a:lnTo>
                    <a:lnTo>
                      <a:pt x="108" y="556"/>
                    </a:lnTo>
                    <a:lnTo>
                      <a:pt x="110" y="530"/>
                    </a:lnTo>
                    <a:lnTo>
                      <a:pt x="108" y="478"/>
                    </a:lnTo>
                    <a:lnTo>
                      <a:pt x="108" y="436"/>
                    </a:lnTo>
                    <a:lnTo>
                      <a:pt x="110" y="392"/>
                    </a:lnTo>
                    <a:lnTo>
                      <a:pt x="114" y="348"/>
                    </a:lnTo>
                    <a:lnTo>
                      <a:pt x="122" y="260"/>
                    </a:lnTo>
                    <a:lnTo>
                      <a:pt x="124" y="216"/>
                    </a:lnTo>
                    <a:lnTo>
                      <a:pt x="124" y="172"/>
                    </a:lnTo>
                    <a:lnTo>
                      <a:pt x="122" y="128"/>
                    </a:lnTo>
                    <a:lnTo>
                      <a:pt x="116" y="86"/>
                    </a:lnTo>
                    <a:lnTo>
                      <a:pt x="108" y="52"/>
                    </a:lnTo>
                    <a:lnTo>
                      <a:pt x="98" y="28"/>
                    </a:lnTo>
                    <a:lnTo>
                      <a:pt x="88" y="12"/>
                    </a:lnTo>
                    <a:lnTo>
                      <a:pt x="82" y="6"/>
                    </a:lnTo>
                    <a:lnTo>
                      <a:pt x="76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4" y="2"/>
                    </a:lnTo>
                    <a:lnTo>
                      <a:pt x="44" y="10"/>
                    </a:lnTo>
                    <a:lnTo>
                      <a:pt x="32" y="22"/>
                    </a:lnTo>
                    <a:lnTo>
                      <a:pt x="24" y="36"/>
                    </a:lnTo>
                    <a:lnTo>
                      <a:pt x="16" y="54"/>
                    </a:lnTo>
                    <a:lnTo>
                      <a:pt x="8" y="76"/>
                    </a:lnTo>
                    <a:lnTo>
                      <a:pt x="4" y="98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6" y="1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86" name="Freeform 177"/>
              <p:cNvSpPr>
                <a:spLocks/>
              </p:cNvSpPr>
              <p:nvPr userDrawn="1"/>
            </p:nvSpPr>
            <p:spPr bwMode="auto">
              <a:xfrm>
                <a:off x="6516" y="1034"/>
                <a:ext cx="200" cy="680"/>
              </a:xfrm>
              <a:custGeom>
                <a:avLst/>
                <a:gdLst>
                  <a:gd name="T0" fmla="*/ 21 w 210"/>
                  <a:gd name="T1" fmla="*/ 246 h 674"/>
                  <a:gd name="T2" fmla="*/ 21 w 210"/>
                  <a:gd name="T3" fmla="*/ 246 h 674"/>
                  <a:gd name="T4" fmla="*/ 20 w 210"/>
                  <a:gd name="T5" fmla="*/ 268 h 674"/>
                  <a:gd name="T6" fmla="*/ 19 w 210"/>
                  <a:gd name="T7" fmla="*/ 300 h 674"/>
                  <a:gd name="T8" fmla="*/ 13 w 210"/>
                  <a:gd name="T9" fmla="*/ 374 h 674"/>
                  <a:gd name="T10" fmla="*/ 10 w 210"/>
                  <a:gd name="T11" fmla="*/ 460 h 674"/>
                  <a:gd name="T12" fmla="*/ 8 w 210"/>
                  <a:gd name="T13" fmla="*/ 543 h 674"/>
                  <a:gd name="T14" fmla="*/ 4 w 210"/>
                  <a:gd name="T15" fmla="*/ 588 h 674"/>
                  <a:gd name="T16" fmla="*/ 0 w 210"/>
                  <a:gd name="T17" fmla="*/ 627 h 674"/>
                  <a:gd name="T18" fmla="*/ 0 w 210"/>
                  <a:gd name="T19" fmla="*/ 668 h 674"/>
                  <a:gd name="T20" fmla="*/ 2 w 210"/>
                  <a:gd name="T21" fmla="*/ 704 h 674"/>
                  <a:gd name="T22" fmla="*/ 8 w 210"/>
                  <a:gd name="T23" fmla="*/ 739 h 674"/>
                  <a:gd name="T24" fmla="*/ 10 w 210"/>
                  <a:gd name="T25" fmla="*/ 753 h 674"/>
                  <a:gd name="T26" fmla="*/ 10 w 210"/>
                  <a:gd name="T27" fmla="*/ 764 h 674"/>
                  <a:gd name="T28" fmla="*/ 10 w 210"/>
                  <a:gd name="T29" fmla="*/ 776 h 674"/>
                  <a:gd name="T30" fmla="*/ 11 w 210"/>
                  <a:gd name="T31" fmla="*/ 788 h 674"/>
                  <a:gd name="T32" fmla="*/ 16 w 210"/>
                  <a:gd name="T33" fmla="*/ 797 h 674"/>
                  <a:gd name="T34" fmla="*/ 21 w 210"/>
                  <a:gd name="T35" fmla="*/ 804 h 674"/>
                  <a:gd name="T36" fmla="*/ 21 w 210"/>
                  <a:gd name="T37" fmla="*/ 804 h 674"/>
                  <a:gd name="T38" fmla="*/ 28 w 210"/>
                  <a:gd name="T39" fmla="*/ 735 h 674"/>
                  <a:gd name="T40" fmla="*/ 35 w 210"/>
                  <a:gd name="T41" fmla="*/ 663 h 674"/>
                  <a:gd name="T42" fmla="*/ 42 w 210"/>
                  <a:gd name="T43" fmla="*/ 593 h 674"/>
                  <a:gd name="T44" fmla="*/ 48 w 210"/>
                  <a:gd name="T45" fmla="*/ 516 h 674"/>
                  <a:gd name="T46" fmla="*/ 59 w 210"/>
                  <a:gd name="T47" fmla="*/ 372 h 674"/>
                  <a:gd name="T48" fmla="*/ 69 w 210"/>
                  <a:gd name="T49" fmla="*/ 230 h 674"/>
                  <a:gd name="T50" fmla="*/ 69 w 210"/>
                  <a:gd name="T51" fmla="*/ 230 h 674"/>
                  <a:gd name="T52" fmla="*/ 74 w 210"/>
                  <a:gd name="T53" fmla="*/ 156 h 674"/>
                  <a:gd name="T54" fmla="*/ 77 w 210"/>
                  <a:gd name="T55" fmla="*/ 120 h 674"/>
                  <a:gd name="T56" fmla="*/ 79 w 210"/>
                  <a:gd name="T57" fmla="*/ 86 h 674"/>
                  <a:gd name="T58" fmla="*/ 79 w 210"/>
                  <a:gd name="T59" fmla="*/ 50 h 674"/>
                  <a:gd name="T60" fmla="*/ 78 w 210"/>
                  <a:gd name="T61" fmla="*/ 34 h 674"/>
                  <a:gd name="T62" fmla="*/ 78 w 210"/>
                  <a:gd name="T63" fmla="*/ 22 h 674"/>
                  <a:gd name="T64" fmla="*/ 75 w 210"/>
                  <a:gd name="T65" fmla="*/ 12 h 674"/>
                  <a:gd name="T66" fmla="*/ 72 w 210"/>
                  <a:gd name="T67" fmla="*/ 4 h 674"/>
                  <a:gd name="T68" fmla="*/ 69 w 210"/>
                  <a:gd name="T69" fmla="*/ 0 h 674"/>
                  <a:gd name="T70" fmla="*/ 64 w 210"/>
                  <a:gd name="T71" fmla="*/ 2 h 674"/>
                  <a:gd name="T72" fmla="*/ 58 w 210"/>
                  <a:gd name="T73" fmla="*/ 6 h 674"/>
                  <a:gd name="T74" fmla="*/ 58 w 210"/>
                  <a:gd name="T75" fmla="*/ 6 h 674"/>
                  <a:gd name="T76" fmla="*/ 54 w 210"/>
                  <a:gd name="T77" fmla="*/ 10 h 674"/>
                  <a:gd name="T78" fmla="*/ 51 w 210"/>
                  <a:gd name="T79" fmla="*/ 18 h 674"/>
                  <a:gd name="T80" fmla="*/ 48 w 210"/>
                  <a:gd name="T81" fmla="*/ 28 h 674"/>
                  <a:gd name="T82" fmla="*/ 45 w 210"/>
                  <a:gd name="T83" fmla="*/ 38 h 674"/>
                  <a:gd name="T84" fmla="*/ 38 w 210"/>
                  <a:gd name="T85" fmla="*/ 84 h 674"/>
                  <a:gd name="T86" fmla="*/ 32 w 210"/>
                  <a:gd name="T87" fmla="*/ 112 h 674"/>
                  <a:gd name="T88" fmla="*/ 28 w 210"/>
                  <a:gd name="T89" fmla="*/ 142 h 674"/>
                  <a:gd name="T90" fmla="*/ 24 w 210"/>
                  <a:gd name="T91" fmla="*/ 175 h 674"/>
                  <a:gd name="T92" fmla="*/ 22 w 210"/>
                  <a:gd name="T93" fmla="*/ 218 h 674"/>
                  <a:gd name="T94" fmla="*/ 21 w 210"/>
                  <a:gd name="T95" fmla="*/ 238 h 674"/>
                  <a:gd name="T96" fmla="*/ 21 w 210"/>
                  <a:gd name="T97" fmla="*/ 246 h 6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10" h="674">
                    <a:moveTo>
                      <a:pt x="52" y="206"/>
                    </a:moveTo>
                    <a:lnTo>
                      <a:pt x="52" y="206"/>
                    </a:lnTo>
                    <a:lnTo>
                      <a:pt x="50" y="228"/>
                    </a:lnTo>
                    <a:lnTo>
                      <a:pt x="48" y="254"/>
                    </a:lnTo>
                    <a:lnTo>
                      <a:pt x="36" y="314"/>
                    </a:lnTo>
                    <a:lnTo>
                      <a:pt x="22" y="384"/>
                    </a:lnTo>
                    <a:lnTo>
                      <a:pt x="8" y="456"/>
                    </a:lnTo>
                    <a:lnTo>
                      <a:pt x="4" y="492"/>
                    </a:lnTo>
                    <a:lnTo>
                      <a:pt x="0" y="526"/>
                    </a:lnTo>
                    <a:lnTo>
                      <a:pt x="0" y="560"/>
                    </a:lnTo>
                    <a:lnTo>
                      <a:pt x="2" y="590"/>
                    </a:lnTo>
                    <a:lnTo>
                      <a:pt x="8" y="618"/>
                    </a:lnTo>
                    <a:lnTo>
                      <a:pt x="12" y="630"/>
                    </a:lnTo>
                    <a:lnTo>
                      <a:pt x="18" y="640"/>
                    </a:lnTo>
                    <a:lnTo>
                      <a:pt x="24" y="650"/>
                    </a:lnTo>
                    <a:lnTo>
                      <a:pt x="32" y="660"/>
                    </a:lnTo>
                    <a:lnTo>
                      <a:pt x="42" y="668"/>
                    </a:lnTo>
                    <a:lnTo>
                      <a:pt x="52" y="674"/>
                    </a:lnTo>
                    <a:lnTo>
                      <a:pt x="72" y="616"/>
                    </a:lnTo>
                    <a:lnTo>
                      <a:pt x="92" y="556"/>
                    </a:lnTo>
                    <a:lnTo>
                      <a:pt x="110" y="496"/>
                    </a:lnTo>
                    <a:lnTo>
                      <a:pt x="126" y="434"/>
                    </a:lnTo>
                    <a:lnTo>
                      <a:pt x="156" y="312"/>
                    </a:lnTo>
                    <a:lnTo>
                      <a:pt x="184" y="190"/>
                    </a:lnTo>
                    <a:lnTo>
                      <a:pt x="198" y="136"/>
                    </a:lnTo>
                    <a:lnTo>
                      <a:pt x="204" y="100"/>
                    </a:lnTo>
                    <a:lnTo>
                      <a:pt x="210" y="66"/>
                    </a:lnTo>
                    <a:lnTo>
                      <a:pt x="210" y="50"/>
                    </a:lnTo>
                    <a:lnTo>
                      <a:pt x="208" y="34"/>
                    </a:lnTo>
                    <a:lnTo>
                      <a:pt x="206" y="22"/>
                    </a:lnTo>
                    <a:lnTo>
                      <a:pt x="200" y="12"/>
                    </a:lnTo>
                    <a:lnTo>
                      <a:pt x="192" y="4"/>
                    </a:lnTo>
                    <a:lnTo>
                      <a:pt x="182" y="0"/>
                    </a:lnTo>
                    <a:lnTo>
                      <a:pt x="170" y="2"/>
                    </a:lnTo>
                    <a:lnTo>
                      <a:pt x="154" y="6"/>
                    </a:lnTo>
                    <a:lnTo>
                      <a:pt x="144" y="10"/>
                    </a:lnTo>
                    <a:lnTo>
                      <a:pt x="136" y="18"/>
                    </a:lnTo>
                    <a:lnTo>
                      <a:pt x="126" y="28"/>
                    </a:lnTo>
                    <a:lnTo>
                      <a:pt x="118" y="38"/>
                    </a:lnTo>
                    <a:lnTo>
                      <a:pt x="100" y="64"/>
                    </a:lnTo>
                    <a:lnTo>
                      <a:pt x="86" y="92"/>
                    </a:lnTo>
                    <a:lnTo>
                      <a:pt x="74" y="122"/>
                    </a:lnTo>
                    <a:lnTo>
                      <a:pt x="62" y="152"/>
                    </a:lnTo>
                    <a:lnTo>
                      <a:pt x="56" y="178"/>
                    </a:lnTo>
                    <a:lnTo>
                      <a:pt x="52" y="198"/>
                    </a:lnTo>
                    <a:lnTo>
                      <a:pt x="52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87" name="Freeform 178"/>
              <p:cNvSpPr>
                <a:spLocks/>
              </p:cNvSpPr>
              <p:nvPr userDrawn="1"/>
            </p:nvSpPr>
            <p:spPr bwMode="auto">
              <a:xfrm>
                <a:off x="6516" y="1034"/>
                <a:ext cx="200" cy="680"/>
              </a:xfrm>
              <a:custGeom>
                <a:avLst/>
                <a:gdLst>
                  <a:gd name="T0" fmla="*/ 21 w 210"/>
                  <a:gd name="T1" fmla="*/ 246 h 674"/>
                  <a:gd name="T2" fmla="*/ 21 w 210"/>
                  <a:gd name="T3" fmla="*/ 246 h 674"/>
                  <a:gd name="T4" fmla="*/ 20 w 210"/>
                  <a:gd name="T5" fmla="*/ 268 h 674"/>
                  <a:gd name="T6" fmla="*/ 19 w 210"/>
                  <a:gd name="T7" fmla="*/ 300 h 674"/>
                  <a:gd name="T8" fmla="*/ 13 w 210"/>
                  <a:gd name="T9" fmla="*/ 374 h 674"/>
                  <a:gd name="T10" fmla="*/ 10 w 210"/>
                  <a:gd name="T11" fmla="*/ 460 h 674"/>
                  <a:gd name="T12" fmla="*/ 8 w 210"/>
                  <a:gd name="T13" fmla="*/ 543 h 674"/>
                  <a:gd name="T14" fmla="*/ 4 w 210"/>
                  <a:gd name="T15" fmla="*/ 588 h 674"/>
                  <a:gd name="T16" fmla="*/ 0 w 210"/>
                  <a:gd name="T17" fmla="*/ 627 h 674"/>
                  <a:gd name="T18" fmla="*/ 0 w 210"/>
                  <a:gd name="T19" fmla="*/ 668 h 674"/>
                  <a:gd name="T20" fmla="*/ 2 w 210"/>
                  <a:gd name="T21" fmla="*/ 704 h 674"/>
                  <a:gd name="T22" fmla="*/ 8 w 210"/>
                  <a:gd name="T23" fmla="*/ 739 h 674"/>
                  <a:gd name="T24" fmla="*/ 10 w 210"/>
                  <a:gd name="T25" fmla="*/ 753 h 674"/>
                  <a:gd name="T26" fmla="*/ 10 w 210"/>
                  <a:gd name="T27" fmla="*/ 764 h 674"/>
                  <a:gd name="T28" fmla="*/ 10 w 210"/>
                  <a:gd name="T29" fmla="*/ 776 h 674"/>
                  <a:gd name="T30" fmla="*/ 11 w 210"/>
                  <a:gd name="T31" fmla="*/ 788 h 674"/>
                  <a:gd name="T32" fmla="*/ 16 w 210"/>
                  <a:gd name="T33" fmla="*/ 797 h 674"/>
                  <a:gd name="T34" fmla="*/ 21 w 210"/>
                  <a:gd name="T35" fmla="*/ 804 h 674"/>
                  <a:gd name="T36" fmla="*/ 21 w 210"/>
                  <a:gd name="T37" fmla="*/ 804 h 674"/>
                  <a:gd name="T38" fmla="*/ 28 w 210"/>
                  <a:gd name="T39" fmla="*/ 735 h 674"/>
                  <a:gd name="T40" fmla="*/ 35 w 210"/>
                  <a:gd name="T41" fmla="*/ 663 h 674"/>
                  <a:gd name="T42" fmla="*/ 42 w 210"/>
                  <a:gd name="T43" fmla="*/ 593 h 674"/>
                  <a:gd name="T44" fmla="*/ 48 w 210"/>
                  <a:gd name="T45" fmla="*/ 516 h 674"/>
                  <a:gd name="T46" fmla="*/ 59 w 210"/>
                  <a:gd name="T47" fmla="*/ 372 h 674"/>
                  <a:gd name="T48" fmla="*/ 69 w 210"/>
                  <a:gd name="T49" fmla="*/ 230 h 674"/>
                  <a:gd name="T50" fmla="*/ 69 w 210"/>
                  <a:gd name="T51" fmla="*/ 230 h 674"/>
                  <a:gd name="T52" fmla="*/ 74 w 210"/>
                  <a:gd name="T53" fmla="*/ 156 h 674"/>
                  <a:gd name="T54" fmla="*/ 77 w 210"/>
                  <a:gd name="T55" fmla="*/ 120 h 674"/>
                  <a:gd name="T56" fmla="*/ 79 w 210"/>
                  <a:gd name="T57" fmla="*/ 86 h 674"/>
                  <a:gd name="T58" fmla="*/ 79 w 210"/>
                  <a:gd name="T59" fmla="*/ 50 h 674"/>
                  <a:gd name="T60" fmla="*/ 78 w 210"/>
                  <a:gd name="T61" fmla="*/ 34 h 674"/>
                  <a:gd name="T62" fmla="*/ 78 w 210"/>
                  <a:gd name="T63" fmla="*/ 22 h 674"/>
                  <a:gd name="T64" fmla="*/ 75 w 210"/>
                  <a:gd name="T65" fmla="*/ 12 h 674"/>
                  <a:gd name="T66" fmla="*/ 72 w 210"/>
                  <a:gd name="T67" fmla="*/ 4 h 674"/>
                  <a:gd name="T68" fmla="*/ 69 w 210"/>
                  <a:gd name="T69" fmla="*/ 0 h 674"/>
                  <a:gd name="T70" fmla="*/ 64 w 210"/>
                  <a:gd name="T71" fmla="*/ 2 h 674"/>
                  <a:gd name="T72" fmla="*/ 58 w 210"/>
                  <a:gd name="T73" fmla="*/ 6 h 674"/>
                  <a:gd name="T74" fmla="*/ 58 w 210"/>
                  <a:gd name="T75" fmla="*/ 6 h 674"/>
                  <a:gd name="T76" fmla="*/ 54 w 210"/>
                  <a:gd name="T77" fmla="*/ 10 h 674"/>
                  <a:gd name="T78" fmla="*/ 51 w 210"/>
                  <a:gd name="T79" fmla="*/ 18 h 674"/>
                  <a:gd name="T80" fmla="*/ 48 w 210"/>
                  <a:gd name="T81" fmla="*/ 28 h 674"/>
                  <a:gd name="T82" fmla="*/ 45 w 210"/>
                  <a:gd name="T83" fmla="*/ 38 h 674"/>
                  <a:gd name="T84" fmla="*/ 38 w 210"/>
                  <a:gd name="T85" fmla="*/ 84 h 674"/>
                  <a:gd name="T86" fmla="*/ 32 w 210"/>
                  <a:gd name="T87" fmla="*/ 112 h 674"/>
                  <a:gd name="T88" fmla="*/ 28 w 210"/>
                  <a:gd name="T89" fmla="*/ 142 h 674"/>
                  <a:gd name="T90" fmla="*/ 24 w 210"/>
                  <a:gd name="T91" fmla="*/ 175 h 674"/>
                  <a:gd name="T92" fmla="*/ 22 w 210"/>
                  <a:gd name="T93" fmla="*/ 218 h 674"/>
                  <a:gd name="T94" fmla="*/ 21 w 210"/>
                  <a:gd name="T95" fmla="*/ 238 h 6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0" h="674">
                    <a:moveTo>
                      <a:pt x="52" y="206"/>
                    </a:moveTo>
                    <a:lnTo>
                      <a:pt x="52" y="206"/>
                    </a:lnTo>
                    <a:lnTo>
                      <a:pt x="50" y="228"/>
                    </a:lnTo>
                    <a:lnTo>
                      <a:pt x="48" y="254"/>
                    </a:lnTo>
                    <a:lnTo>
                      <a:pt x="36" y="314"/>
                    </a:lnTo>
                    <a:lnTo>
                      <a:pt x="22" y="384"/>
                    </a:lnTo>
                    <a:lnTo>
                      <a:pt x="8" y="456"/>
                    </a:lnTo>
                    <a:lnTo>
                      <a:pt x="4" y="492"/>
                    </a:lnTo>
                    <a:lnTo>
                      <a:pt x="0" y="526"/>
                    </a:lnTo>
                    <a:lnTo>
                      <a:pt x="0" y="560"/>
                    </a:lnTo>
                    <a:lnTo>
                      <a:pt x="2" y="590"/>
                    </a:lnTo>
                    <a:lnTo>
                      <a:pt x="8" y="618"/>
                    </a:lnTo>
                    <a:lnTo>
                      <a:pt x="12" y="630"/>
                    </a:lnTo>
                    <a:lnTo>
                      <a:pt x="18" y="640"/>
                    </a:lnTo>
                    <a:lnTo>
                      <a:pt x="24" y="650"/>
                    </a:lnTo>
                    <a:lnTo>
                      <a:pt x="32" y="660"/>
                    </a:lnTo>
                    <a:lnTo>
                      <a:pt x="42" y="668"/>
                    </a:lnTo>
                    <a:lnTo>
                      <a:pt x="52" y="674"/>
                    </a:lnTo>
                    <a:lnTo>
                      <a:pt x="72" y="616"/>
                    </a:lnTo>
                    <a:lnTo>
                      <a:pt x="92" y="556"/>
                    </a:lnTo>
                    <a:lnTo>
                      <a:pt x="110" y="496"/>
                    </a:lnTo>
                    <a:lnTo>
                      <a:pt x="126" y="434"/>
                    </a:lnTo>
                    <a:lnTo>
                      <a:pt x="156" y="312"/>
                    </a:lnTo>
                    <a:lnTo>
                      <a:pt x="184" y="190"/>
                    </a:lnTo>
                    <a:lnTo>
                      <a:pt x="198" y="136"/>
                    </a:lnTo>
                    <a:lnTo>
                      <a:pt x="204" y="100"/>
                    </a:lnTo>
                    <a:lnTo>
                      <a:pt x="210" y="66"/>
                    </a:lnTo>
                    <a:lnTo>
                      <a:pt x="210" y="50"/>
                    </a:lnTo>
                    <a:lnTo>
                      <a:pt x="208" y="34"/>
                    </a:lnTo>
                    <a:lnTo>
                      <a:pt x="206" y="22"/>
                    </a:lnTo>
                    <a:lnTo>
                      <a:pt x="200" y="12"/>
                    </a:lnTo>
                    <a:lnTo>
                      <a:pt x="192" y="4"/>
                    </a:lnTo>
                    <a:lnTo>
                      <a:pt x="182" y="0"/>
                    </a:lnTo>
                    <a:lnTo>
                      <a:pt x="170" y="2"/>
                    </a:lnTo>
                    <a:lnTo>
                      <a:pt x="154" y="6"/>
                    </a:lnTo>
                    <a:lnTo>
                      <a:pt x="144" y="10"/>
                    </a:lnTo>
                    <a:lnTo>
                      <a:pt x="136" y="18"/>
                    </a:lnTo>
                    <a:lnTo>
                      <a:pt x="126" y="28"/>
                    </a:lnTo>
                    <a:lnTo>
                      <a:pt x="118" y="38"/>
                    </a:lnTo>
                    <a:lnTo>
                      <a:pt x="100" y="64"/>
                    </a:lnTo>
                    <a:lnTo>
                      <a:pt x="86" y="92"/>
                    </a:lnTo>
                    <a:lnTo>
                      <a:pt x="74" y="122"/>
                    </a:lnTo>
                    <a:lnTo>
                      <a:pt x="62" y="152"/>
                    </a:lnTo>
                    <a:lnTo>
                      <a:pt x="56" y="178"/>
                    </a:lnTo>
                    <a:lnTo>
                      <a:pt x="52" y="19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88" name="Freeform 179"/>
              <p:cNvSpPr>
                <a:spLocks/>
              </p:cNvSpPr>
              <p:nvPr userDrawn="1"/>
            </p:nvSpPr>
            <p:spPr bwMode="auto">
              <a:xfrm>
                <a:off x="4616" y="1054"/>
                <a:ext cx="220" cy="620"/>
              </a:xfrm>
              <a:custGeom>
                <a:avLst/>
                <a:gdLst>
                  <a:gd name="T0" fmla="*/ 2 w 226"/>
                  <a:gd name="T1" fmla="*/ 66 h 618"/>
                  <a:gd name="T2" fmla="*/ 2 w 226"/>
                  <a:gd name="T3" fmla="*/ 66 h 618"/>
                  <a:gd name="T4" fmla="*/ 0 w 226"/>
                  <a:gd name="T5" fmla="*/ 86 h 618"/>
                  <a:gd name="T6" fmla="*/ 0 w 226"/>
                  <a:gd name="T7" fmla="*/ 104 h 618"/>
                  <a:gd name="T8" fmla="*/ 4 w 226"/>
                  <a:gd name="T9" fmla="*/ 144 h 618"/>
                  <a:gd name="T10" fmla="*/ 12 w 226"/>
                  <a:gd name="T11" fmla="*/ 204 h 618"/>
                  <a:gd name="T12" fmla="*/ 18 w 226"/>
                  <a:gd name="T13" fmla="*/ 246 h 618"/>
                  <a:gd name="T14" fmla="*/ 18 w 226"/>
                  <a:gd name="T15" fmla="*/ 286 h 618"/>
                  <a:gd name="T16" fmla="*/ 30 w 226"/>
                  <a:gd name="T17" fmla="*/ 324 h 618"/>
                  <a:gd name="T18" fmla="*/ 47 w 226"/>
                  <a:gd name="T19" fmla="*/ 398 h 618"/>
                  <a:gd name="T20" fmla="*/ 47 w 226"/>
                  <a:gd name="T21" fmla="*/ 398 h 618"/>
                  <a:gd name="T22" fmla="*/ 52 w 226"/>
                  <a:gd name="T23" fmla="*/ 430 h 618"/>
                  <a:gd name="T24" fmla="*/ 56 w 226"/>
                  <a:gd name="T25" fmla="*/ 468 h 618"/>
                  <a:gd name="T26" fmla="*/ 62 w 226"/>
                  <a:gd name="T27" fmla="*/ 520 h 618"/>
                  <a:gd name="T28" fmla="*/ 70 w 226"/>
                  <a:gd name="T29" fmla="*/ 554 h 618"/>
                  <a:gd name="T30" fmla="*/ 78 w 226"/>
                  <a:gd name="T31" fmla="*/ 584 h 618"/>
                  <a:gd name="T32" fmla="*/ 82 w 226"/>
                  <a:gd name="T33" fmla="*/ 600 h 618"/>
                  <a:gd name="T34" fmla="*/ 88 w 226"/>
                  <a:gd name="T35" fmla="*/ 614 h 618"/>
                  <a:gd name="T36" fmla="*/ 92 w 226"/>
                  <a:gd name="T37" fmla="*/ 626 h 618"/>
                  <a:gd name="T38" fmla="*/ 101 w 226"/>
                  <a:gd name="T39" fmla="*/ 638 h 618"/>
                  <a:gd name="T40" fmla="*/ 110 w 226"/>
                  <a:gd name="T41" fmla="*/ 650 h 618"/>
                  <a:gd name="T42" fmla="*/ 120 w 226"/>
                  <a:gd name="T43" fmla="*/ 658 h 618"/>
                  <a:gd name="T44" fmla="*/ 120 w 226"/>
                  <a:gd name="T45" fmla="*/ 658 h 618"/>
                  <a:gd name="T46" fmla="*/ 124 w 226"/>
                  <a:gd name="T47" fmla="*/ 636 h 618"/>
                  <a:gd name="T48" fmla="*/ 127 w 226"/>
                  <a:gd name="T49" fmla="*/ 612 h 618"/>
                  <a:gd name="T50" fmla="*/ 130 w 226"/>
                  <a:gd name="T51" fmla="*/ 588 h 618"/>
                  <a:gd name="T52" fmla="*/ 131 w 226"/>
                  <a:gd name="T53" fmla="*/ 564 h 618"/>
                  <a:gd name="T54" fmla="*/ 131 w 226"/>
                  <a:gd name="T55" fmla="*/ 540 h 618"/>
                  <a:gd name="T56" fmla="*/ 130 w 226"/>
                  <a:gd name="T57" fmla="*/ 514 h 618"/>
                  <a:gd name="T58" fmla="*/ 129 w 226"/>
                  <a:gd name="T59" fmla="*/ 476 h 618"/>
                  <a:gd name="T60" fmla="*/ 127 w 226"/>
                  <a:gd name="T61" fmla="*/ 444 h 618"/>
                  <a:gd name="T62" fmla="*/ 121 w 226"/>
                  <a:gd name="T63" fmla="*/ 394 h 618"/>
                  <a:gd name="T64" fmla="*/ 113 w 226"/>
                  <a:gd name="T65" fmla="*/ 344 h 618"/>
                  <a:gd name="T66" fmla="*/ 95 w 226"/>
                  <a:gd name="T67" fmla="*/ 250 h 618"/>
                  <a:gd name="T68" fmla="*/ 95 w 226"/>
                  <a:gd name="T69" fmla="*/ 250 h 618"/>
                  <a:gd name="T70" fmla="*/ 80 w 226"/>
                  <a:gd name="T71" fmla="*/ 138 h 618"/>
                  <a:gd name="T72" fmla="*/ 71 w 226"/>
                  <a:gd name="T73" fmla="*/ 92 h 618"/>
                  <a:gd name="T74" fmla="*/ 66 w 226"/>
                  <a:gd name="T75" fmla="*/ 70 h 618"/>
                  <a:gd name="T76" fmla="*/ 59 w 226"/>
                  <a:gd name="T77" fmla="*/ 50 h 618"/>
                  <a:gd name="T78" fmla="*/ 59 w 226"/>
                  <a:gd name="T79" fmla="*/ 50 h 618"/>
                  <a:gd name="T80" fmla="*/ 55 w 226"/>
                  <a:gd name="T81" fmla="*/ 40 h 618"/>
                  <a:gd name="T82" fmla="*/ 52 w 226"/>
                  <a:gd name="T83" fmla="*/ 30 h 618"/>
                  <a:gd name="T84" fmla="*/ 47 w 226"/>
                  <a:gd name="T85" fmla="*/ 22 h 618"/>
                  <a:gd name="T86" fmla="*/ 43 w 226"/>
                  <a:gd name="T87" fmla="*/ 14 h 618"/>
                  <a:gd name="T88" fmla="*/ 38 w 226"/>
                  <a:gd name="T89" fmla="*/ 8 h 618"/>
                  <a:gd name="T90" fmla="*/ 32 w 226"/>
                  <a:gd name="T91" fmla="*/ 4 h 618"/>
                  <a:gd name="T92" fmla="*/ 22 w 226"/>
                  <a:gd name="T93" fmla="*/ 2 h 618"/>
                  <a:gd name="T94" fmla="*/ 18 w 226"/>
                  <a:gd name="T95" fmla="*/ 0 h 618"/>
                  <a:gd name="T96" fmla="*/ 18 w 226"/>
                  <a:gd name="T97" fmla="*/ 0 h 618"/>
                  <a:gd name="T98" fmla="*/ 16 w 226"/>
                  <a:gd name="T99" fmla="*/ 2 h 618"/>
                  <a:gd name="T100" fmla="*/ 10 w 226"/>
                  <a:gd name="T101" fmla="*/ 8 h 618"/>
                  <a:gd name="T102" fmla="*/ 4 w 226"/>
                  <a:gd name="T103" fmla="*/ 14 h 618"/>
                  <a:gd name="T104" fmla="*/ 2 w 226"/>
                  <a:gd name="T105" fmla="*/ 24 h 618"/>
                  <a:gd name="T106" fmla="*/ 0 w 226"/>
                  <a:gd name="T107" fmla="*/ 34 h 618"/>
                  <a:gd name="T108" fmla="*/ 0 w 226"/>
                  <a:gd name="T109" fmla="*/ 50 h 618"/>
                  <a:gd name="T110" fmla="*/ 2 w 226"/>
                  <a:gd name="T111" fmla="*/ 66 h 61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26" h="618">
                    <a:moveTo>
                      <a:pt x="2" y="66"/>
                    </a:moveTo>
                    <a:lnTo>
                      <a:pt x="2" y="66"/>
                    </a:lnTo>
                    <a:lnTo>
                      <a:pt x="0" y="86"/>
                    </a:lnTo>
                    <a:lnTo>
                      <a:pt x="0" y="104"/>
                    </a:lnTo>
                    <a:lnTo>
                      <a:pt x="4" y="144"/>
                    </a:lnTo>
                    <a:lnTo>
                      <a:pt x="12" y="184"/>
                    </a:lnTo>
                    <a:lnTo>
                      <a:pt x="24" y="226"/>
                    </a:lnTo>
                    <a:lnTo>
                      <a:pt x="36" y="266"/>
                    </a:lnTo>
                    <a:lnTo>
                      <a:pt x="50" y="304"/>
                    </a:lnTo>
                    <a:lnTo>
                      <a:pt x="78" y="378"/>
                    </a:lnTo>
                    <a:lnTo>
                      <a:pt x="88" y="410"/>
                    </a:lnTo>
                    <a:lnTo>
                      <a:pt x="98" y="446"/>
                    </a:lnTo>
                    <a:lnTo>
                      <a:pt x="106" y="480"/>
                    </a:lnTo>
                    <a:lnTo>
                      <a:pt x="118" y="514"/>
                    </a:lnTo>
                    <a:lnTo>
                      <a:pt x="132" y="544"/>
                    </a:lnTo>
                    <a:lnTo>
                      <a:pt x="140" y="560"/>
                    </a:lnTo>
                    <a:lnTo>
                      <a:pt x="150" y="574"/>
                    </a:lnTo>
                    <a:lnTo>
                      <a:pt x="160" y="586"/>
                    </a:lnTo>
                    <a:lnTo>
                      <a:pt x="172" y="598"/>
                    </a:lnTo>
                    <a:lnTo>
                      <a:pt x="188" y="610"/>
                    </a:lnTo>
                    <a:lnTo>
                      <a:pt x="204" y="618"/>
                    </a:lnTo>
                    <a:lnTo>
                      <a:pt x="212" y="596"/>
                    </a:lnTo>
                    <a:lnTo>
                      <a:pt x="218" y="572"/>
                    </a:lnTo>
                    <a:lnTo>
                      <a:pt x="224" y="548"/>
                    </a:lnTo>
                    <a:lnTo>
                      <a:pt x="226" y="524"/>
                    </a:lnTo>
                    <a:lnTo>
                      <a:pt x="226" y="500"/>
                    </a:lnTo>
                    <a:lnTo>
                      <a:pt x="224" y="474"/>
                    </a:lnTo>
                    <a:lnTo>
                      <a:pt x="222" y="450"/>
                    </a:lnTo>
                    <a:lnTo>
                      <a:pt x="218" y="424"/>
                    </a:lnTo>
                    <a:lnTo>
                      <a:pt x="206" y="374"/>
                    </a:lnTo>
                    <a:lnTo>
                      <a:pt x="192" y="324"/>
                    </a:lnTo>
                    <a:lnTo>
                      <a:pt x="164" y="230"/>
                    </a:lnTo>
                    <a:lnTo>
                      <a:pt x="136" y="138"/>
                    </a:lnTo>
                    <a:lnTo>
                      <a:pt x="120" y="92"/>
                    </a:lnTo>
                    <a:lnTo>
                      <a:pt x="112" y="70"/>
                    </a:lnTo>
                    <a:lnTo>
                      <a:pt x="102" y="50"/>
                    </a:lnTo>
                    <a:lnTo>
                      <a:pt x="94" y="40"/>
                    </a:lnTo>
                    <a:lnTo>
                      <a:pt x="88" y="30"/>
                    </a:lnTo>
                    <a:lnTo>
                      <a:pt x="78" y="22"/>
                    </a:lnTo>
                    <a:lnTo>
                      <a:pt x="70" y="14"/>
                    </a:lnTo>
                    <a:lnTo>
                      <a:pt x="60" y="8"/>
                    </a:lnTo>
                    <a:lnTo>
                      <a:pt x="52" y="4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10" y="8"/>
                    </a:lnTo>
                    <a:lnTo>
                      <a:pt x="4" y="14"/>
                    </a:lnTo>
                    <a:lnTo>
                      <a:pt x="2" y="24"/>
                    </a:lnTo>
                    <a:lnTo>
                      <a:pt x="0" y="34"/>
                    </a:lnTo>
                    <a:lnTo>
                      <a:pt x="0" y="50"/>
                    </a:lnTo>
                    <a:lnTo>
                      <a:pt x="2" y="6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89" name="Freeform 180"/>
              <p:cNvSpPr>
                <a:spLocks/>
              </p:cNvSpPr>
              <p:nvPr userDrawn="1"/>
            </p:nvSpPr>
            <p:spPr bwMode="auto">
              <a:xfrm>
                <a:off x="4616" y="1054"/>
                <a:ext cx="220" cy="620"/>
              </a:xfrm>
              <a:custGeom>
                <a:avLst/>
                <a:gdLst>
                  <a:gd name="T0" fmla="*/ 2 w 226"/>
                  <a:gd name="T1" fmla="*/ 66 h 618"/>
                  <a:gd name="T2" fmla="*/ 2 w 226"/>
                  <a:gd name="T3" fmla="*/ 66 h 618"/>
                  <a:gd name="T4" fmla="*/ 0 w 226"/>
                  <a:gd name="T5" fmla="*/ 86 h 618"/>
                  <a:gd name="T6" fmla="*/ 0 w 226"/>
                  <a:gd name="T7" fmla="*/ 104 h 618"/>
                  <a:gd name="T8" fmla="*/ 4 w 226"/>
                  <a:gd name="T9" fmla="*/ 144 h 618"/>
                  <a:gd name="T10" fmla="*/ 12 w 226"/>
                  <a:gd name="T11" fmla="*/ 204 h 618"/>
                  <a:gd name="T12" fmla="*/ 18 w 226"/>
                  <a:gd name="T13" fmla="*/ 246 h 618"/>
                  <a:gd name="T14" fmla="*/ 18 w 226"/>
                  <a:gd name="T15" fmla="*/ 286 h 618"/>
                  <a:gd name="T16" fmla="*/ 30 w 226"/>
                  <a:gd name="T17" fmla="*/ 324 h 618"/>
                  <a:gd name="T18" fmla="*/ 47 w 226"/>
                  <a:gd name="T19" fmla="*/ 398 h 618"/>
                  <a:gd name="T20" fmla="*/ 47 w 226"/>
                  <a:gd name="T21" fmla="*/ 398 h 618"/>
                  <a:gd name="T22" fmla="*/ 52 w 226"/>
                  <a:gd name="T23" fmla="*/ 430 h 618"/>
                  <a:gd name="T24" fmla="*/ 56 w 226"/>
                  <a:gd name="T25" fmla="*/ 468 h 618"/>
                  <a:gd name="T26" fmla="*/ 62 w 226"/>
                  <a:gd name="T27" fmla="*/ 520 h 618"/>
                  <a:gd name="T28" fmla="*/ 70 w 226"/>
                  <a:gd name="T29" fmla="*/ 554 h 618"/>
                  <a:gd name="T30" fmla="*/ 78 w 226"/>
                  <a:gd name="T31" fmla="*/ 584 h 618"/>
                  <a:gd name="T32" fmla="*/ 82 w 226"/>
                  <a:gd name="T33" fmla="*/ 600 h 618"/>
                  <a:gd name="T34" fmla="*/ 88 w 226"/>
                  <a:gd name="T35" fmla="*/ 614 h 618"/>
                  <a:gd name="T36" fmla="*/ 92 w 226"/>
                  <a:gd name="T37" fmla="*/ 626 h 618"/>
                  <a:gd name="T38" fmla="*/ 101 w 226"/>
                  <a:gd name="T39" fmla="*/ 638 h 618"/>
                  <a:gd name="T40" fmla="*/ 110 w 226"/>
                  <a:gd name="T41" fmla="*/ 650 h 618"/>
                  <a:gd name="T42" fmla="*/ 120 w 226"/>
                  <a:gd name="T43" fmla="*/ 658 h 618"/>
                  <a:gd name="T44" fmla="*/ 120 w 226"/>
                  <a:gd name="T45" fmla="*/ 658 h 618"/>
                  <a:gd name="T46" fmla="*/ 124 w 226"/>
                  <a:gd name="T47" fmla="*/ 636 h 618"/>
                  <a:gd name="T48" fmla="*/ 127 w 226"/>
                  <a:gd name="T49" fmla="*/ 612 h 618"/>
                  <a:gd name="T50" fmla="*/ 130 w 226"/>
                  <a:gd name="T51" fmla="*/ 588 h 618"/>
                  <a:gd name="T52" fmla="*/ 131 w 226"/>
                  <a:gd name="T53" fmla="*/ 564 h 618"/>
                  <a:gd name="T54" fmla="*/ 131 w 226"/>
                  <a:gd name="T55" fmla="*/ 540 h 618"/>
                  <a:gd name="T56" fmla="*/ 130 w 226"/>
                  <a:gd name="T57" fmla="*/ 514 h 618"/>
                  <a:gd name="T58" fmla="*/ 129 w 226"/>
                  <a:gd name="T59" fmla="*/ 476 h 618"/>
                  <a:gd name="T60" fmla="*/ 127 w 226"/>
                  <a:gd name="T61" fmla="*/ 444 h 618"/>
                  <a:gd name="T62" fmla="*/ 121 w 226"/>
                  <a:gd name="T63" fmla="*/ 394 h 618"/>
                  <a:gd name="T64" fmla="*/ 113 w 226"/>
                  <a:gd name="T65" fmla="*/ 344 h 618"/>
                  <a:gd name="T66" fmla="*/ 95 w 226"/>
                  <a:gd name="T67" fmla="*/ 250 h 618"/>
                  <a:gd name="T68" fmla="*/ 95 w 226"/>
                  <a:gd name="T69" fmla="*/ 250 h 618"/>
                  <a:gd name="T70" fmla="*/ 80 w 226"/>
                  <a:gd name="T71" fmla="*/ 138 h 618"/>
                  <a:gd name="T72" fmla="*/ 71 w 226"/>
                  <a:gd name="T73" fmla="*/ 92 h 618"/>
                  <a:gd name="T74" fmla="*/ 66 w 226"/>
                  <a:gd name="T75" fmla="*/ 70 h 618"/>
                  <a:gd name="T76" fmla="*/ 59 w 226"/>
                  <a:gd name="T77" fmla="*/ 50 h 618"/>
                  <a:gd name="T78" fmla="*/ 59 w 226"/>
                  <a:gd name="T79" fmla="*/ 50 h 618"/>
                  <a:gd name="T80" fmla="*/ 55 w 226"/>
                  <a:gd name="T81" fmla="*/ 40 h 618"/>
                  <a:gd name="T82" fmla="*/ 52 w 226"/>
                  <a:gd name="T83" fmla="*/ 30 h 618"/>
                  <a:gd name="T84" fmla="*/ 47 w 226"/>
                  <a:gd name="T85" fmla="*/ 22 h 618"/>
                  <a:gd name="T86" fmla="*/ 43 w 226"/>
                  <a:gd name="T87" fmla="*/ 14 h 618"/>
                  <a:gd name="T88" fmla="*/ 38 w 226"/>
                  <a:gd name="T89" fmla="*/ 8 h 618"/>
                  <a:gd name="T90" fmla="*/ 32 w 226"/>
                  <a:gd name="T91" fmla="*/ 4 h 618"/>
                  <a:gd name="T92" fmla="*/ 22 w 226"/>
                  <a:gd name="T93" fmla="*/ 2 h 618"/>
                  <a:gd name="T94" fmla="*/ 18 w 226"/>
                  <a:gd name="T95" fmla="*/ 0 h 618"/>
                  <a:gd name="T96" fmla="*/ 18 w 226"/>
                  <a:gd name="T97" fmla="*/ 0 h 618"/>
                  <a:gd name="T98" fmla="*/ 16 w 226"/>
                  <a:gd name="T99" fmla="*/ 2 h 618"/>
                  <a:gd name="T100" fmla="*/ 10 w 226"/>
                  <a:gd name="T101" fmla="*/ 8 h 618"/>
                  <a:gd name="T102" fmla="*/ 4 w 226"/>
                  <a:gd name="T103" fmla="*/ 14 h 618"/>
                  <a:gd name="T104" fmla="*/ 2 w 226"/>
                  <a:gd name="T105" fmla="*/ 24 h 618"/>
                  <a:gd name="T106" fmla="*/ 0 w 226"/>
                  <a:gd name="T107" fmla="*/ 34 h 618"/>
                  <a:gd name="T108" fmla="*/ 0 w 226"/>
                  <a:gd name="T109" fmla="*/ 50 h 618"/>
                  <a:gd name="T110" fmla="*/ 2 w 226"/>
                  <a:gd name="T111" fmla="*/ 66 h 61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26" h="618">
                    <a:moveTo>
                      <a:pt x="2" y="66"/>
                    </a:moveTo>
                    <a:lnTo>
                      <a:pt x="2" y="66"/>
                    </a:lnTo>
                    <a:lnTo>
                      <a:pt x="0" y="86"/>
                    </a:lnTo>
                    <a:lnTo>
                      <a:pt x="0" y="104"/>
                    </a:lnTo>
                    <a:lnTo>
                      <a:pt x="4" y="144"/>
                    </a:lnTo>
                    <a:lnTo>
                      <a:pt x="12" y="184"/>
                    </a:lnTo>
                    <a:lnTo>
                      <a:pt x="24" y="226"/>
                    </a:lnTo>
                    <a:lnTo>
                      <a:pt x="36" y="266"/>
                    </a:lnTo>
                    <a:lnTo>
                      <a:pt x="50" y="304"/>
                    </a:lnTo>
                    <a:lnTo>
                      <a:pt x="78" y="378"/>
                    </a:lnTo>
                    <a:lnTo>
                      <a:pt x="88" y="410"/>
                    </a:lnTo>
                    <a:lnTo>
                      <a:pt x="98" y="446"/>
                    </a:lnTo>
                    <a:lnTo>
                      <a:pt x="106" y="480"/>
                    </a:lnTo>
                    <a:lnTo>
                      <a:pt x="118" y="514"/>
                    </a:lnTo>
                    <a:lnTo>
                      <a:pt x="132" y="544"/>
                    </a:lnTo>
                    <a:lnTo>
                      <a:pt x="140" y="560"/>
                    </a:lnTo>
                    <a:lnTo>
                      <a:pt x="150" y="574"/>
                    </a:lnTo>
                    <a:lnTo>
                      <a:pt x="160" y="586"/>
                    </a:lnTo>
                    <a:lnTo>
                      <a:pt x="172" y="598"/>
                    </a:lnTo>
                    <a:lnTo>
                      <a:pt x="188" y="610"/>
                    </a:lnTo>
                    <a:lnTo>
                      <a:pt x="204" y="618"/>
                    </a:lnTo>
                    <a:lnTo>
                      <a:pt x="212" y="596"/>
                    </a:lnTo>
                    <a:lnTo>
                      <a:pt x="218" y="572"/>
                    </a:lnTo>
                    <a:lnTo>
                      <a:pt x="224" y="548"/>
                    </a:lnTo>
                    <a:lnTo>
                      <a:pt x="226" y="524"/>
                    </a:lnTo>
                    <a:lnTo>
                      <a:pt x="226" y="500"/>
                    </a:lnTo>
                    <a:lnTo>
                      <a:pt x="224" y="474"/>
                    </a:lnTo>
                    <a:lnTo>
                      <a:pt x="222" y="450"/>
                    </a:lnTo>
                    <a:lnTo>
                      <a:pt x="218" y="424"/>
                    </a:lnTo>
                    <a:lnTo>
                      <a:pt x="206" y="374"/>
                    </a:lnTo>
                    <a:lnTo>
                      <a:pt x="192" y="324"/>
                    </a:lnTo>
                    <a:lnTo>
                      <a:pt x="164" y="230"/>
                    </a:lnTo>
                    <a:lnTo>
                      <a:pt x="136" y="138"/>
                    </a:lnTo>
                    <a:lnTo>
                      <a:pt x="120" y="92"/>
                    </a:lnTo>
                    <a:lnTo>
                      <a:pt x="112" y="70"/>
                    </a:lnTo>
                    <a:lnTo>
                      <a:pt x="102" y="50"/>
                    </a:lnTo>
                    <a:lnTo>
                      <a:pt x="94" y="40"/>
                    </a:lnTo>
                    <a:lnTo>
                      <a:pt x="88" y="30"/>
                    </a:lnTo>
                    <a:lnTo>
                      <a:pt x="78" y="22"/>
                    </a:lnTo>
                    <a:lnTo>
                      <a:pt x="70" y="14"/>
                    </a:lnTo>
                    <a:lnTo>
                      <a:pt x="60" y="8"/>
                    </a:lnTo>
                    <a:lnTo>
                      <a:pt x="52" y="4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10" y="8"/>
                    </a:lnTo>
                    <a:lnTo>
                      <a:pt x="4" y="14"/>
                    </a:lnTo>
                    <a:lnTo>
                      <a:pt x="2" y="24"/>
                    </a:lnTo>
                    <a:lnTo>
                      <a:pt x="0" y="34"/>
                    </a:lnTo>
                    <a:lnTo>
                      <a:pt x="0" y="50"/>
                    </a:lnTo>
                    <a:lnTo>
                      <a:pt x="2" y="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90" name="Freeform 181"/>
              <p:cNvSpPr>
                <a:spLocks/>
              </p:cNvSpPr>
              <p:nvPr userDrawn="1"/>
            </p:nvSpPr>
            <p:spPr bwMode="auto">
              <a:xfrm>
                <a:off x="4976" y="1394"/>
                <a:ext cx="200" cy="900"/>
              </a:xfrm>
              <a:custGeom>
                <a:avLst/>
                <a:gdLst>
                  <a:gd name="T0" fmla="*/ 8 w 196"/>
                  <a:gd name="T1" fmla="*/ 419 h 894"/>
                  <a:gd name="T2" fmla="*/ 8 w 196"/>
                  <a:gd name="T3" fmla="*/ 419 h 894"/>
                  <a:gd name="T4" fmla="*/ 46 w 196"/>
                  <a:gd name="T5" fmla="*/ 494 h 894"/>
                  <a:gd name="T6" fmla="*/ 64 w 196"/>
                  <a:gd name="T7" fmla="*/ 580 h 894"/>
                  <a:gd name="T8" fmla="*/ 86 w 196"/>
                  <a:gd name="T9" fmla="*/ 658 h 894"/>
                  <a:gd name="T10" fmla="*/ 110 w 196"/>
                  <a:gd name="T11" fmla="*/ 747 h 894"/>
                  <a:gd name="T12" fmla="*/ 110 w 196"/>
                  <a:gd name="T13" fmla="*/ 747 h 894"/>
                  <a:gd name="T14" fmla="*/ 122 w 196"/>
                  <a:gd name="T15" fmla="*/ 818 h 894"/>
                  <a:gd name="T16" fmla="*/ 133 w 196"/>
                  <a:gd name="T17" fmla="*/ 865 h 894"/>
                  <a:gd name="T18" fmla="*/ 148 w 196"/>
                  <a:gd name="T19" fmla="*/ 913 h 894"/>
                  <a:gd name="T20" fmla="*/ 157 w 196"/>
                  <a:gd name="T21" fmla="*/ 937 h 894"/>
                  <a:gd name="T22" fmla="*/ 169 w 196"/>
                  <a:gd name="T23" fmla="*/ 956 h 894"/>
                  <a:gd name="T24" fmla="*/ 188 w 196"/>
                  <a:gd name="T25" fmla="*/ 972 h 894"/>
                  <a:gd name="T26" fmla="*/ 201 w 196"/>
                  <a:gd name="T27" fmla="*/ 988 h 894"/>
                  <a:gd name="T28" fmla="*/ 217 w 196"/>
                  <a:gd name="T29" fmla="*/ 1002 h 894"/>
                  <a:gd name="T30" fmla="*/ 239 w 196"/>
                  <a:gd name="T31" fmla="*/ 1012 h 894"/>
                  <a:gd name="T32" fmla="*/ 264 w 196"/>
                  <a:gd name="T33" fmla="*/ 1019 h 894"/>
                  <a:gd name="T34" fmla="*/ 290 w 196"/>
                  <a:gd name="T35" fmla="*/ 1021 h 894"/>
                  <a:gd name="T36" fmla="*/ 290 w 196"/>
                  <a:gd name="T37" fmla="*/ 1021 h 894"/>
                  <a:gd name="T38" fmla="*/ 292 w 196"/>
                  <a:gd name="T39" fmla="*/ 950 h 894"/>
                  <a:gd name="T40" fmla="*/ 290 w 196"/>
                  <a:gd name="T41" fmla="*/ 877 h 894"/>
                  <a:gd name="T42" fmla="*/ 286 w 196"/>
                  <a:gd name="T43" fmla="*/ 808 h 894"/>
                  <a:gd name="T44" fmla="*/ 280 w 196"/>
                  <a:gd name="T45" fmla="*/ 739 h 894"/>
                  <a:gd name="T46" fmla="*/ 269 w 196"/>
                  <a:gd name="T47" fmla="*/ 606 h 894"/>
                  <a:gd name="T48" fmla="*/ 259 w 196"/>
                  <a:gd name="T49" fmla="*/ 464 h 894"/>
                  <a:gd name="T50" fmla="*/ 259 w 196"/>
                  <a:gd name="T51" fmla="*/ 464 h 894"/>
                  <a:gd name="T52" fmla="*/ 249 w 196"/>
                  <a:gd name="T53" fmla="*/ 392 h 894"/>
                  <a:gd name="T54" fmla="*/ 242 w 196"/>
                  <a:gd name="T55" fmla="*/ 360 h 894"/>
                  <a:gd name="T56" fmla="*/ 236 w 196"/>
                  <a:gd name="T57" fmla="*/ 332 h 894"/>
                  <a:gd name="T58" fmla="*/ 226 w 196"/>
                  <a:gd name="T59" fmla="*/ 306 h 894"/>
                  <a:gd name="T60" fmla="*/ 214 w 196"/>
                  <a:gd name="T61" fmla="*/ 280 h 894"/>
                  <a:gd name="T62" fmla="*/ 201 w 196"/>
                  <a:gd name="T63" fmla="*/ 244 h 894"/>
                  <a:gd name="T64" fmla="*/ 188 w 196"/>
                  <a:gd name="T65" fmla="*/ 208 h 894"/>
                  <a:gd name="T66" fmla="*/ 188 w 196"/>
                  <a:gd name="T67" fmla="*/ 208 h 894"/>
                  <a:gd name="T68" fmla="*/ 154 w 196"/>
                  <a:gd name="T69" fmla="*/ 162 h 894"/>
                  <a:gd name="T70" fmla="*/ 122 w 196"/>
                  <a:gd name="T71" fmla="*/ 106 h 894"/>
                  <a:gd name="T72" fmla="*/ 102 w 196"/>
                  <a:gd name="T73" fmla="*/ 60 h 894"/>
                  <a:gd name="T74" fmla="*/ 78 w 196"/>
                  <a:gd name="T75" fmla="*/ 34 h 894"/>
                  <a:gd name="T76" fmla="*/ 60 w 196"/>
                  <a:gd name="T77" fmla="*/ 14 h 894"/>
                  <a:gd name="T78" fmla="*/ 54 w 196"/>
                  <a:gd name="T79" fmla="*/ 6 h 894"/>
                  <a:gd name="T80" fmla="*/ 46 w 196"/>
                  <a:gd name="T81" fmla="*/ 0 h 894"/>
                  <a:gd name="T82" fmla="*/ 46 w 196"/>
                  <a:gd name="T83" fmla="*/ 0 h 894"/>
                  <a:gd name="T84" fmla="*/ 18 w 196"/>
                  <a:gd name="T85" fmla="*/ 20 h 894"/>
                  <a:gd name="T86" fmla="*/ 12 w 196"/>
                  <a:gd name="T87" fmla="*/ 44 h 894"/>
                  <a:gd name="T88" fmla="*/ 8 w 196"/>
                  <a:gd name="T89" fmla="*/ 66 h 894"/>
                  <a:gd name="T90" fmla="*/ 8 w 196"/>
                  <a:gd name="T91" fmla="*/ 110 h 894"/>
                  <a:gd name="T92" fmla="*/ 8 w 196"/>
                  <a:gd name="T93" fmla="*/ 156 h 894"/>
                  <a:gd name="T94" fmla="*/ 10 w 196"/>
                  <a:gd name="T95" fmla="*/ 206 h 894"/>
                  <a:gd name="T96" fmla="*/ 14 w 196"/>
                  <a:gd name="T97" fmla="*/ 274 h 894"/>
                  <a:gd name="T98" fmla="*/ 14 w 196"/>
                  <a:gd name="T99" fmla="*/ 322 h 894"/>
                  <a:gd name="T100" fmla="*/ 14 w 196"/>
                  <a:gd name="T101" fmla="*/ 346 h 894"/>
                  <a:gd name="T102" fmla="*/ 12 w 196"/>
                  <a:gd name="T103" fmla="*/ 368 h 894"/>
                  <a:gd name="T104" fmla="*/ 6 w 196"/>
                  <a:gd name="T105" fmla="*/ 401 h 894"/>
                  <a:gd name="T106" fmla="*/ 0 w 196"/>
                  <a:gd name="T107" fmla="*/ 431 h 894"/>
                  <a:gd name="T108" fmla="*/ 8 w 196"/>
                  <a:gd name="T109" fmla="*/ 419 h 89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96" h="894">
                    <a:moveTo>
                      <a:pt x="8" y="364"/>
                    </a:moveTo>
                    <a:lnTo>
                      <a:pt x="8" y="364"/>
                    </a:lnTo>
                    <a:lnTo>
                      <a:pt x="26" y="434"/>
                    </a:lnTo>
                    <a:lnTo>
                      <a:pt x="44" y="506"/>
                    </a:lnTo>
                    <a:lnTo>
                      <a:pt x="60" y="578"/>
                    </a:lnTo>
                    <a:lnTo>
                      <a:pt x="72" y="652"/>
                    </a:lnTo>
                    <a:lnTo>
                      <a:pt x="82" y="718"/>
                    </a:lnTo>
                    <a:lnTo>
                      <a:pt x="90" y="758"/>
                    </a:lnTo>
                    <a:lnTo>
                      <a:pt x="100" y="798"/>
                    </a:lnTo>
                    <a:lnTo>
                      <a:pt x="106" y="818"/>
                    </a:lnTo>
                    <a:lnTo>
                      <a:pt x="114" y="836"/>
                    </a:lnTo>
                    <a:lnTo>
                      <a:pt x="124" y="852"/>
                    </a:lnTo>
                    <a:lnTo>
                      <a:pt x="134" y="866"/>
                    </a:lnTo>
                    <a:lnTo>
                      <a:pt x="146" y="878"/>
                    </a:lnTo>
                    <a:lnTo>
                      <a:pt x="160" y="886"/>
                    </a:lnTo>
                    <a:lnTo>
                      <a:pt x="176" y="892"/>
                    </a:lnTo>
                    <a:lnTo>
                      <a:pt x="194" y="894"/>
                    </a:lnTo>
                    <a:lnTo>
                      <a:pt x="196" y="830"/>
                    </a:lnTo>
                    <a:lnTo>
                      <a:pt x="194" y="768"/>
                    </a:lnTo>
                    <a:lnTo>
                      <a:pt x="192" y="708"/>
                    </a:lnTo>
                    <a:lnTo>
                      <a:pt x="188" y="646"/>
                    </a:lnTo>
                    <a:lnTo>
                      <a:pt x="180" y="526"/>
                    </a:lnTo>
                    <a:lnTo>
                      <a:pt x="172" y="404"/>
                    </a:lnTo>
                    <a:lnTo>
                      <a:pt x="166" y="346"/>
                    </a:lnTo>
                    <a:lnTo>
                      <a:pt x="162" y="320"/>
                    </a:lnTo>
                    <a:lnTo>
                      <a:pt x="158" y="292"/>
                    </a:lnTo>
                    <a:lnTo>
                      <a:pt x="152" y="266"/>
                    </a:lnTo>
                    <a:lnTo>
                      <a:pt x="144" y="240"/>
                    </a:lnTo>
                    <a:lnTo>
                      <a:pt x="134" y="214"/>
                    </a:lnTo>
                    <a:lnTo>
                      <a:pt x="124" y="188"/>
                    </a:lnTo>
                    <a:lnTo>
                      <a:pt x="104" y="142"/>
                    </a:lnTo>
                    <a:lnTo>
                      <a:pt x="82" y="86"/>
                    </a:lnTo>
                    <a:lnTo>
                      <a:pt x="68" y="60"/>
                    </a:lnTo>
                    <a:lnTo>
                      <a:pt x="56" y="34"/>
                    </a:lnTo>
                    <a:lnTo>
                      <a:pt x="40" y="14"/>
                    </a:lnTo>
                    <a:lnTo>
                      <a:pt x="34" y="6"/>
                    </a:lnTo>
                    <a:lnTo>
                      <a:pt x="26" y="0"/>
                    </a:lnTo>
                    <a:lnTo>
                      <a:pt x="18" y="20"/>
                    </a:lnTo>
                    <a:lnTo>
                      <a:pt x="12" y="44"/>
                    </a:lnTo>
                    <a:lnTo>
                      <a:pt x="8" y="66"/>
                    </a:lnTo>
                    <a:lnTo>
                      <a:pt x="8" y="90"/>
                    </a:lnTo>
                    <a:lnTo>
                      <a:pt x="8" y="136"/>
                    </a:lnTo>
                    <a:lnTo>
                      <a:pt x="10" y="186"/>
                    </a:lnTo>
                    <a:lnTo>
                      <a:pt x="14" y="234"/>
                    </a:lnTo>
                    <a:lnTo>
                      <a:pt x="14" y="282"/>
                    </a:lnTo>
                    <a:lnTo>
                      <a:pt x="14" y="306"/>
                    </a:lnTo>
                    <a:lnTo>
                      <a:pt x="12" y="328"/>
                    </a:lnTo>
                    <a:lnTo>
                      <a:pt x="6" y="352"/>
                    </a:lnTo>
                    <a:lnTo>
                      <a:pt x="0" y="372"/>
                    </a:lnTo>
                    <a:lnTo>
                      <a:pt x="8" y="3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91" name="Freeform 182"/>
              <p:cNvSpPr>
                <a:spLocks/>
              </p:cNvSpPr>
              <p:nvPr userDrawn="1"/>
            </p:nvSpPr>
            <p:spPr bwMode="auto">
              <a:xfrm>
                <a:off x="4976" y="1394"/>
                <a:ext cx="200" cy="900"/>
              </a:xfrm>
              <a:custGeom>
                <a:avLst/>
                <a:gdLst>
                  <a:gd name="T0" fmla="*/ 8 w 196"/>
                  <a:gd name="T1" fmla="*/ 419 h 894"/>
                  <a:gd name="T2" fmla="*/ 8 w 196"/>
                  <a:gd name="T3" fmla="*/ 419 h 894"/>
                  <a:gd name="T4" fmla="*/ 46 w 196"/>
                  <a:gd name="T5" fmla="*/ 494 h 894"/>
                  <a:gd name="T6" fmla="*/ 64 w 196"/>
                  <a:gd name="T7" fmla="*/ 580 h 894"/>
                  <a:gd name="T8" fmla="*/ 86 w 196"/>
                  <a:gd name="T9" fmla="*/ 658 h 894"/>
                  <a:gd name="T10" fmla="*/ 110 w 196"/>
                  <a:gd name="T11" fmla="*/ 747 h 894"/>
                  <a:gd name="T12" fmla="*/ 110 w 196"/>
                  <a:gd name="T13" fmla="*/ 747 h 894"/>
                  <a:gd name="T14" fmla="*/ 122 w 196"/>
                  <a:gd name="T15" fmla="*/ 818 h 894"/>
                  <a:gd name="T16" fmla="*/ 133 w 196"/>
                  <a:gd name="T17" fmla="*/ 865 h 894"/>
                  <a:gd name="T18" fmla="*/ 148 w 196"/>
                  <a:gd name="T19" fmla="*/ 913 h 894"/>
                  <a:gd name="T20" fmla="*/ 157 w 196"/>
                  <a:gd name="T21" fmla="*/ 937 h 894"/>
                  <a:gd name="T22" fmla="*/ 169 w 196"/>
                  <a:gd name="T23" fmla="*/ 956 h 894"/>
                  <a:gd name="T24" fmla="*/ 188 w 196"/>
                  <a:gd name="T25" fmla="*/ 972 h 894"/>
                  <a:gd name="T26" fmla="*/ 201 w 196"/>
                  <a:gd name="T27" fmla="*/ 988 h 894"/>
                  <a:gd name="T28" fmla="*/ 217 w 196"/>
                  <a:gd name="T29" fmla="*/ 1002 h 894"/>
                  <a:gd name="T30" fmla="*/ 239 w 196"/>
                  <a:gd name="T31" fmla="*/ 1012 h 894"/>
                  <a:gd name="T32" fmla="*/ 264 w 196"/>
                  <a:gd name="T33" fmla="*/ 1019 h 894"/>
                  <a:gd name="T34" fmla="*/ 290 w 196"/>
                  <a:gd name="T35" fmla="*/ 1021 h 894"/>
                  <a:gd name="T36" fmla="*/ 290 w 196"/>
                  <a:gd name="T37" fmla="*/ 1021 h 894"/>
                  <a:gd name="T38" fmla="*/ 292 w 196"/>
                  <a:gd name="T39" fmla="*/ 950 h 894"/>
                  <a:gd name="T40" fmla="*/ 290 w 196"/>
                  <a:gd name="T41" fmla="*/ 877 h 894"/>
                  <a:gd name="T42" fmla="*/ 286 w 196"/>
                  <a:gd name="T43" fmla="*/ 808 h 894"/>
                  <a:gd name="T44" fmla="*/ 280 w 196"/>
                  <a:gd name="T45" fmla="*/ 739 h 894"/>
                  <a:gd name="T46" fmla="*/ 269 w 196"/>
                  <a:gd name="T47" fmla="*/ 606 h 894"/>
                  <a:gd name="T48" fmla="*/ 259 w 196"/>
                  <a:gd name="T49" fmla="*/ 464 h 894"/>
                  <a:gd name="T50" fmla="*/ 259 w 196"/>
                  <a:gd name="T51" fmla="*/ 464 h 894"/>
                  <a:gd name="T52" fmla="*/ 249 w 196"/>
                  <a:gd name="T53" fmla="*/ 392 h 894"/>
                  <a:gd name="T54" fmla="*/ 242 w 196"/>
                  <a:gd name="T55" fmla="*/ 360 h 894"/>
                  <a:gd name="T56" fmla="*/ 236 w 196"/>
                  <a:gd name="T57" fmla="*/ 332 h 894"/>
                  <a:gd name="T58" fmla="*/ 226 w 196"/>
                  <a:gd name="T59" fmla="*/ 306 h 894"/>
                  <a:gd name="T60" fmla="*/ 214 w 196"/>
                  <a:gd name="T61" fmla="*/ 280 h 894"/>
                  <a:gd name="T62" fmla="*/ 201 w 196"/>
                  <a:gd name="T63" fmla="*/ 244 h 894"/>
                  <a:gd name="T64" fmla="*/ 188 w 196"/>
                  <a:gd name="T65" fmla="*/ 208 h 894"/>
                  <a:gd name="T66" fmla="*/ 188 w 196"/>
                  <a:gd name="T67" fmla="*/ 208 h 894"/>
                  <a:gd name="T68" fmla="*/ 154 w 196"/>
                  <a:gd name="T69" fmla="*/ 162 h 894"/>
                  <a:gd name="T70" fmla="*/ 122 w 196"/>
                  <a:gd name="T71" fmla="*/ 106 h 894"/>
                  <a:gd name="T72" fmla="*/ 102 w 196"/>
                  <a:gd name="T73" fmla="*/ 60 h 894"/>
                  <a:gd name="T74" fmla="*/ 78 w 196"/>
                  <a:gd name="T75" fmla="*/ 34 h 894"/>
                  <a:gd name="T76" fmla="*/ 60 w 196"/>
                  <a:gd name="T77" fmla="*/ 14 h 894"/>
                  <a:gd name="T78" fmla="*/ 54 w 196"/>
                  <a:gd name="T79" fmla="*/ 6 h 894"/>
                  <a:gd name="T80" fmla="*/ 46 w 196"/>
                  <a:gd name="T81" fmla="*/ 0 h 894"/>
                  <a:gd name="T82" fmla="*/ 46 w 196"/>
                  <a:gd name="T83" fmla="*/ 0 h 894"/>
                  <a:gd name="T84" fmla="*/ 18 w 196"/>
                  <a:gd name="T85" fmla="*/ 20 h 894"/>
                  <a:gd name="T86" fmla="*/ 12 w 196"/>
                  <a:gd name="T87" fmla="*/ 44 h 894"/>
                  <a:gd name="T88" fmla="*/ 8 w 196"/>
                  <a:gd name="T89" fmla="*/ 66 h 894"/>
                  <a:gd name="T90" fmla="*/ 8 w 196"/>
                  <a:gd name="T91" fmla="*/ 110 h 894"/>
                  <a:gd name="T92" fmla="*/ 8 w 196"/>
                  <a:gd name="T93" fmla="*/ 156 h 894"/>
                  <a:gd name="T94" fmla="*/ 10 w 196"/>
                  <a:gd name="T95" fmla="*/ 206 h 894"/>
                  <a:gd name="T96" fmla="*/ 14 w 196"/>
                  <a:gd name="T97" fmla="*/ 274 h 894"/>
                  <a:gd name="T98" fmla="*/ 14 w 196"/>
                  <a:gd name="T99" fmla="*/ 322 h 894"/>
                  <a:gd name="T100" fmla="*/ 14 w 196"/>
                  <a:gd name="T101" fmla="*/ 346 h 894"/>
                  <a:gd name="T102" fmla="*/ 12 w 196"/>
                  <a:gd name="T103" fmla="*/ 368 h 894"/>
                  <a:gd name="T104" fmla="*/ 6 w 196"/>
                  <a:gd name="T105" fmla="*/ 401 h 894"/>
                  <a:gd name="T106" fmla="*/ 0 w 196"/>
                  <a:gd name="T107" fmla="*/ 431 h 89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96" h="894">
                    <a:moveTo>
                      <a:pt x="8" y="364"/>
                    </a:moveTo>
                    <a:lnTo>
                      <a:pt x="8" y="364"/>
                    </a:lnTo>
                    <a:lnTo>
                      <a:pt x="26" y="434"/>
                    </a:lnTo>
                    <a:lnTo>
                      <a:pt x="44" y="506"/>
                    </a:lnTo>
                    <a:lnTo>
                      <a:pt x="60" y="578"/>
                    </a:lnTo>
                    <a:lnTo>
                      <a:pt x="72" y="652"/>
                    </a:lnTo>
                    <a:lnTo>
                      <a:pt x="82" y="718"/>
                    </a:lnTo>
                    <a:lnTo>
                      <a:pt x="90" y="758"/>
                    </a:lnTo>
                    <a:lnTo>
                      <a:pt x="100" y="798"/>
                    </a:lnTo>
                    <a:lnTo>
                      <a:pt x="106" y="818"/>
                    </a:lnTo>
                    <a:lnTo>
                      <a:pt x="114" y="836"/>
                    </a:lnTo>
                    <a:lnTo>
                      <a:pt x="124" y="852"/>
                    </a:lnTo>
                    <a:lnTo>
                      <a:pt x="134" y="866"/>
                    </a:lnTo>
                    <a:lnTo>
                      <a:pt x="146" y="878"/>
                    </a:lnTo>
                    <a:lnTo>
                      <a:pt x="160" y="886"/>
                    </a:lnTo>
                    <a:lnTo>
                      <a:pt x="176" y="892"/>
                    </a:lnTo>
                    <a:lnTo>
                      <a:pt x="194" y="894"/>
                    </a:lnTo>
                    <a:lnTo>
                      <a:pt x="196" y="830"/>
                    </a:lnTo>
                    <a:lnTo>
                      <a:pt x="194" y="768"/>
                    </a:lnTo>
                    <a:lnTo>
                      <a:pt x="192" y="708"/>
                    </a:lnTo>
                    <a:lnTo>
                      <a:pt x="188" y="646"/>
                    </a:lnTo>
                    <a:lnTo>
                      <a:pt x="180" y="526"/>
                    </a:lnTo>
                    <a:lnTo>
                      <a:pt x="172" y="404"/>
                    </a:lnTo>
                    <a:lnTo>
                      <a:pt x="166" y="346"/>
                    </a:lnTo>
                    <a:lnTo>
                      <a:pt x="162" y="320"/>
                    </a:lnTo>
                    <a:lnTo>
                      <a:pt x="158" y="292"/>
                    </a:lnTo>
                    <a:lnTo>
                      <a:pt x="152" y="266"/>
                    </a:lnTo>
                    <a:lnTo>
                      <a:pt x="144" y="240"/>
                    </a:lnTo>
                    <a:lnTo>
                      <a:pt x="134" y="214"/>
                    </a:lnTo>
                    <a:lnTo>
                      <a:pt x="124" y="188"/>
                    </a:lnTo>
                    <a:lnTo>
                      <a:pt x="104" y="142"/>
                    </a:lnTo>
                    <a:lnTo>
                      <a:pt x="82" y="86"/>
                    </a:lnTo>
                    <a:lnTo>
                      <a:pt x="68" y="60"/>
                    </a:lnTo>
                    <a:lnTo>
                      <a:pt x="56" y="34"/>
                    </a:lnTo>
                    <a:lnTo>
                      <a:pt x="40" y="14"/>
                    </a:lnTo>
                    <a:lnTo>
                      <a:pt x="34" y="6"/>
                    </a:lnTo>
                    <a:lnTo>
                      <a:pt x="26" y="0"/>
                    </a:lnTo>
                    <a:lnTo>
                      <a:pt x="18" y="20"/>
                    </a:lnTo>
                    <a:lnTo>
                      <a:pt x="12" y="44"/>
                    </a:lnTo>
                    <a:lnTo>
                      <a:pt x="8" y="66"/>
                    </a:lnTo>
                    <a:lnTo>
                      <a:pt x="8" y="90"/>
                    </a:lnTo>
                    <a:lnTo>
                      <a:pt x="8" y="136"/>
                    </a:lnTo>
                    <a:lnTo>
                      <a:pt x="10" y="186"/>
                    </a:lnTo>
                    <a:lnTo>
                      <a:pt x="14" y="234"/>
                    </a:lnTo>
                    <a:lnTo>
                      <a:pt x="14" y="282"/>
                    </a:lnTo>
                    <a:lnTo>
                      <a:pt x="14" y="306"/>
                    </a:lnTo>
                    <a:lnTo>
                      <a:pt x="12" y="328"/>
                    </a:lnTo>
                    <a:lnTo>
                      <a:pt x="6" y="352"/>
                    </a:lnTo>
                    <a:lnTo>
                      <a:pt x="0" y="37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92" name="Freeform 183"/>
              <p:cNvSpPr>
                <a:spLocks/>
              </p:cNvSpPr>
              <p:nvPr userDrawn="1"/>
            </p:nvSpPr>
            <p:spPr bwMode="auto">
              <a:xfrm>
                <a:off x="5596" y="1394"/>
                <a:ext cx="160" cy="1120"/>
              </a:xfrm>
              <a:custGeom>
                <a:avLst/>
                <a:gdLst>
                  <a:gd name="T0" fmla="*/ 10 w 158"/>
                  <a:gd name="T1" fmla="*/ 250 h 1120"/>
                  <a:gd name="T2" fmla="*/ 10 w 158"/>
                  <a:gd name="T3" fmla="*/ 716 h 1120"/>
                  <a:gd name="T4" fmla="*/ 10 w 158"/>
                  <a:gd name="T5" fmla="*/ 716 h 1120"/>
                  <a:gd name="T6" fmla="*/ 8 w 158"/>
                  <a:gd name="T7" fmla="*/ 766 h 1120"/>
                  <a:gd name="T8" fmla="*/ 4 w 158"/>
                  <a:gd name="T9" fmla="*/ 822 h 1120"/>
                  <a:gd name="T10" fmla="*/ 2 w 158"/>
                  <a:gd name="T11" fmla="*/ 880 h 1120"/>
                  <a:gd name="T12" fmla="*/ 0 w 158"/>
                  <a:gd name="T13" fmla="*/ 910 h 1120"/>
                  <a:gd name="T14" fmla="*/ 2 w 158"/>
                  <a:gd name="T15" fmla="*/ 938 h 1120"/>
                  <a:gd name="T16" fmla="*/ 4 w 158"/>
                  <a:gd name="T17" fmla="*/ 968 h 1120"/>
                  <a:gd name="T18" fmla="*/ 8 w 158"/>
                  <a:gd name="T19" fmla="*/ 994 h 1120"/>
                  <a:gd name="T20" fmla="*/ 14 w 158"/>
                  <a:gd name="T21" fmla="*/ 1020 h 1120"/>
                  <a:gd name="T22" fmla="*/ 22 w 158"/>
                  <a:gd name="T23" fmla="*/ 1046 h 1120"/>
                  <a:gd name="T24" fmla="*/ 34 w 158"/>
                  <a:gd name="T25" fmla="*/ 1068 h 1120"/>
                  <a:gd name="T26" fmla="*/ 68 w 158"/>
                  <a:gd name="T27" fmla="*/ 1088 h 1120"/>
                  <a:gd name="T28" fmla="*/ 86 w 158"/>
                  <a:gd name="T29" fmla="*/ 1106 h 1120"/>
                  <a:gd name="T30" fmla="*/ 96 w 158"/>
                  <a:gd name="T31" fmla="*/ 1112 h 1120"/>
                  <a:gd name="T32" fmla="*/ 108 w 158"/>
                  <a:gd name="T33" fmla="*/ 1120 h 1120"/>
                  <a:gd name="T34" fmla="*/ 108 w 158"/>
                  <a:gd name="T35" fmla="*/ 1120 h 1120"/>
                  <a:gd name="T36" fmla="*/ 116 w 158"/>
                  <a:gd name="T37" fmla="*/ 1106 h 1120"/>
                  <a:gd name="T38" fmla="*/ 125 w 158"/>
                  <a:gd name="T39" fmla="*/ 1090 h 1120"/>
                  <a:gd name="T40" fmla="*/ 145 w 158"/>
                  <a:gd name="T41" fmla="*/ 1060 h 1120"/>
                  <a:gd name="T42" fmla="*/ 157 w 158"/>
                  <a:gd name="T43" fmla="*/ 1026 h 1120"/>
                  <a:gd name="T44" fmla="*/ 164 w 158"/>
                  <a:gd name="T45" fmla="*/ 992 h 1120"/>
                  <a:gd name="T46" fmla="*/ 170 w 158"/>
                  <a:gd name="T47" fmla="*/ 924 h 1120"/>
                  <a:gd name="T48" fmla="*/ 174 w 158"/>
                  <a:gd name="T49" fmla="*/ 858 h 1120"/>
                  <a:gd name="T50" fmla="*/ 174 w 158"/>
                  <a:gd name="T51" fmla="*/ 858 h 1120"/>
                  <a:gd name="T52" fmla="*/ 190 w 158"/>
                  <a:gd name="T53" fmla="*/ 716 h 1120"/>
                  <a:gd name="T54" fmla="*/ 196 w 158"/>
                  <a:gd name="T55" fmla="*/ 644 h 1120"/>
                  <a:gd name="T56" fmla="*/ 196 w 158"/>
                  <a:gd name="T57" fmla="*/ 608 h 1120"/>
                  <a:gd name="T58" fmla="*/ 198 w 158"/>
                  <a:gd name="T59" fmla="*/ 570 h 1120"/>
                  <a:gd name="T60" fmla="*/ 198 w 158"/>
                  <a:gd name="T61" fmla="*/ 570 h 1120"/>
                  <a:gd name="T62" fmla="*/ 196 w 158"/>
                  <a:gd name="T63" fmla="*/ 424 h 1120"/>
                  <a:gd name="T64" fmla="*/ 194 w 158"/>
                  <a:gd name="T65" fmla="*/ 352 h 1120"/>
                  <a:gd name="T66" fmla="*/ 188 w 158"/>
                  <a:gd name="T67" fmla="*/ 282 h 1120"/>
                  <a:gd name="T68" fmla="*/ 182 w 158"/>
                  <a:gd name="T69" fmla="*/ 212 h 1120"/>
                  <a:gd name="T70" fmla="*/ 172 w 158"/>
                  <a:gd name="T71" fmla="*/ 144 h 1120"/>
                  <a:gd name="T72" fmla="*/ 157 w 158"/>
                  <a:gd name="T73" fmla="*/ 74 h 1120"/>
                  <a:gd name="T74" fmla="*/ 125 w 158"/>
                  <a:gd name="T75" fmla="*/ 2 h 1120"/>
                  <a:gd name="T76" fmla="*/ 125 w 158"/>
                  <a:gd name="T77" fmla="*/ 2 h 1120"/>
                  <a:gd name="T78" fmla="*/ 112 w 158"/>
                  <a:gd name="T79" fmla="*/ 0 h 1120"/>
                  <a:gd name="T80" fmla="*/ 100 w 158"/>
                  <a:gd name="T81" fmla="*/ 0 h 1120"/>
                  <a:gd name="T82" fmla="*/ 88 w 158"/>
                  <a:gd name="T83" fmla="*/ 0 h 1120"/>
                  <a:gd name="T84" fmla="*/ 78 w 158"/>
                  <a:gd name="T85" fmla="*/ 2 h 1120"/>
                  <a:gd name="T86" fmla="*/ 78 w 158"/>
                  <a:gd name="T87" fmla="*/ 2 h 1120"/>
                  <a:gd name="T88" fmla="*/ 66 w 158"/>
                  <a:gd name="T89" fmla="*/ 36 h 1120"/>
                  <a:gd name="T90" fmla="*/ 36 w 158"/>
                  <a:gd name="T91" fmla="*/ 70 h 1120"/>
                  <a:gd name="T92" fmla="*/ 28 w 158"/>
                  <a:gd name="T93" fmla="*/ 104 h 1120"/>
                  <a:gd name="T94" fmla="*/ 20 w 158"/>
                  <a:gd name="T95" fmla="*/ 138 h 1120"/>
                  <a:gd name="T96" fmla="*/ 16 w 158"/>
                  <a:gd name="T97" fmla="*/ 174 h 1120"/>
                  <a:gd name="T98" fmla="*/ 12 w 158"/>
                  <a:gd name="T99" fmla="*/ 208 h 1120"/>
                  <a:gd name="T100" fmla="*/ 10 w 158"/>
                  <a:gd name="T101" fmla="*/ 244 h 1120"/>
                  <a:gd name="T102" fmla="*/ 10 w 158"/>
                  <a:gd name="T103" fmla="*/ 282 h 1120"/>
                  <a:gd name="T104" fmla="*/ 10 w 158"/>
                  <a:gd name="T105" fmla="*/ 250 h 112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8" h="1120">
                    <a:moveTo>
                      <a:pt x="10" y="250"/>
                    </a:moveTo>
                    <a:lnTo>
                      <a:pt x="10" y="716"/>
                    </a:lnTo>
                    <a:lnTo>
                      <a:pt x="8" y="766"/>
                    </a:lnTo>
                    <a:lnTo>
                      <a:pt x="4" y="822"/>
                    </a:lnTo>
                    <a:lnTo>
                      <a:pt x="2" y="880"/>
                    </a:lnTo>
                    <a:lnTo>
                      <a:pt x="0" y="910"/>
                    </a:lnTo>
                    <a:lnTo>
                      <a:pt x="2" y="938"/>
                    </a:lnTo>
                    <a:lnTo>
                      <a:pt x="4" y="968"/>
                    </a:lnTo>
                    <a:lnTo>
                      <a:pt x="8" y="994"/>
                    </a:lnTo>
                    <a:lnTo>
                      <a:pt x="14" y="1020"/>
                    </a:lnTo>
                    <a:lnTo>
                      <a:pt x="22" y="1046"/>
                    </a:lnTo>
                    <a:lnTo>
                      <a:pt x="34" y="1068"/>
                    </a:lnTo>
                    <a:lnTo>
                      <a:pt x="48" y="1088"/>
                    </a:lnTo>
                    <a:lnTo>
                      <a:pt x="66" y="1106"/>
                    </a:lnTo>
                    <a:lnTo>
                      <a:pt x="76" y="1112"/>
                    </a:lnTo>
                    <a:lnTo>
                      <a:pt x="88" y="1120"/>
                    </a:lnTo>
                    <a:lnTo>
                      <a:pt x="96" y="1106"/>
                    </a:lnTo>
                    <a:lnTo>
                      <a:pt x="102" y="1090"/>
                    </a:lnTo>
                    <a:lnTo>
                      <a:pt x="112" y="1060"/>
                    </a:lnTo>
                    <a:lnTo>
                      <a:pt x="118" y="1026"/>
                    </a:lnTo>
                    <a:lnTo>
                      <a:pt x="124" y="992"/>
                    </a:lnTo>
                    <a:lnTo>
                      <a:pt x="130" y="924"/>
                    </a:lnTo>
                    <a:lnTo>
                      <a:pt x="134" y="858"/>
                    </a:lnTo>
                    <a:lnTo>
                      <a:pt x="150" y="716"/>
                    </a:lnTo>
                    <a:lnTo>
                      <a:pt x="156" y="644"/>
                    </a:lnTo>
                    <a:lnTo>
                      <a:pt x="156" y="608"/>
                    </a:lnTo>
                    <a:lnTo>
                      <a:pt x="158" y="570"/>
                    </a:lnTo>
                    <a:lnTo>
                      <a:pt x="156" y="424"/>
                    </a:lnTo>
                    <a:lnTo>
                      <a:pt x="154" y="352"/>
                    </a:lnTo>
                    <a:lnTo>
                      <a:pt x="148" y="282"/>
                    </a:lnTo>
                    <a:lnTo>
                      <a:pt x="142" y="212"/>
                    </a:lnTo>
                    <a:lnTo>
                      <a:pt x="132" y="144"/>
                    </a:lnTo>
                    <a:lnTo>
                      <a:pt x="118" y="74"/>
                    </a:lnTo>
                    <a:lnTo>
                      <a:pt x="102" y="2"/>
                    </a:lnTo>
                    <a:lnTo>
                      <a:pt x="92" y="0"/>
                    </a:lnTo>
                    <a:lnTo>
                      <a:pt x="80" y="0"/>
                    </a:lnTo>
                    <a:lnTo>
                      <a:pt x="68" y="0"/>
                    </a:lnTo>
                    <a:lnTo>
                      <a:pt x="58" y="2"/>
                    </a:lnTo>
                    <a:lnTo>
                      <a:pt x="46" y="36"/>
                    </a:lnTo>
                    <a:lnTo>
                      <a:pt x="36" y="70"/>
                    </a:lnTo>
                    <a:lnTo>
                      <a:pt x="28" y="104"/>
                    </a:lnTo>
                    <a:lnTo>
                      <a:pt x="20" y="138"/>
                    </a:lnTo>
                    <a:lnTo>
                      <a:pt x="16" y="174"/>
                    </a:lnTo>
                    <a:lnTo>
                      <a:pt x="12" y="208"/>
                    </a:lnTo>
                    <a:lnTo>
                      <a:pt x="10" y="244"/>
                    </a:lnTo>
                    <a:lnTo>
                      <a:pt x="10" y="282"/>
                    </a:lnTo>
                    <a:lnTo>
                      <a:pt x="10" y="2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93" name="Freeform 184"/>
              <p:cNvSpPr>
                <a:spLocks/>
              </p:cNvSpPr>
              <p:nvPr userDrawn="1"/>
            </p:nvSpPr>
            <p:spPr bwMode="auto">
              <a:xfrm>
                <a:off x="5596" y="1394"/>
                <a:ext cx="160" cy="1120"/>
              </a:xfrm>
              <a:custGeom>
                <a:avLst/>
                <a:gdLst>
                  <a:gd name="T0" fmla="*/ 10 w 158"/>
                  <a:gd name="T1" fmla="*/ 250 h 1120"/>
                  <a:gd name="T2" fmla="*/ 10 w 158"/>
                  <a:gd name="T3" fmla="*/ 716 h 1120"/>
                  <a:gd name="T4" fmla="*/ 10 w 158"/>
                  <a:gd name="T5" fmla="*/ 716 h 1120"/>
                  <a:gd name="T6" fmla="*/ 8 w 158"/>
                  <a:gd name="T7" fmla="*/ 766 h 1120"/>
                  <a:gd name="T8" fmla="*/ 4 w 158"/>
                  <a:gd name="T9" fmla="*/ 822 h 1120"/>
                  <a:gd name="T10" fmla="*/ 2 w 158"/>
                  <a:gd name="T11" fmla="*/ 880 h 1120"/>
                  <a:gd name="T12" fmla="*/ 0 w 158"/>
                  <a:gd name="T13" fmla="*/ 910 h 1120"/>
                  <a:gd name="T14" fmla="*/ 2 w 158"/>
                  <a:gd name="T15" fmla="*/ 938 h 1120"/>
                  <a:gd name="T16" fmla="*/ 4 w 158"/>
                  <a:gd name="T17" fmla="*/ 968 h 1120"/>
                  <a:gd name="T18" fmla="*/ 8 w 158"/>
                  <a:gd name="T19" fmla="*/ 994 h 1120"/>
                  <a:gd name="T20" fmla="*/ 14 w 158"/>
                  <a:gd name="T21" fmla="*/ 1020 h 1120"/>
                  <a:gd name="T22" fmla="*/ 22 w 158"/>
                  <a:gd name="T23" fmla="*/ 1046 h 1120"/>
                  <a:gd name="T24" fmla="*/ 34 w 158"/>
                  <a:gd name="T25" fmla="*/ 1068 h 1120"/>
                  <a:gd name="T26" fmla="*/ 68 w 158"/>
                  <a:gd name="T27" fmla="*/ 1088 h 1120"/>
                  <a:gd name="T28" fmla="*/ 86 w 158"/>
                  <a:gd name="T29" fmla="*/ 1106 h 1120"/>
                  <a:gd name="T30" fmla="*/ 96 w 158"/>
                  <a:gd name="T31" fmla="*/ 1112 h 1120"/>
                  <a:gd name="T32" fmla="*/ 108 w 158"/>
                  <a:gd name="T33" fmla="*/ 1120 h 1120"/>
                  <a:gd name="T34" fmla="*/ 108 w 158"/>
                  <a:gd name="T35" fmla="*/ 1120 h 1120"/>
                  <a:gd name="T36" fmla="*/ 116 w 158"/>
                  <a:gd name="T37" fmla="*/ 1106 h 1120"/>
                  <a:gd name="T38" fmla="*/ 125 w 158"/>
                  <a:gd name="T39" fmla="*/ 1090 h 1120"/>
                  <a:gd name="T40" fmla="*/ 145 w 158"/>
                  <a:gd name="T41" fmla="*/ 1060 h 1120"/>
                  <a:gd name="T42" fmla="*/ 157 w 158"/>
                  <a:gd name="T43" fmla="*/ 1026 h 1120"/>
                  <a:gd name="T44" fmla="*/ 164 w 158"/>
                  <a:gd name="T45" fmla="*/ 992 h 1120"/>
                  <a:gd name="T46" fmla="*/ 170 w 158"/>
                  <a:gd name="T47" fmla="*/ 924 h 1120"/>
                  <a:gd name="T48" fmla="*/ 174 w 158"/>
                  <a:gd name="T49" fmla="*/ 858 h 1120"/>
                  <a:gd name="T50" fmla="*/ 174 w 158"/>
                  <a:gd name="T51" fmla="*/ 858 h 1120"/>
                  <a:gd name="T52" fmla="*/ 190 w 158"/>
                  <a:gd name="T53" fmla="*/ 716 h 1120"/>
                  <a:gd name="T54" fmla="*/ 196 w 158"/>
                  <a:gd name="T55" fmla="*/ 644 h 1120"/>
                  <a:gd name="T56" fmla="*/ 196 w 158"/>
                  <a:gd name="T57" fmla="*/ 608 h 1120"/>
                  <a:gd name="T58" fmla="*/ 198 w 158"/>
                  <a:gd name="T59" fmla="*/ 570 h 1120"/>
                  <a:gd name="T60" fmla="*/ 198 w 158"/>
                  <a:gd name="T61" fmla="*/ 570 h 1120"/>
                  <a:gd name="T62" fmla="*/ 196 w 158"/>
                  <a:gd name="T63" fmla="*/ 424 h 1120"/>
                  <a:gd name="T64" fmla="*/ 194 w 158"/>
                  <a:gd name="T65" fmla="*/ 352 h 1120"/>
                  <a:gd name="T66" fmla="*/ 188 w 158"/>
                  <a:gd name="T67" fmla="*/ 282 h 1120"/>
                  <a:gd name="T68" fmla="*/ 182 w 158"/>
                  <a:gd name="T69" fmla="*/ 212 h 1120"/>
                  <a:gd name="T70" fmla="*/ 172 w 158"/>
                  <a:gd name="T71" fmla="*/ 144 h 1120"/>
                  <a:gd name="T72" fmla="*/ 157 w 158"/>
                  <a:gd name="T73" fmla="*/ 74 h 1120"/>
                  <a:gd name="T74" fmla="*/ 125 w 158"/>
                  <a:gd name="T75" fmla="*/ 2 h 1120"/>
                  <a:gd name="T76" fmla="*/ 125 w 158"/>
                  <a:gd name="T77" fmla="*/ 2 h 1120"/>
                  <a:gd name="T78" fmla="*/ 112 w 158"/>
                  <a:gd name="T79" fmla="*/ 0 h 1120"/>
                  <a:gd name="T80" fmla="*/ 100 w 158"/>
                  <a:gd name="T81" fmla="*/ 0 h 1120"/>
                  <a:gd name="T82" fmla="*/ 88 w 158"/>
                  <a:gd name="T83" fmla="*/ 0 h 1120"/>
                  <a:gd name="T84" fmla="*/ 78 w 158"/>
                  <a:gd name="T85" fmla="*/ 2 h 1120"/>
                  <a:gd name="T86" fmla="*/ 78 w 158"/>
                  <a:gd name="T87" fmla="*/ 2 h 1120"/>
                  <a:gd name="T88" fmla="*/ 66 w 158"/>
                  <a:gd name="T89" fmla="*/ 36 h 1120"/>
                  <a:gd name="T90" fmla="*/ 36 w 158"/>
                  <a:gd name="T91" fmla="*/ 70 h 1120"/>
                  <a:gd name="T92" fmla="*/ 28 w 158"/>
                  <a:gd name="T93" fmla="*/ 104 h 1120"/>
                  <a:gd name="T94" fmla="*/ 20 w 158"/>
                  <a:gd name="T95" fmla="*/ 138 h 1120"/>
                  <a:gd name="T96" fmla="*/ 16 w 158"/>
                  <a:gd name="T97" fmla="*/ 174 h 1120"/>
                  <a:gd name="T98" fmla="*/ 12 w 158"/>
                  <a:gd name="T99" fmla="*/ 208 h 1120"/>
                  <a:gd name="T100" fmla="*/ 10 w 158"/>
                  <a:gd name="T101" fmla="*/ 244 h 1120"/>
                  <a:gd name="T102" fmla="*/ 10 w 158"/>
                  <a:gd name="T103" fmla="*/ 282 h 11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58" h="1120">
                    <a:moveTo>
                      <a:pt x="10" y="250"/>
                    </a:moveTo>
                    <a:lnTo>
                      <a:pt x="10" y="716"/>
                    </a:lnTo>
                    <a:lnTo>
                      <a:pt x="8" y="766"/>
                    </a:lnTo>
                    <a:lnTo>
                      <a:pt x="4" y="822"/>
                    </a:lnTo>
                    <a:lnTo>
                      <a:pt x="2" y="880"/>
                    </a:lnTo>
                    <a:lnTo>
                      <a:pt x="0" y="910"/>
                    </a:lnTo>
                    <a:lnTo>
                      <a:pt x="2" y="938"/>
                    </a:lnTo>
                    <a:lnTo>
                      <a:pt x="4" y="968"/>
                    </a:lnTo>
                    <a:lnTo>
                      <a:pt x="8" y="994"/>
                    </a:lnTo>
                    <a:lnTo>
                      <a:pt x="14" y="1020"/>
                    </a:lnTo>
                    <a:lnTo>
                      <a:pt x="22" y="1046"/>
                    </a:lnTo>
                    <a:lnTo>
                      <a:pt x="34" y="1068"/>
                    </a:lnTo>
                    <a:lnTo>
                      <a:pt x="48" y="1088"/>
                    </a:lnTo>
                    <a:lnTo>
                      <a:pt x="66" y="1106"/>
                    </a:lnTo>
                    <a:lnTo>
                      <a:pt x="76" y="1112"/>
                    </a:lnTo>
                    <a:lnTo>
                      <a:pt x="88" y="1120"/>
                    </a:lnTo>
                    <a:lnTo>
                      <a:pt x="96" y="1106"/>
                    </a:lnTo>
                    <a:lnTo>
                      <a:pt x="102" y="1090"/>
                    </a:lnTo>
                    <a:lnTo>
                      <a:pt x="112" y="1060"/>
                    </a:lnTo>
                    <a:lnTo>
                      <a:pt x="118" y="1026"/>
                    </a:lnTo>
                    <a:lnTo>
                      <a:pt x="124" y="992"/>
                    </a:lnTo>
                    <a:lnTo>
                      <a:pt x="130" y="924"/>
                    </a:lnTo>
                    <a:lnTo>
                      <a:pt x="134" y="858"/>
                    </a:lnTo>
                    <a:lnTo>
                      <a:pt x="150" y="716"/>
                    </a:lnTo>
                    <a:lnTo>
                      <a:pt x="156" y="644"/>
                    </a:lnTo>
                    <a:lnTo>
                      <a:pt x="156" y="608"/>
                    </a:lnTo>
                    <a:lnTo>
                      <a:pt x="158" y="570"/>
                    </a:lnTo>
                    <a:lnTo>
                      <a:pt x="156" y="424"/>
                    </a:lnTo>
                    <a:lnTo>
                      <a:pt x="154" y="352"/>
                    </a:lnTo>
                    <a:lnTo>
                      <a:pt x="148" y="282"/>
                    </a:lnTo>
                    <a:lnTo>
                      <a:pt x="142" y="212"/>
                    </a:lnTo>
                    <a:lnTo>
                      <a:pt x="132" y="144"/>
                    </a:lnTo>
                    <a:lnTo>
                      <a:pt x="118" y="74"/>
                    </a:lnTo>
                    <a:lnTo>
                      <a:pt x="102" y="2"/>
                    </a:lnTo>
                    <a:lnTo>
                      <a:pt x="92" y="0"/>
                    </a:lnTo>
                    <a:lnTo>
                      <a:pt x="80" y="0"/>
                    </a:lnTo>
                    <a:lnTo>
                      <a:pt x="68" y="0"/>
                    </a:lnTo>
                    <a:lnTo>
                      <a:pt x="58" y="2"/>
                    </a:lnTo>
                    <a:lnTo>
                      <a:pt x="46" y="36"/>
                    </a:lnTo>
                    <a:lnTo>
                      <a:pt x="36" y="70"/>
                    </a:lnTo>
                    <a:lnTo>
                      <a:pt x="28" y="104"/>
                    </a:lnTo>
                    <a:lnTo>
                      <a:pt x="20" y="138"/>
                    </a:lnTo>
                    <a:lnTo>
                      <a:pt x="16" y="174"/>
                    </a:lnTo>
                    <a:lnTo>
                      <a:pt x="12" y="208"/>
                    </a:lnTo>
                    <a:lnTo>
                      <a:pt x="10" y="244"/>
                    </a:lnTo>
                    <a:lnTo>
                      <a:pt x="10" y="28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94" name="Freeform 185"/>
              <p:cNvSpPr>
                <a:spLocks/>
              </p:cNvSpPr>
              <p:nvPr userDrawn="1"/>
            </p:nvSpPr>
            <p:spPr bwMode="auto">
              <a:xfrm>
                <a:off x="6096" y="1394"/>
                <a:ext cx="240" cy="900"/>
              </a:xfrm>
              <a:custGeom>
                <a:avLst/>
                <a:gdLst>
                  <a:gd name="T0" fmla="*/ 234 w 234"/>
                  <a:gd name="T1" fmla="*/ 202 h 904"/>
                  <a:gd name="T2" fmla="*/ 234 w 234"/>
                  <a:gd name="T3" fmla="*/ 202 h 904"/>
                  <a:gd name="T4" fmla="*/ 212 w 234"/>
                  <a:gd name="T5" fmla="*/ 298 h 904"/>
                  <a:gd name="T6" fmla="*/ 188 w 234"/>
                  <a:gd name="T7" fmla="*/ 374 h 904"/>
                  <a:gd name="T8" fmla="*/ 157 w 234"/>
                  <a:gd name="T9" fmla="*/ 470 h 904"/>
                  <a:gd name="T10" fmla="*/ 116 w 234"/>
                  <a:gd name="T11" fmla="*/ 551 h 904"/>
                  <a:gd name="T12" fmla="*/ 116 w 234"/>
                  <a:gd name="T13" fmla="*/ 551 h 904"/>
                  <a:gd name="T14" fmla="*/ 104 w 234"/>
                  <a:gd name="T15" fmla="*/ 572 h 904"/>
                  <a:gd name="T16" fmla="*/ 73 w 234"/>
                  <a:gd name="T17" fmla="*/ 616 h 904"/>
                  <a:gd name="T18" fmla="*/ 48 w 234"/>
                  <a:gd name="T19" fmla="*/ 666 h 904"/>
                  <a:gd name="T20" fmla="*/ 12 w 234"/>
                  <a:gd name="T21" fmla="*/ 720 h 904"/>
                  <a:gd name="T22" fmla="*/ 6 w 234"/>
                  <a:gd name="T23" fmla="*/ 742 h 904"/>
                  <a:gd name="T24" fmla="*/ 2 w 234"/>
                  <a:gd name="T25" fmla="*/ 761 h 904"/>
                  <a:gd name="T26" fmla="*/ 0 w 234"/>
                  <a:gd name="T27" fmla="*/ 778 h 904"/>
                  <a:gd name="T28" fmla="*/ 2 w 234"/>
                  <a:gd name="T29" fmla="*/ 792 h 904"/>
                  <a:gd name="T30" fmla="*/ 4 w 234"/>
                  <a:gd name="T31" fmla="*/ 800 h 904"/>
                  <a:gd name="T32" fmla="*/ 8 w 234"/>
                  <a:gd name="T33" fmla="*/ 808 h 904"/>
                  <a:gd name="T34" fmla="*/ 12 w 234"/>
                  <a:gd name="T35" fmla="*/ 814 h 904"/>
                  <a:gd name="T36" fmla="*/ 16 w 234"/>
                  <a:gd name="T37" fmla="*/ 818 h 904"/>
                  <a:gd name="T38" fmla="*/ 42 w 234"/>
                  <a:gd name="T39" fmla="*/ 822 h 904"/>
                  <a:gd name="T40" fmla="*/ 50 w 234"/>
                  <a:gd name="T41" fmla="*/ 824 h 904"/>
                  <a:gd name="T42" fmla="*/ 58 w 234"/>
                  <a:gd name="T43" fmla="*/ 824 h 904"/>
                  <a:gd name="T44" fmla="*/ 77 w 234"/>
                  <a:gd name="T45" fmla="*/ 822 h 904"/>
                  <a:gd name="T46" fmla="*/ 77 w 234"/>
                  <a:gd name="T47" fmla="*/ 822 h 904"/>
                  <a:gd name="T48" fmla="*/ 93 w 234"/>
                  <a:gd name="T49" fmla="*/ 820 h 904"/>
                  <a:gd name="T50" fmla="*/ 107 w 234"/>
                  <a:gd name="T51" fmla="*/ 816 h 904"/>
                  <a:gd name="T52" fmla="*/ 128 w 234"/>
                  <a:gd name="T53" fmla="*/ 806 h 904"/>
                  <a:gd name="T54" fmla="*/ 153 w 234"/>
                  <a:gd name="T55" fmla="*/ 792 h 904"/>
                  <a:gd name="T56" fmla="*/ 173 w 234"/>
                  <a:gd name="T57" fmla="*/ 778 h 904"/>
                  <a:gd name="T58" fmla="*/ 192 w 234"/>
                  <a:gd name="T59" fmla="*/ 763 h 904"/>
                  <a:gd name="T60" fmla="*/ 208 w 234"/>
                  <a:gd name="T61" fmla="*/ 745 h 904"/>
                  <a:gd name="T62" fmla="*/ 242 w 234"/>
                  <a:gd name="T63" fmla="*/ 700 h 904"/>
                  <a:gd name="T64" fmla="*/ 268 w 234"/>
                  <a:gd name="T65" fmla="*/ 648 h 904"/>
                  <a:gd name="T66" fmla="*/ 293 w 234"/>
                  <a:gd name="T67" fmla="*/ 596 h 904"/>
                  <a:gd name="T68" fmla="*/ 325 w 234"/>
                  <a:gd name="T69" fmla="*/ 535 h 904"/>
                  <a:gd name="T70" fmla="*/ 325 w 234"/>
                  <a:gd name="T71" fmla="*/ 535 h 904"/>
                  <a:gd name="T72" fmla="*/ 348 w 234"/>
                  <a:gd name="T73" fmla="*/ 494 h 904"/>
                  <a:gd name="T74" fmla="*/ 363 w 234"/>
                  <a:gd name="T75" fmla="*/ 446 h 904"/>
                  <a:gd name="T76" fmla="*/ 372 w 234"/>
                  <a:gd name="T77" fmla="*/ 400 h 904"/>
                  <a:gd name="T78" fmla="*/ 374 w 234"/>
                  <a:gd name="T79" fmla="*/ 354 h 904"/>
                  <a:gd name="T80" fmla="*/ 374 w 234"/>
                  <a:gd name="T81" fmla="*/ 322 h 904"/>
                  <a:gd name="T82" fmla="*/ 374 w 234"/>
                  <a:gd name="T83" fmla="*/ 278 h 904"/>
                  <a:gd name="T84" fmla="*/ 374 w 234"/>
                  <a:gd name="T85" fmla="*/ 180 h 904"/>
                  <a:gd name="T86" fmla="*/ 374 w 234"/>
                  <a:gd name="T87" fmla="*/ 180 h 904"/>
                  <a:gd name="T88" fmla="*/ 378 w 234"/>
                  <a:gd name="T89" fmla="*/ 98 h 904"/>
                  <a:gd name="T90" fmla="*/ 382 w 234"/>
                  <a:gd name="T91" fmla="*/ 48 h 904"/>
                  <a:gd name="T92" fmla="*/ 388 w 234"/>
                  <a:gd name="T93" fmla="*/ 0 h 904"/>
                  <a:gd name="T94" fmla="*/ 388 w 234"/>
                  <a:gd name="T95" fmla="*/ 0 h 904"/>
                  <a:gd name="T96" fmla="*/ 363 w 234"/>
                  <a:gd name="T97" fmla="*/ 26 h 904"/>
                  <a:gd name="T98" fmla="*/ 337 w 234"/>
                  <a:gd name="T99" fmla="*/ 54 h 904"/>
                  <a:gd name="T100" fmla="*/ 299 w 234"/>
                  <a:gd name="T101" fmla="*/ 112 h 904"/>
                  <a:gd name="T102" fmla="*/ 265 w 234"/>
                  <a:gd name="T103" fmla="*/ 148 h 904"/>
                  <a:gd name="T104" fmla="*/ 234 w 234"/>
                  <a:gd name="T105" fmla="*/ 202 h 9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34" h="904">
                    <a:moveTo>
                      <a:pt x="140" y="222"/>
                    </a:moveTo>
                    <a:lnTo>
                      <a:pt x="140" y="222"/>
                    </a:lnTo>
                    <a:lnTo>
                      <a:pt x="128" y="318"/>
                    </a:lnTo>
                    <a:lnTo>
                      <a:pt x="114" y="414"/>
                    </a:lnTo>
                    <a:lnTo>
                      <a:pt x="94" y="510"/>
                    </a:lnTo>
                    <a:lnTo>
                      <a:pt x="70" y="604"/>
                    </a:lnTo>
                    <a:lnTo>
                      <a:pt x="62" y="632"/>
                    </a:lnTo>
                    <a:lnTo>
                      <a:pt x="46" y="676"/>
                    </a:lnTo>
                    <a:lnTo>
                      <a:pt x="28" y="726"/>
                    </a:lnTo>
                    <a:lnTo>
                      <a:pt x="12" y="780"/>
                    </a:lnTo>
                    <a:lnTo>
                      <a:pt x="6" y="806"/>
                    </a:lnTo>
                    <a:lnTo>
                      <a:pt x="2" y="832"/>
                    </a:lnTo>
                    <a:lnTo>
                      <a:pt x="0" y="854"/>
                    </a:lnTo>
                    <a:lnTo>
                      <a:pt x="2" y="872"/>
                    </a:lnTo>
                    <a:lnTo>
                      <a:pt x="4" y="880"/>
                    </a:lnTo>
                    <a:lnTo>
                      <a:pt x="8" y="888"/>
                    </a:lnTo>
                    <a:lnTo>
                      <a:pt x="12" y="894"/>
                    </a:lnTo>
                    <a:lnTo>
                      <a:pt x="16" y="898"/>
                    </a:lnTo>
                    <a:lnTo>
                      <a:pt x="22" y="902"/>
                    </a:lnTo>
                    <a:lnTo>
                      <a:pt x="30" y="904"/>
                    </a:lnTo>
                    <a:lnTo>
                      <a:pt x="38" y="904"/>
                    </a:lnTo>
                    <a:lnTo>
                      <a:pt x="48" y="902"/>
                    </a:lnTo>
                    <a:lnTo>
                      <a:pt x="56" y="900"/>
                    </a:lnTo>
                    <a:lnTo>
                      <a:pt x="64" y="896"/>
                    </a:lnTo>
                    <a:lnTo>
                      <a:pt x="78" y="886"/>
                    </a:lnTo>
                    <a:lnTo>
                      <a:pt x="92" y="872"/>
                    </a:lnTo>
                    <a:lnTo>
                      <a:pt x="104" y="854"/>
                    </a:lnTo>
                    <a:lnTo>
                      <a:pt x="116" y="834"/>
                    </a:lnTo>
                    <a:lnTo>
                      <a:pt x="126" y="810"/>
                    </a:lnTo>
                    <a:lnTo>
                      <a:pt x="146" y="760"/>
                    </a:lnTo>
                    <a:lnTo>
                      <a:pt x="162" y="708"/>
                    </a:lnTo>
                    <a:lnTo>
                      <a:pt x="176" y="656"/>
                    </a:lnTo>
                    <a:lnTo>
                      <a:pt x="196" y="580"/>
                    </a:lnTo>
                    <a:lnTo>
                      <a:pt x="210" y="534"/>
                    </a:lnTo>
                    <a:lnTo>
                      <a:pt x="218" y="486"/>
                    </a:lnTo>
                    <a:lnTo>
                      <a:pt x="224" y="440"/>
                    </a:lnTo>
                    <a:lnTo>
                      <a:pt x="226" y="394"/>
                    </a:lnTo>
                    <a:lnTo>
                      <a:pt x="226" y="346"/>
                    </a:lnTo>
                    <a:lnTo>
                      <a:pt x="226" y="298"/>
                    </a:lnTo>
                    <a:lnTo>
                      <a:pt x="226" y="200"/>
                    </a:lnTo>
                    <a:lnTo>
                      <a:pt x="228" y="98"/>
                    </a:lnTo>
                    <a:lnTo>
                      <a:pt x="230" y="48"/>
                    </a:lnTo>
                    <a:lnTo>
                      <a:pt x="234" y="0"/>
                    </a:lnTo>
                    <a:lnTo>
                      <a:pt x="218" y="26"/>
                    </a:lnTo>
                    <a:lnTo>
                      <a:pt x="204" y="54"/>
                    </a:lnTo>
                    <a:lnTo>
                      <a:pt x="180" y="112"/>
                    </a:lnTo>
                    <a:lnTo>
                      <a:pt x="160" y="168"/>
                    </a:lnTo>
                    <a:lnTo>
                      <a:pt x="140" y="2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95" name="Freeform 186"/>
              <p:cNvSpPr>
                <a:spLocks/>
              </p:cNvSpPr>
              <p:nvPr userDrawn="1"/>
            </p:nvSpPr>
            <p:spPr bwMode="auto">
              <a:xfrm>
                <a:off x="6096" y="1394"/>
                <a:ext cx="240" cy="900"/>
              </a:xfrm>
              <a:custGeom>
                <a:avLst/>
                <a:gdLst>
                  <a:gd name="T0" fmla="*/ 234 w 234"/>
                  <a:gd name="T1" fmla="*/ 202 h 904"/>
                  <a:gd name="T2" fmla="*/ 234 w 234"/>
                  <a:gd name="T3" fmla="*/ 202 h 904"/>
                  <a:gd name="T4" fmla="*/ 212 w 234"/>
                  <a:gd name="T5" fmla="*/ 298 h 904"/>
                  <a:gd name="T6" fmla="*/ 188 w 234"/>
                  <a:gd name="T7" fmla="*/ 374 h 904"/>
                  <a:gd name="T8" fmla="*/ 157 w 234"/>
                  <a:gd name="T9" fmla="*/ 470 h 904"/>
                  <a:gd name="T10" fmla="*/ 116 w 234"/>
                  <a:gd name="T11" fmla="*/ 551 h 904"/>
                  <a:gd name="T12" fmla="*/ 116 w 234"/>
                  <a:gd name="T13" fmla="*/ 551 h 904"/>
                  <a:gd name="T14" fmla="*/ 104 w 234"/>
                  <a:gd name="T15" fmla="*/ 572 h 904"/>
                  <a:gd name="T16" fmla="*/ 73 w 234"/>
                  <a:gd name="T17" fmla="*/ 616 h 904"/>
                  <a:gd name="T18" fmla="*/ 48 w 234"/>
                  <a:gd name="T19" fmla="*/ 666 h 904"/>
                  <a:gd name="T20" fmla="*/ 12 w 234"/>
                  <a:gd name="T21" fmla="*/ 720 h 904"/>
                  <a:gd name="T22" fmla="*/ 6 w 234"/>
                  <a:gd name="T23" fmla="*/ 742 h 904"/>
                  <a:gd name="T24" fmla="*/ 2 w 234"/>
                  <a:gd name="T25" fmla="*/ 761 h 904"/>
                  <a:gd name="T26" fmla="*/ 0 w 234"/>
                  <a:gd name="T27" fmla="*/ 778 h 904"/>
                  <a:gd name="T28" fmla="*/ 2 w 234"/>
                  <a:gd name="T29" fmla="*/ 792 h 904"/>
                  <a:gd name="T30" fmla="*/ 4 w 234"/>
                  <a:gd name="T31" fmla="*/ 800 h 904"/>
                  <a:gd name="T32" fmla="*/ 8 w 234"/>
                  <a:gd name="T33" fmla="*/ 808 h 904"/>
                  <a:gd name="T34" fmla="*/ 12 w 234"/>
                  <a:gd name="T35" fmla="*/ 814 h 904"/>
                  <a:gd name="T36" fmla="*/ 16 w 234"/>
                  <a:gd name="T37" fmla="*/ 818 h 904"/>
                  <a:gd name="T38" fmla="*/ 42 w 234"/>
                  <a:gd name="T39" fmla="*/ 822 h 904"/>
                  <a:gd name="T40" fmla="*/ 50 w 234"/>
                  <a:gd name="T41" fmla="*/ 824 h 904"/>
                  <a:gd name="T42" fmla="*/ 58 w 234"/>
                  <a:gd name="T43" fmla="*/ 824 h 904"/>
                  <a:gd name="T44" fmla="*/ 77 w 234"/>
                  <a:gd name="T45" fmla="*/ 822 h 904"/>
                  <a:gd name="T46" fmla="*/ 77 w 234"/>
                  <a:gd name="T47" fmla="*/ 822 h 904"/>
                  <a:gd name="T48" fmla="*/ 93 w 234"/>
                  <a:gd name="T49" fmla="*/ 820 h 904"/>
                  <a:gd name="T50" fmla="*/ 107 w 234"/>
                  <a:gd name="T51" fmla="*/ 816 h 904"/>
                  <a:gd name="T52" fmla="*/ 128 w 234"/>
                  <a:gd name="T53" fmla="*/ 806 h 904"/>
                  <a:gd name="T54" fmla="*/ 153 w 234"/>
                  <a:gd name="T55" fmla="*/ 792 h 904"/>
                  <a:gd name="T56" fmla="*/ 173 w 234"/>
                  <a:gd name="T57" fmla="*/ 778 h 904"/>
                  <a:gd name="T58" fmla="*/ 192 w 234"/>
                  <a:gd name="T59" fmla="*/ 763 h 904"/>
                  <a:gd name="T60" fmla="*/ 208 w 234"/>
                  <a:gd name="T61" fmla="*/ 745 h 904"/>
                  <a:gd name="T62" fmla="*/ 242 w 234"/>
                  <a:gd name="T63" fmla="*/ 700 h 904"/>
                  <a:gd name="T64" fmla="*/ 268 w 234"/>
                  <a:gd name="T65" fmla="*/ 648 h 904"/>
                  <a:gd name="T66" fmla="*/ 293 w 234"/>
                  <a:gd name="T67" fmla="*/ 596 h 904"/>
                  <a:gd name="T68" fmla="*/ 325 w 234"/>
                  <a:gd name="T69" fmla="*/ 535 h 904"/>
                  <a:gd name="T70" fmla="*/ 325 w 234"/>
                  <a:gd name="T71" fmla="*/ 535 h 904"/>
                  <a:gd name="T72" fmla="*/ 348 w 234"/>
                  <a:gd name="T73" fmla="*/ 494 h 904"/>
                  <a:gd name="T74" fmla="*/ 363 w 234"/>
                  <a:gd name="T75" fmla="*/ 446 h 904"/>
                  <a:gd name="T76" fmla="*/ 372 w 234"/>
                  <a:gd name="T77" fmla="*/ 400 h 904"/>
                  <a:gd name="T78" fmla="*/ 374 w 234"/>
                  <a:gd name="T79" fmla="*/ 354 h 904"/>
                  <a:gd name="T80" fmla="*/ 374 w 234"/>
                  <a:gd name="T81" fmla="*/ 322 h 904"/>
                  <a:gd name="T82" fmla="*/ 374 w 234"/>
                  <a:gd name="T83" fmla="*/ 278 h 904"/>
                  <a:gd name="T84" fmla="*/ 374 w 234"/>
                  <a:gd name="T85" fmla="*/ 180 h 904"/>
                  <a:gd name="T86" fmla="*/ 374 w 234"/>
                  <a:gd name="T87" fmla="*/ 180 h 904"/>
                  <a:gd name="T88" fmla="*/ 378 w 234"/>
                  <a:gd name="T89" fmla="*/ 98 h 904"/>
                  <a:gd name="T90" fmla="*/ 382 w 234"/>
                  <a:gd name="T91" fmla="*/ 48 h 904"/>
                  <a:gd name="T92" fmla="*/ 388 w 234"/>
                  <a:gd name="T93" fmla="*/ 0 h 904"/>
                  <a:gd name="T94" fmla="*/ 388 w 234"/>
                  <a:gd name="T95" fmla="*/ 0 h 904"/>
                  <a:gd name="T96" fmla="*/ 363 w 234"/>
                  <a:gd name="T97" fmla="*/ 26 h 904"/>
                  <a:gd name="T98" fmla="*/ 337 w 234"/>
                  <a:gd name="T99" fmla="*/ 54 h 904"/>
                  <a:gd name="T100" fmla="*/ 299 w 234"/>
                  <a:gd name="T101" fmla="*/ 112 h 904"/>
                  <a:gd name="T102" fmla="*/ 265 w 234"/>
                  <a:gd name="T103" fmla="*/ 148 h 904"/>
                  <a:gd name="T104" fmla="*/ 234 w 234"/>
                  <a:gd name="T105" fmla="*/ 202 h 9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34" h="904">
                    <a:moveTo>
                      <a:pt x="140" y="222"/>
                    </a:moveTo>
                    <a:lnTo>
                      <a:pt x="140" y="222"/>
                    </a:lnTo>
                    <a:lnTo>
                      <a:pt x="128" y="318"/>
                    </a:lnTo>
                    <a:lnTo>
                      <a:pt x="114" y="414"/>
                    </a:lnTo>
                    <a:lnTo>
                      <a:pt x="94" y="510"/>
                    </a:lnTo>
                    <a:lnTo>
                      <a:pt x="70" y="604"/>
                    </a:lnTo>
                    <a:lnTo>
                      <a:pt x="62" y="632"/>
                    </a:lnTo>
                    <a:lnTo>
                      <a:pt x="46" y="676"/>
                    </a:lnTo>
                    <a:lnTo>
                      <a:pt x="28" y="726"/>
                    </a:lnTo>
                    <a:lnTo>
                      <a:pt x="12" y="780"/>
                    </a:lnTo>
                    <a:lnTo>
                      <a:pt x="6" y="806"/>
                    </a:lnTo>
                    <a:lnTo>
                      <a:pt x="2" y="832"/>
                    </a:lnTo>
                    <a:lnTo>
                      <a:pt x="0" y="854"/>
                    </a:lnTo>
                    <a:lnTo>
                      <a:pt x="2" y="872"/>
                    </a:lnTo>
                    <a:lnTo>
                      <a:pt x="4" y="880"/>
                    </a:lnTo>
                    <a:lnTo>
                      <a:pt x="8" y="888"/>
                    </a:lnTo>
                    <a:lnTo>
                      <a:pt x="12" y="894"/>
                    </a:lnTo>
                    <a:lnTo>
                      <a:pt x="16" y="898"/>
                    </a:lnTo>
                    <a:lnTo>
                      <a:pt x="22" y="902"/>
                    </a:lnTo>
                    <a:lnTo>
                      <a:pt x="30" y="904"/>
                    </a:lnTo>
                    <a:lnTo>
                      <a:pt x="38" y="904"/>
                    </a:lnTo>
                    <a:lnTo>
                      <a:pt x="48" y="902"/>
                    </a:lnTo>
                    <a:lnTo>
                      <a:pt x="56" y="900"/>
                    </a:lnTo>
                    <a:lnTo>
                      <a:pt x="64" y="896"/>
                    </a:lnTo>
                    <a:lnTo>
                      <a:pt x="78" y="886"/>
                    </a:lnTo>
                    <a:lnTo>
                      <a:pt x="92" y="872"/>
                    </a:lnTo>
                    <a:lnTo>
                      <a:pt x="104" y="854"/>
                    </a:lnTo>
                    <a:lnTo>
                      <a:pt x="116" y="834"/>
                    </a:lnTo>
                    <a:lnTo>
                      <a:pt x="126" y="810"/>
                    </a:lnTo>
                    <a:lnTo>
                      <a:pt x="146" y="760"/>
                    </a:lnTo>
                    <a:lnTo>
                      <a:pt x="162" y="708"/>
                    </a:lnTo>
                    <a:lnTo>
                      <a:pt x="176" y="656"/>
                    </a:lnTo>
                    <a:lnTo>
                      <a:pt x="196" y="580"/>
                    </a:lnTo>
                    <a:lnTo>
                      <a:pt x="210" y="534"/>
                    </a:lnTo>
                    <a:lnTo>
                      <a:pt x="218" y="486"/>
                    </a:lnTo>
                    <a:lnTo>
                      <a:pt x="224" y="440"/>
                    </a:lnTo>
                    <a:lnTo>
                      <a:pt x="226" y="394"/>
                    </a:lnTo>
                    <a:lnTo>
                      <a:pt x="226" y="346"/>
                    </a:lnTo>
                    <a:lnTo>
                      <a:pt x="226" y="298"/>
                    </a:lnTo>
                    <a:lnTo>
                      <a:pt x="226" y="200"/>
                    </a:lnTo>
                    <a:lnTo>
                      <a:pt x="228" y="98"/>
                    </a:lnTo>
                    <a:lnTo>
                      <a:pt x="230" y="48"/>
                    </a:lnTo>
                    <a:lnTo>
                      <a:pt x="234" y="0"/>
                    </a:lnTo>
                    <a:lnTo>
                      <a:pt x="218" y="26"/>
                    </a:lnTo>
                    <a:lnTo>
                      <a:pt x="204" y="54"/>
                    </a:lnTo>
                    <a:lnTo>
                      <a:pt x="180" y="112"/>
                    </a:lnTo>
                    <a:lnTo>
                      <a:pt x="160" y="168"/>
                    </a:lnTo>
                    <a:lnTo>
                      <a:pt x="140" y="2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96" name="Freeform 187"/>
              <p:cNvSpPr>
                <a:spLocks/>
              </p:cNvSpPr>
              <p:nvPr userDrawn="1"/>
            </p:nvSpPr>
            <p:spPr bwMode="auto">
              <a:xfrm>
                <a:off x="4896" y="234"/>
                <a:ext cx="160" cy="820"/>
              </a:xfrm>
              <a:custGeom>
                <a:avLst/>
                <a:gdLst>
                  <a:gd name="T0" fmla="*/ 42 w 150"/>
                  <a:gd name="T1" fmla="*/ 77 h 836"/>
                  <a:gd name="T2" fmla="*/ 42 w 150"/>
                  <a:gd name="T3" fmla="*/ 77 h 836"/>
                  <a:gd name="T4" fmla="*/ 37 w 150"/>
                  <a:gd name="T5" fmla="*/ 125 h 836"/>
                  <a:gd name="T6" fmla="*/ 4 w 150"/>
                  <a:gd name="T7" fmla="*/ 192 h 836"/>
                  <a:gd name="T8" fmla="*/ 0 w 150"/>
                  <a:gd name="T9" fmla="*/ 272 h 836"/>
                  <a:gd name="T10" fmla="*/ 0 w 150"/>
                  <a:gd name="T11" fmla="*/ 315 h 836"/>
                  <a:gd name="T12" fmla="*/ 2 w 150"/>
                  <a:gd name="T13" fmla="*/ 355 h 836"/>
                  <a:gd name="T14" fmla="*/ 4 w 150"/>
                  <a:gd name="T15" fmla="*/ 395 h 836"/>
                  <a:gd name="T16" fmla="*/ 37 w 150"/>
                  <a:gd name="T17" fmla="*/ 435 h 836"/>
                  <a:gd name="T18" fmla="*/ 70 w 150"/>
                  <a:gd name="T19" fmla="*/ 470 h 836"/>
                  <a:gd name="T20" fmla="*/ 90 w 150"/>
                  <a:gd name="T21" fmla="*/ 487 h 836"/>
                  <a:gd name="T22" fmla="*/ 116 w 150"/>
                  <a:gd name="T23" fmla="*/ 503 h 836"/>
                  <a:gd name="T24" fmla="*/ 141 w 150"/>
                  <a:gd name="T25" fmla="*/ 517 h 836"/>
                  <a:gd name="T26" fmla="*/ 172 w 150"/>
                  <a:gd name="T27" fmla="*/ 528 h 836"/>
                  <a:gd name="T28" fmla="*/ 206 w 150"/>
                  <a:gd name="T29" fmla="*/ 538 h 836"/>
                  <a:gd name="T30" fmla="*/ 251 w 150"/>
                  <a:gd name="T31" fmla="*/ 549 h 836"/>
                  <a:gd name="T32" fmla="*/ 288 w 150"/>
                  <a:gd name="T33" fmla="*/ 557 h 836"/>
                  <a:gd name="T34" fmla="*/ 332 w 150"/>
                  <a:gd name="T35" fmla="*/ 562 h 836"/>
                  <a:gd name="T36" fmla="*/ 395 w 150"/>
                  <a:gd name="T37" fmla="*/ 567 h 836"/>
                  <a:gd name="T38" fmla="*/ 450 w 150"/>
                  <a:gd name="T39" fmla="*/ 568 h 836"/>
                  <a:gd name="T40" fmla="*/ 450 w 150"/>
                  <a:gd name="T41" fmla="*/ 568 h 836"/>
                  <a:gd name="T42" fmla="*/ 478 w 150"/>
                  <a:gd name="T43" fmla="*/ 560 h 836"/>
                  <a:gd name="T44" fmla="*/ 493 w 150"/>
                  <a:gd name="T45" fmla="*/ 553 h 836"/>
                  <a:gd name="T46" fmla="*/ 511 w 150"/>
                  <a:gd name="T47" fmla="*/ 544 h 836"/>
                  <a:gd name="T48" fmla="*/ 523 w 150"/>
                  <a:gd name="T49" fmla="*/ 535 h 836"/>
                  <a:gd name="T50" fmla="*/ 544 w 150"/>
                  <a:gd name="T51" fmla="*/ 515 h 836"/>
                  <a:gd name="T52" fmla="*/ 546 w 150"/>
                  <a:gd name="T53" fmla="*/ 489 h 836"/>
                  <a:gd name="T54" fmla="*/ 544 w 150"/>
                  <a:gd name="T55" fmla="*/ 469 h 836"/>
                  <a:gd name="T56" fmla="*/ 527 w 150"/>
                  <a:gd name="T57" fmla="*/ 447 h 836"/>
                  <a:gd name="T58" fmla="*/ 513 w 150"/>
                  <a:gd name="T59" fmla="*/ 407 h 836"/>
                  <a:gd name="T60" fmla="*/ 513 w 150"/>
                  <a:gd name="T61" fmla="*/ 407 h 836"/>
                  <a:gd name="T62" fmla="*/ 499 w 150"/>
                  <a:gd name="T63" fmla="*/ 309 h 836"/>
                  <a:gd name="T64" fmla="*/ 493 w 150"/>
                  <a:gd name="T65" fmla="*/ 211 h 836"/>
                  <a:gd name="T66" fmla="*/ 493 w 150"/>
                  <a:gd name="T67" fmla="*/ 211 h 836"/>
                  <a:gd name="T68" fmla="*/ 493 w 150"/>
                  <a:gd name="T69" fmla="*/ 167 h 836"/>
                  <a:gd name="T70" fmla="*/ 480 w 150"/>
                  <a:gd name="T71" fmla="*/ 122 h 836"/>
                  <a:gd name="T72" fmla="*/ 463 w 150"/>
                  <a:gd name="T73" fmla="*/ 100 h 836"/>
                  <a:gd name="T74" fmla="*/ 450 w 150"/>
                  <a:gd name="T75" fmla="*/ 76 h 836"/>
                  <a:gd name="T76" fmla="*/ 422 w 150"/>
                  <a:gd name="T77" fmla="*/ 60 h 836"/>
                  <a:gd name="T78" fmla="*/ 395 w 150"/>
                  <a:gd name="T79" fmla="*/ 32 h 836"/>
                  <a:gd name="T80" fmla="*/ 395 w 150"/>
                  <a:gd name="T81" fmla="*/ 32 h 836"/>
                  <a:gd name="T82" fmla="*/ 354 w 150"/>
                  <a:gd name="T83" fmla="*/ 26 h 836"/>
                  <a:gd name="T84" fmla="*/ 326 w 150"/>
                  <a:gd name="T85" fmla="*/ 16 h 836"/>
                  <a:gd name="T86" fmla="*/ 298 w 150"/>
                  <a:gd name="T87" fmla="*/ 6 h 836"/>
                  <a:gd name="T88" fmla="*/ 269 w 150"/>
                  <a:gd name="T89" fmla="*/ 0 h 836"/>
                  <a:gd name="T90" fmla="*/ 251 w 150"/>
                  <a:gd name="T91" fmla="*/ 0 h 836"/>
                  <a:gd name="T92" fmla="*/ 222 w 150"/>
                  <a:gd name="T93" fmla="*/ 4 h 836"/>
                  <a:gd name="T94" fmla="*/ 206 w 150"/>
                  <a:gd name="T95" fmla="*/ 10 h 836"/>
                  <a:gd name="T96" fmla="*/ 182 w 150"/>
                  <a:gd name="T97" fmla="*/ 18 h 836"/>
                  <a:gd name="T98" fmla="*/ 141 w 150"/>
                  <a:gd name="T99" fmla="*/ 26 h 836"/>
                  <a:gd name="T100" fmla="*/ 102 w 150"/>
                  <a:gd name="T101" fmla="*/ 52 h 836"/>
                  <a:gd name="T102" fmla="*/ 70 w 150"/>
                  <a:gd name="T103" fmla="*/ 69 h 836"/>
                  <a:gd name="T104" fmla="*/ 42 w 150"/>
                  <a:gd name="T105" fmla="*/ 82 h 836"/>
                  <a:gd name="T106" fmla="*/ 42 w 150"/>
                  <a:gd name="T107" fmla="*/ 77 h 8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50" h="836">
                    <a:moveTo>
                      <a:pt x="12" y="116"/>
                    </a:moveTo>
                    <a:lnTo>
                      <a:pt x="12" y="116"/>
                    </a:lnTo>
                    <a:lnTo>
                      <a:pt x="10" y="184"/>
                    </a:lnTo>
                    <a:lnTo>
                      <a:pt x="4" y="282"/>
                    </a:lnTo>
                    <a:lnTo>
                      <a:pt x="0" y="400"/>
                    </a:lnTo>
                    <a:lnTo>
                      <a:pt x="0" y="462"/>
                    </a:lnTo>
                    <a:lnTo>
                      <a:pt x="2" y="522"/>
                    </a:lnTo>
                    <a:lnTo>
                      <a:pt x="4" y="582"/>
                    </a:lnTo>
                    <a:lnTo>
                      <a:pt x="10" y="640"/>
                    </a:lnTo>
                    <a:lnTo>
                      <a:pt x="20" y="692"/>
                    </a:lnTo>
                    <a:lnTo>
                      <a:pt x="24" y="716"/>
                    </a:lnTo>
                    <a:lnTo>
                      <a:pt x="32" y="740"/>
                    </a:lnTo>
                    <a:lnTo>
                      <a:pt x="38" y="760"/>
                    </a:lnTo>
                    <a:lnTo>
                      <a:pt x="48" y="778"/>
                    </a:lnTo>
                    <a:lnTo>
                      <a:pt x="56" y="794"/>
                    </a:lnTo>
                    <a:lnTo>
                      <a:pt x="68" y="808"/>
                    </a:lnTo>
                    <a:lnTo>
                      <a:pt x="80" y="820"/>
                    </a:lnTo>
                    <a:lnTo>
                      <a:pt x="92" y="828"/>
                    </a:lnTo>
                    <a:lnTo>
                      <a:pt x="108" y="834"/>
                    </a:lnTo>
                    <a:lnTo>
                      <a:pt x="124" y="836"/>
                    </a:lnTo>
                    <a:lnTo>
                      <a:pt x="130" y="826"/>
                    </a:lnTo>
                    <a:lnTo>
                      <a:pt x="136" y="814"/>
                    </a:lnTo>
                    <a:lnTo>
                      <a:pt x="140" y="800"/>
                    </a:lnTo>
                    <a:lnTo>
                      <a:pt x="144" y="786"/>
                    </a:lnTo>
                    <a:lnTo>
                      <a:pt x="148" y="756"/>
                    </a:lnTo>
                    <a:lnTo>
                      <a:pt x="150" y="722"/>
                    </a:lnTo>
                    <a:lnTo>
                      <a:pt x="148" y="690"/>
                    </a:lnTo>
                    <a:lnTo>
                      <a:pt x="146" y="658"/>
                    </a:lnTo>
                    <a:lnTo>
                      <a:pt x="142" y="598"/>
                    </a:lnTo>
                    <a:lnTo>
                      <a:pt x="138" y="454"/>
                    </a:lnTo>
                    <a:lnTo>
                      <a:pt x="136" y="310"/>
                    </a:lnTo>
                    <a:lnTo>
                      <a:pt x="136" y="246"/>
                    </a:lnTo>
                    <a:lnTo>
                      <a:pt x="132" y="178"/>
                    </a:lnTo>
                    <a:lnTo>
                      <a:pt x="128" y="146"/>
                    </a:lnTo>
                    <a:lnTo>
                      <a:pt x="124" y="114"/>
                    </a:lnTo>
                    <a:lnTo>
                      <a:pt x="116" y="82"/>
                    </a:lnTo>
                    <a:lnTo>
                      <a:pt x="108" y="52"/>
                    </a:lnTo>
                    <a:lnTo>
                      <a:pt x="98" y="30"/>
                    </a:lnTo>
                    <a:lnTo>
                      <a:pt x="90" y="16"/>
                    </a:lnTo>
                    <a:lnTo>
                      <a:pt x="82" y="6"/>
                    </a:lnTo>
                    <a:lnTo>
                      <a:pt x="74" y="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6" y="10"/>
                    </a:lnTo>
                    <a:lnTo>
                      <a:pt x="50" y="18"/>
                    </a:lnTo>
                    <a:lnTo>
                      <a:pt x="38" y="44"/>
                    </a:lnTo>
                    <a:lnTo>
                      <a:pt x="28" y="72"/>
                    </a:lnTo>
                    <a:lnTo>
                      <a:pt x="20" y="100"/>
                    </a:lnTo>
                    <a:lnTo>
                      <a:pt x="12" y="122"/>
                    </a:lnTo>
                    <a:lnTo>
                      <a:pt x="12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97" name="Freeform 188"/>
              <p:cNvSpPr>
                <a:spLocks/>
              </p:cNvSpPr>
              <p:nvPr userDrawn="1"/>
            </p:nvSpPr>
            <p:spPr bwMode="auto">
              <a:xfrm>
                <a:off x="4896" y="234"/>
                <a:ext cx="160" cy="820"/>
              </a:xfrm>
              <a:custGeom>
                <a:avLst/>
                <a:gdLst>
                  <a:gd name="T0" fmla="*/ 42 w 150"/>
                  <a:gd name="T1" fmla="*/ 77 h 836"/>
                  <a:gd name="T2" fmla="*/ 42 w 150"/>
                  <a:gd name="T3" fmla="*/ 77 h 836"/>
                  <a:gd name="T4" fmla="*/ 37 w 150"/>
                  <a:gd name="T5" fmla="*/ 125 h 836"/>
                  <a:gd name="T6" fmla="*/ 4 w 150"/>
                  <a:gd name="T7" fmla="*/ 192 h 836"/>
                  <a:gd name="T8" fmla="*/ 0 w 150"/>
                  <a:gd name="T9" fmla="*/ 272 h 836"/>
                  <a:gd name="T10" fmla="*/ 0 w 150"/>
                  <a:gd name="T11" fmla="*/ 315 h 836"/>
                  <a:gd name="T12" fmla="*/ 2 w 150"/>
                  <a:gd name="T13" fmla="*/ 355 h 836"/>
                  <a:gd name="T14" fmla="*/ 4 w 150"/>
                  <a:gd name="T15" fmla="*/ 395 h 836"/>
                  <a:gd name="T16" fmla="*/ 37 w 150"/>
                  <a:gd name="T17" fmla="*/ 435 h 836"/>
                  <a:gd name="T18" fmla="*/ 70 w 150"/>
                  <a:gd name="T19" fmla="*/ 470 h 836"/>
                  <a:gd name="T20" fmla="*/ 90 w 150"/>
                  <a:gd name="T21" fmla="*/ 487 h 836"/>
                  <a:gd name="T22" fmla="*/ 116 w 150"/>
                  <a:gd name="T23" fmla="*/ 503 h 836"/>
                  <a:gd name="T24" fmla="*/ 141 w 150"/>
                  <a:gd name="T25" fmla="*/ 517 h 836"/>
                  <a:gd name="T26" fmla="*/ 172 w 150"/>
                  <a:gd name="T27" fmla="*/ 528 h 836"/>
                  <a:gd name="T28" fmla="*/ 206 w 150"/>
                  <a:gd name="T29" fmla="*/ 538 h 836"/>
                  <a:gd name="T30" fmla="*/ 251 w 150"/>
                  <a:gd name="T31" fmla="*/ 549 h 836"/>
                  <a:gd name="T32" fmla="*/ 288 w 150"/>
                  <a:gd name="T33" fmla="*/ 557 h 836"/>
                  <a:gd name="T34" fmla="*/ 332 w 150"/>
                  <a:gd name="T35" fmla="*/ 562 h 836"/>
                  <a:gd name="T36" fmla="*/ 395 w 150"/>
                  <a:gd name="T37" fmla="*/ 567 h 836"/>
                  <a:gd name="T38" fmla="*/ 450 w 150"/>
                  <a:gd name="T39" fmla="*/ 568 h 836"/>
                  <a:gd name="T40" fmla="*/ 450 w 150"/>
                  <a:gd name="T41" fmla="*/ 568 h 836"/>
                  <a:gd name="T42" fmla="*/ 478 w 150"/>
                  <a:gd name="T43" fmla="*/ 560 h 836"/>
                  <a:gd name="T44" fmla="*/ 493 w 150"/>
                  <a:gd name="T45" fmla="*/ 553 h 836"/>
                  <a:gd name="T46" fmla="*/ 511 w 150"/>
                  <a:gd name="T47" fmla="*/ 544 h 836"/>
                  <a:gd name="T48" fmla="*/ 523 w 150"/>
                  <a:gd name="T49" fmla="*/ 535 h 836"/>
                  <a:gd name="T50" fmla="*/ 544 w 150"/>
                  <a:gd name="T51" fmla="*/ 515 h 836"/>
                  <a:gd name="T52" fmla="*/ 546 w 150"/>
                  <a:gd name="T53" fmla="*/ 489 h 836"/>
                  <a:gd name="T54" fmla="*/ 544 w 150"/>
                  <a:gd name="T55" fmla="*/ 469 h 836"/>
                  <a:gd name="T56" fmla="*/ 527 w 150"/>
                  <a:gd name="T57" fmla="*/ 447 h 836"/>
                  <a:gd name="T58" fmla="*/ 513 w 150"/>
                  <a:gd name="T59" fmla="*/ 407 h 836"/>
                  <a:gd name="T60" fmla="*/ 513 w 150"/>
                  <a:gd name="T61" fmla="*/ 407 h 836"/>
                  <a:gd name="T62" fmla="*/ 499 w 150"/>
                  <a:gd name="T63" fmla="*/ 309 h 836"/>
                  <a:gd name="T64" fmla="*/ 493 w 150"/>
                  <a:gd name="T65" fmla="*/ 211 h 836"/>
                  <a:gd name="T66" fmla="*/ 493 w 150"/>
                  <a:gd name="T67" fmla="*/ 211 h 836"/>
                  <a:gd name="T68" fmla="*/ 493 w 150"/>
                  <a:gd name="T69" fmla="*/ 167 h 836"/>
                  <a:gd name="T70" fmla="*/ 480 w 150"/>
                  <a:gd name="T71" fmla="*/ 122 h 836"/>
                  <a:gd name="T72" fmla="*/ 463 w 150"/>
                  <a:gd name="T73" fmla="*/ 100 h 836"/>
                  <a:gd name="T74" fmla="*/ 450 w 150"/>
                  <a:gd name="T75" fmla="*/ 76 h 836"/>
                  <a:gd name="T76" fmla="*/ 422 w 150"/>
                  <a:gd name="T77" fmla="*/ 60 h 836"/>
                  <a:gd name="T78" fmla="*/ 395 w 150"/>
                  <a:gd name="T79" fmla="*/ 32 h 836"/>
                  <a:gd name="T80" fmla="*/ 395 w 150"/>
                  <a:gd name="T81" fmla="*/ 32 h 836"/>
                  <a:gd name="T82" fmla="*/ 354 w 150"/>
                  <a:gd name="T83" fmla="*/ 26 h 836"/>
                  <a:gd name="T84" fmla="*/ 326 w 150"/>
                  <a:gd name="T85" fmla="*/ 16 h 836"/>
                  <a:gd name="T86" fmla="*/ 298 w 150"/>
                  <a:gd name="T87" fmla="*/ 6 h 836"/>
                  <a:gd name="T88" fmla="*/ 269 w 150"/>
                  <a:gd name="T89" fmla="*/ 0 h 836"/>
                  <a:gd name="T90" fmla="*/ 251 w 150"/>
                  <a:gd name="T91" fmla="*/ 0 h 836"/>
                  <a:gd name="T92" fmla="*/ 222 w 150"/>
                  <a:gd name="T93" fmla="*/ 4 h 836"/>
                  <a:gd name="T94" fmla="*/ 206 w 150"/>
                  <a:gd name="T95" fmla="*/ 10 h 836"/>
                  <a:gd name="T96" fmla="*/ 182 w 150"/>
                  <a:gd name="T97" fmla="*/ 18 h 836"/>
                  <a:gd name="T98" fmla="*/ 141 w 150"/>
                  <a:gd name="T99" fmla="*/ 26 h 836"/>
                  <a:gd name="T100" fmla="*/ 102 w 150"/>
                  <a:gd name="T101" fmla="*/ 52 h 836"/>
                  <a:gd name="T102" fmla="*/ 70 w 150"/>
                  <a:gd name="T103" fmla="*/ 69 h 836"/>
                  <a:gd name="T104" fmla="*/ 42 w 150"/>
                  <a:gd name="T105" fmla="*/ 82 h 8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0" h="836">
                    <a:moveTo>
                      <a:pt x="12" y="116"/>
                    </a:moveTo>
                    <a:lnTo>
                      <a:pt x="12" y="116"/>
                    </a:lnTo>
                    <a:lnTo>
                      <a:pt x="10" y="184"/>
                    </a:lnTo>
                    <a:lnTo>
                      <a:pt x="4" y="282"/>
                    </a:lnTo>
                    <a:lnTo>
                      <a:pt x="0" y="400"/>
                    </a:lnTo>
                    <a:lnTo>
                      <a:pt x="0" y="462"/>
                    </a:lnTo>
                    <a:lnTo>
                      <a:pt x="2" y="522"/>
                    </a:lnTo>
                    <a:lnTo>
                      <a:pt x="4" y="582"/>
                    </a:lnTo>
                    <a:lnTo>
                      <a:pt x="10" y="640"/>
                    </a:lnTo>
                    <a:lnTo>
                      <a:pt x="20" y="692"/>
                    </a:lnTo>
                    <a:lnTo>
                      <a:pt x="24" y="716"/>
                    </a:lnTo>
                    <a:lnTo>
                      <a:pt x="32" y="740"/>
                    </a:lnTo>
                    <a:lnTo>
                      <a:pt x="38" y="760"/>
                    </a:lnTo>
                    <a:lnTo>
                      <a:pt x="48" y="778"/>
                    </a:lnTo>
                    <a:lnTo>
                      <a:pt x="56" y="794"/>
                    </a:lnTo>
                    <a:lnTo>
                      <a:pt x="68" y="808"/>
                    </a:lnTo>
                    <a:lnTo>
                      <a:pt x="80" y="820"/>
                    </a:lnTo>
                    <a:lnTo>
                      <a:pt x="92" y="828"/>
                    </a:lnTo>
                    <a:lnTo>
                      <a:pt x="108" y="834"/>
                    </a:lnTo>
                    <a:lnTo>
                      <a:pt x="124" y="836"/>
                    </a:lnTo>
                    <a:lnTo>
                      <a:pt x="130" y="826"/>
                    </a:lnTo>
                    <a:lnTo>
                      <a:pt x="136" y="814"/>
                    </a:lnTo>
                    <a:lnTo>
                      <a:pt x="140" y="800"/>
                    </a:lnTo>
                    <a:lnTo>
                      <a:pt x="144" y="786"/>
                    </a:lnTo>
                    <a:lnTo>
                      <a:pt x="148" y="756"/>
                    </a:lnTo>
                    <a:lnTo>
                      <a:pt x="150" y="722"/>
                    </a:lnTo>
                    <a:lnTo>
                      <a:pt x="148" y="690"/>
                    </a:lnTo>
                    <a:lnTo>
                      <a:pt x="146" y="658"/>
                    </a:lnTo>
                    <a:lnTo>
                      <a:pt x="142" y="598"/>
                    </a:lnTo>
                    <a:lnTo>
                      <a:pt x="138" y="454"/>
                    </a:lnTo>
                    <a:lnTo>
                      <a:pt x="136" y="310"/>
                    </a:lnTo>
                    <a:lnTo>
                      <a:pt x="136" y="246"/>
                    </a:lnTo>
                    <a:lnTo>
                      <a:pt x="132" y="178"/>
                    </a:lnTo>
                    <a:lnTo>
                      <a:pt x="128" y="146"/>
                    </a:lnTo>
                    <a:lnTo>
                      <a:pt x="124" y="114"/>
                    </a:lnTo>
                    <a:lnTo>
                      <a:pt x="116" y="82"/>
                    </a:lnTo>
                    <a:lnTo>
                      <a:pt x="108" y="52"/>
                    </a:lnTo>
                    <a:lnTo>
                      <a:pt x="98" y="30"/>
                    </a:lnTo>
                    <a:lnTo>
                      <a:pt x="90" y="16"/>
                    </a:lnTo>
                    <a:lnTo>
                      <a:pt x="82" y="6"/>
                    </a:lnTo>
                    <a:lnTo>
                      <a:pt x="74" y="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6" y="10"/>
                    </a:lnTo>
                    <a:lnTo>
                      <a:pt x="50" y="18"/>
                    </a:lnTo>
                    <a:lnTo>
                      <a:pt x="38" y="44"/>
                    </a:lnTo>
                    <a:lnTo>
                      <a:pt x="28" y="72"/>
                    </a:lnTo>
                    <a:lnTo>
                      <a:pt x="20" y="100"/>
                    </a:lnTo>
                    <a:lnTo>
                      <a:pt x="12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98" name="Freeform 189"/>
              <p:cNvSpPr>
                <a:spLocks/>
              </p:cNvSpPr>
              <p:nvPr userDrawn="1"/>
            </p:nvSpPr>
            <p:spPr bwMode="auto">
              <a:xfrm>
                <a:off x="5576" y="214"/>
                <a:ext cx="160" cy="860"/>
              </a:xfrm>
              <a:custGeom>
                <a:avLst/>
                <a:gdLst>
                  <a:gd name="T0" fmla="*/ 0 w 166"/>
                  <a:gd name="T1" fmla="*/ 204 h 852"/>
                  <a:gd name="T2" fmla="*/ 0 w 166"/>
                  <a:gd name="T3" fmla="*/ 204 h 852"/>
                  <a:gd name="T4" fmla="*/ 2 w 166"/>
                  <a:gd name="T5" fmla="*/ 262 h 852"/>
                  <a:gd name="T6" fmla="*/ 6 w 166"/>
                  <a:gd name="T7" fmla="*/ 338 h 852"/>
                  <a:gd name="T8" fmla="*/ 13 w 166"/>
                  <a:gd name="T9" fmla="*/ 470 h 852"/>
                  <a:gd name="T10" fmla="*/ 13 w 166"/>
                  <a:gd name="T11" fmla="*/ 602 h 852"/>
                  <a:gd name="T12" fmla="*/ 13 w 166"/>
                  <a:gd name="T13" fmla="*/ 670 h 852"/>
                  <a:gd name="T14" fmla="*/ 13 w 166"/>
                  <a:gd name="T15" fmla="*/ 740 h 852"/>
                  <a:gd name="T16" fmla="*/ 13 w 166"/>
                  <a:gd name="T17" fmla="*/ 740 h 852"/>
                  <a:gd name="T18" fmla="*/ 13 w 166"/>
                  <a:gd name="T19" fmla="*/ 794 h 852"/>
                  <a:gd name="T20" fmla="*/ 13 w 166"/>
                  <a:gd name="T21" fmla="*/ 857 h 852"/>
                  <a:gd name="T22" fmla="*/ 13 w 166"/>
                  <a:gd name="T23" fmla="*/ 887 h 852"/>
                  <a:gd name="T24" fmla="*/ 13 w 166"/>
                  <a:gd name="T25" fmla="*/ 915 h 852"/>
                  <a:gd name="T26" fmla="*/ 13 w 166"/>
                  <a:gd name="T27" fmla="*/ 945 h 852"/>
                  <a:gd name="T28" fmla="*/ 18 w 166"/>
                  <a:gd name="T29" fmla="*/ 971 h 852"/>
                  <a:gd name="T30" fmla="*/ 18 w 166"/>
                  <a:gd name="T31" fmla="*/ 971 h 852"/>
                  <a:gd name="T32" fmla="*/ 24 w 166"/>
                  <a:gd name="T33" fmla="*/ 993 h 852"/>
                  <a:gd name="T34" fmla="*/ 31 w 166"/>
                  <a:gd name="T35" fmla="*/ 1011 h 852"/>
                  <a:gd name="T36" fmla="*/ 34 w 166"/>
                  <a:gd name="T37" fmla="*/ 1016 h 852"/>
                  <a:gd name="T38" fmla="*/ 37 w 166"/>
                  <a:gd name="T39" fmla="*/ 1020 h 852"/>
                  <a:gd name="T40" fmla="*/ 39 w 166"/>
                  <a:gd name="T41" fmla="*/ 1024 h 852"/>
                  <a:gd name="T42" fmla="*/ 41 w 166"/>
                  <a:gd name="T43" fmla="*/ 1026 h 852"/>
                  <a:gd name="T44" fmla="*/ 47 w 166"/>
                  <a:gd name="T45" fmla="*/ 1024 h 852"/>
                  <a:gd name="T46" fmla="*/ 49 w 166"/>
                  <a:gd name="T47" fmla="*/ 1020 h 852"/>
                  <a:gd name="T48" fmla="*/ 53 w 166"/>
                  <a:gd name="T49" fmla="*/ 1018 h 852"/>
                  <a:gd name="T50" fmla="*/ 57 w 166"/>
                  <a:gd name="T51" fmla="*/ 1011 h 852"/>
                  <a:gd name="T52" fmla="*/ 62 w 166"/>
                  <a:gd name="T53" fmla="*/ 998 h 852"/>
                  <a:gd name="T54" fmla="*/ 66 w 166"/>
                  <a:gd name="T55" fmla="*/ 975 h 852"/>
                  <a:gd name="T56" fmla="*/ 66 w 166"/>
                  <a:gd name="T57" fmla="*/ 975 h 852"/>
                  <a:gd name="T58" fmla="*/ 69 w 166"/>
                  <a:gd name="T59" fmla="*/ 951 h 852"/>
                  <a:gd name="T60" fmla="*/ 74 w 166"/>
                  <a:gd name="T61" fmla="*/ 922 h 852"/>
                  <a:gd name="T62" fmla="*/ 76 w 166"/>
                  <a:gd name="T63" fmla="*/ 891 h 852"/>
                  <a:gd name="T64" fmla="*/ 78 w 166"/>
                  <a:gd name="T65" fmla="*/ 859 h 852"/>
                  <a:gd name="T66" fmla="*/ 79 w 166"/>
                  <a:gd name="T67" fmla="*/ 825 h 852"/>
                  <a:gd name="T68" fmla="*/ 80 w 166"/>
                  <a:gd name="T69" fmla="*/ 787 h 852"/>
                  <a:gd name="T70" fmla="*/ 79 w 166"/>
                  <a:gd name="T71" fmla="*/ 712 h 852"/>
                  <a:gd name="T72" fmla="*/ 78 w 166"/>
                  <a:gd name="T73" fmla="*/ 636 h 852"/>
                  <a:gd name="T74" fmla="*/ 75 w 166"/>
                  <a:gd name="T75" fmla="*/ 562 h 852"/>
                  <a:gd name="T76" fmla="*/ 71 w 166"/>
                  <a:gd name="T77" fmla="*/ 441 h 852"/>
                  <a:gd name="T78" fmla="*/ 71 w 166"/>
                  <a:gd name="T79" fmla="*/ 441 h 852"/>
                  <a:gd name="T80" fmla="*/ 69 w 166"/>
                  <a:gd name="T81" fmla="*/ 334 h 852"/>
                  <a:gd name="T82" fmla="*/ 66 w 166"/>
                  <a:gd name="T83" fmla="*/ 262 h 852"/>
                  <a:gd name="T84" fmla="*/ 63 w 166"/>
                  <a:gd name="T85" fmla="*/ 208 h 852"/>
                  <a:gd name="T86" fmla="*/ 61 w 166"/>
                  <a:gd name="T87" fmla="*/ 164 h 852"/>
                  <a:gd name="T88" fmla="*/ 57 w 166"/>
                  <a:gd name="T89" fmla="*/ 136 h 852"/>
                  <a:gd name="T90" fmla="*/ 53 w 166"/>
                  <a:gd name="T91" fmla="*/ 112 h 852"/>
                  <a:gd name="T92" fmla="*/ 49 w 166"/>
                  <a:gd name="T93" fmla="*/ 90 h 852"/>
                  <a:gd name="T94" fmla="*/ 43 w 166"/>
                  <a:gd name="T95" fmla="*/ 48 h 852"/>
                  <a:gd name="T96" fmla="*/ 38 w 166"/>
                  <a:gd name="T97" fmla="*/ 30 h 852"/>
                  <a:gd name="T98" fmla="*/ 32 w 166"/>
                  <a:gd name="T99" fmla="*/ 14 h 852"/>
                  <a:gd name="T100" fmla="*/ 24 w 166"/>
                  <a:gd name="T101" fmla="*/ 0 h 852"/>
                  <a:gd name="T102" fmla="*/ 24 w 166"/>
                  <a:gd name="T103" fmla="*/ 0 h 852"/>
                  <a:gd name="T104" fmla="*/ 20 w 166"/>
                  <a:gd name="T105" fmla="*/ 6 h 852"/>
                  <a:gd name="T106" fmla="*/ 13 w 166"/>
                  <a:gd name="T107" fmla="*/ 14 h 852"/>
                  <a:gd name="T108" fmla="*/ 13 w 166"/>
                  <a:gd name="T109" fmla="*/ 32 h 852"/>
                  <a:gd name="T110" fmla="*/ 12 w 166"/>
                  <a:gd name="T111" fmla="*/ 52 h 852"/>
                  <a:gd name="T112" fmla="*/ 6 w 166"/>
                  <a:gd name="T113" fmla="*/ 94 h 852"/>
                  <a:gd name="T114" fmla="*/ 2 w 166"/>
                  <a:gd name="T115" fmla="*/ 118 h 852"/>
                  <a:gd name="T116" fmla="*/ 0 w 166"/>
                  <a:gd name="T117" fmla="*/ 140 h 852"/>
                  <a:gd name="T118" fmla="*/ 0 w 166"/>
                  <a:gd name="T119" fmla="*/ 168 h 852"/>
                  <a:gd name="T120" fmla="*/ 0 w 166"/>
                  <a:gd name="T121" fmla="*/ 204 h 8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6" h="852">
                    <a:moveTo>
                      <a:pt x="0" y="164"/>
                    </a:moveTo>
                    <a:lnTo>
                      <a:pt x="0" y="164"/>
                    </a:lnTo>
                    <a:lnTo>
                      <a:pt x="2" y="222"/>
                    </a:lnTo>
                    <a:lnTo>
                      <a:pt x="6" y="278"/>
                    </a:lnTo>
                    <a:lnTo>
                      <a:pt x="16" y="390"/>
                    </a:lnTo>
                    <a:lnTo>
                      <a:pt x="26" y="500"/>
                    </a:lnTo>
                    <a:lnTo>
                      <a:pt x="30" y="556"/>
                    </a:lnTo>
                    <a:lnTo>
                      <a:pt x="32" y="614"/>
                    </a:lnTo>
                    <a:lnTo>
                      <a:pt x="30" y="660"/>
                    </a:lnTo>
                    <a:lnTo>
                      <a:pt x="26" y="710"/>
                    </a:lnTo>
                    <a:lnTo>
                      <a:pt x="26" y="736"/>
                    </a:lnTo>
                    <a:lnTo>
                      <a:pt x="26" y="760"/>
                    </a:lnTo>
                    <a:lnTo>
                      <a:pt x="30" y="784"/>
                    </a:lnTo>
                    <a:lnTo>
                      <a:pt x="38" y="804"/>
                    </a:lnTo>
                    <a:lnTo>
                      <a:pt x="48" y="824"/>
                    </a:lnTo>
                    <a:lnTo>
                      <a:pt x="62" y="840"/>
                    </a:lnTo>
                    <a:lnTo>
                      <a:pt x="68" y="844"/>
                    </a:lnTo>
                    <a:lnTo>
                      <a:pt x="76" y="848"/>
                    </a:lnTo>
                    <a:lnTo>
                      <a:pt x="82" y="850"/>
                    </a:lnTo>
                    <a:lnTo>
                      <a:pt x="88" y="852"/>
                    </a:lnTo>
                    <a:lnTo>
                      <a:pt x="96" y="850"/>
                    </a:lnTo>
                    <a:lnTo>
                      <a:pt x="102" y="848"/>
                    </a:lnTo>
                    <a:lnTo>
                      <a:pt x="108" y="846"/>
                    </a:lnTo>
                    <a:lnTo>
                      <a:pt x="116" y="840"/>
                    </a:lnTo>
                    <a:lnTo>
                      <a:pt x="128" y="828"/>
                    </a:lnTo>
                    <a:lnTo>
                      <a:pt x="138" y="808"/>
                    </a:lnTo>
                    <a:lnTo>
                      <a:pt x="146" y="788"/>
                    </a:lnTo>
                    <a:lnTo>
                      <a:pt x="154" y="766"/>
                    </a:lnTo>
                    <a:lnTo>
                      <a:pt x="158" y="740"/>
                    </a:lnTo>
                    <a:lnTo>
                      <a:pt x="162" y="712"/>
                    </a:lnTo>
                    <a:lnTo>
                      <a:pt x="164" y="684"/>
                    </a:lnTo>
                    <a:lnTo>
                      <a:pt x="166" y="654"/>
                    </a:lnTo>
                    <a:lnTo>
                      <a:pt x="164" y="590"/>
                    </a:lnTo>
                    <a:lnTo>
                      <a:pt x="162" y="528"/>
                    </a:lnTo>
                    <a:lnTo>
                      <a:pt x="156" y="466"/>
                    </a:lnTo>
                    <a:lnTo>
                      <a:pt x="148" y="364"/>
                    </a:lnTo>
                    <a:lnTo>
                      <a:pt x="144" y="274"/>
                    </a:lnTo>
                    <a:lnTo>
                      <a:pt x="138" y="222"/>
                    </a:lnTo>
                    <a:lnTo>
                      <a:pt x="130" y="168"/>
                    </a:lnTo>
                    <a:lnTo>
                      <a:pt x="124" y="142"/>
                    </a:lnTo>
                    <a:lnTo>
                      <a:pt x="118" y="116"/>
                    </a:lnTo>
                    <a:lnTo>
                      <a:pt x="110" y="92"/>
                    </a:lnTo>
                    <a:lnTo>
                      <a:pt x="102" y="70"/>
                    </a:lnTo>
                    <a:lnTo>
                      <a:pt x="90" y="48"/>
                    </a:lnTo>
                    <a:lnTo>
                      <a:pt x="78" y="30"/>
                    </a:lnTo>
                    <a:lnTo>
                      <a:pt x="64" y="14"/>
                    </a:lnTo>
                    <a:lnTo>
                      <a:pt x="48" y="0"/>
                    </a:lnTo>
                    <a:lnTo>
                      <a:pt x="40" y="6"/>
                    </a:lnTo>
                    <a:lnTo>
                      <a:pt x="32" y="14"/>
                    </a:lnTo>
                    <a:lnTo>
                      <a:pt x="20" y="32"/>
                    </a:lnTo>
                    <a:lnTo>
                      <a:pt x="12" y="52"/>
                    </a:lnTo>
                    <a:lnTo>
                      <a:pt x="6" y="74"/>
                    </a:lnTo>
                    <a:lnTo>
                      <a:pt x="2" y="98"/>
                    </a:lnTo>
                    <a:lnTo>
                      <a:pt x="0" y="120"/>
                    </a:lnTo>
                    <a:lnTo>
                      <a:pt x="0" y="14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299" name="Freeform 190"/>
              <p:cNvSpPr>
                <a:spLocks/>
              </p:cNvSpPr>
              <p:nvPr userDrawn="1"/>
            </p:nvSpPr>
            <p:spPr bwMode="auto">
              <a:xfrm>
                <a:off x="5576" y="214"/>
                <a:ext cx="160" cy="860"/>
              </a:xfrm>
              <a:custGeom>
                <a:avLst/>
                <a:gdLst>
                  <a:gd name="T0" fmla="*/ 0 w 166"/>
                  <a:gd name="T1" fmla="*/ 204 h 852"/>
                  <a:gd name="T2" fmla="*/ 0 w 166"/>
                  <a:gd name="T3" fmla="*/ 204 h 852"/>
                  <a:gd name="T4" fmla="*/ 2 w 166"/>
                  <a:gd name="T5" fmla="*/ 262 h 852"/>
                  <a:gd name="T6" fmla="*/ 6 w 166"/>
                  <a:gd name="T7" fmla="*/ 338 h 852"/>
                  <a:gd name="T8" fmla="*/ 13 w 166"/>
                  <a:gd name="T9" fmla="*/ 470 h 852"/>
                  <a:gd name="T10" fmla="*/ 13 w 166"/>
                  <a:gd name="T11" fmla="*/ 602 h 852"/>
                  <a:gd name="T12" fmla="*/ 13 w 166"/>
                  <a:gd name="T13" fmla="*/ 670 h 852"/>
                  <a:gd name="T14" fmla="*/ 13 w 166"/>
                  <a:gd name="T15" fmla="*/ 740 h 852"/>
                  <a:gd name="T16" fmla="*/ 13 w 166"/>
                  <a:gd name="T17" fmla="*/ 740 h 852"/>
                  <a:gd name="T18" fmla="*/ 13 w 166"/>
                  <a:gd name="T19" fmla="*/ 794 h 852"/>
                  <a:gd name="T20" fmla="*/ 13 w 166"/>
                  <a:gd name="T21" fmla="*/ 857 h 852"/>
                  <a:gd name="T22" fmla="*/ 13 w 166"/>
                  <a:gd name="T23" fmla="*/ 887 h 852"/>
                  <a:gd name="T24" fmla="*/ 13 w 166"/>
                  <a:gd name="T25" fmla="*/ 915 h 852"/>
                  <a:gd name="T26" fmla="*/ 13 w 166"/>
                  <a:gd name="T27" fmla="*/ 945 h 852"/>
                  <a:gd name="T28" fmla="*/ 18 w 166"/>
                  <a:gd name="T29" fmla="*/ 971 h 852"/>
                  <a:gd name="T30" fmla="*/ 18 w 166"/>
                  <a:gd name="T31" fmla="*/ 971 h 852"/>
                  <a:gd name="T32" fmla="*/ 24 w 166"/>
                  <a:gd name="T33" fmla="*/ 993 h 852"/>
                  <a:gd name="T34" fmla="*/ 31 w 166"/>
                  <a:gd name="T35" fmla="*/ 1011 h 852"/>
                  <a:gd name="T36" fmla="*/ 34 w 166"/>
                  <a:gd name="T37" fmla="*/ 1016 h 852"/>
                  <a:gd name="T38" fmla="*/ 37 w 166"/>
                  <a:gd name="T39" fmla="*/ 1020 h 852"/>
                  <a:gd name="T40" fmla="*/ 39 w 166"/>
                  <a:gd name="T41" fmla="*/ 1024 h 852"/>
                  <a:gd name="T42" fmla="*/ 41 w 166"/>
                  <a:gd name="T43" fmla="*/ 1026 h 852"/>
                  <a:gd name="T44" fmla="*/ 47 w 166"/>
                  <a:gd name="T45" fmla="*/ 1024 h 852"/>
                  <a:gd name="T46" fmla="*/ 49 w 166"/>
                  <a:gd name="T47" fmla="*/ 1020 h 852"/>
                  <a:gd name="T48" fmla="*/ 53 w 166"/>
                  <a:gd name="T49" fmla="*/ 1018 h 852"/>
                  <a:gd name="T50" fmla="*/ 57 w 166"/>
                  <a:gd name="T51" fmla="*/ 1011 h 852"/>
                  <a:gd name="T52" fmla="*/ 62 w 166"/>
                  <a:gd name="T53" fmla="*/ 998 h 852"/>
                  <a:gd name="T54" fmla="*/ 66 w 166"/>
                  <a:gd name="T55" fmla="*/ 975 h 852"/>
                  <a:gd name="T56" fmla="*/ 66 w 166"/>
                  <a:gd name="T57" fmla="*/ 975 h 852"/>
                  <a:gd name="T58" fmla="*/ 69 w 166"/>
                  <a:gd name="T59" fmla="*/ 951 h 852"/>
                  <a:gd name="T60" fmla="*/ 74 w 166"/>
                  <a:gd name="T61" fmla="*/ 922 h 852"/>
                  <a:gd name="T62" fmla="*/ 76 w 166"/>
                  <a:gd name="T63" fmla="*/ 891 h 852"/>
                  <a:gd name="T64" fmla="*/ 78 w 166"/>
                  <a:gd name="T65" fmla="*/ 859 h 852"/>
                  <a:gd name="T66" fmla="*/ 79 w 166"/>
                  <a:gd name="T67" fmla="*/ 825 h 852"/>
                  <a:gd name="T68" fmla="*/ 80 w 166"/>
                  <a:gd name="T69" fmla="*/ 787 h 852"/>
                  <a:gd name="T70" fmla="*/ 79 w 166"/>
                  <a:gd name="T71" fmla="*/ 712 h 852"/>
                  <a:gd name="T72" fmla="*/ 78 w 166"/>
                  <a:gd name="T73" fmla="*/ 636 h 852"/>
                  <a:gd name="T74" fmla="*/ 75 w 166"/>
                  <a:gd name="T75" fmla="*/ 562 h 852"/>
                  <a:gd name="T76" fmla="*/ 71 w 166"/>
                  <a:gd name="T77" fmla="*/ 441 h 852"/>
                  <a:gd name="T78" fmla="*/ 71 w 166"/>
                  <a:gd name="T79" fmla="*/ 441 h 852"/>
                  <a:gd name="T80" fmla="*/ 69 w 166"/>
                  <a:gd name="T81" fmla="*/ 334 h 852"/>
                  <a:gd name="T82" fmla="*/ 66 w 166"/>
                  <a:gd name="T83" fmla="*/ 262 h 852"/>
                  <a:gd name="T84" fmla="*/ 63 w 166"/>
                  <a:gd name="T85" fmla="*/ 208 h 852"/>
                  <a:gd name="T86" fmla="*/ 61 w 166"/>
                  <a:gd name="T87" fmla="*/ 164 h 852"/>
                  <a:gd name="T88" fmla="*/ 57 w 166"/>
                  <a:gd name="T89" fmla="*/ 136 h 852"/>
                  <a:gd name="T90" fmla="*/ 53 w 166"/>
                  <a:gd name="T91" fmla="*/ 112 h 852"/>
                  <a:gd name="T92" fmla="*/ 49 w 166"/>
                  <a:gd name="T93" fmla="*/ 90 h 852"/>
                  <a:gd name="T94" fmla="*/ 43 w 166"/>
                  <a:gd name="T95" fmla="*/ 48 h 852"/>
                  <a:gd name="T96" fmla="*/ 38 w 166"/>
                  <a:gd name="T97" fmla="*/ 30 h 852"/>
                  <a:gd name="T98" fmla="*/ 32 w 166"/>
                  <a:gd name="T99" fmla="*/ 14 h 852"/>
                  <a:gd name="T100" fmla="*/ 24 w 166"/>
                  <a:gd name="T101" fmla="*/ 0 h 852"/>
                  <a:gd name="T102" fmla="*/ 24 w 166"/>
                  <a:gd name="T103" fmla="*/ 0 h 852"/>
                  <a:gd name="T104" fmla="*/ 20 w 166"/>
                  <a:gd name="T105" fmla="*/ 6 h 852"/>
                  <a:gd name="T106" fmla="*/ 13 w 166"/>
                  <a:gd name="T107" fmla="*/ 14 h 852"/>
                  <a:gd name="T108" fmla="*/ 13 w 166"/>
                  <a:gd name="T109" fmla="*/ 32 h 852"/>
                  <a:gd name="T110" fmla="*/ 12 w 166"/>
                  <a:gd name="T111" fmla="*/ 52 h 852"/>
                  <a:gd name="T112" fmla="*/ 6 w 166"/>
                  <a:gd name="T113" fmla="*/ 94 h 852"/>
                  <a:gd name="T114" fmla="*/ 2 w 166"/>
                  <a:gd name="T115" fmla="*/ 118 h 852"/>
                  <a:gd name="T116" fmla="*/ 0 w 166"/>
                  <a:gd name="T117" fmla="*/ 140 h 852"/>
                  <a:gd name="T118" fmla="*/ 0 w 166"/>
                  <a:gd name="T119" fmla="*/ 168 h 852"/>
                  <a:gd name="T120" fmla="*/ 0 w 166"/>
                  <a:gd name="T121" fmla="*/ 204 h 8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6" h="852">
                    <a:moveTo>
                      <a:pt x="0" y="164"/>
                    </a:moveTo>
                    <a:lnTo>
                      <a:pt x="0" y="164"/>
                    </a:lnTo>
                    <a:lnTo>
                      <a:pt x="2" y="222"/>
                    </a:lnTo>
                    <a:lnTo>
                      <a:pt x="6" y="278"/>
                    </a:lnTo>
                    <a:lnTo>
                      <a:pt x="16" y="390"/>
                    </a:lnTo>
                    <a:lnTo>
                      <a:pt x="26" y="500"/>
                    </a:lnTo>
                    <a:lnTo>
                      <a:pt x="30" y="556"/>
                    </a:lnTo>
                    <a:lnTo>
                      <a:pt x="32" y="614"/>
                    </a:lnTo>
                    <a:lnTo>
                      <a:pt x="30" y="660"/>
                    </a:lnTo>
                    <a:lnTo>
                      <a:pt x="26" y="710"/>
                    </a:lnTo>
                    <a:lnTo>
                      <a:pt x="26" y="736"/>
                    </a:lnTo>
                    <a:lnTo>
                      <a:pt x="26" y="760"/>
                    </a:lnTo>
                    <a:lnTo>
                      <a:pt x="30" y="784"/>
                    </a:lnTo>
                    <a:lnTo>
                      <a:pt x="38" y="804"/>
                    </a:lnTo>
                    <a:lnTo>
                      <a:pt x="48" y="824"/>
                    </a:lnTo>
                    <a:lnTo>
                      <a:pt x="62" y="840"/>
                    </a:lnTo>
                    <a:lnTo>
                      <a:pt x="68" y="844"/>
                    </a:lnTo>
                    <a:lnTo>
                      <a:pt x="76" y="848"/>
                    </a:lnTo>
                    <a:lnTo>
                      <a:pt x="82" y="850"/>
                    </a:lnTo>
                    <a:lnTo>
                      <a:pt x="88" y="852"/>
                    </a:lnTo>
                    <a:lnTo>
                      <a:pt x="96" y="850"/>
                    </a:lnTo>
                    <a:lnTo>
                      <a:pt x="102" y="848"/>
                    </a:lnTo>
                    <a:lnTo>
                      <a:pt x="108" y="846"/>
                    </a:lnTo>
                    <a:lnTo>
                      <a:pt x="116" y="840"/>
                    </a:lnTo>
                    <a:lnTo>
                      <a:pt x="128" y="828"/>
                    </a:lnTo>
                    <a:lnTo>
                      <a:pt x="138" y="808"/>
                    </a:lnTo>
                    <a:lnTo>
                      <a:pt x="146" y="788"/>
                    </a:lnTo>
                    <a:lnTo>
                      <a:pt x="154" y="766"/>
                    </a:lnTo>
                    <a:lnTo>
                      <a:pt x="158" y="740"/>
                    </a:lnTo>
                    <a:lnTo>
                      <a:pt x="162" y="712"/>
                    </a:lnTo>
                    <a:lnTo>
                      <a:pt x="164" y="684"/>
                    </a:lnTo>
                    <a:lnTo>
                      <a:pt x="166" y="654"/>
                    </a:lnTo>
                    <a:lnTo>
                      <a:pt x="164" y="590"/>
                    </a:lnTo>
                    <a:lnTo>
                      <a:pt x="162" y="528"/>
                    </a:lnTo>
                    <a:lnTo>
                      <a:pt x="156" y="466"/>
                    </a:lnTo>
                    <a:lnTo>
                      <a:pt x="148" y="364"/>
                    </a:lnTo>
                    <a:lnTo>
                      <a:pt x="144" y="274"/>
                    </a:lnTo>
                    <a:lnTo>
                      <a:pt x="138" y="222"/>
                    </a:lnTo>
                    <a:lnTo>
                      <a:pt x="130" y="168"/>
                    </a:lnTo>
                    <a:lnTo>
                      <a:pt x="124" y="142"/>
                    </a:lnTo>
                    <a:lnTo>
                      <a:pt x="118" y="116"/>
                    </a:lnTo>
                    <a:lnTo>
                      <a:pt x="110" y="92"/>
                    </a:lnTo>
                    <a:lnTo>
                      <a:pt x="102" y="70"/>
                    </a:lnTo>
                    <a:lnTo>
                      <a:pt x="90" y="48"/>
                    </a:lnTo>
                    <a:lnTo>
                      <a:pt x="78" y="30"/>
                    </a:lnTo>
                    <a:lnTo>
                      <a:pt x="64" y="14"/>
                    </a:lnTo>
                    <a:lnTo>
                      <a:pt x="48" y="0"/>
                    </a:lnTo>
                    <a:lnTo>
                      <a:pt x="40" y="6"/>
                    </a:lnTo>
                    <a:lnTo>
                      <a:pt x="32" y="14"/>
                    </a:lnTo>
                    <a:lnTo>
                      <a:pt x="20" y="32"/>
                    </a:lnTo>
                    <a:lnTo>
                      <a:pt x="12" y="52"/>
                    </a:lnTo>
                    <a:lnTo>
                      <a:pt x="6" y="74"/>
                    </a:lnTo>
                    <a:lnTo>
                      <a:pt x="2" y="98"/>
                    </a:lnTo>
                    <a:lnTo>
                      <a:pt x="0" y="120"/>
                    </a:lnTo>
                    <a:lnTo>
                      <a:pt x="0" y="144"/>
                    </a:lnTo>
                    <a:lnTo>
                      <a:pt x="0" y="1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00" name="Freeform 191"/>
              <p:cNvSpPr>
                <a:spLocks/>
              </p:cNvSpPr>
              <p:nvPr userDrawn="1"/>
            </p:nvSpPr>
            <p:spPr bwMode="auto">
              <a:xfrm>
                <a:off x="6236" y="214"/>
                <a:ext cx="140" cy="800"/>
              </a:xfrm>
              <a:custGeom>
                <a:avLst/>
                <a:gdLst>
                  <a:gd name="T0" fmla="*/ 12 w 136"/>
                  <a:gd name="T1" fmla="*/ 157 h 786"/>
                  <a:gd name="T2" fmla="*/ 12 w 136"/>
                  <a:gd name="T3" fmla="*/ 157 h 786"/>
                  <a:gd name="T4" fmla="*/ 14 w 136"/>
                  <a:gd name="T5" fmla="*/ 327 h 786"/>
                  <a:gd name="T6" fmla="*/ 14 w 136"/>
                  <a:gd name="T7" fmla="*/ 496 h 786"/>
                  <a:gd name="T8" fmla="*/ 16 w 136"/>
                  <a:gd name="T9" fmla="*/ 665 h 786"/>
                  <a:gd name="T10" fmla="*/ 14 w 136"/>
                  <a:gd name="T11" fmla="*/ 751 h 786"/>
                  <a:gd name="T12" fmla="*/ 12 w 136"/>
                  <a:gd name="T13" fmla="*/ 834 h 786"/>
                  <a:gd name="T14" fmla="*/ 12 w 136"/>
                  <a:gd name="T15" fmla="*/ 834 h 786"/>
                  <a:gd name="T16" fmla="*/ 8 w 136"/>
                  <a:gd name="T17" fmla="*/ 892 h 786"/>
                  <a:gd name="T18" fmla="*/ 2 w 136"/>
                  <a:gd name="T19" fmla="*/ 959 h 786"/>
                  <a:gd name="T20" fmla="*/ 0 w 136"/>
                  <a:gd name="T21" fmla="*/ 993 h 786"/>
                  <a:gd name="T22" fmla="*/ 0 w 136"/>
                  <a:gd name="T23" fmla="*/ 1026 h 786"/>
                  <a:gd name="T24" fmla="*/ 4 w 136"/>
                  <a:gd name="T25" fmla="*/ 1055 h 786"/>
                  <a:gd name="T26" fmla="*/ 8 w 136"/>
                  <a:gd name="T27" fmla="*/ 1068 h 786"/>
                  <a:gd name="T28" fmla="*/ 12 w 136"/>
                  <a:gd name="T29" fmla="*/ 1080 h 786"/>
                  <a:gd name="T30" fmla="*/ 12 w 136"/>
                  <a:gd name="T31" fmla="*/ 1080 h 786"/>
                  <a:gd name="T32" fmla="*/ 40 w 136"/>
                  <a:gd name="T33" fmla="*/ 1097 h 786"/>
                  <a:gd name="T34" fmla="*/ 50 w 136"/>
                  <a:gd name="T35" fmla="*/ 1107 h 786"/>
                  <a:gd name="T36" fmla="*/ 64 w 136"/>
                  <a:gd name="T37" fmla="*/ 1112 h 786"/>
                  <a:gd name="T38" fmla="*/ 80 w 136"/>
                  <a:gd name="T39" fmla="*/ 1119 h 786"/>
                  <a:gd name="T40" fmla="*/ 98 w 136"/>
                  <a:gd name="T41" fmla="*/ 1117 h 786"/>
                  <a:gd name="T42" fmla="*/ 110 w 136"/>
                  <a:gd name="T43" fmla="*/ 1112 h 786"/>
                  <a:gd name="T44" fmla="*/ 119 w 136"/>
                  <a:gd name="T45" fmla="*/ 1104 h 786"/>
                  <a:gd name="T46" fmla="*/ 134 w 136"/>
                  <a:gd name="T47" fmla="*/ 1097 h 786"/>
                  <a:gd name="T48" fmla="*/ 157 w 136"/>
                  <a:gd name="T49" fmla="*/ 1070 h 786"/>
                  <a:gd name="T50" fmla="*/ 174 w 136"/>
                  <a:gd name="T51" fmla="*/ 1042 h 786"/>
                  <a:gd name="T52" fmla="*/ 187 w 136"/>
                  <a:gd name="T53" fmla="*/ 1011 h 786"/>
                  <a:gd name="T54" fmla="*/ 198 w 136"/>
                  <a:gd name="T55" fmla="*/ 979 h 786"/>
                  <a:gd name="T56" fmla="*/ 198 w 136"/>
                  <a:gd name="T57" fmla="*/ 979 h 786"/>
                  <a:gd name="T58" fmla="*/ 215 w 136"/>
                  <a:gd name="T59" fmla="*/ 940 h 786"/>
                  <a:gd name="T60" fmla="*/ 221 w 136"/>
                  <a:gd name="T61" fmla="*/ 896 h 786"/>
                  <a:gd name="T62" fmla="*/ 234 w 136"/>
                  <a:gd name="T63" fmla="*/ 811 h 786"/>
                  <a:gd name="T64" fmla="*/ 241 w 136"/>
                  <a:gd name="T65" fmla="*/ 720 h 786"/>
                  <a:gd name="T66" fmla="*/ 241 w 136"/>
                  <a:gd name="T67" fmla="*/ 627 h 786"/>
                  <a:gd name="T68" fmla="*/ 241 w 136"/>
                  <a:gd name="T69" fmla="*/ 535 h 786"/>
                  <a:gd name="T70" fmla="*/ 239 w 136"/>
                  <a:gd name="T71" fmla="*/ 442 h 786"/>
                  <a:gd name="T72" fmla="*/ 227 w 136"/>
                  <a:gd name="T73" fmla="*/ 270 h 786"/>
                  <a:gd name="T74" fmla="*/ 227 w 136"/>
                  <a:gd name="T75" fmla="*/ 270 h 786"/>
                  <a:gd name="T76" fmla="*/ 227 w 136"/>
                  <a:gd name="T77" fmla="*/ 209 h 786"/>
                  <a:gd name="T78" fmla="*/ 227 w 136"/>
                  <a:gd name="T79" fmla="*/ 172 h 786"/>
                  <a:gd name="T80" fmla="*/ 225 w 136"/>
                  <a:gd name="T81" fmla="*/ 134 h 786"/>
                  <a:gd name="T82" fmla="*/ 221 w 136"/>
                  <a:gd name="T83" fmla="*/ 91 h 786"/>
                  <a:gd name="T84" fmla="*/ 210 w 136"/>
                  <a:gd name="T85" fmla="*/ 64 h 786"/>
                  <a:gd name="T86" fmla="*/ 203 w 136"/>
                  <a:gd name="T87" fmla="*/ 54 h 786"/>
                  <a:gd name="T88" fmla="*/ 191 w 136"/>
                  <a:gd name="T89" fmla="*/ 24 h 786"/>
                  <a:gd name="T90" fmla="*/ 184 w 136"/>
                  <a:gd name="T91" fmla="*/ 16 h 786"/>
                  <a:gd name="T92" fmla="*/ 171 w 136"/>
                  <a:gd name="T93" fmla="*/ 10 h 786"/>
                  <a:gd name="T94" fmla="*/ 171 w 136"/>
                  <a:gd name="T95" fmla="*/ 10 h 786"/>
                  <a:gd name="T96" fmla="*/ 150 w 136"/>
                  <a:gd name="T97" fmla="*/ 4 h 786"/>
                  <a:gd name="T98" fmla="*/ 130 w 136"/>
                  <a:gd name="T99" fmla="*/ 0 h 786"/>
                  <a:gd name="T100" fmla="*/ 116 w 136"/>
                  <a:gd name="T101" fmla="*/ 0 h 786"/>
                  <a:gd name="T102" fmla="*/ 104 w 136"/>
                  <a:gd name="T103" fmla="*/ 2 h 786"/>
                  <a:gd name="T104" fmla="*/ 89 w 136"/>
                  <a:gd name="T105" fmla="*/ 8 h 786"/>
                  <a:gd name="T106" fmla="*/ 76 w 136"/>
                  <a:gd name="T107" fmla="*/ 14 h 786"/>
                  <a:gd name="T108" fmla="*/ 64 w 136"/>
                  <a:gd name="T109" fmla="*/ 24 h 786"/>
                  <a:gd name="T110" fmla="*/ 52 w 136"/>
                  <a:gd name="T111" fmla="*/ 54 h 786"/>
                  <a:gd name="T112" fmla="*/ 46 w 136"/>
                  <a:gd name="T113" fmla="*/ 76 h 786"/>
                  <a:gd name="T114" fmla="*/ 42 w 136"/>
                  <a:gd name="T115" fmla="*/ 119 h 786"/>
                  <a:gd name="T116" fmla="*/ 40 w 136"/>
                  <a:gd name="T117" fmla="*/ 148 h 786"/>
                  <a:gd name="T118" fmla="*/ 40 w 136"/>
                  <a:gd name="T119" fmla="*/ 178 h 786"/>
                  <a:gd name="T120" fmla="*/ 12 w 136"/>
                  <a:gd name="T121" fmla="*/ 157 h 7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6" h="786">
                    <a:moveTo>
                      <a:pt x="12" y="112"/>
                    </a:moveTo>
                    <a:lnTo>
                      <a:pt x="12" y="112"/>
                    </a:lnTo>
                    <a:lnTo>
                      <a:pt x="14" y="230"/>
                    </a:lnTo>
                    <a:lnTo>
                      <a:pt x="14" y="348"/>
                    </a:lnTo>
                    <a:lnTo>
                      <a:pt x="16" y="468"/>
                    </a:lnTo>
                    <a:lnTo>
                      <a:pt x="14" y="528"/>
                    </a:lnTo>
                    <a:lnTo>
                      <a:pt x="12" y="586"/>
                    </a:lnTo>
                    <a:lnTo>
                      <a:pt x="8" y="626"/>
                    </a:lnTo>
                    <a:lnTo>
                      <a:pt x="2" y="674"/>
                    </a:lnTo>
                    <a:lnTo>
                      <a:pt x="0" y="698"/>
                    </a:lnTo>
                    <a:lnTo>
                      <a:pt x="0" y="720"/>
                    </a:lnTo>
                    <a:lnTo>
                      <a:pt x="4" y="742"/>
                    </a:lnTo>
                    <a:lnTo>
                      <a:pt x="8" y="750"/>
                    </a:lnTo>
                    <a:lnTo>
                      <a:pt x="12" y="758"/>
                    </a:lnTo>
                    <a:lnTo>
                      <a:pt x="20" y="770"/>
                    </a:lnTo>
                    <a:lnTo>
                      <a:pt x="30" y="778"/>
                    </a:lnTo>
                    <a:lnTo>
                      <a:pt x="38" y="782"/>
                    </a:lnTo>
                    <a:lnTo>
                      <a:pt x="46" y="786"/>
                    </a:lnTo>
                    <a:lnTo>
                      <a:pt x="54" y="784"/>
                    </a:lnTo>
                    <a:lnTo>
                      <a:pt x="62" y="782"/>
                    </a:lnTo>
                    <a:lnTo>
                      <a:pt x="68" y="776"/>
                    </a:lnTo>
                    <a:lnTo>
                      <a:pt x="76" y="770"/>
                    </a:lnTo>
                    <a:lnTo>
                      <a:pt x="88" y="752"/>
                    </a:lnTo>
                    <a:lnTo>
                      <a:pt x="98" y="732"/>
                    </a:lnTo>
                    <a:lnTo>
                      <a:pt x="106" y="710"/>
                    </a:lnTo>
                    <a:lnTo>
                      <a:pt x="112" y="688"/>
                    </a:lnTo>
                    <a:lnTo>
                      <a:pt x="120" y="660"/>
                    </a:lnTo>
                    <a:lnTo>
                      <a:pt x="124" y="630"/>
                    </a:lnTo>
                    <a:lnTo>
                      <a:pt x="132" y="570"/>
                    </a:lnTo>
                    <a:lnTo>
                      <a:pt x="136" y="506"/>
                    </a:lnTo>
                    <a:lnTo>
                      <a:pt x="136" y="440"/>
                    </a:lnTo>
                    <a:lnTo>
                      <a:pt x="136" y="376"/>
                    </a:lnTo>
                    <a:lnTo>
                      <a:pt x="134" y="310"/>
                    </a:lnTo>
                    <a:lnTo>
                      <a:pt x="128" y="190"/>
                    </a:lnTo>
                    <a:lnTo>
                      <a:pt x="128" y="146"/>
                    </a:lnTo>
                    <a:lnTo>
                      <a:pt x="128" y="122"/>
                    </a:lnTo>
                    <a:lnTo>
                      <a:pt x="126" y="94"/>
                    </a:lnTo>
                    <a:lnTo>
                      <a:pt x="124" y="68"/>
                    </a:lnTo>
                    <a:lnTo>
                      <a:pt x="118" y="44"/>
                    </a:lnTo>
                    <a:lnTo>
                      <a:pt x="114" y="34"/>
                    </a:lnTo>
                    <a:lnTo>
                      <a:pt x="108" y="24"/>
                    </a:lnTo>
                    <a:lnTo>
                      <a:pt x="104" y="16"/>
                    </a:lnTo>
                    <a:lnTo>
                      <a:pt x="96" y="10"/>
                    </a:lnTo>
                    <a:lnTo>
                      <a:pt x="84" y="4"/>
                    </a:lnTo>
                    <a:lnTo>
                      <a:pt x="74" y="0"/>
                    </a:lnTo>
                    <a:lnTo>
                      <a:pt x="66" y="0"/>
                    </a:lnTo>
                    <a:lnTo>
                      <a:pt x="58" y="2"/>
                    </a:lnTo>
                    <a:lnTo>
                      <a:pt x="50" y="8"/>
                    </a:lnTo>
                    <a:lnTo>
                      <a:pt x="44" y="14"/>
                    </a:lnTo>
                    <a:lnTo>
                      <a:pt x="38" y="24"/>
                    </a:lnTo>
                    <a:lnTo>
                      <a:pt x="32" y="34"/>
                    </a:lnTo>
                    <a:lnTo>
                      <a:pt x="26" y="56"/>
                    </a:lnTo>
                    <a:lnTo>
                      <a:pt x="22" y="82"/>
                    </a:lnTo>
                    <a:lnTo>
                      <a:pt x="20" y="106"/>
                    </a:lnTo>
                    <a:lnTo>
                      <a:pt x="20" y="126"/>
                    </a:lnTo>
                    <a:lnTo>
                      <a:pt x="12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01" name="Freeform 192"/>
              <p:cNvSpPr>
                <a:spLocks/>
              </p:cNvSpPr>
              <p:nvPr userDrawn="1"/>
            </p:nvSpPr>
            <p:spPr bwMode="auto">
              <a:xfrm>
                <a:off x="6236" y="214"/>
                <a:ext cx="140" cy="800"/>
              </a:xfrm>
              <a:custGeom>
                <a:avLst/>
                <a:gdLst>
                  <a:gd name="T0" fmla="*/ 12 w 136"/>
                  <a:gd name="T1" fmla="*/ 157 h 786"/>
                  <a:gd name="T2" fmla="*/ 12 w 136"/>
                  <a:gd name="T3" fmla="*/ 157 h 786"/>
                  <a:gd name="T4" fmla="*/ 14 w 136"/>
                  <a:gd name="T5" fmla="*/ 327 h 786"/>
                  <a:gd name="T6" fmla="*/ 14 w 136"/>
                  <a:gd name="T7" fmla="*/ 496 h 786"/>
                  <a:gd name="T8" fmla="*/ 16 w 136"/>
                  <a:gd name="T9" fmla="*/ 665 h 786"/>
                  <a:gd name="T10" fmla="*/ 14 w 136"/>
                  <a:gd name="T11" fmla="*/ 751 h 786"/>
                  <a:gd name="T12" fmla="*/ 12 w 136"/>
                  <a:gd name="T13" fmla="*/ 834 h 786"/>
                  <a:gd name="T14" fmla="*/ 12 w 136"/>
                  <a:gd name="T15" fmla="*/ 834 h 786"/>
                  <a:gd name="T16" fmla="*/ 8 w 136"/>
                  <a:gd name="T17" fmla="*/ 892 h 786"/>
                  <a:gd name="T18" fmla="*/ 2 w 136"/>
                  <a:gd name="T19" fmla="*/ 959 h 786"/>
                  <a:gd name="T20" fmla="*/ 0 w 136"/>
                  <a:gd name="T21" fmla="*/ 993 h 786"/>
                  <a:gd name="T22" fmla="*/ 0 w 136"/>
                  <a:gd name="T23" fmla="*/ 1026 h 786"/>
                  <a:gd name="T24" fmla="*/ 4 w 136"/>
                  <a:gd name="T25" fmla="*/ 1055 h 786"/>
                  <a:gd name="T26" fmla="*/ 8 w 136"/>
                  <a:gd name="T27" fmla="*/ 1068 h 786"/>
                  <a:gd name="T28" fmla="*/ 12 w 136"/>
                  <a:gd name="T29" fmla="*/ 1080 h 786"/>
                  <a:gd name="T30" fmla="*/ 12 w 136"/>
                  <a:gd name="T31" fmla="*/ 1080 h 786"/>
                  <a:gd name="T32" fmla="*/ 40 w 136"/>
                  <a:gd name="T33" fmla="*/ 1097 h 786"/>
                  <a:gd name="T34" fmla="*/ 50 w 136"/>
                  <a:gd name="T35" fmla="*/ 1107 h 786"/>
                  <a:gd name="T36" fmla="*/ 64 w 136"/>
                  <a:gd name="T37" fmla="*/ 1112 h 786"/>
                  <a:gd name="T38" fmla="*/ 80 w 136"/>
                  <a:gd name="T39" fmla="*/ 1119 h 786"/>
                  <a:gd name="T40" fmla="*/ 98 w 136"/>
                  <a:gd name="T41" fmla="*/ 1117 h 786"/>
                  <a:gd name="T42" fmla="*/ 110 w 136"/>
                  <a:gd name="T43" fmla="*/ 1112 h 786"/>
                  <a:gd name="T44" fmla="*/ 119 w 136"/>
                  <a:gd name="T45" fmla="*/ 1104 h 786"/>
                  <a:gd name="T46" fmla="*/ 134 w 136"/>
                  <a:gd name="T47" fmla="*/ 1097 h 786"/>
                  <a:gd name="T48" fmla="*/ 157 w 136"/>
                  <a:gd name="T49" fmla="*/ 1070 h 786"/>
                  <a:gd name="T50" fmla="*/ 174 w 136"/>
                  <a:gd name="T51" fmla="*/ 1042 h 786"/>
                  <a:gd name="T52" fmla="*/ 187 w 136"/>
                  <a:gd name="T53" fmla="*/ 1011 h 786"/>
                  <a:gd name="T54" fmla="*/ 198 w 136"/>
                  <a:gd name="T55" fmla="*/ 979 h 786"/>
                  <a:gd name="T56" fmla="*/ 198 w 136"/>
                  <a:gd name="T57" fmla="*/ 979 h 786"/>
                  <a:gd name="T58" fmla="*/ 215 w 136"/>
                  <a:gd name="T59" fmla="*/ 940 h 786"/>
                  <a:gd name="T60" fmla="*/ 221 w 136"/>
                  <a:gd name="T61" fmla="*/ 896 h 786"/>
                  <a:gd name="T62" fmla="*/ 234 w 136"/>
                  <a:gd name="T63" fmla="*/ 811 h 786"/>
                  <a:gd name="T64" fmla="*/ 241 w 136"/>
                  <a:gd name="T65" fmla="*/ 720 h 786"/>
                  <a:gd name="T66" fmla="*/ 241 w 136"/>
                  <a:gd name="T67" fmla="*/ 627 h 786"/>
                  <a:gd name="T68" fmla="*/ 241 w 136"/>
                  <a:gd name="T69" fmla="*/ 535 h 786"/>
                  <a:gd name="T70" fmla="*/ 239 w 136"/>
                  <a:gd name="T71" fmla="*/ 442 h 786"/>
                  <a:gd name="T72" fmla="*/ 227 w 136"/>
                  <a:gd name="T73" fmla="*/ 270 h 786"/>
                  <a:gd name="T74" fmla="*/ 227 w 136"/>
                  <a:gd name="T75" fmla="*/ 270 h 786"/>
                  <a:gd name="T76" fmla="*/ 227 w 136"/>
                  <a:gd name="T77" fmla="*/ 209 h 786"/>
                  <a:gd name="T78" fmla="*/ 227 w 136"/>
                  <a:gd name="T79" fmla="*/ 172 h 786"/>
                  <a:gd name="T80" fmla="*/ 225 w 136"/>
                  <a:gd name="T81" fmla="*/ 134 h 786"/>
                  <a:gd name="T82" fmla="*/ 221 w 136"/>
                  <a:gd name="T83" fmla="*/ 91 h 786"/>
                  <a:gd name="T84" fmla="*/ 210 w 136"/>
                  <a:gd name="T85" fmla="*/ 64 h 786"/>
                  <a:gd name="T86" fmla="*/ 203 w 136"/>
                  <a:gd name="T87" fmla="*/ 54 h 786"/>
                  <a:gd name="T88" fmla="*/ 191 w 136"/>
                  <a:gd name="T89" fmla="*/ 24 h 786"/>
                  <a:gd name="T90" fmla="*/ 184 w 136"/>
                  <a:gd name="T91" fmla="*/ 16 h 786"/>
                  <a:gd name="T92" fmla="*/ 171 w 136"/>
                  <a:gd name="T93" fmla="*/ 10 h 786"/>
                  <a:gd name="T94" fmla="*/ 171 w 136"/>
                  <a:gd name="T95" fmla="*/ 10 h 786"/>
                  <a:gd name="T96" fmla="*/ 150 w 136"/>
                  <a:gd name="T97" fmla="*/ 4 h 786"/>
                  <a:gd name="T98" fmla="*/ 130 w 136"/>
                  <a:gd name="T99" fmla="*/ 0 h 786"/>
                  <a:gd name="T100" fmla="*/ 116 w 136"/>
                  <a:gd name="T101" fmla="*/ 0 h 786"/>
                  <a:gd name="T102" fmla="*/ 104 w 136"/>
                  <a:gd name="T103" fmla="*/ 2 h 786"/>
                  <a:gd name="T104" fmla="*/ 89 w 136"/>
                  <a:gd name="T105" fmla="*/ 8 h 786"/>
                  <a:gd name="T106" fmla="*/ 76 w 136"/>
                  <a:gd name="T107" fmla="*/ 14 h 786"/>
                  <a:gd name="T108" fmla="*/ 64 w 136"/>
                  <a:gd name="T109" fmla="*/ 24 h 786"/>
                  <a:gd name="T110" fmla="*/ 52 w 136"/>
                  <a:gd name="T111" fmla="*/ 54 h 786"/>
                  <a:gd name="T112" fmla="*/ 46 w 136"/>
                  <a:gd name="T113" fmla="*/ 76 h 786"/>
                  <a:gd name="T114" fmla="*/ 42 w 136"/>
                  <a:gd name="T115" fmla="*/ 119 h 786"/>
                  <a:gd name="T116" fmla="*/ 40 w 136"/>
                  <a:gd name="T117" fmla="*/ 148 h 786"/>
                  <a:gd name="T118" fmla="*/ 40 w 136"/>
                  <a:gd name="T119" fmla="*/ 178 h 78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6" h="786">
                    <a:moveTo>
                      <a:pt x="12" y="112"/>
                    </a:moveTo>
                    <a:lnTo>
                      <a:pt x="12" y="112"/>
                    </a:lnTo>
                    <a:lnTo>
                      <a:pt x="14" y="230"/>
                    </a:lnTo>
                    <a:lnTo>
                      <a:pt x="14" y="348"/>
                    </a:lnTo>
                    <a:lnTo>
                      <a:pt x="16" y="468"/>
                    </a:lnTo>
                    <a:lnTo>
                      <a:pt x="14" y="528"/>
                    </a:lnTo>
                    <a:lnTo>
                      <a:pt x="12" y="586"/>
                    </a:lnTo>
                    <a:lnTo>
                      <a:pt x="8" y="626"/>
                    </a:lnTo>
                    <a:lnTo>
                      <a:pt x="2" y="674"/>
                    </a:lnTo>
                    <a:lnTo>
                      <a:pt x="0" y="698"/>
                    </a:lnTo>
                    <a:lnTo>
                      <a:pt x="0" y="720"/>
                    </a:lnTo>
                    <a:lnTo>
                      <a:pt x="4" y="742"/>
                    </a:lnTo>
                    <a:lnTo>
                      <a:pt x="8" y="750"/>
                    </a:lnTo>
                    <a:lnTo>
                      <a:pt x="12" y="758"/>
                    </a:lnTo>
                    <a:lnTo>
                      <a:pt x="20" y="770"/>
                    </a:lnTo>
                    <a:lnTo>
                      <a:pt x="30" y="778"/>
                    </a:lnTo>
                    <a:lnTo>
                      <a:pt x="38" y="782"/>
                    </a:lnTo>
                    <a:lnTo>
                      <a:pt x="46" y="786"/>
                    </a:lnTo>
                    <a:lnTo>
                      <a:pt x="54" y="784"/>
                    </a:lnTo>
                    <a:lnTo>
                      <a:pt x="62" y="782"/>
                    </a:lnTo>
                    <a:lnTo>
                      <a:pt x="68" y="776"/>
                    </a:lnTo>
                    <a:lnTo>
                      <a:pt x="76" y="770"/>
                    </a:lnTo>
                    <a:lnTo>
                      <a:pt x="88" y="752"/>
                    </a:lnTo>
                    <a:lnTo>
                      <a:pt x="98" y="732"/>
                    </a:lnTo>
                    <a:lnTo>
                      <a:pt x="106" y="710"/>
                    </a:lnTo>
                    <a:lnTo>
                      <a:pt x="112" y="688"/>
                    </a:lnTo>
                    <a:lnTo>
                      <a:pt x="120" y="660"/>
                    </a:lnTo>
                    <a:lnTo>
                      <a:pt x="124" y="630"/>
                    </a:lnTo>
                    <a:lnTo>
                      <a:pt x="132" y="570"/>
                    </a:lnTo>
                    <a:lnTo>
                      <a:pt x="136" y="506"/>
                    </a:lnTo>
                    <a:lnTo>
                      <a:pt x="136" y="440"/>
                    </a:lnTo>
                    <a:lnTo>
                      <a:pt x="136" y="376"/>
                    </a:lnTo>
                    <a:lnTo>
                      <a:pt x="134" y="310"/>
                    </a:lnTo>
                    <a:lnTo>
                      <a:pt x="128" y="190"/>
                    </a:lnTo>
                    <a:lnTo>
                      <a:pt x="128" y="146"/>
                    </a:lnTo>
                    <a:lnTo>
                      <a:pt x="128" y="122"/>
                    </a:lnTo>
                    <a:lnTo>
                      <a:pt x="126" y="94"/>
                    </a:lnTo>
                    <a:lnTo>
                      <a:pt x="124" y="68"/>
                    </a:lnTo>
                    <a:lnTo>
                      <a:pt x="118" y="44"/>
                    </a:lnTo>
                    <a:lnTo>
                      <a:pt x="114" y="34"/>
                    </a:lnTo>
                    <a:lnTo>
                      <a:pt x="108" y="24"/>
                    </a:lnTo>
                    <a:lnTo>
                      <a:pt x="104" y="16"/>
                    </a:lnTo>
                    <a:lnTo>
                      <a:pt x="96" y="10"/>
                    </a:lnTo>
                    <a:lnTo>
                      <a:pt x="84" y="4"/>
                    </a:lnTo>
                    <a:lnTo>
                      <a:pt x="74" y="0"/>
                    </a:lnTo>
                    <a:lnTo>
                      <a:pt x="66" y="0"/>
                    </a:lnTo>
                    <a:lnTo>
                      <a:pt x="58" y="2"/>
                    </a:lnTo>
                    <a:lnTo>
                      <a:pt x="50" y="8"/>
                    </a:lnTo>
                    <a:lnTo>
                      <a:pt x="44" y="14"/>
                    </a:lnTo>
                    <a:lnTo>
                      <a:pt x="38" y="24"/>
                    </a:lnTo>
                    <a:lnTo>
                      <a:pt x="32" y="34"/>
                    </a:lnTo>
                    <a:lnTo>
                      <a:pt x="26" y="56"/>
                    </a:lnTo>
                    <a:lnTo>
                      <a:pt x="22" y="82"/>
                    </a:lnTo>
                    <a:lnTo>
                      <a:pt x="20" y="106"/>
                    </a:lnTo>
                    <a:lnTo>
                      <a:pt x="20" y="12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02" name="Freeform 193"/>
              <p:cNvSpPr>
                <a:spLocks/>
              </p:cNvSpPr>
              <p:nvPr userDrawn="1"/>
            </p:nvSpPr>
            <p:spPr bwMode="auto">
              <a:xfrm>
                <a:off x="6816" y="14"/>
                <a:ext cx="140" cy="840"/>
              </a:xfrm>
              <a:custGeom>
                <a:avLst/>
                <a:gdLst>
                  <a:gd name="T0" fmla="*/ 8 w 148"/>
                  <a:gd name="T1" fmla="*/ 192 h 822"/>
                  <a:gd name="T2" fmla="*/ 8 w 148"/>
                  <a:gd name="T3" fmla="*/ 192 h 822"/>
                  <a:gd name="T4" fmla="*/ 9 w 148"/>
                  <a:gd name="T5" fmla="*/ 265 h 822"/>
                  <a:gd name="T6" fmla="*/ 9 w 148"/>
                  <a:gd name="T7" fmla="*/ 339 h 822"/>
                  <a:gd name="T8" fmla="*/ 9 w 148"/>
                  <a:gd name="T9" fmla="*/ 484 h 822"/>
                  <a:gd name="T10" fmla="*/ 9 w 148"/>
                  <a:gd name="T11" fmla="*/ 632 h 822"/>
                  <a:gd name="T12" fmla="*/ 11 w 148"/>
                  <a:gd name="T13" fmla="*/ 705 h 822"/>
                  <a:gd name="T14" fmla="*/ 13 w 148"/>
                  <a:gd name="T15" fmla="*/ 780 h 822"/>
                  <a:gd name="T16" fmla="*/ 13 w 148"/>
                  <a:gd name="T17" fmla="*/ 780 h 822"/>
                  <a:gd name="T18" fmla="*/ 15 w 148"/>
                  <a:gd name="T19" fmla="*/ 908 h 822"/>
                  <a:gd name="T20" fmla="*/ 16 w 148"/>
                  <a:gd name="T21" fmla="*/ 974 h 822"/>
                  <a:gd name="T22" fmla="*/ 17 w 148"/>
                  <a:gd name="T23" fmla="*/ 1039 h 822"/>
                  <a:gd name="T24" fmla="*/ 20 w 148"/>
                  <a:gd name="T25" fmla="*/ 1104 h 822"/>
                  <a:gd name="T26" fmla="*/ 22 w 148"/>
                  <a:gd name="T27" fmla="*/ 1132 h 822"/>
                  <a:gd name="T28" fmla="*/ 24 w 148"/>
                  <a:gd name="T29" fmla="*/ 1163 h 822"/>
                  <a:gd name="T30" fmla="*/ 26 w 148"/>
                  <a:gd name="T31" fmla="*/ 1189 h 822"/>
                  <a:gd name="T32" fmla="*/ 30 w 148"/>
                  <a:gd name="T33" fmla="*/ 1217 h 822"/>
                  <a:gd name="T34" fmla="*/ 34 w 148"/>
                  <a:gd name="T35" fmla="*/ 1242 h 822"/>
                  <a:gd name="T36" fmla="*/ 39 w 148"/>
                  <a:gd name="T37" fmla="*/ 1266 h 822"/>
                  <a:gd name="T38" fmla="*/ 39 w 148"/>
                  <a:gd name="T39" fmla="*/ 1266 h 822"/>
                  <a:gd name="T40" fmla="*/ 42 w 148"/>
                  <a:gd name="T41" fmla="*/ 1242 h 822"/>
                  <a:gd name="T42" fmla="*/ 44 w 148"/>
                  <a:gd name="T43" fmla="*/ 1211 h 822"/>
                  <a:gd name="T44" fmla="*/ 46 w 148"/>
                  <a:gd name="T45" fmla="*/ 1176 h 822"/>
                  <a:gd name="T46" fmla="*/ 47 w 148"/>
                  <a:gd name="T47" fmla="*/ 1138 h 822"/>
                  <a:gd name="T48" fmla="*/ 49 w 148"/>
                  <a:gd name="T49" fmla="*/ 1100 h 822"/>
                  <a:gd name="T50" fmla="*/ 49 w 148"/>
                  <a:gd name="T51" fmla="*/ 1055 h 822"/>
                  <a:gd name="T52" fmla="*/ 49 w 148"/>
                  <a:gd name="T53" fmla="*/ 964 h 822"/>
                  <a:gd name="T54" fmla="*/ 47 w 148"/>
                  <a:gd name="T55" fmla="*/ 869 h 822"/>
                  <a:gd name="T56" fmla="*/ 45 w 148"/>
                  <a:gd name="T57" fmla="*/ 783 h 822"/>
                  <a:gd name="T58" fmla="*/ 41 w 148"/>
                  <a:gd name="T59" fmla="*/ 634 h 822"/>
                  <a:gd name="T60" fmla="*/ 41 w 148"/>
                  <a:gd name="T61" fmla="*/ 634 h 822"/>
                  <a:gd name="T62" fmla="*/ 40 w 148"/>
                  <a:gd name="T63" fmla="*/ 557 h 822"/>
                  <a:gd name="T64" fmla="*/ 38 w 148"/>
                  <a:gd name="T65" fmla="*/ 476 h 822"/>
                  <a:gd name="T66" fmla="*/ 34 w 148"/>
                  <a:gd name="T67" fmla="*/ 315 h 822"/>
                  <a:gd name="T68" fmla="*/ 32 w 148"/>
                  <a:gd name="T69" fmla="*/ 234 h 822"/>
                  <a:gd name="T70" fmla="*/ 29 w 148"/>
                  <a:gd name="T71" fmla="*/ 152 h 822"/>
                  <a:gd name="T72" fmla="*/ 25 w 148"/>
                  <a:gd name="T73" fmla="*/ 71 h 822"/>
                  <a:gd name="T74" fmla="*/ 23 w 148"/>
                  <a:gd name="T75" fmla="*/ 46 h 822"/>
                  <a:gd name="T76" fmla="*/ 21 w 148"/>
                  <a:gd name="T77" fmla="*/ 0 h 822"/>
                  <a:gd name="T78" fmla="*/ 21 w 148"/>
                  <a:gd name="T79" fmla="*/ 0 h 822"/>
                  <a:gd name="T80" fmla="*/ 18 w 148"/>
                  <a:gd name="T81" fmla="*/ 2 h 822"/>
                  <a:gd name="T82" fmla="*/ 15 w 148"/>
                  <a:gd name="T83" fmla="*/ 2 h 822"/>
                  <a:gd name="T84" fmla="*/ 11 w 148"/>
                  <a:gd name="T85" fmla="*/ 6 h 822"/>
                  <a:gd name="T86" fmla="*/ 9 w 148"/>
                  <a:gd name="T87" fmla="*/ 10 h 822"/>
                  <a:gd name="T88" fmla="*/ 9 w 148"/>
                  <a:gd name="T89" fmla="*/ 16 h 822"/>
                  <a:gd name="T90" fmla="*/ 9 w 148"/>
                  <a:gd name="T91" fmla="*/ 22 h 822"/>
                  <a:gd name="T92" fmla="*/ 9 w 148"/>
                  <a:gd name="T93" fmla="*/ 58 h 822"/>
                  <a:gd name="T94" fmla="*/ 8 w 148"/>
                  <a:gd name="T95" fmla="*/ 83 h 822"/>
                  <a:gd name="T96" fmla="*/ 6 w 148"/>
                  <a:gd name="T97" fmla="*/ 114 h 822"/>
                  <a:gd name="T98" fmla="*/ 0 w 148"/>
                  <a:gd name="T99" fmla="*/ 165 h 822"/>
                  <a:gd name="T100" fmla="*/ 8 w 148"/>
                  <a:gd name="T101" fmla="*/ 192 h 8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48" h="822">
                    <a:moveTo>
                      <a:pt x="8" y="124"/>
                    </a:moveTo>
                    <a:lnTo>
                      <a:pt x="8" y="124"/>
                    </a:lnTo>
                    <a:lnTo>
                      <a:pt x="10" y="172"/>
                    </a:lnTo>
                    <a:lnTo>
                      <a:pt x="12" y="220"/>
                    </a:lnTo>
                    <a:lnTo>
                      <a:pt x="22" y="314"/>
                    </a:lnTo>
                    <a:lnTo>
                      <a:pt x="32" y="410"/>
                    </a:lnTo>
                    <a:lnTo>
                      <a:pt x="36" y="458"/>
                    </a:lnTo>
                    <a:lnTo>
                      <a:pt x="40" y="506"/>
                    </a:lnTo>
                    <a:lnTo>
                      <a:pt x="44" y="590"/>
                    </a:lnTo>
                    <a:lnTo>
                      <a:pt x="46" y="632"/>
                    </a:lnTo>
                    <a:lnTo>
                      <a:pt x="50" y="674"/>
                    </a:lnTo>
                    <a:lnTo>
                      <a:pt x="58" y="716"/>
                    </a:lnTo>
                    <a:lnTo>
                      <a:pt x="64" y="734"/>
                    </a:lnTo>
                    <a:lnTo>
                      <a:pt x="72" y="754"/>
                    </a:lnTo>
                    <a:lnTo>
                      <a:pt x="80" y="772"/>
                    </a:lnTo>
                    <a:lnTo>
                      <a:pt x="90" y="790"/>
                    </a:lnTo>
                    <a:lnTo>
                      <a:pt x="102" y="806"/>
                    </a:lnTo>
                    <a:lnTo>
                      <a:pt x="116" y="822"/>
                    </a:lnTo>
                    <a:lnTo>
                      <a:pt x="126" y="806"/>
                    </a:lnTo>
                    <a:lnTo>
                      <a:pt x="134" y="786"/>
                    </a:lnTo>
                    <a:lnTo>
                      <a:pt x="140" y="762"/>
                    </a:lnTo>
                    <a:lnTo>
                      <a:pt x="144" y="738"/>
                    </a:lnTo>
                    <a:lnTo>
                      <a:pt x="148" y="712"/>
                    </a:lnTo>
                    <a:lnTo>
                      <a:pt x="148" y="684"/>
                    </a:lnTo>
                    <a:lnTo>
                      <a:pt x="148" y="624"/>
                    </a:lnTo>
                    <a:lnTo>
                      <a:pt x="144" y="564"/>
                    </a:lnTo>
                    <a:lnTo>
                      <a:pt x="138" y="508"/>
                    </a:lnTo>
                    <a:lnTo>
                      <a:pt x="124" y="412"/>
                    </a:lnTo>
                    <a:lnTo>
                      <a:pt x="118" y="362"/>
                    </a:lnTo>
                    <a:lnTo>
                      <a:pt x="112" y="308"/>
                    </a:lnTo>
                    <a:lnTo>
                      <a:pt x="102" y="204"/>
                    </a:lnTo>
                    <a:lnTo>
                      <a:pt x="96" y="152"/>
                    </a:lnTo>
                    <a:lnTo>
                      <a:pt x="88" y="100"/>
                    </a:lnTo>
                    <a:lnTo>
                      <a:pt x="78" y="50"/>
                    </a:lnTo>
                    <a:lnTo>
                      <a:pt x="70" y="26"/>
                    </a:lnTo>
                    <a:lnTo>
                      <a:pt x="62" y="0"/>
                    </a:lnTo>
                    <a:lnTo>
                      <a:pt x="52" y="2"/>
                    </a:lnTo>
                    <a:lnTo>
                      <a:pt x="44" y="2"/>
                    </a:lnTo>
                    <a:lnTo>
                      <a:pt x="36" y="6"/>
                    </a:lnTo>
                    <a:lnTo>
                      <a:pt x="30" y="10"/>
                    </a:lnTo>
                    <a:lnTo>
                      <a:pt x="24" y="16"/>
                    </a:lnTo>
                    <a:lnTo>
                      <a:pt x="20" y="22"/>
                    </a:lnTo>
                    <a:lnTo>
                      <a:pt x="14" y="38"/>
                    </a:lnTo>
                    <a:lnTo>
                      <a:pt x="8" y="56"/>
                    </a:lnTo>
                    <a:lnTo>
                      <a:pt x="6" y="74"/>
                    </a:lnTo>
                    <a:lnTo>
                      <a:pt x="0" y="108"/>
                    </a:lnTo>
                    <a:lnTo>
                      <a:pt x="8" y="1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03" name="Freeform 194"/>
              <p:cNvSpPr>
                <a:spLocks/>
              </p:cNvSpPr>
              <p:nvPr userDrawn="1"/>
            </p:nvSpPr>
            <p:spPr bwMode="auto">
              <a:xfrm>
                <a:off x="6816" y="14"/>
                <a:ext cx="140" cy="840"/>
              </a:xfrm>
              <a:custGeom>
                <a:avLst/>
                <a:gdLst>
                  <a:gd name="T0" fmla="*/ 8 w 148"/>
                  <a:gd name="T1" fmla="*/ 192 h 822"/>
                  <a:gd name="T2" fmla="*/ 8 w 148"/>
                  <a:gd name="T3" fmla="*/ 192 h 822"/>
                  <a:gd name="T4" fmla="*/ 9 w 148"/>
                  <a:gd name="T5" fmla="*/ 265 h 822"/>
                  <a:gd name="T6" fmla="*/ 9 w 148"/>
                  <a:gd name="T7" fmla="*/ 339 h 822"/>
                  <a:gd name="T8" fmla="*/ 9 w 148"/>
                  <a:gd name="T9" fmla="*/ 484 h 822"/>
                  <a:gd name="T10" fmla="*/ 9 w 148"/>
                  <a:gd name="T11" fmla="*/ 632 h 822"/>
                  <a:gd name="T12" fmla="*/ 11 w 148"/>
                  <a:gd name="T13" fmla="*/ 705 h 822"/>
                  <a:gd name="T14" fmla="*/ 13 w 148"/>
                  <a:gd name="T15" fmla="*/ 780 h 822"/>
                  <a:gd name="T16" fmla="*/ 13 w 148"/>
                  <a:gd name="T17" fmla="*/ 780 h 822"/>
                  <a:gd name="T18" fmla="*/ 15 w 148"/>
                  <a:gd name="T19" fmla="*/ 908 h 822"/>
                  <a:gd name="T20" fmla="*/ 16 w 148"/>
                  <a:gd name="T21" fmla="*/ 974 h 822"/>
                  <a:gd name="T22" fmla="*/ 17 w 148"/>
                  <a:gd name="T23" fmla="*/ 1039 h 822"/>
                  <a:gd name="T24" fmla="*/ 20 w 148"/>
                  <a:gd name="T25" fmla="*/ 1104 h 822"/>
                  <a:gd name="T26" fmla="*/ 22 w 148"/>
                  <a:gd name="T27" fmla="*/ 1132 h 822"/>
                  <a:gd name="T28" fmla="*/ 24 w 148"/>
                  <a:gd name="T29" fmla="*/ 1163 h 822"/>
                  <a:gd name="T30" fmla="*/ 26 w 148"/>
                  <a:gd name="T31" fmla="*/ 1189 h 822"/>
                  <a:gd name="T32" fmla="*/ 30 w 148"/>
                  <a:gd name="T33" fmla="*/ 1217 h 822"/>
                  <a:gd name="T34" fmla="*/ 34 w 148"/>
                  <a:gd name="T35" fmla="*/ 1242 h 822"/>
                  <a:gd name="T36" fmla="*/ 39 w 148"/>
                  <a:gd name="T37" fmla="*/ 1266 h 822"/>
                  <a:gd name="T38" fmla="*/ 39 w 148"/>
                  <a:gd name="T39" fmla="*/ 1266 h 822"/>
                  <a:gd name="T40" fmla="*/ 42 w 148"/>
                  <a:gd name="T41" fmla="*/ 1242 h 822"/>
                  <a:gd name="T42" fmla="*/ 44 w 148"/>
                  <a:gd name="T43" fmla="*/ 1211 h 822"/>
                  <a:gd name="T44" fmla="*/ 46 w 148"/>
                  <a:gd name="T45" fmla="*/ 1176 h 822"/>
                  <a:gd name="T46" fmla="*/ 47 w 148"/>
                  <a:gd name="T47" fmla="*/ 1138 h 822"/>
                  <a:gd name="T48" fmla="*/ 49 w 148"/>
                  <a:gd name="T49" fmla="*/ 1100 h 822"/>
                  <a:gd name="T50" fmla="*/ 49 w 148"/>
                  <a:gd name="T51" fmla="*/ 1055 h 822"/>
                  <a:gd name="T52" fmla="*/ 49 w 148"/>
                  <a:gd name="T53" fmla="*/ 964 h 822"/>
                  <a:gd name="T54" fmla="*/ 47 w 148"/>
                  <a:gd name="T55" fmla="*/ 869 h 822"/>
                  <a:gd name="T56" fmla="*/ 45 w 148"/>
                  <a:gd name="T57" fmla="*/ 783 h 822"/>
                  <a:gd name="T58" fmla="*/ 41 w 148"/>
                  <a:gd name="T59" fmla="*/ 634 h 822"/>
                  <a:gd name="T60" fmla="*/ 41 w 148"/>
                  <a:gd name="T61" fmla="*/ 634 h 822"/>
                  <a:gd name="T62" fmla="*/ 40 w 148"/>
                  <a:gd name="T63" fmla="*/ 557 h 822"/>
                  <a:gd name="T64" fmla="*/ 38 w 148"/>
                  <a:gd name="T65" fmla="*/ 476 h 822"/>
                  <a:gd name="T66" fmla="*/ 34 w 148"/>
                  <a:gd name="T67" fmla="*/ 315 h 822"/>
                  <a:gd name="T68" fmla="*/ 32 w 148"/>
                  <a:gd name="T69" fmla="*/ 234 h 822"/>
                  <a:gd name="T70" fmla="*/ 29 w 148"/>
                  <a:gd name="T71" fmla="*/ 152 h 822"/>
                  <a:gd name="T72" fmla="*/ 25 w 148"/>
                  <a:gd name="T73" fmla="*/ 71 h 822"/>
                  <a:gd name="T74" fmla="*/ 23 w 148"/>
                  <a:gd name="T75" fmla="*/ 46 h 822"/>
                  <a:gd name="T76" fmla="*/ 21 w 148"/>
                  <a:gd name="T77" fmla="*/ 0 h 822"/>
                  <a:gd name="T78" fmla="*/ 21 w 148"/>
                  <a:gd name="T79" fmla="*/ 0 h 822"/>
                  <a:gd name="T80" fmla="*/ 18 w 148"/>
                  <a:gd name="T81" fmla="*/ 2 h 822"/>
                  <a:gd name="T82" fmla="*/ 15 w 148"/>
                  <a:gd name="T83" fmla="*/ 2 h 822"/>
                  <a:gd name="T84" fmla="*/ 11 w 148"/>
                  <a:gd name="T85" fmla="*/ 6 h 822"/>
                  <a:gd name="T86" fmla="*/ 9 w 148"/>
                  <a:gd name="T87" fmla="*/ 10 h 822"/>
                  <a:gd name="T88" fmla="*/ 9 w 148"/>
                  <a:gd name="T89" fmla="*/ 16 h 822"/>
                  <a:gd name="T90" fmla="*/ 9 w 148"/>
                  <a:gd name="T91" fmla="*/ 22 h 822"/>
                  <a:gd name="T92" fmla="*/ 9 w 148"/>
                  <a:gd name="T93" fmla="*/ 58 h 822"/>
                  <a:gd name="T94" fmla="*/ 8 w 148"/>
                  <a:gd name="T95" fmla="*/ 83 h 822"/>
                  <a:gd name="T96" fmla="*/ 6 w 148"/>
                  <a:gd name="T97" fmla="*/ 114 h 822"/>
                  <a:gd name="T98" fmla="*/ 0 w 148"/>
                  <a:gd name="T99" fmla="*/ 165 h 8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48" h="822">
                    <a:moveTo>
                      <a:pt x="8" y="124"/>
                    </a:moveTo>
                    <a:lnTo>
                      <a:pt x="8" y="124"/>
                    </a:lnTo>
                    <a:lnTo>
                      <a:pt x="10" y="172"/>
                    </a:lnTo>
                    <a:lnTo>
                      <a:pt x="12" y="220"/>
                    </a:lnTo>
                    <a:lnTo>
                      <a:pt x="22" y="314"/>
                    </a:lnTo>
                    <a:lnTo>
                      <a:pt x="32" y="410"/>
                    </a:lnTo>
                    <a:lnTo>
                      <a:pt x="36" y="458"/>
                    </a:lnTo>
                    <a:lnTo>
                      <a:pt x="40" y="506"/>
                    </a:lnTo>
                    <a:lnTo>
                      <a:pt x="44" y="590"/>
                    </a:lnTo>
                    <a:lnTo>
                      <a:pt x="46" y="632"/>
                    </a:lnTo>
                    <a:lnTo>
                      <a:pt x="50" y="674"/>
                    </a:lnTo>
                    <a:lnTo>
                      <a:pt x="58" y="716"/>
                    </a:lnTo>
                    <a:lnTo>
                      <a:pt x="64" y="734"/>
                    </a:lnTo>
                    <a:lnTo>
                      <a:pt x="72" y="754"/>
                    </a:lnTo>
                    <a:lnTo>
                      <a:pt x="80" y="772"/>
                    </a:lnTo>
                    <a:lnTo>
                      <a:pt x="90" y="790"/>
                    </a:lnTo>
                    <a:lnTo>
                      <a:pt x="102" y="806"/>
                    </a:lnTo>
                    <a:lnTo>
                      <a:pt x="116" y="822"/>
                    </a:lnTo>
                    <a:lnTo>
                      <a:pt x="126" y="806"/>
                    </a:lnTo>
                    <a:lnTo>
                      <a:pt x="134" y="786"/>
                    </a:lnTo>
                    <a:lnTo>
                      <a:pt x="140" y="762"/>
                    </a:lnTo>
                    <a:lnTo>
                      <a:pt x="144" y="738"/>
                    </a:lnTo>
                    <a:lnTo>
                      <a:pt x="148" y="712"/>
                    </a:lnTo>
                    <a:lnTo>
                      <a:pt x="148" y="684"/>
                    </a:lnTo>
                    <a:lnTo>
                      <a:pt x="148" y="624"/>
                    </a:lnTo>
                    <a:lnTo>
                      <a:pt x="144" y="564"/>
                    </a:lnTo>
                    <a:lnTo>
                      <a:pt x="138" y="508"/>
                    </a:lnTo>
                    <a:lnTo>
                      <a:pt x="124" y="412"/>
                    </a:lnTo>
                    <a:lnTo>
                      <a:pt x="118" y="362"/>
                    </a:lnTo>
                    <a:lnTo>
                      <a:pt x="112" y="308"/>
                    </a:lnTo>
                    <a:lnTo>
                      <a:pt x="102" y="204"/>
                    </a:lnTo>
                    <a:lnTo>
                      <a:pt x="96" y="152"/>
                    </a:lnTo>
                    <a:lnTo>
                      <a:pt x="88" y="100"/>
                    </a:lnTo>
                    <a:lnTo>
                      <a:pt x="78" y="50"/>
                    </a:lnTo>
                    <a:lnTo>
                      <a:pt x="70" y="26"/>
                    </a:lnTo>
                    <a:lnTo>
                      <a:pt x="62" y="0"/>
                    </a:lnTo>
                    <a:lnTo>
                      <a:pt x="52" y="2"/>
                    </a:lnTo>
                    <a:lnTo>
                      <a:pt x="44" y="2"/>
                    </a:lnTo>
                    <a:lnTo>
                      <a:pt x="36" y="6"/>
                    </a:lnTo>
                    <a:lnTo>
                      <a:pt x="30" y="10"/>
                    </a:lnTo>
                    <a:lnTo>
                      <a:pt x="24" y="16"/>
                    </a:lnTo>
                    <a:lnTo>
                      <a:pt x="20" y="22"/>
                    </a:lnTo>
                    <a:lnTo>
                      <a:pt x="14" y="38"/>
                    </a:lnTo>
                    <a:lnTo>
                      <a:pt x="8" y="56"/>
                    </a:lnTo>
                    <a:lnTo>
                      <a:pt x="6" y="74"/>
                    </a:lnTo>
                    <a:lnTo>
                      <a:pt x="0" y="10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04" name="Freeform 195"/>
              <p:cNvSpPr>
                <a:spLocks/>
              </p:cNvSpPr>
              <p:nvPr userDrawn="1"/>
            </p:nvSpPr>
            <p:spPr bwMode="auto">
              <a:xfrm>
                <a:off x="4356" y="54"/>
                <a:ext cx="120" cy="860"/>
              </a:xfrm>
              <a:custGeom>
                <a:avLst/>
                <a:gdLst>
                  <a:gd name="T0" fmla="*/ 6 w 130"/>
                  <a:gd name="T1" fmla="*/ 218 h 856"/>
                  <a:gd name="T2" fmla="*/ 6 w 130"/>
                  <a:gd name="T3" fmla="*/ 218 h 856"/>
                  <a:gd name="T4" fmla="*/ 6 w 130"/>
                  <a:gd name="T5" fmla="*/ 278 h 856"/>
                  <a:gd name="T6" fmla="*/ 6 w 130"/>
                  <a:gd name="T7" fmla="*/ 386 h 856"/>
                  <a:gd name="T8" fmla="*/ 4 w 130"/>
                  <a:gd name="T9" fmla="*/ 490 h 856"/>
                  <a:gd name="T10" fmla="*/ 2 w 130"/>
                  <a:gd name="T11" fmla="*/ 551 h 856"/>
                  <a:gd name="T12" fmla="*/ 0 w 130"/>
                  <a:gd name="T13" fmla="*/ 622 h 856"/>
                  <a:gd name="T14" fmla="*/ 2 w 130"/>
                  <a:gd name="T15" fmla="*/ 676 h 856"/>
                  <a:gd name="T16" fmla="*/ 4 w 130"/>
                  <a:gd name="T17" fmla="*/ 728 h 856"/>
                  <a:gd name="T18" fmla="*/ 6 w 130"/>
                  <a:gd name="T19" fmla="*/ 785 h 856"/>
                  <a:gd name="T20" fmla="*/ 6 w 130"/>
                  <a:gd name="T21" fmla="*/ 840 h 856"/>
                  <a:gd name="T22" fmla="*/ 6 w 130"/>
                  <a:gd name="T23" fmla="*/ 858 h 856"/>
                  <a:gd name="T24" fmla="*/ 6 w 130"/>
                  <a:gd name="T25" fmla="*/ 876 h 856"/>
                  <a:gd name="T26" fmla="*/ 6 w 130"/>
                  <a:gd name="T27" fmla="*/ 892 h 856"/>
                  <a:gd name="T28" fmla="*/ 8 w 130"/>
                  <a:gd name="T29" fmla="*/ 906 h 856"/>
                  <a:gd name="T30" fmla="*/ 10 w 130"/>
                  <a:gd name="T31" fmla="*/ 918 h 856"/>
                  <a:gd name="T32" fmla="*/ 13 w 130"/>
                  <a:gd name="T33" fmla="*/ 926 h 856"/>
                  <a:gd name="T34" fmla="*/ 15 w 130"/>
                  <a:gd name="T35" fmla="*/ 932 h 856"/>
                  <a:gd name="T36" fmla="*/ 17 w 130"/>
                  <a:gd name="T37" fmla="*/ 936 h 856"/>
                  <a:gd name="T38" fmla="*/ 17 w 130"/>
                  <a:gd name="T39" fmla="*/ 936 h 856"/>
                  <a:gd name="T40" fmla="*/ 18 w 130"/>
                  <a:gd name="T41" fmla="*/ 906 h 856"/>
                  <a:gd name="T42" fmla="*/ 21 w 130"/>
                  <a:gd name="T43" fmla="*/ 872 h 856"/>
                  <a:gd name="T44" fmla="*/ 22 w 130"/>
                  <a:gd name="T45" fmla="*/ 838 h 856"/>
                  <a:gd name="T46" fmla="*/ 24 w 130"/>
                  <a:gd name="T47" fmla="*/ 795 h 856"/>
                  <a:gd name="T48" fmla="*/ 25 w 130"/>
                  <a:gd name="T49" fmla="*/ 748 h 856"/>
                  <a:gd name="T50" fmla="*/ 26 w 130"/>
                  <a:gd name="T51" fmla="*/ 710 h 856"/>
                  <a:gd name="T52" fmla="*/ 26 w 130"/>
                  <a:gd name="T53" fmla="*/ 636 h 856"/>
                  <a:gd name="T54" fmla="*/ 26 w 130"/>
                  <a:gd name="T55" fmla="*/ 542 h 856"/>
                  <a:gd name="T56" fmla="*/ 26 w 130"/>
                  <a:gd name="T57" fmla="*/ 466 h 856"/>
                  <a:gd name="T58" fmla="*/ 25 w 130"/>
                  <a:gd name="T59" fmla="*/ 392 h 856"/>
                  <a:gd name="T60" fmla="*/ 25 w 130"/>
                  <a:gd name="T61" fmla="*/ 302 h 856"/>
                  <a:gd name="T62" fmla="*/ 25 w 130"/>
                  <a:gd name="T63" fmla="*/ 302 h 856"/>
                  <a:gd name="T64" fmla="*/ 26 w 130"/>
                  <a:gd name="T65" fmla="*/ 242 h 856"/>
                  <a:gd name="T66" fmla="*/ 26 w 130"/>
                  <a:gd name="T67" fmla="*/ 200 h 856"/>
                  <a:gd name="T68" fmla="*/ 26 w 130"/>
                  <a:gd name="T69" fmla="*/ 156 h 856"/>
                  <a:gd name="T70" fmla="*/ 26 w 130"/>
                  <a:gd name="T71" fmla="*/ 92 h 856"/>
                  <a:gd name="T72" fmla="*/ 26 w 130"/>
                  <a:gd name="T73" fmla="*/ 52 h 856"/>
                  <a:gd name="T74" fmla="*/ 25 w 130"/>
                  <a:gd name="T75" fmla="*/ 36 h 856"/>
                  <a:gd name="T76" fmla="*/ 24 w 130"/>
                  <a:gd name="T77" fmla="*/ 22 h 856"/>
                  <a:gd name="T78" fmla="*/ 22 w 130"/>
                  <a:gd name="T79" fmla="*/ 12 h 856"/>
                  <a:gd name="T80" fmla="*/ 21 w 130"/>
                  <a:gd name="T81" fmla="*/ 4 h 856"/>
                  <a:gd name="T82" fmla="*/ 21 w 130"/>
                  <a:gd name="T83" fmla="*/ 4 h 856"/>
                  <a:gd name="T84" fmla="*/ 20 w 130"/>
                  <a:gd name="T85" fmla="*/ 2 h 856"/>
                  <a:gd name="T86" fmla="*/ 18 w 130"/>
                  <a:gd name="T87" fmla="*/ 0 h 856"/>
                  <a:gd name="T88" fmla="*/ 18 w 130"/>
                  <a:gd name="T89" fmla="*/ 0 h 856"/>
                  <a:gd name="T90" fmla="*/ 17 w 130"/>
                  <a:gd name="T91" fmla="*/ 2 h 856"/>
                  <a:gd name="T92" fmla="*/ 16 w 130"/>
                  <a:gd name="T93" fmla="*/ 10 h 856"/>
                  <a:gd name="T94" fmla="*/ 15 w 130"/>
                  <a:gd name="T95" fmla="*/ 20 h 856"/>
                  <a:gd name="T96" fmla="*/ 14 w 130"/>
                  <a:gd name="T97" fmla="*/ 34 h 856"/>
                  <a:gd name="T98" fmla="*/ 13 w 130"/>
                  <a:gd name="T99" fmla="*/ 52 h 856"/>
                  <a:gd name="T100" fmla="*/ 11 w 130"/>
                  <a:gd name="T101" fmla="*/ 92 h 856"/>
                  <a:gd name="T102" fmla="*/ 9 w 130"/>
                  <a:gd name="T103" fmla="*/ 156 h 856"/>
                  <a:gd name="T104" fmla="*/ 8 w 130"/>
                  <a:gd name="T105" fmla="*/ 198 h 856"/>
                  <a:gd name="T106" fmla="*/ 6 w 130"/>
                  <a:gd name="T107" fmla="*/ 256 h 856"/>
                  <a:gd name="T108" fmla="*/ 6 w 130"/>
                  <a:gd name="T109" fmla="*/ 218 h 85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30" h="856">
                    <a:moveTo>
                      <a:pt x="20" y="198"/>
                    </a:moveTo>
                    <a:lnTo>
                      <a:pt x="20" y="198"/>
                    </a:lnTo>
                    <a:lnTo>
                      <a:pt x="18" y="258"/>
                    </a:lnTo>
                    <a:lnTo>
                      <a:pt x="12" y="346"/>
                    </a:lnTo>
                    <a:lnTo>
                      <a:pt x="4" y="450"/>
                    </a:lnTo>
                    <a:lnTo>
                      <a:pt x="2" y="506"/>
                    </a:lnTo>
                    <a:lnTo>
                      <a:pt x="0" y="562"/>
                    </a:lnTo>
                    <a:lnTo>
                      <a:pt x="2" y="616"/>
                    </a:lnTo>
                    <a:lnTo>
                      <a:pt x="4" y="668"/>
                    </a:lnTo>
                    <a:lnTo>
                      <a:pt x="8" y="716"/>
                    </a:lnTo>
                    <a:lnTo>
                      <a:pt x="16" y="760"/>
                    </a:lnTo>
                    <a:lnTo>
                      <a:pt x="20" y="778"/>
                    </a:lnTo>
                    <a:lnTo>
                      <a:pt x="26" y="796"/>
                    </a:lnTo>
                    <a:lnTo>
                      <a:pt x="34" y="812"/>
                    </a:lnTo>
                    <a:lnTo>
                      <a:pt x="42" y="826"/>
                    </a:lnTo>
                    <a:lnTo>
                      <a:pt x="50" y="838"/>
                    </a:lnTo>
                    <a:lnTo>
                      <a:pt x="60" y="846"/>
                    </a:lnTo>
                    <a:lnTo>
                      <a:pt x="70" y="852"/>
                    </a:lnTo>
                    <a:lnTo>
                      <a:pt x="84" y="856"/>
                    </a:lnTo>
                    <a:lnTo>
                      <a:pt x="94" y="826"/>
                    </a:lnTo>
                    <a:lnTo>
                      <a:pt x="104" y="792"/>
                    </a:lnTo>
                    <a:lnTo>
                      <a:pt x="112" y="758"/>
                    </a:lnTo>
                    <a:lnTo>
                      <a:pt x="118" y="724"/>
                    </a:lnTo>
                    <a:lnTo>
                      <a:pt x="122" y="688"/>
                    </a:lnTo>
                    <a:lnTo>
                      <a:pt x="126" y="650"/>
                    </a:lnTo>
                    <a:lnTo>
                      <a:pt x="128" y="576"/>
                    </a:lnTo>
                    <a:lnTo>
                      <a:pt x="128" y="500"/>
                    </a:lnTo>
                    <a:lnTo>
                      <a:pt x="126" y="426"/>
                    </a:lnTo>
                    <a:lnTo>
                      <a:pt x="122" y="352"/>
                    </a:lnTo>
                    <a:lnTo>
                      <a:pt x="122" y="282"/>
                    </a:lnTo>
                    <a:lnTo>
                      <a:pt x="126" y="222"/>
                    </a:lnTo>
                    <a:lnTo>
                      <a:pt x="128" y="180"/>
                    </a:lnTo>
                    <a:lnTo>
                      <a:pt x="130" y="136"/>
                    </a:lnTo>
                    <a:lnTo>
                      <a:pt x="130" y="92"/>
                    </a:lnTo>
                    <a:lnTo>
                      <a:pt x="126" y="52"/>
                    </a:lnTo>
                    <a:lnTo>
                      <a:pt x="122" y="36"/>
                    </a:lnTo>
                    <a:lnTo>
                      <a:pt x="118" y="22"/>
                    </a:lnTo>
                    <a:lnTo>
                      <a:pt x="112" y="12"/>
                    </a:lnTo>
                    <a:lnTo>
                      <a:pt x="104" y="4"/>
                    </a:lnTo>
                    <a:lnTo>
                      <a:pt x="100" y="2"/>
                    </a:lnTo>
                    <a:lnTo>
                      <a:pt x="94" y="0"/>
                    </a:lnTo>
                    <a:lnTo>
                      <a:pt x="90" y="0"/>
                    </a:lnTo>
                    <a:lnTo>
                      <a:pt x="86" y="2"/>
                    </a:lnTo>
                    <a:lnTo>
                      <a:pt x="78" y="10"/>
                    </a:lnTo>
                    <a:lnTo>
                      <a:pt x="72" y="20"/>
                    </a:lnTo>
                    <a:lnTo>
                      <a:pt x="66" y="34"/>
                    </a:lnTo>
                    <a:lnTo>
                      <a:pt x="60" y="52"/>
                    </a:lnTo>
                    <a:lnTo>
                      <a:pt x="52" y="92"/>
                    </a:lnTo>
                    <a:lnTo>
                      <a:pt x="46" y="136"/>
                    </a:lnTo>
                    <a:lnTo>
                      <a:pt x="42" y="178"/>
                    </a:lnTo>
                    <a:lnTo>
                      <a:pt x="36" y="236"/>
                    </a:lnTo>
                    <a:lnTo>
                      <a:pt x="20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05" name="Freeform 196"/>
              <p:cNvSpPr>
                <a:spLocks/>
              </p:cNvSpPr>
              <p:nvPr userDrawn="1"/>
            </p:nvSpPr>
            <p:spPr bwMode="auto">
              <a:xfrm>
                <a:off x="4356" y="54"/>
                <a:ext cx="120" cy="860"/>
              </a:xfrm>
              <a:custGeom>
                <a:avLst/>
                <a:gdLst>
                  <a:gd name="T0" fmla="*/ 6 w 130"/>
                  <a:gd name="T1" fmla="*/ 218 h 856"/>
                  <a:gd name="T2" fmla="*/ 6 w 130"/>
                  <a:gd name="T3" fmla="*/ 218 h 856"/>
                  <a:gd name="T4" fmla="*/ 6 w 130"/>
                  <a:gd name="T5" fmla="*/ 278 h 856"/>
                  <a:gd name="T6" fmla="*/ 6 w 130"/>
                  <a:gd name="T7" fmla="*/ 386 h 856"/>
                  <a:gd name="T8" fmla="*/ 4 w 130"/>
                  <a:gd name="T9" fmla="*/ 490 h 856"/>
                  <a:gd name="T10" fmla="*/ 2 w 130"/>
                  <a:gd name="T11" fmla="*/ 551 h 856"/>
                  <a:gd name="T12" fmla="*/ 0 w 130"/>
                  <a:gd name="T13" fmla="*/ 622 h 856"/>
                  <a:gd name="T14" fmla="*/ 2 w 130"/>
                  <a:gd name="T15" fmla="*/ 676 h 856"/>
                  <a:gd name="T16" fmla="*/ 4 w 130"/>
                  <a:gd name="T17" fmla="*/ 728 h 856"/>
                  <a:gd name="T18" fmla="*/ 6 w 130"/>
                  <a:gd name="T19" fmla="*/ 785 h 856"/>
                  <a:gd name="T20" fmla="*/ 6 w 130"/>
                  <a:gd name="T21" fmla="*/ 840 h 856"/>
                  <a:gd name="T22" fmla="*/ 6 w 130"/>
                  <a:gd name="T23" fmla="*/ 858 h 856"/>
                  <a:gd name="T24" fmla="*/ 6 w 130"/>
                  <a:gd name="T25" fmla="*/ 876 h 856"/>
                  <a:gd name="T26" fmla="*/ 6 w 130"/>
                  <a:gd name="T27" fmla="*/ 892 h 856"/>
                  <a:gd name="T28" fmla="*/ 8 w 130"/>
                  <a:gd name="T29" fmla="*/ 906 h 856"/>
                  <a:gd name="T30" fmla="*/ 10 w 130"/>
                  <a:gd name="T31" fmla="*/ 918 h 856"/>
                  <a:gd name="T32" fmla="*/ 13 w 130"/>
                  <a:gd name="T33" fmla="*/ 926 h 856"/>
                  <a:gd name="T34" fmla="*/ 15 w 130"/>
                  <a:gd name="T35" fmla="*/ 932 h 856"/>
                  <a:gd name="T36" fmla="*/ 17 w 130"/>
                  <a:gd name="T37" fmla="*/ 936 h 856"/>
                  <a:gd name="T38" fmla="*/ 17 w 130"/>
                  <a:gd name="T39" fmla="*/ 936 h 856"/>
                  <a:gd name="T40" fmla="*/ 18 w 130"/>
                  <a:gd name="T41" fmla="*/ 906 h 856"/>
                  <a:gd name="T42" fmla="*/ 21 w 130"/>
                  <a:gd name="T43" fmla="*/ 872 h 856"/>
                  <a:gd name="T44" fmla="*/ 22 w 130"/>
                  <a:gd name="T45" fmla="*/ 838 h 856"/>
                  <a:gd name="T46" fmla="*/ 24 w 130"/>
                  <a:gd name="T47" fmla="*/ 795 h 856"/>
                  <a:gd name="T48" fmla="*/ 25 w 130"/>
                  <a:gd name="T49" fmla="*/ 748 h 856"/>
                  <a:gd name="T50" fmla="*/ 26 w 130"/>
                  <a:gd name="T51" fmla="*/ 710 h 856"/>
                  <a:gd name="T52" fmla="*/ 26 w 130"/>
                  <a:gd name="T53" fmla="*/ 636 h 856"/>
                  <a:gd name="T54" fmla="*/ 26 w 130"/>
                  <a:gd name="T55" fmla="*/ 542 h 856"/>
                  <a:gd name="T56" fmla="*/ 26 w 130"/>
                  <a:gd name="T57" fmla="*/ 466 h 856"/>
                  <a:gd name="T58" fmla="*/ 25 w 130"/>
                  <a:gd name="T59" fmla="*/ 392 h 856"/>
                  <a:gd name="T60" fmla="*/ 25 w 130"/>
                  <a:gd name="T61" fmla="*/ 302 h 856"/>
                  <a:gd name="T62" fmla="*/ 25 w 130"/>
                  <a:gd name="T63" fmla="*/ 302 h 856"/>
                  <a:gd name="T64" fmla="*/ 26 w 130"/>
                  <a:gd name="T65" fmla="*/ 242 h 856"/>
                  <a:gd name="T66" fmla="*/ 26 w 130"/>
                  <a:gd name="T67" fmla="*/ 200 h 856"/>
                  <a:gd name="T68" fmla="*/ 26 w 130"/>
                  <a:gd name="T69" fmla="*/ 156 h 856"/>
                  <a:gd name="T70" fmla="*/ 26 w 130"/>
                  <a:gd name="T71" fmla="*/ 92 h 856"/>
                  <a:gd name="T72" fmla="*/ 26 w 130"/>
                  <a:gd name="T73" fmla="*/ 52 h 856"/>
                  <a:gd name="T74" fmla="*/ 25 w 130"/>
                  <a:gd name="T75" fmla="*/ 36 h 856"/>
                  <a:gd name="T76" fmla="*/ 24 w 130"/>
                  <a:gd name="T77" fmla="*/ 22 h 856"/>
                  <a:gd name="T78" fmla="*/ 22 w 130"/>
                  <a:gd name="T79" fmla="*/ 12 h 856"/>
                  <a:gd name="T80" fmla="*/ 21 w 130"/>
                  <a:gd name="T81" fmla="*/ 4 h 856"/>
                  <a:gd name="T82" fmla="*/ 21 w 130"/>
                  <a:gd name="T83" fmla="*/ 4 h 856"/>
                  <a:gd name="T84" fmla="*/ 20 w 130"/>
                  <a:gd name="T85" fmla="*/ 2 h 856"/>
                  <a:gd name="T86" fmla="*/ 18 w 130"/>
                  <a:gd name="T87" fmla="*/ 0 h 856"/>
                  <a:gd name="T88" fmla="*/ 18 w 130"/>
                  <a:gd name="T89" fmla="*/ 0 h 856"/>
                  <a:gd name="T90" fmla="*/ 17 w 130"/>
                  <a:gd name="T91" fmla="*/ 2 h 856"/>
                  <a:gd name="T92" fmla="*/ 16 w 130"/>
                  <a:gd name="T93" fmla="*/ 10 h 856"/>
                  <a:gd name="T94" fmla="*/ 15 w 130"/>
                  <a:gd name="T95" fmla="*/ 20 h 856"/>
                  <a:gd name="T96" fmla="*/ 14 w 130"/>
                  <a:gd name="T97" fmla="*/ 34 h 856"/>
                  <a:gd name="T98" fmla="*/ 13 w 130"/>
                  <a:gd name="T99" fmla="*/ 52 h 856"/>
                  <a:gd name="T100" fmla="*/ 11 w 130"/>
                  <a:gd name="T101" fmla="*/ 92 h 856"/>
                  <a:gd name="T102" fmla="*/ 9 w 130"/>
                  <a:gd name="T103" fmla="*/ 156 h 856"/>
                  <a:gd name="T104" fmla="*/ 8 w 130"/>
                  <a:gd name="T105" fmla="*/ 198 h 856"/>
                  <a:gd name="T106" fmla="*/ 6 w 130"/>
                  <a:gd name="T107" fmla="*/ 256 h 85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30" h="856">
                    <a:moveTo>
                      <a:pt x="20" y="198"/>
                    </a:moveTo>
                    <a:lnTo>
                      <a:pt x="20" y="198"/>
                    </a:lnTo>
                    <a:lnTo>
                      <a:pt x="18" y="258"/>
                    </a:lnTo>
                    <a:lnTo>
                      <a:pt x="12" y="346"/>
                    </a:lnTo>
                    <a:lnTo>
                      <a:pt x="4" y="450"/>
                    </a:lnTo>
                    <a:lnTo>
                      <a:pt x="2" y="506"/>
                    </a:lnTo>
                    <a:lnTo>
                      <a:pt x="0" y="562"/>
                    </a:lnTo>
                    <a:lnTo>
                      <a:pt x="2" y="616"/>
                    </a:lnTo>
                    <a:lnTo>
                      <a:pt x="4" y="668"/>
                    </a:lnTo>
                    <a:lnTo>
                      <a:pt x="8" y="716"/>
                    </a:lnTo>
                    <a:lnTo>
                      <a:pt x="16" y="760"/>
                    </a:lnTo>
                    <a:lnTo>
                      <a:pt x="20" y="778"/>
                    </a:lnTo>
                    <a:lnTo>
                      <a:pt x="26" y="796"/>
                    </a:lnTo>
                    <a:lnTo>
                      <a:pt x="34" y="812"/>
                    </a:lnTo>
                    <a:lnTo>
                      <a:pt x="42" y="826"/>
                    </a:lnTo>
                    <a:lnTo>
                      <a:pt x="50" y="838"/>
                    </a:lnTo>
                    <a:lnTo>
                      <a:pt x="60" y="846"/>
                    </a:lnTo>
                    <a:lnTo>
                      <a:pt x="70" y="852"/>
                    </a:lnTo>
                    <a:lnTo>
                      <a:pt x="84" y="856"/>
                    </a:lnTo>
                    <a:lnTo>
                      <a:pt x="94" y="826"/>
                    </a:lnTo>
                    <a:lnTo>
                      <a:pt x="104" y="792"/>
                    </a:lnTo>
                    <a:lnTo>
                      <a:pt x="112" y="758"/>
                    </a:lnTo>
                    <a:lnTo>
                      <a:pt x="118" y="724"/>
                    </a:lnTo>
                    <a:lnTo>
                      <a:pt x="122" y="688"/>
                    </a:lnTo>
                    <a:lnTo>
                      <a:pt x="126" y="650"/>
                    </a:lnTo>
                    <a:lnTo>
                      <a:pt x="128" y="576"/>
                    </a:lnTo>
                    <a:lnTo>
                      <a:pt x="128" y="500"/>
                    </a:lnTo>
                    <a:lnTo>
                      <a:pt x="126" y="426"/>
                    </a:lnTo>
                    <a:lnTo>
                      <a:pt x="122" y="352"/>
                    </a:lnTo>
                    <a:lnTo>
                      <a:pt x="122" y="282"/>
                    </a:lnTo>
                    <a:lnTo>
                      <a:pt x="126" y="222"/>
                    </a:lnTo>
                    <a:lnTo>
                      <a:pt x="128" y="180"/>
                    </a:lnTo>
                    <a:lnTo>
                      <a:pt x="130" y="136"/>
                    </a:lnTo>
                    <a:lnTo>
                      <a:pt x="130" y="92"/>
                    </a:lnTo>
                    <a:lnTo>
                      <a:pt x="126" y="52"/>
                    </a:lnTo>
                    <a:lnTo>
                      <a:pt x="122" y="36"/>
                    </a:lnTo>
                    <a:lnTo>
                      <a:pt x="118" y="22"/>
                    </a:lnTo>
                    <a:lnTo>
                      <a:pt x="112" y="12"/>
                    </a:lnTo>
                    <a:lnTo>
                      <a:pt x="104" y="4"/>
                    </a:lnTo>
                    <a:lnTo>
                      <a:pt x="100" y="2"/>
                    </a:lnTo>
                    <a:lnTo>
                      <a:pt x="94" y="0"/>
                    </a:lnTo>
                    <a:lnTo>
                      <a:pt x="90" y="0"/>
                    </a:lnTo>
                    <a:lnTo>
                      <a:pt x="86" y="2"/>
                    </a:lnTo>
                    <a:lnTo>
                      <a:pt x="78" y="10"/>
                    </a:lnTo>
                    <a:lnTo>
                      <a:pt x="72" y="20"/>
                    </a:lnTo>
                    <a:lnTo>
                      <a:pt x="66" y="34"/>
                    </a:lnTo>
                    <a:lnTo>
                      <a:pt x="60" y="52"/>
                    </a:lnTo>
                    <a:lnTo>
                      <a:pt x="52" y="92"/>
                    </a:lnTo>
                    <a:lnTo>
                      <a:pt x="46" y="136"/>
                    </a:lnTo>
                    <a:lnTo>
                      <a:pt x="42" y="178"/>
                    </a:lnTo>
                    <a:lnTo>
                      <a:pt x="36" y="2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06" name="Freeform 197"/>
              <p:cNvSpPr>
                <a:spLocks/>
              </p:cNvSpPr>
              <p:nvPr userDrawn="1"/>
            </p:nvSpPr>
            <p:spPr bwMode="auto">
              <a:xfrm>
                <a:off x="4696" y="-547"/>
                <a:ext cx="120" cy="740"/>
              </a:xfrm>
              <a:custGeom>
                <a:avLst/>
                <a:gdLst>
                  <a:gd name="T0" fmla="*/ 20 w 126"/>
                  <a:gd name="T1" fmla="*/ 100 h 734"/>
                  <a:gd name="T2" fmla="*/ 20 w 126"/>
                  <a:gd name="T3" fmla="*/ 100 h 734"/>
                  <a:gd name="T4" fmla="*/ 20 w 126"/>
                  <a:gd name="T5" fmla="*/ 124 h 734"/>
                  <a:gd name="T6" fmla="*/ 18 w 126"/>
                  <a:gd name="T7" fmla="*/ 156 h 734"/>
                  <a:gd name="T8" fmla="*/ 13 w 126"/>
                  <a:gd name="T9" fmla="*/ 260 h 734"/>
                  <a:gd name="T10" fmla="*/ 10 w 126"/>
                  <a:gd name="T11" fmla="*/ 384 h 734"/>
                  <a:gd name="T12" fmla="*/ 10 w 126"/>
                  <a:gd name="T13" fmla="*/ 514 h 734"/>
                  <a:gd name="T14" fmla="*/ 4 w 126"/>
                  <a:gd name="T15" fmla="*/ 572 h 734"/>
                  <a:gd name="T16" fmla="*/ 2 w 126"/>
                  <a:gd name="T17" fmla="*/ 637 h 734"/>
                  <a:gd name="T18" fmla="*/ 0 w 126"/>
                  <a:gd name="T19" fmla="*/ 693 h 734"/>
                  <a:gd name="T20" fmla="*/ 2 w 126"/>
                  <a:gd name="T21" fmla="*/ 746 h 734"/>
                  <a:gd name="T22" fmla="*/ 6 w 126"/>
                  <a:gd name="T23" fmla="*/ 789 h 734"/>
                  <a:gd name="T24" fmla="*/ 10 w 126"/>
                  <a:gd name="T25" fmla="*/ 810 h 734"/>
                  <a:gd name="T26" fmla="*/ 10 w 126"/>
                  <a:gd name="T27" fmla="*/ 826 h 734"/>
                  <a:gd name="T28" fmla="*/ 10 w 126"/>
                  <a:gd name="T29" fmla="*/ 840 h 734"/>
                  <a:gd name="T30" fmla="*/ 10 w 126"/>
                  <a:gd name="T31" fmla="*/ 849 h 734"/>
                  <a:gd name="T32" fmla="*/ 11 w 126"/>
                  <a:gd name="T33" fmla="*/ 859 h 734"/>
                  <a:gd name="T34" fmla="*/ 15 w 126"/>
                  <a:gd name="T35" fmla="*/ 863 h 734"/>
                  <a:gd name="T36" fmla="*/ 15 w 126"/>
                  <a:gd name="T37" fmla="*/ 863 h 734"/>
                  <a:gd name="T38" fmla="*/ 20 w 126"/>
                  <a:gd name="T39" fmla="*/ 835 h 734"/>
                  <a:gd name="T40" fmla="*/ 23 w 126"/>
                  <a:gd name="T41" fmla="*/ 805 h 734"/>
                  <a:gd name="T42" fmla="*/ 27 w 126"/>
                  <a:gd name="T43" fmla="*/ 741 h 734"/>
                  <a:gd name="T44" fmla="*/ 30 w 126"/>
                  <a:gd name="T45" fmla="*/ 674 h 734"/>
                  <a:gd name="T46" fmla="*/ 32 w 126"/>
                  <a:gd name="T47" fmla="*/ 607 h 734"/>
                  <a:gd name="T48" fmla="*/ 36 w 126"/>
                  <a:gd name="T49" fmla="*/ 470 h 734"/>
                  <a:gd name="T50" fmla="*/ 40 w 126"/>
                  <a:gd name="T51" fmla="*/ 345 h 734"/>
                  <a:gd name="T52" fmla="*/ 40 w 126"/>
                  <a:gd name="T53" fmla="*/ 345 h 734"/>
                  <a:gd name="T54" fmla="*/ 43 w 126"/>
                  <a:gd name="T55" fmla="*/ 274 h 734"/>
                  <a:gd name="T56" fmla="*/ 46 w 126"/>
                  <a:gd name="T57" fmla="*/ 204 h 734"/>
                  <a:gd name="T58" fmla="*/ 47 w 126"/>
                  <a:gd name="T59" fmla="*/ 164 h 734"/>
                  <a:gd name="T60" fmla="*/ 48 w 126"/>
                  <a:gd name="T61" fmla="*/ 134 h 734"/>
                  <a:gd name="T62" fmla="*/ 47 w 126"/>
                  <a:gd name="T63" fmla="*/ 106 h 734"/>
                  <a:gd name="T64" fmla="*/ 46 w 126"/>
                  <a:gd name="T65" fmla="*/ 58 h 734"/>
                  <a:gd name="T66" fmla="*/ 46 w 126"/>
                  <a:gd name="T67" fmla="*/ 58 h 734"/>
                  <a:gd name="T68" fmla="*/ 44 w 126"/>
                  <a:gd name="T69" fmla="*/ 40 h 734"/>
                  <a:gd name="T70" fmla="*/ 42 w 126"/>
                  <a:gd name="T71" fmla="*/ 26 h 734"/>
                  <a:gd name="T72" fmla="*/ 40 w 126"/>
                  <a:gd name="T73" fmla="*/ 16 h 734"/>
                  <a:gd name="T74" fmla="*/ 38 w 126"/>
                  <a:gd name="T75" fmla="*/ 8 h 734"/>
                  <a:gd name="T76" fmla="*/ 34 w 126"/>
                  <a:gd name="T77" fmla="*/ 2 h 734"/>
                  <a:gd name="T78" fmla="*/ 30 w 126"/>
                  <a:gd name="T79" fmla="*/ 0 h 734"/>
                  <a:gd name="T80" fmla="*/ 28 w 126"/>
                  <a:gd name="T81" fmla="*/ 2 h 734"/>
                  <a:gd name="T82" fmla="*/ 26 w 126"/>
                  <a:gd name="T83" fmla="*/ 4 h 734"/>
                  <a:gd name="T84" fmla="*/ 24 w 126"/>
                  <a:gd name="T85" fmla="*/ 8 h 734"/>
                  <a:gd name="T86" fmla="*/ 21 w 126"/>
                  <a:gd name="T87" fmla="*/ 16 h 734"/>
                  <a:gd name="T88" fmla="*/ 18 w 126"/>
                  <a:gd name="T89" fmla="*/ 24 h 734"/>
                  <a:gd name="T90" fmla="*/ 16 w 126"/>
                  <a:gd name="T91" fmla="*/ 34 h 734"/>
                  <a:gd name="T92" fmla="*/ 14 w 126"/>
                  <a:gd name="T93" fmla="*/ 46 h 734"/>
                  <a:gd name="T94" fmla="*/ 13 w 126"/>
                  <a:gd name="T95" fmla="*/ 60 h 734"/>
                  <a:gd name="T96" fmla="*/ 12 w 126"/>
                  <a:gd name="T97" fmla="*/ 94 h 734"/>
                  <a:gd name="T98" fmla="*/ 13 w 126"/>
                  <a:gd name="T99" fmla="*/ 108 h 734"/>
                  <a:gd name="T100" fmla="*/ 20 w 126"/>
                  <a:gd name="T101" fmla="*/ 100 h 73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6" h="734">
                    <a:moveTo>
                      <a:pt x="50" y="80"/>
                    </a:moveTo>
                    <a:lnTo>
                      <a:pt x="50" y="80"/>
                    </a:lnTo>
                    <a:lnTo>
                      <a:pt x="50" y="104"/>
                    </a:lnTo>
                    <a:lnTo>
                      <a:pt x="46" y="136"/>
                    </a:lnTo>
                    <a:lnTo>
                      <a:pt x="36" y="220"/>
                    </a:lnTo>
                    <a:lnTo>
                      <a:pt x="22" y="324"/>
                    </a:lnTo>
                    <a:lnTo>
                      <a:pt x="10" y="434"/>
                    </a:lnTo>
                    <a:lnTo>
                      <a:pt x="4" y="488"/>
                    </a:lnTo>
                    <a:lnTo>
                      <a:pt x="2" y="540"/>
                    </a:lnTo>
                    <a:lnTo>
                      <a:pt x="0" y="590"/>
                    </a:lnTo>
                    <a:lnTo>
                      <a:pt x="2" y="634"/>
                    </a:lnTo>
                    <a:lnTo>
                      <a:pt x="6" y="670"/>
                    </a:lnTo>
                    <a:lnTo>
                      <a:pt x="10" y="688"/>
                    </a:lnTo>
                    <a:lnTo>
                      <a:pt x="14" y="702"/>
                    </a:lnTo>
                    <a:lnTo>
                      <a:pt x="18" y="714"/>
                    </a:lnTo>
                    <a:lnTo>
                      <a:pt x="26" y="722"/>
                    </a:lnTo>
                    <a:lnTo>
                      <a:pt x="32" y="730"/>
                    </a:lnTo>
                    <a:lnTo>
                      <a:pt x="40" y="734"/>
                    </a:lnTo>
                    <a:lnTo>
                      <a:pt x="50" y="710"/>
                    </a:lnTo>
                    <a:lnTo>
                      <a:pt x="58" y="684"/>
                    </a:lnTo>
                    <a:lnTo>
                      <a:pt x="70" y="630"/>
                    </a:lnTo>
                    <a:lnTo>
                      <a:pt x="80" y="574"/>
                    </a:lnTo>
                    <a:lnTo>
                      <a:pt x="86" y="516"/>
                    </a:lnTo>
                    <a:lnTo>
                      <a:pt x="96" y="400"/>
                    </a:lnTo>
                    <a:lnTo>
                      <a:pt x="106" y="292"/>
                    </a:lnTo>
                    <a:lnTo>
                      <a:pt x="112" y="234"/>
                    </a:lnTo>
                    <a:lnTo>
                      <a:pt x="122" y="174"/>
                    </a:lnTo>
                    <a:lnTo>
                      <a:pt x="124" y="144"/>
                    </a:lnTo>
                    <a:lnTo>
                      <a:pt x="126" y="114"/>
                    </a:lnTo>
                    <a:lnTo>
                      <a:pt x="124" y="86"/>
                    </a:lnTo>
                    <a:lnTo>
                      <a:pt x="120" y="58"/>
                    </a:lnTo>
                    <a:lnTo>
                      <a:pt x="116" y="40"/>
                    </a:lnTo>
                    <a:lnTo>
                      <a:pt x="110" y="26"/>
                    </a:lnTo>
                    <a:lnTo>
                      <a:pt x="104" y="16"/>
                    </a:lnTo>
                    <a:lnTo>
                      <a:pt x="98" y="8"/>
                    </a:lnTo>
                    <a:lnTo>
                      <a:pt x="90" y="2"/>
                    </a:lnTo>
                    <a:lnTo>
                      <a:pt x="82" y="0"/>
                    </a:lnTo>
                    <a:lnTo>
                      <a:pt x="74" y="2"/>
                    </a:lnTo>
                    <a:lnTo>
                      <a:pt x="66" y="4"/>
                    </a:lnTo>
                    <a:lnTo>
                      <a:pt x="60" y="8"/>
                    </a:lnTo>
                    <a:lnTo>
                      <a:pt x="52" y="16"/>
                    </a:lnTo>
                    <a:lnTo>
                      <a:pt x="46" y="24"/>
                    </a:lnTo>
                    <a:lnTo>
                      <a:pt x="42" y="34"/>
                    </a:lnTo>
                    <a:lnTo>
                      <a:pt x="38" y="46"/>
                    </a:lnTo>
                    <a:lnTo>
                      <a:pt x="36" y="60"/>
                    </a:lnTo>
                    <a:lnTo>
                      <a:pt x="34" y="74"/>
                    </a:lnTo>
                    <a:lnTo>
                      <a:pt x="36" y="88"/>
                    </a:lnTo>
                    <a:lnTo>
                      <a:pt x="50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07" name="Freeform 198"/>
              <p:cNvSpPr>
                <a:spLocks/>
              </p:cNvSpPr>
              <p:nvPr userDrawn="1"/>
            </p:nvSpPr>
            <p:spPr bwMode="auto">
              <a:xfrm>
                <a:off x="4696" y="-547"/>
                <a:ext cx="120" cy="740"/>
              </a:xfrm>
              <a:custGeom>
                <a:avLst/>
                <a:gdLst>
                  <a:gd name="T0" fmla="*/ 20 w 126"/>
                  <a:gd name="T1" fmla="*/ 100 h 734"/>
                  <a:gd name="T2" fmla="*/ 20 w 126"/>
                  <a:gd name="T3" fmla="*/ 100 h 734"/>
                  <a:gd name="T4" fmla="*/ 20 w 126"/>
                  <a:gd name="T5" fmla="*/ 124 h 734"/>
                  <a:gd name="T6" fmla="*/ 18 w 126"/>
                  <a:gd name="T7" fmla="*/ 156 h 734"/>
                  <a:gd name="T8" fmla="*/ 13 w 126"/>
                  <a:gd name="T9" fmla="*/ 260 h 734"/>
                  <a:gd name="T10" fmla="*/ 10 w 126"/>
                  <a:gd name="T11" fmla="*/ 384 h 734"/>
                  <a:gd name="T12" fmla="*/ 10 w 126"/>
                  <a:gd name="T13" fmla="*/ 514 h 734"/>
                  <a:gd name="T14" fmla="*/ 4 w 126"/>
                  <a:gd name="T15" fmla="*/ 572 h 734"/>
                  <a:gd name="T16" fmla="*/ 2 w 126"/>
                  <a:gd name="T17" fmla="*/ 637 h 734"/>
                  <a:gd name="T18" fmla="*/ 0 w 126"/>
                  <a:gd name="T19" fmla="*/ 693 h 734"/>
                  <a:gd name="T20" fmla="*/ 2 w 126"/>
                  <a:gd name="T21" fmla="*/ 746 h 734"/>
                  <a:gd name="T22" fmla="*/ 6 w 126"/>
                  <a:gd name="T23" fmla="*/ 789 h 734"/>
                  <a:gd name="T24" fmla="*/ 10 w 126"/>
                  <a:gd name="T25" fmla="*/ 810 h 734"/>
                  <a:gd name="T26" fmla="*/ 10 w 126"/>
                  <a:gd name="T27" fmla="*/ 826 h 734"/>
                  <a:gd name="T28" fmla="*/ 10 w 126"/>
                  <a:gd name="T29" fmla="*/ 840 h 734"/>
                  <a:gd name="T30" fmla="*/ 10 w 126"/>
                  <a:gd name="T31" fmla="*/ 849 h 734"/>
                  <a:gd name="T32" fmla="*/ 11 w 126"/>
                  <a:gd name="T33" fmla="*/ 859 h 734"/>
                  <a:gd name="T34" fmla="*/ 15 w 126"/>
                  <a:gd name="T35" fmla="*/ 863 h 734"/>
                  <a:gd name="T36" fmla="*/ 15 w 126"/>
                  <a:gd name="T37" fmla="*/ 863 h 734"/>
                  <a:gd name="T38" fmla="*/ 20 w 126"/>
                  <a:gd name="T39" fmla="*/ 835 h 734"/>
                  <a:gd name="T40" fmla="*/ 23 w 126"/>
                  <a:gd name="T41" fmla="*/ 805 h 734"/>
                  <a:gd name="T42" fmla="*/ 27 w 126"/>
                  <a:gd name="T43" fmla="*/ 741 h 734"/>
                  <a:gd name="T44" fmla="*/ 30 w 126"/>
                  <a:gd name="T45" fmla="*/ 674 h 734"/>
                  <a:gd name="T46" fmla="*/ 32 w 126"/>
                  <a:gd name="T47" fmla="*/ 607 h 734"/>
                  <a:gd name="T48" fmla="*/ 36 w 126"/>
                  <a:gd name="T49" fmla="*/ 470 h 734"/>
                  <a:gd name="T50" fmla="*/ 40 w 126"/>
                  <a:gd name="T51" fmla="*/ 345 h 734"/>
                  <a:gd name="T52" fmla="*/ 40 w 126"/>
                  <a:gd name="T53" fmla="*/ 345 h 734"/>
                  <a:gd name="T54" fmla="*/ 43 w 126"/>
                  <a:gd name="T55" fmla="*/ 274 h 734"/>
                  <a:gd name="T56" fmla="*/ 46 w 126"/>
                  <a:gd name="T57" fmla="*/ 204 h 734"/>
                  <a:gd name="T58" fmla="*/ 47 w 126"/>
                  <a:gd name="T59" fmla="*/ 164 h 734"/>
                  <a:gd name="T60" fmla="*/ 48 w 126"/>
                  <a:gd name="T61" fmla="*/ 134 h 734"/>
                  <a:gd name="T62" fmla="*/ 47 w 126"/>
                  <a:gd name="T63" fmla="*/ 106 h 734"/>
                  <a:gd name="T64" fmla="*/ 46 w 126"/>
                  <a:gd name="T65" fmla="*/ 58 h 734"/>
                  <a:gd name="T66" fmla="*/ 46 w 126"/>
                  <a:gd name="T67" fmla="*/ 58 h 734"/>
                  <a:gd name="T68" fmla="*/ 44 w 126"/>
                  <a:gd name="T69" fmla="*/ 40 h 734"/>
                  <a:gd name="T70" fmla="*/ 42 w 126"/>
                  <a:gd name="T71" fmla="*/ 26 h 734"/>
                  <a:gd name="T72" fmla="*/ 40 w 126"/>
                  <a:gd name="T73" fmla="*/ 16 h 734"/>
                  <a:gd name="T74" fmla="*/ 38 w 126"/>
                  <a:gd name="T75" fmla="*/ 8 h 734"/>
                  <a:gd name="T76" fmla="*/ 34 w 126"/>
                  <a:gd name="T77" fmla="*/ 2 h 734"/>
                  <a:gd name="T78" fmla="*/ 30 w 126"/>
                  <a:gd name="T79" fmla="*/ 0 h 734"/>
                  <a:gd name="T80" fmla="*/ 28 w 126"/>
                  <a:gd name="T81" fmla="*/ 2 h 734"/>
                  <a:gd name="T82" fmla="*/ 26 w 126"/>
                  <a:gd name="T83" fmla="*/ 4 h 734"/>
                  <a:gd name="T84" fmla="*/ 24 w 126"/>
                  <a:gd name="T85" fmla="*/ 8 h 734"/>
                  <a:gd name="T86" fmla="*/ 21 w 126"/>
                  <a:gd name="T87" fmla="*/ 16 h 734"/>
                  <a:gd name="T88" fmla="*/ 18 w 126"/>
                  <a:gd name="T89" fmla="*/ 24 h 734"/>
                  <a:gd name="T90" fmla="*/ 16 w 126"/>
                  <a:gd name="T91" fmla="*/ 34 h 734"/>
                  <a:gd name="T92" fmla="*/ 14 w 126"/>
                  <a:gd name="T93" fmla="*/ 46 h 734"/>
                  <a:gd name="T94" fmla="*/ 13 w 126"/>
                  <a:gd name="T95" fmla="*/ 60 h 734"/>
                  <a:gd name="T96" fmla="*/ 12 w 126"/>
                  <a:gd name="T97" fmla="*/ 94 h 734"/>
                  <a:gd name="T98" fmla="*/ 13 w 126"/>
                  <a:gd name="T99" fmla="*/ 108 h 73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26" h="734">
                    <a:moveTo>
                      <a:pt x="50" y="80"/>
                    </a:moveTo>
                    <a:lnTo>
                      <a:pt x="50" y="80"/>
                    </a:lnTo>
                    <a:lnTo>
                      <a:pt x="50" y="104"/>
                    </a:lnTo>
                    <a:lnTo>
                      <a:pt x="46" y="136"/>
                    </a:lnTo>
                    <a:lnTo>
                      <a:pt x="36" y="220"/>
                    </a:lnTo>
                    <a:lnTo>
                      <a:pt x="22" y="324"/>
                    </a:lnTo>
                    <a:lnTo>
                      <a:pt x="10" y="434"/>
                    </a:lnTo>
                    <a:lnTo>
                      <a:pt x="4" y="488"/>
                    </a:lnTo>
                    <a:lnTo>
                      <a:pt x="2" y="540"/>
                    </a:lnTo>
                    <a:lnTo>
                      <a:pt x="0" y="590"/>
                    </a:lnTo>
                    <a:lnTo>
                      <a:pt x="2" y="634"/>
                    </a:lnTo>
                    <a:lnTo>
                      <a:pt x="6" y="670"/>
                    </a:lnTo>
                    <a:lnTo>
                      <a:pt x="10" y="688"/>
                    </a:lnTo>
                    <a:lnTo>
                      <a:pt x="14" y="702"/>
                    </a:lnTo>
                    <a:lnTo>
                      <a:pt x="18" y="714"/>
                    </a:lnTo>
                    <a:lnTo>
                      <a:pt x="26" y="722"/>
                    </a:lnTo>
                    <a:lnTo>
                      <a:pt x="32" y="730"/>
                    </a:lnTo>
                    <a:lnTo>
                      <a:pt x="40" y="734"/>
                    </a:lnTo>
                    <a:lnTo>
                      <a:pt x="50" y="710"/>
                    </a:lnTo>
                    <a:lnTo>
                      <a:pt x="58" y="684"/>
                    </a:lnTo>
                    <a:lnTo>
                      <a:pt x="70" y="630"/>
                    </a:lnTo>
                    <a:lnTo>
                      <a:pt x="80" y="574"/>
                    </a:lnTo>
                    <a:lnTo>
                      <a:pt x="86" y="516"/>
                    </a:lnTo>
                    <a:lnTo>
                      <a:pt x="96" y="400"/>
                    </a:lnTo>
                    <a:lnTo>
                      <a:pt x="106" y="292"/>
                    </a:lnTo>
                    <a:lnTo>
                      <a:pt x="112" y="234"/>
                    </a:lnTo>
                    <a:lnTo>
                      <a:pt x="122" y="174"/>
                    </a:lnTo>
                    <a:lnTo>
                      <a:pt x="124" y="144"/>
                    </a:lnTo>
                    <a:lnTo>
                      <a:pt x="126" y="114"/>
                    </a:lnTo>
                    <a:lnTo>
                      <a:pt x="124" y="86"/>
                    </a:lnTo>
                    <a:lnTo>
                      <a:pt x="120" y="58"/>
                    </a:lnTo>
                    <a:lnTo>
                      <a:pt x="116" y="40"/>
                    </a:lnTo>
                    <a:lnTo>
                      <a:pt x="110" y="26"/>
                    </a:lnTo>
                    <a:lnTo>
                      <a:pt x="104" y="16"/>
                    </a:lnTo>
                    <a:lnTo>
                      <a:pt x="98" y="8"/>
                    </a:lnTo>
                    <a:lnTo>
                      <a:pt x="90" y="2"/>
                    </a:lnTo>
                    <a:lnTo>
                      <a:pt x="82" y="0"/>
                    </a:lnTo>
                    <a:lnTo>
                      <a:pt x="74" y="2"/>
                    </a:lnTo>
                    <a:lnTo>
                      <a:pt x="66" y="4"/>
                    </a:lnTo>
                    <a:lnTo>
                      <a:pt x="60" y="8"/>
                    </a:lnTo>
                    <a:lnTo>
                      <a:pt x="52" y="16"/>
                    </a:lnTo>
                    <a:lnTo>
                      <a:pt x="46" y="24"/>
                    </a:lnTo>
                    <a:lnTo>
                      <a:pt x="42" y="34"/>
                    </a:lnTo>
                    <a:lnTo>
                      <a:pt x="38" y="46"/>
                    </a:lnTo>
                    <a:lnTo>
                      <a:pt x="36" y="60"/>
                    </a:lnTo>
                    <a:lnTo>
                      <a:pt x="34" y="74"/>
                    </a:lnTo>
                    <a:lnTo>
                      <a:pt x="36" y="8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08" name="Freeform 199"/>
              <p:cNvSpPr>
                <a:spLocks/>
              </p:cNvSpPr>
              <p:nvPr userDrawn="1"/>
            </p:nvSpPr>
            <p:spPr bwMode="auto">
              <a:xfrm>
                <a:off x="5276" y="-547"/>
                <a:ext cx="80" cy="720"/>
              </a:xfrm>
              <a:custGeom>
                <a:avLst/>
                <a:gdLst>
                  <a:gd name="T0" fmla="*/ 3 w 94"/>
                  <a:gd name="T1" fmla="*/ 102 h 724"/>
                  <a:gd name="T2" fmla="*/ 3 w 94"/>
                  <a:gd name="T3" fmla="*/ 102 h 724"/>
                  <a:gd name="T4" fmla="*/ 3 w 94"/>
                  <a:gd name="T5" fmla="*/ 144 h 724"/>
                  <a:gd name="T6" fmla="*/ 0 w 94"/>
                  <a:gd name="T7" fmla="*/ 186 h 724"/>
                  <a:gd name="T8" fmla="*/ 0 w 94"/>
                  <a:gd name="T9" fmla="*/ 230 h 724"/>
                  <a:gd name="T10" fmla="*/ 0 w 94"/>
                  <a:gd name="T11" fmla="*/ 263 h 724"/>
                  <a:gd name="T12" fmla="*/ 2 w 94"/>
                  <a:gd name="T13" fmla="*/ 344 h 724"/>
                  <a:gd name="T14" fmla="*/ 3 w 94"/>
                  <a:gd name="T15" fmla="*/ 425 h 724"/>
                  <a:gd name="T16" fmla="*/ 3 w 94"/>
                  <a:gd name="T17" fmla="*/ 425 h 724"/>
                  <a:gd name="T18" fmla="*/ 2 w 94"/>
                  <a:gd name="T19" fmla="*/ 484 h 724"/>
                  <a:gd name="T20" fmla="*/ 0 w 94"/>
                  <a:gd name="T21" fmla="*/ 534 h 724"/>
                  <a:gd name="T22" fmla="*/ 2 w 94"/>
                  <a:gd name="T23" fmla="*/ 581 h 724"/>
                  <a:gd name="T24" fmla="*/ 3 w 94"/>
                  <a:gd name="T25" fmla="*/ 597 h 724"/>
                  <a:gd name="T26" fmla="*/ 3 w 94"/>
                  <a:gd name="T27" fmla="*/ 612 h 724"/>
                  <a:gd name="T28" fmla="*/ 3 w 94"/>
                  <a:gd name="T29" fmla="*/ 626 h 724"/>
                  <a:gd name="T30" fmla="*/ 3 w 94"/>
                  <a:gd name="T31" fmla="*/ 636 h 724"/>
                  <a:gd name="T32" fmla="*/ 3 w 94"/>
                  <a:gd name="T33" fmla="*/ 640 h 724"/>
                  <a:gd name="T34" fmla="*/ 3 w 94"/>
                  <a:gd name="T35" fmla="*/ 642 h 724"/>
                  <a:gd name="T36" fmla="*/ 3 w 94"/>
                  <a:gd name="T37" fmla="*/ 644 h 724"/>
                  <a:gd name="T38" fmla="*/ 3 w 94"/>
                  <a:gd name="T39" fmla="*/ 644 h 724"/>
                  <a:gd name="T40" fmla="*/ 3 w 94"/>
                  <a:gd name="T41" fmla="*/ 642 h 724"/>
                  <a:gd name="T42" fmla="*/ 3 w 94"/>
                  <a:gd name="T43" fmla="*/ 638 h 724"/>
                  <a:gd name="T44" fmla="*/ 3 w 94"/>
                  <a:gd name="T45" fmla="*/ 626 h 724"/>
                  <a:gd name="T46" fmla="*/ 3 w 94"/>
                  <a:gd name="T47" fmla="*/ 626 h 724"/>
                  <a:gd name="T48" fmla="*/ 3 w 94"/>
                  <a:gd name="T49" fmla="*/ 617 h 724"/>
                  <a:gd name="T50" fmla="*/ 3 w 94"/>
                  <a:gd name="T51" fmla="*/ 605 h 724"/>
                  <a:gd name="T52" fmla="*/ 3 w 94"/>
                  <a:gd name="T53" fmla="*/ 591 h 724"/>
                  <a:gd name="T54" fmla="*/ 4 w 94"/>
                  <a:gd name="T55" fmla="*/ 576 h 724"/>
                  <a:gd name="T56" fmla="*/ 4 w 94"/>
                  <a:gd name="T57" fmla="*/ 554 h 724"/>
                  <a:gd name="T58" fmla="*/ 4 w 94"/>
                  <a:gd name="T59" fmla="*/ 530 h 724"/>
                  <a:gd name="T60" fmla="*/ 4 w 94"/>
                  <a:gd name="T61" fmla="*/ 480 h 724"/>
                  <a:gd name="T62" fmla="*/ 4 w 94"/>
                  <a:gd name="T63" fmla="*/ 437 h 724"/>
                  <a:gd name="T64" fmla="*/ 3 w 94"/>
                  <a:gd name="T65" fmla="*/ 400 h 724"/>
                  <a:gd name="T66" fmla="*/ 3 w 94"/>
                  <a:gd name="T67" fmla="*/ 358 h 724"/>
                  <a:gd name="T68" fmla="*/ 3 w 94"/>
                  <a:gd name="T69" fmla="*/ 322 h 724"/>
                  <a:gd name="T70" fmla="*/ 3 w 94"/>
                  <a:gd name="T71" fmla="*/ 322 h 724"/>
                  <a:gd name="T72" fmla="*/ 3 w 94"/>
                  <a:gd name="T73" fmla="*/ 282 h 724"/>
                  <a:gd name="T74" fmla="*/ 3 w 94"/>
                  <a:gd name="T75" fmla="*/ 253 h 724"/>
                  <a:gd name="T76" fmla="*/ 4 w 94"/>
                  <a:gd name="T77" fmla="*/ 206 h 724"/>
                  <a:gd name="T78" fmla="*/ 4 w 94"/>
                  <a:gd name="T79" fmla="*/ 154 h 724"/>
                  <a:gd name="T80" fmla="*/ 4 w 94"/>
                  <a:gd name="T81" fmla="*/ 104 h 724"/>
                  <a:gd name="T82" fmla="*/ 4 w 94"/>
                  <a:gd name="T83" fmla="*/ 90 h 724"/>
                  <a:gd name="T84" fmla="*/ 4 w 94"/>
                  <a:gd name="T85" fmla="*/ 76 h 724"/>
                  <a:gd name="T86" fmla="*/ 3 w 94"/>
                  <a:gd name="T87" fmla="*/ 54 h 724"/>
                  <a:gd name="T88" fmla="*/ 3 w 94"/>
                  <a:gd name="T89" fmla="*/ 34 h 724"/>
                  <a:gd name="T90" fmla="*/ 3 w 94"/>
                  <a:gd name="T91" fmla="*/ 16 h 724"/>
                  <a:gd name="T92" fmla="*/ 3 w 94"/>
                  <a:gd name="T93" fmla="*/ 0 h 724"/>
                  <a:gd name="T94" fmla="*/ 3 w 94"/>
                  <a:gd name="T95" fmla="*/ 0 h 724"/>
                  <a:gd name="T96" fmla="*/ 3 w 94"/>
                  <a:gd name="T97" fmla="*/ 32 h 724"/>
                  <a:gd name="T98" fmla="*/ 3 w 94"/>
                  <a:gd name="T99" fmla="*/ 66 h 724"/>
                  <a:gd name="T100" fmla="*/ 3 w 94"/>
                  <a:gd name="T101" fmla="*/ 90 h 724"/>
                  <a:gd name="T102" fmla="*/ 3 w 94"/>
                  <a:gd name="T103" fmla="*/ 100 h 724"/>
                  <a:gd name="T104" fmla="*/ 3 w 94"/>
                  <a:gd name="T105" fmla="*/ 118 h 724"/>
                  <a:gd name="T106" fmla="*/ 3 w 94"/>
                  <a:gd name="T107" fmla="*/ 102 h 72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4" h="724">
                    <a:moveTo>
                      <a:pt x="12" y="122"/>
                    </a:moveTo>
                    <a:lnTo>
                      <a:pt x="12" y="122"/>
                    </a:lnTo>
                    <a:lnTo>
                      <a:pt x="4" y="164"/>
                    </a:lnTo>
                    <a:lnTo>
                      <a:pt x="0" y="206"/>
                    </a:lnTo>
                    <a:lnTo>
                      <a:pt x="0" y="250"/>
                    </a:lnTo>
                    <a:lnTo>
                      <a:pt x="0" y="296"/>
                    </a:lnTo>
                    <a:lnTo>
                      <a:pt x="2" y="384"/>
                    </a:lnTo>
                    <a:lnTo>
                      <a:pt x="4" y="472"/>
                    </a:lnTo>
                    <a:lnTo>
                      <a:pt x="2" y="544"/>
                    </a:lnTo>
                    <a:lnTo>
                      <a:pt x="0" y="594"/>
                    </a:lnTo>
                    <a:lnTo>
                      <a:pt x="2" y="644"/>
                    </a:lnTo>
                    <a:lnTo>
                      <a:pt x="4" y="666"/>
                    </a:lnTo>
                    <a:lnTo>
                      <a:pt x="8" y="686"/>
                    </a:lnTo>
                    <a:lnTo>
                      <a:pt x="12" y="704"/>
                    </a:lnTo>
                    <a:lnTo>
                      <a:pt x="18" y="716"/>
                    </a:lnTo>
                    <a:lnTo>
                      <a:pt x="22" y="720"/>
                    </a:lnTo>
                    <a:lnTo>
                      <a:pt x="28" y="722"/>
                    </a:lnTo>
                    <a:lnTo>
                      <a:pt x="32" y="724"/>
                    </a:lnTo>
                    <a:lnTo>
                      <a:pt x="38" y="724"/>
                    </a:lnTo>
                    <a:lnTo>
                      <a:pt x="44" y="722"/>
                    </a:lnTo>
                    <a:lnTo>
                      <a:pt x="50" y="718"/>
                    </a:lnTo>
                    <a:lnTo>
                      <a:pt x="64" y="704"/>
                    </a:lnTo>
                    <a:lnTo>
                      <a:pt x="74" y="692"/>
                    </a:lnTo>
                    <a:lnTo>
                      <a:pt x="80" y="676"/>
                    </a:lnTo>
                    <a:lnTo>
                      <a:pt x="86" y="658"/>
                    </a:lnTo>
                    <a:lnTo>
                      <a:pt x="90" y="638"/>
                    </a:lnTo>
                    <a:lnTo>
                      <a:pt x="92" y="614"/>
                    </a:lnTo>
                    <a:lnTo>
                      <a:pt x="92" y="590"/>
                    </a:lnTo>
                    <a:lnTo>
                      <a:pt x="92" y="540"/>
                    </a:lnTo>
                    <a:lnTo>
                      <a:pt x="90" y="490"/>
                    </a:lnTo>
                    <a:lnTo>
                      <a:pt x="86" y="440"/>
                    </a:lnTo>
                    <a:lnTo>
                      <a:pt x="84" y="398"/>
                    </a:lnTo>
                    <a:lnTo>
                      <a:pt x="82" y="362"/>
                    </a:lnTo>
                    <a:lnTo>
                      <a:pt x="84" y="322"/>
                    </a:lnTo>
                    <a:lnTo>
                      <a:pt x="86" y="276"/>
                    </a:lnTo>
                    <a:lnTo>
                      <a:pt x="90" y="226"/>
                    </a:lnTo>
                    <a:lnTo>
                      <a:pt x="94" y="174"/>
                    </a:lnTo>
                    <a:lnTo>
                      <a:pt x="94" y="124"/>
                    </a:lnTo>
                    <a:lnTo>
                      <a:pt x="92" y="98"/>
                    </a:lnTo>
                    <a:lnTo>
                      <a:pt x="90" y="76"/>
                    </a:lnTo>
                    <a:lnTo>
                      <a:pt x="86" y="54"/>
                    </a:lnTo>
                    <a:lnTo>
                      <a:pt x="80" y="34"/>
                    </a:lnTo>
                    <a:lnTo>
                      <a:pt x="74" y="16"/>
                    </a:lnTo>
                    <a:lnTo>
                      <a:pt x="64" y="0"/>
                    </a:lnTo>
                    <a:lnTo>
                      <a:pt x="46" y="32"/>
                    </a:lnTo>
                    <a:lnTo>
                      <a:pt x="30" y="66"/>
                    </a:lnTo>
                    <a:lnTo>
                      <a:pt x="18" y="102"/>
                    </a:lnTo>
                    <a:lnTo>
                      <a:pt x="14" y="120"/>
                    </a:lnTo>
                    <a:lnTo>
                      <a:pt x="12" y="138"/>
                    </a:lnTo>
                    <a:lnTo>
                      <a:pt x="12" y="1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09" name="Freeform 200"/>
              <p:cNvSpPr>
                <a:spLocks/>
              </p:cNvSpPr>
              <p:nvPr userDrawn="1"/>
            </p:nvSpPr>
            <p:spPr bwMode="auto">
              <a:xfrm>
                <a:off x="5276" y="-547"/>
                <a:ext cx="80" cy="720"/>
              </a:xfrm>
              <a:custGeom>
                <a:avLst/>
                <a:gdLst>
                  <a:gd name="T0" fmla="*/ 3 w 94"/>
                  <a:gd name="T1" fmla="*/ 102 h 724"/>
                  <a:gd name="T2" fmla="*/ 3 w 94"/>
                  <a:gd name="T3" fmla="*/ 102 h 724"/>
                  <a:gd name="T4" fmla="*/ 3 w 94"/>
                  <a:gd name="T5" fmla="*/ 144 h 724"/>
                  <a:gd name="T6" fmla="*/ 0 w 94"/>
                  <a:gd name="T7" fmla="*/ 186 h 724"/>
                  <a:gd name="T8" fmla="*/ 0 w 94"/>
                  <a:gd name="T9" fmla="*/ 230 h 724"/>
                  <a:gd name="T10" fmla="*/ 0 w 94"/>
                  <a:gd name="T11" fmla="*/ 263 h 724"/>
                  <a:gd name="T12" fmla="*/ 2 w 94"/>
                  <a:gd name="T13" fmla="*/ 344 h 724"/>
                  <a:gd name="T14" fmla="*/ 3 w 94"/>
                  <a:gd name="T15" fmla="*/ 425 h 724"/>
                  <a:gd name="T16" fmla="*/ 3 w 94"/>
                  <a:gd name="T17" fmla="*/ 425 h 724"/>
                  <a:gd name="T18" fmla="*/ 2 w 94"/>
                  <a:gd name="T19" fmla="*/ 484 h 724"/>
                  <a:gd name="T20" fmla="*/ 0 w 94"/>
                  <a:gd name="T21" fmla="*/ 534 h 724"/>
                  <a:gd name="T22" fmla="*/ 2 w 94"/>
                  <a:gd name="T23" fmla="*/ 581 h 724"/>
                  <a:gd name="T24" fmla="*/ 3 w 94"/>
                  <a:gd name="T25" fmla="*/ 597 h 724"/>
                  <a:gd name="T26" fmla="*/ 3 w 94"/>
                  <a:gd name="T27" fmla="*/ 612 h 724"/>
                  <a:gd name="T28" fmla="*/ 3 w 94"/>
                  <a:gd name="T29" fmla="*/ 626 h 724"/>
                  <a:gd name="T30" fmla="*/ 3 w 94"/>
                  <a:gd name="T31" fmla="*/ 636 h 724"/>
                  <a:gd name="T32" fmla="*/ 3 w 94"/>
                  <a:gd name="T33" fmla="*/ 640 h 724"/>
                  <a:gd name="T34" fmla="*/ 3 w 94"/>
                  <a:gd name="T35" fmla="*/ 642 h 724"/>
                  <a:gd name="T36" fmla="*/ 3 w 94"/>
                  <a:gd name="T37" fmla="*/ 644 h 724"/>
                  <a:gd name="T38" fmla="*/ 3 w 94"/>
                  <a:gd name="T39" fmla="*/ 644 h 724"/>
                  <a:gd name="T40" fmla="*/ 3 w 94"/>
                  <a:gd name="T41" fmla="*/ 642 h 724"/>
                  <a:gd name="T42" fmla="*/ 3 w 94"/>
                  <a:gd name="T43" fmla="*/ 638 h 724"/>
                  <a:gd name="T44" fmla="*/ 3 w 94"/>
                  <a:gd name="T45" fmla="*/ 626 h 724"/>
                  <a:gd name="T46" fmla="*/ 3 w 94"/>
                  <a:gd name="T47" fmla="*/ 626 h 724"/>
                  <a:gd name="T48" fmla="*/ 3 w 94"/>
                  <a:gd name="T49" fmla="*/ 617 h 724"/>
                  <a:gd name="T50" fmla="*/ 3 w 94"/>
                  <a:gd name="T51" fmla="*/ 605 h 724"/>
                  <a:gd name="T52" fmla="*/ 3 w 94"/>
                  <a:gd name="T53" fmla="*/ 591 h 724"/>
                  <a:gd name="T54" fmla="*/ 4 w 94"/>
                  <a:gd name="T55" fmla="*/ 576 h 724"/>
                  <a:gd name="T56" fmla="*/ 4 w 94"/>
                  <a:gd name="T57" fmla="*/ 554 h 724"/>
                  <a:gd name="T58" fmla="*/ 4 w 94"/>
                  <a:gd name="T59" fmla="*/ 530 h 724"/>
                  <a:gd name="T60" fmla="*/ 4 w 94"/>
                  <a:gd name="T61" fmla="*/ 480 h 724"/>
                  <a:gd name="T62" fmla="*/ 4 w 94"/>
                  <a:gd name="T63" fmla="*/ 437 h 724"/>
                  <a:gd name="T64" fmla="*/ 3 w 94"/>
                  <a:gd name="T65" fmla="*/ 400 h 724"/>
                  <a:gd name="T66" fmla="*/ 3 w 94"/>
                  <a:gd name="T67" fmla="*/ 358 h 724"/>
                  <a:gd name="T68" fmla="*/ 3 w 94"/>
                  <a:gd name="T69" fmla="*/ 322 h 724"/>
                  <a:gd name="T70" fmla="*/ 3 w 94"/>
                  <a:gd name="T71" fmla="*/ 322 h 724"/>
                  <a:gd name="T72" fmla="*/ 3 w 94"/>
                  <a:gd name="T73" fmla="*/ 282 h 724"/>
                  <a:gd name="T74" fmla="*/ 3 w 94"/>
                  <a:gd name="T75" fmla="*/ 253 h 724"/>
                  <a:gd name="T76" fmla="*/ 4 w 94"/>
                  <a:gd name="T77" fmla="*/ 206 h 724"/>
                  <a:gd name="T78" fmla="*/ 4 w 94"/>
                  <a:gd name="T79" fmla="*/ 154 h 724"/>
                  <a:gd name="T80" fmla="*/ 4 w 94"/>
                  <a:gd name="T81" fmla="*/ 104 h 724"/>
                  <a:gd name="T82" fmla="*/ 4 w 94"/>
                  <a:gd name="T83" fmla="*/ 90 h 724"/>
                  <a:gd name="T84" fmla="*/ 4 w 94"/>
                  <a:gd name="T85" fmla="*/ 76 h 724"/>
                  <a:gd name="T86" fmla="*/ 3 w 94"/>
                  <a:gd name="T87" fmla="*/ 54 h 724"/>
                  <a:gd name="T88" fmla="*/ 3 w 94"/>
                  <a:gd name="T89" fmla="*/ 34 h 724"/>
                  <a:gd name="T90" fmla="*/ 3 w 94"/>
                  <a:gd name="T91" fmla="*/ 16 h 724"/>
                  <a:gd name="T92" fmla="*/ 3 w 94"/>
                  <a:gd name="T93" fmla="*/ 0 h 724"/>
                  <a:gd name="T94" fmla="*/ 3 w 94"/>
                  <a:gd name="T95" fmla="*/ 0 h 724"/>
                  <a:gd name="T96" fmla="*/ 3 w 94"/>
                  <a:gd name="T97" fmla="*/ 32 h 724"/>
                  <a:gd name="T98" fmla="*/ 3 w 94"/>
                  <a:gd name="T99" fmla="*/ 66 h 724"/>
                  <a:gd name="T100" fmla="*/ 3 w 94"/>
                  <a:gd name="T101" fmla="*/ 90 h 724"/>
                  <a:gd name="T102" fmla="*/ 3 w 94"/>
                  <a:gd name="T103" fmla="*/ 100 h 724"/>
                  <a:gd name="T104" fmla="*/ 3 w 94"/>
                  <a:gd name="T105" fmla="*/ 118 h 72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4" h="724">
                    <a:moveTo>
                      <a:pt x="12" y="122"/>
                    </a:moveTo>
                    <a:lnTo>
                      <a:pt x="12" y="122"/>
                    </a:lnTo>
                    <a:lnTo>
                      <a:pt x="4" y="164"/>
                    </a:lnTo>
                    <a:lnTo>
                      <a:pt x="0" y="206"/>
                    </a:lnTo>
                    <a:lnTo>
                      <a:pt x="0" y="250"/>
                    </a:lnTo>
                    <a:lnTo>
                      <a:pt x="0" y="296"/>
                    </a:lnTo>
                    <a:lnTo>
                      <a:pt x="2" y="384"/>
                    </a:lnTo>
                    <a:lnTo>
                      <a:pt x="4" y="472"/>
                    </a:lnTo>
                    <a:lnTo>
                      <a:pt x="2" y="544"/>
                    </a:lnTo>
                    <a:lnTo>
                      <a:pt x="0" y="594"/>
                    </a:lnTo>
                    <a:lnTo>
                      <a:pt x="2" y="644"/>
                    </a:lnTo>
                    <a:lnTo>
                      <a:pt x="4" y="666"/>
                    </a:lnTo>
                    <a:lnTo>
                      <a:pt x="8" y="686"/>
                    </a:lnTo>
                    <a:lnTo>
                      <a:pt x="12" y="704"/>
                    </a:lnTo>
                    <a:lnTo>
                      <a:pt x="18" y="716"/>
                    </a:lnTo>
                    <a:lnTo>
                      <a:pt x="22" y="720"/>
                    </a:lnTo>
                    <a:lnTo>
                      <a:pt x="28" y="722"/>
                    </a:lnTo>
                    <a:lnTo>
                      <a:pt x="32" y="724"/>
                    </a:lnTo>
                    <a:lnTo>
                      <a:pt x="38" y="724"/>
                    </a:lnTo>
                    <a:lnTo>
                      <a:pt x="44" y="722"/>
                    </a:lnTo>
                    <a:lnTo>
                      <a:pt x="50" y="718"/>
                    </a:lnTo>
                    <a:lnTo>
                      <a:pt x="64" y="704"/>
                    </a:lnTo>
                    <a:lnTo>
                      <a:pt x="74" y="692"/>
                    </a:lnTo>
                    <a:lnTo>
                      <a:pt x="80" y="676"/>
                    </a:lnTo>
                    <a:lnTo>
                      <a:pt x="86" y="658"/>
                    </a:lnTo>
                    <a:lnTo>
                      <a:pt x="90" y="638"/>
                    </a:lnTo>
                    <a:lnTo>
                      <a:pt x="92" y="614"/>
                    </a:lnTo>
                    <a:lnTo>
                      <a:pt x="92" y="590"/>
                    </a:lnTo>
                    <a:lnTo>
                      <a:pt x="92" y="540"/>
                    </a:lnTo>
                    <a:lnTo>
                      <a:pt x="90" y="490"/>
                    </a:lnTo>
                    <a:lnTo>
                      <a:pt x="86" y="440"/>
                    </a:lnTo>
                    <a:lnTo>
                      <a:pt x="84" y="398"/>
                    </a:lnTo>
                    <a:lnTo>
                      <a:pt x="82" y="362"/>
                    </a:lnTo>
                    <a:lnTo>
                      <a:pt x="84" y="322"/>
                    </a:lnTo>
                    <a:lnTo>
                      <a:pt x="86" y="276"/>
                    </a:lnTo>
                    <a:lnTo>
                      <a:pt x="90" y="226"/>
                    </a:lnTo>
                    <a:lnTo>
                      <a:pt x="94" y="174"/>
                    </a:lnTo>
                    <a:lnTo>
                      <a:pt x="94" y="124"/>
                    </a:lnTo>
                    <a:lnTo>
                      <a:pt x="92" y="98"/>
                    </a:lnTo>
                    <a:lnTo>
                      <a:pt x="90" y="76"/>
                    </a:lnTo>
                    <a:lnTo>
                      <a:pt x="86" y="54"/>
                    </a:lnTo>
                    <a:lnTo>
                      <a:pt x="80" y="34"/>
                    </a:lnTo>
                    <a:lnTo>
                      <a:pt x="74" y="16"/>
                    </a:lnTo>
                    <a:lnTo>
                      <a:pt x="64" y="0"/>
                    </a:lnTo>
                    <a:lnTo>
                      <a:pt x="46" y="32"/>
                    </a:lnTo>
                    <a:lnTo>
                      <a:pt x="30" y="66"/>
                    </a:lnTo>
                    <a:lnTo>
                      <a:pt x="18" y="102"/>
                    </a:lnTo>
                    <a:lnTo>
                      <a:pt x="14" y="120"/>
                    </a:lnTo>
                    <a:lnTo>
                      <a:pt x="12" y="1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10" name="Freeform 201"/>
              <p:cNvSpPr>
                <a:spLocks/>
              </p:cNvSpPr>
              <p:nvPr userDrawn="1"/>
            </p:nvSpPr>
            <p:spPr bwMode="auto">
              <a:xfrm>
                <a:off x="5896" y="-507"/>
                <a:ext cx="140" cy="800"/>
              </a:xfrm>
              <a:custGeom>
                <a:avLst/>
                <a:gdLst>
                  <a:gd name="T0" fmla="*/ 39 w 132"/>
                  <a:gd name="T1" fmla="*/ 211 h 786"/>
                  <a:gd name="T2" fmla="*/ 39 w 132"/>
                  <a:gd name="T3" fmla="*/ 211 h 786"/>
                  <a:gd name="T4" fmla="*/ 39 w 132"/>
                  <a:gd name="T5" fmla="*/ 274 h 786"/>
                  <a:gd name="T6" fmla="*/ 49 w 132"/>
                  <a:gd name="T7" fmla="*/ 335 h 786"/>
                  <a:gd name="T8" fmla="*/ 70 w 132"/>
                  <a:gd name="T9" fmla="*/ 398 h 786"/>
                  <a:gd name="T10" fmla="*/ 91 w 132"/>
                  <a:gd name="T11" fmla="*/ 462 h 786"/>
                  <a:gd name="T12" fmla="*/ 130 w 132"/>
                  <a:gd name="T13" fmla="*/ 584 h 786"/>
                  <a:gd name="T14" fmla="*/ 150 w 132"/>
                  <a:gd name="T15" fmla="*/ 646 h 786"/>
                  <a:gd name="T16" fmla="*/ 161 w 132"/>
                  <a:gd name="T17" fmla="*/ 709 h 786"/>
                  <a:gd name="T18" fmla="*/ 161 w 132"/>
                  <a:gd name="T19" fmla="*/ 709 h 786"/>
                  <a:gd name="T20" fmla="*/ 169 w 132"/>
                  <a:gd name="T21" fmla="*/ 761 h 786"/>
                  <a:gd name="T22" fmla="*/ 161 w 132"/>
                  <a:gd name="T23" fmla="*/ 817 h 786"/>
                  <a:gd name="T24" fmla="*/ 155 w 132"/>
                  <a:gd name="T25" fmla="*/ 870 h 786"/>
                  <a:gd name="T26" fmla="*/ 161 w 132"/>
                  <a:gd name="T27" fmla="*/ 928 h 786"/>
                  <a:gd name="T28" fmla="*/ 161 w 132"/>
                  <a:gd name="T29" fmla="*/ 957 h 786"/>
                  <a:gd name="T30" fmla="*/ 169 w 132"/>
                  <a:gd name="T31" fmla="*/ 982 h 786"/>
                  <a:gd name="T32" fmla="*/ 181 w 132"/>
                  <a:gd name="T33" fmla="*/ 1009 h 786"/>
                  <a:gd name="T34" fmla="*/ 202 w 132"/>
                  <a:gd name="T35" fmla="*/ 1033 h 786"/>
                  <a:gd name="T36" fmla="*/ 221 w 132"/>
                  <a:gd name="T37" fmla="*/ 1055 h 786"/>
                  <a:gd name="T38" fmla="*/ 256 w 132"/>
                  <a:gd name="T39" fmla="*/ 1080 h 786"/>
                  <a:gd name="T40" fmla="*/ 288 w 132"/>
                  <a:gd name="T41" fmla="*/ 1099 h 786"/>
                  <a:gd name="T42" fmla="*/ 330 w 132"/>
                  <a:gd name="T43" fmla="*/ 1119 h 786"/>
                  <a:gd name="T44" fmla="*/ 330 w 132"/>
                  <a:gd name="T45" fmla="*/ 1119 h 786"/>
                  <a:gd name="T46" fmla="*/ 357 w 132"/>
                  <a:gd name="T47" fmla="*/ 1099 h 786"/>
                  <a:gd name="T48" fmla="*/ 374 w 132"/>
                  <a:gd name="T49" fmla="*/ 1080 h 786"/>
                  <a:gd name="T50" fmla="*/ 402 w 132"/>
                  <a:gd name="T51" fmla="*/ 1035 h 786"/>
                  <a:gd name="T52" fmla="*/ 416 w 132"/>
                  <a:gd name="T53" fmla="*/ 993 h 786"/>
                  <a:gd name="T54" fmla="*/ 421 w 132"/>
                  <a:gd name="T55" fmla="*/ 948 h 786"/>
                  <a:gd name="T56" fmla="*/ 426 w 132"/>
                  <a:gd name="T57" fmla="*/ 901 h 786"/>
                  <a:gd name="T58" fmla="*/ 421 w 132"/>
                  <a:gd name="T59" fmla="*/ 854 h 786"/>
                  <a:gd name="T60" fmla="*/ 414 w 132"/>
                  <a:gd name="T61" fmla="*/ 769 h 786"/>
                  <a:gd name="T62" fmla="*/ 414 w 132"/>
                  <a:gd name="T63" fmla="*/ 769 h 786"/>
                  <a:gd name="T64" fmla="*/ 402 w 132"/>
                  <a:gd name="T65" fmla="*/ 663 h 786"/>
                  <a:gd name="T66" fmla="*/ 402 w 132"/>
                  <a:gd name="T67" fmla="*/ 557 h 786"/>
                  <a:gd name="T68" fmla="*/ 393 w 132"/>
                  <a:gd name="T69" fmla="*/ 450 h 786"/>
                  <a:gd name="T70" fmla="*/ 391 w 132"/>
                  <a:gd name="T71" fmla="*/ 345 h 786"/>
                  <a:gd name="T72" fmla="*/ 391 w 132"/>
                  <a:gd name="T73" fmla="*/ 345 h 786"/>
                  <a:gd name="T74" fmla="*/ 391 w 132"/>
                  <a:gd name="T75" fmla="*/ 264 h 786"/>
                  <a:gd name="T76" fmla="*/ 386 w 132"/>
                  <a:gd name="T77" fmla="*/ 219 h 786"/>
                  <a:gd name="T78" fmla="*/ 374 w 132"/>
                  <a:gd name="T79" fmla="*/ 172 h 786"/>
                  <a:gd name="T80" fmla="*/ 357 w 132"/>
                  <a:gd name="T81" fmla="*/ 128 h 786"/>
                  <a:gd name="T82" fmla="*/ 330 w 132"/>
                  <a:gd name="T83" fmla="*/ 80 h 786"/>
                  <a:gd name="T84" fmla="*/ 311 w 132"/>
                  <a:gd name="T85" fmla="*/ 66 h 786"/>
                  <a:gd name="T86" fmla="*/ 291 w 132"/>
                  <a:gd name="T87" fmla="*/ 54 h 786"/>
                  <a:gd name="T88" fmla="*/ 267 w 132"/>
                  <a:gd name="T89" fmla="*/ 24 h 786"/>
                  <a:gd name="T90" fmla="*/ 241 w 132"/>
                  <a:gd name="T91" fmla="*/ 16 h 786"/>
                  <a:gd name="T92" fmla="*/ 241 w 132"/>
                  <a:gd name="T93" fmla="*/ 16 h 786"/>
                  <a:gd name="T94" fmla="*/ 190 w 132"/>
                  <a:gd name="T95" fmla="*/ 6 h 786"/>
                  <a:gd name="T96" fmla="*/ 150 w 132"/>
                  <a:gd name="T97" fmla="*/ 0 h 786"/>
                  <a:gd name="T98" fmla="*/ 116 w 132"/>
                  <a:gd name="T99" fmla="*/ 0 h 786"/>
                  <a:gd name="T100" fmla="*/ 86 w 132"/>
                  <a:gd name="T101" fmla="*/ 2 h 786"/>
                  <a:gd name="T102" fmla="*/ 55 w 132"/>
                  <a:gd name="T103" fmla="*/ 8 h 786"/>
                  <a:gd name="T104" fmla="*/ 39 w 132"/>
                  <a:gd name="T105" fmla="*/ 16 h 786"/>
                  <a:gd name="T106" fmla="*/ 8 w 132"/>
                  <a:gd name="T107" fmla="*/ 28 h 786"/>
                  <a:gd name="T108" fmla="*/ 4 w 132"/>
                  <a:gd name="T109" fmla="*/ 60 h 786"/>
                  <a:gd name="T110" fmla="*/ 2 w 132"/>
                  <a:gd name="T111" fmla="*/ 74 h 786"/>
                  <a:gd name="T112" fmla="*/ 0 w 132"/>
                  <a:gd name="T113" fmla="*/ 95 h 786"/>
                  <a:gd name="T114" fmla="*/ 0 w 132"/>
                  <a:gd name="T115" fmla="*/ 142 h 786"/>
                  <a:gd name="T116" fmla="*/ 4 w 132"/>
                  <a:gd name="T117" fmla="*/ 187 h 786"/>
                  <a:gd name="T118" fmla="*/ 39 w 132"/>
                  <a:gd name="T119" fmla="*/ 222 h 786"/>
                  <a:gd name="T120" fmla="*/ 39 w 132"/>
                  <a:gd name="T121" fmla="*/ 211 h 7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2" h="786">
                    <a:moveTo>
                      <a:pt x="12" y="148"/>
                    </a:moveTo>
                    <a:lnTo>
                      <a:pt x="12" y="148"/>
                    </a:lnTo>
                    <a:lnTo>
                      <a:pt x="12" y="192"/>
                    </a:lnTo>
                    <a:lnTo>
                      <a:pt x="16" y="236"/>
                    </a:lnTo>
                    <a:lnTo>
                      <a:pt x="22" y="280"/>
                    </a:lnTo>
                    <a:lnTo>
                      <a:pt x="28" y="324"/>
                    </a:lnTo>
                    <a:lnTo>
                      <a:pt x="40" y="410"/>
                    </a:lnTo>
                    <a:lnTo>
                      <a:pt x="46" y="454"/>
                    </a:lnTo>
                    <a:lnTo>
                      <a:pt x="50" y="498"/>
                    </a:lnTo>
                    <a:lnTo>
                      <a:pt x="52" y="534"/>
                    </a:lnTo>
                    <a:lnTo>
                      <a:pt x="50" y="574"/>
                    </a:lnTo>
                    <a:lnTo>
                      <a:pt x="48" y="612"/>
                    </a:lnTo>
                    <a:lnTo>
                      <a:pt x="50" y="652"/>
                    </a:lnTo>
                    <a:lnTo>
                      <a:pt x="50" y="672"/>
                    </a:lnTo>
                    <a:lnTo>
                      <a:pt x="52" y="690"/>
                    </a:lnTo>
                    <a:lnTo>
                      <a:pt x="56" y="708"/>
                    </a:lnTo>
                    <a:lnTo>
                      <a:pt x="62" y="726"/>
                    </a:lnTo>
                    <a:lnTo>
                      <a:pt x="68" y="742"/>
                    </a:lnTo>
                    <a:lnTo>
                      <a:pt x="78" y="758"/>
                    </a:lnTo>
                    <a:lnTo>
                      <a:pt x="88" y="772"/>
                    </a:lnTo>
                    <a:lnTo>
                      <a:pt x="102" y="786"/>
                    </a:lnTo>
                    <a:lnTo>
                      <a:pt x="110" y="772"/>
                    </a:lnTo>
                    <a:lnTo>
                      <a:pt x="116" y="758"/>
                    </a:lnTo>
                    <a:lnTo>
                      <a:pt x="124" y="728"/>
                    </a:lnTo>
                    <a:lnTo>
                      <a:pt x="128" y="698"/>
                    </a:lnTo>
                    <a:lnTo>
                      <a:pt x="130" y="666"/>
                    </a:lnTo>
                    <a:lnTo>
                      <a:pt x="132" y="634"/>
                    </a:lnTo>
                    <a:lnTo>
                      <a:pt x="130" y="600"/>
                    </a:lnTo>
                    <a:lnTo>
                      <a:pt x="126" y="540"/>
                    </a:lnTo>
                    <a:lnTo>
                      <a:pt x="124" y="466"/>
                    </a:lnTo>
                    <a:lnTo>
                      <a:pt x="124" y="392"/>
                    </a:lnTo>
                    <a:lnTo>
                      <a:pt x="122" y="316"/>
                    </a:lnTo>
                    <a:lnTo>
                      <a:pt x="120" y="242"/>
                    </a:lnTo>
                    <a:lnTo>
                      <a:pt x="120" y="186"/>
                    </a:lnTo>
                    <a:lnTo>
                      <a:pt x="118" y="154"/>
                    </a:lnTo>
                    <a:lnTo>
                      <a:pt x="116" y="122"/>
                    </a:lnTo>
                    <a:lnTo>
                      <a:pt x="110" y="88"/>
                    </a:lnTo>
                    <a:lnTo>
                      <a:pt x="102" y="60"/>
                    </a:lnTo>
                    <a:lnTo>
                      <a:pt x="96" y="46"/>
                    </a:lnTo>
                    <a:lnTo>
                      <a:pt x="90" y="34"/>
                    </a:lnTo>
                    <a:lnTo>
                      <a:pt x="82" y="24"/>
                    </a:lnTo>
                    <a:lnTo>
                      <a:pt x="74" y="16"/>
                    </a:lnTo>
                    <a:lnTo>
                      <a:pt x="58" y="6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8" y="8"/>
                    </a:lnTo>
                    <a:lnTo>
                      <a:pt x="12" y="16"/>
                    </a:lnTo>
                    <a:lnTo>
                      <a:pt x="8" y="28"/>
                    </a:lnTo>
                    <a:lnTo>
                      <a:pt x="4" y="40"/>
                    </a:lnTo>
                    <a:lnTo>
                      <a:pt x="2" y="54"/>
                    </a:lnTo>
                    <a:lnTo>
                      <a:pt x="0" y="70"/>
                    </a:lnTo>
                    <a:lnTo>
                      <a:pt x="0" y="102"/>
                    </a:lnTo>
                    <a:lnTo>
                      <a:pt x="4" y="132"/>
                    </a:lnTo>
                    <a:lnTo>
                      <a:pt x="12" y="156"/>
                    </a:lnTo>
                    <a:lnTo>
                      <a:pt x="12" y="1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11" name="Freeform 202"/>
              <p:cNvSpPr>
                <a:spLocks/>
              </p:cNvSpPr>
              <p:nvPr userDrawn="1"/>
            </p:nvSpPr>
            <p:spPr bwMode="auto">
              <a:xfrm>
                <a:off x="5896" y="-507"/>
                <a:ext cx="140" cy="800"/>
              </a:xfrm>
              <a:custGeom>
                <a:avLst/>
                <a:gdLst>
                  <a:gd name="T0" fmla="*/ 39 w 132"/>
                  <a:gd name="T1" fmla="*/ 211 h 786"/>
                  <a:gd name="T2" fmla="*/ 39 w 132"/>
                  <a:gd name="T3" fmla="*/ 211 h 786"/>
                  <a:gd name="T4" fmla="*/ 39 w 132"/>
                  <a:gd name="T5" fmla="*/ 274 h 786"/>
                  <a:gd name="T6" fmla="*/ 49 w 132"/>
                  <a:gd name="T7" fmla="*/ 335 h 786"/>
                  <a:gd name="T8" fmla="*/ 70 w 132"/>
                  <a:gd name="T9" fmla="*/ 398 h 786"/>
                  <a:gd name="T10" fmla="*/ 91 w 132"/>
                  <a:gd name="T11" fmla="*/ 462 h 786"/>
                  <a:gd name="T12" fmla="*/ 130 w 132"/>
                  <a:gd name="T13" fmla="*/ 584 h 786"/>
                  <a:gd name="T14" fmla="*/ 150 w 132"/>
                  <a:gd name="T15" fmla="*/ 646 h 786"/>
                  <a:gd name="T16" fmla="*/ 161 w 132"/>
                  <a:gd name="T17" fmla="*/ 709 h 786"/>
                  <a:gd name="T18" fmla="*/ 161 w 132"/>
                  <a:gd name="T19" fmla="*/ 709 h 786"/>
                  <a:gd name="T20" fmla="*/ 169 w 132"/>
                  <a:gd name="T21" fmla="*/ 761 h 786"/>
                  <a:gd name="T22" fmla="*/ 161 w 132"/>
                  <a:gd name="T23" fmla="*/ 817 h 786"/>
                  <a:gd name="T24" fmla="*/ 155 w 132"/>
                  <a:gd name="T25" fmla="*/ 870 h 786"/>
                  <a:gd name="T26" fmla="*/ 161 w 132"/>
                  <a:gd name="T27" fmla="*/ 928 h 786"/>
                  <a:gd name="T28" fmla="*/ 161 w 132"/>
                  <a:gd name="T29" fmla="*/ 957 h 786"/>
                  <a:gd name="T30" fmla="*/ 169 w 132"/>
                  <a:gd name="T31" fmla="*/ 982 h 786"/>
                  <a:gd name="T32" fmla="*/ 181 w 132"/>
                  <a:gd name="T33" fmla="*/ 1009 h 786"/>
                  <a:gd name="T34" fmla="*/ 202 w 132"/>
                  <a:gd name="T35" fmla="*/ 1033 h 786"/>
                  <a:gd name="T36" fmla="*/ 221 w 132"/>
                  <a:gd name="T37" fmla="*/ 1055 h 786"/>
                  <a:gd name="T38" fmla="*/ 256 w 132"/>
                  <a:gd name="T39" fmla="*/ 1080 h 786"/>
                  <a:gd name="T40" fmla="*/ 288 w 132"/>
                  <a:gd name="T41" fmla="*/ 1099 h 786"/>
                  <a:gd name="T42" fmla="*/ 330 w 132"/>
                  <a:gd name="T43" fmla="*/ 1119 h 786"/>
                  <a:gd name="T44" fmla="*/ 330 w 132"/>
                  <a:gd name="T45" fmla="*/ 1119 h 786"/>
                  <a:gd name="T46" fmla="*/ 357 w 132"/>
                  <a:gd name="T47" fmla="*/ 1099 h 786"/>
                  <a:gd name="T48" fmla="*/ 374 w 132"/>
                  <a:gd name="T49" fmla="*/ 1080 h 786"/>
                  <a:gd name="T50" fmla="*/ 402 w 132"/>
                  <a:gd name="T51" fmla="*/ 1035 h 786"/>
                  <a:gd name="T52" fmla="*/ 416 w 132"/>
                  <a:gd name="T53" fmla="*/ 993 h 786"/>
                  <a:gd name="T54" fmla="*/ 421 w 132"/>
                  <a:gd name="T55" fmla="*/ 948 h 786"/>
                  <a:gd name="T56" fmla="*/ 426 w 132"/>
                  <a:gd name="T57" fmla="*/ 901 h 786"/>
                  <a:gd name="T58" fmla="*/ 421 w 132"/>
                  <a:gd name="T59" fmla="*/ 854 h 786"/>
                  <a:gd name="T60" fmla="*/ 414 w 132"/>
                  <a:gd name="T61" fmla="*/ 769 h 786"/>
                  <a:gd name="T62" fmla="*/ 414 w 132"/>
                  <a:gd name="T63" fmla="*/ 769 h 786"/>
                  <a:gd name="T64" fmla="*/ 402 w 132"/>
                  <a:gd name="T65" fmla="*/ 663 h 786"/>
                  <a:gd name="T66" fmla="*/ 402 w 132"/>
                  <a:gd name="T67" fmla="*/ 557 h 786"/>
                  <a:gd name="T68" fmla="*/ 393 w 132"/>
                  <a:gd name="T69" fmla="*/ 450 h 786"/>
                  <a:gd name="T70" fmla="*/ 391 w 132"/>
                  <a:gd name="T71" fmla="*/ 345 h 786"/>
                  <a:gd name="T72" fmla="*/ 391 w 132"/>
                  <a:gd name="T73" fmla="*/ 345 h 786"/>
                  <a:gd name="T74" fmla="*/ 391 w 132"/>
                  <a:gd name="T75" fmla="*/ 264 h 786"/>
                  <a:gd name="T76" fmla="*/ 386 w 132"/>
                  <a:gd name="T77" fmla="*/ 219 h 786"/>
                  <a:gd name="T78" fmla="*/ 374 w 132"/>
                  <a:gd name="T79" fmla="*/ 172 h 786"/>
                  <a:gd name="T80" fmla="*/ 357 w 132"/>
                  <a:gd name="T81" fmla="*/ 128 h 786"/>
                  <a:gd name="T82" fmla="*/ 330 w 132"/>
                  <a:gd name="T83" fmla="*/ 80 h 786"/>
                  <a:gd name="T84" fmla="*/ 311 w 132"/>
                  <a:gd name="T85" fmla="*/ 66 h 786"/>
                  <a:gd name="T86" fmla="*/ 291 w 132"/>
                  <a:gd name="T87" fmla="*/ 54 h 786"/>
                  <a:gd name="T88" fmla="*/ 267 w 132"/>
                  <a:gd name="T89" fmla="*/ 24 h 786"/>
                  <a:gd name="T90" fmla="*/ 241 w 132"/>
                  <a:gd name="T91" fmla="*/ 16 h 786"/>
                  <a:gd name="T92" fmla="*/ 241 w 132"/>
                  <a:gd name="T93" fmla="*/ 16 h 786"/>
                  <a:gd name="T94" fmla="*/ 190 w 132"/>
                  <a:gd name="T95" fmla="*/ 6 h 786"/>
                  <a:gd name="T96" fmla="*/ 150 w 132"/>
                  <a:gd name="T97" fmla="*/ 0 h 786"/>
                  <a:gd name="T98" fmla="*/ 116 w 132"/>
                  <a:gd name="T99" fmla="*/ 0 h 786"/>
                  <a:gd name="T100" fmla="*/ 86 w 132"/>
                  <a:gd name="T101" fmla="*/ 2 h 786"/>
                  <a:gd name="T102" fmla="*/ 55 w 132"/>
                  <a:gd name="T103" fmla="*/ 8 h 786"/>
                  <a:gd name="T104" fmla="*/ 39 w 132"/>
                  <a:gd name="T105" fmla="*/ 16 h 786"/>
                  <a:gd name="T106" fmla="*/ 8 w 132"/>
                  <a:gd name="T107" fmla="*/ 28 h 786"/>
                  <a:gd name="T108" fmla="*/ 4 w 132"/>
                  <a:gd name="T109" fmla="*/ 60 h 786"/>
                  <a:gd name="T110" fmla="*/ 2 w 132"/>
                  <a:gd name="T111" fmla="*/ 74 h 786"/>
                  <a:gd name="T112" fmla="*/ 0 w 132"/>
                  <a:gd name="T113" fmla="*/ 95 h 786"/>
                  <a:gd name="T114" fmla="*/ 0 w 132"/>
                  <a:gd name="T115" fmla="*/ 142 h 786"/>
                  <a:gd name="T116" fmla="*/ 4 w 132"/>
                  <a:gd name="T117" fmla="*/ 187 h 786"/>
                  <a:gd name="T118" fmla="*/ 39 w 132"/>
                  <a:gd name="T119" fmla="*/ 222 h 78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2" h="786">
                    <a:moveTo>
                      <a:pt x="12" y="148"/>
                    </a:moveTo>
                    <a:lnTo>
                      <a:pt x="12" y="148"/>
                    </a:lnTo>
                    <a:lnTo>
                      <a:pt x="12" y="192"/>
                    </a:lnTo>
                    <a:lnTo>
                      <a:pt x="16" y="236"/>
                    </a:lnTo>
                    <a:lnTo>
                      <a:pt x="22" y="280"/>
                    </a:lnTo>
                    <a:lnTo>
                      <a:pt x="28" y="324"/>
                    </a:lnTo>
                    <a:lnTo>
                      <a:pt x="40" y="410"/>
                    </a:lnTo>
                    <a:lnTo>
                      <a:pt x="46" y="454"/>
                    </a:lnTo>
                    <a:lnTo>
                      <a:pt x="50" y="498"/>
                    </a:lnTo>
                    <a:lnTo>
                      <a:pt x="52" y="534"/>
                    </a:lnTo>
                    <a:lnTo>
                      <a:pt x="50" y="574"/>
                    </a:lnTo>
                    <a:lnTo>
                      <a:pt x="48" y="612"/>
                    </a:lnTo>
                    <a:lnTo>
                      <a:pt x="50" y="652"/>
                    </a:lnTo>
                    <a:lnTo>
                      <a:pt x="50" y="672"/>
                    </a:lnTo>
                    <a:lnTo>
                      <a:pt x="52" y="690"/>
                    </a:lnTo>
                    <a:lnTo>
                      <a:pt x="56" y="708"/>
                    </a:lnTo>
                    <a:lnTo>
                      <a:pt x="62" y="726"/>
                    </a:lnTo>
                    <a:lnTo>
                      <a:pt x="68" y="742"/>
                    </a:lnTo>
                    <a:lnTo>
                      <a:pt x="78" y="758"/>
                    </a:lnTo>
                    <a:lnTo>
                      <a:pt x="88" y="772"/>
                    </a:lnTo>
                    <a:lnTo>
                      <a:pt x="102" y="786"/>
                    </a:lnTo>
                    <a:lnTo>
                      <a:pt x="110" y="772"/>
                    </a:lnTo>
                    <a:lnTo>
                      <a:pt x="116" y="758"/>
                    </a:lnTo>
                    <a:lnTo>
                      <a:pt x="124" y="728"/>
                    </a:lnTo>
                    <a:lnTo>
                      <a:pt x="128" y="698"/>
                    </a:lnTo>
                    <a:lnTo>
                      <a:pt x="130" y="666"/>
                    </a:lnTo>
                    <a:lnTo>
                      <a:pt x="132" y="634"/>
                    </a:lnTo>
                    <a:lnTo>
                      <a:pt x="130" y="600"/>
                    </a:lnTo>
                    <a:lnTo>
                      <a:pt x="126" y="540"/>
                    </a:lnTo>
                    <a:lnTo>
                      <a:pt x="124" y="466"/>
                    </a:lnTo>
                    <a:lnTo>
                      <a:pt x="124" y="392"/>
                    </a:lnTo>
                    <a:lnTo>
                      <a:pt x="122" y="316"/>
                    </a:lnTo>
                    <a:lnTo>
                      <a:pt x="120" y="242"/>
                    </a:lnTo>
                    <a:lnTo>
                      <a:pt x="120" y="186"/>
                    </a:lnTo>
                    <a:lnTo>
                      <a:pt x="118" y="154"/>
                    </a:lnTo>
                    <a:lnTo>
                      <a:pt x="116" y="122"/>
                    </a:lnTo>
                    <a:lnTo>
                      <a:pt x="110" y="88"/>
                    </a:lnTo>
                    <a:lnTo>
                      <a:pt x="102" y="60"/>
                    </a:lnTo>
                    <a:lnTo>
                      <a:pt x="96" y="46"/>
                    </a:lnTo>
                    <a:lnTo>
                      <a:pt x="90" y="34"/>
                    </a:lnTo>
                    <a:lnTo>
                      <a:pt x="82" y="24"/>
                    </a:lnTo>
                    <a:lnTo>
                      <a:pt x="74" y="16"/>
                    </a:lnTo>
                    <a:lnTo>
                      <a:pt x="58" y="6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8" y="8"/>
                    </a:lnTo>
                    <a:lnTo>
                      <a:pt x="12" y="16"/>
                    </a:lnTo>
                    <a:lnTo>
                      <a:pt x="8" y="28"/>
                    </a:lnTo>
                    <a:lnTo>
                      <a:pt x="4" y="40"/>
                    </a:lnTo>
                    <a:lnTo>
                      <a:pt x="2" y="54"/>
                    </a:lnTo>
                    <a:lnTo>
                      <a:pt x="0" y="70"/>
                    </a:lnTo>
                    <a:lnTo>
                      <a:pt x="0" y="102"/>
                    </a:lnTo>
                    <a:lnTo>
                      <a:pt x="4" y="132"/>
                    </a:lnTo>
                    <a:lnTo>
                      <a:pt x="12" y="1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12" name="Freeform 203"/>
              <p:cNvSpPr>
                <a:spLocks/>
              </p:cNvSpPr>
              <p:nvPr userDrawn="1"/>
            </p:nvSpPr>
            <p:spPr bwMode="auto">
              <a:xfrm>
                <a:off x="6376" y="-587"/>
                <a:ext cx="240" cy="640"/>
              </a:xfrm>
              <a:custGeom>
                <a:avLst/>
                <a:gdLst>
                  <a:gd name="T0" fmla="*/ 32 w 242"/>
                  <a:gd name="T1" fmla="*/ 96 h 646"/>
                  <a:gd name="T2" fmla="*/ 32 w 242"/>
                  <a:gd name="T3" fmla="*/ 96 h 646"/>
                  <a:gd name="T4" fmla="*/ 48 w 242"/>
                  <a:gd name="T5" fmla="*/ 132 h 646"/>
                  <a:gd name="T6" fmla="*/ 60 w 242"/>
                  <a:gd name="T7" fmla="*/ 153 h 646"/>
                  <a:gd name="T8" fmla="*/ 80 w 242"/>
                  <a:gd name="T9" fmla="*/ 208 h 646"/>
                  <a:gd name="T10" fmla="*/ 96 w 242"/>
                  <a:gd name="T11" fmla="*/ 236 h 646"/>
                  <a:gd name="T12" fmla="*/ 110 w 242"/>
                  <a:gd name="T13" fmla="*/ 259 h 646"/>
                  <a:gd name="T14" fmla="*/ 120 w 242"/>
                  <a:gd name="T15" fmla="*/ 290 h 646"/>
                  <a:gd name="T16" fmla="*/ 128 w 242"/>
                  <a:gd name="T17" fmla="*/ 326 h 646"/>
                  <a:gd name="T18" fmla="*/ 128 w 242"/>
                  <a:gd name="T19" fmla="*/ 326 h 646"/>
                  <a:gd name="T20" fmla="*/ 130 w 242"/>
                  <a:gd name="T21" fmla="*/ 346 h 646"/>
                  <a:gd name="T22" fmla="*/ 132 w 242"/>
                  <a:gd name="T23" fmla="*/ 374 h 646"/>
                  <a:gd name="T24" fmla="*/ 134 w 242"/>
                  <a:gd name="T25" fmla="*/ 415 h 646"/>
                  <a:gd name="T26" fmla="*/ 138 w 242"/>
                  <a:gd name="T27" fmla="*/ 452 h 646"/>
                  <a:gd name="T28" fmla="*/ 140 w 242"/>
                  <a:gd name="T29" fmla="*/ 469 h 646"/>
                  <a:gd name="T30" fmla="*/ 144 w 242"/>
                  <a:gd name="T31" fmla="*/ 486 h 646"/>
                  <a:gd name="T32" fmla="*/ 150 w 242"/>
                  <a:gd name="T33" fmla="*/ 502 h 646"/>
                  <a:gd name="T34" fmla="*/ 156 w 242"/>
                  <a:gd name="T35" fmla="*/ 515 h 646"/>
                  <a:gd name="T36" fmla="*/ 162 w 242"/>
                  <a:gd name="T37" fmla="*/ 525 h 646"/>
                  <a:gd name="T38" fmla="*/ 167 w 242"/>
                  <a:gd name="T39" fmla="*/ 532 h 646"/>
                  <a:gd name="T40" fmla="*/ 169 w 242"/>
                  <a:gd name="T41" fmla="*/ 535 h 646"/>
                  <a:gd name="T42" fmla="*/ 172 w 242"/>
                  <a:gd name="T43" fmla="*/ 537 h 646"/>
                  <a:gd name="T44" fmla="*/ 175 w 242"/>
                  <a:gd name="T45" fmla="*/ 537 h 646"/>
                  <a:gd name="T46" fmla="*/ 179 w 242"/>
                  <a:gd name="T47" fmla="*/ 537 h 646"/>
                  <a:gd name="T48" fmla="*/ 179 w 242"/>
                  <a:gd name="T49" fmla="*/ 537 h 646"/>
                  <a:gd name="T50" fmla="*/ 184 w 242"/>
                  <a:gd name="T51" fmla="*/ 525 h 646"/>
                  <a:gd name="T52" fmla="*/ 190 w 242"/>
                  <a:gd name="T53" fmla="*/ 513 h 646"/>
                  <a:gd name="T54" fmla="*/ 194 w 242"/>
                  <a:gd name="T55" fmla="*/ 500 h 646"/>
                  <a:gd name="T56" fmla="*/ 198 w 242"/>
                  <a:gd name="T57" fmla="*/ 484 h 646"/>
                  <a:gd name="T58" fmla="*/ 202 w 242"/>
                  <a:gd name="T59" fmla="*/ 450 h 646"/>
                  <a:gd name="T60" fmla="*/ 202 w 242"/>
                  <a:gd name="T61" fmla="*/ 413 h 646"/>
                  <a:gd name="T62" fmla="*/ 198 w 242"/>
                  <a:gd name="T63" fmla="*/ 368 h 646"/>
                  <a:gd name="T64" fmla="*/ 190 w 242"/>
                  <a:gd name="T65" fmla="*/ 329 h 646"/>
                  <a:gd name="T66" fmla="*/ 180 w 242"/>
                  <a:gd name="T67" fmla="*/ 280 h 646"/>
                  <a:gd name="T68" fmla="*/ 173 w 242"/>
                  <a:gd name="T69" fmla="*/ 241 h 646"/>
                  <a:gd name="T70" fmla="*/ 165 w 242"/>
                  <a:gd name="T71" fmla="*/ 194 h 646"/>
                  <a:gd name="T72" fmla="*/ 152 w 242"/>
                  <a:gd name="T73" fmla="*/ 152 h 646"/>
                  <a:gd name="T74" fmla="*/ 130 w 242"/>
                  <a:gd name="T75" fmla="*/ 118 h 646"/>
                  <a:gd name="T76" fmla="*/ 108 w 242"/>
                  <a:gd name="T77" fmla="*/ 76 h 646"/>
                  <a:gd name="T78" fmla="*/ 94 w 242"/>
                  <a:gd name="T79" fmla="*/ 58 h 646"/>
                  <a:gd name="T80" fmla="*/ 82 w 242"/>
                  <a:gd name="T81" fmla="*/ 53 h 646"/>
                  <a:gd name="T82" fmla="*/ 68 w 242"/>
                  <a:gd name="T83" fmla="*/ 44 h 646"/>
                  <a:gd name="T84" fmla="*/ 60 w 242"/>
                  <a:gd name="T85" fmla="*/ 32 h 646"/>
                  <a:gd name="T86" fmla="*/ 60 w 242"/>
                  <a:gd name="T87" fmla="*/ 20 h 646"/>
                  <a:gd name="T88" fmla="*/ 48 w 242"/>
                  <a:gd name="T89" fmla="*/ 12 h 646"/>
                  <a:gd name="T90" fmla="*/ 32 w 242"/>
                  <a:gd name="T91" fmla="*/ 4 h 646"/>
                  <a:gd name="T92" fmla="*/ 18 w 242"/>
                  <a:gd name="T93" fmla="*/ 0 h 646"/>
                  <a:gd name="T94" fmla="*/ 18 w 242"/>
                  <a:gd name="T95" fmla="*/ 0 h 646"/>
                  <a:gd name="T96" fmla="*/ 10 w 242"/>
                  <a:gd name="T97" fmla="*/ 16 h 646"/>
                  <a:gd name="T98" fmla="*/ 4 w 242"/>
                  <a:gd name="T99" fmla="*/ 32 h 646"/>
                  <a:gd name="T100" fmla="*/ 2 w 242"/>
                  <a:gd name="T101" fmla="*/ 50 h 646"/>
                  <a:gd name="T102" fmla="*/ 0 w 242"/>
                  <a:gd name="T103" fmla="*/ 53 h 646"/>
                  <a:gd name="T104" fmla="*/ 2 w 242"/>
                  <a:gd name="T105" fmla="*/ 62 h 646"/>
                  <a:gd name="T106" fmla="*/ 2 w 242"/>
                  <a:gd name="T107" fmla="*/ 80 h 646"/>
                  <a:gd name="T108" fmla="*/ 8 w 242"/>
                  <a:gd name="T109" fmla="*/ 112 h 646"/>
                  <a:gd name="T110" fmla="*/ 32 w 242"/>
                  <a:gd name="T111" fmla="*/ 96 h 64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42" h="646">
                    <a:moveTo>
                      <a:pt x="32" y="116"/>
                    </a:moveTo>
                    <a:lnTo>
                      <a:pt x="32" y="116"/>
                    </a:lnTo>
                    <a:lnTo>
                      <a:pt x="48" y="152"/>
                    </a:lnTo>
                    <a:lnTo>
                      <a:pt x="66" y="186"/>
                    </a:lnTo>
                    <a:lnTo>
                      <a:pt x="100" y="248"/>
                    </a:lnTo>
                    <a:lnTo>
                      <a:pt x="116" y="280"/>
                    </a:lnTo>
                    <a:lnTo>
                      <a:pt x="130" y="314"/>
                    </a:lnTo>
                    <a:lnTo>
                      <a:pt x="140" y="350"/>
                    </a:lnTo>
                    <a:lnTo>
                      <a:pt x="148" y="390"/>
                    </a:lnTo>
                    <a:lnTo>
                      <a:pt x="150" y="416"/>
                    </a:lnTo>
                    <a:lnTo>
                      <a:pt x="152" y="454"/>
                    </a:lnTo>
                    <a:lnTo>
                      <a:pt x="154" y="498"/>
                    </a:lnTo>
                    <a:lnTo>
                      <a:pt x="158" y="544"/>
                    </a:lnTo>
                    <a:lnTo>
                      <a:pt x="160" y="566"/>
                    </a:lnTo>
                    <a:lnTo>
                      <a:pt x="164" y="586"/>
                    </a:lnTo>
                    <a:lnTo>
                      <a:pt x="170" y="604"/>
                    </a:lnTo>
                    <a:lnTo>
                      <a:pt x="176" y="620"/>
                    </a:lnTo>
                    <a:lnTo>
                      <a:pt x="184" y="632"/>
                    </a:lnTo>
                    <a:lnTo>
                      <a:pt x="194" y="640"/>
                    </a:lnTo>
                    <a:lnTo>
                      <a:pt x="198" y="644"/>
                    </a:lnTo>
                    <a:lnTo>
                      <a:pt x="204" y="646"/>
                    </a:lnTo>
                    <a:lnTo>
                      <a:pt x="210" y="646"/>
                    </a:lnTo>
                    <a:lnTo>
                      <a:pt x="218" y="646"/>
                    </a:lnTo>
                    <a:lnTo>
                      <a:pt x="224" y="632"/>
                    </a:lnTo>
                    <a:lnTo>
                      <a:pt x="230" y="618"/>
                    </a:lnTo>
                    <a:lnTo>
                      <a:pt x="234" y="602"/>
                    </a:lnTo>
                    <a:lnTo>
                      <a:pt x="238" y="584"/>
                    </a:lnTo>
                    <a:lnTo>
                      <a:pt x="242" y="542"/>
                    </a:lnTo>
                    <a:lnTo>
                      <a:pt x="242" y="496"/>
                    </a:lnTo>
                    <a:lnTo>
                      <a:pt x="238" y="446"/>
                    </a:lnTo>
                    <a:lnTo>
                      <a:pt x="230" y="394"/>
                    </a:lnTo>
                    <a:lnTo>
                      <a:pt x="220" y="340"/>
                    </a:lnTo>
                    <a:lnTo>
                      <a:pt x="206" y="288"/>
                    </a:lnTo>
                    <a:lnTo>
                      <a:pt x="190" y="234"/>
                    </a:lnTo>
                    <a:lnTo>
                      <a:pt x="172" y="184"/>
                    </a:lnTo>
                    <a:lnTo>
                      <a:pt x="150" y="138"/>
                    </a:lnTo>
                    <a:lnTo>
                      <a:pt x="128" y="96"/>
                    </a:lnTo>
                    <a:lnTo>
                      <a:pt x="114" y="78"/>
                    </a:lnTo>
                    <a:lnTo>
                      <a:pt x="102" y="60"/>
                    </a:lnTo>
                    <a:lnTo>
                      <a:pt x="88" y="44"/>
                    </a:lnTo>
                    <a:lnTo>
                      <a:pt x="76" y="32"/>
                    </a:lnTo>
                    <a:lnTo>
                      <a:pt x="62" y="20"/>
                    </a:lnTo>
                    <a:lnTo>
                      <a:pt x="48" y="12"/>
                    </a:lnTo>
                    <a:lnTo>
                      <a:pt x="32" y="4"/>
                    </a:lnTo>
                    <a:lnTo>
                      <a:pt x="18" y="0"/>
                    </a:lnTo>
                    <a:lnTo>
                      <a:pt x="10" y="16"/>
                    </a:lnTo>
                    <a:lnTo>
                      <a:pt x="4" y="32"/>
                    </a:lnTo>
                    <a:lnTo>
                      <a:pt x="2" y="50"/>
                    </a:lnTo>
                    <a:lnTo>
                      <a:pt x="0" y="66"/>
                    </a:lnTo>
                    <a:lnTo>
                      <a:pt x="2" y="82"/>
                    </a:lnTo>
                    <a:lnTo>
                      <a:pt x="2" y="100"/>
                    </a:lnTo>
                    <a:lnTo>
                      <a:pt x="8" y="132"/>
                    </a:lnTo>
                    <a:lnTo>
                      <a:pt x="32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13" name="Freeform 204"/>
              <p:cNvSpPr>
                <a:spLocks/>
              </p:cNvSpPr>
              <p:nvPr userDrawn="1"/>
            </p:nvSpPr>
            <p:spPr bwMode="auto">
              <a:xfrm>
                <a:off x="6376" y="-587"/>
                <a:ext cx="240" cy="640"/>
              </a:xfrm>
              <a:custGeom>
                <a:avLst/>
                <a:gdLst>
                  <a:gd name="T0" fmla="*/ 32 w 242"/>
                  <a:gd name="T1" fmla="*/ 96 h 646"/>
                  <a:gd name="T2" fmla="*/ 32 w 242"/>
                  <a:gd name="T3" fmla="*/ 96 h 646"/>
                  <a:gd name="T4" fmla="*/ 48 w 242"/>
                  <a:gd name="T5" fmla="*/ 132 h 646"/>
                  <a:gd name="T6" fmla="*/ 60 w 242"/>
                  <a:gd name="T7" fmla="*/ 153 h 646"/>
                  <a:gd name="T8" fmla="*/ 80 w 242"/>
                  <a:gd name="T9" fmla="*/ 208 h 646"/>
                  <a:gd name="T10" fmla="*/ 96 w 242"/>
                  <a:gd name="T11" fmla="*/ 236 h 646"/>
                  <a:gd name="T12" fmla="*/ 110 w 242"/>
                  <a:gd name="T13" fmla="*/ 259 h 646"/>
                  <a:gd name="T14" fmla="*/ 120 w 242"/>
                  <a:gd name="T15" fmla="*/ 290 h 646"/>
                  <a:gd name="T16" fmla="*/ 128 w 242"/>
                  <a:gd name="T17" fmla="*/ 326 h 646"/>
                  <a:gd name="T18" fmla="*/ 128 w 242"/>
                  <a:gd name="T19" fmla="*/ 326 h 646"/>
                  <a:gd name="T20" fmla="*/ 130 w 242"/>
                  <a:gd name="T21" fmla="*/ 346 h 646"/>
                  <a:gd name="T22" fmla="*/ 132 w 242"/>
                  <a:gd name="T23" fmla="*/ 374 h 646"/>
                  <a:gd name="T24" fmla="*/ 134 w 242"/>
                  <a:gd name="T25" fmla="*/ 415 h 646"/>
                  <a:gd name="T26" fmla="*/ 138 w 242"/>
                  <a:gd name="T27" fmla="*/ 452 h 646"/>
                  <a:gd name="T28" fmla="*/ 140 w 242"/>
                  <a:gd name="T29" fmla="*/ 469 h 646"/>
                  <a:gd name="T30" fmla="*/ 144 w 242"/>
                  <a:gd name="T31" fmla="*/ 486 h 646"/>
                  <a:gd name="T32" fmla="*/ 150 w 242"/>
                  <a:gd name="T33" fmla="*/ 502 h 646"/>
                  <a:gd name="T34" fmla="*/ 156 w 242"/>
                  <a:gd name="T35" fmla="*/ 515 h 646"/>
                  <a:gd name="T36" fmla="*/ 162 w 242"/>
                  <a:gd name="T37" fmla="*/ 525 h 646"/>
                  <a:gd name="T38" fmla="*/ 167 w 242"/>
                  <a:gd name="T39" fmla="*/ 532 h 646"/>
                  <a:gd name="T40" fmla="*/ 169 w 242"/>
                  <a:gd name="T41" fmla="*/ 535 h 646"/>
                  <a:gd name="T42" fmla="*/ 172 w 242"/>
                  <a:gd name="T43" fmla="*/ 537 h 646"/>
                  <a:gd name="T44" fmla="*/ 175 w 242"/>
                  <a:gd name="T45" fmla="*/ 537 h 646"/>
                  <a:gd name="T46" fmla="*/ 179 w 242"/>
                  <a:gd name="T47" fmla="*/ 537 h 646"/>
                  <a:gd name="T48" fmla="*/ 179 w 242"/>
                  <a:gd name="T49" fmla="*/ 537 h 646"/>
                  <a:gd name="T50" fmla="*/ 184 w 242"/>
                  <a:gd name="T51" fmla="*/ 525 h 646"/>
                  <a:gd name="T52" fmla="*/ 190 w 242"/>
                  <a:gd name="T53" fmla="*/ 513 h 646"/>
                  <a:gd name="T54" fmla="*/ 194 w 242"/>
                  <a:gd name="T55" fmla="*/ 500 h 646"/>
                  <a:gd name="T56" fmla="*/ 198 w 242"/>
                  <a:gd name="T57" fmla="*/ 484 h 646"/>
                  <a:gd name="T58" fmla="*/ 202 w 242"/>
                  <a:gd name="T59" fmla="*/ 450 h 646"/>
                  <a:gd name="T60" fmla="*/ 202 w 242"/>
                  <a:gd name="T61" fmla="*/ 413 h 646"/>
                  <a:gd name="T62" fmla="*/ 198 w 242"/>
                  <a:gd name="T63" fmla="*/ 368 h 646"/>
                  <a:gd name="T64" fmla="*/ 190 w 242"/>
                  <a:gd name="T65" fmla="*/ 329 h 646"/>
                  <a:gd name="T66" fmla="*/ 180 w 242"/>
                  <a:gd name="T67" fmla="*/ 280 h 646"/>
                  <a:gd name="T68" fmla="*/ 173 w 242"/>
                  <a:gd name="T69" fmla="*/ 241 h 646"/>
                  <a:gd name="T70" fmla="*/ 165 w 242"/>
                  <a:gd name="T71" fmla="*/ 194 h 646"/>
                  <a:gd name="T72" fmla="*/ 152 w 242"/>
                  <a:gd name="T73" fmla="*/ 152 h 646"/>
                  <a:gd name="T74" fmla="*/ 130 w 242"/>
                  <a:gd name="T75" fmla="*/ 118 h 646"/>
                  <a:gd name="T76" fmla="*/ 108 w 242"/>
                  <a:gd name="T77" fmla="*/ 76 h 646"/>
                  <a:gd name="T78" fmla="*/ 94 w 242"/>
                  <a:gd name="T79" fmla="*/ 58 h 646"/>
                  <a:gd name="T80" fmla="*/ 82 w 242"/>
                  <a:gd name="T81" fmla="*/ 53 h 646"/>
                  <a:gd name="T82" fmla="*/ 68 w 242"/>
                  <a:gd name="T83" fmla="*/ 44 h 646"/>
                  <a:gd name="T84" fmla="*/ 60 w 242"/>
                  <a:gd name="T85" fmla="*/ 32 h 646"/>
                  <a:gd name="T86" fmla="*/ 60 w 242"/>
                  <a:gd name="T87" fmla="*/ 20 h 646"/>
                  <a:gd name="T88" fmla="*/ 48 w 242"/>
                  <a:gd name="T89" fmla="*/ 12 h 646"/>
                  <a:gd name="T90" fmla="*/ 32 w 242"/>
                  <a:gd name="T91" fmla="*/ 4 h 646"/>
                  <a:gd name="T92" fmla="*/ 18 w 242"/>
                  <a:gd name="T93" fmla="*/ 0 h 646"/>
                  <a:gd name="T94" fmla="*/ 18 w 242"/>
                  <a:gd name="T95" fmla="*/ 0 h 646"/>
                  <a:gd name="T96" fmla="*/ 10 w 242"/>
                  <a:gd name="T97" fmla="*/ 16 h 646"/>
                  <a:gd name="T98" fmla="*/ 4 w 242"/>
                  <a:gd name="T99" fmla="*/ 32 h 646"/>
                  <a:gd name="T100" fmla="*/ 2 w 242"/>
                  <a:gd name="T101" fmla="*/ 50 h 646"/>
                  <a:gd name="T102" fmla="*/ 0 w 242"/>
                  <a:gd name="T103" fmla="*/ 53 h 646"/>
                  <a:gd name="T104" fmla="*/ 2 w 242"/>
                  <a:gd name="T105" fmla="*/ 62 h 646"/>
                  <a:gd name="T106" fmla="*/ 2 w 242"/>
                  <a:gd name="T107" fmla="*/ 80 h 646"/>
                  <a:gd name="T108" fmla="*/ 8 w 242"/>
                  <a:gd name="T109" fmla="*/ 112 h 64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42" h="646">
                    <a:moveTo>
                      <a:pt x="32" y="116"/>
                    </a:moveTo>
                    <a:lnTo>
                      <a:pt x="32" y="116"/>
                    </a:lnTo>
                    <a:lnTo>
                      <a:pt x="48" y="152"/>
                    </a:lnTo>
                    <a:lnTo>
                      <a:pt x="66" y="186"/>
                    </a:lnTo>
                    <a:lnTo>
                      <a:pt x="100" y="248"/>
                    </a:lnTo>
                    <a:lnTo>
                      <a:pt x="116" y="280"/>
                    </a:lnTo>
                    <a:lnTo>
                      <a:pt x="130" y="314"/>
                    </a:lnTo>
                    <a:lnTo>
                      <a:pt x="140" y="350"/>
                    </a:lnTo>
                    <a:lnTo>
                      <a:pt x="148" y="390"/>
                    </a:lnTo>
                    <a:lnTo>
                      <a:pt x="150" y="416"/>
                    </a:lnTo>
                    <a:lnTo>
                      <a:pt x="152" y="454"/>
                    </a:lnTo>
                    <a:lnTo>
                      <a:pt x="154" y="498"/>
                    </a:lnTo>
                    <a:lnTo>
                      <a:pt x="158" y="544"/>
                    </a:lnTo>
                    <a:lnTo>
                      <a:pt x="160" y="566"/>
                    </a:lnTo>
                    <a:lnTo>
                      <a:pt x="164" y="586"/>
                    </a:lnTo>
                    <a:lnTo>
                      <a:pt x="170" y="604"/>
                    </a:lnTo>
                    <a:lnTo>
                      <a:pt x="176" y="620"/>
                    </a:lnTo>
                    <a:lnTo>
                      <a:pt x="184" y="632"/>
                    </a:lnTo>
                    <a:lnTo>
                      <a:pt x="194" y="640"/>
                    </a:lnTo>
                    <a:lnTo>
                      <a:pt x="198" y="644"/>
                    </a:lnTo>
                    <a:lnTo>
                      <a:pt x="204" y="646"/>
                    </a:lnTo>
                    <a:lnTo>
                      <a:pt x="210" y="646"/>
                    </a:lnTo>
                    <a:lnTo>
                      <a:pt x="218" y="646"/>
                    </a:lnTo>
                    <a:lnTo>
                      <a:pt x="224" y="632"/>
                    </a:lnTo>
                    <a:lnTo>
                      <a:pt x="230" y="618"/>
                    </a:lnTo>
                    <a:lnTo>
                      <a:pt x="234" y="602"/>
                    </a:lnTo>
                    <a:lnTo>
                      <a:pt x="238" y="584"/>
                    </a:lnTo>
                    <a:lnTo>
                      <a:pt x="242" y="542"/>
                    </a:lnTo>
                    <a:lnTo>
                      <a:pt x="242" y="496"/>
                    </a:lnTo>
                    <a:lnTo>
                      <a:pt x="238" y="446"/>
                    </a:lnTo>
                    <a:lnTo>
                      <a:pt x="230" y="394"/>
                    </a:lnTo>
                    <a:lnTo>
                      <a:pt x="220" y="340"/>
                    </a:lnTo>
                    <a:lnTo>
                      <a:pt x="206" y="288"/>
                    </a:lnTo>
                    <a:lnTo>
                      <a:pt x="190" y="234"/>
                    </a:lnTo>
                    <a:lnTo>
                      <a:pt x="172" y="184"/>
                    </a:lnTo>
                    <a:lnTo>
                      <a:pt x="150" y="138"/>
                    </a:lnTo>
                    <a:lnTo>
                      <a:pt x="128" y="96"/>
                    </a:lnTo>
                    <a:lnTo>
                      <a:pt x="114" y="78"/>
                    </a:lnTo>
                    <a:lnTo>
                      <a:pt x="102" y="60"/>
                    </a:lnTo>
                    <a:lnTo>
                      <a:pt x="88" y="44"/>
                    </a:lnTo>
                    <a:lnTo>
                      <a:pt x="76" y="32"/>
                    </a:lnTo>
                    <a:lnTo>
                      <a:pt x="62" y="20"/>
                    </a:lnTo>
                    <a:lnTo>
                      <a:pt x="48" y="12"/>
                    </a:lnTo>
                    <a:lnTo>
                      <a:pt x="32" y="4"/>
                    </a:lnTo>
                    <a:lnTo>
                      <a:pt x="18" y="0"/>
                    </a:lnTo>
                    <a:lnTo>
                      <a:pt x="10" y="16"/>
                    </a:lnTo>
                    <a:lnTo>
                      <a:pt x="4" y="32"/>
                    </a:lnTo>
                    <a:lnTo>
                      <a:pt x="2" y="50"/>
                    </a:lnTo>
                    <a:lnTo>
                      <a:pt x="0" y="66"/>
                    </a:lnTo>
                    <a:lnTo>
                      <a:pt x="2" y="82"/>
                    </a:lnTo>
                    <a:lnTo>
                      <a:pt x="2" y="100"/>
                    </a:lnTo>
                    <a:lnTo>
                      <a:pt x="8" y="13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14" name="Freeform 205"/>
              <p:cNvSpPr>
                <a:spLocks/>
              </p:cNvSpPr>
              <p:nvPr userDrawn="1"/>
            </p:nvSpPr>
            <p:spPr bwMode="auto">
              <a:xfrm>
                <a:off x="6896" y="-707"/>
                <a:ext cx="240" cy="680"/>
              </a:xfrm>
              <a:custGeom>
                <a:avLst/>
                <a:gdLst>
                  <a:gd name="T0" fmla="*/ 50 w 226"/>
                  <a:gd name="T1" fmla="*/ 85 h 684"/>
                  <a:gd name="T2" fmla="*/ 50 w 226"/>
                  <a:gd name="T3" fmla="*/ 85 h 684"/>
                  <a:gd name="T4" fmla="*/ 80 w 226"/>
                  <a:gd name="T5" fmla="*/ 116 h 684"/>
                  <a:gd name="T6" fmla="*/ 105 w 226"/>
                  <a:gd name="T7" fmla="*/ 162 h 684"/>
                  <a:gd name="T8" fmla="*/ 147 w 226"/>
                  <a:gd name="T9" fmla="*/ 206 h 684"/>
                  <a:gd name="T10" fmla="*/ 194 w 226"/>
                  <a:gd name="T11" fmla="*/ 243 h 684"/>
                  <a:gd name="T12" fmla="*/ 287 w 226"/>
                  <a:gd name="T13" fmla="*/ 318 h 684"/>
                  <a:gd name="T14" fmla="*/ 371 w 226"/>
                  <a:gd name="T15" fmla="*/ 398 h 684"/>
                  <a:gd name="T16" fmla="*/ 371 w 226"/>
                  <a:gd name="T17" fmla="*/ 398 h 684"/>
                  <a:gd name="T18" fmla="*/ 388 w 226"/>
                  <a:gd name="T19" fmla="*/ 418 h 684"/>
                  <a:gd name="T20" fmla="*/ 397 w 226"/>
                  <a:gd name="T21" fmla="*/ 448 h 684"/>
                  <a:gd name="T22" fmla="*/ 411 w 226"/>
                  <a:gd name="T23" fmla="*/ 486 h 684"/>
                  <a:gd name="T24" fmla="*/ 418 w 226"/>
                  <a:gd name="T25" fmla="*/ 522 h 684"/>
                  <a:gd name="T26" fmla="*/ 436 w 226"/>
                  <a:gd name="T27" fmla="*/ 539 h 684"/>
                  <a:gd name="T28" fmla="*/ 444 w 226"/>
                  <a:gd name="T29" fmla="*/ 551 h 684"/>
                  <a:gd name="T30" fmla="*/ 463 w 226"/>
                  <a:gd name="T31" fmla="*/ 563 h 684"/>
                  <a:gd name="T32" fmla="*/ 490 w 226"/>
                  <a:gd name="T33" fmla="*/ 574 h 684"/>
                  <a:gd name="T34" fmla="*/ 511 w 226"/>
                  <a:gd name="T35" fmla="*/ 584 h 684"/>
                  <a:gd name="T36" fmla="*/ 554 w 226"/>
                  <a:gd name="T37" fmla="*/ 592 h 684"/>
                  <a:gd name="T38" fmla="*/ 594 w 226"/>
                  <a:gd name="T39" fmla="*/ 598 h 684"/>
                  <a:gd name="T40" fmla="*/ 644 w 226"/>
                  <a:gd name="T41" fmla="*/ 604 h 684"/>
                  <a:gd name="T42" fmla="*/ 644 w 226"/>
                  <a:gd name="T43" fmla="*/ 604 h 684"/>
                  <a:gd name="T44" fmla="*/ 676 w 226"/>
                  <a:gd name="T45" fmla="*/ 589 h 684"/>
                  <a:gd name="T46" fmla="*/ 710 w 226"/>
                  <a:gd name="T47" fmla="*/ 572 h 684"/>
                  <a:gd name="T48" fmla="*/ 723 w 226"/>
                  <a:gd name="T49" fmla="*/ 556 h 684"/>
                  <a:gd name="T50" fmla="*/ 742 w 226"/>
                  <a:gd name="T51" fmla="*/ 538 h 684"/>
                  <a:gd name="T52" fmla="*/ 756 w 226"/>
                  <a:gd name="T53" fmla="*/ 512 h 684"/>
                  <a:gd name="T54" fmla="*/ 756 w 226"/>
                  <a:gd name="T55" fmla="*/ 486 h 684"/>
                  <a:gd name="T56" fmla="*/ 756 w 226"/>
                  <a:gd name="T57" fmla="*/ 460 h 684"/>
                  <a:gd name="T58" fmla="*/ 748 w 226"/>
                  <a:gd name="T59" fmla="*/ 432 h 684"/>
                  <a:gd name="T60" fmla="*/ 723 w 226"/>
                  <a:gd name="T61" fmla="*/ 394 h 684"/>
                  <a:gd name="T62" fmla="*/ 702 w 226"/>
                  <a:gd name="T63" fmla="*/ 346 h 684"/>
                  <a:gd name="T64" fmla="*/ 661 w 226"/>
                  <a:gd name="T65" fmla="*/ 298 h 684"/>
                  <a:gd name="T66" fmla="*/ 630 w 226"/>
                  <a:gd name="T67" fmla="*/ 256 h 684"/>
                  <a:gd name="T68" fmla="*/ 630 w 226"/>
                  <a:gd name="T69" fmla="*/ 256 h 684"/>
                  <a:gd name="T70" fmla="*/ 554 w 226"/>
                  <a:gd name="T71" fmla="*/ 190 h 684"/>
                  <a:gd name="T72" fmla="*/ 505 w 226"/>
                  <a:gd name="T73" fmla="*/ 142 h 684"/>
                  <a:gd name="T74" fmla="*/ 477 w 226"/>
                  <a:gd name="T75" fmla="*/ 118 h 684"/>
                  <a:gd name="T76" fmla="*/ 444 w 226"/>
                  <a:gd name="T77" fmla="*/ 94 h 684"/>
                  <a:gd name="T78" fmla="*/ 413 w 226"/>
                  <a:gd name="T79" fmla="*/ 85 h 684"/>
                  <a:gd name="T80" fmla="*/ 375 w 226"/>
                  <a:gd name="T81" fmla="*/ 70 h 684"/>
                  <a:gd name="T82" fmla="*/ 331 w 226"/>
                  <a:gd name="T83" fmla="*/ 52 h 684"/>
                  <a:gd name="T84" fmla="*/ 287 w 226"/>
                  <a:gd name="T85" fmla="*/ 34 h 684"/>
                  <a:gd name="T86" fmla="*/ 233 w 226"/>
                  <a:gd name="T87" fmla="*/ 20 h 684"/>
                  <a:gd name="T88" fmla="*/ 172 w 226"/>
                  <a:gd name="T89" fmla="*/ 10 h 684"/>
                  <a:gd name="T90" fmla="*/ 105 w 226"/>
                  <a:gd name="T91" fmla="*/ 4 h 684"/>
                  <a:gd name="T92" fmla="*/ 35 w 226"/>
                  <a:gd name="T93" fmla="*/ 0 h 684"/>
                  <a:gd name="T94" fmla="*/ 35 w 226"/>
                  <a:gd name="T95" fmla="*/ 0 h 684"/>
                  <a:gd name="T96" fmla="*/ 4 w 226"/>
                  <a:gd name="T97" fmla="*/ 24 h 684"/>
                  <a:gd name="T98" fmla="*/ 0 w 226"/>
                  <a:gd name="T99" fmla="*/ 48 h 684"/>
                  <a:gd name="T100" fmla="*/ 2 w 226"/>
                  <a:gd name="T101" fmla="*/ 70 h 684"/>
                  <a:gd name="T102" fmla="*/ 4 w 226"/>
                  <a:gd name="T103" fmla="*/ 82 h 684"/>
                  <a:gd name="T104" fmla="*/ 8 w 226"/>
                  <a:gd name="T105" fmla="*/ 85 h 684"/>
                  <a:gd name="T106" fmla="*/ 50 w 226"/>
                  <a:gd name="T107" fmla="*/ 85 h 68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26" h="684">
                    <a:moveTo>
                      <a:pt x="16" y="92"/>
                    </a:moveTo>
                    <a:lnTo>
                      <a:pt x="16" y="92"/>
                    </a:lnTo>
                    <a:lnTo>
                      <a:pt x="24" y="136"/>
                    </a:lnTo>
                    <a:lnTo>
                      <a:pt x="32" y="182"/>
                    </a:lnTo>
                    <a:lnTo>
                      <a:pt x="44" y="226"/>
                    </a:lnTo>
                    <a:lnTo>
                      <a:pt x="58" y="270"/>
                    </a:lnTo>
                    <a:lnTo>
                      <a:pt x="86" y="358"/>
                    </a:lnTo>
                    <a:lnTo>
                      <a:pt x="112" y="444"/>
                    </a:lnTo>
                    <a:lnTo>
                      <a:pt x="116" y="474"/>
                    </a:lnTo>
                    <a:lnTo>
                      <a:pt x="120" y="508"/>
                    </a:lnTo>
                    <a:lnTo>
                      <a:pt x="122" y="546"/>
                    </a:lnTo>
                    <a:lnTo>
                      <a:pt x="126" y="582"/>
                    </a:lnTo>
                    <a:lnTo>
                      <a:pt x="130" y="600"/>
                    </a:lnTo>
                    <a:lnTo>
                      <a:pt x="134" y="616"/>
                    </a:lnTo>
                    <a:lnTo>
                      <a:pt x="138" y="632"/>
                    </a:lnTo>
                    <a:lnTo>
                      <a:pt x="146" y="646"/>
                    </a:lnTo>
                    <a:lnTo>
                      <a:pt x="154" y="660"/>
                    </a:lnTo>
                    <a:lnTo>
                      <a:pt x="166" y="670"/>
                    </a:lnTo>
                    <a:lnTo>
                      <a:pt x="178" y="678"/>
                    </a:lnTo>
                    <a:lnTo>
                      <a:pt x="194" y="684"/>
                    </a:lnTo>
                    <a:lnTo>
                      <a:pt x="204" y="666"/>
                    </a:lnTo>
                    <a:lnTo>
                      <a:pt x="212" y="644"/>
                    </a:lnTo>
                    <a:lnTo>
                      <a:pt x="218" y="622"/>
                    </a:lnTo>
                    <a:lnTo>
                      <a:pt x="222" y="598"/>
                    </a:lnTo>
                    <a:lnTo>
                      <a:pt x="226" y="572"/>
                    </a:lnTo>
                    <a:lnTo>
                      <a:pt x="226" y="546"/>
                    </a:lnTo>
                    <a:lnTo>
                      <a:pt x="226" y="520"/>
                    </a:lnTo>
                    <a:lnTo>
                      <a:pt x="224" y="492"/>
                    </a:lnTo>
                    <a:lnTo>
                      <a:pt x="218" y="438"/>
                    </a:lnTo>
                    <a:lnTo>
                      <a:pt x="210" y="386"/>
                    </a:lnTo>
                    <a:lnTo>
                      <a:pt x="198" y="338"/>
                    </a:lnTo>
                    <a:lnTo>
                      <a:pt x="188" y="296"/>
                    </a:lnTo>
                    <a:lnTo>
                      <a:pt x="166" y="210"/>
                    </a:lnTo>
                    <a:lnTo>
                      <a:pt x="152" y="162"/>
                    </a:lnTo>
                    <a:lnTo>
                      <a:pt x="144" y="138"/>
                    </a:lnTo>
                    <a:lnTo>
                      <a:pt x="134" y="114"/>
                    </a:lnTo>
                    <a:lnTo>
                      <a:pt x="124" y="92"/>
                    </a:lnTo>
                    <a:lnTo>
                      <a:pt x="114" y="70"/>
                    </a:lnTo>
                    <a:lnTo>
                      <a:pt x="100" y="52"/>
                    </a:lnTo>
                    <a:lnTo>
                      <a:pt x="86" y="34"/>
                    </a:lnTo>
                    <a:lnTo>
                      <a:pt x="70" y="20"/>
                    </a:lnTo>
                    <a:lnTo>
                      <a:pt x="52" y="10"/>
                    </a:lnTo>
                    <a:lnTo>
                      <a:pt x="32" y="4"/>
                    </a:lnTo>
                    <a:lnTo>
                      <a:pt x="10" y="0"/>
                    </a:lnTo>
                    <a:lnTo>
                      <a:pt x="4" y="24"/>
                    </a:lnTo>
                    <a:lnTo>
                      <a:pt x="0" y="48"/>
                    </a:lnTo>
                    <a:lnTo>
                      <a:pt x="2" y="70"/>
                    </a:lnTo>
                    <a:lnTo>
                      <a:pt x="4" y="82"/>
                    </a:lnTo>
                    <a:lnTo>
                      <a:pt x="8" y="92"/>
                    </a:lnTo>
                    <a:lnTo>
                      <a:pt x="16" y="9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15" name="Freeform 206"/>
              <p:cNvSpPr>
                <a:spLocks/>
              </p:cNvSpPr>
              <p:nvPr userDrawn="1"/>
            </p:nvSpPr>
            <p:spPr bwMode="auto">
              <a:xfrm>
                <a:off x="6896" y="-707"/>
                <a:ext cx="240" cy="680"/>
              </a:xfrm>
              <a:custGeom>
                <a:avLst/>
                <a:gdLst>
                  <a:gd name="T0" fmla="*/ 50 w 226"/>
                  <a:gd name="T1" fmla="*/ 85 h 684"/>
                  <a:gd name="T2" fmla="*/ 50 w 226"/>
                  <a:gd name="T3" fmla="*/ 85 h 684"/>
                  <a:gd name="T4" fmla="*/ 80 w 226"/>
                  <a:gd name="T5" fmla="*/ 116 h 684"/>
                  <a:gd name="T6" fmla="*/ 105 w 226"/>
                  <a:gd name="T7" fmla="*/ 162 h 684"/>
                  <a:gd name="T8" fmla="*/ 147 w 226"/>
                  <a:gd name="T9" fmla="*/ 206 h 684"/>
                  <a:gd name="T10" fmla="*/ 194 w 226"/>
                  <a:gd name="T11" fmla="*/ 243 h 684"/>
                  <a:gd name="T12" fmla="*/ 287 w 226"/>
                  <a:gd name="T13" fmla="*/ 318 h 684"/>
                  <a:gd name="T14" fmla="*/ 371 w 226"/>
                  <a:gd name="T15" fmla="*/ 398 h 684"/>
                  <a:gd name="T16" fmla="*/ 371 w 226"/>
                  <a:gd name="T17" fmla="*/ 398 h 684"/>
                  <a:gd name="T18" fmla="*/ 388 w 226"/>
                  <a:gd name="T19" fmla="*/ 418 h 684"/>
                  <a:gd name="T20" fmla="*/ 397 w 226"/>
                  <a:gd name="T21" fmla="*/ 448 h 684"/>
                  <a:gd name="T22" fmla="*/ 411 w 226"/>
                  <a:gd name="T23" fmla="*/ 486 h 684"/>
                  <a:gd name="T24" fmla="*/ 418 w 226"/>
                  <a:gd name="T25" fmla="*/ 522 h 684"/>
                  <a:gd name="T26" fmla="*/ 436 w 226"/>
                  <a:gd name="T27" fmla="*/ 539 h 684"/>
                  <a:gd name="T28" fmla="*/ 444 w 226"/>
                  <a:gd name="T29" fmla="*/ 551 h 684"/>
                  <a:gd name="T30" fmla="*/ 463 w 226"/>
                  <a:gd name="T31" fmla="*/ 563 h 684"/>
                  <a:gd name="T32" fmla="*/ 490 w 226"/>
                  <a:gd name="T33" fmla="*/ 574 h 684"/>
                  <a:gd name="T34" fmla="*/ 511 w 226"/>
                  <a:gd name="T35" fmla="*/ 584 h 684"/>
                  <a:gd name="T36" fmla="*/ 554 w 226"/>
                  <a:gd name="T37" fmla="*/ 592 h 684"/>
                  <a:gd name="T38" fmla="*/ 594 w 226"/>
                  <a:gd name="T39" fmla="*/ 598 h 684"/>
                  <a:gd name="T40" fmla="*/ 644 w 226"/>
                  <a:gd name="T41" fmla="*/ 604 h 684"/>
                  <a:gd name="T42" fmla="*/ 644 w 226"/>
                  <a:gd name="T43" fmla="*/ 604 h 684"/>
                  <a:gd name="T44" fmla="*/ 676 w 226"/>
                  <a:gd name="T45" fmla="*/ 589 h 684"/>
                  <a:gd name="T46" fmla="*/ 710 w 226"/>
                  <a:gd name="T47" fmla="*/ 572 h 684"/>
                  <a:gd name="T48" fmla="*/ 723 w 226"/>
                  <a:gd name="T49" fmla="*/ 556 h 684"/>
                  <a:gd name="T50" fmla="*/ 742 w 226"/>
                  <a:gd name="T51" fmla="*/ 538 h 684"/>
                  <a:gd name="T52" fmla="*/ 756 w 226"/>
                  <a:gd name="T53" fmla="*/ 512 h 684"/>
                  <a:gd name="T54" fmla="*/ 756 w 226"/>
                  <a:gd name="T55" fmla="*/ 486 h 684"/>
                  <a:gd name="T56" fmla="*/ 756 w 226"/>
                  <a:gd name="T57" fmla="*/ 460 h 684"/>
                  <a:gd name="T58" fmla="*/ 748 w 226"/>
                  <a:gd name="T59" fmla="*/ 432 h 684"/>
                  <a:gd name="T60" fmla="*/ 723 w 226"/>
                  <a:gd name="T61" fmla="*/ 394 h 684"/>
                  <a:gd name="T62" fmla="*/ 702 w 226"/>
                  <a:gd name="T63" fmla="*/ 346 h 684"/>
                  <a:gd name="T64" fmla="*/ 661 w 226"/>
                  <a:gd name="T65" fmla="*/ 298 h 684"/>
                  <a:gd name="T66" fmla="*/ 630 w 226"/>
                  <a:gd name="T67" fmla="*/ 256 h 684"/>
                  <a:gd name="T68" fmla="*/ 630 w 226"/>
                  <a:gd name="T69" fmla="*/ 256 h 684"/>
                  <a:gd name="T70" fmla="*/ 554 w 226"/>
                  <a:gd name="T71" fmla="*/ 190 h 684"/>
                  <a:gd name="T72" fmla="*/ 505 w 226"/>
                  <a:gd name="T73" fmla="*/ 142 h 684"/>
                  <a:gd name="T74" fmla="*/ 477 w 226"/>
                  <a:gd name="T75" fmla="*/ 118 h 684"/>
                  <a:gd name="T76" fmla="*/ 444 w 226"/>
                  <a:gd name="T77" fmla="*/ 94 h 684"/>
                  <a:gd name="T78" fmla="*/ 413 w 226"/>
                  <a:gd name="T79" fmla="*/ 85 h 684"/>
                  <a:gd name="T80" fmla="*/ 375 w 226"/>
                  <a:gd name="T81" fmla="*/ 70 h 684"/>
                  <a:gd name="T82" fmla="*/ 331 w 226"/>
                  <a:gd name="T83" fmla="*/ 52 h 684"/>
                  <a:gd name="T84" fmla="*/ 287 w 226"/>
                  <a:gd name="T85" fmla="*/ 34 h 684"/>
                  <a:gd name="T86" fmla="*/ 233 w 226"/>
                  <a:gd name="T87" fmla="*/ 20 h 684"/>
                  <a:gd name="T88" fmla="*/ 172 w 226"/>
                  <a:gd name="T89" fmla="*/ 10 h 684"/>
                  <a:gd name="T90" fmla="*/ 105 w 226"/>
                  <a:gd name="T91" fmla="*/ 4 h 684"/>
                  <a:gd name="T92" fmla="*/ 35 w 226"/>
                  <a:gd name="T93" fmla="*/ 0 h 684"/>
                  <a:gd name="T94" fmla="*/ 35 w 226"/>
                  <a:gd name="T95" fmla="*/ 0 h 684"/>
                  <a:gd name="T96" fmla="*/ 4 w 226"/>
                  <a:gd name="T97" fmla="*/ 24 h 684"/>
                  <a:gd name="T98" fmla="*/ 0 w 226"/>
                  <a:gd name="T99" fmla="*/ 48 h 684"/>
                  <a:gd name="T100" fmla="*/ 2 w 226"/>
                  <a:gd name="T101" fmla="*/ 70 h 684"/>
                  <a:gd name="T102" fmla="*/ 4 w 226"/>
                  <a:gd name="T103" fmla="*/ 82 h 684"/>
                  <a:gd name="T104" fmla="*/ 8 w 226"/>
                  <a:gd name="T105" fmla="*/ 85 h 68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26" h="684">
                    <a:moveTo>
                      <a:pt x="16" y="92"/>
                    </a:moveTo>
                    <a:lnTo>
                      <a:pt x="16" y="92"/>
                    </a:lnTo>
                    <a:lnTo>
                      <a:pt x="24" y="136"/>
                    </a:lnTo>
                    <a:lnTo>
                      <a:pt x="32" y="182"/>
                    </a:lnTo>
                    <a:lnTo>
                      <a:pt x="44" y="226"/>
                    </a:lnTo>
                    <a:lnTo>
                      <a:pt x="58" y="270"/>
                    </a:lnTo>
                    <a:lnTo>
                      <a:pt x="86" y="358"/>
                    </a:lnTo>
                    <a:lnTo>
                      <a:pt x="112" y="444"/>
                    </a:lnTo>
                    <a:lnTo>
                      <a:pt x="116" y="474"/>
                    </a:lnTo>
                    <a:lnTo>
                      <a:pt x="120" y="508"/>
                    </a:lnTo>
                    <a:lnTo>
                      <a:pt x="122" y="546"/>
                    </a:lnTo>
                    <a:lnTo>
                      <a:pt x="126" y="582"/>
                    </a:lnTo>
                    <a:lnTo>
                      <a:pt x="130" y="600"/>
                    </a:lnTo>
                    <a:lnTo>
                      <a:pt x="134" y="616"/>
                    </a:lnTo>
                    <a:lnTo>
                      <a:pt x="138" y="632"/>
                    </a:lnTo>
                    <a:lnTo>
                      <a:pt x="146" y="646"/>
                    </a:lnTo>
                    <a:lnTo>
                      <a:pt x="154" y="660"/>
                    </a:lnTo>
                    <a:lnTo>
                      <a:pt x="166" y="670"/>
                    </a:lnTo>
                    <a:lnTo>
                      <a:pt x="178" y="678"/>
                    </a:lnTo>
                    <a:lnTo>
                      <a:pt x="194" y="684"/>
                    </a:lnTo>
                    <a:lnTo>
                      <a:pt x="204" y="666"/>
                    </a:lnTo>
                    <a:lnTo>
                      <a:pt x="212" y="644"/>
                    </a:lnTo>
                    <a:lnTo>
                      <a:pt x="218" y="622"/>
                    </a:lnTo>
                    <a:lnTo>
                      <a:pt x="222" y="598"/>
                    </a:lnTo>
                    <a:lnTo>
                      <a:pt x="226" y="572"/>
                    </a:lnTo>
                    <a:lnTo>
                      <a:pt x="226" y="546"/>
                    </a:lnTo>
                    <a:lnTo>
                      <a:pt x="226" y="520"/>
                    </a:lnTo>
                    <a:lnTo>
                      <a:pt x="224" y="492"/>
                    </a:lnTo>
                    <a:lnTo>
                      <a:pt x="218" y="438"/>
                    </a:lnTo>
                    <a:lnTo>
                      <a:pt x="210" y="386"/>
                    </a:lnTo>
                    <a:lnTo>
                      <a:pt x="198" y="338"/>
                    </a:lnTo>
                    <a:lnTo>
                      <a:pt x="188" y="296"/>
                    </a:lnTo>
                    <a:lnTo>
                      <a:pt x="166" y="210"/>
                    </a:lnTo>
                    <a:lnTo>
                      <a:pt x="152" y="162"/>
                    </a:lnTo>
                    <a:lnTo>
                      <a:pt x="144" y="138"/>
                    </a:lnTo>
                    <a:lnTo>
                      <a:pt x="134" y="114"/>
                    </a:lnTo>
                    <a:lnTo>
                      <a:pt x="124" y="92"/>
                    </a:lnTo>
                    <a:lnTo>
                      <a:pt x="114" y="70"/>
                    </a:lnTo>
                    <a:lnTo>
                      <a:pt x="100" y="52"/>
                    </a:lnTo>
                    <a:lnTo>
                      <a:pt x="86" y="34"/>
                    </a:lnTo>
                    <a:lnTo>
                      <a:pt x="70" y="20"/>
                    </a:lnTo>
                    <a:lnTo>
                      <a:pt x="52" y="10"/>
                    </a:lnTo>
                    <a:lnTo>
                      <a:pt x="32" y="4"/>
                    </a:lnTo>
                    <a:lnTo>
                      <a:pt x="10" y="0"/>
                    </a:lnTo>
                    <a:lnTo>
                      <a:pt x="4" y="24"/>
                    </a:lnTo>
                    <a:lnTo>
                      <a:pt x="0" y="48"/>
                    </a:lnTo>
                    <a:lnTo>
                      <a:pt x="2" y="70"/>
                    </a:lnTo>
                    <a:lnTo>
                      <a:pt x="4" y="82"/>
                    </a:lnTo>
                    <a:lnTo>
                      <a:pt x="8" y="9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16" name="Freeform 207"/>
              <p:cNvSpPr>
                <a:spLocks/>
              </p:cNvSpPr>
              <p:nvPr userDrawn="1"/>
            </p:nvSpPr>
            <p:spPr bwMode="auto">
              <a:xfrm>
                <a:off x="4196" y="-627"/>
                <a:ext cx="140" cy="660"/>
              </a:xfrm>
              <a:custGeom>
                <a:avLst/>
                <a:gdLst>
                  <a:gd name="T0" fmla="*/ 16 w 142"/>
                  <a:gd name="T1" fmla="*/ 80 h 658"/>
                  <a:gd name="T2" fmla="*/ 16 w 142"/>
                  <a:gd name="T3" fmla="*/ 80 h 658"/>
                  <a:gd name="T4" fmla="*/ 12 w 142"/>
                  <a:gd name="T5" fmla="*/ 100 h 658"/>
                  <a:gd name="T6" fmla="*/ 8 w 142"/>
                  <a:gd name="T7" fmla="*/ 118 h 658"/>
                  <a:gd name="T8" fmla="*/ 2 w 142"/>
                  <a:gd name="T9" fmla="*/ 160 h 658"/>
                  <a:gd name="T10" fmla="*/ 0 w 142"/>
                  <a:gd name="T11" fmla="*/ 222 h 658"/>
                  <a:gd name="T12" fmla="*/ 0 w 142"/>
                  <a:gd name="T13" fmla="*/ 266 h 658"/>
                  <a:gd name="T14" fmla="*/ 6 w 142"/>
                  <a:gd name="T15" fmla="*/ 354 h 658"/>
                  <a:gd name="T16" fmla="*/ 8 w 142"/>
                  <a:gd name="T17" fmla="*/ 396 h 658"/>
                  <a:gd name="T18" fmla="*/ 10 w 142"/>
                  <a:gd name="T19" fmla="*/ 436 h 658"/>
                  <a:gd name="T20" fmla="*/ 10 w 142"/>
                  <a:gd name="T21" fmla="*/ 436 h 658"/>
                  <a:gd name="T22" fmla="*/ 6 w 142"/>
                  <a:gd name="T23" fmla="*/ 510 h 658"/>
                  <a:gd name="T24" fmla="*/ 4 w 142"/>
                  <a:gd name="T25" fmla="*/ 570 h 658"/>
                  <a:gd name="T26" fmla="*/ 6 w 142"/>
                  <a:gd name="T27" fmla="*/ 616 h 658"/>
                  <a:gd name="T28" fmla="*/ 8 w 142"/>
                  <a:gd name="T29" fmla="*/ 638 h 658"/>
                  <a:gd name="T30" fmla="*/ 12 w 142"/>
                  <a:gd name="T31" fmla="*/ 658 h 658"/>
                  <a:gd name="T32" fmla="*/ 18 w 142"/>
                  <a:gd name="T33" fmla="*/ 674 h 658"/>
                  <a:gd name="T34" fmla="*/ 24 w 142"/>
                  <a:gd name="T35" fmla="*/ 686 h 658"/>
                  <a:gd name="T36" fmla="*/ 28 w 142"/>
                  <a:gd name="T37" fmla="*/ 692 h 658"/>
                  <a:gd name="T38" fmla="*/ 34 w 142"/>
                  <a:gd name="T39" fmla="*/ 694 h 658"/>
                  <a:gd name="T40" fmla="*/ 35 w 142"/>
                  <a:gd name="T41" fmla="*/ 698 h 658"/>
                  <a:gd name="T42" fmla="*/ 35 w 142"/>
                  <a:gd name="T43" fmla="*/ 698 h 658"/>
                  <a:gd name="T44" fmla="*/ 35 w 142"/>
                  <a:gd name="T45" fmla="*/ 696 h 658"/>
                  <a:gd name="T46" fmla="*/ 38 w 142"/>
                  <a:gd name="T47" fmla="*/ 694 h 658"/>
                  <a:gd name="T48" fmla="*/ 54 w 142"/>
                  <a:gd name="T49" fmla="*/ 684 h 658"/>
                  <a:gd name="T50" fmla="*/ 54 w 142"/>
                  <a:gd name="T51" fmla="*/ 684 h 658"/>
                  <a:gd name="T52" fmla="*/ 62 w 142"/>
                  <a:gd name="T53" fmla="*/ 674 h 658"/>
                  <a:gd name="T54" fmla="*/ 68 w 142"/>
                  <a:gd name="T55" fmla="*/ 662 h 658"/>
                  <a:gd name="T56" fmla="*/ 74 w 142"/>
                  <a:gd name="T57" fmla="*/ 646 h 658"/>
                  <a:gd name="T58" fmla="*/ 80 w 142"/>
                  <a:gd name="T59" fmla="*/ 628 h 658"/>
                  <a:gd name="T60" fmla="*/ 87 w 142"/>
                  <a:gd name="T61" fmla="*/ 584 h 658"/>
                  <a:gd name="T62" fmla="*/ 90 w 142"/>
                  <a:gd name="T63" fmla="*/ 534 h 658"/>
                  <a:gd name="T64" fmla="*/ 93 w 142"/>
                  <a:gd name="T65" fmla="*/ 416 h 658"/>
                  <a:gd name="T66" fmla="*/ 95 w 142"/>
                  <a:gd name="T67" fmla="*/ 376 h 658"/>
                  <a:gd name="T68" fmla="*/ 96 w 142"/>
                  <a:gd name="T69" fmla="*/ 348 h 658"/>
                  <a:gd name="T70" fmla="*/ 96 w 142"/>
                  <a:gd name="T71" fmla="*/ 348 h 658"/>
                  <a:gd name="T72" fmla="*/ 100 w 142"/>
                  <a:gd name="T73" fmla="*/ 268 h 658"/>
                  <a:gd name="T74" fmla="*/ 103 w 142"/>
                  <a:gd name="T75" fmla="*/ 188 h 658"/>
                  <a:gd name="T76" fmla="*/ 104 w 142"/>
                  <a:gd name="T77" fmla="*/ 86 h 658"/>
                  <a:gd name="T78" fmla="*/ 103 w 142"/>
                  <a:gd name="T79" fmla="*/ 4 h 658"/>
                  <a:gd name="T80" fmla="*/ 103 w 142"/>
                  <a:gd name="T81" fmla="*/ 4 h 658"/>
                  <a:gd name="T82" fmla="*/ 96 w 142"/>
                  <a:gd name="T83" fmla="*/ 2 h 658"/>
                  <a:gd name="T84" fmla="*/ 90 w 142"/>
                  <a:gd name="T85" fmla="*/ 0 h 658"/>
                  <a:gd name="T86" fmla="*/ 82 w 142"/>
                  <a:gd name="T87" fmla="*/ 2 h 658"/>
                  <a:gd name="T88" fmla="*/ 72 w 142"/>
                  <a:gd name="T89" fmla="*/ 4 h 658"/>
                  <a:gd name="T90" fmla="*/ 62 w 142"/>
                  <a:gd name="T91" fmla="*/ 8 h 658"/>
                  <a:gd name="T92" fmla="*/ 52 w 142"/>
                  <a:gd name="T93" fmla="*/ 14 h 658"/>
                  <a:gd name="T94" fmla="*/ 44 w 142"/>
                  <a:gd name="T95" fmla="*/ 20 h 658"/>
                  <a:gd name="T96" fmla="*/ 38 w 142"/>
                  <a:gd name="T97" fmla="*/ 28 h 658"/>
                  <a:gd name="T98" fmla="*/ 35 w 142"/>
                  <a:gd name="T99" fmla="*/ 46 h 658"/>
                  <a:gd name="T100" fmla="*/ 34 w 142"/>
                  <a:gd name="T101" fmla="*/ 64 h 658"/>
                  <a:gd name="T102" fmla="*/ 16 w 142"/>
                  <a:gd name="T103" fmla="*/ 104 h 658"/>
                  <a:gd name="T104" fmla="*/ 16 w 142"/>
                  <a:gd name="T105" fmla="*/ 80 h 65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42" h="658">
                    <a:moveTo>
                      <a:pt x="16" y="80"/>
                    </a:moveTo>
                    <a:lnTo>
                      <a:pt x="16" y="80"/>
                    </a:lnTo>
                    <a:lnTo>
                      <a:pt x="12" y="100"/>
                    </a:lnTo>
                    <a:lnTo>
                      <a:pt x="8" y="118"/>
                    </a:lnTo>
                    <a:lnTo>
                      <a:pt x="2" y="160"/>
                    </a:lnTo>
                    <a:lnTo>
                      <a:pt x="0" y="202"/>
                    </a:lnTo>
                    <a:lnTo>
                      <a:pt x="0" y="246"/>
                    </a:lnTo>
                    <a:lnTo>
                      <a:pt x="6" y="334"/>
                    </a:lnTo>
                    <a:lnTo>
                      <a:pt x="8" y="376"/>
                    </a:lnTo>
                    <a:lnTo>
                      <a:pt x="10" y="416"/>
                    </a:lnTo>
                    <a:lnTo>
                      <a:pt x="6" y="482"/>
                    </a:lnTo>
                    <a:lnTo>
                      <a:pt x="4" y="530"/>
                    </a:lnTo>
                    <a:lnTo>
                      <a:pt x="6" y="576"/>
                    </a:lnTo>
                    <a:lnTo>
                      <a:pt x="8" y="598"/>
                    </a:lnTo>
                    <a:lnTo>
                      <a:pt x="12" y="618"/>
                    </a:lnTo>
                    <a:lnTo>
                      <a:pt x="18" y="634"/>
                    </a:lnTo>
                    <a:lnTo>
                      <a:pt x="24" y="646"/>
                    </a:lnTo>
                    <a:lnTo>
                      <a:pt x="28" y="652"/>
                    </a:lnTo>
                    <a:lnTo>
                      <a:pt x="34" y="654"/>
                    </a:lnTo>
                    <a:lnTo>
                      <a:pt x="38" y="658"/>
                    </a:lnTo>
                    <a:lnTo>
                      <a:pt x="44" y="658"/>
                    </a:lnTo>
                    <a:lnTo>
                      <a:pt x="50" y="656"/>
                    </a:lnTo>
                    <a:lnTo>
                      <a:pt x="58" y="654"/>
                    </a:lnTo>
                    <a:lnTo>
                      <a:pt x="74" y="644"/>
                    </a:lnTo>
                    <a:lnTo>
                      <a:pt x="82" y="634"/>
                    </a:lnTo>
                    <a:lnTo>
                      <a:pt x="88" y="622"/>
                    </a:lnTo>
                    <a:lnTo>
                      <a:pt x="94" y="606"/>
                    </a:lnTo>
                    <a:lnTo>
                      <a:pt x="100" y="588"/>
                    </a:lnTo>
                    <a:lnTo>
                      <a:pt x="108" y="544"/>
                    </a:lnTo>
                    <a:lnTo>
                      <a:pt x="114" y="494"/>
                    </a:lnTo>
                    <a:lnTo>
                      <a:pt x="120" y="396"/>
                    </a:lnTo>
                    <a:lnTo>
                      <a:pt x="124" y="356"/>
                    </a:lnTo>
                    <a:lnTo>
                      <a:pt x="126" y="328"/>
                    </a:lnTo>
                    <a:lnTo>
                      <a:pt x="134" y="248"/>
                    </a:lnTo>
                    <a:lnTo>
                      <a:pt x="140" y="168"/>
                    </a:lnTo>
                    <a:lnTo>
                      <a:pt x="142" y="86"/>
                    </a:lnTo>
                    <a:lnTo>
                      <a:pt x="140" y="4"/>
                    </a:lnTo>
                    <a:lnTo>
                      <a:pt x="126" y="2"/>
                    </a:lnTo>
                    <a:lnTo>
                      <a:pt x="114" y="0"/>
                    </a:lnTo>
                    <a:lnTo>
                      <a:pt x="102" y="2"/>
                    </a:lnTo>
                    <a:lnTo>
                      <a:pt x="92" y="4"/>
                    </a:lnTo>
                    <a:lnTo>
                      <a:pt x="82" y="8"/>
                    </a:lnTo>
                    <a:lnTo>
                      <a:pt x="72" y="14"/>
                    </a:lnTo>
                    <a:lnTo>
                      <a:pt x="64" y="20"/>
                    </a:lnTo>
                    <a:lnTo>
                      <a:pt x="58" y="28"/>
                    </a:lnTo>
                    <a:lnTo>
                      <a:pt x="44" y="46"/>
                    </a:lnTo>
                    <a:lnTo>
                      <a:pt x="34" y="64"/>
                    </a:lnTo>
                    <a:lnTo>
                      <a:pt x="16" y="104"/>
                    </a:lnTo>
                    <a:lnTo>
                      <a:pt x="16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  <p:sp>
            <p:nvSpPr>
              <p:cNvPr id="317" name="Freeform 208"/>
              <p:cNvSpPr>
                <a:spLocks/>
              </p:cNvSpPr>
              <p:nvPr userDrawn="1"/>
            </p:nvSpPr>
            <p:spPr bwMode="auto">
              <a:xfrm>
                <a:off x="4196" y="-627"/>
                <a:ext cx="140" cy="660"/>
              </a:xfrm>
              <a:custGeom>
                <a:avLst/>
                <a:gdLst>
                  <a:gd name="T0" fmla="*/ 16 w 142"/>
                  <a:gd name="T1" fmla="*/ 80 h 658"/>
                  <a:gd name="T2" fmla="*/ 16 w 142"/>
                  <a:gd name="T3" fmla="*/ 80 h 658"/>
                  <a:gd name="T4" fmla="*/ 12 w 142"/>
                  <a:gd name="T5" fmla="*/ 100 h 658"/>
                  <a:gd name="T6" fmla="*/ 8 w 142"/>
                  <a:gd name="T7" fmla="*/ 118 h 658"/>
                  <a:gd name="T8" fmla="*/ 2 w 142"/>
                  <a:gd name="T9" fmla="*/ 160 h 658"/>
                  <a:gd name="T10" fmla="*/ 0 w 142"/>
                  <a:gd name="T11" fmla="*/ 222 h 658"/>
                  <a:gd name="T12" fmla="*/ 0 w 142"/>
                  <a:gd name="T13" fmla="*/ 266 h 658"/>
                  <a:gd name="T14" fmla="*/ 6 w 142"/>
                  <a:gd name="T15" fmla="*/ 354 h 658"/>
                  <a:gd name="T16" fmla="*/ 8 w 142"/>
                  <a:gd name="T17" fmla="*/ 396 h 658"/>
                  <a:gd name="T18" fmla="*/ 10 w 142"/>
                  <a:gd name="T19" fmla="*/ 436 h 658"/>
                  <a:gd name="T20" fmla="*/ 10 w 142"/>
                  <a:gd name="T21" fmla="*/ 436 h 658"/>
                  <a:gd name="T22" fmla="*/ 6 w 142"/>
                  <a:gd name="T23" fmla="*/ 510 h 658"/>
                  <a:gd name="T24" fmla="*/ 4 w 142"/>
                  <a:gd name="T25" fmla="*/ 570 h 658"/>
                  <a:gd name="T26" fmla="*/ 6 w 142"/>
                  <a:gd name="T27" fmla="*/ 616 h 658"/>
                  <a:gd name="T28" fmla="*/ 8 w 142"/>
                  <a:gd name="T29" fmla="*/ 638 h 658"/>
                  <a:gd name="T30" fmla="*/ 12 w 142"/>
                  <a:gd name="T31" fmla="*/ 658 h 658"/>
                  <a:gd name="T32" fmla="*/ 18 w 142"/>
                  <a:gd name="T33" fmla="*/ 674 h 658"/>
                  <a:gd name="T34" fmla="*/ 24 w 142"/>
                  <a:gd name="T35" fmla="*/ 686 h 658"/>
                  <a:gd name="T36" fmla="*/ 28 w 142"/>
                  <a:gd name="T37" fmla="*/ 692 h 658"/>
                  <a:gd name="T38" fmla="*/ 34 w 142"/>
                  <a:gd name="T39" fmla="*/ 694 h 658"/>
                  <a:gd name="T40" fmla="*/ 35 w 142"/>
                  <a:gd name="T41" fmla="*/ 698 h 658"/>
                  <a:gd name="T42" fmla="*/ 35 w 142"/>
                  <a:gd name="T43" fmla="*/ 698 h 658"/>
                  <a:gd name="T44" fmla="*/ 35 w 142"/>
                  <a:gd name="T45" fmla="*/ 696 h 658"/>
                  <a:gd name="T46" fmla="*/ 38 w 142"/>
                  <a:gd name="T47" fmla="*/ 694 h 658"/>
                  <a:gd name="T48" fmla="*/ 54 w 142"/>
                  <a:gd name="T49" fmla="*/ 684 h 658"/>
                  <a:gd name="T50" fmla="*/ 54 w 142"/>
                  <a:gd name="T51" fmla="*/ 684 h 658"/>
                  <a:gd name="T52" fmla="*/ 62 w 142"/>
                  <a:gd name="T53" fmla="*/ 674 h 658"/>
                  <a:gd name="T54" fmla="*/ 68 w 142"/>
                  <a:gd name="T55" fmla="*/ 662 h 658"/>
                  <a:gd name="T56" fmla="*/ 74 w 142"/>
                  <a:gd name="T57" fmla="*/ 646 h 658"/>
                  <a:gd name="T58" fmla="*/ 80 w 142"/>
                  <a:gd name="T59" fmla="*/ 628 h 658"/>
                  <a:gd name="T60" fmla="*/ 87 w 142"/>
                  <a:gd name="T61" fmla="*/ 584 h 658"/>
                  <a:gd name="T62" fmla="*/ 90 w 142"/>
                  <a:gd name="T63" fmla="*/ 534 h 658"/>
                  <a:gd name="T64" fmla="*/ 93 w 142"/>
                  <a:gd name="T65" fmla="*/ 416 h 658"/>
                  <a:gd name="T66" fmla="*/ 95 w 142"/>
                  <a:gd name="T67" fmla="*/ 376 h 658"/>
                  <a:gd name="T68" fmla="*/ 96 w 142"/>
                  <a:gd name="T69" fmla="*/ 348 h 658"/>
                  <a:gd name="T70" fmla="*/ 96 w 142"/>
                  <a:gd name="T71" fmla="*/ 348 h 658"/>
                  <a:gd name="T72" fmla="*/ 100 w 142"/>
                  <a:gd name="T73" fmla="*/ 268 h 658"/>
                  <a:gd name="T74" fmla="*/ 103 w 142"/>
                  <a:gd name="T75" fmla="*/ 188 h 658"/>
                  <a:gd name="T76" fmla="*/ 104 w 142"/>
                  <a:gd name="T77" fmla="*/ 86 h 658"/>
                  <a:gd name="T78" fmla="*/ 103 w 142"/>
                  <a:gd name="T79" fmla="*/ 4 h 658"/>
                  <a:gd name="T80" fmla="*/ 103 w 142"/>
                  <a:gd name="T81" fmla="*/ 4 h 658"/>
                  <a:gd name="T82" fmla="*/ 96 w 142"/>
                  <a:gd name="T83" fmla="*/ 2 h 658"/>
                  <a:gd name="T84" fmla="*/ 90 w 142"/>
                  <a:gd name="T85" fmla="*/ 0 h 658"/>
                  <a:gd name="T86" fmla="*/ 82 w 142"/>
                  <a:gd name="T87" fmla="*/ 2 h 658"/>
                  <a:gd name="T88" fmla="*/ 72 w 142"/>
                  <a:gd name="T89" fmla="*/ 4 h 658"/>
                  <a:gd name="T90" fmla="*/ 62 w 142"/>
                  <a:gd name="T91" fmla="*/ 8 h 658"/>
                  <a:gd name="T92" fmla="*/ 52 w 142"/>
                  <a:gd name="T93" fmla="*/ 14 h 658"/>
                  <a:gd name="T94" fmla="*/ 44 w 142"/>
                  <a:gd name="T95" fmla="*/ 20 h 658"/>
                  <a:gd name="T96" fmla="*/ 38 w 142"/>
                  <a:gd name="T97" fmla="*/ 28 h 658"/>
                  <a:gd name="T98" fmla="*/ 35 w 142"/>
                  <a:gd name="T99" fmla="*/ 46 h 658"/>
                  <a:gd name="T100" fmla="*/ 34 w 142"/>
                  <a:gd name="T101" fmla="*/ 64 h 658"/>
                  <a:gd name="T102" fmla="*/ 16 w 142"/>
                  <a:gd name="T103" fmla="*/ 104 h 65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42" h="658">
                    <a:moveTo>
                      <a:pt x="16" y="80"/>
                    </a:moveTo>
                    <a:lnTo>
                      <a:pt x="16" y="80"/>
                    </a:lnTo>
                    <a:lnTo>
                      <a:pt x="12" y="100"/>
                    </a:lnTo>
                    <a:lnTo>
                      <a:pt x="8" y="118"/>
                    </a:lnTo>
                    <a:lnTo>
                      <a:pt x="2" y="160"/>
                    </a:lnTo>
                    <a:lnTo>
                      <a:pt x="0" y="202"/>
                    </a:lnTo>
                    <a:lnTo>
                      <a:pt x="0" y="246"/>
                    </a:lnTo>
                    <a:lnTo>
                      <a:pt x="6" y="334"/>
                    </a:lnTo>
                    <a:lnTo>
                      <a:pt x="8" y="376"/>
                    </a:lnTo>
                    <a:lnTo>
                      <a:pt x="10" y="416"/>
                    </a:lnTo>
                    <a:lnTo>
                      <a:pt x="6" y="482"/>
                    </a:lnTo>
                    <a:lnTo>
                      <a:pt x="4" y="530"/>
                    </a:lnTo>
                    <a:lnTo>
                      <a:pt x="6" y="576"/>
                    </a:lnTo>
                    <a:lnTo>
                      <a:pt x="8" y="598"/>
                    </a:lnTo>
                    <a:lnTo>
                      <a:pt x="12" y="618"/>
                    </a:lnTo>
                    <a:lnTo>
                      <a:pt x="18" y="634"/>
                    </a:lnTo>
                    <a:lnTo>
                      <a:pt x="24" y="646"/>
                    </a:lnTo>
                    <a:lnTo>
                      <a:pt x="28" y="652"/>
                    </a:lnTo>
                    <a:lnTo>
                      <a:pt x="34" y="654"/>
                    </a:lnTo>
                    <a:lnTo>
                      <a:pt x="38" y="658"/>
                    </a:lnTo>
                    <a:lnTo>
                      <a:pt x="44" y="658"/>
                    </a:lnTo>
                    <a:lnTo>
                      <a:pt x="50" y="656"/>
                    </a:lnTo>
                    <a:lnTo>
                      <a:pt x="58" y="654"/>
                    </a:lnTo>
                    <a:lnTo>
                      <a:pt x="74" y="644"/>
                    </a:lnTo>
                    <a:lnTo>
                      <a:pt x="82" y="634"/>
                    </a:lnTo>
                    <a:lnTo>
                      <a:pt x="88" y="622"/>
                    </a:lnTo>
                    <a:lnTo>
                      <a:pt x="94" y="606"/>
                    </a:lnTo>
                    <a:lnTo>
                      <a:pt x="100" y="588"/>
                    </a:lnTo>
                    <a:lnTo>
                      <a:pt x="108" y="544"/>
                    </a:lnTo>
                    <a:lnTo>
                      <a:pt x="114" y="494"/>
                    </a:lnTo>
                    <a:lnTo>
                      <a:pt x="120" y="396"/>
                    </a:lnTo>
                    <a:lnTo>
                      <a:pt x="124" y="356"/>
                    </a:lnTo>
                    <a:lnTo>
                      <a:pt x="126" y="328"/>
                    </a:lnTo>
                    <a:lnTo>
                      <a:pt x="134" y="248"/>
                    </a:lnTo>
                    <a:lnTo>
                      <a:pt x="140" y="168"/>
                    </a:lnTo>
                    <a:lnTo>
                      <a:pt x="142" y="86"/>
                    </a:lnTo>
                    <a:lnTo>
                      <a:pt x="140" y="4"/>
                    </a:lnTo>
                    <a:lnTo>
                      <a:pt x="126" y="2"/>
                    </a:lnTo>
                    <a:lnTo>
                      <a:pt x="114" y="0"/>
                    </a:lnTo>
                    <a:lnTo>
                      <a:pt x="102" y="2"/>
                    </a:lnTo>
                    <a:lnTo>
                      <a:pt x="92" y="4"/>
                    </a:lnTo>
                    <a:lnTo>
                      <a:pt x="82" y="8"/>
                    </a:lnTo>
                    <a:lnTo>
                      <a:pt x="72" y="14"/>
                    </a:lnTo>
                    <a:lnTo>
                      <a:pt x="64" y="20"/>
                    </a:lnTo>
                    <a:lnTo>
                      <a:pt x="58" y="28"/>
                    </a:lnTo>
                    <a:lnTo>
                      <a:pt x="44" y="46"/>
                    </a:lnTo>
                    <a:lnTo>
                      <a:pt x="34" y="64"/>
                    </a:lnTo>
                    <a:lnTo>
                      <a:pt x="16" y="10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  <a:latin typeface="Arial" charset="0"/>
                  <a:cs typeface="Arial" charset="0"/>
                </a:endParaRPr>
              </a:p>
            </p:txBody>
          </p:sp>
        </p:grpSp>
        <p:sp>
          <p:nvSpPr>
            <p:cNvPr id="15" name="Freeform 210"/>
            <p:cNvSpPr>
              <a:spLocks/>
            </p:cNvSpPr>
            <p:nvPr userDrawn="1"/>
          </p:nvSpPr>
          <p:spPr bwMode="auto">
            <a:xfrm>
              <a:off x="6436" y="1954"/>
              <a:ext cx="180" cy="220"/>
            </a:xfrm>
            <a:custGeom>
              <a:avLst/>
              <a:gdLst>
                <a:gd name="T0" fmla="*/ 0 w 188"/>
                <a:gd name="T1" fmla="*/ 71 h 224"/>
                <a:gd name="T2" fmla="*/ 0 w 188"/>
                <a:gd name="T3" fmla="*/ 71 h 224"/>
                <a:gd name="T4" fmla="*/ 11 w 188"/>
                <a:gd name="T5" fmla="*/ 50 h 224"/>
                <a:gd name="T6" fmla="*/ 11 w 188"/>
                <a:gd name="T7" fmla="*/ 40 h 224"/>
                <a:gd name="T8" fmla="*/ 17 w 188"/>
                <a:gd name="T9" fmla="*/ 30 h 224"/>
                <a:gd name="T10" fmla="*/ 21 w 188"/>
                <a:gd name="T11" fmla="*/ 28 h 224"/>
                <a:gd name="T12" fmla="*/ 27 w 188"/>
                <a:gd name="T13" fmla="*/ 28 h 224"/>
                <a:gd name="T14" fmla="*/ 33 w 188"/>
                <a:gd name="T15" fmla="*/ 26 h 224"/>
                <a:gd name="T16" fmla="*/ 44 w 188"/>
                <a:gd name="T17" fmla="*/ 18 h 224"/>
                <a:gd name="T18" fmla="*/ 54 w 188"/>
                <a:gd name="T19" fmla="*/ 14 h 224"/>
                <a:gd name="T20" fmla="*/ 66 w 188"/>
                <a:gd name="T21" fmla="*/ 8 h 224"/>
                <a:gd name="T22" fmla="*/ 79 w 188"/>
                <a:gd name="T23" fmla="*/ 0 h 224"/>
                <a:gd name="T24" fmla="*/ 79 w 188"/>
                <a:gd name="T25" fmla="*/ 0 h 224"/>
                <a:gd name="T26" fmla="*/ 56 w 188"/>
                <a:gd name="T27" fmla="*/ 78 h 224"/>
                <a:gd name="T28" fmla="*/ 47 w 188"/>
                <a:gd name="T29" fmla="*/ 118 h 224"/>
                <a:gd name="T30" fmla="*/ 36 w 188"/>
                <a:gd name="T31" fmla="*/ 157 h 224"/>
                <a:gd name="T32" fmla="*/ 0 w 188"/>
                <a:gd name="T33" fmla="*/ 71 h 2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8" h="224">
                  <a:moveTo>
                    <a:pt x="0" y="98"/>
                  </a:moveTo>
                  <a:lnTo>
                    <a:pt x="0" y="98"/>
                  </a:lnTo>
                  <a:lnTo>
                    <a:pt x="20" y="70"/>
                  </a:lnTo>
                  <a:lnTo>
                    <a:pt x="30" y="60"/>
                  </a:lnTo>
                  <a:lnTo>
                    <a:pt x="40" y="50"/>
                  </a:lnTo>
                  <a:lnTo>
                    <a:pt x="48" y="42"/>
                  </a:lnTo>
                  <a:lnTo>
                    <a:pt x="60" y="36"/>
                  </a:lnTo>
                  <a:lnTo>
                    <a:pt x="80" y="26"/>
                  </a:lnTo>
                  <a:lnTo>
                    <a:pt x="102" y="18"/>
                  </a:lnTo>
                  <a:lnTo>
                    <a:pt x="128" y="14"/>
                  </a:lnTo>
                  <a:lnTo>
                    <a:pt x="156" y="8"/>
                  </a:lnTo>
                  <a:lnTo>
                    <a:pt x="188" y="0"/>
                  </a:lnTo>
                  <a:lnTo>
                    <a:pt x="136" y="112"/>
                  </a:lnTo>
                  <a:lnTo>
                    <a:pt x="110" y="168"/>
                  </a:lnTo>
                  <a:lnTo>
                    <a:pt x="86" y="224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6" name="Freeform 211"/>
            <p:cNvSpPr>
              <a:spLocks/>
            </p:cNvSpPr>
            <p:nvPr userDrawn="1"/>
          </p:nvSpPr>
          <p:spPr bwMode="auto">
            <a:xfrm>
              <a:off x="6436" y="1954"/>
              <a:ext cx="180" cy="220"/>
            </a:xfrm>
            <a:custGeom>
              <a:avLst/>
              <a:gdLst>
                <a:gd name="T0" fmla="*/ 0 w 188"/>
                <a:gd name="T1" fmla="*/ 71 h 224"/>
                <a:gd name="T2" fmla="*/ 0 w 188"/>
                <a:gd name="T3" fmla="*/ 71 h 224"/>
                <a:gd name="T4" fmla="*/ 11 w 188"/>
                <a:gd name="T5" fmla="*/ 50 h 224"/>
                <a:gd name="T6" fmla="*/ 11 w 188"/>
                <a:gd name="T7" fmla="*/ 40 h 224"/>
                <a:gd name="T8" fmla="*/ 17 w 188"/>
                <a:gd name="T9" fmla="*/ 30 h 224"/>
                <a:gd name="T10" fmla="*/ 21 w 188"/>
                <a:gd name="T11" fmla="*/ 28 h 224"/>
                <a:gd name="T12" fmla="*/ 27 w 188"/>
                <a:gd name="T13" fmla="*/ 28 h 224"/>
                <a:gd name="T14" fmla="*/ 33 w 188"/>
                <a:gd name="T15" fmla="*/ 26 h 224"/>
                <a:gd name="T16" fmla="*/ 44 w 188"/>
                <a:gd name="T17" fmla="*/ 18 h 224"/>
                <a:gd name="T18" fmla="*/ 54 w 188"/>
                <a:gd name="T19" fmla="*/ 14 h 224"/>
                <a:gd name="T20" fmla="*/ 66 w 188"/>
                <a:gd name="T21" fmla="*/ 8 h 224"/>
                <a:gd name="T22" fmla="*/ 79 w 188"/>
                <a:gd name="T23" fmla="*/ 0 h 224"/>
                <a:gd name="T24" fmla="*/ 79 w 188"/>
                <a:gd name="T25" fmla="*/ 0 h 224"/>
                <a:gd name="T26" fmla="*/ 56 w 188"/>
                <a:gd name="T27" fmla="*/ 78 h 224"/>
                <a:gd name="T28" fmla="*/ 47 w 188"/>
                <a:gd name="T29" fmla="*/ 118 h 224"/>
                <a:gd name="T30" fmla="*/ 36 w 188"/>
                <a:gd name="T31" fmla="*/ 157 h 2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8" h="224">
                  <a:moveTo>
                    <a:pt x="0" y="98"/>
                  </a:moveTo>
                  <a:lnTo>
                    <a:pt x="0" y="98"/>
                  </a:lnTo>
                  <a:lnTo>
                    <a:pt x="20" y="70"/>
                  </a:lnTo>
                  <a:lnTo>
                    <a:pt x="30" y="60"/>
                  </a:lnTo>
                  <a:lnTo>
                    <a:pt x="40" y="50"/>
                  </a:lnTo>
                  <a:lnTo>
                    <a:pt x="48" y="42"/>
                  </a:lnTo>
                  <a:lnTo>
                    <a:pt x="60" y="36"/>
                  </a:lnTo>
                  <a:lnTo>
                    <a:pt x="80" y="26"/>
                  </a:lnTo>
                  <a:lnTo>
                    <a:pt x="102" y="18"/>
                  </a:lnTo>
                  <a:lnTo>
                    <a:pt x="128" y="14"/>
                  </a:lnTo>
                  <a:lnTo>
                    <a:pt x="156" y="8"/>
                  </a:lnTo>
                  <a:lnTo>
                    <a:pt x="188" y="0"/>
                  </a:lnTo>
                  <a:lnTo>
                    <a:pt x="136" y="112"/>
                  </a:lnTo>
                  <a:lnTo>
                    <a:pt x="110" y="168"/>
                  </a:lnTo>
                  <a:lnTo>
                    <a:pt x="86" y="2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7" name="Freeform 212"/>
            <p:cNvSpPr>
              <a:spLocks/>
            </p:cNvSpPr>
            <p:nvPr userDrawn="1"/>
          </p:nvSpPr>
          <p:spPr bwMode="auto">
            <a:xfrm>
              <a:off x="5416" y="2094"/>
              <a:ext cx="40" cy="340"/>
            </a:xfrm>
            <a:custGeom>
              <a:avLst/>
              <a:gdLst>
                <a:gd name="T0" fmla="*/ 0 w 44"/>
                <a:gd name="T1" fmla="*/ 133 h 356"/>
                <a:gd name="T2" fmla="*/ 0 w 44"/>
                <a:gd name="T3" fmla="*/ 133 h 356"/>
                <a:gd name="T4" fmla="*/ 2 w 44"/>
                <a:gd name="T5" fmla="*/ 99 h 356"/>
                <a:gd name="T6" fmla="*/ 2 w 44"/>
                <a:gd name="T7" fmla="*/ 83 h 356"/>
                <a:gd name="T8" fmla="*/ 5 w 44"/>
                <a:gd name="T9" fmla="*/ 66 h 356"/>
                <a:gd name="T10" fmla="*/ 5 w 44"/>
                <a:gd name="T11" fmla="*/ 49 h 356"/>
                <a:gd name="T12" fmla="*/ 5 w 44"/>
                <a:gd name="T13" fmla="*/ 32 h 356"/>
                <a:gd name="T14" fmla="*/ 5 w 44"/>
                <a:gd name="T15" fmla="*/ 16 h 356"/>
                <a:gd name="T16" fmla="*/ 5 w 44"/>
                <a:gd name="T17" fmla="*/ 0 h 356"/>
                <a:gd name="T18" fmla="*/ 5 w 44"/>
                <a:gd name="T19" fmla="*/ 0 h 356"/>
                <a:gd name="T20" fmla="*/ 6 w 44"/>
                <a:gd name="T21" fmla="*/ 33 h 356"/>
                <a:gd name="T22" fmla="*/ 6 w 44"/>
                <a:gd name="T23" fmla="*/ 73 h 356"/>
                <a:gd name="T24" fmla="*/ 6 w 44"/>
                <a:gd name="T25" fmla="*/ 93 h 356"/>
                <a:gd name="T26" fmla="*/ 5 w 44"/>
                <a:gd name="T27" fmla="*/ 112 h 356"/>
                <a:gd name="T28" fmla="*/ 5 w 44"/>
                <a:gd name="T29" fmla="*/ 128 h 356"/>
                <a:gd name="T30" fmla="*/ 5 w 44"/>
                <a:gd name="T31" fmla="*/ 135 h 356"/>
                <a:gd name="T32" fmla="*/ 5 w 44"/>
                <a:gd name="T33" fmla="*/ 141 h 356"/>
                <a:gd name="T34" fmla="*/ 0 w 44"/>
                <a:gd name="T35" fmla="*/ 133 h 3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4" h="356">
                  <a:moveTo>
                    <a:pt x="0" y="334"/>
                  </a:moveTo>
                  <a:lnTo>
                    <a:pt x="0" y="334"/>
                  </a:lnTo>
                  <a:lnTo>
                    <a:pt x="2" y="248"/>
                  </a:lnTo>
                  <a:lnTo>
                    <a:pt x="2" y="206"/>
                  </a:lnTo>
                  <a:lnTo>
                    <a:pt x="6" y="164"/>
                  </a:lnTo>
                  <a:lnTo>
                    <a:pt x="10" y="122"/>
                  </a:lnTo>
                  <a:lnTo>
                    <a:pt x="18" y="80"/>
                  </a:lnTo>
                  <a:lnTo>
                    <a:pt x="28" y="40"/>
                  </a:lnTo>
                  <a:lnTo>
                    <a:pt x="40" y="0"/>
                  </a:lnTo>
                  <a:lnTo>
                    <a:pt x="42" y="84"/>
                  </a:lnTo>
                  <a:lnTo>
                    <a:pt x="44" y="184"/>
                  </a:lnTo>
                  <a:lnTo>
                    <a:pt x="44" y="234"/>
                  </a:lnTo>
                  <a:lnTo>
                    <a:pt x="40" y="280"/>
                  </a:lnTo>
                  <a:lnTo>
                    <a:pt x="34" y="322"/>
                  </a:lnTo>
                  <a:lnTo>
                    <a:pt x="30" y="340"/>
                  </a:lnTo>
                  <a:lnTo>
                    <a:pt x="24" y="356"/>
                  </a:lnTo>
                  <a:lnTo>
                    <a:pt x="0" y="3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8" name="Freeform 213"/>
            <p:cNvSpPr>
              <a:spLocks/>
            </p:cNvSpPr>
            <p:nvPr userDrawn="1"/>
          </p:nvSpPr>
          <p:spPr bwMode="auto">
            <a:xfrm>
              <a:off x="5416" y="2094"/>
              <a:ext cx="40" cy="340"/>
            </a:xfrm>
            <a:custGeom>
              <a:avLst/>
              <a:gdLst>
                <a:gd name="T0" fmla="*/ 0 w 44"/>
                <a:gd name="T1" fmla="*/ 133 h 356"/>
                <a:gd name="T2" fmla="*/ 0 w 44"/>
                <a:gd name="T3" fmla="*/ 133 h 356"/>
                <a:gd name="T4" fmla="*/ 2 w 44"/>
                <a:gd name="T5" fmla="*/ 99 h 356"/>
                <a:gd name="T6" fmla="*/ 2 w 44"/>
                <a:gd name="T7" fmla="*/ 83 h 356"/>
                <a:gd name="T8" fmla="*/ 5 w 44"/>
                <a:gd name="T9" fmla="*/ 66 h 356"/>
                <a:gd name="T10" fmla="*/ 5 w 44"/>
                <a:gd name="T11" fmla="*/ 49 h 356"/>
                <a:gd name="T12" fmla="*/ 5 w 44"/>
                <a:gd name="T13" fmla="*/ 32 h 356"/>
                <a:gd name="T14" fmla="*/ 5 w 44"/>
                <a:gd name="T15" fmla="*/ 16 h 356"/>
                <a:gd name="T16" fmla="*/ 5 w 44"/>
                <a:gd name="T17" fmla="*/ 0 h 356"/>
                <a:gd name="T18" fmla="*/ 5 w 44"/>
                <a:gd name="T19" fmla="*/ 0 h 356"/>
                <a:gd name="T20" fmla="*/ 6 w 44"/>
                <a:gd name="T21" fmla="*/ 33 h 356"/>
                <a:gd name="T22" fmla="*/ 6 w 44"/>
                <a:gd name="T23" fmla="*/ 73 h 356"/>
                <a:gd name="T24" fmla="*/ 6 w 44"/>
                <a:gd name="T25" fmla="*/ 93 h 356"/>
                <a:gd name="T26" fmla="*/ 5 w 44"/>
                <a:gd name="T27" fmla="*/ 112 h 356"/>
                <a:gd name="T28" fmla="*/ 5 w 44"/>
                <a:gd name="T29" fmla="*/ 128 h 356"/>
                <a:gd name="T30" fmla="*/ 5 w 44"/>
                <a:gd name="T31" fmla="*/ 135 h 356"/>
                <a:gd name="T32" fmla="*/ 5 w 44"/>
                <a:gd name="T33" fmla="*/ 141 h 3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56">
                  <a:moveTo>
                    <a:pt x="0" y="334"/>
                  </a:moveTo>
                  <a:lnTo>
                    <a:pt x="0" y="334"/>
                  </a:lnTo>
                  <a:lnTo>
                    <a:pt x="2" y="248"/>
                  </a:lnTo>
                  <a:lnTo>
                    <a:pt x="2" y="206"/>
                  </a:lnTo>
                  <a:lnTo>
                    <a:pt x="6" y="164"/>
                  </a:lnTo>
                  <a:lnTo>
                    <a:pt x="10" y="122"/>
                  </a:lnTo>
                  <a:lnTo>
                    <a:pt x="18" y="80"/>
                  </a:lnTo>
                  <a:lnTo>
                    <a:pt x="28" y="40"/>
                  </a:lnTo>
                  <a:lnTo>
                    <a:pt x="40" y="0"/>
                  </a:lnTo>
                  <a:lnTo>
                    <a:pt x="42" y="84"/>
                  </a:lnTo>
                  <a:lnTo>
                    <a:pt x="44" y="184"/>
                  </a:lnTo>
                  <a:lnTo>
                    <a:pt x="44" y="234"/>
                  </a:lnTo>
                  <a:lnTo>
                    <a:pt x="40" y="280"/>
                  </a:lnTo>
                  <a:lnTo>
                    <a:pt x="34" y="322"/>
                  </a:lnTo>
                  <a:lnTo>
                    <a:pt x="30" y="340"/>
                  </a:lnTo>
                  <a:lnTo>
                    <a:pt x="24" y="3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9" name="Freeform 214"/>
            <p:cNvSpPr>
              <a:spLocks/>
            </p:cNvSpPr>
            <p:nvPr userDrawn="1"/>
          </p:nvSpPr>
          <p:spPr bwMode="auto">
            <a:xfrm>
              <a:off x="5316" y="1894"/>
              <a:ext cx="160" cy="180"/>
            </a:xfrm>
            <a:custGeom>
              <a:avLst/>
              <a:gdLst>
                <a:gd name="T0" fmla="*/ 10 w 168"/>
                <a:gd name="T1" fmla="*/ 194 h 178"/>
                <a:gd name="T2" fmla="*/ 10 w 168"/>
                <a:gd name="T3" fmla="*/ 194 h 178"/>
                <a:gd name="T4" fmla="*/ 10 w 168"/>
                <a:gd name="T5" fmla="*/ 180 h 178"/>
                <a:gd name="T6" fmla="*/ 10 w 168"/>
                <a:gd name="T7" fmla="*/ 154 h 178"/>
                <a:gd name="T8" fmla="*/ 10 w 168"/>
                <a:gd name="T9" fmla="*/ 114 h 178"/>
                <a:gd name="T10" fmla="*/ 10 w 168"/>
                <a:gd name="T11" fmla="*/ 86 h 178"/>
                <a:gd name="T12" fmla="*/ 0 w 168"/>
                <a:gd name="T13" fmla="*/ 40 h 178"/>
                <a:gd name="T14" fmla="*/ 0 w 168"/>
                <a:gd name="T15" fmla="*/ 40 h 178"/>
                <a:gd name="T16" fmla="*/ 10 w 168"/>
                <a:gd name="T17" fmla="*/ 32 h 178"/>
                <a:gd name="T18" fmla="*/ 16 w 168"/>
                <a:gd name="T19" fmla="*/ 26 h 178"/>
                <a:gd name="T20" fmla="*/ 25 w 168"/>
                <a:gd name="T21" fmla="*/ 24 h 178"/>
                <a:gd name="T22" fmla="*/ 32 w 168"/>
                <a:gd name="T23" fmla="*/ 22 h 178"/>
                <a:gd name="T24" fmla="*/ 42 w 168"/>
                <a:gd name="T25" fmla="*/ 20 h 178"/>
                <a:gd name="T26" fmla="*/ 48 w 168"/>
                <a:gd name="T27" fmla="*/ 16 h 178"/>
                <a:gd name="T28" fmla="*/ 57 w 168"/>
                <a:gd name="T29" fmla="*/ 10 h 178"/>
                <a:gd name="T30" fmla="*/ 64 w 168"/>
                <a:gd name="T31" fmla="*/ 0 h 178"/>
                <a:gd name="T32" fmla="*/ 64 w 168"/>
                <a:gd name="T33" fmla="*/ 0 h 178"/>
                <a:gd name="T34" fmla="*/ 64 w 168"/>
                <a:gd name="T35" fmla="*/ 22 h 178"/>
                <a:gd name="T36" fmla="*/ 62 w 168"/>
                <a:gd name="T37" fmla="*/ 44 h 178"/>
                <a:gd name="T38" fmla="*/ 60 w 168"/>
                <a:gd name="T39" fmla="*/ 86 h 178"/>
                <a:gd name="T40" fmla="*/ 57 w 168"/>
                <a:gd name="T41" fmla="*/ 108 h 178"/>
                <a:gd name="T42" fmla="*/ 52 w 168"/>
                <a:gd name="T43" fmla="*/ 170 h 178"/>
                <a:gd name="T44" fmla="*/ 50 w 168"/>
                <a:gd name="T45" fmla="*/ 194 h 178"/>
                <a:gd name="T46" fmla="*/ 49 w 168"/>
                <a:gd name="T47" fmla="*/ 218 h 178"/>
                <a:gd name="T48" fmla="*/ 49 w 168"/>
                <a:gd name="T49" fmla="*/ 218 h 178"/>
                <a:gd name="T50" fmla="*/ 35 w 168"/>
                <a:gd name="T51" fmla="*/ 214 h 178"/>
                <a:gd name="T52" fmla="*/ 22 w 168"/>
                <a:gd name="T53" fmla="*/ 210 h 178"/>
                <a:gd name="T54" fmla="*/ 10 w 168"/>
                <a:gd name="T55" fmla="*/ 194 h 17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8" h="178">
                  <a:moveTo>
                    <a:pt x="22" y="154"/>
                  </a:moveTo>
                  <a:lnTo>
                    <a:pt x="22" y="154"/>
                  </a:lnTo>
                  <a:lnTo>
                    <a:pt x="24" y="140"/>
                  </a:lnTo>
                  <a:lnTo>
                    <a:pt x="22" y="124"/>
                  </a:lnTo>
                  <a:lnTo>
                    <a:pt x="18" y="94"/>
                  </a:lnTo>
                  <a:lnTo>
                    <a:pt x="10" y="66"/>
                  </a:lnTo>
                  <a:lnTo>
                    <a:pt x="0" y="40"/>
                  </a:lnTo>
                  <a:lnTo>
                    <a:pt x="20" y="32"/>
                  </a:lnTo>
                  <a:lnTo>
                    <a:pt x="42" y="26"/>
                  </a:lnTo>
                  <a:lnTo>
                    <a:pt x="64" y="24"/>
                  </a:lnTo>
                  <a:lnTo>
                    <a:pt x="86" y="22"/>
                  </a:lnTo>
                  <a:lnTo>
                    <a:pt x="108" y="20"/>
                  </a:lnTo>
                  <a:lnTo>
                    <a:pt x="128" y="16"/>
                  </a:lnTo>
                  <a:lnTo>
                    <a:pt x="150" y="10"/>
                  </a:lnTo>
                  <a:lnTo>
                    <a:pt x="168" y="0"/>
                  </a:lnTo>
                  <a:lnTo>
                    <a:pt x="168" y="22"/>
                  </a:lnTo>
                  <a:lnTo>
                    <a:pt x="164" y="44"/>
                  </a:lnTo>
                  <a:lnTo>
                    <a:pt x="158" y="66"/>
                  </a:lnTo>
                  <a:lnTo>
                    <a:pt x="150" y="88"/>
                  </a:lnTo>
                  <a:lnTo>
                    <a:pt x="138" y="132"/>
                  </a:lnTo>
                  <a:lnTo>
                    <a:pt x="132" y="154"/>
                  </a:lnTo>
                  <a:lnTo>
                    <a:pt x="130" y="178"/>
                  </a:lnTo>
                  <a:lnTo>
                    <a:pt x="92" y="174"/>
                  </a:lnTo>
                  <a:lnTo>
                    <a:pt x="54" y="170"/>
                  </a:lnTo>
                  <a:lnTo>
                    <a:pt x="22" y="1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20" name="Freeform 215"/>
            <p:cNvSpPr>
              <a:spLocks/>
            </p:cNvSpPr>
            <p:nvPr userDrawn="1"/>
          </p:nvSpPr>
          <p:spPr bwMode="auto">
            <a:xfrm>
              <a:off x="5316" y="1894"/>
              <a:ext cx="160" cy="180"/>
            </a:xfrm>
            <a:custGeom>
              <a:avLst/>
              <a:gdLst>
                <a:gd name="T0" fmla="*/ 10 w 168"/>
                <a:gd name="T1" fmla="*/ 194 h 178"/>
                <a:gd name="T2" fmla="*/ 10 w 168"/>
                <a:gd name="T3" fmla="*/ 194 h 178"/>
                <a:gd name="T4" fmla="*/ 10 w 168"/>
                <a:gd name="T5" fmla="*/ 180 h 178"/>
                <a:gd name="T6" fmla="*/ 10 w 168"/>
                <a:gd name="T7" fmla="*/ 154 h 178"/>
                <a:gd name="T8" fmla="*/ 10 w 168"/>
                <a:gd name="T9" fmla="*/ 114 h 178"/>
                <a:gd name="T10" fmla="*/ 10 w 168"/>
                <a:gd name="T11" fmla="*/ 86 h 178"/>
                <a:gd name="T12" fmla="*/ 0 w 168"/>
                <a:gd name="T13" fmla="*/ 40 h 178"/>
                <a:gd name="T14" fmla="*/ 0 w 168"/>
                <a:gd name="T15" fmla="*/ 40 h 178"/>
                <a:gd name="T16" fmla="*/ 10 w 168"/>
                <a:gd name="T17" fmla="*/ 32 h 178"/>
                <a:gd name="T18" fmla="*/ 16 w 168"/>
                <a:gd name="T19" fmla="*/ 26 h 178"/>
                <a:gd name="T20" fmla="*/ 25 w 168"/>
                <a:gd name="T21" fmla="*/ 24 h 178"/>
                <a:gd name="T22" fmla="*/ 32 w 168"/>
                <a:gd name="T23" fmla="*/ 22 h 178"/>
                <a:gd name="T24" fmla="*/ 42 w 168"/>
                <a:gd name="T25" fmla="*/ 20 h 178"/>
                <a:gd name="T26" fmla="*/ 48 w 168"/>
                <a:gd name="T27" fmla="*/ 16 h 178"/>
                <a:gd name="T28" fmla="*/ 57 w 168"/>
                <a:gd name="T29" fmla="*/ 10 h 178"/>
                <a:gd name="T30" fmla="*/ 64 w 168"/>
                <a:gd name="T31" fmla="*/ 0 h 178"/>
                <a:gd name="T32" fmla="*/ 64 w 168"/>
                <a:gd name="T33" fmla="*/ 0 h 178"/>
                <a:gd name="T34" fmla="*/ 64 w 168"/>
                <a:gd name="T35" fmla="*/ 22 h 178"/>
                <a:gd name="T36" fmla="*/ 62 w 168"/>
                <a:gd name="T37" fmla="*/ 44 h 178"/>
                <a:gd name="T38" fmla="*/ 60 w 168"/>
                <a:gd name="T39" fmla="*/ 86 h 178"/>
                <a:gd name="T40" fmla="*/ 57 w 168"/>
                <a:gd name="T41" fmla="*/ 108 h 178"/>
                <a:gd name="T42" fmla="*/ 52 w 168"/>
                <a:gd name="T43" fmla="*/ 170 h 178"/>
                <a:gd name="T44" fmla="*/ 50 w 168"/>
                <a:gd name="T45" fmla="*/ 194 h 178"/>
                <a:gd name="T46" fmla="*/ 49 w 168"/>
                <a:gd name="T47" fmla="*/ 218 h 178"/>
                <a:gd name="T48" fmla="*/ 49 w 168"/>
                <a:gd name="T49" fmla="*/ 218 h 178"/>
                <a:gd name="T50" fmla="*/ 35 w 168"/>
                <a:gd name="T51" fmla="*/ 214 h 178"/>
                <a:gd name="T52" fmla="*/ 22 w 168"/>
                <a:gd name="T53" fmla="*/ 210 h 17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68" h="178">
                  <a:moveTo>
                    <a:pt x="22" y="154"/>
                  </a:moveTo>
                  <a:lnTo>
                    <a:pt x="22" y="154"/>
                  </a:lnTo>
                  <a:lnTo>
                    <a:pt x="24" y="140"/>
                  </a:lnTo>
                  <a:lnTo>
                    <a:pt x="22" y="124"/>
                  </a:lnTo>
                  <a:lnTo>
                    <a:pt x="18" y="94"/>
                  </a:lnTo>
                  <a:lnTo>
                    <a:pt x="10" y="66"/>
                  </a:lnTo>
                  <a:lnTo>
                    <a:pt x="0" y="40"/>
                  </a:lnTo>
                  <a:lnTo>
                    <a:pt x="20" y="32"/>
                  </a:lnTo>
                  <a:lnTo>
                    <a:pt x="42" y="26"/>
                  </a:lnTo>
                  <a:lnTo>
                    <a:pt x="64" y="24"/>
                  </a:lnTo>
                  <a:lnTo>
                    <a:pt x="86" y="22"/>
                  </a:lnTo>
                  <a:lnTo>
                    <a:pt x="108" y="20"/>
                  </a:lnTo>
                  <a:lnTo>
                    <a:pt x="128" y="16"/>
                  </a:lnTo>
                  <a:lnTo>
                    <a:pt x="150" y="10"/>
                  </a:lnTo>
                  <a:lnTo>
                    <a:pt x="168" y="0"/>
                  </a:lnTo>
                  <a:lnTo>
                    <a:pt x="168" y="22"/>
                  </a:lnTo>
                  <a:lnTo>
                    <a:pt x="164" y="44"/>
                  </a:lnTo>
                  <a:lnTo>
                    <a:pt x="158" y="66"/>
                  </a:lnTo>
                  <a:lnTo>
                    <a:pt x="150" y="88"/>
                  </a:lnTo>
                  <a:lnTo>
                    <a:pt x="138" y="132"/>
                  </a:lnTo>
                  <a:lnTo>
                    <a:pt x="132" y="154"/>
                  </a:lnTo>
                  <a:lnTo>
                    <a:pt x="130" y="178"/>
                  </a:lnTo>
                  <a:lnTo>
                    <a:pt x="92" y="174"/>
                  </a:lnTo>
                  <a:lnTo>
                    <a:pt x="54" y="1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21" name="Freeform 216"/>
            <p:cNvSpPr>
              <a:spLocks/>
            </p:cNvSpPr>
            <p:nvPr userDrawn="1"/>
          </p:nvSpPr>
          <p:spPr bwMode="auto">
            <a:xfrm>
              <a:off x="3196" y="-4188"/>
              <a:ext cx="140" cy="160"/>
            </a:xfrm>
            <a:custGeom>
              <a:avLst/>
              <a:gdLst>
                <a:gd name="T0" fmla="*/ 29 w 152"/>
                <a:gd name="T1" fmla="*/ 5 h 176"/>
                <a:gd name="T2" fmla="*/ 29 w 152"/>
                <a:gd name="T3" fmla="*/ 5 h 176"/>
                <a:gd name="T4" fmla="*/ 23 w 152"/>
                <a:gd name="T5" fmla="*/ 8 h 176"/>
                <a:gd name="T6" fmla="*/ 18 w 152"/>
                <a:gd name="T7" fmla="*/ 14 h 176"/>
                <a:gd name="T8" fmla="*/ 16 w 152"/>
                <a:gd name="T9" fmla="*/ 16 h 176"/>
                <a:gd name="T10" fmla="*/ 14 w 152"/>
                <a:gd name="T11" fmla="*/ 20 h 176"/>
                <a:gd name="T12" fmla="*/ 12 w 152"/>
                <a:gd name="T13" fmla="*/ 23 h 176"/>
                <a:gd name="T14" fmla="*/ 10 w 152"/>
                <a:gd name="T15" fmla="*/ 26 h 176"/>
                <a:gd name="T16" fmla="*/ 10 w 152"/>
                <a:gd name="T17" fmla="*/ 26 h 176"/>
                <a:gd name="T18" fmla="*/ 6 w 152"/>
                <a:gd name="T19" fmla="*/ 23 h 176"/>
                <a:gd name="T20" fmla="*/ 6 w 152"/>
                <a:gd name="T21" fmla="*/ 17 h 176"/>
                <a:gd name="T22" fmla="*/ 6 w 152"/>
                <a:gd name="T23" fmla="*/ 15 h 176"/>
                <a:gd name="T24" fmla="*/ 0 w 152"/>
                <a:gd name="T25" fmla="*/ 13 h 176"/>
                <a:gd name="T26" fmla="*/ 0 w 152"/>
                <a:gd name="T27" fmla="*/ 11 h 176"/>
                <a:gd name="T28" fmla="*/ 0 w 152"/>
                <a:gd name="T29" fmla="*/ 10 h 176"/>
                <a:gd name="T30" fmla="*/ 4 w 152"/>
                <a:gd name="T31" fmla="*/ 9 h 176"/>
                <a:gd name="T32" fmla="*/ 4 w 152"/>
                <a:gd name="T33" fmla="*/ 9 h 176"/>
                <a:gd name="T34" fmla="*/ 6 w 152"/>
                <a:gd name="T35" fmla="*/ 8 h 176"/>
                <a:gd name="T36" fmla="*/ 6 w 152"/>
                <a:gd name="T37" fmla="*/ 7 h 176"/>
                <a:gd name="T38" fmla="*/ 6 w 152"/>
                <a:gd name="T39" fmla="*/ 5 h 176"/>
                <a:gd name="T40" fmla="*/ 8 w 152"/>
                <a:gd name="T41" fmla="*/ 5 h 176"/>
                <a:gd name="T42" fmla="*/ 13 w 152"/>
                <a:gd name="T43" fmla="*/ 5 h 176"/>
                <a:gd name="T44" fmla="*/ 18 w 152"/>
                <a:gd name="T45" fmla="*/ 5 h 176"/>
                <a:gd name="T46" fmla="*/ 25 w 152"/>
                <a:gd name="T47" fmla="*/ 0 h 176"/>
                <a:gd name="T48" fmla="*/ 25 w 152"/>
                <a:gd name="T49" fmla="*/ 0 h 176"/>
                <a:gd name="T50" fmla="*/ 28 w 152"/>
                <a:gd name="T51" fmla="*/ 5 h 176"/>
                <a:gd name="T52" fmla="*/ 29 w 152"/>
                <a:gd name="T53" fmla="*/ 5 h 17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2" h="176">
                  <a:moveTo>
                    <a:pt x="152" y="14"/>
                  </a:moveTo>
                  <a:lnTo>
                    <a:pt x="152" y="14"/>
                  </a:lnTo>
                  <a:lnTo>
                    <a:pt x="120" y="52"/>
                  </a:lnTo>
                  <a:lnTo>
                    <a:pt x="92" y="90"/>
                  </a:lnTo>
                  <a:lnTo>
                    <a:pt x="80" y="110"/>
                  </a:lnTo>
                  <a:lnTo>
                    <a:pt x="68" y="132"/>
                  </a:lnTo>
                  <a:lnTo>
                    <a:pt x="58" y="152"/>
                  </a:lnTo>
                  <a:lnTo>
                    <a:pt x="50" y="176"/>
                  </a:lnTo>
                  <a:lnTo>
                    <a:pt x="32" y="148"/>
                  </a:lnTo>
                  <a:lnTo>
                    <a:pt x="12" y="118"/>
                  </a:lnTo>
                  <a:lnTo>
                    <a:pt x="6" y="102"/>
                  </a:lnTo>
                  <a:lnTo>
                    <a:pt x="0" y="88"/>
                  </a:lnTo>
                  <a:lnTo>
                    <a:pt x="0" y="74"/>
                  </a:lnTo>
                  <a:lnTo>
                    <a:pt x="0" y="66"/>
                  </a:lnTo>
                  <a:lnTo>
                    <a:pt x="4" y="60"/>
                  </a:lnTo>
                  <a:lnTo>
                    <a:pt x="6" y="54"/>
                  </a:lnTo>
                  <a:lnTo>
                    <a:pt x="12" y="50"/>
                  </a:lnTo>
                  <a:lnTo>
                    <a:pt x="26" y="40"/>
                  </a:lnTo>
                  <a:lnTo>
                    <a:pt x="42" y="30"/>
                  </a:lnTo>
                  <a:lnTo>
                    <a:pt x="60" y="22"/>
                  </a:lnTo>
                  <a:lnTo>
                    <a:pt x="98" y="8"/>
                  </a:lnTo>
                  <a:lnTo>
                    <a:pt x="128" y="0"/>
                  </a:lnTo>
                  <a:lnTo>
                    <a:pt x="144" y="30"/>
                  </a:lnTo>
                  <a:lnTo>
                    <a:pt x="152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22" name="Freeform 217"/>
            <p:cNvSpPr>
              <a:spLocks/>
            </p:cNvSpPr>
            <p:nvPr userDrawn="1"/>
          </p:nvSpPr>
          <p:spPr bwMode="auto">
            <a:xfrm>
              <a:off x="3196" y="-4188"/>
              <a:ext cx="140" cy="160"/>
            </a:xfrm>
            <a:custGeom>
              <a:avLst/>
              <a:gdLst>
                <a:gd name="T0" fmla="*/ 29 w 152"/>
                <a:gd name="T1" fmla="*/ 5 h 176"/>
                <a:gd name="T2" fmla="*/ 29 w 152"/>
                <a:gd name="T3" fmla="*/ 5 h 176"/>
                <a:gd name="T4" fmla="*/ 23 w 152"/>
                <a:gd name="T5" fmla="*/ 8 h 176"/>
                <a:gd name="T6" fmla="*/ 18 w 152"/>
                <a:gd name="T7" fmla="*/ 14 h 176"/>
                <a:gd name="T8" fmla="*/ 16 w 152"/>
                <a:gd name="T9" fmla="*/ 16 h 176"/>
                <a:gd name="T10" fmla="*/ 14 w 152"/>
                <a:gd name="T11" fmla="*/ 20 h 176"/>
                <a:gd name="T12" fmla="*/ 12 w 152"/>
                <a:gd name="T13" fmla="*/ 23 h 176"/>
                <a:gd name="T14" fmla="*/ 10 w 152"/>
                <a:gd name="T15" fmla="*/ 26 h 176"/>
                <a:gd name="T16" fmla="*/ 10 w 152"/>
                <a:gd name="T17" fmla="*/ 26 h 176"/>
                <a:gd name="T18" fmla="*/ 6 w 152"/>
                <a:gd name="T19" fmla="*/ 23 h 176"/>
                <a:gd name="T20" fmla="*/ 6 w 152"/>
                <a:gd name="T21" fmla="*/ 17 h 176"/>
                <a:gd name="T22" fmla="*/ 6 w 152"/>
                <a:gd name="T23" fmla="*/ 15 h 176"/>
                <a:gd name="T24" fmla="*/ 0 w 152"/>
                <a:gd name="T25" fmla="*/ 13 h 176"/>
                <a:gd name="T26" fmla="*/ 0 w 152"/>
                <a:gd name="T27" fmla="*/ 11 h 176"/>
                <a:gd name="T28" fmla="*/ 0 w 152"/>
                <a:gd name="T29" fmla="*/ 10 h 176"/>
                <a:gd name="T30" fmla="*/ 4 w 152"/>
                <a:gd name="T31" fmla="*/ 9 h 176"/>
                <a:gd name="T32" fmla="*/ 4 w 152"/>
                <a:gd name="T33" fmla="*/ 9 h 176"/>
                <a:gd name="T34" fmla="*/ 6 w 152"/>
                <a:gd name="T35" fmla="*/ 8 h 176"/>
                <a:gd name="T36" fmla="*/ 6 w 152"/>
                <a:gd name="T37" fmla="*/ 7 h 176"/>
                <a:gd name="T38" fmla="*/ 6 w 152"/>
                <a:gd name="T39" fmla="*/ 5 h 176"/>
                <a:gd name="T40" fmla="*/ 8 w 152"/>
                <a:gd name="T41" fmla="*/ 5 h 176"/>
                <a:gd name="T42" fmla="*/ 13 w 152"/>
                <a:gd name="T43" fmla="*/ 5 h 176"/>
                <a:gd name="T44" fmla="*/ 18 w 152"/>
                <a:gd name="T45" fmla="*/ 5 h 176"/>
                <a:gd name="T46" fmla="*/ 25 w 152"/>
                <a:gd name="T47" fmla="*/ 0 h 176"/>
                <a:gd name="T48" fmla="*/ 25 w 152"/>
                <a:gd name="T49" fmla="*/ 0 h 176"/>
                <a:gd name="T50" fmla="*/ 28 w 152"/>
                <a:gd name="T51" fmla="*/ 5 h 1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76">
                  <a:moveTo>
                    <a:pt x="152" y="14"/>
                  </a:moveTo>
                  <a:lnTo>
                    <a:pt x="152" y="14"/>
                  </a:lnTo>
                  <a:lnTo>
                    <a:pt x="120" y="52"/>
                  </a:lnTo>
                  <a:lnTo>
                    <a:pt x="92" y="90"/>
                  </a:lnTo>
                  <a:lnTo>
                    <a:pt x="80" y="110"/>
                  </a:lnTo>
                  <a:lnTo>
                    <a:pt x="68" y="132"/>
                  </a:lnTo>
                  <a:lnTo>
                    <a:pt x="58" y="152"/>
                  </a:lnTo>
                  <a:lnTo>
                    <a:pt x="50" y="176"/>
                  </a:lnTo>
                  <a:lnTo>
                    <a:pt x="32" y="148"/>
                  </a:lnTo>
                  <a:lnTo>
                    <a:pt x="12" y="118"/>
                  </a:lnTo>
                  <a:lnTo>
                    <a:pt x="6" y="102"/>
                  </a:lnTo>
                  <a:lnTo>
                    <a:pt x="0" y="88"/>
                  </a:lnTo>
                  <a:lnTo>
                    <a:pt x="0" y="74"/>
                  </a:lnTo>
                  <a:lnTo>
                    <a:pt x="0" y="66"/>
                  </a:lnTo>
                  <a:lnTo>
                    <a:pt x="4" y="60"/>
                  </a:lnTo>
                  <a:lnTo>
                    <a:pt x="6" y="54"/>
                  </a:lnTo>
                  <a:lnTo>
                    <a:pt x="12" y="50"/>
                  </a:lnTo>
                  <a:lnTo>
                    <a:pt x="26" y="40"/>
                  </a:lnTo>
                  <a:lnTo>
                    <a:pt x="42" y="30"/>
                  </a:lnTo>
                  <a:lnTo>
                    <a:pt x="60" y="22"/>
                  </a:lnTo>
                  <a:lnTo>
                    <a:pt x="98" y="8"/>
                  </a:lnTo>
                  <a:lnTo>
                    <a:pt x="128" y="0"/>
                  </a:lnTo>
                  <a:lnTo>
                    <a:pt x="144" y="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23" name="Freeform 218"/>
            <p:cNvSpPr>
              <a:spLocks/>
            </p:cNvSpPr>
            <p:nvPr userDrawn="1"/>
          </p:nvSpPr>
          <p:spPr bwMode="auto">
            <a:xfrm>
              <a:off x="4236" y="-2327"/>
              <a:ext cx="2740" cy="1340"/>
            </a:xfrm>
            <a:custGeom>
              <a:avLst/>
              <a:gdLst>
                <a:gd name="T0" fmla="*/ 32 w 2730"/>
                <a:gd name="T1" fmla="*/ 462 h 1338"/>
                <a:gd name="T2" fmla="*/ 6 w 2730"/>
                <a:gd name="T3" fmla="*/ 762 h 1338"/>
                <a:gd name="T4" fmla="*/ 162 w 2730"/>
                <a:gd name="T5" fmla="*/ 1060 h 1338"/>
                <a:gd name="T6" fmla="*/ 218 w 2730"/>
                <a:gd name="T7" fmla="*/ 1122 h 1338"/>
                <a:gd name="T8" fmla="*/ 388 w 2730"/>
                <a:gd name="T9" fmla="*/ 964 h 1338"/>
                <a:gd name="T10" fmla="*/ 508 w 2730"/>
                <a:gd name="T11" fmla="*/ 1212 h 1338"/>
                <a:gd name="T12" fmla="*/ 652 w 2730"/>
                <a:gd name="T13" fmla="*/ 1314 h 1338"/>
                <a:gd name="T14" fmla="*/ 886 w 2730"/>
                <a:gd name="T15" fmla="*/ 1206 h 1338"/>
                <a:gd name="T16" fmla="*/ 1044 w 2730"/>
                <a:gd name="T17" fmla="*/ 1322 h 1338"/>
                <a:gd name="T18" fmla="*/ 1188 w 2730"/>
                <a:gd name="T19" fmla="*/ 1378 h 1338"/>
                <a:gd name="T20" fmla="*/ 1402 w 2730"/>
                <a:gd name="T21" fmla="*/ 1248 h 1338"/>
                <a:gd name="T22" fmla="*/ 1590 w 2730"/>
                <a:gd name="T23" fmla="*/ 1278 h 1338"/>
                <a:gd name="T24" fmla="*/ 1774 w 2730"/>
                <a:gd name="T25" fmla="*/ 1348 h 1338"/>
                <a:gd name="T26" fmla="*/ 1950 w 2730"/>
                <a:gd name="T27" fmla="*/ 1248 h 1338"/>
                <a:gd name="T28" fmla="*/ 2086 w 2730"/>
                <a:gd name="T29" fmla="*/ 1226 h 1338"/>
                <a:gd name="T30" fmla="*/ 2270 w 2730"/>
                <a:gd name="T31" fmla="*/ 1288 h 1338"/>
                <a:gd name="T32" fmla="*/ 2441 w 2730"/>
                <a:gd name="T33" fmla="*/ 1170 h 1338"/>
                <a:gd name="T34" fmla="*/ 2554 w 2730"/>
                <a:gd name="T35" fmla="*/ 960 h 1338"/>
                <a:gd name="T36" fmla="*/ 2705 w 2730"/>
                <a:gd name="T37" fmla="*/ 1050 h 1338"/>
                <a:gd name="T38" fmla="*/ 2838 w 2730"/>
                <a:gd name="T39" fmla="*/ 942 h 1338"/>
                <a:gd name="T40" fmla="*/ 2925 w 2730"/>
                <a:gd name="T41" fmla="*/ 660 h 1338"/>
                <a:gd name="T42" fmla="*/ 2909 w 2730"/>
                <a:gd name="T43" fmla="*/ 402 h 1338"/>
                <a:gd name="T44" fmla="*/ 2658 w 2730"/>
                <a:gd name="T45" fmla="*/ 0 h 1338"/>
                <a:gd name="T46" fmla="*/ 2765 w 2730"/>
                <a:gd name="T47" fmla="*/ 278 h 1338"/>
                <a:gd name="T48" fmla="*/ 2832 w 2730"/>
                <a:gd name="T49" fmla="*/ 532 h 1338"/>
                <a:gd name="T50" fmla="*/ 2774 w 2730"/>
                <a:gd name="T51" fmla="*/ 840 h 1338"/>
                <a:gd name="T52" fmla="*/ 2631 w 2730"/>
                <a:gd name="T53" fmla="*/ 870 h 1338"/>
                <a:gd name="T54" fmla="*/ 2528 w 2730"/>
                <a:gd name="T55" fmla="*/ 756 h 1338"/>
                <a:gd name="T56" fmla="*/ 2493 w 2730"/>
                <a:gd name="T57" fmla="*/ 508 h 1338"/>
                <a:gd name="T58" fmla="*/ 2414 w 2730"/>
                <a:gd name="T59" fmla="*/ 660 h 1338"/>
                <a:gd name="T60" fmla="*/ 2367 w 2730"/>
                <a:gd name="T61" fmla="*/ 986 h 1338"/>
                <a:gd name="T62" fmla="*/ 2270 w 2730"/>
                <a:gd name="T63" fmla="*/ 1116 h 1338"/>
                <a:gd name="T64" fmla="*/ 2123 w 2730"/>
                <a:gd name="T65" fmla="*/ 1050 h 1338"/>
                <a:gd name="T66" fmla="*/ 2030 w 2730"/>
                <a:gd name="T67" fmla="*/ 844 h 1338"/>
                <a:gd name="T68" fmla="*/ 1899 w 2730"/>
                <a:gd name="T69" fmla="*/ 512 h 1338"/>
                <a:gd name="T70" fmla="*/ 1918 w 2730"/>
                <a:gd name="T71" fmla="*/ 878 h 1338"/>
                <a:gd name="T72" fmla="*/ 1843 w 2730"/>
                <a:gd name="T73" fmla="*/ 1124 h 1338"/>
                <a:gd name="T74" fmla="*/ 1728 w 2730"/>
                <a:gd name="T75" fmla="*/ 1188 h 1338"/>
                <a:gd name="T76" fmla="*/ 1598 w 2730"/>
                <a:gd name="T77" fmla="*/ 1126 h 1338"/>
                <a:gd name="T78" fmla="*/ 1535 w 2730"/>
                <a:gd name="T79" fmla="*/ 938 h 1338"/>
                <a:gd name="T80" fmla="*/ 1418 w 2730"/>
                <a:gd name="T81" fmla="*/ 776 h 1338"/>
                <a:gd name="T82" fmla="*/ 1336 w 2730"/>
                <a:gd name="T83" fmla="*/ 1168 h 1338"/>
                <a:gd name="T84" fmla="*/ 1220 w 2730"/>
                <a:gd name="T85" fmla="*/ 1224 h 1338"/>
                <a:gd name="T86" fmla="*/ 1112 w 2730"/>
                <a:gd name="T87" fmla="*/ 1182 h 1338"/>
                <a:gd name="T88" fmla="*/ 1038 w 2730"/>
                <a:gd name="T89" fmla="*/ 1046 h 1338"/>
                <a:gd name="T90" fmla="*/ 1025 w 2730"/>
                <a:gd name="T91" fmla="*/ 718 h 1338"/>
                <a:gd name="T92" fmla="*/ 910 w 2730"/>
                <a:gd name="T93" fmla="*/ 680 h 1338"/>
                <a:gd name="T94" fmla="*/ 848 w 2730"/>
                <a:gd name="T95" fmla="*/ 1050 h 1338"/>
                <a:gd name="T96" fmla="*/ 714 w 2730"/>
                <a:gd name="T97" fmla="*/ 1162 h 1338"/>
                <a:gd name="T98" fmla="*/ 594 w 2730"/>
                <a:gd name="T99" fmla="*/ 1120 h 1338"/>
                <a:gd name="T100" fmla="*/ 534 w 2730"/>
                <a:gd name="T101" fmla="*/ 952 h 1338"/>
                <a:gd name="T102" fmla="*/ 548 w 2730"/>
                <a:gd name="T103" fmla="*/ 654 h 1338"/>
                <a:gd name="T104" fmla="*/ 580 w 2730"/>
                <a:gd name="T105" fmla="*/ 472 h 1338"/>
                <a:gd name="T106" fmla="*/ 376 w 2730"/>
                <a:gd name="T107" fmla="*/ 758 h 1338"/>
                <a:gd name="T108" fmla="*/ 288 w 2730"/>
                <a:gd name="T109" fmla="*/ 912 h 1338"/>
                <a:gd name="T110" fmla="*/ 200 w 2730"/>
                <a:gd name="T111" fmla="*/ 898 h 1338"/>
                <a:gd name="T112" fmla="*/ 108 w 2730"/>
                <a:gd name="T113" fmla="*/ 742 h 1338"/>
                <a:gd name="T114" fmla="*/ 132 w 2730"/>
                <a:gd name="T115" fmla="*/ 492 h 133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30" h="1338">
                  <a:moveTo>
                    <a:pt x="134" y="212"/>
                  </a:moveTo>
                  <a:lnTo>
                    <a:pt x="134" y="212"/>
                  </a:lnTo>
                  <a:lnTo>
                    <a:pt x="120" y="234"/>
                  </a:lnTo>
                  <a:lnTo>
                    <a:pt x="106" y="260"/>
                  </a:lnTo>
                  <a:lnTo>
                    <a:pt x="88" y="294"/>
                  </a:lnTo>
                  <a:lnTo>
                    <a:pt x="70" y="338"/>
                  </a:lnTo>
                  <a:lnTo>
                    <a:pt x="50" y="388"/>
                  </a:lnTo>
                  <a:lnTo>
                    <a:pt x="32" y="442"/>
                  </a:lnTo>
                  <a:lnTo>
                    <a:pt x="16" y="504"/>
                  </a:lnTo>
                  <a:lnTo>
                    <a:pt x="10" y="536"/>
                  </a:lnTo>
                  <a:lnTo>
                    <a:pt x="6" y="568"/>
                  </a:lnTo>
                  <a:lnTo>
                    <a:pt x="2" y="602"/>
                  </a:lnTo>
                  <a:lnTo>
                    <a:pt x="0" y="636"/>
                  </a:lnTo>
                  <a:lnTo>
                    <a:pt x="0" y="670"/>
                  </a:lnTo>
                  <a:lnTo>
                    <a:pt x="2" y="706"/>
                  </a:lnTo>
                  <a:lnTo>
                    <a:pt x="6" y="742"/>
                  </a:lnTo>
                  <a:lnTo>
                    <a:pt x="12" y="776"/>
                  </a:lnTo>
                  <a:lnTo>
                    <a:pt x="22" y="812"/>
                  </a:lnTo>
                  <a:lnTo>
                    <a:pt x="34" y="848"/>
                  </a:lnTo>
                  <a:lnTo>
                    <a:pt x="48" y="884"/>
                  </a:lnTo>
                  <a:lnTo>
                    <a:pt x="66" y="918"/>
                  </a:lnTo>
                  <a:lnTo>
                    <a:pt x="88" y="952"/>
                  </a:lnTo>
                  <a:lnTo>
                    <a:pt x="112" y="986"/>
                  </a:lnTo>
                  <a:lnTo>
                    <a:pt x="142" y="1020"/>
                  </a:lnTo>
                  <a:lnTo>
                    <a:pt x="174" y="1052"/>
                  </a:lnTo>
                  <a:lnTo>
                    <a:pt x="174" y="1058"/>
                  </a:lnTo>
                  <a:lnTo>
                    <a:pt x="176" y="1068"/>
                  </a:lnTo>
                  <a:lnTo>
                    <a:pt x="180" y="1072"/>
                  </a:lnTo>
                  <a:lnTo>
                    <a:pt x="184" y="1078"/>
                  </a:lnTo>
                  <a:lnTo>
                    <a:pt x="190" y="1082"/>
                  </a:lnTo>
                  <a:lnTo>
                    <a:pt x="198" y="1082"/>
                  </a:lnTo>
                  <a:lnTo>
                    <a:pt x="208" y="1082"/>
                  </a:lnTo>
                  <a:lnTo>
                    <a:pt x="220" y="1078"/>
                  </a:lnTo>
                  <a:lnTo>
                    <a:pt x="236" y="1068"/>
                  </a:lnTo>
                  <a:lnTo>
                    <a:pt x="256" y="1056"/>
                  </a:lnTo>
                  <a:lnTo>
                    <a:pt x="278" y="1038"/>
                  </a:lnTo>
                  <a:lnTo>
                    <a:pt x="304" y="1014"/>
                  </a:lnTo>
                  <a:lnTo>
                    <a:pt x="334" y="982"/>
                  </a:lnTo>
                  <a:lnTo>
                    <a:pt x="368" y="944"/>
                  </a:lnTo>
                  <a:lnTo>
                    <a:pt x="374" y="968"/>
                  </a:lnTo>
                  <a:lnTo>
                    <a:pt x="384" y="996"/>
                  </a:lnTo>
                  <a:lnTo>
                    <a:pt x="396" y="1030"/>
                  </a:lnTo>
                  <a:lnTo>
                    <a:pt x="412" y="1070"/>
                  </a:lnTo>
                  <a:lnTo>
                    <a:pt x="430" y="1112"/>
                  </a:lnTo>
                  <a:lnTo>
                    <a:pt x="454" y="1152"/>
                  </a:lnTo>
                  <a:lnTo>
                    <a:pt x="468" y="1172"/>
                  </a:lnTo>
                  <a:lnTo>
                    <a:pt x="482" y="1192"/>
                  </a:lnTo>
                  <a:lnTo>
                    <a:pt x="498" y="1210"/>
                  </a:lnTo>
                  <a:lnTo>
                    <a:pt x="514" y="1226"/>
                  </a:lnTo>
                  <a:lnTo>
                    <a:pt x="530" y="1240"/>
                  </a:lnTo>
                  <a:lnTo>
                    <a:pt x="550" y="1252"/>
                  </a:lnTo>
                  <a:lnTo>
                    <a:pt x="568" y="1262"/>
                  </a:lnTo>
                  <a:lnTo>
                    <a:pt x="590" y="1270"/>
                  </a:lnTo>
                  <a:lnTo>
                    <a:pt x="612" y="1274"/>
                  </a:lnTo>
                  <a:lnTo>
                    <a:pt x="634" y="1276"/>
                  </a:lnTo>
                  <a:lnTo>
                    <a:pt x="658" y="1274"/>
                  </a:lnTo>
                  <a:lnTo>
                    <a:pt x="684" y="1266"/>
                  </a:lnTo>
                  <a:lnTo>
                    <a:pt x="710" y="1256"/>
                  </a:lnTo>
                  <a:lnTo>
                    <a:pt x="736" y="1242"/>
                  </a:lnTo>
                  <a:lnTo>
                    <a:pt x="766" y="1222"/>
                  </a:lnTo>
                  <a:lnTo>
                    <a:pt x="796" y="1196"/>
                  </a:lnTo>
                  <a:lnTo>
                    <a:pt x="826" y="1166"/>
                  </a:lnTo>
                  <a:lnTo>
                    <a:pt x="858" y="1130"/>
                  </a:lnTo>
                  <a:lnTo>
                    <a:pt x="868" y="1150"/>
                  </a:lnTo>
                  <a:lnTo>
                    <a:pt x="878" y="1170"/>
                  </a:lnTo>
                  <a:lnTo>
                    <a:pt x="894" y="1196"/>
                  </a:lnTo>
                  <a:lnTo>
                    <a:pt x="914" y="1224"/>
                  </a:lnTo>
                  <a:lnTo>
                    <a:pt x="936" y="1254"/>
                  </a:lnTo>
                  <a:lnTo>
                    <a:pt x="964" y="1282"/>
                  </a:lnTo>
                  <a:lnTo>
                    <a:pt x="978" y="1294"/>
                  </a:lnTo>
                  <a:lnTo>
                    <a:pt x="994" y="1306"/>
                  </a:lnTo>
                  <a:lnTo>
                    <a:pt x="1010" y="1316"/>
                  </a:lnTo>
                  <a:lnTo>
                    <a:pt x="1028" y="1324"/>
                  </a:lnTo>
                  <a:lnTo>
                    <a:pt x="1046" y="1332"/>
                  </a:lnTo>
                  <a:lnTo>
                    <a:pt x="1066" y="1336"/>
                  </a:lnTo>
                  <a:lnTo>
                    <a:pt x="1086" y="1338"/>
                  </a:lnTo>
                  <a:lnTo>
                    <a:pt x="1108" y="1338"/>
                  </a:lnTo>
                  <a:lnTo>
                    <a:pt x="1128" y="1334"/>
                  </a:lnTo>
                  <a:lnTo>
                    <a:pt x="1152" y="1328"/>
                  </a:lnTo>
                  <a:lnTo>
                    <a:pt x="1174" y="1318"/>
                  </a:lnTo>
                  <a:lnTo>
                    <a:pt x="1198" y="1304"/>
                  </a:lnTo>
                  <a:lnTo>
                    <a:pt x="1224" y="1286"/>
                  </a:lnTo>
                  <a:lnTo>
                    <a:pt x="1248" y="1264"/>
                  </a:lnTo>
                  <a:lnTo>
                    <a:pt x="1274" y="1238"/>
                  </a:lnTo>
                  <a:lnTo>
                    <a:pt x="1302" y="1208"/>
                  </a:lnTo>
                  <a:lnTo>
                    <a:pt x="1330" y="1172"/>
                  </a:lnTo>
                  <a:lnTo>
                    <a:pt x="1358" y="1130"/>
                  </a:lnTo>
                  <a:lnTo>
                    <a:pt x="1372" y="1148"/>
                  </a:lnTo>
                  <a:lnTo>
                    <a:pt x="1390" y="1166"/>
                  </a:lnTo>
                  <a:lnTo>
                    <a:pt x="1414" y="1188"/>
                  </a:lnTo>
                  <a:lnTo>
                    <a:pt x="1444" y="1214"/>
                  </a:lnTo>
                  <a:lnTo>
                    <a:pt x="1476" y="1238"/>
                  </a:lnTo>
                  <a:lnTo>
                    <a:pt x="1512" y="1262"/>
                  </a:lnTo>
                  <a:lnTo>
                    <a:pt x="1532" y="1272"/>
                  </a:lnTo>
                  <a:lnTo>
                    <a:pt x="1552" y="1282"/>
                  </a:lnTo>
                  <a:lnTo>
                    <a:pt x="1572" y="1290"/>
                  </a:lnTo>
                  <a:lnTo>
                    <a:pt x="1592" y="1298"/>
                  </a:lnTo>
                  <a:lnTo>
                    <a:pt x="1612" y="1304"/>
                  </a:lnTo>
                  <a:lnTo>
                    <a:pt x="1634" y="1306"/>
                  </a:lnTo>
                  <a:lnTo>
                    <a:pt x="1654" y="1308"/>
                  </a:lnTo>
                  <a:lnTo>
                    <a:pt x="1674" y="1306"/>
                  </a:lnTo>
                  <a:lnTo>
                    <a:pt x="1696" y="1302"/>
                  </a:lnTo>
                  <a:lnTo>
                    <a:pt x="1716" y="1294"/>
                  </a:lnTo>
                  <a:lnTo>
                    <a:pt x="1736" y="1284"/>
                  </a:lnTo>
                  <a:lnTo>
                    <a:pt x="1754" y="1272"/>
                  </a:lnTo>
                  <a:lnTo>
                    <a:pt x="1774" y="1254"/>
                  </a:lnTo>
                  <a:lnTo>
                    <a:pt x="1792" y="1234"/>
                  </a:lnTo>
                  <a:lnTo>
                    <a:pt x="1810" y="1208"/>
                  </a:lnTo>
                  <a:lnTo>
                    <a:pt x="1826" y="1180"/>
                  </a:lnTo>
                  <a:lnTo>
                    <a:pt x="1842" y="1146"/>
                  </a:lnTo>
                  <a:lnTo>
                    <a:pt x="1856" y="1108"/>
                  </a:lnTo>
                  <a:lnTo>
                    <a:pt x="1872" y="1124"/>
                  </a:lnTo>
                  <a:lnTo>
                    <a:pt x="1890" y="1142"/>
                  </a:lnTo>
                  <a:lnTo>
                    <a:pt x="1912" y="1164"/>
                  </a:lnTo>
                  <a:lnTo>
                    <a:pt x="1942" y="1186"/>
                  </a:lnTo>
                  <a:lnTo>
                    <a:pt x="1974" y="1208"/>
                  </a:lnTo>
                  <a:lnTo>
                    <a:pt x="1992" y="1218"/>
                  </a:lnTo>
                  <a:lnTo>
                    <a:pt x="2010" y="1226"/>
                  </a:lnTo>
                  <a:lnTo>
                    <a:pt x="2030" y="1234"/>
                  </a:lnTo>
                  <a:lnTo>
                    <a:pt x="2048" y="1240"/>
                  </a:lnTo>
                  <a:lnTo>
                    <a:pt x="2068" y="1244"/>
                  </a:lnTo>
                  <a:lnTo>
                    <a:pt x="2088" y="1248"/>
                  </a:lnTo>
                  <a:lnTo>
                    <a:pt x="2110" y="1248"/>
                  </a:lnTo>
                  <a:lnTo>
                    <a:pt x="2130" y="1244"/>
                  </a:lnTo>
                  <a:lnTo>
                    <a:pt x="2150" y="1238"/>
                  </a:lnTo>
                  <a:lnTo>
                    <a:pt x="2170" y="1230"/>
                  </a:lnTo>
                  <a:lnTo>
                    <a:pt x="2192" y="1218"/>
                  </a:lnTo>
                  <a:lnTo>
                    <a:pt x="2210" y="1202"/>
                  </a:lnTo>
                  <a:lnTo>
                    <a:pt x="2230" y="1182"/>
                  </a:lnTo>
                  <a:lnTo>
                    <a:pt x="2250" y="1158"/>
                  </a:lnTo>
                  <a:lnTo>
                    <a:pt x="2268" y="1130"/>
                  </a:lnTo>
                  <a:lnTo>
                    <a:pt x="2286" y="1098"/>
                  </a:lnTo>
                  <a:lnTo>
                    <a:pt x="2302" y="1060"/>
                  </a:lnTo>
                  <a:lnTo>
                    <a:pt x="2318" y="1016"/>
                  </a:lnTo>
                  <a:lnTo>
                    <a:pt x="2332" y="968"/>
                  </a:lnTo>
                  <a:lnTo>
                    <a:pt x="2346" y="912"/>
                  </a:lnTo>
                  <a:lnTo>
                    <a:pt x="2358" y="926"/>
                  </a:lnTo>
                  <a:lnTo>
                    <a:pt x="2374" y="940"/>
                  </a:lnTo>
                  <a:lnTo>
                    <a:pt x="2392" y="958"/>
                  </a:lnTo>
                  <a:lnTo>
                    <a:pt x="2414" y="974"/>
                  </a:lnTo>
                  <a:lnTo>
                    <a:pt x="2440" y="990"/>
                  </a:lnTo>
                  <a:lnTo>
                    <a:pt x="2454" y="998"/>
                  </a:lnTo>
                  <a:lnTo>
                    <a:pt x="2468" y="1002"/>
                  </a:lnTo>
                  <a:lnTo>
                    <a:pt x="2484" y="1006"/>
                  </a:lnTo>
                  <a:lnTo>
                    <a:pt x="2498" y="1010"/>
                  </a:lnTo>
                  <a:lnTo>
                    <a:pt x="2514" y="1010"/>
                  </a:lnTo>
                  <a:lnTo>
                    <a:pt x="2530" y="1010"/>
                  </a:lnTo>
                  <a:lnTo>
                    <a:pt x="2546" y="1006"/>
                  </a:lnTo>
                  <a:lnTo>
                    <a:pt x="2562" y="1000"/>
                  </a:lnTo>
                  <a:lnTo>
                    <a:pt x="2576" y="990"/>
                  </a:lnTo>
                  <a:lnTo>
                    <a:pt x="2592" y="980"/>
                  </a:lnTo>
                  <a:lnTo>
                    <a:pt x="2608" y="964"/>
                  </a:lnTo>
                  <a:lnTo>
                    <a:pt x="2622" y="946"/>
                  </a:lnTo>
                  <a:lnTo>
                    <a:pt x="2638" y="922"/>
                  </a:lnTo>
                  <a:lnTo>
                    <a:pt x="2652" y="896"/>
                  </a:lnTo>
                  <a:lnTo>
                    <a:pt x="2664" y="866"/>
                  </a:lnTo>
                  <a:lnTo>
                    <a:pt x="2678" y="830"/>
                  </a:lnTo>
                  <a:lnTo>
                    <a:pt x="2690" y="790"/>
                  </a:lnTo>
                  <a:lnTo>
                    <a:pt x="2702" y="746"/>
                  </a:lnTo>
                  <a:lnTo>
                    <a:pt x="2712" y="696"/>
                  </a:lnTo>
                  <a:lnTo>
                    <a:pt x="2720" y="640"/>
                  </a:lnTo>
                  <a:lnTo>
                    <a:pt x="2724" y="628"/>
                  </a:lnTo>
                  <a:lnTo>
                    <a:pt x="2728" y="594"/>
                  </a:lnTo>
                  <a:lnTo>
                    <a:pt x="2730" y="570"/>
                  </a:lnTo>
                  <a:lnTo>
                    <a:pt x="2730" y="540"/>
                  </a:lnTo>
                  <a:lnTo>
                    <a:pt x="2728" y="508"/>
                  </a:lnTo>
                  <a:lnTo>
                    <a:pt x="2724" y="470"/>
                  </a:lnTo>
                  <a:lnTo>
                    <a:pt x="2716" y="428"/>
                  </a:lnTo>
                  <a:lnTo>
                    <a:pt x="2706" y="382"/>
                  </a:lnTo>
                  <a:lnTo>
                    <a:pt x="2692" y="334"/>
                  </a:lnTo>
                  <a:lnTo>
                    <a:pt x="2672" y="282"/>
                  </a:lnTo>
                  <a:lnTo>
                    <a:pt x="2646" y="226"/>
                  </a:lnTo>
                  <a:lnTo>
                    <a:pt x="2616" y="170"/>
                  </a:lnTo>
                  <a:lnTo>
                    <a:pt x="2578" y="110"/>
                  </a:lnTo>
                  <a:lnTo>
                    <a:pt x="2556" y="78"/>
                  </a:lnTo>
                  <a:lnTo>
                    <a:pt x="2534" y="48"/>
                  </a:lnTo>
                  <a:lnTo>
                    <a:pt x="2472" y="0"/>
                  </a:lnTo>
                  <a:lnTo>
                    <a:pt x="2456" y="142"/>
                  </a:lnTo>
                  <a:lnTo>
                    <a:pt x="2470" y="152"/>
                  </a:lnTo>
                  <a:lnTo>
                    <a:pt x="2484" y="166"/>
                  </a:lnTo>
                  <a:lnTo>
                    <a:pt x="2502" y="186"/>
                  </a:lnTo>
                  <a:lnTo>
                    <a:pt x="2524" y="210"/>
                  </a:lnTo>
                  <a:lnTo>
                    <a:pt x="2546" y="240"/>
                  </a:lnTo>
                  <a:lnTo>
                    <a:pt x="2568" y="278"/>
                  </a:lnTo>
                  <a:lnTo>
                    <a:pt x="2588" y="320"/>
                  </a:lnTo>
                  <a:lnTo>
                    <a:pt x="2598" y="342"/>
                  </a:lnTo>
                  <a:lnTo>
                    <a:pt x="2606" y="368"/>
                  </a:lnTo>
                  <a:lnTo>
                    <a:pt x="2614" y="394"/>
                  </a:lnTo>
                  <a:lnTo>
                    <a:pt x="2620" y="420"/>
                  </a:lnTo>
                  <a:lnTo>
                    <a:pt x="2626" y="450"/>
                  </a:lnTo>
                  <a:lnTo>
                    <a:pt x="2630" y="480"/>
                  </a:lnTo>
                  <a:lnTo>
                    <a:pt x="2632" y="512"/>
                  </a:lnTo>
                  <a:lnTo>
                    <a:pt x="2634" y="546"/>
                  </a:lnTo>
                  <a:lnTo>
                    <a:pt x="2632" y="580"/>
                  </a:lnTo>
                  <a:lnTo>
                    <a:pt x="2628" y="616"/>
                  </a:lnTo>
                  <a:lnTo>
                    <a:pt x="2624" y="654"/>
                  </a:lnTo>
                  <a:lnTo>
                    <a:pt x="2616" y="694"/>
                  </a:lnTo>
                  <a:lnTo>
                    <a:pt x="2606" y="734"/>
                  </a:lnTo>
                  <a:lnTo>
                    <a:pt x="2592" y="776"/>
                  </a:lnTo>
                  <a:lnTo>
                    <a:pt x="2576" y="820"/>
                  </a:lnTo>
                  <a:lnTo>
                    <a:pt x="2558" y="866"/>
                  </a:lnTo>
                  <a:lnTo>
                    <a:pt x="2546" y="868"/>
                  </a:lnTo>
                  <a:lnTo>
                    <a:pt x="2532" y="868"/>
                  </a:lnTo>
                  <a:lnTo>
                    <a:pt x="2516" y="868"/>
                  </a:lnTo>
                  <a:lnTo>
                    <a:pt x="2494" y="866"/>
                  </a:lnTo>
                  <a:lnTo>
                    <a:pt x="2472" y="860"/>
                  </a:lnTo>
                  <a:lnTo>
                    <a:pt x="2448" y="850"/>
                  </a:lnTo>
                  <a:lnTo>
                    <a:pt x="2424" y="836"/>
                  </a:lnTo>
                  <a:lnTo>
                    <a:pt x="2412" y="828"/>
                  </a:lnTo>
                  <a:lnTo>
                    <a:pt x="2400" y="816"/>
                  </a:lnTo>
                  <a:lnTo>
                    <a:pt x="2390" y="804"/>
                  </a:lnTo>
                  <a:lnTo>
                    <a:pt x="2378" y="790"/>
                  </a:lnTo>
                  <a:lnTo>
                    <a:pt x="2368" y="774"/>
                  </a:lnTo>
                  <a:lnTo>
                    <a:pt x="2358" y="756"/>
                  </a:lnTo>
                  <a:lnTo>
                    <a:pt x="2348" y="736"/>
                  </a:lnTo>
                  <a:lnTo>
                    <a:pt x="2340" y="714"/>
                  </a:lnTo>
                  <a:lnTo>
                    <a:pt x="2332" y="690"/>
                  </a:lnTo>
                  <a:lnTo>
                    <a:pt x="2326" y="664"/>
                  </a:lnTo>
                  <a:lnTo>
                    <a:pt x="2322" y="634"/>
                  </a:lnTo>
                  <a:lnTo>
                    <a:pt x="2318" y="602"/>
                  </a:lnTo>
                  <a:lnTo>
                    <a:pt x="2314" y="566"/>
                  </a:lnTo>
                  <a:lnTo>
                    <a:pt x="2314" y="530"/>
                  </a:lnTo>
                  <a:lnTo>
                    <a:pt x="2314" y="488"/>
                  </a:lnTo>
                  <a:lnTo>
                    <a:pt x="2316" y="444"/>
                  </a:lnTo>
                  <a:lnTo>
                    <a:pt x="2222" y="414"/>
                  </a:lnTo>
                  <a:lnTo>
                    <a:pt x="2226" y="436"/>
                  </a:lnTo>
                  <a:lnTo>
                    <a:pt x="2234" y="498"/>
                  </a:lnTo>
                  <a:lnTo>
                    <a:pt x="2238" y="540"/>
                  </a:lnTo>
                  <a:lnTo>
                    <a:pt x="2242" y="588"/>
                  </a:lnTo>
                  <a:lnTo>
                    <a:pt x="2244" y="640"/>
                  </a:lnTo>
                  <a:lnTo>
                    <a:pt x="2244" y="696"/>
                  </a:lnTo>
                  <a:lnTo>
                    <a:pt x="2242" y="752"/>
                  </a:lnTo>
                  <a:lnTo>
                    <a:pt x="2238" y="808"/>
                  </a:lnTo>
                  <a:lnTo>
                    <a:pt x="2230" y="864"/>
                  </a:lnTo>
                  <a:lnTo>
                    <a:pt x="2226" y="890"/>
                  </a:lnTo>
                  <a:lnTo>
                    <a:pt x="2218" y="916"/>
                  </a:lnTo>
                  <a:lnTo>
                    <a:pt x="2212" y="942"/>
                  </a:lnTo>
                  <a:lnTo>
                    <a:pt x="2202" y="966"/>
                  </a:lnTo>
                  <a:lnTo>
                    <a:pt x="2192" y="988"/>
                  </a:lnTo>
                  <a:lnTo>
                    <a:pt x="2182" y="1010"/>
                  </a:lnTo>
                  <a:lnTo>
                    <a:pt x="2168" y="1030"/>
                  </a:lnTo>
                  <a:lnTo>
                    <a:pt x="2154" y="1046"/>
                  </a:lnTo>
                  <a:lnTo>
                    <a:pt x="2138" y="1062"/>
                  </a:lnTo>
                  <a:lnTo>
                    <a:pt x="2120" y="1076"/>
                  </a:lnTo>
                  <a:lnTo>
                    <a:pt x="2110" y="1076"/>
                  </a:lnTo>
                  <a:lnTo>
                    <a:pt x="2096" y="1076"/>
                  </a:lnTo>
                  <a:lnTo>
                    <a:pt x="2078" y="1074"/>
                  </a:lnTo>
                  <a:lnTo>
                    <a:pt x="2058" y="1068"/>
                  </a:lnTo>
                  <a:lnTo>
                    <a:pt x="2036" y="1058"/>
                  </a:lnTo>
                  <a:lnTo>
                    <a:pt x="2012" y="1044"/>
                  </a:lnTo>
                  <a:lnTo>
                    <a:pt x="1998" y="1034"/>
                  </a:lnTo>
                  <a:lnTo>
                    <a:pt x="1986" y="1022"/>
                  </a:lnTo>
                  <a:lnTo>
                    <a:pt x="1974" y="1010"/>
                  </a:lnTo>
                  <a:lnTo>
                    <a:pt x="1962" y="994"/>
                  </a:lnTo>
                  <a:lnTo>
                    <a:pt x="1950" y="976"/>
                  </a:lnTo>
                  <a:lnTo>
                    <a:pt x="1938" y="958"/>
                  </a:lnTo>
                  <a:lnTo>
                    <a:pt x="1928" y="936"/>
                  </a:lnTo>
                  <a:lnTo>
                    <a:pt x="1916" y="912"/>
                  </a:lnTo>
                  <a:lnTo>
                    <a:pt x="1906" y="886"/>
                  </a:lnTo>
                  <a:lnTo>
                    <a:pt x="1898" y="856"/>
                  </a:lnTo>
                  <a:lnTo>
                    <a:pt x="1890" y="824"/>
                  </a:lnTo>
                  <a:lnTo>
                    <a:pt x="1882" y="788"/>
                  </a:lnTo>
                  <a:lnTo>
                    <a:pt x="1876" y="750"/>
                  </a:lnTo>
                  <a:lnTo>
                    <a:pt x="1870" y="708"/>
                  </a:lnTo>
                  <a:lnTo>
                    <a:pt x="1866" y="664"/>
                  </a:lnTo>
                  <a:lnTo>
                    <a:pt x="1864" y="616"/>
                  </a:lnTo>
                  <a:lnTo>
                    <a:pt x="1864" y="564"/>
                  </a:lnTo>
                  <a:lnTo>
                    <a:pt x="1864" y="508"/>
                  </a:lnTo>
                  <a:lnTo>
                    <a:pt x="1762" y="492"/>
                  </a:lnTo>
                  <a:lnTo>
                    <a:pt x="1766" y="518"/>
                  </a:lnTo>
                  <a:lnTo>
                    <a:pt x="1774" y="586"/>
                  </a:lnTo>
                  <a:lnTo>
                    <a:pt x="1778" y="632"/>
                  </a:lnTo>
                  <a:lnTo>
                    <a:pt x="1780" y="684"/>
                  </a:lnTo>
                  <a:lnTo>
                    <a:pt x="1782" y="740"/>
                  </a:lnTo>
                  <a:lnTo>
                    <a:pt x="1780" y="798"/>
                  </a:lnTo>
                  <a:lnTo>
                    <a:pt x="1778" y="858"/>
                  </a:lnTo>
                  <a:lnTo>
                    <a:pt x="1772" y="916"/>
                  </a:lnTo>
                  <a:lnTo>
                    <a:pt x="1766" y="944"/>
                  </a:lnTo>
                  <a:lnTo>
                    <a:pt x="1760" y="970"/>
                  </a:lnTo>
                  <a:lnTo>
                    <a:pt x="1754" y="996"/>
                  </a:lnTo>
                  <a:lnTo>
                    <a:pt x="1746" y="1020"/>
                  </a:lnTo>
                  <a:lnTo>
                    <a:pt x="1736" y="1044"/>
                  </a:lnTo>
                  <a:lnTo>
                    <a:pt x="1726" y="1066"/>
                  </a:lnTo>
                  <a:lnTo>
                    <a:pt x="1714" y="1084"/>
                  </a:lnTo>
                  <a:lnTo>
                    <a:pt x="1700" y="1102"/>
                  </a:lnTo>
                  <a:lnTo>
                    <a:pt x="1686" y="1118"/>
                  </a:lnTo>
                  <a:lnTo>
                    <a:pt x="1668" y="1130"/>
                  </a:lnTo>
                  <a:lnTo>
                    <a:pt x="1650" y="1140"/>
                  </a:lnTo>
                  <a:lnTo>
                    <a:pt x="1630" y="1146"/>
                  </a:lnTo>
                  <a:lnTo>
                    <a:pt x="1620" y="1148"/>
                  </a:lnTo>
                  <a:lnTo>
                    <a:pt x="1608" y="1148"/>
                  </a:lnTo>
                  <a:lnTo>
                    <a:pt x="1592" y="1148"/>
                  </a:lnTo>
                  <a:lnTo>
                    <a:pt x="1574" y="1146"/>
                  </a:lnTo>
                  <a:lnTo>
                    <a:pt x="1554" y="1140"/>
                  </a:lnTo>
                  <a:lnTo>
                    <a:pt x="1534" y="1132"/>
                  </a:lnTo>
                  <a:lnTo>
                    <a:pt x="1512" y="1118"/>
                  </a:lnTo>
                  <a:lnTo>
                    <a:pt x="1502" y="1108"/>
                  </a:lnTo>
                  <a:lnTo>
                    <a:pt x="1492" y="1098"/>
                  </a:lnTo>
                  <a:lnTo>
                    <a:pt x="1482" y="1086"/>
                  </a:lnTo>
                  <a:lnTo>
                    <a:pt x="1472" y="1072"/>
                  </a:lnTo>
                  <a:lnTo>
                    <a:pt x="1464" y="1058"/>
                  </a:lnTo>
                  <a:lnTo>
                    <a:pt x="1456" y="1040"/>
                  </a:lnTo>
                  <a:lnTo>
                    <a:pt x="1448" y="1020"/>
                  </a:lnTo>
                  <a:lnTo>
                    <a:pt x="1442" y="998"/>
                  </a:lnTo>
                  <a:lnTo>
                    <a:pt x="1438" y="974"/>
                  </a:lnTo>
                  <a:lnTo>
                    <a:pt x="1432" y="948"/>
                  </a:lnTo>
                  <a:lnTo>
                    <a:pt x="1430" y="918"/>
                  </a:lnTo>
                  <a:lnTo>
                    <a:pt x="1428" y="888"/>
                  </a:lnTo>
                  <a:lnTo>
                    <a:pt x="1428" y="854"/>
                  </a:lnTo>
                  <a:lnTo>
                    <a:pt x="1428" y="816"/>
                  </a:lnTo>
                  <a:lnTo>
                    <a:pt x="1430" y="776"/>
                  </a:lnTo>
                  <a:lnTo>
                    <a:pt x="1436" y="734"/>
                  </a:lnTo>
                  <a:lnTo>
                    <a:pt x="1318" y="734"/>
                  </a:lnTo>
                  <a:lnTo>
                    <a:pt x="1318" y="756"/>
                  </a:lnTo>
                  <a:lnTo>
                    <a:pt x="1312" y="814"/>
                  </a:lnTo>
                  <a:lnTo>
                    <a:pt x="1302" y="896"/>
                  </a:lnTo>
                  <a:lnTo>
                    <a:pt x="1294" y="942"/>
                  </a:lnTo>
                  <a:lnTo>
                    <a:pt x="1286" y="988"/>
                  </a:lnTo>
                  <a:lnTo>
                    <a:pt x="1274" y="1032"/>
                  </a:lnTo>
                  <a:lnTo>
                    <a:pt x="1260" y="1074"/>
                  </a:lnTo>
                  <a:lnTo>
                    <a:pt x="1244" y="1112"/>
                  </a:lnTo>
                  <a:lnTo>
                    <a:pt x="1236" y="1128"/>
                  </a:lnTo>
                  <a:lnTo>
                    <a:pt x="1226" y="1144"/>
                  </a:lnTo>
                  <a:lnTo>
                    <a:pt x="1216" y="1158"/>
                  </a:lnTo>
                  <a:lnTo>
                    <a:pt x="1206" y="1168"/>
                  </a:lnTo>
                  <a:lnTo>
                    <a:pt x="1194" y="1176"/>
                  </a:lnTo>
                  <a:lnTo>
                    <a:pt x="1182" y="1182"/>
                  </a:lnTo>
                  <a:lnTo>
                    <a:pt x="1168" y="1186"/>
                  </a:lnTo>
                  <a:lnTo>
                    <a:pt x="1154" y="1186"/>
                  </a:lnTo>
                  <a:lnTo>
                    <a:pt x="1140" y="1184"/>
                  </a:lnTo>
                  <a:lnTo>
                    <a:pt x="1124" y="1178"/>
                  </a:lnTo>
                  <a:lnTo>
                    <a:pt x="1112" y="1178"/>
                  </a:lnTo>
                  <a:lnTo>
                    <a:pt x="1098" y="1176"/>
                  </a:lnTo>
                  <a:lnTo>
                    <a:pt x="1082" y="1172"/>
                  </a:lnTo>
                  <a:lnTo>
                    <a:pt x="1062" y="1164"/>
                  </a:lnTo>
                  <a:lnTo>
                    <a:pt x="1042" y="1150"/>
                  </a:lnTo>
                  <a:lnTo>
                    <a:pt x="1032" y="1142"/>
                  </a:lnTo>
                  <a:lnTo>
                    <a:pt x="1020" y="1132"/>
                  </a:lnTo>
                  <a:lnTo>
                    <a:pt x="1010" y="1120"/>
                  </a:lnTo>
                  <a:lnTo>
                    <a:pt x="1000" y="1108"/>
                  </a:lnTo>
                  <a:lnTo>
                    <a:pt x="990" y="1092"/>
                  </a:lnTo>
                  <a:lnTo>
                    <a:pt x="980" y="1074"/>
                  </a:lnTo>
                  <a:lnTo>
                    <a:pt x="972" y="1054"/>
                  </a:lnTo>
                  <a:lnTo>
                    <a:pt x="964" y="1032"/>
                  </a:lnTo>
                  <a:lnTo>
                    <a:pt x="958" y="1006"/>
                  </a:lnTo>
                  <a:lnTo>
                    <a:pt x="952" y="978"/>
                  </a:lnTo>
                  <a:lnTo>
                    <a:pt x="946" y="948"/>
                  </a:lnTo>
                  <a:lnTo>
                    <a:pt x="942" y="914"/>
                  </a:lnTo>
                  <a:lnTo>
                    <a:pt x="940" y="878"/>
                  </a:lnTo>
                  <a:lnTo>
                    <a:pt x="940" y="838"/>
                  </a:lnTo>
                  <a:lnTo>
                    <a:pt x="942" y="794"/>
                  </a:lnTo>
                  <a:lnTo>
                    <a:pt x="944" y="748"/>
                  </a:lnTo>
                  <a:lnTo>
                    <a:pt x="948" y="698"/>
                  </a:lnTo>
                  <a:lnTo>
                    <a:pt x="956" y="644"/>
                  </a:lnTo>
                  <a:lnTo>
                    <a:pt x="964" y="584"/>
                  </a:lnTo>
                  <a:lnTo>
                    <a:pt x="976" y="522"/>
                  </a:lnTo>
                  <a:lnTo>
                    <a:pt x="852" y="500"/>
                  </a:lnTo>
                  <a:lnTo>
                    <a:pt x="852" y="530"/>
                  </a:lnTo>
                  <a:lnTo>
                    <a:pt x="852" y="608"/>
                  </a:lnTo>
                  <a:lnTo>
                    <a:pt x="850" y="660"/>
                  </a:lnTo>
                  <a:lnTo>
                    <a:pt x="846" y="716"/>
                  </a:lnTo>
                  <a:lnTo>
                    <a:pt x="842" y="778"/>
                  </a:lnTo>
                  <a:lnTo>
                    <a:pt x="834" y="840"/>
                  </a:lnTo>
                  <a:lnTo>
                    <a:pt x="822" y="900"/>
                  </a:lnTo>
                  <a:lnTo>
                    <a:pt x="816" y="930"/>
                  </a:lnTo>
                  <a:lnTo>
                    <a:pt x="808" y="958"/>
                  </a:lnTo>
                  <a:lnTo>
                    <a:pt x="798" y="984"/>
                  </a:lnTo>
                  <a:lnTo>
                    <a:pt x="788" y="1010"/>
                  </a:lnTo>
                  <a:lnTo>
                    <a:pt x="778" y="1034"/>
                  </a:lnTo>
                  <a:lnTo>
                    <a:pt x="766" y="1054"/>
                  </a:lnTo>
                  <a:lnTo>
                    <a:pt x="752" y="1074"/>
                  </a:lnTo>
                  <a:lnTo>
                    <a:pt x="738" y="1090"/>
                  </a:lnTo>
                  <a:lnTo>
                    <a:pt x="720" y="1104"/>
                  </a:lnTo>
                  <a:lnTo>
                    <a:pt x="704" y="1114"/>
                  </a:lnTo>
                  <a:lnTo>
                    <a:pt x="684" y="1120"/>
                  </a:lnTo>
                  <a:lnTo>
                    <a:pt x="664" y="1122"/>
                  </a:lnTo>
                  <a:lnTo>
                    <a:pt x="642" y="1120"/>
                  </a:lnTo>
                  <a:lnTo>
                    <a:pt x="618" y="1114"/>
                  </a:lnTo>
                  <a:lnTo>
                    <a:pt x="608" y="1114"/>
                  </a:lnTo>
                  <a:lnTo>
                    <a:pt x="598" y="1110"/>
                  </a:lnTo>
                  <a:lnTo>
                    <a:pt x="584" y="1104"/>
                  </a:lnTo>
                  <a:lnTo>
                    <a:pt x="570" y="1096"/>
                  </a:lnTo>
                  <a:lnTo>
                    <a:pt x="554" y="1080"/>
                  </a:lnTo>
                  <a:lnTo>
                    <a:pt x="538" y="1060"/>
                  </a:lnTo>
                  <a:lnTo>
                    <a:pt x="530" y="1048"/>
                  </a:lnTo>
                  <a:lnTo>
                    <a:pt x="522" y="1034"/>
                  </a:lnTo>
                  <a:lnTo>
                    <a:pt x="516" y="1018"/>
                  </a:lnTo>
                  <a:lnTo>
                    <a:pt x="510" y="1000"/>
                  </a:lnTo>
                  <a:lnTo>
                    <a:pt x="504" y="980"/>
                  </a:lnTo>
                  <a:lnTo>
                    <a:pt x="498" y="958"/>
                  </a:lnTo>
                  <a:lnTo>
                    <a:pt x="494" y="932"/>
                  </a:lnTo>
                  <a:lnTo>
                    <a:pt x="492" y="904"/>
                  </a:lnTo>
                  <a:lnTo>
                    <a:pt x="490" y="874"/>
                  </a:lnTo>
                  <a:lnTo>
                    <a:pt x="490" y="842"/>
                  </a:lnTo>
                  <a:lnTo>
                    <a:pt x="490" y="806"/>
                  </a:lnTo>
                  <a:lnTo>
                    <a:pt x="492" y="768"/>
                  </a:lnTo>
                  <a:lnTo>
                    <a:pt x="496" y="726"/>
                  </a:lnTo>
                  <a:lnTo>
                    <a:pt x="500" y="682"/>
                  </a:lnTo>
                  <a:lnTo>
                    <a:pt x="508" y="634"/>
                  </a:lnTo>
                  <a:lnTo>
                    <a:pt x="516" y="582"/>
                  </a:lnTo>
                  <a:lnTo>
                    <a:pt x="526" y="528"/>
                  </a:lnTo>
                  <a:lnTo>
                    <a:pt x="540" y="468"/>
                  </a:lnTo>
                  <a:lnTo>
                    <a:pt x="602" y="194"/>
                  </a:lnTo>
                  <a:lnTo>
                    <a:pt x="604" y="180"/>
                  </a:lnTo>
                  <a:lnTo>
                    <a:pt x="594" y="218"/>
                  </a:lnTo>
                  <a:lnTo>
                    <a:pt x="540" y="452"/>
                  </a:lnTo>
                  <a:lnTo>
                    <a:pt x="400" y="460"/>
                  </a:lnTo>
                  <a:lnTo>
                    <a:pt x="398" y="482"/>
                  </a:lnTo>
                  <a:lnTo>
                    <a:pt x="394" y="536"/>
                  </a:lnTo>
                  <a:lnTo>
                    <a:pt x="384" y="610"/>
                  </a:lnTo>
                  <a:lnTo>
                    <a:pt x="376" y="654"/>
                  </a:lnTo>
                  <a:lnTo>
                    <a:pt x="368" y="696"/>
                  </a:lnTo>
                  <a:lnTo>
                    <a:pt x="356" y="738"/>
                  </a:lnTo>
                  <a:lnTo>
                    <a:pt x="344" y="780"/>
                  </a:lnTo>
                  <a:lnTo>
                    <a:pt x="328" y="816"/>
                  </a:lnTo>
                  <a:lnTo>
                    <a:pt x="320" y="834"/>
                  </a:lnTo>
                  <a:lnTo>
                    <a:pt x="310" y="848"/>
                  </a:lnTo>
                  <a:lnTo>
                    <a:pt x="300" y="862"/>
                  </a:lnTo>
                  <a:lnTo>
                    <a:pt x="290" y="874"/>
                  </a:lnTo>
                  <a:lnTo>
                    <a:pt x="280" y="884"/>
                  </a:lnTo>
                  <a:lnTo>
                    <a:pt x="268" y="892"/>
                  </a:lnTo>
                  <a:lnTo>
                    <a:pt x="254" y="896"/>
                  </a:lnTo>
                  <a:lnTo>
                    <a:pt x="242" y="900"/>
                  </a:lnTo>
                  <a:lnTo>
                    <a:pt x="228" y="900"/>
                  </a:lnTo>
                  <a:lnTo>
                    <a:pt x="212" y="896"/>
                  </a:lnTo>
                  <a:lnTo>
                    <a:pt x="202" y="894"/>
                  </a:lnTo>
                  <a:lnTo>
                    <a:pt x="192" y="888"/>
                  </a:lnTo>
                  <a:lnTo>
                    <a:pt x="180" y="878"/>
                  </a:lnTo>
                  <a:lnTo>
                    <a:pt x="166" y="866"/>
                  </a:lnTo>
                  <a:lnTo>
                    <a:pt x="152" y="848"/>
                  </a:lnTo>
                  <a:lnTo>
                    <a:pt x="138" y="826"/>
                  </a:lnTo>
                  <a:lnTo>
                    <a:pt x="124" y="798"/>
                  </a:lnTo>
                  <a:lnTo>
                    <a:pt x="118" y="780"/>
                  </a:lnTo>
                  <a:lnTo>
                    <a:pt x="114" y="762"/>
                  </a:lnTo>
                  <a:lnTo>
                    <a:pt x="110" y="742"/>
                  </a:lnTo>
                  <a:lnTo>
                    <a:pt x="108" y="722"/>
                  </a:lnTo>
                  <a:lnTo>
                    <a:pt x="106" y="698"/>
                  </a:lnTo>
                  <a:lnTo>
                    <a:pt x="104" y="672"/>
                  </a:lnTo>
                  <a:lnTo>
                    <a:pt x="106" y="644"/>
                  </a:lnTo>
                  <a:lnTo>
                    <a:pt x="108" y="614"/>
                  </a:lnTo>
                  <a:lnTo>
                    <a:pt x="110" y="582"/>
                  </a:lnTo>
                  <a:lnTo>
                    <a:pt x="116" y="548"/>
                  </a:lnTo>
                  <a:lnTo>
                    <a:pt x="122" y="510"/>
                  </a:lnTo>
                  <a:lnTo>
                    <a:pt x="132" y="472"/>
                  </a:lnTo>
                  <a:lnTo>
                    <a:pt x="142" y="430"/>
                  </a:lnTo>
                  <a:lnTo>
                    <a:pt x="156" y="386"/>
                  </a:lnTo>
                  <a:lnTo>
                    <a:pt x="172" y="338"/>
                  </a:lnTo>
                  <a:lnTo>
                    <a:pt x="188" y="290"/>
                  </a:lnTo>
                  <a:lnTo>
                    <a:pt x="134" y="2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24" name="Freeform 219"/>
            <p:cNvSpPr>
              <a:spLocks/>
            </p:cNvSpPr>
            <p:nvPr userDrawn="1"/>
          </p:nvSpPr>
          <p:spPr bwMode="auto">
            <a:xfrm>
              <a:off x="4396" y="-2867"/>
              <a:ext cx="2360" cy="1320"/>
            </a:xfrm>
            <a:custGeom>
              <a:avLst/>
              <a:gdLst>
                <a:gd name="T0" fmla="*/ 8 w 2366"/>
                <a:gd name="T1" fmla="*/ 694 h 1306"/>
                <a:gd name="T2" fmla="*/ 14 w 2366"/>
                <a:gd name="T3" fmla="*/ 978 h 1306"/>
                <a:gd name="T4" fmla="*/ 88 w 2366"/>
                <a:gd name="T5" fmla="*/ 1167 h 1306"/>
                <a:gd name="T6" fmla="*/ 234 w 2366"/>
                <a:gd name="T7" fmla="*/ 1311 h 1306"/>
                <a:gd name="T8" fmla="*/ 290 w 2366"/>
                <a:gd name="T9" fmla="*/ 1345 h 1306"/>
                <a:gd name="T10" fmla="*/ 362 w 2366"/>
                <a:gd name="T11" fmla="*/ 1275 h 1306"/>
                <a:gd name="T12" fmla="*/ 472 w 2366"/>
                <a:gd name="T13" fmla="*/ 1110 h 1306"/>
                <a:gd name="T14" fmla="*/ 598 w 2366"/>
                <a:gd name="T15" fmla="*/ 1322 h 1306"/>
                <a:gd name="T16" fmla="*/ 696 w 2366"/>
                <a:gd name="T17" fmla="*/ 1361 h 1306"/>
                <a:gd name="T18" fmla="*/ 798 w 2366"/>
                <a:gd name="T19" fmla="*/ 1279 h 1306"/>
                <a:gd name="T20" fmla="*/ 874 w 2366"/>
                <a:gd name="T21" fmla="*/ 1252 h 1306"/>
                <a:gd name="T22" fmla="*/ 990 w 2366"/>
                <a:gd name="T23" fmla="*/ 1510 h 1306"/>
                <a:gd name="T24" fmla="*/ 1128 w 2366"/>
                <a:gd name="T25" fmla="*/ 1612 h 1306"/>
                <a:gd name="T26" fmla="*/ 1292 w 2366"/>
                <a:gd name="T27" fmla="*/ 1536 h 1306"/>
                <a:gd name="T28" fmla="*/ 1422 w 2366"/>
                <a:gd name="T29" fmla="*/ 1260 h 1306"/>
                <a:gd name="T30" fmla="*/ 1522 w 2366"/>
                <a:gd name="T31" fmla="*/ 1356 h 1306"/>
                <a:gd name="T32" fmla="*/ 1618 w 2366"/>
                <a:gd name="T33" fmla="*/ 1363 h 1306"/>
                <a:gd name="T34" fmla="*/ 1727 w 2366"/>
                <a:gd name="T35" fmla="*/ 1283 h 1306"/>
                <a:gd name="T36" fmla="*/ 1854 w 2366"/>
                <a:gd name="T37" fmla="*/ 1066 h 1306"/>
                <a:gd name="T38" fmla="*/ 1930 w 2366"/>
                <a:gd name="T39" fmla="*/ 1188 h 1306"/>
                <a:gd name="T40" fmla="*/ 2012 w 2366"/>
                <a:gd name="T41" fmla="*/ 1238 h 1306"/>
                <a:gd name="T42" fmla="*/ 2099 w 2366"/>
                <a:gd name="T43" fmla="*/ 1185 h 1306"/>
                <a:gd name="T44" fmla="*/ 2184 w 2366"/>
                <a:gd name="T45" fmla="*/ 960 h 1306"/>
                <a:gd name="T46" fmla="*/ 2163 w 2366"/>
                <a:gd name="T47" fmla="*/ 600 h 1306"/>
                <a:gd name="T48" fmla="*/ 2108 w 2366"/>
                <a:gd name="T49" fmla="*/ 938 h 1306"/>
                <a:gd name="T50" fmla="*/ 2058 w 2366"/>
                <a:gd name="T51" fmla="*/ 1025 h 1306"/>
                <a:gd name="T52" fmla="*/ 1972 w 2366"/>
                <a:gd name="T53" fmla="*/ 1007 h 1306"/>
                <a:gd name="T54" fmla="*/ 1892 w 2366"/>
                <a:gd name="T55" fmla="*/ 782 h 1306"/>
                <a:gd name="T56" fmla="*/ 1876 w 2366"/>
                <a:gd name="T57" fmla="*/ 243 h 1306"/>
                <a:gd name="T58" fmla="*/ 1792 w 2366"/>
                <a:gd name="T59" fmla="*/ 328 h 1306"/>
                <a:gd name="T60" fmla="*/ 1780 w 2366"/>
                <a:gd name="T61" fmla="*/ 793 h 1306"/>
                <a:gd name="T62" fmla="*/ 1734 w 2366"/>
                <a:gd name="T63" fmla="*/ 1047 h 1306"/>
                <a:gd name="T64" fmla="*/ 1646 w 2366"/>
                <a:gd name="T65" fmla="*/ 1172 h 1306"/>
                <a:gd name="T66" fmla="*/ 1548 w 2366"/>
                <a:gd name="T67" fmla="*/ 1175 h 1306"/>
                <a:gd name="T68" fmla="*/ 1480 w 2366"/>
                <a:gd name="T69" fmla="*/ 1071 h 1306"/>
                <a:gd name="T70" fmla="*/ 1454 w 2366"/>
                <a:gd name="T71" fmla="*/ 784 h 1306"/>
                <a:gd name="T72" fmla="*/ 1359 w 2366"/>
                <a:gd name="T73" fmla="*/ 759 h 1306"/>
                <a:gd name="T74" fmla="*/ 1333 w 2366"/>
                <a:gd name="T75" fmla="*/ 1143 h 1306"/>
                <a:gd name="T76" fmla="*/ 1272 w 2366"/>
                <a:gd name="T77" fmla="*/ 1365 h 1306"/>
                <a:gd name="T78" fmla="*/ 1216 w 2366"/>
                <a:gd name="T79" fmla="*/ 1413 h 1306"/>
                <a:gd name="T80" fmla="*/ 1190 w 2366"/>
                <a:gd name="T81" fmla="*/ 1398 h 1306"/>
                <a:gd name="T82" fmla="*/ 1182 w 2366"/>
                <a:gd name="T83" fmla="*/ 1196 h 1306"/>
                <a:gd name="T84" fmla="*/ 1104 w 2366"/>
                <a:gd name="T85" fmla="*/ 978 h 1306"/>
                <a:gd name="T86" fmla="*/ 1102 w 2366"/>
                <a:gd name="T87" fmla="*/ 1254 h 1306"/>
                <a:gd name="T88" fmla="*/ 1060 w 2366"/>
                <a:gd name="T89" fmla="*/ 1365 h 1306"/>
                <a:gd name="T90" fmla="*/ 1014 w 2366"/>
                <a:gd name="T91" fmla="*/ 1349 h 1306"/>
                <a:gd name="T92" fmla="*/ 961 w 2366"/>
                <a:gd name="T93" fmla="*/ 1117 h 1306"/>
                <a:gd name="T94" fmla="*/ 850 w 2366"/>
                <a:gd name="T95" fmla="*/ 711 h 1306"/>
                <a:gd name="T96" fmla="*/ 794 w 2366"/>
                <a:gd name="T97" fmla="*/ 1083 h 1306"/>
                <a:gd name="T98" fmla="*/ 730 w 2366"/>
                <a:gd name="T99" fmla="*/ 1193 h 1306"/>
                <a:gd name="T100" fmla="*/ 676 w 2366"/>
                <a:gd name="T101" fmla="*/ 1196 h 1306"/>
                <a:gd name="T102" fmla="*/ 604 w 2366"/>
                <a:gd name="T103" fmla="*/ 1127 h 1306"/>
                <a:gd name="T104" fmla="*/ 534 w 2366"/>
                <a:gd name="T105" fmla="*/ 796 h 1306"/>
                <a:gd name="T106" fmla="*/ 422 w 2366"/>
                <a:gd name="T107" fmla="*/ 279 h 1306"/>
                <a:gd name="T108" fmla="*/ 404 w 2366"/>
                <a:gd name="T109" fmla="*/ 786 h 1306"/>
                <a:gd name="T110" fmla="*/ 348 w 2366"/>
                <a:gd name="T111" fmla="*/ 1054 h 1306"/>
                <a:gd name="T112" fmla="*/ 266 w 2366"/>
                <a:gd name="T113" fmla="*/ 1124 h 1306"/>
                <a:gd name="T114" fmla="*/ 197 w 2366"/>
                <a:gd name="T115" fmla="*/ 1079 h 1306"/>
                <a:gd name="T116" fmla="*/ 156 w 2366"/>
                <a:gd name="T117" fmla="*/ 930 h 1306"/>
                <a:gd name="T118" fmla="*/ 122 w 2366"/>
                <a:gd name="T119" fmla="*/ 562 h 130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366" h="1306">
                  <a:moveTo>
                    <a:pt x="36" y="442"/>
                  </a:moveTo>
                  <a:lnTo>
                    <a:pt x="36" y="442"/>
                  </a:lnTo>
                  <a:lnTo>
                    <a:pt x="30" y="464"/>
                  </a:lnTo>
                  <a:lnTo>
                    <a:pt x="24" y="488"/>
                  </a:lnTo>
                  <a:lnTo>
                    <a:pt x="16" y="522"/>
                  </a:lnTo>
                  <a:lnTo>
                    <a:pt x="8" y="562"/>
                  </a:lnTo>
                  <a:lnTo>
                    <a:pt x="4" y="608"/>
                  </a:lnTo>
                  <a:lnTo>
                    <a:pt x="0" y="658"/>
                  </a:lnTo>
                  <a:lnTo>
                    <a:pt x="2" y="710"/>
                  </a:lnTo>
                  <a:lnTo>
                    <a:pt x="4" y="736"/>
                  </a:lnTo>
                  <a:lnTo>
                    <a:pt x="8" y="764"/>
                  </a:lnTo>
                  <a:lnTo>
                    <a:pt x="14" y="790"/>
                  </a:lnTo>
                  <a:lnTo>
                    <a:pt x="20" y="818"/>
                  </a:lnTo>
                  <a:lnTo>
                    <a:pt x="30" y="844"/>
                  </a:lnTo>
                  <a:lnTo>
                    <a:pt x="40" y="870"/>
                  </a:lnTo>
                  <a:lnTo>
                    <a:pt x="54" y="896"/>
                  </a:lnTo>
                  <a:lnTo>
                    <a:pt x="70" y="922"/>
                  </a:lnTo>
                  <a:lnTo>
                    <a:pt x="88" y="944"/>
                  </a:lnTo>
                  <a:lnTo>
                    <a:pt x="108" y="968"/>
                  </a:lnTo>
                  <a:lnTo>
                    <a:pt x="132" y="990"/>
                  </a:lnTo>
                  <a:lnTo>
                    <a:pt x="158" y="1010"/>
                  </a:lnTo>
                  <a:lnTo>
                    <a:pt x="186" y="1028"/>
                  </a:lnTo>
                  <a:lnTo>
                    <a:pt x="220" y="1044"/>
                  </a:lnTo>
                  <a:lnTo>
                    <a:pt x="254" y="1060"/>
                  </a:lnTo>
                  <a:lnTo>
                    <a:pt x="294" y="1072"/>
                  </a:lnTo>
                  <a:lnTo>
                    <a:pt x="296" y="1076"/>
                  </a:lnTo>
                  <a:lnTo>
                    <a:pt x="300" y="1082"/>
                  </a:lnTo>
                  <a:lnTo>
                    <a:pt x="304" y="1086"/>
                  </a:lnTo>
                  <a:lnTo>
                    <a:pt x="310" y="1086"/>
                  </a:lnTo>
                  <a:lnTo>
                    <a:pt x="318" y="1086"/>
                  </a:lnTo>
                  <a:lnTo>
                    <a:pt x="326" y="1082"/>
                  </a:lnTo>
                  <a:lnTo>
                    <a:pt x="336" y="1076"/>
                  </a:lnTo>
                  <a:lnTo>
                    <a:pt x="350" y="1066"/>
                  </a:lnTo>
                  <a:lnTo>
                    <a:pt x="366" y="1050"/>
                  </a:lnTo>
                  <a:lnTo>
                    <a:pt x="382" y="1030"/>
                  </a:lnTo>
                  <a:lnTo>
                    <a:pt x="402" y="1002"/>
                  </a:lnTo>
                  <a:lnTo>
                    <a:pt x="426" y="968"/>
                  </a:lnTo>
                  <a:lnTo>
                    <a:pt x="452" y="928"/>
                  </a:lnTo>
                  <a:lnTo>
                    <a:pt x="480" y="878"/>
                  </a:lnTo>
                  <a:lnTo>
                    <a:pt x="492" y="896"/>
                  </a:lnTo>
                  <a:lnTo>
                    <a:pt x="522" y="942"/>
                  </a:lnTo>
                  <a:lnTo>
                    <a:pt x="542" y="970"/>
                  </a:lnTo>
                  <a:lnTo>
                    <a:pt x="566" y="1000"/>
                  </a:lnTo>
                  <a:lnTo>
                    <a:pt x="592" y="1030"/>
                  </a:lnTo>
                  <a:lnTo>
                    <a:pt x="622" y="1056"/>
                  </a:lnTo>
                  <a:lnTo>
                    <a:pt x="638" y="1068"/>
                  </a:lnTo>
                  <a:lnTo>
                    <a:pt x="654" y="1078"/>
                  </a:lnTo>
                  <a:lnTo>
                    <a:pt x="670" y="1086"/>
                  </a:lnTo>
                  <a:lnTo>
                    <a:pt x="686" y="1094"/>
                  </a:lnTo>
                  <a:lnTo>
                    <a:pt x="702" y="1098"/>
                  </a:lnTo>
                  <a:lnTo>
                    <a:pt x="720" y="1100"/>
                  </a:lnTo>
                  <a:lnTo>
                    <a:pt x="736" y="1100"/>
                  </a:lnTo>
                  <a:lnTo>
                    <a:pt x="754" y="1098"/>
                  </a:lnTo>
                  <a:lnTo>
                    <a:pt x="770" y="1092"/>
                  </a:lnTo>
                  <a:lnTo>
                    <a:pt x="788" y="1082"/>
                  </a:lnTo>
                  <a:lnTo>
                    <a:pt x="804" y="1070"/>
                  </a:lnTo>
                  <a:lnTo>
                    <a:pt x="822" y="1054"/>
                  </a:lnTo>
                  <a:lnTo>
                    <a:pt x="838" y="1034"/>
                  </a:lnTo>
                  <a:lnTo>
                    <a:pt x="854" y="1010"/>
                  </a:lnTo>
                  <a:lnTo>
                    <a:pt x="870" y="980"/>
                  </a:lnTo>
                  <a:lnTo>
                    <a:pt x="886" y="948"/>
                  </a:lnTo>
                  <a:lnTo>
                    <a:pt x="898" y="978"/>
                  </a:lnTo>
                  <a:lnTo>
                    <a:pt x="914" y="1012"/>
                  </a:lnTo>
                  <a:lnTo>
                    <a:pt x="936" y="1054"/>
                  </a:lnTo>
                  <a:lnTo>
                    <a:pt x="962" y="1102"/>
                  </a:lnTo>
                  <a:lnTo>
                    <a:pt x="994" y="1150"/>
                  </a:lnTo>
                  <a:lnTo>
                    <a:pt x="1012" y="1174"/>
                  </a:lnTo>
                  <a:lnTo>
                    <a:pt x="1030" y="1198"/>
                  </a:lnTo>
                  <a:lnTo>
                    <a:pt x="1050" y="1220"/>
                  </a:lnTo>
                  <a:lnTo>
                    <a:pt x="1070" y="1240"/>
                  </a:lnTo>
                  <a:lnTo>
                    <a:pt x="1092" y="1258"/>
                  </a:lnTo>
                  <a:lnTo>
                    <a:pt x="1116" y="1274"/>
                  </a:lnTo>
                  <a:lnTo>
                    <a:pt x="1138" y="1286"/>
                  </a:lnTo>
                  <a:lnTo>
                    <a:pt x="1162" y="1296"/>
                  </a:lnTo>
                  <a:lnTo>
                    <a:pt x="1188" y="1302"/>
                  </a:lnTo>
                  <a:lnTo>
                    <a:pt x="1214" y="1306"/>
                  </a:lnTo>
                  <a:lnTo>
                    <a:pt x="1240" y="1302"/>
                  </a:lnTo>
                  <a:lnTo>
                    <a:pt x="1268" y="1296"/>
                  </a:lnTo>
                  <a:lnTo>
                    <a:pt x="1294" y="1284"/>
                  </a:lnTo>
                  <a:lnTo>
                    <a:pt x="1324" y="1266"/>
                  </a:lnTo>
                  <a:lnTo>
                    <a:pt x="1352" y="1242"/>
                  </a:lnTo>
                  <a:lnTo>
                    <a:pt x="1382" y="1212"/>
                  </a:lnTo>
                  <a:lnTo>
                    <a:pt x="1410" y="1174"/>
                  </a:lnTo>
                  <a:lnTo>
                    <a:pt x="1440" y="1130"/>
                  </a:lnTo>
                  <a:lnTo>
                    <a:pt x="1470" y="1078"/>
                  </a:lnTo>
                  <a:lnTo>
                    <a:pt x="1502" y="1018"/>
                  </a:lnTo>
                  <a:lnTo>
                    <a:pt x="1510" y="1028"/>
                  </a:lnTo>
                  <a:lnTo>
                    <a:pt x="1522" y="1040"/>
                  </a:lnTo>
                  <a:lnTo>
                    <a:pt x="1536" y="1054"/>
                  </a:lnTo>
                  <a:lnTo>
                    <a:pt x="1554" y="1070"/>
                  </a:lnTo>
                  <a:lnTo>
                    <a:pt x="1576" y="1084"/>
                  </a:lnTo>
                  <a:lnTo>
                    <a:pt x="1602" y="1096"/>
                  </a:lnTo>
                  <a:lnTo>
                    <a:pt x="1616" y="1100"/>
                  </a:lnTo>
                  <a:lnTo>
                    <a:pt x="1630" y="1104"/>
                  </a:lnTo>
                  <a:lnTo>
                    <a:pt x="1646" y="1106"/>
                  </a:lnTo>
                  <a:lnTo>
                    <a:pt x="1662" y="1106"/>
                  </a:lnTo>
                  <a:lnTo>
                    <a:pt x="1680" y="1106"/>
                  </a:lnTo>
                  <a:lnTo>
                    <a:pt x="1698" y="1102"/>
                  </a:lnTo>
                  <a:lnTo>
                    <a:pt x="1716" y="1098"/>
                  </a:lnTo>
                  <a:lnTo>
                    <a:pt x="1734" y="1092"/>
                  </a:lnTo>
                  <a:lnTo>
                    <a:pt x="1754" y="1082"/>
                  </a:lnTo>
                  <a:lnTo>
                    <a:pt x="1774" y="1070"/>
                  </a:lnTo>
                  <a:lnTo>
                    <a:pt x="1794" y="1056"/>
                  </a:lnTo>
                  <a:lnTo>
                    <a:pt x="1816" y="1038"/>
                  </a:lnTo>
                  <a:lnTo>
                    <a:pt x="1838" y="1018"/>
                  </a:lnTo>
                  <a:lnTo>
                    <a:pt x="1860" y="994"/>
                  </a:lnTo>
                  <a:lnTo>
                    <a:pt x="1882" y="966"/>
                  </a:lnTo>
                  <a:lnTo>
                    <a:pt x="1906" y="936"/>
                  </a:lnTo>
                  <a:lnTo>
                    <a:pt x="1930" y="900"/>
                  </a:lnTo>
                  <a:lnTo>
                    <a:pt x="1954" y="862"/>
                  </a:lnTo>
                  <a:lnTo>
                    <a:pt x="1962" y="878"/>
                  </a:lnTo>
                  <a:lnTo>
                    <a:pt x="1974" y="896"/>
                  </a:lnTo>
                  <a:lnTo>
                    <a:pt x="1990" y="916"/>
                  </a:lnTo>
                  <a:lnTo>
                    <a:pt x="2008" y="940"/>
                  </a:lnTo>
                  <a:lnTo>
                    <a:pt x="2030" y="960"/>
                  </a:lnTo>
                  <a:lnTo>
                    <a:pt x="2042" y="970"/>
                  </a:lnTo>
                  <a:lnTo>
                    <a:pt x="2056" y="980"/>
                  </a:lnTo>
                  <a:lnTo>
                    <a:pt x="2068" y="988"/>
                  </a:lnTo>
                  <a:lnTo>
                    <a:pt x="2082" y="994"/>
                  </a:lnTo>
                  <a:lnTo>
                    <a:pt x="2098" y="998"/>
                  </a:lnTo>
                  <a:lnTo>
                    <a:pt x="2112" y="1000"/>
                  </a:lnTo>
                  <a:lnTo>
                    <a:pt x="2126" y="1000"/>
                  </a:lnTo>
                  <a:lnTo>
                    <a:pt x="2142" y="998"/>
                  </a:lnTo>
                  <a:lnTo>
                    <a:pt x="2158" y="992"/>
                  </a:lnTo>
                  <a:lnTo>
                    <a:pt x="2174" y="984"/>
                  </a:lnTo>
                  <a:lnTo>
                    <a:pt x="2190" y="972"/>
                  </a:lnTo>
                  <a:lnTo>
                    <a:pt x="2206" y="958"/>
                  </a:lnTo>
                  <a:lnTo>
                    <a:pt x="2222" y="938"/>
                  </a:lnTo>
                  <a:lnTo>
                    <a:pt x="2240" y="914"/>
                  </a:lnTo>
                  <a:lnTo>
                    <a:pt x="2256" y="888"/>
                  </a:lnTo>
                  <a:lnTo>
                    <a:pt x="2272" y="856"/>
                  </a:lnTo>
                  <a:lnTo>
                    <a:pt x="2288" y="818"/>
                  </a:lnTo>
                  <a:lnTo>
                    <a:pt x="2304" y="776"/>
                  </a:lnTo>
                  <a:lnTo>
                    <a:pt x="2320" y="728"/>
                  </a:lnTo>
                  <a:lnTo>
                    <a:pt x="2336" y="674"/>
                  </a:lnTo>
                  <a:lnTo>
                    <a:pt x="2366" y="434"/>
                  </a:lnTo>
                  <a:lnTo>
                    <a:pt x="2288" y="426"/>
                  </a:lnTo>
                  <a:lnTo>
                    <a:pt x="2282" y="486"/>
                  </a:lnTo>
                  <a:lnTo>
                    <a:pt x="2272" y="548"/>
                  </a:lnTo>
                  <a:lnTo>
                    <a:pt x="2260" y="620"/>
                  </a:lnTo>
                  <a:lnTo>
                    <a:pt x="2250" y="656"/>
                  </a:lnTo>
                  <a:lnTo>
                    <a:pt x="2240" y="692"/>
                  </a:lnTo>
                  <a:lnTo>
                    <a:pt x="2228" y="726"/>
                  </a:lnTo>
                  <a:lnTo>
                    <a:pt x="2216" y="758"/>
                  </a:lnTo>
                  <a:lnTo>
                    <a:pt x="2202" y="784"/>
                  </a:lnTo>
                  <a:lnTo>
                    <a:pt x="2194" y="796"/>
                  </a:lnTo>
                  <a:lnTo>
                    <a:pt x="2186" y="806"/>
                  </a:lnTo>
                  <a:lnTo>
                    <a:pt x="2176" y="816"/>
                  </a:lnTo>
                  <a:lnTo>
                    <a:pt x="2168" y="822"/>
                  </a:lnTo>
                  <a:lnTo>
                    <a:pt x="2158" y="828"/>
                  </a:lnTo>
                  <a:lnTo>
                    <a:pt x="2148" y="830"/>
                  </a:lnTo>
                  <a:lnTo>
                    <a:pt x="2128" y="834"/>
                  </a:lnTo>
                  <a:lnTo>
                    <a:pt x="2108" y="832"/>
                  </a:lnTo>
                  <a:lnTo>
                    <a:pt x="2090" y="826"/>
                  </a:lnTo>
                  <a:lnTo>
                    <a:pt x="2072" y="814"/>
                  </a:lnTo>
                  <a:lnTo>
                    <a:pt x="2056" y="798"/>
                  </a:lnTo>
                  <a:lnTo>
                    <a:pt x="2040" y="776"/>
                  </a:lnTo>
                  <a:lnTo>
                    <a:pt x="2026" y="750"/>
                  </a:lnTo>
                  <a:lnTo>
                    <a:pt x="2012" y="716"/>
                  </a:lnTo>
                  <a:lnTo>
                    <a:pt x="2002" y="678"/>
                  </a:lnTo>
                  <a:lnTo>
                    <a:pt x="1992" y="632"/>
                  </a:lnTo>
                  <a:lnTo>
                    <a:pt x="1984" y="578"/>
                  </a:lnTo>
                  <a:lnTo>
                    <a:pt x="1978" y="518"/>
                  </a:lnTo>
                  <a:lnTo>
                    <a:pt x="1974" y="450"/>
                  </a:lnTo>
                  <a:lnTo>
                    <a:pt x="1972" y="376"/>
                  </a:lnTo>
                  <a:lnTo>
                    <a:pt x="1974" y="292"/>
                  </a:lnTo>
                  <a:lnTo>
                    <a:pt x="1976" y="200"/>
                  </a:lnTo>
                  <a:lnTo>
                    <a:pt x="1986" y="0"/>
                  </a:lnTo>
                  <a:lnTo>
                    <a:pt x="1976" y="184"/>
                  </a:lnTo>
                  <a:lnTo>
                    <a:pt x="1890" y="238"/>
                  </a:lnTo>
                  <a:lnTo>
                    <a:pt x="1892" y="268"/>
                  </a:lnTo>
                  <a:lnTo>
                    <a:pt x="1896" y="344"/>
                  </a:lnTo>
                  <a:lnTo>
                    <a:pt x="1896" y="394"/>
                  </a:lnTo>
                  <a:lnTo>
                    <a:pt x="1896" y="452"/>
                  </a:lnTo>
                  <a:lnTo>
                    <a:pt x="1892" y="512"/>
                  </a:lnTo>
                  <a:lnTo>
                    <a:pt x="1888" y="576"/>
                  </a:lnTo>
                  <a:lnTo>
                    <a:pt x="1880" y="642"/>
                  </a:lnTo>
                  <a:lnTo>
                    <a:pt x="1870" y="704"/>
                  </a:lnTo>
                  <a:lnTo>
                    <a:pt x="1862" y="736"/>
                  </a:lnTo>
                  <a:lnTo>
                    <a:pt x="1854" y="764"/>
                  </a:lnTo>
                  <a:lnTo>
                    <a:pt x="1846" y="794"/>
                  </a:lnTo>
                  <a:lnTo>
                    <a:pt x="1836" y="820"/>
                  </a:lnTo>
                  <a:lnTo>
                    <a:pt x="1824" y="846"/>
                  </a:lnTo>
                  <a:lnTo>
                    <a:pt x="1810" y="868"/>
                  </a:lnTo>
                  <a:lnTo>
                    <a:pt x="1796" y="890"/>
                  </a:lnTo>
                  <a:lnTo>
                    <a:pt x="1782" y="908"/>
                  </a:lnTo>
                  <a:lnTo>
                    <a:pt x="1764" y="926"/>
                  </a:lnTo>
                  <a:lnTo>
                    <a:pt x="1746" y="938"/>
                  </a:lnTo>
                  <a:lnTo>
                    <a:pt x="1726" y="948"/>
                  </a:lnTo>
                  <a:lnTo>
                    <a:pt x="1704" y="956"/>
                  </a:lnTo>
                  <a:lnTo>
                    <a:pt x="1682" y="958"/>
                  </a:lnTo>
                  <a:lnTo>
                    <a:pt x="1662" y="958"/>
                  </a:lnTo>
                  <a:lnTo>
                    <a:pt x="1644" y="956"/>
                  </a:lnTo>
                  <a:lnTo>
                    <a:pt x="1628" y="950"/>
                  </a:lnTo>
                  <a:lnTo>
                    <a:pt x="1614" y="942"/>
                  </a:lnTo>
                  <a:lnTo>
                    <a:pt x="1600" y="930"/>
                  </a:lnTo>
                  <a:lnTo>
                    <a:pt x="1588" y="918"/>
                  </a:lnTo>
                  <a:lnTo>
                    <a:pt x="1578" y="902"/>
                  </a:lnTo>
                  <a:lnTo>
                    <a:pt x="1568" y="884"/>
                  </a:lnTo>
                  <a:lnTo>
                    <a:pt x="1560" y="866"/>
                  </a:lnTo>
                  <a:lnTo>
                    <a:pt x="1554" y="846"/>
                  </a:lnTo>
                  <a:lnTo>
                    <a:pt x="1548" y="824"/>
                  </a:lnTo>
                  <a:lnTo>
                    <a:pt x="1540" y="778"/>
                  </a:lnTo>
                  <a:lnTo>
                    <a:pt x="1536" y="730"/>
                  </a:lnTo>
                  <a:lnTo>
                    <a:pt x="1534" y="682"/>
                  </a:lnTo>
                  <a:lnTo>
                    <a:pt x="1534" y="634"/>
                  </a:lnTo>
                  <a:lnTo>
                    <a:pt x="1536" y="590"/>
                  </a:lnTo>
                  <a:lnTo>
                    <a:pt x="1538" y="548"/>
                  </a:lnTo>
                  <a:lnTo>
                    <a:pt x="1544" y="488"/>
                  </a:lnTo>
                  <a:lnTo>
                    <a:pt x="1548" y="464"/>
                  </a:lnTo>
                  <a:lnTo>
                    <a:pt x="1432" y="612"/>
                  </a:lnTo>
                  <a:lnTo>
                    <a:pt x="1430" y="636"/>
                  </a:lnTo>
                  <a:lnTo>
                    <a:pt x="1426" y="694"/>
                  </a:lnTo>
                  <a:lnTo>
                    <a:pt x="1418" y="778"/>
                  </a:lnTo>
                  <a:lnTo>
                    <a:pt x="1414" y="826"/>
                  </a:lnTo>
                  <a:lnTo>
                    <a:pt x="1406" y="874"/>
                  </a:lnTo>
                  <a:lnTo>
                    <a:pt x="1398" y="924"/>
                  </a:lnTo>
                  <a:lnTo>
                    <a:pt x="1386" y="972"/>
                  </a:lnTo>
                  <a:lnTo>
                    <a:pt x="1374" y="1016"/>
                  </a:lnTo>
                  <a:lnTo>
                    <a:pt x="1358" y="1056"/>
                  </a:lnTo>
                  <a:lnTo>
                    <a:pt x="1350" y="1074"/>
                  </a:lnTo>
                  <a:lnTo>
                    <a:pt x="1342" y="1090"/>
                  </a:lnTo>
                  <a:lnTo>
                    <a:pt x="1332" y="1104"/>
                  </a:lnTo>
                  <a:lnTo>
                    <a:pt x="1322" y="1118"/>
                  </a:lnTo>
                  <a:lnTo>
                    <a:pt x="1312" y="1128"/>
                  </a:lnTo>
                  <a:lnTo>
                    <a:pt x="1300" y="1136"/>
                  </a:lnTo>
                  <a:lnTo>
                    <a:pt x="1288" y="1140"/>
                  </a:lnTo>
                  <a:lnTo>
                    <a:pt x="1276" y="1142"/>
                  </a:lnTo>
                  <a:lnTo>
                    <a:pt x="1272" y="1144"/>
                  </a:lnTo>
                  <a:lnTo>
                    <a:pt x="1268" y="1144"/>
                  </a:lnTo>
                  <a:lnTo>
                    <a:pt x="1264" y="1144"/>
                  </a:lnTo>
                  <a:lnTo>
                    <a:pt x="1260" y="1142"/>
                  </a:lnTo>
                  <a:lnTo>
                    <a:pt x="1254" y="1138"/>
                  </a:lnTo>
                  <a:lnTo>
                    <a:pt x="1250" y="1130"/>
                  </a:lnTo>
                  <a:lnTo>
                    <a:pt x="1246" y="1116"/>
                  </a:lnTo>
                  <a:lnTo>
                    <a:pt x="1242" y="1100"/>
                  </a:lnTo>
                  <a:lnTo>
                    <a:pt x="1240" y="1076"/>
                  </a:lnTo>
                  <a:lnTo>
                    <a:pt x="1238" y="1048"/>
                  </a:lnTo>
                  <a:lnTo>
                    <a:pt x="1240" y="1010"/>
                  </a:lnTo>
                  <a:lnTo>
                    <a:pt x="1242" y="966"/>
                  </a:lnTo>
                  <a:lnTo>
                    <a:pt x="1248" y="912"/>
                  </a:lnTo>
                  <a:lnTo>
                    <a:pt x="1256" y="850"/>
                  </a:lnTo>
                  <a:lnTo>
                    <a:pt x="1268" y="776"/>
                  </a:lnTo>
                  <a:lnTo>
                    <a:pt x="1158" y="746"/>
                  </a:lnTo>
                  <a:lnTo>
                    <a:pt x="1164" y="790"/>
                  </a:lnTo>
                  <a:lnTo>
                    <a:pt x="1168" y="838"/>
                  </a:lnTo>
                  <a:lnTo>
                    <a:pt x="1172" y="896"/>
                  </a:lnTo>
                  <a:lnTo>
                    <a:pt x="1172" y="926"/>
                  </a:lnTo>
                  <a:lnTo>
                    <a:pt x="1170" y="956"/>
                  </a:lnTo>
                  <a:lnTo>
                    <a:pt x="1166" y="986"/>
                  </a:lnTo>
                  <a:lnTo>
                    <a:pt x="1162" y="1014"/>
                  </a:lnTo>
                  <a:lnTo>
                    <a:pt x="1156" y="1042"/>
                  </a:lnTo>
                  <a:lnTo>
                    <a:pt x="1146" y="1066"/>
                  </a:lnTo>
                  <a:lnTo>
                    <a:pt x="1134" y="1086"/>
                  </a:lnTo>
                  <a:lnTo>
                    <a:pt x="1128" y="1096"/>
                  </a:lnTo>
                  <a:lnTo>
                    <a:pt x="1120" y="1104"/>
                  </a:lnTo>
                  <a:lnTo>
                    <a:pt x="1112" y="1108"/>
                  </a:lnTo>
                  <a:lnTo>
                    <a:pt x="1104" y="1112"/>
                  </a:lnTo>
                  <a:lnTo>
                    <a:pt x="1096" y="1110"/>
                  </a:lnTo>
                  <a:lnTo>
                    <a:pt x="1088" y="1106"/>
                  </a:lnTo>
                  <a:lnTo>
                    <a:pt x="1080" y="1100"/>
                  </a:lnTo>
                  <a:lnTo>
                    <a:pt x="1074" y="1090"/>
                  </a:lnTo>
                  <a:lnTo>
                    <a:pt x="1066" y="1078"/>
                  </a:lnTo>
                  <a:lnTo>
                    <a:pt x="1060" y="1064"/>
                  </a:lnTo>
                  <a:lnTo>
                    <a:pt x="1046" y="1032"/>
                  </a:lnTo>
                  <a:lnTo>
                    <a:pt x="1032" y="992"/>
                  </a:lnTo>
                  <a:lnTo>
                    <a:pt x="1020" y="948"/>
                  </a:lnTo>
                  <a:lnTo>
                    <a:pt x="1010" y="902"/>
                  </a:lnTo>
                  <a:lnTo>
                    <a:pt x="990" y="810"/>
                  </a:lnTo>
                  <a:lnTo>
                    <a:pt x="976" y="726"/>
                  </a:lnTo>
                  <a:lnTo>
                    <a:pt x="964" y="644"/>
                  </a:lnTo>
                  <a:lnTo>
                    <a:pt x="894" y="512"/>
                  </a:lnTo>
                  <a:lnTo>
                    <a:pt x="890" y="576"/>
                  </a:lnTo>
                  <a:lnTo>
                    <a:pt x="884" y="644"/>
                  </a:lnTo>
                  <a:lnTo>
                    <a:pt x="872" y="722"/>
                  </a:lnTo>
                  <a:lnTo>
                    <a:pt x="866" y="764"/>
                  </a:lnTo>
                  <a:lnTo>
                    <a:pt x="856" y="804"/>
                  </a:lnTo>
                  <a:lnTo>
                    <a:pt x="846" y="842"/>
                  </a:lnTo>
                  <a:lnTo>
                    <a:pt x="834" y="876"/>
                  </a:lnTo>
                  <a:lnTo>
                    <a:pt x="822" y="908"/>
                  </a:lnTo>
                  <a:lnTo>
                    <a:pt x="806" y="932"/>
                  </a:lnTo>
                  <a:lnTo>
                    <a:pt x="798" y="944"/>
                  </a:lnTo>
                  <a:lnTo>
                    <a:pt x="788" y="952"/>
                  </a:lnTo>
                  <a:lnTo>
                    <a:pt x="780" y="958"/>
                  </a:lnTo>
                  <a:lnTo>
                    <a:pt x="770" y="964"/>
                  </a:lnTo>
                  <a:lnTo>
                    <a:pt x="758" y="966"/>
                  </a:lnTo>
                  <a:lnTo>
                    <a:pt x="748" y="968"/>
                  </a:lnTo>
                  <a:lnTo>
                    <a:pt x="738" y="968"/>
                  </a:lnTo>
                  <a:lnTo>
                    <a:pt x="728" y="968"/>
                  </a:lnTo>
                  <a:lnTo>
                    <a:pt x="716" y="966"/>
                  </a:lnTo>
                  <a:lnTo>
                    <a:pt x="706" y="962"/>
                  </a:lnTo>
                  <a:lnTo>
                    <a:pt x="696" y="956"/>
                  </a:lnTo>
                  <a:lnTo>
                    <a:pt x="684" y="950"/>
                  </a:lnTo>
                  <a:lnTo>
                    <a:pt x="674" y="942"/>
                  </a:lnTo>
                  <a:lnTo>
                    <a:pt x="664" y="932"/>
                  </a:lnTo>
                  <a:lnTo>
                    <a:pt x="644" y="910"/>
                  </a:lnTo>
                  <a:lnTo>
                    <a:pt x="624" y="882"/>
                  </a:lnTo>
                  <a:lnTo>
                    <a:pt x="606" y="846"/>
                  </a:lnTo>
                  <a:lnTo>
                    <a:pt x="590" y="806"/>
                  </a:lnTo>
                  <a:lnTo>
                    <a:pt x="576" y="758"/>
                  </a:lnTo>
                  <a:lnTo>
                    <a:pt x="564" y="704"/>
                  </a:lnTo>
                  <a:lnTo>
                    <a:pt x="554" y="644"/>
                  </a:lnTo>
                  <a:lnTo>
                    <a:pt x="546" y="576"/>
                  </a:lnTo>
                  <a:lnTo>
                    <a:pt x="542" y="502"/>
                  </a:lnTo>
                  <a:lnTo>
                    <a:pt x="540" y="420"/>
                  </a:lnTo>
                  <a:lnTo>
                    <a:pt x="544" y="332"/>
                  </a:lnTo>
                  <a:lnTo>
                    <a:pt x="442" y="224"/>
                  </a:lnTo>
                  <a:lnTo>
                    <a:pt x="442" y="254"/>
                  </a:lnTo>
                  <a:lnTo>
                    <a:pt x="442" y="332"/>
                  </a:lnTo>
                  <a:lnTo>
                    <a:pt x="440" y="444"/>
                  </a:lnTo>
                  <a:lnTo>
                    <a:pt x="436" y="506"/>
                  </a:lnTo>
                  <a:lnTo>
                    <a:pt x="432" y="572"/>
                  </a:lnTo>
                  <a:lnTo>
                    <a:pt x="424" y="636"/>
                  </a:lnTo>
                  <a:lnTo>
                    <a:pt x="414" y="698"/>
                  </a:lnTo>
                  <a:lnTo>
                    <a:pt x="402" y="756"/>
                  </a:lnTo>
                  <a:lnTo>
                    <a:pt x="394" y="784"/>
                  </a:lnTo>
                  <a:lnTo>
                    <a:pt x="386" y="808"/>
                  </a:lnTo>
                  <a:lnTo>
                    <a:pt x="376" y="830"/>
                  </a:lnTo>
                  <a:lnTo>
                    <a:pt x="368" y="852"/>
                  </a:lnTo>
                  <a:lnTo>
                    <a:pt x="356" y="868"/>
                  </a:lnTo>
                  <a:lnTo>
                    <a:pt x="344" y="884"/>
                  </a:lnTo>
                  <a:lnTo>
                    <a:pt x="332" y="896"/>
                  </a:lnTo>
                  <a:lnTo>
                    <a:pt x="318" y="904"/>
                  </a:lnTo>
                  <a:lnTo>
                    <a:pt x="302" y="908"/>
                  </a:lnTo>
                  <a:lnTo>
                    <a:pt x="286" y="908"/>
                  </a:lnTo>
                  <a:lnTo>
                    <a:pt x="270" y="906"/>
                  </a:lnTo>
                  <a:lnTo>
                    <a:pt x="254" y="900"/>
                  </a:lnTo>
                  <a:lnTo>
                    <a:pt x="240" y="894"/>
                  </a:lnTo>
                  <a:lnTo>
                    <a:pt x="228" y="884"/>
                  </a:lnTo>
                  <a:lnTo>
                    <a:pt x="216" y="872"/>
                  </a:lnTo>
                  <a:lnTo>
                    <a:pt x="204" y="860"/>
                  </a:lnTo>
                  <a:lnTo>
                    <a:pt x="194" y="844"/>
                  </a:lnTo>
                  <a:lnTo>
                    <a:pt x="186" y="828"/>
                  </a:lnTo>
                  <a:lnTo>
                    <a:pt x="176" y="810"/>
                  </a:lnTo>
                  <a:lnTo>
                    <a:pt x="168" y="792"/>
                  </a:lnTo>
                  <a:lnTo>
                    <a:pt x="156" y="752"/>
                  </a:lnTo>
                  <a:lnTo>
                    <a:pt x="146" y="708"/>
                  </a:lnTo>
                  <a:lnTo>
                    <a:pt x="138" y="666"/>
                  </a:lnTo>
                  <a:lnTo>
                    <a:pt x="132" y="622"/>
                  </a:lnTo>
                  <a:lnTo>
                    <a:pt x="128" y="580"/>
                  </a:lnTo>
                  <a:lnTo>
                    <a:pt x="122" y="506"/>
                  </a:lnTo>
                  <a:lnTo>
                    <a:pt x="122" y="454"/>
                  </a:lnTo>
                  <a:lnTo>
                    <a:pt x="122" y="434"/>
                  </a:lnTo>
                  <a:lnTo>
                    <a:pt x="36" y="4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25" name="Freeform 220"/>
            <p:cNvSpPr>
              <a:spLocks/>
            </p:cNvSpPr>
            <p:nvPr userDrawn="1"/>
          </p:nvSpPr>
          <p:spPr bwMode="auto">
            <a:xfrm>
              <a:off x="4496" y="-1347"/>
              <a:ext cx="220" cy="620"/>
            </a:xfrm>
            <a:custGeom>
              <a:avLst/>
              <a:gdLst>
                <a:gd name="T0" fmla="*/ 194 w 216"/>
                <a:gd name="T1" fmla="*/ 0 h 616"/>
                <a:gd name="T2" fmla="*/ 194 w 216"/>
                <a:gd name="T3" fmla="*/ 0 h 616"/>
                <a:gd name="T4" fmla="*/ 187 w 216"/>
                <a:gd name="T5" fmla="*/ 38 h 616"/>
                <a:gd name="T6" fmla="*/ 175 w 216"/>
                <a:gd name="T7" fmla="*/ 98 h 616"/>
                <a:gd name="T8" fmla="*/ 160 w 216"/>
                <a:gd name="T9" fmla="*/ 138 h 616"/>
                <a:gd name="T10" fmla="*/ 142 w 216"/>
                <a:gd name="T11" fmla="*/ 178 h 616"/>
                <a:gd name="T12" fmla="*/ 103 w 216"/>
                <a:gd name="T13" fmla="*/ 276 h 616"/>
                <a:gd name="T14" fmla="*/ 68 w 216"/>
                <a:gd name="T15" fmla="*/ 350 h 616"/>
                <a:gd name="T16" fmla="*/ 68 w 216"/>
                <a:gd name="T17" fmla="*/ 350 h 616"/>
                <a:gd name="T18" fmla="*/ 26 w 216"/>
                <a:gd name="T19" fmla="*/ 440 h 616"/>
                <a:gd name="T20" fmla="*/ 14 w 216"/>
                <a:gd name="T21" fmla="*/ 484 h 616"/>
                <a:gd name="T22" fmla="*/ 6 w 216"/>
                <a:gd name="T23" fmla="*/ 528 h 616"/>
                <a:gd name="T24" fmla="*/ 0 w 216"/>
                <a:gd name="T25" fmla="*/ 580 h 616"/>
                <a:gd name="T26" fmla="*/ 0 w 216"/>
                <a:gd name="T27" fmla="*/ 607 h 616"/>
                <a:gd name="T28" fmla="*/ 0 w 216"/>
                <a:gd name="T29" fmla="*/ 630 h 616"/>
                <a:gd name="T30" fmla="*/ 4 w 216"/>
                <a:gd name="T31" fmla="*/ 650 h 616"/>
                <a:gd name="T32" fmla="*/ 8 w 216"/>
                <a:gd name="T33" fmla="*/ 666 h 616"/>
                <a:gd name="T34" fmla="*/ 14 w 216"/>
                <a:gd name="T35" fmla="*/ 682 h 616"/>
                <a:gd name="T36" fmla="*/ 24 w 216"/>
                <a:gd name="T37" fmla="*/ 696 h 616"/>
                <a:gd name="T38" fmla="*/ 24 w 216"/>
                <a:gd name="T39" fmla="*/ 696 h 616"/>
                <a:gd name="T40" fmla="*/ 56 w 216"/>
                <a:gd name="T41" fmla="*/ 688 h 616"/>
                <a:gd name="T42" fmla="*/ 68 w 216"/>
                <a:gd name="T43" fmla="*/ 674 h 616"/>
                <a:gd name="T44" fmla="*/ 80 w 216"/>
                <a:gd name="T45" fmla="*/ 660 h 616"/>
                <a:gd name="T46" fmla="*/ 99 w 216"/>
                <a:gd name="T47" fmla="*/ 642 h 616"/>
                <a:gd name="T48" fmla="*/ 115 w 216"/>
                <a:gd name="T49" fmla="*/ 622 h 616"/>
                <a:gd name="T50" fmla="*/ 128 w 216"/>
                <a:gd name="T51" fmla="*/ 593 h 616"/>
                <a:gd name="T52" fmla="*/ 148 w 216"/>
                <a:gd name="T53" fmla="*/ 534 h 616"/>
                <a:gd name="T54" fmla="*/ 190 w 216"/>
                <a:gd name="T55" fmla="*/ 437 h 616"/>
                <a:gd name="T56" fmla="*/ 211 w 216"/>
                <a:gd name="T57" fmla="*/ 378 h 616"/>
                <a:gd name="T58" fmla="*/ 230 w 216"/>
                <a:gd name="T59" fmla="*/ 344 h 616"/>
                <a:gd name="T60" fmla="*/ 230 w 216"/>
                <a:gd name="T61" fmla="*/ 344 h 616"/>
                <a:gd name="T62" fmla="*/ 246 w 216"/>
                <a:gd name="T63" fmla="*/ 314 h 616"/>
                <a:gd name="T64" fmla="*/ 273 w 216"/>
                <a:gd name="T65" fmla="*/ 272 h 616"/>
                <a:gd name="T66" fmla="*/ 291 w 216"/>
                <a:gd name="T67" fmla="*/ 204 h 616"/>
                <a:gd name="T68" fmla="*/ 299 w 216"/>
                <a:gd name="T69" fmla="*/ 180 h 616"/>
                <a:gd name="T70" fmla="*/ 305 w 216"/>
                <a:gd name="T71" fmla="*/ 156 h 616"/>
                <a:gd name="T72" fmla="*/ 307 w 216"/>
                <a:gd name="T73" fmla="*/ 130 h 616"/>
                <a:gd name="T74" fmla="*/ 311 w 216"/>
                <a:gd name="T75" fmla="*/ 108 h 616"/>
                <a:gd name="T76" fmla="*/ 305 w 216"/>
                <a:gd name="T77" fmla="*/ 66 h 616"/>
                <a:gd name="T78" fmla="*/ 299 w 216"/>
                <a:gd name="T79" fmla="*/ 48 h 616"/>
                <a:gd name="T80" fmla="*/ 294 w 216"/>
                <a:gd name="T81" fmla="*/ 40 h 616"/>
                <a:gd name="T82" fmla="*/ 289 w 216"/>
                <a:gd name="T83" fmla="*/ 32 h 616"/>
                <a:gd name="T84" fmla="*/ 281 w 216"/>
                <a:gd name="T85" fmla="*/ 26 h 616"/>
                <a:gd name="T86" fmla="*/ 270 w 216"/>
                <a:gd name="T87" fmla="*/ 20 h 616"/>
                <a:gd name="T88" fmla="*/ 260 w 216"/>
                <a:gd name="T89" fmla="*/ 14 h 616"/>
                <a:gd name="T90" fmla="*/ 243 w 216"/>
                <a:gd name="T91" fmla="*/ 12 h 616"/>
                <a:gd name="T92" fmla="*/ 230 w 216"/>
                <a:gd name="T93" fmla="*/ 10 h 616"/>
                <a:gd name="T94" fmla="*/ 217 w 216"/>
                <a:gd name="T95" fmla="*/ 8 h 616"/>
                <a:gd name="T96" fmla="*/ 194 w 216"/>
                <a:gd name="T97" fmla="*/ 0 h 6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16" h="616">
                  <a:moveTo>
                    <a:pt x="134" y="0"/>
                  </a:moveTo>
                  <a:lnTo>
                    <a:pt x="134" y="0"/>
                  </a:lnTo>
                  <a:lnTo>
                    <a:pt x="130" y="38"/>
                  </a:lnTo>
                  <a:lnTo>
                    <a:pt x="122" y="78"/>
                  </a:lnTo>
                  <a:lnTo>
                    <a:pt x="112" y="118"/>
                  </a:lnTo>
                  <a:lnTo>
                    <a:pt x="100" y="158"/>
                  </a:lnTo>
                  <a:lnTo>
                    <a:pt x="72" y="236"/>
                  </a:lnTo>
                  <a:lnTo>
                    <a:pt x="48" y="310"/>
                  </a:lnTo>
                  <a:lnTo>
                    <a:pt x="26" y="382"/>
                  </a:lnTo>
                  <a:lnTo>
                    <a:pt x="14" y="424"/>
                  </a:lnTo>
                  <a:lnTo>
                    <a:pt x="6" y="468"/>
                  </a:lnTo>
                  <a:lnTo>
                    <a:pt x="0" y="510"/>
                  </a:lnTo>
                  <a:lnTo>
                    <a:pt x="0" y="530"/>
                  </a:lnTo>
                  <a:lnTo>
                    <a:pt x="0" y="550"/>
                  </a:lnTo>
                  <a:lnTo>
                    <a:pt x="4" y="570"/>
                  </a:lnTo>
                  <a:lnTo>
                    <a:pt x="8" y="586"/>
                  </a:lnTo>
                  <a:lnTo>
                    <a:pt x="14" y="602"/>
                  </a:lnTo>
                  <a:lnTo>
                    <a:pt x="24" y="616"/>
                  </a:lnTo>
                  <a:lnTo>
                    <a:pt x="36" y="608"/>
                  </a:lnTo>
                  <a:lnTo>
                    <a:pt x="48" y="594"/>
                  </a:lnTo>
                  <a:lnTo>
                    <a:pt x="60" y="580"/>
                  </a:lnTo>
                  <a:lnTo>
                    <a:pt x="70" y="562"/>
                  </a:lnTo>
                  <a:lnTo>
                    <a:pt x="78" y="542"/>
                  </a:lnTo>
                  <a:lnTo>
                    <a:pt x="88" y="520"/>
                  </a:lnTo>
                  <a:lnTo>
                    <a:pt x="104" y="474"/>
                  </a:lnTo>
                  <a:lnTo>
                    <a:pt x="132" y="380"/>
                  </a:lnTo>
                  <a:lnTo>
                    <a:pt x="146" y="338"/>
                  </a:lnTo>
                  <a:lnTo>
                    <a:pt x="160" y="304"/>
                  </a:lnTo>
                  <a:lnTo>
                    <a:pt x="172" y="274"/>
                  </a:lnTo>
                  <a:lnTo>
                    <a:pt x="188" y="232"/>
                  </a:lnTo>
                  <a:lnTo>
                    <a:pt x="202" y="184"/>
                  </a:lnTo>
                  <a:lnTo>
                    <a:pt x="208" y="160"/>
                  </a:lnTo>
                  <a:lnTo>
                    <a:pt x="212" y="136"/>
                  </a:lnTo>
                  <a:lnTo>
                    <a:pt x="214" y="110"/>
                  </a:lnTo>
                  <a:lnTo>
                    <a:pt x="216" y="88"/>
                  </a:lnTo>
                  <a:lnTo>
                    <a:pt x="212" y="66"/>
                  </a:lnTo>
                  <a:lnTo>
                    <a:pt x="208" y="48"/>
                  </a:lnTo>
                  <a:lnTo>
                    <a:pt x="204" y="40"/>
                  </a:lnTo>
                  <a:lnTo>
                    <a:pt x="200" y="32"/>
                  </a:lnTo>
                  <a:lnTo>
                    <a:pt x="194" y="26"/>
                  </a:lnTo>
                  <a:lnTo>
                    <a:pt x="186" y="20"/>
                  </a:lnTo>
                  <a:lnTo>
                    <a:pt x="180" y="14"/>
                  </a:lnTo>
                  <a:lnTo>
                    <a:pt x="170" y="12"/>
                  </a:lnTo>
                  <a:lnTo>
                    <a:pt x="160" y="10"/>
                  </a:lnTo>
                  <a:lnTo>
                    <a:pt x="150" y="8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26" name="Freeform 221"/>
            <p:cNvSpPr>
              <a:spLocks/>
            </p:cNvSpPr>
            <p:nvPr userDrawn="1"/>
          </p:nvSpPr>
          <p:spPr bwMode="auto">
            <a:xfrm>
              <a:off x="4496" y="-1347"/>
              <a:ext cx="220" cy="620"/>
            </a:xfrm>
            <a:custGeom>
              <a:avLst/>
              <a:gdLst>
                <a:gd name="T0" fmla="*/ 194 w 216"/>
                <a:gd name="T1" fmla="*/ 0 h 616"/>
                <a:gd name="T2" fmla="*/ 194 w 216"/>
                <a:gd name="T3" fmla="*/ 0 h 616"/>
                <a:gd name="T4" fmla="*/ 187 w 216"/>
                <a:gd name="T5" fmla="*/ 38 h 616"/>
                <a:gd name="T6" fmla="*/ 175 w 216"/>
                <a:gd name="T7" fmla="*/ 98 h 616"/>
                <a:gd name="T8" fmla="*/ 160 w 216"/>
                <a:gd name="T9" fmla="*/ 138 h 616"/>
                <a:gd name="T10" fmla="*/ 142 w 216"/>
                <a:gd name="T11" fmla="*/ 178 h 616"/>
                <a:gd name="T12" fmla="*/ 103 w 216"/>
                <a:gd name="T13" fmla="*/ 276 h 616"/>
                <a:gd name="T14" fmla="*/ 68 w 216"/>
                <a:gd name="T15" fmla="*/ 350 h 616"/>
                <a:gd name="T16" fmla="*/ 68 w 216"/>
                <a:gd name="T17" fmla="*/ 350 h 616"/>
                <a:gd name="T18" fmla="*/ 26 w 216"/>
                <a:gd name="T19" fmla="*/ 440 h 616"/>
                <a:gd name="T20" fmla="*/ 14 w 216"/>
                <a:gd name="T21" fmla="*/ 484 h 616"/>
                <a:gd name="T22" fmla="*/ 6 w 216"/>
                <a:gd name="T23" fmla="*/ 528 h 616"/>
                <a:gd name="T24" fmla="*/ 0 w 216"/>
                <a:gd name="T25" fmla="*/ 580 h 616"/>
                <a:gd name="T26" fmla="*/ 0 w 216"/>
                <a:gd name="T27" fmla="*/ 607 h 616"/>
                <a:gd name="T28" fmla="*/ 0 w 216"/>
                <a:gd name="T29" fmla="*/ 630 h 616"/>
                <a:gd name="T30" fmla="*/ 4 w 216"/>
                <a:gd name="T31" fmla="*/ 650 h 616"/>
                <a:gd name="T32" fmla="*/ 8 w 216"/>
                <a:gd name="T33" fmla="*/ 666 h 616"/>
                <a:gd name="T34" fmla="*/ 14 w 216"/>
                <a:gd name="T35" fmla="*/ 682 h 616"/>
                <a:gd name="T36" fmla="*/ 24 w 216"/>
                <a:gd name="T37" fmla="*/ 696 h 616"/>
                <a:gd name="T38" fmla="*/ 24 w 216"/>
                <a:gd name="T39" fmla="*/ 696 h 616"/>
                <a:gd name="T40" fmla="*/ 56 w 216"/>
                <a:gd name="T41" fmla="*/ 688 h 616"/>
                <a:gd name="T42" fmla="*/ 68 w 216"/>
                <a:gd name="T43" fmla="*/ 674 h 616"/>
                <a:gd name="T44" fmla="*/ 80 w 216"/>
                <a:gd name="T45" fmla="*/ 660 h 616"/>
                <a:gd name="T46" fmla="*/ 99 w 216"/>
                <a:gd name="T47" fmla="*/ 642 h 616"/>
                <a:gd name="T48" fmla="*/ 115 w 216"/>
                <a:gd name="T49" fmla="*/ 622 h 616"/>
                <a:gd name="T50" fmla="*/ 128 w 216"/>
                <a:gd name="T51" fmla="*/ 593 h 616"/>
                <a:gd name="T52" fmla="*/ 148 w 216"/>
                <a:gd name="T53" fmla="*/ 534 h 616"/>
                <a:gd name="T54" fmla="*/ 190 w 216"/>
                <a:gd name="T55" fmla="*/ 437 h 616"/>
                <a:gd name="T56" fmla="*/ 211 w 216"/>
                <a:gd name="T57" fmla="*/ 378 h 616"/>
                <a:gd name="T58" fmla="*/ 230 w 216"/>
                <a:gd name="T59" fmla="*/ 344 h 616"/>
                <a:gd name="T60" fmla="*/ 230 w 216"/>
                <a:gd name="T61" fmla="*/ 344 h 616"/>
                <a:gd name="T62" fmla="*/ 246 w 216"/>
                <a:gd name="T63" fmla="*/ 314 h 616"/>
                <a:gd name="T64" fmla="*/ 273 w 216"/>
                <a:gd name="T65" fmla="*/ 272 h 616"/>
                <a:gd name="T66" fmla="*/ 291 w 216"/>
                <a:gd name="T67" fmla="*/ 204 h 616"/>
                <a:gd name="T68" fmla="*/ 299 w 216"/>
                <a:gd name="T69" fmla="*/ 180 h 616"/>
                <a:gd name="T70" fmla="*/ 305 w 216"/>
                <a:gd name="T71" fmla="*/ 156 h 616"/>
                <a:gd name="T72" fmla="*/ 307 w 216"/>
                <a:gd name="T73" fmla="*/ 130 h 616"/>
                <a:gd name="T74" fmla="*/ 311 w 216"/>
                <a:gd name="T75" fmla="*/ 108 h 616"/>
                <a:gd name="T76" fmla="*/ 305 w 216"/>
                <a:gd name="T77" fmla="*/ 66 h 616"/>
                <a:gd name="T78" fmla="*/ 299 w 216"/>
                <a:gd name="T79" fmla="*/ 48 h 616"/>
                <a:gd name="T80" fmla="*/ 294 w 216"/>
                <a:gd name="T81" fmla="*/ 40 h 616"/>
                <a:gd name="T82" fmla="*/ 289 w 216"/>
                <a:gd name="T83" fmla="*/ 32 h 616"/>
                <a:gd name="T84" fmla="*/ 281 w 216"/>
                <a:gd name="T85" fmla="*/ 26 h 616"/>
                <a:gd name="T86" fmla="*/ 270 w 216"/>
                <a:gd name="T87" fmla="*/ 20 h 616"/>
                <a:gd name="T88" fmla="*/ 260 w 216"/>
                <a:gd name="T89" fmla="*/ 14 h 616"/>
                <a:gd name="T90" fmla="*/ 243 w 216"/>
                <a:gd name="T91" fmla="*/ 12 h 616"/>
                <a:gd name="T92" fmla="*/ 230 w 216"/>
                <a:gd name="T93" fmla="*/ 10 h 616"/>
                <a:gd name="T94" fmla="*/ 217 w 216"/>
                <a:gd name="T95" fmla="*/ 8 h 6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16" h="616">
                  <a:moveTo>
                    <a:pt x="134" y="0"/>
                  </a:moveTo>
                  <a:lnTo>
                    <a:pt x="134" y="0"/>
                  </a:lnTo>
                  <a:lnTo>
                    <a:pt x="130" y="38"/>
                  </a:lnTo>
                  <a:lnTo>
                    <a:pt x="122" y="78"/>
                  </a:lnTo>
                  <a:lnTo>
                    <a:pt x="112" y="118"/>
                  </a:lnTo>
                  <a:lnTo>
                    <a:pt x="100" y="158"/>
                  </a:lnTo>
                  <a:lnTo>
                    <a:pt x="72" y="236"/>
                  </a:lnTo>
                  <a:lnTo>
                    <a:pt x="48" y="310"/>
                  </a:lnTo>
                  <a:lnTo>
                    <a:pt x="26" y="382"/>
                  </a:lnTo>
                  <a:lnTo>
                    <a:pt x="14" y="424"/>
                  </a:lnTo>
                  <a:lnTo>
                    <a:pt x="6" y="468"/>
                  </a:lnTo>
                  <a:lnTo>
                    <a:pt x="0" y="510"/>
                  </a:lnTo>
                  <a:lnTo>
                    <a:pt x="0" y="530"/>
                  </a:lnTo>
                  <a:lnTo>
                    <a:pt x="0" y="550"/>
                  </a:lnTo>
                  <a:lnTo>
                    <a:pt x="4" y="570"/>
                  </a:lnTo>
                  <a:lnTo>
                    <a:pt x="8" y="586"/>
                  </a:lnTo>
                  <a:lnTo>
                    <a:pt x="14" y="602"/>
                  </a:lnTo>
                  <a:lnTo>
                    <a:pt x="24" y="616"/>
                  </a:lnTo>
                  <a:lnTo>
                    <a:pt x="36" y="608"/>
                  </a:lnTo>
                  <a:lnTo>
                    <a:pt x="48" y="594"/>
                  </a:lnTo>
                  <a:lnTo>
                    <a:pt x="60" y="580"/>
                  </a:lnTo>
                  <a:lnTo>
                    <a:pt x="70" y="562"/>
                  </a:lnTo>
                  <a:lnTo>
                    <a:pt x="78" y="542"/>
                  </a:lnTo>
                  <a:lnTo>
                    <a:pt x="88" y="520"/>
                  </a:lnTo>
                  <a:lnTo>
                    <a:pt x="104" y="474"/>
                  </a:lnTo>
                  <a:lnTo>
                    <a:pt x="132" y="380"/>
                  </a:lnTo>
                  <a:lnTo>
                    <a:pt x="146" y="338"/>
                  </a:lnTo>
                  <a:lnTo>
                    <a:pt x="160" y="304"/>
                  </a:lnTo>
                  <a:lnTo>
                    <a:pt x="172" y="274"/>
                  </a:lnTo>
                  <a:lnTo>
                    <a:pt x="188" y="232"/>
                  </a:lnTo>
                  <a:lnTo>
                    <a:pt x="202" y="184"/>
                  </a:lnTo>
                  <a:lnTo>
                    <a:pt x="208" y="160"/>
                  </a:lnTo>
                  <a:lnTo>
                    <a:pt x="212" y="136"/>
                  </a:lnTo>
                  <a:lnTo>
                    <a:pt x="214" y="110"/>
                  </a:lnTo>
                  <a:lnTo>
                    <a:pt x="216" y="88"/>
                  </a:lnTo>
                  <a:lnTo>
                    <a:pt x="212" y="66"/>
                  </a:lnTo>
                  <a:lnTo>
                    <a:pt x="208" y="48"/>
                  </a:lnTo>
                  <a:lnTo>
                    <a:pt x="204" y="40"/>
                  </a:lnTo>
                  <a:lnTo>
                    <a:pt x="200" y="32"/>
                  </a:lnTo>
                  <a:lnTo>
                    <a:pt x="194" y="26"/>
                  </a:lnTo>
                  <a:lnTo>
                    <a:pt x="186" y="20"/>
                  </a:lnTo>
                  <a:lnTo>
                    <a:pt x="180" y="14"/>
                  </a:lnTo>
                  <a:lnTo>
                    <a:pt x="170" y="12"/>
                  </a:lnTo>
                  <a:lnTo>
                    <a:pt x="160" y="10"/>
                  </a:lnTo>
                  <a:lnTo>
                    <a:pt x="150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27" name="Freeform 222"/>
            <p:cNvSpPr>
              <a:spLocks/>
            </p:cNvSpPr>
            <p:nvPr userDrawn="1"/>
          </p:nvSpPr>
          <p:spPr bwMode="auto">
            <a:xfrm>
              <a:off x="5036" y="-1307"/>
              <a:ext cx="160" cy="720"/>
            </a:xfrm>
            <a:custGeom>
              <a:avLst/>
              <a:gdLst>
                <a:gd name="T0" fmla="*/ 20 w 164"/>
                <a:gd name="T1" fmla="*/ 104 h 718"/>
                <a:gd name="T2" fmla="*/ 20 w 164"/>
                <a:gd name="T3" fmla="*/ 104 h 718"/>
                <a:gd name="T4" fmla="*/ 20 w 164"/>
                <a:gd name="T5" fmla="*/ 336 h 718"/>
                <a:gd name="T6" fmla="*/ 20 w 164"/>
                <a:gd name="T7" fmla="*/ 440 h 718"/>
                <a:gd name="T8" fmla="*/ 18 w 164"/>
                <a:gd name="T9" fmla="*/ 492 h 718"/>
                <a:gd name="T10" fmla="*/ 14 w 164"/>
                <a:gd name="T11" fmla="*/ 549 h 718"/>
                <a:gd name="T12" fmla="*/ 14 w 164"/>
                <a:gd name="T13" fmla="*/ 549 h 718"/>
                <a:gd name="T14" fmla="*/ 8 w 164"/>
                <a:gd name="T15" fmla="*/ 604 h 718"/>
                <a:gd name="T16" fmla="*/ 2 w 164"/>
                <a:gd name="T17" fmla="*/ 660 h 718"/>
                <a:gd name="T18" fmla="*/ 0 w 164"/>
                <a:gd name="T19" fmla="*/ 688 h 718"/>
                <a:gd name="T20" fmla="*/ 0 w 164"/>
                <a:gd name="T21" fmla="*/ 712 h 718"/>
                <a:gd name="T22" fmla="*/ 2 w 164"/>
                <a:gd name="T23" fmla="*/ 724 h 718"/>
                <a:gd name="T24" fmla="*/ 4 w 164"/>
                <a:gd name="T25" fmla="*/ 734 h 718"/>
                <a:gd name="T26" fmla="*/ 8 w 164"/>
                <a:gd name="T27" fmla="*/ 740 h 718"/>
                <a:gd name="T28" fmla="*/ 12 w 164"/>
                <a:gd name="T29" fmla="*/ 746 h 718"/>
                <a:gd name="T30" fmla="*/ 12 w 164"/>
                <a:gd name="T31" fmla="*/ 746 h 718"/>
                <a:gd name="T32" fmla="*/ 20 w 164"/>
                <a:gd name="T33" fmla="*/ 754 h 718"/>
                <a:gd name="T34" fmla="*/ 20 w 164"/>
                <a:gd name="T35" fmla="*/ 758 h 718"/>
                <a:gd name="T36" fmla="*/ 24 w 164"/>
                <a:gd name="T37" fmla="*/ 758 h 718"/>
                <a:gd name="T38" fmla="*/ 32 w 164"/>
                <a:gd name="T39" fmla="*/ 754 h 718"/>
                <a:gd name="T40" fmla="*/ 40 w 164"/>
                <a:gd name="T41" fmla="*/ 746 h 718"/>
                <a:gd name="T42" fmla="*/ 43 w 164"/>
                <a:gd name="T43" fmla="*/ 738 h 718"/>
                <a:gd name="T44" fmla="*/ 46 w 164"/>
                <a:gd name="T45" fmla="*/ 726 h 718"/>
                <a:gd name="T46" fmla="*/ 49 w 164"/>
                <a:gd name="T47" fmla="*/ 712 h 718"/>
                <a:gd name="T48" fmla="*/ 53 w 164"/>
                <a:gd name="T49" fmla="*/ 684 h 718"/>
                <a:gd name="T50" fmla="*/ 57 w 164"/>
                <a:gd name="T51" fmla="*/ 654 h 718"/>
                <a:gd name="T52" fmla="*/ 60 w 164"/>
                <a:gd name="T53" fmla="*/ 610 h 718"/>
                <a:gd name="T54" fmla="*/ 60 w 164"/>
                <a:gd name="T55" fmla="*/ 610 h 718"/>
                <a:gd name="T56" fmla="*/ 67 w 164"/>
                <a:gd name="T57" fmla="*/ 534 h 718"/>
                <a:gd name="T58" fmla="*/ 75 w 164"/>
                <a:gd name="T59" fmla="*/ 480 h 718"/>
                <a:gd name="T60" fmla="*/ 90 w 164"/>
                <a:gd name="T61" fmla="*/ 374 h 718"/>
                <a:gd name="T62" fmla="*/ 94 w 164"/>
                <a:gd name="T63" fmla="*/ 322 h 718"/>
                <a:gd name="T64" fmla="*/ 98 w 164"/>
                <a:gd name="T65" fmla="*/ 268 h 718"/>
                <a:gd name="T66" fmla="*/ 99 w 164"/>
                <a:gd name="T67" fmla="*/ 240 h 718"/>
                <a:gd name="T68" fmla="*/ 99 w 164"/>
                <a:gd name="T69" fmla="*/ 212 h 718"/>
                <a:gd name="T70" fmla="*/ 99 w 164"/>
                <a:gd name="T71" fmla="*/ 164 h 718"/>
                <a:gd name="T72" fmla="*/ 98 w 164"/>
                <a:gd name="T73" fmla="*/ 136 h 718"/>
                <a:gd name="T74" fmla="*/ 98 w 164"/>
                <a:gd name="T75" fmla="*/ 136 h 718"/>
                <a:gd name="T76" fmla="*/ 96 w 164"/>
                <a:gd name="T77" fmla="*/ 94 h 718"/>
                <a:gd name="T78" fmla="*/ 95 w 164"/>
                <a:gd name="T79" fmla="*/ 74 h 718"/>
                <a:gd name="T80" fmla="*/ 92 w 164"/>
                <a:gd name="T81" fmla="*/ 54 h 718"/>
                <a:gd name="T82" fmla="*/ 88 w 164"/>
                <a:gd name="T83" fmla="*/ 38 h 718"/>
                <a:gd name="T84" fmla="*/ 86 w 164"/>
                <a:gd name="T85" fmla="*/ 30 h 718"/>
                <a:gd name="T86" fmla="*/ 82 w 164"/>
                <a:gd name="T87" fmla="*/ 24 h 718"/>
                <a:gd name="T88" fmla="*/ 76 w 164"/>
                <a:gd name="T89" fmla="*/ 16 h 718"/>
                <a:gd name="T90" fmla="*/ 70 w 164"/>
                <a:gd name="T91" fmla="*/ 12 h 718"/>
                <a:gd name="T92" fmla="*/ 63 w 164"/>
                <a:gd name="T93" fmla="*/ 6 h 718"/>
                <a:gd name="T94" fmla="*/ 56 w 164"/>
                <a:gd name="T95" fmla="*/ 4 h 718"/>
                <a:gd name="T96" fmla="*/ 56 w 164"/>
                <a:gd name="T97" fmla="*/ 4 h 718"/>
                <a:gd name="T98" fmla="*/ 49 w 164"/>
                <a:gd name="T99" fmla="*/ 0 h 718"/>
                <a:gd name="T100" fmla="*/ 43 w 164"/>
                <a:gd name="T101" fmla="*/ 0 h 718"/>
                <a:gd name="T102" fmla="*/ 34 w 164"/>
                <a:gd name="T103" fmla="*/ 0 h 718"/>
                <a:gd name="T104" fmla="*/ 24 w 164"/>
                <a:gd name="T105" fmla="*/ 4 h 718"/>
                <a:gd name="T106" fmla="*/ 20 w 164"/>
                <a:gd name="T107" fmla="*/ 8 h 718"/>
                <a:gd name="T108" fmla="*/ 20 w 164"/>
                <a:gd name="T109" fmla="*/ 12 h 718"/>
                <a:gd name="T110" fmla="*/ 20 w 164"/>
                <a:gd name="T111" fmla="*/ 20 h 718"/>
                <a:gd name="T112" fmla="*/ 20 w 164"/>
                <a:gd name="T113" fmla="*/ 28 h 718"/>
                <a:gd name="T114" fmla="*/ 20 w 164"/>
                <a:gd name="T115" fmla="*/ 36 h 718"/>
                <a:gd name="T116" fmla="*/ 18 w 164"/>
                <a:gd name="T117" fmla="*/ 46 h 718"/>
                <a:gd name="T118" fmla="*/ 18 w 164"/>
                <a:gd name="T119" fmla="*/ 66 h 718"/>
                <a:gd name="T120" fmla="*/ 20 w 164"/>
                <a:gd name="T121" fmla="*/ 90 h 718"/>
                <a:gd name="T122" fmla="*/ 20 w 164"/>
                <a:gd name="T123" fmla="*/ 112 h 718"/>
                <a:gd name="T124" fmla="*/ 20 w 164"/>
                <a:gd name="T125" fmla="*/ 104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64" h="718">
                  <a:moveTo>
                    <a:pt x="22" y="104"/>
                  </a:moveTo>
                  <a:lnTo>
                    <a:pt x="22" y="104"/>
                  </a:lnTo>
                  <a:lnTo>
                    <a:pt x="24" y="316"/>
                  </a:lnTo>
                  <a:lnTo>
                    <a:pt x="22" y="420"/>
                  </a:lnTo>
                  <a:lnTo>
                    <a:pt x="18" y="472"/>
                  </a:lnTo>
                  <a:lnTo>
                    <a:pt x="14" y="524"/>
                  </a:lnTo>
                  <a:lnTo>
                    <a:pt x="8" y="564"/>
                  </a:lnTo>
                  <a:lnTo>
                    <a:pt x="2" y="620"/>
                  </a:lnTo>
                  <a:lnTo>
                    <a:pt x="0" y="648"/>
                  </a:lnTo>
                  <a:lnTo>
                    <a:pt x="0" y="672"/>
                  </a:lnTo>
                  <a:lnTo>
                    <a:pt x="2" y="684"/>
                  </a:lnTo>
                  <a:lnTo>
                    <a:pt x="4" y="694"/>
                  </a:lnTo>
                  <a:lnTo>
                    <a:pt x="8" y="700"/>
                  </a:lnTo>
                  <a:lnTo>
                    <a:pt x="12" y="706"/>
                  </a:lnTo>
                  <a:lnTo>
                    <a:pt x="24" y="714"/>
                  </a:lnTo>
                  <a:lnTo>
                    <a:pt x="34" y="718"/>
                  </a:lnTo>
                  <a:lnTo>
                    <a:pt x="44" y="718"/>
                  </a:lnTo>
                  <a:lnTo>
                    <a:pt x="52" y="714"/>
                  </a:lnTo>
                  <a:lnTo>
                    <a:pt x="60" y="706"/>
                  </a:lnTo>
                  <a:lnTo>
                    <a:pt x="66" y="698"/>
                  </a:lnTo>
                  <a:lnTo>
                    <a:pt x="72" y="686"/>
                  </a:lnTo>
                  <a:lnTo>
                    <a:pt x="78" y="672"/>
                  </a:lnTo>
                  <a:lnTo>
                    <a:pt x="86" y="644"/>
                  </a:lnTo>
                  <a:lnTo>
                    <a:pt x="94" y="614"/>
                  </a:lnTo>
                  <a:lnTo>
                    <a:pt x="100" y="570"/>
                  </a:lnTo>
                  <a:lnTo>
                    <a:pt x="110" y="514"/>
                  </a:lnTo>
                  <a:lnTo>
                    <a:pt x="122" y="460"/>
                  </a:lnTo>
                  <a:lnTo>
                    <a:pt x="146" y="354"/>
                  </a:lnTo>
                  <a:lnTo>
                    <a:pt x="154" y="302"/>
                  </a:lnTo>
                  <a:lnTo>
                    <a:pt x="162" y="248"/>
                  </a:lnTo>
                  <a:lnTo>
                    <a:pt x="164" y="220"/>
                  </a:lnTo>
                  <a:lnTo>
                    <a:pt x="164" y="192"/>
                  </a:lnTo>
                  <a:lnTo>
                    <a:pt x="164" y="164"/>
                  </a:lnTo>
                  <a:lnTo>
                    <a:pt x="162" y="136"/>
                  </a:lnTo>
                  <a:lnTo>
                    <a:pt x="158" y="94"/>
                  </a:lnTo>
                  <a:lnTo>
                    <a:pt x="156" y="74"/>
                  </a:lnTo>
                  <a:lnTo>
                    <a:pt x="150" y="54"/>
                  </a:lnTo>
                  <a:lnTo>
                    <a:pt x="142" y="38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24" y="16"/>
                  </a:lnTo>
                  <a:lnTo>
                    <a:pt x="114" y="12"/>
                  </a:lnTo>
                  <a:lnTo>
                    <a:pt x="104" y="6"/>
                  </a:lnTo>
                  <a:lnTo>
                    <a:pt x="92" y="4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4" y="4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6" y="20"/>
                  </a:lnTo>
                  <a:lnTo>
                    <a:pt x="22" y="28"/>
                  </a:lnTo>
                  <a:lnTo>
                    <a:pt x="20" y="36"/>
                  </a:lnTo>
                  <a:lnTo>
                    <a:pt x="18" y="46"/>
                  </a:lnTo>
                  <a:lnTo>
                    <a:pt x="18" y="66"/>
                  </a:lnTo>
                  <a:lnTo>
                    <a:pt x="22" y="90"/>
                  </a:lnTo>
                  <a:lnTo>
                    <a:pt x="30" y="112"/>
                  </a:lnTo>
                  <a:lnTo>
                    <a:pt x="22" y="10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28" name="Freeform 223"/>
            <p:cNvSpPr>
              <a:spLocks/>
            </p:cNvSpPr>
            <p:nvPr userDrawn="1"/>
          </p:nvSpPr>
          <p:spPr bwMode="auto">
            <a:xfrm>
              <a:off x="5036" y="-1307"/>
              <a:ext cx="160" cy="720"/>
            </a:xfrm>
            <a:custGeom>
              <a:avLst/>
              <a:gdLst>
                <a:gd name="T0" fmla="*/ 20 w 164"/>
                <a:gd name="T1" fmla="*/ 104 h 718"/>
                <a:gd name="T2" fmla="*/ 20 w 164"/>
                <a:gd name="T3" fmla="*/ 104 h 718"/>
                <a:gd name="T4" fmla="*/ 20 w 164"/>
                <a:gd name="T5" fmla="*/ 336 h 718"/>
                <a:gd name="T6" fmla="*/ 20 w 164"/>
                <a:gd name="T7" fmla="*/ 440 h 718"/>
                <a:gd name="T8" fmla="*/ 18 w 164"/>
                <a:gd name="T9" fmla="*/ 492 h 718"/>
                <a:gd name="T10" fmla="*/ 14 w 164"/>
                <a:gd name="T11" fmla="*/ 549 h 718"/>
                <a:gd name="T12" fmla="*/ 14 w 164"/>
                <a:gd name="T13" fmla="*/ 549 h 718"/>
                <a:gd name="T14" fmla="*/ 8 w 164"/>
                <a:gd name="T15" fmla="*/ 604 h 718"/>
                <a:gd name="T16" fmla="*/ 2 w 164"/>
                <a:gd name="T17" fmla="*/ 660 h 718"/>
                <a:gd name="T18" fmla="*/ 0 w 164"/>
                <a:gd name="T19" fmla="*/ 688 h 718"/>
                <a:gd name="T20" fmla="*/ 0 w 164"/>
                <a:gd name="T21" fmla="*/ 712 h 718"/>
                <a:gd name="T22" fmla="*/ 2 w 164"/>
                <a:gd name="T23" fmla="*/ 724 h 718"/>
                <a:gd name="T24" fmla="*/ 4 w 164"/>
                <a:gd name="T25" fmla="*/ 734 h 718"/>
                <a:gd name="T26" fmla="*/ 8 w 164"/>
                <a:gd name="T27" fmla="*/ 740 h 718"/>
                <a:gd name="T28" fmla="*/ 12 w 164"/>
                <a:gd name="T29" fmla="*/ 746 h 718"/>
                <a:gd name="T30" fmla="*/ 12 w 164"/>
                <a:gd name="T31" fmla="*/ 746 h 718"/>
                <a:gd name="T32" fmla="*/ 20 w 164"/>
                <a:gd name="T33" fmla="*/ 754 h 718"/>
                <a:gd name="T34" fmla="*/ 20 w 164"/>
                <a:gd name="T35" fmla="*/ 758 h 718"/>
                <a:gd name="T36" fmla="*/ 24 w 164"/>
                <a:gd name="T37" fmla="*/ 758 h 718"/>
                <a:gd name="T38" fmla="*/ 32 w 164"/>
                <a:gd name="T39" fmla="*/ 754 h 718"/>
                <a:gd name="T40" fmla="*/ 40 w 164"/>
                <a:gd name="T41" fmla="*/ 746 h 718"/>
                <a:gd name="T42" fmla="*/ 43 w 164"/>
                <a:gd name="T43" fmla="*/ 738 h 718"/>
                <a:gd name="T44" fmla="*/ 46 w 164"/>
                <a:gd name="T45" fmla="*/ 726 h 718"/>
                <a:gd name="T46" fmla="*/ 49 w 164"/>
                <a:gd name="T47" fmla="*/ 712 h 718"/>
                <a:gd name="T48" fmla="*/ 53 w 164"/>
                <a:gd name="T49" fmla="*/ 684 h 718"/>
                <a:gd name="T50" fmla="*/ 57 w 164"/>
                <a:gd name="T51" fmla="*/ 654 h 718"/>
                <a:gd name="T52" fmla="*/ 60 w 164"/>
                <a:gd name="T53" fmla="*/ 610 h 718"/>
                <a:gd name="T54" fmla="*/ 60 w 164"/>
                <a:gd name="T55" fmla="*/ 610 h 718"/>
                <a:gd name="T56" fmla="*/ 67 w 164"/>
                <a:gd name="T57" fmla="*/ 534 h 718"/>
                <a:gd name="T58" fmla="*/ 75 w 164"/>
                <a:gd name="T59" fmla="*/ 480 h 718"/>
                <a:gd name="T60" fmla="*/ 90 w 164"/>
                <a:gd name="T61" fmla="*/ 374 h 718"/>
                <a:gd name="T62" fmla="*/ 94 w 164"/>
                <a:gd name="T63" fmla="*/ 322 h 718"/>
                <a:gd name="T64" fmla="*/ 98 w 164"/>
                <a:gd name="T65" fmla="*/ 268 h 718"/>
                <a:gd name="T66" fmla="*/ 99 w 164"/>
                <a:gd name="T67" fmla="*/ 240 h 718"/>
                <a:gd name="T68" fmla="*/ 99 w 164"/>
                <a:gd name="T69" fmla="*/ 212 h 718"/>
                <a:gd name="T70" fmla="*/ 99 w 164"/>
                <a:gd name="T71" fmla="*/ 164 h 718"/>
                <a:gd name="T72" fmla="*/ 98 w 164"/>
                <a:gd name="T73" fmla="*/ 136 h 718"/>
                <a:gd name="T74" fmla="*/ 98 w 164"/>
                <a:gd name="T75" fmla="*/ 136 h 718"/>
                <a:gd name="T76" fmla="*/ 96 w 164"/>
                <a:gd name="T77" fmla="*/ 94 h 718"/>
                <a:gd name="T78" fmla="*/ 95 w 164"/>
                <a:gd name="T79" fmla="*/ 74 h 718"/>
                <a:gd name="T80" fmla="*/ 92 w 164"/>
                <a:gd name="T81" fmla="*/ 54 h 718"/>
                <a:gd name="T82" fmla="*/ 88 w 164"/>
                <a:gd name="T83" fmla="*/ 38 h 718"/>
                <a:gd name="T84" fmla="*/ 86 w 164"/>
                <a:gd name="T85" fmla="*/ 30 h 718"/>
                <a:gd name="T86" fmla="*/ 82 w 164"/>
                <a:gd name="T87" fmla="*/ 24 h 718"/>
                <a:gd name="T88" fmla="*/ 76 w 164"/>
                <a:gd name="T89" fmla="*/ 16 h 718"/>
                <a:gd name="T90" fmla="*/ 70 w 164"/>
                <a:gd name="T91" fmla="*/ 12 h 718"/>
                <a:gd name="T92" fmla="*/ 63 w 164"/>
                <a:gd name="T93" fmla="*/ 6 h 718"/>
                <a:gd name="T94" fmla="*/ 56 w 164"/>
                <a:gd name="T95" fmla="*/ 4 h 718"/>
                <a:gd name="T96" fmla="*/ 56 w 164"/>
                <a:gd name="T97" fmla="*/ 4 h 718"/>
                <a:gd name="T98" fmla="*/ 49 w 164"/>
                <a:gd name="T99" fmla="*/ 0 h 718"/>
                <a:gd name="T100" fmla="*/ 43 w 164"/>
                <a:gd name="T101" fmla="*/ 0 h 718"/>
                <a:gd name="T102" fmla="*/ 34 w 164"/>
                <a:gd name="T103" fmla="*/ 0 h 718"/>
                <a:gd name="T104" fmla="*/ 24 w 164"/>
                <a:gd name="T105" fmla="*/ 4 h 718"/>
                <a:gd name="T106" fmla="*/ 20 w 164"/>
                <a:gd name="T107" fmla="*/ 8 h 718"/>
                <a:gd name="T108" fmla="*/ 20 w 164"/>
                <a:gd name="T109" fmla="*/ 12 h 718"/>
                <a:gd name="T110" fmla="*/ 20 w 164"/>
                <a:gd name="T111" fmla="*/ 20 h 718"/>
                <a:gd name="T112" fmla="*/ 20 w 164"/>
                <a:gd name="T113" fmla="*/ 28 h 718"/>
                <a:gd name="T114" fmla="*/ 20 w 164"/>
                <a:gd name="T115" fmla="*/ 36 h 718"/>
                <a:gd name="T116" fmla="*/ 18 w 164"/>
                <a:gd name="T117" fmla="*/ 46 h 718"/>
                <a:gd name="T118" fmla="*/ 18 w 164"/>
                <a:gd name="T119" fmla="*/ 66 h 718"/>
                <a:gd name="T120" fmla="*/ 20 w 164"/>
                <a:gd name="T121" fmla="*/ 90 h 718"/>
                <a:gd name="T122" fmla="*/ 20 w 164"/>
                <a:gd name="T123" fmla="*/ 112 h 71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64" h="718">
                  <a:moveTo>
                    <a:pt x="22" y="104"/>
                  </a:moveTo>
                  <a:lnTo>
                    <a:pt x="22" y="104"/>
                  </a:lnTo>
                  <a:lnTo>
                    <a:pt x="24" y="316"/>
                  </a:lnTo>
                  <a:lnTo>
                    <a:pt x="22" y="420"/>
                  </a:lnTo>
                  <a:lnTo>
                    <a:pt x="18" y="472"/>
                  </a:lnTo>
                  <a:lnTo>
                    <a:pt x="14" y="524"/>
                  </a:lnTo>
                  <a:lnTo>
                    <a:pt x="8" y="564"/>
                  </a:lnTo>
                  <a:lnTo>
                    <a:pt x="2" y="620"/>
                  </a:lnTo>
                  <a:lnTo>
                    <a:pt x="0" y="648"/>
                  </a:lnTo>
                  <a:lnTo>
                    <a:pt x="0" y="672"/>
                  </a:lnTo>
                  <a:lnTo>
                    <a:pt x="2" y="684"/>
                  </a:lnTo>
                  <a:lnTo>
                    <a:pt x="4" y="694"/>
                  </a:lnTo>
                  <a:lnTo>
                    <a:pt x="8" y="700"/>
                  </a:lnTo>
                  <a:lnTo>
                    <a:pt x="12" y="706"/>
                  </a:lnTo>
                  <a:lnTo>
                    <a:pt x="24" y="714"/>
                  </a:lnTo>
                  <a:lnTo>
                    <a:pt x="34" y="718"/>
                  </a:lnTo>
                  <a:lnTo>
                    <a:pt x="44" y="718"/>
                  </a:lnTo>
                  <a:lnTo>
                    <a:pt x="52" y="714"/>
                  </a:lnTo>
                  <a:lnTo>
                    <a:pt x="60" y="706"/>
                  </a:lnTo>
                  <a:lnTo>
                    <a:pt x="66" y="698"/>
                  </a:lnTo>
                  <a:lnTo>
                    <a:pt x="72" y="686"/>
                  </a:lnTo>
                  <a:lnTo>
                    <a:pt x="78" y="672"/>
                  </a:lnTo>
                  <a:lnTo>
                    <a:pt x="86" y="644"/>
                  </a:lnTo>
                  <a:lnTo>
                    <a:pt x="94" y="614"/>
                  </a:lnTo>
                  <a:lnTo>
                    <a:pt x="100" y="570"/>
                  </a:lnTo>
                  <a:lnTo>
                    <a:pt x="110" y="514"/>
                  </a:lnTo>
                  <a:lnTo>
                    <a:pt x="122" y="460"/>
                  </a:lnTo>
                  <a:lnTo>
                    <a:pt x="146" y="354"/>
                  </a:lnTo>
                  <a:lnTo>
                    <a:pt x="154" y="302"/>
                  </a:lnTo>
                  <a:lnTo>
                    <a:pt x="162" y="248"/>
                  </a:lnTo>
                  <a:lnTo>
                    <a:pt x="164" y="220"/>
                  </a:lnTo>
                  <a:lnTo>
                    <a:pt x="164" y="192"/>
                  </a:lnTo>
                  <a:lnTo>
                    <a:pt x="164" y="164"/>
                  </a:lnTo>
                  <a:lnTo>
                    <a:pt x="162" y="136"/>
                  </a:lnTo>
                  <a:lnTo>
                    <a:pt x="158" y="94"/>
                  </a:lnTo>
                  <a:lnTo>
                    <a:pt x="156" y="74"/>
                  </a:lnTo>
                  <a:lnTo>
                    <a:pt x="150" y="54"/>
                  </a:lnTo>
                  <a:lnTo>
                    <a:pt x="142" y="38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24" y="16"/>
                  </a:lnTo>
                  <a:lnTo>
                    <a:pt x="114" y="12"/>
                  </a:lnTo>
                  <a:lnTo>
                    <a:pt x="104" y="6"/>
                  </a:lnTo>
                  <a:lnTo>
                    <a:pt x="92" y="4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4" y="4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6" y="20"/>
                  </a:lnTo>
                  <a:lnTo>
                    <a:pt x="22" y="28"/>
                  </a:lnTo>
                  <a:lnTo>
                    <a:pt x="20" y="36"/>
                  </a:lnTo>
                  <a:lnTo>
                    <a:pt x="18" y="46"/>
                  </a:lnTo>
                  <a:lnTo>
                    <a:pt x="18" y="66"/>
                  </a:lnTo>
                  <a:lnTo>
                    <a:pt x="22" y="90"/>
                  </a:lnTo>
                  <a:lnTo>
                    <a:pt x="3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29" name="Freeform 224"/>
            <p:cNvSpPr>
              <a:spLocks/>
            </p:cNvSpPr>
            <p:nvPr userDrawn="1"/>
          </p:nvSpPr>
          <p:spPr bwMode="auto">
            <a:xfrm>
              <a:off x="5536" y="-1287"/>
              <a:ext cx="160" cy="860"/>
            </a:xfrm>
            <a:custGeom>
              <a:avLst/>
              <a:gdLst>
                <a:gd name="T0" fmla="*/ 14 w 156"/>
                <a:gd name="T1" fmla="*/ 99 h 872"/>
                <a:gd name="T2" fmla="*/ 14 w 156"/>
                <a:gd name="T3" fmla="*/ 436 h 872"/>
                <a:gd name="T4" fmla="*/ 14 w 156"/>
                <a:gd name="T5" fmla="*/ 436 h 872"/>
                <a:gd name="T6" fmla="*/ 12 w 156"/>
                <a:gd name="T7" fmla="*/ 496 h 872"/>
                <a:gd name="T8" fmla="*/ 12 w 156"/>
                <a:gd name="T9" fmla="*/ 538 h 872"/>
                <a:gd name="T10" fmla="*/ 14 w 156"/>
                <a:gd name="T11" fmla="*/ 585 h 872"/>
                <a:gd name="T12" fmla="*/ 18 w 156"/>
                <a:gd name="T13" fmla="*/ 603 h 872"/>
                <a:gd name="T14" fmla="*/ 42 w 156"/>
                <a:gd name="T15" fmla="*/ 621 h 872"/>
                <a:gd name="T16" fmla="*/ 48 w 156"/>
                <a:gd name="T17" fmla="*/ 637 h 872"/>
                <a:gd name="T18" fmla="*/ 56 w 156"/>
                <a:gd name="T19" fmla="*/ 649 h 872"/>
                <a:gd name="T20" fmla="*/ 65 w 156"/>
                <a:gd name="T21" fmla="*/ 654 h 872"/>
                <a:gd name="T22" fmla="*/ 77 w 156"/>
                <a:gd name="T23" fmla="*/ 658 h 872"/>
                <a:gd name="T24" fmla="*/ 89 w 156"/>
                <a:gd name="T25" fmla="*/ 660 h 872"/>
                <a:gd name="T26" fmla="*/ 101 w 156"/>
                <a:gd name="T27" fmla="*/ 661 h 872"/>
                <a:gd name="T28" fmla="*/ 113 w 156"/>
                <a:gd name="T29" fmla="*/ 660 h 872"/>
                <a:gd name="T30" fmla="*/ 125 w 156"/>
                <a:gd name="T31" fmla="*/ 658 h 872"/>
                <a:gd name="T32" fmla="*/ 137 w 156"/>
                <a:gd name="T33" fmla="*/ 655 h 872"/>
                <a:gd name="T34" fmla="*/ 157 w 156"/>
                <a:gd name="T35" fmla="*/ 649 h 872"/>
                <a:gd name="T36" fmla="*/ 157 w 156"/>
                <a:gd name="T37" fmla="*/ 649 h 872"/>
                <a:gd name="T38" fmla="*/ 170 w 156"/>
                <a:gd name="T39" fmla="*/ 643 h 872"/>
                <a:gd name="T40" fmla="*/ 182 w 156"/>
                <a:gd name="T41" fmla="*/ 637 h 872"/>
                <a:gd name="T42" fmla="*/ 188 w 156"/>
                <a:gd name="T43" fmla="*/ 629 h 872"/>
                <a:gd name="T44" fmla="*/ 198 w 156"/>
                <a:gd name="T45" fmla="*/ 620 h 872"/>
                <a:gd name="T46" fmla="*/ 204 w 156"/>
                <a:gd name="T47" fmla="*/ 601 h 872"/>
                <a:gd name="T48" fmla="*/ 208 w 156"/>
                <a:gd name="T49" fmla="*/ 583 h 872"/>
                <a:gd name="T50" fmla="*/ 208 w 156"/>
                <a:gd name="T51" fmla="*/ 561 h 872"/>
                <a:gd name="T52" fmla="*/ 208 w 156"/>
                <a:gd name="T53" fmla="*/ 540 h 872"/>
                <a:gd name="T54" fmla="*/ 204 w 156"/>
                <a:gd name="T55" fmla="*/ 523 h 872"/>
                <a:gd name="T56" fmla="*/ 204 w 156"/>
                <a:gd name="T57" fmla="*/ 505 h 872"/>
                <a:gd name="T58" fmla="*/ 204 w 156"/>
                <a:gd name="T59" fmla="*/ 505 h 872"/>
                <a:gd name="T60" fmla="*/ 212 w 156"/>
                <a:gd name="T61" fmla="*/ 455 h 872"/>
                <a:gd name="T62" fmla="*/ 223 w 156"/>
                <a:gd name="T63" fmla="*/ 403 h 872"/>
                <a:gd name="T64" fmla="*/ 236 w 156"/>
                <a:gd name="T65" fmla="*/ 354 h 872"/>
                <a:gd name="T66" fmla="*/ 246 w 156"/>
                <a:gd name="T67" fmla="*/ 304 h 872"/>
                <a:gd name="T68" fmla="*/ 246 w 156"/>
                <a:gd name="T69" fmla="*/ 304 h 872"/>
                <a:gd name="T70" fmla="*/ 254 w 156"/>
                <a:gd name="T71" fmla="*/ 230 h 872"/>
                <a:gd name="T72" fmla="*/ 258 w 156"/>
                <a:gd name="T73" fmla="*/ 186 h 872"/>
                <a:gd name="T74" fmla="*/ 258 w 156"/>
                <a:gd name="T75" fmla="*/ 147 h 872"/>
                <a:gd name="T76" fmla="*/ 254 w 156"/>
                <a:gd name="T77" fmla="*/ 122 h 872"/>
                <a:gd name="T78" fmla="*/ 248 w 156"/>
                <a:gd name="T79" fmla="*/ 102 h 872"/>
                <a:gd name="T80" fmla="*/ 240 w 156"/>
                <a:gd name="T81" fmla="*/ 89 h 872"/>
                <a:gd name="T82" fmla="*/ 230 w 156"/>
                <a:gd name="T83" fmla="*/ 66 h 872"/>
                <a:gd name="T84" fmla="*/ 212 w 156"/>
                <a:gd name="T85" fmla="*/ 46 h 872"/>
                <a:gd name="T86" fmla="*/ 192 w 156"/>
                <a:gd name="T87" fmla="*/ 36 h 872"/>
                <a:gd name="T88" fmla="*/ 170 w 156"/>
                <a:gd name="T89" fmla="*/ 32 h 872"/>
                <a:gd name="T90" fmla="*/ 157 w 156"/>
                <a:gd name="T91" fmla="*/ 26 h 872"/>
                <a:gd name="T92" fmla="*/ 141 w 156"/>
                <a:gd name="T93" fmla="*/ 20 h 872"/>
                <a:gd name="T94" fmla="*/ 141 w 156"/>
                <a:gd name="T95" fmla="*/ 20 h 872"/>
                <a:gd name="T96" fmla="*/ 110 w 156"/>
                <a:gd name="T97" fmla="*/ 12 h 872"/>
                <a:gd name="T98" fmla="*/ 69 w 156"/>
                <a:gd name="T99" fmla="*/ 8 h 872"/>
                <a:gd name="T100" fmla="*/ 0 w 156"/>
                <a:gd name="T101" fmla="*/ 0 h 872"/>
                <a:gd name="T102" fmla="*/ 0 w 156"/>
                <a:gd name="T103" fmla="*/ 0 h 872"/>
                <a:gd name="T104" fmla="*/ 0 w 156"/>
                <a:gd name="T105" fmla="*/ 16 h 872"/>
                <a:gd name="T106" fmla="*/ 2 w 156"/>
                <a:gd name="T107" fmla="*/ 32 h 872"/>
                <a:gd name="T108" fmla="*/ 4 w 156"/>
                <a:gd name="T109" fmla="*/ 36 h 872"/>
                <a:gd name="T110" fmla="*/ 10 w 156"/>
                <a:gd name="T111" fmla="*/ 46 h 872"/>
                <a:gd name="T112" fmla="*/ 18 w 156"/>
                <a:gd name="T113" fmla="*/ 76 h 872"/>
                <a:gd name="T114" fmla="*/ 42 w 156"/>
                <a:gd name="T115" fmla="*/ 89 h 872"/>
                <a:gd name="T116" fmla="*/ 42 w 156"/>
                <a:gd name="T117" fmla="*/ 95 h 872"/>
                <a:gd name="T118" fmla="*/ 14 w 156"/>
                <a:gd name="T119" fmla="*/ 99 h 8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6" h="872">
                  <a:moveTo>
                    <a:pt x="14" y="130"/>
                  </a:moveTo>
                  <a:lnTo>
                    <a:pt x="14" y="574"/>
                  </a:lnTo>
                  <a:lnTo>
                    <a:pt x="12" y="654"/>
                  </a:lnTo>
                  <a:lnTo>
                    <a:pt x="12" y="712"/>
                  </a:lnTo>
                  <a:lnTo>
                    <a:pt x="14" y="770"/>
                  </a:lnTo>
                  <a:lnTo>
                    <a:pt x="18" y="796"/>
                  </a:lnTo>
                  <a:lnTo>
                    <a:pt x="22" y="820"/>
                  </a:lnTo>
                  <a:lnTo>
                    <a:pt x="28" y="840"/>
                  </a:lnTo>
                  <a:lnTo>
                    <a:pt x="36" y="856"/>
                  </a:lnTo>
                  <a:lnTo>
                    <a:pt x="42" y="862"/>
                  </a:lnTo>
                  <a:lnTo>
                    <a:pt x="48" y="868"/>
                  </a:lnTo>
                  <a:lnTo>
                    <a:pt x="54" y="870"/>
                  </a:lnTo>
                  <a:lnTo>
                    <a:pt x="60" y="872"/>
                  </a:lnTo>
                  <a:lnTo>
                    <a:pt x="68" y="870"/>
                  </a:lnTo>
                  <a:lnTo>
                    <a:pt x="76" y="868"/>
                  </a:lnTo>
                  <a:lnTo>
                    <a:pt x="84" y="864"/>
                  </a:lnTo>
                  <a:lnTo>
                    <a:pt x="94" y="856"/>
                  </a:lnTo>
                  <a:lnTo>
                    <a:pt x="102" y="848"/>
                  </a:lnTo>
                  <a:lnTo>
                    <a:pt x="110" y="840"/>
                  </a:lnTo>
                  <a:lnTo>
                    <a:pt x="114" y="830"/>
                  </a:lnTo>
                  <a:lnTo>
                    <a:pt x="120" y="818"/>
                  </a:lnTo>
                  <a:lnTo>
                    <a:pt x="124" y="794"/>
                  </a:lnTo>
                  <a:lnTo>
                    <a:pt x="126" y="768"/>
                  </a:lnTo>
                  <a:lnTo>
                    <a:pt x="126" y="740"/>
                  </a:lnTo>
                  <a:lnTo>
                    <a:pt x="126" y="714"/>
                  </a:lnTo>
                  <a:lnTo>
                    <a:pt x="124" y="688"/>
                  </a:lnTo>
                  <a:lnTo>
                    <a:pt x="124" y="666"/>
                  </a:lnTo>
                  <a:lnTo>
                    <a:pt x="128" y="600"/>
                  </a:lnTo>
                  <a:lnTo>
                    <a:pt x="134" y="532"/>
                  </a:lnTo>
                  <a:lnTo>
                    <a:pt x="142" y="466"/>
                  </a:lnTo>
                  <a:lnTo>
                    <a:pt x="148" y="400"/>
                  </a:lnTo>
                  <a:lnTo>
                    <a:pt x="154" y="302"/>
                  </a:lnTo>
                  <a:lnTo>
                    <a:pt x="156" y="246"/>
                  </a:lnTo>
                  <a:lnTo>
                    <a:pt x="156" y="190"/>
                  </a:lnTo>
                  <a:lnTo>
                    <a:pt x="154" y="162"/>
                  </a:lnTo>
                  <a:lnTo>
                    <a:pt x="150" y="136"/>
                  </a:lnTo>
                  <a:lnTo>
                    <a:pt x="144" y="110"/>
                  </a:lnTo>
                  <a:lnTo>
                    <a:pt x="138" y="86"/>
                  </a:lnTo>
                  <a:lnTo>
                    <a:pt x="128" y="66"/>
                  </a:lnTo>
                  <a:lnTo>
                    <a:pt x="116" y="48"/>
                  </a:lnTo>
                  <a:lnTo>
                    <a:pt x="102" y="32"/>
                  </a:lnTo>
                  <a:lnTo>
                    <a:pt x="94" y="26"/>
                  </a:lnTo>
                  <a:lnTo>
                    <a:pt x="86" y="20"/>
                  </a:lnTo>
                  <a:lnTo>
                    <a:pt x="66" y="12"/>
                  </a:lnTo>
                  <a:lnTo>
                    <a:pt x="44" y="8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32"/>
                  </a:lnTo>
                  <a:lnTo>
                    <a:pt x="4" y="48"/>
                  </a:lnTo>
                  <a:lnTo>
                    <a:pt x="10" y="66"/>
                  </a:lnTo>
                  <a:lnTo>
                    <a:pt x="18" y="96"/>
                  </a:lnTo>
                  <a:lnTo>
                    <a:pt x="22" y="110"/>
                  </a:lnTo>
                  <a:lnTo>
                    <a:pt x="22" y="122"/>
                  </a:lnTo>
                  <a:lnTo>
                    <a:pt x="14" y="1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0" name="Freeform 225"/>
            <p:cNvSpPr>
              <a:spLocks/>
            </p:cNvSpPr>
            <p:nvPr userDrawn="1"/>
          </p:nvSpPr>
          <p:spPr bwMode="auto">
            <a:xfrm>
              <a:off x="5536" y="-1287"/>
              <a:ext cx="160" cy="860"/>
            </a:xfrm>
            <a:custGeom>
              <a:avLst/>
              <a:gdLst>
                <a:gd name="T0" fmla="*/ 14 w 156"/>
                <a:gd name="T1" fmla="*/ 99 h 872"/>
                <a:gd name="T2" fmla="*/ 14 w 156"/>
                <a:gd name="T3" fmla="*/ 436 h 872"/>
                <a:gd name="T4" fmla="*/ 14 w 156"/>
                <a:gd name="T5" fmla="*/ 436 h 872"/>
                <a:gd name="T6" fmla="*/ 12 w 156"/>
                <a:gd name="T7" fmla="*/ 496 h 872"/>
                <a:gd name="T8" fmla="*/ 12 w 156"/>
                <a:gd name="T9" fmla="*/ 538 h 872"/>
                <a:gd name="T10" fmla="*/ 14 w 156"/>
                <a:gd name="T11" fmla="*/ 585 h 872"/>
                <a:gd name="T12" fmla="*/ 18 w 156"/>
                <a:gd name="T13" fmla="*/ 603 h 872"/>
                <a:gd name="T14" fmla="*/ 42 w 156"/>
                <a:gd name="T15" fmla="*/ 621 h 872"/>
                <a:gd name="T16" fmla="*/ 48 w 156"/>
                <a:gd name="T17" fmla="*/ 637 h 872"/>
                <a:gd name="T18" fmla="*/ 56 w 156"/>
                <a:gd name="T19" fmla="*/ 649 h 872"/>
                <a:gd name="T20" fmla="*/ 65 w 156"/>
                <a:gd name="T21" fmla="*/ 654 h 872"/>
                <a:gd name="T22" fmla="*/ 77 w 156"/>
                <a:gd name="T23" fmla="*/ 658 h 872"/>
                <a:gd name="T24" fmla="*/ 89 w 156"/>
                <a:gd name="T25" fmla="*/ 660 h 872"/>
                <a:gd name="T26" fmla="*/ 101 w 156"/>
                <a:gd name="T27" fmla="*/ 661 h 872"/>
                <a:gd name="T28" fmla="*/ 113 w 156"/>
                <a:gd name="T29" fmla="*/ 660 h 872"/>
                <a:gd name="T30" fmla="*/ 125 w 156"/>
                <a:gd name="T31" fmla="*/ 658 h 872"/>
                <a:gd name="T32" fmla="*/ 137 w 156"/>
                <a:gd name="T33" fmla="*/ 655 h 872"/>
                <a:gd name="T34" fmla="*/ 157 w 156"/>
                <a:gd name="T35" fmla="*/ 649 h 872"/>
                <a:gd name="T36" fmla="*/ 157 w 156"/>
                <a:gd name="T37" fmla="*/ 649 h 872"/>
                <a:gd name="T38" fmla="*/ 170 w 156"/>
                <a:gd name="T39" fmla="*/ 643 h 872"/>
                <a:gd name="T40" fmla="*/ 182 w 156"/>
                <a:gd name="T41" fmla="*/ 637 h 872"/>
                <a:gd name="T42" fmla="*/ 188 w 156"/>
                <a:gd name="T43" fmla="*/ 629 h 872"/>
                <a:gd name="T44" fmla="*/ 198 w 156"/>
                <a:gd name="T45" fmla="*/ 620 h 872"/>
                <a:gd name="T46" fmla="*/ 204 w 156"/>
                <a:gd name="T47" fmla="*/ 601 h 872"/>
                <a:gd name="T48" fmla="*/ 208 w 156"/>
                <a:gd name="T49" fmla="*/ 583 h 872"/>
                <a:gd name="T50" fmla="*/ 208 w 156"/>
                <a:gd name="T51" fmla="*/ 561 h 872"/>
                <a:gd name="T52" fmla="*/ 208 w 156"/>
                <a:gd name="T53" fmla="*/ 540 h 872"/>
                <a:gd name="T54" fmla="*/ 204 w 156"/>
                <a:gd name="T55" fmla="*/ 523 h 872"/>
                <a:gd name="T56" fmla="*/ 204 w 156"/>
                <a:gd name="T57" fmla="*/ 505 h 872"/>
                <a:gd name="T58" fmla="*/ 204 w 156"/>
                <a:gd name="T59" fmla="*/ 505 h 872"/>
                <a:gd name="T60" fmla="*/ 212 w 156"/>
                <a:gd name="T61" fmla="*/ 455 h 872"/>
                <a:gd name="T62" fmla="*/ 223 w 156"/>
                <a:gd name="T63" fmla="*/ 403 h 872"/>
                <a:gd name="T64" fmla="*/ 236 w 156"/>
                <a:gd name="T65" fmla="*/ 354 h 872"/>
                <a:gd name="T66" fmla="*/ 246 w 156"/>
                <a:gd name="T67" fmla="*/ 304 h 872"/>
                <a:gd name="T68" fmla="*/ 246 w 156"/>
                <a:gd name="T69" fmla="*/ 304 h 872"/>
                <a:gd name="T70" fmla="*/ 254 w 156"/>
                <a:gd name="T71" fmla="*/ 230 h 872"/>
                <a:gd name="T72" fmla="*/ 258 w 156"/>
                <a:gd name="T73" fmla="*/ 186 h 872"/>
                <a:gd name="T74" fmla="*/ 258 w 156"/>
                <a:gd name="T75" fmla="*/ 147 h 872"/>
                <a:gd name="T76" fmla="*/ 254 w 156"/>
                <a:gd name="T77" fmla="*/ 122 h 872"/>
                <a:gd name="T78" fmla="*/ 248 w 156"/>
                <a:gd name="T79" fmla="*/ 102 h 872"/>
                <a:gd name="T80" fmla="*/ 240 w 156"/>
                <a:gd name="T81" fmla="*/ 89 h 872"/>
                <a:gd name="T82" fmla="*/ 230 w 156"/>
                <a:gd name="T83" fmla="*/ 66 h 872"/>
                <a:gd name="T84" fmla="*/ 212 w 156"/>
                <a:gd name="T85" fmla="*/ 46 h 872"/>
                <a:gd name="T86" fmla="*/ 192 w 156"/>
                <a:gd name="T87" fmla="*/ 36 h 872"/>
                <a:gd name="T88" fmla="*/ 170 w 156"/>
                <a:gd name="T89" fmla="*/ 32 h 872"/>
                <a:gd name="T90" fmla="*/ 157 w 156"/>
                <a:gd name="T91" fmla="*/ 26 h 872"/>
                <a:gd name="T92" fmla="*/ 141 w 156"/>
                <a:gd name="T93" fmla="*/ 20 h 872"/>
                <a:gd name="T94" fmla="*/ 141 w 156"/>
                <a:gd name="T95" fmla="*/ 20 h 872"/>
                <a:gd name="T96" fmla="*/ 110 w 156"/>
                <a:gd name="T97" fmla="*/ 12 h 872"/>
                <a:gd name="T98" fmla="*/ 69 w 156"/>
                <a:gd name="T99" fmla="*/ 8 h 872"/>
                <a:gd name="T100" fmla="*/ 0 w 156"/>
                <a:gd name="T101" fmla="*/ 0 h 872"/>
                <a:gd name="T102" fmla="*/ 0 w 156"/>
                <a:gd name="T103" fmla="*/ 0 h 872"/>
                <a:gd name="T104" fmla="*/ 0 w 156"/>
                <a:gd name="T105" fmla="*/ 16 h 872"/>
                <a:gd name="T106" fmla="*/ 2 w 156"/>
                <a:gd name="T107" fmla="*/ 32 h 872"/>
                <a:gd name="T108" fmla="*/ 4 w 156"/>
                <a:gd name="T109" fmla="*/ 36 h 872"/>
                <a:gd name="T110" fmla="*/ 10 w 156"/>
                <a:gd name="T111" fmla="*/ 46 h 872"/>
                <a:gd name="T112" fmla="*/ 18 w 156"/>
                <a:gd name="T113" fmla="*/ 76 h 872"/>
                <a:gd name="T114" fmla="*/ 42 w 156"/>
                <a:gd name="T115" fmla="*/ 89 h 872"/>
                <a:gd name="T116" fmla="*/ 42 w 156"/>
                <a:gd name="T117" fmla="*/ 95 h 8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56" h="872">
                  <a:moveTo>
                    <a:pt x="14" y="130"/>
                  </a:moveTo>
                  <a:lnTo>
                    <a:pt x="14" y="574"/>
                  </a:lnTo>
                  <a:lnTo>
                    <a:pt x="12" y="654"/>
                  </a:lnTo>
                  <a:lnTo>
                    <a:pt x="12" y="712"/>
                  </a:lnTo>
                  <a:lnTo>
                    <a:pt x="14" y="770"/>
                  </a:lnTo>
                  <a:lnTo>
                    <a:pt x="18" y="796"/>
                  </a:lnTo>
                  <a:lnTo>
                    <a:pt x="22" y="820"/>
                  </a:lnTo>
                  <a:lnTo>
                    <a:pt x="28" y="840"/>
                  </a:lnTo>
                  <a:lnTo>
                    <a:pt x="36" y="856"/>
                  </a:lnTo>
                  <a:lnTo>
                    <a:pt x="42" y="862"/>
                  </a:lnTo>
                  <a:lnTo>
                    <a:pt x="48" y="868"/>
                  </a:lnTo>
                  <a:lnTo>
                    <a:pt x="54" y="870"/>
                  </a:lnTo>
                  <a:lnTo>
                    <a:pt x="60" y="872"/>
                  </a:lnTo>
                  <a:lnTo>
                    <a:pt x="68" y="870"/>
                  </a:lnTo>
                  <a:lnTo>
                    <a:pt x="76" y="868"/>
                  </a:lnTo>
                  <a:lnTo>
                    <a:pt x="84" y="864"/>
                  </a:lnTo>
                  <a:lnTo>
                    <a:pt x="94" y="856"/>
                  </a:lnTo>
                  <a:lnTo>
                    <a:pt x="102" y="848"/>
                  </a:lnTo>
                  <a:lnTo>
                    <a:pt x="110" y="840"/>
                  </a:lnTo>
                  <a:lnTo>
                    <a:pt x="114" y="830"/>
                  </a:lnTo>
                  <a:lnTo>
                    <a:pt x="120" y="818"/>
                  </a:lnTo>
                  <a:lnTo>
                    <a:pt x="124" y="794"/>
                  </a:lnTo>
                  <a:lnTo>
                    <a:pt x="126" y="768"/>
                  </a:lnTo>
                  <a:lnTo>
                    <a:pt x="126" y="740"/>
                  </a:lnTo>
                  <a:lnTo>
                    <a:pt x="126" y="714"/>
                  </a:lnTo>
                  <a:lnTo>
                    <a:pt x="124" y="688"/>
                  </a:lnTo>
                  <a:lnTo>
                    <a:pt x="124" y="666"/>
                  </a:lnTo>
                  <a:lnTo>
                    <a:pt x="128" y="600"/>
                  </a:lnTo>
                  <a:lnTo>
                    <a:pt x="134" y="532"/>
                  </a:lnTo>
                  <a:lnTo>
                    <a:pt x="142" y="466"/>
                  </a:lnTo>
                  <a:lnTo>
                    <a:pt x="148" y="400"/>
                  </a:lnTo>
                  <a:lnTo>
                    <a:pt x="154" y="302"/>
                  </a:lnTo>
                  <a:lnTo>
                    <a:pt x="156" y="246"/>
                  </a:lnTo>
                  <a:lnTo>
                    <a:pt x="156" y="190"/>
                  </a:lnTo>
                  <a:lnTo>
                    <a:pt x="154" y="162"/>
                  </a:lnTo>
                  <a:lnTo>
                    <a:pt x="150" y="136"/>
                  </a:lnTo>
                  <a:lnTo>
                    <a:pt x="144" y="110"/>
                  </a:lnTo>
                  <a:lnTo>
                    <a:pt x="138" y="86"/>
                  </a:lnTo>
                  <a:lnTo>
                    <a:pt x="128" y="66"/>
                  </a:lnTo>
                  <a:lnTo>
                    <a:pt x="116" y="48"/>
                  </a:lnTo>
                  <a:lnTo>
                    <a:pt x="102" y="32"/>
                  </a:lnTo>
                  <a:lnTo>
                    <a:pt x="94" y="26"/>
                  </a:lnTo>
                  <a:lnTo>
                    <a:pt x="86" y="20"/>
                  </a:lnTo>
                  <a:lnTo>
                    <a:pt x="66" y="12"/>
                  </a:lnTo>
                  <a:lnTo>
                    <a:pt x="44" y="8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32"/>
                  </a:lnTo>
                  <a:lnTo>
                    <a:pt x="4" y="48"/>
                  </a:lnTo>
                  <a:lnTo>
                    <a:pt x="10" y="66"/>
                  </a:lnTo>
                  <a:lnTo>
                    <a:pt x="18" y="96"/>
                  </a:lnTo>
                  <a:lnTo>
                    <a:pt x="22" y="110"/>
                  </a:lnTo>
                  <a:lnTo>
                    <a:pt x="22" y="1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1" name="Freeform 226"/>
            <p:cNvSpPr>
              <a:spLocks/>
            </p:cNvSpPr>
            <p:nvPr userDrawn="1"/>
          </p:nvSpPr>
          <p:spPr bwMode="auto">
            <a:xfrm>
              <a:off x="6056" y="-1307"/>
              <a:ext cx="140" cy="640"/>
            </a:xfrm>
            <a:custGeom>
              <a:avLst/>
              <a:gdLst>
                <a:gd name="T0" fmla="*/ 4 w 132"/>
                <a:gd name="T1" fmla="*/ 80 h 644"/>
                <a:gd name="T2" fmla="*/ 4 w 132"/>
                <a:gd name="T3" fmla="*/ 80 h 644"/>
                <a:gd name="T4" fmla="*/ 2 w 132"/>
                <a:gd name="T5" fmla="*/ 200 h 644"/>
                <a:gd name="T6" fmla="*/ 0 w 132"/>
                <a:gd name="T7" fmla="*/ 268 h 644"/>
                <a:gd name="T8" fmla="*/ 0 w 132"/>
                <a:gd name="T9" fmla="*/ 314 h 644"/>
                <a:gd name="T10" fmla="*/ 2 w 132"/>
                <a:gd name="T11" fmla="*/ 360 h 644"/>
                <a:gd name="T12" fmla="*/ 6 w 132"/>
                <a:gd name="T13" fmla="*/ 391 h 644"/>
                <a:gd name="T14" fmla="*/ 39 w 132"/>
                <a:gd name="T15" fmla="*/ 430 h 644"/>
                <a:gd name="T16" fmla="*/ 55 w 132"/>
                <a:gd name="T17" fmla="*/ 470 h 644"/>
                <a:gd name="T18" fmla="*/ 91 w 132"/>
                <a:gd name="T19" fmla="*/ 505 h 644"/>
                <a:gd name="T20" fmla="*/ 109 w 132"/>
                <a:gd name="T21" fmla="*/ 517 h 644"/>
                <a:gd name="T22" fmla="*/ 130 w 132"/>
                <a:gd name="T23" fmla="*/ 527 h 644"/>
                <a:gd name="T24" fmla="*/ 155 w 132"/>
                <a:gd name="T25" fmla="*/ 538 h 644"/>
                <a:gd name="T26" fmla="*/ 181 w 132"/>
                <a:gd name="T27" fmla="*/ 545 h 644"/>
                <a:gd name="T28" fmla="*/ 208 w 132"/>
                <a:gd name="T29" fmla="*/ 553 h 644"/>
                <a:gd name="T30" fmla="*/ 241 w 132"/>
                <a:gd name="T31" fmla="*/ 557 h 644"/>
                <a:gd name="T32" fmla="*/ 279 w 132"/>
                <a:gd name="T33" fmla="*/ 562 h 644"/>
                <a:gd name="T34" fmla="*/ 311 w 132"/>
                <a:gd name="T35" fmla="*/ 564 h 644"/>
                <a:gd name="T36" fmla="*/ 311 w 132"/>
                <a:gd name="T37" fmla="*/ 564 h 644"/>
                <a:gd name="T38" fmla="*/ 347 w 132"/>
                <a:gd name="T39" fmla="*/ 551 h 644"/>
                <a:gd name="T40" fmla="*/ 370 w 132"/>
                <a:gd name="T41" fmla="*/ 539 h 644"/>
                <a:gd name="T42" fmla="*/ 391 w 132"/>
                <a:gd name="T43" fmla="*/ 526 h 644"/>
                <a:gd name="T44" fmla="*/ 414 w 132"/>
                <a:gd name="T45" fmla="*/ 512 h 644"/>
                <a:gd name="T46" fmla="*/ 416 w 132"/>
                <a:gd name="T47" fmla="*/ 496 h 644"/>
                <a:gd name="T48" fmla="*/ 421 w 132"/>
                <a:gd name="T49" fmla="*/ 476 h 644"/>
                <a:gd name="T50" fmla="*/ 426 w 132"/>
                <a:gd name="T51" fmla="*/ 436 h 644"/>
                <a:gd name="T52" fmla="*/ 426 w 132"/>
                <a:gd name="T53" fmla="*/ 396 h 644"/>
                <a:gd name="T54" fmla="*/ 421 w 132"/>
                <a:gd name="T55" fmla="*/ 368 h 644"/>
                <a:gd name="T56" fmla="*/ 416 w 132"/>
                <a:gd name="T57" fmla="*/ 332 h 644"/>
                <a:gd name="T58" fmla="*/ 421 w 132"/>
                <a:gd name="T59" fmla="*/ 294 h 644"/>
                <a:gd name="T60" fmla="*/ 421 w 132"/>
                <a:gd name="T61" fmla="*/ 294 h 644"/>
                <a:gd name="T62" fmla="*/ 426 w 132"/>
                <a:gd name="T63" fmla="*/ 224 h 644"/>
                <a:gd name="T64" fmla="*/ 426 w 132"/>
                <a:gd name="T65" fmla="*/ 186 h 644"/>
                <a:gd name="T66" fmla="*/ 426 w 132"/>
                <a:gd name="T67" fmla="*/ 146 h 644"/>
                <a:gd name="T68" fmla="*/ 421 w 132"/>
                <a:gd name="T69" fmla="*/ 104 h 644"/>
                <a:gd name="T70" fmla="*/ 414 w 132"/>
                <a:gd name="T71" fmla="*/ 80 h 644"/>
                <a:gd name="T72" fmla="*/ 391 w 132"/>
                <a:gd name="T73" fmla="*/ 42 h 644"/>
                <a:gd name="T74" fmla="*/ 368 w 132"/>
                <a:gd name="T75" fmla="*/ 0 h 644"/>
                <a:gd name="T76" fmla="*/ 368 w 132"/>
                <a:gd name="T77" fmla="*/ 0 h 644"/>
                <a:gd name="T78" fmla="*/ 221 w 132"/>
                <a:gd name="T79" fmla="*/ 0 h 644"/>
                <a:gd name="T80" fmla="*/ 70 w 132"/>
                <a:gd name="T81" fmla="*/ 0 h 644"/>
                <a:gd name="T82" fmla="*/ 70 w 132"/>
                <a:gd name="T83" fmla="*/ 0 h 644"/>
                <a:gd name="T84" fmla="*/ 43 w 132"/>
                <a:gd name="T85" fmla="*/ 28 h 644"/>
                <a:gd name="T86" fmla="*/ 6 w 132"/>
                <a:gd name="T87" fmla="*/ 56 h 644"/>
                <a:gd name="T88" fmla="*/ 4 w 132"/>
                <a:gd name="T89" fmla="*/ 80 h 644"/>
                <a:gd name="T90" fmla="*/ 4 w 132"/>
                <a:gd name="T91" fmla="*/ 80 h 644"/>
                <a:gd name="T92" fmla="*/ 4 w 132"/>
                <a:gd name="T93" fmla="*/ 96 h 644"/>
                <a:gd name="T94" fmla="*/ 4 w 132"/>
                <a:gd name="T95" fmla="*/ 80 h 6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32" h="644">
                  <a:moveTo>
                    <a:pt x="4" y="92"/>
                  </a:moveTo>
                  <a:lnTo>
                    <a:pt x="4" y="92"/>
                  </a:lnTo>
                  <a:lnTo>
                    <a:pt x="2" y="220"/>
                  </a:lnTo>
                  <a:lnTo>
                    <a:pt x="0" y="308"/>
                  </a:lnTo>
                  <a:lnTo>
                    <a:pt x="0" y="354"/>
                  </a:lnTo>
                  <a:lnTo>
                    <a:pt x="2" y="400"/>
                  </a:lnTo>
                  <a:lnTo>
                    <a:pt x="6" y="446"/>
                  </a:lnTo>
                  <a:lnTo>
                    <a:pt x="12" y="490"/>
                  </a:lnTo>
                  <a:lnTo>
                    <a:pt x="18" y="530"/>
                  </a:lnTo>
                  <a:lnTo>
                    <a:pt x="28" y="566"/>
                  </a:lnTo>
                  <a:lnTo>
                    <a:pt x="34" y="582"/>
                  </a:lnTo>
                  <a:lnTo>
                    <a:pt x="40" y="596"/>
                  </a:lnTo>
                  <a:lnTo>
                    <a:pt x="48" y="610"/>
                  </a:lnTo>
                  <a:lnTo>
                    <a:pt x="56" y="620"/>
                  </a:lnTo>
                  <a:lnTo>
                    <a:pt x="64" y="630"/>
                  </a:lnTo>
                  <a:lnTo>
                    <a:pt x="74" y="636"/>
                  </a:lnTo>
                  <a:lnTo>
                    <a:pt x="86" y="642"/>
                  </a:lnTo>
                  <a:lnTo>
                    <a:pt x="96" y="644"/>
                  </a:lnTo>
                  <a:lnTo>
                    <a:pt x="106" y="628"/>
                  </a:lnTo>
                  <a:lnTo>
                    <a:pt x="114" y="612"/>
                  </a:lnTo>
                  <a:lnTo>
                    <a:pt x="120" y="594"/>
                  </a:lnTo>
                  <a:lnTo>
                    <a:pt x="126" y="576"/>
                  </a:lnTo>
                  <a:lnTo>
                    <a:pt x="128" y="556"/>
                  </a:lnTo>
                  <a:lnTo>
                    <a:pt x="130" y="536"/>
                  </a:lnTo>
                  <a:lnTo>
                    <a:pt x="132" y="496"/>
                  </a:lnTo>
                  <a:lnTo>
                    <a:pt x="132" y="454"/>
                  </a:lnTo>
                  <a:lnTo>
                    <a:pt x="130" y="412"/>
                  </a:lnTo>
                  <a:lnTo>
                    <a:pt x="128" y="372"/>
                  </a:lnTo>
                  <a:lnTo>
                    <a:pt x="130" y="334"/>
                  </a:lnTo>
                  <a:lnTo>
                    <a:pt x="132" y="248"/>
                  </a:lnTo>
                  <a:lnTo>
                    <a:pt x="132" y="206"/>
                  </a:lnTo>
                  <a:lnTo>
                    <a:pt x="132" y="166"/>
                  </a:lnTo>
                  <a:lnTo>
                    <a:pt x="130" y="124"/>
                  </a:lnTo>
                  <a:lnTo>
                    <a:pt x="126" y="84"/>
                  </a:lnTo>
                  <a:lnTo>
                    <a:pt x="120" y="42"/>
                  </a:lnTo>
                  <a:lnTo>
                    <a:pt x="112" y="0"/>
                  </a:lnTo>
                  <a:lnTo>
                    <a:pt x="68" y="0"/>
                  </a:lnTo>
                  <a:lnTo>
                    <a:pt x="22" y="0"/>
                  </a:lnTo>
                  <a:lnTo>
                    <a:pt x="14" y="28"/>
                  </a:lnTo>
                  <a:lnTo>
                    <a:pt x="6" y="56"/>
                  </a:lnTo>
                  <a:lnTo>
                    <a:pt x="4" y="86"/>
                  </a:lnTo>
                  <a:lnTo>
                    <a:pt x="4" y="100"/>
                  </a:lnTo>
                  <a:lnTo>
                    <a:pt x="4" y="116"/>
                  </a:lnTo>
                  <a:lnTo>
                    <a:pt x="4" y="9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2" name="Freeform 227"/>
            <p:cNvSpPr>
              <a:spLocks/>
            </p:cNvSpPr>
            <p:nvPr userDrawn="1"/>
          </p:nvSpPr>
          <p:spPr bwMode="auto">
            <a:xfrm>
              <a:off x="6056" y="-1307"/>
              <a:ext cx="140" cy="640"/>
            </a:xfrm>
            <a:custGeom>
              <a:avLst/>
              <a:gdLst>
                <a:gd name="T0" fmla="*/ 4 w 132"/>
                <a:gd name="T1" fmla="*/ 80 h 644"/>
                <a:gd name="T2" fmla="*/ 4 w 132"/>
                <a:gd name="T3" fmla="*/ 80 h 644"/>
                <a:gd name="T4" fmla="*/ 2 w 132"/>
                <a:gd name="T5" fmla="*/ 200 h 644"/>
                <a:gd name="T6" fmla="*/ 0 w 132"/>
                <a:gd name="T7" fmla="*/ 268 h 644"/>
                <a:gd name="T8" fmla="*/ 0 w 132"/>
                <a:gd name="T9" fmla="*/ 314 h 644"/>
                <a:gd name="T10" fmla="*/ 2 w 132"/>
                <a:gd name="T11" fmla="*/ 360 h 644"/>
                <a:gd name="T12" fmla="*/ 6 w 132"/>
                <a:gd name="T13" fmla="*/ 391 h 644"/>
                <a:gd name="T14" fmla="*/ 39 w 132"/>
                <a:gd name="T15" fmla="*/ 430 h 644"/>
                <a:gd name="T16" fmla="*/ 55 w 132"/>
                <a:gd name="T17" fmla="*/ 470 h 644"/>
                <a:gd name="T18" fmla="*/ 91 w 132"/>
                <a:gd name="T19" fmla="*/ 505 h 644"/>
                <a:gd name="T20" fmla="*/ 109 w 132"/>
                <a:gd name="T21" fmla="*/ 517 h 644"/>
                <a:gd name="T22" fmla="*/ 130 w 132"/>
                <a:gd name="T23" fmla="*/ 527 h 644"/>
                <a:gd name="T24" fmla="*/ 155 w 132"/>
                <a:gd name="T25" fmla="*/ 538 h 644"/>
                <a:gd name="T26" fmla="*/ 181 w 132"/>
                <a:gd name="T27" fmla="*/ 545 h 644"/>
                <a:gd name="T28" fmla="*/ 208 w 132"/>
                <a:gd name="T29" fmla="*/ 553 h 644"/>
                <a:gd name="T30" fmla="*/ 241 w 132"/>
                <a:gd name="T31" fmla="*/ 557 h 644"/>
                <a:gd name="T32" fmla="*/ 279 w 132"/>
                <a:gd name="T33" fmla="*/ 562 h 644"/>
                <a:gd name="T34" fmla="*/ 311 w 132"/>
                <a:gd name="T35" fmla="*/ 564 h 644"/>
                <a:gd name="T36" fmla="*/ 311 w 132"/>
                <a:gd name="T37" fmla="*/ 564 h 644"/>
                <a:gd name="T38" fmla="*/ 347 w 132"/>
                <a:gd name="T39" fmla="*/ 551 h 644"/>
                <a:gd name="T40" fmla="*/ 370 w 132"/>
                <a:gd name="T41" fmla="*/ 539 h 644"/>
                <a:gd name="T42" fmla="*/ 391 w 132"/>
                <a:gd name="T43" fmla="*/ 526 h 644"/>
                <a:gd name="T44" fmla="*/ 414 w 132"/>
                <a:gd name="T45" fmla="*/ 512 h 644"/>
                <a:gd name="T46" fmla="*/ 416 w 132"/>
                <a:gd name="T47" fmla="*/ 496 h 644"/>
                <a:gd name="T48" fmla="*/ 421 w 132"/>
                <a:gd name="T49" fmla="*/ 476 h 644"/>
                <a:gd name="T50" fmla="*/ 426 w 132"/>
                <a:gd name="T51" fmla="*/ 436 h 644"/>
                <a:gd name="T52" fmla="*/ 426 w 132"/>
                <a:gd name="T53" fmla="*/ 396 h 644"/>
                <a:gd name="T54" fmla="*/ 421 w 132"/>
                <a:gd name="T55" fmla="*/ 368 h 644"/>
                <a:gd name="T56" fmla="*/ 416 w 132"/>
                <a:gd name="T57" fmla="*/ 332 h 644"/>
                <a:gd name="T58" fmla="*/ 421 w 132"/>
                <a:gd name="T59" fmla="*/ 294 h 644"/>
                <a:gd name="T60" fmla="*/ 421 w 132"/>
                <a:gd name="T61" fmla="*/ 294 h 644"/>
                <a:gd name="T62" fmla="*/ 426 w 132"/>
                <a:gd name="T63" fmla="*/ 224 h 644"/>
                <a:gd name="T64" fmla="*/ 426 w 132"/>
                <a:gd name="T65" fmla="*/ 186 h 644"/>
                <a:gd name="T66" fmla="*/ 426 w 132"/>
                <a:gd name="T67" fmla="*/ 146 h 644"/>
                <a:gd name="T68" fmla="*/ 421 w 132"/>
                <a:gd name="T69" fmla="*/ 104 h 644"/>
                <a:gd name="T70" fmla="*/ 414 w 132"/>
                <a:gd name="T71" fmla="*/ 80 h 644"/>
                <a:gd name="T72" fmla="*/ 391 w 132"/>
                <a:gd name="T73" fmla="*/ 42 h 644"/>
                <a:gd name="T74" fmla="*/ 368 w 132"/>
                <a:gd name="T75" fmla="*/ 0 h 644"/>
                <a:gd name="T76" fmla="*/ 368 w 132"/>
                <a:gd name="T77" fmla="*/ 0 h 644"/>
                <a:gd name="T78" fmla="*/ 221 w 132"/>
                <a:gd name="T79" fmla="*/ 0 h 644"/>
                <a:gd name="T80" fmla="*/ 70 w 132"/>
                <a:gd name="T81" fmla="*/ 0 h 644"/>
                <a:gd name="T82" fmla="*/ 70 w 132"/>
                <a:gd name="T83" fmla="*/ 0 h 644"/>
                <a:gd name="T84" fmla="*/ 43 w 132"/>
                <a:gd name="T85" fmla="*/ 28 h 644"/>
                <a:gd name="T86" fmla="*/ 6 w 132"/>
                <a:gd name="T87" fmla="*/ 56 h 644"/>
                <a:gd name="T88" fmla="*/ 4 w 132"/>
                <a:gd name="T89" fmla="*/ 80 h 644"/>
                <a:gd name="T90" fmla="*/ 4 w 132"/>
                <a:gd name="T91" fmla="*/ 80 h 644"/>
                <a:gd name="T92" fmla="*/ 4 w 132"/>
                <a:gd name="T93" fmla="*/ 96 h 6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2" h="644">
                  <a:moveTo>
                    <a:pt x="4" y="92"/>
                  </a:moveTo>
                  <a:lnTo>
                    <a:pt x="4" y="92"/>
                  </a:lnTo>
                  <a:lnTo>
                    <a:pt x="2" y="220"/>
                  </a:lnTo>
                  <a:lnTo>
                    <a:pt x="0" y="308"/>
                  </a:lnTo>
                  <a:lnTo>
                    <a:pt x="0" y="354"/>
                  </a:lnTo>
                  <a:lnTo>
                    <a:pt x="2" y="400"/>
                  </a:lnTo>
                  <a:lnTo>
                    <a:pt x="6" y="446"/>
                  </a:lnTo>
                  <a:lnTo>
                    <a:pt x="12" y="490"/>
                  </a:lnTo>
                  <a:lnTo>
                    <a:pt x="18" y="530"/>
                  </a:lnTo>
                  <a:lnTo>
                    <a:pt x="28" y="566"/>
                  </a:lnTo>
                  <a:lnTo>
                    <a:pt x="34" y="582"/>
                  </a:lnTo>
                  <a:lnTo>
                    <a:pt x="40" y="596"/>
                  </a:lnTo>
                  <a:lnTo>
                    <a:pt x="48" y="610"/>
                  </a:lnTo>
                  <a:lnTo>
                    <a:pt x="56" y="620"/>
                  </a:lnTo>
                  <a:lnTo>
                    <a:pt x="64" y="630"/>
                  </a:lnTo>
                  <a:lnTo>
                    <a:pt x="74" y="636"/>
                  </a:lnTo>
                  <a:lnTo>
                    <a:pt x="86" y="642"/>
                  </a:lnTo>
                  <a:lnTo>
                    <a:pt x="96" y="644"/>
                  </a:lnTo>
                  <a:lnTo>
                    <a:pt x="106" y="628"/>
                  </a:lnTo>
                  <a:lnTo>
                    <a:pt x="114" y="612"/>
                  </a:lnTo>
                  <a:lnTo>
                    <a:pt x="120" y="594"/>
                  </a:lnTo>
                  <a:lnTo>
                    <a:pt x="126" y="576"/>
                  </a:lnTo>
                  <a:lnTo>
                    <a:pt x="128" y="556"/>
                  </a:lnTo>
                  <a:lnTo>
                    <a:pt x="130" y="536"/>
                  </a:lnTo>
                  <a:lnTo>
                    <a:pt x="132" y="496"/>
                  </a:lnTo>
                  <a:lnTo>
                    <a:pt x="132" y="454"/>
                  </a:lnTo>
                  <a:lnTo>
                    <a:pt x="130" y="412"/>
                  </a:lnTo>
                  <a:lnTo>
                    <a:pt x="128" y="372"/>
                  </a:lnTo>
                  <a:lnTo>
                    <a:pt x="130" y="334"/>
                  </a:lnTo>
                  <a:lnTo>
                    <a:pt x="132" y="248"/>
                  </a:lnTo>
                  <a:lnTo>
                    <a:pt x="132" y="206"/>
                  </a:lnTo>
                  <a:lnTo>
                    <a:pt x="132" y="166"/>
                  </a:lnTo>
                  <a:lnTo>
                    <a:pt x="130" y="124"/>
                  </a:lnTo>
                  <a:lnTo>
                    <a:pt x="126" y="84"/>
                  </a:lnTo>
                  <a:lnTo>
                    <a:pt x="120" y="42"/>
                  </a:lnTo>
                  <a:lnTo>
                    <a:pt x="112" y="0"/>
                  </a:lnTo>
                  <a:lnTo>
                    <a:pt x="68" y="0"/>
                  </a:lnTo>
                  <a:lnTo>
                    <a:pt x="22" y="0"/>
                  </a:lnTo>
                  <a:lnTo>
                    <a:pt x="14" y="28"/>
                  </a:lnTo>
                  <a:lnTo>
                    <a:pt x="6" y="56"/>
                  </a:lnTo>
                  <a:lnTo>
                    <a:pt x="4" y="86"/>
                  </a:lnTo>
                  <a:lnTo>
                    <a:pt x="4" y="100"/>
                  </a:lnTo>
                  <a:lnTo>
                    <a:pt x="4" y="1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3" name="Freeform 228"/>
            <p:cNvSpPr>
              <a:spLocks/>
            </p:cNvSpPr>
            <p:nvPr userDrawn="1"/>
          </p:nvSpPr>
          <p:spPr bwMode="auto">
            <a:xfrm>
              <a:off x="6496" y="-1467"/>
              <a:ext cx="240" cy="700"/>
            </a:xfrm>
            <a:custGeom>
              <a:avLst/>
              <a:gdLst>
                <a:gd name="T0" fmla="*/ 12 w 240"/>
                <a:gd name="T1" fmla="*/ 206 h 704"/>
                <a:gd name="T2" fmla="*/ 12 w 240"/>
                <a:gd name="T3" fmla="*/ 206 h 704"/>
                <a:gd name="T4" fmla="*/ 42 w 240"/>
                <a:gd name="T5" fmla="*/ 268 h 704"/>
                <a:gd name="T6" fmla="*/ 74 w 240"/>
                <a:gd name="T7" fmla="*/ 348 h 704"/>
                <a:gd name="T8" fmla="*/ 104 w 240"/>
                <a:gd name="T9" fmla="*/ 420 h 704"/>
                <a:gd name="T10" fmla="*/ 118 w 240"/>
                <a:gd name="T11" fmla="*/ 452 h 704"/>
                <a:gd name="T12" fmla="*/ 130 w 240"/>
                <a:gd name="T13" fmla="*/ 492 h 704"/>
                <a:gd name="T14" fmla="*/ 130 w 240"/>
                <a:gd name="T15" fmla="*/ 492 h 704"/>
                <a:gd name="T16" fmla="*/ 138 w 240"/>
                <a:gd name="T17" fmla="*/ 520 h 704"/>
                <a:gd name="T18" fmla="*/ 150 w 240"/>
                <a:gd name="T19" fmla="*/ 554 h 704"/>
                <a:gd name="T20" fmla="*/ 166 w 240"/>
                <a:gd name="T21" fmla="*/ 581 h 704"/>
                <a:gd name="T22" fmla="*/ 184 w 240"/>
                <a:gd name="T23" fmla="*/ 604 h 704"/>
                <a:gd name="T24" fmla="*/ 192 w 240"/>
                <a:gd name="T25" fmla="*/ 613 h 704"/>
                <a:gd name="T26" fmla="*/ 200 w 240"/>
                <a:gd name="T27" fmla="*/ 620 h 704"/>
                <a:gd name="T28" fmla="*/ 208 w 240"/>
                <a:gd name="T29" fmla="*/ 624 h 704"/>
                <a:gd name="T30" fmla="*/ 212 w 240"/>
                <a:gd name="T31" fmla="*/ 624 h 704"/>
                <a:gd name="T32" fmla="*/ 216 w 240"/>
                <a:gd name="T33" fmla="*/ 624 h 704"/>
                <a:gd name="T34" fmla="*/ 220 w 240"/>
                <a:gd name="T35" fmla="*/ 622 h 704"/>
                <a:gd name="T36" fmla="*/ 224 w 240"/>
                <a:gd name="T37" fmla="*/ 618 h 704"/>
                <a:gd name="T38" fmla="*/ 230 w 240"/>
                <a:gd name="T39" fmla="*/ 608 h 704"/>
                <a:gd name="T40" fmla="*/ 234 w 240"/>
                <a:gd name="T41" fmla="*/ 593 h 704"/>
                <a:gd name="T42" fmla="*/ 238 w 240"/>
                <a:gd name="T43" fmla="*/ 572 h 704"/>
                <a:gd name="T44" fmla="*/ 238 w 240"/>
                <a:gd name="T45" fmla="*/ 572 h 704"/>
                <a:gd name="T46" fmla="*/ 240 w 240"/>
                <a:gd name="T47" fmla="*/ 557 h 704"/>
                <a:gd name="T48" fmla="*/ 240 w 240"/>
                <a:gd name="T49" fmla="*/ 536 h 704"/>
                <a:gd name="T50" fmla="*/ 236 w 240"/>
                <a:gd name="T51" fmla="*/ 494 h 704"/>
                <a:gd name="T52" fmla="*/ 228 w 240"/>
                <a:gd name="T53" fmla="*/ 452 h 704"/>
                <a:gd name="T54" fmla="*/ 218 w 240"/>
                <a:gd name="T55" fmla="*/ 420 h 704"/>
                <a:gd name="T56" fmla="*/ 192 w 240"/>
                <a:gd name="T57" fmla="*/ 346 h 704"/>
                <a:gd name="T58" fmla="*/ 180 w 240"/>
                <a:gd name="T59" fmla="*/ 304 h 704"/>
                <a:gd name="T60" fmla="*/ 168 w 240"/>
                <a:gd name="T61" fmla="*/ 264 h 704"/>
                <a:gd name="T62" fmla="*/ 168 w 240"/>
                <a:gd name="T63" fmla="*/ 264 h 704"/>
                <a:gd name="T64" fmla="*/ 160 w 240"/>
                <a:gd name="T65" fmla="*/ 245 h 704"/>
                <a:gd name="T66" fmla="*/ 152 w 240"/>
                <a:gd name="T67" fmla="*/ 206 h 704"/>
                <a:gd name="T68" fmla="*/ 140 w 240"/>
                <a:gd name="T69" fmla="*/ 130 h 704"/>
                <a:gd name="T70" fmla="*/ 132 w 240"/>
                <a:gd name="T71" fmla="*/ 92 h 704"/>
                <a:gd name="T72" fmla="*/ 122 w 240"/>
                <a:gd name="T73" fmla="*/ 74 h 704"/>
                <a:gd name="T74" fmla="*/ 112 w 240"/>
                <a:gd name="T75" fmla="*/ 38 h 704"/>
                <a:gd name="T76" fmla="*/ 96 w 240"/>
                <a:gd name="T77" fmla="*/ 0 h 704"/>
                <a:gd name="T78" fmla="*/ 96 w 240"/>
                <a:gd name="T79" fmla="*/ 0 h 704"/>
                <a:gd name="T80" fmla="*/ 74 w 240"/>
                <a:gd name="T81" fmla="*/ 22 h 704"/>
                <a:gd name="T82" fmla="*/ 54 w 240"/>
                <a:gd name="T83" fmla="*/ 48 h 704"/>
                <a:gd name="T84" fmla="*/ 36 w 240"/>
                <a:gd name="T85" fmla="*/ 80 h 704"/>
                <a:gd name="T86" fmla="*/ 20 w 240"/>
                <a:gd name="T87" fmla="*/ 92 h 704"/>
                <a:gd name="T88" fmla="*/ 8 w 240"/>
                <a:gd name="T89" fmla="*/ 126 h 704"/>
                <a:gd name="T90" fmla="*/ 4 w 240"/>
                <a:gd name="T91" fmla="*/ 142 h 704"/>
                <a:gd name="T92" fmla="*/ 2 w 240"/>
                <a:gd name="T93" fmla="*/ 158 h 704"/>
                <a:gd name="T94" fmla="*/ 0 w 240"/>
                <a:gd name="T95" fmla="*/ 176 h 704"/>
                <a:gd name="T96" fmla="*/ 0 w 240"/>
                <a:gd name="T97" fmla="*/ 192 h 704"/>
                <a:gd name="T98" fmla="*/ 2 w 240"/>
                <a:gd name="T99" fmla="*/ 206 h 704"/>
                <a:gd name="T100" fmla="*/ 6 w 240"/>
                <a:gd name="T101" fmla="*/ 222 h 704"/>
                <a:gd name="T102" fmla="*/ 12 w 240"/>
                <a:gd name="T103" fmla="*/ 206 h 70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40" h="704">
                  <a:moveTo>
                    <a:pt x="12" y="226"/>
                  </a:moveTo>
                  <a:lnTo>
                    <a:pt x="12" y="226"/>
                  </a:lnTo>
                  <a:lnTo>
                    <a:pt x="42" y="308"/>
                  </a:lnTo>
                  <a:lnTo>
                    <a:pt x="74" y="388"/>
                  </a:lnTo>
                  <a:lnTo>
                    <a:pt x="104" y="470"/>
                  </a:lnTo>
                  <a:lnTo>
                    <a:pt x="118" y="512"/>
                  </a:lnTo>
                  <a:lnTo>
                    <a:pt x="130" y="552"/>
                  </a:lnTo>
                  <a:lnTo>
                    <a:pt x="138" y="580"/>
                  </a:lnTo>
                  <a:lnTo>
                    <a:pt x="150" y="614"/>
                  </a:lnTo>
                  <a:lnTo>
                    <a:pt x="166" y="650"/>
                  </a:lnTo>
                  <a:lnTo>
                    <a:pt x="184" y="680"/>
                  </a:lnTo>
                  <a:lnTo>
                    <a:pt x="192" y="692"/>
                  </a:lnTo>
                  <a:lnTo>
                    <a:pt x="200" y="700"/>
                  </a:lnTo>
                  <a:lnTo>
                    <a:pt x="208" y="704"/>
                  </a:lnTo>
                  <a:lnTo>
                    <a:pt x="212" y="704"/>
                  </a:lnTo>
                  <a:lnTo>
                    <a:pt x="216" y="704"/>
                  </a:lnTo>
                  <a:lnTo>
                    <a:pt x="220" y="702"/>
                  </a:lnTo>
                  <a:lnTo>
                    <a:pt x="224" y="698"/>
                  </a:lnTo>
                  <a:lnTo>
                    <a:pt x="230" y="686"/>
                  </a:lnTo>
                  <a:lnTo>
                    <a:pt x="234" y="666"/>
                  </a:lnTo>
                  <a:lnTo>
                    <a:pt x="238" y="638"/>
                  </a:lnTo>
                  <a:lnTo>
                    <a:pt x="240" y="618"/>
                  </a:lnTo>
                  <a:lnTo>
                    <a:pt x="240" y="596"/>
                  </a:lnTo>
                  <a:lnTo>
                    <a:pt x="236" y="554"/>
                  </a:lnTo>
                  <a:lnTo>
                    <a:pt x="228" y="512"/>
                  </a:lnTo>
                  <a:lnTo>
                    <a:pt x="218" y="470"/>
                  </a:lnTo>
                  <a:lnTo>
                    <a:pt x="192" y="386"/>
                  </a:lnTo>
                  <a:lnTo>
                    <a:pt x="180" y="344"/>
                  </a:lnTo>
                  <a:lnTo>
                    <a:pt x="168" y="304"/>
                  </a:lnTo>
                  <a:lnTo>
                    <a:pt x="160" y="266"/>
                  </a:lnTo>
                  <a:lnTo>
                    <a:pt x="152" y="226"/>
                  </a:lnTo>
                  <a:lnTo>
                    <a:pt x="140" y="150"/>
                  </a:lnTo>
                  <a:lnTo>
                    <a:pt x="132" y="112"/>
                  </a:lnTo>
                  <a:lnTo>
                    <a:pt x="122" y="74"/>
                  </a:lnTo>
                  <a:lnTo>
                    <a:pt x="112" y="38"/>
                  </a:lnTo>
                  <a:lnTo>
                    <a:pt x="96" y="0"/>
                  </a:lnTo>
                  <a:lnTo>
                    <a:pt x="74" y="22"/>
                  </a:lnTo>
                  <a:lnTo>
                    <a:pt x="54" y="48"/>
                  </a:lnTo>
                  <a:lnTo>
                    <a:pt x="36" y="80"/>
                  </a:lnTo>
                  <a:lnTo>
                    <a:pt x="20" y="112"/>
                  </a:lnTo>
                  <a:lnTo>
                    <a:pt x="8" y="146"/>
                  </a:lnTo>
                  <a:lnTo>
                    <a:pt x="4" y="162"/>
                  </a:lnTo>
                  <a:lnTo>
                    <a:pt x="2" y="178"/>
                  </a:lnTo>
                  <a:lnTo>
                    <a:pt x="0" y="196"/>
                  </a:lnTo>
                  <a:lnTo>
                    <a:pt x="0" y="212"/>
                  </a:lnTo>
                  <a:lnTo>
                    <a:pt x="2" y="226"/>
                  </a:lnTo>
                  <a:lnTo>
                    <a:pt x="6" y="242"/>
                  </a:lnTo>
                  <a:lnTo>
                    <a:pt x="12" y="2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4" name="Freeform 229"/>
            <p:cNvSpPr>
              <a:spLocks/>
            </p:cNvSpPr>
            <p:nvPr userDrawn="1"/>
          </p:nvSpPr>
          <p:spPr bwMode="auto">
            <a:xfrm>
              <a:off x="6496" y="-1467"/>
              <a:ext cx="240" cy="700"/>
            </a:xfrm>
            <a:custGeom>
              <a:avLst/>
              <a:gdLst>
                <a:gd name="T0" fmla="*/ 12 w 240"/>
                <a:gd name="T1" fmla="*/ 206 h 704"/>
                <a:gd name="T2" fmla="*/ 12 w 240"/>
                <a:gd name="T3" fmla="*/ 206 h 704"/>
                <a:gd name="T4" fmla="*/ 42 w 240"/>
                <a:gd name="T5" fmla="*/ 268 h 704"/>
                <a:gd name="T6" fmla="*/ 74 w 240"/>
                <a:gd name="T7" fmla="*/ 348 h 704"/>
                <a:gd name="T8" fmla="*/ 104 w 240"/>
                <a:gd name="T9" fmla="*/ 420 h 704"/>
                <a:gd name="T10" fmla="*/ 118 w 240"/>
                <a:gd name="T11" fmla="*/ 452 h 704"/>
                <a:gd name="T12" fmla="*/ 130 w 240"/>
                <a:gd name="T13" fmla="*/ 492 h 704"/>
                <a:gd name="T14" fmla="*/ 130 w 240"/>
                <a:gd name="T15" fmla="*/ 492 h 704"/>
                <a:gd name="T16" fmla="*/ 138 w 240"/>
                <a:gd name="T17" fmla="*/ 520 h 704"/>
                <a:gd name="T18" fmla="*/ 150 w 240"/>
                <a:gd name="T19" fmla="*/ 554 h 704"/>
                <a:gd name="T20" fmla="*/ 166 w 240"/>
                <a:gd name="T21" fmla="*/ 581 h 704"/>
                <a:gd name="T22" fmla="*/ 184 w 240"/>
                <a:gd name="T23" fmla="*/ 604 h 704"/>
                <a:gd name="T24" fmla="*/ 192 w 240"/>
                <a:gd name="T25" fmla="*/ 613 h 704"/>
                <a:gd name="T26" fmla="*/ 200 w 240"/>
                <a:gd name="T27" fmla="*/ 620 h 704"/>
                <a:gd name="T28" fmla="*/ 208 w 240"/>
                <a:gd name="T29" fmla="*/ 624 h 704"/>
                <a:gd name="T30" fmla="*/ 212 w 240"/>
                <a:gd name="T31" fmla="*/ 624 h 704"/>
                <a:gd name="T32" fmla="*/ 216 w 240"/>
                <a:gd name="T33" fmla="*/ 624 h 704"/>
                <a:gd name="T34" fmla="*/ 220 w 240"/>
                <a:gd name="T35" fmla="*/ 622 h 704"/>
                <a:gd name="T36" fmla="*/ 224 w 240"/>
                <a:gd name="T37" fmla="*/ 618 h 704"/>
                <a:gd name="T38" fmla="*/ 230 w 240"/>
                <a:gd name="T39" fmla="*/ 608 h 704"/>
                <a:gd name="T40" fmla="*/ 234 w 240"/>
                <a:gd name="T41" fmla="*/ 593 h 704"/>
                <a:gd name="T42" fmla="*/ 238 w 240"/>
                <a:gd name="T43" fmla="*/ 572 h 704"/>
                <a:gd name="T44" fmla="*/ 238 w 240"/>
                <a:gd name="T45" fmla="*/ 572 h 704"/>
                <a:gd name="T46" fmla="*/ 240 w 240"/>
                <a:gd name="T47" fmla="*/ 557 h 704"/>
                <a:gd name="T48" fmla="*/ 240 w 240"/>
                <a:gd name="T49" fmla="*/ 536 h 704"/>
                <a:gd name="T50" fmla="*/ 236 w 240"/>
                <a:gd name="T51" fmla="*/ 494 h 704"/>
                <a:gd name="T52" fmla="*/ 228 w 240"/>
                <a:gd name="T53" fmla="*/ 452 h 704"/>
                <a:gd name="T54" fmla="*/ 218 w 240"/>
                <a:gd name="T55" fmla="*/ 420 h 704"/>
                <a:gd name="T56" fmla="*/ 192 w 240"/>
                <a:gd name="T57" fmla="*/ 346 h 704"/>
                <a:gd name="T58" fmla="*/ 180 w 240"/>
                <a:gd name="T59" fmla="*/ 304 h 704"/>
                <a:gd name="T60" fmla="*/ 168 w 240"/>
                <a:gd name="T61" fmla="*/ 264 h 704"/>
                <a:gd name="T62" fmla="*/ 168 w 240"/>
                <a:gd name="T63" fmla="*/ 264 h 704"/>
                <a:gd name="T64" fmla="*/ 160 w 240"/>
                <a:gd name="T65" fmla="*/ 245 h 704"/>
                <a:gd name="T66" fmla="*/ 152 w 240"/>
                <a:gd name="T67" fmla="*/ 206 h 704"/>
                <a:gd name="T68" fmla="*/ 140 w 240"/>
                <a:gd name="T69" fmla="*/ 130 h 704"/>
                <a:gd name="T70" fmla="*/ 132 w 240"/>
                <a:gd name="T71" fmla="*/ 92 h 704"/>
                <a:gd name="T72" fmla="*/ 122 w 240"/>
                <a:gd name="T73" fmla="*/ 74 h 704"/>
                <a:gd name="T74" fmla="*/ 112 w 240"/>
                <a:gd name="T75" fmla="*/ 38 h 704"/>
                <a:gd name="T76" fmla="*/ 96 w 240"/>
                <a:gd name="T77" fmla="*/ 0 h 704"/>
                <a:gd name="T78" fmla="*/ 96 w 240"/>
                <a:gd name="T79" fmla="*/ 0 h 704"/>
                <a:gd name="T80" fmla="*/ 74 w 240"/>
                <a:gd name="T81" fmla="*/ 22 h 704"/>
                <a:gd name="T82" fmla="*/ 54 w 240"/>
                <a:gd name="T83" fmla="*/ 48 h 704"/>
                <a:gd name="T84" fmla="*/ 36 w 240"/>
                <a:gd name="T85" fmla="*/ 80 h 704"/>
                <a:gd name="T86" fmla="*/ 20 w 240"/>
                <a:gd name="T87" fmla="*/ 92 h 704"/>
                <a:gd name="T88" fmla="*/ 8 w 240"/>
                <a:gd name="T89" fmla="*/ 126 h 704"/>
                <a:gd name="T90" fmla="*/ 4 w 240"/>
                <a:gd name="T91" fmla="*/ 142 h 704"/>
                <a:gd name="T92" fmla="*/ 2 w 240"/>
                <a:gd name="T93" fmla="*/ 158 h 704"/>
                <a:gd name="T94" fmla="*/ 0 w 240"/>
                <a:gd name="T95" fmla="*/ 176 h 704"/>
                <a:gd name="T96" fmla="*/ 0 w 240"/>
                <a:gd name="T97" fmla="*/ 192 h 704"/>
                <a:gd name="T98" fmla="*/ 2 w 240"/>
                <a:gd name="T99" fmla="*/ 206 h 704"/>
                <a:gd name="T100" fmla="*/ 6 w 240"/>
                <a:gd name="T101" fmla="*/ 222 h 70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0" h="704">
                  <a:moveTo>
                    <a:pt x="12" y="226"/>
                  </a:moveTo>
                  <a:lnTo>
                    <a:pt x="12" y="226"/>
                  </a:lnTo>
                  <a:lnTo>
                    <a:pt x="42" y="308"/>
                  </a:lnTo>
                  <a:lnTo>
                    <a:pt x="74" y="388"/>
                  </a:lnTo>
                  <a:lnTo>
                    <a:pt x="104" y="470"/>
                  </a:lnTo>
                  <a:lnTo>
                    <a:pt x="118" y="512"/>
                  </a:lnTo>
                  <a:lnTo>
                    <a:pt x="130" y="552"/>
                  </a:lnTo>
                  <a:lnTo>
                    <a:pt x="138" y="580"/>
                  </a:lnTo>
                  <a:lnTo>
                    <a:pt x="150" y="614"/>
                  </a:lnTo>
                  <a:lnTo>
                    <a:pt x="166" y="650"/>
                  </a:lnTo>
                  <a:lnTo>
                    <a:pt x="184" y="680"/>
                  </a:lnTo>
                  <a:lnTo>
                    <a:pt x="192" y="692"/>
                  </a:lnTo>
                  <a:lnTo>
                    <a:pt x="200" y="700"/>
                  </a:lnTo>
                  <a:lnTo>
                    <a:pt x="208" y="704"/>
                  </a:lnTo>
                  <a:lnTo>
                    <a:pt x="212" y="704"/>
                  </a:lnTo>
                  <a:lnTo>
                    <a:pt x="216" y="704"/>
                  </a:lnTo>
                  <a:lnTo>
                    <a:pt x="220" y="702"/>
                  </a:lnTo>
                  <a:lnTo>
                    <a:pt x="224" y="698"/>
                  </a:lnTo>
                  <a:lnTo>
                    <a:pt x="230" y="686"/>
                  </a:lnTo>
                  <a:lnTo>
                    <a:pt x="234" y="666"/>
                  </a:lnTo>
                  <a:lnTo>
                    <a:pt x="238" y="638"/>
                  </a:lnTo>
                  <a:lnTo>
                    <a:pt x="240" y="618"/>
                  </a:lnTo>
                  <a:lnTo>
                    <a:pt x="240" y="596"/>
                  </a:lnTo>
                  <a:lnTo>
                    <a:pt x="236" y="554"/>
                  </a:lnTo>
                  <a:lnTo>
                    <a:pt x="228" y="512"/>
                  </a:lnTo>
                  <a:lnTo>
                    <a:pt x="218" y="470"/>
                  </a:lnTo>
                  <a:lnTo>
                    <a:pt x="192" y="386"/>
                  </a:lnTo>
                  <a:lnTo>
                    <a:pt x="180" y="344"/>
                  </a:lnTo>
                  <a:lnTo>
                    <a:pt x="168" y="304"/>
                  </a:lnTo>
                  <a:lnTo>
                    <a:pt x="160" y="266"/>
                  </a:lnTo>
                  <a:lnTo>
                    <a:pt x="152" y="226"/>
                  </a:lnTo>
                  <a:lnTo>
                    <a:pt x="140" y="150"/>
                  </a:lnTo>
                  <a:lnTo>
                    <a:pt x="132" y="112"/>
                  </a:lnTo>
                  <a:lnTo>
                    <a:pt x="122" y="74"/>
                  </a:lnTo>
                  <a:lnTo>
                    <a:pt x="112" y="38"/>
                  </a:lnTo>
                  <a:lnTo>
                    <a:pt x="96" y="0"/>
                  </a:lnTo>
                  <a:lnTo>
                    <a:pt x="74" y="22"/>
                  </a:lnTo>
                  <a:lnTo>
                    <a:pt x="54" y="48"/>
                  </a:lnTo>
                  <a:lnTo>
                    <a:pt x="36" y="80"/>
                  </a:lnTo>
                  <a:lnTo>
                    <a:pt x="20" y="112"/>
                  </a:lnTo>
                  <a:lnTo>
                    <a:pt x="8" y="146"/>
                  </a:lnTo>
                  <a:lnTo>
                    <a:pt x="4" y="162"/>
                  </a:lnTo>
                  <a:lnTo>
                    <a:pt x="2" y="178"/>
                  </a:lnTo>
                  <a:lnTo>
                    <a:pt x="0" y="196"/>
                  </a:lnTo>
                  <a:lnTo>
                    <a:pt x="0" y="212"/>
                  </a:lnTo>
                  <a:lnTo>
                    <a:pt x="2" y="226"/>
                  </a:lnTo>
                  <a:lnTo>
                    <a:pt x="6" y="24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5" name="Freeform 230"/>
            <p:cNvSpPr>
              <a:spLocks/>
            </p:cNvSpPr>
            <p:nvPr userDrawn="1"/>
          </p:nvSpPr>
          <p:spPr bwMode="auto">
            <a:xfrm>
              <a:off x="4096" y="-1447"/>
              <a:ext cx="280" cy="580"/>
            </a:xfrm>
            <a:custGeom>
              <a:avLst/>
              <a:gdLst>
                <a:gd name="T0" fmla="*/ 184 w 282"/>
                <a:gd name="T1" fmla="*/ 0 h 580"/>
                <a:gd name="T2" fmla="*/ 184 w 282"/>
                <a:gd name="T3" fmla="*/ 0 h 580"/>
                <a:gd name="T4" fmla="*/ 148 w 282"/>
                <a:gd name="T5" fmla="*/ 62 h 580"/>
                <a:gd name="T6" fmla="*/ 112 w 282"/>
                <a:gd name="T7" fmla="*/ 130 h 580"/>
                <a:gd name="T8" fmla="*/ 80 w 282"/>
                <a:gd name="T9" fmla="*/ 198 h 580"/>
                <a:gd name="T10" fmla="*/ 70 w 282"/>
                <a:gd name="T11" fmla="*/ 266 h 580"/>
                <a:gd name="T12" fmla="*/ 70 w 282"/>
                <a:gd name="T13" fmla="*/ 266 h 580"/>
                <a:gd name="T14" fmla="*/ 46 w 282"/>
                <a:gd name="T15" fmla="*/ 334 h 580"/>
                <a:gd name="T16" fmla="*/ 34 w 282"/>
                <a:gd name="T17" fmla="*/ 376 h 580"/>
                <a:gd name="T18" fmla="*/ 22 w 282"/>
                <a:gd name="T19" fmla="*/ 418 h 580"/>
                <a:gd name="T20" fmla="*/ 10 w 282"/>
                <a:gd name="T21" fmla="*/ 462 h 580"/>
                <a:gd name="T22" fmla="*/ 4 w 282"/>
                <a:gd name="T23" fmla="*/ 504 h 580"/>
                <a:gd name="T24" fmla="*/ 0 w 282"/>
                <a:gd name="T25" fmla="*/ 542 h 580"/>
                <a:gd name="T26" fmla="*/ 2 w 282"/>
                <a:gd name="T27" fmla="*/ 560 h 580"/>
                <a:gd name="T28" fmla="*/ 2 w 282"/>
                <a:gd name="T29" fmla="*/ 576 h 580"/>
                <a:gd name="T30" fmla="*/ 2 w 282"/>
                <a:gd name="T31" fmla="*/ 576 h 580"/>
                <a:gd name="T32" fmla="*/ 14 w 282"/>
                <a:gd name="T33" fmla="*/ 578 h 580"/>
                <a:gd name="T34" fmla="*/ 30 w 282"/>
                <a:gd name="T35" fmla="*/ 580 h 580"/>
                <a:gd name="T36" fmla="*/ 44 w 282"/>
                <a:gd name="T37" fmla="*/ 578 h 580"/>
                <a:gd name="T38" fmla="*/ 54 w 282"/>
                <a:gd name="T39" fmla="*/ 576 h 580"/>
                <a:gd name="T40" fmla="*/ 54 w 282"/>
                <a:gd name="T41" fmla="*/ 576 h 580"/>
                <a:gd name="T42" fmla="*/ 70 w 282"/>
                <a:gd name="T43" fmla="*/ 514 h 580"/>
                <a:gd name="T44" fmla="*/ 106 w 282"/>
                <a:gd name="T45" fmla="*/ 448 h 580"/>
                <a:gd name="T46" fmla="*/ 142 w 282"/>
                <a:gd name="T47" fmla="*/ 378 h 580"/>
                <a:gd name="T48" fmla="*/ 176 w 282"/>
                <a:gd name="T49" fmla="*/ 306 h 580"/>
                <a:gd name="T50" fmla="*/ 198 w 282"/>
                <a:gd name="T51" fmla="*/ 234 h 580"/>
                <a:gd name="T52" fmla="*/ 205 w 282"/>
                <a:gd name="T53" fmla="*/ 198 h 580"/>
                <a:gd name="T54" fmla="*/ 210 w 282"/>
                <a:gd name="T55" fmla="*/ 162 h 580"/>
                <a:gd name="T56" fmla="*/ 222 w 282"/>
                <a:gd name="T57" fmla="*/ 124 h 580"/>
                <a:gd name="T58" fmla="*/ 230 w 282"/>
                <a:gd name="T59" fmla="*/ 88 h 580"/>
                <a:gd name="T60" fmla="*/ 236 w 282"/>
                <a:gd name="T61" fmla="*/ 54 h 580"/>
                <a:gd name="T62" fmla="*/ 242 w 282"/>
                <a:gd name="T63" fmla="*/ 18 h 580"/>
                <a:gd name="T64" fmla="*/ 242 w 282"/>
                <a:gd name="T65" fmla="*/ 18 h 580"/>
                <a:gd name="T66" fmla="*/ 212 w 282"/>
                <a:gd name="T67" fmla="*/ 10 h 580"/>
                <a:gd name="T68" fmla="*/ 203 w 282"/>
                <a:gd name="T69" fmla="*/ 8 h 580"/>
                <a:gd name="T70" fmla="*/ 195 w 282"/>
                <a:gd name="T71" fmla="*/ 8 h 580"/>
                <a:gd name="T72" fmla="*/ 184 w 282"/>
                <a:gd name="T73" fmla="*/ 0 h 58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82" h="580">
                  <a:moveTo>
                    <a:pt x="204" y="0"/>
                  </a:moveTo>
                  <a:lnTo>
                    <a:pt x="204" y="0"/>
                  </a:lnTo>
                  <a:lnTo>
                    <a:pt x="168" y="62"/>
                  </a:lnTo>
                  <a:lnTo>
                    <a:pt x="132" y="130"/>
                  </a:lnTo>
                  <a:lnTo>
                    <a:pt x="100" y="198"/>
                  </a:lnTo>
                  <a:lnTo>
                    <a:pt x="72" y="266"/>
                  </a:lnTo>
                  <a:lnTo>
                    <a:pt x="46" y="334"/>
                  </a:lnTo>
                  <a:lnTo>
                    <a:pt x="34" y="376"/>
                  </a:lnTo>
                  <a:lnTo>
                    <a:pt x="22" y="418"/>
                  </a:lnTo>
                  <a:lnTo>
                    <a:pt x="10" y="462"/>
                  </a:lnTo>
                  <a:lnTo>
                    <a:pt x="4" y="504"/>
                  </a:lnTo>
                  <a:lnTo>
                    <a:pt x="0" y="542"/>
                  </a:lnTo>
                  <a:lnTo>
                    <a:pt x="2" y="560"/>
                  </a:lnTo>
                  <a:lnTo>
                    <a:pt x="2" y="576"/>
                  </a:lnTo>
                  <a:lnTo>
                    <a:pt x="14" y="578"/>
                  </a:lnTo>
                  <a:lnTo>
                    <a:pt x="30" y="580"/>
                  </a:lnTo>
                  <a:lnTo>
                    <a:pt x="44" y="578"/>
                  </a:lnTo>
                  <a:lnTo>
                    <a:pt x="54" y="576"/>
                  </a:lnTo>
                  <a:lnTo>
                    <a:pt x="90" y="514"/>
                  </a:lnTo>
                  <a:lnTo>
                    <a:pt x="126" y="448"/>
                  </a:lnTo>
                  <a:lnTo>
                    <a:pt x="162" y="378"/>
                  </a:lnTo>
                  <a:lnTo>
                    <a:pt x="196" y="306"/>
                  </a:lnTo>
                  <a:lnTo>
                    <a:pt x="226" y="234"/>
                  </a:lnTo>
                  <a:lnTo>
                    <a:pt x="240" y="198"/>
                  </a:lnTo>
                  <a:lnTo>
                    <a:pt x="250" y="162"/>
                  </a:lnTo>
                  <a:lnTo>
                    <a:pt x="262" y="124"/>
                  </a:lnTo>
                  <a:lnTo>
                    <a:pt x="270" y="88"/>
                  </a:lnTo>
                  <a:lnTo>
                    <a:pt x="276" y="54"/>
                  </a:lnTo>
                  <a:lnTo>
                    <a:pt x="282" y="18"/>
                  </a:lnTo>
                  <a:lnTo>
                    <a:pt x="252" y="10"/>
                  </a:lnTo>
                  <a:lnTo>
                    <a:pt x="236" y="8"/>
                  </a:lnTo>
                  <a:lnTo>
                    <a:pt x="220" y="8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6" name="Freeform 231"/>
            <p:cNvSpPr>
              <a:spLocks/>
            </p:cNvSpPr>
            <p:nvPr userDrawn="1"/>
          </p:nvSpPr>
          <p:spPr bwMode="auto">
            <a:xfrm>
              <a:off x="4096" y="-1447"/>
              <a:ext cx="280" cy="580"/>
            </a:xfrm>
            <a:custGeom>
              <a:avLst/>
              <a:gdLst>
                <a:gd name="T0" fmla="*/ 184 w 282"/>
                <a:gd name="T1" fmla="*/ 0 h 580"/>
                <a:gd name="T2" fmla="*/ 184 w 282"/>
                <a:gd name="T3" fmla="*/ 0 h 580"/>
                <a:gd name="T4" fmla="*/ 148 w 282"/>
                <a:gd name="T5" fmla="*/ 62 h 580"/>
                <a:gd name="T6" fmla="*/ 112 w 282"/>
                <a:gd name="T7" fmla="*/ 130 h 580"/>
                <a:gd name="T8" fmla="*/ 80 w 282"/>
                <a:gd name="T9" fmla="*/ 198 h 580"/>
                <a:gd name="T10" fmla="*/ 70 w 282"/>
                <a:gd name="T11" fmla="*/ 266 h 580"/>
                <a:gd name="T12" fmla="*/ 70 w 282"/>
                <a:gd name="T13" fmla="*/ 266 h 580"/>
                <a:gd name="T14" fmla="*/ 46 w 282"/>
                <a:gd name="T15" fmla="*/ 334 h 580"/>
                <a:gd name="T16" fmla="*/ 34 w 282"/>
                <a:gd name="T17" fmla="*/ 376 h 580"/>
                <a:gd name="T18" fmla="*/ 22 w 282"/>
                <a:gd name="T19" fmla="*/ 418 h 580"/>
                <a:gd name="T20" fmla="*/ 10 w 282"/>
                <a:gd name="T21" fmla="*/ 462 h 580"/>
                <a:gd name="T22" fmla="*/ 4 w 282"/>
                <a:gd name="T23" fmla="*/ 504 h 580"/>
                <a:gd name="T24" fmla="*/ 0 w 282"/>
                <a:gd name="T25" fmla="*/ 542 h 580"/>
                <a:gd name="T26" fmla="*/ 2 w 282"/>
                <a:gd name="T27" fmla="*/ 560 h 580"/>
                <a:gd name="T28" fmla="*/ 2 w 282"/>
                <a:gd name="T29" fmla="*/ 576 h 580"/>
                <a:gd name="T30" fmla="*/ 2 w 282"/>
                <a:gd name="T31" fmla="*/ 576 h 580"/>
                <a:gd name="T32" fmla="*/ 14 w 282"/>
                <a:gd name="T33" fmla="*/ 578 h 580"/>
                <a:gd name="T34" fmla="*/ 30 w 282"/>
                <a:gd name="T35" fmla="*/ 580 h 580"/>
                <a:gd name="T36" fmla="*/ 44 w 282"/>
                <a:gd name="T37" fmla="*/ 578 h 580"/>
                <a:gd name="T38" fmla="*/ 54 w 282"/>
                <a:gd name="T39" fmla="*/ 576 h 580"/>
                <a:gd name="T40" fmla="*/ 54 w 282"/>
                <a:gd name="T41" fmla="*/ 576 h 580"/>
                <a:gd name="T42" fmla="*/ 70 w 282"/>
                <a:gd name="T43" fmla="*/ 514 h 580"/>
                <a:gd name="T44" fmla="*/ 106 w 282"/>
                <a:gd name="T45" fmla="*/ 448 h 580"/>
                <a:gd name="T46" fmla="*/ 142 w 282"/>
                <a:gd name="T47" fmla="*/ 378 h 580"/>
                <a:gd name="T48" fmla="*/ 176 w 282"/>
                <a:gd name="T49" fmla="*/ 306 h 580"/>
                <a:gd name="T50" fmla="*/ 198 w 282"/>
                <a:gd name="T51" fmla="*/ 234 h 580"/>
                <a:gd name="T52" fmla="*/ 205 w 282"/>
                <a:gd name="T53" fmla="*/ 198 h 580"/>
                <a:gd name="T54" fmla="*/ 210 w 282"/>
                <a:gd name="T55" fmla="*/ 162 h 580"/>
                <a:gd name="T56" fmla="*/ 222 w 282"/>
                <a:gd name="T57" fmla="*/ 124 h 580"/>
                <a:gd name="T58" fmla="*/ 230 w 282"/>
                <a:gd name="T59" fmla="*/ 88 h 580"/>
                <a:gd name="T60" fmla="*/ 236 w 282"/>
                <a:gd name="T61" fmla="*/ 54 h 580"/>
                <a:gd name="T62" fmla="*/ 242 w 282"/>
                <a:gd name="T63" fmla="*/ 18 h 580"/>
                <a:gd name="T64" fmla="*/ 242 w 282"/>
                <a:gd name="T65" fmla="*/ 18 h 580"/>
                <a:gd name="T66" fmla="*/ 212 w 282"/>
                <a:gd name="T67" fmla="*/ 10 h 580"/>
                <a:gd name="T68" fmla="*/ 203 w 282"/>
                <a:gd name="T69" fmla="*/ 8 h 580"/>
                <a:gd name="T70" fmla="*/ 195 w 282"/>
                <a:gd name="T71" fmla="*/ 8 h 58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82" h="580">
                  <a:moveTo>
                    <a:pt x="204" y="0"/>
                  </a:moveTo>
                  <a:lnTo>
                    <a:pt x="204" y="0"/>
                  </a:lnTo>
                  <a:lnTo>
                    <a:pt x="168" y="62"/>
                  </a:lnTo>
                  <a:lnTo>
                    <a:pt x="132" y="130"/>
                  </a:lnTo>
                  <a:lnTo>
                    <a:pt x="100" y="198"/>
                  </a:lnTo>
                  <a:lnTo>
                    <a:pt x="72" y="266"/>
                  </a:lnTo>
                  <a:lnTo>
                    <a:pt x="46" y="334"/>
                  </a:lnTo>
                  <a:lnTo>
                    <a:pt x="34" y="376"/>
                  </a:lnTo>
                  <a:lnTo>
                    <a:pt x="22" y="418"/>
                  </a:lnTo>
                  <a:lnTo>
                    <a:pt x="10" y="462"/>
                  </a:lnTo>
                  <a:lnTo>
                    <a:pt x="4" y="504"/>
                  </a:lnTo>
                  <a:lnTo>
                    <a:pt x="0" y="542"/>
                  </a:lnTo>
                  <a:lnTo>
                    <a:pt x="2" y="560"/>
                  </a:lnTo>
                  <a:lnTo>
                    <a:pt x="2" y="576"/>
                  </a:lnTo>
                  <a:lnTo>
                    <a:pt x="14" y="578"/>
                  </a:lnTo>
                  <a:lnTo>
                    <a:pt x="30" y="580"/>
                  </a:lnTo>
                  <a:lnTo>
                    <a:pt x="44" y="578"/>
                  </a:lnTo>
                  <a:lnTo>
                    <a:pt x="54" y="576"/>
                  </a:lnTo>
                  <a:lnTo>
                    <a:pt x="90" y="514"/>
                  </a:lnTo>
                  <a:lnTo>
                    <a:pt x="126" y="448"/>
                  </a:lnTo>
                  <a:lnTo>
                    <a:pt x="162" y="378"/>
                  </a:lnTo>
                  <a:lnTo>
                    <a:pt x="196" y="306"/>
                  </a:lnTo>
                  <a:lnTo>
                    <a:pt x="226" y="234"/>
                  </a:lnTo>
                  <a:lnTo>
                    <a:pt x="240" y="198"/>
                  </a:lnTo>
                  <a:lnTo>
                    <a:pt x="250" y="162"/>
                  </a:lnTo>
                  <a:lnTo>
                    <a:pt x="262" y="124"/>
                  </a:lnTo>
                  <a:lnTo>
                    <a:pt x="270" y="88"/>
                  </a:lnTo>
                  <a:lnTo>
                    <a:pt x="276" y="54"/>
                  </a:lnTo>
                  <a:lnTo>
                    <a:pt x="282" y="18"/>
                  </a:lnTo>
                  <a:lnTo>
                    <a:pt x="252" y="10"/>
                  </a:lnTo>
                  <a:lnTo>
                    <a:pt x="236" y="8"/>
                  </a:lnTo>
                  <a:lnTo>
                    <a:pt x="220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7" name="Freeform 232"/>
            <p:cNvSpPr>
              <a:spLocks/>
            </p:cNvSpPr>
            <p:nvPr userDrawn="1"/>
          </p:nvSpPr>
          <p:spPr bwMode="auto">
            <a:xfrm>
              <a:off x="6876" y="-1547"/>
              <a:ext cx="280" cy="600"/>
            </a:xfrm>
            <a:custGeom>
              <a:avLst/>
              <a:gdLst>
                <a:gd name="T0" fmla="*/ 22 w 276"/>
                <a:gd name="T1" fmla="*/ 102 h 600"/>
                <a:gd name="T2" fmla="*/ 22 w 276"/>
                <a:gd name="T3" fmla="*/ 102 h 600"/>
                <a:gd name="T4" fmla="*/ 24 w 276"/>
                <a:gd name="T5" fmla="*/ 120 h 600"/>
                <a:gd name="T6" fmla="*/ 28 w 276"/>
                <a:gd name="T7" fmla="*/ 138 h 600"/>
                <a:gd name="T8" fmla="*/ 32 w 276"/>
                <a:gd name="T9" fmla="*/ 156 h 600"/>
                <a:gd name="T10" fmla="*/ 58 w 276"/>
                <a:gd name="T11" fmla="*/ 174 h 600"/>
                <a:gd name="T12" fmla="*/ 72 w 276"/>
                <a:gd name="T13" fmla="*/ 210 h 600"/>
                <a:gd name="T14" fmla="*/ 88 w 276"/>
                <a:gd name="T15" fmla="*/ 244 h 600"/>
                <a:gd name="T16" fmla="*/ 140 w 276"/>
                <a:gd name="T17" fmla="*/ 314 h 600"/>
                <a:gd name="T18" fmla="*/ 158 w 276"/>
                <a:gd name="T19" fmla="*/ 350 h 600"/>
                <a:gd name="T20" fmla="*/ 170 w 276"/>
                <a:gd name="T21" fmla="*/ 384 h 600"/>
                <a:gd name="T22" fmla="*/ 170 w 276"/>
                <a:gd name="T23" fmla="*/ 384 h 600"/>
                <a:gd name="T24" fmla="*/ 195 w 276"/>
                <a:gd name="T25" fmla="*/ 440 h 600"/>
                <a:gd name="T26" fmla="*/ 216 w 276"/>
                <a:gd name="T27" fmla="*/ 482 h 600"/>
                <a:gd name="T28" fmla="*/ 240 w 276"/>
                <a:gd name="T29" fmla="*/ 526 h 600"/>
                <a:gd name="T30" fmla="*/ 252 w 276"/>
                <a:gd name="T31" fmla="*/ 546 h 600"/>
                <a:gd name="T32" fmla="*/ 266 w 276"/>
                <a:gd name="T33" fmla="*/ 564 h 600"/>
                <a:gd name="T34" fmla="*/ 279 w 276"/>
                <a:gd name="T35" fmla="*/ 578 h 600"/>
                <a:gd name="T36" fmla="*/ 295 w 276"/>
                <a:gd name="T37" fmla="*/ 590 h 600"/>
                <a:gd name="T38" fmla="*/ 308 w 276"/>
                <a:gd name="T39" fmla="*/ 598 h 600"/>
                <a:gd name="T40" fmla="*/ 317 w 276"/>
                <a:gd name="T41" fmla="*/ 598 h 600"/>
                <a:gd name="T42" fmla="*/ 324 w 276"/>
                <a:gd name="T43" fmla="*/ 600 h 600"/>
                <a:gd name="T44" fmla="*/ 332 w 276"/>
                <a:gd name="T45" fmla="*/ 598 h 600"/>
                <a:gd name="T46" fmla="*/ 339 w 276"/>
                <a:gd name="T47" fmla="*/ 596 h 600"/>
                <a:gd name="T48" fmla="*/ 347 w 276"/>
                <a:gd name="T49" fmla="*/ 592 h 600"/>
                <a:gd name="T50" fmla="*/ 352 w 276"/>
                <a:gd name="T51" fmla="*/ 586 h 600"/>
                <a:gd name="T52" fmla="*/ 352 w 276"/>
                <a:gd name="T53" fmla="*/ 586 h 600"/>
                <a:gd name="T54" fmla="*/ 357 w 276"/>
                <a:gd name="T55" fmla="*/ 580 h 600"/>
                <a:gd name="T56" fmla="*/ 362 w 276"/>
                <a:gd name="T57" fmla="*/ 572 h 600"/>
                <a:gd name="T58" fmla="*/ 367 w 276"/>
                <a:gd name="T59" fmla="*/ 556 h 600"/>
                <a:gd name="T60" fmla="*/ 367 w 276"/>
                <a:gd name="T61" fmla="*/ 540 h 600"/>
                <a:gd name="T62" fmla="*/ 362 w 276"/>
                <a:gd name="T63" fmla="*/ 520 h 600"/>
                <a:gd name="T64" fmla="*/ 357 w 276"/>
                <a:gd name="T65" fmla="*/ 498 h 600"/>
                <a:gd name="T66" fmla="*/ 347 w 276"/>
                <a:gd name="T67" fmla="*/ 476 h 600"/>
                <a:gd name="T68" fmla="*/ 321 w 276"/>
                <a:gd name="T69" fmla="*/ 432 h 600"/>
                <a:gd name="T70" fmla="*/ 287 w 276"/>
                <a:gd name="T71" fmla="*/ 386 h 600"/>
                <a:gd name="T72" fmla="*/ 255 w 276"/>
                <a:gd name="T73" fmla="*/ 344 h 600"/>
                <a:gd name="T74" fmla="*/ 228 w 276"/>
                <a:gd name="T75" fmla="*/ 308 h 600"/>
                <a:gd name="T76" fmla="*/ 207 w 276"/>
                <a:gd name="T77" fmla="*/ 282 h 600"/>
                <a:gd name="T78" fmla="*/ 207 w 276"/>
                <a:gd name="T79" fmla="*/ 282 h 600"/>
                <a:gd name="T80" fmla="*/ 189 w 276"/>
                <a:gd name="T81" fmla="*/ 246 h 600"/>
                <a:gd name="T82" fmla="*/ 172 w 276"/>
                <a:gd name="T83" fmla="*/ 210 h 600"/>
                <a:gd name="T84" fmla="*/ 150 w 276"/>
                <a:gd name="T85" fmla="*/ 136 h 600"/>
                <a:gd name="T86" fmla="*/ 132 w 276"/>
                <a:gd name="T87" fmla="*/ 100 h 600"/>
                <a:gd name="T88" fmla="*/ 104 w 276"/>
                <a:gd name="T89" fmla="*/ 64 h 600"/>
                <a:gd name="T90" fmla="*/ 86 w 276"/>
                <a:gd name="T91" fmla="*/ 30 h 600"/>
                <a:gd name="T92" fmla="*/ 78 w 276"/>
                <a:gd name="T93" fmla="*/ 16 h 600"/>
                <a:gd name="T94" fmla="*/ 66 w 276"/>
                <a:gd name="T95" fmla="*/ 0 h 600"/>
                <a:gd name="T96" fmla="*/ 66 w 276"/>
                <a:gd name="T97" fmla="*/ 0 h 600"/>
                <a:gd name="T98" fmla="*/ 34 w 276"/>
                <a:gd name="T99" fmla="*/ 10 h 600"/>
                <a:gd name="T100" fmla="*/ 22 w 276"/>
                <a:gd name="T101" fmla="*/ 18 h 600"/>
                <a:gd name="T102" fmla="*/ 14 w 276"/>
                <a:gd name="T103" fmla="*/ 30 h 600"/>
                <a:gd name="T104" fmla="*/ 6 w 276"/>
                <a:gd name="T105" fmla="*/ 42 h 600"/>
                <a:gd name="T106" fmla="*/ 2 w 276"/>
                <a:gd name="T107" fmla="*/ 54 h 600"/>
                <a:gd name="T108" fmla="*/ 0 w 276"/>
                <a:gd name="T109" fmla="*/ 68 h 600"/>
                <a:gd name="T110" fmla="*/ 2 w 276"/>
                <a:gd name="T111" fmla="*/ 82 h 600"/>
                <a:gd name="T112" fmla="*/ 8 w 276"/>
                <a:gd name="T113" fmla="*/ 96 h 600"/>
                <a:gd name="T114" fmla="*/ 22 w 276"/>
                <a:gd name="T115" fmla="*/ 102 h 6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6" h="600">
                  <a:moveTo>
                    <a:pt x="22" y="102"/>
                  </a:moveTo>
                  <a:lnTo>
                    <a:pt x="22" y="102"/>
                  </a:lnTo>
                  <a:lnTo>
                    <a:pt x="24" y="120"/>
                  </a:lnTo>
                  <a:lnTo>
                    <a:pt x="28" y="138"/>
                  </a:lnTo>
                  <a:lnTo>
                    <a:pt x="32" y="156"/>
                  </a:lnTo>
                  <a:lnTo>
                    <a:pt x="38" y="174"/>
                  </a:lnTo>
                  <a:lnTo>
                    <a:pt x="52" y="210"/>
                  </a:lnTo>
                  <a:lnTo>
                    <a:pt x="68" y="244"/>
                  </a:lnTo>
                  <a:lnTo>
                    <a:pt x="102" y="314"/>
                  </a:lnTo>
                  <a:lnTo>
                    <a:pt x="118" y="350"/>
                  </a:lnTo>
                  <a:lnTo>
                    <a:pt x="130" y="384"/>
                  </a:lnTo>
                  <a:lnTo>
                    <a:pt x="148" y="440"/>
                  </a:lnTo>
                  <a:lnTo>
                    <a:pt x="162" y="482"/>
                  </a:lnTo>
                  <a:lnTo>
                    <a:pt x="180" y="526"/>
                  </a:lnTo>
                  <a:lnTo>
                    <a:pt x="190" y="546"/>
                  </a:lnTo>
                  <a:lnTo>
                    <a:pt x="200" y="564"/>
                  </a:lnTo>
                  <a:lnTo>
                    <a:pt x="210" y="578"/>
                  </a:lnTo>
                  <a:lnTo>
                    <a:pt x="222" y="590"/>
                  </a:lnTo>
                  <a:lnTo>
                    <a:pt x="232" y="598"/>
                  </a:lnTo>
                  <a:lnTo>
                    <a:pt x="238" y="598"/>
                  </a:lnTo>
                  <a:lnTo>
                    <a:pt x="242" y="600"/>
                  </a:lnTo>
                  <a:lnTo>
                    <a:pt x="248" y="598"/>
                  </a:lnTo>
                  <a:lnTo>
                    <a:pt x="254" y="596"/>
                  </a:lnTo>
                  <a:lnTo>
                    <a:pt x="260" y="592"/>
                  </a:lnTo>
                  <a:lnTo>
                    <a:pt x="264" y="586"/>
                  </a:lnTo>
                  <a:lnTo>
                    <a:pt x="268" y="580"/>
                  </a:lnTo>
                  <a:lnTo>
                    <a:pt x="272" y="572"/>
                  </a:lnTo>
                  <a:lnTo>
                    <a:pt x="276" y="556"/>
                  </a:lnTo>
                  <a:lnTo>
                    <a:pt x="276" y="540"/>
                  </a:lnTo>
                  <a:lnTo>
                    <a:pt x="272" y="520"/>
                  </a:lnTo>
                  <a:lnTo>
                    <a:pt x="268" y="498"/>
                  </a:lnTo>
                  <a:lnTo>
                    <a:pt x="260" y="476"/>
                  </a:lnTo>
                  <a:lnTo>
                    <a:pt x="240" y="432"/>
                  </a:lnTo>
                  <a:lnTo>
                    <a:pt x="216" y="386"/>
                  </a:lnTo>
                  <a:lnTo>
                    <a:pt x="192" y="344"/>
                  </a:lnTo>
                  <a:lnTo>
                    <a:pt x="170" y="308"/>
                  </a:lnTo>
                  <a:lnTo>
                    <a:pt x="156" y="282"/>
                  </a:lnTo>
                  <a:lnTo>
                    <a:pt x="144" y="246"/>
                  </a:lnTo>
                  <a:lnTo>
                    <a:pt x="132" y="210"/>
                  </a:lnTo>
                  <a:lnTo>
                    <a:pt x="110" y="136"/>
                  </a:lnTo>
                  <a:lnTo>
                    <a:pt x="98" y="100"/>
                  </a:lnTo>
                  <a:lnTo>
                    <a:pt x="84" y="64"/>
                  </a:lnTo>
                  <a:lnTo>
                    <a:pt x="66" y="30"/>
                  </a:lnTo>
                  <a:lnTo>
                    <a:pt x="58" y="16"/>
                  </a:lnTo>
                  <a:lnTo>
                    <a:pt x="46" y="0"/>
                  </a:lnTo>
                  <a:lnTo>
                    <a:pt x="34" y="10"/>
                  </a:lnTo>
                  <a:lnTo>
                    <a:pt x="22" y="18"/>
                  </a:lnTo>
                  <a:lnTo>
                    <a:pt x="14" y="30"/>
                  </a:lnTo>
                  <a:lnTo>
                    <a:pt x="6" y="42"/>
                  </a:lnTo>
                  <a:lnTo>
                    <a:pt x="2" y="54"/>
                  </a:lnTo>
                  <a:lnTo>
                    <a:pt x="0" y="68"/>
                  </a:lnTo>
                  <a:lnTo>
                    <a:pt x="2" y="82"/>
                  </a:lnTo>
                  <a:lnTo>
                    <a:pt x="8" y="96"/>
                  </a:lnTo>
                  <a:lnTo>
                    <a:pt x="22" y="1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8" name="Freeform 233"/>
            <p:cNvSpPr>
              <a:spLocks/>
            </p:cNvSpPr>
            <p:nvPr userDrawn="1"/>
          </p:nvSpPr>
          <p:spPr bwMode="auto">
            <a:xfrm>
              <a:off x="6876" y="-1547"/>
              <a:ext cx="280" cy="600"/>
            </a:xfrm>
            <a:custGeom>
              <a:avLst/>
              <a:gdLst>
                <a:gd name="T0" fmla="*/ 22 w 276"/>
                <a:gd name="T1" fmla="*/ 102 h 600"/>
                <a:gd name="T2" fmla="*/ 22 w 276"/>
                <a:gd name="T3" fmla="*/ 102 h 600"/>
                <a:gd name="T4" fmla="*/ 24 w 276"/>
                <a:gd name="T5" fmla="*/ 120 h 600"/>
                <a:gd name="T6" fmla="*/ 28 w 276"/>
                <a:gd name="T7" fmla="*/ 138 h 600"/>
                <a:gd name="T8" fmla="*/ 32 w 276"/>
                <a:gd name="T9" fmla="*/ 156 h 600"/>
                <a:gd name="T10" fmla="*/ 58 w 276"/>
                <a:gd name="T11" fmla="*/ 174 h 600"/>
                <a:gd name="T12" fmla="*/ 72 w 276"/>
                <a:gd name="T13" fmla="*/ 210 h 600"/>
                <a:gd name="T14" fmla="*/ 88 w 276"/>
                <a:gd name="T15" fmla="*/ 244 h 600"/>
                <a:gd name="T16" fmla="*/ 140 w 276"/>
                <a:gd name="T17" fmla="*/ 314 h 600"/>
                <a:gd name="T18" fmla="*/ 158 w 276"/>
                <a:gd name="T19" fmla="*/ 350 h 600"/>
                <a:gd name="T20" fmla="*/ 170 w 276"/>
                <a:gd name="T21" fmla="*/ 384 h 600"/>
                <a:gd name="T22" fmla="*/ 170 w 276"/>
                <a:gd name="T23" fmla="*/ 384 h 600"/>
                <a:gd name="T24" fmla="*/ 195 w 276"/>
                <a:gd name="T25" fmla="*/ 440 h 600"/>
                <a:gd name="T26" fmla="*/ 216 w 276"/>
                <a:gd name="T27" fmla="*/ 482 h 600"/>
                <a:gd name="T28" fmla="*/ 240 w 276"/>
                <a:gd name="T29" fmla="*/ 526 h 600"/>
                <a:gd name="T30" fmla="*/ 252 w 276"/>
                <a:gd name="T31" fmla="*/ 546 h 600"/>
                <a:gd name="T32" fmla="*/ 266 w 276"/>
                <a:gd name="T33" fmla="*/ 564 h 600"/>
                <a:gd name="T34" fmla="*/ 279 w 276"/>
                <a:gd name="T35" fmla="*/ 578 h 600"/>
                <a:gd name="T36" fmla="*/ 295 w 276"/>
                <a:gd name="T37" fmla="*/ 590 h 600"/>
                <a:gd name="T38" fmla="*/ 308 w 276"/>
                <a:gd name="T39" fmla="*/ 598 h 600"/>
                <a:gd name="T40" fmla="*/ 317 w 276"/>
                <a:gd name="T41" fmla="*/ 598 h 600"/>
                <a:gd name="T42" fmla="*/ 324 w 276"/>
                <a:gd name="T43" fmla="*/ 600 h 600"/>
                <a:gd name="T44" fmla="*/ 332 w 276"/>
                <a:gd name="T45" fmla="*/ 598 h 600"/>
                <a:gd name="T46" fmla="*/ 339 w 276"/>
                <a:gd name="T47" fmla="*/ 596 h 600"/>
                <a:gd name="T48" fmla="*/ 347 w 276"/>
                <a:gd name="T49" fmla="*/ 592 h 600"/>
                <a:gd name="T50" fmla="*/ 352 w 276"/>
                <a:gd name="T51" fmla="*/ 586 h 600"/>
                <a:gd name="T52" fmla="*/ 352 w 276"/>
                <a:gd name="T53" fmla="*/ 586 h 600"/>
                <a:gd name="T54" fmla="*/ 357 w 276"/>
                <a:gd name="T55" fmla="*/ 580 h 600"/>
                <a:gd name="T56" fmla="*/ 362 w 276"/>
                <a:gd name="T57" fmla="*/ 572 h 600"/>
                <a:gd name="T58" fmla="*/ 367 w 276"/>
                <a:gd name="T59" fmla="*/ 556 h 600"/>
                <a:gd name="T60" fmla="*/ 367 w 276"/>
                <a:gd name="T61" fmla="*/ 540 h 600"/>
                <a:gd name="T62" fmla="*/ 362 w 276"/>
                <a:gd name="T63" fmla="*/ 520 h 600"/>
                <a:gd name="T64" fmla="*/ 357 w 276"/>
                <a:gd name="T65" fmla="*/ 498 h 600"/>
                <a:gd name="T66" fmla="*/ 347 w 276"/>
                <a:gd name="T67" fmla="*/ 476 h 600"/>
                <a:gd name="T68" fmla="*/ 321 w 276"/>
                <a:gd name="T69" fmla="*/ 432 h 600"/>
                <a:gd name="T70" fmla="*/ 287 w 276"/>
                <a:gd name="T71" fmla="*/ 386 h 600"/>
                <a:gd name="T72" fmla="*/ 255 w 276"/>
                <a:gd name="T73" fmla="*/ 344 h 600"/>
                <a:gd name="T74" fmla="*/ 228 w 276"/>
                <a:gd name="T75" fmla="*/ 308 h 600"/>
                <a:gd name="T76" fmla="*/ 207 w 276"/>
                <a:gd name="T77" fmla="*/ 282 h 600"/>
                <a:gd name="T78" fmla="*/ 207 w 276"/>
                <a:gd name="T79" fmla="*/ 282 h 600"/>
                <a:gd name="T80" fmla="*/ 189 w 276"/>
                <a:gd name="T81" fmla="*/ 246 h 600"/>
                <a:gd name="T82" fmla="*/ 172 w 276"/>
                <a:gd name="T83" fmla="*/ 210 h 600"/>
                <a:gd name="T84" fmla="*/ 150 w 276"/>
                <a:gd name="T85" fmla="*/ 136 h 600"/>
                <a:gd name="T86" fmla="*/ 132 w 276"/>
                <a:gd name="T87" fmla="*/ 100 h 600"/>
                <a:gd name="T88" fmla="*/ 104 w 276"/>
                <a:gd name="T89" fmla="*/ 64 h 600"/>
                <a:gd name="T90" fmla="*/ 86 w 276"/>
                <a:gd name="T91" fmla="*/ 30 h 600"/>
                <a:gd name="T92" fmla="*/ 78 w 276"/>
                <a:gd name="T93" fmla="*/ 16 h 600"/>
                <a:gd name="T94" fmla="*/ 66 w 276"/>
                <a:gd name="T95" fmla="*/ 0 h 600"/>
                <a:gd name="T96" fmla="*/ 66 w 276"/>
                <a:gd name="T97" fmla="*/ 0 h 600"/>
                <a:gd name="T98" fmla="*/ 34 w 276"/>
                <a:gd name="T99" fmla="*/ 10 h 600"/>
                <a:gd name="T100" fmla="*/ 22 w 276"/>
                <a:gd name="T101" fmla="*/ 18 h 600"/>
                <a:gd name="T102" fmla="*/ 14 w 276"/>
                <a:gd name="T103" fmla="*/ 30 h 600"/>
                <a:gd name="T104" fmla="*/ 6 w 276"/>
                <a:gd name="T105" fmla="*/ 42 h 600"/>
                <a:gd name="T106" fmla="*/ 2 w 276"/>
                <a:gd name="T107" fmla="*/ 54 h 600"/>
                <a:gd name="T108" fmla="*/ 0 w 276"/>
                <a:gd name="T109" fmla="*/ 68 h 600"/>
                <a:gd name="T110" fmla="*/ 2 w 276"/>
                <a:gd name="T111" fmla="*/ 82 h 600"/>
                <a:gd name="T112" fmla="*/ 8 w 276"/>
                <a:gd name="T113" fmla="*/ 96 h 60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6" h="600">
                  <a:moveTo>
                    <a:pt x="22" y="102"/>
                  </a:moveTo>
                  <a:lnTo>
                    <a:pt x="22" y="102"/>
                  </a:lnTo>
                  <a:lnTo>
                    <a:pt x="24" y="120"/>
                  </a:lnTo>
                  <a:lnTo>
                    <a:pt x="28" y="138"/>
                  </a:lnTo>
                  <a:lnTo>
                    <a:pt x="32" y="156"/>
                  </a:lnTo>
                  <a:lnTo>
                    <a:pt x="38" y="174"/>
                  </a:lnTo>
                  <a:lnTo>
                    <a:pt x="52" y="210"/>
                  </a:lnTo>
                  <a:lnTo>
                    <a:pt x="68" y="244"/>
                  </a:lnTo>
                  <a:lnTo>
                    <a:pt x="102" y="314"/>
                  </a:lnTo>
                  <a:lnTo>
                    <a:pt x="118" y="350"/>
                  </a:lnTo>
                  <a:lnTo>
                    <a:pt x="130" y="384"/>
                  </a:lnTo>
                  <a:lnTo>
                    <a:pt x="148" y="440"/>
                  </a:lnTo>
                  <a:lnTo>
                    <a:pt x="162" y="482"/>
                  </a:lnTo>
                  <a:lnTo>
                    <a:pt x="180" y="526"/>
                  </a:lnTo>
                  <a:lnTo>
                    <a:pt x="190" y="546"/>
                  </a:lnTo>
                  <a:lnTo>
                    <a:pt x="200" y="564"/>
                  </a:lnTo>
                  <a:lnTo>
                    <a:pt x="210" y="578"/>
                  </a:lnTo>
                  <a:lnTo>
                    <a:pt x="222" y="590"/>
                  </a:lnTo>
                  <a:lnTo>
                    <a:pt x="232" y="598"/>
                  </a:lnTo>
                  <a:lnTo>
                    <a:pt x="238" y="598"/>
                  </a:lnTo>
                  <a:lnTo>
                    <a:pt x="242" y="600"/>
                  </a:lnTo>
                  <a:lnTo>
                    <a:pt x="248" y="598"/>
                  </a:lnTo>
                  <a:lnTo>
                    <a:pt x="254" y="596"/>
                  </a:lnTo>
                  <a:lnTo>
                    <a:pt x="260" y="592"/>
                  </a:lnTo>
                  <a:lnTo>
                    <a:pt x="264" y="586"/>
                  </a:lnTo>
                  <a:lnTo>
                    <a:pt x="268" y="580"/>
                  </a:lnTo>
                  <a:lnTo>
                    <a:pt x="272" y="572"/>
                  </a:lnTo>
                  <a:lnTo>
                    <a:pt x="276" y="556"/>
                  </a:lnTo>
                  <a:lnTo>
                    <a:pt x="276" y="540"/>
                  </a:lnTo>
                  <a:lnTo>
                    <a:pt x="272" y="520"/>
                  </a:lnTo>
                  <a:lnTo>
                    <a:pt x="268" y="498"/>
                  </a:lnTo>
                  <a:lnTo>
                    <a:pt x="260" y="476"/>
                  </a:lnTo>
                  <a:lnTo>
                    <a:pt x="240" y="432"/>
                  </a:lnTo>
                  <a:lnTo>
                    <a:pt x="216" y="386"/>
                  </a:lnTo>
                  <a:lnTo>
                    <a:pt x="192" y="344"/>
                  </a:lnTo>
                  <a:lnTo>
                    <a:pt x="170" y="308"/>
                  </a:lnTo>
                  <a:lnTo>
                    <a:pt x="156" y="282"/>
                  </a:lnTo>
                  <a:lnTo>
                    <a:pt x="144" y="246"/>
                  </a:lnTo>
                  <a:lnTo>
                    <a:pt x="132" y="210"/>
                  </a:lnTo>
                  <a:lnTo>
                    <a:pt x="110" y="136"/>
                  </a:lnTo>
                  <a:lnTo>
                    <a:pt x="98" y="100"/>
                  </a:lnTo>
                  <a:lnTo>
                    <a:pt x="84" y="64"/>
                  </a:lnTo>
                  <a:lnTo>
                    <a:pt x="66" y="30"/>
                  </a:lnTo>
                  <a:lnTo>
                    <a:pt x="58" y="16"/>
                  </a:lnTo>
                  <a:lnTo>
                    <a:pt x="46" y="0"/>
                  </a:lnTo>
                  <a:lnTo>
                    <a:pt x="34" y="10"/>
                  </a:lnTo>
                  <a:lnTo>
                    <a:pt x="22" y="18"/>
                  </a:lnTo>
                  <a:lnTo>
                    <a:pt x="14" y="30"/>
                  </a:lnTo>
                  <a:lnTo>
                    <a:pt x="6" y="42"/>
                  </a:lnTo>
                  <a:lnTo>
                    <a:pt x="2" y="54"/>
                  </a:lnTo>
                  <a:lnTo>
                    <a:pt x="0" y="68"/>
                  </a:lnTo>
                  <a:lnTo>
                    <a:pt x="2" y="82"/>
                  </a:lnTo>
                  <a:lnTo>
                    <a:pt x="8" y="9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39" name="Freeform 234"/>
            <p:cNvSpPr>
              <a:spLocks/>
            </p:cNvSpPr>
            <p:nvPr userDrawn="1"/>
          </p:nvSpPr>
          <p:spPr bwMode="auto">
            <a:xfrm>
              <a:off x="4476" y="-1927"/>
              <a:ext cx="120" cy="280"/>
            </a:xfrm>
            <a:custGeom>
              <a:avLst/>
              <a:gdLst>
                <a:gd name="T0" fmla="*/ 76 w 118"/>
                <a:gd name="T1" fmla="*/ 0 h 272"/>
                <a:gd name="T2" fmla="*/ 76 w 118"/>
                <a:gd name="T3" fmla="*/ 0 h 272"/>
                <a:gd name="T4" fmla="*/ 56 w 118"/>
                <a:gd name="T5" fmla="*/ 110 h 272"/>
                <a:gd name="T6" fmla="*/ 22 w 118"/>
                <a:gd name="T7" fmla="*/ 187 h 272"/>
                <a:gd name="T8" fmla="*/ 10 w 118"/>
                <a:gd name="T9" fmla="*/ 271 h 272"/>
                <a:gd name="T10" fmla="*/ 2 w 118"/>
                <a:gd name="T11" fmla="*/ 349 h 272"/>
                <a:gd name="T12" fmla="*/ 0 w 118"/>
                <a:gd name="T13" fmla="*/ 386 h 272"/>
                <a:gd name="T14" fmla="*/ 0 w 118"/>
                <a:gd name="T15" fmla="*/ 418 h 272"/>
                <a:gd name="T16" fmla="*/ 2 w 118"/>
                <a:gd name="T17" fmla="*/ 446 h 272"/>
                <a:gd name="T18" fmla="*/ 6 w 118"/>
                <a:gd name="T19" fmla="*/ 468 h 272"/>
                <a:gd name="T20" fmla="*/ 10 w 118"/>
                <a:gd name="T21" fmla="*/ 475 h 272"/>
                <a:gd name="T22" fmla="*/ 14 w 118"/>
                <a:gd name="T23" fmla="*/ 482 h 272"/>
                <a:gd name="T24" fmla="*/ 20 w 118"/>
                <a:gd name="T25" fmla="*/ 484 h 272"/>
                <a:gd name="T26" fmla="*/ 24 w 118"/>
                <a:gd name="T27" fmla="*/ 484 h 272"/>
                <a:gd name="T28" fmla="*/ 24 w 118"/>
                <a:gd name="T29" fmla="*/ 484 h 272"/>
                <a:gd name="T30" fmla="*/ 50 w 118"/>
                <a:gd name="T31" fmla="*/ 484 h 272"/>
                <a:gd name="T32" fmla="*/ 56 w 118"/>
                <a:gd name="T33" fmla="*/ 482 h 272"/>
                <a:gd name="T34" fmla="*/ 70 w 118"/>
                <a:gd name="T35" fmla="*/ 470 h 272"/>
                <a:gd name="T36" fmla="*/ 82 w 118"/>
                <a:gd name="T37" fmla="*/ 449 h 272"/>
                <a:gd name="T38" fmla="*/ 99 w 118"/>
                <a:gd name="T39" fmla="*/ 421 h 272"/>
                <a:gd name="T40" fmla="*/ 119 w 118"/>
                <a:gd name="T41" fmla="*/ 386 h 272"/>
                <a:gd name="T42" fmla="*/ 136 w 118"/>
                <a:gd name="T43" fmla="*/ 349 h 272"/>
                <a:gd name="T44" fmla="*/ 144 w 118"/>
                <a:gd name="T45" fmla="*/ 306 h 272"/>
                <a:gd name="T46" fmla="*/ 154 w 118"/>
                <a:gd name="T47" fmla="*/ 268 h 272"/>
                <a:gd name="T48" fmla="*/ 160 w 118"/>
                <a:gd name="T49" fmla="*/ 225 h 272"/>
                <a:gd name="T50" fmla="*/ 163 w 118"/>
                <a:gd name="T51" fmla="*/ 184 h 272"/>
                <a:gd name="T52" fmla="*/ 163 w 118"/>
                <a:gd name="T53" fmla="*/ 146 h 272"/>
                <a:gd name="T54" fmla="*/ 160 w 118"/>
                <a:gd name="T55" fmla="*/ 110 h 272"/>
                <a:gd name="T56" fmla="*/ 148 w 118"/>
                <a:gd name="T57" fmla="*/ 80 h 272"/>
                <a:gd name="T58" fmla="*/ 144 w 118"/>
                <a:gd name="T59" fmla="*/ 68 h 272"/>
                <a:gd name="T60" fmla="*/ 138 w 118"/>
                <a:gd name="T61" fmla="*/ 56 h 272"/>
                <a:gd name="T62" fmla="*/ 132 w 118"/>
                <a:gd name="T63" fmla="*/ 50 h 272"/>
                <a:gd name="T64" fmla="*/ 119 w 118"/>
                <a:gd name="T65" fmla="*/ 46 h 272"/>
                <a:gd name="T66" fmla="*/ 99 w 118"/>
                <a:gd name="T67" fmla="*/ 44 h 272"/>
                <a:gd name="T68" fmla="*/ 84 w 118"/>
                <a:gd name="T69" fmla="*/ 44 h 272"/>
                <a:gd name="T70" fmla="*/ 76 w 118"/>
                <a:gd name="T71" fmla="*/ 0 h 2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8" h="272">
                  <a:moveTo>
                    <a:pt x="56" y="0"/>
                  </a:moveTo>
                  <a:lnTo>
                    <a:pt x="56" y="0"/>
                  </a:lnTo>
                  <a:lnTo>
                    <a:pt x="36" y="62"/>
                  </a:lnTo>
                  <a:lnTo>
                    <a:pt x="22" y="106"/>
                  </a:lnTo>
                  <a:lnTo>
                    <a:pt x="10" y="152"/>
                  </a:lnTo>
                  <a:lnTo>
                    <a:pt x="2" y="196"/>
                  </a:lnTo>
                  <a:lnTo>
                    <a:pt x="0" y="216"/>
                  </a:lnTo>
                  <a:lnTo>
                    <a:pt x="0" y="234"/>
                  </a:lnTo>
                  <a:lnTo>
                    <a:pt x="2" y="250"/>
                  </a:lnTo>
                  <a:lnTo>
                    <a:pt x="6" y="262"/>
                  </a:lnTo>
                  <a:lnTo>
                    <a:pt x="10" y="266"/>
                  </a:lnTo>
                  <a:lnTo>
                    <a:pt x="14" y="270"/>
                  </a:lnTo>
                  <a:lnTo>
                    <a:pt x="20" y="272"/>
                  </a:lnTo>
                  <a:lnTo>
                    <a:pt x="24" y="272"/>
                  </a:lnTo>
                  <a:lnTo>
                    <a:pt x="30" y="272"/>
                  </a:lnTo>
                  <a:lnTo>
                    <a:pt x="36" y="270"/>
                  </a:lnTo>
                  <a:lnTo>
                    <a:pt x="50" y="264"/>
                  </a:lnTo>
                  <a:lnTo>
                    <a:pt x="62" y="252"/>
                  </a:lnTo>
                  <a:lnTo>
                    <a:pt x="74" y="236"/>
                  </a:lnTo>
                  <a:lnTo>
                    <a:pt x="84" y="216"/>
                  </a:lnTo>
                  <a:lnTo>
                    <a:pt x="96" y="196"/>
                  </a:lnTo>
                  <a:lnTo>
                    <a:pt x="104" y="172"/>
                  </a:lnTo>
                  <a:lnTo>
                    <a:pt x="112" y="150"/>
                  </a:lnTo>
                  <a:lnTo>
                    <a:pt x="116" y="126"/>
                  </a:lnTo>
                  <a:lnTo>
                    <a:pt x="118" y="104"/>
                  </a:lnTo>
                  <a:lnTo>
                    <a:pt x="118" y="82"/>
                  </a:lnTo>
                  <a:lnTo>
                    <a:pt x="116" y="62"/>
                  </a:lnTo>
                  <a:lnTo>
                    <a:pt x="108" y="46"/>
                  </a:lnTo>
                  <a:lnTo>
                    <a:pt x="104" y="40"/>
                  </a:lnTo>
                  <a:lnTo>
                    <a:pt x="98" y="34"/>
                  </a:lnTo>
                  <a:lnTo>
                    <a:pt x="92" y="30"/>
                  </a:lnTo>
                  <a:lnTo>
                    <a:pt x="84" y="26"/>
                  </a:lnTo>
                  <a:lnTo>
                    <a:pt x="74" y="24"/>
                  </a:lnTo>
                  <a:lnTo>
                    <a:pt x="64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40" name="Freeform 235"/>
            <p:cNvSpPr>
              <a:spLocks/>
            </p:cNvSpPr>
            <p:nvPr userDrawn="1"/>
          </p:nvSpPr>
          <p:spPr bwMode="auto">
            <a:xfrm>
              <a:off x="4476" y="-1927"/>
              <a:ext cx="120" cy="280"/>
            </a:xfrm>
            <a:custGeom>
              <a:avLst/>
              <a:gdLst>
                <a:gd name="T0" fmla="*/ 76 w 118"/>
                <a:gd name="T1" fmla="*/ 0 h 272"/>
                <a:gd name="T2" fmla="*/ 76 w 118"/>
                <a:gd name="T3" fmla="*/ 0 h 272"/>
                <a:gd name="T4" fmla="*/ 56 w 118"/>
                <a:gd name="T5" fmla="*/ 110 h 272"/>
                <a:gd name="T6" fmla="*/ 22 w 118"/>
                <a:gd name="T7" fmla="*/ 187 h 272"/>
                <a:gd name="T8" fmla="*/ 10 w 118"/>
                <a:gd name="T9" fmla="*/ 271 h 272"/>
                <a:gd name="T10" fmla="*/ 2 w 118"/>
                <a:gd name="T11" fmla="*/ 349 h 272"/>
                <a:gd name="T12" fmla="*/ 0 w 118"/>
                <a:gd name="T13" fmla="*/ 386 h 272"/>
                <a:gd name="T14" fmla="*/ 0 w 118"/>
                <a:gd name="T15" fmla="*/ 418 h 272"/>
                <a:gd name="T16" fmla="*/ 2 w 118"/>
                <a:gd name="T17" fmla="*/ 446 h 272"/>
                <a:gd name="T18" fmla="*/ 6 w 118"/>
                <a:gd name="T19" fmla="*/ 468 h 272"/>
                <a:gd name="T20" fmla="*/ 10 w 118"/>
                <a:gd name="T21" fmla="*/ 475 h 272"/>
                <a:gd name="T22" fmla="*/ 14 w 118"/>
                <a:gd name="T23" fmla="*/ 482 h 272"/>
                <a:gd name="T24" fmla="*/ 20 w 118"/>
                <a:gd name="T25" fmla="*/ 484 h 272"/>
                <a:gd name="T26" fmla="*/ 24 w 118"/>
                <a:gd name="T27" fmla="*/ 484 h 272"/>
                <a:gd name="T28" fmla="*/ 24 w 118"/>
                <a:gd name="T29" fmla="*/ 484 h 272"/>
                <a:gd name="T30" fmla="*/ 50 w 118"/>
                <a:gd name="T31" fmla="*/ 484 h 272"/>
                <a:gd name="T32" fmla="*/ 56 w 118"/>
                <a:gd name="T33" fmla="*/ 482 h 272"/>
                <a:gd name="T34" fmla="*/ 70 w 118"/>
                <a:gd name="T35" fmla="*/ 470 h 272"/>
                <a:gd name="T36" fmla="*/ 82 w 118"/>
                <a:gd name="T37" fmla="*/ 449 h 272"/>
                <a:gd name="T38" fmla="*/ 99 w 118"/>
                <a:gd name="T39" fmla="*/ 421 h 272"/>
                <a:gd name="T40" fmla="*/ 119 w 118"/>
                <a:gd name="T41" fmla="*/ 386 h 272"/>
                <a:gd name="T42" fmla="*/ 136 w 118"/>
                <a:gd name="T43" fmla="*/ 349 h 272"/>
                <a:gd name="T44" fmla="*/ 144 w 118"/>
                <a:gd name="T45" fmla="*/ 306 h 272"/>
                <a:gd name="T46" fmla="*/ 154 w 118"/>
                <a:gd name="T47" fmla="*/ 268 h 272"/>
                <a:gd name="T48" fmla="*/ 160 w 118"/>
                <a:gd name="T49" fmla="*/ 225 h 272"/>
                <a:gd name="T50" fmla="*/ 163 w 118"/>
                <a:gd name="T51" fmla="*/ 184 h 272"/>
                <a:gd name="T52" fmla="*/ 163 w 118"/>
                <a:gd name="T53" fmla="*/ 146 h 272"/>
                <a:gd name="T54" fmla="*/ 160 w 118"/>
                <a:gd name="T55" fmla="*/ 110 h 272"/>
                <a:gd name="T56" fmla="*/ 148 w 118"/>
                <a:gd name="T57" fmla="*/ 80 h 272"/>
                <a:gd name="T58" fmla="*/ 144 w 118"/>
                <a:gd name="T59" fmla="*/ 68 h 272"/>
                <a:gd name="T60" fmla="*/ 138 w 118"/>
                <a:gd name="T61" fmla="*/ 56 h 272"/>
                <a:gd name="T62" fmla="*/ 132 w 118"/>
                <a:gd name="T63" fmla="*/ 50 h 272"/>
                <a:gd name="T64" fmla="*/ 119 w 118"/>
                <a:gd name="T65" fmla="*/ 46 h 272"/>
                <a:gd name="T66" fmla="*/ 99 w 118"/>
                <a:gd name="T67" fmla="*/ 44 h 272"/>
                <a:gd name="T68" fmla="*/ 84 w 118"/>
                <a:gd name="T69" fmla="*/ 44 h 27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18" h="272">
                  <a:moveTo>
                    <a:pt x="56" y="0"/>
                  </a:moveTo>
                  <a:lnTo>
                    <a:pt x="56" y="0"/>
                  </a:lnTo>
                  <a:lnTo>
                    <a:pt x="36" y="62"/>
                  </a:lnTo>
                  <a:lnTo>
                    <a:pt x="22" y="106"/>
                  </a:lnTo>
                  <a:lnTo>
                    <a:pt x="10" y="152"/>
                  </a:lnTo>
                  <a:lnTo>
                    <a:pt x="2" y="196"/>
                  </a:lnTo>
                  <a:lnTo>
                    <a:pt x="0" y="216"/>
                  </a:lnTo>
                  <a:lnTo>
                    <a:pt x="0" y="234"/>
                  </a:lnTo>
                  <a:lnTo>
                    <a:pt x="2" y="250"/>
                  </a:lnTo>
                  <a:lnTo>
                    <a:pt x="6" y="262"/>
                  </a:lnTo>
                  <a:lnTo>
                    <a:pt x="10" y="266"/>
                  </a:lnTo>
                  <a:lnTo>
                    <a:pt x="14" y="270"/>
                  </a:lnTo>
                  <a:lnTo>
                    <a:pt x="20" y="272"/>
                  </a:lnTo>
                  <a:lnTo>
                    <a:pt x="24" y="272"/>
                  </a:lnTo>
                  <a:lnTo>
                    <a:pt x="30" y="272"/>
                  </a:lnTo>
                  <a:lnTo>
                    <a:pt x="36" y="270"/>
                  </a:lnTo>
                  <a:lnTo>
                    <a:pt x="50" y="264"/>
                  </a:lnTo>
                  <a:lnTo>
                    <a:pt x="62" y="252"/>
                  </a:lnTo>
                  <a:lnTo>
                    <a:pt x="74" y="236"/>
                  </a:lnTo>
                  <a:lnTo>
                    <a:pt x="84" y="216"/>
                  </a:lnTo>
                  <a:lnTo>
                    <a:pt x="96" y="196"/>
                  </a:lnTo>
                  <a:lnTo>
                    <a:pt x="104" y="172"/>
                  </a:lnTo>
                  <a:lnTo>
                    <a:pt x="112" y="150"/>
                  </a:lnTo>
                  <a:lnTo>
                    <a:pt x="116" y="126"/>
                  </a:lnTo>
                  <a:lnTo>
                    <a:pt x="118" y="104"/>
                  </a:lnTo>
                  <a:lnTo>
                    <a:pt x="118" y="82"/>
                  </a:lnTo>
                  <a:lnTo>
                    <a:pt x="116" y="62"/>
                  </a:lnTo>
                  <a:lnTo>
                    <a:pt x="108" y="46"/>
                  </a:lnTo>
                  <a:lnTo>
                    <a:pt x="104" y="40"/>
                  </a:lnTo>
                  <a:lnTo>
                    <a:pt x="98" y="34"/>
                  </a:lnTo>
                  <a:lnTo>
                    <a:pt x="92" y="30"/>
                  </a:lnTo>
                  <a:lnTo>
                    <a:pt x="84" y="26"/>
                  </a:lnTo>
                  <a:lnTo>
                    <a:pt x="74" y="24"/>
                  </a:lnTo>
                  <a:lnTo>
                    <a:pt x="64" y="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41" name="Freeform 236"/>
            <p:cNvSpPr>
              <a:spLocks/>
            </p:cNvSpPr>
            <p:nvPr userDrawn="1"/>
          </p:nvSpPr>
          <p:spPr bwMode="auto">
            <a:xfrm>
              <a:off x="4816" y="-2027"/>
              <a:ext cx="160" cy="560"/>
            </a:xfrm>
            <a:custGeom>
              <a:avLst/>
              <a:gdLst>
                <a:gd name="T0" fmla="*/ 112 w 146"/>
                <a:gd name="T1" fmla="*/ 23 h 572"/>
                <a:gd name="T2" fmla="*/ 112 w 146"/>
                <a:gd name="T3" fmla="*/ 23 h 572"/>
                <a:gd name="T4" fmla="*/ 112 w 146"/>
                <a:gd name="T5" fmla="*/ 54 h 572"/>
                <a:gd name="T6" fmla="*/ 112 w 146"/>
                <a:gd name="T7" fmla="*/ 82 h 572"/>
                <a:gd name="T8" fmla="*/ 102 w 146"/>
                <a:gd name="T9" fmla="*/ 144 h 572"/>
                <a:gd name="T10" fmla="*/ 71 w 146"/>
                <a:gd name="T11" fmla="*/ 204 h 572"/>
                <a:gd name="T12" fmla="*/ 59 w 146"/>
                <a:gd name="T13" fmla="*/ 266 h 572"/>
                <a:gd name="T14" fmla="*/ 59 w 146"/>
                <a:gd name="T15" fmla="*/ 266 h 572"/>
                <a:gd name="T16" fmla="*/ 59 w 146"/>
                <a:gd name="T17" fmla="*/ 277 h 572"/>
                <a:gd name="T18" fmla="*/ 49 w 146"/>
                <a:gd name="T19" fmla="*/ 289 h 572"/>
                <a:gd name="T20" fmla="*/ 2 w 146"/>
                <a:gd name="T21" fmla="*/ 315 h 572"/>
                <a:gd name="T22" fmla="*/ 0 w 146"/>
                <a:gd name="T23" fmla="*/ 329 h 572"/>
                <a:gd name="T24" fmla="*/ 2 w 146"/>
                <a:gd name="T25" fmla="*/ 343 h 572"/>
                <a:gd name="T26" fmla="*/ 41 w 146"/>
                <a:gd name="T27" fmla="*/ 351 h 572"/>
                <a:gd name="T28" fmla="*/ 49 w 146"/>
                <a:gd name="T29" fmla="*/ 357 h 572"/>
                <a:gd name="T30" fmla="*/ 71 w 146"/>
                <a:gd name="T31" fmla="*/ 361 h 572"/>
                <a:gd name="T32" fmla="*/ 71 w 146"/>
                <a:gd name="T33" fmla="*/ 361 h 572"/>
                <a:gd name="T34" fmla="*/ 112 w 146"/>
                <a:gd name="T35" fmla="*/ 366 h 572"/>
                <a:gd name="T36" fmla="*/ 162 w 146"/>
                <a:gd name="T37" fmla="*/ 369 h 572"/>
                <a:gd name="T38" fmla="*/ 197 w 146"/>
                <a:gd name="T39" fmla="*/ 373 h 572"/>
                <a:gd name="T40" fmla="*/ 254 w 146"/>
                <a:gd name="T41" fmla="*/ 374 h 572"/>
                <a:gd name="T42" fmla="*/ 343 w 146"/>
                <a:gd name="T43" fmla="*/ 374 h 572"/>
                <a:gd name="T44" fmla="*/ 439 w 146"/>
                <a:gd name="T45" fmla="*/ 373 h 572"/>
                <a:gd name="T46" fmla="*/ 539 w 146"/>
                <a:gd name="T47" fmla="*/ 369 h 572"/>
                <a:gd name="T48" fmla="*/ 629 w 146"/>
                <a:gd name="T49" fmla="*/ 363 h 572"/>
                <a:gd name="T50" fmla="*/ 709 w 146"/>
                <a:gd name="T51" fmla="*/ 357 h 572"/>
                <a:gd name="T52" fmla="*/ 761 w 146"/>
                <a:gd name="T53" fmla="*/ 347 h 572"/>
                <a:gd name="T54" fmla="*/ 761 w 146"/>
                <a:gd name="T55" fmla="*/ 347 h 572"/>
                <a:gd name="T56" fmla="*/ 793 w 146"/>
                <a:gd name="T57" fmla="*/ 337 h 572"/>
                <a:gd name="T58" fmla="*/ 834 w 146"/>
                <a:gd name="T59" fmla="*/ 329 h 572"/>
                <a:gd name="T60" fmla="*/ 869 w 146"/>
                <a:gd name="T61" fmla="*/ 315 h 572"/>
                <a:gd name="T62" fmla="*/ 889 w 146"/>
                <a:gd name="T63" fmla="*/ 302 h 572"/>
                <a:gd name="T64" fmla="*/ 906 w 146"/>
                <a:gd name="T65" fmla="*/ 272 h 572"/>
                <a:gd name="T66" fmla="*/ 906 w 146"/>
                <a:gd name="T67" fmla="*/ 240 h 572"/>
                <a:gd name="T68" fmla="*/ 904 w 146"/>
                <a:gd name="T69" fmla="*/ 208 h 572"/>
                <a:gd name="T70" fmla="*/ 869 w 146"/>
                <a:gd name="T71" fmla="*/ 178 h 572"/>
                <a:gd name="T72" fmla="*/ 834 w 146"/>
                <a:gd name="T73" fmla="*/ 128 h 572"/>
                <a:gd name="T74" fmla="*/ 834 w 146"/>
                <a:gd name="T75" fmla="*/ 128 h 572"/>
                <a:gd name="T76" fmla="*/ 834 w 146"/>
                <a:gd name="T77" fmla="*/ 82 h 572"/>
                <a:gd name="T78" fmla="*/ 811 w 146"/>
                <a:gd name="T79" fmla="*/ 60 h 572"/>
                <a:gd name="T80" fmla="*/ 793 w 146"/>
                <a:gd name="T81" fmla="*/ 52 h 572"/>
                <a:gd name="T82" fmla="*/ 778 w 146"/>
                <a:gd name="T83" fmla="*/ 38 h 572"/>
                <a:gd name="T84" fmla="*/ 754 w 146"/>
                <a:gd name="T85" fmla="*/ 24 h 572"/>
                <a:gd name="T86" fmla="*/ 711 w 146"/>
                <a:gd name="T87" fmla="*/ 23 h 572"/>
                <a:gd name="T88" fmla="*/ 649 w 146"/>
                <a:gd name="T89" fmla="*/ 20 h 572"/>
                <a:gd name="T90" fmla="*/ 591 w 146"/>
                <a:gd name="T91" fmla="*/ 12 h 572"/>
                <a:gd name="T92" fmla="*/ 510 w 146"/>
                <a:gd name="T93" fmla="*/ 6 h 572"/>
                <a:gd name="T94" fmla="*/ 411 w 146"/>
                <a:gd name="T95" fmla="*/ 2 h 572"/>
                <a:gd name="T96" fmla="*/ 305 w 146"/>
                <a:gd name="T97" fmla="*/ 0 h 572"/>
                <a:gd name="T98" fmla="*/ 162 w 146"/>
                <a:gd name="T99" fmla="*/ 2 h 572"/>
                <a:gd name="T100" fmla="*/ 162 w 146"/>
                <a:gd name="T101" fmla="*/ 2 h 572"/>
                <a:gd name="T102" fmla="*/ 162 w 146"/>
                <a:gd name="T103" fmla="*/ 14 h 572"/>
                <a:gd name="T104" fmla="*/ 162 w 146"/>
                <a:gd name="T105" fmla="*/ 23 h 572"/>
                <a:gd name="T106" fmla="*/ 112 w 146"/>
                <a:gd name="T107" fmla="*/ 23 h 57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46" h="572">
                  <a:moveTo>
                    <a:pt x="18" y="32"/>
                  </a:moveTo>
                  <a:lnTo>
                    <a:pt x="18" y="32"/>
                  </a:lnTo>
                  <a:lnTo>
                    <a:pt x="18" y="78"/>
                  </a:lnTo>
                  <a:lnTo>
                    <a:pt x="18" y="124"/>
                  </a:lnTo>
                  <a:lnTo>
                    <a:pt x="16" y="218"/>
                  </a:lnTo>
                  <a:lnTo>
                    <a:pt x="12" y="312"/>
                  </a:lnTo>
                  <a:lnTo>
                    <a:pt x="10" y="406"/>
                  </a:lnTo>
                  <a:lnTo>
                    <a:pt x="10" y="422"/>
                  </a:lnTo>
                  <a:lnTo>
                    <a:pt x="8" y="440"/>
                  </a:lnTo>
                  <a:lnTo>
                    <a:pt x="2" y="482"/>
                  </a:lnTo>
                  <a:lnTo>
                    <a:pt x="0" y="504"/>
                  </a:lnTo>
                  <a:lnTo>
                    <a:pt x="2" y="522"/>
                  </a:lnTo>
                  <a:lnTo>
                    <a:pt x="6" y="538"/>
                  </a:lnTo>
                  <a:lnTo>
                    <a:pt x="8" y="546"/>
                  </a:lnTo>
                  <a:lnTo>
                    <a:pt x="12" y="552"/>
                  </a:lnTo>
                  <a:lnTo>
                    <a:pt x="18" y="560"/>
                  </a:lnTo>
                  <a:lnTo>
                    <a:pt x="26" y="564"/>
                  </a:lnTo>
                  <a:lnTo>
                    <a:pt x="32" y="568"/>
                  </a:lnTo>
                  <a:lnTo>
                    <a:pt x="40" y="572"/>
                  </a:lnTo>
                  <a:lnTo>
                    <a:pt x="56" y="572"/>
                  </a:lnTo>
                  <a:lnTo>
                    <a:pt x="70" y="570"/>
                  </a:lnTo>
                  <a:lnTo>
                    <a:pt x="86" y="564"/>
                  </a:lnTo>
                  <a:lnTo>
                    <a:pt x="100" y="554"/>
                  </a:lnTo>
                  <a:lnTo>
                    <a:pt x="112" y="544"/>
                  </a:lnTo>
                  <a:lnTo>
                    <a:pt x="122" y="530"/>
                  </a:lnTo>
                  <a:lnTo>
                    <a:pt x="128" y="516"/>
                  </a:lnTo>
                  <a:lnTo>
                    <a:pt x="134" y="500"/>
                  </a:lnTo>
                  <a:lnTo>
                    <a:pt x="140" y="480"/>
                  </a:lnTo>
                  <a:lnTo>
                    <a:pt x="142" y="460"/>
                  </a:lnTo>
                  <a:lnTo>
                    <a:pt x="146" y="416"/>
                  </a:lnTo>
                  <a:lnTo>
                    <a:pt x="146" y="366"/>
                  </a:lnTo>
                  <a:lnTo>
                    <a:pt x="144" y="318"/>
                  </a:lnTo>
                  <a:lnTo>
                    <a:pt x="140" y="272"/>
                  </a:lnTo>
                  <a:lnTo>
                    <a:pt x="134" y="196"/>
                  </a:lnTo>
                  <a:lnTo>
                    <a:pt x="134" y="124"/>
                  </a:lnTo>
                  <a:lnTo>
                    <a:pt x="130" y="90"/>
                  </a:lnTo>
                  <a:lnTo>
                    <a:pt x="128" y="74"/>
                  </a:lnTo>
                  <a:lnTo>
                    <a:pt x="124" y="58"/>
                  </a:lnTo>
                  <a:lnTo>
                    <a:pt x="120" y="44"/>
                  </a:lnTo>
                  <a:lnTo>
                    <a:pt x="114" y="32"/>
                  </a:lnTo>
                  <a:lnTo>
                    <a:pt x="104" y="20"/>
                  </a:lnTo>
                  <a:lnTo>
                    <a:pt x="94" y="12"/>
                  </a:lnTo>
                  <a:lnTo>
                    <a:pt x="82" y="6"/>
                  </a:lnTo>
                  <a:lnTo>
                    <a:pt x="66" y="2"/>
                  </a:lnTo>
                  <a:lnTo>
                    <a:pt x="48" y="0"/>
                  </a:lnTo>
                  <a:lnTo>
                    <a:pt x="26" y="2"/>
                  </a:lnTo>
                  <a:lnTo>
                    <a:pt x="26" y="14"/>
                  </a:lnTo>
                  <a:lnTo>
                    <a:pt x="26" y="24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42" name="Freeform 237"/>
            <p:cNvSpPr>
              <a:spLocks/>
            </p:cNvSpPr>
            <p:nvPr userDrawn="1"/>
          </p:nvSpPr>
          <p:spPr bwMode="auto">
            <a:xfrm>
              <a:off x="4816" y="-2027"/>
              <a:ext cx="160" cy="560"/>
            </a:xfrm>
            <a:custGeom>
              <a:avLst/>
              <a:gdLst>
                <a:gd name="T0" fmla="*/ 112 w 146"/>
                <a:gd name="T1" fmla="*/ 23 h 572"/>
                <a:gd name="T2" fmla="*/ 112 w 146"/>
                <a:gd name="T3" fmla="*/ 23 h 572"/>
                <a:gd name="T4" fmla="*/ 112 w 146"/>
                <a:gd name="T5" fmla="*/ 54 h 572"/>
                <a:gd name="T6" fmla="*/ 112 w 146"/>
                <a:gd name="T7" fmla="*/ 82 h 572"/>
                <a:gd name="T8" fmla="*/ 102 w 146"/>
                <a:gd name="T9" fmla="*/ 144 h 572"/>
                <a:gd name="T10" fmla="*/ 71 w 146"/>
                <a:gd name="T11" fmla="*/ 204 h 572"/>
                <a:gd name="T12" fmla="*/ 59 w 146"/>
                <a:gd name="T13" fmla="*/ 266 h 572"/>
                <a:gd name="T14" fmla="*/ 59 w 146"/>
                <a:gd name="T15" fmla="*/ 266 h 572"/>
                <a:gd name="T16" fmla="*/ 59 w 146"/>
                <a:gd name="T17" fmla="*/ 277 h 572"/>
                <a:gd name="T18" fmla="*/ 49 w 146"/>
                <a:gd name="T19" fmla="*/ 289 h 572"/>
                <a:gd name="T20" fmla="*/ 2 w 146"/>
                <a:gd name="T21" fmla="*/ 315 h 572"/>
                <a:gd name="T22" fmla="*/ 0 w 146"/>
                <a:gd name="T23" fmla="*/ 329 h 572"/>
                <a:gd name="T24" fmla="*/ 2 w 146"/>
                <a:gd name="T25" fmla="*/ 343 h 572"/>
                <a:gd name="T26" fmla="*/ 41 w 146"/>
                <a:gd name="T27" fmla="*/ 351 h 572"/>
                <a:gd name="T28" fmla="*/ 49 w 146"/>
                <a:gd name="T29" fmla="*/ 357 h 572"/>
                <a:gd name="T30" fmla="*/ 71 w 146"/>
                <a:gd name="T31" fmla="*/ 361 h 572"/>
                <a:gd name="T32" fmla="*/ 71 w 146"/>
                <a:gd name="T33" fmla="*/ 361 h 572"/>
                <a:gd name="T34" fmla="*/ 112 w 146"/>
                <a:gd name="T35" fmla="*/ 366 h 572"/>
                <a:gd name="T36" fmla="*/ 162 w 146"/>
                <a:gd name="T37" fmla="*/ 369 h 572"/>
                <a:gd name="T38" fmla="*/ 197 w 146"/>
                <a:gd name="T39" fmla="*/ 373 h 572"/>
                <a:gd name="T40" fmla="*/ 254 w 146"/>
                <a:gd name="T41" fmla="*/ 374 h 572"/>
                <a:gd name="T42" fmla="*/ 343 w 146"/>
                <a:gd name="T43" fmla="*/ 374 h 572"/>
                <a:gd name="T44" fmla="*/ 439 w 146"/>
                <a:gd name="T45" fmla="*/ 373 h 572"/>
                <a:gd name="T46" fmla="*/ 539 w 146"/>
                <a:gd name="T47" fmla="*/ 369 h 572"/>
                <a:gd name="T48" fmla="*/ 629 w 146"/>
                <a:gd name="T49" fmla="*/ 363 h 572"/>
                <a:gd name="T50" fmla="*/ 709 w 146"/>
                <a:gd name="T51" fmla="*/ 357 h 572"/>
                <a:gd name="T52" fmla="*/ 761 w 146"/>
                <a:gd name="T53" fmla="*/ 347 h 572"/>
                <a:gd name="T54" fmla="*/ 761 w 146"/>
                <a:gd name="T55" fmla="*/ 347 h 572"/>
                <a:gd name="T56" fmla="*/ 793 w 146"/>
                <a:gd name="T57" fmla="*/ 337 h 572"/>
                <a:gd name="T58" fmla="*/ 834 w 146"/>
                <a:gd name="T59" fmla="*/ 329 h 572"/>
                <a:gd name="T60" fmla="*/ 869 w 146"/>
                <a:gd name="T61" fmla="*/ 315 h 572"/>
                <a:gd name="T62" fmla="*/ 889 w 146"/>
                <a:gd name="T63" fmla="*/ 302 h 572"/>
                <a:gd name="T64" fmla="*/ 906 w 146"/>
                <a:gd name="T65" fmla="*/ 272 h 572"/>
                <a:gd name="T66" fmla="*/ 906 w 146"/>
                <a:gd name="T67" fmla="*/ 240 h 572"/>
                <a:gd name="T68" fmla="*/ 904 w 146"/>
                <a:gd name="T69" fmla="*/ 208 h 572"/>
                <a:gd name="T70" fmla="*/ 869 w 146"/>
                <a:gd name="T71" fmla="*/ 178 h 572"/>
                <a:gd name="T72" fmla="*/ 834 w 146"/>
                <a:gd name="T73" fmla="*/ 128 h 572"/>
                <a:gd name="T74" fmla="*/ 834 w 146"/>
                <a:gd name="T75" fmla="*/ 128 h 572"/>
                <a:gd name="T76" fmla="*/ 834 w 146"/>
                <a:gd name="T77" fmla="*/ 82 h 572"/>
                <a:gd name="T78" fmla="*/ 811 w 146"/>
                <a:gd name="T79" fmla="*/ 60 h 572"/>
                <a:gd name="T80" fmla="*/ 793 w 146"/>
                <a:gd name="T81" fmla="*/ 52 h 572"/>
                <a:gd name="T82" fmla="*/ 778 w 146"/>
                <a:gd name="T83" fmla="*/ 38 h 572"/>
                <a:gd name="T84" fmla="*/ 754 w 146"/>
                <a:gd name="T85" fmla="*/ 24 h 572"/>
                <a:gd name="T86" fmla="*/ 711 w 146"/>
                <a:gd name="T87" fmla="*/ 23 h 572"/>
                <a:gd name="T88" fmla="*/ 649 w 146"/>
                <a:gd name="T89" fmla="*/ 20 h 572"/>
                <a:gd name="T90" fmla="*/ 591 w 146"/>
                <a:gd name="T91" fmla="*/ 12 h 572"/>
                <a:gd name="T92" fmla="*/ 510 w 146"/>
                <a:gd name="T93" fmla="*/ 6 h 572"/>
                <a:gd name="T94" fmla="*/ 411 w 146"/>
                <a:gd name="T95" fmla="*/ 2 h 572"/>
                <a:gd name="T96" fmla="*/ 305 w 146"/>
                <a:gd name="T97" fmla="*/ 0 h 572"/>
                <a:gd name="T98" fmla="*/ 162 w 146"/>
                <a:gd name="T99" fmla="*/ 2 h 572"/>
                <a:gd name="T100" fmla="*/ 162 w 146"/>
                <a:gd name="T101" fmla="*/ 2 h 572"/>
                <a:gd name="T102" fmla="*/ 162 w 146"/>
                <a:gd name="T103" fmla="*/ 14 h 572"/>
                <a:gd name="T104" fmla="*/ 162 w 146"/>
                <a:gd name="T105" fmla="*/ 23 h 57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6" h="572">
                  <a:moveTo>
                    <a:pt x="18" y="32"/>
                  </a:moveTo>
                  <a:lnTo>
                    <a:pt x="18" y="32"/>
                  </a:lnTo>
                  <a:lnTo>
                    <a:pt x="18" y="78"/>
                  </a:lnTo>
                  <a:lnTo>
                    <a:pt x="18" y="124"/>
                  </a:lnTo>
                  <a:lnTo>
                    <a:pt x="16" y="218"/>
                  </a:lnTo>
                  <a:lnTo>
                    <a:pt x="12" y="312"/>
                  </a:lnTo>
                  <a:lnTo>
                    <a:pt x="10" y="406"/>
                  </a:lnTo>
                  <a:lnTo>
                    <a:pt x="10" y="422"/>
                  </a:lnTo>
                  <a:lnTo>
                    <a:pt x="8" y="440"/>
                  </a:lnTo>
                  <a:lnTo>
                    <a:pt x="2" y="482"/>
                  </a:lnTo>
                  <a:lnTo>
                    <a:pt x="0" y="504"/>
                  </a:lnTo>
                  <a:lnTo>
                    <a:pt x="2" y="522"/>
                  </a:lnTo>
                  <a:lnTo>
                    <a:pt x="6" y="538"/>
                  </a:lnTo>
                  <a:lnTo>
                    <a:pt x="8" y="546"/>
                  </a:lnTo>
                  <a:lnTo>
                    <a:pt x="12" y="552"/>
                  </a:lnTo>
                  <a:lnTo>
                    <a:pt x="18" y="560"/>
                  </a:lnTo>
                  <a:lnTo>
                    <a:pt x="26" y="564"/>
                  </a:lnTo>
                  <a:lnTo>
                    <a:pt x="32" y="568"/>
                  </a:lnTo>
                  <a:lnTo>
                    <a:pt x="40" y="572"/>
                  </a:lnTo>
                  <a:lnTo>
                    <a:pt x="56" y="572"/>
                  </a:lnTo>
                  <a:lnTo>
                    <a:pt x="70" y="570"/>
                  </a:lnTo>
                  <a:lnTo>
                    <a:pt x="86" y="564"/>
                  </a:lnTo>
                  <a:lnTo>
                    <a:pt x="100" y="554"/>
                  </a:lnTo>
                  <a:lnTo>
                    <a:pt x="112" y="544"/>
                  </a:lnTo>
                  <a:lnTo>
                    <a:pt x="122" y="530"/>
                  </a:lnTo>
                  <a:lnTo>
                    <a:pt x="128" y="516"/>
                  </a:lnTo>
                  <a:lnTo>
                    <a:pt x="134" y="500"/>
                  </a:lnTo>
                  <a:lnTo>
                    <a:pt x="140" y="480"/>
                  </a:lnTo>
                  <a:lnTo>
                    <a:pt x="142" y="460"/>
                  </a:lnTo>
                  <a:lnTo>
                    <a:pt x="146" y="416"/>
                  </a:lnTo>
                  <a:lnTo>
                    <a:pt x="146" y="366"/>
                  </a:lnTo>
                  <a:lnTo>
                    <a:pt x="144" y="318"/>
                  </a:lnTo>
                  <a:lnTo>
                    <a:pt x="140" y="272"/>
                  </a:lnTo>
                  <a:lnTo>
                    <a:pt x="134" y="196"/>
                  </a:lnTo>
                  <a:lnTo>
                    <a:pt x="134" y="124"/>
                  </a:lnTo>
                  <a:lnTo>
                    <a:pt x="130" y="90"/>
                  </a:lnTo>
                  <a:lnTo>
                    <a:pt x="128" y="74"/>
                  </a:lnTo>
                  <a:lnTo>
                    <a:pt x="124" y="58"/>
                  </a:lnTo>
                  <a:lnTo>
                    <a:pt x="120" y="44"/>
                  </a:lnTo>
                  <a:lnTo>
                    <a:pt x="114" y="32"/>
                  </a:lnTo>
                  <a:lnTo>
                    <a:pt x="104" y="20"/>
                  </a:lnTo>
                  <a:lnTo>
                    <a:pt x="94" y="12"/>
                  </a:lnTo>
                  <a:lnTo>
                    <a:pt x="82" y="6"/>
                  </a:lnTo>
                  <a:lnTo>
                    <a:pt x="66" y="2"/>
                  </a:lnTo>
                  <a:lnTo>
                    <a:pt x="48" y="0"/>
                  </a:lnTo>
                  <a:lnTo>
                    <a:pt x="26" y="2"/>
                  </a:lnTo>
                  <a:lnTo>
                    <a:pt x="26" y="14"/>
                  </a:lnTo>
                  <a:lnTo>
                    <a:pt x="26" y="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43" name="Freeform 238"/>
            <p:cNvSpPr>
              <a:spLocks/>
            </p:cNvSpPr>
            <p:nvPr userDrawn="1"/>
          </p:nvSpPr>
          <p:spPr bwMode="auto">
            <a:xfrm>
              <a:off x="5296" y="-1907"/>
              <a:ext cx="100" cy="580"/>
            </a:xfrm>
            <a:custGeom>
              <a:avLst/>
              <a:gdLst>
                <a:gd name="T0" fmla="*/ 0 w 114"/>
                <a:gd name="T1" fmla="*/ 18 h 584"/>
                <a:gd name="T2" fmla="*/ 0 w 114"/>
                <a:gd name="T3" fmla="*/ 18 h 584"/>
                <a:gd name="T4" fmla="*/ 2 w 114"/>
                <a:gd name="T5" fmla="*/ 102 h 584"/>
                <a:gd name="T6" fmla="*/ 4 w 114"/>
                <a:gd name="T7" fmla="*/ 201 h 584"/>
                <a:gd name="T8" fmla="*/ 4 w 114"/>
                <a:gd name="T9" fmla="*/ 288 h 584"/>
                <a:gd name="T10" fmla="*/ 4 w 114"/>
                <a:gd name="T11" fmla="*/ 372 h 584"/>
                <a:gd name="T12" fmla="*/ 4 w 114"/>
                <a:gd name="T13" fmla="*/ 372 h 584"/>
                <a:gd name="T14" fmla="*/ 4 w 114"/>
                <a:gd name="T15" fmla="*/ 404 h 584"/>
                <a:gd name="T16" fmla="*/ 4 w 114"/>
                <a:gd name="T17" fmla="*/ 442 h 584"/>
                <a:gd name="T18" fmla="*/ 4 w 114"/>
                <a:gd name="T19" fmla="*/ 459 h 584"/>
                <a:gd name="T20" fmla="*/ 4 w 114"/>
                <a:gd name="T21" fmla="*/ 471 h 584"/>
                <a:gd name="T22" fmla="*/ 4 w 114"/>
                <a:gd name="T23" fmla="*/ 483 h 584"/>
                <a:gd name="T24" fmla="*/ 4 w 114"/>
                <a:gd name="T25" fmla="*/ 487 h 584"/>
                <a:gd name="T26" fmla="*/ 4 w 114"/>
                <a:gd name="T27" fmla="*/ 490 h 584"/>
                <a:gd name="T28" fmla="*/ 4 w 114"/>
                <a:gd name="T29" fmla="*/ 490 h 584"/>
                <a:gd name="T30" fmla="*/ 4 w 114"/>
                <a:gd name="T31" fmla="*/ 496 h 584"/>
                <a:gd name="T32" fmla="*/ 4 w 114"/>
                <a:gd name="T33" fmla="*/ 501 h 584"/>
                <a:gd name="T34" fmla="*/ 4 w 114"/>
                <a:gd name="T35" fmla="*/ 504 h 584"/>
                <a:gd name="T36" fmla="*/ 4 w 114"/>
                <a:gd name="T37" fmla="*/ 504 h 584"/>
                <a:gd name="T38" fmla="*/ 4 w 114"/>
                <a:gd name="T39" fmla="*/ 505 h 584"/>
                <a:gd name="T40" fmla="*/ 5 w 114"/>
                <a:gd name="T41" fmla="*/ 504 h 584"/>
                <a:gd name="T42" fmla="*/ 5 w 114"/>
                <a:gd name="T43" fmla="*/ 502 h 584"/>
                <a:gd name="T44" fmla="*/ 6 w 114"/>
                <a:gd name="T45" fmla="*/ 499 h 584"/>
                <a:gd name="T46" fmla="*/ 7 w 114"/>
                <a:gd name="T47" fmla="*/ 492 h 584"/>
                <a:gd name="T48" fmla="*/ 7 w 114"/>
                <a:gd name="T49" fmla="*/ 481 h 584"/>
                <a:gd name="T50" fmla="*/ 8 w 114"/>
                <a:gd name="T51" fmla="*/ 471 h 584"/>
                <a:gd name="T52" fmla="*/ 8 w 114"/>
                <a:gd name="T53" fmla="*/ 460 h 584"/>
                <a:gd name="T54" fmla="*/ 8 w 114"/>
                <a:gd name="T55" fmla="*/ 460 h 584"/>
                <a:gd name="T56" fmla="*/ 8 w 114"/>
                <a:gd name="T57" fmla="*/ 446 h 584"/>
                <a:gd name="T58" fmla="*/ 9 w 114"/>
                <a:gd name="T59" fmla="*/ 426 h 584"/>
                <a:gd name="T60" fmla="*/ 9 w 114"/>
                <a:gd name="T61" fmla="*/ 384 h 584"/>
                <a:gd name="T62" fmla="*/ 9 w 114"/>
                <a:gd name="T63" fmla="*/ 347 h 584"/>
                <a:gd name="T64" fmla="*/ 9 w 114"/>
                <a:gd name="T65" fmla="*/ 310 h 584"/>
                <a:gd name="T66" fmla="*/ 8 w 114"/>
                <a:gd name="T67" fmla="*/ 217 h 584"/>
                <a:gd name="T68" fmla="*/ 8 w 114"/>
                <a:gd name="T69" fmla="*/ 152 h 584"/>
                <a:gd name="T70" fmla="*/ 8 w 114"/>
                <a:gd name="T71" fmla="*/ 152 h 584"/>
                <a:gd name="T72" fmla="*/ 8 w 114"/>
                <a:gd name="T73" fmla="*/ 130 h 584"/>
                <a:gd name="T74" fmla="*/ 7 w 114"/>
                <a:gd name="T75" fmla="*/ 96 h 584"/>
                <a:gd name="T76" fmla="*/ 6 w 114"/>
                <a:gd name="T77" fmla="*/ 73 h 584"/>
                <a:gd name="T78" fmla="*/ 4 w 114"/>
                <a:gd name="T79" fmla="*/ 42 h 584"/>
                <a:gd name="T80" fmla="*/ 4 w 114"/>
                <a:gd name="T81" fmla="*/ 28 h 584"/>
                <a:gd name="T82" fmla="*/ 4 w 114"/>
                <a:gd name="T83" fmla="*/ 14 h 584"/>
                <a:gd name="T84" fmla="*/ 4 w 114"/>
                <a:gd name="T85" fmla="*/ 6 h 584"/>
                <a:gd name="T86" fmla="*/ 4 w 114"/>
                <a:gd name="T87" fmla="*/ 0 h 584"/>
                <a:gd name="T88" fmla="*/ 4 w 114"/>
                <a:gd name="T89" fmla="*/ 0 h 584"/>
                <a:gd name="T90" fmla="*/ 4 w 114"/>
                <a:gd name="T91" fmla="*/ 2 h 584"/>
                <a:gd name="T92" fmla="*/ 4 w 114"/>
                <a:gd name="T93" fmla="*/ 4 h 584"/>
                <a:gd name="T94" fmla="*/ 4 w 114"/>
                <a:gd name="T95" fmla="*/ 8 h 584"/>
                <a:gd name="T96" fmla="*/ 4 w 114"/>
                <a:gd name="T97" fmla="*/ 20 h 584"/>
                <a:gd name="T98" fmla="*/ 0 w 114"/>
                <a:gd name="T99" fmla="*/ 40 h 584"/>
                <a:gd name="T100" fmla="*/ 0 w 114"/>
                <a:gd name="T101" fmla="*/ 18 h 58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4" h="584">
                  <a:moveTo>
                    <a:pt x="0" y="18"/>
                  </a:moveTo>
                  <a:lnTo>
                    <a:pt x="0" y="18"/>
                  </a:lnTo>
                  <a:lnTo>
                    <a:pt x="2" y="122"/>
                  </a:lnTo>
                  <a:lnTo>
                    <a:pt x="4" y="224"/>
                  </a:lnTo>
                  <a:lnTo>
                    <a:pt x="6" y="328"/>
                  </a:lnTo>
                  <a:lnTo>
                    <a:pt x="8" y="432"/>
                  </a:lnTo>
                  <a:lnTo>
                    <a:pt x="6" y="464"/>
                  </a:lnTo>
                  <a:lnTo>
                    <a:pt x="4" y="502"/>
                  </a:lnTo>
                  <a:lnTo>
                    <a:pt x="6" y="522"/>
                  </a:lnTo>
                  <a:lnTo>
                    <a:pt x="8" y="538"/>
                  </a:lnTo>
                  <a:lnTo>
                    <a:pt x="12" y="554"/>
                  </a:lnTo>
                  <a:lnTo>
                    <a:pt x="16" y="560"/>
                  </a:lnTo>
                  <a:lnTo>
                    <a:pt x="22" y="564"/>
                  </a:lnTo>
                  <a:lnTo>
                    <a:pt x="30" y="572"/>
                  </a:lnTo>
                  <a:lnTo>
                    <a:pt x="38" y="578"/>
                  </a:lnTo>
                  <a:lnTo>
                    <a:pt x="46" y="582"/>
                  </a:lnTo>
                  <a:lnTo>
                    <a:pt x="52" y="582"/>
                  </a:lnTo>
                  <a:lnTo>
                    <a:pt x="60" y="584"/>
                  </a:lnTo>
                  <a:lnTo>
                    <a:pt x="66" y="582"/>
                  </a:lnTo>
                  <a:lnTo>
                    <a:pt x="70" y="580"/>
                  </a:lnTo>
                  <a:lnTo>
                    <a:pt x="76" y="576"/>
                  </a:lnTo>
                  <a:lnTo>
                    <a:pt x="84" y="566"/>
                  </a:lnTo>
                  <a:lnTo>
                    <a:pt x="90" y="552"/>
                  </a:lnTo>
                  <a:lnTo>
                    <a:pt x="96" y="538"/>
                  </a:lnTo>
                  <a:lnTo>
                    <a:pt x="102" y="524"/>
                  </a:lnTo>
                  <a:lnTo>
                    <a:pt x="106" y="506"/>
                  </a:lnTo>
                  <a:lnTo>
                    <a:pt x="110" y="486"/>
                  </a:lnTo>
                  <a:lnTo>
                    <a:pt x="114" y="444"/>
                  </a:lnTo>
                  <a:lnTo>
                    <a:pt x="114" y="398"/>
                  </a:lnTo>
                  <a:lnTo>
                    <a:pt x="114" y="350"/>
                  </a:lnTo>
                  <a:lnTo>
                    <a:pt x="108" y="256"/>
                  </a:lnTo>
                  <a:lnTo>
                    <a:pt x="102" y="172"/>
                  </a:lnTo>
                  <a:lnTo>
                    <a:pt x="98" y="150"/>
                  </a:lnTo>
                  <a:lnTo>
                    <a:pt x="88" y="116"/>
                  </a:lnTo>
                  <a:lnTo>
                    <a:pt x="76" y="78"/>
                  </a:lnTo>
                  <a:lnTo>
                    <a:pt x="60" y="42"/>
                  </a:lnTo>
                  <a:lnTo>
                    <a:pt x="52" y="28"/>
                  </a:lnTo>
                  <a:lnTo>
                    <a:pt x="44" y="14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6" y="20"/>
                  </a:lnTo>
                  <a:lnTo>
                    <a:pt x="0" y="4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44" name="Freeform 239"/>
            <p:cNvSpPr>
              <a:spLocks/>
            </p:cNvSpPr>
            <p:nvPr userDrawn="1"/>
          </p:nvSpPr>
          <p:spPr bwMode="auto">
            <a:xfrm>
              <a:off x="5296" y="-1907"/>
              <a:ext cx="100" cy="580"/>
            </a:xfrm>
            <a:custGeom>
              <a:avLst/>
              <a:gdLst>
                <a:gd name="T0" fmla="*/ 0 w 114"/>
                <a:gd name="T1" fmla="*/ 18 h 584"/>
                <a:gd name="T2" fmla="*/ 0 w 114"/>
                <a:gd name="T3" fmla="*/ 18 h 584"/>
                <a:gd name="T4" fmla="*/ 2 w 114"/>
                <a:gd name="T5" fmla="*/ 102 h 584"/>
                <a:gd name="T6" fmla="*/ 4 w 114"/>
                <a:gd name="T7" fmla="*/ 201 h 584"/>
                <a:gd name="T8" fmla="*/ 4 w 114"/>
                <a:gd name="T9" fmla="*/ 288 h 584"/>
                <a:gd name="T10" fmla="*/ 4 w 114"/>
                <a:gd name="T11" fmla="*/ 372 h 584"/>
                <a:gd name="T12" fmla="*/ 4 w 114"/>
                <a:gd name="T13" fmla="*/ 372 h 584"/>
                <a:gd name="T14" fmla="*/ 4 w 114"/>
                <a:gd name="T15" fmla="*/ 404 h 584"/>
                <a:gd name="T16" fmla="*/ 4 w 114"/>
                <a:gd name="T17" fmla="*/ 442 h 584"/>
                <a:gd name="T18" fmla="*/ 4 w 114"/>
                <a:gd name="T19" fmla="*/ 459 h 584"/>
                <a:gd name="T20" fmla="*/ 4 w 114"/>
                <a:gd name="T21" fmla="*/ 471 h 584"/>
                <a:gd name="T22" fmla="*/ 4 w 114"/>
                <a:gd name="T23" fmla="*/ 483 h 584"/>
                <a:gd name="T24" fmla="*/ 4 w 114"/>
                <a:gd name="T25" fmla="*/ 487 h 584"/>
                <a:gd name="T26" fmla="*/ 4 w 114"/>
                <a:gd name="T27" fmla="*/ 490 h 584"/>
                <a:gd name="T28" fmla="*/ 4 w 114"/>
                <a:gd name="T29" fmla="*/ 490 h 584"/>
                <a:gd name="T30" fmla="*/ 4 w 114"/>
                <a:gd name="T31" fmla="*/ 496 h 584"/>
                <a:gd name="T32" fmla="*/ 4 w 114"/>
                <a:gd name="T33" fmla="*/ 501 h 584"/>
                <a:gd name="T34" fmla="*/ 4 w 114"/>
                <a:gd name="T35" fmla="*/ 504 h 584"/>
                <a:gd name="T36" fmla="*/ 4 w 114"/>
                <a:gd name="T37" fmla="*/ 504 h 584"/>
                <a:gd name="T38" fmla="*/ 4 w 114"/>
                <a:gd name="T39" fmla="*/ 505 h 584"/>
                <a:gd name="T40" fmla="*/ 5 w 114"/>
                <a:gd name="T41" fmla="*/ 504 h 584"/>
                <a:gd name="T42" fmla="*/ 5 w 114"/>
                <a:gd name="T43" fmla="*/ 502 h 584"/>
                <a:gd name="T44" fmla="*/ 6 w 114"/>
                <a:gd name="T45" fmla="*/ 499 h 584"/>
                <a:gd name="T46" fmla="*/ 7 w 114"/>
                <a:gd name="T47" fmla="*/ 492 h 584"/>
                <a:gd name="T48" fmla="*/ 7 w 114"/>
                <a:gd name="T49" fmla="*/ 481 h 584"/>
                <a:gd name="T50" fmla="*/ 8 w 114"/>
                <a:gd name="T51" fmla="*/ 471 h 584"/>
                <a:gd name="T52" fmla="*/ 8 w 114"/>
                <a:gd name="T53" fmla="*/ 460 h 584"/>
                <a:gd name="T54" fmla="*/ 8 w 114"/>
                <a:gd name="T55" fmla="*/ 460 h 584"/>
                <a:gd name="T56" fmla="*/ 8 w 114"/>
                <a:gd name="T57" fmla="*/ 446 h 584"/>
                <a:gd name="T58" fmla="*/ 9 w 114"/>
                <a:gd name="T59" fmla="*/ 426 h 584"/>
                <a:gd name="T60" fmla="*/ 9 w 114"/>
                <a:gd name="T61" fmla="*/ 384 h 584"/>
                <a:gd name="T62" fmla="*/ 9 w 114"/>
                <a:gd name="T63" fmla="*/ 347 h 584"/>
                <a:gd name="T64" fmla="*/ 9 w 114"/>
                <a:gd name="T65" fmla="*/ 310 h 584"/>
                <a:gd name="T66" fmla="*/ 8 w 114"/>
                <a:gd name="T67" fmla="*/ 217 h 584"/>
                <a:gd name="T68" fmla="*/ 8 w 114"/>
                <a:gd name="T69" fmla="*/ 152 h 584"/>
                <a:gd name="T70" fmla="*/ 8 w 114"/>
                <a:gd name="T71" fmla="*/ 152 h 584"/>
                <a:gd name="T72" fmla="*/ 8 w 114"/>
                <a:gd name="T73" fmla="*/ 130 h 584"/>
                <a:gd name="T74" fmla="*/ 7 w 114"/>
                <a:gd name="T75" fmla="*/ 96 h 584"/>
                <a:gd name="T76" fmla="*/ 6 w 114"/>
                <a:gd name="T77" fmla="*/ 73 h 584"/>
                <a:gd name="T78" fmla="*/ 4 w 114"/>
                <a:gd name="T79" fmla="*/ 42 h 584"/>
                <a:gd name="T80" fmla="*/ 4 w 114"/>
                <a:gd name="T81" fmla="*/ 28 h 584"/>
                <a:gd name="T82" fmla="*/ 4 w 114"/>
                <a:gd name="T83" fmla="*/ 14 h 584"/>
                <a:gd name="T84" fmla="*/ 4 w 114"/>
                <a:gd name="T85" fmla="*/ 6 h 584"/>
                <a:gd name="T86" fmla="*/ 4 w 114"/>
                <a:gd name="T87" fmla="*/ 0 h 584"/>
                <a:gd name="T88" fmla="*/ 4 w 114"/>
                <a:gd name="T89" fmla="*/ 0 h 584"/>
                <a:gd name="T90" fmla="*/ 4 w 114"/>
                <a:gd name="T91" fmla="*/ 2 h 584"/>
                <a:gd name="T92" fmla="*/ 4 w 114"/>
                <a:gd name="T93" fmla="*/ 4 h 584"/>
                <a:gd name="T94" fmla="*/ 4 w 114"/>
                <a:gd name="T95" fmla="*/ 8 h 584"/>
                <a:gd name="T96" fmla="*/ 4 w 114"/>
                <a:gd name="T97" fmla="*/ 20 h 584"/>
                <a:gd name="T98" fmla="*/ 0 w 114"/>
                <a:gd name="T99" fmla="*/ 40 h 58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14" h="584">
                  <a:moveTo>
                    <a:pt x="0" y="18"/>
                  </a:moveTo>
                  <a:lnTo>
                    <a:pt x="0" y="18"/>
                  </a:lnTo>
                  <a:lnTo>
                    <a:pt x="2" y="122"/>
                  </a:lnTo>
                  <a:lnTo>
                    <a:pt x="4" y="224"/>
                  </a:lnTo>
                  <a:lnTo>
                    <a:pt x="6" y="328"/>
                  </a:lnTo>
                  <a:lnTo>
                    <a:pt x="8" y="432"/>
                  </a:lnTo>
                  <a:lnTo>
                    <a:pt x="6" y="464"/>
                  </a:lnTo>
                  <a:lnTo>
                    <a:pt x="4" y="502"/>
                  </a:lnTo>
                  <a:lnTo>
                    <a:pt x="6" y="522"/>
                  </a:lnTo>
                  <a:lnTo>
                    <a:pt x="8" y="538"/>
                  </a:lnTo>
                  <a:lnTo>
                    <a:pt x="12" y="554"/>
                  </a:lnTo>
                  <a:lnTo>
                    <a:pt x="16" y="560"/>
                  </a:lnTo>
                  <a:lnTo>
                    <a:pt x="22" y="564"/>
                  </a:lnTo>
                  <a:lnTo>
                    <a:pt x="30" y="572"/>
                  </a:lnTo>
                  <a:lnTo>
                    <a:pt x="38" y="578"/>
                  </a:lnTo>
                  <a:lnTo>
                    <a:pt x="46" y="582"/>
                  </a:lnTo>
                  <a:lnTo>
                    <a:pt x="52" y="582"/>
                  </a:lnTo>
                  <a:lnTo>
                    <a:pt x="60" y="584"/>
                  </a:lnTo>
                  <a:lnTo>
                    <a:pt x="66" y="582"/>
                  </a:lnTo>
                  <a:lnTo>
                    <a:pt x="70" y="580"/>
                  </a:lnTo>
                  <a:lnTo>
                    <a:pt x="76" y="576"/>
                  </a:lnTo>
                  <a:lnTo>
                    <a:pt x="84" y="566"/>
                  </a:lnTo>
                  <a:lnTo>
                    <a:pt x="90" y="552"/>
                  </a:lnTo>
                  <a:lnTo>
                    <a:pt x="96" y="538"/>
                  </a:lnTo>
                  <a:lnTo>
                    <a:pt x="102" y="524"/>
                  </a:lnTo>
                  <a:lnTo>
                    <a:pt x="106" y="506"/>
                  </a:lnTo>
                  <a:lnTo>
                    <a:pt x="110" y="486"/>
                  </a:lnTo>
                  <a:lnTo>
                    <a:pt x="114" y="444"/>
                  </a:lnTo>
                  <a:lnTo>
                    <a:pt x="114" y="398"/>
                  </a:lnTo>
                  <a:lnTo>
                    <a:pt x="114" y="350"/>
                  </a:lnTo>
                  <a:lnTo>
                    <a:pt x="108" y="256"/>
                  </a:lnTo>
                  <a:lnTo>
                    <a:pt x="102" y="172"/>
                  </a:lnTo>
                  <a:lnTo>
                    <a:pt x="98" y="150"/>
                  </a:lnTo>
                  <a:lnTo>
                    <a:pt x="88" y="116"/>
                  </a:lnTo>
                  <a:lnTo>
                    <a:pt x="76" y="78"/>
                  </a:lnTo>
                  <a:lnTo>
                    <a:pt x="60" y="42"/>
                  </a:lnTo>
                  <a:lnTo>
                    <a:pt x="52" y="28"/>
                  </a:lnTo>
                  <a:lnTo>
                    <a:pt x="44" y="14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6" y="20"/>
                  </a:lnTo>
                  <a:lnTo>
                    <a:pt x="0" y="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45" name="Freeform 240"/>
            <p:cNvSpPr>
              <a:spLocks/>
            </p:cNvSpPr>
            <p:nvPr userDrawn="1"/>
          </p:nvSpPr>
          <p:spPr bwMode="auto">
            <a:xfrm>
              <a:off x="5776" y="-1827"/>
              <a:ext cx="120" cy="460"/>
            </a:xfrm>
            <a:custGeom>
              <a:avLst/>
              <a:gdLst>
                <a:gd name="T0" fmla="*/ 0 w 114"/>
                <a:gd name="T1" fmla="*/ 85 h 468"/>
                <a:gd name="T2" fmla="*/ 0 w 114"/>
                <a:gd name="T3" fmla="*/ 85 h 468"/>
                <a:gd name="T4" fmla="*/ 4 w 114"/>
                <a:gd name="T5" fmla="*/ 114 h 468"/>
                <a:gd name="T6" fmla="*/ 8 w 114"/>
                <a:gd name="T7" fmla="*/ 143 h 468"/>
                <a:gd name="T8" fmla="*/ 35 w 114"/>
                <a:gd name="T9" fmla="*/ 217 h 468"/>
                <a:gd name="T10" fmla="*/ 43 w 114"/>
                <a:gd name="T11" fmla="*/ 253 h 468"/>
                <a:gd name="T12" fmla="*/ 52 w 114"/>
                <a:gd name="T13" fmla="*/ 272 h 468"/>
                <a:gd name="T14" fmla="*/ 64 w 114"/>
                <a:gd name="T15" fmla="*/ 288 h 468"/>
                <a:gd name="T16" fmla="*/ 85 w 114"/>
                <a:gd name="T17" fmla="*/ 302 h 468"/>
                <a:gd name="T18" fmla="*/ 99 w 114"/>
                <a:gd name="T19" fmla="*/ 315 h 468"/>
                <a:gd name="T20" fmla="*/ 127 w 114"/>
                <a:gd name="T21" fmla="*/ 324 h 468"/>
                <a:gd name="T22" fmla="*/ 155 w 114"/>
                <a:gd name="T23" fmla="*/ 332 h 468"/>
                <a:gd name="T24" fmla="*/ 155 w 114"/>
                <a:gd name="T25" fmla="*/ 332 h 468"/>
                <a:gd name="T26" fmla="*/ 180 w 114"/>
                <a:gd name="T27" fmla="*/ 327 h 468"/>
                <a:gd name="T28" fmla="*/ 201 w 114"/>
                <a:gd name="T29" fmla="*/ 321 h 468"/>
                <a:gd name="T30" fmla="*/ 223 w 114"/>
                <a:gd name="T31" fmla="*/ 315 h 468"/>
                <a:gd name="T32" fmla="*/ 241 w 114"/>
                <a:gd name="T33" fmla="*/ 308 h 468"/>
                <a:gd name="T34" fmla="*/ 267 w 114"/>
                <a:gd name="T35" fmla="*/ 291 h 468"/>
                <a:gd name="T36" fmla="*/ 289 w 114"/>
                <a:gd name="T37" fmla="*/ 272 h 468"/>
                <a:gd name="T38" fmla="*/ 303 w 114"/>
                <a:gd name="T39" fmla="*/ 249 h 468"/>
                <a:gd name="T40" fmla="*/ 312 w 114"/>
                <a:gd name="T41" fmla="*/ 228 h 468"/>
                <a:gd name="T42" fmla="*/ 319 w 114"/>
                <a:gd name="T43" fmla="*/ 201 h 468"/>
                <a:gd name="T44" fmla="*/ 312 w 114"/>
                <a:gd name="T45" fmla="*/ 178 h 468"/>
                <a:gd name="T46" fmla="*/ 306 w 114"/>
                <a:gd name="T47" fmla="*/ 127 h 468"/>
                <a:gd name="T48" fmla="*/ 289 w 114"/>
                <a:gd name="T49" fmla="*/ 77 h 468"/>
                <a:gd name="T50" fmla="*/ 267 w 114"/>
                <a:gd name="T51" fmla="*/ 29 h 468"/>
                <a:gd name="T52" fmla="*/ 257 w 114"/>
                <a:gd name="T53" fmla="*/ 0 h 468"/>
                <a:gd name="T54" fmla="*/ 257 w 114"/>
                <a:gd name="T55" fmla="*/ 0 h 468"/>
                <a:gd name="T56" fmla="*/ 207 w 114"/>
                <a:gd name="T57" fmla="*/ 10 h 468"/>
                <a:gd name="T58" fmla="*/ 162 w 114"/>
                <a:gd name="T59" fmla="*/ 24 h 468"/>
                <a:gd name="T60" fmla="*/ 115 w 114"/>
                <a:gd name="T61" fmla="*/ 29 h 468"/>
                <a:gd name="T62" fmla="*/ 85 w 114"/>
                <a:gd name="T63" fmla="*/ 34 h 468"/>
                <a:gd name="T64" fmla="*/ 47 w 114"/>
                <a:gd name="T65" fmla="*/ 52 h 468"/>
                <a:gd name="T66" fmla="*/ 31 w 114"/>
                <a:gd name="T67" fmla="*/ 68 h 468"/>
                <a:gd name="T68" fmla="*/ 4 w 114"/>
                <a:gd name="T69" fmla="*/ 78 h 468"/>
                <a:gd name="T70" fmla="*/ 0 w 114"/>
                <a:gd name="T71" fmla="*/ 92 h 468"/>
                <a:gd name="T72" fmla="*/ 0 w 114"/>
                <a:gd name="T73" fmla="*/ 85 h 4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14" h="468">
                  <a:moveTo>
                    <a:pt x="0" y="124"/>
                  </a:moveTo>
                  <a:lnTo>
                    <a:pt x="0" y="124"/>
                  </a:lnTo>
                  <a:lnTo>
                    <a:pt x="4" y="158"/>
                  </a:lnTo>
                  <a:lnTo>
                    <a:pt x="8" y="202"/>
                  </a:lnTo>
                  <a:lnTo>
                    <a:pt x="12" y="306"/>
                  </a:lnTo>
                  <a:lnTo>
                    <a:pt x="16" y="358"/>
                  </a:lnTo>
                  <a:lnTo>
                    <a:pt x="20" y="384"/>
                  </a:lnTo>
                  <a:lnTo>
                    <a:pt x="24" y="406"/>
                  </a:lnTo>
                  <a:lnTo>
                    <a:pt x="30" y="426"/>
                  </a:lnTo>
                  <a:lnTo>
                    <a:pt x="36" y="444"/>
                  </a:lnTo>
                  <a:lnTo>
                    <a:pt x="46" y="458"/>
                  </a:lnTo>
                  <a:lnTo>
                    <a:pt x="56" y="468"/>
                  </a:lnTo>
                  <a:lnTo>
                    <a:pt x="64" y="462"/>
                  </a:lnTo>
                  <a:lnTo>
                    <a:pt x="72" y="454"/>
                  </a:lnTo>
                  <a:lnTo>
                    <a:pt x="80" y="444"/>
                  </a:lnTo>
                  <a:lnTo>
                    <a:pt x="86" y="434"/>
                  </a:lnTo>
                  <a:lnTo>
                    <a:pt x="96" y="410"/>
                  </a:lnTo>
                  <a:lnTo>
                    <a:pt x="104" y="384"/>
                  </a:lnTo>
                  <a:lnTo>
                    <a:pt x="108" y="352"/>
                  </a:lnTo>
                  <a:lnTo>
                    <a:pt x="112" y="320"/>
                  </a:lnTo>
                  <a:lnTo>
                    <a:pt x="114" y="286"/>
                  </a:lnTo>
                  <a:lnTo>
                    <a:pt x="112" y="250"/>
                  </a:lnTo>
                  <a:lnTo>
                    <a:pt x="110" y="178"/>
                  </a:lnTo>
                  <a:lnTo>
                    <a:pt x="104" y="108"/>
                  </a:lnTo>
                  <a:lnTo>
                    <a:pt x="96" y="48"/>
                  </a:lnTo>
                  <a:lnTo>
                    <a:pt x="92" y="0"/>
                  </a:lnTo>
                  <a:lnTo>
                    <a:pt x="74" y="10"/>
                  </a:lnTo>
                  <a:lnTo>
                    <a:pt x="58" y="24"/>
                  </a:lnTo>
                  <a:lnTo>
                    <a:pt x="42" y="38"/>
                  </a:lnTo>
                  <a:lnTo>
                    <a:pt x="30" y="54"/>
                  </a:lnTo>
                  <a:lnTo>
                    <a:pt x="18" y="72"/>
                  </a:lnTo>
                  <a:lnTo>
                    <a:pt x="10" y="90"/>
                  </a:lnTo>
                  <a:lnTo>
                    <a:pt x="4" y="110"/>
                  </a:lnTo>
                  <a:lnTo>
                    <a:pt x="0" y="132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46" name="Freeform 241"/>
            <p:cNvSpPr>
              <a:spLocks/>
            </p:cNvSpPr>
            <p:nvPr userDrawn="1"/>
          </p:nvSpPr>
          <p:spPr bwMode="auto">
            <a:xfrm>
              <a:off x="5776" y="-1827"/>
              <a:ext cx="120" cy="460"/>
            </a:xfrm>
            <a:custGeom>
              <a:avLst/>
              <a:gdLst>
                <a:gd name="T0" fmla="*/ 0 w 114"/>
                <a:gd name="T1" fmla="*/ 85 h 468"/>
                <a:gd name="T2" fmla="*/ 0 w 114"/>
                <a:gd name="T3" fmla="*/ 85 h 468"/>
                <a:gd name="T4" fmla="*/ 4 w 114"/>
                <a:gd name="T5" fmla="*/ 114 h 468"/>
                <a:gd name="T6" fmla="*/ 8 w 114"/>
                <a:gd name="T7" fmla="*/ 143 h 468"/>
                <a:gd name="T8" fmla="*/ 35 w 114"/>
                <a:gd name="T9" fmla="*/ 217 h 468"/>
                <a:gd name="T10" fmla="*/ 43 w 114"/>
                <a:gd name="T11" fmla="*/ 253 h 468"/>
                <a:gd name="T12" fmla="*/ 52 w 114"/>
                <a:gd name="T13" fmla="*/ 272 h 468"/>
                <a:gd name="T14" fmla="*/ 64 w 114"/>
                <a:gd name="T15" fmla="*/ 288 h 468"/>
                <a:gd name="T16" fmla="*/ 85 w 114"/>
                <a:gd name="T17" fmla="*/ 302 h 468"/>
                <a:gd name="T18" fmla="*/ 99 w 114"/>
                <a:gd name="T19" fmla="*/ 315 h 468"/>
                <a:gd name="T20" fmla="*/ 127 w 114"/>
                <a:gd name="T21" fmla="*/ 324 h 468"/>
                <a:gd name="T22" fmla="*/ 155 w 114"/>
                <a:gd name="T23" fmla="*/ 332 h 468"/>
                <a:gd name="T24" fmla="*/ 155 w 114"/>
                <a:gd name="T25" fmla="*/ 332 h 468"/>
                <a:gd name="T26" fmla="*/ 180 w 114"/>
                <a:gd name="T27" fmla="*/ 327 h 468"/>
                <a:gd name="T28" fmla="*/ 201 w 114"/>
                <a:gd name="T29" fmla="*/ 321 h 468"/>
                <a:gd name="T30" fmla="*/ 223 w 114"/>
                <a:gd name="T31" fmla="*/ 315 h 468"/>
                <a:gd name="T32" fmla="*/ 241 w 114"/>
                <a:gd name="T33" fmla="*/ 308 h 468"/>
                <a:gd name="T34" fmla="*/ 267 w 114"/>
                <a:gd name="T35" fmla="*/ 291 h 468"/>
                <a:gd name="T36" fmla="*/ 289 w 114"/>
                <a:gd name="T37" fmla="*/ 272 h 468"/>
                <a:gd name="T38" fmla="*/ 303 w 114"/>
                <a:gd name="T39" fmla="*/ 249 h 468"/>
                <a:gd name="T40" fmla="*/ 312 w 114"/>
                <a:gd name="T41" fmla="*/ 228 h 468"/>
                <a:gd name="T42" fmla="*/ 319 w 114"/>
                <a:gd name="T43" fmla="*/ 201 h 468"/>
                <a:gd name="T44" fmla="*/ 312 w 114"/>
                <a:gd name="T45" fmla="*/ 178 h 468"/>
                <a:gd name="T46" fmla="*/ 306 w 114"/>
                <a:gd name="T47" fmla="*/ 127 h 468"/>
                <a:gd name="T48" fmla="*/ 289 w 114"/>
                <a:gd name="T49" fmla="*/ 77 h 468"/>
                <a:gd name="T50" fmla="*/ 267 w 114"/>
                <a:gd name="T51" fmla="*/ 29 h 468"/>
                <a:gd name="T52" fmla="*/ 257 w 114"/>
                <a:gd name="T53" fmla="*/ 0 h 468"/>
                <a:gd name="T54" fmla="*/ 257 w 114"/>
                <a:gd name="T55" fmla="*/ 0 h 468"/>
                <a:gd name="T56" fmla="*/ 207 w 114"/>
                <a:gd name="T57" fmla="*/ 10 h 468"/>
                <a:gd name="T58" fmla="*/ 162 w 114"/>
                <a:gd name="T59" fmla="*/ 24 h 468"/>
                <a:gd name="T60" fmla="*/ 115 w 114"/>
                <a:gd name="T61" fmla="*/ 29 h 468"/>
                <a:gd name="T62" fmla="*/ 85 w 114"/>
                <a:gd name="T63" fmla="*/ 34 h 468"/>
                <a:gd name="T64" fmla="*/ 47 w 114"/>
                <a:gd name="T65" fmla="*/ 52 h 468"/>
                <a:gd name="T66" fmla="*/ 31 w 114"/>
                <a:gd name="T67" fmla="*/ 68 h 468"/>
                <a:gd name="T68" fmla="*/ 4 w 114"/>
                <a:gd name="T69" fmla="*/ 78 h 468"/>
                <a:gd name="T70" fmla="*/ 0 w 114"/>
                <a:gd name="T71" fmla="*/ 92 h 4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4" h="468">
                  <a:moveTo>
                    <a:pt x="0" y="124"/>
                  </a:moveTo>
                  <a:lnTo>
                    <a:pt x="0" y="124"/>
                  </a:lnTo>
                  <a:lnTo>
                    <a:pt x="4" y="158"/>
                  </a:lnTo>
                  <a:lnTo>
                    <a:pt x="8" y="202"/>
                  </a:lnTo>
                  <a:lnTo>
                    <a:pt x="12" y="306"/>
                  </a:lnTo>
                  <a:lnTo>
                    <a:pt x="16" y="358"/>
                  </a:lnTo>
                  <a:lnTo>
                    <a:pt x="20" y="384"/>
                  </a:lnTo>
                  <a:lnTo>
                    <a:pt x="24" y="406"/>
                  </a:lnTo>
                  <a:lnTo>
                    <a:pt x="30" y="426"/>
                  </a:lnTo>
                  <a:lnTo>
                    <a:pt x="36" y="444"/>
                  </a:lnTo>
                  <a:lnTo>
                    <a:pt x="46" y="458"/>
                  </a:lnTo>
                  <a:lnTo>
                    <a:pt x="56" y="468"/>
                  </a:lnTo>
                  <a:lnTo>
                    <a:pt x="64" y="462"/>
                  </a:lnTo>
                  <a:lnTo>
                    <a:pt x="72" y="454"/>
                  </a:lnTo>
                  <a:lnTo>
                    <a:pt x="80" y="444"/>
                  </a:lnTo>
                  <a:lnTo>
                    <a:pt x="86" y="434"/>
                  </a:lnTo>
                  <a:lnTo>
                    <a:pt x="96" y="410"/>
                  </a:lnTo>
                  <a:lnTo>
                    <a:pt x="104" y="384"/>
                  </a:lnTo>
                  <a:lnTo>
                    <a:pt x="108" y="352"/>
                  </a:lnTo>
                  <a:lnTo>
                    <a:pt x="112" y="320"/>
                  </a:lnTo>
                  <a:lnTo>
                    <a:pt x="114" y="286"/>
                  </a:lnTo>
                  <a:lnTo>
                    <a:pt x="112" y="250"/>
                  </a:lnTo>
                  <a:lnTo>
                    <a:pt x="110" y="178"/>
                  </a:lnTo>
                  <a:lnTo>
                    <a:pt x="104" y="108"/>
                  </a:lnTo>
                  <a:lnTo>
                    <a:pt x="96" y="48"/>
                  </a:lnTo>
                  <a:lnTo>
                    <a:pt x="92" y="0"/>
                  </a:lnTo>
                  <a:lnTo>
                    <a:pt x="74" y="10"/>
                  </a:lnTo>
                  <a:lnTo>
                    <a:pt x="58" y="24"/>
                  </a:lnTo>
                  <a:lnTo>
                    <a:pt x="42" y="38"/>
                  </a:lnTo>
                  <a:lnTo>
                    <a:pt x="30" y="54"/>
                  </a:lnTo>
                  <a:lnTo>
                    <a:pt x="18" y="72"/>
                  </a:lnTo>
                  <a:lnTo>
                    <a:pt x="10" y="90"/>
                  </a:lnTo>
                  <a:lnTo>
                    <a:pt x="4" y="110"/>
                  </a:lnTo>
                  <a:lnTo>
                    <a:pt x="0" y="1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47" name="Freeform 242"/>
            <p:cNvSpPr>
              <a:spLocks/>
            </p:cNvSpPr>
            <p:nvPr userDrawn="1"/>
          </p:nvSpPr>
          <p:spPr bwMode="auto">
            <a:xfrm>
              <a:off x="6256" y="-2067"/>
              <a:ext cx="120" cy="620"/>
            </a:xfrm>
            <a:custGeom>
              <a:avLst/>
              <a:gdLst>
                <a:gd name="T0" fmla="*/ 10 w 126"/>
                <a:gd name="T1" fmla="*/ 206 h 616"/>
                <a:gd name="T2" fmla="*/ 10 w 126"/>
                <a:gd name="T3" fmla="*/ 206 h 616"/>
                <a:gd name="T4" fmla="*/ 10 w 126"/>
                <a:gd name="T5" fmla="*/ 286 h 616"/>
                <a:gd name="T6" fmla="*/ 10 w 126"/>
                <a:gd name="T7" fmla="*/ 344 h 616"/>
                <a:gd name="T8" fmla="*/ 10 w 126"/>
                <a:gd name="T9" fmla="*/ 478 h 616"/>
                <a:gd name="T10" fmla="*/ 10 w 126"/>
                <a:gd name="T11" fmla="*/ 478 h 616"/>
                <a:gd name="T12" fmla="*/ 10 w 126"/>
                <a:gd name="T13" fmla="*/ 502 h 616"/>
                <a:gd name="T14" fmla="*/ 10 w 126"/>
                <a:gd name="T15" fmla="*/ 528 h 616"/>
                <a:gd name="T16" fmla="*/ 10 w 126"/>
                <a:gd name="T17" fmla="*/ 561 h 616"/>
                <a:gd name="T18" fmla="*/ 10 w 126"/>
                <a:gd name="T19" fmla="*/ 599 h 616"/>
                <a:gd name="T20" fmla="*/ 10 w 126"/>
                <a:gd name="T21" fmla="*/ 632 h 616"/>
                <a:gd name="T22" fmla="*/ 13 w 126"/>
                <a:gd name="T23" fmla="*/ 656 h 616"/>
                <a:gd name="T24" fmla="*/ 15 w 126"/>
                <a:gd name="T25" fmla="*/ 668 h 616"/>
                <a:gd name="T26" fmla="*/ 18 w 126"/>
                <a:gd name="T27" fmla="*/ 678 h 616"/>
                <a:gd name="T28" fmla="*/ 22 w 126"/>
                <a:gd name="T29" fmla="*/ 688 h 616"/>
                <a:gd name="T30" fmla="*/ 24 w 126"/>
                <a:gd name="T31" fmla="*/ 696 h 616"/>
                <a:gd name="T32" fmla="*/ 24 w 126"/>
                <a:gd name="T33" fmla="*/ 696 h 616"/>
                <a:gd name="T34" fmla="*/ 28 w 126"/>
                <a:gd name="T35" fmla="*/ 686 h 616"/>
                <a:gd name="T36" fmla="*/ 30 w 126"/>
                <a:gd name="T37" fmla="*/ 674 h 616"/>
                <a:gd name="T38" fmla="*/ 34 w 126"/>
                <a:gd name="T39" fmla="*/ 662 h 616"/>
                <a:gd name="T40" fmla="*/ 38 w 126"/>
                <a:gd name="T41" fmla="*/ 648 h 616"/>
                <a:gd name="T42" fmla="*/ 42 w 126"/>
                <a:gd name="T43" fmla="*/ 622 h 616"/>
                <a:gd name="T44" fmla="*/ 45 w 126"/>
                <a:gd name="T45" fmla="*/ 583 h 616"/>
                <a:gd name="T46" fmla="*/ 46 w 126"/>
                <a:gd name="T47" fmla="*/ 543 h 616"/>
                <a:gd name="T48" fmla="*/ 48 w 126"/>
                <a:gd name="T49" fmla="*/ 510 h 616"/>
                <a:gd name="T50" fmla="*/ 48 w 126"/>
                <a:gd name="T51" fmla="*/ 476 h 616"/>
                <a:gd name="T52" fmla="*/ 47 w 126"/>
                <a:gd name="T53" fmla="*/ 440 h 616"/>
                <a:gd name="T54" fmla="*/ 45 w 126"/>
                <a:gd name="T55" fmla="*/ 354 h 616"/>
                <a:gd name="T56" fmla="*/ 42 w 126"/>
                <a:gd name="T57" fmla="*/ 286 h 616"/>
                <a:gd name="T58" fmla="*/ 39 w 126"/>
                <a:gd name="T59" fmla="*/ 202 h 616"/>
                <a:gd name="T60" fmla="*/ 38 w 126"/>
                <a:gd name="T61" fmla="*/ 170 h 616"/>
                <a:gd name="T62" fmla="*/ 39 w 126"/>
                <a:gd name="T63" fmla="*/ 142 h 616"/>
                <a:gd name="T64" fmla="*/ 39 w 126"/>
                <a:gd name="T65" fmla="*/ 142 h 616"/>
                <a:gd name="T66" fmla="*/ 40 w 126"/>
                <a:gd name="T67" fmla="*/ 120 h 616"/>
                <a:gd name="T68" fmla="*/ 40 w 126"/>
                <a:gd name="T69" fmla="*/ 76 h 616"/>
                <a:gd name="T70" fmla="*/ 42 w 126"/>
                <a:gd name="T71" fmla="*/ 50 h 616"/>
                <a:gd name="T72" fmla="*/ 42 w 126"/>
                <a:gd name="T73" fmla="*/ 28 h 616"/>
                <a:gd name="T74" fmla="*/ 42 w 126"/>
                <a:gd name="T75" fmla="*/ 18 h 616"/>
                <a:gd name="T76" fmla="*/ 40 w 126"/>
                <a:gd name="T77" fmla="*/ 10 h 616"/>
                <a:gd name="T78" fmla="*/ 39 w 126"/>
                <a:gd name="T79" fmla="*/ 4 h 616"/>
                <a:gd name="T80" fmla="*/ 36 w 126"/>
                <a:gd name="T81" fmla="*/ 0 h 616"/>
                <a:gd name="T82" fmla="*/ 34 w 126"/>
                <a:gd name="T83" fmla="*/ 0 h 616"/>
                <a:gd name="T84" fmla="*/ 30 w 126"/>
                <a:gd name="T85" fmla="*/ 0 h 616"/>
                <a:gd name="T86" fmla="*/ 26 w 126"/>
                <a:gd name="T87" fmla="*/ 6 h 616"/>
                <a:gd name="T88" fmla="*/ 22 w 126"/>
                <a:gd name="T89" fmla="*/ 14 h 616"/>
                <a:gd name="T90" fmla="*/ 22 w 126"/>
                <a:gd name="T91" fmla="*/ 14 h 616"/>
                <a:gd name="T92" fmla="*/ 17 w 126"/>
                <a:gd name="T93" fmla="*/ 22 h 616"/>
                <a:gd name="T94" fmla="*/ 13 w 126"/>
                <a:gd name="T95" fmla="*/ 30 h 616"/>
                <a:gd name="T96" fmla="*/ 10 w 126"/>
                <a:gd name="T97" fmla="*/ 40 h 616"/>
                <a:gd name="T98" fmla="*/ 10 w 126"/>
                <a:gd name="T99" fmla="*/ 50 h 616"/>
                <a:gd name="T100" fmla="*/ 10 w 126"/>
                <a:gd name="T101" fmla="*/ 72 h 616"/>
                <a:gd name="T102" fmla="*/ 6 w 126"/>
                <a:gd name="T103" fmla="*/ 118 h 616"/>
                <a:gd name="T104" fmla="*/ 2 w 126"/>
                <a:gd name="T105" fmla="*/ 142 h 616"/>
                <a:gd name="T106" fmla="*/ 0 w 126"/>
                <a:gd name="T107" fmla="*/ 168 h 616"/>
                <a:gd name="T108" fmla="*/ 0 w 126"/>
                <a:gd name="T109" fmla="*/ 214 h 616"/>
                <a:gd name="T110" fmla="*/ 10 w 126"/>
                <a:gd name="T111" fmla="*/ 206 h 6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26" h="616">
                  <a:moveTo>
                    <a:pt x="16" y="186"/>
                  </a:moveTo>
                  <a:lnTo>
                    <a:pt x="16" y="186"/>
                  </a:lnTo>
                  <a:lnTo>
                    <a:pt x="16" y="246"/>
                  </a:lnTo>
                  <a:lnTo>
                    <a:pt x="20" y="304"/>
                  </a:lnTo>
                  <a:lnTo>
                    <a:pt x="30" y="418"/>
                  </a:lnTo>
                  <a:lnTo>
                    <a:pt x="30" y="442"/>
                  </a:lnTo>
                  <a:lnTo>
                    <a:pt x="30" y="468"/>
                  </a:lnTo>
                  <a:lnTo>
                    <a:pt x="28" y="496"/>
                  </a:lnTo>
                  <a:lnTo>
                    <a:pt x="28" y="524"/>
                  </a:lnTo>
                  <a:lnTo>
                    <a:pt x="30" y="552"/>
                  </a:lnTo>
                  <a:lnTo>
                    <a:pt x="36" y="576"/>
                  </a:lnTo>
                  <a:lnTo>
                    <a:pt x="40" y="588"/>
                  </a:lnTo>
                  <a:lnTo>
                    <a:pt x="46" y="598"/>
                  </a:lnTo>
                  <a:lnTo>
                    <a:pt x="54" y="608"/>
                  </a:lnTo>
                  <a:lnTo>
                    <a:pt x="62" y="616"/>
                  </a:lnTo>
                  <a:lnTo>
                    <a:pt x="72" y="606"/>
                  </a:lnTo>
                  <a:lnTo>
                    <a:pt x="82" y="594"/>
                  </a:lnTo>
                  <a:lnTo>
                    <a:pt x="90" y="582"/>
                  </a:lnTo>
                  <a:lnTo>
                    <a:pt x="98" y="568"/>
                  </a:lnTo>
                  <a:lnTo>
                    <a:pt x="110" y="542"/>
                  </a:lnTo>
                  <a:lnTo>
                    <a:pt x="118" y="512"/>
                  </a:lnTo>
                  <a:lnTo>
                    <a:pt x="122" y="482"/>
                  </a:lnTo>
                  <a:lnTo>
                    <a:pt x="126" y="450"/>
                  </a:lnTo>
                  <a:lnTo>
                    <a:pt x="126" y="416"/>
                  </a:lnTo>
                  <a:lnTo>
                    <a:pt x="124" y="382"/>
                  </a:lnTo>
                  <a:lnTo>
                    <a:pt x="118" y="314"/>
                  </a:lnTo>
                  <a:lnTo>
                    <a:pt x="110" y="246"/>
                  </a:lnTo>
                  <a:lnTo>
                    <a:pt x="102" y="182"/>
                  </a:lnTo>
                  <a:lnTo>
                    <a:pt x="100" y="150"/>
                  </a:lnTo>
                  <a:lnTo>
                    <a:pt x="102" y="122"/>
                  </a:lnTo>
                  <a:lnTo>
                    <a:pt x="104" y="100"/>
                  </a:lnTo>
                  <a:lnTo>
                    <a:pt x="106" y="76"/>
                  </a:lnTo>
                  <a:lnTo>
                    <a:pt x="108" y="50"/>
                  </a:lnTo>
                  <a:lnTo>
                    <a:pt x="110" y="28"/>
                  </a:lnTo>
                  <a:lnTo>
                    <a:pt x="108" y="18"/>
                  </a:lnTo>
                  <a:lnTo>
                    <a:pt x="106" y="10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90" y="0"/>
                  </a:lnTo>
                  <a:lnTo>
                    <a:pt x="80" y="0"/>
                  </a:lnTo>
                  <a:lnTo>
                    <a:pt x="68" y="6"/>
                  </a:lnTo>
                  <a:lnTo>
                    <a:pt x="54" y="14"/>
                  </a:lnTo>
                  <a:lnTo>
                    <a:pt x="44" y="22"/>
                  </a:lnTo>
                  <a:lnTo>
                    <a:pt x="36" y="30"/>
                  </a:lnTo>
                  <a:lnTo>
                    <a:pt x="28" y="40"/>
                  </a:lnTo>
                  <a:lnTo>
                    <a:pt x="22" y="50"/>
                  </a:lnTo>
                  <a:lnTo>
                    <a:pt x="12" y="72"/>
                  </a:lnTo>
                  <a:lnTo>
                    <a:pt x="6" y="98"/>
                  </a:lnTo>
                  <a:lnTo>
                    <a:pt x="2" y="122"/>
                  </a:lnTo>
                  <a:lnTo>
                    <a:pt x="0" y="148"/>
                  </a:lnTo>
                  <a:lnTo>
                    <a:pt x="0" y="194"/>
                  </a:lnTo>
                  <a:lnTo>
                    <a:pt x="16" y="1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48" name="Freeform 243"/>
            <p:cNvSpPr>
              <a:spLocks/>
            </p:cNvSpPr>
            <p:nvPr userDrawn="1"/>
          </p:nvSpPr>
          <p:spPr bwMode="auto">
            <a:xfrm>
              <a:off x="6256" y="-2067"/>
              <a:ext cx="120" cy="620"/>
            </a:xfrm>
            <a:custGeom>
              <a:avLst/>
              <a:gdLst>
                <a:gd name="T0" fmla="*/ 10 w 126"/>
                <a:gd name="T1" fmla="*/ 206 h 616"/>
                <a:gd name="T2" fmla="*/ 10 w 126"/>
                <a:gd name="T3" fmla="*/ 206 h 616"/>
                <a:gd name="T4" fmla="*/ 10 w 126"/>
                <a:gd name="T5" fmla="*/ 286 h 616"/>
                <a:gd name="T6" fmla="*/ 10 w 126"/>
                <a:gd name="T7" fmla="*/ 344 h 616"/>
                <a:gd name="T8" fmla="*/ 10 w 126"/>
                <a:gd name="T9" fmla="*/ 478 h 616"/>
                <a:gd name="T10" fmla="*/ 10 w 126"/>
                <a:gd name="T11" fmla="*/ 478 h 616"/>
                <a:gd name="T12" fmla="*/ 10 w 126"/>
                <a:gd name="T13" fmla="*/ 502 h 616"/>
                <a:gd name="T14" fmla="*/ 10 w 126"/>
                <a:gd name="T15" fmla="*/ 528 h 616"/>
                <a:gd name="T16" fmla="*/ 10 w 126"/>
                <a:gd name="T17" fmla="*/ 561 h 616"/>
                <a:gd name="T18" fmla="*/ 10 w 126"/>
                <a:gd name="T19" fmla="*/ 599 h 616"/>
                <a:gd name="T20" fmla="*/ 10 w 126"/>
                <a:gd name="T21" fmla="*/ 632 h 616"/>
                <a:gd name="T22" fmla="*/ 13 w 126"/>
                <a:gd name="T23" fmla="*/ 656 h 616"/>
                <a:gd name="T24" fmla="*/ 15 w 126"/>
                <a:gd name="T25" fmla="*/ 668 h 616"/>
                <a:gd name="T26" fmla="*/ 18 w 126"/>
                <a:gd name="T27" fmla="*/ 678 h 616"/>
                <a:gd name="T28" fmla="*/ 22 w 126"/>
                <a:gd name="T29" fmla="*/ 688 h 616"/>
                <a:gd name="T30" fmla="*/ 24 w 126"/>
                <a:gd name="T31" fmla="*/ 696 h 616"/>
                <a:gd name="T32" fmla="*/ 24 w 126"/>
                <a:gd name="T33" fmla="*/ 696 h 616"/>
                <a:gd name="T34" fmla="*/ 28 w 126"/>
                <a:gd name="T35" fmla="*/ 686 h 616"/>
                <a:gd name="T36" fmla="*/ 30 w 126"/>
                <a:gd name="T37" fmla="*/ 674 h 616"/>
                <a:gd name="T38" fmla="*/ 34 w 126"/>
                <a:gd name="T39" fmla="*/ 662 h 616"/>
                <a:gd name="T40" fmla="*/ 38 w 126"/>
                <a:gd name="T41" fmla="*/ 648 h 616"/>
                <a:gd name="T42" fmla="*/ 42 w 126"/>
                <a:gd name="T43" fmla="*/ 622 h 616"/>
                <a:gd name="T44" fmla="*/ 45 w 126"/>
                <a:gd name="T45" fmla="*/ 583 h 616"/>
                <a:gd name="T46" fmla="*/ 46 w 126"/>
                <a:gd name="T47" fmla="*/ 543 h 616"/>
                <a:gd name="T48" fmla="*/ 48 w 126"/>
                <a:gd name="T49" fmla="*/ 510 h 616"/>
                <a:gd name="T50" fmla="*/ 48 w 126"/>
                <a:gd name="T51" fmla="*/ 476 h 616"/>
                <a:gd name="T52" fmla="*/ 47 w 126"/>
                <a:gd name="T53" fmla="*/ 440 h 616"/>
                <a:gd name="T54" fmla="*/ 45 w 126"/>
                <a:gd name="T55" fmla="*/ 354 h 616"/>
                <a:gd name="T56" fmla="*/ 42 w 126"/>
                <a:gd name="T57" fmla="*/ 286 h 616"/>
                <a:gd name="T58" fmla="*/ 39 w 126"/>
                <a:gd name="T59" fmla="*/ 202 h 616"/>
                <a:gd name="T60" fmla="*/ 38 w 126"/>
                <a:gd name="T61" fmla="*/ 170 h 616"/>
                <a:gd name="T62" fmla="*/ 39 w 126"/>
                <a:gd name="T63" fmla="*/ 142 h 616"/>
                <a:gd name="T64" fmla="*/ 39 w 126"/>
                <a:gd name="T65" fmla="*/ 142 h 616"/>
                <a:gd name="T66" fmla="*/ 40 w 126"/>
                <a:gd name="T67" fmla="*/ 120 h 616"/>
                <a:gd name="T68" fmla="*/ 40 w 126"/>
                <a:gd name="T69" fmla="*/ 76 h 616"/>
                <a:gd name="T70" fmla="*/ 42 w 126"/>
                <a:gd name="T71" fmla="*/ 50 h 616"/>
                <a:gd name="T72" fmla="*/ 42 w 126"/>
                <a:gd name="T73" fmla="*/ 28 h 616"/>
                <a:gd name="T74" fmla="*/ 42 w 126"/>
                <a:gd name="T75" fmla="*/ 18 h 616"/>
                <a:gd name="T76" fmla="*/ 40 w 126"/>
                <a:gd name="T77" fmla="*/ 10 h 616"/>
                <a:gd name="T78" fmla="*/ 39 w 126"/>
                <a:gd name="T79" fmla="*/ 4 h 616"/>
                <a:gd name="T80" fmla="*/ 36 w 126"/>
                <a:gd name="T81" fmla="*/ 0 h 616"/>
                <a:gd name="T82" fmla="*/ 34 w 126"/>
                <a:gd name="T83" fmla="*/ 0 h 616"/>
                <a:gd name="T84" fmla="*/ 30 w 126"/>
                <a:gd name="T85" fmla="*/ 0 h 616"/>
                <a:gd name="T86" fmla="*/ 26 w 126"/>
                <a:gd name="T87" fmla="*/ 6 h 616"/>
                <a:gd name="T88" fmla="*/ 22 w 126"/>
                <a:gd name="T89" fmla="*/ 14 h 616"/>
                <a:gd name="T90" fmla="*/ 22 w 126"/>
                <a:gd name="T91" fmla="*/ 14 h 616"/>
                <a:gd name="T92" fmla="*/ 17 w 126"/>
                <a:gd name="T93" fmla="*/ 22 h 616"/>
                <a:gd name="T94" fmla="*/ 13 w 126"/>
                <a:gd name="T95" fmla="*/ 30 h 616"/>
                <a:gd name="T96" fmla="*/ 10 w 126"/>
                <a:gd name="T97" fmla="*/ 40 h 616"/>
                <a:gd name="T98" fmla="*/ 10 w 126"/>
                <a:gd name="T99" fmla="*/ 50 h 616"/>
                <a:gd name="T100" fmla="*/ 10 w 126"/>
                <a:gd name="T101" fmla="*/ 72 h 616"/>
                <a:gd name="T102" fmla="*/ 6 w 126"/>
                <a:gd name="T103" fmla="*/ 118 h 616"/>
                <a:gd name="T104" fmla="*/ 2 w 126"/>
                <a:gd name="T105" fmla="*/ 142 h 616"/>
                <a:gd name="T106" fmla="*/ 0 w 126"/>
                <a:gd name="T107" fmla="*/ 168 h 616"/>
                <a:gd name="T108" fmla="*/ 0 w 126"/>
                <a:gd name="T109" fmla="*/ 214 h 61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6" h="616">
                  <a:moveTo>
                    <a:pt x="16" y="186"/>
                  </a:moveTo>
                  <a:lnTo>
                    <a:pt x="16" y="186"/>
                  </a:lnTo>
                  <a:lnTo>
                    <a:pt x="16" y="246"/>
                  </a:lnTo>
                  <a:lnTo>
                    <a:pt x="20" y="304"/>
                  </a:lnTo>
                  <a:lnTo>
                    <a:pt x="30" y="418"/>
                  </a:lnTo>
                  <a:lnTo>
                    <a:pt x="30" y="442"/>
                  </a:lnTo>
                  <a:lnTo>
                    <a:pt x="30" y="468"/>
                  </a:lnTo>
                  <a:lnTo>
                    <a:pt x="28" y="496"/>
                  </a:lnTo>
                  <a:lnTo>
                    <a:pt x="28" y="524"/>
                  </a:lnTo>
                  <a:lnTo>
                    <a:pt x="30" y="552"/>
                  </a:lnTo>
                  <a:lnTo>
                    <a:pt x="36" y="576"/>
                  </a:lnTo>
                  <a:lnTo>
                    <a:pt x="40" y="588"/>
                  </a:lnTo>
                  <a:lnTo>
                    <a:pt x="46" y="598"/>
                  </a:lnTo>
                  <a:lnTo>
                    <a:pt x="54" y="608"/>
                  </a:lnTo>
                  <a:lnTo>
                    <a:pt x="62" y="616"/>
                  </a:lnTo>
                  <a:lnTo>
                    <a:pt x="72" y="606"/>
                  </a:lnTo>
                  <a:lnTo>
                    <a:pt x="82" y="594"/>
                  </a:lnTo>
                  <a:lnTo>
                    <a:pt x="90" y="582"/>
                  </a:lnTo>
                  <a:lnTo>
                    <a:pt x="98" y="568"/>
                  </a:lnTo>
                  <a:lnTo>
                    <a:pt x="110" y="542"/>
                  </a:lnTo>
                  <a:lnTo>
                    <a:pt x="118" y="512"/>
                  </a:lnTo>
                  <a:lnTo>
                    <a:pt x="122" y="482"/>
                  </a:lnTo>
                  <a:lnTo>
                    <a:pt x="126" y="450"/>
                  </a:lnTo>
                  <a:lnTo>
                    <a:pt x="126" y="416"/>
                  </a:lnTo>
                  <a:lnTo>
                    <a:pt x="124" y="382"/>
                  </a:lnTo>
                  <a:lnTo>
                    <a:pt x="118" y="314"/>
                  </a:lnTo>
                  <a:lnTo>
                    <a:pt x="110" y="246"/>
                  </a:lnTo>
                  <a:lnTo>
                    <a:pt x="102" y="182"/>
                  </a:lnTo>
                  <a:lnTo>
                    <a:pt x="100" y="150"/>
                  </a:lnTo>
                  <a:lnTo>
                    <a:pt x="102" y="122"/>
                  </a:lnTo>
                  <a:lnTo>
                    <a:pt x="104" y="100"/>
                  </a:lnTo>
                  <a:lnTo>
                    <a:pt x="106" y="76"/>
                  </a:lnTo>
                  <a:lnTo>
                    <a:pt x="108" y="50"/>
                  </a:lnTo>
                  <a:lnTo>
                    <a:pt x="110" y="28"/>
                  </a:lnTo>
                  <a:lnTo>
                    <a:pt x="108" y="18"/>
                  </a:lnTo>
                  <a:lnTo>
                    <a:pt x="106" y="10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90" y="0"/>
                  </a:lnTo>
                  <a:lnTo>
                    <a:pt x="80" y="0"/>
                  </a:lnTo>
                  <a:lnTo>
                    <a:pt x="68" y="6"/>
                  </a:lnTo>
                  <a:lnTo>
                    <a:pt x="54" y="14"/>
                  </a:lnTo>
                  <a:lnTo>
                    <a:pt x="44" y="22"/>
                  </a:lnTo>
                  <a:lnTo>
                    <a:pt x="36" y="30"/>
                  </a:lnTo>
                  <a:lnTo>
                    <a:pt x="28" y="40"/>
                  </a:lnTo>
                  <a:lnTo>
                    <a:pt x="22" y="50"/>
                  </a:lnTo>
                  <a:lnTo>
                    <a:pt x="12" y="72"/>
                  </a:lnTo>
                  <a:lnTo>
                    <a:pt x="6" y="98"/>
                  </a:lnTo>
                  <a:lnTo>
                    <a:pt x="2" y="122"/>
                  </a:lnTo>
                  <a:lnTo>
                    <a:pt x="0" y="148"/>
                  </a:lnTo>
                  <a:lnTo>
                    <a:pt x="0" y="19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49" name="Freeform 244"/>
            <p:cNvSpPr>
              <a:spLocks/>
            </p:cNvSpPr>
            <p:nvPr userDrawn="1"/>
          </p:nvSpPr>
          <p:spPr bwMode="auto">
            <a:xfrm>
              <a:off x="6596" y="-2067"/>
              <a:ext cx="160" cy="460"/>
            </a:xfrm>
            <a:custGeom>
              <a:avLst/>
              <a:gdLst>
                <a:gd name="T0" fmla="*/ 8 w 156"/>
                <a:gd name="T1" fmla="*/ 178 h 452"/>
                <a:gd name="T2" fmla="*/ 8 w 156"/>
                <a:gd name="T3" fmla="*/ 178 h 452"/>
                <a:gd name="T4" fmla="*/ 16 w 156"/>
                <a:gd name="T5" fmla="*/ 227 h 452"/>
                <a:gd name="T6" fmla="*/ 48 w 156"/>
                <a:gd name="T7" fmla="*/ 291 h 452"/>
                <a:gd name="T8" fmla="*/ 65 w 156"/>
                <a:gd name="T9" fmla="*/ 361 h 452"/>
                <a:gd name="T10" fmla="*/ 101 w 156"/>
                <a:gd name="T11" fmla="*/ 435 h 452"/>
                <a:gd name="T12" fmla="*/ 134 w 156"/>
                <a:gd name="T13" fmla="*/ 506 h 452"/>
                <a:gd name="T14" fmla="*/ 153 w 156"/>
                <a:gd name="T15" fmla="*/ 539 h 452"/>
                <a:gd name="T16" fmla="*/ 173 w 156"/>
                <a:gd name="T17" fmla="*/ 568 h 452"/>
                <a:gd name="T18" fmla="*/ 192 w 156"/>
                <a:gd name="T19" fmla="*/ 597 h 452"/>
                <a:gd name="T20" fmla="*/ 212 w 156"/>
                <a:gd name="T21" fmla="*/ 617 h 452"/>
                <a:gd name="T22" fmla="*/ 236 w 156"/>
                <a:gd name="T23" fmla="*/ 633 h 452"/>
                <a:gd name="T24" fmla="*/ 258 w 156"/>
                <a:gd name="T25" fmla="*/ 642 h 452"/>
                <a:gd name="T26" fmla="*/ 258 w 156"/>
                <a:gd name="T27" fmla="*/ 642 h 452"/>
                <a:gd name="T28" fmla="*/ 258 w 156"/>
                <a:gd name="T29" fmla="*/ 568 h 452"/>
                <a:gd name="T30" fmla="*/ 254 w 156"/>
                <a:gd name="T31" fmla="*/ 480 h 452"/>
                <a:gd name="T32" fmla="*/ 246 w 156"/>
                <a:gd name="T33" fmla="*/ 389 h 452"/>
                <a:gd name="T34" fmla="*/ 240 w 156"/>
                <a:gd name="T35" fmla="*/ 341 h 452"/>
                <a:gd name="T36" fmla="*/ 225 w 156"/>
                <a:gd name="T37" fmla="*/ 293 h 452"/>
                <a:gd name="T38" fmla="*/ 212 w 156"/>
                <a:gd name="T39" fmla="*/ 246 h 452"/>
                <a:gd name="T40" fmla="*/ 198 w 156"/>
                <a:gd name="T41" fmla="*/ 203 h 452"/>
                <a:gd name="T42" fmla="*/ 178 w 156"/>
                <a:gd name="T43" fmla="*/ 157 h 452"/>
                <a:gd name="T44" fmla="*/ 161 w 156"/>
                <a:gd name="T45" fmla="*/ 123 h 452"/>
                <a:gd name="T46" fmla="*/ 131 w 156"/>
                <a:gd name="T47" fmla="*/ 78 h 452"/>
                <a:gd name="T48" fmla="*/ 107 w 156"/>
                <a:gd name="T49" fmla="*/ 56 h 452"/>
                <a:gd name="T50" fmla="*/ 69 w 156"/>
                <a:gd name="T51" fmla="*/ 16 h 452"/>
                <a:gd name="T52" fmla="*/ 44 w 156"/>
                <a:gd name="T53" fmla="*/ 0 h 452"/>
                <a:gd name="T54" fmla="*/ 44 w 156"/>
                <a:gd name="T55" fmla="*/ 0 h 452"/>
                <a:gd name="T56" fmla="*/ 16 w 156"/>
                <a:gd name="T57" fmla="*/ 8 h 452"/>
                <a:gd name="T58" fmla="*/ 12 w 156"/>
                <a:gd name="T59" fmla="*/ 18 h 452"/>
                <a:gd name="T60" fmla="*/ 6 w 156"/>
                <a:gd name="T61" fmla="*/ 26 h 452"/>
                <a:gd name="T62" fmla="*/ 4 w 156"/>
                <a:gd name="T63" fmla="*/ 56 h 452"/>
                <a:gd name="T64" fmla="*/ 0 w 156"/>
                <a:gd name="T65" fmla="*/ 78 h 452"/>
                <a:gd name="T66" fmla="*/ 0 w 156"/>
                <a:gd name="T67" fmla="*/ 115 h 452"/>
                <a:gd name="T68" fmla="*/ 2 w 156"/>
                <a:gd name="T69" fmla="*/ 142 h 452"/>
                <a:gd name="T70" fmla="*/ 6 w 156"/>
                <a:gd name="T71" fmla="*/ 175 h 452"/>
                <a:gd name="T72" fmla="*/ 16 w 156"/>
                <a:gd name="T73" fmla="*/ 235 h 452"/>
                <a:gd name="T74" fmla="*/ 8 w 156"/>
                <a:gd name="T75" fmla="*/ 178 h 4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6" h="452">
                  <a:moveTo>
                    <a:pt x="8" y="126"/>
                  </a:moveTo>
                  <a:lnTo>
                    <a:pt x="8" y="126"/>
                  </a:lnTo>
                  <a:lnTo>
                    <a:pt x="16" y="160"/>
                  </a:lnTo>
                  <a:lnTo>
                    <a:pt x="28" y="204"/>
                  </a:lnTo>
                  <a:lnTo>
                    <a:pt x="42" y="254"/>
                  </a:lnTo>
                  <a:lnTo>
                    <a:pt x="60" y="306"/>
                  </a:lnTo>
                  <a:lnTo>
                    <a:pt x="82" y="356"/>
                  </a:lnTo>
                  <a:lnTo>
                    <a:pt x="92" y="380"/>
                  </a:lnTo>
                  <a:lnTo>
                    <a:pt x="104" y="400"/>
                  </a:lnTo>
                  <a:lnTo>
                    <a:pt x="116" y="420"/>
                  </a:lnTo>
                  <a:lnTo>
                    <a:pt x="128" y="434"/>
                  </a:lnTo>
                  <a:lnTo>
                    <a:pt x="142" y="446"/>
                  </a:lnTo>
                  <a:lnTo>
                    <a:pt x="156" y="452"/>
                  </a:lnTo>
                  <a:lnTo>
                    <a:pt x="156" y="400"/>
                  </a:lnTo>
                  <a:lnTo>
                    <a:pt x="154" y="338"/>
                  </a:lnTo>
                  <a:lnTo>
                    <a:pt x="148" y="274"/>
                  </a:lnTo>
                  <a:lnTo>
                    <a:pt x="144" y="240"/>
                  </a:lnTo>
                  <a:lnTo>
                    <a:pt x="136" y="206"/>
                  </a:lnTo>
                  <a:lnTo>
                    <a:pt x="128" y="174"/>
                  </a:lnTo>
                  <a:lnTo>
                    <a:pt x="120" y="142"/>
                  </a:lnTo>
                  <a:lnTo>
                    <a:pt x="108" y="112"/>
                  </a:lnTo>
                  <a:lnTo>
                    <a:pt x="96" y="84"/>
                  </a:lnTo>
                  <a:lnTo>
                    <a:pt x="80" y="58"/>
                  </a:lnTo>
                  <a:lnTo>
                    <a:pt x="64" y="36"/>
                  </a:lnTo>
                  <a:lnTo>
                    <a:pt x="44" y="16"/>
                  </a:lnTo>
                  <a:lnTo>
                    <a:pt x="24" y="0"/>
                  </a:lnTo>
                  <a:lnTo>
                    <a:pt x="16" y="8"/>
                  </a:lnTo>
                  <a:lnTo>
                    <a:pt x="12" y="18"/>
                  </a:lnTo>
                  <a:lnTo>
                    <a:pt x="6" y="26"/>
                  </a:lnTo>
                  <a:lnTo>
                    <a:pt x="4" y="36"/>
                  </a:lnTo>
                  <a:lnTo>
                    <a:pt x="0" y="58"/>
                  </a:lnTo>
                  <a:lnTo>
                    <a:pt x="0" y="80"/>
                  </a:lnTo>
                  <a:lnTo>
                    <a:pt x="2" y="102"/>
                  </a:lnTo>
                  <a:lnTo>
                    <a:pt x="6" y="124"/>
                  </a:lnTo>
                  <a:lnTo>
                    <a:pt x="16" y="166"/>
                  </a:lnTo>
                  <a:lnTo>
                    <a:pt x="8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50" name="Freeform 245"/>
            <p:cNvSpPr>
              <a:spLocks/>
            </p:cNvSpPr>
            <p:nvPr userDrawn="1"/>
          </p:nvSpPr>
          <p:spPr bwMode="auto">
            <a:xfrm>
              <a:off x="6596" y="-2067"/>
              <a:ext cx="160" cy="460"/>
            </a:xfrm>
            <a:custGeom>
              <a:avLst/>
              <a:gdLst>
                <a:gd name="T0" fmla="*/ 8 w 156"/>
                <a:gd name="T1" fmla="*/ 178 h 452"/>
                <a:gd name="T2" fmla="*/ 8 w 156"/>
                <a:gd name="T3" fmla="*/ 178 h 452"/>
                <a:gd name="T4" fmla="*/ 16 w 156"/>
                <a:gd name="T5" fmla="*/ 227 h 452"/>
                <a:gd name="T6" fmla="*/ 48 w 156"/>
                <a:gd name="T7" fmla="*/ 291 h 452"/>
                <a:gd name="T8" fmla="*/ 65 w 156"/>
                <a:gd name="T9" fmla="*/ 361 h 452"/>
                <a:gd name="T10" fmla="*/ 101 w 156"/>
                <a:gd name="T11" fmla="*/ 435 h 452"/>
                <a:gd name="T12" fmla="*/ 134 w 156"/>
                <a:gd name="T13" fmla="*/ 506 h 452"/>
                <a:gd name="T14" fmla="*/ 153 w 156"/>
                <a:gd name="T15" fmla="*/ 539 h 452"/>
                <a:gd name="T16" fmla="*/ 173 w 156"/>
                <a:gd name="T17" fmla="*/ 568 h 452"/>
                <a:gd name="T18" fmla="*/ 192 w 156"/>
                <a:gd name="T19" fmla="*/ 597 h 452"/>
                <a:gd name="T20" fmla="*/ 212 w 156"/>
                <a:gd name="T21" fmla="*/ 617 h 452"/>
                <a:gd name="T22" fmla="*/ 236 w 156"/>
                <a:gd name="T23" fmla="*/ 633 h 452"/>
                <a:gd name="T24" fmla="*/ 258 w 156"/>
                <a:gd name="T25" fmla="*/ 642 h 452"/>
                <a:gd name="T26" fmla="*/ 258 w 156"/>
                <a:gd name="T27" fmla="*/ 642 h 452"/>
                <a:gd name="T28" fmla="*/ 258 w 156"/>
                <a:gd name="T29" fmla="*/ 568 h 452"/>
                <a:gd name="T30" fmla="*/ 254 w 156"/>
                <a:gd name="T31" fmla="*/ 480 h 452"/>
                <a:gd name="T32" fmla="*/ 246 w 156"/>
                <a:gd name="T33" fmla="*/ 389 h 452"/>
                <a:gd name="T34" fmla="*/ 240 w 156"/>
                <a:gd name="T35" fmla="*/ 341 h 452"/>
                <a:gd name="T36" fmla="*/ 225 w 156"/>
                <a:gd name="T37" fmla="*/ 293 h 452"/>
                <a:gd name="T38" fmla="*/ 212 w 156"/>
                <a:gd name="T39" fmla="*/ 246 h 452"/>
                <a:gd name="T40" fmla="*/ 198 w 156"/>
                <a:gd name="T41" fmla="*/ 203 h 452"/>
                <a:gd name="T42" fmla="*/ 178 w 156"/>
                <a:gd name="T43" fmla="*/ 157 h 452"/>
                <a:gd name="T44" fmla="*/ 161 w 156"/>
                <a:gd name="T45" fmla="*/ 123 h 452"/>
                <a:gd name="T46" fmla="*/ 131 w 156"/>
                <a:gd name="T47" fmla="*/ 78 h 452"/>
                <a:gd name="T48" fmla="*/ 107 w 156"/>
                <a:gd name="T49" fmla="*/ 56 h 452"/>
                <a:gd name="T50" fmla="*/ 69 w 156"/>
                <a:gd name="T51" fmla="*/ 16 h 452"/>
                <a:gd name="T52" fmla="*/ 44 w 156"/>
                <a:gd name="T53" fmla="*/ 0 h 452"/>
                <a:gd name="T54" fmla="*/ 44 w 156"/>
                <a:gd name="T55" fmla="*/ 0 h 452"/>
                <a:gd name="T56" fmla="*/ 16 w 156"/>
                <a:gd name="T57" fmla="*/ 8 h 452"/>
                <a:gd name="T58" fmla="*/ 12 w 156"/>
                <a:gd name="T59" fmla="*/ 18 h 452"/>
                <a:gd name="T60" fmla="*/ 6 w 156"/>
                <a:gd name="T61" fmla="*/ 26 h 452"/>
                <a:gd name="T62" fmla="*/ 4 w 156"/>
                <a:gd name="T63" fmla="*/ 56 h 452"/>
                <a:gd name="T64" fmla="*/ 0 w 156"/>
                <a:gd name="T65" fmla="*/ 78 h 452"/>
                <a:gd name="T66" fmla="*/ 0 w 156"/>
                <a:gd name="T67" fmla="*/ 115 h 452"/>
                <a:gd name="T68" fmla="*/ 2 w 156"/>
                <a:gd name="T69" fmla="*/ 142 h 452"/>
                <a:gd name="T70" fmla="*/ 6 w 156"/>
                <a:gd name="T71" fmla="*/ 175 h 452"/>
                <a:gd name="T72" fmla="*/ 16 w 156"/>
                <a:gd name="T73" fmla="*/ 235 h 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56" h="452">
                  <a:moveTo>
                    <a:pt x="8" y="126"/>
                  </a:moveTo>
                  <a:lnTo>
                    <a:pt x="8" y="126"/>
                  </a:lnTo>
                  <a:lnTo>
                    <a:pt x="16" y="160"/>
                  </a:lnTo>
                  <a:lnTo>
                    <a:pt x="28" y="204"/>
                  </a:lnTo>
                  <a:lnTo>
                    <a:pt x="42" y="254"/>
                  </a:lnTo>
                  <a:lnTo>
                    <a:pt x="60" y="306"/>
                  </a:lnTo>
                  <a:lnTo>
                    <a:pt x="82" y="356"/>
                  </a:lnTo>
                  <a:lnTo>
                    <a:pt x="92" y="380"/>
                  </a:lnTo>
                  <a:lnTo>
                    <a:pt x="104" y="400"/>
                  </a:lnTo>
                  <a:lnTo>
                    <a:pt x="116" y="420"/>
                  </a:lnTo>
                  <a:lnTo>
                    <a:pt x="128" y="434"/>
                  </a:lnTo>
                  <a:lnTo>
                    <a:pt x="142" y="446"/>
                  </a:lnTo>
                  <a:lnTo>
                    <a:pt x="156" y="452"/>
                  </a:lnTo>
                  <a:lnTo>
                    <a:pt x="156" y="400"/>
                  </a:lnTo>
                  <a:lnTo>
                    <a:pt x="154" y="338"/>
                  </a:lnTo>
                  <a:lnTo>
                    <a:pt x="148" y="274"/>
                  </a:lnTo>
                  <a:lnTo>
                    <a:pt x="144" y="240"/>
                  </a:lnTo>
                  <a:lnTo>
                    <a:pt x="136" y="206"/>
                  </a:lnTo>
                  <a:lnTo>
                    <a:pt x="128" y="174"/>
                  </a:lnTo>
                  <a:lnTo>
                    <a:pt x="120" y="142"/>
                  </a:lnTo>
                  <a:lnTo>
                    <a:pt x="108" y="112"/>
                  </a:lnTo>
                  <a:lnTo>
                    <a:pt x="96" y="84"/>
                  </a:lnTo>
                  <a:lnTo>
                    <a:pt x="80" y="58"/>
                  </a:lnTo>
                  <a:lnTo>
                    <a:pt x="64" y="36"/>
                  </a:lnTo>
                  <a:lnTo>
                    <a:pt x="44" y="16"/>
                  </a:lnTo>
                  <a:lnTo>
                    <a:pt x="24" y="0"/>
                  </a:lnTo>
                  <a:lnTo>
                    <a:pt x="16" y="8"/>
                  </a:lnTo>
                  <a:lnTo>
                    <a:pt x="12" y="18"/>
                  </a:lnTo>
                  <a:lnTo>
                    <a:pt x="6" y="26"/>
                  </a:lnTo>
                  <a:lnTo>
                    <a:pt x="4" y="36"/>
                  </a:lnTo>
                  <a:lnTo>
                    <a:pt x="0" y="58"/>
                  </a:lnTo>
                  <a:lnTo>
                    <a:pt x="0" y="80"/>
                  </a:lnTo>
                  <a:lnTo>
                    <a:pt x="2" y="102"/>
                  </a:lnTo>
                  <a:lnTo>
                    <a:pt x="6" y="124"/>
                  </a:lnTo>
                  <a:lnTo>
                    <a:pt x="16" y="1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51" name="Freeform 246"/>
            <p:cNvSpPr>
              <a:spLocks/>
            </p:cNvSpPr>
            <p:nvPr userDrawn="1"/>
          </p:nvSpPr>
          <p:spPr bwMode="auto">
            <a:xfrm>
              <a:off x="4056" y="-3288"/>
              <a:ext cx="180" cy="320"/>
            </a:xfrm>
            <a:custGeom>
              <a:avLst/>
              <a:gdLst>
                <a:gd name="T0" fmla="*/ 2 w 174"/>
                <a:gd name="T1" fmla="*/ 16 h 320"/>
                <a:gd name="T2" fmla="*/ 2 w 174"/>
                <a:gd name="T3" fmla="*/ 16 h 320"/>
                <a:gd name="T4" fmla="*/ 8 w 174"/>
                <a:gd name="T5" fmla="*/ 36 h 320"/>
                <a:gd name="T6" fmla="*/ 12 w 174"/>
                <a:gd name="T7" fmla="*/ 58 h 320"/>
                <a:gd name="T8" fmla="*/ 38 w 174"/>
                <a:gd name="T9" fmla="*/ 86 h 320"/>
                <a:gd name="T10" fmla="*/ 40 w 174"/>
                <a:gd name="T11" fmla="*/ 118 h 320"/>
                <a:gd name="T12" fmla="*/ 40 w 174"/>
                <a:gd name="T13" fmla="*/ 150 h 320"/>
                <a:gd name="T14" fmla="*/ 38 w 174"/>
                <a:gd name="T15" fmla="*/ 168 h 320"/>
                <a:gd name="T16" fmla="*/ 14 w 174"/>
                <a:gd name="T17" fmla="*/ 186 h 320"/>
                <a:gd name="T18" fmla="*/ 10 w 174"/>
                <a:gd name="T19" fmla="*/ 202 h 320"/>
                <a:gd name="T20" fmla="*/ 2 w 174"/>
                <a:gd name="T21" fmla="*/ 218 h 320"/>
                <a:gd name="T22" fmla="*/ 2 w 174"/>
                <a:gd name="T23" fmla="*/ 218 h 320"/>
                <a:gd name="T24" fmla="*/ 0 w 174"/>
                <a:gd name="T25" fmla="*/ 246 h 320"/>
                <a:gd name="T26" fmla="*/ 2 w 174"/>
                <a:gd name="T27" fmla="*/ 270 h 320"/>
                <a:gd name="T28" fmla="*/ 4 w 174"/>
                <a:gd name="T29" fmla="*/ 284 h 320"/>
                <a:gd name="T30" fmla="*/ 6 w 174"/>
                <a:gd name="T31" fmla="*/ 296 h 320"/>
                <a:gd name="T32" fmla="*/ 10 w 174"/>
                <a:gd name="T33" fmla="*/ 306 h 320"/>
                <a:gd name="T34" fmla="*/ 38 w 174"/>
                <a:gd name="T35" fmla="*/ 314 h 320"/>
                <a:gd name="T36" fmla="*/ 48 w 174"/>
                <a:gd name="T37" fmla="*/ 320 h 320"/>
                <a:gd name="T38" fmla="*/ 68 w 174"/>
                <a:gd name="T39" fmla="*/ 320 h 320"/>
                <a:gd name="T40" fmla="*/ 95 w 174"/>
                <a:gd name="T41" fmla="*/ 318 h 320"/>
                <a:gd name="T42" fmla="*/ 124 w 174"/>
                <a:gd name="T43" fmla="*/ 310 h 320"/>
                <a:gd name="T44" fmla="*/ 161 w 174"/>
                <a:gd name="T45" fmla="*/ 294 h 320"/>
                <a:gd name="T46" fmla="*/ 206 w 174"/>
                <a:gd name="T47" fmla="*/ 274 h 320"/>
                <a:gd name="T48" fmla="*/ 342 w 174"/>
                <a:gd name="T49" fmla="*/ 102 h 320"/>
                <a:gd name="T50" fmla="*/ 220 w 174"/>
                <a:gd name="T51" fmla="*/ 0 h 320"/>
                <a:gd name="T52" fmla="*/ 2 w 174"/>
                <a:gd name="T53" fmla="*/ 16 h 3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74" h="320">
                  <a:moveTo>
                    <a:pt x="2" y="16"/>
                  </a:moveTo>
                  <a:lnTo>
                    <a:pt x="2" y="16"/>
                  </a:lnTo>
                  <a:lnTo>
                    <a:pt x="8" y="36"/>
                  </a:lnTo>
                  <a:lnTo>
                    <a:pt x="12" y="58"/>
                  </a:lnTo>
                  <a:lnTo>
                    <a:pt x="18" y="86"/>
                  </a:lnTo>
                  <a:lnTo>
                    <a:pt x="20" y="118"/>
                  </a:lnTo>
                  <a:lnTo>
                    <a:pt x="20" y="150"/>
                  </a:lnTo>
                  <a:lnTo>
                    <a:pt x="18" y="168"/>
                  </a:lnTo>
                  <a:lnTo>
                    <a:pt x="14" y="186"/>
                  </a:lnTo>
                  <a:lnTo>
                    <a:pt x="10" y="202"/>
                  </a:lnTo>
                  <a:lnTo>
                    <a:pt x="2" y="218"/>
                  </a:lnTo>
                  <a:lnTo>
                    <a:pt x="0" y="246"/>
                  </a:lnTo>
                  <a:lnTo>
                    <a:pt x="2" y="270"/>
                  </a:lnTo>
                  <a:lnTo>
                    <a:pt x="4" y="284"/>
                  </a:lnTo>
                  <a:lnTo>
                    <a:pt x="6" y="296"/>
                  </a:lnTo>
                  <a:lnTo>
                    <a:pt x="10" y="306"/>
                  </a:lnTo>
                  <a:lnTo>
                    <a:pt x="18" y="314"/>
                  </a:lnTo>
                  <a:lnTo>
                    <a:pt x="26" y="320"/>
                  </a:lnTo>
                  <a:lnTo>
                    <a:pt x="36" y="320"/>
                  </a:lnTo>
                  <a:lnTo>
                    <a:pt x="48" y="318"/>
                  </a:lnTo>
                  <a:lnTo>
                    <a:pt x="64" y="310"/>
                  </a:lnTo>
                  <a:lnTo>
                    <a:pt x="82" y="294"/>
                  </a:lnTo>
                  <a:lnTo>
                    <a:pt x="104" y="274"/>
                  </a:lnTo>
                  <a:lnTo>
                    <a:pt x="174" y="102"/>
                  </a:lnTo>
                  <a:lnTo>
                    <a:pt x="112" y="0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52" name="Freeform 247"/>
            <p:cNvSpPr>
              <a:spLocks/>
            </p:cNvSpPr>
            <p:nvPr userDrawn="1"/>
          </p:nvSpPr>
          <p:spPr bwMode="auto">
            <a:xfrm>
              <a:off x="2455" y="-4208"/>
              <a:ext cx="1760" cy="1040"/>
            </a:xfrm>
            <a:custGeom>
              <a:avLst/>
              <a:gdLst>
                <a:gd name="T0" fmla="*/ 690 w 1762"/>
                <a:gd name="T1" fmla="*/ 8 h 1032"/>
                <a:gd name="T2" fmla="*/ 578 w 1762"/>
                <a:gd name="T3" fmla="*/ 0 h 1032"/>
                <a:gd name="T4" fmla="*/ 430 w 1762"/>
                <a:gd name="T5" fmla="*/ 14 h 1032"/>
                <a:gd name="T6" fmla="*/ 336 w 1762"/>
                <a:gd name="T7" fmla="*/ 40 h 1032"/>
                <a:gd name="T8" fmla="*/ 244 w 1762"/>
                <a:gd name="T9" fmla="*/ 100 h 1032"/>
                <a:gd name="T10" fmla="*/ 158 w 1762"/>
                <a:gd name="T11" fmla="*/ 158 h 1032"/>
                <a:gd name="T12" fmla="*/ 80 w 1762"/>
                <a:gd name="T13" fmla="*/ 260 h 1032"/>
                <a:gd name="T14" fmla="*/ 18 w 1762"/>
                <a:gd name="T15" fmla="*/ 388 h 1032"/>
                <a:gd name="T16" fmla="*/ 2 w 1762"/>
                <a:gd name="T17" fmla="*/ 438 h 1032"/>
                <a:gd name="T18" fmla="*/ 6 w 1762"/>
                <a:gd name="T19" fmla="*/ 510 h 1032"/>
                <a:gd name="T20" fmla="*/ 26 w 1762"/>
                <a:gd name="T21" fmla="*/ 548 h 1032"/>
                <a:gd name="T22" fmla="*/ 74 w 1762"/>
                <a:gd name="T23" fmla="*/ 556 h 1032"/>
                <a:gd name="T24" fmla="*/ 158 w 1762"/>
                <a:gd name="T25" fmla="*/ 516 h 1032"/>
                <a:gd name="T26" fmla="*/ 198 w 1762"/>
                <a:gd name="T27" fmla="*/ 492 h 1032"/>
                <a:gd name="T28" fmla="*/ 270 w 1762"/>
                <a:gd name="T29" fmla="*/ 460 h 1032"/>
                <a:gd name="T30" fmla="*/ 362 w 1762"/>
                <a:gd name="T31" fmla="*/ 446 h 1032"/>
                <a:gd name="T32" fmla="*/ 444 w 1762"/>
                <a:gd name="T33" fmla="*/ 465 h 1032"/>
                <a:gd name="T34" fmla="*/ 496 w 1762"/>
                <a:gd name="T35" fmla="*/ 497 h 1032"/>
                <a:gd name="T36" fmla="*/ 542 w 1762"/>
                <a:gd name="T37" fmla="*/ 542 h 1032"/>
                <a:gd name="T38" fmla="*/ 600 w 1762"/>
                <a:gd name="T39" fmla="*/ 584 h 1032"/>
                <a:gd name="T40" fmla="*/ 690 w 1762"/>
                <a:gd name="T41" fmla="*/ 637 h 1032"/>
                <a:gd name="T42" fmla="*/ 772 w 1762"/>
                <a:gd name="T43" fmla="*/ 662 h 1032"/>
                <a:gd name="T44" fmla="*/ 862 w 1762"/>
                <a:gd name="T45" fmla="*/ 659 h 1032"/>
                <a:gd name="T46" fmla="*/ 884 w 1762"/>
                <a:gd name="T47" fmla="*/ 694 h 1032"/>
                <a:gd name="T48" fmla="*/ 966 w 1762"/>
                <a:gd name="T49" fmla="*/ 794 h 1032"/>
                <a:gd name="T50" fmla="*/ 1040 w 1762"/>
                <a:gd name="T51" fmla="*/ 854 h 1032"/>
                <a:gd name="T52" fmla="*/ 1132 w 1762"/>
                <a:gd name="T53" fmla="*/ 896 h 1032"/>
                <a:gd name="T54" fmla="*/ 1212 w 1762"/>
                <a:gd name="T55" fmla="*/ 912 h 1032"/>
                <a:gd name="T56" fmla="*/ 1332 w 1762"/>
                <a:gd name="T57" fmla="*/ 963 h 1032"/>
                <a:gd name="T58" fmla="*/ 1436 w 1762"/>
                <a:gd name="T59" fmla="*/ 1020 h 1032"/>
                <a:gd name="T60" fmla="*/ 1532 w 1762"/>
                <a:gd name="T61" fmla="*/ 1098 h 1032"/>
                <a:gd name="T62" fmla="*/ 1722 w 1762"/>
                <a:gd name="T63" fmla="*/ 1050 h 1032"/>
                <a:gd name="T64" fmla="*/ 1620 w 1762"/>
                <a:gd name="T65" fmla="*/ 968 h 1032"/>
                <a:gd name="T66" fmla="*/ 1476 w 1762"/>
                <a:gd name="T67" fmla="*/ 872 h 1032"/>
                <a:gd name="T68" fmla="*/ 1358 w 1762"/>
                <a:gd name="T69" fmla="*/ 813 h 1032"/>
                <a:gd name="T70" fmla="*/ 1268 w 1762"/>
                <a:gd name="T71" fmla="*/ 786 h 1032"/>
                <a:gd name="T72" fmla="*/ 1230 w 1762"/>
                <a:gd name="T73" fmla="*/ 784 h 1032"/>
                <a:gd name="T74" fmla="*/ 1138 w 1762"/>
                <a:gd name="T75" fmla="*/ 760 h 1032"/>
                <a:gd name="T76" fmla="*/ 1060 w 1762"/>
                <a:gd name="T77" fmla="*/ 712 h 1032"/>
                <a:gd name="T78" fmla="*/ 998 w 1762"/>
                <a:gd name="T79" fmla="*/ 662 h 1032"/>
                <a:gd name="T80" fmla="*/ 936 w 1762"/>
                <a:gd name="T81" fmla="*/ 580 h 1032"/>
                <a:gd name="T82" fmla="*/ 882 w 1762"/>
                <a:gd name="T83" fmla="*/ 476 h 1032"/>
                <a:gd name="T84" fmla="*/ 834 w 1762"/>
                <a:gd name="T85" fmla="*/ 342 h 1032"/>
                <a:gd name="T86" fmla="*/ 800 w 1762"/>
                <a:gd name="T87" fmla="*/ 172 h 1032"/>
                <a:gd name="T88" fmla="*/ 676 w 1762"/>
                <a:gd name="T89" fmla="*/ 132 h 1032"/>
                <a:gd name="T90" fmla="*/ 700 w 1762"/>
                <a:gd name="T91" fmla="*/ 254 h 1032"/>
                <a:gd name="T92" fmla="*/ 752 w 1762"/>
                <a:gd name="T93" fmla="*/ 420 h 1032"/>
                <a:gd name="T94" fmla="*/ 776 w 1762"/>
                <a:gd name="T95" fmla="*/ 473 h 1032"/>
                <a:gd name="T96" fmla="*/ 668 w 1762"/>
                <a:gd name="T97" fmla="*/ 414 h 1032"/>
                <a:gd name="T98" fmla="*/ 552 w 1762"/>
                <a:gd name="T99" fmla="*/ 366 h 1032"/>
                <a:gd name="T100" fmla="*/ 436 w 1762"/>
                <a:gd name="T101" fmla="*/ 327 h 1032"/>
                <a:gd name="T102" fmla="*/ 338 w 1762"/>
                <a:gd name="T103" fmla="*/ 327 h 1032"/>
                <a:gd name="T104" fmla="*/ 268 w 1762"/>
                <a:gd name="T105" fmla="*/ 348 h 1032"/>
                <a:gd name="T106" fmla="*/ 226 w 1762"/>
                <a:gd name="T107" fmla="*/ 354 h 1032"/>
                <a:gd name="T108" fmla="*/ 190 w 1762"/>
                <a:gd name="T109" fmla="*/ 330 h 1032"/>
                <a:gd name="T110" fmla="*/ 184 w 1762"/>
                <a:gd name="T111" fmla="*/ 308 h 1032"/>
                <a:gd name="T112" fmla="*/ 210 w 1762"/>
                <a:gd name="T113" fmla="*/ 276 h 1032"/>
                <a:gd name="T114" fmla="*/ 238 w 1762"/>
                <a:gd name="T115" fmla="*/ 254 h 1032"/>
                <a:gd name="T116" fmla="*/ 312 w 1762"/>
                <a:gd name="T117" fmla="*/ 192 h 1032"/>
                <a:gd name="T118" fmla="*/ 408 w 1762"/>
                <a:gd name="T119" fmla="*/ 156 h 1032"/>
                <a:gd name="T120" fmla="*/ 510 w 1762"/>
                <a:gd name="T121" fmla="*/ 136 h 1032"/>
                <a:gd name="T122" fmla="*/ 630 w 1762"/>
                <a:gd name="T123" fmla="*/ 144 h 1032"/>
                <a:gd name="T124" fmla="*/ 706 w 1762"/>
                <a:gd name="T125" fmla="*/ 164 h 10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62" h="1032">
                  <a:moveTo>
                    <a:pt x="734" y="10"/>
                  </a:moveTo>
                  <a:lnTo>
                    <a:pt x="734" y="10"/>
                  </a:lnTo>
                  <a:lnTo>
                    <a:pt x="710" y="8"/>
                  </a:lnTo>
                  <a:lnTo>
                    <a:pt x="680" y="4"/>
                  </a:lnTo>
                  <a:lnTo>
                    <a:pt x="642" y="2"/>
                  </a:lnTo>
                  <a:lnTo>
                    <a:pt x="598" y="0"/>
                  </a:lnTo>
                  <a:lnTo>
                    <a:pt x="546" y="2"/>
                  </a:lnTo>
                  <a:lnTo>
                    <a:pt x="490" y="6"/>
                  </a:lnTo>
                  <a:lnTo>
                    <a:pt x="430" y="14"/>
                  </a:lnTo>
                  <a:lnTo>
                    <a:pt x="398" y="22"/>
                  </a:lnTo>
                  <a:lnTo>
                    <a:pt x="368" y="30"/>
                  </a:lnTo>
                  <a:lnTo>
                    <a:pt x="336" y="40"/>
                  </a:lnTo>
                  <a:lnTo>
                    <a:pt x="306" y="50"/>
                  </a:lnTo>
                  <a:lnTo>
                    <a:pt x="274" y="64"/>
                  </a:lnTo>
                  <a:lnTo>
                    <a:pt x="244" y="80"/>
                  </a:lnTo>
                  <a:lnTo>
                    <a:pt x="214" y="96"/>
                  </a:lnTo>
                  <a:lnTo>
                    <a:pt x="186" y="116"/>
                  </a:lnTo>
                  <a:lnTo>
                    <a:pt x="158" y="138"/>
                  </a:lnTo>
                  <a:lnTo>
                    <a:pt x="130" y="162"/>
                  </a:lnTo>
                  <a:lnTo>
                    <a:pt x="104" y="190"/>
                  </a:lnTo>
                  <a:lnTo>
                    <a:pt x="80" y="220"/>
                  </a:lnTo>
                  <a:lnTo>
                    <a:pt x="58" y="252"/>
                  </a:lnTo>
                  <a:lnTo>
                    <a:pt x="38" y="288"/>
                  </a:lnTo>
                  <a:lnTo>
                    <a:pt x="18" y="328"/>
                  </a:lnTo>
                  <a:lnTo>
                    <a:pt x="2" y="370"/>
                  </a:lnTo>
                  <a:lnTo>
                    <a:pt x="2" y="378"/>
                  </a:lnTo>
                  <a:lnTo>
                    <a:pt x="0" y="396"/>
                  </a:lnTo>
                  <a:lnTo>
                    <a:pt x="2" y="422"/>
                  </a:lnTo>
                  <a:lnTo>
                    <a:pt x="6" y="436"/>
                  </a:lnTo>
                  <a:lnTo>
                    <a:pt x="10" y="448"/>
                  </a:lnTo>
                  <a:lnTo>
                    <a:pt x="16" y="460"/>
                  </a:lnTo>
                  <a:lnTo>
                    <a:pt x="26" y="468"/>
                  </a:lnTo>
                  <a:lnTo>
                    <a:pt x="38" y="474"/>
                  </a:lnTo>
                  <a:lnTo>
                    <a:pt x="54" y="478"/>
                  </a:lnTo>
                  <a:lnTo>
                    <a:pt x="74" y="476"/>
                  </a:lnTo>
                  <a:lnTo>
                    <a:pt x="98" y="470"/>
                  </a:lnTo>
                  <a:lnTo>
                    <a:pt x="126" y="458"/>
                  </a:lnTo>
                  <a:lnTo>
                    <a:pt x="158" y="440"/>
                  </a:lnTo>
                  <a:lnTo>
                    <a:pt x="168" y="434"/>
                  </a:lnTo>
                  <a:lnTo>
                    <a:pt x="198" y="422"/>
                  </a:lnTo>
                  <a:lnTo>
                    <a:pt x="218" y="414"/>
                  </a:lnTo>
                  <a:lnTo>
                    <a:pt x="242" y="406"/>
                  </a:lnTo>
                  <a:lnTo>
                    <a:pt x="270" y="398"/>
                  </a:lnTo>
                  <a:lnTo>
                    <a:pt x="300" y="392"/>
                  </a:lnTo>
                  <a:lnTo>
                    <a:pt x="330" y="388"/>
                  </a:lnTo>
                  <a:lnTo>
                    <a:pt x="362" y="386"/>
                  </a:lnTo>
                  <a:lnTo>
                    <a:pt x="396" y="388"/>
                  </a:lnTo>
                  <a:lnTo>
                    <a:pt x="430" y="394"/>
                  </a:lnTo>
                  <a:lnTo>
                    <a:pt x="464" y="402"/>
                  </a:lnTo>
                  <a:lnTo>
                    <a:pt x="482" y="410"/>
                  </a:lnTo>
                  <a:lnTo>
                    <a:pt x="498" y="418"/>
                  </a:lnTo>
                  <a:lnTo>
                    <a:pt x="516" y="426"/>
                  </a:lnTo>
                  <a:lnTo>
                    <a:pt x="532" y="436"/>
                  </a:lnTo>
                  <a:lnTo>
                    <a:pt x="548" y="450"/>
                  </a:lnTo>
                  <a:lnTo>
                    <a:pt x="562" y="462"/>
                  </a:lnTo>
                  <a:lnTo>
                    <a:pt x="590" y="484"/>
                  </a:lnTo>
                  <a:lnTo>
                    <a:pt x="620" y="504"/>
                  </a:lnTo>
                  <a:lnTo>
                    <a:pt x="662" y="526"/>
                  </a:lnTo>
                  <a:lnTo>
                    <a:pt x="684" y="536"/>
                  </a:lnTo>
                  <a:lnTo>
                    <a:pt x="710" y="546"/>
                  </a:lnTo>
                  <a:lnTo>
                    <a:pt x="736" y="554"/>
                  </a:lnTo>
                  <a:lnTo>
                    <a:pt x="764" y="562"/>
                  </a:lnTo>
                  <a:lnTo>
                    <a:pt x="792" y="566"/>
                  </a:lnTo>
                  <a:lnTo>
                    <a:pt x="822" y="568"/>
                  </a:lnTo>
                  <a:lnTo>
                    <a:pt x="852" y="568"/>
                  </a:lnTo>
                  <a:lnTo>
                    <a:pt x="882" y="564"/>
                  </a:lnTo>
                  <a:lnTo>
                    <a:pt x="888" y="572"/>
                  </a:lnTo>
                  <a:lnTo>
                    <a:pt x="904" y="594"/>
                  </a:lnTo>
                  <a:lnTo>
                    <a:pt x="930" y="624"/>
                  </a:lnTo>
                  <a:lnTo>
                    <a:pt x="964" y="660"/>
                  </a:lnTo>
                  <a:lnTo>
                    <a:pt x="986" y="680"/>
                  </a:lnTo>
                  <a:lnTo>
                    <a:pt x="1008" y="698"/>
                  </a:lnTo>
                  <a:lnTo>
                    <a:pt x="1032" y="716"/>
                  </a:lnTo>
                  <a:lnTo>
                    <a:pt x="1060" y="732"/>
                  </a:lnTo>
                  <a:lnTo>
                    <a:pt x="1088" y="746"/>
                  </a:lnTo>
                  <a:lnTo>
                    <a:pt x="1120" y="758"/>
                  </a:lnTo>
                  <a:lnTo>
                    <a:pt x="1152" y="768"/>
                  </a:lnTo>
                  <a:lnTo>
                    <a:pt x="1186" y="774"/>
                  </a:lnTo>
                  <a:lnTo>
                    <a:pt x="1232" y="782"/>
                  </a:lnTo>
                  <a:lnTo>
                    <a:pt x="1280" y="794"/>
                  </a:lnTo>
                  <a:lnTo>
                    <a:pt x="1340" y="814"/>
                  </a:lnTo>
                  <a:lnTo>
                    <a:pt x="1372" y="826"/>
                  </a:lnTo>
                  <a:lnTo>
                    <a:pt x="1406" y="840"/>
                  </a:lnTo>
                  <a:lnTo>
                    <a:pt x="1442" y="854"/>
                  </a:lnTo>
                  <a:lnTo>
                    <a:pt x="1476" y="874"/>
                  </a:lnTo>
                  <a:lnTo>
                    <a:pt x="1508" y="894"/>
                  </a:lnTo>
                  <a:lnTo>
                    <a:pt x="1542" y="916"/>
                  </a:lnTo>
                  <a:lnTo>
                    <a:pt x="1572" y="942"/>
                  </a:lnTo>
                  <a:lnTo>
                    <a:pt x="1600" y="970"/>
                  </a:lnTo>
                  <a:lnTo>
                    <a:pt x="1684" y="1032"/>
                  </a:lnTo>
                  <a:lnTo>
                    <a:pt x="1762" y="900"/>
                  </a:lnTo>
                  <a:lnTo>
                    <a:pt x="1714" y="864"/>
                  </a:lnTo>
                  <a:lnTo>
                    <a:pt x="1660" y="830"/>
                  </a:lnTo>
                  <a:lnTo>
                    <a:pt x="1592" y="790"/>
                  </a:lnTo>
                  <a:lnTo>
                    <a:pt x="1556" y="768"/>
                  </a:lnTo>
                  <a:lnTo>
                    <a:pt x="1516" y="748"/>
                  </a:lnTo>
                  <a:lnTo>
                    <a:pt x="1478" y="730"/>
                  </a:lnTo>
                  <a:lnTo>
                    <a:pt x="1438" y="712"/>
                  </a:lnTo>
                  <a:lnTo>
                    <a:pt x="1398" y="696"/>
                  </a:lnTo>
                  <a:lnTo>
                    <a:pt x="1360" y="686"/>
                  </a:lnTo>
                  <a:lnTo>
                    <a:pt x="1322" y="678"/>
                  </a:lnTo>
                  <a:lnTo>
                    <a:pt x="1288" y="674"/>
                  </a:lnTo>
                  <a:lnTo>
                    <a:pt x="1270" y="674"/>
                  </a:lnTo>
                  <a:lnTo>
                    <a:pt x="1250" y="672"/>
                  </a:lnTo>
                  <a:lnTo>
                    <a:pt x="1224" y="668"/>
                  </a:lnTo>
                  <a:lnTo>
                    <a:pt x="1192" y="662"/>
                  </a:lnTo>
                  <a:lnTo>
                    <a:pt x="1158" y="652"/>
                  </a:lnTo>
                  <a:lnTo>
                    <a:pt x="1120" y="634"/>
                  </a:lnTo>
                  <a:lnTo>
                    <a:pt x="1100" y="624"/>
                  </a:lnTo>
                  <a:lnTo>
                    <a:pt x="1080" y="612"/>
                  </a:lnTo>
                  <a:lnTo>
                    <a:pt x="1058" y="600"/>
                  </a:lnTo>
                  <a:lnTo>
                    <a:pt x="1038" y="584"/>
                  </a:lnTo>
                  <a:lnTo>
                    <a:pt x="1018" y="566"/>
                  </a:lnTo>
                  <a:lnTo>
                    <a:pt x="996" y="546"/>
                  </a:lnTo>
                  <a:lnTo>
                    <a:pt x="976" y="524"/>
                  </a:lnTo>
                  <a:lnTo>
                    <a:pt x="956" y="500"/>
                  </a:lnTo>
                  <a:lnTo>
                    <a:pt x="938" y="472"/>
                  </a:lnTo>
                  <a:lnTo>
                    <a:pt x="920" y="444"/>
                  </a:lnTo>
                  <a:lnTo>
                    <a:pt x="902" y="410"/>
                  </a:lnTo>
                  <a:lnTo>
                    <a:pt x="884" y="376"/>
                  </a:lnTo>
                  <a:lnTo>
                    <a:pt x="870" y="338"/>
                  </a:lnTo>
                  <a:lnTo>
                    <a:pt x="854" y="296"/>
                  </a:lnTo>
                  <a:lnTo>
                    <a:pt x="842" y="252"/>
                  </a:lnTo>
                  <a:lnTo>
                    <a:pt x="830" y="204"/>
                  </a:lnTo>
                  <a:lnTo>
                    <a:pt x="820" y="152"/>
                  </a:lnTo>
                  <a:lnTo>
                    <a:pt x="812" y="96"/>
                  </a:lnTo>
                  <a:lnTo>
                    <a:pt x="696" y="112"/>
                  </a:lnTo>
                  <a:lnTo>
                    <a:pt x="702" y="142"/>
                  </a:lnTo>
                  <a:lnTo>
                    <a:pt x="708" y="174"/>
                  </a:lnTo>
                  <a:lnTo>
                    <a:pt x="720" y="214"/>
                  </a:lnTo>
                  <a:lnTo>
                    <a:pt x="734" y="260"/>
                  </a:lnTo>
                  <a:lnTo>
                    <a:pt x="752" y="310"/>
                  </a:lnTo>
                  <a:lnTo>
                    <a:pt x="772" y="360"/>
                  </a:lnTo>
                  <a:lnTo>
                    <a:pt x="784" y="384"/>
                  </a:lnTo>
                  <a:lnTo>
                    <a:pt x="796" y="408"/>
                  </a:lnTo>
                  <a:lnTo>
                    <a:pt x="784" y="400"/>
                  </a:lnTo>
                  <a:lnTo>
                    <a:pt x="746" y="380"/>
                  </a:lnTo>
                  <a:lnTo>
                    <a:pt x="688" y="354"/>
                  </a:lnTo>
                  <a:lnTo>
                    <a:pt x="652" y="340"/>
                  </a:lnTo>
                  <a:lnTo>
                    <a:pt x="614" y="326"/>
                  </a:lnTo>
                  <a:lnTo>
                    <a:pt x="572" y="312"/>
                  </a:lnTo>
                  <a:lnTo>
                    <a:pt x="528" y="302"/>
                  </a:lnTo>
                  <a:lnTo>
                    <a:pt x="482" y="292"/>
                  </a:lnTo>
                  <a:lnTo>
                    <a:pt x="436" y="286"/>
                  </a:lnTo>
                  <a:lnTo>
                    <a:pt x="388" y="284"/>
                  </a:lnTo>
                  <a:lnTo>
                    <a:pt x="364" y="286"/>
                  </a:lnTo>
                  <a:lnTo>
                    <a:pt x="338" y="286"/>
                  </a:lnTo>
                  <a:lnTo>
                    <a:pt x="314" y="290"/>
                  </a:lnTo>
                  <a:lnTo>
                    <a:pt x="290" y="294"/>
                  </a:lnTo>
                  <a:lnTo>
                    <a:pt x="268" y="300"/>
                  </a:lnTo>
                  <a:lnTo>
                    <a:pt x="244" y="308"/>
                  </a:lnTo>
                  <a:lnTo>
                    <a:pt x="226" y="304"/>
                  </a:lnTo>
                  <a:lnTo>
                    <a:pt x="210" y="300"/>
                  </a:lnTo>
                  <a:lnTo>
                    <a:pt x="194" y="294"/>
                  </a:lnTo>
                  <a:lnTo>
                    <a:pt x="190" y="288"/>
                  </a:lnTo>
                  <a:lnTo>
                    <a:pt x="186" y="282"/>
                  </a:lnTo>
                  <a:lnTo>
                    <a:pt x="184" y="276"/>
                  </a:lnTo>
                  <a:lnTo>
                    <a:pt x="184" y="268"/>
                  </a:lnTo>
                  <a:lnTo>
                    <a:pt x="188" y="258"/>
                  </a:lnTo>
                  <a:lnTo>
                    <a:pt x="198" y="248"/>
                  </a:lnTo>
                  <a:lnTo>
                    <a:pt x="210" y="236"/>
                  </a:lnTo>
                  <a:lnTo>
                    <a:pt x="228" y="222"/>
                  </a:lnTo>
                  <a:lnTo>
                    <a:pt x="238" y="214"/>
                  </a:lnTo>
                  <a:lnTo>
                    <a:pt x="266" y="196"/>
                  </a:lnTo>
                  <a:lnTo>
                    <a:pt x="288" y="184"/>
                  </a:lnTo>
                  <a:lnTo>
                    <a:pt x="312" y="172"/>
                  </a:lnTo>
                  <a:lnTo>
                    <a:pt x="340" y="160"/>
                  </a:lnTo>
                  <a:lnTo>
                    <a:pt x="372" y="148"/>
                  </a:lnTo>
                  <a:lnTo>
                    <a:pt x="408" y="136"/>
                  </a:lnTo>
                  <a:lnTo>
                    <a:pt x="446" y="128"/>
                  </a:lnTo>
                  <a:lnTo>
                    <a:pt x="486" y="120"/>
                  </a:lnTo>
                  <a:lnTo>
                    <a:pt x="530" y="116"/>
                  </a:lnTo>
                  <a:lnTo>
                    <a:pt x="576" y="116"/>
                  </a:lnTo>
                  <a:lnTo>
                    <a:pt x="624" y="120"/>
                  </a:lnTo>
                  <a:lnTo>
                    <a:pt x="650" y="124"/>
                  </a:lnTo>
                  <a:lnTo>
                    <a:pt x="674" y="128"/>
                  </a:lnTo>
                  <a:lnTo>
                    <a:pt x="700" y="136"/>
                  </a:lnTo>
                  <a:lnTo>
                    <a:pt x="726" y="144"/>
                  </a:lnTo>
                  <a:lnTo>
                    <a:pt x="828" y="26"/>
                  </a:lnTo>
                  <a:lnTo>
                    <a:pt x="73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53" name="Freeform 248"/>
            <p:cNvSpPr>
              <a:spLocks/>
            </p:cNvSpPr>
            <p:nvPr userDrawn="1"/>
          </p:nvSpPr>
          <p:spPr bwMode="auto">
            <a:xfrm>
              <a:off x="2155" y="-3768"/>
              <a:ext cx="1180" cy="440"/>
            </a:xfrm>
            <a:custGeom>
              <a:avLst/>
              <a:gdLst>
                <a:gd name="T0" fmla="*/ 938 w 1180"/>
                <a:gd name="T1" fmla="*/ 0 h 424"/>
                <a:gd name="T2" fmla="*/ 810 w 1180"/>
                <a:gd name="T3" fmla="*/ 119 h 424"/>
                <a:gd name="T4" fmla="*/ 626 w 1180"/>
                <a:gd name="T5" fmla="*/ 273 h 424"/>
                <a:gd name="T6" fmla="*/ 522 w 1180"/>
                <a:gd name="T7" fmla="*/ 343 h 424"/>
                <a:gd name="T8" fmla="*/ 416 w 1180"/>
                <a:gd name="T9" fmla="*/ 403 h 424"/>
                <a:gd name="T10" fmla="*/ 316 w 1180"/>
                <a:gd name="T11" fmla="*/ 441 h 424"/>
                <a:gd name="T12" fmla="*/ 312 w 1180"/>
                <a:gd name="T13" fmla="*/ 444 h 424"/>
                <a:gd name="T14" fmla="*/ 284 w 1180"/>
                <a:gd name="T15" fmla="*/ 452 h 424"/>
                <a:gd name="T16" fmla="*/ 262 w 1180"/>
                <a:gd name="T17" fmla="*/ 452 h 424"/>
                <a:gd name="T18" fmla="*/ 234 w 1180"/>
                <a:gd name="T19" fmla="*/ 436 h 424"/>
                <a:gd name="T20" fmla="*/ 200 w 1180"/>
                <a:gd name="T21" fmla="*/ 397 h 424"/>
                <a:gd name="T22" fmla="*/ 162 w 1180"/>
                <a:gd name="T23" fmla="*/ 334 h 424"/>
                <a:gd name="T24" fmla="*/ 120 w 1180"/>
                <a:gd name="T25" fmla="*/ 244 h 424"/>
                <a:gd name="T26" fmla="*/ 112 w 1180"/>
                <a:gd name="T27" fmla="*/ 238 h 424"/>
                <a:gd name="T28" fmla="*/ 62 w 1180"/>
                <a:gd name="T29" fmla="*/ 235 h 424"/>
                <a:gd name="T30" fmla="*/ 32 w 1180"/>
                <a:gd name="T31" fmla="*/ 244 h 424"/>
                <a:gd name="T32" fmla="*/ 10 w 1180"/>
                <a:gd name="T33" fmla="*/ 265 h 424"/>
                <a:gd name="T34" fmla="*/ 0 w 1180"/>
                <a:gd name="T35" fmla="*/ 294 h 424"/>
                <a:gd name="T36" fmla="*/ 0 w 1180"/>
                <a:gd name="T37" fmla="*/ 319 h 424"/>
                <a:gd name="T38" fmla="*/ 8 w 1180"/>
                <a:gd name="T39" fmla="*/ 374 h 424"/>
                <a:gd name="T40" fmla="*/ 42 w 1180"/>
                <a:gd name="T41" fmla="*/ 475 h 424"/>
                <a:gd name="T42" fmla="*/ 48 w 1180"/>
                <a:gd name="T43" fmla="*/ 495 h 424"/>
                <a:gd name="T44" fmla="*/ 62 w 1180"/>
                <a:gd name="T45" fmla="*/ 560 h 424"/>
                <a:gd name="T46" fmla="*/ 88 w 1180"/>
                <a:gd name="T47" fmla="*/ 641 h 424"/>
                <a:gd name="T48" fmla="*/ 130 w 1180"/>
                <a:gd name="T49" fmla="*/ 734 h 424"/>
                <a:gd name="T50" fmla="*/ 174 w 1180"/>
                <a:gd name="T51" fmla="*/ 797 h 424"/>
                <a:gd name="T52" fmla="*/ 210 w 1180"/>
                <a:gd name="T53" fmla="*/ 830 h 424"/>
                <a:gd name="T54" fmla="*/ 250 w 1180"/>
                <a:gd name="T55" fmla="*/ 859 h 424"/>
                <a:gd name="T56" fmla="*/ 298 w 1180"/>
                <a:gd name="T57" fmla="*/ 883 h 424"/>
                <a:gd name="T58" fmla="*/ 350 w 1180"/>
                <a:gd name="T59" fmla="*/ 890 h 424"/>
                <a:gd name="T60" fmla="*/ 408 w 1180"/>
                <a:gd name="T61" fmla="*/ 886 h 424"/>
                <a:gd name="T62" fmla="*/ 474 w 1180"/>
                <a:gd name="T63" fmla="*/ 863 h 424"/>
                <a:gd name="T64" fmla="*/ 510 w 1180"/>
                <a:gd name="T65" fmla="*/ 849 h 424"/>
                <a:gd name="T66" fmla="*/ 690 w 1180"/>
                <a:gd name="T67" fmla="*/ 655 h 424"/>
                <a:gd name="T68" fmla="*/ 914 w 1180"/>
                <a:gd name="T69" fmla="*/ 428 h 424"/>
                <a:gd name="T70" fmla="*/ 1024 w 1180"/>
                <a:gd name="T71" fmla="*/ 331 h 424"/>
                <a:gd name="T72" fmla="*/ 1116 w 1180"/>
                <a:gd name="T73" fmla="*/ 265 h 424"/>
                <a:gd name="T74" fmla="*/ 1168 w 1180"/>
                <a:gd name="T75" fmla="*/ 244 h 424"/>
                <a:gd name="T76" fmla="*/ 1086 w 1180"/>
                <a:gd name="T77" fmla="*/ 95 h 424"/>
                <a:gd name="T78" fmla="*/ 1034 w 1180"/>
                <a:gd name="T79" fmla="*/ 133 h 424"/>
                <a:gd name="T80" fmla="*/ 904 w 1180"/>
                <a:gd name="T81" fmla="*/ 247 h 424"/>
                <a:gd name="T82" fmla="*/ 776 w 1180"/>
                <a:gd name="T83" fmla="*/ 369 h 424"/>
                <a:gd name="T84" fmla="*/ 688 w 1180"/>
                <a:gd name="T85" fmla="*/ 475 h 424"/>
                <a:gd name="T86" fmla="*/ 600 w 1180"/>
                <a:gd name="T87" fmla="*/ 587 h 424"/>
                <a:gd name="T88" fmla="*/ 558 w 1180"/>
                <a:gd name="T89" fmla="*/ 652 h 424"/>
                <a:gd name="T90" fmla="*/ 490 w 1180"/>
                <a:gd name="T91" fmla="*/ 665 h 424"/>
                <a:gd name="T92" fmla="*/ 420 w 1180"/>
                <a:gd name="T93" fmla="*/ 662 h 424"/>
                <a:gd name="T94" fmla="*/ 392 w 1180"/>
                <a:gd name="T95" fmla="*/ 652 h 424"/>
                <a:gd name="T96" fmla="*/ 380 w 1180"/>
                <a:gd name="T97" fmla="*/ 627 h 424"/>
                <a:gd name="T98" fmla="*/ 380 w 1180"/>
                <a:gd name="T99" fmla="*/ 608 h 424"/>
                <a:gd name="T100" fmla="*/ 386 w 1180"/>
                <a:gd name="T101" fmla="*/ 587 h 424"/>
                <a:gd name="T102" fmla="*/ 400 w 1180"/>
                <a:gd name="T103" fmla="*/ 562 h 424"/>
                <a:gd name="T104" fmla="*/ 450 w 1180"/>
                <a:gd name="T105" fmla="*/ 501 h 424"/>
                <a:gd name="T106" fmla="*/ 568 w 1180"/>
                <a:gd name="T107" fmla="*/ 395 h 424"/>
                <a:gd name="T108" fmla="*/ 842 w 1180"/>
                <a:gd name="T109" fmla="*/ 178 h 424"/>
                <a:gd name="T110" fmla="*/ 936 w 1180"/>
                <a:gd name="T111" fmla="*/ 99 h 424"/>
                <a:gd name="T112" fmla="*/ 938 w 1180"/>
                <a:gd name="T113" fmla="*/ 0 h 42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180" h="424">
                  <a:moveTo>
                    <a:pt x="938" y="0"/>
                  </a:moveTo>
                  <a:lnTo>
                    <a:pt x="938" y="0"/>
                  </a:lnTo>
                  <a:lnTo>
                    <a:pt x="878" y="28"/>
                  </a:lnTo>
                  <a:lnTo>
                    <a:pt x="810" y="58"/>
                  </a:lnTo>
                  <a:lnTo>
                    <a:pt x="724" y="92"/>
                  </a:lnTo>
                  <a:lnTo>
                    <a:pt x="626" y="130"/>
                  </a:lnTo>
                  <a:lnTo>
                    <a:pt x="574" y="146"/>
                  </a:lnTo>
                  <a:lnTo>
                    <a:pt x="522" y="164"/>
                  </a:lnTo>
                  <a:lnTo>
                    <a:pt x="468" y="178"/>
                  </a:lnTo>
                  <a:lnTo>
                    <a:pt x="416" y="192"/>
                  </a:lnTo>
                  <a:lnTo>
                    <a:pt x="364" y="202"/>
                  </a:lnTo>
                  <a:lnTo>
                    <a:pt x="316" y="210"/>
                  </a:lnTo>
                  <a:lnTo>
                    <a:pt x="312" y="212"/>
                  </a:lnTo>
                  <a:lnTo>
                    <a:pt x="302" y="214"/>
                  </a:lnTo>
                  <a:lnTo>
                    <a:pt x="284" y="216"/>
                  </a:lnTo>
                  <a:lnTo>
                    <a:pt x="274" y="216"/>
                  </a:lnTo>
                  <a:lnTo>
                    <a:pt x="262" y="216"/>
                  </a:lnTo>
                  <a:lnTo>
                    <a:pt x="248" y="212"/>
                  </a:lnTo>
                  <a:lnTo>
                    <a:pt x="234" y="208"/>
                  </a:lnTo>
                  <a:lnTo>
                    <a:pt x="218" y="200"/>
                  </a:lnTo>
                  <a:lnTo>
                    <a:pt x="200" y="190"/>
                  </a:lnTo>
                  <a:lnTo>
                    <a:pt x="182" y="176"/>
                  </a:lnTo>
                  <a:lnTo>
                    <a:pt x="162" y="160"/>
                  </a:lnTo>
                  <a:lnTo>
                    <a:pt x="142" y="140"/>
                  </a:lnTo>
                  <a:lnTo>
                    <a:pt x="120" y="116"/>
                  </a:lnTo>
                  <a:lnTo>
                    <a:pt x="112" y="114"/>
                  </a:lnTo>
                  <a:lnTo>
                    <a:pt x="90" y="112"/>
                  </a:lnTo>
                  <a:lnTo>
                    <a:pt x="62" y="112"/>
                  </a:lnTo>
                  <a:lnTo>
                    <a:pt x="46" y="112"/>
                  </a:lnTo>
                  <a:lnTo>
                    <a:pt x="32" y="116"/>
                  </a:lnTo>
                  <a:lnTo>
                    <a:pt x="20" y="120"/>
                  </a:lnTo>
                  <a:lnTo>
                    <a:pt x="10" y="126"/>
                  </a:lnTo>
                  <a:lnTo>
                    <a:pt x="2" y="134"/>
                  </a:lnTo>
                  <a:lnTo>
                    <a:pt x="0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8" y="178"/>
                  </a:lnTo>
                  <a:lnTo>
                    <a:pt x="22" y="200"/>
                  </a:lnTo>
                  <a:lnTo>
                    <a:pt x="42" y="226"/>
                  </a:lnTo>
                  <a:lnTo>
                    <a:pt x="48" y="236"/>
                  </a:lnTo>
                  <a:lnTo>
                    <a:pt x="52" y="250"/>
                  </a:lnTo>
                  <a:lnTo>
                    <a:pt x="62" y="266"/>
                  </a:lnTo>
                  <a:lnTo>
                    <a:pt x="72" y="286"/>
                  </a:lnTo>
                  <a:lnTo>
                    <a:pt x="88" y="306"/>
                  </a:lnTo>
                  <a:lnTo>
                    <a:pt x="108" y="328"/>
                  </a:lnTo>
                  <a:lnTo>
                    <a:pt x="130" y="350"/>
                  </a:lnTo>
                  <a:lnTo>
                    <a:pt x="158" y="370"/>
                  </a:lnTo>
                  <a:lnTo>
                    <a:pt x="174" y="380"/>
                  </a:lnTo>
                  <a:lnTo>
                    <a:pt x="192" y="388"/>
                  </a:lnTo>
                  <a:lnTo>
                    <a:pt x="210" y="396"/>
                  </a:lnTo>
                  <a:lnTo>
                    <a:pt x="230" y="404"/>
                  </a:lnTo>
                  <a:lnTo>
                    <a:pt x="250" y="410"/>
                  </a:lnTo>
                  <a:lnTo>
                    <a:pt x="274" y="416"/>
                  </a:lnTo>
                  <a:lnTo>
                    <a:pt x="298" y="420"/>
                  </a:lnTo>
                  <a:lnTo>
                    <a:pt x="322" y="422"/>
                  </a:lnTo>
                  <a:lnTo>
                    <a:pt x="350" y="424"/>
                  </a:lnTo>
                  <a:lnTo>
                    <a:pt x="378" y="424"/>
                  </a:lnTo>
                  <a:lnTo>
                    <a:pt x="408" y="422"/>
                  </a:lnTo>
                  <a:lnTo>
                    <a:pt x="440" y="418"/>
                  </a:lnTo>
                  <a:lnTo>
                    <a:pt x="474" y="412"/>
                  </a:lnTo>
                  <a:lnTo>
                    <a:pt x="510" y="404"/>
                  </a:lnTo>
                  <a:lnTo>
                    <a:pt x="598" y="358"/>
                  </a:lnTo>
                  <a:lnTo>
                    <a:pt x="690" y="312"/>
                  </a:lnTo>
                  <a:lnTo>
                    <a:pt x="798" y="258"/>
                  </a:lnTo>
                  <a:lnTo>
                    <a:pt x="914" y="204"/>
                  </a:lnTo>
                  <a:lnTo>
                    <a:pt x="970" y="180"/>
                  </a:lnTo>
                  <a:lnTo>
                    <a:pt x="1024" y="158"/>
                  </a:lnTo>
                  <a:lnTo>
                    <a:pt x="1072" y="140"/>
                  </a:lnTo>
                  <a:lnTo>
                    <a:pt x="1116" y="126"/>
                  </a:lnTo>
                  <a:lnTo>
                    <a:pt x="1152" y="118"/>
                  </a:lnTo>
                  <a:lnTo>
                    <a:pt x="1168" y="116"/>
                  </a:lnTo>
                  <a:lnTo>
                    <a:pt x="1180" y="116"/>
                  </a:lnTo>
                  <a:lnTo>
                    <a:pt x="1086" y="46"/>
                  </a:lnTo>
                  <a:lnTo>
                    <a:pt x="1034" y="64"/>
                  </a:lnTo>
                  <a:lnTo>
                    <a:pt x="976" y="86"/>
                  </a:lnTo>
                  <a:lnTo>
                    <a:pt x="904" y="118"/>
                  </a:lnTo>
                  <a:lnTo>
                    <a:pt x="820" y="156"/>
                  </a:lnTo>
                  <a:lnTo>
                    <a:pt x="776" y="176"/>
                  </a:lnTo>
                  <a:lnTo>
                    <a:pt x="732" y="200"/>
                  </a:lnTo>
                  <a:lnTo>
                    <a:pt x="688" y="226"/>
                  </a:lnTo>
                  <a:lnTo>
                    <a:pt x="642" y="252"/>
                  </a:lnTo>
                  <a:lnTo>
                    <a:pt x="600" y="280"/>
                  </a:lnTo>
                  <a:lnTo>
                    <a:pt x="558" y="310"/>
                  </a:lnTo>
                  <a:lnTo>
                    <a:pt x="524" y="314"/>
                  </a:lnTo>
                  <a:lnTo>
                    <a:pt x="490" y="318"/>
                  </a:lnTo>
                  <a:lnTo>
                    <a:pt x="454" y="318"/>
                  </a:lnTo>
                  <a:lnTo>
                    <a:pt x="420" y="316"/>
                  </a:lnTo>
                  <a:lnTo>
                    <a:pt x="404" y="314"/>
                  </a:lnTo>
                  <a:lnTo>
                    <a:pt x="392" y="310"/>
                  </a:lnTo>
                  <a:lnTo>
                    <a:pt x="384" y="306"/>
                  </a:lnTo>
                  <a:lnTo>
                    <a:pt x="380" y="298"/>
                  </a:lnTo>
                  <a:lnTo>
                    <a:pt x="380" y="294"/>
                  </a:lnTo>
                  <a:lnTo>
                    <a:pt x="380" y="290"/>
                  </a:lnTo>
                  <a:lnTo>
                    <a:pt x="386" y="280"/>
                  </a:lnTo>
                  <a:lnTo>
                    <a:pt x="392" y="274"/>
                  </a:lnTo>
                  <a:lnTo>
                    <a:pt x="400" y="268"/>
                  </a:lnTo>
                  <a:lnTo>
                    <a:pt x="420" y="254"/>
                  </a:lnTo>
                  <a:lnTo>
                    <a:pt x="450" y="238"/>
                  </a:lnTo>
                  <a:lnTo>
                    <a:pt x="484" y="222"/>
                  </a:lnTo>
                  <a:lnTo>
                    <a:pt x="568" y="188"/>
                  </a:lnTo>
                  <a:lnTo>
                    <a:pt x="662" y="154"/>
                  </a:lnTo>
                  <a:lnTo>
                    <a:pt x="842" y="86"/>
                  </a:lnTo>
                  <a:lnTo>
                    <a:pt x="912" y="60"/>
                  </a:lnTo>
                  <a:lnTo>
                    <a:pt x="936" y="48"/>
                  </a:lnTo>
                  <a:lnTo>
                    <a:pt x="954" y="38"/>
                  </a:lnTo>
                  <a:lnTo>
                    <a:pt x="9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54" name="Freeform 249"/>
            <p:cNvSpPr>
              <a:spLocks/>
            </p:cNvSpPr>
            <p:nvPr userDrawn="1"/>
          </p:nvSpPr>
          <p:spPr bwMode="auto">
            <a:xfrm>
              <a:off x="3076" y="-3668"/>
              <a:ext cx="640" cy="320"/>
            </a:xfrm>
            <a:custGeom>
              <a:avLst/>
              <a:gdLst>
                <a:gd name="T0" fmla="*/ 108 w 634"/>
                <a:gd name="T1" fmla="*/ 32 h 320"/>
                <a:gd name="T2" fmla="*/ 126 w 634"/>
                <a:gd name="T3" fmla="*/ 58 h 320"/>
                <a:gd name="T4" fmla="*/ 148 w 634"/>
                <a:gd name="T5" fmla="*/ 102 h 320"/>
                <a:gd name="T6" fmla="*/ 158 w 634"/>
                <a:gd name="T7" fmla="*/ 138 h 320"/>
                <a:gd name="T8" fmla="*/ 154 w 634"/>
                <a:gd name="T9" fmla="*/ 176 h 320"/>
                <a:gd name="T10" fmla="*/ 144 w 634"/>
                <a:gd name="T11" fmla="*/ 202 h 320"/>
                <a:gd name="T12" fmla="*/ 130 w 634"/>
                <a:gd name="T13" fmla="*/ 218 h 320"/>
                <a:gd name="T14" fmla="*/ 110 w 634"/>
                <a:gd name="T15" fmla="*/ 232 h 320"/>
                <a:gd name="T16" fmla="*/ 86 w 634"/>
                <a:gd name="T17" fmla="*/ 244 h 320"/>
                <a:gd name="T18" fmla="*/ 50 w 634"/>
                <a:gd name="T19" fmla="*/ 250 h 320"/>
                <a:gd name="T20" fmla="*/ 14 w 634"/>
                <a:gd name="T21" fmla="*/ 278 h 320"/>
                <a:gd name="T22" fmla="*/ 2 w 634"/>
                <a:gd name="T23" fmla="*/ 292 h 320"/>
                <a:gd name="T24" fmla="*/ 2 w 634"/>
                <a:gd name="T25" fmla="*/ 306 h 320"/>
                <a:gd name="T26" fmla="*/ 20 w 634"/>
                <a:gd name="T27" fmla="*/ 316 h 320"/>
                <a:gd name="T28" fmla="*/ 82 w 634"/>
                <a:gd name="T29" fmla="*/ 318 h 320"/>
                <a:gd name="T30" fmla="*/ 156 w 634"/>
                <a:gd name="T31" fmla="*/ 312 h 320"/>
                <a:gd name="T32" fmla="*/ 173 w 634"/>
                <a:gd name="T33" fmla="*/ 314 h 320"/>
                <a:gd name="T34" fmla="*/ 264 w 634"/>
                <a:gd name="T35" fmla="*/ 320 h 320"/>
                <a:gd name="T36" fmla="*/ 346 w 634"/>
                <a:gd name="T37" fmla="*/ 318 h 320"/>
                <a:gd name="T38" fmla="*/ 436 w 634"/>
                <a:gd name="T39" fmla="*/ 310 h 320"/>
                <a:gd name="T40" fmla="*/ 536 w 634"/>
                <a:gd name="T41" fmla="*/ 292 h 320"/>
                <a:gd name="T42" fmla="*/ 646 w 634"/>
                <a:gd name="T43" fmla="*/ 262 h 320"/>
                <a:gd name="T44" fmla="*/ 765 w 634"/>
                <a:gd name="T45" fmla="*/ 218 h 320"/>
                <a:gd name="T46" fmla="*/ 634 w 634"/>
                <a:gd name="T47" fmla="*/ 140 h 320"/>
                <a:gd name="T48" fmla="*/ 546 w 634"/>
                <a:gd name="T49" fmla="*/ 166 h 320"/>
                <a:gd name="T50" fmla="*/ 436 w 634"/>
                <a:gd name="T51" fmla="*/ 194 h 320"/>
                <a:gd name="T52" fmla="*/ 354 w 634"/>
                <a:gd name="T53" fmla="*/ 206 h 320"/>
                <a:gd name="T54" fmla="*/ 314 w 634"/>
                <a:gd name="T55" fmla="*/ 206 h 320"/>
                <a:gd name="T56" fmla="*/ 293 w 634"/>
                <a:gd name="T57" fmla="*/ 204 h 320"/>
                <a:gd name="T58" fmla="*/ 296 w 634"/>
                <a:gd name="T59" fmla="*/ 172 h 320"/>
                <a:gd name="T60" fmla="*/ 290 w 634"/>
                <a:gd name="T61" fmla="*/ 120 h 320"/>
                <a:gd name="T62" fmla="*/ 264 w 634"/>
                <a:gd name="T63" fmla="*/ 44 h 320"/>
                <a:gd name="T64" fmla="*/ 108 w 634"/>
                <a:gd name="T65" fmla="*/ 32 h 3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34" h="320">
                  <a:moveTo>
                    <a:pt x="88" y="32"/>
                  </a:moveTo>
                  <a:lnTo>
                    <a:pt x="88" y="32"/>
                  </a:lnTo>
                  <a:lnTo>
                    <a:pt x="94" y="38"/>
                  </a:lnTo>
                  <a:lnTo>
                    <a:pt x="106" y="58"/>
                  </a:lnTo>
                  <a:lnTo>
                    <a:pt x="122" y="86"/>
                  </a:lnTo>
                  <a:lnTo>
                    <a:pt x="128" y="102"/>
                  </a:lnTo>
                  <a:lnTo>
                    <a:pt x="134" y="120"/>
                  </a:lnTo>
                  <a:lnTo>
                    <a:pt x="138" y="138"/>
                  </a:lnTo>
                  <a:lnTo>
                    <a:pt x="138" y="156"/>
                  </a:lnTo>
                  <a:lnTo>
                    <a:pt x="134" y="176"/>
                  </a:lnTo>
                  <a:lnTo>
                    <a:pt x="128" y="192"/>
                  </a:lnTo>
                  <a:lnTo>
                    <a:pt x="124" y="202"/>
                  </a:lnTo>
                  <a:lnTo>
                    <a:pt x="118" y="210"/>
                  </a:lnTo>
                  <a:lnTo>
                    <a:pt x="110" y="218"/>
                  </a:lnTo>
                  <a:lnTo>
                    <a:pt x="100" y="224"/>
                  </a:lnTo>
                  <a:lnTo>
                    <a:pt x="90" y="232"/>
                  </a:lnTo>
                  <a:lnTo>
                    <a:pt x="78" y="238"/>
                  </a:lnTo>
                  <a:lnTo>
                    <a:pt x="66" y="244"/>
                  </a:lnTo>
                  <a:lnTo>
                    <a:pt x="50" y="250"/>
                  </a:lnTo>
                  <a:lnTo>
                    <a:pt x="30" y="264"/>
                  </a:lnTo>
                  <a:lnTo>
                    <a:pt x="14" y="278"/>
                  </a:lnTo>
                  <a:lnTo>
                    <a:pt x="6" y="286"/>
                  </a:lnTo>
                  <a:lnTo>
                    <a:pt x="2" y="292"/>
                  </a:lnTo>
                  <a:lnTo>
                    <a:pt x="0" y="300"/>
                  </a:lnTo>
                  <a:lnTo>
                    <a:pt x="2" y="306"/>
                  </a:lnTo>
                  <a:lnTo>
                    <a:pt x="8" y="312"/>
                  </a:lnTo>
                  <a:lnTo>
                    <a:pt x="20" y="316"/>
                  </a:lnTo>
                  <a:lnTo>
                    <a:pt x="38" y="318"/>
                  </a:lnTo>
                  <a:lnTo>
                    <a:pt x="62" y="318"/>
                  </a:lnTo>
                  <a:lnTo>
                    <a:pt x="94" y="316"/>
                  </a:lnTo>
                  <a:lnTo>
                    <a:pt x="136" y="312"/>
                  </a:lnTo>
                  <a:lnTo>
                    <a:pt x="146" y="314"/>
                  </a:lnTo>
                  <a:lnTo>
                    <a:pt x="176" y="318"/>
                  </a:lnTo>
                  <a:lnTo>
                    <a:pt x="224" y="320"/>
                  </a:lnTo>
                  <a:lnTo>
                    <a:pt x="252" y="320"/>
                  </a:lnTo>
                  <a:lnTo>
                    <a:pt x="286" y="318"/>
                  </a:lnTo>
                  <a:lnTo>
                    <a:pt x="322" y="314"/>
                  </a:lnTo>
                  <a:lnTo>
                    <a:pt x="360" y="310"/>
                  </a:lnTo>
                  <a:lnTo>
                    <a:pt x="402" y="302"/>
                  </a:lnTo>
                  <a:lnTo>
                    <a:pt x="444" y="292"/>
                  </a:lnTo>
                  <a:lnTo>
                    <a:pt x="490" y="280"/>
                  </a:lnTo>
                  <a:lnTo>
                    <a:pt x="536" y="262"/>
                  </a:lnTo>
                  <a:lnTo>
                    <a:pt x="586" y="242"/>
                  </a:lnTo>
                  <a:lnTo>
                    <a:pt x="634" y="218"/>
                  </a:lnTo>
                  <a:lnTo>
                    <a:pt x="526" y="140"/>
                  </a:lnTo>
                  <a:lnTo>
                    <a:pt x="490" y="154"/>
                  </a:lnTo>
                  <a:lnTo>
                    <a:pt x="452" y="166"/>
                  </a:lnTo>
                  <a:lnTo>
                    <a:pt x="408" y="180"/>
                  </a:lnTo>
                  <a:lnTo>
                    <a:pt x="360" y="194"/>
                  </a:lnTo>
                  <a:lnTo>
                    <a:pt x="314" y="204"/>
                  </a:lnTo>
                  <a:lnTo>
                    <a:pt x="294" y="206"/>
                  </a:lnTo>
                  <a:lnTo>
                    <a:pt x="274" y="208"/>
                  </a:lnTo>
                  <a:lnTo>
                    <a:pt x="258" y="206"/>
                  </a:lnTo>
                  <a:lnTo>
                    <a:pt x="244" y="204"/>
                  </a:lnTo>
                  <a:lnTo>
                    <a:pt x="246" y="188"/>
                  </a:lnTo>
                  <a:lnTo>
                    <a:pt x="246" y="172"/>
                  </a:lnTo>
                  <a:lnTo>
                    <a:pt x="246" y="148"/>
                  </a:lnTo>
                  <a:lnTo>
                    <a:pt x="242" y="120"/>
                  </a:lnTo>
                  <a:lnTo>
                    <a:pt x="234" y="84"/>
                  </a:lnTo>
                  <a:lnTo>
                    <a:pt x="224" y="44"/>
                  </a:lnTo>
                  <a:lnTo>
                    <a:pt x="206" y="0"/>
                  </a:lnTo>
                  <a:lnTo>
                    <a:pt x="88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55" name="Freeform 250"/>
            <p:cNvSpPr>
              <a:spLocks/>
            </p:cNvSpPr>
            <p:nvPr userDrawn="1"/>
          </p:nvSpPr>
          <p:spPr bwMode="auto">
            <a:xfrm>
              <a:off x="3376" y="-4288"/>
              <a:ext cx="2020" cy="680"/>
            </a:xfrm>
            <a:custGeom>
              <a:avLst/>
              <a:gdLst>
                <a:gd name="T0" fmla="*/ 130 w 2008"/>
                <a:gd name="T1" fmla="*/ 128 h 692"/>
                <a:gd name="T2" fmla="*/ 330 w 2008"/>
                <a:gd name="T3" fmla="*/ 161 h 692"/>
                <a:gd name="T4" fmla="*/ 512 w 2008"/>
                <a:gd name="T5" fmla="*/ 158 h 692"/>
                <a:gd name="T6" fmla="*/ 732 w 2008"/>
                <a:gd name="T7" fmla="*/ 170 h 692"/>
                <a:gd name="T8" fmla="*/ 1006 w 2008"/>
                <a:gd name="T9" fmla="*/ 218 h 692"/>
                <a:gd name="T10" fmla="*/ 1200 w 2008"/>
                <a:gd name="T11" fmla="*/ 249 h 692"/>
                <a:gd name="T12" fmla="*/ 1340 w 2008"/>
                <a:gd name="T13" fmla="*/ 233 h 692"/>
                <a:gd name="T14" fmla="*/ 1368 w 2008"/>
                <a:gd name="T15" fmla="*/ 210 h 692"/>
                <a:gd name="T16" fmla="*/ 1329 w 2008"/>
                <a:gd name="T17" fmla="*/ 176 h 692"/>
                <a:gd name="T18" fmla="*/ 1003 w 2008"/>
                <a:gd name="T19" fmla="*/ 116 h 692"/>
                <a:gd name="T20" fmla="*/ 904 w 2008"/>
                <a:gd name="T21" fmla="*/ 109 h 692"/>
                <a:gd name="T22" fmla="*/ 896 w 2008"/>
                <a:gd name="T23" fmla="*/ 77 h 692"/>
                <a:gd name="T24" fmla="*/ 1327 w 2008"/>
                <a:gd name="T25" fmla="*/ 86 h 692"/>
                <a:gd name="T26" fmla="*/ 1929 w 2008"/>
                <a:gd name="T27" fmla="*/ 158 h 692"/>
                <a:gd name="T28" fmla="*/ 2009 w 2008"/>
                <a:gd name="T29" fmla="*/ 159 h 692"/>
                <a:gd name="T30" fmla="*/ 2087 w 2008"/>
                <a:gd name="T31" fmla="*/ 137 h 692"/>
                <a:gd name="T32" fmla="*/ 2114 w 2008"/>
                <a:gd name="T33" fmla="*/ 84 h 692"/>
                <a:gd name="T34" fmla="*/ 2128 w 2008"/>
                <a:gd name="T35" fmla="*/ 10 h 692"/>
                <a:gd name="T36" fmla="*/ 2152 w 2008"/>
                <a:gd name="T37" fmla="*/ 10 h 692"/>
                <a:gd name="T38" fmla="*/ 2185 w 2008"/>
                <a:gd name="T39" fmla="*/ 66 h 692"/>
                <a:gd name="T40" fmla="*/ 2198 w 2008"/>
                <a:gd name="T41" fmla="*/ 165 h 692"/>
                <a:gd name="T42" fmla="*/ 2158 w 2008"/>
                <a:gd name="T43" fmla="*/ 225 h 692"/>
                <a:gd name="T44" fmla="*/ 2089 w 2008"/>
                <a:gd name="T45" fmla="*/ 251 h 692"/>
                <a:gd name="T46" fmla="*/ 2085 w 2008"/>
                <a:gd name="T47" fmla="*/ 278 h 692"/>
                <a:gd name="T48" fmla="*/ 2124 w 2008"/>
                <a:gd name="T49" fmla="*/ 295 h 692"/>
                <a:gd name="T50" fmla="*/ 2209 w 2008"/>
                <a:gd name="T51" fmla="*/ 294 h 692"/>
                <a:gd name="T52" fmla="*/ 2258 w 2008"/>
                <a:gd name="T53" fmla="*/ 299 h 692"/>
                <a:gd name="T54" fmla="*/ 2228 w 2008"/>
                <a:gd name="T55" fmla="*/ 338 h 692"/>
                <a:gd name="T56" fmla="*/ 2148 w 2008"/>
                <a:gd name="T57" fmla="*/ 392 h 692"/>
                <a:gd name="T58" fmla="*/ 2050 w 2008"/>
                <a:gd name="T59" fmla="*/ 426 h 692"/>
                <a:gd name="T60" fmla="*/ 1991 w 2008"/>
                <a:gd name="T61" fmla="*/ 449 h 692"/>
                <a:gd name="T62" fmla="*/ 1793 w 2008"/>
                <a:gd name="T63" fmla="*/ 449 h 692"/>
                <a:gd name="T64" fmla="*/ 1894 w 2008"/>
                <a:gd name="T65" fmla="*/ 419 h 692"/>
                <a:gd name="T66" fmla="*/ 1939 w 2008"/>
                <a:gd name="T67" fmla="*/ 385 h 692"/>
                <a:gd name="T68" fmla="*/ 1901 w 2008"/>
                <a:gd name="T69" fmla="*/ 358 h 692"/>
                <a:gd name="T70" fmla="*/ 1730 w 2008"/>
                <a:gd name="T71" fmla="*/ 330 h 692"/>
                <a:gd name="T72" fmla="*/ 1610 w 2008"/>
                <a:gd name="T73" fmla="*/ 306 h 692"/>
                <a:gd name="T74" fmla="*/ 1630 w 2008"/>
                <a:gd name="T75" fmla="*/ 289 h 692"/>
                <a:gd name="T76" fmla="*/ 1718 w 2008"/>
                <a:gd name="T77" fmla="*/ 284 h 692"/>
                <a:gd name="T78" fmla="*/ 1874 w 2008"/>
                <a:gd name="T79" fmla="*/ 267 h 692"/>
                <a:gd name="T80" fmla="*/ 1916 w 2008"/>
                <a:gd name="T81" fmla="*/ 239 h 692"/>
                <a:gd name="T82" fmla="*/ 1885 w 2008"/>
                <a:gd name="T83" fmla="*/ 221 h 692"/>
                <a:gd name="T84" fmla="*/ 1712 w 2008"/>
                <a:gd name="T85" fmla="*/ 190 h 692"/>
                <a:gd name="T86" fmla="*/ 1518 w 2008"/>
                <a:gd name="T87" fmla="*/ 200 h 692"/>
                <a:gd name="T88" fmla="*/ 1511 w 2008"/>
                <a:gd name="T89" fmla="*/ 235 h 692"/>
                <a:gd name="T90" fmla="*/ 1435 w 2008"/>
                <a:gd name="T91" fmla="*/ 289 h 692"/>
                <a:gd name="T92" fmla="*/ 1317 w 2008"/>
                <a:gd name="T93" fmla="*/ 307 h 692"/>
                <a:gd name="T94" fmla="*/ 1123 w 2008"/>
                <a:gd name="T95" fmla="*/ 301 h 692"/>
                <a:gd name="T96" fmla="*/ 999 w 2008"/>
                <a:gd name="T97" fmla="*/ 259 h 692"/>
                <a:gd name="T98" fmla="*/ 786 w 2008"/>
                <a:gd name="T99" fmla="*/ 223 h 692"/>
                <a:gd name="T100" fmla="*/ 568 w 2008"/>
                <a:gd name="T101" fmla="*/ 219 h 692"/>
                <a:gd name="T102" fmla="*/ 496 w 2008"/>
                <a:gd name="T103" fmla="*/ 309 h 692"/>
                <a:gd name="T104" fmla="*/ 408 w 2008"/>
                <a:gd name="T105" fmla="*/ 340 h 692"/>
                <a:gd name="T106" fmla="*/ 334 w 2008"/>
                <a:gd name="T107" fmla="*/ 327 h 692"/>
                <a:gd name="T108" fmla="*/ 230 w 2008"/>
                <a:gd name="T109" fmla="*/ 259 h 692"/>
                <a:gd name="T110" fmla="*/ 114 w 2008"/>
                <a:gd name="T111" fmla="*/ 187 h 692"/>
                <a:gd name="T112" fmla="*/ 2 w 2008"/>
                <a:gd name="T113" fmla="*/ 134 h 692"/>
                <a:gd name="T114" fmla="*/ 10 w 2008"/>
                <a:gd name="T115" fmla="*/ 114 h 6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8" h="692">
                  <a:moveTo>
                    <a:pt x="40" y="146"/>
                  </a:moveTo>
                  <a:lnTo>
                    <a:pt x="40" y="146"/>
                  </a:lnTo>
                  <a:lnTo>
                    <a:pt x="48" y="150"/>
                  </a:lnTo>
                  <a:lnTo>
                    <a:pt x="72" y="164"/>
                  </a:lnTo>
                  <a:lnTo>
                    <a:pt x="110" y="180"/>
                  </a:lnTo>
                  <a:lnTo>
                    <a:pt x="158" y="200"/>
                  </a:lnTo>
                  <a:lnTo>
                    <a:pt x="188" y="208"/>
                  </a:lnTo>
                  <a:lnTo>
                    <a:pt x="220" y="216"/>
                  </a:lnTo>
                  <a:lnTo>
                    <a:pt x="254" y="222"/>
                  </a:lnTo>
                  <a:lnTo>
                    <a:pt x="290" y="228"/>
                  </a:lnTo>
                  <a:lnTo>
                    <a:pt x="328" y="230"/>
                  </a:lnTo>
                  <a:lnTo>
                    <a:pt x="368" y="232"/>
                  </a:lnTo>
                  <a:lnTo>
                    <a:pt x="410" y="230"/>
                  </a:lnTo>
                  <a:lnTo>
                    <a:pt x="452" y="224"/>
                  </a:lnTo>
                  <a:lnTo>
                    <a:pt x="464" y="224"/>
                  </a:lnTo>
                  <a:lnTo>
                    <a:pt x="496" y="224"/>
                  </a:lnTo>
                  <a:lnTo>
                    <a:pt x="546" y="226"/>
                  </a:lnTo>
                  <a:lnTo>
                    <a:pt x="612" y="234"/>
                  </a:lnTo>
                  <a:lnTo>
                    <a:pt x="652" y="240"/>
                  </a:lnTo>
                  <a:lnTo>
                    <a:pt x="694" y="250"/>
                  </a:lnTo>
                  <a:lnTo>
                    <a:pt x="740" y="260"/>
                  </a:lnTo>
                  <a:lnTo>
                    <a:pt x="788" y="272"/>
                  </a:lnTo>
                  <a:lnTo>
                    <a:pt x="840" y="288"/>
                  </a:lnTo>
                  <a:lnTo>
                    <a:pt x="892" y="308"/>
                  </a:lnTo>
                  <a:lnTo>
                    <a:pt x="948" y="330"/>
                  </a:lnTo>
                  <a:lnTo>
                    <a:pt x="1006" y="356"/>
                  </a:lnTo>
                  <a:lnTo>
                    <a:pt x="1022" y="356"/>
                  </a:lnTo>
                  <a:lnTo>
                    <a:pt x="1064" y="354"/>
                  </a:lnTo>
                  <a:lnTo>
                    <a:pt x="1090" y="352"/>
                  </a:lnTo>
                  <a:lnTo>
                    <a:pt x="1118" y="350"/>
                  </a:lnTo>
                  <a:lnTo>
                    <a:pt x="1144" y="344"/>
                  </a:lnTo>
                  <a:lnTo>
                    <a:pt x="1168" y="338"/>
                  </a:lnTo>
                  <a:lnTo>
                    <a:pt x="1190" y="330"/>
                  </a:lnTo>
                  <a:lnTo>
                    <a:pt x="1198" y="326"/>
                  </a:lnTo>
                  <a:lnTo>
                    <a:pt x="1206" y="320"/>
                  </a:lnTo>
                  <a:lnTo>
                    <a:pt x="1210" y="314"/>
                  </a:lnTo>
                  <a:lnTo>
                    <a:pt x="1214" y="306"/>
                  </a:lnTo>
                  <a:lnTo>
                    <a:pt x="1214" y="298"/>
                  </a:lnTo>
                  <a:lnTo>
                    <a:pt x="1214" y="290"/>
                  </a:lnTo>
                  <a:lnTo>
                    <a:pt x="1210" y="282"/>
                  </a:lnTo>
                  <a:lnTo>
                    <a:pt x="1202" y="272"/>
                  </a:lnTo>
                  <a:lnTo>
                    <a:pt x="1192" y="260"/>
                  </a:lnTo>
                  <a:lnTo>
                    <a:pt x="1180" y="248"/>
                  </a:lnTo>
                  <a:lnTo>
                    <a:pt x="1164" y="236"/>
                  </a:lnTo>
                  <a:lnTo>
                    <a:pt x="1144" y="222"/>
                  </a:lnTo>
                  <a:lnTo>
                    <a:pt x="1092" y="192"/>
                  </a:lnTo>
                  <a:lnTo>
                    <a:pt x="890" y="162"/>
                  </a:lnTo>
                  <a:lnTo>
                    <a:pt x="862" y="162"/>
                  </a:lnTo>
                  <a:lnTo>
                    <a:pt x="838" y="160"/>
                  </a:lnTo>
                  <a:lnTo>
                    <a:pt x="826" y="160"/>
                  </a:lnTo>
                  <a:lnTo>
                    <a:pt x="814" y="156"/>
                  </a:lnTo>
                  <a:lnTo>
                    <a:pt x="804" y="152"/>
                  </a:lnTo>
                  <a:lnTo>
                    <a:pt x="796" y="148"/>
                  </a:lnTo>
                  <a:lnTo>
                    <a:pt x="790" y="140"/>
                  </a:lnTo>
                  <a:lnTo>
                    <a:pt x="788" y="132"/>
                  </a:lnTo>
                  <a:lnTo>
                    <a:pt x="790" y="122"/>
                  </a:lnTo>
                  <a:lnTo>
                    <a:pt x="796" y="108"/>
                  </a:lnTo>
                  <a:lnTo>
                    <a:pt x="808" y="94"/>
                  </a:lnTo>
                  <a:lnTo>
                    <a:pt x="826" y="76"/>
                  </a:lnTo>
                  <a:lnTo>
                    <a:pt x="930" y="90"/>
                  </a:lnTo>
                  <a:lnTo>
                    <a:pt x="1178" y="126"/>
                  </a:lnTo>
                  <a:lnTo>
                    <a:pt x="1324" y="150"/>
                  </a:lnTo>
                  <a:lnTo>
                    <a:pt x="1472" y="174"/>
                  </a:lnTo>
                  <a:lnTo>
                    <a:pt x="1606" y="200"/>
                  </a:lnTo>
                  <a:lnTo>
                    <a:pt x="1664" y="212"/>
                  </a:lnTo>
                  <a:lnTo>
                    <a:pt x="1714" y="224"/>
                  </a:lnTo>
                  <a:lnTo>
                    <a:pt x="1722" y="224"/>
                  </a:lnTo>
                  <a:lnTo>
                    <a:pt x="1740" y="226"/>
                  </a:lnTo>
                  <a:lnTo>
                    <a:pt x="1766" y="226"/>
                  </a:lnTo>
                  <a:lnTo>
                    <a:pt x="1782" y="226"/>
                  </a:lnTo>
                  <a:lnTo>
                    <a:pt x="1796" y="222"/>
                  </a:lnTo>
                  <a:lnTo>
                    <a:pt x="1812" y="218"/>
                  </a:lnTo>
                  <a:lnTo>
                    <a:pt x="1826" y="212"/>
                  </a:lnTo>
                  <a:lnTo>
                    <a:pt x="1840" y="204"/>
                  </a:lnTo>
                  <a:lnTo>
                    <a:pt x="1854" y="194"/>
                  </a:lnTo>
                  <a:lnTo>
                    <a:pt x="1864" y="180"/>
                  </a:lnTo>
                  <a:lnTo>
                    <a:pt x="1872" y="164"/>
                  </a:lnTo>
                  <a:lnTo>
                    <a:pt x="1876" y="146"/>
                  </a:lnTo>
                  <a:lnTo>
                    <a:pt x="1878" y="122"/>
                  </a:lnTo>
                  <a:lnTo>
                    <a:pt x="1880" y="92"/>
                  </a:lnTo>
                  <a:lnTo>
                    <a:pt x="1882" y="62"/>
                  </a:lnTo>
                  <a:lnTo>
                    <a:pt x="1884" y="34"/>
                  </a:lnTo>
                  <a:lnTo>
                    <a:pt x="1886" y="22"/>
                  </a:lnTo>
                  <a:lnTo>
                    <a:pt x="1890" y="10"/>
                  </a:lnTo>
                  <a:lnTo>
                    <a:pt x="1894" y="4"/>
                  </a:lnTo>
                  <a:lnTo>
                    <a:pt x="1898" y="0"/>
                  </a:lnTo>
                  <a:lnTo>
                    <a:pt x="1900" y="0"/>
                  </a:lnTo>
                  <a:lnTo>
                    <a:pt x="1904" y="2"/>
                  </a:lnTo>
                  <a:lnTo>
                    <a:pt x="1910" y="10"/>
                  </a:lnTo>
                  <a:lnTo>
                    <a:pt x="1918" y="24"/>
                  </a:lnTo>
                  <a:lnTo>
                    <a:pt x="1926" y="44"/>
                  </a:lnTo>
                  <a:lnTo>
                    <a:pt x="1930" y="56"/>
                  </a:lnTo>
                  <a:lnTo>
                    <a:pt x="1938" y="86"/>
                  </a:lnTo>
                  <a:lnTo>
                    <a:pt x="1946" y="128"/>
                  </a:lnTo>
                  <a:lnTo>
                    <a:pt x="1950" y="154"/>
                  </a:lnTo>
                  <a:lnTo>
                    <a:pt x="1952" y="180"/>
                  </a:lnTo>
                  <a:lnTo>
                    <a:pt x="1952" y="206"/>
                  </a:lnTo>
                  <a:lnTo>
                    <a:pt x="1950" y="234"/>
                  </a:lnTo>
                  <a:lnTo>
                    <a:pt x="1944" y="260"/>
                  </a:lnTo>
                  <a:lnTo>
                    <a:pt x="1936" y="284"/>
                  </a:lnTo>
                  <a:lnTo>
                    <a:pt x="1930" y="296"/>
                  </a:lnTo>
                  <a:lnTo>
                    <a:pt x="1922" y="308"/>
                  </a:lnTo>
                  <a:lnTo>
                    <a:pt x="1914" y="318"/>
                  </a:lnTo>
                  <a:lnTo>
                    <a:pt x="1906" y="326"/>
                  </a:lnTo>
                  <a:lnTo>
                    <a:pt x="1894" y="336"/>
                  </a:lnTo>
                  <a:lnTo>
                    <a:pt x="1884" y="344"/>
                  </a:lnTo>
                  <a:lnTo>
                    <a:pt x="1870" y="350"/>
                  </a:lnTo>
                  <a:lnTo>
                    <a:pt x="1856" y="356"/>
                  </a:lnTo>
                  <a:lnTo>
                    <a:pt x="1852" y="368"/>
                  </a:lnTo>
                  <a:lnTo>
                    <a:pt x="1850" y="380"/>
                  </a:lnTo>
                  <a:lnTo>
                    <a:pt x="1850" y="386"/>
                  </a:lnTo>
                  <a:lnTo>
                    <a:pt x="1852" y="394"/>
                  </a:lnTo>
                  <a:lnTo>
                    <a:pt x="1854" y="400"/>
                  </a:lnTo>
                  <a:lnTo>
                    <a:pt x="1858" y="406"/>
                  </a:lnTo>
                  <a:lnTo>
                    <a:pt x="1866" y="410"/>
                  </a:lnTo>
                  <a:lnTo>
                    <a:pt x="1874" y="416"/>
                  </a:lnTo>
                  <a:lnTo>
                    <a:pt x="1886" y="418"/>
                  </a:lnTo>
                  <a:lnTo>
                    <a:pt x="1902" y="420"/>
                  </a:lnTo>
                  <a:lnTo>
                    <a:pt x="1920" y="420"/>
                  </a:lnTo>
                  <a:lnTo>
                    <a:pt x="1940" y="418"/>
                  </a:lnTo>
                  <a:lnTo>
                    <a:pt x="1960" y="416"/>
                  </a:lnTo>
                  <a:lnTo>
                    <a:pt x="1978" y="414"/>
                  </a:lnTo>
                  <a:lnTo>
                    <a:pt x="1988" y="414"/>
                  </a:lnTo>
                  <a:lnTo>
                    <a:pt x="1996" y="416"/>
                  </a:lnTo>
                  <a:lnTo>
                    <a:pt x="2002" y="420"/>
                  </a:lnTo>
                  <a:lnTo>
                    <a:pt x="2006" y="424"/>
                  </a:lnTo>
                  <a:lnTo>
                    <a:pt x="2008" y="430"/>
                  </a:lnTo>
                  <a:lnTo>
                    <a:pt x="2006" y="438"/>
                  </a:lnTo>
                  <a:lnTo>
                    <a:pt x="2002" y="448"/>
                  </a:lnTo>
                  <a:lnTo>
                    <a:pt x="1992" y="462"/>
                  </a:lnTo>
                  <a:lnTo>
                    <a:pt x="1978" y="478"/>
                  </a:lnTo>
                  <a:lnTo>
                    <a:pt x="1956" y="496"/>
                  </a:lnTo>
                  <a:lnTo>
                    <a:pt x="1944" y="516"/>
                  </a:lnTo>
                  <a:lnTo>
                    <a:pt x="1928" y="534"/>
                  </a:lnTo>
                  <a:lnTo>
                    <a:pt x="1906" y="556"/>
                  </a:lnTo>
                  <a:lnTo>
                    <a:pt x="1880" y="578"/>
                  </a:lnTo>
                  <a:lnTo>
                    <a:pt x="1866" y="588"/>
                  </a:lnTo>
                  <a:lnTo>
                    <a:pt x="1852" y="594"/>
                  </a:lnTo>
                  <a:lnTo>
                    <a:pt x="1836" y="602"/>
                  </a:lnTo>
                  <a:lnTo>
                    <a:pt x="1820" y="606"/>
                  </a:lnTo>
                  <a:lnTo>
                    <a:pt x="1802" y="606"/>
                  </a:lnTo>
                  <a:lnTo>
                    <a:pt x="1786" y="606"/>
                  </a:lnTo>
                  <a:lnTo>
                    <a:pt x="1780" y="614"/>
                  </a:lnTo>
                  <a:lnTo>
                    <a:pt x="1766" y="636"/>
                  </a:lnTo>
                  <a:lnTo>
                    <a:pt x="1756" y="650"/>
                  </a:lnTo>
                  <a:lnTo>
                    <a:pt x="1742" y="664"/>
                  </a:lnTo>
                  <a:lnTo>
                    <a:pt x="1726" y="678"/>
                  </a:lnTo>
                  <a:lnTo>
                    <a:pt x="1708" y="692"/>
                  </a:lnTo>
                  <a:lnTo>
                    <a:pt x="1590" y="636"/>
                  </a:lnTo>
                  <a:lnTo>
                    <a:pt x="1606" y="630"/>
                  </a:lnTo>
                  <a:lnTo>
                    <a:pt x="1640" y="616"/>
                  </a:lnTo>
                  <a:lnTo>
                    <a:pt x="1662" y="606"/>
                  </a:lnTo>
                  <a:lnTo>
                    <a:pt x="1682" y="594"/>
                  </a:lnTo>
                  <a:lnTo>
                    <a:pt x="1700" y="582"/>
                  </a:lnTo>
                  <a:lnTo>
                    <a:pt x="1714" y="568"/>
                  </a:lnTo>
                  <a:lnTo>
                    <a:pt x="1718" y="560"/>
                  </a:lnTo>
                  <a:lnTo>
                    <a:pt x="1720" y="552"/>
                  </a:lnTo>
                  <a:lnTo>
                    <a:pt x="1722" y="546"/>
                  </a:lnTo>
                  <a:lnTo>
                    <a:pt x="1720" y="538"/>
                  </a:lnTo>
                  <a:lnTo>
                    <a:pt x="1716" y="530"/>
                  </a:lnTo>
                  <a:lnTo>
                    <a:pt x="1710" y="524"/>
                  </a:lnTo>
                  <a:lnTo>
                    <a:pt x="1702" y="516"/>
                  </a:lnTo>
                  <a:lnTo>
                    <a:pt x="1688" y="508"/>
                  </a:lnTo>
                  <a:lnTo>
                    <a:pt x="1674" y="502"/>
                  </a:lnTo>
                  <a:lnTo>
                    <a:pt x="1654" y="494"/>
                  </a:lnTo>
                  <a:lnTo>
                    <a:pt x="1630" y="488"/>
                  </a:lnTo>
                  <a:lnTo>
                    <a:pt x="1604" y="480"/>
                  </a:lnTo>
                  <a:lnTo>
                    <a:pt x="1536" y="468"/>
                  </a:lnTo>
                  <a:lnTo>
                    <a:pt x="1450" y="458"/>
                  </a:lnTo>
                  <a:lnTo>
                    <a:pt x="1440" y="450"/>
                  </a:lnTo>
                  <a:lnTo>
                    <a:pt x="1434" y="442"/>
                  </a:lnTo>
                  <a:lnTo>
                    <a:pt x="1428" y="434"/>
                  </a:lnTo>
                  <a:lnTo>
                    <a:pt x="1428" y="428"/>
                  </a:lnTo>
                  <a:lnTo>
                    <a:pt x="1428" y="424"/>
                  </a:lnTo>
                  <a:lnTo>
                    <a:pt x="1432" y="418"/>
                  </a:lnTo>
                  <a:lnTo>
                    <a:pt x="1438" y="414"/>
                  </a:lnTo>
                  <a:lnTo>
                    <a:pt x="1446" y="410"/>
                  </a:lnTo>
                  <a:lnTo>
                    <a:pt x="1456" y="408"/>
                  </a:lnTo>
                  <a:lnTo>
                    <a:pt x="1470" y="404"/>
                  </a:lnTo>
                  <a:lnTo>
                    <a:pt x="1490" y="402"/>
                  </a:lnTo>
                  <a:lnTo>
                    <a:pt x="1526" y="402"/>
                  </a:lnTo>
                  <a:lnTo>
                    <a:pt x="1564" y="398"/>
                  </a:lnTo>
                  <a:lnTo>
                    <a:pt x="1606" y="394"/>
                  </a:lnTo>
                  <a:lnTo>
                    <a:pt x="1626" y="390"/>
                  </a:lnTo>
                  <a:lnTo>
                    <a:pt x="1646" y="384"/>
                  </a:lnTo>
                  <a:lnTo>
                    <a:pt x="1664" y="378"/>
                  </a:lnTo>
                  <a:lnTo>
                    <a:pt x="1680" y="370"/>
                  </a:lnTo>
                  <a:lnTo>
                    <a:pt x="1692" y="362"/>
                  </a:lnTo>
                  <a:lnTo>
                    <a:pt x="1700" y="350"/>
                  </a:lnTo>
                  <a:lnTo>
                    <a:pt x="1702" y="344"/>
                  </a:lnTo>
                  <a:lnTo>
                    <a:pt x="1702" y="338"/>
                  </a:lnTo>
                  <a:lnTo>
                    <a:pt x="1702" y="332"/>
                  </a:lnTo>
                  <a:lnTo>
                    <a:pt x="1700" y="324"/>
                  </a:lnTo>
                  <a:lnTo>
                    <a:pt x="1692" y="322"/>
                  </a:lnTo>
                  <a:lnTo>
                    <a:pt x="1674" y="312"/>
                  </a:lnTo>
                  <a:lnTo>
                    <a:pt x="1642" y="298"/>
                  </a:lnTo>
                  <a:lnTo>
                    <a:pt x="1600" y="286"/>
                  </a:lnTo>
                  <a:lnTo>
                    <a:pt x="1576" y="280"/>
                  </a:lnTo>
                  <a:lnTo>
                    <a:pt x="1548" y="274"/>
                  </a:lnTo>
                  <a:lnTo>
                    <a:pt x="1520" y="270"/>
                  </a:lnTo>
                  <a:lnTo>
                    <a:pt x="1490" y="270"/>
                  </a:lnTo>
                  <a:lnTo>
                    <a:pt x="1456" y="270"/>
                  </a:lnTo>
                  <a:lnTo>
                    <a:pt x="1422" y="272"/>
                  </a:lnTo>
                  <a:lnTo>
                    <a:pt x="1386" y="278"/>
                  </a:lnTo>
                  <a:lnTo>
                    <a:pt x="1348" y="286"/>
                  </a:lnTo>
                  <a:lnTo>
                    <a:pt x="1350" y="294"/>
                  </a:lnTo>
                  <a:lnTo>
                    <a:pt x="1348" y="304"/>
                  </a:lnTo>
                  <a:lnTo>
                    <a:pt x="1346" y="316"/>
                  </a:lnTo>
                  <a:lnTo>
                    <a:pt x="1342" y="332"/>
                  </a:lnTo>
                  <a:lnTo>
                    <a:pt x="1336" y="346"/>
                  </a:lnTo>
                  <a:lnTo>
                    <a:pt x="1328" y="364"/>
                  </a:lnTo>
                  <a:lnTo>
                    <a:pt x="1314" y="380"/>
                  </a:lnTo>
                  <a:lnTo>
                    <a:pt x="1296" y="396"/>
                  </a:lnTo>
                  <a:lnTo>
                    <a:pt x="1274" y="410"/>
                  </a:lnTo>
                  <a:lnTo>
                    <a:pt x="1246" y="422"/>
                  </a:lnTo>
                  <a:lnTo>
                    <a:pt x="1228" y="426"/>
                  </a:lnTo>
                  <a:lnTo>
                    <a:pt x="1210" y="430"/>
                  </a:lnTo>
                  <a:lnTo>
                    <a:pt x="1190" y="434"/>
                  </a:lnTo>
                  <a:lnTo>
                    <a:pt x="1170" y="436"/>
                  </a:lnTo>
                  <a:lnTo>
                    <a:pt x="1146" y="438"/>
                  </a:lnTo>
                  <a:lnTo>
                    <a:pt x="1120" y="438"/>
                  </a:lnTo>
                  <a:lnTo>
                    <a:pt x="1094" y="438"/>
                  </a:lnTo>
                  <a:lnTo>
                    <a:pt x="1064" y="434"/>
                  </a:lnTo>
                  <a:lnTo>
                    <a:pt x="998" y="426"/>
                  </a:lnTo>
                  <a:lnTo>
                    <a:pt x="988" y="420"/>
                  </a:lnTo>
                  <a:lnTo>
                    <a:pt x="960" y="404"/>
                  </a:lnTo>
                  <a:lnTo>
                    <a:pt x="914" y="382"/>
                  </a:lnTo>
                  <a:lnTo>
                    <a:pt x="886" y="368"/>
                  </a:lnTo>
                  <a:lnTo>
                    <a:pt x="856" y="356"/>
                  </a:lnTo>
                  <a:lnTo>
                    <a:pt x="820" y="344"/>
                  </a:lnTo>
                  <a:lnTo>
                    <a:pt x="782" y="332"/>
                  </a:lnTo>
                  <a:lnTo>
                    <a:pt x="742" y="322"/>
                  </a:lnTo>
                  <a:lnTo>
                    <a:pt x="700" y="314"/>
                  </a:lnTo>
                  <a:lnTo>
                    <a:pt x="654" y="308"/>
                  </a:lnTo>
                  <a:lnTo>
                    <a:pt x="606" y="306"/>
                  </a:lnTo>
                  <a:lnTo>
                    <a:pt x="558" y="306"/>
                  </a:lnTo>
                  <a:lnTo>
                    <a:pt x="508" y="310"/>
                  </a:lnTo>
                  <a:lnTo>
                    <a:pt x="502" y="326"/>
                  </a:lnTo>
                  <a:lnTo>
                    <a:pt x="484" y="366"/>
                  </a:lnTo>
                  <a:lnTo>
                    <a:pt x="470" y="390"/>
                  </a:lnTo>
                  <a:lnTo>
                    <a:pt x="454" y="414"/>
                  </a:lnTo>
                  <a:lnTo>
                    <a:pt x="436" y="438"/>
                  </a:lnTo>
                  <a:lnTo>
                    <a:pt x="416" y="458"/>
                  </a:lnTo>
                  <a:lnTo>
                    <a:pt x="404" y="466"/>
                  </a:lnTo>
                  <a:lnTo>
                    <a:pt x="392" y="472"/>
                  </a:lnTo>
                  <a:lnTo>
                    <a:pt x="380" y="478"/>
                  </a:lnTo>
                  <a:lnTo>
                    <a:pt x="368" y="482"/>
                  </a:lnTo>
                  <a:lnTo>
                    <a:pt x="354" y="484"/>
                  </a:lnTo>
                  <a:lnTo>
                    <a:pt x="340" y="482"/>
                  </a:lnTo>
                  <a:lnTo>
                    <a:pt x="326" y="480"/>
                  </a:lnTo>
                  <a:lnTo>
                    <a:pt x="310" y="474"/>
                  </a:lnTo>
                  <a:lnTo>
                    <a:pt x="294" y="464"/>
                  </a:lnTo>
                  <a:lnTo>
                    <a:pt x="278" y="452"/>
                  </a:lnTo>
                  <a:lnTo>
                    <a:pt x="262" y="438"/>
                  </a:lnTo>
                  <a:lnTo>
                    <a:pt x="246" y="418"/>
                  </a:lnTo>
                  <a:lnTo>
                    <a:pt x="228" y="396"/>
                  </a:lnTo>
                  <a:lnTo>
                    <a:pt x="210" y="368"/>
                  </a:lnTo>
                  <a:lnTo>
                    <a:pt x="192" y="338"/>
                  </a:lnTo>
                  <a:lnTo>
                    <a:pt x="172" y="302"/>
                  </a:lnTo>
                  <a:lnTo>
                    <a:pt x="132" y="284"/>
                  </a:lnTo>
                  <a:lnTo>
                    <a:pt x="94" y="264"/>
                  </a:lnTo>
                  <a:lnTo>
                    <a:pt x="54" y="242"/>
                  </a:lnTo>
                  <a:lnTo>
                    <a:pt x="36" y="228"/>
                  </a:lnTo>
                  <a:lnTo>
                    <a:pt x="20" y="216"/>
                  </a:lnTo>
                  <a:lnTo>
                    <a:pt x="8" y="202"/>
                  </a:lnTo>
                  <a:lnTo>
                    <a:pt x="2" y="190"/>
                  </a:lnTo>
                  <a:lnTo>
                    <a:pt x="0" y="184"/>
                  </a:lnTo>
                  <a:lnTo>
                    <a:pt x="0" y="178"/>
                  </a:lnTo>
                  <a:lnTo>
                    <a:pt x="2" y="172"/>
                  </a:lnTo>
                  <a:lnTo>
                    <a:pt x="6" y="166"/>
                  </a:lnTo>
                  <a:lnTo>
                    <a:pt x="10" y="160"/>
                  </a:lnTo>
                  <a:lnTo>
                    <a:pt x="18" y="156"/>
                  </a:lnTo>
                  <a:lnTo>
                    <a:pt x="28" y="150"/>
                  </a:lnTo>
                  <a:lnTo>
                    <a:pt x="40" y="14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56" name="Freeform 251"/>
            <p:cNvSpPr>
              <a:spLocks/>
            </p:cNvSpPr>
            <p:nvPr userDrawn="1"/>
          </p:nvSpPr>
          <p:spPr bwMode="auto">
            <a:xfrm>
              <a:off x="3376" y="-4288"/>
              <a:ext cx="2020" cy="680"/>
            </a:xfrm>
            <a:custGeom>
              <a:avLst/>
              <a:gdLst>
                <a:gd name="T0" fmla="*/ 130 w 2008"/>
                <a:gd name="T1" fmla="*/ 128 h 692"/>
                <a:gd name="T2" fmla="*/ 330 w 2008"/>
                <a:gd name="T3" fmla="*/ 161 h 692"/>
                <a:gd name="T4" fmla="*/ 512 w 2008"/>
                <a:gd name="T5" fmla="*/ 158 h 692"/>
                <a:gd name="T6" fmla="*/ 732 w 2008"/>
                <a:gd name="T7" fmla="*/ 170 h 692"/>
                <a:gd name="T8" fmla="*/ 1006 w 2008"/>
                <a:gd name="T9" fmla="*/ 218 h 692"/>
                <a:gd name="T10" fmla="*/ 1200 w 2008"/>
                <a:gd name="T11" fmla="*/ 249 h 692"/>
                <a:gd name="T12" fmla="*/ 1340 w 2008"/>
                <a:gd name="T13" fmla="*/ 233 h 692"/>
                <a:gd name="T14" fmla="*/ 1368 w 2008"/>
                <a:gd name="T15" fmla="*/ 210 h 692"/>
                <a:gd name="T16" fmla="*/ 1329 w 2008"/>
                <a:gd name="T17" fmla="*/ 176 h 692"/>
                <a:gd name="T18" fmla="*/ 1003 w 2008"/>
                <a:gd name="T19" fmla="*/ 116 h 692"/>
                <a:gd name="T20" fmla="*/ 904 w 2008"/>
                <a:gd name="T21" fmla="*/ 109 h 692"/>
                <a:gd name="T22" fmla="*/ 896 w 2008"/>
                <a:gd name="T23" fmla="*/ 77 h 692"/>
                <a:gd name="T24" fmla="*/ 1327 w 2008"/>
                <a:gd name="T25" fmla="*/ 86 h 692"/>
                <a:gd name="T26" fmla="*/ 1929 w 2008"/>
                <a:gd name="T27" fmla="*/ 158 h 692"/>
                <a:gd name="T28" fmla="*/ 2009 w 2008"/>
                <a:gd name="T29" fmla="*/ 159 h 692"/>
                <a:gd name="T30" fmla="*/ 2087 w 2008"/>
                <a:gd name="T31" fmla="*/ 137 h 692"/>
                <a:gd name="T32" fmla="*/ 2114 w 2008"/>
                <a:gd name="T33" fmla="*/ 84 h 692"/>
                <a:gd name="T34" fmla="*/ 2128 w 2008"/>
                <a:gd name="T35" fmla="*/ 10 h 692"/>
                <a:gd name="T36" fmla="*/ 2152 w 2008"/>
                <a:gd name="T37" fmla="*/ 10 h 692"/>
                <a:gd name="T38" fmla="*/ 2185 w 2008"/>
                <a:gd name="T39" fmla="*/ 66 h 692"/>
                <a:gd name="T40" fmla="*/ 2198 w 2008"/>
                <a:gd name="T41" fmla="*/ 165 h 692"/>
                <a:gd name="T42" fmla="*/ 2158 w 2008"/>
                <a:gd name="T43" fmla="*/ 225 h 692"/>
                <a:gd name="T44" fmla="*/ 2089 w 2008"/>
                <a:gd name="T45" fmla="*/ 251 h 692"/>
                <a:gd name="T46" fmla="*/ 2085 w 2008"/>
                <a:gd name="T47" fmla="*/ 278 h 692"/>
                <a:gd name="T48" fmla="*/ 2124 w 2008"/>
                <a:gd name="T49" fmla="*/ 295 h 692"/>
                <a:gd name="T50" fmla="*/ 2209 w 2008"/>
                <a:gd name="T51" fmla="*/ 294 h 692"/>
                <a:gd name="T52" fmla="*/ 2258 w 2008"/>
                <a:gd name="T53" fmla="*/ 299 h 692"/>
                <a:gd name="T54" fmla="*/ 2228 w 2008"/>
                <a:gd name="T55" fmla="*/ 338 h 692"/>
                <a:gd name="T56" fmla="*/ 2148 w 2008"/>
                <a:gd name="T57" fmla="*/ 392 h 692"/>
                <a:gd name="T58" fmla="*/ 2050 w 2008"/>
                <a:gd name="T59" fmla="*/ 426 h 692"/>
                <a:gd name="T60" fmla="*/ 1991 w 2008"/>
                <a:gd name="T61" fmla="*/ 449 h 692"/>
                <a:gd name="T62" fmla="*/ 1793 w 2008"/>
                <a:gd name="T63" fmla="*/ 449 h 692"/>
                <a:gd name="T64" fmla="*/ 1894 w 2008"/>
                <a:gd name="T65" fmla="*/ 419 h 692"/>
                <a:gd name="T66" fmla="*/ 1939 w 2008"/>
                <a:gd name="T67" fmla="*/ 385 h 692"/>
                <a:gd name="T68" fmla="*/ 1901 w 2008"/>
                <a:gd name="T69" fmla="*/ 358 h 692"/>
                <a:gd name="T70" fmla="*/ 1730 w 2008"/>
                <a:gd name="T71" fmla="*/ 330 h 692"/>
                <a:gd name="T72" fmla="*/ 1610 w 2008"/>
                <a:gd name="T73" fmla="*/ 306 h 692"/>
                <a:gd name="T74" fmla="*/ 1630 w 2008"/>
                <a:gd name="T75" fmla="*/ 289 h 692"/>
                <a:gd name="T76" fmla="*/ 1718 w 2008"/>
                <a:gd name="T77" fmla="*/ 284 h 692"/>
                <a:gd name="T78" fmla="*/ 1874 w 2008"/>
                <a:gd name="T79" fmla="*/ 267 h 692"/>
                <a:gd name="T80" fmla="*/ 1916 w 2008"/>
                <a:gd name="T81" fmla="*/ 239 h 692"/>
                <a:gd name="T82" fmla="*/ 1885 w 2008"/>
                <a:gd name="T83" fmla="*/ 221 h 692"/>
                <a:gd name="T84" fmla="*/ 1712 w 2008"/>
                <a:gd name="T85" fmla="*/ 190 h 692"/>
                <a:gd name="T86" fmla="*/ 1518 w 2008"/>
                <a:gd name="T87" fmla="*/ 200 h 692"/>
                <a:gd name="T88" fmla="*/ 1511 w 2008"/>
                <a:gd name="T89" fmla="*/ 235 h 692"/>
                <a:gd name="T90" fmla="*/ 1435 w 2008"/>
                <a:gd name="T91" fmla="*/ 289 h 692"/>
                <a:gd name="T92" fmla="*/ 1317 w 2008"/>
                <a:gd name="T93" fmla="*/ 307 h 692"/>
                <a:gd name="T94" fmla="*/ 1123 w 2008"/>
                <a:gd name="T95" fmla="*/ 301 h 692"/>
                <a:gd name="T96" fmla="*/ 999 w 2008"/>
                <a:gd name="T97" fmla="*/ 259 h 692"/>
                <a:gd name="T98" fmla="*/ 786 w 2008"/>
                <a:gd name="T99" fmla="*/ 223 h 692"/>
                <a:gd name="T100" fmla="*/ 568 w 2008"/>
                <a:gd name="T101" fmla="*/ 219 h 692"/>
                <a:gd name="T102" fmla="*/ 496 w 2008"/>
                <a:gd name="T103" fmla="*/ 309 h 692"/>
                <a:gd name="T104" fmla="*/ 408 w 2008"/>
                <a:gd name="T105" fmla="*/ 340 h 692"/>
                <a:gd name="T106" fmla="*/ 334 w 2008"/>
                <a:gd name="T107" fmla="*/ 327 h 692"/>
                <a:gd name="T108" fmla="*/ 230 w 2008"/>
                <a:gd name="T109" fmla="*/ 259 h 692"/>
                <a:gd name="T110" fmla="*/ 114 w 2008"/>
                <a:gd name="T111" fmla="*/ 187 h 692"/>
                <a:gd name="T112" fmla="*/ 2 w 2008"/>
                <a:gd name="T113" fmla="*/ 134 h 692"/>
                <a:gd name="T114" fmla="*/ 10 w 2008"/>
                <a:gd name="T115" fmla="*/ 114 h 6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8" h="692">
                  <a:moveTo>
                    <a:pt x="40" y="146"/>
                  </a:moveTo>
                  <a:lnTo>
                    <a:pt x="40" y="146"/>
                  </a:lnTo>
                  <a:lnTo>
                    <a:pt x="48" y="150"/>
                  </a:lnTo>
                  <a:lnTo>
                    <a:pt x="72" y="164"/>
                  </a:lnTo>
                  <a:lnTo>
                    <a:pt x="110" y="180"/>
                  </a:lnTo>
                  <a:lnTo>
                    <a:pt x="158" y="200"/>
                  </a:lnTo>
                  <a:lnTo>
                    <a:pt x="188" y="208"/>
                  </a:lnTo>
                  <a:lnTo>
                    <a:pt x="220" y="216"/>
                  </a:lnTo>
                  <a:lnTo>
                    <a:pt x="254" y="222"/>
                  </a:lnTo>
                  <a:lnTo>
                    <a:pt x="290" y="228"/>
                  </a:lnTo>
                  <a:lnTo>
                    <a:pt x="328" y="230"/>
                  </a:lnTo>
                  <a:lnTo>
                    <a:pt x="368" y="232"/>
                  </a:lnTo>
                  <a:lnTo>
                    <a:pt x="410" y="230"/>
                  </a:lnTo>
                  <a:lnTo>
                    <a:pt x="452" y="224"/>
                  </a:lnTo>
                  <a:lnTo>
                    <a:pt x="464" y="224"/>
                  </a:lnTo>
                  <a:lnTo>
                    <a:pt x="496" y="224"/>
                  </a:lnTo>
                  <a:lnTo>
                    <a:pt x="546" y="226"/>
                  </a:lnTo>
                  <a:lnTo>
                    <a:pt x="612" y="234"/>
                  </a:lnTo>
                  <a:lnTo>
                    <a:pt x="652" y="240"/>
                  </a:lnTo>
                  <a:lnTo>
                    <a:pt x="694" y="250"/>
                  </a:lnTo>
                  <a:lnTo>
                    <a:pt x="740" y="260"/>
                  </a:lnTo>
                  <a:lnTo>
                    <a:pt x="788" y="272"/>
                  </a:lnTo>
                  <a:lnTo>
                    <a:pt x="840" y="288"/>
                  </a:lnTo>
                  <a:lnTo>
                    <a:pt x="892" y="308"/>
                  </a:lnTo>
                  <a:lnTo>
                    <a:pt x="948" y="330"/>
                  </a:lnTo>
                  <a:lnTo>
                    <a:pt x="1006" y="356"/>
                  </a:lnTo>
                  <a:lnTo>
                    <a:pt x="1022" y="356"/>
                  </a:lnTo>
                  <a:lnTo>
                    <a:pt x="1064" y="354"/>
                  </a:lnTo>
                  <a:lnTo>
                    <a:pt x="1090" y="352"/>
                  </a:lnTo>
                  <a:lnTo>
                    <a:pt x="1118" y="350"/>
                  </a:lnTo>
                  <a:lnTo>
                    <a:pt x="1144" y="344"/>
                  </a:lnTo>
                  <a:lnTo>
                    <a:pt x="1168" y="338"/>
                  </a:lnTo>
                  <a:lnTo>
                    <a:pt x="1190" y="330"/>
                  </a:lnTo>
                  <a:lnTo>
                    <a:pt x="1198" y="326"/>
                  </a:lnTo>
                  <a:lnTo>
                    <a:pt x="1206" y="320"/>
                  </a:lnTo>
                  <a:lnTo>
                    <a:pt x="1210" y="314"/>
                  </a:lnTo>
                  <a:lnTo>
                    <a:pt x="1214" y="306"/>
                  </a:lnTo>
                  <a:lnTo>
                    <a:pt x="1214" y="298"/>
                  </a:lnTo>
                  <a:lnTo>
                    <a:pt x="1214" y="290"/>
                  </a:lnTo>
                  <a:lnTo>
                    <a:pt x="1210" y="282"/>
                  </a:lnTo>
                  <a:lnTo>
                    <a:pt x="1202" y="272"/>
                  </a:lnTo>
                  <a:lnTo>
                    <a:pt x="1192" y="260"/>
                  </a:lnTo>
                  <a:lnTo>
                    <a:pt x="1180" y="248"/>
                  </a:lnTo>
                  <a:lnTo>
                    <a:pt x="1164" y="236"/>
                  </a:lnTo>
                  <a:lnTo>
                    <a:pt x="1144" y="222"/>
                  </a:lnTo>
                  <a:lnTo>
                    <a:pt x="1092" y="192"/>
                  </a:lnTo>
                  <a:lnTo>
                    <a:pt x="890" y="162"/>
                  </a:lnTo>
                  <a:lnTo>
                    <a:pt x="862" y="162"/>
                  </a:lnTo>
                  <a:lnTo>
                    <a:pt x="838" y="160"/>
                  </a:lnTo>
                  <a:lnTo>
                    <a:pt x="826" y="160"/>
                  </a:lnTo>
                  <a:lnTo>
                    <a:pt x="814" y="156"/>
                  </a:lnTo>
                  <a:lnTo>
                    <a:pt x="804" y="152"/>
                  </a:lnTo>
                  <a:lnTo>
                    <a:pt x="796" y="148"/>
                  </a:lnTo>
                  <a:lnTo>
                    <a:pt x="790" y="140"/>
                  </a:lnTo>
                  <a:lnTo>
                    <a:pt x="788" y="132"/>
                  </a:lnTo>
                  <a:lnTo>
                    <a:pt x="790" y="122"/>
                  </a:lnTo>
                  <a:lnTo>
                    <a:pt x="796" y="108"/>
                  </a:lnTo>
                  <a:lnTo>
                    <a:pt x="808" y="94"/>
                  </a:lnTo>
                  <a:lnTo>
                    <a:pt x="826" y="76"/>
                  </a:lnTo>
                  <a:lnTo>
                    <a:pt x="930" y="90"/>
                  </a:lnTo>
                  <a:lnTo>
                    <a:pt x="1178" y="126"/>
                  </a:lnTo>
                  <a:lnTo>
                    <a:pt x="1324" y="150"/>
                  </a:lnTo>
                  <a:lnTo>
                    <a:pt x="1472" y="174"/>
                  </a:lnTo>
                  <a:lnTo>
                    <a:pt x="1606" y="200"/>
                  </a:lnTo>
                  <a:lnTo>
                    <a:pt x="1664" y="212"/>
                  </a:lnTo>
                  <a:lnTo>
                    <a:pt x="1714" y="224"/>
                  </a:lnTo>
                  <a:lnTo>
                    <a:pt x="1722" y="224"/>
                  </a:lnTo>
                  <a:lnTo>
                    <a:pt x="1740" y="226"/>
                  </a:lnTo>
                  <a:lnTo>
                    <a:pt x="1766" y="226"/>
                  </a:lnTo>
                  <a:lnTo>
                    <a:pt x="1782" y="226"/>
                  </a:lnTo>
                  <a:lnTo>
                    <a:pt x="1796" y="222"/>
                  </a:lnTo>
                  <a:lnTo>
                    <a:pt x="1812" y="218"/>
                  </a:lnTo>
                  <a:lnTo>
                    <a:pt x="1826" y="212"/>
                  </a:lnTo>
                  <a:lnTo>
                    <a:pt x="1840" y="204"/>
                  </a:lnTo>
                  <a:lnTo>
                    <a:pt x="1854" y="194"/>
                  </a:lnTo>
                  <a:lnTo>
                    <a:pt x="1864" y="180"/>
                  </a:lnTo>
                  <a:lnTo>
                    <a:pt x="1872" y="164"/>
                  </a:lnTo>
                  <a:lnTo>
                    <a:pt x="1876" y="146"/>
                  </a:lnTo>
                  <a:lnTo>
                    <a:pt x="1878" y="122"/>
                  </a:lnTo>
                  <a:lnTo>
                    <a:pt x="1880" y="92"/>
                  </a:lnTo>
                  <a:lnTo>
                    <a:pt x="1882" y="62"/>
                  </a:lnTo>
                  <a:lnTo>
                    <a:pt x="1884" y="34"/>
                  </a:lnTo>
                  <a:lnTo>
                    <a:pt x="1886" y="22"/>
                  </a:lnTo>
                  <a:lnTo>
                    <a:pt x="1890" y="10"/>
                  </a:lnTo>
                  <a:lnTo>
                    <a:pt x="1894" y="4"/>
                  </a:lnTo>
                  <a:lnTo>
                    <a:pt x="1898" y="0"/>
                  </a:lnTo>
                  <a:lnTo>
                    <a:pt x="1900" y="0"/>
                  </a:lnTo>
                  <a:lnTo>
                    <a:pt x="1904" y="2"/>
                  </a:lnTo>
                  <a:lnTo>
                    <a:pt x="1910" y="10"/>
                  </a:lnTo>
                  <a:lnTo>
                    <a:pt x="1918" y="24"/>
                  </a:lnTo>
                  <a:lnTo>
                    <a:pt x="1926" y="44"/>
                  </a:lnTo>
                  <a:lnTo>
                    <a:pt x="1930" y="56"/>
                  </a:lnTo>
                  <a:lnTo>
                    <a:pt x="1938" y="86"/>
                  </a:lnTo>
                  <a:lnTo>
                    <a:pt x="1946" y="128"/>
                  </a:lnTo>
                  <a:lnTo>
                    <a:pt x="1950" y="154"/>
                  </a:lnTo>
                  <a:lnTo>
                    <a:pt x="1952" y="180"/>
                  </a:lnTo>
                  <a:lnTo>
                    <a:pt x="1952" y="206"/>
                  </a:lnTo>
                  <a:lnTo>
                    <a:pt x="1950" y="234"/>
                  </a:lnTo>
                  <a:lnTo>
                    <a:pt x="1944" y="260"/>
                  </a:lnTo>
                  <a:lnTo>
                    <a:pt x="1936" y="284"/>
                  </a:lnTo>
                  <a:lnTo>
                    <a:pt x="1930" y="296"/>
                  </a:lnTo>
                  <a:lnTo>
                    <a:pt x="1922" y="308"/>
                  </a:lnTo>
                  <a:lnTo>
                    <a:pt x="1914" y="318"/>
                  </a:lnTo>
                  <a:lnTo>
                    <a:pt x="1906" y="326"/>
                  </a:lnTo>
                  <a:lnTo>
                    <a:pt x="1894" y="336"/>
                  </a:lnTo>
                  <a:lnTo>
                    <a:pt x="1884" y="344"/>
                  </a:lnTo>
                  <a:lnTo>
                    <a:pt x="1870" y="350"/>
                  </a:lnTo>
                  <a:lnTo>
                    <a:pt x="1856" y="356"/>
                  </a:lnTo>
                  <a:lnTo>
                    <a:pt x="1852" y="368"/>
                  </a:lnTo>
                  <a:lnTo>
                    <a:pt x="1850" y="380"/>
                  </a:lnTo>
                  <a:lnTo>
                    <a:pt x="1850" y="386"/>
                  </a:lnTo>
                  <a:lnTo>
                    <a:pt x="1852" y="394"/>
                  </a:lnTo>
                  <a:lnTo>
                    <a:pt x="1854" y="400"/>
                  </a:lnTo>
                  <a:lnTo>
                    <a:pt x="1858" y="406"/>
                  </a:lnTo>
                  <a:lnTo>
                    <a:pt x="1866" y="410"/>
                  </a:lnTo>
                  <a:lnTo>
                    <a:pt x="1874" y="416"/>
                  </a:lnTo>
                  <a:lnTo>
                    <a:pt x="1886" y="418"/>
                  </a:lnTo>
                  <a:lnTo>
                    <a:pt x="1902" y="420"/>
                  </a:lnTo>
                  <a:lnTo>
                    <a:pt x="1920" y="420"/>
                  </a:lnTo>
                  <a:lnTo>
                    <a:pt x="1940" y="418"/>
                  </a:lnTo>
                  <a:lnTo>
                    <a:pt x="1960" y="416"/>
                  </a:lnTo>
                  <a:lnTo>
                    <a:pt x="1978" y="414"/>
                  </a:lnTo>
                  <a:lnTo>
                    <a:pt x="1988" y="414"/>
                  </a:lnTo>
                  <a:lnTo>
                    <a:pt x="1996" y="416"/>
                  </a:lnTo>
                  <a:lnTo>
                    <a:pt x="2002" y="420"/>
                  </a:lnTo>
                  <a:lnTo>
                    <a:pt x="2006" y="424"/>
                  </a:lnTo>
                  <a:lnTo>
                    <a:pt x="2008" y="430"/>
                  </a:lnTo>
                  <a:lnTo>
                    <a:pt x="2006" y="438"/>
                  </a:lnTo>
                  <a:lnTo>
                    <a:pt x="2002" y="448"/>
                  </a:lnTo>
                  <a:lnTo>
                    <a:pt x="1992" y="462"/>
                  </a:lnTo>
                  <a:lnTo>
                    <a:pt x="1978" y="478"/>
                  </a:lnTo>
                  <a:lnTo>
                    <a:pt x="1956" y="496"/>
                  </a:lnTo>
                  <a:lnTo>
                    <a:pt x="1944" y="516"/>
                  </a:lnTo>
                  <a:lnTo>
                    <a:pt x="1928" y="534"/>
                  </a:lnTo>
                  <a:lnTo>
                    <a:pt x="1906" y="556"/>
                  </a:lnTo>
                  <a:lnTo>
                    <a:pt x="1880" y="578"/>
                  </a:lnTo>
                  <a:lnTo>
                    <a:pt x="1866" y="588"/>
                  </a:lnTo>
                  <a:lnTo>
                    <a:pt x="1852" y="594"/>
                  </a:lnTo>
                  <a:lnTo>
                    <a:pt x="1836" y="602"/>
                  </a:lnTo>
                  <a:lnTo>
                    <a:pt x="1820" y="606"/>
                  </a:lnTo>
                  <a:lnTo>
                    <a:pt x="1802" y="606"/>
                  </a:lnTo>
                  <a:lnTo>
                    <a:pt x="1786" y="606"/>
                  </a:lnTo>
                  <a:lnTo>
                    <a:pt x="1780" y="614"/>
                  </a:lnTo>
                  <a:lnTo>
                    <a:pt x="1766" y="636"/>
                  </a:lnTo>
                  <a:lnTo>
                    <a:pt x="1756" y="650"/>
                  </a:lnTo>
                  <a:lnTo>
                    <a:pt x="1742" y="664"/>
                  </a:lnTo>
                  <a:lnTo>
                    <a:pt x="1726" y="678"/>
                  </a:lnTo>
                  <a:lnTo>
                    <a:pt x="1708" y="692"/>
                  </a:lnTo>
                  <a:lnTo>
                    <a:pt x="1590" y="636"/>
                  </a:lnTo>
                  <a:lnTo>
                    <a:pt x="1606" y="630"/>
                  </a:lnTo>
                  <a:lnTo>
                    <a:pt x="1640" y="616"/>
                  </a:lnTo>
                  <a:lnTo>
                    <a:pt x="1662" y="606"/>
                  </a:lnTo>
                  <a:lnTo>
                    <a:pt x="1682" y="594"/>
                  </a:lnTo>
                  <a:lnTo>
                    <a:pt x="1700" y="582"/>
                  </a:lnTo>
                  <a:lnTo>
                    <a:pt x="1714" y="568"/>
                  </a:lnTo>
                  <a:lnTo>
                    <a:pt x="1718" y="560"/>
                  </a:lnTo>
                  <a:lnTo>
                    <a:pt x="1720" y="552"/>
                  </a:lnTo>
                  <a:lnTo>
                    <a:pt x="1722" y="546"/>
                  </a:lnTo>
                  <a:lnTo>
                    <a:pt x="1720" y="538"/>
                  </a:lnTo>
                  <a:lnTo>
                    <a:pt x="1716" y="530"/>
                  </a:lnTo>
                  <a:lnTo>
                    <a:pt x="1710" y="524"/>
                  </a:lnTo>
                  <a:lnTo>
                    <a:pt x="1702" y="516"/>
                  </a:lnTo>
                  <a:lnTo>
                    <a:pt x="1688" y="508"/>
                  </a:lnTo>
                  <a:lnTo>
                    <a:pt x="1674" y="502"/>
                  </a:lnTo>
                  <a:lnTo>
                    <a:pt x="1654" y="494"/>
                  </a:lnTo>
                  <a:lnTo>
                    <a:pt x="1630" y="488"/>
                  </a:lnTo>
                  <a:lnTo>
                    <a:pt x="1604" y="480"/>
                  </a:lnTo>
                  <a:lnTo>
                    <a:pt x="1536" y="468"/>
                  </a:lnTo>
                  <a:lnTo>
                    <a:pt x="1450" y="458"/>
                  </a:lnTo>
                  <a:lnTo>
                    <a:pt x="1440" y="450"/>
                  </a:lnTo>
                  <a:lnTo>
                    <a:pt x="1434" y="442"/>
                  </a:lnTo>
                  <a:lnTo>
                    <a:pt x="1428" y="434"/>
                  </a:lnTo>
                  <a:lnTo>
                    <a:pt x="1428" y="428"/>
                  </a:lnTo>
                  <a:lnTo>
                    <a:pt x="1428" y="424"/>
                  </a:lnTo>
                  <a:lnTo>
                    <a:pt x="1432" y="418"/>
                  </a:lnTo>
                  <a:lnTo>
                    <a:pt x="1438" y="414"/>
                  </a:lnTo>
                  <a:lnTo>
                    <a:pt x="1446" y="410"/>
                  </a:lnTo>
                  <a:lnTo>
                    <a:pt x="1456" y="408"/>
                  </a:lnTo>
                  <a:lnTo>
                    <a:pt x="1470" y="404"/>
                  </a:lnTo>
                  <a:lnTo>
                    <a:pt x="1490" y="402"/>
                  </a:lnTo>
                  <a:lnTo>
                    <a:pt x="1526" y="402"/>
                  </a:lnTo>
                  <a:lnTo>
                    <a:pt x="1564" y="398"/>
                  </a:lnTo>
                  <a:lnTo>
                    <a:pt x="1606" y="394"/>
                  </a:lnTo>
                  <a:lnTo>
                    <a:pt x="1626" y="390"/>
                  </a:lnTo>
                  <a:lnTo>
                    <a:pt x="1646" y="384"/>
                  </a:lnTo>
                  <a:lnTo>
                    <a:pt x="1664" y="378"/>
                  </a:lnTo>
                  <a:lnTo>
                    <a:pt x="1680" y="370"/>
                  </a:lnTo>
                  <a:lnTo>
                    <a:pt x="1692" y="362"/>
                  </a:lnTo>
                  <a:lnTo>
                    <a:pt x="1700" y="350"/>
                  </a:lnTo>
                  <a:lnTo>
                    <a:pt x="1702" y="344"/>
                  </a:lnTo>
                  <a:lnTo>
                    <a:pt x="1702" y="338"/>
                  </a:lnTo>
                  <a:lnTo>
                    <a:pt x="1702" y="332"/>
                  </a:lnTo>
                  <a:lnTo>
                    <a:pt x="1700" y="324"/>
                  </a:lnTo>
                  <a:lnTo>
                    <a:pt x="1692" y="322"/>
                  </a:lnTo>
                  <a:lnTo>
                    <a:pt x="1674" y="312"/>
                  </a:lnTo>
                  <a:lnTo>
                    <a:pt x="1642" y="298"/>
                  </a:lnTo>
                  <a:lnTo>
                    <a:pt x="1600" y="286"/>
                  </a:lnTo>
                  <a:lnTo>
                    <a:pt x="1576" y="280"/>
                  </a:lnTo>
                  <a:lnTo>
                    <a:pt x="1548" y="274"/>
                  </a:lnTo>
                  <a:lnTo>
                    <a:pt x="1520" y="270"/>
                  </a:lnTo>
                  <a:lnTo>
                    <a:pt x="1490" y="270"/>
                  </a:lnTo>
                  <a:lnTo>
                    <a:pt x="1456" y="270"/>
                  </a:lnTo>
                  <a:lnTo>
                    <a:pt x="1422" y="272"/>
                  </a:lnTo>
                  <a:lnTo>
                    <a:pt x="1386" y="278"/>
                  </a:lnTo>
                  <a:lnTo>
                    <a:pt x="1348" y="286"/>
                  </a:lnTo>
                  <a:lnTo>
                    <a:pt x="1350" y="294"/>
                  </a:lnTo>
                  <a:lnTo>
                    <a:pt x="1348" y="304"/>
                  </a:lnTo>
                  <a:lnTo>
                    <a:pt x="1346" y="316"/>
                  </a:lnTo>
                  <a:lnTo>
                    <a:pt x="1342" y="332"/>
                  </a:lnTo>
                  <a:lnTo>
                    <a:pt x="1336" y="346"/>
                  </a:lnTo>
                  <a:lnTo>
                    <a:pt x="1328" y="364"/>
                  </a:lnTo>
                  <a:lnTo>
                    <a:pt x="1314" y="380"/>
                  </a:lnTo>
                  <a:lnTo>
                    <a:pt x="1296" y="396"/>
                  </a:lnTo>
                  <a:lnTo>
                    <a:pt x="1274" y="410"/>
                  </a:lnTo>
                  <a:lnTo>
                    <a:pt x="1246" y="422"/>
                  </a:lnTo>
                  <a:lnTo>
                    <a:pt x="1228" y="426"/>
                  </a:lnTo>
                  <a:lnTo>
                    <a:pt x="1210" y="430"/>
                  </a:lnTo>
                  <a:lnTo>
                    <a:pt x="1190" y="434"/>
                  </a:lnTo>
                  <a:lnTo>
                    <a:pt x="1170" y="436"/>
                  </a:lnTo>
                  <a:lnTo>
                    <a:pt x="1146" y="438"/>
                  </a:lnTo>
                  <a:lnTo>
                    <a:pt x="1120" y="438"/>
                  </a:lnTo>
                  <a:lnTo>
                    <a:pt x="1094" y="438"/>
                  </a:lnTo>
                  <a:lnTo>
                    <a:pt x="1064" y="434"/>
                  </a:lnTo>
                  <a:lnTo>
                    <a:pt x="998" y="426"/>
                  </a:lnTo>
                  <a:lnTo>
                    <a:pt x="988" y="420"/>
                  </a:lnTo>
                  <a:lnTo>
                    <a:pt x="960" y="404"/>
                  </a:lnTo>
                  <a:lnTo>
                    <a:pt x="914" y="382"/>
                  </a:lnTo>
                  <a:lnTo>
                    <a:pt x="886" y="368"/>
                  </a:lnTo>
                  <a:lnTo>
                    <a:pt x="856" y="356"/>
                  </a:lnTo>
                  <a:lnTo>
                    <a:pt x="820" y="344"/>
                  </a:lnTo>
                  <a:lnTo>
                    <a:pt x="782" y="332"/>
                  </a:lnTo>
                  <a:lnTo>
                    <a:pt x="742" y="322"/>
                  </a:lnTo>
                  <a:lnTo>
                    <a:pt x="700" y="314"/>
                  </a:lnTo>
                  <a:lnTo>
                    <a:pt x="654" y="308"/>
                  </a:lnTo>
                  <a:lnTo>
                    <a:pt x="606" y="306"/>
                  </a:lnTo>
                  <a:lnTo>
                    <a:pt x="558" y="306"/>
                  </a:lnTo>
                  <a:lnTo>
                    <a:pt x="508" y="310"/>
                  </a:lnTo>
                  <a:lnTo>
                    <a:pt x="502" y="326"/>
                  </a:lnTo>
                  <a:lnTo>
                    <a:pt x="484" y="366"/>
                  </a:lnTo>
                  <a:lnTo>
                    <a:pt x="470" y="390"/>
                  </a:lnTo>
                  <a:lnTo>
                    <a:pt x="454" y="414"/>
                  </a:lnTo>
                  <a:lnTo>
                    <a:pt x="436" y="438"/>
                  </a:lnTo>
                  <a:lnTo>
                    <a:pt x="416" y="458"/>
                  </a:lnTo>
                  <a:lnTo>
                    <a:pt x="404" y="466"/>
                  </a:lnTo>
                  <a:lnTo>
                    <a:pt x="392" y="472"/>
                  </a:lnTo>
                  <a:lnTo>
                    <a:pt x="380" y="478"/>
                  </a:lnTo>
                  <a:lnTo>
                    <a:pt x="368" y="482"/>
                  </a:lnTo>
                  <a:lnTo>
                    <a:pt x="354" y="484"/>
                  </a:lnTo>
                  <a:lnTo>
                    <a:pt x="340" y="482"/>
                  </a:lnTo>
                  <a:lnTo>
                    <a:pt x="326" y="480"/>
                  </a:lnTo>
                  <a:lnTo>
                    <a:pt x="310" y="474"/>
                  </a:lnTo>
                  <a:lnTo>
                    <a:pt x="294" y="464"/>
                  </a:lnTo>
                  <a:lnTo>
                    <a:pt x="278" y="452"/>
                  </a:lnTo>
                  <a:lnTo>
                    <a:pt x="262" y="438"/>
                  </a:lnTo>
                  <a:lnTo>
                    <a:pt x="246" y="418"/>
                  </a:lnTo>
                  <a:lnTo>
                    <a:pt x="228" y="396"/>
                  </a:lnTo>
                  <a:lnTo>
                    <a:pt x="210" y="368"/>
                  </a:lnTo>
                  <a:lnTo>
                    <a:pt x="192" y="338"/>
                  </a:lnTo>
                  <a:lnTo>
                    <a:pt x="172" y="302"/>
                  </a:lnTo>
                  <a:lnTo>
                    <a:pt x="132" y="284"/>
                  </a:lnTo>
                  <a:lnTo>
                    <a:pt x="94" y="264"/>
                  </a:lnTo>
                  <a:lnTo>
                    <a:pt x="54" y="242"/>
                  </a:lnTo>
                  <a:lnTo>
                    <a:pt x="36" y="228"/>
                  </a:lnTo>
                  <a:lnTo>
                    <a:pt x="20" y="216"/>
                  </a:lnTo>
                  <a:lnTo>
                    <a:pt x="8" y="202"/>
                  </a:lnTo>
                  <a:lnTo>
                    <a:pt x="2" y="190"/>
                  </a:lnTo>
                  <a:lnTo>
                    <a:pt x="0" y="184"/>
                  </a:lnTo>
                  <a:lnTo>
                    <a:pt x="0" y="178"/>
                  </a:lnTo>
                  <a:lnTo>
                    <a:pt x="2" y="172"/>
                  </a:lnTo>
                  <a:lnTo>
                    <a:pt x="6" y="166"/>
                  </a:lnTo>
                  <a:lnTo>
                    <a:pt x="10" y="160"/>
                  </a:lnTo>
                  <a:lnTo>
                    <a:pt x="18" y="156"/>
                  </a:lnTo>
                  <a:lnTo>
                    <a:pt x="28" y="150"/>
                  </a:lnTo>
                  <a:lnTo>
                    <a:pt x="40" y="1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57" name="Freeform 252"/>
            <p:cNvSpPr>
              <a:spLocks/>
            </p:cNvSpPr>
            <p:nvPr userDrawn="1"/>
          </p:nvSpPr>
          <p:spPr bwMode="auto">
            <a:xfrm>
              <a:off x="4316" y="-3268"/>
              <a:ext cx="1140" cy="1020"/>
            </a:xfrm>
            <a:custGeom>
              <a:avLst/>
              <a:gdLst>
                <a:gd name="T0" fmla="*/ 64 w 1150"/>
                <a:gd name="T1" fmla="*/ 412 h 1030"/>
                <a:gd name="T2" fmla="*/ 88 w 1150"/>
                <a:gd name="T3" fmla="*/ 521 h 1030"/>
                <a:gd name="T4" fmla="*/ 78 w 1150"/>
                <a:gd name="T5" fmla="*/ 632 h 1030"/>
                <a:gd name="T6" fmla="*/ 56 w 1150"/>
                <a:gd name="T7" fmla="*/ 712 h 1030"/>
                <a:gd name="T8" fmla="*/ 6 w 1150"/>
                <a:gd name="T9" fmla="*/ 803 h 1030"/>
                <a:gd name="T10" fmla="*/ 4 w 1150"/>
                <a:gd name="T11" fmla="*/ 841 h 1030"/>
                <a:gd name="T12" fmla="*/ 24 w 1150"/>
                <a:gd name="T13" fmla="*/ 847 h 1030"/>
                <a:gd name="T14" fmla="*/ 60 w 1150"/>
                <a:gd name="T15" fmla="*/ 828 h 1030"/>
                <a:gd name="T16" fmla="*/ 144 w 1150"/>
                <a:gd name="T17" fmla="*/ 801 h 1030"/>
                <a:gd name="T18" fmla="*/ 234 w 1150"/>
                <a:gd name="T19" fmla="*/ 735 h 1030"/>
                <a:gd name="T20" fmla="*/ 326 w 1150"/>
                <a:gd name="T21" fmla="*/ 613 h 1030"/>
                <a:gd name="T22" fmla="*/ 363 w 1150"/>
                <a:gd name="T23" fmla="*/ 527 h 1030"/>
                <a:gd name="T24" fmla="*/ 416 w 1150"/>
                <a:gd name="T25" fmla="*/ 575 h 1030"/>
                <a:gd name="T26" fmla="*/ 520 w 1150"/>
                <a:gd name="T27" fmla="*/ 645 h 1030"/>
                <a:gd name="T28" fmla="*/ 587 w 1150"/>
                <a:gd name="T29" fmla="*/ 663 h 1030"/>
                <a:gd name="T30" fmla="*/ 646 w 1150"/>
                <a:gd name="T31" fmla="*/ 650 h 1030"/>
                <a:gd name="T32" fmla="*/ 694 w 1150"/>
                <a:gd name="T33" fmla="*/ 589 h 1030"/>
                <a:gd name="T34" fmla="*/ 720 w 1150"/>
                <a:gd name="T35" fmla="*/ 466 h 1030"/>
                <a:gd name="T36" fmla="*/ 751 w 1150"/>
                <a:gd name="T37" fmla="*/ 455 h 1030"/>
                <a:gd name="T38" fmla="*/ 841 w 1150"/>
                <a:gd name="T39" fmla="*/ 531 h 1030"/>
                <a:gd name="T40" fmla="*/ 901 w 1150"/>
                <a:gd name="T41" fmla="*/ 553 h 1030"/>
                <a:gd name="T42" fmla="*/ 935 w 1150"/>
                <a:gd name="T43" fmla="*/ 547 h 1030"/>
                <a:gd name="T44" fmla="*/ 957 w 1150"/>
                <a:gd name="T45" fmla="*/ 514 h 1030"/>
                <a:gd name="T46" fmla="*/ 965 w 1150"/>
                <a:gd name="T47" fmla="*/ 472 h 1030"/>
                <a:gd name="T48" fmla="*/ 953 w 1150"/>
                <a:gd name="T49" fmla="*/ 346 h 1030"/>
                <a:gd name="T50" fmla="*/ 903 w 1150"/>
                <a:gd name="T51" fmla="*/ 154 h 1030"/>
                <a:gd name="T52" fmla="*/ 746 w 1150"/>
                <a:gd name="T53" fmla="*/ 0 h 1030"/>
                <a:gd name="T54" fmla="*/ 848 w 1150"/>
                <a:gd name="T55" fmla="*/ 186 h 1030"/>
                <a:gd name="T56" fmla="*/ 903 w 1150"/>
                <a:gd name="T57" fmla="*/ 328 h 1030"/>
                <a:gd name="T58" fmla="*/ 906 w 1150"/>
                <a:gd name="T59" fmla="*/ 398 h 1030"/>
                <a:gd name="T60" fmla="*/ 892 w 1150"/>
                <a:gd name="T61" fmla="*/ 423 h 1030"/>
                <a:gd name="T62" fmla="*/ 854 w 1150"/>
                <a:gd name="T63" fmla="*/ 430 h 1030"/>
                <a:gd name="T64" fmla="*/ 809 w 1150"/>
                <a:gd name="T65" fmla="*/ 404 h 1030"/>
                <a:gd name="T66" fmla="*/ 703 w 1150"/>
                <a:gd name="T67" fmla="*/ 296 h 1030"/>
                <a:gd name="T68" fmla="*/ 572 w 1150"/>
                <a:gd name="T69" fmla="*/ 112 h 1030"/>
                <a:gd name="T70" fmla="*/ 545 w 1150"/>
                <a:gd name="T71" fmla="*/ 204 h 1030"/>
                <a:gd name="T72" fmla="*/ 618 w 1150"/>
                <a:gd name="T73" fmla="*/ 372 h 1030"/>
                <a:gd name="T74" fmla="*/ 641 w 1150"/>
                <a:gd name="T75" fmla="*/ 489 h 1030"/>
                <a:gd name="T76" fmla="*/ 629 w 1150"/>
                <a:gd name="T77" fmla="*/ 534 h 1030"/>
                <a:gd name="T78" fmla="*/ 603 w 1150"/>
                <a:gd name="T79" fmla="*/ 551 h 1030"/>
                <a:gd name="T80" fmla="*/ 558 w 1150"/>
                <a:gd name="T81" fmla="*/ 549 h 1030"/>
                <a:gd name="T82" fmla="*/ 509 w 1150"/>
                <a:gd name="T83" fmla="*/ 521 h 1030"/>
                <a:gd name="T84" fmla="*/ 432 w 1150"/>
                <a:gd name="T85" fmla="*/ 420 h 1030"/>
                <a:gd name="T86" fmla="*/ 357 w 1150"/>
                <a:gd name="T87" fmla="*/ 276 h 1030"/>
                <a:gd name="T88" fmla="*/ 278 w 1150"/>
                <a:gd name="T89" fmla="*/ 274 h 1030"/>
                <a:gd name="T90" fmla="*/ 292 w 1150"/>
                <a:gd name="T91" fmla="*/ 390 h 1030"/>
                <a:gd name="T92" fmla="*/ 281 w 1150"/>
                <a:gd name="T93" fmla="*/ 521 h 1030"/>
                <a:gd name="T94" fmla="*/ 261 w 1150"/>
                <a:gd name="T95" fmla="*/ 584 h 1030"/>
                <a:gd name="T96" fmla="*/ 216 w 1150"/>
                <a:gd name="T97" fmla="*/ 643 h 1030"/>
                <a:gd name="T98" fmla="*/ 168 w 1150"/>
                <a:gd name="T99" fmla="*/ 670 h 1030"/>
                <a:gd name="T100" fmla="*/ 144 w 1150"/>
                <a:gd name="T101" fmla="*/ 668 h 1030"/>
                <a:gd name="T102" fmla="*/ 126 w 1150"/>
                <a:gd name="T103" fmla="*/ 644 h 1030"/>
                <a:gd name="T104" fmla="*/ 138 w 1150"/>
                <a:gd name="T105" fmla="*/ 596 h 1030"/>
                <a:gd name="T106" fmla="*/ 156 w 1150"/>
                <a:gd name="T107" fmla="*/ 492 h 1030"/>
                <a:gd name="T108" fmla="*/ 155 w 1150"/>
                <a:gd name="T109" fmla="*/ 258 h 10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50" h="1030">
                  <a:moveTo>
                    <a:pt x="72" y="460"/>
                  </a:moveTo>
                  <a:lnTo>
                    <a:pt x="72" y="460"/>
                  </a:lnTo>
                  <a:lnTo>
                    <a:pt x="76" y="470"/>
                  </a:lnTo>
                  <a:lnTo>
                    <a:pt x="84" y="500"/>
                  </a:lnTo>
                  <a:lnTo>
                    <a:pt x="96" y="544"/>
                  </a:lnTo>
                  <a:lnTo>
                    <a:pt x="100" y="572"/>
                  </a:lnTo>
                  <a:lnTo>
                    <a:pt x="106" y="602"/>
                  </a:lnTo>
                  <a:lnTo>
                    <a:pt x="108" y="632"/>
                  </a:lnTo>
                  <a:lnTo>
                    <a:pt x="110" y="664"/>
                  </a:lnTo>
                  <a:lnTo>
                    <a:pt x="108" y="698"/>
                  </a:lnTo>
                  <a:lnTo>
                    <a:pt x="104" y="732"/>
                  </a:lnTo>
                  <a:lnTo>
                    <a:pt x="98" y="766"/>
                  </a:lnTo>
                  <a:lnTo>
                    <a:pt x="88" y="800"/>
                  </a:lnTo>
                  <a:lnTo>
                    <a:pt x="74" y="834"/>
                  </a:lnTo>
                  <a:lnTo>
                    <a:pt x="66" y="850"/>
                  </a:lnTo>
                  <a:lnTo>
                    <a:pt x="56" y="864"/>
                  </a:lnTo>
                  <a:lnTo>
                    <a:pt x="38" y="902"/>
                  </a:lnTo>
                  <a:lnTo>
                    <a:pt x="20" y="936"/>
                  </a:lnTo>
                  <a:lnTo>
                    <a:pt x="6" y="974"/>
                  </a:lnTo>
                  <a:lnTo>
                    <a:pt x="2" y="990"/>
                  </a:lnTo>
                  <a:lnTo>
                    <a:pt x="0" y="1006"/>
                  </a:lnTo>
                  <a:lnTo>
                    <a:pt x="2" y="1018"/>
                  </a:lnTo>
                  <a:lnTo>
                    <a:pt x="4" y="1022"/>
                  </a:lnTo>
                  <a:lnTo>
                    <a:pt x="8" y="1026"/>
                  </a:lnTo>
                  <a:lnTo>
                    <a:pt x="12" y="1028"/>
                  </a:lnTo>
                  <a:lnTo>
                    <a:pt x="16" y="1030"/>
                  </a:lnTo>
                  <a:lnTo>
                    <a:pt x="24" y="1030"/>
                  </a:lnTo>
                  <a:lnTo>
                    <a:pt x="32" y="1028"/>
                  </a:lnTo>
                  <a:lnTo>
                    <a:pt x="52" y="1020"/>
                  </a:lnTo>
                  <a:lnTo>
                    <a:pt x="80" y="1006"/>
                  </a:lnTo>
                  <a:lnTo>
                    <a:pt x="90" y="1002"/>
                  </a:lnTo>
                  <a:lnTo>
                    <a:pt x="120" y="992"/>
                  </a:lnTo>
                  <a:lnTo>
                    <a:pt x="140" y="984"/>
                  </a:lnTo>
                  <a:lnTo>
                    <a:pt x="164" y="972"/>
                  </a:lnTo>
                  <a:lnTo>
                    <a:pt x="190" y="956"/>
                  </a:lnTo>
                  <a:lnTo>
                    <a:pt x="218" y="938"/>
                  </a:lnTo>
                  <a:lnTo>
                    <a:pt x="246" y="918"/>
                  </a:lnTo>
                  <a:lnTo>
                    <a:pt x="274" y="892"/>
                  </a:lnTo>
                  <a:lnTo>
                    <a:pt x="304" y="862"/>
                  </a:lnTo>
                  <a:lnTo>
                    <a:pt x="332" y="828"/>
                  </a:lnTo>
                  <a:lnTo>
                    <a:pt x="360" y="788"/>
                  </a:lnTo>
                  <a:lnTo>
                    <a:pt x="386" y="744"/>
                  </a:lnTo>
                  <a:lnTo>
                    <a:pt x="398" y="720"/>
                  </a:lnTo>
                  <a:lnTo>
                    <a:pt x="410" y="694"/>
                  </a:lnTo>
                  <a:lnTo>
                    <a:pt x="420" y="668"/>
                  </a:lnTo>
                  <a:lnTo>
                    <a:pt x="430" y="640"/>
                  </a:lnTo>
                  <a:lnTo>
                    <a:pt x="448" y="658"/>
                  </a:lnTo>
                  <a:lnTo>
                    <a:pt x="468" y="676"/>
                  </a:lnTo>
                  <a:lnTo>
                    <a:pt x="496" y="700"/>
                  </a:lnTo>
                  <a:lnTo>
                    <a:pt x="526" y="726"/>
                  </a:lnTo>
                  <a:lnTo>
                    <a:pt x="562" y="752"/>
                  </a:lnTo>
                  <a:lnTo>
                    <a:pt x="600" y="774"/>
                  </a:lnTo>
                  <a:lnTo>
                    <a:pt x="620" y="784"/>
                  </a:lnTo>
                  <a:lnTo>
                    <a:pt x="638" y="792"/>
                  </a:lnTo>
                  <a:lnTo>
                    <a:pt x="658" y="800"/>
                  </a:lnTo>
                  <a:lnTo>
                    <a:pt x="678" y="804"/>
                  </a:lnTo>
                  <a:lnTo>
                    <a:pt x="698" y="808"/>
                  </a:lnTo>
                  <a:lnTo>
                    <a:pt x="716" y="808"/>
                  </a:lnTo>
                  <a:lnTo>
                    <a:pt x="734" y="804"/>
                  </a:lnTo>
                  <a:lnTo>
                    <a:pt x="752" y="798"/>
                  </a:lnTo>
                  <a:lnTo>
                    <a:pt x="770" y="790"/>
                  </a:lnTo>
                  <a:lnTo>
                    <a:pt x="786" y="778"/>
                  </a:lnTo>
                  <a:lnTo>
                    <a:pt x="800" y="760"/>
                  </a:lnTo>
                  <a:lnTo>
                    <a:pt x="814" y="740"/>
                  </a:lnTo>
                  <a:lnTo>
                    <a:pt x="826" y="716"/>
                  </a:lnTo>
                  <a:lnTo>
                    <a:pt x="836" y="686"/>
                  </a:lnTo>
                  <a:lnTo>
                    <a:pt x="844" y="650"/>
                  </a:lnTo>
                  <a:lnTo>
                    <a:pt x="852" y="610"/>
                  </a:lnTo>
                  <a:lnTo>
                    <a:pt x="856" y="566"/>
                  </a:lnTo>
                  <a:lnTo>
                    <a:pt x="858" y="514"/>
                  </a:lnTo>
                  <a:lnTo>
                    <a:pt x="868" y="526"/>
                  </a:lnTo>
                  <a:lnTo>
                    <a:pt x="896" y="554"/>
                  </a:lnTo>
                  <a:lnTo>
                    <a:pt x="934" y="590"/>
                  </a:lnTo>
                  <a:lnTo>
                    <a:pt x="956" y="610"/>
                  </a:lnTo>
                  <a:lnTo>
                    <a:pt x="978" y="628"/>
                  </a:lnTo>
                  <a:lnTo>
                    <a:pt x="1002" y="644"/>
                  </a:lnTo>
                  <a:lnTo>
                    <a:pt x="1026" y="658"/>
                  </a:lnTo>
                  <a:lnTo>
                    <a:pt x="1050" y="668"/>
                  </a:lnTo>
                  <a:lnTo>
                    <a:pt x="1062" y="670"/>
                  </a:lnTo>
                  <a:lnTo>
                    <a:pt x="1072" y="672"/>
                  </a:lnTo>
                  <a:lnTo>
                    <a:pt x="1084" y="672"/>
                  </a:lnTo>
                  <a:lnTo>
                    <a:pt x="1094" y="672"/>
                  </a:lnTo>
                  <a:lnTo>
                    <a:pt x="1102" y="668"/>
                  </a:lnTo>
                  <a:lnTo>
                    <a:pt x="1112" y="664"/>
                  </a:lnTo>
                  <a:lnTo>
                    <a:pt x="1120" y="656"/>
                  </a:lnTo>
                  <a:lnTo>
                    <a:pt x="1128" y="648"/>
                  </a:lnTo>
                  <a:lnTo>
                    <a:pt x="1134" y="636"/>
                  </a:lnTo>
                  <a:lnTo>
                    <a:pt x="1140" y="624"/>
                  </a:lnTo>
                  <a:lnTo>
                    <a:pt x="1144" y="608"/>
                  </a:lnTo>
                  <a:lnTo>
                    <a:pt x="1148" y="592"/>
                  </a:lnTo>
                  <a:lnTo>
                    <a:pt x="1150" y="574"/>
                  </a:lnTo>
                  <a:lnTo>
                    <a:pt x="1150" y="554"/>
                  </a:lnTo>
                  <a:lnTo>
                    <a:pt x="1148" y="514"/>
                  </a:lnTo>
                  <a:lnTo>
                    <a:pt x="1144" y="468"/>
                  </a:lnTo>
                  <a:lnTo>
                    <a:pt x="1136" y="422"/>
                  </a:lnTo>
                  <a:lnTo>
                    <a:pt x="1126" y="376"/>
                  </a:lnTo>
                  <a:lnTo>
                    <a:pt x="1114" y="328"/>
                  </a:lnTo>
                  <a:lnTo>
                    <a:pt x="1102" y="280"/>
                  </a:lnTo>
                  <a:lnTo>
                    <a:pt x="1074" y="194"/>
                  </a:lnTo>
                  <a:lnTo>
                    <a:pt x="1048" y="122"/>
                  </a:lnTo>
                  <a:lnTo>
                    <a:pt x="1022" y="54"/>
                  </a:lnTo>
                  <a:lnTo>
                    <a:pt x="890" y="0"/>
                  </a:lnTo>
                  <a:lnTo>
                    <a:pt x="930" y="68"/>
                  </a:lnTo>
                  <a:lnTo>
                    <a:pt x="968" y="140"/>
                  </a:lnTo>
                  <a:lnTo>
                    <a:pt x="990" y="182"/>
                  </a:lnTo>
                  <a:lnTo>
                    <a:pt x="1010" y="226"/>
                  </a:lnTo>
                  <a:lnTo>
                    <a:pt x="1030" y="270"/>
                  </a:lnTo>
                  <a:lnTo>
                    <a:pt x="1048" y="314"/>
                  </a:lnTo>
                  <a:lnTo>
                    <a:pt x="1064" y="358"/>
                  </a:lnTo>
                  <a:lnTo>
                    <a:pt x="1074" y="398"/>
                  </a:lnTo>
                  <a:lnTo>
                    <a:pt x="1080" y="436"/>
                  </a:lnTo>
                  <a:lnTo>
                    <a:pt x="1082" y="452"/>
                  </a:lnTo>
                  <a:lnTo>
                    <a:pt x="1080" y="468"/>
                  </a:lnTo>
                  <a:lnTo>
                    <a:pt x="1078" y="482"/>
                  </a:lnTo>
                  <a:lnTo>
                    <a:pt x="1074" y="494"/>
                  </a:lnTo>
                  <a:lnTo>
                    <a:pt x="1070" y="506"/>
                  </a:lnTo>
                  <a:lnTo>
                    <a:pt x="1062" y="514"/>
                  </a:lnTo>
                  <a:lnTo>
                    <a:pt x="1052" y="520"/>
                  </a:lnTo>
                  <a:lnTo>
                    <a:pt x="1042" y="524"/>
                  </a:lnTo>
                  <a:lnTo>
                    <a:pt x="1030" y="524"/>
                  </a:lnTo>
                  <a:lnTo>
                    <a:pt x="1018" y="522"/>
                  </a:lnTo>
                  <a:lnTo>
                    <a:pt x="1006" y="518"/>
                  </a:lnTo>
                  <a:lnTo>
                    <a:pt x="992" y="512"/>
                  </a:lnTo>
                  <a:lnTo>
                    <a:pt x="978" y="502"/>
                  </a:lnTo>
                  <a:lnTo>
                    <a:pt x="962" y="490"/>
                  </a:lnTo>
                  <a:lnTo>
                    <a:pt x="932" y="464"/>
                  </a:lnTo>
                  <a:lnTo>
                    <a:pt x="900" y="432"/>
                  </a:lnTo>
                  <a:lnTo>
                    <a:pt x="868" y="394"/>
                  </a:lnTo>
                  <a:lnTo>
                    <a:pt x="836" y="356"/>
                  </a:lnTo>
                  <a:lnTo>
                    <a:pt x="804" y="316"/>
                  </a:lnTo>
                  <a:lnTo>
                    <a:pt x="776" y="276"/>
                  </a:lnTo>
                  <a:lnTo>
                    <a:pt x="726" y="204"/>
                  </a:lnTo>
                  <a:lnTo>
                    <a:pt x="680" y="132"/>
                  </a:lnTo>
                  <a:lnTo>
                    <a:pt x="610" y="172"/>
                  </a:lnTo>
                  <a:lnTo>
                    <a:pt x="620" y="192"/>
                  </a:lnTo>
                  <a:lnTo>
                    <a:pt x="648" y="244"/>
                  </a:lnTo>
                  <a:lnTo>
                    <a:pt x="684" y="320"/>
                  </a:lnTo>
                  <a:lnTo>
                    <a:pt x="702" y="362"/>
                  </a:lnTo>
                  <a:lnTo>
                    <a:pt x="720" y="406"/>
                  </a:lnTo>
                  <a:lnTo>
                    <a:pt x="736" y="452"/>
                  </a:lnTo>
                  <a:lnTo>
                    <a:pt x="750" y="496"/>
                  </a:lnTo>
                  <a:lnTo>
                    <a:pt x="760" y="538"/>
                  </a:lnTo>
                  <a:lnTo>
                    <a:pt x="764" y="576"/>
                  </a:lnTo>
                  <a:lnTo>
                    <a:pt x="764" y="594"/>
                  </a:lnTo>
                  <a:lnTo>
                    <a:pt x="764" y="610"/>
                  </a:lnTo>
                  <a:lnTo>
                    <a:pt x="760" y="624"/>
                  </a:lnTo>
                  <a:lnTo>
                    <a:pt x="756" y="638"/>
                  </a:lnTo>
                  <a:lnTo>
                    <a:pt x="750" y="648"/>
                  </a:lnTo>
                  <a:lnTo>
                    <a:pt x="742" y="658"/>
                  </a:lnTo>
                  <a:lnTo>
                    <a:pt x="732" y="666"/>
                  </a:lnTo>
                  <a:lnTo>
                    <a:pt x="718" y="670"/>
                  </a:lnTo>
                  <a:lnTo>
                    <a:pt x="704" y="672"/>
                  </a:lnTo>
                  <a:lnTo>
                    <a:pt x="690" y="672"/>
                  </a:lnTo>
                  <a:lnTo>
                    <a:pt x="678" y="670"/>
                  </a:lnTo>
                  <a:lnTo>
                    <a:pt x="664" y="666"/>
                  </a:lnTo>
                  <a:lnTo>
                    <a:pt x="650" y="660"/>
                  </a:lnTo>
                  <a:lnTo>
                    <a:pt x="636" y="652"/>
                  </a:lnTo>
                  <a:lnTo>
                    <a:pt x="622" y="642"/>
                  </a:lnTo>
                  <a:lnTo>
                    <a:pt x="608" y="632"/>
                  </a:lnTo>
                  <a:lnTo>
                    <a:pt x="582" y="606"/>
                  </a:lnTo>
                  <a:lnTo>
                    <a:pt x="558" y="576"/>
                  </a:lnTo>
                  <a:lnTo>
                    <a:pt x="534" y="544"/>
                  </a:lnTo>
                  <a:lnTo>
                    <a:pt x="512" y="510"/>
                  </a:lnTo>
                  <a:lnTo>
                    <a:pt x="490" y="474"/>
                  </a:lnTo>
                  <a:lnTo>
                    <a:pt x="472" y="440"/>
                  </a:lnTo>
                  <a:lnTo>
                    <a:pt x="442" y="380"/>
                  </a:lnTo>
                  <a:lnTo>
                    <a:pt x="422" y="336"/>
                  </a:lnTo>
                  <a:lnTo>
                    <a:pt x="414" y="320"/>
                  </a:lnTo>
                  <a:lnTo>
                    <a:pt x="330" y="320"/>
                  </a:lnTo>
                  <a:lnTo>
                    <a:pt x="334" y="334"/>
                  </a:lnTo>
                  <a:lnTo>
                    <a:pt x="342" y="376"/>
                  </a:lnTo>
                  <a:lnTo>
                    <a:pt x="346" y="404"/>
                  </a:lnTo>
                  <a:lnTo>
                    <a:pt x="350" y="436"/>
                  </a:lnTo>
                  <a:lnTo>
                    <a:pt x="352" y="472"/>
                  </a:lnTo>
                  <a:lnTo>
                    <a:pt x="354" y="510"/>
                  </a:lnTo>
                  <a:lnTo>
                    <a:pt x="352" y="550"/>
                  </a:lnTo>
                  <a:lnTo>
                    <a:pt x="348" y="590"/>
                  </a:lnTo>
                  <a:lnTo>
                    <a:pt x="338" y="632"/>
                  </a:lnTo>
                  <a:lnTo>
                    <a:pt x="332" y="652"/>
                  </a:lnTo>
                  <a:lnTo>
                    <a:pt x="326" y="672"/>
                  </a:lnTo>
                  <a:lnTo>
                    <a:pt x="318" y="690"/>
                  </a:lnTo>
                  <a:lnTo>
                    <a:pt x="308" y="710"/>
                  </a:lnTo>
                  <a:lnTo>
                    <a:pt x="298" y="728"/>
                  </a:lnTo>
                  <a:lnTo>
                    <a:pt x="286" y="746"/>
                  </a:lnTo>
                  <a:lnTo>
                    <a:pt x="272" y="764"/>
                  </a:lnTo>
                  <a:lnTo>
                    <a:pt x="256" y="780"/>
                  </a:lnTo>
                  <a:lnTo>
                    <a:pt x="238" y="796"/>
                  </a:lnTo>
                  <a:lnTo>
                    <a:pt x="220" y="810"/>
                  </a:lnTo>
                  <a:lnTo>
                    <a:pt x="204" y="816"/>
                  </a:lnTo>
                  <a:lnTo>
                    <a:pt x="188" y="818"/>
                  </a:lnTo>
                  <a:lnTo>
                    <a:pt x="180" y="818"/>
                  </a:lnTo>
                  <a:lnTo>
                    <a:pt x="172" y="818"/>
                  </a:lnTo>
                  <a:lnTo>
                    <a:pt x="164" y="814"/>
                  </a:lnTo>
                  <a:lnTo>
                    <a:pt x="156" y="810"/>
                  </a:lnTo>
                  <a:lnTo>
                    <a:pt x="152" y="804"/>
                  </a:lnTo>
                  <a:lnTo>
                    <a:pt x="148" y="794"/>
                  </a:lnTo>
                  <a:lnTo>
                    <a:pt x="146" y="782"/>
                  </a:lnTo>
                  <a:lnTo>
                    <a:pt x="146" y="766"/>
                  </a:lnTo>
                  <a:lnTo>
                    <a:pt x="150" y="748"/>
                  </a:lnTo>
                  <a:lnTo>
                    <a:pt x="158" y="724"/>
                  </a:lnTo>
                  <a:lnTo>
                    <a:pt x="166" y="698"/>
                  </a:lnTo>
                  <a:lnTo>
                    <a:pt x="172" y="666"/>
                  </a:lnTo>
                  <a:lnTo>
                    <a:pt x="176" y="634"/>
                  </a:lnTo>
                  <a:lnTo>
                    <a:pt x="180" y="598"/>
                  </a:lnTo>
                  <a:lnTo>
                    <a:pt x="184" y="522"/>
                  </a:lnTo>
                  <a:lnTo>
                    <a:pt x="184" y="446"/>
                  </a:lnTo>
                  <a:lnTo>
                    <a:pt x="180" y="376"/>
                  </a:lnTo>
                  <a:lnTo>
                    <a:pt x="178" y="318"/>
                  </a:lnTo>
                  <a:lnTo>
                    <a:pt x="174" y="266"/>
                  </a:lnTo>
                  <a:lnTo>
                    <a:pt x="72" y="4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58" name="Freeform 253"/>
            <p:cNvSpPr>
              <a:spLocks/>
            </p:cNvSpPr>
            <p:nvPr userDrawn="1"/>
          </p:nvSpPr>
          <p:spPr bwMode="auto">
            <a:xfrm>
              <a:off x="5136" y="-2827"/>
              <a:ext cx="500" cy="800"/>
            </a:xfrm>
            <a:custGeom>
              <a:avLst/>
              <a:gdLst>
                <a:gd name="T0" fmla="*/ 0 w 498"/>
                <a:gd name="T1" fmla="*/ 266 h 794"/>
                <a:gd name="T2" fmla="*/ 30 w 498"/>
                <a:gd name="T3" fmla="*/ 380 h 794"/>
                <a:gd name="T4" fmla="*/ 66 w 498"/>
                <a:gd name="T5" fmla="*/ 490 h 794"/>
                <a:gd name="T6" fmla="*/ 118 w 498"/>
                <a:gd name="T7" fmla="*/ 621 h 794"/>
                <a:gd name="T8" fmla="*/ 186 w 498"/>
                <a:gd name="T9" fmla="*/ 718 h 794"/>
                <a:gd name="T10" fmla="*/ 224 w 498"/>
                <a:gd name="T11" fmla="*/ 776 h 794"/>
                <a:gd name="T12" fmla="*/ 264 w 498"/>
                <a:gd name="T13" fmla="*/ 828 h 794"/>
                <a:gd name="T14" fmla="*/ 308 w 498"/>
                <a:gd name="T15" fmla="*/ 871 h 794"/>
                <a:gd name="T16" fmla="*/ 358 w 498"/>
                <a:gd name="T17" fmla="*/ 901 h 794"/>
                <a:gd name="T18" fmla="*/ 430 w 498"/>
                <a:gd name="T19" fmla="*/ 920 h 794"/>
                <a:gd name="T20" fmla="*/ 486 w 498"/>
                <a:gd name="T21" fmla="*/ 920 h 794"/>
                <a:gd name="T22" fmla="*/ 514 w 498"/>
                <a:gd name="T23" fmla="*/ 913 h 794"/>
                <a:gd name="T24" fmla="*/ 528 w 498"/>
                <a:gd name="T25" fmla="*/ 840 h 794"/>
                <a:gd name="T26" fmla="*/ 536 w 498"/>
                <a:gd name="T27" fmla="*/ 752 h 794"/>
                <a:gd name="T28" fmla="*/ 536 w 498"/>
                <a:gd name="T29" fmla="*/ 643 h 794"/>
                <a:gd name="T30" fmla="*/ 524 w 498"/>
                <a:gd name="T31" fmla="*/ 517 h 794"/>
                <a:gd name="T32" fmla="*/ 504 w 498"/>
                <a:gd name="T33" fmla="*/ 414 h 794"/>
                <a:gd name="T34" fmla="*/ 484 w 498"/>
                <a:gd name="T35" fmla="*/ 332 h 794"/>
                <a:gd name="T36" fmla="*/ 458 w 498"/>
                <a:gd name="T37" fmla="*/ 270 h 794"/>
                <a:gd name="T38" fmla="*/ 424 w 498"/>
                <a:gd name="T39" fmla="*/ 186 h 794"/>
                <a:gd name="T40" fmla="*/ 362 w 498"/>
                <a:gd name="T41" fmla="*/ 122 h 794"/>
                <a:gd name="T42" fmla="*/ 270 w 498"/>
                <a:gd name="T43" fmla="*/ 138 h 794"/>
                <a:gd name="T44" fmla="*/ 280 w 498"/>
                <a:gd name="T45" fmla="*/ 156 h 794"/>
                <a:gd name="T46" fmla="*/ 350 w 498"/>
                <a:gd name="T47" fmla="*/ 304 h 794"/>
                <a:gd name="T48" fmla="*/ 410 w 498"/>
                <a:gd name="T49" fmla="*/ 412 h 794"/>
                <a:gd name="T50" fmla="*/ 448 w 498"/>
                <a:gd name="T51" fmla="*/ 514 h 794"/>
                <a:gd name="T52" fmla="*/ 474 w 498"/>
                <a:gd name="T53" fmla="*/ 611 h 794"/>
                <a:gd name="T54" fmla="*/ 478 w 498"/>
                <a:gd name="T55" fmla="*/ 656 h 794"/>
                <a:gd name="T56" fmla="*/ 476 w 498"/>
                <a:gd name="T57" fmla="*/ 696 h 794"/>
                <a:gd name="T58" fmla="*/ 468 w 498"/>
                <a:gd name="T59" fmla="*/ 722 h 794"/>
                <a:gd name="T60" fmla="*/ 452 w 498"/>
                <a:gd name="T61" fmla="*/ 740 h 794"/>
                <a:gd name="T62" fmla="*/ 444 w 498"/>
                <a:gd name="T63" fmla="*/ 744 h 794"/>
                <a:gd name="T64" fmla="*/ 418 w 498"/>
                <a:gd name="T65" fmla="*/ 744 h 794"/>
                <a:gd name="T66" fmla="*/ 360 w 498"/>
                <a:gd name="T67" fmla="*/ 732 h 794"/>
                <a:gd name="T68" fmla="*/ 310 w 498"/>
                <a:gd name="T69" fmla="*/ 702 h 794"/>
                <a:gd name="T70" fmla="*/ 282 w 498"/>
                <a:gd name="T71" fmla="*/ 671 h 794"/>
                <a:gd name="T72" fmla="*/ 252 w 498"/>
                <a:gd name="T73" fmla="*/ 628 h 794"/>
                <a:gd name="T74" fmla="*/ 222 w 498"/>
                <a:gd name="T75" fmla="*/ 578 h 794"/>
                <a:gd name="T76" fmla="*/ 190 w 498"/>
                <a:gd name="T77" fmla="*/ 514 h 794"/>
                <a:gd name="T78" fmla="*/ 156 w 498"/>
                <a:gd name="T79" fmla="*/ 434 h 794"/>
                <a:gd name="T80" fmla="*/ 104 w 498"/>
                <a:gd name="T81" fmla="*/ 332 h 794"/>
                <a:gd name="T82" fmla="*/ 72 w 498"/>
                <a:gd name="T83" fmla="*/ 237 h 794"/>
                <a:gd name="T84" fmla="*/ 38 w 498"/>
                <a:gd name="T85" fmla="*/ 106 h 794"/>
                <a:gd name="T86" fmla="*/ 0 w 498"/>
                <a:gd name="T87" fmla="*/ 266 h 79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98" h="794">
                  <a:moveTo>
                    <a:pt x="0" y="226"/>
                  </a:moveTo>
                  <a:lnTo>
                    <a:pt x="0" y="226"/>
                  </a:lnTo>
                  <a:lnTo>
                    <a:pt x="8" y="254"/>
                  </a:lnTo>
                  <a:lnTo>
                    <a:pt x="30" y="324"/>
                  </a:lnTo>
                  <a:lnTo>
                    <a:pt x="46" y="372"/>
                  </a:lnTo>
                  <a:lnTo>
                    <a:pt x="66" y="424"/>
                  </a:lnTo>
                  <a:lnTo>
                    <a:pt x="90" y="480"/>
                  </a:lnTo>
                  <a:lnTo>
                    <a:pt x="118" y="536"/>
                  </a:lnTo>
                  <a:lnTo>
                    <a:pt x="150" y="592"/>
                  </a:lnTo>
                  <a:lnTo>
                    <a:pt x="166" y="618"/>
                  </a:lnTo>
                  <a:lnTo>
                    <a:pt x="184" y="644"/>
                  </a:lnTo>
                  <a:lnTo>
                    <a:pt x="204" y="668"/>
                  </a:lnTo>
                  <a:lnTo>
                    <a:pt x="224" y="692"/>
                  </a:lnTo>
                  <a:lnTo>
                    <a:pt x="244" y="712"/>
                  </a:lnTo>
                  <a:lnTo>
                    <a:pt x="266" y="732"/>
                  </a:lnTo>
                  <a:lnTo>
                    <a:pt x="288" y="750"/>
                  </a:lnTo>
                  <a:lnTo>
                    <a:pt x="312" y="764"/>
                  </a:lnTo>
                  <a:lnTo>
                    <a:pt x="338" y="776"/>
                  </a:lnTo>
                  <a:lnTo>
                    <a:pt x="362" y="786"/>
                  </a:lnTo>
                  <a:lnTo>
                    <a:pt x="390" y="792"/>
                  </a:lnTo>
                  <a:lnTo>
                    <a:pt x="416" y="794"/>
                  </a:lnTo>
                  <a:lnTo>
                    <a:pt x="446" y="792"/>
                  </a:lnTo>
                  <a:lnTo>
                    <a:pt x="474" y="786"/>
                  </a:lnTo>
                  <a:lnTo>
                    <a:pt x="480" y="770"/>
                  </a:lnTo>
                  <a:lnTo>
                    <a:pt x="488" y="722"/>
                  </a:lnTo>
                  <a:lnTo>
                    <a:pt x="492" y="688"/>
                  </a:lnTo>
                  <a:lnTo>
                    <a:pt x="496" y="648"/>
                  </a:lnTo>
                  <a:lnTo>
                    <a:pt x="498" y="604"/>
                  </a:lnTo>
                  <a:lnTo>
                    <a:pt x="496" y="554"/>
                  </a:lnTo>
                  <a:lnTo>
                    <a:pt x="492" y="500"/>
                  </a:lnTo>
                  <a:lnTo>
                    <a:pt x="484" y="444"/>
                  </a:lnTo>
                  <a:lnTo>
                    <a:pt x="472" y="384"/>
                  </a:lnTo>
                  <a:lnTo>
                    <a:pt x="464" y="354"/>
                  </a:lnTo>
                  <a:lnTo>
                    <a:pt x="456" y="324"/>
                  </a:lnTo>
                  <a:lnTo>
                    <a:pt x="444" y="292"/>
                  </a:lnTo>
                  <a:lnTo>
                    <a:pt x="432" y="260"/>
                  </a:lnTo>
                  <a:lnTo>
                    <a:pt x="418" y="230"/>
                  </a:lnTo>
                  <a:lnTo>
                    <a:pt x="402" y="198"/>
                  </a:lnTo>
                  <a:lnTo>
                    <a:pt x="384" y="166"/>
                  </a:lnTo>
                  <a:lnTo>
                    <a:pt x="364" y="134"/>
                  </a:lnTo>
                  <a:lnTo>
                    <a:pt x="342" y="102"/>
                  </a:lnTo>
                  <a:lnTo>
                    <a:pt x="320" y="70"/>
                  </a:lnTo>
                  <a:lnTo>
                    <a:pt x="250" y="118"/>
                  </a:lnTo>
                  <a:lnTo>
                    <a:pt x="260" y="136"/>
                  </a:lnTo>
                  <a:lnTo>
                    <a:pt x="290" y="188"/>
                  </a:lnTo>
                  <a:lnTo>
                    <a:pt x="330" y="264"/>
                  </a:lnTo>
                  <a:lnTo>
                    <a:pt x="350" y="306"/>
                  </a:lnTo>
                  <a:lnTo>
                    <a:pt x="372" y="352"/>
                  </a:lnTo>
                  <a:lnTo>
                    <a:pt x="392" y="398"/>
                  </a:lnTo>
                  <a:lnTo>
                    <a:pt x="408" y="442"/>
                  </a:lnTo>
                  <a:lnTo>
                    <a:pt x="424" y="486"/>
                  </a:lnTo>
                  <a:lnTo>
                    <a:pt x="434" y="528"/>
                  </a:lnTo>
                  <a:lnTo>
                    <a:pt x="436" y="546"/>
                  </a:lnTo>
                  <a:lnTo>
                    <a:pt x="438" y="564"/>
                  </a:lnTo>
                  <a:lnTo>
                    <a:pt x="438" y="582"/>
                  </a:lnTo>
                  <a:lnTo>
                    <a:pt x="436" y="596"/>
                  </a:lnTo>
                  <a:lnTo>
                    <a:pt x="434" y="610"/>
                  </a:lnTo>
                  <a:lnTo>
                    <a:pt x="428" y="622"/>
                  </a:lnTo>
                  <a:lnTo>
                    <a:pt x="422" y="632"/>
                  </a:lnTo>
                  <a:lnTo>
                    <a:pt x="412" y="638"/>
                  </a:lnTo>
                  <a:lnTo>
                    <a:pt x="404" y="642"/>
                  </a:lnTo>
                  <a:lnTo>
                    <a:pt x="392" y="642"/>
                  </a:lnTo>
                  <a:lnTo>
                    <a:pt x="378" y="642"/>
                  </a:lnTo>
                  <a:lnTo>
                    <a:pt x="360" y="640"/>
                  </a:lnTo>
                  <a:lnTo>
                    <a:pt x="340" y="632"/>
                  </a:lnTo>
                  <a:lnTo>
                    <a:pt x="316" y="620"/>
                  </a:lnTo>
                  <a:lnTo>
                    <a:pt x="290" y="602"/>
                  </a:lnTo>
                  <a:lnTo>
                    <a:pt x="276" y="590"/>
                  </a:lnTo>
                  <a:lnTo>
                    <a:pt x="262" y="576"/>
                  </a:lnTo>
                  <a:lnTo>
                    <a:pt x="248" y="560"/>
                  </a:lnTo>
                  <a:lnTo>
                    <a:pt x="232" y="542"/>
                  </a:lnTo>
                  <a:lnTo>
                    <a:pt x="216" y="520"/>
                  </a:lnTo>
                  <a:lnTo>
                    <a:pt x="202" y="498"/>
                  </a:lnTo>
                  <a:lnTo>
                    <a:pt x="186" y="470"/>
                  </a:lnTo>
                  <a:lnTo>
                    <a:pt x="170" y="442"/>
                  </a:lnTo>
                  <a:lnTo>
                    <a:pt x="154" y="410"/>
                  </a:lnTo>
                  <a:lnTo>
                    <a:pt x="136" y="374"/>
                  </a:lnTo>
                  <a:lnTo>
                    <a:pt x="120" y="336"/>
                  </a:lnTo>
                  <a:lnTo>
                    <a:pt x="104" y="292"/>
                  </a:lnTo>
                  <a:lnTo>
                    <a:pt x="88" y="246"/>
                  </a:lnTo>
                  <a:lnTo>
                    <a:pt x="72" y="198"/>
                  </a:lnTo>
                  <a:lnTo>
                    <a:pt x="54" y="144"/>
                  </a:lnTo>
                  <a:lnTo>
                    <a:pt x="38" y="86"/>
                  </a:lnTo>
                  <a:lnTo>
                    <a:pt x="16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59" name="Freeform 254"/>
            <p:cNvSpPr>
              <a:spLocks/>
            </p:cNvSpPr>
            <p:nvPr userDrawn="1"/>
          </p:nvSpPr>
          <p:spPr bwMode="auto">
            <a:xfrm>
              <a:off x="4136" y="-3748"/>
              <a:ext cx="1280" cy="1120"/>
            </a:xfrm>
            <a:custGeom>
              <a:avLst/>
              <a:gdLst>
                <a:gd name="T0" fmla="*/ 70 w 1262"/>
                <a:gd name="T1" fmla="*/ 508 h 1124"/>
                <a:gd name="T2" fmla="*/ 154 w 1262"/>
                <a:gd name="T3" fmla="*/ 660 h 1124"/>
                <a:gd name="T4" fmla="*/ 166 w 1262"/>
                <a:gd name="T5" fmla="*/ 852 h 1124"/>
                <a:gd name="T6" fmla="*/ 150 w 1262"/>
                <a:gd name="T7" fmla="*/ 953 h 1124"/>
                <a:gd name="T8" fmla="*/ 164 w 1262"/>
                <a:gd name="T9" fmla="*/ 1034 h 1124"/>
                <a:gd name="T10" fmla="*/ 221 w 1262"/>
                <a:gd name="T11" fmla="*/ 1040 h 1124"/>
                <a:gd name="T12" fmla="*/ 324 w 1262"/>
                <a:gd name="T13" fmla="*/ 977 h 1124"/>
                <a:gd name="T14" fmla="*/ 424 w 1262"/>
                <a:gd name="T15" fmla="*/ 900 h 1124"/>
                <a:gd name="T16" fmla="*/ 496 w 1262"/>
                <a:gd name="T17" fmla="*/ 704 h 1124"/>
                <a:gd name="T18" fmla="*/ 673 w 1262"/>
                <a:gd name="T19" fmla="*/ 762 h 1124"/>
                <a:gd name="T20" fmla="*/ 811 w 1262"/>
                <a:gd name="T21" fmla="*/ 768 h 1124"/>
                <a:gd name="T22" fmla="*/ 893 w 1262"/>
                <a:gd name="T23" fmla="*/ 730 h 1124"/>
                <a:gd name="T24" fmla="*/ 929 w 1262"/>
                <a:gd name="T25" fmla="*/ 658 h 1124"/>
                <a:gd name="T26" fmla="*/ 999 w 1262"/>
                <a:gd name="T27" fmla="*/ 650 h 1124"/>
                <a:gd name="T28" fmla="*/ 1130 w 1262"/>
                <a:gd name="T29" fmla="*/ 644 h 1124"/>
                <a:gd name="T30" fmla="*/ 1193 w 1262"/>
                <a:gd name="T31" fmla="*/ 604 h 1124"/>
                <a:gd name="T32" fmla="*/ 1231 w 1262"/>
                <a:gd name="T33" fmla="*/ 522 h 1124"/>
                <a:gd name="T34" fmla="*/ 1308 w 1262"/>
                <a:gd name="T35" fmla="*/ 494 h 1124"/>
                <a:gd name="T36" fmla="*/ 1515 w 1262"/>
                <a:gd name="T37" fmla="*/ 524 h 1124"/>
                <a:gd name="T38" fmla="*/ 1603 w 1262"/>
                <a:gd name="T39" fmla="*/ 516 h 1124"/>
                <a:gd name="T40" fmla="*/ 1673 w 1262"/>
                <a:gd name="T41" fmla="*/ 478 h 1124"/>
                <a:gd name="T42" fmla="*/ 1625 w 1262"/>
                <a:gd name="T43" fmla="*/ 411 h 1124"/>
                <a:gd name="T44" fmla="*/ 1515 w 1262"/>
                <a:gd name="T45" fmla="*/ 310 h 1124"/>
                <a:gd name="T46" fmla="*/ 1292 w 1262"/>
                <a:gd name="T47" fmla="*/ 134 h 1124"/>
                <a:gd name="T48" fmla="*/ 1001 w 1262"/>
                <a:gd name="T49" fmla="*/ 28 h 1124"/>
                <a:gd name="T50" fmla="*/ 797 w 1262"/>
                <a:gd name="T51" fmla="*/ 2 h 1124"/>
                <a:gd name="T52" fmla="*/ 742 w 1262"/>
                <a:gd name="T53" fmla="*/ 22 h 1124"/>
                <a:gd name="T54" fmla="*/ 730 w 1262"/>
                <a:gd name="T55" fmla="*/ 58 h 1124"/>
                <a:gd name="T56" fmla="*/ 775 w 1262"/>
                <a:gd name="T57" fmla="*/ 86 h 1124"/>
                <a:gd name="T58" fmla="*/ 991 w 1262"/>
                <a:gd name="T59" fmla="*/ 136 h 1124"/>
                <a:gd name="T60" fmla="*/ 1193 w 1262"/>
                <a:gd name="T61" fmla="*/ 194 h 1124"/>
                <a:gd name="T62" fmla="*/ 1346 w 1262"/>
                <a:gd name="T63" fmla="*/ 316 h 1124"/>
                <a:gd name="T64" fmla="*/ 1376 w 1262"/>
                <a:gd name="T65" fmla="*/ 378 h 1124"/>
                <a:gd name="T66" fmla="*/ 1324 w 1262"/>
                <a:gd name="T67" fmla="*/ 405 h 1124"/>
                <a:gd name="T68" fmla="*/ 1197 w 1262"/>
                <a:gd name="T69" fmla="*/ 370 h 1124"/>
                <a:gd name="T70" fmla="*/ 993 w 1262"/>
                <a:gd name="T71" fmla="*/ 216 h 1124"/>
                <a:gd name="T72" fmla="*/ 881 w 1262"/>
                <a:gd name="T73" fmla="*/ 176 h 1124"/>
                <a:gd name="T74" fmla="*/ 815 w 1262"/>
                <a:gd name="T75" fmla="*/ 182 h 1124"/>
                <a:gd name="T76" fmla="*/ 850 w 1262"/>
                <a:gd name="T77" fmla="*/ 238 h 1124"/>
                <a:gd name="T78" fmla="*/ 999 w 1262"/>
                <a:gd name="T79" fmla="*/ 348 h 1124"/>
                <a:gd name="T80" fmla="*/ 1081 w 1262"/>
                <a:gd name="T81" fmla="*/ 440 h 1124"/>
                <a:gd name="T82" fmla="*/ 1073 w 1262"/>
                <a:gd name="T83" fmla="*/ 500 h 1124"/>
                <a:gd name="T84" fmla="*/ 1033 w 1262"/>
                <a:gd name="T85" fmla="*/ 522 h 1124"/>
                <a:gd name="T86" fmla="*/ 906 w 1262"/>
                <a:gd name="T87" fmla="*/ 480 h 1124"/>
                <a:gd name="T88" fmla="*/ 708 w 1262"/>
                <a:gd name="T89" fmla="*/ 328 h 1124"/>
                <a:gd name="T90" fmla="*/ 486 w 1262"/>
                <a:gd name="T91" fmla="*/ 140 h 1124"/>
                <a:gd name="T92" fmla="*/ 671 w 1262"/>
                <a:gd name="T93" fmla="*/ 394 h 1124"/>
                <a:gd name="T94" fmla="*/ 742 w 1262"/>
                <a:gd name="T95" fmla="*/ 564 h 1124"/>
                <a:gd name="T96" fmla="*/ 724 w 1262"/>
                <a:gd name="T97" fmla="*/ 638 h 1124"/>
                <a:gd name="T98" fmla="*/ 668 w 1262"/>
                <a:gd name="T99" fmla="*/ 646 h 1124"/>
                <a:gd name="T100" fmla="*/ 544 w 1262"/>
                <a:gd name="T101" fmla="*/ 580 h 1124"/>
                <a:gd name="T102" fmla="*/ 398 w 1262"/>
                <a:gd name="T103" fmla="*/ 340 h 1124"/>
                <a:gd name="T104" fmla="*/ 348 w 1262"/>
                <a:gd name="T105" fmla="*/ 401 h 1124"/>
                <a:gd name="T106" fmla="*/ 376 w 1262"/>
                <a:gd name="T107" fmla="*/ 667 h 1124"/>
                <a:gd name="T108" fmla="*/ 343 w 1262"/>
                <a:gd name="T109" fmla="*/ 772 h 1124"/>
                <a:gd name="T110" fmla="*/ 315 w 1262"/>
                <a:gd name="T111" fmla="*/ 692 h 1124"/>
                <a:gd name="T112" fmla="*/ 248 w 1262"/>
                <a:gd name="T113" fmla="*/ 550 h 1124"/>
                <a:gd name="T114" fmla="*/ 90 w 1262"/>
                <a:gd name="T115" fmla="*/ 409 h 112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62" h="1124">
                  <a:moveTo>
                    <a:pt x="0" y="476"/>
                  </a:moveTo>
                  <a:lnTo>
                    <a:pt x="0" y="476"/>
                  </a:lnTo>
                  <a:lnTo>
                    <a:pt x="8" y="484"/>
                  </a:lnTo>
                  <a:lnTo>
                    <a:pt x="26" y="510"/>
                  </a:lnTo>
                  <a:lnTo>
                    <a:pt x="50" y="548"/>
                  </a:lnTo>
                  <a:lnTo>
                    <a:pt x="64" y="574"/>
                  </a:lnTo>
                  <a:lnTo>
                    <a:pt x="78" y="600"/>
                  </a:lnTo>
                  <a:lnTo>
                    <a:pt x="90" y="632"/>
                  </a:lnTo>
                  <a:lnTo>
                    <a:pt x="102" y="664"/>
                  </a:lnTo>
                  <a:lnTo>
                    <a:pt x="114" y="700"/>
                  </a:lnTo>
                  <a:lnTo>
                    <a:pt x="122" y="740"/>
                  </a:lnTo>
                  <a:lnTo>
                    <a:pt x="128" y="780"/>
                  </a:lnTo>
                  <a:lnTo>
                    <a:pt x="132" y="822"/>
                  </a:lnTo>
                  <a:lnTo>
                    <a:pt x="130" y="866"/>
                  </a:lnTo>
                  <a:lnTo>
                    <a:pt x="126" y="912"/>
                  </a:lnTo>
                  <a:lnTo>
                    <a:pt x="122" y="930"/>
                  </a:lnTo>
                  <a:lnTo>
                    <a:pt x="114" y="970"/>
                  </a:lnTo>
                  <a:lnTo>
                    <a:pt x="112" y="996"/>
                  </a:lnTo>
                  <a:lnTo>
                    <a:pt x="110" y="1024"/>
                  </a:lnTo>
                  <a:lnTo>
                    <a:pt x="108" y="1052"/>
                  </a:lnTo>
                  <a:lnTo>
                    <a:pt x="110" y="1076"/>
                  </a:lnTo>
                  <a:lnTo>
                    <a:pt x="116" y="1098"/>
                  </a:lnTo>
                  <a:lnTo>
                    <a:pt x="120" y="1106"/>
                  </a:lnTo>
                  <a:lnTo>
                    <a:pt x="124" y="1114"/>
                  </a:lnTo>
                  <a:lnTo>
                    <a:pt x="130" y="1118"/>
                  </a:lnTo>
                  <a:lnTo>
                    <a:pt x="136" y="1122"/>
                  </a:lnTo>
                  <a:lnTo>
                    <a:pt x="146" y="1124"/>
                  </a:lnTo>
                  <a:lnTo>
                    <a:pt x="154" y="1122"/>
                  </a:lnTo>
                  <a:lnTo>
                    <a:pt x="166" y="1120"/>
                  </a:lnTo>
                  <a:lnTo>
                    <a:pt x="178" y="1112"/>
                  </a:lnTo>
                  <a:lnTo>
                    <a:pt x="192" y="1104"/>
                  </a:lnTo>
                  <a:lnTo>
                    <a:pt x="208" y="1092"/>
                  </a:lnTo>
                  <a:lnTo>
                    <a:pt x="226" y="1076"/>
                  </a:lnTo>
                  <a:lnTo>
                    <a:pt x="244" y="1056"/>
                  </a:lnTo>
                  <a:lnTo>
                    <a:pt x="288" y="1006"/>
                  </a:lnTo>
                  <a:lnTo>
                    <a:pt x="296" y="996"/>
                  </a:lnTo>
                  <a:lnTo>
                    <a:pt x="306" y="982"/>
                  </a:lnTo>
                  <a:lnTo>
                    <a:pt x="318" y="960"/>
                  </a:lnTo>
                  <a:lnTo>
                    <a:pt x="330" y="930"/>
                  </a:lnTo>
                  <a:lnTo>
                    <a:pt x="344" y="888"/>
                  </a:lnTo>
                  <a:lnTo>
                    <a:pt x="360" y="832"/>
                  </a:lnTo>
                  <a:lnTo>
                    <a:pt x="374" y="764"/>
                  </a:lnTo>
                  <a:lnTo>
                    <a:pt x="388" y="772"/>
                  </a:lnTo>
                  <a:lnTo>
                    <a:pt x="426" y="792"/>
                  </a:lnTo>
                  <a:lnTo>
                    <a:pt x="450" y="802"/>
                  </a:lnTo>
                  <a:lnTo>
                    <a:pt x="478" y="812"/>
                  </a:lnTo>
                  <a:lnTo>
                    <a:pt x="508" y="822"/>
                  </a:lnTo>
                  <a:lnTo>
                    <a:pt x="538" y="828"/>
                  </a:lnTo>
                  <a:lnTo>
                    <a:pt x="568" y="832"/>
                  </a:lnTo>
                  <a:lnTo>
                    <a:pt x="584" y="832"/>
                  </a:lnTo>
                  <a:lnTo>
                    <a:pt x="598" y="830"/>
                  </a:lnTo>
                  <a:lnTo>
                    <a:pt x="612" y="828"/>
                  </a:lnTo>
                  <a:lnTo>
                    <a:pt x="626" y="824"/>
                  </a:lnTo>
                  <a:lnTo>
                    <a:pt x="638" y="818"/>
                  </a:lnTo>
                  <a:lnTo>
                    <a:pt x="650" y="810"/>
                  </a:lnTo>
                  <a:lnTo>
                    <a:pt x="662" y="800"/>
                  </a:lnTo>
                  <a:lnTo>
                    <a:pt x="672" y="790"/>
                  </a:lnTo>
                  <a:lnTo>
                    <a:pt x="680" y="776"/>
                  </a:lnTo>
                  <a:lnTo>
                    <a:pt x="688" y="760"/>
                  </a:lnTo>
                  <a:lnTo>
                    <a:pt x="694" y="742"/>
                  </a:lnTo>
                  <a:lnTo>
                    <a:pt x="698" y="720"/>
                  </a:lnTo>
                  <a:lnTo>
                    <a:pt x="700" y="698"/>
                  </a:lnTo>
                  <a:lnTo>
                    <a:pt x="702" y="670"/>
                  </a:lnTo>
                  <a:lnTo>
                    <a:pt x="710" y="676"/>
                  </a:lnTo>
                  <a:lnTo>
                    <a:pt x="734" y="684"/>
                  </a:lnTo>
                  <a:lnTo>
                    <a:pt x="752" y="690"/>
                  </a:lnTo>
                  <a:lnTo>
                    <a:pt x="770" y="694"/>
                  </a:lnTo>
                  <a:lnTo>
                    <a:pt x="790" y="696"/>
                  </a:lnTo>
                  <a:lnTo>
                    <a:pt x="810" y="696"/>
                  </a:lnTo>
                  <a:lnTo>
                    <a:pt x="830" y="692"/>
                  </a:lnTo>
                  <a:lnTo>
                    <a:pt x="852" y="684"/>
                  </a:lnTo>
                  <a:lnTo>
                    <a:pt x="862" y="678"/>
                  </a:lnTo>
                  <a:lnTo>
                    <a:pt x="870" y="672"/>
                  </a:lnTo>
                  <a:lnTo>
                    <a:pt x="880" y="664"/>
                  </a:lnTo>
                  <a:lnTo>
                    <a:pt x="890" y="654"/>
                  </a:lnTo>
                  <a:lnTo>
                    <a:pt x="898" y="644"/>
                  </a:lnTo>
                  <a:lnTo>
                    <a:pt x="906" y="630"/>
                  </a:lnTo>
                  <a:lnTo>
                    <a:pt x="912" y="616"/>
                  </a:lnTo>
                  <a:lnTo>
                    <a:pt x="918" y="600"/>
                  </a:lnTo>
                  <a:lnTo>
                    <a:pt x="924" y="582"/>
                  </a:lnTo>
                  <a:lnTo>
                    <a:pt x="928" y="562"/>
                  </a:lnTo>
                  <a:lnTo>
                    <a:pt x="932" y="540"/>
                  </a:lnTo>
                  <a:lnTo>
                    <a:pt x="936" y="514"/>
                  </a:lnTo>
                  <a:lnTo>
                    <a:pt x="960" y="524"/>
                  </a:lnTo>
                  <a:lnTo>
                    <a:pt x="986" y="534"/>
                  </a:lnTo>
                  <a:lnTo>
                    <a:pt x="1020" y="544"/>
                  </a:lnTo>
                  <a:lnTo>
                    <a:pt x="1058" y="554"/>
                  </a:lnTo>
                  <a:lnTo>
                    <a:pt x="1100" y="562"/>
                  </a:lnTo>
                  <a:lnTo>
                    <a:pt x="1122" y="564"/>
                  </a:lnTo>
                  <a:lnTo>
                    <a:pt x="1142" y="564"/>
                  </a:lnTo>
                  <a:lnTo>
                    <a:pt x="1164" y="564"/>
                  </a:lnTo>
                  <a:lnTo>
                    <a:pt x="1184" y="562"/>
                  </a:lnTo>
                  <a:lnTo>
                    <a:pt x="1192" y="560"/>
                  </a:lnTo>
                  <a:lnTo>
                    <a:pt x="1208" y="556"/>
                  </a:lnTo>
                  <a:lnTo>
                    <a:pt x="1228" y="548"/>
                  </a:lnTo>
                  <a:lnTo>
                    <a:pt x="1238" y="542"/>
                  </a:lnTo>
                  <a:lnTo>
                    <a:pt x="1248" y="536"/>
                  </a:lnTo>
                  <a:lnTo>
                    <a:pt x="1256" y="528"/>
                  </a:lnTo>
                  <a:lnTo>
                    <a:pt x="1260" y="518"/>
                  </a:lnTo>
                  <a:lnTo>
                    <a:pt x="1262" y="506"/>
                  </a:lnTo>
                  <a:lnTo>
                    <a:pt x="1260" y="492"/>
                  </a:lnTo>
                  <a:lnTo>
                    <a:pt x="1254" y="478"/>
                  </a:lnTo>
                  <a:lnTo>
                    <a:pt x="1242" y="462"/>
                  </a:lnTo>
                  <a:lnTo>
                    <a:pt x="1224" y="442"/>
                  </a:lnTo>
                  <a:lnTo>
                    <a:pt x="1200" y="422"/>
                  </a:lnTo>
                  <a:lnTo>
                    <a:pt x="1186" y="396"/>
                  </a:lnTo>
                  <a:lnTo>
                    <a:pt x="1168" y="368"/>
                  </a:lnTo>
                  <a:lnTo>
                    <a:pt x="1142" y="330"/>
                  </a:lnTo>
                  <a:lnTo>
                    <a:pt x="1110" y="286"/>
                  </a:lnTo>
                  <a:lnTo>
                    <a:pt x="1072" y="238"/>
                  </a:lnTo>
                  <a:lnTo>
                    <a:pt x="1026" y="186"/>
                  </a:lnTo>
                  <a:lnTo>
                    <a:pt x="974" y="134"/>
                  </a:lnTo>
                  <a:lnTo>
                    <a:pt x="928" y="108"/>
                  </a:lnTo>
                  <a:lnTo>
                    <a:pt x="880" y="82"/>
                  </a:lnTo>
                  <a:lnTo>
                    <a:pt x="820" y="54"/>
                  </a:lnTo>
                  <a:lnTo>
                    <a:pt x="788" y="40"/>
                  </a:lnTo>
                  <a:lnTo>
                    <a:pt x="754" y="28"/>
                  </a:lnTo>
                  <a:lnTo>
                    <a:pt x="722" y="16"/>
                  </a:lnTo>
                  <a:lnTo>
                    <a:pt x="688" y="8"/>
                  </a:lnTo>
                  <a:lnTo>
                    <a:pt x="658" y="2"/>
                  </a:lnTo>
                  <a:lnTo>
                    <a:pt x="628" y="0"/>
                  </a:lnTo>
                  <a:lnTo>
                    <a:pt x="600" y="2"/>
                  </a:lnTo>
                  <a:lnTo>
                    <a:pt x="588" y="4"/>
                  </a:lnTo>
                  <a:lnTo>
                    <a:pt x="578" y="8"/>
                  </a:lnTo>
                  <a:lnTo>
                    <a:pt x="568" y="16"/>
                  </a:lnTo>
                  <a:lnTo>
                    <a:pt x="560" y="22"/>
                  </a:lnTo>
                  <a:lnTo>
                    <a:pt x="552" y="32"/>
                  </a:lnTo>
                  <a:lnTo>
                    <a:pt x="550" y="38"/>
                  </a:lnTo>
                  <a:lnTo>
                    <a:pt x="548" y="44"/>
                  </a:lnTo>
                  <a:lnTo>
                    <a:pt x="548" y="52"/>
                  </a:lnTo>
                  <a:lnTo>
                    <a:pt x="550" y="58"/>
                  </a:lnTo>
                  <a:lnTo>
                    <a:pt x="556" y="64"/>
                  </a:lnTo>
                  <a:lnTo>
                    <a:pt x="562" y="72"/>
                  </a:lnTo>
                  <a:lnTo>
                    <a:pt x="572" y="80"/>
                  </a:lnTo>
                  <a:lnTo>
                    <a:pt x="584" y="86"/>
                  </a:lnTo>
                  <a:lnTo>
                    <a:pt x="600" y="94"/>
                  </a:lnTo>
                  <a:lnTo>
                    <a:pt x="620" y="100"/>
                  </a:lnTo>
                  <a:lnTo>
                    <a:pt x="664" y="112"/>
                  </a:lnTo>
                  <a:lnTo>
                    <a:pt x="718" y="128"/>
                  </a:lnTo>
                  <a:lnTo>
                    <a:pt x="746" y="136"/>
                  </a:lnTo>
                  <a:lnTo>
                    <a:pt x="776" y="146"/>
                  </a:lnTo>
                  <a:lnTo>
                    <a:pt x="806" y="160"/>
                  </a:lnTo>
                  <a:lnTo>
                    <a:pt x="836" y="174"/>
                  </a:lnTo>
                  <a:lnTo>
                    <a:pt x="868" y="192"/>
                  </a:lnTo>
                  <a:lnTo>
                    <a:pt x="898" y="214"/>
                  </a:lnTo>
                  <a:lnTo>
                    <a:pt x="928" y="238"/>
                  </a:lnTo>
                  <a:lnTo>
                    <a:pt x="958" y="266"/>
                  </a:lnTo>
                  <a:lnTo>
                    <a:pt x="986" y="298"/>
                  </a:lnTo>
                  <a:lnTo>
                    <a:pt x="1014" y="336"/>
                  </a:lnTo>
                  <a:lnTo>
                    <a:pt x="1016" y="342"/>
                  </a:lnTo>
                  <a:lnTo>
                    <a:pt x="1024" y="356"/>
                  </a:lnTo>
                  <a:lnTo>
                    <a:pt x="1034" y="376"/>
                  </a:lnTo>
                  <a:lnTo>
                    <a:pt x="1036" y="388"/>
                  </a:lnTo>
                  <a:lnTo>
                    <a:pt x="1036" y="398"/>
                  </a:lnTo>
                  <a:lnTo>
                    <a:pt x="1036" y="408"/>
                  </a:lnTo>
                  <a:lnTo>
                    <a:pt x="1032" y="416"/>
                  </a:lnTo>
                  <a:lnTo>
                    <a:pt x="1024" y="424"/>
                  </a:lnTo>
                  <a:lnTo>
                    <a:pt x="1014" y="428"/>
                  </a:lnTo>
                  <a:lnTo>
                    <a:pt x="998" y="430"/>
                  </a:lnTo>
                  <a:lnTo>
                    <a:pt x="978" y="428"/>
                  </a:lnTo>
                  <a:lnTo>
                    <a:pt x="952" y="424"/>
                  </a:lnTo>
                  <a:lnTo>
                    <a:pt x="920" y="414"/>
                  </a:lnTo>
                  <a:lnTo>
                    <a:pt x="902" y="390"/>
                  </a:lnTo>
                  <a:lnTo>
                    <a:pt x="880" y="364"/>
                  </a:lnTo>
                  <a:lnTo>
                    <a:pt x="852" y="332"/>
                  </a:lnTo>
                  <a:lnTo>
                    <a:pt x="820" y="300"/>
                  </a:lnTo>
                  <a:lnTo>
                    <a:pt x="786" y="266"/>
                  </a:lnTo>
                  <a:lnTo>
                    <a:pt x="748" y="236"/>
                  </a:lnTo>
                  <a:lnTo>
                    <a:pt x="728" y="222"/>
                  </a:lnTo>
                  <a:lnTo>
                    <a:pt x="710" y="212"/>
                  </a:lnTo>
                  <a:lnTo>
                    <a:pt x="686" y="202"/>
                  </a:lnTo>
                  <a:lnTo>
                    <a:pt x="664" y="196"/>
                  </a:lnTo>
                  <a:lnTo>
                    <a:pt x="642" y="190"/>
                  </a:lnTo>
                  <a:lnTo>
                    <a:pt x="632" y="190"/>
                  </a:lnTo>
                  <a:lnTo>
                    <a:pt x="624" y="192"/>
                  </a:lnTo>
                  <a:lnTo>
                    <a:pt x="618" y="196"/>
                  </a:lnTo>
                  <a:lnTo>
                    <a:pt x="614" y="202"/>
                  </a:lnTo>
                  <a:lnTo>
                    <a:pt x="614" y="210"/>
                  </a:lnTo>
                  <a:lnTo>
                    <a:pt x="618" y="222"/>
                  </a:lnTo>
                  <a:lnTo>
                    <a:pt x="626" y="238"/>
                  </a:lnTo>
                  <a:lnTo>
                    <a:pt x="640" y="258"/>
                  </a:lnTo>
                  <a:lnTo>
                    <a:pt x="650" y="266"/>
                  </a:lnTo>
                  <a:lnTo>
                    <a:pt x="676" y="290"/>
                  </a:lnTo>
                  <a:lnTo>
                    <a:pt x="714" y="326"/>
                  </a:lnTo>
                  <a:lnTo>
                    <a:pt x="732" y="346"/>
                  </a:lnTo>
                  <a:lnTo>
                    <a:pt x="752" y="368"/>
                  </a:lnTo>
                  <a:lnTo>
                    <a:pt x="770" y="392"/>
                  </a:lnTo>
                  <a:lnTo>
                    <a:pt x="786" y="418"/>
                  </a:lnTo>
                  <a:lnTo>
                    <a:pt x="800" y="442"/>
                  </a:lnTo>
                  <a:lnTo>
                    <a:pt x="810" y="468"/>
                  </a:lnTo>
                  <a:lnTo>
                    <a:pt x="814" y="480"/>
                  </a:lnTo>
                  <a:lnTo>
                    <a:pt x="816" y="494"/>
                  </a:lnTo>
                  <a:lnTo>
                    <a:pt x="816" y="506"/>
                  </a:lnTo>
                  <a:lnTo>
                    <a:pt x="816" y="518"/>
                  </a:lnTo>
                  <a:lnTo>
                    <a:pt x="812" y="530"/>
                  </a:lnTo>
                  <a:lnTo>
                    <a:pt x="808" y="540"/>
                  </a:lnTo>
                  <a:lnTo>
                    <a:pt x="802" y="552"/>
                  </a:lnTo>
                  <a:lnTo>
                    <a:pt x="796" y="562"/>
                  </a:lnTo>
                  <a:lnTo>
                    <a:pt x="788" y="562"/>
                  </a:lnTo>
                  <a:lnTo>
                    <a:pt x="778" y="562"/>
                  </a:lnTo>
                  <a:lnTo>
                    <a:pt x="764" y="560"/>
                  </a:lnTo>
                  <a:lnTo>
                    <a:pt x="748" y="556"/>
                  </a:lnTo>
                  <a:lnTo>
                    <a:pt x="728" y="548"/>
                  </a:lnTo>
                  <a:lnTo>
                    <a:pt x="706" y="536"/>
                  </a:lnTo>
                  <a:lnTo>
                    <a:pt x="682" y="520"/>
                  </a:lnTo>
                  <a:lnTo>
                    <a:pt x="656" y="500"/>
                  </a:lnTo>
                  <a:lnTo>
                    <a:pt x="628" y="472"/>
                  </a:lnTo>
                  <a:lnTo>
                    <a:pt x="596" y="438"/>
                  </a:lnTo>
                  <a:lnTo>
                    <a:pt x="566" y="398"/>
                  </a:lnTo>
                  <a:lnTo>
                    <a:pt x="532" y="348"/>
                  </a:lnTo>
                  <a:lnTo>
                    <a:pt x="498" y="288"/>
                  </a:lnTo>
                  <a:lnTo>
                    <a:pt x="464" y="220"/>
                  </a:lnTo>
                  <a:lnTo>
                    <a:pt x="430" y="140"/>
                  </a:lnTo>
                  <a:lnTo>
                    <a:pt x="366" y="148"/>
                  </a:lnTo>
                  <a:lnTo>
                    <a:pt x="406" y="216"/>
                  </a:lnTo>
                  <a:lnTo>
                    <a:pt x="444" y="286"/>
                  </a:lnTo>
                  <a:lnTo>
                    <a:pt x="464" y="326"/>
                  </a:lnTo>
                  <a:lnTo>
                    <a:pt x="486" y="370"/>
                  </a:lnTo>
                  <a:lnTo>
                    <a:pt x="506" y="414"/>
                  </a:lnTo>
                  <a:lnTo>
                    <a:pt x="524" y="460"/>
                  </a:lnTo>
                  <a:lnTo>
                    <a:pt x="538" y="504"/>
                  </a:lnTo>
                  <a:lnTo>
                    <a:pt x="550" y="546"/>
                  </a:lnTo>
                  <a:lnTo>
                    <a:pt x="558" y="586"/>
                  </a:lnTo>
                  <a:lnTo>
                    <a:pt x="560" y="604"/>
                  </a:lnTo>
                  <a:lnTo>
                    <a:pt x="560" y="622"/>
                  </a:lnTo>
                  <a:lnTo>
                    <a:pt x="560" y="638"/>
                  </a:lnTo>
                  <a:lnTo>
                    <a:pt x="556" y="654"/>
                  </a:lnTo>
                  <a:lnTo>
                    <a:pt x="552" y="666"/>
                  </a:lnTo>
                  <a:lnTo>
                    <a:pt x="546" y="678"/>
                  </a:lnTo>
                  <a:lnTo>
                    <a:pt x="538" y="682"/>
                  </a:lnTo>
                  <a:lnTo>
                    <a:pt x="530" y="684"/>
                  </a:lnTo>
                  <a:lnTo>
                    <a:pt x="518" y="686"/>
                  </a:lnTo>
                  <a:lnTo>
                    <a:pt x="504" y="686"/>
                  </a:lnTo>
                  <a:lnTo>
                    <a:pt x="488" y="682"/>
                  </a:lnTo>
                  <a:lnTo>
                    <a:pt x="470" y="674"/>
                  </a:lnTo>
                  <a:lnTo>
                    <a:pt x="452" y="664"/>
                  </a:lnTo>
                  <a:lnTo>
                    <a:pt x="430" y="646"/>
                  </a:lnTo>
                  <a:lnTo>
                    <a:pt x="410" y="620"/>
                  </a:lnTo>
                  <a:lnTo>
                    <a:pt x="388" y="588"/>
                  </a:lnTo>
                  <a:lnTo>
                    <a:pt x="366" y="548"/>
                  </a:lnTo>
                  <a:lnTo>
                    <a:pt x="344" y="496"/>
                  </a:lnTo>
                  <a:lnTo>
                    <a:pt x="322" y="434"/>
                  </a:lnTo>
                  <a:lnTo>
                    <a:pt x="300" y="360"/>
                  </a:lnTo>
                  <a:lnTo>
                    <a:pt x="282" y="274"/>
                  </a:lnTo>
                  <a:lnTo>
                    <a:pt x="234" y="266"/>
                  </a:lnTo>
                  <a:lnTo>
                    <a:pt x="248" y="342"/>
                  </a:lnTo>
                  <a:lnTo>
                    <a:pt x="262" y="422"/>
                  </a:lnTo>
                  <a:lnTo>
                    <a:pt x="274" y="516"/>
                  </a:lnTo>
                  <a:lnTo>
                    <a:pt x="280" y="566"/>
                  </a:lnTo>
                  <a:lnTo>
                    <a:pt x="282" y="616"/>
                  </a:lnTo>
                  <a:lnTo>
                    <a:pt x="284" y="664"/>
                  </a:lnTo>
                  <a:lnTo>
                    <a:pt x="284" y="710"/>
                  </a:lnTo>
                  <a:lnTo>
                    <a:pt x="280" y="752"/>
                  </a:lnTo>
                  <a:lnTo>
                    <a:pt x="274" y="788"/>
                  </a:lnTo>
                  <a:lnTo>
                    <a:pt x="270" y="804"/>
                  </a:lnTo>
                  <a:lnTo>
                    <a:pt x="264" y="820"/>
                  </a:lnTo>
                  <a:lnTo>
                    <a:pt x="258" y="832"/>
                  </a:lnTo>
                  <a:lnTo>
                    <a:pt x="250" y="842"/>
                  </a:lnTo>
                  <a:lnTo>
                    <a:pt x="250" y="830"/>
                  </a:lnTo>
                  <a:lnTo>
                    <a:pt x="246" y="798"/>
                  </a:lnTo>
                  <a:lnTo>
                    <a:pt x="238" y="748"/>
                  </a:lnTo>
                  <a:lnTo>
                    <a:pt x="232" y="720"/>
                  </a:lnTo>
                  <a:lnTo>
                    <a:pt x="224" y="690"/>
                  </a:lnTo>
                  <a:lnTo>
                    <a:pt x="214" y="656"/>
                  </a:lnTo>
                  <a:lnTo>
                    <a:pt x="202" y="624"/>
                  </a:lnTo>
                  <a:lnTo>
                    <a:pt x="188" y="590"/>
                  </a:lnTo>
                  <a:lnTo>
                    <a:pt x="170" y="556"/>
                  </a:lnTo>
                  <a:lnTo>
                    <a:pt x="150" y="524"/>
                  </a:lnTo>
                  <a:lnTo>
                    <a:pt x="128" y="492"/>
                  </a:lnTo>
                  <a:lnTo>
                    <a:pt x="100" y="464"/>
                  </a:lnTo>
                  <a:lnTo>
                    <a:pt x="70" y="438"/>
                  </a:lnTo>
                  <a:lnTo>
                    <a:pt x="0" y="460"/>
                  </a:lnTo>
                  <a:lnTo>
                    <a:pt x="0" y="4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60" name="Freeform 255"/>
            <p:cNvSpPr>
              <a:spLocks/>
            </p:cNvSpPr>
            <p:nvPr userDrawn="1"/>
          </p:nvSpPr>
          <p:spPr bwMode="auto">
            <a:xfrm>
              <a:off x="4136" y="-3748"/>
              <a:ext cx="1280" cy="1120"/>
            </a:xfrm>
            <a:custGeom>
              <a:avLst/>
              <a:gdLst>
                <a:gd name="T0" fmla="*/ 70 w 1262"/>
                <a:gd name="T1" fmla="*/ 508 h 1124"/>
                <a:gd name="T2" fmla="*/ 154 w 1262"/>
                <a:gd name="T3" fmla="*/ 660 h 1124"/>
                <a:gd name="T4" fmla="*/ 166 w 1262"/>
                <a:gd name="T5" fmla="*/ 852 h 1124"/>
                <a:gd name="T6" fmla="*/ 150 w 1262"/>
                <a:gd name="T7" fmla="*/ 953 h 1124"/>
                <a:gd name="T8" fmla="*/ 164 w 1262"/>
                <a:gd name="T9" fmla="*/ 1034 h 1124"/>
                <a:gd name="T10" fmla="*/ 221 w 1262"/>
                <a:gd name="T11" fmla="*/ 1040 h 1124"/>
                <a:gd name="T12" fmla="*/ 324 w 1262"/>
                <a:gd name="T13" fmla="*/ 977 h 1124"/>
                <a:gd name="T14" fmla="*/ 424 w 1262"/>
                <a:gd name="T15" fmla="*/ 900 h 1124"/>
                <a:gd name="T16" fmla="*/ 496 w 1262"/>
                <a:gd name="T17" fmla="*/ 704 h 1124"/>
                <a:gd name="T18" fmla="*/ 673 w 1262"/>
                <a:gd name="T19" fmla="*/ 762 h 1124"/>
                <a:gd name="T20" fmla="*/ 811 w 1262"/>
                <a:gd name="T21" fmla="*/ 768 h 1124"/>
                <a:gd name="T22" fmla="*/ 893 w 1262"/>
                <a:gd name="T23" fmla="*/ 730 h 1124"/>
                <a:gd name="T24" fmla="*/ 929 w 1262"/>
                <a:gd name="T25" fmla="*/ 658 h 1124"/>
                <a:gd name="T26" fmla="*/ 999 w 1262"/>
                <a:gd name="T27" fmla="*/ 650 h 1124"/>
                <a:gd name="T28" fmla="*/ 1130 w 1262"/>
                <a:gd name="T29" fmla="*/ 644 h 1124"/>
                <a:gd name="T30" fmla="*/ 1193 w 1262"/>
                <a:gd name="T31" fmla="*/ 604 h 1124"/>
                <a:gd name="T32" fmla="*/ 1231 w 1262"/>
                <a:gd name="T33" fmla="*/ 522 h 1124"/>
                <a:gd name="T34" fmla="*/ 1308 w 1262"/>
                <a:gd name="T35" fmla="*/ 494 h 1124"/>
                <a:gd name="T36" fmla="*/ 1515 w 1262"/>
                <a:gd name="T37" fmla="*/ 524 h 1124"/>
                <a:gd name="T38" fmla="*/ 1603 w 1262"/>
                <a:gd name="T39" fmla="*/ 516 h 1124"/>
                <a:gd name="T40" fmla="*/ 1673 w 1262"/>
                <a:gd name="T41" fmla="*/ 478 h 1124"/>
                <a:gd name="T42" fmla="*/ 1625 w 1262"/>
                <a:gd name="T43" fmla="*/ 411 h 1124"/>
                <a:gd name="T44" fmla="*/ 1515 w 1262"/>
                <a:gd name="T45" fmla="*/ 310 h 1124"/>
                <a:gd name="T46" fmla="*/ 1292 w 1262"/>
                <a:gd name="T47" fmla="*/ 134 h 1124"/>
                <a:gd name="T48" fmla="*/ 1001 w 1262"/>
                <a:gd name="T49" fmla="*/ 28 h 1124"/>
                <a:gd name="T50" fmla="*/ 797 w 1262"/>
                <a:gd name="T51" fmla="*/ 2 h 1124"/>
                <a:gd name="T52" fmla="*/ 742 w 1262"/>
                <a:gd name="T53" fmla="*/ 22 h 1124"/>
                <a:gd name="T54" fmla="*/ 730 w 1262"/>
                <a:gd name="T55" fmla="*/ 58 h 1124"/>
                <a:gd name="T56" fmla="*/ 775 w 1262"/>
                <a:gd name="T57" fmla="*/ 86 h 1124"/>
                <a:gd name="T58" fmla="*/ 991 w 1262"/>
                <a:gd name="T59" fmla="*/ 136 h 1124"/>
                <a:gd name="T60" fmla="*/ 1193 w 1262"/>
                <a:gd name="T61" fmla="*/ 194 h 1124"/>
                <a:gd name="T62" fmla="*/ 1346 w 1262"/>
                <a:gd name="T63" fmla="*/ 316 h 1124"/>
                <a:gd name="T64" fmla="*/ 1376 w 1262"/>
                <a:gd name="T65" fmla="*/ 378 h 1124"/>
                <a:gd name="T66" fmla="*/ 1324 w 1262"/>
                <a:gd name="T67" fmla="*/ 405 h 1124"/>
                <a:gd name="T68" fmla="*/ 1197 w 1262"/>
                <a:gd name="T69" fmla="*/ 370 h 1124"/>
                <a:gd name="T70" fmla="*/ 993 w 1262"/>
                <a:gd name="T71" fmla="*/ 216 h 1124"/>
                <a:gd name="T72" fmla="*/ 881 w 1262"/>
                <a:gd name="T73" fmla="*/ 176 h 1124"/>
                <a:gd name="T74" fmla="*/ 815 w 1262"/>
                <a:gd name="T75" fmla="*/ 182 h 1124"/>
                <a:gd name="T76" fmla="*/ 850 w 1262"/>
                <a:gd name="T77" fmla="*/ 238 h 1124"/>
                <a:gd name="T78" fmla="*/ 999 w 1262"/>
                <a:gd name="T79" fmla="*/ 348 h 1124"/>
                <a:gd name="T80" fmla="*/ 1081 w 1262"/>
                <a:gd name="T81" fmla="*/ 440 h 1124"/>
                <a:gd name="T82" fmla="*/ 1073 w 1262"/>
                <a:gd name="T83" fmla="*/ 500 h 1124"/>
                <a:gd name="T84" fmla="*/ 1033 w 1262"/>
                <a:gd name="T85" fmla="*/ 522 h 1124"/>
                <a:gd name="T86" fmla="*/ 906 w 1262"/>
                <a:gd name="T87" fmla="*/ 480 h 1124"/>
                <a:gd name="T88" fmla="*/ 708 w 1262"/>
                <a:gd name="T89" fmla="*/ 328 h 1124"/>
                <a:gd name="T90" fmla="*/ 486 w 1262"/>
                <a:gd name="T91" fmla="*/ 140 h 1124"/>
                <a:gd name="T92" fmla="*/ 671 w 1262"/>
                <a:gd name="T93" fmla="*/ 394 h 1124"/>
                <a:gd name="T94" fmla="*/ 742 w 1262"/>
                <a:gd name="T95" fmla="*/ 564 h 1124"/>
                <a:gd name="T96" fmla="*/ 724 w 1262"/>
                <a:gd name="T97" fmla="*/ 638 h 1124"/>
                <a:gd name="T98" fmla="*/ 668 w 1262"/>
                <a:gd name="T99" fmla="*/ 646 h 1124"/>
                <a:gd name="T100" fmla="*/ 544 w 1262"/>
                <a:gd name="T101" fmla="*/ 580 h 1124"/>
                <a:gd name="T102" fmla="*/ 398 w 1262"/>
                <a:gd name="T103" fmla="*/ 340 h 1124"/>
                <a:gd name="T104" fmla="*/ 348 w 1262"/>
                <a:gd name="T105" fmla="*/ 401 h 1124"/>
                <a:gd name="T106" fmla="*/ 376 w 1262"/>
                <a:gd name="T107" fmla="*/ 667 h 1124"/>
                <a:gd name="T108" fmla="*/ 343 w 1262"/>
                <a:gd name="T109" fmla="*/ 772 h 1124"/>
                <a:gd name="T110" fmla="*/ 315 w 1262"/>
                <a:gd name="T111" fmla="*/ 692 h 1124"/>
                <a:gd name="T112" fmla="*/ 248 w 1262"/>
                <a:gd name="T113" fmla="*/ 550 h 1124"/>
                <a:gd name="T114" fmla="*/ 90 w 1262"/>
                <a:gd name="T115" fmla="*/ 409 h 112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62" h="1124">
                  <a:moveTo>
                    <a:pt x="0" y="476"/>
                  </a:moveTo>
                  <a:lnTo>
                    <a:pt x="0" y="476"/>
                  </a:lnTo>
                  <a:lnTo>
                    <a:pt x="8" y="484"/>
                  </a:lnTo>
                  <a:lnTo>
                    <a:pt x="26" y="510"/>
                  </a:lnTo>
                  <a:lnTo>
                    <a:pt x="50" y="548"/>
                  </a:lnTo>
                  <a:lnTo>
                    <a:pt x="64" y="574"/>
                  </a:lnTo>
                  <a:lnTo>
                    <a:pt x="78" y="600"/>
                  </a:lnTo>
                  <a:lnTo>
                    <a:pt x="90" y="632"/>
                  </a:lnTo>
                  <a:lnTo>
                    <a:pt x="102" y="664"/>
                  </a:lnTo>
                  <a:lnTo>
                    <a:pt x="114" y="700"/>
                  </a:lnTo>
                  <a:lnTo>
                    <a:pt x="122" y="740"/>
                  </a:lnTo>
                  <a:lnTo>
                    <a:pt x="128" y="780"/>
                  </a:lnTo>
                  <a:lnTo>
                    <a:pt x="132" y="822"/>
                  </a:lnTo>
                  <a:lnTo>
                    <a:pt x="130" y="866"/>
                  </a:lnTo>
                  <a:lnTo>
                    <a:pt x="126" y="912"/>
                  </a:lnTo>
                  <a:lnTo>
                    <a:pt x="122" y="930"/>
                  </a:lnTo>
                  <a:lnTo>
                    <a:pt x="114" y="970"/>
                  </a:lnTo>
                  <a:lnTo>
                    <a:pt x="112" y="996"/>
                  </a:lnTo>
                  <a:lnTo>
                    <a:pt x="110" y="1024"/>
                  </a:lnTo>
                  <a:lnTo>
                    <a:pt x="108" y="1052"/>
                  </a:lnTo>
                  <a:lnTo>
                    <a:pt x="110" y="1076"/>
                  </a:lnTo>
                  <a:lnTo>
                    <a:pt x="116" y="1098"/>
                  </a:lnTo>
                  <a:lnTo>
                    <a:pt x="120" y="1106"/>
                  </a:lnTo>
                  <a:lnTo>
                    <a:pt x="124" y="1114"/>
                  </a:lnTo>
                  <a:lnTo>
                    <a:pt x="130" y="1118"/>
                  </a:lnTo>
                  <a:lnTo>
                    <a:pt x="136" y="1122"/>
                  </a:lnTo>
                  <a:lnTo>
                    <a:pt x="146" y="1124"/>
                  </a:lnTo>
                  <a:lnTo>
                    <a:pt x="154" y="1122"/>
                  </a:lnTo>
                  <a:lnTo>
                    <a:pt x="166" y="1120"/>
                  </a:lnTo>
                  <a:lnTo>
                    <a:pt x="178" y="1112"/>
                  </a:lnTo>
                  <a:lnTo>
                    <a:pt x="192" y="1104"/>
                  </a:lnTo>
                  <a:lnTo>
                    <a:pt x="208" y="1092"/>
                  </a:lnTo>
                  <a:lnTo>
                    <a:pt x="226" y="1076"/>
                  </a:lnTo>
                  <a:lnTo>
                    <a:pt x="244" y="1056"/>
                  </a:lnTo>
                  <a:lnTo>
                    <a:pt x="288" y="1006"/>
                  </a:lnTo>
                  <a:lnTo>
                    <a:pt x="296" y="996"/>
                  </a:lnTo>
                  <a:lnTo>
                    <a:pt x="306" y="982"/>
                  </a:lnTo>
                  <a:lnTo>
                    <a:pt x="318" y="960"/>
                  </a:lnTo>
                  <a:lnTo>
                    <a:pt x="330" y="930"/>
                  </a:lnTo>
                  <a:lnTo>
                    <a:pt x="344" y="888"/>
                  </a:lnTo>
                  <a:lnTo>
                    <a:pt x="360" y="832"/>
                  </a:lnTo>
                  <a:lnTo>
                    <a:pt x="374" y="764"/>
                  </a:lnTo>
                  <a:lnTo>
                    <a:pt x="388" y="772"/>
                  </a:lnTo>
                  <a:lnTo>
                    <a:pt x="426" y="792"/>
                  </a:lnTo>
                  <a:lnTo>
                    <a:pt x="450" y="802"/>
                  </a:lnTo>
                  <a:lnTo>
                    <a:pt x="478" y="812"/>
                  </a:lnTo>
                  <a:lnTo>
                    <a:pt x="508" y="822"/>
                  </a:lnTo>
                  <a:lnTo>
                    <a:pt x="538" y="828"/>
                  </a:lnTo>
                  <a:lnTo>
                    <a:pt x="568" y="832"/>
                  </a:lnTo>
                  <a:lnTo>
                    <a:pt x="584" y="832"/>
                  </a:lnTo>
                  <a:lnTo>
                    <a:pt x="598" y="830"/>
                  </a:lnTo>
                  <a:lnTo>
                    <a:pt x="612" y="828"/>
                  </a:lnTo>
                  <a:lnTo>
                    <a:pt x="626" y="824"/>
                  </a:lnTo>
                  <a:lnTo>
                    <a:pt x="638" y="818"/>
                  </a:lnTo>
                  <a:lnTo>
                    <a:pt x="650" y="810"/>
                  </a:lnTo>
                  <a:lnTo>
                    <a:pt x="662" y="800"/>
                  </a:lnTo>
                  <a:lnTo>
                    <a:pt x="672" y="790"/>
                  </a:lnTo>
                  <a:lnTo>
                    <a:pt x="680" y="776"/>
                  </a:lnTo>
                  <a:lnTo>
                    <a:pt x="688" y="760"/>
                  </a:lnTo>
                  <a:lnTo>
                    <a:pt x="694" y="742"/>
                  </a:lnTo>
                  <a:lnTo>
                    <a:pt x="698" y="720"/>
                  </a:lnTo>
                  <a:lnTo>
                    <a:pt x="700" y="698"/>
                  </a:lnTo>
                  <a:lnTo>
                    <a:pt x="702" y="670"/>
                  </a:lnTo>
                  <a:lnTo>
                    <a:pt x="710" y="676"/>
                  </a:lnTo>
                  <a:lnTo>
                    <a:pt x="734" y="684"/>
                  </a:lnTo>
                  <a:lnTo>
                    <a:pt x="752" y="690"/>
                  </a:lnTo>
                  <a:lnTo>
                    <a:pt x="770" y="694"/>
                  </a:lnTo>
                  <a:lnTo>
                    <a:pt x="790" y="696"/>
                  </a:lnTo>
                  <a:lnTo>
                    <a:pt x="810" y="696"/>
                  </a:lnTo>
                  <a:lnTo>
                    <a:pt x="830" y="692"/>
                  </a:lnTo>
                  <a:lnTo>
                    <a:pt x="852" y="684"/>
                  </a:lnTo>
                  <a:lnTo>
                    <a:pt x="862" y="678"/>
                  </a:lnTo>
                  <a:lnTo>
                    <a:pt x="870" y="672"/>
                  </a:lnTo>
                  <a:lnTo>
                    <a:pt x="880" y="664"/>
                  </a:lnTo>
                  <a:lnTo>
                    <a:pt x="890" y="654"/>
                  </a:lnTo>
                  <a:lnTo>
                    <a:pt x="898" y="644"/>
                  </a:lnTo>
                  <a:lnTo>
                    <a:pt x="906" y="630"/>
                  </a:lnTo>
                  <a:lnTo>
                    <a:pt x="912" y="616"/>
                  </a:lnTo>
                  <a:lnTo>
                    <a:pt x="918" y="600"/>
                  </a:lnTo>
                  <a:lnTo>
                    <a:pt x="924" y="582"/>
                  </a:lnTo>
                  <a:lnTo>
                    <a:pt x="928" y="562"/>
                  </a:lnTo>
                  <a:lnTo>
                    <a:pt x="932" y="540"/>
                  </a:lnTo>
                  <a:lnTo>
                    <a:pt x="936" y="514"/>
                  </a:lnTo>
                  <a:lnTo>
                    <a:pt x="960" y="524"/>
                  </a:lnTo>
                  <a:lnTo>
                    <a:pt x="986" y="534"/>
                  </a:lnTo>
                  <a:lnTo>
                    <a:pt x="1020" y="544"/>
                  </a:lnTo>
                  <a:lnTo>
                    <a:pt x="1058" y="554"/>
                  </a:lnTo>
                  <a:lnTo>
                    <a:pt x="1100" y="562"/>
                  </a:lnTo>
                  <a:lnTo>
                    <a:pt x="1122" y="564"/>
                  </a:lnTo>
                  <a:lnTo>
                    <a:pt x="1142" y="564"/>
                  </a:lnTo>
                  <a:lnTo>
                    <a:pt x="1164" y="564"/>
                  </a:lnTo>
                  <a:lnTo>
                    <a:pt x="1184" y="562"/>
                  </a:lnTo>
                  <a:lnTo>
                    <a:pt x="1192" y="560"/>
                  </a:lnTo>
                  <a:lnTo>
                    <a:pt x="1208" y="556"/>
                  </a:lnTo>
                  <a:lnTo>
                    <a:pt x="1228" y="548"/>
                  </a:lnTo>
                  <a:lnTo>
                    <a:pt x="1238" y="542"/>
                  </a:lnTo>
                  <a:lnTo>
                    <a:pt x="1248" y="536"/>
                  </a:lnTo>
                  <a:lnTo>
                    <a:pt x="1256" y="528"/>
                  </a:lnTo>
                  <a:lnTo>
                    <a:pt x="1260" y="518"/>
                  </a:lnTo>
                  <a:lnTo>
                    <a:pt x="1262" y="506"/>
                  </a:lnTo>
                  <a:lnTo>
                    <a:pt x="1260" y="492"/>
                  </a:lnTo>
                  <a:lnTo>
                    <a:pt x="1254" y="478"/>
                  </a:lnTo>
                  <a:lnTo>
                    <a:pt x="1242" y="462"/>
                  </a:lnTo>
                  <a:lnTo>
                    <a:pt x="1224" y="442"/>
                  </a:lnTo>
                  <a:lnTo>
                    <a:pt x="1200" y="422"/>
                  </a:lnTo>
                  <a:lnTo>
                    <a:pt x="1186" y="396"/>
                  </a:lnTo>
                  <a:lnTo>
                    <a:pt x="1168" y="368"/>
                  </a:lnTo>
                  <a:lnTo>
                    <a:pt x="1142" y="330"/>
                  </a:lnTo>
                  <a:lnTo>
                    <a:pt x="1110" y="286"/>
                  </a:lnTo>
                  <a:lnTo>
                    <a:pt x="1072" y="238"/>
                  </a:lnTo>
                  <a:lnTo>
                    <a:pt x="1026" y="186"/>
                  </a:lnTo>
                  <a:lnTo>
                    <a:pt x="974" y="134"/>
                  </a:lnTo>
                  <a:lnTo>
                    <a:pt x="928" y="108"/>
                  </a:lnTo>
                  <a:lnTo>
                    <a:pt x="880" y="82"/>
                  </a:lnTo>
                  <a:lnTo>
                    <a:pt x="820" y="54"/>
                  </a:lnTo>
                  <a:lnTo>
                    <a:pt x="788" y="40"/>
                  </a:lnTo>
                  <a:lnTo>
                    <a:pt x="754" y="28"/>
                  </a:lnTo>
                  <a:lnTo>
                    <a:pt x="722" y="16"/>
                  </a:lnTo>
                  <a:lnTo>
                    <a:pt x="688" y="8"/>
                  </a:lnTo>
                  <a:lnTo>
                    <a:pt x="658" y="2"/>
                  </a:lnTo>
                  <a:lnTo>
                    <a:pt x="628" y="0"/>
                  </a:lnTo>
                  <a:lnTo>
                    <a:pt x="600" y="2"/>
                  </a:lnTo>
                  <a:lnTo>
                    <a:pt x="588" y="4"/>
                  </a:lnTo>
                  <a:lnTo>
                    <a:pt x="578" y="8"/>
                  </a:lnTo>
                  <a:lnTo>
                    <a:pt x="568" y="16"/>
                  </a:lnTo>
                  <a:lnTo>
                    <a:pt x="560" y="22"/>
                  </a:lnTo>
                  <a:lnTo>
                    <a:pt x="552" y="32"/>
                  </a:lnTo>
                  <a:lnTo>
                    <a:pt x="550" y="38"/>
                  </a:lnTo>
                  <a:lnTo>
                    <a:pt x="548" y="44"/>
                  </a:lnTo>
                  <a:lnTo>
                    <a:pt x="548" y="52"/>
                  </a:lnTo>
                  <a:lnTo>
                    <a:pt x="550" y="58"/>
                  </a:lnTo>
                  <a:lnTo>
                    <a:pt x="556" y="64"/>
                  </a:lnTo>
                  <a:lnTo>
                    <a:pt x="562" y="72"/>
                  </a:lnTo>
                  <a:lnTo>
                    <a:pt x="572" y="80"/>
                  </a:lnTo>
                  <a:lnTo>
                    <a:pt x="584" y="86"/>
                  </a:lnTo>
                  <a:lnTo>
                    <a:pt x="600" y="94"/>
                  </a:lnTo>
                  <a:lnTo>
                    <a:pt x="620" y="100"/>
                  </a:lnTo>
                  <a:lnTo>
                    <a:pt x="664" y="112"/>
                  </a:lnTo>
                  <a:lnTo>
                    <a:pt x="718" y="128"/>
                  </a:lnTo>
                  <a:lnTo>
                    <a:pt x="746" y="136"/>
                  </a:lnTo>
                  <a:lnTo>
                    <a:pt x="776" y="146"/>
                  </a:lnTo>
                  <a:lnTo>
                    <a:pt x="806" y="160"/>
                  </a:lnTo>
                  <a:lnTo>
                    <a:pt x="836" y="174"/>
                  </a:lnTo>
                  <a:lnTo>
                    <a:pt x="868" y="192"/>
                  </a:lnTo>
                  <a:lnTo>
                    <a:pt x="898" y="214"/>
                  </a:lnTo>
                  <a:lnTo>
                    <a:pt x="928" y="238"/>
                  </a:lnTo>
                  <a:lnTo>
                    <a:pt x="958" y="266"/>
                  </a:lnTo>
                  <a:lnTo>
                    <a:pt x="986" y="298"/>
                  </a:lnTo>
                  <a:lnTo>
                    <a:pt x="1014" y="336"/>
                  </a:lnTo>
                  <a:lnTo>
                    <a:pt x="1016" y="342"/>
                  </a:lnTo>
                  <a:lnTo>
                    <a:pt x="1024" y="356"/>
                  </a:lnTo>
                  <a:lnTo>
                    <a:pt x="1034" y="376"/>
                  </a:lnTo>
                  <a:lnTo>
                    <a:pt x="1036" y="388"/>
                  </a:lnTo>
                  <a:lnTo>
                    <a:pt x="1036" y="398"/>
                  </a:lnTo>
                  <a:lnTo>
                    <a:pt x="1036" y="408"/>
                  </a:lnTo>
                  <a:lnTo>
                    <a:pt x="1032" y="416"/>
                  </a:lnTo>
                  <a:lnTo>
                    <a:pt x="1024" y="424"/>
                  </a:lnTo>
                  <a:lnTo>
                    <a:pt x="1014" y="428"/>
                  </a:lnTo>
                  <a:lnTo>
                    <a:pt x="998" y="430"/>
                  </a:lnTo>
                  <a:lnTo>
                    <a:pt x="978" y="428"/>
                  </a:lnTo>
                  <a:lnTo>
                    <a:pt x="952" y="424"/>
                  </a:lnTo>
                  <a:lnTo>
                    <a:pt x="920" y="414"/>
                  </a:lnTo>
                  <a:lnTo>
                    <a:pt x="902" y="390"/>
                  </a:lnTo>
                  <a:lnTo>
                    <a:pt x="880" y="364"/>
                  </a:lnTo>
                  <a:lnTo>
                    <a:pt x="852" y="332"/>
                  </a:lnTo>
                  <a:lnTo>
                    <a:pt x="820" y="300"/>
                  </a:lnTo>
                  <a:lnTo>
                    <a:pt x="786" y="266"/>
                  </a:lnTo>
                  <a:lnTo>
                    <a:pt x="748" y="236"/>
                  </a:lnTo>
                  <a:lnTo>
                    <a:pt x="728" y="222"/>
                  </a:lnTo>
                  <a:lnTo>
                    <a:pt x="710" y="212"/>
                  </a:lnTo>
                  <a:lnTo>
                    <a:pt x="686" y="202"/>
                  </a:lnTo>
                  <a:lnTo>
                    <a:pt x="664" y="196"/>
                  </a:lnTo>
                  <a:lnTo>
                    <a:pt x="642" y="190"/>
                  </a:lnTo>
                  <a:lnTo>
                    <a:pt x="632" y="190"/>
                  </a:lnTo>
                  <a:lnTo>
                    <a:pt x="624" y="192"/>
                  </a:lnTo>
                  <a:lnTo>
                    <a:pt x="618" y="196"/>
                  </a:lnTo>
                  <a:lnTo>
                    <a:pt x="614" y="202"/>
                  </a:lnTo>
                  <a:lnTo>
                    <a:pt x="614" y="210"/>
                  </a:lnTo>
                  <a:lnTo>
                    <a:pt x="618" y="222"/>
                  </a:lnTo>
                  <a:lnTo>
                    <a:pt x="626" y="238"/>
                  </a:lnTo>
                  <a:lnTo>
                    <a:pt x="640" y="258"/>
                  </a:lnTo>
                  <a:lnTo>
                    <a:pt x="650" y="266"/>
                  </a:lnTo>
                  <a:lnTo>
                    <a:pt x="676" y="290"/>
                  </a:lnTo>
                  <a:lnTo>
                    <a:pt x="714" y="326"/>
                  </a:lnTo>
                  <a:lnTo>
                    <a:pt x="732" y="346"/>
                  </a:lnTo>
                  <a:lnTo>
                    <a:pt x="752" y="368"/>
                  </a:lnTo>
                  <a:lnTo>
                    <a:pt x="770" y="392"/>
                  </a:lnTo>
                  <a:lnTo>
                    <a:pt x="786" y="418"/>
                  </a:lnTo>
                  <a:lnTo>
                    <a:pt x="800" y="442"/>
                  </a:lnTo>
                  <a:lnTo>
                    <a:pt x="810" y="468"/>
                  </a:lnTo>
                  <a:lnTo>
                    <a:pt x="814" y="480"/>
                  </a:lnTo>
                  <a:lnTo>
                    <a:pt x="816" y="494"/>
                  </a:lnTo>
                  <a:lnTo>
                    <a:pt x="816" y="506"/>
                  </a:lnTo>
                  <a:lnTo>
                    <a:pt x="816" y="518"/>
                  </a:lnTo>
                  <a:lnTo>
                    <a:pt x="812" y="530"/>
                  </a:lnTo>
                  <a:lnTo>
                    <a:pt x="808" y="540"/>
                  </a:lnTo>
                  <a:lnTo>
                    <a:pt x="802" y="552"/>
                  </a:lnTo>
                  <a:lnTo>
                    <a:pt x="796" y="562"/>
                  </a:lnTo>
                  <a:lnTo>
                    <a:pt x="788" y="562"/>
                  </a:lnTo>
                  <a:lnTo>
                    <a:pt x="778" y="562"/>
                  </a:lnTo>
                  <a:lnTo>
                    <a:pt x="764" y="560"/>
                  </a:lnTo>
                  <a:lnTo>
                    <a:pt x="748" y="556"/>
                  </a:lnTo>
                  <a:lnTo>
                    <a:pt x="728" y="548"/>
                  </a:lnTo>
                  <a:lnTo>
                    <a:pt x="706" y="536"/>
                  </a:lnTo>
                  <a:lnTo>
                    <a:pt x="682" y="520"/>
                  </a:lnTo>
                  <a:lnTo>
                    <a:pt x="656" y="500"/>
                  </a:lnTo>
                  <a:lnTo>
                    <a:pt x="628" y="472"/>
                  </a:lnTo>
                  <a:lnTo>
                    <a:pt x="596" y="438"/>
                  </a:lnTo>
                  <a:lnTo>
                    <a:pt x="566" y="398"/>
                  </a:lnTo>
                  <a:lnTo>
                    <a:pt x="532" y="348"/>
                  </a:lnTo>
                  <a:lnTo>
                    <a:pt x="498" y="288"/>
                  </a:lnTo>
                  <a:lnTo>
                    <a:pt x="464" y="220"/>
                  </a:lnTo>
                  <a:lnTo>
                    <a:pt x="430" y="140"/>
                  </a:lnTo>
                  <a:lnTo>
                    <a:pt x="366" y="148"/>
                  </a:lnTo>
                  <a:lnTo>
                    <a:pt x="406" y="216"/>
                  </a:lnTo>
                  <a:lnTo>
                    <a:pt x="444" y="286"/>
                  </a:lnTo>
                  <a:lnTo>
                    <a:pt x="464" y="326"/>
                  </a:lnTo>
                  <a:lnTo>
                    <a:pt x="486" y="370"/>
                  </a:lnTo>
                  <a:lnTo>
                    <a:pt x="506" y="414"/>
                  </a:lnTo>
                  <a:lnTo>
                    <a:pt x="524" y="460"/>
                  </a:lnTo>
                  <a:lnTo>
                    <a:pt x="538" y="504"/>
                  </a:lnTo>
                  <a:lnTo>
                    <a:pt x="550" y="546"/>
                  </a:lnTo>
                  <a:lnTo>
                    <a:pt x="558" y="586"/>
                  </a:lnTo>
                  <a:lnTo>
                    <a:pt x="560" y="604"/>
                  </a:lnTo>
                  <a:lnTo>
                    <a:pt x="560" y="622"/>
                  </a:lnTo>
                  <a:lnTo>
                    <a:pt x="560" y="638"/>
                  </a:lnTo>
                  <a:lnTo>
                    <a:pt x="556" y="654"/>
                  </a:lnTo>
                  <a:lnTo>
                    <a:pt x="552" y="666"/>
                  </a:lnTo>
                  <a:lnTo>
                    <a:pt x="546" y="678"/>
                  </a:lnTo>
                  <a:lnTo>
                    <a:pt x="538" y="682"/>
                  </a:lnTo>
                  <a:lnTo>
                    <a:pt x="530" y="684"/>
                  </a:lnTo>
                  <a:lnTo>
                    <a:pt x="518" y="686"/>
                  </a:lnTo>
                  <a:lnTo>
                    <a:pt x="504" y="686"/>
                  </a:lnTo>
                  <a:lnTo>
                    <a:pt x="488" y="682"/>
                  </a:lnTo>
                  <a:lnTo>
                    <a:pt x="470" y="674"/>
                  </a:lnTo>
                  <a:lnTo>
                    <a:pt x="452" y="664"/>
                  </a:lnTo>
                  <a:lnTo>
                    <a:pt x="430" y="646"/>
                  </a:lnTo>
                  <a:lnTo>
                    <a:pt x="410" y="620"/>
                  </a:lnTo>
                  <a:lnTo>
                    <a:pt x="388" y="588"/>
                  </a:lnTo>
                  <a:lnTo>
                    <a:pt x="366" y="548"/>
                  </a:lnTo>
                  <a:lnTo>
                    <a:pt x="344" y="496"/>
                  </a:lnTo>
                  <a:lnTo>
                    <a:pt x="322" y="434"/>
                  </a:lnTo>
                  <a:lnTo>
                    <a:pt x="300" y="360"/>
                  </a:lnTo>
                  <a:lnTo>
                    <a:pt x="282" y="274"/>
                  </a:lnTo>
                  <a:lnTo>
                    <a:pt x="234" y="266"/>
                  </a:lnTo>
                  <a:lnTo>
                    <a:pt x="248" y="342"/>
                  </a:lnTo>
                  <a:lnTo>
                    <a:pt x="262" y="422"/>
                  </a:lnTo>
                  <a:lnTo>
                    <a:pt x="274" y="516"/>
                  </a:lnTo>
                  <a:lnTo>
                    <a:pt x="280" y="566"/>
                  </a:lnTo>
                  <a:lnTo>
                    <a:pt x="282" y="616"/>
                  </a:lnTo>
                  <a:lnTo>
                    <a:pt x="284" y="664"/>
                  </a:lnTo>
                  <a:lnTo>
                    <a:pt x="284" y="710"/>
                  </a:lnTo>
                  <a:lnTo>
                    <a:pt x="280" y="752"/>
                  </a:lnTo>
                  <a:lnTo>
                    <a:pt x="274" y="788"/>
                  </a:lnTo>
                  <a:lnTo>
                    <a:pt x="270" y="804"/>
                  </a:lnTo>
                  <a:lnTo>
                    <a:pt x="264" y="820"/>
                  </a:lnTo>
                  <a:lnTo>
                    <a:pt x="258" y="832"/>
                  </a:lnTo>
                  <a:lnTo>
                    <a:pt x="250" y="842"/>
                  </a:lnTo>
                  <a:lnTo>
                    <a:pt x="250" y="830"/>
                  </a:lnTo>
                  <a:lnTo>
                    <a:pt x="246" y="798"/>
                  </a:lnTo>
                  <a:lnTo>
                    <a:pt x="238" y="748"/>
                  </a:lnTo>
                  <a:lnTo>
                    <a:pt x="232" y="720"/>
                  </a:lnTo>
                  <a:lnTo>
                    <a:pt x="224" y="690"/>
                  </a:lnTo>
                  <a:lnTo>
                    <a:pt x="214" y="656"/>
                  </a:lnTo>
                  <a:lnTo>
                    <a:pt x="202" y="624"/>
                  </a:lnTo>
                  <a:lnTo>
                    <a:pt x="188" y="590"/>
                  </a:lnTo>
                  <a:lnTo>
                    <a:pt x="170" y="556"/>
                  </a:lnTo>
                  <a:lnTo>
                    <a:pt x="150" y="524"/>
                  </a:lnTo>
                  <a:lnTo>
                    <a:pt x="128" y="492"/>
                  </a:lnTo>
                  <a:lnTo>
                    <a:pt x="100" y="464"/>
                  </a:lnTo>
                  <a:lnTo>
                    <a:pt x="70" y="438"/>
                  </a:lnTo>
                  <a:lnTo>
                    <a:pt x="0" y="4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61" name="Freeform 256"/>
            <p:cNvSpPr>
              <a:spLocks/>
            </p:cNvSpPr>
            <p:nvPr userDrawn="1"/>
          </p:nvSpPr>
          <p:spPr bwMode="auto">
            <a:xfrm>
              <a:off x="4136" y="-3728"/>
              <a:ext cx="420" cy="480"/>
            </a:xfrm>
            <a:custGeom>
              <a:avLst/>
              <a:gdLst>
                <a:gd name="T0" fmla="*/ 8 w 416"/>
                <a:gd name="T1" fmla="*/ 418 h 480"/>
                <a:gd name="T2" fmla="*/ 2 w 416"/>
                <a:gd name="T3" fmla="*/ 392 h 480"/>
                <a:gd name="T4" fmla="*/ 0 w 416"/>
                <a:gd name="T5" fmla="*/ 350 h 480"/>
                <a:gd name="T6" fmla="*/ 6 w 416"/>
                <a:gd name="T7" fmla="*/ 320 h 480"/>
                <a:gd name="T8" fmla="*/ 20 w 416"/>
                <a:gd name="T9" fmla="*/ 292 h 480"/>
                <a:gd name="T10" fmla="*/ 46 w 416"/>
                <a:gd name="T11" fmla="*/ 268 h 480"/>
                <a:gd name="T12" fmla="*/ 110 w 416"/>
                <a:gd name="T13" fmla="*/ 256 h 480"/>
                <a:gd name="T14" fmla="*/ 138 w 416"/>
                <a:gd name="T15" fmla="*/ 254 h 480"/>
                <a:gd name="T16" fmla="*/ 196 w 416"/>
                <a:gd name="T17" fmla="*/ 248 h 480"/>
                <a:gd name="T18" fmla="*/ 256 w 416"/>
                <a:gd name="T19" fmla="*/ 230 h 480"/>
                <a:gd name="T20" fmla="*/ 320 w 416"/>
                <a:gd name="T21" fmla="*/ 210 h 480"/>
                <a:gd name="T22" fmla="*/ 358 w 416"/>
                <a:gd name="T23" fmla="*/ 178 h 480"/>
                <a:gd name="T24" fmla="*/ 388 w 416"/>
                <a:gd name="T25" fmla="*/ 148 h 480"/>
                <a:gd name="T26" fmla="*/ 401 w 416"/>
                <a:gd name="T27" fmla="*/ 122 h 480"/>
                <a:gd name="T28" fmla="*/ 409 w 416"/>
                <a:gd name="T29" fmla="*/ 94 h 480"/>
                <a:gd name="T30" fmla="*/ 409 w 416"/>
                <a:gd name="T31" fmla="*/ 60 h 480"/>
                <a:gd name="T32" fmla="*/ 406 w 416"/>
                <a:gd name="T33" fmla="*/ 44 h 480"/>
                <a:gd name="T34" fmla="*/ 433 w 416"/>
                <a:gd name="T35" fmla="*/ 18 h 480"/>
                <a:gd name="T36" fmla="*/ 456 w 416"/>
                <a:gd name="T37" fmla="*/ 4 h 480"/>
                <a:gd name="T38" fmla="*/ 468 w 416"/>
                <a:gd name="T39" fmla="*/ 0 h 480"/>
                <a:gd name="T40" fmla="*/ 483 w 416"/>
                <a:gd name="T41" fmla="*/ 4 h 480"/>
                <a:gd name="T42" fmla="*/ 495 w 416"/>
                <a:gd name="T43" fmla="*/ 22 h 480"/>
                <a:gd name="T44" fmla="*/ 500 w 416"/>
                <a:gd name="T45" fmla="*/ 36 h 480"/>
                <a:gd name="T46" fmla="*/ 503 w 416"/>
                <a:gd name="T47" fmla="*/ 78 h 480"/>
                <a:gd name="T48" fmla="*/ 500 w 416"/>
                <a:gd name="T49" fmla="*/ 122 h 480"/>
                <a:gd name="T50" fmla="*/ 488 w 416"/>
                <a:gd name="T51" fmla="*/ 174 h 480"/>
                <a:gd name="T52" fmla="*/ 464 w 416"/>
                <a:gd name="T53" fmla="*/ 228 h 480"/>
                <a:gd name="T54" fmla="*/ 436 w 416"/>
                <a:gd name="T55" fmla="*/ 264 h 480"/>
                <a:gd name="T56" fmla="*/ 406 w 416"/>
                <a:gd name="T57" fmla="*/ 286 h 480"/>
                <a:gd name="T58" fmla="*/ 372 w 416"/>
                <a:gd name="T59" fmla="*/ 304 h 480"/>
                <a:gd name="T60" fmla="*/ 338 w 416"/>
                <a:gd name="T61" fmla="*/ 318 h 480"/>
                <a:gd name="T62" fmla="*/ 290 w 416"/>
                <a:gd name="T63" fmla="*/ 328 h 480"/>
                <a:gd name="T64" fmla="*/ 258 w 416"/>
                <a:gd name="T65" fmla="*/ 332 h 480"/>
                <a:gd name="T66" fmla="*/ 240 w 416"/>
                <a:gd name="T67" fmla="*/ 322 h 480"/>
                <a:gd name="T68" fmla="*/ 222 w 416"/>
                <a:gd name="T69" fmla="*/ 316 h 480"/>
                <a:gd name="T70" fmla="*/ 202 w 416"/>
                <a:gd name="T71" fmla="*/ 318 h 480"/>
                <a:gd name="T72" fmla="*/ 164 w 416"/>
                <a:gd name="T73" fmla="*/ 330 h 480"/>
                <a:gd name="T74" fmla="*/ 144 w 416"/>
                <a:gd name="T75" fmla="*/ 358 h 480"/>
                <a:gd name="T76" fmla="*/ 132 w 416"/>
                <a:gd name="T77" fmla="*/ 406 h 480"/>
                <a:gd name="T78" fmla="*/ 130 w 416"/>
                <a:gd name="T79" fmla="*/ 480 h 48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6" h="480">
                  <a:moveTo>
                    <a:pt x="8" y="418"/>
                  </a:moveTo>
                  <a:lnTo>
                    <a:pt x="8" y="418"/>
                  </a:lnTo>
                  <a:lnTo>
                    <a:pt x="6" y="410"/>
                  </a:lnTo>
                  <a:lnTo>
                    <a:pt x="2" y="392"/>
                  </a:lnTo>
                  <a:lnTo>
                    <a:pt x="0" y="366"/>
                  </a:lnTo>
                  <a:lnTo>
                    <a:pt x="0" y="350"/>
                  </a:lnTo>
                  <a:lnTo>
                    <a:pt x="2" y="336"/>
                  </a:lnTo>
                  <a:lnTo>
                    <a:pt x="6" y="320"/>
                  </a:lnTo>
                  <a:lnTo>
                    <a:pt x="12" y="306"/>
                  </a:lnTo>
                  <a:lnTo>
                    <a:pt x="20" y="292"/>
                  </a:lnTo>
                  <a:lnTo>
                    <a:pt x="32" y="280"/>
                  </a:lnTo>
                  <a:lnTo>
                    <a:pt x="46" y="268"/>
                  </a:lnTo>
                  <a:lnTo>
                    <a:pt x="66" y="260"/>
                  </a:lnTo>
                  <a:lnTo>
                    <a:pt x="90" y="256"/>
                  </a:lnTo>
                  <a:lnTo>
                    <a:pt x="118" y="254"/>
                  </a:lnTo>
                  <a:lnTo>
                    <a:pt x="128" y="252"/>
                  </a:lnTo>
                  <a:lnTo>
                    <a:pt x="156" y="248"/>
                  </a:lnTo>
                  <a:lnTo>
                    <a:pt x="194" y="238"/>
                  </a:lnTo>
                  <a:lnTo>
                    <a:pt x="216" y="230"/>
                  </a:lnTo>
                  <a:lnTo>
                    <a:pt x="238" y="222"/>
                  </a:lnTo>
                  <a:lnTo>
                    <a:pt x="260" y="210"/>
                  </a:lnTo>
                  <a:lnTo>
                    <a:pt x="280" y="196"/>
                  </a:lnTo>
                  <a:lnTo>
                    <a:pt x="298" y="178"/>
                  </a:lnTo>
                  <a:lnTo>
                    <a:pt x="314" y="158"/>
                  </a:lnTo>
                  <a:lnTo>
                    <a:pt x="322" y="148"/>
                  </a:lnTo>
                  <a:lnTo>
                    <a:pt x="326" y="134"/>
                  </a:lnTo>
                  <a:lnTo>
                    <a:pt x="332" y="122"/>
                  </a:lnTo>
                  <a:lnTo>
                    <a:pt x="336" y="108"/>
                  </a:lnTo>
                  <a:lnTo>
                    <a:pt x="338" y="94"/>
                  </a:lnTo>
                  <a:lnTo>
                    <a:pt x="338" y="78"/>
                  </a:lnTo>
                  <a:lnTo>
                    <a:pt x="338" y="60"/>
                  </a:lnTo>
                  <a:lnTo>
                    <a:pt x="336" y="44"/>
                  </a:lnTo>
                  <a:lnTo>
                    <a:pt x="346" y="30"/>
                  </a:lnTo>
                  <a:lnTo>
                    <a:pt x="356" y="18"/>
                  </a:lnTo>
                  <a:lnTo>
                    <a:pt x="368" y="8"/>
                  </a:lnTo>
                  <a:lnTo>
                    <a:pt x="376" y="4"/>
                  </a:lnTo>
                  <a:lnTo>
                    <a:pt x="382" y="0"/>
                  </a:lnTo>
                  <a:lnTo>
                    <a:pt x="388" y="0"/>
                  </a:lnTo>
                  <a:lnTo>
                    <a:pt x="394" y="0"/>
                  </a:lnTo>
                  <a:lnTo>
                    <a:pt x="400" y="4"/>
                  </a:lnTo>
                  <a:lnTo>
                    <a:pt x="406" y="12"/>
                  </a:lnTo>
                  <a:lnTo>
                    <a:pt x="410" y="22"/>
                  </a:lnTo>
                  <a:lnTo>
                    <a:pt x="414" y="36"/>
                  </a:lnTo>
                  <a:lnTo>
                    <a:pt x="414" y="48"/>
                  </a:lnTo>
                  <a:lnTo>
                    <a:pt x="416" y="78"/>
                  </a:lnTo>
                  <a:lnTo>
                    <a:pt x="416" y="100"/>
                  </a:lnTo>
                  <a:lnTo>
                    <a:pt x="414" y="122"/>
                  </a:lnTo>
                  <a:lnTo>
                    <a:pt x="410" y="148"/>
                  </a:lnTo>
                  <a:lnTo>
                    <a:pt x="404" y="174"/>
                  </a:lnTo>
                  <a:lnTo>
                    <a:pt x="394" y="202"/>
                  </a:lnTo>
                  <a:lnTo>
                    <a:pt x="384" y="228"/>
                  </a:lnTo>
                  <a:lnTo>
                    <a:pt x="368" y="252"/>
                  </a:lnTo>
                  <a:lnTo>
                    <a:pt x="358" y="264"/>
                  </a:lnTo>
                  <a:lnTo>
                    <a:pt x="348" y="276"/>
                  </a:lnTo>
                  <a:lnTo>
                    <a:pt x="336" y="286"/>
                  </a:lnTo>
                  <a:lnTo>
                    <a:pt x="324" y="296"/>
                  </a:lnTo>
                  <a:lnTo>
                    <a:pt x="310" y="304"/>
                  </a:lnTo>
                  <a:lnTo>
                    <a:pt x="294" y="312"/>
                  </a:lnTo>
                  <a:lnTo>
                    <a:pt x="278" y="318"/>
                  </a:lnTo>
                  <a:lnTo>
                    <a:pt x="260" y="324"/>
                  </a:lnTo>
                  <a:lnTo>
                    <a:pt x="240" y="328"/>
                  </a:lnTo>
                  <a:lnTo>
                    <a:pt x="218" y="332"/>
                  </a:lnTo>
                  <a:lnTo>
                    <a:pt x="214" y="328"/>
                  </a:lnTo>
                  <a:lnTo>
                    <a:pt x="200" y="322"/>
                  </a:lnTo>
                  <a:lnTo>
                    <a:pt x="192" y="318"/>
                  </a:lnTo>
                  <a:lnTo>
                    <a:pt x="182" y="316"/>
                  </a:lnTo>
                  <a:lnTo>
                    <a:pt x="172" y="316"/>
                  </a:lnTo>
                  <a:lnTo>
                    <a:pt x="162" y="318"/>
                  </a:lnTo>
                  <a:lnTo>
                    <a:pt x="150" y="322"/>
                  </a:lnTo>
                  <a:lnTo>
                    <a:pt x="140" y="330"/>
                  </a:lnTo>
                  <a:lnTo>
                    <a:pt x="132" y="342"/>
                  </a:lnTo>
                  <a:lnTo>
                    <a:pt x="124" y="358"/>
                  </a:lnTo>
                  <a:lnTo>
                    <a:pt x="116" y="378"/>
                  </a:lnTo>
                  <a:lnTo>
                    <a:pt x="112" y="406"/>
                  </a:lnTo>
                  <a:lnTo>
                    <a:pt x="110" y="440"/>
                  </a:lnTo>
                  <a:lnTo>
                    <a:pt x="110" y="480"/>
                  </a:lnTo>
                  <a:lnTo>
                    <a:pt x="8" y="4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62" name="Freeform 257"/>
            <p:cNvSpPr>
              <a:spLocks/>
            </p:cNvSpPr>
            <p:nvPr userDrawn="1"/>
          </p:nvSpPr>
          <p:spPr bwMode="auto">
            <a:xfrm>
              <a:off x="6076" y="-4528"/>
              <a:ext cx="1940" cy="420"/>
            </a:xfrm>
            <a:custGeom>
              <a:avLst/>
              <a:gdLst>
                <a:gd name="T0" fmla="*/ 1693 w 1954"/>
                <a:gd name="T1" fmla="*/ 330 h 418"/>
                <a:gd name="T2" fmla="*/ 1667 w 1954"/>
                <a:gd name="T3" fmla="*/ 284 h 418"/>
                <a:gd name="T4" fmla="*/ 1622 w 1954"/>
                <a:gd name="T5" fmla="*/ 228 h 418"/>
                <a:gd name="T6" fmla="*/ 1552 w 1954"/>
                <a:gd name="T7" fmla="*/ 162 h 418"/>
                <a:gd name="T8" fmla="*/ 1510 w 1954"/>
                <a:gd name="T9" fmla="*/ 128 h 418"/>
                <a:gd name="T10" fmla="*/ 1459 w 1954"/>
                <a:gd name="T11" fmla="*/ 76 h 418"/>
                <a:gd name="T12" fmla="*/ 1405 w 1954"/>
                <a:gd name="T13" fmla="*/ 48 h 418"/>
                <a:gd name="T14" fmla="*/ 1345 w 1954"/>
                <a:gd name="T15" fmla="*/ 26 h 418"/>
                <a:gd name="T16" fmla="*/ 1280 w 1954"/>
                <a:gd name="T17" fmla="*/ 10 h 418"/>
                <a:gd name="T18" fmla="*/ 1207 w 1954"/>
                <a:gd name="T19" fmla="*/ 0 h 418"/>
                <a:gd name="T20" fmla="*/ 1130 w 1954"/>
                <a:gd name="T21" fmla="*/ 2 h 418"/>
                <a:gd name="T22" fmla="*/ 1045 w 1954"/>
                <a:gd name="T23" fmla="*/ 12 h 418"/>
                <a:gd name="T24" fmla="*/ 956 w 1954"/>
                <a:gd name="T25" fmla="*/ 36 h 418"/>
                <a:gd name="T26" fmla="*/ 640 w 1954"/>
                <a:gd name="T27" fmla="*/ 164 h 418"/>
                <a:gd name="T28" fmla="*/ 464 w 1954"/>
                <a:gd name="T29" fmla="*/ 218 h 418"/>
                <a:gd name="T30" fmla="*/ 366 w 1954"/>
                <a:gd name="T31" fmla="*/ 242 h 418"/>
                <a:gd name="T32" fmla="*/ 290 w 1954"/>
                <a:gd name="T33" fmla="*/ 250 h 418"/>
                <a:gd name="T34" fmla="*/ 208 w 1954"/>
                <a:gd name="T35" fmla="*/ 248 h 418"/>
                <a:gd name="T36" fmla="*/ 154 w 1954"/>
                <a:gd name="T37" fmla="*/ 228 h 418"/>
                <a:gd name="T38" fmla="*/ 118 w 1954"/>
                <a:gd name="T39" fmla="*/ 212 h 418"/>
                <a:gd name="T40" fmla="*/ 69 w 1954"/>
                <a:gd name="T41" fmla="*/ 178 h 418"/>
                <a:gd name="T42" fmla="*/ 38 w 1954"/>
                <a:gd name="T43" fmla="*/ 166 h 418"/>
                <a:gd name="T44" fmla="*/ 12 w 1954"/>
                <a:gd name="T45" fmla="*/ 162 h 418"/>
                <a:gd name="T46" fmla="*/ 4 w 1954"/>
                <a:gd name="T47" fmla="*/ 168 h 418"/>
                <a:gd name="T48" fmla="*/ 0 w 1954"/>
                <a:gd name="T49" fmla="*/ 176 h 418"/>
                <a:gd name="T50" fmla="*/ 2 w 1954"/>
                <a:gd name="T51" fmla="*/ 192 h 418"/>
                <a:gd name="T52" fmla="*/ 28 w 1954"/>
                <a:gd name="T53" fmla="*/ 240 h 418"/>
                <a:gd name="T54" fmla="*/ 110 w 1954"/>
                <a:gd name="T55" fmla="*/ 458 h 418"/>
                <a:gd name="T56" fmla="*/ 196 w 1954"/>
                <a:gd name="T57" fmla="*/ 346 h 418"/>
                <a:gd name="T58" fmla="*/ 204 w 1954"/>
                <a:gd name="T59" fmla="*/ 346 h 418"/>
                <a:gd name="T60" fmla="*/ 318 w 1954"/>
                <a:gd name="T61" fmla="*/ 346 h 418"/>
                <a:gd name="T62" fmla="*/ 402 w 1954"/>
                <a:gd name="T63" fmla="*/ 330 h 418"/>
                <a:gd name="T64" fmla="*/ 498 w 1954"/>
                <a:gd name="T65" fmla="*/ 306 h 418"/>
                <a:gd name="T66" fmla="*/ 613 w 1954"/>
                <a:gd name="T67" fmla="*/ 276 h 418"/>
                <a:gd name="T68" fmla="*/ 739 w 1954"/>
                <a:gd name="T69" fmla="*/ 234 h 418"/>
                <a:gd name="T70" fmla="*/ 868 w 1954"/>
                <a:gd name="T71" fmla="*/ 174 h 418"/>
                <a:gd name="T72" fmla="*/ 901 w 1954"/>
                <a:gd name="T73" fmla="*/ 158 h 418"/>
                <a:gd name="T74" fmla="*/ 967 w 1954"/>
                <a:gd name="T75" fmla="*/ 134 h 418"/>
                <a:gd name="T76" fmla="*/ 1031 w 1954"/>
                <a:gd name="T77" fmla="*/ 100 h 418"/>
                <a:gd name="T78" fmla="*/ 1093 w 1954"/>
                <a:gd name="T79" fmla="*/ 96 h 418"/>
                <a:gd name="T80" fmla="*/ 1154 w 1954"/>
                <a:gd name="T81" fmla="*/ 98 h 418"/>
                <a:gd name="T82" fmla="*/ 1210 w 1954"/>
                <a:gd name="T83" fmla="*/ 126 h 418"/>
                <a:gd name="T84" fmla="*/ 1268 w 1954"/>
                <a:gd name="T85" fmla="*/ 142 h 418"/>
                <a:gd name="T86" fmla="*/ 1340 w 1954"/>
                <a:gd name="T87" fmla="*/ 170 h 418"/>
                <a:gd name="T88" fmla="*/ 1427 w 1954"/>
                <a:gd name="T89" fmla="*/ 216 h 418"/>
                <a:gd name="T90" fmla="*/ 1494 w 1954"/>
                <a:gd name="T91" fmla="*/ 260 h 418"/>
                <a:gd name="T92" fmla="*/ 1535 w 1954"/>
                <a:gd name="T93" fmla="*/ 292 h 418"/>
                <a:gd name="T94" fmla="*/ 1625 w 1954"/>
                <a:gd name="T95" fmla="*/ 428 h 41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954" h="418">
                  <a:moveTo>
                    <a:pt x="1954" y="302"/>
                  </a:moveTo>
                  <a:lnTo>
                    <a:pt x="1954" y="302"/>
                  </a:lnTo>
                  <a:lnTo>
                    <a:pt x="1940" y="284"/>
                  </a:lnTo>
                  <a:lnTo>
                    <a:pt x="1924" y="264"/>
                  </a:lnTo>
                  <a:lnTo>
                    <a:pt x="1900" y="238"/>
                  </a:lnTo>
                  <a:lnTo>
                    <a:pt x="1872" y="208"/>
                  </a:lnTo>
                  <a:lnTo>
                    <a:pt x="1834" y="174"/>
                  </a:lnTo>
                  <a:lnTo>
                    <a:pt x="1792" y="142"/>
                  </a:lnTo>
                  <a:lnTo>
                    <a:pt x="1768" y="124"/>
                  </a:lnTo>
                  <a:lnTo>
                    <a:pt x="1742" y="108"/>
                  </a:lnTo>
                  <a:lnTo>
                    <a:pt x="1714" y="92"/>
                  </a:lnTo>
                  <a:lnTo>
                    <a:pt x="1686" y="76"/>
                  </a:lnTo>
                  <a:lnTo>
                    <a:pt x="1656" y="62"/>
                  </a:lnTo>
                  <a:lnTo>
                    <a:pt x="1622" y="48"/>
                  </a:lnTo>
                  <a:lnTo>
                    <a:pt x="1588" y="36"/>
                  </a:lnTo>
                  <a:lnTo>
                    <a:pt x="1554" y="26"/>
                  </a:lnTo>
                  <a:lnTo>
                    <a:pt x="1516" y="16"/>
                  </a:lnTo>
                  <a:lnTo>
                    <a:pt x="1476" y="10"/>
                  </a:lnTo>
                  <a:lnTo>
                    <a:pt x="1436" y="4"/>
                  </a:lnTo>
                  <a:lnTo>
                    <a:pt x="1394" y="0"/>
                  </a:lnTo>
                  <a:lnTo>
                    <a:pt x="1350" y="0"/>
                  </a:lnTo>
                  <a:lnTo>
                    <a:pt x="1304" y="2"/>
                  </a:lnTo>
                  <a:lnTo>
                    <a:pt x="1256" y="6"/>
                  </a:lnTo>
                  <a:lnTo>
                    <a:pt x="1208" y="12"/>
                  </a:lnTo>
                  <a:lnTo>
                    <a:pt x="1156" y="24"/>
                  </a:lnTo>
                  <a:lnTo>
                    <a:pt x="1104" y="36"/>
                  </a:lnTo>
                  <a:lnTo>
                    <a:pt x="740" y="144"/>
                  </a:lnTo>
                  <a:lnTo>
                    <a:pt x="598" y="182"/>
                  </a:lnTo>
                  <a:lnTo>
                    <a:pt x="536" y="198"/>
                  </a:lnTo>
                  <a:lnTo>
                    <a:pt x="478" y="212"/>
                  </a:lnTo>
                  <a:lnTo>
                    <a:pt x="426" y="222"/>
                  </a:lnTo>
                  <a:lnTo>
                    <a:pt x="376" y="228"/>
                  </a:lnTo>
                  <a:lnTo>
                    <a:pt x="330" y="230"/>
                  </a:lnTo>
                  <a:lnTo>
                    <a:pt x="288" y="230"/>
                  </a:lnTo>
                  <a:lnTo>
                    <a:pt x="248" y="228"/>
                  </a:lnTo>
                  <a:lnTo>
                    <a:pt x="210" y="220"/>
                  </a:lnTo>
                  <a:lnTo>
                    <a:pt x="174" y="208"/>
                  </a:lnTo>
                  <a:lnTo>
                    <a:pt x="138" y="192"/>
                  </a:lnTo>
                  <a:lnTo>
                    <a:pt x="104" y="172"/>
                  </a:lnTo>
                  <a:lnTo>
                    <a:pt x="70" y="158"/>
                  </a:lnTo>
                  <a:lnTo>
                    <a:pt x="54" y="150"/>
                  </a:lnTo>
                  <a:lnTo>
                    <a:pt x="38" y="146"/>
                  </a:lnTo>
                  <a:lnTo>
                    <a:pt x="22" y="142"/>
                  </a:lnTo>
                  <a:lnTo>
                    <a:pt x="12" y="142"/>
                  </a:lnTo>
                  <a:lnTo>
                    <a:pt x="6" y="144"/>
                  </a:lnTo>
                  <a:lnTo>
                    <a:pt x="4" y="148"/>
                  </a:lnTo>
                  <a:lnTo>
                    <a:pt x="2" y="152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2" y="172"/>
                  </a:lnTo>
                  <a:lnTo>
                    <a:pt x="12" y="192"/>
                  </a:lnTo>
                  <a:lnTo>
                    <a:pt x="28" y="220"/>
                  </a:lnTo>
                  <a:lnTo>
                    <a:pt x="52" y="256"/>
                  </a:lnTo>
                  <a:lnTo>
                    <a:pt x="130" y="418"/>
                  </a:lnTo>
                  <a:lnTo>
                    <a:pt x="270" y="402"/>
                  </a:lnTo>
                  <a:lnTo>
                    <a:pt x="224" y="310"/>
                  </a:lnTo>
                  <a:lnTo>
                    <a:pt x="240" y="310"/>
                  </a:lnTo>
                  <a:lnTo>
                    <a:pt x="288" y="312"/>
                  </a:lnTo>
                  <a:lnTo>
                    <a:pt x="364" y="310"/>
                  </a:lnTo>
                  <a:lnTo>
                    <a:pt x="410" y="306"/>
                  </a:lnTo>
                  <a:lnTo>
                    <a:pt x="462" y="302"/>
                  </a:lnTo>
                  <a:lnTo>
                    <a:pt x="518" y="294"/>
                  </a:lnTo>
                  <a:lnTo>
                    <a:pt x="578" y="286"/>
                  </a:lnTo>
                  <a:lnTo>
                    <a:pt x="642" y="272"/>
                  </a:lnTo>
                  <a:lnTo>
                    <a:pt x="710" y="256"/>
                  </a:lnTo>
                  <a:lnTo>
                    <a:pt x="780" y="238"/>
                  </a:lnTo>
                  <a:lnTo>
                    <a:pt x="854" y="214"/>
                  </a:lnTo>
                  <a:lnTo>
                    <a:pt x="928" y="186"/>
                  </a:lnTo>
                  <a:lnTo>
                    <a:pt x="1002" y="154"/>
                  </a:lnTo>
                  <a:lnTo>
                    <a:pt x="1040" y="138"/>
                  </a:lnTo>
                  <a:lnTo>
                    <a:pt x="1078" y="124"/>
                  </a:lnTo>
                  <a:lnTo>
                    <a:pt x="1116" y="114"/>
                  </a:lnTo>
                  <a:lnTo>
                    <a:pt x="1154" y="106"/>
                  </a:lnTo>
                  <a:lnTo>
                    <a:pt x="1190" y="100"/>
                  </a:lnTo>
                  <a:lnTo>
                    <a:pt x="1226" y="96"/>
                  </a:lnTo>
                  <a:lnTo>
                    <a:pt x="1262" y="96"/>
                  </a:lnTo>
                  <a:lnTo>
                    <a:pt x="1296" y="96"/>
                  </a:lnTo>
                  <a:lnTo>
                    <a:pt x="1332" y="98"/>
                  </a:lnTo>
                  <a:lnTo>
                    <a:pt x="1364" y="102"/>
                  </a:lnTo>
                  <a:lnTo>
                    <a:pt x="1398" y="106"/>
                  </a:lnTo>
                  <a:lnTo>
                    <a:pt x="1430" y="114"/>
                  </a:lnTo>
                  <a:lnTo>
                    <a:pt x="1462" y="122"/>
                  </a:lnTo>
                  <a:lnTo>
                    <a:pt x="1492" y="130"/>
                  </a:lnTo>
                  <a:lnTo>
                    <a:pt x="1548" y="150"/>
                  </a:lnTo>
                  <a:lnTo>
                    <a:pt x="1600" y="172"/>
                  </a:lnTo>
                  <a:lnTo>
                    <a:pt x="1648" y="196"/>
                  </a:lnTo>
                  <a:lnTo>
                    <a:pt x="1688" y="218"/>
                  </a:lnTo>
                  <a:lnTo>
                    <a:pt x="1724" y="240"/>
                  </a:lnTo>
                  <a:lnTo>
                    <a:pt x="1752" y="258"/>
                  </a:lnTo>
                  <a:lnTo>
                    <a:pt x="1772" y="272"/>
                  </a:lnTo>
                  <a:lnTo>
                    <a:pt x="1790" y="286"/>
                  </a:lnTo>
                  <a:lnTo>
                    <a:pt x="1876" y="388"/>
                  </a:lnTo>
                  <a:lnTo>
                    <a:pt x="1954" y="3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63" name="Freeform 258"/>
            <p:cNvSpPr>
              <a:spLocks/>
            </p:cNvSpPr>
            <p:nvPr userDrawn="1"/>
          </p:nvSpPr>
          <p:spPr bwMode="auto">
            <a:xfrm>
              <a:off x="6996" y="-4248"/>
              <a:ext cx="1760" cy="1040"/>
            </a:xfrm>
            <a:custGeom>
              <a:avLst/>
              <a:gdLst>
                <a:gd name="T0" fmla="*/ 1032 w 1762"/>
                <a:gd name="T1" fmla="*/ 8 h 1032"/>
                <a:gd name="T2" fmla="*/ 1144 w 1762"/>
                <a:gd name="T3" fmla="*/ 0 h 1032"/>
                <a:gd name="T4" fmla="*/ 1306 w 1762"/>
                <a:gd name="T5" fmla="*/ 16 h 1032"/>
                <a:gd name="T6" fmla="*/ 1386 w 1762"/>
                <a:gd name="T7" fmla="*/ 40 h 1032"/>
                <a:gd name="T8" fmla="*/ 1478 w 1762"/>
                <a:gd name="T9" fmla="*/ 100 h 1032"/>
                <a:gd name="T10" fmla="*/ 1564 w 1762"/>
                <a:gd name="T11" fmla="*/ 160 h 1032"/>
                <a:gd name="T12" fmla="*/ 1642 w 1762"/>
                <a:gd name="T13" fmla="*/ 260 h 1032"/>
                <a:gd name="T14" fmla="*/ 1704 w 1762"/>
                <a:gd name="T15" fmla="*/ 388 h 1032"/>
                <a:gd name="T16" fmla="*/ 1720 w 1762"/>
                <a:gd name="T17" fmla="*/ 438 h 1032"/>
                <a:gd name="T18" fmla="*/ 1716 w 1762"/>
                <a:gd name="T19" fmla="*/ 510 h 1032"/>
                <a:gd name="T20" fmla="*/ 1696 w 1762"/>
                <a:gd name="T21" fmla="*/ 550 h 1032"/>
                <a:gd name="T22" fmla="*/ 1648 w 1762"/>
                <a:gd name="T23" fmla="*/ 558 h 1032"/>
                <a:gd name="T24" fmla="*/ 1564 w 1762"/>
                <a:gd name="T25" fmla="*/ 516 h 1032"/>
                <a:gd name="T26" fmla="*/ 1524 w 1762"/>
                <a:gd name="T27" fmla="*/ 492 h 1032"/>
                <a:gd name="T28" fmla="*/ 1452 w 1762"/>
                <a:gd name="T29" fmla="*/ 462 h 1032"/>
                <a:gd name="T30" fmla="*/ 1358 w 1762"/>
                <a:gd name="T31" fmla="*/ 448 h 1032"/>
                <a:gd name="T32" fmla="*/ 1276 w 1762"/>
                <a:gd name="T33" fmla="*/ 468 h 1032"/>
                <a:gd name="T34" fmla="*/ 1226 w 1762"/>
                <a:gd name="T35" fmla="*/ 500 h 1032"/>
                <a:gd name="T36" fmla="*/ 1178 w 1762"/>
                <a:gd name="T37" fmla="*/ 544 h 1032"/>
                <a:gd name="T38" fmla="*/ 1120 w 1762"/>
                <a:gd name="T39" fmla="*/ 584 h 1032"/>
                <a:gd name="T40" fmla="*/ 1032 w 1762"/>
                <a:gd name="T41" fmla="*/ 637 h 1032"/>
                <a:gd name="T42" fmla="*/ 950 w 1762"/>
                <a:gd name="T43" fmla="*/ 664 h 1032"/>
                <a:gd name="T44" fmla="*/ 860 w 1762"/>
                <a:gd name="T45" fmla="*/ 659 h 1032"/>
                <a:gd name="T46" fmla="*/ 838 w 1762"/>
                <a:gd name="T47" fmla="*/ 694 h 1032"/>
                <a:gd name="T48" fmla="*/ 756 w 1762"/>
                <a:gd name="T49" fmla="*/ 794 h 1032"/>
                <a:gd name="T50" fmla="*/ 682 w 1762"/>
                <a:gd name="T51" fmla="*/ 854 h 1032"/>
                <a:gd name="T52" fmla="*/ 590 w 1762"/>
                <a:gd name="T53" fmla="*/ 898 h 1032"/>
                <a:gd name="T54" fmla="*/ 510 w 1762"/>
                <a:gd name="T55" fmla="*/ 914 h 1032"/>
                <a:gd name="T56" fmla="*/ 388 w 1762"/>
                <a:gd name="T57" fmla="*/ 963 h 1032"/>
                <a:gd name="T58" fmla="*/ 286 w 1762"/>
                <a:gd name="T59" fmla="*/ 1020 h 1032"/>
                <a:gd name="T60" fmla="*/ 190 w 1762"/>
                <a:gd name="T61" fmla="*/ 1098 h 1032"/>
                <a:gd name="T62" fmla="*/ 0 w 1762"/>
                <a:gd name="T63" fmla="*/ 1050 h 1032"/>
                <a:gd name="T64" fmla="*/ 102 w 1762"/>
                <a:gd name="T65" fmla="*/ 968 h 1032"/>
                <a:gd name="T66" fmla="*/ 246 w 1762"/>
                <a:gd name="T67" fmla="*/ 872 h 1032"/>
                <a:gd name="T68" fmla="*/ 364 w 1762"/>
                <a:gd name="T69" fmla="*/ 815 h 1032"/>
                <a:gd name="T70" fmla="*/ 454 w 1762"/>
                <a:gd name="T71" fmla="*/ 786 h 1032"/>
                <a:gd name="T72" fmla="*/ 492 w 1762"/>
                <a:gd name="T73" fmla="*/ 784 h 1032"/>
                <a:gd name="T74" fmla="*/ 584 w 1762"/>
                <a:gd name="T75" fmla="*/ 760 h 1032"/>
                <a:gd name="T76" fmla="*/ 662 w 1762"/>
                <a:gd name="T77" fmla="*/ 714 h 1032"/>
                <a:gd name="T78" fmla="*/ 724 w 1762"/>
                <a:gd name="T79" fmla="*/ 662 h 1032"/>
                <a:gd name="T80" fmla="*/ 784 w 1762"/>
                <a:gd name="T81" fmla="*/ 580 h 1032"/>
                <a:gd name="T82" fmla="*/ 840 w 1762"/>
                <a:gd name="T83" fmla="*/ 478 h 1032"/>
                <a:gd name="T84" fmla="*/ 886 w 1762"/>
                <a:gd name="T85" fmla="*/ 342 h 1032"/>
                <a:gd name="T86" fmla="*/ 922 w 1762"/>
                <a:gd name="T87" fmla="*/ 172 h 1032"/>
                <a:gd name="T88" fmla="*/ 1046 w 1762"/>
                <a:gd name="T89" fmla="*/ 132 h 1032"/>
                <a:gd name="T90" fmla="*/ 1022 w 1762"/>
                <a:gd name="T91" fmla="*/ 254 h 1032"/>
                <a:gd name="T92" fmla="*/ 970 w 1762"/>
                <a:gd name="T93" fmla="*/ 420 h 1032"/>
                <a:gd name="T94" fmla="*/ 946 w 1762"/>
                <a:gd name="T95" fmla="*/ 476 h 1032"/>
                <a:gd name="T96" fmla="*/ 1054 w 1762"/>
                <a:gd name="T97" fmla="*/ 414 h 1032"/>
                <a:gd name="T98" fmla="*/ 1170 w 1762"/>
                <a:gd name="T99" fmla="*/ 369 h 1032"/>
                <a:gd name="T100" fmla="*/ 1303 w 1762"/>
                <a:gd name="T101" fmla="*/ 330 h 1032"/>
                <a:gd name="T102" fmla="*/ 1382 w 1762"/>
                <a:gd name="T103" fmla="*/ 330 h 1032"/>
                <a:gd name="T104" fmla="*/ 1454 w 1762"/>
                <a:gd name="T105" fmla="*/ 348 h 1032"/>
                <a:gd name="T106" fmla="*/ 1496 w 1762"/>
                <a:gd name="T107" fmla="*/ 357 h 1032"/>
                <a:gd name="T108" fmla="*/ 1532 w 1762"/>
                <a:gd name="T109" fmla="*/ 333 h 1032"/>
                <a:gd name="T110" fmla="*/ 1538 w 1762"/>
                <a:gd name="T111" fmla="*/ 308 h 1032"/>
                <a:gd name="T112" fmla="*/ 1512 w 1762"/>
                <a:gd name="T113" fmla="*/ 276 h 1032"/>
                <a:gd name="T114" fmla="*/ 1484 w 1762"/>
                <a:gd name="T115" fmla="*/ 256 h 1032"/>
                <a:gd name="T116" fmla="*/ 1410 w 1762"/>
                <a:gd name="T117" fmla="*/ 192 h 1032"/>
                <a:gd name="T118" fmla="*/ 1317 w 1762"/>
                <a:gd name="T119" fmla="*/ 158 h 1032"/>
                <a:gd name="T120" fmla="*/ 1212 w 1762"/>
                <a:gd name="T121" fmla="*/ 136 h 1032"/>
                <a:gd name="T122" fmla="*/ 1092 w 1762"/>
                <a:gd name="T123" fmla="*/ 144 h 1032"/>
                <a:gd name="T124" fmla="*/ 1016 w 1762"/>
                <a:gd name="T125" fmla="*/ 164 h 10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62" h="1032">
                  <a:moveTo>
                    <a:pt x="1028" y="12"/>
                  </a:moveTo>
                  <a:lnTo>
                    <a:pt x="1028" y="12"/>
                  </a:lnTo>
                  <a:lnTo>
                    <a:pt x="1052" y="8"/>
                  </a:lnTo>
                  <a:lnTo>
                    <a:pt x="1080" y="4"/>
                  </a:lnTo>
                  <a:lnTo>
                    <a:pt x="1118" y="2"/>
                  </a:lnTo>
                  <a:lnTo>
                    <a:pt x="1164" y="0"/>
                  </a:lnTo>
                  <a:lnTo>
                    <a:pt x="1216" y="2"/>
                  </a:lnTo>
                  <a:lnTo>
                    <a:pt x="1272" y="6"/>
                  </a:lnTo>
                  <a:lnTo>
                    <a:pt x="1332" y="16"/>
                  </a:lnTo>
                  <a:lnTo>
                    <a:pt x="1362" y="22"/>
                  </a:lnTo>
                  <a:lnTo>
                    <a:pt x="1394" y="30"/>
                  </a:lnTo>
                  <a:lnTo>
                    <a:pt x="1426" y="40"/>
                  </a:lnTo>
                  <a:lnTo>
                    <a:pt x="1456" y="52"/>
                  </a:lnTo>
                  <a:lnTo>
                    <a:pt x="1486" y="64"/>
                  </a:lnTo>
                  <a:lnTo>
                    <a:pt x="1518" y="80"/>
                  </a:lnTo>
                  <a:lnTo>
                    <a:pt x="1548" y="98"/>
                  </a:lnTo>
                  <a:lnTo>
                    <a:pt x="1576" y="118"/>
                  </a:lnTo>
                  <a:lnTo>
                    <a:pt x="1604" y="140"/>
                  </a:lnTo>
                  <a:lnTo>
                    <a:pt x="1632" y="164"/>
                  </a:lnTo>
                  <a:lnTo>
                    <a:pt x="1658" y="190"/>
                  </a:lnTo>
                  <a:lnTo>
                    <a:pt x="1682" y="220"/>
                  </a:lnTo>
                  <a:lnTo>
                    <a:pt x="1704" y="254"/>
                  </a:lnTo>
                  <a:lnTo>
                    <a:pt x="1724" y="290"/>
                  </a:lnTo>
                  <a:lnTo>
                    <a:pt x="1744" y="328"/>
                  </a:lnTo>
                  <a:lnTo>
                    <a:pt x="1760" y="370"/>
                  </a:lnTo>
                  <a:lnTo>
                    <a:pt x="1760" y="378"/>
                  </a:lnTo>
                  <a:lnTo>
                    <a:pt x="1762" y="398"/>
                  </a:lnTo>
                  <a:lnTo>
                    <a:pt x="1760" y="424"/>
                  </a:lnTo>
                  <a:lnTo>
                    <a:pt x="1756" y="436"/>
                  </a:lnTo>
                  <a:lnTo>
                    <a:pt x="1752" y="450"/>
                  </a:lnTo>
                  <a:lnTo>
                    <a:pt x="1744" y="460"/>
                  </a:lnTo>
                  <a:lnTo>
                    <a:pt x="1736" y="470"/>
                  </a:lnTo>
                  <a:lnTo>
                    <a:pt x="1722" y="476"/>
                  </a:lnTo>
                  <a:lnTo>
                    <a:pt x="1708" y="478"/>
                  </a:lnTo>
                  <a:lnTo>
                    <a:pt x="1688" y="478"/>
                  </a:lnTo>
                  <a:lnTo>
                    <a:pt x="1664" y="470"/>
                  </a:lnTo>
                  <a:lnTo>
                    <a:pt x="1636" y="458"/>
                  </a:lnTo>
                  <a:lnTo>
                    <a:pt x="1604" y="440"/>
                  </a:lnTo>
                  <a:lnTo>
                    <a:pt x="1594" y="434"/>
                  </a:lnTo>
                  <a:lnTo>
                    <a:pt x="1564" y="422"/>
                  </a:lnTo>
                  <a:lnTo>
                    <a:pt x="1542" y="414"/>
                  </a:lnTo>
                  <a:lnTo>
                    <a:pt x="1518" y="406"/>
                  </a:lnTo>
                  <a:lnTo>
                    <a:pt x="1492" y="400"/>
                  </a:lnTo>
                  <a:lnTo>
                    <a:pt x="1462" y="394"/>
                  </a:lnTo>
                  <a:lnTo>
                    <a:pt x="1432" y="390"/>
                  </a:lnTo>
                  <a:lnTo>
                    <a:pt x="1398" y="388"/>
                  </a:lnTo>
                  <a:lnTo>
                    <a:pt x="1366" y="390"/>
                  </a:lnTo>
                  <a:lnTo>
                    <a:pt x="1332" y="394"/>
                  </a:lnTo>
                  <a:lnTo>
                    <a:pt x="1296" y="404"/>
                  </a:lnTo>
                  <a:lnTo>
                    <a:pt x="1280" y="410"/>
                  </a:lnTo>
                  <a:lnTo>
                    <a:pt x="1264" y="418"/>
                  </a:lnTo>
                  <a:lnTo>
                    <a:pt x="1246" y="428"/>
                  </a:lnTo>
                  <a:lnTo>
                    <a:pt x="1230" y="438"/>
                  </a:lnTo>
                  <a:lnTo>
                    <a:pt x="1214" y="450"/>
                  </a:lnTo>
                  <a:lnTo>
                    <a:pt x="1198" y="464"/>
                  </a:lnTo>
                  <a:lnTo>
                    <a:pt x="1172" y="484"/>
                  </a:lnTo>
                  <a:lnTo>
                    <a:pt x="1140" y="504"/>
                  </a:lnTo>
                  <a:lnTo>
                    <a:pt x="1100" y="526"/>
                  </a:lnTo>
                  <a:lnTo>
                    <a:pt x="1078" y="536"/>
                  </a:lnTo>
                  <a:lnTo>
                    <a:pt x="1052" y="546"/>
                  </a:lnTo>
                  <a:lnTo>
                    <a:pt x="1026" y="556"/>
                  </a:lnTo>
                  <a:lnTo>
                    <a:pt x="998" y="562"/>
                  </a:lnTo>
                  <a:lnTo>
                    <a:pt x="970" y="568"/>
                  </a:lnTo>
                  <a:lnTo>
                    <a:pt x="940" y="570"/>
                  </a:lnTo>
                  <a:lnTo>
                    <a:pt x="910" y="568"/>
                  </a:lnTo>
                  <a:lnTo>
                    <a:pt x="880" y="564"/>
                  </a:lnTo>
                  <a:lnTo>
                    <a:pt x="874" y="574"/>
                  </a:lnTo>
                  <a:lnTo>
                    <a:pt x="858" y="594"/>
                  </a:lnTo>
                  <a:lnTo>
                    <a:pt x="832" y="626"/>
                  </a:lnTo>
                  <a:lnTo>
                    <a:pt x="798" y="662"/>
                  </a:lnTo>
                  <a:lnTo>
                    <a:pt x="776" y="680"/>
                  </a:lnTo>
                  <a:lnTo>
                    <a:pt x="754" y="698"/>
                  </a:lnTo>
                  <a:lnTo>
                    <a:pt x="728" y="716"/>
                  </a:lnTo>
                  <a:lnTo>
                    <a:pt x="702" y="732"/>
                  </a:lnTo>
                  <a:lnTo>
                    <a:pt x="672" y="748"/>
                  </a:lnTo>
                  <a:lnTo>
                    <a:pt x="642" y="760"/>
                  </a:lnTo>
                  <a:lnTo>
                    <a:pt x="610" y="770"/>
                  </a:lnTo>
                  <a:lnTo>
                    <a:pt x="576" y="776"/>
                  </a:lnTo>
                  <a:lnTo>
                    <a:pt x="530" y="784"/>
                  </a:lnTo>
                  <a:lnTo>
                    <a:pt x="482" y="796"/>
                  </a:lnTo>
                  <a:lnTo>
                    <a:pt x="422" y="814"/>
                  </a:lnTo>
                  <a:lnTo>
                    <a:pt x="388" y="826"/>
                  </a:lnTo>
                  <a:lnTo>
                    <a:pt x="354" y="840"/>
                  </a:lnTo>
                  <a:lnTo>
                    <a:pt x="320" y="856"/>
                  </a:lnTo>
                  <a:lnTo>
                    <a:pt x="286" y="874"/>
                  </a:lnTo>
                  <a:lnTo>
                    <a:pt x="252" y="894"/>
                  </a:lnTo>
                  <a:lnTo>
                    <a:pt x="220" y="916"/>
                  </a:lnTo>
                  <a:lnTo>
                    <a:pt x="190" y="942"/>
                  </a:lnTo>
                  <a:lnTo>
                    <a:pt x="162" y="970"/>
                  </a:lnTo>
                  <a:lnTo>
                    <a:pt x="76" y="1032"/>
                  </a:lnTo>
                  <a:lnTo>
                    <a:pt x="0" y="900"/>
                  </a:lnTo>
                  <a:lnTo>
                    <a:pt x="48" y="866"/>
                  </a:lnTo>
                  <a:lnTo>
                    <a:pt x="102" y="830"/>
                  </a:lnTo>
                  <a:lnTo>
                    <a:pt x="170" y="790"/>
                  </a:lnTo>
                  <a:lnTo>
                    <a:pt x="206" y="770"/>
                  </a:lnTo>
                  <a:lnTo>
                    <a:pt x="246" y="748"/>
                  </a:lnTo>
                  <a:lnTo>
                    <a:pt x="284" y="730"/>
                  </a:lnTo>
                  <a:lnTo>
                    <a:pt x="324" y="712"/>
                  </a:lnTo>
                  <a:lnTo>
                    <a:pt x="364" y="698"/>
                  </a:lnTo>
                  <a:lnTo>
                    <a:pt x="402" y="686"/>
                  </a:lnTo>
                  <a:lnTo>
                    <a:pt x="440" y="678"/>
                  </a:lnTo>
                  <a:lnTo>
                    <a:pt x="474" y="674"/>
                  </a:lnTo>
                  <a:lnTo>
                    <a:pt x="492" y="674"/>
                  </a:lnTo>
                  <a:lnTo>
                    <a:pt x="512" y="672"/>
                  </a:lnTo>
                  <a:lnTo>
                    <a:pt x="538" y="670"/>
                  </a:lnTo>
                  <a:lnTo>
                    <a:pt x="568" y="662"/>
                  </a:lnTo>
                  <a:lnTo>
                    <a:pt x="604" y="652"/>
                  </a:lnTo>
                  <a:lnTo>
                    <a:pt x="642" y="636"/>
                  </a:lnTo>
                  <a:lnTo>
                    <a:pt x="662" y="626"/>
                  </a:lnTo>
                  <a:lnTo>
                    <a:pt x="682" y="614"/>
                  </a:lnTo>
                  <a:lnTo>
                    <a:pt x="704" y="600"/>
                  </a:lnTo>
                  <a:lnTo>
                    <a:pt x="724" y="584"/>
                  </a:lnTo>
                  <a:lnTo>
                    <a:pt x="744" y="566"/>
                  </a:lnTo>
                  <a:lnTo>
                    <a:pt x="764" y="546"/>
                  </a:lnTo>
                  <a:lnTo>
                    <a:pt x="786" y="524"/>
                  </a:lnTo>
                  <a:lnTo>
                    <a:pt x="804" y="500"/>
                  </a:lnTo>
                  <a:lnTo>
                    <a:pt x="824" y="474"/>
                  </a:lnTo>
                  <a:lnTo>
                    <a:pt x="842" y="444"/>
                  </a:lnTo>
                  <a:lnTo>
                    <a:pt x="860" y="412"/>
                  </a:lnTo>
                  <a:lnTo>
                    <a:pt x="876" y="376"/>
                  </a:lnTo>
                  <a:lnTo>
                    <a:pt x="892" y="338"/>
                  </a:lnTo>
                  <a:lnTo>
                    <a:pt x="906" y="296"/>
                  </a:lnTo>
                  <a:lnTo>
                    <a:pt x="920" y="252"/>
                  </a:lnTo>
                  <a:lnTo>
                    <a:pt x="932" y="204"/>
                  </a:lnTo>
                  <a:lnTo>
                    <a:pt x="942" y="152"/>
                  </a:lnTo>
                  <a:lnTo>
                    <a:pt x="950" y="98"/>
                  </a:lnTo>
                  <a:lnTo>
                    <a:pt x="1066" y="112"/>
                  </a:lnTo>
                  <a:lnTo>
                    <a:pt x="1060" y="142"/>
                  </a:lnTo>
                  <a:lnTo>
                    <a:pt x="1052" y="174"/>
                  </a:lnTo>
                  <a:lnTo>
                    <a:pt x="1042" y="214"/>
                  </a:lnTo>
                  <a:lnTo>
                    <a:pt x="1028" y="260"/>
                  </a:lnTo>
                  <a:lnTo>
                    <a:pt x="1010" y="310"/>
                  </a:lnTo>
                  <a:lnTo>
                    <a:pt x="990" y="360"/>
                  </a:lnTo>
                  <a:lnTo>
                    <a:pt x="978" y="386"/>
                  </a:lnTo>
                  <a:lnTo>
                    <a:pt x="966" y="410"/>
                  </a:lnTo>
                  <a:lnTo>
                    <a:pt x="978" y="402"/>
                  </a:lnTo>
                  <a:lnTo>
                    <a:pt x="1016" y="382"/>
                  </a:lnTo>
                  <a:lnTo>
                    <a:pt x="1074" y="354"/>
                  </a:lnTo>
                  <a:lnTo>
                    <a:pt x="1110" y="340"/>
                  </a:lnTo>
                  <a:lnTo>
                    <a:pt x="1148" y="326"/>
                  </a:lnTo>
                  <a:lnTo>
                    <a:pt x="1190" y="314"/>
                  </a:lnTo>
                  <a:lnTo>
                    <a:pt x="1234" y="302"/>
                  </a:lnTo>
                  <a:lnTo>
                    <a:pt x="1280" y="294"/>
                  </a:lnTo>
                  <a:lnTo>
                    <a:pt x="1326" y="288"/>
                  </a:lnTo>
                  <a:lnTo>
                    <a:pt x="1374" y="286"/>
                  </a:lnTo>
                  <a:lnTo>
                    <a:pt x="1398" y="286"/>
                  </a:lnTo>
                  <a:lnTo>
                    <a:pt x="1422" y="288"/>
                  </a:lnTo>
                  <a:lnTo>
                    <a:pt x="1446" y="290"/>
                  </a:lnTo>
                  <a:lnTo>
                    <a:pt x="1470" y="294"/>
                  </a:lnTo>
                  <a:lnTo>
                    <a:pt x="1494" y="300"/>
                  </a:lnTo>
                  <a:lnTo>
                    <a:pt x="1518" y="308"/>
                  </a:lnTo>
                  <a:lnTo>
                    <a:pt x="1536" y="306"/>
                  </a:lnTo>
                  <a:lnTo>
                    <a:pt x="1552" y="302"/>
                  </a:lnTo>
                  <a:lnTo>
                    <a:pt x="1566" y="294"/>
                  </a:lnTo>
                  <a:lnTo>
                    <a:pt x="1572" y="290"/>
                  </a:lnTo>
                  <a:lnTo>
                    <a:pt x="1576" y="284"/>
                  </a:lnTo>
                  <a:lnTo>
                    <a:pt x="1578" y="276"/>
                  </a:lnTo>
                  <a:lnTo>
                    <a:pt x="1578" y="268"/>
                  </a:lnTo>
                  <a:lnTo>
                    <a:pt x="1572" y="258"/>
                  </a:lnTo>
                  <a:lnTo>
                    <a:pt x="1564" y="248"/>
                  </a:lnTo>
                  <a:lnTo>
                    <a:pt x="1552" y="236"/>
                  </a:lnTo>
                  <a:lnTo>
                    <a:pt x="1534" y="222"/>
                  </a:lnTo>
                  <a:lnTo>
                    <a:pt x="1524" y="216"/>
                  </a:lnTo>
                  <a:lnTo>
                    <a:pt x="1496" y="196"/>
                  </a:lnTo>
                  <a:lnTo>
                    <a:pt x="1474" y="186"/>
                  </a:lnTo>
                  <a:lnTo>
                    <a:pt x="1450" y="172"/>
                  </a:lnTo>
                  <a:lnTo>
                    <a:pt x="1422" y="160"/>
                  </a:lnTo>
                  <a:lnTo>
                    <a:pt x="1390" y="148"/>
                  </a:lnTo>
                  <a:lnTo>
                    <a:pt x="1354" y="138"/>
                  </a:lnTo>
                  <a:lnTo>
                    <a:pt x="1316" y="128"/>
                  </a:lnTo>
                  <a:lnTo>
                    <a:pt x="1276" y="120"/>
                  </a:lnTo>
                  <a:lnTo>
                    <a:pt x="1232" y="116"/>
                  </a:lnTo>
                  <a:lnTo>
                    <a:pt x="1186" y="116"/>
                  </a:lnTo>
                  <a:lnTo>
                    <a:pt x="1138" y="120"/>
                  </a:lnTo>
                  <a:lnTo>
                    <a:pt x="1112" y="124"/>
                  </a:lnTo>
                  <a:lnTo>
                    <a:pt x="1086" y="130"/>
                  </a:lnTo>
                  <a:lnTo>
                    <a:pt x="1062" y="136"/>
                  </a:lnTo>
                  <a:lnTo>
                    <a:pt x="1036" y="144"/>
                  </a:lnTo>
                  <a:lnTo>
                    <a:pt x="934" y="28"/>
                  </a:lnTo>
                  <a:lnTo>
                    <a:pt x="1028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64" name="Freeform 259"/>
            <p:cNvSpPr>
              <a:spLocks/>
            </p:cNvSpPr>
            <p:nvPr userDrawn="1"/>
          </p:nvSpPr>
          <p:spPr bwMode="auto">
            <a:xfrm>
              <a:off x="7876" y="-3788"/>
              <a:ext cx="1180" cy="420"/>
            </a:xfrm>
            <a:custGeom>
              <a:avLst/>
              <a:gdLst>
                <a:gd name="T0" fmla="*/ 240 w 1180"/>
                <a:gd name="T1" fmla="*/ 0 h 424"/>
                <a:gd name="T2" fmla="*/ 370 w 1180"/>
                <a:gd name="T3" fmla="*/ 53 h 424"/>
                <a:gd name="T4" fmla="*/ 554 w 1180"/>
                <a:gd name="T5" fmla="*/ 110 h 424"/>
                <a:gd name="T6" fmla="*/ 658 w 1180"/>
                <a:gd name="T7" fmla="*/ 141 h 424"/>
                <a:gd name="T8" fmla="*/ 764 w 1180"/>
                <a:gd name="T9" fmla="*/ 155 h 424"/>
                <a:gd name="T10" fmla="*/ 864 w 1180"/>
                <a:gd name="T11" fmla="*/ 170 h 424"/>
                <a:gd name="T12" fmla="*/ 868 w 1180"/>
                <a:gd name="T13" fmla="*/ 172 h 424"/>
                <a:gd name="T14" fmla="*/ 894 w 1180"/>
                <a:gd name="T15" fmla="*/ 178 h 424"/>
                <a:gd name="T16" fmla="*/ 918 w 1180"/>
                <a:gd name="T17" fmla="*/ 176 h 424"/>
                <a:gd name="T18" fmla="*/ 946 w 1180"/>
                <a:gd name="T19" fmla="*/ 168 h 424"/>
                <a:gd name="T20" fmla="*/ 980 w 1180"/>
                <a:gd name="T21" fmla="*/ 154 h 424"/>
                <a:gd name="T22" fmla="*/ 1016 w 1180"/>
                <a:gd name="T23" fmla="*/ 140 h 424"/>
                <a:gd name="T24" fmla="*/ 1058 w 1180"/>
                <a:gd name="T25" fmla="*/ 96 h 424"/>
                <a:gd name="T26" fmla="*/ 1068 w 1180"/>
                <a:gd name="T27" fmla="*/ 96 h 424"/>
                <a:gd name="T28" fmla="*/ 1118 w 1180"/>
                <a:gd name="T29" fmla="*/ 92 h 424"/>
                <a:gd name="T30" fmla="*/ 1148 w 1180"/>
                <a:gd name="T31" fmla="*/ 96 h 424"/>
                <a:gd name="T32" fmla="*/ 1170 w 1180"/>
                <a:gd name="T33" fmla="*/ 106 h 424"/>
                <a:gd name="T34" fmla="*/ 1180 w 1180"/>
                <a:gd name="T35" fmla="*/ 120 h 424"/>
                <a:gd name="T36" fmla="*/ 1180 w 1180"/>
                <a:gd name="T37" fmla="*/ 134 h 424"/>
                <a:gd name="T38" fmla="*/ 1172 w 1180"/>
                <a:gd name="T39" fmla="*/ 148 h 424"/>
                <a:gd name="T40" fmla="*/ 1136 w 1180"/>
                <a:gd name="T41" fmla="*/ 186 h 424"/>
                <a:gd name="T42" fmla="*/ 1132 w 1180"/>
                <a:gd name="T43" fmla="*/ 198 h 424"/>
                <a:gd name="T44" fmla="*/ 1118 w 1180"/>
                <a:gd name="T45" fmla="*/ 227 h 424"/>
                <a:gd name="T46" fmla="*/ 1092 w 1180"/>
                <a:gd name="T47" fmla="*/ 253 h 424"/>
                <a:gd name="T48" fmla="*/ 1050 w 1180"/>
                <a:gd name="T49" fmla="*/ 290 h 424"/>
                <a:gd name="T50" fmla="*/ 1006 w 1180"/>
                <a:gd name="T51" fmla="*/ 317 h 424"/>
                <a:gd name="T52" fmla="*/ 970 w 1180"/>
                <a:gd name="T53" fmla="*/ 331 h 424"/>
                <a:gd name="T54" fmla="*/ 930 w 1180"/>
                <a:gd name="T55" fmla="*/ 341 h 424"/>
                <a:gd name="T56" fmla="*/ 882 w 1180"/>
                <a:gd name="T57" fmla="*/ 347 h 424"/>
                <a:gd name="T58" fmla="*/ 830 w 1180"/>
                <a:gd name="T59" fmla="*/ 350 h 424"/>
                <a:gd name="T60" fmla="*/ 770 w 1180"/>
                <a:gd name="T61" fmla="*/ 349 h 424"/>
                <a:gd name="T62" fmla="*/ 706 w 1180"/>
                <a:gd name="T63" fmla="*/ 341 h 424"/>
                <a:gd name="T64" fmla="*/ 670 w 1180"/>
                <a:gd name="T65" fmla="*/ 337 h 424"/>
                <a:gd name="T66" fmla="*/ 490 w 1180"/>
                <a:gd name="T67" fmla="*/ 256 h 424"/>
                <a:gd name="T68" fmla="*/ 266 w 1180"/>
                <a:gd name="T69" fmla="*/ 164 h 424"/>
                <a:gd name="T70" fmla="*/ 156 w 1180"/>
                <a:gd name="T71" fmla="*/ 138 h 424"/>
                <a:gd name="T72" fmla="*/ 64 w 1180"/>
                <a:gd name="T73" fmla="*/ 108 h 424"/>
                <a:gd name="T74" fmla="*/ 12 w 1180"/>
                <a:gd name="T75" fmla="*/ 98 h 424"/>
                <a:gd name="T76" fmla="*/ 92 w 1180"/>
                <a:gd name="T77" fmla="*/ 46 h 424"/>
                <a:gd name="T78" fmla="*/ 144 w 1180"/>
                <a:gd name="T79" fmla="*/ 53 h 424"/>
                <a:gd name="T80" fmla="*/ 276 w 1180"/>
                <a:gd name="T81" fmla="*/ 98 h 424"/>
                <a:gd name="T82" fmla="*/ 404 w 1180"/>
                <a:gd name="T83" fmla="*/ 148 h 424"/>
                <a:gd name="T84" fmla="*/ 492 w 1180"/>
                <a:gd name="T85" fmla="*/ 186 h 424"/>
                <a:gd name="T86" fmla="*/ 580 w 1180"/>
                <a:gd name="T87" fmla="*/ 236 h 424"/>
                <a:gd name="T88" fmla="*/ 622 w 1180"/>
                <a:gd name="T89" fmla="*/ 256 h 424"/>
                <a:gd name="T90" fmla="*/ 690 w 1180"/>
                <a:gd name="T91" fmla="*/ 260 h 424"/>
                <a:gd name="T92" fmla="*/ 760 w 1180"/>
                <a:gd name="T93" fmla="*/ 260 h 424"/>
                <a:gd name="T94" fmla="*/ 786 w 1180"/>
                <a:gd name="T95" fmla="*/ 256 h 424"/>
                <a:gd name="T96" fmla="*/ 800 w 1180"/>
                <a:gd name="T97" fmla="*/ 248 h 424"/>
                <a:gd name="T98" fmla="*/ 800 w 1180"/>
                <a:gd name="T99" fmla="*/ 243 h 424"/>
                <a:gd name="T100" fmla="*/ 794 w 1180"/>
                <a:gd name="T101" fmla="*/ 235 h 424"/>
                <a:gd name="T102" fmla="*/ 780 w 1180"/>
                <a:gd name="T103" fmla="*/ 227 h 424"/>
                <a:gd name="T104" fmla="*/ 730 w 1180"/>
                <a:gd name="T105" fmla="*/ 200 h 424"/>
                <a:gd name="T106" fmla="*/ 612 w 1180"/>
                <a:gd name="T107" fmla="*/ 154 h 424"/>
                <a:gd name="T108" fmla="*/ 338 w 1180"/>
                <a:gd name="T109" fmla="*/ 68 h 424"/>
                <a:gd name="T110" fmla="*/ 242 w 1180"/>
                <a:gd name="T111" fmla="*/ 48 h 424"/>
                <a:gd name="T112" fmla="*/ 240 w 1180"/>
                <a:gd name="T113" fmla="*/ 0 h 42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180" h="424">
                  <a:moveTo>
                    <a:pt x="240" y="0"/>
                  </a:moveTo>
                  <a:lnTo>
                    <a:pt x="240" y="0"/>
                  </a:lnTo>
                  <a:lnTo>
                    <a:pt x="302" y="28"/>
                  </a:lnTo>
                  <a:lnTo>
                    <a:pt x="370" y="58"/>
                  </a:lnTo>
                  <a:lnTo>
                    <a:pt x="456" y="94"/>
                  </a:lnTo>
                  <a:lnTo>
                    <a:pt x="554" y="130"/>
                  </a:lnTo>
                  <a:lnTo>
                    <a:pt x="606" y="148"/>
                  </a:lnTo>
                  <a:lnTo>
                    <a:pt x="658" y="164"/>
                  </a:lnTo>
                  <a:lnTo>
                    <a:pt x="712" y="180"/>
                  </a:lnTo>
                  <a:lnTo>
                    <a:pt x="764" y="192"/>
                  </a:lnTo>
                  <a:lnTo>
                    <a:pt x="814" y="202"/>
                  </a:lnTo>
                  <a:lnTo>
                    <a:pt x="864" y="210"/>
                  </a:lnTo>
                  <a:lnTo>
                    <a:pt x="868" y="212"/>
                  </a:lnTo>
                  <a:lnTo>
                    <a:pt x="878" y="216"/>
                  </a:lnTo>
                  <a:lnTo>
                    <a:pt x="894" y="218"/>
                  </a:lnTo>
                  <a:lnTo>
                    <a:pt x="906" y="218"/>
                  </a:lnTo>
                  <a:lnTo>
                    <a:pt x="918" y="216"/>
                  </a:lnTo>
                  <a:lnTo>
                    <a:pt x="932" y="214"/>
                  </a:lnTo>
                  <a:lnTo>
                    <a:pt x="946" y="208"/>
                  </a:lnTo>
                  <a:lnTo>
                    <a:pt x="962" y="200"/>
                  </a:lnTo>
                  <a:lnTo>
                    <a:pt x="980" y="190"/>
                  </a:lnTo>
                  <a:lnTo>
                    <a:pt x="998" y="178"/>
                  </a:lnTo>
                  <a:lnTo>
                    <a:pt x="1016" y="162"/>
                  </a:lnTo>
                  <a:lnTo>
                    <a:pt x="1038" y="142"/>
                  </a:lnTo>
                  <a:lnTo>
                    <a:pt x="1058" y="116"/>
                  </a:lnTo>
                  <a:lnTo>
                    <a:pt x="1068" y="116"/>
                  </a:lnTo>
                  <a:lnTo>
                    <a:pt x="1090" y="114"/>
                  </a:lnTo>
                  <a:lnTo>
                    <a:pt x="1118" y="112"/>
                  </a:lnTo>
                  <a:lnTo>
                    <a:pt x="1134" y="114"/>
                  </a:lnTo>
                  <a:lnTo>
                    <a:pt x="1148" y="116"/>
                  </a:lnTo>
                  <a:lnTo>
                    <a:pt x="1160" y="120"/>
                  </a:lnTo>
                  <a:lnTo>
                    <a:pt x="1170" y="126"/>
                  </a:lnTo>
                  <a:lnTo>
                    <a:pt x="1178" y="136"/>
                  </a:lnTo>
                  <a:lnTo>
                    <a:pt x="1180" y="140"/>
                  </a:lnTo>
                  <a:lnTo>
                    <a:pt x="1180" y="146"/>
                  </a:lnTo>
                  <a:lnTo>
                    <a:pt x="1180" y="154"/>
                  </a:lnTo>
                  <a:lnTo>
                    <a:pt x="1178" y="160"/>
                  </a:lnTo>
                  <a:lnTo>
                    <a:pt x="1172" y="178"/>
                  </a:lnTo>
                  <a:lnTo>
                    <a:pt x="1158" y="200"/>
                  </a:lnTo>
                  <a:lnTo>
                    <a:pt x="1136" y="226"/>
                  </a:lnTo>
                  <a:lnTo>
                    <a:pt x="1132" y="238"/>
                  </a:lnTo>
                  <a:lnTo>
                    <a:pt x="1126" y="250"/>
                  </a:lnTo>
                  <a:lnTo>
                    <a:pt x="1118" y="268"/>
                  </a:lnTo>
                  <a:lnTo>
                    <a:pt x="1106" y="286"/>
                  </a:lnTo>
                  <a:lnTo>
                    <a:pt x="1092" y="308"/>
                  </a:lnTo>
                  <a:lnTo>
                    <a:pt x="1072" y="330"/>
                  </a:lnTo>
                  <a:lnTo>
                    <a:pt x="1050" y="350"/>
                  </a:lnTo>
                  <a:lnTo>
                    <a:pt x="1022" y="372"/>
                  </a:lnTo>
                  <a:lnTo>
                    <a:pt x="1006" y="380"/>
                  </a:lnTo>
                  <a:lnTo>
                    <a:pt x="988" y="390"/>
                  </a:lnTo>
                  <a:lnTo>
                    <a:pt x="970" y="398"/>
                  </a:lnTo>
                  <a:lnTo>
                    <a:pt x="950" y="406"/>
                  </a:lnTo>
                  <a:lnTo>
                    <a:pt x="930" y="412"/>
                  </a:lnTo>
                  <a:lnTo>
                    <a:pt x="906" y="416"/>
                  </a:lnTo>
                  <a:lnTo>
                    <a:pt x="882" y="420"/>
                  </a:lnTo>
                  <a:lnTo>
                    <a:pt x="858" y="424"/>
                  </a:lnTo>
                  <a:lnTo>
                    <a:pt x="830" y="424"/>
                  </a:lnTo>
                  <a:lnTo>
                    <a:pt x="802" y="424"/>
                  </a:lnTo>
                  <a:lnTo>
                    <a:pt x="770" y="422"/>
                  </a:lnTo>
                  <a:lnTo>
                    <a:pt x="738" y="418"/>
                  </a:lnTo>
                  <a:lnTo>
                    <a:pt x="706" y="412"/>
                  </a:lnTo>
                  <a:lnTo>
                    <a:pt x="670" y="406"/>
                  </a:lnTo>
                  <a:lnTo>
                    <a:pt x="582" y="360"/>
                  </a:lnTo>
                  <a:lnTo>
                    <a:pt x="490" y="312"/>
                  </a:lnTo>
                  <a:lnTo>
                    <a:pt x="382" y="258"/>
                  </a:lnTo>
                  <a:lnTo>
                    <a:pt x="266" y="204"/>
                  </a:lnTo>
                  <a:lnTo>
                    <a:pt x="210" y="180"/>
                  </a:lnTo>
                  <a:lnTo>
                    <a:pt x="156" y="158"/>
                  </a:lnTo>
                  <a:lnTo>
                    <a:pt x="108" y="140"/>
                  </a:lnTo>
                  <a:lnTo>
                    <a:pt x="64" y="128"/>
                  </a:lnTo>
                  <a:lnTo>
                    <a:pt x="28" y="118"/>
                  </a:lnTo>
                  <a:lnTo>
                    <a:pt x="12" y="118"/>
                  </a:lnTo>
                  <a:lnTo>
                    <a:pt x="0" y="116"/>
                  </a:lnTo>
                  <a:lnTo>
                    <a:pt x="92" y="46"/>
                  </a:lnTo>
                  <a:lnTo>
                    <a:pt x="144" y="66"/>
                  </a:lnTo>
                  <a:lnTo>
                    <a:pt x="202" y="88"/>
                  </a:lnTo>
                  <a:lnTo>
                    <a:pt x="276" y="118"/>
                  </a:lnTo>
                  <a:lnTo>
                    <a:pt x="360" y="156"/>
                  </a:lnTo>
                  <a:lnTo>
                    <a:pt x="404" y="178"/>
                  </a:lnTo>
                  <a:lnTo>
                    <a:pt x="448" y="202"/>
                  </a:lnTo>
                  <a:lnTo>
                    <a:pt x="492" y="226"/>
                  </a:lnTo>
                  <a:lnTo>
                    <a:pt x="538" y="254"/>
                  </a:lnTo>
                  <a:lnTo>
                    <a:pt x="580" y="282"/>
                  </a:lnTo>
                  <a:lnTo>
                    <a:pt x="622" y="312"/>
                  </a:lnTo>
                  <a:lnTo>
                    <a:pt x="656" y="316"/>
                  </a:lnTo>
                  <a:lnTo>
                    <a:pt x="690" y="318"/>
                  </a:lnTo>
                  <a:lnTo>
                    <a:pt x="726" y="320"/>
                  </a:lnTo>
                  <a:lnTo>
                    <a:pt x="760" y="318"/>
                  </a:lnTo>
                  <a:lnTo>
                    <a:pt x="776" y="316"/>
                  </a:lnTo>
                  <a:lnTo>
                    <a:pt x="786" y="312"/>
                  </a:lnTo>
                  <a:lnTo>
                    <a:pt x="796" y="306"/>
                  </a:lnTo>
                  <a:lnTo>
                    <a:pt x="800" y="300"/>
                  </a:lnTo>
                  <a:lnTo>
                    <a:pt x="800" y="296"/>
                  </a:lnTo>
                  <a:lnTo>
                    <a:pt x="800" y="292"/>
                  </a:lnTo>
                  <a:lnTo>
                    <a:pt x="794" y="280"/>
                  </a:lnTo>
                  <a:lnTo>
                    <a:pt x="788" y="274"/>
                  </a:lnTo>
                  <a:lnTo>
                    <a:pt x="780" y="268"/>
                  </a:lnTo>
                  <a:lnTo>
                    <a:pt x="760" y="254"/>
                  </a:lnTo>
                  <a:lnTo>
                    <a:pt x="730" y="240"/>
                  </a:lnTo>
                  <a:lnTo>
                    <a:pt x="696" y="224"/>
                  </a:lnTo>
                  <a:lnTo>
                    <a:pt x="612" y="190"/>
                  </a:lnTo>
                  <a:lnTo>
                    <a:pt x="518" y="154"/>
                  </a:lnTo>
                  <a:lnTo>
                    <a:pt x="338" y="88"/>
                  </a:lnTo>
                  <a:lnTo>
                    <a:pt x="268" y="60"/>
                  </a:lnTo>
                  <a:lnTo>
                    <a:pt x="242" y="48"/>
                  </a:lnTo>
                  <a:lnTo>
                    <a:pt x="226" y="4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65" name="Freeform 260"/>
            <p:cNvSpPr>
              <a:spLocks/>
            </p:cNvSpPr>
            <p:nvPr userDrawn="1"/>
          </p:nvSpPr>
          <p:spPr bwMode="auto">
            <a:xfrm>
              <a:off x="7496" y="-3688"/>
              <a:ext cx="640" cy="320"/>
            </a:xfrm>
            <a:custGeom>
              <a:avLst/>
              <a:gdLst>
                <a:gd name="T0" fmla="*/ 656 w 634"/>
                <a:gd name="T1" fmla="*/ 30 h 318"/>
                <a:gd name="T2" fmla="*/ 634 w 634"/>
                <a:gd name="T3" fmla="*/ 56 h 318"/>
                <a:gd name="T4" fmla="*/ 610 w 634"/>
                <a:gd name="T5" fmla="*/ 122 h 318"/>
                <a:gd name="T6" fmla="*/ 598 w 634"/>
                <a:gd name="T7" fmla="*/ 158 h 318"/>
                <a:gd name="T8" fmla="*/ 601 w 634"/>
                <a:gd name="T9" fmla="*/ 194 h 318"/>
                <a:gd name="T10" fmla="*/ 615 w 634"/>
                <a:gd name="T11" fmla="*/ 220 h 318"/>
                <a:gd name="T12" fmla="*/ 632 w 634"/>
                <a:gd name="T13" fmla="*/ 236 h 318"/>
                <a:gd name="T14" fmla="*/ 656 w 634"/>
                <a:gd name="T15" fmla="*/ 261 h 318"/>
                <a:gd name="T16" fmla="*/ 685 w 634"/>
                <a:gd name="T17" fmla="*/ 284 h 318"/>
                <a:gd name="T18" fmla="*/ 706 w 634"/>
                <a:gd name="T19" fmla="*/ 288 h 318"/>
                <a:gd name="T20" fmla="*/ 748 w 634"/>
                <a:gd name="T21" fmla="*/ 316 h 318"/>
                <a:gd name="T22" fmla="*/ 762 w 634"/>
                <a:gd name="T23" fmla="*/ 332 h 318"/>
                <a:gd name="T24" fmla="*/ 762 w 634"/>
                <a:gd name="T25" fmla="*/ 344 h 318"/>
                <a:gd name="T26" fmla="*/ 741 w 634"/>
                <a:gd name="T27" fmla="*/ 354 h 318"/>
                <a:gd name="T28" fmla="*/ 690 w 634"/>
                <a:gd name="T29" fmla="*/ 358 h 318"/>
                <a:gd name="T30" fmla="*/ 601 w 634"/>
                <a:gd name="T31" fmla="*/ 350 h 318"/>
                <a:gd name="T32" fmla="*/ 589 w 634"/>
                <a:gd name="T33" fmla="*/ 352 h 318"/>
                <a:gd name="T34" fmla="*/ 493 w 634"/>
                <a:gd name="T35" fmla="*/ 358 h 318"/>
                <a:gd name="T36" fmla="*/ 420 w 634"/>
                <a:gd name="T37" fmla="*/ 356 h 318"/>
                <a:gd name="T38" fmla="*/ 334 w 634"/>
                <a:gd name="T39" fmla="*/ 348 h 318"/>
                <a:gd name="T40" fmla="*/ 230 w 634"/>
                <a:gd name="T41" fmla="*/ 332 h 318"/>
                <a:gd name="T42" fmla="*/ 116 w 634"/>
                <a:gd name="T43" fmla="*/ 302 h 318"/>
                <a:gd name="T44" fmla="*/ 0 w 634"/>
                <a:gd name="T45" fmla="*/ 238 h 318"/>
                <a:gd name="T46" fmla="*/ 128 w 634"/>
                <a:gd name="T47" fmla="*/ 160 h 318"/>
                <a:gd name="T48" fmla="*/ 220 w 634"/>
                <a:gd name="T49" fmla="*/ 186 h 318"/>
                <a:gd name="T50" fmla="*/ 332 w 634"/>
                <a:gd name="T51" fmla="*/ 212 h 318"/>
                <a:gd name="T52" fmla="*/ 410 w 634"/>
                <a:gd name="T53" fmla="*/ 224 h 318"/>
                <a:gd name="T54" fmla="*/ 456 w 634"/>
                <a:gd name="T55" fmla="*/ 226 h 318"/>
                <a:gd name="T56" fmla="*/ 468 w 634"/>
                <a:gd name="T57" fmla="*/ 222 h 318"/>
                <a:gd name="T58" fmla="*/ 466 w 634"/>
                <a:gd name="T59" fmla="*/ 190 h 318"/>
                <a:gd name="T60" fmla="*/ 472 w 634"/>
                <a:gd name="T61" fmla="*/ 138 h 318"/>
                <a:gd name="T62" fmla="*/ 493 w 634"/>
                <a:gd name="T63" fmla="*/ 44 h 318"/>
                <a:gd name="T64" fmla="*/ 656 w 634"/>
                <a:gd name="T65" fmla="*/ 30 h 3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34" h="318">
                  <a:moveTo>
                    <a:pt x="544" y="30"/>
                  </a:moveTo>
                  <a:lnTo>
                    <a:pt x="544" y="30"/>
                  </a:lnTo>
                  <a:lnTo>
                    <a:pt x="540" y="38"/>
                  </a:lnTo>
                  <a:lnTo>
                    <a:pt x="526" y="56"/>
                  </a:lnTo>
                  <a:lnTo>
                    <a:pt x="512" y="86"/>
                  </a:lnTo>
                  <a:lnTo>
                    <a:pt x="506" y="102"/>
                  </a:lnTo>
                  <a:lnTo>
                    <a:pt x="500" y="120"/>
                  </a:lnTo>
                  <a:lnTo>
                    <a:pt x="496" y="138"/>
                  </a:lnTo>
                  <a:lnTo>
                    <a:pt x="496" y="156"/>
                  </a:lnTo>
                  <a:lnTo>
                    <a:pt x="498" y="174"/>
                  </a:lnTo>
                  <a:lnTo>
                    <a:pt x="506" y="192"/>
                  </a:lnTo>
                  <a:lnTo>
                    <a:pt x="510" y="200"/>
                  </a:lnTo>
                  <a:lnTo>
                    <a:pt x="516" y="208"/>
                  </a:lnTo>
                  <a:lnTo>
                    <a:pt x="524" y="216"/>
                  </a:lnTo>
                  <a:lnTo>
                    <a:pt x="532" y="224"/>
                  </a:lnTo>
                  <a:lnTo>
                    <a:pt x="544" y="230"/>
                  </a:lnTo>
                  <a:lnTo>
                    <a:pt x="556" y="238"/>
                  </a:lnTo>
                  <a:lnTo>
                    <a:pt x="568" y="244"/>
                  </a:lnTo>
                  <a:lnTo>
                    <a:pt x="584" y="248"/>
                  </a:lnTo>
                  <a:lnTo>
                    <a:pt x="604" y="262"/>
                  </a:lnTo>
                  <a:lnTo>
                    <a:pt x="620" y="276"/>
                  </a:lnTo>
                  <a:lnTo>
                    <a:pt x="626" y="284"/>
                  </a:lnTo>
                  <a:lnTo>
                    <a:pt x="632" y="292"/>
                  </a:lnTo>
                  <a:lnTo>
                    <a:pt x="634" y="298"/>
                  </a:lnTo>
                  <a:lnTo>
                    <a:pt x="632" y="304"/>
                  </a:lnTo>
                  <a:lnTo>
                    <a:pt x="624" y="310"/>
                  </a:lnTo>
                  <a:lnTo>
                    <a:pt x="614" y="314"/>
                  </a:lnTo>
                  <a:lnTo>
                    <a:pt x="596" y="316"/>
                  </a:lnTo>
                  <a:lnTo>
                    <a:pt x="572" y="318"/>
                  </a:lnTo>
                  <a:lnTo>
                    <a:pt x="538" y="316"/>
                  </a:lnTo>
                  <a:lnTo>
                    <a:pt x="498" y="310"/>
                  </a:lnTo>
                  <a:lnTo>
                    <a:pt x="488" y="312"/>
                  </a:lnTo>
                  <a:lnTo>
                    <a:pt x="458" y="316"/>
                  </a:lnTo>
                  <a:lnTo>
                    <a:pt x="410" y="318"/>
                  </a:lnTo>
                  <a:lnTo>
                    <a:pt x="380" y="318"/>
                  </a:lnTo>
                  <a:lnTo>
                    <a:pt x="348" y="316"/>
                  </a:lnTo>
                  <a:lnTo>
                    <a:pt x="312" y="314"/>
                  </a:lnTo>
                  <a:lnTo>
                    <a:pt x="274" y="308"/>
                  </a:lnTo>
                  <a:lnTo>
                    <a:pt x="232" y="302"/>
                  </a:lnTo>
                  <a:lnTo>
                    <a:pt x="190" y="292"/>
                  </a:lnTo>
                  <a:lnTo>
                    <a:pt x="144" y="278"/>
                  </a:lnTo>
                  <a:lnTo>
                    <a:pt x="96" y="262"/>
                  </a:lnTo>
                  <a:lnTo>
                    <a:pt x="48" y="242"/>
                  </a:lnTo>
                  <a:lnTo>
                    <a:pt x="0" y="218"/>
                  </a:lnTo>
                  <a:lnTo>
                    <a:pt x="108" y="140"/>
                  </a:lnTo>
                  <a:lnTo>
                    <a:pt x="144" y="152"/>
                  </a:lnTo>
                  <a:lnTo>
                    <a:pt x="180" y="166"/>
                  </a:lnTo>
                  <a:lnTo>
                    <a:pt x="226" y="180"/>
                  </a:lnTo>
                  <a:lnTo>
                    <a:pt x="272" y="192"/>
                  </a:lnTo>
                  <a:lnTo>
                    <a:pt x="318" y="202"/>
                  </a:lnTo>
                  <a:lnTo>
                    <a:pt x="340" y="204"/>
                  </a:lnTo>
                  <a:lnTo>
                    <a:pt x="358" y="206"/>
                  </a:lnTo>
                  <a:lnTo>
                    <a:pt x="376" y="206"/>
                  </a:lnTo>
                  <a:lnTo>
                    <a:pt x="388" y="202"/>
                  </a:lnTo>
                  <a:lnTo>
                    <a:pt x="388" y="188"/>
                  </a:lnTo>
                  <a:lnTo>
                    <a:pt x="386" y="170"/>
                  </a:lnTo>
                  <a:lnTo>
                    <a:pt x="388" y="148"/>
                  </a:lnTo>
                  <a:lnTo>
                    <a:pt x="392" y="118"/>
                  </a:lnTo>
                  <a:lnTo>
                    <a:pt x="398" y="84"/>
                  </a:lnTo>
                  <a:lnTo>
                    <a:pt x="410" y="44"/>
                  </a:lnTo>
                  <a:lnTo>
                    <a:pt x="428" y="0"/>
                  </a:lnTo>
                  <a:lnTo>
                    <a:pt x="544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66" name="Freeform 261"/>
            <p:cNvSpPr>
              <a:spLocks/>
            </p:cNvSpPr>
            <p:nvPr userDrawn="1"/>
          </p:nvSpPr>
          <p:spPr bwMode="auto">
            <a:xfrm>
              <a:off x="5816" y="-4328"/>
              <a:ext cx="2020" cy="700"/>
            </a:xfrm>
            <a:custGeom>
              <a:avLst/>
              <a:gdLst>
                <a:gd name="T0" fmla="*/ 2138 w 2008"/>
                <a:gd name="T1" fmla="*/ 240 h 690"/>
                <a:gd name="T2" fmla="*/ 1934 w 2008"/>
                <a:gd name="T3" fmla="*/ 300 h 690"/>
                <a:gd name="T4" fmla="*/ 1750 w 2008"/>
                <a:gd name="T5" fmla="*/ 295 h 690"/>
                <a:gd name="T6" fmla="*/ 1527 w 2008"/>
                <a:gd name="T7" fmla="*/ 321 h 690"/>
                <a:gd name="T8" fmla="*/ 1254 w 2008"/>
                <a:gd name="T9" fmla="*/ 408 h 690"/>
                <a:gd name="T10" fmla="*/ 1064 w 2008"/>
                <a:gd name="T11" fmla="*/ 471 h 690"/>
                <a:gd name="T12" fmla="*/ 918 w 2008"/>
                <a:gd name="T13" fmla="*/ 440 h 690"/>
                <a:gd name="T14" fmla="*/ 894 w 2008"/>
                <a:gd name="T15" fmla="*/ 396 h 690"/>
                <a:gd name="T16" fmla="*/ 929 w 2008"/>
                <a:gd name="T17" fmla="*/ 332 h 690"/>
                <a:gd name="T18" fmla="*/ 1258 w 2008"/>
                <a:gd name="T19" fmla="*/ 213 h 690"/>
                <a:gd name="T20" fmla="*/ 1356 w 2008"/>
                <a:gd name="T21" fmla="*/ 201 h 690"/>
                <a:gd name="T22" fmla="*/ 1365 w 2008"/>
                <a:gd name="T23" fmla="*/ 148 h 690"/>
                <a:gd name="T24" fmla="*/ 931 w 2008"/>
                <a:gd name="T25" fmla="*/ 166 h 690"/>
                <a:gd name="T26" fmla="*/ 332 w 2008"/>
                <a:gd name="T27" fmla="*/ 295 h 690"/>
                <a:gd name="T28" fmla="*/ 246 w 2008"/>
                <a:gd name="T29" fmla="*/ 298 h 690"/>
                <a:gd name="T30" fmla="*/ 174 w 2008"/>
                <a:gd name="T31" fmla="*/ 255 h 690"/>
                <a:gd name="T32" fmla="*/ 150 w 2008"/>
                <a:gd name="T33" fmla="*/ 162 h 690"/>
                <a:gd name="T34" fmla="*/ 138 w 2008"/>
                <a:gd name="T35" fmla="*/ 10 h 690"/>
                <a:gd name="T36" fmla="*/ 118 w 2008"/>
                <a:gd name="T37" fmla="*/ 8 h 690"/>
                <a:gd name="T38" fmla="*/ 70 w 2008"/>
                <a:gd name="T39" fmla="*/ 104 h 690"/>
                <a:gd name="T40" fmla="*/ 58 w 2008"/>
                <a:gd name="T41" fmla="*/ 308 h 690"/>
                <a:gd name="T42" fmla="*/ 114 w 2008"/>
                <a:gd name="T43" fmla="*/ 423 h 690"/>
                <a:gd name="T44" fmla="*/ 172 w 2008"/>
                <a:gd name="T45" fmla="*/ 471 h 690"/>
                <a:gd name="T46" fmla="*/ 176 w 2008"/>
                <a:gd name="T47" fmla="*/ 522 h 690"/>
                <a:gd name="T48" fmla="*/ 142 w 2008"/>
                <a:gd name="T49" fmla="*/ 556 h 690"/>
                <a:gd name="T50" fmla="*/ 46 w 2008"/>
                <a:gd name="T51" fmla="*/ 552 h 690"/>
                <a:gd name="T52" fmla="*/ 2 w 2008"/>
                <a:gd name="T53" fmla="*/ 562 h 690"/>
                <a:gd name="T54" fmla="*/ 30 w 2008"/>
                <a:gd name="T55" fmla="*/ 635 h 690"/>
                <a:gd name="T56" fmla="*/ 122 w 2008"/>
                <a:gd name="T57" fmla="*/ 741 h 690"/>
                <a:gd name="T58" fmla="*/ 208 w 2008"/>
                <a:gd name="T59" fmla="*/ 806 h 690"/>
                <a:gd name="T60" fmla="*/ 273 w 2008"/>
                <a:gd name="T61" fmla="*/ 847 h 690"/>
                <a:gd name="T62" fmla="*/ 477 w 2008"/>
                <a:gd name="T63" fmla="*/ 847 h 690"/>
                <a:gd name="T64" fmla="*/ 366 w 2008"/>
                <a:gd name="T65" fmla="*/ 793 h 690"/>
                <a:gd name="T66" fmla="*/ 326 w 2008"/>
                <a:gd name="T67" fmla="*/ 724 h 690"/>
                <a:gd name="T68" fmla="*/ 358 w 2008"/>
                <a:gd name="T69" fmla="*/ 677 h 690"/>
                <a:gd name="T70" fmla="*/ 532 w 2008"/>
                <a:gd name="T71" fmla="*/ 624 h 690"/>
                <a:gd name="T72" fmla="*/ 655 w 2008"/>
                <a:gd name="T73" fmla="*/ 576 h 690"/>
                <a:gd name="T74" fmla="*/ 634 w 2008"/>
                <a:gd name="T75" fmla="*/ 546 h 690"/>
                <a:gd name="T76" fmla="*/ 542 w 2008"/>
                <a:gd name="T77" fmla="*/ 532 h 690"/>
                <a:gd name="T78" fmla="*/ 384 w 2008"/>
                <a:gd name="T79" fmla="*/ 502 h 690"/>
                <a:gd name="T80" fmla="*/ 346 w 2008"/>
                <a:gd name="T81" fmla="*/ 449 h 690"/>
                <a:gd name="T82" fmla="*/ 374 w 2008"/>
                <a:gd name="T83" fmla="*/ 414 h 690"/>
                <a:gd name="T84" fmla="*/ 548 w 2008"/>
                <a:gd name="T85" fmla="*/ 359 h 690"/>
                <a:gd name="T86" fmla="*/ 738 w 2008"/>
                <a:gd name="T87" fmla="*/ 377 h 690"/>
                <a:gd name="T88" fmla="*/ 744 w 2008"/>
                <a:gd name="T89" fmla="*/ 440 h 690"/>
                <a:gd name="T90" fmla="*/ 829 w 2008"/>
                <a:gd name="T91" fmla="*/ 544 h 690"/>
                <a:gd name="T92" fmla="*/ 941 w 2008"/>
                <a:gd name="T93" fmla="*/ 580 h 690"/>
                <a:gd name="T94" fmla="*/ 1137 w 2008"/>
                <a:gd name="T95" fmla="*/ 564 h 690"/>
                <a:gd name="T96" fmla="*/ 1263 w 2008"/>
                <a:gd name="T97" fmla="*/ 491 h 690"/>
                <a:gd name="T98" fmla="*/ 1473 w 2008"/>
                <a:gd name="T99" fmla="*/ 420 h 690"/>
                <a:gd name="T100" fmla="*/ 1690 w 2008"/>
                <a:gd name="T101" fmla="*/ 412 h 690"/>
                <a:gd name="T102" fmla="*/ 1771 w 2008"/>
                <a:gd name="T103" fmla="*/ 580 h 690"/>
                <a:gd name="T104" fmla="*/ 1848 w 2008"/>
                <a:gd name="T105" fmla="*/ 639 h 690"/>
                <a:gd name="T106" fmla="*/ 1927 w 2008"/>
                <a:gd name="T107" fmla="*/ 619 h 690"/>
                <a:gd name="T108" fmla="*/ 2026 w 2008"/>
                <a:gd name="T109" fmla="*/ 491 h 690"/>
                <a:gd name="T110" fmla="*/ 2158 w 2008"/>
                <a:gd name="T111" fmla="*/ 352 h 690"/>
                <a:gd name="T112" fmla="*/ 2258 w 2008"/>
                <a:gd name="T113" fmla="*/ 250 h 690"/>
                <a:gd name="T114" fmla="*/ 2248 w 2008"/>
                <a:gd name="T115" fmla="*/ 213 h 6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8" h="690">
                  <a:moveTo>
                    <a:pt x="1968" y="144"/>
                  </a:moveTo>
                  <a:lnTo>
                    <a:pt x="1968" y="144"/>
                  </a:lnTo>
                  <a:lnTo>
                    <a:pt x="1960" y="150"/>
                  </a:lnTo>
                  <a:lnTo>
                    <a:pt x="1936" y="162"/>
                  </a:lnTo>
                  <a:lnTo>
                    <a:pt x="1898" y="180"/>
                  </a:lnTo>
                  <a:lnTo>
                    <a:pt x="1848" y="198"/>
                  </a:lnTo>
                  <a:lnTo>
                    <a:pt x="1820" y="206"/>
                  </a:lnTo>
                  <a:lnTo>
                    <a:pt x="1788" y="214"/>
                  </a:lnTo>
                  <a:lnTo>
                    <a:pt x="1754" y="222"/>
                  </a:lnTo>
                  <a:lnTo>
                    <a:pt x="1718" y="226"/>
                  </a:lnTo>
                  <a:lnTo>
                    <a:pt x="1680" y="230"/>
                  </a:lnTo>
                  <a:lnTo>
                    <a:pt x="1640" y="230"/>
                  </a:lnTo>
                  <a:lnTo>
                    <a:pt x="1598" y="228"/>
                  </a:lnTo>
                  <a:lnTo>
                    <a:pt x="1554" y="222"/>
                  </a:lnTo>
                  <a:lnTo>
                    <a:pt x="1544" y="222"/>
                  </a:lnTo>
                  <a:lnTo>
                    <a:pt x="1512" y="222"/>
                  </a:lnTo>
                  <a:lnTo>
                    <a:pt x="1462" y="226"/>
                  </a:lnTo>
                  <a:lnTo>
                    <a:pt x="1396" y="234"/>
                  </a:lnTo>
                  <a:lnTo>
                    <a:pt x="1356" y="240"/>
                  </a:lnTo>
                  <a:lnTo>
                    <a:pt x="1314" y="248"/>
                  </a:lnTo>
                  <a:lnTo>
                    <a:pt x="1268" y="258"/>
                  </a:lnTo>
                  <a:lnTo>
                    <a:pt x="1220" y="272"/>
                  </a:lnTo>
                  <a:lnTo>
                    <a:pt x="1168" y="288"/>
                  </a:lnTo>
                  <a:lnTo>
                    <a:pt x="1114" y="306"/>
                  </a:lnTo>
                  <a:lnTo>
                    <a:pt x="1060" y="330"/>
                  </a:lnTo>
                  <a:lnTo>
                    <a:pt x="1002" y="354"/>
                  </a:lnTo>
                  <a:lnTo>
                    <a:pt x="984" y="354"/>
                  </a:lnTo>
                  <a:lnTo>
                    <a:pt x="944" y="354"/>
                  </a:lnTo>
                  <a:lnTo>
                    <a:pt x="918" y="352"/>
                  </a:lnTo>
                  <a:lnTo>
                    <a:pt x="890" y="348"/>
                  </a:lnTo>
                  <a:lnTo>
                    <a:pt x="864" y="344"/>
                  </a:lnTo>
                  <a:lnTo>
                    <a:pt x="840" y="338"/>
                  </a:lnTo>
                  <a:lnTo>
                    <a:pt x="818" y="330"/>
                  </a:lnTo>
                  <a:lnTo>
                    <a:pt x="810" y="324"/>
                  </a:lnTo>
                  <a:lnTo>
                    <a:pt x="802" y="318"/>
                  </a:lnTo>
                  <a:lnTo>
                    <a:pt x="798" y="312"/>
                  </a:lnTo>
                  <a:lnTo>
                    <a:pt x="794" y="306"/>
                  </a:lnTo>
                  <a:lnTo>
                    <a:pt x="794" y="298"/>
                  </a:lnTo>
                  <a:lnTo>
                    <a:pt x="794" y="290"/>
                  </a:lnTo>
                  <a:lnTo>
                    <a:pt x="798" y="280"/>
                  </a:lnTo>
                  <a:lnTo>
                    <a:pt x="806" y="270"/>
                  </a:lnTo>
                  <a:lnTo>
                    <a:pt x="816" y="260"/>
                  </a:lnTo>
                  <a:lnTo>
                    <a:pt x="828" y="248"/>
                  </a:lnTo>
                  <a:lnTo>
                    <a:pt x="844" y="234"/>
                  </a:lnTo>
                  <a:lnTo>
                    <a:pt x="864" y="222"/>
                  </a:lnTo>
                  <a:lnTo>
                    <a:pt x="916" y="192"/>
                  </a:lnTo>
                  <a:lnTo>
                    <a:pt x="1118" y="160"/>
                  </a:lnTo>
                  <a:lnTo>
                    <a:pt x="1144" y="162"/>
                  </a:lnTo>
                  <a:lnTo>
                    <a:pt x="1170" y="160"/>
                  </a:lnTo>
                  <a:lnTo>
                    <a:pt x="1182" y="158"/>
                  </a:lnTo>
                  <a:lnTo>
                    <a:pt x="1194" y="156"/>
                  </a:lnTo>
                  <a:lnTo>
                    <a:pt x="1204" y="152"/>
                  </a:lnTo>
                  <a:lnTo>
                    <a:pt x="1212" y="146"/>
                  </a:lnTo>
                  <a:lnTo>
                    <a:pt x="1218" y="140"/>
                  </a:lnTo>
                  <a:lnTo>
                    <a:pt x="1220" y="130"/>
                  </a:lnTo>
                  <a:lnTo>
                    <a:pt x="1218" y="120"/>
                  </a:lnTo>
                  <a:lnTo>
                    <a:pt x="1212" y="108"/>
                  </a:lnTo>
                  <a:lnTo>
                    <a:pt x="1200" y="92"/>
                  </a:lnTo>
                  <a:lnTo>
                    <a:pt x="1180" y="74"/>
                  </a:lnTo>
                  <a:lnTo>
                    <a:pt x="1078" y="88"/>
                  </a:lnTo>
                  <a:lnTo>
                    <a:pt x="830" y="126"/>
                  </a:lnTo>
                  <a:lnTo>
                    <a:pt x="684" y="148"/>
                  </a:lnTo>
                  <a:lnTo>
                    <a:pt x="536" y="174"/>
                  </a:lnTo>
                  <a:lnTo>
                    <a:pt x="402" y="198"/>
                  </a:lnTo>
                  <a:lnTo>
                    <a:pt x="344" y="210"/>
                  </a:lnTo>
                  <a:lnTo>
                    <a:pt x="292" y="222"/>
                  </a:lnTo>
                  <a:lnTo>
                    <a:pt x="286" y="224"/>
                  </a:lnTo>
                  <a:lnTo>
                    <a:pt x="268" y="226"/>
                  </a:lnTo>
                  <a:lnTo>
                    <a:pt x="240" y="226"/>
                  </a:lnTo>
                  <a:lnTo>
                    <a:pt x="226" y="224"/>
                  </a:lnTo>
                  <a:lnTo>
                    <a:pt x="210" y="222"/>
                  </a:lnTo>
                  <a:lnTo>
                    <a:pt x="196" y="218"/>
                  </a:lnTo>
                  <a:lnTo>
                    <a:pt x="180" y="212"/>
                  </a:lnTo>
                  <a:lnTo>
                    <a:pt x="168" y="204"/>
                  </a:lnTo>
                  <a:lnTo>
                    <a:pt x="154" y="192"/>
                  </a:lnTo>
                  <a:lnTo>
                    <a:pt x="144" y="180"/>
                  </a:lnTo>
                  <a:lnTo>
                    <a:pt x="136" y="164"/>
                  </a:lnTo>
                  <a:lnTo>
                    <a:pt x="132" y="144"/>
                  </a:lnTo>
                  <a:lnTo>
                    <a:pt x="130" y="122"/>
                  </a:lnTo>
                  <a:lnTo>
                    <a:pt x="128" y="90"/>
                  </a:lnTo>
                  <a:lnTo>
                    <a:pt x="126" y="62"/>
                  </a:lnTo>
                  <a:lnTo>
                    <a:pt x="124" y="32"/>
                  </a:lnTo>
                  <a:lnTo>
                    <a:pt x="120" y="20"/>
                  </a:lnTo>
                  <a:lnTo>
                    <a:pt x="118" y="10"/>
                  </a:lnTo>
                  <a:lnTo>
                    <a:pt x="114" y="2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4" y="2"/>
                  </a:lnTo>
                  <a:lnTo>
                    <a:pt x="98" y="8"/>
                  </a:lnTo>
                  <a:lnTo>
                    <a:pt x="90" y="22"/>
                  </a:lnTo>
                  <a:lnTo>
                    <a:pt x="82" y="44"/>
                  </a:lnTo>
                  <a:lnTo>
                    <a:pt x="78" y="54"/>
                  </a:lnTo>
                  <a:lnTo>
                    <a:pt x="70" y="84"/>
                  </a:lnTo>
                  <a:lnTo>
                    <a:pt x="62" y="128"/>
                  </a:lnTo>
                  <a:lnTo>
                    <a:pt x="58" y="152"/>
                  </a:lnTo>
                  <a:lnTo>
                    <a:pt x="56" y="178"/>
                  </a:lnTo>
                  <a:lnTo>
                    <a:pt x="56" y="206"/>
                  </a:lnTo>
                  <a:lnTo>
                    <a:pt x="58" y="232"/>
                  </a:lnTo>
                  <a:lnTo>
                    <a:pt x="64" y="258"/>
                  </a:lnTo>
                  <a:lnTo>
                    <a:pt x="72" y="284"/>
                  </a:lnTo>
                  <a:lnTo>
                    <a:pt x="78" y="294"/>
                  </a:lnTo>
                  <a:lnTo>
                    <a:pt x="86" y="306"/>
                  </a:lnTo>
                  <a:lnTo>
                    <a:pt x="94" y="316"/>
                  </a:lnTo>
                  <a:lnTo>
                    <a:pt x="102" y="326"/>
                  </a:lnTo>
                  <a:lnTo>
                    <a:pt x="114" y="334"/>
                  </a:lnTo>
                  <a:lnTo>
                    <a:pt x="124" y="342"/>
                  </a:lnTo>
                  <a:lnTo>
                    <a:pt x="138" y="350"/>
                  </a:lnTo>
                  <a:lnTo>
                    <a:pt x="152" y="354"/>
                  </a:lnTo>
                  <a:lnTo>
                    <a:pt x="156" y="366"/>
                  </a:lnTo>
                  <a:lnTo>
                    <a:pt x="158" y="378"/>
                  </a:lnTo>
                  <a:lnTo>
                    <a:pt x="158" y="386"/>
                  </a:lnTo>
                  <a:lnTo>
                    <a:pt x="156" y="392"/>
                  </a:lnTo>
                  <a:lnTo>
                    <a:pt x="154" y="398"/>
                  </a:lnTo>
                  <a:lnTo>
                    <a:pt x="148" y="404"/>
                  </a:lnTo>
                  <a:lnTo>
                    <a:pt x="142" y="410"/>
                  </a:lnTo>
                  <a:lnTo>
                    <a:pt x="132" y="414"/>
                  </a:lnTo>
                  <a:lnTo>
                    <a:pt x="122" y="418"/>
                  </a:lnTo>
                  <a:lnTo>
                    <a:pt x="106" y="420"/>
                  </a:lnTo>
                  <a:lnTo>
                    <a:pt x="88" y="420"/>
                  </a:lnTo>
                  <a:lnTo>
                    <a:pt x="66" y="418"/>
                  </a:lnTo>
                  <a:lnTo>
                    <a:pt x="46" y="414"/>
                  </a:lnTo>
                  <a:lnTo>
                    <a:pt x="30" y="414"/>
                  </a:lnTo>
                  <a:lnTo>
                    <a:pt x="20" y="414"/>
                  </a:lnTo>
                  <a:lnTo>
                    <a:pt x="12" y="416"/>
                  </a:lnTo>
                  <a:lnTo>
                    <a:pt x="6" y="418"/>
                  </a:lnTo>
                  <a:lnTo>
                    <a:pt x="2" y="422"/>
                  </a:lnTo>
                  <a:lnTo>
                    <a:pt x="0" y="428"/>
                  </a:lnTo>
                  <a:lnTo>
                    <a:pt x="2" y="436"/>
                  </a:lnTo>
                  <a:lnTo>
                    <a:pt x="6" y="448"/>
                  </a:lnTo>
                  <a:lnTo>
                    <a:pt x="16" y="460"/>
                  </a:lnTo>
                  <a:lnTo>
                    <a:pt x="30" y="476"/>
                  </a:lnTo>
                  <a:lnTo>
                    <a:pt x="52" y="496"/>
                  </a:lnTo>
                  <a:lnTo>
                    <a:pt x="64" y="514"/>
                  </a:lnTo>
                  <a:lnTo>
                    <a:pt x="80" y="534"/>
                  </a:lnTo>
                  <a:lnTo>
                    <a:pt x="102" y="556"/>
                  </a:lnTo>
                  <a:lnTo>
                    <a:pt x="128" y="576"/>
                  </a:lnTo>
                  <a:lnTo>
                    <a:pt x="142" y="586"/>
                  </a:lnTo>
                  <a:lnTo>
                    <a:pt x="156" y="594"/>
                  </a:lnTo>
                  <a:lnTo>
                    <a:pt x="172" y="600"/>
                  </a:lnTo>
                  <a:lnTo>
                    <a:pt x="188" y="604"/>
                  </a:lnTo>
                  <a:lnTo>
                    <a:pt x="206" y="606"/>
                  </a:lnTo>
                  <a:lnTo>
                    <a:pt x="222" y="604"/>
                  </a:lnTo>
                  <a:lnTo>
                    <a:pt x="228" y="614"/>
                  </a:lnTo>
                  <a:lnTo>
                    <a:pt x="242" y="636"/>
                  </a:lnTo>
                  <a:lnTo>
                    <a:pt x="252" y="650"/>
                  </a:lnTo>
                  <a:lnTo>
                    <a:pt x="266" y="664"/>
                  </a:lnTo>
                  <a:lnTo>
                    <a:pt x="282" y="678"/>
                  </a:lnTo>
                  <a:lnTo>
                    <a:pt x="300" y="690"/>
                  </a:lnTo>
                  <a:lnTo>
                    <a:pt x="418" y="636"/>
                  </a:lnTo>
                  <a:lnTo>
                    <a:pt x="402" y="630"/>
                  </a:lnTo>
                  <a:lnTo>
                    <a:pt x="366" y="616"/>
                  </a:lnTo>
                  <a:lnTo>
                    <a:pt x="346" y="604"/>
                  </a:lnTo>
                  <a:lnTo>
                    <a:pt x="326" y="594"/>
                  </a:lnTo>
                  <a:lnTo>
                    <a:pt x="308" y="580"/>
                  </a:lnTo>
                  <a:lnTo>
                    <a:pt x="294" y="566"/>
                  </a:lnTo>
                  <a:lnTo>
                    <a:pt x="290" y="560"/>
                  </a:lnTo>
                  <a:lnTo>
                    <a:pt x="286" y="552"/>
                  </a:lnTo>
                  <a:lnTo>
                    <a:pt x="286" y="544"/>
                  </a:lnTo>
                  <a:lnTo>
                    <a:pt x="288" y="536"/>
                  </a:lnTo>
                  <a:lnTo>
                    <a:pt x="290" y="530"/>
                  </a:lnTo>
                  <a:lnTo>
                    <a:pt x="298" y="522"/>
                  </a:lnTo>
                  <a:lnTo>
                    <a:pt x="306" y="514"/>
                  </a:lnTo>
                  <a:lnTo>
                    <a:pt x="318" y="508"/>
                  </a:lnTo>
                  <a:lnTo>
                    <a:pt x="334" y="500"/>
                  </a:lnTo>
                  <a:lnTo>
                    <a:pt x="354" y="492"/>
                  </a:lnTo>
                  <a:lnTo>
                    <a:pt x="376" y="486"/>
                  </a:lnTo>
                  <a:lnTo>
                    <a:pt x="404" y="480"/>
                  </a:lnTo>
                  <a:lnTo>
                    <a:pt x="472" y="468"/>
                  </a:lnTo>
                  <a:lnTo>
                    <a:pt x="558" y="456"/>
                  </a:lnTo>
                  <a:lnTo>
                    <a:pt x="566" y="448"/>
                  </a:lnTo>
                  <a:lnTo>
                    <a:pt x="574" y="440"/>
                  </a:lnTo>
                  <a:lnTo>
                    <a:pt x="578" y="432"/>
                  </a:lnTo>
                  <a:lnTo>
                    <a:pt x="580" y="428"/>
                  </a:lnTo>
                  <a:lnTo>
                    <a:pt x="578" y="422"/>
                  </a:lnTo>
                  <a:lnTo>
                    <a:pt x="576" y="418"/>
                  </a:lnTo>
                  <a:lnTo>
                    <a:pt x="570" y="414"/>
                  </a:lnTo>
                  <a:lnTo>
                    <a:pt x="562" y="410"/>
                  </a:lnTo>
                  <a:lnTo>
                    <a:pt x="552" y="406"/>
                  </a:lnTo>
                  <a:lnTo>
                    <a:pt x="536" y="404"/>
                  </a:lnTo>
                  <a:lnTo>
                    <a:pt x="518" y="402"/>
                  </a:lnTo>
                  <a:lnTo>
                    <a:pt x="482" y="400"/>
                  </a:lnTo>
                  <a:lnTo>
                    <a:pt x="444" y="398"/>
                  </a:lnTo>
                  <a:lnTo>
                    <a:pt x="402" y="392"/>
                  </a:lnTo>
                  <a:lnTo>
                    <a:pt x="380" y="388"/>
                  </a:lnTo>
                  <a:lnTo>
                    <a:pt x="362" y="382"/>
                  </a:lnTo>
                  <a:lnTo>
                    <a:pt x="344" y="376"/>
                  </a:lnTo>
                  <a:lnTo>
                    <a:pt x="328" y="368"/>
                  </a:lnTo>
                  <a:lnTo>
                    <a:pt x="316" y="360"/>
                  </a:lnTo>
                  <a:lnTo>
                    <a:pt x="308" y="350"/>
                  </a:lnTo>
                  <a:lnTo>
                    <a:pt x="306" y="344"/>
                  </a:lnTo>
                  <a:lnTo>
                    <a:pt x="306" y="338"/>
                  </a:lnTo>
                  <a:lnTo>
                    <a:pt x="306" y="330"/>
                  </a:lnTo>
                  <a:lnTo>
                    <a:pt x="308" y="324"/>
                  </a:lnTo>
                  <a:lnTo>
                    <a:pt x="316" y="320"/>
                  </a:lnTo>
                  <a:lnTo>
                    <a:pt x="334" y="310"/>
                  </a:lnTo>
                  <a:lnTo>
                    <a:pt x="366" y="298"/>
                  </a:lnTo>
                  <a:lnTo>
                    <a:pt x="408" y="284"/>
                  </a:lnTo>
                  <a:lnTo>
                    <a:pt x="432" y="278"/>
                  </a:lnTo>
                  <a:lnTo>
                    <a:pt x="458" y="274"/>
                  </a:lnTo>
                  <a:lnTo>
                    <a:pt x="488" y="270"/>
                  </a:lnTo>
                  <a:lnTo>
                    <a:pt x="518" y="268"/>
                  </a:lnTo>
                  <a:lnTo>
                    <a:pt x="552" y="268"/>
                  </a:lnTo>
                  <a:lnTo>
                    <a:pt x="586" y="270"/>
                  </a:lnTo>
                  <a:lnTo>
                    <a:pt x="622" y="276"/>
                  </a:lnTo>
                  <a:lnTo>
                    <a:pt x="658" y="284"/>
                  </a:lnTo>
                  <a:lnTo>
                    <a:pt x="658" y="294"/>
                  </a:lnTo>
                  <a:lnTo>
                    <a:pt x="660" y="304"/>
                  </a:lnTo>
                  <a:lnTo>
                    <a:pt x="662" y="316"/>
                  </a:lnTo>
                  <a:lnTo>
                    <a:pt x="664" y="330"/>
                  </a:lnTo>
                  <a:lnTo>
                    <a:pt x="672" y="346"/>
                  </a:lnTo>
                  <a:lnTo>
                    <a:pt x="680" y="362"/>
                  </a:lnTo>
                  <a:lnTo>
                    <a:pt x="694" y="378"/>
                  </a:lnTo>
                  <a:lnTo>
                    <a:pt x="712" y="394"/>
                  </a:lnTo>
                  <a:lnTo>
                    <a:pt x="734" y="408"/>
                  </a:lnTo>
                  <a:lnTo>
                    <a:pt x="762" y="420"/>
                  </a:lnTo>
                  <a:lnTo>
                    <a:pt x="778" y="426"/>
                  </a:lnTo>
                  <a:lnTo>
                    <a:pt x="796" y="430"/>
                  </a:lnTo>
                  <a:lnTo>
                    <a:pt x="816" y="432"/>
                  </a:lnTo>
                  <a:lnTo>
                    <a:pt x="838" y="436"/>
                  </a:lnTo>
                  <a:lnTo>
                    <a:pt x="862" y="436"/>
                  </a:lnTo>
                  <a:lnTo>
                    <a:pt x="888" y="436"/>
                  </a:lnTo>
                  <a:lnTo>
                    <a:pt x="914" y="436"/>
                  </a:lnTo>
                  <a:lnTo>
                    <a:pt x="944" y="434"/>
                  </a:lnTo>
                  <a:lnTo>
                    <a:pt x="1010" y="424"/>
                  </a:lnTo>
                  <a:lnTo>
                    <a:pt x="1020" y="418"/>
                  </a:lnTo>
                  <a:lnTo>
                    <a:pt x="1048" y="402"/>
                  </a:lnTo>
                  <a:lnTo>
                    <a:pt x="1092" y="380"/>
                  </a:lnTo>
                  <a:lnTo>
                    <a:pt x="1122" y="368"/>
                  </a:lnTo>
                  <a:lnTo>
                    <a:pt x="1152" y="354"/>
                  </a:lnTo>
                  <a:lnTo>
                    <a:pt x="1188" y="342"/>
                  </a:lnTo>
                  <a:lnTo>
                    <a:pt x="1226" y="332"/>
                  </a:lnTo>
                  <a:lnTo>
                    <a:pt x="1266" y="322"/>
                  </a:lnTo>
                  <a:lnTo>
                    <a:pt x="1308" y="314"/>
                  </a:lnTo>
                  <a:lnTo>
                    <a:pt x="1354" y="308"/>
                  </a:lnTo>
                  <a:lnTo>
                    <a:pt x="1400" y="304"/>
                  </a:lnTo>
                  <a:lnTo>
                    <a:pt x="1450" y="304"/>
                  </a:lnTo>
                  <a:lnTo>
                    <a:pt x="1500" y="308"/>
                  </a:lnTo>
                  <a:lnTo>
                    <a:pt x="1506" y="324"/>
                  </a:lnTo>
                  <a:lnTo>
                    <a:pt x="1524" y="364"/>
                  </a:lnTo>
                  <a:lnTo>
                    <a:pt x="1538" y="388"/>
                  </a:lnTo>
                  <a:lnTo>
                    <a:pt x="1552" y="412"/>
                  </a:lnTo>
                  <a:lnTo>
                    <a:pt x="1572" y="436"/>
                  </a:lnTo>
                  <a:lnTo>
                    <a:pt x="1592" y="456"/>
                  </a:lnTo>
                  <a:lnTo>
                    <a:pt x="1602" y="464"/>
                  </a:lnTo>
                  <a:lnTo>
                    <a:pt x="1614" y="472"/>
                  </a:lnTo>
                  <a:lnTo>
                    <a:pt x="1628" y="478"/>
                  </a:lnTo>
                  <a:lnTo>
                    <a:pt x="1640" y="480"/>
                  </a:lnTo>
                  <a:lnTo>
                    <a:pt x="1654" y="482"/>
                  </a:lnTo>
                  <a:lnTo>
                    <a:pt x="1668" y="482"/>
                  </a:lnTo>
                  <a:lnTo>
                    <a:pt x="1682" y="478"/>
                  </a:lnTo>
                  <a:lnTo>
                    <a:pt x="1698" y="472"/>
                  </a:lnTo>
                  <a:lnTo>
                    <a:pt x="1712" y="464"/>
                  </a:lnTo>
                  <a:lnTo>
                    <a:pt x="1730" y="452"/>
                  </a:lnTo>
                  <a:lnTo>
                    <a:pt x="1746" y="436"/>
                  </a:lnTo>
                  <a:lnTo>
                    <a:pt x="1762" y="418"/>
                  </a:lnTo>
                  <a:lnTo>
                    <a:pt x="1780" y="394"/>
                  </a:lnTo>
                  <a:lnTo>
                    <a:pt x="1798" y="368"/>
                  </a:lnTo>
                  <a:lnTo>
                    <a:pt x="1816" y="336"/>
                  </a:lnTo>
                  <a:lnTo>
                    <a:pt x="1836" y="300"/>
                  </a:lnTo>
                  <a:lnTo>
                    <a:pt x="1876" y="282"/>
                  </a:lnTo>
                  <a:lnTo>
                    <a:pt x="1914" y="264"/>
                  </a:lnTo>
                  <a:lnTo>
                    <a:pt x="1954" y="240"/>
                  </a:lnTo>
                  <a:lnTo>
                    <a:pt x="1972" y="228"/>
                  </a:lnTo>
                  <a:lnTo>
                    <a:pt x="1988" y="214"/>
                  </a:lnTo>
                  <a:lnTo>
                    <a:pt x="1998" y="202"/>
                  </a:lnTo>
                  <a:lnTo>
                    <a:pt x="2006" y="188"/>
                  </a:lnTo>
                  <a:lnTo>
                    <a:pt x="2008" y="182"/>
                  </a:lnTo>
                  <a:lnTo>
                    <a:pt x="2008" y="176"/>
                  </a:lnTo>
                  <a:lnTo>
                    <a:pt x="2006" y="170"/>
                  </a:lnTo>
                  <a:lnTo>
                    <a:pt x="2002" y="164"/>
                  </a:lnTo>
                  <a:lnTo>
                    <a:pt x="1996" y="160"/>
                  </a:lnTo>
                  <a:lnTo>
                    <a:pt x="1990" y="154"/>
                  </a:lnTo>
                  <a:lnTo>
                    <a:pt x="1980" y="150"/>
                  </a:lnTo>
                  <a:lnTo>
                    <a:pt x="1968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67" name="Freeform 262"/>
            <p:cNvSpPr>
              <a:spLocks/>
            </p:cNvSpPr>
            <p:nvPr userDrawn="1"/>
          </p:nvSpPr>
          <p:spPr bwMode="auto">
            <a:xfrm>
              <a:off x="5816" y="-4328"/>
              <a:ext cx="2020" cy="700"/>
            </a:xfrm>
            <a:custGeom>
              <a:avLst/>
              <a:gdLst>
                <a:gd name="T0" fmla="*/ 2138 w 2008"/>
                <a:gd name="T1" fmla="*/ 240 h 690"/>
                <a:gd name="T2" fmla="*/ 1934 w 2008"/>
                <a:gd name="T3" fmla="*/ 300 h 690"/>
                <a:gd name="T4" fmla="*/ 1750 w 2008"/>
                <a:gd name="T5" fmla="*/ 295 h 690"/>
                <a:gd name="T6" fmla="*/ 1527 w 2008"/>
                <a:gd name="T7" fmla="*/ 321 h 690"/>
                <a:gd name="T8" fmla="*/ 1254 w 2008"/>
                <a:gd name="T9" fmla="*/ 408 h 690"/>
                <a:gd name="T10" fmla="*/ 1064 w 2008"/>
                <a:gd name="T11" fmla="*/ 471 h 690"/>
                <a:gd name="T12" fmla="*/ 918 w 2008"/>
                <a:gd name="T13" fmla="*/ 440 h 690"/>
                <a:gd name="T14" fmla="*/ 894 w 2008"/>
                <a:gd name="T15" fmla="*/ 396 h 690"/>
                <a:gd name="T16" fmla="*/ 929 w 2008"/>
                <a:gd name="T17" fmla="*/ 332 h 690"/>
                <a:gd name="T18" fmla="*/ 1258 w 2008"/>
                <a:gd name="T19" fmla="*/ 213 h 690"/>
                <a:gd name="T20" fmla="*/ 1356 w 2008"/>
                <a:gd name="T21" fmla="*/ 201 h 690"/>
                <a:gd name="T22" fmla="*/ 1365 w 2008"/>
                <a:gd name="T23" fmla="*/ 148 h 690"/>
                <a:gd name="T24" fmla="*/ 931 w 2008"/>
                <a:gd name="T25" fmla="*/ 166 h 690"/>
                <a:gd name="T26" fmla="*/ 332 w 2008"/>
                <a:gd name="T27" fmla="*/ 295 h 690"/>
                <a:gd name="T28" fmla="*/ 246 w 2008"/>
                <a:gd name="T29" fmla="*/ 298 h 690"/>
                <a:gd name="T30" fmla="*/ 174 w 2008"/>
                <a:gd name="T31" fmla="*/ 255 h 690"/>
                <a:gd name="T32" fmla="*/ 150 w 2008"/>
                <a:gd name="T33" fmla="*/ 162 h 690"/>
                <a:gd name="T34" fmla="*/ 138 w 2008"/>
                <a:gd name="T35" fmla="*/ 10 h 690"/>
                <a:gd name="T36" fmla="*/ 118 w 2008"/>
                <a:gd name="T37" fmla="*/ 8 h 690"/>
                <a:gd name="T38" fmla="*/ 70 w 2008"/>
                <a:gd name="T39" fmla="*/ 104 h 690"/>
                <a:gd name="T40" fmla="*/ 58 w 2008"/>
                <a:gd name="T41" fmla="*/ 308 h 690"/>
                <a:gd name="T42" fmla="*/ 114 w 2008"/>
                <a:gd name="T43" fmla="*/ 423 h 690"/>
                <a:gd name="T44" fmla="*/ 172 w 2008"/>
                <a:gd name="T45" fmla="*/ 471 h 690"/>
                <a:gd name="T46" fmla="*/ 176 w 2008"/>
                <a:gd name="T47" fmla="*/ 522 h 690"/>
                <a:gd name="T48" fmla="*/ 142 w 2008"/>
                <a:gd name="T49" fmla="*/ 556 h 690"/>
                <a:gd name="T50" fmla="*/ 46 w 2008"/>
                <a:gd name="T51" fmla="*/ 552 h 690"/>
                <a:gd name="T52" fmla="*/ 2 w 2008"/>
                <a:gd name="T53" fmla="*/ 562 h 690"/>
                <a:gd name="T54" fmla="*/ 30 w 2008"/>
                <a:gd name="T55" fmla="*/ 635 h 690"/>
                <a:gd name="T56" fmla="*/ 122 w 2008"/>
                <a:gd name="T57" fmla="*/ 741 h 690"/>
                <a:gd name="T58" fmla="*/ 208 w 2008"/>
                <a:gd name="T59" fmla="*/ 806 h 690"/>
                <a:gd name="T60" fmla="*/ 273 w 2008"/>
                <a:gd name="T61" fmla="*/ 847 h 690"/>
                <a:gd name="T62" fmla="*/ 477 w 2008"/>
                <a:gd name="T63" fmla="*/ 847 h 690"/>
                <a:gd name="T64" fmla="*/ 366 w 2008"/>
                <a:gd name="T65" fmla="*/ 793 h 690"/>
                <a:gd name="T66" fmla="*/ 326 w 2008"/>
                <a:gd name="T67" fmla="*/ 724 h 690"/>
                <a:gd name="T68" fmla="*/ 358 w 2008"/>
                <a:gd name="T69" fmla="*/ 677 h 690"/>
                <a:gd name="T70" fmla="*/ 532 w 2008"/>
                <a:gd name="T71" fmla="*/ 624 h 690"/>
                <a:gd name="T72" fmla="*/ 655 w 2008"/>
                <a:gd name="T73" fmla="*/ 576 h 690"/>
                <a:gd name="T74" fmla="*/ 634 w 2008"/>
                <a:gd name="T75" fmla="*/ 546 h 690"/>
                <a:gd name="T76" fmla="*/ 542 w 2008"/>
                <a:gd name="T77" fmla="*/ 532 h 690"/>
                <a:gd name="T78" fmla="*/ 384 w 2008"/>
                <a:gd name="T79" fmla="*/ 502 h 690"/>
                <a:gd name="T80" fmla="*/ 346 w 2008"/>
                <a:gd name="T81" fmla="*/ 449 h 690"/>
                <a:gd name="T82" fmla="*/ 374 w 2008"/>
                <a:gd name="T83" fmla="*/ 414 h 690"/>
                <a:gd name="T84" fmla="*/ 548 w 2008"/>
                <a:gd name="T85" fmla="*/ 359 h 690"/>
                <a:gd name="T86" fmla="*/ 738 w 2008"/>
                <a:gd name="T87" fmla="*/ 377 h 690"/>
                <a:gd name="T88" fmla="*/ 744 w 2008"/>
                <a:gd name="T89" fmla="*/ 440 h 690"/>
                <a:gd name="T90" fmla="*/ 829 w 2008"/>
                <a:gd name="T91" fmla="*/ 544 h 690"/>
                <a:gd name="T92" fmla="*/ 941 w 2008"/>
                <a:gd name="T93" fmla="*/ 580 h 690"/>
                <a:gd name="T94" fmla="*/ 1137 w 2008"/>
                <a:gd name="T95" fmla="*/ 564 h 690"/>
                <a:gd name="T96" fmla="*/ 1263 w 2008"/>
                <a:gd name="T97" fmla="*/ 491 h 690"/>
                <a:gd name="T98" fmla="*/ 1473 w 2008"/>
                <a:gd name="T99" fmla="*/ 420 h 690"/>
                <a:gd name="T100" fmla="*/ 1690 w 2008"/>
                <a:gd name="T101" fmla="*/ 412 h 690"/>
                <a:gd name="T102" fmla="*/ 1771 w 2008"/>
                <a:gd name="T103" fmla="*/ 580 h 690"/>
                <a:gd name="T104" fmla="*/ 1848 w 2008"/>
                <a:gd name="T105" fmla="*/ 639 h 690"/>
                <a:gd name="T106" fmla="*/ 1927 w 2008"/>
                <a:gd name="T107" fmla="*/ 619 h 690"/>
                <a:gd name="T108" fmla="*/ 2026 w 2008"/>
                <a:gd name="T109" fmla="*/ 491 h 690"/>
                <a:gd name="T110" fmla="*/ 2158 w 2008"/>
                <a:gd name="T111" fmla="*/ 352 h 690"/>
                <a:gd name="T112" fmla="*/ 2258 w 2008"/>
                <a:gd name="T113" fmla="*/ 250 h 690"/>
                <a:gd name="T114" fmla="*/ 2248 w 2008"/>
                <a:gd name="T115" fmla="*/ 213 h 6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8" h="690">
                  <a:moveTo>
                    <a:pt x="1968" y="144"/>
                  </a:moveTo>
                  <a:lnTo>
                    <a:pt x="1968" y="144"/>
                  </a:lnTo>
                  <a:lnTo>
                    <a:pt x="1960" y="150"/>
                  </a:lnTo>
                  <a:lnTo>
                    <a:pt x="1936" y="162"/>
                  </a:lnTo>
                  <a:lnTo>
                    <a:pt x="1898" y="180"/>
                  </a:lnTo>
                  <a:lnTo>
                    <a:pt x="1848" y="198"/>
                  </a:lnTo>
                  <a:lnTo>
                    <a:pt x="1820" y="206"/>
                  </a:lnTo>
                  <a:lnTo>
                    <a:pt x="1788" y="214"/>
                  </a:lnTo>
                  <a:lnTo>
                    <a:pt x="1754" y="222"/>
                  </a:lnTo>
                  <a:lnTo>
                    <a:pt x="1718" y="226"/>
                  </a:lnTo>
                  <a:lnTo>
                    <a:pt x="1680" y="230"/>
                  </a:lnTo>
                  <a:lnTo>
                    <a:pt x="1640" y="230"/>
                  </a:lnTo>
                  <a:lnTo>
                    <a:pt x="1598" y="228"/>
                  </a:lnTo>
                  <a:lnTo>
                    <a:pt x="1554" y="222"/>
                  </a:lnTo>
                  <a:lnTo>
                    <a:pt x="1544" y="222"/>
                  </a:lnTo>
                  <a:lnTo>
                    <a:pt x="1512" y="222"/>
                  </a:lnTo>
                  <a:lnTo>
                    <a:pt x="1462" y="226"/>
                  </a:lnTo>
                  <a:lnTo>
                    <a:pt x="1396" y="234"/>
                  </a:lnTo>
                  <a:lnTo>
                    <a:pt x="1356" y="240"/>
                  </a:lnTo>
                  <a:lnTo>
                    <a:pt x="1314" y="248"/>
                  </a:lnTo>
                  <a:lnTo>
                    <a:pt x="1268" y="258"/>
                  </a:lnTo>
                  <a:lnTo>
                    <a:pt x="1220" y="272"/>
                  </a:lnTo>
                  <a:lnTo>
                    <a:pt x="1168" y="288"/>
                  </a:lnTo>
                  <a:lnTo>
                    <a:pt x="1114" y="306"/>
                  </a:lnTo>
                  <a:lnTo>
                    <a:pt x="1060" y="330"/>
                  </a:lnTo>
                  <a:lnTo>
                    <a:pt x="1002" y="354"/>
                  </a:lnTo>
                  <a:lnTo>
                    <a:pt x="984" y="354"/>
                  </a:lnTo>
                  <a:lnTo>
                    <a:pt x="944" y="354"/>
                  </a:lnTo>
                  <a:lnTo>
                    <a:pt x="918" y="352"/>
                  </a:lnTo>
                  <a:lnTo>
                    <a:pt x="890" y="348"/>
                  </a:lnTo>
                  <a:lnTo>
                    <a:pt x="864" y="344"/>
                  </a:lnTo>
                  <a:lnTo>
                    <a:pt x="840" y="338"/>
                  </a:lnTo>
                  <a:lnTo>
                    <a:pt x="818" y="330"/>
                  </a:lnTo>
                  <a:lnTo>
                    <a:pt x="810" y="324"/>
                  </a:lnTo>
                  <a:lnTo>
                    <a:pt x="802" y="318"/>
                  </a:lnTo>
                  <a:lnTo>
                    <a:pt x="798" y="312"/>
                  </a:lnTo>
                  <a:lnTo>
                    <a:pt x="794" y="306"/>
                  </a:lnTo>
                  <a:lnTo>
                    <a:pt x="794" y="298"/>
                  </a:lnTo>
                  <a:lnTo>
                    <a:pt x="794" y="290"/>
                  </a:lnTo>
                  <a:lnTo>
                    <a:pt x="798" y="280"/>
                  </a:lnTo>
                  <a:lnTo>
                    <a:pt x="806" y="270"/>
                  </a:lnTo>
                  <a:lnTo>
                    <a:pt x="816" y="260"/>
                  </a:lnTo>
                  <a:lnTo>
                    <a:pt x="828" y="248"/>
                  </a:lnTo>
                  <a:lnTo>
                    <a:pt x="844" y="234"/>
                  </a:lnTo>
                  <a:lnTo>
                    <a:pt x="864" y="222"/>
                  </a:lnTo>
                  <a:lnTo>
                    <a:pt x="916" y="192"/>
                  </a:lnTo>
                  <a:lnTo>
                    <a:pt x="1118" y="160"/>
                  </a:lnTo>
                  <a:lnTo>
                    <a:pt x="1144" y="162"/>
                  </a:lnTo>
                  <a:lnTo>
                    <a:pt x="1170" y="160"/>
                  </a:lnTo>
                  <a:lnTo>
                    <a:pt x="1182" y="158"/>
                  </a:lnTo>
                  <a:lnTo>
                    <a:pt x="1194" y="156"/>
                  </a:lnTo>
                  <a:lnTo>
                    <a:pt x="1204" y="152"/>
                  </a:lnTo>
                  <a:lnTo>
                    <a:pt x="1212" y="146"/>
                  </a:lnTo>
                  <a:lnTo>
                    <a:pt x="1218" y="140"/>
                  </a:lnTo>
                  <a:lnTo>
                    <a:pt x="1220" y="130"/>
                  </a:lnTo>
                  <a:lnTo>
                    <a:pt x="1218" y="120"/>
                  </a:lnTo>
                  <a:lnTo>
                    <a:pt x="1212" y="108"/>
                  </a:lnTo>
                  <a:lnTo>
                    <a:pt x="1200" y="92"/>
                  </a:lnTo>
                  <a:lnTo>
                    <a:pt x="1180" y="74"/>
                  </a:lnTo>
                  <a:lnTo>
                    <a:pt x="1078" y="88"/>
                  </a:lnTo>
                  <a:lnTo>
                    <a:pt x="830" y="126"/>
                  </a:lnTo>
                  <a:lnTo>
                    <a:pt x="684" y="148"/>
                  </a:lnTo>
                  <a:lnTo>
                    <a:pt x="536" y="174"/>
                  </a:lnTo>
                  <a:lnTo>
                    <a:pt x="402" y="198"/>
                  </a:lnTo>
                  <a:lnTo>
                    <a:pt x="344" y="210"/>
                  </a:lnTo>
                  <a:lnTo>
                    <a:pt x="292" y="222"/>
                  </a:lnTo>
                  <a:lnTo>
                    <a:pt x="286" y="224"/>
                  </a:lnTo>
                  <a:lnTo>
                    <a:pt x="268" y="226"/>
                  </a:lnTo>
                  <a:lnTo>
                    <a:pt x="240" y="226"/>
                  </a:lnTo>
                  <a:lnTo>
                    <a:pt x="226" y="224"/>
                  </a:lnTo>
                  <a:lnTo>
                    <a:pt x="210" y="222"/>
                  </a:lnTo>
                  <a:lnTo>
                    <a:pt x="196" y="218"/>
                  </a:lnTo>
                  <a:lnTo>
                    <a:pt x="180" y="212"/>
                  </a:lnTo>
                  <a:lnTo>
                    <a:pt x="168" y="204"/>
                  </a:lnTo>
                  <a:lnTo>
                    <a:pt x="154" y="192"/>
                  </a:lnTo>
                  <a:lnTo>
                    <a:pt x="144" y="180"/>
                  </a:lnTo>
                  <a:lnTo>
                    <a:pt x="136" y="164"/>
                  </a:lnTo>
                  <a:lnTo>
                    <a:pt x="132" y="144"/>
                  </a:lnTo>
                  <a:lnTo>
                    <a:pt x="130" y="122"/>
                  </a:lnTo>
                  <a:lnTo>
                    <a:pt x="128" y="90"/>
                  </a:lnTo>
                  <a:lnTo>
                    <a:pt x="126" y="62"/>
                  </a:lnTo>
                  <a:lnTo>
                    <a:pt x="124" y="32"/>
                  </a:lnTo>
                  <a:lnTo>
                    <a:pt x="120" y="20"/>
                  </a:lnTo>
                  <a:lnTo>
                    <a:pt x="118" y="10"/>
                  </a:lnTo>
                  <a:lnTo>
                    <a:pt x="114" y="2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4" y="2"/>
                  </a:lnTo>
                  <a:lnTo>
                    <a:pt x="98" y="8"/>
                  </a:lnTo>
                  <a:lnTo>
                    <a:pt x="90" y="22"/>
                  </a:lnTo>
                  <a:lnTo>
                    <a:pt x="82" y="44"/>
                  </a:lnTo>
                  <a:lnTo>
                    <a:pt x="78" y="54"/>
                  </a:lnTo>
                  <a:lnTo>
                    <a:pt x="70" y="84"/>
                  </a:lnTo>
                  <a:lnTo>
                    <a:pt x="62" y="128"/>
                  </a:lnTo>
                  <a:lnTo>
                    <a:pt x="58" y="152"/>
                  </a:lnTo>
                  <a:lnTo>
                    <a:pt x="56" y="178"/>
                  </a:lnTo>
                  <a:lnTo>
                    <a:pt x="56" y="206"/>
                  </a:lnTo>
                  <a:lnTo>
                    <a:pt x="58" y="232"/>
                  </a:lnTo>
                  <a:lnTo>
                    <a:pt x="64" y="258"/>
                  </a:lnTo>
                  <a:lnTo>
                    <a:pt x="72" y="284"/>
                  </a:lnTo>
                  <a:lnTo>
                    <a:pt x="78" y="294"/>
                  </a:lnTo>
                  <a:lnTo>
                    <a:pt x="86" y="306"/>
                  </a:lnTo>
                  <a:lnTo>
                    <a:pt x="94" y="316"/>
                  </a:lnTo>
                  <a:lnTo>
                    <a:pt x="102" y="326"/>
                  </a:lnTo>
                  <a:lnTo>
                    <a:pt x="114" y="334"/>
                  </a:lnTo>
                  <a:lnTo>
                    <a:pt x="124" y="342"/>
                  </a:lnTo>
                  <a:lnTo>
                    <a:pt x="138" y="350"/>
                  </a:lnTo>
                  <a:lnTo>
                    <a:pt x="152" y="354"/>
                  </a:lnTo>
                  <a:lnTo>
                    <a:pt x="156" y="366"/>
                  </a:lnTo>
                  <a:lnTo>
                    <a:pt x="158" y="378"/>
                  </a:lnTo>
                  <a:lnTo>
                    <a:pt x="158" y="386"/>
                  </a:lnTo>
                  <a:lnTo>
                    <a:pt x="156" y="392"/>
                  </a:lnTo>
                  <a:lnTo>
                    <a:pt x="154" y="398"/>
                  </a:lnTo>
                  <a:lnTo>
                    <a:pt x="148" y="404"/>
                  </a:lnTo>
                  <a:lnTo>
                    <a:pt x="142" y="410"/>
                  </a:lnTo>
                  <a:lnTo>
                    <a:pt x="132" y="414"/>
                  </a:lnTo>
                  <a:lnTo>
                    <a:pt x="122" y="418"/>
                  </a:lnTo>
                  <a:lnTo>
                    <a:pt x="106" y="420"/>
                  </a:lnTo>
                  <a:lnTo>
                    <a:pt x="88" y="420"/>
                  </a:lnTo>
                  <a:lnTo>
                    <a:pt x="66" y="418"/>
                  </a:lnTo>
                  <a:lnTo>
                    <a:pt x="46" y="414"/>
                  </a:lnTo>
                  <a:lnTo>
                    <a:pt x="30" y="414"/>
                  </a:lnTo>
                  <a:lnTo>
                    <a:pt x="20" y="414"/>
                  </a:lnTo>
                  <a:lnTo>
                    <a:pt x="12" y="416"/>
                  </a:lnTo>
                  <a:lnTo>
                    <a:pt x="6" y="418"/>
                  </a:lnTo>
                  <a:lnTo>
                    <a:pt x="2" y="422"/>
                  </a:lnTo>
                  <a:lnTo>
                    <a:pt x="0" y="428"/>
                  </a:lnTo>
                  <a:lnTo>
                    <a:pt x="2" y="436"/>
                  </a:lnTo>
                  <a:lnTo>
                    <a:pt x="6" y="448"/>
                  </a:lnTo>
                  <a:lnTo>
                    <a:pt x="16" y="460"/>
                  </a:lnTo>
                  <a:lnTo>
                    <a:pt x="30" y="476"/>
                  </a:lnTo>
                  <a:lnTo>
                    <a:pt x="52" y="496"/>
                  </a:lnTo>
                  <a:lnTo>
                    <a:pt x="64" y="514"/>
                  </a:lnTo>
                  <a:lnTo>
                    <a:pt x="80" y="534"/>
                  </a:lnTo>
                  <a:lnTo>
                    <a:pt x="102" y="556"/>
                  </a:lnTo>
                  <a:lnTo>
                    <a:pt x="128" y="576"/>
                  </a:lnTo>
                  <a:lnTo>
                    <a:pt x="142" y="586"/>
                  </a:lnTo>
                  <a:lnTo>
                    <a:pt x="156" y="594"/>
                  </a:lnTo>
                  <a:lnTo>
                    <a:pt x="172" y="600"/>
                  </a:lnTo>
                  <a:lnTo>
                    <a:pt x="188" y="604"/>
                  </a:lnTo>
                  <a:lnTo>
                    <a:pt x="206" y="606"/>
                  </a:lnTo>
                  <a:lnTo>
                    <a:pt x="222" y="604"/>
                  </a:lnTo>
                  <a:lnTo>
                    <a:pt x="228" y="614"/>
                  </a:lnTo>
                  <a:lnTo>
                    <a:pt x="242" y="636"/>
                  </a:lnTo>
                  <a:lnTo>
                    <a:pt x="252" y="650"/>
                  </a:lnTo>
                  <a:lnTo>
                    <a:pt x="266" y="664"/>
                  </a:lnTo>
                  <a:lnTo>
                    <a:pt x="282" y="678"/>
                  </a:lnTo>
                  <a:lnTo>
                    <a:pt x="300" y="690"/>
                  </a:lnTo>
                  <a:lnTo>
                    <a:pt x="418" y="636"/>
                  </a:lnTo>
                  <a:lnTo>
                    <a:pt x="402" y="630"/>
                  </a:lnTo>
                  <a:lnTo>
                    <a:pt x="366" y="616"/>
                  </a:lnTo>
                  <a:lnTo>
                    <a:pt x="346" y="604"/>
                  </a:lnTo>
                  <a:lnTo>
                    <a:pt x="326" y="594"/>
                  </a:lnTo>
                  <a:lnTo>
                    <a:pt x="308" y="580"/>
                  </a:lnTo>
                  <a:lnTo>
                    <a:pt x="294" y="566"/>
                  </a:lnTo>
                  <a:lnTo>
                    <a:pt x="290" y="560"/>
                  </a:lnTo>
                  <a:lnTo>
                    <a:pt x="286" y="552"/>
                  </a:lnTo>
                  <a:lnTo>
                    <a:pt x="286" y="544"/>
                  </a:lnTo>
                  <a:lnTo>
                    <a:pt x="288" y="536"/>
                  </a:lnTo>
                  <a:lnTo>
                    <a:pt x="290" y="530"/>
                  </a:lnTo>
                  <a:lnTo>
                    <a:pt x="298" y="522"/>
                  </a:lnTo>
                  <a:lnTo>
                    <a:pt x="306" y="514"/>
                  </a:lnTo>
                  <a:lnTo>
                    <a:pt x="318" y="508"/>
                  </a:lnTo>
                  <a:lnTo>
                    <a:pt x="334" y="500"/>
                  </a:lnTo>
                  <a:lnTo>
                    <a:pt x="354" y="492"/>
                  </a:lnTo>
                  <a:lnTo>
                    <a:pt x="376" y="486"/>
                  </a:lnTo>
                  <a:lnTo>
                    <a:pt x="404" y="480"/>
                  </a:lnTo>
                  <a:lnTo>
                    <a:pt x="472" y="468"/>
                  </a:lnTo>
                  <a:lnTo>
                    <a:pt x="558" y="456"/>
                  </a:lnTo>
                  <a:lnTo>
                    <a:pt x="566" y="448"/>
                  </a:lnTo>
                  <a:lnTo>
                    <a:pt x="574" y="440"/>
                  </a:lnTo>
                  <a:lnTo>
                    <a:pt x="578" y="432"/>
                  </a:lnTo>
                  <a:lnTo>
                    <a:pt x="580" y="428"/>
                  </a:lnTo>
                  <a:lnTo>
                    <a:pt x="578" y="422"/>
                  </a:lnTo>
                  <a:lnTo>
                    <a:pt x="576" y="418"/>
                  </a:lnTo>
                  <a:lnTo>
                    <a:pt x="570" y="414"/>
                  </a:lnTo>
                  <a:lnTo>
                    <a:pt x="562" y="410"/>
                  </a:lnTo>
                  <a:lnTo>
                    <a:pt x="552" y="406"/>
                  </a:lnTo>
                  <a:lnTo>
                    <a:pt x="536" y="404"/>
                  </a:lnTo>
                  <a:lnTo>
                    <a:pt x="518" y="402"/>
                  </a:lnTo>
                  <a:lnTo>
                    <a:pt x="482" y="400"/>
                  </a:lnTo>
                  <a:lnTo>
                    <a:pt x="444" y="398"/>
                  </a:lnTo>
                  <a:lnTo>
                    <a:pt x="402" y="392"/>
                  </a:lnTo>
                  <a:lnTo>
                    <a:pt x="380" y="388"/>
                  </a:lnTo>
                  <a:lnTo>
                    <a:pt x="362" y="382"/>
                  </a:lnTo>
                  <a:lnTo>
                    <a:pt x="344" y="376"/>
                  </a:lnTo>
                  <a:lnTo>
                    <a:pt x="328" y="368"/>
                  </a:lnTo>
                  <a:lnTo>
                    <a:pt x="316" y="360"/>
                  </a:lnTo>
                  <a:lnTo>
                    <a:pt x="308" y="350"/>
                  </a:lnTo>
                  <a:lnTo>
                    <a:pt x="306" y="344"/>
                  </a:lnTo>
                  <a:lnTo>
                    <a:pt x="306" y="338"/>
                  </a:lnTo>
                  <a:lnTo>
                    <a:pt x="306" y="330"/>
                  </a:lnTo>
                  <a:lnTo>
                    <a:pt x="308" y="324"/>
                  </a:lnTo>
                  <a:lnTo>
                    <a:pt x="316" y="320"/>
                  </a:lnTo>
                  <a:lnTo>
                    <a:pt x="334" y="310"/>
                  </a:lnTo>
                  <a:lnTo>
                    <a:pt x="366" y="298"/>
                  </a:lnTo>
                  <a:lnTo>
                    <a:pt x="408" y="284"/>
                  </a:lnTo>
                  <a:lnTo>
                    <a:pt x="432" y="278"/>
                  </a:lnTo>
                  <a:lnTo>
                    <a:pt x="458" y="274"/>
                  </a:lnTo>
                  <a:lnTo>
                    <a:pt x="488" y="270"/>
                  </a:lnTo>
                  <a:lnTo>
                    <a:pt x="518" y="268"/>
                  </a:lnTo>
                  <a:lnTo>
                    <a:pt x="552" y="268"/>
                  </a:lnTo>
                  <a:lnTo>
                    <a:pt x="586" y="270"/>
                  </a:lnTo>
                  <a:lnTo>
                    <a:pt x="622" y="276"/>
                  </a:lnTo>
                  <a:lnTo>
                    <a:pt x="658" y="284"/>
                  </a:lnTo>
                  <a:lnTo>
                    <a:pt x="658" y="294"/>
                  </a:lnTo>
                  <a:lnTo>
                    <a:pt x="660" y="304"/>
                  </a:lnTo>
                  <a:lnTo>
                    <a:pt x="662" y="316"/>
                  </a:lnTo>
                  <a:lnTo>
                    <a:pt x="664" y="330"/>
                  </a:lnTo>
                  <a:lnTo>
                    <a:pt x="672" y="346"/>
                  </a:lnTo>
                  <a:lnTo>
                    <a:pt x="680" y="362"/>
                  </a:lnTo>
                  <a:lnTo>
                    <a:pt x="694" y="378"/>
                  </a:lnTo>
                  <a:lnTo>
                    <a:pt x="712" y="394"/>
                  </a:lnTo>
                  <a:lnTo>
                    <a:pt x="734" y="408"/>
                  </a:lnTo>
                  <a:lnTo>
                    <a:pt x="762" y="420"/>
                  </a:lnTo>
                  <a:lnTo>
                    <a:pt x="778" y="426"/>
                  </a:lnTo>
                  <a:lnTo>
                    <a:pt x="796" y="430"/>
                  </a:lnTo>
                  <a:lnTo>
                    <a:pt x="816" y="432"/>
                  </a:lnTo>
                  <a:lnTo>
                    <a:pt x="838" y="436"/>
                  </a:lnTo>
                  <a:lnTo>
                    <a:pt x="862" y="436"/>
                  </a:lnTo>
                  <a:lnTo>
                    <a:pt x="888" y="436"/>
                  </a:lnTo>
                  <a:lnTo>
                    <a:pt x="914" y="436"/>
                  </a:lnTo>
                  <a:lnTo>
                    <a:pt x="944" y="434"/>
                  </a:lnTo>
                  <a:lnTo>
                    <a:pt x="1010" y="424"/>
                  </a:lnTo>
                  <a:lnTo>
                    <a:pt x="1020" y="418"/>
                  </a:lnTo>
                  <a:lnTo>
                    <a:pt x="1048" y="402"/>
                  </a:lnTo>
                  <a:lnTo>
                    <a:pt x="1092" y="380"/>
                  </a:lnTo>
                  <a:lnTo>
                    <a:pt x="1122" y="368"/>
                  </a:lnTo>
                  <a:lnTo>
                    <a:pt x="1152" y="354"/>
                  </a:lnTo>
                  <a:lnTo>
                    <a:pt x="1188" y="342"/>
                  </a:lnTo>
                  <a:lnTo>
                    <a:pt x="1226" y="332"/>
                  </a:lnTo>
                  <a:lnTo>
                    <a:pt x="1266" y="322"/>
                  </a:lnTo>
                  <a:lnTo>
                    <a:pt x="1308" y="314"/>
                  </a:lnTo>
                  <a:lnTo>
                    <a:pt x="1354" y="308"/>
                  </a:lnTo>
                  <a:lnTo>
                    <a:pt x="1400" y="304"/>
                  </a:lnTo>
                  <a:lnTo>
                    <a:pt x="1450" y="304"/>
                  </a:lnTo>
                  <a:lnTo>
                    <a:pt x="1500" y="308"/>
                  </a:lnTo>
                  <a:lnTo>
                    <a:pt x="1506" y="324"/>
                  </a:lnTo>
                  <a:lnTo>
                    <a:pt x="1524" y="364"/>
                  </a:lnTo>
                  <a:lnTo>
                    <a:pt x="1538" y="388"/>
                  </a:lnTo>
                  <a:lnTo>
                    <a:pt x="1552" y="412"/>
                  </a:lnTo>
                  <a:lnTo>
                    <a:pt x="1572" y="436"/>
                  </a:lnTo>
                  <a:lnTo>
                    <a:pt x="1592" y="456"/>
                  </a:lnTo>
                  <a:lnTo>
                    <a:pt x="1602" y="464"/>
                  </a:lnTo>
                  <a:lnTo>
                    <a:pt x="1614" y="472"/>
                  </a:lnTo>
                  <a:lnTo>
                    <a:pt x="1628" y="478"/>
                  </a:lnTo>
                  <a:lnTo>
                    <a:pt x="1640" y="480"/>
                  </a:lnTo>
                  <a:lnTo>
                    <a:pt x="1654" y="482"/>
                  </a:lnTo>
                  <a:lnTo>
                    <a:pt x="1668" y="482"/>
                  </a:lnTo>
                  <a:lnTo>
                    <a:pt x="1682" y="478"/>
                  </a:lnTo>
                  <a:lnTo>
                    <a:pt x="1698" y="472"/>
                  </a:lnTo>
                  <a:lnTo>
                    <a:pt x="1712" y="464"/>
                  </a:lnTo>
                  <a:lnTo>
                    <a:pt x="1730" y="452"/>
                  </a:lnTo>
                  <a:lnTo>
                    <a:pt x="1746" y="436"/>
                  </a:lnTo>
                  <a:lnTo>
                    <a:pt x="1762" y="418"/>
                  </a:lnTo>
                  <a:lnTo>
                    <a:pt x="1780" y="394"/>
                  </a:lnTo>
                  <a:lnTo>
                    <a:pt x="1798" y="368"/>
                  </a:lnTo>
                  <a:lnTo>
                    <a:pt x="1816" y="336"/>
                  </a:lnTo>
                  <a:lnTo>
                    <a:pt x="1836" y="300"/>
                  </a:lnTo>
                  <a:lnTo>
                    <a:pt x="1876" y="282"/>
                  </a:lnTo>
                  <a:lnTo>
                    <a:pt x="1914" y="264"/>
                  </a:lnTo>
                  <a:lnTo>
                    <a:pt x="1954" y="240"/>
                  </a:lnTo>
                  <a:lnTo>
                    <a:pt x="1972" y="228"/>
                  </a:lnTo>
                  <a:lnTo>
                    <a:pt x="1988" y="214"/>
                  </a:lnTo>
                  <a:lnTo>
                    <a:pt x="1998" y="202"/>
                  </a:lnTo>
                  <a:lnTo>
                    <a:pt x="2006" y="188"/>
                  </a:lnTo>
                  <a:lnTo>
                    <a:pt x="2008" y="182"/>
                  </a:lnTo>
                  <a:lnTo>
                    <a:pt x="2008" y="176"/>
                  </a:lnTo>
                  <a:lnTo>
                    <a:pt x="2006" y="170"/>
                  </a:lnTo>
                  <a:lnTo>
                    <a:pt x="2002" y="164"/>
                  </a:lnTo>
                  <a:lnTo>
                    <a:pt x="1996" y="160"/>
                  </a:lnTo>
                  <a:lnTo>
                    <a:pt x="1990" y="154"/>
                  </a:lnTo>
                  <a:lnTo>
                    <a:pt x="1980" y="150"/>
                  </a:lnTo>
                  <a:lnTo>
                    <a:pt x="1968" y="14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68" name="Freeform 263"/>
            <p:cNvSpPr>
              <a:spLocks/>
            </p:cNvSpPr>
            <p:nvPr userDrawn="1"/>
          </p:nvSpPr>
          <p:spPr bwMode="auto">
            <a:xfrm>
              <a:off x="5736" y="-3308"/>
              <a:ext cx="1160" cy="1020"/>
            </a:xfrm>
            <a:custGeom>
              <a:avLst/>
              <a:gdLst>
                <a:gd name="T0" fmla="*/ 1265 w 1150"/>
                <a:gd name="T1" fmla="*/ 427 h 1028"/>
                <a:gd name="T2" fmla="*/ 1238 w 1150"/>
                <a:gd name="T3" fmla="*/ 541 h 1028"/>
                <a:gd name="T4" fmla="*/ 1250 w 1150"/>
                <a:gd name="T5" fmla="*/ 656 h 1028"/>
                <a:gd name="T6" fmla="*/ 1302 w 1150"/>
                <a:gd name="T7" fmla="*/ 739 h 1028"/>
                <a:gd name="T8" fmla="*/ 1357 w 1150"/>
                <a:gd name="T9" fmla="*/ 830 h 1028"/>
                <a:gd name="T10" fmla="*/ 1362 w 1150"/>
                <a:gd name="T11" fmla="*/ 874 h 1028"/>
                <a:gd name="T12" fmla="*/ 1338 w 1150"/>
                <a:gd name="T13" fmla="*/ 879 h 1028"/>
                <a:gd name="T14" fmla="*/ 1272 w 1150"/>
                <a:gd name="T15" fmla="*/ 858 h 1028"/>
                <a:gd name="T16" fmla="*/ 1174 w 1150"/>
                <a:gd name="T17" fmla="*/ 829 h 1028"/>
                <a:gd name="T18" fmla="*/ 1041 w 1150"/>
                <a:gd name="T19" fmla="*/ 762 h 1028"/>
                <a:gd name="T20" fmla="*/ 909 w 1150"/>
                <a:gd name="T21" fmla="*/ 637 h 1028"/>
                <a:gd name="T22" fmla="*/ 855 w 1150"/>
                <a:gd name="T23" fmla="*/ 546 h 1028"/>
                <a:gd name="T24" fmla="*/ 778 w 1150"/>
                <a:gd name="T25" fmla="*/ 600 h 1028"/>
                <a:gd name="T26" fmla="*/ 630 w 1150"/>
                <a:gd name="T27" fmla="*/ 671 h 1028"/>
                <a:gd name="T28" fmla="*/ 535 w 1150"/>
                <a:gd name="T29" fmla="*/ 689 h 1028"/>
                <a:gd name="T30" fmla="*/ 452 w 1150"/>
                <a:gd name="T31" fmla="*/ 674 h 1028"/>
                <a:gd name="T32" fmla="*/ 384 w 1150"/>
                <a:gd name="T33" fmla="*/ 612 h 1028"/>
                <a:gd name="T34" fmla="*/ 354 w 1150"/>
                <a:gd name="T35" fmla="*/ 484 h 1028"/>
                <a:gd name="T36" fmla="*/ 297 w 1150"/>
                <a:gd name="T37" fmla="*/ 472 h 1028"/>
                <a:gd name="T38" fmla="*/ 168 w 1150"/>
                <a:gd name="T39" fmla="*/ 549 h 1028"/>
                <a:gd name="T40" fmla="*/ 98 w 1150"/>
                <a:gd name="T41" fmla="*/ 573 h 1028"/>
                <a:gd name="T42" fmla="*/ 38 w 1150"/>
                <a:gd name="T43" fmla="*/ 565 h 1028"/>
                <a:gd name="T44" fmla="*/ 10 w 1150"/>
                <a:gd name="T45" fmla="*/ 533 h 1028"/>
                <a:gd name="T46" fmla="*/ 0 w 1150"/>
                <a:gd name="T47" fmla="*/ 492 h 1028"/>
                <a:gd name="T48" fmla="*/ 14 w 1150"/>
                <a:gd name="T49" fmla="*/ 362 h 1028"/>
                <a:gd name="T50" fmla="*/ 96 w 1150"/>
                <a:gd name="T51" fmla="*/ 172 h 1028"/>
                <a:gd name="T52" fmla="*/ 306 w 1150"/>
                <a:gd name="T53" fmla="*/ 0 h 1028"/>
                <a:gd name="T54" fmla="*/ 158 w 1150"/>
                <a:gd name="T55" fmla="*/ 188 h 1028"/>
                <a:gd name="T56" fmla="*/ 96 w 1150"/>
                <a:gd name="T57" fmla="*/ 336 h 1028"/>
                <a:gd name="T58" fmla="*/ 90 w 1150"/>
                <a:gd name="T59" fmla="*/ 412 h 1028"/>
                <a:gd name="T60" fmla="*/ 108 w 1150"/>
                <a:gd name="T61" fmla="*/ 437 h 1028"/>
                <a:gd name="T62" fmla="*/ 152 w 1150"/>
                <a:gd name="T63" fmla="*/ 443 h 1028"/>
                <a:gd name="T64" fmla="*/ 228 w 1150"/>
                <a:gd name="T65" fmla="*/ 419 h 1028"/>
                <a:gd name="T66" fmla="*/ 374 w 1150"/>
                <a:gd name="T67" fmla="*/ 303 h 1028"/>
                <a:gd name="T68" fmla="*/ 558 w 1150"/>
                <a:gd name="T69" fmla="*/ 112 h 1028"/>
                <a:gd name="T70" fmla="*/ 598 w 1150"/>
                <a:gd name="T71" fmla="*/ 202 h 1028"/>
                <a:gd name="T72" fmla="*/ 494 w 1150"/>
                <a:gd name="T73" fmla="*/ 389 h 1028"/>
                <a:gd name="T74" fmla="*/ 460 w 1150"/>
                <a:gd name="T75" fmla="*/ 509 h 1028"/>
                <a:gd name="T76" fmla="*/ 479 w 1150"/>
                <a:gd name="T77" fmla="*/ 554 h 1028"/>
                <a:gd name="T78" fmla="*/ 512 w 1150"/>
                <a:gd name="T79" fmla="*/ 570 h 1028"/>
                <a:gd name="T80" fmla="*/ 578 w 1150"/>
                <a:gd name="T81" fmla="*/ 568 h 1028"/>
                <a:gd name="T82" fmla="*/ 643 w 1150"/>
                <a:gd name="T83" fmla="*/ 539 h 1028"/>
                <a:gd name="T84" fmla="*/ 759 w 1150"/>
                <a:gd name="T85" fmla="*/ 433 h 1028"/>
                <a:gd name="T86" fmla="*/ 864 w 1150"/>
                <a:gd name="T87" fmla="*/ 291 h 1028"/>
                <a:gd name="T88" fmla="*/ 969 w 1150"/>
                <a:gd name="T89" fmla="*/ 289 h 1028"/>
                <a:gd name="T90" fmla="*/ 946 w 1150"/>
                <a:gd name="T91" fmla="*/ 404 h 1028"/>
                <a:gd name="T92" fmla="*/ 964 w 1150"/>
                <a:gd name="T93" fmla="*/ 539 h 1028"/>
                <a:gd name="T94" fmla="*/ 1001 w 1150"/>
                <a:gd name="T95" fmla="*/ 607 h 1028"/>
                <a:gd name="T96" fmla="*/ 1063 w 1150"/>
                <a:gd name="T97" fmla="*/ 667 h 1028"/>
                <a:gd name="T98" fmla="*/ 1125 w 1150"/>
                <a:gd name="T99" fmla="*/ 696 h 1028"/>
                <a:gd name="T100" fmla="*/ 1174 w 1150"/>
                <a:gd name="T101" fmla="*/ 696 h 1028"/>
                <a:gd name="T102" fmla="*/ 1194 w 1150"/>
                <a:gd name="T103" fmla="*/ 667 h 1028"/>
                <a:gd name="T104" fmla="*/ 1180 w 1150"/>
                <a:gd name="T105" fmla="*/ 621 h 1028"/>
                <a:gd name="T106" fmla="*/ 1155 w 1150"/>
                <a:gd name="T107" fmla="*/ 512 h 1028"/>
                <a:gd name="T108" fmla="*/ 1157 w 1150"/>
                <a:gd name="T109" fmla="*/ 278 h 10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50" h="1028">
                  <a:moveTo>
                    <a:pt x="1078" y="458"/>
                  </a:moveTo>
                  <a:lnTo>
                    <a:pt x="1078" y="458"/>
                  </a:lnTo>
                  <a:lnTo>
                    <a:pt x="1074" y="470"/>
                  </a:lnTo>
                  <a:lnTo>
                    <a:pt x="1064" y="500"/>
                  </a:lnTo>
                  <a:lnTo>
                    <a:pt x="1054" y="544"/>
                  </a:lnTo>
                  <a:lnTo>
                    <a:pt x="1048" y="570"/>
                  </a:lnTo>
                  <a:lnTo>
                    <a:pt x="1044" y="600"/>
                  </a:lnTo>
                  <a:lnTo>
                    <a:pt x="1042" y="632"/>
                  </a:lnTo>
                  <a:lnTo>
                    <a:pt x="1040" y="664"/>
                  </a:lnTo>
                  <a:lnTo>
                    <a:pt x="1042" y="698"/>
                  </a:lnTo>
                  <a:lnTo>
                    <a:pt x="1044" y="732"/>
                  </a:lnTo>
                  <a:lnTo>
                    <a:pt x="1052" y="766"/>
                  </a:lnTo>
                  <a:lnTo>
                    <a:pt x="1062" y="800"/>
                  </a:lnTo>
                  <a:lnTo>
                    <a:pt x="1076" y="832"/>
                  </a:lnTo>
                  <a:lnTo>
                    <a:pt x="1084" y="848"/>
                  </a:lnTo>
                  <a:lnTo>
                    <a:pt x="1094" y="864"/>
                  </a:lnTo>
                  <a:lnTo>
                    <a:pt x="1112" y="900"/>
                  </a:lnTo>
                  <a:lnTo>
                    <a:pt x="1128" y="934"/>
                  </a:lnTo>
                  <a:lnTo>
                    <a:pt x="1142" y="972"/>
                  </a:lnTo>
                  <a:lnTo>
                    <a:pt x="1148" y="990"/>
                  </a:lnTo>
                  <a:lnTo>
                    <a:pt x="1150" y="1004"/>
                  </a:lnTo>
                  <a:lnTo>
                    <a:pt x="1148" y="1016"/>
                  </a:lnTo>
                  <a:lnTo>
                    <a:pt x="1146" y="1022"/>
                  </a:lnTo>
                  <a:lnTo>
                    <a:pt x="1142" y="1024"/>
                  </a:lnTo>
                  <a:lnTo>
                    <a:pt x="1138" y="1028"/>
                  </a:lnTo>
                  <a:lnTo>
                    <a:pt x="1132" y="1028"/>
                  </a:lnTo>
                  <a:lnTo>
                    <a:pt x="1126" y="1028"/>
                  </a:lnTo>
                  <a:lnTo>
                    <a:pt x="1118" y="1028"/>
                  </a:lnTo>
                  <a:lnTo>
                    <a:pt x="1098" y="1020"/>
                  </a:lnTo>
                  <a:lnTo>
                    <a:pt x="1070" y="1004"/>
                  </a:lnTo>
                  <a:lnTo>
                    <a:pt x="1058" y="1002"/>
                  </a:lnTo>
                  <a:lnTo>
                    <a:pt x="1030" y="990"/>
                  </a:lnTo>
                  <a:lnTo>
                    <a:pt x="1008" y="982"/>
                  </a:lnTo>
                  <a:lnTo>
                    <a:pt x="986" y="970"/>
                  </a:lnTo>
                  <a:lnTo>
                    <a:pt x="960" y="956"/>
                  </a:lnTo>
                  <a:lnTo>
                    <a:pt x="932" y="938"/>
                  </a:lnTo>
                  <a:lnTo>
                    <a:pt x="904" y="916"/>
                  </a:lnTo>
                  <a:lnTo>
                    <a:pt x="874" y="890"/>
                  </a:lnTo>
                  <a:lnTo>
                    <a:pt x="846" y="860"/>
                  </a:lnTo>
                  <a:lnTo>
                    <a:pt x="816" y="826"/>
                  </a:lnTo>
                  <a:lnTo>
                    <a:pt x="790" y="788"/>
                  </a:lnTo>
                  <a:lnTo>
                    <a:pt x="764" y="744"/>
                  </a:lnTo>
                  <a:lnTo>
                    <a:pt x="752" y="718"/>
                  </a:lnTo>
                  <a:lnTo>
                    <a:pt x="740" y="694"/>
                  </a:lnTo>
                  <a:lnTo>
                    <a:pt x="730" y="666"/>
                  </a:lnTo>
                  <a:lnTo>
                    <a:pt x="720" y="638"/>
                  </a:lnTo>
                  <a:lnTo>
                    <a:pt x="702" y="656"/>
                  </a:lnTo>
                  <a:lnTo>
                    <a:pt x="682" y="676"/>
                  </a:lnTo>
                  <a:lnTo>
                    <a:pt x="654" y="700"/>
                  </a:lnTo>
                  <a:lnTo>
                    <a:pt x="624" y="726"/>
                  </a:lnTo>
                  <a:lnTo>
                    <a:pt x="588" y="750"/>
                  </a:lnTo>
                  <a:lnTo>
                    <a:pt x="550" y="774"/>
                  </a:lnTo>
                  <a:lnTo>
                    <a:pt x="530" y="784"/>
                  </a:lnTo>
                  <a:lnTo>
                    <a:pt x="510" y="792"/>
                  </a:lnTo>
                  <a:lnTo>
                    <a:pt x="492" y="798"/>
                  </a:lnTo>
                  <a:lnTo>
                    <a:pt x="472" y="804"/>
                  </a:lnTo>
                  <a:lnTo>
                    <a:pt x="452" y="806"/>
                  </a:lnTo>
                  <a:lnTo>
                    <a:pt x="434" y="806"/>
                  </a:lnTo>
                  <a:lnTo>
                    <a:pt x="414" y="804"/>
                  </a:lnTo>
                  <a:lnTo>
                    <a:pt x="398" y="798"/>
                  </a:lnTo>
                  <a:lnTo>
                    <a:pt x="380" y="788"/>
                  </a:lnTo>
                  <a:lnTo>
                    <a:pt x="364" y="776"/>
                  </a:lnTo>
                  <a:lnTo>
                    <a:pt x="350" y="760"/>
                  </a:lnTo>
                  <a:lnTo>
                    <a:pt x="336" y="738"/>
                  </a:lnTo>
                  <a:lnTo>
                    <a:pt x="324" y="714"/>
                  </a:lnTo>
                  <a:lnTo>
                    <a:pt x="314" y="684"/>
                  </a:lnTo>
                  <a:lnTo>
                    <a:pt x="304" y="650"/>
                  </a:lnTo>
                  <a:lnTo>
                    <a:pt x="298" y="610"/>
                  </a:lnTo>
                  <a:lnTo>
                    <a:pt x="294" y="564"/>
                  </a:lnTo>
                  <a:lnTo>
                    <a:pt x="290" y="514"/>
                  </a:lnTo>
                  <a:lnTo>
                    <a:pt x="280" y="524"/>
                  </a:lnTo>
                  <a:lnTo>
                    <a:pt x="254" y="552"/>
                  </a:lnTo>
                  <a:lnTo>
                    <a:pt x="216" y="588"/>
                  </a:lnTo>
                  <a:lnTo>
                    <a:pt x="194" y="608"/>
                  </a:lnTo>
                  <a:lnTo>
                    <a:pt x="170" y="626"/>
                  </a:lnTo>
                  <a:lnTo>
                    <a:pt x="148" y="642"/>
                  </a:lnTo>
                  <a:lnTo>
                    <a:pt x="124" y="656"/>
                  </a:lnTo>
                  <a:lnTo>
                    <a:pt x="100" y="666"/>
                  </a:lnTo>
                  <a:lnTo>
                    <a:pt x="88" y="670"/>
                  </a:lnTo>
                  <a:lnTo>
                    <a:pt x="78" y="672"/>
                  </a:lnTo>
                  <a:lnTo>
                    <a:pt x="66" y="672"/>
                  </a:lnTo>
                  <a:lnTo>
                    <a:pt x="56" y="670"/>
                  </a:lnTo>
                  <a:lnTo>
                    <a:pt x="48" y="668"/>
                  </a:lnTo>
                  <a:lnTo>
                    <a:pt x="38" y="662"/>
                  </a:lnTo>
                  <a:lnTo>
                    <a:pt x="30" y="656"/>
                  </a:lnTo>
                  <a:lnTo>
                    <a:pt x="22" y="646"/>
                  </a:lnTo>
                  <a:lnTo>
                    <a:pt x="16" y="636"/>
                  </a:lnTo>
                  <a:lnTo>
                    <a:pt x="10" y="622"/>
                  </a:lnTo>
                  <a:lnTo>
                    <a:pt x="6" y="606"/>
                  </a:lnTo>
                  <a:lnTo>
                    <a:pt x="2" y="590"/>
                  </a:lnTo>
                  <a:lnTo>
                    <a:pt x="0" y="572"/>
                  </a:lnTo>
                  <a:lnTo>
                    <a:pt x="0" y="554"/>
                  </a:lnTo>
                  <a:lnTo>
                    <a:pt x="0" y="512"/>
                  </a:lnTo>
                  <a:lnTo>
                    <a:pt x="6" y="468"/>
                  </a:lnTo>
                  <a:lnTo>
                    <a:pt x="14" y="422"/>
                  </a:lnTo>
                  <a:lnTo>
                    <a:pt x="24" y="374"/>
                  </a:lnTo>
                  <a:lnTo>
                    <a:pt x="36" y="326"/>
                  </a:lnTo>
                  <a:lnTo>
                    <a:pt x="48" y="280"/>
                  </a:lnTo>
                  <a:lnTo>
                    <a:pt x="76" y="192"/>
                  </a:lnTo>
                  <a:lnTo>
                    <a:pt x="102" y="120"/>
                  </a:lnTo>
                  <a:lnTo>
                    <a:pt x="128" y="54"/>
                  </a:lnTo>
                  <a:lnTo>
                    <a:pt x="260" y="0"/>
                  </a:lnTo>
                  <a:lnTo>
                    <a:pt x="220" y="68"/>
                  </a:lnTo>
                  <a:lnTo>
                    <a:pt x="180" y="140"/>
                  </a:lnTo>
                  <a:lnTo>
                    <a:pt x="160" y="180"/>
                  </a:lnTo>
                  <a:lnTo>
                    <a:pt x="138" y="224"/>
                  </a:lnTo>
                  <a:lnTo>
                    <a:pt x="120" y="268"/>
                  </a:lnTo>
                  <a:lnTo>
                    <a:pt x="102" y="312"/>
                  </a:lnTo>
                  <a:lnTo>
                    <a:pt x="86" y="356"/>
                  </a:lnTo>
                  <a:lnTo>
                    <a:pt x="76" y="396"/>
                  </a:lnTo>
                  <a:lnTo>
                    <a:pt x="70" y="434"/>
                  </a:lnTo>
                  <a:lnTo>
                    <a:pt x="68" y="450"/>
                  </a:lnTo>
                  <a:lnTo>
                    <a:pt x="68" y="466"/>
                  </a:lnTo>
                  <a:lnTo>
                    <a:pt x="70" y="480"/>
                  </a:lnTo>
                  <a:lnTo>
                    <a:pt x="74" y="494"/>
                  </a:lnTo>
                  <a:lnTo>
                    <a:pt x="80" y="504"/>
                  </a:lnTo>
                  <a:lnTo>
                    <a:pt x="88" y="514"/>
                  </a:lnTo>
                  <a:lnTo>
                    <a:pt x="98" y="520"/>
                  </a:lnTo>
                  <a:lnTo>
                    <a:pt x="108" y="524"/>
                  </a:lnTo>
                  <a:lnTo>
                    <a:pt x="120" y="524"/>
                  </a:lnTo>
                  <a:lnTo>
                    <a:pt x="132" y="522"/>
                  </a:lnTo>
                  <a:lnTo>
                    <a:pt x="144" y="516"/>
                  </a:lnTo>
                  <a:lnTo>
                    <a:pt x="158" y="510"/>
                  </a:lnTo>
                  <a:lnTo>
                    <a:pt x="172" y="500"/>
                  </a:lnTo>
                  <a:lnTo>
                    <a:pt x="188" y="490"/>
                  </a:lnTo>
                  <a:lnTo>
                    <a:pt x="218" y="462"/>
                  </a:lnTo>
                  <a:lnTo>
                    <a:pt x="250" y="430"/>
                  </a:lnTo>
                  <a:lnTo>
                    <a:pt x="282" y="394"/>
                  </a:lnTo>
                  <a:lnTo>
                    <a:pt x="314" y="354"/>
                  </a:lnTo>
                  <a:lnTo>
                    <a:pt x="344" y="314"/>
                  </a:lnTo>
                  <a:lnTo>
                    <a:pt x="374" y="274"/>
                  </a:lnTo>
                  <a:lnTo>
                    <a:pt x="424" y="204"/>
                  </a:lnTo>
                  <a:lnTo>
                    <a:pt x="470" y="132"/>
                  </a:lnTo>
                  <a:lnTo>
                    <a:pt x="540" y="170"/>
                  </a:lnTo>
                  <a:lnTo>
                    <a:pt x="530" y="190"/>
                  </a:lnTo>
                  <a:lnTo>
                    <a:pt x="502" y="242"/>
                  </a:lnTo>
                  <a:lnTo>
                    <a:pt x="466" y="318"/>
                  </a:lnTo>
                  <a:lnTo>
                    <a:pt x="448" y="360"/>
                  </a:lnTo>
                  <a:lnTo>
                    <a:pt x="430" y="406"/>
                  </a:lnTo>
                  <a:lnTo>
                    <a:pt x="414" y="450"/>
                  </a:lnTo>
                  <a:lnTo>
                    <a:pt x="400" y="494"/>
                  </a:lnTo>
                  <a:lnTo>
                    <a:pt x="390" y="536"/>
                  </a:lnTo>
                  <a:lnTo>
                    <a:pt x="386" y="574"/>
                  </a:lnTo>
                  <a:lnTo>
                    <a:pt x="386" y="592"/>
                  </a:lnTo>
                  <a:lnTo>
                    <a:pt x="386" y="608"/>
                  </a:lnTo>
                  <a:lnTo>
                    <a:pt x="388" y="624"/>
                  </a:lnTo>
                  <a:lnTo>
                    <a:pt x="394" y="636"/>
                  </a:lnTo>
                  <a:lnTo>
                    <a:pt x="400" y="648"/>
                  </a:lnTo>
                  <a:lnTo>
                    <a:pt x="408" y="656"/>
                  </a:lnTo>
                  <a:lnTo>
                    <a:pt x="418" y="664"/>
                  </a:lnTo>
                  <a:lnTo>
                    <a:pt x="432" y="668"/>
                  </a:lnTo>
                  <a:lnTo>
                    <a:pt x="446" y="672"/>
                  </a:lnTo>
                  <a:lnTo>
                    <a:pt x="458" y="672"/>
                  </a:lnTo>
                  <a:lnTo>
                    <a:pt x="472" y="670"/>
                  </a:lnTo>
                  <a:lnTo>
                    <a:pt x="486" y="666"/>
                  </a:lnTo>
                  <a:lnTo>
                    <a:pt x="500" y="660"/>
                  </a:lnTo>
                  <a:lnTo>
                    <a:pt x="514" y="652"/>
                  </a:lnTo>
                  <a:lnTo>
                    <a:pt x="528" y="642"/>
                  </a:lnTo>
                  <a:lnTo>
                    <a:pt x="542" y="630"/>
                  </a:lnTo>
                  <a:lnTo>
                    <a:pt x="568" y="604"/>
                  </a:lnTo>
                  <a:lnTo>
                    <a:pt x="592" y="576"/>
                  </a:lnTo>
                  <a:lnTo>
                    <a:pt x="616" y="542"/>
                  </a:lnTo>
                  <a:lnTo>
                    <a:pt x="638" y="508"/>
                  </a:lnTo>
                  <a:lnTo>
                    <a:pt x="660" y="474"/>
                  </a:lnTo>
                  <a:lnTo>
                    <a:pt x="678" y="440"/>
                  </a:lnTo>
                  <a:lnTo>
                    <a:pt x="708" y="378"/>
                  </a:lnTo>
                  <a:lnTo>
                    <a:pt x="728" y="336"/>
                  </a:lnTo>
                  <a:lnTo>
                    <a:pt x="734" y="318"/>
                  </a:lnTo>
                  <a:lnTo>
                    <a:pt x="820" y="318"/>
                  </a:lnTo>
                  <a:lnTo>
                    <a:pt x="816" y="334"/>
                  </a:lnTo>
                  <a:lnTo>
                    <a:pt x="808" y="374"/>
                  </a:lnTo>
                  <a:lnTo>
                    <a:pt x="804" y="402"/>
                  </a:lnTo>
                  <a:lnTo>
                    <a:pt x="800" y="434"/>
                  </a:lnTo>
                  <a:lnTo>
                    <a:pt x="796" y="470"/>
                  </a:lnTo>
                  <a:lnTo>
                    <a:pt x="796" y="508"/>
                  </a:lnTo>
                  <a:lnTo>
                    <a:pt x="798" y="548"/>
                  </a:lnTo>
                  <a:lnTo>
                    <a:pt x="802" y="588"/>
                  </a:lnTo>
                  <a:lnTo>
                    <a:pt x="812" y="630"/>
                  </a:lnTo>
                  <a:lnTo>
                    <a:pt x="816" y="650"/>
                  </a:lnTo>
                  <a:lnTo>
                    <a:pt x="824" y="670"/>
                  </a:lnTo>
                  <a:lnTo>
                    <a:pt x="832" y="690"/>
                  </a:lnTo>
                  <a:lnTo>
                    <a:pt x="842" y="708"/>
                  </a:lnTo>
                  <a:lnTo>
                    <a:pt x="852" y="728"/>
                  </a:lnTo>
                  <a:lnTo>
                    <a:pt x="864" y="746"/>
                  </a:lnTo>
                  <a:lnTo>
                    <a:pt x="878" y="762"/>
                  </a:lnTo>
                  <a:lnTo>
                    <a:pt x="894" y="780"/>
                  </a:lnTo>
                  <a:lnTo>
                    <a:pt x="910" y="794"/>
                  </a:lnTo>
                  <a:lnTo>
                    <a:pt x="930" y="810"/>
                  </a:lnTo>
                  <a:lnTo>
                    <a:pt x="946" y="814"/>
                  </a:lnTo>
                  <a:lnTo>
                    <a:pt x="962" y="818"/>
                  </a:lnTo>
                  <a:lnTo>
                    <a:pt x="970" y="818"/>
                  </a:lnTo>
                  <a:lnTo>
                    <a:pt x="978" y="816"/>
                  </a:lnTo>
                  <a:lnTo>
                    <a:pt x="986" y="814"/>
                  </a:lnTo>
                  <a:lnTo>
                    <a:pt x="992" y="808"/>
                  </a:lnTo>
                  <a:lnTo>
                    <a:pt x="998" y="802"/>
                  </a:lnTo>
                  <a:lnTo>
                    <a:pt x="1002" y="792"/>
                  </a:lnTo>
                  <a:lnTo>
                    <a:pt x="1004" y="780"/>
                  </a:lnTo>
                  <a:lnTo>
                    <a:pt x="1002" y="766"/>
                  </a:lnTo>
                  <a:lnTo>
                    <a:pt x="998" y="746"/>
                  </a:lnTo>
                  <a:lnTo>
                    <a:pt x="992" y="724"/>
                  </a:lnTo>
                  <a:lnTo>
                    <a:pt x="984" y="696"/>
                  </a:lnTo>
                  <a:lnTo>
                    <a:pt x="978" y="666"/>
                  </a:lnTo>
                  <a:lnTo>
                    <a:pt x="974" y="632"/>
                  </a:lnTo>
                  <a:lnTo>
                    <a:pt x="970" y="596"/>
                  </a:lnTo>
                  <a:lnTo>
                    <a:pt x="966" y="520"/>
                  </a:lnTo>
                  <a:lnTo>
                    <a:pt x="966" y="444"/>
                  </a:lnTo>
                  <a:lnTo>
                    <a:pt x="970" y="374"/>
                  </a:lnTo>
                  <a:lnTo>
                    <a:pt x="972" y="318"/>
                  </a:lnTo>
                  <a:lnTo>
                    <a:pt x="976" y="264"/>
                  </a:lnTo>
                  <a:lnTo>
                    <a:pt x="1078" y="4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69" name="Freeform 264"/>
            <p:cNvSpPr>
              <a:spLocks/>
            </p:cNvSpPr>
            <p:nvPr userDrawn="1"/>
          </p:nvSpPr>
          <p:spPr bwMode="auto">
            <a:xfrm>
              <a:off x="5576" y="-2847"/>
              <a:ext cx="500" cy="780"/>
            </a:xfrm>
            <a:custGeom>
              <a:avLst/>
              <a:gdLst>
                <a:gd name="T0" fmla="*/ 538 w 498"/>
                <a:gd name="T1" fmla="*/ 159 h 794"/>
                <a:gd name="T2" fmla="*/ 508 w 498"/>
                <a:gd name="T3" fmla="*/ 229 h 794"/>
                <a:gd name="T4" fmla="*/ 472 w 498"/>
                <a:gd name="T5" fmla="*/ 298 h 794"/>
                <a:gd name="T6" fmla="*/ 420 w 498"/>
                <a:gd name="T7" fmla="*/ 376 h 794"/>
                <a:gd name="T8" fmla="*/ 352 w 498"/>
                <a:gd name="T9" fmla="*/ 433 h 794"/>
                <a:gd name="T10" fmla="*/ 314 w 498"/>
                <a:gd name="T11" fmla="*/ 469 h 794"/>
                <a:gd name="T12" fmla="*/ 274 w 498"/>
                <a:gd name="T13" fmla="*/ 500 h 794"/>
                <a:gd name="T14" fmla="*/ 228 w 498"/>
                <a:gd name="T15" fmla="*/ 526 h 794"/>
                <a:gd name="T16" fmla="*/ 180 w 498"/>
                <a:gd name="T17" fmla="*/ 544 h 794"/>
                <a:gd name="T18" fmla="*/ 108 w 498"/>
                <a:gd name="T19" fmla="*/ 555 h 794"/>
                <a:gd name="T20" fmla="*/ 52 w 498"/>
                <a:gd name="T21" fmla="*/ 556 h 794"/>
                <a:gd name="T22" fmla="*/ 22 w 498"/>
                <a:gd name="T23" fmla="*/ 553 h 794"/>
                <a:gd name="T24" fmla="*/ 10 w 498"/>
                <a:gd name="T25" fmla="*/ 506 h 794"/>
                <a:gd name="T26" fmla="*/ 2 w 498"/>
                <a:gd name="T27" fmla="*/ 457 h 794"/>
                <a:gd name="T28" fmla="*/ 2 w 498"/>
                <a:gd name="T29" fmla="*/ 390 h 794"/>
                <a:gd name="T30" fmla="*/ 12 w 498"/>
                <a:gd name="T31" fmla="*/ 312 h 794"/>
                <a:gd name="T32" fmla="*/ 34 w 498"/>
                <a:gd name="T33" fmla="*/ 249 h 794"/>
                <a:gd name="T34" fmla="*/ 54 w 498"/>
                <a:gd name="T35" fmla="*/ 206 h 794"/>
                <a:gd name="T36" fmla="*/ 80 w 498"/>
                <a:gd name="T37" fmla="*/ 162 h 794"/>
                <a:gd name="T38" fmla="*/ 114 w 498"/>
                <a:gd name="T39" fmla="*/ 117 h 794"/>
                <a:gd name="T40" fmla="*/ 174 w 498"/>
                <a:gd name="T41" fmla="*/ 73 h 794"/>
                <a:gd name="T42" fmla="*/ 268 w 498"/>
                <a:gd name="T43" fmla="*/ 81 h 794"/>
                <a:gd name="T44" fmla="*/ 258 w 498"/>
                <a:gd name="T45" fmla="*/ 98 h 794"/>
                <a:gd name="T46" fmla="*/ 188 w 498"/>
                <a:gd name="T47" fmla="*/ 186 h 794"/>
                <a:gd name="T48" fmla="*/ 146 w 498"/>
                <a:gd name="T49" fmla="*/ 247 h 794"/>
                <a:gd name="T50" fmla="*/ 88 w 498"/>
                <a:gd name="T51" fmla="*/ 310 h 794"/>
                <a:gd name="T52" fmla="*/ 64 w 498"/>
                <a:gd name="T53" fmla="*/ 369 h 794"/>
                <a:gd name="T54" fmla="*/ 60 w 498"/>
                <a:gd name="T55" fmla="*/ 397 h 794"/>
                <a:gd name="T56" fmla="*/ 60 w 498"/>
                <a:gd name="T57" fmla="*/ 418 h 794"/>
                <a:gd name="T58" fmla="*/ 68 w 498"/>
                <a:gd name="T59" fmla="*/ 435 h 794"/>
                <a:gd name="T60" fmla="*/ 86 w 498"/>
                <a:gd name="T61" fmla="*/ 449 h 794"/>
                <a:gd name="T62" fmla="*/ 94 w 498"/>
                <a:gd name="T63" fmla="*/ 450 h 794"/>
                <a:gd name="T64" fmla="*/ 120 w 498"/>
                <a:gd name="T65" fmla="*/ 451 h 794"/>
                <a:gd name="T66" fmla="*/ 178 w 498"/>
                <a:gd name="T67" fmla="*/ 444 h 794"/>
                <a:gd name="T68" fmla="*/ 228 w 498"/>
                <a:gd name="T69" fmla="*/ 421 h 794"/>
                <a:gd name="T70" fmla="*/ 256 w 498"/>
                <a:gd name="T71" fmla="*/ 404 h 794"/>
                <a:gd name="T72" fmla="*/ 286 w 498"/>
                <a:gd name="T73" fmla="*/ 380 h 794"/>
                <a:gd name="T74" fmla="*/ 316 w 498"/>
                <a:gd name="T75" fmla="*/ 350 h 794"/>
                <a:gd name="T76" fmla="*/ 348 w 498"/>
                <a:gd name="T77" fmla="*/ 308 h 794"/>
                <a:gd name="T78" fmla="*/ 386 w 498"/>
                <a:gd name="T79" fmla="*/ 262 h 794"/>
                <a:gd name="T80" fmla="*/ 434 w 498"/>
                <a:gd name="T81" fmla="*/ 206 h 794"/>
                <a:gd name="T82" fmla="*/ 466 w 498"/>
                <a:gd name="T83" fmla="*/ 139 h 794"/>
                <a:gd name="T84" fmla="*/ 500 w 498"/>
                <a:gd name="T85" fmla="*/ 65 h 794"/>
                <a:gd name="T86" fmla="*/ 538 w 498"/>
                <a:gd name="T87" fmla="*/ 159 h 79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98" h="794">
                  <a:moveTo>
                    <a:pt x="498" y="226"/>
                  </a:moveTo>
                  <a:lnTo>
                    <a:pt x="498" y="226"/>
                  </a:lnTo>
                  <a:lnTo>
                    <a:pt x="490" y="254"/>
                  </a:lnTo>
                  <a:lnTo>
                    <a:pt x="468" y="326"/>
                  </a:lnTo>
                  <a:lnTo>
                    <a:pt x="452" y="372"/>
                  </a:lnTo>
                  <a:lnTo>
                    <a:pt x="432" y="424"/>
                  </a:lnTo>
                  <a:lnTo>
                    <a:pt x="408" y="480"/>
                  </a:lnTo>
                  <a:lnTo>
                    <a:pt x="380" y="536"/>
                  </a:lnTo>
                  <a:lnTo>
                    <a:pt x="348" y="592"/>
                  </a:lnTo>
                  <a:lnTo>
                    <a:pt x="332" y="618"/>
                  </a:lnTo>
                  <a:lnTo>
                    <a:pt x="314" y="644"/>
                  </a:lnTo>
                  <a:lnTo>
                    <a:pt x="294" y="670"/>
                  </a:lnTo>
                  <a:lnTo>
                    <a:pt x="274" y="692"/>
                  </a:lnTo>
                  <a:lnTo>
                    <a:pt x="254" y="714"/>
                  </a:lnTo>
                  <a:lnTo>
                    <a:pt x="232" y="734"/>
                  </a:lnTo>
                  <a:lnTo>
                    <a:pt x="208" y="750"/>
                  </a:lnTo>
                  <a:lnTo>
                    <a:pt x="186" y="764"/>
                  </a:lnTo>
                  <a:lnTo>
                    <a:pt x="160" y="776"/>
                  </a:lnTo>
                  <a:lnTo>
                    <a:pt x="134" y="786"/>
                  </a:lnTo>
                  <a:lnTo>
                    <a:pt x="108" y="792"/>
                  </a:lnTo>
                  <a:lnTo>
                    <a:pt x="80" y="794"/>
                  </a:lnTo>
                  <a:lnTo>
                    <a:pt x="52" y="794"/>
                  </a:lnTo>
                  <a:lnTo>
                    <a:pt x="22" y="788"/>
                  </a:lnTo>
                  <a:lnTo>
                    <a:pt x="18" y="770"/>
                  </a:lnTo>
                  <a:lnTo>
                    <a:pt x="10" y="722"/>
                  </a:lnTo>
                  <a:lnTo>
                    <a:pt x="6" y="690"/>
                  </a:lnTo>
                  <a:lnTo>
                    <a:pt x="2" y="650"/>
                  </a:lnTo>
                  <a:lnTo>
                    <a:pt x="0" y="604"/>
                  </a:lnTo>
                  <a:lnTo>
                    <a:pt x="2" y="556"/>
                  </a:lnTo>
                  <a:lnTo>
                    <a:pt x="6" y="502"/>
                  </a:lnTo>
                  <a:lnTo>
                    <a:pt x="12" y="446"/>
                  </a:lnTo>
                  <a:lnTo>
                    <a:pt x="26" y="386"/>
                  </a:lnTo>
                  <a:lnTo>
                    <a:pt x="34" y="356"/>
                  </a:lnTo>
                  <a:lnTo>
                    <a:pt x="42" y="324"/>
                  </a:lnTo>
                  <a:lnTo>
                    <a:pt x="54" y="294"/>
                  </a:lnTo>
                  <a:lnTo>
                    <a:pt x="66" y="262"/>
                  </a:lnTo>
                  <a:lnTo>
                    <a:pt x="80" y="230"/>
                  </a:lnTo>
                  <a:lnTo>
                    <a:pt x="96" y="198"/>
                  </a:lnTo>
                  <a:lnTo>
                    <a:pt x="114" y="166"/>
                  </a:lnTo>
                  <a:lnTo>
                    <a:pt x="134" y="134"/>
                  </a:lnTo>
                  <a:lnTo>
                    <a:pt x="154" y="102"/>
                  </a:lnTo>
                  <a:lnTo>
                    <a:pt x="178" y="72"/>
                  </a:lnTo>
                  <a:lnTo>
                    <a:pt x="248" y="118"/>
                  </a:lnTo>
                  <a:lnTo>
                    <a:pt x="238" y="138"/>
                  </a:lnTo>
                  <a:lnTo>
                    <a:pt x="208" y="190"/>
                  </a:lnTo>
                  <a:lnTo>
                    <a:pt x="168" y="264"/>
                  </a:lnTo>
                  <a:lnTo>
                    <a:pt x="146" y="308"/>
                  </a:lnTo>
                  <a:lnTo>
                    <a:pt x="126" y="352"/>
                  </a:lnTo>
                  <a:lnTo>
                    <a:pt x="106" y="398"/>
                  </a:lnTo>
                  <a:lnTo>
                    <a:pt x="88" y="444"/>
                  </a:lnTo>
                  <a:lnTo>
                    <a:pt x="74" y="488"/>
                  </a:lnTo>
                  <a:lnTo>
                    <a:pt x="64" y="528"/>
                  </a:lnTo>
                  <a:lnTo>
                    <a:pt x="62" y="548"/>
                  </a:lnTo>
                  <a:lnTo>
                    <a:pt x="60" y="566"/>
                  </a:lnTo>
                  <a:lnTo>
                    <a:pt x="60" y="582"/>
                  </a:lnTo>
                  <a:lnTo>
                    <a:pt x="60" y="598"/>
                  </a:lnTo>
                  <a:lnTo>
                    <a:pt x="64" y="610"/>
                  </a:lnTo>
                  <a:lnTo>
                    <a:pt x="68" y="622"/>
                  </a:lnTo>
                  <a:lnTo>
                    <a:pt x="76" y="632"/>
                  </a:lnTo>
                  <a:lnTo>
                    <a:pt x="86" y="640"/>
                  </a:lnTo>
                  <a:lnTo>
                    <a:pt x="94" y="642"/>
                  </a:lnTo>
                  <a:lnTo>
                    <a:pt x="104" y="644"/>
                  </a:lnTo>
                  <a:lnTo>
                    <a:pt x="120" y="644"/>
                  </a:lnTo>
                  <a:lnTo>
                    <a:pt x="138" y="640"/>
                  </a:lnTo>
                  <a:lnTo>
                    <a:pt x="158" y="634"/>
                  </a:lnTo>
                  <a:lnTo>
                    <a:pt x="182" y="622"/>
                  </a:lnTo>
                  <a:lnTo>
                    <a:pt x="208" y="602"/>
                  </a:lnTo>
                  <a:lnTo>
                    <a:pt x="222" y="590"/>
                  </a:lnTo>
                  <a:lnTo>
                    <a:pt x="236" y="576"/>
                  </a:lnTo>
                  <a:lnTo>
                    <a:pt x="250" y="560"/>
                  </a:lnTo>
                  <a:lnTo>
                    <a:pt x="266" y="542"/>
                  </a:lnTo>
                  <a:lnTo>
                    <a:pt x="280" y="522"/>
                  </a:lnTo>
                  <a:lnTo>
                    <a:pt x="296" y="498"/>
                  </a:lnTo>
                  <a:lnTo>
                    <a:pt x="312" y="472"/>
                  </a:lnTo>
                  <a:lnTo>
                    <a:pt x="328" y="442"/>
                  </a:lnTo>
                  <a:lnTo>
                    <a:pt x="344" y="410"/>
                  </a:lnTo>
                  <a:lnTo>
                    <a:pt x="360" y="374"/>
                  </a:lnTo>
                  <a:lnTo>
                    <a:pt x="378" y="336"/>
                  </a:lnTo>
                  <a:lnTo>
                    <a:pt x="394" y="294"/>
                  </a:lnTo>
                  <a:lnTo>
                    <a:pt x="410" y="248"/>
                  </a:lnTo>
                  <a:lnTo>
                    <a:pt x="426" y="198"/>
                  </a:lnTo>
                  <a:lnTo>
                    <a:pt x="442" y="144"/>
                  </a:lnTo>
                  <a:lnTo>
                    <a:pt x="460" y="86"/>
                  </a:lnTo>
                  <a:lnTo>
                    <a:pt x="482" y="0"/>
                  </a:lnTo>
                  <a:lnTo>
                    <a:pt x="498" y="2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70" name="Freeform 265"/>
            <p:cNvSpPr>
              <a:spLocks/>
            </p:cNvSpPr>
            <p:nvPr userDrawn="1"/>
          </p:nvSpPr>
          <p:spPr bwMode="auto">
            <a:xfrm>
              <a:off x="5796" y="-3768"/>
              <a:ext cx="1260" cy="1120"/>
            </a:xfrm>
            <a:custGeom>
              <a:avLst/>
              <a:gdLst>
                <a:gd name="T0" fmla="*/ 1172 w 1262"/>
                <a:gd name="T1" fmla="*/ 528 h 1122"/>
                <a:gd name="T2" fmla="*/ 1108 w 1262"/>
                <a:gd name="T3" fmla="*/ 680 h 1122"/>
                <a:gd name="T4" fmla="*/ 1096 w 1262"/>
                <a:gd name="T5" fmla="*/ 872 h 1122"/>
                <a:gd name="T6" fmla="*/ 1112 w 1262"/>
                <a:gd name="T7" fmla="*/ 982 h 1122"/>
                <a:gd name="T8" fmla="*/ 1098 w 1262"/>
                <a:gd name="T9" fmla="*/ 1072 h 1122"/>
                <a:gd name="T10" fmla="*/ 1056 w 1262"/>
                <a:gd name="T11" fmla="*/ 1078 h 1122"/>
                <a:gd name="T12" fmla="*/ 978 w 1262"/>
                <a:gd name="T13" fmla="*/ 1014 h 1122"/>
                <a:gd name="T14" fmla="*/ 924 w 1262"/>
                <a:gd name="T15" fmla="*/ 920 h 1122"/>
                <a:gd name="T16" fmla="*/ 868 w 1262"/>
                <a:gd name="T17" fmla="*/ 744 h 1122"/>
                <a:gd name="T18" fmla="*/ 734 w 1262"/>
                <a:gd name="T19" fmla="*/ 800 h 1122"/>
                <a:gd name="T20" fmla="*/ 630 w 1262"/>
                <a:gd name="T21" fmla="*/ 806 h 1122"/>
                <a:gd name="T22" fmla="*/ 570 w 1262"/>
                <a:gd name="T23" fmla="*/ 768 h 1122"/>
                <a:gd name="T24" fmla="*/ 540 w 1262"/>
                <a:gd name="T25" fmla="*/ 676 h 1122"/>
                <a:gd name="T26" fmla="*/ 490 w 1262"/>
                <a:gd name="T27" fmla="*/ 668 h 1122"/>
                <a:gd name="T28" fmla="*/ 390 w 1262"/>
                <a:gd name="T29" fmla="*/ 662 h 1122"/>
                <a:gd name="T30" fmla="*/ 344 w 1262"/>
                <a:gd name="T31" fmla="*/ 622 h 1122"/>
                <a:gd name="T32" fmla="*/ 315 w 1262"/>
                <a:gd name="T33" fmla="*/ 540 h 1122"/>
                <a:gd name="T34" fmla="*/ 276 w 1262"/>
                <a:gd name="T35" fmla="*/ 512 h 1122"/>
                <a:gd name="T36" fmla="*/ 120 w 1262"/>
                <a:gd name="T37" fmla="*/ 544 h 1122"/>
                <a:gd name="T38" fmla="*/ 54 w 1262"/>
                <a:gd name="T39" fmla="*/ 536 h 1122"/>
                <a:gd name="T40" fmla="*/ 2 w 1262"/>
                <a:gd name="T41" fmla="*/ 496 h 1122"/>
                <a:gd name="T42" fmla="*/ 38 w 1262"/>
                <a:gd name="T43" fmla="*/ 422 h 1122"/>
                <a:gd name="T44" fmla="*/ 118 w 1262"/>
                <a:gd name="T45" fmla="*/ 308 h 1122"/>
                <a:gd name="T46" fmla="*/ 288 w 1262"/>
                <a:gd name="T47" fmla="*/ 132 h 1122"/>
                <a:gd name="T48" fmla="*/ 488 w 1262"/>
                <a:gd name="T49" fmla="*/ 26 h 1122"/>
                <a:gd name="T50" fmla="*/ 640 w 1262"/>
                <a:gd name="T51" fmla="*/ 2 h 1122"/>
                <a:gd name="T52" fmla="*/ 682 w 1262"/>
                <a:gd name="T53" fmla="*/ 22 h 1122"/>
                <a:gd name="T54" fmla="*/ 690 w 1262"/>
                <a:gd name="T55" fmla="*/ 56 h 1122"/>
                <a:gd name="T56" fmla="*/ 656 w 1262"/>
                <a:gd name="T57" fmla="*/ 86 h 1122"/>
                <a:gd name="T58" fmla="*/ 496 w 1262"/>
                <a:gd name="T59" fmla="*/ 136 h 1122"/>
                <a:gd name="T60" fmla="*/ 344 w 1262"/>
                <a:gd name="T61" fmla="*/ 212 h 1122"/>
                <a:gd name="T62" fmla="*/ 248 w 1262"/>
                <a:gd name="T63" fmla="*/ 314 h 1122"/>
                <a:gd name="T64" fmla="*/ 226 w 1262"/>
                <a:gd name="T65" fmla="*/ 378 h 1122"/>
                <a:gd name="T66" fmla="*/ 264 w 1262"/>
                <a:gd name="T67" fmla="*/ 408 h 1122"/>
                <a:gd name="T68" fmla="*/ 340 w 1262"/>
                <a:gd name="T69" fmla="*/ 368 h 1122"/>
                <a:gd name="T70" fmla="*/ 494 w 1262"/>
                <a:gd name="T71" fmla="*/ 234 h 1122"/>
                <a:gd name="T72" fmla="*/ 576 w 1262"/>
                <a:gd name="T73" fmla="*/ 194 h 1122"/>
                <a:gd name="T74" fmla="*/ 628 w 1262"/>
                <a:gd name="T75" fmla="*/ 200 h 1122"/>
                <a:gd name="T76" fmla="*/ 602 w 1262"/>
                <a:gd name="T77" fmla="*/ 256 h 1122"/>
                <a:gd name="T78" fmla="*/ 490 w 1262"/>
                <a:gd name="T79" fmla="*/ 348 h 1122"/>
                <a:gd name="T80" fmla="*/ 428 w 1262"/>
                <a:gd name="T81" fmla="*/ 460 h 1122"/>
                <a:gd name="T82" fmla="*/ 432 w 1262"/>
                <a:gd name="T83" fmla="*/ 520 h 1122"/>
                <a:gd name="T84" fmla="*/ 464 w 1262"/>
                <a:gd name="T85" fmla="*/ 540 h 1122"/>
                <a:gd name="T86" fmla="*/ 560 w 1262"/>
                <a:gd name="T87" fmla="*/ 500 h 1122"/>
                <a:gd name="T88" fmla="*/ 710 w 1262"/>
                <a:gd name="T89" fmla="*/ 326 h 1122"/>
                <a:gd name="T90" fmla="*/ 874 w 1262"/>
                <a:gd name="T91" fmla="*/ 148 h 1122"/>
                <a:gd name="T92" fmla="*/ 736 w 1262"/>
                <a:gd name="T93" fmla="*/ 394 h 1122"/>
                <a:gd name="T94" fmla="*/ 682 w 1262"/>
                <a:gd name="T95" fmla="*/ 584 h 1122"/>
                <a:gd name="T96" fmla="*/ 696 w 1262"/>
                <a:gd name="T97" fmla="*/ 658 h 1122"/>
                <a:gd name="T98" fmla="*/ 736 w 1262"/>
                <a:gd name="T99" fmla="*/ 664 h 1122"/>
                <a:gd name="T100" fmla="*/ 832 w 1262"/>
                <a:gd name="T101" fmla="*/ 600 h 1122"/>
                <a:gd name="T102" fmla="*/ 933 w 1262"/>
                <a:gd name="T103" fmla="*/ 340 h 1122"/>
                <a:gd name="T104" fmla="*/ 960 w 1262"/>
                <a:gd name="T105" fmla="*/ 400 h 1122"/>
                <a:gd name="T106" fmla="*/ 942 w 1262"/>
                <a:gd name="T107" fmla="*/ 688 h 1122"/>
                <a:gd name="T108" fmla="*/ 964 w 1262"/>
                <a:gd name="T109" fmla="*/ 810 h 1122"/>
                <a:gd name="T110" fmla="*/ 984 w 1262"/>
                <a:gd name="T111" fmla="*/ 728 h 1122"/>
                <a:gd name="T112" fmla="*/ 1034 w 1262"/>
                <a:gd name="T113" fmla="*/ 568 h 1122"/>
                <a:gd name="T114" fmla="*/ 1152 w 1262"/>
                <a:gd name="T115" fmla="*/ 416 h 112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62" h="1122">
                  <a:moveTo>
                    <a:pt x="1262" y="474"/>
                  </a:moveTo>
                  <a:lnTo>
                    <a:pt x="1262" y="474"/>
                  </a:lnTo>
                  <a:lnTo>
                    <a:pt x="1254" y="484"/>
                  </a:lnTo>
                  <a:lnTo>
                    <a:pt x="1236" y="508"/>
                  </a:lnTo>
                  <a:lnTo>
                    <a:pt x="1212" y="548"/>
                  </a:lnTo>
                  <a:lnTo>
                    <a:pt x="1198" y="572"/>
                  </a:lnTo>
                  <a:lnTo>
                    <a:pt x="1184" y="600"/>
                  </a:lnTo>
                  <a:lnTo>
                    <a:pt x="1172" y="630"/>
                  </a:lnTo>
                  <a:lnTo>
                    <a:pt x="1158" y="664"/>
                  </a:lnTo>
                  <a:lnTo>
                    <a:pt x="1148" y="700"/>
                  </a:lnTo>
                  <a:lnTo>
                    <a:pt x="1140" y="738"/>
                  </a:lnTo>
                  <a:lnTo>
                    <a:pt x="1134" y="778"/>
                  </a:lnTo>
                  <a:lnTo>
                    <a:pt x="1130" y="820"/>
                  </a:lnTo>
                  <a:lnTo>
                    <a:pt x="1132" y="866"/>
                  </a:lnTo>
                  <a:lnTo>
                    <a:pt x="1136" y="912"/>
                  </a:lnTo>
                  <a:lnTo>
                    <a:pt x="1140" y="928"/>
                  </a:lnTo>
                  <a:lnTo>
                    <a:pt x="1148" y="970"/>
                  </a:lnTo>
                  <a:lnTo>
                    <a:pt x="1150" y="996"/>
                  </a:lnTo>
                  <a:lnTo>
                    <a:pt x="1152" y="1022"/>
                  </a:lnTo>
                  <a:lnTo>
                    <a:pt x="1154" y="1050"/>
                  </a:lnTo>
                  <a:lnTo>
                    <a:pt x="1152" y="1074"/>
                  </a:lnTo>
                  <a:lnTo>
                    <a:pt x="1146" y="1096"/>
                  </a:lnTo>
                  <a:lnTo>
                    <a:pt x="1142" y="1104"/>
                  </a:lnTo>
                  <a:lnTo>
                    <a:pt x="1138" y="1112"/>
                  </a:lnTo>
                  <a:lnTo>
                    <a:pt x="1132" y="1118"/>
                  </a:lnTo>
                  <a:lnTo>
                    <a:pt x="1124" y="1122"/>
                  </a:lnTo>
                  <a:lnTo>
                    <a:pt x="1116" y="1122"/>
                  </a:lnTo>
                  <a:lnTo>
                    <a:pt x="1106" y="1122"/>
                  </a:lnTo>
                  <a:lnTo>
                    <a:pt x="1096" y="1118"/>
                  </a:lnTo>
                  <a:lnTo>
                    <a:pt x="1084" y="1112"/>
                  </a:lnTo>
                  <a:lnTo>
                    <a:pt x="1070" y="1102"/>
                  </a:lnTo>
                  <a:lnTo>
                    <a:pt x="1054" y="1090"/>
                  </a:lnTo>
                  <a:lnTo>
                    <a:pt x="1036" y="1074"/>
                  </a:lnTo>
                  <a:lnTo>
                    <a:pt x="1018" y="1054"/>
                  </a:lnTo>
                  <a:lnTo>
                    <a:pt x="972" y="1004"/>
                  </a:lnTo>
                  <a:lnTo>
                    <a:pt x="966" y="996"/>
                  </a:lnTo>
                  <a:lnTo>
                    <a:pt x="956" y="982"/>
                  </a:lnTo>
                  <a:lnTo>
                    <a:pt x="944" y="960"/>
                  </a:lnTo>
                  <a:lnTo>
                    <a:pt x="932" y="928"/>
                  </a:lnTo>
                  <a:lnTo>
                    <a:pt x="918" y="886"/>
                  </a:lnTo>
                  <a:lnTo>
                    <a:pt x="902" y="832"/>
                  </a:lnTo>
                  <a:lnTo>
                    <a:pt x="888" y="764"/>
                  </a:lnTo>
                  <a:lnTo>
                    <a:pt x="874" y="772"/>
                  </a:lnTo>
                  <a:lnTo>
                    <a:pt x="836" y="790"/>
                  </a:lnTo>
                  <a:lnTo>
                    <a:pt x="812" y="802"/>
                  </a:lnTo>
                  <a:lnTo>
                    <a:pt x="784" y="812"/>
                  </a:lnTo>
                  <a:lnTo>
                    <a:pt x="754" y="820"/>
                  </a:lnTo>
                  <a:lnTo>
                    <a:pt x="724" y="828"/>
                  </a:lnTo>
                  <a:lnTo>
                    <a:pt x="694" y="830"/>
                  </a:lnTo>
                  <a:lnTo>
                    <a:pt x="678" y="830"/>
                  </a:lnTo>
                  <a:lnTo>
                    <a:pt x="664" y="830"/>
                  </a:lnTo>
                  <a:lnTo>
                    <a:pt x="650" y="826"/>
                  </a:lnTo>
                  <a:lnTo>
                    <a:pt x="636" y="822"/>
                  </a:lnTo>
                  <a:lnTo>
                    <a:pt x="624" y="816"/>
                  </a:lnTo>
                  <a:lnTo>
                    <a:pt x="612" y="810"/>
                  </a:lnTo>
                  <a:lnTo>
                    <a:pt x="600" y="800"/>
                  </a:lnTo>
                  <a:lnTo>
                    <a:pt x="590" y="788"/>
                  </a:lnTo>
                  <a:lnTo>
                    <a:pt x="582" y="774"/>
                  </a:lnTo>
                  <a:lnTo>
                    <a:pt x="574" y="758"/>
                  </a:lnTo>
                  <a:lnTo>
                    <a:pt x="568" y="740"/>
                  </a:lnTo>
                  <a:lnTo>
                    <a:pt x="564" y="720"/>
                  </a:lnTo>
                  <a:lnTo>
                    <a:pt x="560" y="696"/>
                  </a:lnTo>
                  <a:lnTo>
                    <a:pt x="560" y="670"/>
                  </a:lnTo>
                  <a:lnTo>
                    <a:pt x="550" y="674"/>
                  </a:lnTo>
                  <a:lnTo>
                    <a:pt x="526" y="684"/>
                  </a:lnTo>
                  <a:lnTo>
                    <a:pt x="510" y="688"/>
                  </a:lnTo>
                  <a:lnTo>
                    <a:pt x="492" y="692"/>
                  </a:lnTo>
                  <a:lnTo>
                    <a:pt x="472" y="694"/>
                  </a:lnTo>
                  <a:lnTo>
                    <a:pt x="452" y="694"/>
                  </a:lnTo>
                  <a:lnTo>
                    <a:pt x="430" y="690"/>
                  </a:lnTo>
                  <a:lnTo>
                    <a:pt x="410" y="682"/>
                  </a:lnTo>
                  <a:lnTo>
                    <a:pt x="400" y="678"/>
                  </a:lnTo>
                  <a:lnTo>
                    <a:pt x="390" y="670"/>
                  </a:lnTo>
                  <a:lnTo>
                    <a:pt x="382" y="662"/>
                  </a:lnTo>
                  <a:lnTo>
                    <a:pt x="372" y="654"/>
                  </a:lnTo>
                  <a:lnTo>
                    <a:pt x="364" y="642"/>
                  </a:lnTo>
                  <a:lnTo>
                    <a:pt x="356" y="630"/>
                  </a:lnTo>
                  <a:lnTo>
                    <a:pt x="350" y="614"/>
                  </a:lnTo>
                  <a:lnTo>
                    <a:pt x="342" y="598"/>
                  </a:lnTo>
                  <a:lnTo>
                    <a:pt x="338" y="580"/>
                  </a:lnTo>
                  <a:lnTo>
                    <a:pt x="332" y="560"/>
                  </a:lnTo>
                  <a:lnTo>
                    <a:pt x="328" y="538"/>
                  </a:lnTo>
                  <a:lnTo>
                    <a:pt x="326" y="514"/>
                  </a:lnTo>
                  <a:lnTo>
                    <a:pt x="302" y="524"/>
                  </a:lnTo>
                  <a:lnTo>
                    <a:pt x="276" y="532"/>
                  </a:lnTo>
                  <a:lnTo>
                    <a:pt x="242" y="544"/>
                  </a:lnTo>
                  <a:lnTo>
                    <a:pt x="204" y="552"/>
                  </a:lnTo>
                  <a:lnTo>
                    <a:pt x="162" y="560"/>
                  </a:lnTo>
                  <a:lnTo>
                    <a:pt x="140" y="562"/>
                  </a:lnTo>
                  <a:lnTo>
                    <a:pt x="120" y="564"/>
                  </a:lnTo>
                  <a:lnTo>
                    <a:pt x="98" y="562"/>
                  </a:lnTo>
                  <a:lnTo>
                    <a:pt x="78" y="560"/>
                  </a:lnTo>
                  <a:lnTo>
                    <a:pt x="70" y="560"/>
                  </a:lnTo>
                  <a:lnTo>
                    <a:pt x="54" y="556"/>
                  </a:lnTo>
                  <a:lnTo>
                    <a:pt x="34" y="546"/>
                  </a:lnTo>
                  <a:lnTo>
                    <a:pt x="22" y="542"/>
                  </a:lnTo>
                  <a:lnTo>
                    <a:pt x="14" y="534"/>
                  </a:lnTo>
                  <a:lnTo>
                    <a:pt x="6" y="526"/>
                  </a:lnTo>
                  <a:lnTo>
                    <a:pt x="2" y="516"/>
                  </a:lnTo>
                  <a:lnTo>
                    <a:pt x="0" y="504"/>
                  </a:lnTo>
                  <a:lnTo>
                    <a:pt x="2" y="492"/>
                  </a:lnTo>
                  <a:lnTo>
                    <a:pt x="8" y="476"/>
                  </a:lnTo>
                  <a:lnTo>
                    <a:pt x="20" y="460"/>
                  </a:lnTo>
                  <a:lnTo>
                    <a:pt x="38" y="442"/>
                  </a:lnTo>
                  <a:lnTo>
                    <a:pt x="62" y="420"/>
                  </a:lnTo>
                  <a:lnTo>
                    <a:pt x="76" y="396"/>
                  </a:lnTo>
                  <a:lnTo>
                    <a:pt x="94" y="366"/>
                  </a:lnTo>
                  <a:lnTo>
                    <a:pt x="118" y="328"/>
                  </a:lnTo>
                  <a:lnTo>
                    <a:pt x="150" y="284"/>
                  </a:lnTo>
                  <a:lnTo>
                    <a:pt x="190" y="236"/>
                  </a:lnTo>
                  <a:lnTo>
                    <a:pt x="236" y="184"/>
                  </a:lnTo>
                  <a:lnTo>
                    <a:pt x="288" y="132"/>
                  </a:lnTo>
                  <a:lnTo>
                    <a:pt x="332" y="106"/>
                  </a:lnTo>
                  <a:lnTo>
                    <a:pt x="382" y="80"/>
                  </a:lnTo>
                  <a:lnTo>
                    <a:pt x="442" y="52"/>
                  </a:lnTo>
                  <a:lnTo>
                    <a:pt x="474" y="38"/>
                  </a:lnTo>
                  <a:lnTo>
                    <a:pt x="508" y="26"/>
                  </a:lnTo>
                  <a:lnTo>
                    <a:pt x="540" y="16"/>
                  </a:lnTo>
                  <a:lnTo>
                    <a:pt x="574" y="8"/>
                  </a:lnTo>
                  <a:lnTo>
                    <a:pt x="604" y="2"/>
                  </a:lnTo>
                  <a:lnTo>
                    <a:pt x="634" y="0"/>
                  </a:lnTo>
                  <a:lnTo>
                    <a:pt x="660" y="2"/>
                  </a:lnTo>
                  <a:lnTo>
                    <a:pt x="674" y="4"/>
                  </a:lnTo>
                  <a:lnTo>
                    <a:pt x="684" y="8"/>
                  </a:lnTo>
                  <a:lnTo>
                    <a:pt x="694" y="14"/>
                  </a:lnTo>
                  <a:lnTo>
                    <a:pt x="702" y="22"/>
                  </a:lnTo>
                  <a:lnTo>
                    <a:pt x="710" y="32"/>
                  </a:lnTo>
                  <a:lnTo>
                    <a:pt x="712" y="38"/>
                  </a:lnTo>
                  <a:lnTo>
                    <a:pt x="714" y="44"/>
                  </a:lnTo>
                  <a:lnTo>
                    <a:pt x="714" y="50"/>
                  </a:lnTo>
                  <a:lnTo>
                    <a:pt x="710" y="56"/>
                  </a:lnTo>
                  <a:lnTo>
                    <a:pt x="706" y="64"/>
                  </a:lnTo>
                  <a:lnTo>
                    <a:pt x="700" y="70"/>
                  </a:lnTo>
                  <a:lnTo>
                    <a:pt x="690" y="78"/>
                  </a:lnTo>
                  <a:lnTo>
                    <a:pt x="676" y="86"/>
                  </a:lnTo>
                  <a:lnTo>
                    <a:pt x="660" y="92"/>
                  </a:lnTo>
                  <a:lnTo>
                    <a:pt x="642" y="98"/>
                  </a:lnTo>
                  <a:lnTo>
                    <a:pt x="596" y="112"/>
                  </a:lnTo>
                  <a:lnTo>
                    <a:pt x="544" y="126"/>
                  </a:lnTo>
                  <a:lnTo>
                    <a:pt x="516" y="136"/>
                  </a:lnTo>
                  <a:lnTo>
                    <a:pt x="486" y="146"/>
                  </a:lnTo>
                  <a:lnTo>
                    <a:pt x="456" y="158"/>
                  </a:lnTo>
                  <a:lnTo>
                    <a:pt x="426" y="174"/>
                  </a:lnTo>
                  <a:lnTo>
                    <a:pt x="394" y="192"/>
                  </a:lnTo>
                  <a:lnTo>
                    <a:pt x="364" y="212"/>
                  </a:lnTo>
                  <a:lnTo>
                    <a:pt x="334" y="236"/>
                  </a:lnTo>
                  <a:lnTo>
                    <a:pt x="304" y="266"/>
                  </a:lnTo>
                  <a:lnTo>
                    <a:pt x="276" y="298"/>
                  </a:lnTo>
                  <a:lnTo>
                    <a:pt x="248" y="334"/>
                  </a:lnTo>
                  <a:lnTo>
                    <a:pt x="244" y="340"/>
                  </a:lnTo>
                  <a:lnTo>
                    <a:pt x="236" y="356"/>
                  </a:lnTo>
                  <a:lnTo>
                    <a:pt x="228" y="376"/>
                  </a:lnTo>
                  <a:lnTo>
                    <a:pt x="226" y="386"/>
                  </a:lnTo>
                  <a:lnTo>
                    <a:pt x="226" y="398"/>
                  </a:lnTo>
                  <a:lnTo>
                    <a:pt x="226" y="406"/>
                  </a:lnTo>
                  <a:lnTo>
                    <a:pt x="230" y="416"/>
                  </a:lnTo>
                  <a:lnTo>
                    <a:pt x="238" y="422"/>
                  </a:lnTo>
                  <a:lnTo>
                    <a:pt x="248" y="426"/>
                  </a:lnTo>
                  <a:lnTo>
                    <a:pt x="264" y="428"/>
                  </a:lnTo>
                  <a:lnTo>
                    <a:pt x="284" y="428"/>
                  </a:lnTo>
                  <a:lnTo>
                    <a:pt x="310" y="422"/>
                  </a:lnTo>
                  <a:lnTo>
                    <a:pt x="342" y="412"/>
                  </a:lnTo>
                  <a:lnTo>
                    <a:pt x="360" y="388"/>
                  </a:lnTo>
                  <a:lnTo>
                    <a:pt x="382" y="362"/>
                  </a:lnTo>
                  <a:lnTo>
                    <a:pt x="408" y="332"/>
                  </a:lnTo>
                  <a:lnTo>
                    <a:pt x="442" y="298"/>
                  </a:lnTo>
                  <a:lnTo>
                    <a:pt x="476" y="264"/>
                  </a:lnTo>
                  <a:lnTo>
                    <a:pt x="514" y="234"/>
                  </a:lnTo>
                  <a:lnTo>
                    <a:pt x="534" y="222"/>
                  </a:lnTo>
                  <a:lnTo>
                    <a:pt x="552" y="210"/>
                  </a:lnTo>
                  <a:lnTo>
                    <a:pt x="576" y="200"/>
                  </a:lnTo>
                  <a:lnTo>
                    <a:pt x="596" y="194"/>
                  </a:lnTo>
                  <a:lnTo>
                    <a:pt x="620" y="190"/>
                  </a:lnTo>
                  <a:lnTo>
                    <a:pt x="630" y="190"/>
                  </a:lnTo>
                  <a:lnTo>
                    <a:pt x="638" y="190"/>
                  </a:lnTo>
                  <a:lnTo>
                    <a:pt x="644" y="194"/>
                  </a:lnTo>
                  <a:lnTo>
                    <a:pt x="648" y="200"/>
                  </a:lnTo>
                  <a:lnTo>
                    <a:pt x="648" y="210"/>
                  </a:lnTo>
                  <a:lnTo>
                    <a:pt x="644" y="222"/>
                  </a:lnTo>
                  <a:lnTo>
                    <a:pt x="636" y="236"/>
                  </a:lnTo>
                  <a:lnTo>
                    <a:pt x="622" y="256"/>
                  </a:lnTo>
                  <a:lnTo>
                    <a:pt x="612" y="266"/>
                  </a:lnTo>
                  <a:lnTo>
                    <a:pt x="584" y="288"/>
                  </a:lnTo>
                  <a:lnTo>
                    <a:pt x="548" y="324"/>
                  </a:lnTo>
                  <a:lnTo>
                    <a:pt x="528" y="346"/>
                  </a:lnTo>
                  <a:lnTo>
                    <a:pt x="510" y="368"/>
                  </a:lnTo>
                  <a:lnTo>
                    <a:pt x="492" y="392"/>
                  </a:lnTo>
                  <a:lnTo>
                    <a:pt x="474" y="416"/>
                  </a:lnTo>
                  <a:lnTo>
                    <a:pt x="462" y="442"/>
                  </a:lnTo>
                  <a:lnTo>
                    <a:pt x="452" y="468"/>
                  </a:lnTo>
                  <a:lnTo>
                    <a:pt x="448" y="480"/>
                  </a:lnTo>
                  <a:lnTo>
                    <a:pt x="446" y="492"/>
                  </a:lnTo>
                  <a:lnTo>
                    <a:pt x="446" y="504"/>
                  </a:lnTo>
                  <a:lnTo>
                    <a:pt x="446" y="516"/>
                  </a:lnTo>
                  <a:lnTo>
                    <a:pt x="448" y="528"/>
                  </a:lnTo>
                  <a:lnTo>
                    <a:pt x="452" y="540"/>
                  </a:lnTo>
                  <a:lnTo>
                    <a:pt x="458" y="550"/>
                  </a:lnTo>
                  <a:lnTo>
                    <a:pt x="466" y="560"/>
                  </a:lnTo>
                  <a:lnTo>
                    <a:pt x="474" y="560"/>
                  </a:lnTo>
                  <a:lnTo>
                    <a:pt x="484" y="560"/>
                  </a:lnTo>
                  <a:lnTo>
                    <a:pt x="498" y="558"/>
                  </a:lnTo>
                  <a:lnTo>
                    <a:pt x="514" y="554"/>
                  </a:lnTo>
                  <a:lnTo>
                    <a:pt x="534" y="546"/>
                  </a:lnTo>
                  <a:lnTo>
                    <a:pt x="556" y="536"/>
                  </a:lnTo>
                  <a:lnTo>
                    <a:pt x="580" y="520"/>
                  </a:lnTo>
                  <a:lnTo>
                    <a:pt x="606" y="498"/>
                  </a:lnTo>
                  <a:lnTo>
                    <a:pt x="634" y="472"/>
                  </a:lnTo>
                  <a:lnTo>
                    <a:pt x="664" y="438"/>
                  </a:lnTo>
                  <a:lnTo>
                    <a:pt x="696" y="396"/>
                  </a:lnTo>
                  <a:lnTo>
                    <a:pt x="730" y="346"/>
                  </a:lnTo>
                  <a:lnTo>
                    <a:pt x="764" y="288"/>
                  </a:lnTo>
                  <a:lnTo>
                    <a:pt x="798" y="220"/>
                  </a:lnTo>
                  <a:lnTo>
                    <a:pt x="832" y="140"/>
                  </a:lnTo>
                  <a:lnTo>
                    <a:pt x="894" y="148"/>
                  </a:lnTo>
                  <a:lnTo>
                    <a:pt x="856" y="214"/>
                  </a:lnTo>
                  <a:lnTo>
                    <a:pt x="818" y="284"/>
                  </a:lnTo>
                  <a:lnTo>
                    <a:pt x="796" y="326"/>
                  </a:lnTo>
                  <a:lnTo>
                    <a:pt x="776" y="368"/>
                  </a:lnTo>
                  <a:lnTo>
                    <a:pt x="756" y="414"/>
                  </a:lnTo>
                  <a:lnTo>
                    <a:pt x="738" y="458"/>
                  </a:lnTo>
                  <a:lnTo>
                    <a:pt x="722" y="502"/>
                  </a:lnTo>
                  <a:lnTo>
                    <a:pt x="710" y="546"/>
                  </a:lnTo>
                  <a:lnTo>
                    <a:pt x="704" y="586"/>
                  </a:lnTo>
                  <a:lnTo>
                    <a:pt x="702" y="604"/>
                  </a:lnTo>
                  <a:lnTo>
                    <a:pt x="702" y="622"/>
                  </a:lnTo>
                  <a:lnTo>
                    <a:pt x="702" y="638"/>
                  </a:lnTo>
                  <a:lnTo>
                    <a:pt x="704" y="652"/>
                  </a:lnTo>
                  <a:lnTo>
                    <a:pt x="710" y="666"/>
                  </a:lnTo>
                  <a:lnTo>
                    <a:pt x="716" y="678"/>
                  </a:lnTo>
                  <a:lnTo>
                    <a:pt x="724" y="680"/>
                  </a:lnTo>
                  <a:lnTo>
                    <a:pt x="732" y="682"/>
                  </a:lnTo>
                  <a:lnTo>
                    <a:pt x="742" y="684"/>
                  </a:lnTo>
                  <a:lnTo>
                    <a:pt x="756" y="684"/>
                  </a:lnTo>
                  <a:lnTo>
                    <a:pt x="772" y="680"/>
                  </a:lnTo>
                  <a:lnTo>
                    <a:pt x="790" y="674"/>
                  </a:lnTo>
                  <a:lnTo>
                    <a:pt x="810" y="662"/>
                  </a:lnTo>
                  <a:lnTo>
                    <a:pt x="830" y="644"/>
                  </a:lnTo>
                  <a:lnTo>
                    <a:pt x="852" y="620"/>
                  </a:lnTo>
                  <a:lnTo>
                    <a:pt x="874" y="588"/>
                  </a:lnTo>
                  <a:lnTo>
                    <a:pt x="896" y="546"/>
                  </a:lnTo>
                  <a:lnTo>
                    <a:pt x="918" y="494"/>
                  </a:lnTo>
                  <a:lnTo>
                    <a:pt x="940" y="432"/>
                  </a:lnTo>
                  <a:lnTo>
                    <a:pt x="960" y="360"/>
                  </a:lnTo>
                  <a:lnTo>
                    <a:pt x="980" y="272"/>
                  </a:lnTo>
                  <a:lnTo>
                    <a:pt x="1028" y="264"/>
                  </a:lnTo>
                  <a:lnTo>
                    <a:pt x="1014" y="340"/>
                  </a:lnTo>
                  <a:lnTo>
                    <a:pt x="1000" y="420"/>
                  </a:lnTo>
                  <a:lnTo>
                    <a:pt x="988" y="514"/>
                  </a:lnTo>
                  <a:lnTo>
                    <a:pt x="982" y="564"/>
                  </a:lnTo>
                  <a:lnTo>
                    <a:pt x="980" y="614"/>
                  </a:lnTo>
                  <a:lnTo>
                    <a:pt x="978" y="662"/>
                  </a:lnTo>
                  <a:lnTo>
                    <a:pt x="978" y="708"/>
                  </a:lnTo>
                  <a:lnTo>
                    <a:pt x="982" y="750"/>
                  </a:lnTo>
                  <a:lnTo>
                    <a:pt x="988" y="788"/>
                  </a:lnTo>
                  <a:lnTo>
                    <a:pt x="992" y="804"/>
                  </a:lnTo>
                  <a:lnTo>
                    <a:pt x="998" y="818"/>
                  </a:lnTo>
                  <a:lnTo>
                    <a:pt x="1004" y="830"/>
                  </a:lnTo>
                  <a:lnTo>
                    <a:pt x="1012" y="842"/>
                  </a:lnTo>
                  <a:lnTo>
                    <a:pt x="1012" y="830"/>
                  </a:lnTo>
                  <a:lnTo>
                    <a:pt x="1016" y="796"/>
                  </a:lnTo>
                  <a:lnTo>
                    <a:pt x="1024" y="748"/>
                  </a:lnTo>
                  <a:lnTo>
                    <a:pt x="1030" y="720"/>
                  </a:lnTo>
                  <a:lnTo>
                    <a:pt x="1038" y="688"/>
                  </a:lnTo>
                  <a:lnTo>
                    <a:pt x="1046" y="656"/>
                  </a:lnTo>
                  <a:lnTo>
                    <a:pt x="1060" y="622"/>
                  </a:lnTo>
                  <a:lnTo>
                    <a:pt x="1074" y="588"/>
                  </a:lnTo>
                  <a:lnTo>
                    <a:pt x="1090" y="556"/>
                  </a:lnTo>
                  <a:lnTo>
                    <a:pt x="1110" y="522"/>
                  </a:lnTo>
                  <a:lnTo>
                    <a:pt x="1134" y="492"/>
                  </a:lnTo>
                  <a:lnTo>
                    <a:pt x="1160" y="462"/>
                  </a:lnTo>
                  <a:lnTo>
                    <a:pt x="1192" y="436"/>
                  </a:lnTo>
                  <a:lnTo>
                    <a:pt x="1262" y="460"/>
                  </a:lnTo>
                  <a:lnTo>
                    <a:pt x="1262" y="47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71" name="Freeform 266"/>
            <p:cNvSpPr>
              <a:spLocks/>
            </p:cNvSpPr>
            <p:nvPr userDrawn="1"/>
          </p:nvSpPr>
          <p:spPr bwMode="auto">
            <a:xfrm>
              <a:off x="5796" y="-3768"/>
              <a:ext cx="1260" cy="1120"/>
            </a:xfrm>
            <a:custGeom>
              <a:avLst/>
              <a:gdLst>
                <a:gd name="T0" fmla="*/ 1172 w 1262"/>
                <a:gd name="T1" fmla="*/ 528 h 1122"/>
                <a:gd name="T2" fmla="*/ 1108 w 1262"/>
                <a:gd name="T3" fmla="*/ 680 h 1122"/>
                <a:gd name="T4" fmla="*/ 1096 w 1262"/>
                <a:gd name="T5" fmla="*/ 872 h 1122"/>
                <a:gd name="T6" fmla="*/ 1112 w 1262"/>
                <a:gd name="T7" fmla="*/ 982 h 1122"/>
                <a:gd name="T8" fmla="*/ 1098 w 1262"/>
                <a:gd name="T9" fmla="*/ 1072 h 1122"/>
                <a:gd name="T10" fmla="*/ 1056 w 1262"/>
                <a:gd name="T11" fmla="*/ 1078 h 1122"/>
                <a:gd name="T12" fmla="*/ 978 w 1262"/>
                <a:gd name="T13" fmla="*/ 1014 h 1122"/>
                <a:gd name="T14" fmla="*/ 924 w 1262"/>
                <a:gd name="T15" fmla="*/ 920 h 1122"/>
                <a:gd name="T16" fmla="*/ 868 w 1262"/>
                <a:gd name="T17" fmla="*/ 744 h 1122"/>
                <a:gd name="T18" fmla="*/ 734 w 1262"/>
                <a:gd name="T19" fmla="*/ 800 h 1122"/>
                <a:gd name="T20" fmla="*/ 630 w 1262"/>
                <a:gd name="T21" fmla="*/ 806 h 1122"/>
                <a:gd name="T22" fmla="*/ 570 w 1262"/>
                <a:gd name="T23" fmla="*/ 768 h 1122"/>
                <a:gd name="T24" fmla="*/ 540 w 1262"/>
                <a:gd name="T25" fmla="*/ 676 h 1122"/>
                <a:gd name="T26" fmla="*/ 490 w 1262"/>
                <a:gd name="T27" fmla="*/ 668 h 1122"/>
                <a:gd name="T28" fmla="*/ 390 w 1262"/>
                <a:gd name="T29" fmla="*/ 662 h 1122"/>
                <a:gd name="T30" fmla="*/ 344 w 1262"/>
                <a:gd name="T31" fmla="*/ 622 h 1122"/>
                <a:gd name="T32" fmla="*/ 315 w 1262"/>
                <a:gd name="T33" fmla="*/ 540 h 1122"/>
                <a:gd name="T34" fmla="*/ 276 w 1262"/>
                <a:gd name="T35" fmla="*/ 512 h 1122"/>
                <a:gd name="T36" fmla="*/ 120 w 1262"/>
                <a:gd name="T37" fmla="*/ 544 h 1122"/>
                <a:gd name="T38" fmla="*/ 54 w 1262"/>
                <a:gd name="T39" fmla="*/ 536 h 1122"/>
                <a:gd name="T40" fmla="*/ 2 w 1262"/>
                <a:gd name="T41" fmla="*/ 496 h 1122"/>
                <a:gd name="T42" fmla="*/ 38 w 1262"/>
                <a:gd name="T43" fmla="*/ 422 h 1122"/>
                <a:gd name="T44" fmla="*/ 118 w 1262"/>
                <a:gd name="T45" fmla="*/ 308 h 1122"/>
                <a:gd name="T46" fmla="*/ 288 w 1262"/>
                <a:gd name="T47" fmla="*/ 132 h 1122"/>
                <a:gd name="T48" fmla="*/ 488 w 1262"/>
                <a:gd name="T49" fmla="*/ 26 h 1122"/>
                <a:gd name="T50" fmla="*/ 640 w 1262"/>
                <a:gd name="T51" fmla="*/ 2 h 1122"/>
                <a:gd name="T52" fmla="*/ 682 w 1262"/>
                <a:gd name="T53" fmla="*/ 22 h 1122"/>
                <a:gd name="T54" fmla="*/ 690 w 1262"/>
                <a:gd name="T55" fmla="*/ 56 h 1122"/>
                <a:gd name="T56" fmla="*/ 656 w 1262"/>
                <a:gd name="T57" fmla="*/ 86 h 1122"/>
                <a:gd name="T58" fmla="*/ 496 w 1262"/>
                <a:gd name="T59" fmla="*/ 136 h 1122"/>
                <a:gd name="T60" fmla="*/ 344 w 1262"/>
                <a:gd name="T61" fmla="*/ 212 h 1122"/>
                <a:gd name="T62" fmla="*/ 248 w 1262"/>
                <a:gd name="T63" fmla="*/ 314 h 1122"/>
                <a:gd name="T64" fmla="*/ 226 w 1262"/>
                <a:gd name="T65" fmla="*/ 378 h 1122"/>
                <a:gd name="T66" fmla="*/ 264 w 1262"/>
                <a:gd name="T67" fmla="*/ 408 h 1122"/>
                <a:gd name="T68" fmla="*/ 340 w 1262"/>
                <a:gd name="T69" fmla="*/ 368 h 1122"/>
                <a:gd name="T70" fmla="*/ 494 w 1262"/>
                <a:gd name="T71" fmla="*/ 234 h 1122"/>
                <a:gd name="T72" fmla="*/ 576 w 1262"/>
                <a:gd name="T73" fmla="*/ 194 h 1122"/>
                <a:gd name="T74" fmla="*/ 628 w 1262"/>
                <a:gd name="T75" fmla="*/ 200 h 1122"/>
                <a:gd name="T76" fmla="*/ 602 w 1262"/>
                <a:gd name="T77" fmla="*/ 256 h 1122"/>
                <a:gd name="T78" fmla="*/ 490 w 1262"/>
                <a:gd name="T79" fmla="*/ 348 h 1122"/>
                <a:gd name="T80" fmla="*/ 428 w 1262"/>
                <a:gd name="T81" fmla="*/ 460 h 1122"/>
                <a:gd name="T82" fmla="*/ 432 w 1262"/>
                <a:gd name="T83" fmla="*/ 520 h 1122"/>
                <a:gd name="T84" fmla="*/ 464 w 1262"/>
                <a:gd name="T85" fmla="*/ 540 h 1122"/>
                <a:gd name="T86" fmla="*/ 560 w 1262"/>
                <a:gd name="T87" fmla="*/ 500 h 1122"/>
                <a:gd name="T88" fmla="*/ 710 w 1262"/>
                <a:gd name="T89" fmla="*/ 326 h 1122"/>
                <a:gd name="T90" fmla="*/ 874 w 1262"/>
                <a:gd name="T91" fmla="*/ 148 h 1122"/>
                <a:gd name="T92" fmla="*/ 736 w 1262"/>
                <a:gd name="T93" fmla="*/ 394 h 1122"/>
                <a:gd name="T94" fmla="*/ 682 w 1262"/>
                <a:gd name="T95" fmla="*/ 584 h 1122"/>
                <a:gd name="T96" fmla="*/ 696 w 1262"/>
                <a:gd name="T97" fmla="*/ 658 h 1122"/>
                <a:gd name="T98" fmla="*/ 736 w 1262"/>
                <a:gd name="T99" fmla="*/ 664 h 1122"/>
                <a:gd name="T100" fmla="*/ 832 w 1262"/>
                <a:gd name="T101" fmla="*/ 600 h 1122"/>
                <a:gd name="T102" fmla="*/ 933 w 1262"/>
                <a:gd name="T103" fmla="*/ 340 h 1122"/>
                <a:gd name="T104" fmla="*/ 960 w 1262"/>
                <a:gd name="T105" fmla="*/ 400 h 1122"/>
                <a:gd name="T106" fmla="*/ 942 w 1262"/>
                <a:gd name="T107" fmla="*/ 688 h 1122"/>
                <a:gd name="T108" fmla="*/ 964 w 1262"/>
                <a:gd name="T109" fmla="*/ 810 h 1122"/>
                <a:gd name="T110" fmla="*/ 984 w 1262"/>
                <a:gd name="T111" fmla="*/ 728 h 1122"/>
                <a:gd name="T112" fmla="*/ 1034 w 1262"/>
                <a:gd name="T113" fmla="*/ 568 h 1122"/>
                <a:gd name="T114" fmla="*/ 1152 w 1262"/>
                <a:gd name="T115" fmla="*/ 416 h 112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62" h="1122">
                  <a:moveTo>
                    <a:pt x="1262" y="474"/>
                  </a:moveTo>
                  <a:lnTo>
                    <a:pt x="1262" y="474"/>
                  </a:lnTo>
                  <a:lnTo>
                    <a:pt x="1254" y="484"/>
                  </a:lnTo>
                  <a:lnTo>
                    <a:pt x="1236" y="508"/>
                  </a:lnTo>
                  <a:lnTo>
                    <a:pt x="1212" y="548"/>
                  </a:lnTo>
                  <a:lnTo>
                    <a:pt x="1198" y="572"/>
                  </a:lnTo>
                  <a:lnTo>
                    <a:pt x="1184" y="600"/>
                  </a:lnTo>
                  <a:lnTo>
                    <a:pt x="1172" y="630"/>
                  </a:lnTo>
                  <a:lnTo>
                    <a:pt x="1158" y="664"/>
                  </a:lnTo>
                  <a:lnTo>
                    <a:pt x="1148" y="700"/>
                  </a:lnTo>
                  <a:lnTo>
                    <a:pt x="1140" y="738"/>
                  </a:lnTo>
                  <a:lnTo>
                    <a:pt x="1134" y="778"/>
                  </a:lnTo>
                  <a:lnTo>
                    <a:pt x="1130" y="820"/>
                  </a:lnTo>
                  <a:lnTo>
                    <a:pt x="1132" y="866"/>
                  </a:lnTo>
                  <a:lnTo>
                    <a:pt x="1136" y="912"/>
                  </a:lnTo>
                  <a:lnTo>
                    <a:pt x="1140" y="928"/>
                  </a:lnTo>
                  <a:lnTo>
                    <a:pt x="1148" y="970"/>
                  </a:lnTo>
                  <a:lnTo>
                    <a:pt x="1150" y="996"/>
                  </a:lnTo>
                  <a:lnTo>
                    <a:pt x="1152" y="1022"/>
                  </a:lnTo>
                  <a:lnTo>
                    <a:pt x="1154" y="1050"/>
                  </a:lnTo>
                  <a:lnTo>
                    <a:pt x="1152" y="1074"/>
                  </a:lnTo>
                  <a:lnTo>
                    <a:pt x="1146" y="1096"/>
                  </a:lnTo>
                  <a:lnTo>
                    <a:pt x="1142" y="1104"/>
                  </a:lnTo>
                  <a:lnTo>
                    <a:pt x="1138" y="1112"/>
                  </a:lnTo>
                  <a:lnTo>
                    <a:pt x="1132" y="1118"/>
                  </a:lnTo>
                  <a:lnTo>
                    <a:pt x="1124" y="1122"/>
                  </a:lnTo>
                  <a:lnTo>
                    <a:pt x="1116" y="1122"/>
                  </a:lnTo>
                  <a:lnTo>
                    <a:pt x="1106" y="1122"/>
                  </a:lnTo>
                  <a:lnTo>
                    <a:pt x="1096" y="1118"/>
                  </a:lnTo>
                  <a:lnTo>
                    <a:pt x="1084" y="1112"/>
                  </a:lnTo>
                  <a:lnTo>
                    <a:pt x="1070" y="1102"/>
                  </a:lnTo>
                  <a:lnTo>
                    <a:pt x="1054" y="1090"/>
                  </a:lnTo>
                  <a:lnTo>
                    <a:pt x="1036" y="1074"/>
                  </a:lnTo>
                  <a:lnTo>
                    <a:pt x="1018" y="1054"/>
                  </a:lnTo>
                  <a:lnTo>
                    <a:pt x="972" y="1004"/>
                  </a:lnTo>
                  <a:lnTo>
                    <a:pt x="966" y="996"/>
                  </a:lnTo>
                  <a:lnTo>
                    <a:pt x="956" y="982"/>
                  </a:lnTo>
                  <a:lnTo>
                    <a:pt x="944" y="960"/>
                  </a:lnTo>
                  <a:lnTo>
                    <a:pt x="932" y="928"/>
                  </a:lnTo>
                  <a:lnTo>
                    <a:pt x="918" y="886"/>
                  </a:lnTo>
                  <a:lnTo>
                    <a:pt x="902" y="832"/>
                  </a:lnTo>
                  <a:lnTo>
                    <a:pt x="888" y="764"/>
                  </a:lnTo>
                  <a:lnTo>
                    <a:pt x="874" y="772"/>
                  </a:lnTo>
                  <a:lnTo>
                    <a:pt x="836" y="790"/>
                  </a:lnTo>
                  <a:lnTo>
                    <a:pt x="812" y="802"/>
                  </a:lnTo>
                  <a:lnTo>
                    <a:pt x="784" y="812"/>
                  </a:lnTo>
                  <a:lnTo>
                    <a:pt x="754" y="820"/>
                  </a:lnTo>
                  <a:lnTo>
                    <a:pt x="724" y="828"/>
                  </a:lnTo>
                  <a:lnTo>
                    <a:pt x="694" y="830"/>
                  </a:lnTo>
                  <a:lnTo>
                    <a:pt x="678" y="830"/>
                  </a:lnTo>
                  <a:lnTo>
                    <a:pt x="664" y="830"/>
                  </a:lnTo>
                  <a:lnTo>
                    <a:pt x="650" y="826"/>
                  </a:lnTo>
                  <a:lnTo>
                    <a:pt x="636" y="822"/>
                  </a:lnTo>
                  <a:lnTo>
                    <a:pt x="624" y="816"/>
                  </a:lnTo>
                  <a:lnTo>
                    <a:pt x="612" y="810"/>
                  </a:lnTo>
                  <a:lnTo>
                    <a:pt x="600" y="800"/>
                  </a:lnTo>
                  <a:lnTo>
                    <a:pt x="590" y="788"/>
                  </a:lnTo>
                  <a:lnTo>
                    <a:pt x="582" y="774"/>
                  </a:lnTo>
                  <a:lnTo>
                    <a:pt x="574" y="758"/>
                  </a:lnTo>
                  <a:lnTo>
                    <a:pt x="568" y="740"/>
                  </a:lnTo>
                  <a:lnTo>
                    <a:pt x="564" y="720"/>
                  </a:lnTo>
                  <a:lnTo>
                    <a:pt x="560" y="696"/>
                  </a:lnTo>
                  <a:lnTo>
                    <a:pt x="560" y="670"/>
                  </a:lnTo>
                  <a:lnTo>
                    <a:pt x="550" y="674"/>
                  </a:lnTo>
                  <a:lnTo>
                    <a:pt x="526" y="684"/>
                  </a:lnTo>
                  <a:lnTo>
                    <a:pt x="510" y="688"/>
                  </a:lnTo>
                  <a:lnTo>
                    <a:pt x="492" y="692"/>
                  </a:lnTo>
                  <a:lnTo>
                    <a:pt x="472" y="694"/>
                  </a:lnTo>
                  <a:lnTo>
                    <a:pt x="452" y="694"/>
                  </a:lnTo>
                  <a:lnTo>
                    <a:pt x="430" y="690"/>
                  </a:lnTo>
                  <a:lnTo>
                    <a:pt x="410" y="682"/>
                  </a:lnTo>
                  <a:lnTo>
                    <a:pt x="400" y="678"/>
                  </a:lnTo>
                  <a:lnTo>
                    <a:pt x="390" y="670"/>
                  </a:lnTo>
                  <a:lnTo>
                    <a:pt x="382" y="662"/>
                  </a:lnTo>
                  <a:lnTo>
                    <a:pt x="372" y="654"/>
                  </a:lnTo>
                  <a:lnTo>
                    <a:pt x="364" y="642"/>
                  </a:lnTo>
                  <a:lnTo>
                    <a:pt x="356" y="630"/>
                  </a:lnTo>
                  <a:lnTo>
                    <a:pt x="350" y="614"/>
                  </a:lnTo>
                  <a:lnTo>
                    <a:pt x="342" y="598"/>
                  </a:lnTo>
                  <a:lnTo>
                    <a:pt x="338" y="580"/>
                  </a:lnTo>
                  <a:lnTo>
                    <a:pt x="332" y="560"/>
                  </a:lnTo>
                  <a:lnTo>
                    <a:pt x="328" y="538"/>
                  </a:lnTo>
                  <a:lnTo>
                    <a:pt x="326" y="514"/>
                  </a:lnTo>
                  <a:lnTo>
                    <a:pt x="302" y="524"/>
                  </a:lnTo>
                  <a:lnTo>
                    <a:pt x="276" y="532"/>
                  </a:lnTo>
                  <a:lnTo>
                    <a:pt x="242" y="544"/>
                  </a:lnTo>
                  <a:lnTo>
                    <a:pt x="204" y="552"/>
                  </a:lnTo>
                  <a:lnTo>
                    <a:pt x="162" y="560"/>
                  </a:lnTo>
                  <a:lnTo>
                    <a:pt x="140" y="562"/>
                  </a:lnTo>
                  <a:lnTo>
                    <a:pt x="120" y="564"/>
                  </a:lnTo>
                  <a:lnTo>
                    <a:pt x="98" y="562"/>
                  </a:lnTo>
                  <a:lnTo>
                    <a:pt x="78" y="560"/>
                  </a:lnTo>
                  <a:lnTo>
                    <a:pt x="70" y="560"/>
                  </a:lnTo>
                  <a:lnTo>
                    <a:pt x="54" y="556"/>
                  </a:lnTo>
                  <a:lnTo>
                    <a:pt x="34" y="546"/>
                  </a:lnTo>
                  <a:lnTo>
                    <a:pt x="22" y="542"/>
                  </a:lnTo>
                  <a:lnTo>
                    <a:pt x="14" y="534"/>
                  </a:lnTo>
                  <a:lnTo>
                    <a:pt x="6" y="526"/>
                  </a:lnTo>
                  <a:lnTo>
                    <a:pt x="2" y="516"/>
                  </a:lnTo>
                  <a:lnTo>
                    <a:pt x="0" y="504"/>
                  </a:lnTo>
                  <a:lnTo>
                    <a:pt x="2" y="492"/>
                  </a:lnTo>
                  <a:lnTo>
                    <a:pt x="8" y="476"/>
                  </a:lnTo>
                  <a:lnTo>
                    <a:pt x="20" y="460"/>
                  </a:lnTo>
                  <a:lnTo>
                    <a:pt x="38" y="442"/>
                  </a:lnTo>
                  <a:lnTo>
                    <a:pt x="62" y="420"/>
                  </a:lnTo>
                  <a:lnTo>
                    <a:pt x="76" y="396"/>
                  </a:lnTo>
                  <a:lnTo>
                    <a:pt x="94" y="366"/>
                  </a:lnTo>
                  <a:lnTo>
                    <a:pt x="118" y="328"/>
                  </a:lnTo>
                  <a:lnTo>
                    <a:pt x="150" y="284"/>
                  </a:lnTo>
                  <a:lnTo>
                    <a:pt x="190" y="236"/>
                  </a:lnTo>
                  <a:lnTo>
                    <a:pt x="236" y="184"/>
                  </a:lnTo>
                  <a:lnTo>
                    <a:pt x="288" y="132"/>
                  </a:lnTo>
                  <a:lnTo>
                    <a:pt x="332" y="106"/>
                  </a:lnTo>
                  <a:lnTo>
                    <a:pt x="382" y="80"/>
                  </a:lnTo>
                  <a:lnTo>
                    <a:pt x="442" y="52"/>
                  </a:lnTo>
                  <a:lnTo>
                    <a:pt x="474" y="38"/>
                  </a:lnTo>
                  <a:lnTo>
                    <a:pt x="508" y="26"/>
                  </a:lnTo>
                  <a:lnTo>
                    <a:pt x="540" y="16"/>
                  </a:lnTo>
                  <a:lnTo>
                    <a:pt x="574" y="8"/>
                  </a:lnTo>
                  <a:lnTo>
                    <a:pt x="604" y="2"/>
                  </a:lnTo>
                  <a:lnTo>
                    <a:pt x="634" y="0"/>
                  </a:lnTo>
                  <a:lnTo>
                    <a:pt x="660" y="2"/>
                  </a:lnTo>
                  <a:lnTo>
                    <a:pt x="674" y="4"/>
                  </a:lnTo>
                  <a:lnTo>
                    <a:pt x="684" y="8"/>
                  </a:lnTo>
                  <a:lnTo>
                    <a:pt x="694" y="14"/>
                  </a:lnTo>
                  <a:lnTo>
                    <a:pt x="702" y="22"/>
                  </a:lnTo>
                  <a:lnTo>
                    <a:pt x="710" y="32"/>
                  </a:lnTo>
                  <a:lnTo>
                    <a:pt x="712" y="38"/>
                  </a:lnTo>
                  <a:lnTo>
                    <a:pt x="714" y="44"/>
                  </a:lnTo>
                  <a:lnTo>
                    <a:pt x="714" y="50"/>
                  </a:lnTo>
                  <a:lnTo>
                    <a:pt x="710" y="56"/>
                  </a:lnTo>
                  <a:lnTo>
                    <a:pt x="706" y="64"/>
                  </a:lnTo>
                  <a:lnTo>
                    <a:pt x="700" y="70"/>
                  </a:lnTo>
                  <a:lnTo>
                    <a:pt x="690" y="78"/>
                  </a:lnTo>
                  <a:lnTo>
                    <a:pt x="676" y="86"/>
                  </a:lnTo>
                  <a:lnTo>
                    <a:pt x="660" y="92"/>
                  </a:lnTo>
                  <a:lnTo>
                    <a:pt x="642" y="98"/>
                  </a:lnTo>
                  <a:lnTo>
                    <a:pt x="596" y="112"/>
                  </a:lnTo>
                  <a:lnTo>
                    <a:pt x="544" y="126"/>
                  </a:lnTo>
                  <a:lnTo>
                    <a:pt x="516" y="136"/>
                  </a:lnTo>
                  <a:lnTo>
                    <a:pt x="486" y="146"/>
                  </a:lnTo>
                  <a:lnTo>
                    <a:pt x="456" y="158"/>
                  </a:lnTo>
                  <a:lnTo>
                    <a:pt x="426" y="174"/>
                  </a:lnTo>
                  <a:lnTo>
                    <a:pt x="394" y="192"/>
                  </a:lnTo>
                  <a:lnTo>
                    <a:pt x="364" y="212"/>
                  </a:lnTo>
                  <a:lnTo>
                    <a:pt x="334" y="236"/>
                  </a:lnTo>
                  <a:lnTo>
                    <a:pt x="304" y="266"/>
                  </a:lnTo>
                  <a:lnTo>
                    <a:pt x="276" y="298"/>
                  </a:lnTo>
                  <a:lnTo>
                    <a:pt x="248" y="334"/>
                  </a:lnTo>
                  <a:lnTo>
                    <a:pt x="244" y="340"/>
                  </a:lnTo>
                  <a:lnTo>
                    <a:pt x="236" y="356"/>
                  </a:lnTo>
                  <a:lnTo>
                    <a:pt x="228" y="376"/>
                  </a:lnTo>
                  <a:lnTo>
                    <a:pt x="226" y="386"/>
                  </a:lnTo>
                  <a:lnTo>
                    <a:pt x="226" y="398"/>
                  </a:lnTo>
                  <a:lnTo>
                    <a:pt x="226" y="406"/>
                  </a:lnTo>
                  <a:lnTo>
                    <a:pt x="230" y="416"/>
                  </a:lnTo>
                  <a:lnTo>
                    <a:pt x="238" y="422"/>
                  </a:lnTo>
                  <a:lnTo>
                    <a:pt x="248" y="426"/>
                  </a:lnTo>
                  <a:lnTo>
                    <a:pt x="264" y="428"/>
                  </a:lnTo>
                  <a:lnTo>
                    <a:pt x="284" y="428"/>
                  </a:lnTo>
                  <a:lnTo>
                    <a:pt x="310" y="422"/>
                  </a:lnTo>
                  <a:lnTo>
                    <a:pt x="342" y="412"/>
                  </a:lnTo>
                  <a:lnTo>
                    <a:pt x="360" y="388"/>
                  </a:lnTo>
                  <a:lnTo>
                    <a:pt x="382" y="362"/>
                  </a:lnTo>
                  <a:lnTo>
                    <a:pt x="408" y="332"/>
                  </a:lnTo>
                  <a:lnTo>
                    <a:pt x="442" y="298"/>
                  </a:lnTo>
                  <a:lnTo>
                    <a:pt x="476" y="264"/>
                  </a:lnTo>
                  <a:lnTo>
                    <a:pt x="514" y="234"/>
                  </a:lnTo>
                  <a:lnTo>
                    <a:pt x="534" y="222"/>
                  </a:lnTo>
                  <a:lnTo>
                    <a:pt x="552" y="210"/>
                  </a:lnTo>
                  <a:lnTo>
                    <a:pt x="576" y="200"/>
                  </a:lnTo>
                  <a:lnTo>
                    <a:pt x="596" y="194"/>
                  </a:lnTo>
                  <a:lnTo>
                    <a:pt x="620" y="190"/>
                  </a:lnTo>
                  <a:lnTo>
                    <a:pt x="630" y="190"/>
                  </a:lnTo>
                  <a:lnTo>
                    <a:pt x="638" y="190"/>
                  </a:lnTo>
                  <a:lnTo>
                    <a:pt x="644" y="194"/>
                  </a:lnTo>
                  <a:lnTo>
                    <a:pt x="648" y="200"/>
                  </a:lnTo>
                  <a:lnTo>
                    <a:pt x="648" y="210"/>
                  </a:lnTo>
                  <a:lnTo>
                    <a:pt x="644" y="222"/>
                  </a:lnTo>
                  <a:lnTo>
                    <a:pt x="636" y="236"/>
                  </a:lnTo>
                  <a:lnTo>
                    <a:pt x="622" y="256"/>
                  </a:lnTo>
                  <a:lnTo>
                    <a:pt x="612" y="266"/>
                  </a:lnTo>
                  <a:lnTo>
                    <a:pt x="584" y="288"/>
                  </a:lnTo>
                  <a:lnTo>
                    <a:pt x="548" y="324"/>
                  </a:lnTo>
                  <a:lnTo>
                    <a:pt x="528" y="346"/>
                  </a:lnTo>
                  <a:lnTo>
                    <a:pt x="510" y="368"/>
                  </a:lnTo>
                  <a:lnTo>
                    <a:pt x="492" y="392"/>
                  </a:lnTo>
                  <a:lnTo>
                    <a:pt x="474" y="416"/>
                  </a:lnTo>
                  <a:lnTo>
                    <a:pt x="462" y="442"/>
                  </a:lnTo>
                  <a:lnTo>
                    <a:pt x="452" y="468"/>
                  </a:lnTo>
                  <a:lnTo>
                    <a:pt x="448" y="480"/>
                  </a:lnTo>
                  <a:lnTo>
                    <a:pt x="446" y="492"/>
                  </a:lnTo>
                  <a:lnTo>
                    <a:pt x="446" y="504"/>
                  </a:lnTo>
                  <a:lnTo>
                    <a:pt x="446" y="516"/>
                  </a:lnTo>
                  <a:lnTo>
                    <a:pt x="448" y="528"/>
                  </a:lnTo>
                  <a:lnTo>
                    <a:pt x="452" y="540"/>
                  </a:lnTo>
                  <a:lnTo>
                    <a:pt x="458" y="550"/>
                  </a:lnTo>
                  <a:lnTo>
                    <a:pt x="466" y="560"/>
                  </a:lnTo>
                  <a:lnTo>
                    <a:pt x="474" y="560"/>
                  </a:lnTo>
                  <a:lnTo>
                    <a:pt x="484" y="560"/>
                  </a:lnTo>
                  <a:lnTo>
                    <a:pt x="498" y="558"/>
                  </a:lnTo>
                  <a:lnTo>
                    <a:pt x="514" y="554"/>
                  </a:lnTo>
                  <a:lnTo>
                    <a:pt x="534" y="546"/>
                  </a:lnTo>
                  <a:lnTo>
                    <a:pt x="556" y="536"/>
                  </a:lnTo>
                  <a:lnTo>
                    <a:pt x="580" y="520"/>
                  </a:lnTo>
                  <a:lnTo>
                    <a:pt x="606" y="498"/>
                  </a:lnTo>
                  <a:lnTo>
                    <a:pt x="634" y="472"/>
                  </a:lnTo>
                  <a:lnTo>
                    <a:pt x="664" y="438"/>
                  </a:lnTo>
                  <a:lnTo>
                    <a:pt x="696" y="396"/>
                  </a:lnTo>
                  <a:lnTo>
                    <a:pt x="730" y="346"/>
                  </a:lnTo>
                  <a:lnTo>
                    <a:pt x="764" y="288"/>
                  </a:lnTo>
                  <a:lnTo>
                    <a:pt x="798" y="220"/>
                  </a:lnTo>
                  <a:lnTo>
                    <a:pt x="832" y="140"/>
                  </a:lnTo>
                  <a:lnTo>
                    <a:pt x="894" y="148"/>
                  </a:lnTo>
                  <a:lnTo>
                    <a:pt x="856" y="214"/>
                  </a:lnTo>
                  <a:lnTo>
                    <a:pt x="818" y="284"/>
                  </a:lnTo>
                  <a:lnTo>
                    <a:pt x="796" y="326"/>
                  </a:lnTo>
                  <a:lnTo>
                    <a:pt x="776" y="368"/>
                  </a:lnTo>
                  <a:lnTo>
                    <a:pt x="756" y="414"/>
                  </a:lnTo>
                  <a:lnTo>
                    <a:pt x="738" y="458"/>
                  </a:lnTo>
                  <a:lnTo>
                    <a:pt x="722" y="502"/>
                  </a:lnTo>
                  <a:lnTo>
                    <a:pt x="710" y="546"/>
                  </a:lnTo>
                  <a:lnTo>
                    <a:pt x="704" y="586"/>
                  </a:lnTo>
                  <a:lnTo>
                    <a:pt x="702" y="604"/>
                  </a:lnTo>
                  <a:lnTo>
                    <a:pt x="702" y="622"/>
                  </a:lnTo>
                  <a:lnTo>
                    <a:pt x="702" y="638"/>
                  </a:lnTo>
                  <a:lnTo>
                    <a:pt x="704" y="652"/>
                  </a:lnTo>
                  <a:lnTo>
                    <a:pt x="710" y="666"/>
                  </a:lnTo>
                  <a:lnTo>
                    <a:pt x="716" y="678"/>
                  </a:lnTo>
                  <a:lnTo>
                    <a:pt x="724" y="680"/>
                  </a:lnTo>
                  <a:lnTo>
                    <a:pt x="732" y="682"/>
                  </a:lnTo>
                  <a:lnTo>
                    <a:pt x="742" y="684"/>
                  </a:lnTo>
                  <a:lnTo>
                    <a:pt x="756" y="684"/>
                  </a:lnTo>
                  <a:lnTo>
                    <a:pt x="772" y="680"/>
                  </a:lnTo>
                  <a:lnTo>
                    <a:pt x="790" y="674"/>
                  </a:lnTo>
                  <a:lnTo>
                    <a:pt x="810" y="662"/>
                  </a:lnTo>
                  <a:lnTo>
                    <a:pt x="830" y="644"/>
                  </a:lnTo>
                  <a:lnTo>
                    <a:pt x="852" y="620"/>
                  </a:lnTo>
                  <a:lnTo>
                    <a:pt x="874" y="588"/>
                  </a:lnTo>
                  <a:lnTo>
                    <a:pt x="896" y="546"/>
                  </a:lnTo>
                  <a:lnTo>
                    <a:pt x="918" y="494"/>
                  </a:lnTo>
                  <a:lnTo>
                    <a:pt x="940" y="432"/>
                  </a:lnTo>
                  <a:lnTo>
                    <a:pt x="960" y="360"/>
                  </a:lnTo>
                  <a:lnTo>
                    <a:pt x="980" y="272"/>
                  </a:lnTo>
                  <a:lnTo>
                    <a:pt x="1028" y="264"/>
                  </a:lnTo>
                  <a:lnTo>
                    <a:pt x="1014" y="340"/>
                  </a:lnTo>
                  <a:lnTo>
                    <a:pt x="1000" y="420"/>
                  </a:lnTo>
                  <a:lnTo>
                    <a:pt x="988" y="514"/>
                  </a:lnTo>
                  <a:lnTo>
                    <a:pt x="982" y="564"/>
                  </a:lnTo>
                  <a:lnTo>
                    <a:pt x="980" y="614"/>
                  </a:lnTo>
                  <a:lnTo>
                    <a:pt x="978" y="662"/>
                  </a:lnTo>
                  <a:lnTo>
                    <a:pt x="978" y="708"/>
                  </a:lnTo>
                  <a:lnTo>
                    <a:pt x="982" y="750"/>
                  </a:lnTo>
                  <a:lnTo>
                    <a:pt x="988" y="788"/>
                  </a:lnTo>
                  <a:lnTo>
                    <a:pt x="992" y="804"/>
                  </a:lnTo>
                  <a:lnTo>
                    <a:pt x="998" y="818"/>
                  </a:lnTo>
                  <a:lnTo>
                    <a:pt x="1004" y="830"/>
                  </a:lnTo>
                  <a:lnTo>
                    <a:pt x="1012" y="842"/>
                  </a:lnTo>
                  <a:lnTo>
                    <a:pt x="1012" y="830"/>
                  </a:lnTo>
                  <a:lnTo>
                    <a:pt x="1016" y="796"/>
                  </a:lnTo>
                  <a:lnTo>
                    <a:pt x="1024" y="748"/>
                  </a:lnTo>
                  <a:lnTo>
                    <a:pt x="1030" y="720"/>
                  </a:lnTo>
                  <a:lnTo>
                    <a:pt x="1038" y="688"/>
                  </a:lnTo>
                  <a:lnTo>
                    <a:pt x="1046" y="656"/>
                  </a:lnTo>
                  <a:lnTo>
                    <a:pt x="1060" y="622"/>
                  </a:lnTo>
                  <a:lnTo>
                    <a:pt x="1074" y="588"/>
                  </a:lnTo>
                  <a:lnTo>
                    <a:pt x="1090" y="556"/>
                  </a:lnTo>
                  <a:lnTo>
                    <a:pt x="1110" y="522"/>
                  </a:lnTo>
                  <a:lnTo>
                    <a:pt x="1134" y="492"/>
                  </a:lnTo>
                  <a:lnTo>
                    <a:pt x="1160" y="462"/>
                  </a:lnTo>
                  <a:lnTo>
                    <a:pt x="1192" y="436"/>
                  </a:lnTo>
                  <a:lnTo>
                    <a:pt x="1262" y="4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72" name="Freeform 267"/>
            <p:cNvSpPr>
              <a:spLocks/>
            </p:cNvSpPr>
            <p:nvPr userDrawn="1"/>
          </p:nvSpPr>
          <p:spPr bwMode="auto">
            <a:xfrm>
              <a:off x="6656" y="-3748"/>
              <a:ext cx="400" cy="480"/>
            </a:xfrm>
            <a:custGeom>
              <a:avLst/>
              <a:gdLst>
                <a:gd name="T0" fmla="*/ 188 w 416"/>
                <a:gd name="T1" fmla="*/ 418 h 480"/>
                <a:gd name="T2" fmla="*/ 188 w 416"/>
                <a:gd name="T3" fmla="*/ 392 h 480"/>
                <a:gd name="T4" fmla="*/ 189 w 416"/>
                <a:gd name="T5" fmla="*/ 352 h 480"/>
                <a:gd name="T6" fmla="*/ 188 w 416"/>
                <a:gd name="T7" fmla="*/ 320 h 480"/>
                <a:gd name="T8" fmla="*/ 181 w 416"/>
                <a:gd name="T9" fmla="*/ 292 h 480"/>
                <a:gd name="T10" fmla="*/ 168 w 416"/>
                <a:gd name="T11" fmla="*/ 270 h 480"/>
                <a:gd name="T12" fmla="*/ 149 w 416"/>
                <a:gd name="T13" fmla="*/ 256 h 480"/>
                <a:gd name="T14" fmla="*/ 137 w 416"/>
                <a:gd name="T15" fmla="*/ 254 h 480"/>
                <a:gd name="T16" fmla="*/ 118 w 416"/>
                <a:gd name="T17" fmla="*/ 248 h 480"/>
                <a:gd name="T18" fmla="*/ 91 w 416"/>
                <a:gd name="T19" fmla="*/ 232 h 480"/>
                <a:gd name="T20" fmla="*/ 71 w 416"/>
                <a:gd name="T21" fmla="*/ 210 h 480"/>
                <a:gd name="T22" fmla="*/ 54 w 416"/>
                <a:gd name="T23" fmla="*/ 180 h 480"/>
                <a:gd name="T24" fmla="*/ 43 w 416"/>
                <a:gd name="T25" fmla="*/ 148 h 480"/>
                <a:gd name="T26" fmla="*/ 38 w 416"/>
                <a:gd name="T27" fmla="*/ 122 h 480"/>
                <a:gd name="T28" fmla="*/ 36 w 416"/>
                <a:gd name="T29" fmla="*/ 94 h 480"/>
                <a:gd name="T30" fmla="*/ 36 w 416"/>
                <a:gd name="T31" fmla="*/ 62 h 480"/>
                <a:gd name="T32" fmla="*/ 37 w 416"/>
                <a:gd name="T33" fmla="*/ 44 h 480"/>
                <a:gd name="T34" fmla="*/ 29 w 416"/>
                <a:gd name="T35" fmla="*/ 18 h 480"/>
                <a:gd name="T36" fmla="*/ 19 w 416"/>
                <a:gd name="T37" fmla="*/ 4 h 480"/>
                <a:gd name="T38" fmla="*/ 13 w 416"/>
                <a:gd name="T39" fmla="*/ 0 h 480"/>
                <a:gd name="T40" fmla="*/ 13 w 416"/>
                <a:gd name="T41" fmla="*/ 6 h 480"/>
                <a:gd name="T42" fmla="*/ 6 w 416"/>
                <a:gd name="T43" fmla="*/ 22 h 480"/>
                <a:gd name="T44" fmla="*/ 2 w 416"/>
                <a:gd name="T45" fmla="*/ 36 h 480"/>
                <a:gd name="T46" fmla="*/ 0 w 416"/>
                <a:gd name="T47" fmla="*/ 80 h 480"/>
                <a:gd name="T48" fmla="*/ 2 w 416"/>
                <a:gd name="T49" fmla="*/ 124 h 480"/>
                <a:gd name="T50" fmla="*/ 12 w 416"/>
                <a:gd name="T51" fmla="*/ 176 h 480"/>
                <a:gd name="T52" fmla="*/ 13 w 416"/>
                <a:gd name="T53" fmla="*/ 228 h 480"/>
                <a:gd name="T54" fmla="*/ 28 w 416"/>
                <a:gd name="T55" fmla="*/ 264 h 480"/>
                <a:gd name="T56" fmla="*/ 37 w 416"/>
                <a:gd name="T57" fmla="*/ 286 h 480"/>
                <a:gd name="T58" fmla="*/ 49 w 416"/>
                <a:gd name="T59" fmla="*/ 306 h 480"/>
                <a:gd name="T60" fmla="*/ 63 w 416"/>
                <a:gd name="T61" fmla="*/ 320 h 480"/>
                <a:gd name="T62" fmla="*/ 81 w 416"/>
                <a:gd name="T63" fmla="*/ 330 h 480"/>
                <a:gd name="T64" fmla="*/ 89 w 416"/>
                <a:gd name="T65" fmla="*/ 332 h 480"/>
                <a:gd name="T66" fmla="*/ 99 w 416"/>
                <a:gd name="T67" fmla="*/ 322 h 480"/>
                <a:gd name="T68" fmla="*/ 107 w 416"/>
                <a:gd name="T69" fmla="*/ 318 h 480"/>
                <a:gd name="T70" fmla="*/ 116 w 416"/>
                <a:gd name="T71" fmla="*/ 318 h 480"/>
                <a:gd name="T72" fmla="*/ 125 w 416"/>
                <a:gd name="T73" fmla="*/ 330 h 480"/>
                <a:gd name="T74" fmla="*/ 133 w 416"/>
                <a:gd name="T75" fmla="*/ 358 h 480"/>
                <a:gd name="T76" fmla="*/ 138 w 416"/>
                <a:gd name="T77" fmla="*/ 406 h 480"/>
                <a:gd name="T78" fmla="*/ 139 w 416"/>
                <a:gd name="T79" fmla="*/ 480 h 48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6" h="480">
                  <a:moveTo>
                    <a:pt x="408" y="418"/>
                  </a:moveTo>
                  <a:lnTo>
                    <a:pt x="408" y="418"/>
                  </a:lnTo>
                  <a:lnTo>
                    <a:pt x="410" y="410"/>
                  </a:lnTo>
                  <a:lnTo>
                    <a:pt x="414" y="392"/>
                  </a:lnTo>
                  <a:lnTo>
                    <a:pt x="416" y="366"/>
                  </a:lnTo>
                  <a:lnTo>
                    <a:pt x="416" y="352"/>
                  </a:lnTo>
                  <a:lnTo>
                    <a:pt x="414" y="336"/>
                  </a:lnTo>
                  <a:lnTo>
                    <a:pt x="410" y="320"/>
                  </a:lnTo>
                  <a:lnTo>
                    <a:pt x="404" y="306"/>
                  </a:lnTo>
                  <a:lnTo>
                    <a:pt x="396" y="292"/>
                  </a:lnTo>
                  <a:lnTo>
                    <a:pt x="384" y="280"/>
                  </a:lnTo>
                  <a:lnTo>
                    <a:pt x="370" y="270"/>
                  </a:lnTo>
                  <a:lnTo>
                    <a:pt x="350" y="262"/>
                  </a:lnTo>
                  <a:lnTo>
                    <a:pt x="326" y="256"/>
                  </a:lnTo>
                  <a:lnTo>
                    <a:pt x="298" y="254"/>
                  </a:lnTo>
                  <a:lnTo>
                    <a:pt x="288" y="254"/>
                  </a:lnTo>
                  <a:lnTo>
                    <a:pt x="260" y="248"/>
                  </a:lnTo>
                  <a:lnTo>
                    <a:pt x="222" y="240"/>
                  </a:lnTo>
                  <a:lnTo>
                    <a:pt x="200" y="232"/>
                  </a:lnTo>
                  <a:lnTo>
                    <a:pt x="178" y="222"/>
                  </a:lnTo>
                  <a:lnTo>
                    <a:pt x="156" y="210"/>
                  </a:lnTo>
                  <a:lnTo>
                    <a:pt x="136" y="196"/>
                  </a:lnTo>
                  <a:lnTo>
                    <a:pt x="116" y="180"/>
                  </a:lnTo>
                  <a:lnTo>
                    <a:pt x="102" y="160"/>
                  </a:lnTo>
                  <a:lnTo>
                    <a:pt x="94" y="148"/>
                  </a:lnTo>
                  <a:lnTo>
                    <a:pt x="88" y="136"/>
                  </a:lnTo>
                  <a:lnTo>
                    <a:pt x="84" y="122"/>
                  </a:lnTo>
                  <a:lnTo>
                    <a:pt x="80" y="108"/>
                  </a:lnTo>
                  <a:lnTo>
                    <a:pt x="78" y="94"/>
                  </a:lnTo>
                  <a:lnTo>
                    <a:pt x="78" y="78"/>
                  </a:lnTo>
                  <a:lnTo>
                    <a:pt x="78" y="62"/>
                  </a:lnTo>
                  <a:lnTo>
                    <a:pt x="80" y="44"/>
                  </a:lnTo>
                  <a:lnTo>
                    <a:pt x="70" y="30"/>
                  </a:lnTo>
                  <a:lnTo>
                    <a:pt x="60" y="18"/>
                  </a:lnTo>
                  <a:lnTo>
                    <a:pt x="48" y="8"/>
                  </a:lnTo>
                  <a:lnTo>
                    <a:pt x="40" y="4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22"/>
                  </a:lnTo>
                  <a:lnTo>
                    <a:pt x="2" y="36"/>
                  </a:lnTo>
                  <a:lnTo>
                    <a:pt x="2" y="48"/>
                  </a:lnTo>
                  <a:lnTo>
                    <a:pt x="0" y="80"/>
                  </a:lnTo>
                  <a:lnTo>
                    <a:pt x="0" y="100"/>
                  </a:lnTo>
                  <a:lnTo>
                    <a:pt x="2" y="124"/>
                  </a:lnTo>
                  <a:lnTo>
                    <a:pt x="6" y="150"/>
                  </a:lnTo>
                  <a:lnTo>
                    <a:pt x="12" y="176"/>
                  </a:lnTo>
                  <a:lnTo>
                    <a:pt x="20" y="202"/>
                  </a:lnTo>
                  <a:lnTo>
                    <a:pt x="32" y="228"/>
                  </a:lnTo>
                  <a:lnTo>
                    <a:pt x="48" y="254"/>
                  </a:lnTo>
                  <a:lnTo>
                    <a:pt x="58" y="264"/>
                  </a:lnTo>
                  <a:lnTo>
                    <a:pt x="68" y="276"/>
                  </a:lnTo>
                  <a:lnTo>
                    <a:pt x="80" y="286"/>
                  </a:lnTo>
                  <a:lnTo>
                    <a:pt x="92" y="296"/>
                  </a:lnTo>
                  <a:lnTo>
                    <a:pt x="106" y="306"/>
                  </a:lnTo>
                  <a:lnTo>
                    <a:pt x="122" y="312"/>
                  </a:lnTo>
                  <a:lnTo>
                    <a:pt x="138" y="320"/>
                  </a:lnTo>
                  <a:lnTo>
                    <a:pt x="156" y="326"/>
                  </a:lnTo>
                  <a:lnTo>
                    <a:pt x="176" y="330"/>
                  </a:lnTo>
                  <a:lnTo>
                    <a:pt x="196" y="332"/>
                  </a:lnTo>
                  <a:lnTo>
                    <a:pt x="202" y="330"/>
                  </a:lnTo>
                  <a:lnTo>
                    <a:pt x="216" y="322"/>
                  </a:lnTo>
                  <a:lnTo>
                    <a:pt x="224" y="320"/>
                  </a:lnTo>
                  <a:lnTo>
                    <a:pt x="234" y="318"/>
                  </a:lnTo>
                  <a:lnTo>
                    <a:pt x="244" y="316"/>
                  </a:lnTo>
                  <a:lnTo>
                    <a:pt x="254" y="318"/>
                  </a:lnTo>
                  <a:lnTo>
                    <a:pt x="264" y="322"/>
                  </a:lnTo>
                  <a:lnTo>
                    <a:pt x="274" y="330"/>
                  </a:lnTo>
                  <a:lnTo>
                    <a:pt x="284" y="342"/>
                  </a:lnTo>
                  <a:lnTo>
                    <a:pt x="292" y="358"/>
                  </a:lnTo>
                  <a:lnTo>
                    <a:pt x="298" y="380"/>
                  </a:lnTo>
                  <a:lnTo>
                    <a:pt x="304" y="406"/>
                  </a:lnTo>
                  <a:lnTo>
                    <a:pt x="306" y="440"/>
                  </a:lnTo>
                  <a:lnTo>
                    <a:pt x="306" y="480"/>
                  </a:lnTo>
                  <a:lnTo>
                    <a:pt x="408" y="4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73" name="Freeform 268"/>
            <p:cNvSpPr>
              <a:spLocks/>
            </p:cNvSpPr>
            <p:nvPr userDrawn="1"/>
          </p:nvSpPr>
          <p:spPr bwMode="auto">
            <a:xfrm>
              <a:off x="4656" y="-2687"/>
              <a:ext cx="120" cy="580"/>
            </a:xfrm>
            <a:custGeom>
              <a:avLst/>
              <a:gdLst>
                <a:gd name="T0" fmla="*/ 8 w 124"/>
                <a:gd name="T1" fmla="*/ 106 h 584"/>
                <a:gd name="T2" fmla="*/ 8 w 124"/>
                <a:gd name="T3" fmla="*/ 106 h 584"/>
                <a:gd name="T4" fmla="*/ 6 w 124"/>
                <a:gd name="T5" fmla="*/ 134 h 584"/>
                <a:gd name="T6" fmla="*/ 8 w 124"/>
                <a:gd name="T7" fmla="*/ 164 h 584"/>
                <a:gd name="T8" fmla="*/ 10 w 124"/>
                <a:gd name="T9" fmla="*/ 192 h 584"/>
                <a:gd name="T10" fmla="*/ 14 w 124"/>
                <a:gd name="T11" fmla="*/ 210 h 584"/>
                <a:gd name="T12" fmla="*/ 15 w 124"/>
                <a:gd name="T13" fmla="*/ 260 h 584"/>
                <a:gd name="T14" fmla="*/ 15 w 124"/>
                <a:gd name="T15" fmla="*/ 290 h 584"/>
                <a:gd name="T16" fmla="*/ 15 w 124"/>
                <a:gd name="T17" fmla="*/ 318 h 584"/>
                <a:gd name="T18" fmla="*/ 15 w 124"/>
                <a:gd name="T19" fmla="*/ 318 h 584"/>
                <a:gd name="T20" fmla="*/ 15 w 124"/>
                <a:gd name="T21" fmla="*/ 360 h 584"/>
                <a:gd name="T22" fmla="*/ 15 w 124"/>
                <a:gd name="T23" fmla="*/ 414 h 584"/>
                <a:gd name="T24" fmla="*/ 15 w 124"/>
                <a:gd name="T25" fmla="*/ 442 h 584"/>
                <a:gd name="T26" fmla="*/ 15 w 124"/>
                <a:gd name="T27" fmla="*/ 463 h 584"/>
                <a:gd name="T28" fmla="*/ 20 w 124"/>
                <a:gd name="T29" fmla="*/ 484 h 584"/>
                <a:gd name="T30" fmla="*/ 28 w 124"/>
                <a:gd name="T31" fmla="*/ 505 h 584"/>
                <a:gd name="T32" fmla="*/ 28 w 124"/>
                <a:gd name="T33" fmla="*/ 505 h 584"/>
                <a:gd name="T34" fmla="*/ 32 w 124"/>
                <a:gd name="T35" fmla="*/ 502 h 584"/>
                <a:gd name="T36" fmla="*/ 37 w 124"/>
                <a:gd name="T37" fmla="*/ 498 h 584"/>
                <a:gd name="T38" fmla="*/ 41 w 124"/>
                <a:gd name="T39" fmla="*/ 493 h 584"/>
                <a:gd name="T40" fmla="*/ 43 w 124"/>
                <a:gd name="T41" fmla="*/ 487 h 584"/>
                <a:gd name="T42" fmla="*/ 48 w 124"/>
                <a:gd name="T43" fmla="*/ 474 h 584"/>
                <a:gd name="T44" fmla="*/ 55 w 124"/>
                <a:gd name="T45" fmla="*/ 456 h 584"/>
                <a:gd name="T46" fmla="*/ 59 w 124"/>
                <a:gd name="T47" fmla="*/ 434 h 584"/>
                <a:gd name="T48" fmla="*/ 61 w 124"/>
                <a:gd name="T49" fmla="*/ 406 h 584"/>
                <a:gd name="T50" fmla="*/ 63 w 124"/>
                <a:gd name="T51" fmla="*/ 376 h 584"/>
                <a:gd name="T52" fmla="*/ 64 w 124"/>
                <a:gd name="T53" fmla="*/ 352 h 584"/>
                <a:gd name="T54" fmla="*/ 65 w 124"/>
                <a:gd name="T55" fmla="*/ 302 h 584"/>
                <a:gd name="T56" fmla="*/ 64 w 124"/>
                <a:gd name="T57" fmla="*/ 242 h 584"/>
                <a:gd name="T58" fmla="*/ 62 w 124"/>
                <a:gd name="T59" fmla="*/ 204 h 584"/>
                <a:gd name="T60" fmla="*/ 62 w 124"/>
                <a:gd name="T61" fmla="*/ 168 h 584"/>
                <a:gd name="T62" fmla="*/ 62 w 124"/>
                <a:gd name="T63" fmla="*/ 168 h 584"/>
                <a:gd name="T64" fmla="*/ 63 w 124"/>
                <a:gd name="T65" fmla="*/ 124 h 584"/>
                <a:gd name="T66" fmla="*/ 63 w 124"/>
                <a:gd name="T67" fmla="*/ 96 h 584"/>
                <a:gd name="T68" fmla="*/ 63 w 124"/>
                <a:gd name="T69" fmla="*/ 73 h 584"/>
                <a:gd name="T70" fmla="*/ 62 w 124"/>
                <a:gd name="T71" fmla="*/ 58 h 584"/>
                <a:gd name="T72" fmla="*/ 61 w 124"/>
                <a:gd name="T73" fmla="*/ 44 h 584"/>
                <a:gd name="T74" fmla="*/ 59 w 124"/>
                <a:gd name="T75" fmla="*/ 32 h 584"/>
                <a:gd name="T76" fmla="*/ 57 w 124"/>
                <a:gd name="T77" fmla="*/ 22 h 584"/>
                <a:gd name="T78" fmla="*/ 53 w 124"/>
                <a:gd name="T79" fmla="*/ 12 h 584"/>
                <a:gd name="T80" fmla="*/ 49 w 124"/>
                <a:gd name="T81" fmla="*/ 6 h 584"/>
                <a:gd name="T82" fmla="*/ 44 w 124"/>
                <a:gd name="T83" fmla="*/ 2 h 584"/>
                <a:gd name="T84" fmla="*/ 44 w 124"/>
                <a:gd name="T85" fmla="*/ 2 h 584"/>
                <a:gd name="T86" fmla="*/ 41 w 124"/>
                <a:gd name="T87" fmla="*/ 0 h 584"/>
                <a:gd name="T88" fmla="*/ 36 w 124"/>
                <a:gd name="T89" fmla="*/ 0 h 584"/>
                <a:gd name="T90" fmla="*/ 31 w 124"/>
                <a:gd name="T91" fmla="*/ 4 h 584"/>
                <a:gd name="T92" fmla="*/ 27 w 124"/>
                <a:gd name="T93" fmla="*/ 10 h 584"/>
                <a:gd name="T94" fmla="*/ 20 w 124"/>
                <a:gd name="T95" fmla="*/ 18 h 584"/>
                <a:gd name="T96" fmla="*/ 15 w 124"/>
                <a:gd name="T97" fmla="*/ 28 h 584"/>
                <a:gd name="T98" fmla="*/ 15 w 124"/>
                <a:gd name="T99" fmla="*/ 50 h 584"/>
                <a:gd name="T100" fmla="*/ 12 w 124"/>
                <a:gd name="T101" fmla="*/ 73 h 584"/>
                <a:gd name="T102" fmla="*/ 6 w 124"/>
                <a:gd name="T103" fmla="*/ 80 h 584"/>
                <a:gd name="T104" fmla="*/ 2 w 124"/>
                <a:gd name="T105" fmla="*/ 104 h 584"/>
                <a:gd name="T106" fmla="*/ 0 w 124"/>
                <a:gd name="T107" fmla="*/ 120 h 584"/>
                <a:gd name="T108" fmla="*/ 8 w 124"/>
                <a:gd name="T109" fmla="*/ 106 h 5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4" h="584">
                  <a:moveTo>
                    <a:pt x="8" y="126"/>
                  </a:moveTo>
                  <a:lnTo>
                    <a:pt x="8" y="126"/>
                  </a:lnTo>
                  <a:lnTo>
                    <a:pt x="6" y="154"/>
                  </a:lnTo>
                  <a:lnTo>
                    <a:pt x="8" y="184"/>
                  </a:lnTo>
                  <a:lnTo>
                    <a:pt x="10" y="212"/>
                  </a:lnTo>
                  <a:lnTo>
                    <a:pt x="14" y="242"/>
                  </a:lnTo>
                  <a:lnTo>
                    <a:pt x="20" y="300"/>
                  </a:lnTo>
                  <a:lnTo>
                    <a:pt x="24" y="330"/>
                  </a:lnTo>
                  <a:lnTo>
                    <a:pt x="24" y="358"/>
                  </a:lnTo>
                  <a:lnTo>
                    <a:pt x="24" y="418"/>
                  </a:lnTo>
                  <a:lnTo>
                    <a:pt x="26" y="474"/>
                  </a:lnTo>
                  <a:lnTo>
                    <a:pt x="28" y="502"/>
                  </a:lnTo>
                  <a:lnTo>
                    <a:pt x="34" y="528"/>
                  </a:lnTo>
                  <a:lnTo>
                    <a:pt x="40" y="556"/>
                  </a:lnTo>
                  <a:lnTo>
                    <a:pt x="50" y="584"/>
                  </a:lnTo>
                  <a:lnTo>
                    <a:pt x="58" y="580"/>
                  </a:lnTo>
                  <a:lnTo>
                    <a:pt x="68" y="574"/>
                  </a:lnTo>
                  <a:lnTo>
                    <a:pt x="76" y="568"/>
                  </a:lnTo>
                  <a:lnTo>
                    <a:pt x="82" y="560"/>
                  </a:lnTo>
                  <a:lnTo>
                    <a:pt x="94" y="542"/>
                  </a:lnTo>
                  <a:lnTo>
                    <a:pt x="104" y="518"/>
                  </a:lnTo>
                  <a:lnTo>
                    <a:pt x="112" y="494"/>
                  </a:lnTo>
                  <a:lnTo>
                    <a:pt x="116" y="466"/>
                  </a:lnTo>
                  <a:lnTo>
                    <a:pt x="120" y="436"/>
                  </a:lnTo>
                  <a:lnTo>
                    <a:pt x="122" y="406"/>
                  </a:lnTo>
                  <a:lnTo>
                    <a:pt x="124" y="342"/>
                  </a:lnTo>
                  <a:lnTo>
                    <a:pt x="122" y="282"/>
                  </a:lnTo>
                  <a:lnTo>
                    <a:pt x="118" y="230"/>
                  </a:lnTo>
                  <a:lnTo>
                    <a:pt x="118" y="188"/>
                  </a:lnTo>
                  <a:lnTo>
                    <a:pt x="120" y="144"/>
                  </a:lnTo>
                  <a:lnTo>
                    <a:pt x="120" y="116"/>
                  </a:lnTo>
                  <a:lnTo>
                    <a:pt x="120" y="86"/>
                  </a:lnTo>
                  <a:lnTo>
                    <a:pt x="118" y="58"/>
                  </a:lnTo>
                  <a:lnTo>
                    <a:pt x="116" y="44"/>
                  </a:lnTo>
                  <a:lnTo>
                    <a:pt x="112" y="32"/>
                  </a:lnTo>
                  <a:lnTo>
                    <a:pt x="108" y="22"/>
                  </a:lnTo>
                  <a:lnTo>
                    <a:pt x="102" y="12"/>
                  </a:lnTo>
                  <a:lnTo>
                    <a:pt x="96" y="6"/>
                  </a:lnTo>
                  <a:lnTo>
                    <a:pt x="86" y="2"/>
                  </a:lnTo>
                  <a:lnTo>
                    <a:pt x="76" y="0"/>
                  </a:lnTo>
                  <a:lnTo>
                    <a:pt x="66" y="0"/>
                  </a:lnTo>
                  <a:lnTo>
                    <a:pt x="56" y="4"/>
                  </a:lnTo>
                  <a:lnTo>
                    <a:pt x="48" y="10"/>
                  </a:lnTo>
                  <a:lnTo>
                    <a:pt x="40" y="18"/>
                  </a:lnTo>
                  <a:lnTo>
                    <a:pt x="32" y="28"/>
                  </a:lnTo>
                  <a:lnTo>
                    <a:pt x="20" y="50"/>
                  </a:lnTo>
                  <a:lnTo>
                    <a:pt x="12" y="76"/>
                  </a:lnTo>
                  <a:lnTo>
                    <a:pt x="6" y="100"/>
                  </a:lnTo>
                  <a:lnTo>
                    <a:pt x="2" y="124"/>
                  </a:lnTo>
                  <a:lnTo>
                    <a:pt x="0" y="140"/>
                  </a:lnTo>
                  <a:lnTo>
                    <a:pt x="8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74" name="Freeform 269"/>
            <p:cNvSpPr>
              <a:spLocks/>
            </p:cNvSpPr>
            <p:nvPr userDrawn="1"/>
          </p:nvSpPr>
          <p:spPr bwMode="auto">
            <a:xfrm>
              <a:off x="4656" y="-2687"/>
              <a:ext cx="120" cy="580"/>
            </a:xfrm>
            <a:custGeom>
              <a:avLst/>
              <a:gdLst>
                <a:gd name="T0" fmla="*/ 8 w 124"/>
                <a:gd name="T1" fmla="*/ 106 h 584"/>
                <a:gd name="T2" fmla="*/ 8 w 124"/>
                <a:gd name="T3" fmla="*/ 106 h 584"/>
                <a:gd name="T4" fmla="*/ 6 w 124"/>
                <a:gd name="T5" fmla="*/ 134 h 584"/>
                <a:gd name="T6" fmla="*/ 8 w 124"/>
                <a:gd name="T7" fmla="*/ 164 h 584"/>
                <a:gd name="T8" fmla="*/ 10 w 124"/>
                <a:gd name="T9" fmla="*/ 192 h 584"/>
                <a:gd name="T10" fmla="*/ 14 w 124"/>
                <a:gd name="T11" fmla="*/ 210 h 584"/>
                <a:gd name="T12" fmla="*/ 15 w 124"/>
                <a:gd name="T13" fmla="*/ 260 h 584"/>
                <a:gd name="T14" fmla="*/ 15 w 124"/>
                <a:gd name="T15" fmla="*/ 290 h 584"/>
                <a:gd name="T16" fmla="*/ 15 w 124"/>
                <a:gd name="T17" fmla="*/ 318 h 584"/>
                <a:gd name="T18" fmla="*/ 15 w 124"/>
                <a:gd name="T19" fmla="*/ 318 h 584"/>
                <a:gd name="T20" fmla="*/ 15 w 124"/>
                <a:gd name="T21" fmla="*/ 360 h 584"/>
                <a:gd name="T22" fmla="*/ 15 w 124"/>
                <a:gd name="T23" fmla="*/ 414 h 584"/>
                <a:gd name="T24" fmla="*/ 15 w 124"/>
                <a:gd name="T25" fmla="*/ 442 h 584"/>
                <a:gd name="T26" fmla="*/ 15 w 124"/>
                <a:gd name="T27" fmla="*/ 463 h 584"/>
                <a:gd name="T28" fmla="*/ 20 w 124"/>
                <a:gd name="T29" fmla="*/ 484 h 584"/>
                <a:gd name="T30" fmla="*/ 28 w 124"/>
                <a:gd name="T31" fmla="*/ 505 h 584"/>
                <a:gd name="T32" fmla="*/ 28 w 124"/>
                <a:gd name="T33" fmla="*/ 505 h 584"/>
                <a:gd name="T34" fmla="*/ 32 w 124"/>
                <a:gd name="T35" fmla="*/ 502 h 584"/>
                <a:gd name="T36" fmla="*/ 37 w 124"/>
                <a:gd name="T37" fmla="*/ 498 h 584"/>
                <a:gd name="T38" fmla="*/ 41 w 124"/>
                <a:gd name="T39" fmla="*/ 493 h 584"/>
                <a:gd name="T40" fmla="*/ 43 w 124"/>
                <a:gd name="T41" fmla="*/ 487 h 584"/>
                <a:gd name="T42" fmla="*/ 48 w 124"/>
                <a:gd name="T43" fmla="*/ 474 h 584"/>
                <a:gd name="T44" fmla="*/ 55 w 124"/>
                <a:gd name="T45" fmla="*/ 456 h 584"/>
                <a:gd name="T46" fmla="*/ 59 w 124"/>
                <a:gd name="T47" fmla="*/ 434 h 584"/>
                <a:gd name="T48" fmla="*/ 61 w 124"/>
                <a:gd name="T49" fmla="*/ 406 h 584"/>
                <a:gd name="T50" fmla="*/ 63 w 124"/>
                <a:gd name="T51" fmla="*/ 376 h 584"/>
                <a:gd name="T52" fmla="*/ 64 w 124"/>
                <a:gd name="T53" fmla="*/ 352 h 584"/>
                <a:gd name="T54" fmla="*/ 65 w 124"/>
                <a:gd name="T55" fmla="*/ 302 h 584"/>
                <a:gd name="T56" fmla="*/ 64 w 124"/>
                <a:gd name="T57" fmla="*/ 242 h 584"/>
                <a:gd name="T58" fmla="*/ 62 w 124"/>
                <a:gd name="T59" fmla="*/ 204 h 584"/>
                <a:gd name="T60" fmla="*/ 62 w 124"/>
                <a:gd name="T61" fmla="*/ 168 h 584"/>
                <a:gd name="T62" fmla="*/ 62 w 124"/>
                <a:gd name="T63" fmla="*/ 168 h 584"/>
                <a:gd name="T64" fmla="*/ 63 w 124"/>
                <a:gd name="T65" fmla="*/ 124 h 584"/>
                <a:gd name="T66" fmla="*/ 63 w 124"/>
                <a:gd name="T67" fmla="*/ 96 h 584"/>
                <a:gd name="T68" fmla="*/ 63 w 124"/>
                <a:gd name="T69" fmla="*/ 73 h 584"/>
                <a:gd name="T70" fmla="*/ 62 w 124"/>
                <a:gd name="T71" fmla="*/ 58 h 584"/>
                <a:gd name="T72" fmla="*/ 61 w 124"/>
                <a:gd name="T73" fmla="*/ 44 h 584"/>
                <a:gd name="T74" fmla="*/ 59 w 124"/>
                <a:gd name="T75" fmla="*/ 32 h 584"/>
                <a:gd name="T76" fmla="*/ 57 w 124"/>
                <a:gd name="T77" fmla="*/ 22 h 584"/>
                <a:gd name="T78" fmla="*/ 53 w 124"/>
                <a:gd name="T79" fmla="*/ 12 h 584"/>
                <a:gd name="T80" fmla="*/ 49 w 124"/>
                <a:gd name="T81" fmla="*/ 6 h 584"/>
                <a:gd name="T82" fmla="*/ 44 w 124"/>
                <a:gd name="T83" fmla="*/ 2 h 584"/>
                <a:gd name="T84" fmla="*/ 44 w 124"/>
                <a:gd name="T85" fmla="*/ 2 h 584"/>
                <a:gd name="T86" fmla="*/ 41 w 124"/>
                <a:gd name="T87" fmla="*/ 0 h 584"/>
                <a:gd name="T88" fmla="*/ 36 w 124"/>
                <a:gd name="T89" fmla="*/ 0 h 584"/>
                <a:gd name="T90" fmla="*/ 31 w 124"/>
                <a:gd name="T91" fmla="*/ 4 h 584"/>
                <a:gd name="T92" fmla="*/ 27 w 124"/>
                <a:gd name="T93" fmla="*/ 10 h 584"/>
                <a:gd name="T94" fmla="*/ 20 w 124"/>
                <a:gd name="T95" fmla="*/ 18 h 584"/>
                <a:gd name="T96" fmla="*/ 15 w 124"/>
                <a:gd name="T97" fmla="*/ 28 h 584"/>
                <a:gd name="T98" fmla="*/ 15 w 124"/>
                <a:gd name="T99" fmla="*/ 50 h 584"/>
                <a:gd name="T100" fmla="*/ 12 w 124"/>
                <a:gd name="T101" fmla="*/ 73 h 584"/>
                <a:gd name="T102" fmla="*/ 6 w 124"/>
                <a:gd name="T103" fmla="*/ 80 h 584"/>
                <a:gd name="T104" fmla="*/ 2 w 124"/>
                <a:gd name="T105" fmla="*/ 104 h 584"/>
                <a:gd name="T106" fmla="*/ 0 w 124"/>
                <a:gd name="T107" fmla="*/ 120 h 58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4" h="584">
                  <a:moveTo>
                    <a:pt x="8" y="126"/>
                  </a:moveTo>
                  <a:lnTo>
                    <a:pt x="8" y="126"/>
                  </a:lnTo>
                  <a:lnTo>
                    <a:pt x="6" y="154"/>
                  </a:lnTo>
                  <a:lnTo>
                    <a:pt x="8" y="184"/>
                  </a:lnTo>
                  <a:lnTo>
                    <a:pt x="10" y="212"/>
                  </a:lnTo>
                  <a:lnTo>
                    <a:pt x="14" y="242"/>
                  </a:lnTo>
                  <a:lnTo>
                    <a:pt x="20" y="300"/>
                  </a:lnTo>
                  <a:lnTo>
                    <a:pt x="24" y="330"/>
                  </a:lnTo>
                  <a:lnTo>
                    <a:pt x="24" y="358"/>
                  </a:lnTo>
                  <a:lnTo>
                    <a:pt x="24" y="418"/>
                  </a:lnTo>
                  <a:lnTo>
                    <a:pt x="26" y="474"/>
                  </a:lnTo>
                  <a:lnTo>
                    <a:pt x="28" y="502"/>
                  </a:lnTo>
                  <a:lnTo>
                    <a:pt x="34" y="528"/>
                  </a:lnTo>
                  <a:lnTo>
                    <a:pt x="40" y="556"/>
                  </a:lnTo>
                  <a:lnTo>
                    <a:pt x="50" y="584"/>
                  </a:lnTo>
                  <a:lnTo>
                    <a:pt x="58" y="580"/>
                  </a:lnTo>
                  <a:lnTo>
                    <a:pt x="68" y="574"/>
                  </a:lnTo>
                  <a:lnTo>
                    <a:pt x="76" y="568"/>
                  </a:lnTo>
                  <a:lnTo>
                    <a:pt x="82" y="560"/>
                  </a:lnTo>
                  <a:lnTo>
                    <a:pt x="94" y="542"/>
                  </a:lnTo>
                  <a:lnTo>
                    <a:pt x="104" y="518"/>
                  </a:lnTo>
                  <a:lnTo>
                    <a:pt x="112" y="494"/>
                  </a:lnTo>
                  <a:lnTo>
                    <a:pt x="116" y="466"/>
                  </a:lnTo>
                  <a:lnTo>
                    <a:pt x="120" y="436"/>
                  </a:lnTo>
                  <a:lnTo>
                    <a:pt x="122" y="406"/>
                  </a:lnTo>
                  <a:lnTo>
                    <a:pt x="124" y="342"/>
                  </a:lnTo>
                  <a:lnTo>
                    <a:pt x="122" y="282"/>
                  </a:lnTo>
                  <a:lnTo>
                    <a:pt x="118" y="230"/>
                  </a:lnTo>
                  <a:lnTo>
                    <a:pt x="118" y="188"/>
                  </a:lnTo>
                  <a:lnTo>
                    <a:pt x="120" y="144"/>
                  </a:lnTo>
                  <a:lnTo>
                    <a:pt x="120" y="116"/>
                  </a:lnTo>
                  <a:lnTo>
                    <a:pt x="120" y="86"/>
                  </a:lnTo>
                  <a:lnTo>
                    <a:pt x="118" y="58"/>
                  </a:lnTo>
                  <a:lnTo>
                    <a:pt x="116" y="44"/>
                  </a:lnTo>
                  <a:lnTo>
                    <a:pt x="112" y="32"/>
                  </a:lnTo>
                  <a:lnTo>
                    <a:pt x="108" y="22"/>
                  </a:lnTo>
                  <a:lnTo>
                    <a:pt x="102" y="12"/>
                  </a:lnTo>
                  <a:lnTo>
                    <a:pt x="96" y="6"/>
                  </a:lnTo>
                  <a:lnTo>
                    <a:pt x="86" y="2"/>
                  </a:lnTo>
                  <a:lnTo>
                    <a:pt x="76" y="0"/>
                  </a:lnTo>
                  <a:lnTo>
                    <a:pt x="66" y="0"/>
                  </a:lnTo>
                  <a:lnTo>
                    <a:pt x="56" y="4"/>
                  </a:lnTo>
                  <a:lnTo>
                    <a:pt x="48" y="10"/>
                  </a:lnTo>
                  <a:lnTo>
                    <a:pt x="40" y="18"/>
                  </a:lnTo>
                  <a:lnTo>
                    <a:pt x="32" y="28"/>
                  </a:lnTo>
                  <a:lnTo>
                    <a:pt x="20" y="50"/>
                  </a:lnTo>
                  <a:lnTo>
                    <a:pt x="12" y="76"/>
                  </a:lnTo>
                  <a:lnTo>
                    <a:pt x="6" y="100"/>
                  </a:lnTo>
                  <a:lnTo>
                    <a:pt x="2" y="124"/>
                  </a:lnTo>
                  <a:lnTo>
                    <a:pt x="0" y="1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75" name="Freeform 270"/>
            <p:cNvSpPr>
              <a:spLocks/>
            </p:cNvSpPr>
            <p:nvPr userDrawn="1"/>
          </p:nvSpPr>
          <p:spPr bwMode="auto">
            <a:xfrm>
              <a:off x="5016" y="-2567"/>
              <a:ext cx="160" cy="400"/>
            </a:xfrm>
            <a:custGeom>
              <a:avLst/>
              <a:gdLst>
                <a:gd name="T0" fmla="*/ 2 w 150"/>
                <a:gd name="T1" fmla="*/ 64 h 400"/>
                <a:gd name="T2" fmla="*/ 2 w 150"/>
                <a:gd name="T3" fmla="*/ 64 h 400"/>
                <a:gd name="T4" fmla="*/ 0 w 150"/>
                <a:gd name="T5" fmla="*/ 96 h 400"/>
                <a:gd name="T6" fmla="*/ 2 w 150"/>
                <a:gd name="T7" fmla="*/ 130 h 400"/>
                <a:gd name="T8" fmla="*/ 6 w 150"/>
                <a:gd name="T9" fmla="*/ 164 h 400"/>
                <a:gd name="T10" fmla="*/ 48 w 150"/>
                <a:gd name="T11" fmla="*/ 196 h 400"/>
                <a:gd name="T12" fmla="*/ 90 w 150"/>
                <a:gd name="T13" fmla="*/ 228 h 400"/>
                <a:gd name="T14" fmla="*/ 124 w 150"/>
                <a:gd name="T15" fmla="*/ 260 h 400"/>
                <a:gd name="T16" fmla="*/ 208 w 150"/>
                <a:gd name="T17" fmla="*/ 320 h 400"/>
                <a:gd name="T18" fmla="*/ 208 w 150"/>
                <a:gd name="T19" fmla="*/ 320 h 400"/>
                <a:gd name="T20" fmla="*/ 253 w 150"/>
                <a:gd name="T21" fmla="*/ 348 h 400"/>
                <a:gd name="T22" fmla="*/ 311 w 150"/>
                <a:gd name="T23" fmla="*/ 370 h 400"/>
                <a:gd name="T24" fmla="*/ 369 w 150"/>
                <a:gd name="T25" fmla="*/ 388 h 400"/>
                <a:gd name="T26" fmla="*/ 395 w 150"/>
                <a:gd name="T27" fmla="*/ 394 h 400"/>
                <a:gd name="T28" fmla="*/ 422 w 150"/>
                <a:gd name="T29" fmla="*/ 398 h 400"/>
                <a:gd name="T30" fmla="*/ 448 w 150"/>
                <a:gd name="T31" fmla="*/ 400 h 400"/>
                <a:gd name="T32" fmla="*/ 463 w 150"/>
                <a:gd name="T33" fmla="*/ 400 h 400"/>
                <a:gd name="T34" fmla="*/ 489 w 150"/>
                <a:gd name="T35" fmla="*/ 396 h 400"/>
                <a:gd name="T36" fmla="*/ 511 w 150"/>
                <a:gd name="T37" fmla="*/ 390 h 400"/>
                <a:gd name="T38" fmla="*/ 523 w 150"/>
                <a:gd name="T39" fmla="*/ 380 h 400"/>
                <a:gd name="T40" fmla="*/ 527 w 150"/>
                <a:gd name="T41" fmla="*/ 366 h 400"/>
                <a:gd name="T42" fmla="*/ 544 w 150"/>
                <a:gd name="T43" fmla="*/ 350 h 400"/>
                <a:gd name="T44" fmla="*/ 546 w 150"/>
                <a:gd name="T45" fmla="*/ 328 h 400"/>
                <a:gd name="T46" fmla="*/ 546 w 150"/>
                <a:gd name="T47" fmla="*/ 328 h 400"/>
                <a:gd name="T48" fmla="*/ 544 w 150"/>
                <a:gd name="T49" fmla="*/ 300 h 400"/>
                <a:gd name="T50" fmla="*/ 523 w 150"/>
                <a:gd name="T51" fmla="*/ 270 h 400"/>
                <a:gd name="T52" fmla="*/ 499 w 150"/>
                <a:gd name="T53" fmla="*/ 242 h 400"/>
                <a:gd name="T54" fmla="*/ 480 w 150"/>
                <a:gd name="T55" fmla="*/ 212 h 400"/>
                <a:gd name="T56" fmla="*/ 422 w 150"/>
                <a:gd name="T57" fmla="*/ 152 h 400"/>
                <a:gd name="T58" fmla="*/ 397 w 150"/>
                <a:gd name="T59" fmla="*/ 122 h 400"/>
                <a:gd name="T60" fmla="*/ 377 w 150"/>
                <a:gd name="T61" fmla="*/ 94 h 400"/>
                <a:gd name="T62" fmla="*/ 377 w 150"/>
                <a:gd name="T63" fmla="*/ 94 h 400"/>
                <a:gd name="T64" fmla="*/ 371 w 150"/>
                <a:gd name="T65" fmla="*/ 64 h 400"/>
                <a:gd name="T66" fmla="*/ 369 w 150"/>
                <a:gd name="T67" fmla="*/ 48 h 400"/>
                <a:gd name="T68" fmla="*/ 348 w 150"/>
                <a:gd name="T69" fmla="*/ 34 h 400"/>
                <a:gd name="T70" fmla="*/ 332 w 150"/>
                <a:gd name="T71" fmla="*/ 20 h 400"/>
                <a:gd name="T72" fmla="*/ 324 w 150"/>
                <a:gd name="T73" fmla="*/ 14 h 400"/>
                <a:gd name="T74" fmla="*/ 306 w 150"/>
                <a:gd name="T75" fmla="*/ 8 h 400"/>
                <a:gd name="T76" fmla="*/ 286 w 150"/>
                <a:gd name="T77" fmla="*/ 4 h 400"/>
                <a:gd name="T78" fmla="*/ 262 w 150"/>
                <a:gd name="T79" fmla="*/ 2 h 400"/>
                <a:gd name="T80" fmla="*/ 235 w 150"/>
                <a:gd name="T81" fmla="*/ 0 h 400"/>
                <a:gd name="T82" fmla="*/ 206 w 150"/>
                <a:gd name="T83" fmla="*/ 0 h 400"/>
                <a:gd name="T84" fmla="*/ 206 w 150"/>
                <a:gd name="T85" fmla="*/ 0 h 400"/>
                <a:gd name="T86" fmla="*/ 160 w 150"/>
                <a:gd name="T87" fmla="*/ 4 h 400"/>
                <a:gd name="T88" fmla="*/ 124 w 150"/>
                <a:gd name="T89" fmla="*/ 10 h 400"/>
                <a:gd name="T90" fmla="*/ 90 w 150"/>
                <a:gd name="T91" fmla="*/ 20 h 400"/>
                <a:gd name="T92" fmla="*/ 54 w 150"/>
                <a:gd name="T93" fmla="*/ 30 h 400"/>
                <a:gd name="T94" fmla="*/ 4 w 150"/>
                <a:gd name="T95" fmla="*/ 48 h 400"/>
                <a:gd name="T96" fmla="*/ 2 w 150"/>
                <a:gd name="T97" fmla="*/ 56 h 400"/>
                <a:gd name="T98" fmla="*/ 2 w 150"/>
                <a:gd name="T99" fmla="*/ 64 h 4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50" h="400">
                  <a:moveTo>
                    <a:pt x="2" y="64"/>
                  </a:moveTo>
                  <a:lnTo>
                    <a:pt x="2" y="64"/>
                  </a:lnTo>
                  <a:lnTo>
                    <a:pt x="0" y="96"/>
                  </a:lnTo>
                  <a:lnTo>
                    <a:pt x="2" y="130"/>
                  </a:lnTo>
                  <a:lnTo>
                    <a:pt x="6" y="164"/>
                  </a:lnTo>
                  <a:lnTo>
                    <a:pt x="14" y="196"/>
                  </a:lnTo>
                  <a:lnTo>
                    <a:pt x="24" y="228"/>
                  </a:lnTo>
                  <a:lnTo>
                    <a:pt x="34" y="260"/>
                  </a:lnTo>
                  <a:lnTo>
                    <a:pt x="58" y="320"/>
                  </a:lnTo>
                  <a:lnTo>
                    <a:pt x="70" y="348"/>
                  </a:lnTo>
                  <a:lnTo>
                    <a:pt x="86" y="370"/>
                  </a:lnTo>
                  <a:lnTo>
                    <a:pt x="100" y="388"/>
                  </a:lnTo>
                  <a:lnTo>
                    <a:pt x="108" y="394"/>
                  </a:lnTo>
                  <a:lnTo>
                    <a:pt x="116" y="398"/>
                  </a:lnTo>
                  <a:lnTo>
                    <a:pt x="122" y="400"/>
                  </a:lnTo>
                  <a:lnTo>
                    <a:pt x="128" y="400"/>
                  </a:lnTo>
                  <a:lnTo>
                    <a:pt x="134" y="396"/>
                  </a:lnTo>
                  <a:lnTo>
                    <a:pt x="140" y="390"/>
                  </a:lnTo>
                  <a:lnTo>
                    <a:pt x="144" y="380"/>
                  </a:lnTo>
                  <a:lnTo>
                    <a:pt x="146" y="366"/>
                  </a:lnTo>
                  <a:lnTo>
                    <a:pt x="148" y="350"/>
                  </a:lnTo>
                  <a:lnTo>
                    <a:pt x="150" y="328"/>
                  </a:lnTo>
                  <a:lnTo>
                    <a:pt x="148" y="300"/>
                  </a:lnTo>
                  <a:lnTo>
                    <a:pt x="144" y="270"/>
                  </a:lnTo>
                  <a:lnTo>
                    <a:pt x="138" y="242"/>
                  </a:lnTo>
                  <a:lnTo>
                    <a:pt x="132" y="212"/>
                  </a:lnTo>
                  <a:lnTo>
                    <a:pt x="116" y="152"/>
                  </a:lnTo>
                  <a:lnTo>
                    <a:pt x="110" y="122"/>
                  </a:lnTo>
                  <a:lnTo>
                    <a:pt x="104" y="94"/>
                  </a:lnTo>
                  <a:lnTo>
                    <a:pt x="102" y="64"/>
                  </a:lnTo>
                  <a:lnTo>
                    <a:pt x="100" y="48"/>
                  </a:lnTo>
                  <a:lnTo>
                    <a:pt x="96" y="34"/>
                  </a:lnTo>
                  <a:lnTo>
                    <a:pt x="92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8" y="4"/>
                  </a:lnTo>
                  <a:lnTo>
                    <a:pt x="72" y="2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44" y="4"/>
                  </a:lnTo>
                  <a:lnTo>
                    <a:pt x="34" y="10"/>
                  </a:lnTo>
                  <a:lnTo>
                    <a:pt x="24" y="20"/>
                  </a:lnTo>
                  <a:lnTo>
                    <a:pt x="16" y="30"/>
                  </a:lnTo>
                  <a:lnTo>
                    <a:pt x="4" y="48"/>
                  </a:lnTo>
                  <a:lnTo>
                    <a:pt x="2" y="56"/>
                  </a:lnTo>
                  <a:lnTo>
                    <a:pt x="2" y="6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76" name="Freeform 271"/>
            <p:cNvSpPr>
              <a:spLocks/>
            </p:cNvSpPr>
            <p:nvPr userDrawn="1"/>
          </p:nvSpPr>
          <p:spPr bwMode="auto">
            <a:xfrm>
              <a:off x="5016" y="-2567"/>
              <a:ext cx="160" cy="400"/>
            </a:xfrm>
            <a:custGeom>
              <a:avLst/>
              <a:gdLst>
                <a:gd name="T0" fmla="*/ 2 w 150"/>
                <a:gd name="T1" fmla="*/ 64 h 400"/>
                <a:gd name="T2" fmla="*/ 2 w 150"/>
                <a:gd name="T3" fmla="*/ 64 h 400"/>
                <a:gd name="T4" fmla="*/ 0 w 150"/>
                <a:gd name="T5" fmla="*/ 96 h 400"/>
                <a:gd name="T6" fmla="*/ 2 w 150"/>
                <a:gd name="T7" fmla="*/ 130 h 400"/>
                <a:gd name="T8" fmla="*/ 6 w 150"/>
                <a:gd name="T9" fmla="*/ 164 h 400"/>
                <a:gd name="T10" fmla="*/ 48 w 150"/>
                <a:gd name="T11" fmla="*/ 196 h 400"/>
                <a:gd name="T12" fmla="*/ 90 w 150"/>
                <a:gd name="T13" fmla="*/ 228 h 400"/>
                <a:gd name="T14" fmla="*/ 124 w 150"/>
                <a:gd name="T15" fmla="*/ 260 h 400"/>
                <a:gd name="T16" fmla="*/ 208 w 150"/>
                <a:gd name="T17" fmla="*/ 320 h 400"/>
                <a:gd name="T18" fmla="*/ 208 w 150"/>
                <a:gd name="T19" fmla="*/ 320 h 400"/>
                <a:gd name="T20" fmla="*/ 253 w 150"/>
                <a:gd name="T21" fmla="*/ 348 h 400"/>
                <a:gd name="T22" fmla="*/ 311 w 150"/>
                <a:gd name="T23" fmla="*/ 370 h 400"/>
                <a:gd name="T24" fmla="*/ 369 w 150"/>
                <a:gd name="T25" fmla="*/ 388 h 400"/>
                <a:gd name="T26" fmla="*/ 395 w 150"/>
                <a:gd name="T27" fmla="*/ 394 h 400"/>
                <a:gd name="T28" fmla="*/ 422 w 150"/>
                <a:gd name="T29" fmla="*/ 398 h 400"/>
                <a:gd name="T30" fmla="*/ 448 w 150"/>
                <a:gd name="T31" fmla="*/ 400 h 400"/>
                <a:gd name="T32" fmla="*/ 463 w 150"/>
                <a:gd name="T33" fmla="*/ 400 h 400"/>
                <a:gd name="T34" fmla="*/ 489 w 150"/>
                <a:gd name="T35" fmla="*/ 396 h 400"/>
                <a:gd name="T36" fmla="*/ 511 w 150"/>
                <a:gd name="T37" fmla="*/ 390 h 400"/>
                <a:gd name="T38" fmla="*/ 523 w 150"/>
                <a:gd name="T39" fmla="*/ 380 h 400"/>
                <a:gd name="T40" fmla="*/ 527 w 150"/>
                <a:gd name="T41" fmla="*/ 366 h 400"/>
                <a:gd name="T42" fmla="*/ 544 w 150"/>
                <a:gd name="T43" fmla="*/ 350 h 400"/>
                <a:gd name="T44" fmla="*/ 546 w 150"/>
                <a:gd name="T45" fmla="*/ 328 h 400"/>
                <a:gd name="T46" fmla="*/ 546 w 150"/>
                <a:gd name="T47" fmla="*/ 328 h 400"/>
                <a:gd name="T48" fmla="*/ 544 w 150"/>
                <a:gd name="T49" fmla="*/ 300 h 400"/>
                <a:gd name="T50" fmla="*/ 523 w 150"/>
                <a:gd name="T51" fmla="*/ 270 h 400"/>
                <a:gd name="T52" fmla="*/ 499 w 150"/>
                <a:gd name="T53" fmla="*/ 242 h 400"/>
                <a:gd name="T54" fmla="*/ 480 w 150"/>
                <a:gd name="T55" fmla="*/ 212 h 400"/>
                <a:gd name="T56" fmla="*/ 422 w 150"/>
                <a:gd name="T57" fmla="*/ 152 h 400"/>
                <a:gd name="T58" fmla="*/ 397 w 150"/>
                <a:gd name="T59" fmla="*/ 122 h 400"/>
                <a:gd name="T60" fmla="*/ 377 w 150"/>
                <a:gd name="T61" fmla="*/ 94 h 400"/>
                <a:gd name="T62" fmla="*/ 377 w 150"/>
                <a:gd name="T63" fmla="*/ 94 h 400"/>
                <a:gd name="T64" fmla="*/ 371 w 150"/>
                <a:gd name="T65" fmla="*/ 64 h 400"/>
                <a:gd name="T66" fmla="*/ 369 w 150"/>
                <a:gd name="T67" fmla="*/ 48 h 400"/>
                <a:gd name="T68" fmla="*/ 348 w 150"/>
                <a:gd name="T69" fmla="*/ 34 h 400"/>
                <a:gd name="T70" fmla="*/ 332 w 150"/>
                <a:gd name="T71" fmla="*/ 20 h 400"/>
                <a:gd name="T72" fmla="*/ 324 w 150"/>
                <a:gd name="T73" fmla="*/ 14 h 400"/>
                <a:gd name="T74" fmla="*/ 306 w 150"/>
                <a:gd name="T75" fmla="*/ 8 h 400"/>
                <a:gd name="T76" fmla="*/ 286 w 150"/>
                <a:gd name="T77" fmla="*/ 4 h 400"/>
                <a:gd name="T78" fmla="*/ 262 w 150"/>
                <a:gd name="T79" fmla="*/ 2 h 400"/>
                <a:gd name="T80" fmla="*/ 235 w 150"/>
                <a:gd name="T81" fmla="*/ 0 h 400"/>
                <a:gd name="T82" fmla="*/ 206 w 150"/>
                <a:gd name="T83" fmla="*/ 0 h 400"/>
                <a:gd name="T84" fmla="*/ 206 w 150"/>
                <a:gd name="T85" fmla="*/ 0 h 400"/>
                <a:gd name="T86" fmla="*/ 160 w 150"/>
                <a:gd name="T87" fmla="*/ 4 h 400"/>
                <a:gd name="T88" fmla="*/ 124 w 150"/>
                <a:gd name="T89" fmla="*/ 10 h 400"/>
                <a:gd name="T90" fmla="*/ 90 w 150"/>
                <a:gd name="T91" fmla="*/ 20 h 400"/>
                <a:gd name="T92" fmla="*/ 54 w 150"/>
                <a:gd name="T93" fmla="*/ 30 h 400"/>
                <a:gd name="T94" fmla="*/ 4 w 150"/>
                <a:gd name="T95" fmla="*/ 48 h 400"/>
                <a:gd name="T96" fmla="*/ 2 w 150"/>
                <a:gd name="T97" fmla="*/ 56 h 4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50" h="400">
                  <a:moveTo>
                    <a:pt x="2" y="64"/>
                  </a:moveTo>
                  <a:lnTo>
                    <a:pt x="2" y="64"/>
                  </a:lnTo>
                  <a:lnTo>
                    <a:pt x="0" y="96"/>
                  </a:lnTo>
                  <a:lnTo>
                    <a:pt x="2" y="130"/>
                  </a:lnTo>
                  <a:lnTo>
                    <a:pt x="6" y="164"/>
                  </a:lnTo>
                  <a:lnTo>
                    <a:pt x="14" y="196"/>
                  </a:lnTo>
                  <a:lnTo>
                    <a:pt x="24" y="228"/>
                  </a:lnTo>
                  <a:lnTo>
                    <a:pt x="34" y="260"/>
                  </a:lnTo>
                  <a:lnTo>
                    <a:pt x="58" y="320"/>
                  </a:lnTo>
                  <a:lnTo>
                    <a:pt x="70" y="348"/>
                  </a:lnTo>
                  <a:lnTo>
                    <a:pt x="86" y="370"/>
                  </a:lnTo>
                  <a:lnTo>
                    <a:pt x="100" y="388"/>
                  </a:lnTo>
                  <a:lnTo>
                    <a:pt x="108" y="394"/>
                  </a:lnTo>
                  <a:lnTo>
                    <a:pt x="116" y="398"/>
                  </a:lnTo>
                  <a:lnTo>
                    <a:pt x="122" y="400"/>
                  </a:lnTo>
                  <a:lnTo>
                    <a:pt x="128" y="400"/>
                  </a:lnTo>
                  <a:lnTo>
                    <a:pt x="134" y="396"/>
                  </a:lnTo>
                  <a:lnTo>
                    <a:pt x="140" y="390"/>
                  </a:lnTo>
                  <a:lnTo>
                    <a:pt x="144" y="380"/>
                  </a:lnTo>
                  <a:lnTo>
                    <a:pt x="146" y="366"/>
                  </a:lnTo>
                  <a:lnTo>
                    <a:pt x="148" y="350"/>
                  </a:lnTo>
                  <a:lnTo>
                    <a:pt x="150" y="328"/>
                  </a:lnTo>
                  <a:lnTo>
                    <a:pt x="148" y="300"/>
                  </a:lnTo>
                  <a:lnTo>
                    <a:pt x="144" y="270"/>
                  </a:lnTo>
                  <a:lnTo>
                    <a:pt x="138" y="242"/>
                  </a:lnTo>
                  <a:lnTo>
                    <a:pt x="132" y="212"/>
                  </a:lnTo>
                  <a:lnTo>
                    <a:pt x="116" y="152"/>
                  </a:lnTo>
                  <a:lnTo>
                    <a:pt x="110" y="122"/>
                  </a:lnTo>
                  <a:lnTo>
                    <a:pt x="104" y="94"/>
                  </a:lnTo>
                  <a:lnTo>
                    <a:pt x="102" y="64"/>
                  </a:lnTo>
                  <a:lnTo>
                    <a:pt x="100" y="48"/>
                  </a:lnTo>
                  <a:lnTo>
                    <a:pt x="96" y="34"/>
                  </a:lnTo>
                  <a:lnTo>
                    <a:pt x="92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8" y="4"/>
                  </a:lnTo>
                  <a:lnTo>
                    <a:pt x="72" y="2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44" y="4"/>
                  </a:lnTo>
                  <a:lnTo>
                    <a:pt x="34" y="10"/>
                  </a:lnTo>
                  <a:lnTo>
                    <a:pt x="24" y="20"/>
                  </a:lnTo>
                  <a:lnTo>
                    <a:pt x="16" y="30"/>
                  </a:lnTo>
                  <a:lnTo>
                    <a:pt x="4" y="48"/>
                  </a:lnTo>
                  <a:lnTo>
                    <a:pt x="2" y="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77" name="Freeform 272"/>
            <p:cNvSpPr>
              <a:spLocks/>
            </p:cNvSpPr>
            <p:nvPr userDrawn="1"/>
          </p:nvSpPr>
          <p:spPr bwMode="auto">
            <a:xfrm>
              <a:off x="4796" y="-3088"/>
              <a:ext cx="160" cy="300"/>
            </a:xfrm>
            <a:custGeom>
              <a:avLst/>
              <a:gdLst>
                <a:gd name="T0" fmla="*/ 8 w 162"/>
                <a:gd name="T1" fmla="*/ 57 h 310"/>
                <a:gd name="T2" fmla="*/ 8 w 162"/>
                <a:gd name="T3" fmla="*/ 57 h 310"/>
                <a:gd name="T4" fmla="*/ 10 w 162"/>
                <a:gd name="T5" fmla="*/ 65 h 310"/>
                <a:gd name="T6" fmla="*/ 14 w 162"/>
                <a:gd name="T7" fmla="*/ 72 h 310"/>
                <a:gd name="T8" fmla="*/ 24 w 162"/>
                <a:gd name="T9" fmla="*/ 88 h 310"/>
                <a:gd name="T10" fmla="*/ 38 w 162"/>
                <a:gd name="T11" fmla="*/ 103 h 310"/>
                <a:gd name="T12" fmla="*/ 40 w 162"/>
                <a:gd name="T13" fmla="*/ 118 h 310"/>
                <a:gd name="T14" fmla="*/ 56 w 162"/>
                <a:gd name="T15" fmla="*/ 131 h 310"/>
                <a:gd name="T16" fmla="*/ 78 w 162"/>
                <a:gd name="T17" fmla="*/ 142 h 310"/>
                <a:gd name="T18" fmla="*/ 102 w 162"/>
                <a:gd name="T19" fmla="*/ 153 h 310"/>
                <a:gd name="T20" fmla="*/ 114 w 162"/>
                <a:gd name="T21" fmla="*/ 161 h 310"/>
                <a:gd name="T22" fmla="*/ 114 w 162"/>
                <a:gd name="T23" fmla="*/ 161 h 310"/>
                <a:gd name="T24" fmla="*/ 117 w 162"/>
                <a:gd name="T25" fmla="*/ 157 h 310"/>
                <a:gd name="T26" fmla="*/ 119 w 162"/>
                <a:gd name="T27" fmla="*/ 153 h 310"/>
                <a:gd name="T28" fmla="*/ 122 w 162"/>
                <a:gd name="T29" fmla="*/ 142 h 310"/>
                <a:gd name="T30" fmla="*/ 122 w 162"/>
                <a:gd name="T31" fmla="*/ 133 h 310"/>
                <a:gd name="T32" fmla="*/ 120 w 162"/>
                <a:gd name="T33" fmla="*/ 123 h 310"/>
                <a:gd name="T34" fmla="*/ 117 w 162"/>
                <a:gd name="T35" fmla="*/ 111 h 310"/>
                <a:gd name="T36" fmla="*/ 113 w 162"/>
                <a:gd name="T37" fmla="*/ 100 h 310"/>
                <a:gd name="T38" fmla="*/ 107 w 162"/>
                <a:gd name="T39" fmla="*/ 90 h 310"/>
                <a:gd name="T40" fmla="*/ 101 w 162"/>
                <a:gd name="T41" fmla="*/ 77 h 310"/>
                <a:gd name="T42" fmla="*/ 74 w 162"/>
                <a:gd name="T43" fmla="*/ 56 h 310"/>
                <a:gd name="T44" fmla="*/ 46 w 162"/>
                <a:gd name="T45" fmla="*/ 36 h 310"/>
                <a:gd name="T46" fmla="*/ 38 w 162"/>
                <a:gd name="T47" fmla="*/ 15 h 310"/>
                <a:gd name="T48" fmla="*/ 18 w 162"/>
                <a:gd name="T49" fmla="*/ 0 h 310"/>
                <a:gd name="T50" fmla="*/ 18 w 162"/>
                <a:gd name="T51" fmla="*/ 0 h 310"/>
                <a:gd name="T52" fmla="*/ 12 w 162"/>
                <a:gd name="T53" fmla="*/ 14 h 310"/>
                <a:gd name="T54" fmla="*/ 6 w 162"/>
                <a:gd name="T55" fmla="*/ 15 h 310"/>
                <a:gd name="T56" fmla="*/ 2 w 162"/>
                <a:gd name="T57" fmla="*/ 22 h 310"/>
                <a:gd name="T58" fmla="*/ 0 w 162"/>
                <a:gd name="T59" fmla="*/ 32 h 310"/>
                <a:gd name="T60" fmla="*/ 0 w 162"/>
                <a:gd name="T61" fmla="*/ 39 h 310"/>
                <a:gd name="T62" fmla="*/ 2 w 162"/>
                <a:gd name="T63" fmla="*/ 44 h 310"/>
                <a:gd name="T64" fmla="*/ 4 w 162"/>
                <a:gd name="T65" fmla="*/ 53 h 310"/>
                <a:gd name="T66" fmla="*/ 8 w 162"/>
                <a:gd name="T67" fmla="*/ 61 h 310"/>
                <a:gd name="T68" fmla="*/ 8 w 162"/>
                <a:gd name="T69" fmla="*/ 57 h 31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2" h="310">
                  <a:moveTo>
                    <a:pt x="8" y="108"/>
                  </a:moveTo>
                  <a:lnTo>
                    <a:pt x="8" y="108"/>
                  </a:lnTo>
                  <a:lnTo>
                    <a:pt x="10" y="124"/>
                  </a:lnTo>
                  <a:lnTo>
                    <a:pt x="14" y="138"/>
                  </a:lnTo>
                  <a:lnTo>
                    <a:pt x="24" y="168"/>
                  </a:lnTo>
                  <a:lnTo>
                    <a:pt x="38" y="198"/>
                  </a:lnTo>
                  <a:lnTo>
                    <a:pt x="56" y="226"/>
                  </a:lnTo>
                  <a:lnTo>
                    <a:pt x="76" y="252"/>
                  </a:lnTo>
                  <a:lnTo>
                    <a:pt x="98" y="274"/>
                  </a:lnTo>
                  <a:lnTo>
                    <a:pt x="124" y="294"/>
                  </a:lnTo>
                  <a:lnTo>
                    <a:pt x="148" y="310"/>
                  </a:lnTo>
                  <a:lnTo>
                    <a:pt x="154" y="302"/>
                  </a:lnTo>
                  <a:lnTo>
                    <a:pt x="158" y="294"/>
                  </a:lnTo>
                  <a:lnTo>
                    <a:pt x="162" y="274"/>
                  </a:lnTo>
                  <a:lnTo>
                    <a:pt x="162" y="256"/>
                  </a:lnTo>
                  <a:lnTo>
                    <a:pt x="160" y="236"/>
                  </a:lnTo>
                  <a:lnTo>
                    <a:pt x="154" y="214"/>
                  </a:lnTo>
                  <a:lnTo>
                    <a:pt x="146" y="192"/>
                  </a:lnTo>
                  <a:lnTo>
                    <a:pt x="134" y="172"/>
                  </a:lnTo>
                  <a:lnTo>
                    <a:pt x="122" y="150"/>
                  </a:lnTo>
                  <a:lnTo>
                    <a:pt x="94" y="106"/>
                  </a:lnTo>
                  <a:lnTo>
                    <a:pt x="66" y="66"/>
                  </a:lnTo>
                  <a:lnTo>
                    <a:pt x="38" y="30"/>
                  </a:lnTo>
                  <a:lnTo>
                    <a:pt x="18" y="0"/>
                  </a:lnTo>
                  <a:lnTo>
                    <a:pt x="12" y="14"/>
                  </a:lnTo>
                  <a:lnTo>
                    <a:pt x="6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4" y="102"/>
                  </a:lnTo>
                  <a:lnTo>
                    <a:pt x="8" y="116"/>
                  </a:lnTo>
                  <a:lnTo>
                    <a:pt x="8" y="1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78" name="Freeform 273"/>
            <p:cNvSpPr>
              <a:spLocks/>
            </p:cNvSpPr>
            <p:nvPr userDrawn="1"/>
          </p:nvSpPr>
          <p:spPr bwMode="auto">
            <a:xfrm>
              <a:off x="4796" y="-3088"/>
              <a:ext cx="160" cy="300"/>
            </a:xfrm>
            <a:custGeom>
              <a:avLst/>
              <a:gdLst>
                <a:gd name="T0" fmla="*/ 8 w 162"/>
                <a:gd name="T1" fmla="*/ 57 h 310"/>
                <a:gd name="T2" fmla="*/ 8 w 162"/>
                <a:gd name="T3" fmla="*/ 57 h 310"/>
                <a:gd name="T4" fmla="*/ 10 w 162"/>
                <a:gd name="T5" fmla="*/ 65 h 310"/>
                <a:gd name="T6" fmla="*/ 14 w 162"/>
                <a:gd name="T7" fmla="*/ 72 h 310"/>
                <a:gd name="T8" fmla="*/ 24 w 162"/>
                <a:gd name="T9" fmla="*/ 88 h 310"/>
                <a:gd name="T10" fmla="*/ 38 w 162"/>
                <a:gd name="T11" fmla="*/ 103 h 310"/>
                <a:gd name="T12" fmla="*/ 40 w 162"/>
                <a:gd name="T13" fmla="*/ 118 h 310"/>
                <a:gd name="T14" fmla="*/ 56 w 162"/>
                <a:gd name="T15" fmla="*/ 131 h 310"/>
                <a:gd name="T16" fmla="*/ 78 w 162"/>
                <a:gd name="T17" fmla="*/ 142 h 310"/>
                <a:gd name="T18" fmla="*/ 102 w 162"/>
                <a:gd name="T19" fmla="*/ 153 h 310"/>
                <a:gd name="T20" fmla="*/ 114 w 162"/>
                <a:gd name="T21" fmla="*/ 161 h 310"/>
                <a:gd name="T22" fmla="*/ 114 w 162"/>
                <a:gd name="T23" fmla="*/ 161 h 310"/>
                <a:gd name="T24" fmla="*/ 117 w 162"/>
                <a:gd name="T25" fmla="*/ 157 h 310"/>
                <a:gd name="T26" fmla="*/ 119 w 162"/>
                <a:gd name="T27" fmla="*/ 153 h 310"/>
                <a:gd name="T28" fmla="*/ 122 w 162"/>
                <a:gd name="T29" fmla="*/ 142 h 310"/>
                <a:gd name="T30" fmla="*/ 122 w 162"/>
                <a:gd name="T31" fmla="*/ 133 h 310"/>
                <a:gd name="T32" fmla="*/ 120 w 162"/>
                <a:gd name="T33" fmla="*/ 123 h 310"/>
                <a:gd name="T34" fmla="*/ 117 w 162"/>
                <a:gd name="T35" fmla="*/ 111 h 310"/>
                <a:gd name="T36" fmla="*/ 113 w 162"/>
                <a:gd name="T37" fmla="*/ 100 h 310"/>
                <a:gd name="T38" fmla="*/ 107 w 162"/>
                <a:gd name="T39" fmla="*/ 90 h 310"/>
                <a:gd name="T40" fmla="*/ 101 w 162"/>
                <a:gd name="T41" fmla="*/ 77 h 310"/>
                <a:gd name="T42" fmla="*/ 74 w 162"/>
                <a:gd name="T43" fmla="*/ 56 h 310"/>
                <a:gd name="T44" fmla="*/ 46 w 162"/>
                <a:gd name="T45" fmla="*/ 36 h 310"/>
                <a:gd name="T46" fmla="*/ 38 w 162"/>
                <a:gd name="T47" fmla="*/ 15 h 310"/>
                <a:gd name="T48" fmla="*/ 18 w 162"/>
                <a:gd name="T49" fmla="*/ 0 h 310"/>
                <a:gd name="T50" fmla="*/ 18 w 162"/>
                <a:gd name="T51" fmla="*/ 0 h 310"/>
                <a:gd name="T52" fmla="*/ 12 w 162"/>
                <a:gd name="T53" fmla="*/ 14 h 310"/>
                <a:gd name="T54" fmla="*/ 6 w 162"/>
                <a:gd name="T55" fmla="*/ 15 h 310"/>
                <a:gd name="T56" fmla="*/ 2 w 162"/>
                <a:gd name="T57" fmla="*/ 22 h 310"/>
                <a:gd name="T58" fmla="*/ 0 w 162"/>
                <a:gd name="T59" fmla="*/ 32 h 310"/>
                <a:gd name="T60" fmla="*/ 0 w 162"/>
                <a:gd name="T61" fmla="*/ 39 h 310"/>
                <a:gd name="T62" fmla="*/ 2 w 162"/>
                <a:gd name="T63" fmla="*/ 44 h 310"/>
                <a:gd name="T64" fmla="*/ 4 w 162"/>
                <a:gd name="T65" fmla="*/ 53 h 310"/>
                <a:gd name="T66" fmla="*/ 8 w 162"/>
                <a:gd name="T67" fmla="*/ 61 h 3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62" h="310">
                  <a:moveTo>
                    <a:pt x="8" y="108"/>
                  </a:moveTo>
                  <a:lnTo>
                    <a:pt x="8" y="108"/>
                  </a:lnTo>
                  <a:lnTo>
                    <a:pt x="10" y="124"/>
                  </a:lnTo>
                  <a:lnTo>
                    <a:pt x="14" y="138"/>
                  </a:lnTo>
                  <a:lnTo>
                    <a:pt x="24" y="168"/>
                  </a:lnTo>
                  <a:lnTo>
                    <a:pt x="38" y="198"/>
                  </a:lnTo>
                  <a:lnTo>
                    <a:pt x="56" y="226"/>
                  </a:lnTo>
                  <a:lnTo>
                    <a:pt x="76" y="252"/>
                  </a:lnTo>
                  <a:lnTo>
                    <a:pt x="98" y="274"/>
                  </a:lnTo>
                  <a:lnTo>
                    <a:pt x="124" y="294"/>
                  </a:lnTo>
                  <a:lnTo>
                    <a:pt x="148" y="310"/>
                  </a:lnTo>
                  <a:lnTo>
                    <a:pt x="154" y="302"/>
                  </a:lnTo>
                  <a:lnTo>
                    <a:pt x="158" y="294"/>
                  </a:lnTo>
                  <a:lnTo>
                    <a:pt x="162" y="274"/>
                  </a:lnTo>
                  <a:lnTo>
                    <a:pt x="162" y="256"/>
                  </a:lnTo>
                  <a:lnTo>
                    <a:pt x="160" y="236"/>
                  </a:lnTo>
                  <a:lnTo>
                    <a:pt x="154" y="214"/>
                  </a:lnTo>
                  <a:lnTo>
                    <a:pt x="146" y="192"/>
                  </a:lnTo>
                  <a:lnTo>
                    <a:pt x="134" y="172"/>
                  </a:lnTo>
                  <a:lnTo>
                    <a:pt x="122" y="150"/>
                  </a:lnTo>
                  <a:lnTo>
                    <a:pt x="94" y="106"/>
                  </a:lnTo>
                  <a:lnTo>
                    <a:pt x="66" y="66"/>
                  </a:lnTo>
                  <a:lnTo>
                    <a:pt x="38" y="30"/>
                  </a:lnTo>
                  <a:lnTo>
                    <a:pt x="18" y="0"/>
                  </a:lnTo>
                  <a:lnTo>
                    <a:pt x="12" y="14"/>
                  </a:lnTo>
                  <a:lnTo>
                    <a:pt x="6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4" y="102"/>
                  </a:lnTo>
                  <a:lnTo>
                    <a:pt x="8" y="1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79" name="Freeform 274"/>
            <p:cNvSpPr>
              <a:spLocks/>
            </p:cNvSpPr>
            <p:nvPr userDrawn="1"/>
          </p:nvSpPr>
          <p:spPr bwMode="auto">
            <a:xfrm>
              <a:off x="6056" y="-2587"/>
              <a:ext cx="140" cy="480"/>
            </a:xfrm>
            <a:custGeom>
              <a:avLst/>
              <a:gdLst>
                <a:gd name="T0" fmla="*/ 46 w 144"/>
                <a:gd name="T1" fmla="*/ 58 h 470"/>
                <a:gd name="T2" fmla="*/ 46 w 144"/>
                <a:gd name="T3" fmla="*/ 58 h 470"/>
                <a:gd name="T4" fmla="*/ 41 w 144"/>
                <a:gd name="T5" fmla="*/ 136 h 470"/>
                <a:gd name="T6" fmla="*/ 35 w 144"/>
                <a:gd name="T7" fmla="*/ 218 h 470"/>
                <a:gd name="T8" fmla="*/ 18 w 144"/>
                <a:gd name="T9" fmla="*/ 388 h 470"/>
                <a:gd name="T10" fmla="*/ 14 w 144"/>
                <a:gd name="T11" fmla="*/ 470 h 470"/>
                <a:gd name="T12" fmla="*/ 4 w 144"/>
                <a:gd name="T13" fmla="*/ 553 h 470"/>
                <a:gd name="T14" fmla="*/ 2 w 144"/>
                <a:gd name="T15" fmla="*/ 591 h 470"/>
                <a:gd name="T16" fmla="*/ 0 w 144"/>
                <a:gd name="T17" fmla="*/ 631 h 470"/>
                <a:gd name="T18" fmla="*/ 0 w 144"/>
                <a:gd name="T19" fmla="*/ 671 h 470"/>
                <a:gd name="T20" fmla="*/ 0 w 144"/>
                <a:gd name="T21" fmla="*/ 709 h 470"/>
                <a:gd name="T22" fmla="*/ 0 w 144"/>
                <a:gd name="T23" fmla="*/ 709 h 470"/>
                <a:gd name="T24" fmla="*/ 10 w 144"/>
                <a:gd name="T25" fmla="*/ 716 h 470"/>
                <a:gd name="T26" fmla="*/ 18 w 144"/>
                <a:gd name="T27" fmla="*/ 716 h 470"/>
                <a:gd name="T28" fmla="*/ 18 w 144"/>
                <a:gd name="T29" fmla="*/ 714 h 470"/>
                <a:gd name="T30" fmla="*/ 20 w 144"/>
                <a:gd name="T31" fmla="*/ 703 h 470"/>
                <a:gd name="T32" fmla="*/ 28 w 144"/>
                <a:gd name="T33" fmla="*/ 692 h 470"/>
                <a:gd name="T34" fmla="*/ 36 w 144"/>
                <a:gd name="T35" fmla="*/ 675 h 470"/>
                <a:gd name="T36" fmla="*/ 40 w 144"/>
                <a:gd name="T37" fmla="*/ 658 h 470"/>
                <a:gd name="T38" fmla="*/ 45 w 144"/>
                <a:gd name="T39" fmla="*/ 633 h 470"/>
                <a:gd name="T40" fmla="*/ 52 w 144"/>
                <a:gd name="T41" fmla="*/ 581 h 470"/>
                <a:gd name="T42" fmla="*/ 60 w 144"/>
                <a:gd name="T43" fmla="*/ 519 h 470"/>
                <a:gd name="T44" fmla="*/ 68 w 144"/>
                <a:gd name="T45" fmla="*/ 450 h 470"/>
                <a:gd name="T46" fmla="*/ 74 w 144"/>
                <a:gd name="T47" fmla="*/ 381 h 470"/>
                <a:gd name="T48" fmla="*/ 78 w 144"/>
                <a:gd name="T49" fmla="*/ 307 h 470"/>
                <a:gd name="T50" fmla="*/ 82 w 144"/>
                <a:gd name="T51" fmla="*/ 238 h 470"/>
                <a:gd name="T52" fmla="*/ 82 w 144"/>
                <a:gd name="T53" fmla="*/ 174 h 470"/>
                <a:gd name="T54" fmla="*/ 82 w 144"/>
                <a:gd name="T55" fmla="*/ 116 h 470"/>
                <a:gd name="T56" fmla="*/ 80 w 144"/>
                <a:gd name="T57" fmla="*/ 85 h 470"/>
                <a:gd name="T58" fmla="*/ 78 w 144"/>
                <a:gd name="T59" fmla="*/ 62 h 470"/>
                <a:gd name="T60" fmla="*/ 76 w 144"/>
                <a:gd name="T61" fmla="*/ 50 h 470"/>
                <a:gd name="T62" fmla="*/ 74 w 144"/>
                <a:gd name="T63" fmla="*/ 18 h 470"/>
                <a:gd name="T64" fmla="*/ 70 w 144"/>
                <a:gd name="T65" fmla="*/ 10 h 470"/>
                <a:gd name="T66" fmla="*/ 64 w 144"/>
                <a:gd name="T67" fmla="*/ 4 h 470"/>
                <a:gd name="T68" fmla="*/ 59 w 144"/>
                <a:gd name="T69" fmla="*/ 0 h 470"/>
                <a:gd name="T70" fmla="*/ 53 w 144"/>
                <a:gd name="T71" fmla="*/ 0 h 470"/>
                <a:gd name="T72" fmla="*/ 53 w 144"/>
                <a:gd name="T73" fmla="*/ 0 h 470"/>
                <a:gd name="T74" fmla="*/ 53 w 144"/>
                <a:gd name="T75" fmla="*/ 12 h 470"/>
                <a:gd name="T76" fmla="*/ 52 w 144"/>
                <a:gd name="T77" fmla="*/ 44 h 470"/>
                <a:gd name="T78" fmla="*/ 49 w 144"/>
                <a:gd name="T79" fmla="*/ 58 h 470"/>
                <a:gd name="T80" fmla="*/ 46 w 144"/>
                <a:gd name="T81" fmla="*/ 58 h 4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4" h="470">
                  <a:moveTo>
                    <a:pt x="78" y="38"/>
                  </a:moveTo>
                  <a:lnTo>
                    <a:pt x="78" y="38"/>
                  </a:lnTo>
                  <a:lnTo>
                    <a:pt x="68" y="90"/>
                  </a:lnTo>
                  <a:lnTo>
                    <a:pt x="56" y="144"/>
                  </a:lnTo>
                  <a:lnTo>
                    <a:pt x="28" y="254"/>
                  </a:lnTo>
                  <a:lnTo>
                    <a:pt x="14" y="308"/>
                  </a:lnTo>
                  <a:lnTo>
                    <a:pt x="4" y="362"/>
                  </a:lnTo>
                  <a:lnTo>
                    <a:pt x="2" y="388"/>
                  </a:lnTo>
                  <a:lnTo>
                    <a:pt x="0" y="414"/>
                  </a:lnTo>
                  <a:lnTo>
                    <a:pt x="0" y="440"/>
                  </a:lnTo>
                  <a:lnTo>
                    <a:pt x="0" y="466"/>
                  </a:lnTo>
                  <a:lnTo>
                    <a:pt x="10" y="470"/>
                  </a:lnTo>
                  <a:lnTo>
                    <a:pt x="20" y="470"/>
                  </a:lnTo>
                  <a:lnTo>
                    <a:pt x="30" y="468"/>
                  </a:lnTo>
                  <a:lnTo>
                    <a:pt x="40" y="462"/>
                  </a:lnTo>
                  <a:lnTo>
                    <a:pt x="48" y="454"/>
                  </a:lnTo>
                  <a:lnTo>
                    <a:pt x="58" y="444"/>
                  </a:lnTo>
                  <a:lnTo>
                    <a:pt x="66" y="432"/>
                  </a:lnTo>
                  <a:lnTo>
                    <a:pt x="76" y="416"/>
                  </a:lnTo>
                  <a:lnTo>
                    <a:pt x="92" y="382"/>
                  </a:lnTo>
                  <a:lnTo>
                    <a:pt x="106" y="340"/>
                  </a:lnTo>
                  <a:lnTo>
                    <a:pt x="118" y="296"/>
                  </a:lnTo>
                  <a:lnTo>
                    <a:pt x="128" y="250"/>
                  </a:lnTo>
                  <a:lnTo>
                    <a:pt x="136" y="202"/>
                  </a:lnTo>
                  <a:lnTo>
                    <a:pt x="142" y="156"/>
                  </a:lnTo>
                  <a:lnTo>
                    <a:pt x="144" y="114"/>
                  </a:lnTo>
                  <a:lnTo>
                    <a:pt x="142" y="76"/>
                  </a:lnTo>
                  <a:lnTo>
                    <a:pt x="140" y="58"/>
                  </a:lnTo>
                  <a:lnTo>
                    <a:pt x="136" y="42"/>
                  </a:lnTo>
                  <a:lnTo>
                    <a:pt x="132" y="30"/>
                  </a:lnTo>
                  <a:lnTo>
                    <a:pt x="126" y="18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0"/>
                  </a:lnTo>
                  <a:lnTo>
                    <a:pt x="94" y="0"/>
                  </a:lnTo>
                  <a:lnTo>
                    <a:pt x="94" y="12"/>
                  </a:lnTo>
                  <a:lnTo>
                    <a:pt x="90" y="24"/>
                  </a:lnTo>
                  <a:lnTo>
                    <a:pt x="84" y="38"/>
                  </a:lnTo>
                  <a:lnTo>
                    <a:pt x="78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0" name="Freeform 275"/>
            <p:cNvSpPr>
              <a:spLocks/>
            </p:cNvSpPr>
            <p:nvPr userDrawn="1"/>
          </p:nvSpPr>
          <p:spPr bwMode="auto">
            <a:xfrm>
              <a:off x="6056" y="-2587"/>
              <a:ext cx="140" cy="480"/>
            </a:xfrm>
            <a:custGeom>
              <a:avLst/>
              <a:gdLst>
                <a:gd name="T0" fmla="*/ 46 w 144"/>
                <a:gd name="T1" fmla="*/ 58 h 470"/>
                <a:gd name="T2" fmla="*/ 46 w 144"/>
                <a:gd name="T3" fmla="*/ 58 h 470"/>
                <a:gd name="T4" fmla="*/ 41 w 144"/>
                <a:gd name="T5" fmla="*/ 136 h 470"/>
                <a:gd name="T6" fmla="*/ 35 w 144"/>
                <a:gd name="T7" fmla="*/ 218 h 470"/>
                <a:gd name="T8" fmla="*/ 18 w 144"/>
                <a:gd name="T9" fmla="*/ 388 h 470"/>
                <a:gd name="T10" fmla="*/ 14 w 144"/>
                <a:gd name="T11" fmla="*/ 470 h 470"/>
                <a:gd name="T12" fmla="*/ 4 w 144"/>
                <a:gd name="T13" fmla="*/ 553 h 470"/>
                <a:gd name="T14" fmla="*/ 2 w 144"/>
                <a:gd name="T15" fmla="*/ 591 h 470"/>
                <a:gd name="T16" fmla="*/ 0 w 144"/>
                <a:gd name="T17" fmla="*/ 631 h 470"/>
                <a:gd name="T18" fmla="*/ 0 w 144"/>
                <a:gd name="T19" fmla="*/ 671 h 470"/>
                <a:gd name="T20" fmla="*/ 0 w 144"/>
                <a:gd name="T21" fmla="*/ 709 h 470"/>
                <a:gd name="T22" fmla="*/ 0 w 144"/>
                <a:gd name="T23" fmla="*/ 709 h 470"/>
                <a:gd name="T24" fmla="*/ 10 w 144"/>
                <a:gd name="T25" fmla="*/ 716 h 470"/>
                <a:gd name="T26" fmla="*/ 18 w 144"/>
                <a:gd name="T27" fmla="*/ 716 h 470"/>
                <a:gd name="T28" fmla="*/ 18 w 144"/>
                <a:gd name="T29" fmla="*/ 714 h 470"/>
                <a:gd name="T30" fmla="*/ 20 w 144"/>
                <a:gd name="T31" fmla="*/ 703 h 470"/>
                <a:gd name="T32" fmla="*/ 28 w 144"/>
                <a:gd name="T33" fmla="*/ 692 h 470"/>
                <a:gd name="T34" fmla="*/ 36 w 144"/>
                <a:gd name="T35" fmla="*/ 675 h 470"/>
                <a:gd name="T36" fmla="*/ 40 w 144"/>
                <a:gd name="T37" fmla="*/ 658 h 470"/>
                <a:gd name="T38" fmla="*/ 45 w 144"/>
                <a:gd name="T39" fmla="*/ 633 h 470"/>
                <a:gd name="T40" fmla="*/ 52 w 144"/>
                <a:gd name="T41" fmla="*/ 581 h 470"/>
                <a:gd name="T42" fmla="*/ 60 w 144"/>
                <a:gd name="T43" fmla="*/ 519 h 470"/>
                <a:gd name="T44" fmla="*/ 68 w 144"/>
                <a:gd name="T45" fmla="*/ 450 h 470"/>
                <a:gd name="T46" fmla="*/ 74 w 144"/>
                <a:gd name="T47" fmla="*/ 381 h 470"/>
                <a:gd name="T48" fmla="*/ 78 w 144"/>
                <a:gd name="T49" fmla="*/ 307 h 470"/>
                <a:gd name="T50" fmla="*/ 82 w 144"/>
                <a:gd name="T51" fmla="*/ 238 h 470"/>
                <a:gd name="T52" fmla="*/ 82 w 144"/>
                <a:gd name="T53" fmla="*/ 174 h 470"/>
                <a:gd name="T54" fmla="*/ 82 w 144"/>
                <a:gd name="T55" fmla="*/ 116 h 470"/>
                <a:gd name="T56" fmla="*/ 80 w 144"/>
                <a:gd name="T57" fmla="*/ 85 h 470"/>
                <a:gd name="T58" fmla="*/ 78 w 144"/>
                <a:gd name="T59" fmla="*/ 62 h 470"/>
                <a:gd name="T60" fmla="*/ 76 w 144"/>
                <a:gd name="T61" fmla="*/ 50 h 470"/>
                <a:gd name="T62" fmla="*/ 74 w 144"/>
                <a:gd name="T63" fmla="*/ 18 h 470"/>
                <a:gd name="T64" fmla="*/ 70 w 144"/>
                <a:gd name="T65" fmla="*/ 10 h 470"/>
                <a:gd name="T66" fmla="*/ 64 w 144"/>
                <a:gd name="T67" fmla="*/ 4 h 470"/>
                <a:gd name="T68" fmla="*/ 59 w 144"/>
                <a:gd name="T69" fmla="*/ 0 h 470"/>
                <a:gd name="T70" fmla="*/ 53 w 144"/>
                <a:gd name="T71" fmla="*/ 0 h 470"/>
                <a:gd name="T72" fmla="*/ 53 w 144"/>
                <a:gd name="T73" fmla="*/ 0 h 470"/>
                <a:gd name="T74" fmla="*/ 53 w 144"/>
                <a:gd name="T75" fmla="*/ 12 h 470"/>
                <a:gd name="T76" fmla="*/ 52 w 144"/>
                <a:gd name="T77" fmla="*/ 44 h 470"/>
                <a:gd name="T78" fmla="*/ 49 w 144"/>
                <a:gd name="T79" fmla="*/ 58 h 47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44" h="470">
                  <a:moveTo>
                    <a:pt x="78" y="38"/>
                  </a:moveTo>
                  <a:lnTo>
                    <a:pt x="78" y="38"/>
                  </a:lnTo>
                  <a:lnTo>
                    <a:pt x="68" y="90"/>
                  </a:lnTo>
                  <a:lnTo>
                    <a:pt x="56" y="144"/>
                  </a:lnTo>
                  <a:lnTo>
                    <a:pt x="28" y="254"/>
                  </a:lnTo>
                  <a:lnTo>
                    <a:pt x="14" y="308"/>
                  </a:lnTo>
                  <a:lnTo>
                    <a:pt x="4" y="362"/>
                  </a:lnTo>
                  <a:lnTo>
                    <a:pt x="2" y="388"/>
                  </a:lnTo>
                  <a:lnTo>
                    <a:pt x="0" y="414"/>
                  </a:lnTo>
                  <a:lnTo>
                    <a:pt x="0" y="440"/>
                  </a:lnTo>
                  <a:lnTo>
                    <a:pt x="0" y="466"/>
                  </a:lnTo>
                  <a:lnTo>
                    <a:pt x="10" y="470"/>
                  </a:lnTo>
                  <a:lnTo>
                    <a:pt x="20" y="470"/>
                  </a:lnTo>
                  <a:lnTo>
                    <a:pt x="30" y="468"/>
                  </a:lnTo>
                  <a:lnTo>
                    <a:pt x="40" y="462"/>
                  </a:lnTo>
                  <a:lnTo>
                    <a:pt x="48" y="454"/>
                  </a:lnTo>
                  <a:lnTo>
                    <a:pt x="58" y="444"/>
                  </a:lnTo>
                  <a:lnTo>
                    <a:pt x="66" y="432"/>
                  </a:lnTo>
                  <a:lnTo>
                    <a:pt x="76" y="416"/>
                  </a:lnTo>
                  <a:lnTo>
                    <a:pt x="92" y="382"/>
                  </a:lnTo>
                  <a:lnTo>
                    <a:pt x="106" y="340"/>
                  </a:lnTo>
                  <a:lnTo>
                    <a:pt x="118" y="296"/>
                  </a:lnTo>
                  <a:lnTo>
                    <a:pt x="128" y="250"/>
                  </a:lnTo>
                  <a:lnTo>
                    <a:pt x="136" y="202"/>
                  </a:lnTo>
                  <a:lnTo>
                    <a:pt x="142" y="156"/>
                  </a:lnTo>
                  <a:lnTo>
                    <a:pt x="144" y="114"/>
                  </a:lnTo>
                  <a:lnTo>
                    <a:pt x="142" y="76"/>
                  </a:lnTo>
                  <a:lnTo>
                    <a:pt x="140" y="58"/>
                  </a:lnTo>
                  <a:lnTo>
                    <a:pt x="136" y="42"/>
                  </a:lnTo>
                  <a:lnTo>
                    <a:pt x="132" y="30"/>
                  </a:lnTo>
                  <a:lnTo>
                    <a:pt x="126" y="18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0"/>
                  </a:lnTo>
                  <a:lnTo>
                    <a:pt x="94" y="0"/>
                  </a:lnTo>
                  <a:lnTo>
                    <a:pt x="94" y="12"/>
                  </a:lnTo>
                  <a:lnTo>
                    <a:pt x="90" y="24"/>
                  </a:lnTo>
                  <a:lnTo>
                    <a:pt x="84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1" name="Freeform 276"/>
            <p:cNvSpPr>
              <a:spLocks/>
            </p:cNvSpPr>
            <p:nvPr userDrawn="1"/>
          </p:nvSpPr>
          <p:spPr bwMode="auto">
            <a:xfrm>
              <a:off x="6436" y="-2687"/>
              <a:ext cx="100" cy="480"/>
            </a:xfrm>
            <a:custGeom>
              <a:avLst/>
              <a:gdLst>
                <a:gd name="T0" fmla="*/ 364 w 86"/>
                <a:gd name="T1" fmla="*/ 2 h 484"/>
                <a:gd name="T2" fmla="*/ 364 w 86"/>
                <a:gd name="T3" fmla="*/ 2 h 484"/>
                <a:gd name="T4" fmla="*/ 251 w 86"/>
                <a:gd name="T5" fmla="*/ 44 h 484"/>
                <a:gd name="T6" fmla="*/ 119 w 86"/>
                <a:gd name="T7" fmla="*/ 88 h 484"/>
                <a:gd name="T8" fmla="*/ 0 w 86"/>
                <a:gd name="T9" fmla="*/ 163 h 484"/>
                <a:gd name="T10" fmla="*/ 0 w 86"/>
                <a:gd name="T11" fmla="*/ 188 h 484"/>
                <a:gd name="T12" fmla="*/ 0 w 86"/>
                <a:gd name="T13" fmla="*/ 228 h 484"/>
                <a:gd name="T14" fmla="*/ 2 w 86"/>
                <a:gd name="T15" fmla="*/ 267 h 484"/>
                <a:gd name="T16" fmla="*/ 88 w 86"/>
                <a:gd name="T17" fmla="*/ 292 h 484"/>
                <a:gd name="T18" fmla="*/ 216 w 86"/>
                <a:gd name="T19" fmla="*/ 324 h 484"/>
                <a:gd name="T20" fmla="*/ 340 w 86"/>
                <a:gd name="T21" fmla="*/ 356 h 484"/>
                <a:gd name="T22" fmla="*/ 534 w 86"/>
                <a:gd name="T23" fmla="*/ 378 h 484"/>
                <a:gd name="T24" fmla="*/ 641 w 86"/>
                <a:gd name="T25" fmla="*/ 386 h 484"/>
                <a:gd name="T26" fmla="*/ 773 w 86"/>
                <a:gd name="T27" fmla="*/ 393 h 484"/>
                <a:gd name="T28" fmla="*/ 945 w 86"/>
                <a:gd name="T29" fmla="*/ 399 h 484"/>
                <a:gd name="T30" fmla="*/ 1105 w 86"/>
                <a:gd name="T31" fmla="*/ 404 h 484"/>
                <a:gd name="T32" fmla="*/ 1278 w 86"/>
                <a:gd name="T33" fmla="*/ 407 h 484"/>
                <a:gd name="T34" fmla="*/ 1486 w 86"/>
                <a:gd name="T35" fmla="*/ 408 h 484"/>
                <a:gd name="T36" fmla="*/ 1486 w 86"/>
                <a:gd name="T37" fmla="*/ 408 h 484"/>
                <a:gd name="T38" fmla="*/ 1584 w 86"/>
                <a:gd name="T39" fmla="*/ 396 h 484"/>
                <a:gd name="T40" fmla="*/ 1660 w 86"/>
                <a:gd name="T41" fmla="*/ 384 h 484"/>
                <a:gd name="T42" fmla="*/ 1728 w 86"/>
                <a:gd name="T43" fmla="*/ 374 h 484"/>
                <a:gd name="T44" fmla="*/ 1762 w 86"/>
                <a:gd name="T45" fmla="*/ 362 h 484"/>
                <a:gd name="T46" fmla="*/ 1762 w 86"/>
                <a:gd name="T47" fmla="*/ 330 h 484"/>
                <a:gd name="T48" fmla="*/ 1660 w 86"/>
                <a:gd name="T49" fmla="*/ 299 h 484"/>
                <a:gd name="T50" fmla="*/ 1486 w 86"/>
                <a:gd name="T51" fmla="*/ 254 h 484"/>
                <a:gd name="T52" fmla="*/ 1381 w 86"/>
                <a:gd name="T53" fmla="*/ 222 h 484"/>
                <a:gd name="T54" fmla="*/ 1303 w 86"/>
                <a:gd name="T55" fmla="*/ 188 h 484"/>
                <a:gd name="T56" fmla="*/ 1303 w 86"/>
                <a:gd name="T57" fmla="*/ 188 h 484"/>
                <a:gd name="T58" fmla="*/ 1303 w 86"/>
                <a:gd name="T59" fmla="*/ 172 h 484"/>
                <a:gd name="T60" fmla="*/ 1360 w 86"/>
                <a:gd name="T61" fmla="*/ 150 h 484"/>
                <a:gd name="T62" fmla="*/ 1381 w 86"/>
                <a:gd name="T63" fmla="*/ 108 h 484"/>
                <a:gd name="T64" fmla="*/ 1360 w 86"/>
                <a:gd name="T65" fmla="*/ 66 h 484"/>
                <a:gd name="T66" fmla="*/ 1278 w 86"/>
                <a:gd name="T67" fmla="*/ 48 h 484"/>
                <a:gd name="T68" fmla="*/ 1171 w 86"/>
                <a:gd name="T69" fmla="*/ 32 h 484"/>
                <a:gd name="T70" fmla="*/ 1105 w 86"/>
                <a:gd name="T71" fmla="*/ 18 h 484"/>
                <a:gd name="T72" fmla="*/ 977 w 86"/>
                <a:gd name="T73" fmla="*/ 8 h 484"/>
                <a:gd name="T74" fmla="*/ 829 w 86"/>
                <a:gd name="T75" fmla="*/ 2 h 484"/>
                <a:gd name="T76" fmla="*/ 744 w 86"/>
                <a:gd name="T77" fmla="*/ 0 h 484"/>
                <a:gd name="T78" fmla="*/ 621 w 86"/>
                <a:gd name="T79" fmla="*/ 0 h 484"/>
                <a:gd name="T80" fmla="*/ 364 w 86"/>
                <a:gd name="T81" fmla="*/ 2 h 4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6" h="484">
                  <a:moveTo>
                    <a:pt x="18" y="2"/>
                  </a:moveTo>
                  <a:lnTo>
                    <a:pt x="18" y="2"/>
                  </a:lnTo>
                  <a:lnTo>
                    <a:pt x="12" y="44"/>
                  </a:lnTo>
                  <a:lnTo>
                    <a:pt x="6" y="108"/>
                  </a:lnTo>
                  <a:lnTo>
                    <a:pt x="0" y="186"/>
                  </a:lnTo>
                  <a:lnTo>
                    <a:pt x="0" y="228"/>
                  </a:lnTo>
                  <a:lnTo>
                    <a:pt x="0" y="268"/>
                  </a:lnTo>
                  <a:lnTo>
                    <a:pt x="2" y="310"/>
                  </a:lnTo>
                  <a:lnTo>
                    <a:pt x="4" y="348"/>
                  </a:lnTo>
                  <a:lnTo>
                    <a:pt x="10" y="384"/>
                  </a:lnTo>
                  <a:lnTo>
                    <a:pt x="16" y="416"/>
                  </a:lnTo>
                  <a:lnTo>
                    <a:pt x="26" y="444"/>
                  </a:lnTo>
                  <a:lnTo>
                    <a:pt x="32" y="454"/>
                  </a:lnTo>
                  <a:lnTo>
                    <a:pt x="38" y="464"/>
                  </a:lnTo>
                  <a:lnTo>
                    <a:pt x="46" y="472"/>
                  </a:lnTo>
                  <a:lnTo>
                    <a:pt x="54" y="478"/>
                  </a:lnTo>
                  <a:lnTo>
                    <a:pt x="62" y="482"/>
                  </a:lnTo>
                  <a:lnTo>
                    <a:pt x="72" y="484"/>
                  </a:lnTo>
                  <a:lnTo>
                    <a:pt x="78" y="468"/>
                  </a:lnTo>
                  <a:lnTo>
                    <a:pt x="82" y="452"/>
                  </a:lnTo>
                  <a:lnTo>
                    <a:pt x="84" y="438"/>
                  </a:lnTo>
                  <a:lnTo>
                    <a:pt x="86" y="422"/>
                  </a:lnTo>
                  <a:lnTo>
                    <a:pt x="86" y="390"/>
                  </a:lnTo>
                  <a:lnTo>
                    <a:pt x="82" y="358"/>
                  </a:lnTo>
                  <a:lnTo>
                    <a:pt x="72" y="294"/>
                  </a:lnTo>
                  <a:lnTo>
                    <a:pt x="68" y="262"/>
                  </a:lnTo>
                  <a:lnTo>
                    <a:pt x="64" y="228"/>
                  </a:lnTo>
                  <a:lnTo>
                    <a:pt x="64" y="204"/>
                  </a:lnTo>
                  <a:lnTo>
                    <a:pt x="66" y="170"/>
                  </a:lnTo>
                  <a:lnTo>
                    <a:pt x="68" y="128"/>
                  </a:lnTo>
                  <a:lnTo>
                    <a:pt x="66" y="86"/>
                  </a:lnTo>
                  <a:lnTo>
                    <a:pt x="62" y="48"/>
                  </a:lnTo>
                  <a:lnTo>
                    <a:pt x="58" y="32"/>
                  </a:lnTo>
                  <a:lnTo>
                    <a:pt x="54" y="18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2" name="Freeform 277"/>
            <p:cNvSpPr>
              <a:spLocks/>
            </p:cNvSpPr>
            <p:nvPr userDrawn="1"/>
          </p:nvSpPr>
          <p:spPr bwMode="auto">
            <a:xfrm>
              <a:off x="6436" y="-2687"/>
              <a:ext cx="100" cy="480"/>
            </a:xfrm>
            <a:custGeom>
              <a:avLst/>
              <a:gdLst>
                <a:gd name="T0" fmla="*/ 364 w 86"/>
                <a:gd name="T1" fmla="*/ 2 h 484"/>
                <a:gd name="T2" fmla="*/ 364 w 86"/>
                <a:gd name="T3" fmla="*/ 2 h 484"/>
                <a:gd name="T4" fmla="*/ 251 w 86"/>
                <a:gd name="T5" fmla="*/ 44 h 484"/>
                <a:gd name="T6" fmla="*/ 119 w 86"/>
                <a:gd name="T7" fmla="*/ 88 h 484"/>
                <a:gd name="T8" fmla="*/ 0 w 86"/>
                <a:gd name="T9" fmla="*/ 163 h 484"/>
                <a:gd name="T10" fmla="*/ 0 w 86"/>
                <a:gd name="T11" fmla="*/ 188 h 484"/>
                <a:gd name="T12" fmla="*/ 0 w 86"/>
                <a:gd name="T13" fmla="*/ 228 h 484"/>
                <a:gd name="T14" fmla="*/ 2 w 86"/>
                <a:gd name="T15" fmla="*/ 267 h 484"/>
                <a:gd name="T16" fmla="*/ 88 w 86"/>
                <a:gd name="T17" fmla="*/ 292 h 484"/>
                <a:gd name="T18" fmla="*/ 216 w 86"/>
                <a:gd name="T19" fmla="*/ 324 h 484"/>
                <a:gd name="T20" fmla="*/ 340 w 86"/>
                <a:gd name="T21" fmla="*/ 356 h 484"/>
                <a:gd name="T22" fmla="*/ 534 w 86"/>
                <a:gd name="T23" fmla="*/ 378 h 484"/>
                <a:gd name="T24" fmla="*/ 641 w 86"/>
                <a:gd name="T25" fmla="*/ 386 h 484"/>
                <a:gd name="T26" fmla="*/ 773 w 86"/>
                <a:gd name="T27" fmla="*/ 393 h 484"/>
                <a:gd name="T28" fmla="*/ 945 w 86"/>
                <a:gd name="T29" fmla="*/ 399 h 484"/>
                <a:gd name="T30" fmla="*/ 1105 w 86"/>
                <a:gd name="T31" fmla="*/ 404 h 484"/>
                <a:gd name="T32" fmla="*/ 1278 w 86"/>
                <a:gd name="T33" fmla="*/ 407 h 484"/>
                <a:gd name="T34" fmla="*/ 1486 w 86"/>
                <a:gd name="T35" fmla="*/ 408 h 484"/>
                <a:gd name="T36" fmla="*/ 1486 w 86"/>
                <a:gd name="T37" fmla="*/ 408 h 484"/>
                <a:gd name="T38" fmla="*/ 1584 w 86"/>
                <a:gd name="T39" fmla="*/ 396 h 484"/>
                <a:gd name="T40" fmla="*/ 1660 w 86"/>
                <a:gd name="T41" fmla="*/ 384 h 484"/>
                <a:gd name="T42" fmla="*/ 1728 w 86"/>
                <a:gd name="T43" fmla="*/ 374 h 484"/>
                <a:gd name="T44" fmla="*/ 1762 w 86"/>
                <a:gd name="T45" fmla="*/ 362 h 484"/>
                <a:gd name="T46" fmla="*/ 1762 w 86"/>
                <a:gd name="T47" fmla="*/ 330 h 484"/>
                <a:gd name="T48" fmla="*/ 1660 w 86"/>
                <a:gd name="T49" fmla="*/ 299 h 484"/>
                <a:gd name="T50" fmla="*/ 1486 w 86"/>
                <a:gd name="T51" fmla="*/ 254 h 484"/>
                <a:gd name="T52" fmla="*/ 1381 w 86"/>
                <a:gd name="T53" fmla="*/ 222 h 484"/>
                <a:gd name="T54" fmla="*/ 1303 w 86"/>
                <a:gd name="T55" fmla="*/ 188 h 484"/>
                <a:gd name="T56" fmla="*/ 1303 w 86"/>
                <a:gd name="T57" fmla="*/ 188 h 484"/>
                <a:gd name="T58" fmla="*/ 1303 w 86"/>
                <a:gd name="T59" fmla="*/ 172 h 484"/>
                <a:gd name="T60" fmla="*/ 1360 w 86"/>
                <a:gd name="T61" fmla="*/ 150 h 484"/>
                <a:gd name="T62" fmla="*/ 1381 w 86"/>
                <a:gd name="T63" fmla="*/ 108 h 484"/>
                <a:gd name="T64" fmla="*/ 1360 w 86"/>
                <a:gd name="T65" fmla="*/ 66 h 484"/>
                <a:gd name="T66" fmla="*/ 1278 w 86"/>
                <a:gd name="T67" fmla="*/ 48 h 484"/>
                <a:gd name="T68" fmla="*/ 1171 w 86"/>
                <a:gd name="T69" fmla="*/ 32 h 484"/>
                <a:gd name="T70" fmla="*/ 1105 w 86"/>
                <a:gd name="T71" fmla="*/ 18 h 484"/>
                <a:gd name="T72" fmla="*/ 977 w 86"/>
                <a:gd name="T73" fmla="*/ 8 h 484"/>
                <a:gd name="T74" fmla="*/ 829 w 86"/>
                <a:gd name="T75" fmla="*/ 2 h 484"/>
                <a:gd name="T76" fmla="*/ 744 w 86"/>
                <a:gd name="T77" fmla="*/ 0 h 484"/>
                <a:gd name="T78" fmla="*/ 621 w 86"/>
                <a:gd name="T79" fmla="*/ 0 h 484"/>
                <a:gd name="T80" fmla="*/ 364 w 86"/>
                <a:gd name="T81" fmla="*/ 2 h 4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6" h="484">
                  <a:moveTo>
                    <a:pt x="18" y="2"/>
                  </a:moveTo>
                  <a:lnTo>
                    <a:pt x="18" y="2"/>
                  </a:lnTo>
                  <a:lnTo>
                    <a:pt x="12" y="44"/>
                  </a:lnTo>
                  <a:lnTo>
                    <a:pt x="6" y="108"/>
                  </a:lnTo>
                  <a:lnTo>
                    <a:pt x="0" y="186"/>
                  </a:lnTo>
                  <a:lnTo>
                    <a:pt x="0" y="228"/>
                  </a:lnTo>
                  <a:lnTo>
                    <a:pt x="0" y="268"/>
                  </a:lnTo>
                  <a:lnTo>
                    <a:pt x="2" y="310"/>
                  </a:lnTo>
                  <a:lnTo>
                    <a:pt x="4" y="348"/>
                  </a:lnTo>
                  <a:lnTo>
                    <a:pt x="10" y="384"/>
                  </a:lnTo>
                  <a:lnTo>
                    <a:pt x="16" y="416"/>
                  </a:lnTo>
                  <a:lnTo>
                    <a:pt x="26" y="444"/>
                  </a:lnTo>
                  <a:lnTo>
                    <a:pt x="32" y="454"/>
                  </a:lnTo>
                  <a:lnTo>
                    <a:pt x="38" y="464"/>
                  </a:lnTo>
                  <a:lnTo>
                    <a:pt x="46" y="472"/>
                  </a:lnTo>
                  <a:lnTo>
                    <a:pt x="54" y="478"/>
                  </a:lnTo>
                  <a:lnTo>
                    <a:pt x="62" y="482"/>
                  </a:lnTo>
                  <a:lnTo>
                    <a:pt x="72" y="484"/>
                  </a:lnTo>
                  <a:lnTo>
                    <a:pt x="78" y="468"/>
                  </a:lnTo>
                  <a:lnTo>
                    <a:pt x="82" y="452"/>
                  </a:lnTo>
                  <a:lnTo>
                    <a:pt x="84" y="438"/>
                  </a:lnTo>
                  <a:lnTo>
                    <a:pt x="86" y="422"/>
                  </a:lnTo>
                  <a:lnTo>
                    <a:pt x="86" y="390"/>
                  </a:lnTo>
                  <a:lnTo>
                    <a:pt x="82" y="358"/>
                  </a:lnTo>
                  <a:lnTo>
                    <a:pt x="72" y="294"/>
                  </a:lnTo>
                  <a:lnTo>
                    <a:pt x="68" y="262"/>
                  </a:lnTo>
                  <a:lnTo>
                    <a:pt x="64" y="228"/>
                  </a:lnTo>
                  <a:lnTo>
                    <a:pt x="64" y="204"/>
                  </a:lnTo>
                  <a:lnTo>
                    <a:pt x="66" y="170"/>
                  </a:lnTo>
                  <a:lnTo>
                    <a:pt x="68" y="128"/>
                  </a:lnTo>
                  <a:lnTo>
                    <a:pt x="66" y="86"/>
                  </a:lnTo>
                  <a:lnTo>
                    <a:pt x="62" y="48"/>
                  </a:lnTo>
                  <a:lnTo>
                    <a:pt x="58" y="32"/>
                  </a:lnTo>
                  <a:lnTo>
                    <a:pt x="54" y="18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3" name="Freeform 278"/>
            <p:cNvSpPr>
              <a:spLocks/>
            </p:cNvSpPr>
            <p:nvPr userDrawn="1"/>
          </p:nvSpPr>
          <p:spPr bwMode="auto">
            <a:xfrm>
              <a:off x="5056" y="-3268"/>
              <a:ext cx="220" cy="360"/>
            </a:xfrm>
            <a:custGeom>
              <a:avLst/>
              <a:gdLst>
                <a:gd name="T0" fmla="*/ 10 w 222"/>
                <a:gd name="T1" fmla="*/ 37 h 374"/>
                <a:gd name="T2" fmla="*/ 10 w 222"/>
                <a:gd name="T3" fmla="*/ 37 h 374"/>
                <a:gd name="T4" fmla="*/ 28 w 222"/>
                <a:gd name="T5" fmla="*/ 53 h 374"/>
                <a:gd name="T6" fmla="*/ 48 w 222"/>
                <a:gd name="T7" fmla="*/ 71 h 374"/>
                <a:gd name="T8" fmla="*/ 55 w 222"/>
                <a:gd name="T9" fmla="*/ 91 h 374"/>
                <a:gd name="T10" fmla="*/ 78 w 222"/>
                <a:gd name="T11" fmla="*/ 113 h 374"/>
                <a:gd name="T12" fmla="*/ 106 w 222"/>
                <a:gd name="T13" fmla="*/ 133 h 374"/>
                <a:gd name="T14" fmla="*/ 120 w 222"/>
                <a:gd name="T15" fmla="*/ 143 h 374"/>
                <a:gd name="T16" fmla="*/ 134 w 222"/>
                <a:gd name="T17" fmla="*/ 151 h 374"/>
                <a:gd name="T18" fmla="*/ 148 w 222"/>
                <a:gd name="T19" fmla="*/ 159 h 374"/>
                <a:gd name="T20" fmla="*/ 156 w 222"/>
                <a:gd name="T21" fmla="*/ 166 h 374"/>
                <a:gd name="T22" fmla="*/ 164 w 222"/>
                <a:gd name="T23" fmla="*/ 171 h 374"/>
                <a:gd name="T24" fmla="*/ 178 w 222"/>
                <a:gd name="T25" fmla="*/ 174 h 374"/>
                <a:gd name="T26" fmla="*/ 178 w 222"/>
                <a:gd name="T27" fmla="*/ 174 h 374"/>
                <a:gd name="T28" fmla="*/ 180 w 222"/>
                <a:gd name="T29" fmla="*/ 171 h 374"/>
                <a:gd name="T30" fmla="*/ 182 w 222"/>
                <a:gd name="T31" fmla="*/ 167 h 374"/>
                <a:gd name="T32" fmla="*/ 180 w 222"/>
                <a:gd name="T33" fmla="*/ 156 h 374"/>
                <a:gd name="T34" fmla="*/ 176 w 222"/>
                <a:gd name="T35" fmla="*/ 143 h 374"/>
                <a:gd name="T36" fmla="*/ 170 w 222"/>
                <a:gd name="T37" fmla="*/ 132 h 374"/>
                <a:gd name="T38" fmla="*/ 163 w 222"/>
                <a:gd name="T39" fmla="*/ 116 h 374"/>
                <a:gd name="T40" fmla="*/ 157 w 222"/>
                <a:gd name="T41" fmla="*/ 102 h 374"/>
                <a:gd name="T42" fmla="*/ 149 w 222"/>
                <a:gd name="T43" fmla="*/ 87 h 374"/>
                <a:gd name="T44" fmla="*/ 136 w 222"/>
                <a:gd name="T45" fmla="*/ 71 h 374"/>
                <a:gd name="T46" fmla="*/ 120 w 222"/>
                <a:gd name="T47" fmla="*/ 57 h 374"/>
                <a:gd name="T48" fmla="*/ 100 w 222"/>
                <a:gd name="T49" fmla="*/ 42 h 374"/>
                <a:gd name="T50" fmla="*/ 82 w 222"/>
                <a:gd name="T51" fmla="*/ 32 h 374"/>
                <a:gd name="T52" fmla="*/ 62 w 222"/>
                <a:gd name="T53" fmla="*/ 20 h 374"/>
                <a:gd name="T54" fmla="*/ 55 w 222"/>
                <a:gd name="T55" fmla="*/ 13 h 374"/>
                <a:gd name="T56" fmla="*/ 42 w 222"/>
                <a:gd name="T57" fmla="*/ 8 h 374"/>
                <a:gd name="T58" fmla="*/ 32 w 222"/>
                <a:gd name="T59" fmla="*/ 4 h 374"/>
                <a:gd name="T60" fmla="*/ 22 w 222"/>
                <a:gd name="T61" fmla="*/ 2 h 374"/>
                <a:gd name="T62" fmla="*/ 12 w 222"/>
                <a:gd name="T63" fmla="*/ 0 h 374"/>
                <a:gd name="T64" fmla="*/ 4 w 222"/>
                <a:gd name="T65" fmla="*/ 2 h 374"/>
                <a:gd name="T66" fmla="*/ 4 w 222"/>
                <a:gd name="T67" fmla="*/ 2 h 374"/>
                <a:gd name="T68" fmla="*/ 0 w 222"/>
                <a:gd name="T69" fmla="*/ 13 h 374"/>
                <a:gd name="T70" fmla="*/ 0 w 222"/>
                <a:gd name="T71" fmla="*/ 24 h 374"/>
                <a:gd name="T72" fmla="*/ 2 w 222"/>
                <a:gd name="T73" fmla="*/ 31 h 374"/>
                <a:gd name="T74" fmla="*/ 10 w 222"/>
                <a:gd name="T75" fmla="*/ 37 h 37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2" h="374">
                  <a:moveTo>
                    <a:pt x="10" y="78"/>
                  </a:moveTo>
                  <a:lnTo>
                    <a:pt x="10" y="78"/>
                  </a:lnTo>
                  <a:lnTo>
                    <a:pt x="28" y="112"/>
                  </a:lnTo>
                  <a:lnTo>
                    <a:pt x="48" y="152"/>
                  </a:lnTo>
                  <a:lnTo>
                    <a:pt x="72" y="196"/>
                  </a:lnTo>
                  <a:lnTo>
                    <a:pt x="98" y="242"/>
                  </a:lnTo>
                  <a:lnTo>
                    <a:pt x="126" y="286"/>
                  </a:lnTo>
                  <a:lnTo>
                    <a:pt x="140" y="306"/>
                  </a:lnTo>
                  <a:lnTo>
                    <a:pt x="154" y="324"/>
                  </a:lnTo>
                  <a:lnTo>
                    <a:pt x="170" y="340"/>
                  </a:lnTo>
                  <a:lnTo>
                    <a:pt x="186" y="354"/>
                  </a:lnTo>
                  <a:lnTo>
                    <a:pt x="202" y="366"/>
                  </a:lnTo>
                  <a:lnTo>
                    <a:pt x="218" y="374"/>
                  </a:lnTo>
                  <a:lnTo>
                    <a:pt x="220" y="366"/>
                  </a:lnTo>
                  <a:lnTo>
                    <a:pt x="222" y="356"/>
                  </a:lnTo>
                  <a:lnTo>
                    <a:pt x="220" y="336"/>
                  </a:lnTo>
                  <a:lnTo>
                    <a:pt x="216" y="310"/>
                  </a:lnTo>
                  <a:lnTo>
                    <a:pt x="210" y="282"/>
                  </a:lnTo>
                  <a:lnTo>
                    <a:pt x="200" y="250"/>
                  </a:lnTo>
                  <a:lnTo>
                    <a:pt x="188" y="218"/>
                  </a:lnTo>
                  <a:lnTo>
                    <a:pt x="172" y="186"/>
                  </a:lnTo>
                  <a:lnTo>
                    <a:pt x="156" y="152"/>
                  </a:lnTo>
                  <a:lnTo>
                    <a:pt x="140" y="120"/>
                  </a:lnTo>
                  <a:lnTo>
                    <a:pt x="120" y="90"/>
                  </a:lnTo>
                  <a:lnTo>
                    <a:pt x="102" y="64"/>
                  </a:lnTo>
                  <a:lnTo>
                    <a:pt x="82" y="40"/>
                  </a:lnTo>
                  <a:lnTo>
                    <a:pt x="62" y="22"/>
                  </a:lnTo>
                  <a:lnTo>
                    <a:pt x="42" y="8"/>
                  </a:lnTo>
                  <a:lnTo>
                    <a:pt x="32" y="4"/>
                  </a:lnTo>
                  <a:lnTo>
                    <a:pt x="22" y="2"/>
                  </a:lnTo>
                  <a:lnTo>
                    <a:pt x="12" y="0"/>
                  </a:lnTo>
                  <a:lnTo>
                    <a:pt x="4" y="2"/>
                  </a:lnTo>
                  <a:lnTo>
                    <a:pt x="0" y="32"/>
                  </a:lnTo>
                  <a:lnTo>
                    <a:pt x="0" y="48"/>
                  </a:lnTo>
                  <a:lnTo>
                    <a:pt x="2" y="62"/>
                  </a:lnTo>
                  <a:lnTo>
                    <a:pt x="10" y="7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4" name="Freeform 279"/>
            <p:cNvSpPr>
              <a:spLocks/>
            </p:cNvSpPr>
            <p:nvPr userDrawn="1"/>
          </p:nvSpPr>
          <p:spPr bwMode="auto">
            <a:xfrm>
              <a:off x="5056" y="-3268"/>
              <a:ext cx="220" cy="360"/>
            </a:xfrm>
            <a:custGeom>
              <a:avLst/>
              <a:gdLst>
                <a:gd name="T0" fmla="*/ 10 w 222"/>
                <a:gd name="T1" fmla="*/ 37 h 374"/>
                <a:gd name="T2" fmla="*/ 10 w 222"/>
                <a:gd name="T3" fmla="*/ 37 h 374"/>
                <a:gd name="T4" fmla="*/ 28 w 222"/>
                <a:gd name="T5" fmla="*/ 53 h 374"/>
                <a:gd name="T6" fmla="*/ 48 w 222"/>
                <a:gd name="T7" fmla="*/ 71 h 374"/>
                <a:gd name="T8" fmla="*/ 55 w 222"/>
                <a:gd name="T9" fmla="*/ 91 h 374"/>
                <a:gd name="T10" fmla="*/ 78 w 222"/>
                <a:gd name="T11" fmla="*/ 113 h 374"/>
                <a:gd name="T12" fmla="*/ 106 w 222"/>
                <a:gd name="T13" fmla="*/ 133 h 374"/>
                <a:gd name="T14" fmla="*/ 120 w 222"/>
                <a:gd name="T15" fmla="*/ 143 h 374"/>
                <a:gd name="T16" fmla="*/ 134 w 222"/>
                <a:gd name="T17" fmla="*/ 151 h 374"/>
                <a:gd name="T18" fmla="*/ 148 w 222"/>
                <a:gd name="T19" fmla="*/ 159 h 374"/>
                <a:gd name="T20" fmla="*/ 156 w 222"/>
                <a:gd name="T21" fmla="*/ 166 h 374"/>
                <a:gd name="T22" fmla="*/ 164 w 222"/>
                <a:gd name="T23" fmla="*/ 171 h 374"/>
                <a:gd name="T24" fmla="*/ 178 w 222"/>
                <a:gd name="T25" fmla="*/ 174 h 374"/>
                <a:gd name="T26" fmla="*/ 178 w 222"/>
                <a:gd name="T27" fmla="*/ 174 h 374"/>
                <a:gd name="T28" fmla="*/ 180 w 222"/>
                <a:gd name="T29" fmla="*/ 171 h 374"/>
                <a:gd name="T30" fmla="*/ 182 w 222"/>
                <a:gd name="T31" fmla="*/ 167 h 374"/>
                <a:gd name="T32" fmla="*/ 180 w 222"/>
                <a:gd name="T33" fmla="*/ 156 h 374"/>
                <a:gd name="T34" fmla="*/ 176 w 222"/>
                <a:gd name="T35" fmla="*/ 143 h 374"/>
                <a:gd name="T36" fmla="*/ 170 w 222"/>
                <a:gd name="T37" fmla="*/ 132 h 374"/>
                <a:gd name="T38" fmla="*/ 163 w 222"/>
                <a:gd name="T39" fmla="*/ 116 h 374"/>
                <a:gd name="T40" fmla="*/ 157 w 222"/>
                <a:gd name="T41" fmla="*/ 102 h 374"/>
                <a:gd name="T42" fmla="*/ 149 w 222"/>
                <a:gd name="T43" fmla="*/ 87 h 374"/>
                <a:gd name="T44" fmla="*/ 136 w 222"/>
                <a:gd name="T45" fmla="*/ 71 h 374"/>
                <a:gd name="T46" fmla="*/ 120 w 222"/>
                <a:gd name="T47" fmla="*/ 57 h 374"/>
                <a:gd name="T48" fmla="*/ 100 w 222"/>
                <a:gd name="T49" fmla="*/ 42 h 374"/>
                <a:gd name="T50" fmla="*/ 82 w 222"/>
                <a:gd name="T51" fmla="*/ 32 h 374"/>
                <a:gd name="T52" fmla="*/ 62 w 222"/>
                <a:gd name="T53" fmla="*/ 20 h 374"/>
                <a:gd name="T54" fmla="*/ 55 w 222"/>
                <a:gd name="T55" fmla="*/ 13 h 374"/>
                <a:gd name="T56" fmla="*/ 42 w 222"/>
                <a:gd name="T57" fmla="*/ 8 h 374"/>
                <a:gd name="T58" fmla="*/ 32 w 222"/>
                <a:gd name="T59" fmla="*/ 4 h 374"/>
                <a:gd name="T60" fmla="*/ 22 w 222"/>
                <a:gd name="T61" fmla="*/ 2 h 374"/>
                <a:gd name="T62" fmla="*/ 12 w 222"/>
                <a:gd name="T63" fmla="*/ 0 h 374"/>
                <a:gd name="T64" fmla="*/ 4 w 222"/>
                <a:gd name="T65" fmla="*/ 2 h 374"/>
                <a:gd name="T66" fmla="*/ 4 w 222"/>
                <a:gd name="T67" fmla="*/ 2 h 374"/>
                <a:gd name="T68" fmla="*/ 0 w 222"/>
                <a:gd name="T69" fmla="*/ 13 h 374"/>
                <a:gd name="T70" fmla="*/ 0 w 222"/>
                <a:gd name="T71" fmla="*/ 24 h 374"/>
                <a:gd name="T72" fmla="*/ 2 w 222"/>
                <a:gd name="T73" fmla="*/ 31 h 3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2" h="374">
                  <a:moveTo>
                    <a:pt x="10" y="78"/>
                  </a:moveTo>
                  <a:lnTo>
                    <a:pt x="10" y="78"/>
                  </a:lnTo>
                  <a:lnTo>
                    <a:pt x="28" y="112"/>
                  </a:lnTo>
                  <a:lnTo>
                    <a:pt x="48" y="152"/>
                  </a:lnTo>
                  <a:lnTo>
                    <a:pt x="72" y="196"/>
                  </a:lnTo>
                  <a:lnTo>
                    <a:pt x="98" y="242"/>
                  </a:lnTo>
                  <a:lnTo>
                    <a:pt x="126" y="286"/>
                  </a:lnTo>
                  <a:lnTo>
                    <a:pt x="140" y="306"/>
                  </a:lnTo>
                  <a:lnTo>
                    <a:pt x="154" y="324"/>
                  </a:lnTo>
                  <a:lnTo>
                    <a:pt x="170" y="340"/>
                  </a:lnTo>
                  <a:lnTo>
                    <a:pt x="186" y="354"/>
                  </a:lnTo>
                  <a:lnTo>
                    <a:pt x="202" y="366"/>
                  </a:lnTo>
                  <a:lnTo>
                    <a:pt x="218" y="374"/>
                  </a:lnTo>
                  <a:lnTo>
                    <a:pt x="220" y="366"/>
                  </a:lnTo>
                  <a:lnTo>
                    <a:pt x="222" y="356"/>
                  </a:lnTo>
                  <a:lnTo>
                    <a:pt x="220" y="336"/>
                  </a:lnTo>
                  <a:lnTo>
                    <a:pt x="216" y="310"/>
                  </a:lnTo>
                  <a:lnTo>
                    <a:pt x="210" y="282"/>
                  </a:lnTo>
                  <a:lnTo>
                    <a:pt x="200" y="250"/>
                  </a:lnTo>
                  <a:lnTo>
                    <a:pt x="188" y="218"/>
                  </a:lnTo>
                  <a:lnTo>
                    <a:pt x="172" y="186"/>
                  </a:lnTo>
                  <a:lnTo>
                    <a:pt x="156" y="152"/>
                  </a:lnTo>
                  <a:lnTo>
                    <a:pt x="140" y="120"/>
                  </a:lnTo>
                  <a:lnTo>
                    <a:pt x="120" y="90"/>
                  </a:lnTo>
                  <a:lnTo>
                    <a:pt x="102" y="64"/>
                  </a:lnTo>
                  <a:lnTo>
                    <a:pt x="82" y="40"/>
                  </a:lnTo>
                  <a:lnTo>
                    <a:pt x="62" y="22"/>
                  </a:lnTo>
                  <a:lnTo>
                    <a:pt x="42" y="8"/>
                  </a:lnTo>
                  <a:lnTo>
                    <a:pt x="32" y="4"/>
                  </a:lnTo>
                  <a:lnTo>
                    <a:pt x="22" y="2"/>
                  </a:lnTo>
                  <a:lnTo>
                    <a:pt x="12" y="0"/>
                  </a:lnTo>
                  <a:lnTo>
                    <a:pt x="4" y="2"/>
                  </a:lnTo>
                  <a:lnTo>
                    <a:pt x="0" y="32"/>
                  </a:lnTo>
                  <a:lnTo>
                    <a:pt x="0" y="48"/>
                  </a:lnTo>
                  <a:lnTo>
                    <a:pt x="2" y="6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5" name="Freeform 280"/>
            <p:cNvSpPr>
              <a:spLocks/>
            </p:cNvSpPr>
            <p:nvPr userDrawn="1"/>
          </p:nvSpPr>
          <p:spPr bwMode="auto">
            <a:xfrm>
              <a:off x="5896" y="-3288"/>
              <a:ext cx="260" cy="340"/>
            </a:xfrm>
            <a:custGeom>
              <a:avLst/>
              <a:gdLst>
                <a:gd name="T0" fmla="*/ 222 w 256"/>
                <a:gd name="T1" fmla="*/ 28 h 346"/>
                <a:gd name="T2" fmla="*/ 222 w 256"/>
                <a:gd name="T3" fmla="*/ 28 h 346"/>
                <a:gd name="T4" fmla="*/ 214 w 256"/>
                <a:gd name="T5" fmla="*/ 28 h 346"/>
                <a:gd name="T6" fmla="*/ 202 w 256"/>
                <a:gd name="T7" fmla="*/ 44 h 346"/>
                <a:gd name="T8" fmla="*/ 187 w 256"/>
                <a:gd name="T9" fmla="*/ 64 h 346"/>
                <a:gd name="T10" fmla="*/ 166 w 256"/>
                <a:gd name="T11" fmla="*/ 75 h 346"/>
                <a:gd name="T12" fmla="*/ 132 w 256"/>
                <a:gd name="T13" fmla="*/ 104 h 346"/>
                <a:gd name="T14" fmla="*/ 82 w 256"/>
                <a:gd name="T15" fmla="*/ 132 h 346"/>
                <a:gd name="T16" fmla="*/ 52 w 256"/>
                <a:gd name="T17" fmla="*/ 162 h 346"/>
                <a:gd name="T18" fmla="*/ 20 w 256"/>
                <a:gd name="T19" fmla="*/ 177 h 346"/>
                <a:gd name="T20" fmla="*/ 10 w 256"/>
                <a:gd name="T21" fmla="*/ 190 h 346"/>
                <a:gd name="T22" fmla="*/ 4 w 256"/>
                <a:gd name="T23" fmla="*/ 203 h 346"/>
                <a:gd name="T24" fmla="*/ 0 w 256"/>
                <a:gd name="T25" fmla="*/ 219 h 346"/>
                <a:gd name="T26" fmla="*/ 2 w 256"/>
                <a:gd name="T27" fmla="*/ 232 h 346"/>
                <a:gd name="T28" fmla="*/ 4 w 256"/>
                <a:gd name="T29" fmla="*/ 239 h 346"/>
                <a:gd name="T30" fmla="*/ 6 w 256"/>
                <a:gd name="T31" fmla="*/ 244 h 346"/>
                <a:gd name="T32" fmla="*/ 6 w 256"/>
                <a:gd name="T33" fmla="*/ 244 h 346"/>
                <a:gd name="T34" fmla="*/ 18 w 256"/>
                <a:gd name="T35" fmla="*/ 243 h 346"/>
                <a:gd name="T36" fmla="*/ 30 w 256"/>
                <a:gd name="T37" fmla="*/ 240 h 346"/>
                <a:gd name="T38" fmla="*/ 64 w 256"/>
                <a:gd name="T39" fmla="*/ 235 h 346"/>
                <a:gd name="T40" fmla="*/ 80 w 256"/>
                <a:gd name="T41" fmla="*/ 228 h 346"/>
                <a:gd name="T42" fmla="*/ 128 w 256"/>
                <a:gd name="T43" fmla="*/ 211 h 346"/>
                <a:gd name="T44" fmla="*/ 169 w 256"/>
                <a:gd name="T45" fmla="*/ 192 h 346"/>
                <a:gd name="T46" fmla="*/ 220 w 256"/>
                <a:gd name="T47" fmla="*/ 171 h 346"/>
                <a:gd name="T48" fmla="*/ 258 w 256"/>
                <a:gd name="T49" fmla="*/ 149 h 346"/>
                <a:gd name="T50" fmla="*/ 290 w 256"/>
                <a:gd name="T51" fmla="*/ 132 h 346"/>
                <a:gd name="T52" fmla="*/ 315 w 256"/>
                <a:gd name="T53" fmla="*/ 118 h 346"/>
                <a:gd name="T54" fmla="*/ 315 w 256"/>
                <a:gd name="T55" fmla="*/ 118 h 346"/>
                <a:gd name="T56" fmla="*/ 325 w 256"/>
                <a:gd name="T57" fmla="*/ 108 h 346"/>
                <a:gd name="T58" fmla="*/ 335 w 256"/>
                <a:gd name="T59" fmla="*/ 94 h 346"/>
                <a:gd name="T60" fmla="*/ 343 w 256"/>
                <a:gd name="T61" fmla="*/ 81 h 346"/>
                <a:gd name="T62" fmla="*/ 345 w 256"/>
                <a:gd name="T63" fmla="*/ 71 h 346"/>
                <a:gd name="T64" fmla="*/ 348 w 256"/>
                <a:gd name="T65" fmla="*/ 58 h 346"/>
                <a:gd name="T66" fmla="*/ 348 w 256"/>
                <a:gd name="T67" fmla="*/ 40 h 346"/>
                <a:gd name="T68" fmla="*/ 345 w 256"/>
                <a:gd name="T69" fmla="*/ 28 h 346"/>
                <a:gd name="T70" fmla="*/ 340 w 256"/>
                <a:gd name="T71" fmla="*/ 28 h 346"/>
                <a:gd name="T72" fmla="*/ 333 w 256"/>
                <a:gd name="T73" fmla="*/ 16 h 346"/>
                <a:gd name="T74" fmla="*/ 325 w 256"/>
                <a:gd name="T75" fmla="*/ 8 h 346"/>
                <a:gd name="T76" fmla="*/ 315 w 256"/>
                <a:gd name="T77" fmla="*/ 2 h 346"/>
                <a:gd name="T78" fmla="*/ 300 w 256"/>
                <a:gd name="T79" fmla="*/ 0 h 346"/>
                <a:gd name="T80" fmla="*/ 282 w 256"/>
                <a:gd name="T81" fmla="*/ 2 h 346"/>
                <a:gd name="T82" fmla="*/ 266 w 256"/>
                <a:gd name="T83" fmla="*/ 10 h 346"/>
                <a:gd name="T84" fmla="*/ 250 w 256"/>
                <a:gd name="T85" fmla="*/ 24 h 346"/>
                <a:gd name="T86" fmla="*/ 229 w 256"/>
                <a:gd name="T87" fmla="*/ 28 h 346"/>
                <a:gd name="T88" fmla="*/ 222 w 256"/>
                <a:gd name="T89" fmla="*/ 28 h 3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56" h="346">
                  <a:moveTo>
                    <a:pt x="162" y="28"/>
                  </a:moveTo>
                  <a:lnTo>
                    <a:pt x="162" y="28"/>
                  </a:lnTo>
                  <a:lnTo>
                    <a:pt x="156" y="46"/>
                  </a:lnTo>
                  <a:lnTo>
                    <a:pt x="148" y="64"/>
                  </a:lnTo>
                  <a:lnTo>
                    <a:pt x="138" y="84"/>
                  </a:lnTo>
                  <a:lnTo>
                    <a:pt x="124" y="104"/>
                  </a:lnTo>
                  <a:lnTo>
                    <a:pt x="94" y="144"/>
                  </a:lnTo>
                  <a:lnTo>
                    <a:pt x="62" y="186"/>
                  </a:lnTo>
                  <a:lnTo>
                    <a:pt x="32" y="230"/>
                  </a:lnTo>
                  <a:lnTo>
                    <a:pt x="20" y="250"/>
                  </a:lnTo>
                  <a:lnTo>
                    <a:pt x="10" y="270"/>
                  </a:lnTo>
                  <a:lnTo>
                    <a:pt x="4" y="290"/>
                  </a:lnTo>
                  <a:lnTo>
                    <a:pt x="0" y="310"/>
                  </a:lnTo>
                  <a:lnTo>
                    <a:pt x="2" y="328"/>
                  </a:lnTo>
                  <a:lnTo>
                    <a:pt x="4" y="338"/>
                  </a:lnTo>
                  <a:lnTo>
                    <a:pt x="6" y="346"/>
                  </a:lnTo>
                  <a:lnTo>
                    <a:pt x="18" y="344"/>
                  </a:lnTo>
                  <a:lnTo>
                    <a:pt x="30" y="340"/>
                  </a:lnTo>
                  <a:lnTo>
                    <a:pt x="44" y="332"/>
                  </a:lnTo>
                  <a:lnTo>
                    <a:pt x="60" y="322"/>
                  </a:lnTo>
                  <a:lnTo>
                    <a:pt x="92" y="300"/>
                  </a:lnTo>
                  <a:lnTo>
                    <a:pt x="126" y="272"/>
                  </a:lnTo>
                  <a:lnTo>
                    <a:pt x="160" y="242"/>
                  </a:lnTo>
                  <a:lnTo>
                    <a:pt x="190" y="212"/>
                  </a:lnTo>
                  <a:lnTo>
                    <a:pt x="214" y="186"/>
                  </a:lnTo>
                  <a:lnTo>
                    <a:pt x="230" y="166"/>
                  </a:lnTo>
                  <a:lnTo>
                    <a:pt x="238" y="150"/>
                  </a:lnTo>
                  <a:lnTo>
                    <a:pt x="246" y="134"/>
                  </a:lnTo>
                  <a:lnTo>
                    <a:pt x="252" y="116"/>
                  </a:lnTo>
                  <a:lnTo>
                    <a:pt x="254" y="96"/>
                  </a:lnTo>
                  <a:lnTo>
                    <a:pt x="256" y="78"/>
                  </a:lnTo>
                  <a:lnTo>
                    <a:pt x="256" y="60"/>
                  </a:lnTo>
                  <a:lnTo>
                    <a:pt x="254" y="44"/>
                  </a:lnTo>
                  <a:lnTo>
                    <a:pt x="250" y="30"/>
                  </a:lnTo>
                  <a:lnTo>
                    <a:pt x="244" y="16"/>
                  </a:lnTo>
                  <a:lnTo>
                    <a:pt x="238" y="8"/>
                  </a:lnTo>
                  <a:lnTo>
                    <a:pt x="230" y="2"/>
                  </a:lnTo>
                  <a:lnTo>
                    <a:pt x="220" y="0"/>
                  </a:lnTo>
                  <a:lnTo>
                    <a:pt x="208" y="2"/>
                  </a:lnTo>
                  <a:lnTo>
                    <a:pt x="196" y="10"/>
                  </a:lnTo>
                  <a:lnTo>
                    <a:pt x="184" y="24"/>
                  </a:lnTo>
                  <a:lnTo>
                    <a:pt x="168" y="44"/>
                  </a:lnTo>
                  <a:lnTo>
                    <a:pt x="162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6" name="Freeform 281"/>
            <p:cNvSpPr>
              <a:spLocks/>
            </p:cNvSpPr>
            <p:nvPr userDrawn="1"/>
          </p:nvSpPr>
          <p:spPr bwMode="auto">
            <a:xfrm>
              <a:off x="5896" y="-3288"/>
              <a:ext cx="260" cy="340"/>
            </a:xfrm>
            <a:custGeom>
              <a:avLst/>
              <a:gdLst>
                <a:gd name="T0" fmla="*/ 222 w 256"/>
                <a:gd name="T1" fmla="*/ 28 h 346"/>
                <a:gd name="T2" fmla="*/ 222 w 256"/>
                <a:gd name="T3" fmla="*/ 28 h 346"/>
                <a:gd name="T4" fmla="*/ 214 w 256"/>
                <a:gd name="T5" fmla="*/ 28 h 346"/>
                <a:gd name="T6" fmla="*/ 202 w 256"/>
                <a:gd name="T7" fmla="*/ 44 h 346"/>
                <a:gd name="T8" fmla="*/ 187 w 256"/>
                <a:gd name="T9" fmla="*/ 64 h 346"/>
                <a:gd name="T10" fmla="*/ 166 w 256"/>
                <a:gd name="T11" fmla="*/ 75 h 346"/>
                <a:gd name="T12" fmla="*/ 132 w 256"/>
                <a:gd name="T13" fmla="*/ 104 h 346"/>
                <a:gd name="T14" fmla="*/ 82 w 256"/>
                <a:gd name="T15" fmla="*/ 132 h 346"/>
                <a:gd name="T16" fmla="*/ 52 w 256"/>
                <a:gd name="T17" fmla="*/ 162 h 346"/>
                <a:gd name="T18" fmla="*/ 20 w 256"/>
                <a:gd name="T19" fmla="*/ 177 h 346"/>
                <a:gd name="T20" fmla="*/ 10 w 256"/>
                <a:gd name="T21" fmla="*/ 190 h 346"/>
                <a:gd name="T22" fmla="*/ 4 w 256"/>
                <a:gd name="T23" fmla="*/ 203 h 346"/>
                <a:gd name="T24" fmla="*/ 0 w 256"/>
                <a:gd name="T25" fmla="*/ 219 h 346"/>
                <a:gd name="T26" fmla="*/ 2 w 256"/>
                <a:gd name="T27" fmla="*/ 232 h 346"/>
                <a:gd name="T28" fmla="*/ 4 w 256"/>
                <a:gd name="T29" fmla="*/ 239 h 346"/>
                <a:gd name="T30" fmla="*/ 6 w 256"/>
                <a:gd name="T31" fmla="*/ 244 h 346"/>
                <a:gd name="T32" fmla="*/ 6 w 256"/>
                <a:gd name="T33" fmla="*/ 244 h 346"/>
                <a:gd name="T34" fmla="*/ 18 w 256"/>
                <a:gd name="T35" fmla="*/ 243 h 346"/>
                <a:gd name="T36" fmla="*/ 30 w 256"/>
                <a:gd name="T37" fmla="*/ 240 h 346"/>
                <a:gd name="T38" fmla="*/ 64 w 256"/>
                <a:gd name="T39" fmla="*/ 235 h 346"/>
                <a:gd name="T40" fmla="*/ 80 w 256"/>
                <a:gd name="T41" fmla="*/ 228 h 346"/>
                <a:gd name="T42" fmla="*/ 128 w 256"/>
                <a:gd name="T43" fmla="*/ 211 h 346"/>
                <a:gd name="T44" fmla="*/ 169 w 256"/>
                <a:gd name="T45" fmla="*/ 192 h 346"/>
                <a:gd name="T46" fmla="*/ 220 w 256"/>
                <a:gd name="T47" fmla="*/ 171 h 346"/>
                <a:gd name="T48" fmla="*/ 258 w 256"/>
                <a:gd name="T49" fmla="*/ 149 h 346"/>
                <a:gd name="T50" fmla="*/ 290 w 256"/>
                <a:gd name="T51" fmla="*/ 132 h 346"/>
                <a:gd name="T52" fmla="*/ 315 w 256"/>
                <a:gd name="T53" fmla="*/ 118 h 346"/>
                <a:gd name="T54" fmla="*/ 315 w 256"/>
                <a:gd name="T55" fmla="*/ 118 h 346"/>
                <a:gd name="T56" fmla="*/ 325 w 256"/>
                <a:gd name="T57" fmla="*/ 108 h 346"/>
                <a:gd name="T58" fmla="*/ 335 w 256"/>
                <a:gd name="T59" fmla="*/ 94 h 346"/>
                <a:gd name="T60" fmla="*/ 343 w 256"/>
                <a:gd name="T61" fmla="*/ 81 h 346"/>
                <a:gd name="T62" fmla="*/ 345 w 256"/>
                <a:gd name="T63" fmla="*/ 71 h 346"/>
                <a:gd name="T64" fmla="*/ 348 w 256"/>
                <a:gd name="T65" fmla="*/ 58 h 346"/>
                <a:gd name="T66" fmla="*/ 348 w 256"/>
                <a:gd name="T67" fmla="*/ 40 h 346"/>
                <a:gd name="T68" fmla="*/ 345 w 256"/>
                <a:gd name="T69" fmla="*/ 28 h 346"/>
                <a:gd name="T70" fmla="*/ 340 w 256"/>
                <a:gd name="T71" fmla="*/ 28 h 346"/>
                <a:gd name="T72" fmla="*/ 333 w 256"/>
                <a:gd name="T73" fmla="*/ 16 h 346"/>
                <a:gd name="T74" fmla="*/ 325 w 256"/>
                <a:gd name="T75" fmla="*/ 8 h 346"/>
                <a:gd name="T76" fmla="*/ 315 w 256"/>
                <a:gd name="T77" fmla="*/ 2 h 346"/>
                <a:gd name="T78" fmla="*/ 300 w 256"/>
                <a:gd name="T79" fmla="*/ 0 h 346"/>
                <a:gd name="T80" fmla="*/ 282 w 256"/>
                <a:gd name="T81" fmla="*/ 2 h 346"/>
                <a:gd name="T82" fmla="*/ 266 w 256"/>
                <a:gd name="T83" fmla="*/ 10 h 346"/>
                <a:gd name="T84" fmla="*/ 250 w 256"/>
                <a:gd name="T85" fmla="*/ 24 h 346"/>
                <a:gd name="T86" fmla="*/ 229 w 256"/>
                <a:gd name="T87" fmla="*/ 28 h 3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56" h="346">
                  <a:moveTo>
                    <a:pt x="162" y="28"/>
                  </a:moveTo>
                  <a:lnTo>
                    <a:pt x="162" y="28"/>
                  </a:lnTo>
                  <a:lnTo>
                    <a:pt x="156" y="46"/>
                  </a:lnTo>
                  <a:lnTo>
                    <a:pt x="148" y="64"/>
                  </a:lnTo>
                  <a:lnTo>
                    <a:pt x="138" y="84"/>
                  </a:lnTo>
                  <a:lnTo>
                    <a:pt x="124" y="104"/>
                  </a:lnTo>
                  <a:lnTo>
                    <a:pt x="94" y="144"/>
                  </a:lnTo>
                  <a:lnTo>
                    <a:pt x="62" y="186"/>
                  </a:lnTo>
                  <a:lnTo>
                    <a:pt x="32" y="230"/>
                  </a:lnTo>
                  <a:lnTo>
                    <a:pt x="20" y="250"/>
                  </a:lnTo>
                  <a:lnTo>
                    <a:pt x="10" y="270"/>
                  </a:lnTo>
                  <a:lnTo>
                    <a:pt x="4" y="290"/>
                  </a:lnTo>
                  <a:lnTo>
                    <a:pt x="0" y="310"/>
                  </a:lnTo>
                  <a:lnTo>
                    <a:pt x="2" y="328"/>
                  </a:lnTo>
                  <a:lnTo>
                    <a:pt x="4" y="338"/>
                  </a:lnTo>
                  <a:lnTo>
                    <a:pt x="6" y="346"/>
                  </a:lnTo>
                  <a:lnTo>
                    <a:pt x="18" y="344"/>
                  </a:lnTo>
                  <a:lnTo>
                    <a:pt x="30" y="340"/>
                  </a:lnTo>
                  <a:lnTo>
                    <a:pt x="44" y="332"/>
                  </a:lnTo>
                  <a:lnTo>
                    <a:pt x="60" y="322"/>
                  </a:lnTo>
                  <a:lnTo>
                    <a:pt x="92" y="300"/>
                  </a:lnTo>
                  <a:lnTo>
                    <a:pt x="126" y="272"/>
                  </a:lnTo>
                  <a:lnTo>
                    <a:pt x="160" y="242"/>
                  </a:lnTo>
                  <a:lnTo>
                    <a:pt x="190" y="212"/>
                  </a:lnTo>
                  <a:lnTo>
                    <a:pt x="214" y="186"/>
                  </a:lnTo>
                  <a:lnTo>
                    <a:pt x="230" y="166"/>
                  </a:lnTo>
                  <a:lnTo>
                    <a:pt x="238" y="150"/>
                  </a:lnTo>
                  <a:lnTo>
                    <a:pt x="246" y="134"/>
                  </a:lnTo>
                  <a:lnTo>
                    <a:pt x="252" y="116"/>
                  </a:lnTo>
                  <a:lnTo>
                    <a:pt x="254" y="96"/>
                  </a:lnTo>
                  <a:lnTo>
                    <a:pt x="256" y="78"/>
                  </a:lnTo>
                  <a:lnTo>
                    <a:pt x="256" y="60"/>
                  </a:lnTo>
                  <a:lnTo>
                    <a:pt x="254" y="44"/>
                  </a:lnTo>
                  <a:lnTo>
                    <a:pt x="250" y="30"/>
                  </a:lnTo>
                  <a:lnTo>
                    <a:pt x="244" y="16"/>
                  </a:lnTo>
                  <a:lnTo>
                    <a:pt x="238" y="8"/>
                  </a:lnTo>
                  <a:lnTo>
                    <a:pt x="230" y="2"/>
                  </a:lnTo>
                  <a:lnTo>
                    <a:pt x="220" y="0"/>
                  </a:lnTo>
                  <a:lnTo>
                    <a:pt x="208" y="2"/>
                  </a:lnTo>
                  <a:lnTo>
                    <a:pt x="196" y="10"/>
                  </a:lnTo>
                  <a:lnTo>
                    <a:pt x="184" y="24"/>
                  </a:lnTo>
                  <a:lnTo>
                    <a:pt x="168" y="4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7" name="Freeform 282"/>
            <p:cNvSpPr>
              <a:spLocks/>
            </p:cNvSpPr>
            <p:nvPr userDrawn="1"/>
          </p:nvSpPr>
          <p:spPr bwMode="auto">
            <a:xfrm>
              <a:off x="6236" y="-3148"/>
              <a:ext cx="160" cy="360"/>
            </a:xfrm>
            <a:custGeom>
              <a:avLst/>
              <a:gdLst>
                <a:gd name="T0" fmla="*/ 21 w 172"/>
                <a:gd name="T1" fmla="*/ 86 h 346"/>
                <a:gd name="T2" fmla="*/ 21 w 172"/>
                <a:gd name="T3" fmla="*/ 86 h 346"/>
                <a:gd name="T4" fmla="*/ 21 w 172"/>
                <a:gd name="T5" fmla="*/ 143 h 346"/>
                <a:gd name="T6" fmla="*/ 20 w 172"/>
                <a:gd name="T7" fmla="*/ 199 h 346"/>
                <a:gd name="T8" fmla="*/ 19 w 172"/>
                <a:gd name="T9" fmla="*/ 252 h 346"/>
                <a:gd name="T10" fmla="*/ 18 w 172"/>
                <a:gd name="T11" fmla="*/ 306 h 346"/>
                <a:gd name="T12" fmla="*/ 16 w 172"/>
                <a:gd name="T13" fmla="*/ 354 h 346"/>
                <a:gd name="T14" fmla="*/ 14 w 172"/>
                <a:gd name="T15" fmla="*/ 405 h 346"/>
                <a:gd name="T16" fmla="*/ 7 w 172"/>
                <a:gd name="T17" fmla="*/ 508 h 346"/>
                <a:gd name="T18" fmla="*/ 7 w 172"/>
                <a:gd name="T19" fmla="*/ 508 h 346"/>
                <a:gd name="T20" fmla="*/ 7 w 172"/>
                <a:gd name="T21" fmla="*/ 574 h 346"/>
                <a:gd name="T22" fmla="*/ 6 w 172"/>
                <a:gd name="T23" fmla="*/ 638 h 346"/>
                <a:gd name="T24" fmla="*/ 0 w 172"/>
                <a:gd name="T25" fmla="*/ 693 h 346"/>
                <a:gd name="T26" fmla="*/ 0 w 172"/>
                <a:gd name="T27" fmla="*/ 718 h 346"/>
                <a:gd name="T28" fmla="*/ 0 w 172"/>
                <a:gd name="T29" fmla="*/ 731 h 346"/>
                <a:gd name="T30" fmla="*/ 4 w 172"/>
                <a:gd name="T31" fmla="*/ 750 h 346"/>
                <a:gd name="T32" fmla="*/ 7 w 172"/>
                <a:gd name="T33" fmla="*/ 758 h 346"/>
                <a:gd name="T34" fmla="*/ 7 w 172"/>
                <a:gd name="T35" fmla="*/ 764 h 346"/>
                <a:gd name="T36" fmla="*/ 7 w 172"/>
                <a:gd name="T37" fmla="*/ 764 h 346"/>
                <a:gd name="T38" fmla="*/ 7 w 172"/>
                <a:gd name="T39" fmla="*/ 750 h 346"/>
                <a:gd name="T40" fmla="*/ 10 w 172"/>
                <a:gd name="T41" fmla="*/ 731 h 346"/>
                <a:gd name="T42" fmla="*/ 14 w 172"/>
                <a:gd name="T43" fmla="*/ 705 h 346"/>
                <a:gd name="T44" fmla="*/ 17 w 172"/>
                <a:gd name="T45" fmla="*/ 666 h 346"/>
                <a:gd name="T46" fmla="*/ 17 w 172"/>
                <a:gd name="T47" fmla="*/ 666 h 346"/>
                <a:gd name="T48" fmla="*/ 23 w 172"/>
                <a:gd name="T49" fmla="*/ 589 h 346"/>
                <a:gd name="T50" fmla="*/ 31 w 172"/>
                <a:gd name="T51" fmla="*/ 485 h 346"/>
                <a:gd name="T52" fmla="*/ 33 w 172"/>
                <a:gd name="T53" fmla="*/ 433 h 346"/>
                <a:gd name="T54" fmla="*/ 36 w 172"/>
                <a:gd name="T55" fmla="*/ 381 h 346"/>
                <a:gd name="T56" fmla="*/ 39 w 172"/>
                <a:gd name="T57" fmla="*/ 331 h 346"/>
                <a:gd name="T58" fmla="*/ 40 w 172"/>
                <a:gd name="T59" fmla="*/ 285 h 346"/>
                <a:gd name="T60" fmla="*/ 40 w 172"/>
                <a:gd name="T61" fmla="*/ 285 h 346"/>
                <a:gd name="T62" fmla="*/ 41 w 172"/>
                <a:gd name="T63" fmla="*/ 258 h 346"/>
                <a:gd name="T64" fmla="*/ 40 w 172"/>
                <a:gd name="T65" fmla="*/ 224 h 346"/>
                <a:gd name="T66" fmla="*/ 39 w 172"/>
                <a:gd name="T67" fmla="*/ 197 h 346"/>
                <a:gd name="T68" fmla="*/ 39 w 172"/>
                <a:gd name="T69" fmla="*/ 162 h 346"/>
                <a:gd name="T70" fmla="*/ 36 w 172"/>
                <a:gd name="T71" fmla="*/ 101 h 346"/>
                <a:gd name="T72" fmla="*/ 33 w 172"/>
                <a:gd name="T73" fmla="*/ 46 h 346"/>
                <a:gd name="T74" fmla="*/ 31 w 172"/>
                <a:gd name="T75" fmla="*/ 12 h 346"/>
                <a:gd name="T76" fmla="*/ 29 w 172"/>
                <a:gd name="T77" fmla="*/ 4 h 346"/>
                <a:gd name="T78" fmla="*/ 28 w 172"/>
                <a:gd name="T79" fmla="*/ 0 h 346"/>
                <a:gd name="T80" fmla="*/ 27 w 172"/>
                <a:gd name="T81" fmla="*/ 0 h 346"/>
                <a:gd name="T82" fmla="*/ 25 w 172"/>
                <a:gd name="T83" fmla="*/ 2 h 346"/>
                <a:gd name="T84" fmla="*/ 23 w 172"/>
                <a:gd name="T85" fmla="*/ 10 h 346"/>
                <a:gd name="T86" fmla="*/ 23 w 172"/>
                <a:gd name="T87" fmla="*/ 46 h 346"/>
                <a:gd name="T88" fmla="*/ 21 w 172"/>
                <a:gd name="T89" fmla="*/ 86 h 3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46">
                  <a:moveTo>
                    <a:pt x="94" y="38"/>
                  </a:moveTo>
                  <a:lnTo>
                    <a:pt x="94" y="38"/>
                  </a:lnTo>
                  <a:lnTo>
                    <a:pt x="92" y="64"/>
                  </a:lnTo>
                  <a:lnTo>
                    <a:pt x="86" y="90"/>
                  </a:lnTo>
                  <a:lnTo>
                    <a:pt x="80" y="114"/>
                  </a:lnTo>
                  <a:lnTo>
                    <a:pt x="72" y="138"/>
                  </a:lnTo>
                  <a:lnTo>
                    <a:pt x="64" y="160"/>
                  </a:lnTo>
                  <a:lnTo>
                    <a:pt x="54" y="184"/>
                  </a:lnTo>
                  <a:lnTo>
                    <a:pt x="30" y="230"/>
                  </a:lnTo>
                  <a:lnTo>
                    <a:pt x="16" y="260"/>
                  </a:lnTo>
                  <a:lnTo>
                    <a:pt x="6" y="288"/>
                  </a:lnTo>
                  <a:lnTo>
                    <a:pt x="0" y="314"/>
                  </a:lnTo>
                  <a:lnTo>
                    <a:pt x="0" y="324"/>
                  </a:lnTo>
                  <a:lnTo>
                    <a:pt x="0" y="332"/>
                  </a:lnTo>
                  <a:lnTo>
                    <a:pt x="4" y="340"/>
                  </a:lnTo>
                  <a:lnTo>
                    <a:pt x="8" y="344"/>
                  </a:lnTo>
                  <a:lnTo>
                    <a:pt x="12" y="346"/>
                  </a:lnTo>
                  <a:lnTo>
                    <a:pt x="20" y="346"/>
                  </a:lnTo>
                  <a:lnTo>
                    <a:pt x="30" y="340"/>
                  </a:lnTo>
                  <a:lnTo>
                    <a:pt x="42" y="332"/>
                  </a:lnTo>
                  <a:lnTo>
                    <a:pt x="56" y="320"/>
                  </a:lnTo>
                  <a:lnTo>
                    <a:pt x="70" y="302"/>
                  </a:lnTo>
                  <a:lnTo>
                    <a:pt x="100" y="266"/>
                  </a:lnTo>
                  <a:lnTo>
                    <a:pt x="130" y="220"/>
                  </a:lnTo>
                  <a:lnTo>
                    <a:pt x="144" y="196"/>
                  </a:lnTo>
                  <a:lnTo>
                    <a:pt x="156" y="172"/>
                  </a:lnTo>
                  <a:lnTo>
                    <a:pt x="164" y="150"/>
                  </a:lnTo>
                  <a:lnTo>
                    <a:pt x="170" y="130"/>
                  </a:lnTo>
                  <a:lnTo>
                    <a:pt x="172" y="116"/>
                  </a:lnTo>
                  <a:lnTo>
                    <a:pt x="170" y="102"/>
                  </a:lnTo>
                  <a:lnTo>
                    <a:pt x="168" y="88"/>
                  </a:lnTo>
                  <a:lnTo>
                    <a:pt x="164" y="74"/>
                  </a:lnTo>
                  <a:lnTo>
                    <a:pt x="154" y="46"/>
                  </a:lnTo>
                  <a:lnTo>
                    <a:pt x="140" y="22"/>
                  </a:lnTo>
                  <a:lnTo>
                    <a:pt x="134" y="12"/>
                  </a:lnTo>
                  <a:lnTo>
                    <a:pt x="126" y="4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6" y="2"/>
                  </a:lnTo>
                  <a:lnTo>
                    <a:pt x="100" y="10"/>
                  </a:lnTo>
                  <a:lnTo>
                    <a:pt x="96" y="22"/>
                  </a:lnTo>
                  <a:lnTo>
                    <a:pt x="94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8" name="Freeform 283"/>
            <p:cNvSpPr>
              <a:spLocks/>
            </p:cNvSpPr>
            <p:nvPr userDrawn="1"/>
          </p:nvSpPr>
          <p:spPr bwMode="auto">
            <a:xfrm>
              <a:off x="6236" y="-3148"/>
              <a:ext cx="160" cy="360"/>
            </a:xfrm>
            <a:custGeom>
              <a:avLst/>
              <a:gdLst>
                <a:gd name="T0" fmla="*/ 21 w 172"/>
                <a:gd name="T1" fmla="*/ 86 h 346"/>
                <a:gd name="T2" fmla="*/ 21 w 172"/>
                <a:gd name="T3" fmla="*/ 86 h 346"/>
                <a:gd name="T4" fmla="*/ 21 w 172"/>
                <a:gd name="T5" fmla="*/ 143 h 346"/>
                <a:gd name="T6" fmla="*/ 20 w 172"/>
                <a:gd name="T7" fmla="*/ 199 h 346"/>
                <a:gd name="T8" fmla="*/ 19 w 172"/>
                <a:gd name="T9" fmla="*/ 252 h 346"/>
                <a:gd name="T10" fmla="*/ 18 w 172"/>
                <a:gd name="T11" fmla="*/ 306 h 346"/>
                <a:gd name="T12" fmla="*/ 16 w 172"/>
                <a:gd name="T13" fmla="*/ 354 h 346"/>
                <a:gd name="T14" fmla="*/ 14 w 172"/>
                <a:gd name="T15" fmla="*/ 405 h 346"/>
                <a:gd name="T16" fmla="*/ 7 w 172"/>
                <a:gd name="T17" fmla="*/ 508 h 346"/>
                <a:gd name="T18" fmla="*/ 7 w 172"/>
                <a:gd name="T19" fmla="*/ 508 h 346"/>
                <a:gd name="T20" fmla="*/ 7 w 172"/>
                <a:gd name="T21" fmla="*/ 574 h 346"/>
                <a:gd name="T22" fmla="*/ 6 w 172"/>
                <a:gd name="T23" fmla="*/ 638 h 346"/>
                <a:gd name="T24" fmla="*/ 0 w 172"/>
                <a:gd name="T25" fmla="*/ 693 h 346"/>
                <a:gd name="T26" fmla="*/ 0 w 172"/>
                <a:gd name="T27" fmla="*/ 718 h 346"/>
                <a:gd name="T28" fmla="*/ 0 w 172"/>
                <a:gd name="T29" fmla="*/ 731 h 346"/>
                <a:gd name="T30" fmla="*/ 4 w 172"/>
                <a:gd name="T31" fmla="*/ 750 h 346"/>
                <a:gd name="T32" fmla="*/ 7 w 172"/>
                <a:gd name="T33" fmla="*/ 758 h 346"/>
                <a:gd name="T34" fmla="*/ 7 w 172"/>
                <a:gd name="T35" fmla="*/ 764 h 346"/>
                <a:gd name="T36" fmla="*/ 7 w 172"/>
                <a:gd name="T37" fmla="*/ 764 h 346"/>
                <a:gd name="T38" fmla="*/ 7 w 172"/>
                <a:gd name="T39" fmla="*/ 750 h 346"/>
                <a:gd name="T40" fmla="*/ 10 w 172"/>
                <a:gd name="T41" fmla="*/ 731 h 346"/>
                <a:gd name="T42" fmla="*/ 14 w 172"/>
                <a:gd name="T43" fmla="*/ 705 h 346"/>
                <a:gd name="T44" fmla="*/ 17 w 172"/>
                <a:gd name="T45" fmla="*/ 666 h 346"/>
                <a:gd name="T46" fmla="*/ 17 w 172"/>
                <a:gd name="T47" fmla="*/ 666 h 346"/>
                <a:gd name="T48" fmla="*/ 23 w 172"/>
                <a:gd name="T49" fmla="*/ 589 h 346"/>
                <a:gd name="T50" fmla="*/ 31 w 172"/>
                <a:gd name="T51" fmla="*/ 485 h 346"/>
                <a:gd name="T52" fmla="*/ 33 w 172"/>
                <a:gd name="T53" fmla="*/ 433 h 346"/>
                <a:gd name="T54" fmla="*/ 36 w 172"/>
                <a:gd name="T55" fmla="*/ 381 h 346"/>
                <a:gd name="T56" fmla="*/ 39 w 172"/>
                <a:gd name="T57" fmla="*/ 331 h 346"/>
                <a:gd name="T58" fmla="*/ 40 w 172"/>
                <a:gd name="T59" fmla="*/ 285 h 346"/>
                <a:gd name="T60" fmla="*/ 40 w 172"/>
                <a:gd name="T61" fmla="*/ 285 h 346"/>
                <a:gd name="T62" fmla="*/ 41 w 172"/>
                <a:gd name="T63" fmla="*/ 258 h 346"/>
                <a:gd name="T64" fmla="*/ 40 w 172"/>
                <a:gd name="T65" fmla="*/ 224 h 346"/>
                <a:gd name="T66" fmla="*/ 39 w 172"/>
                <a:gd name="T67" fmla="*/ 197 h 346"/>
                <a:gd name="T68" fmla="*/ 39 w 172"/>
                <a:gd name="T69" fmla="*/ 162 h 346"/>
                <a:gd name="T70" fmla="*/ 36 w 172"/>
                <a:gd name="T71" fmla="*/ 101 h 346"/>
                <a:gd name="T72" fmla="*/ 33 w 172"/>
                <a:gd name="T73" fmla="*/ 46 h 346"/>
                <a:gd name="T74" fmla="*/ 31 w 172"/>
                <a:gd name="T75" fmla="*/ 12 h 346"/>
                <a:gd name="T76" fmla="*/ 29 w 172"/>
                <a:gd name="T77" fmla="*/ 4 h 346"/>
                <a:gd name="T78" fmla="*/ 28 w 172"/>
                <a:gd name="T79" fmla="*/ 0 h 346"/>
                <a:gd name="T80" fmla="*/ 27 w 172"/>
                <a:gd name="T81" fmla="*/ 0 h 346"/>
                <a:gd name="T82" fmla="*/ 25 w 172"/>
                <a:gd name="T83" fmla="*/ 2 h 346"/>
                <a:gd name="T84" fmla="*/ 23 w 172"/>
                <a:gd name="T85" fmla="*/ 10 h 346"/>
                <a:gd name="T86" fmla="*/ 23 w 172"/>
                <a:gd name="T87" fmla="*/ 46 h 346"/>
                <a:gd name="T88" fmla="*/ 21 w 172"/>
                <a:gd name="T89" fmla="*/ 86 h 3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46">
                  <a:moveTo>
                    <a:pt x="94" y="38"/>
                  </a:moveTo>
                  <a:lnTo>
                    <a:pt x="94" y="38"/>
                  </a:lnTo>
                  <a:lnTo>
                    <a:pt x="92" y="64"/>
                  </a:lnTo>
                  <a:lnTo>
                    <a:pt x="86" y="90"/>
                  </a:lnTo>
                  <a:lnTo>
                    <a:pt x="80" y="114"/>
                  </a:lnTo>
                  <a:lnTo>
                    <a:pt x="72" y="138"/>
                  </a:lnTo>
                  <a:lnTo>
                    <a:pt x="64" y="160"/>
                  </a:lnTo>
                  <a:lnTo>
                    <a:pt x="54" y="184"/>
                  </a:lnTo>
                  <a:lnTo>
                    <a:pt x="30" y="230"/>
                  </a:lnTo>
                  <a:lnTo>
                    <a:pt x="16" y="260"/>
                  </a:lnTo>
                  <a:lnTo>
                    <a:pt x="6" y="288"/>
                  </a:lnTo>
                  <a:lnTo>
                    <a:pt x="0" y="314"/>
                  </a:lnTo>
                  <a:lnTo>
                    <a:pt x="0" y="324"/>
                  </a:lnTo>
                  <a:lnTo>
                    <a:pt x="0" y="332"/>
                  </a:lnTo>
                  <a:lnTo>
                    <a:pt x="4" y="340"/>
                  </a:lnTo>
                  <a:lnTo>
                    <a:pt x="8" y="344"/>
                  </a:lnTo>
                  <a:lnTo>
                    <a:pt x="12" y="346"/>
                  </a:lnTo>
                  <a:lnTo>
                    <a:pt x="20" y="346"/>
                  </a:lnTo>
                  <a:lnTo>
                    <a:pt x="30" y="340"/>
                  </a:lnTo>
                  <a:lnTo>
                    <a:pt x="42" y="332"/>
                  </a:lnTo>
                  <a:lnTo>
                    <a:pt x="56" y="320"/>
                  </a:lnTo>
                  <a:lnTo>
                    <a:pt x="70" y="302"/>
                  </a:lnTo>
                  <a:lnTo>
                    <a:pt x="100" y="266"/>
                  </a:lnTo>
                  <a:lnTo>
                    <a:pt x="130" y="220"/>
                  </a:lnTo>
                  <a:lnTo>
                    <a:pt x="144" y="196"/>
                  </a:lnTo>
                  <a:lnTo>
                    <a:pt x="156" y="172"/>
                  </a:lnTo>
                  <a:lnTo>
                    <a:pt x="164" y="150"/>
                  </a:lnTo>
                  <a:lnTo>
                    <a:pt x="170" y="130"/>
                  </a:lnTo>
                  <a:lnTo>
                    <a:pt x="172" y="116"/>
                  </a:lnTo>
                  <a:lnTo>
                    <a:pt x="170" y="102"/>
                  </a:lnTo>
                  <a:lnTo>
                    <a:pt x="168" y="88"/>
                  </a:lnTo>
                  <a:lnTo>
                    <a:pt x="164" y="74"/>
                  </a:lnTo>
                  <a:lnTo>
                    <a:pt x="154" y="46"/>
                  </a:lnTo>
                  <a:lnTo>
                    <a:pt x="140" y="22"/>
                  </a:lnTo>
                  <a:lnTo>
                    <a:pt x="134" y="12"/>
                  </a:lnTo>
                  <a:lnTo>
                    <a:pt x="126" y="4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6" y="2"/>
                  </a:lnTo>
                  <a:lnTo>
                    <a:pt x="100" y="10"/>
                  </a:lnTo>
                  <a:lnTo>
                    <a:pt x="96" y="22"/>
                  </a:lnTo>
                  <a:lnTo>
                    <a:pt x="94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89" name="Freeform 284"/>
            <p:cNvSpPr>
              <a:spLocks/>
            </p:cNvSpPr>
            <p:nvPr userDrawn="1"/>
          </p:nvSpPr>
          <p:spPr bwMode="auto">
            <a:xfrm>
              <a:off x="5716" y="-2727"/>
              <a:ext cx="200" cy="360"/>
            </a:xfrm>
            <a:custGeom>
              <a:avLst/>
              <a:gdLst>
                <a:gd name="T0" fmla="*/ 92 w 200"/>
                <a:gd name="T1" fmla="*/ 84 h 360"/>
                <a:gd name="T2" fmla="*/ 92 w 200"/>
                <a:gd name="T3" fmla="*/ 84 h 360"/>
                <a:gd name="T4" fmla="*/ 80 w 200"/>
                <a:gd name="T5" fmla="*/ 116 h 360"/>
                <a:gd name="T6" fmla="*/ 66 w 200"/>
                <a:gd name="T7" fmla="*/ 150 h 360"/>
                <a:gd name="T8" fmla="*/ 36 w 200"/>
                <a:gd name="T9" fmla="*/ 216 h 360"/>
                <a:gd name="T10" fmla="*/ 22 w 200"/>
                <a:gd name="T11" fmla="*/ 248 h 360"/>
                <a:gd name="T12" fmla="*/ 10 w 200"/>
                <a:gd name="T13" fmla="*/ 282 h 360"/>
                <a:gd name="T14" fmla="*/ 2 w 200"/>
                <a:gd name="T15" fmla="*/ 316 h 360"/>
                <a:gd name="T16" fmla="*/ 0 w 200"/>
                <a:gd name="T17" fmla="*/ 332 h 360"/>
                <a:gd name="T18" fmla="*/ 0 w 200"/>
                <a:gd name="T19" fmla="*/ 348 h 360"/>
                <a:gd name="T20" fmla="*/ 0 w 200"/>
                <a:gd name="T21" fmla="*/ 348 h 360"/>
                <a:gd name="T22" fmla="*/ 12 w 200"/>
                <a:gd name="T23" fmla="*/ 354 h 360"/>
                <a:gd name="T24" fmla="*/ 24 w 200"/>
                <a:gd name="T25" fmla="*/ 358 h 360"/>
                <a:gd name="T26" fmla="*/ 36 w 200"/>
                <a:gd name="T27" fmla="*/ 360 h 360"/>
                <a:gd name="T28" fmla="*/ 48 w 200"/>
                <a:gd name="T29" fmla="*/ 358 h 360"/>
                <a:gd name="T30" fmla="*/ 58 w 200"/>
                <a:gd name="T31" fmla="*/ 356 h 360"/>
                <a:gd name="T32" fmla="*/ 70 w 200"/>
                <a:gd name="T33" fmla="*/ 352 h 360"/>
                <a:gd name="T34" fmla="*/ 80 w 200"/>
                <a:gd name="T35" fmla="*/ 346 h 360"/>
                <a:gd name="T36" fmla="*/ 90 w 200"/>
                <a:gd name="T37" fmla="*/ 338 h 360"/>
                <a:gd name="T38" fmla="*/ 98 w 200"/>
                <a:gd name="T39" fmla="*/ 328 h 360"/>
                <a:gd name="T40" fmla="*/ 108 w 200"/>
                <a:gd name="T41" fmla="*/ 318 h 360"/>
                <a:gd name="T42" fmla="*/ 126 w 200"/>
                <a:gd name="T43" fmla="*/ 294 h 360"/>
                <a:gd name="T44" fmla="*/ 140 w 200"/>
                <a:gd name="T45" fmla="*/ 266 h 360"/>
                <a:gd name="T46" fmla="*/ 154 w 200"/>
                <a:gd name="T47" fmla="*/ 234 h 360"/>
                <a:gd name="T48" fmla="*/ 166 w 200"/>
                <a:gd name="T49" fmla="*/ 202 h 360"/>
                <a:gd name="T50" fmla="*/ 176 w 200"/>
                <a:gd name="T51" fmla="*/ 168 h 360"/>
                <a:gd name="T52" fmla="*/ 184 w 200"/>
                <a:gd name="T53" fmla="*/ 134 h 360"/>
                <a:gd name="T54" fmla="*/ 192 w 200"/>
                <a:gd name="T55" fmla="*/ 102 h 360"/>
                <a:gd name="T56" fmla="*/ 196 w 200"/>
                <a:gd name="T57" fmla="*/ 72 h 360"/>
                <a:gd name="T58" fmla="*/ 200 w 200"/>
                <a:gd name="T59" fmla="*/ 44 h 360"/>
                <a:gd name="T60" fmla="*/ 200 w 200"/>
                <a:gd name="T61" fmla="*/ 20 h 360"/>
                <a:gd name="T62" fmla="*/ 200 w 200"/>
                <a:gd name="T63" fmla="*/ 0 h 360"/>
                <a:gd name="T64" fmla="*/ 200 w 200"/>
                <a:gd name="T65" fmla="*/ 0 h 360"/>
                <a:gd name="T66" fmla="*/ 184 w 200"/>
                <a:gd name="T67" fmla="*/ 2 h 360"/>
                <a:gd name="T68" fmla="*/ 170 w 200"/>
                <a:gd name="T69" fmla="*/ 6 h 360"/>
                <a:gd name="T70" fmla="*/ 156 w 200"/>
                <a:gd name="T71" fmla="*/ 14 h 360"/>
                <a:gd name="T72" fmla="*/ 142 w 200"/>
                <a:gd name="T73" fmla="*/ 22 h 360"/>
                <a:gd name="T74" fmla="*/ 130 w 200"/>
                <a:gd name="T75" fmla="*/ 32 h 360"/>
                <a:gd name="T76" fmla="*/ 118 w 200"/>
                <a:gd name="T77" fmla="*/ 44 h 360"/>
                <a:gd name="T78" fmla="*/ 108 w 200"/>
                <a:gd name="T79" fmla="*/ 56 h 360"/>
                <a:gd name="T80" fmla="*/ 100 w 200"/>
                <a:gd name="T81" fmla="*/ 70 h 360"/>
                <a:gd name="T82" fmla="*/ 92 w 200"/>
                <a:gd name="T83" fmla="*/ 84 h 36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0" h="360">
                  <a:moveTo>
                    <a:pt x="92" y="84"/>
                  </a:moveTo>
                  <a:lnTo>
                    <a:pt x="92" y="84"/>
                  </a:lnTo>
                  <a:lnTo>
                    <a:pt x="80" y="116"/>
                  </a:lnTo>
                  <a:lnTo>
                    <a:pt x="66" y="150"/>
                  </a:lnTo>
                  <a:lnTo>
                    <a:pt x="36" y="216"/>
                  </a:lnTo>
                  <a:lnTo>
                    <a:pt x="22" y="248"/>
                  </a:lnTo>
                  <a:lnTo>
                    <a:pt x="10" y="282"/>
                  </a:lnTo>
                  <a:lnTo>
                    <a:pt x="2" y="316"/>
                  </a:lnTo>
                  <a:lnTo>
                    <a:pt x="0" y="332"/>
                  </a:lnTo>
                  <a:lnTo>
                    <a:pt x="0" y="348"/>
                  </a:lnTo>
                  <a:lnTo>
                    <a:pt x="12" y="354"/>
                  </a:lnTo>
                  <a:lnTo>
                    <a:pt x="24" y="358"/>
                  </a:lnTo>
                  <a:lnTo>
                    <a:pt x="36" y="360"/>
                  </a:lnTo>
                  <a:lnTo>
                    <a:pt x="48" y="358"/>
                  </a:lnTo>
                  <a:lnTo>
                    <a:pt x="58" y="356"/>
                  </a:lnTo>
                  <a:lnTo>
                    <a:pt x="70" y="352"/>
                  </a:lnTo>
                  <a:lnTo>
                    <a:pt x="80" y="346"/>
                  </a:lnTo>
                  <a:lnTo>
                    <a:pt x="90" y="338"/>
                  </a:lnTo>
                  <a:lnTo>
                    <a:pt x="98" y="328"/>
                  </a:lnTo>
                  <a:lnTo>
                    <a:pt x="108" y="318"/>
                  </a:lnTo>
                  <a:lnTo>
                    <a:pt x="126" y="294"/>
                  </a:lnTo>
                  <a:lnTo>
                    <a:pt x="140" y="266"/>
                  </a:lnTo>
                  <a:lnTo>
                    <a:pt x="154" y="234"/>
                  </a:lnTo>
                  <a:lnTo>
                    <a:pt x="166" y="202"/>
                  </a:lnTo>
                  <a:lnTo>
                    <a:pt x="176" y="168"/>
                  </a:lnTo>
                  <a:lnTo>
                    <a:pt x="184" y="134"/>
                  </a:lnTo>
                  <a:lnTo>
                    <a:pt x="192" y="102"/>
                  </a:lnTo>
                  <a:lnTo>
                    <a:pt x="196" y="72"/>
                  </a:lnTo>
                  <a:lnTo>
                    <a:pt x="200" y="44"/>
                  </a:lnTo>
                  <a:lnTo>
                    <a:pt x="200" y="20"/>
                  </a:lnTo>
                  <a:lnTo>
                    <a:pt x="200" y="0"/>
                  </a:lnTo>
                  <a:lnTo>
                    <a:pt x="184" y="2"/>
                  </a:lnTo>
                  <a:lnTo>
                    <a:pt x="170" y="6"/>
                  </a:lnTo>
                  <a:lnTo>
                    <a:pt x="156" y="14"/>
                  </a:lnTo>
                  <a:lnTo>
                    <a:pt x="142" y="22"/>
                  </a:lnTo>
                  <a:lnTo>
                    <a:pt x="130" y="32"/>
                  </a:lnTo>
                  <a:lnTo>
                    <a:pt x="118" y="44"/>
                  </a:lnTo>
                  <a:lnTo>
                    <a:pt x="108" y="56"/>
                  </a:lnTo>
                  <a:lnTo>
                    <a:pt x="100" y="70"/>
                  </a:lnTo>
                  <a:lnTo>
                    <a:pt x="92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0" name="Freeform 285"/>
            <p:cNvSpPr>
              <a:spLocks/>
            </p:cNvSpPr>
            <p:nvPr userDrawn="1"/>
          </p:nvSpPr>
          <p:spPr bwMode="auto">
            <a:xfrm>
              <a:off x="5716" y="-2727"/>
              <a:ext cx="200" cy="360"/>
            </a:xfrm>
            <a:custGeom>
              <a:avLst/>
              <a:gdLst>
                <a:gd name="T0" fmla="*/ 92 w 200"/>
                <a:gd name="T1" fmla="*/ 84 h 360"/>
                <a:gd name="T2" fmla="*/ 92 w 200"/>
                <a:gd name="T3" fmla="*/ 84 h 360"/>
                <a:gd name="T4" fmla="*/ 80 w 200"/>
                <a:gd name="T5" fmla="*/ 116 h 360"/>
                <a:gd name="T6" fmla="*/ 66 w 200"/>
                <a:gd name="T7" fmla="*/ 150 h 360"/>
                <a:gd name="T8" fmla="*/ 36 w 200"/>
                <a:gd name="T9" fmla="*/ 216 h 360"/>
                <a:gd name="T10" fmla="*/ 22 w 200"/>
                <a:gd name="T11" fmla="*/ 248 h 360"/>
                <a:gd name="T12" fmla="*/ 10 w 200"/>
                <a:gd name="T13" fmla="*/ 282 h 360"/>
                <a:gd name="T14" fmla="*/ 2 w 200"/>
                <a:gd name="T15" fmla="*/ 316 h 360"/>
                <a:gd name="T16" fmla="*/ 0 w 200"/>
                <a:gd name="T17" fmla="*/ 332 h 360"/>
                <a:gd name="T18" fmla="*/ 0 w 200"/>
                <a:gd name="T19" fmla="*/ 348 h 360"/>
                <a:gd name="T20" fmla="*/ 0 w 200"/>
                <a:gd name="T21" fmla="*/ 348 h 360"/>
                <a:gd name="T22" fmla="*/ 12 w 200"/>
                <a:gd name="T23" fmla="*/ 354 h 360"/>
                <a:gd name="T24" fmla="*/ 24 w 200"/>
                <a:gd name="T25" fmla="*/ 358 h 360"/>
                <a:gd name="T26" fmla="*/ 36 w 200"/>
                <a:gd name="T27" fmla="*/ 360 h 360"/>
                <a:gd name="T28" fmla="*/ 48 w 200"/>
                <a:gd name="T29" fmla="*/ 358 h 360"/>
                <a:gd name="T30" fmla="*/ 58 w 200"/>
                <a:gd name="T31" fmla="*/ 356 h 360"/>
                <a:gd name="T32" fmla="*/ 70 w 200"/>
                <a:gd name="T33" fmla="*/ 352 h 360"/>
                <a:gd name="T34" fmla="*/ 80 w 200"/>
                <a:gd name="T35" fmla="*/ 346 h 360"/>
                <a:gd name="T36" fmla="*/ 90 w 200"/>
                <a:gd name="T37" fmla="*/ 338 h 360"/>
                <a:gd name="T38" fmla="*/ 98 w 200"/>
                <a:gd name="T39" fmla="*/ 328 h 360"/>
                <a:gd name="T40" fmla="*/ 108 w 200"/>
                <a:gd name="T41" fmla="*/ 318 h 360"/>
                <a:gd name="T42" fmla="*/ 126 w 200"/>
                <a:gd name="T43" fmla="*/ 294 h 360"/>
                <a:gd name="T44" fmla="*/ 140 w 200"/>
                <a:gd name="T45" fmla="*/ 266 h 360"/>
                <a:gd name="T46" fmla="*/ 154 w 200"/>
                <a:gd name="T47" fmla="*/ 234 h 360"/>
                <a:gd name="T48" fmla="*/ 166 w 200"/>
                <a:gd name="T49" fmla="*/ 202 h 360"/>
                <a:gd name="T50" fmla="*/ 176 w 200"/>
                <a:gd name="T51" fmla="*/ 168 h 360"/>
                <a:gd name="T52" fmla="*/ 184 w 200"/>
                <a:gd name="T53" fmla="*/ 134 h 360"/>
                <a:gd name="T54" fmla="*/ 192 w 200"/>
                <a:gd name="T55" fmla="*/ 102 h 360"/>
                <a:gd name="T56" fmla="*/ 196 w 200"/>
                <a:gd name="T57" fmla="*/ 72 h 360"/>
                <a:gd name="T58" fmla="*/ 200 w 200"/>
                <a:gd name="T59" fmla="*/ 44 h 360"/>
                <a:gd name="T60" fmla="*/ 200 w 200"/>
                <a:gd name="T61" fmla="*/ 20 h 360"/>
                <a:gd name="T62" fmla="*/ 200 w 200"/>
                <a:gd name="T63" fmla="*/ 0 h 360"/>
                <a:gd name="T64" fmla="*/ 200 w 200"/>
                <a:gd name="T65" fmla="*/ 0 h 360"/>
                <a:gd name="T66" fmla="*/ 184 w 200"/>
                <a:gd name="T67" fmla="*/ 2 h 360"/>
                <a:gd name="T68" fmla="*/ 170 w 200"/>
                <a:gd name="T69" fmla="*/ 6 h 360"/>
                <a:gd name="T70" fmla="*/ 156 w 200"/>
                <a:gd name="T71" fmla="*/ 14 h 360"/>
                <a:gd name="T72" fmla="*/ 142 w 200"/>
                <a:gd name="T73" fmla="*/ 22 h 360"/>
                <a:gd name="T74" fmla="*/ 130 w 200"/>
                <a:gd name="T75" fmla="*/ 32 h 360"/>
                <a:gd name="T76" fmla="*/ 118 w 200"/>
                <a:gd name="T77" fmla="*/ 44 h 360"/>
                <a:gd name="T78" fmla="*/ 108 w 200"/>
                <a:gd name="T79" fmla="*/ 56 h 360"/>
                <a:gd name="T80" fmla="*/ 100 w 200"/>
                <a:gd name="T81" fmla="*/ 70 h 3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0" h="360">
                  <a:moveTo>
                    <a:pt x="92" y="84"/>
                  </a:moveTo>
                  <a:lnTo>
                    <a:pt x="92" y="84"/>
                  </a:lnTo>
                  <a:lnTo>
                    <a:pt x="80" y="116"/>
                  </a:lnTo>
                  <a:lnTo>
                    <a:pt x="66" y="150"/>
                  </a:lnTo>
                  <a:lnTo>
                    <a:pt x="36" y="216"/>
                  </a:lnTo>
                  <a:lnTo>
                    <a:pt x="22" y="248"/>
                  </a:lnTo>
                  <a:lnTo>
                    <a:pt x="10" y="282"/>
                  </a:lnTo>
                  <a:lnTo>
                    <a:pt x="2" y="316"/>
                  </a:lnTo>
                  <a:lnTo>
                    <a:pt x="0" y="332"/>
                  </a:lnTo>
                  <a:lnTo>
                    <a:pt x="0" y="348"/>
                  </a:lnTo>
                  <a:lnTo>
                    <a:pt x="12" y="354"/>
                  </a:lnTo>
                  <a:lnTo>
                    <a:pt x="24" y="358"/>
                  </a:lnTo>
                  <a:lnTo>
                    <a:pt x="36" y="360"/>
                  </a:lnTo>
                  <a:lnTo>
                    <a:pt x="48" y="358"/>
                  </a:lnTo>
                  <a:lnTo>
                    <a:pt x="58" y="356"/>
                  </a:lnTo>
                  <a:lnTo>
                    <a:pt x="70" y="352"/>
                  </a:lnTo>
                  <a:lnTo>
                    <a:pt x="80" y="346"/>
                  </a:lnTo>
                  <a:lnTo>
                    <a:pt x="90" y="338"/>
                  </a:lnTo>
                  <a:lnTo>
                    <a:pt x="98" y="328"/>
                  </a:lnTo>
                  <a:lnTo>
                    <a:pt x="108" y="318"/>
                  </a:lnTo>
                  <a:lnTo>
                    <a:pt x="126" y="294"/>
                  </a:lnTo>
                  <a:lnTo>
                    <a:pt x="140" y="266"/>
                  </a:lnTo>
                  <a:lnTo>
                    <a:pt x="154" y="234"/>
                  </a:lnTo>
                  <a:lnTo>
                    <a:pt x="166" y="202"/>
                  </a:lnTo>
                  <a:lnTo>
                    <a:pt x="176" y="168"/>
                  </a:lnTo>
                  <a:lnTo>
                    <a:pt x="184" y="134"/>
                  </a:lnTo>
                  <a:lnTo>
                    <a:pt x="192" y="102"/>
                  </a:lnTo>
                  <a:lnTo>
                    <a:pt x="196" y="72"/>
                  </a:lnTo>
                  <a:lnTo>
                    <a:pt x="200" y="44"/>
                  </a:lnTo>
                  <a:lnTo>
                    <a:pt x="200" y="20"/>
                  </a:lnTo>
                  <a:lnTo>
                    <a:pt x="200" y="0"/>
                  </a:lnTo>
                  <a:lnTo>
                    <a:pt x="184" y="2"/>
                  </a:lnTo>
                  <a:lnTo>
                    <a:pt x="170" y="6"/>
                  </a:lnTo>
                  <a:lnTo>
                    <a:pt x="156" y="14"/>
                  </a:lnTo>
                  <a:lnTo>
                    <a:pt x="142" y="22"/>
                  </a:lnTo>
                  <a:lnTo>
                    <a:pt x="130" y="32"/>
                  </a:lnTo>
                  <a:lnTo>
                    <a:pt x="118" y="44"/>
                  </a:lnTo>
                  <a:lnTo>
                    <a:pt x="108" y="56"/>
                  </a:lnTo>
                  <a:lnTo>
                    <a:pt x="100" y="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1" name="Freeform 286"/>
            <p:cNvSpPr>
              <a:spLocks/>
            </p:cNvSpPr>
            <p:nvPr userDrawn="1"/>
          </p:nvSpPr>
          <p:spPr bwMode="auto">
            <a:xfrm>
              <a:off x="5316" y="-2727"/>
              <a:ext cx="160" cy="340"/>
            </a:xfrm>
            <a:custGeom>
              <a:avLst/>
              <a:gdLst>
                <a:gd name="T0" fmla="*/ 0 w 170"/>
                <a:gd name="T1" fmla="*/ 61 h 350"/>
                <a:gd name="T2" fmla="*/ 0 w 170"/>
                <a:gd name="T3" fmla="*/ 61 h 350"/>
                <a:gd name="T4" fmla="*/ 8 w 170"/>
                <a:gd name="T5" fmla="*/ 109 h 350"/>
                <a:gd name="T6" fmla="*/ 8 w 170"/>
                <a:gd name="T7" fmla="*/ 133 h 350"/>
                <a:gd name="T8" fmla="*/ 10 w 170"/>
                <a:gd name="T9" fmla="*/ 144 h 350"/>
                <a:gd name="T10" fmla="*/ 14 w 170"/>
                <a:gd name="T11" fmla="*/ 153 h 350"/>
                <a:gd name="T12" fmla="*/ 14 w 170"/>
                <a:gd name="T13" fmla="*/ 153 h 350"/>
                <a:gd name="T14" fmla="*/ 17 w 170"/>
                <a:gd name="T15" fmla="*/ 162 h 350"/>
                <a:gd name="T16" fmla="*/ 21 w 170"/>
                <a:gd name="T17" fmla="*/ 172 h 350"/>
                <a:gd name="T18" fmla="*/ 25 w 170"/>
                <a:gd name="T19" fmla="*/ 182 h 350"/>
                <a:gd name="T20" fmla="*/ 32 w 170"/>
                <a:gd name="T21" fmla="*/ 191 h 350"/>
                <a:gd name="T22" fmla="*/ 35 w 170"/>
                <a:gd name="T23" fmla="*/ 192 h 350"/>
                <a:gd name="T24" fmla="*/ 37 w 170"/>
                <a:gd name="T25" fmla="*/ 195 h 350"/>
                <a:gd name="T26" fmla="*/ 40 w 170"/>
                <a:gd name="T27" fmla="*/ 197 h 350"/>
                <a:gd name="T28" fmla="*/ 42 w 170"/>
                <a:gd name="T29" fmla="*/ 197 h 350"/>
                <a:gd name="T30" fmla="*/ 44 w 170"/>
                <a:gd name="T31" fmla="*/ 193 h 350"/>
                <a:gd name="T32" fmla="*/ 47 w 170"/>
                <a:gd name="T33" fmla="*/ 191 h 350"/>
                <a:gd name="T34" fmla="*/ 48 w 170"/>
                <a:gd name="T35" fmla="*/ 186 h 350"/>
                <a:gd name="T36" fmla="*/ 51 w 170"/>
                <a:gd name="T37" fmla="*/ 178 h 350"/>
                <a:gd name="T38" fmla="*/ 51 w 170"/>
                <a:gd name="T39" fmla="*/ 178 h 350"/>
                <a:gd name="T40" fmla="*/ 51 w 170"/>
                <a:gd name="T41" fmla="*/ 176 h 350"/>
                <a:gd name="T42" fmla="*/ 51 w 170"/>
                <a:gd name="T43" fmla="*/ 171 h 350"/>
                <a:gd name="T44" fmla="*/ 50 w 170"/>
                <a:gd name="T45" fmla="*/ 159 h 350"/>
                <a:gd name="T46" fmla="*/ 47 w 170"/>
                <a:gd name="T47" fmla="*/ 146 h 350"/>
                <a:gd name="T48" fmla="*/ 43 w 170"/>
                <a:gd name="T49" fmla="*/ 133 h 350"/>
                <a:gd name="T50" fmla="*/ 37 w 170"/>
                <a:gd name="T51" fmla="*/ 105 h 350"/>
                <a:gd name="T52" fmla="*/ 34 w 170"/>
                <a:gd name="T53" fmla="*/ 92 h 350"/>
                <a:gd name="T54" fmla="*/ 32 w 170"/>
                <a:gd name="T55" fmla="*/ 83 h 350"/>
                <a:gd name="T56" fmla="*/ 32 w 170"/>
                <a:gd name="T57" fmla="*/ 83 h 350"/>
                <a:gd name="T58" fmla="*/ 29 w 170"/>
                <a:gd name="T59" fmla="*/ 59 h 350"/>
                <a:gd name="T60" fmla="*/ 27 w 170"/>
                <a:gd name="T61" fmla="*/ 49 h 350"/>
                <a:gd name="T62" fmla="*/ 24 w 170"/>
                <a:gd name="T63" fmla="*/ 39 h 350"/>
                <a:gd name="T64" fmla="*/ 22 w 170"/>
                <a:gd name="T65" fmla="*/ 26 h 350"/>
                <a:gd name="T66" fmla="*/ 20 w 170"/>
                <a:gd name="T67" fmla="*/ 17 h 350"/>
                <a:gd name="T68" fmla="*/ 16 w 170"/>
                <a:gd name="T69" fmla="*/ 14 h 350"/>
                <a:gd name="T70" fmla="*/ 13 w 170"/>
                <a:gd name="T71" fmla="*/ 6 h 350"/>
                <a:gd name="T72" fmla="*/ 8 w 170"/>
                <a:gd name="T73" fmla="*/ 0 h 350"/>
                <a:gd name="T74" fmla="*/ 8 w 170"/>
                <a:gd name="T75" fmla="*/ 0 h 350"/>
                <a:gd name="T76" fmla="*/ 8 w 170"/>
                <a:gd name="T77" fmla="*/ 14 h 350"/>
                <a:gd name="T78" fmla="*/ 8 w 170"/>
                <a:gd name="T79" fmla="*/ 17 h 350"/>
                <a:gd name="T80" fmla="*/ 8 w 170"/>
                <a:gd name="T81" fmla="*/ 22 h 350"/>
                <a:gd name="T82" fmla="*/ 8 w 170"/>
                <a:gd name="T83" fmla="*/ 34 h 350"/>
                <a:gd name="T84" fmla="*/ 4 w 170"/>
                <a:gd name="T85" fmla="*/ 49 h 350"/>
                <a:gd name="T86" fmla="*/ 0 w 170"/>
                <a:gd name="T87" fmla="*/ 66 h 350"/>
                <a:gd name="T88" fmla="*/ 0 w 170"/>
                <a:gd name="T89" fmla="*/ 61 h 3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0" h="350">
                  <a:moveTo>
                    <a:pt x="0" y="108"/>
                  </a:moveTo>
                  <a:lnTo>
                    <a:pt x="0" y="108"/>
                  </a:lnTo>
                  <a:lnTo>
                    <a:pt x="16" y="194"/>
                  </a:lnTo>
                  <a:lnTo>
                    <a:pt x="28" y="238"/>
                  </a:lnTo>
                  <a:lnTo>
                    <a:pt x="36" y="256"/>
                  </a:lnTo>
                  <a:lnTo>
                    <a:pt x="44" y="274"/>
                  </a:lnTo>
                  <a:lnTo>
                    <a:pt x="54" y="290"/>
                  </a:lnTo>
                  <a:lnTo>
                    <a:pt x="70" y="308"/>
                  </a:lnTo>
                  <a:lnTo>
                    <a:pt x="86" y="326"/>
                  </a:lnTo>
                  <a:lnTo>
                    <a:pt x="106" y="340"/>
                  </a:lnTo>
                  <a:lnTo>
                    <a:pt x="116" y="344"/>
                  </a:lnTo>
                  <a:lnTo>
                    <a:pt x="124" y="348"/>
                  </a:lnTo>
                  <a:lnTo>
                    <a:pt x="134" y="350"/>
                  </a:lnTo>
                  <a:lnTo>
                    <a:pt x="142" y="350"/>
                  </a:lnTo>
                  <a:lnTo>
                    <a:pt x="150" y="346"/>
                  </a:lnTo>
                  <a:lnTo>
                    <a:pt x="158" y="340"/>
                  </a:lnTo>
                  <a:lnTo>
                    <a:pt x="164" y="332"/>
                  </a:lnTo>
                  <a:lnTo>
                    <a:pt x="170" y="318"/>
                  </a:lnTo>
                  <a:lnTo>
                    <a:pt x="170" y="312"/>
                  </a:lnTo>
                  <a:lnTo>
                    <a:pt x="170" y="304"/>
                  </a:lnTo>
                  <a:lnTo>
                    <a:pt x="166" y="284"/>
                  </a:lnTo>
                  <a:lnTo>
                    <a:pt x="158" y="260"/>
                  </a:lnTo>
                  <a:lnTo>
                    <a:pt x="146" y="236"/>
                  </a:lnTo>
                  <a:lnTo>
                    <a:pt x="124" y="186"/>
                  </a:lnTo>
                  <a:lnTo>
                    <a:pt x="114" y="164"/>
                  </a:lnTo>
                  <a:lnTo>
                    <a:pt x="106" y="148"/>
                  </a:lnTo>
                  <a:lnTo>
                    <a:pt x="96" y="106"/>
                  </a:lnTo>
                  <a:lnTo>
                    <a:pt x="90" y="86"/>
                  </a:lnTo>
                  <a:lnTo>
                    <a:pt x="82" y="66"/>
                  </a:lnTo>
                  <a:lnTo>
                    <a:pt x="74" y="46"/>
                  </a:lnTo>
                  <a:lnTo>
                    <a:pt x="64" y="28"/>
                  </a:lnTo>
                  <a:lnTo>
                    <a:pt x="50" y="14"/>
                  </a:lnTo>
                  <a:lnTo>
                    <a:pt x="42" y="6"/>
                  </a:lnTo>
                  <a:lnTo>
                    <a:pt x="32" y="0"/>
                  </a:lnTo>
                  <a:lnTo>
                    <a:pt x="24" y="14"/>
                  </a:lnTo>
                  <a:lnTo>
                    <a:pt x="18" y="28"/>
                  </a:lnTo>
                  <a:lnTo>
                    <a:pt x="12" y="42"/>
                  </a:lnTo>
                  <a:lnTo>
                    <a:pt x="10" y="56"/>
                  </a:lnTo>
                  <a:lnTo>
                    <a:pt x="4" y="86"/>
                  </a:lnTo>
                  <a:lnTo>
                    <a:pt x="0" y="116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2" name="Freeform 287"/>
            <p:cNvSpPr>
              <a:spLocks/>
            </p:cNvSpPr>
            <p:nvPr userDrawn="1"/>
          </p:nvSpPr>
          <p:spPr bwMode="auto">
            <a:xfrm>
              <a:off x="5316" y="-2727"/>
              <a:ext cx="160" cy="340"/>
            </a:xfrm>
            <a:custGeom>
              <a:avLst/>
              <a:gdLst>
                <a:gd name="T0" fmla="*/ 0 w 170"/>
                <a:gd name="T1" fmla="*/ 61 h 350"/>
                <a:gd name="T2" fmla="*/ 0 w 170"/>
                <a:gd name="T3" fmla="*/ 61 h 350"/>
                <a:gd name="T4" fmla="*/ 8 w 170"/>
                <a:gd name="T5" fmla="*/ 109 h 350"/>
                <a:gd name="T6" fmla="*/ 8 w 170"/>
                <a:gd name="T7" fmla="*/ 133 h 350"/>
                <a:gd name="T8" fmla="*/ 10 w 170"/>
                <a:gd name="T9" fmla="*/ 144 h 350"/>
                <a:gd name="T10" fmla="*/ 14 w 170"/>
                <a:gd name="T11" fmla="*/ 153 h 350"/>
                <a:gd name="T12" fmla="*/ 14 w 170"/>
                <a:gd name="T13" fmla="*/ 153 h 350"/>
                <a:gd name="T14" fmla="*/ 17 w 170"/>
                <a:gd name="T15" fmla="*/ 162 h 350"/>
                <a:gd name="T16" fmla="*/ 21 w 170"/>
                <a:gd name="T17" fmla="*/ 172 h 350"/>
                <a:gd name="T18" fmla="*/ 25 w 170"/>
                <a:gd name="T19" fmla="*/ 182 h 350"/>
                <a:gd name="T20" fmla="*/ 32 w 170"/>
                <a:gd name="T21" fmla="*/ 191 h 350"/>
                <a:gd name="T22" fmla="*/ 35 w 170"/>
                <a:gd name="T23" fmla="*/ 192 h 350"/>
                <a:gd name="T24" fmla="*/ 37 w 170"/>
                <a:gd name="T25" fmla="*/ 195 h 350"/>
                <a:gd name="T26" fmla="*/ 40 w 170"/>
                <a:gd name="T27" fmla="*/ 197 h 350"/>
                <a:gd name="T28" fmla="*/ 42 w 170"/>
                <a:gd name="T29" fmla="*/ 197 h 350"/>
                <a:gd name="T30" fmla="*/ 44 w 170"/>
                <a:gd name="T31" fmla="*/ 193 h 350"/>
                <a:gd name="T32" fmla="*/ 47 w 170"/>
                <a:gd name="T33" fmla="*/ 191 h 350"/>
                <a:gd name="T34" fmla="*/ 48 w 170"/>
                <a:gd name="T35" fmla="*/ 186 h 350"/>
                <a:gd name="T36" fmla="*/ 51 w 170"/>
                <a:gd name="T37" fmla="*/ 178 h 350"/>
                <a:gd name="T38" fmla="*/ 51 w 170"/>
                <a:gd name="T39" fmla="*/ 178 h 350"/>
                <a:gd name="T40" fmla="*/ 51 w 170"/>
                <a:gd name="T41" fmla="*/ 176 h 350"/>
                <a:gd name="T42" fmla="*/ 51 w 170"/>
                <a:gd name="T43" fmla="*/ 171 h 350"/>
                <a:gd name="T44" fmla="*/ 50 w 170"/>
                <a:gd name="T45" fmla="*/ 159 h 350"/>
                <a:gd name="T46" fmla="*/ 47 w 170"/>
                <a:gd name="T47" fmla="*/ 146 h 350"/>
                <a:gd name="T48" fmla="*/ 43 w 170"/>
                <a:gd name="T49" fmla="*/ 133 h 350"/>
                <a:gd name="T50" fmla="*/ 37 w 170"/>
                <a:gd name="T51" fmla="*/ 105 h 350"/>
                <a:gd name="T52" fmla="*/ 34 w 170"/>
                <a:gd name="T53" fmla="*/ 92 h 350"/>
                <a:gd name="T54" fmla="*/ 32 w 170"/>
                <a:gd name="T55" fmla="*/ 83 h 350"/>
                <a:gd name="T56" fmla="*/ 32 w 170"/>
                <a:gd name="T57" fmla="*/ 83 h 350"/>
                <a:gd name="T58" fmla="*/ 29 w 170"/>
                <a:gd name="T59" fmla="*/ 59 h 350"/>
                <a:gd name="T60" fmla="*/ 27 w 170"/>
                <a:gd name="T61" fmla="*/ 49 h 350"/>
                <a:gd name="T62" fmla="*/ 24 w 170"/>
                <a:gd name="T63" fmla="*/ 39 h 350"/>
                <a:gd name="T64" fmla="*/ 22 w 170"/>
                <a:gd name="T65" fmla="*/ 26 h 350"/>
                <a:gd name="T66" fmla="*/ 20 w 170"/>
                <a:gd name="T67" fmla="*/ 17 h 350"/>
                <a:gd name="T68" fmla="*/ 16 w 170"/>
                <a:gd name="T69" fmla="*/ 14 h 350"/>
                <a:gd name="T70" fmla="*/ 13 w 170"/>
                <a:gd name="T71" fmla="*/ 6 h 350"/>
                <a:gd name="T72" fmla="*/ 8 w 170"/>
                <a:gd name="T73" fmla="*/ 0 h 350"/>
                <a:gd name="T74" fmla="*/ 8 w 170"/>
                <a:gd name="T75" fmla="*/ 0 h 350"/>
                <a:gd name="T76" fmla="*/ 8 w 170"/>
                <a:gd name="T77" fmla="*/ 14 h 350"/>
                <a:gd name="T78" fmla="*/ 8 w 170"/>
                <a:gd name="T79" fmla="*/ 17 h 350"/>
                <a:gd name="T80" fmla="*/ 8 w 170"/>
                <a:gd name="T81" fmla="*/ 22 h 350"/>
                <a:gd name="T82" fmla="*/ 8 w 170"/>
                <a:gd name="T83" fmla="*/ 34 h 350"/>
                <a:gd name="T84" fmla="*/ 4 w 170"/>
                <a:gd name="T85" fmla="*/ 49 h 350"/>
                <a:gd name="T86" fmla="*/ 0 w 170"/>
                <a:gd name="T87" fmla="*/ 66 h 3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70" h="350">
                  <a:moveTo>
                    <a:pt x="0" y="108"/>
                  </a:moveTo>
                  <a:lnTo>
                    <a:pt x="0" y="108"/>
                  </a:lnTo>
                  <a:lnTo>
                    <a:pt x="16" y="194"/>
                  </a:lnTo>
                  <a:lnTo>
                    <a:pt x="28" y="238"/>
                  </a:lnTo>
                  <a:lnTo>
                    <a:pt x="36" y="256"/>
                  </a:lnTo>
                  <a:lnTo>
                    <a:pt x="44" y="274"/>
                  </a:lnTo>
                  <a:lnTo>
                    <a:pt x="54" y="290"/>
                  </a:lnTo>
                  <a:lnTo>
                    <a:pt x="70" y="308"/>
                  </a:lnTo>
                  <a:lnTo>
                    <a:pt x="86" y="326"/>
                  </a:lnTo>
                  <a:lnTo>
                    <a:pt x="106" y="340"/>
                  </a:lnTo>
                  <a:lnTo>
                    <a:pt x="116" y="344"/>
                  </a:lnTo>
                  <a:lnTo>
                    <a:pt x="124" y="348"/>
                  </a:lnTo>
                  <a:lnTo>
                    <a:pt x="134" y="350"/>
                  </a:lnTo>
                  <a:lnTo>
                    <a:pt x="142" y="350"/>
                  </a:lnTo>
                  <a:lnTo>
                    <a:pt x="150" y="346"/>
                  </a:lnTo>
                  <a:lnTo>
                    <a:pt x="158" y="340"/>
                  </a:lnTo>
                  <a:lnTo>
                    <a:pt x="164" y="332"/>
                  </a:lnTo>
                  <a:lnTo>
                    <a:pt x="170" y="318"/>
                  </a:lnTo>
                  <a:lnTo>
                    <a:pt x="170" y="312"/>
                  </a:lnTo>
                  <a:lnTo>
                    <a:pt x="170" y="304"/>
                  </a:lnTo>
                  <a:lnTo>
                    <a:pt x="166" y="284"/>
                  </a:lnTo>
                  <a:lnTo>
                    <a:pt x="158" y="260"/>
                  </a:lnTo>
                  <a:lnTo>
                    <a:pt x="146" y="236"/>
                  </a:lnTo>
                  <a:lnTo>
                    <a:pt x="124" y="186"/>
                  </a:lnTo>
                  <a:lnTo>
                    <a:pt x="114" y="164"/>
                  </a:lnTo>
                  <a:lnTo>
                    <a:pt x="106" y="148"/>
                  </a:lnTo>
                  <a:lnTo>
                    <a:pt x="96" y="106"/>
                  </a:lnTo>
                  <a:lnTo>
                    <a:pt x="90" y="86"/>
                  </a:lnTo>
                  <a:lnTo>
                    <a:pt x="82" y="66"/>
                  </a:lnTo>
                  <a:lnTo>
                    <a:pt x="74" y="46"/>
                  </a:lnTo>
                  <a:lnTo>
                    <a:pt x="64" y="28"/>
                  </a:lnTo>
                  <a:lnTo>
                    <a:pt x="50" y="14"/>
                  </a:lnTo>
                  <a:lnTo>
                    <a:pt x="42" y="6"/>
                  </a:lnTo>
                  <a:lnTo>
                    <a:pt x="32" y="0"/>
                  </a:lnTo>
                  <a:lnTo>
                    <a:pt x="24" y="14"/>
                  </a:lnTo>
                  <a:lnTo>
                    <a:pt x="18" y="28"/>
                  </a:lnTo>
                  <a:lnTo>
                    <a:pt x="12" y="42"/>
                  </a:lnTo>
                  <a:lnTo>
                    <a:pt x="10" y="56"/>
                  </a:lnTo>
                  <a:lnTo>
                    <a:pt x="4" y="86"/>
                  </a:lnTo>
                  <a:lnTo>
                    <a:pt x="0" y="1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3" name="Freeform 288"/>
            <p:cNvSpPr>
              <a:spLocks/>
            </p:cNvSpPr>
            <p:nvPr userDrawn="1"/>
          </p:nvSpPr>
          <p:spPr bwMode="auto">
            <a:xfrm>
              <a:off x="6716" y="-3828"/>
              <a:ext cx="220" cy="100"/>
            </a:xfrm>
            <a:custGeom>
              <a:avLst/>
              <a:gdLst>
                <a:gd name="T0" fmla="*/ 34 w 226"/>
                <a:gd name="T1" fmla="*/ 0 h 92"/>
                <a:gd name="T2" fmla="*/ 34 w 226"/>
                <a:gd name="T3" fmla="*/ 0 h 92"/>
                <a:gd name="T4" fmla="*/ 44 w 226"/>
                <a:gd name="T5" fmla="*/ 36 h 92"/>
                <a:gd name="T6" fmla="*/ 54 w 226"/>
                <a:gd name="T7" fmla="*/ 59 h 92"/>
                <a:gd name="T8" fmla="*/ 67 w 226"/>
                <a:gd name="T9" fmla="*/ 98 h 92"/>
                <a:gd name="T10" fmla="*/ 80 w 226"/>
                <a:gd name="T11" fmla="*/ 107 h 92"/>
                <a:gd name="T12" fmla="*/ 107 w 226"/>
                <a:gd name="T13" fmla="*/ 126 h 92"/>
                <a:gd name="T14" fmla="*/ 130 w 226"/>
                <a:gd name="T15" fmla="*/ 126 h 92"/>
                <a:gd name="T16" fmla="*/ 130 w 226"/>
                <a:gd name="T17" fmla="*/ 126 h 92"/>
                <a:gd name="T18" fmla="*/ 131 w 226"/>
                <a:gd name="T19" fmla="*/ 172 h 92"/>
                <a:gd name="T20" fmla="*/ 131 w 226"/>
                <a:gd name="T21" fmla="*/ 209 h 92"/>
                <a:gd name="T22" fmla="*/ 130 w 226"/>
                <a:gd name="T23" fmla="*/ 252 h 92"/>
                <a:gd name="T24" fmla="*/ 129 w 226"/>
                <a:gd name="T25" fmla="*/ 290 h 92"/>
                <a:gd name="T26" fmla="*/ 126 w 226"/>
                <a:gd name="T27" fmla="*/ 324 h 92"/>
                <a:gd name="T28" fmla="*/ 124 w 226"/>
                <a:gd name="T29" fmla="*/ 365 h 92"/>
                <a:gd name="T30" fmla="*/ 115 w 226"/>
                <a:gd name="T31" fmla="*/ 404 h 92"/>
                <a:gd name="T32" fmla="*/ 104 w 226"/>
                <a:gd name="T33" fmla="*/ 440 h 92"/>
                <a:gd name="T34" fmla="*/ 92 w 226"/>
                <a:gd name="T35" fmla="*/ 477 h 92"/>
                <a:gd name="T36" fmla="*/ 80 w 226"/>
                <a:gd name="T37" fmla="*/ 484 h 92"/>
                <a:gd name="T38" fmla="*/ 66 w 226"/>
                <a:gd name="T39" fmla="*/ 484 h 92"/>
                <a:gd name="T40" fmla="*/ 53 w 226"/>
                <a:gd name="T41" fmla="*/ 477 h 92"/>
                <a:gd name="T42" fmla="*/ 42 w 226"/>
                <a:gd name="T43" fmla="*/ 452 h 92"/>
                <a:gd name="T44" fmla="*/ 26 w 226"/>
                <a:gd name="T45" fmla="*/ 432 h 92"/>
                <a:gd name="T46" fmla="*/ 18 w 226"/>
                <a:gd name="T47" fmla="*/ 372 h 92"/>
                <a:gd name="T48" fmla="*/ 14 w 226"/>
                <a:gd name="T49" fmla="*/ 309 h 92"/>
                <a:gd name="T50" fmla="*/ 8 w 226"/>
                <a:gd name="T51" fmla="*/ 274 h 92"/>
                <a:gd name="T52" fmla="*/ 4 w 226"/>
                <a:gd name="T53" fmla="*/ 232 h 92"/>
                <a:gd name="T54" fmla="*/ 0 w 226"/>
                <a:gd name="T55" fmla="*/ 191 h 92"/>
                <a:gd name="T56" fmla="*/ 0 w 226"/>
                <a:gd name="T57" fmla="*/ 149 h 92"/>
                <a:gd name="T58" fmla="*/ 0 w 226"/>
                <a:gd name="T59" fmla="*/ 98 h 92"/>
                <a:gd name="T60" fmla="*/ 0 w 226"/>
                <a:gd name="T61" fmla="*/ 42 h 92"/>
                <a:gd name="T62" fmla="*/ 0 w 226"/>
                <a:gd name="T63" fmla="*/ 42 h 92"/>
                <a:gd name="T64" fmla="*/ 18 w 226"/>
                <a:gd name="T65" fmla="*/ 36 h 92"/>
                <a:gd name="T66" fmla="*/ 18 w 226"/>
                <a:gd name="T67" fmla="*/ 36 h 92"/>
                <a:gd name="T68" fmla="*/ 26 w 226"/>
                <a:gd name="T69" fmla="*/ 36 h 92"/>
                <a:gd name="T70" fmla="*/ 34 w 226"/>
                <a:gd name="T71" fmla="*/ 0 h 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6" h="92">
                  <a:moveTo>
                    <a:pt x="54" y="0"/>
                  </a:moveTo>
                  <a:lnTo>
                    <a:pt x="54" y="0"/>
                  </a:lnTo>
                  <a:lnTo>
                    <a:pt x="72" y="6"/>
                  </a:lnTo>
                  <a:lnTo>
                    <a:pt x="92" y="12"/>
                  </a:lnTo>
                  <a:lnTo>
                    <a:pt x="114" y="18"/>
                  </a:lnTo>
                  <a:lnTo>
                    <a:pt x="136" y="20"/>
                  </a:lnTo>
                  <a:lnTo>
                    <a:pt x="182" y="24"/>
                  </a:lnTo>
                  <a:lnTo>
                    <a:pt x="224" y="24"/>
                  </a:lnTo>
                  <a:lnTo>
                    <a:pt x="226" y="32"/>
                  </a:lnTo>
                  <a:lnTo>
                    <a:pt x="226" y="40"/>
                  </a:lnTo>
                  <a:lnTo>
                    <a:pt x="224" y="48"/>
                  </a:lnTo>
                  <a:lnTo>
                    <a:pt x="222" y="54"/>
                  </a:lnTo>
                  <a:lnTo>
                    <a:pt x="216" y="62"/>
                  </a:lnTo>
                  <a:lnTo>
                    <a:pt x="212" y="68"/>
                  </a:lnTo>
                  <a:lnTo>
                    <a:pt x="196" y="76"/>
                  </a:lnTo>
                  <a:lnTo>
                    <a:pt x="178" y="84"/>
                  </a:lnTo>
                  <a:lnTo>
                    <a:pt x="158" y="90"/>
                  </a:lnTo>
                  <a:lnTo>
                    <a:pt x="136" y="92"/>
                  </a:lnTo>
                  <a:lnTo>
                    <a:pt x="112" y="92"/>
                  </a:lnTo>
                  <a:lnTo>
                    <a:pt x="90" y="90"/>
                  </a:lnTo>
                  <a:lnTo>
                    <a:pt x="68" y="86"/>
                  </a:lnTo>
                  <a:lnTo>
                    <a:pt x="46" y="80"/>
                  </a:lnTo>
                  <a:lnTo>
                    <a:pt x="28" y="70"/>
                  </a:lnTo>
                  <a:lnTo>
                    <a:pt x="14" y="58"/>
                  </a:lnTo>
                  <a:lnTo>
                    <a:pt x="8" y="52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0" y="8"/>
                  </a:lnTo>
                  <a:lnTo>
                    <a:pt x="24" y="6"/>
                  </a:lnTo>
                  <a:lnTo>
                    <a:pt x="36" y="6"/>
                  </a:lnTo>
                  <a:lnTo>
                    <a:pt x="46" y="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4" name="Freeform 289"/>
            <p:cNvSpPr>
              <a:spLocks/>
            </p:cNvSpPr>
            <p:nvPr userDrawn="1"/>
          </p:nvSpPr>
          <p:spPr bwMode="auto">
            <a:xfrm>
              <a:off x="6716" y="-3828"/>
              <a:ext cx="220" cy="100"/>
            </a:xfrm>
            <a:custGeom>
              <a:avLst/>
              <a:gdLst>
                <a:gd name="T0" fmla="*/ 34 w 226"/>
                <a:gd name="T1" fmla="*/ 0 h 92"/>
                <a:gd name="T2" fmla="*/ 34 w 226"/>
                <a:gd name="T3" fmla="*/ 0 h 92"/>
                <a:gd name="T4" fmla="*/ 44 w 226"/>
                <a:gd name="T5" fmla="*/ 36 h 92"/>
                <a:gd name="T6" fmla="*/ 54 w 226"/>
                <a:gd name="T7" fmla="*/ 59 h 92"/>
                <a:gd name="T8" fmla="*/ 67 w 226"/>
                <a:gd name="T9" fmla="*/ 98 h 92"/>
                <a:gd name="T10" fmla="*/ 80 w 226"/>
                <a:gd name="T11" fmla="*/ 107 h 92"/>
                <a:gd name="T12" fmla="*/ 107 w 226"/>
                <a:gd name="T13" fmla="*/ 126 h 92"/>
                <a:gd name="T14" fmla="*/ 130 w 226"/>
                <a:gd name="T15" fmla="*/ 126 h 92"/>
                <a:gd name="T16" fmla="*/ 130 w 226"/>
                <a:gd name="T17" fmla="*/ 126 h 92"/>
                <a:gd name="T18" fmla="*/ 131 w 226"/>
                <a:gd name="T19" fmla="*/ 172 h 92"/>
                <a:gd name="T20" fmla="*/ 131 w 226"/>
                <a:gd name="T21" fmla="*/ 209 h 92"/>
                <a:gd name="T22" fmla="*/ 130 w 226"/>
                <a:gd name="T23" fmla="*/ 252 h 92"/>
                <a:gd name="T24" fmla="*/ 129 w 226"/>
                <a:gd name="T25" fmla="*/ 290 h 92"/>
                <a:gd name="T26" fmla="*/ 126 w 226"/>
                <a:gd name="T27" fmla="*/ 324 h 92"/>
                <a:gd name="T28" fmla="*/ 124 w 226"/>
                <a:gd name="T29" fmla="*/ 365 h 92"/>
                <a:gd name="T30" fmla="*/ 115 w 226"/>
                <a:gd name="T31" fmla="*/ 404 h 92"/>
                <a:gd name="T32" fmla="*/ 104 w 226"/>
                <a:gd name="T33" fmla="*/ 440 h 92"/>
                <a:gd name="T34" fmla="*/ 92 w 226"/>
                <a:gd name="T35" fmla="*/ 477 h 92"/>
                <a:gd name="T36" fmla="*/ 80 w 226"/>
                <a:gd name="T37" fmla="*/ 484 h 92"/>
                <a:gd name="T38" fmla="*/ 66 w 226"/>
                <a:gd name="T39" fmla="*/ 484 h 92"/>
                <a:gd name="T40" fmla="*/ 53 w 226"/>
                <a:gd name="T41" fmla="*/ 477 h 92"/>
                <a:gd name="T42" fmla="*/ 42 w 226"/>
                <a:gd name="T43" fmla="*/ 452 h 92"/>
                <a:gd name="T44" fmla="*/ 26 w 226"/>
                <a:gd name="T45" fmla="*/ 432 h 92"/>
                <a:gd name="T46" fmla="*/ 18 w 226"/>
                <a:gd name="T47" fmla="*/ 372 h 92"/>
                <a:gd name="T48" fmla="*/ 14 w 226"/>
                <a:gd name="T49" fmla="*/ 309 h 92"/>
                <a:gd name="T50" fmla="*/ 8 w 226"/>
                <a:gd name="T51" fmla="*/ 274 h 92"/>
                <a:gd name="T52" fmla="*/ 4 w 226"/>
                <a:gd name="T53" fmla="*/ 232 h 92"/>
                <a:gd name="T54" fmla="*/ 0 w 226"/>
                <a:gd name="T55" fmla="*/ 191 h 92"/>
                <a:gd name="T56" fmla="*/ 0 w 226"/>
                <a:gd name="T57" fmla="*/ 149 h 92"/>
                <a:gd name="T58" fmla="*/ 0 w 226"/>
                <a:gd name="T59" fmla="*/ 98 h 92"/>
                <a:gd name="T60" fmla="*/ 0 w 226"/>
                <a:gd name="T61" fmla="*/ 42 h 92"/>
                <a:gd name="T62" fmla="*/ 0 w 226"/>
                <a:gd name="T63" fmla="*/ 42 h 92"/>
                <a:gd name="T64" fmla="*/ 18 w 226"/>
                <a:gd name="T65" fmla="*/ 36 h 92"/>
                <a:gd name="T66" fmla="*/ 18 w 226"/>
                <a:gd name="T67" fmla="*/ 36 h 92"/>
                <a:gd name="T68" fmla="*/ 26 w 226"/>
                <a:gd name="T69" fmla="*/ 36 h 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26" h="92">
                  <a:moveTo>
                    <a:pt x="54" y="0"/>
                  </a:moveTo>
                  <a:lnTo>
                    <a:pt x="54" y="0"/>
                  </a:lnTo>
                  <a:lnTo>
                    <a:pt x="72" y="6"/>
                  </a:lnTo>
                  <a:lnTo>
                    <a:pt x="92" y="12"/>
                  </a:lnTo>
                  <a:lnTo>
                    <a:pt x="114" y="18"/>
                  </a:lnTo>
                  <a:lnTo>
                    <a:pt x="136" y="20"/>
                  </a:lnTo>
                  <a:lnTo>
                    <a:pt x="182" y="24"/>
                  </a:lnTo>
                  <a:lnTo>
                    <a:pt x="224" y="24"/>
                  </a:lnTo>
                  <a:lnTo>
                    <a:pt x="226" y="32"/>
                  </a:lnTo>
                  <a:lnTo>
                    <a:pt x="226" y="40"/>
                  </a:lnTo>
                  <a:lnTo>
                    <a:pt x="224" y="48"/>
                  </a:lnTo>
                  <a:lnTo>
                    <a:pt x="222" y="54"/>
                  </a:lnTo>
                  <a:lnTo>
                    <a:pt x="216" y="62"/>
                  </a:lnTo>
                  <a:lnTo>
                    <a:pt x="212" y="68"/>
                  </a:lnTo>
                  <a:lnTo>
                    <a:pt x="196" y="76"/>
                  </a:lnTo>
                  <a:lnTo>
                    <a:pt x="178" y="84"/>
                  </a:lnTo>
                  <a:lnTo>
                    <a:pt x="158" y="90"/>
                  </a:lnTo>
                  <a:lnTo>
                    <a:pt x="136" y="92"/>
                  </a:lnTo>
                  <a:lnTo>
                    <a:pt x="112" y="92"/>
                  </a:lnTo>
                  <a:lnTo>
                    <a:pt x="90" y="90"/>
                  </a:lnTo>
                  <a:lnTo>
                    <a:pt x="68" y="86"/>
                  </a:lnTo>
                  <a:lnTo>
                    <a:pt x="46" y="80"/>
                  </a:lnTo>
                  <a:lnTo>
                    <a:pt x="28" y="70"/>
                  </a:lnTo>
                  <a:lnTo>
                    <a:pt x="14" y="58"/>
                  </a:lnTo>
                  <a:lnTo>
                    <a:pt x="8" y="52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0" y="8"/>
                  </a:lnTo>
                  <a:lnTo>
                    <a:pt x="24" y="6"/>
                  </a:lnTo>
                  <a:lnTo>
                    <a:pt x="36" y="6"/>
                  </a:lnTo>
                  <a:lnTo>
                    <a:pt x="46" y="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5" name="Freeform 290"/>
            <p:cNvSpPr>
              <a:spLocks/>
            </p:cNvSpPr>
            <p:nvPr userDrawn="1"/>
          </p:nvSpPr>
          <p:spPr bwMode="auto">
            <a:xfrm>
              <a:off x="6956" y="-3708"/>
              <a:ext cx="220" cy="120"/>
            </a:xfrm>
            <a:custGeom>
              <a:avLst/>
              <a:gdLst>
                <a:gd name="T0" fmla="*/ 138 w 208"/>
                <a:gd name="T1" fmla="*/ 8 h 132"/>
                <a:gd name="T2" fmla="*/ 138 w 208"/>
                <a:gd name="T3" fmla="*/ 8 h 132"/>
                <a:gd name="T4" fmla="*/ 193 w 208"/>
                <a:gd name="T5" fmla="*/ 8 h 132"/>
                <a:gd name="T6" fmla="*/ 246 w 208"/>
                <a:gd name="T7" fmla="*/ 7 h 132"/>
                <a:gd name="T8" fmla="*/ 303 w 208"/>
                <a:gd name="T9" fmla="*/ 6 h 132"/>
                <a:gd name="T10" fmla="*/ 358 w 208"/>
                <a:gd name="T11" fmla="*/ 5 h 132"/>
                <a:gd name="T12" fmla="*/ 460 w 208"/>
                <a:gd name="T13" fmla="*/ 5 h 132"/>
                <a:gd name="T14" fmla="*/ 568 w 208"/>
                <a:gd name="T15" fmla="*/ 0 h 132"/>
                <a:gd name="T16" fmla="*/ 568 w 208"/>
                <a:gd name="T17" fmla="*/ 0 h 132"/>
                <a:gd name="T18" fmla="*/ 600 w 208"/>
                <a:gd name="T19" fmla="*/ 5 h 132"/>
                <a:gd name="T20" fmla="*/ 613 w 208"/>
                <a:gd name="T21" fmla="*/ 5 h 132"/>
                <a:gd name="T22" fmla="*/ 636 w 208"/>
                <a:gd name="T23" fmla="*/ 5 h 132"/>
                <a:gd name="T24" fmla="*/ 639 w 208"/>
                <a:gd name="T25" fmla="*/ 5 h 132"/>
                <a:gd name="T26" fmla="*/ 639 w 208"/>
                <a:gd name="T27" fmla="*/ 7 h 132"/>
                <a:gd name="T28" fmla="*/ 636 w 208"/>
                <a:gd name="T29" fmla="*/ 9 h 132"/>
                <a:gd name="T30" fmla="*/ 620 w 208"/>
                <a:gd name="T31" fmla="*/ 10 h 132"/>
                <a:gd name="T32" fmla="*/ 602 w 208"/>
                <a:gd name="T33" fmla="*/ 12 h 132"/>
                <a:gd name="T34" fmla="*/ 576 w 208"/>
                <a:gd name="T35" fmla="*/ 13 h 132"/>
                <a:gd name="T36" fmla="*/ 550 w 208"/>
                <a:gd name="T37" fmla="*/ 14 h 132"/>
                <a:gd name="T38" fmla="*/ 490 w 208"/>
                <a:gd name="T39" fmla="*/ 15 h 132"/>
                <a:gd name="T40" fmla="*/ 416 w 208"/>
                <a:gd name="T41" fmla="*/ 17 h 132"/>
                <a:gd name="T42" fmla="*/ 338 w 208"/>
                <a:gd name="T43" fmla="*/ 19 h 132"/>
                <a:gd name="T44" fmla="*/ 265 w 208"/>
                <a:gd name="T45" fmla="*/ 19 h 132"/>
                <a:gd name="T46" fmla="*/ 183 w 208"/>
                <a:gd name="T47" fmla="*/ 20 h 132"/>
                <a:gd name="T48" fmla="*/ 116 w 208"/>
                <a:gd name="T49" fmla="*/ 20 h 132"/>
                <a:gd name="T50" fmla="*/ 88 w 208"/>
                <a:gd name="T51" fmla="*/ 19 h 132"/>
                <a:gd name="T52" fmla="*/ 59 w 208"/>
                <a:gd name="T53" fmla="*/ 19 h 132"/>
                <a:gd name="T54" fmla="*/ 38 w 208"/>
                <a:gd name="T55" fmla="*/ 18 h 132"/>
                <a:gd name="T56" fmla="*/ 6 w 208"/>
                <a:gd name="T57" fmla="*/ 17 h 132"/>
                <a:gd name="T58" fmla="*/ 2 w 208"/>
                <a:gd name="T59" fmla="*/ 16 h 132"/>
                <a:gd name="T60" fmla="*/ 0 w 208"/>
                <a:gd name="T61" fmla="*/ 15 h 132"/>
                <a:gd name="T62" fmla="*/ 0 w 208"/>
                <a:gd name="T63" fmla="*/ 14 h 132"/>
                <a:gd name="T64" fmla="*/ 2 w 208"/>
                <a:gd name="T65" fmla="*/ 13 h 132"/>
                <a:gd name="T66" fmla="*/ 6 w 208"/>
                <a:gd name="T67" fmla="*/ 11 h 132"/>
                <a:gd name="T68" fmla="*/ 42 w 208"/>
                <a:gd name="T69" fmla="*/ 9 h 132"/>
                <a:gd name="T70" fmla="*/ 42 w 208"/>
                <a:gd name="T71" fmla="*/ 9 h 132"/>
                <a:gd name="T72" fmla="*/ 98 w 208"/>
                <a:gd name="T73" fmla="*/ 8 h 132"/>
                <a:gd name="T74" fmla="*/ 130 w 208"/>
                <a:gd name="T75" fmla="*/ 8 h 132"/>
                <a:gd name="T76" fmla="*/ 160 w 208"/>
                <a:gd name="T77" fmla="*/ 8 h 132"/>
                <a:gd name="T78" fmla="*/ 138 w 208"/>
                <a:gd name="T79" fmla="*/ 8 h 13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08" h="132">
                  <a:moveTo>
                    <a:pt x="44" y="54"/>
                  </a:moveTo>
                  <a:lnTo>
                    <a:pt x="44" y="54"/>
                  </a:lnTo>
                  <a:lnTo>
                    <a:pt x="62" y="52"/>
                  </a:lnTo>
                  <a:lnTo>
                    <a:pt x="80" y="48"/>
                  </a:lnTo>
                  <a:lnTo>
                    <a:pt x="98" y="42"/>
                  </a:lnTo>
                  <a:lnTo>
                    <a:pt x="116" y="34"/>
                  </a:lnTo>
                  <a:lnTo>
                    <a:pt x="150" y="16"/>
                  </a:lnTo>
                  <a:lnTo>
                    <a:pt x="184" y="0"/>
                  </a:lnTo>
                  <a:lnTo>
                    <a:pt x="194" y="10"/>
                  </a:lnTo>
                  <a:lnTo>
                    <a:pt x="200" y="20"/>
                  </a:lnTo>
                  <a:lnTo>
                    <a:pt x="206" y="30"/>
                  </a:lnTo>
                  <a:lnTo>
                    <a:pt x="208" y="40"/>
                  </a:lnTo>
                  <a:lnTo>
                    <a:pt x="208" y="48"/>
                  </a:lnTo>
                  <a:lnTo>
                    <a:pt x="206" y="58"/>
                  </a:lnTo>
                  <a:lnTo>
                    <a:pt x="202" y="66"/>
                  </a:lnTo>
                  <a:lnTo>
                    <a:pt x="196" y="76"/>
                  </a:lnTo>
                  <a:lnTo>
                    <a:pt x="188" y="84"/>
                  </a:lnTo>
                  <a:lnTo>
                    <a:pt x="180" y="92"/>
                  </a:lnTo>
                  <a:lnTo>
                    <a:pt x="160" y="104"/>
                  </a:lnTo>
                  <a:lnTo>
                    <a:pt x="136" y="116"/>
                  </a:lnTo>
                  <a:lnTo>
                    <a:pt x="110" y="126"/>
                  </a:lnTo>
                  <a:lnTo>
                    <a:pt x="86" y="130"/>
                  </a:lnTo>
                  <a:lnTo>
                    <a:pt x="60" y="132"/>
                  </a:lnTo>
                  <a:lnTo>
                    <a:pt x="38" y="132"/>
                  </a:lnTo>
                  <a:lnTo>
                    <a:pt x="28" y="130"/>
                  </a:lnTo>
                  <a:lnTo>
                    <a:pt x="20" y="126"/>
                  </a:lnTo>
                  <a:lnTo>
                    <a:pt x="12" y="122"/>
                  </a:lnTo>
                  <a:lnTo>
                    <a:pt x="6" y="116"/>
                  </a:lnTo>
                  <a:lnTo>
                    <a:pt x="2" y="110"/>
                  </a:lnTo>
                  <a:lnTo>
                    <a:pt x="0" y="102"/>
                  </a:lnTo>
                  <a:lnTo>
                    <a:pt x="0" y="92"/>
                  </a:lnTo>
                  <a:lnTo>
                    <a:pt x="2" y="82"/>
                  </a:lnTo>
                  <a:lnTo>
                    <a:pt x="6" y="70"/>
                  </a:lnTo>
                  <a:lnTo>
                    <a:pt x="14" y="56"/>
                  </a:lnTo>
                  <a:lnTo>
                    <a:pt x="32" y="54"/>
                  </a:lnTo>
                  <a:lnTo>
                    <a:pt x="42" y="54"/>
                  </a:lnTo>
                  <a:lnTo>
                    <a:pt x="52" y="54"/>
                  </a:lnTo>
                  <a:lnTo>
                    <a:pt x="44" y="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6" name="Freeform 291"/>
            <p:cNvSpPr>
              <a:spLocks/>
            </p:cNvSpPr>
            <p:nvPr userDrawn="1"/>
          </p:nvSpPr>
          <p:spPr bwMode="auto">
            <a:xfrm>
              <a:off x="6956" y="-3708"/>
              <a:ext cx="220" cy="120"/>
            </a:xfrm>
            <a:custGeom>
              <a:avLst/>
              <a:gdLst>
                <a:gd name="T0" fmla="*/ 138 w 208"/>
                <a:gd name="T1" fmla="*/ 8 h 132"/>
                <a:gd name="T2" fmla="*/ 138 w 208"/>
                <a:gd name="T3" fmla="*/ 8 h 132"/>
                <a:gd name="T4" fmla="*/ 193 w 208"/>
                <a:gd name="T5" fmla="*/ 8 h 132"/>
                <a:gd name="T6" fmla="*/ 246 w 208"/>
                <a:gd name="T7" fmla="*/ 7 h 132"/>
                <a:gd name="T8" fmla="*/ 303 w 208"/>
                <a:gd name="T9" fmla="*/ 6 h 132"/>
                <a:gd name="T10" fmla="*/ 358 w 208"/>
                <a:gd name="T11" fmla="*/ 5 h 132"/>
                <a:gd name="T12" fmla="*/ 460 w 208"/>
                <a:gd name="T13" fmla="*/ 5 h 132"/>
                <a:gd name="T14" fmla="*/ 568 w 208"/>
                <a:gd name="T15" fmla="*/ 0 h 132"/>
                <a:gd name="T16" fmla="*/ 568 w 208"/>
                <a:gd name="T17" fmla="*/ 0 h 132"/>
                <a:gd name="T18" fmla="*/ 600 w 208"/>
                <a:gd name="T19" fmla="*/ 5 h 132"/>
                <a:gd name="T20" fmla="*/ 613 w 208"/>
                <a:gd name="T21" fmla="*/ 5 h 132"/>
                <a:gd name="T22" fmla="*/ 636 w 208"/>
                <a:gd name="T23" fmla="*/ 5 h 132"/>
                <a:gd name="T24" fmla="*/ 639 w 208"/>
                <a:gd name="T25" fmla="*/ 5 h 132"/>
                <a:gd name="T26" fmla="*/ 639 w 208"/>
                <a:gd name="T27" fmla="*/ 7 h 132"/>
                <a:gd name="T28" fmla="*/ 636 w 208"/>
                <a:gd name="T29" fmla="*/ 9 h 132"/>
                <a:gd name="T30" fmla="*/ 620 w 208"/>
                <a:gd name="T31" fmla="*/ 10 h 132"/>
                <a:gd name="T32" fmla="*/ 602 w 208"/>
                <a:gd name="T33" fmla="*/ 12 h 132"/>
                <a:gd name="T34" fmla="*/ 576 w 208"/>
                <a:gd name="T35" fmla="*/ 13 h 132"/>
                <a:gd name="T36" fmla="*/ 550 w 208"/>
                <a:gd name="T37" fmla="*/ 14 h 132"/>
                <a:gd name="T38" fmla="*/ 490 w 208"/>
                <a:gd name="T39" fmla="*/ 15 h 132"/>
                <a:gd name="T40" fmla="*/ 416 w 208"/>
                <a:gd name="T41" fmla="*/ 17 h 132"/>
                <a:gd name="T42" fmla="*/ 338 w 208"/>
                <a:gd name="T43" fmla="*/ 19 h 132"/>
                <a:gd name="T44" fmla="*/ 265 w 208"/>
                <a:gd name="T45" fmla="*/ 19 h 132"/>
                <a:gd name="T46" fmla="*/ 183 w 208"/>
                <a:gd name="T47" fmla="*/ 20 h 132"/>
                <a:gd name="T48" fmla="*/ 116 w 208"/>
                <a:gd name="T49" fmla="*/ 20 h 132"/>
                <a:gd name="T50" fmla="*/ 88 w 208"/>
                <a:gd name="T51" fmla="*/ 19 h 132"/>
                <a:gd name="T52" fmla="*/ 59 w 208"/>
                <a:gd name="T53" fmla="*/ 19 h 132"/>
                <a:gd name="T54" fmla="*/ 38 w 208"/>
                <a:gd name="T55" fmla="*/ 18 h 132"/>
                <a:gd name="T56" fmla="*/ 6 w 208"/>
                <a:gd name="T57" fmla="*/ 17 h 132"/>
                <a:gd name="T58" fmla="*/ 2 w 208"/>
                <a:gd name="T59" fmla="*/ 16 h 132"/>
                <a:gd name="T60" fmla="*/ 0 w 208"/>
                <a:gd name="T61" fmla="*/ 15 h 132"/>
                <a:gd name="T62" fmla="*/ 0 w 208"/>
                <a:gd name="T63" fmla="*/ 14 h 132"/>
                <a:gd name="T64" fmla="*/ 2 w 208"/>
                <a:gd name="T65" fmla="*/ 13 h 132"/>
                <a:gd name="T66" fmla="*/ 6 w 208"/>
                <a:gd name="T67" fmla="*/ 11 h 132"/>
                <a:gd name="T68" fmla="*/ 42 w 208"/>
                <a:gd name="T69" fmla="*/ 9 h 132"/>
                <a:gd name="T70" fmla="*/ 42 w 208"/>
                <a:gd name="T71" fmla="*/ 9 h 132"/>
                <a:gd name="T72" fmla="*/ 98 w 208"/>
                <a:gd name="T73" fmla="*/ 8 h 132"/>
                <a:gd name="T74" fmla="*/ 130 w 208"/>
                <a:gd name="T75" fmla="*/ 8 h 132"/>
                <a:gd name="T76" fmla="*/ 160 w 208"/>
                <a:gd name="T77" fmla="*/ 8 h 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08" h="132">
                  <a:moveTo>
                    <a:pt x="44" y="54"/>
                  </a:moveTo>
                  <a:lnTo>
                    <a:pt x="44" y="54"/>
                  </a:lnTo>
                  <a:lnTo>
                    <a:pt x="62" y="52"/>
                  </a:lnTo>
                  <a:lnTo>
                    <a:pt x="80" y="48"/>
                  </a:lnTo>
                  <a:lnTo>
                    <a:pt x="98" y="42"/>
                  </a:lnTo>
                  <a:lnTo>
                    <a:pt x="116" y="34"/>
                  </a:lnTo>
                  <a:lnTo>
                    <a:pt x="150" y="16"/>
                  </a:lnTo>
                  <a:lnTo>
                    <a:pt x="184" y="0"/>
                  </a:lnTo>
                  <a:lnTo>
                    <a:pt x="194" y="10"/>
                  </a:lnTo>
                  <a:lnTo>
                    <a:pt x="200" y="20"/>
                  </a:lnTo>
                  <a:lnTo>
                    <a:pt x="206" y="30"/>
                  </a:lnTo>
                  <a:lnTo>
                    <a:pt x="208" y="40"/>
                  </a:lnTo>
                  <a:lnTo>
                    <a:pt x="208" y="48"/>
                  </a:lnTo>
                  <a:lnTo>
                    <a:pt x="206" y="58"/>
                  </a:lnTo>
                  <a:lnTo>
                    <a:pt x="202" y="66"/>
                  </a:lnTo>
                  <a:lnTo>
                    <a:pt x="196" y="76"/>
                  </a:lnTo>
                  <a:lnTo>
                    <a:pt x="188" y="84"/>
                  </a:lnTo>
                  <a:lnTo>
                    <a:pt x="180" y="92"/>
                  </a:lnTo>
                  <a:lnTo>
                    <a:pt x="160" y="104"/>
                  </a:lnTo>
                  <a:lnTo>
                    <a:pt x="136" y="116"/>
                  </a:lnTo>
                  <a:lnTo>
                    <a:pt x="110" y="126"/>
                  </a:lnTo>
                  <a:lnTo>
                    <a:pt x="86" y="130"/>
                  </a:lnTo>
                  <a:lnTo>
                    <a:pt x="60" y="132"/>
                  </a:lnTo>
                  <a:lnTo>
                    <a:pt x="38" y="132"/>
                  </a:lnTo>
                  <a:lnTo>
                    <a:pt x="28" y="130"/>
                  </a:lnTo>
                  <a:lnTo>
                    <a:pt x="20" y="126"/>
                  </a:lnTo>
                  <a:lnTo>
                    <a:pt x="12" y="122"/>
                  </a:lnTo>
                  <a:lnTo>
                    <a:pt x="6" y="116"/>
                  </a:lnTo>
                  <a:lnTo>
                    <a:pt x="2" y="110"/>
                  </a:lnTo>
                  <a:lnTo>
                    <a:pt x="0" y="102"/>
                  </a:lnTo>
                  <a:lnTo>
                    <a:pt x="0" y="92"/>
                  </a:lnTo>
                  <a:lnTo>
                    <a:pt x="2" y="82"/>
                  </a:lnTo>
                  <a:lnTo>
                    <a:pt x="6" y="70"/>
                  </a:lnTo>
                  <a:lnTo>
                    <a:pt x="14" y="56"/>
                  </a:lnTo>
                  <a:lnTo>
                    <a:pt x="32" y="54"/>
                  </a:lnTo>
                  <a:lnTo>
                    <a:pt x="42" y="54"/>
                  </a:lnTo>
                  <a:lnTo>
                    <a:pt x="52" y="5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7" name="Freeform 292"/>
            <p:cNvSpPr>
              <a:spLocks/>
            </p:cNvSpPr>
            <p:nvPr userDrawn="1"/>
          </p:nvSpPr>
          <p:spPr bwMode="auto">
            <a:xfrm>
              <a:off x="4216" y="-3768"/>
              <a:ext cx="140" cy="120"/>
            </a:xfrm>
            <a:custGeom>
              <a:avLst/>
              <a:gdLst>
                <a:gd name="T0" fmla="*/ 5 w 154"/>
                <a:gd name="T1" fmla="*/ 0 h 116"/>
                <a:gd name="T2" fmla="*/ 5 w 154"/>
                <a:gd name="T3" fmla="*/ 0 h 116"/>
                <a:gd name="T4" fmla="*/ 5 w 154"/>
                <a:gd name="T5" fmla="*/ 2 h 116"/>
                <a:gd name="T6" fmla="*/ 9 w 154"/>
                <a:gd name="T7" fmla="*/ 6 h 116"/>
                <a:gd name="T8" fmla="*/ 13 w 154"/>
                <a:gd name="T9" fmla="*/ 14 h 116"/>
                <a:gd name="T10" fmla="*/ 17 w 154"/>
                <a:gd name="T11" fmla="*/ 48 h 116"/>
                <a:gd name="T12" fmla="*/ 19 w 154"/>
                <a:gd name="T13" fmla="*/ 60 h 116"/>
                <a:gd name="T14" fmla="*/ 21 w 154"/>
                <a:gd name="T15" fmla="*/ 77 h 116"/>
                <a:gd name="T16" fmla="*/ 22 w 154"/>
                <a:gd name="T17" fmla="*/ 95 h 116"/>
                <a:gd name="T18" fmla="*/ 23 w 154"/>
                <a:gd name="T19" fmla="*/ 108 h 116"/>
                <a:gd name="T20" fmla="*/ 23 w 154"/>
                <a:gd name="T21" fmla="*/ 128 h 116"/>
                <a:gd name="T22" fmla="*/ 23 w 154"/>
                <a:gd name="T23" fmla="*/ 151 h 116"/>
                <a:gd name="T24" fmla="*/ 23 w 154"/>
                <a:gd name="T25" fmla="*/ 173 h 116"/>
                <a:gd name="T26" fmla="*/ 21 w 154"/>
                <a:gd name="T27" fmla="*/ 201 h 116"/>
                <a:gd name="T28" fmla="*/ 21 w 154"/>
                <a:gd name="T29" fmla="*/ 201 h 116"/>
                <a:gd name="T30" fmla="*/ 20 w 154"/>
                <a:gd name="T31" fmla="*/ 213 h 116"/>
                <a:gd name="T32" fmla="*/ 18 w 154"/>
                <a:gd name="T33" fmla="*/ 222 h 116"/>
                <a:gd name="T34" fmla="*/ 17 w 154"/>
                <a:gd name="T35" fmla="*/ 228 h 116"/>
                <a:gd name="T36" fmla="*/ 15 w 154"/>
                <a:gd name="T37" fmla="*/ 228 h 116"/>
                <a:gd name="T38" fmla="*/ 13 w 154"/>
                <a:gd name="T39" fmla="*/ 222 h 116"/>
                <a:gd name="T40" fmla="*/ 12 w 154"/>
                <a:gd name="T41" fmla="*/ 215 h 116"/>
                <a:gd name="T42" fmla="*/ 10 w 154"/>
                <a:gd name="T43" fmla="*/ 206 h 116"/>
                <a:gd name="T44" fmla="*/ 8 w 154"/>
                <a:gd name="T45" fmla="*/ 188 h 116"/>
                <a:gd name="T46" fmla="*/ 6 w 154"/>
                <a:gd name="T47" fmla="*/ 173 h 116"/>
                <a:gd name="T48" fmla="*/ 5 w 154"/>
                <a:gd name="T49" fmla="*/ 154 h 116"/>
                <a:gd name="T50" fmla="*/ 5 w 154"/>
                <a:gd name="T51" fmla="*/ 132 h 116"/>
                <a:gd name="T52" fmla="*/ 5 w 154"/>
                <a:gd name="T53" fmla="*/ 112 h 116"/>
                <a:gd name="T54" fmla="*/ 5 w 154"/>
                <a:gd name="T55" fmla="*/ 95 h 116"/>
                <a:gd name="T56" fmla="*/ 2 w 154"/>
                <a:gd name="T57" fmla="*/ 68 h 116"/>
                <a:gd name="T58" fmla="*/ 0 w 154"/>
                <a:gd name="T59" fmla="*/ 48 h 116"/>
                <a:gd name="T60" fmla="*/ 0 w 154"/>
                <a:gd name="T61" fmla="*/ 36 h 116"/>
                <a:gd name="T62" fmla="*/ 0 w 154"/>
                <a:gd name="T63" fmla="*/ 36 h 116"/>
                <a:gd name="T64" fmla="*/ 5 w 154"/>
                <a:gd name="T65" fmla="*/ 14 h 116"/>
                <a:gd name="T66" fmla="*/ 5 w 154"/>
                <a:gd name="T67" fmla="*/ 14 h 116"/>
                <a:gd name="T68" fmla="*/ 5 w 154"/>
                <a:gd name="T69" fmla="*/ 0 h 1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54" h="116">
                  <a:moveTo>
                    <a:pt x="14" y="0"/>
                  </a:moveTo>
                  <a:lnTo>
                    <a:pt x="14" y="0"/>
                  </a:lnTo>
                  <a:lnTo>
                    <a:pt x="32" y="2"/>
                  </a:lnTo>
                  <a:lnTo>
                    <a:pt x="56" y="6"/>
                  </a:lnTo>
                  <a:lnTo>
                    <a:pt x="84" y="14"/>
                  </a:lnTo>
                  <a:lnTo>
                    <a:pt x="112" y="26"/>
                  </a:lnTo>
                  <a:lnTo>
                    <a:pt x="126" y="32"/>
                  </a:lnTo>
                  <a:lnTo>
                    <a:pt x="136" y="40"/>
                  </a:lnTo>
                  <a:lnTo>
                    <a:pt x="146" y="48"/>
                  </a:lnTo>
                  <a:lnTo>
                    <a:pt x="152" y="56"/>
                  </a:lnTo>
                  <a:lnTo>
                    <a:pt x="154" y="66"/>
                  </a:lnTo>
                  <a:lnTo>
                    <a:pt x="154" y="76"/>
                  </a:lnTo>
                  <a:lnTo>
                    <a:pt x="150" y="88"/>
                  </a:lnTo>
                  <a:lnTo>
                    <a:pt x="142" y="102"/>
                  </a:lnTo>
                  <a:lnTo>
                    <a:pt x="132" y="108"/>
                  </a:lnTo>
                  <a:lnTo>
                    <a:pt x="122" y="114"/>
                  </a:lnTo>
                  <a:lnTo>
                    <a:pt x="112" y="116"/>
                  </a:lnTo>
                  <a:lnTo>
                    <a:pt x="100" y="116"/>
                  </a:lnTo>
                  <a:lnTo>
                    <a:pt x="88" y="114"/>
                  </a:lnTo>
                  <a:lnTo>
                    <a:pt x="76" y="110"/>
                  </a:lnTo>
                  <a:lnTo>
                    <a:pt x="64" y="104"/>
                  </a:lnTo>
                  <a:lnTo>
                    <a:pt x="52" y="96"/>
                  </a:lnTo>
                  <a:lnTo>
                    <a:pt x="42" y="88"/>
                  </a:lnTo>
                  <a:lnTo>
                    <a:pt x="32" y="78"/>
                  </a:lnTo>
                  <a:lnTo>
                    <a:pt x="22" y="68"/>
                  </a:lnTo>
                  <a:lnTo>
                    <a:pt x="14" y="58"/>
                  </a:lnTo>
                  <a:lnTo>
                    <a:pt x="8" y="48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6"/>
                  </a:lnTo>
                  <a:lnTo>
                    <a:pt x="14" y="14"/>
                  </a:lnTo>
                  <a:lnTo>
                    <a:pt x="30" y="1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8" name="Freeform 293"/>
            <p:cNvSpPr>
              <a:spLocks/>
            </p:cNvSpPr>
            <p:nvPr userDrawn="1"/>
          </p:nvSpPr>
          <p:spPr bwMode="auto">
            <a:xfrm>
              <a:off x="4216" y="-3768"/>
              <a:ext cx="140" cy="120"/>
            </a:xfrm>
            <a:custGeom>
              <a:avLst/>
              <a:gdLst>
                <a:gd name="T0" fmla="*/ 5 w 154"/>
                <a:gd name="T1" fmla="*/ 0 h 116"/>
                <a:gd name="T2" fmla="*/ 5 w 154"/>
                <a:gd name="T3" fmla="*/ 0 h 116"/>
                <a:gd name="T4" fmla="*/ 5 w 154"/>
                <a:gd name="T5" fmla="*/ 2 h 116"/>
                <a:gd name="T6" fmla="*/ 9 w 154"/>
                <a:gd name="T7" fmla="*/ 6 h 116"/>
                <a:gd name="T8" fmla="*/ 13 w 154"/>
                <a:gd name="T9" fmla="*/ 14 h 116"/>
                <a:gd name="T10" fmla="*/ 17 w 154"/>
                <a:gd name="T11" fmla="*/ 48 h 116"/>
                <a:gd name="T12" fmla="*/ 19 w 154"/>
                <a:gd name="T13" fmla="*/ 60 h 116"/>
                <a:gd name="T14" fmla="*/ 21 w 154"/>
                <a:gd name="T15" fmla="*/ 77 h 116"/>
                <a:gd name="T16" fmla="*/ 22 w 154"/>
                <a:gd name="T17" fmla="*/ 95 h 116"/>
                <a:gd name="T18" fmla="*/ 23 w 154"/>
                <a:gd name="T19" fmla="*/ 108 h 116"/>
                <a:gd name="T20" fmla="*/ 23 w 154"/>
                <a:gd name="T21" fmla="*/ 128 h 116"/>
                <a:gd name="T22" fmla="*/ 23 w 154"/>
                <a:gd name="T23" fmla="*/ 151 h 116"/>
                <a:gd name="T24" fmla="*/ 23 w 154"/>
                <a:gd name="T25" fmla="*/ 173 h 116"/>
                <a:gd name="T26" fmla="*/ 21 w 154"/>
                <a:gd name="T27" fmla="*/ 201 h 116"/>
                <a:gd name="T28" fmla="*/ 21 w 154"/>
                <a:gd name="T29" fmla="*/ 201 h 116"/>
                <a:gd name="T30" fmla="*/ 20 w 154"/>
                <a:gd name="T31" fmla="*/ 213 h 116"/>
                <a:gd name="T32" fmla="*/ 18 w 154"/>
                <a:gd name="T33" fmla="*/ 222 h 116"/>
                <a:gd name="T34" fmla="*/ 17 w 154"/>
                <a:gd name="T35" fmla="*/ 228 h 116"/>
                <a:gd name="T36" fmla="*/ 15 w 154"/>
                <a:gd name="T37" fmla="*/ 228 h 116"/>
                <a:gd name="T38" fmla="*/ 13 w 154"/>
                <a:gd name="T39" fmla="*/ 222 h 116"/>
                <a:gd name="T40" fmla="*/ 12 w 154"/>
                <a:gd name="T41" fmla="*/ 215 h 116"/>
                <a:gd name="T42" fmla="*/ 10 w 154"/>
                <a:gd name="T43" fmla="*/ 206 h 116"/>
                <a:gd name="T44" fmla="*/ 8 w 154"/>
                <a:gd name="T45" fmla="*/ 188 h 116"/>
                <a:gd name="T46" fmla="*/ 6 w 154"/>
                <a:gd name="T47" fmla="*/ 173 h 116"/>
                <a:gd name="T48" fmla="*/ 5 w 154"/>
                <a:gd name="T49" fmla="*/ 154 h 116"/>
                <a:gd name="T50" fmla="*/ 5 w 154"/>
                <a:gd name="T51" fmla="*/ 132 h 116"/>
                <a:gd name="T52" fmla="*/ 5 w 154"/>
                <a:gd name="T53" fmla="*/ 112 h 116"/>
                <a:gd name="T54" fmla="*/ 5 w 154"/>
                <a:gd name="T55" fmla="*/ 95 h 116"/>
                <a:gd name="T56" fmla="*/ 2 w 154"/>
                <a:gd name="T57" fmla="*/ 68 h 116"/>
                <a:gd name="T58" fmla="*/ 0 w 154"/>
                <a:gd name="T59" fmla="*/ 48 h 116"/>
                <a:gd name="T60" fmla="*/ 0 w 154"/>
                <a:gd name="T61" fmla="*/ 36 h 116"/>
                <a:gd name="T62" fmla="*/ 0 w 154"/>
                <a:gd name="T63" fmla="*/ 36 h 116"/>
                <a:gd name="T64" fmla="*/ 5 w 154"/>
                <a:gd name="T65" fmla="*/ 14 h 116"/>
                <a:gd name="T66" fmla="*/ 5 w 154"/>
                <a:gd name="T67" fmla="*/ 14 h 1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4" h="116">
                  <a:moveTo>
                    <a:pt x="14" y="0"/>
                  </a:moveTo>
                  <a:lnTo>
                    <a:pt x="14" y="0"/>
                  </a:lnTo>
                  <a:lnTo>
                    <a:pt x="32" y="2"/>
                  </a:lnTo>
                  <a:lnTo>
                    <a:pt x="56" y="6"/>
                  </a:lnTo>
                  <a:lnTo>
                    <a:pt x="84" y="14"/>
                  </a:lnTo>
                  <a:lnTo>
                    <a:pt x="112" y="26"/>
                  </a:lnTo>
                  <a:lnTo>
                    <a:pt x="126" y="32"/>
                  </a:lnTo>
                  <a:lnTo>
                    <a:pt x="136" y="40"/>
                  </a:lnTo>
                  <a:lnTo>
                    <a:pt x="146" y="48"/>
                  </a:lnTo>
                  <a:lnTo>
                    <a:pt x="152" y="56"/>
                  </a:lnTo>
                  <a:lnTo>
                    <a:pt x="154" y="66"/>
                  </a:lnTo>
                  <a:lnTo>
                    <a:pt x="154" y="76"/>
                  </a:lnTo>
                  <a:lnTo>
                    <a:pt x="150" y="88"/>
                  </a:lnTo>
                  <a:lnTo>
                    <a:pt x="142" y="102"/>
                  </a:lnTo>
                  <a:lnTo>
                    <a:pt x="132" y="108"/>
                  </a:lnTo>
                  <a:lnTo>
                    <a:pt x="122" y="114"/>
                  </a:lnTo>
                  <a:lnTo>
                    <a:pt x="112" y="116"/>
                  </a:lnTo>
                  <a:lnTo>
                    <a:pt x="100" y="116"/>
                  </a:lnTo>
                  <a:lnTo>
                    <a:pt x="88" y="114"/>
                  </a:lnTo>
                  <a:lnTo>
                    <a:pt x="76" y="110"/>
                  </a:lnTo>
                  <a:lnTo>
                    <a:pt x="64" y="104"/>
                  </a:lnTo>
                  <a:lnTo>
                    <a:pt x="52" y="96"/>
                  </a:lnTo>
                  <a:lnTo>
                    <a:pt x="42" y="88"/>
                  </a:lnTo>
                  <a:lnTo>
                    <a:pt x="32" y="78"/>
                  </a:lnTo>
                  <a:lnTo>
                    <a:pt x="22" y="68"/>
                  </a:lnTo>
                  <a:lnTo>
                    <a:pt x="14" y="58"/>
                  </a:lnTo>
                  <a:lnTo>
                    <a:pt x="8" y="48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6"/>
                  </a:lnTo>
                  <a:lnTo>
                    <a:pt x="14" y="14"/>
                  </a:lnTo>
                  <a:lnTo>
                    <a:pt x="3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99" name="Freeform 294"/>
            <p:cNvSpPr>
              <a:spLocks noEditPoints="1"/>
            </p:cNvSpPr>
            <p:nvPr userDrawn="1"/>
          </p:nvSpPr>
          <p:spPr bwMode="auto">
            <a:xfrm>
              <a:off x="-265" y="3955"/>
              <a:ext cx="1420" cy="1360"/>
            </a:xfrm>
            <a:custGeom>
              <a:avLst/>
              <a:gdLst>
                <a:gd name="T0" fmla="*/ 508 w 1420"/>
                <a:gd name="T1" fmla="*/ 915 h 1368"/>
                <a:gd name="T2" fmla="*/ 524 w 1420"/>
                <a:gd name="T3" fmla="*/ 930 h 1368"/>
                <a:gd name="T4" fmla="*/ 554 w 1420"/>
                <a:gd name="T5" fmla="*/ 958 h 1368"/>
                <a:gd name="T6" fmla="*/ 586 w 1420"/>
                <a:gd name="T7" fmla="*/ 978 h 1368"/>
                <a:gd name="T8" fmla="*/ 616 w 1420"/>
                <a:gd name="T9" fmla="*/ 990 h 1368"/>
                <a:gd name="T10" fmla="*/ 632 w 1420"/>
                <a:gd name="T11" fmla="*/ 991 h 1368"/>
                <a:gd name="T12" fmla="*/ 662 w 1420"/>
                <a:gd name="T13" fmla="*/ 990 h 1368"/>
                <a:gd name="T14" fmla="*/ 692 w 1420"/>
                <a:gd name="T15" fmla="*/ 984 h 1368"/>
                <a:gd name="T16" fmla="*/ 718 w 1420"/>
                <a:gd name="T17" fmla="*/ 974 h 1368"/>
                <a:gd name="T18" fmla="*/ 744 w 1420"/>
                <a:gd name="T19" fmla="*/ 956 h 1368"/>
                <a:gd name="T20" fmla="*/ 764 w 1420"/>
                <a:gd name="T21" fmla="*/ 938 h 1368"/>
                <a:gd name="T22" fmla="*/ 792 w 1420"/>
                <a:gd name="T23" fmla="*/ 903 h 1368"/>
                <a:gd name="T24" fmla="*/ 798 w 1420"/>
                <a:gd name="T25" fmla="*/ 883 h 1368"/>
                <a:gd name="T26" fmla="*/ 802 w 1420"/>
                <a:gd name="T27" fmla="*/ 846 h 1368"/>
                <a:gd name="T28" fmla="*/ 794 w 1420"/>
                <a:gd name="T29" fmla="*/ 806 h 1368"/>
                <a:gd name="T30" fmla="*/ 784 w 1420"/>
                <a:gd name="T31" fmla="*/ 786 h 1368"/>
                <a:gd name="T32" fmla="*/ 754 w 1420"/>
                <a:gd name="T33" fmla="*/ 744 h 1368"/>
                <a:gd name="T34" fmla="*/ 634 w 1420"/>
                <a:gd name="T35" fmla="*/ 610 h 1368"/>
                <a:gd name="T36" fmla="*/ 764 w 1420"/>
                <a:gd name="T37" fmla="*/ 524 h 1368"/>
                <a:gd name="T38" fmla="*/ 922 w 1420"/>
                <a:gd name="T39" fmla="*/ 694 h 1368"/>
                <a:gd name="T40" fmla="*/ 974 w 1420"/>
                <a:gd name="T41" fmla="*/ 752 h 1368"/>
                <a:gd name="T42" fmla="*/ 1010 w 1420"/>
                <a:gd name="T43" fmla="*/ 822 h 1368"/>
                <a:gd name="T44" fmla="*/ 1030 w 1420"/>
                <a:gd name="T45" fmla="*/ 885 h 1368"/>
                <a:gd name="T46" fmla="*/ 1036 w 1420"/>
                <a:gd name="T47" fmla="*/ 944 h 1368"/>
                <a:gd name="T48" fmla="*/ 1034 w 1420"/>
                <a:gd name="T49" fmla="*/ 980 h 1368"/>
                <a:gd name="T50" fmla="*/ 1018 w 1420"/>
                <a:gd name="T51" fmla="*/ 1036 h 1368"/>
                <a:gd name="T52" fmla="*/ 990 w 1420"/>
                <a:gd name="T53" fmla="*/ 1086 h 1368"/>
                <a:gd name="T54" fmla="*/ 948 w 1420"/>
                <a:gd name="T55" fmla="*/ 1134 h 1368"/>
                <a:gd name="T56" fmla="*/ 922 w 1420"/>
                <a:gd name="T57" fmla="*/ 1154 h 1368"/>
                <a:gd name="T58" fmla="*/ 870 w 1420"/>
                <a:gd name="T59" fmla="*/ 1185 h 1368"/>
                <a:gd name="T60" fmla="*/ 812 w 1420"/>
                <a:gd name="T61" fmla="*/ 1206 h 1368"/>
                <a:gd name="T62" fmla="*/ 750 w 1420"/>
                <a:gd name="T63" fmla="*/ 1217 h 1368"/>
                <a:gd name="T64" fmla="*/ 684 w 1420"/>
                <a:gd name="T65" fmla="*/ 1217 h 1368"/>
                <a:gd name="T66" fmla="*/ 648 w 1420"/>
                <a:gd name="T67" fmla="*/ 1212 h 1368"/>
                <a:gd name="T68" fmla="*/ 580 w 1420"/>
                <a:gd name="T69" fmla="*/ 1189 h 1368"/>
                <a:gd name="T70" fmla="*/ 510 w 1420"/>
                <a:gd name="T71" fmla="*/ 1149 h 1368"/>
                <a:gd name="T72" fmla="*/ 442 w 1420"/>
                <a:gd name="T73" fmla="*/ 1089 h 1368"/>
                <a:gd name="T74" fmla="*/ 0 w 1420"/>
                <a:gd name="T75" fmla="*/ 612 h 1368"/>
                <a:gd name="T76" fmla="*/ 150 w 1420"/>
                <a:gd name="T77" fmla="*/ 568 h 1368"/>
                <a:gd name="T78" fmla="*/ 166 w 1420"/>
                <a:gd name="T79" fmla="*/ 581 h 1368"/>
                <a:gd name="T80" fmla="*/ 194 w 1420"/>
                <a:gd name="T81" fmla="*/ 596 h 1368"/>
                <a:gd name="T82" fmla="*/ 206 w 1420"/>
                <a:gd name="T83" fmla="*/ 598 h 1368"/>
                <a:gd name="T84" fmla="*/ 218 w 1420"/>
                <a:gd name="T85" fmla="*/ 595 h 1368"/>
                <a:gd name="T86" fmla="*/ 252 w 1420"/>
                <a:gd name="T87" fmla="*/ 580 h 1368"/>
                <a:gd name="T88" fmla="*/ 738 w 1420"/>
                <a:gd name="T89" fmla="*/ 236 h 1368"/>
                <a:gd name="T90" fmla="*/ 758 w 1420"/>
                <a:gd name="T91" fmla="*/ 220 h 1368"/>
                <a:gd name="T92" fmla="*/ 782 w 1420"/>
                <a:gd name="T93" fmla="*/ 190 h 1368"/>
                <a:gd name="T94" fmla="*/ 786 w 1420"/>
                <a:gd name="T95" fmla="*/ 176 h 1368"/>
                <a:gd name="T96" fmla="*/ 786 w 1420"/>
                <a:gd name="T97" fmla="*/ 164 h 1368"/>
                <a:gd name="T98" fmla="*/ 768 w 1420"/>
                <a:gd name="T99" fmla="*/ 128 h 1368"/>
                <a:gd name="T100" fmla="*/ 726 w 1420"/>
                <a:gd name="T101" fmla="*/ 85 h 1368"/>
                <a:gd name="T102" fmla="*/ 1420 w 1420"/>
                <a:gd name="T103" fmla="*/ 624 h 1368"/>
                <a:gd name="T104" fmla="*/ 1104 w 1420"/>
                <a:gd name="T105" fmla="*/ 841 h 1368"/>
                <a:gd name="T106" fmla="*/ 1118 w 1420"/>
                <a:gd name="T107" fmla="*/ 812 h 1368"/>
                <a:gd name="T108" fmla="*/ 1142 w 1420"/>
                <a:gd name="T109" fmla="*/ 758 h 1368"/>
                <a:gd name="T110" fmla="*/ 1154 w 1420"/>
                <a:gd name="T111" fmla="*/ 715 h 1368"/>
                <a:gd name="T112" fmla="*/ 1158 w 1420"/>
                <a:gd name="T113" fmla="*/ 676 h 1368"/>
                <a:gd name="T114" fmla="*/ 1158 w 1420"/>
                <a:gd name="T115" fmla="*/ 652 h 1368"/>
                <a:gd name="T116" fmla="*/ 1148 w 1420"/>
                <a:gd name="T117" fmla="*/ 608 h 1368"/>
                <a:gd name="T118" fmla="*/ 1130 w 1420"/>
                <a:gd name="T119" fmla="*/ 572 h 1368"/>
                <a:gd name="T120" fmla="*/ 1104 w 1420"/>
                <a:gd name="T121" fmla="*/ 536 h 1368"/>
                <a:gd name="T122" fmla="*/ 1068 w 1420"/>
                <a:gd name="T123" fmla="*/ 490 h 1368"/>
                <a:gd name="T124" fmla="*/ 764 w 1420"/>
                <a:gd name="T125" fmla="*/ 524 h 136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20" h="1368">
                  <a:moveTo>
                    <a:pt x="392" y="890"/>
                  </a:moveTo>
                  <a:lnTo>
                    <a:pt x="508" y="1030"/>
                  </a:lnTo>
                  <a:lnTo>
                    <a:pt x="524" y="1048"/>
                  </a:lnTo>
                  <a:lnTo>
                    <a:pt x="538" y="1064"/>
                  </a:lnTo>
                  <a:lnTo>
                    <a:pt x="554" y="1078"/>
                  </a:lnTo>
                  <a:lnTo>
                    <a:pt x="570" y="1090"/>
                  </a:lnTo>
                  <a:lnTo>
                    <a:pt x="586" y="1098"/>
                  </a:lnTo>
                  <a:lnTo>
                    <a:pt x="602" y="1104"/>
                  </a:lnTo>
                  <a:lnTo>
                    <a:pt x="616" y="1110"/>
                  </a:lnTo>
                  <a:lnTo>
                    <a:pt x="632" y="1112"/>
                  </a:lnTo>
                  <a:lnTo>
                    <a:pt x="648" y="1112"/>
                  </a:lnTo>
                  <a:lnTo>
                    <a:pt x="662" y="1110"/>
                  </a:lnTo>
                  <a:lnTo>
                    <a:pt x="678" y="1108"/>
                  </a:lnTo>
                  <a:lnTo>
                    <a:pt x="692" y="1104"/>
                  </a:lnTo>
                  <a:lnTo>
                    <a:pt x="706" y="1100"/>
                  </a:lnTo>
                  <a:lnTo>
                    <a:pt x="718" y="1094"/>
                  </a:lnTo>
                  <a:lnTo>
                    <a:pt x="732" y="1086"/>
                  </a:lnTo>
                  <a:lnTo>
                    <a:pt x="744" y="1076"/>
                  </a:lnTo>
                  <a:lnTo>
                    <a:pt x="764" y="1058"/>
                  </a:lnTo>
                  <a:lnTo>
                    <a:pt x="780" y="1038"/>
                  </a:lnTo>
                  <a:lnTo>
                    <a:pt x="792" y="1016"/>
                  </a:lnTo>
                  <a:lnTo>
                    <a:pt x="798" y="992"/>
                  </a:lnTo>
                  <a:lnTo>
                    <a:pt x="802" y="970"/>
                  </a:lnTo>
                  <a:lnTo>
                    <a:pt x="802" y="948"/>
                  </a:lnTo>
                  <a:lnTo>
                    <a:pt x="800" y="926"/>
                  </a:lnTo>
                  <a:lnTo>
                    <a:pt x="794" y="906"/>
                  </a:lnTo>
                  <a:lnTo>
                    <a:pt x="784" y="886"/>
                  </a:lnTo>
                  <a:lnTo>
                    <a:pt x="772" y="862"/>
                  </a:lnTo>
                  <a:lnTo>
                    <a:pt x="754" y="838"/>
                  </a:lnTo>
                  <a:lnTo>
                    <a:pt x="732" y="810"/>
                  </a:lnTo>
                  <a:lnTo>
                    <a:pt x="634" y="690"/>
                  </a:lnTo>
                  <a:lnTo>
                    <a:pt x="392" y="890"/>
                  </a:lnTo>
                  <a:close/>
                  <a:moveTo>
                    <a:pt x="764" y="584"/>
                  </a:moveTo>
                  <a:lnTo>
                    <a:pt x="922" y="776"/>
                  </a:lnTo>
                  <a:lnTo>
                    <a:pt x="950" y="812"/>
                  </a:lnTo>
                  <a:lnTo>
                    <a:pt x="974" y="848"/>
                  </a:lnTo>
                  <a:lnTo>
                    <a:pt x="994" y="884"/>
                  </a:lnTo>
                  <a:lnTo>
                    <a:pt x="1010" y="922"/>
                  </a:lnTo>
                  <a:lnTo>
                    <a:pt x="1022" y="958"/>
                  </a:lnTo>
                  <a:lnTo>
                    <a:pt x="1030" y="994"/>
                  </a:lnTo>
                  <a:lnTo>
                    <a:pt x="1036" y="1028"/>
                  </a:lnTo>
                  <a:lnTo>
                    <a:pt x="1036" y="1064"/>
                  </a:lnTo>
                  <a:lnTo>
                    <a:pt x="1034" y="1100"/>
                  </a:lnTo>
                  <a:lnTo>
                    <a:pt x="1028" y="1132"/>
                  </a:lnTo>
                  <a:lnTo>
                    <a:pt x="1018" y="1164"/>
                  </a:lnTo>
                  <a:lnTo>
                    <a:pt x="1006" y="1194"/>
                  </a:lnTo>
                  <a:lnTo>
                    <a:pt x="990" y="1222"/>
                  </a:lnTo>
                  <a:lnTo>
                    <a:pt x="970" y="1248"/>
                  </a:lnTo>
                  <a:lnTo>
                    <a:pt x="948" y="1274"/>
                  </a:lnTo>
                  <a:lnTo>
                    <a:pt x="922" y="1296"/>
                  </a:lnTo>
                  <a:lnTo>
                    <a:pt x="896" y="1316"/>
                  </a:lnTo>
                  <a:lnTo>
                    <a:pt x="870" y="1332"/>
                  </a:lnTo>
                  <a:lnTo>
                    <a:pt x="842" y="1346"/>
                  </a:lnTo>
                  <a:lnTo>
                    <a:pt x="812" y="1356"/>
                  </a:lnTo>
                  <a:lnTo>
                    <a:pt x="782" y="1364"/>
                  </a:lnTo>
                  <a:lnTo>
                    <a:pt x="750" y="1368"/>
                  </a:lnTo>
                  <a:lnTo>
                    <a:pt x="718" y="1368"/>
                  </a:lnTo>
                  <a:lnTo>
                    <a:pt x="684" y="1368"/>
                  </a:lnTo>
                  <a:lnTo>
                    <a:pt x="648" y="1362"/>
                  </a:lnTo>
                  <a:lnTo>
                    <a:pt x="614" y="1350"/>
                  </a:lnTo>
                  <a:lnTo>
                    <a:pt x="580" y="1336"/>
                  </a:lnTo>
                  <a:lnTo>
                    <a:pt x="544" y="1316"/>
                  </a:lnTo>
                  <a:lnTo>
                    <a:pt x="510" y="1290"/>
                  </a:lnTo>
                  <a:lnTo>
                    <a:pt x="476" y="1260"/>
                  </a:lnTo>
                  <a:lnTo>
                    <a:pt x="442" y="1226"/>
                  </a:lnTo>
                  <a:lnTo>
                    <a:pt x="406" y="1186"/>
                  </a:lnTo>
                  <a:lnTo>
                    <a:pt x="0" y="692"/>
                  </a:lnTo>
                  <a:lnTo>
                    <a:pt x="116" y="596"/>
                  </a:lnTo>
                  <a:lnTo>
                    <a:pt x="150" y="638"/>
                  </a:lnTo>
                  <a:lnTo>
                    <a:pt x="166" y="656"/>
                  </a:lnTo>
                  <a:lnTo>
                    <a:pt x="180" y="668"/>
                  </a:lnTo>
                  <a:lnTo>
                    <a:pt x="194" y="676"/>
                  </a:lnTo>
                  <a:lnTo>
                    <a:pt x="200" y="678"/>
                  </a:lnTo>
                  <a:lnTo>
                    <a:pt x="206" y="678"/>
                  </a:lnTo>
                  <a:lnTo>
                    <a:pt x="218" y="674"/>
                  </a:lnTo>
                  <a:lnTo>
                    <a:pt x="234" y="666"/>
                  </a:lnTo>
                  <a:lnTo>
                    <a:pt x="252" y="654"/>
                  </a:lnTo>
                  <a:lnTo>
                    <a:pt x="274" y="638"/>
                  </a:lnTo>
                  <a:lnTo>
                    <a:pt x="738" y="256"/>
                  </a:lnTo>
                  <a:lnTo>
                    <a:pt x="758" y="240"/>
                  </a:lnTo>
                  <a:lnTo>
                    <a:pt x="772" y="224"/>
                  </a:lnTo>
                  <a:lnTo>
                    <a:pt x="782" y="210"/>
                  </a:lnTo>
                  <a:lnTo>
                    <a:pt x="786" y="196"/>
                  </a:lnTo>
                  <a:lnTo>
                    <a:pt x="786" y="190"/>
                  </a:lnTo>
                  <a:lnTo>
                    <a:pt x="786" y="184"/>
                  </a:lnTo>
                  <a:lnTo>
                    <a:pt x="780" y="166"/>
                  </a:lnTo>
                  <a:lnTo>
                    <a:pt x="768" y="148"/>
                  </a:lnTo>
                  <a:lnTo>
                    <a:pt x="750" y="124"/>
                  </a:lnTo>
                  <a:lnTo>
                    <a:pt x="726" y="96"/>
                  </a:lnTo>
                  <a:lnTo>
                    <a:pt x="842" y="0"/>
                  </a:lnTo>
                  <a:lnTo>
                    <a:pt x="1420" y="704"/>
                  </a:lnTo>
                  <a:lnTo>
                    <a:pt x="1232" y="1018"/>
                  </a:lnTo>
                  <a:lnTo>
                    <a:pt x="1104" y="942"/>
                  </a:lnTo>
                  <a:lnTo>
                    <a:pt x="1118" y="912"/>
                  </a:lnTo>
                  <a:lnTo>
                    <a:pt x="1132" y="882"/>
                  </a:lnTo>
                  <a:lnTo>
                    <a:pt x="1142" y="856"/>
                  </a:lnTo>
                  <a:lnTo>
                    <a:pt x="1150" y="828"/>
                  </a:lnTo>
                  <a:lnTo>
                    <a:pt x="1154" y="802"/>
                  </a:lnTo>
                  <a:lnTo>
                    <a:pt x="1158" y="778"/>
                  </a:lnTo>
                  <a:lnTo>
                    <a:pt x="1158" y="756"/>
                  </a:lnTo>
                  <a:lnTo>
                    <a:pt x="1158" y="732"/>
                  </a:lnTo>
                  <a:lnTo>
                    <a:pt x="1154" y="710"/>
                  </a:lnTo>
                  <a:lnTo>
                    <a:pt x="1148" y="688"/>
                  </a:lnTo>
                  <a:lnTo>
                    <a:pt x="1140" y="666"/>
                  </a:lnTo>
                  <a:lnTo>
                    <a:pt x="1130" y="644"/>
                  </a:lnTo>
                  <a:lnTo>
                    <a:pt x="1118" y="620"/>
                  </a:lnTo>
                  <a:lnTo>
                    <a:pt x="1104" y="596"/>
                  </a:lnTo>
                  <a:lnTo>
                    <a:pt x="1086" y="574"/>
                  </a:lnTo>
                  <a:lnTo>
                    <a:pt x="1068" y="550"/>
                  </a:lnTo>
                  <a:lnTo>
                    <a:pt x="962" y="420"/>
                  </a:lnTo>
                  <a:lnTo>
                    <a:pt x="764" y="5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00" name="Freeform 295"/>
            <p:cNvSpPr>
              <a:spLocks/>
            </p:cNvSpPr>
            <p:nvPr userDrawn="1"/>
          </p:nvSpPr>
          <p:spPr bwMode="auto">
            <a:xfrm>
              <a:off x="135" y="4635"/>
              <a:ext cx="400" cy="420"/>
            </a:xfrm>
            <a:custGeom>
              <a:avLst/>
              <a:gdLst>
                <a:gd name="T0" fmla="*/ 0 w 410"/>
                <a:gd name="T1" fmla="*/ 180 h 422"/>
                <a:gd name="T2" fmla="*/ 71 w 410"/>
                <a:gd name="T3" fmla="*/ 308 h 422"/>
                <a:gd name="T4" fmla="*/ 71 w 410"/>
                <a:gd name="T5" fmla="*/ 308 h 422"/>
                <a:gd name="T6" fmla="*/ 82 w 410"/>
                <a:gd name="T7" fmla="*/ 318 h 422"/>
                <a:gd name="T8" fmla="*/ 90 w 410"/>
                <a:gd name="T9" fmla="*/ 334 h 422"/>
                <a:gd name="T10" fmla="*/ 98 w 410"/>
                <a:gd name="T11" fmla="*/ 348 h 422"/>
                <a:gd name="T12" fmla="*/ 109 w 410"/>
                <a:gd name="T13" fmla="*/ 360 h 422"/>
                <a:gd name="T14" fmla="*/ 119 w 410"/>
                <a:gd name="T15" fmla="*/ 368 h 422"/>
                <a:gd name="T16" fmla="*/ 128 w 410"/>
                <a:gd name="T17" fmla="*/ 374 h 422"/>
                <a:gd name="T18" fmla="*/ 137 w 410"/>
                <a:gd name="T19" fmla="*/ 380 h 422"/>
                <a:gd name="T20" fmla="*/ 146 w 410"/>
                <a:gd name="T21" fmla="*/ 382 h 422"/>
                <a:gd name="T22" fmla="*/ 146 w 410"/>
                <a:gd name="T23" fmla="*/ 382 h 422"/>
                <a:gd name="T24" fmla="*/ 156 w 410"/>
                <a:gd name="T25" fmla="*/ 382 h 422"/>
                <a:gd name="T26" fmla="*/ 165 w 410"/>
                <a:gd name="T27" fmla="*/ 380 h 422"/>
                <a:gd name="T28" fmla="*/ 175 w 410"/>
                <a:gd name="T29" fmla="*/ 378 h 422"/>
                <a:gd name="T30" fmla="*/ 183 w 410"/>
                <a:gd name="T31" fmla="*/ 374 h 422"/>
                <a:gd name="T32" fmla="*/ 192 w 410"/>
                <a:gd name="T33" fmla="*/ 370 h 422"/>
                <a:gd name="T34" fmla="*/ 199 w 410"/>
                <a:gd name="T35" fmla="*/ 364 h 422"/>
                <a:gd name="T36" fmla="*/ 208 w 410"/>
                <a:gd name="T37" fmla="*/ 356 h 422"/>
                <a:gd name="T38" fmla="*/ 215 w 410"/>
                <a:gd name="T39" fmla="*/ 346 h 422"/>
                <a:gd name="T40" fmla="*/ 215 w 410"/>
                <a:gd name="T41" fmla="*/ 346 h 422"/>
                <a:gd name="T42" fmla="*/ 227 w 410"/>
                <a:gd name="T43" fmla="*/ 328 h 422"/>
                <a:gd name="T44" fmla="*/ 237 w 410"/>
                <a:gd name="T45" fmla="*/ 312 h 422"/>
                <a:gd name="T46" fmla="*/ 244 w 410"/>
                <a:gd name="T47" fmla="*/ 301 h 422"/>
                <a:gd name="T48" fmla="*/ 248 w 410"/>
                <a:gd name="T49" fmla="*/ 282 h 422"/>
                <a:gd name="T50" fmla="*/ 248 w 410"/>
                <a:gd name="T51" fmla="*/ 282 h 422"/>
                <a:gd name="T52" fmla="*/ 250 w 410"/>
                <a:gd name="T53" fmla="*/ 260 h 422"/>
                <a:gd name="T54" fmla="*/ 250 w 410"/>
                <a:gd name="T55" fmla="*/ 238 h 422"/>
                <a:gd name="T56" fmla="*/ 249 w 410"/>
                <a:gd name="T57" fmla="*/ 216 h 422"/>
                <a:gd name="T58" fmla="*/ 246 w 410"/>
                <a:gd name="T59" fmla="*/ 196 h 422"/>
                <a:gd name="T60" fmla="*/ 246 w 410"/>
                <a:gd name="T61" fmla="*/ 196 h 422"/>
                <a:gd name="T62" fmla="*/ 240 w 410"/>
                <a:gd name="T63" fmla="*/ 176 h 422"/>
                <a:gd name="T64" fmla="*/ 232 w 410"/>
                <a:gd name="T65" fmla="*/ 152 h 422"/>
                <a:gd name="T66" fmla="*/ 220 w 410"/>
                <a:gd name="T67" fmla="*/ 128 h 422"/>
                <a:gd name="T68" fmla="*/ 208 w 410"/>
                <a:gd name="T69" fmla="*/ 105 h 422"/>
                <a:gd name="T70" fmla="*/ 148 w 410"/>
                <a:gd name="T71" fmla="*/ 0 h 422"/>
                <a:gd name="T72" fmla="*/ 0 w 410"/>
                <a:gd name="T73" fmla="*/ 180 h 4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10" h="422">
                  <a:moveTo>
                    <a:pt x="0" y="200"/>
                  </a:moveTo>
                  <a:lnTo>
                    <a:pt x="116" y="340"/>
                  </a:lnTo>
                  <a:lnTo>
                    <a:pt x="132" y="358"/>
                  </a:lnTo>
                  <a:lnTo>
                    <a:pt x="146" y="374"/>
                  </a:lnTo>
                  <a:lnTo>
                    <a:pt x="162" y="388"/>
                  </a:lnTo>
                  <a:lnTo>
                    <a:pt x="178" y="400"/>
                  </a:lnTo>
                  <a:lnTo>
                    <a:pt x="194" y="408"/>
                  </a:lnTo>
                  <a:lnTo>
                    <a:pt x="210" y="414"/>
                  </a:lnTo>
                  <a:lnTo>
                    <a:pt x="224" y="420"/>
                  </a:lnTo>
                  <a:lnTo>
                    <a:pt x="240" y="422"/>
                  </a:lnTo>
                  <a:lnTo>
                    <a:pt x="256" y="422"/>
                  </a:lnTo>
                  <a:lnTo>
                    <a:pt x="270" y="420"/>
                  </a:lnTo>
                  <a:lnTo>
                    <a:pt x="286" y="418"/>
                  </a:lnTo>
                  <a:lnTo>
                    <a:pt x="300" y="414"/>
                  </a:lnTo>
                  <a:lnTo>
                    <a:pt x="314" y="410"/>
                  </a:lnTo>
                  <a:lnTo>
                    <a:pt x="326" y="404"/>
                  </a:lnTo>
                  <a:lnTo>
                    <a:pt x="340" y="396"/>
                  </a:lnTo>
                  <a:lnTo>
                    <a:pt x="352" y="386"/>
                  </a:lnTo>
                  <a:lnTo>
                    <a:pt x="372" y="368"/>
                  </a:lnTo>
                  <a:lnTo>
                    <a:pt x="388" y="348"/>
                  </a:lnTo>
                  <a:lnTo>
                    <a:pt x="400" y="326"/>
                  </a:lnTo>
                  <a:lnTo>
                    <a:pt x="406" y="302"/>
                  </a:lnTo>
                  <a:lnTo>
                    <a:pt x="410" y="280"/>
                  </a:lnTo>
                  <a:lnTo>
                    <a:pt x="410" y="258"/>
                  </a:lnTo>
                  <a:lnTo>
                    <a:pt x="408" y="236"/>
                  </a:lnTo>
                  <a:lnTo>
                    <a:pt x="402" y="216"/>
                  </a:lnTo>
                  <a:lnTo>
                    <a:pt x="392" y="196"/>
                  </a:lnTo>
                  <a:lnTo>
                    <a:pt x="380" y="172"/>
                  </a:lnTo>
                  <a:lnTo>
                    <a:pt x="362" y="148"/>
                  </a:lnTo>
                  <a:lnTo>
                    <a:pt x="340" y="120"/>
                  </a:lnTo>
                  <a:lnTo>
                    <a:pt x="242" y="0"/>
                  </a:lnTo>
                  <a:lnTo>
                    <a:pt x="0" y="20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01" name="Freeform 296"/>
            <p:cNvSpPr>
              <a:spLocks/>
            </p:cNvSpPr>
            <p:nvPr userDrawn="1"/>
          </p:nvSpPr>
          <p:spPr bwMode="auto">
            <a:xfrm>
              <a:off x="-265" y="3955"/>
              <a:ext cx="1420" cy="1360"/>
            </a:xfrm>
            <a:custGeom>
              <a:avLst/>
              <a:gdLst>
                <a:gd name="T0" fmla="*/ 922 w 1420"/>
                <a:gd name="T1" fmla="*/ 694 h 1368"/>
                <a:gd name="T2" fmla="*/ 950 w 1420"/>
                <a:gd name="T3" fmla="*/ 723 h 1368"/>
                <a:gd name="T4" fmla="*/ 994 w 1420"/>
                <a:gd name="T5" fmla="*/ 784 h 1368"/>
                <a:gd name="T6" fmla="*/ 1022 w 1420"/>
                <a:gd name="T7" fmla="*/ 855 h 1368"/>
                <a:gd name="T8" fmla="*/ 1036 w 1420"/>
                <a:gd name="T9" fmla="*/ 913 h 1368"/>
                <a:gd name="T10" fmla="*/ 1036 w 1420"/>
                <a:gd name="T11" fmla="*/ 944 h 1368"/>
                <a:gd name="T12" fmla="*/ 1028 w 1420"/>
                <a:gd name="T13" fmla="*/ 1009 h 1368"/>
                <a:gd name="T14" fmla="*/ 1006 w 1420"/>
                <a:gd name="T15" fmla="*/ 1062 h 1368"/>
                <a:gd name="T16" fmla="*/ 970 w 1420"/>
                <a:gd name="T17" fmla="*/ 1108 h 1368"/>
                <a:gd name="T18" fmla="*/ 922 w 1420"/>
                <a:gd name="T19" fmla="*/ 1154 h 1368"/>
                <a:gd name="T20" fmla="*/ 896 w 1420"/>
                <a:gd name="T21" fmla="*/ 1171 h 1368"/>
                <a:gd name="T22" fmla="*/ 842 w 1420"/>
                <a:gd name="T23" fmla="*/ 1198 h 1368"/>
                <a:gd name="T24" fmla="*/ 782 w 1420"/>
                <a:gd name="T25" fmla="*/ 1213 h 1368"/>
                <a:gd name="T26" fmla="*/ 718 w 1420"/>
                <a:gd name="T27" fmla="*/ 1217 h 1368"/>
                <a:gd name="T28" fmla="*/ 684 w 1420"/>
                <a:gd name="T29" fmla="*/ 1217 h 1368"/>
                <a:gd name="T30" fmla="*/ 614 w 1420"/>
                <a:gd name="T31" fmla="*/ 1201 h 1368"/>
                <a:gd name="T32" fmla="*/ 544 w 1420"/>
                <a:gd name="T33" fmla="*/ 1171 h 1368"/>
                <a:gd name="T34" fmla="*/ 476 w 1420"/>
                <a:gd name="T35" fmla="*/ 1120 h 1368"/>
                <a:gd name="T36" fmla="*/ 406 w 1420"/>
                <a:gd name="T37" fmla="*/ 1055 h 1368"/>
                <a:gd name="T38" fmla="*/ 116 w 1420"/>
                <a:gd name="T39" fmla="*/ 536 h 1368"/>
                <a:gd name="T40" fmla="*/ 150 w 1420"/>
                <a:gd name="T41" fmla="*/ 568 h 1368"/>
                <a:gd name="T42" fmla="*/ 180 w 1420"/>
                <a:gd name="T43" fmla="*/ 590 h 1368"/>
                <a:gd name="T44" fmla="*/ 200 w 1420"/>
                <a:gd name="T45" fmla="*/ 598 h 1368"/>
                <a:gd name="T46" fmla="*/ 206 w 1420"/>
                <a:gd name="T47" fmla="*/ 598 h 1368"/>
                <a:gd name="T48" fmla="*/ 234 w 1420"/>
                <a:gd name="T49" fmla="*/ 589 h 1368"/>
                <a:gd name="T50" fmla="*/ 274 w 1420"/>
                <a:gd name="T51" fmla="*/ 568 h 1368"/>
                <a:gd name="T52" fmla="*/ 738 w 1420"/>
                <a:gd name="T53" fmla="*/ 236 h 1368"/>
                <a:gd name="T54" fmla="*/ 772 w 1420"/>
                <a:gd name="T55" fmla="*/ 204 h 1368"/>
                <a:gd name="T56" fmla="*/ 786 w 1420"/>
                <a:gd name="T57" fmla="*/ 176 h 1368"/>
                <a:gd name="T58" fmla="*/ 786 w 1420"/>
                <a:gd name="T59" fmla="*/ 170 h 1368"/>
                <a:gd name="T60" fmla="*/ 780 w 1420"/>
                <a:gd name="T61" fmla="*/ 146 h 1368"/>
                <a:gd name="T62" fmla="*/ 750 w 1420"/>
                <a:gd name="T63" fmla="*/ 104 h 1368"/>
                <a:gd name="T64" fmla="*/ 842 w 1420"/>
                <a:gd name="T65" fmla="*/ 0 h 1368"/>
                <a:gd name="T66" fmla="*/ 1232 w 1420"/>
                <a:gd name="T67" fmla="*/ 905 h 1368"/>
                <a:gd name="T68" fmla="*/ 1104 w 1420"/>
                <a:gd name="T69" fmla="*/ 841 h 1368"/>
                <a:gd name="T70" fmla="*/ 1132 w 1420"/>
                <a:gd name="T71" fmla="*/ 782 h 1368"/>
                <a:gd name="T72" fmla="*/ 1150 w 1420"/>
                <a:gd name="T73" fmla="*/ 736 h 1368"/>
                <a:gd name="T74" fmla="*/ 1158 w 1420"/>
                <a:gd name="T75" fmla="*/ 696 h 1368"/>
                <a:gd name="T76" fmla="*/ 1158 w 1420"/>
                <a:gd name="T77" fmla="*/ 652 h 1368"/>
                <a:gd name="T78" fmla="*/ 1154 w 1420"/>
                <a:gd name="T79" fmla="*/ 630 h 1368"/>
                <a:gd name="T80" fmla="*/ 1140 w 1420"/>
                <a:gd name="T81" fmla="*/ 589 h 1368"/>
                <a:gd name="T82" fmla="*/ 1118 w 1420"/>
                <a:gd name="T83" fmla="*/ 554 h 1368"/>
                <a:gd name="T84" fmla="*/ 1086 w 1420"/>
                <a:gd name="T85" fmla="*/ 514 h 1368"/>
                <a:gd name="T86" fmla="*/ 962 w 1420"/>
                <a:gd name="T87" fmla="*/ 380 h 136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20" h="1368">
                  <a:moveTo>
                    <a:pt x="764" y="584"/>
                  </a:moveTo>
                  <a:lnTo>
                    <a:pt x="922" y="776"/>
                  </a:lnTo>
                  <a:lnTo>
                    <a:pt x="950" y="812"/>
                  </a:lnTo>
                  <a:lnTo>
                    <a:pt x="974" y="848"/>
                  </a:lnTo>
                  <a:lnTo>
                    <a:pt x="994" y="884"/>
                  </a:lnTo>
                  <a:lnTo>
                    <a:pt x="1010" y="922"/>
                  </a:lnTo>
                  <a:lnTo>
                    <a:pt x="1022" y="958"/>
                  </a:lnTo>
                  <a:lnTo>
                    <a:pt x="1030" y="994"/>
                  </a:lnTo>
                  <a:lnTo>
                    <a:pt x="1036" y="1028"/>
                  </a:lnTo>
                  <a:lnTo>
                    <a:pt x="1036" y="1064"/>
                  </a:lnTo>
                  <a:lnTo>
                    <a:pt x="1034" y="1100"/>
                  </a:lnTo>
                  <a:lnTo>
                    <a:pt x="1028" y="1132"/>
                  </a:lnTo>
                  <a:lnTo>
                    <a:pt x="1018" y="1164"/>
                  </a:lnTo>
                  <a:lnTo>
                    <a:pt x="1006" y="1194"/>
                  </a:lnTo>
                  <a:lnTo>
                    <a:pt x="990" y="1222"/>
                  </a:lnTo>
                  <a:lnTo>
                    <a:pt x="970" y="1248"/>
                  </a:lnTo>
                  <a:lnTo>
                    <a:pt x="948" y="1274"/>
                  </a:lnTo>
                  <a:lnTo>
                    <a:pt x="922" y="1296"/>
                  </a:lnTo>
                  <a:lnTo>
                    <a:pt x="896" y="1316"/>
                  </a:lnTo>
                  <a:lnTo>
                    <a:pt x="870" y="1332"/>
                  </a:lnTo>
                  <a:lnTo>
                    <a:pt x="842" y="1346"/>
                  </a:lnTo>
                  <a:lnTo>
                    <a:pt x="812" y="1356"/>
                  </a:lnTo>
                  <a:lnTo>
                    <a:pt x="782" y="1364"/>
                  </a:lnTo>
                  <a:lnTo>
                    <a:pt x="750" y="1368"/>
                  </a:lnTo>
                  <a:lnTo>
                    <a:pt x="718" y="1368"/>
                  </a:lnTo>
                  <a:lnTo>
                    <a:pt x="684" y="1368"/>
                  </a:lnTo>
                  <a:lnTo>
                    <a:pt x="648" y="1362"/>
                  </a:lnTo>
                  <a:lnTo>
                    <a:pt x="614" y="1350"/>
                  </a:lnTo>
                  <a:lnTo>
                    <a:pt x="580" y="1336"/>
                  </a:lnTo>
                  <a:lnTo>
                    <a:pt x="544" y="1316"/>
                  </a:lnTo>
                  <a:lnTo>
                    <a:pt x="510" y="1290"/>
                  </a:lnTo>
                  <a:lnTo>
                    <a:pt x="476" y="1260"/>
                  </a:lnTo>
                  <a:lnTo>
                    <a:pt x="442" y="1226"/>
                  </a:lnTo>
                  <a:lnTo>
                    <a:pt x="406" y="1186"/>
                  </a:lnTo>
                  <a:lnTo>
                    <a:pt x="0" y="692"/>
                  </a:lnTo>
                  <a:lnTo>
                    <a:pt x="116" y="596"/>
                  </a:lnTo>
                  <a:lnTo>
                    <a:pt x="150" y="638"/>
                  </a:lnTo>
                  <a:lnTo>
                    <a:pt x="166" y="656"/>
                  </a:lnTo>
                  <a:lnTo>
                    <a:pt x="180" y="668"/>
                  </a:lnTo>
                  <a:lnTo>
                    <a:pt x="194" y="676"/>
                  </a:lnTo>
                  <a:lnTo>
                    <a:pt x="200" y="678"/>
                  </a:lnTo>
                  <a:lnTo>
                    <a:pt x="206" y="678"/>
                  </a:lnTo>
                  <a:lnTo>
                    <a:pt x="218" y="674"/>
                  </a:lnTo>
                  <a:lnTo>
                    <a:pt x="234" y="666"/>
                  </a:lnTo>
                  <a:lnTo>
                    <a:pt x="252" y="654"/>
                  </a:lnTo>
                  <a:lnTo>
                    <a:pt x="274" y="638"/>
                  </a:lnTo>
                  <a:lnTo>
                    <a:pt x="738" y="256"/>
                  </a:lnTo>
                  <a:lnTo>
                    <a:pt x="758" y="240"/>
                  </a:lnTo>
                  <a:lnTo>
                    <a:pt x="772" y="224"/>
                  </a:lnTo>
                  <a:lnTo>
                    <a:pt x="782" y="210"/>
                  </a:lnTo>
                  <a:lnTo>
                    <a:pt x="786" y="196"/>
                  </a:lnTo>
                  <a:lnTo>
                    <a:pt x="786" y="190"/>
                  </a:lnTo>
                  <a:lnTo>
                    <a:pt x="786" y="184"/>
                  </a:lnTo>
                  <a:lnTo>
                    <a:pt x="780" y="166"/>
                  </a:lnTo>
                  <a:lnTo>
                    <a:pt x="768" y="148"/>
                  </a:lnTo>
                  <a:lnTo>
                    <a:pt x="750" y="124"/>
                  </a:lnTo>
                  <a:lnTo>
                    <a:pt x="726" y="96"/>
                  </a:lnTo>
                  <a:lnTo>
                    <a:pt x="842" y="0"/>
                  </a:lnTo>
                  <a:lnTo>
                    <a:pt x="1420" y="704"/>
                  </a:lnTo>
                  <a:lnTo>
                    <a:pt x="1232" y="1018"/>
                  </a:lnTo>
                  <a:lnTo>
                    <a:pt x="1104" y="942"/>
                  </a:lnTo>
                  <a:lnTo>
                    <a:pt x="1118" y="912"/>
                  </a:lnTo>
                  <a:lnTo>
                    <a:pt x="1132" y="882"/>
                  </a:lnTo>
                  <a:lnTo>
                    <a:pt x="1142" y="856"/>
                  </a:lnTo>
                  <a:lnTo>
                    <a:pt x="1150" y="828"/>
                  </a:lnTo>
                  <a:lnTo>
                    <a:pt x="1154" y="802"/>
                  </a:lnTo>
                  <a:lnTo>
                    <a:pt x="1158" y="778"/>
                  </a:lnTo>
                  <a:lnTo>
                    <a:pt x="1158" y="756"/>
                  </a:lnTo>
                  <a:lnTo>
                    <a:pt x="1158" y="732"/>
                  </a:lnTo>
                  <a:lnTo>
                    <a:pt x="1154" y="710"/>
                  </a:lnTo>
                  <a:lnTo>
                    <a:pt x="1148" y="688"/>
                  </a:lnTo>
                  <a:lnTo>
                    <a:pt x="1140" y="666"/>
                  </a:lnTo>
                  <a:lnTo>
                    <a:pt x="1130" y="644"/>
                  </a:lnTo>
                  <a:lnTo>
                    <a:pt x="1118" y="620"/>
                  </a:lnTo>
                  <a:lnTo>
                    <a:pt x="1104" y="596"/>
                  </a:lnTo>
                  <a:lnTo>
                    <a:pt x="1086" y="574"/>
                  </a:lnTo>
                  <a:lnTo>
                    <a:pt x="1068" y="550"/>
                  </a:lnTo>
                  <a:lnTo>
                    <a:pt x="962" y="420"/>
                  </a:lnTo>
                  <a:lnTo>
                    <a:pt x="764" y="58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02" name="Freeform 297"/>
            <p:cNvSpPr>
              <a:spLocks noEditPoints="1"/>
            </p:cNvSpPr>
            <p:nvPr userDrawn="1"/>
          </p:nvSpPr>
          <p:spPr bwMode="auto">
            <a:xfrm>
              <a:off x="535" y="5035"/>
              <a:ext cx="1220" cy="1280"/>
            </a:xfrm>
            <a:custGeom>
              <a:avLst/>
              <a:gdLst>
                <a:gd name="T0" fmla="*/ 712 w 1228"/>
                <a:gd name="T1" fmla="*/ 570 h 1280"/>
                <a:gd name="T2" fmla="*/ 564 w 1228"/>
                <a:gd name="T3" fmla="*/ 434 h 1280"/>
                <a:gd name="T4" fmla="*/ 1078 w 1228"/>
                <a:gd name="T5" fmla="*/ 154 h 1280"/>
                <a:gd name="T6" fmla="*/ 834 w 1228"/>
                <a:gd name="T7" fmla="*/ 1014 h 1280"/>
                <a:gd name="T8" fmla="*/ 820 w 1228"/>
                <a:gd name="T9" fmla="*/ 1072 h 1280"/>
                <a:gd name="T10" fmla="*/ 820 w 1228"/>
                <a:gd name="T11" fmla="*/ 1106 h 1280"/>
                <a:gd name="T12" fmla="*/ 825 w 1228"/>
                <a:gd name="T13" fmla="*/ 1120 h 1280"/>
                <a:gd name="T14" fmla="*/ 844 w 1228"/>
                <a:gd name="T15" fmla="*/ 1148 h 1280"/>
                <a:gd name="T16" fmla="*/ 780 w 1228"/>
                <a:gd name="T17" fmla="*/ 1280 h 1280"/>
                <a:gd name="T18" fmla="*/ 513 w 1228"/>
                <a:gd name="T19" fmla="*/ 842 h 1280"/>
                <a:gd name="T20" fmla="*/ 533 w 1228"/>
                <a:gd name="T21" fmla="*/ 860 h 1280"/>
                <a:gd name="T22" fmla="*/ 562 w 1228"/>
                <a:gd name="T23" fmla="*/ 882 h 1280"/>
                <a:gd name="T24" fmla="*/ 584 w 1228"/>
                <a:gd name="T25" fmla="*/ 890 h 1280"/>
                <a:gd name="T26" fmla="*/ 594 w 1228"/>
                <a:gd name="T27" fmla="*/ 890 h 1280"/>
                <a:gd name="T28" fmla="*/ 610 w 1228"/>
                <a:gd name="T29" fmla="*/ 884 h 1280"/>
                <a:gd name="T30" fmla="*/ 614 w 1228"/>
                <a:gd name="T31" fmla="*/ 880 h 1280"/>
                <a:gd name="T32" fmla="*/ 622 w 1228"/>
                <a:gd name="T33" fmla="*/ 860 h 1280"/>
                <a:gd name="T34" fmla="*/ 661 w 1228"/>
                <a:gd name="T35" fmla="*/ 728 h 1280"/>
                <a:gd name="T36" fmla="*/ 353 w 1228"/>
                <a:gd name="T37" fmla="*/ 578 h 1280"/>
                <a:gd name="T38" fmla="*/ 332 w 1228"/>
                <a:gd name="T39" fmla="*/ 594 h 1280"/>
                <a:gd name="T40" fmla="*/ 320 w 1228"/>
                <a:gd name="T41" fmla="*/ 606 h 1280"/>
                <a:gd name="T42" fmla="*/ 312 w 1228"/>
                <a:gd name="T43" fmla="*/ 628 h 1280"/>
                <a:gd name="T44" fmla="*/ 314 w 1228"/>
                <a:gd name="T45" fmla="*/ 636 h 1280"/>
                <a:gd name="T46" fmla="*/ 326 w 1228"/>
                <a:gd name="T47" fmla="*/ 658 h 1280"/>
                <a:gd name="T48" fmla="*/ 343 w 1228"/>
                <a:gd name="T49" fmla="*/ 676 h 1280"/>
                <a:gd name="T50" fmla="*/ 288 w 1228"/>
                <a:gd name="T51" fmla="*/ 824 h 1280"/>
                <a:gd name="T52" fmla="*/ 76 w 1228"/>
                <a:gd name="T53" fmla="*/ 442 h 1280"/>
                <a:gd name="T54" fmla="*/ 102 w 1228"/>
                <a:gd name="T55" fmla="*/ 462 h 1280"/>
                <a:gd name="T56" fmla="*/ 124 w 1228"/>
                <a:gd name="T57" fmla="*/ 474 h 1280"/>
                <a:gd name="T58" fmla="*/ 144 w 1228"/>
                <a:gd name="T59" fmla="*/ 478 h 1280"/>
                <a:gd name="T60" fmla="*/ 162 w 1228"/>
                <a:gd name="T61" fmla="*/ 476 h 1280"/>
                <a:gd name="T62" fmla="*/ 184 w 1228"/>
                <a:gd name="T63" fmla="*/ 468 h 1280"/>
                <a:gd name="T64" fmla="*/ 912 w 1228"/>
                <a:gd name="T65" fmla="*/ 0 h 12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228" h="1280">
                  <a:moveTo>
                    <a:pt x="644" y="434"/>
                  </a:moveTo>
                  <a:lnTo>
                    <a:pt x="812" y="570"/>
                  </a:lnTo>
                  <a:lnTo>
                    <a:pt x="918" y="272"/>
                  </a:lnTo>
                  <a:lnTo>
                    <a:pt x="644" y="434"/>
                  </a:lnTo>
                  <a:close/>
                  <a:moveTo>
                    <a:pt x="1038" y="0"/>
                  </a:moveTo>
                  <a:lnTo>
                    <a:pt x="1228" y="154"/>
                  </a:lnTo>
                  <a:lnTo>
                    <a:pt x="952" y="1014"/>
                  </a:lnTo>
                  <a:lnTo>
                    <a:pt x="942" y="1046"/>
                  </a:lnTo>
                  <a:lnTo>
                    <a:pt x="936" y="1072"/>
                  </a:lnTo>
                  <a:lnTo>
                    <a:pt x="934" y="1092"/>
                  </a:lnTo>
                  <a:lnTo>
                    <a:pt x="936" y="1106"/>
                  </a:lnTo>
                  <a:lnTo>
                    <a:pt x="942" y="1120"/>
                  </a:lnTo>
                  <a:lnTo>
                    <a:pt x="950" y="1134"/>
                  </a:lnTo>
                  <a:lnTo>
                    <a:pt x="964" y="1148"/>
                  </a:lnTo>
                  <a:lnTo>
                    <a:pt x="984" y="1164"/>
                  </a:lnTo>
                  <a:lnTo>
                    <a:pt x="888" y="1280"/>
                  </a:lnTo>
                  <a:lnTo>
                    <a:pt x="492" y="958"/>
                  </a:lnTo>
                  <a:lnTo>
                    <a:pt x="586" y="842"/>
                  </a:lnTo>
                  <a:lnTo>
                    <a:pt x="612" y="860"/>
                  </a:lnTo>
                  <a:lnTo>
                    <a:pt x="626" y="872"/>
                  </a:lnTo>
                  <a:lnTo>
                    <a:pt x="642" y="882"/>
                  </a:lnTo>
                  <a:lnTo>
                    <a:pt x="654" y="888"/>
                  </a:lnTo>
                  <a:lnTo>
                    <a:pt x="664" y="890"/>
                  </a:lnTo>
                  <a:lnTo>
                    <a:pt x="674" y="890"/>
                  </a:lnTo>
                  <a:lnTo>
                    <a:pt x="682" y="888"/>
                  </a:lnTo>
                  <a:lnTo>
                    <a:pt x="690" y="884"/>
                  </a:lnTo>
                  <a:lnTo>
                    <a:pt x="696" y="880"/>
                  </a:lnTo>
                  <a:lnTo>
                    <a:pt x="700" y="872"/>
                  </a:lnTo>
                  <a:lnTo>
                    <a:pt x="706" y="860"/>
                  </a:lnTo>
                  <a:lnTo>
                    <a:pt x="720" y="826"/>
                  </a:lnTo>
                  <a:lnTo>
                    <a:pt x="754" y="728"/>
                  </a:lnTo>
                  <a:lnTo>
                    <a:pt x="498" y="518"/>
                  </a:lnTo>
                  <a:lnTo>
                    <a:pt x="398" y="578"/>
                  </a:lnTo>
                  <a:lnTo>
                    <a:pt x="372" y="594"/>
                  </a:lnTo>
                  <a:lnTo>
                    <a:pt x="360" y="606"/>
                  </a:lnTo>
                  <a:lnTo>
                    <a:pt x="354" y="616"/>
                  </a:lnTo>
                  <a:lnTo>
                    <a:pt x="352" y="628"/>
                  </a:lnTo>
                  <a:lnTo>
                    <a:pt x="354" y="636"/>
                  </a:lnTo>
                  <a:lnTo>
                    <a:pt x="356" y="642"/>
                  </a:lnTo>
                  <a:lnTo>
                    <a:pt x="366" y="658"/>
                  </a:lnTo>
                  <a:lnTo>
                    <a:pt x="384" y="676"/>
                  </a:lnTo>
                  <a:lnTo>
                    <a:pt x="422" y="708"/>
                  </a:lnTo>
                  <a:lnTo>
                    <a:pt x="328" y="824"/>
                  </a:lnTo>
                  <a:lnTo>
                    <a:pt x="0" y="558"/>
                  </a:lnTo>
                  <a:lnTo>
                    <a:pt x="94" y="442"/>
                  </a:lnTo>
                  <a:lnTo>
                    <a:pt x="122" y="462"/>
                  </a:lnTo>
                  <a:lnTo>
                    <a:pt x="134" y="468"/>
                  </a:lnTo>
                  <a:lnTo>
                    <a:pt x="144" y="474"/>
                  </a:lnTo>
                  <a:lnTo>
                    <a:pt x="164" y="478"/>
                  </a:lnTo>
                  <a:lnTo>
                    <a:pt x="182" y="476"/>
                  </a:lnTo>
                  <a:lnTo>
                    <a:pt x="192" y="474"/>
                  </a:lnTo>
                  <a:lnTo>
                    <a:pt x="204" y="468"/>
                  </a:lnTo>
                  <a:lnTo>
                    <a:pt x="236" y="452"/>
                  </a:lnTo>
                  <a:lnTo>
                    <a:pt x="103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03" name="Freeform 298"/>
            <p:cNvSpPr>
              <a:spLocks/>
            </p:cNvSpPr>
            <p:nvPr userDrawn="1"/>
          </p:nvSpPr>
          <p:spPr bwMode="auto">
            <a:xfrm>
              <a:off x="1175" y="5295"/>
              <a:ext cx="280" cy="300"/>
            </a:xfrm>
            <a:custGeom>
              <a:avLst/>
              <a:gdLst>
                <a:gd name="T0" fmla="*/ 0 w 274"/>
                <a:gd name="T1" fmla="*/ 182 h 298"/>
                <a:gd name="T2" fmla="*/ 259 w 274"/>
                <a:gd name="T3" fmla="*/ 338 h 298"/>
                <a:gd name="T4" fmla="*/ 422 w 274"/>
                <a:gd name="T5" fmla="*/ 0 h 298"/>
                <a:gd name="T6" fmla="*/ 0 w 274"/>
                <a:gd name="T7" fmla="*/ 182 h 2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4" h="298">
                  <a:moveTo>
                    <a:pt x="0" y="162"/>
                  </a:moveTo>
                  <a:lnTo>
                    <a:pt x="168" y="298"/>
                  </a:lnTo>
                  <a:lnTo>
                    <a:pt x="274" y="0"/>
                  </a:lnTo>
                  <a:lnTo>
                    <a:pt x="0" y="16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04" name="Freeform 299"/>
            <p:cNvSpPr>
              <a:spLocks/>
            </p:cNvSpPr>
            <p:nvPr userDrawn="1"/>
          </p:nvSpPr>
          <p:spPr bwMode="auto">
            <a:xfrm>
              <a:off x="535" y="5035"/>
              <a:ext cx="1220" cy="1280"/>
            </a:xfrm>
            <a:custGeom>
              <a:avLst/>
              <a:gdLst>
                <a:gd name="T0" fmla="*/ 912 w 1228"/>
                <a:gd name="T1" fmla="*/ 0 h 1280"/>
                <a:gd name="T2" fmla="*/ 1078 w 1228"/>
                <a:gd name="T3" fmla="*/ 154 h 1280"/>
                <a:gd name="T4" fmla="*/ 834 w 1228"/>
                <a:gd name="T5" fmla="*/ 1014 h 1280"/>
                <a:gd name="T6" fmla="*/ 834 w 1228"/>
                <a:gd name="T7" fmla="*/ 1014 h 1280"/>
                <a:gd name="T8" fmla="*/ 825 w 1228"/>
                <a:gd name="T9" fmla="*/ 1046 h 1280"/>
                <a:gd name="T10" fmla="*/ 820 w 1228"/>
                <a:gd name="T11" fmla="*/ 1072 h 1280"/>
                <a:gd name="T12" fmla="*/ 819 w 1228"/>
                <a:gd name="T13" fmla="*/ 1092 h 1280"/>
                <a:gd name="T14" fmla="*/ 820 w 1228"/>
                <a:gd name="T15" fmla="*/ 1106 h 1280"/>
                <a:gd name="T16" fmla="*/ 820 w 1228"/>
                <a:gd name="T17" fmla="*/ 1106 h 1280"/>
                <a:gd name="T18" fmla="*/ 825 w 1228"/>
                <a:gd name="T19" fmla="*/ 1120 h 1280"/>
                <a:gd name="T20" fmla="*/ 832 w 1228"/>
                <a:gd name="T21" fmla="*/ 1134 h 1280"/>
                <a:gd name="T22" fmla="*/ 844 w 1228"/>
                <a:gd name="T23" fmla="*/ 1148 h 1280"/>
                <a:gd name="T24" fmla="*/ 864 w 1228"/>
                <a:gd name="T25" fmla="*/ 1164 h 1280"/>
                <a:gd name="T26" fmla="*/ 780 w 1228"/>
                <a:gd name="T27" fmla="*/ 1280 h 1280"/>
                <a:gd name="T28" fmla="*/ 432 w 1228"/>
                <a:gd name="T29" fmla="*/ 958 h 1280"/>
                <a:gd name="T30" fmla="*/ 513 w 1228"/>
                <a:gd name="T31" fmla="*/ 842 h 1280"/>
                <a:gd name="T32" fmla="*/ 533 w 1228"/>
                <a:gd name="T33" fmla="*/ 860 h 1280"/>
                <a:gd name="T34" fmla="*/ 533 w 1228"/>
                <a:gd name="T35" fmla="*/ 860 h 1280"/>
                <a:gd name="T36" fmla="*/ 546 w 1228"/>
                <a:gd name="T37" fmla="*/ 872 h 1280"/>
                <a:gd name="T38" fmla="*/ 562 w 1228"/>
                <a:gd name="T39" fmla="*/ 882 h 1280"/>
                <a:gd name="T40" fmla="*/ 574 w 1228"/>
                <a:gd name="T41" fmla="*/ 888 h 1280"/>
                <a:gd name="T42" fmla="*/ 584 w 1228"/>
                <a:gd name="T43" fmla="*/ 890 h 1280"/>
                <a:gd name="T44" fmla="*/ 584 w 1228"/>
                <a:gd name="T45" fmla="*/ 890 h 1280"/>
                <a:gd name="T46" fmla="*/ 594 w 1228"/>
                <a:gd name="T47" fmla="*/ 890 h 1280"/>
                <a:gd name="T48" fmla="*/ 602 w 1228"/>
                <a:gd name="T49" fmla="*/ 888 h 1280"/>
                <a:gd name="T50" fmla="*/ 610 w 1228"/>
                <a:gd name="T51" fmla="*/ 884 h 1280"/>
                <a:gd name="T52" fmla="*/ 614 w 1228"/>
                <a:gd name="T53" fmla="*/ 880 h 1280"/>
                <a:gd name="T54" fmla="*/ 614 w 1228"/>
                <a:gd name="T55" fmla="*/ 880 h 1280"/>
                <a:gd name="T56" fmla="*/ 618 w 1228"/>
                <a:gd name="T57" fmla="*/ 872 h 1280"/>
                <a:gd name="T58" fmla="*/ 622 w 1228"/>
                <a:gd name="T59" fmla="*/ 860 h 1280"/>
                <a:gd name="T60" fmla="*/ 634 w 1228"/>
                <a:gd name="T61" fmla="*/ 826 h 1280"/>
                <a:gd name="T62" fmla="*/ 661 w 1228"/>
                <a:gd name="T63" fmla="*/ 728 h 1280"/>
                <a:gd name="T64" fmla="*/ 438 w 1228"/>
                <a:gd name="T65" fmla="*/ 518 h 1280"/>
                <a:gd name="T66" fmla="*/ 353 w 1228"/>
                <a:gd name="T67" fmla="*/ 578 h 1280"/>
                <a:gd name="T68" fmla="*/ 353 w 1228"/>
                <a:gd name="T69" fmla="*/ 578 h 1280"/>
                <a:gd name="T70" fmla="*/ 332 w 1228"/>
                <a:gd name="T71" fmla="*/ 594 h 1280"/>
                <a:gd name="T72" fmla="*/ 320 w 1228"/>
                <a:gd name="T73" fmla="*/ 606 h 1280"/>
                <a:gd name="T74" fmla="*/ 320 w 1228"/>
                <a:gd name="T75" fmla="*/ 606 h 1280"/>
                <a:gd name="T76" fmla="*/ 314 w 1228"/>
                <a:gd name="T77" fmla="*/ 616 h 1280"/>
                <a:gd name="T78" fmla="*/ 312 w 1228"/>
                <a:gd name="T79" fmla="*/ 628 h 1280"/>
                <a:gd name="T80" fmla="*/ 312 w 1228"/>
                <a:gd name="T81" fmla="*/ 628 h 1280"/>
                <a:gd name="T82" fmla="*/ 314 w 1228"/>
                <a:gd name="T83" fmla="*/ 636 h 1280"/>
                <a:gd name="T84" fmla="*/ 316 w 1228"/>
                <a:gd name="T85" fmla="*/ 642 h 1280"/>
                <a:gd name="T86" fmla="*/ 326 w 1228"/>
                <a:gd name="T87" fmla="*/ 658 h 1280"/>
                <a:gd name="T88" fmla="*/ 326 w 1228"/>
                <a:gd name="T89" fmla="*/ 658 h 1280"/>
                <a:gd name="T90" fmla="*/ 343 w 1228"/>
                <a:gd name="T91" fmla="*/ 676 h 1280"/>
                <a:gd name="T92" fmla="*/ 369 w 1228"/>
                <a:gd name="T93" fmla="*/ 708 h 1280"/>
                <a:gd name="T94" fmla="*/ 288 w 1228"/>
                <a:gd name="T95" fmla="*/ 824 h 1280"/>
                <a:gd name="T96" fmla="*/ 0 w 1228"/>
                <a:gd name="T97" fmla="*/ 558 h 1280"/>
                <a:gd name="T98" fmla="*/ 76 w 1228"/>
                <a:gd name="T99" fmla="*/ 442 h 1280"/>
                <a:gd name="T100" fmla="*/ 76 w 1228"/>
                <a:gd name="T101" fmla="*/ 442 h 1280"/>
                <a:gd name="T102" fmla="*/ 102 w 1228"/>
                <a:gd name="T103" fmla="*/ 462 h 1280"/>
                <a:gd name="T104" fmla="*/ 114 w 1228"/>
                <a:gd name="T105" fmla="*/ 468 h 1280"/>
                <a:gd name="T106" fmla="*/ 124 w 1228"/>
                <a:gd name="T107" fmla="*/ 474 h 1280"/>
                <a:gd name="T108" fmla="*/ 124 w 1228"/>
                <a:gd name="T109" fmla="*/ 474 h 1280"/>
                <a:gd name="T110" fmla="*/ 144 w 1228"/>
                <a:gd name="T111" fmla="*/ 478 h 1280"/>
                <a:gd name="T112" fmla="*/ 162 w 1228"/>
                <a:gd name="T113" fmla="*/ 476 h 1280"/>
                <a:gd name="T114" fmla="*/ 162 w 1228"/>
                <a:gd name="T115" fmla="*/ 476 h 1280"/>
                <a:gd name="T116" fmla="*/ 172 w 1228"/>
                <a:gd name="T117" fmla="*/ 474 h 1280"/>
                <a:gd name="T118" fmla="*/ 184 w 1228"/>
                <a:gd name="T119" fmla="*/ 468 h 1280"/>
                <a:gd name="T120" fmla="*/ 213 w 1228"/>
                <a:gd name="T121" fmla="*/ 452 h 1280"/>
                <a:gd name="T122" fmla="*/ 912 w 1228"/>
                <a:gd name="T123" fmla="*/ 0 h 12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228" h="1280">
                  <a:moveTo>
                    <a:pt x="1038" y="0"/>
                  </a:moveTo>
                  <a:lnTo>
                    <a:pt x="1228" y="154"/>
                  </a:lnTo>
                  <a:lnTo>
                    <a:pt x="952" y="1014"/>
                  </a:lnTo>
                  <a:lnTo>
                    <a:pt x="942" y="1046"/>
                  </a:lnTo>
                  <a:lnTo>
                    <a:pt x="936" y="1072"/>
                  </a:lnTo>
                  <a:lnTo>
                    <a:pt x="934" y="1092"/>
                  </a:lnTo>
                  <a:lnTo>
                    <a:pt x="936" y="1106"/>
                  </a:lnTo>
                  <a:lnTo>
                    <a:pt x="942" y="1120"/>
                  </a:lnTo>
                  <a:lnTo>
                    <a:pt x="950" y="1134"/>
                  </a:lnTo>
                  <a:lnTo>
                    <a:pt x="964" y="1148"/>
                  </a:lnTo>
                  <a:lnTo>
                    <a:pt x="984" y="1164"/>
                  </a:lnTo>
                  <a:lnTo>
                    <a:pt x="888" y="1280"/>
                  </a:lnTo>
                  <a:lnTo>
                    <a:pt x="492" y="958"/>
                  </a:lnTo>
                  <a:lnTo>
                    <a:pt x="586" y="842"/>
                  </a:lnTo>
                  <a:lnTo>
                    <a:pt x="612" y="860"/>
                  </a:lnTo>
                  <a:lnTo>
                    <a:pt x="626" y="872"/>
                  </a:lnTo>
                  <a:lnTo>
                    <a:pt x="642" y="882"/>
                  </a:lnTo>
                  <a:lnTo>
                    <a:pt x="654" y="888"/>
                  </a:lnTo>
                  <a:lnTo>
                    <a:pt x="664" y="890"/>
                  </a:lnTo>
                  <a:lnTo>
                    <a:pt x="674" y="890"/>
                  </a:lnTo>
                  <a:lnTo>
                    <a:pt x="682" y="888"/>
                  </a:lnTo>
                  <a:lnTo>
                    <a:pt x="690" y="884"/>
                  </a:lnTo>
                  <a:lnTo>
                    <a:pt x="696" y="880"/>
                  </a:lnTo>
                  <a:lnTo>
                    <a:pt x="700" y="872"/>
                  </a:lnTo>
                  <a:lnTo>
                    <a:pt x="706" y="860"/>
                  </a:lnTo>
                  <a:lnTo>
                    <a:pt x="720" y="826"/>
                  </a:lnTo>
                  <a:lnTo>
                    <a:pt x="754" y="728"/>
                  </a:lnTo>
                  <a:lnTo>
                    <a:pt x="498" y="518"/>
                  </a:lnTo>
                  <a:lnTo>
                    <a:pt x="398" y="578"/>
                  </a:lnTo>
                  <a:lnTo>
                    <a:pt x="372" y="594"/>
                  </a:lnTo>
                  <a:lnTo>
                    <a:pt x="360" y="606"/>
                  </a:lnTo>
                  <a:lnTo>
                    <a:pt x="354" y="616"/>
                  </a:lnTo>
                  <a:lnTo>
                    <a:pt x="352" y="628"/>
                  </a:lnTo>
                  <a:lnTo>
                    <a:pt x="354" y="636"/>
                  </a:lnTo>
                  <a:lnTo>
                    <a:pt x="356" y="642"/>
                  </a:lnTo>
                  <a:lnTo>
                    <a:pt x="366" y="658"/>
                  </a:lnTo>
                  <a:lnTo>
                    <a:pt x="384" y="676"/>
                  </a:lnTo>
                  <a:lnTo>
                    <a:pt x="422" y="708"/>
                  </a:lnTo>
                  <a:lnTo>
                    <a:pt x="328" y="824"/>
                  </a:lnTo>
                  <a:lnTo>
                    <a:pt x="0" y="558"/>
                  </a:lnTo>
                  <a:lnTo>
                    <a:pt x="94" y="442"/>
                  </a:lnTo>
                  <a:lnTo>
                    <a:pt x="122" y="462"/>
                  </a:lnTo>
                  <a:lnTo>
                    <a:pt x="134" y="468"/>
                  </a:lnTo>
                  <a:lnTo>
                    <a:pt x="144" y="474"/>
                  </a:lnTo>
                  <a:lnTo>
                    <a:pt x="164" y="478"/>
                  </a:lnTo>
                  <a:lnTo>
                    <a:pt x="182" y="476"/>
                  </a:lnTo>
                  <a:lnTo>
                    <a:pt x="192" y="474"/>
                  </a:lnTo>
                  <a:lnTo>
                    <a:pt x="204" y="468"/>
                  </a:lnTo>
                  <a:lnTo>
                    <a:pt x="236" y="452"/>
                  </a:lnTo>
                  <a:lnTo>
                    <a:pt x="10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05" name="Freeform 300"/>
            <p:cNvSpPr>
              <a:spLocks/>
            </p:cNvSpPr>
            <p:nvPr userDrawn="1"/>
          </p:nvSpPr>
          <p:spPr bwMode="auto">
            <a:xfrm>
              <a:off x="1595" y="5455"/>
              <a:ext cx="1560" cy="1521"/>
            </a:xfrm>
            <a:custGeom>
              <a:avLst/>
              <a:gdLst>
                <a:gd name="T0" fmla="*/ 822 w 1568"/>
                <a:gd name="T1" fmla="*/ 380 h 1522"/>
                <a:gd name="T2" fmla="*/ 754 w 1568"/>
                <a:gd name="T3" fmla="*/ 344 h 1522"/>
                <a:gd name="T4" fmla="*/ 732 w 1568"/>
                <a:gd name="T5" fmla="*/ 340 h 1522"/>
                <a:gd name="T6" fmla="*/ 708 w 1568"/>
                <a:gd name="T7" fmla="*/ 346 h 1522"/>
                <a:gd name="T8" fmla="*/ 694 w 1568"/>
                <a:gd name="T9" fmla="*/ 358 h 1522"/>
                <a:gd name="T10" fmla="*/ 596 w 1568"/>
                <a:gd name="T11" fmla="*/ 576 h 1522"/>
                <a:gd name="T12" fmla="*/ 999 w 1568"/>
                <a:gd name="T13" fmla="*/ 578 h 1522"/>
                <a:gd name="T14" fmla="*/ 1016 w 1568"/>
                <a:gd name="T15" fmla="*/ 532 h 1522"/>
                <a:gd name="T16" fmla="*/ 1014 w 1568"/>
                <a:gd name="T17" fmla="*/ 506 h 1522"/>
                <a:gd name="T18" fmla="*/ 1004 w 1568"/>
                <a:gd name="T19" fmla="*/ 492 h 1522"/>
                <a:gd name="T20" fmla="*/ 926 w 1568"/>
                <a:gd name="T21" fmla="*/ 442 h 1522"/>
                <a:gd name="T22" fmla="*/ 1354 w 1568"/>
                <a:gd name="T23" fmla="*/ 690 h 1522"/>
                <a:gd name="T24" fmla="*/ 1284 w 1568"/>
                <a:gd name="T25" fmla="*/ 654 h 1522"/>
                <a:gd name="T26" fmla="*/ 1263 w 1568"/>
                <a:gd name="T27" fmla="*/ 648 h 1522"/>
                <a:gd name="T28" fmla="*/ 1244 w 1568"/>
                <a:gd name="T29" fmla="*/ 654 h 1522"/>
                <a:gd name="T30" fmla="*/ 1232 w 1568"/>
                <a:gd name="T31" fmla="*/ 666 h 1522"/>
                <a:gd name="T32" fmla="*/ 960 w 1568"/>
                <a:gd name="T33" fmla="*/ 1220 h 1522"/>
                <a:gd name="T34" fmla="*/ 936 w 1568"/>
                <a:gd name="T35" fmla="*/ 1274 h 1522"/>
                <a:gd name="T36" fmla="*/ 934 w 1568"/>
                <a:gd name="T37" fmla="*/ 1294 h 1522"/>
                <a:gd name="T38" fmla="*/ 944 w 1568"/>
                <a:gd name="T39" fmla="*/ 1316 h 1522"/>
                <a:gd name="T40" fmla="*/ 964 w 1568"/>
                <a:gd name="T41" fmla="*/ 1332 h 1522"/>
                <a:gd name="T42" fmla="*/ 962 w 1568"/>
                <a:gd name="T43" fmla="*/ 1502 h 1522"/>
                <a:gd name="T44" fmla="*/ 629 w 1568"/>
                <a:gd name="T45" fmla="*/ 1138 h 1522"/>
                <a:gd name="T46" fmla="*/ 668 w 1568"/>
                <a:gd name="T47" fmla="*/ 1160 h 1522"/>
                <a:gd name="T48" fmla="*/ 683 w 1568"/>
                <a:gd name="T49" fmla="*/ 1162 h 1522"/>
                <a:gd name="T50" fmla="*/ 704 w 1568"/>
                <a:gd name="T51" fmla="*/ 1152 h 1522"/>
                <a:gd name="T52" fmla="*/ 720 w 1568"/>
                <a:gd name="T53" fmla="*/ 1132 h 1522"/>
                <a:gd name="T54" fmla="*/ 518 w 1568"/>
                <a:gd name="T55" fmla="*/ 724 h 1522"/>
                <a:gd name="T56" fmla="*/ 412 w 1568"/>
                <a:gd name="T57" fmla="*/ 948 h 1522"/>
                <a:gd name="T58" fmla="*/ 404 w 1568"/>
                <a:gd name="T59" fmla="*/ 972 h 1522"/>
                <a:gd name="T60" fmla="*/ 408 w 1568"/>
                <a:gd name="T61" fmla="*/ 998 h 1522"/>
                <a:gd name="T62" fmla="*/ 420 w 1568"/>
                <a:gd name="T63" fmla="*/ 1012 h 1522"/>
                <a:gd name="T64" fmla="*/ 483 w 1568"/>
                <a:gd name="T65" fmla="*/ 1058 h 1522"/>
                <a:gd name="T66" fmla="*/ 70 w 1568"/>
                <a:gd name="T67" fmla="*/ 812 h 1522"/>
                <a:gd name="T68" fmla="*/ 116 w 1568"/>
                <a:gd name="T69" fmla="*/ 844 h 1522"/>
                <a:gd name="T70" fmla="*/ 142 w 1568"/>
                <a:gd name="T71" fmla="*/ 852 h 1522"/>
                <a:gd name="T72" fmla="*/ 168 w 1568"/>
                <a:gd name="T73" fmla="*/ 848 h 1522"/>
                <a:gd name="T74" fmla="*/ 180 w 1568"/>
                <a:gd name="T75" fmla="*/ 836 h 1522"/>
                <a:gd name="T76" fmla="*/ 459 w 1568"/>
                <a:gd name="T77" fmla="*/ 286 h 1522"/>
                <a:gd name="T78" fmla="*/ 476 w 1568"/>
                <a:gd name="T79" fmla="*/ 230 h 1522"/>
                <a:gd name="T80" fmla="*/ 478 w 1568"/>
                <a:gd name="T81" fmla="*/ 210 h 1522"/>
                <a:gd name="T82" fmla="*/ 472 w 1568"/>
                <a:gd name="T83" fmla="*/ 188 h 1522"/>
                <a:gd name="T84" fmla="*/ 463 w 1568"/>
                <a:gd name="T85" fmla="*/ 174 h 1522"/>
                <a:gd name="T86" fmla="*/ 460 w 1568"/>
                <a:gd name="T87" fmla="*/ 0 h 15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568" h="1522">
                  <a:moveTo>
                    <a:pt x="506" y="0"/>
                  </a:moveTo>
                  <a:lnTo>
                    <a:pt x="978" y="248"/>
                  </a:lnTo>
                  <a:lnTo>
                    <a:pt x="908" y="380"/>
                  </a:lnTo>
                  <a:lnTo>
                    <a:pt x="864" y="358"/>
                  </a:lnTo>
                  <a:lnTo>
                    <a:pt x="834" y="344"/>
                  </a:lnTo>
                  <a:lnTo>
                    <a:pt x="822" y="340"/>
                  </a:lnTo>
                  <a:lnTo>
                    <a:pt x="812" y="340"/>
                  </a:lnTo>
                  <a:lnTo>
                    <a:pt x="804" y="340"/>
                  </a:lnTo>
                  <a:lnTo>
                    <a:pt x="796" y="342"/>
                  </a:lnTo>
                  <a:lnTo>
                    <a:pt x="788" y="346"/>
                  </a:lnTo>
                  <a:lnTo>
                    <a:pt x="782" y="350"/>
                  </a:lnTo>
                  <a:lnTo>
                    <a:pt x="774" y="358"/>
                  </a:lnTo>
                  <a:lnTo>
                    <a:pt x="766" y="370"/>
                  </a:lnTo>
                  <a:lnTo>
                    <a:pt x="746" y="406"/>
                  </a:lnTo>
                  <a:lnTo>
                    <a:pt x="656" y="576"/>
                  </a:lnTo>
                  <a:lnTo>
                    <a:pt x="1008" y="760"/>
                  </a:lnTo>
                  <a:lnTo>
                    <a:pt x="1104" y="578"/>
                  </a:lnTo>
                  <a:lnTo>
                    <a:pt x="1118" y="550"/>
                  </a:lnTo>
                  <a:lnTo>
                    <a:pt x="1124" y="532"/>
                  </a:lnTo>
                  <a:lnTo>
                    <a:pt x="1124" y="522"/>
                  </a:lnTo>
                  <a:lnTo>
                    <a:pt x="1124" y="514"/>
                  </a:lnTo>
                  <a:lnTo>
                    <a:pt x="1122" y="506"/>
                  </a:lnTo>
                  <a:lnTo>
                    <a:pt x="1118" y="498"/>
                  </a:lnTo>
                  <a:lnTo>
                    <a:pt x="1110" y="492"/>
                  </a:lnTo>
                  <a:lnTo>
                    <a:pt x="1098" y="482"/>
                  </a:lnTo>
                  <a:lnTo>
                    <a:pt x="1064" y="462"/>
                  </a:lnTo>
                  <a:lnTo>
                    <a:pt x="1026" y="442"/>
                  </a:lnTo>
                  <a:lnTo>
                    <a:pt x="1096" y="310"/>
                  </a:lnTo>
                  <a:lnTo>
                    <a:pt x="1568" y="558"/>
                  </a:lnTo>
                  <a:lnTo>
                    <a:pt x="1498" y="690"/>
                  </a:lnTo>
                  <a:lnTo>
                    <a:pt x="1458" y="670"/>
                  </a:lnTo>
                  <a:lnTo>
                    <a:pt x="1424" y="654"/>
                  </a:lnTo>
                  <a:lnTo>
                    <a:pt x="1412" y="650"/>
                  </a:lnTo>
                  <a:lnTo>
                    <a:pt x="1402" y="648"/>
                  </a:lnTo>
                  <a:lnTo>
                    <a:pt x="1394" y="648"/>
                  </a:lnTo>
                  <a:lnTo>
                    <a:pt x="1386" y="650"/>
                  </a:lnTo>
                  <a:lnTo>
                    <a:pt x="1380" y="654"/>
                  </a:lnTo>
                  <a:lnTo>
                    <a:pt x="1372" y="658"/>
                  </a:lnTo>
                  <a:lnTo>
                    <a:pt x="1366" y="666"/>
                  </a:lnTo>
                  <a:lnTo>
                    <a:pt x="1358" y="678"/>
                  </a:lnTo>
                  <a:lnTo>
                    <a:pt x="1336" y="716"/>
                  </a:lnTo>
                  <a:lnTo>
                    <a:pt x="1060" y="1240"/>
                  </a:lnTo>
                  <a:lnTo>
                    <a:pt x="1042" y="1280"/>
                  </a:lnTo>
                  <a:lnTo>
                    <a:pt x="1036" y="1294"/>
                  </a:lnTo>
                  <a:lnTo>
                    <a:pt x="1034" y="1306"/>
                  </a:lnTo>
                  <a:lnTo>
                    <a:pt x="1034" y="1314"/>
                  </a:lnTo>
                  <a:lnTo>
                    <a:pt x="1036" y="1322"/>
                  </a:lnTo>
                  <a:lnTo>
                    <a:pt x="1040" y="1330"/>
                  </a:lnTo>
                  <a:lnTo>
                    <a:pt x="1044" y="1336"/>
                  </a:lnTo>
                  <a:lnTo>
                    <a:pt x="1052" y="1344"/>
                  </a:lnTo>
                  <a:lnTo>
                    <a:pt x="1064" y="1352"/>
                  </a:lnTo>
                  <a:lnTo>
                    <a:pt x="1104" y="1374"/>
                  </a:lnTo>
                  <a:lnTo>
                    <a:pt x="1130" y="1390"/>
                  </a:lnTo>
                  <a:lnTo>
                    <a:pt x="1062" y="1522"/>
                  </a:lnTo>
                  <a:lnTo>
                    <a:pt x="590" y="1274"/>
                  </a:lnTo>
                  <a:lnTo>
                    <a:pt x="660" y="1142"/>
                  </a:lnTo>
                  <a:lnTo>
                    <a:pt x="690" y="1158"/>
                  </a:lnTo>
                  <a:lnTo>
                    <a:pt x="728" y="1176"/>
                  </a:lnTo>
                  <a:lnTo>
                    <a:pt x="742" y="1180"/>
                  </a:lnTo>
                  <a:lnTo>
                    <a:pt x="752" y="1182"/>
                  </a:lnTo>
                  <a:lnTo>
                    <a:pt x="762" y="1182"/>
                  </a:lnTo>
                  <a:lnTo>
                    <a:pt x="770" y="1180"/>
                  </a:lnTo>
                  <a:lnTo>
                    <a:pt x="778" y="1176"/>
                  </a:lnTo>
                  <a:lnTo>
                    <a:pt x="784" y="1172"/>
                  </a:lnTo>
                  <a:lnTo>
                    <a:pt x="792" y="1166"/>
                  </a:lnTo>
                  <a:lnTo>
                    <a:pt x="800" y="1152"/>
                  </a:lnTo>
                  <a:lnTo>
                    <a:pt x="822" y="1114"/>
                  </a:lnTo>
                  <a:lnTo>
                    <a:pt x="930" y="908"/>
                  </a:lnTo>
                  <a:lnTo>
                    <a:pt x="578" y="724"/>
                  </a:lnTo>
                  <a:lnTo>
                    <a:pt x="470" y="928"/>
                  </a:lnTo>
                  <a:lnTo>
                    <a:pt x="452" y="968"/>
                  </a:lnTo>
                  <a:lnTo>
                    <a:pt x="446" y="982"/>
                  </a:lnTo>
                  <a:lnTo>
                    <a:pt x="444" y="992"/>
                  </a:lnTo>
                  <a:lnTo>
                    <a:pt x="442" y="1002"/>
                  </a:lnTo>
                  <a:lnTo>
                    <a:pt x="444" y="1010"/>
                  </a:lnTo>
                  <a:lnTo>
                    <a:pt x="448" y="1018"/>
                  </a:lnTo>
                  <a:lnTo>
                    <a:pt x="452" y="1026"/>
                  </a:lnTo>
                  <a:lnTo>
                    <a:pt x="460" y="1032"/>
                  </a:lnTo>
                  <a:lnTo>
                    <a:pt x="472" y="1042"/>
                  </a:lnTo>
                  <a:lnTo>
                    <a:pt x="508" y="1062"/>
                  </a:lnTo>
                  <a:lnTo>
                    <a:pt x="540" y="1078"/>
                  </a:lnTo>
                  <a:lnTo>
                    <a:pt x="472" y="1212"/>
                  </a:lnTo>
                  <a:lnTo>
                    <a:pt x="0" y="964"/>
                  </a:lnTo>
                  <a:lnTo>
                    <a:pt x="70" y="832"/>
                  </a:lnTo>
                  <a:lnTo>
                    <a:pt x="102" y="848"/>
                  </a:lnTo>
                  <a:lnTo>
                    <a:pt x="136" y="864"/>
                  </a:lnTo>
                  <a:lnTo>
                    <a:pt x="150" y="870"/>
                  </a:lnTo>
                  <a:lnTo>
                    <a:pt x="162" y="872"/>
                  </a:lnTo>
                  <a:lnTo>
                    <a:pt x="170" y="872"/>
                  </a:lnTo>
                  <a:lnTo>
                    <a:pt x="180" y="870"/>
                  </a:lnTo>
                  <a:lnTo>
                    <a:pt x="188" y="868"/>
                  </a:lnTo>
                  <a:lnTo>
                    <a:pt x="194" y="864"/>
                  </a:lnTo>
                  <a:lnTo>
                    <a:pt x="200" y="856"/>
                  </a:lnTo>
                  <a:lnTo>
                    <a:pt x="208" y="846"/>
                  </a:lnTo>
                  <a:lnTo>
                    <a:pt x="228" y="812"/>
                  </a:lnTo>
                  <a:lnTo>
                    <a:pt x="504" y="286"/>
                  </a:lnTo>
                  <a:lnTo>
                    <a:pt x="524" y="246"/>
                  </a:lnTo>
                  <a:lnTo>
                    <a:pt x="530" y="230"/>
                  </a:lnTo>
                  <a:lnTo>
                    <a:pt x="532" y="220"/>
                  </a:lnTo>
                  <a:lnTo>
                    <a:pt x="532" y="210"/>
                  </a:lnTo>
                  <a:lnTo>
                    <a:pt x="532" y="202"/>
                  </a:lnTo>
                  <a:lnTo>
                    <a:pt x="528" y="196"/>
                  </a:lnTo>
                  <a:lnTo>
                    <a:pt x="524" y="188"/>
                  </a:lnTo>
                  <a:lnTo>
                    <a:pt x="518" y="180"/>
                  </a:lnTo>
                  <a:lnTo>
                    <a:pt x="510" y="174"/>
                  </a:lnTo>
                  <a:lnTo>
                    <a:pt x="480" y="156"/>
                  </a:lnTo>
                  <a:lnTo>
                    <a:pt x="436" y="132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06" name="Freeform 301"/>
            <p:cNvSpPr>
              <a:spLocks/>
            </p:cNvSpPr>
            <p:nvPr userDrawn="1"/>
          </p:nvSpPr>
          <p:spPr bwMode="auto">
            <a:xfrm>
              <a:off x="2896" y="6035"/>
              <a:ext cx="1420" cy="1380"/>
            </a:xfrm>
            <a:custGeom>
              <a:avLst/>
              <a:gdLst>
                <a:gd name="T0" fmla="*/ 734 w 1424"/>
                <a:gd name="T1" fmla="*/ 256 h 1388"/>
                <a:gd name="T2" fmla="*/ 662 w 1424"/>
                <a:gd name="T3" fmla="*/ 247 h 1388"/>
                <a:gd name="T4" fmla="*/ 640 w 1424"/>
                <a:gd name="T5" fmla="*/ 245 h 1388"/>
                <a:gd name="T6" fmla="*/ 614 w 1424"/>
                <a:gd name="T7" fmla="*/ 250 h 1388"/>
                <a:gd name="T8" fmla="*/ 602 w 1424"/>
                <a:gd name="T9" fmla="*/ 257 h 1388"/>
                <a:gd name="T10" fmla="*/ 584 w 1424"/>
                <a:gd name="T11" fmla="*/ 300 h 1388"/>
                <a:gd name="T12" fmla="*/ 898 w 1424"/>
                <a:gd name="T13" fmla="*/ 372 h 1388"/>
                <a:gd name="T14" fmla="*/ 932 w 1424"/>
                <a:gd name="T15" fmla="*/ 352 h 1388"/>
                <a:gd name="T16" fmla="*/ 940 w 1424"/>
                <a:gd name="T17" fmla="*/ 342 h 1388"/>
                <a:gd name="T18" fmla="*/ 938 w 1424"/>
                <a:gd name="T19" fmla="*/ 328 h 1388"/>
                <a:gd name="T20" fmla="*/ 930 w 1424"/>
                <a:gd name="T21" fmla="*/ 320 h 1388"/>
                <a:gd name="T22" fmla="*/ 864 w 1424"/>
                <a:gd name="T23" fmla="*/ 294 h 1388"/>
                <a:gd name="T24" fmla="*/ 1302 w 1424"/>
                <a:gd name="T25" fmla="*/ 419 h 1388"/>
                <a:gd name="T26" fmla="*/ 1260 w 1424"/>
                <a:gd name="T27" fmla="*/ 411 h 1388"/>
                <a:gd name="T28" fmla="*/ 1229 w 1424"/>
                <a:gd name="T29" fmla="*/ 409 h 1388"/>
                <a:gd name="T30" fmla="*/ 1196 w 1424"/>
                <a:gd name="T31" fmla="*/ 417 h 1388"/>
                <a:gd name="T32" fmla="*/ 1032 w 1424"/>
                <a:gd name="T33" fmla="*/ 1006 h 1388"/>
                <a:gd name="T34" fmla="*/ 1054 w 1424"/>
                <a:gd name="T35" fmla="*/ 1050 h 1388"/>
                <a:gd name="T36" fmla="*/ 1070 w 1424"/>
                <a:gd name="T37" fmla="*/ 1074 h 1388"/>
                <a:gd name="T38" fmla="*/ 1114 w 1424"/>
                <a:gd name="T39" fmla="*/ 1097 h 1388"/>
                <a:gd name="T40" fmla="*/ 1114 w 1424"/>
                <a:gd name="T41" fmla="*/ 1237 h 1388"/>
                <a:gd name="T42" fmla="*/ 670 w 1424"/>
                <a:gd name="T43" fmla="*/ 976 h 1388"/>
                <a:gd name="T44" fmla="*/ 732 w 1424"/>
                <a:gd name="T45" fmla="*/ 992 h 1388"/>
                <a:gd name="T46" fmla="*/ 748 w 1424"/>
                <a:gd name="T47" fmla="*/ 990 h 1388"/>
                <a:gd name="T48" fmla="*/ 758 w 1424"/>
                <a:gd name="T49" fmla="*/ 982 h 1388"/>
                <a:gd name="T50" fmla="*/ 756 w 1424"/>
                <a:gd name="T51" fmla="*/ 966 h 1388"/>
                <a:gd name="T52" fmla="*/ 462 w 1424"/>
                <a:gd name="T53" fmla="*/ 736 h 1388"/>
                <a:gd name="T54" fmla="*/ 422 w 1424"/>
                <a:gd name="T55" fmla="*/ 864 h 1388"/>
                <a:gd name="T56" fmla="*/ 422 w 1424"/>
                <a:gd name="T57" fmla="*/ 882 h 1388"/>
                <a:gd name="T58" fmla="*/ 432 w 1424"/>
                <a:gd name="T59" fmla="*/ 900 h 1388"/>
                <a:gd name="T60" fmla="*/ 444 w 1424"/>
                <a:gd name="T61" fmla="*/ 909 h 1388"/>
                <a:gd name="T62" fmla="*/ 523 w 1424"/>
                <a:gd name="T63" fmla="*/ 934 h 1388"/>
                <a:gd name="T64" fmla="*/ 42 w 1424"/>
                <a:gd name="T65" fmla="*/ 800 h 1388"/>
                <a:gd name="T66" fmla="*/ 118 w 1424"/>
                <a:gd name="T67" fmla="*/ 822 h 1388"/>
                <a:gd name="T68" fmla="*/ 142 w 1424"/>
                <a:gd name="T69" fmla="*/ 822 h 1388"/>
                <a:gd name="T70" fmla="*/ 164 w 1424"/>
                <a:gd name="T71" fmla="*/ 812 h 1388"/>
                <a:gd name="T72" fmla="*/ 176 w 1424"/>
                <a:gd name="T73" fmla="*/ 798 h 1388"/>
                <a:gd name="T74" fmla="*/ 342 w 1424"/>
                <a:gd name="T75" fmla="*/ 247 h 1388"/>
                <a:gd name="T76" fmla="*/ 354 w 1424"/>
                <a:gd name="T77" fmla="*/ 200 h 1388"/>
                <a:gd name="T78" fmla="*/ 352 w 1424"/>
                <a:gd name="T79" fmla="*/ 182 h 1388"/>
                <a:gd name="T80" fmla="*/ 338 w 1424"/>
                <a:gd name="T81" fmla="*/ 160 h 1388"/>
                <a:gd name="T82" fmla="*/ 320 w 1424"/>
                <a:gd name="T83" fmla="*/ 148 h 1388"/>
                <a:gd name="T84" fmla="*/ 286 w 1424"/>
                <a:gd name="T85" fmla="*/ 0 h 13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4" h="1388">
                  <a:moveTo>
                    <a:pt x="306" y="0"/>
                  </a:moveTo>
                  <a:lnTo>
                    <a:pt x="816" y="150"/>
                  </a:lnTo>
                  <a:lnTo>
                    <a:pt x="774" y="292"/>
                  </a:lnTo>
                  <a:lnTo>
                    <a:pt x="742" y="284"/>
                  </a:lnTo>
                  <a:lnTo>
                    <a:pt x="702" y="274"/>
                  </a:lnTo>
                  <a:lnTo>
                    <a:pt x="688" y="270"/>
                  </a:lnTo>
                  <a:lnTo>
                    <a:pt x="680" y="270"/>
                  </a:lnTo>
                  <a:lnTo>
                    <a:pt x="670" y="274"/>
                  </a:lnTo>
                  <a:lnTo>
                    <a:pt x="662" y="276"/>
                  </a:lnTo>
                  <a:lnTo>
                    <a:pt x="654" y="280"/>
                  </a:lnTo>
                  <a:lnTo>
                    <a:pt x="648" y="286"/>
                  </a:lnTo>
                  <a:lnTo>
                    <a:pt x="642" y="294"/>
                  </a:lnTo>
                  <a:lnTo>
                    <a:pt x="636" y="306"/>
                  </a:lnTo>
                  <a:lnTo>
                    <a:pt x="630" y="322"/>
                  </a:lnTo>
                  <a:lnTo>
                    <a:pt x="624" y="340"/>
                  </a:lnTo>
                  <a:lnTo>
                    <a:pt x="542" y="618"/>
                  </a:lnTo>
                  <a:lnTo>
                    <a:pt x="958" y="412"/>
                  </a:lnTo>
                  <a:lnTo>
                    <a:pt x="980" y="400"/>
                  </a:lnTo>
                  <a:lnTo>
                    <a:pt x="992" y="392"/>
                  </a:lnTo>
                  <a:lnTo>
                    <a:pt x="996" y="386"/>
                  </a:lnTo>
                  <a:lnTo>
                    <a:pt x="1000" y="382"/>
                  </a:lnTo>
                  <a:lnTo>
                    <a:pt x="1000" y="376"/>
                  </a:lnTo>
                  <a:lnTo>
                    <a:pt x="1000" y="372"/>
                  </a:lnTo>
                  <a:lnTo>
                    <a:pt x="998" y="368"/>
                  </a:lnTo>
                  <a:lnTo>
                    <a:pt x="996" y="364"/>
                  </a:lnTo>
                  <a:lnTo>
                    <a:pt x="990" y="360"/>
                  </a:lnTo>
                  <a:lnTo>
                    <a:pt x="982" y="354"/>
                  </a:lnTo>
                  <a:lnTo>
                    <a:pt x="954" y="346"/>
                  </a:lnTo>
                  <a:lnTo>
                    <a:pt x="912" y="334"/>
                  </a:lnTo>
                  <a:lnTo>
                    <a:pt x="954" y="190"/>
                  </a:lnTo>
                  <a:lnTo>
                    <a:pt x="1424" y="328"/>
                  </a:lnTo>
                  <a:lnTo>
                    <a:pt x="1382" y="472"/>
                  </a:lnTo>
                  <a:lnTo>
                    <a:pt x="1368" y="466"/>
                  </a:lnTo>
                  <a:lnTo>
                    <a:pt x="1340" y="460"/>
                  </a:lnTo>
                  <a:lnTo>
                    <a:pt x="1320" y="456"/>
                  </a:lnTo>
                  <a:lnTo>
                    <a:pt x="1304" y="458"/>
                  </a:lnTo>
                  <a:lnTo>
                    <a:pt x="1286" y="462"/>
                  </a:lnTo>
                  <a:lnTo>
                    <a:pt x="1260" y="470"/>
                  </a:lnTo>
                  <a:lnTo>
                    <a:pt x="1228" y="486"/>
                  </a:lnTo>
                  <a:lnTo>
                    <a:pt x="912" y="630"/>
                  </a:lnTo>
                  <a:lnTo>
                    <a:pt x="1092" y="1126"/>
                  </a:lnTo>
                  <a:lnTo>
                    <a:pt x="1104" y="1156"/>
                  </a:lnTo>
                  <a:lnTo>
                    <a:pt x="1114" y="1178"/>
                  </a:lnTo>
                  <a:lnTo>
                    <a:pt x="1122" y="1194"/>
                  </a:lnTo>
                  <a:lnTo>
                    <a:pt x="1130" y="1206"/>
                  </a:lnTo>
                  <a:lnTo>
                    <a:pt x="1142" y="1216"/>
                  </a:lnTo>
                  <a:lnTo>
                    <a:pt x="1156" y="1224"/>
                  </a:lnTo>
                  <a:lnTo>
                    <a:pt x="1174" y="1232"/>
                  </a:lnTo>
                  <a:lnTo>
                    <a:pt x="1196" y="1238"/>
                  </a:lnTo>
                  <a:lnTo>
                    <a:pt x="1216" y="1244"/>
                  </a:lnTo>
                  <a:lnTo>
                    <a:pt x="1174" y="1388"/>
                  </a:lnTo>
                  <a:lnTo>
                    <a:pt x="648" y="1234"/>
                  </a:lnTo>
                  <a:lnTo>
                    <a:pt x="690" y="1090"/>
                  </a:lnTo>
                  <a:lnTo>
                    <a:pt x="710" y="1096"/>
                  </a:lnTo>
                  <a:lnTo>
                    <a:pt x="758" y="1108"/>
                  </a:lnTo>
                  <a:lnTo>
                    <a:pt x="772" y="1112"/>
                  </a:lnTo>
                  <a:lnTo>
                    <a:pt x="782" y="1112"/>
                  </a:lnTo>
                  <a:lnTo>
                    <a:pt x="788" y="1110"/>
                  </a:lnTo>
                  <a:lnTo>
                    <a:pt x="792" y="1108"/>
                  </a:lnTo>
                  <a:lnTo>
                    <a:pt x="796" y="1106"/>
                  </a:lnTo>
                  <a:lnTo>
                    <a:pt x="798" y="1102"/>
                  </a:lnTo>
                  <a:lnTo>
                    <a:pt x="798" y="1096"/>
                  </a:lnTo>
                  <a:lnTo>
                    <a:pt x="796" y="1086"/>
                  </a:lnTo>
                  <a:lnTo>
                    <a:pt x="788" y="1052"/>
                  </a:lnTo>
                  <a:lnTo>
                    <a:pt x="678" y="736"/>
                  </a:lnTo>
                  <a:lnTo>
                    <a:pt x="482" y="826"/>
                  </a:lnTo>
                  <a:lnTo>
                    <a:pt x="450" y="932"/>
                  </a:lnTo>
                  <a:lnTo>
                    <a:pt x="442" y="966"/>
                  </a:lnTo>
                  <a:lnTo>
                    <a:pt x="442" y="978"/>
                  </a:lnTo>
                  <a:lnTo>
                    <a:pt x="442" y="988"/>
                  </a:lnTo>
                  <a:lnTo>
                    <a:pt x="444" y="996"/>
                  </a:lnTo>
                  <a:lnTo>
                    <a:pt x="446" y="1004"/>
                  </a:lnTo>
                  <a:lnTo>
                    <a:pt x="452" y="1010"/>
                  </a:lnTo>
                  <a:lnTo>
                    <a:pt x="456" y="1016"/>
                  </a:lnTo>
                  <a:lnTo>
                    <a:pt x="464" y="1020"/>
                  </a:lnTo>
                  <a:lnTo>
                    <a:pt x="476" y="1026"/>
                  </a:lnTo>
                  <a:lnTo>
                    <a:pt x="510" y="1038"/>
                  </a:lnTo>
                  <a:lnTo>
                    <a:pt x="552" y="1050"/>
                  </a:lnTo>
                  <a:lnTo>
                    <a:pt x="510" y="1194"/>
                  </a:lnTo>
                  <a:lnTo>
                    <a:pt x="0" y="1044"/>
                  </a:lnTo>
                  <a:lnTo>
                    <a:pt x="42" y="900"/>
                  </a:lnTo>
                  <a:lnTo>
                    <a:pt x="80" y="912"/>
                  </a:lnTo>
                  <a:lnTo>
                    <a:pt x="118" y="922"/>
                  </a:lnTo>
                  <a:lnTo>
                    <a:pt x="132" y="922"/>
                  </a:lnTo>
                  <a:lnTo>
                    <a:pt x="142" y="922"/>
                  </a:lnTo>
                  <a:lnTo>
                    <a:pt x="150" y="920"/>
                  </a:lnTo>
                  <a:lnTo>
                    <a:pt x="158" y="916"/>
                  </a:lnTo>
                  <a:lnTo>
                    <a:pt x="164" y="912"/>
                  </a:lnTo>
                  <a:lnTo>
                    <a:pt x="170" y="906"/>
                  </a:lnTo>
                  <a:lnTo>
                    <a:pt x="176" y="898"/>
                  </a:lnTo>
                  <a:lnTo>
                    <a:pt x="182" y="886"/>
                  </a:lnTo>
                  <a:lnTo>
                    <a:pt x="194" y="846"/>
                  </a:lnTo>
                  <a:lnTo>
                    <a:pt x="362" y="274"/>
                  </a:lnTo>
                  <a:lnTo>
                    <a:pt x="372" y="234"/>
                  </a:lnTo>
                  <a:lnTo>
                    <a:pt x="374" y="220"/>
                  </a:lnTo>
                  <a:lnTo>
                    <a:pt x="374" y="210"/>
                  </a:lnTo>
                  <a:lnTo>
                    <a:pt x="372" y="202"/>
                  </a:lnTo>
                  <a:lnTo>
                    <a:pt x="370" y="194"/>
                  </a:lnTo>
                  <a:lnTo>
                    <a:pt x="364" y="186"/>
                  </a:lnTo>
                  <a:lnTo>
                    <a:pt x="358" y="180"/>
                  </a:lnTo>
                  <a:lnTo>
                    <a:pt x="350" y="174"/>
                  </a:lnTo>
                  <a:lnTo>
                    <a:pt x="340" y="168"/>
                  </a:lnTo>
                  <a:lnTo>
                    <a:pt x="306" y="156"/>
                  </a:lnTo>
                  <a:lnTo>
                    <a:pt x="264" y="144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07" name="Freeform 302"/>
            <p:cNvSpPr>
              <a:spLocks noEditPoints="1"/>
            </p:cNvSpPr>
            <p:nvPr userDrawn="1"/>
          </p:nvSpPr>
          <p:spPr bwMode="auto">
            <a:xfrm>
              <a:off x="4816" y="6436"/>
              <a:ext cx="1020" cy="1100"/>
            </a:xfrm>
            <a:custGeom>
              <a:avLst/>
              <a:gdLst>
                <a:gd name="T0" fmla="*/ 444 w 1018"/>
                <a:gd name="T1" fmla="*/ 437 h 1108"/>
                <a:gd name="T2" fmla="*/ 536 w 1018"/>
                <a:gd name="T3" fmla="*/ 440 h 1108"/>
                <a:gd name="T4" fmla="*/ 610 w 1018"/>
                <a:gd name="T5" fmla="*/ 439 h 1108"/>
                <a:gd name="T6" fmla="*/ 660 w 1018"/>
                <a:gd name="T7" fmla="*/ 430 h 1108"/>
                <a:gd name="T8" fmla="*/ 680 w 1018"/>
                <a:gd name="T9" fmla="*/ 424 h 1108"/>
                <a:gd name="T10" fmla="*/ 714 w 1018"/>
                <a:gd name="T11" fmla="*/ 398 h 1108"/>
                <a:gd name="T12" fmla="*/ 726 w 1018"/>
                <a:gd name="T13" fmla="*/ 380 h 1108"/>
                <a:gd name="T14" fmla="*/ 746 w 1018"/>
                <a:gd name="T15" fmla="*/ 342 h 1108"/>
                <a:gd name="T16" fmla="*/ 754 w 1018"/>
                <a:gd name="T17" fmla="*/ 311 h 1108"/>
                <a:gd name="T18" fmla="*/ 754 w 1018"/>
                <a:gd name="T19" fmla="*/ 296 h 1108"/>
                <a:gd name="T20" fmla="*/ 748 w 1018"/>
                <a:gd name="T21" fmla="*/ 262 h 1108"/>
                <a:gd name="T22" fmla="*/ 736 w 1018"/>
                <a:gd name="T23" fmla="*/ 230 h 1108"/>
                <a:gd name="T24" fmla="*/ 714 w 1018"/>
                <a:gd name="T25" fmla="*/ 205 h 1108"/>
                <a:gd name="T26" fmla="*/ 702 w 1018"/>
                <a:gd name="T27" fmla="*/ 199 h 1108"/>
                <a:gd name="T28" fmla="*/ 678 w 1018"/>
                <a:gd name="T29" fmla="*/ 191 h 1108"/>
                <a:gd name="T30" fmla="*/ 650 w 1018"/>
                <a:gd name="T31" fmla="*/ 184 h 1108"/>
                <a:gd name="T32" fmla="*/ 616 w 1018"/>
                <a:gd name="T33" fmla="*/ 176 h 1108"/>
                <a:gd name="T34" fmla="*/ 456 w 1018"/>
                <a:gd name="T35" fmla="*/ 168 h 1108"/>
                <a:gd name="T36" fmla="*/ 638 w 1018"/>
                <a:gd name="T37" fmla="*/ 22 h 1108"/>
                <a:gd name="T38" fmla="*/ 690 w 1018"/>
                <a:gd name="T39" fmla="*/ 26 h 1108"/>
                <a:gd name="T40" fmla="*/ 796 w 1018"/>
                <a:gd name="T41" fmla="*/ 40 h 1108"/>
                <a:gd name="T42" fmla="*/ 838 w 1018"/>
                <a:gd name="T43" fmla="*/ 52 h 1108"/>
                <a:gd name="T44" fmla="*/ 904 w 1018"/>
                <a:gd name="T45" fmla="*/ 69 h 1108"/>
                <a:gd name="T46" fmla="*/ 960 w 1018"/>
                <a:gd name="T47" fmla="*/ 104 h 1108"/>
                <a:gd name="T48" fmla="*/ 982 w 1018"/>
                <a:gd name="T49" fmla="*/ 128 h 1108"/>
                <a:gd name="T50" fmla="*/ 1020 w 1018"/>
                <a:gd name="T51" fmla="*/ 182 h 1108"/>
                <a:gd name="T52" fmla="*/ 1036 w 1018"/>
                <a:gd name="T53" fmla="*/ 200 h 1108"/>
                <a:gd name="T54" fmla="*/ 1054 w 1018"/>
                <a:gd name="T55" fmla="*/ 258 h 1108"/>
                <a:gd name="T56" fmla="*/ 1058 w 1018"/>
                <a:gd name="T57" fmla="*/ 319 h 1108"/>
                <a:gd name="T58" fmla="*/ 1056 w 1018"/>
                <a:gd name="T59" fmla="*/ 342 h 1108"/>
                <a:gd name="T60" fmla="*/ 1040 w 1018"/>
                <a:gd name="T61" fmla="*/ 402 h 1108"/>
                <a:gd name="T62" fmla="*/ 1010 w 1018"/>
                <a:gd name="T63" fmla="*/ 451 h 1108"/>
                <a:gd name="T64" fmla="*/ 968 w 1018"/>
                <a:gd name="T65" fmla="*/ 492 h 1108"/>
                <a:gd name="T66" fmla="*/ 942 w 1018"/>
                <a:gd name="T67" fmla="*/ 514 h 1108"/>
                <a:gd name="T68" fmla="*/ 882 w 1018"/>
                <a:gd name="T69" fmla="*/ 551 h 1108"/>
                <a:gd name="T70" fmla="*/ 812 w 1018"/>
                <a:gd name="T71" fmla="*/ 572 h 1108"/>
                <a:gd name="T72" fmla="*/ 712 w 1018"/>
                <a:gd name="T73" fmla="*/ 583 h 1108"/>
                <a:gd name="T74" fmla="*/ 622 w 1018"/>
                <a:gd name="T75" fmla="*/ 585 h 1108"/>
                <a:gd name="T76" fmla="*/ 430 w 1018"/>
                <a:gd name="T77" fmla="*/ 756 h 1108"/>
                <a:gd name="T78" fmla="*/ 430 w 1018"/>
                <a:gd name="T79" fmla="*/ 785 h 1108"/>
                <a:gd name="T80" fmla="*/ 432 w 1018"/>
                <a:gd name="T81" fmla="*/ 800 h 1108"/>
                <a:gd name="T82" fmla="*/ 436 w 1018"/>
                <a:gd name="T83" fmla="*/ 807 h 1108"/>
                <a:gd name="T84" fmla="*/ 446 w 1018"/>
                <a:gd name="T85" fmla="*/ 817 h 1108"/>
                <a:gd name="T86" fmla="*/ 454 w 1018"/>
                <a:gd name="T87" fmla="*/ 821 h 1108"/>
                <a:gd name="T88" fmla="*/ 472 w 1018"/>
                <a:gd name="T89" fmla="*/ 826 h 1108"/>
                <a:gd name="T90" fmla="*/ 558 w 1018"/>
                <a:gd name="T91" fmla="*/ 829 h 1108"/>
                <a:gd name="T92" fmla="*/ 0 w 1018"/>
                <a:gd name="T93" fmla="*/ 941 h 1108"/>
                <a:gd name="T94" fmla="*/ 42 w 1018"/>
                <a:gd name="T95" fmla="*/ 814 h 1108"/>
                <a:gd name="T96" fmla="*/ 84 w 1018"/>
                <a:gd name="T97" fmla="*/ 814 h 1108"/>
                <a:gd name="T98" fmla="*/ 108 w 1018"/>
                <a:gd name="T99" fmla="*/ 809 h 1108"/>
                <a:gd name="T100" fmla="*/ 114 w 1018"/>
                <a:gd name="T101" fmla="*/ 807 h 1108"/>
                <a:gd name="T102" fmla="*/ 126 w 1018"/>
                <a:gd name="T103" fmla="*/ 797 h 1108"/>
                <a:gd name="T104" fmla="*/ 130 w 1018"/>
                <a:gd name="T105" fmla="*/ 792 h 1108"/>
                <a:gd name="T106" fmla="*/ 138 w 1018"/>
                <a:gd name="T107" fmla="*/ 770 h 1108"/>
                <a:gd name="T108" fmla="*/ 164 w 1018"/>
                <a:gd name="T109" fmla="*/ 212 h 1108"/>
                <a:gd name="T110" fmla="*/ 164 w 1018"/>
                <a:gd name="T111" fmla="*/ 188 h 1108"/>
                <a:gd name="T112" fmla="*/ 160 w 1018"/>
                <a:gd name="T113" fmla="*/ 164 h 1108"/>
                <a:gd name="T114" fmla="*/ 156 w 1018"/>
                <a:gd name="T115" fmla="*/ 158 h 1108"/>
                <a:gd name="T116" fmla="*/ 148 w 1018"/>
                <a:gd name="T117" fmla="*/ 146 h 1108"/>
                <a:gd name="T118" fmla="*/ 140 w 1018"/>
                <a:gd name="T119" fmla="*/ 140 h 1108"/>
                <a:gd name="T120" fmla="*/ 122 w 1018"/>
                <a:gd name="T121" fmla="*/ 134 h 1108"/>
                <a:gd name="T122" fmla="*/ 88 w 1018"/>
                <a:gd name="T123" fmla="*/ 132 h 1108"/>
                <a:gd name="T124" fmla="*/ 42 w 1018"/>
                <a:gd name="T125" fmla="*/ 0 h 110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18" h="1108">
                  <a:moveTo>
                    <a:pt x="436" y="188"/>
                  </a:moveTo>
                  <a:lnTo>
                    <a:pt x="424" y="502"/>
                  </a:lnTo>
                  <a:lnTo>
                    <a:pt x="516" y="506"/>
                  </a:lnTo>
                  <a:lnTo>
                    <a:pt x="556" y="506"/>
                  </a:lnTo>
                  <a:lnTo>
                    <a:pt x="590" y="504"/>
                  </a:lnTo>
                  <a:lnTo>
                    <a:pt x="618" y="500"/>
                  </a:lnTo>
                  <a:lnTo>
                    <a:pt x="640" y="492"/>
                  </a:lnTo>
                  <a:lnTo>
                    <a:pt x="660" y="484"/>
                  </a:lnTo>
                  <a:lnTo>
                    <a:pt x="678" y="472"/>
                  </a:lnTo>
                  <a:lnTo>
                    <a:pt x="694" y="458"/>
                  </a:lnTo>
                  <a:lnTo>
                    <a:pt x="706" y="440"/>
                  </a:lnTo>
                  <a:lnTo>
                    <a:pt x="718" y="422"/>
                  </a:lnTo>
                  <a:lnTo>
                    <a:pt x="726" y="400"/>
                  </a:lnTo>
                  <a:lnTo>
                    <a:pt x="732" y="378"/>
                  </a:lnTo>
                  <a:lnTo>
                    <a:pt x="734" y="354"/>
                  </a:lnTo>
                  <a:lnTo>
                    <a:pt x="734" y="336"/>
                  </a:lnTo>
                  <a:lnTo>
                    <a:pt x="732" y="318"/>
                  </a:lnTo>
                  <a:lnTo>
                    <a:pt x="728" y="302"/>
                  </a:lnTo>
                  <a:lnTo>
                    <a:pt x="722" y="286"/>
                  </a:lnTo>
                  <a:lnTo>
                    <a:pt x="716" y="270"/>
                  </a:lnTo>
                  <a:lnTo>
                    <a:pt x="706" y="256"/>
                  </a:lnTo>
                  <a:lnTo>
                    <a:pt x="694" y="244"/>
                  </a:lnTo>
                  <a:lnTo>
                    <a:pt x="682" y="232"/>
                  </a:lnTo>
                  <a:lnTo>
                    <a:pt x="670" y="224"/>
                  </a:lnTo>
                  <a:lnTo>
                    <a:pt x="658" y="216"/>
                  </a:lnTo>
                  <a:lnTo>
                    <a:pt x="644" y="210"/>
                  </a:lnTo>
                  <a:lnTo>
                    <a:pt x="630" y="204"/>
                  </a:lnTo>
                  <a:lnTo>
                    <a:pt x="614" y="200"/>
                  </a:lnTo>
                  <a:lnTo>
                    <a:pt x="596" y="196"/>
                  </a:lnTo>
                  <a:lnTo>
                    <a:pt x="556" y="194"/>
                  </a:lnTo>
                  <a:lnTo>
                    <a:pt x="436" y="188"/>
                  </a:lnTo>
                  <a:close/>
                  <a:moveTo>
                    <a:pt x="42" y="0"/>
                  </a:moveTo>
                  <a:lnTo>
                    <a:pt x="618" y="22"/>
                  </a:lnTo>
                  <a:lnTo>
                    <a:pt x="670" y="26"/>
                  </a:lnTo>
                  <a:lnTo>
                    <a:pt x="718" y="32"/>
                  </a:lnTo>
                  <a:lnTo>
                    <a:pt x="760" y="40"/>
                  </a:lnTo>
                  <a:lnTo>
                    <a:pt x="798" y="52"/>
                  </a:lnTo>
                  <a:lnTo>
                    <a:pt x="832" y="66"/>
                  </a:lnTo>
                  <a:lnTo>
                    <a:pt x="864" y="82"/>
                  </a:lnTo>
                  <a:lnTo>
                    <a:pt x="892" y="102"/>
                  </a:lnTo>
                  <a:lnTo>
                    <a:pt x="920" y="124"/>
                  </a:lnTo>
                  <a:lnTo>
                    <a:pt x="942" y="148"/>
                  </a:lnTo>
                  <a:lnTo>
                    <a:pt x="964" y="174"/>
                  </a:lnTo>
                  <a:lnTo>
                    <a:pt x="980" y="202"/>
                  </a:lnTo>
                  <a:lnTo>
                    <a:pt x="996" y="234"/>
                  </a:lnTo>
                  <a:lnTo>
                    <a:pt x="1006" y="266"/>
                  </a:lnTo>
                  <a:lnTo>
                    <a:pt x="1014" y="298"/>
                  </a:lnTo>
                  <a:lnTo>
                    <a:pt x="1018" y="332"/>
                  </a:lnTo>
                  <a:lnTo>
                    <a:pt x="1018" y="366"/>
                  </a:lnTo>
                  <a:lnTo>
                    <a:pt x="1016" y="400"/>
                  </a:lnTo>
                  <a:lnTo>
                    <a:pt x="1008" y="432"/>
                  </a:lnTo>
                  <a:lnTo>
                    <a:pt x="1000" y="462"/>
                  </a:lnTo>
                  <a:lnTo>
                    <a:pt x="986" y="492"/>
                  </a:lnTo>
                  <a:lnTo>
                    <a:pt x="970" y="520"/>
                  </a:lnTo>
                  <a:lnTo>
                    <a:pt x="950" y="546"/>
                  </a:lnTo>
                  <a:lnTo>
                    <a:pt x="928" y="572"/>
                  </a:lnTo>
                  <a:lnTo>
                    <a:pt x="902" y="594"/>
                  </a:lnTo>
                  <a:lnTo>
                    <a:pt x="874" y="616"/>
                  </a:lnTo>
                  <a:lnTo>
                    <a:pt x="842" y="634"/>
                  </a:lnTo>
                  <a:lnTo>
                    <a:pt x="808" y="648"/>
                  </a:lnTo>
                  <a:lnTo>
                    <a:pt x="772" y="660"/>
                  </a:lnTo>
                  <a:lnTo>
                    <a:pt x="732" y="668"/>
                  </a:lnTo>
                  <a:lnTo>
                    <a:pt x="692" y="674"/>
                  </a:lnTo>
                  <a:lnTo>
                    <a:pt x="648" y="678"/>
                  </a:lnTo>
                  <a:lnTo>
                    <a:pt x="602" y="676"/>
                  </a:lnTo>
                  <a:lnTo>
                    <a:pt x="418" y="670"/>
                  </a:lnTo>
                  <a:lnTo>
                    <a:pt x="410" y="876"/>
                  </a:lnTo>
                  <a:lnTo>
                    <a:pt x="410" y="906"/>
                  </a:lnTo>
                  <a:lnTo>
                    <a:pt x="410" y="918"/>
                  </a:lnTo>
                  <a:lnTo>
                    <a:pt x="412" y="924"/>
                  </a:lnTo>
                  <a:lnTo>
                    <a:pt x="416" y="932"/>
                  </a:lnTo>
                  <a:lnTo>
                    <a:pt x="420" y="938"/>
                  </a:lnTo>
                  <a:lnTo>
                    <a:pt x="426" y="944"/>
                  </a:lnTo>
                  <a:lnTo>
                    <a:pt x="434" y="948"/>
                  </a:lnTo>
                  <a:lnTo>
                    <a:pt x="442" y="950"/>
                  </a:lnTo>
                  <a:lnTo>
                    <a:pt x="452" y="954"/>
                  </a:lnTo>
                  <a:lnTo>
                    <a:pt x="482" y="956"/>
                  </a:lnTo>
                  <a:lnTo>
                    <a:pt x="538" y="958"/>
                  </a:lnTo>
                  <a:lnTo>
                    <a:pt x="532" y="1108"/>
                  </a:lnTo>
                  <a:lnTo>
                    <a:pt x="0" y="1088"/>
                  </a:lnTo>
                  <a:lnTo>
                    <a:pt x="6" y="938"/>
                  </a:lnTo>
                  <a:lnTo>
                    <a:pt x="42" y="940"/>
                  </a:lnTo>
                  <a:lnTo>
                    <a:pt x="84" y="940"/>
                  </a:lnTo>
                  <a:lnTo>
                    <a:pt x="98" y="938"/>
                  </a:lnTo>
                  <a:lnTo>
                    <a:pt x="108" y="934"/>
                  </a:lnTo>
                  <a:lnTo>
                    <a:pt x="114" y="932"/>
                  </a:lnTo>
                  <a:lnTo>
                    <a:pt x="122" y="926"/>
                  </a:lnTo>
                  <a:lnTo>
                    <a:pt x="126" y="920"/>
                  </a:lnTo>
                  <a:lnTo>
                    <a:pt x="130" y="914"/>
                  </a:lnTo>
                  <a:lnTo>
                    <a:pt x="134" y="904"/>
                  </a:lnTo>
                  <a:lnTo>
                    <a:pt x="138" y="890"/>
                  </a:lnTo>
                  <a:lnTo>
                    <a:pt x="140" y="850"/>
                  </a:lnTo>
                  <a:lnTo>
                    <a:pt x="164" y="252"/>
                  </a:lnTo>
                  <a:lnTo>
                    <a:pt x="164" y="210"/>
                  </a:lnTo>
                  <a:lnTo>
                    <a:pt x="162" y="196"/>
                  </a:lnTo>
                  <a:lnTo>
                    <a:pt x="160" y="184"/>
                  </a:lnTo>
                  <a:lnTo>
                    <a:pt x="156" y="178"/>
                  </a:lnTo>
                  <a:lnTo>
                    <a:pt x="152" y="170"/>
                  </a:lnTo>
                  <a:lnTo>
                    <a:pt x="148" y="166"/>
                  </a:lnTo>
                  <a:lnTo>
                    <a:pt x="140" y="160"/>
                  </a:lnTo>
                  <a:lnTo>
                    <a:pt x="132" y="158"/>
                  </a:lnTo>
                  <a:lnTo>
                    <a:pt x="122" y="154"/>
                  </a:lnTo>
                  <a:lnTo>
                    <a:pt x="106" y="152"/>
                  </a:lnTo>
                  <a:lnTo>
                    <a:pt x="88" y="152"/>
                  </a:lnTo>
                  <a:lnTo>
                    <a:pt x="36" y="1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08" name="Freeform 303"/>
            <p:cNvSpPr>
              <a:spLocks/>
            </p:cNvSpPr>
            <p:nvPr userDrawn="1"/>
          </p:nvSpPr>
          <p:spPr bwMode="auto">
            <a:xfrm>
              <a:off x="5236" y="6616"/>
              <a:ext cx="320" cy="320"/>
            </a:xfrm>
            <a:custGeom>
              <a:avLst/>
              <a:gdLst>
                <a:gd name="T0" fmla="*/ 12 w 310"/>
                <a:gd name="T1" fmla="*/ 0 h 318"/>
                <a:gd name="T2" fmla="*/ 0 w 310"/>
                <a:gd name="T3" fmla="*/ 354 h 318"/>
                <a:gd name="T4" fmla="*/ 172 w 310"/>
                <a:gd name="T5" fmla="*/ 358 h 318"/>
                <a:gd name="T6" fmla="*/ 172 w 310"/>
                <a:gd name="T7" fmla="*/ 358 h 318"/>
                <a:gd name="T8" fmla="*/ 249 w 310"/>
                <a:gd name="T9" fmla="*/ 358 h 318"/>
                <a:gd name="T10" fmla="*/ 313 w 310"/>
                <a:gd name="T11" fmla="*/ 356 h 318"/>
                <a:gd name="T12" fmla="*/ 365 w 310"/>
                <a:gd name="T13" fmla="*/ 352 h 318"/>
                <a:gd name="T14" fmla="*/ 408 w 310"/>
                <a:gd name="T15" fmla="*/ 344 h 318"/>
                <a:gd name="T16" fmla="*/ 408 w 310"/>
                <a:gd name="T17" fmla="*/ 344 h 318"/>
                <a:gd name="T18" fmla="*/ 447 w 310"/>
                <a:gd name="T19" fmla="*/ 336 h 318"/>
                <a:gd name="T20" fmla="*/ 480 w 310"/>
                <a:gd name="T21" fmla="*/ 324 h 318"/>
                <a:gd name="T22" fmla="*/ 511 w 310"/>
                <a:gd name="T23" fmla="*/ 310 h 318"/>
                <a:gd name="T24" fmla="*/ 532 w 310"/>
                <a:gd name="T25" fmla="*/ 292 h 318"/>
                <a:gd name="T26" fmla="*/ 532 w 310"/>
                <a:gd name="T27" fmla="*/ 292 h 318"/>
                <a:gd name="T28" fmla="*/ 553 w 310"/>
                <a:gd name="T29" fmla="*/ 269 h 318"/>
                <a:gd name="T30" fmla="*/ 570 w 310"/>
                <a:gd name="T31" fmla="*/ 232 h 318"/>
                <a:gd name="T32" fmla="*/ 583 w 310"/>
                <a:gd name="T33" fmla="*/ 210 h 318"/>
                <a:gd name="T34" fmla="*/ 585 w 310"/>
                <a:gd name="T35" fmla="*/ 186 h 318"/>
                <a:gd name="T36" fmla="*/ 585 w 310"/>
                <a:gd name="T37" fmla="*/ 186 h 318"/>
                <a:gd name="T38" fmla="*/ 585 w 310"/>
                <a:gd name="T39" fmla="*/ 168 h 318"/>
                <a:gd name="T40" fmla="*/ 583 w 310"/>
                <a:gd name="T41" fmla="*/ 150 h 318"/>
                <a:gd name="T42" fmla="*/ 572 w 310"/>
                <a:gd name="T43" fmla="*/ 134 h 318"/>
                <a:gd name="T44" fmla="*/ 565 w 310"/>
                <a:gd name="T45" fmla="*/ 118 h 318"/>
                <a:gd name="T46" fmla="*/ 551 w 310"/>
                <a:gd name="T47" fmla="*/ 102 h 318"/>
                <a:gd name="T48" fmla="*/ 532 w 310"/>
                <a:gd name="T49" fmla="*/ 68 h 318"/>
                <a:gd name="T50" fmla="*/ 511 w 310"/>
                <a:gd name="T51" fmla="*/ 56 h 318"/>
                <a:gd name="T52" fmla="*/ 486 w 310"/>
                <a:gd name="T53" fmla="*/ 44 h 318"/>
                <a:gd name="T54" fmla="*/ 486 w 310"/>
                <a:gd name="T55" fmla="*/ 44 h 318"/>
                <a:gd name="T56" fmla="*/ 465 w 310"/>
                <a:gd name="T57" fmla="*/ 36 h 318"/>
                <a:gd name="T58" fmla="*/ 442 w 310"/>
                <a:gd name="T59" fmla="*/ 28 h 318"/>
                <a:gd name="T60" fmla="*/ 415 w 310"/>
                <a:gd name="T61" fmla="*/ 22 h 318"/>
                <a:gd name="T62" fmla="*/ 389 w 310"/>
                <a:gd name="T63" fmla="*/ 16 h 318"/>
                <a:gd name="T64" fmla="*/ 359 w 310"/>
                <a:gd name="T65" fmla="*/ 12 h 318"/>
                <a:gd name="T66" fmla="*/ 326 w 310"/>
                <a:gd name="T67" fmla="*/ 8 h 318"/>
                <a:gd name="T68" fmla="*/ 249 w 310"/>
                <a:gd name="T69" fmla="*/ 6 h 318"/>
                <a:gd name="T70" fmla="*/ 12 w 310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10" h="318">
                  <a:moveTo>
                    <a:pt x="12" y="0"/>
                  </a:moveTo>
                  <a:lnTo>
                    <a:pt x="0" y="314"/>
                  </a:lnTo>
                  <a:lnTo>
                    <a:pt x="92" y="318"/>
                  </a:lnTo>
                  <a:lnTo>
                    <a:pt x="132" y="318"/>
                  </a:lnTo>
                  <a:lnTo>
                    <a:pt x="166" y="316"/>
                  </a:lnTo>
                  <a:lnTo>
                    <a:pt x="194" y="312"/>
                  </a:lnTo>
                  <a:lnTo>
                    <a:pt x="216" y="304"/>
                  </a:lnTo>
                  <a:lnTo>
                    <a:pt x="236" y="296"/>
                  </a:lnTo>
                  <a:lnTo>
                    <a:pt x="254" y="284"/>
                  </a:lnTo>
                  <a:lnTo>
                    <a:pt x="270" y="270"/>
                  </a:lnTo>
                  <a:lnTo>
                    <a:pt x="282" y="252"/>
                  </a:lnTo>
                  <a:lnTo>
                    <a:pt x="294" y="234"/>
                  </a:lnTo>
                  <a:lnTo>
                    <a:pt x="302" y="212"/>
                  </a:lnTo>
                  <a:lnTo>
                    <a:pt x="308" y="190"/>
                  </a:lnTo>
                  <a:lnTo>
                    <a:pt x="310" y="166"/>
                  </a:lnTo>
                  <a:lnTo>
                    <a:pt x="310" y="148"/>
                  </a:lnTo>
                  <a:lnTo>
                    <a:pt x="308" y="130"/>
                  </a:lnTo>
                  <a:lnTo>
                    <a:pt x="304" y="114"/>
                  </a:lnTo>
                  <a:lnTo>
                    <a:pt x="298" y="98"/>
                  </a:lnTo>
                  <a:lnTo>
                    <a:pt x="292" y="82"/>
                  </a:lnTo>
                  <a:lnTo>
                    <a:pt x="282" y="68"/>
                  </a:lnTo>
                  <a:lnTo>
                    <a:pt x="270" y="56"/>
                  </a:lnTo>
                  <a:lnTo>
                    <a:pt x="258" y="44"/>
                  </a:lnTo>
                  <a:lnTo>
                    <a:pt x="246" y="36"/>
                  </a:lnTo>
                  <a:lnTo>
                    <a:pt x="234" y="28"/>
                  </a:lnTo>
                  <a:lnTo>
                    <a:pt x="220" y="22"/>
                  </a:lnTo>
                  <a:lnTo>
                    <a:pt x="206" y="16"/>
                  </a:lnTo>
                  <a:lnTo>
                    <a:pt x="190" y="12"/>
                  </a:lnTo>
                  <a:lnTo>
                    <a:pt x="172" y="8"/>
                  </a:lnTo>
                  <a:lnTo>
                    <a:pt x="132" y="6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09" name="Freeform 304"/>
            <p:cNvSpPr>
              <a:spLocks/>
            </p:cNvSpPr>
            <p:nvPr userDrawn="1"/>
          </p:nvSpPr>
          <p:spPr bwMode="auto">
            <a:xfrm>
              <a:off x="4816" y="6436"/>
              <a:ext cx="1020" cy="1100"/>
            </a:xfrm>
            <a:custGeom>
              <a:avLst/>
              <a:gdLst>
                <a:gd name="T0" fmla="*/ 638 w 1018"/>
                <a:gd name="T1" fmla="*/ 22 h 1108"/>
                <a:gd name="T2" fmla="*/ 690 w 1018"/>
                <a:gd name="T3" fmla="*/ 26 h 1108"/>
                <a:gd name="T4" fmla="*/ 796 w 1018"/>
                <a:gd name="T5" fmla="*/ 40 h 1108"/>
                <a:gd name="T6" fmla="*/ 838 w 1018"/>
                <a:gd name="T7" fmla="*/ 52 h 1108"/>
                <a:gd name="T8" fmla="*/ 904 w 1018"/>
                <a:gd name="T9" fmla="*/ 69 h 1108"/>
                <a:gd name="T10" fmla="*/ 960 w 1018"/>
                <a:gd name="T11" fmla="*/ 104 h 1108"/>
                <a:gd name="T12" fmla="*/ 982 w 1018"/>
                <a:gd name="T13" fmla="*/ 128 h 1108"/>
                <a:gd name="T14" fmla="*/ 1020 w 1018"/>
                <a:gd name="T15" fmla="*/ 182 h 1108"/>
                <a:gd name="T16" fmla="*/ 1036 w 1018"/>
                <a:gd name="T17" fmla="*/ 200 h 1108"/>
                <a:gd name="T18" fmla="*/ 1054 w 1018"/>
                <a:gd name="T19" fmla="*/ 258 h 1108"/>
                <a:gd name="T20" fmla="*/ 1058 w 1018"/>
                <a:gd name="T21" fmla="*/ 319 h 1108"/>
                <a:gd name="T22" fmla="*/ 1056 w 1018"/>
                <a:gd name="T23" fmla="*/ 342 h 1108"/>
                <a:gd name="T24" fmla="*/ 1040 w 1018"/>
                <a:gd name="T25" fmla="*/ 402 h 1108"/>
                <a:gd name="T26" fmla="*/ 1010 w 1018"/>
                <a:gd name="T27" fmla="*/ 451 h 1108"/>
                <a:gd name="T28" fmla="*/ 968 w 1018"/>
                <a:gd name="T29" fmla="*/ 492 h 1108"/>
                <a:gd name="T30" fmla="*/ 942 w 1018"/>
                <a:gd name="T31" fmla="*/ 514 h 1108"/>
                <a:gd name="T32" fmla="*/ 882 w 1018"/>
                <a:gd name="T33" fmla="*/ 551 h 1108"/>
                <a:gd name="T34" fmla="*/ 812 w 1018"/>
                <a:gd name="T35" fmla="*/ 572 h 1108"/>
                <a:gd name="T36" fmla="*/ 712 w 1018"/>
                <a:gd name="T37" fmla="*/ 583 h 1108"/>
                <a:gd name="T38" fmla="*/ 622 w 1018"/>
                <a:gd name="T39" fmla="*/ 585 h 1108"/>
                <a:gd name="T40" fmla="*/ 430 w 1018"/>
                <a:gd name="T41" fmla="*/ 756 h 1108"/>
                <a:gd name="T42" fmla="*/ 430 w 1018"/>
                <a:gd name="T43" fmla="*/ 785 h 1108"/>
                <a:gd name="T44" fmla="*/ 432 w 1018"/>
                <a:gd name="T45" fmla="*/ 800 h 1108"/>
                <a:gd name="T46" fmla="*/ 436 w 1018"/>
                <a:gd name="T47" fmla="*/ 807 h 1108"/>
                <a:gd name="T48" fmla="*/ 446 w 1018"/>
                <a:gd name="T49" fmla="*/ 817 h 1108"/>
                <a:gd name="T50" fmla="*/ 454 w 1018"/>
                <a:gd name="T51" fmla="*/ 821 h 1108"/>
                <a:gd name="T52" fmla="*/ 472 w 1018"/>
                <a:gd name="T53" fmla="*/ 826 h 1108"/>
                <a:gd name="T54" fmla="*/ 558 w 1018"/>
                <a:gd name="T55" fmla="*/ 829 h 1108"/>
                <a:gd name="T56" fmla="*/ 0 w 1018"/>
                <a:gd name="T57" fmla="*/ 941 h 1108"/>
                <a:gd name="T58" fmla="*/ 42 w 1018"/>
                <a:gd name="T59" fmla="*/ 814 h 1108"/>
                <a:gd name="T60" fmla="*/ 84 w 1018"/>
                <a:gd name="T61" fmla="*/ 814 h 1108"/>
                <a:gd name="T62" fmla="*/ 108 w 1018"/>
                <a:gd name="T63" fmla="*/ 809 h 1108"/>
                <a:gd name="T64" fmla="*/ 114 w 1018"/>
                <a:gd name="T65" fmla="*/ 807 h 1108"/>
                <a:gd name="T66" fmla="*/ 126 w 1018"/>
                <a:gd name="T67" fmla="*/ 797 h 1108"/>
                <a:gd name="T68" fmla="*/ 130 w 1018"/>
                <a:gd name="T69" fmla="*/ 792 h 1108"/>
                <a:gd name="T70" fmla="*/ 138 w 1018"/>
                <a:gd name="T71" fmla="*/ 770 h 1108"/>
                <a:gd name="T72" fmla="*/ 164 w 1018"/>
                <a:gd name="T73" fmla="*/ 212 h 1108"/>
                <a:gd name="T74" fmla="*/ 164 w 1018"/>
                <a:gd name="T75" fmla="*/ 188 h 1108"/>
                <a:gd name="T76" fmla="*/ 160 w 1018"/>
                <a:gd name="T77" fmla="*/ 164 h 1108"/>
                <a:gd name="T78" fmla="*/ 156 w 1018"/>
                <a:gd name="T79" fmla="*/ 158 h 1108"/>
                <a:gd name="T80" fmla="*/ 148 w 1018"/>
                <a:gd name="T81" fmla="*/ 146 h 1108"/>
                <a:gd name="T82" fmla="*/ 140 w 1018"/>
                <a:gd name="T83" fmla="*/ 140 h 1108"/>
                <a:gd name="T84" fmla="*/ 122 w 1018"/>
                <a:gd name="T85" fmla="*/ 134 h 1108"/>
                <a:gd name="T86" fmla="*/ 88 w 1018"/>
                <a:gd name="T87" fmla="*/ 132 h 1108"/>
                <a:gd name="T88" fmla="*/ 42 w 1018"/>
                <a:gd name="T89" fmla="*/ 0 h 11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018" h="1108">
                  <a:moveTo>
                    <a:pt x="42" y="0"/>
                  </a:moveTo>
                  <a:lnTo>
                    <a:pt x="618" y="22"/>
                  </a:lnTo>
                  <a:lnTo>
                    <a:pt x="670" y="26"/>
                  </a:lnTo>
                  <a:lnTo>
                    <a:pt x="718" y="32"/>
                  </a:lnTo>
                  <a:lnTo>
                    <a:pt x="760" y="40"/>
                  </a:lnTo>
                  <a:lnTo>
                    <a:pt x="798" y="52"/>
                  </a:lnTo>
                  <a:lnTo>
                    <a:pt x="832" y="66"/>
                  </a:lnTo>
                  <a:lnTo>
                    <a:pt x="864" y="82"/>
                  </a:lnTo>
                  <a:lnTo>
                    <a:pt x="892" y="102"/>
                  </a:lnTo>
                  <a:lnTo>
                    <a:pt x="920" y="124"/>
                  </a:lnTo>
                  <a:lnTo>
                    <a:pt x="942" y="148"/>
                  </a:lnTo>
                  <a:lnTo>
                    <a:pt x="964" y="174"/>
                  </a:lnTo>
                  <a:lnTo>
                    <a:pt x="980" y="202"/>
                  </a:lnTo>
                  <a:lnTo>
                    <a:pt x="996" y="234"/>
                  </a:lnTo>
                  <a:lnTo>
                    <a:pt x="1006" y="266"/>
                  </a:lnTo>
                  <a:lnTo>
                    <a:pt x="1014" y="298"/>
                  </a:lnTo>
                  <a:lnTo>
                    <a:pt x="1018" y="332"/>
                  </a:lnTo>
                  <a:lnTo>
                    <a:pt x="1018" y="366"/>
                  </a:lnTo>
                  <a:lnTo>
                    <a:pt x="1016" y="400"/>
                  </a:lnTo>
                  <a:lnTo>
                    <a:pt x="1008" y="432"/>
                  </a:lnTo>
                  <a:lnTo>
                    <a:pt x="1000" y="462"/>
                  </a:lnTo>
                  <a:lnTo>
                    <a:pt x="986" y="492"/>
                  </a:lnTo>
                  <a:lnTo>
                    <a:pt x="970" y="520"/>
                  </a:lnTo>
                  <a:lnTo>
                    <a:pt x="950" y="546"/>
                  </a:lnTo>
                  <a:lnTo>
                    <a:pt x="928" y="572"/>
                  </a:lnTo>
                  <a:lnTo>
                    <a:pt x="902" y="594"/>
                  </a:lnTo>
                  <a:lnTo>
                    <a:pt x="874" y="616"/>
                  </a:lnTo>
                  <a:lnTo>
                    <a:pt x="842" y="634"/>
                  </a:lnTo>
                  <a:lnTo>
                    <a:pt x="808" y="648"/>
                  </a:lnTo>
                  <a:lnTo>
                    <a:pt x="772" y="660"/>
                  </a:lnTo>
                  <a:lnTo>
                    <a:pt x="732" y="668"/>
                  </a:lnTo>
                  <a:lnTo>
                    <a:pt x="692" y="674"/>
                  </a:lnTo>
                  <a:lnTo>
                    <a:pt x="648" y="678"/>
                  </a:lnTo>
                  <a:lnTo>
                    <a:pt x="602" y="676"/>
                  </a:lnTo>
                  <a:lnTo>
                    <a:pt x="418" y="670"/>
                  </a:lnTo>
                  <a:lnTo>
                    <a:pt x="410" y="876"/>
                  </a:lnTo>
                  <a:lnTo>
                    <a:pt x="410" y="906"/>
                  </a:lnTo>
                  <a:lnTo>
                    <a:pt x="410" y="918"/>
                  </a:lnTo>
                  <a:lnTo>
                    <a:pt x="412" y="924"/>
                  </a:lnTo>
                  <a:lnTo>
                    <a:pt x="416" y="932"/>
                  </a:lnTo>
                  <a:lnTo>
                    <a:pt x="420" y="938"/>
                  </a:lnTo>
                  <a:lnTo>
                    <a:pt x="426" y="944"/>
                  </a:lnTo>
                  <a:lnTo>
                    <a:pt x="434" y="948"/>
                  </a:lnTo>
                  <a:lnTo>
                    <a:pt x="442" y="950"/>
                  </a:lnTo>
                  <a:lnTo>
                    <a:pt x="452" y="954"/>
                  </a:lnTo>
                  <a:lnTo>
                    <a:pt x="482" y="956"/>
                  </a:lnTo>
                  <a:lnTo>
                    <a:pt x="538" y="958"/>
                  </a:lnTo>
                  <a:lnTo>
                    <a:pt x="532" y="1108"/>
                  </a:lnTo>
                  <a:lnTo>
                    <a:pt x="0" y="1088"/>
                  </a:lnTo>
                  <a:lnTo>
                    <a:pt x="6" y="938"/>
                  </a:lnTo>
                  <a:lnTo>
                    <a:pt x="42" y="940"/>
                  </a:lnTo>
                  <a:lnTo>
                    <a:pt x="84" y="940"/>
                  </a:lnTo>
                  <a:lnTo>
                    <a:pt x="98" y="938"/>
                  </a:lnTo>
                  <a:lnTo>
                    <a:pt x="108" y="934"/>
                  </a:lnTo>
                  <a:lnTo>
                    <a:pt x="114" y="932"/>
                  </a:lnTo>
                  <a:lnTo>
                    <a:pt x="122" y="926"/>
                  </a:lnTo>
                  <a:lnTo>
                    <a:pt x="126" y="920"/>
                  </a:lnTo>
                  <a:lnTo>
                    <a:pt x="130" y="914"/>
                  </a:lnTo>
                  <a:lnTo>
                    <a:pt x="134" y="904"/>
                  </a:lnTo>
                  <a:lnTo>
                    <a:pt x="138" y="890"/>
                  </a:lnTo>
                  <a:lnTo>
                    <a:pt x="140" y="850"/>
                  </a:lnTo>
                  <a:lnTo>
                    <a:pt x="164" y="252"/>
                  </a:lnTo>
                  <a:lnTo>
                    <a:pt x="164" y="210"/>
                  </a:lnTo>
                  <a:lnTo>
                    <a:pt x="162" y="196"/>
                  </a:lnTo>
                  <a:lnTo>
                    <a:pt x="160" y="184"/>
                  </a:lnTo>
                  <a:lnTo>
                    <a:pt x="156" y="178"/>
                  </a:lnTo>
                  <a:lnTo>
                    <a:pt x="152" y="170"/>
                  </a:lnTo>
                  <a:lnTo>
                    <a:pt x="148" y="166"/>
                  </a:lnTo>
                  <a:lnTo>
                    <a:pt x="140" y="160"/>
                  </a:lnTo>
                  <a:lnTo>
                    <a:pt x="132" y="158"/>
                  </a:lnTo>
                  <a:lnTo>
                    <a:pt x="122" y="154"/>
                  </a:lnTo>
                  <a:lnTo>
                    <a:pt x="106" y="152"/>
                  </a:lnTo>
                  <a:lnTo>
                    <a:pt x="88" y="152"/>
                  </a:lnTo>
                  <a:lnTo>
                    <a:pt x="36" y="150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10" name="Freeform 305"/>
            <p:cNvSpPr>
              <a:spLocks noEditPoints="1"/>
            </p:cNvSpPr>
            <p:nvPr userDrawn="1"/>
          </p:nvSpPr>
          <p:spPr bwMode="auto">
            <a:xfrm>
              <a:off x="5896" y="6376"/>
              <a:ext cx="1180" cy="1120"/>
            </a:xfrm>
            <a:custGeom>
              <a:avLst/>
              <a:gdLst>
                <a:gd name="T0" fmla="*/ 575 w 1170"/>
                <a:gd name="T1" fmla="*/ 160 h 1130"/>
                <a:gd name="T2" fmla="*/ 466 w 1170"/>
                <a:gd name="T3" fmla="*/ 210 h 1130"/>
                <a:gd name="T4" fmla="*/ 400 w 1170"/>
                <a:gd name="T5" fmla="*/ 272 h 1130"/>
                <a:gd name="T6" fmla="*/ 362 w 1170"/>
                <a:gd name="T7" fmla="*/ 396 h 1130"/>
                <a:gd name="T8" fmla="*/ 366 w 1170"/>
                <a:gd name="T9" fmla="*/ 506 h 1130"/>
                <a:gd name="T10" fmla="*/ 408 w 1170"/>
                <a:gd name="T11" fmla="*/ 643 h 1130"/>
                <a:gd name="T12" fmla="*/ 508 w 1170"/>
                <a:gd name="T13" fmla="*/ 739 h 1130"/>
                <a:gd name="T14" fmla="*/ 588 w 1170"/>
                <a:gd name="T15" fmla="*/ 781 h 1130"/>
                <a:gd name="T16" fmla="*/ 716 w 1170"/>
                <a:gd name="T17" fmla="*/ 800 h 1130"/>
                <a:gd name="T18" fmla="*/ 818 w 1170"/>
                <a:gd name="T19" fmla="*/ 786 h 1130"/>
                <a:gd name="T20" fmla="*/ 928 w 1170"/>
                <a:gd name="T21" fmla="*/ 735 h 1130"/>
                <a:gd name="T22" fmla="*/ 987 w 1170"/>
                <a:gd name="T23" fmla="*/ 674 h 1130"/>
                <a:gd name="T24" fmla="*/ 1032 w 1170"/>
                <a:gd name="T25" fmla="*/ 553 h 1130"/>
                <a:gd name="T26" fmla="*/ 1027 w 1170"/>
                <a:gd name="T27" fmla="*/ 447 h 1130"/>
                <a:gd name="T28" fmla="*/ 985 w 1170"/>
                <a:gd name="T29" fmla="*/ 330 h 1130"/>
                <a:gd name="T30" fmla="*/ 951 w 1170"/>
                <a:gd name="T31" fmla="*/ 268 h 1130"/>
                <a:gd name="T32" fmla="*/ 886 w 1170"/>
                <a:gd name="T33" fmla="*/ 212 h 1130"/>
                <a:gd name="T34" fmla="*/ 811 w 1170"/>
                <a:gd name="T35" fmla="*/ 166 h 1130"/>
                <a:gd name="T36" fmla="*/ 749 w 1170"/>
                <a:gd name="T37" fmla="*/ 156 h 1130"/>
                <a:gd name="T38" fmla="*/ 665 w 1170"/>
                <a:gd name="T39" fmla="*/ 152 h 1130"/>
                <a:gd name="T40" fmla="*/ 651 w 1170"/>
                <a:gd name="T41" fmla="*/ 4 h 1130"/>
                <a:gd name="T42" fmla="*/ 794 w 1170"/>
                <a:gd name="T43" fmla="*/ 2 h 1130"/>
                <a:gd name="T44" fmla="*/ 928 w 1170"/>
                <a:gd name="T45" fmla="*/ 24 h 1130"/>
                <a:gd name="T46" fmla="*/ 1050 w 1170"/>
                <a:gd name="T47" fmla="*/ 56 h 1130"/>
                <a:gd name="T48" fmla="*/ 1129 w 1170"/>
                <a:gd name="T49" fmla="*/ 90 h 1130"/>
                <a:gd name="T50" fmla="*/ 1225 w 1170"/>
                <a:gd name="T51" fmla="*/ 156 h 1130"/>
                <a:gd name="T52" fmla="*/ 1300 w 1170"/>
                <a:gd name="T53" fmla="*/ 232 h 1130"/>
                <a:gd name="T54" fmla="*/ 1351 w 1170"/>
                <a:gd name="T55" fmla="*/ 314 h 1130"/>
                <a:gd name="T56" fmla="*/ 1379 w 1170"/>
                <a:gd name="T57" fmla="*/ 410 h 1130"/>
                <a:gd name="T58" fmla="*/ 1387 w 1170"/>
                <a:gd name="T59" fmla="*/ 510 h 1130"/>
                <a:gd name="T60" fmla="*/ 1353 w 1170"/>
                <a:gd name="T61" fmla="*/ 634 h 1130"/>
                <a:gd name="T62" fmla="*/ 1300 w 1170"/>
                <a:gd name="T63" fmla="*/ 718 h 1130"/>
                <a:gd name="T64" fmla="*/ 1198 w 1170"/>
                <a:gd name="T65" fmla="*/ 812 h 1130"/>
                <a:gd name="T66" fmla="*/ 1092 w 1170"/>
                <a:gd name="T67" fmla="*/ 865 h 1130"/>
                <a:gd name="T68" fmla="*/ 926 w 1170"/>
                <a:gd name="T69" fmla="*/ 920 h 1130"/>
                <a:gd name="T70" fmla="*/ 773 w 1170"/>
                <a:gd name="T71" fmla="*/ 940 h 1130"/>
                <a:gd name="T72" fmla="*/ 510 w 1170"/>
                <a:gd name="T73" fmla="*/ 936 h 1130"/>
                <a:gd name="T74" fmla="*/ 394 w 1170"/>
                <a:gd name="T75" fmla="*/ 913 h 1130"/>
                <a:gd name="T76" fmla="*/ 284 w 1170"/>
                <a:gd name="T77" fmla="*/ 872 h 1130"/>
                <a:gd name="T78" fmla="*/ 212 w 1170"/>
                <a:gd name="T79" fmla="*/ 826 h 1130"/>
                <a:gd name="T80" fmla="*/ 118 w 1170"/>
                <a:gd name="T81" fmla="*/ 753 h 1130"/>
                <a:gd name="T82" fmla="*/ 44 w 1170"/>
                <a:gd name="T83" fmla="*/ 665 h 1130"/>
                <a:gd name="T84" fmla="*/ 10 w 1170"/>
                <a:gd name="T85" fmla="*/ 565 h 1130"/>
                <a:gd name="T86" fmla="*/ 0 w 1170"/>
                <a:gd name="T87" fmla="*/ 487 h 1130"/>
                <a:gd name="T88" fmla="*/ 6 w 1170"/>
                <a:gd name="T89" fmla="*/ 388 h 1130"/>
                <a:gd name="T90" fmla="*/ 34 w 1170"/>
                <a:gd name="T91" fmla="*/ 300 h 1130"/>
                <a:gd name="T92" fmla="*/ 102 w 1170"/>
                <a:gd name="T93" fmla="*/ 224 h 1130"/>
                <a:gd name="T94" fmla="*/ 154 w 1170"/>
                <a:gd name="T95" fmla="*/ 162 h 1130"/>
                <a:gd name="T96" fmla="*/ 256 w 1170"/>
                <a:gd name="T97" fmla="*/ 102 h 1130"/>
                <a:gd name="T98" fmla="*/ 372 w 1170"/>
                <a:gd name="T99" fmla="*/ 56 h 1130"/>
                <a:gd name="T100" fmla="*/ 504 w 1170"/>
                <a:gd name="T101" fmla="*/ 24 h 11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70" h="1130">
                  <a:moveTo>
                    <a:pt x="542" y="178"/>
                  </a:moveTo>
                  <a:lnTo>
                    <a:pt x="542" y="178"/>
                  </a:lnTo>
                  <a:lnTo>
                    <a:pt x="512" y="184"/>
                  </a:lnTo>
                  <a:lnTo>
                    <a:pt x="486" y="192"/>
                  </a:lnTo>
                  <a:lnTo>
                    <a:pt x="460" y="202"/>
                  </a:lnTo>
                  <a:lnTo>
                    <a:pt x="436" y="216"/>
                  </a:lnTo>
                  <a:lnTo>
                    <a:pt x="412" y="232"/>
                  </a:lnTo>
                  <a:lnTo>
                    <a:pt x="392" y="250"/>
                  </a:lnTo>
                  <a:lnTo>
                    <a:pt x="374" y="272"/>
                  </a:lnTo>
                  <a:lnTo>
                    <a:pt x="358" y="296"/>
                  </a:lnTo>
                  <a:lnTo>
                    <a:pt x="340" y="328"/>
                  </a:lnTo>
                  <a:lnTo>
                    <a:pt x="326" y="362"/>
                  </a:lnTo>
                  <a:lnTo>
                    <a:pt x="316" y="400"/>
                  </a:lnTo>
                  <a:lnTo>
                    <a:pt x="306" y="436"/>
                  </a:lnTo>
                  <a:lnTo>
                    <a:pt x="302" y="476"/>
                  </a:lnTo>
                  <a:lnTo>
                    <a:pt x="300" y="518"/>
                  </a:lnTo>
                  <a:lnTo>
                    <a:pt x="300" y="562"/>
                  </a:lnTo>
                  <a:lnTo>
                    <a:pt x="306" y="606"/>
                  </a:lnTo>
                  <a:lnTo>
                    <a:pt x="312" y="650"/>
                  </a:lnTo>
                  <a:lnTo>
                    <a:pt x="322" y="692"/>
                  </a:lnTo>
                  <a:lnTo>
                    <a:pt x="334" y="730"/>
                  </a:lnTo>
                  <a:lnTo>
                    <a:pt x="348" y="768"/>
                  </a:lnTo>
                  <a:lnTo>
                    <a:pt x="364" y="800"/>
                  </a:lnTo>
                  <a:lnTo>
                    <a:pt x="382" y="832"/>
                  </a:lnTo>
                  <a:lnTo>
                    <a:pt x="404" y="860"/>
                  </a:lnTo>
                  <a:lnTo>
                    <a:pt x="428" y="884"/>
                  </a:lnTo>
                  <a:lnTo>
                    <a:pt x="450" y="904"/>
                  </a:lnTo>
                  <a:lnTo>
                    <a:pt x="472" y="920"/>
                  </a:lnTo>
                  <a:lnTo>
                    <a:pt x="496" y="932"/>
                  </a:lnTo>
                  <a:lnTo>
                    <a:pt x="522" y="942"/>
                  </a:lnTo>
                  <a:lnTo>
                    <a:pt x="548" y="948"/>
                  </a:lnTo>
                  <a:lnTo>
                    <a:pt x="576" y="952"/>
                  </a:lnTo>
                  <a:lnTo>
                    <a:pt x="604" y="954"/>
                  </a:lnTo>
                  <a:lnTo>
                    <a:pt x="634" y="950"/>
                  </a:lnTo>
                  <a:lnTo>
                    <a:pt x="664" y="946"/>
                  </a:lnTo>
                  <a:lnTo>
                    <a:pt x="690" y="938"/>
                  </a:lnTo>
                  <a:lnTo>
                    <a:pt x="716" y="928"/>
                  </a:lnTo>
                  <a:lnTo>
                    <a:pt x="740" y="914"/>
                  </a:lnTo>
                  <a:lnTo>
                    <a:pt x="762" y="898"/>
                  </a:lnTo>
                  <a:lnTo>
                    <a:pt x="782" y="880"/>
                  </a:lnTo>
                  <a:lnTo>
                    <a:pt x="800" y="858"/>
                  </a:lnTo>
                  <a:lnTo>
                    <a:pt x="816" y="834"/>
                  </a:lnTo>
                  <a:lnTo>
                    <a:pt x="834" y="804"/>
                  </a:lnTo>
                  <a:lnTo>
                    <a:pt x="846" y="770"/>
                  </a:lnTo>
                  <a:lnTo>
                    <a:pt x="858" y="736"/>
                  </a:lnTo>
                  <a:lnTo>
                    <a:pt x="866" y="700"/>
                  </a:lnTo>
                  <a:lnTo>
                    <a:pt x="870" y="660"/>
                  </a:lnTo>
                  <a:lnTo>
                    <a:pt x="872" y="620"/>
                  </a:lnTo>
                  <a:lnTo>
                    <a:pt x="870" y="578"/>
                  </a:lnTo>
                  <a:lnTo>
                    <a:pt x="866" y="532"/>
                  </a:lnTo>
                  <a:lnTo>
                    <a:pt x="856" y="472"/>
                  </a:lnTo>
                  <a:lnTo>
                    <a:pt x="848" y="444"/>
                  </a:lnTo>
                  <a:lnTo>
                    <a:pt x="842" y="416"/>
                  </a:lnTo>
                  <a:lnTo>
                    <a:pt x="832" y="390"/>
                  </a:lnTo>
                  <a:lnTo>
                    <a:pt x="824" y="366"/>
                  </a:lnTo>
                  <a:lnTo>
                    <a:pt x="812" y="344"/>
                  </a:lnTo>
                  <a:lnTo>
                    <a:pt x="802" y="322"/>
                  </a:lnTo>
                  <a:lnTo>
                    <a:pt x="788" y="302"/>
                  </a:lnTo>
                  <a:lnTo>
                    <a:pt x="776" y="284"/>
                  </a:lnTo>
                  <a:lnTo>
                    <a:pt x="762" y="266"/>
                  </a:lnTo>
                  <a:lnTo>
                    <a:pt x="748" y="252"/>
                  </a:lnTo>
                  <a:lnTo>
                    <a:pt x="734" y="238"/>
                  </a:lnTo>
                  <a:lnTo>
                    <a:pt x="718" y="224"/>
                  </a:lnTo>
                  <a:lnTo>
                    <a:pt x="702" y="214"/>
                  </a:lnTo>
                  <a:lnTo>
                    <a:pt x="684" y="204"/>
                  </a:lnTo>
                  <a:lnTo>
                    <a:pt x="668" y="196"/>
                  </a:lnTo>
                  <a:lnTo>
                    <a:pt x="650" y="190"/>
                  </a:lnTo>
                  <a:lnTo>
                    <a:pt x="632" y="184"/>
                  </a:lnTo>
                  <a:lnTo>
                    <a:pt x="616" y="180"/>
                  </a:lnTo>
                  <a:lnTo>
                    <a:pt x="598" y="178"/>
                  </a:lnTo>
                  <a:lnTo>
                    <a:pt x="580" y="176"/>
                  </a:lnTo>
                  <a:lnTo>
                    <a:pt x="562" y="176"/>
                  </a:lnTo>
                  <a:lnTo>
                    <a:pt x="542" y="178"/>
                  </a:lnTo>
                  <a:close/>
                  <a:moveTo>
                    <a:pt x="518" y="6"/>
                  </a:moveTo>
                  <a:lnTo>
                    <a:pt x="518" y="6"/>
                  </a:lnTo>
                  <a:lnTo>
                    <a:pt x="550" y="4"/>
                  </a:lnTo>
                  <a:lnTo>
                    <a:pt x="580" y="2"/>
                  </a:lnTo>
                  <a:lnTo>
                    <a:pt x="612" y="0"/>
                  </a:lnTo>
                  <a:lnTo>
                    <a:pt x="642" y="2"/>
                  </a:lnTo>
                  <a:lnTo>
                    <a:pt x="670" y="2"/>
                  </a:lnTo>
                  <a:lnTo>
                    <a:pt x="700" y="6"/>
                  </a:lnTo>
                  <a:lnTo>
                    <a:pt x="728" y="10"/>
                  </a:lnTo>
                  <a:lnTo>
                    <a:pt x="756" y="16"/>
                  </a:lnTo>
                  <a:lnTo>
                    <a:pt x="782" y="24"/>
                  </a:lnTo>
                  <a:lnTo>
                    <a:pt x="808" y="32"/>
                  </a:lnTo>
                  <a:lnTo>
                    <a:pt x="834" y="42"/>
                  </a:lnTo>
                  <a:lnTo>
                    <a:pt x="860" y="52"/>
                  </a:lnTo>
                  <a:lnTo>
                    <a:pt x="884" y="64"/>
                  </a:lnTo>
                  <a:lnTo>
                    <a:pt x="908" y="78"/>
                  </a:lnTo>
                  <a:lnTo>
                    <a:pt x="932" y="94"/>
                  </a:lnTo>
                  <a:lnTo>
                    <a:pt x="954" y="110"/>
                  </a:lnTo>
                  <a:lnTo>
                    <a:pt x="976" y="128"/>
                  </a:lnTo>
                  <a:lnTo>
                    <a:pt x="996" y="146"/>
                  </a:lnTo>
                  <a:lnTo>
                    <a:pt x="1016" y="164"/>
                  </a:lnTo>
                  <a:lnTo>
                    <a:pt x="1034" y="184"/>
                  </a:lnTo>
                  <a:lnTo>
                    <a:pt x="1052" y="206"/>
                  </a:lnTo>
                  <a:lnTo>
                    <a:pt x="1068" y="226"/>
                  </a:lnTo>
                  <a:lnTo>
                    <a:pt x="1082" y="250"/>
                  </a:lnTo>
                  <a:lnTo>
                    <a:pt x="1096" y="272"/>
                  </a:lnTo>
                  <a:lnTo>
                    <a:pt x="1108" y="298"/>
                  </a:lnTo>
                  <a:lnTo>
                    <a:pt x="1120" y="322"/>
                  </a:lnTo>
                  <a:lnTo>
                    <a:pt x="1130" y="348"/>
                  </a:lnTo>
                  <a:lnTo>
                    <a:pt x="1140" y="374"/>
                  </a:lnTo>
                  <a:lnTo>
                    <a:pt x="1148" y="402"/>
                  </a:lnTo>
                  <a:lnTo>
                    <a:pt x="1154" y="430"/>
                  </a:lnTo>
                  <a:lnTo>
                    <a:pt x="1160" y="460"/>
                  </a:lnTo>
                  <a:lnTo>
                    <a:pt x="1164" y="490"/>
                  </a:lnTo>
                  <a:lnTo>
                    <a:pt x="1168" y="532"/>
                  </a:lnTo>
                  <a:lnTo>
                    <a:pt x="1170" y="572"/>
                  </a:lnTo>
                  <a:lnTo>
                    <a:pt x="1170" y="610"/>
                  </a:lnTo>
                  <a:lnTo>
                    <a:pt x="1166" y="648"/>
                  </a:lnTo>
                  <a:lnTo>
                    <a:pt x="1160" y="686"/>
                  </a:lnTo>
                  <a:lnTo>
                    <a:pt x="1152" y="722"/>
                  </a:lnTo>
                  <a:lnTo>
                    <a:pt x="1142" y="758"/>
                  </a:lnTo>
                  <a:lnTo>
                    <a:pt x="1130" y="792"/>
                  </a:lnTo>
                  <a:lnTo>
                    <a:pt x="1114" y="826"/>
                  </a:lnTo>
                  <a:lnTo>
                    <a:pt x="1096" y="858"/>
                  </a:lnTo>
                  <a:lnTo>
                    <a:pt x="1078" y="888"/>
                  </a:lnTo>
                  <a:lnTo>
                    <a:pt x="1056" y="916"/>
                  </a:lnTo>
                  <a:lnTo>
                    <a:pt x="1034" y="944"/>
                  </a:lnTo>
                  <a:lnTo>
                    <a:pt x="1010" y="968"/>
                  </a:lnTo>
                  <a:lnTo>
                    <a:pt x="982" y="992"/>
                  </a:lnTo>
                  <a:lnTo>
                    <a:pt x="954" y="1014"/>
                  </a:lnTo>
                  <a:lnTo>
                    <a:pt x="922" y="1034"/>
                  </a:lnTo>
                  <a:lnTo>
                    <a:pt x="890" y="1054"/>
                  </a:lnTo>
                  <a:lnTo>
                    <a:pt x="856" y="1070"/>
                  </a:lnTo>
                  <a:lnTo>
                    <a:pt x="818" y="1084"/>
                  </a:lnTo>
                  <a:lnTo>
                    <a:pt x="780" y="1098"/>
                  </a:lnTo>
                  <a:lnTo>
                    <a:pt x="740" y="1108"/>
                  </a:lnTo>
                  <a:lnTo>
                    <a:pt x="698" y="1116"/>
                  </a:lnTo>
                  <a:lnTo>
                    <a:pt x="652" y="1124"/>
                  </a:lnTo>
                  <a:lnTo>
                    <a:pt x="594" y="1128"/>
                  </a:lnTo>
                  <a:lnTo>
                    <a:pt x="538" y="1130"/>
                  </a:lnTo>
                  <a:lnTo>
                    <a:pt x="484" y="1126"/>
                  </a:lnTo>
                  <a:lnTo>
                    <a:pt x="430" y="1118"/>
                  </a:lnTo>
                  <a:lnTo>
                    <a:pt x="406" y="1112"/>
                  </a:lnTo>
                  <a:lnTo>
                    <a:pt x="380" y="1106"/>
                  </a:lnTo>
                  <a:lnTo>
                    <a:pt x="356" y="1098"/>
                  </a:lnTo>
                  <a:lnTo>
                    <a:pt x="334" y="1090"/>
                  </a:lnTo>
                  <a:lnTo>
                    <a:pt x="310" y="1078"/>
                  </a:lnTo>
                  <a:lnTo>
                    <a:pt x="288" y="1068"/>
                  </a:lnTo>
                  <a:lnTo>
                    <a:pt x="266" y="1056"/>
                  </a:lnTo>
                  <a:lnTo>
                    <a:pt x="244" y="1042"/>
                  </a:lnTo>
                  <a:lnTo>
                    <a:pt x="218" y="1024"/>
                  </a:lnTo>
                  <a:lnTo>
                    <a:pt x="196" y="1006"/>
                  </a:lnTo>
                  <a:lnTo>
                    <a:pt x="174" y="986"/>
                  </a:lnTo>
                  <a:lnTo>
                    <a:pt x="152" y="966"/>
                  </a:lnTo>
                  <a:lnTo>
                    <a:pt x="132" y="944"/>
                  </a:lnTo>
                  <a:lnTo>
                    <a:pt x="114" y="922"/>
                  </a:lnTo>
                  <a:lnTo>
                    <a:pt x="98" y="900"/>
                  </a:lnTo>
                  <a:lnTo>
                    <a:pt x="82" y="874"/>
                  </a:lnTo>
                  <a:lnTo>
                    <a:pt x="68" y="850"/>
                  </a:lnTo>
                  <a:lnTo>
                    <a:pt x="54" y="822"/>
                  </a:lnTo>
                  <a:lnTo>
                    <a:pt x="44" y="794"/>
                  </a:lnTo>
                  <a:lnTo>
                    <a:pt x="32" y="766"/>
                  </a:lnTo>
                  <a:lnTo>
                    <a:pt x="24" y="736"/>
                  </a:lnTo>
                  <a:lnTo>
                    <a:pt x="16" y="706"/>
                  </a:lnTo>
                  <a:lnTo>
                    <a:pt x="10" y="674"/>
                  </a:lnTo>
                  <a:lnTo>
                    <a:pt x="6" y="642"/>
                  </a:lnTo>
                  <a:lnTo>
                    <a:pt x="2" y="612"/>
                  </a:lnTo>
                  <a:lnTo>
                    <a:pt x="0" y="582"/>
                  </a:lnTo>
                  <a:lnTo>
                    <a:pt x="0" y="552"/>
                  </a:lnTo>
                  <a:lnTo>
                    <a:pt x="0" y="524"/>
                  </a:lnTo>
                  <a:lnTo>
                    <a:pt x="2" y="494"/>
                  </a:lnTo>
                  <a:lnTo>
                    <a:pt x="6" y="466"/>
                  </a:lnTo>
                  <a:lnTo>
                    <a:pt x="10" y="440"/>
                  </a:lnTo>
                  <a:lnTo>
                    <a:pt x="16" y="412"/>
                  </a:lnTo>
                  <a:lnTo>
                    <a:pt x="24" y="386"/>
                  </a:lnTo>
                  <a:lnTo>
                    <a:pt x="34" y="360"/>
                  </a:lnTo>
                  <a:lnTo>
                    <a:pt x="44" y="336"/>
                  </a:lnTo>
                  <a:lnTo>
                    <a:pt x="56" y="312"/>
                  </a:lnTo>
                  <a:lnTo>
                    <a:pt x="68" y="288"/>
                  </a:lnTo>
                  <a:lnTo>
                    <a:pt x="82" y="264"/>
                  </a:lnTo>
                  <a:lnTo>
                    <a:pt x="98" y="240"/>
                  </a:lnTo>
                  <a:lnTo>
                    <a:pt x="116" y="218"/>
                  </a:lnTo>
                  <a:lnTo>
                    <a:pt x="134" y="196"/>
                  </a:lnTo>
                  <a:lnTo>
                    <a:pt x="152" y="176"/>
                  </a:lnTo>
                  <a:lnTo>
                    <a:pt x="172" y="156"/>
                  </a:lnTo>
                  <a:lnTo>
                    <a:pt x="194" y="138"/>
                  </a:lnTo>
                  <a:lnTo>
                    <a:pt x="216" y="122"/>
                  </a:lnTo>
                  <a:lnTo>
                    <a:pt x="238" y="106"/>
                  </a:lnTo>
                  <a:lnTo>
                    <a:pt x="262" y="90"/>
                  </a:lnTo>
                  <a:lnTo>
                    <a:pt x="286" y="76"/>
                  </a:lnTo>
                  <a:lnTo>
                    <a:pt x="312" y="64"/>
                  </a:lnTo>
                  <a:lnTo>
                    <a:pt x="338" y="52"/>
                  </a:lnTo>
                  <a:lnTo>
                    <a:pt x="366" y="42"/>
                  </a:lnTo>
                  <a:lnTo>
                    <a:pt x="394" y="32"/>
                  </a:lnTo>
                  <a:lnTo>
                    <a:pt x="424" y="24"/>
                  </a:lnTo>
                  <a:lnTo>
                    <a:pt x="454" y="18"/>
                  </a:lnTo>
                  <a:lnTo>
                    <a:pt x="486" y="12"/>
                  </a:lnTo>
                  <a:lnTo>
                    <a:pt x="51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11" name="Freeform 306"/>
            <p:cNvSpPr>
              <a:spLocks/>
            </p:cNvSpPr>
            <p:nvPr userDrawn="1"/>
          </p:nvSpPr>
          <p:spPr bwMode="auto">
            <a:xfrm>
              <a:off x="6196" y="6556"/>
              <a:ext cx="580" cy="780"/>
            </a:xfrm>
            <a:custGeom>
              <a:avLst/>
              <a:gdLst>
                <a:gd name="T0" fmla="*/ 319 w 572"/>
                <a:gd name="T1" fmla="*/ 2 h 778"/>
                <a:gd name="T2" fmla="*/ 246 w 572"/>
                <a:gd name="T3" fmla="*/ 16 h 778"/>
                <a:gd name="T4" fmla="*/ 176 w 572"/>
                <a:gd name="T5" fmla="*/ 40 h 778"/>
                <a:gd name="T6" fmla="*/ 116 w 572"/>
                <a:gd name="T7" fmla="*/ 74 h 778"/>
                <a:gd name="T8" fmla="*/ 78 w 572"/>
                <a:gd name="T9" fmla="*/ 120 h 778"/>
                <a:gd name="T10" fmla="*/ 60 w 572"/>
                <a:gd name="T11" fmla="*/ 152 h 778"/>
                <a:gd name="T12" fmla="*/ 16 w 572"/>
                <a:gd name="T13" fmla="*/ 244 h 778"/>
                <a:gd name="T14" fmla="*/ 2 w 572"/>
                <a:gd name="T15" fmla="*/ 320 h 778"/>
                <a:gd name="T16" fmla="*/ 0 w 572"/>
                <a:gd name="T17" fmla="*/ 406 h 778"/>
                <a:gd name="T18" fmla="*/ 6 w 572"/>
                <a:gd name="T19" fmla="*/ 450 h 778"/>
                <a:gd name="T20" fmla="*/ 22 w 572"/>
                <a:gd name="T21" fmla="*/ 536 h 778"/>
                <a:gd name="T22" fmla="*/ 68 w 572"/>
                <a:gd name="T23" fmla="*/ 632 h 778"/>
                <a:gd name="T24" fmla="*/ 102 w 572"/>
                <a:gd name="T25" fmla="*/ 696 h 778"/>
                <a:gd name="T26" fmla="*/ 168 w 572"/>
                <a:gd name="T27" fmla="*/ 748 h 778"/>
                <a:gd name="T28" fmla="*/ 195 w 572"/>
                <a:gd name="T29" fmla="*/ 768 h 778"/>
                <a:gd name="T30" fmla="*/ 257 w 572"/>
                <a:gd name="T31" fmla="*/ 796 h 778"/>
                <a:gd name="T32" fmla="*/ 328 w 572"/>
                <a:gd name="T33" fmla="*/ 812 h 778"/>
                <a:gd name="T34" fmla="*/ 400 w 572"/>
                <a:gd name="T35" fmla="*/ 818 h 778"/>
                <a:gd name="T36" fmla="*/ 442 w 572"/>
                <a:gd name="T37" fmla="*/ 814 h 778"/>
                <a:gd name="T38" fmla="*/ 516 w 572"/>
                <a:gd name="T39" fmla="*/ 802 h 778"/>
                <a:gd name="T40" fmla="*/ 580 w 572"/>
                <a:gd name="T41" fmla="*/ 778 h 778"/>
                <a:gd name="T42" fmla="*/ 637 w 572"/>
                <a:gd name="T43" fmla="*/ 744 h 778"/>
                <a:gd name="T44" fmla="*/ 681 w 572"/>
                <a:gd name="T45" fmla="*/ 698 h 778"/>
                <a:gd name="T46" fmla="*/ 705 w 572"/>
                <a:gd name="T47" fmla="*/ 668 h 778"/>
                <a:gd name="T48" fmla="*/ 736 w 572"/>
                <a:gd name="T49" fmla="*/ 580 h 778"/>
                <a:gd name="T50" fmla="*/ 752 w 572"/>
                <a:gd name="T51" fmla="*/ 504 h 778"/>
                <a:gd name="T52" fmla="*/ 752 w 572"/>
                <a:gd name="T53" fmla="*/ 422 h 778"/>
                <a:gd name="T54" fmla="*/ 746 w 572"/>
                <a:gd name="T55" fmla="*/ 376 h 778"/>
                <a:gd name="T56" fmla="*/ 724 w 572"/>
                <a:gd name="T57" fmla="*/ 288 h 778"/>
                <a:gd name="T58" fmla="*/ 703 w 572"/>
                <a:gd name="T59" fmla="*/ 234 h 778"/>
                <a:gd name="T60" fmla="*/ 675 w 572"/>
                <a:gd name="T61" fmla="*/ 168 h 778"/>
                <a:gd name="T62" fmla="*/ 663 w 572"/>
                <a:gd name="T63" fmla="*/ 146 h 778"/>
                <a:gd name="T64" fmla="*/ 629 w 572"/>
                <a:gd name="T65" fmla="*/ 108 h 778"/>
                <a:gd name="T66" fmla="*/ 591 w 572"/>
                <a:gd name="T67" fmla="*/ 76 h 778"/>
                <a:gd name="T68" fmla="*/ 551 w 572"/>
                <a:gd name="T69" fmla="*/ 48 h 778"/>
                <a:gd name="T70" fmla="*/ 508 w 572"/>
                <a:gd name="T71" fmla="*/ 28 h 778"/>
                <a:gd name="T72" fmla="*/ 484 w 572"/>
                <a:gd name="T73" fmla="*/ 20 h 778"/>
                <a:gd name="T74" fmla="*/ 439 w 572"/>
                <a:gd name="T75" fmla="*/ 8 h 778"/>
                <a:gd name="T76" fmla="*/ 392 w 572"/>
                <a:gd name="T77" fmla="*/ 2 h 778"/>
                <a:gd name="T78" fmla="*/ 347 w 572"/>
                <a:gd name="T79" fmla="*/ 0 h 77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72" h="778">
                  <a:moveTo>
                    <a:pt x="242" y="2"/>
                  </a:moveTo>
                  <a:lnTo>
                    <a:pt x="242" y="2"/>
                  </a:lnTo>
                  <a:lnTo>
                    <a:pt x="212" y="8"/>
                  </a:lnTo>
                  <a:lnTo>
                    <a:pt x="186" y="16"/>
                  </a:lnTo>
                  <a:lnTo>
                    <a:pt x="160" y="26"/>
                  </a:lnTo>
                  <a:lnTo>
                    <a:pt x="136" y="40"/>
                  </a:lnTo>
                  <a:lnTo>
                    <a:pt x="112" y="56"/>
                  </a:lnTo>
                  <a:lnTo>
                    <a:pt x="92" y="74"/>
                  </a:lnTo>
                  <a:lnTo>
                    <a:pt x="74" y="96"/>
                  </a:lnTo>
                  <a:lnTo>
                    <a:pt x="58" y="120"/>
                  </a:lnTo>
                  <a:lnTo>
                    <a:pt x="40" y="152"/>
                  </a:lnTo>
                  <a:lnTo>
                    <a:pt x="26" y="186"/>
                  </a:lnTo>
                  <a:lnTo>
                    <a:pt x="16" y="224"/>
                  </a:lnTo>
                  <a:lnTo>
                    <a:pt x="6" y="260"/>
                  </a:lnTo>
                  <a:lnTo>
                    <a:pt x="2" y="300"/>
                  </a:lnTo>
                  <a:lnTo>
                    <a:pt x="0" y="342"/>
                  </a:lnTo>
                  <a:lnTo>
                    <a:pt x="0" y="386"/>
                  </a:lnTo>
                  <a:lnTo>
                    <a:pt x="6" y="430"/>
                  </a:lnTo>
                  <a:lnTo>
                    <a:pt x="12" y="474"/>
                  </a:lnTo>
                  <a:lnTo>
                    <a:pt x="22" y="516"/>
                  </a:lnTo>
                  <a:lnTo>
                    <a:pt x="34" y="554"/>
                  </a:lnTo>
                  <a:lnTo>
                    <a:pt x="48" y="592"/>
                  </a:lnTo>
                  <a:lnTo>
                    <a:pt x="64" y="624"/>
                  </a:lnTo>
                  <a:lnTo>
                    <a:pt x="82" y="656"/>
                  </a:lnTo>
                  <a:lnTo>
                    <a:pt x="104" y="684"/>
                  </a:lnTo>
                  <a:lnTo>
                    <a:pt x="128" y="708"/>
                  </a:lnTo>
                  <a:lnTo>
                    <a:pt x="150" y="728"/>
                  </a:lnTo>
                  <a:lnTo>
                    <a:pt x="172" y="744"/>
                  </a:lnTo>
                  <a:lnTo>
                    <a:pt x="196" y="756"/>
                  </a:lnTo>
                  <a:lnTo>
                    <a:pt x="222" y="766"/>
                  </a:lnTo>
                  <a:lnTo>
                    <a:pt x="248" y="772"/>
                  </a:lnTo>
                  <a:lnTo>
                    <a:pt x="276" y="776"/>
                  </a:lnTo>
                  <a:lnTo>
                    <a:pt x="304" y="778"/>
                  </a:lnTo>
                  <a:lnTo>
                    <a:pt x="334" y="774"/>
                  </a:lnTo>
                  <a:lnTo>
                    <a:pt x="364" y="770"/>
                  </a:lnTo>
                  <a:lnTo>
                    <a:pt x="390" y="762"/>
                  </a:lnTo>
                  <a:lnTo>
                    <a:pt x="416" y="752"/>
                  </a:lnTo>
                  <a:lnTo>
                    <a:pt x="440" y="738"/>
                  </a:lnTo>
                  <a:lnTo>
                    <a:pt x="462" y="722"/>
                  </a:lnTo>
                  <a:lnTo>
                    <a:pt x="482" y="704"/>
                  </a:lnTo>
                  <a:lnTo>
                    <a:pt x="500" y="682"/>
                  </a:lnTo>
                  <a:lnTo>
                    <a:pt x="516" y="658"/>
                  </a:lnTo>
                  <a:lnTo>
                    <a:pt x="534" y="628"/>
                  </a:lnTo>
                  <a:lnTo>
                    <a:pt x="546" y="594"/>
                  </a:lnTo>
                  <a:lnTo>
                    <a:pt x="558" y="560"/>
                  </a:lnTo>
                  <a:lnTo>
                    <a:pt x="566" y="524"/>
                  </a:lnTo>
                  <a:lnTo>
                    <a:pt x="570" y="484"/>
                  </a:lnTo>
                  <a:lnTo>
                    <a:pt x="572" y="444"/>
                  </a:lnTo>
                  <a:lnTo>
                    <a:pt x="570" y="402"/>
                  </a:lnTo>
                  <a:lnTo>
                    <a:pt x="566" y="356"/>
                  </a:lnTo>
                  <a:lnTo>
                    <a:pt x="556" y="296"/>
                  </a:lnTo>
                  <a:lnTo>
                    <a:pt x="548" y="268"/>
                  </a:lnTo>
                  <a:lnTo>
                    <a:pt x="542" y="240"/>
                  </a:lnTo>
                  <a:lnTo>
                    <a:pt x="532" y="214"/>
                  </a:lnTo>
                  <a:lnTo>
                    <a:pt x="524" y="190"/>
                  </a:lnTo>
                  <a:lnTo>
                    <a:pt x="512" y="168"/>
                  </a:lnTo>
                  <a:lnTo>
                    <a:pt x="502" y="146"/>
                  </a:lnTo>
                  <a:lnTo>
                    <a:pt x="488" y="126"/>
                  </a:lnTo>
                  <a:lnTo>
                    <a:pt x="476" y="108"/>
                  </a:lnTo>
                  <a:lnTo>
                    <a:pt x="462" y="90"/>
                  </a:lnTo>
                  <a:lnTo>
                    <a:pt x="448" y="76"/>
                  </a:lnTo>
                  <a:lnTo>
                    <a:pt x="434" y="62"/>
                  </a:lnTo>
                  <a:lnTo>
                    <a:pt x="418" y="48"/>
                  </a:lnTo>
                  <a:lnTo>
                    <a:pt x="402" y="38"/>
                  </a:lnTo>
                  <a:lnTo>
                    <a:pt x="384" y="28"/>
                  </a:lnTo>
                  <a:lnTo>
                    <a:pt x="368" y="20"/>
                  </a:lnTo>
                  <a:lnTo>
                    <a:pt x="350" y="14"/>
                  </a:lnTo>
                  <a:lnTo>
                    <a:pt x="332" y="8"/>
                  </a:lnTo>
                  <a:lnTo>
                    <a:pt x="316" y="4"/>
                  </a:lnTo>
                  <a:lnTo>
                    <a:pt x="298" y="2"/>
                  </a:lnTo>
                  <a:lnTo>
                    <a:pt x="280" y="0"/>
                  </a:lnTo>
                  <a:lnTo>
                    <a:pt x="262" y="0"/>
                  </a:lnTo>
                  <a:lnTo>
                    <a:pt x="242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12" name="Freeform 307"/>
            <p:cNvSpPr>
              <a:spLocks/>
            </p:cNvSpPr>
            <p:nvPr userDrawn="1"/>
          </p:nvSpPr>
          <p:spPr bwMode="auto">
            <a:xfrm>
              <a:off x="5896" y="6376"/>
              <a:ext cx="1180" cy="1120"/>
            </a:xfrm>
            <a:custGeom>
              <a:avLst/>
              <a:gdLst>
                <a:gd name="T0" fmla="*/ 615 w 1170"/>
                <a:gd name="T1" fmla="*/ 6 h 1130"/>
                <a:gd name="T2" fmla="*/ 687 w 1170"/>
                <a:gd name="T3" fmla="*/ 2 h 1130"/>
                <a:gd name="T4" fmla="*/ 761 w 1170"/>
                <a:gd name="T5" fmla="*/ 2 h 1130"/>
                <a:gd name="T6" fmla="*/ 829 w 1170"/>
                <a:gd name="T7" fmla="*/ 6 h 1130"/>
                <a:gd name="T8" fmla="*/ 897 w 1170"/>
                <a:gd name="T9" fmla="*/ 16 h 1130"/>
                <a:gd name="T10" fmla="*/ 958 w 1170"/>
                <a:gd name="T11" fmla="*/ 32 h 1130"/>
                <a:gd name="T12" fmla="*/ 1019 w 1170"/>
                <a:gd name="T13" fmla="*/ 52 h 1130"/>
                <a:gd name="T14" fmla="*/ 1077 w 1170"/>
                <a:gd name="T15" fmla="*/ 58 h 1130"/>
                <a:gd name="T16" fmla="*/ 1129 w 1170"/>
                <a:gd name="T17" fmla="*/ 90 h 1130"/>
                <a:gd name="T18" fmla="*/ 1157 w 1170"/>
                <a:gd name="T19" fmla="*/ 108 h 1130"/>
                <a:gd name="T20" fmla="*/ 1205 w 1170"/>
                <a:gd name="T21" fmla="*/ 144 h 1130"/>
                <a:gd name="T22" fmla="*/ 1246 w 1170"/>
                <a:gd name="T23" fmla="*/ 167 h 1130"/>
                <a:gd name="T24" fmla="*/ 1282 w 1170"/>
                <a:gd name="T25" fmla="*/ 210 h 1130"/>
                <a:gd name="T26" fmla="*/ 1314 w 1170"/>
                <a:gd name="T27" fmla="*/ 252 h 1130"/>
                <a:gd name="T28" fmla="*/ 1340 w 1170"/>
                <a:gd name="T29" fmla="*/ 288 h 1130"/>
                <a:gd name="T30" fmla="*/ 1360 w 1170"/>
                <a:gd name="T31" fmla="*/ 340 h 1130"/>
                <a:gd name="T32" fmla="*/ 1375 w 1170"/>
                <a:gd name="T33" fmla="*/ 383 h 1130"/>
                <a:gd name="T34" fmla="*/ 1379 w 1170"/>
                <a:gd name="T35" fmla="*/ 410 h 1130"/>
                <a:gd name="T36" fmla="*/ 1387 w 1170"/>
                <a:gd name="T37" fmla="*/ 479 h 1130"/>
                <a:gd name="T38" fmla="*/ 1382 w 1170"/>
                <a:gd name="T39" fmla="*/ 543 h 1130"/>
                <a:gd name="T40" fmla="*/ 1365 w 1170"/>
                <a:gd name="T41" fmla="*/ 605 h 1130"/>
                <a:gd name="T42" fmla="*/ 1340 w 1170"/>
                <a:gd name="T43" fmla="*/ 663 h 1130"/>
                <a:gd name="T44" fmla="*/ 1322 w 1170"/>
                <a:gd name="T45" fmla="*/ 692 h 1130"/>
                <a:gd name="T46" fmla="*/ 1278 w 1170"/>
                <a:gd name="T47" fmla="*/ 742 h 1130"/>
                <a:gd name="T48" fmla="*/ 1225 w 1170"/>
                <a:gd name="T49" fmla="*/ 791 h 1130"/>
                <a:gd name="T50" fmla="*/ 1165 w 1170"/>
                <a:gd name="T51" fmla="*/ 830 h 1130"/>
                <a:gd name="T52" fmla="*/ 1129 w 1170"/>
                <a:gd name="T53" fmla="*/ 848 h 1130"/>
                <a:gd name="T54" fmla="*/ 1056 w 1170"/>
                <a:gd name="T55" fmla="*/ 883 h 1130"/>
                <a:gd name="T56" fmla="*/ 969 w 1170"/>
                <a:gd name="T57" fmla="*/ 908 h 1130"/>
                <a:gd name="T58" fmla="*/ 876 w 1170"/>
                <a:gd name="T59" fmla="*/ 928 h 1130"/>
                <a:gd name="T60" fmla="*/ 773 w 1170"/>
                <a:gd name="T61" fmla="*/ 940 h 1130"/>
                <a:gd name="T62" fmla="*/ 704 w 1170"/>
                <a:gd name="T63" fmla="*/ 944 h 1130"/>
                <a:gd name="T64" fmla="*/ 573 w 1170"/>
                <a:gd name="T65" fmla="*/ 942 h 1130"/>
                <a:gd name="T66" fmla="*/ 484 w 1170"/>
                <a:gd name="T67" fmla="*/ 931 h 1130"/>
                <a:gd name="T68" fmla="*/ 418 w 1170"/>
                <a:gd name="T69" fmla="*/ 920 h 1130"/>
                <a:gd name="T70" fmla="*/ 370 w 1170"/>
                <a:gd name="T71" fmla="*/ 904 h 1130"/>
                <a:gd name="T72" fmla="*/ 312 w 1170"/>
                <a:gd name="T73" fmla="*/ 885 h 1130"/>
                <a:gd name="T74" fmla="*/ 284 w 1170"/>
                <a:gd name="T75" fmla="*/ 872 h 1130"/>
                <a:gd name="T76" fmla="*/ 236 w 1170"/>
                <a:gd name="T77" fmla="*/ 840 h 1130"/>
                <a:gd name="T78" fmla="*/ 172 w 1170"/>
                <a:gd name="T79" fmla="*/ 810 h 1130"/>
                <a:gd name="T80" fmla="*/ 134 w 1170"/>
                <a:gd name="T81" fmla="*/ 772 h 1130"/>
                <a:gd name="T82" fmla="*/ 102 w 1170"/>
                <a:gd name="T83" fmla="*/ 730 h 1130"/>
                <a:gd name="T84" fmla="*/ 54 w 1170"/>
                <a:gd name="T85" fmla="*/ 689 h 1130"/>
                <a:gd name="T86" fmla="*/ 32 w 1170"/>
                <a:gd name="T87" fmla="*/ 641 h 1130"/>
                <a:gd name="T88" fmla="*/ 16 w 1170"/>
                <a:gd name="T89" fmla="*/ 591 h 1130"/>
                <a:gd name="T90" fmla="*/ 6 w 1170"/>
                <a:gd name="T91" fmla="*/ 538 h 1130"/>
                <a:gd name="T92" fmla="*/ 2 w 1170"/>
                <a:gd name="T93" fmla="*/ 512 h 1130"/>
                <a:gd name="T94" fmla="*/ 0 w 1170"/>
                <a:gd name="T95" fmla="*/ 463 h 1130"/>
                <a:gd name="T96" fmla="*/ 2 w 1170"/>
                <a:gd name="T97" fmla="*/ 414 h 1130"/>
                <a:gd name="T98" fmla="*/ 10 w 1170"/>
                <a:gd name="T99" fmla="*/ 368 h 1130"/>
                <a:gd name="T100" fmla="*/ 24 w 1170"/>
                <a:gd name="T101" fmla="*/ 326 h 1130"/>
                <a:gd name="T102" fmla="*/ 44 w 1170"/>
                <a:gd name="T103" fmla="*/ 278 h 1130"/>
                <a:gd name="T104" fmla="*/ 88 w 1170"/>
                <a:gd name="T105" fmla="*/ 246 h 1130"/>
                <a:gd name="T106" fmla="*/ 118 w 1170"/>
                <a:gd name="T107" fmla="*/ 200 h 1130"/>
                <a:gd name="T108" fmla="*/ 136 w 1170"/>
                <a:gd name="T109" fmla="*/ 178 h 1130"/>
                <a:gd name="T110" fmla="*/ 172 w 1170"/>
                <a:gd name="T111" fmla="*/ 152 h 1130"/>
                <a:gd name="T112" fmla="*/ 234 w 1170"/>
                <a:gd name="T113" fmla="*/ 118 h 1130"/>
                <a:gd name="T114" fmla="*/ 278 w 1170"/>
                <a:gd name="T115" fmla="*/ 86 h 1130"/>
                <a:gd name="T116" fmla="*/ 342 w 1170"/>
                <a:gd name="T117" fmla="*/ 56 h 1130"/>
                <a:gd name="T118" fmla="*/ 398 w 1170"/>
                <a:gd name="T119" fmla="*/ 52 h 1130"/>
                <a:gd name="T120" fmla="*/ 468 w 1170"/>
                <a:gd name="T121" fmla="*/ 32 h 1130"/>
                <a:gd name="T122" fmla="*/ 535 w 1170"/>
                <a:gd name="T123" fmla="*/ 18 h 1130"/>
                <a:gd name="T124" fmla="*/ 615 w 1170"/>
                <a:gd name="T125" fmla="*/ 6 h 113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70" h="1130">
                  <a:moveTo>
                    <a:pt x="518" y="6"/>
                  </a:moveTo>
                  <a:lnTo>
                    <a:pt x="518" y="6"/>
                  </a:lnTo>
                  <a:lnTo>
                    <a:pt x="550" y="4"/>
                  </a:lnTo>
                  <a:lnTo>
                    <a:pt x="580" y="2"/>
                  </a:lnTo>
                  <a:lnTo>
                    <a:pt x="612" y="0"/>
                  </a:lnTo>
                  <a:lnTo>
                    <a:pt x="642" y="2"/>
                  </a:lnTo>
                  <a:lnTo>
                    <a:pt x="670" y="2"/>
                  </a:lnTo>
                  <a:lnTo>
                    <a:pt x="700" y="6"/>
                  </a:lnTo>
                  <a:lnTo>
                    <a:pt x="728" y="10"/>
                  </a:lnTo>
                  <a:lnTo>
                    <a:pt x="756" y="16"/>
                  </a:lnTo>
                  <a:lnTo>
                    <a:pt x="782" y="24"/>
                  </a:lnTo>
                  <a:lnTo>
                    <a:pt x="808" y="32"/>
                  </a:lnTo>
                  <a:lnTo>
                    <a:pt x="834" y="42"/>
                  </a:lnTo>
                  <a:lnTo>
                    <a:pt x="860" y="52"/>
                  </a:lnTo>
                  <a:lnTo>
                    <a:pt x="884" y="64"/>
                  </a:lnTo>
                  <a:lnTo>
                    <a:pt x="908" y="78"/>
                  </a:lnTo>
                  <a:lnTo>
                    <a:pt x="932" y="94"/>
                  </a:lnTo>
                  <a:lnTo>
                    <a:pt x="954" y="110"/>
                  </a:lnTo>
                  <a:lnTo>
                    <a:pt x="976" y="128"/>
                  </a:lnTo>
                  <a:lnTo>
                    <a:pt x="996" y="146"/>
                  </a:lnTo>
                  <a:lnTo>
                    <a:pt x="1016" y="164"/>
                  </a:lnTo>
                  <a:lnTo>
                    <a:pt x="1034" y="184"/>
                  </a:lnTo>
                  <a:lnTo>
                    <a:pt x="1052" y="206"/>
                  </a:lnTo>
                  <a:lnTo>
                    <a:pt x="1068" y="226"/>
                  </a:lnTo>
                  <a:lnTo>
                    <a:pt x="1082" y="250"/>
                  </a:lnTo>
                  <a:lnTo>
                    <a:pt x="1096" y="272"/>
                  </a:lnTo>
                  <a:lnTo>
                    <a:pt x="1108" y="298"/>
                  </a:lnTo>
                  <a:lnTo>
                    <a:pt x="1120" y="322"/>
                  </a:lnTo>
                  <a:lnTo>
                    <a:pt x="1130" y="348"/>
                  </a:lnTo>
                  <a:lnTo>
                    <a:pt x="1140" y="374"/>
                  </a:lnTo>
                  <a:lnTo>
                    <a:pt x="1148" y="402"/>
                  </a:lnTo>
                  <a:lnTo>
                    <a:pt x="1154" y="430"/>
                  </a:lnTo>
                  <a:lnTo>
                    <a:pt x="1160" y="460"/>
                  </a:lnTo>
                  <a:lnTo>
                    <a:pt x="1164" y="490"/>
                  </a:lnTo>
                  <a:lnTo>
                    <a:pt x="1168" y="532"/>
                  </a:lnTo>
                  <a:lnTo>
                    <a:pt x="1170" y="572"/>
                  </a:lnTo>
                  <a:lnTo>
                    <a:pt x="1170" y="610"/>
                  </a:lnTo>
                  <a:lnTo>
                    <a:pt x="1166" y="648"/>
                  </a:lnTo>
                  <a:lnTo>
                    <a:pt x="1160" y="686"/>
                  </a:lnTo>
                  <a:lnTo>
                    <a:pt x="1152" y="722"/>
                  </a:lnTo>
                  <a:lnTo>
                    <a:pt x="1142" y="758"/>
                  </a:lnTo>
                  <a:lnTo>
                    <a:pt x="1130" y="792"/>
                  </a:lnTo>
                  <a:lnTo>
                    <a:pt x="1114" y="826"/>
                  </a:lnTo>
                  <a:lnTo>
                    <a:pt x="1096" y="858"/>
                  </a:lnTo>
                  <a:lnTo>
                    <a:pt x="1078" y="888"/>
                  </a:lnTo>
                  <a:lnTo>
                    <a:pt x="1056" y="916"/>
                  </a:lnTo>
                  <a:lnTo>
                    <a:pt x="1034" y="944"/>
                  </a:lnTo>
                  <a:lnTo>
                    <a:pt x="1010" y="968"/>
                  </a:lnTo>
                  <a:lnTo>
                    <a:pt x="982" y="992"/>
                  </a:lnTo>
                  <a:lnTo>
                    <a:pt x="954" y="1014"/>
                  </a:lnTo>
                  <a:lnTo>
                    <a:pt x="922" y="1034"/>
                  </a:lnTo>
                  <a:lnTo>
                    <a:pt x="890" y="1054"/>
                  </a:lnTo>
                  <a:lnTo>
                    <a:pt x="856" y="1070"/>
                  </a:lnTo>
                  <a:lnTo>
                    <a:pt x="818" y="1084"/>
                  </a:lnTo>
                  <a:lnTo>
                    <a:pt x="780" y="1098"/>
                  </a:lnTo>
                  <a:lnTo>
                    <a:pt x="740" y="1108"/>
                  </a:lnTo>
                  <a:lnTo>
                    <a:pt x="698" y="1116"/>
                  </a:lnTo>
                  <a:lnTo>
                    <a:pt x="652" y="1124"/>
                  </a:lnTo>
                  <a:lnTo>
                    <a:pt x="594" y="1128"/>
                  </a:lnTo>
                  <a:lnTo>
                    <a:pt x="538" y="1130"/>
                  </a:lnTo>
                  <a:lnTo>
                    <a:pt x="484" y="1126"/>
                  </a:lnTo>
                  <a:lnTo>
                    <a:pt x="430" y="1118"/>
                  </a:lnTo>
                  <a:lnTo>
                    <a:pt x="406" y="1112"/>
                  </a:lnTo>
                  <a:lnTo>
                    <a:pt x="380" y="1106"/>
                  </a:lnTo>
                  <a:lnTo>
                    <a:pt x="356" y="1098"/>
                  </a:lnTo>
                  <a:lnTo>
                    <a:pt x="334" y="1090"/>
                  </a:lnTo>
                  <a:lnTo>
                    <a:pt x="310" y="1078"/>
                  </a:lnTo>
                  <a:lnTo>
                    <a:pt x="288" y="1068"/>
                  </a:lnTo>
                  <a:lnTo>
                    <a:pt x="266" y="1056"/>
                  </a:lnTo>
                  <a:lnTo>
                    <a:pt x="244" y="1042"/>
                  </a:lnTo>
                  <a:lnTo>
                    <a:pt x="218" y="1024"/>
                  </a:lnTo>
                  <a:lnTo>
                    <a:pt x="196" y="1006"/>
                  </a:lnTo>
                  <a:lnTo>
                    <a:pt x="174" y="986"/>
                  </a:lnTo>
                  <a:lnTo>
                    <a:pt x="152" y="966"/>
                  </a:lnTo>
                  <a:lnTo>
                    <a:pt x="132" y="944"/>
                  </a:lnTo>
                  <a:lnTo>
                    <a:pt x="114" y="922"/>
                  </a:lnTo>
                  <a:lnTo>
                    <a:pt x="98" y="900"/>
                  </a:lnTo>
                  <a:lnTo>
                    <a:pt x="82" y="874"/>
                  </a:lnTo>
                  <a:lnTo>
                    <a:pt x="68" y="850"/>
                  </a:lnTo>
                  <a:lnTo>
                    <a:pt x="54" y="822"/>
                  </a:lnTo>
                  <a:lnTo>
                    <a:pt x="44" y="794"/>
                  </a:lnTo>
                  <a:lnTo>
                    <a:pt x="32" y="766"/>
                  </a:lnTo>
                  <a:lnTo>
                    <a:pt x="24" y="736"/>
                  </a:lnTo>
                  <a:lnTo>
                    <a:pt x="16" y="706"/>
                  </a:lnTo>
                  <a:lnTo>
                    <a:pt x="10" y="674"/>
                  </a:lnTo>
                  <a:lnTo>
                    <a:pt x="6" y="642"/>
                  </a:lnTo>
                  <a:lnTo>
                    <a:pt x="2" y="612"/>
                  </a:lnTo>
                  <a:lnTo>
                    <a:pt x="0" y="582"/>
                  </a:lnTo>
                  <a:lnTo>
                    <a:pt x="0" y="552"/>
                  </a:lnTo>
                  <a:lnTo>
                    <a:pt x="0" y="524"/>
                  </a:lnTo>
                  <a:lnTo>
                    <a:pt x="2" y="494"/>
                  </a:lnTo>
                  <a:lnTo>
                    <a:pt x="6" y="466"/>
                  </a:lnTo>
                  <a:lnTo>
                    <a:pt x="10" y="440"/>
                  </a:lnTo>
                  <a:lnTo>
                    <a:pt x="16" y="412"/>
                  </a:lnTo>
                  <a:lnTo>
                    <a:pt x="24" y="386"/>
                  </a:lnTo>
                  <a:lnTo>
                    <a:pt x="34" y="360"/>
                  </a:lnTo>
                  <a:lnTo>
                    <a:pt x="44" y="336"/>
                  </a:lnTo>
                  <a:lnTo>
                    <a:pt x="56" y="312"/>
                  </a:lnTo>
                  <a:lnTo>
                    <a:pt x="68" y="288"/>
                  </a:lnTo>
                  <a:lnTo>
                    <a:pt x="82" y="264"/>
                  </a:lnTo>
                  <a:lnTo>
                    <a:pt x="98" y="240"/>
                  </a:lnTo>
                  <a:lnTo>
                    <a:pt x="116" y="218"/>
                  </a:lnTo>
                  <a:lnTo>
                    <a:pt x="134" y="196"/>
                  </a:lnTo>
                  <a:lnTo>
                    <a:pt x="152" y="176"/>
                  </a:lnTo>
                  <a:lnTo>
                    <a:pt x="172" y="156"/>
                  </a:lnTo>
                  <a:lnTo>
                    <a:pt x="194" y="138"/>
                  </a:lnTo>
                  <a:lnTo>
                    <a:pt x="216" y="122"/>
                  </a:lnTo>
                  <a:lnTo>
                    <a:pt x="238" y="106"/>
                  </a:lnTo>
                  <a:lnTo>
                    <a:pt x="262" y="90"/>
                  </a:lnTo>
                  <a:lnTo>
                    <a:pt x="286" y="76"/>
                  </a:lnTo>
                  <a:lnTo>
                    <a:pt x="312" y="64"/>
                  </a:lnTo>
                  <a:lnTo>
                    <a:pt x="338" y="52"/>
                  </a:lnTo>
                  <a:lnTo>
                    <a:pt x="366" y="42"/>
                  </a:lnTo>
                  <a:lnTo>
                    <a:pt x="394" y="32"/>
                  </a:lnTo>
                  <a:lnTo>
                    <a:pt x="424" y="24"/>
                  </a:lnTo>
                  <a:lnTo>
                    <a:pt x="454" y="18"/>
                  </a:lnTo>
                  <a:lnTo>
                    <a:pt x="486" y="12"/>
                  </a:lnTo>
                  <a:lnTo>
                    <a:pt x="518" y="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13" name="Freeform 308"/>
            <p:cNvSpPr>
              <a:spLocks/>
            </p:cNvSpPr>
            <p:nvPr userDrawn="1"/>
          </p:nvSpPr>
          <p:spPr bwMode="auto">
            <a:xfrm>
              <a:off x="7176" y="6015"/>
              <a:ext cx="1140" cy="1220"/>
            </a:xfrm>
            <a:custGeom>
              <a:avLst/>
              <a:gdLst>
                <a:gd name="T0" fmla="*/ 781 w 1154"/>
                <a:gd name="T1" fmla="*/ 428 h 1206"/>
                <a:gd name="T2" fmla="*/ 641 w 1154"/>
                <a:gd name="T3" fmla="*/ 470 h 1206"/>
                <a:gd name="T4" fmla="*/ 566 w 1154"/>
                <a:gd name="T5" fmla="*/ 379 h 1206"/>
                <a:gd name="T6" fmla="*/ 532 w 1154"/>
                <a:gd name="T7" fmla="*/ 350 h 1206"/>
                <a:gd name="T8" fmla="*/ 470 w 1154"/>
                <a:gd name="T9" fmla="*/ 315 h 1206"/>
                <a:gd name="T10" fmla="*/ 410 w 1154"/>
                <a:gd name="T11" fmla="*/ 312 h 1206"/>
                <a:gd name="T12" fmla="*/ 368 w 1154"/>
                <a:gd name="T13" fmla="*/ 326 h 1206"/>
                <a:gd name="T14" fmla="*/ 331 w 1154"/>
                <a:gd name="T15" fmla="*/ 358 h 1206"/>
                <a:gd name="T16" fmla="*/ 294 w 1154"/>
                <a:gd name="T17" fmla="*/ 398 h 1206"/>
                <a:gd name="T18" fmla="*/ 274 w 1154"/>
                <a:gd name="T19" fmla="*/ 433 h 1206"/>
                <a:gd name="T20" fmla="*/ 250 w 1154"/>
                <a:gd name="T21" fmla="*/ 498 h 1206"/>
                <a:gd name="T22" fmla="*/ 234 w 1154"/>
                <a:gd name="T23" fmla="*/ 565 h 1206"/>
                <a:gd name="T24" fmla="*/ 228 w 1154"/>
                <a:gd name="T25" fmla="*/ 623 h 1206"/>
                <a:gd name="T26" fmla="*/ 224 w 1154"/>
                <a:gd name="T27" fmla="*/ 712 h 1206"/>
                <a:gd name="T28" fmla="*/ 232 w 1154"/>
                <a:gd name="T29" fmla="*/ 801 h 1206"/>
                <a:gd name="T30" fmla="*/ 243 w 1154"/>
                <a:gd name="T31" fmla="*/ 866 h 1206"/>
                <a:gd name="T32" fmla="*/ 279 w 1154"/>
                <a:gd name="T33" fmla="*/ 1005 h 1206"/>
                <a:gd name="T34" fmla="*/ 333 w 1154"/>
                <a:gd name="T35" fmla="*/ 1117 h 1206"/>
                <a:gd name="T36" fmla="*/ 375 w 1154"/>
                <a:gd name="T37" fmla="*/ 1175 h 1206"/>
                <a:gd name="T38" fmla="*/ 448 w 1154"/>
                <a:gd name="T39" fmla="*/ 1238 h 1206"/>
                <a:gd name="T40" fmla="*/ 526 w 1154"/>
                <a:gd name="T41" fmla="*/ 1250 h 1206"/>
                <a:gd name="T42" fmla="*/ 580 w 1154"/>
                <a:gd name="T43" fmla="*/ 1235 h 1206"/>
                <a:gd name="T44" fmla="*/ 628 w 1154"/>
                <a:gd name="T45" fmla="*/ 1199 h 1206"/>
                <a:gd name="T46" fmla="*/ 673 w 1154"/>
                <a:gd name="T47" fmla="*/ 1147 h 1206"/>
                <a:gd name="T48" fmla="*/ 698 w 1154"/>
                <a:gd name="T49" fmla="*/ 1104 h 1206"/>
                <a:gd name="T50" fmla="*/ 742 w 1154"/>
                <a:gd name="T51" fmla="*/ 1007 h 1206"/>
                <a:gd name="T52" fmla="*/ 775 w 1154"/>
                <a:gd name="T53" fmla="*/ 901 h 1206"/>
                <a:gd name="T54" fmla="*/ 904 w 1154"/>
                <a:gd name="T55" fmla="*/ 886 h 1206"/>
                <a:gd name="T56" fmla="*/ 880 w 1154"/>
                <a:gd name="T57" fmla="*/ 997 h 1206"/>
                <a:gd name="T58" fmla="*/ 839 w 1154"/>
                <a:gd name="T59" fmla="*/ 1136 h 1206"/>
                <a:gd name="T60" fmla="*/ 798 w 1154"/>
                <a:gd name="T61" fmla="*/ 1238 h 1206"/>
                <a:gd name="T62" fmla="*/ 749 w 1154"/>
                <a:gd name="T63" fmla="*/ 1317 h 1206"/>
                <a:gd name="T64" fmla="*/ 667 w 1154"/>
                <a:gd name="T65" fmla="*/ 1416 h 1206"/>
                <a:gd name="T66" fmla="*/ 570 w 1154"/>
                <a:gd name="T67" fmla="*/ 1484 h 1206"/>
                <a:gd name="T68" fmla="*/ 512 w 1154"/>
                <a:gd name="T69" fmla="*/ 1507 h 1206"/>
                <a:gd name="T70" fmla="*/ 428 w 1154"/>
                <a:gd name="T71" fmla="*/ 1518 h 1206"/>
                <a:gd name="T72" fmla="*/ 346 w 1154"/>
                <a:gd name="T73" fmla="*/ 1501 h 1206"/>
                <a:gd name="T74" fmla="*/ 290 w 1154"/>
                <a:gd name="T75" fmla="*/ 1477 h 1206"/>
                <a:gd name="T76" fmla="*/ 214 w 1154"/>
                <a:gd name="T77" fmla="*/ 1416 h 1206"/>
                <a:gd name="T78" fmla="*/ 148 w 1154"/>
                <a:gd name="T79" fmla="*/ 1330 h 1206"/>
                <a:gd name="T80" fmla="*/ 109 w 1154"/>
                <a:gd name="T81" fmla="*/ 1262 h 1206"/>
                <a:gd name="T82" fmla="*/ 54 w 1154"/>
                <a:gd name="T83" fmla="*/ 1147 h 1206"/>
                <a:gd name="T84" fmla="*/ 28 w 1154"/>
                <a:gd name="T85" fmla="*/ 1012 h 1206"/>
                <a:gd name="T86" fmla="*/ 10 w 1154"/>
                <a:gd name="T87" fmla="*/ 920 h 1206"/>
                <a:gd name="T88" fmla="*/ 0 w 1154"/>
                <a:gd name="T89" fmla="*/ 781 h 1206"/>
                <a:gd name="T90" fmla="*/ 12 w 1154"/>
                <a:gd name="T91" fmla="*/ 641 h 1206"/>
                <a:gd name="T92" fmla="*/ 30 w 1154"/>
                <a:gd name="T93" fmla="*/ 555 h 1206"/>
                <a:gd name="T94" fmla="*/ 54 w 1154"/>
                <a:gd name="T95" fmla="*/ 435 h 1206"/>
                <a:gd name="T96" fmla="*/ 110 w 1154"/>
                <a:gd name="T97" fmla="*/ 326 h 1206"/>
                <a:gd name="T98" fmla="*/ 150 w 1154"/>
                <a:gd name="T99" fmla="*/ 270 h 1206"/>
                <a:gd name="T100" fmla="*/ 218 w 1154"/>
                <a:gd name="T101" fmla="*/ 192 h 1206"/>
                <a:gd name="T102" fmla="*/ 298 w 1154"/>
                <a:gd name="T103" fmla="*/ 128 h 1206"/>
                <a:gd name="T104" fmla="*/ 356 w 1154"/>
                <a:gd name="T105" fmla="*/ 108 h 1206"/>
                <a:gd name="T106" fmla="*/ 438 w 1154"/>
                <a:gd name="T107" fmla="*/ 98 h 1206"/>
                <a:gd name="T108" fmla="*/ 517 w 1154"/>
                <a:gd name="T109" fmla="*/ 106 h 12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54" h="1206">
                  <a:moveTo>
                    <a:pt x="670" y="34"/>
                  </a:moveTo>
                  <a:lnTo>
                    <a:pt x="776" y="0"/>
                  </a:lnTo>
                  <a:lnTo>
                    <a:pt x="998" y="340"/>
                  </a:lnTo>
                  <a:lnTo>
                    <a:pt x="872" y="424"/>
                  </a:lnTo>
                  <a:lnTo>
                    <a:pt x="818" y="374"/>
                  </a:lnTo>
                  <a:lnTo>
                    <a:pt x="768" y="332"/>
                  </a:lnTo>
                  <a:lnTo>
                    <a:pt x="744" y="316"/>
                  </a:lnTo>
                  <a:lnTo>
                    <a:pt x="722" y="300"/>
                  </a:lnTo>
                  <a:lnTo>
                    <a:pt x="702" y="288"/>
                  </a:lnTo>
                  <a:lnTo>
                    <a:pt x="680" y="278"/>
                  </a:lnTo>
                  <a:lnTo>
                    <a:pt x="654" y="268"/>
                  </a:lnTo>
                  <a:lnTo>
                    <a:pt x="626" y="258"/>
                  </a:lnTo>
                  <a:lnTo>
                    <a:pt x="600" y="252"/>
                  </a:lnTo>
                  <a:lnTo>
                    <a:pt x="574" y="250"/>
                  </a:lnTo>
                  <a:lnTo>
                    <a:pt x="548" y="248"/>
                  </a:lnTo>
                  <a:lnTo>
                    <a:pt x="522" y="250"/>
                  </a:lnTo>
                  <a:lnTo>
                    <a:pt x="498" y="254"/>
                  </a:lnTo>
                  <a:lnTo>
                    <a:pt x="472" y="260"/>
                  </a:lnTo>
                  <a:lnTo>
                    <a:pt x="454" y="268"/>
                  </a:lnTo>
                  <a:lnTo>
                    <a:pt x="438" y="274"/>
                  </a:lnTo>
                  <a:lnTo>
                    <a:pt x="422" y="284"/>
                  </a:lnTo>
                  <a:lnTo>
                    <a:pt x="406" y="294"/>
                  </a:lnTo>
                  <a:lnTo>
                    <a:pt x="390" y="304"/>
                  </a:lnTo>
                  <a:lnTo>
                    <a:pt x="376" y="316"/>
                  </a:lnTo>
                  <a:lnTo>
                    <a:pt x="362" y="330"/>
                  </a:lnTo>
                  <a:lnTo>
                    <a:pt x="350" y="344"/>
                  </a:lnTo>
                  <a:lnTo>
                    <a:pt x="338" y="360"/>
                  </a:lnTo>
                  <a:lnTo>
                    <a:pt x="328" y="376"/>
                  </a:lnTo>
                  <a:lnTo>
                    <a:pt x="318" y="394"/>
                  </a:lnTo>
                  <a:lnTo>
                    <a:pt x="310" y="412"/>
                  </a:lnTo>
                  <a:lnTo>
                    <a:pt x="302" y="430"/>
                  </a:lnTo>
                  <a:lnTo>
                    <a:pt x="296" y="450"/>
                  </a:lnTo>
                  <a:lnTo>
                    <a:pt x="292" y="472"/>
                  </a:lnTo>
                  <a:lnTo>
                    <a:pt x="288" y="494"/>
                  </a:lnTo>
                  <a:lnTo>
                    <a:pt x="286" y="516"/>
                  </a:lnTo>
                  <a:lnTo>
                    <a:pt x="284" y="540"/>
                  </a:lnTo>
                  <a:lnTo>
                    <a:pt x="284" y="564"/>
                  </a:lnTo>
                  <a:lnTo>
                    <a:pt x="286" y="588"/>
                  </a:lnTo>
                  <a:lnTo>
                    <a:pt x="290" y="612"/>
                  </a:lnTo>
                  <a:lnTo>
                    <a:pt x="294" y="636"/>
                  </a:lnTo>
                  <a:lnTo>
                    <a:pt x="302" y="662"/>
                  </a:lnTo>
                  <a:lnTo>
                    <a:pt x="308" y="688"/>
                  </a:lnTo>
                  <a:lnTo>
                    <a:pt x="322" y="726"/>
                  </a:lnTo>
                  <a:lnTo>
                    <a:pt x="338" y="764"/>
                  </a:lnTo>
                  <a:lnTo>
                    <a:pt x="356" y="798"/>
                  </a:lnTo>
                  <a:lnTo>
                    <a:pt x="378" y="830"/>
                  </a:lnTo>
                  <a:lnTo>
                    <a:pt x="400" y="860"/>
                  </a:lnTo>
                  <a:lnTo>
                    <a:pt x="424" y="886"/>
                  </a:lnTo>
                  <a:lnTo>
                    <a:pt x="452" y="912"/>
                  </a:lnTo>
                  <a:lnTo>
                    <a:pt x="480" y="934"/>
                  </a:lnTo>
                  <a:lnTo>
                    <a:pt x="512" y="954"/>
                  </a:lnTo>
                  <a:lnTo>
                    <a:pt x="542" y="970"/>
                  </a:lnTo>
                  <a:lnTo>
                    <a:pt x="574" y="982"/>
                  </a:lnTo>
                  <a:lnTo>
                    <a:pt x="606" y="990"/>
                  </a:lnTo>
                  <a:lnTo>
                    <a:pt x="638" y="994"/>
                  </a:lnTo>
                  <a:lnTo>
                    <a:pt x="672" y="992"/>
                  </a:lnTo>
                  <a:lnTo>
                    <a:pt x="706" y="988"/>
                  </a:lnTo>
                  <a:lnTo>
                    <a:pt x="740" y="980"/>
                  </a:lnTo>
                  <a:lnTo>
                    <a:pt x="760" y="972"/>
                  </a:lnTo>
                  <a:lnTo>
                    <a:pt x="782" y="962"/>
                  </a:lnTo>
                  <a:lnTo>
                    <a:pt x="802" y="952"/>
                  </a:lnTo>
                  <a:lnTo>
                    <a:pt x="820" y="940"/>
                  </a:lnTo>
                  <a:lnTo>
                    <a:pt x="840" y="926"/>
                  </a:lnTo>
                  <a:lnTo>
                    <a:pt x="858" y="910"/>
                  </a:lnTo>
                  <a:lnTo>
                    <a:pt x="874" y="894"/>
                  </a:lnTo>
                  <a:lnTo>
                    <a:pt x="892" y="876"/>
                  </a:lnTo>
                  <a:lnTo>
                    <a:pt x="910" y="852"/>
                  </a:lnTo>
                  <a:lnTo>
                    <a:pt x="930" y="826"/>
                  </a:lnTo>
                  <a:lnTo>
                    <a:pt x="946" y="800"/>
                  </a:lnTo>
                  <a:lnTo>
                    <a:pt x="962" y="774"/>
                  </a:lnTo>
                  <a:lnTo>
                    <a:pt x="976" y="746"/>
                  </a:lnTo>
                  <a:lnTo>
                    <a:pt x="990" y="716"/>
                  </a:lnTo>
                  <a:lnTo>
                    <a:pt x="1002" y="686"/>
                  </a:lnTo>
                  <a:lnTo>
                    <a:pt x="1012" y="656"/>
                  </a:lnTo>
                  <a:lnTo>
                    <a:pt x="1154" y="704"/>
                  </a:lnTo>
                  <a:lnTo>
                    <a:pt x="1138" y="750"/>
                  </a:lnTo>
                  <a:lnTo>
                    <a:pt x="1122" y="792"/>
                  </a:lnTo>
                  <a:lnTo>
                    <a:pt x="1106" y="832"/>
                  </a:lnTo>
                  <a:lnTo>
                    <a:pt x="1088" y="868"/>
                  </a:lnTo>
                  <a:lnTo>
                    <a:pt x="1072" y="902"/>
                  </a:lnTo>
                  <a:lnTo>
                    <a:pt x="1054" y="932"/>
                  </a:lnTo>
                  <a:lnTo>
                    <a:pt x="1036" y="958"/>
                  </a:lnTo>
                  <a:lnTo>
                    <a:pt x="1018" y="982"/>
                  </a:lnTo>
                  <a:lnTo>
                    <a:pt x="988" y="1016"/>
                  </a:lnTo>
                  <a:lnTo>
                    <a:pt x="956" y="1046"/>
                  </a:lnTo>
                  <a:lnTo>
                    <a:pt x="924" y="1074"/>
                  </a:lnTo>
                  <a:lnTo>
                    <a:pt x="888" y="1100"/>
                  </a:lnTo>
                  <a:lnTo>
                    <a:pt x="850" y="1124"/>
                  </a:lnTo>
                  <a:lnTo>
                    <a:pt x="812" y="1144"/>
                  </a:lnTo>
                  <a:lnTo>
                    <a:pt x="770" y="1162"/>
                  </a:lnTo>
                  <a:lnTo>
                    <a:pt x="728" y="1178"/>
                  </a:lnTo>
                  <a:lnTo>
                    <a:pt x="690" y="1188"/>
                  </a:lnTo>
                  <a:lnTo>
                    <a:pt x="654" y="1196"/>
                  </a:lnTo>
                  <a:lnTo>
                    <a:pt x="618" y="1202"/>
                  </a:lnTo>
                  <a:lnTo>
                    <a:pt x="582" y="1204"/>
                  </a:lnTo>
                  <a:lnTo>
                    <a:pt x="546" y="1206"/>
                  </a:lnTo>
                  <a:lnTo>
                    <a:pt x="510" y="1204"/>
                  </a:lnTo>
                  <a:lnTo>
                    <a:pt x="474" y="1198"/>
                  </a:lnTo>
                  <a:lnTo>
                    <a:pt x="440" y="1192"/>
                  </a:lnTo>
                  <a:lnTo>
                    <a:pt x="404" y="1182"/>
                  </a:lnTo>
                  <a:lnTo>
                    <a:pt x="370" y="1172"/>
                  </a:lnTo>
                  <a:lnTo>
                    <a:pt x="338" y="1158"/>
                  </a:lnTo>
                  <a:lnTo>
                    <a:pt x="306" y="1142"/>
                  </a:lnTo>
                  <a:lnTo>
                    <a:pt x="274" y="1124"/>
                  </a:lnTo>
                  <a:lnTo>
                    <a:pt x="244" y="1104"/>
                  </a:lnTo>
                  <a:lnTo>
                    <a:pt x="216" y="1082"/>
                  </a:lnTo>
                  <a:lnTo>
                    <a:pt x="188" y="1056"/>
                  </a:lnTo>
                  <a:lnTo>
                    <a:pt x="160" y="1030"/>
                  </a:lnTo>
                  <a:lnTo>
                    <a:pt x="136" y="1002"/>
                  </a:lnTo>
                  <a:lnTo>
                    <a:pt x="114" y="972"/>
                  </a:lnTo>
                  <a:lnTo>
                    <a:pt x="92" y="942"/>
                  </a:lnTo>
                  <a:lnTo>
                    <a:pt x="74" y="910"/>
                  </a:lnTo>
                  <a:lnTo>
                    <a:pt x="56" y="876"/>
                  </a:lnTo>
                  <a:lnTo>
                    <a:pt x="42" y="840"/>
                  </a:lnTo>
                  <a:lnTo>
                    <a:pt x="28" y="804"/>
                  </a:lnTo>
                  <a:lnTo>
                    <a:pt x="18" y="766"/>
                  </a:lnTo>
                  <a:lnTo>
                    <a:pt x="10" y="730"/>
                  </a:lnTo>
                  <a:lnTo>
                    <a:pt x="4" y="692"/>
                  </a:lnTo>
                  <a:lnTo>
                    <a:pt x="0" y="656"/>
                  </a:lnTo>
                  <a:lnTo>
                    <a:pt x="0" y="620"/>
                  </a:lnTo>
                  <a:lnTo>
                    <a:pt x="2" y="584"/>
                  </a:lnTo>
                  <a:lnTo>
                    <a:pt x="4" y="548"/>
                  </a:lnTo>
                  <a:lnTo>
                    <a:pt x="12" y="510"/>
                  </a:lnTo>
                  <a:lnTo>
                    <a:pt x="20" y="476"/>
                  </a:lnTo>
                  <a:lnTo>
                    <a:pt x="30" y="442"/>
                  </a:lnTo>
                  <a:lnTo>
                    <a:pt x="44" y="408"/>
                  </a:lnTo>
                  <a:lnTo>
                    <a:pt x="58" y="376"/>
                  </a:lnTo>
                  <a:lnTo>
                    <a:pt x="74" y="346"/>
                  </a:lnTo>
                  <a:lnTo>
                    <a:pt x="94" y="316"/>
                  </a:lnTo>
                  <a:lnTo>
                    <a:pt x="114" y="288"/>
                  </a:lnTo>
                  <a:lnTo>
                    <a:pt x="138" y="260"/>
                  </a:lnTo>
                  <a:lnTo>
                    <a:pt x="162" y="236"/>
                  </a:lnTo>
                  <a:lnTo>
                    <a:pt x="190" y="212"/>
                  </a:lnTo>
                  <a:lnTo>
                    <a:pt x="218" y="190"/>
                  </a:lnTo>
                  <a:lnTo>
                    <a:pt x="248" y="170"/>
                  </a:lnTo>
                  <a:lnTo>
                    <a:pt x="278" y="152"/>
                  </a:lnTo>
                  <a:lnTo>
                    <a:pt x="310" y="134"/>
                  </a:lnTo>
                  <a:lnTo>
                    <a:pt x="344" y="120"/>
                  </a:lnTo>
                  <a:lnTo>
                    <a:pt x="380" y="108"/>
                  </a:lnTo>
                  <a:lnTo>
                    <a:pt x="418" y="98"/>
                  </a:lnTo>
                  <a:lnTo>
                    <a:pt x="454" y="88"/>
                  </a:lnTo>
                  <a:lnTo>
                    <a:pt x="490" y="82"/>
                  </a:lnTo>
                  <a:lnTo>
                    <a:pt x="524" y="80"/>
                  </a:lnTo>
                  <a:lnTo>
                    <a:pt x="560" y="78"/>
                  </a:lnTo>
                  <a:lnTo>
                    <a:pt x="594" y="78"/>
                  </a:lnTo>
                  <a:lnTo>
                    <a:pt x="628" y="82"/>
                  </a:lnTo>
                  <a:lnTo>
                    <a:pt x="660" y="86"/>
                  </a:lnTo>
                  <a:lnTo>
                    <a:pt x="670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14" name="Freeform 309"/>
            <p:cNvSpPr>
              <a:spLocks/>
            </p:cNvSpPr>
            <p:nvPr userDrawn="1"/>
          </p:nvSpPr>
          <p:spPr bwMode="auto">
            <a:xfrm>
              <a:off x="8276" y="5515"/>
              <a:ext cx="1160" cy="1240"/>
            </a:xfrm>
            <a:custGeom>
              <a:avLst/>
              <a:gdLst>
                <a:gd name="T0" fmla="*/ 940 w 1160"/>
                <a:gd name="T1" fmla="*/ 334 h 1232"/>
                <a:gd name="T2" fmla="*/ 768 w 1160"/>
                <a:gd name="T3" fmla="*/ 407 h 1232"/>
                <a:gd name="T4" fmla="*/ 662 w 1160"/>
                <a:gd name="T5" fmla="*/ 344 h 1232"/>
                <a:gd name="T6" fmla="*/ 616 w 1160"/>
                <a:gd name="T7" fmla="*/ 330 h 1232"/>
                <a:gd name="T8" fmla="*/ 532 w 1160"/>
                <a:gd name="T9" fmla="*/ 320 h 1232"/>
                <a:gd name="T10" fmla="*/ 456 w 1160"/>
                <a:gd name="T11" fmla="*/ 330 h 1232"/>
                <a:gd name="T12" fmla="*/ 408 w 1160"/>
                <a:gd name="T13" fmla="*/ 350 h 1232"/>
                <a:gd name="T14" fmla="*/ 362 w 1160"/>
                <a:gd name="T15" fmla="*/ 382 h 1232"/>
                <a:gd name="T16" fmla="*/ 324 w 1160"/>
                <a:gd name="T17" fmla="*/ 440 h 1232"/>
                <a:gd name="T18" fmla="*/ 304 w 1160"/>
                <a:gd name="T19" fmla="*/ 474 h 1232"/>
                <a:gd name="T20" fmla="*/ 280 w 1160"/>
                <a:gd name="T21" fmla="*/ 528 h 1232"/>
                <a:gd name="T22" fmla="*/ 270 w 1160"/>
                <a:gd name="T23" fmla="*/ 607 h 1232"/>
                <a:gd name="T24" fmla="*/ 270 w 1160"/>
                <a:gd name="T25" fmla="*/ 652 h 1232"/>
                <a:gd name="T26" fmla="*/ 280 w 1160"/>
                <a:gd name="T27" fmla="*/ 729 h 1232"/>
                <a:gd name="T28" fmla="*/ 302 w 1160"/>
                <a:gd name="T29" fmla="*/ 812 h 1232"/>
                <a:gd name="T30" fmla="*/ 326 w 1160"/>
                <a:gd name="T31" fmla="*/ 862 h 1232"/>
                <a:gd name="T32" fmla="*/ 392 w 1160"/>
                <a:gd name="T33" fmla="*/ 978 h 1232"/>
                <a:gd name="T34" fmla="*/ 476 w 1160"/>
                <a:gd name="T35" fmla="*/ 1062 h 1232"/>
                <a:gd name="T36" fmla="*/ 540 w 1160"/>
                <a:gd name="T37" fmla="*/ 1107 h 1232"/>
                <a:gd name="T38" fmla="*/ 640 w 1160"/>
                <a:gd name="T39" fmla="*/ 1142 h 1232"/>
                <a:gd name="T40" fmla="*/ 738 w 1160"/>
                <a:gd name="T41" fmla="*/ 1132 h 1232"/>
                <a:gd name="T42" fmla="*/ 802 w 1160"/>
                <a:gd name="T43" fmla="*/ 1102 h 1232"/>
                <a:gd name="T44" fmla="*/ 858 w 1160"/>
                <a:gd name="T45" fmla="*/ 1058 h 1232"/>
                <a:gd name="T46" fmla="*/ 906 w 1160"/>
                <a:gd name="T47" fmla="*/ 1000 h 1232"/>
                <a:gd name="T48" fmla="*/ 932 w 1160"/>
                <a:gd name="T49" fmla="*/ 958 h 1232"/>
                <a:gd name="T50" fmla="*/ 972 w 1160"/>
                <a:gd name="T51" fmla="*/ 857 h 1232"/>
                <a:gd name="T52" fmla="*/ 1000 w 1160"/>
                <a:gd name="T53" fmla="*/ 756 h 1232"/>
                <a:gd name="T54" fmla="*/ 1160 w 1160"/>
                <a:gd name="T55" fmla="*/ 704 h 1232"/>
                <a:gd name="T56" fmla="*/ 1144 w 1160"/>
                <a:gd name="T57" fmla="*/ 814 h 1232"/>
                <a:gd name="T58" fmla="*/ 1114 w 1160"/>
                <a:gd name="T59" fmla="*/ 949 h 1232"/>
                <a:gd name="T60" fmla="*/ 1076 w 1160"/>
                <a:gd name="T61" fmla="*/ 1048 h 1232"/>
                <a:gd name="T62" fmla="*/ 1028 w 1160"/>
                <a:gd name="T63" fmla="*/ 1135 h 1232"/>
                <a:gd name="T64" fmla="*/ 938 w 1160"/>
                <a:gd name="T65" fmla="*/ 1240 h 1232"/>
                <a:gd name="T66" fmla="*/ 826 w 1160"/>
                <a:gd name="T67" fmla="*/ 1328 h 1232"/>
                <a:gd name="T68" fmla="*/ 756 w 1160"/>
                <a:gd name="T69" fmla="*/ 1364 h 1232"/>
                <a:gd name="T70" fmla="*/ 652 w 1160"/>
                <a:gd name="T71" fmla="*/ 1395 h 1232"/>
                <a:gd name="T72" fmla="*/ 544 w 1160"/>
                <a:gd name="T73" fmla="*/ 1402 h 1232"/>
                <a:gd name="T74" fmla="*/ 474 w 1160"/>
                <a:gd name="T75" fmla="*/ 1393 h 1232"/>
                <a:gd name="T76" fmla="*/ 370 w 1160"/>
                <a:gd name="T77" fmla="*/ 1359 h 1232"/>
                <a:gd name="T78" fmla="*/ 272 w 1160"/>
                <a:gd name="T79" fmla="*/ 1302 h 1232"/>
                <a:gd name="T80" fmla="*/ 212 w 1160"/>
                <a:gd name="T81" fmla="*/ 1252 h 1232"/>
                <a:gd name="T82" fmla="*/ 134 w 1160"/>
                <a:gd name="T83" fmla="*/ 1160 h 1232"/>
                <a:gd name="T84" fmla="*/ 70 w 1160"/>
                <a:gd name="T85" fmla="*/ 1051 h 1232"/>
                <a:gd name="T86" fmla="*/ 38 w 1160"/>
                <a:gd name="T87" fmla="*/ 976 h 1232"/>
                <a:gd name="T88" fmla="*/ 8 w 1160"/>
                <a:gd name="T89" fmla="*/ 848 h 1232"/>
                <a:gd name="T90" fmla="*/ 0 w 1160"/>
                <a:gd name="T91" fmla="*/ 726 h 1232"/>
                <a:gd name="T92" fmla="*/ 6 w 1160"/>
                <a:gd name="T93" fmla="*/ 648 h 1232"/>
                <a:gd name="T94" fmla="*/ 32 w 1160"/>
                <a:gd name="T95" fmla="*/ 526 h 1232"/>
                <a:gd name="T96" fmla="*/ 80 w 1160"/>
                <a:gd name="T97" fmla="*/ 422 h 1232"/>
                <a:gd name="T98" fmla="*/ 122 w 1160"/>
                <a:gd name="T99" fmla="*/ 352 h 1232"/>
                <a:gd name="T100" fmla="*/ 198 w 1160"/>
                <a:gd name="T101" fmla="*/ 278 h 1232"/>
                <a:gd name="T102" fmla="*/ 292 w 1160"/>
                <a:gd name="T103" fmla="*/ 196 h 1232"/>
                <a:gd name="T104" fmla="*/ 360 w 1160"/>
                <a:gd name="T105" fmla="*/ 164 h 1232"/>
                <a:gd name="T106" fmla="*/ 462 w 1160"/>
                <a:gd name="T107" fmla="*/ 134 h 1232"/>
                <a:gd name="T108" fmla="*/ 562 w 1160"/>
                <a:gd name="T109" fmla="*/ 126 h 12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60" h="1232">
                  <a:moveTo>
                    <a:pt x="562" y="52"/>
                  </a:moveTo>
                  <a:lnTo>
                    <a:pt x="660" y="0"/>
                  </a:lnTo>
                  <a:lnTo>
                    <a:pt x="940" y="294"/>
                  </a:lnTo>
                  <a:lnTo>
                    <a:pt x="830" y="400"/>
                  </a:lnTo>
                  <a:lnTo>
                    <a:pt x="768" y="360"/>
                  </a:lnTo>
                  <a:lnTo>
                    <a:pt x="712" y="328"/>
                  </a:lnTo>
                  <a:lnTo>
                    <a:pt x="686" y="316"/>
                  </a:lnTo>
                  <a:lnTo>
                    <a:pt x="662" y="304"/>
                  </a:lnTo>
                  <a:lnTo>
                    <a:pt x="638" y="296"/>
                  </a:lnTo>
                  <a:lnTo>
                    <a:pt x="616" y="290"/>
                  </a:lnTo>
                  <a:lnTo>
                    <a:pt x="588" y="284"/>
                  </a:lnTo>
                  <a:lnTo>
                    <a:pt x="560" y="280"/>
                  </a:lnTo>
                  <a:lnTo>
                    <a:pt x="532" y="280"/>
                  </a:lnTo>
                  <a:lnTo>
                    <a:pt x="506" y="280"/>
                  </a:lnTo>
                  <a:lnTo>
                    <a:pt x="480" y="284"/>
                  </a:lnTo>
                  <a:lnTo>
                    <a:pt x="456" y="290"/>
                  </a:lnTo>
                  <a:lnTo>
                    <a:pt x="432" y="300"/>
                  </a:lnTo>
                  <a:lnTo>
                    <a:pt x="408" y="310"/>
                  </a:lnTo>
                  <a:lnTo>
                    <a:pt x="392" y="320"/>
                  </a:lnTo>
                  <a:lnTo>
                    <a:pt x="376" y="330"/>
                  </a:lnTo>
                  <a:lnTo>
                    <a:pt x="362" y="342"/>
                  </a:lnTo>
                  <a:lnTo>
                    <a:pt x="348" y="354"/>
                  </a:lnTo>
                  <a:lnTo>
                    <a:pt x="336" y="368"/>
                  </a:lnTo>
                  <a:lnTo>
                    <a:pt x="324" y="382"/>
                  </a:lnTo>
                  <a:lnTo>
                    <a:pt x="314" y="398"/>
                  </a:lnTo>
                  <a:lnTo>
                    <a:pt x="304" y="414"/>
                  </a:lnTo>
                  <a:lnTo>
                    <a:pt x="294" y="432"/>
                  </a:lnTo>
                  <a:lnTo>
                    <a:pt x="286" y="450"/>
                  </a:lnTo>
                  <a:lnTo>
                    <a:pt x="280" y="468"/>
                  </a:lnTo>
                  <a:lnTo>
                    <a:pt x="276" y="488"/>
                  </a:lnTo>
                  <a:lnTo>
                    <a:pt x="272" y="508"/>
                  </a:lnTo>
                  <a:lnTo>
                    <a:pt x="270" y="530"/>
                  </a:lnTo>
                  <a:lnTo>
                    <a:pt x="268" y="550"/>
                  </a:lnTo>
                  <a:lnTo>
                    <a:pt x="270" y="572"/>
                  </a:lnTo>
                  <a:lnTo>
                    <a:pt x="270" y="596"/>
                  </a:lnTo>
                  <a:lnTo>
                    <a:pt x="274" y="618"/>
                  </a:lnTo>
                  <a:lnTo>
                    <a:pt x="280" y="642"/>
                  </a:lnTo>
                  <a:lnTo>
                    <a:pt x="286" y="664"/>
                  </a:lnTo>
                  <a:lnTo>
                    <a:pt x="294" y="688"/>
                  </a:lnTo>
                  <a:lnTo>
                    <a:pt x="302" y="712"/>
                  </a:lnTo>
                  <a:lnTo>
                    <a:pt x="312" y="736"/>
                  </a:lnTo>
                  <a:lnTo>
                    <a:pt x="326" y="760"/>
                  </a:lnTo>
                  <a:lnTo>
                    <a:pt x="346" y="796"/>
                  </a:lnTo>
                  <a:lnTo>
                    <a:pt x="368" y="828"/>
                  </a:lnTo>
                  <a:lnTo>
                    <a:pt x="392" y="858"/>
                  </a:lnTo>
                  <a:lnTo>
                    <a:pt x="418" y="886"/>
                  </a:lnTo>
                  <a:lnTo>
                    <a:pt x="446" y="912"/>
                  </a:lnTo>
                  <a:lnTo>
                    <a:pt x="476" y="934"/>
                  </a:lnTo>
                  <a:lnTo>
                    <a:pt x="506" y="954"/>
                  </a:lnTo>
                  <a:lnTo>
                    <a:pt x="540" y="972"/>
                  </a:lnTo>
                  <a:lnTo>
                    <a:pt x="572" y="986"/>
                  </a:lnTo>
                  <a:lnTo>
                    <a:pt x="606" y="996"/>
                  </a:lnTo>
                  <a:lnTo>
                    <a:pt x="640" y="1002"/>
                  </a:lnTo>
                  <a:lnTo>
                    <a:pt x="672" y="1004"/>
                  </a:lnTo>
                  <a:lnTo>
                    <a:pt x="704" y="1000"/>
                  </a:lnTo>
                  <a:lnTo>
                    <a:pt x="738" y="994"/>
                  </a:lnTo>
                  <a:lnTo>
                    <a:pt x="770" y="984"/>
                  </a:lnTo>
                  <a:lnTo>
                    <a:pt x="802" y="968"/>
                  </a:lnTo>
                  <a:lnTo>
                    <a:pt x="822" y="956"/>
                  </a:lnTo>
                  <a:lnTo>
                    <a:pt x="840" y="944"/>
                  </a:lnTo>
                  <a:lnTo>
                    <a:pt x="858" y="930"/>
                  </a:lnTo>
                  <a:lnTo>
                    <a:pt x="874" y="914"/>
                  </a:lnTo>
                  <a:lnTo>
                    <a:pt x="890" y="898"/>
                  </a:lnTo>
                  <a:lnTo>
                    <a:pt x="906" y="880"/>
                  </a:lnTo>
                  <a:lnTo>
                    <a:pt x="920" y="860"/>
                  </a:lnTo>
                  <a:lnTo>
                    <a:pt x="932" y="840"/>
                  </a:lnTo>
                  <a:lnTo>
                    <a:pt x="946" y="812"/>
                  </a:lnTo>
                  <a:lnTo>
                    <a:pt x="960" y="784"/>
                  </a:lnTo>
                  <a:lnTo>
                    <a:pt x="972" y="756"/>
                  </a:lnTo>
                  <a:lnTo>
                    <a:pt x="984" y="726"/>
                  </a:lnTo>
                  <a:lnTo>
                    <a:pt x="992" y="696"/>
                  </a:lnTo>
                  <a:lnTo>
                    <a:pt x="1000" y="664"/>
                  </a:lnTo>
                  <a:lnTo>
                    <a:pt x="1006" y="634"/>
                  </a:lnTo>
                  <a:lnTo>
                    <a:pt x="1010" y="600"/>
                  </a:lnTo>
                  <a:lnTo>
                    <a:pt x="1160" y="622"/>
                  </a:lnTo>
                  <a:lnTo>
                    <a:pt x="1152" y="670"/>
                  </a:lnTo>
                  <a:lnTo>
                    <a:pt x="1144" y="714"/>
                  </a:lnTo>
                  <a:lnTo>
                    <a:pt x="1136" y="756"/>
                  </a:lnTo>
                  <a:lnTo>
                    <a:pt x="1124" y="796"/>
                  </a:lnTo>
                  <a:lnTo>
                    <a:pt x="1114" y="832"/>
                  </a:lnTo>
                  <a:lnTo>
                    <a:pt x="1102" y="864"/>
                  </a:lnTo>
                  <a:lnTo>
                    <a:pt x="1090" y="894"/>
                  </a:lnTo>
                  <a:lnTo>
                    <a:pt x="1076" y="922"/>
                  </a:lnTo>
                  <a:lnTo>
                    <a:pt x="1052" y="960"/>
                  </a:lnTo>
                  <a:lnTo>
                    <a:pt x="1028" y="996"/>
                  </a:lnTo>
                  <a:lnTo>
                    <a:pt x="1000" y="1030"/>
                  </a:lnTo>
                  <a:lnTo>
                    <a:pt x="970" y="1060"/>
                  </a:lnTo>
                  <a:lnTo>
                    <a:pt x="938" y="1090"/>
                  </a:lnTo>
                  <a:lnTo>
                    <a:pt x="902" y="1118"/>
                  </a:lnTo>
                  <a:lnTo>
                    <a:pt x="864" y="1142"/>
                  </a:lnTo>
                  <a:lnTo>
                    <a:pt x="826" y="1166"/>
                  </a:lnTo>
                  <a:lnTo>
                    <a:pt x="792" y="1182"/>
                  </a:lnTo>
                  <a:lnTo>
                    <a:pt x="756" y="1198"/>
                  </a:lnTo>
                  <a:lnTo>
                    <a:pt x="722" y="1210"/>
                  </a:lnTo>
                  <a:lnTo>
                    <a:pt x="688" y="1218"/>
                  </a:lnTo>
                  <a:lnTo>
                    <a:pt x="652" y="1226"/>
                  </a:lnTo>
                  <a:lnTo>
                    <a:pt x="616" y="1230"/>
                  </a:lnTo>
                  <a:lnTo>
                    <a:pt x="580" y="1232"/>
                  </a:lnTo>
                  <a:lnTo>
                    <a:pt x="544" y="1232"/>
                  </a:lnTo>
                  <a:lnTo>
                    <a:pt x="510" y="1230"/>
                  </a:lnTo>
                  <a:lnTo>
                    <a:pt x="474" y="1224"/>
                  </a:lnTo>
                  <a:lnTo>
                    <a:pt x="438" y="1216"/>
                  </a:lnTo>
                  <a:lnTo>
                    <a:pt x="404" y="1208"/>
                  </a:lnTo>
                  <a:lnTo>
                    <a:pt x="370" y="1194"/>
                  </a:lnTo>
                  <a:lnTo>
                    <a:pt x="338" y="1180"/>
                  </a:lnTo>
                  <a:lnTo>
                    <a:pt x="304" y="1164"/>
                  </a:lnTo>
                  <a:lnTo>
                    <a:pt x="272" y="1144"/>
                  </a:lnTo>
                  <a:lnTo>
                    <a:pt x="242" y="1122"/>
                  </a:lnTo>
                  <a:lnTo>
                    <a:pt x="212" y="1100"/>
                  </a:lnTo>
                  <a:lnTo>
                    <a:pt x="184" y="1076"/>
                  </a:lnTo>
                  <a:lnTo>
                    <a:pt x="158" y="1048"/>
                  </a:lnTo>
                  <a:lnTo>
                    <a:pt x="134" y="1020"/>
                  </a:lnTo>
                  <a:lnTo>
                    <a:pt x="110" y="990"/>
                  </a:lnTo>
                  <a:lnTo>
                    <a:pt x="90" y="958"/>
                  </a:lnTo>
                  <a:lnTo>
                    <a:pt x="70" y="924"/>
                  </a:lnTo>
                  <a:lnTo>
                    <a:pt x="54" y="890"/>
                  </a:lnTo>
                  <a:lnTo>
                    <a:pt x="38" y="856"/>
                  </a:lnTo>
                  <a:lnTo>
                    <a:pt x="26" y="820"/>
                  </a:lnTo>
                  <a:lnTo>
                    <a:pt x="16" y="784"/>
                  </a:lnTo>
                  <a:lnTo>
                    <a:pt x="8" y="748"/>
                  </a:lnTo>
                  <a:lnTo>
                    <a:pt x="4" y="712"/>
                  </a:lnTo>
                  <a:lnTo>
                    <a:pt x="0" y="676"/>
                  </a:lnTo>
                  <a:lnTo>
                    <a:pt x="0" y="640"/>
                  </a:lnTo>
                  <a:lnTo>
                    <a:pt x="2" y="604"/>
                  </a:lnTo>
                  <a:lnTo>
                    <a:pt x="6" y="568"/>
                  </a:lnTo>
                  <a:lnTo>
                    <a:pt x="14" y="534"/>
                  </a:lnTo>
                  <a:lnTo>
                    <a:pt x="22" y="500"/>
                  </a:lnTo>
                  <a:lnTo>
                    <a:pt x="32" y="466"/>
                  </a:lnTo>
                  <a:lnTo>
                    <a:pt x="46" y="434"/>
                  </a:lnTo>
                  <a:lnTo>
                    <a:pt x="62" y="402"/>
                  </a:lnTo>
                  <a:lnTo>
                    <a:pt x="80" y="370"/>
                  </a:lnTo>
                  <a:lnTo>
                    <a:pt x="100" y="342"/>
                  </a:lnTo>
                  <a:lnTo>
                    <a:pt x="122" y="312"/>
                  </a:lnTo>
                  <a:lnTo>
                    <a:pt x="146" y="286"/>
                  </a:lnTo>
                  <a:lnTo>
                    <a:pt x="170" y="262"/>
                  </a:lnTo>
                  <a:lnTo>
                    <a:pt x="198" y="238"/>
                  </a:lnTo>
                  <a:lnTo>
                    <a:pt x="228" y="216"/>
                  </a:lnTo>
                  <a:lnTo>
                    <a:pt x="258" y="196"/>
                  </a:lnTo>
                  <a:lnTo>
                    <a:pt x="292" y="176"/>
                  </a:lnTo>
                  <a:lnTo>
                    <a:pt x="326" y="160"/>
                  </a:lnTo>
                  <a:lnTo>
                    <a:pt x="360" y="144"/>
                  </a:lnTo>
                  <a:lnTo>
                    <a:pt x="394" y="132"/>
                  </a:lnTo>
                  <a:lnTo>
                    <a:pt x="428" y="122"/>
                  </a:lnTo>
                  <a:lnTo>
                    <a:pt x="462" y="114"/>
                  </a:lnTo>
                  <a:lnTo>
                    <a:pt x="494" y="108"/>
                  </a:lnTo>
                  <a:lnTo>
                    <a:pt x="528" y="106"/>
                  </a:lnTo>
                  <a:lnTo>
                    <a:pt x="562" y="106"/>
                  </a:lnTo>
                  <a:lnTo>
                    <a:pt x="562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15" name="Freeform 310"/>
            <p:cNvSpPr>
              <a:spLocks/>
            </p:cNvSpPr>
            <p:nvPr userDrawn="1"/>
          </p:nvSpPr>
          <p:spPr bwMode="auto">
            <a:xfrm>
              <a:off x="9077" y="4675"/>
              <a:ext cx="1620" cy="1621"/>
            </a:xfrm>
            <a:custGeom>
              <a:avLst/>
              <a:gdLst>
                <a:gd name="T0" fmla="*/ 428 w 1616"/>
                <a:gd name="T1" fmla="*/ 538 h 1602"/>
                <a:gd name="T2" fmla="*/ 486 w 1616"/>
                <a:gd name="T3" fmla="*/ 723 h 1602"/>
                <a:gd name="T4" fmla="*/ 468 w 1616"/>
                <a:gd name="T5" fmla="*/ 744 h 1602"/>
                <a:gd name="T6" fmla="*/ 448 w 1616"/>
                <a:gd name="T7" fmla="*/ 777 h 1602"/>
                <a:gd name="T8" fmla="*/ 444 w 1616"/>
                <a:gd name="T9" fmla="*/ 793 h 1602"/>
                <a:gd name="T10" fmla="*/ 446 w 1616"/>
                <a:gd name="T11" fmla="*/ 810 h 1602"/>
                <a:gd name="T12" fmla="*/ 466 w 1616"/>
                <a:gd name="T13" fmla="*/ 855 h 1602"/>
                <a:gd name="T14" fmla="*/ 736 w 1616"/>
                <a:gd name="T15" fmla="*/ 1239 h 1602"/>
                <a:gd name="T16" fmla="*/ 806 w 1616"/>
                <a:gd name="T17" fmla="*/ 556 h 1602"/>
                <a:gd name="T18" fmla="*/ 768 w 1616"/>
                <a:gd name="T19" fmla="*/ 509 h 1602"/>
                <a:gd name="T20" fmla="*/ 748 w 1616"/>
                <a:gd name="T21" fmla="*/ 495 h 1602"/>
                <a:gd name="T22" fmla="*/ 742 w 1616"/>
                <a:gd name="T23" fmla="*/ 495 h 1602"/>
                <a:gd name="T24" fmla="*/ 716 w 1616"/>
                <a:gd name="T25" fmla="*/ 507 h 1602"/>
                <a:gd name="T26" fmla="*/ 678 w 1616"/>
                <a:gd name="T27" fmla="*/ 540 h 1602"/>
                <a:gd name="T28" fmla="*/ 532 w 1616"/>
                <a:gd name="T29" fmla="*/ 430 h 1602"/>
                <a:gd name="T30" fmla="*/ 1076 w 1616"/>
                <a:gd name="T31" fmla="*/ 141 h 1602"/>
                <a:gd name="T32" fmla="*/ 1028 w 1616"/>
                <a:gd name="T33" fmla="*/ 182 h 1602"/>
                <a:gd name="T34" fmla="*/ 990 w 1616"/>
                <a:gd name="T35" fmla="*/ 218 h 1602"/>
                <a:gd name="T36" fmla="*/ 978 w 1616"/>
                <a:gd name="T37" fmla="*/ 248 h 1602"/>
                <a:gd name="T38" fmla="*/ 978 w 1616"/>
                <a:gd name="T39" fmla="*/ 257 h 1602"/>
                <a:gd name="T40" fmla="*/ 988 w 1616"/>
                <a:gd name="T41" fmla="*/ 290 h 1602"/>
                <a:gd name="T42" fmla="*/ 1022 w 1616"/>
                <a:gd name="T43" fmla="*/ 346 h 1602"/>
                <a:gd name="T44" fmla="*/ 1416 w 1616"/>
                <a:gd name="T45" fmla="*/ 922 h 1602"/>
                <a:gd name="T46" fmla="*/ 1467 w 1616"/>
                <a:gd name="T47" fmla="*/ 971 h 1602"/>
                <a:gd name="T48" fmla="*/ 1496 w 1616"/>
                <a:gd name="T49" fmla="*/ 989 h 1602"/>
                <a:gd name="T50" fmla="*/ 1502 w 1616"/>
                <a:gd name="T51" fmla="*/ 989 h 1602"/>
                <a:gd name="T52" fmla="*/ 1516 w 1616"/>
                <a:gd name="T53" fmla="*/ 987 h 1602"/>
                <a:gd name="T54" fmla="*/ 1552 w 1616"/>
                <a:gd name="T55" fmla="*/ 961 h 1602"/>
                <a:gd name="T56" fmla="*/ 1602 w 1616"/>
                <a:gd name="T57" fmla="*/ 915 h 1602"/>
                <a:gd name="T58" fmla="*/ 1268 w 1616"/>
                <a:gd name="T59" fmla="*/ 1488 h 1602"/>
                <a:gd name="T60" fmla="*/ 1198 w 1616"/>
                <a:gd name="T61" fmla="*/ 1316 h 1602"/>
                <a:gd name="T62" fmla="*/ 1220 w 1616"/>
                <a:gd name="T63" fmla="*/ 1291 h 1602"/>
                <a:gd name="T64" fmla="*/ 1246 w 1616"/>
                <a:gd name="T65" fmla="*/ 1248 h 1602"/>
                <a:gd name="T66" fmla="*/ 1250 w 1616"/>
                <a:gd name="T67" fmla="*/ 1233 h 1602"/>
                <a:gd name="T68" fmla="*/ 1248 w 1616"/>
                <a:gd name="T69" fmla="*/ 1216 h 1602"/>
                <a:gd name="T70" fmla="*/ 1228 w 1616"/>
                <a:gd name="T71" fmla="*/ 1169 h 1602"/>
                <a:gd name="T72" fmla="*/ 954 w 1616"/>
                <a:gd name="T73" fmla="*/ 782 h 1602"/>
                <a:gd name="T74" fmla="*/ 882 w 1616"/>
                <a:gd name="T75" fmla="*/ 1462 h 1602"/>
                <a:gd name="T76" fmla="*/ 924 w 1616"/>
                <a:gd name="T77" fmla="*/ 1517 h 1602"/>
                <a:gd name="T78" fmla="*/ 932 w 1616"/>
                <a:gd name="T79" fmla="*/ 1524 h 1602"/>
                <a:gd name="T80" fmla="*/ 946 w 1616"/>
                <a:gd name="T81" fmla="*/ 1533 h 1602"/>
                <a:gd name="T82" fmla="*/ 964 w 1616"/>
                <a:gd name="T83" fmla="*/ 1528 h 1602"/>
                <a:gd name="T84" fmla="*/ 974 w 1616"/>
                <a:gd name="T85" fmla="*/ 1524 h 1602"/>
                <a:gd name="T86" fmla="*/ 1025 w 1616"/>
                <a:gd name="T87" fmla="*/ 1481 h 1602"/>
                <a:gd name="T88" fmla="*/ 1164 w 1616"/>
                <a:gd name="T89" fmla="*/ 1598 h 1602"/>
                <a:gd name="T90" fmla="*/ 634 w 1616"/>
                <a:gd name="T91" fmla="*/ 1885 h 1602"/>
                <a:gd name="T92" fmla="*/ 668 w 1616"/>
                <a:gd name="T93" fmla="*/ 1853 h 1602"/>
                <a:gd name="T94" fmla="*/ 704 w 1616"/>
                <a:gd name="T95" fmla="*/ 1808 h 1602"/>
                <a:gd name="T96" fmla="*/ 716 w 1616"/>
                <a:gd name="T97" fmla="*/ 1780 h 1602"/>
                <a:gd name="T98" fmla="*/ 718 w 1616"/>
                <a:gd name="T99" fmla="*/ 1773 h 1602"/>
                <a:gd name="T100" fmla="*/ 708 w 1616"/>
                <a:gd name="T101" fmla="*/ 1736 h 1602"/>
                <a:gd name="T102" fmla="*/ 682 w 1616"/>
                <a:gd name="T103" fmla="*/ 1689 h 1602"/>
                <a:gd name="T104" fmla="*/ 282 w 1616"/>
                <a:gd name="T105" fmla="*/ 1112 h 1602"/>
                <a:gd name="T106" fmla="*/ 244 w 1616"/>
                <a:gd name="T107" fmla="*/ 1058 h 1602"/>
                <a:gd name="T108" fmla="*/ 196 w 1616"/>
                <a:gd name="T109" fmla="*/ 1038 h 1602"/>
                <a:gd name="T110" fmla="*/ 182 w 1616"/>
                <a:gd name="T111" fmla="*/ 1038 h 1602"/>
                <a:gd name="T112" fmla="*/ 152 w 1616"/>
                <a:gd name="T113" fmla="*/ 1058 h 1602"/>
                <a:gd name="T114" fmla="*/ 94 w 1616"/>
                <a:gd name="T115" fmla="*/ 1114 h 160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616" h="1602">
                  <a:moveTo>
                    <a:pt x="0" y="766"/>
                  </a:moveTo>
                  <a:lnTo>
                    <a:pt x="408" y="426"/>
                  </a:lnTo>
                  <a:lnTo>
                    <a:pt x="504" y="540"/>
                  </a:lnTo>
                  <a:lnTo>
                    <a:pt x="466" y="572"/>
                  </a:lnTo>
                  <a:lnTo>
                    <a:pt x="448" y="588"/>
                  </a:lnTo>
                  <a:lnTo>
                    <a:pt x="436" y="602"/>
                  </a:lnTo>
                  <a:lnTo>
                    <a:pt x="428" y="614"/>
                  </a:lnTo>
                  <a:lnTo>
                    <a:pt x="424" y="626"/>
                  </a:lnTo>
                  <a:lnTo>
                    <a:pt x="426" y="632"/>
                  </a:lnTo>
                  <a:lnTo>
                    <a:pt x="426" y="640"/>
                  </a:lnTo>
                  <a:lnTo>
                    <a:pt x="434" y="656"/>
                  </a:lnTo>
                  <a:lnTo>
                    <a:pt x="446" y="676"/>
                  </a:lnTo>
                  <a:lnTo>
                    <a:pt x="466" y="700"/>
                  </a:lnTo>
                  <a:lnTo>
                    <a:pt x="696" y="978"/>
                  </a:lnTo>
                  <a:lnTo>
                    <a:pt x="766" y="440"/>
                  </a:lnTo>
                  <a:lnTo>
                    <a:pt x="746" y="416"/>
                  </a:lnTo>
                  <a:lnTo>
                    <a:pt x="728" y="402"/>
                  </a:lnTo>
                  <a:lnTo>
                    <a:pt x="714" y="392"/>
                  </a:lnTo>
                  <a:lnTo>
                    <a:pt x="708" y="390"/>
                  </a:lnTo>
                  <a:lnTo>
                    <a:pt x="702" y="390"/>
                  </a:lnTo>
                  <a:lnTo>
                    <a:pt x="690" y="394"/>
                  </a:lnTo>
                  <a:lnTo>
                    <a:pt x="676" y="400"/>
                  </a:lnTo>
                  <a:lnTo>
                    <a:pt x="658" y="412"/>
                  </a:lnTo>
                  <a:lnTo>
                    <a:pt x="638" y="428"/>
                  </a:lnTo>
                  <a:lnTo>
                    <a:pt x="608" y="454"/>
                  </a:lnTo>
                  <a:lnTo>
                    <a:pt x="512" y="340"/>
                  </a:lnTo>
                  <a:lnTo>
                    <a:pt x="922" y="0"/>
                  </a:lnTo>
                  <a:lnTo>
                    <a:pt x="1016" y="114"/>
                  </a:lnTo>
                  <a:lnTo>
                    <a:pt x="982" y="142"/>
                  </a:lnTo>
                  <a:lnTo>
                    <a:pt x="964" y="160"/>
                  </a:lnTo>
                  <a:lnTo>
                    <a:pt x="950" y="176"/>
                  </a:lnTo>
                  <a:lnTo>
                    <a:pt x="940" y="190"/>
                  </a:lnTo>
                  <a:lnTo>
                    <a:pt x="938" y="196"/>
                  </a:lnTo>
                  <a:lnTo>
                    <a:pt x="938" y="202"/>
                  </a:lnTo>
                  <a:lnTo>
                    <a:pt x="940" y="214"/>
                  </a:lnTo>
                  <a:lnTo>
                    <a:pt x="948" y="230"/>
                  </a:lnTo>
                  <a:lnTo>
                    <a:pt x="960" y="250"/>
                  </a:lnTo>
                  <a:lnTo>
                    <a:pt x="978" y="274"/>
                  </a:lnTo>
                  <a:lnTo>
                    <a:pt x="1356" y="728"/>
                  </a:lnTo>
                  <a:lnTo>
                    <a:pt x="1376" y="752"/>
                  </a:lnTo>
                  <a:lnTo>
                    <a:pt x="1394" y="768"/>
                  </a:lnTo>
                  <a:lnTo>
                    <a:pt x="1410" y="778"/>
                  </a:lnTo>
                  <a:lnTo>
                    <a:pt x="1416" y="782"/>
                  </a:lnTo>
                  <a:lnTo>
                    <a:pt x="1422" y="782"/>
                  </a:lnTo>
                  <a:lnTo>
                    <a:pt x="1428" y="782"/>
                  </a:lnTo>
                  <a:lnTo>
                    <a:pt x="1436" y="780"/>
                  </a:lnTo>
                  <a:lnTo>
                    <a:pt x="1452" y="774"/>
                  </a:lnTo>
                  <a:lnTo>
                    <a:pt x="1472" y="760"/>
                  </a:lnTo>
                  <a:lnTo>
                    <a:pt x="1498" y="740"/>
                  </a:lnTo>
                  <a:lnTo>
                    <a:pt x="1522" y="722"/>
                  </a:lnTo>
                  <a:lnTo>
                    <a:pt x="1616" y="836"/>
                  </a:lnTo>
                  <a:lnTo>
                    <a:pt x="1208" y="1176"/>
                  </a:lnTo>
                  <a:lnTo>
                    <a:pt x="1112" y="1062"/>
                  </a:lnTo>
                  <a:lnTo>
                    <a:pt x="1138" y="1040"/>
                  </a:lnTo>
                  <a:lnTo>
                    <a:pt x="1160" y="1020"/>
                  </a:lnTo>
                  <a:lnTo>
                    <a:pt x="1176" y="1002"/>
                  </a:lnTo>
                  <a:lnTo>
                    <a:pt x="1186" y="986"/>
                  </a:lnTo>
                  <a:lnTo>
                    <a:pt x="1188" y="980"/>
                  </a:lnTo>
                  <a:lnTo>
                    <a:pt x="1190" y="974"/>
                  </a:lnTo>
                  <a:lnTo>
                    <a:pt x="1188" y="960"/>
                  </a:lnTo>
                  <a:lnTo>
                    <a:pt x="1180" y="944"/>
                  </a:lnTo>
                  <a:lnTo>
                    <a:pt x="1168" y="924"/>
                  </a:lnTo>
                  <a:lnTo>
                    <a:pt x="1150" y="900"/>
                  </a:lnTo>
                  <a:lnTo>
                    <a:pt x="914" y="618"/>
                  </a:lnTo>
                  <a:lnTo>
                    <a:pt x="842" y="1154"/>
                  </a:lnTo>
                  <a:lnTo>
                    <a:pt x="874" y="1188"/>
                  </a:lnTo>
                  <a:lnTo>
                    <a:pt x="884" y="1198"/>
                  </a:lnTo>
                  <a:lnTo>
                    <a:pt x="892" y="1204"/>
                  </a:lnTo>
                  <a:lnTo>
                    <a:pt x="900" y="1208"/>
                  </a:lnTo>
                  <a:lnTo>
                    <a:pt x="906" y="1210"/>
                  </a:lnTo>
                  <a:lnTo>
                    <a:pt x="914" y="1210"/>
                  </a:lnTo>
                  <a:lnTo>
                    <a:pt x="924" y="1208"/>
                  </a:lnTo>
                  <a:lnTo>
                    <a:pt x="934" y="1204"/>
                  </a:lnTo>
                  <a:lnTo>
                    <a:pt x="946" y="1198"/>
                  </a:lnTo>
                  <a:lnTo>
                    <a:pt x="980" y="1170"/>
                  </a:lnTo>
                  <a:lnTo>
                    <a:pt x="1008" y="1148"/>
                  </a:lnTo>
                  <a:lnTo>
                    <a:pt x="1104" y="1262"/>
                  </a:lnTo>
                  <a:lnTo>
                    <a:pt x="694" y="1602"/>
                  </a:lnTo>
                  <a:lnTo>
                    <a:pt x="600" y="1488"/>
                  </a:lnTo>
                  <a:lnTo>
                    <a:pt x="628" y="1464"/>
                  </a:lnTo>
                  <a:lnTo>
                    <a:pt x="650" y="1444"/>
                  </a:lnTo>
                  <a:lnTo>
                    <a:pt x="664" y="1428"/>
                  </a:lnTo>
                  <a:lnTo>
                    <a:pt x="674" y="1412"/>
                  </a:lnTo>
                  <a:lnTo>
                    <a:pt x="676" y="1406"/>
                  </a:lnTo>
                  <a:lnTo>
                    <a:pt x="678" y="1400"/>
                  </a:lnTo>
                  <a:lnTo>
                    <a:pt x="676" y="1386"/>
                  </a:lnTo>
                  <a:lnTo>
                    <a:pt x="668" y="1372"/>
                  </a:lnTo>
                  <a:lnTo>
                    <a:pt x="658" y="1354"/>
                  </a:lnTo>
                  <a:lnTo>
                    <a:pt x="642" y="1334"/>
                  </a:lnTo>
                  <a:lnTo>
                    <a:pt x="262" y="878"/>
                  </a:lnTo>
                  <a:lnTo>
                    <a:pt x="242" y="854"/>
                  </a:lnTo>
                  <a:lnTo>
                    <a:pt x="224" y="836"/>
                  </a:lnTo>
                  <a:lnTo>
                    <a:pt x="208" y="824"/>
                  </a:lnTo>
                  <a:lnTo>
                    <a:pt x="196" y="820"/>
                  </a:lnTo>
                  <a:lnTo>
                    <a:pt x="182" y="820"/>
                  </a:lnTo>
                  <a:lnTo>
                    <a:pt x="168" y="826"/>
                  </a:lnTo>
                  <a:lnTo>
                    <a:pt x="152" y="836"/>
                  </a:lnTo>
                  <a:lnTo>
                    <a:pt x="132" y="850"/>
                  </a:lnTo>
                  <a:lnTo>
                    <a:pt x="94" y="880"/>
                  </a:lnTo>
                  <a:lnTo>
                    <a:pt x="0" y="7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16" name="Freeform 311"/>
            <p:cNvSpPr>
              <a:spLocks/>
            </p:cNvSpPr>
            <p:nvPr userDrawn="1"/>
          </p:nvSpPr>
          <p:spPr bwMode="auto">
            <a:xfrm>
              <a:off x="10017" y="3715"/>
              <a:ext cx="1600" cy="1601"/>
            </a:xfrm>
            <a:custGeom>
              <a:avLst/>
              <a:gdLst>
                <a:gd name="T0" fmla="*/ 360 w 1592"/>
                <a:gd name="T1" fmla="*/ 467 h 1612"/>
                <a:gd name="T2" fmla="*/ 450 w 1592"/>
                <a:gd name="T3" fmla="*/ 579 h 1612"/>
                <a:gd name="T4" fmla="*/ 438 w 1592"/>
                <a:gd name="T5" fmla="*/ 595 h 1612"/>
                <a:gd name="T6" fmla="*/ 424 w 1592"/>
                <a:gd name="T7" fmla="*/ 621 h 1612"/>
                <a:gd name="T8" fmla="*/ 422 w 1592"/>
                <a:gd name="T9" fmla="*/ 631 h 1612"/>
                <a:gd name="T10" fmla="*/ 428 w 1592"/>
                <a:gd name="T11" fmla="*/ 640 h 1612"/>
                <a:gd name="T12" fmla="*/ 456 w 1592"/>
                <a:gd name="T13" fmla="*/ 666 h 1612"/>
                <a:gd name="T14" fmla="*/ 808 w 1592"/>
                <a:gd name="T15" fmla="*/ 876 h 1612"/>
                <a:gd name="T16" fmla="*/ 743 w 1592"/>
                <a:gd name="T17" fmla="*/ 404 h 1612"/>
                <a:gd name="T18" fmla="*/ 686 w 1592"/>
                <a:gd name="T19" fmla="*/ 374 h 1612"/>
                <a:gd name="T20" fmla="*/ 664 w 1592"/>
                <a:gd name="T21" fmla="*/ 370 h 1612"/>
                <a:gd name="T22" fmla="*/ 658 w 1592"/>
                <a:gd name="T23" fmla="*/ 370 h 1612"/>
                <a:gd name="T24" fmla="*/ 636 w 1592"/>
                <a:gd name="T25" fmla="*/ 386 h 1612"/>
                <a:gd name="T26" fmla="*/ 606 w 1592"/>
                <a:gd name="T27" fmla="*/ 422 h 1612"/>
                <a:gd name="T28" fmla="*/ 442 w 1592"/>
                <a:gd name="T29" fmla="*/ 364 h 1612"/>
                <a:gd name="T30" fmla="*/ 928 w 1592"/>
                <a:gd name="T31" fmla="*/ 73 h 1612"/>
                <a:gd name="T32" fmla="*/ 894 w 1592"/>
                <a:gd name="T33" fmla="*/ 106 h 1612"/>
                <a:gd name="T34" fmla="*/ 870 w 1592"/>
                <a:gd name="T35" fmla="*/ 146 h 1612"/>
                <a:gd name="T36" fmla="*/ 864 w 1592"/>
                <a:gd name="T37" fmla="*/ 168 h 1612"/>
                <a:gd name="T38" fmla="*/ 864 w 1592"/>
                <a:gd name="T39" fmla="*/ 172 h 1612"/>
                <a:gd name="T40" fmla="*/ 880 w 1592"/>
                <a:gd name="T41" fmla="*/ 198 h 1612"/>
                <a:gd name="T42" fmla="*/ 926 w 1592"/>
                <a:gd name="T43" fmla="*/ 216 h 1612"/>
                <a:gd name="T44" fmla="*/ 1452 w 1592"/>
                <a:gd name="T45" fmla="*/ 530 h 1612"/>
                <a:gd name="T46" fmla="*/ 1498 w 1592"/>
                <a:gd name="T47" fmla="*/ 560 h 1612"/>
                <a:gd name="T48" fmla="*/ 1528 w 1592"/>
                <a:gd name="T49" fmla="*/ 568 h 1612"/>
                <a:gd name="T50" fmla="*/ 1535 w 1592"/>
                <a:gd name="T51" fmla="*/ 568 h 1612"/>
                <a:gd name="T52" fmla="*/ 1549 w 1592"/>
                <a:gd name="T53" fmla="*/ 564 h 1612"/>
                <a:gd name="T54" fmla="*/ 1585 w 1592"/>
                <a:gd name="T55" fmla="*/ 534 h 1612"/>
                <a:gd name="T56" fmla="*/ 1629 w 1592"/>
                <a:gd name="T57" fmla="*/ 492 h 1612"/>
                <a:gd name="T58" fmla="*/ 1406 w 1592"/>
                <a:gd name="T59" fmla="*/ 941 h 1612"/>
                <a:gd name="T60" fmla="*/ 1292 w 1592"/>
                <a:gd name="T61" fmla="*/ 840 h 1612"/>
                <a:gd name="T62" fmla="*/ 1310 w 1592"/>
                <a:gd name="T63" fmla="*/ 818 h 1612"/>
                <a:gd name="T64" fmla="*/ 1331 w 1592"/>
                <a:gd name="T65" fmla="*/ 784 h 1612"/>
                <a:gd name="T66" fmla="*/ 1331 w 1592"/>
                <a:gd name="T67" fmla="*/ 774 h 1612"/>
                <a:gd name="T68" fmla="*/ 1326 w 1592"/>
                <a:gd name="T69" fmla="*/ 762 h 1612"/>
                <a:gd name="T70" fmla="*/ 1294 w 1592"/>
                <a:gd name="T71" fmla="*/ 737 h 1612"/>
                <a:gd name="T72" fmla="*/ 948 w 1592"/>
                <a:gd name="T73" fmla="*/ 524 h 1612"/>
                <a:gd name="T74" fmla="*/ 1010 w 1592"/>
                <a:gd name="T75" fmla="*/ 996 h 1612"/>
                <a:gd name="T76" fmla="*/ 1060 w 1592"/>
                <a:gd name="T77" fmla="*/ 1026 h 1612"/>
                <a:gd name="T78" fmla="*/ 1070 w 1592"/>
                <a:gd name="T79" fmla="*/ 1029 h 1612"/>
                <a:gd name="T80" fmla="*/ 1084 w 1592"/>
                <a:gd name="T81" fmla="*/ 1031 h 1612"/>
                <a:gd name="T82" fmla="*/ 1101 w 1592"/>
                <a:gd name="T83" fmla="*/ 1028 h 1612"/>
                <a:gd name="T84" fmla="*/ 1113 w 1592"/>
                <a:gd name="T85" fmla="*/ 1021 h 1612"/>
                <a:gd name="T86" fmla="*/ 1158 w 1592"/>
                <a:gd name="T87" fmla="*/ 982 h 1612"/>
                <a:gd name="T88" fmla="*/ 1312 w 1592"/>
                <a:gd name="T89" fmla="*/ 1036 h 1612"/>
                <a:gd name="T90" fmla="*/ 830 w 1592"/>
                <a:gd name="T91" fmla="*/ 1329 h 1612"/>
                <a:gd name="T92" fmla="*/ 852 w 1592"/>
                <a:gd name="T93" fmla="*/ 1303 h 1612"/>
                <a:gd name="T94" fmla="*/ 878 w 1592"/>
                <a:gd name="T95" fmla="*/ 1264 h 1612"/>
                <a:gd name="T96" fmla="*/ 886 w 1592"/>
                <a:gd name="T97" fmla="*/ 1242 h 1612"/>
                <a:gd name="T98" fmla="*/ 886 w 1592"/>
                <a:gd name="T99" fmla="*/ 1237 h 1612"/>
                <a:gd name="T100" fmla="*/ 870 w 1592"/>
                <a:gd name="T101" fmla="*/ 1216 h 1612"/>
                <a:gd name="T102" fmla="*/ 836 w 1592"/>
                <a:gd name="T103" fmla="*/ 1189 h 1612"/>
                <a:gd name="T104" fmla="*/ 305 w 1592"/>
                <a:gd name="T105" fmla="*/ 876 h 1612"/>
                <a:gd name="T106" fmla="*/ 254 w 1592"/>
                <a:gd name="T107" fmla="*/ 850 h 1612"/>
                <a:gd name="T108" fmla="*/ 230 w 1592"/>
                <a:gd name="T109" fmla="*/ 842 h 1612"/>
                <a:gd name="T110" fmla="*/ 224 w 1592"/>
                <a:gd name="T111" fmla="*/ 842 h 1612"/>
                <a:gd name="T112" fmla="*/ 198 w 1592"/>
                <a:gd name="T113" fmla="*/ 852 h 1612"/>
                <a:gd name="T114" fmla="*/ 168 w 1592"/>
                <a:gd name="T115" fmla="*/ 880 h 1612"/>
                <a:gd name="T116" fmla="*/ 0 w 1592"/>
                <a:gd name="T117" fmla="*/ 835 h 161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592" h="1612">
                  <a:moveTo>
                    <a:pt x="0" y="956"/>
                  </a:moveTo>
                  <a:lnTo>
                    <a:pt x="320" y="532"/>
                  </a:lnTo>
                  <a:lnTo>
                    <a:pt x="440" y="622"/>
                  </a:lnTo>
                  <a:lnTo>
                    <a:pt x="410" y="660"/>
                  </a:lnTo>
                  <a:lnTo>
                    <a:pt x="398" y="680"/>
                  </a:lnTo>
                  <a:lnTo>
                    <a:pt x="388" y="698"/>
                  </a:lnTo>
                  <a:lnTo>
                    <a:pt x="384" y="712"/>
                  </a:lnTo>
                  <a:lnTo>
                    <a:pt x="382" y="724"/>
                  </a:lnTo>
                  <a:lnTo>
                    <a:pt x="384" y="730"/>
                  </a:lnTo>
                  <a:lnTo>
                    <a:pt x="388" y="736"/>
                  </a:lnTo>
                  <a:lnTo>
                    <a:pt x="398" y="750"/>
                  </a:lnTo>
                  <a:lnTo>
                    <a:pt x="416" y="766"/>
                  </a:lnTo>
                  <a:lnTo>
                    <a:pt x="438" y="786"/>
                  </a:lnTo>
                  <a:lnTo>
                    <a:pt x="728" y="1004"/>
                  </a:lnTo>
                  <a:lnTo>
                    <a:pt x="672" y="464"/>
                  </a:lnTo>
                  <a:lnTo>
                    <a:pt x="648" y="446"/>
                  </a:lnTo>
                  <a:lnTo>
                    <a:pt x="626" y="434"/>
                  </a:lnTo>
                  <a:lnTo>
                    <a:pt x="610" y="430"/>
                  </a:lnTo>
                  <a:lnTo>
                    <a:pt x="604" y="430"/>
                  </a:lnTo>
                  <a:lnTo>
                    <a:pt x="598" y="430"/>
                  </a:lnTo>
                  <a:lnTo>
                    <a:pt x="588" y="436"/>
                  </a:lnTo>
                  <a:lnTo>
                    <a:pt x="576" y="446"/>
                  </a:lnTo>
                  <a:lnTo>
                    <a:pt x="562" y="462"/>
                  </a:lnTo>
                  <a:lnTo>
                    <a:pt x="546" y="482"/>
                  </a:lnTo>
                  <a:lnTo>
                    <a:pt x="520" y="514"/>
                  </a:lnTo>
                  <a:lnTo>
                    <a:pt x="402" y="424"/>
                  </a:lnTo>
                  <a:lnTo>
                    <a:pt x="722" y="0"/>
                  </a:lnTo>
                  <a:lnTo>
                    <a:pt x="842" y="90"/>
                  </a:lnTo>
                  <a:lnTo>
                    <a:pt x="814" y="126"/>
                  </a:lnTo>
                  <a:lnTo>
                    <a:pt x="800" y="146"/>
                  </a:lnTo>
                  <a:lnTo>
                    <a:pt x="790" y="166"/>
                  </a:lnTo>
                  <a:lnTo>
                    <a:pt x="784" y="180"/>
                  </a:lnTo>
                  <a:lnTo>
                    <a:pt x="784" y="188"/>
                  </a:lnTo>
                  <a:lnTo>
                    <a:pt x="784" y="192"/>
                  </a:lnTo>
                  <a:lnTo>
                    <a:pt x="790" y="204"/>
                  </a:lnTo>
                  <a:lnTo>
                    <a:pt x="800" y="218"/>
                  </a:lnTo>
                  <a:lnTo>
                    <a:pt x="818" y="236"/>
                  </a:lnTo>
                  <a:lnTo>
                    <a:pt x="840" y="254"/>
                  </a:lnTo>
                  <a:lnTo>
                    <a:pt x="1312" y="610"/>
                  </a:lnTo>
                  <a:lnTo>
                    <a:pt x="1338" y="628"/>
                  </a:lnTo>
                  <a:lnTo>
                    <a:pt x="1358" y="640"/>
                  </a:lnTo>
                  <a:lnTo>
                    <a:pt x="1376" y="646"/>
                  </a:lnTo>
                  <a:lnTo>
                    <a:pt x="1384" y="648"/>
                  </a:lnTo>
                  <a:lnTo>
                    <a:pt x="1390" y="648"/>
                  </a:lnTo>
                  <a:lnTo>
                    <a:pt x="1396" y="646"/>
                  </a:lnTo>
                  <a:lnTo>
                    <a:pt x="1402" y="644"/>
                  </a:lnTo>
                  <a:lnTo>
                    <a:pt x="1416" y="632"/>
                  </a:lnTo>
                  <a:lnTo>
                    <a:pt x="1434" y="614"/>
                  </a:lnTo>
                  <a:lnTo>
                    <a:pt x="1452" y="590"/>
                  </a:lnTo>
                  <a:lnTo>
                    <a:pt x="1472" y="566"/>
                  </a:lnTo>
                  <a:lnTo>
                    <a:pt x="1592" y="656"/>
                  </a:lnTo>
                  <a:lnTo>
                    <a:pt x="1270" y="1080"/>
                  </a:lnTo>
                  <a:lnTo>
                    <a:pt x="1152" y="990"/>
                  </a:lnTo>
                  <a:lnTo>
                    <a:pt x="1172" y="962"/>
                  </a:lnTo>
                  <a:lnTo>
                    <a:pt x="1188" y="938"/>
                  </a:lnTo>
                  <a:lnTo>
                    <a:pt x="1200" y="918"/>
                  </a:lnTo>
                  <a:lnTo>
                    <a:pt x="1206" y="900"/>
                  </a:lnTo>
                  <a:lnTo>
                    <a:pt x="1208" y="894"/>
                  </a:lnTo>
                  <a:lnTo>
                    <a:pt x="1206" y="888"/>
                  </a:lnTo>
                  <a:lnTo>
                    <a:pt x="1202" y="874"/>
                  </a:lnTo>
                  <a:lnTo>
                    <a:pt x="1190" y="860"/>
                  </a:lnTo>
                  <a:lnTo>
                    <a:pt x="1174" y="844"/>
                  </a:lnTo>
                  <a:lnTo>
                    <a:pt x="1150" y="824"/>
                  </a:lnTo>
                  <a:lnTo>
                    <a:pt x="858" y="604"/>
                  </a:lnTo>
                  <a:lnTo>
                    <a:pt x="910" y="1142"/>
                  </a:lnTo>
                  <a:lnTo>
                    <a:pt x="948" y="1168"/>
                  </a:lnTo>
                  <a:lnTo>
                    <a:pt x="960" y="1176"/>
                  </a:lnTo>
                  <a:lnTo>
                    <a:pt x="970" y="1180"/>
                  </a:lnTo>
                  <a:lnTo>
                    <a:pt x="978" y="1182"/>
                  </a:lnTo>
                  <a:lnTo>
                    <a:pt x="984" y="1182"/>
                  </a:lnTo>
                  <a:lnTo>
                    <a:pt x="992" y="1180"/>
                  </a:lnTo>
                  <a:lnTo>
                    <a:pt x="1000" y="1178"/>
                  </a:lnTo>
                  <a:lnTo>
                    <a:pt x="1010" y="1170"/>
                  </a:lnTo>
                  <a:lnTo>
                    <a:pt x="1020" y="1160"/>
                  </a:lnTo>
                  <a:lnTo>
                    <a:pt x="1048" y="1126"/>
                  </a:lnTo>
                  <a:lnTo>
                    <a:pt x="1070" y="1098"/>
                  </a:lnTo>
                  <a:lnTo>
                    <a:pt x="1190" y="1188"/>
                  </a:lnTo>
                  <a:lnTo>
                    <a:pt x="868" y="1612"/>
                  </a:lnTo>
                  <a:lnTo>
                    <a:pt x="750" y="1522"/>
                  </a:lnTo>
                  <a:lnTo>
                    <a:pt x="772" y="1494"/>
                  </a:lnTo>
                  <a:lnTo>
                    <a:pt x="788" y="1470"/>
                  </a:lnTo>
                  <a:lnTo>
                    <a:pt x="798" y="1450"/>
                  </a:lnTo>
                  <a:lnTo>
                    <a:pt x="804" y="1432"/>
                  </a:lnTo>
                  <a:lnTo>
                    <a:pt x="806" y="1426"/>
                  </a:lnTo>
                  <a:lnTo>
                    <a:pt x="806" y="1420"/>
                  </a:lnTo>
                  <a:lnTo>
                    <a:pt x="800" y="1406"/>
                  </a:lnTo>
                  <a:lnTo>
                    <a:pt x="790" y="1394"/>
                  </a:lnTo>
                  <a:lnTo>
                    <a:pt x="776" y="1378"/>
                  </a:lnTo>
                  <a:lnTo>
                    <a:pt x="756" y="1362"/>
                  </a:lnTo>
                  <a:lnTo>
                    <a:pt x="282" y="1004"/>
                  </a:lnTo>
                  <a:lnTo>
                    <a:pt x="256" y="986"/>
                  </a:lnTo>
                  <a:lnTo>
                    <a:pt x="234" y="974"/>
                  </a:lnTo>
                  <a:lnTo>
                    <a:pt x="218" y="966"/>
                  </a:lnTo>
                  <a:lnTo>
                    <a:pt x="210" y="964"/>
                  </a:lnTo>
                  <a:lnTo>
                    <a:pt x="204" y="964"/>
                  </a:lnTo>
                  <a:lnTo>
                    <a:pt x="192" y="968"/>
                  </a:lnTo>
                  <a:lnTo>
                    <a:pt x="178" y="976"/>
                  </a:lnTo>
                  <a:lnTo>
                    <a:pt x="164" y="990"/>
                  </a:lnTo>
                  <a:lnTo>
                    <a:pt x="148" y="1008"/>
                  </a:lnTo>
                  <a:lnTo>
                    <a:pt x="120" y="1046"/>
                  </a:lnTo>
                  <a:lnTo>
                    <a:pt x="0" y="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17" name="Freeform 312"/>
            <p:cNvSpPr>
              <a:spLocks/>
            </p:cNvSpPr>
            <p:nvPr userDrawn="1"/>
          </p:nvSpPr>
          <p:spPr bwMode="auto">
            <a:xfrm>
              <a:off x="3216" y="-4488"/>
              <a:ext cx="1960" cy="420"/>
            </a:xfrm>
            <a:custGeom>
              <a:avLst/>
              <a:gdLst>
                <a:gd name="T0" fmla="*/ 0 w 1954"/>
                <a:gd name="T1" fmla="*/ 330 h 418"/>
                <a:gd name="T2" fmla="*/ 30 w 1954"/>
                <a:gd name="T3" fmla="*/ 284 h 418"/>
                <a:gd name="T4" fmla="*/ 84 w 1954"/>
                <a:gd name="T5" fmla="*/ 228 h 418"/>
                <a:gd name="T6" fmla="*/ 162 w 1954"/>
                <a:gd name="T7" fmla="*/ 162 h 418"/>
                <a:gd name="T8" fmla="*/ 232 w 1954"/>
                <a:gd name="T9" fmla="*/ 128 h 418"/>
                <a:gd name="T10" fmla="*/ 288 w 1954"/>
                <a:gd name="T11" fmla="*/ 76 h 418"/>
                <a:gd name="T12" fmla="*/ 352 w 1954"/>
                <a:gd name="T13" fmla="*/ 48 h 418"/>
                <a:gd name="T14" fmla="*/ 422 w 1954"/>
                <a:gd name="T15" fmla="*/ 26 h 418"/>
                <a:gd name="T16" fmla="*/ 507 w 1954"/>
                <a:gd name="T17" fmla="*/ 10 h 418"/>
                <a:gd name="T18" fmla="*/ 600 w 1954"/>
                <a:gd name="T19" fmla="*/ 0 h 418"/>
                <a:gd name="T20" fmla="*/ 690 w 1954"/>
                <a:gd name="T21" fmla="*/ 2 h 418"/>
                <a:gd name="T22" fmla="*/ 786 w 1954"/>
                <a:gd name="T23" fmla="*/ 12 h 418"/>
                <a:gd name="T24" fmla="*/ 910 w 1954"/>
                <a:gd name="T25" fmla="*/ 36 h 418"/>
                <a:gd name="T26" fmla="*/ 1294 w 1954"/>
                <a:gd name="T27" fmla="*/ 164 h 418"/>
                <a:gd name="T28" fmla="*/ 1506 w 1954"/>
                <a:gd name="T29" fmla="*/ 218 h 418"/>
                <a:gd name="T30" fmla="*/ 1630 w 1954"/>
                <a:gd name="T31" fmla="*/ 240 h 418"/>
                <a:gd name="T32" fmla="*/ 1724 w 1954"/>
                <a:gd name="T33" fmla="*/ 250 h 418"/>
                <a:gd name="T34" fmla="*/ 1808 w 1954"/>
                <a:gd name="T35" fmla="*/ 248 h 418"/>
                <a:gd name="T36" fmla="*/ 1897 w 1954"/>
                <a:gd name="T37" fmla="*/ 228 h 418"/>
                <a:gd name="T38" fmla="*/ 1936 w 1954"/>
                <a:gd name="T39" fmla="*/ 212 h 418"/>
                <a:gd name="T40" fmla="*/ 2004 w 1954"/>
                <a:gd name="T41" fmla="*/ 176 h 418"/>
                <a:gd name="T42" fmla="*/ 2038 w 1954"/>
                <a:gd name="T43" fmla="*/ 164 h 418"/>
                <a:gd name="T44" fmla="*/ 2064 w 1954"/>
                <a:gd name="T45" fmla="*/ 162 h 418"/>
                <a:gd name="T46" fmla="*/ 2070 w 1954"/>
                <a:gd name="T47" fmla="*/ 168 h 418"/>
                <a:gd name="T48" fmla="*/ 2074 w 1954"/>
                <a:gd name="T49" fmla="*/ 176 h 418"/>
                <a:gd name="T50" fmla="*/ 2072 w 1954"/>
                <a:gd name="T51" fmla="*/ 192 h 418"/>
                <a:gd name="T52" fmla="*/ 2046 w 1954"/>
                <a:gd name="T53" fmla="*/ 240 h 418"/>
                <a:gd name="T54" fmla="*/ 1944 w 1954"/>
                <a:gd name="T55" fmla="*/ 458 h 418"/>
                <a:gd name="T56" fmla="*/ 1837 w 1954"/>
                <a:gd name="T57" fmla="*/ 346 h 418"/>
                <a:gd name="T58" fmla="*/ 1818 w 1954"/>
                <a:gd name="T59" fmla="*/ 346 h 418"/>
                <a:gd name="T60" fmla="*/ 1690 w 1954"/>
                <a:gd name="T61" fmla="*/ 346 h 418"/>
                <a:gd name="T62" fmla="*/ 1592 w 1954"/>
                <a:gd name="T63" fmla="*/ 330 h 418"/>
                <a:gd name="T64" fmla="*/ 1456 w 1954"/>
                <a:gd name="T65" fmla="*/ 306 h 418"/>
                <a:gd name="T66" fmla="*/ 1324 w 1954"/>
                <a:gd name="T67" fmla="*/ 276 h 418"/>
                <a:gd name="T68" fmla="*/ 1169 w 1954"/>
                <a:gd name="T69" fmla="*/ 234 h 418"/>
                <a:gd name="T70" fmla="*/ 1012 w 1954"/>
                <a:gd name="T71" fmla="*/ 174 h 418"/>
                <a:gd name="T72" fmla="*/ 974 w 1954"/>
                <a:gd name="T73" fmla="*/ 158 h 418"/>
                <a:gd name="T74" fmla="*/ 898 w 1954"/>
                <a:gd name="T75" fmla="*/ 134 h 418"/>
                <a:gd name="T76" fmla="*/ 804 w 1954"/>
                <a:gd name="T77" fmla="*/ 100 h 418"/>
                <a:gd name="T78" fmla="*/ 732 w 1954"/>
                <a:gd name="T79" fmla="*/ 96 h 418"/>
                <a:gd name="T80" fmla="*/ 662 w 1954"/>
                <a:gd name="T81" fmla="*/ 98 h 418"/>
                <a:gd name="T82" fmla="*/ 596 w 1954"/>
                <a:gd name="T83" fmla="*/ 126 h 418"/>
                <a:gd name="T84" fmla="*/ 534 w 1954"/>
                <a:gd name="T85" fmla="*/ 142 h 418"/>
                <a:gd name="T86" fmla="*/ 426 w 1954"/>
                <a:gd name="T87" fmla="*/ 170 h 418"/>
                <a:gd name="T88" fmla="*/ 326 w 1954"/>
                <a:gd name="T89" fmla="*/ 214 h 418"/>
                <a:gd name="T90" fmla="*/ 250 w 1954"/>
                <a:gd name="T91" fmla="*/ 260 h 418"/>
                <a:gd name="T92" fmla="*/ 202 w 1954"/>
                <a:gd name="T93" fmla="*/ 292 h 418"/>
                <a:gd name="T94" fmla="*/ 78 w 1954"/>
                <a:gd name="T95" fmla="*/ 428 h 41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954" h="418">
                  <a:moveTo>
                    <a:pt x="0" y="302"/>
                  </a:moveTo>
                  <a:lnTo>
                    <a:pt x="0" y="302"/>
                  </a:lnTo>
                  <a:lnTo>
                    <a:pt x="14" y="284"/>
                  </a:lnTo>
                  <a:lnTo>
                    <a:pt x="30" y="264"/>
                  </a:lnTo>
                  <a:lnTo>
                    <a:pt x="54" y="238"/>
                  </a:lnTo>
                  <a:lnTo>
                    <a:pt x="84" y="208"/>
                  </a:lnTo>
                  <a:lnTo>
                    <a:pt x="120" y="174"/>
                  </a:lnTo>
                  <a:lnTo>
                    <a:pt x="162" y="142"/>
                  </a:lnTo>
                  <a:lnTo>
                    <a:pt x="186" y="124"/>
                  </a:lnTo>
                  <a:lnTo>
                    <a:pt x="212" y="108"/>
                  </a:lnTo>
                  <a:lnTo>
                    <a:pt x="240" y="92"/>
                  </a:lnTo>
                  <a:lnTo>
                    <a:pt x="268" y="76"/>
                  </a:lnTo>
                  <a:lnTo>
                    <a:pt x="300" y="62"/>
                  </a:lnTo>
                  <a:lnTo>
                    <a:pt x="332" y="48"/>
                  </a:lnTo>
                  <a:lnTo>
                    <a:pt x="366" y="36"/>
                  </a:lnTo>
                  <a:lnTo>
                    <a:pt x="402" y="26"/>
                  </a:lnTo>
                  <a:lnTo>
                    <a:pt x="438" y="16"/>
                  </a:lnTo>
                  <a:lnTo>
                    <a:pt x="478" y="10"/>
                  </a:lnTo>
                  <a:lnTo>
                    <a:pt x="518" y="4"/>
                  </a:lnTo>
                  <a:lnTo>
                    <a:pt x="560" y="0"/>
                  </a:lnTo>
                  <a:lnTo>
                    <a:pt x="604" y="0"/>
                  </a:lnTo>
                  <a:lnTo>
                    <a:pt x="650" y="2"/>
                  </a:lnTo>
                  <a:lnTo>
                    <a:pt x="698" y="6"/>
                  </a:lnTo>
                  <a:lnTo>
                    <a:pt x="746" y="12"/>
                  </a:lnTo>
                  <a:lnTo>
                    <a:pt x="798" y="24"/>
                  </a:lnTo>
                  <a:lnTo>
                    <a:pt x="850" y="36"/>
                  </a:lnTo>
                  <a:lnTo>
                    <a:pt x="1214" y="144"/>
                  </a:lnTo>
                  <a:lnTo>
                    <a:pt x="1356" y="182"/>
                  </a:lnTo>
                  <a:lnTo>
                    <a:pt x="1418" y="198"/>
                  </a:lnTo>
                  <a:lnTo>
                    <a:pt x="1476" y="212"/>
                  </a:lnTo>
                  <a:lnTo>
                    <a:pt x="1530" y="220"/>
                  </a:lnTo>
                  <a:lnTo>
                    <a:pt x="1578" y="228"/>
                  </a:lnTo>
                  <a:lnTo>
                    <a:pt x="1624" y="230"/>
                  </a:lnTo>
                  <a:lnTo>
                    <a:pt x="1666" y="230"/>
                  </a:lnTo>
                  <a:lnTo>
                    <a:pt x="1706" y="228"/>
                  </a:lnTo>
                  <a:lnTo>
                    <a:pt x="1744" y="220"/>
                  </a:lnTo>
                  <a:lnTo>
                    <a:pt x="1780" y="208"/>
                  </a:lnTo>
                  <a:lnTo>
                    <a:pt x="1816" y="192"/>
                  </a:lnTo>
                  <a:lnTo>
                    <a:pt x="1852" y="172"/>
                  </a:lnTo>
                  <a:lnTo>
                    <a:pt x="1884" y="156"/>
                  </a:lnTo>
                  <a:lnTo>
                    <a:pt x="1902" y="150"/>
                  </a:lnTo>
                  <a:lnTo>
                    <a:pt x="1918" y="144"/>
                  </a:lnTo>
                  <a:lnTo>
                    <a:pt x="1932" y="142"/>
                  </a:lnTo>
                  <a:lnTo>
                    <a:pt x="1944" y="142"/>
                  </a:lnTo>
                  <a:lnTo>
                    <a:pt x="1948" y="144"/>
                  </a:lnTo>
                  <a:lnTo>
                    <a:pt x="1950" y="148"/>
                  </a:lnTo>
                  <a:lnTo>
                    <a:pt x="1954" y="152"/>
                  </a:lnTo>
                  <a:lnTo>
                    <a:pt x="1954" y="156"/>
                  </a:lnTo>
                  <a:lnTo>
                    <a:pt x="1954" y="164"/>
                  </a:lnTo>
                  <a:lnTo>
                    <a:pt x="1952" y="172"/>
                  </a:lnTo>
                  <a:lnTo>
                    <a:pt x="1942" y="192"/>
                  </a:lnTo>
                  <a:lnTo>
                    <a:pt x="1926" y="220"/>
                  </a:lnTo>
                  <a:lnTo>
                    <a:pt x="1902" y="254"/>
                  </a:lnTo>
                  <a:lnTo>
                    <a:pt x="1824" y="418"/>
                  </a:lnTo>
                  <a:lnTo>
                    <a:pt x="1684" y="402"/>
                  </a:lnTo>
                  <a:lnTo>
                    <a:pt x="1730" y="310"/>
                  </a:lnTo>
                  <a:lnTo>
                    <a:pt x="1714" y="310"/>
                  </a:lnTo>
                  <a:lnTo>
                    <a:pt x="1666" y="312"/>
                  </a:lnTo>
                  <a:lnTo>
                    <a:pt x="1590" y="310"/>
                  </a:lnTo>
                  <a:lnTo>
                    <a:pt x="1544" y="306"/>
                  </a:lnTo>
                  <a:lnTo>
                    <a:pt x="1492" y="302"/>
                  </a:lnTo>
                  <a:lnTo>
                    <a:pt x="1436" y="294"/>
                  </a:lnTo>
                  <a:lnTo>
                    <a:pt x="1376" y="286"/>
                  </a:lnTo>
                  <a:lnTo>
                    <a:pt x="1312" y="272"/>
                  </a:lnTo>
                  <a:lnTo>
                    <a:pt x="1244" y="256"/>
                  </a:lnTo>
                  <a:lnTo>
                    <a:pt x="1174" y="238"/>
                  </a:lnTo>
                  <a:lnTo>
                    <a:pt x="1102" y="214"/>
                  </a:lnTo>
                  <a:lnTo>
                    <a:pt x="1026" y="186"/>
                  </a:lnTo>
                  <a:lnTo>
                    <a:pt x="952" y="154"/>
                  </a:lnTo>
                  <a:lnTo>
                    <a:pt x="914" y="138"/>
                  </a:lnTo>
                  <a:lnTo>
                    <a:pt x="876" y="124"/>
                  </a:lnTo>
                  <a:lnTo>
                    <a:pt x="838" y="114"/>
                  </a:lnTo>
                  <a:lnTo>
                    <a:pt x="802" y="106"/>
                  </a:lnTo>
                  <a:lnTo>
                    <a:pt x="764" y="100"/>
                  </a:lnTo>
                  <a:lnTo>
                    <a:pt x="728" y="96"/>
                  </a:lnTo>
                  <a:lnTo>
                    <a:pt x="692" y="96"/>
                  </a:lnTo>
                  <a:lnTo>
                    <a:pt x="658" y="96"/>
                  </a:lnTo>
                  <a:lnTo>
                    <a:pt x="622" y="98"/>
                  </a:lnTo>
                  <a:lnTo>
                    <a:pt x="590" y="102"/>
                  </a:lnTo>
                  <a:lnTo>
                    <a:pt x="556" y="106"/>
                  </a:lnTo>
                  <a:lnTo>
                    <a:pt x="524" y="114"/>
                  </a:lnTo>
                  <a:lnTo>
                    <a:pt x="494" y="122"/>
                  </a:lnTo>
                  <a:lnTo>
                    <a:pt x="462" y="130"/>
                  </a:lnTo>
                  <a:lnTo>
                    <a:pt x="406" y="150"/>
                  </a:lnTo>
                  <a:lnTo>
                    <a:pt x="354" y="172"/>
                  </a:lnTo>
                  <a:lnTo>
                    <a:pt x="306" y="194"/>
                  </a:lnTo>
                  <a:lnTo>
                    <a:pt x="266" y="218"/>
                  </a:lnTo>
                  <a:lnTo>
                    <a:pt x="230" y="240"/>
                  </a:lnTo>
                  <a:lnTo>
                    <a:pt x="202" y="258"/>
                  </a:lnTo>
                  <a:lnTo>
                    <a:pt x="182" y="272"/>
                  </a:lnTo>
                  <a:lnTo>
                    <a:pt x="164" y="286"/>
                  </a:lnTo>
                  <a:lnTo>
                    <a:pt x="78" y="388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52450" y="356401"/>
            <a:ext cx="6336000" cy="911542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553144" y="1412776"/>
            <a:ext cx="6336000" cy="499892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accent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 dirty="0"/>
          </a:p>
        </p:txBody>
      </p:sp>
      <p:sp>
        <p:nvSpPr>
          <p:cNvPr id="8" name="Текст 4"/>
          <p:cNvSpPr>
            <a:spLocks noGrp="1"/>
          </p:cNvSpPr>
          <p:nvPr>
            <p:ph type="body" sz="quarter" idx="13"/>
          </p:nvPr>
        </p:nvSpPr>
        <p:spPr>
          <a:xfrm>
            <a:off x="552450" y="6051799"/>
            <a:ext cx="8231188" cy="256925"/>
          </a:xfrm>
        </p:spPr>
        <p:txBody>
          <a:bodyPr rtlCol="0">
            <a:noAutofit/>
          </a:bodyPr>
          <a:lstStyle>
            <a:lvl1pPr>
              <a:defRPr lang="ru-RU" smtClean="0">
                <a:solidFill>
                  <a:schemeClr val="tx2">
                    <a:lumMod val="50000"/>
                    <a:lumOff val="50000"/>
                  </a:schemeClr>
                </a:solidFill>
              </a:defRPr>
            </a:lvl1pPr>
            <a:lvl2pPr>
              <a:defRPr lang="ru-RU" smtClean="0">
                <a:solidFill>
                  <a:schemeClr val="tx1"/>
                </a:solidFill>
              </a:defRPr>
            </a:lvl2pPr>
            <a:lvl3pPr>
              <a:defRPr lang="ru-RU" smtClean="0">
                <a:solidFill>
                  <a:schemeClr val="tx1"/>
                </a:solidFill>
              </a:defRPr>
            </a:lvl3pPr>
            <a:lvl4pPr>
              <a:defRPr lang="ru-RU" smtClean="0">
                <a:solidFill>
                  <a:schemeClr val="tx1"/>
                </a:solidFill>
              </a:defRPr>
            </a:lvl4pPr>
            <a:lvl5pPr>
              <a:defRPr lang="ru-RU">
                <a:solidFill>
                  <a:schemeClr val="tx1"/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9" name="Текст 4"/>
          <p:cNvSpPr>
            <a:spLocks noGrp="1"/>
          </p:cNvSpPr>
          <p:nvPr>
            <p:ph type="body" sz="quarter" idx="14"/>
          </p:nvPr>
        </p:nvSpPr>
        <p:spPr>
          <a:xfrm>
            <a:off x="552450" y="6326473"/>
            <a:ext cx="8231188" cy="253851"/>
          </a:xfrm>
        </p:spPr>
        <p:txBody>
          <a:bodyPr rtlCol="0">
            <a:noAutofit/>
          </a:bodyPr>
          <a:lstStyle>
            <a:lvl1pPr>
              <a:defRPr lang="ru-RU" smtClean="0">
                <a:solidFill>
                  <a:schemeClr val="tx2">
                    <a:lumMod val="50000"/>
                    <a:lumOff val="50000"/>
                  </a:schemeClr>
                </a:solidFill>
              </a:defRPr>
            </a:lvl1pPr>
            <a:lvl2pPr>
              <a:defRPr lang="ru-RU" smtClean="0">
                <a:solidFill>
                  <a:schemeClr val="tx1"/>
                </a:solidFill>
              </a:defRPr>
            </a:lvl2pPr>
            <a:lvl3pPr>
              <a:defRPr lang="ru-RU" smtClean="0">
                <a:solidFill>
                  <a:schemeClr val="tx1"/>
                </a:solidFill>
              </a:defRPr>
            </a:lvl3pPr>
            <a:lvl4pPr>
              <a:defRPr lang="ru-RU" smtClean="0">
                <a:solidFill>
                  <a:schemeClr val="tx1"/>
                </a:solidFill>
              </a:defRPr>
            </a:lvl4pPr>
            <a:lvl5pPr>
              <a:defRPr lang="ru-RU">
                <a:solidFill>
                  <a:schemeClr val="tx1"/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2" name="Рисунок 8"/>
          <p:cNvSpPr>
            <a:spLocks noGrp="1"/>
          </p:cNvSpPr>
          <p:nvPr>
            <p:ph type="pic" sz="quarter" idx="15"/>
          </p:nvPr>
        </p:nvSpPr>
        <p:spPr>
          <a:xfrm>
            <a:off x="1976438" y="2888941"/>
            <a:ext cx="5310187" cy="2173597"/>
          </a:xfrm>
          <a:custGeom>
            <a:avLst/>
            <a:gdLst/>
            <a:ahLst/>
            <a:cxnLst/>
            <a:rect l="l" t="t" r="r" b="b"/>
            <a:pathLst>
              <a:path w="5310187" h="2173597">
                <a:moveTo>
                  <a:pt x="1017432" y="0"/>
                </a:moveTo>
                <a:lnTo>
                  <a:pt x="3261773" y="0"/>
                </a:lnTo>
                <a:lnTo>
                  <a:pt x="4971826" y="0"/>
                </a:lnTo>
                <a:lnTo>
                  <a:pt x="5012310" y="0"/>
                </a:lnTo>
                <a:lnTo>
                  <a:pt x="4471730" y="456714"/>
                </a:lnTo>
                <a:lnTo>
                  <a:pt x="5310187" y="456714"/>
                </a:lnTo>
                <a:lnTo>
                  <a:pt x="5307445" y="459097"/>
                </a:lnTo>
                <a:lnTo>
                  <a:pt x="5300000" y="459097"/>
                </a:lnTo>
                <a:lnTo>
                  <a:pt x="3702955" y="1824397"/>
                </a:lnTo>
                <a:lnTo>
                  <a:pt x="4715464" y="1824397"/>
                </a:lnTo>
                <a:lnTo>
                  <a:pt x="4302140" y="2173597"/>
                </a:lnTo>
                <a:lnTo>
                  <a:pt x="4289822" y="2173597"/>
                </a:lnTo>
                <a:lnTo>
                  <a:pt x="4282415" y="2173597"/>
                </a:lnTo>
                <a:lnTo>
                  <a:pt x="3675682" y="2173597"/>
                </a:lnTo>
                <a:lnTo>
                  <a:pt x="3319585" y="2173597"/>
                </a:lnTo>
                <a:lnTo>
                  <a:pt x="2952750" y="2173597"/>
                </a:lnTo>
                <a:lnTo>
                  <a:pt x="2421526" y="2173597"/>
                </a:lnTo>
                <a:lnTo>
                  <a:pt x="1479437" y="2173597"/>
                </a:lnTo>
                <a:lnTo>
                  <a:pt x="1235075" y="2173597"/>
                </a:lnTo>
                <a:lnTo>
                  <a:pt x="331786" y="2173597"/>
                </a:lnTo>
                <a:lnTo>
                  <a:pt x="822201" y="1759259"/>
                </a:lnTo>
                <a:lnTo>
                  <a:pt x="0" y="1759259"/>
                </a:lnTo>
                <a:lnTo>
                  <a:pt x="1479437" y="473575"/>
                </a:lnTo>
                <a:lnTo>
                  <a:pt x="1479437" y="456715"/>
                </a:lnTo>
                <a:lnTo>
                  <a:pt x="476850" y="456715"/>
                </a:lnTo>
                <a:close/>
              </a:path>
            </a:pathLst>
          </a:custGeom>
        </p:spPr>
        <p:txBody>
          <a:bodyPr rtlCol="0">
            <a:noAutofit/>
          </a:bodyPr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ru-RU" noProof="0" dirty="0"/>
          </a:p>
        </p:txBody>
      </p:sp>
    </p:spTree>
    <p:extLst>
      <p:ext uri="{BB962C8B-B14F-4D97-AF65-F5344CB8AC3E}">
        <p14:creationId xmlns:p14="http://schemas.microsoft.com/office/powerpoint/2010/main" val="221143968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8070" y="1268413"/>
            <a:ext cx="8425568" cy="5040312"/>
          </a:xfrm>
        </p:spPr>
        <p:txBody>
          <a:bodyPr/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4pPr>
              <a:spcBef>
                <a:spcPts val="300"/>
              </a:spcBef>
              <a:defRPr/>
            </a:lvl4pPr>
          </a:lstStyle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317EC-76DD-4964-A691-4389E43C2D1A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8165200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Разделите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4" descr="C:\Users\dmitrieva\Desktop\Центробанк\razdel.pn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350" y="4616450"/>
            <a:ext cx="4002088" cy="2251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Заголовок 1"/>
          <p:cNvSpPr>
            <a:spLocks noGrp="1"/>
          </p:cNvSpPr>
          <p:nvPr>
            <p:ph type="title"/>
          </p:nvPr>
        </p:nvSpPr>
        <p:spPr>
          <a:xfrm>
            <a:off x="552450" y="1502694"/>
            <a:ext cx="8231188" cy="629953"/>
          </a:xfrm>
        </p:spPr>
        <p:txBody>
          <a:bodyPr anchor="b"/>
          <a:lstStyle>
            <a:lvl1pPr algn="l">
              <a:defRPr sz="1800" b="1" cap="none" baseline="0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5" name="Текст 2"/>
          <p:cNvSpPr>
            <a:spLocks noGrp="1"/>
          </p:cNvSpPr>
          <p:nvPr>
            <p:ph type="body" idx="1"/>
          </p:nvPr>
        </p:nvSpPr>
        <p:spPr>
          <a:xfrm>
            <a:off x="552450" y="2288946"/>
            <a:ext cx="8231188" cy="744016"/>
          </a:xfrm>
        </p:spPr>
        <p:txBody>
          <a:bodyPr/>
          <a:lstStyle>
            <a:lvl1pPr marL="0" indent="0">
              <a:buNone/>
              <a:defRPr sz="1600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13" name="Текст 1024"/>
          <p:cNvSpPr>
            <a:spLocks noGrp="1"/>
          </p:cNvSpPr>
          <p:nvPr>
            <p:ph type="body" sz="quarter" idx="10"/>
          </p:nvPr>
        </p:nvSpPr>
        <p:spPr>
          <a:xfrm>
            <a:off x="533450" y="258547"/>
            <a:ext cx="753652" cy="1125538"/>
          </a:xfrm>
        </p:spPr>
        <p:txBody>
          <a:bodyPr/>
          <a:lstStyle>
            <a:lvl1pPr>
              <a:defRPr sz="80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14" name="Рисунок 1029"/>
          <p:cNvSpPr>
            <a:spLocks noGrp="1"/>
          </p:cNvSpPr>
          <p:nvPr>
            <p:ph type="pic" sz="quarter" idx="11"/>
          </p:nvPr>
        </p:nvSpPr>
        <p:spPr>
          <a:xfrm>
            <a:off x="1510528" y="4473115"/>
            <a:ext cx="7633472" cy="2384883"/>
          </a:xfrm>
          <a:custGeom>
            <a:avLst/>
            <a:gdLst/>
            <a:ahLst/>
            <a:cxnLst/>
            <a:rect l="l" t="t" r="r" b="b"/>
            <a:pathLst>
              <a:path w="7633472" h="2384883">
                <a:moveTo>
                  <a:pt x="2786140" y="0"/>
                </a:moveTo>
                <a:lnTo>
                  <a:pt x="7633472" y="0"/>
                </a:lnTo>
                <a:lnTo>
                  <a:pt x="7633472" y="2384883"/>
                </a:lnTo>
                <a:lnTo>
                  <a:pt x="0" y="2384883"/>
                </a:lnTo>
                <a:close/>
              </a:path>
            </a:pathLst>
          </a:custGeom>
        </p:spPr>
        <p:txBody>
          <a:bodyPr rtlCol="0" anchor="ctr">
            <a:noAutofit/>
          </a:bodyPr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32029854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Объект и подпис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8070" y="1268413"/>
            <a:ext cx="8425568" cy="4176712"/>
          </a:xfrm>
        </p:spPr>
        <p:txBody>
          <a:bodyPr/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4pPr>
              <a:spcBef>
                <a:spcPts val="300"/>
              </a:spcBef>
              <a:defRPr/>
            </a:lvl4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3"/>
          </p:nvPr>
        </p:nvSpPr>
        <p:spPr>
          <a:xfrm>
            <a:off x="358775" y="5589239"/>
            <a:ext cx="8424863" cy="719485"/>
          </a:xfrm>
        </p:spPr>
        <p:txBody>
          <a:bodyPr/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3pPr>
              <a:spcBef>
                <a:spcPts val="300"/>
              </a:spcBef>
              <a:defRPr/>
            </a:lvl3pPr>
            <a:lvl4pPr>
              <a:spcBef>
                <a:spcPts val="200"/>
              </a:spcBef>
              <a:defRPr/>
            </a:lvl4pPr>
            <a:lvl5pPr>
              <a:spcBef>
                <a:spcPts val="0"/>
              </a:spcBef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394D42-5993-4E53-929E-93F29DB4EC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1330072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/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900" smtClean="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sp>
        <p:nvSpPr>
          <p:cNvPr id="10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pic>
        <p:nvPicPr>
          <p:cNvPr id="12" name="Рисунок 6" hidden="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8" name="Объект 7"/>
          <p:cNvSpPr>
            <a:spLocks noGrp="1"/>
          </p:cNvSpPr>
          <p:nvPr>
            <p:ph sz="quarter" idx="13"/>
          </p:nvPr>
        </p:nvSpPr>
        <p:spPr>
          <a:xfrm>
            <a:off x="358204" y="1268413"/>
            <a:ext cx="4141788" cy="50403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9" name="Объект 7"/>
          <p:cNvSpPr>
            <a:spLocks noGrp="1"/>
          </p:cNvSpPr>
          <p:nvPr>
            <p:ph sz="quarter" idx="14"/>
          </p:nvPr>
        </p:nvSpPr>
        <p:spPr>
          <a:xfrm>
            <a:off x="4641850" y="1268413"/>
            <a:ext cx="4141788" cy="50403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3" name="Номер слайда 6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8DC5B6-5388-455E-8FCF-5621A1B4AC73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109180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8070" y="1268413"/>
            <a:ext cx="8425568" cy="5040312"/>
          </a:xfrm>
        </p:spPr>
        <p:txBody>
          <a:bodyPr/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4pPr>
              <a:spcBef>
                <a:spcPts val="300"/>
              </a:spcBef>
              <a:defRPr/>
            </a:lvl4pPr>
          </a:lstStyle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9D31F50A-80BF-40D7-839A-ADABB789F4FD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Два объекта с подзаголовкам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/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900" smtClean="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11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sp>
        <p:nvSpPr>
          <p:cNvPr id="12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pic>
        <p:nvPicPr>
          <p:cNvPr id="14" name="Рисунок 6" hidden="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000" b="1" smtClean="0">
                <a:solidFill>
                  <a:srgbClr val="3C3C3B"/>
                </a:solidFill>
              </a:rPr>
              <a:t>Располагайте информацию </a:t>
            </a:r>
            <a:br>
              <a:rPr lang="ru-RU" altLang="ru-RU" sz="1000" b="1" smtClean="0">
                <a:solidFill>
                  <a:srgbClr val="3C3C3B"/>
                </a:solidFill>
              </a:rPr>
            </a:br>
            <a:r>
              <a:rPr lang="ru-RU" altLang="ru-RU" sz="1000" b="1" smtClean="0">
                <a:solidFill>
                  <a:srgbClr val="3C3C3B"/>
                </a:solidFill>
              </a:rPr>
              <a:t>в пределах модульной сетки</a:t>
            </a:r>
            <a:r>
              <a:rPr lang="ru-RU" altLang="ru-RU" sz="1000" smtClean="0">
                <a:solidFill>
                  <a:srgbClr val="3C3C3B"/>
                </a:solidFill>
              </a:rPr>
              <a:t>, 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отображение / 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скрытие — «Alt+F9»;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с помощью клавиши «Ctrl»;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за край слайда.</a:t>
            </a:r>
            <a:endParaRPr lang="en-US" altLang="ru-RU" sz="1000" smtClean="0">
              <a:solidFill>
                <a:srgbClr val="3C3C3B"/>
              </a:solidFill>
            </a:endParaRPr>
          </a:p>
        </p:txBody>
      </p:sp>
      <p:sp>
        <p:nvSpPr>
          <p:cNvPr id="16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114300" indent="-1143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219075" indent="-1333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Первый уровень</a:t>
            </a:r>
            <a:r>
              <a:rPr lang="en-US" altLang="ru-RU" sz="1000" smtClean="0">
                <a:solidFill>
                  <a:srgbClr val="3C3C3B"/>
                </a:solidFill>
              </a:rPr>
              <a:t>, 14pt</a:t>
            </a:r>
          </a:p>
          <a:p>
            <a:pPr lvl="1" eaLnBrk="1" hangingPunct="1">
              <a:spcBef>
                <a:spcPts val="300"/>
              </a:spcBef>
              <a:buSzPct val="100000"/>
              <a:buFontTx/>
              <a:buBlip>
                <a:blip r:embed="rId4"/>
              </a:buBlip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Второй уровень, </a:t>
            </a:r>
            <a:r>
              <a:rPr lang="en-US" altLang="ru-RU" sz="1000" smtClean="0">
                <a:solidFill>
                  <a:srgbClr val="3C3C3B"/>
                </a:solidFill>
              </a:rPr>
              <a:t>14pt</a:t>
            </a:r>
          </a:p>
          <a:p>
            <a:pPr lvl="2" eaLnBrk="1" hangingPunct="1">
              <a:spcBef>
                <a:spcPts val="250"/>
              </a:spcBef>
              <a:buFontTx/>
              <a:buBlip>
                <a:blip r:embed="rId5"/>
              </a:buBlip>
              <a:defRPr/>
            </a:pPr>
            <a:r>
              <a:rPr lang="ru-RU" altLang="ru-RU" sz="800" smtClean="0">
                <a:solidFill>
                  <a:srgbClr val="3C3C3B"/>
                </a:solidFill>
              </a:rPr>
              <a:t>Третий уровень, </a:t>
            </a:r>
            <a:r>
              <a:rPr lang="en-US" altLang="ru-RU" sz="800" smtClean="0">
                <a:solidFill>
                  <a:srgbClr val="3C3C3B"/>
                </a:solidFill>
              </a:rPr>
              <a:t>12pt</a:t>
            </a:r>
            <a:endParaRPr lang="ru-RU" altLang="ru-RU" sz="800" smtClean="0">
              <a:solidFill>
                <a:srgbClr val="3C3C3B"/>
              </a:solidFill>
            </a:endParaRPr>
          </a:p>
          <a:p>
            <a:pPr eaLnBrk="1" hangingPunct="1">
              <a:spcBef>
                <a:spcPts val="1800"/>
              </a:spcBef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Для смены уровня  нажмите </a:t>
            </a:r>
            <a:r>
              <a:rPr lang="en-US" altLang="ru-RU" sz="1000" b="1" smtClean="0">
                <a:solidFill>
                  <a:srgbClr val="3C3C3B"/>
                </a:solidFill>
              </a:rPr>
              <a:t>Tab</a:t>
            </a:r>
            <a:r>
              <a:rPr lang="en-US" altLang="ru-RU" sz="1000" smtClean="0">
                <a:solidFill>
                  <a:srgbClr val="3C3C3B"/>
                </a:solidFill>
              </a:rPr>
              <a:t>,</a:t>
            </a:r>
            <a:br>
              <a:rPr lang="en-US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altLang="ru-RU" sz="1000" smtClean="0">
                <a:solidFill>
                  <a:srgbClr val="3C3C3B"/>
                </a:solidFill>
              </a:rPr>
              <a:t/>
            </a:r>
            <a:br>
              <a:rPr lang="en-US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и нажмите</a:t>
            </a:r>
            <a:r>
              <a:rPr lang="en-US" altLang="ru-RU" sz="1000" smtClean="0">
                <a:solidFill>
                  <a:srgbClr val="3C3C3B"/>
                </a:solidFill>
              </a:rPr>
              <a:t> </a:t>
            </a:r>
            <a:r>
              <a:rPr lang="en-US" altLang="ru-RU" sz="1000" b="1" smtClean="0">
                <a:solidFill>
                  <a:srgbClr val="3C3C3B"/>
                </a:solidFill>
              </a:rPr>
              <a:t>Tab.</a:t>
            </a:r>
            <a:endParaRPr lang="ru-RU" altLang="ru-RU" sz="1000" b="1" smtClean="0">
              <a:solidFill>
                <a:srgbClr val="3C3C3B"/>
              </a:solidFill>
            </a:endParaRPr>
          </a:p>
          <a:p>
            <a:pPr eaLnBrk="1" hangingPunct="1">
              <a:spcBef>
                <a:spcPts val="600"/>
              </a:spcBef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Для перехода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на предыдущий — </a:t>
            </a:r>
            <a:r>
              <a:rPr lang="en-US" altLang="ru-RU" sz="1000" b="1" smtClean="0">
                <a:solidFill>
                  <a:srgbClr val="3C3C3B"/>
                </a:solidFill>
              </a:rPr>
              <a:t>Shift+Tab</a:t>
            </a:r>
            <a:r>
              <a:rPr lang="ru-RU" altLang="ru-RU" sz="1000" b="1" smtClean="0">
                <a:solidFill>
                  <a:srgbClr val="3C3C3B"/>
                </a:solidFill>
              </a:rPr>
              <a:t>.</a:t>
            </a:r>
            <a:endParaRPr lang="en-US" altLang="ru-RU" sz="1000" b="1" smtClean="0">
              <a:solidFill>
                <a:srgbClr val="3C3C3B"/>
              </a:solidFill>
            </a:endParaRPr>
          </a:p>
        </p:txBody>
      </p:sp>
      <p:sp>
        <p:nvSpPr>
          <p:cNvPr id="17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923925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000" i="1" smtClean="0">
                <a:solidFill>
                  <a:srgbClr val="3C3C3B"/>
                </a:solidFill>
              </a:rPr>
              <a:t>Макет «два объекта с подзаголовками».</a:t>
            </a:r>
          </a:p>
          <a:p>
            <a:pPr eaLnBrk="1" hangingPunct="1">
              <a:defRPr/>
            </a:pPr>
            <a:r>
              <a:rPr lang="ru-RU" altLang="ru-RU" sz="1000" i="1" smtClean="0">
                <a:solidFill>
                  <a:srgbClr val="3C3C3B"/>
                </a:solidFill>
              </a:rPr>
              <a:t>Может использоваться для</a:t>
            </a:r>
            <a:br>
              <a:rPr lang="ru-RU" altLang="ru-RU" sz="1000" i="1" smtClean="0">
                <a:solidFill>
                  <a:srgbClr val="3C3C3B"/>
                </a:solidFill>
              </a:rPr>
            </a:br>
            <a:r>
              <a:rPr lang="ru-RU" altLang="ru-RU" sz="1000" i="1" smtClean="0">
                <a:solidFill>
                  <a:srgbClr val="3C3C3B"/>
                </a:solidFill>
              </a:rPr>
              <a:t>текста, вставки таблиц,</a:t>
            </a:r>
            <a:br>
              <a:rPr lang="ru-RU" altLang="ru-RU" sz="1000" i="1" smtClean="0">
                <a:solidFill>
                  <a:srgbClr val="3C3C3B"/>
                </a:solidFill>
              </a:rPr>
            </a:br>
            <a:r>
              <a:rPr lang="ru-RU" altLang="ru-RU" sz="1000" i="1" smtClean="0">
                <a:solidFill>
                  <a:srgbClr val="3C3C3B"/>
                </a:solidFill>
              </a:rPr>
              <a:t>диаграмм, схем </a:t>
            </a:r>
            <a:r>
              <a:rPr lang="en-US" altLang="ru-RU" sz="1000" i="1" smtClean="0">
                <a:solidFill>
                  <a:srgbClr val="3C3C3B"/>
                </a:solidFill>
              </a:rPr>
              <a:t>SmartArt</a:t>
            </a:r>
            <a:r>
              <a:rPr lang="ru-RU" altLang="ru-RU" sz="1000" i="1" smtClean="0">
                <a:solidFill>
                  <a:srgbClr val="3C3C3B"/>
                </a:solidFill>
              </a:rPr>
              <a:t>,</a:t>
            </a:r>
            <a:br>
              <a:rPr lang="ru-RU" altLang="ru-RU" sz="1000" i="1" smtClean="0">
                <a:solidFill>
                  <a:srgbClr val="3C3C3B"/>
                </a:solidFill>
              </a:rPr>
            </a:br>
            <a:r>
              <a:rPr lang="ru-RU" altLang="ru-RU" sz="1000" i="1" smtClean="0">
                <a:solidFill>
                  <a:srgbClr val="3C3C3B"/>
                </a:solidFill>
              </a:rPr>
              <a:t>рисунков и видеороликов.</a:t>
            </a:r>
          </a:p>
          <a:p>
            <a:pPr eaLnBrk="1" hangingPunct="1">
              <a:defRPr/>
            </a:pPr>
            <a:endParaRPr lang="ru-RU" altLang="ru-RU" sz="1000" i="1" smtClean="0">
              <a:solidFill>
                <a:srgbClr val="3C3C3B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358775" y="1232756"/>
            <a:ext cx="4138613" cy="504056"/>
          </a:xfrm>
        </p:spPr>
        <p:txBody>
          <a:bodyPr/>
          <a:lstStyle>
            <a:lvl1pPr marL="0" indent="0">
              <a:buNone/>
              <a:defRPr sz="16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232756"/>
            <a:ext cx="4138613" cy="504056"/>
          </a:xfrm>
        </p:spPr>
        <p:txBody>
          <a:bodyPr/>
          <a:lstStyle>
            <a:lvl1pPr marL="0" indent="0">
              <a:buNone/>
              <a:defRPr sz="16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8" name="Объект 7"/>
          <p:cNvSpPr>
            <a:spLocks noGrp="1"/>
          </p:cNvSpPr>
          <p:nvPr>
            <p:ph sz="quarter" idx="13"/>
          </p:nvPr>
        </p:nvSpPr>
        <p:spPr>
          <a:xfrm>
            <a:off x="358775" y="1772022"/>
            <a:ext cx="4141217" cy="453670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0" name="Объект 7"/>
          <p:cNvSpPr>
            <a:spLocks noGrp="1"/>
          </p:cNvSpPr>
          <p:nvPr>
            <p:ph sz="quarter" idx="14"/>
          </p:nvPr>
        </p:nvSpPr>
        <p:spPr>
          <a:xfrm>
            <a:off x="4642421" y="1772022"/>
            <a:ext cx="4141217" cy="453670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8" name="Номер слайда 8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68B74A-3263-4D27-A4A0-1D694C43C0A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7823390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Четыре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/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900" smtClean="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11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sp>
        <p:nvSpPr>
          <p:cNvPr id="12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pic>
        <p:nvPicPr>
          <p:cNvPr id="14" name="Рисунок 6" hidden="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000" b="1" smtClean="0">
                <a:solidFill>
                  <a:srgbClr val="3C3C3B"/>
                </a:solidFill>
              </a:rPr>
              <a:t>Располагайте информацию </a:t>
            </a:r>
            <a:br>
              <a:rPr lang="ru-RU" altLang="ru-RU" sz="1000" b="1" smtClean="0">
                <a:solidFill>
                  <a:srgbClr val="3C3C3B"/>
                </a:solidFill>
              </a:rPr>
            </a:br>
            <a:r>
              <a:rPr lang="ru-RU" altLang="ru-RU" sz="1000" b="1" smtClean="0">
                <a:solidFill>
                  <a:srgbClr val="3C3C3B"/>
                </a:solidFill>
              </a:rPr>
              <a:t>в пределах модульной сетки</a:t>
            </a:r>
            <a:r>
              <a:rPr lang="ru-RU" altLang="ru-RU" sz="1000" smtClean="0">
                <a:solidFill>
                  <a:srgbClr val="3C3C3B"/>
                </a:solidFill>
              </a:rPr>
              <a:t>, 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отображение / 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скрытие — «Alt+F9»;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с помощью клавиши «Ctrl»;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за край слайда.</a:t>
            </a:r>
            <a:endParaRPr lang="en-US" altLang="ru-RU" sz="1000" smtClean="0">
              <a:solidFill>
                <a:srgbClr val="3C3C3B"/>
              </a:solidFill>
            </a:endParaRPr>
          </a:p>
        </p:txBody>
      </p:sp>
      <p:sp>
        <p:nvSpPr>
          <p:cNvPr id="16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114300" indent="-1143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219075" indent="-1333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Первый уровень</a:t>
            </a:r>
            <a:r>
              <a:rPr lang="en-US" altLang="ru-RU" sz="1000" smtClean="0">
                <a:solidFill>
                  <a:srgbClr val="3C3C3B"/>
                </a:solidFill>
              </a:rPr>
              <a:t>, 14pt</a:t>
            </a:r>
          </a:p>
          <a:p>
            <a:pPr lvl="1" eaLnBrk="1" hangingPunct="1">
              <a:spcBef>
                <a:spcPts val="300"/>
              </a:spcBef>
              <a:buSzPct val="100000"/>
              <a:buFontTx/>
              <a:buBlip>
                <a:blip r:embed="rId4"/>
              </a:buBlip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Второй уровень, </a:t>
            </a:r>
            <a:r>
              <a:rPr lang="en-US" altLang="ru-RU" sz="1000" smtClean="0">
                <a:solidFill>
                  <a:srgbClr val="3C3C3B"/>
                </a:solidFill>
              </a:rPr>
              <a:t>14pt</a:t>
            </a:r>
          </a:p>
          <a:p>
            <a:pPr lvl="2" eaLnBrk="1" hangingPunct="1">
              <a:spcBef>
                <a:spcPts val="250"/>
              </a:spcBef>
              <a:buFontTx/>
              <a:buBlip>
                <a:blip r:embed="rId5"/>
              </a:buBlip>
              <a:defRPr/>
            </a:pPr>
            <a:r>
              <a:rPr lang="ru-RU" altLang="ru-RU" sz="800" smtClean="0">
                <a:solidFill>
                  <a:srgbClr val="3C3C3B"/>
                </a:solidFill>
              </a:rPr>
              <a:t>Третий уровень, </a:t>
            </a:r>
            <a:r>
              <a:rPr lang="en-US" altLang="ru-RU" sz="800" smtClean="0">
                <a:solidFill>
                  <a:srgbClr val="3C3C3B"/>
                </a:solidFill>
              </a:rPr>
              <a:t>12pt</a:t>
            </a:r>
            <a:endParaRPr lang="ru-RU" altLang="ru-RU" sz="800" smtClean="0">
              <a:solidFill>
                <a:srgbClr val="3C3C3B"/>
              </a:solidFill>
            </a:endParaRPr>
          </a:p>
          <a:p>
            <a:pPr eaLnBrk="1" hangingPunct="1">
              <a:spcBef>
                <a:spcPts val="1800"/>
              </a:spcBef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Для смены уровня  нажмите </a:t>
            </a:r>
            <a:r>
              <a:rPr lang="en-US" altLang="ru-RU" sz="1000" b="1" smtClean="0">
                <a:solidFill>
                  <a:srgbClr val="3C3C3B"/>
                </a:solidFill>
              </a:rPr>
              <a:t>Tab</a:t>
            </a:r>
            <a:r>
              <a:rPr lang="en-US" altLang="ru-RU" sz="1000" smtClean="0">
                <a:solidFill>
                  <a:srgbClr val="3C3C3B"/>
                </a:solidFill>
              </a:rPr>
              <a:t>,</a:t>
            </a:r>
            <a:br>
              <a:rPr lang="en-US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altLang="ru-RU" sz="1000" smtClean="0">
                <a:solidFill>
                  <a:srgbClr val="3C3C3B"/>
                </a:solidFill>
              </a:rPr>
              <a:t/>
            </a:r>
            <a:br>
              <a:rPr lang="en-US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и нажмите</a:t>
            </a:r>
            <a:r>
              <a:rPr lang="en-US" altLang="ru-RU" sz="1000" smtClean="0">
                <a:solidFill>
                  <a:srgbClr val="3C3C3B"/>
                </a:solidFill>
              </a:rPr>
              <a:t> </a:t>
            </a:r>
            <a:r>
              <a:rPr lang="en-US" altLang="ru-RU" sz="1000" b="1" smtClean="0">
                <a:solidFill>
                  <a:srgbClr val="3C3C3B"/>
                </a:solidFill>
              </a:rPr>
              <a:t>Tab.</a:t>
            </a:r>
            <a:endParaRPr lang="ru-RU" altLang="ru-RU" sz="1000" b="1" smtClean="0">
              <a:solidFill>
                <a:srgbClr val="3C3C3B"/>
              </a:solidFill>
            </a:endParaRPr>
          </a:p>
          <a:p>
            <a:pPr eaLnBrk="1" hangingPunct="1">
              <a:spcBef>
                <a:spcPts val="600"/>
              </a:spcBef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Для перехода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на предыдущий — </a:t>
            </a:r>
            <a:r>
              <a:rPr lang="en-US" altLang="ru-RU" sz="1000" b="1" smtClean="0">
                <a:solidFill>
                  <a:srgbClr val="3C3C3B"/>
                </a:solidFill>
              </a:rPr>
              <a:t>Shift+Tab</a:t>
            </a:r>
            <a:r>
              <a:rPr lang="ru-RU" altLang="ru-RU" sz="1000" b="1" smtClean="0">
                <a:solidFill>
                  <a:srgbClr val="3C3C3B"/>
                </a:solidFill>
              </a:rPr>
              <a:t>.</a:t>
            </a:r>
            <a:endParaRPr lang="en-US" altLang="ru-RU" sz="1000" b="1" smtClean="0">
              <a:solidFill>
                <a:srgbClr val="3C3C3B"/>
              </a:solidFill>
            </a:endParaRPr>
          </a:p>
        </p:txBody>
      </p:sp>
      <p:sp>
        <p:nvSpPr>
          <p:cNvPr id="17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769938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000" i="1" smtClean="0">
                <a:solidFill>
                  <a:srgbClr val="3C3C3B"/>
                </a:solidFill>
              </a:rPr>
              <a:t>Макет «четыре объекта».</a:t>
            </a:r>
          </a:p>
          <a:p>
            <a:pPr eaLnBrk="1" hangingPunct="1">
              <a:defRPr/>
            </a:pPr>
            <a:r>
              <a:rPr lang="ru-RU" altLang="ru-RU" sz="1000" i="1" smtClean="0">
                <a:solidFill>
                  <a:srgbClr val="3C3C3B"/>
                </a:solidFill>
              </a:rPr>
              <a:t>Может использоваться для</a:t>
            </a:r>
            <a:br>
              <a:rPr lang="ru-RU" altLang="ru-RU" sz="1000" i="1" smtClean="0">
                <a:solidFill>
                  <a:srgbClr val="3C3C3B"/>
                </a:solidFill>
              </a:rPr>
            </a:br>
            <a:r>
              <a:rPr lang="ru-RU" altLang="ru-RU" sz="1000" i="1" smtClean="0">
                <a:solidFill>
                  <a:srgbClr val="3C3C3B"/>
                </a:solidFill>
              </a:rPr>
              <a:t>текста, вставки таблиц,</a:t>
            </a:r>
            <a:br>
              <a:rPr lang="ru-RU" altLang="ru-RU" sz="1000" i="1" smtClean="0">
                <a:solidFill>
                  <a:srgbClr val="3C3C3B"/>
                </a:solidFill>
              </a:rPr>
            </a:br>
            <a:r>
              <a:rPr lang="ru-RU" altLang="ru-RU" sz="1000" i="1" smtClean="0">
                <a:solidFill>
                  <a:srgbClr val="3C3C3B"/>
                </a:solidFill>
              </a:rPr>
              <a:t>диаграмм, схем </a:t>
            </a:r>
            <a:r>
              <a:rPr lang="en-US" altLang="ru-RU" sz="1000" i="1" smtClean="0">
                <a:solidFill>
                  <a:srgbClr val="3C3C3B"/>
                </a:solidFill>
              </a:rPr>
              <a:t>SmartArt</a:t>
            </a:r>
            <a:r>
              <a:rPr lang="ru-RU" altLang="ru-RU" sz="1000" i="1" smtClean="0">
                <a:solidFill>
                  <a:srgbClr val="3C3C3B"/>
                </a:solidFill>
              </a:rPr>
              <a:t>,</a:t>
            </a:r>
            <a:br>
              <a:rPr lang="ru-RU" altLang="ru-RU" sz="1000" i="1" smtClean="0">
                <a:solidFill>
                  <a:srgbClr val="3C3C3B"/>
                </a:solidFill>
              </a:rPr>
            </a:br>
            <a:r>
              <a:rPr lang="ru-RU" altLang="ru-RU" sz="1000" i="1" smtClean="0">
                <a:solidFill>
                  <a:srgbClr val="3C3C3B"/>
                </a:solidFill>
              </a:rPr>
              <a:t>рисунков и видеороликов.</a:t>
            </a:r>
          </a:p>
        </p:txBody>
      </p:sp>
      <p:sp>
        <p:nvSpPr>
          <p:cNvPr id="18" name="Прямоугольник 13"/>
          <p:cNvSpPr>
            <a:spLocks noChangeArrowheads="1"/>
          </p:cNvSpPr>
          <p:nvPr userDrawn="1"/>
        </p:nvSpPr>
        <p:spPr bwMode="auto">
          <a:xfrm>
            <a:off x="9164638" y="1341438"/>
            <a:ext cx="1428750" cy="2046287"/>
          </a:xfrm>
          <a:prstGeom prst="rect">
            <a:avLst/>
          </a:prstGeom>
          <a:noFill/>
          <a:ln>
            <a:noFill/>
          </a:ln>
          <a:extLst/>
        </p:spPr>
        <p:txBody>
          <a:bodyPr tIns="0">
            <a:spAutoFit/>
          </a:bodyPr>
          <a:lstStyle>
            <a:lvl1pPr marL="889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Для вставки рисунка рекомендуется использовать соответствующий 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макет: </a:t>
            </a:r>
            <a:endParaRPr lang="en-US" altLang="ru-RU" sz="1000" smtClean="0">
              <a:solidFill>
                <a:srgbClr val="3C3C3B"/>
              </a:solidFill>
            </a:endParaRPr>
          </a:p>
          <a:p>
            <a:pPr eaLnBrk="1" hangingPunct="1">
              <a:defRPr/>
            </a:pPr>
            <a:r>
              <a:rPr lang="en-US" altLang="ru-RU" sz="1000" smtClean="0">
                <a:solidFill>
                  <a:srgbClr val="3C3C3B"/>
                </a:solidFill>
              </a:rPr>
              <a:t> </a:t>
            </a:r>
            <a:r>
              <a:rPr lang="ru-RU" altLang="ru-RU" sz="1000" smtClean="0">
                <a:solidFill>
                  <a:srgbClr val="3C3C3B"/>
                </a:solidFill>
              </a:rPr>
              <a:t>«Изображение</a:t>
            </a:r>
            <a:r>
              <a:rPr lang="en-US" altLang="ru-RU" sz="1000" smtClean="0">
                <a:solidFill>
                  <a:srgbClr val="3C3C3B"/>
                </a:solidFill>
              </a:rPr>
              <a:t/>
            </a:r>
            <a:br>
              <a:rPr lang="en-US" altLang="ru-RU" sz="1000" smtClean="0">
                <a:solidFill>
                  <a:srgbClr val="3C3C3B"/>
                </a:solidFill>
              </a:rPr>
            </a:br>
            <a:r>
              <a:rPr lang="en-US" altLang="ru-RU" sz="1000" smtClean="0">
                <a:solidFill>
                  <a:srgbClr val="3C3C3B"/>
                </a:solidFill>
              </a:rPr>
              <a:t>  </a:t>
            </a:r>
            <a:r>
              <a:rPr lang="ru-RU" altLang="ru-RU" sz="1000" smtClean="0">
                <a:solidFill>
                  <a:srgbClr val="3C3C3B"/>
                </a:solidFill>
              </a:rPr>
              <a:t>и объект»,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 «Два рисунка</a:t>
            </a:r>
            <a:r>
              <a:rPr lang="en-US" altLang="ru-RU" sz="1000" smtClean="0">
                <a:solidFill>
                  <a:srgbClr val="3C3C3B"/>
                </a:solidFill>
              </a:rPr>
              <a:t/>
            </a:r>
            <a:br>
              <a:rPr lang="en-US" altLang="ru-RU" sz="1000" smtClean="0">
                <a:solidFill>
                  <a:srgbClr val="3C3C3B"/>
                </a:solidFill>
              </a:rPr>
            </a:br>
            <a:r>
              <a:rPr lang="en-US" altLang="ru-RU" sz="1000" smtClean="0">
                <a:solidFill>
                  <a:srgbClr val="3C3C3B"/>
                </a:solidFill>
              </a:rPr>
              <a:t>   </a:t>
            </a:r>
            <a:r>
              <a:rPr lang="ru-RU" altLang="ru-RU" sz="1000" smtClean="0">
                <a:solidFill>
                  <a:srgbClr val="3C3C3B"/>
                </a:solidFill>
              </a:rPr>
              <a:t>и два текста»</a:t>
            </a:r>
            <a:r>
              <a:rPr lang="en-US" altLang="ru-RU" sz="1000" smtClean="0">
                <a:solidFill>
                  <a:srgbClr val="3C3C3B"/>
                </a:solidFill>
              </a:rPr>
              <a:t/>
            </a:r>
            <a:br>
              <a:rPr lang="en-US" altLang="ru-RU" sz="1000" smtClean="0">
                <a:solidFill>
                  <a:srgbClr val="3C3C3B"/>
                </a:solidFill>
              </a:rPr>
            </a:br>
            <a:r>
              <a:rPr lang="en-US" altLang="ru-RU" sz="1000" smtClean="0">
                <a:solidFill>
                  <a:srgbClr val="3C3C3B"/>
                </a:solidFill>
              </a:rPr>
              <a:t>   </a:t>
            </a:r>
            <a:r>
              <a:rPr lang="ru-RU" altLang="ru-RU" sz="1000" smtClean="0">
                <a:solidFill>
                  <a:srgbClr val="3C3C3B"/>
                </a:solidFill>
              </a:rPr>
              <a:t>и т.д. (вкладка </a:t>
            </a:r>
            <a:r>
              <a:rPr lang="ru-RU" altLang="ru-RU" sz="1000" b="1" smtClean="0">
                <a:solidFill>
                  <a:srgbClr val="3C3C3B"/>
                </a:solidFill>
              </a:rPr>
              <a:t>«Главная» </a:t>
            </a:r>
            <a:r>
              <a:rPr lang="ru-RU" altLang="ru-RU" sz="1000" smtClean="0">
                <a:solidFill>
                  <a:srgbClr val="3C3C3B"/>
                </a:solidFill>
              </a:rPr>
              <a:t>→ </a:t>
            </a:r>
            <a:r>
              <a:rPr lang="ru-RU" altLang="ru-RU" sz="1000" b="1" smtClean="0">
                <a:solidFill>
                  <a:srgbClr val="3C3C3B"/>
                </a:solidFill>
              </a:rPr>
              <a:t>«Макет»</a:t>
            </a:r>
            <a:r>
              <a:rPr lang="ru-RU" altLang="ru-RU" sz="1000" smtClean="0">
                <a:solidFill>
                  <a:srgbClr val="3C3C3B"/>
                </a:solidFill>
              </a:rPr>
              <a:t>)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" name="Объект 4"/>
          <p:cNvSpPr>
            <a:spLocks noGrp="1"/>
          </p:cNvSpPr>
          <p:nvPr>
            <p:ph sz="quarter" idx="11"/>
          </p:nvPr>
        </p:nvSpPr>
        <p:spPr>
          <a:xfrm>
            <a:off x="358775" y="1269363"/>
            <a:ext cx="4141788" cy="2446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Объект 4"/>
          <p:cNvSpPr>
            <a:spLocks noGrp="1"/>
          </p:cNvSpPr>
          <p:nvPr>
            <p:ph sz="quarter" idx="12"/>
          </p:nvPr>
        </p:nvSpPr>
        <p:spPr>
          <a:xfrm>
            <a:off x="4643438" y="1269363"/>
            <a:ext cx="4141788" cy="2446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Объект 4"/>
          <p:cNvSpPr>
            <a:spLocks noGrp="1"/>
          </p:cNvSpPr>
          <p:nvPr>
            <p:ph sz="quarter" idx="13"/>
          </p:nvPr>
        </p:nvSpPr>
        <p:spPr>
          <a:xfrm>
            <a:off x="358775" y="3860800"/>
            <a:ext cx="4141788" cy="244824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8" name="Объект 4"/>
          <p:cNvSpPr>
            <a:spLocks noGrp="1"/>
          </p:cNvSpPr>
          <p:nvPr>
            <p:ph sz="quarter" idx="14"/>
          </p:nvPr>
        </p:nvSpPr>
        <p:spPr>
          <a:xfrm>
            <a:off x="4643438" y="3860800"/>
            <a:ext cx="4141788" cy="244824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9" name="Номер слайда 2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6E268-9DD3-4D49-9A5A-2D355475B76A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874552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Два рисунка и два текс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/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900" smtClean="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11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sp>
        <p:nvSpPr>
          <p:cNvPr id="12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sp>
        <p:nvSpPr>
          <p:cNvPr id="14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pic>
        <p:nvPicPr>
          <p:cNvPr id="15" name="Рисунок 6" hidden="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000" b="1" smtClean="0">
                <a:solidFill>
                  <a:srgbClr val="3C3C3B"/>
                </a:solidFill>
              </a:rPr>
              <a:t>Располагайте информацию </a:t>
            </a:r>
            <a:br>
              <a:rPr lang="ru-RU" altLang="ru-RU" sz="1000" b="1" smtClean="0">
                <a:solidFill>
                  <a:srgbClr val="3C3C3B"/>
                </a:solidFill>
              </a:rPr>
            </a:br>
            <a:r>
              <a:rPr lang="ru-RU" altLang="ru-RU" sz="1000" b="1" smtClean="0">
                <a:solidFill>
                  <a:srgbClr val="3C3C3B"/>
                </a:solidFill>
              </a:rPr>
              <a:t>в пределах модульной сетки</a:t>
            </a:r>
            <a:r>
              <a:rPr lang="ru-RU" altLang="ru-RU" sz="1000" smtClean="0">
                <a:solidFill>
                  <a:srgbClr val="3C3C3B"/>
                </a:solidFill>
              </a:rPr>
              <a:t>, 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отображение / 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скрытие — «Alt+F9»;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с помощью клавиши «Ctrl»;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за край слайда.</a:t>
            </a:r>
            <a:endParaRPr lang="en-US" altLang="ru-RU" sz="1000" smtClean="0">
              <a:solidFill>
                <a:srgbClr val="3C3C3B"/>
              </a:solidFill>
            </a:endParaRPr>
          </a:p>
        </p:txBody>
      </p:sp>
      <p:sp>
        <p:nvSpPr>
          <p:cNvPr id="17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114300" indent="-1143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219075" indent="-1333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Первый уровень</a:t>
            </a:r>
            <a:r>
              <a:rPr lang="en-US" altLang="ru-RU" sz="1000" smtClean="0">
                <a:solidFill>
                  <a:srgbClr val="3C3C3B"/>
                </a:solidFill>
              </a:rPr>
              <a:t>, 14pt</a:t>
            </a:r>
          </a:p>
          <a:p>
            <a:pPr lvl="1" eaLnBrk="1" hangingPunct="1">
              <a:spcBef>
                <a:spcPts val="300"/>
              </a:spcBef>
              <a:buSzPct val="100000"/>
              <a:buFontTx/>
              <a:buBlip>
                <a:blip r:embed="rId4"/>
              </a:buBlip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Второй уровень, </a:t>
            </a:r>
            <a:r>
              <a:rPr lang="en-US" altLang="ru-RU" sz="1000" smtClean="0">
                <a:solidFill>
                  <a:srgbClr val="3C3C3B"/>
                </a:solidFill>
              </a:rPr>
              <a:t>14pt</a:t>
            </a:r>
          </a:p>
          <a:p>
            <a:pPr lvl="2" eaLnBrk="1" hangingPunct="1">
              <a:spcBef>
                <a:spcPts val="250"/>
              </a:spcBef>
              <a:buFontTx/>
              <a:buBlip>
                <a:blip r:embed="rId5"/>
              </a:buBlip>
              <a:defRPr/>
            </a:pPr>
            <a:r>
              <a:rPr lang="ru-RU" altLang="ru-RU" sz="800" smtClean="0">
                <a:solidFill>
                  <a:srgbClr val="3C3C3B"/>
                </a:solidFill>
              </a:rPr>
              <a:t>Третий уровень, </a:t>
            </a:r>
            <a:r>
              <a:rPr lang="en-US" altLang="ru-RU" sz="800" smtClean="0">
                <a:solidFill>
                  <a:srgbClr val="3C3C3B"/>
                </a:solidFill>
              </a:rPr>
              <a:t>12pt</a:t>
            </a:r>
            <a:endParaRPr lang="ru-RU" altLang="ru-RU" sz="800" smtClean="0">
              <a:solidFill>
                <a:srgbClr val="3C3C3B"/>
              </a:solidFill>
            </a:endParaRPr>
          </a:p>
          <a:p>
            <a:pPr eaLnBrk="1" hangingPunct="1">
              <a:spcBef>
                <a:spcPts val="1800"/>
              </a:spcBef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Для смены уровня  нажмите </a:t>
            </a:r>
            <a:r>
              <a:rPr lang="en-US" altLang="ru-RU" sz="1000" b="1" smtClean="0">
                <a:solidFill>
                  <a:srgbClr val="3C3C3B"/>
                </a:solidFill>
              </a:rPr>
              <a:t>Tab</a:t>
            </a:r>
            <a:r>
              <a:rPr lang="en-US" altLang="ru-RU" sz="1000" smtClean="0">
                <a:solidFill>
                  <a:srgbClr val="3C3C3B"/>
                </a:solidFill>
              </a:rPr>
              <a:t>,</a:t>
            </a:r>
            <a:br>
              <a:rPr lang="en-US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altLang="ru-RU" sz="1000" smtClean="0">
                <a:solidFill>
                  <a:srgbClr val="3C3C3B"/>
                </a:solidFill>
              </a:rPr>
              <a:t/>
            </a:r>
            <a:br>
              <a:rPr lang="en-US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и нажмите</a:t>
            </a:r>
            <a:r>
              <a:rPr lang="en-US" altLang="ru-RU" sz="1000" smtClean="0">
                <a:solidFill>
                  <a:srgbClr val="3C3C3B"/>
                </a:solidFill>
              </a:rPr>
              <a:t> </a:t>
            </a:r>
            <a:r>
              <a:rPr lang="en-US" altLang="ru-RU" sz="1000" b="1" smtClean="0">
                <a:solidFill>
                  <a:srgbClr val="3C3C3B"/>
                </a:solidFill>
              </a:rPr>
              <a:t>Tab.</a:t>
            </a:r>
            <a:endParaRPr lang="ru-RU" altLang="ru-RU" sz="1000" b="1" smtClean="0">
              <a:solidFill>
                <a:srgbClr val="3C3C3B"/>
              </a:solidFill>
            </a:endParaRPr>
          </a:p>
          <a:p>
            <a:pPr eaLnBrk="1" hangingPunct="1">
              <a:spcBef>
                <a:spcPts val="600"/>
              </a:spcBef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Для перехода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на предыдущий — </a:t>
            </a:r>
            <a:r>
              <a:rPr lang="en-US" altLang="ru-RU" sz="1000" b="1" smtClean="0">
                <a:solidFill>
                  <a:srgbClr val="3C3C3B"/>
                </a:solidFill>
              </a:rPr>
              <a:t>Shift+Tab</a:t>
            </a:r>
            <a:r>
              <a:rPr lang="ru-RU" altLang="ru-RU" sz="1000" b="1" smtClean="0">
                <a:solidFill>
                  <a:srgbClr val="3C3C3B"/>
                </a:solidFill>
              </a:rPr>
              <a:t>.</a:t>
            </a:r>
            <a:endParaRPr lang="en-US" altLang="ru-RU" sz="1000" b="1" smtClean="0">
              <a:solidFill>
                <a:srgbClr val="3C3C3B"/>
              </a:solidFill>
            </a:endParaRPr>
          </a:p>
        </p:txBody>
      </p:sp>
      <p:sp>
        <p:nvSpPr>
          <p:cNvPr id="18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461963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000" i="1" smtClean="0">
                <a:solidFill>
                  <a:srgbClr val="3C3C3B"/>
                </a:solidFill>
              </a:rPr>
              <a:t>Макет «два рисунка и два текста».</a:t>
            </a:r>
          </a:p>
          <a:p>
            <a:pPr eaLnBrk="1" hangingPunct="1">
              <a:defRPr/>
            </a:pPr>
            <a:r>
              <a:rPr lang="ru-RU" altLang="ru-RU" sz="1000" i="1" smtClean="0">
                <a:solidFill>
                  <a:srgbClr val="3C3C3B"/>
                </a:solidFill>
              </a:rPr>
              <a:t>Предназначен для изображений</a:t>
            </a:r>
            <a:br>
              <a:rPr lang="ru-RU" altLang="ru-RU" sz="1000" i="1" smtClean="0">
                <a:solidFill>
                  <a:srgbClr val="3C3C3B"/>
                </a:solidFill>
              </a:rPr>
            </a:br>
            <a:r>
              <a:rPr lang="ru-RU" altLang="ru-RU" sz="1000" i="1" smtClean="0">
                <a:solidFill>
                  <a:srgbClr val="3C3C3B"/>
                </a:solidFill>
              </a:rPr>
              <a:t>с развернутыми комментариями.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" name="Рисунок 9"/>
          <p:cNvSpPr>
            <a:spLocks noGrp="1"/>
          </p:cNvSpPr>
          <p:nvPr>
            <p:ph type="pic" sz="quarter" idx="13"/>
          </p:nvPr>
        </p:nvSpPr>
        <p:spPr>
          <a:xfrm>
            <a:off x="358775" y="1256941"/>
            <a:ext cx="2347369" cy="2451459"/>
          </a:xfrm>
          <a:custGeom>
            <a:avLst/>
            <a:gdLst/>
            <a:ahLst/>
            <a:cxnLst/>
            <a:rect l="l" t="t" r="r" b="b"/>
            <a:pathLst>
              <a:path w="3594100" h="3625850">
                <a:moveTo>
                  <a:pt x="1045943" y="0"/>
                </a:moveTo>
                <a:lnTo>
                  <a:pt x="3594100" y="0"/>
                </a:lnTo>
                <a:lnTo>
                  <a:pt x="3594100" y="2746853"/>
                </a:lnTo>
                <a:lnTo>
                  <a:pt x="2571361" y="3625850"/>
                </a:lnTo>
                <a:lnTo>
                  <a:pt x="0" y="3625850"/>
                </a:lnTo>
                <a:lnTo>
                  <a:pt x="0" y="898939"/>
                </a:lnTo>
                <a:close/>
              </a:path>
            </a:pathLst>
          </a:custGeom>
        </p:spPr>
        <p:txBody>
          <a:bodyPr rtlCol="0">
            <a:noAutofit/>
          </a:bodyPr>
          <a:lstStyle/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5"/>
          </p:nvPr>
        </p:nvSpPr>
        <p:spPr>
          <a:xfrm>
            <a:off x="2843808" y="1256942"/>
            <a:ext cx="5939830" cy="245939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8" name="Текст 6"/>
          <p:cNvSpPr>
            <a:spLocks noGrp="1"/>
          </p:cNvSpPr>
          <p:nvPr>
            <p:ph type="body" sz="quarter" idx="16"/>
          </p:nvPr>
        </p:nvSpPr>
        <p:spPr>
          <a:xfrm>
            <a:off x="2843808" y="3860799"/>
            <a:ext cx="5939830" cy="24446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3" name="Рисунок 9"/>
          <p:cNvSpPr>
            <a:spLocks noGrp="1"/>
          </p:cNvSpPr>
          <p:nvPr>
            <p:ph type="pic" sz="quarter" idx="17"/>
          </p:nvPr>
        </p:nvSpPr>
        <p:spPr>
          <a:xfrm>
            <a:off x="358775" y="3857266"/>
            <a:ext cx="2347369" cy="2451459"/>
          </a:xfrm>
          <a:custGeom>
            <a:avLst/>
            <a:gdLst/>
            <a:ahLst/>
            <a:cxnLst/>
            <a:rect l="l" t="t" r="r" b="b"/>
            <a:pathLst>
              <a:path w="3594100" h="3625850">
                <a:moveTo>
                  <a:pt x="1045943" y="0"/>
                </a:moveTo>
                <a:lnTo>
                  <a:pt x="3594100" y="0"/>
                </a:lnTo>
                <a:lnTo>
                  <a:pt x="3594100" y="2746853"/>
                </a:lnTo>
                <a:lnTo>
                  <a:pt x="2571361" y="3625850"/>
                </a:lnTo>
                <a:lnTo>
                  <a:pt x="0" y="3625850"/>
                </a:lnTo>
                <a:lnTo>
                  <a:pt x="0" y="898939"/>
                </a:lnTo>
                <a:close/>
              </a:path>
            </a:pathLst>
          </a:custGeom>
        </p:spPr>
        <p:txBody>
          <a:bodyPr rtlCol="0">
            <a:noAutofit/>
          </a:bodyPr>
          <a:lstStyle/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  <p:sp>
        <p:nvSpPr>
          <p:cNvPr id="19" name="Номер слайда 2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A0BCF1-C616-4B30-92D4-3940E999107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6608322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екст и изображ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/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900" smtClean="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pic>
        <p:nvPicPr>
          <p:cNvPr id="11" name="Рисунок 6" hidden="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000" b="1" smtClean="0">
                <a:solidFill>
                  <a:srgbClr val="3C3C3B"/>
                </a:solidFill>
              </a:rPr>
              <a:t>Располагайте информацию </a:t>
            </a:r>
            <a:br>
              <a:rPr lang="ru-RU" altLang="ru-RU" sz="1000" b="1" smtClean="0">
                <a:solidFill>
                  <a:srgbClr val="3C3C3B"/>
                </a:solidFill>
              </a:rPr>
            </a:br>
            <a:r>
              <a:rPr lang="ru-RU" altLang="ru-RU" sz="1000" b="1" smtClean="0">
                <a:solidFill>
                  <a:srgbClr val="3C3C3B"/>
                </a:solidFill>
              </a:rPr>
              <a:t>в пределах модульной сетки</a:t>
            </a:r>
            <a:r>
              <a:rPr lang="ru-RU" altLang="ru-RU" sz="1000" smtClean="0">
                <a:solidFill>
                  <a:srgbClr val="3C3C3B"/>
                </a:solidFill>
              </a:rPr>
              <a:t>, 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отображение / 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скрытие — «Alt+F9»;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с помощью клавиши «Ctrl»;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за край слайда.</a:t>
            </a:r>
            <a:endParaRPr lang="en-US" altLang="ru-RU" sz="1000" smtClean="0">
              <a:solidFill>
                <a:srgbClr val="3C3C3B"/>
              </a:solidFill>
            </a:endParaRPr>
          </a:p>
        </p:txBody>
      </p:sp>
      <p:sp>
        <p:nvSpPr>
          <p:cNvPr id="13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114300" indent="-1143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219075" indent="-1333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Первый уровень</a:t>
            </a:r>
            <a:r>
              <a:rPr lang="en-US" altLang="ru-RU" sz="1000" smtClean="0">
                <a:solidFill>
                  <a:srgbClr val="3C3C3B"/>
                </a:solidFill>
              </a:rPr>
              <a:t>, 14pt</a:t>
            </a:r>
          </a:p>
          <a:p>
            <a:pPr lvl="1" eaLnBrk="1" hangingPunct="1">
              <a:spcBef>
                <a:spcPts val="300"/>
              </a:spcBef>
              <a:buSzPct val="100000"/>
              <a:buFontTx/>
              <a:buBlip>
                <a:blip r:embed="rId4"/>
              </a:buBlip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Второй уровень, </a:t>
            </a:r>
            <a:r>
              <a:rPr lang="en-US" altLang="ru-RU" sz="1000" smtClean="0">
                <a:solidFill>
                  <a:srgbClr val="3C3C3B"/>
                </a:solidFill>
              </a:rPr>
              <a:t>14pt</a:t>
            </a:r>
          </a:p>
          <a:p>
            <a:pPr lvl="2" eaLnBrk="1" hangingPunct="1">
              <a:spcBef>
                <a:spcPts val="250"/>
              </a:spcBef>
              <a:buFontTx/>
              <a:buBlip>
                <a:blip r:embed="rId5"/>
              </a:buBlip>
              <a:defRPr/>
            </a:pPr>
            <a:r>
              <a:rPr lang="ru-RU" altLang="ru-RU" sz="800" smtClean="0">
                <a:solidFill>
                  <a:srgbClr val="3C3C3B"/>
                </a:solidFill>
              </a:rPr>
              <a:t>Третий уровень, </a:t>
            </a:r>
            <a:r>
              <a:rPr lang="en-US" altLang="ru-RU" sz="800" smtClean="0">
                <a:solidFill>
                  <a:srgbClr val="3C3C3B"/>
                </a:solidFill>
              </a:rPr>
              <a:t>12pt</a:t>
            </a:r>
            <a:endParaRPr lang="ru-RU" altLang="ru-RU" sz="800" smtClean="0">
              <a:solidFill>
                <a:srgbClr val="3C3C3B"/>
              </a:solidFill>
            </a:endParaRPr>
          </a:p>
          <a:p>
            <a:pPr eaLnBrk="1" hangingPunct="1">
              <a:spcBef>
                <a:spcPts val="1800"/>
              </a:spcBef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Для смены уровня  нажмите </a:t>
            </a:r>
            <a:r>
              <a:rPr lang="en-US" altLang="ru-RU" sz="1000" b="1" smtClean="0">
                <a:solidFill>
                  <a:srgbClr val="3C3C3B"/>
                </a:solidFill>
              </a:rPr>
              <a:t>Tab</a:t>
            </a:r>
            <a:r>
              <a:rPr lang="en-US" altLang="ru-RU" sz="1000" smtClean="0">
                <a:solidFill>
                  <a:srgbClr val="3C3C3B"/>
                </a:solidFill>
              </a:rPr>
              <a:t>,</a:t>
            </a:r>
            <a:br>
              <a:rPr lang="en-US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altLang="ru-RU" sz="1000" smtClean="0">
                <a:solidFill>
                  <a:srgbClr val="3C3C3B"/>
                </a:solidFill>
              </a:rPr>
              <a:t/>
            </a:r>
            <a:br>
              <a:rPr lang="en-US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и нажмите</a:t>
            </a:r>
            <a:r>
              <a:rPr lang="en-US" altLang="ru-RU" sz="1000" smtClean="0">
                <a:solidFill>
                  <a:srgbClr val="3C3C3B"/>
                </a:solidFill>
              </a:rPr>
              <a:t> </a:t>
            </a:r>
            <a:r>
              <a:rPr lang="en-US" altLang="ru-RU" sz="1000" b="1" smtClean="0">
                <a:solidFill>
                  <a:srgbClr val="3C3C3B"/>
                </a:solidFill>
              </a:rPr>
              <a:t>Tab.</a:t>
            </a:r>
            <a:endParaRPr lang="ru-RU" altLang="ru-RU" sz="1000" b="1" smtClean="0">
              <a:solidFill>
                <a:srgbClr val="3C3C3B"/>
              </a:solidFill>
            </a:endParaRPr>
          </a:p>
          <a:p>
            <a:pPr eaLnBrk="1" hangingPunct="1">
              <a:spcBef>
                <a:spcPts val="600"/>
              </a:spcBef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Для перехода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на предыдущий — </a:t>
            </a:r>
            <a:r>
              <a:rPr lang="en-US" altLang="ru-RU" sz="1000" b="1" smtClean="0">
                <a:solidFill>
                  <a:srgbClr val="3C3C3B"/>
                </a:solidFill>
              </a:rPr>
              <a:t>Shift+Tab</a:t>
            </a:r>
            <a:r>
              <a:rPr lang="ru-RU" altLang="ru-RU" sz="1000" b="1" smtClean="0">
                <a:solidFill>
                  <a:srgbClr val="3C3C3B"/>
                </a:solidFill>
              </a:rPr>
              <a:t>.</a:t>
            </a:r>
            <a:endParaRPr lang="en-US" altLang="ru-RU" sz="1000" b="1" smtClean="0">
              <a:solidFill>
                <a:srgbClr val="3C3C3B"/>
              </a:solidFill>
            </a:endParaRPr>
          </a:p>
        </p:txBody>
      </p:sp>
      <p:sp>
        <p:nvSpPr>
          <p:cNvPr id="14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615950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000" i="1" smtClean="0">
                <a:solidFill>
                  <a:srgbClr val="3C3C3B"/>
                </a:solidFill>
              </a:rPr>
              <a:t>Макет «изображение и объект».</a:t>
            </a:r>
          </a:p>
          <a:p>
            <a:pPr eaLnBrk="1" hangingPunct="1">
              <a:defRPr/>
            </a:pPr>
            <a:r>
              <a:rPr lang="ru-RU" altLang="ru-RU" sz="1000" i="1" smtClean="0">
                <a:solidFill>
                  <a:srgbClr val="3C3C3B"/>
                </a:solidFill>
              </a:rPr>
              <a:t>Предназначен для изображения</a:t>
            </a:r>
            <a:br>
              <a:rPr lang="ru-RU" altLang="ru-RU" sz="1000" i="1" smtClean="0">
                <a:solidFill>
                  <a:srgbClr val="3C3C3B"/>
                </a:solidFill>
              </a:rPr>
            </a:br>
            <a:r>
              <a:rPr lang="ru-RU" altLang="ru-RU" sz="1000" i="1" smtClean="0">
                <a:solidFill>
                  <a:srgbClr val="3C3C3B"/>
                </a:solidFill>
              </a:rPr>
              <a:t>с развернутым комментарием.</a:t>
            </a:r>
          </a:p>
          <a:p>
            <a:pPr eaLnBrk="1" hangingPunct="1">
              <a:defRPr/>
            </a:pPr>
            <a:endParaRPr lang="ru-RU" altLang="ru-RU" sz="1000" i="1" smtClean="0">
              <a:solidFill>
                <a:srgbClr val="3C3C3B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10" name="Рисунок 9"/>
          <p:cNvSpPr>
            <a:spLocks noGrp="1"/>
          </p:cNvSpPr>
          <p:nvPr>
            <p:ph type="pic" sz="quarter" idx="13"/>
          </p:nvPr>
        </p:nvSpPr>
        <p:spPr>
          <a:xfrm>
            <a:off x="4275932" y="1238913"/>
            <a:ext cx="4507706" cy="5069811"/>
          </a:xfrm>
          <a:custGeom>
            <a:avLst/>
            <a:gdLst/>
            <a:ahLst/>
            <a:cxnLst/>
            <a:rect l="l" t="t" r="r" b="b"/>
            <a:pathLst>
              <a:path w="3594100" h="3625850">
                <a:moveTo>
                  <a:pt x="1045943" y="0"/>
                </a:moveTo>
                <a:lnTo>
                  <a:pt x="3594100" y="0"/>
                </a:lnTo>
                <a:lnTo>
                  <a:pt x="3594100" y="2746853"/>
                </a:lnTo>
                <a:lnTo>
                  <a:pt x="2571361" y="3625850"/>
                </a:lnTo>
                <a:lnTo>
                  <a:pt x="0" y="3625850"/>
                </a:lnTo>
                <a:lnTo>
                  <a:pt x="0" y="898939"/>
                </a:lnTo>
                <a:close/>
              </a:path>
            </a:pathLst>
          </a:custGeom>
        </p:spPr>
        <p:txBody>
          <a:bodyPr rtlCol="0">
            <a:noAutofit/>
          </a:bodyPr>
          <a:lstStyle/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  <p:sp>
        <p:nvSpPr>
          <p:cNvPr id="16" name="Объект 15"/>
          <p:cNvSpPr>
            <a:spLocks noGrp="1"/>
          </p:cNvSpPr>
          <p:nvPr>
            <p:ph sz="quarter" idx="15"/>
          </p:nvPr>
        </p:nvSpPr>
        <p:spPr>
          <a:xfrm>
            <a:off x="358775" y="1268413"/>
            <a:ext cx="3709169" cy="50403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5" name="Номер слайда 8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659828-FD05-4FBF-96BB-20CA22D63F5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3883677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екст и изображение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/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900" smtClean="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pic>
        <p:nvPicPr>
          <p:cNvPr id="12" name="Рисунок 6" hidden="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000" b="1" smtClean="0">
                <a:solidFill>
                  <a:srgbClr val="3C3C3B"/>
                </a:solidFill>
              </a:rPr>
              <a:t>Располагайте информацию </a:t>
            </a:r>
            <a:br>
              <a:rPr lang="ru-RU" altLang="ru-RU" sz="1000" b="1" smtClean="0">
                <a:solidFill>
                  <a:srgbClr val="3C3C3B"/>
                </a:solidFill>
              </a:rPr>
            </a:br>
            <a:r>
              <a:rPr lang="ru-RU" altLang="ru-RU" sz="1000" b="1" smtClean="0">
                <a:solidFill>
                  <a:srgbClr val="3C3C3B"/>
                </a:solidFill>
              </a:rPr>
              <a:t>в пределах модульной сетки</a:t>
            </a:r>
            <a:r>
              <a:rPr lang="ru-RU" altLang="ru-RU" sz="1000" smtClean="0">
                <a:solidFill>
                  <a:srgbClr val="3C3C3B"/>
                </a:solidFill>
              </a:rPr>
              <a:t>, 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отображение / 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скрытие — «Alt+F9»;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с помощью клавиши «Ctrl»;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за край слайда.</a:t>
            </a:r>
            <a:endParaRPr lang="en-US" altLang="ru-RU" sz="1000" smtClean="0">
              <a:solidFill>
                <a:srgbClr val="3C3C3B"/>
              </a:solidFill>
            </a:endParaRPr>
          </a:p>
        </p:txBody>
      </p:sp>
      <p:sp>
        <p:nvSpPr>
          <p:cNvPr id="15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114300" indent="-1143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219075" indent="-1333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Первый уровень</a:t>
            </a:r>
            <a:r>
              <a:rPr lang="en-US" altLang="ru-RU" sz="1000" smtClean="0">
                <a:solidFill>
                  <a:srgbClr val="3C3C3B"/>
                </a:solidFill>
              </a:rPr>
              <a:t>, 14pt</a:t>
            </a:r>
          </a:p>
          <a:p>
            <a:pPr lvl="1" eaLnBrk="1" hangingPunct="1">
              <a:spcBef>
                <a:spcPts val="300"/>
              </a:spcBef>
              <a:buSzPct val="100000"/>
              <a:buFontTx/>
              <a:buBlip>
                <a:blip r:embed="rId4"/>
              </a:buBlip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Второй уровень, </a:t>
            </a:r>
            <a:r>
              <a:rPr lang="en-US" altLang="ru-RU" sz="1000" smtClean="0">
                <a:solidFill>
                  <a:srgbClr val="3C3C3B"/>
                </a:solidFill>
              </a:rPr>
              <a:t>14pt</a:t>
            </a:r>
          </a:p>
          <a:p>
            <a:pPr lvl="2" eaLnBrk="1" hangingPunct="1">
              <a:spcBef>
                <a:spcPts val="250"/>
              </a:spcBef>
              <a:buFontTx/>
              <a:buBlip>
                <a:blip r:embed="rId5"/>
              </a:buBlip>
              <a:defRPr/>
            </a:pPr>
            <a:r>
              <a:rPr lang="ru-RU" altLang="ru-RU" sz="800" smtClean="0">
                <a:solidFill>
                  <a:srgbClr val="3C3C3B"/>
                </a:solidFill>
              </a:rPr>
              <a:t>Третий уровень, </a:t>
            </a:r>
            <a:r>
              <a:rPr lang="en-US" altLang="ru-RU" sz="800" smtClean="0">
                <a:solidFill>
                  <a:srgbClr val="3C3C3B"/>
                </a:solidFill>
              </a:rPr>
              <a:t>12pt</a:t>
            </a:r>
            <a:endParaRPr lang="ru-RU" altLang="ru-RU" sz="800" smtClean="0">
              <a:solidFill>
                <a:srgbClr val="3C3C3B"/>
              </a:solidFill>
            </a:endParaRPr>
          </a:p>
          <a:p>
            <a:pPr eaLnBrk="1" hangingPunct="1">
              <a:spcBef>
                <a:spcPts val="1800"/>
              </a:spcBef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Для смены уровня  нажмите </a:t>
            </a:r>
            <a:r>
              <a:rPr lang="en-US" altLang="ru-RU" sz="1000" b="1" smtClean="0">
                <a:solidFill>
                  <a:srgbClr val="3C3C3B"/>
                </a:solidFill>
              </a:rPr>
              <a:t>Tab</a:t>
            </a:r>
            <a:r>
              <a:rPr lang="en-US" altLang="ru-RU" sz="1000" smtClean="0">
                <a:solidFill>
                  <a:srgbClr val="3C3C3B"/>
                </a:solidFill>
              </a:rPr>
              <a:t>,</a:t>
            </a:r>
            <a:br>
              <a:rPr lang="en-US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altLang="ru-RU" sz="1000" smtClean="0">
                <a:solidFill>
                  <a:srgbClr val="3C3C3B"/>
                </a:solidFill>
              </a:rPr>
              <a:t/>
            </a:r>
            <a:br>
              <a:rPr lang="en-US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и нажмите</a:t>
            </a:r>
            <a:r>
              <a:rPr lang="en-US" altLang="ru-RU" sz="1000" smtClean="0">
                <a:solidFill>
                  <a:srgbClr val="3C3C3B"/>
                </a:solidFill>
              </a:rPr>
              <a:t> </a:t>
            </a:r>
            <a:r>
              <a:rPr lang="en-US" altLang="ru-RU" sz="1000" b="1" smtClean="0">
                <a:solidFill>
                  <a:srgbClr val="3C3C3B"/>
                </a:solidFill>
              </a:rPr>
              <a:t>Tab.</a:t>
            </a:r>
            <a:endParaRPr lang="ru-RU" altLang="ru-RU" sz="1000" b="1" smtClean="0">
              <a:solidFill>
                <a:srgbClr val="3C3C3B"/>
              </a:solidFill>
            </a:endParaRPr>
          </a:p>
          <a:p>
            <a:pPr eaLnBrk="1" hangingPunct="1">
              <a:spcBef>
                <a:spcPts val="600"/>
              </a:spcBef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Для перехода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на предыдущий — </a:t>
            </a:r>
            <a:r>
              <a:rPr lang="en-US" altLang="ru-RU" sz="1000" b="1" smtClean="0">
                <a:solidFill>
                  <a:srgbClr val="3C3C3B"/>
                </a:solidFill>
              </a:rPr>
              <a:t>Shift+Tab</a:t>
            </a:r>
            <a:r>
              <a:rPr lang="ru-RU" altLang="ru-RU" sz="1000" b="1" smtClean="0">
                <a:solidFill>
                  <a:srgbClr val="3C3C3B"/>
                </a:solidFill>
              </a:rPr>
              <a:t>.</a:t>
            </a:r>
            <a:endParaRPr lang="en-US" altLang="ru-RU" sz="1000" b="1" smtClean="0">
              <a:solidFill>
                <a:srgbClr val="3C3C3B"/>
              </a:solidFill>
            </a:endParaRPr>
          </a:p>
        </p:txBody>
      </p:sp>
      <p:sp>
        <p:nvSpPr>
          <p:cNvPr id="17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769938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000" i="1" smtClean="0">
                <a:solidFill>
                  <a:srgbClr val="3C3C3B"/>
                </a:solidFill>
              </a:rPr>
              <a:t>Макет «текст и изображение с подписью».</a:t>
            </a:r>
          </a:p>
          <a:p>
            <a:pPr eaLnBrk="1" hangingPunct="1">
              <a:defRPr/>
            </a:pPr>
            <a:r>
              <a:rPr lang="ru-RU" altLang="ru-RU" sz="1000" i="1" smtClean="0">
                <a:solidFill>
                  <a:srgbClr val="3C3C3B"/>
                </a:solidFill>
              </a:rPr>
              <a:t>Предназначен для изображения</a:t>
            </a:r>
            <a:br>
              <a:rPr lang="ru-RU" altLang="ru-RU" sz="1000" i="1" smtClean="0">
                <a:solidFill>
                  <a:srgbClr val="3C3C3B"/>
                </a:solidFill>
              </a:rPr>
            </a:br>
            <a:r>
              <a:rPr lang="ru-RU" altLang="ru-RU" sz="1000" i="1" smtClean="0">
                <a:solidFill>
                  <a:srgbClr val="3C3C3B"/>
                </a:solidFill>
              </a:rPr>
              <a:t>с кратким комментарием</a:t>
            </a:r>
            <a:br>
              <a:rPr lang="ru-RU" altLang="ru-RU" sz="1000" i="1" smtClean="0">
                <a:solidFill>
                  <a:srgbClr val="3C3C3B"/>
                </a:solidFill>
              </a:rPr>
            </a:br>
            <a:r>
              <a:rPr lang="ru-RU" altLang="ru-RU" sz="1000" i="1" smtClean="0">
                <a:solidFill>
                  <a:srgbClr val="3C3C3B"/>
                </a:solidFill>
              </a:rPr>
              <a:t>и развернутых тезисов</a:t>
            </a:r>
            <a:br>
              <a:rPr lang="ru-RU" altLang="ru-RU" sz="1000" i="1" smtClean="0">
                <a:solidFill>
                  <a:srgbClr val="3C3C3B"/>
                </a:solidFill>
              </a:rPr>
            </a:br>
            <a:r>
              <a:rPr lang="ru-RU" altLang="ru-RU" sz="1000" i="1" smtClean="0">
                <a:solidFill>
                  <a:srgbClr val="3C3C3B"/>
                </a:solidFill>
              </a:rPr>
              <a:t>в правой части.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10" name="Рисунок 9"/>
          <p:cNvSpPr>
            <a:spLocks noGrp="1"/>
          </p:cNvSpPr>
          <p:nvPr>
            <p:ph type="pic" sz="quarter" idx="13"/>
          </p:nvPr>
        </p:nvSpPr>
        <p:spPr>
          <a:xfrm>
            <a:off x="358775" y="1252749"/>
            <a:ext cx="3730625" cy="3987682"/>
          </a:xfrm>
          <a:custGeom>
            <a:avLst/>
            <a:gdLst/>
            <a:ahLst/>
            <a:cxnLst/>
            <a:rect l="l" t="t" r="r" b="b"/>
            <a:pathLst>
              <a:path w="3594100" h="3625850">
                <a:moveTo>
                  <a:pt x="1045943" y="0"/>
                </a:moveTo>
                <a:lnTo>
                  <a:pt x="3594100" y="0"/>
                </a:lnTo>
                <a:lnTo>
                  <a:pt x="3594100" y="2746853"/>
                </a:lnTo>
                <a:lnTo>
                  <a:pt x="2571361" y="3625850"/>
                </a:lnTo>
                <a:lnTo>
                  <a:pt x="0" y="3625850"/>
                </a:lnTo>
                <a:lnTo>
                  <a:pt x="0" y="898939"/>
                </a:lnTo>
                <a:close/>
              </a:path>
            </a:pathLst>
          </a:custGeom>
        </p:spPr>
        <p:txBody>
          <a:bodyPr rtlCol="0">
            <a:noAutofit/>
          </a:bodyPr>
          <a:lstStyle/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  <p:sp>
        <p:nvSpPr>
          <p:cNvPr id="14" name="Текст 13"/>
          <p:cNvSpPr>
            <a:spLocks noGrp="1"/>
          </p:cNvSpPr>
          <p:nvPr>
            <p:ph type="body" sz="quarter" idx="14"/>
          </p:nvPr>
        </p:nvSpPr>
        <p:spPr>
          <a:xfrm>
            <a:off x="357436" y="5409220"/>
            <a:ext cx="3746251" cy="89950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6" name="Объект 15"/>
          <p:cNvSpPr>
            <a:spLocks noGrp="1"/>
          </p:cNvSpPr>
          <p:nvPr>
            <p:ph sz="quarter" idx="15"/>
          </p:nvPr>
        </p:nvSpPr>
        <p:spPr>
          <a:xfrm>
            <a:off x="4284663" y="1268412"/>
            <a:ext cx="4498851" cy="504031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8" name="Номер слайда 8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F22946-DFED-4B03-974E-513DE2986B7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7444686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/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900" smtClean="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pic>
        <p:nvPicPr>
          <p:cNvPr id="8" name="Рисунок 6" hidden="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9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E58C4CB-CD23-438B-8ED2-E7CF5F66C0A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8741027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/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900" smtClean="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sp>
        <p:nvSpPr>
          <p:cNvPr id="6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pic>
        <p:nvPicPr>
          <p:cNvPr id="7" name="Рисунок 15" hidden="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91996CC-FD1F-480E-81E1-48FCF641C9F8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5963382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Объект и два текс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/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900" smtClean="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10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sp>
        <p:nvSpPr>
          <p:cNvPr id="11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sp>
        <p:nvSpPr>
          <p:cNvPr id="12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pic>
        <p:nvPicPr>
          <p:cNvPr id="13" name="Рисунок 6" hidden="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000" b="1" smtClean="0">
                <a:solidFill>
                  <a:srgbClr val="3C3C3B"/>
                </a:solidFill>
              </a:rPr>
              <a:t>Располагайте информацию </a:t>
            </a:r>
            <a:br>
              <a:rPr lang="ru-RU" altLang="ru-RU" sz="1000" b="1" smtClean="0">
                <a:solidFill>
                  <a:srgbClr val="3C3C3B"/>
                </a:solidFill>
              </a:rPr>
            </a:br>
            <a:r>
              <a:rPr lang="ru-RU" altLang="ru-RU" sz="1000" b="1" smtClean="0">
                <a:solidFill>
                  <a:srgbClr val="3C3C3B"/>
                </a:solidFill>
              </a:rPr>
              <a:t>в пределах модульной сетки</a:t>
            </a:r>
            <a:r>
              <a:rPr lang="ru-RU" altLang="ru-RU" sz="1000" smtClean="0">
                <a:solidFill>
                  <a:srgbClr val="3C3C3B"/>
                </a:solidFill>
              </a:rPr>
              <a:t>, 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отображение / 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скрытие — «Alt+F9»;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с помощью клавиши «Ctrl»;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за край слайда.</a:t>
            </a:r>
            <a:endParaRPr lang="en-US" altLang="ru-RU" sz="1000" smtClean="0">
              <a:solidFill>
                <a:srgbClr val="3C3C3B"/>
              </a:solidFill>
            </a:endParaRPr>
          </a:p>
        </p:txBody>
      </p:sp>
      <p:sp>
        <p:nvSpPr>
          <p:cNvPr id="15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114300" indent="-1143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219075" indent="-1333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Первый уровень</a:t>
            </a:r>
            <a:r>
              <a:rPr lang="en-US" altLang="ru-RU" sz="1000" smtClean="0">
                <a:solidFill>
                  <a:srgbClr val="3C3C3B"/>
                </a:solidFill>
              </a:rPr>
              <a:t>, 14pt</a:t>
            </a:r>
          </a:p>
          <a:p>
            <a:pPr lvl="1" eaLnBrk="1" hangingPunct="1">
              <a:spcBef>
                <a:spcPts val="300"/>
              </a:spcBef>
              <a:buSzPct val="100000"/>
              <a:buFontTx/>
              <a:buBlip>
                <a:blip r:embed="rId4"/>
              </a:buBlip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Второй уровень, </a:t>
            </a:r>
            <a:r>
              <a:rPr lang="en-US" altLang="ru-RU" sz="1000" smtClean="0">
                <a:solidFill>
                  <a:srgbClr val="3C3C3B"/>
                </a:solidFill>
              </a:rPr>
              <a:t>14pt</a:t>
            </a:r>
          </a:p>
          <a:p>
            <a:pPr lvl="2" eaLnBrk="1" hangingPunct="1">
              <a:spcBef>
                <a:spcPts val="250"/>
              </a:spcBef>
              <a:buFontTx/>
              <a:buBlip>
                <a:blip r:embed="rId5"/>
              </a:buBlip>
              <a:defRPr/>
            </a:pPr>
            <a:r>
              <a:rPr lang="ru-RU" altLang="ru-RU" sz="800" smtClean="0">
                <a:solidFill>
                  <a:srgbClr val="3C3C3B"/>
                </a:solidFill>
              </a:rPr>
              <a:t>Третий уровень, </a:t>
            </a:r>
            <a:r>
              <a:rPr lang="en-US" altLang="ru-RU" sz="800" smtClean="0">
                <a:solidFill>
                  <a:srgbClr val="3C3C3B"/>
                </a:solidFill>
              </a:rPr>
              <a:t>12pt</a:t>
            </a:r>
            <a:endParaRPr lang="ru-RU" altLang="ru-RU" sz="800" smtClean="0">
              <a:solidFill>
                <a:srgbClr val="3C3C3B"/>
              </a:solidFill>
            </a:endParaRPr>
          </a:p>
          <a:p>
            <a:pPr eaLnBrk="1" hangingPunct="1">
              <a:spcBef>
                <a:spcPts val="1800"/>
              </a:spcBef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Для смены уровня  нажмите </a:t>
            </a:r>
            <a:r>
              <a:rPr lang="en-US" altLang="ru-RU" sz="1000" b="1" smtClean="0">
                <a:solidFill>
                  <a:srgbClr val="3C3C3B"/>
                </a:solidFill>
              </a:rPr>
              <a:t>Tab</a:t>
            </a:r>
            <a:r>
              <a:rPr lang="en-US" altLang="ru-RU" sz="1000" smtClean="0">
                <a:solidFill>
                  <a:srgbClr val="3C3C3B"/>
                </a:solidFill>
              </a:rPr>
              <a:t>,</a:t>
            </a:r>
            <a:br>
              <a:rPr lang="en-US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altLang="ru-RU" sz="1000" smtClean="0">
                <a:solidFill>
                  <a:srgbClr val="3C3C3B"/>
                </a:solidFill>
              </a:rPr>
              <a:t/>
            </a:r>
            <a:br>
              <a:rPr lang="en-US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и нажмите</a:t>
            </a:r>
            <a:r>
              <a:rPr lang="en-US" altLang="ru-RU" sz="1000" smtClean="0">
                <a:solidFill>
                  <a:srgbClr val="3C3C3B"/>
                </a:solidFill>
              </a:rPr>
              <a:t> </a:t>
            </a:r>
            <a:r>
              <a:rPr lang="en-US" altLang="ru-RU" sz="1000" b="1" smtClean="0">
                <a:solidFill>
                  <a:srgbClr val="3C3C3B"/>
                </a:solidFill>
              </a:rPr>
              <a:t>Tab.</a:t>
            </a:r>
            <a:endParaRPr lang="ru-RU" altLang="ru-RU" sz="1000" b="1" smtClean="0">
              <a:solidFill>
                <a:srgbClr val="3C3C3B"/>
              </a:solidFill>
            </a:endParaRPr>
          </a:p>
          <a:p>
            <a:pPr eaLnBrk="1" hangingPunct="1">
              <a:spcBef>
                <a:spcPts val="600"/>
              </a:spcBef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Для перехода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на предыдущий — </a:t>
            </a:r>
            <a:r>
              <a:rPr lang="en-US" altLang="ru-RU" sz="1000" b="1" smtClean="0">
                <a:solidFill>
                  <a:srgbClr val="3C3C3B"/>
                </a:solidFill>
              </a:rPr>
              <a:t>Shift+Tab</a:t>
            </a:r>
            <a:r>
              <a:rPr lang="ru-RU" altLang="ru-RU" sz="1000" b="1" smtClean="0">
                <a:solidFill>
                  <a:srgbClr val="3C3C3B"/>
                </a:solidFill>
              </a:rPr>
              <a:t>.</a:t>
            </a:r>
            <a:endParaRPr lang="en-US" altLang="ru-RU" sz="1000" b="1" smtClean="0">
              <a:solidFill>
                <a:srgbClr val="3C3C3B"/>
              </a:solidFill>
            </a:endParaRPr>
          </a:p>
        </p:txBody>
      </p:sp>
      <p:sp>
        <p:nvSpPr>
          <p:cNvPr id="16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461963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000" i="1" smtClean="0">
                <a:solidFill>
                  <a:srgbClr val="3C3C3B"/>
                </a:solidFill>
              </a:rPr>
              <a:t>Макет «объект и два текста».</a:t>
            </a:r>
          </a:p>
          <a:p>
            <a:pPr eaLnBrk="1" hangingPunct="1">
              <a:defRPr/>
            </a:pPr>
            <a:r>
              <a:rPr lang="ru-RU" altLang="ru-RU" sz="1000" i="1" smtClean="0">
                <a:solidFill>
                  <a:srgbClr val="3C3C3B"/>
                </a:solidFill>
              </a:rPr>
              <a:t>Используется для вставки</a:t>
            </a:r>
            <a:br>
              <a:rPr lang="ru-RU" altLang="ru-RU" sz="1000" i="1" smtClean="0">
                <a:solidFill>
                  <a:srgbClr val="3C3C3B"/>
                </a:solidFill>
              </a:rPr>
            </a:br>
            <a:r>
              <a:rPr lang="ru-RU" altLang="ru-RU" sz="1000" i="1" smtClean="0">
                <a:solidFill>
                  <a:srgbClr val="3C3C3B"/>
                </a:solidFill>
              </a:rPr>
              <a:t>объекта и двух подписей к нему.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" name="Объект 2"/>
          <p:cNvSpPr>
            <a:spLocks noGrp="1"/>
          </p:cNvSpPr>
          <p:nvPr>
            <p:ph idx="1"/>
          </p:nvPr>
        </p:nvSpPr>
        <p:spPr>
          <a:xfrm>
            <a:off x="358070" y="1268413"/>
            <a:ext cx="5942718" cy="3313112"/>
          </a:xfrm>
        </p:spPr>
        <p:txBody>
          <a:bodyPr>
            <a:noAutofit/>
          </a:bodyPr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3pPr>
              <a:spcBef>
                <a:spcPts val="300"/>
              </a:spcBef>
              <a:defRPr/>
            </a:lvl3pPr>
            <a:lvl4pPr>
              <a:spcBef>
                <a:spcPts val="200"/>
              </a:spcBef>
              <a:defRPr/>
            </a:lvl4pPr>
            <a:lvl5pPr>
              <a:spcBef>
                <a:spcPts val="0"/>
              </a:spcBef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1"/>
          </p:nvPr>
        </p:nvSpPr>
        <p:spPr>
          <a:xfrm>
            <a:off x="6443663" y="1268413"/>
            <a:ext cx="2339975" cy="3313112"/>
          </a:xfrm>
        </p:spPr>
        <p:txBody>
          <a:bodyPr>
            <a:noAutofit/>
          </a:bodyPr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3pPr>
              <a:spcBef>
                <a:spcPts val="300"/>
              </a:spcBef>
              <a:defRPr/>
            </a:lvl3pPr>
            <a:lvl4pPr>
              <a:spcBef>
                <a:spcPts val="200"/>
              </a:spcBef>
              <a:defRPr/>
            </a:lvl4pPr>
            <a:lvl5pPr>
              <a:spcBef>
                <a:spcPts val="0"/>
              </a:spcBef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2"/>
          </p:nvPr>
        </p:nvSpPr>
        <p:spPr>
          <a:xfrm>
            <a:off x="358775" y="4724400"/>
            <a:ext cx="8424863" cy="1584325"/>
          </a:xfrm>
        </p:spPr>
        <p:txBody>
          <a:bodyPr>
            <a:noAutofit/>
          </a:bodyPr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3pPr>
              <a:spcBef>
                <a:spcPts val="300"/>
              </a:spcBef>
              <a:defRPr/>
            </a:lvl3pPr>
            <a:lvl4pPr>
              <a:spcBef>
                <a:spcPts val="200"/>
              </a:spcBef>
              <a:defRPr/>
            </a:lvl4pPr>
            <a:lvl5pPr>
              <a:spcBef>
                <a:spcPts val="0"/>
              </a:spcBef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7" name="Номер слайда 2"/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9588F10-0729-4830-8AEA-FA4948193AF3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6730799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одержа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1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/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900" smtClean="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pic>
        <p:nvPicPr>
          <p:cNvPr id="10" name="Рисунок 6" hidden="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000" b="1" smtClean="0">
                <a:solidFill>
                  <a:srgbClr val="3C3C3B"/>
                </a:solidFill>
              </a:rPr>
              <a:t>Располагайте информацию </a:t>
            </a:r>
            <a:br>
              <a:rPr lang="ru-RU" altLang="ru-RU" sz="1000" b="1" smtClean="0">
                <a:solidFill>
                  <a:srgbClr val="3C3C3B"/>
                </a:solidFill>
              </a:rPr>
            </a:br>
            <a:r>
              <a:rPr lang="ru-RU" altLang="ru-RU" sz="1000" b="1" smtClean="0">
                <a:solidFill>
                  <a:srgbClr val="3C3C3B"/>
                </a:solidFill>
              </a:rPr>
              <a:t>в пределах модульной сетки</a:t>
            </a:r>
            <a:r>
              <a:rPr lang="ru-RU" altLang="ru-RU" sz="1000" smtClean="0">
                <a:solidFill>
                  <a:srgbClr val="3C3C3B"/>
                </a:solidFill>
              </a:rPr>
              <a:t>, 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отображение / 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скрытие — «Alt+F9»;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с помощью клавиши «Ctrl»;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за край слайда.</a:t>
            </a:r>
            <a:endParaRPr lang="en-US" altLang="ru-RU" sz="1000" smtClean="0">
              <a:solidFill>
                <a:srgbClr val="3C3C3B"/>
              </a:solidFill>
            </a:endParaRPr>
          </a:p>
        </p:txBody>
      </p:sp>
      <p:sp>
        <p:nvSpPr>
          <p:cNvPr id="12" name="Прямоугольник 11"/>
          <p:cNvSpPr>
            <a:spLocks noChangeArrowheads="1"/>
          </p:cNvSpPr>
          <p:nvPr userDrawn="1"/>
        </p:nvSpPr>
        <p:spPr bwMode="auto">
          <a:xfrm>
            <a:off x="9144000" y="1268413"/>
            <a:ext cx="1428750" cy="4124325"/>
          </a:xfrm>
          <a:prstGeom prst="rect">
            <a:avLst/>
          </a:prstGeom>
          <a:noFill/>
          <a:ln>
            <a:noFill/>
          </a:ln>
          <a:extLst/>
        </p:spPr>
        <p:txBody>
          <a:bodyPr tIns="0">
            <a:spAutoFit/>
          </a:bodyPr>
          <a:lstStyle>
            <a:lvl1pPr marL="85725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spcAft>
                <a:spcPts val="600"/>
              </a:spcAft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Используйте содержание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в любой презентации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объемнее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7–10 слайдов. </a:t>
            </a:r>
          </a:p>
          <a:p>
            <a:pPr eaLnBrk="1" hangingPunct="1"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Для создания слайда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с содержанием необходимо выбрать соответствующий макет на вкладке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«Главная»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или в контекстном меню, щелкнув правой кнопкой мыши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на свободном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поле слайда.</a:t>
            </a:r>
          </a:p>
          <a:p>
            <a:pPr eaLnBrk="1" hangingPunct="1">
              <a:spcAft>
                <a:spcPts val="600"/>
              </a:spcAft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В презентации рекомендуется использовать максимум </a:t>
            </a:r>
            <a:r>
              <a:rPr lang="ru-RU" altLang="ru-RU" sz="1000" b="1" smtClean="0">
                <a:solidFill>
                  <a:srgbClr val="3C3C3B"/>
                </a:solidFill>
              </a:rPr>
              <a:t>2</a:t>
            </a:r>
            <a:r>
              <a:rPr lang="ru-RU" altLang="ru-RU" sz="1000" smtClean="0">
                <a:solidFill>
                  <a:srgbClr val="3C3C3B"/>
                </a:solidFill>
              </a:rPr>
              <a:t> уровня содержания.</a:t>
            </a:r>
          </a:p>
        </p:txBody>
      </p:sp>
      <p:sp>
        <p:nvSpPr>
          <p:cNvPr id="13" name="TextBox 14"/>
          <p:cNvSpPr txBox="1">
            <a:spLocks noChangeArrowheads="1"/>
          </p:cNvSpPr>
          <p:nvPr userDrawn="1"/>
        </p:nvSpPr>
        <p:spPr bwMode="auto">
          <a:xfrm>
            <a:off x="-1549400" y="2060575"/>
            <a:ext cx="1423987" cy="1474788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spcBef>
                <a:spcPts val="1800"/>
              </a:spcBef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Для смены уровня  нажмите </a:t>
            </a:r>
            <a:r>
              <a:rPr lang="en-US" altLang="ru-RU" sz="1000" b="1" smtClean="0">
                <a:solidFill>
                  <a:srgbClr val="3C3C3B"/>
                </a:solidFill>
              </a:rPr>
              <a:t>Tab</a:t>
            </a:r>
            <a:r>
              <a:rPr lang="en-US" altLang="ru-RU" sz="1000" smtClean="0">
                <a:solidFill>
                  <a:srgbClr val="3C3C3B"/>
                </a:solidFill>
              </a:rPr>
              <a:t>,</a:t>
            </a:r>
            <a:br>
              <a:rPr lang="en-US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altLang="ru-RU" sz="1000" smtClean="0">
                <a:solidFill>
                  <a:srgbClr val="3C3C3B"/>
                </a:solidFill>
              </a:rPr>
              <a:t/>
            </a:r>
            <a:br>
              <a:rPr lang="en-US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и нажмите</a:t>
            </a:r>
            <a:r>
              <a:rPr lang="en-US" altLang="ru-RU" sz="1000" smtClean="0">
                <a:solidFill>
                  <a:srgbClr val="3C3C3B"/>
                </a:solidFill>
              </a:rPr>
              <a:t> </a:t>
            </a:r>
            <a:r>
              <a:rPr lang="en-US" altLang="ru-RU" sz="1000" b="1" smtClean="0">
                <a:solidFill>
                  <a:srgbClr val="3C3C3B"/>
                </a:solidFill>
              </a:rPr>
              <a:t>Tab.</a:t>
            </a:r>
            <a:endParaRPr lang="ru-RU" altLang="ru-RU" sz="1000" b="1" smtClean="0">
              <a:solidFill>
                <a:srgbClr val="3C3C3B"/>
              </a:solidFill>
            </a:endParaRPr>
          </a:p>
          <a:p>
            <a:pPr eaLnBrk="1" hangingPunct="1">
              <a:spcBef>
                <a:spcPts val="600"/>
              </a:spcBef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Для перехода</a:t>
            </a:r>
            <a:br>
              <a:rPr lang="ru-RU" altLang="ru-RU" sz="1000" smtClean="0">
                <a:solidFill>
                  <a:srgbClr val="3C3C3B"/>
                </a:solidFill>
              </a:rPr>
            </a:br>
            <a:r>
              <a:rPr lang="ru-RU" altLang="ru-RU" sz="1000" smtClean="0">
                <a:solidFill>
                  <a:srgbClr val="3C3C3B"/>
                </a:solidFill>
              </a:rPr>
              <a:t>на предыдущий — </a:t>
            </a:r>
            <a:r>
              <a:rPr lang="en-US" altLang="ru-RU" sz="1000" b="1" smtClean="0">
                <a:solidFill>
                  <a:srgbClr val="3C3C3B"/>
                </a:solidFill>
              </a:rPr>
              <a:t>Shift+Tab</a:t>
            </a:r>
            <a:r>
              <a:rPr lang="ru-RU" altLang="ru-RU" sz="1000" b="1" smtClean="0">
                <a:solidFill>
                  <a:srgbClr val="3C3C3B"/>
                </a:solidFill>
              </a:rPr>
              <a:t>.</a:t>
            </a:r>
            <a:endParaRPr lang="en-US" altLang="ru-RU" sz="1000" b="1" smtClean="0">
              <a:solidFill>
                <a:srgbClr val="3C3C3B"/>
              </a:solidFill>
            </a:endParaRPr>
          </a:p>
        </p:txBody>
      </p:sp>
      <p:sp>
        <p:nvSpPr>
          <p:cNvPr id="14" name="Прямоугольник 15"/>
          <p:cNvSpPr>
            <a:spLocks noChangeArrowheads="1"/>
          </p:cNvSpPr>
          <p:nvPr userDrawn="1"/>
        </p:nvSpPr>
        <p:spPr bwMode="auto">
          <a:xfrm>
            <a:off x="9324975" y="0"/>
            <a:ext cx="2663825" cy="461963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000" i="1" smtClean="0">
                <a:solidFill>
                  <a:srgbClr val="3C3C3B"/>
                </a:solidFill>
              </a:rPr>
              <a:t>Макет «содержание».</a:t>
            </a:r>
          </a:p>
          <a:p>
            <a:pPr eaLnBrk="1" hangingPunct="1">
              <a:defRPr/>
            </a:pPr>
            <a:r>
              <a:rPr lang="ru-RU" altLang="ru-RU" sz="1000" i="1" smtClean="0">
                <a:solidFill>
                  <a:srgbClr val="3C3C3B"/>
                </a:solidFill>
              </a:rPr>
              <a:t>Применяется для перечисления</a:t>
            </a:r>
            <a:br>
              <a:rPr lang="ru-RU" altLang="ru-RU" sz="1000" i="1" smtClean="0">
                <a:solidFill>
                  <a:srgbClr val="3C3C3B"/>
                </a:solidFill>
              </a:rPr>
            </a:br>
            <a:r>
              <a:rPr lang="ru-RU" altLang="ru-RU" sz="1000" i="1" smtClean="0">
                <a:solidFill>
                  <a:srgbClr val="3C3C3B"/>
                </a:solidFill>
              </a:rPr>
              <a:t>разделов и подразделов презентации.</a:t>
            </a:r>
          </a:p>
        </p:txBody>
      </p:sp>
      <p:sp>
        <p:nvSpPr>
          <p:cNvPr id="15" name="TextBox 16"/>
          <p:cNvSpPr txBox="1">
            <a:spLocks noChangeArrowheads="1"/>
          </p:cNvSpPr>
          <p:nvPr userDrawn="1"/>
        </p:nvSpPr>
        <p:spPr bwMode="auto">
          <a:xfrm>
            <a:off x="-1784350" y="1327150"/>
            <a:ext cx="1784350" cy="568325"/>
          </a:xfrm>
          <a:prstGeom prst="rect">
            <a:avLst/>
          </a:prstGeom>
          <a:noFill/>
          <a:ln>
            <a:noFill/>
          </a:ln>
          <a:extLst/>
        </p:spPr>
        <p:txBody>
          <a:bodyPr lIns="0" tIns="0" rIns="0" bIns="0"/>
          <a:lstStyle>
            <a:lvl1pPr marL="2286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347663" indent="-130175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465138" indent="-101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spcBef>
                <a:spcPts val="300"/>
              </a:spcBef>
              <a:buClr>
                <a:srgbClr val="488E91"/>
              </a:buClr>
              <a:buFont typeface="Arial" charset="0"/>
              <a:buAutoNum type="arabicPeriod"/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Первый уровень</a:t>
            </a:r>
            <a:r>
              <a:rPr lang="en-US" altLang="ru-RU" sz="1000" smtClean="0">
                <a:solidFill>
                  <a:srgbClr val="3C3C3B"/>
                </a:solidFill>
              </a:rPr>
              <a:t>, 14pt</a:t>
            </a:r>
          </a:p>
          <a:p>
            <a:pPr lvl="1" eaLnBrk="1" hangingPunct="1">
              <a:spcBef>
                <a:spcPts val="300"/>
              </a:spcBef>
              <a:buSzPct val="100000"/>
              <a:buFontTx/>
              <a:buBlip>
                <a:blip r:embed="rId4"/>
              </a:buBlip>
              <a:defRPr/>
            </a:pPr>
            <a:r>
              <a:rPr lang="ru-RU" altLang="ru-RU" sz="1000" smtClean="0">
                <a:solidFill>
                  <a:srgbClr val="3C3C3B"/>
                </a:solidFill>
              </a:rPr>
              <a:t>Второй уровень, </a:t>
            </a:r>
            <a:r>
              <a:rPr lang="en-US" altLang="ru-RU" sz="1000" smtClean="0">
                <a:solidFill>
                  <a:srgbClr val="3C3C3B"/>
                </a:solidFill>
              </a:rPr>
              <a:t>14pt</a:t>
            </a:r>
          </a:p>
          <a:p>
            <a:pPr lvl="2" eaLnBrk="1" hangingPunct="1">
              <a:spcBef>
                <a:spcPts val="300"/>
              </a:spcBef>
              <a:buClr>
                <a:srgbClr val="488E91"/>
              </a:buClr>
              <a:buFont typeface="Arial" charset="0"/>
              <a:buChar char="•"/>
              <a:defRPr/>
            </a:pPr>
            <a:r>
              <a:rPr lang="ru-RU" altLang="ru-RU" sz="800" smtClean="0">
                <a:solidFill>
                  <a:srgbClr val="3C3C3B"/>
                </a:solidFill>
              </a:rPr>
              <a:t>Третий уровень, </a:t>
            </a:r>
            <a:r>
              <a:rPr lang="en-US" altLang="ru-RU" sz="800" smtClean="0">
                <a:solidFill>
                  <a:srgbClr val="3C3C3B"/>
                </a:solidFill>
              </a:rPr>
              <a:t>12pt</a:t>
            </a:r>
            <a:endParaRPr lang="en-US" altLang="ru-RU" sz="1000" b="1" smtClean="0">
              <a:solidFill>
                <a:srgbClr val="3C3C3B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8775" y="253698"/>
            <a:ext cx="6985001" cy="727377"/>
          </a:xfrm>
        </p:spPr>
        <p:txBody>
          <a:bodyPr/>
          <a:lstStyle>
            <a:lvl1pPr marL="0" indent="0"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/>
          </p:nvPr>
        </p:nvSpPr>
        <p:spPr>
          <a:xfrm>
            <a:off x="358775" y="1268413"/>
            <a:ext cx="8424863" cy="5040312"/>
          </a:xfrm>
        </p:spPr>
        <p:txBody>
          <a:bodyPr/>
          <a:lstStyle>
            <a:lvl1pPr marL="290513" indent="-290513">
              <a:spcBef>
                <a:spcPts val="1200"/>
              </a:spcBef>
              <a:spcAft>
                <a:spcPts val="600"/>
              </a:spcAft>
              <a:buClr>
                <a:schemeClr val="accent1"/>
              </a:buClr>
              <a:buFont typeface="+mj-lt"/>
              <a:buAutoNum type="arabicPeriod"/>
              <a:defRPr baseline="0"/>
            </a:lvl1pPr>
            <a:lvl2pPr marL="479425" indent="-188913">
              <a:spcBef>
                <a:spcPts val="300"/>
              </a:spcBef>
              <a:spcAft>
                <a:spcPts val="0"/>
              </a:spcAft>
              <a:buFontTx/>
              <a:buBlip>
                <a:blip r:embed="rId4"/>
              </a:buBlip>
              <a:defRPr sz="1200"/>
            </a:lvl2pPr>
            <a:lvl3pPr marL="638175" indent="-130175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100"/>
            </a:lvl3pPr>
          </a:lstStyle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</p:txBody>
      </p:sp>
      <p:sp>
        <p:nvSpPr>
          <p:cNvPr id="16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12100C-28BF-4519-B0D3-F819C9D2C50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5622985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 descr="C:\Users\elka\Desktop\Банк России\titul-razdelitel1.png"/>
          <p:cNvPicPr>
            <a:picLocks noChangeAspect="1" noChangeArrowheads="1"/>
          </p:cNvPicPr>
          <p:nvPr userDrawn="1"/>
        </p:nvPicPr>
        <p:blipFill>
          <a:blip r:embed="rId2"/>
          <a:srcRect/>
          <a:stretch>
            <a:fillRect/>
          </a:stretch>
        </p:blipFill>
        <p:spPr bwMode="auto">
          <a:xfrm>
            <a:off x="11113" y="2303463"/>
            <a:ext cx="3611562" cy="3460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3" descr="C:\Users\elka\Desktop\Банк России\titul-razdelitel1.png"/>
          <p:cNvPicPr>
            <a:picLocks noChangeAspect="1" noChangeArrowheads="1"/>
          </p:cNvPicPr>
          <p:nvPr userDrawn="1"/>
        </p:nvPicPr>
        <p:blipFill>
          <a:blip r:embed="rId3"/>
          <a:srcRect/>
          <a:stretch>
            <a:fillRect/>
          </a:stretch>
        </p:blipFill>
        <p:spPr bwMode="auto">
          <a:xfrm>
            <a:off x="5545138" y="2289175"/>
            <a:ext cx="3613150" cy="3460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1" name="Group 8"/>
          <p:cNvGrpSpPr>
            <a:grpSpLocks noChangeAspect="1"/>
          </p:cNvGrpSpPr>
          <p:nvPr userDrawn="1"/>
        </p:nvGrpSpPr>
        <p:grpSpPr bwMode="auto">
          <a:xfrm>
            <a:off x="7669213" y="422275"/>
            <a:ext cx="968375" cy="957263"/>
            <a:chOff x="-405" y="-4528"/>
            <a:chExt cx="12202" cy="12064"/>
          </a:xfrm>
        </p:grpSpPr>
        <p:sp>
          <p:nvSpPr>
            <p:cNvPr id="13" name="AutoShape 7"/>
            <p:cNvSpPr>
              <a:spLocks noChangeAspect="1" noChangeArrowheads="1" noTextEdit="1"/>
            </p:cNvSpPr>
            <p:nvPr userDrawn="1"/>
          </p:nvSpPr>
          <p:spPr bwMode="auto">
            <a:xfrm>
              <a:off x="-405" y="-4528"/>
              <a:ext cx="12202" cy="120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grpSp>
          <p:nvGrpSpPr>
            <p:cNvPr id="14" name="Group 209"/>
            <p:cNvGrpSpPr>
              <a:grpSpLocks/>
            </p:cNvGrpSpPr>
            <p:nvPr userDrawn="1"/>
          </p:nvGrpSpPr>
          <p:grpSpPr bwMode="auto">
            <a:xfrm>
              <a:off x="-405" y="-3328"/>
              <a:ext cx="12202" cy="9383"/>
              <a:chOff x="-405" y="-3328"/>
              <a:chExt cx="12202" cy="9383"/>
            </a:xfrm>
          </p:grpSpPr>
          <p:sp>
            <p:nvSpPr>
              <p:cNvPr id="118" name="Freeform 9"/>
              <p:cNvSpPr>
                <a:spLocks/>
              </p:cNvSpPr>
              <p:nvPr userDrawn="1"/>
            </p:nvSpPr>
            <p:spPr bwMode="auto">
              <a:xfrm>
                <a:off x="3536" y="2054"/>
                <a:ext cx="4341" cy="4001"/>
              </a:xfrm>
              <a:custGeom>
                <a:avLst/>
                <a:gdLst>
                  <a:gd name="T0" fmla="*/ 16 w 4324"/>
                  <a:gd name="T1" fmla="*/ 2999 h 3992"/>
                  <a:gd name="T2" fmla="*/ 8 w 4324"/>
                  <a:gd name="T3" fmla="*/ 3209 h 3992"/>
                  <a:gd name="T4" fmla="*/ 104 w 4324"/>
                  <a:gd name="T5" fmla="*/ 3426 h 3992"/>
                  <a:gd name="T6" fmla="*/ 301 w 4324"/>
                  <a:gd name="T7" fmla="*/ 3576 h 3992"/>
                  <a:gd name="T8" fmla="*/ 558 w 4324"/>
                  <a:gd name="T9" fmla="*/ 3652 h 3992"/>
                  <a:gd name="T10" fmla="*/ 759 w 4324"/>
                  <a:gd name="T11" fmla="*/ 3612 h 3992"/>
                  <a:gd name="T12" fmla="*/ 861 w 4324"/>
                  <a:gd name="T13" fmla="*/ 3558 h 3992"/>
                  <a:gd name="T14" fmla="*/ 1030 w 4324"/>
                  <a:gd name="T15" fmla="*/ 3799 h 3992"/>
                  <a:gd name="T16" fmla="*/ 1279 w 4324"/>
                  <a:gd name="T17" fmla="*/ 3917 h 3992"/>
                  <a:gd name="T18" fmla="*/ 1642 w 4324"/>
                  <a:gd name="T19" fmla="*/ 3783 h 3992"/>
                  <a:gd name="T20" fmla="*/ 1891 w 4324"/>
                  <a:gd name="T21" fmla="*/ 3919 h 3992"/>
                  <a:gd name="T22" fmla="*/ 2189 w 4324"/>
                  <a:gd name="T23" fmla="*/ 4035 h 3992"/>
                  <a:gd name="T24" fmla="*/ 2484 w 4324"/>
                  <a:gd name="T25" fmla="*/ 3973 h 3992"/>
                  <a:gd name="T26" fmla="*/ 2672 w 4324"/>
                  <a:gd name="T27" fmla="*/ 3819 h 3992"/>
                  <a:gd name="T28" fmla="*/ 2885 w 4324"/>
                  <a:gd name="T29" fmla="*/ 3810 h 3992"/>
                  <a:gd name="T30" fmla="*/ 3170 w 4324"/>
                  <a:gd name="T31" fmla="*/ 3869 h 3992"/>
                  <a:gd name="T32" fmla="*/ 3450 w 4324"/>
                  <a:gd name="T33" fmla="*/ 3742 h 3992"/>
                  <a:gd name="T34" fmla="*/ 3684 w 4324"/>
                  <a:gd name="T35" fmla="*/ 3544 h 3992"/>
                  <a:gd name="T36" fmla="*/ 4040 w 4324"/>
                  <a:gd name="T37" fmla="*/ 3582 h 3992"/>
                  <a:gd name="T38" fmla="*/ 4291 w 4324"/>
                  <a:gd name="T39" fmla="*/ 3470 h 3992"/>
                  <a:gd name="T40" fmla="*/ 4381 w 4324"/>
                  <a:gd name="T41" fmla="*/ 3307 h 3992"/>
                  <a:gd name="T42" fmla="*/ 4407 w 4324"/>
                  <a:gd name="T43" fmla="*/ 3055 h 3992"/>
                  <a:gd name="T44" fmla="*/ 3221 w 4324"/>
                  <a:gd name="T45" fmla="*/ 559 h 3992"/>
                  <a:gd name="T46" fmla="*/ 3026 w 4324"/>
                  <a:gd name="T47" fmla="*/ 92 h 3992"/>
                  <a:gd name="T48" fmla="*/ 2975 w 4324"/>
                  <a:gd name="T49" fmla="*/ 146 h 3992"/>
                  <a:gd name="T50" fmla="*/ 2970 w 4324"/>
                  <a:gd name="T51" fmla="*/ 245 h 3992"/>
                  <a:gd name="T52" fmla="*/ 3106 w 4324"/>
                  <a:gd name="T53" fmla="*/ 517 h 3992"/>
                  <a:gd name="T54" fmla="*/ 4263 w 4324"/>
                  <a:gd name="T55" fmla="*/ 3067 h 3992"/>
                  <a:gd name="T56" fmla="*/ 4154 w 4324"/>
                  <a:gd name="T57" fmla="*/ 3309 h 3992"/>
                  <a:gd name="T58" fmla="*/ 3943 w 4324"/>
                  <a:gd name="T59" fmla="*/ 3424 h 3992"/>
                  <a:gd name="T60" fmla="*/ 2771 w 4324"/>
                  <a:gd name="T61" fmla="*/ 433 h 3992"/>
                  <a:gd name="T62" fmla="*/ 3405 w 4324"/>
                  <a:gd name="T63" fmla="*/ 3536 h 3992"/>
                  <a:gd name="T64" fmla="*/ 3259 w 4324"/>
                  <a:gd name="T65" fmla="*/ 3704 h 3992"/>
                  <a:gd name="T66" fmla="*/ 2994 w 4324"/>
                  <a:gd name="T67" fmla="*/ 3704 h 3992"/>
                  <a:gd name="T68" fmla="*/ 2793 w 4324"/>
                  <a:gd name="T69" fmla="*/ 3552 h 3992"/>
                  <a:gd name="T70" fmla="*/ 2590 w 4324"/>
                  <a:gd name="T71" fmla="*/ 1742 h 3992"/>
                  <a:gd name="T72" fmla="*/ 2472 w 4324"/>
                  <a:gd name="T73" fmla="*/ 629 h 3992"/>
                  <a:gd name="T74" fmla="*/ 2522 w 4324"/>
                  <a:gd name="T75" fmla="*/ 80 h 3992"/>
                  <a:gd name="T76" fmla="*/ 2401 w 4324"/>
                  <a:gd name="T77" fmla="*/ 311 h 3992"/>
                  <a:gd name="T78" fmla="*/ 2341 w 4324"/>
                  <a:gd name="T79" fmla="*/ 820 h 3992"/>
                  <a:gd name="T80" fmla="*/ 2584 w 4324"/>
                  <a:gd name="T81" fmla="*/ 3636 h 3992"/>
                  <a:gd name="T82" fmla="*/ 2383 w 4324"/>
                  <a:gd name="T83" fmla="*/ 3823 h 3992"/>
                  <a:gd name="T84" fmla="*/ 2130 w 4324"/>
                  <a:gd name="T85" fmla="*/ 3845 h 3992"/>
                  <a:gd name="T86" fmla="*/ 1839 w 4324"/>
                  <a:gd name="T87" fmla="*/ 3646 h 3992"/>
                  <a:gd name="T88" fmla="*/ 1982 w 4324"/>
                  <a:gd name="T89" fmla="*/ 563 h 3992"/>
                  <a:gd name="T90" fmla="*/ 1966 w 4324"/>
                  <a:gd name="T91" fmla="*/ 329 h 3992"/>
                  <a:gd name="T92" fmla="*/ 1909 w 4324"/>
                  <a:gd name="T93" fmla="*/ 92 h 3992"/>
                  <a:gd name="T94" fmla="*/ 1865 w 4324"/>
                  <a:gd name="T95" fmla="*/ 403 h 3992"/>
                  <a:gd name="T96" fmla="*/ 1672 w 4324"/>
                  <a:gd name="T97" fmla="*/ 3564 h 3992"/>
                  <a:gd name="T98" fmla="*/ 1460 w 4324"/>
                  <a:gd name="T99" fmla="*/ 3708 h 3992"/>
                  <a:gd name="T100" fmla="*/ 1231 w 4324"/>
                  <a:gd name="T101" fmla="*/ 3724 h 3992"/>
                  <a:gd name="T102" fmla="*/ 1006 w 4324"/>
                  <a:gd name="T103" fmla="*/ 3500 h 3992"/>
                  <a:gd name="T104" fmla="*/ 761 w 4324"/>
                  <a:gd name="T105" fmla="*/ 3398 h 3992"/>
                  <a:gd name="T106" fmla="*/ 486 w 4324"/>
                  <a:gd name="T107" fmla="*/ 3474 h 3992"/>
                  <a:gd name="T108" fmla="*/ 269 w 4324"/>
                  <a:gd name="T109" fmla="*/ 3368 h 3992"/>
                  <a:gd name="T110" fmla="*/ 161 w 4324"/>
                  <a:gd name="T111" fmla="*/ 3033 h 3992"/>
                  <a:gd name="T112" fmla="*/ 1303 w 4324"/>
                  <a:gd name="T113" fmla="*/ 359 h 3992"/>
                  <a:gd name="T114" fmla="*/ 1353 w 4324"/>
                  <a:gd name="T115" fmla="*/ 231 h 3992"/>
                  <a:gd name="T116" fmla="*/ 1301 w 4324"/>
                  <a:gd name="T117" fmla="*/ 18 h 39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324" h="3992">
                    <a:moveTo>
                      <a:pt x="1220" y="162"/>
                    </a:moveTo>
                    <a:lnTo>
                      <a:pt x="1220" y="162"/>
                    </a:lnTo>
                    <a:lnTo>
                      <a:pt x="1154" y="338"/>
                    </a:lnTo>
                    <a:lnTo>
                      <a:pt x="1086" y="512"/>
                    </a:lnTo>
                    <a:lnTo>
                      <a:pt x="1014" y="686"/>
                    </a:lnTo>
                    <a:lnTo>
                      <a:pt x="940" y="862"/>
                    </a:lnTo>
                    <a:lnTo>
                      <a:pt x="16" y="2964"/>
                    </a:lnTo>
                    <a:lnTo>
                      <a:pt x="12" y="2980"/>
                    </a:lnTo>
                    <a:lnTo>
                      <a:pt x="8" y="2998"/>
                    </a:lnTo>
                    <a:lnTo>
                      <a:pt x="4" y="3024"/>
                    </a:lnTo>
                    <a:lnTo>
                      <a:pt x="2" y="3056"/>
                    </a:lnTo>
                    <a:lnTo>
                      <a:pt x="0" y="3092"/>
                    </a:lnTo>
                    <a:lnTo>
                      <a:pt x="2" y="3132"/>
                    </a:lnTo>
                    <a:lnTo>
                      <a:pt x="8" y="3174"/>
                    </a:lnTo>
                    <a:lnTo>
                      <a:pt x="18" y="3220"/>
                    </a:lnTo>
                    <a:lnTo>
                      <a:pt x="24" y="3244"/>
                    </a:lnTo>
                    <a:lnTo>
                      <a:pt x="34" y="3268"/>
                    </a:lnTo>
                    <a:lnTo>
                      <a:pt x="44" y="3292"/>
                    </a:lnTo>
                    <a:lnTo>
                      <a:pt x="56" y="3314"/>
                    </a:lnTo>
                    <a:lnTo>
                      <a:pt x="70" y="3338"/>
                    </a:lnTo>
                    <a:lnTo>
                      <a:pt x="86" y="3362"/>
                    </a:lnTo>
                    <a:lnTo>
                      <a:pt x="104" y="3386"/>
                    </a:lnTo>
                    <a:lnTo>
                      <a:pt x="124" y="3410"/>
                    </a:lnTo>
                    <a:lnTo>
                      <a:pt x="146" y="3432"/>
                    </a:lnTo>
                    <a:lnTo>
                      <a:pt x="170" y="3454"/>
                    </a:lnTo>
                    <a:lnTo>
                      <a:pt x="198" y="3476"/>
                    </a:lnTo>
                    <a:lnTo>
                      <a:pt x="228" y="3496"/>
                    </a:lnTo>
                    <a:lnTo>
                      <a:pt x="260" y="3516"/>
                    </a:lnTo>
                    <a:lnTo>
                      <a:pt x="296" y="3536"/>
                    </a:lnTo>
                    <a:lnTo>
                      <a:pt x="334" y="3554"/>
                    </a:lnTo>
                    <a:lnTo>
                      <a:pt x="368" y="3568"/>
                    </a:lnTo>
                    <a:lnTo>
                      <a:pt x="402" y="3580"/>
                    </a:lnTo>
                    <a:lnTo>
                      <a:pt x="434" y="3590"/>
                    </a:lnTo>
                    <a:lnTo>
                      <a:pt x="464" y="3598"/>
                    </a:lnTo>
                    <a:lnTo>
                      <a:pt x="494" y="3606"/>
                    </a:lnTo>
                    <a:lnTo>
                      <a:pt x="522" y="3610"/>
                    </a:lnTo>
                    <a:lnTo>
                      <a:pt x="548" y="3612"/>
                    </a:lnTo>
                    <a:lnTo>
                      <a:pt x="574" y="3614"/>
                    </a:lnTo>
                    <a:lnTo>
                      <a:pt x="598" y="3612"/>
                    </a:lnTo>
                    <a:lnTo>
                      <a:pt x="620" y="3612"/>
                    </a:lnTo>
                    <a:lnTo>
                      <a:pt x="642" y="3608"/>
                    </a:lnTo>
                    <a:lnTo>
                      <a:pt x="662" y="3604"/>
                    </a:lnTo>
                    <a:lnTo>
                      <a:pt x="680" y="3600"/>
                    </a:lnTo>
                    <a:lnTo>
                      <a:pt x="714" y="3586"/>
                    </a:lnTo>
                    <a:lnTo>
                      <a:pt x="744" y="3572"/>
                    </a:lnTo>
                    <a:lnTo>
                      <a:pt x="768" y="3556"/>
                    </a:lnTo>
                    <a:lnTo>
                      <a:pt x="790" y="3540"/>
                    </a:lnTo>
                    <a:lnTo>
                      <a:pt x="806" y="3524"/>
                    </a:lnTo>
                    <a:lnTo>
                      <a:pt x="818" y="3510"/>
                    </a:lnTo>
                    <a:lnTo>
                      <a:pt x="828" y="3500"/>
                    </a:lnTo>
                    <a:lnTo>
                      <a:pt x="834" y="3488"/>
                    </a:lnTo>
                    <a:lnTo>
                      <a:pt x="846" y="3518"/>
                    </a:lnTo>
                    <a:lnTo>
                      <a:pt x="862" y="3550"/>
                    </a:lnTo>
                    <a:lnTo>
                      <a:pt x="884" y="3590"/>
                    </a:lnTo>
                    <a:lnTo>
                      <a:pt x="912" y="3636"/>
                    </a:lnTo>
                    <a:lnTo>
                      <a:pt x="928" y="3660"/>
                    </a:lnTo>
                    <a:lnTo>
                      <a:pt x="946" y="3684"/>
                    </a:lnTo>
                    <a:lnTo>
                      <a:pt x="966" y="3710"/>
                    </a:lnTo>
                    <a:lnTo>
                      <a:pt x="986" y="3734"/>
                    </a:lnTo>
                    <a:lnTo>
                      <a:pt x="1010" y="3756"/>
                    </a:lnTo>
                    <a:lnTo>
                      <a:pt x="1034" y="3778"/>
                    </a:lnTo>
                    <a:lnTo>
                      <a:pt x="1060" y="3798"/>
                    </a:lnTo>
                    <a:lnTo>
                      <a:pt x="1088" y="3818"/>
                    </a:lnTo>
                    <a:lnTo>
                      <a:pt x="1118" y="3834"/>
                    </a:lnTo>
                    <a:lnTo>
                      <a:pt x="1150" y="3848"/>
                    </a:lnTo>
                    <a:lnTo>
                      <a:pt x="1182" y="3860"/>
                    </a:lnTo>
                    <a:lnTo>
                      <a:pt x="1218" y="3868"/>
                    </a:lnTo>
                    <a:lnTo>
                      <a:pt x="1254" y="3872"/>
                    </a:lnTo>
                    <a:lnTo>
                      <a:pt x="1292" y="3874"/>
                    </a:lnTo>
                    <a:lnTo>
                      <a:pt x="1332" y="3870"/>
                    </a:lnTo>
                    <a:lnTo>
                      <a:pt x="1374" y="3862"/>
                    </a:lnTo>
                    <a:lnTo>
                      <a:pt x="1418" y="3850"/>
                    </a:lnTo>
                    <a:lnTo>
                      <a:pt x="1464" y="3832"/>
                    </a:lnTo>
                    <a:lnTo>
                      <a:pt x="1512" y="3808"/>
                    </a:lnTo>
                    <a:lnTo>
                      <a:pt x="1560" y="3778"/>
                    </a:lnTo>
                    <a:lnTo>
                      <a:pt x="1612" y="3742"/>
                    </a:lnTo>
                    <a:lnTo>
                      <a:pt x="1664" y="3700"/>
                    </a:lnTo>
                    <a:lnTo>
                      <a:pt x="1688" y="3726"/>
                    </a:lnTo>
                    <a:lnTo>
                      <a:pt x="1716" y="3756"/>
                    </a:lnTo>
                    <a:lnTo>
                      <a:pt x="1754" y="3792"/>
                    </a:lnTo>
                    <a:lnTo>
                      <a:pt x="1802" y="3834"/>
                    </a:lnTo>
                    <a:lnTo>
                      <a:pt x="1828" y="3854"/>
                    </a:lnTo>
                    <a:lnTo>
                      <a:pt x="1856" y="3874"/>
                    </a:lnTo>
                    <a:lnTo>
                      <a:pt x="1888" y="3894"/>
                    </a:lnTo>
                    <a:lnTo>
                      <a:pt x="1920" y="3914"/>
                    </a:lnTo>
                    <a:lnTo>
                      <a:pt x="1954" y="3932"/>
                    </a:lnTo>
                    <a:lnTo>
                      <a:pt x="1990" y="3948"/>
                    </a:lnTo>
                    <a:lnTo>
                      <a:pt x="2026" y="3962"/>
                    </a:lnTo>
                    <a:lnTo>
                      <a:pt x="2066" y="3974"/>
                    </a:lnTo>
                    <a:lnTo>
                      <a:pt x="2106" y="3984"/>
                    </a:lnTo>
                    <a:lnTo>
                      <a:pt x="2146" y="3990"/>
                    </a:lnTo>
                    <a:lnTo>
                      <a:pt x="2188" y="3992"/>
                    </a:lnTo>
                    <a:lnTo>
                      <a:pt x="2232" y="3990"/>
                    </a:lnTo>
                    <a:lnTo>
                      <a:pt x="2276" y="3986"/>
                    </a:lnTo>
                    <a:lnTo>
                      <a:pt x="2320" y="3976"/>
                    </a:lnTo>
                    <a:lnTo>
                      <a:pt x="2364" y="3960"/>
                    </a:lnTo>
                    <a:lnTo>
                      <a:pt x="2388" y="3952"/>
                    </a:lnTo>
                    <a:lnTo>
                      <a:pt x="2410" y="3940"/>
                    </a:lnTo>
                    <a:lnTo>
                      <a:pt x="2434" y="3928"/>
                    </a:lnTo>
                    <a:lnTo>
                      <a:pt x="2458" y="3914"/>
                    </a:lnTo>
                    <a:lnTo>
                      <a:pt x="2480" y="3900"/>
                    </a:lnTo>
                    <a:lnTo>
                      <a:pt x="2504" y="3882"/>
                    </a:lnTo>
                    <a:lnTo>
                      <a:pt x="2528" y="3864"/>
                    </a:lnTo>
                    <a:lnTo>
                      <a:pt x="2550" y="3844"/>
                    </a:lnTo>
                    <a:lnTo>
                      <a:pt x="2574" y="3822"/>
                    </a:lnTo>
                    <a:lnTo>
                      <a:pt x="2598" y="3800"/>
                    </a:lnTo>
                    <a:lnTo>
                      <a:pt x="2622" y="3774"/>
                    </a:lnTo>
                    <a:lnTo>
                      <a:pt x="2646" y="3748"/>
                    </a:lnTo>
                    <a:lnTo>
                      <a:pt x="2668" y="3718"/>
                    </a:lnTo>
                    <a:lnTo>
                      <a:pt x="2692" y="3688"/>
                    </a:lnTo>
                    <a:lnTo>
                      <a:pt x="2716" y="3704"/>
                    </a:lnTo>
                    <a:lnTo>
                      <a:pt x="2746" y="3722"/>
                    </a:lnTo>
                    <a:lnTo>
                      <a:pt x="2784" y="3744"/>
                    </a:lnTo>
                    <a:lnTo>
                      <a:pt x="2830" y="3766"/>
                    </a:lnTo>
                    <a:lnTo>
                      <a:pt x="2884" y="3788"/>
                    </a:lnTo>
                    <a:lnTo>
                      <a:pt x="2914" y="3798"/>
                    </a:lnTo>
                    <a:lnTo>
                      <a:pt x="2944" y="3806"/>
                    </a:lnTo>
                    <a:lnTo>
                      <a:pt x="2976" y="3814"/>
                    </a:lnTo>
                    <a:lnTo>
                      <a:pt x="3008" y="3820"/>
                    </a:lnTo>
                    <a:lnTo>
                      <a:pt x="3042" y="3822"/>
                    </a:lnTo>
                    <a:lnTo>
                      <a:pt x="3074" y="3824"/>
                    </a:lnTo>
                    <a:lnTo>
                      <a:pt x="3110" y="3824"/>
                    </a:lnTo>
                    <a:lnTo>
                      <a:pt x="3144" y="3822"/>
                    </a:lnTo>
                    <a:lnTo>
                      <a:pt x="3180" y="3814"/>
                    </a:lnTo>
                    <a:lnTo>
                      <a:pt x="3214" y="3806"/>
                    </a:lnTo>
                    <a:lnTo>
                      <a:pt x="3250" y="3792"/>
                    </a:lnTo>
                    <a:lnTo>
                      <a:pt x="3284" y="3776"/>
                    </a:lnTo>
                    <a:lnTo>
                      <a:pt x="3318" y="3756"/>
                    </a:lnTo>
                    <a:lnTo>
                      <a:pt x="3352" y="3730"/>
                    </a:lnTo>
                    <a:lnTo>
                      <a:pt x="3384" y="3702"/>
                    </a:lnTo>
                    <a:lnTo>
                      <a:pt x="3416" y="3668"/>
                    </a:lnTo>
                    <a:lnTo>
                      <a:pt x="3448" y="3628"/>
                    </a:lnTo>
                    <a:lnTo>
                      <a:pt x="3478" y="3584"/>
                    </a:lnTo>
                    <a:lnTo>
                      <a:pt x="3506" y="3534"/>
                    </a:lnTo>
                    <a:lnTo>
                      <a:pt x="3534" y="3478"/>
                    </a:lnTo>
                    <a:lnTo>
                      <a:pt x="3572" y="3490"/>
                    </a:lnTo>
                    <a:lnTo>
                      <a:pt x="3614" y="3504"/>
                    </a:lnTo>
                    <a:lnTo>
                      <a:pt x="3670" y="3518"/>
                    </a:lnTo>
                    <a:lnTo>
                      <a:pt x="3734" y="3532"/>
                    </a:lnTo>
                    <a:lnTo>
                      <a:pt x="3770" y="3536"/>
                    </a:lnTo>
                    <a:lnTo>
                      <a:pt x="3806" y="3542"/>
                    </a:lnTo>
                    <a:lnTo>
                      <a:pt x="3844" y="3544"/>
                    </a:lnTo>
                    <a:lnTo>
                      <a:pt x="3882" y="3546"/>
                    </a:lnTo>
                    <a:lnTo>
                      <a:pt x="3922" y="3544"/>
                    </a:lnTo>
                    <a:lnTo>
                      <a:pt x="3960" y="3542"/>
                    </a:lnTo>
                    <a:lnTo>
                      <a:pt x="3998" y="3536"/>
                    </a:lnTo>
                    <a:lnTo>
                      <a:pt x="4036" y="3528"/>
                    </a:lnTo>
                    <a:lnTo>
                      <a:pt x="4074" y="3516"/>
                    </a:lnTo>
                    <a:lnTo>
                      <a:pt x="4110" y="3500"/>
                    </a:lnTo>
                    <a:lnTo>
                      <a:pt x="4144" y="3482"/>
                    </a:lnTo>
                    <a:lnTo>
                      <a:pt x="4176" y="3458"/>
                    </a:lnTo>
                    <a:lnTo>
                      <a:pt x="4192" y="3444"/>
                    </a:lnTo>
                    <a:lnTo>
                      <a:pt x="4206" y="3430"/>
                    </a:lnTo>
                    <a:lnTo>
                      <a:pt x="4220" y="3416"/>
                    </a:lnTo>
                    <a:lnTo>
                      <a:pt x="4234" y="3398"/>
                    </a:lnTo>
                    <a:lnTo>
                      <a:pt x="4246" y="3380"/>
                    </a:lnTo>
                    <a:lnTo>
                      <a:pt x="4258" y="3362"/>
                    </a:lnTo>
                    <a:lnTo>
                      <a:pt x="4268" y="3340"/>
                    </a:lnTo>
                    <a:lnTo>
                      <a:pt x="4280" y="3320"/>
                    </a:lnTo>
                    <a:lnTo>
                      <a:pt x="4288" y="3296"/>
                    </a:lnTo>
                    <a:lnTo>
                      <a:pt x="4296" y="3272"/>
                    </a:lnTo>
                    <a:lnTo>
                      <a:pt x="4304" y="3246"/>
                    </a:lnTo>
                    <a:lnTo>
                      <a:pt x="4310" y="3218"/>
                    </a:lnTo>
                    <a:lnTo>
                      <a:pt x="4314" y="3188"/>
                    </a:lnTo>
                    <a:lnTo>
                      <a:pt x="4318" y="3158"/>
                    </a:lnTo>
                    <a:lnTo>
                      <a:pt x="4322" y="3126"/>
                    </a:lnTo>
                    <a:lnTo>
                      <a:pt x="4324" y="3092"/>
                    </a:lnTo>
                    <a:lnTo>
                      <a:pt x="4324" y="3056"/>
                    </a:lnTo>
                    <a:lnTo>
                      <a:pt x="4322" y="3020"/>
                    </a:lnTo>
                    <a:lnTo>
                      <a:pt x="4320" y="2980"/>
                    </a:lnTo>
                    <a:lnTo>
                      <a:pt x="4316" y="2940"/>
                    </a:lnTo>
                    <a:lnTo>
                      <a:pt x="3310" y="838"/>
                    </a:lnTo>
                    <a:lnTo>
                      <a:pt x="3266" y="750"/>
                    </a:lnTo>
                    <a:lnTo>
                      <a:pt x="3214" y="654"/>
                    </a:lnTo>
                    <a:lnTo>
                      <a:pt x="3158" y="554"/>
                    </a:lnTo>
                    <a:lnTo>
                      <a:pt x="3104" y="452"/>
                    </a:lnTo>
                    <a:lnTo>
                      <a:pt x="3078" y="400"/>
                    </a:lnTo>
                    <a:lnTo>
                      <a:pt x="3052" y="348"/>
                    </a:lnTo>
                    <a:lnTo>
                      <a:pt x="3030" y="294"/>
                    </a:lnTo>
                    <a:lnTo>
                      <a:pt x="3008" y="244"/>
                    </a:lnTo>
                    <a:lnTo>
                      <a:pt x="2992" y="192"/>
                    </a:lnTo>
                    <a:lnTo>
                      <a:pt x="2976" y="142"/>
                    </a:lnTo>
                    <a:lnTo>
                      <a:pt x="2966" y="92"/>
                    </a:lnTo>
                    <a:lnTo>
                      <a:pt x="2960" y="42"/>
                    </a:lnTo>
                    <a:lnTo>
                      <a:pt x="2960" y="52"/>
                    </a:lnTo>
                    <a:lnTo>
                      <a:pt x="2958" y="62"/>
                    </a:lnTo>
                    <a:lnTo>
                      <a:pt x="2950" y="80"/>
                    </a:lnTo>
                    <a:lnTo>
                      <a:pt x="2938" y="100"/>
                    </a:lnTo>
                    <a:lnTo>
                      <a:pt x="2926" y="122"/>
                    </a:lnTo>
                    <a:lnTo>
                      <a:pt x="2916" y="146"/>
                    </a:lnTo>
                    <a:lnTo>
                      <a:pt x="2910" y="158"/>
                    </a:lnTo>
                    <a:lnTo>
                      <a:pt x="2906" y="170"/>
                    </a:lnTo>
                    <a:lnTo>
                      <a:pt x="2904" y="184"/>
                    </a:lnTo>
                    <a:lnTo>
                      <a:pt x="2904" y="198"/>
                    </a:lnTo>
                    <a:lnTo>
                      <a:pt x="2904" y="214"/>
                    </a:lnTo>
                    <a:lnTo>
                      <a:pt x="2908" y="230"/>
                    </a:lnTo>
                    <a:lnTo>
                      <a:pt x="2912" y="240"/>
                    </a:lnTo>
                    <a:lnTo>
                      <a:pt x="2916" y="252"/>
                    </a:lnTo>
                    <a:lnTo>
                      <a:pt x="2930" y="276"/>
                    </a:lnTo>
                    <a:lnTo>
                      <a:pt x="2946" y="300"/>
                    </a:lnTo>
                    <a:lnTo>
                      <a:pt x="2958" y="324"/>
                    </a:lnTo>
                    <a:lnTo>
                      <a:pt x="3002" y="418"/>
                    </a:lnTo>
                    <a:lnTo>
                      <a:pt x="3046" y="512"/>
                    </a:lnTo>
                    <a:lnTo>
                      <a:pt x="3316" y="1094"/>
                    </a:lnTo>
                    <a:lnTo>
                      <a:pt x="3950" y="2462"/>
                    </a:lnTo>
                    <a:lnTo>
                      <a:pt x="4188" y="2974"/>
                    </a:lnTo>
                    <a:lnTo>
                      <a:pt x="4184" y="3002"/>
                    </a:lnTo>
                    <a:lnTo>
                      <a:pt x="4180" y="3032"/>
                    </a:lnTo>
                    <a:lnTo>
                      <a:pt x="4172" y="3068"/>
                    </a:lnTo>
                    <a:lnTo>
                      <a:pt x="4160" y="3112"/>
                    </a:lnTo>
                    <a:lnTo>
                      <a:pt x="4142" y="3158"/>
                    </a:lnTo>
                    <a:lnTo>
                      <a:pt x="4132" y="3182"/>
                    </a:lnTo>
                    <a:lnTo>
                      <a:pt x="4120" y="3206"/>
                    </a:lnTo>
                    <a:lnTo>
                      <a:pt x="4106" y="3230"/>
                    </a:lnTo>
                    <a:lnTo>
                      <a:pt x="4092" y="3252"/>
                    </a:lnTo>
                    <a:lnTo>
                      <a:pt x="4074" y="3274"/>
                    </a:lnTo>
                    <a:lnTo>
                      <a:pt x="4056" y="3296"/>
                    </a:lnTo>
                    <a:lnTo>
                      <a:pt x="4036" y="3314"/>
                    </a:lnTo>
                    <a:lnTo>
                      <a:pt x="4014" y="3332"/>
                    </a:lnTo>
                    <a:lnTo>
                      <a:pt x="3988" y="3348"/>
                    </a:lnTo>
                    <a:lnTo>
                      <a:pt x="3962" y="3360"/>
                    </a:lnTo>
                    <a:lnTo>
                      <a:pt x="3934" y="3372"/>
                    </a:lnTo>
                    <a:lnTo>
                      <a:pt x="3902" y="3380"/>
                    </a:lnTo>
                    <a:lnTo>
                      <a:pt x="3868" y="3384"/>
                    </a:lnTo>
                    <a:lnTo>
                      <a:pt x="3832" y="3384"/>
                    </a:lnTo>
                    <a:lnTo>
                      <a:pt x="3794" y="3382"/>
                    </a:lnTo>
                    <a:lnTo>
                      <a:pt x="3752" y="3376"/>
                    </a:lnTo>
                    <a:lnTo>
                      <a:pt x="3708" y="3364"/>
                    </a:lnTo>
                    <a:lnTo>
                      <a:pt x="3660" y="3348"/>
                    </a:lnTo>
                    <a:lnTo>
                      <a:pt x="3610" y="3328"/>
                    </a:lnTo>
                    <a:lnTo>
                      <a:pt x="3558" y="3302"/>
                    </a:lnTo>
                    <a:lnTo>
                      <a:pt x="2716" y="428"/>
                    </a:lnTo>
                    <a:lnTo>
                      <a:pt x="2634" y="520"/>
                    </a:lnTo>
                    <a:lnTo>
                      <a:pt x="3406" y="3302"/>
                    </a:lnTo>
                    <a:lnTo>
                      <a:pt x="3400" y="3330"/>
                    </a:lnTo>
                    <a:lnTo>
                      <a:pt x="3390" y="3362"/>
                    </a:lnTo>
                    <a:lnTo>
                      <a:pt x="3378" y="3402"/>
                    </a:lnTo>
                    <a:lnTo>
                      <a:pt x="3362" y="3448"/>
                    </a:lnTo>
                    <a:lnTo>
                      <a:pt x="3340" y="3496"/>
                    </a:lnTo>
                    <a:lnTo>
                      <a:pt x="3326" y="3522"/>
                    </a:lnTo>
                    <a:lnTo>
                      <a:pt x="3312" y="3546"/>
                    </a:lnTo>
                    <a:lnTo>
                      <a:pt x="3296" y="3568"/>
                    </a:lnTo>
                    <a:lnTo>
                      <a:pt x="3280" y="3592"/>
                    </a:lnTo>
                    <a:lnTo>
                      <a:pt x="3260" y="3612"/>
                    </a:lnTo>
                    <a:lnTo>
                      <a:pt x="3240" y="3632"/>
                    </a:lnTo>
                    <a:lnTo>
                      <a:pt x="3218" y="3650"/>
                    </a:lnTo>
                    <a:lnTo>
                      <a:pt x="3194" y="3664"/>
                    </a:lnTo>
                    <a:lnTo>
                      <a:pt x="3168" y="3678"/>
                    </a:lnTo>
                    <a:lnTo>
                      <a:pt x="3140" y="3688"/>
                    </a:lnTo>
                    <a:lnTo>
                      <a:pt x="3112" y="3694"/>
                    </a:lnTo>
                    <a:lnTo>
                      <a:pt x="3080" y="3696"/>
                    </a:lnTo>
                    <a:lnTo>
                      <a:pt x="3046" y="3696"/>
                    </a:lnTo>
                    <a:lnTo>
                      <a:pt x="3010" y="3690"/>
                    </a:lnTo>
                    <a:lnTo>
                      <a:pt x="2974" y="3680"/>
                    </a:lnTo>
                    <a:lnTo>
                      <a:pt x="2934" y="3664"/>
                    </a:lnTo>
                    <a:lnTo>
                      <a:pt x="2892" y="3644"/>
                    </a:lnTo>
                    <a:lnTo>
                      <a:pt x="2846" y="3618"/>
                    </a:lnTo>
                    <a:lnTo>
                      <a:pt x="2800" y="3586"/>
                    </a:lnTo>
                    <a:lnTo>
                      <a:pt x="2750" y="3548"/>
                    </a:lnTo>
                    <a:lnTo>
                      <a:pt x="2746" y="3542"/>
                    </a:lnTo>
                    <a:lnTo>
                      <a:pt x="2742" y="3534"/>
                    </a:lnTo>
                    <a:lnTo>
                      <a:pt x="2738" y="3512"/>
                    </a:lnTo>
                    <a:lnTo>
                      <a:pt x="2734" y="3482"/>
                    </a:lnTo>
                    <a:lnTo>
                      <a:pt x="2732" y="3450"/>
                    </a:lnTo>
                    <a:lnTo>
                      <a:pt x="2730" y="3386"/>
                    </a:lnTo>
                    <a:lnTo>
                      <a:pt x="2728" y="3346"/>
                    </a:lnTo>
                    <a:lnTo>
                      <a:pt x="2552" y="1830"/>
                    </a:lnTo>
                    <a:lnTo>
                      <a:pt x="2540" y="1722"/>
                    </a:lnTo>
                    <a:lnTo>
                      <a:pt x="2526" y="1614"/>
                    </a:lnTo>
                    <a:lnTo>
                      <a:pt x="2496" y="1396"/>
                    </a:lnTo>
                    <a:lnTo>
                      <a:pt x="2466" y="1176"/>
                    </a:lnTo>
                    <a:lnTo>
                      <a:pt x="2452" y="1066"/>
                    </a:lnTo>
                    <a:lnTo>
                      <a:pt x="2442" y="954"/>
                    </a:lnTo>
                    <a:lnTo>
                      <a:pt x="2432" y="844"/>
                    </a:lnTo>
                    <a:lnTo>
                      <a:pt x="2426" y="734"/>
                    </a:lnTo>
                    <a:lnTo>
                      <a:pt x="2422" y="624"/>
                    </a:lnTo>
                    <a:lnTo>
                      <a:pt x="2424" y="514"/>
                    </a:lnTo>
                    <a:lnTo>
                      <a:pt x="2428" y="406"/>
                    </a:lnTo>
                    <a:lnTo>
                      <a:pt x="2432" y="350"/>
                    </a:lnTo>
                    <a:lnTo>
                      <a:pt x="2436" y="296"/>
                    </a:lnTo>
                    <a:lnTo>
                      <a:pt x="2444" y="242"/>
                    </a:lnTo>
                    <a:lnTo>
                      <a:pt x="2452" y="188"/>
                    </a:lnTo>
                    <a:lnTo>
                      <a:pt x="2460" y="134"/>
                    </a:lnTo>
                    <a:lnTo>
                      <a:pt x="2472" y="80"/>
                    </a:lnTo>
                    <a:lnTo>
                      <a:pt x="2450" y="112"/>
                    </a:lnTo>
                    <a:lnTo>
                      <a:pt x="2430" y="144"/>
                    </a:lnTo>
                    <a:lnTo>
                      <a:pt x="2412" y="176"/>
                    </a:lnTo>
                    <a:lnTo>
                      <a:pt x="2396" y="208"/>
                    </a:lnTo>
                    <a:lnTo>
                      <a:pt x="2382" y="240"/>
                    </a:lnTo>
                    <a:lnTo>
                      <a:pt x="2368" y="274"/>
                    </a:lnTo>
                    <a:lnTo>
                      <a:pt x="2356" y="306"/>
                    </a:lnTo>
                    <a:lnTo>
                      <a:pt x="2344" y="338"/>
                    </a:lnTo>
                    <a:lnTo>
                      <a:pt x="2326" y="404"/>
                    </a:lnTo>
                    <a:lnTo>
                      <a:pt x="2312" y="472"/>
                    </a:lnTo>
                    <a:lnTo>
                      <a:pt x="2302" y="538"/>
                    </a:lnTo>
                    <a:lnTo>
                      <a:pt x="2298" y="606"/>
                    </a:lnTo>
                    <a:lnTo>
                      <a:pt x="2294" y="674"/>
                    </a:lnTo>
                    <a:lnTo>
                      <a:pt x="2294" y="742"/>
                    </a:lnTo>
                    <a:lnTo>
                      <a:pt x="2296" y="810"/>
                    </a:lnTo>
                    <a:lnTo>
                      <a:pt x="2300" y="880"/>
                    </a:lnTo>
                    <a:lnTo>
                      <a:pt x="2312" y="1020"/>
                    </a:lnTo>
                    <a:lnTo>
                      <a:pt x="2328" y="1160"/>
                    </a:lnTo>
                    <a:lnTo>
                      <a:pt x="2564" y="3548"/>
                    </a:lnTo>
                    <a:lnTo>
                      <a:pt x="2550" y="3570"/>
                    </a:lnTo>
                    <a:lnTo>
                      <a:pt x="2534" y="3596"/>
                    </a:lnTo>
                    <a:lnTo>
                      <a:pt x="2512" y="3628"/>
                    </a:lnTo>
                    <a:lnTo>
                      <a:pt x="2484" y="3662"/>
                    </a:lnTo>
                    <a:lnTo>
                      <a:pt x="2450" y="3698"/>
                    </a:lnTo>
                    <a:lnTo>
                      <a:pt x="2430" y="3716"/>
                    </a:lnTo>
                    <a:lnTo>
                      <a:pt x="2410" y="3734"/>
                    </a:lnTo>
                    <a:lnTo>
                      <a:pt x="2388" y="3750"/>
                    </a:lnTo>
                    <a:lnTo>
                      <a:pt x="2364" y="3764"/>
                    </a:lnTo>
                    <a:lnTo>
                      <a:pt x="2338" y="3778"/>
                    </a:lnTo>
                    <a:lnTo>
                      <a:pt x="2312" y="3790"/>
                    </a:lnTo>
                    <a:lnTo>
                      <a:pt x="2284" y="3800"/>
                    </a:lnTo>
                    <a:lnTo>
                      <a:pt x="2256" y="3808"/>
                    </a:lnTo>
                    <a:lnTo>
                      <a:pt x="2224" y="3812"/>
                    </a:lnTo>
                    <a:lnTo>
                      <a:pt x="2192" y="3814"/>
                    </a:lnTo>
                    <a:lnTo>
                      <a:pt x="2160" y="3814"/>
                    </a:lnTo>
                    <a:lnTo>
                      <a:pt x="2126" y="3808"/>
                    </a:lnTo>
                    <a:lnTo>
                      <a:pt x="2090" y="3800"/>
                    </a:lnTo>
                    <a:lnTo>
                      <a:pt x="2052" y="3786"/>
                    </a:lnTo>
                    <a:lnTo>
                      <a:pt x="2014" y="3770"/>
                    </a:lnTo>
                    <a:lnTo>
                      <a:pt x="1974" y="3748"/>
                    </a:lnTo>
                    <a:lnTo>
                      <a:pt x="1934" y="3720"/>
                    </a:lnTo>
                    <a:lnTo>
                      <a:pt x="1892" y="3688"/>
                    </a:lnTo>
                    <a:lnTo>
                      <a:pt x="1848" y="3650"/>
                    </a:lnTo>
                    <a:lnTo>
                      <a:pt x="1804" y="3606"/>
                    </a:lnTo>
                    <a:lnTo>
                      <a:pt x="1840" y="2826"/>
                    </a:lnTo>
                    <a:lnTo>
                      <a:pt x="1908" y="1314"/>
                    </a:lnTo>
                    <a:lnTo>
                      <a:pt x="1934" y="730"/>
                    </a:lnTo>
                    <a:lnTo>
                      <a:pt x="1942" y="558"/>
                    </a:lnTo>
                    <a:lnTo>
                      <a:pt x="1944" y="506"/>
                    </a:lnTo>
                    <a:lnTo>
                      <a:pt x="1946" y="456"/>
                    </a:lnTo>
                    <a:lnTo>
                      <a:pt x="1946" y="432"/>
                    </a:lnTo>
                    <a:lnTo>
                      <a:pt x="1944" y="406"/>
                    </a:lnTo>
                    <a:lnTo>
                      <a:pt x="1940" y="380"/>
                    </a:lnTo>
                    <a:lnTo>
                      <a:pt x="1934" y="352"/>
                    </a:lnTo>
                    <a:lnTo>
                      <a:pt x="1926" y="324"/>
                    </a:lnTo>
                    <a:lnTo>
                      <a:pt x="1914" y="292"/>
                    </a:lnTo>
                    <a:lnTo>
                      <a:pt x="1888" y="224"/>
                    </a:lnTo>
                    <a:lnTo>
                      <a:pt x="1878" y="188"/>
                    </a:lnTo>
                    <a:lnTo>
                      <a:pt x="1872" y="154"/>
                    </a:lnTo>
                    <a:lnTo>
                      <a:pt x="1870" y="136"/>
                    </a:lnTo>
                    <a:lnTo>
                      <a:pt x="1870" y="122"/>
                    </a:lnTo>
                    <a:lnTo>
                      <a:pt x="1872" y="106"/>
                    </a:lnTo>
                    <a:lnTo>
                      <a:pt x="1874" y="92"/>
                    </a:lnTo>
                    <a:lnTo>
                      <a:pt x="1864" y="128"/>
                    </a:lnTo>
                    <a:lnTo>
                      <a:pt x="1854" y="166"/>
                    </a:lnTo>
                    <a:lnTo>
                      <a:pt x="1846" y="204"/>
                    </a:lnTo>
                    <a:lnTo>
                      <a:pt x="1842" y="242"/>
                    </a:lnTo>
                    <a:lnTo>
                      <a:pt x="1836" y="280"/>
                    </a:lnTo>
                    <a:lnTo>
                      <a:pt x="1834" y="320"/>
                    </a:lnTo>
                    <a:lnTo>
                      <a:pt x="1830" y="398"/>
                    </a:lnTo>
                    <a:lnTo>
                      <a:pt x="1830" y="478"/>
                    </a:lnTo>
                    <a:lnTo>
                      <a:pt x="1830" y="556"/>
                    </a:lnTo>
                    <a:lnTo>
                      <a:pt x="1830" y="636"/>
                    </a:lnTo>
                    <a:lnTo>
                      <a:pt x="1826" y="712"/>
                    </a:lnTo>
                    <a:lnTo>
                      <a:pt x="1792" y="1226"/>
                    </a:lnTo>
                    <a:lnTo>
                      <a:pt x="1640" y="3524"/>
                    </a:lnTo>
                    <a:lnTo>
                      <a:pt x="1620" y="3544"/>
                    </a:lnTo>
                    <a:lnTo>
                      <a:pt x="1596" y="3564"/>
                    </a:lnTo>
                    <a:lnTo>
                      <a:pt x="1564" y="3590"/>
                    </a:lnTo>
                    <a:lnTo>
                      <a:pt x="1526" y="3618"/>
                    </a:lnTo>
                    <a:lnTo>
                      <a:pt x="1480" y="3644"/>
                    </a:lnTo>
                    <a:lnTo>
                      <a:pt x="1456" y="3656"/>
                    </a:lnTo>
                    <a:lnTo>
                      <a:pt x="1430" y="3668"/>
                    </a:lnTo>
                    <a:lnTo>
                      <a:pt x="1404" y="3678"/>
                    </a:lnTo>
                    <a:lnTo>
                      <a:pt x="1378" y="3686"/>
                    </a:lnTo>
                    <a:lnTo>
                      <a:pt x="1350" y="3692"/>
                    </a:lnTo>
                    <a:lnTo>
                      <a:pt x="1322" y="3696"/>
                    </a:lnTo>
                    <a:lnTo>
                      <a:pt x="1294" y="3698"/>
                    </a:lnTo>
                    <a:lnTo>
                      <a:pt x="1264" y="3696"/>
                    </a:lnTo>
                    <a:lnTo>
                      <a:pt x="1234" y="3692"/>
                    </a:lnTo>
                    <a:lnTo>
                      <a:pt x="1206" y="3684"/>
                    </a:lnTo>
                    <a:lnTo>
                      <a:pt x="1176" y="3672"/>
                    </a:lnTo>
                    <a:lnTo>
                      <a:pt x="1148" y="3658"/>
                    </a:lnTo>
                    <a:lnTo>
                      <a:pt x="1120" y="3638"/>
                    </a:lnTo>
                    <a:lnTo>
                      <a:pt x="1090" y="3612"/>
                    </a:lnTo>
                    <a:lnTo>
                      <a:pt x="1064" y="3582"/>
                    </a:lnTo>
                    <a:lnTo>
                      <a:pt x="1036" y="3548"/>
                    </a:lnTo>
                    <a:lnTo>
                      <a:pt x="1010" y="3506"/>
                    </a:lnTo>
                    <a:lnTo>
                      <a:pt x="986" y="3460"/>
                    </a:lnTo>
                    <a:lnTo>
                      <a:pt x="962" y="3408"/>
                    </a:lnTo>
                    <a:lnTo>
                      <a:pt x="940" y="3348"/>
                    </a:lnTo>
                    <a:lnTo>
                      <a:pt x="1606" y="556"/>
                    </a:lnTo>
                    <a:lnTo>
                      <a:pt x="1524" y="486"/>
                    </a:lnTo>
                    <a:lnTo>
                      <a:pt x="800" y="3326"/>
                    </a:lnTo>
                    <a:lnTo>
                      <a:pt x="774" y="3340"/>
                    </a:lnTo>
                    <a:lnTo>
                      <a:pt x="746" y="3358"/>
                    </a:lnTo>
                    <a:lnTo>
                      <a:pt x="708" y="3376"/>
                    </a:lnTo>
                    <a:lnTo>
                      <a:pt x="664" y="3396"/>
                    </a:lnTo>
                    <a:lnTo>
                      <a:pt x="614" y="3412"/>
                    </a:lnTo>
                    <a:lnTo>
                      <a:pt x="588" y="3420"/>
                    </a:lnTo>
                    <a:lnTo>
                      <a:pt x="560" y="3426"/>
                    </a:lnTo>
                    <a:lnTo>
                      <a:pt x="532" y="3430"/>
                    </a:lnTo>
                    <a:lnTo>
                      <a:pt x="504" y="3434"/>
                    </a:lnTo>
                    <a:lnTo>
                      <a:pt x="476" y="3434"/>
                    </a:lnTo>
                    <a:lnTo>
                      <a:pt x="448" y="3432"/>
                    </a:lnTo>
                    <a:lnTo>
                      <a:pt x="418" y="3428"/>
                    </a:lnTo>
                    <a:lnTo>
                      <a:pt x="390" y="3420"/>
                    </a:lnTo>
                    <a:lnTo>
                      <a:pt x="364" y="3410"/>
                    </a:lnTo>
                    <a:lnTo>
                      <a:pt x="336" y="3396"/>
                    </a:lnTo>
                    <a:lnTo>
                      <a:pt x="310" y="3378"/>
                    </a:lnTo>
                    <a:lnTo>
                      <a:pt x="286" y="3354"/>
                    </a:lnTo>
                    <a:lnTo>
                      <a:pt x="264" y="3328"/>
                    </a:lnTo>
                    <a:lnTo>
                      <a:pt x="242" y="3298"/>
                    </a:lnTo>
                    <a:lnTo>
                      <a:pt x="222" y="3262"/>
                    </a:lnTo>
                    <a:lnTo>
                      <a:pt x="204" y="3220"/>
                    </a:lnTo>
                    <a:lnTo>
                      <a:pt x="188" y="3174"/>
                    </a:lnTo>
                    <a:lnTo>
                      <a:pt x="176" y="3122"/>
                    </a:lnTo>
                    <a:lnTo>
                      <a:pt x="164" y="3062"/>
                    </a:lnTo>
                    <a:lnTo>
                      <a:pt x="156" y="2998"/>
                    </a:lnTo>
                    <a:lnTo>
                      <a:pt x="410" y="2402"/>
                    </a:lnTo>
                    <a:lnTo>
                      <a:pt x="988" y="1036"/>
                    </a:lnTo>
                    <a:lnTo>
                      <a:pt x="1222" y="482"/>
                    </a:lnTo>
                    <a:lnTo>
                      <a:pt x="1260" y="398"/>
                    </a:lnTo>
                    <a:lnTo>
                      <a:pt x="1278" y="354"/>
                    </a:lnTo>
                    <a:lnTo>
                      <a:pt x="1294" y="312"/>
                    </a:lnTo>
                    <a:lnTo>
                      <a:pt x="1302" y="294"/>
                    </a:lnTo>
                    <a:lnTo>
                      <a:pt x="1312" y="276"/>
                    </a:lnTo>
                    <a:lnTo>
                      <a:pt x="1320" y="258"/>
                    </a:lnTo>
                    <a:lnTo>
                      <a:pt x="1326" y="240"/>
                    </a:lnTo>
                    <a:lnTo>
                      <a:pt x="1328" y="226"/>
                    </a:lnTo>
                    <a:lnTo>
                      <a:pt x="1328" y="212"/>
                    </a:lnTo>
                    <a:lnTo>
                      <a:pt x="1326" y="194"/>
                    </a:lnTo>
                    <a:lnTo>
                      <a:pt x="1322" y="178"/>
                    </a:lnTo>
                    <a:lnTo>
                      <a:pt x="1314" y="144"/>
                    </a:lnTo>
                    <a:lnTo>
                      <a:pt x="1302" y="108"/>
                    </a:lnTo>
                    <a:lnTo>
                      <a:pt x="1292" y="74"/>
                    </a:lnTo>
                    <a:lnTo>
                      <a:pt x="1282" y="44"/>
                    </a:lnTo>
                    <a:lnTo>
                      <a:pt x="1276" y="18"/>
                    </a:lnTo>
                    <a:lnTo>
                      <a:pt x="1276" y="8"/>
                    </a:lnTo>
                    <a:lnTo>
                      <a:pt x="1278" y="0"/>
                    </a:lnTo>
                    <a:lnTo>
                      <a:pt x="1220" y="1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19" name="Freeform 10"/>
              <p:cNvSpPr>
                <a:spLocks/>
              </p:cNvSpPr>
              <p:nvPr userDrawn="1"/>
            </p:nvSpPr>
            <p:spPr bwMode="auto">
              <a:xfrm>
                <a:off x="3536" y="2054"/>
                <a:ext cx="4341" cy="4001"/>
              </a:xfrm>
              <a:custGeom>
                <a:avLst/>
                <a:gdLst>
                  <a:gd name="T0" fmla="*/ 16 w 4324"/>
                  <a:gd name="T1" fmla="*/ 2999 h 3992"/>
                  <a:gd name="T2" fmla="*/ 8 w 4324"/>
                  <a:gd name="T3" fmla="*/ 3209 h 3992"/>
                  <a:gd name="T4" fmla="*/ 104 w 4324"/>
                  <a:gd name="T5" fmla="*/ 3426 h 3992"/>
                  <a:gd name="T6" fmla="*/ 301 w 4324"/>
                  <a:gd name="T7" fmla="*/ 3576 h 3992"/>
                  <a:gd name="T8" fmla="*/ 558 w 4324"/>
                  <a:gd name="T9" fmla="*/ 3652 h 3992"/>
                  <a:gd name="T10" fmla="*/ 759 w 4324"/>
                  <a:gd name="T11" fmla="*/ 3612 h 3992"/>
                  <a:gd name="T12" fmla="*/ 861 w 4324"/>
                  <a:gd name="T13" fmla="*/ 3558 h 3992"/>
                  <a:gd name="T14" fmla="*/ 1030 w 4324"/>
                  <a:gd name="T15" fmla="*/ 3799 h 3992"/>
                  <a:gd name="T16" fmla="*/ 1279 w 4324"/>
                  <a:gd name="T17" fmla="*/ 3917 h 3992"/>
                  <a:gd name="T18" fmla="*/ 1642 w 4324"/>
                  <a:gd name="T19" fmla="*/ 3783 h 3992"/>
                  <a:gd name="T20" fmla="*/ 1891 w 4324"/>
                  <a:gd name="T21" fmla="*/ 3919 h 3992"/>
                  <a:gd name="T22" fmla="*/ 2189 w 4324"/>
                  <a:gd name="T23" fmla="*/ 4035 h 3992"/>
                  <a:gd name="T24" fmla="*/ 2484 w 4324"/>
                  <a:gd name="T25" fmla="*/ 3973 h 3992"/>
                  <a:gd name="T26" fmla="*/ 2672 w 4324"/>
                  <a:gd name="T27" fmla="*/ 3819 h 3992"/>
                  <a:gd name="T28" fmla="*/ 2885 w 4324"/>
                  <a:gd name="T29" fmla="*/ 3810 h 3992"/>
                  <a:gd name="T30" fmla="*/ 3170 w 4324"/>
                  <a:gd name="T31" fmla="*/ 3869 h 3992"/>
                  <a:gd name="T32" fmla="*/ 3450 w 4324"/>
                  <a:gd name="T33" fmla="*/ 3742 h 3992"/>
                  <a:gd name="T34" fmla="*/ 3684 w 4324"/>
                  <a:gd name="T35" fmla="*/ 3544 h 3992"/>
                  <a:gd name="T36" fmla="*/ 4040 w 4324"/>
                  <a:gd name="T37" fmla="*/ 3582 h 3992"/>
                  <a:gd name="T38" fmla="*/ 4291 w 4324"/>
                  <a:gd name="T39" fmla="*/ 3470 h 3992"/>
                  <a:gd name="T40" fmla="*/ 4381 w 4324"/>
                  <a:gd name="T41" fmla="*/ 3307 h 3992"/>
                  <a:gd name="T42" fmla="*/ 4407 w 4324"/>
                  <a:gd name="T43" fmla="*/ 3055 h 3992"/>
                  <a:gd name="T44" fmla="*/ 3221 w 4324"/>
                  <a:gd name="T45" fmla="*/ 559 h 3992"/>
                  <a:gd name="T46" fmla="*/ 3026 w 4324"/>
                  <a:gd name="T47" fmla="*/ 92 h 3992"/>
                  <a:gd name="T48" fmla="*/ 2975 w 4324"/>
                  <a:gd name="T49" fmla="*/ 146 h 3992"/>
                  <a:gd name="T50" fmla="*/ 2970 w 4324"/>
                  <a:gd name="T51" fmla="*/ 245 h 3992"/>
                  <a:gd name="T52" fmla="*/ 3106 w 4324"/>
                  <a:gd name="T53" fmla="*/ 517 h 3992"/>
                  <a:gd name="T54" fmla="*/ 4263 w 4324"/>
                  <a:gd name="T55" fmla="*/ 3067 h 3992"/>
                  <a:gd name="T56" fmla="*/ 4154 w 4324"/>
                  <a:gd name="T57" fmla="*/ 3309 h 3992"/>
                  <a:gd name="T58" fmla="*/ 3943 w 4324"/>
                  <a:gd name="T59" fmla="*/ 3424 h 3992"/>
                  <a:gd name="T60" fmla="*/ 2771 w 4324"/>
                  <a:gd name="T61" fmla="*/ 433 h 3992"/>
                  <a:gd name="T62" fmla="*/ 3405 w 4324"/>
                  <a:gd name="T63" fmla="*/ 3536 h 3992"/>
                  <a:gd name="T64" fmla="*/ 3259 w 4324"/>
                  <a:gd name="T65" fmla="*/ 3704 h 3992"/>
                  <a:gd name="T66" fmla="*/ 2994 w 4324"/>
                  <a:gd name="T67" fmla="*/ 3704 h 3992"/>
                  <a:gd name="T68" fmla="*/ 2793 w 4324"/>
                  <a:gd name="T69" fmla="*/ 3552 h 3992"/>
                  <a:gd name="T70" fmla="*/ 2590 w 4324"/>
                  <a:gd name="T71" fmla="*/ 1742 h 3992"/>
                  <a:gd name="T72" fmla="*/ 2472 w 4324"/>
                  <a:gd name="T73" fmla="*/ 629 h 3992"/>
                  <a:gd name="T74" fmla="*/ 2522 w 4324"/>
                  <a:gd name="T75" fmla="*/ 80 h 3992"/>
                  <a:gd name="T76" fmla="*/ 2401 w 4324"/>
                  <a:gd name="T77" fmla="*/ 311 h 3992"/>
                  <a:gd name="T78" fmla="*/ 2341 w 4324"/>
                  <a:gd name="T79" fmla="*/ 820 h 3992"/>
                  <a:gd name="T80" fmla="*/ 2584 w 4324"/>
                  <a:gd name="T81" fmla="*/ 3636 h 3992"/>
                  <a:gd name="T82" fmla="*/ 2383 w 4324"/>
                  <a:gd name="T83" fmla="*/ 3823 h 3992"/>
                  <a:gd name="T84" fmla="*/ 2130 w 4324"/>
                  <a:gd name="T85" fmla="*/ 3845 h 3992"/>
                  <a:gd name="T86" fmla="*/ 1839 w 4324"/>
                  <a:gd name="T87" fmla="*/ 3646 h 3992"/>
                  <a:gd name="T88" fmla="*/ 1982 w 4324"/>
                  <a:gd name="T89" fmla="*/ 563 h 3992"/>
                  <a:gd name="T90" fmla="*/ 1966 w 4324"/>
                  <a:gd name="T91" fmla="*/ 329 h 3992"/>
                  <a:gd name="T92" fmla="*/ 1909 w 4324"/>
                  <a:gd name="T93" fmla="*/ 92 h 3992"/>
                  <a:gd name="T94" fmla="*/ 1865 w 4324"/>
                  <a:gd name="T95" fmla="*/ 403 h 3992"/>
                  <a:gd name="T96" fmla="*/ 1672 w 4324"/>
                  <a:gd name="T97" fmla="*/ 3564 h 3992"/>
                  <a:gd name="T98" fmla="*/ 1460 w 4324"/>
                  <a:gd name="T99" fmla="*/ 3708 h 3992"/>
                  <a:gd name="T100" fmla="*/ 1231 w 4324"/>
                  <a:gd name="T101" fmla="*/ 3724 h 3992"/>
                  <a:gd name="T102" fmla="*/ 1006 w 4324"/>
                  <a:gd name="T103" fmla="*/ 3500 h 3992"/>
                  <a:gd name="T104" fmla="*/ 761 w 4324"/>
                  <a:gd name="T105" fmla="*/ 3398 h 3992"/>
                  <a:gd name="T106" fmla="*/ 486 w 4324"/>
                  <a:gd name="T107" fmla="*/ 3474 h 3992"/>
                  <a:gd name="T108" fmla="*/ 269 w 4324"/>
                  <a:gd name="T109" fmla="*/ 3368 h 3992"/>
                  <a:gd name="T110" fmla="*/ 161 w 4324"/>
                  <a:gd name="T111" fmla="*/ 3033 h 3992"/>
                  <a:gd name="T112" fmla="*/ 1303 w 4324"/>
                  <a:gd name="T113" fmla="*/ 359 h 3992"/>
                  <a:gd name="T114" fmla="*/ 1353 w 4324"/>
                  <a:gd name="T115" fmla="*/ 231 h 3992"/>
                  <a:gd name="T116" fmla="*/ 1301 w 4324"/>
                  <a:gd name="T117" fmla="*/ 18 h 39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324" h="3992">
                    <a:moveTo>
                      <a:pt x="1220" y="162"/>
                    </a:moveTo>
                    <a:lnTo>
                      <a:pt x="1220" y="162"/>
                    </a:lnTo>
                    <a:lnTo>
                      <a:pt x="1154" y="338"/>
                    </a:lnTo>
                    <a:lnTo>
                      <a:pt x="1086" y="512"/>
                    </a:lnTo>
                    <a:lnTo>
                      <a:pt x="1014" y="686"/>
                    </a:lnTo>
                    <a:lnTo>
                      <a:pt x="940" y="862"/>
                    </a:lnTo>
                    <a:lnTo>
                      <a:pt x="16" y="2964"/>
                    </a:lnTo>
                    <a:lnTo>
                      <a:pt x="12" y="2980"/>
                    </a:lnTo>
                    <a:lnTo>
                      <a:pt x="8" y="2998"/>
                    </a:lnTo>
                    <a:lnTo>
                      <a:pt x="4" y="3024"/>
                    </a:lnTo>
                    <a:lnTo>
                      <a:pt x="2" y="3056"/>
                    </a:lnTo>
                    <a:lnTo>
                      <a:pt x="0" y="3092"/>
                    </a:lnTo>
                    <a:lnTo>
                      <a:pt x="2" y="3132"/>
                    </a:lnTo>
                    <a:lnTo>
                      <a:pt x="8" y="3174"/>
                    </a:lnTo>
                    <a:lnTo>
                      <a:pt x="18" y="3220"/>
                    </a:lnTo>
                    <a:lnTo>
                      <a:pt x="24" y="3244"/>
                    </a:lnTo>
                    <a:lnTo>
                      <a:pt x="34" y="3268"/>
                    </a:lnTo>
                    <a:lnTo>
                      <a:pt x="44" y="3292"/>
                    </a:lnTo>
                    <a:lnTo>
                      <a:pt x="56" y="3314"/>
                    </a:lnTo>
                    <a:lnTo>
                      <a:pt x="70" y="3338"/>
                    </a:lnTo>
                    <a:lnTo>
                      <a:pt x="86" y="3362"/>
                    </a:lnTo>
                    <a:lnTo>
                      <a:pt x="104" y="3386"/>
                    </a:lnTo>
                    <a:lnTo>
                      <a:pt x="124" y="3410"/>
                    </a:lnTo>
                    <a:lnTo>
                      <a:pt x="146" y="3432"/>
                    </a:lnTo>
                    <a:lnTo>
                      <a:pt x="170" y="3454"/>
                    </a:lnTo>
                    <a:lnTo>
                      <a:pt x="198" y="3476"/>
                    </a:lnTo>
                    <a:lnTo>
                      <a:pt x="228" y="3496"/>
                    </a:lnTo>
                    <a:lnTo>
                      <a:pt x="260" y="3516"/>
                    </a:lnTo>
                    <a:lnTo>
                      <a:pt x="296" y="3536"/>
                    </a:lnTo>
                    <a:lnTo>
                      <a:pt x="334" y="3554"/>
                    </a:lnTo>
                    <a:lnTo>
                      <a:pt x="368" y="3568"/>
                    </a:lnTo>
                    <a:lnTo>
                      <a:pt x="402" y="3580"/>
                    </a:lnTo>
                    <a:lnTo>
                      <a:pt x="434" y="3590"/>
                    </a:lnTo>
                    <a:lnTo>
                      <a:pt x="464" y="3598"/>
                    </a:lnTo>
                    <a:lnTo>
                      <a:pt x="494" y="3606"/>
                    </a:lnTo>
                    <a:lnTo>
                      <a:pt x="522" y="3610"/>
                    </a:lnTo>
                    <a:lnTo>
                      <a:pt x="548" y="3612"/>
                    </a:lnTo>
                    <a:lnTo>
                      <a:pt x="574" y="3614"/>
                    </a:lnTo>
                    <a:lnTo>
                      <a:pt x="598" y="3612"/>
                    </a:lnTo>
                    <a:lnTo>
                      <a:pt x="620" y="3612"/>
                    </a:lnTo>
                    <a:lnTo>
                      <a:pt x="642" y="3608"/>
                    </a:lnTo>
                    <a:lnTo>
                      <a:pt x="662" y="3604"/>
                    </a:lnTo>
                    <a:lnTo>
                      <a:pt x="680" y="3600"/>
                    </a:lnTo>
                    <a:lnTo>
                      <a:pt x="714" y="3586"/>
                    </a:lnTo>
                    <a:lnTo>
                      <a:pt x="744" y="3572"/>
                    </a:lnTo>
                    <a:lnTo>
                      <a:pt x="768" y="3556"/>
                    </a:lnTo>
                    <a:lnTo>
                      <a:pt x="790" y="3540"/>
                    </a:lnTo>
                    <a:lnTo>
                      <a:pt x="806" y="3524"/>
                    </a:lnTo>
                    <a:lnTo>
                      <a:pt x="818" y="3510"/>
                    </a:lnTo>
                    <a:lnTo>
                      <a:pt x="828" y="3500"/>
                    </a:lnTo>
                    <a:lnTo>
                      <a:pt x="834" y="3488"/>
                    </a:lnTo>
                    <a:lnTo>
                      <a:pt x="846" y="3518"/>
                    </a:lnTo>
                    <a:lnTo>
                      <a:pt x="862" y="3550"/>
                    </a:lnTo>
                    <a:lnTo>
                      <a:pt x="884" y="3590"/>
                    </a:lnTo>
                    <a:lnTo>
                      <a:pt x="912" y="3636"/>
                    </a:lnTo>
                    <a:lnTo>
                      <a:pt x="928" y="3660"/>
                    </a:lnTo>
                    <a:lnTo>
                      <a:pt x="946" y="3684"/>
                    </a:lnTo>
                    <a:lnTo>
                      <a:pt x="966" y="3710"/>
                    </a:lnTo>
                    <a:lnTo>
                      <a:pt x="986" y="3734"/>
                    </a:lnTo>
                    <a:lnTo>
                      <a:pt x="1010" y="3756"/>
                    </a:lnTo>
                    <a:lnTo>
                      <a:pt x="1034" y="3778"/>
                    </a:lnTo>
                    <a:lnTo>
                      <a:pt x="1060" y="3798"/>
                    </a:lnTo>
                    <a:lnTo>
                      <a:pt x="1088" y="3818"/>
                    </a:lnTo>
                    <a:lnTo>
                      <a:pt x="1118" y="3834"/>
                    </a:lnTo>
                    <a:lnTo>
                      <a:pt x="1150" y="3848"/>
                    </a:lnTo>
                    <a:lnTo>
                      <a:pt x="1182" y="3860"/>
                    </a:lnTo>
                    <a:lnTo>
                      <a:pt x="1218" y="3868"/>
                    </a:lnTo>
                    <a:lnTo>
                      <a:pt x="1254" y="3872"/>
                    </a:lnTo>
                    <a:lnTo>
                      <a:pt x="1292" y="3874"/>
                    </a:lnTo>
                    <a:lnTo>
                      <a:pt x="1332" y="3870"/>
                    </a:lnTo>
                    <a:lnTo>
                      <a:pt x="1374" y="3862"/>
                    </a:lnTo>
                    <a:lnTo>
                      <a:pt x="1418" y="3850"/>
                    </a:lnTo>
                    <a:lnTo>
                      <a:pt x="1464" y="3832"/>
                    </a:lnTo>
                    <a:lnTo>
                      <a:pt x="1512" y="3808"/>
                    </a:lnTo>
                    <a:lnTo>
                      <a:pt x="1560" y="3778"/>
                    </a:lnTo>
                    <a:lnTo>
                      <a:pt x="1612" y="3742"/>
                    </a:lnTo>
                    <a:lnTo>
                      <a:pt x="1664" y="3700"/>
                    </a:lnTo>
                    <a:lnTo>
                      <a:pt x="1688" y="3726"/>
                    </a:lnTo>
                    <a:lnTo>
                      <a:pt x="1716" y="3756"/>
                    </a:lnTo>
                    <a:lnTo>
                      <a:pt x="1754" y="3792"/>
                    </a:lnTo>
                    <a:lnTo>
                      <a:pt x="1802" y="3834"/>
                    </a:lnTo>
                    <a:lnTo>
                      <a:pt x="1828" y="3854"/>
                    </a:lnTo>
                    <a:lnTo>
                      <a:pt x="1856" y="3874"/>
                    </a:lnTo>
                    <a:lnTo>
                      <a:pt x="1888" y="3894"/>
                    </a:lnTo>
                    <a:lnTo>
                      <a:pt x="1920" y="3914"/>
                    </a:lnTo>
                    <a:lnTo>
                      <a:pt x="1954" y="3932"/>
                    </a:lnTo>
                    <a:lnTo>
                      <a:pt x="1990" y="3948"/>
                    </a:lnTo>
                    <a:lnTo>
                      <a:pt x="2026" y="3962"/>
                    </a:lnTo>
                    <a:lnTo>
                      <a:pt x="2066" y="3974"/>
                    </a:lnTo>
                    <a:lnTo>
                      <a:pt x="2106" y="3984"/>
                    </a:lnTo>
                    <a:lnTo>
                      <a:pt x="2146" y="3990"/>
                    </a:lnTo>
                    <a:lnTo>
                      <a:pt x="2188" y="3992"/>
                    </a:lnTo>
                    <a:lnTo>
                      <a:pt x="2232" y="3990"/>
                    </a:lnTo>
                    <a:lnTo>
                      <a:pt x="2276" y="3986"/>
                    </a:lnTo>
                    <a:lnTo>
                      <a:pt x="2320" y="3976"/>
                    </a:lnTo>
                    <a:lnTo>
                      <a:pt x="2364" y="3960"/>
                    </a:lnTo>
                    <a:lnTo>
                      <a:pt x="2388" y="3952"/>
                    </a:lnTo>
                    <a:lnTo>
                      <a:pt x="2410" y="3940"/>
                    </a:lnTo>
                    <a:lnTo>
                      <a:pt x="2434" y="3928"/>
                    </a:lnTo>
                    <a:lnTo>
                      <a:pt x="2458" y="3914"/>
                    </a:lnTo>
                    <a:lnTo>
                      <a:pt x="2480" y="3900"/>
                    </a:lnTo>
                    <a:lnTo>
                      <a:pt x="2504" y="3882"/>
                    </a:lnTo>
                    <a:lnTo>
                      <a:pt x="2528" y="3864"/>
                    </a:lnTo>
                    <a:lnTo>
                      <a:pt x="2550" y="3844"/>
                    </a:lnTo>
                    <a:lnTo>
                      <a:pt x="2574" y="3822"/>
                    </a:lnTo>
                    <a:lnTo>
                      <a:pt x="2598" y="3800"/>
                    </a:lnTo>
                    <a:lnTo>
                      <a:pt x="2622" y="3774"/>
                    </a:lnTo>
                    <a:lnTo>
                      <a:pt x="2646" y="3748"/>
                    </a:lnTo>
                    <a:lnTo>
                      <a:pt x="2668" y="3718"/>
                    </a:lnTo>
                    <a:lnTo>
                      <a:pt x="2692" y="3688"/>
                    </a:lnTo>
                    <a:lnTo>
                      <a:pt x="2716" y="3704"/>
                    </a:lnTo>
                    <a:lnTo>
                      <a:pt x="2746" y="3722"/>
                    </a:lnTo>
                    <a:lnTo>
                      <a:pt x="2784" y="3744"/>
                    </a:lnTo>
                    <a:lnTo>
                      <a:pt x="2830" y="3766"/>
                    </a:lnTo>
                    <a:lnTo>
                      <a:pt x="2884" y="3788"/>
                    </a:lnTo>
                    <a:lnTo>
                      <a:pt x="2914" y="3798"/>
                    </a:lnTo>
                    <a:lnTo>
                      <a:pt x="2944" y="3806"/>
                    </a:lnTo>
                    <a:lnTo>
                      <a:pt x="2976" y="3814"/>
                    </a:lnTo>
                    <a:lnTo>
                      <a:pt x="3008" y="3820"/>
                    </a:lnTo>
                    <a:lnTo>
                      <a:pt x="3042" y="3822"/>
                    </a:lnTo>
                    <a:lnTo>
                      <a:pt x="3074" y="3824"/>
                    </a:lnTo>
                    <a:lnTo>
                      <a:pt x="3110" y="3824"/>
                    </a:lnTo>
                    <a:lnTo>
                      <a:pt x="3144" y="3822"/>
                    </a:lnTo>
                    <a:lnTo>
                      <a:pt x="3180" y="3814"/>
                    </a:lnTo>
                    <a:lnTo>
                      <a:pt x="3214" y="3806"/>
                    </a:lnTo>
                    <a:lnTo>
                      <a:pt x="3250" y="3792"/>
                    </a:lnTo>
                    <a:lnTo>
                      <a:pt x="3284" y="3776"/>
                    </a:lnTo>
                    <a:lnTo>
                      <a:pt x="3318" y="3756"/>
                    </a:lnTo>
                    <a:lnTo>
                      <a:pt x="3352" y="3730"/>
                    </a:lnTo>
                    <a:lnTo>
                      <a:pt x="3384" y="3702"/>
                    </a:lnTo>
                    <a:lnTo>
                      <a:pt x="3416" y="3668"/>
                    </a:lnTo>
                    <a:lnTo>
                      <a:pt x="3448" y="3628"/>
                    </a:lnTo>
                    <a:lnTo>
                      <a:pt x="3478" y="3584"/>
                    </a:lnTo>
                    <a:lnTo>
                      <a:pt x="3506" y="3534"/>
                    </a:lnTo>
                    <a:lnTo>
                      <a:pt x="3534" y="3478"/>
                    </a:lnTo>
                    <a:lnTo>
                      <a:pt x="3572" y="3490"/>
                    </a:lnTo>
                    <a:lnTo>
                      <a:pt x="3614" y="3504"/>
                    </a:lnTo>
                    <a:lnTo>
                      <a:pt x="3670" y="3518"/>
                    </a:lnTo>
                    <a:lnTo>
                      <a:pt x="3734" y="3532"/>
                    </a:lnTo>
                    <a:lnTo>
                      <a:pt x="3770" y="3536"/>
                    </a:lnTo>
                    <a:lnTo>
                      <a:pt x="3806" y="3542"/>
                    </a:lnTo>
                    <a:lnTo>
                      <a:pt x="3844" y="3544"/>
                    </a:lnTo>
                    <a:lnTo>
                      <a:pt x="3882" y="3546"/>
                    </a:lnTo>
                    <a:lnTo>
                      <a:pt x="3922" y="3544"/>
                    </a:lnTo>
                    <a:lnTo>
                      <a:pt x="3960" y="3542"/>
                    </a:lnTo>
                    <a:lnTo>
                      <a:pt x="3998" y="3536"/>
                    </a:lnTo>
                    <a:lnTo>
                      <a:pt x="4036" y="3528"/>
                    </a:lnTo>
                    <a:lnTo>
                      <a:pt x="4074" y="3516"/>
                    </a:lnTo>
                    <a:lnTo>
                      <a:pt x="4110" y="3500"/>
                    </a:lnTo>
                    <a:lnTo>
                      <a:pt x="4144" y="3482"/>
                    </a:lnTo>
                    <a:lnTo>
                      <a:pt x="4176" y="3458"/>
                    </a:lnTo>
                    <a:lnTo>
                      <a:pt x="4192" y="3444"/>
                    </a:lnTo>
                    <a:lnTo>
                      <a:pt x="4206" y="3430"/>
                    </a:lnTo>
                    <a:lnTo>
                      <a:pt x="4220" y="3416"/>
                    </a:lnTo>
                    <a:lnTo>
                      <a:pt x="4234" y="3398"/>
                    </a:lnTo>
                    <a:lnTo>
                      <a:pt x="4246" y="3380"/>
                    </a:lnTo>
                    <a:lnTo>
                      <a:pt x="4258" y="3362"/>
                    </a:lnTo>
                    <a:lnTo>
                      <a:pt x="4268" y="3340"/>
                    </a:lnTo>
                    <a:lnTo>
                      <a:pt x="4280" y="3320"/>
                    </a:lnTo>
                    <a:lnTo>
                      <a:pt x="4288" y="3296"/>
                    </a:lnTo>
                    <a:lnTo>
                      <a:pt x="4296" y="3272"/>
                    </a:lnTo>
                    <a:lnTo>
                      <a:pt x="4304" y="3246"/>
                    </a:lnTo>
                    <a:lnTo>
                      <a:pt x="4310" y="3218"/>
                    </a:lnTo>
                    <a:lnTo>
                      <a:pt x="4314" y="3188"/>
                    </a:lnTo>
                    <a:lnTo>
                      <a:pt x="4318" y="3158"/>
                    </a:lnTo>
                    <a:lnTo>
                      <a:pt x="4322" y="3126"/>
                    </a:lnTo>
                    <a:lnTo>
                      <a:pt x="4324" y="3092"/>
                    </a:lnTo>
                    <a:lnTo>
                      <a:pt x="4324" y="3056"/>
                    </a:lnTo>
                    <a:lnTo>
                      <a:pt x="4322" y="3020"/>
                    </a:lnTo>
                    <a:lnTo>
                      <a:pt x="4320" y="2980"/>
                    </a:lnTo>
                    <a:lnTo>
                      <a:pt x="4316" y="2940"/>
                    </a:lnTo>
                    <a:lnTo>
                      <a:pt x="3310" y="838"/>
                    </a:lnTo>
                    <a:lnTo>
                      <a:pt x="3266" y="750"/>
                    </a:lnTo>
                    <a:lnTo>
                      <a:pt x="3214" y="654"/>
                    </a:lnTo>
                    <a:lnTo>
                      <a:pt x="3158" y="554"/>
                    </a:lnTo>
                    <a:lnTo>
                      <a:pt x="3104" y="452"/>
                    </a:lnTo>
                    <a:lnTo>
                      <a:pt x="3078" y="400"/>
                    </a:lnTo>
                    <a:lnTo>
                      <a:pt x="3052" y="348"/>
                    </a:lnTo>
                    <a:lnTo>
                      <a:pt x="3030" y="294"/>
                    </a:lnTo>
                    <a:lnTo>
                      <a:pt x="3008" y="244"/>
                    </a:lnTo>
                    <a:lnTo>
                      <a:pt x="2992" y="192"/>
                    </a:lnTo>
                    <a:lnTo>
                      <a:pt x="2976" y="142"/>
                    </a:lnTo>
                    <a:lnTo>
                      <a:pt x="2966" y="92"/>
                    </a:lnTo>
                    <a:lnTo>
                      <a:pt x="2960" y="42"/>
                    </a:lnTo>
                    <a:lnTo>
                      <a:pt x="2960" y="52"/>
                    </a:lnTo>
                    <a:lnTo>
                      <a:pt x="2958" y="62"/>
                    </a:lnTo>
                    <a:lnTo>
                      <a:pt x="2950" y="80"/>
                    </a:lnTo>
                    <a:lnTo>
                      <a:pt x="2938" y="100"/>
                    </a:lnTo>
                    <a:lnTo>
                      <a:pt x="2926" y="122"/>
                    </a:lnTo>
                    <a:lnTo>
                      <a:pt x="2916" y="146"/>
                    </a:lnTo>
                    <a:lnTo>
                      <a:pt x="2910" y="158"/>
                    </a:lnTo>
                    <a:lnTo>
                      <a:pt x="2906" y="170"/>
                    </a:lnTo>
                    <a:lnTo>
                      <a:pt x="2904" y="184"/>
                    </a:lnTo>
                    <a:lnTo>
                      <a:pt x="2904" y="198"/>
                    </a:lnTo>
                    <a:lnTo>
                      <a:pt x="2904" y="214"/>
                    </a:lnTo>
                    <a:lnTo>
                      <a:pt x="2908" y="230"/>
                    </a:lnTo>
                    <a:lnTo>
                      <a:pt x="2912" y="240"/>
                    </a:lnTo>
                    <a:lnTo>
                      <a:pt x="2916" y="252"/>
                    </a:lnTo>
                    <a:lnTo>
                      <a:pt x="2930" y="276"/>
                    </a:lnTo>
                    <a:lnTo>
                      <a:pt x="2946" y="300"/>
                    </a:lnTo>
                    <a:lnTo>
                      <a:pt x="2958" y="324"/>
                    </a:lnTo>
                    <a:lnTo>
                      <a:pt x="3002" y="418"/>
                    </a:lnTo>
                    <a:lnTo>
                      <a:pt x="3046" y="512"/>
                    </a:lnTo>
                    <a:lnTo>
                      <a:pt x="3316" y="1094"/>
                    </a:lnTo>
                    <a:lnTo>
                      <a:pt x="3950" y="2462"/>
                    </a:lnTo>
                    <a:lnTo>
                      <a:pt x="4188" y="2974"/>
                    </a:lnTo>
                    <a:lnTo>
                      <a:pt x="4184" y="3002"/>
                    </a:lnTo>
                    <a:lnTo>
                      <a:pt x="4180" y="3032"/>
                    </a:lnTo>
                    <a:lnTo>
                      <a:pt x="4172" y="3068"/>
                    </a:lnTo>
                    <a:lnTo>
                      <a:pt x="4160" y="3112"/>
                    </a:lnTo>
                    <a:lnTo>
                      <a:pt x="4142" y="3158"/>
                    </a:lnTo>
                    <a:lnTo>
                      <a:pt x="4132" y="3182"/>
                    </a:lnTo>
                    <a:lnTo>
                      <a:pt x="4120" y="3206"/>
                    </a:lnTo>
                    <a:lnTo>
                      <a:pt x="4106" y="3230"/>
                    </a:lnTo>
                    <a:lnTo>
                      <a:pt x="4092" y="3252"/>
                    </a:lnTo>
                    <a:lnTo>
                      <a:pt x="4074" y="3274"/>
                    </a:lnTo>
                    <a:lnTo>
                      <a:pt x="4056" y="3296"/>
                    </a:lnTo>
                    <a:lnTo>
                      <a:pt x="4036" y="3314"/>
                    </a:lnTo>
                    <a:lnTo>
                      <a:pt x="4014" y="3332"/>
                    </a:lnTo>
                    <a:lnTo>
                      <a:pt x="3988" y="3348"/>
                    </a:lnTo>
                    <a:lnTo>
                      <a:pt x="3962" y="3360"/>
                    </a:lnTo>
                    <a:lnTo>
                      <a:pt x="3934" y="3372"/>
                    </a:lnTo>
                    <a:lnTo>
                      <a:pt x="3902" y="3380"/>
                    </a:lnTo>
                    <a:lnTo>
                      <a:pt x="3868" y="3384"/>
                    </a:lnTo>
                    <a:lnTo>
                      <a:pt x="3832" y="3384"/>
                    </a:lnTo>
                    <a:lnTo>
                      <a:pt x="3794" y="3382"/>
                    </a:lnTo>
                    <a:lnTo>
                      <a:pt x="3752" y="3376"/>
                    </a:lnTo>
                    <a:lnTo>
                      <a:pt x="3708" y="3364"/>
                    </a:lnTo>
                    <a:lnTo>
                      <a:pt x="3660" y="3348"/>
                    </a:lnTo>
                    <a:lnTo>
                      <a:pt x="3610" y="3328"/>
                    </a:lnTo>
                    <a:lnTo>
                      <a:pt x="3558" y="3302"/>
                    </a:lnTo>
                    <a:lnTo>
                      <a:pt x="2716" y="428"/>
                    </a:lnTo>
                    <a:lnTo>
                      <a:pt x="2634" y="520"/>
                    </a:lnTo>
                    <a:lnTo>
                      <a:pt x="3406" y="3302"/>
                    </a:lnTo>
                    <a:lnTo>
                      <a:pt x="3400" y="3330"/>
                    </a:lnTo>
                    <a:lnTo>
                      <a:pt x="3390" y="3362"/>
                    </a:lnTo>
                    <a:lnTo>
                      <a:pt x="3378" y="3402"/>
                    </a:lnTo>
                    <a:lnTo>
                      <a:pt x="3362" y="3448"/>
                    </a:lnTo>
                    <a:lnTo>
                      <a:pt x="3340" y="3496"/>
                    </a:lnTo>
                    <a:lnTo>
                      <a:pt x="3326" y="3522"/>
                    </a:lnTo>
                    <a:lnTo>
                      <a:pt x="3312" y="3546"/>
                    </a:lnTo>
                    <a:lnTo>
                      <a:pt x="3296" y="3568"/>
                    </a:lnTo>
                    <a:lnTo>
                      <a:pt x="3280" y="3592"/>
                    </a:lnTo>
                    <a:lnTo>
                      <a:pt x="3260" y="3612"/>
                    </a:lnTo>
                    <a:lnTo>
                      <a:pt x="3240" y="3632"/>
                    </a:lnTo>
                    <a:lnTo>
                      <a:pt x="3218" y="3650"/>
                    </a:lnTo>
                    <a:lnTo>
                      <a:pt x="3194" y="3664"/>
                    </a:lnTo>
                    <a:lnTo>
                      <a:pt x="3168" y="3678"/>
                    </a:lnTo>
                    <a:lnTo>
                      <a:pt x="3140" y="3688"/>
                    </a:lnTo>
                    <a:lnTo>
                      <a:pt x="3112" y="3694"/>
                    </a:lnTo>
                    <a:lnTo>
                      <a:pt x="3080" y="3696"/>
                    </a:lnTo>
                    <a:lnTo>
                      <a:pt x="3046" y="3696"/>
                    </a:lnTo>
                    <a:lnTo>
                      <a:pt x="3010" y="3690"/>
                    </a:lnTo>
                    <a:lnTo>
                      <a:pt x="2974" y="3680"/>
                    </a:lnTo>
                    <a:lnTo>
                      <a:pt x="2934" y="3664"/>
                    </a:lnTo>
                    <a:lnTo>
                      <a:pt x="2892" y="3644"/>
                    </a:lnTo>
                    <a:lnTo>
                      <a:pt x="2846" y="3618"/>
                    </a:lnTo>
                    <a:lnTo>
                      <a:pt x="2800" y="3586"/>
                    </a:lnTo>
                    <a:lnTo>
                      <a:pt x="2750" y="3548"/>
                    </a:lnTo>
                    <a:lnTo>
                      <a:pt x="2746" y="3542"/>
                    </a:lnTo>
                    <a:lnTo>
                      <a:pt x="2742" y="3534"/>
                    </a:lnTo>
                    <a:lnTo>
                      <a:pt x="2738" y="3512"/>
                    </a:lnTo>
                    <a:lnTo>
                      <a:pt x="2734" y="3482"/>
                    </a:lnTo>
                    <a:lnTo>
                      <a:pt x="2732" y="3450"/>
                    </a:lnTo>
                    <a:lnTo>
                      <a:pt x="2730" y="3386"/>
                    </a:lnTo>
                    <a:lnTo>
                      <a:pt x="2728" y="3346"/>
                    </a:lnTo>
                    <a:lnTo>
                      <a:pt x="2552" y="1830"/>
                    </a:lnTo>
                    <a:lnTo>
                      <a:pt x="2540" y="1722"/>
                    </a:lnTo>
                    <a:lnTo>
                      <a:pt x="2526" y="1614"/>
                    </a:lnTo>
                    <a:lnTo>
                      <a:pt x="2496" y="1396"/>
                    </a:lnTo>
                    <a:lnTo>
                      <a:pt x="2466" y="1176"/>
                    </a:lnTo>
                    <a:lnTo>
                      <a:pt x="2452" y="1066"/>
                    </a:lnTo>
                    <a:lnTo>
                      <a:pt x="2442" y="954"/>
                    </a:lnTo>
                    <a:lnTo>
                      <a:pt x="2432" y="844"/>
                    </a:lnTo>
                    <a:lnTo>
                      <a:pt x="2426" y="734"/>
                    </a:lnTo>
                    <a:lnTo>
                      <a:pt x="2422" y="624"/>
                    </a:lnTo>
                    <a:lnTo>
                      <a:pt x="2424" y="514"/>
                    </a:lnTo>
                    <a:lnTo>
                      <a:pt x="2428" y="406"/>
                    </a:lnTo>
                    <a:lnTo>
                      <a:pt x="2432" y="350"/>
                    </a:lnTo>
                    <a:lnTo>
                      <a:pt x="2436" y="296"/>
                    </a:lnTo>
                    <a:lnTo>
                      <a:pt x="2444" y="242"/>
                    </a:lnTo>
                    <a:lnTo>
                      <a:pt x="2452" y="188"/>
                    </a:lnTo>
                    <a:lnTo>
                      <a:pt x="2460" y="134"/>
                    </a:lnTo>
                    <a:lnTo>
                      <a:pt x="2472" y="80"/>
                    </a:lnTo>
                    <a:lnTo>
                      <a:pt x="2450" y="112"/>
                    </a:lnTo>
                    <a:lnTo>
                      <a:pt x="2430" y="144"/>
                    </a:lnTo>
                    <a:lnTo>
                      <a:pt x="2412" y="176"/>
                    </a:lnTo>
                    <a:lnTo>
                      <a:pt x="2396" y="208"/>
                    </a:lnTo>
                    <a:lnTo>
                      <a:pt x="2382" y="240"/>
                    </a:lnTo>
                    <a:lnTo>
                      <a:pt x="2368" y="274"/>
                    </a:lnTo>
                    <a:lnTo>
                      <a:pt x="2356" y="306"/>
                    </a:lnTo>
                    <a:lnTo>
                      <a:pt x="2344" y="338"/>
                    </a:lnTo>
                    <a:lnTo>
                      <a:pt x="2326" y="404"/>
                    </a:lnTo>
                    <a:lnTo>
                      <a:pt x="2312" y="472"/>
                    </a:lnTo>
                    <a:lnTo>
                      <a:pt x="2302" y="538"/>
                    </a:lnTo>
                    <a:lnTo>
                      <a:pt x="2298" y="606"/>
                    </a:lnTo>
                    <a:lnTo>
                      <a:pt x="2294" y="674"/>
                    </a:lnTo>
                    <a:lnTo>
                      <a:pt x="2294" y="742"/>
                    </a:lnTo>
                    <a:lnTo>
                      <a:pt x="2296" y="810"/>
                    </a:lnTo>
                    <a:lnTo>
                      <a:pt x="2300" y="880"/>
                    </a:lnTo>
                    <a:lnTo>
                      <a:pt x="2312" y="1020"/>
                    </a:lnTo>
                    <a:lnTo>
                      <a:pt x="2328" y="1160"/>
                    </a:lnTo>
                    <a:lnTo>
                      <a:pt x="2564" y="3548"/>
                    </a:lnTo>
                    <a:lnTo>
                      <a:pt x="2550" y="3570"/>
                    </a:lnTo>
                    <a:lnTo>
                      <a:pt x="2534" y="3596"/>
                    </a:lnTo>
                    <a:lnTo>
                      <a:pt x="2512" y="3628"/>
                    </a:lnTo>
                    <a:lnTo>
                      <a:pt x="2484" y="3662"/>
                    </a:lnTo>
                    <a:lnTo>
                      <a:pt x="2450" y="3698"/>
                    </a:lnTo>
                    <a:lnTo>
                      <a:pt x="2430" y="3716"/>
                    </a:lnTo>
                    <a:lnTo>
                      <a:pt x="2410" y="3734"/>
                    </a:lnTo>
                    <a:lnTo>
                      <a:pt x="2388" y="3750"/>
                    </a:lnTo>
                    <a:lnTo>
                      <a:pt x="2364" y="3764"/>
                    </a:lnTo>
                    <a:lnTo>
                      <a:pt x="2338" y="3778"/>
                    </a:lnTo>
                    <a:lnTo>
                      <a:pt x="2312" y="3790"/>
                    </a:lnTo>
                    <a:lnTo>
                      <a:pt x="2284" y="3800"/>
                    </a:lnTo>
                    <a:lnTo>
                      <a:pt x="2256" y="3808"/>
                    </a:lnTo>
                    <a:lnTo>
                      <a:pt x="2224" y="3812"/>
                    </a:lnTo>
                    <a:lnTo>
                      <a:pt x="2192" y="3814"/>
                    </a:lnTo>
                    <a:lnTo>
                      <a:pt x="2160" y="3814"/>
                    </a:lnTo>
                    <a:lnTo>
                      <a:pt x="2126" y="3808"/>
                    </a:lnTo>
                    <a:lnTo>
                      <a:pt x="2090" y="3800"/>
                    </a:lnTo>
                    <a:lnTo>
                      <a:pt x="2052" y="3786"/>
                    </a:lnTo>
                    <a:lnTo>
                      <a:pt x="2014" y="3770"/>
                    </a:lnTo>
                    <a:lnTo>
                      <a:pt x="1974" y="3748"/>
                    </a:lnTo>
                    <a:lnTo>
                      <a:pt x="1934" y="3720"/>
                    </a:lnTo>
                    <a:lnTo>
                      <a:pt x="1892" y="3688"/>
                    </a:lnTo>
                    <a:lnTo>
                      <a:pt x="1848" y="3650"/>
                    </a:lnTo>
                    <a:lnTo>
                      <a:pt x="1804" y="3606"/>
                    </a:lnTo>
                    <a:lnTo>
                      <a:pt x="1840" y="2826"/>
                    </a:lnTo>
                    <a:lnTo>
                      <a:pt x="1908" y="1314"/>
                    </a:lnTo>
                    <a:lnTo>
                      <a:pt x="1934" y="730"/>
                    </a:lnTo>
                    <a:lnTo>
                      <a:pt x="1942" y="558"/>
                    </a:lnTo>
                    <a:lnTo>
                      <a:pt x="1944" y="506"/>
                    </a:lnTo>
                    <a:lnTo>
                      <a:pt x="1946" y="456"/>
                    </a:lnTo>
                    <a:lnTo>
                      <a:pt x="1946" y="432"/>
                    </a:lnTo>
                    <a:lnTo>
                      <a:pt x="1944" y="406"/>
                    </a:lnTo>
                    <a:lnTo>
                      <a:pt x="1940" y="380"/>
                    </a:lnTo>
                    <a:lnTo>
                      <a:pt x="1934" y="352"/>
                    </a:lnTo>
                    <a:lnTo>
                      <a:pt x="1926" y="324"/>
                    </a:lnTo>
                    <a:lnTo>
                      <a:pt x="1914" y="292"/>
                    </a:lnTo>
                    <a:lnTo>
                      <a:pt x="1888" y="224"/>
                    </a:lnTo>
                    <a:lnTo>
                      <a:pt x="1878" y="188"/>
                    </a:lnTo>
                    <a:lnTo>
                      <a:pt x="1872" y="154"/>
                    </a:lnTo>
                    <a:lnTo>
                      <a:pt x="1870" y="136"/>
                    </a:lnTo>
                    <a:lnTo>
                      <a:pt x="1870" y="122"/>
                    </a:lnTo>
                    <a:lnTo>
                      <a:pt x="1872" y="106"/>
                    </a:lnTo>
                    <a:lnTo>
                      <a:pt x="1874" y="92"/>
                    </a:lnTo>
                    <a:lnTo>
                      <a:pt x="1864" y="128"/>
                    </a:lnTo>
                    <a:lnTo>
                      <a:pt x="1854" y="166"/>
                    </a:lnTo>
                    <a:lnTo>
                      <a:pt x="1846" y="204"/>
                    </a:lnTo>
                    <a:lnTo>
                      <a:pt x="1842" y="242"/>
                    </a:lnTo>
                    <a:lnTo>
                      <a:pt x="1836" y="280"/>
                    </a:lnTo>
                    <a:lnTo>
                      <a:pt x="1834" y="320"/>
                    </a:lnTo>
                    <a:lnTo>
                      <a:pt x="1830" y="398"/>
                    </a:lnTo>
                    <a:lnTo>
                      <a:pt x="1830" y="478"/>
                    </a:lnTo>
                    <a:lnTo>
                      <a:pt x="1830" y="556"/>
                    </a:lnTo>
                    <a:lnTo>
                      <a:pt x="1830" y="636"/>
                    </a:lnTo>
                    <a:lnTo>
                      <a:pt x="1826" y="712"/>
                    </a:lnTo>
                    <a:lnTo>
                      <a:pt x="1792" y="1226"/>
                    </a:lnTo>
                    <a:lnTo>
                      <a:pt x="1640" y="3524"/>
                    </a:lnTo>
                    <a:lnTo>
                      <a:pt x="1620" y="3544"/>
                    </a:lnTo>
                    <a:lnTo>
                      <a:pt x="1596" y="3564"/>
                    </a:lnTo>
                    <a:lnTo>
                      <a:pt x="1564" y="3590"/>
                    </a:lnTo>
                    <a:lnTo>
                      <a:pt x="1526" y="3618"/>
                    </a:lnTo>
                    <a:lnTo>
                      <a:pt x="1480" y="3644"/>
                    </a:lnTo>
                    <a:lnTo>
                      <a:pt x="1456" y="3656"/>
                    </a:lnTo>
                    <a:lnTo>
                      <a:pt x="1430" y="3668"/>
                    </a:lnTo>
                    <a:lnTo>
                      <a:pt x="1404" y="3678"/>
                    </a:lnTo>
                    <a:lnTo>
                      <a:pt x="1378" y="3686"/>
                    </a:lnTo>
                    <a:lnTo>
                      <a:pt x="1350" y="3692"/>
                    </a:lnTo>
                    <a:lnTo>
                      <a:pt x="1322" y="3696"/>
                    </a:lnTo>
                    <a:lnTo>
                      <a:pt x="1294" y="3698"/>
                    </a:lnTo>
                    <a:lnTo>
                      <a:pt x="1264" y="3696"/>
                    </a:lnTo>
                    <a:lnTo>
                      <a:pt x="1234" y="3692"/>
                    </a:lnTo>
                    <a:lnTo>
                      <a:pt x="1206" y="3684"/>
                    </a:lnTo>
                    <a:lnTo>
                      <a:pt x="1176" y="3672"/>
                    </a:lnTo>
                    <a:lnTo>
                      <a:pt x="1148" y="3658"/>
                    </a:lnTo>
                    <a:lnTo>
                      <a:pt x="1120" y="3638"/>
                    </a:lnTo>
                    <a:lnTo>
                      <a:pt x="1090" y="3612"/>
                    </a:lnTo>
                    <a:lnTo>
                      <a:pt x="1064" y="3582"/>
                    </a:lnTo>
                    <a:lnTo>
                      <a:pt x="1036" y="3548"/>
                    </a:lnTo>
                    <a:lnTo>
                      <a:pt x="1010" y="3506"/>
                    </a:lnTo>
                    <a:lnTo>
                      <a:pt x="986" y="3460"/>
                    </a:lnTo>
                    <a:lnTo>
                      <a:pt x="962" y="3408"/>
                    </a:lnTo>
                    <a:lnTo>
                      <a:pt x="940" y="3348"/>
                    </a:lnTo>
                    <a:lnTo>
                      <a:pt x="1606" y="556"/>
                    </a:lnTo>
                    <a:lnTo>
                      <a:pt x="1524" y="486"/>
                    </a:lnTo>
                    <a:lnTo>
                      <a:pt x="800" y="3326"/>
                    </a:lnTo>
                    <a:lnTo>
                      <a:pt x="774" y="3340"/>
                    </a:lnTo>
                    <a:lnTo>
                      <a:pt x="746" y="3358"/>
                    </a:lnTo>
                    <a:lnTo>
                      <a:pt x="708" y="3376"/>
                    </a:lnTo>
                    <a:lnTo>
                      <a:pt x="664" y="3396"/>
                    </a:lnTo>
                    <a:lnTo>
                      <a:pt x="614" y="3412"/>
                    </a:lnTo>
                    <a:lnTo>
                      <a:pt x="588" y="3420"/>
                    </a:lnTo>
                    <a:lnTo>
                      <a:pt x="560" y="3426"/>
                    </a:lnTo>
                    <a:lnTo>
                      <a:pt x="532" y="3430"/>
                    </a:lnTo>
                    <a:lnTo>
                      <a:pt x="504" y="3434"/>
                    </a:lnTo>
                    <a:lnTo>
                      <a:pt x="476" y="3434"/>
                    </a:lnTo>
                    <a:lnTo>
                      <a:pt x="448" y="3432"/>
                    </a:lnTo>
                    <a:lnTo>
                      <a:pt x="418" y="3428"/>
                    </a:lnTo>
                    <a:lnTo>
                      <a:pt x="390" y="3420"/>
                    </a:lnTo>
                    <a:lnTo>
                      <a:pt x="364" y="3410"/>
                    </a:lnTo>
                    <a:lnTo>
                      <a:pt x="336" y="3396"/>
                    </a:lnTo>
                    <a:lnTo>
                      <a:pt x="310" y="3378"/>
                    </a:lnTo>
                    <a:lnTo>
                      <a:pt x="286" y="3354"/>
                    </a:lnTo>
                    <a:lnTo>
                      <a:pt x="264" y="3328"/>
                    </a:lnTo>
                    <a:lnTo>
                      <a:pt x="242" y="3298"/>
                    </a:lnTo>
                    <a:lnTo>
                      <a:pt x="222" y="3262"/>
                    </a:lnTo>
                    <a:lnTo>
                      <a:pt x="204" y="3220"/>
                    </a:lnTo>
                    <a:lnTo>
                      <a:pt x="188" y="3174"/>
                    </a:lnTo>
                    <a:lnTo>
                      <a:pt x="176" y="3122"/>
                    </a:lnTo>
                    <a:lnTo>
                      <a:pt x="164" y="3062"/>
                    </a:lnTo>
                    <a:lnTo>
                      <a:pt x="156" y="2998"/>
                    </a:lnTo>
                    <a:lnTo>
                      <a:pt x="410" y="2402"/>
                    </a:lnTo>
                    <a:lnTo>
                      <a:pt x="988" y="1036"/>
                    </a:lnTo>
                    <a:lnTo>
                      <a:pt x="1222" y="482"/>
                    </a:lnTo>
                    <a:lnTo>
                      <a:pt x="1260" y="398"/>
                    </a:lnTo>
                    <a:lnTo>
                      <a:pt x="1278" y="354"/>
                    </a:lnTo>
                    <a:lnTo>
                      <a:pt x="1294" y="312"/>
                    </a:lnTo>
                    <a:lnTo>
                      <a:pt x="1302" y="294"/>
                    </a:lnTo>
                    <a:lnTo>
                      <a:pt x="1312" y="276"/>
                    </a:lnTo>
                    <a:lnTo>
                      <a:pt x="1320" y="258"/>
                    </a:lnTo>
                    <a:lnTo>
                      <a:pt x="1326" y="240"/>
                    </a:lnTo>
                    <a:lnTo>
                      <a:pt x="1328" y="226"/>
                    </a:lnTo>
                    <a:lnTo>
                      <a:pt x="1328" y="212"/>
                    </a:lnTo>
                    <a:lnTo>
                      <a:pt x="1326" y="194"/>
                    </a:lnTo>
                    <a:lnTo>
                      <a:pt x="1322" y="178"/>
                    </a:lnTo>
                    <a:lnTo>
                      <a:pt x="1314" y="144"/>
                    </a:lnTo>
                    <a:lnTo>
                      <a:pt x="1302" y="108"/>
                    </a:lnTo>
                    <a:lnTo>
                      <a:pt x="1292" y="74"/>
                    </a:lnTo>
                    <a:lnTo>
                      <a:pt x="1282" y="44"/>
                    </a:lnTo>
                    <a:lnTo>
                      <a:pt x="1276" y="18"/>
                    </a:lnTo>
                    <a:lnTo>
                      <a:pt x="1276" y="8"/>
                    </a:lnTo>
                    <a:lnTo>
                      <a:pt x="1278" y="0"/>
                    </a:lnTo>
                    <a:lnTo>
                      <a:pt x="1220" y="16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0" name="Freeform 11"/>
              <p:cNvSpPr>
                <a:spLocks/>
              </p:cNvSpPr>
              <p:nvPr userDrawn="1"/>
            </p:nvSpPr>
            <p:spPr bwMode="auto">
              <a:xfrm>
                <a:off x="4756" y="1994"/>
                <a:ext cx="1800" cy="900"/>
              </a:xfrm>
              <a:custGeom>
                <a:avLst/>
                <a:gdLst>
                  <a:gd name="T0" fmla="*/ 58 w 1800"/>
                  <a:gd name="T1" fmla="*/ 220 h 902"/>
                  <a:gd name="T2" fmla="*/ 202 w 1800"/>
                  <a:gd name="T3" fmla="*/ 473 h 902"/>
                  <a:gd name="T4" fmla="*/ 322 w 1800"/>
                  <a:gd name="T5" fmla="*/ 635 h 902"/>
                  <a:gd name="T6" fmla="*/ 412 w 1800"/>
                  <a:gd name="T7" fmla="*/ 706 h 902"/>
                  <a:gd name="T8" fmla="*/ 472 w 1800"/>
                  <a:gd name="T9" fmla="*/ 726 h 902"/>
                  <a:gd name="T10" fmla="*/ 526 w 1800"/>
                  <a:gd name="T11" fmla="*/ 712 h 902"/>
                  <a:gd name="T12" fmla="*/ 576 w 1800"/>
                  <a:gd name="T13" fmla="*/ 663 h 902"/>
                  <a:gd name="T14" fmla="*/ 618 w 1800"/>
                  <a:gd name="T15" fmla="*/ 563 h 902"/>
                  <a:gd name="T16" fmla="*/ 650 w 1800"/>
                  <a:gd name="T17" fmla="*/ 409 h 902"/>
                  <a:gd name="T18" fmla="*/ 678 w 1800"/>
                  <a:gd name="T19" fmla="*/ 70 h 902"/>
                  <a:gd name="T20" fmla="*/ 678 w 1800"/>
                  <a:gd name="T21" fmla="*/ 335 h 902"/>
                  <a:gd name="T22" fmla="*/ 712 w 1800"/>
                  <a:gd name="T23" fmla="*/ 643 h 902"/>
                  <a:gd name="T24" fmla="*/ 752 w 1800"/>
                  <a:gd name="T25" fmla="*/ 770 h 902"/>
                  <a:gd name="T26" fmla="*/ 812 w 1800"/>
                  <a:gd name="T27" fmla="*/ 862 h 902"/>
                  <a:gd name="T28" fmla="*/ 876 w 1800"/>
                  <a:gd name="T29" fmla="*/ 890 h 902"/>
                  <a:gd name="T30" fmla="*/ 924 w 1800"/>
                  <a:gd name="T31" fmla="*/ 886 h 902"/>
                  <a:gd name="T32" fmla="*/ 1012 w 1800"/>
                  <a:gd name="T33" fmla="*/ 826 h 902"/>
                  <a:gd name="T34" fmla="*/ 1082 w 1800"/>
                  <a:gd name="T35" fmla="*/ 716 h 902"/>
                  <a:gd name="T36" fmla="*/ 1150 w 1800"/>
                  <a:gd name="T37" fmla="*/ 539 h 902"/>
                  <a:gd name="T38" fmla="*/ 1214 w 1800"/>
                  <a:gd name="T39" fmla="*/ 235 h 902"/>
                  <a:gd name="T40" fmla="*/ 1238 w 1800"/>
                  <a:gd name="T41" fmla="*/ 48 h 902"/>
                  <a:gd name="T42" fmla="*/ 1210 w 1800"/>
                  <a:gd name="T43" fmla="*/ 273 h 902"/>
                  <a:gd name="T44" fmla="*/ 1202 w 1800"/>
                  <a:gd name="T45" fmla="*/ 543 h 902"/>
                  <a:gd name="T46" fmla="*/ 1226 w 1800"/>
                  <a:gd name="T47" fmla="*/ 684 h 902"/>
                  <a:gd name="T48" fmla="*/ 1270 w 1800"/>
                  <a:gd name="T49" fmla="*/ 762 h 902"/>
                  <a:gd name="T50" fmla="*/ 1320 w 1800"/>
                  <a:gd name="T51" fmla="*/ 786 h 902"/>
                  <a:gd name="T52" fmla="*/ 1402 w 1800"/>
                  <a:gd name="T53" fmla="*/ 764 h 902"/>
                  <a:gd name="T54" fmla="*/ 1484 w 1800"/>
                  <a:gd name="T55" fmla="*/ 690 h 902"/>
                  <a:gd name="T56" fmla="*/ 1602 w 1800"/>
                  <a:gd name="T57" fmla="*/ 525 h 902"/>
                  <a:gd name="T58" fmla="*/ 1730 w 1800"/>
                  <a:gd name="T59" fmla="*/ 275 h 902"/>
                  <a:gd name="T60" fmla="*/ 1670 w 1800"/>
                  <a:gd name="T61" fmla="*/ 48 h 902"/>
                  <a:gd name="T62" fmla="*/ 1618 w 1800"/>
                  <a:gd name="T63" fmla="*/ 222 h 902"/>
                  <a:gd name="T64" fmla="*/ 1538 w 1800"/>
                  <a:gd name="T65" fmla="*/ 421 h 902"/>
                  <a:gd name="T66" fmla="*/ 1462 w 1800"/>
                  <a:gd name="T67" fmla="*/ 547 h 902"/>
                  <a:gd name="T68" fmla="*/ 1408 w 1800"/>
                  <a:gd name="T69" fmla="*/ 595 h 902"/>
                  <a:gd name="T70" fmla="*/ 1366 w 1800"/>
                  <a:gd name="T71" fmla="*/ 603 h 902"/>
                  <a:gd name="T72" fmla="*/ 1322 w 1800"/>
                  <a:gd name="T73" fmla="*/ 567 h 902"/>
                  <a:gd name="T74" fmla="*/ 1290 w 1800"/>
                  <a:gd name="T75" fmla="*/ 467 h 902"/>
                  <a:gd name="T76" fmla="*/ 1274 w 1800"/>
                  <a:gd name="T77" fmla="*/ 247 h 902"/>
                  <a:gd name="T78" fmla="*/ 1286 w 1800"/>
                  <a:gd name="T79" fmla="*/ 0 h 902"/>
                  <a:gd name="T80" fmla="*/ 1172 w 1800"/>
                  <a:gd name="T81" fmla="*/ 112 h 902"/>
                  <a:gd name="T82" fmla="*/ 1098 w 1800"/>
                  <a:gd name="T83" fmla="*/ 421 h 902"/>
                  <a:gd name="T84" fmla="*/ 1016 w 1800"/>
                  <a:gd name="T85" fmla="*/ 627 h 902"/>
                  <a:gd name="T86" fmla="*/ 958 w 1800"/>
                  <a:gd name="T87" fmla="*/ 694 h 902"/>
                  <a:gd name="T88" fmla="*/ 912 w 1800"/>
                  <a:gd name="T89" fmla="*/ 716 h 902"/>
                  <a:gd name="T90" fmla="*/ 852 w 1800"/>
                  <a:gd name="T91" fmla="*/ 688 h 902"/>
                  <a:gd name="T92" fmla="*/ 804 w 1800"/>
                  <a:gd name="T93" fmla="*/ 613 h 902"/>
                  <a:gd name="T94" fmla="*/ 752 w 1800"/>
                  <a:gd name="T95" fmla="*/ 435 h 902"/>
                  <a:gd name="T96" fmla="*/ 710 w 1800"/>
                  <a:gd name="T97" fmla="*/ 126 h 902"/>
                  <a:gd name="T98" fmla="*/ 560 w 1800"/>
                  <a:gd name="T99" fmla="*/ 24 h 902"/>
                  <a:gd name="T100" fmla="*/ 570 w 1800"/>
                  <a:gd name="T101" fmla="*/ 295 h 902"/>
                  <a:gd name="T102" fmla="*/ 550 w 1800"/>
                  <a:gd name="T103" fmla="*/ 487 h 902"/>
                  <a:gd name="T104" fmla="*/ 520 w 1800"/>
                  <a:gd name="T105" fmla="*/ 563 h 902"/>
                  <a:gd name="T106" fmla="*/ 490 w 1800"/>
                  <a:gd name="T107" fmla="*/ 581 h 902"/>
                  <a:gd name="T108" fmla="*/ 442 w 1800"/>
                  <a:gd name="T109" fmla="*/ 569 h 902"/>
                  <a:gd name="T110" fmla="*/ 326 w 1800"/>
                  <a:gd name="T111" fmla="*/ 473 h 902"/>
                  <a:gd name="T112" fmla="*/ 212 w 1800"/>
                  <a:gd name="T113" fmla="*/ 317 h 902"/>
                  <a:gd name="T114" fmla="*/ 126 w 1800"/>
                  <a:gd name="T115" fmla="*/ 154 h 9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800" h="902">
                    <a:moveTo>
                      <a:pt x="0" y="94"/>
                    </a:moveTo>
                    <a:lnTo>
                      <a:pt x="0" y="94"/>
                    </a:lnTo>
                    <a:lnTo>
                      <a:pt x="28" y="154"/>
                    </a:lnTo>
                    <a:lnTo>
                      <a:pt x="58" y="220"/>
                    </a:lnTo>
                    <a:lnTo>
                      <a:pt x="100" y="300"/>
                    </a:lnTo>
                    <a:lnTo>
                      <a:pt x="148" y="388"/>
                    </a:lnTo>
                    <a:lnTo>
                      <a:pt x="174" y="434"/>
                    </a:lnTo>
                    <a:lnTo>
                      <a:pt x="202" y="478"/>
                    </a:lnTo>
                    <a:lnTo>
                      <a:pt x="230" y="522"/>
                    </a:lnTo>
                    <a:lnTo>
                      <a:pt x="260" y="564"/>
                    </a:lnTo>
                    <a:lnTo>
                      <a:pt x="290" y="604"/>
                    </a:lnTo>
                    <a:lnTo>
                      <a:pt x="322" y="640"/>
                    </a:lnTo>
                    <a:lnTo>
                      <a:pt x="352" y="670"/>
                    </a:lnTo>
                    <a:lnTo>
                      <a:pt x="382" y="696"/>
                    </a:lnTo>
                    <a:lnTo>
                      <a:pt x="398" y="708"/>
                    </a:lnTo>
                    <a:lnTo>
                      <a:pt x="412" y="716"/>
                    </a:lnTo>
                    <a:lnTo>
                      <a:pt x="428" y="724"/>
                    </a:lnTo>
                    <a:lnTo>
                      <a:pt x="442" y="730"/>
                    </a:lnTo>
                    <a:lnTo>
                      <a:pt x="458" y="734"/>
                    </a:lnTo>
                    <a:lnTo>
                      <a:pt x="472" y="736"/>
                    </a:lnTo>
                    <a:lnTo>
                      <a:pt x="486" y="736"/>
                    </a:lnTo>
                    <a:lnTo>
                      <a:pt x="500" y="734"/>
                    </a:lnTo>
                    <a:lnTo>
                      <a:pt x="514" y="730"/>
                    </a:lnTo>
                    <a:lnTo>
                      <a:pt x="526" y="722"/>
                    </a:lnTo>
                    <a:lnTo>
                      <a:pt x="540" y="712"/>
                    </a:lnTo>
                    <a:lnTo>
                      <a:pt x="552" y="700"/>
                    </a:lnTo>
                    <a:lnTo>
                      <a:pt x="564" y="686"/>
                    </a:lnTo>
                    <a:lnTo>
                      <a:pt x="576" y="668"/>
                    </a:lnTo>
                    <a:lnTo>
                      <a:pt x="588" y="648"/>
                    </a:lnTo>
                    <a:lnTo>
                      <a:pt x="598" y="624"/>
                    </a:lnTo>
                    <a:lnTo>
                      <a:pt x="608" y="598"/>
                    </a:lnTo>
                    <a:lnTo>
                      <a:pt x="618" y="568"/>
                    </a:lnTo>
                    <a:lnTo>
                      <a:pt x="626" y="534"/>
                    </a:lnTo>
                    <a:lnTo>
                      <a:pt x="636" y="498"/>
                    </a:lnTo>
                    <a:lnTo>
                      <a:pt x="642" y="458"/>
                    </a:lnTo>
                    <a:lnTo>
                      <a:pt x="650" y="414"/>
                    </a:lnTo>
                    <a:lnTo>
                      <a:pt x="662" y="316"/>
                    </a:lnTo>
                    <a:lnTo>
                      <a:pt x="672" y="202"/>
                    </a:lnTo>
                    <a:lnTo>
                      <a:pt x="678" y="70"/>
                    </a:lnTo>
                    <a:lnTo>
                      <a:pt x="676" y="108"/>
                    </a:lnTo>
                    <a:lnTo>
                      <a:pt x="674" y="204"/>
                    </a:lnTo>
                    <a:lnTo>
                      <a:pt x="676" y="268"/>
                    </a:lnTo>
                    <a:lnTo>
                      <a:pt x="678" y="340"/>
                    </a:lnTo>
                    <a:lnTo>
                      <a:pt x="682" y="416"/>
                    </a:lnTo>
                    <a:lnTo>
                      <a:pt x="688" y="494"/>
                    </a:lnTo>
                    <a:lnTo>
                      <a:pt x="698" y="572"/>
                    </a:lnTo>
                    <a:lnTo>
                      <a:pt x="712" y="648"/>
                    </a:lnTo>
                    <a:lnTo>
                      <a:pt x="720" y="684"/>
                    </a:lnTo>
                    <a:lnTo>
                      <a:pt x="730" y="718"/>
                    </a:lnTo>
                    <a:lnTo>
                      <a:pt x="740" y="750"/>
                    </a:lnTo>
                    <a:lnTo>
                      <a:pt x="752" y="780"/>
                    </a:lnTo>
                    <a:lnTo>
                      <a:pt x="764" y="808"/>
                    </a:lnTo>
                    <a:lnTo>
                      <a:pt x="780" y="832"/>
                    </a:lnTo>
                    <a:lnTo>
                      <a:pt x="796" y="854"/>
                    </a:lnTo>
                    <a:lnTo>
                      <a:pt x="812" y="872"/>
                    </a:lnTo>
                    <a:lnTo>
                      <a:pt x="832" y="886"/>
                    </a:lnTo>
                    <a:lnTo>
                      <a:pt x="852" y="896"/>
                    </a:lnTo>
                    <a:lnTo>
                      <a:pt x="864" y="898"/>
                    </a:lnTo>
                    <a:lnTo>
                      <a:pt x="876" y="900"/>
                    </a:lnTo>
                    <a:lnTo>
                      <a:pt x="888" y="902"/>
                    </a:lnTo>
                    <a:lnTo>
                      <a:pt x="900" y="900"/>
                    </a:lnTo>
                    <a:lnTo>
                      <a:pt x="924" y="896"/>
                    </a:lnTo>
                    <a:lnTo>
                      <a:pt x="948" y="888"/>
                    </a:lnTo>
                    <a:lnTo>
                      <a:pt x="970" y="874"/>
                    </a:lnTo>
                    <a:lnTo>
                      <a:pt x="992" y="858"/>
                    </a:lnTo>
                    <a:lnTo>
                      <a:pt x="1012" y="836"/>
                    </a:lnTo>
                    <a:lnTo>
                      <a:pt x="1030" y="814"/>
                    </a:lnTo>
                    <a:lnTo>
                      <a:pt x="1048" y="786"/>
                    </a:lnTo>
                    <a:lnTo>
                      <a:pt x="1066" y="758"/>
                    </a:lnTo>
                    <a:lnTo>
                      <a:pt x="1082" y="726"/>
                    </a:lnTo>
                    <a:lnTo>
                      <a:pt x="1098" y="692"/>
                    </a:lnTo>
                    <a:lnTo>
                      <a:pt x="1112" y="658"/>
                    </a:lnTo>
                    <a:lnTo>
                      <a:pt x="1126" y="620"/>
                    </a:lnTo>
                    <a:lnTo>
                      <a:pt x="1150" y="544"/>
                    </a:lnTo>
                    <a:lnTo>
                      <a:pt x="1170" y="466"/>
                    </a:lnTo>
                    <a:lnTo>
                      <a:pt x="1188" y="386"/>
                    </a:lnTo>
                    <a:lnTo>
                      <a:pt x="1202" y="312"/>
                    </a:lnTo>
                    <a:lnTo>
                      <a:pt x="1214" y="240"/>
                    </a:lnTo>
                    <a:lnTo>
                      <a:pt x="1224" y="178"/>
                    </a:lnTo>
                    <a:lnTo>
                      <a:pt x="1236" y="84"/>
                    </a:lnTo>
                    <a:lnTo>
                      <a:pt x="1238" y="48"/>
                    </a:lnTo>
                    <a:lnTo>
                      <a:pt x="1234" y="78"/>
                    </a:lnTo>
                    <a:lnTo>
                      <a:pt x="1222" y="162"/>
                    </a:lnTo>
                    <a:lnTo>
                      <a:pt x="1216" y="216"/>
                    </a:lnTo>
                    <a:lnTo>
                      <a:pt x="1210" y="278"/>
                    </a:lnTo>
                    <a:lnTo>
                      <a:pt x="1204" y="344"/>
                    </a:lnTo>
                    <a:lnTo>
                      <a:pt x="1200" y="412"/>
                    </a:lnTo>
                    <a:lnTo>
                      <a:pt x="1200" y="482"/>
                    </a:lnTo>
                    <a:lnTo>
                      <a:pt x="1202" y="548"/>
                    </a:lnTo>
                    <a:lnTo>
                      <a:pt x="1208" y="612"/>
                    </a:lnTo>
                    <a:lnTo>
                      <a:pt x="1212" y="642"/>
                    </a:lnTo>
                    <a:lnTo>
                      <a:pt x="1218" y="668"/>
                    </a:lnTo>
                    <a:lnTo>
                      <a:pt x="1226" y="694"/>
                    </a:lnTo>
                    <a:lnTo>
                      <a:pt x="1234" y="718"/>
                    </a:lnTo>
                    <a:lnTo>
                      <a:pt x="1244" y="738"/>
                    </a:lnTo>
                    <a:lnTo>
                      <a:pt x="1256" y="756"/>
                    </a:lnTo>
                    <a:lnTo>
                      <a:pt x="1270" y="772"/>
                    </a:lnTo>
                    <a:lnTo>
                      <a:pt x="1284" y="784"/>
                    </a:lnTo>
                    <a:lnTo>
                      <a:pt x="1302" y="792"/>
                    </a:lnTo>
                    <a:lnTo>
                      <a:pt x="1320" y="796"/>
                    </a:lnTo>
                    <a:lnTo>
                      <a:pt x="1340" y="796"/>
                    </a:lnTo>
                    <a:lnTo>
                      <a:pt x="1360" y="792"/>
                    </a:lnTo>
                    <a:lnTo>
                      <a:pt x="1380" y="784"/>
                    </a:lnTo>
                    <a:lnTo>
                      <a:pt x="1402" y="774"/>
                    </a:lnTo>
                    <a:lnTo>
                      <a:pt x="1422" y="758"/>
                    </a:lnTo>
                    <a:lnTo>
                      <a:pt x="1442" y="742"/>
                    </a:lnTo>
                    <a:lnTo>
                      <a:pt x="1464" y="722"/>
                    </a:lnTo>
                    <a:lnTo>
                      <a:pt x="1484" y="700"/>
                    </a:lnTo>
                    <a:lnTo>
                      <a:pt x="1504" y="674"/>
                    </a:lnTo>
                    <a:lnTo>
                      <a:pt x="1524" y="648"/>
                    </a:lnTo>
                    <a:lnTo>
                      <a:pt x="1564" y="592"/>
                    </a:lnTo>
                    <a:lnTo>
                      <a:pt x="1602" y="530"/>
                    </a:lnTo>
                    <a:lnTo>
                      <a:pt x="1638" y="466"/>
                    </a:lnTo>
                    <a:lnTo>
                      <a:pt x="1672" y="400"/>
                    </a:lnTo>
                    <a:lnTo>
                      <a:pt x="1704" y="338"/>
                    </a:lnTo>
                    <a:lnTo>
                      <a:pt x="1730" y="280"/>
                    </a:lnTo>
                    <a:lnTo>
                      <a:pt x="1754" y="226"/>
                    </a:lnTo>
                    <a:lnTo>
                      <a:pt x="1788" y="148"/>
                    </a:lnTo>
                    <a:lnTo>
                      <a:pt x="1800" y="118"/>
                    </a:lnTo>
                    <a:lnTo>
                      <a:pt x="1670" y="48"/>
                    </a:lnTo>
                    <a:lnTo>
                      <a:pt x="1664" y="72"/>
                    </a:lnTo>
                    <a:lnTo>
                      <a:pt x="1646" y="134"/>
                    </a:lnTo>
                    <a:lnTo>
                      <a:pt x="1618" y="222"/>
                    </a:lnTo>
                    <a:lnTo>
                      <a:pt x="1602" y="272"/>
                    </a:lnTo>
                    <a:lnTo>
                      <a:pt x="1582" y="324"/>
                    </a:lnTo>
                    <a:lnTo>
                      <a:pt x="1560" y="376"/>
                    </a:lnTo>
                    <a:lnTo>
                      <a:pt x="1538" y="426"/>
                    </a:lnTo>
                    <a:lnTo>
                      <a:pt x="1514" y="474"/>
                    </a:lnTo>
                    <a:lnTo>
                      <a:pt x="1488" y="516"/>
                    </a:lnTo>
                    <a:lnTo>
                      <a:pt x="1476" y="536"/>
                    </a:lnTo>
                    <a:lnTo>
                      <a:pt x="1462" y="552"/>
                    </a:lnTo>
                    <a:lnTo>
                      <a:pt x="1448" y="568"/>
                    </a:lnTo>
                    <a:lnTo>
                      <a:pt x="1434" y="582"/>
                    </a:lnTo>
                    <a:lnTo>
                      <a:pt x="1422" y="592"/>
                    </a:lnTo>
                    <a:lnTo>
                      <a:pt x="1408" y="600"/>
                    </a:lnTo>
                    <a:lnTo>
                      <a:pt x="1394" y="606"/>
                    </a:lnTo>
                    <a:lnTo>
                      <a:pt x="1378" y="608"/>
                    </a:lnTo>
                    <a:lnTo>
                      <a:pt x="1366" y="608"/>
                    </a:lnTo>
                    <a:lnTo>
                      <a:pt x="1352" y="604"/>
                    </a:lnTo>
                    <a:lnTo>
                      <a:pt x="1342" y="596"/>
                    </a:lnTo>
                    <a:lnTo>
                      <a:pt x="1332" y="586"/>
                    </a:lnTo>
                    <a:lnTo>
                      <a:pt x="1322" y="572"/>
                    </a:lnTo>
                    <a:lnTo>
                      <a:pt x="1314" y="556"/>
                    </a:lnTo>
                    <a:lnTo>
                      <a:pt x="1306" y="538"/>
                    </a:lnTo>
                    <a:lnTo>
                      <a:pt x="1300" y="518"/>
                    </a:lnTo>
                    <a:lnTo>
                      <a:pt x="1290" y="472"/>
                    </a:lnTo>
                    <a:lnTo>
                      <a:pt x="1282" y="422"/>
                    </a:lnTo>
                    <a:lnTo>
                      <a:pt x="1278" y="366"/>
                    </a:lnTo>
                    <a:lnTo>
                      <a:pt x="1276" y="308"/>
                    </a:lnTo>
                    <a:lnTo>
                      <a:pt x="1274" y="252"/>
                    </a:lnTo>
                    <a:lnTo>
                      <a:pt x="1274" y="196"/>
                    </a:lnTo>
                    <a:lnTo>
                      <a:pt x="1278" y="98"/>
                    </a:lnTo>
                    <a:lnTo>
                      <a:pt x="1284" y="28"/>
                    </a:lnTo>
                    <a:lnTo>
                      <a:pt x="1286" y="0"/>
                    </a:lnTo>
                    <a:lnTo>
                      <a:pt x="1192" y="0"/>
                    </a:lnTo>
                    <a:lnTo>
                      <a:pt x="1186" y="32"/>
                    </a:lnTo>
                    <a:lnTo>
                      <a:pt x="1172" y="112"/>
                    </a:lnTo>
                    <a:lnTo>
                      <a:pt x="1150" y="228"/>
                    </a:lnTo>
                    <a:lnTo>
                      <a:pt x="1134" y="292"/>
                    </a:lnTo>
                    <a:lnTo>
                      <a:pt x="1118" y="358"/>
                    </a:lnTo>
                    <a:lnTo>
                      <a:pt x="1098" y="426"/>
                    </a:lnTo>
                    <a:lnTo>
                      <a:pt x="1078" y="492"/>
                    </a:lnTo>
                    <a:lnTo>
                      <a:pt x="1054" y="552"/>
                    </a:lnTo>
                    <a:lnTo>
                      <a:pt x="1030" y="608"/>
                    </a:lnTo>
                    <a:lnTo>
                      <a:pt x="1016" y="632"/>
                    </a:lnTo>
                    <a:lnTo>
                      <a:pt x="1002" y="654"/>
                    </a:lnTo>
                    <a:lnTo>
                      <a:pt x="988" y="674"/>
                    </a:lnTo>
                    <a:lnTo>
                      <a:pt x="974" y="690"/>
                    </a:lnTo>
                    <a:lnTo>
                      <a:pt x="958" y="704"/>
                    </a:lnTo>
                    <a:lnTo>
                      <a:pt x="944" y="716"/>
                    </a:lnTo>
                    <a:lnTo>
                      <a:pt x="928" y="722"/>
                    </a:lnTo>
                    <a:lnTo>
                      <a:pt x="912" y="726"/>
                    </a:lnTo>
                    <a:lnTo>
                      <a:pt x="896" y="724"/>
                    </a:lnTo>
                    <a:lnTo>
                      <a:pt x="880" y="720"/>
                    </a:lnTo>
                    <a:lnTo>
                      <a:pt x="866" y="710"/>
                    </a:lnTo>
                    <a:lnTo>
                      <a:pt x="852" y="698"/>
                    </a:lnTo>
                    <a:lnTo>
                      <a:pt x="840" y="682"/>
                    </a:lnTo>
                    <a:lnTo>
                      <a:pt x="826" y="664"/>
                    </a:lnTo>
                    <a:lnTo>
                      <a:pt x="816" y="642"/>
                    </a:lnTo>
                    <a:lnTo>
                      <a:pt x="804" y="618"/>
                    </a:lnTo>
                    <a:lnTo>
                      <a:pt x="794" y="592"/>
                    </a:lnTo>
                    <a:lnTo>
                      <a:pt x="784" y="566"/>
                    </a:lnTo>
                    <a:lnTo>
                      <a:pt x="768" y="504"/>
                    </a:lnTo>
                    <a:lnTo>
                      <a:pt x="752" y="440"/>
                    </a:lnTo>
                    <a:lnTo>
                      <a:pt x="740" y="374"/>
                    </a:lnTo>
                    <a:lnTo>
                      <a:pt x="730" y="306"/>
                    </a:lnTo>
                    <a:lnTo>
                      <a:pt x="722" y="242"/>
                    </a:lnTo>
                    <a:lnTo>
                      <a:pt x="710" y="126"/>
                    </a:lnTo>
                    <a:lnTo>
                      <a:pt x="702" y="44"/>
                    </a:lnTo>
                    <a:lnTo>
                      <a:pt x="700" y="12"/>
                    </a:lnTo>
                    <a:lnTo>
                      <a:pt x="620" y="24"/>
                    </a:lnTo>
                    <a:lnTo>
                      <a:pt x="560" y="24"/>
                    </a:lnTo>
                    <a:lnTo>
                      <a:pt x="566" y="110"/>
                    </a:lnTo>
                    <a:lnTo>
                      <a:pt x="570" y="198"/>
                    </a:lnTo>
                    <a:lnTo>
                      <a:pt x="570" y="300"/>
                    </a:lnTo>
                    <a:lnTo>
                      <a:pt x="568" y="352"/>
                    </a:lnTo>
                    <a:lnTo>
                      <a:pt x="564" y="402"/>
                    </a:lnTo>
                    <a:lnTo>
                      <a:pt x="558" y="450"/>
                    </a:lnTo>
                    <a:lnTo>
                      <a:pt x="550" y="492"/>
                    </a:lnTo>
                    <a:lnTo>
                      <a:pt x="540" y="530"/>
                    </a:lnTo>
                    <a:lnTo>
                      <a:pt x="534" y="544"/>
                    </a:lnTo>
                    <a:lnTo>
                      <a:pt x="528" y="558"/>
                    </a:lnTo>
                    <a:lnTo>
                      <a:pt x="520" y="568"/>
                    </a:lnTo>
                    <a:lnTo>
                      <a:pt x="510" y="576"/>
                    </a:lnTo>
                    <a:lnTo>
                      <a:pt x="502" y="582"/>
                    </a:lnTo>
                    <a:lnTo>
                      <a:pt x="490" y="586"/>
                    </a:lnTo>
                    <a:lnTo>
                      <a:pt x="480" y="586"/>
                    </a:lnTo>
                    <a:lnTo>
                      <a:pt x="468" y="584"/>
                    </a:lnTo>
                    <a:lnTo>
                      <a:pt x="456" y="580"/>
                    </a:lnTo>
                    <a:lnTo>
                      <a:pt x="442" y="574"/>
                    </a:lnTo>
                    <a:lnTo>
                      <a:pt x="414" y="558"/>
                    </a:lnTo>
                    <a:lnTo>
                      <a:pt x="386" y="536"/>
                    </a:lnTo>
                    <a:lnTo>
                      <a:pt x="356" y="510"/>
                    </a:lnTo>
                    <a:lnTo>
                      <a:pt x="326" y="478"/>
                    </a:lnTo>
                    <a:lnTo>
                      <a:pt x="296" y="442"/>
                    </a:lnTo>
                    <a:lnTo>
                      <a:pt x="268" y="404"/>
                    </a:lnTo>
                    <a:lnTo>
                      <a:pt x="238" y="364"/>
                    </a:lnTo>
                    <a:lnTo>
                      <a:pt x="212" y="322"/>
                    </a:lnTo>
                    <a:lnTo>
                      <a:pt x="186" y="280"/>
                    </a:lnTo>
                    <a:lnTo>
                      <a:pt x="164" y="236"/>
                    </a:lnTo>
                    <a:lnTo>
                      <a:pt x="144" y="196"/>
                    </a:lnTo>
                    <a:lnTo>
                      <a:pt x="126" y="154"/>
                    </a:lnTo>
                    <a:lnTo>
                      <a:pt x="114" y="118"/>
                    </a:lnTo>
                    <a:lnTo>
                      <a:pt x="106" y="82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1" name="Freeform 12"/>
              <p:cNvSpPr>
                <a:spLocks/>
              </p:cNvSpPr>
              <p:nvPr userDrawn="1"/>
            </p:nvSpPr>
            <p:spPr bwMode="auto">
              <a:xfrm>
                <a:off x="4276" y="1174"/>
                <a:ext cx="2700" cy="900"/>
              </a:xfrm>
              <a:custGeom>
                <a:avLst/>
                <a:gdLst>
                  <a:gd name="T0" fmla="*/ 137 w 2710"/>
                  <a:gd name="T1" fmla="*/ 377 h 902"/>
                  <a:gd name="T2" fmla="*/ 375 w 2710"/>
                  <a:gd name="T3" fmla="*/ 756 h 902"/>
                  <a:gd name="T4" fmla="*/ 510 w 2710"/>
                  <a:gd name="T5" fmla="*/ 884 h 902"/>
                  <a:gd name="T6" fmla="*/ 576 w 2710"/>
                  <a:gd name="T7" fmla="*/ 884 h 902"/>
                  <a:gd name="T8" fmla="*/ 642 w 2710"/>
                  <a:gd name="T9" fmla="*/ 812 h 902"/>
                  <a:gd name="T10" fmla="*/ 701 w 2710"/>
                  <a:gd name="T11" fmla="*/ 629 h 902"/>
                  <a:gd name="T12" fmla="*/ 721 w 2710"/>
                  <a:gd name="T13" fmla="*/ 297 h 902"/>
                  <a:gd name="T14" fmla="*/ 819 w 2710"/>
                  <a:gd name="T15" fmla="*/ 511 h 902"/>
                  <a:gd name="T16" fmla="*/ 978 w 2710"/>
                  <a:gd name="T17" fmla="*/ 766 h 902"/>
                  <a:gd name="T18" fmla="*/ 1074 w 2710"/>
                  <a:gd name="T19" fmla="*/ 822 h 902"/>
                  <a:gd name="T20" fmla="*/ 1194 w 2710"/>
                  <a:gd name="T21" fmla="*/ 764 h 902"/>
                  <a:gd name="T22" fmla="*/ 1293 w 2710"/>
                  <a:gd name="T23" fmla="*/ 567 h 902"/>
                  <a:gd name="T24" fmla="*/ 1365 w 2710"/>
                  <a:gd name="T25" fmla="*/ 210 h 902"/>
                  <a:gd name="T26" fmla="*/ 1401 w 2710"/>
                  <a:gd name="T27" fmla="*/ 481 h 902"/>
                  <a:gd name="T28" fmla="*/ 1486 w 2710"/>
                  <a:gd name="T29" fmla="*/ 700 h 902"/>
                  <a:gd name="T30" fmla="*/ 1594 w 2710"/>
                  <a:gd name="T31" fmla="*/ 790 h 902"/>
                  <a:gd name="T32" fmla="*/ 1668 w 2710"/>
                  <a:gd name="T33" fmla="*/ 802 h 902"/>
                  <a:gd name="T34" fmla="*/ 1763 w 2710"/>
                  <a:gd name="T35" fmla="*/ 742 h 902"/>
                  <a:gd name="T36" fmla="*/ 1859 w 2710"/>
                  <a:gd name="T37" fmla="*/ 615 h 902"/>
                  <a:gd name="T38" fmla="*/ 1963 w 2710"/>
                  <a:gd name="T39" fmla="*/ 367 h 902"/>
                  <a:gd name="T40" fmla="*/ 1975 w 2710"/>
                  <a:gd name="T41" fmla="*/ 379 h 902"/>
                  <a:gd name="T42" fmla="*/ 1979 w 2710"/>
                  <a:gd name="T43" fmla="*/ 641 h 902"/>
                  <a:gd name="T44" fmla="*/ 2034 w 2710"/>
                  <a:gd name="T45" fmla="*/ 780 h 902"/>
                  <a:gd name="T46" fmla="*/ 2168 w 2710"/>
                  <a:gd name="T47" fmla="*/ 866 h 902"/>
                  <a:gd name="T48" fmla="*/ 2246 w 2710"/>
                  <a:gd name="T49" fmla="*/ 842 h 902"/>
                  <a:gd name="T50" fmla="*/ 2431 w 2710"/>
                  <a:gd name="T51" fmla="*/ 615 h 902"/>
                  <a:gd name="T52" fmla="*/ 2568 w 2710"/>
                  <a:gd name="T53" fmla="*/ 321 h 902"/>
                  <a:gd name="T54" fmla="*/ 2566 w 2710"/>
                  <a:gd name="T55" fmla="*/ 0 h 902"/>
                  <a:gd name="T56" fmla="*/ 2413 w 2710"/>
                  <a:gd name="T57" fmla="*/ 417 h 902"/>
                  <a:gd name="T58" fmla="*/ 2262 w 2710"/>
                  <a:gd name="T59" fmla="*/ 684 h 902"/>
                  <a:gd name="T60" fmla="*/ 2188 w 2710"/>
                  <a:gd name="T61" fmla="*/ 728 h 902"/>
                  <a:gd name="T62" fmla="*/ 2120 w 2710"/>
                  <a:gd name="T63" fmla="*/ 702 h 902"/>
                  <a:gd name="T64" fmla="*/ 2056 w 2710"/>
                  <a:gd name="T65" fmla="*/ 571 h 902"/>
                  <a:gd name="T66" fmla="*/ 2034 w 2710"/>
                  <a:gd name="T67" fmla="*/ 305 h 902"/>
                  <a:gd name="T68" fmla="*/ 1907 w 2710"/>
                  <a:gd name="T69" fmla="*/ 235 h 902"/>
                  <a:gd name="T70" fmla="*/ 1785 w 2710"/>
                  <a:gd name="T71" fmla="*/ 571 h 902"/>
                  <a:gd name="T72" fmla="*/ 1696 w 2710"/>
                  <a:gd name="T73" fmla="*/ 674 h 902"/>
                  <a:gd name="T74" fmla="*/ 1640 w 2710"/>
                  <a:gd name="T75" fmla="*/ 682 h 902"/>
                  <a:gd name="T76" fmla="*/ 1556 w 2710"/>
                  <a:gd name="T77" fmla="*/ 617 h 902"/>
                  <a:gd name="T78" fmla="*/ 1443 w 2710"/>
                  <a:gd name="T79" fmla="*/ 271 h 902"/>
                  <a:gd name="T80" fmla="*/ 1263 w 2710"/>
                  <a:gd name="T81" fmla="*/ 289 h 902"/>
                  <a:gd name="T82" fmla="*/ 1214 w 2710"/>
                  <a:gd name="T83" fmla="*/ 577 h 902"/>
                  <a:gd name="T84" fmla="*/ 1148 w 2710"/>
                  <a:gd name="T85" fmla="*/ 675 h 902"/>
                  <a:gd name="T86" fmla="*/ 1070 w 2710"/>
                  <a:gd name="T87" fmla="*/ 672 h 902"/>
                  <a:gd name="T88" fmla="*/ 934 w 2710"/>
                  <a:gd name="T89" fmla="*/ 571 h 902"/>
                  <a:gd name="T90" fmla="*/ 847 w 2710"/>
                  <a:gd name="T91" fmla="*/ 427 h 902"/>
                  <a:gd name="T92" fmla="*/ 779 w 2710"/>
                  <a:gd name="T93" fmla="*/ 200 h 902"/>
                  <a:gd name="T94" fmla="*/ 670 w 2710"/>
                  <a:gd name="T95" fmla="*/ 375 h 902"/>
                  <a:gd name="T96" fmla="*/ 644 w 2710"/>
                  <a:gd name="T97" fmla="*/ 647 h 902"/>
                  <a:gd name="T98" fmla="*/ 586 w 2710"/>
                  <a:gd name="T99" fmla="*/ 726 h 902"/>
                  <a:gd name="T100" fmla="*/ 518 w 2710"/>
                  <a:gd name="T101" fmla="*/ 734 h 902"/>
                  <a:gd name="T102" fmla="*/ 422 w 2710"/>
                  <a:gd name="T103" fmla="*/ 645 h 902"/>
                  <a:gd name="T104" fmla="*/ 223 w 2710"/>
                  <a:gd name="T105" fmla="*/ 222 h 90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710" h="902">
                    <a:moveTo>
                      <a:pt x="0" y="94"/>
                    </a:moveTo>
                    <a:lnTo>
                      <a:pt x="0" y="94"/>
                    </a:lnTo>
                    <a:lnTo>
                      <a:pt x="18" y="134"/>
                    </a:lnTo>
                    <a:lnTo>
                      <a:pt x="68" y="238"/>
                    </a:lnTo>
                    <a:lnTo>
                      <a:pt x="102" y="306"/>
                    </a:lnTo>
                    <a:lnTo>
                      <a:pt x="142" y="382"/>
                    </a:lnTo>
                    <a:lnTo>
                      <a:pt x="184" y="462"/>
                    </a:lnTo>
                    <a:lnTo>
                      <a:pt x="232" y="544"/>
                    </a:lnTo>
                    <a:lnTo>
                      <a:pt x="280" y="624"/>
                    </a:lnTo>
                    <a:lnTo>
                      <a:pt x="330" y="698"/>
                    </a:lnTo>
                    <a:lnTo>
                      <a:pt x="354" y="734"/>
                    </a:lnTo>
                    <a:lnTo>
                      <a:pt x="380" y="766"/>
                    </a:lnTo>
                    <a:lnTo>
                      <a:pt x="404" y="796"/>
                    </a:lnTo>
                    <a:lnTo>
                      <a:pt x="428" y="824"/>
                    </a:lnTo>
                    <a:lnTo>
                      <a:pt x="452" y="848"/>
                    </a:lnTo>
                    <a:lnTo>
                      <a:pt x="474" y="868"/>
                    </a:lnTo>
                    <a:lnTo>
                      <a:pt x="498" y="884"/>
                    </a:lnTo>
                    <a:lnTo>
                      <a:pt x="520" y="894"/>
                    </a:lnTo>
                    <a:lnTo>
                      <a:pt x="540" y="902"/>
                    </a:lnTo>
                    <a:lnTo>
                      <a:pt x="550" y="902"/>
                    </a:lnTo>
                    <a:lnTo>
                      <a:pt x="560" y="902"/>
                    </a:lnTo>
                    <a:lnTo>
                      <a:pt x="568" y="902"/>
                    </a:lnTo>
                    <a:lnTo>
                      <a:pt x="578" y="898"/>
                    </a:lnTo>
                    <a:lnTo>
                      <a:pt x="586" y="894"/>
                    </a:lnTo>
                    <a:lnTo>
                      <a:pt x="596" y="888"/>
                    </a:lnTo>
                    <a:lnTo>
                      <a:pt x="610" y="874"/>
                    </a:lnTo>
                    <a:lnTo>
                      <a:pt x="626" y="858"/>
                    </a:lnTo>
                    <a:lnTo>
                      <a:pt x="640" y="842"/>
                    </a:lnTo>
                    <a:lnTo>
                      <a:pt x="652" y="822"/>
                    </a:lnTo>
                    <a:lnTo>
                      <a:pt x="662" y="802"/>
                    </a:lnTo>
                    <a:lnTo>
                      <a:pt x="674" y="780"/>
                    </a:lnTo>
                    <a:lnTo>
                      <a:pt x="682" y="758"/>
                    </a:lnTo>
                    <a:lnTo>
                      <a:pt x="690" y="734"/>
                    </a:lnTo>
                    <a:lnTo>
                      <a:pt x="706" y="686"/>
                    </a:lnTo>
                    <a:lnTo>
                      <a:pt x="716" y="634"/>
                    </a:lnTo>
                    <a:lnTo>
                      <a:pt x="724" y="584"/>
                    </a:lnTo>
                    <a:lnTo>
                      <a:pt x="730" y="532"/>
                    </a:lnTo>
                    <a:lnTo>
                      <a:pt x="734" y="482"/>
                    </a:lnTo>
                    <a:lnTo>
                      <a:pt x="738" y="436"/>
                    </a:lnTo>
                    <a:lnTo>
                      <a:pt x="738" y="356"/>
                    </a:lnTo>
                    <a:lnTo>
                      <a:pt x="736" y="302"/>
                    </a:lnTo>
                    <a:lnTo>
                      <a:pt x="736" y="280"/>
                    </a:lnTo>
                    <a:lnTo>
                      <a:pt x="744" y="306"/>
                    </a:lnTo>
                    <a:lnTo>
                      <a:pt x="770" y="372"/>
                    </a:lnTo>
                    <a:lnTo>
                      <a:pt x="810" y="464"/>
                    </a:lnTo>
                    <a:lnTo>
                      <a:pt x="834" y="516"/>
                    </a:lnTo>
                    <a:lnTo>
                      <a:pt x="860" y="568"/>
                    </a:lnTo>
                    <a:lnTo>
                      <a:pt x="890" y="622"/>
                    </a:lnTo>
                    <a:lnTo>
                      <a:pt x="920" y="672"/>
                    </a:lnTo>
                    <a:lnTo>
                      <a:pt x="950" y="718"/>
                    </a:lnTo>
                    <a:lnTo>
                      <a:pt x="982" y="760"/>
                    </a:lnTo>
                    <a:lnTo>
                      <a:pt x="998" y="776"/>
                    </a:lnTo>
                    <a:lnTo>
                      <a:pt x="1014" y="792"/>
                    </a:lnTo>
                    <a:lnTo>
                      <a:pt x="1030" y="806"/>
                    </a:lnTo>
                    <a:lnTo>
                      <a:pt x="1046" y="816"/>
                    </a:lnTo>
                    <a:lnTo>
                      <a:pt x="1062" y="824"/>
                    </a:lnTo>
                    <a:lnTo>
                      <a:pt x="1078" y="830"/>
                    </a:lnTo>
                    <a:lnTo>
                      <a:pt x="1094" y="832"/>
                    </a:lnTo>
                    <a:lnTo>
                      <a:pt x="1110" y="830"/>
                    </a:lnTo>
                    <a:lnTo>
                      <a:pt x="1138" y="822"/>
                    </a:lnTo>
                    <a:lnTo>
                      <a:pt x="1166" y="810"/>
                    </a:lnTo>
                    <a:lnTo>
                      <a:pt x="1190" y="794"/>
                    </a:lnTo>
                    <a:lnTo>
                      <a:pt x="1214" y="774"/>
                    </a:lnTo>
                    <a:lnTo>
                      <a:pt x="1236" y="752"/>
                    </a:lnTo>
                    <a:lnTo>
                      <a:pt x="1254" y="724"/>
                    </a:lnTo>
                    <a:lnTo>
                      <a:pt x="1272" y="692"/>
                    </a:lnTo>
                    <a:lnTo>
                      <a:pt x="1288" y="656"/>
                    </a:lnTo>
                    <a:lnTo>
                      <a:pt x="1304" y="616"/>
                    </a:lnTo>
                    <a:lnTo>
                      <a:pt x="1318" y="572"/>
                    </a:lnTo>
                    <a:lnTo>
                      <a:pt x="1332" y="524"/>
                    </a:lnTo>
                    <a:lnTo>
                      <a:pt x="1344" y="470"/>
                    </a:lnTo>
                    <a:lnTo>
                      <a:pt x="1356" y="412"/>
                    </a:lnTo>
                    <a:lnTo>
                      <a:pt x="1368" y="350"/>
                    </a:lnTo>
                    <a:lnTo>
                      <a:pt x="1390" y="210"/>
                    </a:lnTo>
                    <a:lnTo>
                      <a:pt x="1390" y="234"/>
                    </a:lnTo>
                    <a:lnTo>
                      <a:pt x="1396" y="296"/>
                    </a:lnTo>
                    <a:lnTo>
                      <a:pt x="1400" y="338"/>
                    </a:lnTo>
                    <a:lnTo>
                      <a:pt x="1406" y="384"/>
                    </a:lnTo>
                    <a:lnTo>
                      <a:pt x="1414" y="434"/>
                    </a:lnTo>
                    <a:lnTo>
                      <a:pt x="1426" y="486"/>
                    </a:lnTo>
                    <a:lnTo>
                      <a:pt x="1440" y="540"/>
                    </a:lnTo>
                    <a:lnTo>
                      <a:pt x="1458" y="592"/>
                    </a:lnTo>
                    <a:lnTo>
                      <a:pt x="1478" y="642"/>
                    </a:lnTo>
                    <a:lnTo>
                      <a:pt x="1490" y="666"/>
                    </a:lnTo>
                    <a:lnTo>
                      <a:pt x="1504" y="690"/>
                    </a:lnTo>
                    <a:lnTo>
                      <a:pt x="1516" y="710"/>
                    </a:lnTo>
                    <a:lnTo>
                      <a:pt x="1532" y="730"/>
                    </a:lnTo>
                    <a:lnTo>
                      <a:pt x="1548" y="748"/>
                    </a:lnTo>
                    <a:lnTo>
                      <a:pt x="1566" y="764"/>
                    </a:lnTo>
                    <a:lnTo>
                      <a:pt x="1584" y="778"/>
                    </a:lnTo>
                    <a:lnTo>
                      <a:pt x="1604" y="790"/>
                    </a:lnTo>
                    <a:lnTo>
                      <a:pt x="1624" y="800"/>
                    </a:lnTo>
                    <a:lnTo>
                      <a:pt x="1646" y="806"/>
                    </a:lnTo>
                    <a:lnTo>
                      <a:pt x="1656" y="810"/>
                    </a:lnTo>
                    <a:lnTo>
                      <a:pt x="1666" y="812"/>
                    </a:lnTo>
                    <a:lnTo>
                      <a:pt x="1680" y="814"/>
                    </a:lnTo>
                    <a:lnTo>
                      <a:pt x="1698" y="812"/>
                    </a:lnTo>
                    <a:lnTo>
                      <a:pt x="1720" y="806"/>
                    </a:lnTo>
                    <a:lnTo>
                      <a:pt x="1744" y="794"/>
                    </a:lnTo>
                    <a:lnTo>
                      <a:pt x="1756" y="788"/>
                    </a:lnTo>
                    <a:lnTo>
                      <a:pt x="1770" y="778"/>
                    </a:lnTo>
                    <a:lnTo>
                      <a:pt x="1784" y="766"/>
                    </a:lnTo>
                    <a:lnTo>
                      <a:pt x="1798" y="752"/>
                    </a:lnTo>
                    <a:lnTo>
                      <a:pt x="1812" y="738"/>
                    </a:lnTo>
                    <a:lnTo>
                      <a:pt x="1828" y="718"/>
                    </a:lnTo>
                    <a:lnTo>
                      <a:pt x="1844" y="698"/>
                    </a:lnTo>
                    <a:lnTo>
                      <a:pt x="1860" y="674"/>
                    </a:lnTo>
                    <a:lnTo>
                      <a:pt x="1876" y="648"/>
                    </a:lnTo>
                    <a:lnTo>
                      <a:pt x="1894" y="620"/>
                    </a:lnTo>
                    <a:lnTo>
                      <a:pt x="1910" y="588"/>
                    </a:lnTo>
                    <a:lnTo>
                      <a:pt x="1928" y="552"/>
                    </a:lnTo>
                    <a:lnTo>
                      <a:pt x="1944" y="512"/>
                    </a:lnTo>
                    <a:lnTo>
                      <a:pt x="1962" y="470"/>
                    </a:lnTo>
                    <a:lnTo>
                      <a:pt x="1980" y="422"/>
                    </a:lnTo>
                    <a:lnTo>
                      <a:pt x="1998" y="372"/>
                    </a:lnTo>
                    <a:lnTo>
                      <a:pt x="2014" y="316"/>
                    </a:lnTo>
                    <a:lnTo>
                      <a:pt x="2032" y="258"/>
                    </a:lnTo>
                    <a:lnTo>
                      <a:pt x="2028" y="280"/>
                    </a:lnTo>
                    <a:lnTo>
                      <a:pt x="2016" y="342"/>
                    </a:lnTo>
                    <a:lnTo>
                      <a:pt x="2010" y="384"/>
                    </a:lnTo>
                    <a:lnTo>
                      <a:pt x="2004" y="432"/>
                    </a:lnTo>
                    <a:lnTo>
                      <a:pt x="2002" y="484"/>
                    </a:lnTo>
                    <a:lnTo>
                      <a:pt x="2002" y="536"/>
                    </a:lnTo>
                    <a:lnTo>
                      <a:pt x="2006" y="592"/>
                    </a:lnTo>
                    <a:lnTo>
                      <a:pt x="2008" y="618"/>
                    </a:lnTo>
                    <a:lnTo>
                      <a:pt x="2014" y="646"/>
                    </a:lnTo>
                    <a:lnTo>
                      <a:pt x="2020" y="672"/>
                    </a:lnTo>
                    <a:lnTo>
                      <a:pt x="2028" y="698"/>
                    </a:lnTo>
                    <a:lnTo>
                      <a:pt x="2036" y="722"/>
                    </a:lnTo>
                    <a:lnTo>
                      <a:pt x="2048" y="746"/>
                    </a:lnTo>
                    <a:lnTo>
                      <a:pt x="2060" y="768"/>
                    </a:lnTo>
                    <a:lnTo>
                      <a:pt x="2074" y="790"/>
                    </a:lnTo>
                    <a:lnTo>
                      <a:pt x="2090" y="810"/>
                    </a:lnTo>
                    <a:lnTo>
                      <a:pt x="2110" y="826"/>
                    </a:lnTo>
                    <a:lnTo>
                      <a:pt x="2130" y="842"/>
                    </a:lnTo>
                    <a:lnTo>
                      <a:pt x="2154" y="856"/>
                    </a:lnTo>
                    <a:lnTo>
                      <a:pt x="2180" y="868"/>
                    </a:lnTo>
                    <a:lnTo>
                      <a:pt x="2208" y="876"/>
                    </a:lnTo>
                    <a:lnTo>
                      <a:pt x="2216" y="878"/>
                    </a:lnTo>
                    <a:lnTo>
                      <a:pt x="2228" y="876"/>
                    </a:lnTo>
                    <a:lnTo>
                      <a:pt x="2244" y="874"/>
                    </a:lnTo>
                    <a:lnTo>
                      <a:pt x="2262" y="866"/>
                    </a:lnTo>
                    <a:lnTo>
                      <a:pt x="2286" y="852"/>
                    </a:lnTo>
                    <a:lnTo>
                      <a:pt x="2312" y="832"/>
                    </a:lnTo>
                    <a:lnTo>
                      <a:pt x="2344" y="804"/>
                    </a:lnTo>
                    <a:lnTo>
                      <a:pt x="2378" y="766"/>
                    </a:lnTo>
                    <a:lnTo>
                      <a:pt x="2414" y="718"/>
                    </a:lnTo>
                    <a:lnTo>
                      <a:pt x="2456" y="656"/>
                    </a:lnTo>
                    <a:lnTo>
                      <a:pt x="2476" y="620"/>
                    </a:lnTo>
                    <a:lnTo>
                      <a:pt x="2498" y="582"/>
                    </a:lnTo>
                    <a:lnTo>
                      <a:pt x="2522" y="538"/>
                    </a:lnTo>
                    <a:lnTo>
                      <a:pt x="2544" y="492"/>
                    </a:lnTo>
                    <a:lnTo>
                      <a:pt x="2568" y="440"/>
                    </a:lnTo>
                    <a:lnTo>
                      <a:pt x="2594" y="384"/>
                    </a:lnTo>
                    <a:lnTo>
                      <a:pt x="2618" y="326"/>
                    </a:lnTo>
                    <a:lnTo>
                      <a:pt x="2644" y="260"/>
                    </a:lnTo>
                    <a:lnTo>
                      <a:pt x="2672" y="192"/>
                    </a:lnTo>
                    <a:lnTo>
                      <a:pt x="2698" y="118"/>
                    </a:lnTo>
                    <a:lnTo>
                      <a:pt x="2710" y="36"/>
                    </a:lnTo>
                    <a:lnTo>
                      <a:pt x="2616" y="0"/>
                    </a:lnTo>
                    <a:lnTo>
                      <a:pt x="2606" y="30"/>
                    </a:lnTo>
                    <a:lnTo>
                      <a:pt x="2580" y="110"/>
                    </a:lnTo>
                    <a:lnTo>
                      <a:pt x="2538" y="224"/>
                    </a:lnTo>
                    <a:lnTo>
                      <a:pt x="2514" y="288"/>
                    </a:lnTo>
                    <a:lnTo>
                      <a:pt x="2486" y="356"/>
                    </a:lnTo>
                    <a:lnTo>
                      <a:pt x="2458" y="422"/>
                    </a:lnTo>
                    <a:lnTo>
                      <a:pt x="2428" y="488"/>
                    </a:lnTo>
                    <a:lnTo>
                      <a:pt x="2396" y="550"/>
                    </a:lnTo>
                    <a:lnTo>
                      <a:pt x="2366" y="606"/>
                    </a:lnTo>
                    <a:lnTo>
                      <a:pt x="2334" y="656"/>
                    </a:lnTo>
                    <a:lnTo>
                      <a:pt x="2318" y="676"/>
                    </a:lnTo>
                    <a:lnTo>
                      <a:pt x="2302" y="694"/>
                    </a:lnTo>
                    <a:lnTo>
                      <a:pt x="2288" y="710"/>
                    </a:lnTo>
                    <a:lnTo>
                      <a:pt x="2272" y="722"/>
                    </a:lnTo>
                    <a:lnTo>
                      <a:pt x="2258" y="732"/>
                    </a:lnTo>
                    <a:lnTo>
                      <a:pt x="2242" y="736"/>
                    </a:lnTo>
                    <a:lnTo>
                      <a:pt x="2228" y="738"/>
                    </a:lnTo>
                    <a:lnTo>
                      <a:pt x="2216" y="740"/>
                    </a:lnTo>
                    <a:lnTo>
                      <a:pt x="2204" y="738"/>
                    </a:lnTo>
                    <a:lnTo>
                      <a:pt x="2192" y="734"/>
                    </a:lnTo>
                    <a:lnTo>
                      <a:pt x="2180" y="728"/>
                    </a:lnTo>
                    <a:lnTo>
                      <a:pt x="2170" y="722"/>
                    </a:lnTo>
                    <a:lnTo>
                      <a:pt x="2160" y="712"/>
                    </a:lnTo>
                    <a:lnTo>
                      <a:pt x="2150" y="702"/>
                    </a:lnTo>
                    <a:lnTo>
                      <a:pt x="2142" y="690"/>
                    </a:lnTo>
                    <a:lnTo>
                      <a:pt x="2132" y="678"/>
                    </a:lnTo>
                    <a:lnTo>
                      <a:pt x="2118" y="648"/>
                    </a:lnTo>
                    <a:lnTo>
                      <a:pt x="2106" y="614"/>
                    </a:lnTo>
                    <a:lnTo>
                      <a:pt x="2096" y="576"/>
                    </a:lnTo>
                    <a:lnTo>
                      <a:pt x="2086" y="536"/>
                    </a:lnTo>
                    <a:lnTo>
                      <a:pt x="2080" y="492"/>
                    </a:lnTo>
                    <a:lnTo>
                      <a:pt x="2076" y="448"/>
                    </a:lnTo>
                    <a:lnTo>
                      <a:pt x="2074" y="402"/>
                    </a:lnTo>
                    <a:lnTo>
                      <a:pt x="2072" y="356"/>
                    </a:lnTo>
                    <a:lnTo>
                      <a:pt x="2074" y="310"/>
                    </a:lnTo>
                    <a:lnTo>
                      <a:pt x="2076" y="266"/>
                    </a:lnTo>
                    <a:lnTo>
                      <a:pt x="2080" y="222"/>
                    </a:lnTo>
                    <a:lnTo>
                      <a:pt x="1962" y="152"/>
                    </a:lnTo>
                    <a:lnTo>
                      <a:pt x="1956" y="176"/>
                    </a:lnTo>
                    <a:lnTo>
                      <a:pt x="1942" y="240"/>
                    </a:lnTo>
                    <a:lnTo>
                      <a:pt x="1916" y="328"/>
                    </a:lnTo>
                    <a:lnTo>
                      <a:pt x="1902" y="378"/>
                    </a:lnTo>
                    <a:lnTo>
                      <a:pt x="1884" y="430"/>
                    </a:lnTo>
                    <a:lnTo>
                      <a:pt x="1864" y="482"/>
                    </a:lnTo>
                    <a:lnTo>
                      <a:pt x="1842" y="530"/>
                    </a:lnTo>
                    <a:lnTo>
                      <a:pt x="1820" y="576"/>
                    </a:lnTo>
                    <a:lnTo>
                      <a:pt x="1794" y="616"/>
                    </a:lnTo>
                    <a:lnTo>
                      <a:pt x="1782" y="634"/>
                    </a:lnTo>
                    <a:lnTo>
                      <a:pt x="1768" y="650"/>
                    </a:lnTo>
                    <a:lnTo>
                      <a:pt x="1754" y="662"/>
                    </a:lnTo>
                    <a:lnTo>
                      <a:pt x="1740" y="674"/>
                    </a:lnTo>
                    <a:lnTo>
                      <a:pt x="1726" y="682"/>
                    </a:lnTo>
                    <a:lnTo>
                      <a:pt x="1712" y="688"/>
                    </a:lnTo>
                    <a:lnTo>
                      <a:pt x="1698" y="690"/>
                    </a:lnTo>
                    <a:lnTo>
                      <a:pt x="1682" y="690"/>
                    </a:lnTo>
                    <a:lnTo>
                      <a:pt x="1676" y="692"/>
                    </a:lnTo>
                    <a:lnTo>
                      <a:pt x="1670" y="692"/>
                    </a:lnTo>
                    <a:lnTo>
                      <a:pt x="1660" y="690"/>
                    </a:lnTo>
                    <a:lnTo>
                      <a:pt x="1648" y="686"/>
                    </a:lnTo>
                    <a:lnTo>
                      <a:pt x="1636" y="678"/>
                    </a:lnTo>
                    <a:lnTo>
                      <a:pt x="1620" y="666"/>
                    </a:lnTo>
                    <a:lnTo>
                      <a:pt x="1604" y="648"/>
                    </a:lnTo>
                    <a:lnTo>
                      <a:pt x="1586" y="622"/>
                    </a:lnTo>
                    <a:lnTo>
                      <a:pt x="1568" y="590"/>
                    </a:lnTo>
                    <a:lnTo>
                      <a:pt x="1548" y="548"/>
                    </a:lnTo>
                    <a:lnTo>
                      <a:pt x="1528" y="498"/>
                    </a:lnTo>
                    <a:lnTo>
                      <a:pt x="1508" y="436"/>
                    </a:lnTo>
                    <a:lnTo>
                      <a:pt x="1488" y="362"/>
                    </a:lnTo>
                    <a:lnTo>
                      <a:pt x="1468" y="276"/>
                    </a:lnTo>
                    <a:lnTo>
                      <a:pt x="1448" y="176"/>
                    </a:lnTo>
                    <a:lnTo>
                      <a:pt x="1296" y="130"/>
                    </a:lnTo>
                    <a:lnTo>
                      <a:pt x="1296" y="152"/>
                    </a:lnTo>
                    <a:lnTo>
                      <a:pt x="1294" y="210"/>
                    </a:lnTo>
                    <a:lnTo>
                      <a:pt x="1288" y="294"/>
                    </a:lnTo>
                    <a:lnTo>
                      <a:pt x="1284" y="342"/>
                    </a:lnTo>
                    <a:lnTo>
                      <a:pt x="1278" y="392"/>
                    </a:lnTo>
                    <a:lnTo>
                      <a:pt x="1272" y="442"/>
                    </a:lnTo>
                    <a:lnTo>
                      <a:pt x="1262" y="492"/>
                    </a:lnTo>
                    <a:lnTo>
                      <a:pt x="1250" y="540"/>
                    </a:lnTo>
                    <a:lnTo>
                      <a:pt x="1238" y="582"/>
                    </a:lnTo>
                    <a:lnTo>
                      <a:pt x="1220" y="620"/>
                    </a:lnTo>
                    <a:lnTo>
                      <a:pt x="1212" y="638"/>
                    </a:lnTo>
                    <a:lnTo>
                      <a:pt x="1202" y="652"/>
                    </a:lnTo>
                    <a:lnTo>
                      <a:pt x="1192" y="666"/>
                    </a:lnTo>
                    <a:lnTo>
                      <a:pt x="1180" y="676"/>
                    </a:lnTo>
                    <a:lnTo>
                      <a:pt x="1168" y="684"/>
                    </a:lnTo>
                    <a:lnTo>
                      <a:pt x="1156" y="690"/>
                    </a:lnTo>
                    <a:lnTo>
                      <a:pt x="1144" y="690"/>
                    </a:lnTo>
                    <a:lnTo>
                      <a:pt x="1130" y="688"/>
                    </a:lnTo>
                    <a:lnTo>
                      <a:pt x="1112" y="684"/>
                    </a:lnTo>
                    <a:lnTo>
                      <a:pt x="1090" y="678"/>
                    </a:lnTo>
                    <a:lnTo>
                      <a:pt x="1066" y="668"/>
                    </a:lnTo>
                    <a:lnTo>
                      <a:pt x="1038" y="652"/>
                    </a:lnTo>
                    <a:lnTo>
                      <a:pt x="1010" y="632"/>
                    </a:lnTo>
                    <a:lnTo>
                      <a:pt x="980" y="608"/>
                    </a:lnTo>
                    <a:lnTo>
                      <a:pt x="964" y="592"/>
                    </a:lnTo>
                    <a:lnTo>
                      <a:pt x="950" y="576"/>
                    </a:lnTo>
                    <a:lnTo>
                      <a:pt x="934" y="556"/>
                    </a:lnTo>
                    <a:lnTo>
                      <a:pt x="920" y="536"/>
                    </a:lnTo>
                    <a:lnTo>
                      <a:pt x="904" y="512"/>
                    </a:lnTo>
                    <a:lnTo>
                      <a:pt x="890" y="488"/>
                    </a:lnTo>
                    <a:lnTo>
                      <a:pt x="876" y="460"/>
                    </a:lnTo>
                    <a:lnTo>
                      <a:pt x="862" y="432"/>
                    </a:lnTo>
                    <a:lnTo>
                      <a:pt x="848" y="400"/>
                    </a:lnTo>
                    <a:lnTo>
                      <a:pt x="836" y="364"/>
                    </a:lnTo>
                    <a:lnTo>
                      <a:pt x="824" y="328"/>
                    </a:lnTo>
                    <a:lnTo>
                      <a:pt x="814" y="288"/>
                    </a:lnTo>
                    <a:lnTo>
                      <a:pt x="804" y="244"/>
                    </a:lnTo>
                    <a:lnTo>
                      <a:pt x="794" y="200"/>
                    </a:lnTo>
                    <a:lnTo>
                      <a:pt x="666" y="188"/>
                    </a:lnTo>
                    <a:lnTo>
                      <a:pt x="668" y="208"/>
                    </a:lnTo>
                    <a:lnTo>
                      <a:pt x="674" y="260"/>
                    </a:lnTo>
                    <a:lnTo>
                      <a:pt x="680" y="336"/>
                    </a:lnTo>
                    <a:lnTo>
                      <a:pt x="682" y="380"/>
                    </a:lnTo>
                    <a:lnTo>
                      <a:pt x="682" y="426"/>
                    </a:lnTo>
                    <a:lnTo>
                      <a:pt x="682" y="474"/>
                    </a:lnTo>
                    <a:lnTo>
                      <a:pt x="678" y="522"/>
                    </a:lnTo>
                    <a:lnTo>
                      <a:pt x="674" y="568"/>
                    </a:lnTo>
                    <a:lnTo>
                      <a:pt x="666" y="612"/>
                    </a:lnTo>
                    <a:lnTo>
                      <a:pt x="654" y="652"/>
                    </a:lnTo>
                    <a:lnTo>
                      <a:pt x="646" y="670"/>
                    </a:lnTo>
                    <a:lnTo>
                      <a:pt x="638" y="686"/>
                    </a:lnTo>
                    <a:lnTo>
                      <a:pt x="630" y="702"/>
                    </a:lnTo>
                    <a:lnTo>
                      <a:pt x="620" y="716"/>
                    </a:lnTo>
                    <a:lnTo>
                      <a:pt x="608" y="726"/>
                    </a:lnTo>
                    <a:lnTo>
                      <a:pt x="596" y="736"/>
                    </a:lnTo>
                    <a:lnTo>
                      <a:pt x="582" y="744"/>
                    </a:lnTo>
                    <a:lnTo>
                      <a:pt x="568" y="748"/>
                    </a:lnTo>
                    <a:lnTo>
                      <a:pt x="556" y="750"/>
                    </a:lnTo>
                    <a:lnTo>
                      <a:pt x="542" y="748"/>
                    </a:lnTo>
                    <a:lnTo>
                      <a:pt x="528" y="744"/>
                    </a:lnTo>
                    <a:lnTo>
                      <a:pt x="514" y="736"/>
                    </a:lnTo>
                    <a:lnTo>
                      <a:pt x="500" y="726"/>
                    </a:lnTo>
                    <a:lnTo>
                      <a:pt x="486" y="716"/>
                    </a:lnTo>
                    <a:lnTo>
                      <a:pt x="474" y="702"/>
                    </a:lnTo>
                    <a:lnTo>
                      <a:pt x="460" y="686"/>
                    </a:lnTo>
                    <a:lnTo>
                      <a:pt x="432" y="650"/>
                    </a:lnTo>
                    <a:lnTo>
                      <a:pt x="404" y="606"/>
                    </a:lnTo>
                    <a:lnTo>
                      <a:pt x="378" y="558"/>
                    </a:lnTo>
                    <a:lnTo>
                      <a:pt x="350" y="506"/>
                    </a:lnTo>
                    <a:lnTo>
                      <a:pt x="324" y="450"/>
                    </a:lnTo>
                    <a:lnTo>
                      <a:pt x="274" y="336"/>
                    </a:lnTo>
                    <a:lnTo>
                      <a:pt x="228" y="222"/>
                    </a:lnTo>
                    <a:lnTo>
                      <a:pt x="186" y="118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2" name="Freeform 13"/>
              <p:cNvSpPr>
                <a:spLocks/>
              </p:cNvSpPr>
              <p:nvPr userDrawn="1"/>
            </p:nvSpPr>
            <p:spPr bwMode="auto">
              <a:xfrm>
                <a:off x="4016" y="334"/>
                <a:ext cx="3221" cy="1160"/>
              </a:xfrm>
              <a:custGeom>
                <a:avLst/>
                <a:gdLst>
                  <a:gd name="T0" fmla="*/ 40 w 3226"/>
                  <a:gd name="T1" fmla="*/ 415 h 1146"/>
                  <a:gd name="T2" fmla="*/ 142 w 3226"/>
                  <a:gd name="T3" fmla="*/ 825 h 1146"/>
                  <a:gd name="T4" fmla="*/ 272 w 3226"/>
                  <a:gd name="T5" fmla="*/ 1010 h 1146"/>
                  <a:gd name="T6" fmla="*/ 339 w 3226"/>
                  <a:gd name="T7" fmla="*/ 1032 h 1146"/>
                  <a:gd name="T8" fmla="*/ 453 w 3226"/>
                  <a:gd name="T9" fmla="*/ 1020 h 1146"/>
                  <a:gd name="T10" fmla="*/ 649 w 3226"/>
                  <a:gd name="T11" fmla="*/ 781 h 1146"/>
                  <a:gd name="T12" fmla="*/ 779 w 3226"/>
                  <a:gd name="T13" fmla="*/ 1050 h 1146"/>
                  <a:gd name="T14" fmla="*/ 935 w 3226"/>
                  <a:gd name="T15" fmla="*/ 1203 h 1146"/>
                  <a:gd name="T16" fmla="*/ 1054 w 3226"/>
                  <a:gd name="T17" fmla="*/ 1207 h 1146"/>
                  <a:gd name="T18" fmla="*/ 1190 w 3226"/>
                  <a:gd name="T19" fmla="*/ 1086 h 1146"/>
                  <a:gd name="T20" fmla="*/ 1348 w 3226"/>
                  <a:gd name="T21" fmla="*/ 1006 h 1146"/>
                  <a:gd name="T22" fmla="*/ 1534 w 3226"/>
                  <a:gd name="T23" fmla="*/ 1158 h 1146"/>
                  <a:gd name="T24" fmla="*/ 1725 w 3226"/>
                  <a:gd name="T25" fmla="*/ 1165 h 1146"/>
                  <a:gd name="T26" fmla="*/ 1941 w 3226"/>
                  <a:gd name="T27" fmla="*/ 939 h 1146"/>
                  <a:gd name="T28" fmla="*/ 2059 w 3226"/>
                  <a:gd name="T29" fmla="*/ 1056 h 1146"/>
                  <a:gd name="T30" fmla="*/ 2199 w 3226"/>
                  <a:gd name="T31" fmla="*/ 1186 h 1146"/>
                  <a:gd name="T32" fmla="*/ 2392 w 3226"/>
                  <a:gd name="T33" fmla="*/ 1148 h 1146"/>
                  <a:gd name="T34" fmla="*/ 2644 w 3226"/>
                  <a:gd name="T35" fmla="*/ 794 h 1146"/>
                  <a:gd name="T36" fmla="*/ 2774 w 3226"/>
                  <a:gd name="T37" fmla="*/ 971 h 1146"/>
                  <a:gd name="T38" fmla="*/ 2917 w 3226"/>
                  <a:gd name="T39" fmla="*/ 1041 h 1146"/>
                  <a:gd name="T40" fmla="*/ 3001 w 3226"/>
                  <a:gd name="T41" fmla="*/ 993 h 1146"/>
                  <a:gd name="T42" fmla="*/ 3109 w 3226"/>
                  <a:gd name="T43" fmla="*/ 755 h 1146"/>
                  <a:gd name="T44" fmla="*/ 3071 w 3226"/>
                  <a:gd name="T45" fmla="*/ 34 h 1146"/>
                  <a:gd name="T46" fmla="*/ 3041 w 3226"/>
                  <a:gd name="T47" fmla="*/ 508 h 1146"/>
                  <a:gd name="T48" fmla="*/ 2967 w 3226"/>
                  <a:gd name="T49" fmla="*/ 828 h 1146"/>
                  <a:gd name="T50" fmla="*/ 2898 w 3226"/>
                  <a:gd name="T51" fmla="*/ 884 h 1146"/>
                  <a:gd name="T52" fmla="*/ 2832 w 3226"/>
                  <a:gd name="T53" fmla="*/ 836 h 1146"/>
                  <a:gd name="T54" fmla="*/ 2724 w 3226"/>
                  <a:gd name="T55" fmla="*/ 626 h 1146"/>
                  <a:gd name="T56" fmla="*/ 2634 w 3226"/>
                  <a:gd name="T57" fmla="*/ 140 h 1146"/>
                  <a:gd name="T58" fmla="*/ 2500 w 3226"/>
                  <a:gd name="T59" fmla="*/ 427 h 1146"/>
                  <a:gd name="T60" fmla="*/ 2424 w 3226"/>
                  <a:gd name="T61" fmla="*/ 890 h 1146"/>
                  <a:gd name="T62" fmla="*/ 2340 w 3226"/>
                  <a:gd name="T63" fmla="*/ 1020 h 1146"/>
                  <a:gd name="T64" fmla="*/ 2282 w 3226"/>
                  <a:gd name="T65" fmla="*/ 1018 h 1146"/>
                  <a:gd name="T66" fmla="*/ 2185 w 3226"/>
                  <a:gd name="T67" fmla="*/ 982 h 1146"/>
                  <a:gd name="T68" fmla="*/ 2103 w 3226"/>
                  <a:gd name="T69" fmla="*/ 840 h 1146"/>
                  <a:gd name="T70" fmla="*/ 2029 w 3226"/>
                  <a:gd name="T71" fmla="*/ 530 h 1146"/>
                  <a:gd name="T72" fmla="*/ 1901 w 3226"/>
                  <a:gd name="T73" fmla="*/ 352 h 1146"/>
                  <a:gd name="T74" fmla="*/ 1847 w 3226"/>
                  <a:gd name="T75" fmla="*/ 788 h 1146"/>
                  <a:gd name="T76" fmla="*/ 1747 w 3226"/>
                  <a:gd name="T77" fmla="*/ 982 h 1146"/>
                  <a:gd name="T78" fmla="*/ 1617 w 3226"/>
                  <a:gd name="T79" fmla="*/ 1016 h 1146"/>
                  <a:gd name="T80" fmla="*/ 1468 w 3226"/>
                  <a:gd name="T81" fmla="*/ 919 h 1146"/>
                  <a:gd name="T82" fmla="*/ 1372 w 3226"/>
                  <a:gd name="T83" fmla="*/ 741 h 1146"/>
                  <a:gd name="T84" fmla="*/ 1330 w 3226"/>
                  <a:gd name="T85" fmla="*/ 421 h 1146"/>
                  <a:gd name="T86" fmla="*/ 1236 w 3226"/>
                  <a:gd name="T87" fmla="*/ 460 h 1146"/>
                  <a:gd name="T88" fmla="*/ 1142 w 3226"/>
                  <a:gd name="T89" fmla="*/ 890 h 1146"/>
                  <a:gd name="T90" fmla="*/ 1026 w 3226"/>
                  <a:gd name="T91" fmla="*/ 1043 h 1146"/>
                  <a:gd name="T92" fmla="*/ 923 w 3226"/>
                  <a:gd name="T93" fmla="*/ 1041 h 1146"/>
                  <a:gd name="T94" fmla="*/ 805 w 3226"/>
                  <a:gd name="T95" fmla="*/ 908 h 1146"/>
                  <a:gd name="T96" fmla="*/ 729 w 3226"/>
                  <a:gd name="T97" fmla="*/ 672 h 1146"/>
                  <a:gd name="T98" fmla="*/ 697 w 3226"/>
                  <a:gd name="T99" fmla="*/ 259 h 1146"/>
                  <a:gd name="T100" fmla="*/ 589 w 3226"/>
                  <a:gd name="T101" fmla="*/ 479 h 1146"/>
                  <a:gd name="T102" fmla="*/ 493 w 3226"/>
                  <a:gd name="T103" fmla="*/ 803 h 1146"/>
                  <a:gd name="T104" fmla="*/ 377 w 3226"/>
                  <a:gd name="T105" fmla="*/ 875 h 1146"/>
                  <a:gd name="T106" fmla="*/ 286 w 3226"/>
                  <a:gd name="T107" fmla="*/ 838 h 1146"/>
                  <a:gd name="T108" fmla="*/ 200 w 3226"/>
                  <a:gd name="T109" fmla="*/ 696 h 1146"/>
                  <a:gd name="T110" fmla="*/ 146 w 3226"/>
                  <a:gd name="T111" fmla="*/ 419 h 114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226" h="1146">
                    <a:moveTo>
                      <a:pt x="0" y="0"/>
                    </a:moveTo>
                    <a:lnTo>
                      <a:pt x="0" y="0"/>
                    </a:lnTo>
                    <a:lnTo>
                      <a:pt x="2" y="40"/>
                    </a:lnTo>
                    <a:lnTo>
                      <a:pt x="10" y="150"/>
                    </a:lnTo>
                    <a:lnTo>
                      <a:pt x="18" y="222"/>
                    </a:lnTo>
                    <a:lnTo>
                      <a:pt x="28" y="302"/>
                    </a:lnTo>
                    <a:lnTo>
                      <a:pt x="40" y="390"/>
                    </a:lnTo>
                    <a:lnTo>
                      <a:pt x="56" y="480"/>
                    </a:lnTo>
                    <a:lnTo>
                      <a:pt x="74" y="570"/>
                    </a:lnTo>
                    <a:lnTo>
                      <a:pt x="86" y="614"/>
                    </a:lnTo>
                    <a:lnTo>
                      <a:pt x="98" y="656"/>
                    </a:lnTo>
                    <a:lnTo>
                      <a:pt x="112" y="698"/>
                    </a:lnTo>
                    <a:lnTo>
                      <a:pt x="126" y="738"/>
                    </a:lnTo>
                    <a:lnTo>
                      <a:pt x="142" y="776"/>
                    </a:lnTo>
                    <a:lnTo>
                      <a:pt x="158" y="812"/>
                    </a:lnTo>
                    <a:lnTo>
                      <a:pt x="176" y="846"/>
                    </a:lnTo>
                    <a:lnTo>
                      <a:pt x="194" y="876"/>
                    </a:lnTo>
                    <a:lnTo>
                      <a:pt x="216" y="902"/>
                    </a:lnTo>
                    <a:lnTo>
                      <a:pt x="238" y="924"/>
                    </a:lnTo>
                    <a:lnTo>
                      <a:pt x="260" y="942"/>
                    </a:lnTo>
                    <a:lnTo>
                      <a:pt x="272" y="950"/>
                    </a:lnTo>
                    <a:lnTo>
                      <a:pt x="286" y="956"/>
                    </a:lnTo>
                    <a:lnTo>
                      <a:pt x="298" y="962"/>
                    </a:lnTo>
                    <a:lnTo>
                      <a:pt x="312" y="966"/>
                    </a:lnTo>
                    <a:lnTo>
                      <a:pt x="324" y="968"/>
                    </a:lnTo>
                    <a:lnTo>
                      <a:pt x="338" y="970"/>
                    </a:lnTo>
                    <a:lnTo>
                      <a:pt x="344" y="972"/>
                    </a:lnTo>
                    <a:lnTo>
                      <a:pt x="362" y="976"/>
                    </a:lnTo>
                    <a:lnTo>
                      <a:pt x="372" y="976"/>
                    </a:lnTo>
                    <a:lnTo>
                      <a:pt x="386" y="978"/>
                    </a:lnTo>
                    <a:lnTo>
                      <a:pt x="402" y="976"/>
                    </a:lnTo>
                    <a:lnTo>
                      <a:pt x="420" y="974"/>
                    </a:lnTo>
                    <a:lnTo>
                      <a:pt x="438" y="968"/>
                    </a:lnTo>
                    <a:lnTo>
                      <a:pt x="458" y="960"/>
                    </a:lnTo>
                    <a:lnTo>
                      <a:pt x="480" y="950"/>
                    </a:lnTo>
                    <a:lnTo>
                      <a:pt x="502" y="934"/>
                    </a:lnTo>
                    <a:lnTo>
                      <a:pt x="524" y="916"/>
                    </a:lnTo>
                    <a:lnTo>
                      <a:pt x="548" y="892"/>
                    </a:lnTo>
                    <a:lnTo>
                      <a:pt x="572" y="864"/>
                    </a:lnTo>
                    <a:lnTo>
                      <a:pt x="596" y="828"/>
                    </a:lnTo>
                    <a:lnTo>
                      <a:pt x="654" y="736"/>
                    </a:lnTo>
                    <a:lnTo>
                      <a:pt x="668" y="770"/>
                    </a:lnTo>
                    <a:lnTo>
                      <a:pt x="684" y="808"/>
                    </a:lnTo>
                    <a:lnTo>
                      <a:pt x="706" y="854"/>
                    </a:lnTo>
                    <a:lnTo>
                      <a:pt x="732" y="906"/>
                    </a:lnTo>
                    <a:lnTo>
                      <a:pt x="766" y="960"/>
                    </a:lnTo>
                    <a:lnTo>
                      <a:pt x="784" y="988"/>
                    </a:lnTo>
                    <a:lnTo>
                      <a:pt x="802" y="1014"/>
                    </a:lnTo>
                    <a:lnTo>
                      <a:pt x="824" y="1040"/>
                    </a:lnTo>
                    <a:lnTo>
                      <a:pt x="844" y="1062"/>
                    </a:lnTo>
                    <a:lnTo>
                      <a:pt x="866" y="1084"/>
                    </a:lnTo>
                    <a:lnTo>
                      <a:pt x="890" y="1102"/>
                    </a:lnTo>
                    <a:lnTo>
                      <a:pt x="914" y="1118"/>
                    </a:lnTo>
                    <a:lnTo>
                      <a:pt x="940" y="1132"/>
                    </a:lnTo>
                    <a:lnTo>
                      <a:pt x="966" y="1140"/>
                    </a:lnTo>
                    <a:lnTo>
                      <a:pt x="992" y="1144"/>
                    </a:lnTo>
                    <a:lnTo>
                      <a:pt x="1006" y="1146"/>
                    </a:lnTo>
                    <a:lnTo>
                      <a:pt x="1020" y="1144"/>
                    </a:lnTo>
                    <a:lnTo>
                      <a:pt x="1034" y="1142"/>
                    </a:lnTo>
                    <a:lnTo>
                      <a:pt x="1048" y="1140"/>
                    </a:lnTo>
                    <a:lnTo>
                      <a:pt x="1064" y="1136"/>
                    </a:lnTo>
                    <a:lnTo>
                      <a:pt x="1078" y="1130"/>
                    </a:lnTo>
                    <a:lnTo>
                      <a:pt x="1092" y="1122"/>
                    </a:lnTo>
                    <a:lnTo>
                      <a:pt x="1108" y="1112"/>
                    </a:lnTo>
                    <a:lnTo>
                      <a:pt x="1122" y="1102"/>
                    </a:lnTo>
                    <a:lnTo>
                      <a:pt x="1138" y="1090"/>
                    </a:lnTo>
                    <a:lnTo>
                      <a:pt x="1168" y="1060"/>
                    </a:lnTo>
                    <a:lnTo>
                      <a:pt x="1200" y="1022"/>
                    </a:lnTo>
                    <a:lnTo>
                      <a:pt x="1232" y="978"/>
                    </a:lnTo>
                    <a:lnTo>
                      <a:pt x="1264" y="926"/>
                    </a:lnTo>
                    <a:lnTo>
                      <a:pt x="1298" y="864"/>
                    </a:lnTo>
                    <a:lnTo>
                      <a:pt x="1314" y="888"/>
                    </a:lnTo>
                    <a:lnTo>
                      <a:pt x="1332" y="914"/>
                    </a:lnTo>
                    <a:lnTo>
                      <a:pt x="1358" y="946"/>
                    </a:lnTo>
                    <a:lnTo>
                      <a:pt x="1392" y="980"/>
                    </a:lnTo>
                    <a:lnTo>
                      <a:pt x="1430" y="1016"/>
                    </a:lnTo>
                    <a:lnTo>
                      <a:pt x="1450" y="1034"/>
                    </a:lnTo>
                    <a:lnTo>
                      <a:pt x="1472" y="1050"/>
                    </a:lnTo>
                    <a:lnTo>
                      <a:pt x="1496" y="1064"/>
                    </a:lnTo>
                    <a:lnTo>
                      <a:pt x="1520" y="1078"/>
                    </a:lnTo>
                    <a:lnTo>
                      <a:pt x="1544" y="1090"/>
                    </a:lnTo>
                    <a:lnTo>
                      <a:pt x="1570" y="1100"/>
                    </a:lnTo>
                    <a:lnTo>
                      <a:pt x="1598" y="1108"/>
                    </a:lnTo>
                    <a:lnTo>
                      <a:pt x="1624" y="1112"/>
                    </a:lnTo>
                    <a:lnTo>
                      <a:pt x="1652" y="1114"/>
                    </a:lnTo>
                    <a:lnTo>
                      <a:pt x="1682" y="1112"/>
                    </a:lnTo>
                    <a:lnTo>
                      <a:pt x="1712" y="1106"/>
                    </a:lnTo>
                    <a:lnTo>
                      <a:pt x="1740" y="1096"/>
                    </a:lnTo>
                    <a:lnTo>
                      <a:pt x="1770" y="1082"/>
                    </a:lnTo>
                    <a:lnTo>
                      <a:pt x="1802" y="1062"/>
                    </a:lnTo>
                    <a:lnTo>
                      <a:pt x="1832" y="1038"/>
                    </a:lnTo>
                    <a:lnTo>
                      <a:pt x="1864" y="1008"/>
                    </a:lnTo>
                    <a:lnTo>
                      <a:pt x="1894" y="972"/>
                    </a:lnTo>
                    <a:lnTo>
                      <a:pt x="1924" y="932"/>
                    </a:lnTo>
                    <a:lnTo>
                      <a:pt x="1956" y="884"/>
                    </a:lnTo>
                    <a:lnTo>
                      <a:pt x="1986" y="828"/>
                    </a:lnTo>
                    <a:lnTo>
                      <a:pt x="1998" y="858"/>
                    </a:lnTo>
                    <a:lnTo>
                      <a:pt x="2014" y="890"/>
                    </a:lnTo>
                    <a:lnTo>
                      <a:pt x="2034" y="930"/>
                    </a:lnTo>
                    <a:lnTo>
                      <a:pt x="2060" y="972"/>
                    </a:lnTo>
                    <a:lnTo>
                      <a:pt x="2074" y="994"/>
                    </a:lnTo>
                    <a:lnTo>
                      <a:pt x="2090" y="1016"/>
                    </a:lnTo>
                    <a:lnTo>
                      <a:pt x="2108" y="1036"/>
                    </a:lnTo>
                    <a:lnTo>
                      <a:pt x="2126" y="1056"/>
                    </a:lnTo>
                    <a:lnTo>
                      <a:pt x="2146" y="1074"/>
                    </a:lnTo>
                    <a:lnTo>
                      <a:pt x="2168" y="1090"/>
                    </a:lnTo>
                    <a:lnTo>
                      <a:pt x="2190" y="1104"/>
                    </a:lnTo>
                    <a:lnTo>
                      <a:pt x="2214" y="1116"/>
                    </a:lnTo>
                    <a:lnTo>
                      <a:pt x="2238" y="1122"/>
                    </a:lnTo>
                    <a:lnTo>
                      <a:pt x="2266" y="1128"/>
                    </a:lnTo>
                    <a:lnTo>
                      <a:pt x="2292" y="1128"/>
                    </a:lnTo>
                    <a:lnTo>
                      <a:pt x="2320" y="1124"/>
                    </a:lnTo>
                    <a:lnTo>
                      <a:pt x="2350" y="1114"/>
                    </a:lnTo>
                    <a:lnTo>
                      <a:pt x="2382" y="1100"/>
                    </a:lnTo>
                    <a:lnTo>
                      <a:pt x="2412" y="1080"/>
                    </a:lnTo>
                    <a:lnTo>
                      <a:pt x="2446" y="1054"/>
                    </a:lnTo>
                    <a:lnTo>
                      <a:pt x="2480" y="1022"/>
                    </a:lnTo>
                    <a:lnTo>
                      <a:pt x="2514" y="982"/>
                    </a:lnTo>
                    <a:lnTo>
                      <a:pt x="2550" y="936"/>
                    </a:lnTo>
                    <a:lnTo>
                      <a:pt x="2588" y="880"/>
                    </a:lnTo>
                    <a:lnTo>
                      <a:pt x="2626" y="818"/>
                    </a:lnTo>
                    <a:lnTo>
                      <a:pt x="2664" y="748"/>
                    </a:lnTo>
                    <a:lnTo>
                      <a:pt x="2684" y="780"/>
                    </a:lnTo>
                    <a:lnTo>
                      <a:pt x="2708" y="814"/>
                    </a:lnTo>
                    <a:lnTo>
                      <a:pt x="2738" y="854"/>
                    </a:lnTo>
                    <a:lnTo>
                      <a:pt x="2754" y="874"/>
                    </a:lnTo>
                    <a:lnTo>
                      <a:pt x="2774" y="894"/>
                    </a:lnTo>
                    <a:lnTo>
                      <a:pt x="2794" y="914"/>
                    </a:lnTo>
                    <a:lnTo>
                      <a:pt x="2814" y="932"/>
                    </a:lnTo>
                    <a:lnTo>
                      <a:pt x="2836" y="948"/>
                    </a:lnTo>
                    <a:lnTo>
                      <a:pt x="2858" y="962"/>
                    </a:lnTo>
                    <a:lnTo>
                      <a:pt x="2882" y="972"/>
                    </a:lnTo>
                    <a:lnTo>
                      <a:pt x="2906" y="978"/>
                    </a:lnTo>
                    <a:lnTo>
                      <a:pt x="2930" y="980"/>
                    </a:lnTo>
                    <a:lnTo>
                      <a:pt x="2942" y="980"/>
                    </a:lnTo>
                    <a:lnTo>
                      <a:pt x="2954" y="978"/>
                    </a:lnTo>
                    <a:lnTo>
                      <a:pt x="2966" y="974"/>
                    </a:lnTo>
                    <a:lnTo>
                      <a:pt x="2978" y="968"/>
                    </a:lnTo>
                    <a:lnTo>
                      <a:pt x="2990" y="962"/>
                    </a:lnTo>
                    <a:lnTo>
                      <a:pt x="3002" y="954"/>
                    </a:lnTo>
                    <a:lnTo>
                      <a:pt x="3014" y="946"/>
                    </a:lnTo>
                    <a:lnTo>
                      <a:pt x="3026" y="934"/>
                    </a:lnTo>
                    <a:lnTo>
                      <a:pt x="3036" y="920"/>
                    </a:lnTo>
                    <a:lnTo>
                      <a:pt x="3048" y="906"/>
                    </a:lnTo>
                    <a:lnTo>
                      <a:pt x="3060" y="888"/>
                    </a:lnTo>
                    <a:lnTo>
                      <a:pt x="3072" y="870"/>
                    </a:lnTo>
                    <a:lnTo>
                      <a:pt x="3094" y="826"/>
                    </a:lnTo>
                    <a:lnTo>
                      <a:pt x="3114" y="772"/>
                    </a:lnTo>
                    <a:lnTo>
                      <a:pt x="3134" y="710"/>
                    </a:lnTo>
                    <a:lnTo>
                      <a:pt x="3154" y="638"/>
                    </a:lnTo>
                    <a:lnTo>
                      <a:pt x="3170" y="554"/>
                    </a:lnTo>
                    <a:lnTo>
                      <a:pt x="3188" y="460"/>
                    </a:lnTo>
                    <a:lnTo>
                      <a:pt x="3202" y="354"/>
                    </a:lnTo>
                    <a:lnTo>
                      <a:pt x="3214" y="236"/>
                    </a:lnTo>
                    <a:lnTo>
                      <a:pt x="3226" y="104"/>
                    </a:lnTo>
                    <a:lnTo>
                      <a:pt x="3096" y="34"/>
                    </a:lnTo>
                    <a:lnTo>
                      <a:pt x="3096" y="74"/>
                    </a:lnTo>
                    <a:lnTo>
                      <a:pt x="3092" y="176"/>
                    </a:lnTo>
                    <a:lnTo>
                      <a:pt x="3088" y="244"/>
                    </a:lnTo>
                    <a:lnTo>
                      <a:pt x="3082" y="318"/>
                    </a:lnTo>
                    <a:lnTo>
                      <a:pt x="3076" y="398"/>
                    </a:lnTo>
                    <a:lnTo>
                      <a:pt x="3066" y="478"/>
                    </a:lnTo>
                    <a:lnTo>
                      <a:pt x="3054" y="556"/>
                    </a:lnTo>
                    <a:lnTo>
                      <a:pt x="3040" y="632"/>
                    </a:lnTo>
                    <a:lnTo>
                      <a:pt x="3032" y="666"/>
                    </a:lnTo>
                    <a:lnTo>
                      <a:pt x="3024" y="698"/>
                    </a:lnTo>
                    <a:lnTo>
                      <a:pt x="3014" y="728"/>
                    </a:lnTo>
                    <a:lnTo>
                      <a:pt x="3004" y="754"/>
                    </a:lnTo>
                    <a:lnTo>
                      <a:pt x="2992" y="778"/>
                    </a:lnTo>
                    <a:lnTo>
                      <a:pt x="2980" y="796"/>
                    </a:lnTo>
                    <a:lnTo>
                      <a:pt x="2966" y="812"/>
                    </a:lnTo>
                    <a:lnTo>
                      <a:pt x="2952" y="824"/>
                    </a:lnTo>
                    <a:lnTo>
                      <a:pt x="2946" y="828"/>
                    </a:lnTo>
                    <a:lnTo>
                      <a:pt x="2938" y="830"/>
                    </a:lnTo>
                    <a:lnTo>
                      <a:pt x="2930" y="832"/>
                    </a:lnTo>
                    <a:lnTo>
                      <a:pt x="2922" y="832"/>
                    </a:lnTo>
                    <a:lnTo>
                      <a:pt x="2914" y="830"/>
                    </a:lnTo>
                    <a:lnTo>
                      <a:pt x="2904" y="828"/>
                    </a:lnTo>
                    <a:lnTo>
                      <a:pt x="2896" y="822"/>
                    </a:lnTo>
                    <a:lnTo>
                      <a:pt x="2886" y="818"/>
                    </a:lnTo>
                    <a:lnTo>
                      <a:pt x="2868" y="802"/>
                    </a:lnTo>
                    <a:lnTo>
                      <a:pt x="2852" y="786"/>
                    </a:lnTo>
                    <a:lnTo>
                      <a:pt x="2834" y="768"/>
                    </a:lnTo>
                    <a:lnTo>
                      <a:pt x="2820" y="746"/>
                    </a:lnTo>
                    <a:lnTo>
                      <a:pt x="2804" y="724"/>
                    </a:lnTo>
                    <a:lnTo>
                      <a:pt x="2792" y="700"/>
                    </a:lnTo>
                    <a:lnTo>
                      <a:pt x="2778" y="674"/>
                    </a:lnTo>
                    <a:lnTo>
                      <a:pt x="2766" y="646"/>
                    </a:lnTo>
                    <a:lnTo>
                      <a:pt x="2744" y="590"/>
                    </a:lnTo>
                    <a:lnTo>
                      <a:pt x="2726" y="530"/>
                    </a:lnTo>
                    <a:lnTo>
                      <a:pt x="2708" y="468"/>
                    </a:lnTo>
                    <a:lnTo>
                      <a:pt x="2696" y="408"/>
                    </a:lnTo>
                    <a:lnTo>
                      <a:pt x="2684" y="348"/>
                    </a:lnTo>
                    <a:lnTo>
                      <a:pt x="2674" y="292"/>
                    </a:lnTo>
                    <a:lnTo>
                      <a:pt x="2662" y="196"/>
                    </a:lnTo>
                    <a:lnTo>
                      <a:pt x="2654" y="130"/>
                    </a:lnTo>
                    <a:lnTo>
                      <a:pt x="2652" y="104"/>
                    </a:lnTo>
                    <a:lnTo>
                      <a:pt x="2536" y="104"/>
                    </a:lnTo>
                    <a:lnTo>
                      <a:pt x="2534" y="146"/>
                    </a:lnTo>
                    <a:lnTo>
                      <a:pt x="2530" y="252"/>
                    </a:lnTo>
                    <a:lnTo>
                      <a:pt x="2526" y="324"/>
                    </a:lnTo>
                    <a:lnTo>
                      <a:pt x="2520" y="402"/>
                    </a:lnTo>
                    <a:lnTo>
                      <a:pt x="2512" y="486"/>
                    </a:lnTo>
                    <a:lnTo>
                      <a:pt x="2502" y="570"/>
                    </a:lnTo>
                    <a:lnTo>
                      <a:pt x="2490" y="654"/>
                    </a:lnTo>
                    <a:lnTo>
                      <a:pt x="2474" y="734"/>
                    </a:lnTo>
                    <a:lnTo>
                      <a:pt x="2464" y="770"/>
                    </a:lnTo>
                    <a:lnTo>
                      <a:pt x="2454" y="806"/>
                    </a:lnTo>
                    <a:lnTo>
                      <a:pt x="2444" y="838"/>
                    </a:lnTo>
                    <a:lnTo>
                      <a:pt x="2432" y="868"/>
                    </a:lnTo>
                    <a:lnTo>
                      <a:pt x="2420" y="894"/>
                    </a:lnTo>
                    <a:lnTo>
                      <a:pt x="2406" y="918"/>
                    </a:lnTo>
                    <a:lnTo>
                      <a:pt x="2392" y="936"/>
                    </a:lnTo>
                    <a:lnTo>
                      <a:pt x="2376" y="950"/>
                    </a:lnTo>
                    <a:lnTo>
                      <a:pt x="2368" y="956"/>
                    </a:lnTo>
                    <a:lnTo>
                      <a:pt x="2360" y="960"/>
                    </a:lnTo>
                    <a:lnTo>
                      <a:pt x="2350" y="964"/>
                    </a:lnTo>
                    <a:lnTo>
                      <a:pt x="2342" y="966"/>
                    </a:lnTo>
                    <a:lnTo>
                      <a:pt x="2332" y="966"/>
                    </a:lnTo>
                    <a:lnTo>
                      <a:pt x="2322" y="964"/>
                    </a:lnTo>
                    <a:lnTo>
                      <a:pt x="2312" y="962"/>
                    </a:lnTo>
                    <a:lnTo>
                      <a:pt x="2302" y="958"/>
                    </a:lnTo>
                    <a:lnTo>
                      <a:pt x="2292" y="960"/>
                    </a:lnTo>
                    <a:lnTo>
                      <a:pt x="2282" y="962"/>
                    </a:lnTo>
                    <a:lnTo>
                      <a:pt x="2268" y="960"/>
                    </a:lnTo>
                    <a:lnTo>
                      <a:pt x="2252" y="956"/>
                    </a:lnTo>
                    <a:lnTo>
                      <a:pt x="2232" y="948"/>
                    </a:lnTo>
                    <a:lnTo>
                      <a:pt x="2210" y="934"/>
                    </a:lnTo>
                    <a:lnTo>
                      <a:pt x="2200" y="924"/>
                    </a:lnTo>
                    <a:lnTo>
                      <a:pt x="2188" y="912"/>
                    </a:lnTo>
                    <a:lnTo>
                      <a:pt x="2176" y="898"/>
                    </a:lnTo>
                    <a:lnTo>
                      <a:pt x="2164" y="882"/>
                    </a:lnTo>
                    <a:lnTo>
                      <a:pt x="2154" y="862"/>
                    </a:lnTo>
                    <a:lnTo>
                      <a:pt x="2142" y="842"/>
                    </a:lnTo>
                    <a:lnTo>
                      <a:pt x="2130" y="818"/>
                    </a:lnTo>
                    <a:lnTo>
                      <a:pt x="2118" y="790"/>
                    </a:lnTo>
                    <a:lnTo>
                      <a:pt x="2106" y="760"/>
                    </a:lnTo>
                    <a:lnTo>
                      <a:pt x="2096" y="726"/>
                    </a:lnTo>
                    <a:lnTo>
                      <a:pt x="2084" y="688"/>
                    </a:lnTo>
                    <a:lnTo>
                      <a:pt x="2074" y="648"/>
                    </a:lnTo>
                    <a:lnTo>
                      <a:pt x="2064" y="602"/>
                    </a:lnTo>
                    <a:lnTo>
                      <a:pt x="2054" y="554"/>
                    </a:lnTo>
                    <a:lnTo>
                      <a:pt x="2044" y="500"/>
                    </a:lnTo>
                    <a:lnTo>
                      <a:pt x="2036" y="444"/>
                    </a:lnTo>
                    <a:lnTo>
                      <a:pt x="2028" y="382"/>
                    </a:lnTo>
                    <a:lnTo>
                      <a:pt x="2022" y="314"/>
                    </a:lnTo>
                    <a:lnTo>
                      <a:pt x="1916" y="210"/>
                    </a:lnTo>
                    <a:lnTo>
                      <a:pt x="1916" y="244"/>
                    </a:lnTo>
                    <a:lnTo>
                      <a:pt x="1916" y="332"/>
                    </a:lnTo>
                    <a:lnTo>
                      <a:pt x="1914" y="392"/>
                    </a:lnTo>
                    <a:lnTo>
                      <a:pt x="1908" y="458"/>
                    </a:lnTo>
                    <a:lnTo>
                      <a:pt x="1902" y="528"/>
                    </a:lnTo>
                    <a:lnTo>
                      <a:pt x="1892" y="602"/>
                    </a:lnTo>
                    <a:lnTo>
                      <a:pt x="1878" y="672"/>
                    </a:lnTo>
                    <a:lnTo>
                      <a:pt x="1870" y="708"/>
                    </a:lnTo>
                    <a:lnTo>
                      <a:pt x="1862" y="742"/>
                    </a:lnTo>
                    <a:lnTo>
                      <a:pt x="1850" y="774"/>
                    </a:lnTo>
                    <a:lnTo>
                      <a:pt x="1840" y="804"/>
                    </a:lnTo>
                    <a:lnTo>
                      <a:pt x="1826" y="834"/>
                    </a:lnTo>
                    <a:lnTo>
                      <a:pt x="1812" y="860"/>
                    </a:lnTo>
                    <a:lnTo>
                      <a:pt x="1798" y="884"/>
                    </a:lnTo>
                    <a:lnTo>
                      <a:pt x="1780" y="906"/>
                    </a:lnTo>
                    <a:lnTo>
                      <a:pt x="1762" y="924"/>
                    </a:lnTo>
                    <a:lnTo>
                      <a:pt x="1744" y="938"/>
                    </a:lnTo>
                    <a:lnTo>
                      <a:pt x="1722" y="950"/>
                    </a:lnTo>
                    <a:lnTo>
                      <a:pt x="1698" y="956"/>
                    </a:lnTo>
                    <a:lnTo>
                      <a:pt x="1674" y="960"/>
                    </a:lnTo>
                    <a:lnTo>
                      <a:pt x="1648" y="958"/>
                    </a:lnTo>
                    <a:lnTo>
                      <a:pt x="1632" y="956"/>
                    </a:lnTo>
                    <a:lnTo>
                      <a:pt x="1616" y="950"/>
                    </a:lnTo>
                    <a:lnTo>
                      <a:pt x="1594" y="944"/>
                    </a:lnTo>
                    <a:lnTo>
                      <a:pt x="1568" y="932"/>
                    </a:lnTo>
                    <a:lnTo>
                      <a:pt x="1540" y="916"/>
                    </a:lnTo>
                    <a:lnTo>
                      <a:pt x="1510" y="894"/>
                    </a:lnTo>
                    <a:lnTo>
                      <a:pt x="1494" y="880"/>
                    </a:lnTo>
                    <a:lnTo>
                      <a:pt x="1478" y="864"/>
                    </a:lnTo>
                    <a:lnTo>
                      <a:pt x="1464" y="846"/>
                    </a:lnTo>
                    <a:lnTo>
                      <a:pt x="1448" y="826"/>
                    </a:lnTo>
                    <a:lnTo>
                      <a:pt x="1434" y="806"/>
                    </a:lnTo>
                    <a:lnTo>
                      <a:pt x="1420" y="782"/>
                    </a:lnTo>
                    <a:lnTo>
                      <a:pt x="1406" y="756"/>
                    </a:lnTo>
                    <a:lnTo>
                      <a:pt x="1394" y="726"/>
                    </a:lnTo>
                    <a:lnTo>
                      <a:pt x="1382" y="696"/>
                    </a:lnTo>
                    <a:lnTo>
                      <a:pt x="1372" y="662"/>
                    </a:lnTo>
                    <a:lnTo>
                      <a:pt x="1362" y="624"/>
                    </a:lnTo>
                    <a:lnTo>
                      <a:pt x="1354" y="586"/>
                    </a:lnTo>
                    <a:lnTo>
                      <a:pt x="1348" y="542"/>
                    </a:lnTo>
                    <a:lnTo>
                      <a:pt x="1344" y="496"/>
                    </a:lnTo>
                    <a:lnTo>
                      <a:pt x="1340" y="448"/>
                    </a:lnTo>
                    <a:lnTo>
                      <a:pt x="1340" y="396"/>
                    </a:lnTo>
                    <a:lnTo>
                      <a:pt x="1340" y="340"/>
                    </a:lnTo>
                    <a:lnTo>
                      <a:pt x="1344" y="280"/>
                    </a:lnTo>
                    <a:lnTo>
                      <a:pt x="1262" y="256"/>
                    </a:lnTo>
                    <a:lnTo>
                      <a:pt x="1260" y="290"/>
                    </a:lnTo>
                    <a:lnTo>
                      <a:pt x="1252" y="376"/>
                    </a:lnTo>
                    <a:lnTo>
                      <a:pt x="1246" y="434"/>
                    </a:lnTo>
                    <a:lnTo>
                      <a:pt x="1238" y="498"/>
                    </a:lnTo>
                    <a:lnTo>
                      <a:pt x="1226" y="566"/>
                    </a:lnTo>
                    <a:lnTo>
                      <a:pt x="1212" y="638"/>
                    </a:lnTo>
                    <a:lnTo>
                      <a:pt x="1196" y="708"/>
                    </a:lnTo>
                    <a:lnTo>
                      <a:pt x="1176" y="774"/>
                    </a:lnTo>
                    <a:lnTo>
                      <a:pt x="1164" y="806"/>
                    </a:lnTo>
                    <a:lnTo>
                      <a:pt x="1152" y="838"/>
                    </a:lnTo>
                    <a:lnTo>
                      <a:pt x="1138" y="866"/>
                    </a:lnTo>
                    <a:lnTo>
                      <a:pt x="1124" y="892"/>
                    </a:lnTo>
                    <a:lnTo>
                      <a:pt x="1108" y="916"/>
                    </a:lnTo>
                    <a:lnTo>
                      <a:pt x="1092" y="938"/>
                    </a:lnTo>
                    <a:lnTo>
                      <a:pt x="1074" y="956"/>
                    </a:lnTo>
                    <a:lnTo>
                      <a:pt x="1056" y="970"/>
                    </a:lnTo>
                    <a:lnTo>
                      <a:pt x="1036" y="982"/>
                    </a:lnTo>
                    <a:lnTo>
                      <a:pt x="1016" y="990"/>
                    </a:lnTo>
                    <a:lnTo>
                      <a:pt x="994" y="994"/>
                    </a:lnTo>
                    <a:lnTo>
                      <a:pt x="970" y="992"/>
                    </a:lnTo>
                    <a:lnTo>
                      <a:pt x="958" y="990"/>
                    </a:lnTo>
                    <a:lnTo>
                      <a:pt x="946" y="986"/>
                    </a:lnTo>
                    <a:lnTo>
                      <a:pt x="928" y="980"/>
                    </a:lnTo>
                    <a:lnTo>
                      <a:pt x="908" y="968"/>
                    </a:lnTo>
                    <a:lnTo>
                      <a:pt x="884" y="950"/>
                    </a:lnTo>
                    <a:lnTo>
                      <a:pt x="860" y="926"/>
                    </a:lnTo>
                    <a:lnTo>
                      <a:pt x="848" y="912"/>
                    </a:lnTo>
                    <a:lnTo>
                      <a:pt x="836" y="894"/>
                    </a:lnTo>
                    <a:lnTo>
                      <a:pt x="824" y="876"/>
                    </a:lnTo>
                    <a:lnTo>
                      <a:pt x="810" y="854"/>
                    </a:lnTo>
                    <a:lnTo>
                      <a:pt x="798" y="830"/>
                    </a:lnTo>
                    <a:lnTo>
                      <a:pt x="786" y="804"/>
                    </a:lnTo>
                    <a:lnTo>
                      <a:pt x="774" y="776"/>
                    </a:lnTo>
                    <a:lnTo>
                      <a:pt x="764" y="744"/>
                    </a:lnTo>
                    <a:lnTo>
                      <a:pt x="754" y="710"/>
                    </a:lnTo>
                    <a:lnTo>
                      <a:pt x="744" y="672"/>
                    </a:lnTo>
                    <a:lnTo>
                      <a:pt x="734" y="632"/>
                    </a:lnTo>
                    <a:lnTo>
                      <a:pt x="726" y="586"/>
                    </a:lnTo>
                    <a:lnTo>
                      <a:pt x="718" y="540"/>
                    </a:lnTo>
                    <a:lnTo>
                      <a:pt x="712" y="488"/>
                    </a:lnTo>
                    <a:lnTo>
                      <a:pt x="708" y="434"/>
                    </a:lnTo>
                    <a:lnTo>
                      <a:pt x="704" y="374"/>
                    </a:lnTo>
                    <a:lnTo>
                      <a:pt x="702" y="312"/>
                    </a:lnTo>
                    <a:lnTo>
                      <a:pt x="702" y="244"/>
                    </a:lnTo>
                    <a:lnTo>
                      <a:pt x="632" y="140"/>
                    </a:lnTo>
                    <a:lnTo>
                      <a:pt x="628" y="172"/>
                    </a:lnTo>
                    <a:lnTo>
                      <a:pt x="620" y="260"/>
                    </a:lnTo>
                    <a:lnTo>
                      <a:pt x="614" y="318"/>
                    </a:lnTo>
                    <a:lnTo>
                      <a:pt x="604" y="382"/>
                    </a:lnTo>
                    <a:lnTo>
                      <a:pt x="594" y="450"/>
                    </a:lnTo>
                    <a:lnTo>
                      <a:pt x="580" y="518"/>
                    </a:lnTo>
                    <a:lnTo>
                      <a:pt x="564" y="586"/>
                    </a:lnTo>
                    <a:lnTo>
                      <a:pt x="544" y="648"/>
                    </a:lnTo>
                    <a:lnTo>
                      <a:pt x="534" y="678"/>
                    </a:lnTo>
                    <a:lnTo>
                      <a:pt x="522" y="706"/>
                    </a:lnTo>
                    <a:lnTo>
                      <a:pt x="510" y="732"/>
                    </a:lnTo>
                    <a:lnTo>
                      <a:pt x="498" y="756"/>
                    </a:lnTo>
                    <a:lnTo>
                      <a:pt x="484" y="776"/>
                    </a:lnTo>
                    <a:lnTo>
                      <a:pt x="470" y="794"/>
                    </a:lnTo>
                    <a:lnTo>
                      <a:pt x="454" y="808"/>
                    </a:lnTo>
                    <a:lnTo>
                      <a:pt x="438" y="818"/>
                    </a:lnTo>
                    <a:lnTo>
                      <a:pt x="420" y="824"/>
                    </a:lnTo>
                    <a:lnTo>
                      <a:pt x="402" y="826"/>
                    </a:lnTo>
                    <a:lnTo>
                      <a:pt x="382" y="824"/>
                    </a:lnTo>
                    <a:lnTo>
                      <a:pt x="362" y="818"/>
                    </a:lnTo>
                    <a:lnTo>
                      <a:pt x="352" y="818"/>
                    </a:lnTo>
                    <a:lnTo>
                      <a:pt x="340" y="816"/>
                    </a:lnTo>
                    <a:lnTo>
                      <a:pt x="324" y="810"/>
                    </a:lnTo>
                    <a:lnTo>
                      <a:pt x="306" y="802"/>
                    </a:lnTo>
                    <a:lnTo>
                      <a:pt x="286" y="788"/>
                    </a:lnTo>
                    <a:lnTo>
                      <a:pt x="264" y="768"/>
                    </a:lnTo>
                    <a:lnTo>
                      <a:pt x="254" y="754"/>
                    </a:lnTo>
                    <a:lnTo>
                      <a:pt x="242" y="740"/>
                    </a:lnTo>
                    <a:lnTo>
                      <a:pt x="232" y="722"/>
                    </a:lnTo>
                    <a:lnTo>
                      <a:pt x="220" y="702"/>
                    </a:lnTo>
                    <a:lnTo>
                      <a:pt x="210" y="680"/>
                    </a:lnTo>
                    <a:lnTo>
                      <a:pt x="200" y="656"/>
                    </a:lnTo>
                    <a:lnTo>
                      <a:pt x="190" y="628"/>
                    </a:lnTo>
                    <a:lnTo>
                      <a:pt x="182" y="598"/>
                    </a:lnTo>
                    <a:lnTo>
                      <a:pt x="172" y="564"/>
                    </a:lnTo>
                    <a:lnTo>
                      <a:pt x="166" y="526"/>
                    </a:lnTo>
                    <a:lnTo>
                      <a:pt x="158" y="486"/>
                    </a:lnTo>
                    <a:lnTo>
                      <a:pt x="152" y="442"/>
                    </a:lnTo>
                    <a:lnTo>
                      <a:pt x="146" y="394"/>
                    </a:lnTo>
                    <a:lnTo>
                      <a:pt x="144" y="342"/>
                    </a:lnTo>
                    <a:lnTo>
                      <a:pt x="140" y="286"/>
                    </a:lnTo>
                    <a:lnTo>
                      <a:pt x="138" y="226"/>
                    </a:lnTo>
                    <a:lnTo>
                      <a:pt x="138" y="162"/>
                    </a:lnTo>
                    <a:lnTo>
                      <a:pt x="140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3" name="Freeform 14"/>
              <p:cNvSpPr>
                <a:spLocks/>
              </p:cNvSpPr>
              <p:nvPr userDrawn="1"/>
            </p:nvSpPr>
            <p:spPr bwMode="auto">
              <a:xfrm>
                <a:off x="3876" y="-567"/>
                <a:ext cx="3481" cy="1220"/>
              </a:xfrm>
              <a:custGeom>
                <a:avLst/>
                <a:gdLst>
                  <a:gd name="T0" fmla="*/ 2 w 3474"/>
                  <a:gd name="T1" fmla="*/ 446 h 1208"/>
                  <a:gd name="T2" fmla="*/ 56 w 3474"/>
                  <a:gd name="T3" fmla="*/ 860 h 1208"/>
                  <a:gd name="T4" fmla="*/ 156 w 3474"/>
                  <a:gd name="T5" fmla="*/ 1032 h 1208"/>
                  <a:gd name="T6" fmla="*/ 232 w 3474"/>
                  <a:gd name="T7" fmla="*/ 1054 h 1208"/>
                  <a:gd name="T8" fmla="*/ 395 w 3474"/>
                  <a:gd name="T9" fmla="*/ 1018 h 1208"/>
                  <a:gd name="T10" fmla="*/ 515 w 3474"/>
                  <a:gd name="T11" fmla="*/ 892 h 1208"/>
                  <a:gd name="T12" fmla="*/ 553 w 3474"/>
                  <a:gd name="T13" fmla="*/ 816 h 1208"/>
                  <a:gd name="T14" fmla="*/ 705 w 3474"/>
                  <a:gd name="T15" fmla="*/ 1084 h 1208"/>
                  <a:gd name="T16" fmla="*/ 854 w 3474"/>
                  <a:gd name="T17" fmla="*/ 1165 h 1208"/>
                  <a:gd name="T18" fmla="*/ 1014 w 3474"/>
                  <a:gd name="T19" fmla="*/ 1030 h 1208"/>
                  <a:gd name="T20" fmla="*/ 1158 w 3474"/>
                  <a:gd name="T21" fmla="*/ 1084 h 1208"/>
                  <a:gd name="T22" fmla="*/ 1347 w 3474"/>
                  <a:gd name="T23" fmla="*/ 1246 h 1208"/>
                  <a:gd name="T24" fmla="*/ 1533 w 3474"/>
                  <a:gd name="T25" fmla="*/ 1246 h 1208"/>
                  <a:gd name="T26" fmla="*/ 1725 w 3474"/>
                  <a:gd name="T27" fmla="*/ 1010 h 1208"/>
                  <a:gd name="T28" fmla="*/ 1904 w 3474"/>
                  <a:gd name="T29" fmla="*/ 1135 h 1208"/>
                  <a:gd name="T30" fmla="*/ 2080 w 3474"/>
                  <a:gd name="T31" fmla="*/ 1248 h 1208"/>
                  <a:gd name="T32" fmla="*/ 2256 w 3474"/>
                  <a:gd name="T33" fmla="*/ 1211 h 1208"/>
                  <a:gd name="T34" fmla="*/ 2453 w 3474"/>
                  <a:gd name="T35" fmla="*/ 883 h 1208"/>
                  <a:gd name="T36" fmla="*/ 2595 w 3474"/>
                  <a:gd name="T37" fmla="*/ 1052 h 1208"/>
                  <a:gd name="T38" fmla="*/ 2745 w 3474"/>
                  <a:gd name="T39" fmla="*/ 1113 h 1208"/>
                  <a:gd name="T40" fmla="*/ 2902 w 3474"/>
                  <a:gd name="T41" fmla="*/ 985 h 1208"/>
                  <a:gd name="T42" fmla="*/ 3020 w 3474"/>
                  <a:gd name="T43" fmla="*/ 755 h 1208"/>
                  <a:gd name="T44" fmla="*/ 3222 w 3474"/>
                  <a:gd name="T45" fmla="*/ 1030 h 1208"/>
                  <a:gd name="T46" fmla="*/ 3341 w 3474"/>
                  <a:gd name="T47" fmla="*/ 1075 h 1208"/>
                  <a:gd name="T48" fmla="*/ 3417 w 3474"/>
                  <a:gd name="T49" fmla="*/ 1018 h 1208"/>
                  <a:gd name="T50" fmla="*/ 3483 w 3474"/>
                  <a:gd name="T51" fmla="*/ 808 h 1208"/>
                  <a:gd name="T52" fmla="*/ 3363 w 3474"/>
                  <a:gd name="T53" fmla="*/ 0 h 1208"/>
                  <a:gd name="T54" fmla="*/ 3399 w 3474"/>
                  <a:gd name="T55" fmla="*/ 549 h 1208"/>
                  <a:gd name="T56" fmla="*/ 3361 w 3474"/>
                  <a:gd name="T57" fmla="*/ 834 h 1208"/>
                  <a:gd name="T58" fmla="*/ 3301 w 3474"/>
                  <a:gd name="T59" fmla="*/ 860 h 1208"/>
                  <a:gd name="T60" fmla="*/ 3204 w 3474"/>
                  <a:gd name="T61" fmla="*/ 777 h 1208"/>
                  <a:gd name="T62" fmla="*/ 3034 w 3474"/>
                  <a:gd name="T63" fmla="*/ 398 h 1208"/>
                  <a:gd name="T64" fmla="*/ 2850 w 3474"/>
                  <a:gd name="T65" fmla="*/ 178 h 1208"/>
                  <a:gd name="T66" fmla="*/ 2880 w 3474"/>
                  <a:gd name="T67" fmla="*/ 638 h 1208"/>
                  <a:gd name="T68" fmla="*/ 2826 w 3474"/>
                  <a:gd name="T69" fmla="*/ 874 h 1208"/>
                  <a:gd name="T70" fmla="*/ 2719 w 3474"/>
                  <a:gd name="T71" fmla="*/ 955 h 1208"/>
                  <a:gd name="T72" fmla="*/ 2601 w 3474"/>
                  <a:gd name="T73" fmla="*/ 862 h 1208"/>
                  <a:gd name="T74" fmla="*/ 2471 w 3474"/>
                  <a:gd name="T75" fmla="*/ 499 h 1208"/>
                  <a:gd name="T76" fmla="*/ 2307 w 3474"/>
                  <a:gd name="T77" fmla="*/ 289 h 1208"/>
                  <a:gd name="T78" fmla="*/ 2329 w 3474"/>
                  <a:gd name="T79" fmla="*/ 743 h 1208"/>
                  <a:gd name="T80" fmla="*/ 2273 w 3474"/>
                  <a:gd name="T81" fmla="*/ 963 h 1208"/>
                  <a:gd name="T82" fmla="*/ 2144 w 3474"/>
                  <a:gd name="T83" fmla="*/ 1066 h 1208"/>
                  <a:gd name="T84" fmla="*/ 1988 w 3474"/>
                  <a:gd name="T85" fmla="*/ 1020 h 1208"/>
                  <a:gd name="T86" fmla="*/ 1894 w 3474"/>
                  <a:gd name="T87" fmla="*/ 838 h 1208"/>
                  <a:gd name="T88" fmla="*/ 1830 w 3474"/>
                  <a:gd name="T89" fmla="*/ 428 h 1208"/>
                  <a:gd name="T90" fmla="*/ 1675 w 3474"/>
                  <a:gd name="T91" fmla="*/ 648 h 1208"/>
                  <a:gd name="T92" fmla="*/ 1595 w 3474"/>
                  <a:gd name="T93" fmla="*/ 949 h 1208"/>
                  <a:gd name="T94" fmla="*/ 1463 w 3474"/>
                  <a:gd name="T95" fmla="*/ 1073 h 1208"/>
                  <a:gd name="T96" fmla="*/ 1331 w 3474"/>
                  <a:gd name="T97" fmla="*/ 1050 h 1208"/>
                  <a:gd name="T98" fmla="*/ 1245 w 3474"/>
                  <a:gd name="T99" fmla="*/ 880 h 1208"/>
                  <a:gd name="T100" fmla="*/ 1216 w 3474"/>
                  <a:gd name="T101" fmla="*/ 497 h 1208"/>
                  <a:gd name="T102" fmla="*/ 1096 w 3474"/>
                  <a:gd name="T103" fmla="*/ 466 h 1208"/>
                  <a:gd name="T104" fmla="*/ 990 w 3474"/>
                  <a:gd name="T105" fmla="*/ 852 h 1208"/>
                  <a:gd name="T106" fmla="*/ 870 w 3474"/>
                  <a:gd name="T107" fmla="*/ 988 h 1208"/>
                  <a:gd name="T108" fmla="*/ 735 w 3474"/>
                  <a:gd name="T109" fmla="*/ 961 h 1208"/>
                  <a:gd name="T110" fmla="*/ 651 w 3474"/>
                  <a:gd name="T111" fmla="*/ 791 h 1208"/>
                  <a:gd name="T112" fmla="*/ 637 w 3474"/>
                  <a:gd name="T113" fmla="*/ 382 h 1208"/>
                  <a:gd name="T114" fmla="*/ 551 w 3474"/>
                  <a:gd name="T115" fmla="*/ 264 h 1208"/>
                  <a:gd name="T116" fmla="*/ 461 w 3474"/>
                  <a:gd name="T117" fmla="*/ 681 h 1208"/>
                  <a:gd name="T118" fmla="*/ 367 w 3474"/>
                  <a:gd name="T119" fmla="*/ 838 h 1208"/>
                  <a:gd name="T120" fmla="*/ 259 w 3474"/>
                  <a:gd name="T121" fmla="*/ 844 h 1208"/>
                  <a:gd name="T122" fmla="*/ 166 w 3474"/>
                  <a:gd name="T123" fmla="*/ 699 h 1208"/>
                  <a:gd name="T124" fmla="*/ 122 w 3474"/>
                  <a:gd name="T125" fmla="*/ 277 h 120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474" h="1208">
                    <a:moveTo>
                      <a:pt x="10" y="22"/>
                    </a:moveTo>
                    <a:lnTo>
                      <a:pt x="10" y="22"/>
                    </a:lnTo>
                    <a:lnTo>
                      <a:pt x="6" y="66"/>
                    </a:lnTo>
                    <a:lnTo>
                      <a:pt x="2" y="178"/>
                    </a:lnTo>
                    <a:lnTo>
                      <a:pt x="0" y="252"/>
                    </a:lnTo>
                    <a:lnTo>
                      <a:pt x="0" y="336"/>
                    </a:lnTo>
                    <a:lnTo>
                      <a:pt x="2" y="426"/>
                    </a:lnTo>
                    <a:lnTo>
                      <a:pt x="6" y="518"/>
                    </a:lnTo>
                    <a:lnTo>
                      <a:pt x="14" y="610"/>
                    </a:lnTo>
                    <a:lnTo>
                      <a:pt x="20" y="654"/>
                    </a:lnTo>
                    <a:lnTo>
                      <a:pt x="28" y="698"/>
                    </a:lnTo>
                    <a:lnTo>
                      <a:pt x="36" y="742"/>
                    </a:lnTo>
                    <a:lnTo>
                      <a:pt x="46" y="782"/>
                    </a:lnTo>
                    <a:lnTo>
                      <a:pt x="56" y="820"/>
                    </a:lnTo>
                    <a:lnTo>
                      <a:pt x="68" y="856"/>
                    </a:lnTo>
                    <a:lnTo>
                      <a:pt x="82" y="888"/>
                    </a:lnTo>
                    <a:lnTo>
                      <a:pt x="98" y="918"/>
                    </a:lnTo>
                    <a:lnTo>
                      <a:pt x="116" y="944"/>
                    </a:lnTo>
                    <a:lnTo>
                      <a:pt x="134" y="966"/>
                    </a:lnTo>
                    <a:lnTo>
                      <a:pt x="144" y="974"/>
                    </a:lnTo>
                    <a:lnTo>
                      <a:pt x="156" y="982"/>
                    </a:lnTo>
                    <a:lnTo>
                      <a:pt x="168" y="990"/>
                    </a:lnTo>
                    <a:lnTo>
                      <a:pt x="178" y="996"/>
                    </a:lnTo>
                    <a:lnTo>
                      <a:pt x="192" y="1000"/>
                    </a:lnTo>
                    <a:lnTo>
                      <a:pt x="204" y="1002"/>
                    </a:lnTo>
                    <a:lnTo>
                      <a:pt x="218" y="1004"/>
                    </a:lnTo>
                    <a:lnTo>
                      <a:pt x="232" y="1004"/>
                    </a:lnTo>
                    <a:lnTo>
                      <a:pt x="260" y="1002"/>
                    </a:lnTo>
                    <a:lnTo>
                      <a:pt x="284" y="1000"/>
                    </a:lnTo>
                    <a:lnTo>
                      <a:pt x="310" y="996"/>
                    </a:lnTo>
                    <a:lnTo>
                      <a:pt x="332" y="990"/>
                    </a:lnTo>
                    <a:lnTo>
                      <a:pt x="352" y="984"/>
                    </a:lnTo>
                    <a:lnTo>
                      <a:pt x="372" y="976"/>
                    </a:lnTo>
                    <a:lnTo>
                      <a:pt x="390" y="968"/>
                    </a:lnTo>
                    <a:lnTo>
                      <a:pt x="408" y="960"/>
                    </a:lnTo>
                    <a:lnTo>
                      <a:pt x="422" y="950"/>
                    </a:lnTo>
                    <a:lnTo>
                      <a:pt x="436" y="940"/>
                    </a:lnTo>
                    <a:lnTo>
                      <a:pt x="462" y="918"/>
                    </a:lnTo>
                    <a:lnTo>
                      <a:pt x="482" y="894"/>
                    </a:lnTo>
                    <a:lnTo>
                      <a:pt x="498" y="872"/>
                    </a:lnTo>
                    <a:lnTo>
                      <a:pt x="510" y="848"/>
                    </a:lnTo>
                    <a:lnTo>
                      <a:pt x="520" y="826"/>
                    </a:lnTo>
                    <a:lnTo>
                      <a:pt x="526" y="804"/>
                    </a:lnTo>
                    <a:lnTo>
                      <a:pt x="530" y="786"/>
                    </a:lnTo>
                    <a:lnTo>
                      <a:pt x="534" y="758"/>
                    </a:lnTo>
                    <a:lnTo>
                      <a:pt x="536" y="748"/>
                    </a:lnTo>
                    <a:lnTo>
                      <a:pt x="548" y="776"/>
                    </a:lnTo>
                    <a:lnTo>
                      <a:pt x="562" y="810"/>
                    </a:lnTo>
                    <a:lnTo>
                      <a:pt x="582" y="850"/>
                    </a:lnTo>
                    <a:lnTo>
                      <a:pt x="606" y="896"/>
                    </a:lnTo>
                    <a:lnTo>
                      <a:pt x="634" y="942"/>
                    </a:lnTo>
                    <a:lnTo>
                      <a:pt x="666" y="990"/>
                    </a:lnTo>
                    <a:lnTo>
                      <a:pt x="682" y="1012"/>
                    </a:lnTo>
                    <a:lnTo>
                      <a:pt x="700" y="1032"/>
                    </a:lnTo>
                    <a:lnTo>
                      <a:pt x="720" y="1052"/>
                    </a:lnTo>
                    <a:lnTo>
                      <a:pt x="738" y="1068"/>
                    </a:lnTo>
                    <a:lnTo>
                      <a:pt x="758" y="1082"/>
                    </a:lnTo>
                    <a:lnTo>
                      <a:pt x="778" y="1094"/>
                    </a:lnTo>
                    <a:lnTo>
                      <a:pt x="800" y="1104"/>
                    </a:lnTo>
                    <a:lnTo>
                      <a:pt x="822" y="1108"/>
                    </a:lnTo>
                    <a:lnTo>
                      <a:pt x="844" y="1110"/>
                    </a:lnTo>
                    <a:lnTo>
                      <a:pt x="866" y="1108"/>
                    </a:lnTo>
                    <a:lnTo>
                      <a:pt x="888" y="1100"/>
                    </a:lnTo>
                    <a:lnTo>
                      <a:pt x="910" y="1088"/>
                    </a:lnTo>
                    <a:lnTo>
                      <a:pt x="934" y="1070"/>
                    </a:lnTo>
                    <a:lnTo>
                      <a:pt x="956" y="1046"/>
                    </a:lnTo>
                    <a:lnTo>
                      <a:pt x="980" y="1016"/>
                    </a:lnTo>
                    <a:lnTo>
                      <a:pt x="1004" y="980"/>
                    </a:lnTo>
                    <a:lnTo>
                      <a:pt x="1026" y="938"/>
                    </a:lnTo>
                    <a:lnTo>
                      <a:pt x="1050" y="888"/>
                    </a:lnTo>
                    <a:lnTo>
                      <a:pt x="1066" y="916"/>
                    </a:lnTo>
                    <a:lnTo>
                      <a:pt x="1088" y="948"/>
                    </a:lnTo>
                    <a:lnTo>
                      <a:pt x="1114" y="988"/>
                    </a:lnTo>
                    <a:lnTo>
                      <a:pt x="1148" y="1032"/>
                    </a:lnTo>
                    <a:lnTo>
                      <a:pt x="1188" y="1076"/>
                    </a:lnTo>
                    <a:lnTo>
                      <a:pt x="1210" y="1098"/>
                    </a:lnTo>
                    <a:lnTo>
                      <a:pt x="1232" y="1118"/>
                    </a:lnTo>
                    <a:lnTo>
                      <a:pt x="1256" y="1138"/>
                    </a:lnTo>
                    <a:lnTo>
                      <a:pt x="1280" y="1156"/>
                    </a:lnTo>
                    <a:lnTo>
                      <a:pt x="1306" y="1172"/>
                    </a:lnTo>
                    <a:lnTo>
                      <a:pt x="1332" y="1186"/>
                    </a:lnTo>
                    <a:lnTo>
                      <a:pt x="1360" y="1196"/>
                    </a:lnTo>
                    <a:lnTo>
                      <a:pt x="1388" y="1204"/>
                    </a:lnTo>
                    <a:lnTo>
                      <a:pt x="1416" y="1208"/>
                    </a:lnTo>
                    <a:lnTo>
                      <a:pt x="1444" y="1208"/>
                    </a:lnTo>
                    <a:lnTo>
                      <a:pt x="1474" y="1202"/>
                    </a:lnTo>
                    <a:lnTo>
                      <a:pt x="1504" y="1194"/>
                    </a:lnTo>
                    <a:lnTo>
                      <a:pt x="1518" y="1186"/>
                    </a:lnTo>
                    <a:lnTo>
                      <a:pt x="1532" y="1178"/>
                    </a:lnTo>
                    <a:lnTo>
                      <a:pt x="1562" y="1158"/>
                    </a:lnTo>
                    <a:lnTo>
                      <a:pt x="1592" y="1132"/>
                    </a:lnTo>
                    <a:lnTo>
                      <a:pt x="1622" y="1100"/>
                    </a:lnTo>
                    <a:lnTo>
                      <a:pt x="1652" y="1060"/>
                    </a:lnTo>
                    <a:lnTo>
                      <a:pt x="1682" y="1014"/>
                    </a:lnTo>
                    <a:lnTo>
                      <a:pt x="1710" y="960"/>
                    </a:lnTo>
                    <a:lnTo>
                      <a:pt x="1740" y="900"/>
                    </a:lnTo>
                    <a:lnTo>
                      <a:pt x="1758" y="928"/>
                    </a:lnTo>
                    <a:lnTo>
                      <a:pt x="1778" y="958"/>
                    </a:lnTo>
                    <a:lnTo>
                      <a:pt x="1808" y="996"/>
                    </a:lnTo>
                    <a:lnTo>
                      <a:pt x="1842" y="1038"/>
                    </a:lnTo>
                    <a:lnTo>
                      <a:pt x="1884" y="1080"/>
                    </a:lnTo>
                    <a:lnTo>
                      <a:pt x="1906" y="1102"/>
                    </a:lnTo>
                    <a:lnTo>
                      <a:pt x="1928" y="1120"/>
                    </a:lnTo>
                    <a:lnTo>
                      <a:pt x="1954" y="1138"/>
                    </a:lnTo>
                    <a:lnTo>
                      <a:pt x="1978" y="1154"/>
                    </a:lnTo>
                    <a:lnTo>
                      <a:pt x="2004" y="1168"/>
                    </a:lnTo>
                    <a:lnTo>
                      <a:pt x="2032" y="1180"/>
                    </a:lnTo>
                    <a:lnTo>
                      <a:pt x="2060" y="1188"/>
                    </a:lnTo>
                    <a:lnTo>
                      <a:pt x="2088" y="1192"/>
                    </a:lnTo>
                    <a:lnTo>
                      <a:pt x="2116" y="1194"/>
                    </a:lnTo>
                    <a:lnTo>
                      <a:pt x="2144" y="1190"/>
                    </a:lnTo>
                    <a:lnTo>
                      <a:pt x="2174" y="1184"/>
                    </a:lnTo>
                    <a:lnTo>
                      <a:pt x="2202" y="1170"/>
                    </a:lnTo>
                    <a:lnTo>
                      <a:pt x="2218" y="1162"/>
                    </a:lnTo>
                    <a:lnTo>
                      <a:pt x="2232" y="1152"/>
                    </a:lnTo>
                    <a:lnTo>
                      <a:pt x="2260" y="1128"/>
                    </a:lnTo>
                    <a:lnTo>
                      <a:pt x="2290" y="1098"/>
                    </a:lnTo>
                    <a:lnTo>
                      <a:pt x="2318" y="1062"/>
                    </a:lnTo>
                    <a:lnTo>
                      <a:pt x="2346" y="1018"/>
                    </a:lnTo>
                    <a:lnTo>
                      <a:pt x="2374" y="966"/>
                    </a:lnTo>
                    <a:lnTo>
                      <a:pt x="2402" y="908"/>
                    </a:lnTo>
                    <a:lnTo>
                      <a:pt x="2428" y="840"/>
                    </a:lnTo>
                    <a:lnTo>
                      <a:pt x="2444" y="864"/>
                    </a:lnTo>
                    <a:lnTo>
                      <a:pt x="2462" y="890"/>
                    </a:lnTo>
                    <a:lnTo>
                      <a:pt x="2488" y="920"/>
                    </a:lnTo>
                    <a:lnTo>
                      <a:pt x="2518" y="954"/>
                    </a:lnTo>
                    <a:lnTo>
                      <a:pt x="2552" y="986"/>
                    </a:lnTo>
                    <a:lnTo>
                      <a:pt x="2570" y="1002"/>
                    </a:lnTo>
                    <a:lnTo>
                      <a:pt x="2590" y="1016"/>
                    </a:lnTo>
                    <a:lnTo>
                      <a:pt x="2610" y="1028"/>
                    </a:lnTo>
                    <a:lnTo>
                      <a:pt x="2632" y="1040"/>
                    </a:lnTo>
                    <a:lnTo>
                      <a:pt x="2652" y="1048"/>
                    </a:lnTo>
                    <a:lnTo>
                      <a:pt x="2674" y="1054"/>
                    </a:lnTo>
                    <a:lnTo>
                      <a:pt x="2696" y="1058"/>
                    </a:lnTo>
                    <a:lnTo>
                      <a:pt x="2718" y="1058"/>
                    </a:lnTo>
                    <a:lnTo>
                      <a:pt x="2742" y="1054"/>
                    </a:lnTo>
                    <a:lnTo>
                      <a:pt x="2764" y="1046"/>
                    </a:lnTo>
                    <a:lnTo>
                      <a:pt x="2786" y="1034"/>
                    </a:lnTo>
                    <a:lnTo>
                      <a:pt x="2808" y="1018"/>
                    </a:lnTo>
                    <a:lnTo>
                      <a:pt x="2830" y="996"/>
                    </a:lnTo>
                    <a:lnTo>
                      <a:pt x="2852" y="970"/>
                    </a:lnTo>
                    <a:lnTo>
                      <a:pt x="2872" y="938"/>
                    </a:lnTo>
                    <a:lnTo>
                      <a:pt x="2892" y="898"/>
                    </a:lnTo>
                    <a:lnTo>
                      <a:pt x="2912" y="854"/>
                    </a:lnTo>
                    <a:lnTo>
                      <a:pt x="2930" y="802"/>
                    </a:lnTo>
                    <a:lnTo>
                      <a:pt x="2948" y="744"/>
                    </a:lnTo>
                    <a:lnTo>
                      <a:pt x="2966" y="678"/>
                    </a:lnTo>
                    <a:lnTo>
                      <a:pt x="2990" y="720"/>
                    </a:lnTo>
                    <a:lnTo>
                      <a:pt x="3018" y="766"/>
                    </a:lnTo>
                    <a:lnTo>
                      <a:pt x="3054" y="820"/>
                    </a:lnTo>
                    <a:lnTo>
                      <a:pt x="3096" y="878"/>
                    </a:lnTo>
                    <a:lnTo>
                      <a:pt x="3120" y="906"/>
                    </a:lnTo>
                    <a:lnTo>
                      <a:pt x="3144" y="932"/>
                    </a:lnTo>
                    <a:lnTo>
                      <a:pt x="3168" y="958"/>
                    </a:lnTo>
                    <a:lnTo>
                      <a:pt x="3192" y="980"/>
                    </a:lnTo>
                    <a:lnTo>
                      <a:pt x="3218" y="998"/>
                    </a:lnTo>
                    <a:lnTo>
                      <a:pt x="3244" y="1012"/>
                    </a:lnTo>
                    <a:lnTo>
                      <a:pt x="3256" y="1016"/>
                    </a:lnTo>
                    <a:lnTo>
                      <a:pt x="3268" y="1020"/>
                    </a:lnTo>
                    <a:lnTo>
                      <a:pt x="3280" y="1024"/>
                    </a:lnTo>
                    <a:lnTo>
                      <a:pt x="3294" y="1024"/>
                    </a:lnTo>
                    <a:lnTo>
                      <a:pt x="3306" y="1024"/>
                    </a:lnTo>
                    <a:lnTo>
                      <a:pt x="3318" y="1022"/>
                    </a:lnTo>
                    <a:lnTo>
                      <a:pt x="3328" y="1018"/>
                    </a:lnTo>
                    <a:lnTo>
                      <a:pt x="3340" y="1012"/>
                    </a:lnTo>
                    <a:lnTo>
                      <a:pt x="3352" y="1004"/>
                    </a:lnTo>
                    <a:lnTo>
                      <a:pt x="3362" y="994"/>
                    </a:lnTo>
                    <a:lnTo>
                      <a:pt x="3372" y="982"/>
                    </a:lnTo>
                    <a:lnTo>
                      <a:pt x="3382" y="968"/>
                    </a:lnTo>
                    <a:lnTo>
                      <a:pt x="3392" y="952"/>
                    </a:lnTo>
                    <a:lnTo>
                      <a:pt x="3402" y="934"/>
                    </a:lnTo>
                    <a:lnTo>
                      <a:pt x="3412" y="912"/>
                    </a:lnTo>
                    <a:lnTo>
                      <a:pt x="3420" y="890"/>
                    </a:lnTo>
                    <a:lnTo>
                      <a:pt x="3428" y="862"/>
                    </a:lnTo>
                    <a:lnTo>
                      <a:pt x="3434" y="834"/>
                    </a:lnTo>
                    <a:lnTo>
                      <a:pt x="3448" y="768"/>
                    </a:lnTo>
                    <a:lnTo>
                      <a:pt x="3458" y="688"/>
                    </a:lnTo>
                    <a:lnTo>
                      <a:pt x="3466" y="598"/>
                    </a:lnTo>
                    <a:lnTo>
                      <a:pt x="3472" y="494"/>
                    </a:lnTo>
                    <a:lnTo>
                      <a:pt x="3474" y="374"/>
                    </a:lnTo>
                    <a:lnTo>
                      <a:pt x="3474" y="242"/>
                    </a:lnTo>
                    <a:lnTo>
                      <a:pt x="3468" y="92"/>
                    </a:lnTo>
                    <a:lnTo>
                      <a:pt x="3328" y="0"/>
                    </a:lnTo>
                    <a:lnTo>
                      <a:pt x="3332" y="38"/>
                    </a:lnTo>
                    <a:lnTo>
                      <a:pt x="3344" y="140"/>
                    </a:lnTo>
                    <a:lnTo>
                      <a:pt x="3356" y="282"/>
                    </a:lnTo>
                    <a:lnTo>
                      <a:pt x="3360" y="362"/>
                    </a:lnTo>
                    <a:lnTo>
                      <a:pt x="3364" y="444"/>
                    </a:lnTo>
                    <a:lnTo>
                      <a:pt x="3364" y="524"/>
                    </a:lnTo>
                    <a:lnTo>
                      <a:pt x="3362" y="600"/>
                    </a:lnTo>
                    <a:lnTo>
                      <a:pt x="3358" y="670"/>
                    </a:lnTo>
                    <a:lnTo>
                      <a:pt x="3354" y="700"/>
                    </a:lnTo>
                    <a:lnTo>
                      <a:pt x="3348" y="728"/>
                    </a:lnTo>
                    <a:lnTo>
                      <a:pt x="3342" y="754"/>
                    </a:lnTo>
                    <a:lnTo>
                      <a:pt x="3334" y="776"/>
                    </a:lnTo>
                    <a:lnTo>
                      <a:pt x="3326" y="794"/>
                    </a:lnTo>
                    <a:lnTo>
                      <a:pt x="3314" y="810"/>
                    </a:lnTo>
                    <a:lnTo>
                      <a:pt x="3302" y="818"/>
                    </a:lnTo>
                    <a:lnTo>
                      <a:pt x="3296" y="822"/>
                    </a:lnTo>
                    <a:lnTo>
                      <a:pt x="3290" y="824"/>
                    </a:lnTo>
                    <a:lnTo>
                      <a:pt x="3282" y="824"/>
                    </a:lnTo>
                    <a:lnTo>
                      <a:pt x="3274" y="824"/>
                    </a:lnTo>
                    <a:lnTo>
                      <a:pt x="3266" y="820"/>
                    </a:lnTo>
                    <a:lnTo>
                      <a:pt x="3258" y="818"/>
                    </a:lnTo>
                    <a:lnTo>
                      <a:pt x="3240" y="808"/>
                    </a:lnTo>
                    <a:lnTo>
                      <a:pt x="3224" y="794"/>
                    </a:lnTo>
                    <a:lnTo>
                      <a:pt x="3206" y="778"/>
                    </a:lnTo>
                    <a:lnTo>
                      <a:pt x="3190" y="760"/>
                    </a:lnTo>
                    <a:lnTo>
                      <a:pt x="3174" y="740"/>
                    </a:lnTo>
                    <a:lnTo>
                      <a:pt x="3158" y="718"/>
                    </a:lnTo>
                    <a:lnTo>
                      <a:pt x="3128" y="670"/>
                    </a:lnTo>
                    <a:lnTo>
                      <a:pt x="3100" y="616"/>
                    </a:lnTo>
                    <a:lnTo>
                      <a:pt x="3072" y="558"/>
                    </a:lnTo>
                    <a:lnTo>
                      <a:pt x="3048" y="498"/>
                    </a:lnTo>
                    <a:lnTo>
                      <a:pt x="3024" y="438"/>
                    </a:lnTo>
                    <a:lnTo>
                      <a:pt x="3004" y="378"/>
                    </a:lnTo>
                    <a:lnTo>
                      <a:pt x="2986" y="322"/>
                    </a:lnTo>
                    <a:lnTo>
                      <a:pt x="2956" y="222"/>
                    </a:lnTo>
                    <a:lnTo>
                      <a:pt x="2938" y="154"/>
                    </a:lnTo>
                    <a:lnTo>
                      <a:pt x="2930" y="128"/>
                    </a:lnTo>
                    <a:lnTo>
                      <a:pt x="2814" y="140"/>
                    </a:lnTo>
                    <a:lnTo>
                      <a:pt x="2820" y="168"/>
                    </a:lnTo>
                    <a:lnTo>
                      <a:pt x="2830" y="242"/>
                    </a:lnTo>
                    <a:lnTo>
                      <a:pt x="2838" y="292"/>
                    </a:lnTo>
                    <a:lnTo>
                      <a:pt x="2844" y="350"/>
                    </a:lnTo>
                    <a:lnTo>
                      <a:pt x="2848" y="410"/>
                    </a:lnTo>
                    <a:lnTo>
                      <a:pt x="2852" y="476"/>
                    </a:lnTo>
                    <a:lnTo>
                      <a:pt x="2852" y="542"/>
                    </a:lnTo>
                    <a:lnTo>
                      <a:pt x="2850" y="608"/>
                    </a:lnTo>
                    <a:lnTo>
                      <a:pt x="2844" y="672"/>
                    </a:lnTo>
                    <a:lnTo>
                      <a:pt x="2840" y="702"/>
                    </a:lnTo>
                    <a:lnTo>
                      <a:pt x="2834" y="732"/>
                    </a:lnTo>
                    <a:lnTo>
                      <a:pt x="2826" y="760"/>
                    </a:lnTo>
                    <a:lnTo>
                      <a:pt x="2818" y="786"/>
                    </a:lnTo>
                    <a:lnTo>
                      <a:pt x="2808" y="810"/>
                    </a:lnTo>
                    <a:lnTo>
                      <a:pt x="2796" y="832"/>
                    </a:lnTo>
                    <a:lnTo>
                      <a:pt x="2782" y="854"/>
                    </a:lnTo>
                    <a:lnTo>
                      <a:pt x="2768" y="872"/>
                    </a:lnTo>
                    <a:lnTo>
                      <a:pt x="2750" y="886"/>
                    </a:lnTo>
                    <a:lnTo>
                      <a:pt x="2732" y="900"/>
                    </a:lnTo>
                    <a:lnTo>
                      <a:pt x="2712" y="908"/>
                    </a:lnTo>
                    <a:lnTo>
                      <a:pt x="2694" y="910"/>
                    </a:lnTo>
                    <a:lnTo>
                      <a:pt x="2676" y="910"/>
                    </a:lnTo>
                    <a:lnTo>
                      <a:pt x="2658" y="904"/>
                    </a:lnTo>
                    <a:lnTo>
                      <a:pt x="2640" y="894"/>
                    </a:lnTo>
                    <a:lnTo>
                      <a:pt x="2622" y="882"/>
                    </a:lnTo>
                    <a:lnTo>
                      <a:pt x="2606" y="864"/>
                    </a:lnTo>
                    <a:lnTo>
                      <a:pt x="2590" y="844"/>
                    </a:lnTo>
                    <a:lnTo>
                      <a:pt x="2576" y="822"/>
                    </a:lnTo>
                    <a:lnTo>
                      <a:pt x="2560" y="796"/>
                    </a:lnTo>
                    <a:lnTo>
                      <a:pt x="2546" y="770"/>
                    </a:lnTo>
                    <a:lnTo>
                      <a:pt x="2532" y="740"/>
                    </a:lnTo>
                    <a:lnTo>
                      <a:pt x="2508" y="676"/>
                    </a:lnTo>
                    <a:lnTo>
                      <a:pt x="2484" y="610"/>
                    </a:lnTo>
                    <a:lnTo>
                      <a:pt x="2464" y="542"/>
                    </a:lnTo>
                    <a:lnTo>
                      <a:pt x="2446" y="474"/>
                    </a:lnTo>
                    <a:lnTo>
                      <a:pt x="2430" y="412"/>
                    </a:lnTo>
                    <a:lnTo>
                      <a:pt x="2416" y="354"/>
                    </a:lnTo>
                    <a:lnTo>
                      <a:pt x="2400" y="266"/>
                    </a:lnTo>
                    <a:lnTo>
                      <a:pt x="2394" y="234"/>
                    </a:lnTo>
                    <a:lnTo>
                      <a:pt x="2276" y="244"/>
                    </a:lnTo>
                    <a:lnTo>
                      <a:pt x="2282" y="274"/>
                    </a:lnTo>
                    <a:lnTo>
                      <a:pt x="2294" y="356"/>
                    </a:lnTo>
                    <a:lnTo>
                      <a:pt x="2300" y="410"/>
                    </a:lnTo>
                    <a:lnTo>
                      <a:pt x="2306" y="470"/>
                    </a:lnTo>
                    <a:lnTo>
                      <a:pt x="2310" y="536"/>
                    </a:lnTo>
                    <a:lnTo>
                      <a:pt x="2310" y="604"/>
                    </a:lnTo>
                    <a:lnTo>
                      <a:pt x="2308" y="674"/>
                    </a:lnTo>
                    <a:lnTo>
                      <a:pt x="2304" y="708"/>
                    </a:lnTo>
                    <a:lnTo>
                      <a:pt x="2302" y="742"/>
                    </a:lnTo>
                    <a:lnTo>
                      <a:pt x="2296" y="774"/>
                    </a:lnTo>
                    <a:lnTo>
                      <a:pt x="2290" y="806"/>
                    </a:lnTo>
                    <a:lnTo>
                      <a:pt x="2282" y="836"/>
                    </a:lnTo>
                    <a:lnTo>
                      <a:pt x="2272" y="866"/>
                    </a:lnTo>
                    <a:lnTo>
                      <a:pt x="2260" y="894"/>
                    </a:lnTo>
                    <a:lnTo>
                      <a:pt x="2248" y="918"/>
                    </a:lnTo>
                    <a:lnTo>
                      <a:pt x="2232" y="942"/>
                    </a:lnTo>
                    <a:lnTo>
                      <a:pt x="2214" y="962"/>
                    </a:lnTo>
                    <a:lnTo>
                      <a:pt x="2196" y="980"/>
                    </a:lnTo>
                    <a:lnTo>
                      <a:pt x="2174" y="996"/>
                    </a:lnTo>
                    <a:lnTo>
                      <a:pt x="2150" y="1008"/>
                    </a:lnTo>
                    <a:lnTo>
                      <a:pt x="2124" y="1016"/>
                    </a:lnTo>
                    <a:lnTo>
                      <a:pt x="2098" y="1020"/>
                    </a:lnTo>
                    <a:lnTo>
                      <a:pt x="2072" y="1020"/>
                    </a:lnTo>
                    <a:lnTo>
                      <a:pt x="2050" y="1018"/>
                    </a:lnTo>
                    <a:lnTo>
                      <a:pt x="2028" y="1010"/>
                    </a:lnTo>
                    <a:lnTo>
                      <a:pt x="2006" y="1000"/>
                    </a:lnTo>
                    <a:lnTo>
                      <a:pt x="1986" y="986"/>
                    </a:lnTo>
                    <a:lnTo>
                      <a:pt x="1968" y="970"/>
                    </a:lnTo>
                    <a:lnTo>
                      <a:pt x="1952" y="950"/>
                    </a:lnTo>
                    <a:lnTo>
                      <a:pt x="1936" y="930"/>
                    </a:lnTo>
                    <a:lnTo>
                      <a:pt x="1922" y="906"/>
                    </a:lnTo>
                    <a:lnTo>
                      <a:pt x="1908" y="882"/>
                    </a:lnTo>
                    <a:lnTo>
                      <a:pt x="1896" y="854"/>
                    </a:lnTo>
                    <a:lnTo>
                      <a:pt x="1886" y="826"/>
                    </a:lnTo>
                    <a:lnTo>
                      <a:pt x="1874" y="798"/>
                    </a:lnTo>
                    <a:lnTo>
                      <a:pt x="1858" y="738"/>
                    </a:lnTo>
                    <a:lnTo>
                      <a:pt x="1844" y="678"/>
                    </a:lnTo>
                    <a:lnTo>
                      <a:pt x="1832" y="620"/>
                    </a:lnTo>
                    <a:lnTo>
                      <a:pt x="1824" y="564"/>
                    </a:lnTo>
                    <a:lnTo>
                      <a:pt x="1818" y="514"/>
                    </a:lnTo>
                    <a:lnTo>
                      <a:pt x="1810" y="438"/>
                    </a:lnTo>
                    <a:lnTo>
                      <a:pt x="1810" y="408"/>
                    </a:lnTo>
                    <a:lnTo>
                      <a:pt x="1668" y="362"/>
                    </a:lnTo>
                    <a:lnTo>
                      <a:pt x="1670" y="388"/>
                    </a:lnTo>
                    <a:lnTo>
                      <a:pt x="1670" y="460"/>
                    </a:lnTo>
                    <a:lnTo>
                      <a:pt x="1668" y="506"/>
                    </a:lnTo>
                    <a:lnTo>
                      <a:pt x="1666" y="560"/>
                    </a:lnTo>
                    <a:lnTo>
                      <a:pt x="1660" y="618"/>
                    </a:lnTo>
                    <a:lnTo>
                      <a:pt x="1652" y="678"/>
                    </a:lnTo>
                    <a:lnTo>
                      <a:pt x="1640" y="738"/>
                    </a:lnTo>
                    <a:lnTo>
                      <a:pt x="1624" y="796"/>
                    </a:lnTo>
                    <a:lnTo>
                      <a:pt x="1616" y="824"/>
                    </a:lnTo>
                    <a:lnTo>
                      <a:pt x="1604" y="852"/>
                    </a:lnTo>
                    <a:lnTo>
                      <a:pt x="1594" y="878"/>
                    </a:lnTo>
                    <a:lnTo>
                      <a:pt x="1580" y="904"/>
                    </a:lnTo>
                    <a:lnTo>
                      <a:pt x="1566" y="928"/>
                    </a:lnTo>
                    <a:lnTo>
                      <a:pt x="1550" y="948"/>
                    </a:lnTo>
                    <a:lnTo>
                      <a:pt x="1534" y="968"/>
                    </a:lnTo>
                    <a:lnTo>
                      <a:pt x="1514" y="986"/>
                    </a:lnTo>
                    <a:lnTo>
                      <a:pt x="1494" y="1000"/>
                    </a:lnTo>
                    <a:lnTo>
                      <a:pt x="1472" y="1012"/>
                    </a:lnTo>
                    <a:lnTo>
                      <a:pt x="1448" y="1022"/>
                    </a:lnTo>
                    <a:lnTo>
                      <a:pt x="1424" y="1028"/>
                    </a:lnTo>
                    <a:lnTo>
                      <a:pt x="1398" y="1030"/>
                    </a:lnTo>
                    <a:lnTo>
                      <a:pt x="1374" y="1028"/>
                    </a:lnTo>
                    <a:lnTo>
                      <a:pt x="1354" y="1022"/>
                    </a:lnTo>
                    <a:lnTo>
                      <a:pt x="1334" y="1012"/>
                    </a:lnTo>
                    <a:lnTo>
                      <a:pt x="1316" y="1000"/>
                    </a:lnTo>
                    <a:lnTo>
                      <a:pt x="1300" y="984"/>
                    </a:lnTo>
                    <a:lnTo>
                      <a:pt x="1286" y="964"/>
                    </a:lnTo>
                    <a:lnTo>
                      <a:pt x="1272" y="944"/>
                    </a:lnTo>
                    <a:lnTo>
                      <a:pt x="1260" y="920"/>
                    </a:lnTo>
                    <a:lnTo>
                      <a:pt x="1250" y="894"/>
                    </a:lnTo>
                    <a:lnTo>
                      <a:pt x="1242" y="866"/>
                    </a:lnTo>
                    <a:lnTo>
                      <a:pt x="1234" y="838"/>
                    </a:lnTo>
                    <a:lnTo>
                      <a:pt x="1228" y="808"/>
                    </a:lnTo>
                    <a:lnTo>
                      <a:pt x="1222" y="776"/>
                    </a:lnTo>
                    <a:lnTo>
                      <a:pt x="1214" y="712"/>
                    </a:lnTo>
                    <a:lnTo>
                      <a:pt x="1208" y="648"/>
                    </a:lnTo>
                    <a:lnTo>
                      <a:pt x="1206" y="584"/>
                    </a:lnTo>
                    <a:lnTo>
                      <a:pt x="1206" y="526"/>
                    </a:lnTo>
                    <a:lnTo>
                      <a:pt x="1206" y="472"/>
                    </a:lnTo>
                    <a:lnTo>
                      <a:pt x="1210" y="392"/>
                    </a:lnTo>
                    <a:lnTo>
                      <a:pt x="1214" y="362"/>
                    </a:lnTo>
                    <a:lnTo>
                      <a:pt x="1108" y="280"/>
                    </a:lnTo>
                    <a:lnTo>
                      <a:pt x="1104" y="310"/>
                    </a:lnTo>
                    <a:lnTo>
                      <a:pt x="1094" y="390"/>
                    </a:lnTo>
                    <a:lnTo>
                      <a:pt x="1086" y="444"/>
                    </a:lnTo>
                    <a:lnTo>
                      <a:pt x="1076" y="502"/>
                    </a:lnTo>
                    <a:lnTo>
                      <a:pt x="1062" y="566"/>
                    </a:lnTo>
                    <a:lnTo>
                      <a:pt x="1046" y="630"/>
                    </a:lnTo>
                    <a:lnTo>
                      <a:pt x="1028" y="694"/>
                    </a:lnTo>
                    <a:lnTo>
                      <a:pt x="1006" y="756"/>
                    </a:lnTo>
                    <a:lnTo>
                      <a:pt x="992" y="784"/>
                    </a:lnTo>
                    <a:lnTo>
                      <a:pt x="980" y="812"/>
                    </a:lnTo>
                    <a:lnTo>
                      <a:pt x="966" y="838"/>
                    </a:lnTo>
                    <a:lnTo>
                      <a:pt x="950" y="862"/>
                    </a:lnTo>
                    <a:lnTo>
                      <a:pt x="934" y="882"/>
                    </a:lnTo>
                    <a:lnTo>
                      <a:pt x="918" y="902"/>
                    </a:lnTo>
                    <a:lnTo>
                      <a:pt x="898" y="918"/>
                    </a:lnTo>
                    <a:lnTo>
                      <a:pt x="880" y="930"/>
                    </a:lnTo>
                    <a:lnTo>
                      <a:pt x="860" y="940"/>
                    </a:lnTo>
                    <a:lnTo>
                      <a:pt x="838" y="946"/>
                    </a:lnTo>
                    <a:lnTo>
                      <a:pt x="816" y="948"/>
                    </a:lnTo>
                    <a:lnTo>
                      <a:pt x="792" y="946"/>
                    </a:lnTo>
                    <a:lnTo>
                      <a:pt x="770" y="940"/>
                    </a:lnTo>
                    <a:lnTo>
                      <a:pt x="748" y="930"/>
                    </a:lnTo>
                    <a:lnTo>
                      <a:pt x="730" y="916"/>
                    </a:lnTo>
                    <a:lnTo>
                      <a:pt x="712" y="900"/>
                    </a:lnTo>
                    <a:lnTo>
                      <a:pt x="698" y="882"/>
                    </a:lnTo>
                    <a:lnTo>
                      <a:pt x="684" y="860"/>
                    </a:lnTo>
                    <a:lnTo>
                      <a:pt x="672" y="836"/>
                    </a:lnTo>
                    <a:lnTo>
                      <a:pt x="662" y="810"/>
                    </a:lnTo>
                    <a:lnTo>
                      <a:pt x="654" y="782"/>
                    </a:lnTo>
                    <a:lnTo>
                      <a:pt x="646" y="752"/>
                    </a:lnTo>
                    <a:lnTo>
                      <a:pt x="640" y="720"/>
                    </a:lnTo>
                    <a:lnTo>
                      <a:pt x="636" y="688"/>
                    </a:lnTo>
                    <a:lnTo>
                      <a:pt x="628" y="622"/>
                    </a:lnTo>
                    <a:lnTo>
                      <a:pt x="626" y="554"/>
                    </a:lnTo>
                    <a:lnTo>
                      <a:pt x="626" y="488"/>
                    </a:lnTo>
                    <a:lnTo>
                      <a:pt x="628" y="422"/>
                    </a:lnTo>
                    <a:lnTo>
                      <a:pt x="632" y="362"/>
                    </a:lnTo>
                    <a:lnTo>
                      <a:pt x="638" y="308"/>
                    </a:lnTo>
                    <a:lnTo>
                      <a:pt x="648" y="228"/>
                    </a:lnTo>
                    <a:lnTo>
                      <a:pt x="652" y="198"/>
                    </a:lnTo>
                    <a:lnTo>
                      <a:pt x="558" y="140"/>
                    </a:lnTo>
                    <a:lnTo>
                      <a:pt x="556" y="170"/>
                    </a:lnTo>
                    <a:lnTo>
                      <a:pt x="546" y="250"/>
                    </a:lnTo>
                    <a:lnTo>
                      <a:pt x="538" y="304"/>
                    </a:lnTo>
                    <a:lnTo>
                      <a:pt x="530" y="364"/>
                    </a:lnTo>
                    <a:lnTo>
                      <a:pt x="518" y="426"/>
                    </a:lnTo>
                    <a:lnTo>
                      <a:pt x="504" y="492"/>
                    </a:lnTo>
                    <a:lnTo>
                      <a:pt x="486" y="556"/>
                    </a:lnTo>
                    <a:lnTo>
                      <a:pt x="468" y="618"/>
                    </a:lnTo>
                    <a:lnTo>
                      <a:pt x="456" y="648"/>
                    </a:lnTo>
                    <a:lnTo>
                      <a:pt x="446" y="676"/>
                    </a:lnTo>
                    <a:lnTo>
                      <a:pt x="434" y="702"/>
                    </a:lnTo>
                    <a:lnTo>
                      <a:pt x="420" y="726"/>
                    </a:lnTo>
                    <a:lnTo>
                      <a:pt x="408" y="748"/>
                    </a:lnTo>
                    <a:lnTo>
                      <a:pt x="392" y="768"/>
                    </a:lnTo>
                    <a:lnTo>
                      <a:pt x="378" y="784"/>
                    </a:lnTo>
                    <a:lnTo>
                      <a:pt x="362" y="798"/>
                    </a:lnTo>
                    <a:lnTo>
                      <a:pt x="346" y="808"/>
                    </a:lnTo>
                    <a:lnTo>
                      <a:pt x="328" y="816"/>
                    </a:lnTo>
                    <a:lnTo>
                      <a:pt x="310" y="818"/>
                    </a:lnTo>
                    <a:lnTo>
                      <a:pt x="290" y="818"/>
                    </a:lnTo>
                    <a:lnTo>
                      <a:pt x="270" y="812"/>
                    </a:lnTo>
                    <a:lnTo>
                      <a:pt x="254" y="804"/>
                    </a:lnTo>
                    <a:lnTo>
                      <a:pt x="238" y="792"/>
                    </a:lnTo>
                    <a:lnTo>
                      <a:pt x="222" y="776"/>
                    </a:lnTo>
                    <a:lnTo>
                      <a:pt x="208" y="758"/>
                    </a:lnTo>
                    <a:lnTo>
                      <a:pt x="196" y="738"/>
                    </a:lnTo>
                    <a:lnTo>
                      <a:pt x="186" y="716"/>
                    </a:lnTo>
                    <a:lnTo>
                      <a:pt x="176" y="692"/>
                    </a:lnTo>
                    <a:lnTo>
                      <a:pt x="166" y="664"/>
                    </a:lnTo>
                    <a:lnTo>
                      <a:pt x="158" y="636"/>
                    </a:lnTo>
                    <a:lnTo>
                      <a:pt x="146" y="576"/>
                    </a:lnTo>
                    <a:lnTo>
                      <a:pt x="136" y="512"/>
                    </a:lnTo>
                    <a:lnTo>
                      <a:pt x="130" y="448"/>
                    </a:lnTo>
                    <a:lnTo>
                      <a:pt x="124" y="384"/>
                    </a:lnTo>
                    <a:lnTo>
                      <a:pt x="122" y="320"/>
                    </a:lnTo>
                    <a:lnTo>
                      <a:pt x="122" y="262"/>
                    </a:lnTo>
                    <a:lnTo>
                      <a:pt x="122" y="210"/>
                    </a:lnTo>
                    <a:lnTo>
                      <a:pt x="124" y="134"/>
                    </a:lnTo>
                    <a:lnTo>
                      <a:pt x="126" y="104"/>
                    </a:lnTo>
                    <a:lnTo>
                      <a:pt x="1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4" name="Freeform 15"/>
              <p:cNvSpPr>
                <a:spLocks/>
              </p:cNvSpPr>
              <p:nvPr userDrawn="1"/>
            </p:nvSpPr>
            <p:spPr bwMode="auto">
              <a:xfrm>
                <a:off x="3836" y="-1907"/>
                <a:ext cx="3541" cy="1781"/>
              </a:xfrm>
              <a:custGeom>
                <a:avLst/>
                <a:gdLst>
                  <a:gd name="T0" fmla="*/ 158 w 3532"/>
                  <a:gd name="T1" fmla="*/ 473 h 1786"/>
                  <a:gd name="T2" fmla="*/ 4 w 3532"/>
                  <a:gd name="T3" fmla="*/ 995 h 1786"/>
                  <a:gd name="T4" fmla="*/ 50 w 3532"/>
                  <a:gd name="T5" fmla="*/ 1338 h 1786"/>
                  <a:gd name="T6" fmla="*/ 130 w 3532"/>
                  <a:gd name="T7" fmla="*/ 1462 h 1786"/>
                  <a:gd name="T8" fmla="*/ 365 w 3532"/>
                  <a:gd name="T9" fmla="*/ 1392 h 1786"/>
                  <a:gd name="T10" fmla="*/ 541 w 3532"/>
                  <a:gd name="T11" fmla="*/ 1490 h 1786"/>
                  <a:gd name="T12" fmla="*/ 700 w 3532"/>
                  <a:gd name="T13" fmla="*/ 1580 h 1786"/>
                  <a:gd name="T14" fmla="*/ 958 w 3532"/>
                  <a:gd name="T15" fmla="*/ 1416 h 1786"/>
                  <a:gd name="T16" fmla="*/ 1087 w 3532"/>
                  <a:gd name="T17" fmla="*/ 1633 h 1786"/>
                  <a:gd name="T18" fmla="*/ 1273 w 3532"/>
                  <a:gd name="T19" fmla="*/ 1687 h 1786"/>
                  <a:gd name="T20" fmla="*/ 1504 w 3532"/>
                  <a:gd name="T21" fmla="*/ 1452 h 1786"/>
                  <a:gd name="T22" fmla="*/ 1700 w 3532"/>
                  <a:gd name="T23" fmla="*/ 1711 h 1786"/>
                  <a:gd name="T24" fmla="*/ 1925 w 3532"/>
                  <a:gd name="T25" fmla="*/ 1733 h 1786"/>
                  <a:gd name="T26" fmla="*/ 2131 w 3532"/>
                  <a:gd name="T27" fmla="*/ 1484 h 1786"/>
                  <a:gd name="T28" fmla="*/ 2314 w 3532"/>
                  <a:gd name="T29" fmla="*/ 1637 h 1786"/>
                  <a:gd name="T30" fmla="*/ 2500 w 3532"/>
                  <a:gd name="T31" fmla="*/ 1595 h 1786"/>
                  <a:gd name="T32" fmla="*/ 2665 w 3532"/>
                  <a:gd name="T33" fmla="*/ 1422 h 1786"/>
                  <a:gd name="T34" fmla="*/ 2869 w 3532"/>
                  <a:gd name="T35" fmla="*/ 1552 h 1786"/>
                  <a:gd name="T36" fmla="*/ 3058 w 3532"/>
                  <a:gd name="T37" fmla="*/ 1444 h 1786"/>
                  <a:gd name="T38" fmla="*/ 3228 w 3532"/>
                  <a:gd name="T39" fmla="*/ 1316 h 1786"/>
                  <a:gd name="T40" fmla="*/ 3457 w 3532"/>
                  <a:gd name="T41" fmla="*/ 1454 h 1786"/>
                  <a:gd name="T42" fmla="*/ 3543 w 3532"/>
                  <a:gd name="T43" fmla="*/ 1380 h 1786"/>
                  <a:gd name="T44" fmla="*/ 3577 w 3532"/>
                  <a:gd name="T45" fmla="*/ 1081 h 1786"/>
                  <a:gd name="T46" fmla="*/ 3507 w 3532"/>
                  <a:gd name="T47" fmla="*/ 646 h 1786"/>
                  <a:gd name="T48" fmla="*/ 3282 w 3532"/>
                  <a:gd name="T49" fmla="*/ 201 h 1786"/>
                  <a:gd name="T50" fmla="*/ 3198 w 3532"/>
                  <a:gd name="T51" fmla="*/ 279 h 1786"/>
                  <a:gd name="T52" fmla="*/ 3437 w 3532"/>
                  <a:gd name="T53" fmla="*/ 766 h 1786"/>
                  <a:gd name="T54" fmla="*/ 3449 w 3532"/>
                  <a:gd name="T55" fmla="*/ 1238 h 1786"/>
                  <a:gd name="T56" fmla="*/ 3308 w 3532"/>
                  <a:gd name="T57" fmla="*/ 1236 h 1786"/>
                  <a:gd name="T58" fmla="*/ 3154 w 3532"/>
                  <a:gd name="T59" fmla="*/ 993 h 1786"/>
                  <a:gd name="T60" fmla="*/ 2923 w 3532"/>
                  <a:gd name="T61" fmla="*/ 509 h 1786"/>
                  <a:gd name="T62" fmla="*/ 3040 w 3532"/>
                  <a:gd name="T63" fmla="*/ 1057 h 1786"/>
                  <a:gd name="T64" fmla="*/ 2986 w 3532"/>
                  <a:gd name="T65" fmla="*/ 1342 h 1786"/>
                  <a:gd name="T66" fmla="*/ 2817 w 3532"/>
                  <a:gd name="T67" fmla="*/ 1392 h 1786"/>
                  <a:gd name="T68" fmla="*/ 2691 w 3532"/>
                  <a:gd name="T69" fmla="*/ 1181 h 1786"/>
                  <a:gd name="T70" fmla="*/ 2508 w 3532"/>
                  <a:gd name="T71" fmla="*/ 726 h 1786"/>
                  <a:gd name="T72" fmla="*/ 2530 w 3532"/>
                  <a:gd name="T73" fmla="*/ 1256 h 1786"/>
                  <a:gd name="T74" fmla="*/ 2440 w 3532"/>
                  <a:gd name="T75" fmla="*/ 1470 h 1786"/>
                  <a:gd name="T76" fmla="*/ 2292 w 3532"/>
                  <a:gd name="T77" fmla="*/ 1442 h 1786"/>
                  <a:gd name="T78" fmla="*/ 2145 w 3532"/>
                  <a:gd name="T79" fmla="*/ 1105 h 1786"/>
                  <a:gd name="T80" fmla="*/ 2015 w 3532"/>
                  <a:gd name="T81" fmla="*/ 854 h 1786"/>
                  <a:gd name="T82" fmla="*/ 2033 w 3532"/>
                  <a:gd name="T83" fmla="*/ 1284 h 1786"/>
                  <a:gd name="T84" fmla="*/ 1895 w 3532"/>
                  <a:gd name="T85" fmla="*/ 1550 h 1786"/>
                  <a:gd name="T86" fmla="*/ 1738 w 3532"/>
                  <a:gd name="T87" fmla="*/ 1574 h 1786"/>
                  <a:gd name="T88" fmla="*/ 1630 w 3532"/>
                  <a:gd name="T89" fmla="*/ 1410 h 1786"/>
                  <a:gd name="T90" fmla="*/ 1598 w 3532"/>
                  <a:gd name="T91" fmla="*/ 975 h 1786"/>
                  <a:gd name="T92" fmla="*/ 1444 w 3532"/>
                  <a:gd name="T93" fmla="*/ 1165 h 1786"/>
                  <a:gd name="T94" fmla="*/ 1289 w 3532"/>
                  <a:gd name="T95" fmla="*/ 1512 h 1786"/>
                  <a:gd name="T96" fmla="*/ 1171 w 3532"/>
                  <a:gd name="T97" fmla="*/ 1526 h 1786"/>
                  <a:gd name="T98" fmla="*/ 1073 w 3532"/>
                  <a:gd name="T99" fmla="*/ 1308 h 1786"/>
                  <a:gd name="T100" fmla="*/ 1053 w 3532"/>
                  <a:gd name="T101" fmla="*/ 866 h 1786"/>
                  <a:gd name="T102" fmla="*/ 948 w 3532"/>
                  <a:gd name="T103" fmla="*/ 1079 h 1786"/>
                  <a:gd name="T104" fmla="*/ 820 w 3532"/>
                  <a:gd name="T105" fmla="*/ 1388 h 1786"/>
                  <a:gd name="T106" fmla="*/ 674 w 3532"/>
                  <a:gd name="T107" fmla="*/ 1426 h 1786"/>
                  <a:gd name="T108" fmla="*/ 587 w 3532"/>
                  <a:gd name="T109" fmla="*/ 1284 h 1786"/>
                  <a:gd name="T110" fmla="*/ 589 w 3532"/>
                  <a:gd name="T111" fmla="*/ 919 h 1786"/>
                  <a:gd name="T112" fmla="*/ 537 w 3532"/>
                  <a:gd name="T113" fmla="*/ 638 h 1786"/>
                  <a:gd name="T114" fmla="*/ 421 w 3532"/>
                  <a:gd name="T115" fmla="*/ 1123 h 1786"/>
                  <a:gd name="T116" fmla="*/ 227 w 3532"/>
                  <a:gd name="T117" fmla="*/ 1312 h 1786"/>
                  <a:gd name="T118" fmla="*/ 140 w 3532"/>
                  <a:gd name="T119" fmla="*/ 1298 h 1786"/>
                  <a:gd name="T120" fmla="*/ 126 w 3532"/>
                  <a:gd name="T121" fmla="*/ 1051 h 1786"/>
                  <a:gd name="T122" fmla="*/ 363 w 3532"/>
                  <a:gd name="T123" fmla="*/ 359 h 178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532" h="1786">
                    <a:moveTo>
                      <a:pt x="434" y="0"/>
                    </a:moveTo>
                    <a:lnTo>
                      <a:pt x="434" y="0"/>
                    </a:lnTo>
                    <a:lnTo>
                      <a:pt x="404" y="40"/>
                    </a:lnTo>
                    <a:lnTo>
                      <a:pt x="372" y="90"/>
                    </a:lnTo>
                    <a:lnTo>
                      <a:pt x="330" y="154"/>
                    </a:lnTo>
                    <a:lnTo>
                      <a:pt x="284" y="232"/>
                    </a:lnTo>
                    <a:lnTo>
                      <a:pt x="234" y="322"/>
                    </a:lnTo>
                    <a:lnTo>
                      <a:pt x="182" y="424"/>
                    </a:lnTo>
                    <a:lnTo>
                      <a:pt x="158" y="478"/>
                    </a:lnTo>
                    <a:lnTo>
                      <a:pt x="134" y="532"/>
                    </a:lnTo>
                    <a:lnTo>
                      <a:pt x="110" y="590"/>
                    </a:lnTo>
                    <a:lnTo>
                      <a:pt x="88" y="648"/>
                    </a:lnTo>
                    <a:lnTo>
                      <a:pt x="68" y="706"/>
                    </a:lnTo>
                    <a:lnTo>
                      <a:pt x="50" y="766"/>
                    </a:lnTo>
                    <a:lnTo>
                      <a:pt x="34" y="828"/>
                    </a:lnTo>
                    <a:lnTo>
                      <a:pt x="22" y="888"/>
                    </a:lnTo>
                    <a:lnTo>
                      <a:pt x="12" y="950"/>
                    </a:lnTo>
                    <a:lnTo>
                      <a:pt x="4" y="1010"/>
                    </a:lnTo>
                    <a:lnTo>
                      <a:pt x="0" y="1070"/>
                    </a:lnTo>
                    <a:lnTo>
                      <a:pt x="2" y="1130"/>
                    </a:lnTo>
                    <a:lnTo>
                      <a:pt x="6" y="1188"/>
                    </a:lnTo>
                    <a:lnTo>
                      <a:pt x="10" y="1218"/>
                    </a:lnTo>
                    <a:lnTo>
                      <a:pt x="16" y="1246"/>
                    </a:lnTo>
                    <a:lnTo>
                      <a:pt x="22" y="1274"/>
                    </a:lnTo>
                    <a:lnTo>
                      <a:pt x="30" y="1302"/>
                    </a:lnTo>
                    <a:lnTo>
                      <a:pt x="40" y="1330"/>
                    </a:lnTo>
                    <a:lnTo>
                      <a:pt x="50" y="1358"/>
                    </a:lnTo>
                    <a:lnTo>
                      <a:pt x="62" y="1384"/>
                    </a:lnTo>
                    <a:lnTo>
                      <a:pt x="74" y="1410"/>
                    </a:lnTo>
                    <a:lnTo>
                      <a:pt x="90" y="1436"/>
                    </a:lnTo>
                    <a:lnTo>
                      <a:pt x="106" y="1460"/>
                    </a:lnTo>
                    <a:lnTo>
                      <a:pt x="110" y="1466"/>
                    </a:lnTo>
                    <a:lnTo>
                      <a:pt x="114" y="1470"/>
                    </a:lnTo>
                    <a:lnTo>
                      <a:pt x="122" y="1476"/>
                    </a:lnTo>
                    <a:lnTo>
                      <a:pt x="130" y="1482"/>
                    </a:lnTo>
                    <a:lnTo>
                      <a:pt x="142" y="1488"/>
                    </a:lnTo>
                    <a:lnTo>
                      <a:pt x="158" y="1490"/>
                    </a:lnTo>
                    <a:lnTo>
                      <a:pt x="176" y="1492"/>
                    </a:lnTo>
                    <a:lnTo>
                      <a:pt x="198" y="1490"/>
                    </a:lnTo>
                    <a:lnTo>
                      <a:pt x="222" y="1486"/>
                    </a:lnTo>
                    <a:lnTo>
                      <a:pt x="250" y="1476"/>
                    </a:lnTo>
                    <a:lnTo>
                      <a:pt x="284" y="1460"/>
                    </a:lnTo>
                    <a:lnTo>
                      <a:pt x="320" y="1440"/>
                    </a:lnTo>
                    <a:lnTo>
                      <a:pt x="360" y="1412"/>
                    </a:lnTo>
                    <a:lnTo>
                      <a:pt x="406" y="1376"/>
                    </a:lnTo>
                    <a:lnTo>
                      <a:pt x="456" y="1332"/>
                    </a:lnTo>
                    <a:lnTo>
                      <a:pt x="462" y="1354"/>
                    </a:lnTo>
                    <a:lnTo>
                      <a:pt x="470" y="1378"/>
                    </a:lnTo>
                    <a:lnTo>
                      <a:pt x="480" y="1408"/>
                    </a:lnTo>
                    <a:lnTo>
                      <a:pt x="496" y="1440"/>
                    </a:lnTo>
                    <a:lnTo>
                      <a:pt x="514" y="1476"/>
                    </a:lnTo>
                    <a:lnTo>
                      <a:pt x="536" y="1510"/>
                    </a:lnTo>
                    <a:lnTo>
                      <a:pt x="548" y="1526"/>
                    </a:lnTo>
                    <a:lnTo>
                      <a:pt x="562" y="1542"/>
                    </a:lnTo>
                    <a:lnTo>
                      <a:pt x="576" y="1556"/>
                    </a:lnTo>
                    <a:lnTo>
                      <a:pt x="592" y="1568"/>
                    </a:lnTo>
                    <a:lnTo>
                      <a:pt x="610" y="1580"/>
                    </a:lnTo>
                    <a:lnTo>
                      <a:pt x="628" y="1588"/>
                    </a:lnTo>
                    <a:lnTo>
                      <a:pt x="648" y="1594"/>
                    </a:lnTo>
                    <a:lnTo>
                      <a:pt x="668" y="1598"/>
                    </a:lnTo>
                    <a:lnTo>
                      <a:pt x="690" y="1600"/>
                    </a:lnTo>
                    <a:lnTo>
                      <a:pt x="712" y="1598"/>
                    </a:lnTo>
                    <a:lnTo>
                      <a:pt x="738" y="1592"/>
                    </a:lnTo>
                    <a:lnTo>
                      <a:pt x="764" y="1584"/>
                    </a:lnTo>
                    <a:lnTo>
                      <a:pt x="790" y="1570"/>
                    </a:lnTo>
                    <a:lnTo>
                      <a:pt x="818" y="1554"/>
                    </a:lnTo>
                    <a:lnTo>
                      <a:pt x="848" y="1532"/>
                    </a:lnTo>
                    <a:lnTo>
                      <a:pt x="880" y="1504"/>
                    </a:lnTo>
                    <a:lnTo>
                      <a:pt x="914" y="1474"/>
                    </a:lnTo>
                    <a:lnTo>
                      <a:pt x="948" y="1436"/>
                    </a:lnTo>
                    <a:lnTo>
                      <a:pt x="956" y="1462"/>
                    </a:lnTo>
                    <a:lnTo>
                      <a:pt x="968" y="1490"/>
                    </a:lnTo>
                    <a:lnTo>
                      <a:pt x="984" y="1524"/>
                    </a:lnTo>
                    <a:lnTo>
                      <a:pt x="1004" y="1562"/>
                    </a:lnTo>
                    <a:lnTo>
                      <a:pt x="1028" y="1602"/>
                    </a:lnTo>
                    <a:lnTo>
                      <a:pt x="1042" y="1622"/>
                    </a:lnTo>
                    <a:lnTo>
                      <a:pt x="1056" y="1640"/>
                    </a:lnTo>
                    <a:lnTo>
                      <a:pt x="1072" y="1658"/>
                    </a:lnTo>
                    <a:lnTo>
                      <a:pt x="1090" y="1674"/>
                    </a:lnTo>
                    <a:lnTo>
                      <a:pt x="1106" y="1688"/>
                    </a:lnTo>
                    <a:lnTo>
                      <a:pt x="1126" y="1700"/>
                    </a:lnTo>
                    <a:lnTo>
                      <a:pt x="1146" y="1710"/>
                    </a:lnTo>
                    <a:lnTo>
                      <a:pt x="1166" y="1718"/>
                    </a:lnTo>
                    <a:lnTo>
                      <a:pt x="1188" y="1722"/>
                    </a:lnTo>
                    <a:lnTo>
                      <a:pt x="1210" y="1722"/>
                    </a:lnTo>
                    <a:lnTo>
                      <a:pt x="1234" y="1720"/>
                    </a:lnTo>
                    <a:lnTo>
                      <a:pt x="1258" y="1712"/>
                    </a:lnTo>
                    <a:lnTo>
                      <a:pt x="1284" y="1702"/>
                    </a:lnTo>
                    <a:lnTo>
                      <a:pt x="1310" y="1686"/>
                    </a:lnTo>
                    <a:lnTo>
                      <a:pt x="1336" y="1664"/>
                    </a:lnTo>
                    <a:lnTo>
                      <a:pt x="1364" y="1638"/>
                    </a:lnTo>
                    <a:lnTo>
                      <a:pt x="1394" y="1606"/>
                    </a:lnTo>
                    <a:lnTo>
                      <a:pt x="1422" y="1568"/>
                    </a:lnTo>
                    <a:lnTo>
                      <a:pt x="1454" y="1524"/>
                    </a:lnTo>
                    <a:lnTo>
                      <a:pt x="1484" y="1472"/>
                    </a:lnTo>
                    <a:lnTo>
                      <a:pt x="1498" y="1500"/>
                    </a:lnTo>
                    <a:lnTo>
                      <a:pt x="1516" y="1532"/>
                    </a:lnTo>
                    <a:lnTo>
                      <a:pt x="1538" y="1570"/>
                    </a:lnTo>
                    <a:lnTo>
                      <a:pt x="1566" y="1614"/>
                    </a:lnTo>
                    <a:lnTo>
                      <a:pt x="1600" y="1658"/>
                    </a:lnTo>
                    <a:lnTo>
                      <a:pt x="1618" y="1678"/>
                    </a:lnTo>
                    <a:lnTo>
                      <a:pt x="1638" y="1700"/>
                    </a:lnTo>
                    <a:lnTo>
                      <a:pt x="1658" y="1718"/>
                    </a:lnTo>
                    <a:lnTo>
                      <a:pt x="1680" y="1736"/>
                    </a:lnTo>
                    <a:lnTo>
                      <a:pt x="1702" y="1752"/>
                    </a:lnTo>
                    <a:lnTo>
                      <a:pt x="1724" y="1766"/>
                    </a:lnTo>
                    <a:lnTo>
                      <a:pt x="1748" y="1776"/>
                    </a:lnTo>
                    <a:lnTo>
                      <a:pt x="1772" y="1782"/>
                    </a:lnTo>
                    <a:lnTo>
                      <a:pt x="1796" y="1786"/>
                    </a:lnTo>
                    <a:lnTo>
                      <a:pt x="1822" y="1786"/>
                    </a:lnTo>
                    <a:lnTo>
                      <a:pt x="1848" y="1782"/>
                    </a:lnTo>
                    <a:lnTo>
                      <a:pt x="1874" y="1772"/>
                    </a:lnTo>
                    <a:lnTo>
                      <a:pt x="1900" y="1758"/>
                    </a:lnTo>
                    <a:lnTo>
                      <a:pt x="1928" y="1738"/>
                    </a:lnTo>
                    <a:lnTo>
                      <a:pt x="1956" y="1712"/>
                    </a:lnTo>
                    <a:lnTo>
                      <a:pt x="1982" y="1682"/>
                    </a:lnTo>
                    <a:lnTo>
                      <a:pt x="2010" y="1642"/>
                    </a:lnTo>
                    <a:lnTo>
                      <a:pt x="2038" y="1598"/>
                    </a:lnTo>
                    <a:lnTo>
                      <a:pt x="2066" y="1544"/>
                    </a:lnTo>
                    <a:lnTo>
                      <a:pt x="2092" y="1484"/>
                    </a:lnTo>
                    <a:lnTo>
                      <a:pt x="2106" y="1504"/>
                    </a:lnTo>
                    <a:lnTo>
                      <a:pt x="2120" y="1524"/>
                    </a:lnTo>
                    <a:lnTo>
                      <a:pt x="2142" y="1550"/>
                    </a:lnTo>
                    <a:lnTo>
                      <a:pt x="2166" y="1578"/>
                    </a:lnTo>
                    <a:lnTo>
                      <a:pt x="2196" y="1606"/>
                    </a:lnTo>
                    <a:lnTo>
                      <a:pt x="2212" y="1620"/>
                    </a:lnTo>
                    <a:lnTo>
                      <a:pt x="2228" y="1632"/>
                    </a:lnTo>
                    <a:lnTo>
                      <a:pt x="2246" y="1642"/>
                    </a:lnTo>
                    <a:lnTo>
                      <a:pt x="2264" y="1654"/>
                    </a:lnTo>
                    <a:lnTo>
                      <a:pt x="2284" y="1662"/>
                    </a:lnTo>
                    <a:lnTo>
                      <a:pt x="2304" y="1668"/>
                    </a:lnTo>
                    <a:lnTo>
                      <a:pt x="2324" y="1672"/>
                    </a:lnTo>
                    <a:lnTo>
                      <a:pt x="2344" y="1674"/>
                    </a:lnTo>
                    <a:lnTo>
                      <a:pt x="2364" y="1674"/>
                    </a:lnTo>
                    <a:lnTo>
                      <a:pt x="2386" y="1670"/>
                    </a:lnTo>
                    <a:lnTo>
                      <a:pt x="2406" y="1662"/>
                    </a:lnTo>
                    <a:lnTo>
                      <a:pt x="2428" y="1652"/>
                    </a:lnTo>
                    <a:lnTo>
                      <a:pt x="2450" y="1636"/>
                    </a:lnTo>
                    <a:lnTo>
                      <a:pt x="2470" y="1618"/>
                    </a:lnTo>
                    <a:lnTo>
                      <a:pt x="2492" y="1594"/>
                    </a:lnTo>
                    <a:lnTo>
                      <a:pt x="2514" y="1566"/>
                    </a:lnTo>
                    <a:lnTo>
                      <a:pt x="2534" y="1534"/>
                    </a:lnTo>
                    <a:lnTo>
                      <a:pt x="2554" y="1496"/>
                    </a:lnTo>
                    <a:lnTo>
                      <a:pt x="2576" y="1452"/>
                    </a:lnTo>
                    <a:lnTo>
                      <a:pt x="2596" y="1402"/>
                    </a:lnTo>
                    <a:lnTo>
                      <a:pt x="2610" y="1422"/>
                    </a:lnTo>
                    <a:lnTo>
                      <a:pt x="2630" y="1442"/>
                    </a:lnTo>
                    <a:lnTo>
                      <a:pt x="2654" y="1466"/>
                    </a:lnTo>
                    <a:lnTo>
                      <a:pt x="2684" y="1494"/>
                    </a:lnTo>
                    <a:lnTo>
                      <a:pt x="2718" y="1520"/>
                    </a:lnTo>
                    <a:lnTo>
                      <a:pt x="2736" y="1532"/>
                    </a:lnTo>
                    <a:lnTo>
                      <a:pt x="2754" y="1542"/>
                    </a:lnTo>
                    <a:lnTo>
                      <a:pt x="2774" y="1552"/>
                    </a:lnTo>
                    <a:lnTo>
                      <a:pt x="2794" y="1560"/>
                    </a:lnTo>
                    <a:lnTo>
                      <a:pt x="2814" y="1568"/>
                    </a:lnTo>
                    <a:lnTo>
                      <a:pt x="2834" y="1572"/>
                    </a:lnTo>
                    <a:lnTo>
                      <a:pt x="2856" y="1574"/>
                    </a:lnTo>
                    <a:lnTo>
                      <a:pt x="2876" y="1572"/>
                    </a:lnTo>
                    <a:lnTo>
                      <a:pt x="2898" y="1568"/>
                    </a:lnTo>
                    <a:lnTo>
                      <a:pt x="2918" y="1560"/>
                    </a:lnTo>
                    <a:lnTo>
                      <a:pt x="2940" y="1550"/>
                    </a:lnTo>
                    <a:lnTo>
                      <a:pt x="2960" y="1534"/>
                    </a:lnTo>
                    <a:lnTo>
                      <a:pt x="2980" y="1516"/>
                    </a:lnTo>
                    <a:lnTo>
                      <a:pt x="2998" y="1492"/>
                    </a:lnTo>
                    <a:lnTo>
                      <a:pt x="3018" y="1464"/>
                    </a:lnTo>
                    <a:lnTo>
                      <a:pt x="3036" y="1430"/>
                    </a:lnTo>
                    <a:lnTo>
                      <a:pt x="3052" y="1390"/>
                    </a:lnTo>
                    <a:lnTo>
                      <a:pt x="3068" y="1346"/>
                    </a:lnTo>
                    <a:lnTo>
                      <a:pt x="3084" y="1296"/>
                    </a:lnTo>
                    <a:lnTo>
                      <a:pt x="3098" y="1238"/>
                    </a:lnTo>
                    <a:lnTo>
                      <a:pt x="3110" y="1252"/>
                    </a:lnTo>
                    <a:lnTo>
                      <a:pt x="3142" y="1288"/>
                    </a:lnTo>
                    <a:lnTo>
                      <a:pt x="3188" y="1336"/>
                    </a:lnTo>
                    <a:lnTo>
                      <a:pt x="3216" y="1362"/>
                    </a:lnTo>
                    <a:lnTo>
                      <a:pt x="3244" y="1388"/>
                    </a:lnTo>
                    <a:lnTo>
                      <a:pt x="3276" y="1412"/>
                    </a:lnTo>
                    <a:lnTo>
                      <a:pt x="3306" y="1434"/>
                    </a:lnTo>
                    <a:lnTo>
                      <a:pt x="3338" y="1452"/>
                    </a:lnTo>
                    <a:lnTo>
                      <a:pt x="3368" y="1464"/>
                    </a:lnTo>
                    <a:lnTo>
                      <a:pt x="3384" y="1470"/>
                    </a:lnTo>
                    <a:lnTo>
                      <a:pt x="3398" y="1472"/>
                    </a:lnTo>
                    <a:lnTo>
                      <a:pt x="3412" y="1474"/>
                    </a:lnTo>
                    <a:lnTo>
                      <a:pt x="3426" y="1472"/>
                    </a:lnTo>
                    <a:lnTo>
                      <a:pt x="3438" y="1470"/>
                    </a:lnTo>
                    <a:lnTo>
                      <a:pt x="3450" y="1466"/>
                    </a:lnTo>
                    <a:lnTo>
                      <a:pt x="3460" y="1458"/>
                    </a:lnTo>
                    <a:lnTo>
                      <a:pt x="3472" y="1448"/>
                    </a:lnTo>
                    <a:lnTo>
                      <a:pt x="3480" y="1436"/>
                    </a:lnTo>
                    <a:lnTo>
                      <a:pt x="3490" y="1420"/>
                    </a:lnTo>
                    <a:lnTo>
                      <a:pt x="3498" y="1400"/>
                    </a:lnTo>
                    <a:lnTo>
                      <a:pt x="3506" y="1376"/>
                    </a:lnTo>
                    <a:lnTo>
                      <a:pt x="3512" y="1350"/>
                    </a:lnTo>
                    <a:lnTo>
                      <a:pt x="3518" y="1322"/>
                    </a:lnTo>
                    <a:lnTo>
                      <a:pt x="3524" y="1290"/>
                    </a:lnTo>
                    <a:lnTo>
                      <a:pt x="3528" y="1256"/>
                    </a:lnTo>
                    <a:lnTo>
                      <a:pt x="3530" y="1218"/>
                    </a:lnTo>
                    <a:lnTo>
                      <a:pt x="3532" y="1180"/>
                    </a:lnTo>
                    <a:lnTo>
                      <a:pt x="3532" y="1138"/>
                    </a:lnTo>
                    <a:lnTo>
                      <a:pt x="3532" y="1096"/>
                    </a:lnTo>
                    <a:lnTo>
                      <a:pt x="3530" y="1052"/>
                    </a:lnTo>
                    <a:lnTo>
                      <a:pt x="3528" y="1006"/>
                    </a:lnTo>
                    <a:lnTo>
                      <a:pt x="3522" y="958"/>
                    </a:lnTo>
                    <a:lnTo>
                      <a:pt x="3516" y="910"/>
                    </a:lnTo>
                    <a:lnTo>
                      <a:pt x="3510" y="860"/>
                    </a:lnTo>
                    <a:lnTo>
                      <a:pt x="3500" y="810"/>
                    </a:lnTo>
                    <a:lnTo>
                      <a:pt x="3488" y="758"/>
                    </a:lnTo>
                    <a:lnTo>
                      <a:pt x="3476" y="708"/>
                    </a:lnTo>
                    <a:lnTo>
                      <a:pt x="3462" y="656"/>
                    </a:lnTo>
                    <a:lnTo>
                      <a:pt x="3446" y="604"/>
                    </a:lnTo>
                    <a:lnTo>
                      <a:pt x="3428" y="552"/>
                    </a:lnTo>
                    <a:lnTo>
                      <a:pt x="3408" y="500"/>
                    </a:lnTo>
                    <a:lnTo>
                      <a:pt x="3386" y="450"/>
                    </a:lnTo>
                    <a:lnTo>
                      <a:pt x="3360" y="398"/>
                    </a:lnTo>
                    <a:lnTo>
                      <a:pt x="3334" y="348"/>
                    </a:lnTo>
                    <a:lnTo>
                      <a:pt x="3306" y="300"/>
                    </a:lnTo>
                    <a:lnTo>
                      <a:pt x="3274" y="252"/>
                    </a:lnTo>
                    <a:lnTo>
                      <a:pt x="3242" y="206"/>
                    </a:lnTo>
                    <a:lnTo>
                      <a:pt x="3206" y="160"/>
                    </a:lnTo>
                    <a:lnTo>
                      <a:pt x="3168" y="116"/>
                    </a:lnTo>
                    <a:lnTo>
                      <a:pt x="3062" y="34"/>
                    </a:lnTo>
                    <a:lnTo>
                      <a:pt x="3038" y="128"/>
                    </a:lnTo>
                    <a:lnTo>
                      <a:pt x="3062" y="154"/>
                    </a:lnTo>
                    <a:lnTo>
                      <a:pt x="3088" y="186"/>
                    </a:lnTo>
                    <a:lnTo>
                      <a:pt x="3120" y="230"/>
                    </a:lnTo>
                    <a:lnTo>
                      <a:pt x="3158" y="284"/>
                    </a:lnTo>
                    <a:lnTo>
                      <a:pt x="3200" y="348"/>
                    </a:lnTo>
                    <a:lnTo>
                      <a:pt x="3242" y="420"/>
                    </a:lnTo>
                    <a:lnTo>
                      <a:pt x="3284" y="500"/>
                    </a:lnTo>
                    <a:lnTo>
                      <a:pt x="3304" y="542"/>
                    </a:lnTo>
                    <a:lnTo>
                      <a:pt x="3324" y="586"/>
                    </a:lnTo>
                    <a:lnTo>
                      <a:pt x="3344" y="632"/>
                    </a:lnTo>
                    <a:lnTo>
                      <a:pt x="3360" y="678"/>
                    </a:lnTo>
                    <a:lnTo>
                      <a:pt x="3376" y="726"/>
                    </a:lnTo>
                    <a:lnTo>
                      <a:pt x="3392" y="776"/>
                    </a:lnTo>
                    <a:lnTo>
                      <a:pt x="3404" y="826"/>
                    </a:lnTo>
                    <a:lnTo>
                      <a:pt x="3414" y="878"/>
                    </a:lnTo>
                    <a:lnTo>
                      <a:pt x="3422" y="930"/>
                    </a:lnTo>
                    <a:lnTo>
                      <a:pt x="3426" y="982"/>
                    </a:lnTo>
                    <a:lnTo>
                      <a:pt x="3428" y="1036"/>
                    </a:lnTo>
                    <a:lnTo>
                      <a:pt x="3428" y="1090"/>
                    </a:lnTo>
                    <a:lnTo>
                      <a:pt x="3424" y="1144"/>
                    </a:lnTo>
                    <a:lnTo>
                      <a:pt x="3416" y="1198"/>
                    </a:lnTo>
                    <a:lnTo>
                      <a:pt x="3404" y="1254"/>
                    </a:lnTo>
                    <a:lnTo>
                      <a:pt x="3390" y="1308"/>
                    </a:lnTo>
                    <a:lnTo>
                      <a:pt x="3380" y="1310"/>
                    </a:lnTo>
                    <a:lnTo>
                      <a:pt x="3368" y="1310"/>
                    </a:lnTo>
                    <a:lnTo>
                      <a:pt x="3352" y="1306"/>
                    </a:lnTo>
                    <a:lnTo>
                      <a:pt x="3332" y="1298"/>
                    </a:lnTo>
                    <a:lnTo>
                      <a:pt x="3308" y="1286"/>
                    </a:lnTo>
                    <a:lnTo>
                      <a:pt x="3282" y="1266"/>
                    </a:lnTo>
                    <a:lnTo>
                      <a:pt x="3268" y="1252"/>
                    </a:lnTo>
                    <a:lnTo>
                      <a:pt x="3252" y="1236"/>
                    </a:lnTo>
                    <a:lnTo>
                      <a:pt x="3236" y="1218"/>
                    </a:lnTo>
                    <a:lnTo>
                      <a:pt x="3220" y="1198"/>
                    </a:lnTo>
                    <a:lnTo>
                      <a:pt x="3204" y="1174"/>
                    </a:lnTo>
                    <a:lnTo>
                      <a:pt x="3186" y="1148"/>
                    </a:lnTo>
                    <a:lnTo>
                      <a:pt x="3168" y="1118"/>
                    </a:lnTo>
                    <a:lnTo>
                      <a:pt x="3150" y="1084"/>
                    </a:lnTo>
                    <a:lnTo>
                      <a:pt x="3132" y="1048"/>
                    </a:lnTo>
                    <a:lnTo>
                      <a:pt x="3114" y="1008"/>
                    </a:lnTo>
                    <a:lnTo>
                      <a:pt x="3094" y="962"/>
                    </a:lnTo>
                    <a:lnTo>
                      <a:pt x="3076" y="914"/>
                    </a:lnTo>
                    <a:lnTo>
                      <a:pt x="3056" y="862"/>
                    </a:lnTo>
                    <a:lnTo>
                      <a:pt x="3036" y="804"/>
                    </a:lnTo>
                    <a:lnTo>
                      <a:pt x="3016" y="742"/>
                    </a:lnTo>
                    <a:lnTo>
                      <a:pt x="2996" y="674"/>
                    </a:lnTo>
                    <a:lnTo>
                      <a:pt x="2978" y="602"/>
                    </a:lnTo>
                    <a:lnTo>
                      <a:pt x="2958" y="526"/>
                    </a:lnTo>
                    <a:lnTo>
                      <a:pt x="2888" y="514"/>
                    </a:lnTo>
                    <a:lnTo>
                      <a:pt x="2898" y="548"/>
                    </a:lnTo>
                    <a:lnTo>
                      <a:pt x="2924" y="636"/>
                    </a:lnTo>
                    <a:lnTo>
                      <a:pt x="2938" y="696"/>
                    </a:lnTo>
                    <a:lnTo>
                      <a:pt x="2954" y="764"/>
                    </a:lnTo>
                    <a:lnTo>
                      <a:pt x="2970" y="838"/>
                    </a:lnTo>
                    <a:lnTo>
                      <a:pt x="2984" y="916"/>
                    </a:lnTo>
                    <a:lnTo>
                      <a:pt x="2994" y="994"/>
                    </a:lnTo>
                    <a:lnTo>
                      <a:pt x="3000" y="1072"/>
                    </a:lnTo>
                    <a:lnTo>
                      <a:pt x="3002" y="1110"/>
                    </a:lnTo>
                    <a:lnTo>
                      <a:pt x="3000" y="1148"/>
                    </a:lnTo>
                    <a:lnTo>
                      <a:pt x="3000" y="1184"/>
                    </a:lnTo>
                    <a:lnTo>
                      <a:pt x="2996" y="1218"/>
                    </a:lnTo>
                    <a:lnTo>
                      <a:pt x="2990" y="1252"/>
                    </a:lnTo>
                    <a:lnTo>
                      <a:pt x="2982" y="1282"/>
                    </a:lnTo>
                    <a:lnTo>
                      <a:pt x="2972" y="1312"/>
                    </a:lnTo>
                    <a:lnTo>
                      <a:pt x="2960" y="1338"/>
                    </a:lnTo>
                    <a:lnTo>
                      <a:pt x="2946" y="1362"/>
                    </a:lnTo>
                    <a:lnTo>
                      <a:pt x="2930" y="1382"/>
                    </a:lnTo>
                    <a:lnTo>
                      <a:pt x="2910" y="1400"/>
                    </a:lnTo>
                    <a:lnTo>
                      <a:pt x="2888" y="1414"/>
                    </a:lnTo>
                    <a:lnTo>
                      <a:pt x="2864" y="1422"/>
                    </a:lnTo>
                    <a:lnTo>
                      <a:pt x="2842" y="1428"/>
                    </a:lnTo>
                    <a:lnTo>
                      <a:pt x="2820" y="1426"/>
                    </a:lnTo>
                    <a:lnTo>
                      <a:pt x="2800" y="1422"/>
                    </a:lnTo>
                    <a:lnTo>
                      <a:pt x="2782" y="1412"/>
                    </a:lnTo>
                    <a:lnTo>
                      <a:pt x="2764" y="1400"/>
                    </a:lnTo>
                    <a:lnTo>
                      <a:pt x="2746" y="1384"/>
                    </a:lnTo>
                    <a:lnTo>
                      <a:pt x="2732" y="1364"/>
                    </a:lnTo>
                    <a:lnTo>
                      <a:pt x="2716" y="1340"/>
                    </a:lnTo>
                    <a:lnTo>
                      <a:pt x="2702" y="1316"/>
                    </a:lnTo>
                    <a:lnTo>
                      <a:pt x="2690" y="1288"/>
                    </a:lnTo>
                    <a:lnTo>
                      <a:pt x="2678" y="1260"/>
                    </a:lnTo>
                    <a:lnTo>
                      <a:pt x="2666" y="1228"/>
                    </a:lnTo>
                    <a:lnTo>
                      <a:pt x="2656" y="1196"/>
                    </a:lnTo>
                    <a:lnTo>
                      <a:pt x="2638" y="1128"/>
                    </a:lnTo>
                    <a:lnTo>
                      <a:pt x="2624" y="1060"/>
                    </a:lnTo>
                    <a:lnTo>
                      <a:pt x="2612" y="992"/>
                    </a:lnTo>
                    <a:lnTo>
                      <a:pt x="2602" y="928"/>
                    </a:lnTo>
                    <a:lnTo>
                      <a:pt x="2594" y="870"/>
                    </a:lnTo>
                    <a:lnTo>
                      <a:pt x="2586" y="782"/>
                    </a:lnTo>
                    <a:lnTo>
                      <a:pt x="2584" y="748"/>
                    </a:lnTo>
                    <a:lnTo>
                      <a:pt x="2478" y="736"/>
                    </a:lnTo>
                    <a:lnTo>
                      <a:pt x="2482" y="766"/>
                    </a:lnTo>
                    <a:lnTo>
                      <a:pt x="2492" y="850"/>
                    </a:lnTo>
                    <a:lnTo>
                      <a:pt x="2498" y="906"/>
                    </a:lnTo>
                    <a:lnTo>
                      <a:pt x="2504" y="968"/>
                    </a:lnTo>
                    <a:lnTo>
                      <a:pt x="2508" y="1034"/>
                    </a:lnTo>
                    <a:lnTo>
                      <a:pt x="2508" y="1104"/>
                    </a:lnTo>
                    <a:lnTo>
                      <a:pt x="2508" y="1174"/>
                    </a:lnTo>
                    <a:lnTo>
                      <a:pt x="2504" y="1242"/>
                    </a:lnTo>
                    <a:lnTo>
                      <a:pt x="2500" y="1276"/>
                    </a:lnTo>
                    <a:lnTo>
                      <a:pt x="2496" y="1308"/>
                    </a:lnTo>
                    <a:lnTo>
                      <a:pt x="2490" y="1338"/>
                    </a:lnTo>
                    <a:lnTo>
                      <a:pt x="2484" y="1366"/>
                    </a:lnTo>
                    <a:lnTo>
                      <a:pt x="2474" y="1394"/>
                    </a:lnTo>
                    <a:lnTo>
                      <a:pt x="2466" y="1418"/>
                    </a:lnTo>
                    <a:lnTo>
                      <a:pt x="2454" y="1440"/>
                    </a:lnTo>
                    <a:lnTo>
                      <a:pt x="2442" y="1460"/>
                    </a:lnTo>
                    <a:lnTo>
                      <a:pt x="2426" y="1478"/>
                    </a:lnTo>
                    <a:lnTo>
                      <a:pt x="2410" y="1490"/>
                    </a:lnTo>
                    <a:lnTo>
                      <a:pt x="2392" y="1500"/>
                    </a:lnTo>
                    <a:lnTo>
                      <a:pt x="2374" y="1506"/>
                    </a:lnTo>
                    <a:lnTo>
                      <a:pt x="2352" y="1510"/>
                    </a:lnTo>
                    <a:lnTo>
                      <a:pt x="2332" y="1506"/>
                    </a:lnTo>
                    <a:lnTo>
                      <a:pt x="2314" y="1500"/>
                    </a:lnTo>
                    <a:lnTo>
                      <a:pt x="2296" y="1492"/>
                    </a:lnTo>
                    <a:lnTo>
                      <a:pt x="2278" y="1478"/>
                    </a:lnTo>
                    <a:lnTo>
                      <a:pt x="2262" y="1462"/>
                    </a:lnTo>
                    <a:lnTo>
                      <a:pt x="2246" y="1442"/>
                    </a:lnTo>
                    <a:lnTo>
                      <a:pt x="2232" y="1420"/>
                    </a:lnTo>
                    <a:lnTo>
                      <a:pt x="2218" y="1396"/>
                    </a:lnTo>
                    <a:lnTo>
                      <a:pt x="2204" y="1370"/>
                    </a:lnTo>
                    <a:lnTo>
                      <a:pt x="2192" y="1342"/>
                    </a:lnTo>
                    <a:lnTo>
                      <a:pt x="2180" y="1312"/>
                    </a:lnTo>
                    <a:lnTo>
                      <a:pt x="2158" y="1250"/>
                    </a:lnTo>
                    <a:lnTo>
                      <a:pt x="2138" y="1186"/>
                    </a:lnTo>
                    <a:lnTo>
                      <a:pt x="2120" y="1120"/>
                    </a:lnTo>
                    <a:lnTo>
                      <a:pt x="2106" y="1056"/>
                    </a:lnTo>
                    <a:lnTo>
                      <a:pt x="2094" y="996"/>
                    </a:lnTo>
                    <a:lnTo>
                      <a:pt x="2086" y="942"/>
                    </a:lnTo>
                    <a:lnTo>
                      <a:pt x="2072" y="860"/>
                    </a:lnTo>
                    <a:lnTo>
                      <a:pt x="2068" y="830"/>
                    </a:lnTo>
                    <a:lnTo>
                      <a:pt x="1976" y="806"/>
                    </a:lnTo>
                    <a:lnTo>
                      <a:pt x="1982" y="832"/>
                    </a:lnTo>
                    <a:lnTo>
                      <a:pt x="1990" y="864"/>
                    </a:lnTo>
                    <a:lnTo>
                      <a:pt x="1998" y="904"/>
                    </a:lnTo>
                    <a:lnTo>
                      <a:pt x="2006" y="952"/>
                    </a:lnTo>
                    <a:lnTo>
                      <a:pt x="2014" y="1008"/>
                    </a:lnTo>
                    <a:lnTo>
                      <a:pt x="2018" y="1070"/>
                    </a:lnTo>
                    <a:lnTo>
                      <a:pt x="2020" y="1134"/>
                    </a:lnTo>
                    <a:lnTo>
                      <a:pt x="2020" y="1202"/>
                    </a:lnTo>
                    <a:lnTo>
                      <a:pt x="2016" y="1236"/>
                    </a:lnTo>
                    <a:lnTo>
                      <a:pt x="2012" y="1270"/>
                    </a:lnTo>
                    <a:lnTo>
                      <a:pt x="2008" y="1304"/>
                    </a:lnTo>
                    <a:lnTo>
                      <a:pt x="2000" y="1338"/>
                    </a:lnTo>
                    <a:lnTo>
                      <a:pt x="1992" y="1370"/>
                    </a:lnTo>
                    <a:lnTo>
                      <a:pt x="1980" y="1402"/>
                    </a:lnTo>
                    <a:lnTo>
                      <a:pt x="1968" y="1434"/>
                    </a:lnTo>
                    <a:lnTo>
                      <a:pt x="1952" y="1464"/>
                    </a:lnTo>
                    <a:lnTo>
                      <a:pt x="1936" y="1492"/>
                    </a:lnTo>
                    <a:lnTo>
                      <a:pt x="1916" y="1520"/>
                    </a:lnTo>
                    <a:lnTo>
                      <a:pt x="1894" y="1546"/>
                    </a:lnTo>
                    <a:lnTo>
                      <a:pt x="1870" y="1570"/>
                    </a:lnTo>
                    <a:lnTo>
                      <a:pt x="1842" y="1592"/>
                    </a:lnTo>
                    <a:lnTo>
                      <a:pt x="1812" y="1612"/>
                    </a:lnTo>
                    <a:lnTo>
                      <a:pt x="1798" y="1614"/>
                    </a:lnTo>
                    <a:lnTo>
                      <a:pt x="1784" y="1614"/>
                    </a:lnTo>
                    <a:lnTo>
                      <a:pt x="1764" y="1612"/>
                    </a:lnTo>
                    <a:lnTo>
                      <a:pt x="1742" y="1606"/>
                    </a:lnTo>
                    <a:lnTo>
                      <a:pt x="1730" y="1600"/>
                    </a:lnTo>
                    <a:lnTo>
                      <a:pt x="1718" y="1594"/>
                    </a:lnTo>
                    <a:lnTo>
                      <a:pt x="1704" y="1584"/>
                    </a:lnTo>
                    <a:lnTo>
                      <a:pt x="1692" y="1574"/>
                    </a:lnTo>
                    <a:lnTo>
                      <a:pt x="1678" y="1562"/>
                    </a:lnTo>
                    <a:lnTo>
                      <a:pt x="1666" y="1546"/>
                    </a:lnTo>
                    <a:lnTo>
                      <a:pt x="1654" y="1528"/>
                    </a:lnTo>
                    <a:lnTo>
                      <a:pt x="1642" y="1508"/>
                    </a:lnTo>
                    <a:lnTo>
                      <a:pt x="1630" y="1486"/>
                    </a:lnTo>
                    <a:lnTo>
                      <a:pt x="1620" y="1460"/>
                    </a:lnTo>
                    <a:lnTo>
                      <a:pt x="1610" y="1430"/>
                    </a:lnTo>
                    <a:lnTo>
                      <a:pt x="1600" y="1398"/>
                    </a:lnTo>
                    <a:lnTo>
                      <a:pt x="1592" y="1362"/>
                    </a:lnTo>
                    <a:lnTo>
                      <a:pt x="1586" y="1322"/>
                    </a:lnTo>
                    <a:lnTo>
                      <a:pt x="1580" y="1278"/>
                    </a:lnTo>
                    <a:lnTo>
                      <a:pt x="1576" y="1228"/>
                    </a:lnTo>
                    <a:lnTo>
                      <a:pt x="1574" y="1176"/>
                    </a:lnTo>
                    <a:lnTo>
                      <a:pt x="1572" y="1118"/>
                    </a:lnTo>
                    <a:lnTo>
                      <a:pt x="1574" y="1056"/>
                    </a:lnTo>
                    <a:lnTo>
                      <a:pt x="1578" y="990"/>
                    </a:lnTo>
                    <a:lnTo>
                      <a:pt x="1582" y="918"/>
                    </a:lnTo>
                    <a:lnTo>
                      <a:pt x="1590" y="840"/>
                    </a:lnTo>
                    <a:lnTo>
                      <a:pt x="1496" y="794"/>
                    </a:lnTo>
                    <a:lnTo>
                      <a:pt x="1492" y="828"/>
                    </a:lnTo>
                    <a:lnTo>
                      <a:pt x="1478" y="914"/>
                    </a:lnTo>
                    <a:lnTo>
                      <a:pt x="1456" y="1038"/>
                    </a:lnTo>
                    <a:lnTo>
                      <a:pt x="1442" y="1108"/>
                    </a:lnTo>
                    <a:lnTo>
                      <a:pt x="1424" y="1180"/>
                    </a:lnTo>
                    <a:lnTo>
                      <a:pt x="1406" y="1252"/>
                    </a:lnTo>
                    <a:lnTo>
                      <a:pt x="1384" y="1322"/>
                    </a:lnTo>
                    <a:lnTo>
                      <a:pt x="1360" y="1386"/>
                    </a:lnTo>
                    <a:lnTo>
                      <a:pt x="1348" y="1416"/>
                    </a:lnTo>
                    <a:lnTo>
                      <a:pt x="1334" y="1444"/>
                    </a:lnTo>
                    <a:lnTo>
                      <a:pt x="1320" y="1470"/>
                    </a:lnTo>
                    <a:lnTo>
                      <a:pt x="1306" y="1494"/>
                    </a:lnTo>
                    <a:lnTo>
                      <a:pt x="1290" y="1514"/>
                    </a:lnTo>
                    <a:lnTo>
                      <a:pt x="1274" y="1532"/>
                    </a:lnTo>
                    <a:lnTo>
                      <a:pt x="1258" y="1546"/>
                    </a:lnTo>
                    <a:lnTo>
                      <a:pt x="1240" y="1556"/>
                    </a:lnTo>
                    <a:lnTo>
                      <a:pt x="1222" y="1564"/>
                    </a:lnTo>
                    <a:lnTo>
                      <a:pt x="1204" y="1566"/>
                    </a:lnTo>
                    <a:lnTo>
                      <a:pt x="1196" y="1564"/>
                    </a:lnTo>
                    <a:lnTo>
                      <a:pt x="1186" y="1562"/>
                    </a:lnTo>
                    <a:lnTo>
                      <a:pt x="1172" y="1556"/>
                    </a:lnTo>
                    <a:lnTo>
                      <a:pt x="1156" y="1546"/>
                    </a:lnTo>
                    <a:lnTo>
                      <a:pt x="1140" y="1532"/>
                    </a:lnTo>
                    <a:lnTo>
                      <a:pt x="1122" y="1510"/>
                    </a:lnTo>
                    <a:lnTo>
                      <a:pt x="1106" y="1480"/>
                    </a:lnTo>
                    <a:lnTo>
                      <a:pt x="1096" y="1460"/>
                    </a:lnTo>
                    <a:lnTo>
                      <a:pt x="1088" y="1440"/>
                    </a:lnTo>
                    <a:lnTo>
                      <a:pt x="1080" y="1416"/>
                    </a:lnTo>
                    <a:lnTo>
                      <a:pt x="1072" y="1390"/>
                    </a:lnTo>
                    <a:lnTo>
                      <a:pt x="1064" y="1362"/>
                    </a:lnTo>
                    <a:lnTo>
                      <a:pt x="1058" y="1328"/>
                    </a:lnTo>
                    <a:lnTo>
                      <a:pt x="1052" y="1294"/>
                    </a:lnTo>
                    <a:lnTo>
                      <a:pt x="1046" y="1254"/>
                    </a:lnTo>
                    <a:lnTo>
                      <a:pt x="1042" y="1212"/>
                    </a:lnTo>
                    <a:lnTo>
                      <a:pt x="1038" y="1166"/>
                    </a:lnTo>
                    <a:lnTo>
                      <a:pt x="1036" y="1116"/>
                    </a:lnTo>
                    <a:lnTo>
                      <a:pt x="1034" y="1064"/>
                    </a:lnTo>
                    <a:lnTo>
                      <a:pt x="1034" y="1006"/>
                    </a:lnTo>
                    <a:lnTo>
                      <a:pt x="1034" y="944"/>
                    </a:lnTo>
                    <a:lnTo>
                      <a:pt x="1038" y="876"/>
                    </a:lnTo>
                    <a:lnTo>
                      <a:pt x="1040" y="806"/>
                    </a:lnTo>
                    <a:lnTo>
                      <a:pt x="970" y="736"/>
                    </a:lnTo>
                    <a:lnTo>
                      <a:pt x="970" y="766"/>
                    </a:lnTo>
                    <a:lnTo>
                      <a:pt x="966" y="848"/>
                    </a:lnTo>
                    <a:lnTo>
                      <a:pt x="962" y="902"/>
                    </a:lnTo>
                    <a:lnTo>
                      <a:pt x="956" y="962"/>
                    </a:lnTo>
                    <a:lnTo>
                      <a:pt x="948" y="1026"/>
                    </a:lnTo>
                    <a:lnTo>
                      <a:pt x="938" y="1094"/>
                    </a:lnTo>
                    <a:lnTo>
                      <a:pt x="922" y="1160"/>
                    </a:lnTo>
                    <a:lnTo>
                      <a:pt x="906" y="1226"/>
                    </a:lnTo>
                    <a:lnTo>
                      <a:pt x="894" y="1256"/>
                    </a:lnTo>
                    <a:lnTo>
                      <a:pt x="884" y="1286"/>
                    </a:lnTo>
                    <a:lnTo>
                      <a:pt x="870" y="1316"/>
                    </a:lnTo>
                    <a:lnTo>
                      <a:pt x="858" y="1342"/>
                    </a:lnTo>
                    <a:lnTo>
                      <a:pt x="842" y="1366"/>
                    </a:lnTo>
                    <a:lnTo>
                      <a:pt x="826" y="1388"/>
                    </a:lnTo>
                    <a:lnTo>
                      <a:pt x="810" y="1408"/>
                    </a:lnTo>
                    <a:lnTo>
                      <a:pt x="790" y="1426"/>
                    </a:lnTo>
                    <a:lnTo>
                      <a:pt x="770" y="1440"/>
                    </a:lnTo>
                    <a:lnTo>
                      <a:pt x="750" y="1450"/>
                    </a:lnTo>
                    <a:lnTo>
                      <a:pt x="726" y="1458"/>
                    </a:lnTo>
                    <a:lnTo>
                      <a:pt x="702" y="1460"/>
                    </a:lnTo>
                    <a:lnTo>
                      <a:pt x="690" y="1458"/>
                    </a:lnTo>
                    <a:lnTo>
                      <a:pt x="678" y="1454"/>
                    </a:lnTo>
                    <a:lnTo>
                      <a:pt x="664" y="1446"/>
                    </a:lnTo>
                    <a:lnTo>
                      <a:pt x="646" y="1434"/>
                    </a:lnTo>
                    <a:lnTo>
                      <a:pt x="638" y="1424"/>
                    </a:lnTo>
                    <a:lnTo>
                      <a:pt x="628" y="1414"/>
                    </a:lnTo>
                    <a:lnTo>
                      <a:pt x="620" y="1402"/>
                    </a:lnTo>
                    <a:lnTo>
                      <a:pt x="612" y="1386"/>
                    </a:lnTo>
                    <a:lnTo>
                      <a:pt x="602" y="1370"/>
                    </a:lnTo>
                    <a:lnTo>
                      <a:pt x="596" y="1350"/>
                    </a:lnTo>
                    <a:lnTo>
                      <a:pt x="588" y="1328"/>
                    </a:lnTo>
                    <a:lnTo>
                      <a:pt x="582" y="1304"/>
                    </a:lnTo>
                    <a:lnTo>
                      <a:pt x="576" y="1276"/>
                    </a:lnTo>
                    <a:lnTo>
                      <a:pt x="572" y="1246"/>
                    </a:lnTo>
                    <a:lnTo>
                      <a:pt x="570" y="1212"/>
                    </a:lnTo>
                    <a:lnTo>
                      <a:pt x="568" y="1176"/>
                    </a:lnTo>
                    <a:lnTo>
                      <a:pt x="568" y="1134"/>
                    </a:lnTo>
                    <a:lnTo>
                      <a:pt x="568" y="1090"/>
                    </a:lnTo>
                    <a:lnTo>
                      <a:pt x="572" y="1042"/>
                    </a:lnTo>
                    <a:lnTo>
                      <a:pt x="576" y="990"/>
                    </a:lnTo>
                    <a:lnTo>
                      <a:pt x="584" y="934"/>
                    </a:lnTo>
                    <a:lnTo>
                      <a:pt x="594" y="874"/>
                    </a:lnTo>
                    <a:lnTo>
                      <a:pt x="604" y="808"/>
                    </a:lnTo>
                    <a:lnTo>
                      <a:pt x="620" y="738"/>
                    </a:lnTo>
                    <a:lnTo>
                      <a:pt x="636" y="664"/>
                    </a:lnTo>
                    <a:lnTo>
                      <a:pt x="656" y="584"/>
                    </a:lnTo>
                    <a:lnTo>
                      <a:pt x="538" y="538"/>
                    </a:lnTo>
                    <a:lnTo>
                      <a:pt x="538" y="568"/>
                    </a:lnTo>
                    <a:lnTo>
                      <a:pt x="532" y="648"/>
                    </a:lnTo>
                    <a:lnTo>
                      <a:pt x="526" y="702"/>
                    </a:lnTo>
                    <a:lnTo>
                      <a:pt x="518" y="764"/>
                    </a:lnTo>
                    <a:lnTo>
                      <a:pt x="508" y="830"/>
                    </a:lnTo>
                    <a:lnTo>
                      <a:pt x="494" y="900"/>
                    </a:lnTo>
                    <a:lnTo>
                      <a:pt x="478" y="970"/>
                    </a:lnTo>
                    <a:lnTo>
                      <a:pt x="456" y="1040"/>
                    </a:lnTo>
                    <a:lnTo>
                      <a:pt x="444" y="1074"/>
                    </a:lnTo>
                    <a:lnTo>
                      <a:pt x="430" y="1106"/>
                    </a:lnTo>
                    <a:lnTo>
                      <a:pt x="416" y="1138"/>
                    </a:lnTo>
                    <a:lnTo>
                      <a:pt x="400" y="1168"/>
                    </a:lnTo>
                    <a:lnTo>
                      <a:pt x="384" y="1196"/>
                    </a:lnTo>
                    <a:lnTo>
                      <a:pt x="364" y="1224"/>
                    </a:lnTo>
                    <a:lnTo>
                      <a:pt x="344" y="1248"/>
                    </a:lnTo>
                    <a:lnTo>
                      <a:pt x="324" y="1270"/>
                    </a:lnTo>
                    <a:lnTo>
                      <a:pt x="300" y="1290"/>
                    </a:lnTo>
                    <a:lnTo>
                      <a:pt x="276" y="1308"/>
                    </a:lnTo>
                    <a:lnTo>
                      <a:pt x="250" y="1322"/>
                    </a:lnTo>
                    <a:lnTo>
                      <a:pt x="222" y="1332"/>
                    </a:lnTo>
                    <a:lnTo>
                      <a:pt x="210" y="1336"/>
                    </a:lnTo>
                    <a:lnTo>
                      <a:pt x="196" y="1338"/>
                    </a:lnTo>
                    <a:lnTo>
                      <a:pt x="184" y="1338"/>
                    </a:lnTo>
                    <a:lnTo>
                      <a:pt x="174" y="1336"/>
                    </a:lnTo>
                    <a:lnTo>
                      <a:pt x="164" y="1334"/>
                    </a:lnTo>
                    <a:lnTo>
                      <a:pt x="156" y="1330"/>
                    </a:lnTo>
                    <a:lnTo>
                      <a:pt x="148" y="1324"/>
                    </a:lnTo>
                    <a:lnTo>
                      <a:pt x="140" y="1318"/>
                    </a:lnTo>
                    <a:lnTo>
                      <a:pt x="134" y="1310"/>
                    </a:lnTo>
                    <a:lnTo>
                      <a:pt x="128" y="1300"/>
                    </a:lnTo>
                    <a:lnTo>
                      <a:pt x="120" y="1278"/>
                    </a:lnTo>
                    <a:lnTo>
                      <a:pt x="114" y="1250"/>
                    </a:lnTo>
                    <a:lnTo>
                      <a:pt x="112" y="1220"/>
                    </a:lnTo>
                    <a:lnTo>
                      <a:pt x="112" y="1186"/>
                    </a:lnTo>
                    <a:lnTo>
                      <a:pt x="114" y="1148"/>
                    </a:lnTo>
                    <a:lnTo>
                      <a:pt x="120" y="1108"/>
                    </a:lnTo>
                    <a:lnTo>
                      <a:pt x="126" y="1066"/>
                    </a:lnTo>
                    <a:lnTo>
                      <a:pt x="134" y="1020"/>
                    </a:lnTo>
                    <a:lnTo>
                      <a:pt x="146" y="974"/>
                    </a:lnTo>
                    <a:lnTo>
                      <a:pt x="170" y="878"/>
                    </a:lnTo>
                    <a:lnTo>
                      <a:pt x="200" y="778"/>
                    </a:lnTo>
                    <a:lnTo>
                      <a:pt x="232" y="682"/>
                    </a:lnTo>
                    <a:lnTo>
                      <a:pt x="266" y="588"/>
                    </a:lnTo>
                    <a:lnTo>
                      <a:pt x="298" y="502"/>
                    </a:lnTo>
                    <a:lnTo>
                      <a:pt x="330" y="426"/>
                    </a:lnTo>
                    <a:lnTo>
                      <a:pt x="358" y="364"/>
                    </a:lnTo>
                    <a:lnTo>
                      <a:pt x="382" y="318"/>
                    </a:lnTo>
                    <a:lnTo>
                      <a:pt x="390" y="302"/>
                    </a:lnTo>
                    <a:lnTo>
                      <a:pt x="398" y="292"/>
                    </a:lnTo>
                    <a:lnTo>
                      <a:pt x="456" y="222"/>
                    </a:lnTo>
                    <a:lnTo>
                      <a:pt x="4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5" name="Freeform 16"/>
              <p:cNvSpPr>
                <a:spLocks/>
              </p:cNvSpPr>
              <p:nvPr userDrawn="1"/>
            </p:nvSpPr>
            <p:spPr bwMode="auto">
              <a:xfrm>
                <a:off x="635" y="-3148"/>
                <a:ext cx="3501" cy="2761"/>
              </a:xfrm>
              <a:custGeom>
                <a:avLst/>
                <a:gdLst>
                  <a:gd name="T0" fmla="*/ 3003 w 3504"/>
                  <a:gd name="T1" fmla="*/ 1895 h 2760"/>
                  <a:gd name="T2" fmla="*/ 2426 w 3504"/>
                  <a:gd name="T3" fmla="*/ 1601 h 2760"/>
                  <a:gd name="T4" fmla="*/ 2500 w 3504"/>
                  <a:gd name="T5" fmla="*/ 1102 h 2760"/>
                  <a:gd name="T6" fmla="*/ 2322 w 3504"/>
                  <a:gd name="T7" fmla="*/ 376 h 2760"/>
                  <a:gd name="T8" fmla="*/ 1675 w 3504"/>
                  <a:gd name="T9" fmla="*/ 22 h 2760"/>
                  <a:gd name="T10" fmla="*/ 803 w 3504"/>
                  <a:gd name="T11" fmla="*/ 88 h 2760"/>
                  <a:gd name="T12" fmla="*/ 142 w 3504"/>
                  <a:gd name="T13" fmla="*/ 310 h 2760"/>
                  <a:gd name="T14" fmla="*/ 22 w 3504"/>
                  <a:gd name="T15" fmla="*/ 222 h 2760"/>
                  <a:gd name="T16" fmla="*/ 126 w 3504"/>
                  <a:gd name="T17" fmla="*/ 510 h 2760"/>
                  <a:gd name="T18" fmla="*/ 536 w 3504"/>
                  <a:gd name="T19" fmla="*/ 642 h 2760"/>
                  <a:gd name="T20" fmla="*/ 771 w 3504"/>
                  <a:gd name="T21" fmla="*/ 898 h 2760"/>
                  <a:gd name="T22" fmla="*/ 1045 w 3504"/>
                  <a:gd name="T23" fmla="*/ 1052 h 2760"/>
                  <a:gd name="T24" fmla="*/ 1293 w 3504"/>
                  <a:gd name="T25" fmla="*/ 1116 h 2760"/>
                  <a:gd name="T26" fmla="*/ 1531 w 3504"/>
                  <a:gd name="T27" fmla="*/ 1294 h 2760"/>
                  <a:gd name="T28" fmla="*/ 1683 w 3504"/>
                  <a:gd name="T29" fmla="*/ 1553 h 2760"/>
                  <a:gd name="T30" fmla="*/ 1729 w 3504"/>
                  <a:gd name="T31" fmla="*/ 1921 h 2760"/>
                  <a:gd name="T32" fmla="*/ 1930 w 3504"/>
                  <a:gd name="T33" fmla="*/ 2077 h 2760"/>
                  <a:gd name="T34" fmla="*/ 2150 w 3504"/>
                  <a:gd name="T35" fmla="*/ 2351 h 2760"/>
                  <a:gd name="T36" fmla="*/ 2430 w 3504"/>
                  <a:gd name="T37" fmla="*/ 2515 h 2760"/>
                  <a:gd name="T38" fmla="*/ 2672 w 3504"/>
                  <a:gd name="T39" fmla="*/ 2531 h 2760"/>
                  <a:gd name="T40" fmla="*/ 2921 w 3504"/>
                  <a:gd name="T41" fmla="*/ 2649 h 2760"/>
                  <a:gd name="T42" fmla="*/ 3133 w 3504"/>
                  <a:gd name="T43" fmla="*/ 2757 h 2760"/>
                  <a:gd name="T44" fmla="*/ 3221 w 3504"/>
                  <a:gd name="T45" fmla="*/ 2551 h 2760"/>
                  <a:gd name="T46" fmla="*/ 3073 w 3504"/>
                  <a:gd name="T47" fmla="*/ 2447 h 2760"/>
                  <a:gd name="T48" fmla="*/ 2971 w 3504"/>
                  <a:gd name="T49" fmla="*/ 2379 h 2760"/>
                  <a:gd name="T50" fmla="*/ 2774 w 3504"/>
                  <a:gd name="T51" fmla="*/ 2487 h 2760"/>
                  <a:gd name="T52" fmla="*/ 2692 w 3504"/>
                  <a:gd name="T53" fmla="*/ 2241 h 2760"/>
                  <a:gd name="T54" fmla="*/ 2582 w 3504"/>
                  <a:gd name="T55" fmla="*/ 2363 h 2760"/>
                  <a:gd name="T56" fmla="*/ 2420 w 3504"/>
                  <a:gd name="T57" fmla="*/ 2335 h 2760"/>
                  <a:gd name="T58" fmla="*/ 2308 w 3504"/>
                  <a:gd name="T59" fmla="*/ 2047 h 2760"/>
                  <a:gd name="T60" fmla="*/ 2190 w 3504"/>
                  <a:gd name="T61" fmla="*/ 2187 h 2760"/>
                  <a:gd name="T62" fmla="*/ 2074 w 3504"/>
                  <a:gd name="T63" fmla="*/ 2105 h 2760"/>
                  <a:gd name="T64" fmla="*/ 2016 w 3504"/>
                  <a:gd name="T65" fmla="*/ 1887 h 2760"/>
                  <a:gd name="T66" fmla="*/ 1876 w 3504"/>
                  <a:gd name="T67" fmla="*/ 1921 h 2760"/>
                  <a:gd name="T68" fmla="*/ 1868 w 3504"/>
                  <a:gd name="T69" fmla="*/ 1553 h 2760"/>
                  <a:gd name="T70" fmla="*/ 1970 w 3504"/>
                  <a:gd name="T71" fmla="*/ 1190 h 2760"/>
                  <a:gd name="T72" fmla="*/ 1772 w 3504"/>
                  <a:gd name="T73" fmla="*/ 1423 h 2760"/>
                  <a:gd name="T74" fmla="*/ 1707 w 3504"/>
                  <a:gd name="T75" fmla="*/ 1232 h 2760"/>
                  <a:gd name="T76" fmla="*/ 1850 w 3504"/>
                  <a:gd name="T77" fmla="*/ 882 h 2760"/>
                  <a:gd name="T78" fmla="*/ 1607 w 3504"/>
                  <a:gd name="T79" fmla="*/ 1112 h 2760"/>
                  <a:gd name="T80" fmla="*/ 1455 w 3504"/>
                  <a:gd name="T81" fmla="*/ 1070 h 2760"/>
                  <a:gd name="T82" fmla="*/ 1629 w 3504"/>
                  <a:gd name="T83" fmla="*/ 606 h 2760"/>
                  <a:gd name="T84" fmla="*/ 1501 w 3504"/>
                  <a:gd name="T85" fmla="*/ 478 h 2760"/>
                  <a:gd name="T86" fmla="*/ 1245 w 3504"/>
                  <a:gd name="T87" fmla="*/ 686 h 2760"/>
                  <a:gd name="T88" fmla="*/ 1477 w 3504"/>
                  <a:gd name="T89" fmla="*/ 584 h 2760"/>
                  <a:gd name="T90" fmla="*/ 1467 w 3504"/>
                  <a:gd name="T91" fmla="*/ 716 h 2760"/>
                  <a:gd name="T92" fmla="*/ 1157 w 3504"/>
                  <a:gd name="T93" fmla="*/ 928 h 2760"/>
                  <a:gd name="T94" fmla="*/ 1197 w 3504"/>
                  <a:gd name="T95" fmla="*/ 568 h 2760"/>
                  <a:gd name="T96" fmla="*/ 1127 w 3504"/>
                  <a:gd name="T97" fmla="*/ 548 h 2760"/>
                  <a:gd name="T98" fmla="*/ 803 w 3504"/>
                  <a:gd name="T99" fmla="*/ 752 h 2760"/>
                  <a:gd name="T100" fmla="*/ 757 w 3504"/>
                  <a:gd name="T101" fmla="*/ 484 h 2760"/>
                  <a:gd name="T102" fmla="*/ 801 w 3504"/>
                  <a:gd name="T103" fmla="*/ 318 h 2760"/>
                  <a:gd name="T104" fmla="*/ 520 w 3504"/>
                  <a:gd name="T105" fmla="*/ 530 h 2760"/>
                  <a:gd name="T106" fmla="*/ 258 w 3504"/>
                  <a:gd name="T107" fmla="*/ 438 h 2760"/>
                  <a:gd name="T108" fmla="*/ 452 w 3504"/>
                  <a:gd name="T109" fmla="*/ 346 h 2760"/>
                  <a:gd name="T110" fmla="*/ 1599 w 3504"/>
                  <a:gd name="T111" fmla="*/ 106 h 2760"/>
                  <a:gd name="T112" fmla="*/ 2130 w 3504"/>
                  <a:gd name="T113" fmla="*/ 394 h 2760"/>
                  <a:gd name="T114" fmla="*/ 2322 w 3504"/>
                  <a:gd name="T115" fmla="*/ 1034 h 2760"/>
                  <a:gd name="T116" fmla="*/ 2154 w 3504"/>
                  <a:gd name="T117" fmla="*/ 1551 h 2760"/>
                  <a:gd name="T118" fmla="*/ 2754 w 3504"/>
                  <a:gd name="T119" fmla="*/ 1999 h 2760"/>
                  <a:gd name="T120" fmla="*/ 3111 w 3504"/>
                  <a:gd name="T121" fmla="*/ 2047 h 27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504" h="2760">
                    <a:moveTo>
                      <a:pt x="3422" y="1636"/>
                    </a:moveTo>
                    <a:lnTo>
                      <a:pt x="3422" y="1636"/>
                    </a:lnTo>
                    <a:lnTo>
                      <a:pt x="3374" y="1676"/>
                    </a:lnTo>
                    <a:lnTo>
                      <a:pt x="3322" y="1716"/>
                    </a:lnTo>
                    <a:lnTo>
                      <a:pt x="3260" y="1764"/>
                    </a:lnTo>
                    <a:lnTo>
                      <a:pt x="3196" y="1810"/>
                    </a:lnTo>
                    <a:lnTo>
                      <a:pt x="3162" y="1832"/>
                    </a:lnTo>
                    <a:lnTo>
                      <a:pt x="3132" y="1852"/>
                    </a:lnTo>
                    <a:lnTo>
                      <a:pt x="3104" y="1868"/>
                    </a:lnTo>
                    <a:lnTo>
                      <a:pt x="3078" y="1882"/>
                    </a:lnTo>
                    <a:lnTo>
                      <a:pt x="3056" y="1890"/>
                    </a:lnTo>
                    <a:lnTo>
                      <a:pt x="3046" y="1892"/>
                    </a:lnTo>
                    <a:lnTo>
                      <a:pt x="3038" y="1892"/>
                    </a:lnTo>
                    <a:lnTo>
                      <a:pt x="3018" y="1890"/>
                    </a:lnTo>
                    <a:lnTo>
                      <a:pt x="2988" y="1886"/>
                    </a:lnTo>
                    <a:lnTo>
                      <a:pt x="2952" y="1876"/>
                    </a:lnTo>
                    <a:lnTo>
                      <a:pt x="2910" y="1864"/>
                    </a:lnTo>
                    <a:lnTo>
                      <a:pt x="2862" y="1850"/>
                    </a:lnTo>
                    <a:lnTo>
                      <a:pt x="2812" y="1830"/>
                    </a:lnTo>
                    <a:lnTo>
                      <a:pt x="2758" y="1808"/>
                    </a:lnTo>
                    <a:lnTo>
                      <a:pt x="2704" y="1784"/>
                    </a:lnTo>
                    <a:lnTo>
                      <a:pt x="2650" y="1756"/>
                    </a:lnTo>
                    <a:lnTo>
                      <a:pt x="2596" y="1726"/>
                    </a:lnTo>
                    <a:lnTo>
                      <a:pt x="2546" y="1692"/>
                    </a:lnTo>
                    <a:lnTo>
                      <a:pt x="2522" y="1674"/>
                    </a:lnTo>
                    <a:lnTo>
                      <a:pt x="2498" y="1656"/>
                    </a:lnTo>
                    <a:lnTo>
                      <a:pt x="2476" y="1636"/>
                    </a:lnTo>
                    <a:lnTo>
                      <a:pt x="2456" y="1616"/>
                    </a:lnTo>
                    <a:lnTo>
                      <a:pt x="2436" y="1596"/>
                    </a:lnTo>
                    <a:lnTo>
                      <a:pt x="2420" y="1574"/>
                    </a:lnTo>
                    <a:lnTo>
                      <a:pt x="2404" y="1552"/>
                    </a:lnTo>
                    <a:lnTo>
                      <a:pt x="2392" y="1530"/>
                    </a:lnTo>
                    <a:lnTo>
                      <a:pt x="2380" y="1508"/>
                    </a:lnTo>
                    <a:lnTo>
                      <a:pt x="2372" y="1484"/>
                    </a:lnTo>
                    <a:lnTo>
                      <a:pt x="2388" y="1456"/>
                    </a:lnTo>
                    <a:lnTo>
                      <a:pt x="2404" y="1422"/>
                    </a:lnTo>
                    <a:lnTo>
                      <a:pt x="2426" y="1376"/>
                    </a:lnTo>
                    <a:lnTo>
                      <a:pt x="2448" y="1320"/>
                    </a:lnTo>
                    <a:lnTo>
                      <a:pt x="2472" y="1256"/>
                    </a:lnTo>
                    <a:lnTo>
                      <a:pt x="2482" y="1220"/>
                    </a:lnTo>
                    <a:lnTo>
                      <a:pt x="2492" y="1182"/>
                    </a:lnTo>
                    <a:lnTo>
                      <a:pt x="2502" y="1144"/>
                    </a:lnTo>
                    <a:lnTo>
                      <a:pt x="2510" y="1102"/>
                    </a:lnTo>
                    <a:lnTo>
                      <a:pt x="2516" y="1060"/>
                    </a:lnTo>
                    <a:lnTo>
                      <a:pt x="2522" y="1016"/>
                    </a:lnTo>
                    <a:lnTo>
                      <a:pt x="2524" y="970"/>
                    </a:lnTo>
                    <a:lnTo>
                      <a:pt x="2526" y="924"/>
                    </a:lnTo>
                    <a:lnTo>
                      <a:pt x="2524" y="876"/>
                    </a:lnTo>
                    <a:lnTo>
                      <a:pt x="2520" y="828"/>
                    </a:lnTo>
                    <a:lnTo>
                      <a:pt x="2514" y="778"/>
                    </a:lnTo>
                    <a:lnTo>
                      <a:pt x="2504" y="728"/>
                    </a:lnTo>
                    <a:lnTo>
                      <a:pt x="2492" y="678"/>
                    </a:lnTo>
                    <a:lnTo>
                      <a:pt x="2474" y="628"/>
                    </a:lnTo>
                    <a:lnTo>
                      <a:pt x="2454" y="578"/>
                    </a:lnTo>
                    <a:lnTo>
                      <a:pt x="2430" y="528"/>
                    </a:lnTo>
                    <a:lnTo>
                      <a:pt x="2402" y="476"/>
                    </a:lnTo>
                    <a:lnTo>
                      <a:pt x="2370" y="426"/>
                    </a:lnTo>
                    <a:lnTo>
                      <a:pt x="2332" y="376"/>
                    </a:lnTo>
                    <a:lnTo>
                      <a:pt x="2290" y="326"/>
                    </a:lnTo>
                    <a:lnTo>
                      <a:pt x="2266" y="302"/>
                    </a:lnTo>
                    <a:lnTo>
                      <a:pt x="2242" y="280"/>
                    </a:lnTo>
                    <a:lnTo>
                      <a:pt x="2218" y="258"/>
                    </a:lnTo>
                    <a:lnTo>
                      <a:pt x="2194" y="236"/>
                    </a:lnTo>
                    <a:lnTo>
                      <a:pt x="2142" y="198"/>
                    </a:lnTo>
                    <a:lnTo>
                      <a:pt x="2090" y="164"/>
                    </a:lnTo>
                    <a:lnTo>
                      <a:pt x="2034" y="134"/>
                    </a:lnTo>
                    <a:lnTo>
                      <a:pt x="1978" y="108"/>
                    </a:lnTo>
                    <a:lnTo>
                      <a:pt x="1920" y="84"/>
                    </a:lnTo>
                    <a:lnTo>
                      <a:pt x="1860" y="64"/>
                    </a:lnTo>
                    <a:lnTo>
                      <a:pt x="1802" y="48"/>
                    </a:lnTo>
                    <a:lnTo>
                      <a:pt x="1740" y="34"/>
                    </a:lnTo>
                    <a:lnTo>
                      <a:pt x="1680" y="22"/>
                    </a:lnTo>
                    <a:lnTo>
                      <a:pt x="1620" y="14"/>
                    </a:lnTo>
                    <a:lnTo>
                      <a:pt x="1560" y="8"/>
                    </a:lnTo>
                    <a:lnTo>
                      <a:pt x="1500" y="4"/>
                    </a:lnTo>
                    <a:lnTo>
                      <a:pt x="1442" y="2"/>
                    </a:lnTo>
                    <a:lnTo>
                      <a:pt x="1386" y="0"/>
                    </a:lnTo>
                    <a:lnTo>
                      <a:pt x="1330" y="2"/>
                    </a:lnTo>
                    <a:lnTo>
                      <a:pt x="1274" y="4"/>
                    </a:lnTo>
                    <a:lnTo>
                      <a:pt x="1172" y="12"/>
                    </a:lnTo>
                    <a:lnTo>
                      <a:pt x="1080" y="22"/>
                    </a:lnTo>
                    <a:lnTo>
                      <a:pt x="1000" y="36"/>
                    </a:lnTo>
                    <a:lnTo>
                      <a:pt x="932" y="48"/>
                    </a:lnTo>
                    <a:lnTo>
                      <a:pt x="882" y="58"/>
                    </a:lnTo>
                    <a:lnTo>
                      <a:pt x="840" y="70"/>
                    </a:lnTo>
                    <a:lnTo>
                      <a:pt x="808" y="88"/>
                    </a:lnTo>
                    <a:lnTo>
                      <a:pt x="724" y="138"/>
                    </a:lnTo>
                    <a:lnTo>
                      <a:pt x="666" y="168"/>
                    </a:lnTo>
                    <a:lnTo>
                      <a:pt x="604" y="200"/>
                    </a:lnTo>
                    <a:lnTo>
                      <a:pt x="536" y="232"/>
                    </a:lnTo>
                    <a:lnTo>
                      <a:pt x="466" y="262"/>
                    </a:lnTo>
                    <a:lnTo>
                      <a:pt x="396" y="288"/>
                    </a:lnTo>
                    <a:lnTo>
                      <a:pt x="362" y="300"/>
                    </a:lnTo>
                    <a:lnTo>
                      <a:pt x="328" y="308"/>
                    </a:lnTo>
                    <a:lnTo>
                      <a:pt x="296" y="316"/>
                    </a:lnTo>
                    <a:lnTo>
                      <a:pt x="266" y="322"/>
                    </a:lnTo>
                    <a:lnTo>
                      <a:pt x="236" y="326"/>
                    </a:lnTo>
                    <a:lnTo>
                      <a:pt x="210" y="326"/>
                    </a:lnTo>
                    <a:lnTo>
                      <a:pt x="184" y="324"/>
                    </a:lnTo>
                    <a:lnTo>
                      <a:pt x="162" y="318"/>
                    </a:lnTo>
                    <a:lnTo>
                      <a:pt x="142" y="310"/>
                    </a:lnTo>
                    <a:lnTo>
                      <a:pt x="132" y="304"/>
                    </a:lnTo>
                    <a:lnTo>
                      <a:pt x="124" y="298"/>
                    </a:lnTo>
                    <a:lnTo>
                      <a:pt x="118" y="290"/>
                    </a:lnTo>
                    <a:lnTo>
                      <a:pt x="110" y="282"/>
                    </a:lnTo>
                    <a:lnTo>
                      <a:pt x="106" y="272"/>
                    </a:lnTo>
                    <a:lnTo>
                      <a:pt x="100" y="262"/>
                    </a:lnTo>
                    <a:lnTo>
                      <a:pt x="98" y="250"/>
                    </a:lnTo>
                    <a:lnTo>
                      <a:pt x="94" y="238"/>
                    </a:lnTo>
                    <a:lnTo>
                      <a:pt x="92" y="210"/>
                    </a:lnTo>
                    <a:lnTo>
                      <a:pt x="84" y="208"/>
                    </a:lnTo>
                    <a:lnTo>
                      <a:pt x="62" y="210"/>
                    </a:lnTo>
                    <a:lnTo>
                      <a:pt x="48" y="212"/>
                    </a:lnTo>
                    <a:lnTo>
                      <a:pt x="34" y="216"/>
                    </a:lnTo>
                    <a:lnTo>
                      <a:pt x="22" y="222"/>
                    </a:lnTo>
                    <a:lnTo>
                      <a:pt x="12" y="232"/>
                    </a:lnTo>
                    <a:lnTo>
                      <a:pt x="8" y="240"/>
                    </a:lnTo>
                    <a:lnTo>
                      <a:pt x="4" y="246"/>
                    </a:lnTo>
                    <a:lnTo>
                      <a:pt x="2" y="256"/>
                    </a:lnTo>
                    <a:lnTo>
                      <a:pt x="0" y="266"/>
                    </a:lnTo>
                    <a:lnTo>
                      <a:pt x="0" y="276"/>
                    </a:lnTo>
                    <a:lnTo>
                      <a:pt x="2" y="288"/>
                    </a:lnTo>
                    <a:lnTo>
                      <a:pt x="4" y="302"/>
                    </a:lnTo>
                    <a:lnTo>
                      <a:pt x="8" y="318"/>
                    </a:lnTo>
                    <a:lnTo>
                      <a:pt x="22" y="354"/>
                    </a:lnTo>
                    <a:lnTo>
                      <a:pt x="44" y="396"/>
                    </a:lnTo>
                    <a:lnTo>
                      <a:pt x="76" y="444"/>
                    </a:lnTo>
                    <a:lnTo>
                      <a:pt x="116" y="502"/>
                    </a:lnTo>
                    <a:lnTo>
                      <a:pt x="126" y="510"/>
                    </a:lnTo>
                    <a:lnTo>
                      <a:pt x="154" y="532"/>
                    </a:lnTo>
                    <a:lnTo>
                      <a:pt x="196" y="562"/>
                    </a:lnTo>
                    <a:lnTo>
                      <a:pt x="222" y="578"/>
                    </a:lnTo>
                    <a:lnTo>
                      <a:pt x="252" y="594"/>
                    </a:lnTo>
                    <a:lnTo>
                      <a:pt x="282" y="610"/>
                    </a:lnTo>
                    <a:lnTo>
                      <a:pt x="316" y="624"/>
                    </a:lnTo>
                    <a:lnTo>
                      <a:pt x="350" y="636"/>
                    </a:lnTo>
                    <a:lnTo>
                      <a:pt x="386" y="644"/>
                    </a:lnTo>
                    <a:lnTo>
                      <a:pt x="424" y="650"/>
                    </a:lnTo>
                    <a:lnTo>
                      <a:pt x="462" y="652"/>
                    </a:lnTo>
                    <a:lnTo>
                      <a:pt x="480" y="652"/>
                    </a:lnTo>
                    <a:lnTo>
                      <a:pt x="498" y="650"/>
                    </a:lnTo>
                    <a:lnTo>
                      <a:pt x="518" y="646"/>
                    </a:lnTo>
                    <a:lnTo>
                      <a:pt x="536" y="642"/>
                    </a:lnTo>
                    <a:lnTo>
                      <a:pt x="540" y="656"/>
                    </a:lnTo>
                    <a:lnTo>
                      <a:pt x="552" y="694"/>
                    </a:lnTo>
                    <a:lnTo>
                      <a:pt x="562" y="720"/>
                    </a:lnTo>
                    <a:lnTo>
                      <a:pt x="576" y="746"/>
                    </a:lnTo>
                    <a:lnTo>
                      <a:pt x="592" y="774"/>
                    </a:lnTo>
                    <a:lnTo>
                      <a:pt x="612" y="802"/>
                    </a:lnTo>
                    <a:lnTo>
                      <a:pt x="636" y="828"/>
                    </a:lnTo>
                    <a:lnTo>
                      <a:pt x="650" y="842"/>
                    </a:lnTo>
                    <a:lnTo>
                      <a:pt x="664" y="852"/>
                    </a:lnTo>
                    <a:lnTo>
                      <a:pt x="680" y="864"/>
                    </a:lnTo>
                    <a:lnTo>
                      <a:pt x="696" y="874"/>
                    </a:lnTo>
                    <a:lnTo>
                      <a:pt x="714" y="882"/>
                    </a:lnTo>
                    <a:lnTo>
                      <a:pt x="734" y="888"/>
                    </a:lnTo>
                    <a:lnTo>
                      <a:pt x="754" y="894"/>
                    </a:lnTo>
                    <a:lnTo>
                      <a:pt x="776" y="898"/>
                    </a:lnTo>
                    <a:lnTo>
                      <a:pt x="798" y="900"/>
                    </a:lnTo>
                    <a:lnTo>
                      <a:pt x="822" y="900"/>
                    </a:lnTo>
                    <a:lnTo>
                      <a:pt x="848" y="896"/>
                    </a:lnTo>
                    <a:lnTo>
                      <a:pt x="876" y="892"/>
                    </a:lnTo>
                    <a:lnTo>
                      <a:pt x="904" y="886"/>
                    </a:lnTo>
                    <a:lnTo>
                      <a:pt x="934" y="876"/>
                    </a:lnTo>
                    <a:lnTo>
                      <a:pt x="938" y="888"/>
                    </a:lnTo>
                    <a:lnTo>
                      <a:pt x="948" y="920"/>
                    </a:lnTo>
                    <a:lnTo>
                      <a:pt x="958" y="940"/>
                    </a:lnTo>
                    <a:lnTo>
                      <a:pt x="970" y="964"/>
                    </a:lnTo>
                    <a:lnTo>
                      <a:pt x="986" y="986"/>
                    </a:lnTo>
                    <a:lnTo>
                      <a:pt x="1004" y="1010"/>
                    </a:lnTo>
                    <a:lnTo>
                      <a:pt x="1026" y="1032"/>
                    </a:lnTo>
                    <a:lnTo>
                      <a:pt x="1050" y="1052"/>
                    </a:lnTo>
                    <a:lnTo>
                      <a:pt x="1064" y="1062"/>
                    </a:lnTo>
                    <a:lnTo>
                      <a:pt x="1078" y="1070"/>
                    </a:lnTo>
                    <a:lnTo>
                      <a:pt x="1094" y="1076"/>
                    </a:lnTo>
                    <a:lnTo>
                      <a:pt x="1112" y="1082"/>
                    </a:lnTo>
                    <a:lnTo>
                      <a:pt x="1128" y="1088"/>
                    </a:lnTo>
                    <a:lnTo>
                      <a:pt x="1148" y="1090"/>
                    </a:lnTo>
                    <a:lnTo>
                      <a:pt x="1168" y="1092"/>
                    </a:lnTo>
                    <a:lnTo>
                      <a:pt x="1188" y="1092"/>
                    </a:lnTo>
                    <a:lnTo>
                      <a:pt x="1210" y="1090"/>
                    </a:lnTo>
                    <a:lnTo>
                      <a:pt x="1234" y="1088"/>
                    </a:lnTo>
                    <a:lnTo>
                      <a:pt x="1258" y="1082"/>
                    </a:lnTo>
                    <a:lnTo>
                      <a:pt x="1284" y="1074"/>
                    </a:lnTo>
                    <a:lnTo>
                      <a:pt x="1288" y="1086"/>
                    </a:lnTo>
                    <a:lnTo>
                      <a:pt x="1298" y="1116"/>
                    </a:lnTo>
                    <a:lnTo>
                      <a:pt x="1308" y="1138"/>
                    </a:lnTo>
                    <a:lnTo>
                      <a:pt x="1318" y="1160"/>
                    </a:lnTo>
                    <a:lnTo>
                      <a:pt x="1332" y="1182"/>
                    </a:lnTo>
                    <a:lnTo>
                      <a:pt x="1348" y="1206"/>
                    </a:lnTo>
                    <a:lnTo>
                      <a:pt x="1366" y="1228"/>
                    </a:lnTo>
                    <a:lnTo>
                      <a:pt x="1386" y="1248"/>
                    </a:lnTo>
                    <a:lnTo>
                      <a:pt x="1410" y="1266"/>
                    </a:lnTo>
                    <a:lnTo>
                      <a:pt x="1424" y="1274"/>
                    </a:lnTo>
                    <a:lnTo>
                      <a:pt x="1438" y="1282"/>
                    </a:lnTo>
                    <a:lnTo>
                      <a:pt x="1452" y="1286"/>
                    </a:lnTo>
                    <a:lnTo>
                      <a:pt x="1466" y="1292"/>
                    </a:lnTo>
                    <a:lnTo>
                      <a:pt x="1484" y="1294"/>
                    </a:lnTo>
                    <a:lnTo>
                      <a:pt x="1500" y="1296"/>
                    </a:lnTo>
                    <a:lnTo>
                      <a:pt x="1518" y="1296"/>
                    </a:lnTo>
                    <a:lnTo>
                      <a:pt x="1536" y="1294"/>
                    </a:lnTo>
                    <a:lnTo>
                      <a:pt x="1556" y="1290"/>
                    </a:lnTo>
                    <a:lnTo>
                      <a:pt x="1576" y="1284"/>
                    </a:lnTo>
                    <a:lnTo>
                      <a:pt x="1578" y="1300"/>
                    </a:lnTo>
                    <a:lnTo>
                      <a:pt x="1582" y="1336"/>
                    </a:lnTo>
                    <a:lnTo>
                      <a:pt x="1590" y="1388"/>
                    </a:lnTo>
                    <a:lnTo>
                      <a:pt x="1596" y="1416"/>
                    </a:lnTo>
                    <a:lnTo>
                      <a:pt x="1606" y="1444"/>
                    </a:lnTo>
                    <a:lnTo>
                      <a:pt x="1616" y="1472"/>
                    </a:lnTo>
                    <a:lnTo>
                      <a:pt x="1630" y="1496"/>
                    </a:lnTo>
                    <a:lnTo>
                      <a:pt x="1646" y="1518"/>
                    </a:lnTo>
                    <a:lnTo>
                      <a:pt x="1656" y="1528"/>
                    </a:lnTo>
                    <a:lnTo>
                      <a:pt x="1666" y="1536"/>
                    </a:lnTo>
                    <a:lnTo>
                      <a:pt x="1676" y="1542"/>
                    </a:lnTo>
                    <a:lnTo>
                      <a:pt x="1688" y="1548"/>
                    </a:lnTo>
                    <a:lnTo>
                      <a:pt x="1700" y="1552"/>
                    </a:lnTo>
                    <a:lnTo>
                      <a:pt x="1712" y="1554"/>
                    </a:lnTo>
                    <a:lnTo>
                      <a:pt x="1728" y="1554"/>
                    </a:lnTo>
                    <a:lnTo>
                      <a:pt x="1742" y="1552"/>
                    </a:lnTo>
                    <a:lnTo>
                      <a:pt x="1758" y="1548"/>
                    </a:lnTo>
                    <a:lnTo>
                      <a:pt x="1776" y="1542"/>
                    </a:lnTo>
                    <a:lnTo>
                      <a:pt x="1768" y="1568"/>
                    </a:lnTo>
                    <a:lnTo>
                      <a:pt x="1754" y="1636"/>
                    </a:lnTo>
                    <a:lnTo>
                      <a:pt x="1744" y="1682"/>
                    </a:lnTo>
                    <a:lnTo>
                      <a:pt x="1738" y="1732"/>
                    </a:lnTo>
                    <a:lnTo>
                      <a:pt x="1732" y="1784"/>
                    </a:lnTo>
                    <a:lnTo>
                      <a:pt x="1730" y="1838"/>
                    </a:lnTo>
                    <a:lnTo>
                      <a:pt x="1732" y="1890"/>
                    </a:lnTo>
                    <a:lnTo>
                      <a:pt x="1734" y="1916"/>
                    </a:lnTo>
                    <a:lnTo>
                      <a:pt x="1738" y="1940"/>
                    </a:lnTo>
                    <a:lnTo>
                      <a:pt x="1744" y="1962"/>
                    </a:lnTo>
                    <a:lnTo>
                      <a:pt x="1750" y="1984"/>
                    </a:lnTo>
                    <a:lnTo>
                      <a:pt x="1760" y="2002"/>
                    </a:lnTo>
                    <a:lnTo>
                      <a:pt x="1770" y="2020"/>
                    </a:lnTo>
                    <a:lnTo>
                      <a:pt x="1782" y="2034"/>
                    </a:lnTo>
                    <a:lnTo>
                      <a:pt x="1798" y="2048"/>
                    </a:lnTo>
                    <a:lnTo>
                      <a:pt x="1814" y="2058"/>
                    </a:lnTo>
                    <a:lnTo>
                      <a:pt x="1834" y="2064"/>
                    </a:lnTo>
                    <a:lnTo>
                      <a:pt x="1856" y="2068"/>
                    </a:lnTo>
                    <a:lnTo>
                      <a:pt x="1882" y="2068"/>
                    </a:lnTo>
                    <a:lnTo>
                      <a:pt x="1908" y="2064"/>
                    </a:lnTo>
                    <a:lnTo>
                      <a:pt x="1938" y="2056"/>
                    </a:lnTo>
                    <a:lnTo>
                      <a:pt x="1940" y="2072"/>
                    </a:lnTo>
                    <a:lnTo>
                      <a:pt x="1950" y="2114"/>
                    </a:lnTo>
                    <a:lnTo>
                      <a:pt x="1956" y="2142"/>
                    </a:lnTo>
                    <a:lnTo>
                      <a:pt x="1966" y="2172"/>
                    </a:lnTo>
                    <a:lnTo>
                      <a:pt x="1980" y="2202"/>
                    </a:lnTo>
                    <a:lnTo>
                      <a:pt x="1996" y="2234"/>
                    </a:lnTo>
                    <a:lnTo>
                      <a:pt x="2016" y="2264"/>
                    </a:lnTo>
                    <a:lnTo>
                      <a:pt x="2028" y="2278"/>
                    </a:lnTo>
                    <a:lnTo>
                      <a:pt x="2040" y="2290"/>
                    </a:lnTo>
                    <a:lnTo>
                      <a:pt x="2054" y="2304"/>
                    </a:lnTo>
                    <a:lnTo>
                      <a:pt x="2068" y="2314"/>
                    </a:lnTo>
                    <a:lnTo>
                      <a:pt x="2084" y="2324"/>
                    </a:lnTo>
                    <a:lnTo>
                      <a:pt x="2102" y="2332"/>
                    </a:lnTo>
                    <a:lnTo>
                      <a:pt x="2120" y="2338"/>
                    </a:lnTo>
                    <a:lnTo>
                      <a:pt x="2140" y="2344"/>
                    </a:lnTo>
                    <a:lnTo>
                      <a:pt x="2160" y="2346"/>
                    </a:lnTo>
                    <a:lnTo>
                      <a:pt x="2184" y="2346"/>
                    </a:lnTo>
                    <a:lnTo>
                      <a:pt x="2208" y="2344"/>
                    </a:lnTo>
                    <a:lnTo>
                      <a:pt x="2234" y="2340"/>
                    </a:lnTo>
                    <a:lnTo>
                      <a:pt x="2260" y="2334"/>
                    </a:lnTo>
                    <a:lnTo>
                      <a:pt x="2290" y="2324"/>
                    </a:lnTo>
                    <a:lnTo>
                      <a:pt x="2296" y="2338"/>
                    </a:lnTo>
                    <a:lnTo>
                      <a:pt x="2314" y="2374"/>
                    </a:lnTo>
                    <a:lnTo>
                      <a:pt x="2328" y="2398"/>
                    </a:lnTo>
                    <a:lnTo>
                      <a:pt x="2346" y="2422"/>
                    </a:lnTo>
                    <a:lnTo>
                      <a:pt x="2364" y="2446"/>
                    </a:lnTo>
                    <a:lnTo>
                      <a:pt x="2388" y="2470"/>
                    </a:lnTo>
                    <a:lnTo>
                      <a:pt x="2412" y="2492"/>
                    </a:lnTo>
                    <a:lnTo>
                      <a:pt x="2426" y="2502"/>
                    </a:lnTo>
                    <a:lnTo>
                      <a:pt x="2440" y="2510"/>
                    </a:lnTo>
                    <a:lnTo>
                      <a:pt x="2454" y="2518"/>
                    </a:lnTo>
                    <a:lnTo>
                      <a:pt x="2470" y="2524"/>
                    </a:lnTo>
                    <a:lnTo>
                      <a:pt x="2484" y="2528"/>
                    </a:lnTo>
                    <a:lnTo>
                      <a:pt x="2502" y="2532"/>
                    </a:lnTo>
                    <a:lnTo>
                      <a:pt x="2518" y="2532"/>
                    </a:lnTo>
                    <a:lnTo>
                      <a:pt x="2536" y="2532"/>
                    </a:lnTo>
                    <a:lnTo>
                      <a:pt x="2554" y="2528"/>
                    </a:lnTo>
                    <a:lnTo>
                      <a:pt x="2572" y="2524"/>
                    </a:lnTo>
                    <a:lnTo>
                      <a:pt x="2592" y="2516"/>
                    </a:lnTo>
                    <a:lnTo>
                      <a:pt x="2610" y="2506"/>
                    </a:lnTo>
                    <a:lnTo>
                      <a:pt x="2630" y="2492"/>
                    </a:lnTo>
                    <a:lnTo>
                      <a:pt x="2652" y="2476"/>
                    </a:lnTo>
                    <a:lnTo>
                      <a:pt x="2660" y="2490"/>
                    </a:lnTo>
                    <a:lnTo>
                      <a:pt x="2682" y="2526"/>
                    </a:lnTo>
                    <a:lnTo>
                      <a:pt x="2698" y="2548"/>
                    </a:lnTo>
                    <a:lnTo>
                      <a:pt x="2716" y="2572"/>
                    </a:lnTo>
                    <a:lnTo>
                      <a:pt x="2738" y="2594"/>
                    </a:lnTo>
                    <a:lnTo>
                      <a:pt x="2762" y="2616"/>
                    </a:lnTo>
                    <a:lnTo>
                      <a:pt x="2786" y="2636"/>
                    </a:lnTo>
                    <a:lnTo>
                      <a:pt x="2800" y="2644"/>
                    </a:lnTo>
                    <a:lnTo>
                      <a:pt x="2814" y="2652"/>
                    </a:lnTo>
                    <a:lnTo>
                      <a:pt x="2828" y="2656"/>
                    </a:lnTo>
                    <a:lnTo>
                      <a:pt x="2844" y="2660"/>
                    </a:lnTo>
                    <a:lnTo>
                      <a:pt x="2858" y="2664"/>
                    </a:lnTo>
                    <a:lnTo>
                      <a:pt x="2874" y="2664"/>
                    </a:lnTo>
                    <a:lnTo>
                      <a:pt x="2888" y="2662"/>
                    </a:lnTo>
                    <a:lnTo>
                      <a:pt x="2904" y="2658"/>
                    </a:lnTo>
                    <a:lnTo>
                      <a:pt x="2920" y="2652"/>
                    </a:lnTo>
                    <a:lnTo>
                      <a:pt x="2936" y="2644"/>
                    </a:lnTo>
                    <a:lnTo>
                      <a:pt x="2952" y="2634"/>
                    </a:lnTo>
                    <a:lnTo>
                      <a:pt x="2970" y="2620"/>
                    </a:lnTo>
                    <a:lnTo>
                      <a:pt x="2986" y="2602"/>
                    </a:lnTo>
                    <a:lnTo>
                      <a:pt x="3002" y="2582"/>
                    </a:lnTo>
                    <a:lnTo>
                      <a:pt x="3008" y="2594"/>
                    </a:lnTo>
                    <a:lnTo>
                      <a:pt x="3022" y="2624"/>
                    </a:lnTo>
                    <a:lnTo>
                      <a:pt x="3032" y="2644"/>
                    </a:lnTo>
                    <a:lnTo>
                      <a:pt x="3046" y="2666"/>
                    </a:lnTo>
                    <a:lnTo>
                      <a:pt x="3062" y="2686"/>
                    </a:lnTo>
                    <a:lnTo>
                      <a:pt x="3080" y="2708"/>
                    </a:lnTo>
                    <a:lnTo>
                      <a:pt x="3100" y="2726"/>
                    </a:lnTo>
                    <a:lnTo>
                      <a:pt x="3122" y="2742"/>
                    </a:lnTo>
                    <a:lnTo>
                      <a:pt x="3134" y="2748"/>
                    </a:lnTo>
                    <a:lnTo>
                      <a:pt x="3148" y="2752"/>
                    </a:lnTo>
                    <a:lnTo>
                      <a:pt x="3160" y="2756"/>
                    </a:lnTo>
                    <a:lnTo>
                      <a:pt x="3174" y="2760"/>
                    </a:lnTo>
                    <a:lnTo>
                      <a:pt x="3190" y="2760"/>
                    </a:lnTo>
                    <a:lnTo>
                      <a:pt x="3204" y="2760"/>
                    </a:lnTo>
                    <a:lnTo>
                      <a:pt x="3220" y="2756"/>
                    </a:lnTo>
                    <a:lnTo>
                      <a:pt x="3236" y="2752"/>
                    </a:lnTo>
                    <a:lnTo>
                      <a:pt x="3252" y="2744"/>
                    </a:lnTo>
                    <a:lnTo>
                      <a:pt x="3270" y="2736"/>
                    </a:lnTo>
                    <a:lnTo>
                      <a:pt x="3288" y="2724"/>
                    </a:lnTo>
                    <a:lnTo>
                      <a:pt x="3306" y="2710"/>
                    </a:lnTo>
                    <a:lnTo>
                      <a:pt x="3282" y="2524"/>
                    </a:lnTo>
                    <a:lnTo>
                      <a:pt x="3274" y="2528"/>
                    </a:lnTo>
                    <a:lnTo>
                      <a:pt x="3252" y="2540"/>
                    </a:lnTo>
                    <a:lnTo>
                      <a:pt x="3236" y="2546"/>
                    </a:lnTo>
                    <a:lnTo>
                      <a:pt x="3220" y="2552"/>
                    </a:lnTo>
                    <a:lnTo>
                      <a:pt x="3202" y="2556"/>
                    </a:lnTo>
                    <a:lnTo>
                      <a:pt x="3184" y="2556"/>
                    </a:lnTo>
                    <a:lnTo>
                      <a:pt x="3164" y="2554"/>
                    </a:lnTo>
                    <a:lnTo>
                      <a:pt x="3156" y="2552"/>
                    </a:lnTo>
                    <a:lnTo>
                      <a:pt x="3146" y="2548"/>
                    </a:lnTo>
                    <a:lnTo>
                      <a:pt x="3138" y="2542"/>
                    </a:lnTo>
                    <a:lnTo>
                      <a:pt x="3130" y="2536"/>
                    </a:lnTo>
                    <a:lnTo>
                      <a:pt x="3122" y="2528"/>
                    </a:lnTo>
                    <a:lnTo>
                      <a:pt x="3114" y="2518"/>
                    </a:lnTo>
                    <a:lnTo>
                      <a:pt x="3108" y="2506"/>
                    </a:lnTo>
                    <a:lnTo>
                      <a:pt x="3102" y="2494"/>
                    </a:lnTo>
                    <a:lnTo>
                      <a:pt x="3096" y="2478"/>
                    </a:lnTo>
                    <a:lnTo>
                      <a:pt x="3092" y="2462"/>
                    </a:lnTo>
                    <a:lnTo>
                      <a:pt x="3088" y="2442"/>
                    </a:lnTo>
                    <a:lnTo>
                      <a:pt x="3086" y="2422"/>
                    </a:lnTo>
                    <a:lnTo>
                      <a:pt x="3084" y="2398"/>
                    </a:lnTo>
                    <a:lnTo>
                      <a:pt x="3084" y="2372"/>
                    </a:lnTo>
                    <a:lnTo>
                      <a:pt x="3072" y="2356"/>
                    </a:lnTo>
                    <a:lnTo>
                      <a:pt x="3060" y="2344"/>
                    </a:lnTo>
                    <a:lnTo>
                      <a:pt x="3052" y="2340"/>
                    </a:lnTo>
                    <a:lnTo>
                      <a:pt x="3044" y="2334"/>
                    </a:lnTo>
                    <a:lnTo>
                      <a:pt x="3036" y="2332"/>
                    </a:lnTo>
                    <a:lnTo>
                      <a:pt x="3028" y="2330"/>
                    </a:lnTo>
                    <a:lnTo>
                      <a:pt x="3018" y="2332"/>
                    </a:lnTo>
                    <a:lnTo>
                      <a:pt x="3010" y="2336"/>
                    </a:lnTo>
                    <a:lnTo>
                      <a:pt x="3002" y="2344"/>
                    </a:lnTo>
                    <a:lnTo>
                      <a:pt x="2994" y="2356"/>
                    </a:lnTo>
                    <a:lnTo>
                      <a:pt x="2986" y="2374"/>
                    </a:lnTo>
                    <a:lnTo>
                      <a:pt x="2978" y="2394"/>
                    </a:lnTo>
                    <a:lnTo>
                      <a:pt x="2970" y="2418"/>
                    </a:lnTo>
                    <a:lnTo>
                      <a:pt x="2958" y="2440"/>
                    </a:lnTo>
                    <a:lnTo>
                      <a:pt x="2942" y="2458"/>
                    </a:lnTo>
                    <a:lnTo>
                      <a:pt x="2924" y="2474"/>
                    </a:lnTo>
                    <a:lnTo>
                      <a:pt x="2904" y="2486"/>
                    </a:lnTo>
                    <a:lnTo>
                      <a:pt x="2882" y="2496"/>
                    </a:lnTo>
                    <a:lnTo>
                      <a:pt x="2860" y="2500"/>
                    </a:lnTo>
                    <a:lnTo>
                      <a:pt x="2838" y="2502"/>
                    </a:lnTo>
                    <a:lnTo>
                      <a:pt x="2826" y="2500"/>
                    </a:lnTo>
                    <a:lnTo>
                      <a:pt x="2814" y="2498"/>
                    </a:lnTo>
                    <a:lnTo>
                      <a:pt x="2804" y="2494"/>
                    </a:lnTo>
                    <a:lnTo>
                      <a:pt x="2794" y="2488"/>
                    </a:lnTo>
                    <a:lnTo>
                      <a:pt x="2784" y="2482"/>
                    </a:lnTo>
                    <a:lnTo>
                      <a:pt x="2774" y="2474"/>
                    </a:lnTo>
                    <a:lnTo>
                      <a:pt x="2766" y="2464"/>
                    </a:lnTo>
                    <a:lnTo>
                      <a:pt x="2756" y="2452"/>
                    </a:lnTo>
                    <a:lnTo>
                      <a:pt x="2750" y="2440"/>
                    </a:lnTo>
                    <a:lnTo>
                      <a:pt x="2742" y="2424"/>
                    </a:lnTo>
                    <a:lnTo>
                      <a:pt x="2736" y="2408"/>
                    </a:lnTo>
                    <a:lnTo>
                      <a:pt x="2732" y="2390"/>
                    </a:lnTo>
                    <a:lnTo>
                      <a:pt x="2728" y="2372"/>
                    </a:lnTo>
                    <a:lnTo>
                      <a:pt x="2724" y="2350"/>
                    </a:lnTo>
                    <a:lnTo>
                      <a:pt x="2722" y="2326"/>
                    </a:lnTo>
                    <a:lnTo>
                      <a:pt x="2722" y="2302"/>
                    </a:lnTo>
                    <a:lnTo>
                      <a:pt x="2716" y="2272"/>
                    </a:lnTo>
                    <a:lnTo>
                      <a:pt x="2708" y="2248"/>
                    </a:lnTo>
                    <a:lnTo>
                      <a:pt x="2702" y="2236"/>
                    </a:lnTo>
                    <a:lnTo>
                      <a:pt x="2696" y="2226"/>
                    </a:lnTo>
                    <a:lnTo>
                      <a:pt x="2690" y="2216"/>
                    </a:lnTo>
                    <a:lnTo>
                      <a:pt x="2684" y="2212"/>
                    </a:lnTo>
                    <a:lnTo>
                      <a:pt x="2676" y="2210"/>
                    </a:lnTo>
                    <a:lnTo>
                      <a:pt x="2668" y="2212"/>
                    </a:lnTo>
                    <a:lnTo>
                      <a:pt x="2658" y="2222"/>
                    </a:lnTo>
                    <a:lnTo>
                      <a:pt x="2648" y="2236"/>
                    </a:lnTo>
                    <a:lnTo>
                      <a:pt x="2638" y="2258"/>
                    </a:lnTo>
                    <a:lnTo>
                      <a:pt x="2628" y="2290"/>
                    </a:lnTo>
                    <a:lnTo>
                      <a:pt x="2622" y="2306"/>
                    </a:lnTo>
                    <a:lnTo>
                      <a:pt x="2616" y="2322"/>
                    </a:lnTo>
                    <a:lnTo>
                      <a:pt x="2608" y="2336"/>
                    </a:lnTo>
                    <a:lnTo>
                      <a:pt x="2600" y="2348"/>
                    </a:lnTo>
                    <a:lnTo>
                      <a:pt x="2592" y="2358"/>
                    </a:lnTo>
                    <a:lnTo>
                      <a:pt x="2582" y="2366"/>
                    </a:lnTo>
                    <a:lnTo>
                      <a:pt x="2572" y="2374"/>
                    </a:lnTo>
                    <a:lnTo>
                      <a:pt x="2562" y="2380"/>
                    </a:lnTo>
                    <a:lnTo>
                      <a:pt x="2550" y="2384"/>
                    </a:lnTo>
                    <a:lnTo>
                      <a:pt x="2540" y="2386"/>
                    </a:lnTo>
                    <a:lnTo>
                      <a:pt x="2528" y="2388"/>
                    </a:lnTo>
                    <a:lnTo>
                      <a:pt x="2518" y="2388"/>
                    </a:lnTo>
                    <a:lnTo>
                      <a:pt x="2506" y="2386"/>
                    </a:lnTo>
                    <a:lnTo>
                      <a:pt x="2494" y="2382"/>
                    </a:lnTo>
                    <a:lnTo>
                      <a:pt x="2484" y="2378"/>
                    </a:lnTo>
                    <a:lnTo>
                      <a:pt x="2472" y="2372"/>
                    </a:lnTo>
                    <a:lnTo>
                      <a:pt x="2460" y="2364"/>
                    </a:lnTo>
                    <a:lnTo>
                      <a:pt x="2450" y="2354"/>
                    </a:lnTo>
                    <a:lnTo>
                      <a:pt x="2440" y="2344"/>
                    </a:lnTo>
                    <a:lnTo>
                      <a:pt x="2430" y="2330"/>
                    </a:lnTo>
                    <a:lnTo>
                      <a:pt x="2420" y="2316"/>
                    </a:lnTo>
                    <a:lnTo>
                      <a:pt x="2410" y="2302"/>
                    </a:lnTo>
                    <a:lnTo>
                      <a:pt x="2402" y="2284"/>
                    </a:lnTo>
                    <a:lnTo>
                      <a:pt x="2394" y="2266"/>
                    </a:lnTo>
                    <a:lnTo>
                      <a:pt x="2386" y="2246"/>
                    </a:lnTo>
                    <a:lnTo>
                      <a:pt x="2380" y="2226"/>
                    </a:lnTo>
                    <a:lnTo>
                      <a:pt x="2374" y="2202"/>
                    </a:lnTo>
                    <a:lnTo>
                      <a:pt x="2368" y="2178"/>
                    </a:lnTo>
                    <a:lnTo>
                      <a:pt x="2364" y="2154"/>
                    </a:lnTo>
                    <a:lnTo>
                      <a:pt x="2362" y="2126"/>
                    </a:lnTo>
                    <a:lnTo>
                      <a:pt x="2360" y="2098"/>
                    </a:lnTo>
                    <a:lnTo>
                      <a:pt x="2360" y="2068"/>
                    </a:lnTo>
                    <a:lnTo>
                      <a:pt x="2340" y="2054"/>
                    </a:lnTo>
                    <a:lnTo>
                      <a:pt x="2318" y="2042"/>
                    </a:lnTo>
                    <a:lnTo>
                      <a:pt x="2308" y="2036"/>
                    </a:lnTo>
                    <a:lnTo>
                      <a:pt x="2296" y="2032"/>
                    </a:lnTo>
                    <a:lnTo>
                      <a:pt x="2284" y="2030"/>
                    </a:lnTo>
                    <a:lnTo>
                      <a:pt x="2272" y="2030"/>
                    </a:lnTo>
                    <a:lnTo>
                      <a:pt x="2260" y="2032"/>
                    </a:lnTo>
                    <a:lnTo>
                      <a:pt x="2250" y="2038"/>
                    </a:lnTo>
                    <a:lnTo>
                      <a:pt x="2242" y="2048"/>
                    </a:lnTo>
                    <a:lnTo>
                      <a:pt x="2236" y="2060"/>
                    </a:lnTo>
                    <a:lnTo>
                      <a:pt x="2232" y="2080"/>
                    </a:lnTo>
                    <a:lnTo>
                      <a:pt x="2230" y="2102"/>
                    </a:lnTo>
                    <a:lnTo>
                      <a:pt x="2228" y="2128"/>
                    </a:lnTo>
                    <a:lnTo>
                      <a:pt x="2222" y="2150"/>
                    </a:lnTo>
                    <a:lnTo>
                      <a:pt x="2212" y="2168"/>
                    </a:lnTo>
                    <a:lnTo>
                      <a:pt x="2200" y="2182"/>
                    </a:lnTo>
                    <a:lnTo>
                      <a:pt x="2186" y="2192"/>
                    </a:lnTo>
                    <a:lnTo>
                      <a:pt x="2172" y="2198"/>
                    </a:lnTo>
                    <a:lnTo>
                      <a:pt x="2162" y="2200"/>
                    </a:lnTo>
                    <a:lnTo>
                      <a:pt x="2154" y="2198"/>
                    </a:lnTo>
                    <a:lnTo>
                      <a:pt x="2146" y="2198"/>
                    </a:lnTo>
                    <a:lnTo>
                      <a:pt x="2138" y="2194"/>
                    </a:lnTo>
                    <a:lnTo>
                      <a:pt x="2130" y="2190"/>
                    </a:lnTo>
                    <a:lnTo>
                      <a:pt x="2124" y="2184"/>
                    </a:lnTo>
                    <a:lnTo>
                      <a:pt x="2116" y="2178"/>
                    </a:lnTo>
                    <a:lnTo>
                      <a:pt x="2110" y="2168"/>
                    </a:lnTo>
                    <a:lnTo>
                      <a:pt x="2102" y="2158"/>
                    </a:lnTo>
                    <a:lnTo>
                      <a:pt x="2098" y="2146"/>
                    </a:lnTo>
                    <a:lnTo>
                      <a:pt x="2092" y="2132"/>
                    </a:lnTo>
                    <a:lnTo>
                      <a:pt x="2088" y="2118"/>
                    </a:lnTo>
                    <a:lnTo>
                      <a:pt x="2084" y="2100"/>
                    </a:lnTo>
                    <a:lnTo>
                      <a:pt x="2082" y="2082"/>
                    </a:lnTo>
                    <a:lnTo>
                      <a:pt x="2080" y="2060"/>
                    </a:lnTo>
                    <a:lnTo>
                      <a:pt x="2080" y="2038"/>
                    </a:lnTo>
                    <a:lnTo>
                      <a:pt x="2082" y="1986"/>
                    </a:lnTo>
                    <a:lnTo>
                      <a:pt x="2090" y="1928"/>
                    </a:lnTo>
                    <a:lnTo>
                      <a:pt x="2084" y="1912"/>
                    </a:lnTo>
                    <a:lnTo>
                      <a:pt x="2078" y="1898"/>
                    </a:lnTo>
                    <a:lnTo>
                      <a:pt x="2068" y="1884"/>
                    </a:lnTo>
                    <a:lnTo>
                      <a:pt x="2062" y="1880"/>
                    </a:lnTo>
                    <a:lnTo>
                      <a:pt x="2056" y="1876"/>
                    </a:lnTo>
                    <a:lnTo>
                      <a:pt x="2048" y="1874"/>
                    </a:lnTo>
                    <a:lnTo>
                      <a:pt x="2042" y="1874"/>
                    </a:lnTo>
                    <a:lnTo>
                      <a:pt x="2034" y="1876"/>
                    </a:lnTo>
                    <a:lnTo>
                      <a:pt x="2026" y="1882"/>
                    </a:lnTo>
                    <a:lnTo>
                      <a:pt x="2018" y="1890"/>
                    </a:lnTo>
                    <a:lnTo>
                      <a:pt x="2008" y="1904"/>
                    </a:lnTo>
                    <a:lnTo>
                      <a:pt x="2004" y="1912"/>
                    </a:lnTo>
                    <a:lnTo>
                      <a:pt x="1996" y="1918"/>
                    </a:lnTo>
                    <a:lnTo>
                      <a:pt x="1988" y="1924"/>
                    </a:lnTo>
                    <a:lnTo>
                      <a:pt x="1980" y="1928"/>
                    </a:lnTo>
                    <a:lnTo>
                      <a:pt x="1970" y="1932"/>
                    </a:lnTo>
                    <a:lnTo>
                      <a:pt x="1958" y="1934"/>
                    </a:lnTo>
                    <a:lnTo>
                      <a:pt x="1946" y="1934"/>
                    </a:lnTo>
                    <a:lnTo>
                      <a:pt x="1934" y="1934"/>
                    </a:lnTo>
                    <a:lnTo>
                      <a:pt x="1922" y="1932"/>
                    </a:lnTo>
                    <a:lnTo>
                      <a:pt x="1910" y="1928"/>
                    </a:lnTo>
                    <a:lnTo>
                      <a:pt x="1898" y="1924"/>
                    </a:lnTo>
                    <a:lnTo>
                      <a:pt x="1886" y="1916"/>
                    </a:lnTo>
                    <a:lnTo>
                      <a:pt x="1876" y="1908"/>
                    </a:lnTo>
                    <a:lnTo>
                      <a:pt x="1864" y="1898"/>
                    </a:lnTo>
                    <a:lnTo>
                      <a:pt x="1856" y="1884"/>
                    </a:lnTo>
                    <a:lnTo>
                      <a:pt x="1846" y="1870"/>
                    </a:lnTo>
                    <a:lnTo>
                      <a:pt x="1840" y="1854"/>
                    </a:lnTo>
                    <a:lnTo>
                      <a:pt x="1834" y="1834"/>
                    </a:lnTo>
                    <a:lnTo>
                      <a:pt x="1830" y="1814"/>
                    </a:lnTo>
                    <a:lnTo>
                      <a:pt x="1828" y="1790"/>
                    </a:lnTo>
                    <a:lnTo>
                      <a:pt x="1826" y="1764"/>
                    </a:lnTo>
                    <a:lnTo>
                      <a:pt x="1828" y="1734"/>
                    </a:lnTo>
                    <a:lnTo>
                      <a:pt x="1832" y="1704"/>
                    </a:lnTo>
                    <a:lnTo>
                      <a:pt x="1840" y="1668"/>
                    </a:lnTo>
                    <a:lnTo>
                      <a:pt x="1850" y="1632"/>
                    </a:lnTo>
                    <a:lnTo>
                      <a:pt x="1862" y="1592"/>
                    </a:lnTo>
                    <a:lnTo>
                      <a:pt x="1878" y="1548"/>
                    </a:lnTo>
                    <a:lnTo>
                      <a:pt x="1896" y="1502"/>
                    </a:lnTo>
                    <a:lnTo>
                      <a:pt x="1918" y="1454"/>
                    </a:lnTo>
                    <a:lnTo>
                      <a:pt x="1944" y="1400"/>
                    </a:lnTo>
                    <a:lnTo>
                      <a:pt x="1974" y="1344"/>
                    </a:lnTo>
                    <a:lnTo>
                      <a:pt x="2008" y="1284"/>
                    </a:lnTo>
                    <a:lnTo>
                      <a:pt x="2012" y="1264"/>
                    </a:lnTo>
                    <a:lnTo>
                      <a:pt x="2014" y="1244"/>
                    </a:lnTo>
                    <a:lnTo>
                      <a:pt x="2014" y="1222"/>
                    </a:lnTo>
                    <a:lnTo>
                      <a:pt x="2012" y="1212"/>
                    </a:lnTo>
                    <a:lnTo>
                      <a:pt x="2010" y="1204"/>
                    </a:lnTo>
                    <a:lnTo>
                      <a:pt x="2006" y="1196"/>
                    </a:lnTo>
                    <a:lnTo>
                      <a:pt x="1998" y="1190"/>
                    </a:lnTo>
                    <a:lnTo>
                      <a:pt x="1990" y="1188"/>
                    </a:lnTo>
                    <a:lnTo>
                      <a:pt x="1980" y="1190"/>
                    </a:lnTo>
                    <a:lnTo>
                      <a:pt x="1966" y="1194"/>
                    </a:lnTo>
                    <a:lnTo>
                      <a:pt x="1950" y="1202"/>
                    </a:lnTo>
                    <a:lnTo>
                      <a:pt x="1934" y="1216"/>
                    </a:lnTo>
                    <a:lnTo>
                      <a:pt x="1918" y="1234"/>
                    </a:lnTo>
                    <a:lnTo>
                      <a:pt x="1904" y="1254"/>
                    </a:lnTo>
                    <a:lnTo>
                      <a:pt x="1890" y="1276"/>
                    </a:lnTo>
                    <a:lnTo>
                      <a:pt x="1864" y="1324"/>
                    </a:lnTo>
                    <a:lnTo>
                      <a:pt x="1840" y="1368"/>
                    </a:lnTo>
                    <a:lnTo>
                      <a:pt x="1828" y="1386"/>
                    </a:lnTo>
                    <a:lnTo>
                      <a:pt x="1816" y="1402"/>
                    </a:lnTo>
                    <a:lnTo>
                      <a:pt x="1802" y="1412"/>
                    </a:lnTo>
                    <a:lnTo>
                      <a:pt x="1796" y="1416"/>
                    </a:lnTo>
                    <a:lnTo>
                      <a:pt x="1790" y="1418"/>
                    </a:lnTo>
                    <a:lnTo>
                      <a:pt x="1782" y="1418"/>
                    </a:lnTo>
                    <a:lnTo>
                      <a:pt x="1776" y="1418"/>
                    </a:lnTo>
                    <a:lnTo>
                      <a:pt x="1768" y="1414"/>
                    </a:lnTo>
                    <a:lnTo>
                      <a:pt x="1760" y="1408"/>
                    </a:lnTo>
                    <a:lnTo>
                      <a:pt x="1754" y="1402"/>
                    </a:lnTo>
                    <a:lnTo>
                      <a:pt x="1746" y="1392"/>
                    </a:lnTo>
                    <a:lnTo>
                      <a:pt x="1728" y="1366"/>
                    </a:lnTo>
                    <a:lnTo>
                      <a:pt x="1720" y="1350"/>
                    </a:lnTo>
                    <a:lnTo>
                      <a:pt x="1714" y="1334"/>
                    </a:lnTo>
                    <a:lnTo>
                      <a:pt x="1710" y="1318"/>
                    </a:lnTo>
                    <a:lnTo>
                      <a:pt x="1708" y="1302"/>
                    </a:lnTo>
                    <a:lnTo>
                      <a:pt x="1708" y="1284"/>
                    </a:lnTo>
                    <a:lnTo>
                      <a:pt x="1708" y="1266"/>
                    </a:lnTo>
                    <a:lnTo>
                      <a:pt x="1710" y="1250"/>
                    </a:lnTo>
                    <a:lnTo>
                      <a:pt x="1712" y="1232"/>
                    </a:lnTo>
                    <a:lnTo>
                      <a:pt x="1722" y="1196"/>
                    </a:lnTo>
                    <a:lnTo>
                      <a:pt x="1736" y="1162"/>
                    </a:lnTo>
                    <a:lnTo>
                      <a:pt x="1752" y="1128"/>
                    </a:lnTo>
                    <a:lnTo>
                      <a:pt x="1770" y="1094"/>
                    </a:lnTo>
                    <a:lnTo>
                      <a:pt x="1788" y="1064"/>
                    </a:lnTo>
                    <a:lnTo>
                      <a:pt x="1808" y="1036"/>
                    </a:lnTo>
                    <a:lnTo>
                      <a:pt x="1844" y="988"/>
                    </a:lnTo>
                    <a:lnTo>
                      <a:pt x="1870" y="956"/>
                    </a:lnTo>
                    <a:lnTo>
                      <a:pt x="1880" y="946"/>
                    </a:lnTo>
                    <a:lnTo>
                      <a:pt x="1878" y="928"/>
                    </a:lnTo>
                    <a:lnTo>
                      <a:pt x="1876" y="912"/>
                    </a:lnTo>
                    <a:lnTo>
                      <a:pt x="1870" y="896"/>
                    </a:lnTo>
                    <a:lnTo>
                      <a:pt x="1866" y="888"/>
                    </a:lnTo>
                    <a:lnTo>
                      <a:pt x="1860" y="882"/>
                    </a:lnTo>
                    <a:lnTo>
                      <a:pt x="1854" y="878"/>
                    </a:lnTo>
                    <a:lnTo>
                      <a:pt x="1846" y="876"/>
                    </a:lnTo>
                    <a:lnTo>
                      <a:pt x="1836" y="878"/>
                    </a:lnTo>
                    <a:lnTo>
                      <a:pt x="1826" y="880"/>
                    </a:lnTo>
                    <a:lnTo>
                      <a:pt x="1812" y="888"/>
                    </a:lnTo>
                    <a:lnTo>
                      <a:pt x="1798" y="898"/>
                    </a:lnTo>
                    <a:lnTo>
                      <a:pt x="1782" y="914"/>
                    </a:lnTo>
                    <a:lnTo>
                      <a:pt x="1766" y="932"/>
                    </a:lnTo>
                    <a:lnTo>
                      <a:pt x="1732" y="978"/>
                    </a:lnTo>
                    <a:lnTo>
                      <a:pt x="1694" y="1028"/>
                    </a:lnTo>
                    <a:lnTo>
                      <a:pt x="1674" y="1052"/>
                    </a:lnTo>
                    <a:lnTo>
                      <a:pt x="1654" y="1074"/>
                    </a:lnTo>
                    <a:lnTo>
                      <a:pt x="1634" y="1094"/>
                    </a:lnTo>
                    <a:lnTo>
                      <a:pt x="1612" y="1112"/>
                    </a:lnTo>
                    <a:lnTo>
                      <a:pt x="1592" y="1126"/>
                    </a:lnTo>
                    <a:lnTo>
                      <a:pt x="1580" y="1132"/>
                    </a:lnTo>
                    <a:lnTo>
                      <a:pt x="1570" y="1136"/>
                    </a:lnTo>
                    <a:lnTo>
                      <a:pt x="1560" y="1138"/>
                    </a:lnTo>
                    <a:lnTo>
                      <a:pt x="1548" y="1140"/>
                    </a:lnTo>
                    <a:lnTo>
                      <a:pt x="1538" y="1138"/>
                    </a:lnTo>
                    <a:lnTo>
                      <a:pt x="1526" y="1136"/>
                    </a:lnTo>
                    <a:lnTo>
                      <a:pt x="1516" y="1132"/>
                    </a:lnTo>
                    <a:lnTo>
                      <a:pt x="1504" y="1126"/>
                    </a:lnTo>
                    <a:lnTo>
                      <a:pt x="1494" y="1120"/>
                    </a:lnTo>
                    <a:lnTo>
                      <a:pt x="1482" y="1110"/>
                    </a:lnTo>
                    <a:lnTo>
                      <a:pt x="1474" y="1098"/>
                    </a:lnTo>
                    <a:lnTo>
                      <a:pt x="1466" y="1084"/>
                    </a:lnTo>
                    <a:lnTo>
                      <a:pt x="1460" y="1070"/>
                    </a:lnTo>
                    <a:lnTo>
                      <a:pt x="1456" y="1054"/>
                    </a:lnTo>
                    <a:lnTo>
                      <a:pt x="1454" y="1038"/>
                    </a:lnTo>
                    <a:lnTo>
                      <a:pt x="1454" y="1020"/>
                    </a:lnTo>
                    <a:lnTo>
                      <a:pt x="1454" y="1000"/>
                    </a:lnTo>
                    <a:lnTo>
                      <a:pt x="1458" y="982"/>
                    </a:lnTo>
                    <a:lnTo>
                      <a:pt x="1466" y="940"/>
                    </a:lnTo>
                    <a:lnTo>
                      <a:pt x="1480" y="898"/>
                    </a:lnTo>
                    <a:lnTo>
                      <a:pt x="1496" y="856"/>
                    </a:lnTo>
                    <a:lnTo>
                      <a:pt x="1516" y="814"/>
                    </a:lnTo>
                    <a:lnTo>
                      <a:pt x="1536" y="774"/>
                    </a:lnTo>
                    <a:lnTo>
                      <a:pt x="1556" y="734"/>
                    </a:lnTo>
                    <a:lnTo>
                      <a:pt x="1594" y="668"/>
                    </a:lnTo>
                    <a:lnTo>
                      <a:pt x="1624" y="624"/>
                    </a:lnTo>
                    <a:lnTo>
                      <a:pt x="1634" y="606"/>
                    </a:lnTo>
                    <a:lnTo>
                      <a:pt x="1634" y="594"/>
                    </a:lnTo>
                    <a:lnTo>
                      <a:pt x="1634" y="578"/>
                    </a:lnTo>
                    <a:lnTo>
                      <a:pt x="1630" y="562"/>
                    </a:lnTo>
                    <a:lnTo>
                      <a:pt x="1626" y="542"/>
                    </a:lnTo>
                    <a:lnTo>
                      <a:pt x="1618" y="522"/>
                    </a:lnTo>
                    <a:lnTo>
                      <a:pt x="1608" y="504"/>
                    </a:lnTo>
                    <a:lnTo>
                      <a:pt x="1602" y="496"/>
                    </a:lnTo>
                    <a:lnTo>
                      <a:pt x="1594" y="488"/>
                    </a:lnTo>
                    <a:lnTo>
                      <a:pt x="1586" y="482"/>
                    </a:lnTo>
                    <a:lnTo>
                      <a:pt x="1576" y="478"/>
                    </a:lnTo>
                    <a:lnTo>
                      <a:pt x="1564" y="474"/>
                    </a:lnTo>
                    <a:lnTo>
                      <a:pt x="1552" y="472"/>
                    </a:lnTo>
                    <a:lnTo>
                      <a:pt x="1538" y="472"/>
                    </a:lnTo>
                    <a:lnTo>
                      <a:pt x="1522" y="474"/>
                    </a:lnTo>
                    <a:lnTo>
                      <a:pt x="1506" y="478"/>
                    </a:lnTo>
                    <a:lnTo>
                      <a:pt x="1486" y="484"/>
                    </a:lnTo>
                    <a:lnTo>
                      <a:pt x="1466" y="492"/>
                    </a:lnTo>
                    <a:lnTo>
                      <a:pt x="1444" y="504"/>
                    </a:lnTo>
                    <a:lnTo>
                      <a:pt x="1422" y="518"/>
                    </a:lnTo>
                    <a:lnTo>
                      <a:pt x="1396" y="536"/>
                    </a:lnTo>
                    <a:lnTo>
                      <a:pt x="1368" y="558"/>
                    </a:lnTo>
                    <a:lnTo>
                      <a:pt x="1338" y="582"/>
                    </a:lnTo>
                    <a:lnTo>
                      <a:pt x="1306" y="610"/>
                    </a:lnTo>
                    <a:lnTo>
                      <a:pt x="1272" y="642"/>
                    </a:lnTo>
                    <a:lnTo>
                      <a:pt x="1264" y="650"/>
                    </a:lnTo>
                    <a:lnTo>
                      <a:pt x="1258" y="660"/>
                    </a:lnTo>
                    <a:lnTo>
                      <a:pt x="1252" y="672"/>
                    </a:lnTo>
                    <a:lnTo>
                      <a:pt x="1250" y="682"/>
                    </a:lnTo>
                    <a:lnTo>
                      <a:pt x="1250" y="686"/>
                    </a:lnTo>
                    <a:lnTo>
                      <a:pt x="1252" y="692"/>
                    </a:lnTo>
                    <a:lnTo>
                      <a:pt x="1258" y="694"/>
                    </a:lnTo>
                    <a:lnTo>
                      <a:pt x="1264" y="698"/>
                    </a:lnTo>
                    <a:lnTo>
                      <a:pt x="1272" y="700"/>
                    </a:lnTo>
                    <a:lnTo>
                      <a:pt x="1284" y="700"/>
                    </a:lnTo>
                    <a:lnTo>
                      <a:pt x="1298" y="700"/>
                    </a:lnTo>
                    <a:lnTo>
                      <a:pt x="1312" y="696"/>
                    </a:lnTo>
                    <a:lnTo>
                      <a:pt x="1328" y="690"/>
                    </a:lnTo>
                    <a:lnTo>
                      <a:pt x="1344" y="682"/>
                    </a:lnTo>
                    <a:lnTo>
                      <a:pt x="1378" y="664"/>
                    </a:lnTo>
                    <a:lnTo>
                      <a:pt x="1410" y="642"/>
                    </a:lnTo>
                    <a:lnTo>
                      <a:pt x="1438" y="620"/>
                    </a:lnTo>
                    <a:lnTo>
                      <a:pt x="1462" y="602"/>
                    </a:lnTo>
                    <a:lnTo>
                      <a:pt x="1482" y="584"/>
                    </a:lnTo>
                    <a:lnTo>
                      <a:pt x="1502" y="574"/>
                    </a:lnTo>
                    <a:lnTo>
                      <a:pt x="1520" y="568"/>
                    </a:lnTo>
                    <a:lnTo>
                      <a:pt x="1528" y="566"/>
                    </a:lnTo>
                    <a:lnTo>
                      <a:pt x="1536" y="568"/>
                    </a:lnTo>
                    <a:lnTo>
                      <a:pt x="1542" y="570"/>
                    </a:lnTo>
                    <a:lnTo>
                      <a:pt x="1544" y="576"/>
                    </a:lnTo>
                    <a:lnTo>
                      <a:pt x="1546" y="586"/>
                    </a:lnTo>
                    <a:lnTo>
                      <a:pt x="1542" y="598"/>
                    </a:lnTo>
                    <a:lnTo>
                      <a:pt x="1534" y="616"/>
                    </a:lnTo>
                    <a:lnTo>
                      <a:pt x="1524" y="638"/>
                    </a:lnTo>
                    <a:lnTo>
                      <a:pt x="1506" y="666"/>
                    </a:lnTo>
                    <a:lnTo>
                      <a:pt x="1482" y="700"/>
                    </a:lnTo>
                    <a:lnTo>
                      <a:pt x="1472" y="716"/>
                    </a:lnTo>
                    <a:lnTo>
                      <a:pt x="1442" y="758"/>
                    </a:lnTo>
                    <a:lnTo>
                      <a:pt x="1398" y="812"/>
                    </a:lnTo>
                    <a:lnTo>
                      <a:pt x="1372" y="842"/>
                    </a:lnTo>
                    <a:lnTo>
                      <a:pt x="1344" y="870"/>
                    </a:lnTo>
                    <a:lnTo>
                      <a:pt x="1316" y="896"/>
                    </a:lnTo>
                    <a:lnTo>
                      <a:pt x="1288" y="918"/>
                    </a:lnTo>
                    <a:lnTo>
                      <a:pt x="1258" y="936"/>
                    </a:lnTo>
                    <a:lnTo>
                      <a:pt x="1246" y="942"/>
                    </a:lnTo>
                    <a:lnTo>
                      <a:pt x="1232" y="946"/>
                    </a:lnTo>
                    <a:lnTo>
                      <a:pt x="1218" y="950"/>
                    </a:lnTo>
                    <a:lnTo>
                      <a:pt x="1206" y="950"/>
                    </a:lnTo>
                    <a:lnTo>
                      <a:pt x="1194" y="948"/>
                    </a:lnTo>
                    <a:lnTo>
                      <a:pt x="1182" y="944"/>
                    </a:lnTo>
                    <a:lnTo>
                      <a:pt x="1172" y="938"/>
                    </a:lnTo>
                    <a:lnTo>
                      <a:pt x="1162" y="928"/>
                    </a:lnTo>
                    <a:lnTo>
                      <a:pt x="1152" y="914"/>
                    </a:lnTo>
                    <a:lnTo>
                      <a:pt x="1144" y="898"/>
                    </a:lnTo>
                    <a:lnTo>
                      <a:pt x="1138" y="882"/>
                    </a:lnTo>
                    <a:lnTo>
                      <a:pt x="1132" y="864"/>
                    </a:lnTo>
                    <a:lnTo>
                      <a:pt x="1124" y="830"/>
                    </a:lnTo>
                    <a:lnTo>
                      <a:pt x="1122" y="796"/>
                    </a:lnTo>
                    <a:lnTo>
                      <a:pt x="1122" y="764"/>
                    </a:lnTo>
                    <a:lnTo>
                      <a:pt x="1126" y="732"/>
                    </a:lnTo>
                    <a:lnTo>
                      <a:pt x="1134" y="702"/>
                    </a:lnTo>
                    <a:lnTo>
                      <a:pt x="1144" y="674"/>
                    </a:lnTo>
                    <a:lnTo>
                      <a:pt x="1154" y="648"/>
                    </a:lnTo>
                    <a:lnTo>
                      <a:pt x="1166" y="624"/>
                    </a:lnTo>
                    <a:lnTo>
                      <a:pt x="1178" y="602"/>
                    </a:lnTo>
                    <a:lnTo>
                      <a:pt x="1202" y="568"/>
                    </a:lnTo>
                    <a:lnTo>
                      <a:pt x="1218" y="544"/>
                    </a:lnTo>
                    <a:lnTo>
                      <a:pt x="1226" y="536"/>
                    </a:lnTo>
                    <a:lnTo>
                      <a:pt x="1222" y="526"/>
                    </a:lnTo>
                    <a:lnTo>
                      <a:pt x="1218" y="516"/>
                    </a:lnTo>
                    <a:lnTo>
                      <a:pt x="1214" y="512"/>
                    </a:lnTo>
                    <a:lnTo>
                      <a:pt x="1210" y="508"/>
                    </a:lnTo>
                    <a:lnTo>
                      <a:pt x="1204" y="504"/>
                    </a:lnTo>
                    <a:lnTo>
                      <a:pt x="1198" y="504"/>
                    </a:lnTo>
                    <a:lnTo>
                      <a:pt x="1190" y="504"/>
                    </a:lnTo>
                    <a:lnTo>
                      <a:pt x="1182" y="508"/>
                    </a:lnTo>
                    <a:lnTo>
                      <a:pt x="1172" y="512"/>
                    </a:lnTo>
                    <a:lnTo>
                      <a:pt x="1160" y="522"/>
                    </a:lnTo>
                    <a:lnTo>
                      <a:pt x="1146" y="532"/>
                    </a:lnTo>
                    <a:lnTo>
                      <a:pt x="1132" y="548"/>
                    </a:lnTo>
                    <a:lnTo>
                      <a:pt x="1062" y="632"/>
                    </a:lnTo>
                    <a:lnTo>
                      <a:pt x="1022" y="676"/>
                    </a:lnTo>
                    <a:lnTo>
                      <a:pt x="1002" y="698"/>
                    </a:lnTo>
                    <a:lnTo>
                      <a:pt x="978" y="716"/>
                    </a:lnTo>
                    <a:lnTo>
                      <a:pt x="956" y="734"/>
                    </a:lnTo>
                    <a:lnTo>
                      <a:pt x="932" y="748"/>
                    </a:lnTo>
                    <a:lnTo>
                      <a:pt x="908" y="758"/>
                    </a:lnTo>
                    <a:lnTo>
                      <a:pt x="884" y="764"/>
                    </a:lnTo>
                    <a:lnTo>
                      <a:pt x="872" y="766"/>
                    </a:lnTo>
                    <a:lnTo>
                      <a:pt x="860" y="766"/>
                    </a:lnTo>
                    <a:lnTo>
                      <a:pt x="846" y="764"/>
                    </a:lnTo>
                    <a:lnTo>
                      <a:pt x="834" y="762"/>
                    </a:lnTo>
                    <a:lnTo>
                      <a:pt x="820" y="758"/>
                    </a:lnTo>
                    <a:lnTo>
                      <a:pt x="808" y="752"/>
                    </a:lnTo>
                    <a:lnTo>
                      <a:pt x="794" y="744"/>
                    </a:lnTo>
                    <a:lnTo>
                      <a:pt x="782" y="736"/>
                    </a:lnTo>
                    <a:lnTo>
                      <a:pt x="758" y="716"/>
                    </a:lnTo>
                    <a:lnTo>
                      <a:pt x="740" y="694"/>
                    </a:lnTo>
                    <a:lnTo>
                      <a:pt x="726" y="674"/>
                    </a:lnTo>
                    <a:lnTo>
                      <a:pt x="716" y="652"/>
                    </a:lnTo>
                    <a:lnTo>
                      <a:pt x="712" y="632"/>
                    </a:lnTo>
                    <a:lnTo>
                      <a:pt x="710" y="610"/>
                    </a:lnTo>
                    <a:lnTo>
                      <a:pt x="712" y="588"/>
                    </a:lnTo>
                    <a:lnTo>
                      <a:pt x="718" y="568"/>
                    </a:lnTo>
                    <a:lnTo>
                      <a:pt x="726" y="546"/>
                    </a:lnTo>
                    <a:lnTo>
                      <a:pt x="736" y="526"/>
                    </a:lnTo>
                    <a:lnTo>
                      <a:pt x="748" y="504"/>
                    </a:lnTo>
                    <a:lnTo>
                      <a:pt x="762" y="484"/>
                    </a:lnTo>
                    <a:lnTo>
                      <a:pt x="778" y="464"/>
                    </a:lnTo>
                    <a:lnTo>
                      <a:pt x="794" y="444"/>
                    </a:lnTo>
                    <a:lnTo>
                      <a:pt x="828" y="408"/>
                    </a:lnTo>
                    <a:lnTo>
                      <a:pt x="844" y="392"/>
                    </a:lnTo>
                    <a:lnTo>
                      <a:pt x="854" y="376"/>
                    </a:lnTo>
                    <a:lnTo>
                      <a:pt x="860" y="364"/>
                    </a:lnTo>
                    <a:lnTo>
                      <a:pt x="864" y="352"/>
                    </a:lnTo>
                    <a:lnTo>
                      <a:pt x="862" y="342"/>
                    </a:lnTo>
                    <a:lnTo>
                      <a:pt x="858" y="334"/>
                    </a:lnTo>
                    <a:lnTo>
                      <a:pt x="852" y="326"/>
                    </a:lnTo>
                    <a:lnTo>
                      <a:pt x="844" y="322"/>
                    </a:lnTo>
                    <a:lnTo>
                      <a:pt x="832" y="320"/>
                    </a:lnTo>
                    <a:lnTo>
                      <a:pt x="820" y="318"/>
                    </a:lnTo>
                    <a:lnTo>
                      <a:pt x="806" y="318"/>
                    </a:lnTo>
                    <a:lnTo>
                      <a:pt x="792" y="322"/>
                    </a:lnTo>
                    <a:lnTo>
                      <a:pt x="778" y="326"/>
                    </a:lnTo>
                    <a:lnTo>
                      <a:pt x="764" y="332"/>
                    </a:lnTo>
                    <a:lnTo>
                      <a:pt x="748" y="340"/>
                    </a:lnTo>
                    <a:lnTo>
                      <a:pt x="736" y="350"/>
                    </a:lnTo>
                    <a:lnTo>
                      <a:pt x="722" y="362"/>
                    </a:lnTo>
                    <a:lnTo>
                      <a:pt x="706" y="378"/>
                    </a:lnTo>
                    <a:lnTo>
                      <a:pt x="668" y="418"/>
                    </a:lnTo>
                    <a:lnTo>
                      <a:pt x="646" y="440"/>
                    </a:lnTo>
                    <a:lnTo>
                      <a:pt x="624" y="460"/>
                    </a:lnTo>
                    <a:lnTo>
                      <a:pt x="600" y="482"/>
                    </a:lnTo>
                    <a:lnTo>
                      <a:pt x="574" y="500"/>
                    </a:lnTo>
                    <a:lnTo>
                      <a:pt x="548" y="516"/>
                    </a:lnTo>
                    <a:lnTo>
                      <a:pt x="520" y="530"/>
                    </a:lnTo>
                    <a:lnTo>
                      <a:pt x="490" y="540"/>
                    </a:lnTo>
                    <a:lnTo>
                      <a:pt x="474" y="544"/>
                    </a:lnTo>
                    <a:lnTo>
                      <a:pt x="458" y="546"/>
                    </a:lnTo>
                    <a:lnTo>
                      <a:pt x="444" y="546"/>
                    </a:lnTo>
                    <a:lnTo>
                      <a:pt x="428" y="544"/>
                    </a:lnTo>
                    <a:lnTo>
                      <a:pt x="410" y="542"/>
                    </a:lnTo>
                    <a:lnTo>
                      <a:pt x="394" y="538"/>
                    </a:lnTo>
                    <a:lnTo>
                      <a:pt x="378" y="532"/>
                    </a:lnTo>
                    <a:lnTo>
                      <a:pt x="360" y="524"/>
                    </a:lnTo>
                    <a:lnTo>
                      <a:pt x="344" y="514"/>
                    </a:lnTo>
                    <a:lnTo>
                      <a:pt x="326" y="502"/>
                    </a:lnTo>
                    <a:lnTo>
                      <a:pt x="296" y="478"/>
                    </a:lnTo>
                    <a:lnTo>
                      <a:pt x="272" y="456"/>
                    </a:lnTo>
                    <a:lnTo>
                      <a:pt x="258" y="438"/>
                    </a:lnTo>
                    <a:lnTo>
                      <a:pt x="248" y="424"/>
                    </a:lnTo>
                    <a:lnTo>
                      <a:pt x="246" y="418"/>
                    </a:lnTo>
                    <a:lnTo>
                      <a:pt x="246" y="412"/>
                    </a:lnTo>
                    <a:lnTo>
                      <a:pt x="246" y="406"/>
                    </a:lnTo>
                    <a:lnTo>
                      <a:pt x="248" y="402"/>
                    </a:lnTo>
                    <a:lnTo>
                      <a:pt x="256" y="394"/>
                    </a:lnTo>
                    <a:lnTo>
                      <a:pt x="266" y="388"/>
                    </a:lnTo>
                    <a:lnTo>
                      <a:pt x="280" y="382"/>
                    </a:lnTo>
                    <a:lnTo>
                      <a:pt x="296" y="380"/>
                    </a:lnTo>
                    <a:lnTo>
                      <a:pt x="334" y="374"/>
                    </a:lnTo>
                    <a:lnTo>
                      <a:pt x="374" y="368"/>
                    </a:lnTo>
                    <a:lnTo>
                      <a:pt x="392" y="366"/>
                    </a:lnTo>
                    <a:lnTo>
                      <a:pt x="408" y="362"/>
                    </a:lnTo>
                    <a:lnTo>
                      <a:pt x="452" y="346"/>
                    </a:lnTo>
                    <a:lnTo>
                      <a:pt x="518" y="318"/>
                    </a:lnTo>
                    <a:lnTo>
                      <a:pt x="678" y="248"/>
                    </a:lnTo>
                    <a:lnTo>
                      <a:pt x="824" y="180"/>
                    </a:lnTo>
                    <a:lnTo>
                      <a:pt x="886" y="150"/>
                    </a:lnTo>
                    <a:lnTo>
                      <a:pt x="918" y="146"/>
                    </a:lnTo>
                    <a:lnTo>
                      <a:pt x="998" y="132"/>
                    </a:lnTo>
                    <a:lnTo>
                      <a:pt x="1118" y="116"/>
                    </a:lnTo>
                    <a:lnTo>
                      <a:pt x="1186" y="108"/>
                    </a:lnTo>
                    <a:lnTo>
                      <a:pt x="1260" y="102"/>
                    </a:lnTo>
                    <a:lnTo>
                      <a:pt x="1338" y="96"/>
                    </a:lnTo>
                    <a:lnTo>
                      <a:pt x="1416" y="96"/>
                    </a:lnTo>
                    <a:lnTo>
                      <a:pt x="1492" y="96"/>
                    </a:lnTo>
                    <a:lnTo>
                      <a:pt x="1568" y="102"/>
                    </a:lnTo>
                    <a:lnTo>
                      <a:pt x="1604" y="106"/>
                    </a:lnTo>
                    <a:lnTo>
                      <a:pt x="1638" y="112"/>
                    </a:lnTo>
                    <a:lnTo>
                      <a:pt x="1672" y="118"/>
                    </a:lnTo>
                    <a:lnTo>
                      <a:pt x="1704" y="126"/>
                    </a:lnTo>
                    <a:lnTo>
                      <a:pt x="1734" y="136"/>
                    </a:lnTo>
                    <a:lnTo>
                      <a:pt x="1762" y="148"/>
                    </a:lnTo>
                    <a:lnTo>
                      <a:pt x="1786" y="160"/>
                    </a:lnTo>
                    <a:lnTo>
                      <a:pt x="1810" y="174"/>
                    </a:lnTo>
                    <a:lnTo>
                      <a:pt x="1858" y="206"/>
                    </a:lnTo>
                    <a:lnTo>
                      <a:pt x="1910" y="236"/>
                    </a:lnTo>
                    <a:lnTo>
                      <a:pt x="1966" y="270"/>
                    </a:lnTo>
                    <a:lnTo>
                      <a:pt x="2026" y="308"/>
                    </a:lnTo>
                    <a:lnTo>
                      <a:pt x="2084" y="348"/>
                    </a:lnTo>
                    <a:lnTo>
                      <a:pt x="2112" y="370"/>
                    </a:lnTo>
                    <a:lnTo>
                      <a:pt x="2140" y="394"/>
                    </a:lnTo>
                    <a:lnTo>
                      <a:pt x="2168" y="420"/>
                    </a:lnTo>
                    <a:lnTo>
                      <a:pt x="2194" y="448"/>
                    </a:lnTo>
                    <a:lnTo>
                      <a:pt x="2220" y="478"/>
                    </a:lnTo>
                    <a:lnTo>
                      <a:pt x="2242" y="508"/>
                    </a:lnTo>
                    <a:lnTo>
                      <a:pt x="2264" y="542"/>
                    </a:lnTo>
                    <a:lnTo>
                      <a:pt x="2284" y="578"/>
                    </a:lnTo>
                    <a:lnTo>
                      <a:pt x="2300" y="618"/>
                    </a:lnTo>
                    <a:lnTo>
                      <a:pt x="2316" y="658"/>
                    </a:lnTo>
                    <a:lnTo>
                      <a:pt x="2328" y="702"/>
                    </a:lnTo>
                    <a:lnTo>
                      <a:pt x="2338" y="750"/>
                    </a:lnTo>
                    <a:lnTo>
                      <a:pt x="2344" y="800"/>
                    </a:lnTo>
                    <a:lnTo>
                      <a:pt x="2346" y="854"/>
                    </a:lnTo>
                    <a:lnTo>
                      <a:pt x="2346" y="910"/>
                    </a:lnTo>
                    <a:lnTo>
                      <a:pt x="2340" y="970"/>
                    </a:lnTo>
                    <a:lnTo>
                      <a:pt x="2332" y="1034"/>
                    </a:lnTo>
                    <a:lnTo>
                      <a:pt x="2318" y="1102"/>
                    </a:lnTo>
                    <a:lnTo>
                      <a:pt x="2302" y="1174"/>
                    </a:lnTo>
                    <a:lnTo>
                      <a:pt x="2278" y="1248"/>
                    </a:lnTo>
                    <a:lnTo>
                      <a:pt x="2252" y="1328"/>
                    </a:lnTo>
                    <a:lnTo>
                      <a:pt x="2220" y="1414"/>
                    </a:lnTo>
                    <a:lnTo>
                      <a:pt x="2214" y="1418"/>
                    </a:lnTo>
                    <a:lnTo>
                      <a:pt x="2202" y="1434"/>
                    </a:lnTo>
                    <a:lnTo>
                      <a:pt x="2186" y="1456"/>
                    </a:lnTo>
                    <a:lnTo>
                      <a:pt x="2178" y="1470"/>
                    </a:lnTo>
                    <a:lnTo>
                      <a:pt x="2172" y="1484"/>
                    </a:lnTo>
                    <a:lnTo>
                      <a:pt x="2166" y="1500"/>
                    </a:lnTo>
                    <a:lnTo>
                      <a:pt x="2162" y="1516"/>
                    </a:lnTo>
                    <a:lnTo>
                      <a:pt x="2162" y="1530"/>
                    </a:lnTo>
                    <a:lnTo>
                      <a:pt x="2164" y="1546"/>
                    </a:lnTo>
                    <a:lnTo>
                      <a:pt x="2172" y="1562"/>
                    </a:lnTo>
                    <a:lnTo>
                      <a:pt x="2182" y="1576"/>
                    </a:lnTo>
                    <a:lnTo>
                      <a:pt x="2198" y="1588"/>
                    </a:lnTo>
                    <a:lnTo>
                      <a:pt x="2220" y="1600"/>
                    </a:lnTo>
                    <a:lnTo>
                      <a:pt x="2240" y="1620"/>
                    </a:lnTo>
                    <a:lnTo>
                      <a:pt x="2296" y="1672"/>
                    </a:lnTo>
                    <a:lnTo>
                      <a:pt x="2382" y="1744"/>
                    </a:lnTo>
                    <a:lnTo>
                      <a:pt x="2432" y="1784"/>
                    </a:lnTo>
                    <a:lnTo>
                      <a:pt x="2488" y="1826"/>
                    </a:lnTo>
                    <a:lnTo>
                      <a:pt x="2546" y="1868"/>
                    </a:lnTo>
                    <a:lnTo>
                      <a:pt x="2608" y="1908"/>
                    </a:lnTo>
                    <a:lnTo>
                      <a:pt x="2670" y="1946"/>
                    </a:lnTo>
                    <a:lnTo>
                      <a:pt x="2732" y="1980"/>
                    </a:lnTo>
                    <a:lnTo>
                      <a:pt x="2764" y="1994"/>
                    </a:lnTo>
                    <a:lnTo>
                      <a:pt x="2794" y="2008"/>
                    </a:lnTo>
                    <a:lnTo>
                      <a:pt x="2824" y="2018"/>
                    </a:lnTo>
                    <a:lnTo>
                      <a:pt x="2854" y="2028"/>
                    </a:lnTo>
                    <a:lnTo>
                      <a:pt x="2884" y="2036"/>
                    </a:lnTo>
                    <a:lnTo>
                      <a:pt x="2912" y="2042"/>
                    </a:lnTo>
                    <a:lnTo>
                      <a:pt x="2940" y="2044"/>
                    </a:lnTo>
                    <a:lnTo>
                      <a:pt x="2968" y="2044"/>
                    </a:lnTo>
                    <a:lnTo>
                      <a:pt x="2974" y="2046"/>
                    </a:lnTo>
                    <a:lnTo>
                      <a:pt x="2998" y="2050"/>
                    </a:lnTo>
                    <a:lnTo>
                      <a:pt x="3032" y="2052"/>
                    </a:lnTo>
                    <a:lnTo>
                      <a:pt x="3052" y="2052"/>
                    </a:lnTo>
                    <a:lnTo>
                      <a:pt x="3076" y="2050"/>
                    </a:lnTo>
                    <a:lnTo>
                      <a:pt x="3100" y="2046"/>
                    </a:lnTo>
                    <a:lnTo>
                      <a:pt x="3126" y="2042"/>
                    </a:lnTo>
                    <a:lnTo>
                      <a:pt x="3154" y="2034"/>
                    </a:lnTo>
                    <a:lnTo>
                      <a:pt x="3184" y="2024"/>
                    </a:lnTo>
                    <a:lnTo>
                      <a:pt x="3214" y="2012"/>
                    </a:lnTo>
                    <a:lnTo>
                      <a:pt x="3244" y="1994"/>
                    </a:lnTo>
                    <a:lnTo>
                      <a:pt x="3276" y="1974"/>
                    </a:lnTo>
                    <a:lnTo>
                      <a:pt x="3306" y="1950"/>
                    </a:lnTo>
                    <a:lnTo>
                      <a:pt x="3412" y="1834"/>
                    </a:lnTo>
                    <a:lnTo>
                      <a:pt x="3504" y="1588"/>
                    </a:lnTo>
                    <a:lnTo>
                      <a:pt x="3422" y="1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6" name="Freeform 17"/>
              <p:cNvSpPr>
                <a:spLocks/>
              </p:cNvSpPr>
              <p:nvPr userDrawn="1"/>
            </p:nvSpPr>
            <p:spPr bwMode="auto">
              <a:xfrm>
                <a:off x="-25" y="-2747"/>
                <a:ext cx="4001" cy="3081"/>
              </a:xfrm>
              <a:custGeom>
                <a:avLst/>
                <a:gdLst>
                  <a:gd name="T0" fmla="*/ 358 w 4000"/>
                  <a:gd name="T1" fmla="*/ 622 h 3080"/>
                  <a:gd name="T2" fmla="*/ 164 w 4000"/>
                  <a:gd name="T3" fmla="*/ 1152 h 3080"/>
                  <a:gd name="T4" fmla="*/ 36 w 4000"/>
                  <a:gd name="T5" fmla="*/ 1208 h 3080"/>
                  <a:gd name="T6" fmla="*/ 32 w 4000"/>
                  <a:gd name="T7" fmla="*/ 1304 h 3080"/>
                  <a:gd name="T8" fmla="*/ 420 w 4000"/>
                  <a:gd name="T9" fmla="*/ 1250 h 3080"/>
                  <a:gd name="T10" fmla="*/ 552 w 4000"/>
                  <a:gd name="T11" fmla="*/ 1567 h 3080"/>
                  <a:gd name="T12" fmla="*/ 798 w 4000"/>
                  <a:gd name="T13" fmla="*/ 1625 h 3080"/>
                  <a:gd name="T14" fmla="*/ 984 w 4000"/>
                  <a:gd name="T15" fmla="*/ 1787 h 3080"/>
                  <a:gd name="T16" fmla="*/ 1198 w 4000"/>
                  <a:gd name="T17" fmla="*/ 1887 h 3080"/>
                  <a:gd name="T18" fmla="*/ 1374 w 4000"/>
                  <a:gd name="T19" fmla="*/ 2011 h 3080"/>
                  <a:gd name="T20" fmla="*/ 1566 w 4000"/>
                  <a:gd name="T21" fmla="*/ 2113 h 3080"/>
                  <a:gd name="T22" fmla="*/ 1810 w 4000"/>
                  <a:gd name="T23" fmla="*/ 2263 h 3080"/>
                  <a:gd name="T24" fmla="*/ 2013 w 4000"/>
                  <a:gd name="T25" fmla="*/ 2369 h 3080"/>
                  <a:gd name="T26" fmla="*/ 2203 w 4000"/>
                  <a:gd name="T27" fmla="*/ 2509 h 3080"/>
                  <a:gd name="T28" fmla="*/ 2413 w 4000"/>
                  <a:gd name="T29" fmla="*/ 2555 h 3080"/>
                  <a:gd name="T30" fmla="*/ 2609 w 4000"/>
                  <a:gd name="T31" fmla="*/ 2685 h 3080"/>
                  <a:gd name="T32" fmla="*/ 2833 w 4000"/>
                  <a:gd name="T33" fmla="*/ 2663 h 3080"/>
                  <a:gd name="T34" fmla="*/ 3017 w 4000"/>
                  <a:gd name="T35" fmla="*/ 2819 h 3080"/>
                  <a:gd name="T36" fmla="*/ 3241 w 4000"/>
                  <a:gd name="T37" fmla="*/ 2793 h 3080"/>
                  <a:gd name="T38" fmla="*/ 3419 w 4000"/>
                  <a:gd name="T39" fmla="*/ 2933 h 3080"/>
                  <a:gd name="T40" fmla="*/ 3641 w 4000"/>
                  <a:gd name="T41" fmla="*/ 2891 h 3080"/>
                  <a:gd name="T42" fmla="*/ 3829 w 4000"/>
                  <a:gd name="T43" fmla="*/ 3071 h 3080"/>
                  <a:gd name="T44" fmla="*/ 4005 w 4000"/>
                  <a:gd name="T45" fmla="*/ 2857 h 3080"/>
                  <a:gd name="T46" fmla="*/ 3847 w 4000"/>
                  <a:gd name="T47" fmla="*/ 2899 h 3080"/>
                  <a:gd name="T48" fmla="*/ 3789 w 4000"/>
                  <a:gd name="T49" fmla="*/ 2497 h 3080"/>
                  <a:gd name="T50" fmla="*/ 3695 w 4000"/>
                  <a:gd name="T51" fmla="*/ 2565 h 3080"/>
                  <a:gd name="T52" fmla="*/ 3513 w 4000"/>
                  <a:gd name="T53" fmla="*/ 2845 h 3080"/>
                  <a:gd name="T54" fmla="*/ 3407 w 4000"/>
                  <a:gd name="T55" fmla="*/ 2661 h 3080"/>
                  <a:gd name="T56" fmla="*/ 3423 w 4000"/>
                  <a:gd name="T57" fmla="*/ 2127 h 3080"/>
                  <a:gd name="T58" fmla="*/ 3167 w 4000"/>
                  <a:gd name="T59" fmla="*/ 2715 h 3080"/>
                  <a:gd name="T60" fmla="*/ 3067 w 4000"/>
                  <a:gd name="T61" fmla="*/ 2627 h 3080"/>
                  <a:gd name="T62" fmla="*/ 3045 w 4000"/>
                  <a:gd name="T63" fmla="*/ 1979 h 3080"/>
                  <a:gd name="T64" fmla="*/ 2819 w 4000"/>
                  <a:gd name="T65" fmla="*/ 2543 h 3080"/>
                  <a:gd name="T66" fmla="*/ 2641 w 4000"/>
                  <a:gd name="T67" fmla="*/ 2493 h 3080"/>
                  <a:gd name="T68" fmla="*/ 2675 w 4000"/>
                  <a:gd name="T69" fmla="*/ 2041 h 3080"/>
                  <a:gd name="T70" fmla="*/ 2557 w 4000"/>
                  <a:gd name="T71" fmla="*/ 2131 h 3080"/>
                  <a:gd name="T72" fmla="*/ 2343 w 4000"/>
                  <a:gd name="T73" fmla="*/ 2405 h 3080"/>
                  <a:gd name="T74" fmla="*/ 2257 w 4000"/>
                  <a:gd name="T75" fmla="*/ 2173 h 3080"/>
                  <a:gd name="T76" fmla="*/ 2439 w 4000"/>
                  <a:gd name="T77" fmla="*/ 1368 h 3080"/>
                  <a:gd name="T78" fmla="*/ 2035 w 4000"/>
                  <a:gd name="T79" fmla="*/ 2141 h 3080"/>
                  <a:gd name="T80" fmla="*/ 1922 w 4000"/>
                  <a:gd name="T81" fmla="*/ 2139 h 3080"/>
                  <a:gd name="T82" fmla="*/ 1880 w 4000"/>
                  <a:gd name="T83" fmla="*/ 1843 h 3080"/>
                  <a:gd name="T84" fmla="*/ 2071 w 4000"/>
                  <a:gd name="T85" fmla="*/ 1316 h 3080"/>
                  <a:gd name="T86" fmla="*/ 2017 w 4000"/>
                  <a:gd name="T87" fmla="*/ 1220 h 3080"/>
                  <a:gd name="T88" fmla="*/ 1642 w 4000"/>
                  <a:gd name="T89" fmla="*/ 1945 h 3080"/>
                  <a:gd name="T90" fmla="*/ 1522 w 4000"/>
                  <a:gd name="T91" fmla="*/ 1959 h 3080"/>
                  <a:gd name="T92" fmla="*/ 1518 w 4000"/>
                  <a:gd name="T93" fmla="*/ 1561 h 3080"/>
                  <a:gd name="T94" fmla="*/ 1870 w 4000"/>
                  <a:gd name="T95" fmla="*/ 662 h 3080"/>
                  <a:gd name="T96" fmla="*/ 1284 w 4000"/>
                  <a:gd name="T97" fmla="*/ 1637 h 3080"/>
                  <a:gd name="T98" fmla="*/ 1112 w 4000"/>
                  <a:gd name="T99" fmla="*/ 1699 h 3080"/>
                  <a:gd name="T100" fmla="*/ 1140 w 4000"/>
                  <a:gd name="T101" fmla="*/ 1380 h 3080"/>
                  <a:gd name="T102" fmla="*/ 1534 w 4000"/>
                  <a:gd name="T103" fmla="*/ 410 h 3080"/>
                  <a:gd name="T104" fmla="*/ 982 w 4000"/>
                  <a:gd name="T105" fmla="*/ 1300 h 3080"/>
                  <a:gd name="T106" fmla="*/ 760 w 4000"/>
                  <a:gd name="T107" fmla="*/ 1444 h 3080"/>
                  <a:gd name="T108" fmla="*/ 738 w 4000"/>
                  <a:gd name="T109" fmla="*/ 1236 h 3080"/>
                  <a:gd name="T110" fmla="*/ 1224 w 4000"/>
                  <a:gd name="T111" fmla="*/ 290 h 3080"/>
                  <a:gd name="T112" fmla="*/ 820 w 4000"/>
                  <a:gd name="T113" fmla="*/ 770 h 3080"/>
                  <a:gd name="T114" fmla="*/ 458 w 4000"/>
                  <a:gd name="T115" fmla="*/ 1112 h 3080"/>
                  <a:gd name="T116" fmla="*/ 316 w 4000"/>
                  <a:gd name="T117" fmla="*/ 1074 h 3080"/>
                  <a:gd name="T118" fmla="*/ 412 w 4000"/>
                  <a:gd name="T119" fmla="*/ 748 h 308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000" h="3080">
                    <a:moveTo>
                      <a:pt x="762" y="0"/>
                    </a:moveTo>
                    <a:lnTo>
                      <a:pt x="762" y="0"/>
                    </a:lnTo>
                    <a:lnTo>
                      <a:pt x="744" y="18"/>
                    </a:lnTo>
                    <a:lnTo>
                      <a:pt x="696" y="74"/>
                    </a:lnTo>
                    <a:lnTo>
                      <a:pt x="662" y="114"/>
                    </a:lnTo>
                    <a:lnTo>
                      <a:pt x="626" y="164"/>
                    </a:lnTo>
                    <a:lnTo>
                      <a:pt x="584" y="222"/>
                    </a:lnTo>
                    <a:lnTo>
                      <a:pt x="540" y="286"/>
                    </a:lnTo>
                    <a:lnTo>
                      <a:pt x="494" y="360"/>
                    </a:lnTo>
                    <a:lnTo>
                      <a:pt x="448" y="440"/>
                    </a:lnTo>
                    <a:lnTo>
                      <a:pt x="402" y="526"/>
                    </a:lnTo>
                    <a:lnTo>
                      <a:pt x="358" y="622"/>
                    </a:lnTo>
                    <a:lnTo>
                      <a:pt x="336" y="672"/>
                    </a:lnTo>
                    <a:lnTo>
                      <a:pt x="316" y="722"/>
                    </a:lnTo>
                    <a:lnTo>
                      <a:pt x="296" y="776"/>
                    </a:lnTo>
                    <a:lnTo>
                      <a:pt x="276" y="830"/>
                    </a:lnTo>
                    <a:lnTo>
                      <a:pt x="258" y="886"/>
                    </a:lnTo>
                    <a:lnTo>
                      <a:pt x="242" y="944"/>
                    </a:lnTo>
                    <a:lnTo>
                      <a:pt x="226" y="1002"/>
                    </a:lnTo>
                    <a:lnTo>
                      <a:pt x="212" y="1064"/>
                    </a:lnTo>
                    <a:lnTo>
                      <a:pt x="200" y="1092"/>
                    </a:lnTo>
                    <a:lnTo>
                      <a:pt x="184" y="1120"/>
                    </a:lnTo>
                    <a:lnTo>
                      <a:pt x="164" y="1152"/>
                    </a:lnTo>
                    <a:lnTo>
                      <a:pt x="152" y="1168"/>
                    </a:lnTo>
                    <a:lnTo>
                      <a:pt x="140" y="1182"/>
                    </a:lnTo>
                    <a:lnTo>
                      <a:pt x="128" y="1196"/>
                    </a:lnTo>
                    <a:lnTo>
                      <a:pt x="114" y="1206"/>
                    </a:lnTo>
                    <a:lnTo>
                      <a:pt x="100" y="1214"/>
                    </a:lnTo>
                    <a:lnTo>
                      <a:pt x="88" y="1218"/>
                    </a:lnTo>
                    <a:lnTo>
                      <a:pt x="74" y="1220"/>
                    </a:lnTo>
                    <a:lnTo>
                      <a:pt x="68" y="1218"/>
                    </a:lnTo>
                    <a:lnTo>
                      <a:pt x="60" y="1216"/>
                    </a:lnTo>
                    <a:lnTo>
                      <a:pt x="48" y="1210"/>
                    </a:lnTo>
                    <a:lnTo>
                      <a:pt x="36" y="1208"/>
                    </a:lnTo>
                    <a:lnTo>
                      <a:pt x="26" y="1210"/>
                    </a:lnTo>
                    <a:lnTo>
                      <a:pt x="18" y="1212"/>
                    </a:lnTo>
                    <a:lnTo>
                      <a:pt x="12" y="1218"/>
                    </a:lnTo>
                    <a:lnTo>
                      <a:pt x="6" y="1224"/>
                    </a:lnTo>
                    <a:lnTo>
                      <a:pt x="2" y="1232"/>
                    </a:lnTo>
                    <a:lnTo>
                      <a:pt x="0" y="1242"/>
                    </a:lnTo>
                    <a:lnTo>
                      <a:pt x="0" y="1252"/>
                    </a:lnTo>
                    <a:lnTo>
                      <a:pt x="2" y="1262"/>
                    </a:lnTo>
                    <a:lnTo>
                      <a:pt x="6" y="1274"/>
                    </a:lnTo>
                    <a:lnTo>
                      <a:pt x="12" y="1284"/>
                    </a:lnTo>
                    <a:lnTo>
                      <a:pt x="20" y="1294"/>
                    </a:lnTo>
                    <a:lnTo>
                      <a:pt x="32" y="1304"/>
                    </a:lnTo>
                    <a:lnTo>
                      <a:pt x="44" y="1314"/>
                    </a:lnTo>
                    <a:lnTo>
                      <a:pt x="60" y="1320"/>
                    </a:lnTo>
                    <a:lnTo>
                      <a:pt x="70" y="1324"/>
                    </a:lnTo>
                    <a:lnTo>
                      <a:pt x="82" y="1324"/>
                    </a:lnTo>
                    <a:lnTo>
                      <a:pt x="108" y="1326"/>
                    </a:lnTo>
                    <a:lnTo>
                      <a:pt x="140" y="1322"/>
                    </a:lnTo>
                    <a:lnTo>
                      <a:pt x="178" y="1318"/>
                    </a:lnTo>
                    <a:lnTo>
                      <a:pt x="216" y="1308"/>
                    </a:lnTo>
                    <a:lnTo>
                      <a:pt x="258" y="1298"/>
                    </a:lnTo>
                    <a:lnTo>
                      <a:pt x="342" y="1276"/>
                    </a:lnTo>
                    <a:lnTo>
                      <a:pt x="420" y="1250"/>
                    </a:lnTo>
                    <a:lnTo>
                      <a:pt x="488" y="1226"/>
                    </a:lnTo>
                    <a:lnTo>
                      <a:pt x="552" y="1204"/>
                    </a:lnTo>
                    <a:lnTo>
                      <a:pt x="546" y="1236"/>
                    </a:lnTo>
                    <a:lnTo>
                      <a:pt x="542" y="1272"/>
                    </a:lnTo>
                    <a:lnTo>
                      <a:pt x="538" y="1318"/>
                    </a:lnTo>
                    <a:lnTo>
                      <a:pt x="534" y="1372"/>
                    </a:lnTo>
                    <a:lnTo>
                      <a:pt x="534" y="1426"/>
                    </a:lnTo>
                    <a:lnTo>
                      <a:pt x="538" y="1484"/>
                    </a:lnTo>
                    <a:lnTo>
                      <a:pt x="542" y="1510"/>
                    </a:lnTo>
                    <a:lnTo>
                      <a:pt x="546" y="1536"/>
                    </a:lnTo>
                    <a:lnTo>
                      <a:pt x="552" y="1562"/>
                    </a:lnTo>
                    <a:lnTo>
                      <a:pt x="560" y="1586"/>
                    </a:lnTo>
                    <a:lnTo>
                      <a:pt x="570" y="1606"/>
                    </a:lnTo>
                    <a:lnTo>
                      <a:pt x="582" y="1624"/>
                    </a:lnTo>
                    <a:lnTo>
                      <a:pt x="596" y="1640"/>
                    </a:lnTo>
                    <a:lnTo>
                      <a:pt x="612" y="1654"/>
                    </a:lnTo>
                    <a:lnTo>
                      <a:pt x="630" y="1662"/>
                    </a:lnTo>
                    <a:lnTo>
                      <a:pt x="650" y="1668"/>
                    </a:lnTo>
                    <a:lnTo>
                      <a:pt x="674" y="1668"/>
                    </a:lnTo>
                    <a:lnTo>
                      <a:pt x="700" y="1664"/>
                    </a:lnTo>
                    <a:lnTo>
                      <a:pt x="730" y="1654"/>
                    </a:lnTo>
                    <a:lnTo>
                      <a:pt x="762" y="1640"/>
                    </a:lnTo>
                    <a:lnTo>
                      <a:pt x="798" y="1620"/>
                    </a:lnTo>
                    <a:lnTo>
                      <a:pt x="836" y="1592"/>
                    </a:lnTo>
                    <a:lnTo>
                      <a:pt x="880" y="1560"/>
                    </a:lnTo>
                    <a:lnTo>
                      <a:pt x="926" y="1520"/>
                    </a:lnTo>
                    <a:lnTo>
                      <a:pt x="928" y="1544"/>
                    </a:lnTo>
                    <a:lnTo>
                      <a:pt x="930" y="1574"/>
                    </a:lnTo>
                    <a:lnTo>
                      <a:pt x="936" y="1610"/>
                    </a:lnTo>
                    <a:lnTo>
                      <a:pt x="942" y="1650"/>
                    </a:lnTo>
                    <a:lnTo>
                      <a:pt x="952" y="1694"/>
                    </a:lnTo>
                    <a:lnTo>
                      <a:pt x="966" y="1740"/>
                    </a:lnTo>
                    <a:lnTo>
                      <a:pt x="974" y="1760"/>
                    </a:lnTo>
                    <a:lnTo>
                      <a:pt x="984" y="1782"/>
                    </a:lnTo>
                    <a:lnTo>
                      <a:pt x="994" y="1802"/>
                    </a:lnTo>
                    <a:lnTo>
                      <a:pt x="1006" y="1822"/>
                    </a:lnTo>
                    <a:lnTo>
                      <a:pt x="1018" y="1840"/>
                    </a:lnTo>
                    <a:lnTo>
                      <a:pt x="1032" y="1854"/>
                    </a:lnTo>
                    <a:lnTo>
                      <a:pt x="1048" y="1868"/>
                    </a:lnTo>
                    <a:lnTo>
                      <a:pt x="1066" y="1880"/>
                    </a:lnTo>
                    <a:lnTo>
                      <a:pt x="1084" y="1888"/>
                    </a:lnTo>
                    <a:lnTo>
                      <a:pt x="1104" y="1894"/>
                    </a:lnTo>
                    <a:lnTo>
                      <a:pt x="1124" y="1896"/>
                    </a:lnTo>
                    <a:lnTo>
                      <a:pt x="1148" y="1896"/>
                    </a:lnTo>
                    <a:lnTo>
                      <a:pt x="1172" y="1890"/>
                    </a:lnTo>
                    <a:lnTo>
                      <a:pt x="1198" y="1882"/>
                    </a:lnTo>
                    <a:lnTo>
                      <a:pt x="1226" y="1868"/>
                    </a:lnTo>
                    <a:lnTo>
                      <a:pt x="1256" y="1850"/>
                    </a:lnTo>
                    <a:lnTo>
                      <a:pt x="1288" y="1828"/>
                    </a:lnTo>
                    <a:lnTo>
                      <a:pt x="1322" y="1800"/>
                    </a:lnTo>
                    <a:lnTo>
                      <a:pt x="1326" y="1822"/>
                    </a:lnTo>
                    <a:lnTo>
                      <a:pt x="1328" y="1846"/>
                    </a:lnTo>
                    <a:lnTo>
                      <a:pt x="1334" y="1878"/>
                    </a:lnTo>
                    <a:lnTo>
                      <a:pt x="1342" y="1912"/>
                    </a:lnTo>
                    <a:lnTo>
                      <a:pt x="1352" y="1950"/>
                    </a:lnTo>
                    <a:lnTo>
                      <a:pt x="1366" y="1988"/>
                    </a:lnTo>
                    <a:lnTo>
                      <a:pt x="1374" y="2006"/>
                    </a:lnTo>
                    <a:lnTo>
                      <a:pt x="1384" y="2024"/>
                    </a:lnTo>
                    <a:lnTo>
                      <a:pt x="1394" y="2042"/>
                    </a:lnTo>
                    <a:lnTo>
                      <a:pt x="1406" y="2058"/>
                    </a:lnTo>
                    <a:lnTo>
                      <a:pt x="1418" y="2072"/>
                    </a:lnTo>
                    <a:lnTo>
                      <a:pt x="1432" y="2086"/>
                    </a:lnTo>
                    <a:lnTo>
                      <a:pt x="1448" y="2096"/>
                    </a:lnTo>
                    <a:lnTo>
                      <a:pt x="1464" y="2104"/>
                    </a:lnTo>
                    <a:lnTo>
                      <a:pt x="1482" y="2112"/>
                    </a:lnTo>
                    <a:lnTo>
                      <a:pt x="1500" y="2116"/>
                    </a:lnTo>
                    <a:lnTo>
                      <a:pt x="1520" y="2116"/>
                    </a:lnTo>
                    <a:lnTo>
                      <a:pt x="1542" y="2114"/>
                    </a:lnTo>
                    <a:lnTo>
                      <a:pt x="1566" y="2108"/>
                    </a:lnTo>
                    <a:lnTo>
                      <a:pt x="1592" y="2100"/>
                    </a:lnTo>
                    <a:lnTo>
                      <a:pt x="1618" y="2086"/>
                    </a:lnTo>
                    <a:lnTo>
                      <a:pt x="1646" y="2070"/>
                    </a:lnTo>
                    <a:lnTo>
                      <a:pt x="1676" y="2048"/>
                    </a:lnTo>
                    <a:lnTo>
                      <a:pt x="1708" y="2022"/>
                    </a:lnTo>
                    <a:lnTo>
                      <a:pt x="1716" y="2044"/>
                    </a:lnTo>
                    <a:lnTo>
                      <a:pt x="1734" y="2102"/>
                    </a:lnTo>
                    <a:lnTo>
                      <a:pt x="1748" y="2138"/>
                    </a:lnTo>
                    <a:lnTo>
                      <a:pt x="1766" y="2178"/>
                    </a:lnTo>
                    <a:lnTo>
                      <a:pt x="1786" y="2218"/>
                    </a:lnTo>
                    <a:lnTo>
                      <a:pt x="1810" y="2258"/>
                    </a:lnTo>
                    <a:lnTo>
                      <a:pt x="1822" y="2278"/>
                    </a:lnTo>
                    <a:lnTo>
                      <a:pt x="1836" y="2294"/>
                    </a:lnTo>
                    <a:lnTo>
                      <a:pt x="1850" y="2312"/>
                    </a:lnTo>
                    <a:lnTo>
                      <a:pt x="1864" y="2326"/>
                    </a:lnTo>
                    <a:lnTo>
                      <a:pt x="1880" y="2340"/>
                    </a:lnTo>
                    <a:lnTo>
                      <a:pt x="1896" y="2352"/>
                    </a:lnTo>
                    <a:lnTo>
                      <a:pt x="1912" y="2360"/>
                    </a:lnTo>
                    <a:lnTo>
                      <a:pt x="1930" y="2366"/>
                    </a:lnTo>
                    <a:lnTo>
                      <a:pt x="1948" y="2370"/>
                    </a:lnTo>
                    <a:lnTo>
                      <a:pt x="1968" y="2372"/>
                    </a:lnTo>
                    <a:lnTo>
                      <a:pt x="1986" y="2370"/>
                    </a:lnTo>
                    <a:lnTo>
                      <a:pt x="2008" y="2364"/>
                    </a:lnTo>
                    <a:lnTo>
                      <a:pt x="2028" y="2354"/>
                    </a:lnTo>
                    <a:lnTo>
                      <a:pt x="2050" y="2342"/>
                    </a:lnTo>
                    <a:lnTo>
                      <a:pt x="2072" y="2324"/>
                    </a:lnTo>
                    <a:lnTo>
                      <a:pt x="2094" y="2302"/>
                    </a:lnTo>
                    <a:lnTo>
                      <a:pt x="2100" y="2320"/>
                    </a:lnTo>
                    <a:lnTo>
                      <a:pt x="2116" y="2366"/>
                    </a:lnTo>
                    <a:lnTo>
                      <a:pt x="2130" y="2396"/>
                    </a:lnTo>
                    <a:lnTo>
                      <a:pt x="2146" y="2426"/>
                    </a:lnTo>
                    <a:lnTo>
                      <a:pt x="2164" y="2458"/>
                    </a:lnTo>
                    <a:lnTo>
                      <a:pt x="2186" y="2490"/>
                    </a:lnTo>
                    <a:lnTo>
                      <a:pt x="2198" y="2504"/>
                    </a:lnTo>
                    <a:lnTo>
                      <a:pt x="2212" y="2518"/>
                    </a:lnTo>
                    <a:lnTo>
                      <a:pt x="2226" y="2530"/>
                    </a:lnTo>
                    <a:lnTo>
                      <a:pt x="2240" y="2540"/>
                    </a:lnTo>
                    <a:lnTo>
                      <a:pt x="2256" y="2550"/>
                    </a:lnTo>
                    <a:lnTo>
                      <a:pt x="2272" y="2558"/>
                    </a:lnTo>
                    <a:lnTo>
                      <a:pt x="2288" y="2564"/>
                    </a:lnTo>
                    <a:lnTo>
                      <a:pt x="2306" y="2568"/>
                    </a:lnTo>
                    <a:lnTo>
                      <a:pt x="2324" y="2570"/>
                    </a:lnTo>
                    <a:lnTo>
                      <a:pt x="2344" y="2570"/>
                    </a:lnTo>
                    <a:lnTo>
                      <a:pt x="2364" y="2566"/>
                    </a:lnTo>
                    <a:lnTo>
                      <a:pt x="2386" y="2560"/>
                    </a:lnTo>
                    <a:lnTo>
                      <a:pt x="2408" y="2550"/>
                    </a:lnTo>
                    <a:lnTo>
                      <a:pt x="2432" y="2538"/>
                    </a:lnTo>
                    <a:lnTo>
                      <a:pt x="2456" y="2520"/>
                    </a:lnTo>
                    <a:lnTo>
                      <a:pt x="2480" y="2500"/>
                    </a:lnTo>
                    <a:lnTo>
                      <a:pt x="2486" y="2518"/>
                    </a:lnTo>
                    <a:lnTo>
                      <a:pt x="2496" y="2538"/>
                    </a:lnTo>
                    <a:lnTo>
                      <a:pt x="2508" y="2562"/>
                    </a:lnTo>
                    <a:lnTo>
                      <a:pt x="2524" y="2588"/>
                    </a:lnTo>
                    <a:lnTo>
                      <a:pt x="2542" y="2616"/>
                    </a:lnTo>
                    <a:lnTo>
                      <a:pt x="2564" y="2644"/>
                    </a:lnTo>
                    <a:lnTo>
                      <a:pt x="2590" y="2668"/>
                    </a:lnTo>
                    <a:lnTo>
                      <a:pt x="2604" y="2680"/>
                    </a:lnTo>
                    <a:lnTo>
                      <a:pt x="2618" y="2690"/>
                    </a:lnTo>
                    <a:lnTo>
                      <a:pt x="2634" y="2698"/>
                    </a:lnTo>
                    <a:lnTo>
                      <a:pt x="2650" y="2706"/>
                    </a:lnTo>
                    <a:lnTo>
                      <a:pt x="2666" y="2710"/>
                    </a:lnTo>
                    <a:lnTo>
                      <a:pt x="2684" y="2714"/>
                    </a:lnTo>
                    <a:lnTo>
                      <a:pt x="2702" y="2714"/>
                    </a:lnTo>
                    <a:lnTo>
                      <a:pt x="2722" y="2712"/>
                    </a:lnTo>
                    <a:lnTo>
                      <a:pt x="2742" y="2708"/>
                    </a:lnTo>
                    <a:lnTo>
                      <a:pt x="2762" y="2700"/>
                    </a:lnTo>
                    <a:lnTo>
                      <a:pt x="2784" y="2690"/>
                    </a:lnTo>
                    <a:lnTo>
                      <a:pt x="2806" y="2676"/>
                    </a:lnTo>
                    <a:lnTo>
                      <a:pt x="2828" y="2658"/>
                    </a:lnTo>
                    <a:lnTo>
                      <a:pt x="2852" y="2638"/>
                    </a:lnTo>
                    <a:lnTo>
                      <a:pt x="2876" y="2612"/>
                    </a:lnTo>
                    <a:lnTo>
                      <a:pt x="2900" y="2582"/>
                    </a:lnTo>
                    <a:lnTo>
                      <a:pt x="2906" y="2604"/>
                    </a:lnTo>
                    <a:lnTo>
                      <a:pt x="2922" y="2654"/>
                    </a:lnTo>
                    <a:lnTo>
                      <a:pt x="2934" y="2686"/>
                    </a:lnTo>
                    <a:lnTo>
                      <a:pt x="2948" y="2720"/>
                    </a:lnTo>
                    <a:lnTo>
                      <a:pt x="2966" y="2754"/>
                    </a:lnTo>
                    <a:lnTo>
                      <a:pt x="2988" y="2786"/>
                    </a:lnTo>
                    <a:lnTo>
                      <a:pt x="3000" y="2800"/>
                    </a:lnTo>
                    <a:lnTo>
                      <a:pt x="3012" y="2814"/>
                    </a:lnTo>
                    <a:lnTo>
                      <a:pt x="3026" y="2826"/>
                    </a:lnTo>
                    <a:lnTo>
                      <a:pt x="3040" y="2836"/>
                    </a:lnTo>
                    <a:lnTo>
                      <a:pt x="3056" y="2844"/>
                    </a:lnTo>
                    <a:lnTo>
                      <a:pt x="3072" y="2850"/>
                    </a:lnTo>
                    <a:lnTo>
                      <a:pt x="3090" y="2854"/>
                    </a:lnTo>
                    <a:lnTo>
                      <a:pt x="3108" y="2854"/>
                    </a:lnTo>
                    <a:lnTo>
                      <a:pt x="3126" y="2852"/>
                    </a:lnTo>
                    <a:lnTo>
                      <a:pt x="3146" y="2846"/>
                    </a:lnTo>
                    <a:lnTo>
                      <a:pt x="3168" y="2838"/>
                    </a:lnTo>
                    <a:lnTo>
                      <a:pt x="3190" y="2826"/>
                    </a:lnTo>
                    <a:lnTo>
                      <a:pt x="3212" y="2810"/>
                    </a:lnTo>
                    <a:lnTo>
                      <a:pt x="3236" y="2788"/>
                    </a:lnTo>
                    <a:lnTo>
                      <a:pt x="3260" y="2764"/>
                    </a:lnTo>
                    <a:lnTo>
                      <a:pt x="3286" y="2734"/>
                    </a:lnTo>
                    <a:lnTo>
                      <a:pt x="3292" y="2750"/>
                    </a:lnTo>
                    <a:lnTo>
                      <a:pt x="3308" y="2790"/>
                    </a:lnTo>
                    <a:lnTo>
                      <a:pt x="3322" y="2816"/>
                    </a:lnTo>
                    <a:lnTo>
                      <a:pt x="3336" y="2844"/>
                    </a:lnTo>
                    <a:lnTo>
                      <a:pt x="3356" y="2870"/>
                    </a:lnTo>
                    <a:lnTo>
                      <a:pt x="3376" y="2896"/>
                    </a:lnTo>
                    <a:lnTo>
                      <a:pt x="3388" y="2906"/>
                    </a:lnTo>
                    <a:lnTo>
                      <a:pt x="3402" y="2918"/>
                    </a:lnTo>
                    <a:lnTo>
                      <a:pt x="3414" y="2928"/>
                    </a:lnTo>
                    <a:lnTo>
                      <a:pt x="3428" y="2936"/>
                    </a:lnTo>
                    <a:lnTo>
                      <a:pt x="3444" y="2942"/>
                    </a:lnTo>
                    <a:lnTo>
                      <a:pt x="3460" y="2948"/>
                    </a:lnTo>
                    <a:lnTo>
                      <a:pt x="3476" y="2950"/>
                    </a:lnTo>
                    <a:lnTo>
                      <a:pt x="3494" y="2952"/>
                    </a:lnTo>
                    <a:lnTo>
                      <a:pt x="3512" y="2950"/>
                    </a:lnTo>
                    <a:lnTo>
                      <a:pt x="3530" y="2946"/>
                    </a:lnTo>
                    <a:lnTo>
                      <a:pt x="3550" y="2940"/>
                    </a:lnTo>
                    <a:lnTo>
                      <a:pt x="3570" y="2932"/>
                    </a:lnTo>
                    <a:lnTo>
                      <a:pt x="3592" y="2920"/>
                    </a:lnTo>
                    <a:lnTo>
                      <a:pt x="3614" y="2904"/>
                    </a:lnTo>
                    <a:lnTo>
                      <a:pt x="3636" y="2886"/>
                    </a:lnTo>
                    <a:lnTo>
                      <a:pt x="3660" y="2864"/>
                    </a:lnTo>
                    <a:lnTo>
                      <a:pt x="3666" y="2878"/>
                    </a:lnTo>
                    <a:lnTo>
                      <a:pt x="3686" y="2916"/>
                    </a:lnTo>
                    <a:lnTo>
                      <a:pt x="3700" y="2940"/>
                    </a:lnTo>
                    <a:lnTo>
                      <a:pt x="3718" y="2966"/>
                    </a:lnTo>
                    <a:lnTo>
                      <a:pt x="3738" y="2992"/>
                    </a:lnTo>
                    <a:lnTo>
                      <a:pt x="3760" y="3018"/>
                    </a:lnTo>
                    <a:lnTo>
                      <a:pt x="3784" y="3040"/>
                    </a:lnTo>
                    <a:lnTo>
                      <a:pt x="3796" y="3050"/>
                    </a:lnTo>
                    <a:lnTo>
                      <a:pt x="3810" y="3060"/>
                    </a:lnTo>
                    <a:lnTo>
                      <a:pt x="3824" y="3066"/>
                    </a:lnTo>
                    <a:lnTo>
                      <a:pt x="3838" y="3072"/>
                    </a:lnTo>
                    <a:lnTo>
                      <a:pt x="3852" y="3078"/>
                    </a:lnTo>
                    <a:lnTo>
                      <a:pt x="3868" y="3080"/>
                    </a:lnTo>
                    <a:lnTo>
                      <a:pt x="3882" y="3080"/>
                    </a:lnTo>
                    <a:lnTo>
                      <a:pt x="3898" y="3080"/>
                    </a:lnTo>
                    <a:lnTo>
                      <a:pt x="3914" y="3076"/>
                    </a:lnTo>
                    <a:lnTo>
                      <a:pt x="3930" y="3068"/>
                    </a:lnTo>
                    <a:lnTo>
                      <a:pt x="3948" y="3060"/>
                    </a:lnTo>
                    <a:lnTo>
                      <a:pt x="3964" y="3048"/>
                    </a:lnTo>
                    <a:lnTo>
                      <a:pt x="3982" y="3034"/>
                    </a:lnTo>
                    <a:lnTo>
                      <a:pt x="4000" y="3016"/>
                    </a:lnTo>
                    <a:lnTo>
                      <a:pt x="4000" y="2852"/>
                    </a:lnTo>
                    <a:lnTo>
                      <a:pt x="3986" y="2864"/>
                    </a:lnTo>
                    <a:lnTo>
                      <a:pt x="3970" y="2876"/>
                    </a:lnTo>
                    <a:lnTo>
                      <a:pt x="3950" y="2888"/>
                    </a:lnTo>
                    <a:lnTo>
                      <a:pt x="3928" y="2900"/>
                    </a:lnTo>
                    <a:lnTo>
                      <a:pt x="3916" y="2904"/>
                    </a:lnTo>
                    <a:lnTo>
                      <a:pt x="3902" y="2906"/>
                    </a:lnTo>
                    <a:lnTo>
                      <a:pt x="3890" y="2908"/>
                    </a:lnTo>
                    <a:lnTo>
                      <a:pt x="3878" y="2908"/>
                    </a:lnTo>
                    <a:lnTo>
                      <a:pt x="3866" y="2906"/>
                    </a:lnTo>
                    <a:lnTo>
                      <a:pt x="3852" y="2902"/>
                    </a:lnTo>
                    <a:lnTo>
                      <a:pt x="3842" y="2894"/>
                    </a:lnTo>
                    <a:lnTo>
                      <a:pt x="3830" y="2884"/>
                    </a:lnTo>
                    <a:lnTo>
                      <a:pt x="3820" y="2870"/>
                    </a:lnTo>
                    <a:lnTo>
                      <a:pt x="3810" y="2852"/>
                    </a:lnTo>
                    <a:lnTo>
                      <a:pt x="3800" y="2832"/>
                    </a:lnTo>
                    <a:lnTo>
                      <a:pt x="3794" y="2806"/>
                    </a:lnTo>
                    <a:lnTo>
                      <a:pt x="3786" y="2778"/>
                    </a:lnTo>
                    <a:lnTo>
                      <a:pt x="3782" y="2742"/>
                    </a:lnTo>
                    <a:lnTo>
                      <a:pt x="3778" y="2704"/>
                    </a:lnTo>
                    <a:lnTo>
                      <a:pt x="3778" y="2660"/>
                    </a:lnTo>
                    <a:lnTo>
                      <a:pt x="3778" y="2610"/>
                    </a:lnTo>
                    <a:lnTo>
                      <a:pt x="3780" y="2554"/>
                    </a:lnTo>
                    <a:lnTo>
                      <a:pt x="3784" y="2492"/>
                    </a:lnTo>
                    <a:lnTo>
                      <a:pt x="3790" y="2424"/>
                    </a:lnTo>
                    <a:lnTo>
                      <a:pt x="3800" y="2350"/>
                    </a:lnTo>
                    <a:lnTo>
                      <a:pt x="3812" y="2268"/>
                    </a:lnTo>
                    <a:lnTo>
                      <a:pt x="3742" y="2138"/>
                    </a:lnTo>
                    <a:lnTo>
                      <a:pt x="3740" y="2170"/>
                    </a:lnTo>
                    <a:lnTo>
                      <a:pt x="3734" y="2250"/>
                    </a:lnTo>
                    <a:lnTo>
                      <a:pt x="3730" y="2304"/>
                    </a:lnTo>
                    <a:lnTo>
                      <a:pt x="3724" y="2364"/>
                    </a:lnTo>
                    <a:lnTo>
                      <a:pt x="3714" y="2428"/>
                    </a:lnTo>
                    <a:lnTo>
                      <a:pt x="3704" y="2494"/>
                    </a:lnTo>
                    <a:lnTo>
                      <a:pt x="3690" y="2560"/>
                    </a:lnTo>
                    <a:lnTo>
                      <a:pt x="3674" y="2624"/>
                    </a:lnTo>
                    <a:lnTo>
                      <a:pt x="3656" y="2682"/>
                    </a:lnTo>
                    <a:lnTo>
                      <a:pt x="3644" y="2710"/>
                    </a:lnTo>
                    <a:lnTo>
                      <a:pt x="3634" y="2736"/>
                    </a:lnTo>
                    <a:lnTo>
                      <a:pt x="3622" y="2758"/>
                    </a:lnTo>
                    <a:lnTo>
                      <a:pt x="3608" y="2780"/>
                    </a:lnTo>
                    <a:lnTo>
                      <a:pt x="3594" y="2798"/>
                    </a:lnTo>
                    <a:lnTo>
                      <a:pt x="3578" y="2814"/>
                    </a:lnTo>
                    <a:lnTo>
                      <a:pt x="3562" y="2826"/>
                    </a:lnTo>
                    <a:lnTo>
                      <a:pt x="3546" y="2834"/>
                    </a:lnTo>
                    <a:lnTo>
                      <a:pt x="3528" y="2838"/>
                    </a:lnTo>
                    <a:lnTo>
                      <a:pt x="3508" y="2840"/>
                    </a:lnTo>
                    <a:lnTo>
                      <a:pt x="3490" y="2836"/>
                    </a:lnTo>
                    <a:lnTo>
                      <a:pt x="3472" y="2830"/>
                    </a:lnTo>
                    <a:lnTo>
                      <a:pt x="3458" y="2820"/>
                    </a:lnTo>
                    <a:lnTo>
                      <a:pt x="3446" y="2808"/>
                    </a:lnTo>
                    <a:lnTo>
                      <a:pt x="3434" y="2792"/>
                    </a:lnTo>
                    <a:lnTo>
                      <a:pt x="3426" y="2776"/>
                    </a:lnTo>
                    <a:lnTo>
                      <a:pt x="3418" y="2754"/>
                    </a:lnTo>
                    <a:lnTo>
                      <a:pt x="3412" y="2732"/>
                    </a:lnTo>
                    <a:lnTo>
                      <a:pt x="3408" y="2708"/>
                    </a:lnTo>
                    <a:lnTo>
                      <a:pt x="3404" y="2682"/>
                    </a:lnTo>
                    <a:lnTo>
                      <a:pt x="3402" y="2656"/>
                    </a:lnTo>
                    <a:lnTo>
                      <a:pt x="3400" y="2628"/>
                    </a:lnTo>
                    <a:lnTo>
                      <a:pt x="3402" y="2568"/>
                    </a:lnTo>
                    <a:lnTo>
                      <a:pt x="3406" y="2508"/>
                    </a:lnTo>
                    <a:lnTo>
                      <a:pt x="3412" y="2448"/>
                    </a:lnTo>
                    <a:lnTo>
                      <a:pt x="3420" y="2390"/>
                    </a:lnTo>
                    <a:lnTo>
                      <a:pt x="3430" y="2334"/>
                    </a:lnTo>
                    <a:lnTo>
                      <a:pt x="3440" y="2286"/>
                    </a:lnTo>
                    <a:lnTo>
                      <a:pt x="3454" y="2212"/>
                    </a:lnTo>
                    <a:lnTo>
                      <a:pt x="3462" y="2186"/>
                    </a:lnTo>
                    <a:lnTo>
                      <a:pt x="3426" y="2092"/>
                    </a:lnTo>
                    <a:lnTo>
                      <a:pt x="3418" y="2122"/>
                    </a:lnTo>
                    <a:lnTo>
                      <a:pt x="3396" y="2198"/>
                    </a:lnTo>
                    <a:lnTo>
                      <a:pt x="3360" y="2304"/>
                    </a:lnTo>
                    <a:lnTo>
                      <a:pt x="3340" y="2364"/>
                    </a:lnTo>
                    <a:lnTo>
                      <a:pt x="3316" y="2424"/>
                    </a:lnTo>
                    <a:lnTo>
                      <a:pt x="3292" y="2486"/>
                    </a:lnTo>
                    <a:lnTo>
                      <a:pt x="3268" y="2544"/>
                    </a:lnTo>
                    <a:lnTo>
                      <a:pt x="3240" y="2598"/>
                    </a:lnTo>
                    <a:lnTo>
                      <a:pt x="3214" y="2644"/>
                    </a:lnTo>
                    <a:lnTo>
                      <a:pt x="3202" y="2664"/>
                    </a:lnTo>
                    <a:lnTo>
                      <a:pt x="3188" y="2682"/>
                    </a:lnTo>
                    <a:lnTo>
                      <a:pt x="3174" y="2698"/>
                    </a:lnTo>
                    <a:lnTo>
                      <a:pt x="3162" y="2710"/>
                    </a:lnTo>
                    <a:lnTo>
                      <a:pt x="3148" y="2718"/>
                    </a:lnTo>
                    <a:lnTo>
                      <a:pt x="3136" y="2724"/>
                    </a:lnTo>
                    <a:lnTo>
                      <a:pt x="3124" y="2726"/>
                    </a:lnTo>
                    <a:lnTo>
                      <a:pt x="3110" y="2722"/>
                    </a:lnTo>
                    <a:lnTo>
                      <a:pt x="3100" y="2716"/>
                    </a:lnTo>
                    <a:lnTo>
                      <a:pt x="3090" y="2708"/>
                    </a:lnTo>
                    <a:lnTo>
                      <a:pt x="3082" y="2696"/>
                    </a:lnTo>
                    <a:lnTo>
                      <a:pt x="3074" y="2680"/>
                    </a:lnTo>
                    <a:lnTo>
                      <a:pt x="3070" y="2662"/>
                    </a:lnTo>
                    <a:lnTo>
                      <a:pt x="3066" y="2642"/>
                    </a:lnTo>
                    <a:lnTo>
                      <a:pt x="3062" y="2622"/>
                    </a:lnTo>
                    <a:lnTo>
                      <a:pt x="3060" y="2598"/>
                    </a:lnTo>
                    <a:lnTo>
                      <a:pt x="3060" y="2544"/>
                    </a:lnTo>
                    <a:lnTo>
                      <a:pt x="3062" y="2488"/>
                    </a:lnTo>
                    <a:lnTo>
                      <a:pt x="3066" y="2428"/>
                    </a:lnTo>
                    <a:lnTo>
                      <a:pt x="3074" y="2366"/>
                    </a:lnTo>
                    <a:lnTo>
                      <a:pt x="3084" y="2306"/>
                    </a:lnTo>
                    <a:lnTo>
                      <a:pt x="3092" y="2248"/>
                    </a:lnTo>
                    <a:lnTo>
                      <a:pt x="3112" y="2144"/>
                    </a:lnTo>
                    <a:lnTo>
                      <a:pt x="3128" y="2072"/>
                    </a:lnTo>
                    <a:lnTo>
                      <a:pt x="3134" y="2046"/>
                    </a:lnTo>
                    <a:lnTo>
                      <a:pt x="3040" y="1974"/>
                    </a:lnTo>
                    <a:lnTo>
                      <a:pt x="3032" y="2008"/>
                    </a:lnTo>
                    <a:lnTo>
                      <a:pt x="3010" y="2090"/>
                    </a:lnTo>
                    <a:lnTo>
                      <a:pt x="2994" y="2146"/>
                    </a:lnTo>
                    <a:lnTo>
                      <a:pt x="2976" y="2206"/>
                    </a:lnTo>
                    <a:lnTo>
                      <a:pt x="2954" y="2268"/>
                    </a:lnTo>
                    <a:lnTo>
                      <a:pt x="2930" y="2332"/>
                    </a:lnTo>
                    <a:lnTo>
                      <a:pt x="2904" y="2392"/>
                    </a:lnTo>
                    <a:lnTo>
                      <a:pt x="2876" y="2448"/>
                    </a:lnTo>
                    <a:lnTo>
                      <a:pt x="2860" y="2474"/>
                    </a:lnTo>
                    <a:lnTo>
                      <a:pt x="2846" y="2498"/>
                    </a:lnTo>
                    <a:lnTo>
                      <a:pt x="2830" y="2518"/>
                    </a:lnTo>
                    <a:lnTo>
                      <a:pt x="2814" y="2538"/>
                    </a:lnTo>
                    <a:lnTo>
                      <a:pt x="2798" y="2552"/>
                    </a:lnTo>
                    <a:lnTo>
                      <a:pt x="2782" y="2564"/>
                    </a:lnTo>
                    <a:lnTo>
                      <a:pt x="2764" y="2572"/>
                    </a:lnTo>
                    <a:lnTo>
                      <a:pt x="2748" y="2576"/>
                    </a:lnTo>
                    <a:lnTo>
                      <a:pt x="2730" y="2576"/>
                    </a:lnTo>
                    <a:lnTo>
                      <a:pt x="2714" y="2572"/>
                    </a:lnTo>
                    <a:lnTo>
                      <a:pt x="2696" y="2562"/>
                    </a:lnTo>
                    <a:lnTo>
                      <a:pt x="2678" y="2548"/>
                    </a:lnTo>
                    <a:lnTo>
                      <a:pt x="2662" y="2530"/>
                    </a:lnTo>
                    <a:lnTo>
                      <a:pt x="2648" y="2510"/>
                    </a:lnTo>
                    <a:lnTo>
                      <a:pt x="2636" y="2488"/>
                    </a:lnTo>
                    <a:lnTo>
                      <a:pt x="2628" y="2464"/>
                    </a:lnTo>
                    <a:lnTo>
                      <a:pt x="2620" y="2440"/>
                    </a:lnTo>
                    <a:lnTo>
                      <a:pt x="2614" y="2416"/>
                    </a:lnTo>
                    <a:lnTo>
                      <a:pt x="2610" y="2390"/>
                    </a:lnTo>
                    <a:lnTo>
                      <a:pt x="2608" y="2362"/>
                    </a:lnTo>
                    <a:lnTo>
                      <a:pt x="2608" y="2336"/>
                    </a:lnTo>
                    <a:lnTo>
                      <a:pt x="2610" y="2308"/>
                    </a:lnTo>
                    <a:lnTo>
                      <a:pt x="2614" y="2252"/>
                    </a:lnTo>
                    <a:lnTo>
                      <a:pt x="2624" y="2194"/>
                    </a:lnTo>
                    <a:lnTo>
                      <a:pt x="2638" y="2138"/>
                    </a:lnTo>
                    <a:lnTo>
                      <a:pt x="2652" y="2086"/>
                    </a:lnTo>
                    <a:lnTo>
                      <a:pt x="2670" y="2036"/>
                    </a:lnTo>
                    <a:lnTo>
                      <a:pt x="2686" y="1990"/>
                    </a:lnTo>
                    <a:lnTo>
                      <a:pt x="2702" y="1950"/>
                    </a:lnTo>
                    <a:lnTo>
                      <a:pt x="2726" y="1892"/>
                    </a:lnTo>
                    <a:lnTo>
                      <a:pt x="2736" y="1870"/>
                    </a:lnTo>
                    <a:lnTo>
                      <a:pt x="2666" y="1764"/>
                    </a:lnTo>
                    <a:lnTo>
                      <a:pt x="2658" y="1798"/>
                    </a:lnTo>
                    <a:lnTo>
                      <a:pt x="2634" y="1882"/>
                    </a:lnTo>
                    <a:lnTo>
                      <a:pt x="2618" y="1936"/>
                    </a:lnTo>
                    <a:lnTo>
                      <a:pt x="2598" y="1998"/>
                    </a:lnTo>
                    <a:lnTo>
                      <a:pt x="2576" y="2062"/>
                    </a:lnTo>
                    <a:lnTo>
                      <a:pt x="2552" y="2126"/>
                    </a:lnTo>
                    <a:lnTo>
                      <a:pt x="2524" y="2190"/>
                    </a:lnTo>
                    <a:lnTo>
                      <a:pt x="2496" y="2250"/>
                    </a:lnTo>
                    <a:lnTo>
                      <a:pt x="2482" y="2278"/>
                    </a:lnTo>
                    <a:lnTo>
                      <a:pt x="2466" y="2302"/>
                    </a:lnTo>
                    <a:lnTo>
                      <a:pt x="2450" y="2326"/>
                    </a:lnTo>
                    <a:lnTo>
                      <a:pt x="2436" y="2346"/>
                    </a:lnTo>
                    <a:lnTo>
                      <a:pt x="2420" y="2364"/>
                    </a:lnTo>
                    <a:lnTo>
                      <a:pt x="2402" y="2378"/>
                    </a:lnTo>
                    <a:lnTo>
                      <a:pt x="2386" y="2390"/>
                    </a:lnTo>
                    <a:lnTo>
                      <a:pt x="2370" y="2398"/>
                    </a:lnTo>
                    <a:lnTo>
                      <a:pt x="2354" y="2402"/>
                    </a:lnTo>
                    <a:lnTo>
                      <a:pt x="2338" y="2400"/>
                    </a:lnTo>
                    <a:lnTo>
                      <a:pt x="2320" y="2394"/>
                    </a:lnTo>
                    <a:lnTo>
                      <a:pt x="2304" y="2384"/>
                    </a:lnTo>
                    <a:lnTo>
                      <a:pt x="2290" y="2370"/>
                    </a:lnTo>
                    <a:lnTo>
                      <a:pt x="2278" y="2352"/>
                    </a:lnTo>
                    <a:lnTo>
                      <a:pt x="2268" y="2332"/>
                    </a:lnTo>
                    <a:lnTo>
                      <a:pt x="2260" y="2310"/>
                    </a:lnTo>
                    <a:lnTo>
                      <a:pt x="2254" y="2284"/>
                    </a:lnTo>
                    <a:lnTo>
                      <a:pt x="2252" y="2258"/>
                    </a:lnTo>
                    <a:lnTo>
                      <a:pt x="2250" y="2228"/>
                    </a:lnTo>
                    <a:lnTo>
                      <a:pt x="2250" y="2198"/>
                    </a:lnTo>
                    <a:lnTo>
                      <a:pt x="2252" y="2168"/>
                    </a:lnTo>
                    <a:lnTo>
                      <a:pt x="2256" y="2134"/>
                    </a:lnTo>
                    <a:lnTo>
                      <a:pt x="2268" y="2068"/>
                    </a:lnTo>
                    <a:lnTo>
                      <a:pt x="2284" y="1998"/>
                    </a:lnTo>
                    <a:lnTo>
                      <a:pt x="2304" y="1928"/>
                    </a:lnTo>
                    <a:lnTo>
                      <a:pt x="2324" y="1860"/>
                    </a:lnTo>
                    <a:lnTo>
                      <a:pt x="2346" y="1796"/>
                    </a:lnTo>
                    <a:lnTo>
                      <a:pt x="2368" y="1736"/>
                    </a:lnTo>
                    <a:lnTo>
                      <a:pt x="2388" y="1684"/>
                    </a:lnTo>
                    <a:lnTo>
                      <a:pt x="2420" y="1606"/>
                    </a:lnTo>
                    <a:lnTo>
                      <a:pt x="2434" y="1578"/>
                    </a:lnTo>
                    <a:lnTo>
                      <a:pt x="2434" y="1368"/>
                    </a:lnTo>
                    <a:lnTo>
                      <a:pt x="2416" y="1406"/>
                    </a:lnTo>
                    <a:lnTo>
                      <a:pt x="2372" y="1510"/>
                    </a:lnTo>
                    <a:lnTo>
                      <a:pt x="2308" y="1652"/>
                    </a:lnTo>
                    <a:lnTo>
                      <a:pt x="2272" y="1732"/>
                    </a:lnTo>
                    <a:lnTo>
                      <a:pt x="2232" y="1812"/>
                    </a:lnTo>
                    <a:lnTo>
                      <a:pt x="2190" y="1892"/>
                    </a:lnTo>
                    <a:lnTo>
                      <a:pt x="2148" y="1966"/>
                    </a:lnTo>
                    <a:lnTo>
                      <a:pt x="2108" y="2034"/>
                    </a:lnTo>
                    <a:lnTo>
                      <a:pt x="2088" y="2064"/>
                    </a:lnTo>
                    <a:lnTo>
                      <a:pt x="2068" y="2092"/>
                    </a:lnTo>
                    <a:lnTo>
                      <a:pt x="2050" y="2116"/>
                    </a:lnTo>
                    <a:lnTo>
                      <a:pt x="2030" y="2136"/>
                    </a:lnTo>
                    <a:lnTo>
                      <a:pt x="2014" y="2152"/>
                    </a:lnTo>
                    <a:lnTo>
                      <a:pt x="1996" y="2164"/>
                    </a:lnTo>
                    <a:lnTo>
                      <a:pt x="1982" y="2172"/>
                    </a:lnTo>
                    <a:lnTo>
                      <a:pt x="1974" y="2174"/>
                    </a:lnTo>
                    <a:lnTo>
                      <a:pt x="1966" y="2174"/>
                    </a:lnTo>
                    <a:lnTo>
                      <a:pt x="1960" y="2174"/>
                    </a:lnTo>
                    <a:lnTo>
                      <a:pt x="1954" y="2172"/>
                    </a:lnTo>
                    <a:lnTo>
                      <a:pt x="1948" y="2168"/>
                    </a:lnTo>
                    <a:lnTo>
                      <a:pt x="1942" y="2162"/>
                    </a:lnTo>
                    <a:lnTo>
                      <a:pt x="1932" y="2150"/>
                    </a:lnTo>
                    <a:lnTo>
                      <a:pt x="1922" y="2134"/>
                    </a:lnTo>
                    <a:lnTo>
                      <a:pt x="1912" y="2118"/>
                    </a:lnTo>
                    <a:lnTo>
                      <a:pt x="1904" y="2102"/>
                    </a:lnTo>
                    <a:lnTo>
                      <a:pt x="1896" y="2082"/>
                    </a:lnTo>
                    <a:lnTo>
                      <a:pt x="1890" y="2062"/>
                    </a:lnTo>
                    <a:lnTo>
                      <a:pt x="1884" y="2040"/>
                    </a:lnTo>
                    <a:lnTo>
                      <a:pt x="1880" y="2016"/>
                    </a:lnTo>
                    <a:lnTo>
                      <a:pt x="1876" y="1990"/>
                    </a:lnTo>
                    <a:lnTo>
                      <a:pt x="1874" y="1962"/>
                    </a:lnTo>
                    <a:lnTo>
                      <a:pt x="1874" y="1934"/>
                    </a:lnTo>
                    <a:lnTo>
                      <a:pt x="1874" y="1904"/>
                    </a:lnTo>
                    <a:lnTo>
                      <a:pt x="1878" y="1872"/>
                    </a:lnTo>
                    <a:lnTo>
                      <a:pt x="1880" y="1838"/>
                    </a:lnTo>
                    <a:lnTo>
                      <a:pt x="1886" y="1804"/>
                    </a:lnTo>
                    <a:lnTo>
                      <a:pt x="1892" y="1768"/>
                    </a:lnTo>
                    <a:lnTo>
                      <a:pt x="1902" y="1730"/>
                    </a:lnTo>
                    <a:lnTo>
                      <a:pt x="1912" y="1690"/>
                    </a:lnTo>
                    <a:lnTo>
                      <a:pt x="1924" y="1648"/>
                    </a:lnTo>
                    <a:lnTo>
                      <a:pt x="1938" y="1606"/>
                    </a:lnTo>
                    <a:lnTo>
                      <a:pt x="1954" y="1562"/>
                    </a:lnTo>
                    <a:lnTo>
                      <a:pt x="1972" y="1516"/>
                    </a:lnTo>
                    <a:lnTo>
                      <a:pt x="1992" y="1468"/>
                    </a:lnTo>
                    <a:lnTo>
                      <a:pt x="2014" y="1420"/>
                    </a:lnTo>
                    <a:lnTo>
                      <a:pt x="2040" y="1368"/>
                    </a:lnTo>
                    <a:lnTo>
                      <a:pt x="2066" y="1316"/>
                    </a:lnTo>
                    <a:lnTo>
                      <a:pt x="2096" y="1262"/>
                    </a:lnTo>
                    <a:lnTo>
                      <a:pt x="2128" y="1208"/>
                    </a:lnTo>
                    <a:lnTo>
                      <a:pt x="2162" y="1150"/>
                    </a:lnTo>
                    <a:lnTo>
                      <a:pt x="2200" y="1092"/>
                    </a:lnTo>
                    <a:lnTo>
                      <a:pt x="2238" y="1032"/>
                    </a:lnTo>
                    <a:lnTo>
                      <a:pt x="2282" y="970"/>
                    </a:lnTo>
                    <a:lnTo>
                      <a:pt x="2316" y="760"/>
                    </a:lnTo>
                    <a:lnTo>
                      <a:pt x="2240" y="868"/>
                    </a:lnTo>
                    <a:lnTo>
                      <a:pt x="2160" y="988"/>
                    </a:lnTo>
                    <a:lnTo>
                      <a:pt x="2064" y="1138"/>
                    </a:lnTo>
                    <a:lnTo>
                      <a:pt x="2012" y="1220"/>
                    </a:lnTo>
                    <a:lnTo>
                      <a:pt x="1960" y="1306"/>
                    </a:lnTo>
                    <a:lnTo>
                      <a:pt x="1908" y="1396"/>
                    </a:lnTo>
                    <a:lnTo>
                      <a:pt x="1858" y="1484"/>
                    </a:lnTo>
                    <a:lnTo>
                      <a:pt x="1810" y="1574"/>
                    </a:lnTo>
                    <a:lnTo>
                      <a:pt x="1768" y="1660"/>
                    </a:lnTo>
                    <a:lnTo>
                      <a:pt x="1728" y="1744"/>
                    </a:lnTo>
                    <a:lnTo>
                      <a:pt x="1696" y="1824"/>
                    </a:lnTo>
                    <a:lnTo>
                      <a:pt x="1682" y="1860"/>
                    </a:lnTo>
                    <a:lnTo>
                      <a:pt x="1670" y="1890"/>
                    </a:lnTo>
                    <a:lnTo>
                      <a:pt x="1656" y="1918"/>
                    </a:lnTo>
                    <a:lnTo>
                      <a:pt x="1642" y="1940"/>
                    </a:lnTo>
                    <a:lnTo>
                      <a:pt x="1630" y="1958"/>
                    </a:lnTo>
                    <a:lnTo>
                      <a:pt x="1618" y="1974"/>
                    </a:lnTo>
                    <a:lnTo>
                      <a:pt x="1606" y="1986"/>
                    </a:lnTo>
                    <a:lnTo>
                      <a:pt x="1594" y="1992"/>
                    </a:lnTo>
                    <a:lnTo>
                      <a:pt x="1584" y="1998"/>
                    </a:lnTo>
                    <a:lnTo>
                      <a:pt x="1574" y="1998"/>
                    </a:lnTo>
                    <a:lnTo>
                      <a:pt x="1564" y="1998"/>
                    </a:lnTo>
                    <a:lnTo>
                      <a:pt x="1554" y="1994"/>
                    </a:lnTo>
                    <a:lnTo>
                      <a:pt x="1546" y="1988"/>
                    </a:lnTo>
                    <a:lnTo>
                      <a:pt x="1536" y="1978"/>
                    </a:lnTo>
                    <a:lnTo>
                      <a:pt x="1528" y="1968"/>
                    </a:lnTo>
                    <a:lnTo>
                      <a:pt x="1522" y="1954"/>
                    </a:lnTo>
                    <a:lnTo>
                      <a:pt x="1508" y="1924"/>
                    </a:lnTo>
                    <a:lnTo>
                      <a:pt x="1498" y="1888"/>
                    </a:lnTo>
                    <a:lnTo>
                      <a:pt x="1490" y="1848"/>
                    </a:lnTo>
                    <a:lnTo>
                      <a:pt x="1484" y="1806"/>
                    </a:lnTo>
                    <a:lnTo>
                      <a:pt x="1480" y="1764"/>
                    </a:lnTo>
                    <a:lnTo>
                      <a:pt x="1480" y="1722"/>
                    </a:lnTo>
                    <a:lnTo>
                      <a:pt x="1482" y="1684"/>
                    </a:lnTo>
                    <a:lnTo>
                      <a:pt x="1486" y="1648"/>
                    </a:lnTo>
                    <a:lnTo>
                      <a:pt x="1492" y="1630"/>
                    </a:lnTo>
                    <a:lnTo>
                      <a:pt x="1498" y="1608"/>
                    </a:lnTo>
                    <a:lnTo>
                      <a:pt x="1518" y="1556"/>
                    </a:lnTo>
                    <a:lnTo>
                      <a:pt x="1544" y="1496"/>
                    </a:lnTo>
                    <a:lnTo>
                      <a:pt x="1578" y="1426"/>
                    </a:lnTo>
                    <a:lnTo>
                      <a:pt x="1616" y="1350"/>
                    </a:lnTo>
                    <a:lnTo>
                      <a:pt x="1658" y="1272"/>
                    </a:lnTo>
                    <a:lnTo>
                      <a:pt x="1746" y="1108"/>
                    </a:lnTo>
                    <a:lnTo>
                      <a:pt x="1832" y="954"/>
                    </a:lnTo>
                    <a:lnTo>
                      <a:pt x="1906" y="824"/>
                    </a:lnTo>
                    <a:lnTo>
                      <a:pt x="1978" y="702"/>
                    </a:lnTo>
                    <a:lnTo>
                      <a:pt x="2024" y="620"/>
                    </a:lnTo>
                    <a:lnTo>
                      <a:pt x="1896" y="608"/>
                    </a:lnTo>
                    <a:lnTo>
                      <a:pt x="1870" y="662"/>
                    </a:lnTo>
                    <a:lnTo>
                      <a:pt x="1800" y="802"/>
                    </a:lnTo>
                    <a:lnTo>
                      <a:pt x="1752" y="896"/>
                    </a:lnTo>
                    <a:lnTo>
                      <a:pt x="1698" y="998"/>
                    </a:lnTo>
                    <a:lnTo>
                      <a:pt x="1638" y="1106"/>
                    </a:lnTo>
                    <a:lnTo>
                      <a:pt x="1574" y="1216"/>
                    </a:lnTo>
                    <a:lnTo>
                      <a:pt x="1508" y="1326"/>
                    </a:lnTo>
                    <a:lnTo>
                      <a:pt x="1442" y="1428"/>
                    </a:lnTo>
                    <a:lnTo>
                      <a:pt x="1410" y="1476"/>
                    </a:lnTo>
                    <a:lnTo>
                      <a:pt x="1378" y="1520"/>
                    </a:lnTo>
                    <a:lnTo>
                      <a:pt x="1346" y="1562"/>
                    </a:lnTo>
                    <a:lnTo>
                      <a:pt x="1314" y="1598"/>
                    </a:lnTo>
                    <a:lnTo>
                      <a:pt x="1284" y="1632"/>
                    </a:lnTo>
                    <a:lnTo>
                      <a:pt x="1254" y="1660"/>
                    </a:lnTo>
                    <a:lnTo>
                      <a:pt x="1226" y="1682"/>
                    </a:lnTo>
                    <a:lnTo>
                      <a:pt x="1200" y="1698"/>
                    </a:lnTo>
                    <a:lnTo>
                      <a:pt x="1188" y="1704"/>
                    </a:lnTo>
                    <a:lnTo>
                      <a:pt x="1176" y="1708"/>
                    </a:lnTo>
                    <a:lnTo>
                      <a:pt x="1164" y="1710"/>
                    </a:lnTo>
                    <a:lnTo>
                      <a:pt x="1152" y="1712"/>
                    </a:lnTo>
                    <a:lnTo>
                      <a:pt x="1142" y="1710"/>
                    </a:lnTo>
                    <a:lnTo>
                      <a:pt x="1132" y="1706"/>
                    </a:lnTo>
                    <a:lnTo>
                      <a:pt x="1122" y="1702"/>
                    </a:lnTo>
                    <a:lnTo>
                      <a:pt x="1112" y="1694"/>
                    </a:lnTo>
                    <a:lnTo>
                      <a:pt x="1104" y="1686"/>
                    </a:lnTo>
                    <a:lnTo>
                      <a:pt x="1098" y="1676"/>
                    </a:lnTo>
                    <a:lnTo>
                      <a:pt x="1092" y="1664"/>
                    </a:lnTo>
                    <a:lnTo>
                      <a:pt x="1088" y="1652"/>
                    </a:lnTo>
                    <a:lnTo>
                      <a:pt x="1086" y="1638"/>
                    </a:lnTo>
                    <a:lnTo>
                      <a:pt x="1084" y="1624"/>
                    </a:lnTo>
                    <a:lnTo>
                      <a:pt x="1082" y="1590"/>
                    </a:lnTo>
                    <a:lnTo>
                      <a:pt x="1086" y="1554"/>
                    </a:lnTo>
                    <a:lnTo>
                      <a:pt x="1094" y="1516"/>
                    </a:lnTo>
                    <a:lnTo>
                      <a:pt x="1106" y="1472"/>
                    </a:lnTo>
                    <a:lnTo>
                      <a:pt x="1122" y="1428"/>
                    </a:lnTo>
                    <a:lnTo>
                      <a:pt x="1140" y="1380"/>
                    </a:lnTo>
                    <a:lnTo>
                      <a:pt x="1160" y="1330"/>
                    </a:lnTo>
                    <a:lnTo>
                      <a:pt x="1182" y="1278"/>
                    </a:lnTo>
                    <a:lnTo>
                      <a:pt x="1208" y="1226"/>
                    </a:lnTo>
                    <a:lnTo>
                      <a:pt x="1264" y="1118"/>
                    </a:lnTo>
                    <a:lnTo>
                      <a:pt x="1322" y="1010"/>
                    </a:lnTo>
                    <a:lnTo>
                      <a:pt x="1384" y="904"/>
                    </a:lnTo>
                    <a:lnTo>
                      <a:pt x="1446" y="802"/>
                    </a:lnTo>
                    <a:lnTo>
                      <a:pt x="1506" y="708"/>
                    </a:lnTo>
                    <a:lnTo>
                      <a:pt x="1560" y="624"/>
                    </a:lnTo>
                    <a:lnTo>
                      <a:pt x="1642" y="502"/>
                    </a:lnTo>
                    <a:lnTo>
                      <a:pt x="1674" y="456"/>
                    </a:lnTo>
                    <a:lnTo>
                      <a:pt x="1534" y="410"/>
                    </a:lnTo>
                    <a:lnTo>
                      <a:pt x="1508" y="460"/>
                    </a:lnTo>
                    <a:lnTo>
                      <a:pt x="1438" y="590"/>
                    </a:lnTo>
                    <a:lnTo>
                      <a:pt x="1390" y="676"/>
                    </a:lnTo>
                    <a:lnTo>
                      <a:pt x="1334" y="772"/>
                    </a:lnTo>
                    <a:lnTo>
                      <a:pt x="1276" y="872"/>
                    </a:lnTo>
                    <a:lnTo>
                      <a:pt x="1212" y="976"/>
                    </a:lnTo>
                    <a:lnTo>
                      <a:pt x="1146" y="1078"/>
                    </a:lnTo>
                    <a:lnTo>
                      <a:pt x="1080" y="1174"/>
                    </a:lnTo>
                    <a:lnTo>
                      <a:pt x="1048" y="1218"/>
                    </a:lnTo>
                    <a:lnTo>
                      <a:pt x="1014" y="1262"/>
                    </a:lnTo>
                    <a:lnTo>
                      <a:pt x="982" y="1300"/>
                    </a:lnTo>
                    <a:lnTo>
                      <a:pt x="952" y="1336"/>
                    </a:lnTo>
                    <a:lnTo>
                      <a:pt x="922" y="1368"/>
                    </a:lnTo>
                    <a:lnTo>
                      <a:pt x="892" y="1394"/>
                    </a:lnTo>
                    <a:lnTo>
                      <a:pt x="864" y="1416"/>
                    </a:lnTo>
                    <a:lnTo>
                      <a:pt x="838" y="1434"/>
                    </a:lnTo>
                    <a:lnTo>
                      <a:pt x="826" y="1440"/>
                    </a:lnTo>
                    <a:lnTo>
                      <a:pt x="812" y="1444"/>
                    </a:lnTo>
                    <a:lnTo>
                      <a:pt x="802" y="1448"/>
                    </a:lnTo>
                    <a:lnTo>
                      <a:pt x="790" y="1450"/>
                    </a:lnTo>
                    <a:lnTo>
                      <a:pt x="780" y="1448"/>
                    </a:lnTo>
                    <a:lnTo>
                      <a:pt x="770" y="1446"/>
                    </a:lnTo>
                    <a:lnTo>
                      <a:pt x="760" y="1444"/>
                    </a:lnTo>
                    <a:lnTo>
                      <a:pt x="750" y="1438"/>
                    </a:lnTo>
                    <a:lnTo>
                      <a:pt x="742" y="1430"/>
                    </a:lnTo>
                    <a:lnTo>
                      <a:pt x="736" y="1422"/>
                    </a:lnTo>
                    <a:lnTo>
                      <a:pt x="730" y="1412"/>
                    </a:lnTo>
                    <a:lnTo>
                      <a:pt x="726" y="1402"/>
                    </a:lnTo>
                    <a:lnTo>
                      <a:pt x="722" y="1388"/>
                    </a:lnTo>
                    <a:lnTo>
                      <a:pt x="720" y="1376"/>
                    </a:lnTo>
                    <a:lnTo>
                      <a:pt x="718" y="1346"/>
                    </a:lnTo>
                    <a:lnTo>
                      <a:pt x="720" y="1312"/>
                    </a:lnTo>
                    <a:lnTo>
                      <a:pt x="728" y="1276"/>
                    </a:lnTo>
                    <a:lnTo>
                      <a:pt x="738" y="1236"/>
                    </a:lnTo>
                    <a:lnTo>
                      <a:pt x="750" y="1192"/>
                    </a:lnTo>
                    <a:lnTo>
                      <a:pt x="766" y="1146"/>
                    </a:lnTo>
                    <a:lnTo>
                      <a:pt x="784" y="1098"/>
                    </a:lnTo>
                    <a:lnTo>
                      <a:pt x="804" y="1050"/>
                    </a:lnTo>
                    <a:lnTo>
                      <a:pt x="828" y="998"/>
                    </a:lnTo>
                    <a:lnTo>
                      <a:pt x="878" y="894"/>
                    </a:lnTo>
                    <a:lnTo>
                      <a:pt x="932" y="788"/>
                    </a:lnTo>
                    <a:lnTo>
                      <a:pt x="988" y="686"/>
                    </a:lnTo>
                    <a:lnTo>
                      <a:pt x="1044" y="586"/>
                    </a:lnTo>
                    <a:lnTo>
                      <a:pt x="1098" y="494"/>
                    </a:lnTo>
                    <a:lnTo>
                      <a:pt x="1148" y="412"/>
                    </a:lnTo>
                    <a:lnTo>
                      <a:pt x="1224" y="290"/>
                    </a:lnTo>
                    <a:lnTo>
                      <a:pt x="1252" y="246"/>
                    </a:lnTo>
                    <a:lnTo>
                      <a:pt x="1090" y="198"/>
                    </a:lnTo>
                    <a:lnTo>
                      <a:pt x="1074" y="240"/>
                    </a:lnTo>
                    <a:lnTo>
                      <a:pt x="1056" y="288"/>
                    </a:lnTo>
                    <a:lnTo>
                      <a:pt x="1032" y="352"/>
                    </a:lnTo>
                    <a:lnTo>
                      <a:pt x="1000" y="424"/>
                    </a:lnTo>
                    <a:lnTo>
                      <a:pt x="964" y="506"/>
                    </a:lnTo>
                    <a:lnTo>
                      <a:pt x="922" y="594"/>
                    </a:lnTo>
                    <a:lnTo>
                      <a:pt x="874" y="682"/>
                    </a:lnTo>
                    <a:lnTo>
                      <a:pt x="848" y="726"/>
                    </a:lnTo>
                    <a:lnTo>
                      <a:pt x="820" y="770"/>
                    </a:lnTo>
                    <a:lnTo>
                      <a:pt x="792" y="814"/>
                    </a:lnTo>
                    <a:lnTo>
                      <a:pt x="762" y="856"/>
                    </a:lnTo>
                    <a:lnTo>
                      <a:pt x="732" y="896"/>
                    </a:lnTo>
                    <a:lnTo>
                      <a:pt x="702" y="934"/>
                    </a:lnTo>
                    <a:lnTo>
                      <a:pt x="668" y="970"/>
                    </a:lnTo>
                    <a:lnTo>
                      <a:pt x="636" y="1002"/>
                    </a:lnTo>
                    <a:lnTo>
                      <a:pt x="602" y="1032"/>
                    </a:lnTo>
                    <a:lnTo>
                      <a:pt x="566" y="1058"/>
                    </a:lnTo>
                    <a:lnTo>
                      <a:pt x="530" y="1080"/>
                    </a:lnTo>
                    <a:lnTo>
                      <a:pt x="494" y="1100"/>
                    </a:lnTo>
                    <a:lnTo>
                      <a:pt x="476" y="1106"/>
                    </a:lnTo>
                    <a:lnTo>
                      <a:pt x="458" y="1112"/>
                    </a:lnTo>
                    <a:lnTo>
                      <a:pt x="438" y="1118"/>
                    </a:lnTo>
                    <a:lnTo>
                      <a:pt x="420" y="1122"/>
                    </a:lnTo>
                    <a:lnTo>
                      <a:pt x="400" y="1124"/>
                    </a:lnTo>
                    <a:lnTo>
                      <a:pt x="380" y="1124"/>
                    </a:lnTo>
                    <a:lnTo>
                      <a:pt x="362" y="1124"/>
                    </a:lnTo>
                    <a:lnTo>
                      <a:pt x="342" y="1122"/>
                    </a:lnTo>
                    <a:lnTo>
                      <a:pt x="340" y="1120"/>
                    </a:lnTo>
                    <a:lnTo>
                      <a:pt x="334" y="1116"/>
                    </a:lnTo>
                    <a:lnTo>
                      <a:pt x="328" y="1108"/>
                    </a:lnTo>
                    <a:lnTo>
                      <a:pt x="322" y="1094"/>
                    </a:lnTo>
                    <a:lnTo>
                      <a:pt x="316" y="1074"/>
                    </a:lnTo>
                    <a:lnTo>
                      <a:pt x="316" y="1060"/>
                    </a:lnTo>
                    <a:lnTo>
                      <a:pt x="314" y="1046"/>
                    </a:lnTo>
                    <a:lnTo>
                      <a:pt x="316" y="1028"/>
                    </a:lnTo>
                    <a:lnTo>
                      <a:pt x="318" y="1008"/>
                    </a:lnTo>
                    <a:lnTo>
                      <a:pt x="322" y="986"/>
                    </a:lnTo>
                    <a:lnTo>
                      <a:pt x="328" y="962"/>
                    </a:lnTo>
                    <a:lnTo>
                      <a:pt x="336" y="934"/>
                    </a:lnTo>
                    <a:lnTo>
                      <a:pt x="346" y="902"/>
                    </a:lnTo>
                    <a:lnTo>
                      <a:pt x="358" y="870"/>
                    </a:lnTo>
                    <a:lnTo>
                      <a:pt x="374" y="832"/>
                    </a:lnTo>
                    <a:lnTo>
                      <a:pt x="392" y="792"/>
                    </a:lnTo>
                    <a:lnTo>
                      <a:pt x="412" y="748"/>
                    </a:lnTo>
                    <a:lnTo>
                      <a:pt x="438" y="700"/>
                    </a:lnTo>
                    <a:lnTo>
                      <a:pt x="464" y="648"/>
                    </a:lnTo>
                    <a:lnTo>
                      <a:pt x="496" y="594"/>
                    </a:lnTo>
                    <a:lnTo>
                      <a:pt x="530" y="534"/>
                    </a:lnTo>
                    <a:lnTo>
                      <a:pt x="570" y="470"/>
                    </a:lnTo>
                    <a:lnTo>
                      <a:pt x="614" y="402"/>
                    </a:lnTo>
                    <a:lnTo>
                      <a:pt x="660" y="328"/>
                    </a:lnTo>
                    <a:lnTo>
                      <a:pt x="714" y="252"/>
                    </a:lnTo>
                    <a:lnTo>
                      <a:pt x="770" y="170"/>
                    </a:lnTo>
                    <a:lnTo>
                      <a:pt x="832" y="82"/>
                    </a:lnTo>
                    <a:lnTo>
                      <a:pt x="7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7" name="Freeform 18"/>
              <p:cNvSpPr>
                <a:spLocks/>
              </p:cNvSpPr>
              <p:nvPr userDrawn="1"/>
            </p:nvSpPr>
            <p:spPr bwMode="auto">
              <a:xfrm>
                <a:off x="-145" y="-1507"/>
                <a:ext cx="4321" cy="2761"/>
              </a:xfrm>
              <a:custGeom>
                <a:avLst/>
                <a:gdLst>
                  <a:gd name="T0" fmla="*/ 74 w 4314"/>
                  <a:gd name="T1" fmla="*/ 958 h 2742"/>
                  <a:gd name="T2" fmla="*/ 6 w 4314"/>
                  <a:gd name="T3" fmla="*/ 1571 h 2742"/>
                  <a:gd name="T4" fmla="*/ 130 w 4314"/>
                  <a:gd name="T5" fmla="*/ 1535 h 2742"/>
                  <a:gd name="T6" fmla="*/ 567 w 4314"/>
                  <a:gd name="T7" fmla="*/ 1512 h 2742"/>
                  <a:gd name="T8" fmla="*/ 803 w 4314"/>
                  <a:gd name="T9" fmla="*/ 1635 h 2742"/>
                  <a:gd name="T10" fmla="*/ 1012 w 4314"/>
                  <a:gd name="T11" fmla="*/ 1722 h 2742"/>
                  <a:gd name="T12" fmla="*/ 1226 w 4314"/>
                  <a:gd name="T13" fmla="*/ 1794 h 2742"/>
                  <a:gd name="T14" fmla="*/ 1444 w 4314"/>
                  <a:gd name="T15" fmla="*/ 1903 h 2742"/>
                  <a:gd name="T16" fmla="*/ 1669 w 4314"/>
                  <a:gd name="T17" fmla="*/ 2042 h 2742"/>
                  <a:gd name="T18" fmla="*/ 1919 w 4314"/>
                  <a:gd name="T19" fmla="*/ 2119 h 2742"/>
                  <a:gd name="T20" fmla="*/ 2137 w 4314"/>
                  <a:gd name="T21" fmla="*/ 2183 h 2742"/>
                  <a:gd name="T22" fmla="*/ 2306 w 4314"/>
                  <a:gd name="T23" fmla="*/ 2175 h 2742"/>
                  <a:gd name="T24" fmla="*/ 2496 w 4314"/>
                  <a:gd name="T25" fmla="*/ 2301 h 2742"/>
                  <a:gd name="T26" fmla="*/ 2660 w 4314"/>
                  <a:gd name="T27" fmla="*/ 2376 h 2742"/>
                  <a:gd name="T28" fmla="*/ 2829 w 4314"/>
                  <a:gd name="T29" fmla="*/ 2556 h 2742"/>
                  <a:gd name="T30" fmla="*/ 3069 w 4314"/>
                  <a:gd name="T31" fmla="*/ 2544 h 2742"/>
                  <a:gd name="T32" fmla="*/ 3247 w 4314"/>
                  <a:gd name="T33" fmla="*/ 2773 h 2742"/>
                  <a:gd name="T34" fmla="*/ 3474 w 4314"/>
                  <a:gd name="T35" fmla="*/ 2487 h 2742"/>
                  <a:gd name="T36" fmla="*/ 3656 w 4314"/>
                  <a:gd name="T37" fmla="*/ 2791 h 2742"/>
                  <a:gd name="T38" fmla="*/ 3970 w 4314"/>
                  <a:gd name="T39" fmla="*/ 2539 h 2742"/>
                  <a:gd name="T40" fmla="*/ 4093 w 4314"/>
                  <a:gd name="T41" fmla="*/ 2813 h 2742"/>
                  <a:gd name="T42" fmla="*/ 4323 w 4314"/>
                  <a:gd name="T43" fmla="*/ 2712 h 2742"/>
                  <a:gd name="T44" fmla="*/ 4181 w 4314"/>
                  <a:gd name="T45" fmla="*/ 2630 h 2742"/>
                  <a:gd name="T46" fmla="*/ 4059 w 4314"/>
                  <a:gd name="T47" fmla="*/ 2301 h 2742"/>
                  <a:gd name="T48" fmla="*/ 3948 w 4314"/>
                  <a:gd name="T49" fmla="*/ 2096 h 2742"/>
                  <a:gd name="T50" fmla="*/ 3788 w 4314"/>
                  <a:gd name="T51" fmla="*/ 2558 h 2742"/>
                  <a:gd name="T52" fmla="*/ 3588 w 4314"/>
                  <a:gd name="T53" fmla="*/ 2422 h 2742"/>
                  <a:gd name="T54" fmla="*/ 3604 w 4314"/>
                  <a:gd name="T55" fmla="*/ 1979 h 2742"/>
                  <a:gd name="T56" fmla="*/ 3472 w 4314"/>
                  <a:gd name="T57" fmla="*/ 2197 h 2742"/>
                  <a:gd name="T58" fmla="*/ 3277 w 4314"/>
                  <a:gd name="T59" fmla="*/ 2489 h 2742"/>
                  <a:gd name="T60" fmla="*/ 3179 w 4314"/>
                  <a:gd name="T61" fmla="*/ 2296 h 2742"/>
                  <a:gd name="T62" fmla="*/ 3171 w 4314"/>
                  <a:gd name="T63" fmla="*/ 1535 h 2742"/>
                  <a:gd name="T64" fmla="*/ 2963 w 4314"/>
                  <a:gd name="T65" fmla="*/ 2281 h 2742"/>
                  <a:gd name="T66" fmla="*/ 2819 w 4314"/>
                  <a:gd name="T67" fmla="*/ 2360 h 2742"/>
                  <a:gd name="T68" fmla="*/ 2730 w 4314"/>
                  <a:gd name="T69" fmla="*/ 2024 h 2742"/>
                  <a:gd name="T70" fmla="*/ 2756 w 4314"/>
                  <a:gd name="T71" fmla="*/ 1546 h 2742"/>
                  <a:gd name="T72" fmla="*/ 2496 w 4314"/>
                  <a:gd name="T73" fmla="*/ 2162 h 2742"/>
                  <a:gd name="T74" fmla="*/ 2390 w 4314"/>
                  <a:gd name="T75" fmla="*/ 2115 h 2742"/>
                  <a:gd name="T76" fmla="*/ 2354 w 4314"/>
                  <a:gd name="T77" fmla="*/ 1786 h 2742"/>
                  <a:gd name="T78" fmla="*/ 2338 w 4314"/>
                  <a:gd name="T79" fmla="*/ 1315 h 2742"/>
                  <a:gd name="T80" fmla="*/ 2125 w 4314"/>
                  <a:gd name="T81" fmla="*/ 2024 h 2742"/>
                  <a:gd name="T82" fmla="*/ 2009 w 4314"/>
                  <a:gd name="T83" fmla="*/ 2013 h 2742"/>
                  <a:gd name="T84" fmla="*/ 1925 w 4314"/>
                  <a:gd name="T85" fmla="*/ 1782 h 2742"/>
                  <a:gd name="T86" fmla="*/ 1991 w 4314"/>
                  <a:gd name="T87" fmla="*/ 942 h 2742"/>
                  <a:gd name="T88" fmla="*/ 1777 w 4314"/>
                  <a:gd name="T89" fmla="*/ 1715 h 2742"/>
                  <a:gd name="T90" fmla="*/ 1617 w 4314"/>
                  <a:gd name="T91" fmla="*/ 1851 h 2742"/>
                  <a:gd name="T92" fmla="*/ 1536 w 4314"/>
                  <a:gd name="T93" fmla="*/ 1619 h 2742"/>
                  <a:gd name="T94" fmla="*/ 1595 w 4314"/>
                  <a:gd name="T95" fmla="*/ 749 h 2742"/>
                  <a:gd name="T96" fmla="*/ 1372 w 4314"/>
                  <a:gd name="T97" fmla="*/ 1450 h 2742"/>
                  <a:gd name="T98" fmla="*/ 1138 w 4314"/>
                  <a:gd name="T99" fmla="*/ 1619 h 2742"/>
                  <a:gd name="T100" fmla="*/ 1090 w 4314"/>
                  <a:gd name="T101" fmla="*/ 1355 h 2742"/>
                  <a:gd name="T102" fmla="*/ 1180 w 4314"/>
                  <a:gd name="T103" fmla="*/ 507 h 2742"/>
                  <a:gd name="T104" fmla="*/ 954 w 4314"/>
                  <a:gd name="T105" fmla="*/ 1281 h 2742"/>
                  <a:gd name="T106" fmla="*/ 743 w 4314"/>
                  <a:gd name="T107" fmla="*/ 1464 h 2742"/>
                  <a:gd name="T108" fmla="*/ 641 w 4314"/>
                  <a:gd name="T109" fmla="*/ 1295 h 2742"/>
                  <a:gd name="T110" fmla="*/ 833 w 4314"/>
                  <a:gd name="T111" fmla="*/ 423 h 2742"/>
                  <a:gd name="T112" fmla="*/ 609 w 4314"/>
                  <a:gd name="T113" fmla="*/ 795 h 2742"/>
                  <a:gd name="T114" fmla="*/ 224 w 4314"/>
                  <a:gd name="T115" fmla="*/ 1287 h 2742"/>
                  <a:gd name="T116" fmla="*/ 164 w 4314"/>
                  <a:gd name="T117" fmla="*/ 1023 h 274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314" h="2742">
                    <a:moveTo>
                      <a:pt x="294" y="0"/>
                    </a:moveTo>
                    <a:lnTo>
                      <a:pt x="294" y="0"/>
                    </a:lnTo>
                    <a:lnTo>
                      <a:pt x="284" y="30"/>
                    </a:lnTo>
                    <a:lnTo>
                      <a:pt x="258" y="112"/>
                    </a:lnTo>
                    <a:lnTo>
                      <a:pt x="222" y="240"/>
                    </a:lnTo>
                    <a:lnTo>
                      <a:pt x="200" y="318"/>
                    </a:lnTo>
                    <a:lnTo>
                      <a:pt x="178" y="406"/>
                    </a:lnTo>
                    <a:lnTo>
                      <a:pt x="156" y="498"/>
                    </a:lnTo>
                    <a:lnTo>
                      <a:pt x="134" y="600"/>
                    </a:lnTo>
                    <a:lnTo>
                      <a:pt x="112" y="704"/>
                    </a:lnTo>
                    <a:lnTo>
                      <a:pt x="92" y="814"/>
                    </a:lnTo>
                    <a:lnTo>
                      <a:pt x="74" y="926"/>
                    </a:lnTo>
                    <a:lnTo>
                      <a:pt x="58" y="1042"/>
                    </a:lnTo>
                    <a:lnTo>
                      <a:pt x="46" y="1158"/>
                    </a:lnTo>
                    <a:lnTo>
                      <a:pt x="36" y="1274"/>
                    </a:lnTo>
                    <a:lnTo>
                      <a:pt x="32" y="1292"/>
                    </a:lnTo>
                    <a:lnTo>
                      <a:pt x="20" y="1336"/>
                    </a:lnTo>
                    <a:lnTo>
                      <a:pt x="8" y="1394"/>
                    </a:lnTo>
                    <a:lnTo>
                      <a:pt x="4" y="1424"/>
                    </a:lnTo>
                    <a:lnTo>
                      <a:pt x="0" y="1454"/>
                    </a:lnTo>
                    <a:lnTo>
                      <a:pt x="0" y="1482"/>
                    </a:lnTo>
                    <a:lnTo>
                      <a:pt x="4" y="1506"/>
                    </a:lnTo>
                    <a:lnTo>
                      <a:pt x="6" y="1516"/>
                    </a:lnTo>
                    <a:lnTo>
                      <a:pt x="10" y="1524"/>
                    </a:lnTo>
                    <a:lnTo>
                      <a:pt x="16" y="1530"/>
                    </a:lnTo>
                    <a:lnTo>
                      <a:pt x="22" y="1536"/>
                    </a:lnTo>
                    <a:lnTo>
                      <a:pt x="30" y="1538"/>
                    </a:lnTo>
                    <a:lnTo>
                      <a:pt x="40" y="1538"/>
                    </a:lnTo>
                    <a:lnTo>
                      <a:pt x="50" y="1538"/>
                    </a:lnTo>
                    <a:lnTo>
                      <a:pt x="62" y="1532"/>
                    </a:lnTo>
                    <a:lnTo>
                      <a:pt x="76" y="1526"/>
                    </a:lnTo>
                    <a:lnTo>
                      <a:pt x="92" y="1514"/>
                    </a:lnTo>
                    <a:lnTo>
                      <a:pt x="110" y="1502"/>
                    </a:lnTo>
                    <a:lnTo>
                      <a:pt x="130" y="1484"/>
                    </a:lnTo>
                    <a:lnTo>
                      <a:pt x="282" y="1346"/>
                    </a:lnTo>
                    <a:lnTo>
                      <a:pt x="400" y="1234"/>
                    </a:lnTo>
                    <a:lnTo>
                      <a:pt x="504" y="1134"/>
                    </a:lnTo>
                    <a:lnTo>
                      <a:pt x="506" y="1166"/>
                    </a:lnTo>
                    <a:lnTo>
                      <a:pt x="508" y="1202"/>
                    </a:lnTo>
                    <a:lnTo>
                      <a:pt x="512" y="1246"/>
                    </a:lnTo>
                    <a:lnTo>
                      <a:pt x="520" y="1298"/>
                    </a:lnTo>
                    <a:lnTo>
                      <a:pt x="530" y="1352"/>
                    </a:lnTo>
                    <a:lnTo>
                      <a:pt x="544" y="1408"/>
                    </a:lnTo>
                    <a:lnTo>
                      <a:pt x="552" y="1434"/>
                    </a:lnTo>
                    <a:lnTo>
                      <a:pt x="562" y="1462"/>
                    </a:lnTo>
                    <a:lnTo>
                      <a:pt x="574" y="1486"/>
                    </a:lnTo>
                    <a:lnTo>
                      <a:pt x="586" y="1510"/>
                    </a:lnTo>
                    <a:lnTo>
                      <a:pt x="600" y="1532"/>
                    </a:lnTo>
                    <a:lnTo>
                      <a:pt x="616" y="1550"/>
                    </a:lnTo>
                    <a:lnTo>
                      <a:pt x="632" y="1568"/>
                    </a:lnTo>
                    <a:lnTo>
                      <a:pt x="650" y="1580"/>
                    </a:lnTo>
                    <a:lnTo>
                      <a:pt x="670" y="1590"/>
                    </a:lnTo>
                    <a:lnTo>
                      <a:pt x="692" y="1598"/>
                    </a:lnTo>
                    <a:lnTo>
                      <a:pt x="716" y="1600"/>
                    </a:lnTo>
                    <a:lnTo>
                      <a:pt x="740" y="1598"/>
                    </a:lnTo>
                    <a:lnTo>
                      <a:pt x="768" y="1590"/>
                    </a:lnTo>
                    <a:lnTo>
                      <a:pt x="798" y="1580"/>
                    </a:lnTo>
                    <a:lnTo>
                      <a:pt x="828" y="1562"/>
                    </a:lnTo>
                    <a:lnTo>
                      <a:pt x="862" y="1538"/>
                    </a:lnTo>
                    <a:lnTo>
                      <a:pt x="898" y="1508"/>
                    </a:lnTo>
                    <a:lnTo>
                      <a:pt x="936" y="1472"/>
                    </a:lnTo>
                    <a:lnTo>
                      <a:pt x="940" y="1494"/>
                    </a:lnTo>
                    <a:lnTo>
                      <a:pt x="944" y="1516"/>
                    </a:lnTo>
                    <a:lnTo>
                      <a:pt x="952" y="1544"/>
                    </a:lnTo>
                    <a:lnTo>
                      <a:pt x="962" y="1576"/>
                    </a:lnTo>
                    <a:lnTo>
                      <a:pt x="974" y="1610"/>
                    </a:lnTo>
                    <a:lnTo>
                      <a:pt x="992" y="1646"/>
                    </a:lnTo>
                    <a:lnTo>
                      <a:pt x="1002" y="1662"/>
                    </a:lnTo>
                    <a:lnTo>
                      <a:pt x="1012" y="1678"/>
                    </a:lnTo>
                    <a:lnTo>
                      <a:pt x="1024" y="1692"/>
                    </a:lnTo>
                    <a:lnTo>
                      <a:pt x="1038" y="1706"/>
                    </a:lnTo>
                    <a:lnTo>
                      <a:pt x="1052" y="1718"/>
                    </a:lnTo>
                    <a:lnTo>
                      <a:pt x="1068" y="1728"/>
                    </a:lnTo>
                    <a:lnTo>
                      <a:pt x="1084" y="1738"/>
                    </a:lnTo>
                    <a:lnTo>
                      <a:pt x="1104" y="1744"/>
                    </a:lnTo>
                    <a:lnTo>
                      <a:pt x="1122" y="1748"/>
                    </a:lnTo>
                    <a:lnTo>
                      <a:pt x="1144" y="1748"/>
                    </a:lnTo>
                    <a:lnTo>
                      <a:pt x="1166" y="1748"/>
                    </a:lnTo>
                    <a:lnTo>
                      <a:pt x="1190" y="1742"/>
                    </a:lnTo>
                    <a:lnTo>
                      <a:pt x="1216" y="1734"/>
                    </a:lnTo>
                    <a:lnTo>
                      <a:pt x="1244" y="1724"/>
                    </a:lnTo>
                    <a:lnTo>
                      <a:pt x="1272" y="1708"/>
                    </a:lnTo>
                    <a:lnTo>
                      <a:pt x="1302" y="1688"/>
                    </a:lnTo>
                    <a:lnTo>
                      <a:pt x="1336" y="1664"/>
                    </a:lnTo>
                    <a:lnTo>
                      <a:pt x="1370" y="1636"/>
                    </a:lnTo>
                    <a:lnTo>
                      <a:pt x="1374" y="1660"/>
                    </a:lnTo>
                    <a:lnTo>
                      <a:pt x="1380" y="1686"/>
                    </a:lnTo>
                    <a:lnTo>
                      <a:pt x="1388" y="1720"/>
                    </a:lnTo>
                    <a:lnTo>
                      <a:pt x="1400" y="1756"/>
                    </a:lnTo>
                    <a:lnTo>
                      <a:pt x="1416" y="1798"/>
                    </a:lnTo>
                    <a:lnTo>
                      <a:pt x="1434" y="1838"/>
                    </a:lnTo>
                    <a:lnTo>
                      <a:pt x="1456" y="1878"/>
                    </a:lnTo>
                    <a:lnTo>
                      <a:pt x="1470" y="1896"/>
                    </a:lnTo>
                    <a:lnTo>
                      <a:pt x="1482" y="1914"/>
                    </a:lnTo>
                    <a:lnTo>
                      <a:pt x="1498" y="1928"/>
                    </a:lnTo>
                    <a:lnTo>
                      <a:pt x="1512" y="1942"/>
                    </a:lnTo>
                    <a:lnTo>
                      <a:pt x="1530" y="1954"/>
                    </a:lnTo>
                    <a:lnTo>
                      <a:pt x="1548" y="1964"/>
                    </a:lnTo>
                    <a:lnTo>
                      <a:pt x="1566" y="1972"/>
                    </a:lnTo>
                    <a:lnTo>
                      <a:pt x="1586" y="1976"/>
                    </a:lnTo>
                    <a:lnTo>
                      <a:pt x="1608" y="1978"/>
                    </a:lnTo>
                    <a:lnTo>
                      <a:pt x="1630" y="1976"/>
                    </a:lnTo>
                    <a:lnTo>
                      <a:pt x="1654" y="1972"/>
                    </a:lnTo>
                    <a:lnTo>
                      <a:pt x="1678" y="1962"/>
                    </a:lnTo>
                    <a:lnTo>
                      <a:pt x="1704" y="1948"/>
                    </a:lnTo>
                    <a:lnTo>
                      <a:pt x="1732" y="1932"/>
                    </a:lnTo>
                    <a:lnTo>
                      <a:pt x="1760" y="1908"/>
                    </a:lnTo>
                    <a:lnTo>
                      <a:pt x="1790" y="1882"/>
                    </a:lnTo>
                    <a:lnTo>
                      <a:pt x="1800" y="1902"/>
                    </a:lnTo>
                    <a:lnTo>
                      <a:pt x="1812" y="1924"/>
                    </a:lnTo>
                    <a:lnTo>
                      <a:pt x="1830" y="1952"/>
                    </a:lnTo>
                    <a:lnTo>
                      <a:pt x="1850" y="1984"/>
                    </a:lnTo>
                    <a:lnTo>
                      <a:pt x="1876" y="2016"/>
                    </a:lnTo>
                    <a:lnTo>
                      <a:pt x="1904" y="2048"/>
                    </a:lnTo>
                    <a:lnTo>
                      <a:pt x="1918" y="2062"/>
                    </a:lnTo>
                    <a:lnTo>
                      <a:pt x="1934" y="2076"/>
                    </a:lnTo>
                    <a:lnTo>
                      <a:pt x="1950" y="2088"/>
                    </a:lnTo>
                    <a:lnTo>
                      <a:pt x="1968" y="2100"/>
                    </a:lnTo>
                    <a:lnTo>
                      <a:pt x="1986" y="2110"/>
                    </a:lnTo>
                    <a:lnTo>
                      <a:pt x="2004" y="2118"/>
                    </a:lnTo>
                    <a:lnTo>
                      <a:pt x="2022" y="2122"/>
                    </a:lnTo>
                    <a:lnTo>
                      <a:pt x="2042" y="2126"/>
                    </a:lnTo>
                    <a:lnTo>
                      <a:pt x="2060" y="2126"/>
                    </a:lnTo>
                    <a:lnTo>
                      <a:pt x="2080" y="2124"/>
                    </a:lnTo>
                    <a:lnTo>
                      <a:pt x="2100" y="2118"/>
                    </a:lnTo>
                    <a:lnTo>
                      <a:pt x="2122" y="2108"/>
                    </a:lnTo>
                    <a:lnTo>
                      <a:pt x="2142" y="2094"/>
                    </a:lnTo>
                    <a:lnTo>
                      <a:pt x="2162" y="2078"/>
                    </a:lnTo>
                    <a:lnTo>
                      <a:pt x="2184" y="2056"/>
                    </a:lnTo>
                    <a:lnTo>
                      <a:pt x="2204" y="2030"/>
                    </a:lnTo>
                    <a:lnTo>
                      <a:pt x="2224" y="2000"/>
                    </a:lnTo>
                    <a:lnTo>
                      <a:pt x="2246" y="1964"/>
                    </a:lnTo>
                    <a:lnTo>
                      <a:pt x="2250" y="1984"/>
                    </a:lnTo>
                    <a:lnTo>
                      <a:pt x="2256" y="2006"/>
                    </a:lnTo>
                    <a:lnTo>
                      <a:pt x="2262" y="2034"/>
                    </a:lnTo>
                    <a:lnTo>
                      <a:pt x="2274" y="2066"/>
                    </a:lnTo>
                    <a:lnTo>
                      <a:pt x="2286" y="2100"/>
                    </a:lnTo>
                    <a:lnTo>
                      <a:pt x="2304" y="2134"/>
                    </a:lnTo>
                    <a:lnTo>
                      <a:pt x="2324" y="2166"/>
                    </a:lnTo>
                    <a:lnTo>
                      <a:pt x="2334" y="2180"/>
                    </a:lnTo>
                    <a:lnTo>
                      <a:pt x="2346" y="2192"/>
                    </a:lnTo>
                    <a:lnTo>
                      <a:pt x="2360" y="2204"/>
                    </a:lnTo>
                    <a:lnTo>
                      <a:pt x="2372" y="2214"/>
                    </a:lnTo>
                    <a:lnTo>
                      <a:pt x="2388" y="2222"/>
                    </a:lnTo>
                    <a:lnTo>
                      <a:pt x="2404" y="2226"/>
                    </a:lnTo>
                    <a:lnTo>
                      <a:pt x="2420" y="2230"/>
                    </a:lnTo>
                    <a:lnTo>
                      <a:pt x="2438" y="2230"/>
                    </a:lnTo>
                    <a:lnTo>
                      <a:pt x="2456" y="2228"/>
                    </a:lnTo>
                    <a:lnTo>
                      <a:pt x="2476" y="2222"/>
                    </a:lnTo>
                    <a:lnTo>
                      <a:pt x="2498" y="2212"/>
                    </a:lnTo>
                    <a:lnTo>
                      <a:pt x="2520" y="2198"/>
                    </a:lnTo>
                    <a:lnTo>
                      <a:pt x="2542" y="2182"/>
                    </a:lnTo>
                    <a:lnTo>
                      <a:pt x="2568" y="2160"/>
                    </a:lnTo>
                    <a:lnTo>
                      <a:pt x="2592" y="2134"/>
                    </a:lnTo>
                    <a:lnTo>
                      <a:pt x="2620" y="2104"/>
                    </a:lnTo>
                    <a:lnTo>
                      <a:pt x="2620" y="2132"/>
                    </a:lnTo>
                    <a:lnTo>
                      <a:pt x="2622" y="2164"/>
                    </a:lnTo>
                    <a:lnTo>
                      <a:pt x="2626" y="2204"/>
                    </a:lnTo>
                    <a:lnTo>
                      <a:pt x="2632" y="2248"/>
                    </a:lnTo>
                    <a:lnTo>
                      <a:pt x="2640" y="2296"/>
                    </a:lnTo>
                    <a:lnTo>
                      <a:pt x="2652" y="2342"/>
                    </a:lnTo>
                    <a:lnTo>
                      <a:pt x="2660" y="2364"/>
                    </a:lnTo>
                    <a:lnTo>
                      <a:pt x="2668" y="2386"/>
                    </a:lnTo>
                    <a:lnTo>
                      <a:pt x="2678" y="2406"/>
                    </a:lnTo>
                    <a:lnTo>
                      <a:pt x="2688" y="2424"/>
                    </a:lnTo>
                    <a:lnTo>
                      <a:pt x="2700" y="2440"/>
                    </a:lnTo>
                    <a:lnTo>
                      <a:pt x="2714" y="2452"/>
                    </a:lnTo>
                    <a:lnTo>
                      <a:pt x="2728" y="2462"/>
                    </a:lnTo>
                    <a:lnTo>
                      <a:pt x="2744" y="2470"/>
                    </a:lnTo>
                    <a:lnTo>
                      <a:pt x="2762" y="2474"/>
                    </a:lnTo>
                    <a:lnTo>
                      <a:pt x="2782" y="2474"/>
                    </a:lnTo>
                    <a:lnTo>
                      <a:pt x="2804" y="2470"/>
                    </a:lnTo>
                    <a:lnTo>
                      <a:pt x="2826" y="2460"/>
                    </a:lnTo>
                    <a:lnTo>
                      <a:pt x="2852" y="2446"/>
                    </a:lnTo>
                    <a:lnTo>
                      <a:pt x="2878" y="2428"/>
                    </a:lnTo>
                    <a:lnTo>
                      <a:pt x="2906" y="2402"/>
                    </a:lnTo>
                    <a:lnTo>
                      <a:pt x="2938" y="2372"/>
                    </a:lnTo>
                    <a:lnTo>
                      <a:pt x="2970" y="2334"/>
                    </a:lnTo>
                    <a:lnTo>
                      <a:pt x="3006" y="2290"/>
                    </a:lnTo>
                    <a:lnTo>
                      <a:pt x="3012" y="2324"/>
                    </a:lnTo>
                    <a:lnTo>
                      <a:pt x="3018" y="2362"/>
                    </a:lnTo>
                    <a:lnTo>
                      <a:pt x="3030" y="2408"/>
                    </a:lnTo>
                    <a:lnTo>
                      <a:pt x="3044" y="2458"/>
                    </a:lnTo>
                    <a:lnTo>
                      <a:pt x="3062" y="2510"/>
                    </a:lnTo>
                    <a:lnTo>
                      <a:pt x="3082" y="2562"/>
                    </a:lnTo>
                    <a:lnTo>
                      <a:pt x="3094" y="2586"/>
                    </a:lnTo>
                    <a:lnTo>
                      <a:pt x="3108" y="2608"/>
                    </a:lnTo>
                    <a:lnTo>
                      <a:pt x="3120" y="2628"/>
                    </a:lnTo>
                    <a:lnTo>
                      <a:pt x="3136" y="2646"/>
                    </a:lnTo>
                    <a:lnTo>
                      <a:pt x="3150" y="2660"/>
                    </a:lnTo>
                    <a:lnTo>
                      <a:pt x="3168" y="2670"/>
                    </a:lnTo>
                    <a:lnTo>
                      <a:pt x="3184" y="2678"/>
                    </a:lnTo>
                    <a:lnTo>
                      <a:pt x="3202" y="2680"/>
                    </a:lnTo>
                    <a:lnTo>
                      <a:pt x="3212" y="2680"/>
                    </a:lnTo>
                    <a:lnTo>
                      <a:pt x="3222" y="2678"/>
                    </a:lnTo>
                    <a:lnTo>
                      <a:pt x="3232" y="2674"/>
                    </a:lnTo>
                    <a:lnTo>
                      <a:pt x="3242" y="2670"/>
                    </a:lnTo>
                    <a:lnTo>
                      <a:pt x="3262" y="2658"/>
                    </a:lnTo>
                    <a:lnTo>
                      <a:pt x="3284" y="2638"/>
                    </a:lnTo>
                    <a:lnTo>
                      <a:pt x="3308" y="2614"/>
                    </a:lnTo>
                    <a:lnTo>
                      <a:pt x="3332" y="2580"/>
                    </a:lnTo>
                    <a:lnTo>
                      <a:pt x="3356" y="2540"/>
                    </a:lnTo>
                    <a:lnTo>
                      <a:pt x="3382" y="2494"/>
                    </a:lnTo>
                    <a:lnTo>
                      <a:pt x="3410" y="2438"/>
                    </a:lnTo>
                    <a:lnTo>
                      <a:pt x="3438" y="2372"/>
                    </a:lnTo>
                    <a:lnTo>
                      <a:pt x="3444" y="2402"/>
                    </a:lnTo>
                    <a:lnTo>
                      <a:pt x="3454" y="2432"/>
                    </a:lnTo>
                    <a:lnTo>
                      <a:pt x="3466" y="2470"/>
                    </a:lnTo>
                    <a:lnTo>
                      <a:pt x="3484" y="2514"/>
                    </a:lnTo>
                    <a:lnTo>
                      <a:pt x="3504" y="2558"/>
                    </a:lnTo>
                    <a:lnTo>
                      <a:pt x="3516" y="2580"/>
                    </a:lnTo>
                    <a:lnTo>
                      <a:pt x="3528" y="2602"/>
                    </a:lnTo>
                    <a:lnTo>
                      <a:pt x="3542" y="2622"/>
                    </a:lnTo>
                    <a:lnTo>
                      <a:pt x="3558" y="2642"/>
                    </a:lnTo>
                    <a:lnTo>
                      <a:pt x="3574" y="2658"/>
                    </a:lnTo>
                    <a:lnTo>
                      <a:pt x="3590" y="2674"/>
                    </a:lnTo>
                    <a:lnTo>
                      <a:pt x="3608" y="2686"/>
                    </a:lnTo>
                    <a:lnTo>
                      <a:pt x="3626" y="2696"/>
                    </a:lnTo>
                    <a:lnTo>
                      <a:pt x="3646" y="2702"/>
                    </a:lnTo>
                    <a:lnTo>
                      <a:pt x="3668" y="2704"/>
                    </a:lnTo>
                    <a:lnTo>
                      <a:pt x="3690" y="2704"/>
                    </a:lnTo>
                    <a:lnTo>
                      <a:pt x="3714" y="2698"/>
                    </a:lnTo>
                    <a:lnTo>
                      <a:pt x="3738" y="2688"/>
                    </a:lnTo>
                    <a:lnTo>
                      <a:pt x="3764" y="2672"/>
                    </a:lnTo>
                    <a:lnTo>
                      <a:pt x="3790" y="2652"/>
                    </a:lnTo>
                    <a:lnTo>
                      <a:pt x="3818" y="2626"/>
                    </a:lnTo>
                    <a:lnTo>
                      <a:pt x="3846" y="2592"/>
                    </a:lnTo>
                    <a:lnTo>
                      <a:pt x="3876" y="2554"/>
                    </a:lnTo>
                    <a:lnTo>
                      <a:pt x="3908" y="2508"/>
                    </a:lnTo>
                    <a:lnTo>
                      <a:pt x="3940" y="2454"/>
                    </a:lnTo>
                    <a:lnTo>
                      <a:pt x="3944" y="2478"/>
                    </a:lnTo>
                    <a:lnTo>
                      <a:pt x="3950" y="2502"/>
                    </a:lnTo>
                    <a:lnTo>
                      <a:pt x="3958" y="2534"/>
                    </a:lnTo>
                    <a:lnTo>
                      <a:pt x="3970" y="2570"/>
                    </a:lnTo>
                    <a:lnTo>
                      <a:pt x="3984" y="2606"/>
                    </a:lnTo>
                    <a:lnTo>
                      <a:pt x="4002" y="2642"/>
                    </a:lnTo>
                    <a:lnTo>
                      <a:pt x="4012" y="2660"/>
                    </a:lnTo>
                    <a:lnTo>
                      <a:pt x="4022" y="2676"/>
                    </a:lnTo>
                    <a:lnTo>
                      <a:pt x="4034" y="2692"/>
                    </a:lnTo>
                    <a:lnTo>
                      <a:pt x="4046" y="2706"/>
                    </a:lnTo>
                    <a:lnTo>
                      <a:pt x="4058" y="2718"/>
                    </a:lnTo>
                    <a:lnTo>
                      <a:pt x="4072" y="2728"/>
                    </a:lnTo>
                    <a:lnTo>
                      <a:pt x="4088" y="2734"/>
                    </a:lnTo>
                    <a:lnTo>
                      <a:pt x="4102" y="2740"/>
                    </a:lnTo>
                    <a:lnTo>
                      <a:pt x="4120" y="2742"/>
                    </a:lnTo>
                    <a:lnTo>
                      <a:pt x="4138" y="2740"/>
                    </a:lnTo>
                    <a:lnTo>
                      <a:pt x="4156" y="2736"/>
                    </a:lnTo>
                    <a:lnTo>
                      <a:pt x="4176" y="2728"/>
                    </a:lnTo>
                    <a:lnTo>
                      <a:pt x="4196" y="2714"/>
                    </a:lnTo>
                    <a:lnTo>
                      <a:pt x="4218" y="2698"/>
                    </a:lnTo>
                    <a:lnTo>
                      <a:pt x="4240" y="2678"/>
                    </a:lnTo>
                    <a:lnTo>
                      <a:pt x="4264" y="2650"/>
                    </a:lnTo>
                    <a:lnTo>
                      <a:pt x="4288" y="2620"/>
                    </a:lnTo>
                    <a:lnTo>
                      <a:pt x="4314" y="2584"/>
                    </a:lnTo>
                    <a:lnTo>
                      <a:pt x="4290" y="2432"/>
                    </a:lnTo>
                    <a:lnTo>
                      <a:pt x="4276" y="2450"/>
                    </a:lnTo>
                    <a:lnTo>
                      <a:pt x="4260" y="2470"/>
                    </a:lnTo>
                    <a:lnTo>
                      <a:pt x="4238" y="2490"/>
                    </a:lnTo>
                    <a:lnTo>
                      <a:pt x="4214" y="2512"/>
                    </a:lnTo>
                    <a:lnTo>
                      <a:pt x="4202" y="2520"/>
                    </a:lnTo>
                    <a:lnTo>
                      <a:pt x="4188" y="2528"/>
                    </a:lnTo>
                    <a:lnTo>
                      <a:pt x="4174" y="2534"/>
                    </a:lnTo>
                    <a:lnTo>
                      <a:pt x="4160" y="2538"/>
                    </a:lnTo>
                    <a:lnTo>
                      <a:pt x="4146" y="2540"/>
                    </a:lnTo>
                    <a:lnTo>
                      <a:pt x="4132" y="2538"/>
                    </a:lnTo>
                    <a:lnTo>
                      <a:pt x="4118" y="2534"/>
                    </a:lnTo>
                    <a:lnTo>
                      <a:pt x="4104" y="2524"/>
                    </a:lnTo>
                    <a:lnTo>
                      <a:pt x="4092" y="2512"/>
                    </a:lnTo>
                    <a:lnTo>
                      <a:pt x="4078" y="2496"/>
                    </a:lnTo>
                    <a:lnTo>
                      <a:pt x="4068" y="2474"/>
                    </a:lnTo>
                    <a:lnTo>
                      <a:pt x="4056" y="2448"/>
                    </a:lnTo>
                    <a:lnTo>
                      <a:pt x="4048" y="2416"/>
                    </a:lnTo>
                    <a:lnTo>
                      <a:pt x="4040" y="2376"/>
                    </a:lnTo>
                    <a:lnTo>
                      <a:pt x="4032" y="2332"/>
                    </a:lnTo>
                    <a:lnTo>
                      <a:pt x="4026" y="2282"/>
                    </a:lnTo>
                    <a:lnTo>
                      <a:pt x="4024" y="2222"/>
                    </a:lnTo>
                    <a:lnTo>
                      <a:pt x="4022" y="2158"/>
                    </a:lnTo>
                    <a:lnTo>
                      <a:pt x="4020" y="2084"/>
                    </a:lnTo>
                    <a:lnTo>
                      <a:pt x="4022" y="2002"/>
                    </a:lnTo>
                    <a:lnTo>
                      <a:pt x="4028" y="1912"/>
                    </a:lnTo>
                    <a:lnTo>
                      <a:pt x="4034" y="1812"/>
                    </a:lnTo>
                    <a:lnTo>
                      <a:pt x="3928" y="1706"/>
                    </a:lnTo>
                    <a:lnTo>
                      <a:pt x="3930" y="1740"/>
                    </a:lnTo>
                    <a:lnTo>
                      <a:pt x="3930" y="1830"/>
                    </a:lnTo>
                    <a:lnTo>
                      <a:pt x="3928" y="1888"/>
                    </a:lnTo>
                    <a:lnTo>
                      <a:pt x="3924" y="1956"/>
                    </a:lnTo>
                    <a:lnTo>
                      <a:pt x="3918" y="2026"/>
                    </a:lnTo>
                    <a:lnTo>
                      <a:pt x="3908" y="2100"/>
                    </a:lnTo>
                    <a:lnTo>
                      <a:pt x="3896" y="2176"/>
                    </a:lnTo>
                    <a:lnTo>
                      <a:pt x="3888" y="2212"/>
                    </a:lnTo>
                    <a:lnTo>
                      <a:pt x="3878" y="2248"/>
                    </a:lnTo>
                    <a:lnTo>
                      <a:pt x="3868" y="2282"/>
                    </a:lnTo>
                    <a:lnTo>
                      <a:pt x="3856" y="2316"/>
                    </a:lnTo>
                    <a:lnTo>
                      <a:pt x="3844" y="2348"/>
                    </a:lnTo>
                    <a:lnTo>
                      <a:pt x="3830" y="2376"/>
                    </a:lnTo>
                    <a:lnTo>
                      <a:pt x="3814" y="2404"/>
                    </a:lnTo>
                    <a:lnTo>
                      <a:pt x="3798" y="2430"/>
                    </a:lnTo>
                    <a:lnTo>
                      <a:pt x="3778" y="2452"/>
                    </a:lnTo>
                    <a:lnTo>
                      <a:pt x="3758" y="2472"/>
                    </a:lnTo>
                    <a:lnTo>
                      <a:pt x="3736" y="2488"/>
                    </a:lnTo>
                    <a:lnTo>
                      <a:pt x="3712" y="2500"/>
                    </a:lnTo>
                    <a:lnTo>
                      <a:pt x="3686" y="2508"/>
                    </a:lnTo>
                    <a:lnTo>
                      <a:pt x="3660" y="2512"/>
                    </a:lnTo>
                    <a:lnTo>
                      <a:pt x="3648" y="2504"/>
                    </a:lnTo>
                    <a:lnTo>
                      <a:pt x="3636" y="2492"/>
                    </a:lnTo>
                    <a:lnTo>
                      <a:pt x="3622" y="2474"/>
                    </a:lnTo>
                    <a:lnTo>
                      <a:pt x="3606" y="2450"/>
                    </a:lnTo>
                    <a:lnTo>
                      <a:pt x="3588" y="2420"/>
                    </a:lnTo>
                    <a:lnTo>
                      <a:pt x="3572" y="2384"/>
                    </a:lnTo>
                    <a:lnTo>
                      <a:pt x="3558" y="2340"/>
                    </a:lnTo>
                    <a:lnTo>
                      <a:pt x="3552" y="2316"/>
                    </a:lnTo>
                    <a:lnTo>
                      <a:pt x="3546" y="2290"/>
                    </a:lnTo>
                    <a:lnTo>
                      <a:pt x="3542" y="2262"/>
                    </a:lnTo>
                    <a:lnTo>
                      <a:pt x="3538" y="2230"/>
                    </a:lnTo>
                    <a:lnTo>
                      <a:pt x="3536" y="2198"/>
                    </a:lnTo>
                    <a:lnTo>
                      <a:pt x="3536" y="2164"/>
                    </a:lnTo>
                    <a:lnTo>
                      <a:pt x="3538" y="2128"/>
                    </a:lnTo>
                    <a:lnTo>
                      <a:pt x="3542" y="2088"/>
                    </a:lnTo>
                    <a:lnTo>
                      <a:pt x="3546" y="2048"/>
                    </a:lnTo>
                    <a:lnTo>
                      <a:pt x="3554" y="2004"/>
                    </a:lnTo>
                    <a:lnTo>
                      <a:pt x="3562" y="1960"/>
                    </a:lnTo>
                    <a:lnTo>
                      <a:pt x="3574" y="1912"/>
                    </a:lnTo>
                    <a:lnTo>
                      <a:pt x="3588" y="1860"/>
                    </a:lnTo>
                    <a:lnTo>
                      <a:pt x="3606" y="1808"/>
                    </a:lnTo>
                    <a:lnTo>
                      <a:pt x="3626" y="1752"/>
                    </a:lnTo>
                    <a:lnTo>
                      <a:pt x="3648" y="1694"/>
                    </a:lnTo>
                    <a:lnTo>
                      <a:pt x="3578" y="1614"/>
                    </a:lnTo>
                    <a:lnTo>
                      <a:pt x="3570" y="1652"/>
                    </a:lnTo>
                    <a:lnTo>
                      <a:pt x="3548" y="1750"/>
                    </a:lnTo>
                    <a:lnTo>
                      <a:pt x="3514" y="1888"/>
                    </a:lnTo>
                    <a:lnTo>
                      <a:pt x="3492" y="1966"/>
                    </a:lnTo>
                    <a:lnTo>
                      <a:pt x="3468" y="2044"/>
                    </a:lnTo>
                    <a:lnTo>
                      <a:pt x="3442" y="2122"/>
                    </a:lnTo>
                    <a:lnTo>
                      <a:pt x="3416" y="2194"/>
                    </a:lnTo>
                    <a:lnTo>
                      <a:pt x="3386" y="2262"/>
                    </a:lnTo>
                    <a:lnTo>
                      <a:pt x="3372" y="2290"/>
                    </a:lnTo>
                    <a:lnTo>
                      <a:pt x="3356" y="2318"/>
                    </a:lnTo>
                    <a:lnTo>
                      <a:pt x="3340" y="2342"/>
                    </a:lnTo>
                    <a:lnTo>
                      <a:pt x="3324" y="2362"/>
                    </a:lnTo>
                    <a:lnTo>
                      <a:pt x="3308" y="2380"/>
                    </a:lnTo>
                    <a:lnTo>
                      <a:pt x="3292" y="2392"/>
                    </a:lnTo>
                    <a:lnTo>
                      <a:pt x="3276" y="2400"/>
                    </a:lnTo>
                    <a:lnTo>
                      <a:pt x="3268" y="2404"/>
                    </a:lnTo>
                    <a:lnTo>
                      <a:pt x="3260" y="2404"/>
                    </a:lnTo>
                    <a:lnTo>
                      <a:pt x="3252" y="2404"/>
                    </a:lnTo>
                    <a:lnTo>
                      <a:pt x="3244" y="2404"/>
                    </a:lnTo>
                    <a:lnTo>
                      <a:pt x="3236" y="2400"/>
                    </a:lnTo>
                    <a:lnTo>
                      <a:pt x="3228" y="2396"/>
                    </a:lnTo>
                    <a:lnTo>
                      <a:pt x="3212" y="2384"/>
                    </a:lnTo>
                    <a:lnTo>
                      <a:pt x="3198" y="2370"/>
                    </a:lnTo>
                    <a:lnTo>
                      <a:pt x="3186" y="2350"/>
                    </a:lnTo>
                    <a:lnTo>
                      <a:pt x="3176" y="2330"/>
                    </a:lnTo>
                    <a:lnTo>
                      <a:pt x="3168" y="2304"/>
                    </a:lnTo>
                    <a:lnTo>
                      <a:pt x="3162" y="2278"/>
                    </a:lnTo>
                    <a:lnTo>
                      <a:pt x="3156" y="2250"/>
                    </a:lnTo>
                    <a:lnTo>
                      <a:pt x="3154" y="2218"/>
                    </a:lnTo>
                    <a:lnTo>
                      <a:pt x="3150" y="2186"/>
                    </a:lnTo>
                    <a:lnTo>
                      <a:pt x="3150" y="2152"/>
                    </a:lnTo>
                    <a:lnTo>
                      <a:pt x="3150" y="2080"/>
                    </a:lnTo>
                    <a:lnTo>
                      <a:pt x="3154" y="2006"/>
                    </a:lnTo>
                    <a:lnTo>
                      <a:pt x="3162" y="1930"/>
                    </a:lnTo>
                    <a:lnTo>
                      <a:pt x="3170" y="1856"/>
                    </a:lnTo>
                    <a:lnTo>
                      <a:pt x="3180" y="1786"/>
                    </a:lnTo>
                    <a:lnTo>
                      <a:pt x="3202" y="1662"/>
                    </a:lnTo>
                    <a:lnTo>
                      <a:pt x="3220" y="1576"/>
                    </a:lnTo>
                    <a:lnTo>
                      <a:pt x="3228" y="1544"/>
                    </a:lnTo>
                    <a:lnTo>
                      <a:pt x="3146" y="1484"/>
                    </a:lnTo>
                    <a:lnTo>
                      <a:pt x="3140" y="1524"/>
                    </a:lnTo>
                    <a:lnTo>
                      <a:pt x="3120" y="1626"/>
                    </a:lnTo>
                    <a:lnTo>
                      <a:pt x="3106" y="1692"/>
                    </a:lnTo>
                    <a:lnTo>
                      <a:pt x="3090" y="1766"/>
                    </a:lnTo>
                    <a:lnTo>
                      <a:pt x="3070" y="1846"/>
                    </a:lnTo>
                    <a:lnTo>
                      <a:pt x="3048" y="1926"/>
                    </a:lnTo>
                    <a:lnTo>
                      <a:pt x="3024" y="2004"/>
                    </a:lnTo>
                    <a:lnTo>
                      <a:pt x="2998" y="2080"/>
                    </a:lnTo>
                    <a:lnTo>
                      <a:pt x="2984" y="2114"/>
                    </a:lnTo>
                    <a:lnTo>
                      <a:pt x="2970" y="2146"/>
                    </a:lnTo>
                    <a:lnTo>
                      <a:pt x="2954" y="2176"/>
                    </a:lnTo>
                    <a:lnTo>
                      <a:pt x="2938" y="2204"/>
                    </a:lnTo>
                    <a:lnTo>
                      <a:pt x="2922" y="2228"/>
                    </a:lnTo>
                    <a:lnTo>
                      <a:pt x="2906" y="2250"/>
                    </a:lnTo>
                    <a:lnTo>
                      <a:pt x="2888" y="2266"/>
                    </a:lnTo>
                    <a:lnTo>
                      <a:pt x="2870" y="2278"/>
                    </a:lnTo>
                    <a:lnTo>
                      <a:pt x="2852" y="2286"/>
                    </a:lnTo>
                    <a:lnTo>
                      <a:pt x="2842" y="2288"/>
                    </a:lnTo>
                    <a:lnTo>
                      <a:pt x="2834" y="2290"/>
                    </a:lnTo>
                    <a:lnTo>
                      <a:pt x="2824" y="2288"/>
                    </a:lnTo>
                    <a:lnTo>
                      <a:pt x="2814" y="2288"/>
                    </a:lnTo>
                    <a:lnTo>
                      <a:pt x="2804" y="2284"/>
                    </a:lnTo>
                    <a:lnTo>
                      <a:pt x="2794" y="2280"/>
                    </a:lnTo>
                    <a:lnTo>
                      <a:pt x="2776" y="2266"/>
                    </a:lnTo>
                    <a:lnTo>
                      <a:pt x="2760" y="2250"/>
                    </a:lnTo>
                    <a:lnTo>
                      <a:pt x="2746" y="2230"/>
                    </a:lnTo>
                    <a:lnTo>
                      <a:pt x="2736" y="2208"/>
                    </a:lnTo>
                    <a:lnTo>
                      <a:pt x="2726" y="2184"/>
                    </a:lnTo>
                    <a:lnTo>
                      <a:pt x="2718" y="2156"/>
                    </a:lnTo>
                    <a:lnTo>
                      <a:pt x="2714" y="2126"/>
                    </a:lnTo>
                    <a:lnTo>
                      <a:pt x="2710" y="2094"/>
                    </a:lnTo>
                    <a:lnTo>
                      <a:pt x="2708" y="2062"/>
                    </a:lnTo>
                    <a:lnTo>
                      <a:pt x="2706" y="2026"/>
                    </a:lnTo>
                    <a:lnTo>
                      <a:pt x="2708" y="1990"/>
                    </a:lnTo>
                    <a:lnTo>
                      <a:pt x="2710" y="1954"/>
                    </a:lnTo>
                    <a:lnTo>
                      <a:pt x="2716" y="1878"/>
                    </a:lnTo>
                    <a:lnTo>
                      <a:pt x="2728" y="1802"/>
                    </a:lnTo>
                    <a:lnTo>
                      <a:pt x="2740" y="1728"/>
                    </a:lnTo>
                    <a:lnTo>
                      <a:pt x="2756" y="1658"/>
                    </a:lnTo>
                    <a:lnTo>
                      <a:pt x="2770" y="1592"/>
                    </a:lnTo>
                    <a:lnTo>
                      <a:pt x="2786" y="1534"/>
                    </a:lnTo>
                    <a:lnTo>
                      <a:pt x="2808" y="1446"/>
                    </a:lnTo>
                    <a:lnTo>
                      <a:pt x="2818" y="1414"/>
                    </a:lnTo>
                    <a:lnTo>
                      <a:pt x="2772" y="1368"/>
                    </a:lnTo>
                    <a:lnTo>
                      <a:pt x="2762" y="1402"/>
                    </a:lnTo>
                    <a:lnTo>
                      <a:pt x="2736" y="1494"/>
                    </a:lnTo>
                    <a:lnTo>
                      <a:pt x="2696" y="1620"/>
                    </a:lnTo>
                    <a:lnTo>
                      <a:pt x="2672" y="1692"/>
                    </a:lnTo>
                    <a:lnTo>
                      <a:pt x="2648" y="1764"/>
                    </a:lnTo>
                    <a:lnTo>
                      <a:pt x="2622" y="1834"/>
                    </a:lnTo>
                    <a:lnTo>
                      <a:pt x="2594" y="1902"/>
                    </a:lnTo>
                    <a:lnTo>
                      <a:pt x="2566" y="1962"/>
                    </a:lnTo>
                    <a:lnTo>
                      <a:pt x="2540" y="2014"/>
                    </a:lnTo>
                    <a:lnTo>
                      <a:pt x="2526" y="2036"/>
                    </a:lnTo>
                    <a:lnTo>
                      <a:pt x="2514" y="2054"/>
                    </a:lnTo>
                    <a:lnTo>
                      <a:pt x="2500" y="2068"/>
                    </a:lnTo>
                    <a:lnTo>
                      <a:pt x="2488" y="2080"/>
                    </a:lnTo>
                    <a:lnTo>
                      <a:pt x="2476" y="2088"/>
                    </a:lnTo>
                    <a:lnTo>
                      <a:pt x="2466" y="2090"/>
                    </a:lnTo>
                    <a:lnTo>
                      <a:pt x="2460" y="2090"/>
                    </a:lnTo>
                    <a:lnTo>
                      <a:pt x="2454" y="2088"/>
                    </a:lnTo>
                    <a:lnTo>
                      <a:pt x="2444" y="2080"/>
                    </a:lnTo>
                    <a:lnTo>
                      <a:pt x="2434" y="2082"/>
                    </a:lnTo>
                    <a:lnTo>
                      <a:pt x="2424" y="2080"/>
                    </a:lnTo>
                    <a:lnTo>
                      <a:pt x="2410" y="2076"/>
                    </a:lnTo>
                    <a:lnTo>
                      <a:pt x="2394" y="2068"/>
                    </a:lnTo>
                    <a:lnTo>
                      <a:pt x="2386" y="2062"/>
                    </a:lnTo>
                    <a:lnTo>
                      <a:pt x="2378" y="2054"/>
                    </a:lnTo>
                    <a:lnTo>
                      <a:pt x="2370" y="2044"/>
                    </a:lnTo>
                    <a:lnTo>
                      <a:pt x="2364" y="2032"/>
                    </a:lnTo>
                    <a:lnTo>
                      <a:pt x="2356" y="2020"/>
                    </a:lnTo>
                    <a:lnTo>
                      <a:pt x="2350" y="2004"/>
                    </a:lnTo>
                    <a:lnTo>
                      <a:pt x="2344" y="1984"/>
                    </a:lnTo>
                    <a:lnTo>
                      <a:pt x="2338" y="1964"/>
                    </a:lnTo>
                    <a:lnTo>
                      <a:pt x="2334" y="1940"/>
                    </a:lnTo>
                    <a:lnTo>
                      <a:pt x="2330" y="1912"/>
                    </a:lnTo>
                    <a:lnTo>
                      <a:pt x="2328" y="1882"/>
                    </a:lnTo>
                    <a:lnTo>
                      <a:pt x="2328" y="1848"/>
                    </a:lnTo>
                    <a:lnTo>
                      <a:pt x="2328" y="1810"/>
                    </a:lnTo>
                    <a:lnTo>
                      <a:pt x="2330" y="1770"/>
                    </a:lnTo>
                    <a:lnTo>
                      <a:pt x="2334" y="1726"/>
                    </a:lnTo>
                    <a:lnTo>
                      <a:pt x="2340" y="1676"/>
                    </a:lnTo>
                    <a:lnTo>
                      <a:pt x="2348" y="1622"/>
                    </a:lnTo>
                    <a:lnTo>
                      <a:pt x="2358" y="1564"/>
                    </a:lnTo>
                    <a:lnTo>
                      <a:pt x="2370" y="1502"/>
                    </a:lnTo>
                    <a:lnTo>
                      <a:pt x="2384" y="1436"/>
                    </a:lnTo>
                    <a:lnTo>
                      <a:pt x="2402" y="1364"/>
                    </a:lnTo>
                    <a:lnTo>
                      <a:pt x="2420" y="1286"/>
                    </a:lnTo>
                    <a:lnTo>
                      <a:pt x="2386" y="1192"/>
                    </a:lnTo>
                    <a:lnTo>
                      <a:pt x="2338" y="1122"/>
                    </a:lnTo>
                    <a:lnTo>
                      <a:pt x="2334" y="1164"/>
                    </a:lnTo>
                    <a:lnTo>
                      <a:pt x="2318" y="1270"/>
                    </a:lnTo>
                    <a:lnTo>
                      <a:pt x="2292" y="1418"/>
                    </a:lnTo>
                    <a:lnTo>
                      <a:pt x="2276" y="1502"/>
                    </a:lnTo>
                    <a:lnTo>
                      <a:pt x="2258" y="1586"/>
                    </a:lnTo>
                    <a:lnTo>
                      <a:pt x="2238" y="1668"/>
                    </a:lnTo>
                    <a:lnTo>
                      <a:pt x="2216" y="1746"/>
                    </a:lnTo>
                    <a:lnTo>
                      <a:pt x="2192" y="1816"/>
                    </a:lnTo>
                    <a:lnTo>
                      <a:pt x="2180" y="1848"/>
                    </a:lnTo>
                    <a:lnTo>
                      <a:pt x="2166" y="1876"/>
                    </a:lnTo>
                    <a:lnTo>
                      <a:pt x="2152" y="1902"/>
                    </a:lnTo>
                    <a:lnTo>
                      <a:pt x="2138" y="1924"/>
                    </a:lnTo>
                    <a:lnTo>
                      <a:pt x="2124" y="1940"/>
                    </a:lnTo>
                    <a:lnTo>
                      <a:pt x="2110" y="1954"/>
                    </a:lnTo>
                    <a:lnTo>
                      <a:pt x="2094" y="1962"/>
                    </a:lnTo>
                    <a:lnTo>
                      <a:pt x="2086" y="1964"/>
                    </a:lnTo>
                    <a:lnTo>
                      <a:pt x="2080" y="1964"/>
                    </a:lnTo>
                    <a:lnTo>
                      <a:pt x="2072" y="1964"/>
                    </a:lnTo>
                    <a:lnTo>
                      <a:pt x="2064" y="1960"/>
                    </a:lnTo>
                    <a:lnTo>
                      <a:pt x="2056" y="1958"/>
                    </a:lnTo>
                    <a:lnTo>
                      <a:pt x="2046" y="1952"/>
                    </a:lnTo>
                    <a:lnTo>
                      <a:pt x="2034" y="1954"/>
                    </a:lnTo>
                    <a:lnTo>
                      <a:pt x="2020" y="1952"/>
                    </a:lnTo>
                    <a:lnTo>
                      <a:pt x="2002" y="1948"/>
                    </a:lnTo>
                    <a:lnTo>
                      <a:pt x="1994" y="1944"/>
                    </a:lnTo>
                    <a:lnTo>
                      <a:pt x="1984" y="1938"/>
                    </a:lnTo>
                    <a:lnTo>
                      <a:pt x="1974" y="1930"/>
                    </a:lnTo>
                    <a:lnTo>
                      <a:pt x="1964" y="1922"/>
                    </a:lnTo>
                    <a:lnTo>
                      <a:pt x="1954" y="1910"/>
                    </a:lnTo>
                    <a:lnTo>
                      <a:pt x="1946" y="1898"/>
                    </a:lnTo>
                    <a:lnTo>
                      <a:pt x="1938" y="1882"/>
                    </a:lnTo>
                    <a:lnTo>
                      <a:pt x="1930" y="1862"/>
                    </a:lnTo>
                    <a:lnTo>
                      <a:pt x="1924" y="1842"/>
                    </a:lnTo>
                    <a:lnTo>
                      <a:pt x="1918" y="1816"/>
                    </a:lnTo>
                    <a:lnTo>
                      <a:pt x="1914" y="1788"/>
                    </a:lnTo>
                    <a:lnTo>
                      <a:pt x="1912" y="1758"/>
                    </a:lnTo>
                    <a:lnTo>
                      <a:pt x="1910" y="1722"/>
                    </a:lnTo>
                    <a:lnTo>
                      <a:pt x="1910" y="1684"/>
                    </a:lnTo>
                    <a:lnTo>
                      <a:pt x="1914" y="1640"/>
                    </a:lnTo>
                    <a:lnTo>
                      <a:pt x="1918" y="1592"/>
                    </a:lnTo>
                    <a:lnTo>
                      <a:pt x="1926" y="1540"/>
                    </a:lnTo>
                    <a:lnTo>
                      <a:pt x="1936" y="1482"/>
                    </a:lnTo>
                    <a:lnTo>
                      <a:pt x="1948" y="1420"/>
                    </a:lnTo>
                    <a:lnTo>
                      <a:pt x="1964" y="1354"/>
                    </a:lnTo>
                    <a:lnTo>
                      <a:pt x="1982" y="1282"/>
                    </a:lnTo>
                    <a:lnTo>
                      <a:pt x="2004" y="1202"/>
                    </a:lnTo>
                    <a:lnTo>
                      <a:pt x="2030" y="1118"/>
                    </a:lnTo>
                    <a:lnTo>
                      <a:pt x="2058" y="1028"/>
                    </a:lnTo>
                    <a:lnTo>
                      <a:pt x="1976" y="912"/>
                    </a:lnTo>
                    <a:lnTo>
                      <a:pt x="1968" y="952"/>
                    </a:lnTo>
                    <a:lnTo>
                      <a:pt x="1946" y="1060"/>
                    </a:lnTo>
                    <a:lnTo>
                      <a:pt x="1930" y="1132"/>
                    </a:lnTo>
                    <a:lnTo>
                      <a:pt x="1910" y="1210"/>
                    </a:lnTo>
                    <a:lnTo>
                      <a:pt x="1888" y="1294"/>
                    </a:lnTo>
                    <a:lnTo>
                      <a:pt x="1864" y="1380"/>
                    </a:lnTo>
                    <a:lnTo>
                      <a:pt x="1838" y="1466"/>
                    </a:lnTo>
                    <a:lnTo>
                      <a:pt x="1808" y="1548"/>
                    </a:lnTo>
                    <a:lnTo>
                      <a:pt x="1794" y="1586"/>
                    </a:lnTo>
                    <a:lnTo>
                      <a:pt x="1778" y="1622"/>
                    </a:lnTo>
                    <a:lnTo>
                      <a:pt x="1762" y="1656"/>
                    </a:lnTo>
                    <a:lnTo>
                      <a:pt x="1746" y="1686"/>
                    </a:lnTo>
                    <a:lnTo>
                      <a:pt x="1728" y="1714"/>
                    </a:lnTo>
                    <a:lnTo>
                      <a:pt x="1712" y="1738"/>
                    </a:lnTo>
                    <a:lnTo>
                      <a:pt x="1694" y="1758"/>
                    </a:lnTo>
                    <a:lnTo>
                      <a:pt x="1676" y="1774"/>
                    </a:lnTo>
                    <a:lnTo>
                      <a:pt x="1658" y="1786"/>
                    </a:lnTo>
                    <a:lnTo>
                      <a:pt x="1648" y="1790"/>
                    </a:lnTo>
                    <a:lnTo>
                      <a:pt x="1640" y="1792"/>
                    </a:lnTo>
                    <a:lnTo>
                      <a:pt x="1630" y="1794"/>
                    </a:lnTo>
                    <a:lnTo>
                      <a:pt x="1622" y="1794"/>
                    </a:lnTo>
                    <a:lnTo>
                      <a:pt x="1612" y="1792"/>
                    </a:lnTo>
                    <a:lnTo>
                      <a:pt x="1602" y="1788"/>
                    </a:lnTo>
                    <a:lnTo>
                      <a:pt x="1594" y="1784"/>
                    </a:lnTo>
                    <a:lnTo>
                      <a:pt x="1586" y="1778"/>
                    </a:lnTo>
                    <a:lnTo>
                      <a:pt x="1578" y="1772"/>
                    </a:lnTo>
                    <a:lnTo>
                      <a:pt x="1570" y="1764"/>
                    </a:lnTo>
                    <a:lnTo>
                      <a:pt x="1558" y="1746"/>
                    </a:lnTo>
                    <a:lnTo>
                      <a:pt x="1548" y="1722"/>
                    </a:lnTo>
                    <a:lnTo>
                      <a:pt x="1540" y="1696"/>
                    </a:lnTo>
                    <a:lnTo>
                      <a:pt x="1534" y="1668"/>
                    </a:lnTo>
                    <a:lnTo>
                      <a:pt x="1528" y="1636"/>
                    </a:lnTo>
                    <a:lnTo>
                      <a:pt x="1526" y="1600"/>
                    </a:lnTo>
                    <a:lnTo>
                      <a:pt x="1526" y="1564"/>
                    </a:lnTo>
                    <a:lnTo>
                      <a:pt x="1526" y="1524"/>
                    </a:lnTo>
                    <a:lnTo>
                      <a:pt x="1530" y="1442"/>
                    </a:lnTo>
                    <a:lnTo>
                      <a:pt x="1540" y="1356"/>
                    </a:lnTo>
                    <a:lnTo>
                      <a:pt x="1552" y="1266"/>
                    </a:lnTo>
                    <a:lnTo>
                      <a:pt x="1566" y="1180"/>
                    </a:lnTo>
                    <a:lnTo>
                      <a:pt x="1582" y="1096"/>
                    </a:lnTo>
                    <a:lnTo>
                      <a:pt x="1598" y="1018"/>
                    </a:lnTo>
                    <a:lnTo>
                      <a:pt x="1614" y="948"/>
                    </a:lnTo>
                    <a:lnTo>
                      <a:pt x="1640" y="846"/>
                    </a:lnTo>
                    <a:lnTo>
                      <a:pt x="1650" y="806"/>
                    </a:lnTo>
                    <a:lnTo>
                      <a:pt x="1580" y="724"/>
                    </a:lnTo>
                    <a:lnTo>
                      <a:pt x="1574" y="758"/>
                    </a:lnTo>
                    <a:lnTo>
                      <a:pt x="1560" y="844"/>
                    </a:lnTo>
                    <a:lnTo>
                      <a:pt x="1548" y="902"/>
                    </a:lnTo>
                    <a:lnTo>
                      <a:pt x="1532" y="968"/>
                    </a:lnTo>
                    <a:lnTo>
                      <a:pt x="1514" y="1038"/>
                    </a:lnTo>
                    <a:lnTo>
                      <a:pt x="1492" y="1112"/>
                    </a:lnTo>
                    <a:lnTo>
                      <a:pt x="1466" y="1188"/>
                    </a:lnTo>
                    <a:lnTo>
                      <a:pt x="1436" y="1262"/>
                    </a:lnTo>
                    <a:lnTo>
                      <a:pt x="1420" y="1298"/>
                    </a:lnTo>
                    <a:lnTo>
                      <a:pt x="1402" y="1334"/>
                    </a:lnTo>
                    <a:lnTo>
                      <a:pt x="1382" y="1368"/>
                    </a:lnTo>
                    <a:lnTo>
                      <a:pt x="1362" y="1400"/>
                    </a:lnTo>
                    <a:lnTo>
                      <a:pt x="1342" y="1432"/>
                    </a:lnTo>
                    <a:lnTo>
                      <a:pt x="1320" y="1460"/>
                    </a:lnTo>
                    <a:lnTo>
                      <a:pt x="1296" y="1486"/>
                    </a:lnTo>
                    <a:lnTo>
                      <a:pt x="1270" y="1512"/>
                    </a:lnTo>
                    <a:lnTo>
                      <a:pt x="1244" y="1532"/>
                    </a:lnTo>
                    <a:lnTo>
                      <a:pt x="1218" y="1552"/>
                    </a:lnTo>
                    <a:lnTo>
                      <a:pt x="1188" y="1566"/>
                    </a:lnTo>
                    <a:lnTo>
                      <a:pt x="1158" y="1578"/>
                    </a:lnTo>
                    <a:lnTo>
                      <a:pt x="1150" y="1576"/>
                    </a:lnTo>
                    <a:lnTo>
                      <a:pt x="1140" y="1572"/>
                    </a:lnTo>
                    <a:lnTo>
                      <a:pt x="1128" y="1564"/>
                    </a:lnTo>
                    <a:lnTo>
                      <a:pt x="1116" y="1550"/>
                    </a:lnTo>
                    <a:lnTo>
                      <a:pt x="1110" y="1542"/>
                    </a:lnTo>
                    <a:lnTo>
                      <a:pt x="1104" y="1530"/>
                    </a:lnTo>
                    <a:lnTo>
                      <a:pt x="1098" y="1516"/>
                    </a:lnTo>
                    <a:lnTo>
                      <a:pt x="1092" y="1500"/>
                    </a:lnTo>
                    <a:lnTo>
                      <a:pt x="1088" y="1482"/>
                    </a:lnTo>
                    <a:lnTo>
                      <a:pt x="1084" y="1462"/>
                    </a:lnTo>
                    <a:lnTo>
                      <a:pt x="1082" y="1438"/>
                    </a:lnTo>
                    <a:lnTo>
                      <a:pt x="1080" y="1410"/>
                    </a:lnTo>
                    <a:lnTo>
                      <a:pt x="1078" y="1380"/>
                    </a:lnTo>
                    <a:lnTo>
                      <a:pt x="1078" y="1346"/>
                    </a:lnTo>
                    <a:lnTo>
                      <a:pt x="1080" y="1310"/>
                    </a:lnTo>
                    <a:lnTo>
                      <a:pt x="1084" y="1268"/>
                    </a:lnTo>
                    <a:lnTo>
                      <a:pt x="1088" y="1224"/>
                    </a:lnTo>
                    <a:lnTo>
                      <a:pt x="1094" y="1174"/>
                    </a:lnTo>
                    <a:lnTo>
                      <a:pt x="1104" y="1120"/>
                    </a:lnTo>
                    <a:lnTo>
                      <a:pt x="1114" y="1062"/>
                    </a:lnTo>
                    <a:lnTo>
                      <a:pt x="1126" y="1000"/>
                    </a:lnTo>
                    <a:lnTo>
                      <a:pt x="1142" y="932"/>
                    </a:lnTo>
                    <a:lnTo>
                      <a:pt x="1160" y="858"/>
                    </a:lnTo>
                    <a:lnTo>
                      <a:pt x="1180" y="780"/>
                    </a:lnTo>
                    <a:lnTo>
                      <a:pt x="1202" y="698"/>
                    </a:lnTo>
                    <a:lnTo>
                      <a:pt x="1228" y="608"/>
                    </a:lnTo>
                    <a:lnTo>
                      <a:pt x="1170" y="492"/>
                    </a:lnTo>
                    <a:lnTo>
                      <a:pt x="1164" y="530"/>
                    </a:lnTo>
                    <a:lnTo>
                      <a:pt x="1142" y="636"/>
                    </a:lnTo>
                    <a:lnTo>
                      <a:pt x="1126" y="706"/>
                    </a:lnTo>
                    <a:lnTo>
                      <a:pt x="1108" y="784"/>
                    </a:lnTo>
                    <a:lnTo>
                      <a:pt x="1086" y="866"/>
                    </a:lnTo>
                    <a:lnTo>
                      <a:pt x="1060" y="952"/>
                    </a:lnTo>
                    <a:lnTo>
                      <a:pt x="1030" y="1038"/>
                    </a:lnTo>
                    <a:lnTo>
                      <a:pt x="998" y="1122"/>
                    </a:lnTo>
                    <a:lnTo>
                      <a:pt x="980" y="1162"/>
                    </a:lnTo>
                    <a:lnTo>
                      <a:pt x="962" y="1200"/>
                    </a:lnTo>
                    <a:lnTo>
                      <a:pt x="944" y="1236"/>
                    </a:lnTo>
                    <a:lnTo>
                      <a:pt x="924" y="1270"/>
                    </a:lnTo>
                    <a:lnTo>
                      <a:pt x="904" y="1302"/>
                    </a:lnTo>
                    <a:lnTo>
                      <a:pt x="882" y="1330"/>
                    </a:lnTo>
                    <a:lnTo>
                      <a:pt x="860" y="1354"/>
                    </a:lnTo>
                    <a:lnTo>
                      <a:pt x="838" y="1374"/>
                    </a:lnTo>
                    <a:lnTo>
                      <a:pt x="814" y="1392"/>
                    </a:lnTo>
                    <a:lnTo>
                      <a:pt x="790" y="1404"/>
                    </a:lnTo>
                    <a:lnTo>
                      <a:pt x="776" y="1408"/>
                    </a:lnTo>
                    <a:lnTo>
                      <a:pt x="764" y="1412"/>
                    </a:lnTo>
                    <a:lnTo>
                      <a:pt x="752" y="1414"/>
                    </a:lnTo>
                    <a:lnTo>
                      <a:pt x="738" y="1414"/>
                    </a:lnTo>
                    <a:lnTo>
                      <a:pt x="726" y="1414"/>
                    </a:lnTo>
                    <a:lnTo>
                      <a:pt x="714" y="1412"/>
                    </a:lnTo>
                    <a:lnTo>
                      <a:pt x="702" y="1408"/>
                    </a:lnTo>
                    <a:lnTo>
                      <a:pt x="694" y="1402"/>
                    </a:lnTo>
                    <a:lnTo>
                      <a:pt x="684" y="1396"/>
                    </a:lnTo>
                    <a:lnTo>
                      <a:pt x="676" y="1388"/>
                    </a:lnTo>
                    <a:lnTo>
                      <a:pt x="668" y="1380"/>
                    </a:lnTo>
                    <a:lnTo>
                      <a:pt x="662" y="1370"/>
                    </a:lnTo>
                    <a:lnTo>
                      <a:pt x="652" y="1346"/>
                    </a:lnTo>
                    <a:lnTo>
                      <a:pt x="644" y="1318"/>
                    </a:lnTo>
                    <a:lnTo>
                      <a:pt x="638" y="1286"/>
                    </a:lnTo>
                    <a:lnTo>
                      <a:pt x="636" y="1250"/>
                    </a:lnTo>
                    <a:lnTo>
                      <a:pt x="636" y="1212"/>
                    </a:lnTo>
                    <a:lnTo>
                      <a:pt x="638" y="1170"/>
                    </a:lnTo>
                    <a:lnTo>
                      <a:pt x="642" y="1128"/>
                    </a:lnTo>
                    <a:lnTo>
                      <a:pt x="648" y="1082"/>
                    </a:lnTo>
                    <a:lnTo>
                      <a:pt x="656" y="1034"/>
                    </a:lnTo>
                    <a:lnTo>
                      <a:pt x="664" y="986"/>
                    </a:lnTo>
                    <a:lnTo>
                      <a:pt x="686" y="888"/>
                    </a:lnTo>
                    <a:lnTo>
                      <a:pt x="710" y="790"/>
                    </a:lnTo>
                    <a:lnTo>
                      <a:pt x="736" y="696"/>
                    </a:lnTo>
                    <a:lnTo>
                      <a:pt x="762" y="606"/>
                    </a:lnTo>
                    <a:lnTo>
                      <a:pt x="788" y="528"/>
                    </a:lnTo>
                    <a:lnTo>
                      <a:pt x="828" y="408"/>
                    </a:lnTo>
                    <a:lnTo>
                      <a:pt x="844" y="362"/>
                    </a:lnTo>
                    <a:lnTo>
                      <a:pt x="762" y="270"/>
                    </a:lnTo>
                    <a:lnTo>
                      <a:pt x="756" y="300"/>
                    </a:lnTo>
                    <a:lnTo>
                      <a:pt x="750" y="334"/>
                    </a:lnTo>
                    <a:lnTo>
                      <a:pt x="740" y="380"/>
                    </a:lnTo>
                    <a:lnTo>
                      <a:pt x="728" y="436"/>
                    </a:lnTo>
                    <a:lnTo>
                      <a:pt x="710" y="500"/>
                    </a:lnTo>
                    <a:lnTo>
                      <a:pt x="686" y="572"/>
                    </a:lnTo>
                    <a:lnTo>
                      <a:pt x="658" y="650"/>
                    </a:lnTo>
                    <a:lnTo>
                      <a:pt x="624" y="730"/>
                    </a:lnTo>
                    <a:lnTo>
                      <a:pt x="604" y="770"/>
                    </a:lnTo>
                    <a:lnTo>
                      <a:pt x="582" y="812"/>
                    </a:lnTo>
                    <a:lnTo>
                      <a:pt x="560" y="854"/>
                    </a:lnTo>
                    <a:lnTo>
                      <a:pt x="536" y="896"/>
                    </a:lnTo>
                    <a:lnTo>
                      <a:pt x="508" y="938"/>
                    </a:lnTo>
                    <a:lnTo>
                      <a:pt x="480" y="980"/>
                    </a:lnTo>
                    <a:lnTo>
                      <a:pt x="450" y="1020"/>
                    </a:lnTo>
                    <a:lnTo>
                      <a:pt x="418" y="1060"/>
                    </a:lnTo>
                    <a:lnTo>
                      <a:pt x="384" y="1100"/>
                    </a:lnTo>
                    <a:lnTo>
                      <a:pt x="346" y="1138"/>
                    </a:lnTo>
                    <a:lnTo>
                      <a:pt x="308" y="1174"/>
                    </a:lnTo>
                    <a:lnTo>
                      <a:pt x="266" y="1210"/>
                    </a:lnTo>
                    <a:lnTo>
                      <a:pt x="224" y="1242"/>
                    </a:lnTo>
                    <a:lnTo>
                      <a:pt x="178" y="1274"/>
                    </a:lnTo>
                    <a:lnTo>
                      <a:pt x="176" y="1274"/>
                    </a:lnTo>
                    <a:lnTo>
                      <a:pt x="172" y="1274"/>
                    </a:lnTo>
                    <a:lnTo>
                      <a:pt x="166" y="1270"/>
                    </a:lnTo>
                    <a:lnTo>
                      <a:pt x="160" y="1262"/>
                    </a:lnTo>
                    <a:lnTo>
                      <a:pt x="154" y="1248"/>
                    </a:lnTo>
                    <a:lnTo>
                      <a:pt x="148" y="1222"/>
                    </a:lnTo>
                    <a:lnTo>
                      <a:pt x="146" y="1186"/>
                    </a:lnTo>
                    <a:lnTo>
                      <a:pt x="148" y="1136"/>
                    </a:lnTo>
                    <a:lnTo>
                      <a:pt x="154" y="1072"/>
                    </a:lnTo>
                    <a:lnTo>
                      <a:pt x="164" y="988"/>
                    </a:lnTo>
                    <a:lnTo>
                      <a:pt x="182" y="886"/>
                    </a:lnTo>
                    <a:lnTo>
                      <a:pt x="206" y="762"/>
                    </a:lnTo>
                    <a:lnTo>
                      <a:pt x="240" y="612"/>
                    </a:lnTo>
                    <a:lnTo>
                      <a:pt x="282" y="438"/>
                    </a:lnTo>
                    <a:lnTo>
                      <a:pt x="336" y="234"/>
                    </a:lnTo>
                    <a:lnTo>
                      <a:pt x="400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8" name="Freeform 19"/>
              <p:cNvSpPr>
                <a:spLocks/>
              </p:cNvSpPr>
              <p:nvPr userDrawn="1"/>
            </p:nvSpPr>
            <p:spPr bwMode="auto">
              <a:xfrm>
                <a:off x="-165" y="-127"/>
                <a:ext cx="2700" cy="1981"/>
              </a:xfrm>
              <a:custGeom>
                <a:avLst/>
                <a:gdLst>
                  <a:gd name="T0" fmla="*/ 83 w 2718"/>
                  <a:gd name="T1" fmla="*/ 1187 h 1962"/>
                  <a:gd name="T2" fmla="*/ 12 w 2718"/>
                  <a:gd name="T3" fmla="*/ 1515 h 1962"/>
                  <a:gd name="T4" fmla="*/ 18 w 2718"/>
                  <a:gd name="T5" fmla="*/ 1607 h 1962"/>
                  <a:gd name="T6" fmla="*/ 185 w 2718"/>
                  <a:gd name="T7" fmla="*/ 1513 h 1962"/>
                  <a:gd name="T8" fmla="*/ 463 w 2718"/>
                  <a:gd name="T9" fmla="*/ 1307 h 1962"/>
                  <a:gd name="T10" fmla="*/ 556 w 2718"/>
                  <a:gd name="T11" fmla="*/ 1624 h 1962"/>
                  <a:gd name="T12" fmla="*/ 705 w 2718"/>
                  <a:gd name="T13" fmla="*/ 1700 h 1962"/>
                  <a:gd name="T14" fmla="*/ 912 w 2718"/>
                  <a:gd name="T15" fmla="*/ 1496 h 1962"/>
                  <a:gd name="T16" fmla="*/ 1013 w 2718"/>
                  <a:gd name="T17" fmla="*/ 1780 h 1962"/>
                  <a:gd name="T18" fmla="*/ 1142 w 2718"/>
                  <a:gd name="T19" fmla="*/ 1878 h 1962"/>
                  <a:gd name="T20" fmla="*/ 1329 w 2718"/>
                  <a:gd name="T21" fmla="*/ 1716 h 1962"/>
                  <a:gd name="T22" fmla="*/ 1414 w 2718"/>
                  <a:gd name="T23" fmla="*/ 1908 h 1962"/>
                  <a:gd name="T24" fmla="*/ 1522 w 2718"/>
                  <a:gd name="T25" fmla="*/ 1945 h 1962"/>
                  <a:gd name="T26" fmla="*/ 1657 w 2718"/>
                  <a:gd name="T27" fmla="*/ 1826 h 1962"/>
                  <a:gd name="T28" fmla="*/ 1732 w 2718"/>
                  <a:gd name="T29" fmla="*/ 2017 h 1962"/>
                  <a:gd name="T30" fmla="*/ 1851 w 2718"/>
                  <a:gd name="T31" fmla="*/ 2050 h 1962"/>
                  <a:gd name="T32" fmla="*/ 2034 w 2718"/>
                  <a:gd name="T33" fmla="*/ 1819 h 1962"/>
                  <a:gd name="T34" fmla="*/ 2110 w 2718"/>
                  <a:gd name="T35" fmla="*/ 1958 h 1962"/>
                  <a:gd name="T36" fmla="*/ 2185 w 2718"/>
                  <a:gd name="T37" fmla="*/ 1996 h 1962"/>
                  <a:gd name="T38" fmla="*/ 2382 w 2718"/>
                  <a:gd name="T39" fmla="*/ 1686 h 1962"/>
                  <a:gd name="T40" fmla="*/ 2628 w 2718"/>
                  <a:gd name="T41" fmla="*/ 834 h 1962"/>
                  <a:gd name="T42" fmla="*/ 2362 w 2718"/>
                  <a:gd name="T43" fmla="*/ 1496 h 1962"/>
                  <a:gd name="T44" fmla="*/ 2229 w 2718"/>
                  <a:gd name="T45" fmla="*/ 1658 h 1962"/>
                  <a:gd name="T46" fmla="*/ 2177 w 2718"/>
                  <a:gd name="T47" fmla="*/ 1597 h 1962"/>
                  <a:gd name="T48" fmla="*/ 2209 w 2718"/>
                  <a:gd name="T49" fmla="*/ 1204 h 1962"/>
                  <a:gd name="T50" fmla="*/ 2241 w 2718"/>
                  <a:gd name="T51" fmla="*/ 634 h 1962"/>
                  <a:gd name="T52" fmla="*/ 2098 w 2718"/>
                  <a:gd name="T53" fmla="*/ 1412 h 1962"/>
                  <a:gd name="T54" fmla="*/ 1933 w 2718"/>
                  <a:gd name="T55" fmla="*/ 1757 h 1962"/>
                  <a:gd name="T56" fmla="*/ 1810 w 2718"/>
                  <a:gd name="T57" fmla="*/ 1840 h 1962"/>
                  <a:gd name="T58" fmla="*/ 1744 w 2718"/>
                  <a:gd name="T59" fmla="*/ 1801 h 1962"/>
                  <a:gd name="T60" fmla="*/ 1744 w 2718"/>
                  <a:gd name="T61" fmla="*/ 1502 h 1962"/>
                  <a:gd name="T62" fmla="*/ 1939 w 2718"/>
                  <a:gd name="T63" fmla="*/ 723 h 1962"/>
                  <a:gd name="T64" fmla="*/ 1726 w 2718"/>
                  <a:gd name="T65" fmla="*/ 1324 h 1962"/>
                  <a:gd name="T66" fmla="*/ 1575 w 2718"/>
                  <a:gd name="T67" fmla="*/ 1744 h 1962"/>
                  <a:gd name="T68" fmla="*/ 1510 w 2718"/>
                  <a:gd name="T69" fmla="*/ 1778 h 1962"/>
                  <a:gd name="T70" fmla="*/ 1446 w 2718"/>
                  <a:gd name="T71" fmla="*/ 1645 h 1962"/>
                  <a:gd name="T72" fmla="*/ 1478 w 2718"/>
                  <a:gd name="T73" fmla="*/ 1052 h 1962"/>
                  <a:gd name="T74" fmla="*/ 1442 w 2718"/>
                  <a:gd name="T75" fmla="*/ 656 h 1962"/>
                  <a:gd name="T76" fmla="*/ 1256 w 2718"/>
                  <a:gd name="T77" fmla="*/ 1523 h 1962"/>
                  <a:gd name="T78" fmla="*/ 1166 w 2718"/>
                  <a:gd name="T79" fmla="*/ 1684 h 1962"/>
                  <a:gd name="T80" fmla="*/ 1116 w 2718"/>
                  <a:gd name="T81" fmla="*/ 1682 h 1962"/>
                  <a:gd name="T82" fmla="*/ 1049 w 2718"/>
                  <a:gd name="T83" fmla="*/ 1591 h 1962"/>
                  <a:gd name="T84" fmla="*/ 1021 w 2718"/>
                  <a:gd name="T85" fmla="*/ 1252 h 1962"/>
                  <a:gd name="T86" fmla="*/ 1112 w 2718"/>
                  <a:gd name="T87" fmla="*/ 499 h 1962"/>
                  <a:gd name="T88" fmla="*/ 969 w 2718"/>
                  <a:gd name="T89" fmla="*/ 800 h 1962"/>
                  <a:gd name="T90" fmla="*/ 815 w 2718"/>
                  <a:gd name="T91" fmla="*/ 1414 h 1962"/>
                  <a:gd name="T92" fmla="*/ 713 w 2718"/>
                  <a:gd name="T93" fmla="*/ 1536 h 1962"/>
                  <a:gd name="T94" fmla="*/ 652 w 2718"/>
                  <a:gd name="T95" fmla="*/ 1500 h 1962"/>
                  <a:gd name="T96" fmla="*/ 604 w 2718"/>
                  <a:gd name="T97" fmla="*/ 1228 h 1962"/>
                  <a:gd name="T98" fmla="*/ 691 w 2718"/>
                  <a:gd name="T99" fmla="*/ 466 h 1962"/>
                  <a:gd name="T100" fmla="*/ 622 w 2718"/>
                  <a:gd name="T101" fmla="*/ 386 h 1962"/>
                  <a:gd name="T102" fmla="*/ 451 w 2718"/>
                  <a:gd name="T103" fmla="*/ 1027 h 1962"/>
                  <a:gd name="T104" fmla="*/ 272 w 2718"/>
                  <a:gd name="T105" fmla="*/ 1294 h 1962"/>
                  <a:gd name="T106" fmla="*/ 189 w 2718"/>
                  <a:gd name="T107" fmla="*/ 1337 h 1962"/>
                  <a:gd name="T108" fmla="*/ 159 w 2718"/>
                  <a:gd name="T109" fmla="*/ 1294 h 1962"/>
                  <a:gd name="T110" fmla="*/ 215 w 2718"/>
                  <a:gd name="T111" fmla="*/ 277 h 19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718" h="1962">
                    <a:moveTo>
                      <a:pt x="124" y="58"/>
                    </a:moveTo>
                    <a:lnTo>
                      <a:pt x="124" y="58"/>
                    </a:lnTo>
                    <a:lnTo>
                      <a:pt x="120" y="226"/>
                    </a:lnTo>
                    <a:lnTo>
                      <a:pt x="118" y="402"/>
                    </a:lnTo>
                    <a:lnTo>
                      <a:pt x="112" y="612"/>
                    </a:lnTo>
                    <a:lnTo>
                      <a:pt x="104" y="830"/>
                    </a:lnTo>
                    <a:lnTo>
                      <a:pt x="94" y="1038"/>
                    </a:lnTo>
                    <a:lnTo>
                      <a:pt x="88" y="1132"/>
                    </a:lnTo>
                    <a:lnTo>
                      <a:pt x="80" y="1212"/>
                    </a:lnTo>
                    <a:lnTo>
                      <a:pt x="74" y="1280"/>
                    </a:lnTo>
                    <a:lnTo>
                      <a:pt x="64" y="1332"/>
                    </a:lnTo>
                    <a:lnTo>
                      <a:pt x="58" y="1344"/>
                    </a:lnTo>
                    <a:lnTo>
                      <a:pt x="42" y="1376"/>
                    </a:lnTo>
                    <a:lnTo>
                      <a:pt x="22" y="1420"/>
                    </a:lnTo>
                    <a:lnTo>
                      <a:pt x="12" y="1444"/>
                    </a:lnTo>
                    <a:lnTo>
                      <a:pt x="6" y="1466"/>
                    </a:lnTo>
                    <a:lnTo>
                      <a:pt x="0" y="1486"/>
                    </a:lnTo>
                    <a:lnTo>
                      <a:pt x="0" y="1504"/>
                    </a:lnTo>
                    <a:lnTo>
                      <a:pt x="0" y="1512"/>
                    </a:lnTo>
                    <a:lnTo>
                      <a:pt x="2" y="1520"/>
                    </a:lnTo>
                    <a:lnTo>
                      <a:pt x="6" y="1524"/>
                    </a:lnTo>
                    <a:lnTo>
                      <a:pt x="10" y="1528"/>
                    </a:lnTo>
                    <a:lnTo>
                      <a:pt x="18" y="1532"/>
                    </a:lnTo>
                    <a:lnTo>
                      <a:pt x="24" y="1532"/>
                    </a:lnTo>
                    <a:lnTo>
                      <a:pt x="34" y="1532"/>
                    </a:lnTo>
                    <a:lnTo>
                      <a:pt x="46" y="1528"/>
                    </a:lnTo>
                    <a:lnTo>
                      <a:pt x="60" y="1524"/>
                    </a:lnTo>
                    <a:lnTo>
                      <a:pt x="74" y="1516"/>
                    </a:lnTo>
                    <a:lnTo>
                      <a:pt x="112" y="1496"/>
                    </a:lnTo>
                    <a:lnTo>
                      <a:pt x="190" y="1442"/>
                    </a:lnTo>
                    <a:lnTo>
                      <a:pt x="262" y="1392"/>
                    </a:lnTo>
                    <a:lnTo>
                      <a:pt x="324" y="1344"/>
                    </a:lnTo>
                    <a:lnTo>
                      <a:pt x="376" y="1302"/>
                    </a:lnTo>
                    <a:lnTo>
                      <a:pt x="418" y="1266"/>
                    </a:lnTo>
                    <a:lnTo>
                      <a:pt x="448" y="1238"/>
                    </a:lnTo>
                    <a:lnTo>
                      <a:pt x="474" y="1214"/>
                    </a:lnTo>
                    <a:lnTo>
                      <a:pt x="478" y="1246"/>
                    </a:lnTo>
                    <a:lnTo>
                      <a:pt x="484" y="1282"/>
                    </a:lnTo>
                    <a:lnTo>
                      <a:pt x="492" y="1324"/>
                    </a:lnTo>
                    <a:lnTo>
                      <a:pt x="504" y="1374"/>
                    </a:lnTo>
                    <a:lnTo>
                      <a:pt x="520" y="1426"/>
                    </a:lnTo>
                    <a:lnTo>
                      <a:pt x="540" y="1478"/>
                    </a:lnTo>
                    <a:lnTo>
                      <a:pt x="550" y="1502"/>
                    </a:lnTo>
                    <a:lnTo>
                      <a:pt x="564" y="1526"/>
                    </a:lnTo>
                    <a:lnTo>
                      <a:pt x="576" y="1548"/>
                    </a:lnTo>
                    <a:lnTo>
                      <a:pt x="592" y="1568"/>
                    </a:lnTo>
                    <a:lnTo>
                      <a:pt x="608" y="1586"/>
                    </a:lnTo>
                    <a:lnTo>
                      <a:pt x="624" y="1600"/>
                    </a:lnTo>
                    <a:lnTo>
                      <a:pt x="642" y="1612"/>
                    </a:lnTo>
                    <a:lnTo>
                      <a:pt x="662" y="1620"/>
                    </a:lnTo>
                    <a:lnTo>
                      <a:pt x="684" y="1624"/>
                    </a:lnTo>
                    <a:lnTo>
                      <a:pt x="706" y="1624"/>
                    </a:lnTo>
                    <a:lnTo>
                      <a:pt x="730" y="1620"/>
                    </a:lnTo>
                    <a:lnTo>
                      <a:pt x="756" y="1610"/>
                    </a:lnTo>
                    <a:lnTo>
                      <a:pt x="782" y="1594"/>
                    </a:lnTo>
                    <a:lnTo>
                      <a:pt x="810" y="1574"/>
                    </a:lnTo>
                    <a:lnTo>
                      <a:pt x="840" y="1546"/>
                    </a:lnTo>
                    <a:lnTo>
                      <a:pt x="872" y="1514"/>
                    </a:lnTo>
                    <a:lnTo>
                      <a:pt x="906" y="1472"/>
                    </a:lnTo>
                    <a:lnTo>
                      <a:pt x="942" y="1426"/>
                    </a:lnTo>
                    <a:lnTo>
                      <a:pt x="948" y="1452"/>
                    </a:lnTo>
                    <a:lnTo>
                      <a:pt x="956" y="1482"/>
                    </a:lnTo>
                    <a:lnTo>
                      <a:pt x="968" y="1520"/>
                    </a:lnTo>
                    <a:lnTo>
                      <a:pt x="982" y="1564"/>
                    </a:lnTo>
                    <a:lnTo>
                      <a:pt x="1002" y="1608"/>
                    </a:lnTo>
                    <a:lnTo>
                      <a:pt x="1022" y="1654"/>
                    </a:lnTo>
                    <a:lnTo>
                      <a:pt x="1036" y="1676"/>
                    </a:lnTo>
                    <a:lnTo>
                      <a:pt x="1048" y="1696"/>
                    </a:lnTo>
                    <a:lnTo>
                      <a:pt x="1062" y="1716"/>
                    </a:lnTo>
                    <a:lnTo>
                      <a:pt x="1076" y="1734"/>
                    </a:lnTo>
                    <a:lnTo>
                      <a:pt x="1092" y="1750"/>
                    </a:lnTo>
                    <a:lnTo>
                      <a:pt x="1108" y="1764"/>
                    </a:lnTo>
                    <a:lnTo>
                      <a:pt x="1126" y="1776"/>
                    </a:lnTo>
                    <a:lnTo>
                      <a:pt x="1144" y="1784"/>
                    </a:lnTo>
                    <a:lnTo>
                      <a:pt x="1164" y="1788"/>
                    </a:lnTo>
                    <a:lnTo>
                      <a:pt x="1182" y="1790"/>
                    </a:lnTo>
                    <a:lnTo>
                      <a:pt x="1204" y="1788"/>
                    </a:lnTo>
                    <a:lnTo>
                      <a:pt x="1226" y="1780"/>
                    </a:lnTo>
                    <a:lnTo>
                      <a:pt x="1248" y="1770"/>
                    </a:lnTo>
                    <a:lnTo>
                      <a:pt x="1272" y="1754"/>
                    </a:lnTo>
                    <a:lnTo>
                      <a:pt x="1296" y="1732"/>
                    </a:lnTo>
                    <a:lnTo>
                      <a:pt x="1320" y="1706"/>
                    </a:lnTo>
                    <a:lnTo>
                      <a:pt x="1346" y="1674"/>
                    </a:lnTo>
                    <a:lnTo>
                      <a:pt x="1374" y="1636"/>
                    </a:lnTo>
                    <a:lnTo>
                      <a:pt x="1378" y="1652"/>
                    </a:lnTo>
                    <a:lnTo>
                      <a:pt x="1392" y="1696"/>
                    </a:lnTo>
                    <a:lnTo>
                      <a:pt x="1402" y="1724"/>
                    </a:lnTo>
                    <a:lnTo>
                      <a:pt x="1416" y="1752"/>
                    </a:lnTo>
                    <a:lnTo>
                      <a:pt x="1432" y="1780"/>
                    </a:lnTo>
                    <a:lnTo>
                      <a:pt x="1452" y="1806"/>
                    </a:lnTo>
                    <a:lnTo>
                      <a:pt x="1462" y="1818"/>
                    </a:lnTo>
                    <a:lnTo>
                      <a:pt x="1472" y="1828"/>
                    </a:lnTo>
                    <a:lnTo>
                      <a:pt x="1484" y="1838"/>
                    </a:lnTo>
                    <a:lnTo>
                      <a:pt x="1498" y="1846"/>
                    </a:lnTo>
                    <a:lnTo>
                      <a:pt x="1512" y="1852"/>
                    </a:lnTo>
                    <a:lnTo>
                      <a:pt x="1526" y="1856"/>
                    </a:lnTo>
                    <a:lnTo>
                      <a:pt x="1540" y="1858"/>
                    </a:lnTo>
                    <a:lnTo>
                      <a:pt x="1556" y="1858"/>
                    </a:lnTo>
                    <a:lnTo>
                      <a:pt x="1572" y="1854"/>
                    </a:lnTo>
                    <a:lnTo>
                      <a:pt x="1590" y="1848"/>
                    </a:lnTo>
                    <a:lnTo>
                      <a:pt x="1608" y="1838"/>
                    </a:lnTo>
                    <a:lnTo>
                      <a:pt x="1628" y="1826"/>
                    </a:lnTo>
                    <a:lnTo>
                      <a:pt x="1648" y="1810"/>
                    </a:lnTo>
                    <a:lnTo>
                      <a:pt x="1668" y="1792"/>
                    </a:lnTo>
                    <a:lnTo>
                      <a:pt x="1690" y="1768"/>
                    </a:lnTo>
                    <a:lnTo>
                      <a:pt x="1712" y="1740"/>
                    </a:lnTo>
                    <a:lnTo>
                      <a:pt x="1718" y="1762"/>
                    </a:lnTo>
                    <a:lnTo>
                      <a:pt x="1724" y="1786"/>
                    </a:lnTo>
                    <a:lnTo>
                      <a:pt x="1734" y="1816"/>
                    </a:lnTo>
                    <a:lnTo>
                      <a:pt x="1746" y="1848"/>
                    </a:lnTo>
                    <a:lnTo>
                      <a:pt x="1762" y="1880"/>
                    </a:lnTo>
                    <a:lnTo>
                      <a:pt x="1772" y="1894"/>
                    </a:lnTo>
                    <a:lnTo>
                      <a:pt x="1782" y="1910"/>
                    </a:lnTo>
                    <a:lnTo>
                      <a:pt x="1792" y="1922"/>
                    </a:lnTo>
                    <a:lnTo>
                      <a:pt x="1804" y="1934"/>
                    </a:lnTo>
                    <a:lnTo>
                      <a:pt x="1818" y="1946"/>
                    </a:lnTo>
                    <a:lnTo>
                      <a:pt x="1832" y="1954"/>
                    </a:lnTo>
                    <a:lnTo>
                      <a:pt x="1846" y="1960"/>
                    </a:lnTo>
                    <a:lnTo>
                      <a:pt x="1862" y="1962"/>
                    </a:lnTo>
                    <a:lnTo>
                      <a:pt x="1878" y="1962"/>
                    </a:lnTo>
                    <a:lnTo>
                      <a:pt x="1896" y="1960"/>
                    </a:lnTo>
                    <a:lnTo>
                      <a:pt x="1914" y="1954"/>
                    </a:lnTo>
                    <a:lnTo>
                      <a:pt x="1934" y="1942"/>
                    </a:lnTo>
                    <a:lnTo>
                      <a:pt x="1956" y="1928"/>
                    </a:lnTo>
                    <a:lnTo>
                      <a:pt x="1978" y="1908"/>
                    </a:lnTo>
                    <a:lnTo>
                      <a:pt x="2000" y="1884"/>
                    </a:lnTo>
                    <a:lnTo>
                      <a:pt x="2024" y="1856"/>
                    </a:lnTo>
                    <a:lnTo>
                      <a:pt x="2050" y="1822"/>
                    </a:lnTo>
                    <a:lnTo>
                      <a:pt x="2076" y="1782"/>
                    </a:lnTo>
                    <a:lnTo>
                      <a:pt x="2104" y="1734"/>
                    </a:lnTo>
                    <a:lnTo>
                      <a:pt x="2134" y="1682"/>
                    </a:lnTo>
                    <a:lnTo>
                      <a:pt x="2136" y="1716"/>
                    </a:lnTo>
                    <a:lnTo>
                      <a:pt x="2142" y="1750"/>
                    </a:lnTo>
                    <a:lnTo>
                      <a:pt x="2150" y="1790"/>
                    </a:lnTo>
                    <a:lnTo>
                      <a:pt x="2162" y="1830"/>
                    </a:lnTo>
                    <a:lnTo>
                      <a:pt x="2170" y="1848"/>
                    </a:lnTo>
                    <a:lnTo>
                      <a:pt x="2180" y="1866"/>
                    </a:lnTo>
                    <a:lnTo>
                      <a:pt x="2188" y="1880"/>
                    </a:lnTo>
                    <a:lnTo>
                      <a:pt x="2200" y="1894"/>
                    </a:lnTo>
                    <a:lnTo>
                      <a:pt x="2212" y="1902"/>
                    </a:lnTo>
                    <a:lnTo>
                      <a:pt x="2226" y="1908"/>
                    </a:lnTo>
                    <a:lnTo>
                      <a:pt x="2234" y="1908"/>
                    </a:lnTo>
                    <a:lnTo>
                      <a:pt x="2242" y="1908"/>
                    </a:lnTo>
                    <a:lnTo>
                      <a:pt x="2250" y="1906"/>
                    </a:lnTo>
                    <a:lnTo>
                      <a:pt x="2260" y="1902"/>
                    </a:lnTo>
                    <a:lnTo>
                      <a:pt x="2278" y="1892"/>
                    </a:lnTo>
                    <a:lnTo>
                      <a:pt x="2298" y="1874"/>
                    </a:lnTo>
                    <a:lnTo>
                      <a:pt x="2322" y="1852"/>
                    </a:lnTo>
                    <a:lnTo>
                      <a:pt x="2346" y="1820"/>
                    </a:lnTo>
                    <a:lnTo>
                      <a:pt x="2372" y="1780"/>
                    </a:lnTo>
                    <a:lnTo>
                      <a:pt x="2400" y="1732"/>
                    </a:lnTo>
                    <a:lnTo>
                      <a:pt x="2430" y="1674"/>
                    </a:lnTo>
                    <a:lnTo>
                      <a:pt x="2462" y="1606"/>
                    </a:lnTo>
                    <a:lnTo>
                      <a:pt x="2496" y="1528"/>
                    </a:lnTo>
                    <a:lnTo>
                      <a:pt x="2534" y="1438"/>
                    </a:lnTo>
                    <a:lnTo>
                      <a:pt x="2572" y="1338"/>
                    </a:lnTo>
                    <a:lnTo>
                      <a:pt x="2614" y="1224"/>
                    </a:lnTo>
                    <a:lnTo>
                      <a:pt x="2658" y="1098"/>
                    </a:lnTo>
                    <a:lnTo>
                      <a:pt x="2706" y="958"/>
                    </a:lnTo>
                    <a:lnTo>
                      <a:pt x="2718" y="794"/>
                    </a:lnTo>
                    <a:lnTo>
                      <a:pt x="2704" y="830"/>
                    </a:lnTo>
                    <a:lnTo>
                      <a:pt x="2668" y="926"/>
                    </a:lnTo>
                    <a:lnTo>
                      <a:pt x="2614" y="1060"/>
                    </a:lnTo>
                    <a:lnTo>
                      <a:pt x="2584" y="1136"/>
                    </a:lnTo>
                    <a:lnTo>
                      <a:pt x="2550" y="1212"/>
                    </a:lnTo>
                    <a:lnTo>
                      <a:pt x="2514" y="1288"/>
                    </a:lnTo>
                    <a:lnTo>
                      <a:pt x="2478" y="1360"/>
                    </a:lnTo>
                    <a:lnTo>
                      <a:pt x="2442" y="1426"/>
                    </a:lnTo>
                    <a:lnTo>
                      <a:pt x="2408" y="1484"/>
                    </a:lnTo>
                    <a:lnTo>
                      <a:pt x="2390" y="1510"/>
                    </a:lnTo>
                    <a:lnTo>
                      <a:pt x="2372" y="1530"/>
                    </a:lnTo>
                    <a:lnTo>
                      <a:pt x="2356" y="1548"/>
                    </a:lnTo>
                    <a:lnTo>
                      <a:pt x="2340" y="1564"/>
                    </a:lnTo>
                    <a:lnTo>
                      <a:pt x="2326" y="1574"/>
                    </a:lnTo>
                    <a:lnTo>
                      <a:pt x="2312" y="1580"/>
                    </a:lnTo>
                    <a:lnTo>
                      <a:pt x="2304" y="1580"/>
                    </a:lnTo>
                    <a:lnTo>
                      <a:pt x="2298" y="1580"/>
                    </a:lnTo>
                    <a:lnTo>
                      <a:pt x="2292" y="1580"/>
                    </a:lnTo>
                    <a:lnTo>
                      <a:pt x="2286" y="1576"/>
                    </a:lnTo>
                    <a:lnTo>
                      <a:pt x="2274" y="1568"/>
                    </a:lnTo>
                    <a:lnTo>
                      <a:pt x="2266" y="1556"/>
                    </a:lnTo>
                    <a:lnTo>
                      <a:pt x="2258" y="1540"/>
                    </a:lnTo>
                    <a:lnTo>
                      <a:pt x="2252" y="1522"/>
                    </a:lnTo>
                    <a:lnTo>
                      <a:pt x="2248" y="1500"/>
                    </a:lnTo>
                    <a:lnTo>
                      <a:pt x="2246" y="1476"/>
                    </a:lnTo>
                    <a:lnTo>
                      <a:pt x="2246" y="1450"/>
                    </a:lnTo>
                    <a:lnTo>
                      <a:pt x="2246" y="1422"/>
                    </a:lnTo>
                    <a:lnTo>
                      <a:pt x="2250" y="1358"/>
                    </a:lnTo>
                    <a:lnTo>
                      <a:pt x="2258" y="1292"/>
                    </a:lnTo>
                    <a:lnTo>
                      <a:pt x="2270" y="1220"/>
                    </a:lnTo>
                    <a:lnTo>
                      <a:pt x="2284" y="1148"/>
                    </a:lnTo>
                    <a:lnTo>
                      <a:pt x="2300" y="1076"/>
                    </a:lnTo>
                    <a:lnTo>
                      <a:pt x="2316" y="1008"/>
                    </a:lnTo>
                    <a:lnTo>
                      <a:pt x="2346" y="886"/>
                    </a:lnTo>
                    <a:lnTo>
                      <a:pt x="2370" y="802"/>
                    </a:lnTo>
                    <a:lnTo>
                      <a:pt x="2378" y="770"/>
                    </a:lnTo>
                    <a:lnTo>
                      <a:pt x="2320" y="560"/>
                    </a:lnTo>
                    <a:lnTo>
                      <a:pt x="2316" y="604"/>
                    </a:lnTo>
                    <a:lnTo>
                      <a:pt x="2302" y="722"/>
                    </a:lnTo>
                    <a:lnTo>
                      <a:pt x="2292" y="802"/>
                    </a:lnTo>
                    <a:lnTo>
                      <a:pt x="2278" y="890"/>
                    </a:lnTo>
                    <a:lnTo>
                      <a:pt x="2260" y="988"/>
                    </a:lnTo>
                    <a:lnTo>
                      <a:pt x="2238" y="1090"/>
                    </a:lnTo>
                    <a:lnTo>
                      <a:pt x="2214" y="1192"/>
                    </a:lnTo>
                    <a:lnTo>
                      <a:pt x="2184" y="1296"/>
                    </a:lnTo>
                    <a:lnTo>
                      <a:pt x="2168" y="1346"/>
                    </a:lnTo>
                    <a:lnTo>
                      <a:pt x="2152" y="1394"/>
                    </a:lnTo>
                    <a:lnTo>
                      <a:pt x="2132" y="1442"/>
                    </a:lnTo>
                    <a:lnTo>
                      <a:pt x="2114" y="1488"/>
                    </a:lnTo>
                    <a:lnTo>
                      <a:pt x="2092" y="1530"/>
                    </a:lnTo>
                    <a:lnTo>
                      <a:pt x="2070" y="1570"/>
                    </a:lnTo>
                    <a:lnTo>
                      <a:pt x="2048" y="1608"/>
                    </a:lnTo>
                    <a:lnTo>
                      <a:pt x="2022" y="1642"/>
                    </a:lnTo>
                    <a:lnTo>
                      <a:pt x="1998" y="1674"/>
                    </a:lnTo>
                    <a:lnTo>
                      <a:pt x="1970" y="1700"/>
                    </a:lnTo>
                    <a:lnTo>
                      <a:pt x="1942" y="1722"/>
                    </a:lnTo>
                    <a:lnTo>
                      <a:pt x="1926" y="1732"/>
                    </a:lnTo>
                    <a:lnTo>
                      <a:pt x="1912" y="1740"/>
                    </a:lnTo>
                    <a:lnTo>
                      <a:pt x="1896" y="1748"/>
                    </a:lnTo>
                    <a:lnTo>
                      <a:pt x="1882" y="1752"/>
                    </a:lnTo>
                    <a:lnTo>
                      <a:pt x="1870" y="1754"/>
                    </a:lnTo>
                    <a:lnTo>
                      <a:pt x="1858" y="1756"/>
                    </a:lnTo>
                    <a:lnTo>
                      <a:pt x="1848" y="1754"/>
                    </a:lnTo>
                    <a:lnTo>
                      <a:pt x="1838" y="1752"/>
                    </a:lnTo>
                    <a:lnTo>
                      <a:pt x="1830" y="1748"/>
                    </a:lnTo>
                    <a:lnTo>
                      <a:pt x="1822" y="1742"/>
                    </a:lnTo>
                    <a:lnTo>
                      <a:pt x="1814" y="1734"/>
                    </a:lnTo>
                    <a:lnTo>
                      <a:pt x="1808" y="1726"/>
                    </a:lnTo>
                    <a:lnTo>
                      <a:pt x="1804" y="1716"/>
                    </a:lnTo>
                    <a:lnTo>
                      <a:pt x="1798" y="1704"/>
                    </a:lnTo>
                    <a:lnTo>
                      <a:pt x="1792" y="1678"/>
                    </a:lnTo>
                    <a:lnTo>
                      <a:pt x="1788" y="1646"/>
                    </a:lnTo>
                    <a:lnTo>
                      <a:pt x="1786" y="1610"/>
                    </a:lnTo>
                    <a:lnTo>
                      <a:pt x="1788" y="1570"/>
                    </a:lnTo>
                    <a:lnTo>
                      <a:pt x="1792" y="1526"/>
                    </a:lnTo>
                    <a:lnTo>
                      <a:pt x="1798" y="1480"/>
                    </a:lnTo>
                    <a:lnTo>
                      <a:pt x="1804" y="1432"/>
                    </a:lnTo>
                    <a:lnTo>
                      <a:pt x="1814" y="1380"/>
                    </a:lnTo>
                    <a:lnTo>
                      <a:pt x="1836" y="1276"/>
                    </a:lnTo>
                    <a:lnTo>
                      <a:pt x="1862" y="1170"/>
                    </a:lnTo>
                    <a:lnTo>
                      <a:pt x="1890" y="1064"/>
                    </a:lnTo>
                    <a:lnTo>
                      <a:pt x="1918" y="966"/>
                    </a:lnTo>
                    <a:lnTo>
                      <a:pt x="1944" y="876"/>
                    </a:lnTo>
                    <a:lnTo>
                      <a:pt x="1988" y="740"/>
                    </a:lnTo>
                    <a:lnTo>
                      <a:pt x="2004" y="688"/>
                    </a:lnTo>
                    <a:lnTo>
                      <a:pt x="1922" y="572"/>
                    </a:lnTo>
                    <a:lnTo>
                      <a:pt x="1916" y="622"/>
                    </a:lnTo>
                    <a:lnTo>
                      <a:pt x="1892" y="756"/>
                    </a:lnTo>
                    <a:lnTo>
                      <a:pt x="1858" y="942"/>
                    </a:lnTo>
                    <a:lnTo>
                      <a:pt x="1836" y="1048"/>
                    </a:lnTo>
                    <a:lnTo>
                      <a:pt x="1812" y="1154"/>
                    </a:lnTo>
                    <a:lnTo>
                      <a:pt x="1786" y="1262"/>
                    </a:lnTo>
                    <a:lnTo>
                      <a:pt x="1758" y="1364"/>
                    </a:lnTo>
                    <a:lnTo>
                      <a:pt x="1728" y="1460"/>
                    </a:lnTo>
                    <a:lnTo>
                      <a:pt x="1712" y="1502"/>
                    </a:lnTo>
                    <a:lnTo>
                      <a:pt x="1696" y="1544"/>
                    </a:lnTo>
                    <a:lnTo>
                      <a:pt x="1680" y="1580"/>
                    </a:lnTo>
                    <a:lnTo>
                      <a:pt x="1664" y="1612"/>
                    </a:lnTo>
                    <a:lnTo>
                      <a:pt x="1646" y="1640"/>
                    </a:lnTo>
                    <a:lnTo>
                      <a:pt x="1630" y="1662"/>
                    </a:lnTo>
                    <a:lnTo>
                      <a:pt x="1612" y="1680"/>
                    </a:lnTo>
                    <a:lnTo>
                      <a:pt x="1604" y="1686"/>
                    </a:lnTo>
                    <a:lnTo>
                      <a:pt x="1596" y="1690"/>
                    </a:lnTo>
                    <a:lnTo>
                      <a:pt x="1588" y="1694"/>
                    </a:lnTo>
                    <a:lnTo>
                      <a:pt x="1578" y="1696"/>
                    </a:lnTo>
                    <a:lnTo>
                      <a:pt x="1570" y="1696"/>
                    </a:lnTo>
                    <a:lnTo>
                      <a:pt x="1560" y="1694"/>
                    </a:lnTo>
                    <a:lnTo>
                      <a:pt x="1552" y="1690"/>
                    </a:lnTo>
                    <a:lnTo>
                      <a:pt x="1544" y="1686"/>
                    </a:lnTo>
                    <a:lnTo>
                      <a:pt x="1538" y="1680"/>
                    </a:lnTo>
                    <a:lnTo>
                      <a:pt x="1530" y="1672"/>
                    </a:lnTo>
                    <a:lnTo>
                      <a:pt x="1518" y="1652"/>
                    </a:lnTo>
                    <a:lnTo>
                      <a:pt x="1510" y="1628"/>
                    </a:lnTo>
                    <a:lnTo>
                      <a:pt x="1502" y="1600"/>
                    </a:lnTo>
                    <a:lnTo>
                      <a:pt x="1496" y="1568"/>
                    </a:lnTo>
                    <a:lnTo>
                      <a:pt x="1492" y="1532"/>
                    </a:lnTo>
                    <a:lnTo>
                      <a:pt x="1490" y="1492"/>
                    </a:lnTo>
                    <a:lnTo>
                      <a:pt x="1488" y="1450"/>
                    </a:lnTo>
                    <a:lnTo>
                      <a:pt x="1488" y="1406"/>
                    </a:lnTo>
                    <a:lnTo>
                      <a:pt x="1494" y="1310"/>
                    </a:lnTo>
                    <a:lnTo>
                      <a:pt x="1502" y="1208"/>
                    </a:lnTo>
                    <a:lnTo>
                      <a:pt x="1514" y="1106"/>
                    </a:lnTo>
                    <a:lnTo>
                      <a:pt x="1528" y="1002"/>
                    </a:lnTo>
                    <a:lnTo>
                      <a:pt x="1544" y="904"/>
                    </a:lnTo>
                    <a:lnTo>
                      <a:pt x="1574" y="730"/>
                    </a:lnTo>
                    <a:lnTo>
                      <a:pt x="1598" y="606"/>
                    </a:lnTo>
                    <a:lnTo>
                      <a:pt x="1608" y="560"/>
                    </a:lnTo>
                    <a:lnTo>
                      <a:pt x="1526" y="432"/>
                    </a:lnTo>
                    <a:lnTo>
                      <a:pt x="1516" y="486"/>
                    </a:lnTo>
                    <a:lnTo>
                      <a:pt x="1492" y="626"/>
                    </a:lnTo>
                    <a:lnTo>
                      <a:pt x="1456" y="824"/>
                    </a:lnTo>
                    <a:lnTo>
                      <a:pt x="1434" y="934"/>
                    </a:lnTo>
                    <a:lnTo>
                      <a:pt x="1408" y="1046"/>
                    </a:lnTo>
                    <a:lnTo>
                      <a:pt x="1382" y="1160"/>
                    </a:lnTo>
                    <a:lnTo>
                      <a:pt x="1356" y="1266"/>
                    </a:lnTo>
                    <a:lnTo>
                      <a:pt x="1328" y="1366"/>
                    </a:lnTo>
                    <a:lnTo>
                      <a:pt x="1314" y="1410"/>
                    </a:lnTo>
                    <a:lnTo>
                      <a:pt x="1298" y="1452"/>
                    </a:lnTo>
                    <a:lnTo>
                      <a:pt x="1284" y="1490"/>
                    </a:lnTo>
                    <a:lnTo>
                      <a:pt x="1270" y="1522"/>
                    </a:lnTo>
                    <a:lnTo>
                      <a:pt x="1256" y="1550"/>
                    </a:lnTo>
                    <a:lnTo>
                      <a:pt x="1242" y="1574"/>
                    </a:lnTo>
                    <a:lnTo>
                      <a:pt x="1228" y="1590"/>
                    </a:lnTo>
                    <a:lnTo>
                      <a:pt x="1220" y="1596"/>
                    </a:lnTo>
                    <a:lnTo>
                      <a:pt x="1214" y="1600"/>
                    </a:lnTo>
                    <a:lnTo>
                      <a:pt x="1206" y="1604"/>
                    </a:lnTo>
                    <a:lnTo>
                      <a:pt x="1200" y="1604"/>
                    </a:lnTo>
                    <a:lnTo>
                      <a:pt x="1194" y="1604"/>
                    </a:lnTo>
                    <a:lnTo>
                      <a:pt x="1186" y="1600"/>
                    </a:lnTo>
                    <a:lnTo>
                      <a:pt x="1184" y="1602"/>
                    </a:lnTo>
                    <a:lnTo>
                      <a:pt x="1174" y="1604"/>
                    </a:lnTo>
                    <a:lnTo>
                      <a:pt x="1162" y="1604"/>
                    </a:lnTo>
                    <a:lnTo>
                      <a:pt x="1154" y="1602"/>
                    </a:lnTo>
                    <a:lnTo>
                      <a:pt x="1146" y="1598"/>
                    </a:lnTo>
                    <a:lnTo>
                      <a:pt x="1136" y="1594"/>
                    </a:lnTo>
                    <a:lnTo>
                      <a:pt x="1128" y="1588"/>
                    </a:lnTo>
                    <a:lnTo>
                      <a:pt x="1118" y="1580"/>
                    </a:lnTo>
                    <a:lnTo>
                      <a:pt x="1110" y="1568"/>
                    </a:lnTo>
                    <a:lnTo>
                      <a:pt x="1100" y="1554"/>
                    </a:lnTo>
                    <a:lnTo>
                      <a:pt x="1092" y="1538"/>
                    </a:lnTo>
                    <a:lnTo>
                      <a:pt x="1084" y="1516"/>
                    </a:lnTo>
                    <a:lnTo>
                      <a:pt x="1076" y="1492"/>
                    </a:lnTo>
                    <a:lnTo>
                      <a:pt x="1070" y="1464"/>
                    </a:lnTo>
                    <a:lnTo>
                      <a:pt x="1064" y="1432"/>
                    </a:lnTo>
                    <a:lnTo>
                      <a:pt x="1058" y="1394"/>
                    </a:lnTo>
                    <a:lnTo>
                      <a:pt x="1056" y="1352"/>
                    </a:lnTo>
                    <a:lnTo>
                      <a:pt x="1054" y="1304"/>
                    </a:lnTo>
                    <a:lnTo>
                      <a:pt x="1054" y="1250"/>
                    </a:lnTo>
                    <a:lnTo>
                      <a:pt x="1056" y="1192"/>
                    </a:lnTo>
                    <a:lnTo>
                      <a:pt x="1058" y="1128"/>
                    </a:lnTo>
                    <a:lnTo>
                      <a:pt x="1064" y="1056"/>
                    </a:lnTo>
                    <a:lnTo>
                      <a:pt x="1072" y="978"/>
                    </a:lnTo>
                    <a:lnTo>
                      <a:pt x="1082" y="892"/>
                    </a:lnTo>
                    <a:lnTo>
                      <a:pt x="1096" y="800"/>
                    </a:lnTo>
                    <a:lnTo>
                      <a:pt x="1110" y="700"/>
                    </a:lnTo>
                    <a:lnTo>
                      <a:pt x="1130" y="592"/>
                    </a:lnTo>
                    <a:lnTo>
                      <a:pt x="1150" y="474"/>
                    </a:lnTo>
                    <a:lnTo>
                      <a:pt x="1176" y="350"/>
                    </a:lnTo>
                    <a:lnTo>
                      <a:pt x="1082" y="234"/>
                    </a:lnTo>
                    <a:lnTo>
                      <a:pt x="1074" y="290"/>
                    </a:lnTo>
                    <a:lnTo>
                      <a:pt x="1054" y="438"/>
                    </a:lnTo>
                    <a:lnTo>
                      <a:pt x="1040" y="536"/>
                    </a:lnTo>
                    <a:lnTo>
                      <a:pt x="1022" y="646"/>
                    </a:lnTo>
                    <a:lnTo>
                      <a:pt x="1002" y="762"/>
                    </a:lnTo>
                    <a:lnTo>
                      <a:pt x="978" y="882"/>
                    </a:lnTo>
                    <a:lnTo>
                      <a:pt x="952" y="1000"/>
                    </a:lnTo>
                    <a:lnTo>
                      <a:pt x="924" y="1112"/>
                    </a:lnTo>
                    <a:lnTo>
                      <a:pt x="908" y="1166"/>
                    </a:lnTo>
                    <a:lnTo>
                      <a:pt x="892" y="1216"/>
                    </a:lnTo>
                    <a:lnTo>
                      <a:pt x="876" y="1264"/>
                    </a:lnTo>
                    <a:lnTo>
                      <a:pt x="860" y="1308"/>
                    </a:lnTo>
                    <a:lnTo>
                      <a:pt x="842" y="1348"/>
                    </a:lnTo>
                    <a:lnTo>
                      <a:pt x="824" y="1382"/>
                    </a:lnTo>
                    <a:lnTo>
                      <a:pt x="806" y="1410"/>
                    </a:lnTo>
                    <a:lnTo>
                      <a:pt x="788" y="1434"/>
                    </a:lnTo>
                    <a:lnTo>
                      <a:pt x="778" y="1444"/>
                    </a:lnTo>
                    <a:lnTo>
                      <a:pt x="768" y="1452"/>
                    </a:lnTo>
                    <a:lnTo>
                      <a:pt x="758" y="1458"/>
                    </a:lnTo>
                    <a:lnTo>
                      <a:pt x="748" y="1462"/>
                    </a:lnTo>
                    <a:lnTo>
                      <a:pt x="738" y="1464"/>
                    </a:lnTo>
                    <a:lnTo>
                      <a:pt x="728" y="1464"/>
                    </a:lnTo>
                    <a:lnTo>
                      <a:pt x="718" y="1464"/>
                    </a:lnTo>
                    <a:lnTo>
                      <a:pt x="708" y="1460"/>
                    </a:lnTo>
                    <a:lnTo>
                      <a:pt x="698" y="1454"/>
                    </a:lnTo>
                    <a:lnTo>
                      <a:pt x="688" y="1448"/>
                    </a:lnTo>
                    <a:lnTo>
                      <a:pt x="680" y="1440"/>
                    </a:lnTo>
                    <a:lnTo>
                      <a:pt x="672" y="1430"/>
                    </a:lnTo>
                    <a:lnTo>
                      <a:pt x="664" y="1420"/>
                    </a:lnTo>
                    <a:lnTo>
                      <a:pt x="658" y="1406"/>
                    </a:lnTo>
                    <a:lnTo>
                      <a:pt x="646" y="1378"/>
                    </a:lnTo>
                    <a:lnTo>
                      <a:pt x="638" y="1344"/>
                    </a:lnTo>
                    <a:lnTo>
                      <a:pt x="632" y="1306"/>
                    </a:lnTo>
                    <a:lnTo>
                      <a:pt x="628" y="1264"/>
                    </a:lnTo>
                    <a:lnTo>
                      <a:pt x="624" y="1218"/>
                    </a:lnTo>
                    <a:lnTo>
                      <a:pt x="624" y="1170"/>
                    </a:lnTo>
                    <a:lnTo>
                      <a:pt x="626" y="1118"/>
                    </a:lnTo>
                    <a:lnTo>
                      <a:pt x="628" y="1064"/>
                    </a:lnTo>
                    <a:lnTo>
                      <a:pt x="632" y="1008"/>
                    </a:lnTo>
                    <a:lnTo>
                      <a:pt x="644" y="894"/>
                    </a:lnTo>
                    <a:lnTo>
                      <a:pt x="660" y="776"/>
                    </a:lnTo>
                    <a:lnTo>
                      <a:pt x="678" y="660"/>
                    </a:lnTo>
                    <a:lnTo>
                      <a:pt x="698" y="548"/>
                    </a:lnTo>
                    <a:lnTo>
                      <a:pt x="716" y="446"/>
                    </a:lnTo>
                    <a:lnTo>
                      <a:pt x="736" y="352"/>
                    </a:lnTo>
                    <a:lnTo>
                      <a:pt x="766" y="214"/>
                    </a:lnTo>
                    <a:lnTo>
                      <a:pt x="778" y="164"/>
                    </a:lnTo>
                    <a:lnTo>
                      <a:pt x="684" y="104"/>
                    </a:lnTo>
                    <a:lnTo>
                      <a:pt x="678" y="152"/>
                    </a:lnTo>
                    <a:lnTo>
                      <a:pt x="658" y="280"/>
                    </a:lnTo>
                    <a:lnTo>
                      <a:pt x="642" y="366"/>
                    </a:lnTo>
                    <a:lnTo>
                      <a:pt x="622" y="462"/>
                    </a:lnTo>
                    <a:lnTo>
                      <a:pt x="598" y="564"/>
                    </a:lnTo>
                    <a:lnTo>
                      <a:pt x="572" y="670"/>
                    </a:lnTo>
                    <a:lnTo>
                      <a:pt x="540" y="776"/>
                    </a:lnTo>
                    <a:lnTo>
                      <a:pt x="524" y="828"/>
                    </a:lnTo>
                    <a:lnTo>
                      <a:pt x="506" y="880"/>
                    </a:lnTo>
                    <a:lnTo>
                      <a:pt x="486" y="930"/>
                    </a:lnTo>
                    <a:lnTo>
                      <a:pt x="466" y="978"/>
                    </a:lnTo>
                    <a:lnTo>
                      <a:pt x="446" y="1024"/>
                    </a:lnTo>
                    <a:lnTo>
                      <a:pt x="424" y="1066"/>
                    </a:lnTo>
                    <a:lnTo>
                      <a:pt x="400" y="1106"/>
                    </a:lnTo>
                    <a:lnTo>
                      <a:pt x="376" y="1142"/>
                    </a:lnTo>
                    <a:lnTo>
                      <a:pt x="350" y="1174"/>
                    </a:lnTo>
                    <a:lnTo>
                      <a:pt x="324" y="1202"/>
                    </a:lnTo>
                    <a:lnTo>
                      <a:pt x="296" y="1224"/>
                    </a:lnTo>
                    <a:lnTo>
                      <a:pt x="282" y="1234"/>
                    </a:lnTo>
                    <a:lnTo>
                      <a:pt x="266" y="1242"/>
                    </a:lnTo>
                    <a:lnTo>
                      <a:pt x="252" y="1250"/>
                    </a:lnTo>
                    <a:lnTo>
                      <a:pt x="236" y="1254"/>
                    </a:lnTo>
                    <a:lnTo>
                      <a:pt x="222" y="1258"/>
                    </a:lnTo>
                    <a:lnTo>
                      <a:pt x="206" y="1262"/>
                    </a:lnTo>
                    <a:lnTo>
                      <a:pt x="200" y="1268"/>
                    </a:lnTo>
                    <a:lnTo>
                      <a:pt x="194" y="1274"/>
                    </a:lnTo>
                    <a:lnTo>
                      <a:pt x="190" y="1276"/>
                    </a:lnTo>
                    <a:lnTo>
                      <a:pt x="186" y="1276"/>
                    </a:lnTo>
                    <a:lnTo>
                      <a:pt x="182" y="1276"/>
                    </a:lnTo>
                    <a:lnTo>
                      <a:pt x="178" y="1272"/>
                    </a:lnTo>
                    <a:lnTo>
                      <a:pt x="174" y="1268"/>
                    </a:lnTo>
                    <a:lnTo>
                      <a:pt x="170" y="1260"/>
                    </a:lnTo>
                    <a:lnTo>
                      <a:pt x="168" y="1248"/>
                    </a:lnTo>
                    <a:lnTo>
                      <a:pt x="164" y="1234"/>
                    </a:lnTo>
                    <a:lnTo>
                      <a:pt x="158" y="1196"/>
                    </a:lnTo>
                    <a:lnTo>
                      <a:pt x="156" y="1138"/>
                    </a:lnTo>
                    <a:lnTo>
                      <a:pt x="156" y="1062"/>
                    </a:lnTo>
                    <a:lnTo>
                      <a:pt x="158" y="960"/>
                    </a:lnTo>
                    <a:lnTo>
                      <a:pt x="166" y="832"/>
                    </a:lnTo>
                    <a:lnTo>
                      <a:pt x="178" y="676"/>
                    </a:lnTo>
                    <a:lnTo>
                      <a:pt x="196" y="486"/>
                    </a:lnTo>
                    <a:lnTo>
                      <a:pt x="220" y="262"/>
                    </a:lnTo>
                    <a:lnTo>
                      <a:pt x="252" y="0"/>
                    </a:lnTo>
                    <a:lnTo>
                      <a:pt x="124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9" name="Freeform 20"/>
              <p:cNvSpPr>
                <a:spLocks/>
              </p:cNvSpPr>
              <p:nvPr userDrawn="1"/>
            </p:nvSpPr>
            <p:spPr bwMode="auto">
              <a:xfrm>
                <a:off x="-405" y="1294"/>
                <a:ext cx="2140" cy="2041"/>
              </a:xfrm>
              <a:custGeom>
                <a:avLst/>
                <a:gdLst>
                  <a:gd name="T0" fmla="*/ 333 w 2132"/>
                  <a:gd name="T1" fmla="*/ 420 h 2030"/>
                  <a:gd name="T2" fmla="*/ 317 w 2132"/>
                  <a:gd name="T3" fmla="*/ 1098 h 2030"/>
                  <a:gd name="T4" fmla="*/ 249 w 2132"/>
                  <a:gd name="T5" fmla="*/ 1546 h 2030"/>
                  <a:gd name="T6" fmla="*/ 128 w 2132"/>
                  <a:gd name="T7" fmla="*/ 1834 h 2030"/>
                  <a:gd name="T8" fmla="*/ 54 w 2132"/>
                  <a:gd name="T9" fmla="*/ 1920 h 2030"/>
                  <a:gd name="T10" fmla="*/ 0 w 2132"/>
                  <a:gd name="T11" fmla="*/ 2049 h 2030"/>
                  <a:gd name="T12" fmla="*/ 28 w 2132"/>
                  <a:gd name="T13" fmla="*/ 2083 h 2030"/>
                  <a:gd name="T14" fmla="*/ 167 w 2132"/>
                  <a:gd name="T15" fmla="*/ 2049 h 2030"/>
                  <a:gd name="T16" fmla="*/ 540 w 2132"/>
                  <a:gd name="T17" fmla="*/ 1836 h 2030"/>
                  <a:gd name="T18" fmla="*/ 588 w 2132"/>
                  <a:gd name="T19" fmla="*/ 1777 h 2030"/>
                  <a:gd name="T20" fmla="*/ 582 w 2132"/>
                  <a:gd name="T21" fmla="*/ 1860 h 2030"/>
                  <a:gd name="T22" fmla="*/ 612 w 2132"/>
                  <a:gd name="T23" fmla="*/ 1926 h 2030"/>
                  <a:gd name="T24" fmla="*/ 703 w 2132"/>
                  <a:gd name="T25" fmla="*/ 1914 h 2030"/>
                  <a:gd name="T26" fmla="*/ 875 w 2132"/>
                  <a:gd name="T27" fmla="*/ 1777 h 2030"/>
                  <a:gd name="T28" fmla="*/ 1018 w 2132"/>
                  <a:gd name="T29" fmla="*/ 1665 h 2030"/>
                  <a:gd name="T30" fmla="*/ 1094 w 2132"/>
                  <a:gd name="T31" fmla="*/ 1713 h 2030"/>
                  <a:gd name="T32" fmla="*/ 1200 w 2132"/>
                  <a:gd name="T33" fmla="*/ 1697 h 2030"/>
                  <a:gd name="T34" fmla="*/ 1365 w 2132"/>
                  <a:gd name="T35" fmla="*/ 1594 h 2030"/>
                  <a:gd name="T36" fmla="*/ 1554 w 2132"/>
                  <a:gd name="T37" fmla="*/ 1417 h 2030"/>
                  <a:gd name="T38" fmla="*/ 1650 w 2132"/>
                  <a:gd name="T39" fmla="*/ 1470 h 2030"/>
                  <a:gd name="T40" fmla="*/ 1771 w 2132"/>
                  <a:gd name="T41" fmla="*/ 1438 h 2030"/>
                  <a:gd name="T42" fmla="*/ 1917 w 2132"/>
                  <a:gd name="T43" fmla="*/ 1259 h 2030"/>
                  <a:gd name="T44" fmla="*/ 2086 w 2132"/>
                  <a:gd name="T45" fmla="*/ 854 h 2030"/>
                  <a:gd name="T46" fmla="*/ 2094 w 2132"/>
                  <a:gd name="T47" fmla="*/ 458 h 2030"/>
                  <a:gd name="T48" fmla="*/ 1947 w 2132"/>
                  <a:gd name="T49" fmla="*/ 959 h 2030"/>
                  <a:gd name="T50" fmla="*/ 1827 w 2132"/>
                  <a:gd name="T51" fmla="*/ 1200 h 2030"/>
                  <a:gd name="T52" fmla="*/ 1724 w 2132"/>
                  <a:gd name="T53" fmla="*/ 1277 h 2030"/>
                  <a:gd name="T54" fmla="*/ 1684 w 2132"/>
                  <a:gd name="T55" fmla="*/ 1255 h 2030"/>
                  <a:gd name="T56" fmla="*/ 1750 w 2132"/>
                  <a:gd name="T57" fmla="*/ 818 h 2030"/>
                  <a:gd name="T58" fmla="*/ 1793 w 2132"/>
                  <a:gd name="T59" fmla="*/ 360 h 2030"/>
                  <a:gd name="T60" fmla="*/ 1682 w 2132"/>
                  <a:gd name="T61" fmla="*/ 812 h 2030"/>
                  <a:gd name="T62" fmla="*/ 1526 w 2132"/>
                  <a:gd name="T63" fmla="*/ 1216 h 2030"/>
                  <a:gd name="T64" fmla="*/ 1361 w 2132"/>
                  <a:gd name="T65" fmla="*/ 1430 h 2030"/>
                  <a:gd name="T66" fmla="*/ 1251 w 2132"/>
                  <a:gd name="T67" fmla="*/ 1476 h 2030"/>
                  <a:gd name="T68" fmla="*/ 1198 w 2132"/>
                  <a:gd name="T69" fmla="*/ 1476 h 2030"/>
                  <a:gd name="T70" fmla="*/ 1190 w 2132"/>
                  <a:gd name="T71" fmla="*/ 1410 h 2030"/>
                  <a:gd name="T72" fmla="*/ 1269 w 2132"/>
                  <a:gd name="T73" fmla="*/ 1263 h 2030"/>
                  <a:gd name="T74" fmla="*/ 1381 w 2132"/>
                  <a:gd name="T75" fmla="*/ 907 h 2030"/>
                  <a:gd name="T76" fmla="*/ 1455 w 2132"/>
                  <a:gd name="T77" fmla="*/ 348 h 2030"/>
                  <a:gd name="T78" fmla="*/ 1437 w 2132"/>
                  <a:gd name="T79" fmla="*/ 298 h 2030"/>
                  <a:gd name="T80" fmla="*/ 1373 w 2132"/>
                  <a:gd name="T81" fmla="*/ 261 h 2030"/>
                  <a:gd name="T82" fmla="*/ 1305 w 2132"/>
                  <a:gd name="T83" fmla="*/ 726 h 2030"/>
                  <a:gd name="T84" fmla="*/ 1188 w 2132"/>
                  <a:gd name="T85" fmla="*/ 1124 h 2030"/>
                  <a:gd name="T86" fmla="*/ 1032 w 2132"/>
                  <a:gd name="T87" fmla="*/ 1434 h 2030"/>
                  <a:gd name="T88" fmla="*/ 849 w 2132"/>
                  <a:gd name="T89" fmla="*/ 1610 h 2030"/>
                  <a:gd name="T90" fmla="*/ 747 w 2132"/>
                  <a:gd name="T91" fmla="*/ 1697 h 2030"/>
                  <a:gd name="T92" fmla="*/ 713 w 2132"/>
                  <a:gd name="T93" fmla="*/ 1685 h 2030"/>
                  <a:gd name="T94" fmla="*/ 767 w 2132"/>
                  <a:gd name="T95" fmla="*/ 1488 h 2030"/>
                  <a:gd name="T96" fmla="*/ 845 w 2132"/>
                  <a:gd name="T97" fmla="*/ 1221 h 2030"/>
                  <a:gd name="T98" fmla="*/ 931 w 2132"/>
                  <a:gd name="T99" fmla="*/ 583 h 2030"/>
                  <a:gd name="T100" fmla="*/ 861 w 2132"/>
                  <a:gd name="T101" fmla="*/ 121 h 2030"/>
                  <a:gd name="T102" fmla="*/ 787 w 2132"/>
                  <a:gd name="T103" fmla="*/ 867 h 2030"/>
                  <a:gd name="T104" fmla="*/ 677 w 2132"/>
                  <a:gd name="T105" fmla="*/ 1357 h 2030"/>
                  <a:gd name="T106" fmla="*/ 530 w 2132"/>
                  <a:gd name="T107" fmla="*/ 1677 h 2030"/>
                  <a:gd name="T108" fmla="*/ 436 w 2132"/>
                  <a:gd name="T109" fmla="*/ 1764 h 2030"/>
                  <a:gd name="T110" fmla="*/ 317 w 2132"/>
                  <a:gd name="T111" fmla="*/ 1862 h 2030"/>
                  <a:gd name="T112" fmla="*/ 255 w 2132"/>
                  <a:gd name="T113" fmla="*/ 1876 h 2030"/>
                  <a:gd name="T114" fmla="*/ 259 w 2132"/>
                  <a:gd name="T115" fmla="*/ 1799 h 2030"/>
                  <a:gd name="T116" fmla="*/ 363 w 2132"/>
                  <a:gd name="T117" fmla="*/ 1536 h 2030"/>
                  <a:gd name="T118" fmla="*/ 440 w 2132"/>
                  <a:gd name="T119" fmla="*/ 1178 h 2030"/>
                  <a:gd name="T120" fmla="*/ 464 w 2132"/>
                  <a:gd name="T121" fmla="*/ 513 h 2030"/>
                  <a:gd name="T122" fmla="*/ 313 w 2132"/>
                  <a:gd name="T123" fmla="*/ 58 h 20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132" h="2030">
                    <a:moveTo>
                      <a:pt x="308" y="58"/>
                    </a:moveTo>
                    <a:lnTo>
                      <a:pt x="308" y="58"/>
                    </a:lnTo>
                    <a:lnTo>
                      <a:pt x="314" y="122"/>
                    </a:lnTo>
                    <a:lnTo>
                      <a:pt x="318" y="196"/>
                    </a:lnTo>
                    <a:lnTo>
                      <a:pt x="322" y="292"/>
                    </a:lnTo>
                    <a:lnTo>
                      <a:pt x="328" y="410"/>
                    </a:lnTo>
                    <a:lnTo>
                      <a:pt x="330" y="540"/>
                    </a:lnTo>
                    <a:lnTo>
                      <a:pt x="330" y="684"/>
                    </a:lnTo>
                    <a:lnTo>
                      <a:pt x="326" y="834"/>
                    </a:lnTo>
                    <a:lnTo>
                      <a:pt x="322" y="912"/>
                    </a:lnTo>
                    <a:lnTo>
                      <a:pt x="318" y="990"/>
                    </a:lnTo>
                    <a:lnTo>
                      <a:pt x="312" y="1068"/>
                    </a:lnTo>
                    <a:lnTo>
                      <a:pt x="306" y="1144"/>
                    </a:lnTo>
                    <a:lnTo>
                      <a:pt x="296" y="1220"/>
                    </a:lnTo>
                    <a:lnTo>
                      <a:pt x="286" y="1294"/>
                    </a:lnTo>
                    <a:lnTo>
                      <a:pt x="274" y="1368"/>
                    </a:lnTo>
                    <a:lnTo>
                      <a:pt x="260" y="1438"/>
                    </a:lnTo>
                    <a:lnTo>
                      <a:pt x="244" y="1506"/>
                    </a:lnTo>
                    <a:lnTo>
                      <a:pt x="224" y="1570"/>
                    </a:lnTo>
                    <a:lnTo>
                      <a:pt x="204" y="1630"/>
                    </a:lnTo>
                    <a:lnTo>
                      <a:pt x="182" y="1686"/>
                    </a:lnTo>
                    <a:lnTo>
                      <a:pt x="156" y="1738"/>
                    </a:lnTo>
                    <a:lnTo>
                      <a:pt x="142" y="1760"/>
                    </a:lnTo>
                    <a:lnTo>
                      <a:pt x="128" y="1784"/>
                    </a:lnTo>
                    <a:lnTo>
                      <a:pt x="112" y="1804"/>
                    </a:lnTo>
                    <a:lnTo>
                      <a:pt x="96" y="1824"/>
                    </a:lnTo>
                    <a:lnTo>
                      <a:pt x="80" y="1842"/>
                    </a:lnTo>
                    <a:lnTo>
                      <a:pt x="64" y="1858"/>
                    </a:lnTo>
                    <a:lnTo>
                      <a:pt x="54" y="1870"/>
                    </a:lnTo>
                    <a:lnTo>
                      <a:pt x="34" y="1902"/>
                    </a:lnTo>
                    <a:lnTo>
                      <a:pt x="24" y="1922"/>
                    </a:lnTo>
                    <a:lnTo>
                      <a:pt x="14" y="1944"/>
                    </a:lnTo>
                    <a:lnTo>
                      <a:pt x="6" y="1964"/>
                    </a:lnTo>
                    <a:lnTo>
                      <a:pt x="0" y="1984"/>
                    </a:lnTo>
                    <a:lnTo>
                      <a:pt x="0" y="1994"/>
                    </a:lnTo>
                    <a:lnTo>
                      <a:pt x="0" y="2002"/>
                    </a:lnTo>
                    <a:lnTo>
                      <a:pt x="2" y="2010"/>
                    </a:lnTo>
                    <a:lnTo>
                      <a:pt x="6" y="2016"/>
                    </a:lnTo>
                    <a:lnTo>
                      <a:pt x="10" y="2022"/>
                    </a:lnTo>
                    <a:lnTo>
                      <a:pt x="18" y="2026"/>
                    </a:lnTo>
                    <a:lnTo>
                      <a:pt x="28" y="2028"/>
                    </a:lnTo>
                    <a:lnTo>
                      <a:pt x="38" y="2030"/>
                    </a:lnTo>
                    <a:lnTo>
                      <a:pt x="52" y="2030"/>
                    </a:lnTo>
                    <a:lnTo>
                      <a:pt x="68" y="2026"/>
                    </a:lnTo>
                    <a:lnTo>
                      <a:pt x="88" y="2022"/>
                    </a:lnTo>
                    <a:lnTo>
                      <a:pt x="110" y="2016"/>
                    </a:lnTo>
                    <a:lnTo>
                      <a:pt x="162" y="1994"/>
                    </a:lnTo>
                    <a:lnTo>
                      <a:pt x="226" y="1962"/>
                    </a:lnTo>
                    <a:lnTo>
                      <a:pt x="352" y="1896"/>
                    </a:lnTo>
                    <a:lnTo>
                      <a:pt x="444" y="1842"/>
                    </a:lnTo>
                    <a:lnTo>
                      <a:pt x="508" y="1802"/>
                    </a:lnTo>
                    <a:lnTo>
                      <a:pt x="530" y="1786"/>
                    </a:lnTo>
                    <a:lnTo>
                      <a:pt x="546" y="1772"/>
                    </a:lnTo>
                    <a:lnTo>
                      <a:pt x="560" y="1760"/>
                    </a:lnTo>
                    <a:lnTo>
                      <a:pt x="568" y="1750"/>
                    </a:lnTo>
                    <a:lnTo>
                      <a:pt x="574" y="1744"/>
                    </a:lnTo>
                    <a:lnTo>
                      <a:pt x="576" y="1738"/>
                    </a:lnTo>
                    <a:lnTo>
                      <a:pt x="578" y="1730"/>
                    </a:lnTo>
                    <a:lnTo>
                      <a:pt x="578" y="1728"/>
                    </a:lnTo>
                    <a:lnTo>
                      <a:pt x="574" y="1746"/>
                    </a:lnTo>
                    <a:lnTo>
                      <a:pt x="572" y="1764"/>
                    </a:lnTo>
                    <a:lnTo>
                      <a:pt x="570" y="1786"/>
                    </a:lnTo>
                    <a:lnTo>
                      <a:pt x="572" y="1810"/>
                    </a:lnTo>
                    <a:lnTo>
                      <a:pt x="574" y="1832"/>
                    </a:lnTo>
                    <a:lnTo>
                      <a:pt x="578" y="1844"/>
                    </a:lnTo>
                    <a:lnTo>
                      <a:pt x="582" y="1854"/>
                    </a:lnTo>
                    <a:lnTo>
                      <a:pt x="586" y="1862"/>
                    </a:lnTo>
                    <a:lnTo>
                      <a:pt x="594" y="1870"/>
                    </a:lnTo>
                    <a:lnTo>
                      <a:pt x="602" y="1876"/>
                    </a:lnTo>
                    <a:lnTo>
                      <a:pt x="612" y="1880"/>
                    </a:lnTo>
                    <a:lnTo>
                      <a:pt x="622" y="1882"/>
                    </a:lnTo>
                    <a:lnTo>
                      <a:pt x="636" y="1882"/>
                    </a:lnTo>
                    <a:lnTo>
                      <a:pt x="652" y="1880"/>
                    </a:lnTo>
                    <a:lnTo>
                      <a:pt x="668" y="1874"/>
                    </a:lnTo>
                    <a:lnTo>
                      <a:pt x="688" y="1864"/>
                    </a:lnTo>
                    <a:lnTo>
                      <a:pt x="710" y="1852"/>
                    </a:lnTo>
                    <a:lnTo>
                      <a:pt x="736" y="1836"/>
                    </a:lnTo>
                    <a:lnTo>
                      <a:pt x="762" y="1816"/>
                    </a:lnTo>
                    <a:lnTo>
                      <a:pt x="792" y="1792"/>
                    </a:lnTo>
                    <a:lnTo>
                      <a:pt x="824" y="1764"/>
                    </a:lnTo>
                    <a:lnTo>
                      <a:pt x="860" y="1730"/>
                    </a:lnTo>
                    <a:lnTo>
                      <a:pt x="898" y="1692"/>
                    </a:lnTo>
                    <a:lnTo>
                      <a:pt x="940" y="1650"/>
                    </a:lnTo>
                    <a:lnTo>
                      <a:pt x="986" y="1600"/>
                    </a:lnTo>
                    <a:lnTo>
                      <a:pt x="992" y="1610"/>
                    </a:lnTo>
                    <a:lnTo>
                      <a:pt x="998" y="1620"/>
                    </a:lnTo>
                    <a:lnTo>
                      <a:pt x="1008" y="1634"/>
                    </a:lnTo>
                    <a:lnTo>
                      <a:pt x="1022" y="1646"/>
                    </a:lnTo>
                    <a:lnTo>
                      <a:pt x="1040" y="1656"/>
                    </a:lnTo>
                    <a:lnTo>
                      <a:pt x="1050" y="1662"/>
                    </a:lnTo>
                    <a:lnTo>
                      <a:pt x="1062" y="1664"/>
                    </a:lnTo>
                    <a:lnTo>
                      <a:pt x="1074" y="1668"/>
                    </a:lnTo>
                    <a:lnTo>
                      <a:pt x="1088" y="1668"/>
                    </a:lnTo>
                    <a:lnTo>
                      <a:pt x="1104" y="1670"/>
                    </a:lnTo>
                    <a:lnTo>
                      <a:pt x="1120" y="1668"/>
                    </a:lnTo>
                    <a:lnTo>
                      <a:pt x="1140" y="1664"/>
                    </a:lnTo>
                    <a:lnTo>
                      <a:pt x="1158" y="1660"/>
                    </a:lnTo>
                    <a:lnTo>
                      <a:pt x="1180" y="1652"/>
                    </a:lnTo>
                    <a:lnTo>
                      <a:pt x="1202" y="1642"/>
                    </a:lnTo>
                    <a:lnTo>
                      <a:pt x="1226" y="1630"/>
                    </a:lnTo>
                    <a:lnTo>
                      <a:pt x="1252" y="1616"/>
                    </a:lnTo>
                    <a:lnTo>
                      <a:pt x="1280" y="1598"/>
                    </a:lnTo>
                    <a:lnTo>
                      <a:pt x="1310" y="1576"/>
                    </a:lnTo>
                    <a:lnTo>
                      <a:pt x="1340" y="1552"/>
                    </a:lnTo>
                    <a:lnTo>
                      <a:pt x="1374" y="1526"/>
                    </a:lnTo>
                    <a:lnTo>
                      <a:pt x="1408" y="1494"/>
                    </a:lnTo>
                    <a:lnTo>
                      <a:pt x="1444" y="1460"/>
                    </a:lnTo>
                    <a:lnTo>
                      <a:pt x="1484" y="1422"/>
                    </a:lnTo>
                    <a:lnTo>
                      <a:pt x="1524" y="1378"/>
                    </a:lnTo>
                    <a:lnTo>
                      <a:pt x="1538" y="1392"/>
                    </a:lnTo>
                    <a:lnTo>
                      <a:pt x="1554" y="1404"/>
                    </a:lnTo>
                    <a:lnTo>
                      <a:pt x="1576" y="1418"/>
                    </a:lnTo>
                    <a:lnTo>
                      <a:pt x="1590" y="1424"/>
                    </a:lnTo>
                    <a:lnTo>
                      <a:pt x="1604" y="1428"/>
                    </a:lnTo>
                    <a:lnTo>
                      <a:pt x="1620" y="1430"/>
                    </a:lnTo>
                    <a:lnTo>
                      <a:pt x="1636" y="1432"/>
                    </a:lnTo>
                    <a:lnTo>
                      <a:pt x="1654" y="1430"/>
                    </a:lnTo>
                    <a:lnTo>
                      <a:pt x="1672" y="1428"/>
                    </a:lnTo>
                    <a:lnTo>
                      <a:pt x="1692" y="1422"/>
                    </a:lnTo>
                    <a:lnTo>
                      <a:pt x="1714" y="1412"/>
                    </a:lnTo>
                    <a:lnTo>
                      <a:pt x="1736" y="1398"/>
                    </a:lnTo>
                    <a:lnTo>
                      <a:pt x="1758" y="1382"/>
                    </a:lnTo>
                    <a:lnTo>
                      <a:pt x="1782" y="1360"/>
                    </a:lnTo>
                    <a:lnTo>
                      <a:pt x="1806" y="1334"/>
                    </a:lnTo>
                    <a:lnTo>
                      <a:pt x="1830" y="1304"/>
                    </a:lnTo>
                    <a:lnTo>
                      <a:pt x="1856" y="1266"/>
                    </a:lnTo>
                    <a:lnTo>
                      <a:pt x="1882" y="1224"/>
                    </a:lnTo>
                    <a:lnTo>
                      <a:pt x="1908" y="1176"/>
                    </a:lnTo>
                    <a:lnTo>
                      <a:pt x="1936" y="1122"/>
                    </a:lnTo>
                    <a:lnTo>
                      <a:pt x="1962" y="1060"/>
                    </a:lnTo>
                    <a:lnTo>
                      <a:pt x="1990" y="990"/>
                    </a:lnTo>
                    <a:lnTo>
                      <a:pt x="2018" y="914"/>
                    </a:lnTo>
                    <a:lnTo>
                      <a:pt x="2046" y="830"/>
                    </a:lnTo>
                    <a:lnTo>
                      <a:pt x="2074" y="736"/>
                    </a:lnTo>
                    <a:lnTo>
                      <a:pt x="2104" y="636"/>
                    </a:lnTo>
                    <a:lnTo>
                      <a:pt x="2132" y="526"/>
                    </a:lnTo>
                    <a:lnTo>
                      <a:pt x="2062" y="408"/>
                    </a:lnTo>
                    <a:lnTo>
                      <a:pt x="2054" y="448"/>
                    </a:lnTo>
                    <a:lnTo>
                      <a:pt x="2028" y="550"/>
                    </a:lnTo>
                    <a:lnTo>
                      <a:pt x="2012" y="618"/>
                    </a:lnTo>
                    <a:lnTo>
                      <a:pt x="1990" y="692"/>
                    </a:lnTo>
                    <a:lnTo>
                      <a:pt x="1966" y="772"/>
                    </a:lnTo>
                    <a:lnTo>
                      <a:pt x="1940" y="854"/>
                    </a:lnTo>
                    <a:lnTo>
                      <a:pt x="1912" y="934"/>
                    </a:lnTo>
                    <a:lnTo>
                      <a:pt x="1880" y="1012"/>
                    </a:lnTo>
                    <a:lnTo>
                      <a:pt x="1862" y="1048"/>
                    </a:lnTo>
                    <a:lnTo>
                      <a:pt x="1846" y="1082"/>
                    </a:lnTo>
                    <a:lnTo>
                      <a:pt x="1828" y="1114"/>
                    </a:lnTo>
                    <a:lnTo>
                      <a:pt x="1810" y="1142"/>
                    </a:lnTo>
                    <a:lnTo>
                      <a:pt x="1792" y="1170"/>
                    </a:lnTo>
                    <a:lnTo>
                      <a:pt x="1772" y="1192"/>
                    </a:lnTo>
                    <a:lnTo>
                      <a:pt x="1754" y="1210"/>
                    </a:lnTo>
                    <a:lnTo>
                      <a:pt x="1734" y="1226"/>
                    </a:lnTo>
                    <a:lnTo>
                      <a:pt x="1714" y="1236"/>
                    </a:lnTo>
                    <a:lnTo>
                      <a:pt x="1704" y="1240"/>
                    </a:lnTo>
                    <a:lnTo>
                      <a:pt x="1694" y="1242"/>
                    </a:lnTo>
                    <a:lnTo>
                      <a:pt x="1684" y="1244"/>
                    </a:lnTo>
                    <a:lnTo>
                      <a:pt x="1674" y="1242"/>
                    </a:lnTo>
                    <a:lnTo>
                      <a:pt x="1664" y="1242"/>
                    </a:lnTo>
                    <a:lnTo>
                      <a:pt x="1652" y="1238"/>
                    </a:lnTo>
                    <a:lnTo>
                      <a:pt x="1654" y="1220"/>
                    </a:lnTo>
                    <a:lnTo>
                      <a:pt x="1658" y="1170"/>
                    </a:lnTo>
                    <a:lnTo>
                      <a:pt x="1666" y="1092"/>
                    </a:lnTo>
                    <a:lnTo>
                      <a:pt x="1680" y="990"/>
                    </a:lnTo>
                    <a:lnTo>
                      <a:pt x="1690" y="930"/>
                    </a:lnTo>
                    <a:lnTo>
                      <a:pt x="1704" y="866"/>
                    </a:lnTo>
                    <a:lnTo>
                      <a:pt x="1718" y="798"/>
                    </a:lnTo>
                    <a:lnTo>
                      <a:pt x="1736" y="726"/>
                    </a:lnTo>
                    <a:lnTo>
                      <a:pt x="1758" y="650"/>
                    </a:lnTo>
                    <a:lnTo>
                      <a:pt x="1782" y="572"/>
                    </a:lnTo>
                    <a:lnTo>
                      <a:pt x="1808" y="490"/>
                    </a:lnTo>
                    <a:lnTo>
                      <a:pt x="1840" y="408"/>
                    </a:lnTo>
                    <a:lnTo>
                      <a:pt x="1758" y="350"/>
                    </a:lnTo>
                    <a:lnTo>
                      <a:pt x="1748" y="396"/>
                    </a:lnTo>
                    <a:lnTo>
                      <a:pt x="1722" y="520"/>
                    </a:lnTo>
                    <a:lnTo>
                      <a:pt x="1704" y="602"/>
                    </a:lnTo>
                    <a:lnTo>
                      <a:pt x="1680" y="694"/>
                    </a:lnTo>
                    <a:lnTo>
                      <a:pt x="1652" y="792"/>
                    </a:lnTo>
                    <a:lnTo>
                      <a:pt x="1618" y="894"/>
                    </a:lnTo>
                    <a:lnTo>
                      <a:pt x="1582" y="994"/>
                    </a:lnTo>
                    <a:lnTo>
                      <a:pt x="1562" y="1044"/>
                    </a:lnTo>
                    <a:lnTo>
                      <a:pt x="1542" y="1092"/>
                    </a:lnTo>
                    <a:lnTo>
                      <a:pt x="1520" y="1140"/>
                    </a:lnTo>
                    <a:lnTo>
                      <a:pt x="1496" y="1184"/>
                    </a:lnTo>
                    <a:lnTo>
                      <a:pt x="1472" y="1228"/>
                    </a:lnTo>
                    <a:lnTo>
                      <a:pt x="1448" y="1266"/>
                    </a:lnTo>
                    <a:lnTo>
                      <a:pt x="1420" y="1304"/>
                    </a:lnTo>
                    <a:lnTo>
                      <a:pt x="1394" y="1336"/>
                    </a:lnTo>
                    <a:lnTo>
                      <a:pt x="1366" y="1366"/>
                    </a:lnTo>
                    <a:lnTo>
                      <a:pt x="1336" y="1390"/>
                    </a:lnTo>
                    <a:lnTo>
                      <a:pt x="1306" y="1410"/>
                    </a:lnTo>
                    <a:lnTo>
                      <a:pt x="1290" y="1418"/>
                    </a:lnTo>
                    <a:lnTo>
                      <a:pt x="1274" y="1424"/>
                    </a:lnTo>
                    <a:lnTo>
                      <a:pt x="1258" y="1430"/>
                    </a:lnTo>
                    <a:lnTo>
                      <a:pt x="1242" y="1434"/>
                    </a:lnTo>
                    <a:lnTo>
                      <a:pt x="1226" y="1436"/>
                    </a:lnTo>
                    <a:lnTo>
                      <a:pt x="1208" y="1436"/>
                    </a:lnTo>
                    <a:lnTo>
                      <a:pt x="1204" y="1438"/>
                    </a:lnTo>
                    <a:lnTo>
                      <a:pt x="1192" y="1438"/>
                    </a:lnTo>
                    <a:lnTo>
                      <a:pt x="1186" y="1438"/>
                    </a:lnTo>
                    <a:lnTo>
                      <a:pt x="1178" y="1436"/>
                    </a:lnTo>
                    <a:lnTo>
                      <a:pt x="1172" y="1432"/>
                    </a:lnTo>
                    <a:lnTo>
                      <a:pt x="1168" y="1426"/>
                    </a:lnTo>
                    <a:lnTo>
                      <a:pt x="1164" y="1418"/>
                    </a:lnTo>
                    <a:lnTo>
                      <a:pt x="1162" y="1406"/>
                    </a:lnTo>
                    <a:lnTo>
                      <a:pt x="1164" y="1392"/>
                    </a:lnTo>
                    <a:lnTo>
                      <a:pt x="1170" y="1372"/>
                    </a:lnTo>
                    <a:lnTo>
                      <a:pt x="1178" y="1350"/>
                    </a:lnTo>
                    <a:lnTo>
                      <a:pt x="1190" y="1322"/>
                    </a:lnTo>
                    <a:lnTo>
                      <a:pt x="1208" y="1288"/>
                    </a:lnTo>
                    <a:lnTo>
                      <a:pt x="1232" y="1250"/>
                    </a:lnTo>
                    <a:lnTo>
                      <a:pt x="1244" y="1228"/>
                    </a:lnTo>
                    <a:lnTo>
                      <a:pt x="1258" y="1204"/>
                    </a:lnTo>
                    <a:lnTo>
                      <a:pt x="1280" y="1150"/>
                    </a:lnTo>
                    <a:lnTo>
                      <a:pt x="1302" y="1090"/>
                    </a:lnTo>
                    <a:lnTo>
                      <a:pt x="1322" y="1024"/>
                    </a:lnTo>
                    <a:lnTo>
                      <a:pt x="1340" y="954"/>
                    </a:lnTo>
                    <a:lnTo>
                      <a:pt x="1356" y="882"/>
                    </a:lnTo>
                    <a:lnTo>
                      <a:pt x="1370" y="810"/>
                    </a:lnTo>
                    <a:lnTo>
                      <a:pt x="1384" y="738"/>
                    </a:lnTo>
                    <a:lnTo>
                      <a:pt x="1404" y="598"/>
                    </a:lnTo>
                    <a:lnTo>
                      <a:pt x="1420" y="478"/>
                    </a:lnTo>
                    <a:lnTo>
                      <a:pt x="1428" y="388"/>
                    </a:lnTo>
                    <a:lnTo>
                      <a:pt x="1430" y="338"/>
                    </a:lnTo>
                    <a:lnTo>
                      <a:pt x="1430" y="326"/>
                    </a:lnTo>
                    <a:lnTo>
                      <a:pt x="1428" y="314"/>
                    </a:lnTo>
                    <a:lnTo>
                      <a:pt x="1424" y="304"/>
                    </a:lnTo>
                    <a:lnTo>
                      <a:pt x="1418" y="296"/>
                    </a:lnTo>
                    <a:lnTo>
                      <a:pt x="1412" y="288"/>
                    </a:lnTo>
                    <a:lnTo>
                      <a:pt x="1404" y="282"/>
                    </a:lnTo>
                    <a:lnTo>
                      <a:pt x="1390" y="272"/>
                    </a:lnTo>
                    <a:lnTo>
                      <a:pt x="1374" y="264"/>
                    </a:lnTo>
                    <a:lnTo>
                      <a:pt x="1362" y="260"/>
                    </a:lnTo>
                    <a:lnTo>
                      <a:pt x="1348" y="256"/>
                    </a:lnTo>
                    <a:lnTo>
                      <a:pt x="1344" y="302"/>
                    </a:lnTo>
                    <a:lnTo>
                      <a:pt x="1338" y="356"/>
                    </a:lnTo>
                    <a:lnTo>
                      <a:pt x="1330" y="424"/>
                    </a:lnTo>
                    <a:lnTo>
                      <a:pt x="1316" y="508"/>
                    </a:lnTo>
                    <a:lnTo>
                      <a:pt x="1300" y="602"/>
                    </a:lnTo>
                    <a:lnTo>
                      <a:pt x="1280" y="706"/>
                    </a:lnTo>
                    <a:lnTo>
                      <a:pt x="1254" y="814"/>
                    </a:lnTo>
                    <a:lnTo>
                      <a:pt x="1240" y="870"/>
                    </a:lnTo>
                    <a:lnTo>
                      <a:pt x="1224" y="926"/>
                    </a:lnTo>
                    <a:lnTo>
                      <a:pt x="1206" y="982"/>
                    </a:lnTo>
                    <a:lnTo>
                      <a:pt x="1188" y="1038"/>
                    </a:lnTo>
                    <a:lnTo>
                      <a:pt x="1168" y="1094"/>
                    </a:lnTo>
                    <a:lnTo>
                      <a:pt x="1146" y="1148"/>
                    </a:lnTo>
                    <a:lnTo>
                      <a:pt x="1122" y="1200"/>
                    </a:lnTo>
                    <a:lnTo>
                      <a:pt x="1098" y="1252"/>
                    </a:lnTo>
                    <a:lnTo>
                      <a:pt x="1070" y="1302"/>
                    </a:lnTo>
                    <a:lnTo>
                      <a:pt x="1042" y="1348"/>
                    </a:lnTo>
                    <a:lnTo>
                      <a:pt x="1012" y="1394"/>
                    </a:lnTo>
                    <a:lnTo>
                      <a:pt x="980" y="1436"/>
                    </a:lnTo>
                    <a:lnTo>
                      <a:pt x="948" y="1474"/>
                    </a:lnTo>
                    <a:lnTo>
                      <a:pt x="912" y="1508"/>
                    </a:lnTo>
                    <a:lnTo>
                      <a:pt x="874" y="1538"/>
                    </a:lnTo>
                    <a:lnTo>
                      <a:pt x="854" y="1552"/>
                    </a:lnTo>
                    <a:lnTo>
                      <a:pt x="834" y="1566"/>
                    </a:lnTo>
                    <a:lnTo>
                      <a:pt x="824" y="1576"/>
                    </a:lnTo>
                    <a:lnTo>
                      <a:pt x="798" y="1602"/>
                    </a:lnTo>
                    <a:lnTo>
                      <a:pt x="766" y="1630"/>
                    </a:lnTo>
                    <a:lnTo>
                      <a:pt x="748" y="1642"/>
                    </a:lnTo>
                    <a:lnTo>
                      <a:pt x="732" y="1652"/>
                    </a:lnTo>
                    <a:lnTo>
                      <a:pt x="718" y="1656"/>
                    </a:lnTo>
                    <a:lnTo>
                      <a:pt x="712" y="1656"/>
                    </a:lnTo>
                    <a:lnTo>
                      <a:pt x="706" y="1654"/>
                    </a:lnTo>
                    <a:lnTo>
                      <a:pt x="702" y="1652"/>
                    </a:lnTo>
                    <a:lnTo>
                      <a:pt x="700" y="1646"/>
                    </a:lnTo>
                    <a:lnTo>
                      <a:pt x="698" y="1640"/>
                    </a:lnTo>
                    <a:lnTo>
                      <a:pt x="696" y="1630"/>
                    </a:lnTo>
                    <a:lnTo>
                      <a:pt x="698" y="1618"/>
                    </a:lnTo>
                    <a:lnTo>
                      <a:pt x="700" y="1602"/>
                    </a:lnTo>
                    <a:lnTo>
                      <a:pt x="710" y="1564"/>
                    </a:lnTo>
                    <a:lnTo>
                      <a:pt x="726" y="1514"/>
                    </a:lnTo>
                    <a:lnTo>
                      <a:pt x="752" y="1448"/>
                    </a:lnTo>
                    <a:lnTo>
                      <a:pt x="768" y="1410"/>
                    </a:lnTo>
                    <a:lnTo>
                      <a:pt x="782" y="1370"/>
                    </a:lnTo>
                    <a:lnTo>
                      <a:pt x="796" y="1328"/>
                    </a:lnTo>
                    <a:lnTo>
                      <a:pt x="808" y="1282"/>
                    </a:lnTo>
                    <a:lnTo>
                      <a:pt x="830" y="1188"/>
                    </a:lnTo>
                    <a:lnTo>
                      <a:pt x="850" y="1086"/>
                    </a:lnTo>
                    <a:lnTo>
                      <a:pt x="868" y="982"/>
                    </a:lnTo>
                    <a:lnTo>
                      <a:pt x="884" y="876"/>
                    </a:lnTo>
                    <a:lnTo>
                      <a:pt x="896" y="770"/>
                    </a:lnTo>
                    <a:lnTo>
                      <a:pt x="908" y="666"/>
                    </a:lnTo>
                    <a:lnTo>
                      <a:pt x="916" y="568"/>
                    </a:lnTo>
                    <a:lnTo>
                      <a:pt x="924" y="476"/>
                    </a:lnTo>
                    <a:lnTo>
                      <a:pt x="934" y="320"/>
                    </a:lnTo>
                    <a:lnTo>
                      <a:pt x="938" y="214"/>
                    </a:lnTo>
                    <a:lnTo>
                      <a:pt x="940" y="174"/>
                    </a:lnTo>
                    <a:lnTo>
                      <a:pt x="846" y="116"/>
                    </a:lnTo>
                    <a:lnTo>
                      <a:pt x="842" y="176"/>
                    </a:lnTo>
                    <a:lnTo>
                      <a:pt x="832" y="338"/>
                    </a:lnTo>
                    <a:lnTo>
                      <a:pt x="822" y="448"/>
                    </a:lnTo>
                    <a:lnTo>
                      <a:pt x="808" y="570"/>
                    </a:lnTo>
                    <a:lnTo>
                      <a:pt x="792" y="704"/>
                    </a:lnTo>
                    <a:lnTo>
                      <a:pt x="772" y="842"/>
                    </a:lnTo>
                    <a:lnTo>
                      <a:pt x="748" y="984"/>
                    </a:lnTo>
                    <a:lnTo>
                      <a:pt x="734" y="1054"/>
                    </a:lnTo>
                    <a:lnTo>
                      <a:pt x="718" y="1124"/>
                    </a:lnTo>
                    <a:lnTo>
                      <a:pt x="702" y="1192"/>
                    </a:lnTo>
                    <a:lnTo>
                      <a:pt x="684" y="1258"/>
                    </a:lnTo>
                    <a:lnTo>
                      <a:pt x="664" y="1322"/>
                    </a:lnTo>
                    <a:lnTo>
                      <a:pt x="644" y="1384"/>
                    </a:lnTo>
                    <a:lnTo>
                      <a:pt x="622" y="1442"/>
                    </a:lnTo>
                    <a:lnTo>
                      <a:pt x="598" y="1496"/>
                    </a:lnTo>
                    <a:lnTo>
                      <a:pt x="574" y="1546"/>
                    </a:lnTo>
                    <a:lnTo>
                      <a:pt x="548" y="1592"/>
                    </a:lnTo>
                    <a:lnTo>
                      <a:pt x="520" y="1632"/>
                    </a:lnTo>
                    <a:lnTo>
                      <a:pt x="506" y="1650"/>
                    </a:lnTo>
                    <a:lnTo>
                      <a:pt x="490" y="1666"/>
                    </a:lnTo>
                    <a:lnTo>
                      <a:pt x="474" y="1682"/>
                    </a:lnTo>
                    <a:lnTo>
                      <a:pt x="458" y="1696"/>
                    </a:lnTo>
                    <a:lnTo>
                      <a:pt x="442" y="1706"/>
                    </a:lnTo>
                    <a:lnTo>
                      <a:pt x="426" y="1718"/>
                    </a:lnTo>
                    <a:lnTo>
                      <a:pt x="412" y="1730"/>
                    </a:lnTo>
                    <a:lnTo>
                      <a:pt x="378" y="1762"/>
                    </a:lnTo>
                    <a:lnTo>
                      <a:pt x="356" y="1780"/>
                    </a:lnTo>
                    <a:lnTo>
                      <a:pt x="334" y="1796"/>
                    </a:lnTo>
                    <a:lnTo>
                      <a:pt x="312" y="1812"/>
                    </a:lnTo>
                    <a:lnTo>
                      <a:pt x="290" y="1824"/>
                    </a:lnTo>
                    <a:lnTo>
                      <a:pt x="280" y="1828"/>
                    </a:lnTo>
                    <a:lnTo>
                      <a:pt x="270" y="1830"/>
                    </a:lnTo>
                    <a:lnTo>
                      <a:pt x="262" y="1830"/>
                    </a:lnTo>
                    <a:lnTo>
                      <a:pt x="256" y="1830"/>
                    </a:lnTo>
                    <a:lnTo>
                      <a:pt x="250" y="1826"/>
                    </a:lnTo>
                    <a:lnTo>
                      <a:pt x="246" y="1820"/>
                    </a:lnTo>
                    <a:lnTo>
                      <a:pt x="244" y="1812"/>
                    </a:lnTo>
                    <a:lnTo>
                      <a:pt x="244" y="1802"/>
                    </a:lnTo>
                    <a:lnTo>
                      <a:pt x="244" y="1786"/>
                    </a:lnTo>
                    <a:lnTo>
                      <a:pt x="248" y="1770"/>
                    </a:lnTo>
                    <a:lnTo>
                      <a:pt x="254" y="1750"/>
                    </a:lnTo>
                    <a:lnTo>
                      <a:pt x="262" y="1726"/>
                    </a:lnTo>
                    <a:lnTo>
                      <a:pt x="284" y="1666"/>
                    </a:lnTo>
                    <a:lnTo>
                      <a:pt x="320" y="1588"/>
                    </a:lnTo>
                    <a:lnTo>
                      <a:pt x="340" y="1544"/>
                    </a:lnTo>
                    <a:lnTo>
                      <a:pt x="358" y="1496"/>
                    </a:lnTo>
                    <a:lnTo>
                      <a:pt x="374" y="1444"/>
                    </a:lnTo>
                    <a:lnTo>
                      <a:pt x="388" y="1390"/>
                    </a:lnTo>
                    <a:lnTo>
                      <a:pt x="402" y="1332"/>
                    </a:lnTo>
                    <a:lnTo>
                      <a:pt x="412" y="1272"/>
                    </a:lnTo>
                    <a:lnTo>
                      <a:pt x="422" y="1212"/>
                    </a:lnTo>
                    <a:lnTo>
                      <a:pt x="430" y="1148"/>
                    </a:lnTo>
                    <a:lnTo>
                      <a:pt x="438" y="1084"/>
                    </a:lnTo>
                    <a:lnTo>
                      <a:pt x="444" y="1018"/>
                    </a:lnTo>
                    <a:lnTo>
                      <a:pt x="452" y="886"/>
                    </a:lnTo>
                    <a:lnTo>
                      <a:pt x="456" y="752"/>
                    </a:lnTo>
                    <a:lnTo>
                      <a:pt x="456" y="624"/>
                    </a:lnTo>
                    <a:lnTo>
                      <a:pt x="454" y="498"/>
                    </a:lnTo>
                    <a:lnTo>
                      <a:pt x="450" y="382"/>
                    </a:lnTo>
                    <a:lnTo>
                      <a:pt x="446" y="276"/>
                    </a:lnTo>
                    <a:lnTo>
                      <a:pt x="440" y="184"/>
                    </a:lnTo>
                    <a:lnTo>
                      <a:pt x="430" y="48"/>
                    </a:lnTo>
                    <a:lnTo>
                      <a:pt x="426" y="0"/>
                    </a:lnTo>
                    <a:lnTo>
                      <a:pt x="308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0" name="Freeform 21"/>
              <p:cNvSpPr>
                <a:spLocks/>
              </p:cNvSpPr>
              <p:nvPr userDrawn="1"/>
            </p:nvSpPr>
            <p:spPr bwMode="auto">
              <a:xfrm>
                <a:off x="555" y="-2587"/>
                <a:ext cx="480" cy="640"/>
              </a:xfrm>
              <a:custGeom>
                <a:avLst/>
                <a:gdLst>
                  <a:gd name="T0" fmla="*/ 311 w 496"/>
                  <a:gd name="T1" fmla="*/ 0 h 642"/>
                  <a:gd name="T2" fmla="*/ 311 w 496"/>
                  <a:gd name="T3" fmla="*/ 0 h 642"/>
                  <a:gd name="T4" fmla="*/ 295 w 496"/>
                  <a:gd name="T5" fmla="*/ 14 h 642"/>
                  <a:gd name="T6" fmla="*/ 282 w 496"/>
                  <a:gd name="T7" fmla="*/ 28 h 642"/>
                  <a:gd name="T8" fmla="*/ 255 w 496"/>
                  <a:gd name="T9" fmla="*/ 60 h 642"/>
                  <a:gd name="T10" fmla="*/ 229 w 496"/>
                  <a:gd name="T11" fmla="*/ 96 h 642"/>
                  <a:gd name="T12" fmla="*/ 205 w 496"/>
                  <a:gd name="T13" fmla="*/ 134 h 642"/>
                  <a:gd name="T14" fmla="*/ 183 w 496"/>
                  <a:gd name="T15" fmla="*/ 167 h 642"/>
                  <a:gd name="T16" fmla="*/ 163 w 496"/>
                  <a:gd name="T17" fmla="*/ 207 h 642"/>
                  <a:gd name="T18" fmla="*/ 124 w 496"/>
                  <a:gd name="T19" fmla="*/ 283 h 642"/>
                  <a:gd name="T20" fmla="*/ 124 w 496"/>
                  <a:gd name="T21" fmla="*/ 283 h 642"/>
                  <a:gd name="T22" fmla="*/ 83 w 496"/>
                  <a:gd name="T23" fmla="*/ 361 h 642"/>
                  <a:gd name="T24" fmla="*/ 62 w 496"/>
                  <a:gd name="T25" fmla="*/ 405 h 642"/>
                  <a:gd name="T26" fmla="*/ 42 w 496"/>
                  <a:gd name="T27" fmla="*/ 451 h 642"/>
                  <a:gd name="T28" fmla="*/ 23 w 496"/>
                  <a:gd name="T29" fmla="*/ 492 h 642"/>
                  <a:gd name="T30" fmla="*/ 15 w 496"/>
                  <a:gd name="T31" fmla="*/ 514 h 642"/>
                  <a:gd name="T32" fmla="*/ 12 w 496"/>
                  <a:gd name="T33" fmla="*/ 538 h 642"/>
                  <a:gd name="T34" fmla="*/ 6 w 496"/>
                  <a:gd name="T35" fmla="*/ 560 h 642"/>
                  <a:gd name="T36" fmla="*/ 2 w 496"/>
                  <a:gd name="T37" fmla="*/ 584 h 642"/>
                  <a:gd name="T38" fmla="*/ 0 w 496"/>
                  <a:gd name="T39" fmla="*/ 606 h 642"/>
                  <a:gd name="T40" fmla="*/ 0 w 496"/>
                  <a:gd name="T41" fmla="*/ 628 h 642"/>
                  <a:gd name="T42" fmla="*/ 0 w 496"/>
                  <a:gd name="T43" fmla="*/ 628 h 642"/>
                  <a:gd name="T44" fmla="*/ 8 w 496"/>
                  <a:gd name="T45" fmla="*/ 630 h 642"/>
                  <a:gd name="T46" fmla="*/ 15 w 496"/>
                  <a:gd name="T47" fmla="*/ 632 h 642"/>
                  <a:gd name="T48" fmla="*/ 19 w 496"/>
                  <a:gd name="T49" fmla="*/ 630 h 642"/>
                  <a:gd name="T50" fmla="*/ 27 w 496"/>
                  <a:gd name="T51" fmla="*/ 630 h 642"/>
                  <a:gd name="T52" fmla="*/ 43 w 496"/>
                  <a:gd name="T53" fmla="*/ 620 h 642"/>
                  <a:gd name="T54" fmla="*/ 56 w 496"/>
                  <a:gd name="T55" fmla="*/ 608 h 642"/>
                  <a:gd name="T56" fmla="*/ 71 w 496"/>
                  <a:gd name="T57" fmla="*/ 590 h 642"/>
                  <a:gd name="T58" fmla="*/ 87 w 496"/>
                  <a:gd name="T59" fmla="*/ 570 h 642"/>
                  <a:gd name="T60" fmla="*/ 102 w 496"/>
                  <a:gd name="T61" fmla="*/ 546 h 642"/>
                  <a:gd name="T62" fmla="*/ 118 w 496"/>
                  <a:gd name="T63" fmla="*/ 522 h 642"/>
                  <a:gd name="T64" fmla="*/ 145 w 496"/>
                  <a:gd name="T65" fmla="*/ 473 h 642"/>
                  <a:gd name="T66" fmla="*/ 170 w 496"/>
                  <a:gd name="T67" fmla="*/ 421 h 642"/>
                  <a:gd name="T68" fmla="*/ 190 w 496"/>
                  <a:gd name="T69" fmla="*/ 377 h 642"/>
                  <a:gd name="T70" fmla="*/ 205 w 496"/>
                  <a:gd name="T71" fmla="*/ 345 h 642"/>
                  <a:gd name="T72" fmla="*/ 205 w 496"/>
                  <a:gd name="T73" fmla="*/ 345 h 642"/>
                  <a:gd name="T74" fmla="*/ 231 w 496"/>
                  <a:gd name="T75" fmla="*/ 303 h 642"/>
                  <a:gd name="T76" fmla="*/ 256 w 496"/>
                  <a:gd name="T77" fmla="*/ 263 h 642"/>
                  <a:gd name="T78" fmla="*/ 282 w 496"/>
                  <a:gd name="T79" fmla="*/ 221 h 642"/>
                  <a:gd name="T80" fmla="*/ 309 w 496"/>
                  <a:gd name="T81" fmla="*/ 181 h 642"/>
                  <a:gd name="T82" fmla="*/ 365 w 496"/>
                  <a:gd name="T83" fmla="*/ 108 h 642"/>
                  <a:gd name="T84" fmla="*/ 421 w 496"/>
                  <a:gd name="T85" fmla="*/ 30 h 642"/>
                  <a:gd name="T86" fmla="*/ 421 w 496"/>
                  <a:gd name="T87" fmla="*/ 30 h 642"/>
                  <a:gd name="T88" fmla="*/ 391 w 496"/>
                  <a:gd name="T89" fmla="*/ 32 h 642"/>
                  <a:gd name="T90" fmla="*/ 374 w 496"/>
                  <a:gd name="T91" fmla="*/ 32 h 642"/>
                  <a:gd name="T92" fmla="*/ 358 w 496"/>
                  <a:gd name="T93" fmla="*/ 30 h 642"/>
                  <a:gd name="T94" fmla="*/ 343 w 496"/>
                  <a:gd name="T95" fmla="*/ 28 h 642"/>
                  <a:gd name="T96" fmla="*/ 329 w 496"/>
                  <a:gd name="T97" fmla="*/ 22 h 642"/>
                  <a:gd name="T98" fmla="*/ 319 w 496"/>
                  <a:gd name="T99" fmla="*/ 16 h 642"/>
                  <a:gd name="T100" fmla="*/ 311 w 496"/>
                  <a:gd name="T101" fmla="*/ 8 h 642"/>
                  <a:gd name="T102" fmla="*/ 311 w 496"/>
                  <a:gd name="T103" fmla="*/ 0 h 6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96" h="642">
                    <a:moveTo>
                      <a:pt x="366" y="0"/>
                    </a:moveTo>
                    <a:lnTo>
                      <a:pt x="366" y="0"/>
                    </a:lnTo>
                    <a:lnTo>
                      <a:pt x="348" y="14"/>
                    </a:lnTo>
                    <a:lnTo>
                      <a:pt x="332" y="28"/>
                    </a:lnTo>
                    <a:lnTo>
                      <a:pt x="300" y="60"/>
                    </a:lnTo>
                    <a:lnTo>
                      <a:pt x="270" y="96"/>
                    </a:lnTo>
                    <a:lnTo>
                      <a:pt x="242" y="134"/>
                    </a:lnTo>
                    <a:lnTo>
                      <a:pt x="216" y="172"/>
                    </a:lnTo>
                    <a:lnTo>
                      <a:pt x="192" y="212"/>
                    </a:lnTo>
                    <a:lnTo>
                      <a:pt x="146" y="288"/>
                    </a:lnTo>
                    <a:lnTo>
                      <a:pt x="98" y="366"/>
                    </a:lnTo>
                    <a:lnTo>
                      <a:pt x="72" y="410"/>
                    </a:lnTo>
                    <a:lnTo>
                      <a:pt x="48" y="456"/>
                    </a:lnTo>
                    <a:lnTo>
                      <a:pt x="28" y="502"/>
                    </a:lnTo>
                    <a:lnTo>
                      <a:pt x="18" y="524"/>
                    </a:lnTo>
                    <a:lnTo>
                      <a:pt x="12" y="548"/>
                    </a:lnTo>
                    <a:lnTo>
                      <a:pt x="6" y="570"/>
                    </a:lnTo>
                    <a:lnTo>
                      <a:pt x="2" y="594"/>
                    </a:lnTo>
                    <a:lnTo>
                      <a:pt x="0" y="616"/>
                    </a:lnTo>
                    <a:lnTo>
                      <a:pt x="0" y="638"/>
                    </a:lnTo>
                    <a:lnTo>
                      <a:pt x="8" y="640"/>
                    </a:lnTo>
                    <a:lnTo>
                      <a:pt x="16" y="642"/>
                    </a:lnTo>
                    <a:lnTo>
                      <a:pt x="24" y="640"/>
                    </a:lnTo>
                    <a:lnTo>
                      <a:pt x="32" y="640"/>
                    </a:lnTo>
                    <a:lnTo>
                      <a:pt x="50" y="630"/>
                    </a:lnTo>
                    <a:lnTo>
                      <a:pt x="66" y="618"/>
                    </a:lnTo>
                    <a:lnTo>
                      <a:pt x="84" y="600"/>
                    </a:lnTo>
                    <a:lnTo>
                      <a:pt x="102" y="580"/>
                    </a:lnTo>
                    <a:lnTo>
                      <a:pt x="120" y="556"/>
                    </a:lnTo>
                    <a:lnTo>
                      <a:pt x="138" y="532"/>
                    </a:lnTo>
                    <a:lnTo>
                      <a:pt x="170" y="478"/>
                    </a:lnTo>
                    <a:lnTo>
                      <a:pt x="200" y="426"/>
                    </a:lnTo>
                    <a:lnTo>
                      <a:pt x="224" y="382"/>
                    </a:lnTo>
                    <a:lnTo>
                      <a:pt x="242" y="350"/>
                    </a:lnTo>
                    <a:lnTo>
                      <a:pt x="272" y="308"/>
                    </a:lnTo>
                    <a:lnTo>
                      <a:pt x="302" y="268"/>
                    </a:lnTo>
                    <a:lnTo>
                      <a:pt x="332" y="226"/>
                    </a:lnTo>
                    <a:lnTo>
                      <a:pt x="364" y="186"/>
                    </a:lnTo>
                    <a:lnTo>
                      <a:pt x="430" y="108"/>
                    </a:lnTo>
                    <a:lnTo>
                      <a:pt x="496" y="30"/>
                    </a:lnTo>
                    <a:lnTo>
                      <a:pt x="460" y="32"/>
                    </a:lnTo>
                    <a:lnTo>
                      <a:pt x="440" y="32"/>
                    </a:lnTo>
                    <a:lnTo>
                      <a:pt x="422" y="30"/>
                    </a:lnTo>
                    <a:lnTo>
                      <a:pt x="404" y="28"/>
                    </a:lnTo>
                    <a:lnTo>
                      <a:pt x="388" y="22"/>
                    </a:lnTo>
                    <a:lnTo>
                      <a:pt x="376" y="16"/>
                    </a:lnTo>
                    <a:lnTo>
                      <a:pt x="366" y="8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1" name="Freeform 22"/>
              <p:cNvSpPr>
                <a:spLocks/>
              </p:cNvSpPr>
              <p:nvPr userDrawn="1"/>
            </p:nvSpPr>
            <p:spPr bwMode="auto">
              <a:xfrm>
                <a:off x="555" y="-2587"/>
                <a:ext cx="480" cy="640"/>
              </a:xfrm>
              <a:custGeom>
                <a:avLst/>
                <a:gdLst>
                  <a:gd name="T0" fmla="*/ 311 w 496"/>
                  <a:gd name="T1" fmla="*/ 0 h 642"/>
                  <a:gd name="T2" fmla="*/ 311 w 496"/>
                  <a:gd name="T3" fmla="*/ 0 h 642"/>
                  <a:gd name="T4" fmla="*/ 295 w 496"/>
                  <a:gd name="T5" fmla="*/ 14 h 642"/>
                  <a:gd name="T6" fmla="*/ 282 w 496"/>
                  <a:gd name="T7" fmla="*/ 28 h 642"/>
                  <a:gd name="T8" fmla="*/ 255 w 496"/>
                  <a:gd name="T9" fmla="*/ 60 h 642"/>
                  <a:gd name="T10" fmla="*/ 229 w 496"/>
                  <a:gd name="T11" fmla="*/ 96 h 642"/>
                  <a:gd name="T12" fmla="*/ 205 w 496"/>
                  <a:gd name="T13" fmla="*/ 134 h 642"/>
                  <a:gd name="T14" fmla="*/ 183 w 496"/>
                  <a:gd name="T15" fmla="*/ 167 h 642"/>
                  <a:gd name="T16" fmla="*/ 163 w 496"/>
                  <a:gd name="T17" fmla="*/ 207 h 642"/>
                  <a:gd name="T18" fmla="*/ 124 w 496"/>
                  <a:gd name="T19" fmla="*/ 283 h 642"/>
                  <a:gd name="T20" fmla="*/ 124 w 496"/>
                  <a:gd name="T21" fmla="*/ 283 h 642"/>
                  <a:gd name="T22" fmla="*/ 83 w 496"/>
                  <a:gd name="T23" fmla="*/ 361 h 642"/>
                  <a:gd name="T24" fmla="*/ 62 w 496"/>
                  <a:gd name="T25" fmla="*/ 405 h 642"/>
                  <a:gd name="T26" fmla="*/ 42 w 496"/>
                  <a:gd name="T27" fmla="*/ 451 h 642"/>
                  <a:gd name="T28" fmla="*/ 23 w 496"/>
                  <a:gd name="T29" fmla="*/ 492 h 642"/>
                  <a:gd name="T30" fmla="*/ 15 w 496"/>
                  <a:gd name="T31" fmla="*/ 514 h 642"/>
                  <a:gd name="T32" fmla="*/ 12 w 496"/>
                  <a:gd name="T33" fmla="*/ 538 h 642"/>
                  <a:gd name="T34" fmla="*/ 6 w 496"/>
                  <a:gd name="T35" fmla="*/ 560 h 642"/>
                  <a:gd name="T36" fmla="*/ 2 w 496"/>
                  <a:gd name="T37" fmla="*/ 584 h 642"/>
                  <a:gd name="T38" fmla="*/ 0 w 496"/>
                  <a:gd name="T39" fmla="*/ 606 h 642"/>
                  <a:gd name="T40" fmla="*/ 0 w 496"/>
                  <a:gd name="T41" fmla="*/ 628 h 642"/>
                  <a:gd name="T42" fmla="*/ 0 w 496"/>
                  <a:gd name="T43" fmla="*/ 628 h 642"/>
                  <a:gd name="T44" fmla="*/ 8 w 496"/>
                  <a:gd name="T45" fmla="*/ 630 h 642"/>
                  <a:gd name="T46" fmla="*/ 15 w 496"/>
                  <a:gd name="T47" fmla="*/ 632 h 642"/>
                  <a:gd name="T48" fmla="*/ 19 w 496"/>
                  <a:gd name="T49" fmla="*/ 630 h 642"/>
                  <a:gd name="T50" fmla="*/ 27 w 496"/>
                  <a:gd name="T51" fmla="*/ 630 h 642"/>
                  <a:gd name="T52" fmla="*/ 43 w 496"/>
                  <a:gd name="T53" fmla="*/ 620 h 642"/>
                  <a:gd name="T54" fmla="*/ 56 w 496"/>
                  <a:gd name="T55" fmla="*/ 608 h 642"/>
                  <a:gd name="T56" fmla="*/ 71 w 496"/>
                  <a:gd name="T57" fmla="*/ 590 h 642"/>
                  <a:gd name="T58" fmla="*/ 87 w 496"/>
                  <a:gd name="T59" fmla="*/ 570 h 642"/>
                  <a:gd name="T60" fmla="*/ 102 w 496"/>
                  <a:gd name="T61" fmla="*/ 546 h 642"/>
                  <a:gd name="T62" fmla="*/ 118 w 496"/>
                  <a:gd name="T63" fmla="*/ 522 h 642"/>
                  <a:gd name="T64" fmla="*/ 145 w 496"/>
                  <a:gd name="T65" fmla="*/ 473 h 642"/>
                  <a:gd name="T66" fmla="*/ 170 w 496"/>
                  <a:gd name="T67" fmla="*/ 421 h 642"/>
                  <a:gd name="T68" fmla="*/ 190 w 496"/>
                  <a:gd name="T69" fmla="*/ 377 h 642"/>
                  <a:gd name="T70" fmla="*/ 205 w 496"/>
                  <a:gd name="T71" fmla="*/ 345 h 642"/>
                  <a:gd name="T72" fmla="*/ 205 w 496"/>
                  <a:gd name="T73" fmla="*/ 345 h 642"/>
                  <a:gd name="T74" fmla="*/ 231 w 496"/>
                  <a:gd name="T75" fmla="*/ 303 h 642"/>
                  <a:gd name="T76" fmla="*/ 256 w 496"/>
                  <a:gd name="T77" fmla="*/ 263 h 642"/>
                  <a:gd name="T78" fmla="*/ 282 w 496"/>
                  <a:gd name="T79" fmla="*/ 221 h 642"/>
                  <a:gd name="T80" fmla="*/ 309 w 496"/>
                  <a:gd name="T81" fmla="*/ 181 h 642"/>
                  <a:gd name="T82" fmla="*/ 365 w 496"/>
                  <a:gd name="T83" fmla="*/ 108 h 642"/>
                  <a:gd name="T84" fmla="*/ 421 w 496"/>
                  <a:gd name="T85" fmla="*/ 30 h 642"/>
                  <a:gd name="T86" fmla="*/ 421 w 496"/>
                  <a:gd name="T87" fmla="*/ 30 h 642"/>
                  <a:gd name="T88" fmla="*/ 391 w 496"/>
                  <a:gd name="T89" fmla="*/ 32 h 642"/>
                  <a:gd name="T90" fmla="*/ 374 w 496"/>
                  <a:gd name="T91" fmla="*/ 32 h 642"/>
                  <a:gd name="T92" fmla="*/ 358 w 496"/>
                  <a:gd name="T93" fmla="*/ 30 h 642"/>
                  <a:gd name="T94" fmla="*/ 343 w 496"/>
                  <a:gd name="T95" fmla="*/ 28 h 642"/>
                  <a:gd name="T96" fmla="*/ 329 w 496"/>
                  <a:gd name="T97" fmla="*/ 22 h 642"/>
                  <a:gd name="T98" fmla="*/ 319 w 496"/>
                  <a:gd name="T99" fmla="*/ 16 h 642"/>
                  <a:gd name="T100" fmla="*/ 311 w 496"/>
                  <a:gd name="T101" fmla="*/ 8 h 64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96" h="642">
                    <a:moveTo>
                      <a:pt x="366" y="0"/>
                    </a:moveTo>
                    <a:lnTo>
                      <a:pt x="366" y="0"/>
                    </a:lnTo>
                    <a:lnTo>
                      <a:pt x="348" y="14"/>
                    </a:lnTo>
                    <a:lnTo>
                      <a:pt x="332" y="28"/>
                    </a:lnTo>
                    <a:lnTo>
                      <a:pt x="300" y="60"/>
                    </a:lnTo>
                    <a:lnTo>
                      <a:pt x="270" y="96"/>
                    </a:lnTo>
                    <a:lnTo>
                      <a:pt x="242" y="134"/>
                    </a:lnTo>
                    <a:lnTo>
                      <a:pt x="216" y="172"/>
                    </a:lnTo>
                    <a:lnTo>
                      <a:pt x="192" y="212"/>
                    </a:lnTo>
                    <a:lnTo>
                      <a:pt x="146" y="288"/>
                    </a:lnTo>
                    <a:lnTo>
                      <a:pt x="98" y="366"/>
                    </a:lnTo>
                    <a:lnTo>
                      <a:pt x="72" y="410"/>
                    </a:lnTo>
                    <a:lnTo>
                      <a:pt x="48" y="456"/>
                    </a:lnTo>
                    <a:lnTo>
                      <a:pt x="28" y="502"/>
                    </a:lnTo>
                    <a:lnTo>
                      <a:pt x="18" y="524"/>
                    </a:lnTo>
                    <a:lnTo>
                      <a:pt x="12" y="548"/>
                    </a:lnTo>
                    <a:lnTo>
                      <a:pt x="6" y="570"/>
                    </a:lnTo>
                    <a:lnTo>
                      <a:pt x="2" y="594"/>
                    </a:lnTo>
                    <a:lnTo>
                      <a:pt x="0" y="616"/>
                    </a:lnTo>
                    <a:lnTo>
                      <a:pt x="0" y="638"/>
                    </a:lnTo>
                    <a:lnTo>
                      <a:pt x="8" y="640"/>
                    </a:lnTo>
                    <a:lnTo>
                      <a:pt x="16" y="642"/>
                    </a:lnTo>
                    <a:lnTo>
                      <a:pt x="24" y="640"/>
                    </a:lnTo>
                    <a:lnTo>
                      <a:pt x="32" y="640"/>
                    </a:lnTo>
                    <a:lnTo>
                      <a:pt x="50" y="630"/>
                    </a:lnTo>
                    <a:lnTo>
                      <a:pt x="66" y="618"/>
                    </a:lnTo>
                    <a:lnTo>
                      <a:pt x="84" y="600"/>
                    </a:lnTo>
                    <a:lnTo>
                      <a:pt x="102" y="580"/>
                    </a:lnTo>
                    <a:lnTo>
                      <a:pt x="120" y="556"/>
                    </a:lnTo>
                    <a:lnTo>
                      <a:pt x="138" y="532"/>
                    </a:lnTo>
                    <a:lnTo>
                      <a:pt x="170" y="478"/>
                    </a:lnTo>
                    <a:lnTo>
                      <a:pt x="200" y="426"/>
                    </a:lnTo>
                    <a:lnTo>
                      <a:pt x="224" y="382"/>
                    </a:lnTo>
                    <a:lnTo>
                      <a:pt x="242" y="350"/>
                    </a:lnTo>
                    <a:lnTo>
                      <a:pt x="272" y="308"/>
                    </a:lnTo>
                    <a:lnTo>
                      <a:pt x="302" y="268"/>
                    </a:lnTo>
                    <a:lnTo>
                      <a:pt x="332" y="226"/>
                    </a:lnTo>
                    <a:lnTo>
                      <a:pt x="364" y="186"/>
                    </a:lnTo>
                    <a:lnTo>
                      <a:pt x="430" y="108"/>
                    </a:lnTo>
                    <a:lnTo>
                      <a:pt x="496" y="30"/>
                    </a:lnTo>
                    <a:lnTo>
                      <a:pt x="460" y="32"/>
                    </a:lnTo>
                    <a:lnTo>
                      <a:pt x="440" y="32"/>
                    </a:lnTo>
                    <a:lnTo>
                      <a:pt x="422" y="30"/>
                    </a:lnTo>
                    <a:lnTo>
                      <a:pt x="404" y="28"/>
                    </a:lnTo>
                    <a:lnTo>
                      <a:pt x="388" y="22"/>
                    </a:lnTo>
                    <a:lnTo>
                      <a:pt x="376" y="16"/>
                    </a:lnTo>
                    <a:lnTo>
                      <a:pt x="366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2" name="Freeform 23"/>
              <p:cNvSpPr>
                <a:spLocks/>
              </p:cNvSpPr>
              <p:nvPr userDrawn="1"/>
            </p:nvSpPr>
            <p:spPr bwMode="auto">
              <a:xfrm>
                <a:off x="955" y="-2347"/>
                <a:ext cx="400" cy="700"/>
              </a:xfrm>
              <a:custGeom>
                <a:avLst/>
                <a:gdLst>
                  <a:gd name="T0" fmla="*/ 346 w 400"/>
                  <a:gd name="T1" fmla="*/ 0 h 694"/>
                  <a:gd name="T2" fmla="*/ 346 w 400"/>
                  <a:gd name="T3" fmla="*/ 0 h 694"/>
                  <a:gd name="T4" fmla="*/ 306 w 400"/>
                  <a:gd name="T5" fmla="*/ 71 h 694"/>
                  <a:gd name="T6" fmla="*/ 264 w 400"/>
                  <a:gd name="T7" fmla="*/ 137 h 694"/>
                  <a:gd name="T8" fmla="*/ 176 w 400"/>
                  <a:gd name="T9" fmla="*/ 278 h 694"/>
                  <a:gd name="T10" fmla="*/ 134 w 400"/>
                  <a:gd name="T11" fmla="*/ 351 h 694"/>
                  <a:gd name="T12" fmla="*/ 94 w 400"/>
                  <a:gd name="T13" fmla="*/ 426 h 694"/>
                  <a:gd name="T14" fmla="*/ 74 w 400"/>
                  <a:gd name="T15" fmla="*/ 460 h 694"/>
                  <a:gd name="T16" fmla="*/ 58 w 400"/>
                  <a:gd name="T17" fmla="*/ 496 h 694"/>
                  <a:gd name="T18" fmla="*/ 42 w 400"/>
                  <a:gd name="T19" fmla="*/ 534 h 694"/>
                  <a:gd name="T20" fmla="*/ 28 w 400"/>
                  <a:gd name="T21" fmla="*/ 571 h 694"/>
                  <a:gd name="T22" fmla="*/ 28 w 400"/>
                  <a:gd name="T23" fmla="*/ 571 h 694"/>
                  <a:gd name="T24" fmla="*/ 14 w 400"/>
                  <a:gd name="T25" fmla="*/ 607 h 694"/>
                  <a:gd name="T26" fmla="*/ 8 w 400"/>
                  <a:gd name="T27" fmla="*/ 629 h 694"/>
                  <a:gd name="T28" fmla="*/ 2 w 400"/>
                  <a:gd name="T29" fmla="*/ 656 h 694"/>
                  <a:gd name="T30" fmla="*/ 0 w 400"/>
                  <a:gd name="T31" fmla="*/ 680 h 694"/>
                  <a:gd name="T32" fmla="*/ 0 w 400"/>
                  <a:gd name="T33" fmla="*/ 690 h 694"/>
                  <a:gd name="T34" fmla="*/ 2 w 400"/>
                  <a:gd name="T35" fmla="*/ 700 h 694"/>
                  <a:gd name="T36" fmla="*/ 6 w 400"/>
                  <a:gd name="T37" fmla="*/ 708 h 694"/>
                  <a:gd name="T38" fmla="*/ 10 w 400"/>
                  <a:gd name="T39" fmla="*/ 714 h 694"/>
                  <a:gd name="T40" fmla="*/ 16 w 400"/>
                  <a:gd name="T41" fmla="*/ 720 h 694"/>
                  <a:gd name="T42" fmla="*/ 26 w 400"/>
                  <a:gd name="T43" fmla="*/ 722 h 694"/>
                  <a:gd name="T44" fmla="*/ 26 w 400"/>
                  <a:gd name="T45" fmla="*/ 722 h 694"/>
                  <a:gd name="T46" fmla="*/ 34 w 400"/>
                  <a:gd name="T47" fmla="*/ 724 h 694"/>
                  <a:gd name="T48" fmla="*/ 44 w 400"/>
                  <a:gd name="T49" fmla="*/ 722 h 694"/>
                  <a:gd name="T50" fmla="*/ 52 w 400"/>
                  <a:gd name="T51" fmla="*/ 718 h 694"/>
                  <a:gd name="T52" fmla="*/ 58 w 400"/>
                  <a:gd name="T53" fmla="*/ 712 h 694"/>
                  <a:gd name="T54" fmla="*/ 66 w 400"/>
                  <a:gd name="T55" fmla="*/ 704 h 694"/>
                  <a:gd name="T56" fmla="*/ 72 w 400"/>
                  <a:gd name="T57" fmla="*/ 694 h 694"/>
                  <a:gd name="T58" fmla="*/ 82 w 400"/>
                  <a:gd name="T59" fmla="*/ 672 h 694"/>
                  <a:gd name="T60" fmla="*/ 92 w 400"/>
                  <a:gd name="T61" fmla="*/ 644 h 694"/>
                  <a:gd name="T62" fmla="*/ 100 w 400"/>
                  <a:gd name="T63" fmla="*/ 621 h 694"/>
                  <a:gd name="T64" fmla="*/ 112 w 400"/>
                  <a:gd name="T65" fmla="*/ 585 h 694"/>
                  <a:gd name="T66" fmla="*/ 112 w 400"/>
                  <a:gd name="T67" fmla="*/ 585 h 694"/>
                  <a:gd name="T68" fmla="*/ 146 w 400"/>
                  <a:gd name="T69" fmla="*/ 502 h 694"/>
                  <a:gd name="T70" fmla="*/ 186 w 400"/>
                  <a:gd name="T71" fmla="*/ 421 h 694"/>
                  <a:gd name="T72" fmla="*/ 228 w 400"/>
                  <a:gd name="T73" fmla="*/ 339 h 694"/>
                  <a:gd name="T74" fmla="*/ 272 w 400"/>
                  <a:gd name="T75" fmla="*/ 258 h 694"/>
                  <a:gd name="T76" fmla="*/ 272 w 400"/>
                  <a:gd name="T77" fmla="*/ 258 h 694"/>
                  <a:gd name="T78" fmla="*/ 302 w 400"/>
                  <a:gd name="T79" fmla="*/ 212 h 694"/>
                  <a:gd name="T80" fmla="*/ 330 w 400"/>
                  <a:gd name="T81" fmla="*/ 159 h 694"/>
                  <a:gd name="T82" fmla="*/ 346 w 400"/>
                  <a:gd name="T83" fmla="*/ 135 h 694"/>
                  <a:gd name="T84" fmla="*/ 364 w 400"/>
                  <a:gd name="T85" fmla="*/ 113 h 694"/>
                  <a:gd name="T86" fmla="*/ 380 w 400"/>
                  <a:gd name="T87" fmla="*/ 91 h 694"/>
                  <a:gd name="T88" fmla="*/ 400 w 400"/>
                  <a:gd name="T89" fmla="*/ 75 h 694"/>
                  <a:gd name="T90" fmla="*/ 346 w 400"/>
                  <a:gd name="T91" fmla="*/ 0 h 6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00" h="694">
                    <a:moveTo>
                      <a:pt x="346" y="0"/>
                    </a:moveTo>
                    <a:lnTo>
                      <a:pt x="346" y="0"/>
                    </a:lnTo>
                    <a:lnTo>
                      <a:pt x="306" y="66"/>
                    </a:lnTo>
                    <a:lnTo>
                      <a:pt x="264" y="132"/>
                    </a:lnTo>
                    <a:lnTo>
                      <a:pt x="176" y="268"/>
                    </a:lnTo>
                    <a:lnTo>
                      <a:pt x="134" y="336"/>
                    </a:lnTo>
                    <a:lnTo>
                      <a:pt x="94" y="406"/>
                    </a:lnTo>
                    <a:lnTo>
                      <a:pt x="74" y="440"/>
                    </a:lnTo>
                    <a:lnTo>
                      <a:pt x="58" y="476"/>
                    </a:lnTo>
                    <a:lnTo>
                      <a:pt x="42" y="512"/>
                    </a:lnTo>
                    <a:lnTo>
                      <a:pt x="28" y="546"/>
                    </a:lnTo>
                    <a:lnTo>
                      <a:pt x="14" y="582"/>
                    </a:lnTo>
                    <a:lnTo>
                      <a:pt x="8" y="604"/>
                    </a:lnTo>
                    <a:lnTo>
                      <a:pt x="2" y="628"/>
                    </a:lnTo>
                    <a:lnTo>
                      <a:pt x="0" y="650"/>
                    </a:lnTo>
                    <a:lnTo>
                      <a:pt x="0" y="660"/>
                    </a:lnTo>
                    <a:lnTo>
                      <a:pt x="2" y="670"/>
                    </a:lnTo>
                    <a:lnTo>
                      <a:pt x="6" y="678"/>
                    </a:lnTo>
                    <a:lnTo>
                      <a:pt x="10" y="684"/>
                    </a:lnTo>
                    <a:lnTo>
                      <a:pt x="16" y="690"/>
                    </a:lnTo>
                    <a:lnTo>
                      <a:pt x="26" y="692"/>
                    </a:lnTo>
                    <a:lnTo>
                      <a:pt x="34" y="694"/>
                    </a:lnTo>
                    <a:lnTo>
                      <a:pt x="44" y="692"/>
                    </a:lnTo>
                    <a:lnTo>
                      <a:pt x="52" y="688"/>
                    </a:lnTo>
                    <a:lnTo>
                      <a:pt x="58" y="682"/>
                    </a:lnTo>
                    <a:lnTo>
                      <a:pt x="66" y="674"/>
                    </a:lnTo>
                    <a:lnTo>
                      <a:pt x="72" y="664"/>
                    </a:lnTo>
                    <a:lnTo>
                      <a:pt x="82" y="642"/>
                    </a:lnTo>
                    <a:lnTo>
                      <a:pt x="92" y="618"/>
                    </a:lnTo>
                    <a:lnTo>
                      <a:pt x="100" y="596"/>
                    </a:lnTo>
                    <a:lnTo>
                      <a:pt x="112" y="560"/>
                    </a:lnTo>
                    <a:lnTo>
                      <a:pt x="146" y="482"/>
                    </a:lnTo>
                    <a:lnTo>
                      <a:pt x="186" y="402"/>
                    </a:lnTo>
                    <a:lnTo>
                      <a:pt x="228" y="324"/>
                    </a:lnTo>
                    <a:lnTo>
                      <a:pt x="272" y="248"/>
                    </a:lnTo>
                    <a:lnTo>
                      <a:pt x="302" y="202"/>
                    </a:lnTo>
                    <a:lnTo>
                      <a:pt x="330" y="154"/>
                    </a:lnTo>
                    <a:lnTo>
                      <a:pt x="346" y="130"/>
                    </a:lnTo>
                    <a:lnTo>
                      <a:pt x="364" y="108"/>
                    </a:lnTo>
                    <a:lnTo>
                      <a:pt x="380" y="86"/>
                    </a:lnTo>
                    <a:lnTo>
                      <a:pt x="400" y="70"/>
                    </a:ln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3" name="Freeform 24"/>
              <p:cNvSpPr>
                <a:spLocks/>
              </p:cNvSpPr>
              <p:nvPr userDrawn="1"/>
            </p:nvSpPr>
            <p:spPr bwMode="auto">
              <a:xfrm>
                <a:off x="955" y="-2347"/>
                <a:ext cx="400" cy="700"/>
              </a:xfrm>
              <a:custGeom>
                <a:avLst/>
                <a:gdLst>
                  <a:gd name="T0" fmla="*/ 346 w 400"/>
                  <a:gd name="T1" fmla="*/ 0 h 694"/>
                  <a:gd name="T2" fmla="*/ 346 w 400"/>
                  <a:gd name="T3" fmla="*/ 0 h 694"/>
                  <a:gd name="T4" fmla="*/ 306 w 400"/>
                  <a:gd name="T5" fmla="*/ 71 h 694"/>
                  <a:gd name="T6" fmla="*/ 264 w 400"/>
                  <a:gd name="T7" fmla="*/ 137 h 694"/>
                  <a:gd name="T8" fmla="*/ 176 w 400"/>
                  <a:gd name="T9" fmla="*/ 278 h 694"/>
                  <a:gd name="T10" fmla="*/ 134 w 400"/>
                  <a:gd name="T11" fmla="*/ 351 h 694"/>
                  <a:gd name="T12" fmla="*/ 94 w 400"/>
                  <a:gd name="T13" fmla="*/ 426 h 694"/>
                  <a:gd name="T14" fmla="*/ 74 w 400"/>
                  <a:gd name="T15" fmla="*/ 460 h 694"/>
                  <a:gd name="T16" fmla="*/ 58 w 400"/>
                  <a:gd name="T17" fmla="*/ 496 h 694"/>
                  <a:gd name="T18" fmla="*/ 42 w 400"/>
                  <a:gd name="T19" fmla="*/ 534 h 694"/>
                  <a:gd name="T20" fmla="*/ 28 w 400"/>
                  <a:gd name="T21" fmla="*/ 571 h 694"/>
                  <a:gd name="T22" fmla="*/ 28 w 400"/>
                  <a:gd name="T23" fmla="*/ 571 h 694"/>
                  <a:gd name="T24" fmla="*/ 14 w 400"/>
                  <a:gd name="T25" fmla="*/ 607 h 694"/>
                  <a:gd name="T26" fmla="*/ 8 w 400"/>
                  <a:gd name="T27" fmla="*/ 629 h 694"/>
                  <a:gd name="T28" fmla="*/ 2 w 400"/>
                  <a:gd name="T29" fmla="*/ 656 h 694"/>
                  <a:gd name="T30" fmla="*/ 0 w 400"/>
                  <a:gd name="T31" fmla="*/ 680 h 694"/>
                  <a:gd name="T32" fmla="*/ 0 w 400"/>
                  <a:gd name="T33" fmla="*/ 690 h 694"/>
                  <a:gd name="T34" fmla="*/ 2 w 400"/>
                  <a:gd name="T35" fmla="*/ 700 h 694"/>
                  <a:gd name="T36" fmla="*/ 6 w 400"/>
                  <a:gd name="T37" fmla="*/ 708 h 694"/>
                  <a:gd name="T38" fmla="*/ 10 w 400"/>
                  <a:gd name="T39" fmla="*/ 714 h 694"/>
                  <a:gd name="T40" fmla="*/ 16 w 400"/>
                  <a:gd name="T41" fmla="*/ 720 h 694"/>
                  <a:gd name="T42" fmla="*/ 26 w 400"/>
                  <a:gd name="T43" fmla="*/ 722 h 694"/>
                  <a:gd name="T44" fmla="*/ 26 w 400"/>
                  <a:gd name="T45" fmla="*/ 722 h 694"/>
                  <a:gd name="T46" fmla="*/ 34 w 400"/>
                  <a:gd name="T47" fmla="*/ 724 h 694"/>
                  <a:gd name="T48" fmla="*/ 44 w 400"/>
                  <a:gd name="T49" fmla="*/ 722 h 694"/>
                  <a:gd name="T50" fmla="*/ 52 w 400"/>
                  <a:gd name="T51" fmla="*/ 718 h 694"/>
                  <a:gd name="T52" fmla="*/ 58 w 400"/>
                  <a:gd name="T53" fmla="*/ 712 h 694"/>
                  <a:gd name="T54" fmla="*/ 66 w 400"/>
                  <a:gd name="T55" fmla="*/ 704 h 694"/>
                  <a:gd name="T56" fmla="*/ 72 w 400"/>
                  <a:gd name="T57" fmla="*/ 694 h 694"/>
                  <a:gd name="T58" fmla="*/ 82 w 400"/>
                  <a:gd name="T59" fmla="*/ 672 h 694"/>
                  <a:gd name="T60" fmla="*/ 92 w 400"/>
                  <a:gd name="T61" fmla="*/ 644 h 694"/>
                  <a:gd name="T62" fmla="*/ 100 w 400"/>
                  <a:gd name="T63" fmla="*/ 621 h 694"/>
                  <a:gd name="T64" fmla="*/ 112 w 400"/>
                  <a:gd name="T65" fmla="*/ 585 h 694"/>
                  <a:gd name="T66" fmla="*/ 112 w 400"/>
                  <a:gd name="T67" fmla="*/ 585 h 694"/>
                  <a:gd name="T68" fmla="*/ 146 w 400"/>
                  <a:gd name="T69" fmla="*/ 502 h 694"/>
                  <a:gd name="T70" fmla="*/ 186 w 400"/>
                  <a:gd name="T71" fmla="*/ 421 h 694"/>
                  <a:gd name="T72" fmla="*/ 228 w 400"/>
                  <a:gd name="T73" fmla="*/ 339 h 694"/>
                  <a:gd name="T74" fmla="*/ 272 w 400"/>
                  <a:gd name="T75" fmla="*/ 258 h 694"/>
                  <a:gd name="T76" fmla="*/ 272 w 400"/>
                  <a:gd name="T77" fmla="*/ 258 h 694"/>
                  <a:gd name="T78" fmla="*/ 302 w 400"/>
                  <a:gd name="T79" fmla="*/ 212 h 694"/>
                  <a:gd name="T80" fmla="*/ 330 w 400"/>
                  <a:gd name="T81" fmla="*/ 159 h 694"/>
                  <a:gd name="T82" fmla="*/ 346 w 400"/>
                  <a:gd name="T83" fmla="*/ 135 h 694"/>
                  <a:gd name="T84" fmla="*/ 364 w 400"/>
                  <a:gd name="T85" fmla="*/ 113 h 694"/>
                  <a:gd name="T86" fmla="*/ 380 w 400"/>
                  <a:gd name="T87" fmla="*/ 91 h 694"/>
                  <a:gd name="T88" fmla="*/ 400 w 400"/>
                  <a:gd name="T89" fmla="*/ 75 h 69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00" h="694">
                    <a:moveTo>
                      <a:pt x="346" y="0"/>
                    </a:moveTo>
                    <a:lnTo>
                      <a:pt x="346" y="0"/>
                    </a:lnTo>
                    <a:lnTo>
                      <a:pt x="306" y="66"/>
                    </a:lnTo>
                    <a:lnTo>
                      <a:pt x="264" y="132"/>
                    </a:lnTo>
                    <a:lnTo>
                      <a:pt x="176" y="268"/>
                    </a:lnTo>
                    <a:lnTo>
                      <a:pt x="134" y="336"/>
                    </a:lnTo>
                    <a:lnTo>
                      <a:pt x="94" y="406"/>
                    </a:lnTo>
                    <a:lnTo>
                      <a:pt x="74" y="440"/>
                    </a:lnTo>
                    <a:lnTo>
                      <a:pt x="58" y="476"/>
                    </a:lnTo>
                    <a:lnTo>
                      <a:pt x="42" y="512"/>
                    </a:lnTo>
                    <a:lnTo>
                      <a:pt x="28" y="546"/>
                    </a:lnTo>
                    <a:lnTo>
                      <a:pt x="14" y="582"/>
                    </a:lnTo>
                    <a:lnTo>
                      <a:pt x="8" y="604"/>
                    </a:lnTo>
                    <a:lnTo>
                      <a:pt x="2" y="628"/>
                    </a:lnTo>
                    <a:lnTo>
                      <a:pt x="0" y="650"/>
                    </a:lnTo>
                    <a:lnTo>
                      <a:pt x="0" y="660"/>
                    </a:lnTo>
                    <a:lnTo>
                      <a:pt x="2" y="670"/>
                    </a:lnTo>
                    <a:lnTo>
                      <a:pt x="6" y="678"/>
                    </a:lnTo>
                    <a:lnTo>
                      <a:pt x="10" y="684"/>
                    </a:lnTo>
                    <a:lnTo>
                      <a:pt x="16" y="690"/>
                    </a:lnTo>
                    <a:lnTo>
                      <a:pt x="26" y="692"/>
                    </a:lnTo>
                    <a:lnTo>
                      <a:pt x="34" y="694"/>
                    </a:lnTo>
                    <a:lnTo>
                      <a:pt x="44" y="692"/>
                    </a:lnTo>
                    <a:lnTo>
                      <a:pt x="52" y="688"/>
                    </a:lnTo>
                    <a:lnTo>
                      <a:pt x="58" y="682"/>
                    </a:lnTo>
                    <a:lnTo>
                      <a:pt x="66" y="674"/>
                    </a:lnTo>
                    <a:lnTo>
                      <a:pt x="72" y="664"/>
                    </a:lnTo>
                    <a:lnTo>
                      <a:pt x="82" y="642"/>
                    </a:lnTo>
                    <a:lnTo>
                      <a:pt x="92" y="618"/>
                    </a:lnTo>
                    <a:lnTo>
                      <a:pt x="100" y="596"/>
                    </a:lnTo>
                    <a:lnTo>
                      <a:pt x="112" y="560"/>
                    </a:lnTo>
                    <a:lnTo>
                      <a:pt x="146" y="482"/>
                    </a:lnTo>
                    <a:lnTo>
                      <a:pt x="186" y="402"/>
                    </a:lnTo>
                    <a:lnTo>
                      <a:pt x="228" y="324"/>
                    </a:lnTo>
                    <a:lnTo>
                      <a:pt x="272" y="248"/>
                    </a:lnTo>
                    <a:lnTo>
                      <a:pt x="302" y="202"/>
                    </a:lnTo>
                    <a:lnTo>
                      <a:pt x="330" y="154"/>
                    </a:lnTo>
                    <a:lnTo>
                      <a:pt x="346" y="130"/>
                    </a:lnTo>
                    <a:lnTo>
                      <a:pt x="364" y="108"/>
                    </a:lnTo>
                    <a:lnTo>
                      <a:pt x="380" y="86"/>
                    </a:lnTo>
                    <a:lnTo>
                      <a:pt x="400" y="7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4" name="Freeform 25"/>
              <p:cNvSpPr>
                <a:spLocks/>
              </p:cNvSpPr>
              <p:nvPr userDrawn="1"/>
            </p:nvSpPr>
            <p:spPr bwMode="auto">
              <a:xfrm>
                <a:off x="1295" y="-2147"/>
                <a:ext cx="520" cy="780"/>
              </a:xfrm>
              <a:custGeom>
                <a:avLst/>
                <a:gdLst>
                  <a:gd name="T0" fmla="*/ 355 w 530"/>
                  <a:gd name="T1" fmla="*/ 0 h 780"/>
                  <a:gd name="T2" fmla="*/ 355 w 530"/>
                  <a:gd name="T3" fmla="*/ 0 h 780"/>
                  <a:gd name="T4" fmla="*/ 345 w 530"/>
                  <a:gd name="T5" fmla="*/ 22 h 780"/>
                  <a:gd name="T6" fmla="*/ 336 w 530"/>
                  <a:gd name="T7" fmla="*/ 46 h 780"/>
                  <a:gd name="T8" fmla="*/ 326 w 530"/>
                  <a:gd name="T9" fmla="*/ 68 h 780"/>
                  <a:gd name="T10" fmla="*/ 315 w 530"/>
                  <a:gd name="T11" fmla="*/ 90 h 780"/>
                  <a:gd name="T12" fmla="*/ 286 w 530"/>
                  <a:gd name="T13" fmla="*/ 134 h 780"/>
                  <a:gd name="T14" fmla="*/ 257 w 530"/>
                  <a:gd name="T15" fmla="*/ 178 h 780"/>
                  <a:gd name="T16" fmla="*/ 192 w 530"/>
                  <a:gd name="T17" fmla="*/ 264 h 780"/>
                  <a:gd name="T18" fmla="*/ 167 w 530"/>
                  <a:gd name="T19" fmla="*/ 308 h 780"/>
                  <a:gd name="T20" fmla="*/ 139 w 530"/>
                  <a:gd name="T21" fmla="*/ 350 h 780"/>
                  <a:gd name="T22" fmla="*/ 139 w 530"/>
                  <a:gd name="T23" fmla="*/ 350 h 780"/>
                  <a:gd name="T24" fmla="*/ 114 w 530"/>
                  <a:gd name="T25" fmla="*/ 398 h 780"/>
                  <a:gd name="T26" fmla="*/ 86 w 530"/>
                  <a:gd name="T27" fmla="*/ 448 h 780"/>
                  <a:gd name="T28" fmla="*/ 63 w 530"/>
                  <a:gd name="T29" fmla="*/ 500 h 780"/>
                  <a:gd name="T30" fmla="*/ 39 w 530"/>
                  <a:gd name="T31" fmla="*/ 554 h 780"/>
                  <a:gd name="T32" fmla="*/ 29 w 530"/>
                  <a:gd name="T33" fmla="*/ 582 h 780"/>
                  <a:gd name="T34" fmla="*/ 24 w 530"/>
                  <a:gd name="T35" fmla="*/ 608 h 780"/>
                  <a:gd name="T36" fmla="*/ 16 w 530"/>
                  <a:gd name="T37" fmla="*/ 636 h 780"/>
                  <a:gd name="T38" fmla="*/ 8 w 530"/>
                  <a:gd name="T39" fmla="*/ 664 h 780"/>
                  <a:gd name="T40" fmla="*/ 4 w 530"/>
                  <a:gd name="T41" fmla="*/ 692 h 780"/>
                  <a:gd name="T42" fmla="*/ 0 w 530"/>
                  <a:gd name="T43" fmla="*/ 720 h 780"/>
                  <a:gd name="T44" fmla="*/ 0 w 530"/>
                  <a:gd name="T45" fmla="*/ 750 h 780"/>
                  <a:gd name="T46" fmla="*/ 0 w 530"/>
                  <a:gd name="T47" fmla="*/ 778 h 780"/>
                  <a:gd name="T48" fmla="*/ 0 w 530"/>
                  <a:gd name="T49" fmla="*/ 778 h 780"/>
                  <a:gd name="T50" fmla="*/ 6 w 530"/>
                  <a:gd name="T51" fmla="*/ 780 h 780"/>
                  <a:gd name="T52" fmla="*/ 14 w 530"/>
                  <a:gd name="T53" fmla="*/ 780 h 780"/>
                  <a:gd name="T54" fmla="*/ 20 w 530"/>
                  <a:gd name="T55" fmla="*/ 778 h 780"/>
                  <a:gd name="T56" fmla="*/ 26 w 530"/>
                  <a:gd name="T57" fmla="*/ 774 h 780"/>
                  <a:gd name="T58" fmla="*/ 37 w 530"/>
                  <a:gd name="T59" fmla="*/ 762 h 780"/>
                  <a:gd name="T60" fmla="*/ 53 w 530"/>
                  <a:gd name="T61" fmla="*/ 744 h 780"/>
                  <a:gd name="T62" fmla="*/ 69 w 530"/>
                  <a:gd name="T63" fmla="*/ 720 h 780"/>
                  <a:gd name="T64" fmla="*/ 82 w 530"/>
                  <a:gd name="T65" fmla="*/ 692 h 780"/>
                  <a:gd name="T66" fmla="*/ 116 w 530"/>
                  <a:gd name="T67" fmla="*/ 630 h 780"/>
                  <a:gd name="T68" fmla="*/ 145 w 530"/>
                  <a:gd name="T69" fmla="*/ 562 h 780"/>
                  <a:gd name="T70" fmla="*/ 175 w 530"/>
                  <a:gd name="T71" fmla="*/ 500 h 780"/>
                  <a:gd name="T72" fmla="*/ 198 w 530"/>
                  <a:gd name="T73" fmla="*/ 446 h 780"/>
                  <a:gd name="T74" fmla="*/ 210 w 530"/>
                  <a:gd name="T75" fmla="*/ 426 h 780"/>
                  <a:gd name="T76" fmla="*/ 219 w 530"/>
                  <a:gd name="T77" fmla="*/ 412 h 780"/>
                  <a:gd name="T78" fmla="*/ 219 w 530"/>
                  <a:gd name="T79" fmla="*/ 412 h 780"/>
                  <a:gd name="T80" fmla="*/ 353 w 530"/>
                  <a:gd name="T81" fmla="*/ 228 h 780"/>
                  <a:gd name="T82" fmla="*/ 418 w 530"/>
                  <a:gd name="T83" fmla="*/ 134 h 780"/>
                  <a:gd name="T84" fmla="*/ 451 w 530"/>
                  <a:gd name="T85" fmla="*/ 86 h 780"/>
                  <a:gd name="T86" fmla="*/ 482 w 530"/>
                  <a:gd name="T87" fmla="*/ 38 h 780"/>
                  <a:gd name="T88" fmla="*/ 355 w 530"/>
                  <a:gd name="T89" fmla="*/ 0 h 7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30" h="780">
                    <a:moveTo>
                      <a:pt x="390" y="0"/>
                    </a:moveTo>
                    <a:lnTo>
                      <a:pt x="390" y="0"/>
                    </a:lnTo>
                    <a:lnTo>
                      <a:pt x="380" y="22"/>
                    </a:lnTo>
                    <a:lnTo>
                      <a:pt x="370" y="46"/>
                    </a:lnTo>
                    <a:lnTo>
                      <a:pt x="358" y="68"/>
                    </a:lnTo>
                    <a:lnTo>
                      <a:pt x="346" y="90"/>
                    </a:lnTo>
                    <a:lnTo>
                      <a:pt x="316" y="134"/>
                    </a:lnTo>
                    <a:lnTo>
                      <a:pt x="282" y="178"/>
                    </a:lnTo>
                    <a:lnTo>
                      <a:pt x="212" y="264"/>
                    </a:lnTo>
                    <a:lnTo>
                      <a:pt x="182" y="308"/>
                    </a:lnTo>
                    <a:lnTo>
                      <a:pt x="154" y="350"/>
                    </a:lnTo>
                    <a:lnTo>
                      <a:pt x="124" y="398"/>
                    </a:lnTo>
                    <a:lnTo>
                      <a:pt x="96" y="448"/>
                    </a:lnTo>
                    <a:lnTo>
                      <a:pt x="68" y="500"/>
                    </a:lnTo>
                    <a:lnTo>
                      <a:pt x="44" y="554"/>
                    </a:lnTo>
                    <a:lnTo>
                      <a:pt x="34" y="582"/>
                    </a:lnTo>
                    <a:lnTo>
                      <a:pt x="24" y="608"/>
                    </a:lnTo>
                    <a:lnTo>
                      <a:pt x="16" y="636"/>
                    </a:lnTo>
                    <a:lnTo>
                      <a:pt x="8" y="664"/>
                    </a:lnTo>
                    <a:lnTo>
                      <a:pt x="4" y="692"/>
                    </a:lnTo>
                    <a:lnTo>
                      <a:pt x="0" y="720"/>
                    </a:lnTo>
                    <a:lnTo>
                      <a:pt x="0" y="750"/>
                    </a:lnTo>
                    <a:lnTo>
                      <a:pt x="0" y="778"/>
                    </a:lnTo>
                    <a:lnTo>
                      <a:pt x="6" y="780"/>
                    </a:lnTo>
                    <a:lnTo>
                      <a:pt x="14" y="780"/>
                    </a:lnTo>
                    <a:lnTo>
                      <a:pt x="20" y="778"/>
                    </a:lnTo>
                    <a:lnTo>
                      <a:pt x="28" y="774"/>
                    </a:lnTo>
                    <a:lnTo>
                      <a:pt x="42" y="762"/>
                    </a:lnTo>
                    <a:lnTo>
                      <a:pt x="58" y="744"/>
                    </a:lnTo>
                    <a:lnTo>
                      <a:pt x="74" y="720"/>
                    </a:lnTo>
                    <a:lnTo>
                      <a:pt x="92" y="692"/>
                    </a:lnTo>
                    <a:lnTo>
                      <a:pt x="126" y="630"/>
                    </a:lnTo>
                    <a:lnTo>
                      <a:pt x="160" y="562"/>
                    </a:lnTo>
                    <a:lnTo>
                      <a:pt x="192" y="500"/>
                    </a:lnTo>
                    <a:lnTo>
                      <a:pt x="218" y="446"/>
                    </a:lnTo>
                    <a:lnTo>
                      <a:pt x="230" y="426"/>
                    </a:lnTo>
                    <a:lnTo>
                      <a:pt x="240" y="412"/>
                    </a:lnTo>
                    <a:lnTo>
                      <a:pt x="388" y="228"/>
                    </a:lnTo>
                    <a:lnTo>
                      <a:pt x="460" y="134"/>
                    </a:lnTo>
                    <a:lnTo>
                      <a:pt x="496" y="86"/>
                    </a:lnTo>
                    <a:lnTo>
                      <a:pt x="530" y="3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5" name="Freeform 26"/>
              <p:cNvSpPr>
                <a:spLocks/>
              </p:cNvSpPr>
              <p:nvPr userDrawn="1"/>
            </p:nvSpPr>
            <p:spPr bwMode="auto">
              <a:xfrm>
                <a:off x="1295" y="-2147"/>
                <a:ext cx="520" cy="780"/>
              </a:xfrm>
              <a:custGeom>
                <a:avLst/>
                <a:gdLst>
                  <a:gd name="T0" fmla="*/ 355 w 530"/>
                  <a:gd name="T1" fmla="*/ 0 h 780"/>
                  <a:gd name="T2" fmla="*/ 355 w 530"/>
                  <a:gd name="T3" fmla="*/ 0 h 780"/>
                  <a:gd name="T4" fmla="*/ 345 w 530"/>
                  <a:gd name="T5" fmla="*/ 22 h 780"/>
                  <a:gd name="T6" fmla="*/ 336 w 530"/>
                  <a:gd name="T7" fmla="*/ 46 h 780"/>
                  <a:gd name="T8" fmla="*/ 326 w 530"/>
                  <a:gd name="T9" fmla="*/ 68 h 780"/>
                  <a:gd name="T10" fmla="*/ 315 w 530"/>
                  <a:gd name="T11" fmla="*/ 90 h 780"/>
                  <a:gd name="T12" fmla="*/ 286 w 530"/>
                  <a:gd name="T13" fmla="*/ 134 h 780"/>
                  <a:gd name="T14" fmla="*/ 257 w 530"/>
                  <a:gd name="T15" fmla="*/ 178 h 780"/>
                  <a:gd name="T16" fmla="*/ 192 w 530"/>
                  <a:gd name="T17" fmla="*/ 264 h 780"/>
                  <a:gd name="T18" fmla="*/ 167 w 530"/>
                  <a:gd name="T19" fmla="*/ 308 h 780"/>
                  <a:gd name="T20" fmla="*/ 139 w 530"/>
                  <a:gd name="T21" fmla="*/ 350 h 780"/>
                  <a:gd name="T22" fmla="*/ 139 w 530"/>
                  <a:gd name="T23" fmla="*/ 350 h 780"/>
                  <a:gd name="T24" fmla="*/ 114 w 530"/>
                  <a:gd name="T25" fmla="*/ 398 h 780"/>
                  <a:gd name="T26" fmla="*/ 86 w 530"/>
                  <a:gd name="T27" fmla="*/ 448 h 780"/>
                  <a:gd name="T28" fmla="*/ 63 w 530"/>
                  <a:gd name="T29" fmla="*/ 500 h 780"/>
                  <a:gd name="T30" fmla="*/ 39 w 530"/>
                  <a:gd name="T31" fmla="*/ 554 h 780"/>
                  <a:gd name="T32" fmla="*/ 29 w 530"/>
                  <a:gd name="T33" fmla="*/ 582 h 780"/>
                  <a:gd name="T34" fmla="*/ 24 w 530"/>
                  <a:gd name="T35" fmla="*/ 608 h 780"/>
                  <a:gd name="T36" fmla="*/ 16 w 530"/>
                  <a:gd name="T37" fmla="*/ 636 h 780"/>
                  <a:gd name="T38" fmla="*/ 8 w 530"/>
                  <a:gd name="T39" fmla="*/ 664 h 780"/>
                  <a:gd name="T40" fmla="*/ 4 w 530"/>
                  <a:gd name="T41" fmla="*/ 692 h 780"/>
                  <a:gd name="T42" fmla="*/ 0 w 530"/>
                  <a:gd name="T43" fmla="*/ 720 h 780"/>
                  <a:gd name="T44" fmla="*/ 0 w 530"/>
                  <a:gd name="T45" fmla="*/ 750 h 780"/>
                  <a:gd name="T46" fmla="*/ 0 w 530"/>
                  <a:gd name="T47" fmla="*/ 778 h 780"/>
                  <a:gd name="T48" fmla="*/ 0 w 530"/>
                  <a:gd name="T49" fmla="*/ 778 h 780"/>
                  <a:gd name="T50" fmla="*/ 6 w 530"/>
                  <a:gd name="T51" fmla="*/ 780 h 780"/>
                  <a:gd name="T52" fmla="*/ 14 w 530"/>
                  <a:gd name="T53" fmla="*/ 780 h 780"/>
                  <a:gd name="T54" fmla="*/ 20 w 530"/>
                  <a:gd name="T55" fmla="*/ 778 h 780"/>
                  <a:gd name="T56" fmla="*/ 26 w 530"/>
                  <a:gd name="T57" fmla="*/ 774 h 780"/>
                  <a:gd name="T58" fmla="*/ 37 w 530"/>
                  <a:gd name="T59" fmla="*/ 762 h 780"/>
                  <a:gd name="T60" fmla="*/ 53 w 530"/>
                  <a:gd name="T61" fmla="*/ 744 h 780"/>
                  <a:gd name="T62" fmla="*/ 69 w 530"/>
                  <a:gd name="T63" fmla="*/ 720 h 780"/>
                  <a:gd name="T64" fmla="*/ 82 w 530"/>
                  <a:gd name="T65" fmla="*/ 692 h 780"/>
                  <a:gd name="T66" fmla="*/ 116 w 530"/>
                  <a:gd name="T67" fmla="*/ 630 h 780"/>
                  <a:gd name="T68" fmla="*/ 145 w 530"/>
                  <a:gd name="T69" fmla="*/ 562 h 780"/>
                  <a:gd name="T70" fmla="*/ 175 w 530"/>
                  <a:gd name="T71" fmla="*/ 500 h 780"/>
                  <a:gd name="T72" fmla="*/ 198 w 530"/>
                  <a:gd name="T73" fmla="*/ 446 h 780"/>
                  <a:gd name="T74" fmla="*/ 210 w 530"/>
                  <a:gd name="T75" fmla="*/ 426 h 780"/>
                  <a:gd name="T76" fmla="*/ 219 w 530"/>
                  <a:gd name="T77" fmla="*/ 412 h 780"/>
                  <a:gd name="T78" fmla="*/ 219 w 530"/>
                  <a:gd name="T79" fmla="*/ 412 h 780"/>
                  <a:gd name="T80" fmla="*/ 353 w 530"/>
                  <a:gd name="T81" fmla="*/ 228 h 780"/>
                  <a:gd name="T82" fmla="*/ 418 w 530"/>
                  <a:gd name="T83" fmla="*/ 134 h 780"/>
                  <a:gd name="T84" fmla="*/ 451 w 530"/>
                  <a:gd name="T85" fmla="*/ 86 h 780"/>
                  <a:gd name="T86" fmla="*/ 482 w 530"/>
                  <a:gd name="T87" fmla="*/ 38 h 7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30" h="780">
                    <a:moveTo>
                      <a:pt x="390" y="0"/>
                    </a:moveTo>
                    <a:lnTo>
                      <a:pt x="390" y="0"/>
                    </a:lnTo>
                    <a:lnTo>
                      <a:pt x="380" y="22"/>
                    </a:lnTo>
                    <a:lnTo>
                      <a:pt x="370" y="46"/>
                    </a:lnTo>
                    <a:lnTo>
                      <a:pt x="358" y="68"/>
                    </a:lnTo>
                    <a:lnTo>
                      <a:pt x="346" y="90"/>
                    </a:lnTo>
                    <a:lnTo>
                      <a:pt x="316" y="134"/>
                    </a:lnTo>
                    <a:lnTo>
                      <a:pt x="282" y="178"/>
                    </a:lnTo>
                    <a:lnTo>
                      <a:pt x="212" y="264"/>
                    </a:lnTo>
                    <a:lnTo>
                      <a:pt x="182" y="308"/>
                    </a:lnTo>
                    <a:lnTo>
                      <a:pt x="154" y="350"/>
                    </a:lnTo>
                    <a:lnTo>
                      <a:pt x="124" y="398"/>
                    </a:lnTo>
                    <a:lnTo>
                      <a:pt x="96" y="448"/>
                    </a:lnTo>
                    <a:lnTo>
                      <a:pt x="68" y="500"/>
                    </a:lnTo>
                    <a:lnTo>
                      <a:pt x="44" y="554"/>
                    </a:lnTo>
                    <a:lnTo>
                      <a:pt x="34" y="582"/>
                    </a:lnTo>
                    <a:lnTo>
                      <a:pt x="24" y="608"/>
                    </a:lnTo>
                    <a:lnTo>
                      <a:pt x="16" y="636"/>
                    </a:lnTo>
                    <a:lnTo>
                      <a:pt x="8" y="664"/>
                    </a:lnTo>
                    <a:lnTo>
                      <a:pt x="4" y="692"/>
                    </a:lnTo>
                    <a:lnTo>
                      <a:pt x="0" y="720"/>
                    </a:lnTo>
                    <a:lnTo>
                      <a:pt x="0" y="750"/>
                    </a:lnTo>
                    <a:lnTo>
                      <a:pt x="0" y="778"/>
                    </a:lnTo>
                    <a:lnTo>
                      <a:pt x="6" y="780"/>
                    </a:lnTo>
                    <a:lnTo>
                      <a:pt x="14" y="780"/>
                    </a:lnTo>
                    <a:lnTo>
                      <a:pt x="20" y="778"/>
                    </a:lnTo>
                    <a:lnTo>
                      <a:pt x="28" y="774"/>
                    </a:lnTo>
                    <a:lnTo>
                      <a:pt x="42" y="762"/>
                    </a:lnTo>
                    <a:lnTo>
                      <a:pt x="58" y="744"/>
                    </a:lnTo>
                    <a:lnTo>
                      <a:pt x="74" y="720"/>
                    </a:lnTo>
                    <a:lnTo>
                      <a:pt x="92" y="692"/>
                    </a:lnTo>
                    <a:lnTo>
                      <a:pt x="126" y="630"/>
                    </a:lnTo>
                    <a:lnTo>
                      <a:pt x="160" y="562"/>
                    </a:lnTo>
                    <a:lnTo>
                      <a:pt x="192" y="500"/>
                    </a:lnTo>
                    <a:lnTo>
                      <a:pt x="218" y="446"/>
                    </a:lnTo>
                    <a:lnTo>
                      <a:pt x="230" y="426"/>
                    </a:lnTo>
                    <a:lnTo>
                      <a:pt x="240" y="412"/>
                    </a:lnTo>
                    <a:lnTo>
                      <a:pt x="388" y="228"/>
                    </a:lnTo>
                    <a:lnTo>
                      <a:pt x="460" y="134"/>
                    </a:lnTo>
                    <a:lnTo>
                      <a:pt x="496" y="86"/>
                    </a:lnTo>
                    <a:lnTo>
                      <a:pt x="530" y="3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6" name="Freeform 27"/>
              <p:cNvSpPr>
                <a:spLocks/>
              </p:cNvSpPr>
              <p:nvPr userDrawn="1"/>
            </p:nvSpPr>
            <p:spPr bwMode="auto">
              <a:xfrm>
                <a:off x="1655" y="-1967"/>
                <a:ext cx="480" cy="780"/>
              </a:xfrm>
              <a:custGeom>
                <a:avLst/>
                <a:gdLst>
                  <a:gd name="T0" fmla="*/ 334 w 488"/>
                  <a:gd name="T1" fmla="*/ 0 h 776"/>
                  <a:gd name="T2" fmla="*/ 334 w 488"/>
                  <a:gd name="T3" fmla="*/ 0 h 776"/>
                  <a:gd name="T4" fmla="*/ 320 w 488"/>
                  <a:gd name="T5" fmla="*/ 38 h 776"/>
                  <a:gd name="T6" fmla="*/ 303 w 488"/>
                  <a:gd name="T7" fmla="*/ 74 h 776"/>
                  <a:gd name="T8" fmla="*/ 281 w 488"/>
                  <a:gd name="T9" fmla="*/ 117 h 776"/>
                  <a:gd name="T10" fmla="*/ 262 w 488"/>
                  <a:gd name="T11" fmla="*/ 153 h 776"/>
                  <a:gd name="T12" fmla="*/ 220 w 488"/>
                  <a:gd name="T13" fmla="*/ 227 h 776"/>
                  <a:gd name="T14" fmla="*/ 201 w 488"/>
                  <a:gd name="T15" fmla="*/ 263 h 776"/>
                  <a:gd name="T16" fmla="*/ 183 w 488"/>
                  <a:gd name="T17" fmla="*/ 304 h 776"/>
                  <a:gd name="T18" fmla="*/ 183 w 488"/>
                  <a:gd name="T19" fmla="*/ 304 h 776"/>
                  <a:gd name="T20" fmla="*/ 161 w 488"/>
                  <a:gd name="T21" fmla="*/ 350 h 776"/>
                  <a:gd name="T22" fmla="*/ 140 w 488"/>
                  <a:gd name="T23" fmla="*/ 394 h 776"/>
                  <a:gd name="T24" fmla="*/ 88 w 488"/>
                  <a:gd name="T25" fmla="*/ 482 h 776"/>
                  <a:gd name="T26" fmla="*/ 65 w 488"/>
                  <a:gd name="T27" fmla="*/ 531 h 776"/>
                  <a:gd name="T28" fmla="*/ 43 w 488"/>
                  <a:gd name="T29" fmla="*/ 577 h 776"/>
                  <a:gd name="T30" fmla="*/ 28 w 488"/>
                  <a:gd name="T31" fmla="*/ 623 h 776"/>
                  <a:gd name="T32" fmla="*/ 20 w 488"/>
                  <a:gd name="T33" fmla="*/ 645 h 776"/>
                  <a:gd name="T34" fmla="*/ 14 w 488"/>
                  <a:gd name="T35" fmla="*/ 669 h 776"/>
                  <a:gd name="T36" fmla="*/ 14 w 488"/>
                  <a:gd name="T37" fmla="*/ 669 h 776"/>
                  <a:gd name="T38" fmla="*/ 8 w 488"/>
                  <a:gd name="T39" fmla="*/ 695 h 776"/>
                  <a:gd name="T40" fmla="*/ 2 w 488"/>
                  <a:gd name="T41" fmla="*/ 720 h 776"/>
                  <a:gd name="T42" fmla="*/ 0 w 488"/>
                  <a:gd name="T43" fmla="*/ 744 h 776"/>
                  <a:gd name="T44" fmla="*/ 0 w 488"/>
                  <a:gd name="T45" fmla="*/ 766 h 776"/>
                  <a:gd name="T46" fmla="*/ 2 w 488"/>
                  <a:gd name="T47" fmla="*/ 776 h 776"/>
                  <a:gd name="T48" fmla="*/ 4 w 488"/>
                  <a:gd name="T49" fmla="*/ 784 h 776"/>
                  <a:gd name="T50" fmla="*/ 10 w 488"/>
                  <a:gd name="T51" fmla="*/ 790 h 776"/>
                  <a:gd name="T52" fmla="*/ 16 w 488"/>
                  <a:gd name="T53" fmla="*/ 794 h 776"/>
                  <a:gd name="T54" fmla="*/ 24 w 488"/>
                  <a:gd name="T55" fmla="*/ 796 h 776"/>
                  <a:gd name="T56" fmla="*/ 30 w 488"/>
                  <a:gd name="T57" fmla="*/ 796 h 776"/>
                  <a:gd name="T58" fmla="*/ 41 w 488"/>
                  <a:gd name="T59" fmla="*/ 792 h 776"/>
                  <a:gd name="T60" fmla="*/ 57 w 488"/>
                  <a:gd name="T61" fmla="*/ 784 h 776"/>
                  <a:gd name="T62" fmla="*/ 57 w 488"/>
                  <a:gd name="T63" fmla="*/ 784 h 776"/>
                  <a:gd name="T64" fmla="*/ 65 w 488"/>
                  <a:gd name="T65" fmla="*/ 780 h 776"/>
                  <a:gd name="T66" fmla="*/ 73 w 488"/>
                  <a:gd name="T67" fmla="*/ 772 h 776"/>
                  <a:gd name="T68" fmla="*/ 86 w 488"/>
                  <a:gd name="T69" fmla="*/ 756 h 776"/>
                  <a:gd name="T70" fmla="*/ 94 w 488"/>
                  <a:gd name="T71" fmla="*/ 736 h 776"/>
                  <a:gd name="T72" fmla="*/ 104 w 488"/>
                  <a:gd name="T73" fmla="*/ 714 h 776"/>
                  <a:gd name="T74" fmla="*/ 120 w 488"/>
                  <a:gd name="T75" fmla="*/ 665 h 776"/>
                  <a:gd name="T76" fmla="*/ 134 w 488"/>
                  <a:gd name="T77" fmla="*/ 627 h 776"/>
                  <a:gd name="T78" fmla="*/ 134 w 488"/>
                  <a:gd name="T79" fmla="*/ 627 h 776"/>
                  <a:gd name="T80" fmla="*/ 148 w 488"/>
                  <a:gd name="T81" fmla="*/ 587 h 776"/>
                  <a:gd name="T82" fmla="*/ 167 w 488"/>
                  <a:gd name="T83" fmla="*/ 547 h 776"/>
                  <a:gd name="T84" fmla="*/ 206 w 488"/>
                  <a:gd name="T85" fmla="*/ 464 h 776"/>
                  <a:gd name="T86" fmla="*/ 250 w 488"/>
                  <a:gd name="T87" fmla="*/ 388 h 776"/>
                  <a:gd name="T88" fmla="*/ 293 w 488"/>
                  <a:gd name="T89" fmla="*/ 314 h 776"/>
                  <a:gd name="T90" fmla="*/ 293 w 488"/>
                  <a:gd name="T91" fmla="*/ 314 h 776"/>
                  <a:gd name="T92" fmla="*/ 372 w 488"/>
                  <a:gd name="T93" fmla="*/ 177 h 776"/>
                  <a:gd name="T94" fmla="*/ 413 w 488"/>
                  <a:gd name="T95" fmla="*/ 111 h 776"/>
                  <a:gd name="T96" fmla="*/ 431 w 488"/>
                  <a:gd name="T97" fmla="*/ 78 h 776"/>
                  <a:gd name="T98" fmla="*/ 449 w 488"/>
                  <a:gd name="T99" fmla="*/ 54 h 776"/>
                  <a:gd name="T100" fmla="*/ 334 w 488"/>
                  <a:gd name="T101" fmla="*/ 0 h 77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88" h="776">
                    <a:moveTo>
                      <a:pt x="364" y="0"/>
                    </a:moveTo>
                    <a:lnTo>
                      <a:pt x="364" y="0"/>
                    </a:lnTo>
                    <a:lnTo>
                      <a:pt x="348" y="38"/>
                    </a:lnTo>
                    <a:lnTo>
                      <a:pt x="328" y="74"/>
                    </a:lnTo>
                    <a:lnTo>
                      <a:pt x="306" y="112"/>
                    </a:lnTo>
                    <a:lnTo>
                      <a:pt x="284" y="148"/>
                    </a:lnTo>
                    <a:lnTo>
                      <a:pt x="240" y="222"/>
                    </a:lnTo>
                    <a:lnTo>
                      <a:pt x="218" y="258"/>
                    </a:lnTo>
                    <a:lnTo>
                      <a:pt x="198" y="294"/>
                    </a:lnTo>
                    <a:lnTo>
                      <a:pt x="176" y="340"/>
                    </a:lnTo>
                    <a:lnTo>
                      <a:pt x="150" y="384"/>
                    </a:lnTo>
                    <a:lnTo>
                      <a:pt x="96" y="472"/>
                    </a:lnTo>
                    <a:lnTo>
                      <a:pt x="70" y="516"/>
                    </a:lnTo>
                    <a:lnTo>
                      <a:pt x="48" y="562"/>
                    </a:lnTo>
                    <a:lnTo>
                      <a:pt x="28" y="608"/>
                    </a:lnTo>
                    <a:lnTo>
                      <a:pt x="20" y="630"/>
                    </a:lnTo>
                    <a:lnTo>
                      <a:pt x="14" y="654"/>
                    </a:lnTo>
                    <a:lnTo>
                      <a:pt x="8" y="676"/>
                    </a:lnTo>
                    <a:lnTo>
                      <a:pt x="2" y="700"/>
                    </a:lnTo>
                    <a:lnTo>
                      <a:pt x="0" y="724"/>
                    </a:lnTo>
                    <a:lnTo>
                      <a:pt x="0" y="746"/>
                    </a:lnTo>
                    <a:lnTo>
                      <a:pt x="2" y="756"/>
                    </a:lnTo>
                    <a:lnTo>
                      <a:pt x="4" y="764"/>
                    </a:lnTo>
                    <a:lnTo>
                      <a:pt x="10" y="770"/>
                    </a:lnTo>
                    <a:lnTo>
                      <a:pt x="16" y="774"/>
                    </a:lnTo>
                    <a:lnTo>
                      <a:pt x="24" y="776"/>
                    </a:lnTo>
                    <a:lnTo>
                      <a:pt x="34" y="776"/>
                    </a:lnTo>
                    <a:lnTo>
                      <a:pt x="46" y="772"/>
                    </a:lnTo>
                    <a:lnTo>
                      <a:pt x="62" y="764"/>
                    </a:lnTo>
                    <a:lnTo>
                      <a:pt x="70" y="760"/>
                    </a:lnTo>
                    <a:lnTo>
                      <a:pt x="78" y="752"/>
                    </a:lnTo>
                    <a:lnTo>
                      <a:pt x="92" y="736"/>
                    </a:lnTo>
                    <a:lnTo>
                      <a:pt x="104" y="716"/>
                    </a:lnTo>
                    <a:lnTo>
                      <a:pt x="114" y="694"/>
                    </a:lnTo>
                    <a:lnTo>
                      <a:pt x="130" y="650"/>
                    </a:lnTo>
                    <a:lnTo>
                      <a:pt x="144" y="612"/>
                    </a:lnTo>
                    <a:lnTo>
                      <a:pt x="162" y="572"/>
                    </a:lnTo>
                    <a:lnTo>
                      <a:pt x="182" y="532"/>
                    </a:lnTo>
                    <a:lnTo>
                      <a:pt x="224" y="454"/>
                    </a:lnTo>
                    <a:lnTo>
                      <a:pt x="270" y="378"/>
                    </a:lnTo>
                    <a:lnTo>
                      <a:pt x="318" y="304"/>
                    </a:lnTo>
                    <a:lnTo>
                      <a:pt x="404" y="172"/>
                    </a:lnTo>
                    <a:lnTo>
                      <a:pt x="448" y="106"/>
                    </a:lnTo>
                    <a:lnTo>
                      <a:pt x="468" y="78"/>
                    </a:lnTo>
                    <a:lnTo>
                      <a:pt x="488" y="54"/>
                    </a:lnTo>
                    <a:lnTo>
                      <a:pt x="3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7" name="Freeform 28"/>
              <p:cNvSpPr>
                <a:spLocks/>
              </p:cNvSpPr>
              <p:nvPr userDrawn="1"/>
            </p:nvSpPr>
            <p:spPr bwMode="auto">
              <a:xfrm>
                <a:off x="1655" y="-1967"/>
                <a:ext cx="480" cy="780"/>
              </a:xfrm>
              <a:custGeom>
                <a:avLst/>
                <a:gdLst>
                  <a:gd name="T0" fmla="*/ 334 w 488"/>
                  <a:gd name="T1" fmla="*/ 0 h 776"/>
                  <a:gd name="T2" fmla="*/ 334 w 488"/>
                  <a:gd name="T3" fmla="*/ 0 h 776"/>
                  <a:gd name="T4" fmla="*/ 320 w 488"/>
                  <a:gd name="T5" fmla="*/ 38 h 776"/>
                  <a:gd name="T6" fmla="*/ 303 w 488"/>
                  <a:gd name="T7" fmla="*/ 74 h 776"/>
                  <a:gd name="T8" fmla="*/ 281 w 488"/>
                  <a:gd name="T9" fmla="*/ 117 h 776"/>
                  <a:gd name="T10" fmla="*/ 262 w 488"/>
                  <a:gd name="T11" fmla="*/ 153 h 776"/>
                  <a:gd name="T12" fmla="*/ 220 w 488"/>
                  <a:gd name="T13" fmla="*/ 227 h 776"/>
                  <a:gd name="T14" fmla="*/ 201 w 488"/>
                  <a:gd name="T15" fmla="*/ 263 h 776"/>
                  <a:gd name="T16" fmla="*/ 183 w 488"/>
                  <a:gd name="T17" fmla="*/ 304 h 776"/>
                  <a:gd name="T18" fmla="*/ 183 w 488"/>
                  <a:gd name="T19" fmla="*/ 304 h 776"/>
                  <a:gd name="T20" fmla="*/ 161 w 488"/>
                  <a:gd name="T21" fmla="*/ 350 h 776"/>
                  <a:gd name="T22" fmla="*/ 140 w 488"/>
                  <a:gd name="T23" fmla="*/ 394 h 776"/>
                  <a:gd name="T24" fmla="*/ 88 w 488"/>
                  <a:gd name="T25" fmla="*/ 482 h 776"/>
                  <a:gd name="T26" fmla="*/ 65 w 488"/>
                  <a:gd name="T27" fmla="*/ 531 h 776"/>
                  <a:gd name="T28" fmla="*/ 43 w 488"/>
                  <a:gd name="T29" fmla="*/ 577 h 776"/>
                  <a:gd name="T30" fmla="*/ 28 w 488"/>
                  <a:gd name="T31" fmla="*/ 623 h 776"/>
                  <a:gd name="T32" fmla="*/ 20 w 488"/>
                  <a:gd name="T33" fmla="*/ 645 h 776"/>
                  <a:gd name="T34" fmla="*/ 14 w 488"/>
                  <a:gd name="T35" fmla="*/ 669 h 776"/>
                  <a:gd name="T36" fmla="*/ 14 w 488"/>
                  <a:gd name="T37" fmla="*/ 669 h 776"/>
                  <a:gd name="T38" fmla="*/ 8 w 488"/>
                  <a:gd name="T39" fmla="*/ 695 h 776"/>
                  <a:gd name="T40" fmla="*/ 2 w 488"/>
                  <a:gd name="T41" fmla="*/ 720 h 776"/>
                  <a:gd name="T42" fmla="*/ 0 w 488"/>
                  <a:gd name="T43" fmla="*/ 744 h 776"/>
                  <a:gd name="T44" fmla="*/ 0 w 488"/>
                  <a:gd name="T45" fmla="*/ 766 h 776"/>
                  <a:gd name="T46" fmla="*/ 2 w 488"/>
                  <a:gd name="T47" fmla="*/ 776 h 776"/>
                  <a:gd name="T48" fmla="*/ 4 w 488"/>
                  <a:gd name="T49" fmla="*/ 784 h 776"/>
                  <a:gd name="T50" fmla="*/ 10 w 488"/>
                  <a:gd name="T51" fmla="*/ 790 h 776"/>
                  <a:gd name="T52" fmla="*/ 16 w 488"/>
                  <a:gd name="T53" fmla="*/ 794 h 776"/>
                  <a:gd name="T54" fmla="*/ 24 w 488"/>
                  <a:gd name="T55" fmla="*/ 796 h 776"/>
                  <a:gd name="T56" fmla="*/ 30 w 488"/>
                  <a:gd name="T57" fmla="*/ 796 h 776"/>
                  <a:gd name="T58" fmla="*/ 41 w 488"/>
                  <a:gd name="T59" fmla="*/ 792 h 776"/>
                  <a:gd name="T60" fmla="*/ 57 w 488"/>
                  <a:gd name="T61" fmla="*/ 784 h 776"/>
                  <a:gd name="T62" fmla="*/ 57 w 488"/>
                  <a:gd name="T63" fmla="*/ 784 h 776"/>
                  <a:gd name="T64" fmla="*/ 65 w 488"/>
                  <a:gd name="T65" fmla="*/ 780 h 776"/>
                  <a:gd name="T66" fmla="*/ 73 w 488"/>
                  <a:gd name="T67" fmla="*/ 772 h 776"/>
                  <a:gd name="T68" fmla="*/ 86 w 488"/>
                  <a:gd name="T69" fmla="*/ 756 h 776"/>
                  <a:gd name="T70" fmla="*/ 94 w 488"/>
                  <a:gd name="T71" fmla="*/ 736 h 776"/>
                  <a:gd name="T72" fmla="*/ 104 w 488"/>
                  <a:gd name="T73" fmla="*/ 714 h 776"/>
                  <a:gd name="T74" fmla="*/ 120 w 488"/>
                  <a:gd name="T75" fmla="*/ 665 h 776"/>
                  <a:gd name="T76" fmla="*/ 134 w 488"/>
                  <a:gd name="T77" fmla="*/ 627 h 776"/>
                  <a:gd name="T78" fmla="*/ 134 w 488"/>
                  <a:gd name="T79" fmla="*/ 627 h 776"/>
                  <a:gd name="T80" fmla="*/ 148 w 488"/>
                  <a:gd name="T81" fmla="*/ 587 h 776"/>
                  <a:gd name="T82" fmla="*/ 167 w 488"/>
                  <a:gd name="T83" fmla="*/ 547 h 776"/>
                  <a:gd name="T84" fmla="*/ 206 w 488"/>
                  <a:gd name="T85" fmla="*/ 464 h 776"/>
                  <a:gd name="T86" fmla="*/ 250 w 488"/>
                  <a:gd name="T87" fmla="*/ 388 h 776"/>
                  <a:gd name="T88" fmla="*/ 293 w 488"/>
                  <a:gd name="T89" fmla="*/ 314 h 776"/>
                  <a:gd name="T90" fmla="*/ 293 w 488"/>
                  <a:gd name="T91" fmla="*/ 314 h 776"/>
                  <a:gd name="T92" fmla="*/ 372 w 488"/>
                  <a:gd name="T93" fmla="*/ 177 h 776"/>
                  <a:gd name="T94" fmla="*/ 413 w 488"/>
                  <a:gd name="T95" fmla="*/ 111 h 776"/>
                  <a:gd name="T96" fmla="*/ 431 w 488"/>
                  <a:gd name="T97" fmla="*/ 78 h 776"/>
                  <a:gd name="T98" fmla="*/ 449 w 488"/>
                  <a:gd name="T99" fmla="*/ 54 h 77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88" h="776">
                    <a:moveTo>
                      <a:pt x="364" y="0"/>
                    </a:moveTo>
                    <a:lnTo>
                      <a:pt x="364" y="0"/>
                    </a:lnTo>
                    <a:lnTo>
                      <a:pt x="348" y="38"/>
                    </a:lnTo>
                    <a:lnTo>
                      <a:pt x="328" y="74"/>
                    </a:lnTo>
                    <a:lnTo>
                      <a:pt x="306" y="112"/>
                    </a:lnTo>
                    <a:lnTo>
                      <a:pt x="284" y="148"/>
                    </a:lnTo>
                    <a:lnTo>
                      <a:pt x="240" y="222"/>
                    </a:lnTo>
                    <a:lnTo>
                      <a:pt x="218" y="258"/>
                    </a:lnTo>
                    <a:lnTo>
                      <a:pt x="198" y="294"/>
                    </a:lnTo>
                    <a:lnTo>
                      <a:pt x="176" y="340"/>
                    </a:lnTo>
                    <a:lnTo>
                      <a:pt x="150" y="384"/>
                    </a:lnTo>
                    <a:lnTo>
                      <a:pt x="96" y="472"/>
                    </a:lnTo>
                    <a:lnTo>
                      <a:pt x="70" y="516"/>
                    </a:lnTo>
                    <a:lnTo>
                      <a:pt x="48" y="562"/>
                    </a:lnTo>
                    <a:lnTo>
                      <a:pt x="28" y="608"/>
                    </a:lnTo>
                    <a:lnTo>
                      <a:pt x="20" y="630"/>
                    </a:lnTo>
                    <a:lnTo>
                      <a:pt x="14" y="654"/>
                    </a:lnTo>
                    <a:lnTo>
                      <a:pt x="8" y="676"/>
                    </a:lnTo>
                    <a:lnTo>
                      <a:pt x="2" y="700"/>
                    </a:lnTo>
                    <a:lnTo>
                      <a:pt x="0" y="724"/>
                    </a:lnTo>
                    <a:lnTo>
                      <a:pt x="0" y="746"/>
                    </a:lnTo>
                    <a:lnTo>
                      <a:pt x="2" y="756"/>
                    </a:lnTo>
                    <a:lnTo>
                      <a:pt x="4" y="764"/>
                    </a:lnTo>
                    <a:lnTo>
                      <a:pt x="10" y="770"/>
                    </a:lnTo>
                    <a:lnTo>
                      <a:pt x="16" y="774"/>
                    </a:lnTo>
                    <a:lnTo>
                      <a:pt x="24" y="776"/>
                    </a:lnTo>
                    <a:lnTo>
                      <a:pt x="34" y="776"/>
                    </a:lnTo>
                    <a:lnTo>
                      <a:pt x="46" y="772"/>
                    </a:lnTo>
                    <a:lnTo>
                      <a:pt x="62" y="764"/>
                    </a:lnTo>
                    <a:lnTo>
                      <a:pt x="70" y="760"/>
                    </a:lnTo>
                    <a:lnTo>
                      <a:pt x="78" y="752"/>
                    </a:lnTo>
                    <a:lnTo>
                      <a:pt x="92" y="736"/>
                    </a:lnTo>
                    <a:lnTo>
                      <a:pt x="104" y="716"/>
                    </a:lnTo>
                    <a:lnTo>
                      <a:pt x="114" y="694"/>
                    </a:lnTo>
                    <a:lnTo>
                      <a:pt x="130" y="650"/>
                    </a:lnTo>
                    <a:lnTo>
                      <a:pt x="144" y="612"/>
                    </a:lnTo>
                    <a:lnTo>
                      <a:pt x="162" y="572"/>
                    </a:lnTo>
                    <a:lnTo>
                      <a:pt x="182" y="532"/>
                    </a:lnTo>
                    <a:lnTo>
                      <a:pt x="224" y="454"/>
                    </a:lnTo>
                    <a:lnTo>
                      <a:pt x="270" y="378"/>
                    </a:lnTo>
                    <a:lnTo>
                      <a:pt x="318" y="304"/>
                    </a:lnTo>
                    <a:lnTo>
                      <a:pt x="404" y="172"/>
                    </a:lnTo>
                    <a:lnTo>
                      <a:pt x="448" y="106"/>
                    </a:lnTo>
                    <a:lnTo>
                      <a:pt x="468" y="78"/>
                    </a:lnTo>
                    <a:lnTo>
                      <a:pt x="488" y="5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8" name="Freeform 29"/>
              <p:cNvSpPr>
                <a:spLocks/>
              </p:cNvSpPr>
              <p:nvPr userDrawn="1"/>
            </p:nvSpPr>
            <p:spPr bwMode="auto">
              <a:xfrm>
                <a:off x="2035" y="-1667"/>
                <a:ext cx="340" cy="700"/>
              </a:xfrm>
              <a:custGeom>
                <a:avLst/>
                <a:gdLst>
                  <a:gd name="T0" fmla="*/ 302 w 330"/>
                  <a:gd name="T1" fmla="*/ 0 h 694"/>
                  <a:gd name="T2" fmla="*/ 302 w 330"/>
                  <a:gd name="T3" fmla="*/ 0 h 694"/>
                  <a:gd name="T4" fmla="*/ 269 w 330"/>
                  <a:gd name="T5" fmla="*/ 28 h 694"/>
                  <a:gd name="T6" fmla="*/ 239 w 330"/>
                  <a:gd name="T7" fmla="*/ 65 h 694"/>
                  <a:gd name="T8" fmla="*/ 212 w 330"/>
                  <a:gd name="T9" fmla="*/ 99 h 694"/>
                  <a:gd name="T10" fmla="*/ 185 w 330"/>
                  <a:gd name="T11" fmla="*/ 133 h 694"/>
                  <a:gd name="T12" fmla="*/ 165 w 330"/>
                  <a:gd name="T13" fmla="*/ 167 h 694"/>
                  <a:gd name="T14" fmla="*/ 144 w 330"/>
                  <a:gd name="T15" fmla="*/ 208 h 694"/>
                  <a:gd name="T16" fmla="*/ 128 w 330"/>
                  <a:gd name="T17" fmla="*/ 246 h 694"/>
                  <a:gd name="T18" fmla="*/ 113 w 330"/>
                  <a:gd name="T19" fmla="*/ 284 h 694"/>
                  <a:gd name="T20" fmla="*/ 113 w 330"/>
                  <a:gd name="T21" fmla="*/ 284 h 694"/>
                  <a:gd name="T22" fmla="*/ 101 w 330"/>
                  <a:gd name="T23" fmla="*/ 329 h 694"/>
                  <a:gd name="T24" fmla="*/ 78 w 330"/>
                  <a:gd name="T25" fmla="*/ 373 h 694"/>
                  <a:gd name="T26" fmla="*/ 60 w 330"/>
                  <a:gd name="T27" fmla="*/ 423 h 694"/>
                  <a:gd name="T28" fmla="*/ 37 w 330"/>
                  <a:gd name="T29" fmla="*/ 474 h 694"/>
                  <a:gd name="T30" fmla="*/ 16 w 330"/>
                  <a:gd name="T31" fmla="*/ 522 h 694"/>
                  <a:gd name="T32" fmla="*/ 10 w 330"/>
                  <a:gd name="T33" fmla="*/ 551 h 694"/>
                  <a:gd name="T34" fmla="*/ 4 w 330"/>
                  <a:gd name="T35" fmla="*/ 575 h 694"/>
                  <a:gd name="T36" fmla="*/ 0 w 330"/>
                  <a:gd name="T37" fmla="*/ 599 h 694"/>
                  <a:gd name="T38" fmla="*/ 0 w 330"/>
                  <a:gd name="T39" fmla="*/ 621 h 694"/>
                  <a:gd name="T40" fmla="*/ 0 w 330"/>
                  <a:gd name="T41" fmla="*/ 644 h 694"/>
                  <a:gd name="T42" fmla="*/ 4 w 330"/>
                  <a:gd name="T43" fmla="*/ 668 h 694"/>
                  <a:gd name="T44" fmla="*/ 4 w 330"/>
                  <a:gd name="T45" fmla="*/ 668 h 694"/>
                  <a:gd name="T46" fmla="*/ 12 w 330"/>
                  <a:gd name="T47" fmla="*/ 696 h 694"/>
                  <a:gd name="T48" fmla="*/ 16 w 330"/>
                  <a:gd name="T49" fmla="*/ 706 h 694"/>
                  <a:gd name="T50" fmla="*/ 25 w 330"/>
                  <a:gd name="T51" fmla="*/ 714 h 694"/>
                  <a:gd name="T52" fmla="*/ 31 w 330"/>
                  <a:gd name="T53" fmla="*/ 720 h 694"/>
                  <a:gd name="T54" fmla="*/ 35 w 330"/>
                  <a:gd name="T55" fmla="*/ 724 h 694"/>
                  <a:gd name="T56" fmla="*/ 41 w 330"/>
                  <a:gd name="T57" fmla="*/ 724 h 694"/>
                  <a:gd name="T58" fmla="*/ 47 w 330"/>
                  <a:gd name="T59" fmla="*/ 724 h 694"/>
                  <a:gd name="T60" fmla="*/ 56 w 330"/>
                  <a:gd name="T61" fmla="*/ 722 h 694"/>
                  <a:gd name="T62" fmla="*/ 64 w 330"/>
                  <a:gd name="T63" fmla="*/ 718 h 694"/>
                  <a:gd name="T64" fmla="*/ 76 w 330"/>
                  <a:gd name="T65" fmla="*/ 706 h 694"/>
                  <a:gd name="T66" fmla="*/ 90 w 330"/>
                  <a:gd name="T67" fmla="*/ 688 h 694"/>
                  <a:gd name="T68" fmla="*/ 105 w 330"/>
                  <a:gd name="T69" fmla="*/ 668 h 694"/>
                  <a:gd name="T70" fmla="*/ 117 w 330"/>
                  <a:gd name="T71" fmla="*/ 639 h 694"/>
                  <a:gd name="T72" fmla="*/ 133 w 330"/>
                  <a:gd name="T73" fmla="*/ 613 h 694"/>
                  <a:gd name="T74" fmla="*/ 157 w 330"/>
                  <a:gd name="T75" fmla="*/ 561 h 694"/>
                  <a:gd name="T76" fmla="*/ 177 w 330"/>
                  <a:gd name="T77" fmla="*/ 510 h 694"/>
                  <a:gd name="T78" fmla="*/ 185 w 330"/>
                  <a:gd name="T79" fmla="*/ 480 h 694"/>
                  <a:gd name="T80" fmla="*/ 185 w 330"/>
                  <a:gd name="T81" fmla="*/ 480 h 694"/>
                  <a:gd name="T82" fmla="*/ 207 w 330"/>
                  <a:gd name="T83" fmla="*/ 426 h 694"/>
                  <a:gd name="T84" fmla="*/ 227 w 330"/>
                  <a:gd name="T85" fmla="*/ 369 h 694"/>
                  <a:gd name="T86" fmla="*/ 251 w 330"/>
                  <a:gd name="T87" fmla="*/ 319 h 694"/>
                  <a:gd name="T88" fmla="*/ 276 w 330"/>
                  <a:gd name="T89" fmla="*/ 264 h 694"/>
                  <a:gd name="T90" fmla="*/ 330 w 330"/>
                  <a:gd name="T91" fmla="*/ 159 h 694"/>
                  <a:gd name="T92" fmla="*/ 383 w 330"/>
                  <a:gd name="T93" fmla="*/ 54 h 694"/>
                  <a:gd name="T94" fmla="*/ 302 w 330"/>
                  <a:gd name="T95" fmla="*/ 0 h 6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30" h="694">
                    <a:moveTo>
                      <a:pt x="260" y="0"/>
                    </a:moveTo>
                    <a:lnTo>
                      <a:pt x="260" y="0"/>
                    </a:lnTo>
                    <a:lnTo>
                      <a:pt x="232" y="28"/>
                    </a:lnTo>
                    <a:lnTo>
                      <a:pt x="206" y="60"/>
                    </a:lnTo>
                    <a:lnTo>
                      <a:pt x="182" y="94"/>
                    </a:lnTo>
                    <a:lnTo>
                      <a:pt x="160" y="128"/>
                    </a:lnTo>
                    <a:lnTo>
                      <a:pt x="142" y="162"/>
                    </a:lnTo>
                    <a:lnTo>
                      <a:pt x="124" y="198"/>
                    </a:lnTo>
                    <a:lnTo>
                      <a:pt x="110" y="236"/>
                    </a:lnTo>
                    <a:lnTo>
                      <a:pt x="98" y="274"/>
                    </a:lnTo>
                    <a:lnTo>
                      <a:pt x="86" y="314"/>
                    </a:lnTo>
                    <a:lnTo>
                      <a:pt x="68" y="358"/>
                    </a:lnTo>
                    <a:lnTo>
                      <a:pt x="50" y="404"/>
                    </a:lnTo>
                    <a:lnTo>
                      <a:pt x="32" y="454"/>
                    </a:lnTo>
                    <a:lnTo>
                      <a:pt x="16" y="502"/>
                    </a:lnTo>
                    <a:lnTo>
                      <a:pt x="10" y="526"/>
                    </a:lnTo>
                    <a:lnTo>
                      <a:pt x="4" y="550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18"/>
                    </a:lnTo>
                    <a:lnTo>
                      <a:pt x="4" y="638"/>
                    </a:lnTo>
                    <a:lnTo>
                      <a:pt x="12" y="666"/>
                    </a:lnTo>
                    <a:lnTo>
                      <a:pt x="16" y="676"/>
                    </a:lnTo>
                    <a:lnTo>
                      <a:pt x="20" y="684"/>
                    </a:lnTo>
                    <a:lnTo>
                      <a:pt x="26" y="690"/>
                    </a:lnTo>
                    <a:lnTo>
                      <a:pt x="30" y="694"/>
                    </a:lnTo>
                    <a:lnTo>
                      <a:pt x="36" y="694"/>
                    </a:lnTo>
                    <a:lnTo>
                      <a:pt x="42" y="694"/>
                    </a:lnTo>
                    <a:lnTo>
                      <a:pt x="48" y="692"/>
                    </a:lnTo>
                    <a:lnTo>
                      <a:pt x="54" y="688"/>
                    </a:lnTo>
                    <a:lnTo>
                      <a:pt x="66" y="676"/>
                    </a:lnTo>
                    <a:lnTo>
                      <a:pt x="78" y="658"/>
                    </a:lnTo>
                    <a:lnTo>
                      <a:pt x="90" y="638"/>
                    </a:lnTo>
                    <a:lnTo>
                      <a:pt x="102" y="614"/>
                    </a:lnTo>
                    <a:lnTo>
                      <a:pt x="114" y="588"/>
                    </a:lnTo>
                    <a:lnTo>
                      <a:pt x="136" y="536"/>
                    </a:lnTo>
                    <a:lnTo>
                      <a:pt x="152" y="490"/>
                    </a:lnTo>
                    <a:lnTo>
                      <a:pt x="160" y="460"/>
                    </a:lnTo>
                    <a:lnTo>
                      <a:pt x="178" y="406"/>
                    </a:lnTo>
                    <a:lnTo>
                      <a:pt x="196" y="354"/>
                    </a:lnTo>
                    <a:lnTo>
                      <a:pt x="216" y="304"/>
                    </a:lnTo>
                    <a:lnTo>
                      <a:pt x="238" y="254"/>
                    </a:lnTo>
                    <a:lnTo>
                      <a:pt x="284" y="154"/>
                    </a:lnTo>
                    <a:lnTo>
                      <a:pt x="330" y="54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9" name="Freeform 30"/>
              <p:cNvSpPr>
                <a:spLocks/>
              </p:cNvSpPr>
              <p:nvPr userDrawn="1"/>
            </p:nvSpPr>
            <p:spPr bwMode="auto">
              <a:xfrm>
                <a:off x="2035" y="-1667"/>
                <a:ext cx="340" cy="700"/>
              </a:xfrm>
              <a:custGeom>
                <a:avLst/>
                <a:gdLst>
                  <a:gd name="T0" fmla="*/ 302 w 330"/>
                  <a:gd name="T1" fmla="*/ 0 h 694"/>
                  <a:gd name="T2" fmla="*/ 302 w 330"/>
                  <a:gd name="T3" fmla="*/ 0 h 694"/>
                  <a:gd name="T4" fmla="*/ 269 w 330"/>
                  <a:gd name="T5" fmla="*/ 28 h 694"/>
                  <a:gd name="T6" fmla="*/ 239 w 330"/>
                  <a:gd name="T7" fmla="*/ 65 h 694"/>
                  <a:gd name="T8" fmla="*/ 212 w 330"/>
                  <a:gd name="T9" fmla="*/ 99 h 694"/>
                  <a:gd name="T10" fmla="*/ 185 w 330"/>
                  <a:gd name="T11" fmla="*/ 133 h 694"/>
                  <a:gd name="T12" fmla="*/ 165 w 330"/>
                  <a:gd name="T13" fmla="*/ 167 h 694"/>
                  <a:gd name="T14" fmla="*/ 144 w 330"/>
                  <a:gd name="T15" fmla="*/ 208 h 694"/>
                  <a:gd name="T16" fmla="*/ 128 w 330"/>
                  <a:gd name="T17" fmla="*/ 246 h 694"/>
                  <a:gd name="T18" fmla="*/ 113 w 330"/>
                  <a:gd name="T19" fmla="*/ 284 h 694"/>
                  <a:gd name="T20" fmla="*/ 113 w 330"/>
                  <a:gd name="T21" fmla="*/ 284 h 694"/>
                  <a:gd name="T22" fmla="*/ 101 w 330"/>
                  <a:gd name="T23" fmla="*/ 329 h 694"/>
                  <a:gd name="T24" fmla="*/ 78 w 330"/>
                  <a:gd name="T25" fmla="*/ 373 h 694"/>
                  <a:gd name="T26" fmla="*/ 60 w 330"/>
                  <a:gd name="T27" fmla="*/ 423 h 694"/>
                  <a:gd name="T28" fmla="*/ 37 w 330"/>
                  <a:gd name="T29" fmla="*/ 474 h 694"/>
                  <a:gd name="T30" fmla="*/ 16 w 330"/>
                  <a:gd name="T31" fmla="*/ 522 h 694"/>
                  <a:gd name="T32" fmla="*/ 10 w 330"/>
                  <a:gd name="T33" fmla="*/ 551 h 694"/>
                  <a:gd name="T34" fmla="*/ 4 w 330"/>
                  <a:gd name="T35" fmla="*/ 575 h 694"/>
                  <a:gd name="T36" fmla="*/ 0 w 330"/>
                  <a:gd name="T37" fmla="*/ 599 h 694"/>
                  <a:gd name="T38" fmla="*/ 0 w 330"/>
                  <a:gd name="T39" fmla="*/ 621 h 694"/>
                  <a:gd name="T40" fmla="*/ 0 w 330"/>
                  <a:gd name="T41" fmla="*/ 644 h 694"/>
                  <a:gd name="T42" fmla="*/ 4 w 330"/>
                  <a:gd name="T43" fmla="*/ 668 h 694"/>
                  <a:gd name="T44" fmla="*/ 4 w 330"/>
                  <a:gd name="T45" fmla="*/ 668 h 694"/>
                  <a:gd name="T46" fmla="*/ 12 w 330"/>
                  <a:gd name="T47" fmla="*/ 696 h 694"/>
                  <a:gd name="T48" fmla="*/ 16 w 330"/>
                  <a:gd name="T49" fmla="*/ 706 h 694"/>
                  <a:gd name="T50" fmla="*/ 25 w 330"/>
                  <a:gd name="T51" fmla="*/ 714 h 694"/>
                  <a:gd name="T52" fmla="*/ 31 w 330"/>
                  <a:gd name="T53" fmla="*/ 720 h 694"/>
                  <a:gd name="T54" fmla="*/ 35 w 330"/>
                  <a:gd name="T55" fmla="*/ 724 h 694"/>
                  <a:gd name="T56" fmla="*/ 41 w 330"/>
                  <a:gd name="T57" fmla="*/ 724 h 694"/>
                  <a:gd name="T58" fmla="*/ 47 w 330"/>
                  <a:gd name="T59" fmla="*/ 724 h 694"/>
                  <a:gd name="T60" fmla="*/ 56 w 330"/>
                  <a:gd name="T61" fmla="*/ 722 h 694"/>
                  <a:gd name="T62" fmla="*/ 64 w 330"/>
                  <a:gd name="T63" fmla="*/ 718 h 694"/>
                  <a:gd name="T64" fmla="*/ 76 w 330"/>
                  <a:gd name="T65" fmla="*/ 706 h 694"/>
                  <a:gd name="T66" fmla="*/ 90 w 330"/>
                  <a:gd name="T67" fmla="*/ 688 h 694"/>
                  <a:gd name="T68" fmla="*/ 105 w 330"/>
                  <a:gd name="T69" fmla="*/ 668 h 694"/>
                  <a:gd name="T70" fmla="*/ 117 w 330"/>
                  <a:gd name="T71" fmla="*/ 639 h 694"/>
                  <a:gd name="T72" fmla="*/ 133 w 330"/>
                  <a:gd name="T73" fmla="*/ 613 h 694"/>
                  <a:gd name="T74" fmla="*/ 157 w 330"/>
                  <a:gd name="T75" fmla="*/ 561 h 694"/>
                  <a:gd name="T76" fmla="*/ 177 w 330"/>
                  <a:gd name="T77" fmla="*/ 510 h 694"/>
                  <a:gd name="T78" fmla="*/ 185 w 330"/>
                  <a:gd name="T79" fmla="*/ 480 h 694"/>
                  <a:gd name="T80" fmla="*/ 185 w 330"/>
                  <a:gd name="T81" fmla="*/ 480 h 694"/>
                  <a:gd name="T82" fmla="*/ 207 w 330"/>
                  <a:gd name="T83" fmla="*/ 426 h 694"/>
                  <a:gd name="T84" fmla="*/ 227 w 330"/>
                  <a:gd name="T85" fmla="*/ 369 h 694"/>
                  <a:gd name="T86" fmla="*/ 251 w 330"/>
                  <a:gd name="T87" fmla="*/ 319 h 694"/>
                  <a:gd name="T88" fmla="*/ 276 w 330"/>
                  <a:gd name="T89" fmla="*/ 264 h 694"/>
                  <a:gd name="T90" fmla="*/ 330 w 330"/>
                  <a:gd name="T91" fmla="*/ 159 h 694"/>
                  <a:gd name="T92" fmla="*/ 383 w 330"/>
                  <a:gd name="T93" fmla="*/ 54 h 69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30" h="694">
                    <a:moveTo>
                      <a:pt x="260" y="0"/>
                    </a:moveTo>
                    <a:lnTo>
                      <a:pt x="260" y="0"/>
                    </a:lnTo>
                    <a:lnTo>
                      <a:pt x="232" y="28"/>
                    </a:lnTo>
                    <a:lnTo>
                      <a:pt x="206" y="60"/>
                    </a:lnTo>
                    <a:lnTo>
                      <a:pt x="182" y="94"/>
                    </a:lnTo>
                    <a:lnTo>
                      <a:pt x="160" y="128"/>
                    </a:lnTo>
                    <a:lnTo>
                      <a:pt x="142" y="162"/>
                    </a:lnTo>
                    <a:lnTo>
                      <a:pt x="124" y="198"/>
                    </a:lnTo>
                    <a:lnTo>
                      <a:pt x="110" y="236"/>
                    </a:lnTo>
                    <a:lnTo>
                      <a:pt x="98" y="274"/>
                    </a:lnTo>
                    <a:lnTo>
                      <a:pt x="86" y="314"/>
                    </a:lnTo>
                    <a:lnTo>
                      <a:pt x="68" y="358"/>
                    </a:lnTo>
                    <a:lnTo>
                      <a:pt x="50" y="404"/>
                    </a:lnTo>
                    <a:lnTo>
                      <a:pt x="32" y="454"/>
                    </a:lnTo>
                    <a:lnTo>
                      <a:pt x="16" y="502"/>
                    </a:lnTo>
                    <a:lnTo>
                      <a:pt x="10" y="526"/>
                    </a:lnTo>
                    <a:lnTo>
                      <a:pt x="4" y="550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18"/>
                    </a:lnTo>
                    <a:lnTo>
                      <a:pt x="4" y="638"/>
                    </a:lnTo>
                    <a:lnTo>
                      <a:pt x="12" y="666"/>
                    </a:lnTo>
                    <a:lnTo>
                      <a:pt x="16" y="676"/>
                    </a:lnTo>
                    <a:lnTo>
                      <a:pt x="20" y="684"/>
                    </a:lnTo>
                    <a:lnTo>
                      <a:pt x="26" y="690"/>
                    </a:lnTo>
                    <a:lnTo>
                      <a:pt x="30" y="694"/>
                    </a:lnTo>
                    <a:lnTo>
                      <a:pt x="36" y="694"/>
                    </a:lnTo>
                    <a:lnTo>
                      <a:pt x="42" y="694"/>
                    </a:lnTo>
                    <a:lnTo>
                      <a:pt x="48" y="692"/>
                    </a:lnTo>
                    <a:lnTo>
                      <a:pt x="54" y="688"/>
                    </a:lnTo>
                    <a:lnTo>
                      <a:pt x="66" y="676"/>
                    </a:lnTo>
                    <a:lnTo>
                      <a:pt x="78" y="658"/>
                    </a:lnTo>
                    <a:lnTo>
                      <a:pt x="90" y="638"/>
                    </a:lnTo>
                    <a:lnTo>
                      <a:pt x="102" y="614"/>
                    </a:lnTo>
                    <a:lnTo>
                      <a:pt x="114" y="588"/>
                    </a:lnTo>
                    <a:lnTo>
                      <a:pt x="136" y="536"/>
                    </a:lnTo>
                    <a:lnTo>
                      <a:pt x="152" y="490"/>
                    </a:lnTo>
                    <a:lnTo>
                      <a:pt x="160" y="460"/>
                    </a:lnTo>
                    <a:lnTo>
                      <a:pt x="178" y="406"/>
                    </a:lnTo>
                    <a:lnTo>
                      <a:pt x="196" y="354"/>
                    </a:lnTo>
                    <a:lnTo>
                      <a:pt x="216" y="304"/>
                    </a:lnTo>
                    <a:lnTo>
                      <a:pt x="238" y="254"/>
                    </a:lnTo>
                    <a:lnTo>
                      <a:pt x="284" y="154"/>
                    </a:lnTo>
                    <a:lnTo>
                      <a:pt x="330" y="5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0" name="Freeform 31"/>
              <p:cNvSpPr>
                <a:spLocks/>
              </p:cNvSpPr>
              <p:nvPr userDrawn="1"/>
            </p:nvSpPr>
            <p:spPr bwMode="auto">
              <a:xfrm>
                <a:off x="2395" y="-1147"/>
                <a:ext cx="220" cy="480"/>
              </a:xfrm>
              <a:custGeom>
                <a:avLst/>
                <a:gdLst>
                  <a:gd name="T0" fmla="*/ 138 w 220"/>
                  <a:gd name="T1" fmla="*/ 8 h 490"/>
                  <a:gd name="T2" fmla="*/ 138 w 220"/>
                  <a:gd name="T3" fmla="*/ 8 h 490"/>
                  <a:gd name="T4" fmla="*/ 128 w 220"/>
                  <a:gd name="T5" fmla="*/ 68 h 490"/>
                  <a:gd name="T6" fmla="*/ 120 w 220"/>
                  <a:gd name="T7" fmla="*/ 96 h 490"/>
                  <a:gd name="T8" fmla="*/ 112 w 220"/>
                  <a:gd name="T9" fmla="*/ 125 h 490"/>
                  <a:gd name="T10" fmla="*/ 104 w 220"/>
                  <a:gd name="T11" fmla="*/ 156 h 490"/>
                  <a:gd name="T12" fmla="*/ 92 w 220"/>
                  <a:gd name="T13" fmla="*/ 186 h 490"/>
                  <a:gd name="T14" fmla="*/ 80 w 220"/>
                  <a:gd name="T15" fmla="*/ 214 h 490"/>
                  <a:gd name="T16" fmla="*/ 66 w 220"/>
                  <a:gd name="T17" fmla="*/ 244 h 490"/>
                  <a:gd name="T18" fmla="*/ 66 w 220"/>
                  <a:gd name="T19" fmla="*/ 244 h 490"/>
                  <a:gd name="T20" fmla="*/ 40 w 220"/>
                  <a:gd name="T21" fmla="*/ 289 h 490"/>
                  <a:gd name="T22" fmla="*/ 24 w 220"/>
                  <a:gd name="T23" fmla="*/ 319 h 490"/>
                  <a:gd name="T24" fmla="*/ 10 w 220"/>
                  <a:gd name="T25" fmla="*/ 350 h 490"/>
                  <a:gd name="T26" fmla="*/ 4 w 220"/>
                  <a:gd name="T27" fmla="*/ 364 h 490"/>
                  <a:gd name="T28" fmla="*/ 0 w 220"/>
                  <a:gd name="T29" fmla="*/ 379 h 490"/>
                  <a:gd name="T30" fmla="*/ 0 w 220"/>
                  <a:gd name="T31" fmla="*/ 393 h 490"/>
                  <a:gd name="T32" fmla="*/ 0 w 220"/>
                  <a:gd name="T33" fmla="*/ 406 h 490"/>
                  <a:gd name="T34" fmla="*/ 4 w 220"/>
                  <a:gd name="T35" fmla="*/ 419 h 490"/>
                  <a:gd name="T36" fmla="*/ 12 w 220"/>
                  <a:gd name="T37" fmla="*/ 428 h 490"/>
                  <a:gd name="T38" fmla="*/ 22 w 220"/>
                  <a:gd name="T39" fmla="*/ 437 h 490"/>
                  <a:gd name="T40" fmla="*/ 36 w 220"/>
                  <a:gd name="T41" fmla="*/ 442 h 490"/>
                  <a:gd name="T42" fmla="*/ 36 w 220"/>
                  <a:gd name="T43" fmla="*/ 442 h 490"/>
                  <a:gd name="T44" fmla="*/ 52 w 220"/>
                  <a:gd name="T45" fmla="*/ 431 h 490"/>
                  <a:gd name="T46" fmla="*/ 68 w 220"/>
                  <a:gd name="T47" fmla="*/ 411 h 490"/>
                  <a:gd name="T48" fmla="*/ 88 w 220"/>
                  <a:gd name="T49" fmla="*/ 384 h 490"/>
                  <a:gd name="T50" fmla="*/ 110 w 220"/>
                  <a:gd name="T51" fmla="*/ 353 h 490"/>
                  <a:gd name="T52" fmla="*/ 130 w 220"/>
                  <a:gd name="T53" fmla="*/ 319 h 490"/>
                  <a:gd name="T54" fmla="*/ 150 w 220"/>
                  <a:gd name="T55" fmla="*/ 282 h 490"/>
                  <a:gd name="T56" fmla="*/ 170 w 220"/>
                  <a:gd name="T57" fmla="*/ 243 h 490"/>
                  <a:gd name="T58" fmla="*/ 188 w 220"/>
                  <a:gd name="T59" fmla="*/ 203 h 490"/>
                  <a:gd name="T60" fmla="*/ 202 w 220"/>
                  <a:gd name="T61" fmla="*/ 162 h 490"/>
                  <a:gd name="T62" fmla="*/ 212 w 220"/>
                  <a:gd name="T63" fmla="*/ 123 h 490"/>
                  <a:gd name="T64" fmla="*/ 218 w 220"/>
                  <a:gd name="T65" fmla="*/ 90 h 490"/>
                  <a:gd name="T66" fmla="*/ 220 w 220"/>
                  <a:gd name="T67" fmla="*/ 72 h 490"/>
                  <a:gd name="T68" fmla="*/ 220 w 220"/>
                  <a:gd name="T69" fmla="*/ 61 h 490"/>
                  <a:gd name="T70" fmla="*/ 218 w 220"/>
                  <a:gd name="T71" fmla="*/ 47 h 490"/>
                  <a:gd name="T72" fmla="*/ 214 w 220"/>
                  <a:gd name="T73" fmla="*/ 33 h 490"/>
                  <a:gd name="T74" fmla="*/ 210 w 220"/>
                  <a:gd name="T75" fmla="*/ 24 h 490"/>
                  <a:gd name="T76" fmla="*/ 202 w 220"/>
                  <a:gd name="T77" fmla="*/ 16 h 490"/>
                  <a:gd name="T78" fmla="*/ 194 w 220"/>
                  <a:gd name="T79" fmla="*/ 8 h 490"/>
                  <a:gd name="T80" fmla="*/ 182 w 220"/>
                  <a:gd name="T81" fmla="*/ 4 h 490"/>
                  <a:gd name="T82" fmla="*/ 168 w 220"/>
                  <a:gd name="T83" fmla="*/ 0 h 490"/>
                  <a:gd name="T84" fmla="*/ 154 w 220"/>
                  <a:gd name="T85" fmla="*/ 0 h 490"/>
                  <a:gd name="T86" fmla="*/ 138 w 220"/>
                  <a:gd name="T87" fmla="*/ 8 h 4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20" h="490">
                    <a:moveTo>
                      <a:pt x="138" y="8"/>
                    </a:moveTo>
                    <a:lnTo>
                      <a:pt x="138" y="8"/>
                    </a:lnTo>
                    <a:lnTo>
                      <a:pt x="128" y="74"/>
                    </a:lnTo>
                    <a:lnTo>
                      <a:pt x="120" y="106"/>
                    </a:lnTo>
                    <a:lnTo>
                      <a:pt x="112" y="140"/>
                    </a:lnTo>
                    <a:lnTo>
                      <a:pt x="104" y="172"/>
                    </a:lnTo>
                    <a:lnTo>
                      <a:pt x="92" y="206"/>
                    </a:lnTo>
                    <a:lnTo>
                      <a:pt x="80" y="238"/>
                    </a:lnTo>
                    <a:lnTo>
                      <a:pt x="66" y="270"/>
                    </a:lnTo>
                    <a:lnTo>
                      <a:pt x="40" y="320"/>
                    </a:lnTo>
                    <a:lnTo>
                      <a:pt x="24" y="354"/>
                    </a:lnTo>
                    <a:lnTo>
                      <a:pt x="10" y="388"/>
                    </a:lnTo>
                    <a:lnTo>
                      <a:pt x="4" y="404"/>
                    </a:lnTo>
                    <a:lnTo>
                      <a:pt x="0" y="420"/>
                    </a:lnTo>
                    <a:lnTo>
                      <a:pt x="0" y="436"/>
                    </a:lnTo>
                    <a:lnTo>
                      <a:pt x="0" y="450"/>
                    </a:lnTo>
                    <a:lnTo>
                      <a:pt x="4" y="464"/>
                    </a:lnTo>
                    <a:lnTo>
                      <a:pt x="12" y="474"/>
                    </a:lnTo>
                    <a:lnTo>
                      <a:pt x="22" y="484"/>
                    </a:lnTo>
                    <a:lnTo>
                      <a:pt x="36" y="490"/>
                    </a:lnTo>
                    <a:lnTo>
                      <a:pt x="52" y="478"/>
                    </a:lnTo>
                    <a:lnTo>
                      <a:pt x="68" y="456"/>
                    </a:lnTo>
                    <a:lnTo>
                      <a:pt x="88" y="426"/>
                    </a:lnTo>
                    <a:lnTo>
                      <a:pt x="110" y="392"/>
                    </a:lnTo>
                    <a:lnTo>
                      <a:pt x="130" y="354"/>
                    </a:lnTo>
                    <a:lnTo>
                      <a:pt x="150" y="312"/>
                    </a:lnTo>
                    <a:lnTo>
                      <a:pt x="170" y="268"/>
                    </a:lnTo>
                    <a:lnTo>
                      <a:pt x="188" y="224"/>
                    </a:lnTo>
                    <a:lnTo>
                      <a:pt x="202" y="180"/>
                    </a:lnTo>
                    <a:lnTo>
                      <a:pt x="212" y="138"/>
                    </a:lnTo>
                    <a:lnTo>
                      <a:pt x="218" y="100"/>
                    </a:lnTo>
                    <a:lnTo>
                      <a:pt x="220" y="82"/>
                    </a:lnTo>
                    <a:lnTo>
                      <a:pt x="220" y="66"/>
                    </a:lnTo>
                    <a:lnTo>
                      <a:pt x="218" y="52"/>
                    </a:lnTo>
                    <a:lnTo>
                      <a:pt x="214" y="38"/>
                    </a:lnTo>
                    <a:lnTo>
                      <a:pt x="210" y="26"/>
                    </a:lnTo>
                    <a:lnTo>
                      <a:pt x="202" y="16"/>
                    </a:lnTo>
                    <a:lnTo>
                      <a:pt x="194" y="8"/>
                    </a:lnTo>
                    <a:lnTo>
                      <a:pt x="182" y="4"/>
                    </a:lnTo>
                    <a:lnTo>
                      <a:pt x="168" y="0"/>
                    </a:lnTo>
                    <a:lnTo>
                      <a:pt x="154" y="0"/>
                    </a:lnTo>
                    <a:lnTo>
                      <a:pt x="138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1" name="Freeform 32"/>
              <p:cNvSpPr>
                <a:spLocks/>
              </p:cNvSpPr>
              <p:nvPr userDrawn="1"/>
            </p:nvSpPr>
            <p:spPr bwMode="auto">
              <a:xfrm>
                <a:off x="2395" y="-1147"/>
                <a:ext cx="220" cy="480"/>
              </a:xfrm>
              <a:custGeom>
                <a:avLst/>
                <a:gdLst>
                  <a:gd name="T0" fmla="*/ 138 w 220"/>
                  <a:gd name="T1" fmla="*/ 8 h 490"/>
                  <a:gd name="T2" fmla="*/ 138 w 220"/>
                  <a:gd name="T3" fmla="*/ 8 h 490"/>
                  <a:gd name="T4" fmla="*/ 128 w 220"/>
                  <a:gd name="T5" fmla="*/ 68 h 490"/>
                  <a:gd name="T6" fmla="*/ 120 w 220"/>
                  <a:gd name="T7" fmla="*/ 96 h 490"/>
                  <a:gd name="T8" fmla="*/ 112 w 220"/>
                  <a:gd name="T9" fmla="*/ 125 h 490"/>
                  <a:gd name="T10" fmla="*/ 104 w 220"/>
                  <a:gd name="T11" fmla="*/ 156 h 490"/>
                  <a:gd name="T12" fmla="*/ 92 w 220"/>
                  <a:gd name="T13" fmla="*/ 186 h 490"/>
                  <a:gd name="T14" fmla="*/ 80 w 220"/>
                  <a:gd name="T15" fmla="*/ 214 h 490"/>
                  <a:gd name="T16" fmla="*/ 66 w 220"/>
                  <a:gd name="T17" fmla="*/ 244 h 490"/>
                  <a:gd name="T18" fmla="*/ 66 w 220"/>
                  <a:gd name="T19" fmla="*/ 244 h 490"/>
                  <a:gd name="T20" fmla="*/ 40 w 220"/>
                  <a:gd name="T21" fmla="*/ 289 h 490"/>
                  <a:gd name="T22" fmla="*/ 24 w 220"/>
                  <a:gd name="T23" fmla="*/ 319 h 490"/>
                  <a:gd name="T24" fmla="*/ 10 w 220"/>
                  <a:gd name="T25" fmla="*/ 350 h 490"/>
                  <a:gd name="T26" fmla="*/ 4 w 220"/>
                  <a:gd name="T27" fmla="*/ 364 h 490"/>
                  <a:gd name="T28" fmla="*/ 0 w 220"/>
                  <a:gd name="T29" fmla="*/ 379 h 490"/>
                  <a:gd name="T30" fmla="*/ 0 w 220"/>
                  <a:gd name="T31" fmla="*/ 393 h 490"/>
                  <a:gd name="T32" fmla="*/ 0 w 220"/>
                  <a:gd name="T33" fmla="*/ 406 h 490"/>
                  <a:gd name="T34" fmla="*/ 4 w 220"/>
                  <a:gd name="T35" fmla="*/ 419 h 490"/>
                  <a:gd name="T36" fmla="*/ 12 w 220"/>
                  <a:gd name="T37" fmla="*/ 428 h 490"/>
                  <a:gd name="T38" fmla="*/ 22 w 220"/>
                  <a:gd name="T39" fmla="*/ 437 h 490"/>
                  <a:gd name="T40" fmla="*/ 36 w 220"/>
                  <a:gd name="T41" fmla="*/ 442 h 490"/>
                  <a:gd name="T42" fmla="*/ 36 w 220"/>
                  <a:gd name="T43" fmla="*/ 442 h 490"/>
                  <a:gd name="T44" fmla="*/ 52 w 220"/>
                  <a:gd name="T45" fmla="*/ 431 h 490"/>
                  <a:gd name="T46" fmla="*/ 68 w 220"/>
                  <a:gd name="T47" fmla="*/ 411 h 490"/>
                  <a:gd name="T48" fmla="*/ 88 w 220"/>
                  <a:gd name="T49" fmla="*/ 384 h 490"/>
                  <a:gd name="T50" fmla="*/ 110 w 220"/>
                  <a:gd name="T51" fmla="*/ 353 h 490"/>
                  <a:gd name="T52" fmla="*/ 130 w 220"/>
                  <a:gd name="T53" fmla="*/ 319 h 490"/>
                  <a:gd name="T54" fmla="*/ 150 w 220"/>
                  <a:gd name="T55" fmla="*/ 282 h 490"/>
                  <a:gd name="T56" fmla="*/ 170 w 220"/>
                  <a:gd name="T57" fmla="*/ 243 h 490"/>
                  <a:gd name="T58" fmla="*/ 188 w 220"/>
                  <a:gd name="T59" fmla="*/ 203 h 490"/>
                  <a:gd name="T60" fmla="*/ 202 w 220"/>
                  <a:gd name="T61" fmla="*/ 162 h 490"/>
                  <a:gd name="T62" fmla="*/ 212 w 220"/>
                  <a:gd name="T63" fmla="*/ 123 h 490"/>
                  <a:gd name="T64" fmla="*/ 218 w 220"/>
                  <a:gd name="T65" fmla="*/ 90 h 490"/>
                  <a:gd name="T66" fmla="*/ 220 w 220"/>
                  <a:gd name="T67" fmla="*/ 72 h 490"/>
                  <a:gd name="T68" fmla="*/ 220 w 220"/>
                  <a:gd name="T69" fmla="*/ 61 h 490"/>
                  <a:gd name="T70" fmla="*/ 218 w 220"/>
                  <a:gd name="T71" fmla="*/ 47 h 490"/>
                  <a:gd name="T72" fmla="*/ 214 w 220"/>
                  <a:gd name="T73" fmla="*/ 33 h 490"/>
                  <a:gd name="T74" fmla="*/ 210 w 220"/>
                  <a:gd name="T75" fmla="*/ 24 h 490"/>
                  <a:gd name="T76" fmla="*/ 202 w 220"/>
                  <a:gd name="T77" fmla="*/ 16 h 490"/>
                  <a:gd name="T78" fmla="*/ 194 w 220"/>
                  <a:gd name="T79" fmla="*/ 8 h 490"/>
                  <a:gd name="T80" fmla="*/ 182 w 220"/>
                  <a:gd name="T81" fmla="*/ 4 h 490"/>
                  <a:gd name="T82" fmla="*/ 168 w 220"/>
                  <a:gd name="T83" fmla="*/ 0 h 490"/>
                  <a:gd name="T84" fmla="*/ 154 w 220"/>
                  <a:gd name="T85" fmla="*/ 0 h 4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20" h="490">
                    <a:moveTo>
                      <a:pt x="138" y="8"/>
                    </a:moveTo>
                    <a:lnTo>
                      <a:pt x="138" y="8"/>
                    </a:lnTo>
                    <a:lnTo>
                      <a:pt x="128" y="74"/>
                    </a:lnTo>
                    <a:lnTo>
                      <a:pt x="120" y="106"/>
                    </a:lnTo>
                    <a:lnTo>
                      <a:pt x="112" y="140"/>
                    </a:lnTo>
                    <a:lnTo>
                      <a:pt x="104" y="172"/>
                    </a:lnTo>
                    <a:lnTo>
                      <a:pt x="92" y="206"/>
                    </a:lnTo>
                    <a:lnTo>
                      <a:pt x="80" y="238"/>
                    </a:lnTo>
                    <a:lnTo>
                      <a:pt x="66" y="270"/>
                    </a:lnTo>
                    <a:lnTo>
                      <a:pt x="40" y="320"/>
                    </a:lnTo>
                    <a:lnTo>
                      <a:pt x="24" y="354"/>
                    </a:lnTo>
                    <a:lnTo>
                      <a:pt x="10" y="388"/>
                    </a:lnTo>
                    <a:lnTo>
                      <a:pt x="4" y="404"/>
                    </a:lnTo>
                    <a:lnTo>
                      <a:pt x="0" y="420"/>
                    </a:lnTo>
                    <a:lnTo>
                      <a:pt x="0" y="436"/>
                    </a:lnTo>
                    <a:lnTo>
                      <a:pt x="0" y="450"/>
                    </a:lnTo>
                    <a:lnTo>
                      <a:pt x="4" y="464"/>
                    </a:lnTo>
                    <a:lnTo>
                      <a:pt x="12" y="474"/>
                    </a:lnTo>
                    <a:lnTo>
                      <a:pt x="22" y="484"/>
                    </a:lnTo>
                    <a:lnTo>
                      <a:pt x="36" y="490"/>
                    </a:lnTo>
                    <a:lnTo>
                      <a:pt x="52" y="478"/>
                    </a:lnTo>
                    <a:lnTo>
                      <a:pt x="68" y="456"/>
                    </a:lnTo>
                    <a:lnTo>
                      <a:pt x="88" y="426"/>
                    </a:lnTo>
                    <a:lnTo>
                      <a:pt x="110" y="392"/>
                    </a:lnTo>
                    <a:lnTo>
                      <a:pt x="130" y="354"/>
                    </a:lnTo>
                    <a:lnTo>
                      <a:pt x="150" y="312"/>
                    </a:lnTo>
                    <a:lnTo>
                      <a:pt x="170" y="268"/>
                    </a:lnTo>
                    <a:lnTo>
                      <a:pt x="188" y="224"/>
                    </a:lnTo>
                    <a:lnTo>
                      <a:pt x="202" y="180"/>
                    </a:lnTo>
                    <a:lnTo>
                      <a:pt x="212" y="138"/>
                    </a:lnTo>
                    <a:lnTo>
                      <a:pt x="218" y="100"/>
                    </a:lnTo>
                    <a:lnTo>
                      <a:pt x="220" y="82"/>
                    </a:lnTo>
                    <a:lnTo>
                      <a:pt x="220" y="66"/>
                    </a:lnTo>
                    <a:lnTo>
                      <a:pt x="218" y="52"/>
                    </a:lnTo>
                    <a:lnTo>
                      <a:pt x="214" y="38"/>
                    </a:lnTo>
                    <a:lnTo>
                      <a:pt x="210" y="26"/>
                    </a:lnTo>
                    <a:lnTo>
                      <a:pt x="202" y="16"/>
                    </a:lnTo>
                    <a:lnTo>
                      <a:pt x="194" y="8"/>
                    </a:lnTo>
                    <a:lnTo>
                      <a:pt x="182" y="4"/>
                    </a:lnTo>
                    <a:lnTo>
                      <a:pt x="168" y="0"/>
                    </a:lnTo>
                    <a:lnTo>
                      <a:pt x="154" y="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2" name="Freeform 33"/>
              <p:cNvSpPr>
                <a:spLocks/>
              </p:cNvSpPr>
              <p:nvPr userDrawn="1"/>
            </p:nvSpPr>
            <p:spPr bwMode="auto">
              <a:xfrm>
                <a:off x="2696" y="-907"/>
                <a:ext cx="240" cy="560"/>
              </a:xfrm>
              <a:custGeom>
                <a:avLst/>
                <a:gdLst>
                  <a:gd name="T0" fmla="*/ 65 w 242"/>
                  <a:gd name="T1" fmla="*/ 335 h 558"/>
                  <a:gd name="T2" fmla="*/ 65 w 242"/>
                  <a:gd name="T3" fmla="*/ 335 h 558"/>
                  <a:gd name="T4" fmla="*/ 48 w 242"/>
                  <a:gd name="T5" fmla="*/ 381 h 558"/>
                  <a:gd name="T6" fmla="*/ 32 w 242"/>
                  <a:gd name="T7" fmla="*/ 415 h 558"/>
                  <a:gd name="T8" fmla="*/ 16 w 242"/>
                  <a:gd name="T9" fmla="*/ 456 h 558"/>
                  <a:gd name="T10" fmla="*/ 4 w 242"/>
                  <a:gd name="T11" fmla="*/ 492 h 558"/>
                  <a:gd name="T12" fmla="*/ 2 w 242"/>
                  <a:gd name="T13" fmla="*/ 508 h 558"/>
                  <a:gd name="T14" fmla="*/ 0 w 242"/>
                  <a:gd name="T15" fmla="*/ 524 h 558"/>
                  <a:gd name="T16" fmla="*/ 0 w 242"/>
                  <a:gd name="T17" fmla="*/ 538 h 558"/>
                  <a:gd name="T18" fmla="*/ 4 w 242"/>
                  <a:gd name="T19" fmla="*/ 548 h 558"/>
                  <a:gd name="T20" fmla="*/ 10 w 242"/>
                  <a:gd name="T21" fmla="*/ 558 h 558"/>
                  <a:gd name="T22" fmla="*/ 20 w 242"/>
                  <a:gd name="T23" fmla="*/ 564 h 558"/>
                  <a:gd name="T24" fmla="*/ 20 w 242"/>
                  <a:gd name="T25" fmla="*/ 564 h 558"/>
                  <a:gd name="T26" fmla="*/ 30 w 242"/>
                  <a:gd name="T27" fmla="*/ 566 h 558"/>
                  <a:gd name="T28" fmla="*/ 38 w 242"/>
                  <a:gd name="T29" fmla="*/ 568 h 558"/>
                  <a:gd name="T30" fmla="*/ 46 w 242"/>
                  <a:gd name="T31" fmla="*/ 566 h 558"/>
                  <a:gd name="T32" fmla="*/ 56 w 242"/>
                  <a:gd name="T33" fmla="*/ 564 h 558"/>
                  <a:gd name="T34" fmla="*/ 60 w 242"/>
                  <a:gd name="T35" fmla="*/ 558 h 558"/>
                  <a:gd name="T36" fmla="*/ 67 w 242"/>
                  <a:gd name="T37" fmla="*/ 552 h 558"/>
                  <a:gd name="T38" fmla="*/ 81 w 242"/>
                  <a:gd name="T39" fmla="*/ 536 h 558"/>
                  <a:gd name="T40" fmla="*/ 97 w 242"/>
                  <a:gd name="T41" fmla="*/ 516 h 558"/>
                  <a:gd name="T42" fmla="*/ 111 w 242"/>
                  <a:gd name="T43" fmla="*/ 490 h 558"/>
                  <a:gd name="T44" fmla="*/ 123 w 242"/>
                  <a:gd name="T45" fmla="*/ 464 h 558"/>
                  <a:gd name="T46" fmla="*/ 135 w 242"/>
                  <a:gd name="T47" fmla="*/ 434 h 558"/>
                  <a:gd name="T48" fmla="*/ 155 w 242"/>
                  <a:gd name="T49" fmla="*/ 367 h 558"/>
                  <a:gd name="T50" fmla="*/ 173 w 242"/>
                  <a:gd name="T51" fmla="*/ 309 h 558"/>
                  <a:gd name="T52" fmla="*/ 188 w 242"/>
                  <a:gd name="T53" fmla="*/ 229 h 558"/>
                  <a:gd name="T54" fmla="*/ 188 w 242"/>
                  <a:gd name="T55" fmla="*/ 229 h 558"/>
                  <a:gd name="T56" fmla="*/ 202 w 242"/>
                  <a:gd name="T57" fmla="*/ 187 h 558"/>
                  <a:gd name="T58" fmla="*/ 220 w 242"/>
                  <a:gd name="T59" fmla="*/ 128 h 558"/>
                  <a:gd name="T60" fmla="*/ 228 w 242"/>
                  <a:gd name="T61" fmla="*/ 100 h 558"/>
                  <a:gd name="T62" fmla="*/ 232 w 242"/>
                  <a:gd name="T63" fmla="*/ 74 h 558"/>
                  <a:gd name="T64" fmla="*/ 232 w 242"/>
                  <a:gd name="T65" fmla="*/ 62 h 558"/>
                  <a:gd name="T66" fmla="*/ 232 w 242"/>
                  <a:gd name="T67" fmla="*/ 52 h 558"/>
                  <a:gd name="T68" fmla="*/ 230 w 242"/>
                  <a:gd name="T69" fmla="*/ 42 h 558"/>
                  <a:gd name="T70" fmla="*/ 226 w 242"/>
                  <a:gd name="T71" fmla="*/ 32 h 558"/>
                  <a:gd name="T72" fmla="*/ 226 w 242"/>
                  <a:gd name="T73" fmla="*/ 32 h 558"/>
                  <a:gd name="T74" fmla="*/ 218 w 242"/>
                  <a:gd name="T75" fmla="*/ 20 h 558"/>
                  <a:gd name="T76" fmla="*/ 210 w 242"/>
                  <a:gd name="T77" fmla="*/ 12 h 558"/>
                  <a:gd name="T78" fmla="*/ 200 w 242"/>
                  <a:gd name="T79" fmla="*/ 6 h 558"/>
                  <a:gd name="T80" fmla="*/ 192 w 242"/>
                  <a:gd name="T81" fmla="*/ 2 h 558"/>
                  <a:gd name="T82" fmla="*/ 182 w 242"/>
                  <a:gd name="T83" fmla="*/ 0 h 558"/>
                  <a:gd name="T84" fmla="*/ 177 w 242"/>
                  <a:gd name="T85" fmla="*/ 2 h 558"/>
                  <a:gd name="T86" fmla="*/ 171 w 242"/>
                  <a:gd name="T87" fmla="*/ 4 h 558"/>
                  <a:gd name="T88" fmla="*/ 161 w 242"/>
                  <a:gd name="T89" fmla="*/ 10 h 558"/>
                  <a:gd name="T90" fmla="*/ 153 w 242"/>
                  <a:gd name="T91" fmla="*/ 16 h 558"/>
                  <a:gd name="T92" fmla="*/ 145 w 242"/>
                  <a:gd name="T93" fmla="*/ 22 h 558"/>
                  <a:gd name="T94" fmla="*/ 131 w 242"/>
                  <a:gd name="T95" fmla="*/ 40 h 558"/>
                  <a:gd name="T96" fmla="*/ 121 w 242"/>
                  <a:gd name="T97" fmla="*/ 60 h 558"/>
                  <a:gd name="T98" fmla="*/ 113 w 242"/>
                  <a:gd name="T99" fmla="*/ 78 h 558"/>
                  <a:gd name="T100" fmla="*/ 113 w 242"/>
                  <a:gd name="T101" fmla="*/ 78 h 558"/>
                  <a:gd name="T102" fmla="*/ 105 w 242"/>
                  <a:gd name="T103" fmla="*/ 108 h 558"/>
                  <a:gd name="T104" fmla="*/ 101 w 242"/>
                  <a:gd name="T105" fmla="*/ 138 h 558"/>
                  <a:gd name="T106" fmla="*/ 93 w 242"/>
                  <a:gd name="T107" fmla="*/ 207 h 558"/>
                  <a:gd name="T108" fmla="*/ 89 w 242"/>
                  <a:gd name="T109" fmla="*/ 239 h 558"/>
                  <a:gd name="T110" fmla="*/ 83 w 242"/>
                  <a:gd name="T111" fmla="*/ 271 h 558"/>
                  <a:gd name="T112" fmla="*/ 75 w 242"/>
                  <a:gd name="T113" fmla="*/ 303 h 558"/>
                  <a:gd name="T114" fmla="*/ 65 w 242"/>
                  <a:gd name="T115" fmla="*/ 335 h 55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2" h="558">
                    <a:moveTo>
                      <a:pt x="70" y="330"/>
                    </a:moveTo>
                    <a:lnTo>
                      <a:pt x="70" y="330"/>
                    </a:lnTo>
                    <a:lnTo>
                      <a:pt x="48" y="376"/>
                    </a:lnTo>
                    <a:lnTo>
                      <a:pt x="32" y="410"/>
                    </a:lnTo>
                    <a:lnTo>
                      <a:pt x="16" y="446"/>
                    </a:lnTo>
                    <a:lnTo>
                      <a:pt x="4" y="482"/>
                    </a:lnTo>
                    <a:lnTo>
                      <a:pt x="2" y="498"/>
                    </a:lnTo>
                    <a:lnTo>
                      <a:pt x="0" y="514"/>
                    </a:lnTo>
                    <a:lnTo>
                      <a:pt x="0" y="528"/>
                    </a:lnTo>
                    <a:lnTo>
                      <a:pt x="4" y="538"/>
                    </a:lnTo>
                    <a:lnTo>
                      <a:pt x="10" y="548"/>
                    </a:lnTo>
                    <a:lnTo>
                      <a:pt x="20" y="554"/>
                    </a:lnTo>
                    <a:lnTo>
                      <a:pt x="30" y="556"/>
                    </a:lnTo>
                    <a:lnTo>
                      <a:pt x="38" y="558"/>
                    </a:lnTo>
                    <a:lnTo>
                      <a:pt x="46" y="556"/>
                    </a:lnTo>
                    <a:lnTo>
                      <a:pt x="56" y="554"/>
                    </a:lnTo>
                    <a:lnTo>
                      <a:pt x="64" y="548"/>
                    </a:lnTo>
                    <a:lnTo>
                      <a:pt x="72" y="542"/>
                    </a:lnTo>
                    <a:lnTo>
                      <a:pt x="86" y="526"/>
                    </a:lnTo>
                    <a:lnTo>
                      <a:pt x="102" y="506"/>
                    </a:lnTo>
                    <a:lnTo>
                      <a:pt x="116" y="480"/>
                    </a:lnTo>
                    <a:lnTo>
                      <a:pt x="128" y="454"/>
                    </a:lnTo>
                    <a:lnTo>
                      <a:pt x="140" y="424"/>
                    </a:lnTo>
                    <a:lnTo>
                      <a:pt x="160" y="362"/>
                    </a:lnTo>
                    <a:lnTo>
                      <a:pt x="178" y="304"/>
                    </a:lnTo>
                    <a:lnTo>
                      <a:pt x="198" y="224"/>
                    </a:lnTo>
                    <a:lnTo>
                      <a:pt x="212" y="182"/>
                    </a:lnTo>
                    <a:lnTo>
                      <a:pt x="230" y="128"/>
                    </a:lnTo>
                    <a:lnTo>
                      <a:pt x="238" y="100"/>
                    </a:lnTo>
                    <a:lnTo>
                      <a:pt x="242" y="74"/>
                    </a:lnTo>
                    <a:lnTo>
                      <a:pt x="242" y="62"/>
                    </a:lnTo>
                    <a:lnTo>
                      <a:pt x="242" y="52"/>
                    </a:lnTo>
                    <a:lnTo>
                      <a:pt x="240" y="42"/>
                    </a:lnTo>
                    <a:lnTo>
                      <a:pt x="236" y="32"/>
                    </a:lnTo>
                    <a:lnTo>
                      <a:pt x="228" y="20"/>
                    </a:lnTo>
                    <a:lnTo>
                      <a:pt x="220" y="12"/>
                    </a:lnTo>
                    <a:lnTo>
                      <a:pt x="210" y="6"/>
                    </a:lnTo>
                    <a:lnTo>
                      <a:pt x="202" y="2"/>
                    </a:lnTo>
                    <a:lnTo>
                      <a:pt x="192" y="0"/>
                    </a:lnTo>
                    <a:lnTo>
                      <a:pt x="184" y="2"/>
                    </a:lnTo>
                    <a:lnTo>
                      <a:pt x="176" y="4"/>
                    </a:lnTo>
                    <a:lnTo>
                      <a:pt x="166" y="10"/>
                    </a:lnTo>
                    <a:lnTo>
                      <a:pt x="158" y="16"/>
                    </a:lnTo>
                    <a:lnTo>
                      <a:pt x="150" y="22"/>
                    </a:lnTo>
                    <a:lnTo>
                      <a:pt x="136" y="40"/>
                    </a:lnTo>
                    <a:lnTo>
                      <a:pt x="126" y="60"/>
                    </a:lnTo>
                    <a:lnTo>
                      <a:pt x="118" y="78"/>
                    </a:lnTo>
                    <a:lnTo>
                      <a:pt x="110" y="108"/>
                    </a:lnTo>
                    <a:lnTo>
                      <a:pt x="106" y="138"/>
                    </a:lnTo>
                    <a:lnTo>
                      <a:pt x="98" y="202"/>
                    </a:lnTo>
                    <a:lnTo>
                      <a:pt x="94" y="234"/>
                    </a:lnTo>
                    <a:lnTo>
                      <a:pt x="88" y="266"/>
                    </a:lnTo>
                    <a:lnTo>
                      <a:pt x="80" y="298"/>
                    </a:lnTo>
                    <a:lnTo>
                      <a:pt x="70" y="3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3" name="Freeform 34"/>
              <p:cNvSpPr>
                <a:spLocks/>
              </p:cNvSpPr>
              <p:nvPr userDrawn="1"/>
            </p:nvSpPr>
            <p:spPr bwMode="auto">
              <a:xfrm>
                <a:off x="2696" y="-907"/>
                <a:ext cx="240" cy="560"/>
              </a:xfrm>
              <a:custGeom>
                <a:avLst/>
                <a:gdLst>
                  <a:gd name="T0" fmla="*/ 65 w 242"/>
                  <a:gd name="T1" fmla="*/ 335 h 558"/>
                  <a:gd name="T2" fmla="*/ 65 w 242"/>
                  <a:gd name="T3" fmla="*/ 335 h 558"/>
                  <a:gd name="T4" fmla="*/ 48 w 242"/>
                  <a:gd name="T5" fmla="*/ 381 h 558"/>
                  <a:gd name="T6" fmla="*/ 32 w 242"/>
                  <a:gd name="T7" fmla="*/ 415 h 558"/>
                  <a:gd name="T8" fmla="*/ 16 w 242"/>
                  <a:gd name="T9" fmla="*/ 456 h 558"/>
                  <a:gd name="T10" fmla="*/ 4 w 242"/>
                  <a:gd name="T11" fmla="*/ 492 h 558"/>
                  <a:gd name="T12" fmla="*/ 2 w 242"/>
                  <a:gd name="T13" fmla="*/ 508 h 558"/>
                  <a:gd name="T14" fmla="*/ 0 w 242"/>
                  <a:gd name="T15" fmla="*/ 524 h 558"/>
                  <a:gd name="T16" fmla="*/ 0 w 242"/>
                  <a:gd name="T17" fmla="*/ 538 h 558"/>
                  <a:gd name="T18" fmla="*/ 4 w 242"/>
                  <a:gd name="T19" fmla="*/ 548 h 558"/>
                  <a:gd name="T20" fmla="*/ 10 w 242"/>
                  <a:gd name="T21" fmla="*/ 558 h 558"/>
                  <a:gd name="T22" fmla="*/ 20 w 242"/>
                  <a:gd name="T23" fmla="*/ 564 h 558"/>
                  <a:gd name="T24" fmla="*/ 20 w 242"/>
                  <a:gd name="T25" fmla="*/ 564 h 558"/>
                  <a:gd name="T26" fmla="*/ 30 w 242"/>
                  <a:gd name="T27" fmla="*/ 566 h 558"/>
                  <a:gd name="T28" fmla="*/ 38 w 242"/>
                  <a:gd name="T29" fmla="*/ 568 h 558"/>
                  <a:gd name="T30" fmla="*/ 46 w 242"/>
                  <a:gd name="T31" fmla="*/ 566 h 558"/>
                  <a:gd name="T32" fmla="*/ 56 w 242"/>
                  <a:gd name="T33" fmla="*/ 564 h 558"/>
                  <a:gd name="T34" fmla="*/ 60 w 242"/>
                  <a:gd name="T35" fmla="*/ 558 h 558"/>
                  <a:gd name="T36" fmla="*/ 67 w 242"/>
                  <a:gd name="T37" fmla="*/ 552 h 558"/>
                  <a:gd name="T38" fmla="*/ 81 w 242"/>
                  <a:gd name="T39" fmla="*/ 536 h 558"/>
                  <a:gd name="T40" fmla="*/ 97 w 242"/>
                  <a:gd name="T41" fmla="*/ 516 h 558"/>
                  <a:gd name="T42" fmla="*/ 111 w 242"/>
                  <a:gd name="T43" fmla="*/ 490 h 558"/>
                  <a:gd name="T44" fmla="*/ 123 w 242"/>
                  <a:gd name="T45" fmla="*/ 464 h 558"/>
                  <a:gd name="T46" fmla="*/ 135 w 242"/>
                  <a:gd name="T47" fmla="*/ 434 h 558"/>
                  <a:gd name="T48" fmla="*/ 155 w 242"/>
                  <a:gd name="T49" fmla="*/ 367 h 558"/>
                  <a:gd name="T50" fmla="*/ 173 w 242"/>
                  <a:gd name="T51" fmla="*/ 309 h 558"/>
                  <a:gd name="T52" fmla="*/ 188 w 242"/>
                  <a:gd name="T53" fmla="*/ 229 h 558"/>
                  <a:gd name="T54" fmla="*/ 188 w 242"/>
                  <a:gd name="T55" fmla="*/ 229 h 558"/>
                  <a:gd name="T56" fmla="*/ 202 w 242"/>
                  <a:gd name="T57" fmla="*/ 187 h 558"/>
                  <a:gd name="T58" fmla="*/ 220 w 242"/>
                  <a:gd name="T59" fmla="*/ 128 h 558"/>
                  <a:gd name="T60" fmla="*/ 228 w 242"/>
                  <a:gd name="T61" fmla="*/ 100 h 558"/>
                  <a:gd name="T62" fmla="*/ 232 w 242"/>
                  <a:gd name="T63" fmla="*/ 74 h 558"/>
                  <a:gd name="T64" fmla="*/ 232 w 242"/>
                  <a:gd name="T65" fmla="*/ 62 h 558"/>
                  <a:gd name="T66" fmla="*/ 232 w 242"/>
                  <a:gd name="T67" fmla="*/ 52 h 558"/>
                  <a:gd name="T68" fmla="*/ 230 w 242"/>
                  <a:gd name="T69" fmla="*/ 42 h 558"/>
                  <a:gd name="T70" fmla="*/ 226 w 242"/>
                  <a:gd name="T71" fmla="*/ 32 h 558"/>
                  <a:gd name="T72" fmla="*/ 226 w 242"/>
                  <a:gd name="T73" fmla="*/ 32 h 558"/>
                  <a:gd name="T74" fmla="*/ 218 w 242"/>
                  <a:gd name="T75" fmla="*/ 20 h 558"/>
                  <a:gd name="T76" fmla="*/ 210 w 242"/>
                  <a:gd name="T77" fmla="*/ 12 h 558"/>
                  <a:gd name="T78" fmla="*/ 200 w 242"/>
                  <a:gd name="T79" fmla="*/ 6 h 558"/>
                  <a:gd name="T80" fmla="*/ 192 w 242"/>
                  <a:gd name="T81" fmla="*/ 2 h 558"/>
                  <a:gd name="T82" fmla="*/ 182 w 242"/>
                  <a:gd name="T83" fmla="*/ 0 h 558"/>
                  <a:gd name="T84" fmla="*/ 177 w 242"/>
                  <a:gd name="T85" fmla="*/ 2 h 558"/>
                  <a:gd name="T86" fmla="*/ 171 w 242"/>
                  <a:gd name="T87" fmla="*/ 4 h 558"/>
                  <a:gd name="T88" fmla="*/ 161 w 242"/>
                  <a:gd name="T89" fmla="*/ 10 h 558"/>
                  <a:gd name="T90" fmla="*/ 153 w 242"/>
                  <a:gd name="T91" fmla="*/ 16 h 558"/>
                  <a:gd name="T92" fmla="*/ 145 w 242"/>
                  <a:gd name="T93" fmla="*/ 22 h 558"/>
                  <a:gd name="T94" fmla="*/ 131 w 242"/>
                  <a:gd name="T95" fmla="*/ 40 h 558"/>
                  <a:gd name="T96" fmla="*/ 121 w 242"/>
                  <a:gd name="T97" fmla="*/ 60 h 558"/>
                  <a:gd name="T98" fmla="*/ 113 w 242"/>
                  <a:gd name="T99" fmla="*/ 78 h 558"/>
                  <a:gd name="T100" fmla="*/ 113 w 242"/>
                  <a:gd name="T101" fmla="*/ 78 h 558"/>
                  <a:gd name="T102" fmla="*/ 105 w 242"/>
                  <a:gd name="T103" fmla="*/ 108 h 558"/>
                  <a:gd name="T104" fmla="*/ 101 w 242"/>
                  <a:gd name="T105" fmla="*/ 138 h 558"/>
                  <a:gd name="T106" fmla="*/ 93 w 242"/>
                  <a:gd name="T107" fmla="*/ 207 h 558"/>
                  <a:gd name="T108" fmla="*/ 89 w 242"/>
                  <a:gd name="T109" fmla="*/ 239 h 558"/>
                  <a:gd name="T110" fmla="*/ 83 w 242"/>
                  <a:gd name="T111" fmla="*/ 271 h 558"/>
                  <a:gd name="T112" fmla="*/ 75 w 242"/>
                  <a:gd name="T113" fmla="*/ 303 h 558"/>
                  <a:gd name="T114" fmla="*/ 65 w 242"/>
                  <a:gd name="T115" fmla="*/ 335 h 55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2" h="558">
                    <a:moveTo>
                      <a:pt x="70" y="330"/>
                    </a:moveTo>
                    <a:lnTo>
                      <a:pt x="70" y="330"/>
                    </a:lnTo>
                    <a:lnTo>
                      <a:pt x="48" y="376"/>
                    </a:lnTo>
                    <a:lnTo>
                      <a:pt x="32" y="410"/>
                    </a:lnTo>
                    <a:lnTo>
                      <a:pt x="16" y="446"/>
                    </a:lnTo>
                    <a:lnTo>
                      <a:pt x="4" y="482"/>
                    </a:lnTo>
                    <a:lnTo>
                      <a:pt x="2" y="498"/>
                    </a:lnTo>
                    <a:lnTo>
                      <a:pt x="0" y="514"/>
                    </a:lnTo>
                    <a:lnTo>
                      <a:pt x="0" y="528"/>
                    </a:lnTo>
                    <a:lnTo>
                      <a:pt x="4" y="538"/>
                    </a:lnTo>
                    <a:lnTo>
                      <a:pt x="10" y="548"/>
                    </a:lnTo>
                    <a:lnTo>
                      <a:pt x="20" y="554"/>
                    </a:lnTo>
                    <a:lnTo>
                      <a:pt x="30" y="556"/>
                    </a:lnTo>
                    <a:lnTo>
                      <a:pt x="38" y="558"/>
                    </a:lnTo>
                    <a:lnTo>
                      <a:pt x="46" y="556"/>
                    </a:lnTo>
                    <a:lnTo>
                      <a:pt x="56" y="554"/>
                    </a:lnTo>
                    <a:lnTo>
                      <a:pt x="64" y="548"/>
                    </a:lnTo>
                    <a:lnTo>
                      <a:pt x="72" y="542"/>
                    </a:lnTo>
                    <a:lnTo>
                      <a:pt x="86" y="526"/>
                    </a:lnTo>
                    <a:lnTo>
                      <a:pt x="102" y="506"/>
                    </a:lnTo>
                    <a:lnTo>
                      <a:pt x="116" y="480"/>
                    </a:lnTo>
                    <a:lnTo>
                      <a:pt x="128" y="454"/>
                    </a:lnTo>
                    <a:lnTo>
                      <a:pt x="140" y="424"/>
                    </a:lnTo>
                    <a:lnTo>
                      <a:pt x="160" y="362"/>
                    </a:lnTo>
                    <a:lnTo>
                      <a:pt x="178" y="304"/>
                    </a:lnTo>
                    <a:lnTo>
                      <a:pt x="198" y="224"/>
                    </a:lnTo>
                    <a:lnTo>
                      <a:pt x="212" y="182"/>
                    </a:lnTo>
                    <a:lnTo>
                      <a:pt x="230" y="128"/>
                    </a:lnTo>
                    <a:lnTo>
                      <a:pt x="238" y="100"/>
                    </a:lnTo>
                    <a:lnTo>
                      <a:pt x="242" y="74"/>
                    </a:lnTo>
                    <a:lnTo>
                      <a:pt x="242" y="62"/>
                    </a:lnTo>
                    <a:lnTo>
                      <a:pt x="242" y="52"/>
                    </a:lnTo>
                    <a:lnTo>
                      <a:pt x="240" y="42"/>
                    </a:lnTo>
                    <a:lnTo>
                      <a:pt x="236" y="32"/>
                    </a:lnTo>
                    <a:lnTo>
                      <a:pt x="228" y="20"/>
                    </a:lnTo>
                    <a:lnTo>
                      <a:pt x="220" y="12"/>
                    </a:lnTo>
                    <a:lnTo>
                      <a:pt x="210" y="6"/>
                    </a:lnTo>
                    <a:lnTo>
                      <a:pt x="202" y="2"/>
                    </a:lnTo>
                    <a:lnTo>
                      <a:pt x="192" y="0"/>
                    </a:lnTo>
                    <a:lnTo>
                      <a:pt x="184" y="2"/>
                    </a:lnTo>
                    <a:lnTo>
                      <a:pt x="176" y="4"/>
                    </a:lnTo>
                    <a:lnTo>
                      <a:pt x="166" y="10"/>
                    </a:lnTo>
                    <a:lnTo>
                      <a:pt x="158" y="16"/>
                    </a:lnTo>
                    <a:lnTo>
                      <a:pt x="150" y="22"/>
                    </a:lnTo>
                    <a:lnTo>
                      <a:pt x="136" y="40"/>
                    </a:lnTo>
                    <a:lnTo>
                      <a:pt x="126" y="60"/>
                    </a:lnTo>
                    <a:lnTo>
                      <a:pt x="118" y="78"/>
                    </a:lnTo>
                    <a:lnTo>
                      <a:pt x="110" y="108"/>
                    </a:lnTo>
                    <a:lnTo>
                      <a:pt x="106" y="138"/>
                    </a:lnTo>
                    <a:lnTo>
                      <a:pt x="98" y="202"/>
                    </a:lnTo>
                    <a:lnTo>
                      <a:pt x="94" y="234"/>
                    </a:lnTo>
                    <a:lnTo>
                      <a:pt x="88" y="266"/>
                    </a:lnTo>
                    <a:lnTo>
                      <a:pt x="80" y="298"/>
                    </a:lnTo>
                    <a:lnTo>
                      <a:pt x="70" y="33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4" name="Freeform 35"/>
              <p:cNvSpPr>
                <a:spLocks/>
              </p:cNvSpPr>
              <p:nvPr userDrawn="1"/>
            </p:nvSpPr>
            <p:spPr bwMode="auto">
              <a:xfrm>
                <a:off x="3096" y="-747"/>
                <a:ext cx="220" cy="520"/>
              </a:xfrm>
              <a:custGeom>
                <a:avLst/>
                <a:gdLst>
                  <a:gd name="T0" fmla="*/ 10 w 212"/>
                  <a:gd name="T1" fmla="*/ 534 h 516"/>
                  <a:gd name="T2" fmla="*/ 10 w 212"/>
                  <a:gd name="T3" fmla="*/ 534 h 516"/>
                  <a:gd name="T4" fmla="*/ 25 w 212"/>
                  <a:gd name="T5" fmla="*/ 536 h 516"/>
                  <a:gd name="T6" fmla="*/ 35 w 212"/>
                  <a:gd name="T7" fmla="*/ 536 h 516"/>
                  <a:gd name="T8" fmla="*/ 50 w 212"/>
                  <a:gd name="T9" fmla="*/ 532 h 516"/>
                  <a:gd name="T10" fmla="*/ 60 w 212"/>
                  <a:gd name="T11" fmla="*/ 526 h 516"/>
                  <a:gd name="T12" fmla="*/ 68 w 212"/>
                  <a:gd name="T13" fmla="*/ 518 h 516"/>
                  <a:gd name="T14" fmla="*/ 83 w 212"/>
                  <a:gd name="T15" fmla="*/ 508 h 516"/>
                  <a:gd name="T16" fmla="*/ 103 w 212"/>
                  <a:gd name="T17" fmla="*/ 482 h 516"/>
                  <a:gd name="T18" fmla="*/ 125 w 212"/>
                  <a:gd name="T19" fmla="*/ 445 h 516"/>
                  <a:gd name="T20" fmla="*/ 147 w 212"/>
                  <a:gd name="T21" fmla="*/ 407 h 516"/>
                  <a:gd name="T22" fmla="*/ 166 w 212"/>
                  <a:gd name="T23" fmla="*/ 365 h 516"/>
                  <a:gd name="T24" fmla="*/ 183 w 212"/>
                  <a:gd name="T25" fmla="*/ 316 h 516"/>
                  <a:gd name="T26" fmla="*/ 199 w 212"/>
                  <a:gd name="T27" fmla="*/ 272 h 516"/>
                  <a:gd name="T28" fmla="*/ 215 w 212"/>
                  <a:gd name="T29" fmla="*/ 226 h 516"/>
                  <a:gd name="T30" fmla="*/ 236 w 212"/>
                  <a:gd name="T31" fmla="*/ 135 h 516"/>
                  <a:gd name="T32" fmla="*/ 250 w 212"/>
                  <a:gd name="T33" fmla="*/ 62 h 516"/>
                  <a:gd name="T34" fmla="*/ 255 w 212"/>
                  <a:gd name="T35" fmla="*/ 36 h 516"/>
                  <a:gd name="T36" fmla="*/ 255 w 212"/>
                  <a:gd name="T37" fmla="*/ 18 h 516"/>
                  <a:gd name="T38" fmla="*/ 255 w 212"/>
                  <a:gd name="T39" fmla="*/ 18 h 516"/>
                  <a:gd name="T40" fmla="*/ 253 w 212"/>
                  <a:gd name="T41" fmla="*/ 8 h 516"/>
                  <a:gd name="T42" fmla="*/ 246 w 212"/>
                  <a:gd name="T43" fmla="*/ 2 h 516"/>
                  <a:gd name="T44" fmla="*/ 238 w 212"/>
                  <a:gd name="T45" fmla="*/ 0 h 516"/>
                  <a:gd name="T46" fmla="*/ 228 w 212"/>
                  <a:gd name="T47" fmla="*/ 2 h 516"/>
                  <a:gd name="T48" fmla="*/ 217 w 212"/>
                  <a:gd name="T49" fmla="*/ 6 h 516"/>
                  <a:gd name="T50" fmla="*/ 204 w 212"/>
                  <a:gd name="T51" fmla="*/ 10 h 516"/>
                  <a:gd name="T52" fmla="*/ 176 w 212"/>
                  <a:gd name="T53" fmla="*/ 26 h 516"/>
                  <a:gd name="T54" fmla="*/ 147 w 212"/>
                  <a:gd name="T55" fmla="*/ 46 h 516"/>
                  <a:gd name="T56" fmla="*/ 120 w 212"/>
                  <a:gd name="T57" fmla="*/ 71 h 516"/>
                  <a:gd name="T58" fmla="*/ 101 w 212"/>
                  <a:gd name="T59" fmla="*/ 89 h 516"/>
                  <a:gd name="T60" fmla="*/ 91 w 212"/>
                  <a:gd name="T61" fmla="*/ 99 h 516"/>
                  <a:gd name="T62" fmla="*/ 91 w 212"/>
                  <a:gd name="T63" fmla="*/ 99 h 516"/>
                  <a:gd name="T64" fmla="*/ 85 w 212"/>
                  <a:gd name="T65" fmla="*/ 117 h 516"/>
                  <a:gd name="T66" fmla="*/ 80 w 212"/>
                  <a:gd name="T67" fmla="*/ 137 h 516"/>
                  <a:gd name="T68" fmla="*/ 71 w 212"/>
                  <a:gd name="T69" fmla="*/ 177 h 516"/>
                  <a:gd name="T70" fmla="*/ 64 w 212"/>
                  <a:gd name="T71" fmla="*/ 226 h 516"/>
                  <a:gd name="T72" fmla="*/ 58 w 212"/>
                  <a:gd name="T73" fmla="*/ 264 h 516"/>
                  <a:gd name="T74" fmla="*/ 58 w 212"/>
                  <a:gd name="T75" fmla="*/ 264 h 516"/>
                  <a:gd name="T76" fmla="*/ 39 w 212"/>
                  <a:gd name="T77" fmla="*/ 314 h 516"/>
                  <a:gd name="T78" fmla="*/ 29 w 212"/>
                  <a:gd name="T79" fmla="*/ 359 h 516"/>
                  <a:gd name="T80" fmla="*/ 19 w 212"/>
                  <a:gd name="T81" fmla="*/ 405 h 516"/>
                  <a:gd name="T82" fmla="*/ 4 w 212"/>
                  <a:gd name="T83" fmla="*/ 449 h 516"/>
                  <a:gd name="T84" fmla="*/ 0 w 212"/>
                  <a:gd name="T85" fmla="*/ 492 h 516"/>
                  <a:gd name="T86" fmla="*/ 0 w 212"/>
                  <a:gd name="T87" fmla="*/ 508 h 516"/>
                  <a:gd name="T88" fmla="*/ 2 w 212"/>
                  <a:gd name="T89" fmla="*/ 522 h 516"/>
                  <a:gd name="T90" fmla="*/ 4 w 212"/>
                  <a:gd name="T91" fmla="*/ 530 h 516"/>
                  <a:gd name="T92" fmla="*/ 8 w 212"/>
                  <a:gd name="T93" fmla="*/ 534 h 516"/>
                  <a:gd name="T94" fmla="*/ 10 w 212"/>
                  <a:gd name="T95" fmla="*/ 534 h 51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2" h="516">
                    <a:moveTo>
                      <a:pt x="10" y="514"/>
                    </a:moveTo>
                    <a:lnTo>
                      <a:pt x="10" y="514"/>
                    </a:lnTo>
                    <a:lnTo>
                      <a:pt x="20" y="516"/>
                    </a:lnTo>
                    <a:lnTo>
                      <a:pt x="30" y="516"/>
                    </a:lnTo>
                    <a:lnTo>
                      <a:pt x="40" y="512"/>
                    </a:lnTo>
                    <a:lnTo>
                      <a:pt x="50" y="506"/>
                    </a:lnTo>
                    <a:lnTo>
                      <a:pt x="58" y="498"/>
                    </a:lnTo>
                    <a:lnTo>
                      <a:pt x="68" y="488"/>
                    </a:lnTo>
                    <a:lnTo>
                      <a:pt x="86" y="462"/>
                    </a:lnTo>
                    <a:lnTo>
                      <a:pt x="104" y="430"/>
                    </a:lnTo>
                    <a:lnTo>
                      <a:pt x="122" y="392"/>
                    </a:lnTo>
                    <a:lnTo>
                      <a:pt x="138" y="350"/>
                    </a:lnTo>
                    <a:lnTo>
                      <a:pt x="152" y="306"/>
                    </a:lnTo>
                    <a:lnTo>
                      <a:pt x="166" y="262"/>
                    </a:lnTo>
                    <a:lnTo>
                      <a:pt x="178" y="216"/>
                    </a:lnTo>
                    <a:lnTo>
                      <a:pt x="196" y="130"/>
                    </a:lnTo>
                    <a:lnTo>
                      <a:pt x="208" y="62"/>
                    </a:lnTo>
                    <a:lnTo>
                      <a:pt x="212" y="36"/>
                    </a:lnTo>
                    <a:lnTo>
                      <a:pt x="212" y="18"/>
                    </a:lnTo>
                    <a:lnTo>
                      <a:pt x="210" y="8"/>
                    </a:lnTo>
                    <a:lnTo>
                      <a:pt x="204" y="2"/>
                    </a:lnTo>
                    <a:lnTo>
                      <a:pt x="198" y="0"/>
                    </a:lnTo>
                    <a:lnTo>
                      <a:pt x="190" y="2"/>
                    </a:lnTo>
                    <a:lnTo>
                      <a:pt x="180" y="6"/>
                    </a:lnTo>
                    <a:lnTo>
                      <a:pt x="170" y="10"/>
                    </a:lnTo>
                    <a:lnTo>
                      <a:pt x="146" y="26"/>
                    </a:lnTo>
                    <a:lnTo>
                      <a:pt x="122" y="46"/>
                    </a:lnTo>
                    <a:lnTo>
                      <a:pt x="100" y="66"/>
                    </a:lnTo>
                    <a:lnTo>
                      <a:pt x="84" y="84"/>
                    </a:lnTo>
                    <a:lnTo>
                      <a:pt x="76" y="94"/>
                    </a:lnTo>
                    <a:lnTo>
                      <a:pt x="70" y="112"/>
                    </a:lnTo>
                    <a:lnTo>
                      <a:pt x="66" y="132"/>
                    </a:lnTo>
                    <a:lnTo>
                      <a:pt x="60" y="172"/>
                    </a:lnTo>
                    <a:lnTo>
                      <a:pt x="54" y="216"/>
                    </a:lnTo>
                    <a:lnTo>
                      <a:pt x="48" y="254"/>
                    </a:lnTo>
                    <a:lnTo>
                      <a:pt x="34" y="304"/>
                    </a:lnTo>
                    <a:lnTo>
                      <a:pt x="24" y="344"/>
                    </a:lnTo>
                    <a:lnTo>
                      <a:pt x="14" y="390"/>
                    </a:lnTo>
                    <a:lnTo>
                      <a:pt x="4" y="434"/>
                    </a:lnTo>
                    <a:lnTo>
                      <a:pt x="0" y="472"/>
                    </a:lnTo>
                    <a:lnTo>
                      <a:pt x="0" y="488"/>
                    </a:lnTo>
                    <a:lnTo>
                      <a:pt x="2" y="502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10" y="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5" name="Freeform 36"/>
              <p:cNvSpPr>
                <a:spLocks/>
              </p:cNvSpPr>
              <p:nvPr userDrawn="1"/>
            </p:nvSpPr>
            <p:spPr bwMode="auto">
              <a:xfrm>
                <a:off x="3096" y="-747"/>
                <a:ext cx="220" cy="520"/>
              </a:xfrm>
              <a:custGeom>
                <a:avLst/>
                <a:gdLst>
                  <a:gd name="T0" fmla="*/ 10 w 212"/>
                  <a:gd name="T1" fmla="*/ 534 h 516"/>
                  <a:gd name="T2" fmla="*/ 10 w 212"/>
                  <a:gd name="T3" fmla="*/ 534 h 516"/>
                  <a:gd name="T4" fmla="*/ 25 w 212"/>
                  <a:gd name="T5" fmla="*/ 536 h 516"/>
                  <a:gd name="T6" fmla="*/ 35 w 212"/>
                  <a:gd name="T7" fmla="*/ 536 h 516"/>
                  <a:gd name="T8" fmla="*/ 50 w 212"/>
                  <a:gd name="T9" fmla="*/ 532 h 516"/>
                  <a:gd name="T10" fmla="*/ 60 w 212"/>
                  <a:gd name="T11" fmla="*/ 526 h 516"/>
                  <a:gd name="T12" fmla="*/ 68 w 212"/>
                  <a:gd name="T13" fmla="*/ 518 h 516"/>
                  <a:gd name="T14" fmla="*/ 83 w 212"/>
                  <a:gd name="T15" fmla="*/ 508 h 516"/>
                  <a:gd name="T16" fmla="*/ 103 w 212"/>
                  <a:gd name="T17" fmla="*/ 482 h 516"/>
                  <a:gd name="T18" fmla="*/ 125 w 212"/>
                  <a:gd name="T19" fmla="*/ 445 h 516"/>
                  <a:gd name="T20" fmla="*/ 147 w 212"/>
                  <a:gd name="T21" fmla="*/ 407 h 516"/>
                  <a:gd name="T22" fmla="*/ 166 w 212"/>
                  <a:gd name="T23" fmla="*/ 365 h 516"/>
                  <a:gd name="T24" fmla="*/ 183 w 212"/>
                  <a:gd name="T25" fmla="*/ 316 h 516"/>
                  <a:gd name="T26" fmla="*/ 199 w 212"/>
                  <a:gd name="T27" fmla="*/ 272 h 516"/>
                  <a:gd name="T28" fmla="*/ 215 w 212"/>
                  <a:gd name="T29" fmla="*/ 226 h 516"/>
                  <a:gd name="T30" fmla="*/ 236 w 212"/>
                  <a:gd name="T31" fmla="*/ 135 h 516"/>
                  <a:gd name="T32" fmla="*/ 250 w 212"/>
                  <a:gd name="T33" fmla="*/ 62 h 516"/>
                  <a:gd name="T34" fmla="*/ 255 w 212"/>
                  <a:gd name="T35" fmla="*/ 36 h 516"/>
                  <a:gd name="T36" fmla="*/ 255 w 212"/>
                  <a:gd name="T37" fmla="*/ 18 h 516"/>
                  <a:gd name="T38" fmla="*/ 255 w 212"/>
                  <a:gd name="T39" fmla="*/ 18 h 516"/>
                  <a:gd name="T40" fmla="*/ 253 w 212"/>
                  <a:gd name="T41" fmla="*/ 8 h 516"/>
                  <a:gd name="T42" fmla="*/ 246 w 212"/>
                  <a:gd name="T43" fmla="*/ 2 h 516"/>
                  <a:gd name="T44" fmla="*/ 238 w 212"/>
                  <a:gd name="T45" fmla="*/ 0 h 516"/>
                  <a:gd name="T46" fmla="*/ 228 w 212"/>
                  <a:gd name="T47" fmla="*/ 2 h 516"/>
                  <a:gd name="T48" fmla="*/ 217 w 212"/>
                  <a:gd name="T49" fmla="*/ 6 h 516"/>
                  <a:gd name="T50" fmla="*/ 204 w 212"/>
                  <a:gd name="T51" fmla="*/ 10 h 516"/>
                  <a:gd name="T52" fmla="*/ 176 w 212"/>
                  <a:gd name="T53" fmla="*/ 26 h 516"/>
                  <a:gd name="T54" fmla="*/ 147 w 212"/>
                  <a:gd name="T55" fmla="*/ 46 h 516"/>
                  <a:gd name="T56" fmla="*/ 120 w 212"/>
                  <a:gd name="T57" fmla="*/ 71 h 516"/>
                  <a:gd name="T58" fmla="*/ 101 w 212"/>
                  <a:gd name="T59" fmla="*/ 89 h 516"/>
                  <a:gd name="T60" fmla="*/ 91 w 212"/>
                  <a:gd name="T61" fmla="*/ 99 h 516"/>
                  <a:gd name="T62" fmla="*/ 91 w 212"/>
                  <a:gd name="T63" fmla="*/ 99 h 516"/>
                  <a:gd name="T64" fmla="*/ 85 w 212"/>
                  <a:gd name="T65" fmla="*/ 117 h 516"/>
                  <a:gd name="T66" fmla="*/ 80 w 212"/>
                  <a:gd name="T67" fmla="*/ 137 h 516"/>
                  <a:gd name="T68" fmla="*/ 71 w 212"/>
                  <a:gd name="T69" fmla="*/ 177 h 516"/>
                  <a:gd name="T70" fmla="*/ 64 w 212"/>
                  <a:gd name="T71" fmla="*/ 226 h 516"/>
                  <a:gd name="T72" fmla="*/ 58 w 212"/>
                  <a:gd name="T73" fmla="*/ 264 h 516"/>
                  <a:gd name="T74" fmla="*/ 58 w 212"/>
                  <a:gd name="T75" fmla="*/ 264 h 516"/>
                  <a:gd name="T76" fmla="*/ 39 w 212"/>
                  <a:gd name="T77" fmla="*/ 314 h 516"/>
                  <a:gd name="T78" fmla="*/ 29 w 212"/>
                  <a:gd name="T79" fmla="*/ 359 h 516"/>
                  <a:gd name="T80" fmla="*/ 19 w 212"/>
                  <a:gd name="T81" fmla="*/ 405 h 516"/>
                  <a:gd name="T82" fmla="*/ 4 w 212"/>
                  <a:gd name="T83" fmla="*/ 449 h 516"/>
                  <a:gd name="T84" fmla="*/ 0 w 212"/>
                  <a:gd name="T85" fmla="*/ 492 h 516"/>
                  <a:gd name="T86" fmla="*/ 0 w 212"/>
                  <a:gd name="T87" fmla="*/ 508 h 516"/>
                  <a:gd name="T88" fmla="*/ 2 w 212"/>
                  <a:gd name="T89" fmla="*/ 522 h 516"/>
                  <a:gd name="T90" fmla="*/ 4 w 212"/>
                  <a:gd name="T91" fmla="*/ 530 h 516"/>
                  <a:gd name="T92" fmla="*/ 8 w 212"/>
                  <a:gd name="T93" fmla="*/ 534 h 516"/>
                  <a:gd name="T94" fmla="*/ 10 w 212"/>
                  <a:gd name="T95" fmla="*/ 534 h 51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2" h="516">
                    <a:moveTo>
                      <a:pt x="10" y="514"/>
                    </a:moveTo>
                    <a:lnTo>
                      <a:pt x="10" y="514"/>
                    </a:lnTo>
                    <a:lnTo>
                      <a:pt x="20" y="516"/>
                    </a:lnTo>
                    <a:lnTo>
                      <a:pt x="30" y="516"/>
                    </a:lnTo>
                    <a:lnTo>
                      <a:pt x="40" y="512"/>
                    </a:lnTo>
                    <a:lnTo>
                      <a:pt x="50" y="506"/>
                    </a:lnTo>
                    <a:lnTo>
                      <a:pt x="58" y="498"/>
                    </a:lnTo>
                    <a:lnTo>
                      <a:pt x="68" y="488"/>
                    </a:lnTo>
                    <a:lnTo>
                      <a:pt x="86" y="462"/>
                    </a:lnTo>
                    <a:lnTo>
                      <a:pt x="104" y="430"/>
                    </a:lnTo>
                    <a:lnTo>
                      <a:pt x="122" y="392"/>
                    </a:lnTo>
                    <a:lnTo>
                      <a:pt x="138" y="350"/>
                    </a:lnTo>
                    <a:lnTo>
                      <a:pt x="152" y="306"/>
                    </a:lnTo>
                    <a:lnTo>
                      <a:pt x="166" y="262"/>
                    </a:lnTo>
                    <a:lnTo>
                      <a:pt x="178" y="216"/>
                    </a:lnTo>
                    <a:lnTo>
                      <a:pt x="196" y="130"/>
                    </a:lnTo>
                    <a:lnTo>
                      <a:pt x="208" y="62"/>
                    </a:lnTo>
                    <a:lnTo>
                      <a:pt x="212" y="36"/>
                    </a:lnTo>
                    <a:lnTo>
                      <a:pt x="212" y="18"/>
                    </a:lnTo>
                    <a:lnTo>
                      <a:pt x="210" y="8"/>
                    </a:lnTo>
                    <a:lnTo>
                      <a:pt x="204" y="2"/>
                    </a:lnTo>
                    <a:lnTo>
                      <a:pt x="198" y="0"/>
                    </a:lnTo>
                    <a:lnTo>
                      <a:pt x="190" y="2"/>
                    </a:lnTo>
                    <a:lnTo>
                      <a:pt x="180" y="6"/>
                    </a:lnTo>
                    <a:lnTo>
                      <a:pt x="170" y="10"/>
                    </a:lnTo>
                    <a:lnTo>
                      <a:pt x="146" y="26"/>
                    </a:lnTo>
                    <a:lnTo>
                      <a:pt x="122" y="46"/>
                    </a:lnTo>
                    <a:lnTo>
                      <a:pt x="100" y="66"/>
                    </a:lnTo>
                    <a:lnTo>
                      <a:pt x="84" y="84"/>
                    </a:lnTo>
                    <a:lnTo>
                      <a:pt x="76" y="94"/>
                    </a:lnTo>
                    <a:lnTo>
                      <a:pt x="70" y="112"/>
                    </a:lnTo>
                    <a:lnTo>
                      <a:pt x="66" y="132"/>
                    </a:lnTo>
                    <a:lnTo>
                      <a:pt x="60" y="172"/>
                    </a:lnTo>
                    <a:lnTo>
                      <a:pt x="54" y="216"/>
                    </a:lnTo>
                    <a:lnTo>
                      <a:pt x="48" y="254"/>
                    </a:lnTo>
                    <a:lnTo>
                      <a:pt x="34" y="304"/>
                    </a:lnTo>
                    <a:lnTo>
                      <a:pt x="24" y="344"/>
                    </a:lnTo>
                    <a:lnTo>
                      <a:pt x="14" y="390"/>
                    </a:lnTo>
                    <a:lnTo>
                      <a:pt x="4" y="434"/>
                    </a:lnTo>
                    <a:lnTo>
                      <a:pt x="0" y="472"/>
                    </a:lnTo>
                    <a:lnTo>
                      <a:pt x="0" y="488"/>
                    </a:lnTo>
                    <a:lnTo>
                      <a:pt x="2" y="502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10" y="51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6" name="Freeform 37"/>
              <p:cNvSpPr>
                <a:spLocks/>
              </p:cNvSpPr>
              <p:nvPr userDrawn="1"/>
            </p:nvSpPr>
            <p:spPr bwMode="auto">
              <a:xfrm>
                <a:off x="3456" y="-607"/>
                <a:ext cx="220" cy="500"/>
              </a:xfrm>
              <a:custGeom>
                <a:avLst/>
                <a:gdLst>
                  <a:gd name="T0" fmla="*/ 32 w 230"/>
                  <a:gd name="T1" fmla="*/ 492 h 502"/>
                  <a:gd name="T2" fmla="*/ 32 w 230"/>
                  <a:gd name="T3" fmla="*/ 492 h 502"/>
                  <a:gd name="T4" fmla="*/ 36 w 230"/>
                  <a:gd name="T5" fmla="*/ 492 h 502"/>
                  <a:gd name="T6" fmla="*/ 42 w 230"/>
                  <a:gd name="T7" fmla="*/ 490 h 502"/>
                  <a:gd name="T8" fmla="*/ 51 w 230"/>
                  <a:gd name="T9" fmla="*/ 482 h 502"/>
                  <a:gd name="T10" fmla="*/ 61 w 230"/>
                  <a:gd name="T11" fmla="*/ 470 h 502"/>
                  <a:gd name="T12" fmla="*/ 71 w 230"/>
                  <a:gd name="T13" fmla="*/ 454 h 502"/>
                  <a:gd name="T14" fmla="*/ 80 w 230"/>
                  <a:gd name="T15" fmla="*/ 434 h 502"/>
                  <a:gd name="T16" fmla="*/ 90 w 230"/>
                  <a:gd name="T17" fmla="*/ 412 h 502"/>
                  <a:gd name="T18" fmla="*/ 106 w 230"/>
                  <a:gd name="T19" fmla="*/ 367 h 502"/>
                  <a:gd name="T20" fmla="*/ 120 w 230"/>
                  <a:gd name="T21" fmla="*/ 313 h 502"/>
                  <a:gd name="T22" fmla="*/ 133 w 230"/>
                  <a:gd name="T23" fmla="*/ 265 h 502"/>
                  <a:gd name="T24" fmla="*/ 149 w 230"/>
                  <a:gd name="T25" fmla="*/ 199 h 502"/>
                  <a:gd name="T26" fmla="*/ 149 w 230"/>
                  <a:gd name="T27" fmla="*/ 199 h 502"/>
                  <a:gd name="T28" fmla="*/ 160 w 230"/>
                  <a:gd name="T29" fmla="*/ 161 h 502"/>
                  <a:gd name="T30" fmla="*/ 175 w 230"/>
                  <a:gd name="T31" fmla="*/ 122 h 502"/>
                  <a:gd name="T32" fmla="*/ 179 w 230"/>
                  <a:gd name="T33" fmla="*/ 98 h 502"/>
                  <a:gd name="T34" fmla="*/ 183 w 230"/>
                  <a:gd name="T35" fmla="*/ 76 h 502"/>
                  <a:gd name="T36" fmla="*/ 184 w 230"/>
                  <a:gd name="T37" fmla="*/ 66 h 502"/>
                  <a:gd name="T38" fmla="*/ 183 w 230"/>
                  <a:gd name="T39" fmla="*/ 56 h 502"/>
                  <a:gd name="T40" fmla="*/ 181 w 230"/>
                  <a:gd name="T41" fmla="*/ 48 h 502"/>
                  <a:gd name="T42" fmla="*/ 178 w 230"/>
                  <a:gd name="T43" fmla="*/ 40 h 502"/>
                  <a:gd name="T44" fmla="*/ 178 w 230"/>
                  <a:gd name="T45" fmla="*/ 40 h 502"/>
                  <a:gd name="T46" fmla="*/ 173 w 230"/>
                  <a:gd name="T47" fmla="*/ 28 h 502"/>
                  <a:gd name="T48" fmla="*/ 166 w 230"/>
                  <a:gd name="T49" fmla="*/ 18 h 502"/>
                  <a:gd name="T50" fmla="*/ 160 w 230"/>
                  <a:gd name="T51" fmla="*/ 10 h 502"/>
                  <a:gd name="T52" fmla="*/ 156 w 230"/>
                  <a:gd name="T53" fmla="*/ 4 h 502"/>
                  <a:gd name="T54" fmla="*/ 149 w 230"/>
                  <a:gd name="T55" fmla="*/ 2 h 502"/>
                  <a:gd name="T56" fmla="*/ 143 w 230"/>
                  <a:gd name="T57" fmla="*/ 0 h 502"/>
                  <a:gd name="T58" fmla="*/ 138 w 230"/>
                  <a:gd name="T59" fmla="*/ 0 h 502"/>
                  <a:gd name="T60" fmla="*/ 131 w 230"/>
                  <a:gd name="T61" fmla="*/ 2 h 502"/>
                  <a:gd name="T62" fmla="*/ 126 w 230"/>
                  <a:gd name="T63" fmla="*/ 4 h 502"/>
                  <a:gd name="T64" fmla="*/ 120 w 230"/>
                  <a:gd name="T65" fmla="*/ 10 h 502"/>
                  <a:gd name="T66" fmla="*/ 111 w 230"/>
                  <a:gd name="T67" fmla="*/ 22 h 502"/>
                  <a:gd name="T68" fmla="*/ 99 w 230"/>
                  <a:gd name="T69" fmla="*/ 40 h 502"/>
                  <a:gd name="T70" fmla="*/ 90 w 230"/>
                  <a:gd name="T71" fmla="*/ 60 h 502"/>
                  <a:gd name="T72" fmla="*/ 80 w 230"/>
                  <a:gd name="T73" fmla="*/ 84 h 502"/>
                  <a:gd name="T74" fmla="*/ 72 w 230"/>
                  <a:gd name="T75" fmla="*/ 108 h 502"/>
                  <a:gd name="T76" fmla="*/ 57 w 230"/>
                  <a:gd name="T77" fmla="*/ 151 h 502"/>
                  <a:gd name="T78" fmla="*/ 40 w 230"/>
                  <a:gd name="T79" fmla="*/ 219 h 502"/>
                  <a:gd name="T80" fmla="*/ 40 w 230"/>
                  <a:gd name="T81" fmla="*/ 219 h 502"/>
                  <a:gd name="T82" fmla="*/ 25 w 230"/>
                  <a:gd name="T83" fmla="*/ 279 h 502"/>
                  <a:gd name="T84" fmla="*/ 13 w 230"/>
                  <a:gd name="T85" fmla="*/ 323 h 502"/>
                  <a:gd name="T86" fmla="*/ 6 w 230"/>
                  <a:gd name="T87" fmla="*/ 369 h 502"/>
                  <a:gd name="T88" fmla="*/ 2 w 230"/>
                  <a:gd name="T89" fmla="*/ 388 h 502"/>
                  <a:gd name="T90" fmla="*/ 0 w 230"/>
                  <a:gd name="T91" fmla="*/ 410 h 502"/>
                  <a:gd name="T92" fmla="*/ 0 w 230"/>
                  <a:gd name="T93" fmla="*/ 430 h 502"/>
                  <a:gd name="T94" fmla="*/ 2 w 230"/>
                  <a:gd name="T95" fmla="*/ 450 h 502"/>
                  <a:gd name="T96" fmla="*/ 6 w 230"/>
                  <a:gd name="T97" fmla="*/ 466 h 502"/>
                  <a:gd name="T98" fmla="*/ 11 w 230"/>
                  <a:gd name="T99" fmla="*/ 478 h 502"/>
                  <a:gd name="T100" fmla="*/ 15 w 230"/>
                  <a:gd name="T101" fmla="*/ 482 h 502"/>
                  <a:gd name="T102" fmla="*/ 21 w 230"/>
                  <a:gd name="T103" fmla="*/ 486 h 502"/>
                  <a:gd name="T104" fmla="*/ 27 w 230"/>
                  <a:gd name="T105" fmla="*/ 490 h 502"/>
                  <a:gd name="T106" fmla="*/ 32 w 230"/>
                  <a:gd name="T107" fmla="*/ 492 h 50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30" h="502">
                    <a:moveTo>
                      <a:pt x="40" y="502"/>
                    </a:moveTo>
                    <a:lnTo>
                      <a:pt x="40" y="502"/>
                    </a:lnTo>
                    <a:lnTo>
                      <a:pt x="46" y="502"/>
                    </a:lnTo>
                    <a:lnTo>
                      <a:pt x="52" y="500"/>
                    </a:lnTo>
                    <a:lnTo>
                      <a:pt x="64" y="492"/>
                    </a:lnTo>
                    <a:lnTo>
                      <a:pt x="76" y="480"/>
                    </a:lnTo>
                    <a:lnTo>
                      <a:pt x="88" y="464"/>
                    </a:lnTo>
                    <a:lnTo>
                      <a:pt x="100" y="444"/>
                    </a:lnTo>
                    <a:lnTo>
                      <a:pt x="112" y="422"/>
                    </a:lnTo>
                    <a:lnTo>
                      <a:pt x="132" y="372"/>
                    </a:lnTo>
                    <a:lnTo>
                      <a:pt x="150" y="318"/>
                    </a:lnTo>
                    <a:lnTo>
                      <a:pt x="166" y="270"/>
                    </a:lnTo>
                    <a:lnTo>
                      <a:pt x="186" y="204"/>
                    </a:lnTo>
                    <a:lnTo>
                      <a:pt x="200" y="166"/>
                    </a:lnTo>
                    <a:lnTo>
                      <a:pt x="218" y="122"/>
                    </a:lnTo>
                    <a:lnTo>
                      <a:pt x="224" y="98"/>
                    </a:lnTo>
                    <a:lnTo>
                      <a:pt x="228" y="76"/>
                    </a:lnTo>
                    <a:lnTo>
                      <a:pt x="230" y="66"/>
                    </a:lnTo>
                    <a:lnTo>
                      <a:pt x="228" y="56"/>
                    </a:lnTo>
                    <a:lnTo>
                      <a:pt x="226" y="48"/>
                    </a:lnTo>
                    <a:lnTo>
                      <a:pt x="222" y="40"/>
                    </a:lnTo>
                    <a:lnTo>
                      <a:pt x="216" y="28"/>
                    </a:lnTo>
                    <a:lnTo>
                      <a:pt x="208" y="18"/>
                    </a:lnTo>
                    <a:lnTo>
                      <a:pt x="200" y="10"/>
                    </a:lnTo>
                    <a:lnTo>
                      <a:pt x="194" y="4"/>
                    </a:lnTo>
                    <a:lnTo>
                      <a:pt x="186" y="2"/>
                    </a:lnTo>
                    <a:lnTo>
                      <a:pt x="178" y="0"/>
                    </a:lnTo>
                    <a:lnTo>
                      <a:pt x="172" y="0"/>
                    </a:lnTo>
                    <a:lnTo>
                      <a:pt x="164" y="2"/>
                    </a:lnTo>
                    <a:lnTo>
                      <a:pt x="158" y="4"/>
                    </a:lnTo>
                    <a:lnTo>
                      <a:pt x="150" y="10"/>
                    </a:lnTo>
                    <a:lnTo>
                      <a:pt x="138" y="22"/>
                    </a:lnTo>
                    <a:lnTo>
                      <a:pt x="124" y="40"/>
                    </a:lnTo>
                    <a:lnTo>
                      <a:pt x="112" y="60"/>
                    </a:lnTo>
                    <a:lnTo>
                      <a:pt x="100" y="84"/>
                    </a:lnTo>
                    <a:lnTo>
                      <a:pt x="90" y="108"/>
                    </a:lnTo>
                    <a:lnTo>
                      <a:pt x="72" y="156"/>
                    </a:lnTo>
                    <a:lnTo>
                      <a:pt x="50" y="224"/>
                    </a:lnTo>
                    <a:lnTo>
                      <a:pt x="30" y="284"/>
                    </a:lnTo>
                    <a:lnTo>
                      <a:pt x="18" y="328"/>
                    </a:lnTo>
                    <a:lnTo>
                      <a:pt x="6" y="374"/>
                    </a:lnTo>
                    <a:lnTo>
                      <a:pt x="2" y="398"/>
                    </a:lnTo>
                    <a:lnTo>
                      <a:pt x="0" y="420"/>
                    </a:lnTo>
                    <a:lnTo>
                      <a:pt x="0" y="440"/>
                    </a:lnTo>
                    <a:lnTo>
                      <a:pt x="2" y="460"/>
                    </a:lnTo>
                    <a:lnTo>
                      <a:pt x="6" y="476"/>
                    </a:lnTo>
                    <a:lnTo>
                      <a:pt x="14" y="488"/>
                    </a:lnTo>
                    <a:lnTo>
                      <a:pt x="20" y="492"/>
                    </a:lnTo>
                    <a:lnTo>
                      <a:pt x="26" y="496"/>
                    </a:lnTo>
                    <a:lnTo>
                      <a:pt x="32" y="500"/>
                    </a:lnTo>
                    <a:lnTo>
                      <a:pt x="40" y="5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7" name="Freeform 38"/>
              <p:cNvSpPr>
                <a:spLocks/>
              </p:cNvSpPr>
              <p:nvPr userDrawn="1"/>
            </p:nvSpPr>
            <p:spPr bwMode="auto">
              <a:xfrm>
                <a:off x="3456" y="-607"/>
                <a:ext cx="220" cy="500"/>
              </a:xfrm>
              <a:custGeom>
                <a:avLst/>
                <a:gdLst>
                  <a:gd name="T0" fmla="*/ 32 w 230"/>
                  <a:gd name="T1" fmla="*/ 492 h 502"/>
                  <a:gd name="T2" fmla="*/ 32 w 230"/>
                  <a:gd name="T3" fmla="*/ 492 h 502"/>
                  <a:gd name="T4" fmla="*/ 36 w 230"/>
                  <a:gd name="T5" fmla="*/ 492 h 502"/>
                  <a:gd name="T6" fmla="*/ 42 w 230"/>
                  <a:gd name="T7" fmla="*/ 490 h 502"/>
                  <a:gd name="T8" fmla="*/ 51 w 230"/>
                  <a:gd name="T9" fmla="*/ 482 h 502"/>
                  <a:gd name="T10" fmla="*/ 61 w 230"/>
                  <a:gd name="T11" fmla="*/ 470 h 502"/>
                  <a:gd name="T12" fmla="*/ 71 w 230"/>
                  <a:gd name="T13" fmla="*/ 454 h 502"/>
                  <a:gd name="T14" fmla="*/ 80 w 230"/>
                  <a:gd name="T15" fmla="*/ 434 h 502"/>
                  <a:gd name="T16" fmla="*/ 90 w 230"/>
                  <a:gd name="T17" fmla="*/ 412 h 502"/>
                  <a:gd name="T18" fmla="*/ 106 w 230"/>
                  <a:gd name="T19" fmla="*/ 367 h 502"/>
                  <a:gd name="T20" fmla="*/ 120 w 230"/>
                  <a:gd name="T21" fmla="*/ 313 h 502"/>
                  <a:gd name="T22" fmla="*/ 133 w 230"/>
                  <a:gd name="T23" fmla="*/ 265 h 502"/>
                  <a:gd name="T24" fmla="*/ 149 w 230"/>
                  <a:gd name="T25" fmla="*/ 199 h 502"/>
                  <a:gd name="T26" fmla="*/ 149 w 230"/>
                  <a:gd name="T27" fmla="*/ 199 h 502"/>
                  <a:gd name="T28" fmla="*/ 160 w 230"/>
                  <a:gd name="T29" fmla="*/ 161 h 502"/>
                  <a:gd name="T30" fmla="*/ 175 w 230"/>
                  <a:gd name="T31" fmla="*/ 122 h 502"/>
                  <a:gd name="T32" fmla="*/ 179 w 230"/>
                  <a:gd name="T33" fmla="*/ 98 h 502"/>
                  <a:gd name="T34" fmla="*/ 183 w 230"/>
                  <a:gd name="T35" fmla="*/ 76 h 502"/>
                  <a:gd name="T36" fmla="*/ 184 w 230"/>
                  <a:gd name="T37" fmla="*/ 66 h 502"/>
                  <a:gd name="T38" fmla="*/ 183 w 230"/>
                  <a:gd name="T39" fmla="*/ 56 h 502"/>
                  <a:gd name="T40" fmla="*/ 181 w 230"/>
                  <a:gd name="T41" fmla="*/ 48 h 502"/>
                  <a:gd name="T42" fmla="*/ 178 w 230"/>
                  <a:gd name="T43" fmla="*/ 40 h 502"/>
                  <a:gd name="T44" fmla="*/ 178 w 230"/>
                  <a:gd name="T45" fmla="*/ 40 h 502"/>
                  <a:gd name="T46" fmla="*/ 173 w 230"/>
                  <a:gd name="T47" fmla="*/ 28 h 502"/>
                  <a:gd name="T48" fmla="*/ 166 w 230"/>
                  <a:gd name="T49" fmla="*/ 18 h 502"/>
                  <a:gd name="T50" fmla="*/ 160 w 230"/>
                  <a:gd name="T51" fmla="*/ 10 h 502"/>
                  <a:gd name="T52" fmla="*/ 156 w 230"/>
                  <a:gd name="T53" fmla="*/ 4 h 502"/>
                  <a:gd name="T54" fmla="*/ 149 w 230"/>
                  <a:gd name="T55" fmla="*/ 2 h 502"/>
                  <a:gd name="T56" fmla="*/ 143 w 230"/>
                  <a:gd name="T57" fmla="*/ 0 h 502"/>
                  <a:gd name="T58" fmla="*/ 138 w 230"/>
                  <a:gd name="T59" fmla="*/ 0 h 502"/>
                  <a:gd name="T60" fmla="*/ 131 w 230"/>
                  <a:gd name="T61" fmla="*/ 2 h 502"/>
                  <a:gd name="T62" fmla="*/ 126 w 230"/>
                  <a:gd name="T63" fmla="*/ 4 h 502"/>
                  <a:gd name="T64" fmla="*/ 120 w 230"/>
                  <a:gd name="T65" fmla="*/ 10 h 502"/>
                  <a:gd name="T66" fmla="*/ 111 w 230"/>
                  <a:gd name="T67" fmla="*/ 22 h 502"/>
                  <a:gd name="T68" fmla="*/ 99 w 230"/>
                  <a:gd name="T69" fmla="*/ 40 h 502"/>
                  <a:gd name="T70" fmla="*/ 90 w 230"/>
                  <a:gd name="T71" fmla="*/ 60 h 502"/>
                  <a:gd name="T72" fmla="*/ 80 w 230"/>
                  <a:gd name="T73" fmla="*/ 84 h 502"/>
                  <a:gd name="T74" fmla="*/ 72 w 230"/>
                  <a:gd name="T75" fmla="*/ 108 h 502"/>
                  <a:gd name="T76" fmla="*/ 57 w 230"/>
                  <a:gd name="T77" fmla="*/ 151 h 502"/>
                  <a:gd name="T78" fmla="*/ 40 w 230"/>
                  <a:gd name="T79" fmla="*/ 219 h 502"/>
                  <a:gd name="T80" fmla="*/ 40 w 230"/>
                  <a:gd name="T81" fmla="*/ 219 h 502"/>
                  <a:gd name="T82" fmla="*/ 25 w 230"/>
                  <a:gd name="T83" fmla="*/ 279 h 502"/>
                  <a:gd name="T84" fmla="*/ 13 w 230"/>
                  <a:gd name="T85" fmla="*/ 323 h 502"/>
                  <a:gd name="T86" fmla="*/ 6 w 230"/>
                  <a:gd name="T87" fmla="*/ 369 h 502"/>
                  <a:gd name="T88" fmla="*/ 2 w 230"/>
                  <a:gd name="T89" fmla="*/ 388 h 502"/>
                  <a:gd name="T90" fmla="*/ 0 w 230"/>
                  <a:gd name="T91" fmla="*/ 410 h 502"/>
                  <a:gd name="T92" fmla="*/ 0 w 230"/>
                  <a:gd name="T93" fmla="*/ 430 h 502"/>
                  <a:gd name="T94" fmla="*/ 2 w 230"/>
                  <a:gd name="T95" fmla="*/ 450 h 502"/>
                  <a:gd name="T96" fmla="*/ 6 w 230"/>
                  <a:gd name="T97" fmla="*/ 466 h 502"/>
                  <a:gd name="T98" fmla="*/ 11 w 230"/>
                  <a:gd name="T99" fmla="*/ 478 h 502"/>
                  <a:gd name="T100" fmla="*/ 15 w 230"/>
                  <a:gd name="T101" fmla="*/ 482 h 502"/>
                  <a:gd name="T102" fmla="*/ 21 w 230"/>
                  <a:gd name="T103" fmla="*/ 486 h 502"/>
                  <a:gd name="T104" fmla="*/ 27 w 230"/>
                  <a:gd name="T105" fmla="*/ 490 h 502"/>
                  <a:gd name="T106" fmla="*/ 32 w 230"/>
                  <a:gd name="T107" fmla="*/ 492 h 50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30" h="502">
                    <a:moveTo>
                      <a:pt x="40" y="502"/>
                    </a:moveTo>
                    <a:lnTo>
                      <a:pt x="40" y="502"/>
                    </a:lnTo>
                    <a:lnTo>
                      <a:pt x="46" y="502"/>
                    </a:lnTo>
                    <a:lnTo>
                      <a:pt x="52" y="500"/>
                    </a:lnTo>
                    <a:lnTo>
                      <a:pt x="64" y="492"/>
                    </a:lnTo>
                    <a:lnTo>
                      <a:pt x="76" y="480"/>
                    </a:lnTo>
                    <a:lnTo>
                      <a:pt x="88" y="464"/>
                    </a:lnTo>
                    <a:lnTo>
                      <a:pt x="100" y="444"/>
                    </a:lnTo>
                    <a:lnTo>
                      <a:pt x="112" y="422"/>
                    </a:lnTo>
                    <a:lnTo>
                      <a:pt x="132" y="372"/>
                    </a:lnTo>
                    <a:lnTo>
                      <a:pt x="150" y="318"/>
                    </a:lnTo>
                    <a:lnTo>
                      <a:pt x="166" y="270"/>
                    </a:lnTo>
                    <a:lnTo>
                      <a:pt x="186" y="204"/>
                    </a:lnTo>
                    <a:lnTo>
                      <a:pt x="200" y="166"/>
                    </a:lnTo>
                    <a:lnTo>
                      <a:pt x="218" y="122"/>
                    </a:lnTo>
                    <a:lnTo>
                      <a:pt x="224" y="98"/>
                    </a:lnTo>
                    <a:lnTo>
                      <a:pt x="228" y="76"/>
                    </a:lnTo>
                    <a:lnTo>
                      <a:pt x="230" y="66"/>
                    </a:lnTo>
                    <a:lnTo>
                      <a:pt x="228" y="56"/>
                    </a:lnTo>
                    <a:lnTo>
                      <a:pt x="226" y="48"/>
                    </a:lnTo>
                    <a:lnTo>
                      <a:pt x="222" y="40"/>
                    </a:lnTo>
                    <a:lnTo>
                      <a:pt x="216" y="28"/>
                    </a:lnTo>
                    <a:lnTo>
                      <a:pt x="208" y="18"/>
                    </a:lnTo>
                    <a:lnTo>
                      <a:pt x="200" y="10"/>
                    </a:lnTo>
                    <a:lnTo>
                      <a:pt x="194" y="4"/>
                    </a:lnTo>
                    <a:lnTo>
                      <a:pt x="186" y="2"/>
                    </a:lnTo>
                    <a:lnTo>
                      <a:pt x="178" y="0"/>
                    </a:lnTo>
                    <a:lnTo>
                      <a:pt x="172" y="0"/>
                    </a:lnTo>
                    <a:lnTo>
                      <a:pt x="164" y="2"/>
                    </a:lnTo>
                    <a:lnTo>
                      <a:pt x="158" y="4"/>
                    </a:lnTo>
                    <a:lnTo>
                      <a:pt x="150" y="10"/>
                    </a:lnTo>
                    <a:lnTo>
                      <a:pt x="138" y="22"/>
                    </a:lnTo>
                    <a:lnTo>
                      <a:pt x="124" y="40"/>
                    </a:lnTo>
                    <a:lnTo>
                      <a:pt x="112" y="60"/>
                    </a:lnTo>
                    <a:lnTo>
                      <a:pt x="100" y="84"/>
                    </a:lnTo>
                    <a:lnTo>
                      <a:pt x="90" y="108"/>
                    </a:lnTo>
                    <a:lnTo>
                      <a:pt x="72" y="156"/>
                    </a:lnTo>
                    <a:lnTo>
                      <a:pt x="50" y="224"/>
                    </a:lnTo>
                    <a:lnTo>
                      <a:pt x="30" y="284"/>
                    </a:lnTo>
                    <a:lnTo>
                      <a:pt x="18" y="328"/>
                    </a:lnTo>
                    <a:lnTo>
                      <a:pt x="6" y="374"/>
                    </a:lnTo>
                    <a:lnTo>
                      <a:pt x="2" y="398"/>
                    </a:lnTo>
                    <a:lnTo>
                      <a:pt x="0" y="420"/>
                    </a:lnTo>
                    <a:lnTo>
                      <a:pt x="0" y="440"/>
                    </a:lnTo>
                    <a:lnTo>
                      <a:pt x="2" y="460"/>
                    </a:lnTo>
                    <a:lnTo>
                      <a:pt x="6" y="476"/>
                    </a:lnTo>
                    <a:lnTo>
                      <a:pt x="14" y="488"/>
                    </a:lnTo>
                    <a:lnTo>
                      <a:pt x="20" y="492"/>
                    </a:lnTo>
                    <a:lnTo>
                      <a:pt x="26" y="496"/>
                    </a:lnTo>
                    <a:lnTo>
                      <a:pt x="32" y="500"/>
                    </a:lnTo>
                    <a:lnTo>
                      <a:pt x="40" y="50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8" name="Freeform 39"/>
              <p:cNvSpPr>
                <a:spLocks/>
              </p:cNvSpPr>
              <p:nvPr userDrawn="1"/>
            </p:nvSpPr>
            <p:spPr bwMode="auto">
              <a:xfrm>
                <a:off x="1875" y="-507"/>
                <a:ext cx="260" cy="720"/>
              </a:xfrm>
              <a:custGeom>
                <a:avLst/>
                <a:gdLst>
                  <a:gd name="T0" fmla="*/ 227 w 246"/>
                  <a:gd name="T1" fmla="*/ 22 h 732"/>
                  <a:gd name="T2" fmla="*/ 227 w 246"/>
                  <a:gd name="T3" fmla="*/ 22 h 732"/>
                  <a:gd name="T4" fmla="*/ 203 w 246"/>
                  <a:gd name="T5" fmla="*/ 59 h 732"/>
                  <a:gd name="T6" fmla="*/ 180 w 246"/>
                  <a:gd name="T7" fmla="*/ 98 h 732"/>
                  <a:gd name="T8" fmla="*/ 161 w 246"/>
                  <a:gd name="T9" fmla="*/ 143 h 732"/>
                  <a:gd name="T10" fmla="*/ 145 w 246"/>
                  <a:gd name="T11" fmla="*/ 187 h 732"/>
                  <a:gd name="T12" fmla="*/ 111 w 246"/>
                  <a:gd name="T13" fmla="*/ 271 h 732"/>
                  <a:gd name="T14" fmla="*/ 92 w 246"/>
                  <a:gd name="T15" fmla="*/ 315 h 732"/>
                  <a:gd name="T16" fmla="*/ 74 w 246"/>
                  <a:gd name="T17" fmla="*/ 358 h 732"/>
                  <a:gd name="T18" fmla="*/ 74 w 246"/>
                  <a:gd name="T19" fmla="*/ 358 h 732"/>
                  <a:gd name="T20" fmla="*/ 53 w 246"/>
                  <a:gd name="T21" fmla="*/ 393 h 732"/>
                  <a:gd name="T22" fmla="*/ 35 w 246"/>
                  <a:gd name="T23" fmla="*/ 435 h 732"/>
                  <a:gd name="T24" fmla="*/ 17 w 246"/>
                  <a:gd name="T25" fmla="*/ 479 h 732"/>
                  <a:gd name="T26" fmla="*/ 6 w 246"/>
                  <a:gd name="T27" fmla="*/ 501 h 732"/>
                  <a:gd name="T28" fmla="*/ 2 w 246"/>
                  <a:gd name="T29" fmla="*/ 523 h 732"/>
                  <a:gd name="T30" fmla="*/ 0 w 246"/>
                  <a:gd name="T31" fmla="*/ 543 h 732"/>
                  <a:gd name="T32" fmla="*/ 0 w 246"/>
                  <a:gd name="T33" fmla="*/ 565 h 732"/>
                  <a:gd name="T34" fmla="*/ 2 w 246"/>
                  <a:gd name="T35" fmla="*/ 586 h 732"/>
                  <a:gd name="T36" fmla="*/ 6 w 246"/>
                  <a:gd name="T37" fmla="*/ 606 h 732"/>
                  <a:gd name="T38" fmla="*/ 19 w 246"/>
                  <a:gd name="T39" fmla="*/ 624 h 732"/>
                  <a:gd name="T40" fmla="*/ 31 w 246"/>
                  <a:gd name="T41" fmla="*/ 643 h 732"/>
                  <a:gd name="T42" fmla="*/ 50 w 246"/>
                  <a:gd name="T43" fmla="*/ 659 h 732"/>
                  <a:gd name="T44" fmla="*/ 74 w 246"/>
                  <a:gd name="T45" fmla="*/ 674 h 732"/>
                  <a:gd name="T46" fmla="*/ 74 w 246"/>
                  <a:gd name="T47" fmla="*/ 674 h 732"/>
                  <a:gd name="T48" fmla="*/ 92 w 246"/>
                  <a:gd name="T49" fmla="*/ 661 h 732"/>
                  <a:gd name="T50" fmla="*/ 109 w 246"/>
                  <a:gd name="T51" fmla="*/ 645 h 732"/>
                  <a:gd name="T52" fmla="*/ 122 w 246"/>
                  <a:gd name="T53" fmla="*/ 626 h 732"/>
                  <a:gd name="T54" fmla="*/ 137 w 246"/>
                  <a:gd name="T55" fmla="*/ 604 h 732"/>
                  <a:gd name="T56" fmla="*/ 150 w 246"/>
                  <a:gd name="T57" fmla="*/ 580 h 732"/>
                  <a:gd name="T58" fmla="*/ 161 w 246"/>
                  <a:gd name="T59" fmla="*/ 556 h 732"/>
                  <a:gd name="T60" fmla="*/ 184 w 246"/>
                  <a:gd name="T61" fmla="*/ 501 h 732"/>
                  <a:gd name="T62" fmla="*/ 203 w 246"/>
                  <a:gd name="T63" fmla="*/ 447 h 732"/>
                  <a:gd name="T64" fmla="*/ 222 w 246"/>
                  <a:gd name="T65" fmla="*/ 393 h 732"/>
                  <a:gd name="T66" fmla="*/ 235 w 246"/>
                  <a:gd name="T67" fmla="*/ 346 h 732"/>
                  <a:gd name="T68" fmla="*/ 248 w 246"/>
                  <a:gd name="T69" fmla="*/ 309 h 732"/>
                  <a:gd name="T70" fmla="*/ 248 w 246"/>
                  <a:gd name="T71" fmla="*/ 309 h 732"/>
                  <a:gd name="T72" fmla="*/ 282 w 246"/>
                  <a:gd name="T73" fmla="*/ 212 h 732"/>
                  <a:gd name="T74" fmla="*/ 298 w 246"/>
                  <a:gd name="T75" fmla="*/ 167 h 732"/>
                  <a:gd name="T76" fmla="*/ 309 w 246"/>
                  <a:gd name="T77" fmla="*/ 120 h 732"/>
                  <a:gd name="T78" fmla="*/ 309 w 246"/>
                  <a:gd name="T79" fmla="*/ 120 h 732"/>
                  <a:gd name="T80" fmla="*/ 319 w 246"/>
                  <a:gd name="T81" fmla="*/ 73 h 732"/>
                  <a:gd name="T82" fmla="*/ 326 w 246"/>
                  <a:gd name="T83" fmla="*/ 43 h 732"/>
                  <a:gd name="T84" fmla="*/ 322 w 246"/>
                  <a:gd name="T85" fmla="*/ 31 h 732"/>
                  <a:gd name="T86" fmla="*/ 322 w 246"/>
                  <a:gd name="T87" fmla="*/ 30 h 732"/>
                  <a:gd name="T88" fmla="*/ 322 w 246"/>
                  <a:gd name="T89" fmla="*/ 30 h 732"/>
                  <a:gd name="T90" fmla="*/ 311 w 246"/>
                  <a:gd name="T91" fmla="*/ 16 h 732"/>
                  <a:gd name="T92" fmla="*/ 298 w 246"/>
                  <a:gd name="T93" fmla="*/ 8 h 732"/>
                  <a:gd name="T94" fmla="*/ 287 w 246"/>
                  <a:gd name="T95" fmla="*/ 2 h 732"/>
                  <a:gd name="T96" fmla="*/ 277 w 246"/>
                  <a:gd name="T97" fmla="*/ 0 h 732"/>
                  <a:gd name="T98" fmla="*/ 263 w 246"/>
                  <a:gd name="T99" fmla="*/ 2 h 732"/>
                  <a:gd name="T100" fmla="*/ 254 w 246"/>
                  <a:gd name="T101" fmla="*/ 8 h 732"/>
                  <a:gd name="T102" fmla="*/ 246 w 246"/>
                  <a:gd name="T103" fmla="*/ 16 h 732"/>
                  <a:gd name="T104" fmla="*/ 237 w 246"/>
                  <a:gd name="T105" fmla="*/ 30 h 732"/>
                  <a:gd name="T106" fmla="*/ 227 w 246"/>
                  <a:gd name="T107" fmla="*/ 22 h 73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6" h="732">
                    <a:moveTo>
                      <a:pt x="172" y="22"/>
                    </a:moveTo>
                    <a:lnTo>
                      <a:pt x="172" y="22"/>
                    </a:lnTo>
                    <a:lnTo>
                      <a:pt x="154" y="64"/>
                    </a:lnTo>
                    <a:lnTo>
                      <a:pt x="136" y="108"/>
                    </a:lnTo>
                    <a:lnTo>
                      <a:pt x="122" y="154"/>
                    </a:lnTo>
                    <a:lnTo>
                      <a:pt x="110" y="202"/>
                    </a:lnTo>
                    <a:lnTo>
                      <a:pt x="84" y="296"/>
                    </a:lnTo>
                    <a:lnTo>
                      <a:pt x="70" y="342"/>
                    </a:lnTo>
                    <a:lnTo>
                      <a:pt x="56" y="388"/>
                    </a:lnTo>
                    <a:lnTo>
                      <a:pt x="40" y="428"/>
                    </a:lnTo>
                    <a:lnTo>
                      <a:pt x="26" y="472"/>
                    </a:lnTo>
                    <a:lnTo>
                      <a:pt x="12" y="520"/>
                    </a:lnTo>
                    <a:lnTo>
                      <a:pt x="6" y="544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0" y="614"/>
                    </a:lnTo>
                    <a:lnTo>
                      <a:pt x="2" y="636"/>
                    </a:lnTo>
                    <a:lnTo>
                      <a:pt x="6" y="658"/>
                    </a:lnTo>
                    <a:lnTo>
                      <a:pt x="14" y="678"/>
                    </a:lnTo>
                    <a:lnTo>
                      <a:pt x="24" y="698"/>
                    </a:lnTo>
                    <a:lnTo>
                      <a:pt x="38" y="716"/>
                    </a:lnTo>
                    <a:lnTo>
                      <a:pt x="56" y="732"/>
                    </a:lnTo>
                    <a:lnTo>
                      <a:pt x="70" y="718"/>
                    </a:lnTo>
                    <a:lnTo>
                      <a:pt x="82" y="700"/>
                    </a:lnTo>
                    <a:lnTo>
                      <a:pt x="92" y="680"/>
                    </a:lnTo>
                    <a:lnTo>
                      <a:pt x="104" y="656"/>
                    </a:lnTo>
                    <a:lnTo>
                      <a:pt x="114" y="630"/>
                    </a:lnTo>
                    <a:lnTo>
                      <a:pt x="122" y="604"/>
                    </a:lnTo>
                    <a:lnTo>
                      <a:pt x="140" y="544"/>
                    </a:lnTo>
                    <a:lnTo>
                      <a:pt x="154" y="486"/>
                    </a:lnTo>
                    <a:lnTo>
                      <a:pt x="168" y="428"/>
                    </a:lnTo>
                    <a:lnTo>
                      <a:pt x="178" y="376"/>
                    </a:lnTo>
                    <a:lnTo>
                      <a:pt x="188" y="334"/>
                    </a:lnTo>
                    <a:lnTo>
                      <a:pt x="214" y="232"/>
                    </a:lnTo>
                    <a:lnTo>
                      <a:pt x="226" y="182"/>
                    </a:lnTo>
                    <a:lnTo>
                      <a:pt x="234" y="130"/>
                    </a:lnTo>
                    <a:lnTo>
                      <a:pt x="242" y="78"/>
                    </a:lnTo>
                    <a:lnTo>
                      <a:pt x="246" y="48"/>
                    </a:lnTo>
                    <a:lnTo>
                      <a:pt x="244" y="36"/>
                    </a:lnTo>
                    <a:lnTo>
                      <a:pt x="244" y="30"/>
                    </a:lnTo>
                    <a:lnTo>
                      <a:pt x="236" y="16"/>
                    </a:lnTo>
                    <a:lnTo>
                      <a:pt x="226" y="8"/>
                    </a:lnTo>
                    <a:lnTo>
                      <a:pt x="218" y="2"/>
                    </a:lnTo>
                    <a:lnTo>
                      <a:pt x="210" y="0"/>
                    </a:lnTo>
                    <a:lnTo>
                      <a:pt x="200" y="2"/>
                    </a:lnTo>
                    <a:lnTo>
                      <a:pt x="192" y="8"/>
                    </a:lnTo>
                    <a:lnTo>
                      <a:pt x="186" y="16"/>
                    </a:lnTo>
                    <a:lnTo>
                      <a:pt x="180" y="30"/>
                    </a:lnTo>
                    <a:lnTo>
                      <a:pt x="17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9" name="Freeform 40"/>
              <p:cNvSpPr>
                <a:spLocks/>
              </p:cNvSpPr>
              <p:nvPr userDrawn="1"/>
            </p:nvSpPr>
            <p:spPr bwMode="auto">
              <a:xfrm>
                <a:off x="1875" y="-507"/>
                <a:ext cx="260" cy="720"/>
              </a:xfrm>
              <a:custGeom>
                <a:avLst/>
                <a:gdLst>
                  <a:gd name="T0" fmla="*/ 227 w 246"/>
                  <a:gd name="T1" fmla="*/ 22 h 732"/>
                  <a:gd name="T2" fmla="*/ 227 w 246"/>
                  <a:gd name="T3" fmla="*/ 22 h 732"/>
                  <a:gd name="T4" fmla="*/ 203 w 246"/>
                  <a:gd name="T5" fmla="*/ 59 h 732"/>
                  <a:gd name="T6" fmla="*/ 180 w 246"/>
                  <a:gd name="T7" fmla="*/ 98 h 732"/>
                  <a:gd name="T8" fmla="*/ 161 w 246"/>
                  <a:gd name="T9" fmla="*/ 143 h 732"/>
                  <a:gd name="T10" fmla="*/ 145 w 246"/>
                  <a:gd name="T11" fmla="*/ 187 h 732"/>
                  <a:gd name="T12" fmla="*/ 111 w 246"/>
                  <a:gd name="T13" fmla="*/ 271 h 732"/>
                  <a:gd name="T14" fmla="*/ 92 w 246"/>
                  <a:gd name="T15" fmla="*/ 315 h 732"/>
                  <a:gd name="T16" fmla="*/ 74 w 246"/>
                  <a:gd name="T17" fmla="*/ 358 h 732"/>
                  <a:gd name="T18" fmla="*/ 74 w 246"/>
                  <a:gd name="T19" fmla="*/ 358 h 732"/>
                  <a:gd name="T20" fmla="*/ 53 w 246"/>
                  <a:gd name="T21" fmla="*/ 393 h 732"/>
                  <a:gd name="T22" fmla="*/ 35 w 246"/>
                  <a:gd name="T23" fmla="*/ 435 h 732"/>
                  <a:gd name="T24" fmla="*/ 17 w 246"/>
                  <a:gd name="T25" fmla="*/ 479 h 732"/>
                  <a:gd name="T26" fmla="*/ 6 w 246"/>
                  <a:gd name="T27" fmla="*/ 501 h 732"/>
                  <a:gd name="T28" fmla="*/ 2 w 246"/>
                  <a:gd name="T29" fmla="*/ 523 h 732"/>
                  <a:gd name="T30" fmla="*/ 0 w 246"/>
                  <a:gd name="T31" fmla="*/ 543 h 732"/>
                  <a:gd name="T32" fmla="*/ 0 w 246"/>
                  <a:gd name="T33" fmla="*/ 565 h 732"/>
                  <a:gd name="T34" fmla="*/ 2 w 246"/>
                  <a:gd name="T35" fmla="*/ 586 h 732"/>
                  <a:gd name="T36" fmla="*/ 6 w 246"/>
                  <a:gd name="T37" fmla="*/ 606 h 732"/>
                  <a:gd name="T38" fmla="*/ 19 w 246"/>
                  <a:gd name="T39" fmla="*/ 624 h 732"/>
                  <a:gd name="T40" fmla="*/ 31 w 246"/>
                  <a:gd name="T41" fmla="*/ 643 h 732"/>
                  <a:gd name="T42" fmla="*/ 50 w 246"/>
                  <a:gd name="T43" fmla="*/ 659 h 732"/>
                  <a:gd name="T44" fmla="*/ 74 w 246"/>
                  <a:gd name="T45" fmla="*/ 674 h 732"/>
                  <a:gd name="T46" fmla="*/ 74 w 246"/>
                  <a:gd name="T47" fmla="*/ 674 h 732"/>
                  <a:gd name="T48" fmla="*/ 92 w 246"/>
                  <a:gd name="T49" fmla="*/ 661 h 732"/>
                  <a:gd name="T50" fmla="*/ 109 w 246"/>
                  <a:gd name="T51" fmla="*/ 645 h 732"/>
                  <a:gd name="T52" fmla="*/ 122 w 246"/>
                  <a:gd name="T53" fmla="*/ 626 h 732"/>
                  <a:gd name="T54" fmla="*/ 137 w 246"/>
                  <a:gd name="T55" fmla="*/ 604 h 732"/>
                  <a:gd name="T56" fmla="*/ 150 w 246"/>
                  <a:gd name="T57" fmla="*/ 580 h 732"/>
                  <a:gd name="T58" fmla="*/ 161 w 246"/>
                  <a:gd name="T59" fmla="*/ 556 h 732"/>
                  <a:gd name="T60" fmla="*/ 184 w 246"/>
                  <a:gd name="T61" fmla="*/ 501 h 732"/>
                  <a:gd name="T62" fmla="*/ 203 w 246"/>
                  <a:gd name="T63" fmla="*/ 447 h 732"/>
                  <a:gd name="T64" fmla="*/ 222 w 246"/>
                  <a:gd name="T65" fmla="*/ 393 h 732"/>
                  <a:gd name="T66" fmla="*/ 235 w 246"/>
                  <a:gd name="T67" fmla="*/ 346 h 732"/>
                  <a:gd name="T68" fmla="*/ 248 w 246"/>
                  <a:gd name="T69" fmla="*/ 309 h 732"/>
                  <a:gd name="T70" fmla="*/ 248 w 246"/>
                  <a:gd name="T71" fmla="*/ 309 h 732"/>
                  <a:gd name="T72" fmla="*/ 282 w 246"/>
                  <a:gd name="T73" fmla="*/ 212 h 732"/>
                  <a:gd name="T74" fmla="*/ 298 w 246"/>
                  <a:gd name="T75" fmla="*/ 167 h 732"/>
                  <a:gd name="T76" fmla="*/ 309 w 246"/>
                  <a:gd name="T77" fmla="*/ 120 h 732"/>
                  <a:gd name="T78" fmla="*/ 309 w 246"/>
                  <a:gd name="T79" fmla="*/ 120 h 732"/>
                  <a:gd name="T80" fmla="*/ 319 w 246"/>
                  <a:gd name="T81" fmla="*/ 73 h 732"/>
                  <a:gd name="T82" fmla="*/ 326 w 246"/>
                  <a:gd name="T83" fmla="*/ 43 h 732"/>
                  <a:gd name="T84" fmla="*/ 322 w 246"/>
                  <a:gd name="T85" fmla="*/ 31 h 732"/>
                  <a:gd name="T86" fmla="*/ 322 w 246"/>
                  <a:gd name="T87" fmla="*/ 30 h 732"/>
                  <a:gd name="T88" fmla="*/ 322 w 246"/>
                  <a:gd name="T89" fmla="*/ 30 h 732"/>
                  <a:gd name="T90" fmla="*/ 311 w 246"/>
                  <a:gd name="T91" fmla="*/ 16 h 732"/>
                  <a:gd name="T92" fmla="*/ 298 w 246"/>
                  <a:gd name="T93" fmla="*/ 8 h 732"/>
                  <a:gd name="T94" fmla="*/ 287 w 246"/>
                  <a:gd name="T95" fmla="*/ 2 h 732"/>
                  <a:gd name="T96" fmla="*/ 277 w 246"/>
                  <a:gd name="T97" fmla="*/ 0 h 732"/>
                  <a:gd name="T98" fmla="*/ 263 w 246"/>
                  <a:gd name="T99" fmla="*/ 2 h 732"/>
                  <a:gd name="T100" fmla="*/ 254 w 246"/>
                  <a:gd name="T101" fmla="*/ 8 h 732"/>
                  <a:gd name="T102" fmla="*/ 246 w 246"/>
                  <a:gd name="T103" fmla="*/ 16 h 732"/>
                  <a:gd name="T104" fmla="*/ 237 w 246"/>
                  <a:gd name="T105" fmla="*/ 30 h 73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6" h="732">
                    <a:moveTo>
                      <a:pt x="172" y="22"/>
                    </a:moveTo>
                    <a:lnTo>
                      <a:pt x="172" y="22"/>
                    </a:lnTo>
                    <a:lnTo>
                      <a:pt x="154" y="64"/>
                    </a:lnTo>
                    <a:lnTo>
                      <a:pt x="136" y="108"/>
                    </a:lnTo>
                    <a:lnTo>
                      <a:pt x="122" y="154"/>
                    </a:lnTo>
                    <a:lnTo>
                      <a:pt x="110" y="202"/>
                    </a:lnTo>
                    <a:lnTo>
                      <a:pt x="84" y="296"/>
                    </a:lnTo>
                    <a:lnTo>
                      <a:pt x="70" y="342"/>
                    </a:lnTo>
                    <a:lnTo>
                      <a:pt x="56" y="388"/>
                    </a:lnTo>
                    <a:lnTo>
                      <a:pt x="40" y="428"/>
                    </a:lnTo>
                    <a:lnTo>
                      <a:pt x="26" y="472"/>
                    </a:lnTo>
                    <a:lnTo>
                      <a:pt x="12" y="520"/>
                    </a:lnTo>
                    <a:lnTo>
                      <a:pt x="6" y="544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0" y="614"/>
                    </a:lnTo>
                    <a:lnTo>
                      <a:pt x="2" y="636"/>
                    </a:lnTo>
                    <a:lnTo>
                      <a:pt x="6" y="658"/>
                    </a:lnTo>
                    <a:lnTo>
                      <a:pt x="14" y="678"/>
                    </a:lnTo>
                    <a:lnTo>
                      <a:pt x="24" y="698"/>
                    </a:lnTo>
                    <a:lnTo>
                      <a:pt x="38" y="716"/>
                    </a:lnTo>
                    <a:lnTo>
                      <a:pt x="56" y="732"/>
                    </a:lnTo>
                    <a:lnTo>
                      <a:pt x="70" y="718"/>
                    </a:lnTo>
                    <a:lnTo>
                      <a:pt x="82" y="700"/>
                    </a:lnTo>
                    <a:lnTo>
                      <a:pt x="92" y="680"/>
                    </a:lnTo>
                    <a:lnTo>
                      <a:pt x="104" y="656"/>
                    </a:lnTo>
                    <a:lnTo>
                      <a:pt x="114" y="630"/>
                    </a:lnTo>
                    <a:lnTo>
                      <a:pt x="122" y="604"/>
                    </a:lnTo>
                    <a:lnTo>
                      <a:pt x="140" y="544"/>
                    </a:lnTo>
                    <a:lnTo>
                      <a:pt x="154" y="486"/>
                    </a:lnTo>
                    <a:lnTo>
                      <a:pt x="168" y="428"/>
                    </a:lnTo>
                    <a:lnTo>
                      <a:pt x="178" y="376"/>
                    </a:lnTo>
                    <a:lnTo>
                      <a:pt x="188" y="334"/>
                    </a:lnTo>
                    <a:lnTo>
                      <a:pt x="214" y="232"/>
                    </a:lnTo>
                    <a:lnTo>
                      <a:pt x="226" y="182"/>
                    </a:lnTo>
                    <a:lnTo>
                      <a:pt x="234" y="130"/>
                    </a:lnTo>
                    <a:lnTo>
                      <a:pt x="242" y="78"/>
                    </a:lnTo>
                    <a:lnTo>
                      <a:pt x="246" y="48"/>
                    </a:lnTo>
                    <a:lnTo>
                      <a:pt x="244" y="36"/>
                    </a:lnTo>
                    <a:lnTo>
                      <a:pt x="244" y="30"/>
                    </a:lnTo>
                    <a:lnTo>
                      <a:pt x="236" y="16"/>
                    </a:lnTo>
                    <a:lnTo>
                      <a:pt x="226" y="8"/>
                    </a:lnTo>
                    <a:lnTo>
                      <a:pt x="218" y="2"/>
                    </a:lnTo>
                    <a:lnTo>
                      <a:pt x="210" y="0"/>
                    </a:lnTo>
                    <a:lnTo>
                      <a:pt x="200" y="2"/>
                    </a:lnTo>
                    <a:lnTo>
                      <a:pt x="192" y="8"/>
                    </a:lnTo>
                    <a:lnTo>
                      <a:pt x="186" y="16"/>
                    </a:lnTo>
                    <a:lnTo>
                      <a:pt x="180" y="3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0" name="Freeform 41"/>
              <p:cNvSpPr>
                <a:spLocks/>
              </p:cNvSpPr>
              <p:nvPr userDrawn="1"/>
            </p:nvSpPr>
            <p:spPr bwMode="auto">
              <a:xfrm>
                <a:off x="2315" y="-287"/>
                <a:ext cx="200" cy="640"/>
              </a:xfrm>
              <a:custGeom>
                <a:avLst/>
                <a:gdLst>
                  <a:gd name="T0" fmla="*/ 118 w 194"/>
                  <a:gd name="T1" fmla="*/ 22 h 648"/>
                  <a:gd name="T2" fmla="*/ 118 w 194"/>
                  <a:gd name="T3" fmla="*/ 22 h 648"/>
                  <a:gd name="T4" fmla="*/ 118 w 194"/>
                  <a:gd name="T5" fmla="*/ 40 h 648"/>
                  <a:gd name="T6" fmla="*/ 113 w 194"/>
                  <a:gd name="T7" fmla="*/ 69 h 648"/>
                  <a:gd name="T8" fmla="*/ 107 w 194"/>
                  <a:gd name="T9" fmla="*/ 107 h 648"/>
                  <a:gd name="T10" fmla="*/ 97 w 194"/>
                  <a:gd name="T11" fmla="*/ 144 h 648"/>
                  <a:gd name="T12" fmla="*/ 70 w 194"/>
                  <a:gd name="T13" fmla="*/ 237 h 648"/>
                  <a:gd name="T14" fmla="*/ 41 w 194"/>
                  <a:gd name="T15" fmla="*/ 336 h 648"/>
                  <a:gd name="T16" fmla="*/ 16 w 194"/>
                  <a:gd name="T17" fmla="*/ 429 h 648"/>
                  <a:gd name="T18" fmla="*/ 8 w 194"/>
                  <a:gd name="T19" fmla="*/ 474 h 648"/>
                  <a:gd name="T20" fmla="*/ 2 w 194"/>
                  <a:gd name="T21" fmla="*/ 513 h 648"/>
                  <a:gd name="T22" fmla="*/ 0 w 194"/>
                  <a:gd name="T23" fmla="*/ 547 h 648"/>
                  <a:gd name="T24" fmla="*/ 0 w 194"/>
                  <a:gd name="T25" fmla="*/ 576 h 648"/>
                  <a:gd name="T26" fmla="*/ 2 w 194"/>
                  <a:gd name="T27" fmla="*/ 585 h 648"/>
                  <a:gd name="T28" fmla="*/ 6 w 194"/>
                  <a:gd name="T29" fmla="*/ 593 h 648"/>
                  <a:gd name="T30" fmla="*/ 10 w 194"/>
                  <a:gd name="T31" fmla="*/ 600 h 648"/>
                  <a:gd name="T32" fmla="*/ 16 w 194"/>
                  <a:gd name="T33" fmla="*/ 604 h 648"/>
                  <a:gd name="T34" fmla="*/ 16 w 194"/>
                  <a:gd name="T35" fmla="*/ 604 h 648"/>
                  <a:gd name="T36" fmla="*/ 31 w 194"/>
                  <a:gd name="T37" fmla="*/ 608 h 648"/>
                  <a:gd name="T38" fmla="*/ 41 w 194"/>
                  <a:gd name="T39" fmla="*/ 608 h 648"/>
                  <a:gd name="T40" fmla="*/ 53 w 194"/>
                  <a:gd name="T41" fmla="*/ 604 h 648"/>
                  <a:gd name="T42" fmla="*/ 66 w 194"/>
                  <a:gd name="T43" fmla="*/ 599 h 648"/>
                  <a:gd name="T44" fmla="*/ 76 w 194"/>
                  <a:gd name="T45" fmla="*/ 590 h 648"/>
                  <a:gd name="T46" fmla="*/ 85 w 194"/>
                  <a:gd name="T47" fmla="*/ 578 h 648"/>
                  <a:gd name="T48" fmla="*/ 97 w 194"/>
                  <a:gd name="T49" fmla="*/ 563 h 648"/>
                  <a:gd name="T50" fmla="*/ 107 w 194"/>
                  <a:gd name="T51" fmla="*/ 545 h 648"/>
                  <a:gd name="T52" fmla="*/ 126 w 194"/>
                  <a:gd name="T53" fmla="*/ 506 h 648"/>
                  <a:gd name="T54" fmla="*/ 142 w 194"/>
                  <a:gd name="T55" fmla="*/ 458 h 648"/>
                  <a:gd name="T56" fmla="*/ 158 w 194"/>
                  <a:gd name="T57" fmla="*/ 407 h 648"/>
                  <a:gd name="T58" fmla="*/ 173 w 194"/>
                  <a:gd name="T59" fmla="*/ 352 h 648"/>
                  <a:gd name="T60" fmla="*/ 186 w 194"/>
                  <a:gd name="T61" fmla="*/ 294 h 648"/>
                  <a:gd name="T62" fmla="*/ 196 w 194"/>
                  <a:gd name="T63" fmla="*/ 239 h 648"/>
                  <a:gd name="T64" fmla="*/ 214 w 194"/>
                  <a:gd name="T65" fmla="*/ 130 h 648"/>
                  <a:gd name="T66" fmla="*/ 223 w 194"/>
                  <a:gd name="T67" fmla="*/ 47 h 648"/>
                  <a:gd name="T68" fmla="*/ 226 w 194"/>
                  <a:gd name="T69" fmla="*/ 20 h 648"/>
                  <a:gd name="T70" fmla="*/ 226 w 194"/>
                  <a:gd name="T71" fmla="*/ 0 h 648"/>
                  <a:gd name="T72" fmla="*/ 226 w 194"/>
                  <a:gd name="T73" fmla="*/ 0 h 648"/>
                  <a:gd name="T74" fmla="*/ 196 w 194"/>
                  <a:gd name="T75" fmla="*/ 0 h 648"/>
                  <a:gd name="T76" fmla="*/ 179 w 194"/>
                  <a:gd name="T77" fmla="*/ 4 h 648"/>
                  <a:gd name="T78" fmla="*/ 168 w 194"/>
                  <a:gd name="T79" fmla="*/ 8 h 648"/>
                  <a:gd name="T80" fmla="*/ 153 w 194"/>
                  <a:gd name="T81" fmla="*/ 12 h 648"/>
                  <a:gd name="T82" fmla="*/ 144 w 194"/>
                  <a:gd name="T83" fmla="*/ 20 h 648"/>
                  <a:gd name="T84" fmla="*/ 136 w 194"/>
                  <a:gd name="T85" fmla="*/ 28 h 648"/>
                  <a:gd name="T86" fmla="*/ 126 w 194"/>
                  <a:gd name="T87" fmla="*/ 36 h 648"/>
                  <a:gd name="T88" fmla="*/ 118 w 194"/>
                  <a:gd name="T89" fmla="*/ 22 h 64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4" h="648">
                    <a:moveTo>
                      <a:pt x="102" y="22"/>
                    </a:moveTo>
                    <a:lnTo>
                      <a:pt x="102" y="22"/>
                    </a:lnTo>
                    <a:lnTo>
                      <a:pt x="102" y="44"/>
                    </a:lnTo>
                    <a:lnTo>
                      <a:pt x="98" y="74"/>
                    </a:lnTo>
                    <a:lnTo>
                      <a:pt x="92" y="112"/>
                    </a:lnTo>
                    <a:lnTo>
                      <a:pt x="82" y="154"/>
                    </a:lnTo>
                    <a:lnTo>
                      <a:pt x="60" y="252"/>
                    </a:lnTo>
                    <a:lnTo>
                      <a:pt x="36" y="356"/>
                    </a:lnTo>
                    <a:lnTo>
                      <a:pt x="16" y="456"/>
                    </a:lnTo>
                    <a:lnTo>
                      <a:pt x="8" y="504"/>
                    </a:lnTo>
                    <a:lnTo>
                      <a:pt x="2" y="546"/>
                    </a:lnTo>
                    <a:lnTo>
                      <a:pt x="0" y="582"/>
                    </a:lnTo>
                    <a:lnTo>
                      <a:pt x="0" y="612"/>
                    </a:lnTo>
                    <a:lnTo>
                      <a:pt x="2" y="622"/>
                    </a:lnTo>
                    <a:lnTo>
                      <a:pt x="6" y="632"/>
                    </a:lnTo>
                    <a:lnTo>
                      <a:pt x="10" y="640"/>
                    </a:lnTo>
                    <a:lnTo>
                      <a:pt x="16" y="644"/>
                    </a:lnTo>
                    <a:lnTo>
                      <a:pt x="26" y="648"/>
                    </a:lnTo>
                    <a:lnTo>
                      <a:pt x="36" y="648"/>
                    </a:lnTo>
                    <a:lnTo>
                      <a:pt x="46" y="644"/>
                    </a:lnTo>
                    <a:lnTo>
                      <a:pt x="56" y="638"/>
                    </a:lnTo>
                    <a:lnTo>
                      <a:pt x="66" y="628"/>
                    </a:lnTo>
                    <a:lnTo>
                      <a:pt x="74" y="614"/>
                    </a:lnTo>
                    <a:lnTo>
                      <a:pt x="82" y="598"/>
                    </a:lnTo>
                    <a:lnTo>
                      <a:pt x="92" y="580"/>
                    </a:lnTo>
                    <a:lnTo>
                      <a:pt x="108" y="538"/>
                    </a:lnTo>
                    <a:lnTo>
                      <a:pt x="122" y="488"/>
                    </a:lnTo>
                    <a:lnTo>
                      <a:pt x="136" y="432"/>
                    </a:lnTo>
                    <a:lnTo>
                      <a:pt x="148" y="374"/>
                    </a:lnTo>
                    <a:lnTo>
                      <a:pt x="160" y="314"/>
                    </a:lnTo>
                    <a:lnTo>
                      <a:pt x="168" y="254"/>
                    </a:lnTo>
                    <a:lnTo>
                      <a:pt x="184" y="140"/>
                    </a:lnTo>
                    <a:lnTo>
                      <a:pt x="192" y="52"/>
                    </a:lnTo>
                    <a:lnTo>
                      <a:pt x="194" y="20"/>
                    </a:lnTo>
                    <a:lnTo>
                      <a:pt x="194" y="0"/>
                    </a:lnTo>
                    <a:lnTo>
                      <a:pt x="168" y="0"/>
                    </a:lnTo>
                    <a:lnTo>
                      <a:pt x="154" y="4"/>
                    </a:lnTo>
                    <a:lnTo>
                      <a:pt x="144" y="8"/>
                    </a:lnTo>
                    <a:lnTo>
                      <a:pt x="132" y="12"/>
                    </a:lnTo>
                    <a:lnTo>
                      <a:pt x="124" y="20"/>
                    </a:lnTo>
                    <a:lnTo>
                      <a:pt x="116" y="28"/>
                    </a:lnTo>
                    <a:lnTo>
                      <a:pt x="108" y="36"/>
                    </a:lnTo>
                    <a:lnTo>
                      <a:pt x="10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1" name="Freeform 42"/>
              <p:cNvSpPr>
                <a:spLocks/>
              </p:cNvSpPr>
              <p:nvPr userDrawn="1"/>
            </p:nvSpPr>
            <p:spPr bwMode="auto">
              <a:xfrm>
                <a:off x="2315" y="-287"/>
                <a:ext cx="200" cy="640"/>
              </a:xfrm>
              <a:custGeom>
                <a:avLst/>
                <a:gdLst>
                  <a:gd name="T0" fmla="*/ 118 w 194"/>
                  <a:gd name="T1" fmla="*/ 22 h 648"/>
                  <a:gd name="T2" fmla="*/ 118 w 194"/>
                  <a:gd name="T3" fmla="*/ 22 h 648"/>
                  <a:gd name="T4" fmla="*/ 118 w 194"/>
                  <a:gd name="T5" fmla="*/ 40 h 648"/>
                  <a:gd name="T6" fmla="*/ 113 w 194"/>
                  <a:gd name="T7" fmla="*/ 69 h 648"/>
                  <a:gd name="T8" fmla="*/ 107 w 194"/>
                  <a:gd name="T9" fmla="*/ 107 h 648"/>
                  <a:gd name="T10" fmla="*/ 97 w 194"/>
                  <a:gd name="T11" fmla="*/ 144 h 648"/>
                  <a:gd name="T12" fmla="*/ 70 w 194"/>
                  <a:gd name="T13" fmla="*/ 237 h 648"/>
                  <a:gd name="T14" fmla="*/ 41 w 194"/>
                  <a:gd name="T15" fmla="*/ 336 h 648"/>
                  <a:gd name="T16" fmla="*/ 16 w 194"/>
                  <a:gd name="T17" fmla="*/ 429 h 648"/>
                  <a:gd name="T18" fmla="*/ 8 w 194"/>
                  <a:gd name="T19" fmla="*/ 474 h 648"/>
                  <a:gd name="T20" fmla="*/ 2 w 194"/>
                  <a:gd name="T21" fmla="*/ 513 h 648"/>
                  <a:gd name="T22" fmla="*/ 0 w 194"/>
                  <a:gd name="T23" fmla="*/ 547 h 648"/>
                  <a:gd name="T24" fmla="*/ 0 w 194"/>
                  <a:gd name="T25" fmla="*/ 576 h 648"/>
                  <a:gd name="T26" fmla="*/ 2 w 194"/>
                  <a:gd name="T27" fmla="*/ 585 h 648"/>
                  <a:gd name="T28" fmla="*/ 6 w 194"/>
                  <a:gd name="T29" fmla="*/ 593 h 648"/>
                  <a:gd name="T30" fmla="*/ 10 w 194"/>
                  <a:gd name="T31" fmla="*/ 600 h 648"/>
                  <a:gd name="T32" fmla="*/ 16 w 194"/>
                  <a:gd name="T33" fmla="*/ 604 h 648"/>
                  <a:gd name="T34" fmla="*/ 16 w 194"/>
                  <a:gd name="T35" fmla="*/ 604 h 648"/>
                  <a:gd name="T36" fmla="*/ 31 w 194"/>
                  <a:gd name="T37" fmla="*/ 608 h 648"/>
                  <a:gd name="T38" fmla="*/ 41 w 194"/>
                  <a:gd name="T39" fmla="*/ 608 h 648"/>
                  <a:gd name="T40" fmla="*/ 53 w 194"/>
                  <a:gd name="T41" fmla="*/ 604 h 648"/>
                  <a:gd name="T42" fmla="*/ 66 w 194"/>
                  <a:gd name="T43" fmla="*/ 599 h 648"/>
                  <a:gd name="T44" fmla="*/ 76 w 194"/>
                  <a:gd name="T45" fmla="*/ 590 h 648"/>
                  <a:gd name="T46" fmla="*/ 85 w 194"/>
                  <a:gd name="T47" fmla="*/ 578 h 648"/>
                  <a:gd name="T48" fmla="*/ 97 w 194"/>
                  <a:gd name="T49" fmla="*/ 563 h 648"/>
                  <a:gd name="T50" fmla="*/ 107 w 194"/>
                  <a:gd name="T51" fmla="*/ 545 h 648"/>
                  <a:gd name="T52" fmla="*/ 126 w 194"/>
                  <a:gd name="T53" fmla="*/ 506 h 648"/>
                  <a:gd name="T54" fmla="*/ 142 w 194"/>
                  <a:gd name="T55" fmla="*/ 458 h 648"/>
                  <a:gd name="T56" fmla="*/ 158 w 194"/>
                  <a:gd name="T57" fmla="*/ 407 h 648"/>
                  <a:gd name="T58" fmla="*/ 173 w 194"/>
                  <a:gd name="T59" fmla="*/ 352 h 648"/>
                  <a:gd name="T60" fmla="*/ 186 w 194"/>
                  <a:gd name="T61" fmla="*/ 294 h 648"/>
                  <a:gd name="T62" fmla="*/ 196 w 194"/>
                  <a:gd name="T63" fmla="*/ 239 h 648"/>
                  <a:gd name="T64" fmla="*/ 214 w 194"/>
                  <a:gd name="T65" fmla="*/ 130 h 648"/>
                  <a:gd name="T66" fmla="*/ 223 w 194"/>
                  <a:gd name="T67" fmla="*/ 47 h 648"/>
                  <a:gd name="T68" fmla="*/ 226 w 194"/>
                  <a:gd name="T69" fmla="*/ 20 h 648"/>
                  <a:gd name="T70" fmla="*/ 226 w 194"/>
                  <a:gd name="T71" fmla="*/ 0 h 648"/>
                  <a:gd name="T72" fmla="*/ 226 w 194"/>
                  <a:gd name="T73" fmla="*/ 0 h 648"/>
                  <a:gd name="T74" fmla="*/ 196 w 194"/>
                  <a:gd name="T75" fmla="*/ 0 h 648"/>
                  <a:gd name="T76" fmla="*/ 179 w 194"/>
                  <a:gd name="T77" fmla="*/ 4 h 648"/>
                  <a:gd name="T78" fmla="*/ 168 w 194"/>
                  <a:gd name="T79" fmla="*/ 8 h 648"/>
                  <a:gd name="T80" fmla="*/ 153 w 194"/>
                  <a:gd name="T81" fmla="*/ 12 h 648"/>
                  <a:gd name="T82" fmla="*/ 144 w 194"/>
                  <a:gd name="T83" fmla="*/ 20 h 648"/>
                  <a:gd name="T84" fmla="*/ 136 w 194"/>
                  <a:gd name="T85" fmla="*/ 28 h 648"/>
                  <a:gd name="T86" fmla="*/ 126 w 194"/>
                  <a:gd name="T87" fmla="*/ 36 h 64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94" h="648">
                    <a:moveTo>
                      <a:pt x="102" y="22"/>
                    </a:moveTo>
                    <a:lnTo>
                      <a:pt x="102" y="22"/>
                    </a:lnTo>
                    <a:lnTo>
                      <a:pt x="102" y="44"/>
                    </a:lnTo>
                    <a:lnTo>
                      <a:pt x="98" y="74"/>
                    </a:lnTo>
                    <a:lnTo>
                      <a:pt x="92" y="112"/>
                    </a:lnTo>
                    <a:lnTo>
                      <a:pt x="82" y="154"/>
                    </a:lnTo>
                    <a:lnTo>
                      <a:pt x="60" y="252"/>
                    </a:lnTo>
                    <a:lnTo>
                      <a:pt x="36" y="356"/>
                    </a:lnTo>
                    <a:lnTo>
                      <a:pt x="16" y="456"/>
                    </a:lnTo>
                    <a:lnTo>
                      <a:pt x="8" y="504"/>
                    </a:lnTo>
                    <a:lnTo>
                      <a:pt x="2" y="546"/>
                    </a:lnTo>
                    <a:lnTo>
                      <a:pt x="0" y="582"/>
                    </a:lnTo>
                    <a:lnTo>
                      <a:pt x="0" y="612"/>
                    </a:lnTo>
                    <a:lnTo>
                      <a:pt x="2" y="622"/>
                    </a:lnTo>
                    <a:lnTo>
                      <a:pt x="6" y="632"/>
                    </a:lnTo>
                    <a:lnTo>
                      <a:pt x="10" y="640"/>
                    </a:lnTo>
                    <a:lnTo>
                      <a:pt x="16" y="644"/>
                    </a:lnTo>
                    <a:lnTo>
                      <a:pt x="26" y="648"/>
                    </a:lnTo>
                    <a:lnTo>
                      <a:pt x="36" y="648"/>
                    </a:lnTo>
                    <a:lnTo>
                      <a:pt x="46" y="644"/>
                    </a:lnTo>
                    <a:lnTo>
                      <a:pt x="56" y="638"/>
                    </a:lnTo>
                    <a:lnTo>
                      <a:pt x="66" y="628"/>
                    </a:lnTo>
                    <a:lnTo>
                      <a:pt x="74" y="614"/>
                    </a:lnTo>
                    <a:lnTo>
                      <a:pt x="82" y="598"/>
                    </a:lnTo>
                    <a:lnTo>
                      <a:pt x="92" y="580"/>
                    </a:lnTo>
                    <a:lnTo>
                      <a:pt x="108" y="538"/>
                    </a:lnTo>
                    <a:lnTo>
                      <a:pt x="122" y="488"/>
                    </a:lnTo>
                    <a:lnTo>
                      <a:pt x="136" y="432"/>
                    </a:lnTo>
                    <a:lnTo>
                      <a:pt x="148" y="374"/>
                    </a:lnTo>
                    <a:lnTo>
                      <a:pt x="160" y="314"/>
                    </a:lnTo>
                    <a:lnTo>
                      <a:pt x="168" y="254"/>
                    </a:lnTo>
                    <a:lnTo>
                      <a:pt x="184" y="140"/>
                    </a:lnTo>
                    <a:lnTo>
                      <a:pt x="192" y="52"/>
                    </a:lnTo>
                    <a:lnTo>
                      <a:pt x="194" y="20"/>
                    </a:lnTo>
                    <a:lnTo>
                      <a:pt x="194" y="0"/>
                    </a:lnTo>
                    <a:lnTo>
                      <a:pt x="168" y="0"/>
                    </a:lnTo>
                    <a:lnTo>
                      <a:pt x="154" y="4"/>
                    </a:lnTo>
                    <a:lnTo>
                      <a:pt x="144" y="8"/>
                    </a:lnTo>
                    <a:lnTo>
                      <a:pt x="132" y="12"/>
                    </a:lnTo>
                    <a:lnTo>
                      <a:pt x="124" y="20"/>
                    </a:lnTo>
                    <a:lnTo>
                      <a:pt x="116" y="28"/>
                    </a:lnTo>
                    <a:lnTo>
                      <a:pt x="108" y="3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2" name="Freeform 43"/>
              <p:cNvSpPr>
                <a:spLocks/>
              </p:cNvSpPr>
              <p:nvPr userDrawn="1"/>
            </p:nvSpPr>
            <p:spPr bwMode="auto">
              <a:xfrm>
                <a:off x="2696" y="-187"/>
                <a:ext cx="240" cy="680"/>
              </a:xfrm>
              <a:custGeom>
                <a:avLst/>
                <a:gdLst>
                  <a:gd name="T0" fmla="*/ 178 w 234"/>
                  <a:gd name="T1" fmla="*/ 4 h 682"/>
                  <a:gd name="T2" fmla="*/ 178 w 234"/>
                  <a:gd name="T3" fmla="*/ 4 h 682"/>
                  <a:gd name="T4" fmla="*/ 172 w 234"/>
                  <a:gd name="T5" fmla="*/ 32 h 682"/>
                  <a:gd name="T6" fmla="*/ 164 w 234"/>
                  <a:gd name="T7" fmla="*/ 66 h 682"/>
                  <a:gd name="T8" fmla="*/ 147 w 234"/>
                  <a:gd name="T9" fmla="*/ 108 h 682"/>
                  <a:gd name="T10" fmla="*/ 129 w 234"/>
                  <a:gd name="T11" fmla="*/ 152 h 682"/>
                  <a:gd name="T12" fmla="*/ 86 w 234"/>
                  <a:gd name="T13" fmla="*/ 247 h 682"/>
                  <a:gd name="T14" fmla="*/ 67 w 234"/>
                  <a:gd name="T15" fmla="*/ 299 h 682"/>
                  <a:gd name="T16" fmla="*/ 45 w 234"/>
                  <a:gd name="T17" fmla="*/ 351 h 682"/>
                  <a:gd name="T18" fmla="*/ 29 w 234"/>
                  <a:gd name="T19" fmla="*/ 403 h 682"/>
                  <a:gd name="T20" fmla="*/ 12 w 234"/>
                  <a:gd name="T21" fmla="*/ 455 h 682"/>
                  <a:gd name="T22" fmla="*/ 4 w 234"/>
                  <a:gd name="T23" fmla="*/ 503 h 682"/>
                  <a:gd name="T24" fmla="*/ 2 w 234"/>
                  <a:gd name="T25" fmla="*/ 522 h 682"/>
                  <a:gd name="T26" fmla="*/ 0 w 234"/>
                  <a:gd name="T27" fmla="*/ 544 h 682"/>
                  <a:gd name="T28" fmla="*/ 2 w 234"/>
                  <a:gd name="T29" fmla="*/ 564 h 682"/>
                  <a:gd name="T30" fmla="*/ 4 w 234"/>
                  <a:gd name="T31" fmla="*/ 584 h 682"/>
                  <a:gd name="T32" fmla="*/ 10 w 234"/>
                  <a:gd name="T33" fmla="*/ 604 h 682"/>
                  <a:gd name="T34" fmla="*/ 16 w 234"/>
                  <a:gd name="T35" fmla="*/ 620 h 682"/>
                  <a:gd name="T36" fmla="*/ 29 w 234"/>
                  <a:gd name="T37" fmla="*/ 636 h 682"/>
                  <a:gd name="T38" fmla="*/ 39 w 234"/>
                  <a:gd name="T39" fmla="*/ 650 h 682"/>
                  <a:gd name="T40" fmla="*/ 53 w 234"/>
                  <a:gd name="T41" fmla="*/ 662 h 682"/>
                  <a:gd name="T42" fmla="*/ 74 w 234"/>
                  <a:gd name="T43" fmla="*/ 672 h 682"/>
                  <a:gd name="T44" fmla="*/ 74 w 234"/>
                  <a:gd name="T45" fmla="*/ 672 h 682"/>
                  <a:gd name="T46" fmla="*/ 88 w 234"/>
                  <a:gd name="T47" fmla="*/ 658 h 682"/>
                  <a:gd name="T48" fmla="*/ 101 w 234"/>
                  <a:gd name="T49" fmla="*/ 642 h 682"/>
                  <a:gd name="T50" fmla="*/ 117 w 234"/>
                  <a:gd name="T51" fmla="*/ 622 h 682"/>
                  <a:gd name="T52" fmla="*/ 127 w 234"/>
                  <a:gd name="T53" fmla="*/ 602 h 682"/>
                  <a:gd name="T54" fmla="*/ 137 w 234"/>
                  <a:gd name="T55" fmla="*/ 578 h 682"/>
                  <a:gd name="T56" fmla="*/ 147 w 234"/>
                  <a:gd name="T57" fmla="*/ 554 h 682"/>
                  <a:gd name="T58" fmla="*/ 162 w 234"/>
                  <a:gd name="T59" fmla="*/ 506 h 682"/>
                  <a:gd name="T60" fmla="*/ 174 w 234"/>
                  <a:gd name="T61" fmla="*/ 453 h 682"/>
                  <a:gd name="T62" fmla="*/ 186 w 234"/>
                  <a:gd name="T63" fmla="*/ 399 h 682"/>
                  <a:gd name="T64" fmla="*/ 198 w 234"/>
                  <a:gd name="T65" fmla="*/ 351 h 682"/>
                  <a:gd name="T66" fmla="*/ 211 w 234"/>
                  <a:gd name="T67" fmla="*/ 309 h 682"/>
                  <a:gd name="T68" fmla="*/ 211 w 234"/>
                  <a:gd name="T69" fmla="*/ 309 h 682"/>
                  <a:gd name="T70" fmla="*/ 222 w 234"/>
                  <a:gd name="T71" fmla="*/ 279 h 682"/>
                  <a:gd name="T72" fmla="*/ 239 w 234"/>
                  <a:gd name="T73" fmla="*/ 231 h 682"/>
                  <a:gd name="T74" fmla="*/ 252 w 234"/>
                  <a:gd name="T75" fmla="*/ 173 h 682"/>
                  <a:gd name="T76" fmla="*/ 258 w 234"/>
                  <a:gd name="T77" fmla="*/ 146 h 682"/>
                  <a:gd name="T78" fmla="*/ 263 w 234"/>
                  <a:gd name="T79" fmla="*/ 116 h 682"/>
                  <a:gd name="T80" fmla="*/ 265 w 234"/>
                  <a:gd name="T81" fmla="*/ 88 h 682"/>
                  <a:gd name="T82" fmla="*/ 265 w 234"/>
                  <a:gd name="T83" fmla="*/ 62 h 682"/>
                  <a:gd name="T84" fmla="*/ 261 w 234"/>
                  <a:gd name="T85" fmla="*/ 38 h 682"/>
                  <a:gd name="T86" fmla="*/ 258 w 234"/>
                  <a:gd name="T87" fmla="*/ 28 h 682"/>
                  <a:gd name="T88" fmla="*/ 254 w 234"/>
                  <a:gd name="T89" fmla="*/ 20 h 682"/>
                  <a:gd name="T90" fmla="*/ 250 w 234"/>
                  <a:gd name="T91" fmla="*/ 12 h 682"/>
                  <a:gd name="T92" fmla="*/ 243 w 234"/>
                  <a:gd name="T93" fmla="*/ 8 h 682"/>
                  <a:gd name="T94" fmla="*/ 236 w 234"/>
                  <a:gd name="T95" fmla="*/ 4 h 682"/>
                  <a:gd name="T96" fmla="*/ 227 w 234"/>
                  <a:gd name="T97" fmla="*/ 0 h 682"/>
                  <a:gd name="T98" fmla="*/ 217 w 234"/>
                  <a:gd name="T99" fmla="*/ 0 h 682"/>
                  <a:gd name="T100" fmla="*/ 207 w 234"/>
                  <a:gd name="T101" fmla="*/ 2 h 682"/>
                  <a:gd name="T102" fmla="*/ 193 w 234"/>
                  <a:gd name="T103" fmla="*/ 6 h 682"/>
                  <a:gd name="T104" fmla="*/ 178 w 234"/>
                  <a:gd name="T105" fmla="*/ 10 h 682"/>
                  <a:gd name="T106" fmla="*/ 178 w 234"/>
                  <a:gd name="T107" fmla="*/ 4 h 68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34" h="682">
                    <a:moveTo>
                      <a:pt x="158" y="4"/>
                    </a:moveTo>
                    <a:lnTo>
                      <a:pt x="158" y="4"/>
                    </a:lnTo>
                    <a:lnTo>
                      <a:pt x="152" y="32"/>
                    </a:lnTo>
                    <a:lnTo>
                      <a:pt x="144" y="66"/>
                    </a:lnTo>
                    <a:lnTo>
                      <a:pt x="130" y="108"/>
                    </a:lnTo>
                    <a:lnTo>
                      <a:pt x="114" y="152"/>
                    </a:lnTo>
                    <a:lnTo>
                      <a:pt x="76" y="252"/>
                    </a:lnTo>
                    <a:lnTo>
                      <a:pt x="58" y="304"/>
                    </a:lnTo>
                    <a:lnTo>
                      <a:pt x="40" y="356"/>
                    </a:lnTo>
                    <a:lnTo>
                      <a:pt x="24" y="408"/>
                    </a:lnTo>
                    <a:lnTo>
                      <a:pt x="12" y="460"/>
                    </a:lnTo>
                    <a:lnTo>
                      <a:pt x="4" y="508"/>
                    </a:lnTo>
                    <a:lnTo>
                      <a:pt x="2" y="532"/>
                    </a:lnTo>
                    <a:lnTo>
                      <a:pt x="0" y="554"/>
                    </a:lnTo>
                    <a:lnTo>
                      <a:pt x="2" y="574"/>
                    </a:lnTo>
                    <a:lnTo>
                      <a:pt x="4" y="594"/>
                    </a:lnTo>
                    <a:lnTo>
                      <a:pt x="10" y="614"/>
                    </a:lnTo>
                    <a:lnTo>
                      <a:pt x="16" y="630"/>
                    </a:lnTo>
                    <a:lnTo>
                      <a:pt x="24" y="646"/>
                    </a:lnTo>
                    <a:lnTo>
                      <a:pt x="34" y="660"/>
                    </a:lnTo>
                    <a:lnTo>
                      <a:pt x="48" y="672"/>
                    </a:lnTo>
                    <a:lnTo>
                      <a:pt x="64" y="682"/>
                    </a:lnTo>
                    <a:lnTo>
                      <a:pt x="78" y="668"/>
                    </a:lnTo>
                    <a:lnTo>
                      <a:pt x="90" y="652"/>
                    </a:lnTo>
                    <a:lnTo>
                      <a:pt x="102" y="632"/>
                    </a:lnTo>
                    <a:lnTo>
                      <a:pt x="112" y="612"/>
                    </a:lnTo>
                    <a:lnTo>
                      <a:pt x="122" y="588"/>
                    </a:lnTo>
                    <a:lnTo>
                      <a:pt x="130" y="564"/>
                    </a:lnTo>
                    <a:lnTo>
                      <a:pt x="142" y="512"/>
                    </a:lnTo>
                    <a:lnTo>
                      <a:pt x="154" y="458"/>
                    </a:lnTo>
                    <a:lnTo>
                      <a:pt x="164" y="404"/>
                    </a:lnTo>
                    <a:lnTo>
                      <a:pt x="174" y="356"/>
                    </a:lnTo>
                    <a:lnTo>
                      <a:pt x="186" y="314"/>
                    </a:lnTo>
                    <a:lnTo>
                      <a:pt x="196" y="284"/>
                    </a:lnTo>
                    <a:lnTo>
                      <a:pt x="210" y="236"/>
                    </a:lnTo>
                    <a:lnTo>
                      <a:pt x="222" y="178"/>
                    </a:lnTo>
                    <a:lnTo>
                      <a:pt x="228" y="146"/>
                    </a:lnTo>
                    <a:lnTo>
                      <a:pt x="232" y="116"/>
                    </a:lnTo>
                    <a:lnTo>
                      <a:pt x="234" y="88"/>
                    </a:lnTo>
                    <a:lnTo>
                      <a:pt x="234" y="62"/>
                    </a:lnTo>
                    <a:lnTo>
                      <a:pt x="230" y="38"/>
                    </a:lnTo>
                    <a:lnTo>
                      <a:pt x="228" y="28"/>
                    </a:lnTo>
                    <a:lnTo>
                      <a:pt x="224" y="20"/>
                    </a:lnTo>
                    <a:lnTo>
                      <a:pt x="220" y="12"/>
                    </a:lnTo>
                    <a:lnTo>
                      <a:pt x="214" y="8"/>
                    </a:lnTo>
                    <a:lnTo>
                      <a:pt x="208" y="4"/>
                    </a:lnTo>
                    <a:lnTo>
                      <a:pt x="200" y="0"/>
                    </a:lnTo>
                    <a:lnTo>
                      <a:pt x="192" y="0"/>
                    </a:lnTo>
                    <a:lnTo>
                      <a:pt x="182" y="2"/>
                    </a:lnTo>
                    <a:lnTo>
                      <a:pt x="170" y="6"/>
                    </a:lnTo>
                    <a:lnTo>
                      <a:pt x="158" y="10"/>
                    </a:lnTo>
                    <a:lnTo>
                      <a:pt x="158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3" name="Freeform 44"/>
              <p:cNvSpPr>
                <a:spLocks/>
              </p:cNvSpPr>
              <p:nvPr userDrawn="1"/>
            </p:nvSpPr>
            <p:spPr bwMode="auto">
              <a:xfrm>
                <a:off x="2696" y="-187"/>
                <a:ext cx="240" cy="680"/>
              </a:xfrm>
              <a:custGeom>
                <a:avLst/>
                <a:gdLst>
                  <a:gd name="T0" fmla="*/ 178 w 234"/>
                  <a:gd name="T1" fmla="*/ 4 h 682"/>
                  <a:gd name="T2" fmla="*/ 178 w 234"/>
                  <a:gd name="T3" fmla="*/ 4 h 682"/>
                  <a:gd name="T4" fmla="*/ 172 w 234"/>
                  <a:gd name="T5" fmla="*/ 32 h 682"/>
                  <a:gd name="T6" fmla="*/ 164 w 234"/>
                  <a:gd name="T7" fmla="*/ 66 h 682"/>
                  <a:gd name="T8" fmla="*/ 147 w 234"/>
                  <a:gd name="T9" fmla="*/ 108 h 682"/>
                  <a:gd name="T10" fmla="*/ 129 w 234"/>
                  <a:gd name="T11" fmla="*/ 152 h 682"/>
                  <a:gd name="T12" fmla="*/ 86 w 234"/>
                  <a:gd name="T13" fmla="*/ 247 h 682"/>
                  <a:gd name="T14" fmla="*/ 67 w 234"/>
                  <a:gd name="T15" fmla="*/ 299 h 682"/>
                  <a:gd name="T16" fmla="*/ 45 w 234"/>
                  <a:gd name="T17" fmla="*/ 351 h 682"/>
                  <a:gd name="T18" fmla="*/ 29 w 234"/>
                  <a:gd name="T19" fmla="*/ 403 h 682"/>
                  <a:gd name="T20" fmla="*/ 12 w 234"/>
                  <a:gd name="T21" fmla="*/ 455 h 682"/>
                  <a:gd name="T22" fmla="*/ 4 w 234"/>
                  <a:gd name="T23" fmla="*/ 503 h 682"/>
                  <a:gd name="T24" fmla="*/ 2 w 234"/>
                  <a:gd name="T25" fmla="*/ 522 h 682"/>
                  <a:gd name="T26" fmla="*/ 0 w 234"/>
                  <a:gd name="T27" fmla="*/ 544 h 682"/>
                  <a:gd name="T28" fmla="*/ 2 w 234"/>
                  <a:gd name="T29" fmla="*/ 564 h 682"/>
                  <a:gd name="T30" fmla="*/ 4 w 234"/>
                  <a:gd name="T31" fmla="*/ 584 h 682"/>
                  <a:gd name="T32" fmla="*/ 10 w 234"/>
                  <a:gd name="T33" fmla="*/ 604 h 682"/>
                  <a:gd name="T34" fmla="*/ 16 w 234"/>
                  <a:gd name="T35" fmla="*/ 620 h 682"/>
                  <a:gd name="T36" fmla="*/ 29 w 234"/>
                  <a:gd name="T37" fmla="*/ 636 h 682"/>
                  <a:gd name="T38" fmla="*/ 39 w 234"/>
                  <a:gd name="T39" fmla="*/ 650 h 682"/>
                  <a:gd name="T40" fmla="*/ 53 w 234"/>
                  <a:gd name="T41" fmla="*/ 662 h 682"/>
                  <a:gd name="T42" fmla="*/ 74 w 234"/>
                  <a:gd name="T43" fmla="*/ 672 h 682"/>
                  <a:gd name="T44" fmla="*/ 74 w 234"/>
                  <a:gd name="T45" fmla="*/ 672 h 682"/>
                  <a:gd name="T46" fmla="*/ 88 w 234"/>
                  <a:gd name="T47" fmla="*/ 658 h 682"/>
                  <a:gd name="T48" fmla="*/ 101 w 234"/>
                  <a:gd name="T49" fmla="*/ 642 h 682"/>
                  <a:gd name="T50" fmla="*/ 117 w 234"/>
                  <a:gd name="T51" fmla="*/ 622 h 682"/>
                  <a:gd name="T52" fmla="*/ 127 w 234"/>
                  <a:gd name="T53" fmla="*/ 602 h 682"/>
                  <a:gd name="T54" fmla="*/ 137 w 234"/>
                  <a:gd name="T55" fmla="*/ 578 h 682"/>
                  <a:gd name="T56" fmla="*/ 147 w 234"/>
                  <a:gd name="T57" fmla="*/ 554 h 682"/>
                  <a:gd name="T58" fmla="*/ 162 w 234"/>
                  <a:gd name="T59" fmla="*/ 506 h 682"/>
                  <a:gd name="T60" fmla="*/ 174 w 234"/>
                  <a:gd name="T61" fmla="*/ 453 h 682"/>
                  <a:gd name="T62" fmla="*/ 186 w 234"/>
                  <a:gd name="T63" fmla="*/ 399 h 682"/>
                  <a:gd name="T64" fmla="*/ 198 w 234"/>
                  <a:gd name="T65" fmla="*/ 351 h 682"/>
                  <a:gd name="T66" fmla="*/ 211 w 234"/>
                  <a:gd name="T67" fmla="*/ 309 h 682"/>
                  <a:gd name="T68" fmla="*/ 211 w 234"/>
                  <a:gd name="T69" fmla="*/ 309 h 682"/>
                  <a:gd name="T70" fmla="*/ 222 w 234"/>
                  <a:gd name="T71" fmla="*/ 279 h 682"/>
                  <a:gd name="T72" fmla="*/ 239 w 234"/>
                  <a:gd name="T73" fmla="*/ 231 h 682"/>
                  <a:gd name="T74" fmla="*/ 252 w 234"/>
                  <a:gd name="T75" fmla="*/ 173 h 682"/>
                  <a:gd name="T76" fmla="*/ 258 w 234"/>
                  <a:gd name="T77" fmla="*/ 146 h 682"/>
                  <a:gd name="T78" fmla="*/ 263 w 234"/>
                  <a:gd name="T79" fmla="*/ 116 h 682"/>
                  <a:gd name="T80" fmla="*/ 265 w 234"/>
                  <a:gd name="T81" fmla="*/ 88 h 682"/>
                  <a:gd name="T82" fmla="*/ 265 w 234"/>
                  <a:gd name="T83" fmla="*/ 62 h 682"/>
                  <a:gd name="T84" fmla="*/ 261 w 234"/>
                  <a:gd name="T85" fmla="*/ 38 h 682"/>
                  <a:gd name="T86" fmla="*/ 258 w 234"/>
                  <a:gd name="T87" fmla="*/ 28 h 682"/>
                  <a:gd name="T88" fmla="*/ 254 w 234"/>
                  <a:gd name="T89" fmla="*/ 20 h 682"/>
                  <a:gd name="T90" fmla="*/ 250 w 234"/>
                  <a:gd name="T91" fmla="*/ 12 h 682"/>
                  <a:gd name="T92" fmla="*/ 243 w 234"/>
                  <a:gd name="T93" fmla="*/ 8 h 682"/>
                  <a:gd name="T94" fmla="*/ 236 w 234"/>
                  <a:gd name="T95" fmla="*/ 4 h 682"/>
                  <a:gd name="T96" fmla="*/ 227 w 234"/>
                  <a:gd name="T97" fmla="*/ 0 h 682"/>
                  <a:gd name="T98" fmla="*/ 217 w 234"/>
                  <a:gd name="T99" fmla="*/ 0 h 682"/>
                  <a:gd name="T100" fmla="*/ 207 w 234"/>
                  <a:gd name="T101" fmla="*/ 2 h 682"/>
                  <a:gd name="T102" fmla="*/ 193 w 234"/>
                  <a:gd name="T103" fmla="*/ 6 h 682"/>
                  <a:gd name="T104" fmla="*/ 178 w 234"/>
                  <a:gd name="T105" fmla="*/ 10 h 6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34" h="682">
                    <a:moveTo>
                      <a:pt x="158" y="4"/>
                    </a:moveTo>
                    <a:lnTo>
                      <a:pt x="158" y="4"/>
                    </a:lnTo>
                    <a:lnTo>
                      <a:pt x="152" y="32"/>
                    </a:lnTo>
                    <a:lnTo>
                      <a:pt x="144" y="66"/>
                    </a:lnTo>
                    <a:lnTo>
                      <a:pt x="130" y="108"/>
                    </a:lnTo>
                    <a:lnTo>
                      <a:pt x="114" y="152"/>
                    </a:lnTo>
                    <a:lnTo>
                      <a:pt x="76" y="252"/>
                    </a:lnTo>
                    <a:lnTo>
                      <a:pt x="58" y="304"/>
                    </a:lnTo>
                    <a:lnTo>
                      <a:pt x="40" y="356"/>
                    </a:lnTo>
                    <a:lnTo>
                      <a:pt x="24" y="408"/>
                    </a:lnTo>
                    <a:lnTo>
                      <a:pt x="12" y="460"/>
                    </a:lnTo>
                    <a:lnTo>
                      <a:pt x="4" y="508"/>
                    </a:lnTo>
                    <a:lnTo>
                      <a:pt x="2" y="532"/>
                    </a:lnTo>
                    <a:lnTo>
                      <a:pt x="0" y="554"/>
                    </a:lnTo>
                    <a:lnTo>
                      <a:pt x="2" y="574"/>
                    </a:lnTo>
                    <a:lnTo>
                      <a:pt x="4" y="594"/>
                    </a:lnTo>
                    <a:lnTo>
                      <a:pt x="10" y="614"/>
                    </a:lnTo>
                    <a:lnTo>
                      <a:pt x="16" y="630"/>
                    </a:lnTo>
                    <a:lnTo>
                      <a:pt x="24" y="646"/>
                    </a:lnTo>
                    <a:lnTo>
                      <a:pt x="34" y="660"/>
                    </a:lnTo>
                    <a:lnTo>
                      <a:pt x="48" y="672"/>
                    </a:lnTo>
                    <a:lnTo>
                      <a:pt x="64" y="682"/>
                    </a:lnTo>
                    <a:lnTo>
                      <a:pt x="78" y="668"/>
                    </a:lnTo>
                    <a:lnTo>
                      <a:pt x="90" y="652"/>
                    </a:lnTo>
                    <a:lnTo>
                      <a:pt x="102" y="632"/>
                    </a:lnTo>
                    <a:lnTo>
                      <a:pt x="112" y="612"/>
                    </a:lnTo>
                    <a:lnTo>
                      <a:pt x="122" y="588"/>
                    </a:lnTo>
                    <a:lnTo>
                      <a:pt x="130" y="564"/>
                    </a:lnTo>
                    <a:lnTo>
                      <a:pt x="142" y="512"/>
                    </a:lnTo>
                    <a:lnTo>
                      <a:pt x="154" y="458"/>
                    </a:lnTo>
                    <a:lnTo>
                      <a:pt x="164" y="404"/>
                    </a:lnTo>
                    <a:lnTo>
                      <a:pt x="174" y="356"/>
                    </a:lnTo>
                    <a:lnTo>
                      <a:pt x="186" y="314"/>
                    </a:lnTo>
                    <a:lnTo>
                      <a:pt x="196" y="284"/>
                    </a:lnTo>
                    <a:lnTo>
                      <a:pt x="210" y="236"/>
                    </a:lnTo>
                    <a:lnTo>
                      <a:pt x="222" y="178"/>
                    </a:lnTo>
                    <a:lnTo>
                      <a:pt x="228" y="146"/>
                    </a:lnTo>
                    <a:lnTo>
                      <a:pt x="232" y="116"/>
                    </a:lnTo>
                    <a:lnTo>
                      <a:pt x="234" y="88"/>
                    </a:lnTo>
                    <a:lnTo>
                      <a:pt x="234" y="62"/>
                    </a:lnTo>
                    <a:lnTo>
                      <a:pt x="230" y="38"/>
                    </a:lnTo>
                    <a:lnTo>
                      <a:pt x="228" y="28"/>
                    </a:lnTo>
                    <a:lnTo>
                      <a:pt x="224" y="20"/>
                    </a:lnTo>
                    <a:lnTo>
                      <a:pt x="220" y="12"/>
                    </a:lnTo>
                    <a:lnTo>
                      <a:pt x="214" y="8"/>
                    </a:lnTo>
                    <a:lnTo>
                      <a:pt x="208" y="4"/>
                    </a:lnTo>
                    <a:lnTo>
                      <a:pt x="200" y="0"/>
                    </a:lnTo>
                    <a:lnTo>
                      <a:pt x="192" y="0"/>
                    </a:lnTo>
                    <a:lnTo>
                      <a:pt x="182" y="2"/>
                    </a:lnTo>
                    <a:lnTo>
                      <a:pt x="170" y="6"/>
                    </a:lnTo>
                    <a:lnTo>
                      <a:pt x="158" y="1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4" name="Freeform 45"/>
              <p:cNvSpPr>
                <a:spLocks/>
              </p:cNvSpPr>
              <p:nvPr userDrawn="1"/>
            </p:nvSpPr>
            <p:spPr bwMode="auto">
              <a:xfrm>
                <a:off x="3096" y="-47"/>
                <a:ext cx="180" cy="720"/>
              </a:xfrm>
              <a:custGeom>
                <a:avLst/>
                <a:gdLst>
                  <a:gd name="T0" fmla="*/ 97 w 186"/>
                  <a:gd name="T1" fmla="*/ 72 h 724"/>
                  <a:gd name="T2" fmla="*/ 97 w 186"/>
                  <a:gd name="T3" fmla="*/ 72 h 724"/>
                  <a:gd name="T4" fmla="*/ 96 w 186"/>
                  <a:gd name="T5" fmla="*/ 111 h 724"/>
                  <a:gd name="T6" fmla="*/ 94 w 186"/>
                  <a:gd name="T7" fmla="*/ 155 h 724"/>
                  <a:gd name="T8" fmla="*/ 89 w 186"/>
                  <a:gd name="T9" fmla="*/ 199 h 724"/>
                  <a:gd name="T10" fmla="*/ 83 w 186"/>
                  <a:gd name="T11" fmla="*/ 241 h 724"/>
                  <a:gd name="T12" fmla="*/ 69 w 186"/>
                  <a:gd name="T13" fmla="*/ 318 h 724"/>
                  <a:gd name="T14" fmla="*/ 52 w 186"/>
                  <a:gd name="T15" fmla="*/ 404 h 724"/>
                  <a:gd name="T16" fmla="*/ 52 w 186"/>
                  <a:gd name="T17" fmla="*/ 404 h 724"/>
                  <a:gd name="T18" fmla="*/ 44 w 186"/>
                  <a:gd name="T19" fmla="*/ 434 h 724"/>
                  <a:gd name="T20" fmla="*/ 33 w 186"/>
                  <a:gd name="T21" fmla="*/ 471 h 724"/>
                  <a:gd name="T22" fmla="*/ 19 w 186"/>
                  <a:gd name="T23" fmla="*/ 521 h 724"/>
                  <a:gd name="T24" fmla="*/ 10 w 186"/>
                  <a:gd name="T25" fmla="*/ 573 h 724"/>
                  <a:gd name="T26" fmla="*/ 4 w 186"/>
                  <a:gd name="T27" fmla="*/ 599 h 724"/>
                  <a:gd name="T28" fmla="*/ 2 w 186"/>
                  <a:gd name="T29" fmla="*/ 621 h 724"/>
                  <a:gd name="T30" fmla="*/ 0 w 186"/>
                  <a:gd name="T31" fmla="*/ 640 h 724"/>
                  <a:gd name="T32" fmla="*/ 2 w 186"/>
                  <a:gd name="T33" fmla="*/ 660 h 724"/>
                  <a:gd name="T34" fmla="*/ 6 w 186"/>
                  <a:gd name="T35" fmla="*/ 678 h 724"/>
                  <a:gd name="T36" fmla="*/ 10 w 186"/>
                  <a:gd name="T37" fmla="*/ 684 h 724"/>
                  <a:gd name="T38" fmla="*/ 14 w 186"/>
                  <a:gd name="T39" fmla="*/ 692 h 724"/>
                  <a:gd name="T40" fmla="*/ 15 w 186"/>
                  <a:gd name="T41" fmla="*/ 696 h 724"/>
                  <a:gd name="T42" fmla="*/ 21 w 186"/>
                  <a:gd name="T43" fmla="*/ 700 h 724"/>
                  <a:gd name="T44" fmla="*/ 29 w 186"/>
                  <a:gd name="T45" fmla="*/ 704 h 724"/>
                  <a:gd name="T46" fmla="*/ 37 w 186"/>
                  <a:gd name="T47" fmla="*/ 704 h 724"/>
                  <a:gd name="T48" fmla="*/ 37 w 186"/>
                  <a:gd name="T49" fmla="*/ 704 h 724"/>
                  <a:gd name="T50" fmla="*/ 56 w 186"/>
                  <a:gd name="T51" fmla="*/ 666 h 724"/>
                  <a:gd name="T52" fmla="*/ 73 w 186"/>
                  <a:gd name="T53" fmla="*/ 627 h 724"/>
                  <a:gd name="T54" fmla="*/ 91 w 186"/>
                  <a:gd name="T55" fmla="*/ 589 h 724"/>
                  <a:gd name="T56" fmla="*/ 103 w 186"/>
                  <a:gd name="T57" fmla="*/ 545 h 724"/>
                  <a:gd name="T58" fmla="*/ 116 w 186"/>
                  <a:gd name="T59" fmla="*/ 501 h 724"/>
                  <a:gd name="T60" fmla="*/ 126 w 186"/>
                  <a:gd name="T61" fmla="*/ 457 h 724"/>
                  <a:gd name="T62" fmla="*/ 134 w 186"/>
                  <a:gd name="T63" fmla="*/ 414 h 724"/>
                  <a:gd name="T64" fmla="*/ 141 w 186"/>
                  <a:gd name="T65" fmla="*/ 368 h 724"/>
                  <a:gd name="T66" fmla="*/ 148 w 186"/>
                  <a:gd name="T67" fmla="*/ 320 h 724"/>
                  <a:gd name="T68" fmla="*/ 151 w 186"/>
                  <a:gd name="T69" fmla="*/ 274 h 724"/>
                  <a:gd name="T70" fmla="*/ 155 w 186"/>
                  <a:gd name="T71" fmla="*/ 231 h 724"/>
                  <a:gd name="T72" fmla="*/ 156 w 186"/>
                  <a:gd name="T73" fmla="*/ 183 h 724"/>
                  <a:gd name="T74" fmla="*/ 158 w 186"/>
                  <a:gd name="T75" fmla="*/ 90 h 724"/>
                  <a:gd name="T76" fmla="*/ 155 w 186"/>
                  <a:gd name="T77" fmla="*/ 2 h 724"/>
                  <a:gd name="T78" fmla="*/ 155 w 186"/>
                  <a:gd name="T79" fmla="*/ 2 h 724"/>
                  <a:gd name="T80" fmla="*/ 141 w 186"/>
                  <a:gd name="T81" fmla="*/ 0 h 724"/>
                  <a:gd name="T82" fmla="*/ 127 w 186"/>
                  <a:gd name="T83" fmla="*/ 0 h 724"/>
                  <a:gd name="T84" fmla="*/ 116 w 186"/>
                  <a:gd name="T85" fmla="*/ 4 h 724"/>
                  <a:gd name="T86" fmla="*/ 105 w 186"/>
                  <a:gd name="T87" fmla="*/ 12 h 724"/>
                  <a:gd name="T88" fmla="*/ 97 w 186"/>
                  <a:gd name="T89" fmla="*/ 22 h 724"/>
                  <a:gd name="T90" fmla="*/ 91 w 186"/>
                  <a:gd name="T91" fmla="*/ 34 h 724"/>
                  <a:gd name="T92" fmla="*/ 85 w 186"/>
                  <a:gd name="T93" fmla="*/ 48 h 724"/>
                  <a:gd name="T94" fmla="*/ 83 w 186"/>
                  <a:gd name="T95" fmla="*/ 64 h 724"/>
                  <a:gd name="T96" fmla="*/ 97 w 186"/>
                  <a:gd name="T97" fmla="*/ 72 h 7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86" h="724">
                    <a:moveTo>
                      <a:pt x="114" y="72"/>
                    </a:moveTo>
                    <a:lnTo>
                      <a:pt x="114" y="72"/>
                    </a:lnTo>
                    <a:lnTo>
                      <a:pt x="112" y="116"/>
                    </a:lnTo>
                    <a:lnTo>
                      <a:pt x="110" y="160"/>
                    </a:lnTo>
                    <a:lnTo>
                      <a:pt x="104" y="204"/>
                    </a:lnTo>
                    <a:lnTo>
                      <a:pt x="98" y="246"/>
                    </a:lnTo>
                    <a:lnTo>
                      <a:pt x="80" y="328"/>
                    </a:lnTo>
                    <a:lnTo>
                      <a:pt x="62" y="414"/>
                    </a:lnTo>
                    <a:lnTo>
                      <a:pt x="52" y="444"/>
                    </a:lnTo>
                    <a:lnTo>
                      <a:pt x="38" y="486"/>
                    </a:lnTo>
                    <a:lnTo>
                      <a:pt x="24" y="536"/>
                    </a:lnTo>
                    <a:lnTo>
                      <a:pt x="10" y="588"/>
                    </a:lnTo>
                    <a:lnTo>
                      <a:pt x="4" y="614"/>
                    </a:lnTo>
                    <a:lnTo>
                      <a:pt x="2" y="638"/>
                    </a:lnTo>
                    <a:lnTo>
                      <a:pt x="0" y="660"/>
                    </a:lnTo>
                    <a:lnTo>
                      <a:pt x="2" y="680"/>
                    </a:lnTo>
                    <a:lnTo>
                      <a:pt x="6" y="698"/>
                    </a:lnTo>
                    <a:lnTo>
                      <a:pt x="10" y="704"/>
                    </a:lnTo>
                    <a:lnTo>
                      <a:pt x="14" y="712"/>
                    </a:lnTo>
                    <a:lnTo>
                      <a:pt x="20" y="716"/>
                    </a:lnTo>
                    <a:lnTo>
                      <a:pt x="26" y="720"/>
                    </a:lnTo>
                    <a:lnTo>
                      <a:pt x="34" y="724"/>
                    </a:lnTo>
                    <a:lnTo>
                      <a:pt x="42" y="724"/>
                    </a:lnTo>
                    <a:lnTo>
                      <a:pt x="66" y="686"/>
                    </a:lnTo>
                    <a:lnTo>
                      <a:pt x="86" y="646"/>
                    </a:lnTo>
                    <a:lnTo>
                      <a:pt x="106" y="604"/>
                    </a:lnTo>
                    <a:lnTo>
                      <a:pt x="122" y="560"/>
                    </a:lnTo>
                    <a:lnTo>
                      <a:pt x="136" y="516"/>
                    </a:lnTo>
                    <a:lnTo>
                      <a:pt x="148" y="472"/>
                    </a:lnTo>
                    <a:lnTo>
                      <a:pt x="158" y="424"/>
                    </a:lnTo>
                    <a:lnTo>
                      <a:pt x="166" y="378"/>
                    </a:lnTo>
                    <a:lnTo>
                      <a:pt x="174" y="330"/>
                    </a:lnTo>
                    <a:lnTo>
                      <a:pt x="178" y="284"/>
                    </a:lnTo>
                    <a:lnTo>
                      <a:pt x="182" y="236"/>
                    </a:lnTo>
                    <a:lnTo>
                      <a:pt x="184" y="188"/>
                    </a:lnTo>
                    <a:lnTo>
                      <a:pt x="186" y="94"/>
                    </a:lnTo>
                    <a:lnTo>
                      <a:pt x="182" y="2"/>
                    </a:lnTo>
                    <a:lnTo>
                      <a:pt x="166" y="0"/>
                    </a:lnTo>
                    <a:lnTo>
                      <a:pt x="150" y="0"/>
                    </a:lnTo>
                    <a:lnTo>
                      <a:pt x="136" y="4"/>
                    </a:lnTo>
                    <a:lnTo>
                      <a:pt x="124" y="12"/>
                    </a:lnTo>
                    <a:lnTo>
                      <a:pt x="114" y="22"/>
                    </a:lnTo>
                    <a:lnTo>
                      <a:pt x="106" y="34"/>
                    </a:lnTo>
                    <a:lnTo>
                      <a:pt x="100" y="48"/>
                    </a:lnTo>
                    <a:lnTo>
                      <a:pt x="98" y="64"/>
                    </a:lnTo>
                    <a:lnTo>
                      <a:pt x="11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5" name="Freeform 46"/>
              <p:cNvSpPr>
                <a:spLocks/>
              </p:cNvSpPr>
              <p:nvPr userDrawn="1"/>
            </p:nvSpPr>
            <p:spPr bwMode="auto">
              <a:xfrm>
                <a:off x="3096" y="-47"/>
                <a:ext cx="180" cy="720"/>
              </a:xfrm>
              <a:custGeom>
                <a:avLst/>
                <a:gdLst>
                  <a:gd name="T0" fmla="*/ 97 w 186"/>
                  <a:gd name="T1" fmla="*/ 72 h 724"/>
                  <a:gd name="T2" fmla="*/ 97 w 186"/>
                  <a:gd name="T3" fmla="*/ 72 h 724"/>
                  <a:gd name="T4" fmla="*/ 96 w 186"/>
                  <a:gd name="T5" fmla="*/ 111 h 724"/>
                  <a:gd name="T6" fmla="*/ 94 w 186"/>
                  <a:gd name="T7" fmla="*/ 155 h 724"/>
                  <a:gd name="T8" fmla="*/ 89 w 186"/>
                  <a:gd name="T9" fmla="*/ 199 h 724"/>
                  <a:gd name="T10" fmla="*/ 83 w 186"/>
                  <a:gd name="T11" fmla="*/ 241 h 724"/>
                  <a:gd name="T12" fmla="*/ 69 w 186"/>
                  <a:gd name="T13" fmla="*/ 318 h 724"/>
                  <a:gd name="T14" fmla="*/ 52 w 186"/>
                  <a:gd name="T15" fmla="*/ 404 h 724"/>
                  <a:gd name="T16" fmla="*/ 52 w 186"/>
                  <a:gd name="T17" fmla="*/ 404 h 724"/>
                  <a:gd name="T18" fmla="*/ 44 w 186"/>
                  <a:gd name="T19" fmla="*/ 434 h 724"/>
                  <a:gd name="T20" fmla="*/ 33 w 186"/>
                  <a:gd name="T21" fmla="*/ 471 h 724"/>
                  <a:gd name="T22" fmla="*/ 19 w 186"/>
                  <a:gd name="T23" fmla="*/ 521 h 724"/>
                  <a:gd name="T24" fmla="*/ 10 w 186"/>
                  <a:gd name="T25" fmla="*/ 573 h 724"/>
                  <a:gd name="T26" fmla="*/ 4 w 186"/>
                  <a:gd name="T27" fmla="*/ 599 h 724"/>
                  <a:gd name="T28" fmla="*/ 2 w 186"/>
                  <a:gd name="T29" fmla="*/ 621 h 724"/>
                  <a:gd name="T30" fmla="*/ 0 w 186"/>
                  <a:gd name="T31" fmla="*/ 640 h 724"/>
                  <a:gd name="T32" fmla="*/ 2 w 186"/>
                  <a:gd name="T33" fmla="*/ 660 h 724"/>
                  <a:gd name="T34" fmla="*/ 6 w 186"/>
                  <a:gd name="T35" fmla="*/ 678 h 724"/>
                  <a:gd name="T36" fmla="*/ 10 w 186"/>
                  <a:gd name="T37" fmla="*/ 684 h 724"/>
                  <a:gd name="T38" fmla="*/ 14 w 186"/>
                  <a:gd name="T39" fmla="*/ 692 h 724"/>
                  <a:gd name="T40" fmla="*/ 15 w 186"/>
                  <a:gd name="T41" fmla="*/ 696 h 724"/>
                  <a:gd name="T42" fmla="*/ 21 w 186"/>
                  <a:gd name="T43" fmla="*/ 700 h 724"/>
                  <a:gd name="T44" fmla="*/ 29 w 186"/>
                  <a:gd name="T45" fmla="*/ 704 h 724"/>
                  <a:gd name="T46" fmla="*/ 37 w 186"/>
                  <a:gd name="T47" fmla="*/ 704 h 724"/>
                  <a:gd name="T48" fmla="*/ 37 w 186"/>
                  <a:gd name="T49" fmla="*/ 704 h 724"/>
                  <a:gd name="T50" fmla="*/ 56 w 186"/>
                  <a:gd name="T51" fmla="*/ 666 h 724"/>
                  <a:gd name="T52" fmla="*/ 73 w 186"/>
                  <a:gd name="T53" fmla="*/ 627 h 724"/>
                  <a:gd name="T54" fmla="*/ 91 w 186"/>
                  <a:gd name="T55" fmla="*/ 589 h 724"/>
                  <a:gd name="T56" fmla="*/ 103 w 186"/>
                  <a:gd name="T57" fmla="*/ 545 h 724"/>
                  <a:gd name="T58" fmla="*/ 116 w 186"/>
                  <a:gd name="T59" fmla="*/ 501 h 724"/>
                  <a:gd name="T60" fmla="*/ 126 w 186"/>
                  <a:gd name="T61" fmla="*/ 457 h 724"/>
                  <a:gd name="T62" fmla="*/ 134 w 186"/>
                  <a:gd name="T63" fmla="*/ 414 h 724"/>
                  <a:gd name="T64" fmla="*/ 141 w 186"/>
                  <a:gd name="T65" fmla="*/ 368 h 724"/>
                  <a:gd name="T66" fmla="*/ 148 w 186"/>
                  <a:gd name="T67" fmla="*/ 320 h 724"/>
                  <a:gd name="T68" fmla="*/ 151 w 186"/>
                  <a:gd name="T69" fmla="*/ 274 h 724"/>
                  <a:gd name="T70" fmla="*/ 155 w 186"/>
                  <a:gd name="T71" fmla="*/ 231 h 724"/>
                  <a:gd name="T72" fmla="*/ 156 w 186"/>
                  <a:gd name="T73" fmla="*/ 183 h 724"/>
                  <a:gd name="T74" fmla="*/ 158 w 186"/>
                  <a:gd name="T75" fmla="*/ 90 h 724"/>
                  <a:gd name="T76" fmla="*/ 155 w 186"/>
                  <a:gd name="T77" fmla="*/ 2 h 724"/>
                  <a:gd name="T78" fmla="*/ 155 w 186"/>
                  <a:gd name="T79" fmla="*/ 2 h 724"/>
                  <a:gd name="T80" fmla="*/ 141 w 186"/>
                  <a:gd name="T81" fmla="*/ 0 h 724"/>
                  <a:gd name="T82" fmla="*/ 127 w 186"/>
                  <a:gd name="T83" fmla="*/ 0 h 724"/>
                  <a:gd name="T84" fmla="*/ 116 w 186"/>
                  <a:gd name="T85" fmla="*/ 4 h 724"/>
                  <a:gd name="T86" fmla="*/ 105 w 186"/>
                  <a:gd name="T87" fmla="*/ 12 h 724"/>
                  <a:gd name="T88" fmla="*/ 97 w 186"/>
                  <a:gd name="T89" fmla="*/ 22 h 724"/>
                  <a:gd name="T90" fmla="*/ 91 w 186"/>
                  <a:gd name="T91" fmla="*/ 34 h 724"/>
                  <a:gd name="T92" fmla="*/ 85 w 186"/>
                  <a:gd name="T93" fmla="*/ 48 h 724"/>
                  <a:gd name="T94" fmla="*/ 83 w 186"/>
                  <a:gd name="T95" fmla="*/ 64 h 7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86" h="724">
                    <a:moveTo>
                      <a:pt x="114" y="72"/>
                    </a:moveTo>
                    <a:lnTo>
                      <a:pt x="114" y="72"/>
                    </a:lnTo>
                    <a:lnTo>
                      <a:pt x="112" y="116"/>
                    </a:lnTo>
                    <a:lnTo>
                      <a:pt x="110" y="160"/>
                    </a:lnTo>
                    <a:lnTo>
                      <a:pt x="104" y="204"/>
                    </a:lnTo>
                    <a:lnTo>
                      <a:pt x="98" y="246"/>
                    </a:lnTo>
                    <a:lnTo>
                      <a:pt x="80" y="328"/>
                    </a:lnTo>
                    <a:lnTo>
                      <a:pt x="62" y="414"/>
                    </a:lnTo>
                    <a:lnTo>
                      <a:pt x="52" y="444"/>
                    </a:lnTo>
                    <a:lnTo>
                      <a:pt x="38" y="486"/>
                    </a:lnTo>
                    <a:lnTo>
                      <a:pt x="24" y="536"/>
                    </a:lnTo>
                    <a:lnTo>
                      <a:pt x="10" y="588"/>
                    </a:lnTo>
                    <a:lnTo>
                      <a:pt x="4" y="614"/>
                    </a:lnTo>
                    <a:lnTo>
                      <a:pt x="2" y="638"/>
                    </a:lnTo>
                    <a:lnTo>
                      <a:pt x="0" y="660"/>
                    </a:lnTo>
                    <a:lnTo>
                      <a:pt x="2" y="680"/>
                    </a:lnTo>
                    <a:lnTo>
                      <a:pt x="6" y="698"/>
                    </a:lnTo>
                    <a:lnTo>
                      <a:pt x="10" y="704"/>
                    </a:lnTo>
                    <a:lnTo>
                      <a:pt x="14" y="712"/>
                    </a:lnTo>
                    <a:lnTo>
                      <a:pt x="20" y="716"/>
                    </a:lnTo>
                    <a:lnTo>
                      <a:pt x="26" y="720"/>
                    </a:lnTo>
                    <a:lnTo>
                      <a:pt x="34" y="724"/>
                    </a:lnTo>
                    <a:lnTo>
                      <a:pt x="42" y="724"/>
                    </a:lnTo>
                    <a:lnTo>
                      <a:pt x="66" y="686"/>
                    </a:lnTo>
                    <a:lnTo>
                      <a:pt x="86" y="646"/>
                    </a:lnTo>
                    <a:lnTo>
                      <a:pt x="106" y="604"/>
                    </a:lnTo>
                    <a:lnTo>
                      <a:pt x="122" y="560"/>
                    </a:lnTo>
                    <a:lnTo>
                      <a:pt x="136" y="516"/>
                    </a:lnTo>
                    <a:lnTo>
                      <a:pt x="148" y="472"/>
                    </a:lnTo>
                    <a:lnTo>
                      <a:pt x="158" y="424"/>
                    </a:lnTo>
                    <a:lnTo>
                      <a:pt x="166" y="378"/>
                    </a:lnTo>
                    <a:lnTo>
                      <a:pt x="174" y="330"/>
                    </a:lnTo>
                    <a:lnTo>
                      <a:pt x="178" y="284"/>
                    </a:lnTo>
                    <a:lnTo>
                      <a:pt x="182" y="236"/>
                    </a:lnTo>
                    <a:lnTo>
                      <a:pt x="184" y="188"/>
                    </a:lnTo>
                    <a:lnTo>
                      <a:pt x="186" y="94"/>
                    </a:lnTo>
                    <a:lnTo>
                      <a:pt x="182" y="2"/>
                    </a:lnTo>
                    <a:lnTo>
                      <a:pt x="166" y="0"/>
                    </a:lnTo>
                    <a:lnTo>
                      <a:pt x="150" y="0"/>
                    </a:lnTo>
                    <a:lnTo>
                      <a:pt x="136" y="4"/>
                    </a:lnTo>
                    <a:lnTo>
                      <a:pt x="124" y="12"/>
                    </a:lnTo>
                    <a:lnTo>
                      <a:pt x="114" y="22"/>
                    </a:lnTo>
                    <a:lnTo>
                      <a:pt x="106" y="34"/>
                    </a:lnTo>
                    <a:lnTo>
                      <a:pt x="100" y="48"/>
                    </a:lnTo>
                    <a:lnTo>
                      <a:pt x="98" y="6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6" name="Freeform 47"/>
              <p:cNvSpPr>
                <a:spLocks/>
              </p:cNvSpPr>
              <p:nvPr userDrawn="1"/>
            </p:nvSpPr>
            <p:spPr bwMode="auto">
              <a:xfrm>
                <a:off x="3556" y="94"/>
                <a:ext cx="140" cy="700"/>
              </a:xfrm>
              <a:custGeom>
                <a:avLst/>
                <a:gdLst>
                  <a:gd name="T0" fmla="*/ 57 w 132"/>
                  <a:gd name="T1" fmla="*/ 44 h 700"/>
                  <a:gd name="T2" fmla="*/ 57 w 132"/>
                  <a:gd name="T3" fmla="*/ 44 h 700"/>
                  <a:gd name="T4" fmla="*/ 54 w 132"/>
                  <a:gd name="T5" fmla="*/ 134 h 700"/>
                  <a:gd name="T6" fmla="*/ 45 w 132"/>
                  <a:gd name="T7" fmla="*/ 224 h 700"/>
                  <a:gd name="T8" fmla="*/ 23 w 132"/>
                  <a:gd name="T9" fmla="*/ 402 h 700"/>
                  <a:gd name="T10" fmla="*/ 23 w 132"/>
                  <a:gd name="T11" fmla="*/ 402 h 700"/>
                  <a:gd name="T12" fmla="*/ 8 w 132"/>
                  <a:gd name="T13" fmla="*/ 474 h 700"/>
                  <a:gd name="T14" fmla="*/ 2 w 132"/>
                  <a:gd name="T15" fmla="*/ 526 h 700"/>
                  <a:gd name="T16" fmla="*/ 0 w 132"/>
                  <a:gd name="T17" fmla="*/ 580 h 700"/>
                  <a:gd name="T18" fmla="*/ 0 w 132"/>
                  <a:gd name="T19" fmla="*/ 606 h 700"/>
                  <a:gd name="T20" fmla="*/ 2 w 132"/>
                  <a:gd name="T21" fmla="*/ 630 h 700"/>
                  <a:gd name="T22" fmla="*/ 4 w 132"/>
                  <a:gd name="T23" fmla="*/ 652 h 700"/>
                  <a:gd name="T24" fmla="*/ 15 w 132"/>
                  <a:gd name="T25" fmla="*/ 670 h 700"/>
                  <a:gd name="T26" fmla="*/ 23 w 132"/>
                  <a:gd name="T27" fmla="*/ 686 h 700"/>
                  <a:gd name="T28" fmla="*/ 29 w 132"/>
                  <a:gd name="T29" fmla="*/ 692 h 700"/>
                  <a:gd name="T30" fmla="*/ 38 w 132"/>
                  <a:gd name="T31" fmla="*/ 696 h 700"/>
                  <a:gd name="T32" fmla="*/ 45 w 132"/>
                  <a:gd name="T33" fmla="*/ 700 h 700"/>
                  <a:gd name="T34" fmla="*/ 54 w 132"/>
                  <a:gd name="T35" fmla="*/ 700 h 700"/>
                  <a:gd name="T36" fmla="*/ 64 w 132"/>
                  <a:gd name="T37" fmla="*/ 700 h 700"/>
                  <a:gd name="T38" fmla="*/ 78 w 132"/>
                  <a:gd name="T39" fmla="*/ 700 h 700"/>
                  <a:gd name="T40" fmla="*/ 78 w 132"/>
                  <a:gd name="T41" fmla="*/ 700 h 700"/>
                  <a:gd name="T42" fmla="*/ 88 w 132"/>
                  <a:gd name="T43" fmla="*/ 696 h 700"/>
                  <a:gd name="T44" fmla="*/ 103 w 132"/>
                  <a:gd name="T45" fmla="*/ 688 h 700"/>
                  <a:gd name="T46" fmla="*/ 112 w 132"/>
                  <a:gd name="T47" fmla="*/ 678 h 700"/>
                  <a:gd name="T48" fmla="*/ 124 w 132"/>
                  <a:gd name="T49" fmla="*/ 664 h 700"/>
                  <a:gd name="T50" fmla="*/ 132 w 132"/>
                  <a:gd name="T51" fmla="*/ 650 h 700"/>
                  <a:gd name="T52" fmla="*/ 140 w 132"/>
                  <a:gd name="T53" fmla="*/ 632 h 700"/>
                  <a:gd name="T54" fmla="*/ 153 w 132"/>
                  <a:gd name="T55" fmla="*/ 590 h 700"/>
                  <a:gd name="T56" fmla="*/ 163 w 132"/>
                  <a:gd name="T57" fmla="*/ 542 h 700"/>
                  <a:gd name="T58" fmla="*/ 172 w 132"/>
                  <a:gd name="T59" fmla="*/ 488 h 700"/>
                  <a:gd name="T60" fmla="*/ 174 w 132"/>
                  <a:gd name="T61" fmla="*/ 432 h 700"/>
                  <a:gd name="T62" fmla="*/ 177 w 132"/>
                  <a:gd name="T63" fmla="*/ 372 h 700"/>
                  <a:gd name="T64" fmla="*/ 177 w 132"/>
                  <a:gd name="T65" fmla="*/ 312 h 700"/>
                  <a:gd name="T66" fmla="*/ 174 w 132"/>
                  <a:gd name="T67" fmla="*/ 254 h 700"/>
                  <a:gd name="T68" fmla="*/ 170 w 132"/>
                  <a:gd name="T69" fmla="*/ 196 h 700"/>
                  <a:gd name="T70" fmla="*/ 163 w 132"/>
                  <a:gd name="T71" fmla="*/ 142 h 700"/>
                  <a:gd name="T72" fmla="*/ 159 w 132"/>
                  <a:gd name="T73" fmla="*/ 96 h 700"/>
                  <a:gd name="T74" fmla="*/ 153 w 132"/>
                  <a:gd name="T75" fmla="*/ 54 h 700"/>
                  <a:gd name="T76" fmla="*/ 145 w 132"/>
                  <a:gd name="T77" fmla="*/ 22 h 700"/>
                  <a:gd name="T78" fmla="*/ 137 w 132"/>
                  <a:gd name="T79" fmla="*/ 0 h 700"/>
                  <a:gd name="T80" fmla="*/ 137 w 132"/>
                  <a:gd name="T81" fmla="*/ 0 h 700"/>
                  <a:gd name="T82" fmla="*/ 124 w 132"/>
                  <a:gd name="T83" fmla="*/ 0 h 700"/>
                  <a:gd name="T84" fmla="*/ 107 w 132"/>
                  <a:gd name="T85" fmla="*/ 2 h 700"/>
                  <a:gd name="T86" fmla="*/ 97 w 132"/>
                  <a:gd name="T87" fmla="*/ 4 h 700"/>
                  <a:gd name="T88" fmla="*/ 86 w 132"/>
                  <a:gd name="T89" fmla="*/ 10 h 700"/>
                  <a:gd name="T90" fmla="*/ 75 w 132"/>
                  <a:gd name="T91" fmla="*/ 16 h 700"/>
                  <a:gd name="T92" fmla="*/ 67 w 132"/>
                  <a:gd name="T93" fmla="*/ 24 h 700"/>
                  <a:gd name="T94" fmla="*/ 59 w 132"/>
                  <a:gd name="T95" fmla="*/ 34 h 700"/>
                  <a:gd name="T96" fmla="*/ 57 w 132"/>
                  <a:gd name="T97" fmla="*/ 44 h 7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2" h="700">
                    <a:moveTo>
                      <a:pt x="42" y="44"/>
                    </a:moveTo>
                    <a:lnTo>
                      <a:pt x="42" y="44"/>
                    </a:lnTo>
                    <a:lnTo>
                      <a:pt x="40" y="134"/>
                    </a:lnTo>
                    <a:lnTo>
                      <a:pt x="34" y="224"/>
                    </a:lnTo>
                    <a:lnTo>
                      <a:pt x="18" y="402"/>
                    </a:lnTo>
                    <a:lnTo>
                      <a:pt x="8" y="474"/>
                    </a:lnTo>
                    <a:lnTo>
                      <a:pt x="2" y="526"/>
                    </a:lnTo>
                    <a:lnTo>
                      <a:pt x="0" y="580"/>
                    </a:lnTo>
                    <a:lnTo>
                      <a:pt x="0" y="606"/>
                    </a:lnTo>
                    <a:lnTo>
                      <a:pt x="2" y="630"/>
                    </a:lnTo>
                    <a:lnTo>
                      <a:pt x="4" y="652"/>
                    </a:lnTo>
                    <a:lnTo>
                      <a:pt x="10" y="670"/>
                    </a:lnTo>
                    <a:lnTo>
                      <a:pt x="18" y="686"/>
                    </a:lnTo>
                    <a:lnTo>
                      <a:pt x="22" y="692"/>
                    </a:lnTo>
                    <a:lnTo>
                      <a:pt x="28" y="696"/>
                    </a:lnTo>
                    <a:lnTo>
                      <a:pt x="34" y="700"/>
                    </a:lnTo>
                    <a:lnTo>
                      <a:pt x="40" y="700"/>
                    </a:lnTo>
                    <a:lnTo>
                      <a:pt x="48" y="700"/>
                    </a:lnTo>
                    <a:lnTo>
                      <a:pt x="58" y="700"/>
                    </a:lnTo>
                    <a:lnTo>
                      <a:pt x="66" y="696"/>
                    </a:lnTo>
                    <a:lnTo>
                      <a:pt x="76" y="688"/>
                    </a:lnTo>
                    <a:lnTo>
                      <a:pt x="84" y="678"/>
                    </a:lnTo>
                    <a:lnTo>
                      <a:pt x="92" y="664"/>
                    </a:lnTo>
                    <a:lnTo>
                      <a:pt x="98" y="650"/>
                    </a:lnTo>
                    <a:lnTo>
                      <a:pt x="104" y="632"/>
                    </a:lnTo>
                    <a:lnTo>
                      <a:pt x="114" y="590"/>
                    </a:lnTo>
                    <a:lnTo>
                      <a:pt x="122" y="542"/>
                    </a:lnTo>
                    <a:lnTo>
                      <a:pt x="128" y="488"/>
                    </a:lnTo>
                    <a:lnTo>
                      <a:pt x="130" y="432"/>
                    </a:lnTo>
                    <a:lnTo>
                      <a:pt x="132" y="372"/>
                    </a:lnTo>
                    <a:lnTo>
                      <a:pt x="132" y="312"/>
                    </a:lnTo>
                    <a:lnTo>
                      <a:pt x="130" y="254"/>
                    </a:lnTo>
                    <a:lnTo>
                      <a:pt x="126" y="196"/>
                    </a:lnTo>
                    <a:lnTo>
                      <a:pt x="122" y="142"/>
                    </a:lnTo>
                    <a:lnTo>
                      <a:pt x="118" y="96"/>
                    </a:lnTo>
                    <a:lnTo>
                      <a:pt x="114" y="54"/>
                    </a:lnTo>
                    <a:lnTo>
                      <a:pt x="108" y="22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0" y="2"/>
                    </a:lnTo>
                    <a:lnTo>
                      <a:pt x="72" y="4"/>
                    </a:lnTo>
                    <a:lnTo>
                      <a:pt x="64" y="10"/>
                    </a:lnTo>
                    <a:lnTo>
                      <a:pt x="56" y="16"/>
                    </a:lnTo>
                    <a:lnTo>
                      <a:pt x="50" y="24"/>
                    </a:lnTo>
                    <a:lnTo>
                      <a:pt x="44" y="34"/>
                    </a:lnTo>
                    <a:lnTo>
                      <a:pt x="42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7" name="Freeform 48"/>
              <p:cNvSpPr>
                <a:spLocks/>
              </p:cNvSpPr>
              <p:nvPr userDrawn="1"/>
            </p:nvSpPr>
            <p:spPr bwMode="auto">
              <a:xfrm>
                <a:off x="3556" y="94"/>
                <a:ext cx="140" cy="700"/>
              </a:xfrm>
              <a:custGeom>
                <a:avLst/>
                <a:gdLst>
                  <a:gd name="T0" fmla="*/ 57 w 132"/>
                  <a:gd name="T1" fmla="*/ 44 h 700"/>
                  <a:gd name="T2" fmla="*/ 57 w 132"/>
                  <a:gd name="T3" fmla="*/ 44 h 700"/>
                  <a:gd name="T4" fmla="*/ 54 w 132"/>
                  <a:gd name="T5" fmla="*/ 134 h 700"/>
                  <a:gd name="T6" fmla="*/ 45 w 132"/>
                  <a:gd name="T7" fmla="*/ 224 h 700"/>
                  <a:gd name="T8" fmla="*/ 23 w 132"/>
                  <a:gd name="T9" fmla="*/ 402 h 700"/>
                  <a:gd name="T10" fmla="*/ 23 w 132"/>
                  <a:gd name="T11" fmla="*/ 402 h 700"/>
                  <a:gd name="T12" fmla="*/ 8 w 132"/>
                  <a:gd name="T13" fmla="*/ 474 h 700"/>
                  <a:gd name="T14" fmla="*/ 2 w 132"/>
                  <a:gd name="T15" fmla="*/ 526 h 700"/>
                  <a:gd name="T16" fmla="*/ 0 w 132"/>
                  <a:gd name="T17" fmla="*/ 580 h 700"/>
                  <a:gd name="T18" fmla="*/ 0 w 132"/>
                  <a:gd name="T19" fmla="*/ 606 h 700"/>
                  <a:gd name="T20" fmla="*/ 2 w 132"/>
                  <a:gd name="T21" fmla="*/ 630 h 700"/>
                  <a:gd name="T22" fmla="*/ 4 w 132"/>
                  <a:gd name="T23" fmla="*/ 652 h 700"/>
                  <a:gd name="T24" fmla="*/ 15 w 132"/>
                  <a:gd name="T25" fmla="*/ 670 h 700"/>
                  <a:gd name="T26" fmla="*/ 23 w 132"/>
                  <a:gd name="T27" fmla="*/ 686 h 700"/>
                  <a:gd name="T28" fmla="*/ 29 w 132"/>
                  <a:gd name="T29" fmla="*/ 692 h 700"/>
                  <a:gd name="T30" fmla="*/ 38 w 132"/>
                  <a:gd name="T31" fmla="*/ 696 h 700"/>
                  <a:gd name="T32" fmla="*/ 45 w 132"/>
                  <a:gd name="T33" fmla="*/ 700 h 700"/>
                  <a:gd name="T34" fmla="*/ 54 w 132"/>
                  <a:gd name="T35" fmla="*/ 700 h 700"/>
                  <a:gd name="T36" fmla="*/ 64 w 132"/>
                  <a:gd name="T37" fmla="*/ 700 h 700"/>
                  <a:gd name="T38" fmla="*/ 78 w 132"/>
                  <a:gd name="T39" fmla="*/ 700 h 700"/>
                  <a:gd name="T40" fmla="*/ 78 w 132"/>
                  <a:gd name="T41" fmla="*/ 700 h 700"/>
                  <a:gd name="T42" fmla="*/ 88 w 132"/>
                  <a:gd name="T43" fmla="*/ 696 h 700"/>
                  <a:gd name="T44" fmla="*/ 103 w 132"/>
                  <a:gd name="T45" fmla="*/ 688 h 700"/>
                  <a:gd name="T46" fmla="*/ 112 w 132"/>
                  <a:gd name="T47" fmla="*/ 678 h 700"/>
                  <a:gd name="T48" fmla="*/ 124 w 132"/>
                  <a:gd name="T49" fmla="*/ 664 h 700"/>
                  <a:gd name="T50" fmla="*/ 132 w 132"/>
                  <a:gd name="T51" fmla="*/ 650 h 700"/>
                  <a:gd name="T52" fmla="*/ 140 w 132"/>
                  <a:gd name="T53" fmla="*/ 632 h 700"/>
                  <a:gd name="T54" fmla="*/ 153 w 132"/>
                  <a:gd name="T55" fmla="*/ 590 h 700"/>
                  <a:gd name="T56" fmla="*/ 163 w 132"/>
                  <a:gd name="T57" fmla="*/ 542 h 700"/>
                  <a:gd name="T58" fmla="*/ 172 w 132"/>
                  <a:gd name="T59" fmla="*/ 488 h 700"/>
                  <a:gd name="T60" fmla="*/ 174 w 132"/>
                  <a:gd name="T61" fmla="*/ 432 h 700"/>
                  <a:gd name="T62" fmla="*/ 177 w 132"/>
                  <a:gd name="T63" fmla="*/ 372 h 700"/>
                  <a:gd name="T64" fmla="*/ 177 w 132"/>
                  <a:gd name="T65" fmla="*/ 312 h 700"/>
                  <a:gd name="T66" fmla="*/ 174 w 132"/>
                  <a:gd name="T67" fmla="*/ 254 h 700"/>
                  <a:gd name="T68" fmla="*/ 170 w 132"/>
                  <a:gd name="T69" fmla="*/ 196 h 700"/>
                  <a:gd name="T70" fmla="*/ 163 w 132"/>
                  <a:gd name="T71" fmla="*/ 142 h 700"/>
                  <a:gd name="T72" fmla="*/ 159 w 132"/>
                  <a:gd name="T73" fmla="*/ 96 h 700"/>
                  <a:gd name="T74" fmla="*/ 153 w 132"/>
                  <a:gd name="T75" fmla="*/ 54 h 700"/>
                  <a:gd name="T76" fmla="*/ 145 w 132"/>
                  <a:gd name="T77" fmla="*/ 22 h 700"/>
                  <a:gd name="T78" fmla="*/ 137 w 132"/>
                  <a:gd name="T79" fmla="*/ 0 h 700"/>
                  <a:gd name="T80" fmla="*/ 137 w 132"/>
                  <a:gd name="T81" fmla="*/ 0 h 700"/>
                  <a:gd name="T82" fmla="*/ 124 w 132"/>
                  <a:gd name="T83" fmla="*/ 0 h 700"/>
                  <a:gd name="T84" fmla="*/ 107 w 132"/>
                  <a:gd name="T85" fmla="*/ 2 h 700"/>
                  <a:gd name="T86" fmla="*/ 97 w 132"/>
                  <a:gd name="T87" fmla="*/ 4 h 700"/>
                  <a:gd name="T88" fmla="*/ 86 w 132"/>
                  <a:gd name="T89" fmla="*/ 10 h 700"/>
                  <a:gd name="T90" fmla="*/ 75 w 132"/>
                  <a:gd name="T91" fmla="*/ 16 h 700"/>
                  <a:gd name="T92" fmla="*/ 67 w 132"/>
                  <a:gd name="T93" fmla="*/ 24 h 700"/>
                  <a:gd name="T94" fmla="*/ 59 w 132"/>
                  <a:gd name="T95" fmla="*/ 34 h 700"/>
                  <a:gd name="T96" fmla="*/ 57 w 132"/>
                  <a:gd name="T97" fmla="*/ 44 h 7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2" h="700">
                    <a:moveTo>
                      <a:pt x="42" y="44"/>
                    </a:moveTo>
                    <a:lnTo>
                      <a:pt x="42" y="44"/>
                    </a:lnTo>
                    <a:lnTo>
                      <a:pt x="40" y="134"/>
                    </a:lnTo>
                    <a:lnTo>
                      <a:pt x="34" y="224"/>
                    </a:lnTo>
                    <a:lnTo>
                      <a:pt x="18" y="402"/>
                    </a:lnTo>
                    <a:lnTo>
                      <a:pt x="8" y="474"/>
                    </a:lnTo>
                    <a:lnTo>
                      <a:pt x="2" y="526"/>
                    </a:lnTo>
                    <a:lnTo>
                      <a:pt x="0" y="580"/>
                    </a:lnTo>
                    <a:lnTo>
                      <a:pt x="0" y="606"/>
                    </a:lnTo>
                    <a:lnTo>
                      <a:pt x="2" y="630"/>
                    </a:lnTo>
                    <a:lnTo>
                      <a:pt x="4" y="652"/>
                    </a:lnTo>
                    <a:lnTo>
                      <a:pt x="10" y="670"/>
                    </a:lnTo>
                    <a:lnTo>
                      <a:pt x="18" y="686"/>
                    </a:lnTo>
                    <a:lnTo>
                      <a:pt x="22" y="692"/>
                    </a:lnTo>
                    <a:lnTo>
                      <a:pt x="28" y="696"/>
                    </a:lnTo>
                    <a:lnTo>
                      <a:pt x="34" y="700"/>
                    </a:lnTo>
                    <a:lnTo>
                      <a:pt x="40" y="700"/>
                    </a:lnTo>
                    <a:lnTo>
                      <a:pt x="48" y="700"/>
                    </a:lnTo>
                    <a:lnTo>
                      <a:pt x="58" y="700"/>
                    </a:lnTo>
                    <a:lnTo>
                      <a:pt x="66" y="696"/>
                    </a:lnTo>
                    <a:lnTo>
                      <a:pt x="76" y="688"/>
                    </a:lnTo>
                    <a:lnTo>
                      <a:pt x="84" y="678"/>
                    </a:lnTo>
                    <a:lnTo>
                      <a:pt x="92" y="664"/>
                    </a:lnTo>
                    <a:lnTo>
                      <a:pt x="98" y="650"/>
                    </a:lnTo>
                    <a:lnTo>
                      <a:pt x="104" y="632"/>
                    </a:lnTo>
                    <a:lnTo>
                      <a:pt x="114" y="590"/>
                    </a:lnTo>
                    <a:lnTo>
                      <a:pt x="122" y="542"/>
                    </a:lnTo>
                    <a:lnTo>
                      <a:pt x="128" y="488"/>
                    </a:lnTo>
                    <a:lnTo>
                      <a:pt x="130" y="432"/>
                    </a:lnTo>
                    <a:lnTo>
                      <a:pt x="132" y="372"/>
                    </a:lnTo>
                    <a:lnTo>
                      <a:pt x="132" y="312"/>
                    </a:lnTo>
                    <a:lnTo>
                      <a:pt x="130" y="254"/>
                    </a:lnTo>
                    <a:lnTo>
                      <a:pt x="126" y="196"/>
                    </a:lnTo>
                    <a:lnTo>
                      <a:pt x="122" y="142"/>
                    </a:lnTo>
                    <a:lnTo>
                      <a:pt x="118" y="96"/>
                    </a:lnTo>
                    <a:lnTo>
                      <a:pt x="114" y="54"/>
                    </a:lnTo>
                    <a:lnTo>
                      <a:pt x="108" y="22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0" y="2"/>
                    </a:lnTo>
                    <a:lnTo>
                      <a:pt x="72" y="4"/>
                    </a:lnTo>
                    <a:lnTo>
                      <a:pt x="64" y="10"/>
                    </a:lnTo>
                    <a:lnTo>
                      <a:pt x="56" y="16"/>
                    </a:lnTo>
                    <a:lnTo>
                      <a:pt x="50" y="24"/>
                    </a:lnTo>
                    <a:lnTo>
                      <a:pt x="44" y="34"/>
                    </a:lnTo>
                    <a:lnTo>
                      <a:pt x="42" y="4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8" name="Freeform 49"/>
              <p:cNvSpPr>
                <a:spLocks/>
              </p:cNvSpPr>
              <p:nvPr userDrawn="1"/>
            </p:nvSpPr>
            <p:spPr bwMode="auto">
              <a:xfrm>
                <a:off x="3996" y="334"/>
                <a:ext cx="120" cy="500"/>
              </a:xfrm>
              <a:custGeom>
                <a:avLst/>
                <a:gdLst>
                  <a:gd name="T0" fmla="*/ 0 w 128"/>
                  <a:gd name="T1" fmla="*/ 0 h 504"/>
                  <a:gd name="T2" fmla="*/ 0 w 128"/>
                  <a:gd name="T3" fmla="*/ 278 h 504"/>
                  <a:gd name="T4" fmla="*/ 0 w 128"/>
                  <a:gd name="T5" fmla="*/ 278 h 504"/>
                  <a:gd name="T6" fmla="*/ 0 w 128"/>
                  <a:gd name="T7" fmla="*/ 335 h 504"/>
                  <a:gd name="T8" fmla="*/ 0 w 128"/>
                  <a:gd name="T9" fmla="*/ 377 h 504"/>
                  <a:gd name="T10" fmla="*/ 2 w 128"/>
                  <a:gd name="T11" fmla="*/ 399 h 504"/>
                  <a:gd name="T12" fmla="*/ 4 w 128"/>
                  <a:gd name="T13" fmla="*/ 419 h 504"/>
                  <a:gd name="T14" fmla="*/ 8 w 128"/>
                  <a:gd name="T15" fmla="*/ 435 h 504"/>
                  <a:gd name="T16" fmla="*/ 9 w 128"/>
                  <a:gd name="T17" fmla="*/ 450 h 504"/>
                  <a:gd name="T18" fmla="*/ 15 w 128"/>
                  <a:gd name="T19" fmla="*/ 466 h 504"/>
                  <a:gd name="T20" fmla="*/ 22 w 128"/>
                  <a:gd name="T21" fmla="*/ 476 h 504"/>
                  <a:gd name="T22" fmla="*/ 24 w 128"/>
                  <a:gd name="T23" fmla="*/ 480 h 504"/>
                  <a:gd name="T24" fmla="*/ 30 w 128"/>
                  <a:gd name="T25" fmla="*/ 482 h 504"/>
                  <a:gd name="T26" fmla="*/ 34 w 128"/>
                  <a:gd name="T27" fmla="*/ 484 h 504"/>
                  <a:gd name="T28" fmla="*/ 39 w 128"/>
                  <a:gd name="T29" fmla="*/ 484 h 504"/>
                  <a:gd name="T30" fmla="*/ 45 w 128"/>
                  <a:gd name="T31" fmla="*/ 484 h 504"/>
                  <a:gd name="T32" fmla="*/ 51 w 128"/>
                  <a:gd name="T33" fmla="*/ 480 h 504"/>
                  <a:gd name="T34" fmla="*/ 64 w 128"/>
                  <a:gd name="T35" fmla="*/ 470 h 504"/>
                  <a:gd name="T36" fmla="*/ 64 w 128"/>
                  <a:gd name="T37" fmla="*/ 470 h 504"/>
                  <a:gd name="T38" fmla="*/ 71 w 128"/>
                  <a:gd name="T39" fmla="*/ 462 h 504"/>
                  <a:gd name="T40" fmla="*/ 76 w 128"/>
                  <a:gd name="T41" fmla="*/ 452 h 504"/>
                  <a:gd name="T42" fmla="*/ 80 w 128"/>
                  <a:gd name="T43" fmla="*/ 438 h 504"/>
                  <a:gd name="T44" fmla="*/ 84 w 128"/>
                  <a:gd name="T45" fmla="*/ 425 h 504"/>
                  <a:gd name="T46" fmla="*/ 87 w 128"/>
                  <a:gd name="T47" fmla="*/ 407 h 504"/>
                  <a:gd name="T48" fmla="*/ 88 w 128"/>
                  <a:gd name="T49" fmla="*/ 387 h 504"/>
                  <a:gd name="T50" fmla="*/ 92 w 128"/>
                  <a:gd name="T51" fmla="*/ 343 h 504"/>
                  <a:gd name="T52" fmla="*/ 93 w 128"/>
                  <a:gd name="T53" fmla="*/ 304 h 504"/>
                  <a:gd name="T54" fmla="*/ 93 w 128"/>
                  <a:gd name="T55" fmla="*/ 262 h 504"/>
                  <a:gd name="T56" fmla="*/ 92 w 128"/>
                  <a:gd name="T57" fmla="*/ 200 h 504"/>
                  <a:gd name="T58" fmla="*/ 92 w 128"/>
                  <a:gd name="T59" fmla="*/ 200 h 504"/>
                  <a:gd name="T60" fmla="*/ 88 w 128"/>
                  <a:gd name="T61" fmla="*/ 169 h 504"/>
                  <a:gd name="T62" fmla="*/ 86 w 128"/>
                  <a:gd name="T63" fmla="*/ 137 h 504"/>
                  <a:gd name="T64" fmla="*/ 81 w 128"/>
                  <a:gd name="T65" fmla="*/ 109 h 504"/>
                  <a:gd name="T66" fmla="*/ 74 w 128"/>
                  <a:gd name="T67" fmla="*/ 85 h 504"/>
                  <a:gd name="T68" fmla="*/ 69 w 128"/>
                  <a:gd name="T69" fmla="*/ 73 h 504"/>
                  <a:gd name="T70" fmla="*/ 64 w 128"/>
                  <a:gd name="T71" fmla="*/ 63 h 504"/>
                  <a:gd name="T72" fmla="*/ 58 w 128"/>
                  <a:gd name="T73" fmla="*/ 58 h 504"/>
                  <a:gd name="T74" fmla="*/ 51 w 128"/>
                  <a:gd name="T75" fmla="*/ 50 h 504"/>
                  <a:gd name="T76" fmla="*/ 34 w 128"/>
                  <a:gd name="T77" fmla="*/ 32 h 504"/>
                  <a:gd name="T78" fmla="*/ 11 w 128"/>
                  <a:gd name="T79" fmla="*/ 16 h 504"/>
                  <a:gd name="T80" fmla="*/ 0 w 128"/>
                  <a:gd name="T81" fmla="*/ 0 h 5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8" h="504">
                    <a:moveTo>
                      <a:pt x="0" y="0"/>
                    </a:moveTo>
                    <a:lnTo>
                      <a:pt x="0" y="288"/>
                    </a:lnTo>
                    <a:lnTo>
                      <a:pt x="0" y="350"/>
                    </a:lnTo>
                    <a:lnTo>
                      <a:pt x="0" y="392"/>
                    </a:lnTo>
                    <a:lnTo>
                      <a:pt x="2" y="414"/>
                    </a:lnTo>
                    <a:lnTo>
                      <a:pt x="4" y="434"/>
                    </a:lnTo>
                    <a:lnTo>
                      <a:pt x="8" y="454"/>
                    </a:lnTo>
                    <a:lnTo>
                      <a:pt x="14" y="470"/>
                    </a:lnTo>
                    <a:lnTo>
                      <a:pt x="20" y="486"/>
                    </a:lnTo>
                    <a:lnTo>
                      <a:pt x="30" y="496"/>
                    </a:lnTo>
                    <a:lnTo>
                      <a:pt x="34" y="500"/>
                    </a:lnTo>
                    <a:lnTo>
                      <a:pt x="40" y="502"/>
                    </a:lnTo>
                    <a:lnTo>
                      <a:pt x="46" y="504"/>
                    </a:lnTo>
                    <a:lnTo>
                      <a:pt x="54" y="504"/>
                    </a:lnTo>
                    <a:lnTo>
                      <a:pt x="62" y="504"/>
                    </a:lnTo>
                    <a:lnTo>
                      <a:pt x="70" y="500"/>
                    </a:lnTo>
                    <a:lnTo>
                      <a:pt x="88" y="490"/>
                    </a:lnTo>
                    <a:lnTo>
                      <a:pt x="98" y="482"/>
                    </a:lnTo>
                    <a:lnTo>
                      <a:pt x="104" y="472"/>
                    </a:lnTo>
                    <a:lnTo>
                      <a:pt x="110" y="458"/>
                    </a:lnTo>
                    <a:lnTo>
                      <a:pt x="116" y="440"/>
                    </a:lnTo>
                    <a:lnTo>
                      <a:pt x="120" y="422"/>
                    </a:lnTo>
                    <a:lnTo>
                      <a:pt x="122" y="402"/>
                    </a:lnTo>
                    <a:lnTo>
                      <a:pt x="126" y="358"/>
                    </a:lnTo>
                    <a:lnTo>
                      <a:pt x="128" y="314"/>
                    </a:lnTo>
                    <a:lnTo>
                      <a:pt x="128" y="272"/>
                    </a:lnTo>
                    <a:lnTo>
                      <a:pt x="126" y="210"/>
                    </a:lnTo>
                    <a:lnTo>
                      <a:pt x="122" y="174"/>
                    </a:lnTo>
                    <a:lnTo>
                      <a:pt x="118" y="142"/>
                    </a:lnTo>
                    <a:lnTo>
                      <a:pt x="112" y="114"/>
                    </a:lnTo>
                    <a:lnTo>
                      <a:pt x="102" y="90"/>
                    </a:lnTo>
                    <a:lnTo>
                      <a:pt x="96" y="78"/>
                    </a:lnTo>
                    <a:lnTo>
                      <a:pt x="88" y="68"/>
                    </a:lnTo>
                    <a:lnTo>
                      <a:pt x="80" y="58"/>
                    </a:lnTo>
                    <a:lnTo>
                      <a:pt x="70" y="50"/>
                    </a:lnTo>
                    <a:lnTo>
                      <a:pt x="46" y="32"/>
                    </a:lnTo>
                    <a:lnTo>
                      <a:pt x="16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9" name="Freeform 50"/>
              <p:cNvSpPr>
                <a:spLocks/>
              </p:cNvSpPr>
              <p:nvPr userDrawn="1"/>
            </p:nvSpPr>
            <p:spPr bwMode="auto">
              <a:xfrm>
                <a:off x="3996" y="334"/>
                <a:ext cx="120" cy="500"/>
              </a:xfrm>
              <a:custGeom>
                <a:avLst/>
                <a:gdLst>
                  <a:gd name="T0" fmla="*/ 0 w 128"/>
                  <a:gd name="T1" fmla="*/ 0 h 504"/>
                  <a:gd name="T2" fmla="*/ 0 w 128"/>
                  <a:gd name="T3" fmla="*/ 278 h 504"/>
                  <a:gd name="T4" fmla="*/ 0 w 128"/>
                  <a:gd name="T5" fmla="*/ 278 h 504"/>
                  <a:gd name="T6" fmla="*/ 0 w 128"/>
                  <a:gd name="T7" fmla="*/ 335 h 504"/>
                  <a:gd name="T8" fmla="*/ 0 w 128"/>
                  <a:gd name="T9" fmla="*/ 377 h 504"/>
                  <a:gd name="T10" fmla="*/ 2 w 128"/>
                  <a:gd name="T11" fmla="*/ 399 h 504"/>
                  <a:gd name="T12" fmla="*/ 4 w 128"/>
                  <a:gd name="T13" fmla="*/ 419 h 504"/>
                  <a:gd name="T14" fmla="*/ 8 w 128"/>
                  <a:gd name="T15" fmla="*/ 435 h 504"/>
                  <a:gd name="T16" fmla="*/ 9 w 128"/>
                  <a:gd name="T17" fmla="*/ 450 h 504"/>
                  <a:gd name="T18" fmla="*/ 15 w 128"/>
                  <a:gd name="T19" fmla="*/ 466 h 504"/>
                  <a:gd name="T20" fmla="*/ 22 w 128"/>
                  <a:gd name="T21" fmla="*/ 476 h 504"/>
                  <a:gd name="T22" fmla="*/ 24 w 128"/>
                  <a:gd name="T23" fmla="*/ 480 h 504"/>
                  <a:gd name="T24" fmla="*/ 30 w 128"/>
                  <a:gd name="T25" fmla="*/ 482 h 504"/>
                  <a:gd name="T26" fmla="*/ 34 w 128"/>
                  <a:gd name="T27" fmla="*/ 484 h 504"/>
                  <a:gd name="T28" fmla="*/ 39 w 128"/>
                  <a:gd name="T29" fmla="*/ 484 h 504"/>
                  <a:gd name="T30" fmla="*/ 45 w 128"/>
                  <a:gd name="T31" fmla="*/ 484 h 504"/>
                  <a:gd name="T32" fmla="*/ 51 w 128"/>
                  <a:gd name="T33" fmla="*/ 480 h 504"/>
                  <a:gd name="T34" fmla="*/ 64 w 128"/>
                  <a:gd name="T35" fmla="*/ 470 h 504"/>
                  <a:gd name="T36" fmla="*/ 64 w 128"/>
                  <a:gd name="T37" fmla="*/ 470 h 504"/>
                  <a:gd name="T38" fmla="*/ 71 w 128"/>
                  <a:gd name="T39" fmla="*/ 462 h 504"/>
                  <a:gd name="T40" fmla="*/ 76 w 128"/>
                  <a:gd name="T41" fmla="*/ 452 h 504"/>
                  <a:gd name="T42" fmla="*/ 80 w 128"/>
                  <a:gd name="T43" fmla="*/ 438 h 504"/>
                  <a:gd name="T44" fmla="*/ 84 w 128"/>
                  <a:gd name="T45" fmla="*/ 425 h 504"/>
                  <a:gd name="T46" fmla="*/ 87 w 128"/>
                  <a:gd name="T47" fmla="*/ 407 h 504"/>
                  <a:gd name="T48" fmla="*/ 88 w 128"/>
                  <a:gd name="T49" fmla="*/ 387 h 504"/>
                  <a:gd name="T50" fmla="*/ 92 w 128"/>
                  <a:gd name="T51" fmla="*/ 343 h 504"/>
                  <a:gd name="T52" fmla="*/ 93 w 128"/>
                  <a:gd name="T53" fmla="*/ 304 h 504"/>
                  <a:gd name="T54" fmla="*/ 93 w 128"/>
                  <a:gd name="T55" fmla="*/ 262 h 504"/>
                  <a:gd name="T56" fmla="*/ 92 w 128"/>
                  <a:gd name="T57" fmla="*/ 200 h 504"/>
                  <a:gd name="T58" fmla="*/ 92 w 128"/>
                  <a:gd name="T59" fmla="*/ 200 h 504"/>
                  <a:gd name="T60" fmla="*/ 88 w 128"/>
                  <a:gd name="T61" fmla="*/ 169 h 504"/>
                  <a:gd name="T62" fmla="*/ 86 w 128"/>
                  <a:gd name="T63" fmla="*/ 137 h 504"/>
                  <a:gd name="T64" fmla="*/ 81 w 128"/>
                  <a:gd name="T65" fmla="*/ 109 h 504"/>
                  <a:gd name="T66" fmla="*/ 74 w 128"/>
                  <a:gd name="T67" fmla="*/ 85 h 504"/>
                  <a:gd name="T68" fmla="*/ 69 w 128"/>
                  <a:gd name="T69" fmla="*/ 73 h 504"/>
                  <a:gd name="T70" fmla="*/ 64 w 128"/>
                  <a:gd name="T71" fmla="*/ 63 h 504"/>
                  <a:gd name="T72" fmla="*/ 58 w 128"/>
                  <a:gd name="T73" fmla="*/ 58 h 504"/>
                  <a:gd name="T74" fmla="*/ 51 w 128"/>
                  <a:gd name="T75" fmla="*/ 50 h 504"/>
                  <a:gd name="T76" fmla="*/ 34 w 128"/>
                  <a:gd name="T77" fmla="*/ 32 h 504"/>
                  <a:gd name="T78" fmla="*/ 11 w 128"/>
                  <a:gd name="T79" fmla="*/ 16 h 5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8" h="504">
                    <a:moveTo>
                      <a:pt x="0" y="0"/>
                    </a:moveTo>
                    <a:lnTo>
                      <a:pt x="0" y="288"/>
                    </a:lnTo>
                    <a:lnTo>
                      <a:pt x="0" y="350"/>
                    </a:lnTo>
                    <a:lnTo>
                      <a:pt x="0" y="392"/>
                    </a:lnTo>
                    <a:lnTo>
                      <a:pt x="2" y="414"/>
                    </a:lnTo>
                    <a:lnTo>
                      <a:pt x="4" y="434"/>
                    </a:lnTo>
                    <a:lnTo>
                      <a:pt x="8" y="454"/>
                    </a:lnTo>
                    <a:lnTo>
                      <a:pt x="14" y="470"/>
                    </a:lnTo>
                    <a:lnTo>
                      <a:pt x="20" y="486"/>
                    </a:lnTo>
                    <a:lnTo>
                      <a:pt x="30" y="496"/>
                    </a:lnTo>
                    <a:lnTo>
                      <a:pt x="34" y="500"/>
                    </a:lnTo>
                    <a:lnTo>
                      <a:pt x="40" y="502"/>
                    </a:lnTo>
                    <a:lnTo>
                      <a:pt x="46" y="504"/>
                    </a:lnTo>
                    <a:lnTo>
                      <a:pt x="54" y="504"/>
                    </a:lnTo>
                    <a:lnTo>
                      <a:pt x="62" y="504"/>
                    </a:lnTo>
                    <a:lnTo>
                      <a:pt x="70" y="500"/>
                    </a:lnTo>
                    <a:lnTo>
                      <a:pt x="88" y="490"/>
                    </a:lnTo>
                    <a:lnTo>
                      <a:pt x="98" y="482"/>
                    </a:lnTo>
                    <a:lnTo>
                      <a:pt x="104" y="472"/>
                    </a:lnTo>
                    <a:lnTo>
                      <a:pt x="110" y="458"/>
                    </a:lnTo>
                    <a:lnTo>
                      <a:pt x="116" y="440"/>
                    </a:lnTo>
                    <a:lnTo>
                      <a:pt x="120" y="422"/>
                    </a:lnTo>
                    <a:lnTo>
                      <a:pt x="122" y="402"/>
                    </a:lnTo>
                    <a:lnTo>
                      <a:pt x="126" y="358"/>
                    </a:lnTo>
                    <a:lnTo>
                      <a:pt x="128" y="314"/>
                    </a:lnTo>
                    <a:lnTo>
                      <a:pt x="128" y="272"/>
                    </a:lnTo>
                    <a:lnTo>
                      <a:pt x="126" y="210"/>
                    </a:lnTo>
                    <a:lnTo>
                      <a:pt x="122" y="174"/>
                    </a:lnTo>
                    <a:lnTo>
                      <a:pt x="118" y="142"/>
                    </a:lnTo>
                    <a:lnTo>
                      <a:pt x="112" y="114"/>
                    </a:lnTo>
                    <a:lnTo>
                      <a:pt x="102" y="90"/>
                    </a:lnTo>
                    <a:lnTo>
                      <a:pt x="96" y="78"/>
                    </a:lnTo>
                    <a:lnTo>
                      <a:pt x="88" y="68"/>
                    </a:lnTo>
                    <a:lnTo>
                      <a:pt x="80" y="58"/>
                    </a:lnTo>
                    <a:lnTo>
                      <a:pt x="70" y="50"/>
                    </a:lnTo>
                    <a:lnTo>
                      <a:pt x="46" y="32"/>
                    </a:lnTo>
                    <a:lnTo>
                      <a:pt x="16" y="1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0" name="Freeform 51"/>
              <p:cNvSpPr>
                <a:spLocks/>
              </p:cNvSpPr>
              <p:nvPr userDrawn="1"/>
            </p:nvSpPr>
            <p:spPr bwMode="auto">
              <a:xfrm>
                <a:off x="235" y="-1607"/>
                <a:ext cx="340" cy="920"/>
              </a:xfrm>
              <a:custGeom>
                <a:avLst/>
                <a:gdLst>
                  <a:gd name="T0" fmla="*/ 186 w 346"/>
                  <a:gd name="T1" fmla="*/ 88 h 920"/>
                  <a:gd name="T2" fmla="*/ 177 w 346"/>
                  <a:gd name="T3" fmla="*/ 138 h 920"/>
                  <a:gd name="T4" fmla="*/ 155 w 346"/>
                  <a:gd name="T5" fmla="*/ 190 h 920"/>
                  <a:gd name="T6" fmla="*/ 120 w 346"/>
                  <a:gd name="T7" fmla="*/ 266 h 920"/>
                  <a:gd name="T8" fmla="*/ 108 w 346"/>
                  <a:gd name="T9" fmla="*/ 290 h 920"/>
                  <a:gd name="T10" fmla="*/ 75 w 346"/>
                  <a:gd name="T11" fmla="*/ 394 h 920"/>
                  <a:gd name="T12" fmla="*/ 43 w 346"/>
                  <a:gd name="T13" fmla="*/ 500 h 920"/>
                  <a:gd name="T14" fmla="*/ 24 w 346"/>
                  <a:gd name="T15" fmla="*/ 598 h 920"/>
                  <a:gd name="T16" fmla="*/ 6 w 346"/>
                  <a:gd name="T17" fmla="*/ 710 h 920"/>
                  <a:gd name="T18" fmla="*/ 0 w 346"/>
                  <a:gd name="T19" fmla="*/ 794 h 920"/>
                  <a:gd name="T20" fmla="*/ 4 w 346"/>
                  <a:gd name="T21" fmla="*/ 848 h 920"/>
                  <a:gd name="T22" fmla="*/ 16 w 346"/>
                  <a:gd name="T23" fmla="*/ 898 h 920"/>
                  <a:gd name="T24" fmla="*/ 24 w 346"/>
                  <a:gd name="T25" fmla="*/ 920 h 920"/>
                  <a:gd name="T26" fmla="*/ 41 w 346"/>
                  <a:gd name="T27" fmla="*/ 920 h 920"/>
                  <a:gd name="T28" fmla="*/ 83 w 346"/>
                  <a:gd name="T29" fmla="*/ 794 h 920"/>
                  <a:gd name="T30" fmla="*/ 140 w 346"/>
                  <a:gd name="T31" fmla="*/ 600 h 920"/>
                  <a:gd name="T32" fmla="*/ 188 w 346"/>
                  <a:gd name="T33" fmla="*/ 470 h 920"/>
                  <a:gd name="T34" fmla="*/ 212 w 346"/>
                  <a:gd name="T35" fmla="*/ 406 h 920"/>
                  <a:gd name="T36" fmla="*/ 275 w 346"/>
                  <a:gd name="T37" fmla="*/ 266 h 920"/>
                  <a:gd name="T38" fmla="*/ 301 w 346"/>
                  <a:gd name="T39" fmla="*/ 194 h 920"/>
                  <a:gd name="T40" fmla="*/ 312 w 346"/>
                  <a:gd name="T41" fmla="*/ 118 h 920"/>
                  <a:gd name="T42" fmla="*/ 316 w 346"/>
                  <a:gd name="T43" fmla="*/ 86 h 920"/>
                  <a:gd name="T44" fmla="*/ 314 w 346"/>
                  <a:gd name="T45" fmla="*/ 48 h 920"/>
                  <a:gd name="T46" fmla="*/ 306 w 346"/>
                  <a:gd name="T47" fmla="*/ 24 h 920"/>
                  <a:gd name="T48" fmla="*/ 297 w 346"/>
                  <a:gd name="T49" fmla="*/ 12 h 920"/>
                  <a:gd name="T50" fmla="*/ 281 w 346"/>
                  <a:gd name="T51" fmla="*/ 4 h 920"/>
                  <a:gd name="T52" fmla="*/ 271 w 346"/>
                  <a:gd name="T53" fmla="*/ 2 h 920"/>
                  <a:gd name="T54" fmla="*/ 252 w 346"/>
                  <a:gd name="T55" fmla="*/ 2 h 920"/>
                  <a:gd name="T56" fmla="*/ 241 w 346"/>
                  <a:gd name="T57" fmla="*/ 10 h 920"/>
                  <a:gd name="T58" fmla="*/ 228 w 346"/>
                  <a:gd name="T59" fmla="*/ 22 h 920"/>
                  <a:gd name="T60" fmla="*/ 200 w 346"/>
                  <a:gd name="T61" fmla="*/ 74 h 920"/>
                  <a:gd name="T62" fmla="*/ 186 w 346"/>
                  <a:gd name="T63" fmla="*/ 102 h 9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920">
                    <a:moveTo>
                      <a:pt x="202" y="88"/>
                    </a:moveTo>
                    <a:lnTo>
                      <a:pt x="202" y="88"/>
                    </a:lnTo>
                    <a:lnTo>
                      <a:pt x="198" y="112"/>
                    </a:lnTo>
                    <a:lnTo>
                      <a:pt x="192" y="138"/>
                    </a:lnTo>
                    <a:lnTo>
                      <a:pt x="182" y="164"/>
                    </a:lnTo>
                    <a:lnTo>
                      <a:pt x="170" y="190"/>
                    </a:lnTo>
                    <a:lnTo>
                      <a:pt x="142" y="242"/>
                    </a:lnTo>
                    <a:lnTo>
                      <a:pt x="130" y="266"/>
                    </a:lnTo>
                    <a:lnTo>
                      <a:pt x="118" y="290"/>
                    </a:lnTo>
                    <a:lnTo>
                      <a:pt x="98" y="342"/>
                    </a:lnTo>
                    <a:lnTo>
                      <a:pt x="80" y="394"/>
                    </a:lnTo>
                    <a:lnTo>
                      <a:pt x="62" y="448"/>
                    </a:lnTo>
                    <a:lnTo>
                      <a:pt x="48" y="500"/>
                    </a:lnTo>
                    <a:lnTo>
                      <a:pt x="24" y="598"/>
                    </a:lnTo>
                    <a:lnTo>
                      <a:pt x="14" y="654"/>
                    </a:lnTo>
                    <a:lnTo>
                      <a:pt x="6" y="710"/>
                    </a:lnTo>
                    <a:lnTo>
                      <a:pt x="0" y="766"/>
                    </a:lnTo>
                    <a:lnTo>
                      <a:pt x="0" y="794"/>
                    </a:lnTo>
                    <a:lnTo>
                      <a:pt x="2" y="822"/>
                    </a:lnTo>
                    <a:lnTo>
                      <a:pt x="4" y="848"/>
                    </a:lnTo>
                    <a:lnTo>
                      <a:pt x="8" y="874"/>
                    </a:lnTo>
                    <a:lnTo>
                      <a:pt x="16" y="898"/>
                    </a:lnTo>
                    <a:lnTo>
                      <a:pt x="24" y="920"/>
                    </a:lnTo>
                    <a:lnTo>
                      <a:pt x="46" y="920"/>
                    </a:lnTo>
                    <a:lnTo>
                      <a:pt x="68" y="856"/>
                    </a:lnTo>
                    <a:lnTo>
                      <a:pt x="90" y="794"/>
                    </a:lnTo>
                    <a:lnTo>
                      <a:pt x="132" y="664"/>
                    </a:lnTo>
                    <a:lnTo>
                      <a:pt x="154" y="600"/>
                    </a:lnTo>
                    <a:lnTo>
                      <a:pt x="178" y="536"/>
                    </a:lnTo>
                    <a:lnTo>
                      <a:pt x="204" y="470"/>
                    </a:lnTo>
                    <a:lnTo>
                      <a:pt x="232" y="406"/>
                    </a:lnTo>
                    <a:lnTo>
                      <a:pt x="266" y="336"/>
                    </a:lnTo>
                    <a:lnTo>
                      <a:pt x="300" y="266"/>
                    </a:lnTo>
                    <a:lnTo>
                      <a:pt x="314" y="230"/>
                    </a:lnTo>
                    <a:lnTo>
                      <a:pt x="328" y="194"/>
                    </a:lnTo>
                    <a:lnTo>
                      <a:pt x="336" y="156"/>
                    </a:lnTo>
                    <a:lnTo>
                      <a:pt x="342" y="118"/>
                    </a:lnTo>
                    <a:lnTo>
                      <a:pt x="346" y="86"/>
                    </a:lnTo>
                    <a:lnTo>
                      <a:pt x="346" y="68"/>
                    </a:lnTo>
                    <a:lnTo>
                      <a:pt x="344" y="48"/>
                    </a:lnTo>
                    <a:lnTo>
                      <a:pt x="338" y="32"/>
                    </a:lnTo>
                    <a:lnTo>
                      <a:pt x="334" y="24"/>
                    </a:lnTo>
                    <a:lnTo>
                      <a:pt x="330" y="18"/>
                    </a:lnTo>
                    <a:lnTo>
                      <a:pt x="324" y="12"/>
                    </a:lnTo>
                    <a:lnTo>
                      <a:pt x="316" y="6"/>
                    </a:lnTo>
                    <a:lnTo>
                      <a:pt x="306" y="4"/>
                    </a:lnTo>
                    <a:lnTo>
                      <a:pt x="296" y="2"/>
                    </a:lnTo>
                    <a:lnTo>
                      <a:pt x="286" y="0"/>
                    </a:lnTo>
                    <a:lnTo>
                      <a:pt x="276" y="2"/>
                    </a:lnTo>
                    <a:lnTo>
                      <a:pt x="268" y="6"/>
                    </a:lnTo>
                    <a:lnTo>
                      <a:pt x="262" y="10"/>
                    </a:lnTo>
                    <a:lnTo>
                      <a:pt x="254" y="16"/>
                    </a:lnTo>
                    <a:lnTo>
                      <a:pt x="248" y="22"/>
                    </a:lnTo>
                    <a:lnTo>
                      <a:pt x="238" y="38"/>
                    </a:lnTo>
                    <a:lnTo>
                      <a:pt x="220" y="74"/>
                    </a:lnTo>
                    <a:lnTo>
                      <a:pt x="212" y="90"/>
                    </a:lnTo>
                    <a:lnTo>
                      <a:pt x="202" y="102"/>
                    </a:lnTo>
                    <a:lnTo>
                      <a:pt x="202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1" name="Freeform 52"/>
              <p:cNvSpPr>
                <a:spLocks/>
              </p:cNvSpPr>
              <p:nvPr userDrawn="1"/>
            </p:nvSpPr>
            <p:spPr bwMode="auto">
              <a:xfrm>
                <a:off x="235" y="-1607"/>
                <a:ext cx="340" cy="920"/>
              </a:xfrm>
              <a:custGeom>
                <a:avLst/>
                <a:gdLst>
                  <a:gd name="T0" fmla="*/ 186 w 346"/>
                  <a:gd name="T1" fmla="*/ 88 h 920"/>
                  <a:gd name="T2" fmla="*/ 177 w 346"/>
                  <a:gd name="T3" fmla="*/ 138 h 920"/>
                  <a:gd name="T4" fmla="*/ 155 w 346"/>
                  <a:gd name="T5" fmla="*/ 190 h 920"/>
                  <a:gd name="T6" fmla="*/ 120 w 346"/>
                  <a:gd name="T7" fmla="*/ 266 h 920"/>
                  <a:gd name="T8" fmla="*/ 108 w 346"/>
                  <a:gd name="T9" fmla="*/ 290 h 920"/>
                  <a:gd name="T10" fmla="*/ 75 w 346"/>
                  <a:gd name="T11" fmla="*/ 394 h 920"/>
                  <a:gd name="T12" fmla="*/ 43 w 346"/>
                  <a:gd name="T13" fmla="*/ 500 h 920"/>
                  <a:gd name="T14" fmla="*/ 24 w 346"/>
                  <a:gd name="T15" fmla="*/ 598 h 920"/>
                  <a:gd name="T16" fmla="*/ 6 w 346"/>
                  <a:gd name="T17" fmla="*/ 710 h 920"/>
                  <a:gd name="T18" fmla="*/ 0 w 346"/>
                  <a:gd name="T19" fmla="*/ 794 h 920"/>
                  <a:gd name="T20" fmla="*/ 4 w 346"/>
                  <a:gd name="T21" fmla="*/ 848 h 920"/>
                  <a:gd name="T22" fmla="*/ 16 w 346"/>
                  <a:gd name="T23" fmla="*/ 898 h 920"/>
                  <a:gd name="T24" fmla="*/ 24 w 346"/>
                  <a:gd name="T25" fmla="*/ 920 h 920"/>
                  <a:gd name="T26" fmla="*/ 41 w 346"/>
                  <a:gd name="T27" fmla="*/ 920 h 920"/>
                  <a:gd name="T28" fmla="*/ 83 w 346"/>
                  <a:gd name="T29" fmla="*/ 794 h 920"/>
                  <a:gd name="T30" fmla="*/ 140 w 346"/>
                  <a:gd name="T31" fmla="*/ 600 h 920"/>
                  <a:gd name="T32" fmla="*/ 188 w 346"/>
                  <a:gd name="T33" fmla="*/ 470 h 920"/>
                  <a:gd name="T34" fmla="*/ 212 w 346"/>
                  <a:gd name="T35" fmla="*/ 406 h 920"/>
                  <a:gd name="T36" fmla="*/ 275 w 346"/>
                  <a:gd name="T37" fmla="*/ 266 h 920"/>
                  <a:gd name="T38" fmla="*/ 301 w 346"/>
                  <a:gd name="T39" fmla="*/ 194 h 920"/>
                  <a:gd name="T40" fmla="*/ 312 w 346"/>
                  <a:gd name="T41" fmla="*/ 118 h 920"/>
                  <a:gd name="T42" fmla="*/ 316 w 346"/>
                  <a:gd name="T43" fmla="*/ 86 h 920"/>
                  <a:gd name="T44" fmla="*/ 314 w 346"/>
                  <a:gd name="T45" fmla="*/ 48 h 920"/>
                  <a:gd name="T46" fmla="*/ 306 w 346"/>
                  <a:gd name="T47" fmla="*/ 24 h 920"/>
                  <a:gd name="T48" fmla="*/ 297 w 346"/>
                  <a:gd name="T49" fmla="*/ 12 h 920"/>
                  <a:gd name="T50" fmla="*/ 281 w 346"/>
                  <a:gd name="T51" fmla="*/ 4 h 920"/>
                  <a:gd name="T52" fmla="*/ 271 w 346"/>
                  <a:gd name="T53" fmla="*/ 2 h 920"/>
                  <a:gd name="T54" fmla="*/ 252 w 346"/>
                  <a:gd name="T55" fmla="*/ 2 h 920"/>
                  <a:gd name="T56" fmla="*/ 241 w 346"/>
                  <a:gd name="T57" fmla="*/ 10 h 920"/>
                  <a:gd name="T58" fmla="*/ 228 w 346"/>
                  <a:gd name="T59" fmla="*/ 22 h 920"/>
                  <a:gd name="T60" fmla="*/ 200 w 346"/>
                  <a:gd name="T61" fmla="*/ 74 h 920"/>
                  <a:gd name="T62" fmla="*/ 186 w 346"/>
                  <a:gd name="T63" fmla="*/ 102 h 9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920">
                    <a:moveTo>
                      <a:pt x="202" y="88"/>
                    </a:moveTo>
                    <a:lnTo>
                      <a:pt x="202" y="88"/>
                    </a:lnTo>
                    <a:lnTo>
                      <a:pt x="198" y="112"/>
                    </a:lnTo>
                    <a:lnTo>
                      <a:pt x="192" y="138"/>
                    </a:lnTo>
                    <a:lnTo>
                      <a:pt x="182" y="164"/>
                    </a:lnTo>
                    <a:lnTo>
                      <a:pt x="170" y="190"/>
                    </a:lnTo>
                    <a:lnTo>
                      <a:pt x="142" y="242"/>
                    </a:lnTo>
                    <a:lnTo>
                      <a:pt x="130" y="266"/>
                    </a:lnTo>
                    <a:lnTo>
                      <a:pt x="118" y="290"/>
                    </a:lnTo>
                    <a:lnTo>
                      <a:pt x="98" y="342"/>
                    </a:lnTo>
                    <a:lnTo>
                      <a:pt x="80" y="394"/>
                    </a:lnTo>
                    <a:lnTo>
                      <a:pt x="62" y="448"/>
                    </a:lnTo>
                    <a:lnTo>
                      <a:pt x="48" y="500"/>
                    </a:lnTo>
                    <a:lnTo>
                      <a:pt x="24" y="598"/>
                    </a:lnTo>
                    <a:lnTo>
                      <a:pt x="14" y="654"/>
                    </a:lnTo>
                    <a:lnTo>
                      <a:pt x="6" y="710"/>
                    </a:lnTo>
                    <a:lnTo>
                      <a:pt x="0" y="766"/>
                    </a:lnTo>
                    <a:lnTo>
                      <a:pt x="0" y="794"/>
                    </a:lnTo>
                    <a:lnTo>
                      <a:pt x="2" y="822"/>
                    </a:lnTo>
                    <a:lnTo>
                      <a:pt x="4" y="848"/>
                    </a:lnTo>
                    <a:lnTo>
                      <a:pt x="8" y="874"/>
                    </a:lnTo>
                    <a:lnTo>
                      <a:pt x="16" y="898"/>
                    </a:lnTo>
                    <a:lnTo>
                      <a:pt x="24" y="920"/>
                    </a:lnTo>
                    <a:lnTo>
                      <a:pt x="46" y="920"/>
                    </a:lnTo>
                    <a:lnTo>
                      <a:pt x="68" y="856"/>
                    </a:lnTo>
                    <a:lnTo>
                      <a:pt x="90" y="794"/>
                    </a:lnTo>
                    <a:lnTo>
                      <a:pt x="132" y="664"/>
                    </a:lnTo>
                    <a:lnTo>
                      <a:pt x="154" y="600"/>
                    </a:lnTo>
                    <a:lnTo>
                      <a:pt x="178" y="536"/>
                    </a:lnTo>
                    <a:lnTo>
                      <a:pt x="204" y="470"/>
                    </a:lnTo>
                    <a:lnTo>
                      <a:pt x="232" y="406"/>
                    </a:lnTo>
                    <a:lnTo>
                      <a:pt x="266" y="336"/>
                    </a:lnTo>
                    <a:lnTo>
                      <a:pt x="300" y="266"/>
                    </a:lnTo>
                    <a:lnTo>
                      <a:pt x="314" y="230"/>
                    </a:lnTo>
                    <a:lnTo>
                      <a:pt x="328" y="194"/>
                    </a:lnTo>
                    <a:lnTo>
                      <a:pt x="336" y="156"/>
                    </a:lnTo>
                    <a:lnTo>
                      <a:pt x="342" y="118"/>
                    </a:lnTo>
                    <a:lnTo>
                      <a:pt x="346" y="86"/>
                    </a:lnTo>
                    <a:lnTo>
                      <a:pt x="346" y="68"/>
                    </a:lnTo>
                    <a:lnTo>
                      <a:pt x="344" y="48"/>
                    </a:lnTo>
                    <a:lnTo>
                      <a:pt x="338" y="32"/>
                    </a:lnTo>
                    <a:lnTo>
                      <a:pt x="334" y="24"/>
                    </a:lnTo>
                    <a:lnTo>
                      <a:pt x="330" y="18"/>
                    </a:lnTo>
                    <a:lnTo>
                      <a:pt x="324" y="12"/>
                    </a:lnTo>
                    <a:lnTo>
                      <a:pt x="316" y="6"/>
                    </a:lnTo>
                    <a:lnTo>
                      <a:pt x="306" y="4"/>
                    </a:lnTo>
                    <a:lnTo>
                      <a:pt x="296" y="2"/>
                    </a:lnTo>
                    <a:lnTo>
                      <a:pt x="286" y="0"/>
                    </a:lnTo>
                    <a:lnTo>
                      <a:pt x="276" y="2"/>
                    </a:lnTo>
                    <a:lnTo>
                      <a:pt x="268" y="6"/>
                    </a:lnTo>
                    <a:lnTo>
                      <a:pt x="262" y="10"/>
                    </a:lnTo>
                    <a:lnTo>
                      <a:pt x="254" y="16"/>
                    </a:lnTo>
                    <a:lnTo>
                      <a:pt x="248" y="22"/>
                    </a:lnTo>
                    <a:lnTo>
                      <a:pt x="238" y="38"/>
                    </a:lnTo>
                    <a:lnTo>
                      <a:pt x="220" y="74"/>
                    </a:lnTo>
                    <a:lnTo>
                      <a:pt x="212" y="90"/>
                    </a:lnTo>
                    <a:lnTo>
                      <a:pt x="202" y="10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2" name="Freeform 53"/>
              <p:cNvSpPr>
                <a:spLocks/>
              </p:cNvSpPr>
              <p:nvPr userDrawn="1"/>
            </p:nvSpPr>
            <p:spPr bwMode="auto">
              <a:xfrm>
                <a:off x="595" y="-1287"/>
                <a:ext cx="380" cy="900"/>
              </a:xfrm>
              <a:custGeom>
                <a:avLst/>
                <a:gdLst>
                  <a:gd name="T0" fmla="*/ 236 w 370"/>
                  <a:gd name="T1" fmla="*/ 70 h 894"/>
                  <a:gd name="T2" fmla="*/ 229 w 370"/>
                  <a:gd name="T3" fmla="*/ 173 h 894"/>
                  <a:gd name="T4" fmla="*/ 210 w 370"/>
                  <a:gd name="T5" fmla="*/ 274 h 894"/>
                  <a:gd name="T6" fmla="*/ 158 w 370"/>
                  <a:gd name="T7" fmla="*/ 467 h 894"/>
                  <a:gd name="T8" fmla="*/ 142 w 370"/>
                  <a:gd name="T9" fmla="*/ 513 h 894"/>
                  <a:gd name="T10" fmla="*/ 103 w 370"/>
                  <a:gd name="T11" fmla="*/ 606 h 894"/>
                  <a:gd name="T12" fmla="*/ 58 w 370"/>
                  <a:gd name="T13" fmla="*/ 697 h 894"/>
                  <a:gd name="T14" fmla="*/ 16 w 370"/>
                  <a:gd name="T15" fmla="*/ 783 h 894"/>
                  <a:gd name="T16" fmla="*/ 4 w 370"/>
                  <a:gd name="T17" fmla="*/ 828 h 894"/>
                  <a:gd name="T18" fmla="*/ 0 w 370"/>
                  <a:gd name="T19" fmla="*/ 862 h 894"/>
                  <a:gd name="T20" fmla="*/ 2 w 370"/>
                  <a:gd name="T21" fmla="*/ 886 h 894"/>
                  <a:gd name="T22" fmla="*/ 10 w 370"/>
                  <a:gd name="T23" fmla="*/ 906 h 894"/>
                  <a:gd name="T24" fmla="*/ 29 w 370"/>
                  <a:gd name="T25" fmla="*/ 918 h 894"/>
                  <a:gd name="T26" fmla="*/ 45 w 370"/>
                  <a:gd name="T27" fmla="*/ 924 h 894"/>
                  <a:gd name="T28" fmla="*/ 70 w 370"/>
                  <a:gd name="T29" fmla="*/ 924 h 894"/>
                  <a:gd name="T30" fmla="*/ 92 w 370"/>
                  <a:gd name="T31" fmla="*/ 914 h 894"/>
                  <a:gd name="T32" fmla="*/ 119 w 370"/>
                  <a:gd name="T33" fmla="*/ 896 h 894"/>
                  <a:gd name="T34" fmla="*/ 136 w 370"/>
                  <a:gd name="T35" fmla="*/ 878 h 894"/>
                  <a:gd name="T36" fmla="*/ 166 w 370"/>
                  <a:gd name="T37" fmla="*/ 828 h 894"/>
                  <a:gd name="T38" fmla="*/ 203 w 370"/>
                  <a:gd name="T39" fmla="*/ 747 h 894"/>
                  <a:gd name="T40" fmla="*/ 226 w 370"/>
                  <a:gd name="T41" fmla="*/ 701 h 894"/>
                  <a:gd name="T42" fmla="*/ 308 w 370"/>
                  <a:gd name="T43" fmla="*/ 528 h 894"/>
                  <a:gd name="T44" fmla="*/ 358 w 370"/>
                  <a:gd name="T45" fmla="*/ 413 h 894"/>
                  <a:gd name="T46" fmla="*/ 397 w 370"/>
                  <a:gd name="T47" fmla="*/ 294 h 894"/>
                  <a:gd name="T48" fmla="*/ 412 w 370"/>
                  <a:gd name="T49" fmla="*/ 236 h 894"/>
                  <a:gd name="T50" fmla="*/ 420 w 370"/>
                  <a:gd name="T51" fmla="*/ 179 h 894"/>
                  <a:gd name="T52" fmla="*/ 423 w 370"/>
                  <a:gd name="T53" fmla="*/ 125 h 894"/>
                  <a:gd name="T54" fmla="*/ 409 w 370"/>
                  <a:gd name="T55" fmla="*/ 68 h 894"/>
                  <a:gd name="T56" fmla="*/ 395 w 370"/>
                  <a:gd name="T57" fmla="*/ 44 h 894"/>
                  <a:gd name="T58" fmla="*/ 375 w 370"/>
                  <a:gd name="T59" fmla="*/ 24 h 894"/>
                  <a:gd name="T60" fmla="*/ 362 w 370"/>
                  <a:gd name="T61" fmla="*/ 14 h 894"/>
                  <a:gd name="T62" fmla="*/ 336 w 370"/>
                  <a:gd name="T63" fmla="*/ 2 h 894"/>
                  <a:gd name="T64" fmla="*/ 315 w 370"/>
                  <a:gd name="T65" fmla="*/ 2 h 894"/>
                  <a:gd name="T66" fmla="*/ 297 w 370"/>
                  <a:gd name="T67" fmla="*/ 8 h 894"/>
                  <a:gd name="T68" fmla="*/ 274 w 370"/>
                  <a:gd name="T69" fmla="*/ 32 h 894"/>
                  <a:gd name="T70" fmla="*/ 236 w 370"/>
                  <a:gd name="T71" fmla="*/ 107 h 8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70" h="894">
                    <a:moveTo>
                      <a:pt x="206" y="70"/>
                    </a:moveTo>
                    <a:lnTo>
                      <a:pt x="206" y="70"/>
                    </a:lnTo>
                    <a:lnTo>
                      <a:pt x="204" y="120"/>
                    </a:lnTo>
                    <a:lnTo>
                      <a:pt x="200" y="168"/>
                    </a:lnTo>
                    <a:lnTo>
                      <a:pt x="192" y="218"/>
                    </a:lnTo>
                    <a:lnTo>
                      <a:pt x="184" y="264"/>
                    </a:lnTo>
                    <a:lnTo>
                      <a:pt x="162" y="360"/>
                    </a:lnTo>
                    <a:lnTo>
                      <a:pt x="138" y="452"/>
                    </a:lnTo>
                    <a:lnTo>
                      <a:pt x="124" y="498"/>
                    </a:lnTo>
                    <a:lnTo>
                      <a:pt x="108" y="542"/>
                    </a:lnTo>
                    <a:lnTo>
                      <a:pt x="90" y="586"/>
                    </a:lnTo>
                    <a:lnTo>
                      <a:pt x="70" y="630"/>
                    </a:lnTo>
                    <a:lnTo>
                      <a:pt x="52" y="672"/>
                    </a:lnTo>
                    <a:lnTo>
                      <a:pt x="32" y="716"/>
                    </a:lnTo>
                    <a:lnTo>
                      <a:pt x="16" y="758"/>
                    </a:lnTo>
                    <a:lnTo>
                      <a:pt x="4" y="802"/>
                    </a:lnTo>
                    <a:lnTo>
                      <a:pt x="0" y="818"/>
                    </a:lnTo>
                    <a:lnTo>
                      <a:pt x="0" y="832"/>
                    </a:lnTo>
                    <a:lnTo>
                      <a:pt x="0" y="844"/>
                    </a:lnTo>
                    <a:lnTo>
                      <a:pt x="2" y="856"/>
                    </a:lnTo>
                    <a:lnTo>
                      <a:pt x="6" y="866"/>
                    </a:lnTo>
                    <a:lnTo>
                      <a:pt x="10" y="876"/>
                    </a:lnTo>
                    <a:lnTo>
                      <a:pt x="16" y="882"/>
                    </a:lnTo>
                    <a:lnTo>
                      <a:pt x="24" y="888"/>
                    </a:lnTo>
                    <a:lnTo>
                      <a:pt x="32" y="892"/>
                    </a:lnTo>
                    <a:lnTo>
                      <a:pt x="40" y="894"/>
                    </a:lnTo>
                    <a:lnTo>
                      <a:pt x="50" y="894"/>
                    </a:lnTo>
                    <a:lnTo>
                      <a:pt x="60" y="894"/>
                    </a:lnTo>
                    <a:lnTo>
                      <a:pt x="72" y="890"/>
                    </a:lnTo>
                    <a:lnTo>
                      <a:pt x="82" y="884"/>
                    </a:lnTo>
                    <a:lnTo>
                      <a:pt x="94" y="876"/>
                    </a:lnTo>
                    <a:lnTo>
                      <a:pt x="104" y="866"/>
                    </a:lnTo>
                    <a:lnTo>
                      <a:pt x="120" y="848"/>
                    </a:lnTo>
                    <a:lnTo>
                      <a:pt x="134" y="826"/>
                    </a:lnTo>
                    <a:lnTo>
                      <a:pt x="146" y="802"/>
                    </a:lnTo>
                    <a:lnTo>
                      <a:pt x="158" y="776"/>
                    </a:lnTo>
                    <a:lnTo>
                      <a:pt x="178" y="722"/>
                    </a:lnTo>
                    <a:lnTo>
                      <a:pt x="198" y="676"/>
                    </a:lnTo>
                    <a:lnTo>
                      <a:pt x="248" y="568"/>
                    </a:lnTo>
                    <a:lnTo>
                      <a:pt x="270" y="512"/>
                    </a:lnTo>
                    <a:lnTo>
                      <a:pt x="294" y="456"/>
                    </a:lnTo>
                    <a:lnTo>
                      <a:pt x="314" y="398"/>
                    </a:lnTo>
                    <a:lnTo>
                      <a:pt x="332" y="340"/>
                    </a:lnTo>
                    <a:lnTo>
                      <a:pt x="348" y="284"/>
                    </a:lnTo>
                    <a:lnTo>
                      <a:pt x="360" y="226"/>
                    </a:lnTo>
                    <a:lnTo>
                      <a:pt x="364" y="202"/>
                    </a:lnTo>
                    <a:lnTo>
                      <a:pt x="368" y="174"/>
                    </a:lnTo>
                    <a:lnTo>
                      <a:pt x="370" y="148"/>
                    </a:lnTo>
                    <a:lnTo>
                      <a:pt x="370" y="120"/>
                    </a:lnTo>
                    <a:lnTo>
                      <a:pt x="366" y="92"/>
                    </a:lnTo>
                    <a:lnTo>
                      <a:pt x="358" y="68"/>
                    </a:lnTo>
                    <a:lnTo>
                      <a:pt x="354" y="56"/>
                    </a:lnTo>
                    <a:lnTo>
                      <a:pt x="346" y="44"/>
                    </a:lnTo>
                    <a:lnTo>
                      <a:pt x="338" y="34"/>
                    </a:lnTo>
                    <a:lnTo>
                      <a:pt x="328" y="24"/>
                    </a:lnTo>
                    <a:lnTo>
                      <a:pt x="316" y="14"/>
                    </a:lnTo>
                    <a:lnTo>
                      <a:pt x="306" y="6"/>
                    </a:lnTo>
                    <a:lnTo>
                      <a:pt x="294" y="2"/>
                    </a:lnTo>
                    <a:lnTo>
                      <a:pt x="284" y="0"/>
                    </a:lnTo>
                    <a:lnTo>
                      <a:pt x="276" y="2"/>
                    </a:lnTo>
                    <a:lnTo>
                      <a:pt x="268" y="4"/>
                    </a:lnTo>
                    <a:lnTo>
                      <a:pt x="260" y="8"/>
                    </a:lnTo>
                    <a:lnTo>
                      <a:pt x="252" y="16"/>
                    </a:lnTo>
                    <a:lnTo>
                      <a:pt x="240" y="32"/>
                    </a:lnTo>
                    <a:lnTo>
                      <a:pt x="228" y="54"/>
                    </a:lnTo>
                    <a:lnTo>
                      <a:pt x="206" y="102"/>
                    </a:lnTo>
                    <a:lnTo>
                      <a:pt x="206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3" name="Freeform 54"/>
              <p:cNvSpPr>
                <a:spLocks/>
              </p:cNvSpPr>
              <p:nvPr userDrawn="1"/>
            </p:nvSpPr>
            <p:spPr bwMode="auto">
              <a:xfrm>
                <a:off x="595" y="-1287"/>
                <a:ext cx="380" cy="900"/>
              </a:xfrm>
              <a:custGeom>
                <a:avLst/>
                <a:gdLst>
                  <a:gd name="T0" fmla="*/ 236 w 370"/>
                  <a:gd name="T1" fmla="*/ 70 h 894"/>
                  <a:gd name="T2" fmla="*/ 229 w 370"/>
                  <a:gd name="T3" fmla="*/ 173 h 894"/>
                  <a:gd name="T4" fmla="*/ 210 w 370"/>
                  <a:gd name="T5" fmla="*/ 274 h 894"/>
                  <a:gd name="T6" fmla="*/ 158 w 370"/>
                  <a:gd name="T7" fmla="*/ 467 h 894"/>
                  <a:gd name="T8" fmla="*/ 142 w 370"/>
                  <a:gd name="T9" fmla="*/ 513 h 894"/>
                  <a:gd name="T10" fmla="*/ 103 w 370"/>
                  <a:gd name="T11" fmla="*/ 606 h 894"/>
                  <a:gd name="T12" fmla="*/ 58 w 370"/>
                  <a:gd name="T13" fmla="*/ 697 h 894"/>
                  <a:gd name="T14" fmla="*/ 16 w 370"/>
                  <a:gd name="T15" fmla="*/ 783 h 894"/>
                  <a:gd name="T16" fmla="*/ 4 w 370"/>
                  <a:gd name="T17" fmla="*/ 828 h 894"/>
                  <a:gd name="T18" fmla="*/ 0 w 370"/>
                  <a:gd name="T19" fmla="*/ 862 h 894"/>
                  <a:gd name="T20" fmla="*/ 2 w 370"/>
                  <a:gd name="T21" fmla="*/ 886 h 894"/>
                  <a:gd name="T22" fmla="*/ 10 w 370"/>
                  <a:gd name="T23" fmla="*/ 906 h 894"/>
                  <a:gd name="T24" fmla="*/ 29 w 370"/>
                  <a:gd name="T25" fmla="*/ 918 h 894"/>
                  <a:gd name="T26" fmla="*/ 45 w 370"/>
                  <a:gd name="T27" fmla="*/ 924 h 894"/>
                  <a:gd name="T28" fmla="*/ 70 w 370"/>
                  <a:gd name="T29" fmla="*/ 924 h 894"/>
                  <a:gd name="T30" fmla="*/ 92 w 370"/>
                  <a:gd name="T31" fmla="*/ 914 h 894"/>
                  <a:gd name="T32" fmla="*/ 119 w 370"/>
                  <a:gd name="T33" fmla="*/ 896 h 894"/>
                  <a:gd name="T34" fmla="*/ 136 w 370"/>
                  <a:gd name="T35" fmla="*/ 878 h 894"/>
                  <a:gd name="T36" fmla="*/ 166 w 370"/>
                  <a:gd name="T37" fmla="*/ 828 h 894"/>
                  <a:gd name="T38" fmla="*/ 203 w 370"/>
                  <a:gd name="T39" fmla="*/ 747 h 894"/>
                  <a:gd name="T40" fmla="*/ 226 w 370"/>
                  <a:gd name="T41" fmla="*/ 701 h 894"/>
                  <a:gd name="T42" fmla="*/ 308 w 370"/>
                  <a:gd name="T43" fmla="*/ 528 h 894"/>
                  <a:gd name="T44" fmla="*/ 358 w 370"/>
                  <a:gd name="T45" fmla="*/ 413 h 894"/>
                  <a:gd name="T46" fmla="*/ 397 w 370"/>
                  <a:gd name="T47" fmla="*/ 294 h 894"/>
                  <a:gd name="T48" fmla="*/ 412 w 370"/>
                  <a:gd name="T49" fmla="*/ 236 h 894"/>
                  <a:gd name="T50" fmla="*/ 420 w 370"/>
                  <a:gd name="T51" fmla="*/ 179 h 894"/>
                  <a:gd name="T52" fmla="*/ 423 w 370"/>
                  <a:gd name="T53" fmla="*/ 125 h 894"/>
                  <a:gd name="T54" fmla="*/ 409 w 370"/>
                  <a:gd name="T55" fmla="*/ 68 h 894"/>
                  <a:gd name="T56" fmla="*/ 395 w 370"/>
                  <a:gd name="T57" fmla="*/ 44 h 894"/>
                  <a:gd name="T58" fmla="*/ 375 w 370"/>
                  <a:gd name="T59" fmla="*/ 24 h 894"/>
                  <a:gd name="T60" fmla="*/ 362 w 370"/>
                  <a:gd name="T61" fmla="*/ 14 h 894"/>
                  <a:gd name="T62" fmla="*/ 336 w 370"/>
                  <a:gd name="T63" fmla="*/ 2 h 894"/>
                  <a:gd name="T64" fmla="*/ 315 w 370"/>
                  <a:gd name="T65" fmla="*/ 2 h 894"/>
                  <a:gd name="T66" fmla="*/ 297 w 370"/>
                  <a:gd name="T67" fmla="*/ 8 h 894"/>
                  <a:gd name="T68" fmla="*/ 274 w 370"/>
                  <a:gd name="T69" fmla="*/ 32 h 894"/>
                  <a:gd name="T70" fmla="*/ 236 w 370"/>
                  <a:gd name="T71" fmla="*/ 107 h 8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70" h="894">
                    <a:moveTo>
                      <a:pt x="206" y="70"/>
                    </a:moveTo>
                    <a:lnTo>
                      <a:pt x="206" y="70"/>
                    </a:lnTo>
                    <a:lnTo>
                      <a:pt x="204" y="120"/>
                    </a:lnTo>
                    <a:lnTo>
                      <a:pt x="200" y="168"/>
                    </a:lnTo>
                    <a:lnTo>
                      <a:pt x="192" y="218"/>
                    </a:lnTo>
                    <a:lnTo>
                      <a:pt x="184" y="264"/>
                    </a:lnTo>
                    <a:lnTo>
                      <a:pt x="162" y="360"/>
                    </a:lnTo>
                    <a:lnTo>
                      <a:pt x="138" y="452"/>
                    </a:lnTo>
                    <a:lnTo>
                      <a:pt x="124" y="498"/>
                    </a:lnTo>
                    <a:lnTo>
                      <a:pt x="108" y="542"/>
                    </a:lnTo>
                    <a:lnTo>
                      <a:pt x="90" y="586"/>
                    </a:lnTo>
                    <a:lnTo>
                      <a:pt x="70" y="630"/>
                    </a:lnTo>
                    <a:lnTo>
                      <a:pt x="52" y="672"/>
                    </a:lnTo>
                    <a:lnTo>
                      <a:pt x="32" y="716"/>
                    </a:lnTo>
                    <a:lnTo>
                      <a:pt x="16" y="758"/>
                    </a:lnTo>
                    <a:lnTo>
                      <a:pt x="4" y="802"/>
                    </a:lnTo>
                    <a:lnTo>
                      <a:pt x="0" y="818"/>
                    </a:lnTo>
                    <a:lnTo>
                      <a:pt x="0" y="832"/>
                    </a:lnTo>
                    <a:lnTo>
                      <a:pt x="0" y="844"/>
                    </a:lnTo>
                    <a:lnTo>
                      <a:pt x="2" y="856"/>
                    </a:lnTo>
                    <a:lnTo>
                      <a:pt x="6" y="866"/>
                    </a:lnTo>
                    <a:lnTo>
                      <a:pt x="10" y="876"/>
                    </a:lnTo>
                    <a:lnTo>
                      <a:pt x="16" y="882"/>
                    </a:lnTo>
                    <a:lnTo>
                      <a:pt x="24" y="888"/>
                    </a:lnTo>
                    <a:lnTo>
                      <a:pt x="32" y="892"/>
                    </a:lnTo>
                    <a:lnTo>
                      <a:pt x="40" y="894"/>
                    </a:lnTo>
                    <a:lnTo>
                      <a:pt x="50" y="894"/>
                    </a:lnTo>
                    <a:lnTo>
                      <a:pt x="60" y="894"/>
                    </a:lnTo>
                    <a:lnTo>
                      <a:pt x="72" y="890"/>
                    </a:lnTo>
                    <a:lnTo>
                      <a:pt x="82" y="884"/>
                    </a:lnTo>
                    <a:lnTo>
                      <a:pt x="94" y="876"/>
                    </a:lnTo>
                    <a:lnTo>
                      <a:pt x="104" y="866"/>
                    </a:lnTo>
                    <a:lnTo>
                      <a:pt x="120" y="848"/>
                    </a:lnTo>
                    <a:lnTo>
                      <a:pt x="134" y="826"/>
                    </a:lnTo>
                    <a:lnTo>
                      <a:pt x="146" y="802"/>
                    </a:lnTo>
                    <a:lnTo>
                      <a:pt x="158" y="776"/>
                    </a:lnTo>
                    <a:lnTo>
                      <a:pt x="178" y="722"/>
                    </a:lnTo>
                    <a:lnTo>
                      <a:pt x="198" y="676"/>
                    </a:lnTo>
                    <a:lnTo>
                      <a:pt x="248" y="568"/>
                    </a:lnTo>
                    <a:lnTo>
                      <a:pt x="270" y="512"/>
                    </a:lnTo>
                    <a:lnTo>
                      <a:pt x="294" y="456"/>
                    </a:lnTo>
                    <a:lnTo>
                      <a:pt x="314" y="398"/>
                    </a:lnTo>
                    <a:lnTo>
                      <a:pt x="332" y="340"/>
                    </a:lnTo>
                    <a:lnTo>
                      <a:pt x="348" y="284"/>
                    </a:lnTo>
                    <a:lnTo>
                      <a:pt x="360" y="226"/>
                    </a:lnTo>
                    <a:lnTo>
                      <a:pt x="364" y="202"/>
                    </a:lnTo>
                    <a:lnTo>
                      <a:pt x="368" y="174"/>
                    </a:lnTo>
                    <a:lnTo>
                      <a:pt x="370" y="148"/>
                    </a:lnTo>
                    <a:lnTo>
                      <a:pt x="370" y="120"/>
                    </a:lnTo>
                    <a:lnTo>
                      <a:pt x="366" y="92"/>
                    </a:lnTo>
                    <a:lnTo>
                      <a:pt x="358" y="68"/>
                    </a:lnTo>
                    <a:lnTo>
                      <a:pt x="354" y="56"/>
                    </a:lnTo>
                    <a:lnTo>
                      <a:pt x="346" y="44"/>
                    </a:lnTo>
                    <a:lnTo>
                      <a:pt x="338" y="34"/>
                    </a:lnTo>
                    <a:lnTo>
                      <a:pt x="328" y="24"/>
                    </a:lnTo>
                    <a:lnTo>
                      <a:pt x="316" y="14"/>
                    </a:lnTo>
                    <a:lnTo>
                      <a:pt x="306" y="6"/>
                    </a:lnTo>
                    <a:lnTo>
                      <a:pt x="294" y="2"/>
                    </a:lnTo>
                    <a:lnTo>
                      <a:pt x="284" y="0"/>
                    </a:lnTo>
                    <a:lnTo>
                      <a:pt x="276" y="2"/>
                    </a:lnTo>
                    <a:lnTo>
                      <a:pt x="268" y="4"/>
                    </a:lnTo>
                    <a:lnTo>
                      <a:pt x="260" y="8"/>
                    </a:lnTo>
                    <a:lnTo>
                      <a:pt x="252" y="16"/>
                    </a:lnTo>
                    <a:lnTo>
                      <a:pt x="240" y="32"/>
                    </a:lnTo>
                    <a:lnTo>
                      <a:pt x="228" y="54"/>
                    </a:lnTo>
                    <a:lnTo>
                      <a:pt x="206" y="10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4" name="Freeform 55"/>
              <p:cNvSpPr>
                <a:spLocks/>
              </p:cNvSpPr>
              <p:nvPr userDrawn="1"/>
            </p:nvSpPr>
            <p:spPr bwMode="auto">
              <a:xfrm>
                <a:off x="1035" y="-1027"/>
                <a:ext cx="340" cy="820"/>
              </a:xfrm>
              <a:custGeom>
                <a:avLst/>
                <a:gdLst>
                  <a:gd name="T0" fmla="*/ 219 w 342"/>
                  <a:gd name="T1" fmla="*/ 96 h 820"/>
                  <a:gd name="T2" fmla="*/ 211 w 342"/>
                  <a:gd name="T3" fmla="*/ 142 h 820"/>
                  <a:gd name="T4" fmla="*/ 183 w 342"/>
                  <a:gd name="T5" fmla="*/ 230 h 820"/>
                  <a:gd name="T6" fmla="*/ 143 w 342"/>
                  <a:gd name="T7" fmla="*/ 320 h 820"/>
                  <a:gd name="T8" fmla="*/ 80 w 342"/>
                  <a:gd name="T9" fmla="*/ 454 h 820"/>
                  <a:gd name="T10" fmla="*/ 38 w 342"/>
                  <a:gd name="T11" fmla="*/ 544 h 820"/>
                  <a:gd name="T12" fmla="*/ 10 w 342"/>
                  <a:gd name="T13" fmla="*/ 636 h 820"/>
                  <a:gd name="T14" fmla="*/ 2 w 342"/>
                  <a:gd name="T15" fmla="*/ 682 h 820"/>
                  <a:gd name="T16" fmla="*/ 0 w 342"/>
                  <a:gd name="T17" fmla="*/ 728 h 820"/>
                  <a:gd name="T18" fmla="*/ 4 w 342"/>
                  <a:gd name="T19" fmla="*/ 774 h 820"/>
                  <a:gd name="T20" fmla="*/ 16 w 342"/>
                  <a:gd name="T21" fmla="*/ 820 h 820"/>
                  <a:gd name="T22" fmla="*/ 26 w 342"/>
                  <a:gd name="T23" fmla="*/ 818 h 820"/>
                  <a:gd name="T24" fmla="*/ 46 w 342"/>
                  <a:gd name="T25" fmla="*/ 808 h 820"/>
                  <a:gd name="T26" fmla="*/ 66 w 342"/>
                  <a:gd name="T27" fmla="*/ 790 h 820"/>
                  <a:gd name="T28" fmla="*/ 91 w 342"/>
                  <a:gd name="T29" fmla="*/ 752 h 820"/>
                  <a:gd name="T30" fmla="*/ 129 w 342"/>
                  <a:gd name="T31" fmla="*/ 684 h 820"/>
                  <a:gd name="T32" fmla="*/ 163 w 342"/>
                  <a:gd name="T33" fmla="*/ 604 h 820"/>
                  <a:gd name="T34" fmla="*/ 221 w 342"/>
                  <a:gd name="T35" fmla="*/ 440 h 820"/>
                  <a:gd name="T36" fmla="*/ 256 w 342"/>
                  <a:gd name="T37" fmla="*/ 322 h 820"/>
                  <a:gd name="T38" fmla="*/ 268 w 342"/>
                  <a:gd name="T39" fmla="*/ 292 h 820"/>
                  <a:gd name="T40" fmla="*/ 308 w 342"/>
                  <a:gd name="T41" fmla="*/ 202 h 820"/>
                  <a:gd name="T42" fmla="*/ 328 w 342"/>
                  <a:gd name="T43" fmla="*/ 138 h 820"/>
                  <a:gd name="T44" fmla="*/ 332 w 342"/>
                  <a:gd name="T45" fmla="*/ 90 h 820"/>
                  <a:gd name="T46" fmla="*/ 332 w 342"/>
                  <a:gd name="T47" fmla="*/ 74 h 820"/>
                  <a:gd name="T48" fmla="*/ 324 w 342"/>
                  <a:gd name="T49" fmla="*/ 34 h 820"/>
                  <a:gd name="T50" fmla="*/ 310 w 342"/>
                  <a:gd name="T51" fmla="*/ 10 h 820"/>
                  <a:gd name="T52" fmla="*/ 292 w 342"/>
                  <a:gd name="T53" fmla="*/ 0 h 820"/>
                  <a:gd name="T54" fmla="*/ 272 w 342"/>
                  <a:gd name="T55" fmla="*/ 2 h 820"/>
                  <a:gd name="T56" fmla="*/ 255 w 342"/>
                  <a:gd name="T57" fmla="*/ 16 h 820"/>
                  <a:gd name="T58" fmla="*/ 241 w 342"/>
                  <a:gd name="T59" fmla="*/ 36 h 820"/>
                  <a:gd name="T60" fmla="*/ 227 w 342"/>
                  <a:gd name="T61" fmla="*/ 64 h 820"/>
                  <a:gd name="T62" fmla="*/ 219 w 342"/>
                  <a:gd name="T63" fmla="*/ 96 h 8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2" h="820">
                    <a:moveTo>
                      <a:pt x="224" y="96"/>
                    </a:moveTo>
                    <a:lnTo>
                      <a:pt x="224" y="96"/>
                    </a:lnTo>
                    <a:lnTo>
                      <a:pt x="222" y="120"/>
                    </a:lnTo>
                    <a:lnTo>
                      <a:pt x="216" y="142"/>
                    </a:lnTo>
                    <a:lnTo>
                      <a:pt x="204" y="186"/>
                    </a:lnTo>
                    <a:lnTo>
                      <a:pt x="188" y="230"/>
                    </a:lnTo>
                    <a:lnTo>
                      <a:pt x="168" y="274"/>
                    </a:lnTo>
                    <a:lnTo>
                      <a:pt x="148" y="320"/>
                    </a:lnTo>
                    <a:lnTo>
                      <a:pt x="124" y="364"/>
                    </a:lnTo>
                    <a:lnTo>
                      <a:pt x="80" y="454"/>
                    </a:lnTo>
                    <a:lnTo>
                      <a:pt x="58" y="500"/>
                    </a:lnTo>
                    <a:lnTo>
                      <a:pt x="38" y="544"/>
                    </a:lnTo>
                    <a:lnTo>
                      <a:pt x="22" y="590"/>
                    </a:lnTo>
                    <a:lnTo>
                      <a:pt x="10" y="636"/>
                    </a:lnTo>
                    <a:lnTo>
                      <a:pt x="6" y="658"/>
                    </a:lnTo>
                    <a:lnTo>
                      <a:pt x="2" y="682"/>
                    </a:lnTo>
                    <a:lnTo>
                      <a:pt x="0" y="704"/>
                    </a:lnTo>
                    <a:lnTo>
                      <a:pt x="0" y="728"/>
                    </a:lnTo>
                    <a:lnTo>
                      <a:pt x="2" y="750"/>
                    </a:lnTo>
                    <a:lnTo>
                      <a:pt x="4" y="774"/>
                    </a:lnTo>
                    <a:lnTo>
                      <a:pt x="8" y="798"/>
                    </a:lnTo>
                    <a:lnTo>
                      <a:pt x="16" y="820"/>
                    </a:lnTo>
                    <a:lnTo>
                      <a:pt x="26" y="818"/>
                    </a:lnTo>
                    <a:lnTo>
                      <a:pt x="36" y="814"/>
                    </a:lnTo>
                    <a:lnTo>
                      <a:pt x="46" y="808"/>
                    </a:lnTo>
                    <a:lnTo>
                      <a:pt x="56" y="800"/>
                    </a:lnTo>
                    <a:lnTo>
                      <a:pt x="66" y="790"/>
                    </a:lnTo>
                    <a:lnTo>
                      <a:pt x="76" y="780"/>
                    </a:lnTo>
                    <a:lnTo>
                      <a:pt x="96" y="752"/>
                    </a:lnTo>
                    <a:lnTo>
                      <a:pt x="116" y="720"/>
                    </a:lnTo>
                    <a:lnTo>
                      <a:pt x="134" y="684"/>
                    </a:lnTo>
                    <a:lnTo>
                      <a:pt x="152" y="646"/>
                    </a:lnTo>
                    <a:lnTo>
                      <a:pt x="168" y="604"/>
                    </a:lnTo>
                    <a:lnTo>
                      <a:pt x="200" y="520"/>
                    </a:lnTo>
                    <a:lnTo>
                      <a:pt x="226" y="440"/>
                    </a:lnTo>
                    <a:lnTo>
                      <a:pt x="248" y="372"/>
                    </a:lnTo>
                    <a:lnTo>
                      <a:pt x="266" y="322"/>
                    </a:lnTo>
                    <a:lnTo>
                      <a:pt x="278" y="292"/>
                    </a:lnTo>
                    <a:lnTo>
                      <a:pt x="292" y="262"/>
                    </a:lnTo>
                    <a:lnTo>
                      <a:pt x="318" y="202"/>
                    </a:lnTo>
                    <a:lnTo>
                      <a:pt x="330" y="170"/>
                    </a:lnTo>
                    <a:lnTo>
                      <a:pt x="338" y="138"/>
                    </a:lnTo>
                    <a:lnTo>
                      <a:pt x="342" y="106"/>
                    </a:lnTo>
                    <a:lnTo>
                      <a:pt x="342" y="90"/>
                    </a:lnTo>
                    <a:lnTo>
                      <a:pt x="342" y="74"/>
                    </a:lnTo>
                    <a:lnTo>
                      <a:pt x="338" y="52"/>
                    </a:lnTo>
                    <a:lnTo>
                      <a:pt x="334" y="34"/>
                    </a:lnTo>
                    <a:lnTo>
                      <a:pt x="326" y="20"/>
                    </a:lnTo>
                    <a:lnTo>
                      <a:pt x="320" y="10"/>
                    </a:lnTo>
                    <a:lnTo>
                      <a:pt x="310" y="4"/>
                    </a:lnTo>
                    <a:lnTo>
                      <a:pt x="302" y="0"/>
                    </a:lnTo>
                    <a:lnTo>
                      <a:pt x="292" y="0"/>
                    </a:lnTo>
                    <a:lnTo>
                      <a:pt x="282" y="2"/>
                    </a:lnTo>
                    <a:lnTo>
                      <a:pt x="272" y="8"/>
                    </a:lnTo>
                    <a:lnTo>
                      <a:pt x="264" y="16"/>
                    </a:lnTo>
                    <a:lnTo>
                      <a:pt x="254" y="24"/>
                    </a:lnTo>
                    <a:lnTo>
                      <a:pt x="246" y="36"/>
                    </a:lnTo>
                    <a:lnTo>
                      <a:pt x="238" y="50"/>
                    </a:lnTo>
                    <a:lnTo>
                      <a:pt x="232" y="64"/>
                    </a:lnTo>
                    <a:lnTo>
                      <a:pt x="228" y="80"/>
                    </a:lnTo>
                    <a:lnTo>
                      <a:pt x="224" y="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5" name="Freeform 56"/>
              <p:cNvSpPr>
                <a:spLocks/>
              </p:cNvSpPr>
              <p:nvPr userDrawn="1"/>
            </p:nvSpPr>
            <p:spPr bwMode="auto">
              <a:xfrm>
                <a:off x="1035" y="-1027"/>
                <a:ext cx="340" cy="820"/>
              </a:xfrm>
              <a:custGeom>
                <a:avLst/>
                <a:gdLst>
                  <a:gd name="T0" fmla="*/ 219 w 342"/>
                  <a:gd name="T1" fmla="*/ 96 h 820"/>
                  <a:gd name="T2" fmla="*/ 211 w 342"/>
                  <a:gd name="T3" fmla="*/ 142 h 820"/>
                  <a:gd name="T4" fmla="*/ 183 w 342"/>
                  <a:gd name="T5" fmla="*/ 230 h 820"/>
                  <a:gd name="T6" fmla="*/ 143 w 342"/>
                  <a:gd name="T7" fmla="*/ 320 h 820"/>
                  <a:gd name="T8" fmla="*/ 80 w 342"/>
                  <a:gd name="T9" fmla="*/ 454 h 820"/>
                  <a:gd name="T10" fmla="*/ 38 w 342"/>
                  <a:gd name="T11" fmla="*/ 544 h 820"/>
                  <a:gd name="T12" fmla="*/ 10 w 342"/>
                  <a:gd name="T13" fmla="*/ 636 h 820"/>
                  <a:gd name="T14" fmla="*/ 2 w 342"/>
                  <a:gd name="T15" fmla="*/ 682 h 820"/>
                  <a:gd name="T16" fmla="*/ 0 w 342"/>
                  <a:gd name="T17" fmla="*/ 728 h 820"/>
                  <a:gd name="T18" fmla="*/ 4 w 342"/>
                  <a:gd name="T19" fmla="*/ 774 h 820"/>
                  <a:gd name="T20" fmla="*/ 16 w 342"/>
                  <a:gd name="T21" fmla="*/ 820 h 820"/>
                  <a:gd name="T22" fmla="*/ 26 w 342"/>
                  <a:gd name="T23" fmla="*/ 818 h 820"/>
                  <a:gd name="T24" fmla="*/ 46 w 342"/>
                  <a:gd name="T25" fmla="*/ 808 h 820"/>
                  <a:gd name="T26" fmla="*/ 66 w 342"/>
                  <a:gd name="T27" fmla="*/ 790 h 820"/>
                  <a:gd name="T28" fmla="*/ 91 w 342"/>
                  <a:gd name="T29" fmla="*/ 752 h 820"/>
                  <a:gd name="T30" fmla="*/ 129 w 342"/>
                  <a:gd name="T31" fmla="*/ 684 h 820"/>
                  <a:gd name="T32" fmla="*/ 163 w 342"/>
                  <a:gd name="T33" fmla="*/ 604 h 820"/>
                  <a:gd name="T34" fmla="*/ 221 w 342"/>
                  <a:gd name="T35" fmla="*/ 440 h 820"/>
                  <a:gd name="T36" fmla="*/ 256 w 342"/>
                  <a:gd name="T37" fmla="*/ 322 h 820"/>
                  <a:gd name="T38" fmla="*/ 268 w 342"/>
                  <a:gd name="T39" fmla="*/ 292 h 820"/>
                  <a:gd name="T40" fmla="*/ 308 w 342"/>
                  <a:gd name="T41" fmla="*/ 202 h 820"/>
                  <a:gd name="T42" fmla="*/ 328 w 342"/>
                  <a:gd name="T43" fmla="*/ 138 h 820"/>
                  <a:gd name="T44" fmla="*/ 332 w 342"/>
                  <a:gd name="T45" fmla="*/ 90 h 820"/>
                  <a:gd name="T46" fmla="*/ 332 w 342"/>
                  <a:gd name="T47" fmla="*/ 74 h 820"/>
                  <a:gd name="T48" fmla="*/ 324 w 342"/>
                  <a:gd name="T49" fmla="*/ 34 h 820"/>
                  <a:gd name="T50" fmla="*/ 310 w 342"/>
                  <a:gd name="T51" fmla="*/ 10 h 820"/>
                  <a:gd name="T52" fmla="*/ 292 w 342"/>
                  <a:gd name="T53" fmla="*/ 0 h 820"/>
                  <a:gd name="T54" fmla="*/ 272 w 342"/>
                  <a:gd name="T55" fmla="*/ 2 h 820"/>
                  <a:gd name="T56" fmla="*/ 255 w 342"/>
                  <a:gd name="T57" fmla="*/ 16 h 820"/>
                  <a:gd name="T58" fmla="*/ 241 w 342"/>
                  <a:gd name="T59" fmla="*/ 36 h 820"/>
                  <a:gd name="T60" fmla="*/ 227 w 342"/>
                  <a:gd name="T61" fmla="*/ 64 h 820"/>
                  <a:gd name="T62" fmla="*/ 219 w 342"/>
                  <a:gd name="T63" fmla="*/ 96 h 8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2" h="820">
                    <a:moveTo>
                      <a:pt x="224" y="96"/>
                    </a:moveTo>
                    <a:lnTo>
                      <a:pt x="224" y="96"/>
                    </a:lnTo>
                    <a:lnTo>
                      <a:pt x="222" y="120"/>
                    </a:lnTo>
                    <a:lnTo>
                      <a:pt x="216" y="142"/>
                    </a:lnTo>
                    <a:lnTo>
                      <a:pt x="204" y="186"/>
                    </a:lnTo>
                    <a:lnTo>
                      <a:pt x="188" y="230"/>
                    </a:lnTo>
                    <a:lnTo>
                      <a:pt x="168" y="274"/>
                    </a:lnTo>
                    <a:lnTo>
                      <a:pt x="148" y="320"/>
                    </a:lnTo>
                    <a:lnTo>
                      <a:pt x="124" y="364"/>
                    </a:lnTo>
                    <a:lnTo>
                      <a:pt x="80" y="454"/>
                    </a:lnTo>
                    <a:lnTo>
                      <a:pt x="58" y="500"/>
                    </a:lnTo>
                    <a:lnTo>
                      <a:pt x="38" y="544"/>
                    </a:lnTo>
                    <a:lnTo>
                      <a:pt x="22" y="590"/>
                    </a:lnTo>
                    <a:lnTo>
                      <a:pt x="10" y="636"/>
                    </a:lnTo>
                    <a:lnTo>
                      <a:pt x="6" y="658"/>
                    </a:lnTo>
                    <a:lnTo>
                      <a:pt x="2" y="682"/>
                    </a:lnTo>
                    <a:lnTo>
                      <a:pt x="0" y="704"/>
                    </a:lnTo>
                    <a:lnTo>
                      <a:pt x="0" y="728"/>
                    </a:lnTo>
                    <a:lnTo>
                      <a:pt x="2" y="750"/>
                    </a:lnTo>
                    <a:lnTo>
                      <a:pt x="4" y="774"/>
                    </a:lnTo>
                    <a:lnTo>
                      <a:pt x="8" y="798"/>
                    </a:lnTo>
                    <a:lnTo>
                      <a:pt x="16" y="820"/>
                    </a:lnTo>
                    <a:lnTo>
                      <a:pt x="26" y="818"/>
                    </a:lnTo>
                    <a:lnTo>
                      <a:pt x="36" y="814"/>
                    </a:lnTo>
                    <a:lnTo>
                      <a:pt x="46" y="808"/>
                    </a:lnTo>
                    <a:lnTo>
                      <a:pt x="56" y="800"/>
                    </a:lnTo>
                    <a:lnTo>
                      <a:pt x="66" y="790"/>
                    </a:lnTo>
                    <a:lnTo>
                      <a:pt x="76" y="780"/>
                    </a:lnTo>
                    <a:lnTo>
                      <a:pt x="96" y="752"/>
                    </a:lnTo>
                    <a:lnTo>
                      <a:pt x="116" y="720"/>
                    </a:lnTo>
                    <a:lnTo>
                      <a:pt x="134" y="684"/>
                    </a:lnTo>
                    <a:lnTo>
                      <a:pt x="152" y="646"/>
                    </a:lnTo>
                    <a:lnTo>
                      <a:pt x="168" y="604"/>
                    </a:lnTo>
                    <a:lnTo>
                      <a:pt x="200" y="520"/>
                    </a:lnTo>
                    <a:lnTo>
                      <a:pt x="226" y="440"/>
                    </a:lnTo>
                    <a:lnTo>
                      <a:pt x="248" y="372"/>
                    </a:lnTo>
                    <a:lnTo>
                      <a:pt x="266" y="322"/>
                    </a:lnTo>
                    <a:lnTo>
                      <a:pt x="278" y="292"/>
                    </a:lnTo>
                    <a:lnTo>
                      <a:pt x="292" y="262"/>
                    </a:lnTo>
                    <a:lnTo>
                      <a:pt x="318" y="202"/>
                    </a:lnTo>
                    <a:lnTo>
                      <a:pt x="330" y="170"/>
                    </a:lnTo>
                    <a:lnTo>
                      <a:pt x="338" y="138"/>
                    </a:lnTo>
                    <a:lnTo>
                      <a:pt x="342" y="106"/>
                    </a:lnTo>
                    <a:lnTo>
                      <a:pt x="342" y="90"/>
                    </a:lnTo>
                    <a:lnTo>
                      <a:pt x="342" y="74"/>
                    </a:lnTo>
                    <a:lnTo>
                      <a:pt x="338" y="52"/>
                    </a:lnTo>
                    <a:lnTo>
                      <a:pt x="334" y="34"/>
                    </a:lnTo>
                    <a:lnTo>
                      <a:pt x="326" y="20"/>
                    </a:lnTo>
                    <a:lnTo>
                      <a:pt x="320" y="10"/>
                    </a:lnTo>
                    <a:lnTo>
                      <a:pt x="310" y="4"/>
                    </a:lnTo>
                    <a:lnTo>
                      <a:pt x="302" y="0"/>
                    </a:lnTo>
                    <a:lnTo>
                      <a:pt x="292" y="0"/>
                    </a:lnTo>
                    <a:lnTo>
                      <a:pt x="282" y="2"/>
                    </a:lnTo>
                    <a:lnTo>
                      <a:pt x="272" y="8"/>
                    </a:lnTo>
                    <a:lnTo>
                      <a:pt x="264" y="16"/>
                    </a:lnTo>
                    <a:lnTo>
                      <a:pt x="254" y="24"/>
                    </a:lnTo>
                    <a:lnTo>
                      <a:pt x="246" y="36"/>
                    </a:lnTo>
                    <a:lnTo>
                      <a:pt x="238" y="50"/>
                    </a:lnTo>
                    <a:lnTo>
                      <a:pt x="232" y="64"/>
                    </a:lnTo>
                    <a:lnTo>
                      <a:pt x="228" y="80"/>
                    </a:lnTo>
                    <a:lnTo>
                      <a:pt x="224" y="9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6" name="Freeform 57"/>
              <p:cNvSpPr>
                <a:spLocks/>
              </p:cNvSpPr>
              <p:nvPr userDrawn="1"/>
            </p:nvSpPr>
            <p:spPr bwMode="auto">
              <a:xfrm>
                <a:off x="1455" y="-787"/>
                <a:ext cx="300" cy="780"/>
              </a:xfrm>
              <a:custGeom>
                <a:avLst/>
                <a:gdLst>
                  <a:gd name="T0" fmla="*/ 206 w 290"/>
                  <a:gd name="T1" fmla="*/ 92 h 780"/>
                  <a:gd name="T2" fmla="*/ 206 w 290"/>
                  <a:gd name="T3" fmla="*/ 92 h 780"/>
                  <a:gd name="T4" fmla="*/ 206 w 290"/>
                  <a:gd name="T5" fmla="*/ 104 h 780"/>
                  <a:gd name="T6" fmla="*/ 204 w 290"/>
                  <a:gd name="T7" fmla="*/ 118 h 780"/>
                  <a:gd name="T8" fmla="*/ 194 w 290"/>
                  <a:gd name="T9" fmla="*/ 150 h 780"/>
                  <a:gd name="T10" fmla="*/ 182 w 290"/>
                  <a:gd name="T11" fmla="*/ 190 h 780"/>
                  <a:gd name="T12" fmla="*/ 163 w 290"/>
                  <a:gd name="T13" fmla="*/ 236 h 780"/>
                  <a:gd name="T14" fmla="*/ 119 w 290"/>
                  <a:gd name="T15" fmla="*/ 342 h 780"/>
                  <a:gd name="T16" fmla="*/ 70 w 290"/>
                  <a:gd name="T17" fmla="*/ 456 h 780"/>
                  <a:gd name="T18" fmla="*/ 50 w 290"/>
                  <a:gd name="T19" fmla="*/ 512 h 780"/>
                  <a:gd name="T20" fmla="*/ 31 w 290"/>
                  <a:gd name="T21" fmla="*/ 566 h 780"/>
                  <a:gd name="T22" fmla="*/ 12 w 290"/>
                  <a:gd name="T23" fmla="*/ 618 h 780"/>
                  <a:gd name="T24" fmla="*/ 4 w 290"/>
                  <a:gd name="T25" fmla="*/ 664 h 780"/>
                  <a:gd name="T26" fmla="*/ 0 w 290"/>
                  <a:gd name="T27" fmla="*/ 684 h 780"/>
                  <a:gd name="T28" fmla="*/ 0 w 290"/>
                  <a:gd name="T29" fmla="*/ 704 h 780"/>
                  <a:gd name="T30" fmla="*/ 0 w 290"/>
                  <a:gd name="T31" fmla="*/ 722 h 780"/>
                  <a:gd name="T32" fmla="*/ 2 w 290"/>
                  <a:gd name="T33" fmla="*/ 738 h 780"/>
                  <a:gd name="T34" fmla="*/ 6 w 290"/>
                  <a:gd name="T35" fmla="*/ 750 h 780"/>
                  <a:gd name="T36" fmla="*/ 10 w 290"/>
                  <a:gd name="T37" fmla="*/ 762 h 780"/>
                  <a:gd name="T38" fmla="*/ 23 w 290"/>
                  <a:gd name="T39" fmla="*/ 770 h 780"/>
                  <a:gd name="T40" fmla="*/ 33 w 290"/>
                  <a:gd name="T41" fmla="*/ 776 h 780"/>
                  <a:gd name="T42" fmla="*/ 33 w 290"/>
                  <a:gd name="T43" fmla="*/ 776 h 780"/>
                  <a:gd name="T44" fmla="*/ 43 w 290"/>
                  <a:gd name="T45" fmla="*/ 780 h 780"/>
                  <a:gd name="T46" fmla="*/ 58 w 290"/>
                  <a:gd name="T47" fmla="*/ 778 h 780"/>
                  <a:gd name="T48" fmla="*/ 70 w 290"/>
                  <a:gd name="T49" fmla="*/ 772 h 780"/>
                  <a:gd name="T50" fmla="*/ 83 w 290"/>
                  <a:gd name="T51" fmla="*/ 764 h 780"/>
                  <a:gd name="T52" fmla="*/ 97 w 290"/>
                  <a:gd name="T53" fmla="*/ 752 h 780"/>
                  <a:gd name="T54" fmla="*/ 108 w 290"/>
                  <a:gd name="T55" fmla="*/ 738 h 780"/>
                  <a:gd name="T56" fmla="*/ 124 w 290"/>
                  <a:gd name="T57" fmla="*/ 720 h 780"/>
                  <a:gd name="T58" fmla="*/ 137 w 290"/>
                  <a:gd name="T59" fmla="*/ 700 h 780"/>
                  <a:gd name="T60" fmla="*/ 163 w 290"/>
                  <a:gd name="T61" fmla="*/ 652 h 780"/>
                  <a:gd name="T62" fmla="*/ 190 w 290"/>
                  <a:gd name="T63" fmla="*/ 600 h 780"/>
                  <a:gd name="T64" fmla="*/ 215 w 290"/>
                  <a:gd name="T65" fmla="*/ 540 h 780"/>
                  <a:gd name="T66" fmla="*/ 242 w 290"/>
                  <a:gd name="T67" fmla="*/ 476 h 780"/>
                  <a:gd name="T68" fmla="*/ 263 w 290"/>
                  <a:gd name="T69" fmla="*/ 412 h 780"/>
                  <a:gd name="T70" fmla="*/ 284 w 290"/>
                  <a:gd name="T71" fmla="*/ 348 h 780"/>
                  <a:gd name="T72" fmla="*/ 303 w 290"/>
                  <a:gd name="T73" fmla="*/ 286 h 780"/>
                  <a:gd name="T74" fmla="*/ 320 w 290"/>
                  <a:gd name="T75" fmla="*/ 228 h 780"/>
                  <a:gd name="T76" fmla="*/ 332 w 290"/>
                  <a:gd name="T77" fmla="*/ 174 h 780"/>
                  <a:gd name="T78" fmla="*/ 339 w 290"/>
                  <a:gd name="T79" fmla="*/ 130 h 780"/>
                  <a:gd name="T80" fmla="*/ 343 w 290"/>
                  <a:gd name="T81" fmla="*/ 94 h 780"/>
                  <a:gd name="T82" fmla="*/ 343 w 290"/>
                  <a:gd name="T83" fmla="*/ 70 h 780"/>
                  <a:gd name="T84" fmla="*/ 343 w 290"/>
                  <a:gd name="T85" fmla="*/ 70 h 780"/>
                  <a:gd name="T86" fmla="*/ 341 w 290"/>
                  <a:gd name="T87" fmla="*/ 48 h 780"/>
                  <a:gd name="T88" fmla="*/ 336 w 290"/>
                  <a:gd name="T89" fmla="*/ 30 h 780"/>
                  <a:gd name="T90" fmla="*/ 330 w 290"/>
                  <a:gd name="T91" fmla="*/ 18 h 780"/>
                  <a:gd name="T92" fmla="*/ 322 w 290"/>
                  <a:gd name="T93" fmla="*/ 8 h 780"/>
                  <a:gd name="T94" fmla="*/ 312 w 290"/>
                  <a:gd name="T95" fmla="*/ 2 h 780"/>
                  <a:gd name="T96" fmla="*/ 306 w 290"/>
                  <a:gd name="T97" fmla="*/ 0 h 780"/>
                  <a:gd name="T98" fmla="*/ 297 w 290"/>
                  <a:gd name="T99" fmla="*/ 0 h 780"/>
                  <a:gd name="T100" fmla="*/ 284 w 290"/>
                  <a:gd name="T101" fmla="*/ 4 h 780"/>
                  <a:gd name="T102" fmla="*/ 275 w 290"/>
                  <a:gd name="T103" fmla="*/ 10 h 780"/>
                  <a:gd name="T104" fmla="*/ 266 w 290"/>
                  <a:gd name="T105" fmla="*/ 16 h 780"/>
                  <a:gd name="T106" fmla="*/ 244 w 290"/>
                  <a:gd name="T107" fmla="*/ 38 h 780"/>
                  <a:gd name="T108" fmla="*/ 222 w 290"/>
                  <a:gd name="T109" fmla="*/ 64 h 780"/>
                  <a:gd name="T110" fmla="*/ 206 w 290"/>
                  <a:gd name="T111" fmla="*/ 92 h 78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90" h="780">
                    <a:moveTo>
                      <a:pt x="174" y="92"/>
                    </a:moveTo>
                    <a:lnTo>
                      <a:pt x="174" y="92"/>
                    </a:lnTo>
                    <a:lnTo>
                      <a:pt x="174" y="104"/>
                    </a:lnTo>
                    <a:lnTo>
                      <a:pt x="172" y="118"/>
                    </a:lnTo>
                    <a:lnTo>
                      <a:pt x="164" y="150"/>
                    </a:lnTo>
                    <a:lnTo>
                      <a:pt x="154" y="190"/>
                    </a:lnTo>
                    <a:lnTo>
                      <a:pt x="138" y="236"/>
                    </a:lnTo>
                    <a:lnTo>
                      <a:pt x="100" y="342"/>
                    </a:lnTo>
                    <a:lnTo>
                      <a:pt x="60" y="456"/>
                    </a:lnTo>
                    <a:lnTo>
                      <a:pt x="42" y="512"/>
                    </a:lnTo>
                    <a:lnTo>
                      <a:pt x="26" y="566"/>
                    </a:lnTo>
                    <a:lnTo>
                      <a:pt x="12" y="618"/>
                    </a:lnTo>
                    <a:lnTo>
                      <a:pt x="4" y="664"/>
                    </a:lnTo>
                    <a:lnTo>
                      <a:pt x="0" y="684"/>
                    </a:lnTo>
                    <a:lnTo>
                      <a:pt x="0" y="704"/>
                    </a:lnTo>
                    <a:lnTo>
                      <a:pt x="0" y="722"/>
                    </a:lnTo>
                    <a:lnTo>
                      <a:pt x="2" y="738"/>
                    </a:lnTo>
                    <a:lnTo>
                      <a:pt x="6" y="750"/>
                    </a:lnTo>
                    <a:lnTo>
                      <a:pt x="10" y="762"/>
                    </a:lnTo>
                    <a:lnTo>
                      <a:pt x="18" y="770"/>
                    </a:lnTo>
                    <a:lnTo>
                      <a:pt x="28" y="776"/>
                    </a:lnTo>
                    <a:lnTo>
                      <a:pt x="38" y="780"/>
                    </a:lnTo>
                    <a:lnTo>
                      <a:pt x="48" y="778"/>
                    </a:lnTo>
                    <a:lnTo>
                      <a:pt x="60" y="772"/>
                    </a:lnTo>
                    <a:lnTo>
                      <a:pt x="70" y="764"/>
                    </a:lnTo>
                    <a:lnTo>
                      <a:pt x="82" y="752"/>
                    </a:lnTo>
                    <a:lnTo>
                      <a:pt x="92" y="738"/>
                    </a:lnTo>
                    <a:lnTo>
                      <a:pt x="104" y="720"/>
                    </a:lnTo>
                    <a:lnTo>
                      <a:pt x="116" y="700"/>
                    </a:lnTo>
                    <a:lnTo>
                      <a:pt x="138" y="652"/>
                    </a:lnTo>
                    <a:lnTo>
                      <a:pt x="160" y="600"/>
                    </a:lnTo>
                    <a:lnTo>
                      <a:pt x="182" y="540"/>
                    </a:lnTo>
                    <a:lnTo>
                      <a:pt x="204" y="476"/>
                    </a:lnTo>
                    <a:lnTo>
                      <a:pt x="222" y="412"/>
                    </a:lnTo>
                    <a:lnTo>
                      <a:pt x="240" y="348"/>
                    </a:lnTo>
                    <a:lnTo>
                      <a:pt x="256" y="286"/>
                    </a:lnTo>
                    <a:lnTo>
                      <a:pt x="270" y="228"/>
                    </a:lnTo>
                    <a:lnTo>
                      <a:pt x="280" y="174"/>
                    </a:lnTo>
                    <a:lnTo>
                      <a:pt x="286" y="130"/>
                    </a:lnTo>
                    <a:lnTo>
                      <a:pt x="290" y="94"/>
                    </a:lnTo>
                    <a:lnTo>
                      <a:pt x="290" y="70"/>
                    </a:lnTo>
                    <a:lnTo>
                      <a:pt x="288" y="48"/>
                    </a:lnTo>
                    <a:lnTo>
                      <a:pt x="284" y="30"/>
                    </a:lnTo>
                    <a:lnTo>
                      <a:pt x="278" y="18"/>
                    </a:lnTo>
                    <a:lnTo>
                      <a:pt x="272" y="8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0" y="0"/>
                    </a:lnTo>
                    <a:lnTo>
                      <a:pt x="240" y="4"/>
                    </a:lnTo>
                    <a:lnTo>
                      <a:pt x="232" y="10"/>
                    </a:lnTo>
                    <a:lnTo>
                      <a:pt x="224" y="16"/>
                    </a:lnTo>
                    <a:lnTo>
                      <a:pt x="206" y="38"/>
                    </a:lnTo>
                    <a:lnTo>
                      <a:pt x="188" y="64"/>
                    </a:lnTo>
                    <a:lnTo>
                      <a:pt x="174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7" name="Freeform 58"/>
              <p:cNvSpPr>
                <a:spLocks/>
              </p:cNvSpPr>
              <p:nvPr userDrawn="1"/>
            </p:nvSpPr>
            <p:spPr bwMode="auto">
              <a:xfrm>
                <a:off x="1455" y="-787"/>
                <a:ext cx="300" cy="780"/>
              </a:xfrm>
              <a:custGeom>
                <a:avLst/>
                <a:gdLst>
                  <a:gd name="T0" fmla="*/ 206 w 290"/>
                  <a:gd name="T1" fmla="*/ 92 h 780"/>
                  <a:gd name="T2" fmla="*/ 206 w 290"/>
                  <a:gd name="T3" fmla="*/ 92 h 780"/>
                  <a:gd name="T4" fmla="*/ 206 w 290"/>
                  <a:gd name="T5" fmla="*/ 104 h 780"/>
                  <a:gd name="T6" fmla="*/ 204 w 290"/>
                  <a:gd name="T7" fmla="*/ 118 h 780"/>
                  <a:gd name="T8" fmla="*/ 194 w 290"/>
                  <a:gd name="T9" fmla="*/ 150 h 780"/>
                  <a:gd name="T10" fmla="*/ 182 w 290"/>
                  <a:gd name="T11" fmla="*/ 190 h 780"/>
                  <a:gd name="T12" fmla="*/ 163 w 290"/>
                  <a:gd name="T13" fmla="*/ 236 h 780"/>
                  <a:gd name="T14" fmla="*/ 119 w 290"/>
                  <a:gd name="T15" fmla="*/ 342 h 780"/>
                  <a:gd name="T16" fmla="*/ 70 w 290"/>
                  <a:gd name="T17" fmla="*/ 456 h 780"/>
                  <a:gd name="T18" fmla="*/ 50 w 290"/>
                  <a:gd name="T19" fmla="*/ 512 h 780"/>
                  <a:gd name="T20" fmla="*/ 31 w 290"/>
                  <a:gd name="T21" fmla="*/ 566 h 780"/>
                  <a:gd name="T22" fmla="*/ 12 w 290"/>
                  <a:gd name="T23" fmla="*/ 618 h 780"/>
                  <a:gd name="T24" fmla="*/ 4 w 290"/>
                  <a:gd name="T25" fmla="*/ 664 h 780"/>
                  <a:gd name="T26" fmla="*/ 0 w 290"/>
                  <a:gd name="T27" fmla="*/ 684 h 780"/>
                  <a:gd name="T28" fmla="*/ 0 w 290"/>
                  <a:gd name="T29" fmla="*/ 704 h 780"/>
                  <a:gd name="T30" fmla="*/ 0 w 290"/>
                  <a:gd name="T31" fmla="*/ 722 h 780"/>
                  <a:gd name="T32" fmla="*/ 2 w 290"/>
                  <a:gd name="T33" fmla="*/ 738 h 780"/>
                  <a:gd name="T34" fmla="*/ 6 w 290"/>
                  <a:gd name="T35" fmla="*/ 750 h 780"/>
                  <a:gd name="T36" fmla="*/ 10 w 290"/>
                  <a:gd name="T37" fmla="*/ 762 h 780"/>
                  <a:gd name="T38" fmla="*/ 23 w 290"/>
                  <a:gd name="T39" fmla="*/ 770 h 780"/>
                  <a:gd name="T40" fmla="*/ 33 w 290"/>
                  <a:gd name="T41" fmla="*/ 776 h 780"/>
                  <a:gd name="T42" fmla="*/ 33 w 290"/>
                  <a:gd name="T43" fmla="*/ 776 h 780"/>
                  <a:gd name="T44" fmla="*/ 43 w 290"/>
                  <a:gd name="T45" fmla="*/ 780 h 780"/>
                  <a:gd name="T46" fmla="*/ 58 w 290"/>
                  <a:gd name="T47" fmla="*/ 778 h 780"/>
                  <a:gd name="T48" fmla="*/ 70 w 290"/>
                  <a:gd name="T49" fmla="*/ 772 h 780"/>
                  <a:gd name="T50" fmla="*/ 83 w 290"/>
                  <a:gd name="T51" fmla="*/ 764 h 780"/>
                  <a:gd name="T52" fmla="*/ 97 w 290"/>
                  <a:gd name="T53" fmla="*/ 752 h 780"/>
                  <a:gd name="T54" fmla="*/ 108 w 290"/>
                  <a:gd name="T55" fmla="*/ 738 h 780"/>
                  <a:gd name="T56" fmla="*/ 124 w 290"/>
                  <a:gd name="T57" fmla="*/ 720 h 780"/>
                  <a:gd name="T58" fmla="*/ 137 w 290"/>
                  <a:gd name="T59" fmla="*/ 700 h 780"/>
                  <a:gd name="T60" fmla="*/ 163 w 290"/>
                  <a:gd name="T61" fmla="*/ 652 h 780"/>
                  <a:gd name="T62" fmla="*/ 190 w 290"/>
                  <a:gd name="T63" fmla="*/ 600 h 780"/>
                  <a:gd name="T64" fmla="*/ 215 w 290"/>
                  <a:gd name="T65" fmla="*/ 540 h 780"/>
                  <a:gd name="T66" fmla="*/ 242 w 290"/>
                  <a:gd name="T67" fmla="*/ 476 h 780"/>
                  <a:gd name="T68" fmla="*/ 263 w 290"/>
                  <a:gd name="T69" fmla="*/ 412 h 780"/>
                  <a:gd name="T70" fmla="*/ 284 w 290"/>
                  <a:gd name="T71" fmla="*/ 348 h 780"/>
                  <a:gd name="T72" fmla="*/ 303 w 290"/>
                  <a:gd name="T73" fmla="*/ 286 h 780"/>
                  <a:gd name="T74" fmla="*/ 320 w 290"/>
                  <a:gd name="T75" fmla="*/ 228 h 780"/>
                  <a:gd name="T76" fmla="*/ 332 w 290"/>
                  <a:gd name="T77" fmla="*/ 174 h 780"/>
                  <a:gd name="T78" fmla="*/ 339 w 290"/>
                  <a:gd name="T79" fmla="*/ 130 h 780"/>
                  <a:gd name="T80" fmla="*/ 343 w 290"/>
                  <a:gd name="T81" fmla="*/ 94 h 780"/>
                  <a:gd name="T82" fmla="*/ 343 w 290"/>
                  <a:gd name="T83" fmla="*/ 70 h 780"/>
                  <a:gd name="T84" fmla="*/ 343 w 290"/>
                  <a:gd name="T85" fmla="*/ 70 h 780"/>
                  <a:gd name="T86" fmla="*/ 341 w 290"/>
                  <a:gd name="T87" fmla="*/ 48 h 780"/>
                  <a:gd name="T88" fmla="*/ 336 w 290"/>
                  <a:gd name="T89" fmla="*/ 30 h 780"/>
                  <a:gd name="T90" fmla="*/ 330 w 290"/>
                  <a:gd name="T91" fmla="*/ 18 h 780"/>
                  <a:gd name="T92" fmla="*/ 322 w 290"/>
                  <a:gd name="T93" fmla="*/ 8 h 780"/>
                  <a:gd name="T94" fmla="*/ 312 w 290"/>
                  <a:gd name="T95" fmla="*/ 2 h 780"/>
                  <a:gd name="T96" fmla="*/ 306 w 290"/>
                  <a:gd name="T97" fmla="*/ 0 h 780"/>
                  <a:gd name="T98" fmla="*/ 297 w 290"/>
                  <a:gd name="T99" fmla="*/ 0 h 780"/>
                  <a:gd name="T100" fmla="*/ 284 w 290"/>
                  <a:gd name="T101" fmla="*/ 4 h 780"/>
                  <a:gd name="T102" fmla="*/ 275 w 290"/>
                  <a:gd name="T103" fmla="*/ 10 h 780"/>
                  <a:gd name="T104" fmla="*/ 266 w 290"/>
                  <a:gd name="T105" fmla="*/ 16 h 780"/>
                  <a:gd name="T106" fmla="*/ 244 w 290"/>
                  <a:gd name="T107" fmla="*/ 38 h 780"/>
                  <a:gd name="T108" fmla="*/ 222 w 290"/>
                  <a:gd name="T109" fmla="*/ 64 h 780"/>
                  <a:gd name="T110" fmla="*/ 206 w 290"/>
                  <a:gd name="T111" fmla="*/ 92 h 78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90" h="780">
                    <a:moveTo>
                      <a:pt x="174" y="92"/>
                    </a:moveTo>
                    <a:lnTo>
                      <a:pt x="174" y="92"/>
                    </a:lnTo>
                    <a:lnTo>
                      <a:pt x="174" y="104"/>
                    </a:lnTo>
                    <a:lnTo>
                      <a:pt x="172" y="118"/>
                    </a:lnTo>
                    <a:lnTo>
                      <a:pt x="164" y="150"/>
                    </a:lnTo>
                    <a:lnTo>
                      <a:pt x="154" y="190"/>
                    </a:lnTo>
                    <a:lnTo>
                      <a:pt x="138" y="236"/>
                    </a:lnTo>
                    <a:lnTo>
                      <a:pt x="100" y="342"/>
                    </a:lnTo>
                    <a:lnTo>
                      <a:pt x="60" y="456"/>
                    </a:lnTo>
                    <a:lnTo>
                      <a:pt x="42" y="512"/>
                    </a:lnTo>
                    <a:lnTo>
                      <a:pt x="26" y="566"/>
                    </a:lnTo>
                    <a:lnTo>
                      <a:pt x="12" y="618"/>
                    </a:lnTo>
                    <a:lnTo>
                      <a:pt x="4" y="664"/>
                    </a:lnTo>
                    <a:lnTo>
                      <a:pt x="0" y="684"/>
                    </a:lnTo>
                    <a:lnTo>
                      <a:pt x="0" y="704"/>
                    </a:lnTo>
                    <a:lnTo>
                      <a:pt x="0" y="722"/>
                    </a:lnTo>
                    <a:lnTo>
                      <a:pt x="2" y="738"/>
                    </a:lnTo>
                    <a:lnTo>
                      <a:pt x="6" y="750"/>
                    </a:lnTo>
                    <a:lnTo>
                      <a:pt x="10" y="762"/>
                    </a:lnTo>
                    <a:lnTo>
                      <a:pt x="18" y="770"/>
                    </a:lnTo>
                    <a:lnTo>
                      <a:pt x="28" y="776"/>
                    </a:lnTo>
                    <a:lnTo>
                      <a:pt x="38" y="780"/>
                    </a:lnTo>
                    <a:lnTo>
                      <a:pt x="48" y="778"/>
                    </a:lnTo>
                    <a:lnTo>
                      <a:pt x="60" y="772"/>
                    </a:lnTo>
                    <a:lnTo>
                      <a:pt x="70" y="764"/>
                    </a:lnTo>
                    <a:lnTo>
                      <a:pt x="82" y="752"/>
                    </a:lnTo>
                    <a:lnTo>
                      <a:pt x="92" y="738"/>
                    </a:lnTo>
                    <a:lnTo>
                      <a:pt x="104" y="720"/>
                    </a:lnTo>
                    <a:lnTo>
                      <a:pt x="116" y="700"/>
                    </a:lnTo>
                    <a:lnTo>
                      <a:pt x="138" y="652"/>
                    </a:lnTo>
                    <a:lnTo>
                      <a:pt x="160" y="600"/>
                    </a:lnTo>
                    <a:lnTo>
                      <a:pt x="182" y="540"/>
                    </a:lnTo>
                    <a:lnTo>
                      <a:pt x="204" y="476"/>
                    </a:lnTo>
                    <a:lnTo>
                      <a:pt x="222" y="412"/>
                    </a:lnTo>
                    <a:lnTo>
                      <a:pt x="240" y="348"/>
                    </a:lnTo>
                    <a:lnTo>
                      <a:pt x="256" y="286"/>
                    </a:lnTo>
                    <a:lnTo>
                      <a:pt x="270" y="228"/>
                    </a:lnTo>
                    <a:lnTo>
                      <a:pt x="280" y="174"/>
                    </a:lnTo>
                    <a:lnTo>
                      <a:pt x="286" y="130"/>
                    </a:lnTo>
                    <a:lnTo>
                      <a:pt x="290" y="94"/>
                    </a:lnTo>
                    <a:lnTo>
                      <a:pt x="290" y="70"/>
                    </a:lnTo>
                    <a:lnTo>
                      <a:pt x="288" y="48"/>
                    </a:lnTo>
                    <a:lnTo>
                      <a:pt x="284" y="30"/>
                    </a:lnTo>
                    <a:lnTo>
                      <a:pt x="278" y="18"/>
                    </a:lnTo>
                    <a:lnTo>
                      <a:pt x="272" y="8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0" y="0"/>
                    </a:lnTo>
                    <a:lnTo>
                      <a:pt x="240" y="4"/>
                    </a:lnTo>
                    <a:lnTo>
                      <a:pt x="232" y="10"/>
                    </a:lnTo>
                    <a:lnTo>
                      <a:pt x="224" y="16"/>
                    </a:lnTo>
                    <a:lnTo>
                      <a:pt x="206" y="38"/>
                    </a:lnTo>
                    <a:lnTo>
                      <a:pt x="188" y="64"/>
                    </a:lnTo>
                    <a:lnTo>
                      <a:pt x="174" y="9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8" name="Freeform 59"/>
              <p:cNvSpPr>
                <a:spLocks/>
              </p:cNvSpPr>
              <p:nvPr userDrawn="1"/>
            </p:nvSpPr>
            <p:spPr bwMode="auto">
              <a:xfrm>
                <a:off x="135" y="-447"/>
                <a:ext cx="260" cy="1280"/>
              </a:xfrm>
              <a:custGeom>
                <a:avLst/>
                <a:gdLst>
                  <a:gd name="T0" fmla="*/ 129 w 258"/>
                  <a:gd name="T1" fmla="*/ 143 h 1270"/>
                  <a:gd name="T2" fmla="*/ 105 w 258"/>
                  <a:gd name="T3" fmla="*/ 248 h 1270"/>
                  <a:gd name="T4" fmla="*/ 93 w 258"/>
                  <a:gd name="T5" fmla="*/ 357 h 1270"/>
                  <a:gd name="T6" fmla="*/ 79 w 258"/>
                  <a:gd name="T7" fmla="*/ 520 h 1270"/>
                  <a:gd name="T8" fmla="*/ 71 w 258"/>
                  <a:gd name="T9" fmla="*/ 570 h 1270"/>
                  <a:gd name="T10" fmla="*/ 18 w 258"/>
                  <a:gd name="T11" fmla="*/ 895 h 1270"/>
                  <a:gd name="T12" fmla="*/ 6 w 258"/>
                  <a:gd name="T13" fmla="*/ 1004 h 1270"/>
                  <a:gd name="T14" fmla="*/ 0 w 258"/>
                  <a:gd name="T15" fmla="*/ 1093 h 1270"/>
                  <a:gd name="T16" fmla="*/ 0 w 258"/>
                  <a:gd name="T17" fmla="*/ 1191 h 1270"/>
                  <a:gd name="T18" fmla="*/ 6 w 258"/>
                  <a:gd name="T19" fmla="*/ 1253 h 1270"/>
                  <a:gd name="T20" fmla="*/ 18 w 258"/>
                  <a:gd name="T21" fmla="*/ 1298 h 1270"/>
                  <a:gd name="T22" fmla="*/ 28 w 258"/>
                  <a:gd name="T23" fmla="*/ 1312 h 1270"/>
                  <a:gd name="T24" fmla="*/ 40 w 258"/>
                  <a:gd name="T25" fmla="*/ 1320 h 1270"/>
                  <a:gd name="T26" fmla="*/ 54 w 258"/>
                  <a:gd name="T27" fmla="*/ 1318 h 1270"/>
                  <a:gd name="T28" fmla="*/ 77 w 258"/>
                  <a:gd name="T29" fmla="*/ 1308 h 1270"/>
                  <a:gd name="T30" fmla="*/ 99 w 258"/>
                  <a:gd name="T31" fmla="*/ 1288 h 1270"/>
                  <a:gd name="T32" fmla="*/ 113 w 258"/>
                  <a:gd name="T33" fmla="*/ 1272 h 1270"/>
                  <a:gd name="T34" fmla="*/ 131 w 258"/>
                  <a:gd name="T35" fmla="*/ 1229 h 1270"/>
                  <a:gd name="T36" fmla="*/ 143 w 258"/>
                  <a:gd name="T37" fmla="*/ 1179 h 1270"/>
                  <a:gd name="T38" fmla="*/ 153 w 258"/>
                  <a:gd name="T39" fmla="*/ 1098 h 1270"/>
                  <a:gd name="T40" fmla="*/ 157 w 258"/>
                  <a:gd name="T41" fmla="*/ 987 h 1270"/>
                  <a:gd name="T42" fmla="*/ 163 w 258"/>
                  <a:gd name="T43" fmla="*/ 911 h 1270"/>
                  <a:gd name="T44" fmla="*/ 167 w 258"/>
                  <a:gd name="T45" fmla="*/ 891 h 1270"/>
                  <a:gd name="T46" fmla="*/ 212 w 258"/>
                  <a:gd name="T47" fmla="*/ 669 h 1270"/>
                  <a:gd name="T48" fmla="*/ 244 w 258"/>
                  <a:gd name="T49" fmla="*/ 447 h 1270"/>
                  <a:gd name="T50" fmla="*/ 264 w 258"/>
                  <a:gd name="T51" fmla="*/ 226 h 1270"/>
                  <a:gd name="T52" fmla="*/ 268 w 258"/>
                  <a:gd name="T53" fmla="*/ 113 h 1270"/>
                  <a:gd name="T54" fmla="*/ 264 w 258"/>
                  <a:gd name="T55" fmla="*/ 0 h 1270"/>
                  <a:gd name="T56" fmla="*/ 254 w 258"/>
                  <a:gd name="T57" fmla="*/ 0 h 1270"/>
                  <a:gd name="T58" fmla="*/ 234 w 258"/>
                  <a:gd name="T59" fmla="*/ 8 h 1270"/>
                  <a:gd name="T60" fmla="*/ 212 w 258"/>
                  <a:gd name="T61" fmla="*/ 24 h 1270"/>
                  <a:gd name="T62" fmla="*/ 177 w 258"/>
                  <a:gd name="T63" fmla="*/ 60 h 1270"/>
                  <a:gd name="T64" fmla="*/ 145 w 258"/>
                  <a:gd name="T65" fmla="*/ 121 h 1270"/>
                  <a:gd name="T66" fmla="*/ 129 w 258"/>
                  <a:gd name="T67" fmla="*/ 167 h 127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8" h="1270">
                    <a:moveTo>
                      <a:pt x="124" y="138"/>
                    </a:moveTo>
                    <a:lnTo>
                      <a:pt x="124" y="138"/>
                    </a:lnTo>
                    <a:lnTo>
                      <a:pt x="110" y="188"/>
                    </a:lnTo>
                    <a:lnTo>
                      <a:pt x="100" y="238"/>
                    </a:lnTo>
                    <a:lnTo>
                      <a:pt x="92" y="290"/>
                    </a:lnTo>
                    <a:lnTo>
                      <a:pt x="88" y="342"/>
                    </a:lnTo>
                    <a:lnTo>
                      <a:pt x="78" y="448"/>
                    </a:lnTo>
                    <a:lnTo>
                      <a:pt x="74" y="500"/>
                    </a:lnTo>
                    <a:lnTo>
                      <a:pt x="66" y="550"/>
                    </a:lnTo>
                    <a:lnTo>
                      <a:pt x="34" y="756"/>
                    </a:lnTo>
                    <a:lnTo>
                      <a:pt x="18" y="860"/>
                    </a:lnTo>
                    <a:lnTo>
                      <a:pt x="6" y="964"/>
                    </a:lnTo>
                    <a:lnTo>
                      <a:pt x="4" y="1000"/>
                    </a:lnTo>
                    <a:lnTo>
                      <a:pt x="0" y="1052"/>
                    </a:lnTo>
                    <a:lnTo>
                      <a:pt x="0" y="1114"/>
                    </a:lnTo>
                    <a:lnTo>
                      <a:pt x="0" y="1146"/>
                    </a:lnTo>
                    <a:lnTo>
                      <a:pt x="2" y="1176"/>
                    </a:lnTo>
                    <a:lnTo>
                      <a:pt x="6" y="1204"/>
                    </a:lnTo>
                    <a:lnTo>
                      <a:pt x="12" y="1228"/>
                    </a:lnTo>
                    <a:lnTo>
                      <a:pt x="18" y="1248"/>
                    </a:lnTo>
                    <a:lnTo>
                      <a:pt x="22" y="1256"/>
                    </a:lnTo>
                    <a:lnTo>
                      <a:pt x="28" y="1262"/>
                    </a:lnTo>
                    <a:lnTo>
                      <a:pt x="34" y="1266"/>
                    </a:lnTo>
                    <a:lnTo>
                      <a:pt x="40" y="1270"/>
                    </a:lnTo>
                    <a:lnTo>
                      <a:pt x="48" y="1270"/>
                    </a:lnTo>
                    <a:lnTo>
                      <a:pt x="54" y="1268"/>
                    </a:lnTo>
                    <a:lnTo>
                      <a:pt x="64" y="1266"/>
                    </a:lnTo>
                    <a:lnTo>
                      <a:pt x="72" y="1258"/>
                    </a:lnTo>
                    <a:lnTo>
                      <a:pt x="84" y="1250"/>
                    </a:lnTo>
                    <a:lnTo>
                      <a:pt x="94" y="1238"/>
                    </a:lnTo>
                    <a:lnTo>
                      <a:pt x="108" y="1222"/>
                    </a:lnTo>
                    <a:lnTo>
                      <a:pt x="118" y="1202"/>
                    </a:lnTo>
                    <a:lnTo>
                      <a:pt x="126" y="1182"/>
                    </a:lnTo>
                    <a:lnTo>
                      <a:pt x="134" y="1158"/>
                    </a:lnTo>
                    <a:lnTo>
                      <a:pt x="138" y="1134"/>
                    </a:lnTo>
                    <a:lnTo>
                      <a:pt x="144" y="1108"/>
                    </a:lnTo>
                    <a:lnTo>
                      <a:pt x="148" y="1056"/>
                    </a:lnTo>
                    <a:lnTo>
                      <a:pt x="150" y="1002"/>
                    </a:lnTo>
                    <a:lnTo>
                      <a:pt x="152" y="948"/>
                    </a:lnTo>
                    <a:lnTo>
                      <a:pt x="156" y="900"/>
                    </a:lnTo>
                    <a:lnTo>
                      <a:pt x="158" y="876"/>
                    </a:lnTo>
                    <a:lnTo>
                      <a:pt x="162" y="856"/>
                    </a:lnTo>
                    <a:lnTo>
                      <a:pt x="182" y="750"/>
                    </a:lnTo>
                    <a:lnTo>
                      <a:pt x="202" y="644"/>
                    </a:lnTo>
                    <a:lnTo>
                      <a:pt x="220" y="538"/>
                    </a:lnTo>
                    <a:lnTo>
                      <a:pt x="234" y="432"/>
                    </a:lnTo>
                    <a:lnTo>
                      <a:pt x="246" y="324"/>
                    </a:lnTo>
                    <a:lnTo>
                      <a:pt x="254" y="216"/>
                    </a:lnTo>
                    <a:lnTo>
                      <a:pt x="256" y="162"/>
                    </a:lnTo>
                    <a:lnTo>
                      <a:pt x="258" y="108"/>
                    </a:lnTo>
                    <a:lnTo>
                      <a:pt x="256" y="54"/>
                    </a:lnTo>
                    <a:lnTo>
                      <a:pt x="254" y="0"/>
                    </a:lnTo>
                    <a:lnTo>
                      <a:pt x="244" y="0"/>
                    </a:lnTo>
                    <a:lnTo>
                      <a:pt x="234" y="2"/>
                    </a:lnTo>
                    <a:lnTo>
                      <a:pt x="224" y="8"/>
                    </a:lnTo>
                    <a:lnTo>
                      <a:pt x="212" y="16"/>
                    </a:lnTo>
                    <a:lnTo>
                      <a:pt x="202" y="24"/>
                    </a:lnTo>
                    <a:lnTo>
                      <a:pt x="192" y="36"/>
                    </a:lnTo>
                    <a:lnTo>
                      <a:pt x="172" y="60"/>
                    </a:lnTo>
                    <a:lnTo>
                      <a:pt x="154" y="88"/>
                    </a:lnTo>
                    <a:lnTo>
                      <a:pt x="140" y="116"/>
                    </a:lnTo>
                    <a:lnTo>
                      <a:pt x="128" y="140"/>
                    </a:lnTo>
                    <a:lnTo>
                      <a:pt x="124" y="162"/>
                    </a:lnTo>
                    <a:lnTo>
                      <a:pt x="124" y="1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9" name="Freeform 60"/>
              <p:cNvSpPr>
                <a:spLocks/>
              </p:cNvSpPr>
              <p:nvPr userDrawn="1"/>
            </p:nvSpPr>
            <p:spPr bwMode="auto">
              <a:xfrm>
                <a:off x="135" y="-447"/>
                <a:ext cx="260" cy="1280"/>
              </a:xfrm>
              <a:custGeom>
                <a:avLst/>
                <a:gdLst>
                  <a:gd name="T0" fmla="*/ 129 w 258"/>
                  <a:gd name="T1" fmla="*/ 143 h 1270"/>
                  <a:gd name="T2" fmla="*/ 105 w 258"/>
                  <a:gd name="T3" fmla="*/ 248 h 1270"/>
                  <a:gd name="T4" fmla="*/ 93 w 258"/>
                  <a:gd name="T5" fmla="*/ 357 h 1270"/>
                  <a:gd name="T6" fmla="*/ 79 w 258"/>
                  <a:gd name="T7" fmla="*/ 520 h 1270"/>
                  <a:gd name="T8" fmla="*/ 71 w 258"/>
                  <a:gd name="T9" fmla="*/ 570 h 1270"/>
                  <a:gd name="T10" fmla="*/ 18 w 258"/>
                  <a:gd name="T11" fmla="*/ 895 h 1270"/>
                  <a:gd name="T12" fmla="*/ 6 w 258"/>
                  <a:gd name="T13" fmla="*/ 1004 h 1270"/>
                  <a:gd name="T14" fmla="*/ 0 w 258"/>
                  <a:gd name="T15" fmla="*/ 1093 h 1270"/>
                  <a:gd name="T16" fmla="*/ 0 w 258"/>
                  <a:gd name="T17" fmla="*/ 1191 h 1270"/>
                  <a:gd name="T18" fmla="*/ 6 w 258"/>
                  <a:gd name="T19" fmla="*/ 1253 h 1270"/>
                  <a:gd name="T20" fmla="*/ 18 w 258"/>
                  <a:gd name="T21" fmla="*/ 1298 h 1270"/>
                  <a:gd name="T22" fmla="*/ 28 w 258"/>
                  <a:gd name="T23" fmla="*/ 1312 h 1270"/>
                  <a:gd name="T24" fmla="*/ 40 w 258"/>
                  <a:gd name="T25" fmla="*/ 1320 h 1270"/>
                  <a:gd name="T26" fmla="*/ 54 w 258"/>
                  <a:gd name="T27" fmla="*/ 1318 h 1270"/>
                  <a:gd name="T28" fmla="*/ 77 w 258"/>
                  <a:gd name="T29" fmla="*/ 1308 h 1270"/>
                  <a:gd name="T30" fmla="*/ 99 w 258"/>
                  <a:gd name="T31" fmla="*/ 1288 h 1270"/>
                  <a:gd name="T32" fmla="*/ 113 w 258"/>
                  <a:gd name="T33" fmla="*/ 1272 h 1270"/>
                  <a:gd name="T34" fmla="*/ 131 w 258"/>
                  <a:gd name="T35" fmla="*/ 1229 h 1270"/>
                  <a:gd name="T36" fmla="*/ 143 w 258"/>
                  <a:gd name="T37" fmla="*/ 1179 h 1270"/>
                  <a:gd name="T38" fmla="*/ 153 w 258"/>
                  <a:gd name="T39" fmla="*/ 1098 h 1270"/>
                  <a:gd name="T40" fmla="*/ 157 w 258"/>
                  <a:gd name="T41" fmla="*/ 987 h 1270"/>
                  <a:gd name="T42" fmla="*/ 163 w 258"/>
                  <a:gd name="T43" fmla="*/ 911 h 1270"/>
                  <a:gd name="T44" fmla="*/ 167 w 258"/>
                  <a:gd name="T45" fmla="*/ 891 h 1270"/>
                  <a:gd name="T46" fmla="*/ 212 w 258"/>
                  <a:gd name="T47" fmla="*/ 669 h 1270"/>
                  <a:gd name="T48" fmla="*/ 244 w 258"/>
                  <a:gd name="T49" fmla="*/ 447 h 1270"/>
                  <a:gd name="T50" fmla="*/ 264 w 258"/>
                  <a:gd name="T51" fmla="*/ 226 h 1270"/>
                  <a:gd name="T52" fmla="*/ 268 w 258"/>
                  <a:gd name="T53" fmla="*/ 113 h 1270"/>
                  <a:gd name="T54" fmla="*/ 264 w 258"/>
                  <a:gd name="T55" fmla="*/ 0 h 1270"/>
                  <a:gd name="T56" fmla="*/ 254 w 258"/>
                  <a:gd name="T57" fmla="*/ 0 h 1270"/>
                  <a:gd name="T58" fmla="*/ 234 w 258"/>
                  <a:gd name="T59" fmla="*/ 8 h 1270"/>
                  <a:gd name="T60" fmla="*/ 212 w 258"/>
                  <a:gd name="T61" fmla="*/ 24 h 1270"/>
                  <a:gd name="T62" fmla="*/ 177 w 258"/>
                  <a:gd name="T63" fmla="*/ 60 h 1270"/>
                  <a:gd name="T64" fmla="*/ 145 w 258"/>
                  <a:gd name="T65" fmla="*/ 121 h 1270"/>
                  <a:gd name="T66" fmla="*/ 129 w 258"/>
                  <a:gd name="T67" fmla="*/ 167 h 127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8" h="1270">
                    <a:moveTo>
                      <a:pt x="124" y="138"/>
                    </a:moveTo>
                    <a:lnTo>
                      <a:pt x="124" y="138"/>
                    </a:lnTo>
                    <a:lnTo>
                      <a:pt x="110" y="188"/>
                    </a:lnTo>
                    <a:lnTo>
                      <a:pt x="100" y="238"/>
                    </a:lnTo>
                    <a:lnTo>
                      <a:pt x="92" y="290"/>
                    </a:lnTo>
                    <a:lnTo>
                      <a:pt x="88" y="342"/>
                    </a:lnTo>
                    <a:lnTo>
                      <a:pt x="78" y="448"/>
                    </a:lnTo>
                    <a:lnTo>
                      <a:pt x="74" y="500"/>
                    </a:lnTo>
                    <a:lnTo>
                      <a:pt x="66" y="550"/>
                    </a:lnTo>
                    <a:lnTo>
                      <a:pt x="34" y="756"/>
                    </a:lnTo>
                    <a:lnTo>
                      <a:pt x="18" y="860"/>
                    </a:lnTo>
                    <a:lnTo>
                      <a:pt x="6" y="964"/>
                    </a:lnTo>
                    <a:lnTo>
                      <a:pt x="4" y="1000"/>
                    </a:lnTo>
                    <a:lnTo>
                      <a:pt x="0" y="1052"/>
                    </a:lnTo>
                    <a:lnTo>
                      <a:pt x="0" y="1114"/>
                    </a:lnTo>
                    <a:lnTo>
                      <a:pt x="0" y="1146"/>
                    </a:lnTo>
                    <a:lnTo>
                      <a:pt x="2" y="1176"/>
                    </a:lnTo>
                    <a:lnTo>
                      <a:pt x="6" y="1204"/>
                    </a:lnTo>
                    <a:lnTo>
                      <a:pt x="12" y="1228"/>
                    </a:lnTo>
                    <a:lnTo>
                      <a:pt x="18" y="1248"/>
                    </a:lnTo>
                    <a:lnTo>
                      <a:pt x="22" y="1256"/>
                    </a:lnTo>
                    <a:lnTo>
                      <a:pt x="28" y="1262"/>
                    </a:lnTo>
                    <a:lnTo>
                      <a:pt x="34" y="1266"/>
                    </a:lnTo>
                    <a:lnTo>
                      <a:pt x="40" y="1270"/>
                    </a:lnTo>
                    <a:lnTo>
                      <a:pt x="48" y="1270"/>
                    </a:lnTo>
                    <a:lnTo>
                      <a:pt x="54" y="1268"/>
                    </a:lnTo>
                    <a:lnTo>
                      <a:pt x="64" y="1266"/>
                    </a:lnTo>
                    <a:lnTo>
                      <a:pt x="72" y="1258"/>
                    </a:lnTo>
                    <a:lnTo>
                      <a:pt x="84" y="1250"/>
                    </a:lnTo>
                    <a:lnTo>
                      <a:pt x="94" y="1238"/>
                    </a:lnTo>
                    <a:lnTo>
                      <a:pt x="108" y="1222"/>
                    </a:lnTo>
                    <a:lnTo>
                      <a:pt x="118" y="1202"/>
                    </a:lnTo>
                    <a:lnTo>
                      <a:pt x="126" y="1182"/>
                    </a:lnTo>
                    <a:lnTo>
                      <a:pt x="134" y="1158"/>
                    </a:lnTo>
                    <a:lnTo>
                      <a:pt x="138" y="1134"/>
                    </a:lnTo>
                    <a:lnTo>
                      <a:pt x="144" y="1108"/>
                    </a:lnTo>
                    <a:lnTo>
                      <a:pt x="148" y="1056"/>
                    </a:lnTo>
                    <a:lnTo>
                      <a:pt x="150" y="1002"/>
                    </a:lnTo>
                    <a:lnTo>
                      <a:pt x="152" y="948"/>
                    </a:lnTo>
                    <a:lnTo>
                      <a:pt x="156" y="900"/>
                    </a:lnTo>
                    <a:lnTo>
                      <a:pt x="158" y="876"/>
                    </a:lnTo>
                    <a:lnTo>
                      <a:pt x="162" y="856"/>
                    </a:lnTo>
                    <a:lnTo>
                      <a:pt x="182" y="750"/>
                    </a:lnTo>
                    <a:lnTo>
                      <a:pt x="202" y="644"/>
                    </a:lnTo>
                    <a:lnTo>
                      <a:pt x="220" y="538"/>
                    </a:lnTo>
                    <a:lnTo>
                      <a:pt x="234" y="432"/>
                    </a:lnTo>
                    <a:lnTo>
                      <a:pt x="246" y="324"/>
                    </a:lnTo>
                    <a:lnTo>
                      <a:pt x="254" y="216"/>
                    </a:lnTo>
                    <a:lnTo>
                      <a:pt x="256" y="162"/>
                    </a:lnTo>
                    <a:lnTo>
                      <a:pt x="258" y="108"/>
                    </a:lnTo>
                    <a:lnTo>
                      <a:pt x="256" y="54"/>
                    </a:lnTo>
                    <a:lnTo>
                      <a:pt x="254" y="0"/>
                    </a:lnTo>
                    <a:lnTo>
                      <a:pt x="244" y="0"/>
                    </a:lnTo>
                    <a:lnTo>
                      <a:pt x="234" y="2"/>
                    </a:lnTo>
                    <a:lnTo>
                      <a:pt x="224" y="8"/>
                    </a:lnTo>
                    <a:lnTo>
                      <a:pt x="212" y="16"/>
                    </a:lnTo>
                    <a:lnTo>
                      <a:pt x="202" y="24"/>
                    </a:lnTo>
                    <a:lnTo>
                      <a:pt x="192" y="36"/>
                    </a:lnTo>
                    <a:lnTo>
                      <a:pt x="172" y="60"/>
                    </a:lnTo>
                    <a:lnTo>
                      <a:pt x="154" y="88"/>
                    </a:lnTo>
                    <a:lnTo>
                      <a:pt x="140" y="116"/>
                    </a:lnTo>
                    <a:lnTo>
                      <a:pt x="128" y="140"/>
                    </a:lnTo>
                    <a:lnTo>
                      <a:pt x="124" y="16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0" name="Freeform 61"/>
              <p:cNvSpPr>
                <a:spLocks/>
              </p:cNvSpPr>
              <p:nvPr userDrawn="1"/>
            </p:nvSpPr>
            <p:spPr bwMode="auto">
              <a:xfrm>
                <a:off x="555" y="-67"/>
                <a:ext cx="300" cy="1100"/>
              </a:xfrm>
              <a:custGeom>
                <a:avLst/>
                <a:gdLst>
                  <a:gd name="T0" fmla="*/ 166 w 300"/>
                  <a:gd name="T1" fmla="*/ 110 h 1100"/>
                  <a:gd name="T2" fmla="*/ 160 w 300"/>
                  <a:gd name="T3" fmla="*/ 174 h 1100"/>
                  <a:gd name="T4" fmla="*/ 148 w 300"/>
                  <a:gd name="T5" fmla="*/ 238 h 1100"/>
                  <a:gd name="T6" fmla="*/ 112 w 300"/>
                  <a:gd name="T7" fmla="*/ 368 h 1100"/>
                  <a:gd name="T8" fmla="*/ 72 w 300"/>
                  <a:gd name="T9" fmla="*/ 496 h 1100"/>
                  <a:gd name="T10" fmla="*/ 48 w 300"/>
                  <a:gd name="T11" fmla="*/ 592 h 1100"/>
                  <a:gd name="T12" fmla="*/ 42 w 300"/>
                  <a:gd name="T13" fmla="*/ 624 h 1100"/>
                  <a:gd name="T14" fmla="*/ 22 w 300"/>
                  <a:gd name="T15" fmla="*/ 734 h 1100"/>
                  <a:gd name="T16" fmla="*/ 6 w 300"/>
                  <a:gd name="T17" fmla="*/ 836 h 1100"/>
                  <a:gd name="T18" fmla="*/ 0 w 300"/>
                  <a:gd name="T19" fmla="*/ 904 h 1100"/>
                  <a:gd name="T20" fmla="*/ 2 w 300"/>
                  <a:gd name="T21" fmla="*/ 970 h 1100"/>
                  <a:gd name="T22" fmla="*/ 14 w 300"/>
                  <a:gd name="T23" fmla="*/ 1030 h 1100"/>
                  <a:gd name="T24" fmla="*/ 32 w 300"/>
                  <a:gd name="T25" fmla="*/ 1068 h 1100"/>
                  <a:gd name="T26" fmla="*/ 48 w 300"/>
                  <a:gd name="T27" fmla="*/ 1090 h 1100"/>
                  <a:gd name="T28" fmla="*/ 58 w 300"/>
                  <a:gd name="T29" fmla="*/ 1100 h 1100"/>
                  <a:gd name="T30" fmla="*/ 80 w 300"/>
                  <a:gd name="T31" fmla="*/ 1080 h 1100"/>
                  <a:gd name="T32" fmla="*/ 114 w 300"/>
                  <a:gd name="T33" fmla="*/ 1030 h 1100"/>
                  <a:gd name="T34" fmla="*/ 140 w 300"/>
                  <a:gd name="T35" fmla="*/ 968 h 1100"/>
                  <a:gd name="T36" fmla="*/ 160 w 300"/>
                  <a:gd name="T37" fmla="*/ 896 h 1100"/>
                  <a:gd name="T38" fmla="*/ 178 w 300"/>
                  <a:gd name="T39" fmla="*/ 782 h 1100"/>
                  <a:gd name="T40" fmla="*/ 196 w 300"/>
                  <a:gd name="T41" fmla="*/ 642 h 1100"/>
                  <a:gd name="T42" fmla="*/ 206 w 300"/>
                  <a:gd name="T43" fmla="*/ 584 h 1100"/>
                  <a:gd name="T44" fmla="*/ 242 w 300"/>
                  <a:gd name="T45" fmla="*/ 436 h 1100"/>
                  <a:gd name="T46" fmla="*/ 278 w 300"/>
                  <a:gd name="T47" fmla="*/ 296 h 1100"/>
                  <a:gd name="T48" fmla="*/ 290 w 300"/>
                  <a:gd name="T49" fmla="*/ 226 h 1100"/>
                  <a:gd name="T50" fmla="*/ 298 w 300"/>
                  <a:gd name="T51" fmla="*/ 154 h 1100"/>
                  <a:gd name="T52" fmla="*/ 298 w 300"/>
                  <a:gd name="T53" fmla="*/ 80 h 1100"/>
                  <a:gd name="T54" fmla="*/ 290 w 300"/>
                  <a:gd name="T55" fmla="*/ 2 h 1100"/>
                  <a:gd name="T56" fmla="*/ 280 w 300"/>
                  <a:gd name="T57" fmla="*/ 0 h 1100"/>
                  <a:gd name="T58" fmla="*/ 258 w 300"/>
                  <a:gd name="T59" fmla="*/ 4 h 1100"/>
                  <a:gd name="T60" fmla="*/ 224 w 300"/>
                  <a:gd name="T61" fmla="*/ 18 h 1100"/>
                  <a:gd name="T62" fmla="*/ 186 w 300"/>
                  <a:gd name="T63" fmla="*/ 52 h 1100"/>
                  <a:gd name="T64" fmla="*/ 174 w 300"/>
                  <a:gd name="T65" fmla="*/ 74 h 1100"/>
                  <a:gd name="T66" fmla="*/ 166 w 300"/>
                  <a:gd name="T67" fmla="*/ 96 h 1100"/>
                  <a:gd name="T68" fmla="*/ 166 w 300"/>
                  <a:gd name="T69" fmla="*/ 118 h 110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00" h="1100">
                    <a:moveTo>
                      <a:pt x="166" y="110"/>
                    </a:moveTo>
                    <a:lnTo>
                      <a:pt x="166" y="110"/>
                    </a:lnTo>
                    <a:lnTo>
                      <a:pt x="164" y="142"/>
                    </a:lnTo>
                    <a:lnTo>
                      <a:pt x="160" y="174"/>
                    </a:lnTo>
                    <a:lnTo>
                      <a:pt x="156" y="206"/>
                    </a:lnTo>
                    <a:lnTo>
                      <a:pt x="148" y="238"/>
                    </a:lnTo>
                    <a:lnTo>
                      <a:pt x="132" y="302"/>
                    </a:lnTo>
                    <a:lnTo>
                      <a:pt x="112" y="368"/>
                    </a:lnTo>
                    <a:lnTo>
                      <a:pt x="92" y="432"/>
                    </a:lnTo>
                    <a:lnTo>
                      <a:pt x="72" y="496"/>
                    </a:lnTo>
                    <a:lnTo>
                      <a:pt x="54" y="560"/>
                    </a:lnTo>
                    <a:lnTo>
                      <a:pt x="48" y="592"/>
                    </a:lnTo>
                    <a:lnTo>
                      <a:pt x="42" y="624"/>
                    </a:lnTo>
                    <a:lnTo>
                      <a:pt x="34" y="674"/>
                    </a:lnTo>
                    <a:lnTo>
                      <a:pt x="22" y="734"/>
                    </a:lnTo>
                    <a:lnTo>
                      <a:pt x="10" y="802"/>
                    </a:lnTo>
                    <a:lnTo>
                      <a:pt x="6" y="836"/>
                    </a:lnTo>
                    <a:lnTo>
                      <a:pt x="2" y="870"/>
                    </a:lnTo>
                    <a:lnTo>
                      <a:pt x="0" y="904"/>
                    </a:lnTo>
                    <a:lnTo>
                      <a:pt x="0" y="938"/>
                    </a:lnTo>
                    <a:lnTo>
                      <a:pt x="2" y="970"/>
                    </a:lnTo>
                    <a:lnTo>
                      <a:pt x="8" y="1002"/>
                    </a:lnTo>
                    <a:lnTo>
                      <a:pt x="14" y="1030"/>
                    </a:lnTo>
                    <a:lnTo>
                      <a:pt x="26" y="1056"/>
                    </a:lnTo>
                    <a:lnTo>
                      <a:pt x="32" y="1068"/>
                    </a:lnTo>
                    <a:lnTo>
                      <a:pt x="40" y="1080"/>
                    </a:lnTo>
                    <a:lnTo>
                      <a:pt x="48" y="1090"/>
                    </a:lnTo>
                    <a:lnTo>
                      <a:pt x="58" y="1100"/>
                    </a:lnTo>
                    <a:lnTo>
                      <a:pt x="68" y="1090"/>
                    </a:lnTo>
                    <a:lnTo>
                      <a:pt x="80" y="1080"/>
                    </a:lnTo>
                    <a:lnTo>
                      <a:pt x="98" y="1058"/>
                    </a:lnTo>
                    <a:lnTo>
                      <a:pt x="114" y="1030"/>
                    </a:lnTo>
                    <a:lnTo>
                      <a:pt x="128" y="1000"/>
                    </a:lnTo>
                    <a:lnTo>
                      <a:pt x="140" y="968"/>
                    </a:lnTo>
                    <a:lnTo>
                      <a:pt x="152" y="932"/>
                    </a:lnTo>
                    <a:lnTo>
                      <a:pt x="160" y="896"/>
                    </a:lnTo>
                    <a:lnTo>
                      <a:pt x="168" y="858"/>
                    </a:lnTo>
                    <a:lnTo>
                      <a:pt x="178" y="782"/>
                    </a:lnTo>
                    <a:lnTo>
                      <a:pt x="188" y="708"/>
                    </a:lnTo>
                    <a:lnTo>
                      <a:pt x="196" y="642"/>
                    </a:lnTo>
                    <a:lnTo>
                      <a:pt x="206" y="584"/>
                    </a:lnTo>
                    <a:lnTo>
                      <a:pt x="224" y="508"/>
                    </a:lnTo>
                    <a:lnTo>
                      <a:pt x="242" y="436"/>
                    </a:lnTo>
                    <a:lnTo>
                      <a:pt x="262" y="366"/>
                    </a:lnTo>
                    <a:lnTo>
                      <a:pt x="278" y="296"/>
                    </a:lnTo>
                    <a:lnTo>
                      <a:pt x="284" y="260"/>
                    </a:lnTo>
                    <a:lnTo>
                      <a:pt x="290" y="226"/>
                    </a:lnTo>
                    <a:lnTo>
                      <a:pt x="296" y="190"/>
                    </a:lnTo>
                    <a:lnTo>
                      <a:pt x="298" y="154"/>
                    </a:lnTo>
                    <a:lnTo>
                      <a:pt x="300" y="118"/>
                    </a:lnTo>
                    <a:lnTo>
                      <a:pt x="298" y="80"/>
                    </a:lnTo>
                    <a:lnTo>
                      <a:pt x="296" y="40"/>
                    </a:lnTo>
                    <a:lnTo>
                      <a:pt x="290" y="2"/>
                    </a:lnTo>
                    <a:lnTo>
                      <a:pt x="280" y="0"/>
                    </a:lnTo>
                    <a:lnTo>
                      <a:pt x="270" y="2"/>
                    </a:lnTo>
                    <a:lnTo>
                      <a:pt x="258" y="4"/>
                    </a:lnTo>
                    <a:lnTo>
                      <a:pt x="248" y="8"/>
                    </a:lnTo>
                    <a:lnTo>
                      <a:pt x="224" y="18"/>
                    </a:lnTo>
                    <a:lnTo>
                      <a:pt x="204" y="34"/>
                    </a:lnTo>
                    <a:lnTo>
                      <a:pt x="186" y="52"/>
                    </a:lnTo>
                    <a:lnTo>
                      <a:pt x="180" y="64"/>
                    </a:lnTo>
                    <a:lnTo>
                      <a:pt x="174" y="74"/>
                    </a:lnTo>
                    <a:lnTo>
                      <a:pt x="168" y="84"/>
                    </a:lnTo>
                    <a:lnTo>
                      <a:pt x="166" y="96"/>
                    </a:lnTo>
                    <a:lnTo>
                      <a:pt x="166" y="106"/>
                    </a:lnTo>
                    <a:lnTo>
                      <a:pt x="166" y="118"/>
                    </a:lnTo>
                    <a:lnTo>
                      <a:pt x="166" y="1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1" name="Freeform 62"/>
              <p:cNvSpPr>
                <a:spLocks/>
              </p:cNvSpPr>
              <p:nvPr userDrawn="1"/>
            </p:nvSpPr>
            <p:spPr bwMode="auto">
              <a:xfrm>
                <a:off x="555" y="-67"/>
                <a:ext cx="300" cy="1100"/>
              </a:xfrm>
              <a:custGeom>
                <a:avLst/>
                <a:gdLst>
                  <a:gd name="T0" fmla="*/ 166 w 300"/>
                  <a:gd name="T1" fmla="*/ 110 h 1100"/>
                  <a:gd name="T2" fmla="*/ 160 w 300"/>
                  <a:gd name="T3" fmla="*/ 174 h 1100"/>
                  <a:gd name="T4" fmla="*/ 148 w 300"/>
                  <a:gd name="T5" fmla="*/ 238 h 1100"/>
                  <a:gd name="T6" fmla="*/ 112 w 300"/>
                  <a:gd name="T7" fmla="*/ 368 h 1100"/>
                  <a:gd name="T8" fmla="*/ 72 w 300"/>
                  <a:gd name="T9" fmla="*/ 496 h 1100"/>
                  <a:gd name="T10" fmla="*/ 48 w 300"/>
                  <a:gd name="T11" fmla="*/ 592 h 1100"/>
                  <a:gd name="T12" fmla="*/ 42 w 300"/>
                  <a:gd name="T13" fmla="*/ 624 h 1100"/>
                  <a:gd name="T14" fmla="*/ 22 w 300"/>
                  <a:gd name="T15" fmla="*/ 734 h 1100"/>
                  <a:gd name="T16" fmla="*/ 6 w 300"/>
                  <a:gd name="T17" fmla="*/ 836 h 1100"/>
                  <a:gd name="T18" fmla="*/ 0 w 300"/>
                  <a:gd name="T19" fmla="*/ 904 h 1100"/>
                  <a:gd name="T20" fmla="*/ 2 w 300"/>
                  <a:gd name="T21" fmla="*/ 970 h 1100"/>
                  <a:gd name="T22" fmla="*/ 14 w 300"/>
                  <a:gd name="T23" fmla="*/ 1030 h 1100"/>
                  <a:gd name="T24" fmla="*/ 32 w 300"/>
                  <a:gd name="T25" fmla="*/ 1068 h 1100"/>
                  <a:gd name="T26" fmla="*/ 48 w 300"/>
                  <a:gd name="T27" fmla="*/ 1090 h 1100"/>
                  <a:gd name="T28" fmla="*/ 58 w 300"/>
                  <a:gd name="T29" fmla="*/ 1100 h 1100"/>
                  <a:gd name="T30" fmla="*/ 80 w 300"/>
                  <a:gd name="T31" fmla="*/ 1080 h 1100"/>
                  <a:gd name="T32" fmla="*/ 114 w 300"/>
                  <a:gd name="T33" fmla="*/ 1030 h 1100"/>
                  <a:gd name="T34" fmla="*/ 140 w 300"/>
                  <a:gd name="T35" fmla="*/ 968 h 1100"/>
                  <a:gd name="T36" fmla="*/ 160 w 300"/>
                  <a:gd name="T37" fmla="*/ 896 h 1100"/>
                  <a:gd name="T38" fmla="*/ 178 w 300"/>
                  <a:gd name="T39" fmla="*/ 782 h 1100"/>
                  <a:gd name="T40" fmla="*/ 196 w 300"/>
                  <a:gd name="T41" fmla="*/ 642 h 1100"/>
                  <a:gd name="T42" fmla="*/ 206 w 300"/>
                  <a:gd name="T43" fmla="*/ 584 h 1100"/>
                  <a:gd name="T44" fmla="*/ 242 w 300"/>
                  <a:gd name="T45" fmla="*/ 436 h 1100"/>
                  <a:gd name="T46" fmla="*/ 278 w 300"/>
                  <a:gd name="T47" fmla="*/ 296 h 1100"/>
                  <a:gd name="T48" fmla="*/ 290 w 300"/>
                  <a:gd name="T49" fmla="*/ 226 h 1100"/>
                  <a:gd name="T50" fmla="*/ 298 w 300"/>
                  <a:gd name="T51" fmla="*/ 154 h 1100"/>
                  <a:gd name="T52" fmla="*/ 298 w 300"/>
                  <a:gd name="T53" fmla="*/ 80 h 1100"/>
                  <a:gd name="T54" fmla="*/ 290 w 300"/>
                  <a:gd name="T55" fmla="*/ 2 h 1100"/>
                  <a:gd name="T56" fmla="*/ 280 w 300"/>
                  <a:gd name="T57" fmla="*/ 0 h 1100"/>
                  <a:gd name="T58" fmla="*/ 258 w 300"/>
                  <a:gd name="T59" fmla="*/ 4 h 1100"/>
                  <a:gd name="T60" fmla="*/ 224 w 300"/>
                  <a:gd name="T61" fmla="*/ 18 h 1100"/>
                  <a:gd name="T62" fmla="*/ 186 w 300"/>
                  <a:gd name="T63" fmla="*/ 52 h 1100"/>
                  <a:gd name="T64" fmla="*/ 174 w 300"/>
                  <a:gd name="T65" fmla="*/ 74 h 1100"/>
                  <a:gd name="T66" fmla="*/ 166 w 300"/>
                  <a:gd name="T67" fmla="*/ 96 h 1100"/>
                  <a:gd name="T68" fmla="*/ 166 w 300"/>
                  <a:gd name="T69" fmla="*/ 118 h 110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00" h="1100">
                    <a:moveTo>
                      <a:pt x="166" y="110"/>
                    </a:moveTo>
                    <a:lnTo>
                      <a:pt x="166" y="110"/>
                    </a:lnTo>
                    <a:lnTo>
                      <a:pt x="164" y="142"/>
                    </a:lnTo>
                    <a:lnTo>
                      <a:pt x="160" y="174"/>
                    </a:lnTo>
                    <a:lnTo>
                      <a:pt x="156" y="206"/>
                    </a:lnTo>
                    <a:lnTo>
                      <a:pt x="148" y="238"/>
                    </a:lnTo>
                    <a:lnTo>
                      <a:pt x="132" y="302"/>
                    </a:lnTo>
                    <a:lnTo>
                      <a:pt x="112" y="368"/>
                    </a:lnTo>
                    <a:lnTo>
                      <a:pt x="92" y="432"/>
                    </a:lnTo>
                    <a:lnTo>
                      <a:pt x="72" y="496"/>
                    </a:lnTo>
                    <a:lnTo>
                      <a:pt x="54" y="560"/>
                    </a:lnTo>
                    <a:lnTo>
                      <a:pt x="48" y="592"/>
                    </a:lnTo>
                    <a:lnTo>
                      <a:pt x="42" y="624"/>
                    </a:lnTo>
                    <a:lnTo>
                      <a:pt x="34" y="674"/>
                    </a:lnTo>
                    <a:lnTo>
                      <a:pt x="22" y="734"/>
                    </a:lnTo>
                    <a:lnTo>
                      <a:pt x="10" y="802"/>
                    </a:lnTo>
                    <a:lnTo>
                      <a:pt x="6" y="836"/>
                    </a:lnTo>
                    <a:lnTo>
                      <a:pt x="2" y="870"/>
                    </a:lnTo>
                    <a:lnTo>
                      <a:pt x="0" y="904"/>
                    </a:lnTo>
                    <a:lnTo>
                      <a:pt x="0" y="938"/>
                    </a:lnTo>
                    <a:lnTo>
                      <a:pt x="2" y="970"/>
                    </a:lnTo>
                    <a:lnTo>
                      <a:pt x="8" y="1002"/>
                    </a:lnTo>
                    <a:lnTo>
                      <a:pt x="14" y="1030"/>
                    </a:lnTo>
                    <a:lnTo>
                      <a:pt x="26" y="1056"/>
                    </a:lnTo>
                    <a:lnTo>
                      <a:pt x="32" y="1068"/>
                    </a:lnTo>
                    <a:lnTo>
                      <a:pt x="40" y="1080"/>
                    </a:lnTo>
                    <a:lnTo>
                      <a:pt x="48" y="1090"/>
                    </a:lnTo>
                    <a:lnTo>
                      <a:pt x="58" y="1100"/>
                    </a:lnTo>
                    <a:lnTo>
                      <a:pt x="68" y="1090"/>
                    </a:lnTo>
                    <a:lnTo>
                      <a:pt x="80" y="1080"/>
                    </a:lnTo>
                    <a:lnTo>
                      <a:pt x="98" y="1058"/>
                    </a:lnTo>
                    <a:lnTo>
                      <a:pt x="114" y="1030"/>
                    </a:lnTo>
                    <a:lnTo>
                      <a:pt x="128" y="1000"/>
                    </a:lnTo>
                    <a:lnTo>
                      <a:pt x="140" y="968"/>
                    </a:lnTo>
                    <a:lnTo>
                      <a:pt x="152" y="932"/>
                    </a:lnTo>
                    <a:lnTo>
                      <a:pt x="160" y="896"/>
                    </a:lnTo>
                    <a:lnTo>
                      <a:pt x="168" y="858"/>
                    </a:lnTo>
                    <a:lnTo>
                      <a:pt x="178" y="782"/>
                    </a:lnTo>
                    <a:lnTo>
                      <a:pt x="188" y="708"/>
                    </a:lnTo>
                    <a:lnTo>
                      <a:pt x="196" y="642"/>
                    </a:lnTo>
                    <a:lnTo>
                      <a:pt x="206" y="584"/>
                    </a:lnTo>
                    <a:lnTo>
                      <a:pt x="224" y="508"/>
                    </a:lnTo>
                    <a:lnTo>
                      <a:pt x="242" y="436"/>
                    </a:lnTo>
                    <a:lnTo>
                      <a:pt x="262" y="366"/>
                    </a:lnTo>
                    <a:lnTo>
                      <a:pt x="278" y="296"/>
                    </a:lnTo>
                    <a:lnTo>
                      <a:pt x="284" y="260"/>
                    </a:lnTo>
                    <a:lnTo>
                      <a:pt x="290" y="226"/>
                    </a:lnTo>
                    <a:lnTo>
                      <a:pt x="296" y="190"/>
                    </a:lnTo>
                    <a:lnTo>
                      <a:pt x="298" y="154"/>
                    </a:lnTo>
                    <a:lnTo>
                      <a:pt x="300" y="118"/>
                    </a:lnTo>
                    <a:lnTo>
                      <a:pt x="298" y="80"/>
                    </a:lnTo>
                    <a:lnTo>
                      <a:pt x="296" y="40"/>
                    </a:lnTo>
                    <a:lnTo>
                      <a:pt x="290" y="2"/>
                    </a:lnTo>
                    <a:lnTo>
                      <a:pt x="280" y="0"/>
                    </a:lnTo>
                    <a:lnTo>
                      <a:pt x="270" y="2"/>
                    </a:lnTo>
                    <a:lnTo>
                      <a:pt x="258" y="4"/>
                    </a:lnTo>
                    <a:lnTo>
                      <a:pt x="248" y="8"/>
                    </a:lnTo>
                    <a:lnTo>
                      <a:pt x="224" y="18"/>
                    </a:lnTo>
                    <a:lnTo>
                      <a:pt x="204" y="34"/>
                    </a:lnTo>
                    <a:lnTo>
                      <a:pt x="186" y="52"/>
                    </a:lnTo>
                    <a:lnTo>
                      <a:pt x="180" y="64"/>
                    </a:lnTo>
                    <a:lnTo>
                      <a:pt x="174" y="74"/>
                    </a:lnTo>
                    <a:lnTo>
                      <a:pt x="168" y="84"/>
                    </a:lnTo>
                    <a:lnTo>
                      <a:pt x="166" y="96"/>
                    </a:lnTo>
                    <a:lnTo>
                      <a:pt x="166" y="106"/>
                    </a:lnTo>
                    <a:lnTo>
                      <a:pt x="166" y="11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2" name="Freeform 63"/>
              <p:cNvSpPr>
                <a:spLocks/>
              </p:cNvSpPr>
              <p:nvPr userDrawn="1"/>
            </p:nvSpPr>
            <p:spPr bwMode="auto">
              <a:xfrm>
                <a:off x="1015" y="34"/>
                <a:ext cx="260" cy="1100"/>
              </a:xfrm>
              <a:custGeom>
                <a:avLst/>
                <a:gdLst>
                  <a:gd name="T0" fmla="*/ 169 w 252"/>
                  <a:gd name="T1" fmla="*/ 146 h 1102"/>
                  <a:gd name="T2" fmla="*/ 154 w 252"/>
                  <a:gd name="T3" fmla="*/ 216 h 1102"/>
                  <a:gd name="T4" fmla="*/ 78 w 252"/>
                  <a:gd name="T5" fmla="*/ 485 h 1102"/>
                  <a:gd name="T6" fmla="*/ 39 w 252"/>
                  <a:gd name="T7" fmla="*/ 651 h 1102"/>
                  <a:gd name="T8" fmla="*/ 8 w 252"/>
                  <a:gd name="T9" fmla="*/ 813 h 1102"/>
                  <a:gd name="T10" fmla="*/ 0 w 252"/>
                  <a:gd name="T11" fmla="*/ 916 h 1102"/>
                  <a:gd name="T12" fmla="*/ 2 w 252"/>
                  <a:gd name="T13" fmla="*/ 978 h 1102"/>
                  <a:gd name="T14" fmla="*/ 10 w 252"/>
                  <a:gd name="T15" fmla="*/ 1028 h 1102"/>
                  <a:gd name="T16" fmla="*/ 31 w 252"/>
                  <a:gd name="T17" fmla="*/ 1066 h 1102"/>
                  <a:gd name="T18" fmla="*/ 47 w 252"/>
                  <a:gd name="T19" fmla="*/ 1084 h 1102"/>
                  <a:gd name="T20" fmla="*/ 68 w 252"/>
                  <a:gd name="T21" fmla="*/ 1090 h 1102"/>
                  <a:gd name="T22" fmla="*/ 76 w 252"/>
                  <a:gd name="T23" fmla="*/ 1092 h 1102"/>
                  <a:gd name="T24" fmla="*/ 109 w 252"/>
                  <a:gd name="T25" fmla="*/ 1012 h 1102"/>
                  <a:gd name="T26" fmla="*/ 132 w 252"/>
                  <a:gd name="T27" fmla="*/ 930 h 1102"/>
                  <a:gd name="T28" fmla="*/ 142 w 252"/>
                  <a:gd name="T29" fmla="*/ 844 h 1102"/>
                  <a:gd name="T30" fmla="*/ 152 w 252"/>
                  <a:gd name="T31" fmla="*/ 763 h 1102"/>
                  <a:gd name="T32" fmla="*/ 177 w 252"/>
                  <a:gd name="T33" fmla="*/ 587 h 1102"/>
                  <a:gd name="T34" fmla="*/ 215 w 252"/>
                  <a:gd name="T35" fmla="*/ 411 h 1102"/>
                  <a:gd name="T36" fmla="*/ 227 w 252"/>
                  <a:gd name="T37" fmla="*/ 373 h 1102"/>
                  <a:gd name="T38" fmla="*/ 271 w 252"/>
                  <a:gd name="T39" fmla="*/ 248 h 1102"/>
                  <a:gd name="T40" fmla="*/ 292 w 252"/>
                  <a:gd name="T41" fmla="*/ 158 h 1102"/>
                  <a:gd name="T42" fmla="*/ 295 w 252"/>
                  <a:gd name="T43" fmla="*/ 116 h 1102"/>
                  <a:gd name="T44" fmla="*/ 288 w 252"/>
                  <a:gd name="T45" fmla="*/ 76 h 1102"/>
                  <a:gd name="T46" fmla="*/ 283 w 252"/>
                  <a:gd name="T47" fmla="*/ 58 h 1102"/>
                  <a:gd name="T48" fmla="*/ 264 w 252"/>
                  <a:gd name="T49" fmla="*/ 24 h 1102"/>
                  <a:gd name="T50" fmla="*/ 243 w 252"/>
                  <a:gd name="T51" fmla="*/ 6 h 1102"/>
                  <a:gd name="T52" fmla="*/ 227 w 252"/>
                  <a:gd name="T53" fmla="*/ 0 h 1102"/>
                  <a:gd name="T54" fmla="*/ 206 w 252"/>
                  <a:gd name="T55" fmla="*/ 0 h 1102"/>
                  <a:gd name="T56" fmla="*/ 184 w 252"/>
                  <a:gd name="T57" fmla="*/ 8 h 1102"/>
                  <a:gd name="T58" fmla="*/ 171 w 252"/>
                  <a:gd name="T59" fmla="*/ 14 h 1102"/>
                  <a:gd name="T60" fmla="*/ 159 w 252"/>
                  <a:gd name="T61" fmla="*/ 28 h 1102"/>
                  <a:gd name="T62" fmla="*/ 142 w 252"/>
                  <a:gd name="T63" fmla="*/ 62 h 1102"/>
                  <a:gd name="T64" fmla="*/ 140 w 252"/>
                  <a:gd name="T65" fmla="*/ 104 h 1102"/>
                  <a:gd name="T66" fmla="*/ 142 w 252"/>
                  <a:gd name="T67" fmla="*/ 160 h 1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2" h="1102">
                    <a:moveTo>
                      <a:pt x="144" y="146"/>
                    </a:moveTo>
                    <a:lnTo>
                      <a:pt x="144" y="146"/>
                    </a:lnTo>
                    <a:lnTo>
                      <a:pt x="140" y="174"/>
                    </a:lnTo>
                    <a:lnTo>
                      <a:pt x="132" y="216"/>
                    </a:lnTo>
                    <a:lnTo>
                      <a:pt x="104" y="338"/>
                    </a:lnTo>
                    <a:lnTo>
                      <a:pt x="68" y="490"/>
                    </a:lnTo>
                    <a:lnTo>
                      <a:pt x="50" y="572"/>
                    </a:lnTo>
                    <a:lnTo>
                      <a:pt x="34" y="656"/>
                    </a:lnTo>
                    <a:lnTo>
                      <a:pt x="20" y="738"/>
                    </a:lnTo>
                    <a:lnTo>
                      <a:pt x="8" y="818"/>
                    </a:lnTo>
                    <a:lnTo>
                      <a:pt x="2" y="892"/>
                    </a:lnTo>
                    <a:lnTo>
                      <a:pt x="0" y="926"/>
                    </a:lnTo>
                    <a:lnTo>
                      <a:pt x="0" y="958"/>
                    </a:lnTo>
                    <a:lnTo>
                      <a:pt x="2" y="988"/>
                    </a:lnTo>
                    <a:lnTo>
                      <a:pt x="4" y="1014"/>
                    </a:lnTo>
                    <a:lnTo>
                      <a:pt x="10" y="1038"/>
                    </a:lnTo>
                    <a:lnTo>
                      <a:pt x="16" y="1060"/>
                    </a:lnTo>
                    <a:lnTo>
                      <a:pt x="26" y="1076"/>
                    </a:lnTo>
                    <a:lnTo>
                      <a:pt x="36" y="1090"/>
                    </a:lnTo>
                    <a:lnTo>
                      <a:pt x="42" y="1094"/>
                    </a:lnTo>
                    <a:lnTo>
                      <a:pt x="50" y="1098"/>
                    </a:lnTo>
                    <a:lnTo>
                      <a:pt x="58" y="1100"/>
                    </a:lnTo>
                    <a:lnTo>
                      <a:pt x="66" y="1102"/>
                    </a:lnTo>
                    <a:lnTo>
                      <a:pt x="82" y="1064"/>
                    </a:lnTo>
                    <a:lnTo>
                      <a:pt x="94" y="1022"/>
                    </a:lnTo>
                    <a:lnTo>
                      <a:pt x="104" y="982"/>
                    </a:lnTo>
                    <a:lnTo>
                      <a:pt x="112" y="940"/>
                    </a:lnTo>
                    <a:lnTo>
                      <a:pt x="118" y="896"/>
                    </a:lnTo>
                    <a:lnTo>
                      <a:pt x="122" y="854"/>
                    </a:lnTo>
                    <a:lnTo>
                      <a:pt x="130" y="768"/>
                    </a:lnTo>
                    <a:lnTo>
                      <a:pt x="138" y="680"/>
                    </a:lnTo>
                    <a:lnTo>
                      <a:pt x="152" y="592"/>
                    </a:lnTo>
                    <a:lnTo>
                      <a:pt x="166" y="504"/>
                    </a:lnTo>
                    <a:lnTo>
                      <a:pt x="184" y="416"/>
                    </a:lnTo>
                    <a:lnTo>
                      <a:pt x="194" y="378"/>
                    </a:lnTo>
                    <a:lnTo>
                      <a:pt x="206" y="336"/>
                    </a:lnTo>
                    <a:lnTo>
                      <a:pt x="232" y="248"/>
                    </a:lnTo>
                    <a:lnTo>
                      <a:pt x="242" y="202"/>
                    </a:lnTo>
                    <a:lnTo>
                      <a:pt x="250" y="158"/>
                    </a:lnTo>
                    <a:lnTo>
                      <a:pt x="252" y="136"/>
                    </a:lnTo>
                    <a:lnTo>
                      <a:pt x="252" y="116"/>
                    </a:lnTo>
                    <a:lnTo>
                      <a:pt x="250" y="96"/>
                    </a:lnTo>
                    <a:lnTo>
                      <a:pt x="246" y="76"/>
                    </a:lnTo>
                    <a:lnTo>
                      <a:pt x="242" y="58"/>
                    </a:lnTo>
                    <a:lnTo>
                      <a:pt x="234" y="40"/>
                    </a:lnTo>
                    <a:lnTo>
                      <a:pt x="226" y="24"/>
                    </a:lnTo>
                    <a:lnTo>
                      <a:pt x="214" y="12"/>
                    </a:lnTo>
                    <a:lnTo>
                      <a:pt x="208" y="6"/>
                    </a:lnTo>
                    <a:lnTo>
                      <a:pt x="202" y="2"/>
                    </a:lnTo>
                    <a:lnTo>
                      <a:pt x="194" y="0"/>
                    </a:lnTo>
                    <a:lnTo>
                      <a:pt x="186" y="0"/>
                    </a:lnTo>
                    <a:lnTo>
                      <a:pt x="176" y="0"/>
                    </a:lnTo>
                    <a:lnTo>
                      <a:pt x="168" y="2"/>
                    </a:lnTo>
                    <a:lnTo>
                      <a:pt x="158" y="8"/>
                    </a:lnTo>
                    <a:lnTo>
                      <a:pt x="146" y="14"/>
                    </a:lnTo>
                    <a:lnTo>
                      <a:pt x="140" y="20"/>
                    </a:lnTo>
                    <a:lnTo>
                      <a:pt x="136" y="28"/>
                    </a:lnTo>
                    <a:lnTo>
                      <a:pt x="128" y="44"/>
                    </a:lnTo>
                    <a:lnTo>
                      <a:pt x="122" y="62"/>
                    </a:lnTo>
                    <a:lnTo>
                      <a:pt x="120" y="84"/>
                    </a:lnTo>
                    <a:lnTo>
                      <a:pt x="120" y="104"/>
                    </a:lnTo>
                    <a:lnTo>
                      <a:pt x="120" y="126"/>
                    </a:lnTo>
                    <a:lnTo>
                      <a:pt x="122" y="160"/>
                    </a:lnTo>
                    <a:lnTo>
                      <a:pt x="144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3" name="Freeform 64"/>
              <p:cNvSpPr>
                <a:spLocks/>
              </p:cNvSpPr>
              <p:nvPr userDrawn="1"/>
            </p:nvSpPr>
            <p:spPr bwMode="auto">
              <a:xfrm>
                <a:off x="1015" y="34"/>
                <a:ext cx="260" cy="1100"/>
              </a:xfrm>
              <a:custGeom>
                <a:avLst/>
                <a:gdLst>
                  <a:gd name="T0" fmla="*/ 169 w 252"/>
                  <a:gd name="T1" fmla="*/ 146 h 1102"/>
                  <a:gd name="T2" fmla="*/ 154 w 252"/>
                  <a:gd name="T3" fmla="*/ 216 h 1102"/>
                  <a:gd name="T4" fmla="*/ 78 w 252"/>
                  <a:gd name="T5" fmla="*/ 485 h 1102"/>
                  <a:gd name="T6" fmla="*/ 39 w 252"/>
                  <a:gd name="T7" fmla="*/ 651 h 1102"/>
                  <a:gd name="T8" fmla="*/ 8 w 252"/>
                  <a:gd name="T9" fmla="*/ 813 h 1102"/>
                  <a:gd name="T10" fmla="*/ 0 w 252"/>
                  <a:gd name="T11" fmla="*/ 916 h 1102"/>
                  <a:gd name="T12" fmla="*/ 2 w 252"/>
                  <a:gd name="T13" fmla="*/ 978 h 1102"/>
                  <a:gd name="T14" fmla="*/ 10 w 252"/>
                  <a:gd name="T15" fmla="*/ 1028 h 1102"/>
                  <a:gd name="T16" fmla="*/ 31 w 252"/>
                  <a:gd name="T17" fmla="*/ 1066 h 1102"/>
                  <a:gd name="T18" fmla="*/ 47 w 252"/>
                  <a:gd name="T19" fmla="*/ 1084 h 1102"/>
                  <a:gd name="T20" fmla="*/ 68 w 252"/>
                  <a:gd name="T21" fmla="*/ 1090 h 1102"/>
                  <a:gd name="T22" fmla="*/ 76 w 252"/>
                  <a:gd name="T23" fmla="*/ 1092 h 1102"/>
                  <a:gd name="T24" fmla="*/ 109 w 252"/>
                  <a:gd name="T25" fmla="*/ 1012 h 1102"/>
                  <a:gd name="T26" fmla="*/ 132 w 252"/>
                  <a:gd name="T27" fmla="*/ 930 h 1102"/>
                  <a:gd name="T28" fmla="*/ 142 w 252"/>
                  <a:gd name="T29" fmla="*/ 844 h 1102"/>
                  <a:gd name="T30" fmla="*/ 152 w 252"/>
                  <a:gd name="T31" fmla="*/ 763 h 1102"/>
                  <a:gd name="T32" fmla="*/ 177 w 252"/>
                  <a:gd name="T33" fmla="*/ 587 h 1102"/>
                  <a:gd name="T34" fmla="*/ 215 w 252"/>
                  <a:gd name="T35" fmla="*/ 411 h 1102"/>
                  <a:gd name="T36" fmla="*/ 227 w 252"/>
                  <a:gd name="T37" fmla="*/ 373 h 1102"/>
                  <a:gd name="T38" fmla="*/ 271 w 252"/>
                  <a:gd name="T39" fmla="*/ 248 h 1102"/>
                  <a:gd name="T40" fmla="*/ 292 w 252"/>
                  <a:gd name="T41" fmla="*/ 158 h 1102"/>
                  <a:gd name="T42" fmla="*/ 295 w 252"/>
                  <a:gd name="T43" fmla="*/ 116 h 1102"/>
                  <a:gd name="T44" fmla="*/ 288 w 252"/>
                  <a:gd name="T45" fmla="*/ 76 h 1102"/>
                  <a:gd name="T46" fmla="*/ 283 w 252"/>
                  <a:gd name="T47" fmla="*/ 58 h 1102"/>
                  <a:gd name="T48" fmla="*/ 264 w 252"/>
                  <a:gd name="T49" fmla="*/ 24 h 1102"/>
                  <a:gd name="T50" fmla="*/ 243 w 252"/>
                  <a:gd name="T51" fmla="*/ 6 h 1102"/>
                  <a:gd name="T52" fmla="*/ 227 w 252"/>
                  <a:gd name="T53" fmla="*/ 0 h 1102"/>
                  <a:gd name="T54" fmla="*/ 206 w 252"/>
                  <a:gd name="T55" fmla="*/ 0 h 1102"/>
                  <a:gd name="T56" fmla="*/ 184 w 252"/>
                  <a:gd name="T57" fmla="*/ 8 h 1102"/>
                  <a:gd name="T58" fmla="*/ 171 w 252"/>
                  <a:gd name="T59" fmla="*/ 14 h 1102"/>
                  <a:gd name="T60" fmla="*/ 159 w 252"/>
                  <a:gd name="T61" fmla="*/ 28 h 1102"/>
                  <a:gd name="T62" fmla="*/ 142 w 252"/>
                  <a:gd name="T63" fmla="*/ 62 h 1102"/>
                  <a:gd name="T64" fmla="*/ 140 w 252"/>
                  <a:gd name="T65" fmla="*/ 104 h 1102"/>
                  <a:gd name="T66" fmla="*/ 142 w 252"/>
                  <a:gd name="T67" fmla="*/ 160 h 1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2" h="1102">
                    <a:moveTo>
                      <a:pt x="144" y="146"/>
                    </a:moveTo>
                    <a:lnTo>
                      <a:pt x="144" y="146"/>
                    </a:lnTo>
                    <a:lnTo>
                      <a:pt x="140" y="174"/>
                    </a:lnTo>
                    <a:lnTo>
                      <a:pt x="132" y="216"/>
                    </a:lnTo>
                    <a:lnTo>
                      <a:pt x="104" y="338"/>
                    </a:lnTo>
                    <a:lnTo>
                      <a:pt x="68" y="490"/>
                    </a:lnTo>
                    <a:lnTo>
                      <a:pt x="50" y="572"/>
                    </a:lnTo>
                    <a:lnTo>
                      <a:pt x="34" y="656"/>
                    </a:lnTo>
                    <a:lnTo>
                      <a:pt x="20" y="738"/>
                    </a:lnTo>
                    <a:lnTo>
                      <a:pt x="8" y="818"/>
                    </a:lnTo>
                    <a:lnTo>
                      <a:pt x="2" y="892"/>
                    </a:lnTo>
                    <a:lnTo>
                      <a:pt x="0" y="926"/>
                    </a:lnTo>
                    <a:lnTo>
                      <a:pt x="0" y="958"/>
                    </a:lnTo>
                    <a:lnTo>
                      <a:pt x="2" y="988"/>
                    </a:lnTo>
                    <a:lnTo>
                      <a:pt x="4" y="1014"/>
                    </a:lnTo>
                    <a:lnTo>
                      <a:pt x="10" y="1038"/>
                    </a:lnTo>
                    <a:lnTo>
                      <a:pt x="16" y="1060"/>
                    </a:lnTo>
                    <a:lnTo>
                      <a:pt x="26" y="1076"/>
                    </a:lnTo>
                    <a:lnTo>
                      <a:pt x="36" y="1090"/>
                    </a:lnTo>
                    <a:lnTo>
                      <a:pt x="42" y="1094"/>
                    </a:lnTo>
                    <a:lnTo>
                      <a:pt x="50" y="1098"/>
                    </a:lnTo>
                    <a:lnTo>
                      <a:pt x="58" y="1100"/>
                    </a:lnTo>
                    <a:lnTo>
                      <a:pt x="66" y="1102"/>
                    </a:lnTo>
                    <a:lnTo>
                      <a:pt x="82" y="1064"/>
                    </a:lnTo>
                    <a:lnTo>
                      <a:pt x="94" y="1022"/>
                    </a:lnTo>
                    <a:lnTo>
                      <a:pt x="104" y="982"/>
                    </a:lnTo>
                    <a:lnTo>
                      <a:pt x="112" y="940"/>
                    </a:lnTo>
                    <a:lnTo>
                      <a:pt x="118" y="896"/>
                    </a:lnTo>
                    <a:lnTo>
                      <a:pt x="122" y="854"/>
                    </a:lnTo>
                    <a:lnTo>
                      <a:pt x="130" y="768"/>
                    </a:lnTo>
                    <a:lnTo>
                      <a:pt x="138" y="680"/>
                    </a:lnTo>
                    <a:lnTo>
                      <a:pt x="152" y="592"/>
                    </a:lnTo>
                    <a:lnTo>
                      <a:pt x="166" y="504"/>
                    </a:lnTo>
                    <a:lnTo>
                      <a:pt x="184" y="416"/>
                    </a:lnTo>
                    <a:lnTo>
                      <a:pt x="194" y="378"/>
                    </a:lnTo>
                    <a:lnTo>
                      <a:pt x="206" y="336"/>
                    </a:lnTo>
                    <a:lnTo>
                      <a:pt x="232" y="248"/>
                    </a:lnTo>
                    <a:lnTo>
                      <a:pt x="242" y="202"/>
                    </a:lnTo>
                    <a:lnTo>
                      <a:pt x="250" y="158"/>
                    </a:lnTo>
                    <a:lnTo>
                      <a:pt x="252" y="136"/>
                    </a:lnTo>
                    <a:lnTo>
                      <a:pt x="252" y="116"/>
                    </a:lnTo>
                    <a:lnTo>
                      <a:pt x="250" y="96"/>
                    </a:lnTo>
                    <a:lnTo>
                      <a:pt x="246" y="76"/>
                    </a:lnTo>
                    <a:lnTo>
                      <a:pt x="242" y="58"/>
                    </a:lnTo>
                    <a:lnTo>
                      <a:pt x="234" y="40"/>
                    </a:lnTo>
                    <a:lnTo>
                      <a:pt x="226" y="24"/>
                    </a:lnTo>
                    <a:lnTo>
                      <a:pt x="214" y="12"/>
                    </a:lnTo>
                    <a:lnTo>
                      <a:pt x="208" y="6"/>
                    </a:lnTo>
                    <a:lnTo>
                      <a:pt x="202" y="2"/>
                    </a:lnTo>
                    <a:lnTo>
                      <a:pt x="194" y="0"/>
                    </a:lnTo>
                    <a:lnTo>
                      <a:pt x="186" y="0"/>
                    </a:lnTo>
                    <a:lnTo>
                      <a:pt x="176" y="0"/>
                    </a:lnTo>
                    <a:lnTo>
                      <a:pt x="168" y="2"/>
                    </a:lnTo>
                    <a:lnTo>
                      <a:pt x="158" y="8"/>
                    </a:lnTo>
                    <a:lnTo>
                      <a:pt x="146" y="14"/>
                    </a:lnTo>
                    <a:lnTo>
                      <a:pt x="140" y="20"/>
                    </a:lnTo>
                    <a:lnTo>
                      <a:pt x="136" y="28"/>
                    </a:lnTo>
                    <a:lnTo>
                      <a:pt x="128" y="44"/>
                    </a:lnTo>
                    <a:lnTo>
                      <a:pt x="122" y="62"/>
                    </a:lnTo>
                    <a:lnTo>
                      <a:pt x="120" y="84"/>
                    </a:lnTo>
                    <a:lnTo>
                      <a:pt x="120" y="104"/>
                    </a:lnTo>
                    <a:lnTo>
                      <a:pt x="120" y="126"/>
                    </a:lnTo>
                    <a:lnTo>
                      <a:pt x="122" y="16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4" name="Freeform 65"/>
              <p:cNvSpPr>
                <a:spLocks/>
              </p:cNvSpPr>
              <p:nvPr userDrawn="1"/>
            </p:nvSpPr>
            <p:spPr bwMode="auto">
              <a:xfrm>
                <a:off x="1435" y="314"/>
                <a:ext cx="260" cy="960"/>
              </a:xfrm>
              <a:custGeom>
                <a:avLst/>
                <a:gdLst>
                  <a:gd name="T0" fmla="*/ 109 w 262"/>
                  <a:gd name="T1" fmla="*/ 58 h 954"/>
                  <a:gd name="T2" fmla="*/ 109 w 262"/>
                  <a:gd name="T3" fmla="*/ 58 h 954"/>
                  <a:gd name="T4" fmla="*/ 107 w 262"/>
                  <a:gd name="T5" fmla="*/ 93 h 954"/>
                  <a:gd name="T6" fmla="*/ 101 w 262"/>
                  <a:gd name="T7" fmla="*/ 135 h 954"/>
                  <a:gd name="T8" fmla="*/ 79 w 262"/>
                  <a:gd name="T9" fmla="*/ 254 h 954"/>
                  <a:gd name="T10" fmla="*/ 56 w 262"/>
                  <a:gd name="T11" fmla="*/ 396 h 954"/>
                  <a:gd name="T12" fmla="*/ 28 w 262"/>
                  <a:gd name="T13" fmla="*/ 557 h 954"/>
                  <a:gd name="T14" fmla="*/ 16 w 262"/>
                  <a:gd name="T15" fmla="*/ 638 h 954"/>
                  <a:gd name="T16" fmla="*/ 8 w 262"/>
                  <a:gd name="T17" fmla="*/ 710 h 954"/>
                  <a:gd name="T18" fmla="*/ 2 w 262"/>
                  <a:gd name="T19" fmla="*/ 785 h 954"/>
                  <a:gd name="T20" fmla="*/ 0 w 262"/>
                  <a:gd name="T21" fmla="*/ 845 h 954"/>
                  <a:gd name="T22" fmla="*/ 0 w 262"/>
                  <a:gd name="T23" fmla="*/ 873 h 954"/>
                  <a:gd name="T24" fmla="*/ 2 w 262"/>
                  <a:gd name="T25" fmla="*/ 901 h 954"/>
                  <a:gd name="T26" fmla="*/ 6 w 262"/>
                  <a:gd name="T27" fmla="*/ 924 h 954"/>
                  <a:gd name="T28" fmla="*/ 12 w 262"/>
                  <a:gd name="T29" fmla="*/ 944 h 954"/>
                  <a:gd name="T30" fmla="*/ 18 w 262"/>
                  <a:gd name="T31" fmla="*/ 958 h 954"/>
                  <a:gd name="T32" fmla="*/ 28 w 262"/>
                  <a:gd name="T33" fmla="*/ 970 h 954"/>
                  <a:gd name="T34" fmla="*/ 38 w 262"/>
                  <a:gd name="T35" fmla="*/ 978 h 954"/>
                  <a:gd name="T36" fmla="*/ 50 w 262"/>
                  <a:gd name="T37" fmla="*/ 984 h 954"/>
                  <a:gd name="T38" fmla="*/ 50 w 262"/>
                  <a:gd name="T39" fmla="*/ 984 h 954"/>
                  <a:gd name="T40" fmla="*/ 60 w 262"/>
                  <a:gd name="T41" fmla="*/ 970 h 954"/>
                  <a:gd name="T42" fmla="*/ 65 w 262"/>
                  <a:gd name="T43" fmla="*/ 954 h 954"/>
                  <a:gd name="T44" fmla="*/ 77 w 262"/>
                  <a:gd name="T45" fmla="*/ 922 h 954"/>
                  <a:gd name="T46" fmla="*/ 87 w 262"/>
                  <a:gd name="T47" fmla="*/ 887 h 954"/>
                  <a:gd name="T48" fmla="*/ 95 w 262"/>
                  <a:gd name="T49" fmla="*/ 849 h 954"/>
                  <a:gd name="T50" fmla="*/ 107 w 262"/>
                  <a:gd name="T51" fmla="*/ 779 h 954"/>
                  <a:gd name="T52" fmla="*/ 119 w 262"/>
                  <a:gd name="T53" fmla="*/ 708 h 954"/>
                  <a:gd name="T54" fmla="*/ 119 w 262"/>
                  <a:gd name="T55" fmla="*/ 708 h 954"/>
                  <a:gd name="T56" fmla="*/ 151 w 262"/>
                  <a:gd name="T57" fmla="*/ 553 h 954"/>
                  <a:gd name="T58" fmla="*/ 165 w 262"/>
                  <a:gd name="T59" fmla="*/ 477 h 954"/>
                  <a:gd name="T60" fmla="*/ 179 w 262"/>
                  <a:gd name="T61" fmla="*/ 396 h 954"/>
                  <a:gd name="T62" fmla="*/ 179 w 262"/>
                  <a:gd name="T63" fmla="*/ 396 h 954"/>
                  <a:gd name="T64" fmla="*/ 187 w 262"/>
                  <a:gd name="T65" fmla="*/ 358 h 954"/>
                  <a:gd name="T66" fmla="*/ 195 w 262"/>
                  <a:gd name="T67" fmla="*/ 320 h 954"/>
                  <a:gd name="T68" fmla="*/ 218 w 262"/>
                  <a:gd name="T69" fmla="*/ 237 h 954"/>
                  <a:gd name="T70" fmla="*/ 230 w 262"/>
                  <a:gd name="T71" fmla="*/ 199 h 954"/>
                  <a:gd name="T72" fmla="*/ 240 w 262"/>
                  <a:gd name="T73" fmla="*/ 161 h 954"/>
                  <a:gd name="T74" fmla="*/ 248 w 262"/>
                  <a:gd name="T75" fmla="*/ 123 h 954"/>
                  <a:gd name="T76" fmla="*/ 252 w 262"/>
                  <a:gd name="T77" fmla="*/ 87 h 954"/>
                  <a:gd name="T78" fmla="*/ 252 w 262"/>
                  <a:gd name="T79" fmla="*/ 87 h 954"/>
                  <a:gd name="T80" fmla="*/ 252 w 262"/>
                  <a:gd name="T81" fmla="*/ 62 h 954"/>
                  <a:gd name="T82" fmla="*/ 250 w 262"/>
                  <a:gd name="T83" fmla="*/ 44 h 954"/>
                  <a:gd name="T84" fmla="*/ 244 w 262"/>
                  <a:gd name="T85" fmla="*/ 30 h 954"/>
                  <a:gd name="T86" fmla="*/ 234 w 262"/>
                  <a:gd name="T87" fmla="*/ 18 h 954"/>
                  <a:gd name="T88" fmla="*/ 224 w 262"/>
                  <a:gd name="T89" fmla="*/ 10 h 954"/>
                  <a:gd name="T90" fmla="*/ 212 w 262"/>
                  <a:gd name="T91" fmla="*/ 4 h 954"/>
                  <a:gd name="T92" fmla="*/ 198 w 262"/>
                  <a:gd name="T93" fmla="*/ 0 h 954"/>
                  <a:gd name="T94" fmla="*/ 189 w 262"/>
                  <a:gd name="T95" fmla="*/ 0 h 954"/>
                  <a:gd name="T96" fmla="*/ 175 w 262"/>
                  <a:gd name="T97" fmla="*/ 2 h 954"/>
                  <a:gd name="T98" fmla="*/ 161 w 262"/>
                  <a:gd name="T99" fmla="*/ 6 h 954"/>
                  <a:gd name="T100" fmla="*/ 149 w 262"/>
                  <a:gd name="T101" fmla="*/ 12 h 954"/>
                  <a:gd name="T102" fmla="*/ 137 w 262"/>
                  <a:gd name="T103" fmla="*/ 22 h 954"/>
                  <a:gd name="T104" fmla="*/ 127 w 262"/>
                  <a:gd name="T105" fmla="*/ 32 h 954"/>
                  <a:gd name="T106" fmla="*/ 119 w 262"/>
                  <a:gd name="T107" fmla="*/ 44 h 954"/>
                  <a:gd name="T108" fmla="*/ 113 w 262"/>
                  <a:gd name="T109" fmla="*/ 58 h 954"/>
                  <a:gd name="T110" fmla="*/ 109 w 262"/>
                  <a:gd name="T111" fmla="*/ 74 h 954"/>
                  <a:gd name="T112" fmla="*/ 109 w 262"/>
                  <a:gd name="T113" fmla="*/ 58 h 95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62" h="954">
                    <a:moveTo>
                      <a:pt x="114" y="58"/>
                    </a:moveTo>
                    <a:lnTo>
                      <a:pt x="114" y="58"/>
                    </a:lnTo>
                    <a:lnTo>
                      <a:pt x="112" y="88"/>
                    </a:lnTo>
                    <a:lnTo>
                      <a:pt x="106" y="130"/>
                    </a:lnTo>
                    <a:lnTo>
                      <a:pt x="84" y="244"/>
                    </a:lnTo>
                    <a:lnTo>
                      <a:pt x="56" y="386"/>
                    </a:lnTo>
                    <a:lnTo>
                      <a:pt x="28" y="542"/>
                    </a:lnTo>
                    <a:lnTo>
                      <a:pt x="16" y="618"/>
                    </a:lnTo>
                    <a:lnTo>
                      <a:pt x="8" y="690"/>
                    </a:lnTo>
                    <a:lnTo>
                      <a:pt x="2" y="760"/>
                    </a:lnTo>
                    <a:lnTo>
                      <a:pt x="0" y="820"/>
                    </a:lnTo>
                    <a:lnTo>
                      <a:pt x="0" y="848"/>
                    </a:lnTo>
                    <a:lnTo>
                      <a:pt x="2" y="872"/>
                    </a:lnTo>
                    <a:lnTo>
                      <a:pt x="6" y="894"/>
                    </a:lnTo>
                    <a:lnTo>
                      <a:pt x="12" y="914"/>
                    </a:lnTo>
                    <a:lnTo>
                      <a:pt x="18" y="928"/>
                    </a:lnTo>
                    <a:lnTo>
                      <a:pt x="28" y="940"/>
                    </a:lnTo>
                    <a:lnTo>
                      <a:pt x="38" y="948"/>
                    </a:lnTo>
                    <a:lnTo>
                      <a:pt x="50" y="954"/>
                    </a:lnTo>
                    <a:lnTo>
                      <a:pt x="60" y="940"/>
                    </a:lnTo>
                    <a:lnTo>
                      <a:pt x="68" y="924"/>
                    </a:lnTo>
                    <a:lnTo>
                      <a:pt x="82" y="892"/>
                    </a:lnTo>
                    <a:lnTo>
                      <a:pt x="92" y="860"/>
                    </a:lnTo>
                    <a:lnTo>
                      <a:pt x="100" y="824"/>
                    </a:lnTo>
                    <a:lnTo>
                      <a:pt x="112" y="754"/>
                    </a:lnTo>
                    <a:lnTo>
                      <a:pt x="124" y="688"/>
                    </a:lnTo>
                    <a:lnTo>
                      <a:pt x="156" y="538"/>
                    </a:lnTo>
                    <a:lnTo>
                      <a:pt x="170" y="462"/>
                    </a:lnTo>
                    <a:lnTo>
                      <a:pt x="184" y="386"/>
                    </a:lnTo>
                    <a:lnTo>
                      <a:pt x="192" y="348"/>
                    </a:lnTo>
                    <a:lnTo>
                      <a:pt x="204" y="310"/>
                    </a:lnTo>
                    <a:lnTo>
                      <a:pt x="228" y="232"/>
                    </a:lnTo>
                    <a:lnTo>
                      <a:pt x="240" y="194"/>
                    </a:lnTo>
                    <a:lnTo>
                      <a:pt x="250" y="156"/>
                    </a:lnTo>
                    <a:lnTo>
                      <a:pt x="258" y="118"/>
                    </a:lnTo>
                    <a:lnTo>
                      <a:pt x="262" y="82"/>
                    </a:lnTo>
                    <a:lnTo>
                      <a:pt x="262" y="62"/>
                    </a:lnTo>
                    <a:lnTo>
                      <a:pt x="260" y="44"/>
                    </a:lnTo>
                    <a:lnTo>
                      <a:pt x="254" y="30"/>
                    </a:lnTo>
                    <a:lnTo>
                      <a:pt x="244" y="18"/>
                    </a:lnTo>
                    <a:lnTo>
                      <a:pt x="234" y="10"/>
                    </a:lnTo>
                    <a:lnTo>
                      <a:pt x="222" y="4"/>
                    </a:lnTo>
                    <a:lnTo>
                      <a:pt x="208" y="0"/>
                    </a:lnTo>
                    <a:lnTo>
                      <a:pt x="194" y="0"/>
                    </a:lnTo>
                    <a:lnTo>
                      <a:pt x="180" y="2"/>
                    </a:lnTo>
                    <a:lnTo>
                      <a:pt x="166" y="6"/>
                    </a:lnTo>
                    <a:lnTo>
                      <a:pt x="154" y="12"/>
                    </a:lnTo>
                    <a:lnTo>
                      <a:pt x="142" y="22"/>
                    </a:lnTo>
                    <a:lnTo>
                      <a:pt x="132" y="32"/>
                    </a:lnTo>
                    <a:lnTo>
                      <a:pt x="124" y="44"/>
                    </a:lnTo>
                    <a:lnTo>
                      <a:pt x="118" y="58"/>
                    </a:lnTo>
                    <a:lnTo>
                      <a:pt x="114" y="74"/>
                    </a:lnTo>
                    <a:lnTo>
                      <a:pt x="114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5" name="Freeform 66"/>
              <p:cNvSpPr>
                <a:spLocks/>
              </p:cNvSpPr>
              <p:nvPr userDrawn="1"/>
            </p:nvSpPr>
            <p:spPr bwMode="auto">
              <a:xfrm>
                <a:off x="1435" y="314"/>
                <a:ext cx="260" cy="960"/>
              </a:xfrm>
              <a:custGeom>
                <a:avLst/>
                <a:gdLst>
                  <a:gd name="T0" fmla="*/ 109 w 262"/>
                  <a:gd name="T1" fmla="*/ 58 h 954"/>
                  <a:gd name="T2" fmla="*/ 109 w 262"/>
                  <a:gd name="T3" fmla="*/ 58 h 954"/>
                  <a:gd name="T4" fmla="*/ 107 w 262"/>
                  <a:gd name="T5" fmla="*/ 93 h 954"/>
                  <a:gd name="T6" fmla="*/ 101 w 262"/>
                  <a:gd name="T7" fmla="*/ 135 h 954"/>
                  <a:gd name="T8" fmla="*/ 79 w 262"/>
                  <a:gd name="T9" fmla="*/ 254 h 954"/>
                  <a:gd name="T10" fmla="*/ 56 w 262"/>
                  <a:gd name="T11" fmla="*/ 396 h 954"/>
                  <a:gd name="T12" fmla="*/ 28 w 262"/>
                  <a:gd name="T13" fmla="*/ 557 h 954"/>
                  <a:gd name="T14" fmla="*/ 16 w 262"/>
                  <a:gd name="T15" fmla="*/ 638 h 954"/>
                  <a:gd name="T16" fmla="*/ 8 w 262"/>
                  <a:gd name="T17" fmla="*/ 710 h 954"/>
                  <a:gd name="T18" fmla="*/ 2 w 262"/>
                  <a:gd name="T19" fmla="*/ 785 h 954"/>
                  <a:gd name="T20" fmla="*/ 0 w 262"/>
                  <a:gd name="T21" fmla="*/ 845 h 954"/>
                  <a:gd name="T22" fmla="*/ 0 w 262"/>
                  <a:gd name="T23" fmla="*/ 873 h 954"/>
                  <a:gd name="T24" fmla="*/ 2 w 262"/>
                  <a:gd name="T25" fmla="*/ 901 h 954"/>
                  <a:gd name="T26" fmla="*/ 6 w 262"/>
                  <a:gd name="T27" fmla="*/ 924 h 954"/>
                  <a:gd name="T28" fmla="*/ 12 w 262"/>
                  <a:gd name="T29" fmla="*/ 944 h 954"/>
                  <a:gd name="T30" fmla="*/ 18 w 262"/>
                  <a:gd name="T31" fmla="*/ 958 h 954"/>
                  <a:gd name="T32" fmla="*/ 28 w 262"/>
                  <a:gd name="T33" fmla="*/ 970 h 954"/>
                  <a:gd name="T34" fmla="*/ 38 w 262"/>
                  <a:gd name="T35" fmla="*/ 978 h 954"/>
                  <a:gd name="T36" fmla="*/ 50 w 262"/>
                  <a:gd name="T37" fmla="*/ 984 h 954"/>
                  <a:gd name="T38" fmla="*/ 50 w 262"/>
                  <a:gd name="T39" fmla="*/ 984 h 954"/>
                  <a:gd name="T40" fmla="*/ 60 w 262"/>
                  <a:gd name="T41" fmla="*/ 970 h 954"/>
                  <a:gd name="T42" fmla="*/ 65 w 262"/>
                  <a:gd name="T43" fmla="*/ 954 h 954"/>
                  <a:gd name="T44" fmla="*/ 77 w 262"/>
                  <a:gd name="T45" fmla="*/ 922 h 954"/>
                  <a:gd name="T46" fmla="*/ 87 w 262"/>
                  <a:gd name="T47" fmla="*/ 887 h 954"/>
                  <a:gd name="T48" fmla="*/ 95 w 262"/>
                  <a:gd name="T49" fmla="*/ 849 h 954"/>
                  <a:gd name="T50" fmla="*/ 107 w 262"/>
                  <a:gd name="T51" fmla="*/ 779 h 954"/>
                  <a:gd name="T52" fmla="*/ 119 w 262"/>
                  <a:gd name="T53" fmla="*/ 708 h 954"/>
                  <a:gd name="T54" fmla="*/ 119 w 262"/>
                  <a:gd name="T55" fmla="*/ 708 h 954"/>
                  <a:gd name="T56" fmla="*/ 151 w 262"/>
                  <a:gd name="T57" fmla="*/ 553 h 954"/>
                  <a:gd name="T58" fmla="*/ 165 w 262"/>
                  <a:gd name="T59" fmla="*/ 477 h 954"/>
                  <a:gd name="T60" fmla="*/ 179 w 262"/>
                  <a:gd name="T61" fmla="*/ 396 h 954"/>
                  <a:gd name="T62" fmla="*/ 179 w 262"/>
                  <a:gd name="T63" fmla="*/ 396 h 954"/>
                  <a:gd name="T64" fmla="*/ 187 w 262"/>
                  <a:gd name="T65" fmla="*/ 358 h 954"/>
                  <a:gd name="T66" fmla="*/ 195 w 262"/>
                  <a:gd name="T67" fmla="*/ 320 h 954"/>
                  <a:gd name="T68" fmla="*/ 218 w 262"/>
                  <a:gd name="T69" fmla="*/ 237 h 954"/>
                  <a:gd name="T70" fmla="*/ 230 w 262"/>
                  <a:gd name="T71" fmla="*/ 199 h 954"/>
                  <a:gd name="T72" fmla="*/ 240 w 262"/>
                  <a:gd name="T73" fmla="*/ 161 h 954"/>
                  <a:gd name="T74" fmla="*/ 248 w 262"/>
                  <a:gd name="T75" fmla="*/ 123 h 954"/>
                  <a:gd name="T76" fmla="*/ 252 w 262"/>
                  <a:gd name="T77" fmla="*/ 87 h 954"/>
                  <a:gd name="T78" fmla="*/ 252 w 262"/>
                  <a:gd name="T79" fmla="*/ 87 h 954"/>
                  <a:gd name="T80" fmla="*/ 252 w 262"/>
                  <a:gd name="T81" fmla="*/ 62 h 954"/>
                  <a:gd name="T82" fmla="*/ 250 w 262"/>
                  <a:gd name="T83" fmla="*/ 44 h 954"/>
                  <a:gd name="T84" fmla="*/ 244 w 262"/>
                  <a:gd name="T85" fmla="*/ 30 h 954"/>
                  <a:gd name="T86" fmla="*/ 234 w 262"/>
                  <a:gd name="T87" fmla="*/ 18 h 954"/>
                  <a:gd name="T88" fmla="*/ 224 w 262"/>
                  <a:gd name="T89" fmla="*/ 10 h 954"/>
                  <a:gd name="T90" fmla="*/ 212 w 262"/>
                  <a:gd name="T91" fmla="*/ 4 h 954"/>
                  <a:gd name="T92" fmla="*/ 198 w 262"/>
                  <a:gd name="T93" fmla="*/ 0 h 954"/>
                  <a:gd name="T94" fmla="*/ 189 w 262"/>
                  <a:gd name="T95" fmla="*/ 0 h 954"/>
                  <a:gd name="T96" fmla="*/ 175 w 262"/>
                  <a:gd name="T97" fmla="*/ 2 h 954"/>
                  <a:gd name="T98" fmla="*/ 161 w 262"/>
                  <a:gd name="T99" fmla="*/ 6 h 954"/>
                  <a:gd name="T100" fmla="*/ 149 w 262"/>
                  <a:gd name="T101" fmla="*/ 12 h 954"/>
                  <a:gd name="T102" fmla="*/ 137 w 262"/>
                  <a:gd name="T103" fmla="*/ 22 h 954"/>
                  <a:gd name="T104" fmla="*/ 127 w 262"/>
                  <a:gd name="T105" fmla="*/ 32 h 954"/>
                  <a:gd name="T106" fmla="*/ 119 w 262"/>
                  <a:gd name="T107" fmla="*/ 44 h 954"/>
                  <a:gd name="T108" fmla="*/ 113 w 262"/>
                  <a:gd name="T109" fmla="*/ 58 h 954"/>
                  <a:gd name="T110" fmla="*/ 109 w 262"/>
                  <a:gd name="T111" fmla="*/ 74 h 9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2" h="954">
                    <a:moveTo>
                      <a:pt x="114" y="58"/>
                    </a:moveTo>
                    <a:lnTo>
                      <a:pt x="114" y="58"/>
                    </a:lnTo>
                    <a:lnTo>
                      <a:pt x="112" y="88"/>
                    </a:lnTo>
                    <a:lnTo>
                      <a:pt x="106" y="130"/>
                    </a:lnTo>
                    <a:lnTo>
                      <a:pt x="84" y="244"/>
                    </a:lnTo>
                    <a:lnTo>
                      <a:pt x="56" y="386"/>
                    </a:lnTo>
                    <a:lnTo>
                      <a:pt x="28" y="542"/>
                    </a:lnTo>
                    <a:lnTo>
                      <a:pt x="16" y="618"/>
                    </a:lnTo>
                    <a:lnTo>
                      <a:pt x="8" y="690"/>
                    </a:lnTo>
                    <a:lnTo>
                      <a:pt x="2" y="760"/>
                    </a:lnTo>
                    <a:lnTo>
                      <a:pt x="0" y="820"/>
                    </a:lnTo>
                    <a:lnTo>
                      <a:pt x="0" y="848"/>
                    </a:lnTo>
                    <a:lnTo>
                      <a:pt x="2" y="872"/>
                    </a:lnTo>
                    <a:lnTo>
                      <a:pt x="6" y="894"/>
                    </a:lnTo>
                    <a:lnTo>
                      <a:pt x="12" y="914"/>
                    </a:lnTo>
                    <a:lnTo>
                      <a:pt x="18" y="928"/>
                    </a:lnTo>
                    <a:lnTo>
                      <a:pt x="28" y="940"/>
                    </a:lnTo>
                    <a:lnTo>
                      <a:pt x="38" y="948"/>
                    </a:lnTo>
                    <a:lnTo>
                      <a:pt x="50" y="954"/>
                    </a:lnTo>
                    <a:lnTo>
                      <a:pt x="60" y="940"/>
                    </a:lnTo>
                    <a:lnTo>
                      <a:pt x="68" y="924"/>
                    </a:lnTo>
                    <a:lnTo>
                      <a:pt x="82" y="892"/>
                    </a:lnTo>
                    <a:lnTo>
                      <a:pt x="92" y="860"/>
                    </a:lnTo>
                    <a:lnTo>
                      <a:pt x="100" y="824"/>
                    </a:lnTo>
                    <a:lnTo>
                      <a:pt x="112" y="754"/>
                    </a:lnTo>
                    <a:lnTo>
                      <a:pt x="124" y="688"/>
                    </a:lnTo>
                    <a:lnTo>
                      <a:pt x="156" y="538"/>
                    </a:lnTo>
                    <a:lnTo>
                      <a:pt x="170" y="462"/>
                    </a:lnTo>
                    <a:lnTo>
                      <a:pt x="184" y="386"/>
                    </a:lnTo>
                    <a:lnTo>
                      <a:pt x="192" y="348"/>
                    </a:lnTo>
                    <a:lnTo>
                      <a:pt x="204" y="310"/>
                    </a:lnTo>
                    <a:lnTo>
                      <a:pt x="228" y="232"/>
                    </a:lnTo>
                    <a:lnTo>
                      <a:pt x="240" y="194"/>
                    </a:lnTo>
                    <a:lnTo>
                      <a:pt x="250" y="156"/>
                    </a:lnTo>
                    <a:lnTo>
                      <a:pt x="258" y="118"/>
                    </a:lnTo>
                    <a:lnTo>
                      <a:pt x="262" y="82"/>
                    </a:lnTo>
                    <a:lnTo>
                      <a:pt x="262" y="62"/>
                    </a:lnTo>
                    <a:lnTo>
                      <a:pt x="260" y="44"/>
                    </a:lnTo>
                    <a:lnTo>
                      <a:pt x="254" y="30"/>
                    </a:lnTo>
                    <a:lnTo>
                      <a:pt x="244" y="18"/>
                    </a:lnTo>
                    <a:lnTo>
                      <a:pt x="234" y="10"/>
                    </a:lnTo>
                    <a:lnTo>
                      <a:pt x="222" y="4"/>
                    </a:lnTo>
                    <a:lnTo>
                      <a:pt x="208" y="0"/>
                    </a:lnTo>
                    <a:lnTo>
                      <a:pt x="194" y="0"/>
                    </a:lnTo>
                    <a:lnTo>
                      <a:pt x="180" y="2"/>
                    </a:lnTo>
                    <a:lnTo>
                      <a:pt x="166" y="6"/>
                    </a:lnTo>
                    <a:lnTo>
                      <a:pt x="154" y="12"/>
                    </a:lnTo>
                    <a:lnTo>
                      <a:pt x="142" y="22"/>
                    </a:lnTo>
                    <a:lnTo>
                      <a:pt x="132" y="32"/>
                    </a:lnTo>
                    <a:lnTo>
                      <a:pt x="124" y="44"/>
                    </a:lnTo>
                    <a:lnTo>
                      <a:pt x="118" y="58"/>
                    </a:lnTo>
                    <a:lnTo>
                      <a:pt x="114" y="7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6" name="Freeform 67"/>
              <p:cNvSpPr>
                <a:spLocks/>
              </p:cNvSpPr>
              <p:nvPr userDrawn="1"/>
            </p:nvSpPr>
            <p:spPr bwMode="auto">
              <a:xfrm>
                <a:off x="1755" y="494"/>
                <a:ext cx="300" cy="860"/>
              </a:xfrm>
              <a:custGeom>
                <a:avLst/>
                <a:gdLst>
                  <a:gd name="T0" fmla="*/ 198 w 294"/>
                  <a:gd name="T1" fmla="*/ 97 h 866"/>
                  <a:gd name="T2" fmla="*/ 198 w 294"/>
                  <a:gd name="T3" fmla="*/ 97 h 866"/>
                  <a:gd name="T4" fmla="*/ 165 w 294"/>
                  <a:gd name="T5" fmla="*/ 195 h 866"/>
                  <a:gd name="T6" fmla="*/ 133 w 294"/>
                  <a:gd name="T7" fmla="*/ 290 h 866"/>
                  <a:gd name="T8" fmla="*/ 100 w 294"/>
                  <a:gd name="T9" fmla="*/ 385 h 866"/>
                  <a:gd name="T10" fmla="*/ 65 w 294"/>
                  <a:gd name="T11" fmla="*/ 485 h 866"/>
                  <a:gd name="T12" fmla="*/ 65 w 294"/>
                  <a:gd name="T13" fmla="*/ 485 h 866"/>
                  <a:gd name="T14" fmla="*/ 41 w 294"/>
                  <a:gd name="T15" fmla="*/ 560 h 866"/>
                  <a:gd name="T16" fmla="*/ 22 w 294"/>
                  <a:gd name="T17" fmla="*/ 614 h 866"/>
                  <a:gd name="T18" fmla="*/ 10 w 294"/>
                  <a:gd name="T19" fmla="*/ 663 h 866"/>
                  <a:gd name="T20" fmla="*/ 4 w 294"/>
                  <a:gd name="T21" fmla="*/ 691 h 866"/>
                  <a:gd name="T22" fmla="*/ 0 w 294"/>
                  <a:gd name="T23" fmla="*/ 719 h 866"/>
                  <a:gd name="T24" fmla="*/ 0 w 294"/>
                  <a:gd name="T25" fmla="*/ 745 h 866"/>
                  <a:gd name="T26" fmla="*/ 0 w 294"/>
                  <a:gd name="T27" fmla="*/ 768 h 866"/>
                  <a:gd name="T28" fmla="*/ 2 w 294"/>
                  <a:gd name="T29" fmla="*/ 787 h 866"/>
                  <a:gd name="T30" fmla="*/ 8 w 294"/>
                  <a:gd name="T31" fmla="*/ 806 h 866"/>
                  <a:gd name="T32" fmla="*/ 18 w 294"/>
                  <a:gd name="T33" fmla="*/ 824 h 866"/>
                  <a:gd name="T34" fmla="*/ 24 w 294"/>
                  <a:gd name="T35" fmla="*/ 830 h 866"/>
                  <a:gd name="T36" fmla="*/ 35 w 294"/>
                  <a:gd name="T37" fmla="*/ 836 h 866"/>
                  <a:gd name="T38" fmla="*/ 35 w 294"/>
                  <a:gd name="T39" fmla="*/ 836 h 866"/>
                  <a:gd name="T40" fmla="*/ 51 w 294"/>
                  <a:gd name="T41" fmla="*/ 810 h 866"/>
                  <a:gd name="T42" fmla="*/ 67 w 294"/>
                  <a:gd name="T43" fmla="*/ 785 h 866"/>
                  <a:gd name="T44" fmla="*/ 84 w 294"/>
                  <a:gd name="T45" fmla="*/ 763 h 866"/>
                  <a:gd name="T46" fmla="*/ 96 w 294"/>
                  <a:gd name="T47" fmla="*/ 737 h 866"/>
                  <a:gd name="T48" fmla="*/ 114 w 294"/>
                  <a:gd name="T49" fmla="*/ 685 h 866"/>
                  <a:gd name="T50" fmla="*/ 133 w 294"/>
                  <a:gd name="T51" fmla="*/ 637 h 866"/>
                  <a:gd name="T52" fmla="*/ 147 w 294"/>
                  <a:gd name="T53" fmla="*/ 586 h 866"/>
                  <a:gd name="T54" fmla="*/ 159 w 294"/>
                  <a:gd name="T55" fmla="*/ 532 h 866"/>
                  <a:gd name="T56" fmla="*/ 171 w 294"/>
                  <a:gd name="T57" fmla="*/ 481 h 866"/>
                  <a:gd name="T58" fmla="*/ 189 w 294"/>
                  <a:gd name="T59" fmla="*/ 423 h 866"/>
                  <a:gd name="T60" fmla="*/ 189 w 294"/>
                  <a:gd name="T61" fmla="*/ 423 h 866"/>
                  <a:gd name="T62" fmla="*/ 206 w 294"/>
                  <a:gd name="T63" fmla="*/ 367 h 866"/>
                  <a:gd name="T64" fmla="*/ 222 w 294"/>
                  <a:gd name="T65" fmla="*/ 318 h 866"/>
                  <a:gd name="T66" fmla="*/ 263 w 294"/>
                  <a:gd name="T67" fmla="*/ 213 h 866"/>
                  <a:gd name="T68" fmla="*/ 280 w 294"/>
                  <a:gd name="T69" fmla="*/ 161 h 866"/>
                  <a:gd name="T70" fmla="*/ 300 w 294"/>
                  <a:gd name="T71" fmla="*/ 107 h 866"/>
                  <a:gd name="T72" fmla="*/ 314 w 294"/>
                  <a:gd name="T73" fmla="*/ 58 h 866"/>
                  <a:gd name="T74" fmla="*/ 324 w 294"/>
                  <a:gd name="T75" fmla="*/ 2 h 866"/>
                  <a:gd name="T76" fmla="*/ 324 w 294"/>
                  <a:gd name="T77" fmla="*/ 2 h 866"/>
                  <a:gd name="T78" fmla="*/ 312 w 294"/>
                  <a:gd name="T79" fmla="*/ 0 h 866"/>
                  <a:gd name="T80" fmla="*/ 300 w 294"/>
                  <a:gd name="T81" fmla="*/ 2 h 866"/>
                  <a:gd name="T82" fmla="*/ 288 w 294"/>
                  <a:gd name="T83" fmla="*/ 4 h 866"/>
                  <a:gd name="T84" fmla="*/ 278 w 294"/>
                  <a:gd name="T85" fmla="*/ 8 h 866"/>
                  <a:gd name="T86" fmla="*/ 269 w 294"/>
                  <a:gd name="T87" fmla="*/ 12 h 866"/>
                  <a:gd name="T88" fmla="*/ 261 w 294"/>
                  <a:gd name="T89" fmla="*/ 20 h 866"/>
                  <a:gd name="T90" fmla="*/ 249 w 294"/>
                  <a:gd name="T91" fmla="*/ 36 h 866"/>
                  <a:gd name="T92" fmla="*/ 234 w 294"/>
                  <a:gd name="T93" fmla="*/ 54 h 866"/>
                  <a:gd name="T94" fmla="*/ 224 w 294"/>
                  <a:gd name="T95" fmla="*/ 72 h 866"/>
                  <a:gd name="T96" fmla="*/ 214 w 294"/>
                  <a:gd name="T97" fmla="*/ 87 h 866"/>
                  <a:gd name="T98" fmla="*/ 206 w 294"/>
                  <a:gd name="T99" fmla="*/ 105 h 866"/>
                  <a:gd name="T100" fmla="*/ 198 w 294"/>
                  <a:gd name="T101" fmla="*/ 97 h 86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94" h="866">
                    <a:moveTo>
                      <a:pt x="178" y="102"/>
                    </a:moveTo>
                    <a:lnTo>
                      <a:pt x="178" y="102"/>
                    </a:lnTo>
                    <a:lnTo>
                      <a:pt x="150" y="200"/>
                    </a:lnTo>
                    <a:lnTo>
                      <a:pt x="120" y="300"/>
                    </a:lnTo>
                    <a:lnTo>
                      <a:pt x="90" y="400"/>
                    </a:lnTo>
                    <a:lnTo>
                      <a:pt x="60" y="500"/>
                    </a:lnTo>
                    <a:lnTo>
                      <a:pt x="36" y="580"/>
                    </a:lnTo>
                    <a:lnTo>
                      <a:pt x="22" y="634"/>
                    </a:lnTo>
                    <a:lnTo>
                      <a:pt x="10" y="688"/>
                    </a:lnTo>
                    <a:lnTo>
                      <a:pt x="4" y="716"/>
                    </a:lnTo>
                    <a:lnTo>
                      <a:pt x="0" y="744"/>
                    </a:lnTo>
                    <a:lnTo>
                      <a:pt x="0" y="770"/>
                    </a:lnTo>
                    <a:lnTo>
                      <a:pt x="0" y="794"/>
                    </a:lnTo>
                    <a:lnTo>
                      <a:pt x="2" y="816"/>
                    </a:lnTo>
                    <a:lnTo>
                      <a:pt x="8" y="836"/>
                    </a:lnTo>
                    <a:lnTo>
                      <a:pt x="18" y="854"/>
                    </a:lnTo>
                    <a:lnTo>
                      <a:pt x="24" y="860"/>
                    </a:lnTo>
                    <a:lnTo>
                      <a:pt x="30" y="866"/>
                    </a:lnTo>
                    <a:lnTo>
                      <a:pt x="46" y="840"/>
                    </a:lnTo>
                    <a:lnTo>
                      <a:pt x="62" y="814"/>
                    </a:lnTo>
                    <a:lnTo>
                      <a:pt x="74" y="788"/>
                    </a:lnTo>
                    <a:lnTo>
                      <a:pt x="86" y="762"/>
                    </a:lnTo>
                    <a:lnTo>
                      <a:pt x="104" y="710"/>
                    </a:lnTo>
                    <a:lnTo>
                      <a:pt x="120" y="660"/>
                    </a:lnTo>
                    <a:lnTo>
                      <a:pt x="132" y="606"/>
                    </a:lnTo>
                    <a:lnTo>
                      <a:pt x="144" y="552"/>
                    </a:lnTo>
                    <a:lnTo>
                      <a:pt x="156" y="496"/>
                    </a:lnTo>
                    <a:lnTo>
                      <a:pt x="170" y="438"/>
                    </a:lnTo>
                    <a:lnTo>
                      <a:pt x="186" y="382"/>
                    </a:lnTo>
                    <a:lnTo>
                      <a:pt x="202" y="328"/>
                    </a:lnTo>
                    <a:lnTo>
                      <a:pt x="238" y="220"/>
                    </a:lnTo>
                    <a:lnTo>
                      <a:pt x="254" y="166"/>
                    </a:lnTo>
                    <a:lnTo>
                      <a:pt x="270" y="112"/>
                    </a:lnTo>
                    <a:lnTo>
                      <a:pt x="284" y="58"/>
                    </a:lnTo>
                    <a:lnTo>
                      <a:pt x="294" y="2"/>
                    </a:lnTo>
                    <a:lnTo>
                      <a:pt x="282" y="0"/>
                    </a:lnTo>
                    <a:lnTo>
                      <a:pt x="270" y="2"/>
                    </a:lnTo>
                    <a:lnTo>
                      <a:pt x="260" y="4"/>
                    </a:lnTo>
                    <a:lnTo>
                      <a:pt x="252" y="8"/>
                    </a:lnTo>
                    <a:lnTo>
                      <a:pt x="244" y="12"/>
                    </a:lnTo>
                    <a:lnTo>
                      <a:pt x="236" y="20"/>
                    </a:lnTo>
                    <a:lnTo>
                      <a:pt x="224" y="36"/>
                    </a:lnTo>
                    <a:lnTo>
                      <a:pt x="212" y="54"/>
                    </a:lnTo>
                    <a:lnTo>
                      <a:pt x="204" y="74"/>
                    </a:lnTo>
                    <a:lnTo>
                      <a:pt x="194" y="92"/>
                    </a:lnTo>
                    <a:lnTo>
                      <a:pt x="186" y="110"/>
                    </a:lnTo>
                    <a:lnTo>
                      <a:pt x="178" y="1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7" name="Freeform 68"/>
              <p:cNvSpPr>
                <a:spLocks/>
              </p:cNvSpPr>
              <p:nvPr userDrawn="1"/>
            </p:nvSpPr>
            <p:spPr bwMode="auto">
              <a:xfrm>
                <a:off x="1755" y="494"/>
                <a:ext cx="300" cy="860"/>
              </a:xfrm>
              <a:custGeom>
                <a:avLst/>
                <a:gdLst>
                  <a:gd name="T0" fmla="*/ 198 w 294"/>
                  <a:gd name="T1" fmla="*/ 97 h 866"/>
                  <a:gd name="T2" fmla="*/ 198 w 294"/>
                  <a:gd name="T3" fmla="*/ 97 h 866"/>
                  <a:gd name="T4" fmla="*/ 165 w 294"/>
                  <a:gd name="T5" fmla="*/ 195 h 866"/>
                  <a:gd name="T6" fmla="*/ 133 w 294"/>
                  <a:gd name="T7" fmla="*/ 290 h 866"/>
                  <a:gd name="T8" fmla="*/ 100 w 294"/>
                  <a:gd name="T9" fmla="*/ 385 h 866"/>
                  <a:gd name="T10" fmla="*/ 65 w 294"/>
                  <a:gd name="T11" fmla="*/ 485 h 866"/>
                  <a:gd name="T12" fmla="*/ 65 w 294"/>
                  <a:gd name="T13" fmla="*/ 485 h 866"/>
                  <a:gd name="T14" fmla="*/ 41 w 294"/>
                  <a:gd name="T15" fmla="*/ 560 h 866"/>
                  <a:gd name="T16" fmla="*/ 22 w 294"/>
                  <a:gd name="T17" fmla="*/ 614 h 866"/>
                  <a:gd name="T18" fmla="*/ 10 w 294"/>
                  <a:gd name="T19" fmla="*/ 663 h 866"/>
                  <a:gd name="T20" fmla="*/ 4 w 294"/>
                  <a:gd name="T21" fmla="*/ 691 h 866"/>
                  <a:gd name="T22" fmla="*/ 0 w 294"/>
                  <a:gd name="T23" fmla="*/ 719 h 866"/>
                  <a:gd name="T24" fmla="*/ 0 w 294"/>
                  <a:gd name="T25" fmla="*/ 745 h 866"/>
                  <a:gd name="T26" fmla="*/ 0 w 294"/>
                  <a:gd name="T27" fmla="*/ 768 h 866"/>
                  <a:gd name="T28" fmla="*/ 2 w 294"/>
                  <a:gd name="T29" fmla="*/ 787 h 866"/>
                  <a:gd name="T30" fmla="*/ 8 w 294"/>
                  <a:gd name="T31" fmla="*/ 806 h 866"/>
                  <a:gd name="T32" fmla="*/ 18 w 294"/>
                  <a:gd name="T33" fmla="*/ 824 h 866"/>
                  <a:gd name="T34" fmla="*/ 24 w 294"/>
                  <a:gd name="T35" fmla="*/ 830 h 866"/>
                  <a:gd name="T36" fmla="*/ 35 w 294"/>
                  <a:gd name="T37" fmla="*/ 836 h 866"/>
                  <a:gd name="T38" fmla="*/ 35 w 294"/>
                  <a:gd name="T39" fmla="*/ 836 h 866"/>
                  <a:gd name="T40" fmla="*/ 51 w 294"/>
                  <a:gd name="T41" fmla="*/ 810 h 866"/>
                  <a:gd name="T42" fmla="*/ 67 w 294"/>
                  <a:gd name="T43" fmla="*/ 785 h 866"/>
                  <a:gd name="T44" fmla="*/ 84 w 294"/>
                  <a:gd name="T45" fmla="*/ 763 h 866"/>
                  <a:gd name="T46" fmla="*/ 96 w 294"/>
                  <a:gd name="T47" fmla="*/ 737 h 866"/>
                  <a:gd name="T48" fmla="*/ 114 w 294"/>
                  <a:gd name="T49" fmla="*/ 685 h 866"/>
                  <a:gd name="T50" fmla="*/ 133 w 294"/>
                  <a:gd name="T51" fmla="*/ 637 h 866"/>
                  <a:gd name="T52" fmla="*/ 147 w 294"/>
                  <a:gd name="T53" fmla="*/ 586 h 866"/>
                  <a:gd name="T54" fmla="*/ 159 w 294"/>
                  <a:gd name="T55" fmla="*/ 532 h 866"/>
                  <a:gd name="T56" fmla="*/ 171 w 294"/>
                  <a:gd name="T57" fmla="*/ 481 h 866"/>
                  <a:gd name="T58" fmla="*/ 189 w 294"/>
                  <a:gd name="T59" fmla="*/ 423 h 866"/>
                  <a:gd name="T60" fmla="*/ 189 w 294"/>
                  <a:gd name="T61" fmla="*/ 423 h 866"/>
                  <a:gd name="T62" fmla="*/ 206 w 294"/>
                  <a:gd name="T63" fmla="*/ 367 h 866"/>
                  <a:gd name="T64" fmla="*/ 222 w 294"/>
                  <a:gd name="T65" fmla="*/ 318 h 866"/>
                  <a:gd name="T66" fmla="*/ 263 w 294"/>
                  <a:gd name="T67" fmla="*/ 213 h 866"/>
                  <a:gd name="T68" fmla="*/ 280 w 294"/>
                  <a:gd name="T69" fmla="*/ 161 h 866"/>
                  <a:gd name="T70" fmla="*/ 300 w 294"/>
                  <a:gd name="T71" fmla="*/ 107 h 866"/>
                  <a:gd name="T72" fmla="*/ 314 w 294"/>
                  <a:gd name="T73" fmla="*/ 58 h 866"/>
                  <a:gd name="T74" fmla="*/ 324 w 294"/>
                  <a:gd name="T75" fmla="*/ 2 h 866"/>
                  <a:gd name="T76" fmla="*/ 324 w 294"/>
                  <a:gd name="T77" fmla="*/ 2 h 866"/>
                  <a:gd name="T78" fmla="*/ 312 w 294"/>
                  <a:gd name="T79" fmla="*/ 0 h 866"/>
                  <a:gd name="T80" fmla="*/ 300 w 294"/>
                  <a:gd name="T81" fmla="*/ 2 h 866"/>
                  <a:gd name="T82" fmla="*/ 288 w 294"/>
                  <a:gd name="T83" fmla="*/ 4 h 866"/>
                  <a:gd name="T84" fmla="*/ 278 w 294"/>
                  <a:gd name="T85" fmla="*/ 8 h 866"/>
                  <a:gd name="T86" fmla="*/ 269 w 294"/>
                  <a:gd name="T87" fmla="*/ 12 h 866"/>
                  <a:gd name="T88" fmla="*/ 261 w 294"/>
                  <a:gd name="T89" fmla="*/ 20 h 866"/>
                  <a:gd name="T90" fmla="*/ 249 w 294"/>
                  <a:gd name="T91" fmla="*/ 36 h 866"/>
                  <a:gd name="T92" fmla="*/ 234 w 294"/>
                  <a:gd name="T93" fmla="*/ 54 h 866"/>
                  <a:gd name="T94" fmla="*/ 224 w 294"/>
                  <a:gd name="T95" fmla="*/ 72 h 866"/>
                  <a:gd name="T96" fmla="*/ 214 w 294"/>
                  <a:gd name="T97" fmla="*/ 87 h 866"/>
                  <a:gd name="T98" fmla="*/ 206 w 294"/>
                  <a:gd name="T99" fmla="*/ 105 h 8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94" h="866">
                    <a:moveTo>
                      <a:pt x="178" y="102"/>
                    </a:moveTo>
                    <a:lnTo>
                      <a:pt x="178" y="102"/>
                    </a:lnTo>
                    <a:lnTo>
                      <a:pt x="150" y="200"/>
                    </a:lnTo>
                    <a:lnTo>
                      <a:pt x="120" y="300"/>
                    </a:lnTo>
                    <a:lnTo>
                      <a:pt x="90" y="400"/>
                    </a:lnTo>
                    <a:lnTo>
                      <a:pt x="60" y="500"/>
                    </a:lnTo>
                    <a:lnTo>
                      <a:pt x="36" y="580"/>
                    </a:lnTo>
                    <a:lnTo>
                      <a:pt x="22" y="634"/>
                    </a:lnTo>
                    <a:lnTo>
                      <a:pt x="10" y="688"/>
                    </a:lnTo>
                    <a:lnTo>
                      <a:pt x="4" y="716"/>
                    </a:lnTo>
                    <a:lnTo>
                      <a:pt x="0" y="744"/>
                    </a:lnTo>
                    <a:lnTo>
                      <a:pt x="0" y="770"/>
                    </a:lnTo>
                    <a:lnTo>
                      <a:pt x="0" y="794"/>
                    </a:lnTo>
                    <a:lnTo>
                      <a:pt x="2" y="816"/>
                    </a:lnTo>
                    <a:lnTo>
                      <a:pt x="8" y="836"/>
                    </a:lnTo>
                    <a:lnTo>
                      <a:pt x="18" y="854"/>
                    </a:lnTo>
                    <a:lnTo>
                      <a:pt x="24" y="860"/>
                    </a:lnTo>
                    <a:lnTo>
                      <a:pt x="30" y="866"/>
                    </a:lnTo>
                    <a:lnTo>
                      <a:pt x="46" y="840"/>
                    </a:lnTo>
                    <a:lnTo>
                      <a:pt x="62" y="814"/>
                    </a:lnTo>
                    <a:lnTo>
                      <a:pt x="74" y="788"/>
                    </a:lnTo>
                    <a:lnTo>
                      <a:pt x="86" y="762"/>
                    </a:lnTo>
                    <a:lnTo>
                      <a:pt x="104" y="710"/>
                    </a:lnTo>
                    <a:lnTo>
                      <a:pt x="120" y="660"/>
                    </a:lnTo>
                    <a:lnTo>
                      <a:pt x="132" y="606"/>
                    </a:lnTo>
                    <a:lnTo>
                      <a:pt x="144" y="552"/>
                    </a:lnTo>
                    <a:lnTo>
                      <a:pt x="156" y="496"/>
                    </a:lnTo>
                    <a:lnTo>
                      <a:pt x="170" y="438"/>
                    </a:lnTo>
                    <a:lnTo>
                      <a:pt x="186" y="382"/>
                    </a:lnTo>
                    <a:lnTo>
                      <a:pt x="202" y="328"/>
                    </a:lnTo>
                    <a:lnTo>
                      <a:pt x="238" y="220"/>
                    </a:lnTo>
                    <a:lnTo>
                      <a:pt x="254" y="166"/>
                    </a:lnTo>
                    <a:lnTo>
                      <a:pt x="270" y="112"/>
                    </a:lnTo>
                    <a:lnTo>
                      <a:pt x="284" y="58"/>
                    </a:lnTo>
                    <a:lnTo>
                      <a:pt x="294" y="2"/>
                    </a:lnTo>
                    <a:lnTo>
                      <a:pt x="282" y="0"/>
                    </a:lnTo>
                    <a:lnTo>
                      <a:pt x="270" y="2"/>
                    </a:lnTo>
                    <a:lnTo>
                      <a:pt x="260" y="4"/>
                    </a:lnTo>
                    <a:lnTo>
                      <a:pt x="252" y="8"/>
                    </a:lnTo>
                    <a:lnTo>
                      <a:pt x="244" y="12"/>
                    </a:lnTo>
                    <a:lnTo>
                      <a:pt x="236" y="20"/>
                    </a:lnTo>
                    <a:lnTo>
                      <a:pt x="224" y="36"/>
                    </a:lnTo>
                    <a:lnTo>
                      <a:pt x="212" y="54"/>
                    </a:lnTo>
                    <a:lnTo>
                      <a:pt x="204" y="74"/>
                    </a:lnTo>
                    <a:lnTo>
                      <a:pt x="194" y="92"/>
                    </a:lnTo>
                    <a:lnTo>
                      <a:pt x="186" y="11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8" name="Freeform 69"/>
              <p:cNvSpPr>
                <a:spLocks/>
              </p:cNvSpPr>
              <p:nvPr userDrawn="1"/>
            </p:nvSpPr>
            <p:spPr bwMode="auto">
              <a:xfrm>
                <a:off x="2155" y="654"/>
                <a:ext cx="220" cy="600"/>
              </a:xfrm>
              <a:custGeom>
                <a:avLst/>
                <a:gdLst>
                  <a:gd name="T0" fmla="*/ 139 w 222"/>
                  <a:gd name="T1" fmla="*/ 46 h 598"/>
                  <a:gd name="T2" fmla="*/ 139 w 222"/>
                  <a:gd name="T3" fmla="*/ 46 h 598"/>
                  <a:gd name="T4" fmla="*/ 135 w 222"/>
                  <a:gd name="T5" fmla="*/ 84 h 598"/>
                  <a:gd name="T6" fmla="*/ 127 w 222"/>
                  <a:gd name="T7" fmla="*/ 120 h 598"/>
                  <a:gd name="T8" fmla="*/ 117 w 222"/>
                  <a:gd name="T9" fmla="*/ 163 h 598"/>
                  <a:gd name="T10" fmla="*/ 105 w 222"/>
                  <a:gd name="T11" fmla="*/ 201 h 598"/>
                  <a:gd name="T12" fmla="*/ 81 w 222"/>
                  <a:gd name="T13" fmla="*/ 275 h 598"/>
                  <a:gd name="T14" fmla="*/ 55 w 222"/>
                  <a:gd name="T15" fmla="*/ 349 h 598"/>
                  <a:gd name="T16" fmla="*/ 55 w 222"/>
                  <a:gd name="T17" fmla="*/ 349 h 598"/>
                  <a:gd name="T18" fmla="*/ 50 w 222"/>
                  <a:gd name="T19" fmla="*/ 379 h 598"/>
                  <a:gd name="T20" fmla="*/ 36 w 222"/>
                  <a:gd name="T21" fmla="*/ 411 h 598"/>
                  <a:gd name="T22" fmla="*/ 24 w 222"/>
                  <a:gd name="T23" fmla="*/ 443 h 598"/>
                  <a:gd name="T24" fmla="*/ 12 w 222"/>
                  <a:gd name="T25" fmla="*/ 480 h 598"/>
                  <a:gd name="T26" fmla="*/ 4 w 222"/>
                  <a:gd name="T27" fmla="*/ 512 h 598"/>
                  <a:gd name="T28" fmla="*/ 2 w 222"/>
                  <a:gd name="T29" fmla="*/ 528 h 598"/>
                  <a:gd name="T30" fmla="*/ 0 w 222"/>
                  <a:gd name="T31" fmla="*/ 544 h 598"/>
                  <a:gd name="T32" fmla="*/ 0 w 222"/>
                  <a:gd name="T33" fmla="*/ 560 h 598"/>
                  <a:gd name="T34" fmla="*/ 2 w 222"/>
                  <a:gd name="T35" fmla="*/ 576 h 598"/>
                  <a:gd name="T36" fmla="*/ 6 w 222"/>
                  <a:gd name="T37" fmla="*/ 592 h 598"/>
                  <a:gd name="T38" fmla="*/ 12 w 222"/>
                  <a:gd name="T39" fmla="*/ 608 h 598"/>
                  <a:gd name="T40" fmla="*/ 12 w 222"/>
                  <a:gd name="T41" fmla="*/ 608 h 598"/>
                  <a:gd name="T42" fmla="*/ 24 w 222"/>
                  <a:gd name="T43" fmla="*/ 600 h 598"/>
                  <a:gd name="T44" fmla="*/ 36 w 222"/>
                  <a:gd name="T45" fmla="*/ 588 h 598"/>
                  <a:gd name="T46" fmla="*/ 50 w 222"/>
                  <a:gd name="T47" fmla="*/ 574 h 598"/>
                  <a:gd name="T48" fmla="*/ 57 w 222"/>
                  <a:gd name="T49" fmla="*/ 558 h 598"/>
                  <a:gd name="T50" fmla="*/ 79 w 222"/>
                  <a:gd name="T51" fmla="*/ 520 h 598"/>
                  <a:gd name="T52" fmla="*/ 99 w 222"/>
                  <a:gd name="T53" fmla="*/ 478 h 598"/>
                  <a:gd name="T54" fmla="*/ 119 w 222"/>
                  <a:gd name="T55" fmla="*/ 429 h 598"/>
                  <a:gd name="T56" fmla="*/ 137 w 222"/>
                  <a:gd name="T57" fmla="*/ 387 h 598"/>
                  <a:gd name="T58" fmla="*/ 163 w 222"/>
                  <a:gd name="T59" fmla="*/ 315 h 598"/>
                  <a:gd name="T60" fmla="*/ 163 w 222"/>
                  <a:gd name="T61" fmla="*/ 315 h 598"/>
                  <a:gd name="T62" fmla="*/ 174 w 222"/>
                  <a:gd name="T63" fmla="*/ 277 h 598"/>
                  <a:gd name="T64" fmla="*/ 188 w 222"/>
                  <a:gd name="T65" fmla="*/ 241 h 598"/>
                  <a:gd name="T66" fmla="*/ 196 w 222"/>
                  <a:gd name="T67" fmla="*/ 203 h 598"/>
                  <a:gd name="T68" fmla="*/ 204 w 222"/>
                  <a:gd name="T69" fmla="*/ 165 h 598"/>
                  <a:gd name="T70" fmla="*/ 208 w 222"/>
                  <a:gd name="T71" fmla="*/ 120 h 598"/>
                  <a:gd name="T72" fmla="*/ 212 w 222"/>
                  <a:gd name="T73" fmla="*/ 80 h 598"/>
                  <a:gd name="T74" fmla="*/ 212 w 222"/>
                  <a:gd name="T75" fmla="*/ 40 h 598"/>
                  <a:gd name="T76" fmla="*/ 212 w 222"/>
                  <a:gd name="T77" fmla="*/ 0 h 598"/>
                  <a:gd name="T78" fmla="*/ 212 w 222"/>
                  <a:gd name="T79" fmla="*/ 0 h 598"/>
                  <a:gd name="T80" fmla="*/ 200 w 222"/>
                  <a:gd name="T81" fmla="*/ 0 h 598"/>
                  <a:gd name="T82" fmla="*/ 188 w 222"/>
                  <a:gd name="T83" fmla="*/ 4 h 598"/>
                  <a:gd name="T84" fmla="*/ 178 w 222"/>
                  <a:gd name="T85" fmla="*/ 8 h 598"/>
                  <a:gd name="T86" fmla="*/ 168 w 222"/>
                  <a:gd name="T87" fmla="*/ 16 h 598"/>
                  <a:gd name="T88" fmla="*/ 163 w 222"/>
                  <a:gd name="T89" fmla="*/ 24 h 598"/>
                  <a:gd name="T90" fmla="*/ 159 w 222"/>
                  <a:gd name="T91" fmla="*/ 32 h 598"/>
                  <a:gd name="T92" fmla="*/ 147 w 222"/>
                  <a:gd name="T93" fmla="*/ 54 h 598"/>
                  <a:gd name="T94" fmla="*/ 139 w 222"/>
                  <a:gd name="T95" fmla="*/ 46 h 59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22" h="598">
                    <a:moveTo>
                      <a:pt x="144" y="46"/>
                    </a:moveTo>
                    <a:lnTo>
                      <a:pt x="144" y="46"/>
                    </a:lnTo>
                    <a:lnTo>
                      <a:pt x="140" y="84"/>
                    </a:lnTo>
                    <a:lnTo>
                      <a:pt x="132" y="120"/>
                    </a:lnTo>
                    <a:lnTo>
                      <a:pt x="122" y="158"/>
                    </a:lnTo>
                    <a:lnTo>
                      <a:pt x="110" y="196"/>
                    </a:lnTo>
                    <a:lnTo>
                      <a:pt x="86" y="270"/>
                    </a:lnTo>
                    <a:lnTo>
                      <a:pt x="60" y="344"/>
                    </a:lnTo>
                    <a:lnTo>
                      <a:pt x="50" y="374"/>
                    </a:lnTo>
                    <a:lnTo>
                      <a:pt x="36" y="406"/>
                    </a:lnTo>
                    <a:lnTo>
                      <a:pt x="24" y="438"/>
                    </a:lnTo>
                    <a:lnTo>
                      <a:pt x="12" y="470"/>
                    </a:lnTo>
                    <a:lnTo>
                      <a:pt x="4" y="502"/>
                    </a:lnTo>
                    <a:lnTo>
                      <a:pt x="2" y="518"/>
                    </a:lnTo>
                    <a:lnTo>
                      <a:pt x="0" y="534"/>
                    </a:lnTo>
                    <a:lnTo>
                      <a:pt x="0" y="550"/>
                    </a:lnTo>
                    <a:lnTo>
                      <a:pt x="2" y="566"/>
                    </a:lnTo>
                    <a:lnTo>
                      <a:pt x="6" y="582"/>
                    </a:lnTo>
                    <a:lnTo>
                      <a:pt x="12" y="598"/>
                    </a:lnTo>
                    <a:lnTo>
                      <a:pt x="24" y="590"/>
                    </a:lnTo>
                    <a:lnTo>
                      <a:pt x="36" y="578"/>
                    </a:lnTo>
                    <a:lnTo>
                      <a:pt x="50" y="564"/>
                    </a:lnTo>
                    <a:lnTo>
                      <a:pt x="62" y="548"/>
                    </a:lnTo>
                    <a:lnTo>
                      <a:pt x="84" y="510"/>
                    </a:lnTo>
                    <a:lnTo>
                      <a:pt x="104" y="468"/>
                    </a:lnTo>
                    <a:lnTo>
                      <a:pt x="124" y="424"/>
                    </a:lnTo>
                    <a:lnTo>
                      <a:pt x="142" y="382"/>
                    </a:lnTo>
                    <a:lnTo>
                      <a:pt x="170" y="310"/>
                    </a:lnTo>
                    <a:lnTo>
                      <a:pt x="184" y="272"/>
                    </a:lnTo>
                    <a:lnTo>
                      <a:pt x="198" y="236"/>
                    </a:lnTo>
                    <a:lnTo>
                      <a:pt x="206" y="198"/>
                    </a:lnTo>
                    <a:lnTo>
                      <a:pt x="214" y="160"/>
                    </a:lnTo>
                    <a:lnTo>
                      <a:pt x="218" y="120"/>
                    </a:lnTo>
                    <a:lnTo>
                      <a:pt x="222" y="80"/>
                    </a:lnTo>
                    <a:lnTo>
                      <a:pt x="222" y="40"/>
                    </a:lnTo>
                    <a:lnTo>
                      <a:pt x="222" y="0"/>
                    </a:lnTo>
                    <a:lnTo>
                      <a:pt x="210" y="0"/>
                    </a:lnTo>
                    <a:lnTo>
                      <a:pt x="198" y="4"/>
                    </a:lnTo>
                    <a:lnTo>
                      <a:pt x="188" y="8"/>
                    </a:lnTo>
                    <a:lnTo>
                      <a:pt x="178" y="16"/>
                    </a:lnTo>
                    <a:lnTo>
                      <a:pt x="170" y="24"/>
                    </a:lnTo>
                    <a:lnTo>
                      <a:pt x="164" y="32"/>
                    </a:lnTo>
                    <a:lnTo>
                      <a:pt x="152" y="54"/>
                    </a:lnTo>
                    <a:lnTo>
                      <a:pt x="144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9" name="Freeform 70"/>
              <p:cNvSpPr>
                <a:spLocks/>
              </p:cNvSpPr>
              <p:nvPr userDrawn="1"/>
            </p:nvSpPr>
            <p:spPr bwMode="auto">
              <a:xfrm>
                <a:off x="2155" y="654"/>
                <a:ext cx="220" cy="600"/>
              </a:xfrm>
              <a:custGeom>
                <a:avLst/>
                <a:gdLst>
                  <a:gd name="T0" fmla="*/ 139 w 222"/>
                  <a:gd name="T1" fmla="*/ 46 h 598"/>
                  <a:gd name="T2" fmla="*/ 139 w 222"/>
                  <a:gd name="T3" fmla="*/ 46 h 598"/>
                  <a:gd name="T4" fmla="*/ 135 w 222"/>
                  <a:gd name="T5" fmla="*/ 84 h 598"/>
                  <a:gd name="T6" fmla="*/ 127 w 222"/>
                  <a:gd name="T7" fmla="*/ 120 h 598"/>
                  <a:gd name="T8" fmla="*/ 117 w 222"/>
                  <a:gd name="T9" fmla="*/ 163 h 598"/>
                  <a:gd name="T10" fmla="*/ 105 w 222"/>
                  <a:gd name="T11" fmla="*/ 201 h 598"/>
                  <a:gd name="T12" fmla="*/ 81 w 222"/>
                  <a:gd name="T13" fmla="*/ 275 h 598"/>
                  <a:gd name="T14" fmla="*/ 55 w 222"/>
                  <a:gd name="T15" fmla="*/ 349 h 598"/>
                  <a:gd name="T16" fmla="*/ 55 w 222"/>
                  <a:gd name="T17" fmla="*/ 349 h 598"/>
                  <a:gd name="T18" fmla="*/ 50 w 222"/>
                  <a:gd name="T19" fmla="*/ 379 h 598"/>
                  <a:gd name="T20" fmla="*/ 36 w 222"/>
                  <a:gd name="T21" fmla="*/ 411 h 598"/>
                  <a:gd name="T22" fmla="*/ 24 w 222"/>
                  <a:gd name="T23" fmla="*/ 443 h 598"/>
                  <a:gd name="T24" fmla="*/ 12 w 222"/>
                  <a:gd name="T25" fmla="*/ 480 h 598"/>
                  <a:gd name="T26" fmla="*/ 4 w 222"/>
                  <a:gd name="T27" fmla="*/ 512 h 598"/>
                  <a:gd name="T28" fmla="*/ 2 w 222"/>
                  <a:gd name="T29" fmla="*/ 528 h 598"/>
                  <a:gd name="T30" fmla="*/ 0 w 222"/>
                  <a:gd name="T31" fmla="*/ 544 h 598"/>
                  <a:gd name="T32" fmla="*/ 0 w 222"/>
                  <a:gd name="T33" fmla="*/ 560 h 598"/>
                  <a:gd name="T34" fmla="*/ 2 w 222"/>
                  <a:gd name="T35" fmla="*/ 576 h 598"/>
                  <a:gd name="T36" fmla="*/ 6 w 222"/>
                  <a:gd name="T37" fmla="*/ 592 h 598"/>
                  <a:gd name="T38" fmla="*/ 12 w 222"/>
                  <a:gd name="T39" fmla="*/ 608 h 598"/>
                  <a:gd name="T40" fmla="*/ 12 w 222"/>
                  <a:gd name="T41" fmla="*/ 608 h 598"/>
                  <a:gd name="T42" fmla="*/ 24 w 222"/>
                  <a:gd name="T43" fmla="*/ 600 h 598"/>
                  <a:gd name="T44" fmla="*/ 36 w 222"/>
                  <a:gd name="T45" fmla="*/ 588 h 598"/>
                  <a:gd name="T46" fmla="*/ 50 w 222"/>
                  <a:gd name="T47" fmla="*/ 574 h 598"/>
                  <a:gd name="T48" fmla="*/ 57 w 222"/>
                  <a:gd name="T49" fmla="*/ 558 h 598"/>
                  <a:gd name="T50" fmla="*/ 79 w 222"/>
                  <a:gd name="T51" fmla="*/ 520 h 598"/>
                  <a:gd name="T52" fmla="*/ 99 w 222"/>
                  <a:gd name="T53" fmla="*/ 478 h 598"/>
                  <a:gd name="T54" fmla="*/ 119 w 222"/>
                  <a:gd name="T55" fmla="*/ 429 h 598"/>
                  <a:gd name="T56" fmla="*/ 137 w 222"/>
                  <a:gd name="T57" fmla="*/ 387 h 598"/>
                  <a:gd name="T58" fmla="*/ 163 w 222"/>
                  <a:gd name="T59" fmla="*/ 315 h 598"/>
                  <a:gd name="T60" fmla="*/ 163 w 222"/>
                  <a:gd name="T61" fmla="*/ 315 h 598"/>
                  <a:gd name="T62" fmla="*/ 174 w 222"/>
                  <a:gd name="T63" fmla="*/ 277 h 598"/>
                  <a:gd name="T64" fmla="*/ 188 w 222"/>
                  <a:gd name="T65" fmla="*/ 241 h 598"/>
                  <a:gd name="T66" fmla="*/ 196 w 222"/>
                  <a:gd name="T67" fmla="*/ 203 h 598"/>
                  <a:gd name="T68" fmla="*/ 204 w 222"/>
                  <a:gd name="T69" fmla="*/ 165 h 598"/>
                  <a:gd name="T70" fmla="*/ 208 w 222"/>
                  <a:gd name="T71" fmla="*/ 120 h 598"/>
                  <a:gd name="T72" fmla="*/ 212 w 222"/>
                  <a:gd name="T73" fmla="*/ 80 h 598"/>
                  <a:gd name="T74" fmla="*/ 212 w 222"/>
                  <a:gd name="T75" fmla="*/ 40 h 598"/>
                  <a:gd name="T76" fmla="*/ 212 w 222"/>
                  <a:gd name="T77" fmla="*/ 0 h 598"/>
                  <a:gd name="T78" fmla="*/ 212 w 222"/>
                  <a:gd name="T79" fmla="*/ 0 h 598"/>
                  <a:gd name="T80" fmla="*/ 200 w 222"/>
                  <a:gd name="T81" fmla="*/ 0 h 598"/>
                  <a:gd name="T82" fmla="*/ 188 w 222"/>
                  <a:gd name="T83" fmla="*/ 4 h 598"/>
                  <a:gd name="T84" fmla="*/ 178 w 222"/>
                  <a:gd name="T85" fmla="*/ 8 h 598"/>
                  <a:gd name="T86" fmla="*/ 168 w 222"/>
                  <a:gd name="T87" fmla="*/ 16 h 598"/>
                  <a:gd name="T88" fmla="*/ 163 w 222"/>
                  <a:gd name="T89" fmla="*/ 24 h 598"/>
                  <a:gd name="T90" fmla="*/ 159 w 222"/>
                  <a:gd name="T91" fmla="*/ 32 h 598"/>
                  <a:gd name="T92" fmla="*/ 147 w 222"/>
                  <a:gd name="T93" fmla="*/ 54 h 5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22" h="598">
                    <a:moveTo>
                      <a:pt x="144" y="46"/>
                    </a:moveTo>
                    <a:lnTo>
                      <a:pt x="144" y="46"/>
                    </a:lnTo>
                    <a:lnTo>
                      <a:pt x="140" y="84"/>
                    </a:lnTo>
                    <a:lnTo>
                      <a:pt x="132" y="120"/>
                    </a:lnTo>
                    <a:lnTo>
                      <a:pt x="122" y="158"/>
                    </a:lnTo>
                    <a:lnTo>
                      <a:pt x="110" y="196"/>
                    </a:lnTo>
                    <a:lnTo>
                      <a:pt x="86" y="270"/>
                    </a:lnTo>
                    <a:lnTo>
                      <a:pt x="60" y="344"/>
                    </a:lnTo>
                    <a:lnTo>
                      <a:pt x="50" y="374"/>
                    </a:lnTo>
                    <a:lnTo>
                      <a:pt x="36" y="406"/>
                    </a:lnTo>
                    <a:lnTo>
                      <a:pt x="24" y="438"/>
                    </a:lnTo>
                    <a:lnTo>
                      <a:pt x="12" y="470"/>
                    </a:lnTo>
                    <a:lnTo>
                      <a:pt x="4" y="502"/>
                    </a:lnTo>
                    <a:lnTo>
                      <a:pt x="2" y="518"/>
                    </a:lnTo>
                    <a:lnTo>
                      <a:pt x="0" y="534"/>
                    </a:lnTo>
                    <a:lnTo>
                      <a:pt x="0" y="550"/>
                    </a:lnTo>
                    <a:lnTo>
                      <a:pt x="2" y="566"/>
                    </a:lnTo>
                    <a:lnTo>
                      <a:pt x="6" y="582"/>
                    </a:lnTo>
                    <a:lnTo>
                      <a:pt x="12" y="598"/>
                    </a:lnTo>
                    <a:lnTo>
                      <a:pt x="24" y="590"/>
                    </a:lnTo>
                    <a:lnTo>
                      <a:pt x="36" y="578"/>
                    </a:lnTo>
                    <a:lnTo>
                      <a:pt x="50" y="564"/>
                    </a:lnTo>
                    <a:lnTo>
                      <a:pt x="62" y="548"/>
                    </a:lnTo>
                    <a:lnTo>
                      <a:pt x="84" y="510"/>
                    </a:lnTo>
                    <a:lnTo>
                      <a:pt x="104" y="468"/>
                    </a:lnTo>
                    <a:lnTo>
                      <a:pt x="124" y="424"/>
                    </a:lnTo>
                    <a:lnTo>
                      <a:pt x="142" y="382"/>
                    </a:lnTo>
                    <a:lnTo>
                      <a:pt x="170" y="310"/>
                    </a:lnTo>
                    <a:lnTo>
                      <a:pt x="184" y="272"/>
                    </a:lnTo>
                    <a:lnTo>
                      <a:pt x="198" y="236"/>
                    </a:lnTo>
                    <a:lnTo>
                      <a:pt x="206" y="198"/>
                    </a:lnTo>
                    <a:lnTo>
                      <a:pt x="214" y="160"/>
                    </a:lnTo>
                    <a:lnTo>
                      <a:pt x="218" y="120"/>
                    </a:lnTo>
                    <a:lnTo>
                      <a:pt x="222" y="80"/>
                    </a:lnTo>
                    <a:lnTo>
                      <a:pt x="222" y="40"/>
                    </a:lnTo>
                    <a:lnTo>
                      <a:pt x="222" y="0"/>
                    </a:lnTo>
                    <a:lnTo>
                      <a:pt x="210" y="0"/>
                    </a:lnTo>
                    <a:lnTo>
                      <a:pt x="198" y="4"/>
                    </a:lnTo>
                    <a:lnTo>
                      <a:pt x="188" y="8"/>
                    </a:lnTo>
                    <a:lnTo>
                      <a:pt x="178" y="16"/>
                    </a:lnTo>
                    <a:lnTo>
                      <a:pt x="170" y="24"/>
                    </a:lnTo>
                    <a:lnTo>
                      <a:pt x="164" y="32"/>
                    </a:lnTo>
                    <a:lnTo>
                      <a:pt x="152" y="5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0" name="Freeform 71"/>
              <p:cNvSpPr>
                <a:spLocks/>
              </p:cNvSpPr>
              <p:nvPr userDrawn="1"/>
            </p:nvSpPr>
            <p:spPr bwMode="auto">
              <a:xfrm>
                <a:off x="115" y="1034"/>
                <a:ext cx="220" cy="1420"/>
              </a:xfrm>
              <a:custGeom>
                <a:avLst/>
                <a:gdLst>
                  <a:gd name="T0" fmla="*/ 87 w 228"/>
                  <a:gd name="T1" fmla="*/ 118 h 1420"/>
                  <a:gd name="T2" fmla="*/ 77 w 228"/>
                  <a:gd name="T3" fmla="*/ 226 h 1420"/>
                  <a:gd name="T4" fmla="*/ 65 w 228"/>
                  <a:gd name="T5" fmla="*/ 446 h 1420"/>
                  <a:gd name="T6" fmla="*/ 61 w 228"/>
                  <a:gd name="T7" fmla="*/ 778 h 1420"/>
                  <a:gd name="T8" fmla="*/ 56 w 228"/>
                  <a:gd name="T9" fmla="*/ 998 h 1420"/>
                  <a:gd name="T10" fmla="*/ 52 w 228"/>
                  <a:gd name="T11" fmla="*/ 1048 h 1420"/>
                  <a:gd name="T12" fmla="*/ 41 w 228"/>
                  <a:gd name="T13" fmla="*/ 1150 h 1420"/>
                  <a:gd name="T14" fmla="*/ 37 w 228"/>
                  <a:gd name="T15" fmla="*/ 1200 h 1420"/>
                  <a:gd name="T16" fmla="*/ 25 w 228"/>
                  <a:gd name="T17" fmla="*/ 1244 h 1420"/>
                  <a:gd name="T18" fmla="*/ 4 w 228"/>
                  <a:gd name="T19" fmla="*/ 1332 h 1420"/>
                  <a:gd name="T20" fmla="*/ 0 w 228"/>
                  <a:gd name="T21" fmla="*/ 1372 h 1420"/>
                  <a:gd name="T22" fmla="*/ 6 w 228"/>
                  <a:gd name="T23" fmla="*/ 1392 h 1420"/>
                  <a:gd name="T24" fmla="*/ 10 w 228"/>
                  <a:gd name="T25" fmla="*/ 1400 h 1420"/>
                  <a:gd name="T26" fmla="*/ 23 w 228"/>
                  <a:gd name="T27" fmla="*/ 1416 h 1420"/>
                  <a:gd name="T28" fmla="*/ 39 w 228"/>
                  <a:gd name="T29" fmla="*/ 1420 h 1420"/>
                  <a:gd name="T30" fmla="*/ 50 w 228"/>
                  <a:gd name="T31" fmla="*/ 1416 h 1420"/>
                  <a:gd name="T32" fmla="*/ 63 w 228"/>
                  <a:gd name="T33" fmla="*/ 1402 h 1420"/>
                  <a:gd name="T34" fmla="*/ 84 w 228"/>
                  <a:gd name="T35" fmla="*/ 1356 h 1420"/>
                  <a:gd name="T36" fmla="*/ 100 w 228"/>
                  <a:gd name="T37" fmla="*/ 1292 h 1420"/>
                  <a:gd name="T38" fmla="*/ 114 w 228"/>
                  <a:gd name="T39" fmla="*/ 1220 h 1420"/>
                  <a:gd name="T40" fmla="*/ 131 w 228"/>
                  <a:gd name="T41" fmla="*/ 1098 h 1420"/>
                  <a:gd name="T42" fmla="*/ 132 w 228"/>
                  <a:gd name="T43" fmla="*/ 1068 h 1420"/>
                  <a:gd name="T44" fmla="*/ 155 w 228"/>
                  <a:gd name="T45" fmla="*/ 732 h 1420"/>
                  <a:gd name="T46" fmla="*/ 173 w 228"/>
                  <a:gd name="T47" fmla="*/ 390 h 1420"/>
                  <a:gd name="T48" fmla="*/ 174 w 228"/>
                  <a:gd name="T49" fmla="*/ 352 h 1420"/>
                  <a:gd name="T50" fmla="*/ 185 w 228"/>
                  <a:gd name="T51" fmla="*/ 230 h 1420"/>
                  <a:gd name="T52" fmla="*/ 191 w 228"/>
                  <a:gd name="T53" fmla="*/ 148 h 1420"/>
                  <a:gd name="T54" fmla="*/ 185 w 228"/>
                  <a:gd name="T55" fmla="*/ 90 h 1420"/>
                  <a:gd name="T56" fmla="*/ 184 w 228"/>
                  <a:gd name="T57" fmla="*/ 70 h 1420"/>
                  <a:gd name="T58" fmla="*/ 173 w 228"/>
                  <a:gd name="T59" fmla="*/ 30 h 1420"/>
                  <a:gd name="T60" fmla="*/ 157 w 228"/>
                  <a:gd name="T61" fmla="*/ 6 h 1420"/>
                  <a:gd name="T62" fmla="*/ 142 w 228"/>
                  <a:gd name="T63" fmla="*/ 0 h 1420"/>
                  <a:gd name="T64" fmla="*/ 125 w 228"/>
                  <a:gd name="T65" fmla="*/ 6 h 1420"/>
                  <a:gd name="T66" fmla="*/ 112 w 228"/>
                  <a:gd name="T67" fmla="*/ 24 h 1420"/>
                  <a:gd name="T68" fmla="*/ 100 w 228"/>
                  <a:gd name="T69" fmla="*/ 50 h 1420"/>
                  <a:gd name="T70" fmla="*/ 93 w 228"/>
                  <a:gd name="T71" fmla="*/ 86 h 1420"/>
                  <a:gd name="T72" fmla="*/ 93 w 228"/>
                  <a:gd name="T73" fmla="*/ 124 h 142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28" h="1420">
                    <a:moveTo>
                      <a:pt x="104" y="118"/>
                    </a:moveTo>
                    <a:lnTo>
                      <a:pt x="104" y="118"/>
                    </a:lnTo>
                    <a:lnTo>
                      <a:pt x="98" y="170"/>
                    </a:lnTo>
                    <a:lnTo>
                      <a:pt x="92" y="226"/>
                    </a:lnTo>
                    <a:lnTo>
                      <a:pt x="84" y="334"/>
                    </a:lnTo>
                    <a:lnTo>
                      <a:pt x="78" y="446"/>
                    </a:lnTo>
                    <a:lnTo>
                      <a:pt x="76" y="556"/>
                    </a:lnTo>
                    <a:lnTo>
                      <a:pt x="72" y="778"/>
                    </a:lnTo>
                    <a:lnTo>
                      <a:pt x="70" y="888"/>
                    </a:lnTo>
                    <a:lnTo>
                      <a:pt x="66" y="998"/>
                    </a:lnTo>
                    <a:lnTo>
                      <a:pt x="62" y="1048"/>
                    </a:lnTo>
                    <a:lnTo>
                      <a:pt x="56" y="1100"/>
                    </a:lnTo>
                    <a:lnTo>
                      <a:pt x="50" y="1150"/>
                    </a:lnTo>
                    <a:lnTo>
                      <a:pt x="42" y="1200"/>
                    </a:lnTo>
                    <a:lnTo>
                      <a:pt x="38" y="1220"/>
                    </a:lnTo>
                    <a:lnTo>
                      <a:pt x="30" y="1244"/>
                    </a:lnTo>
                    <a:lnTo>
                      <a:pt x="12" y="1304"/>
                    </a:lnTo>
                    <a:lnTo>
                      <a:pt x="4" y="1332"/>
                    </a:lnTo>
                    <a:lnTo>
                      <a:pt x="0" y="1360"/>
                    </a:lnTo>
                    <a:lnTo>
                      <a:pt x="0" y="1372"/>
                    </a:lnTo>
                    <a:lnTo>
                      <a:pt x="2" y="1384"/>
                    </a:lnTo>
                    <a:lnTo>
                      <a:pt x="6" y="1392"/>
                    </a:lnTo>
                    <a:lnTo>
                      <a:pt x="10" y="1400"/>
                    </a:lnTo>
                    <a:lnTo>
                      <a:pt x="20" y="1410"/>
                    </a:lnTo>
                    <a:lnTo>
                      <a:pt x="28" y="1416"/>
                    </a:lnTo>
                    <a:lnTo>
                      <a:pt x="36" y="1420"/>
                    </a:lnTo>
                    <a:lnTo>
                      <a:pt x="46" y="1420"/>
                    </a:lnTo>
                    <a:lnTo>
                      <a:pt x="52" y="1418"/>
                    </a:lnTo>
                    <a:lnTo>
                      <a:pt x="60" y="1416"/>
                    </a:lnTo>
                    <a:lnTo>
                      <a:pt x="68" y="1410"/>
                    </a:lnTo>
                    <a:lnTo>
                      <a:pt x="74" y="1402"/>
                    </a:lnTo>
                    <a:lnTo>
                      <a:pt x="88" y="1382"/>
                    </a:lnTo>
                    <a:lnTo>
                      <a:pt x="100" y="1356"/>
                    </a:lnTo>
                    <a:lnTo>
                      <a:pt x="110" y="1324"/>
                    </a:lnTo>
                    <a:lnTo>
                      <a:pt x="120" y="1292"/>
                    </a:lnTo>
                    <a:lnTo>
                      <a:pt x="128" y="1256"/>
                    </a:lnTo>
                    <a:lnTo>
                      <a:pt x="136" y="1220"/>
                    </a:lnTo>
                    <a:lnTo>
                      <a:pt x="148" y="1152"/>
                    </a:lnTo>
                    <a:lnTo>
                      <a:pt x="156" y="1098"/>
                    </a:lnTo>
                    <a:lnTo>
                      <a:pt x="158" y="1068"/>
                    </a:lnTo>
                    <a:lnTo>
                      <a:pt x="174" y="900"/>
                    </a:lnTo>
                    <a:lnTo>
                      <a:pt x="186" y="732"/>
                    </a:lnTo>
                    <a:lnTo>
                      <a:pt x="196" y="562"/>
                    </a:lnTo>
                    <a:lnTo>
                      <a:pt x="206" y="390"/>
                    </a:lnTo>
                    <a:lnTo>
                      <a:pt x="208" y="352"/>
                    </a:lnTo>
                    <a:lnTo>
                      <a:pt x="212" y="312"/>
                    </a:lnTo>
                    <a:lnTo>
                      <a:pt x="222" y="230"/>
                    </a:lnTo>
                    <a:lnTo>
                      <a:pt x="226" y="190"/>
                    </a:lnTo>
                    <a:lnTo>
                      <a:pt x="228" y="148"/>
                    </a:lnTo>
                    <a:lnTo>
                      <a:pt x="226" y="108"/>
                    </a:lnTo>
                    <a:lnTo>
                      <a:pt x="222" y="90"/>
                    </a:lnTo>
                    <a:lnTo>
                      <a:pt x="220" y="70"/>
                    </a:lnTo>
                    <a:lnTo>
                      <a:pt x="214" y="48"/>
                    </a:lnTo>
                    <a:lnTo>
                      <a:pt x="206" y="30"/>
                    </a:lnTo>
                    <a:lnTo>
                      <a:pt x="198" y="16"/>
                    </a:lnTo>
                    <a:lnTo>
                      <a:pt x="188" y="6"/>
                    </a:lnTo>
                    <a:lnTo>
                      <a:pt x="178" y="0"/>
                    </a:lnTo>
                    <a:lnTo>
                      <a:pt x="170" y="0"/>
                    </a:lnTo>
                    <a:lnTo>
                      <a:pt x="160" y="0"/>
                    </a:lnTo>
                    <a:lnTo>
                      <a:pt x="150" y="6"/>
                    </a:lnTo>
                    <a:lnTo>
                      <a:pt x="142" y="14"/>
                    </a:lnTo>
                    <a:lnTo>
                      <a:pt x="134" y="24"/>
                    </a:lnTo>
                    <a:lnTo>
                      <a:pt x="126" y="36"/>
                    </a:lnTo>
                    <a:lnTo>
                      <a:pt x="120" y="50"/>
                    </a:lnTo>
                    <a:lnTo>
                      <a:pt x="116" y="68"/>
                    </a:lnTo>
                    <a:lnTo>
                      <a:pt x="112" y="86"/>
                    </a:lnTo>
                    <a:lnTo>
                      <a:pt x="112" y="104"/>
                    </a:lnTo>
                    <a:lnTo>
                      <a:pt x="112" y="124"/>
                    </a:lnTo>
                    <a:lnTo>
                      <a:pt x="104" y="1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1" name="Freeform 72"/>
              <p:cNvSpPr>
                <a:spLocks/>
              </p:cNvSpPr>
              <p:nvPr userDrawn="1"/>
            </p:nvSpPr>
            <p:spPr bwMode="auto">
              <a:xfrm>
                <a:off x="115" y="1034"/>
                <a:ext cx="220" cy="1420"/>
              </a:xfrm>
              <a:custGeom>
                <a:avLst/>
                <a:gdLst>
                  <a:gd name="T0" fmla="*/ 87 w 228"/>
                  <a:gd name="T1" fmla="*/ 118 h 1420"/>
                  <a:gd name="T2" fmla="*/ 77 w 228"/>
                  <a:gd name="T3" fmla="*/ 226 h 1420"/>
                  <a:gd name="T4" fmla="*/ 65 w 228"/>
                  <a:gd name="T5" fmla="*/ 446 h 1420"/>
                  <a:gd name="T6" fmla="*/ 61 w 228"/>
                  <a:gd name="T7" fmla="*/ 778 h 1420"/>
                  <a:gd name="T8" fmla="*/ 56 w 228"/>
                  <a:gd name="T9" fmla="*/ 998 h 1420"/>
                  <a:gd name="T10" fmla="*/ 52 w 228"/>
                  <a:gd name="T11" fmla="*/ 1048 h 1420"/>
                  <a:gd name="T12" fmla="*/ 41 w 228"/>
                  <a:gd name="T13" fmla="*/ 1150 h 1420"/>
                  <a:gd name="T14" fmla="*/ 37 w 228"/>
                  <a:gd name="T15" fmla="*/ 1200 h 1420"/>
                  <a:gd name="T16" fmla="*/ 25 w 228"/>
                  <a:gd name="T17" fmla="*/ 1244 h 1420"/>
                  <a:gd name="T18" fmla="*/ 4 w 228"/>
                  <a:gd name="T19" fmla="*/ 1332 h 1420"/>
                  <a:gd name="T20" fmla="*/ 0 w 228"/>
                  <a:gd name="T21" fmla="*/ 1372 h 1420"/>
                  <a:gd name="T22" fmla="*/ 6 w 228"/>
                  <a:gd name="T23" fmla="*/ 1392 h 1420"/>
                  <a:gd name="T24" fmla="*/ 10 w 228"/>
                  <a:gd name="T25" fmla="*/ 1400 h 1420"/>
                  <a:gd name="T26" fmla="*/ 23 w 228"/>
                  <a:gd name="T27" fmla="*/ 1416 h 1420"/>
                  <a:gd name="T28" fmla="*/ 39 w 228"/>
                  <a:gd name="T29" fmla="*/ 1420 h 1420"/>
                  <a:gd name="T30" fmla="*/ 50 w 228"/>
                  <a:gd name="T31" fmla="*/ 1416 h 1420"/>
                  <a:gd name="T32" fmla="*/ 63 w 228"/>
                  <a:gd name="T33" fmla="*/ 1402 h 1420"/>
                  <a:gd name="T34" fmla="*/ 84 w 228"/>
                  <a:gd name="T35" fmla="*/ 1356 h 1420"/>
                  <a:gd name="T36" fmla="*/ 100 w 228"/>
                  <a:gd name="T37" fmla="*/ 1292 h 1420"/>
                  <a:gd name="T38" fmla="*/ 114 w 228"/>
                  <a:gd name="T39" fmla="*/ 1220 h 1420"/>
                  <a:gd name="T40" fmla="*/ 131 w 228"/>
                  <a:gd name="T41" fmla="*/ 1098 h 1420"/>
                  <a:gd name="T42" fmla="*/ 132 w 228"/>
                  <a:gd name="T43" fmla="*/ 1068 h 1420"/>
                  <a:gd name="T44" fmla="*/ 155 w 228"/>
                  <a:gd name="T45" fmla="*/ 732 h 1420"/>
                  <a:gd name="T46" fmla="*/ 173 w 228"/>
                  <a:gd name="T47" fmla="*/ 390 h 1420"/>
                  <a:gd name="T48" fmla="*/ 174 w 228"/>
                  <a:gd name="T49" fmla="*/ 352 h 1420"/>
                  <a:gd name="T50" fmla="*/ 185 w 228"/>
                  <a:gd name="T51" fmla="*/ 230 h 1420"/>
                  <a:gd name="T52" fmla="*/ 191 w 228"/>
                  <a:gd name="T53" fmla="*/ 148 h 1420"/>
                  <a:gd name="T54" fmla="*/ 185 w 228"/>
                  <a:gd name="T55" fmla="*/ 90 h 1420"/>
                  <a:gd name="T56" fmla="*/ 184 w 228"/>
                  <a:gd name="T57" fmla="*/ 70 h 1420"/>
                  <a:gd name="T58" fmla="*/ 173 w 228"/>
                  <a:gd name="T59" fmla="*/ 30 h 1420"/>
                  <a:gd name="T60" fmla="*/ 157 w 228"/>
                  <a:gd name="T61" fmla="*/ 6 h 1420"/>
                  <a:gd name="T62" fmla="*/ 142 w 228"/>
                  <a:gd name="T63" fmla="*/ 0 h 1420"/>
                  <a:gd name="T64" fmla="*/ 125 w 228"/>
                  <a:gd name="T65" fmla="*/ 6 h 1420"/>
                  <a:gd name="T66" fmla="*/ 112 w 228"/>
                  <a:gd name="T67" fmla="*/ 24 h 1420"/>
                  <a:gd name="T68" fmla="*/ 100 w 228"/>
                  <a:gd name="T69" fmla="*/ 50 h 1420"/>
                  <a:gd name="T70" fmla="*/ 93 w 228"/>
                  <a:gd name="T71" fmla="*/ 86 h 1420"/>
                  <a:gd name="T72" fmla="*/ 93 w 228"/>
                  <a:gd name="T73" fmla="*/ 124 h 142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28" h="1420">
                    <a:moveTo>
                      <a:pt x="104" y="118"/>
                    </a:moveTo>
                    <a:lnTo>
                      <a:pt x="104" y="118"/>
                    </a:lnTo>
                    <a:lnTo>
                      <a:pt x="98" y="170"/>
                    </a:lnTo>
                    <a:lnTo>
                      <a:pt x="92" y="226"/>
                    </a:lnTo>
                    <a:lnTo>
                      <a:pt x="84" y="334"/>
                    </a:lnTo>
                    <a:lnTo>
                      <a:pt x="78" y="446"/>
                    </a:lnTo>
                    <a:lnTo>
                      <a:pt x="76" y="556"/>
                    </a:lnTo>
                    <a:lnTo>
                      <a:pt x="72" y="778"/>
                    </a:lnTo>
                    <a:lnTo>
                      <a:pt x="70" y="888"/>
                    </a:lnTo>
                    <a:lnTo>
                      <a:pt x="66" y="998"/>
                    </a:lnTo>
                    <a:lnTo>
                      <a:pt x="62" y="1048"/>
                    </a:lnTo>
                    <a:lnTo>
                      <a:pt x="56" y="1100"/>
                    </a:lnTo>
                    <a:lnTo>
                      <a:pt x="50" y="1150"/>
                    </a:lnTo>
                    <a:lnTo>
                      <a:pt x="42" y="1200"/>
                    </a:lnTo>
                    <a:lnTo>
                      <a:pt x="38" y="1220"/>
                    </a:lnTo>
                    <a:lnTo>
                      <a:pt x="30" y="1244"/>
                    </a:lnTo>
                    <a:lnTo>
                      <a:pt x="12" y="1304"/>
                    </a:lnTo>
                    <a:lnTo>
                      <a:pt x="4" y="1332"/>
                    </a:lnTo>
                    <a:lnTo>
                      <a:pt x="0" y="1360"/>
                    </a:lnTo>
                    <a:lnTo>
                      <a:pt x="0" y="1372"/>
                    </a:lnTo>
                    <a:lnTo>
                      <a:pt x="2" y="1384"/>
                    </a:lnTo>
                    <a:lnTo>
                      <a:pt x="6" y="1392"/>
                    </a:lnTo>
                    <a:lnTo>
                      <a:pt x="10" y="1400"/>
                    </a:lnTo>
                    <a:lnTo>
                      <a:pt x="20" y="1410"/>
                    </a:lnTo>
                    <a:lnTo>
                      <a:pt x="28" y="1416"/>
                    </a:lnTo>
                    <a:lnTo>
                      <a:pt x="36" y="1420"/>
                    </a:lnTo>
                    <a:lnTo>
                      <a:pt x="46" y="1420"/>
                    </a:lnTo>
                    <a:lnTo>
                      <a:pt x="52" y="1418"/>
                    </a:lnTo>
                    <a:lnTo>
                      <a:pt x="60" y="1416"/>
                    </a:lnTo>
                    <a:lnTo>
                      <a:pt x="68" y="1410"/>
                    </a:lnTo>
                    <a:lnTo>
                      <a:pt x="74" y="1402"/>
                    </a:lnTo>
                    <a:lnTo>
                      <a:pt x="88" y="1382"/>
                    </a:lnTo>
                    <a:lnTo>
                      <a:pt x="100" y="1356"/>
                    </a:lnTo>
                    <a:lnTo>
                      <a:pt x="110" y="1324"/>
                    </a:lnTo>
                    <a:lnTo>
                      <a:pt x="120" y="1292"/>
                    </a:lnTo>
                    <a:lnTo>
                      <a:pt x="128" y="1256"/>
                    </a:lnTo>
                    <a:lnTo>
                      <a:pt x="136" y="1220"/>
                    </a:lnTo>
                    <a:lnTo>
                      <a:pt x="148" y="1152"/>
                    </a:lnTo>
                    <a:lnTo>
                      <a:pt x="156" y="1098"/>
                    </a:lnTo>
                    <a:lnTo>
                      <a:pt x="158" y="1068"/>
                    </a:lnTo>
                    <a:lnTo>
                      <a:pt x="174" y="900"/>
                    </a:lnTo>
                    <a:lnTo>
                      <a:pt x="186" y="732"/>
                    </a:lnTo>
                    <a:lnTo>
                      <a:pt x="196" y="562"/>
                    </a:lnTo>
                    <a:lnTo>
                      <a:pt x="206" y="390"/>
                    </a:lnTo>
                    <a:lnTo>
                      <a:pt x="208" y="352"/>
                    </a:lnTo>
                    <a:lnTo>
                      <a:pt x="212" y="312"/>
                    </a:lnTo>
                    <a:lnTo>
                      <a:pt x="222" y="230"/>
                    </a:lnTo>
                    <a:lnTo>
                      <a:pt x="226" y="190"/>
                    </a:lnTo>
                    <a:lnTo>
                      <a:pt x="228" y="148"/>
                    </a:lnTo>
                    <a:lnTo>
                      <a:pt x="226" y="108"/>
                    </a:lnTo>
                    <a:lnTo>
                      <a:pt x="222" y="90"/>
                    </a:lnTo>
                    <a:lnTo>
                      <a:pt x="220" y="70"/>
                    </a:lnTo>
                    <a:lnTo>
                      <a:pt x="214" y="48"/>
                    </a:lnTo>
                    <a:lnTo>
                      <a:pt x="206" y="30"/>
                    </a:lnTo>
                    <a:lnTo>
                      <a:pt x="198" y="16"/>
                    </a:lnTo>
                    <a:lnTo>
                      <a:pt x="188" y="6"/>
                    </a:lnTo>
                    <a:lnTo>
                      <a:pt x="178" y="0"/>
                    </a:lnTo>
                    <a:lnTo>
                      <a:pt x="170" y="0"/>
                    </a:lnTo>
                    <a:lnTo>
                      <a:pt x="160" y="0"/>
                    </a:lnTo>
                    <a:lnTo>
                      <a:pt x="150" y="6"/>
                    </a:lnTo>
                    <a:lnTo>
                      <a:pt x="142" y="14"/>
                    </a:lnTo>
                    <a:lnTo>
                      <a:pt x="134" y="24"/>
                    </a:lnTo>
                    <a:lnTo>
                      <a:pt x="126" y="36"/>
                    </a:lnTo>
                    <a:lnTo>
                      <a:pt x="120" y="50"/>
                    </a:lnTo>
                    <a:lnTo>
                      <a:pt x="116" y="68"/>
                    </a:lnTo>
                    <a:lnTo>
                      <a:pt x="112" y="86"/>
                    </a:lnTo>
                    <a:lnTo>
                      <a:pt x="112" y="104"/>
                    </a:lnTo>
                    <a:lnTo>
                      <a:pt x="112" y="12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2" name="Freeform 73"/>
              <p:cNvSpPr>
                <a:spLocks/>
              </p:cNvSpPr>
              <p:nvPr userDrawn="1"/>
            </p:nvSpPr>
            <p:spPr bwMode="auto">
              <a:xfrm>
                <a:off x="595" y="1294"/>
                <a:ext cx="260" cy="1020"/>
              </a:xfrm>
              <a:custGeom>
                <a:avLst/>
                <a:gdLst>
                  <a:gd name="T0" fmla="*/ 112 w 254"/>
                  <a:gd name="T1" fmla="*/ 52 h 1028"/>
                  <a:gd name="T2" fmla="*/ 100 w 254"/>
                  <a:gd name="T3" fmla="*/ 79 h 1028"/>
                  <a:gd name="T4" fmla="*/ 94 w 254"/>
                  <a:gd name="T5" fmla="*/ 147 h 1028"/>
                  <a:gd name="T6" fmla="*/ 100 w 254"/>
                  <a:gd name="T7" fmla="*/ 254 h 1028"/>
                  <a:gd name="T8" fmla="*/ 102 w 254"/>
                  <a:gd name="T9" fmla="*/ 318 h 1028"/>
                  <a:gd name="T10" fmla="*/ 96 w 254"/>
                  <a:gd name="T11" fmla="*/ 391 h 1028"/>
                  <a:gd name="T12" fmla="*/ 78 w 254"/>
                  <a:gd name="T13" fmla="*/ 534 h 1028"/>
                  <a:gd name="T14" fmla="*/ 66 w 254"/>
                  <a:gd name="T15" fmla="*/ 603 h 1028"/>
                  <a:gd name="T16" fmla="*/ 49 w 254"/>
                  <a:gd name="T17" fmla="*/ 686 h 1028"/>
                  <a:gd name="T18" fmla="*/ 16 w 254"/>
                  <a:gd name="T19" fmla="*/ 807 h 1028"/>
                  <a:gd name="T20" fmla="*/ 2 w 254"/>
                  <a:gd name="T21" fmla="*/ 897 h 1028"/>
                  <a:gd name="T22" fmla="*/ 2 w 254"/>
                  <a:gd name="T23" fmla="*/ 944 h 1028"/>
                  <a:gd name="T24" fmla="*/ 8 w 254"/>
                  <a:gd name="T25" fmla="*/ 970 h 1028"/>
                  <a:gd name="T26" fmla="*/ 16 w 254"/>
                  <a:gd name="T27" fmla="*/ 980 h 1028"/>
                  <a:gd name="T28" fmla="*/ 27 w 254"/>
                  <a:gd name="T29" fmla="*/ 984 h 1028"/>
                  <a:gd name="T30" fmla="*/ 39 w 254"/>
                  <a:gd name="T31" fmla="*/ 988 h 1028"/>
                  <a:gd name="T32" fmla="*/ 51 w 254"/>
                  <a:gd name="T33" fmla="*/ 988 h 1028"/>
                  <a:gd name="T34" fmla="*/ 82 w 254"/>
                  <a:gd name="T35" fmla="*/ 970 h 1028"/>
                  <a:gd name="T36" fmla="*/ 106 w 254"/>
                  <a:gd name="T37" fmla="*/ 939 h 1028"/>
                  <a:gd name="T38" fmla="*/ 135 w 254"/>
                  <a:gd name="T39" fmla="*/ 893 h 1028"/>
                  <a:gd name="T40" fmla="*/ 159 w 254"/>
                  <a:gd name="T41" fmla="*/ 831 h 1028"/>
                  <a:gd name="T42" fmla="*/ 207 w 254"/>
                  <a:gd name="T43" fmla="*/ 691 h 1028"/>
                  <a:gd name="T44" fmla="*/ 242 w 254"/>
                  <a:gd name="T45" fmla="*/ 530 h 1028"/>
                  <a:gd name="T46" fmla="*/ 270 w 254"/>
                  <a:gd name="T47" fmla="*/ 369 h 1028"/>
                  <a:gd name="T48" fmla="*/ 285 w 254"/>
                  <a:gd name="T49" fmla="*/ 230 h 1028"/>
                  <a:gd name="T50" fmla="*/ 283 w 254"/>
                  <a:gd name="T51" fmla="*/ 131 h 1028"/>
                  <a:gd name="T52" fmla="*/ 276 w 254"/>
                  <a:gd name="T53" fmla="*/ 101 h 1028"/>
                  <a:gd name="T54" fmla="*/ 264 w 254"/>
                  <a:gd name="T55" fmla="*/ 73 h 1028"/>
                  <a:gd name="T56" fmla="*/ 231 w 254"/>
                  <a:gd name="T57" fmla="*/ 36 h 1028"/>
                  <a:gd name="T58" fmla="*/ 207 w 254"/>
                  <a:gd name="T59" fmla="*/ 14 h 1028"/>
                  <a:gd name="T60" fmla="*/ 180 w 254"/>
                  <a:gd name="T61" fmla="*/ 2 h 1028"/>
                  <a:gd name="T62" fmla="*/ 151 w 254"/>
                  <a:gd name="T63" fmla="*/ 0 h 1028"/>
                  <a:gd name="T64" fmla="*/ 131 w 254"/>
                  <a:gd name="T65" fmla="*/ 14 h 1028"/>
                  <a:gd name="T66" fmla="*/ 109 w 254"/>
                  <a:gd name="T67" fmla="*/ 44 h 1028"/>
                  <a:gd name="T68" fmla="*/ 112 w 254"/>
                  <a:gd name="T69" fmla="*/ 52 h 10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4" h="1028">
                    <a:moveTo>
                      <a:pt x="100" y="52"/>
                    </a:moveTo>
                    <a:lnTo>
                      <a:pt x="100" y="52"/>
                    </a:lnTo>
                    <a:lnTo>
                      <a:pt x="94" y="68"/>
                    </a:lnTo>
                    <a:lnTo>
                      <a:pt x="90" y="84"/>
                    </a:lnTo>
                    <a:lnTo>
                      <a:pt x="86" y="118"/>
                    </a:lnTo>
                    <a:lnTo>
                      <a:pt x="84" y="152"/>
                    </a:lnTo>
                    <a:lnTo>
                      <a:pt x="86" y="190"/>
                    </a:lnTo>
                    <a:lnTo>
                      <a:pt x="90" y="264"/>
                    </a:lnTo>
                    <a:lnTo>
                      <a:pt x="92" y="300"/>
                    </a:lnTo>
                    <a:lnTo>
                      <a:pt x="92" y="332"/>
                    </a:lnTo>
                    <a:lnTo>
                      <a:pt x="86" y="406"/>
                    </a:lnTo>
                    <a:lnTo>
                      <a:pt x="78" y="480"/>
                    </a:lnTo>
                    <a:lnTo>
                      <a:pt x="68" y="554"/>
                    </a:lnTo>
                    <a:lnTo>
                      <a:pt x="60" y="628"/>
                    </a:lnTo>
                    <a:lnTo>
                      <a:pt x="54" y="662"/>
                    </a:lnTo>
                    <a:lnTo>
                      <a:pt x="44" y="712"/>
                    </a:lnTo>
                    <a:lnTo>
                      <a:pt x="30" y="774"/>
                    </a:lnTo>
                    <a:lnTo>
                      <a:pt x="16" y="838"/>
                    </a:lnTo>
                    <a:lnTo>
                      <a:pt x="6" y="902"/>
                    </a:lnTo>
                    <a:lnTo>
                      <a:pt x="2" y="932"/>
                    </a:lnTo>
                    <a:lnTo>
                      <a:pt x="0" y="958"/>
                    </a:lnTo>
                    <a:lnTo>
                      <a:pt x="2" y="982"/>
                    </a:lnTo>
                    <a:lnTo>
                      <a:pt x="6" y="1002"/>
                    </a:lnTo>
                    <a:lnTo>
                      <a:pt x="8" y="1010"/>
                    </a:lnTo>
                    <a:lnTo>
                      <a:pt x="12" y="1016"/>
                    </a:lnTo>
                    <a:lnTo>
                      <a:pt x="16" y="1020"/>
                    </a:lnTo>
                    <a:lnTo>
                      <a:pt x="22" y="1024"/>
                    </a:lnTo>
                    <a:lnTo>
                      <a:pt x="28" y="1028"/>
                    </a:lnTo>
                    <a:lnTo>
                      <a:pt x="34" y="1028"/>
                    </a:lnTo>
                    <a:lnTo>
                      <a:pt x="40" y="1028"/>
                    </a:lnTo>
                    <a:lnTo>
                      <a:pt x="46" y="1028"/>
                    </a:lnTo>
                    <a:lnTo>
                      <a:pt x="60" y="1022"/>
                    </a:lnTo>
                    <a:lnTo>
                      <a:pt x="72" y="1010"/>
                    </a:lnTo>
                    <a:lnTo>
                      <a:pt x="84" y="996"/>
                    </a:lnTo>
                    <a:lnTo>
                      <a:pt x="96" y="976"/>
                    </a:lnTo>
                    <a:lnTo>
                      <a:pt x="108" y="954"/>
                    </a:lnTo>
                    <a:lnTo>
                      <a:pt x="120" y="928"/>
                    </a:lnTo>
                    <a:lnTo>
                      <a:pt x="132" y="898"/>
                    </a:lnTo>
                    <a:lnTo>
                      <a:pt x="142" y="866"/>
                    </a:lnTo>
                    <a:lnTo>
                      <a:pt x="164" y="796"/>
                    </a:lnTo>
                    <a:lnTo>
                      <a:pt x="184" y="718"/>
                    </a:lnTo>
                    <a:lnTo>
                      <a:pt x="200" y="634"/>
                    </a:lnTo>
                    <a:lnTo>
                      <a:pt x="216" y="550"/>
                    </a:lnTo>
                    <a:lnTo>
                      <a:pt x="230" y="466"/>
                    </a:lnTo>
                    <a:lnTo>
                      <a:pt x="240" y="384"/>
                    </a:lnTo>
                    <a:lnTo>
                      <a:pt x="248" y="308"/>
                    </a:lnTo>
                    <a:lnTo>
                      <a:pt x="254" y="240"/>
                    </a:lnTo>
                    <a:lnTo>
                      <a:pt x="254" y="182"/>
                    </a:lnTo>
                    <a:lnTo>
                      <a:pt x="252" y="136"/>
                    </a:lnTo>
                    <a:lnTo>
                      <a:pt x="250" y="120"/>
                    </a:lnTo>
                    <a:lnTo>
                      <a:pt x="246" y="106"/>
                    </a:lnTo>
                    <a:lnTo>
                      <a:pt x="234" y="78"/>
                    </a:lnTo>
                    <a:lnTo>
                      <a:pt x="216" y="50"/>
                    </a:lnTo>
                    <a:lnTo>
                      <a:pt x="206" y="36"/>
                    </a:lnTo>
                    <a:lnTo>
                      <a:pt x="194" y="24"/>
                    </a:lnTo>
                    <a:lnTo>
                      <a:pt x="184" y="14"/>
                    </a:lnTo>
                    <a:lnTo>
                      <a:pt x="172" y="8"/>
                    </a:lnTo>
                    <a:lnTo>
                      <a:pt x="160" y="2"/>
                    </a:lnTo>
                    <a:lnTo>
                      <a:pt x="148" y="0"/>
                    </a:lnTo>
                    <a:lnTo>
                      <a:pt x="136" y="0"/>
                    </a:lnTo>
                    <a:lnTo>
                      <a:pt x="126" y="6"/>
                    </a:lnTo>
                    <a:lnTo>
                      <a:pt x="116" y="14"/>
                    </a:lnTo>
                    <a:lnTo>
                      <a:pt x="106" y="26"/>
                    </a:lnTo>
                    <a:lnTo>
                      <a:pt x="98" y="44"/>
                    </a:lnTo>
                    <a:lnTo>
                      <a:pt x="92" y="68"/>
                    </a:lnTo>
                    <a:lnTo>
                      <a:pt x="100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3" name="Freeform 74"/>
              <p:cNvSpPr>
                <a:spLocks/>
              </p:cNvSpPr>
              <p:nvPr userDrawn="1"/>
            </p:nvSpPr>
            <p:spPr bwMode="auto">
              <a:xfrm>
                <a:off x="595" y="1294"/>
                <a:ext cx="260" cy="1020"/>
              </a:xfrm>
              <a:custGeom>
                <a:avLst/>
                <a:gdLst>
                  <a:gd name="T0" fmla="*/ 112 w 254"/>
                  <a:gd name="T1" fmla="*/ 52 h 1028"/>
                  <a:gd name="T2" fmla="*/ 100 w 254"/>
                  <a:gd name="T3" fmla="*/ 79 h 1028"/>
                  <a:gd name="T4" fmla="*/ 94 w 254"/>
                  <a:gd name="T5" fmla="*/ 147 h 1028"/>
                  <a:gd name="T6" fmla="*/ 100 w 254"/>
                  <a:gd name="T7" fmla="*/ 254 h 1028"/>
                  <a:gd name="T8" fmla="*/ 102 w 254"/>
                  <a:gd name="T9" fmla="*/ 318 h 1028"/>
                  <a:gd name="T10" fmla="*/ 96 w 254"/>
                  <a:gd name="T11" fmla="*/ 391 h 1028"/>
                  <a:gd name="T12" fmla="*/ 78 w 254"/>
                  <a:gd name="T13" fmla="*/ 534 h 1028"/>
                  <a:gd name="T14" fmla="*/ 66 w 254"/>
                  <a:gd name="T15" fmla="*/ 603 h 1028"/>
                  <a:gd name="T16" fmla="*/ 49 w 254"/>
                  <a:gd name="T17" fmla="*/ 686 h 1028"/>
                  <a:gd name="T18" fmla="*/ 16 w 254"/>
                  <a:gd name="T19" fmla="*/ 807 h 1028"/>
                  <a:gd name="T20" fmla="*/ 2 w 254"/>
                  <a:gd name="T21" fmla="*/ 897 h 1028"/>
                  <a:gd name="T22" fmla="*/ 2 w 254"/>
                  <a:gd name="T23" fmla="*/ 944 h 1028"/>
                  <a:gd name="T24" fmla="*/ 8 w 254"/>
                  <a:gd name="T25" fmla="*/ 970 h 1028"/>
                  <a:gd name="T26" fmla="*/ 16 w 254"/>
                  <a:gd name="T27" fmla="*/ 980 h 1028"/>
                  <a:gd name="T28" fmla="*/ 27 w 254"/>
                  <a:gd name="T29" fmla="*/ 984 h 1028"/>
                  <a:gd name="T30" fmla="*/ 39 w 254"/>
                  <a:gd name="T31" fmla="*/ 988 h 1028"/>
                  <a:gd name="T32" fmla="*/ 51 w 254"/>
                  <a:gd name="T33" fmla="*/ 988 h 1028"/>
                  <a:gd name="T34" fmla="*/ 82 w 254"/>
                  <a:gd name="T35" fmla="*/ 970 h 1028"/>
                  <a:gd name="T36" fmla="*/ 106 w 254"/>
                  <a:gd name="T37" fmla="*/ 939 h 1028"/>
                  <a:gd name="T38" fmla="*/ 135 w 254"/>
                  <a:gd name="T39" fmla="*/ 893 h 1028"/>
                  <a:gd name="T40" fmla="*/ 159 w 254"/>
                  <a:gd name="T41" fmla="*/ 831 h 1028"/>
                  <a:gd name="T42" fmla="*/ 207 w 254"/>
                  <a:gd name="T43" fmla="*/ 691 h 1028"/>
                  <a:gd name="T44" fmla="*/ 242 w 254"/>
                  <a:gd name="T45" fmla="*/ 530 h 1028"/>
                  <a:gd name="T46" fmla="*/ 270 w 254"/>
                  <a:gd name="T47" fmla="*/ 369 h 1028"/>
                  <a:gd name="T48" fmla="*/ 285 w 254"/>
                  <a:gd name="T49" fmla="*/ 230 h 1028"/>
                  <a:gd name="T50" fmla="*/ 283 w 254"/>
                  <a:gd name="T51" fmla="*/ 131 h 1028"/>
                  <a:gd name="T52" fmla="*/ 276 w 254"/>
                  <a:gd name="T53" fmla="*/ 101 h 1028"/>
                  <a:gd name="T54" fmla="*/ 264 w 254"/>
                  <a:gd name="T55" fmla="*/ 73 h 1028"/>
                  <a:gd name="T56" fmla="*/ 231 w 254"/>
                  <a:gd name="T57" fmla="*/ 36 h 1028"/>
                  <a:gd name="T58" fmla="*/ 207 w 254"/>
                  <a:gd name="T59" fmla="*/ 14 h 1028"/>
                  <a:gd name="T60" fmla="*/ 180 w 254"/>
                  <a:gd name="T61" fmla="*/ 2 h 1028"/>
                  <a:gd name="T62" fmla="*/ 151 w 254"/>
                  <a:gd name="T63" fmla="*/ 0 h 1028"/>
                  <a:gd name="T64" fmla="*/ 131 w 254"/>
                  <a:gd name="T65" fmla="*/ 14 h 1028"/>
                  <a:gd name="T66" fmla="*/ 109 w 254"/>
                  <a:gd name="T67" fmla="*/ 44 h 102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4" h="1028">
                    <a:moveTo>
                      <a:pt x="100" y="52"/>
                    </a:moveTo>
                    <a:lnTo>
                      <a:pt x="100" y="52"/>
                    </a:lnTo>
                    <a:lnTo>
                      <a:pt x="94" y="68"/>
                    </a:lnTo>
                    <a:lnTo>
                      <a:pt x="90" y="84"/>
                    </a:lnTo>
                    <a:lnTo>
                      <a:pt x="86" y="118"/>
                    </a:lnTo>
                    <a:lnTo>
                      <a:pt x="84" y="152"/>
                    </a:lnTo>
                    <a:lnTo>
                      <a:pt x="86" y="190"/>
                    </a:lnTo>
                    <a:lnTo>
                      <a:pt x="90" y="264"/>
                    </a:lnTo>
                    <a:lnTo>
                      <a:pt x="92" y="300"/>
                    </a:lnTo>
                    <a:lnTo>
                      <a:pt x="92" y="332"/>
                    </a:lnTo>
                    <a:lnTo>
                      <a:pt x="86" y="406"/>
                    </a:lnTo>
                    <a:lnTo>
                      <a:pt x="78" y="480"/>
                    </a:lnTo>
                    <a:lnTo>
                      <a:pt x="68" y="554"/>
                    </a:lnTo>
                    <a:lnTo>
                      <a:pt x="60" y="628"/>
                    </a:lnTo>
                    <a:lnTo>
                      <a:pt x="54" y="662"/>
                    </a:lnTo>
                    <a:lnTo>
                      <a:pt x="44" y="712"/>
                    </a:lnTo>
                    <a:lnTo>
                      <a:pt x="30" y="774"/>
                    </a:lnTo>
                    <a:lnTo>
                      <a:pt x="16" y="838"/>
                    </a:lnTo>
                    <a:lnTo>
                      <a:pt x="6" y="902"/>
                    </a:lnTo>
                    <a:lnTo>
                      <a:pt x="2" y="932"/>
                    </a:lnTo>
                    <a:lnTo>
                      <a:pt x="0" y="958"/>
                    </a:lnTo>
                    <a:lnTo>
                      <a:pt x="2" y="982"/>
                    </a:lnTo>
                    <a:lnTo>
                      <a:pt x="6" y="1002"/>
                    </a:lnTo>
                    <a:lnTo>
                      <a:pt x="8" y="1010"/>
                    </a:lnTo>
                    <a:lnTo>
                      <a:pt x="12" y="1016"/>
                    </a:lnTo>
                    <a:lnTo>
                      <a:pt x="16" y="1020"/>
                    </a:lnTo>
                    <a:lnTo>
                      <a:pt x="22" y="1024"/>
                    </a:lnTo>
                    <a:lnTo>
                      <a:pt x="28" y="1028"/>
                    </a:lnTo>
                    <a:lnTo>
                      <a:pt x="34" y="1028"/>
                    </a:lnTo>
                    <a:lnTo>
                      <a:pt x="40" y="1028"/>
                    </a:lnTo>
                    <a:lnTo>
                      <a:pt x="46" y="1028"/>
                    </a:lnTo>
                    <a:lnTo>
                      <a:pt x="60" y="1022"/>
                    </a:lnTo>
                    <a:lnTo>
                      <a:pt x="72" y="1010"/>
                    </a:lnTo>
                    <a:lnTo>
                      <a:pt x="84" y="996"/>
                    </a:lnTo>
                    <a:lnTo>
                      <a:pt x="96" y="976"/>
                    </a:lnTo>
                    <a:lnTo>
                      <a:pt x="108" y="954"/>
                    </a:lnTo>
                    <a:lnTo>
                      <a:pt x="120" y="928"/>
                    </a:lnTo>
                    <a:lnTo>
                      <a:pt x="132" y="898"/>
                    </a:lnTo>
                    <a:lnTo>
                      <a:pt x="142" y="866"/>
                    </a:lnTo>
                    <a:lnTo>
                      <a:pt x="164" y="796"/>
                    </a:lnTo>
                    <a:lnTo>
                      <a:pt x="184" y="718"/>
                    </a:lnTo>
                    <a:lnTo>
                      <a:pt x="200" y="634"/>
                    </a:lnTo>
                    <a:lnTo>
                      <a:pt x="216" y="550"/>
                    </a:lnTo>
                    <a:lnTo>
                      <a:pt x="230" y="466"/>
                    </a:lnTo>
                    <a:lnTo>
                      <a:pt x="240" y="384"/>
                    </a:lnTo>
                    <a:lnTo>
                      <a:pt x="248" y="308"/>
                    </a:lnTo>
                    <a:lnTo>
                      <a:pt x="254" y="240"/>
                    </a:lnTo>
                    <a:lnTo>
                      <a:pt x="254" y="182"/>
                    </a:lnTo>
                    <a:lnTo>
                      <a:pt x="252" y="136"/>
                    </a:lnTo>
                    <a:lnTo>
                      <a:pt x="250" y="120"/>
                    </a:lnTo>
                    <a:lnTo>
                      <a:pt x="246" y="106"/>
                    </a:lnTo>
                    <a:lnTo>
                      <a:pt x="234" y="78"/>
                    </a:lnTo>
                    <a:lnTo>
                      <a:pt x="216" y="50"/>
                    </a:lnTo>
                    <a:lnTo>
                      <a:pt x="206" y="36"/>
                    </a:lnTo>
                    <a:lnTo>
                      <a:pt x="194" y="24"/>
                    </a:lnTo>
                    <a:lnTo>
                      <a:pt x="184" y="14"/>
                    </a:lnTo>
                    <a:lnTo>
                      <a:pt x="172" y="8"/>
                    </a:lnTo>
                    <a:lnTo>
                      <a:pt x="160" y="2"/>
                    </a:lnTo>
                    <a:lnTo>
                      <a:pt x="148" y="0"/>
                    </a:lnTo>
                    <a:lnTo>
                      <a:pt x="136" y="0"/>
                    </a:lnTo>
                    <a:lnTo>
                      <a:pt x="126" y="6"/>
                    </a:lnTo>
                    <a:lnTo>
                      <a:pt x="116" y="14"/>
                    </a:lnTo>
                    <a:lnTo>
                      <a:pt x="106" y="26"/>
                    </a:lnTo>
                    <a:lnTo>
                      <a:pt x="98" y="44"/>
                    </a:lnTo>
                    <a:lnTo>
                      <a:pt x="92" y="6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4" name="Freeform 75"/>
              <p:cNvSpPr>
                <a:spLocks/>
              </p:cNvSpPr>
              <p:nvPr userDrawn="1"/>
            </p:nvSpPr>
            <p:spPr bwMode="auto">
              <a:xfrm>
                <a:off x="1015" y="1474"/>
                <a:ext cx="240" cy="800"/>
              </a:xfrm>
              <a:custGeom>
                <a:avLst/>
                <a:gdLst>
                  <a:gd name="T0" fmla="*/ 123 w 242"/>
                  <a:gd name="T1" fmla="*/ 67 h 806"/>
                  <a:gd name="T2" fmla="*/ 115 w 242"/>
                  <a:gd name="T3" fmla="*/ 187 h 806"/>
                  <a:gd name="T4" fmla="*/ 97 w 242"/>
                  <a:gd name="T5" fmla="*/ 306 h 806"/>
                  <a:gd name="T6" fmla="*/ 71 w 242"/>
                  <a:gd name="T7" fmla="*/ 425 h 806"/>
                  <a:gd name="T8" fmla="*/ 48 w 242"/>
                  <a:gd name="T9" fmla="*/ 540 h 806"/>
                  <a:gd name="T10" fmla="*/ 20 w 242"/>
                  <a:gd name="T11" fmla="*/ 623 h 806"/>
                  <a:gd name="T12" fmla="*/ 4 w 242"/>
                  <a:gd name="T13" fmla="*/ 689 h 806"/>
                  <a:gd name="T14" fmla="*/ 2 w 242"/>
                  <a:gd name="T15" fmla="*/ 711 h 806"/>
                  <a:gd name="T16" fmla="*/ 4 w 242"/>
                  <a:gd name="T17" fmla="*/ 754 h 806"/>
                  <a:gd name="T18" fmla="*/ 10 w 242"/>
                  <a:gd name="T19" fmla="*/ 768 h 806"/>
                  <a:gd name="T20" fmla="*/ 20 w 242"/>
                  <a:gd name="T21" fmla="*/ 774 h 806"/>
                  <a:gd name="T22" fmla="*/ 30 w 242"/>
                  <a:gd name="T23" fmla="*/ 774 h 806"/>
                  <a:gd name="T24" fmla="*/ 44 w 242"/>
                  <a:gd name="T25" fmla="*/ 766 h 806"/>
                  <a:gd name="T26" fmla="*/ 71 w 242"/>
                  <a:gd name="T27" fmla="*/ 726 h 806"/>
                  <a:gd name="T28" fmla="*/ 83 w 242"/>
                  <a:gd name="T29" fmla="*/ 705 h 806"/>
                  <a:gd name="T30" fmla="*/ 115 w 242"/>
                  <a:gd name="T31" fmla="*/ 627 h 806"/>
                  <a:gd name="T32" fmla="*/ 149 w 242"/>
                  <a:gd name="T33" fmla="*/ 518 h 806"/>
                  <a:gd name="T34" fmla="*/ 175 w 242"/>
                  <a:gd name="T35" fmla="*/ 405 h 806"/>
                  <a:gd name="T36" fmla="*/ 196 w 242"/>
                  <a:gd name="T37" fmla="*/ 300 h 806"/>
                  <a:gd name="T38" fmla="*/ 216 w 242"/>
                  <a:gd name="T39" fmla="*/ 218 h 806"/>
                  <a:gd name="T40" fmla="*/ 228 w 242"/>
                  <a:gd name="T41" fmla="*/ 143 h 806"/>
                  <a:gd name="T42" fmla="*/ 232 w 242"/>
                  <a:gd name="T43" fmla="*/ 91 h 806"/>
                  <a:gd name="T44" fmla="*/ 226 w 242"/>
                  <a:gd name="T45" fmla="*/ 52 h 806"/>
                  <a:gd name="T46" fmla="*/ 216 w 242"/>
                  <a:gd name="T47" fmla="*/ 24 h 806"/>
                  <a:gd name="T48" fmla="*/ 204 w 242"/>
                  <a:gd name="T49" fmla="*/ 12 h 806"/>
                  <a:gd name="T50" fmla="*/ 188 w 242"/>
                  <a:gd name="T51" fmla="*/ 4 h 806"/>
                  <a:gd name="T52" fmla="*/ 175 w 242"/>
                  <a:gd name="T53" fmla="*/ 0 h 806"/>
                  <a:gd name="T54" fmla="*/ 163 w 242"/>
                  <a:gd name="T55" fmla="*/ 0 h 806"/>
                  <a:gd name="T56" fmla="*/ 145 w 242"/>
                  <a:gd name="T57" fmla="*/ 26 h 806"/>
                  <a:gd name="T58" fmla="*/ 121 w 242"/>
                  <a:gd name="T59" fmla="*/ 62 h 806"/>
                  <a:gd name="T60" fmla="*/ 113 w 242"/>
                  <a:gd name="T61" fmla="*/ 85 h 806"/>
                  <a:gd name="T62" fmla="*/ 123 w 242"/>
                  <a:gd name="T63" fmla="*/ 67 h 8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2" h="806">
                    <a:moveTo>
                      <a:pt x="128" y="68"/>
                    </a:moveTo>
                    <a:lnTo>
                      <a:pt x="128" y="68"/>
                    </a:lnTo>
                    <a:lnTo>
                      <a:pt x="126" y="130"/>
                    </a:lnTo>
                    <a:lnTo>
                      <a:pt x="120" y="192"/>
                    </a:lnTo>
                    <a:lnTo>
                      <a:pt x="112" y="254"/>
                    </a:lnTo>
                    <a:lnTo>
                      <a:pt x="102" y="316"/>
                    </a:lnTo>
                    <a:lnTo>
                      <a:pt x="90" y="378"/>
                    </a:lnTo>
                    <a:lnTo>
                      <a:pt x="76" y="440"/>
                    </a:lnTo>
                    <a:lnTo>
                      <a:pt x="48" y="560"/>
                    </a:lnTo>
                    <a:lnTo>
                      <a:pt x="36" y="602"/>
                    </a:lnTo>
                    <a:lnTo>
                      <a:pt x="20" y="648"/>
                    </a:lnTo>
                    <a:lnTo>
                      <a:pt x="8" y="692"/>
                    </a:lnTo>
                    <a:lnTo>
                      <a:pt x="4" y="714"/>
                    </a:lnTo>
                    <a:lnTo>
                      <a:pt x="2" y="736"/>
                    </a:lnTo>
                    <a:lnTo>
                      <a:pt x="0" y="764"/>
                    </a:lnTo>
                    <a:lnTo>
                      <a:pt x="4" y="784"/>
                    </a:lnTo>
                    <a:lnTo>
                      <a:pt x="8" y="792"/>
                    </a:lnTo>
                    <a:lnTo>
                      <a:pt x="10" y="798"/>
                    </a:lnTo>
                    <a:lnTo>
                      <a:pt x="14" y="802"/>
                    </a:lnTo>
                    <a:lnTo>
                      <a:pt x="20" y="804"/>
                    </a:lnTo>
                    <a:lnTo>
                      <a:pt x="26" y="806"/>
                    </a:lnTo>
                    <a:lnTo>
                      <a:pt x="30" y="804"/>
                    </a:lnTo>
                    <a:lnTo>
                      <a:pt x="38" y="802"/>
                    </a:lnTo>
                    <a:lnTo>
                      <a:pt x="44" y="796"/>
                    </a:lnTo>
                    <a:lnTo>
                      <a:pt x="58" y="780"/>
                    </a:lnTo>
                    <a:lnTo>
                      <a:pt x="76" y="754"/>
                    </a:lnTo>
                    <a:lnTo>
                      <a:pt x="88" y="730"/>
                    </a:lnTo>
                    <a:lnTo>
                      <a:pt x="100" y="706"/>
                    </a:lnTo>
                    <a:lnTo>
                      <a:pt x="120" y="652"/>
                    </a:lnTo>
                    <a:lnTo>
                      <a:pt x="138" y="596"/>
                    </a:lnTo>
                    <a:lnTo>
                      <a:pt x="154" y="538"/>
                    </a:lnTo>
                    <a:lnTo>
                      <a:pt x="168" y="478"/>
                    </a:lnTo>
                    <a:lnTo>
                      <a:pt x="180" y="420"/>
                    </a:lnTo>
                    <a:lnTo>
                      <a:pt x="206" y="310"/>
                    </a:lnTo>
                    <a:lnTo>
                      <a:pt x="214" y="274"/>
                    </a:lnTo>
                    <a:lnTo>
                      <a:pt x="226" y="228"/>
                    </a:lnTo>
                    <a:lnTo>
                      <a:pt x="236" y="176"/>
                    </a:lnTo>
                    <a:lnTo>
                      <a:pt x="238" y="148"/>
                    </a:lnTo>
                    <a:lnTo>
                      <a:pt x="242" y="122"/>
                    </a:lnTo>
                    <a:lnTo>
                      <a:pt x="242" y="96"/>
                    </a:lnTo>
                    <a:lnTo>
                      <a:pt x="240" y="74"/>
                    </a:lnTo>
                    <a:lnTo>
                      <a:pt x="236" y="52"/>
                    </a:lnTo>
                    <a:lnTo>
                      <a:pt x="230" y="32"/>
                    </a:lnTo>
                    <a:lnTo>
                      <a:pt x="226" y="24"/>
                    </a:lnTo>
                    <a:lnTo>
                      <a:pt x="220" y="18"/>
                    </a:lnTo>
                    <a:lnTo>
                      <a:pt x="214" y="12"/>
                    </a:lnTo>
                    <a:lnTo>
                      <a:pt x="206" y="6"/>
                    </a:lnTo>
                    <a:lnTo>
                      <a:pt x="198" y="4"/>
                    </a:lnTo>
                    <a:lnTo>
                      <a:pt x="190" y="0"/>
                    </a:lnTo>
                    <a:lnTo>
                      <a:pt x="180" y="0"/>
                    </a:lnTo>
                    <a:lnTo>
                      <a:pt x="168" y="0"/>
                    </a:lnTo>
                    <a:lnTo>
                      <a:pt x="160" y="14"/>
                    </a:lnTo>
                    <a:lnTo>
                      <a:pt x="150" y="26"/>
                    </a:lnTo>
                    <a:lnTo>
                      <a:pt x="132" y="50"/>
                    </a:lnTo>
                    <a:lnTo>
                      <a:pt x="126" y="62"/>
                    </a:lnTo>
                    <a:lnTo>
                      <a:pt x="120" y="76"/>
                    </a:lnTo>
                    <a:lnTo>
                      <a:pt x="118" y="90"/>
                    </a:lnTo>
                    <a:lnTo>
                      <a:pt x="120" y="108"/>
                    </a:lnTo>
                    <a:lnTo>
                      <a:pt x="128" y="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5" name="Freeform 76"/>
              <p:cNvSpPr>
                <a:spLocks/>
              </p:cNvSpPr>
              <p:nvPr userDrawn="1"/>
            </p:nvSpPr>
            <p:spPr bwMode="auto">
              <a:xfrm>
                <a:off x="1015" y="1474"/>
                <a:ext cx="240" cy="800"/>
              </a:xfrm>
              <a:custGeom>
                <a:avLst/>
                <a:gdLst>
                  <a:gd name="T0" fmla="*/ 123 w 242"/>
                  <a:gd name="T1" fmla="*/ 67 h 806"/>
                  <a:gd name="T2" fmla="*/ 123 w 242"/>
                  <a:gd name="T3" fmla="*/ 67 h 806"/>
                  <a:gd name="T4" fmla="*/ 121 w 242"/>
                  <a:gd name="T5" fmla="*/ 125 h 806"/>
                  <a:gd name="T6" fmla="*/ 115 w 242"/>
                  <a:gd name="T7" fmla="*/ 187 h 806"/>
                  <a:gd name="T8" fmla="*/ 107 w 242"/>
                  <a:gd name="T9" fmla="*/ 244 h 806"/>
                  <a:gd name="T10" fmla="*/ 97 w 242"/>
                  <a:gd name="T11" fmla="*/ 306 h 806"/>
                  <a:gd name="T12" fmla="*/ 85 w 242"/>
                  <a:gd name="T13" fmla="*/ 363 h 806"/>
                  <a:gd name="T14" fmla="*/ 71 w 242"/>
                  <a:gd name="T15" fmla="*/ 425 h 806"/>
                  <a:gd name="T16" fmla="*/ 48 w 242"/>
                  <a:gd name="T17" fmla="*/ 540 h 806"/>
                  <a:gd name="T18" fmla="*/ 48 w 242"/>
                  <a:gd name="T19" fmla="*/ 540 h 806"/>
                  <a:gd name="T20" fmla="*/ 36 w 242"/>
                  <a:gd name="T21" fmla="*/ 582 h 806"/>
                  <a:gd name="T22" fmla="*/ 20 w 242"/>
                  <a:gd name="T23" fmla="*/ 623 h 806"/>
                  <a:gd name="T24" fmla="*/ 8 w 242"/>
                  <a:gd name="T25" fmla="*/ 667 h 806"/>
                  <a:gd name="T26" fmla="*/ 4 w 242"/>
                  <a:gd name="T27" fmla="*/ 689 h 806"/>
                  <a:gd name="T28" fmla="*/ 2 w 242"/>
                  <a:gd name="T29" fmla="*/ 711 h 806"/>
                  <a:gd name="T30" fmla="*/ 2 w 242"/>
                  <a:gd name="T31" fmla="*/ 711 h 806"/>
                  <a:gd name="T32" fmla="*/ 0 w 242"/>
                  <a:gd name="T33" fmla="*/ 734 h 806"/>
                  <a:gd name="T34" fmla="*/ 4 w 242"/>
                  <a:gd name="T35" fmla="*/ 754 h 806"/>
                  <a:gd name="T36" fmla="*/ 8 w 242"/>
                  <a:gd name="T37" fmla="*/ 762 h 806"/>
                  <a:gd name="T38" fmla="*/ 10 w 242"/>
                  <a:gd name="T39" fmla="*/ 768 h 806"/>
                  <a:gd name="T40" fmla="*/ 14 w 242"/>
                  <a:gd name="T41" fmla="*/ 772 h 806"/>
                  <a:gd name="T42" fmla="*/ 20 w 242"/>
                  <a:gd name="T43" fmla="*/ 774 h 806"/>
                  <a:gd name="T44" fmla="*/ 26 w 242"/>
                  <a:gd name="T45" fmla="*/ 776 h 806"/>
                  <a:gd name="T46" fmla="*/ 30 w 242"/>
                  <a:gd name="T47" fmla="*/ 774 h 806"/>
                  <a:gd name="T48" fmla="*/ 38 w 242"/>
                  <a:gd name="T49" fmla="*/ 772 h 806"/>
                  <a:gd name="T50" fmla="*/ 44 w 242"/>
                  <a:gd name="T51" fmla="*/ 766 h 806"/>
                  <a:gd name="T52" fmla="*/ 58 w 242"/>
                  <a:gd name="T53" fmla="*/ 750 h 806"/>
                  <a:gd name="T54" fmla="*/ 71 w 242"/>
                  <a:gd name="T55" fmla="*/ 726 h 806"/>
                  <a:gd name="T56" fmla="*/ 71 w 242"/>
                  <a:gd name="T57" fmla="*/ 726 h 806"/>
                  <a:gd name="T58" fmla="*/ 83 w 242"/>
                  <a:gd name="T59" fmla="*/ 705 h 806"/>
                  <a:gd name="T60" fmla="*/ 95 w 242"/>
                  <a:gd name="T61" fmla="*/ 681 h 806"/>
                  <a:gd name="T62" fmla="*/ 115 w 242"/>
                  <a:gd name="T63" fmla="*/ 627 h 806"/>
                  <a:gd name="T64" fmla="*/ 133 w 242"/>
                  <a:gd name="T65" fmla="*/ 576 h 806"/>
                  <a:gd name="T66" fmla="*/ 149 w 242"/>
                  <a:gd name="T67" fmla="*/ 518 h 806"/>
                  <a:gd name="T68" fmla="*/ 163 w 242"/>
                  <a:gd name="T69" fmla="*/ 461 h 806"/>
                  <a:gd name="T70" fmla="*/ 175 w 242"/>
                  <a:gd name="T71" fmla="*/ 405 h 806"/>
                  <a:gd name="T72" fmla="*/ 196 w 242"/>
                  <a:gd name="T73" fmla="*/ 300 h 806"/>
                  <a:gd name="T74" fmla="*/ 196 w 242"/>
                  <a:gd name="T75" fmla="*/ 300 h 806"/>
                  <a:gd name="T76" fmla="*/ 204 w 242"/>
                  <a:gd name="T77" fmla="*/ 264 h 806"/>
                  <a:gd name="T78" fmla="*/ 216 w 242"/>
                  <a:gd name="T79" fmla="*/ 218 h 806"/>
                  <a:gd name="T80" fmla="*/ 226 w 242"/>
                  <a:gd name="T81" fmla="*/ 171 h 806"/>
                  <a:gd name="T82" fmla="*/ 228 w 242"/>
                  <a:gd name="T83" fmla="*/ 143 h 806"/>
                  <a:gd name="T84" fmla="*/ 232 w 242"/>
                  <a:gd name="T85" fmla="*/ 117 h 806"/>
                  <a:gd name="T86" fmla="*/ 232 w 242"/>
                  <a:gd name="T87" fmla="*/ 91 h 806"/>
                  <a:gd name="T88" fmla="*/ 230 w 242"/>
                  <a:gd name="T89" fmla="*/ 69 h 806"/>
                  <a:gd name="T90" fmla="*/ 226 w 242"/>
                  <a:gd name="T91" fmla="*/ 52 h 806"/>
                  <a:gd name="T92" fmla="*/ 220 w 242"/>
                  <a:gd name="T93" fmla="*/ 32 h 806"/>
                  <a:gd name="T94" fmla="*/ 216 w 242"/>
                  <a:gd name="T95" fmla="*/ 24 h 806"/>
                  <a:gd name="T96" fmla="*/ 210 w 242"/>
                  <a:gd name="T97" fmla="*/ 18 h 806"/>
                  <a:gd name="T98" fmla="*/ 204 w 242"/>
                  <a:gd name="T99" fmla="*/ 12 h 806"/>
                  <a:gd name="T100" fmla="*/ 196 w 242"/>
                  <a:gd name="T101" fmla="*/ 6 h 806"/>
                  <a:gd name="T102" fmla="*/ 188 w 242"/>
                  <a:gd name="T103" fmla="*/ 4 h 806"/>
                  <a:gd name="T104" fmla="*/ 180 w 242"/>
                  <a:gd name="T105" fmla="*/ 0 h 806"/>
                  <a:gd name="T106" fmla="*/ 175 w 242"/>
                  <a:gd name="T107" fmla="*/ 0 h 806"/>
                  <a:gd name="T108" fmla="*/ 163 w 242"/>
                  <a:gd name="T109" fmla="*/ 0 h 806"/>
                  <a:gd name="T110" fmla="*/ 163 w 242"/>
                  <a:gd name="T111" fmla="*/ 0 h 806"/>
                  <a:gd name="T112" fmla="*/ 155 w 242"/>
                  <a:gd name="T113" fmla="*/ 14 h 806"/>
                  <a:gd name="T114" fmla="*/ 145 w 242"/>
                  <a:gd name="T115" fmla="*/ 26 h 806"/>
                  <a:gd name="T116" fmla="*/ 127 w 242"/>
                  <a:gd name="T117" fmla="*/ 50 h 806"/>
                  <a:gd name="T118" fmla="*/ 121 w 242"/>
                  <a:gd name="T119" fmla="*/ 62 h 806"/>
                  <a:gd name="T120" fmla="*/ 115 w 242"/>
                  <a:gd name="T121" fmla="*/ 71 h 806"/>
                  <a:gd name="T122" fmla="*/ 113 w 242"/>
                  <a:gd name="T123" fmla="*/ 85 h 806"/>
                  <a:gd name="T124" fmla="*/ 115 w 242"/>
                  <a:gd name="T125" fmla="*/ 103 h 80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42" h="806">
                    <a:moveTo>
                      <a:pt x="128" y="68"/>
                    </a:moveTo>
                    <a:lnTo>
                      <a:pt x="128" y="68"/>
                    </a:lnTo>
                    <a:lnTo>
                      <a:pt x="126" y="130"/>
                    </a:lnTo>
                    <a:lnTo>
                      <a:pt x="120" y="192"/>
                    </a:lnTo>
                    <a:lnTo>
                      <a:pt x="112" y="254"/>
                    </a:lnTo>
                    <a:lnTo>
                      <a:pt x="102" y="316"/>
                    </a:lnTo>
                    <a:lnTo>
                      <a:pt x="90" y="378"/>
                    </a:lnTo>
                    <a:lnTo>
                      <a:pt x="76" y="440"/>
                    </a:lnTo>
                    <a:lnTo>
                      <a:pt x="48" y="560"/>
                    </a:lnTo>
                    <a:lnTo>
                      <a:pt x="36" y="602"/>
                    </a:lnTo>
                    <a:lnTo>
                      <a:pt x="20" y="648"/>
                    </a:lnTo>
                    <a:lnTo>
                      <a:pt x="8" y="692"/>
                    </a:lnTo>
                    <a:lnTo>
                      <a:pt x="4" y="714"/>
                    </a:lnTo>
                    <a:lnTo>
                      <a:pt x="2" y="736"/>
                    </a:lnTo>
                    <a:lnTo>
                      <a:pt x="0" y="764"/>
                    </a:lnTo>
                    <a:lnTo>
                      <a:pt x="4" y="784"/>
                    </a:lnTo>
                    <a:lnTo>
                      <a:pt x="8" y="792"/>
                    </a:lnTo>
                    <a:lnTo>
                      <a:pt x="10" y="798"/>
                    </a:lnTo>
                    <a:lnTo>
                      <a:pt x="14" y="802"/>
                    </a:lnTo>
                    <a:lnTo>
                      <a:pt x="20" y="804"/>
                    </a:lnTo>
                    <a:lnTo>
                      <a:pt x="26" y="806"/>
                    </a:lnTo>
                    <a:lnTo>
                      <a:pt x="30" y="804"/>
                    </a:lnTo>
                    <a:lnTo>
                      <a:pt x="38" y="802"/>
                    </a:lnTo>
                    <a:lnTo>
                      <a:pt x="44" y="796"/>
                    </a:lnTo>
                    <a:lnTo>
                      <a:pt x="58" y="780"/>
                    </a:lnTo>
                    <a:lnTo>
                      <a:pt x="76" y="754"/>
                    </a:lnTo>
                    <a:lnTo>
                      <a:pt x="88" y="730"/>
                    </a:lnTo>
                    <a:lnTo>
                      <a:pt x="100" y="706"/>
                    </a:lnTo>
                    <a:lnTo>
                      <a:pt x="120" y="652"/>
                    </a:lnTo>
                    <a:lnTo>
                      <a:pt x="138" y="596"/>
                    </a:lnTo>
                    <a:lnTo>
                      <a:pt x="154" y="538"/>
                    </a:lnTo>
                    <a:lnTo>
                      <a:pt x="168" y="478"/>
                    </a:lnTo>
                    <a:lnTo>
                      <a:pt x="180" y="420"/>
                    </a:lnTo>
                    <a:lnTo>
                      <a:pt x="206" y="310"/>
                    </a:lnTo>
                    <a:lnTo>
                      <a:pt x="214" y="274"/>
                    </a:lnTo>
                    <a:lnTo>
                      <a:pt x="226" y="228"/>
                    </a:lnTo>
                    <a:lnTo>
                      <a:pt x="236" y="176"/>
                    </a:lnTo>
                    <a:lnTo>
                      <a:pt x="238" y="148"/>
                    </a:lnTo>
                    <a:lnTo>
                      <a:pt x="242" y="122"/>
                    </a:lnTo>
                    <a:lnTo>
                      <a:pt x="242" y="96"/>
                    </a:lnTo>
                    <a:lnTo>
                      <a:pt x="240" y="74"/>
                    </a:lnTo>
                    <a:lnTo>
                      <a:pt x="236" y="52"/>
                    </a:lnTo>
                    <a:lnTo>
                      <a:pt x="230" y="32"/>
                    </a:lnTo>
                    <a:lnTo>
                      <a:pt x="226" y="24"/>
                    </a:lnTo>
                    <a:lnTo>
                      <a:pt x="220" y="18"/>
                    </a:lnTo>
                    <a:lnTo>
                      <a:pt x="214" y="12"/>
                    </a:lnTo>
                    <a:lnTo>
                      <a:pt x="206" y="6"/>
                    </a:lnTo>
                    <a:lnTo>
                      <a:pt x="198" y="4"/>
                    </a:lnTo>
                    <a:lnTo>
                      <a:pt x="190" y="0"/>
                    </a:lnTo>
                    <a:lnTo>
                      <a:pt x="180" y="0"/>
                    </a:lnTo>
                    <a:lnTo>
                      <a:pt x="168" y="0"/>
                    </a:lnTo>
                    <a:lnTo>
                      <a:pt x="160" y="14"/>
                    </a:lnTo>
                    <a:lnTo>
                      <a:pt x="150" y="26"/>
                    </a:lnTo>
                    <a:lnTo>
                      <a:pt x="132" y="50"/>
                    </a:lnTo>
                    <a:lnTo>
                      <a:pt x="126" y="62"/>
                    </a:lnTo>
                    <a:lnTo>
                      <a:pt x="120" y="76"/>
                    </a:lnTo>
                    <a:lnTo>
                      <a:pt x="118" y="90"/>
                    </a:lnTo>
                    <a:lnTo>
                      <a:pt x="120" y="10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6" name="Freeform 77"/>
              <p:cNvSpPr>
                <a:spLocks/>
              </p:cNvSpPr>
              <p:nvPr userDrawn="1"/>
            </p:nvSpPr>
            <p:spPr bwMode="auto">
              <a:xfrm>
                <a:off x="1355" y="1614"/>
                <a:ext cx="240" cy="700"/>
              </a:xfrm>
              <a:custGeom>
                <a:avLst/>
                <a:gdLst>
                  <a:gd name="T0" fmla="*/ 121 w 238"/>
                  <a:gd name="T1" fmla="*/ 38 h 708"/>
                  <a:gd name="T2" fmla="*/ 121 w 238"/>
                  <a:gd name="T3" fmla="*/ 38 h 708"/>
                  <a:gd name="T4" fmla="*/ 121 w 238"/>
                  <a:gd name="T5" fmla="*/ 81 h 708"/>
                  <a:gd name="T6" fmla="*/ 119 w 238"/>
                  <a:gd name="T7" fmla="*/ 128 h 708"/>
                  <a:gd name="T8" fmla="*/ 117 w 238"/>
                  <a:gd name="T9" fmla="*/ 170 h 708"/>
                  <a:gd name="T10" fmla="*/ 111 w 238"/>
                  <a:gd name="T11" fmla="*/ 214 h 708"/>
                  <a:gd name="T12" fmla="*/ 105 w 238"/>
                  <a:gd name="T13" fmla="*/ 257 h 708"/>
                  <a:gd name="T14" fmla="*/ 97 w 238"/>
                  <a:gd name="T15" fmla="*/ 300 h 708"/>
                  <a:gd name="T16" fmla="*/ 85 w 238"/>
                  <a:gd name="T17" fmla="*/ 344 h 708"/>
                  <a:gd name="T18" fmla="*/ 73 w 238"/>
                  <a:gd name="T19" fmla="*/ 387 h 708"/>
                  <a:gd name="T20" fmla="*/ 73 w 238"/>
                  <a:gd name="T21" fmla="*/ 387 h 708"/>
                  <a:gd name="T22" fmla="*/ 44 w 238"/>
                  <a:gd name="T23" fmla="*/ 459 h 708"/>
                  <a:gd name="T24" fmla="*/ 32 w 238"/>
                  <a:gd name="T25" fmla="*/ 490 h 708"/>
                  <a:gd name="T26" fmla="*/ 20 w 238"/>
                  <a:gd name="T27" fmla="*/ 526 h 708"/>
                  <a:gd name="T28" fmla="*/ 10 w 238"/>
                  <a:gd name="T29" fmla="*/ 561 h 708"/>
                  <a:gd name="T30" fmla="*/ 4 w 238"/>
                  <a:gd name="T31" fmla="*/ 595 h 708"/>
                  <a:gd name="T32" fmla="*/ 0 w 238"/>
                  <a:gd name="T33" fmla="*/ 632 h 708"/>
                  <a:gd name="T34" fmla="*/ 2 w 238"/>
                  <a:gd name="T35" fmla="*/ 666 h 708"/>
                  <a:gd name="T36" fmla="*/ 2 w 238"/>
                  <a:gd name="T37" fmla="*/ 666 h 708"/>
                  <a:gd name="T38" fmla="*/ 16 w 238"/>
                  <a:gd name="T39" fmla="*/ 668 h 708"/>
                  <a:gd name="T40" fmla="*/ 30 w 238"/>
                  <a:gd name="T41" fmla="*/ 666 h 708"/>
                  <a:gd name="T42" fmla="*/ 46 w 238"/>
                  <a:gd name="T43" fmla="*/ 660 h 708"/>
                  <a:gd name="T44" fmla="*/ 65 w 238"/>
                  <a:gd name="T45" fmla="*/ 653 h 708"/>
                  <a:gd name="T46" fmla="*/ 77 w 238"/>
                  <a:gd name="T47" fmla="*/ 642 h 708"/>
                  <a:gd name="T48" fmla="*/ 91 w 238"/>
                  <a:gd name="T49" fmla="*/ 628 h 708"/>
                  <a:gd name="T50" fmla="*/ 103 w 238"/>
                  <a:gd name="T51" fmla="*/ 613 h 708"/>
                  <a:gd name="T52" fmla="*/ 115 w 238"/>
                  <a:gd name="T53" fmla="*/ 593 h 708"/>
                  <a:gd name="T54" fmla="*/ 127 w 238"/>
                  <a:gd name="T55" fmla="*/ 571 h 708"/>
                  <a:gd name="T56" fmla="*/ 139 w 238"/>
                  <a:gd name="T57" fmla="*/ 551 h 708"/>
                  <a:gd name="T58" fmla="*/ 159 w 238"/>
                  <a:gd name="T59" fmla="*/ 500 h 708"/>
                  <a:gd name="T60" fmla="*/ 177 w 238"/>
                  <a:gd name="T61" fmla="*/ 447 h 708"/>
                  <a:gd name="T62" fmla="*/ 200 w 238"/>
                  <a:gd name="T63" fmla="*/ 389 h 708"/>
                  <a:gd name="T64" fmla="*/ 214 w 238"/>
                  <a:gd name="T65" fmla="*/ 328 h 708"/>
                  <a:gd name="T66" fmla="*/ 226 w 238"/>
                  <a:gd name="T67" fmla="*/ 271 h 708"/>
                  <a:gd name="T68" fmla="*/ 236 w 238"/>
                  <a:gd name="T69" fmla="*/ 214 h 708"/>
                  <a:gd name="T70" fmla="*/ 242 w 238"/>
                  <a:gd name="T71" fmla="*/ 158 h 708"/>
                  <a:gd name="T72" fmla="*/ 246 w 238"/>
                  <a:gd name="T73" fmla="*/ 111 h 708"/>
                  <a:gd name="T74" fmla="*/ 248 w 238"/>
                  <a:gd name="T75" fmla="*/ 65 h 708"/>
                  <a:gd name="T76" fmla="*/ 246 w 238"/>
                  <a:gd name="T77" fmla="*/ 34 h 708"/>
                  <a:gd name="T78" fmla="*/ 242 w 238"/>
                  <a:gd name="T79" fmla="*/ 8 h 708"/>
                  <a:gd name="T80" fmla="*/ 242 w 238"/>
                  <a:gd name="T81" fmla="*/ 8 h 708"/>
                  <a:gd name="T82" fmla="*/ 234 w 238"/>
                  <a:gd name="T83" fmla="*/ 4 h 708"/>
                  <a:gd name="T84" fmla="*/ 224 w 238"/>
                  <a:gd name="T85" fmla="*/ 2 h 708"/>
                  <a:gd name="T86" fmla="*/ 206 w 238"/>
                  <a:gd name="T87" fmla="*/ 0 h 708"/>
                  <a:gd name="T88" fmla="*/ 187 w 238"/>
                  <a:gd name="T89" fmla="*/ 2 h 708"/>
                  <a:gd name="T90" fmla="*/ 165 w 238"/>
                  <a:gd name="T91" fmla="*/ 10 h 708"/>
                  <a:gd name="T92" fmla="*/ 149 w 238"/>
                  <a:gd name="T93" fmla="*/ 18 h 708"/>
                  <a:gd name="T94" fmla="*/ 135 w 238"/>
                  <a:gd name="T95" fmla="*/ 30 h 708"/>
                  <a:gd name="T96" fmla="*/ 123 w 238"/>
                  <a:gd name="T97" fmla="*/ 44 h 708"/>
                  <a:gd name="T98" fmla="*/ 113 w 238"/>
                  <a:gd name="T99" fmla="*/ 57 h 708"/>
                  <a:gd name="T100" fmla="*/ 121 w 238"/>
                  <a:gd name="T101" fmla="*/ 38 h 70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38" h="708">
                    <a:moveTo>
                      <a:pt x="116" y="38"/>
                    </a:moveTo>
                    <a:lnTo>
                      <a:pt x="116" y="38"/>
                    </a:lnTo>
                    <a:lnTo>
                      <a:pt x="116" y="86"/>
                    </a:lnTo>
                    <a:lnTo>
                      <a:pt x="114" y="134"/>
                    </a:lnTo>
                    <a:lnTo>
                      <a:pt x="112" y="180"/>
                    </a:lnTo>
                    <a:lnTo>
                      <a:pt x="106" y="226"/>
                    </a:lnTo>
                    <a:lnTo>
                      <a:pt x="100" y="272"/>
                    </a:lnTo>
                    <a:lnTo>
                      <a:pt x="92" y="318"/>
                    </a:lnTo>
                    <a:lnTo>
                      <a:pt x="80" y="364"/>
                    </a:lnTo>
                    <a:lnTo>
                      <a:pt x="68" y="410"/>
                    </a:lnTo>
                    <a:lnTo>
                      <a:pt x="44" y="484"/>
                    </a:lnTo>
                    <a:lnTo>
                      <a:pt x="32" y="520"/>
                    </a:lnTo>
                    <a:lnTo>
                      <a:pt x="20" y="556"/>
                    </a:lnTo>
                    <a:lnTo>
                      <a:pt x="10" y="594"/>
                    </a:lnTo>
                    <a:lnTo>
                      <a:pt x="4" y="630"/>
                    </a:lnTo>
                    <a:lnTo>
                      <a:pt x="0" y="668"/>
                    </a:lnTo>
                    <a:lnTo>
                      <a:pt x="2" y="706"/>
                    </a:lnTo>
                    <a:lnTo>
                      <a:pt x="16" y="708"/>
                    </a:lnTo>
                    <a:lnTo>
                      <a:pt x="30" y="706"/>
                    </a:lnTo>
                    <a:lnTo>
                      <a:pt x="46" y="700"/>
                    </a:lnTo>
                    <a:lnTo>
                      <a:pt x="60" y="692"/>
                    </a:lnTo>
                    <a:lnTo>
                      <a:pt x="72" y="680"/>
                    </a:lnTo>
                    <a:lnTo>
                      <a:pt x="86" y="664"/>
                    </a:lnTo>
                    <a:lnTo>
                      <a:pt x="98" y="648"/>
                    </a:lnTo>
                    <a:lnTo>
                      <a:pt x="110" y="628"/>
                    </a:lnTo>
                    <a:lnTo>
                      <a:pt x="122" y="606"/>
                    </a:lnTo>
                    <a:lnTo>
                      <a:pt x="134" y="582"/>
                    </a:lnTo>
                    <a:lnTo>
                      <a:pt x="154" y="530"/>
                    </a:lnTo>
                    <a:lnTo>
                      <a:pt x="172" y="472"/>
                    </a:lnTo>
                    <a:lnTo>
                      <a:pt x="190" y="412"/>
                    </a:lnTo>
                    <a:lnTo>
                      <a:pt x="204" y="348"/>
                    </a:lnTo>
                    <a:lnTo>
                      <a:pt x="216" y="286"/>
                    </a:lnTo>
                    <a:lnTo>
                      <a:pt x="226" y="226"/>
                    </a:lnTo>
                    <a:lnTo>
                      <a:pt x="232" y="168"/>
                    </a:lnTo>
                    <a:lnTo>
                      <a:pt x="236" y="116"/>
                    </a:lnTo>
                    <a:lnTo>
                      <a:pt x="238" y="70"/>
                    </a:lnTo>
                    <a:lnTo>
                      <a:pt x="236" y="34"/>
                    </a:lnTo>
                    <a:lnTo>
                      <a:pt x="232" y="8"/>
                    </a:lnTo>
                    <a:lnTo>
                      <a:pt x="224" y="4"/>
                    </a:lnTo>
                    <a:lnTo>
                      <a:pt x="214" y="2"/>
                    </a:lnTo>
                    <a:lnTo>
                      <a:pt x="196" y="0"/>
                    </a:lnTo>
                    <a:lnTo>
                      <a:pt x="178" y="2"/>
                    </a:lnTo>
                    <a:lnTo>
                      <a:pt x="160" y="10"/>
                    </a:lnTo>
                    <a:lnTo>
                      <a:pt x="144" y="18"/>
                    </a:lnTo>
                    <a:lnTo>
                      <a:pt x="130" y="30"/>
                    </a:lnTo>
                    <a:lnTo>
                      <a:pt x="118" y="44"/>
                    </a:lnTo>
                    <a:lnTo>
                      <a:pt x="108" y="62"/>
                    </a:lnTo>
                    <a:lnTo>
                      <a:pt x="116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7" name="Freeform 78"/>
              <p:cNvSpPr>
                <a:spLocks/>
              </p:cNvSpPr>
              <p:nvPr userDrawn="1"/>
            </p:nvSpPr>
            <p:spPr bwMode="auto">
              <a:xfrm>
                <a:off x="1355" y="1614"/>
                <a:ext cx="240" cy="700"/>
              </a:xfrm>
              <a:custGeom>
                <a:avLst/>
                <a:gdLst>
                  <a:gd name="T0" fmla="*/ 121 w 238"/>
                  <a:gd name="T1" fmla="*/ 38 h 708"/>
                  <a:gd name="T2" fmla="*/ 121 w 238"/>
                  <a:gd name="T3" fmla="*/ 38 h 708"/>
                  <a:gd name="T4" fmla="*/ 121 w 238"/>
                  <a:gd name="T5" fmla="*/ 81 h 708"/>
                  <a:gd name="T6" fmla="*/ 119 w 238"/>
                  <a:gd name="T7" fmla="*/ 128 h 708"/>
                  <a:gd name="T8" fmla="*/ 117 w 238"/>
                  <a:gd name="T9" fmla="*/ 170 h 708"/>
                  <a:gd name="T10" fmla="*/ 111 w 238"/>
                  <a:gd name="T11" fmla="*/ 214 h 708"/>
                  <a:gd name="T12" fmla="*/ 105 w 238"/>
                  <a:gd name="T13" fmla="*/ 257 h 708"/>
                  <a:gd name="T14" fmla="*/ 97 w 238"/>
                  <a:gd name="T15" fmla="*/ 300 h 708"/>
                  <a:gd name="T16" fmla="*/ 85 w 238"/>
                  <a:gd name="T17" fmla="*/ 344 h 708"/>
                  <a:gd name="T18" fmla="*/ 73 w 238"/>
                  <a:gd name="T19" fmla="*/ 387 h 708"/>
                  <a:gd name="T20" fmla="*/ 73 w 238"/>
                  <a:gd name="T21" fmla="*/ 387 h 708"/>
                  <a:gd name="T22" fmla="*/ 44 w 238"/>
                  <a:gd name="T23" fmla="*/ 459 h 708"/>
                  <a:gd name="T24" fmla="*/ 32 w 238"/>
                  <a:gd name="T25" fmla="*/ 490 h 708"/>
                  <a:gd name="T26" fmla="*/ 20 w 238"/>
                  <a:gd name="T27" fmla="*/ 526 h 708"/>
                  <a:gd name="T28" fmla="*/ 10 w 238"/>
                  <a:gd name="T29" fmla="*/ 561 h 708"/>
                  <a:gd name="T30" fmla="*/ 4 w 238"/>
                  <a:gd name="T31" fmla="*/ 595 h 708"/>
                  <a:gd name="T32" fmla="*/ 0 w 238"/>
                  <a:gd name="T33" fmla="*/ 632 h 708"/>
                  <a:gd name="T34" fmla="*/ 2 w 238"/>
                  <a:gd name="T35" fmla="*/ 666 h 708"/>
                  <a:gd name="T36" fmla="*/ 2 w 238"/>
                  <a:gd name="T37" fmla="*/ 666 h 708"/>
                  <a:gd name="T38" fmla="*/ 16 w 238"/>
                  <a:gd name="T39" fmla="*/ 668 h 708"/>
                  <a:gd name="T40" fmla="*/ 30 w 238"/>
                  <a:gd name="T41" fmla="*/ 666 h 708"/>
                  <a:gd name="T42" fmla="*/ 46 w 238"/>
                  <a:gd name="T43" fmla="*/ 660 h 708"/>
                  <a:gd name="T44" fmla="*/ 65 w 238"/>
                  <a:gd name="T45" fmla="*/ 653 h 708"/>
                  <a:gd name="T46" fmla="*/ 77 w 238"/>
                  <a:gd name="T47" fmla="*/ 642 h 708"/>
                  <a:gd name="T48" fmla="*/ 91 w 238"/>
                  <a:gd name="T49" fmla="*/ 628 h 708"/>
                  <a:gd name="T50" fmla="*/ 103 w 238"/>
                  <a:gd name="T51" fmla="*/ 613 h 708"/>
                  <a:gd name="T52" fmla="*/ 115 w 238"/>
                  <a:gd name="T53" fmla="*/ 593 h 708"/>
                  <a:gd name="T54" fmla="*/ 127 w 238"/>
                  <a:gd name="T55" fmla="*/ 571 h 708"/>
                  <a:gd name="T56" fmla="*/ 139 w 238"/>
                  <a:gd name="T57" fmla="*/ 551 h 708"/>
                  <a:gd name="T58" fmla="*/ 159 w 238"/>
                  <a:gd name="T59" fmla="*/ 500 h 708"/>
                  <a:gd name="T60" fmla="*/ 177 w 238"/>
                  <a:gd name="T61" fmla="*/ 447 h 708"/>
                  <a:gd name="T62" fmla="*/ 200 w 238"/>
                  <a:gd name="T63" fmla="*/ 389 h 708"/>
                  <a:gd name="T64" fmla="*/ 214 w 238"/>
                  <a:gd name="T65" fmla="*/ 328 h 708"/>
                  <a:gd name="T66" fmla="*/ 226 w 238"/>
                  <a:gd name="T67" fmla="*/ 271 h 708"/>
                  <a:gd name="T68" fmla="*/ 236 w 238"/>
                  <a:gd name="T69" fmla="*/ 214 h 708"/>
                  <a:gd name="T70" fmla="*/ 242 w 238"/>
                  <a:gd name="T71" fmla="*/ 158 h 708"/>
                  <a:gd name="T72" fmla="*/ 246 w 238"/>
                  <a:gd name="T73" fmla="*/ 111 h 708"/>
                  <a:gd name="T74" fmla="*/ 248 w 238"/>
                  <a:gd name="T75" fmla="*/ 65 h 708"/>
                  <a:gd name="T76" fmla="*/ 246 w 238"/>
                  <a:gd name="T77" fmla="*/ 34 h 708"/>
                  <a:gd name="T78" fmla="*/ 242 w 238"/>
                  <a:gd name="T79" fmla="*/ 8 h 708"/>
                  <a:gd name="T80" fmla="*/ 242 w 238"/>
                  <a:gd name="T81" fmla="*/ 8 h 708"/>
                  <a:gd name="T82" fmla="*/ 234 w 238"/>
                  <a:gd name="T83" fmla="*/ 4 h 708"/>
                  <a:gd name="T84" fmla="*/ 224 w 238"/>
                  <a:gd name="T85" fmla="*/ 2 h 708"/>
                  <a:gd name="T86" fmla="*/ 206 w 238"/>
                  <a:gd name="T87" fmla="*/ 0 h 708"/>
                  <a:gd name="T88" fmla="*/ 187 w 238"/>
                  <a:gd name="T89" fmla="*/ 2 h 708"/>
                  <a:gd name="T90" fmla="*/ 165 w 238"/>
                  <a:gd name="T91" fmla="*/ 10 h 708"/>
                  <a:gd name="T92" fmla="*/ 149 w 238"/>
                  <a:gd name="T93" fmla="*/ 18 h 708"/>
                  <a:gd name="T94" fmla="*/ 135 w 238"/>
                  <a:gd name="T95" fmla="*/ 30 h 708"/>
                  <a:gd name="T96" fmla="*/ 123 w 238"/>
                  <a:gd name="T97" fmla="*/ 44 h 708"/>
                  <a:gd name="T98" fmla="*/ 113 w 238"/>
                  <a:gd name="T99" fmla="*/ 57 h 70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38" h="708">
                    <a:moveTo>
                      <a:pt x="116" y="38"/>
                    </a:moveTo>
                    <a:lnTo>
                      <a:pt x="116" y="38"/>
                    </a:lnTo>
                    <a:lnTo>
                      <a:pt x="116" y="86"/>
                    </a:lnTo>
                    <a:lnTo>
                      <a:pt x="114" y="134"/>
                    </a:lnTo>
                    <a:lnTo>
                      <a:pt x="112" y="180"/>
                    </a:lnTo>
                    <a:lnTo>
                      <a:pt x="106" y="226"/>
                    </a:lnTo>
                    <a:lnTo>
                      <a:pt x="100" y="272"/>
                    </a:lnTo>
                    <a:lnTo>
                      <a:pt x="92" y="318"/>
                    </a:lnTo>
                    <a:lnTo>
                      <a:pt x="80" y="364"/>
                    </a:lnTo>
                    <a:lnTo>
                      <a:pt x="68" y="410"/>
                    </a:lnTo>
                    <a:lnTo>
                      <a:pt x="44" y="484"/>
                    </a:lnTo>
                    <a:lnTo>
                      <a:pt x="32" y="520"/>
                    </a:lnTo>
                    <a:lnTo>
                      <a:pt x="20" y="556"/>
                    </a:lnTo>
                    <a:lnTo>
                      <a:pt x="10" y="594"/>
                    </a:lnTo>
                    <a:lnTo>
                      <a:pt x="4" y="630"/>
                    </a:lnTo>
                    <a:lnTo>
                      <a:pt x="0" y="668"/>
                    </a:lnTo>
                    <a:lnTo>
                      <a:pt x="2" y="706"/>
                    </a:lnTo>
                    <a:lnTo>
                      <a:pt x="16" y="708"/>
                    </a:lnTo>
                    <a:lnTo>
                      <a:pt x="30" y="706"/>
                    </a:lnTo>
                    <a:lnTo>
                      <a:pt x="46" y="700"/>
                    </a:lnTo>
                    <a:lnTo>
                      <a:pt x="60" y="692"/>
                    </a:lnTo>
                    <a:lnTo>
                      <a:pt x="72" y="680"/>
                    </a:lnTo>
                    <a:lnTo>
                      <a:pt x="86" y="664"/>
                    </a:lnTo>
                    <a:lnTo>
                      <a:pt x="98" y="648"/>
                    </a:lnTo>
                    <a:lnTo>
                      <a:pt x="110" y="628"/>
                    </a:lnTo>
                    <a:lnTo>
                      <a:pt x="122" y="606"/>
                    </a:lnTo>
                    <a:lnTo>
                      <a:pt x="134" y="582"/>
                    </a:lnTo>
                    <a:lnTo>
                      <a:pt x="154" y="530"/>
                    </a:lnTo>
                    <a:lnTo>
                      <a:pt x="172" y="472"/>
                    </a:lnTo>
                    <a:lnTo>
                      <a:pt x="190" y="412"/>
                    </a:lnTo>
                    <a:lnTo>
                      <a:pt x="204" y="348"/>
                    </a:lnTo>
                    <a:lnTo>
                      <a:pt x="216" y="286"/>
                    </a:lnTo>
                    <a:lnTo>
                      <a:pt x="226" y="226"/>
                    </a:lnTo>
                    <a:lnTo>
                      <a:pt x="232" y="168"/>
                    </a:lnTo>
                    <a:lnTo>
                      <a:pt x="236" y="116"/>
                    </a:lnTo>
                    <a:lnTo>
                      <a:pt x="238" y="70"/>
                    </a:lnTo>
                    <a:lnTo>
                      <a:pt x="236" y="34"/>
                    </a:lnTo>
                    <a:lnTo>
                      <a:pt x="232" y="8"/>
                    </a:lnTo>
                    <a:lnTo>
                      <a:pt x="224" y="4"/>
                    </a:lnTo>
                    <a:lnTo>
                      <a:pt x="214" y="2"/>
                    </a:lnTo>
                    <a:lnTo>
                      <a:pt x="196" y="0"/>
                    </a:lnTo>
                    <a:lnTo>
                      <a:pt x="178" y="2"/>
                    </a:lnTo>
                    <a:lnTo>
                      <a:pt x="160" y="10"/>
                    </a:lnTo>
                    <a:lnTo>
                      <a:pt x="144" y="18"/>
                    </a:lnTo>
                    <a:lnTo>
                      <a:pt x="130" y="30"/>
                    </a:lnTo>
                    <a:lnTo>
                      <a:pt x="118" y="44"/>
                    </a:lnTo>
                    <a:lnTo>
                      <a:pt x="108" y="6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8" name="Freeform 79"/>
              <p:cNvSpPr>
                <a:spLocks/>
              </p:cNvSpPr>
              <p:nvPr userDrawn="1"/>
            </p:nvSpPr>
            <p:spPr bwMode="auto">
              <a:xfrm>
                <a:off x="1555" y="-2847"/>
                <a:ext cx="260" cy="240"/>
              </a:xfrm>
              <a:custGeom>
                <a:avLst/>
                <a:gdLst>
                  <a:gd name="T0" fmla="*/ 218 w 266"/>
                  <a:gd name="T1" fmla="*/ 0 h 240"/>
                  <a:gd name="T2" fmla="*/ 218 w 266"/>
                  <a:gd name="T3" fmla="*/ 0 h 240"/>
                  <a:gd name="T4" fmla="*/ 209 w 266"/>
                  <a:gd name="T5" fmla="*/ 4 h 240"/>
                  <a:gd name="T6" fmla="*/ 195 w 266"/>
                  <a:gd name="T7" fmla="*/ 12 h 240"/>
                  <a:gd name="T8" fmla="*/ 160 w 266"/>
                  <a:gd name="T9" fmla="*/ 34 h 240"/>
                  <a:gd name="T10" fmla="*/ 117 w 266"/>
                  <a:gd name="T11" fmla="*/ 66 h 240"/>
                  <a:gd name="T12" fmla="*/ 96 w 266"/>
                  <a:gd name="T13" fmla="*/ 84 h 240"/>
                  <a:gd name="T14" fmla="*/ 72 w 266"/>
                  <a:gd name="T15" fmla="*/ 104 h 240"/>
                  <a:gd name="T16" fmla="*/ 55 w 266"/>
                  <a:gd name="T17" fmla="*/ 124 h 240"/>
                  <a:gd name="T18" fmla="*/ 33 w 266"/>
                  <a:gd name="T19" fmla="*/ 144 h 240"/>
                  <a:gd name="T20" fmla="*/ 22 w 266"/>
                  <a:gd name="T21" fmla="*/ 164 h 240"/>
                  <a:gd name="T22" fmla="*/ 8 w 266"/>
                  <a:gd name="T23" fmla="*/ 182 h 240"/>
                  <a:gd name="T24" fmla="*/ 2 w 266"/>
                  <a:gd name="T25" fmla="*/ 200 h 240"/>
                  <a:gd name="T26" fmla="*/ 0 w 266"/>
                  <a:gd name="T27" fmla="*/ 208 h 240"/>
                  <a:gd name="T28" fmla="*/ 0 w 266"/>
                  <a:gd name="T29" fmla="*/ 216 h 240"/>
                  <a:gd name="T30" fmla="*/ 2 w 266"/>
                  <a:gd name="T31" fmla="*/ 222 h 240"/>
                  <a:gd name="T32" fmla="*/ 6 w 266"/>
                  <a:gd name="T33" fmla="*/ 230 h 240"/>
                  <a:gd name="T34" fmla="*/ 12 w 266"/>
                  <a:gd name="T35" fmla="*/ 236 h 240"/>
                  <a:gd name="T36" fmla="*/ 20 w 266"/>
                  <a:gd name="T37" fmla="*/ 240 h 240"/>
                  <a:gd name="T38" fmla="*/ 20 w 266"/>
                  <a:gd name="T39" fmla="*/ 240 h 240"/>
                  <a:gd name="T40" fmla="*/ 22 w 266"/>
                  <a:gd name="T41" fmla="*/ 240 h 240"/>
                  <a:gd name="T42" fmla="*/ 31 w 266"/>
                  <a:gd name="T43" fmla="*/ 234 h 240"/>
                  <a:gd name="T44" fmla="*/ 61 w 266"/>
                  <a:gd name="T45" fmla="*/ 212 h 240"/>
                  <a:gd name="T46" fmla="*/ 96 w 266"/>
                  <a:gd name="T47" fmla="*/ 180 h 240"/>
                  <a:gd name="T48" fmla="*/ 137 w 266"/>
                  <a:gd name="T49" fmla="*/ 140 h 240"/>
                  <a:gd name="T50" fmla="*/ 174 w 266"/>
                  <a:gd name="T51" fmla="*/ 100 h 240"/>
                  <a:gd name="T52" fmla="*/ 207 w 266"/>
                  <a:gd name="T53" fmla="*/ 60 h 240"/>
                  <a:gd name="T54" fmla="*/ 220 w 266"/>
                  <a:gd name="T55" fmla="*/ 44 h 240"/>
                  <a:gd name="T56" fmla="*/ 230 w 266"/>
                  <a:gd name="T57" fmla="*/ 28 h 240"/>
                  <a:gd name="T58" fmla="*/ 235 w 266"/>
                  <a:gd name="T59" fmla="*/ 18 h 240"/>
                  <a:gd name="T60" fmla="*/ 237 w 266"/>
                  <a:gd name="T61" fmla="*/ 10 h 240"/>
                  <a:gd name="T62" fmla="*/ 237 w 266"/>
                  <a:gd name="T63" fmla="*/ 10 h 240"/>
                  <a:gd name="T64" fmla="*/ 225 w 266"/>
                  <a:gd name="T65" fmla="*/ 8 h 240"/>
                  <a:gd name="T66" fmla="*/ 211 w 266"/>
                  <a:gd name="T67" fmla="*/ 8 h 240"/>
                  <a:gd name="T68" fmla="*/ 218 w 266"/>
                  <a:gd name="T69" fmla="*/ 0 h 24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6" h="240">
                    <a:moveTo>
                      <a:pt x="244" y="0"/>
                    </a:moveTo>
                    <a:lnTo>
                      <a:pt x="244" y="0"/>
                    </a:lnTo>
                    <a:lnTo>
                      <a:pt x="234" y="4"/>
                    </a:lnTo>
                    <a:lnTo>
                      <a:pt x="220" y="12"/>
                    </a:lnTo>
                    <a:lnTo>
                      <a:pt x="180" y="34"/>
                    </a:lnTo>
                    <a:lnTo>
                      <a:pt x="132" y="66"/>
                    </a:lnTo>
                    <a:lnTo>
                      <a:pt x="106" y="84"/>
                    </a:lnTo>
                    <a:lnTo>
                      <a:pt x="82" y="104"/>
                    </a:lnTo>
                    <a:lnTo>
                      <a:pt x="60" y="124"/>
                    </a:lnTo>
                    <a:lnTo>
                      <a:pt x="38" y="144"/>
                    </a:lnTo>
                    <a:lnTo>
                      <a:pt x="22" y="164"/>
                    </a:lnTo>
                    <a:lnTo>
                      <a:pt x="8" y="182"/>
                    </a:lnTo>
                    <a:lnTo>
                      <a:pt x="2" y="200"/>
                    </a:lnTo>
                    <a:lnTo>
                      <a:pt x="0" y="208"/>
                    </a:lnTo>
                    <a:lnTo>
                      <a:pt x="0" y="216"/>
                    </a:lnTo>
                    <a:lnTo>
                      <a:pt x="2" y="222"/>
                    </a:lnTo>
                    <a:lnTo>
                      <a:pt x="6" y="230"/>
                    </a:lnTo>
                    <a:lnTo>
                      <a:pt x="12" y="236"/>
                    </a:lnTo>
                    <a:lnTo>
                      <a:pt x="20" y="240"/>
                    </a:lnTo>
                    <a:lnTo>
                      <a:pt x="26" y="240"/>
                    </a:lnTo>
                    <a:lnTo>
                      <a:pt x="36" y="234"/>
                    </a:lnTo>
                    <a:lnTo>
                      <a:pt x="66" y="212"/>
                    </a:lnTo>
                    <a:lnTo>
                      <a:pt x="106" y="180"/>
                    </a:lnTo>
                    <a:lnTo>
                      <a:pt x="152" y="140"/>
                    </a:lnTo>
                    <a:lnTo>
                      <a:pt x="194" y="100"/>
                    </a:lnTo>
                    <a:lnTo>
                      <a:pt x="232" y="60"/>
                    </a:lnTo>
                    <a:lnTo>
                      <a:pt x="246" y="44"/>
                    </a:lnTo>
                    <a:lnTo>
                      <a:pt x="258" y="28"/>
                    </a:lnTo>
                    <a:lnTo>
                      <a:pt x="264" y="18"/>
                    </a:lnTo>
                    <a:lnTo>
                      <a:pt x="266" y="10"/>
                    </a:lnTo>
                    <a:lnTo>
                      <a:pt x="252" y="8"/>
                    </a:lnTo>
                    <a:lnTo>
                      <a:pt x="236" y="8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9" name="Freeform 80"/>
              <p:cNvSpPr>
                <a:spLocks/>
              </p:cNvSpPr>
              <p:nvPr userDrawn="1"/>
            </p:nvSpPr>
            <p:spPr bwMode="auto">
              <a:xfrm>
                <a:off x="1555" y="-2847"/>
                <a:ext cx="260" cy="240"/>
              </a:xfrm>
              <a:custGeom>
                <a:avLst/>
                <a:gdLst>
                  <a:gd name="T0" fmla="*/ 218 w 266"/>
                  <a:gd name="T1" fmla="*/ 0 h 240"/>
                  <a:gd name="T2" fmla="*/ 218 w 266"/>
                  <a:gd name="T3" fmla="*/ 0 h 240"/>
                  <a:gd name="T4" fmla="*/ 209 w 266"/>
                  <a:gd name="T5" fmla="*/ 4 h 240"/>
                  <a:gd name="T6" fmla="*/ 195 w 266"/>
                  <a:gd name="T7" fmla="*/ 12 h 240"/>
                  <a:gd name="T8" fmla="*/ 160 w 266"/>
                  <a:gd name="T9" fmla="*/ 34 h 240"/>
                  <a:gd name="T10" fmla="*/ 117 w 266"/>
                  <a:gd name="T11" fmla="*/ 66 h 240"/>
                  <a:gd name="T12" fmla="*/ 96 w 266"/>
                  <a:gd name="T13" fmla="*/ 84 h 240"/>
                  <a:gd name="T14" fmla="*/ 72 w 266"/>
                  <a:gd name="T15" fmla="*/ 104 h 240"/>
                  <a:gd name="T16" fmla="*/ 55 w 266"/>
                  <a:gd name="T17" fmla="*/ 124 h 240"/>
                  <a:gd name="T18" fmla="*/ 33 w 266"/>
                  <a:gd name="T19" fmla="*/ 144 h 240"/>
                  <a:gd name="T20" fmla="*/ 22 w 266"/>
                  <a:gd name="T21" fmla="*/ 164 h 240"/>
                  <a:gd name="T22" fmla="*/ 8 w 266"/>
                  <a:gd name="T23" fmla="*/ 182 h 240"/>
                  <a:gd name="T24" fmla="*/ 2 w 266"/>
                  <a:gd name="T25" fmla="*/ 200 h 240"/>
                  <a:gd name="T26" fmla="*/ 0 w 266"/>
                  <a:gd name="T27" fmla="*/ 208 h 240"/>
                  <a:gd name="T28" fmla="*/ 0 w 266"/>
                  <a:gd name="T29" fmla="*/ 216 h 240"/>
                  <a:gd name="T30" fmla="*/ 2 w 266"/>
                  <a:gd name="T31" fmla="*/ 222 h 240"/>
                  <a:gd name="T32" fmla="*/ 6 w 266"/>
                  <a:gd name="T33" fmla="*/ 230 h 240"/>
                  <a:gd name="T34" fmla="*/ 12 w 266"/>
                  <a:gd name="T35" fmla="*/ 236 h 240"/>
                  <a:gd name="T36" fmla="*/ 20 w 266"/>
                  <a:gd name="T37" fmla="*/ 240 h 240"/>
                  <a:gd name="T38" fmla="*/ 20 w 266"/>
                  <a:gd name="T39" fmla="*/ 240 h 240"/>
                  <a:gd name="T40" fmla="*/ 22 w 266"/>
                  <a:gd name="T41" fmla="*/ 240 h 240"/>
                  <a:gd name="T42" fmla="*/ 31 w 266"/>
                  <a:gd name="T43" fmla="*/ 234 h 240"/>
                  <a:gd name="T44" fmla="*/ 61 w 266"/>
                  <a:gd name="T45" fmla="*/ 212 h 240"/>
                  <a:gd name="T46" fmla="*/ 96 w 266"/>
                  <a:gd name="T47" fmla="*/ 180 h 240"/>
                  <a:gd name="T48" fmla="*/ 137 w 266"/>
                  <a:gd name="T49" fmla="*/ 140 h 240"/>
                  <a:gd name="T50" fmla="*/ 174 w 266"/>
                  <a:gd name="T51" fmla="*/ 100 h 240"/>
                  <a:gd name="T52" fmla="*/ 207 w 266"/>
                  <a:gd name="T53" fmla="*/ 60 h 240"/>
                  <a:gd name="T54" fmla="*/ 220 w 266"/>
                  <a:gd name="T55" fmla="*/ 44 h 240"/>
                  <a:gd name="T56" fmla="*/ 230 w 266"/>
                  <a:gd name="T57" fmla="*/ 28 h 240"/>
                  <a:gd name="T58" fmla="*/ 235 w 266"/>
                  <a:gd name="T59" fmla="*/ 18 h 240"/>
                  <a:gd name="T60" fmla="*/ 237 w 266"/>
                  <a:gd name="T61" fmla="*/ 10 h 240"/>
                  <a:gd name="T62" fmla="*/ 237 w 266"/>
                  <a:gd name="T63" fmla="*/ 10 h 240"/>
                  <a:gd name="T64" fmla="*/ 225 w 266"/>
                  <a:gd name="T65" fmla="*/ 8 h 240"/>
                  <a:gd name="T66" fmla="*/ 211 w 266"/>
                  <a:gd name="T67" fmla="*/ 8 h 2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6" h="240">
                    <a:moveTo>
                      <a:pt x="244" y="0"/>
                    </a:moveTo>
                    <a:lnTo>
                      <a:pt x="244" y="0"/>
                    </a:lnTo>
                    <a:lnTo>
                      <a:pt x="234" y="4"/>
                    </a:lnTo>
                    <a:lnTo>
                      <a:pt x="220" y="12"/>
                    </a:lnTo>
                    <a:lnTo>
                      <a:pt x="180" y="34"/>
                    </a:lnTo>
                    <a:lnTo>
                      <a:pt x="132" y="66"/>
                    </a:lnTo>
                    <a:lnTo>
                      <a:pt x="106" y="84"/>
                    </a:lnTo>
                    <a:lnTo>
                      <a:pt x="82" y="104"/>
                    </a:lnTo>
                    <a:lnTo>
                      <a:pt x="60" y="124"/>
                    </a:lnTo>
                    <a:lnTo>
                      <a:pt x="38" y="144"/>
                    </a:lnTo>
                    <a:lnTo>
                      <a:pt x="22" y="164"/>
                    </a:lnTo>
                    <a:lnTo>
                      <a:pt x="8" y="182"/>
                    </a:lnTo>
                    <a:lnTo>
                      <a:pt x="2" y="200"/>
                    </a:lnTo>
                    <a:lnTo>
                      <a:pt x="0" y="208"/>
                    </a:lnTo>
                    <a:lnTo>
                      <a:pt x="0" y="216"/>
                    </a:lnTo>
                    <a:lnTo>
                      <a:pt x="2" y="222"/>
                    </a:lnTo>
                    <a:lnTo>
                      <a:pt x="6" y="230"/>
                    </a:lnTo>
                    <a:lnTo>
                      <a:pt x="12" y="236"/>
                    </a:lnTo>
                    <a:lnTo>
                      <a:pt x="20" y="240"/>
                    </a:lnTo>
                    <a:lnTo>
                      <a:pt x="26" y="240"/>
                    </a:lnTo>
                    <a:lnTo>
                      <a:pt x="36" y="234"/>
                    </a:lnTo>
                    <a:lnTo>
                      <a:pt x="66" y="212"/>
                    </a:lnTo>
                    <a:lnTo>
                      <a:pt x="106" y="180"/>
                    </a:lnTo>
                    <a:lnTo>
                      <a:pt x="152" y="140"/>
                    </a:lnTo>
                    <a:lnTo>
                      <a:pt x="194" y="100"/>
                    </a:lnTo>
                    <a:lnTo>
                      <a:pt x="232" y="60"/>
                    </a:lnTo>
                    <a:lnTo>
                      <a:pt x="246" y="44"/>
                    </a:lnTo>
                    <a:lnTo>
                      <a:pt x="258" y="28"/>
                    </a:lnTo>
                    <a:lnTo>
                      <a:pt x="264" y="18"/>
                    </a:lnTo>
                    <a:lnTo>
                      <a:pt x="266" y="10"/>
                    </a:lnTo>
                    <a:lnTo>
                      <a:pt x="252" y="8"/>
                    </a:lnTo>
                    <a:lnTo>
                      <a:pt x="236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0" name="Freeform 81"/>
              <p:cNvSpPr>
                <a:spLocks/>
              </p:cNvSpPr>
              <p:nvPr userDrawn="1"/>
            </p:nvSpPr>
            <p:spPr bwMode="auto">
              <a:xfrm>
                <a:off x="2235" y="-2507"/>
                <a:ext cx="260" cy="300"/>
              </a:xfrm>
              <a:custGeom>
                <a:avLst/>
                <a:gdLst>
                  <a:gd name="T0" fmla="*/ 252 w 260"/>
                  <a:gd name="T1" fmla="*/ 70 h 308"/>
                  <a:gd name="T2" fmla="*/ 252 w 260"/>
                  <a:gd name="T3" fmla="*/ 70 h 308"/>
                  <a:gd name="T4" fmla="*/ 242 w 260"/>
                  <a:gd name="T5" fmla="*/ 78 h 308"/>
                  <a:gd name="T6" fmla="*/ 230 w 260"/>
                  <a:gd name="T7" fmla="*/ 88 h 308"/>
                  <a:gd name="T8" fmla="*/ 204 w 260"/>
                  <a:gd name="T9" fmla="*/ 119 h 308"/>
                  <a:gd name="T10" fmla="*/ 144 w 260"/>
                  <a:gd name="T11" fmla="*/ 191 h 308"/>
                  <a:gd name="T12" fmla="*/ 112 w 260"/>
                  <a:gd name="T13" fmla="*/ 226 h 308"/>
                  <a:gd name="T14" fmla="*/ 96 w 260"/>
                  <a:gd name="T15" fmla="*/ 242 h 308"/>
                  <a:gd name="T16" fmla="*/ 82 w 260"/>
                  <a:gd name="T17" fmla="*/ 254 h 308"/>
                  <a:gd name="T18" fmla="*/ 66 w 260"/>
                  <a:gd name="T19" fmla="*/ 263 h 308"/>
                  <a:gd name="T20" fmla="*/ 52 w 260"/>
                  <a:gd name="T21" fmla="*/ 268 h 308"/>
                  <a:gd name="T22" fmla="*/ 46 w 260"/>
                  <a:gd name="T23" fmla="*/ 270 h 308"/>
                  <a:gd name="T24" fmla="*/ 40 w 260"/>
                  <a:gd name="T25" fmla="*/ 270 h 308"/>
                  <a:gd name="T26" fmla="*/ 34 w 260"/>
                  <a:gd name="T27" fmla="*/ 268 h 308"/>
                  <a:gd name="T28" fmla="*/ 28 w 260"/>
                  <a:gd name="T29" fmla="*/ 267 h 308"/>
                  <a:gd name="T30" fmla="*/ 28 w 260"/>
                  <a:gd name="T31" fmla="*/ 267 h 308"/>
                  <a:gd name="T32" fmla="*/ 20 w 260"/>
                  <a:gd name="T33" fmla="*/ 261 h 308"/>
                  <a:gd name="T34" fmla="*/ 12 w 260"/>
                  <a:gd name="T35" fmla="*/ 254 h 308"/>
                  <a:gd name="T36" fmla="*/ 8 w 260"/>
                  <a:gd name="T37" fmla="*/ 249 h 308"/>
                  <a:gd name="T38" fmla="*/ 4 w 260"/>
                  <a:gd name="T39" fmla="*/ 240 h 308"/>
                  <a:gd name="T40" fmla="*/ 2 w 260"/>
                  <a:gd name="T41" fmla="*/ 233 h 308"/>
                  <a:gd name="T42" fmla="*/ 0 w 260"/>
                  <a:gd name="T43" fmla="*/ 225 h 308"/>
                  <a:gd name="T44" fmla="*/ 2 w 260"/>
                  <a:gd name="T45" fmla="*/ 205 h 308"/>
                  <a:gd name="T46" fmla="*/ 8 w 260"/>
                  <a:gd name="T47" fmla="*/ 186 h 308"/>
                  <a:gd name="T48" fmla="*/ 18 w 260"/>
                  <a:gd name="T49" fmla="*/ 165 h 308"/>
                  <a:gd name="T50" fmla="*/ 30 w 260"/>
                  <a:gd name="T51" fmla="*/ 144 h 308"/>
                  <a:gd name="T52" fmla="*/ 46 w 260"/>
                  <a:gd name="T53" fmla="*/ 122 h 308"/>
                  <a:gd name="T54" fmla="*/ 62 w 260"/>
                  <a:gd name="T55" fmla="*/ 99 h 308"/>
                  <a:gd name="T56" fmla="*/ 80 w 260"/>
                  <a:gd name="T57" fmla="*/ 80 h 308"/>
                  <a:gd name="T58" fmla="*/ 100 w 260"/>
                  <a:gd name="T59" fmla="*/ 60 h 308"/>
                  <a:gd name="T60" fmla="*/ 118 w 260"/>
                  <a:gd name="T61" fmla="*/ 45 h 308"/>
                  <a:gd name="T62" fmla="*/ 136 w 260"/>
                  <a:gd name="T63" fmla="*/ 27 h 308"/>
                  <a:gd name="T64" fmla="*/ 154 w 260"/>
                  <a:gd name="T65" fmla="*/ 18 h 308"/>
                  <a:gd name="T66" fmla="*/ 168 w 260"/>
                  <a:gd name="T67" fmla="*/ 8 h 308"/>
                  <a:gd name="T68" fmla="*/ 182 w 260"/>
                  <a:gd name="T69" fmla="*/ 0 h 308"/>
                  <a:gd name="T70" fmla="*/ 182 w 260"/>
                  <a:gd name="T71" fmla="*/ 0 h 308"/>
                  <a:gd name="T72" fmla="*/ 216 w 260"/>
                  <a:gd name="T73" fmla="*/ 19 h 308"/>
                  <a:gd name="T74" fmla="*/ 234 w 260"/>
                  <a:gd name="T75" fmla="*/ 27 h 308"/>
                  <a:gd name="T76" fmla="*/ 248 w 260"/>
                  <a:gd name="T77" fmla="*/ 39 h 308"/>
                  <a:gd name="T78" fmla="*/ 252 w 260"/>
                  <a:gd name="T79" fmla="*/ 47 h 308"/>
                  <a:gd name="T80" fmla="*/ 256 w 260"/>
                  <a:gd name="T81" fmla="*/ 52 h 308"/>
                  <a:gd name="T82" fmla="*/ 260 w 260"/>
                  <a:gd name="T83" fmla="*/ 56 h 308"/>
                  <a:gd name="T84" fmla="*/ 260 w 260"/>
                  <a:gd name="T85" fmla="*/ 64 h 308"/>
                  <a:gd name="T86" fmla="*/ 258 w 260"/>
                  <a:gd name="T87" fmla="*/ 74 h 308"/>
                  <a:gd name="T88" fmla="*/ 254 w 260"/>
                  <a:gd name="T89" fmla="*/ 82 h 308"/>
                  <a:gd name="T90" fmla="*/ 246 w 260"/>
                  <a:gd name="T91" fmla="*/ 90 h 308"/>
                  <a:gd name="T92" fmla="*/ 236 w 260"/>
                  <a:gd name="T93" fmla="*/ 95 h 308"/>
                  <a:gd name="T94" fmla="*/ 252 w 260"/>
                  <a:gd name="T95" fmla="*/ 70 h 30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60" h="308">
                    <a:moveTo>
                      <a:pt x="252" y="80"/>
                    </a:moveTo>
                    <a:lnTo>
                      <a:pt x="252" y="80"/>
                    </a:lnTo>
                    <a:lnTo>
                      <a:pt x="242" y="88"/>
                    </a:lnTo>
                    <a:lnTo>
                      <a:pt x="230" y="100"/>
                    </a:lnTo>
                    <a:lnTo>
                      <a:pt x="204" y="134"/>
                    </a:lnTo>
                    <a:lnTo>
                      <a:pt x="144" y="218"/>
                    </a:lnTo>
                    <a:lnTo>
                      <a:pt x="112" y="258"/>
                    </a:lnTo>
                    <a:lnTo>
                      <a:pt x="96" y="276"/>
                    </a:lnTo>
                    <a:lnTo>
                      <a:pt x="82" y="290"/>
                    </a:lnTo>
                    <a:lnTo>
                      <a:pt x="66" y="300"/>
                    </a:lnTo>
                    <a:lnTo>
                      <a:pt x="52" y="306"/>
                    </a:lnTo>
                    <a:lnTo>
                      <a:pt x="46" y="308"/>
                    </a:lnTo>
                    <a:lnTo>
                      <a:pt x="40" y="308"/>
                    </a:lnTo>
                    <a:lnTo>
                      <a:pt x="34" y="306"/>
                    </a:lnTo>
                    <a:lnTo>
                      <a:pt x="28" y="304"/>
                    </a:lnTo>
                    <a:lnTo>
                      <a:pt x="20" y="298"/>
                    </a:lnTo>
                    <a:lnTo>
                      <a:pt x="12" y="290"/>
                    </a:lnTo>
                    <a:lnTo>
                      <a:pt x="8" y="284"/>
                    </a:lnTo>
                    <a:lnTo>
                      <a:pt x="4" y="274"/>
                    </a:lnTo>
                    <a:lnTo>
                      <a:pt x="2" y="266"/>
                    </a:lnTo>
                    <a:lnTo>
                      <a:pt x="0" y="256"/>
                    </a:lnTo>
                    <a:lnTo>
                      <a:pt x="2" y="234"/>
                    </a:lnTo>
                    <a:lnTo>
                      <a:pt x="8" y="212"/>
                    </a:lnTo>
                    <a:lnTo>
                      <a:pt x="18" y="188"/>
                    </a:lnTo>
                    <a:lnTo>
                      <a:pt x="30" y="164"/>
                    </a:lnTo>
                    <a:lnTo>
                      <a:pt x="46" y="138"/>
                    </a:lnTo>
                    <a:lnTo>
                      <a:pt x="62" y="114"/>
                    </a:lnTo>
                    <a:lnTo>
                      <a:pt x="80" y="90"/>
                    </a:lnTo>
                    <a:lnTo>
                      <a:pt x="100" y="70"/>
                    </a:lnTo>
                    <a:lnTo>
                      <a:pt x="118" y="50"/>
                    </a:lnTo>
                    <a:lnTo>
                      <a:pt x="136" y="32"/>
                    </a:lnTo>
                    <a:lnTo>
                      <a:pt x="154" y="18"/>
                    </a:lnTo>
                    <a:lnTo>
                      <a:pt x="168" y="8"/>
                    </a:lnTo>
                    <a:lnTo>
                      <a:pt x="182" y="0"/>
                    </a:lnTo>
                    <a:lnTo>
                      <a:pt x="216" y="20"/>
                    </a:lnTo>
                    <a:lnTo>
                      <a:pt x="234" y="32"/>
                    </a:lnTo>
                    <a:lnTo>
                      <a:pt x="248" y="44"/>
                    </a:lnTo>
                    <a:lnTo>
                      <a:pt x="252" y="52"/>
                    </a:lnTo>
                    <a:lnTo>
                      <a:pt x="256" y="58"/>
                    </a:lnTo>
                    <a:lnTo>
                      <a:pt x="260" y="66"/>
                    </a:lnTo>
                    <a:lnTo>
                      <a:pt x="260" y="74"/>
                    </a:lnTo>
                    <a:lnTo>
                      <a:pt x="258" y="84"/>
                    </a:lnTo>
                    <a:lnTo>
                      <a:pt x="254" y="92"/>
                    </a:lnTo>
                    <a:lnTo>
                      <a:pt x="246" y="102"/>
                    </a:lnTo>
                    <a:lnTo>
                      <a:pt x="236" y="110"/>
                    </a:lnTo>
                    <a:lnTo>
                      <a:pt x="252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1" name="Freeform 82"/>
              <p:cNvSpPr>
                <a:spLocks/>
              </p:cNvSpPr>
              <p:nvPr userDrawn="1"/>
            </p:nvSpPr>
            <p:spPr bwMode="auto">
              <a:xfrm>
                <a:off x="2235" y="-2507"/>
                <a:ext cx="260" cy="300"/>
              </a:xfrm>
              <a:custGeom>
                <a:avLst/>
                <a:gdLst>
                  <a:gd name="T0" fmla="*/ 252 w 260"/>
                  <a:gd name="T1" fmla="*/ 70 h 308"/>
                  <a:gd name="T2" fmla="*/ 252 w 260"/>
                  <a:gd name="T3" fmla="*/ 70 h 308"/>
                  <a:gd name="T4" fmla="*/ 242 w 260"/>
                  <a:gd name="T5" fmla="*/ 78 h 308"/>
                  <a:gd name="T6" fmla="*/ 230 w 260"/>
                  <a:gd name="T7" fmla="*/ 88 h 308"/>
                  <a:gd name="T8" fmla="*/ 204 w 260"/>
                  <a:gd name="T9" fmla="*/ 119 h 308"/>
                  <a:gd name="T10" fmla="*/ 144 w 260"/>
                  <a:gd name="T11" fmla="*/ 191 h 308"/>
                  <a:gd name="T12" fmla="*/ 112 w 260"/>
                  <a:gd name="T13" fmla="*/ 226 h 308"/>
                  <a:gd name="T14" fmla="*/ 96 w 260"/>
                  <a:gd name="T15" fmla="*/ 242 h 308"/>
                  <a:gd name="T16" fmla="*/ 82 w 260"/>
                  <a:gd name="T17" fmla="*/ 254 h 308"/>
                  <a:gd name="T18" fmla="*/ 66 w 260"/>
                  <a:gd name="T19" fmla="*/ 263 h 308"/>
                  <a:gd name="T20" fmla="*/ 52 w 260"/>
                  <a:gd name="T21" fmla="*/ 268 h 308"/>
                  <a:gd name="T22" fmla="*/ 46 w 260"/>
                  <a:gd name="T23" fmla="*/ 270 h 308"/>
                  <a:gd name="T24" fmla="*/ 40 w 260"/>
                  <a:gd name="T25" fmla="*/ 270 h 308"/>
                  <a:gd name="T26" fmla="*/ 34 w 260"/>
                  <a:gd name="T27" fmla="*/ 268 h 308"/>
                  <a:gd name="T28" fmla="*/ 28 w 260"/>
                  <a:gd name="T29" fmla="*/ 267 h 308"/>
                  <a:gd name="T30" fmla="*/ 28 w 260"/>
                  <a:gd name="T31" fmla="*/ 267 h 308"/>
                  <a:gd name="T32" fmla="*/ 20 w 260"/>
                  <a:gd name="T33" fmla="*/ 261 h 308"/>
                  <a:gd name="T34" fmla="*/ 12 w 260"/>
                  <a:gd name="T35" fmla="*/ 254 h 308"/>
                  <a:gd name="T36" fmla="*/ 8 w 260"/>
                  <a:gd name="T37" fmla="*/ 249 h 308"/>
                  <a:gd name="T38" fmla="*/ 4 w 260"/>
                  <a:gd name="T39" fmla="*/ 240 h 308"/>
                  <a:gd name="T40" fmla="*/ 2 w 260"/>
                  <a:gd name="T41" fmla="*/ 233 h 308"/>
                  <a:gd name="T42" fmla="*/ 0 w 260"/>
                  <a:gd name="T43" fmla="*/ 225 h 308"/>
                  <a:gd name="T44" fmla="*/ 2 w 260"/>
                  <a:gd name="T45" fmla="*/ 205 h 308"/>
                  <a:gd name="T46" fmla="*/ 8 w 260"/>
                  <a:gd name="T47" fmla="*/ 186 h 308"/>
                  <a:gd name="T48" fmla="*/ 18 w 260"/>
                  <a:gd name="T49" fmla="*/ 165 h 308"/>
                  <a:gd name="T50" fmla="*/ 30 w 260"/>
                  <a:gd name="T51" fmla="*/ 144 h 308"/>
                  <a:gd name="T52" fmla="*/ 46 w 260"/>
                  <a:gd name="T53" fmla="*/ 122 h 308"/>
                  <a:gd name="T54" fmla="*/ 62 w 260"/>
                  <a:gd name="T55" fmla="*/ 99 h 308"/>
                  <a:gd name="T56" fmla="*/ 80 w 260"/>
                  <a:gd name="T57" fmla="*/ 80 h 308"/>
                  <a:gd name="T58" fmla="*/ 100 w 260"/>
                  <a:gd name="T59" fmla="*/ 60 h 308"/>
                  <a:gd name="T60" fmla="*/ 118 w 260"/>
                  <a:gd name="T61" fmla="*/ 45 h 308"/>
                  <a:gd name="T62" fmla="*/ 136 w 260"/>
                  <a:gd name="T63" fmla="*/ 27 h 308"/>
                  <a:gd name="T64" fmla="*/ 154 w 260"/>
                  <a:gd name="T65" fmla="*/ 18 h 308"/>
                  <a:gd name="T66" fmla="*/ 168 w 260"/>
                  <a:gd name="T67" fmla="*/ 8 h 308"/>
                  <a:gd name="T68" fmla="*/ 182 w 260"/>
                  <a:gd name="T69" fmla="*/ 0 h 308"/>
                  <a:gd name="T70" fmla="*/ 182 w 260"/>
                  <a:gd name="T71" fmla="*/ 0 h 308"/>
                  <a:gd name="T72" fmla="*/ 216 w 260"/>
                  <a:gd name="T73" fmla="*/ 19 h 308"/>
                  <a:gd name="T74" fmla="*/ 234 w 260"/>
                  <a:gd name="T75" fmla="*/ 27 h 308"/>
                  <a:gd name="T76" fmla="*/ 248 w 260"/>
                  <a:gd name="T77" fmla="*/ 39 h 308"/>
                  <a:gd name="T78" fmla="*/ 252 w 260"/>
                  <a:gd name="T79" fmla="*/ 47 h 308"/>
                  <a:gd name="T80" fmla="*/ 256 w 260"/>
                  <a:gd name="T81" fmla="*/ 52 h 308"/>
                  <a:gd name="T82" fmla="*/ 260 w 260"/>
                  <a:gd name="T83" fmla="*/ 56 h 308"/>
                  <a:gd name="T84" fmla="*/ 260 w 260"/>
                  <a:gd name="T85" fmla="*/ 64 h 308"/>
                  <a:gd name="T86" fmla="*/ 258 w 260"/>
                  <a:gd name="T87" fmla="*/ 74 h 308"/>
                  <a:gd name="T88" fmla="*/ 254 w 260"/>
                  <a:gd name="T89" fmla="*/ 82 h 308"/>
                  <a:gd name="T90" fmla="*/ 246 w 260"/>
                  <a:gd name="T91" fmla="*/ 90 h 308"/>
                  <a:gd name="T92" fmla="*/ 236 w 260"/>
                  <a:gd name="T93" fmla="*/ 95 h 30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60" h="308">
                    <a:moveTo>
                      <a:pt x="252" y="80"/>
                    </a:moveTo>
                    <a:lnTo>
                      <a:pt x="252" y="80"/>
                    </a:lnTo>
                    <a:lnTo>
                      <a:pt x="242" y="88"/>
                    </a:lnTo>
                    <a:lnTo>
                      <a:pt x="230" y="100"/>
                    </a:lnTo>
                    <a:lnTo>
                      <a:pt x="204" y="134"/>
                    </a:lnTo>
                    <a:lnTo>
                      <a:pt x="144" y="218"/>
                    </a:lnTo>
                    <a:lnTo>
                      <a:pt x="112" y="258"/>
                    </a:lnTo>
                    <a:lnTo>
                      <a:pt x="96" y="276"/>
                    </a:lnTo>
                    <a:lnTo>
                      <a:pt x="82" y="290"/>
                    </a:lnTo>
                    <a:lnTo>
                      <a:pt x="66" y="300"/>
                    </a:lnTo>
                    <a:lnTo>
                      <a:pt x="52" y="306"/>
                    </a:lnTo>
                    <a:lnTo>
                      <a:pt x="46" y="308"/>
                    </a:lnTo>
                    <a:lnTo>
                      <a:pt x="40" y="308"/>
                    </a:lnTo>
                    <a:lnTo>
                      <a:pt x="34" y="306"/>
                    </a:lnTo>
                    <a:lnTo>
                      <a:pt x="28" y="304"/>
                    </a:lnTo>
                    <a:lnTo>
                      <a:pt x="20" y="298"/>
                    </a:lnTo>
                    <a:lnTo>
                      <a:pt x="12" y="290"/>
                    </a:lnTo>
                    <a:lnTo>
                      <a:pt x="8" y="284"/>
                    </a:lnTo>
                    <a:lnTo>
                      <a:pt x="4" y="274"/>
                    </a:lnTo>
                    <a:lnTo>
                      <a:pt x="2" y="266"/>
                    </a:lnTo>
                    <a:lnTo>
                      <a:pt x="0" y="256"/>
                    </a:lnTo>
                    <a:lnTo>
                      <a:pt x="2" y="234"/>
                    </a:lnTo>
                    <a:lnTo>
                      <a:pt x="8" y="212"/>
                    </a:lnTo>
                    <a:lnTo>
                      <a:pt x="18" y="188"/>
                    </a:lnTo>
                    <a:lnTo>
                      <a:pt x="30" y="164"/>
                    </a:lnTo>
                    <a:lnTo>
                      <a:pt x="46" y="138"/>
                    </a:lnTo>
                    <a:lnTo>
                      <a:pt x="62" y="114"/>
                    </a:lnTo>
                    <a:lnTo>
                      <a:pt x="80" y="90"/>
                    </a:lnTo>
                    <a:lnTo>
                      <a:pt x="100" y="70"/>
                    </a:lnTo>
                    <a:lnTo>
                      <a:pt x="118" y="50"/>
                    </a:lnTo>
                    <a:lnTo>
                      <a:pt x="136" y="32"/>
                    </a:lnTo>
                    <a:lnTo>
                      <a:pt x="154" y="18"/>
                    </a:lnTo>
                    <a:lnTo>
                      <a:pt x="168" y="8"/>
                    </a:lnTo>
                    <a:lnTo>
                      <a:pt x="182" y="0"/>
                    </a:lnTo>
                    <a:lnTo>
                      <a:pt x="216" y="20"/>
                    </a:lnTo>
                    <a:lnTo>
                      <a:pt x="234" y="32"/>
                    </a:lnTo>
                    <a:lnTo>
                      <a:pt x="248" y="44"/>
                    </a:lnTo>
                    <a:lnTo>
                      <a:pt x="252" y="52"/>
                    </a:lnTo>
                    <a:lnTo>
                      <a:pt x="256" y="58"/>
                    </a:lnTo>
                    <a:lnTo>
                      <a:pt x="260" y="66"/>
                    </a:lnTo>
                    <a:lnTo>
                      <a:pt x="260" y="74"/>
                    </a:lnTo>
                    <a:lnTo>
                      <a:pt x="258" y="84"/>
                    </a:lnTo>
                    <a:lnTo>
                      <a:pt x="254" y="92"/>
                    </a:lnTo>
                    <a:lnTo>
                      <a:pt x="246" y="102"/>
                    </a:lnTo>
                    <a:lnTo>
                      <a:pt x="236" y="11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2" name="Freeform 83"/>
              <p:cNvSpPr>
                <a:spLocks/>
              </p:cNvSpPr>
              <p:nvPr userDrawn="1"/>
            </p:nvSpPr>
            <p:spPr bwMode="auto">
              <a:xfrm>
                <a:off x="2475" y="-2207"/>
                <a:ext cx="200" cy="280"/>
              </a:xfrm>
              <a:custGeom>
                <a:avLst/>
                <a:gdLst>
                  <a:gd name="T0" fmla="*/ 168 w 202"/>
                  <a:gd name="T1" fmla="*/ 0 h 278"/>
                  <a:gd name="T2" fmla="*/ 168 w 202"/>
                  <a:gd name="T3" fmla="*/ 0 h 278"/>
                  <a:gd name="T4" fmla="*/ 154 w 202"/>
                  <a:gd name="T5" fmla="*/ 8 h 278"/>
                  <a:gd name="T6" fmla="*/ 141 w 202"/>
                  <a:gd name="T7" fmla="*/ 18 h 278"/>
                  <a:gd name="T8" fmla="*/ 125 w 202"/>
                  <a:gd name="T9" fmla="*/ 30 h 278"/>
                  <a:gd name="T10" fmla="*/ 107 w 202"/>
                  <a:gd name="T11" fmla="*/ 44 h 278"/>
                  <a:gd name="T12" fmla="*/ 89 w 202"/>
                  <a:gd name="T13" fmla="*/ 60 h 278"/>
                  <a:gd name="T14" fmla="*/ 73 w 202"/>
                  <a:gd name="T15" fmla="*/ 83 h 278"/>
                  <a:gd name="T16" fmla="*/ 57 w 202"/>
                  <a:gd name="T17" fmla="*/ 103 h 278"/>
                  <a:gd name="T18" fmla="*/ 46 w 202"/>
                  <a:gd name="T19" fmla="*/ 123 h 278"/>
                  <a:gd name="T20" fmla="*/ 34 w 202"/>
                  <a:gd name="T21" fmla="*/ 143 h 278"/>
                  <a:gd name="T22" fmla="*/ 22 w 202"/>
                  <a:gd name="T23" fmla="*/ 163 h 278"/>
                  <a:gd name="T24" fmla="*/ 12 w 202"/>
                  <a:gd name="T25" fmla="*/ 185 h 278"/>
                  <a:gd name="T26" fmla="*/ 6 w 202"/>
                  <a:gd name="T27" fmla="*/ 205 h 278"/>
                  <a:gd name="T28" fmla="*/ 2 w 202"/>
                  <a:gd name="T29" fmla="*/ 232 h 278"/>
                  <a:gd name="T30" fmla="*/ 0 w 202"/>
                  <a:gd name="T31" fmla="*/ 252 h 278"/>
                  <a:gd name="T32" fmla="*/ 2 w 202"/>
                  <a:gd name="T33" fmla="*/ 270 h 278"/>
                  <a:gd name="T34" fmla="*/ 8 w 202"/>
                  <a:gd name="T35" fmla="*/ 288 h 278"/>
                  <a:gd name="T36" fmla="*/ 8 w 202"/>
                  <a:gd name="T37" fmla="*/ 288 h 278"/>
                  <a:gd name="T38" fmla="*/ 24 w 202"/>
                  <a:gd name="T39" fmla="*/ 288 h 278"/>
                  <a:gd name="T40" fmla="*/ 40 w 202"/>
                  <a:gd name="T41" fmla="*/ 284 h 278"/>
                  <a:gd name="T42" fmla="*/ 51 w 202"/>
                  <a:gd name="T43" fmla="*/ 276 h 278"/>
                  <a:gd name="T44" fmla="*/ 67 w 202"/>
                  <a:gd name="T45" fmla="*/ 264 h 278"/>
                  <a:gd name="T46" fmla="*/ 83 w 202"/>
                  <a:gd name="T47" fmla="*/ 248 h 278"/>
                  <a:gd name="T48" fmla="*/ 99 w 202"/>
                  <a:gd name="T49" fmla="*/ 232 h 278"/>
                  <a:gd name="T50" fmla="*/ 115 w 202"/>
                  <a:gd name="T51" fmla="*/ 207 h 278"/>
                  <a:gd name="T52" fmla="*/ 131 w 202"/>
                  <a:gd name="T53" fmla="*/ 187 h 278"/>
                  <a:gd name="T54" fmla="*/ 145 w 202"/>
                  <a:gd name="T55" fmla="*/ 165 h 278"/>
                  <a:gd name="T56" fmla="*/ 152 w 202"/>
                  <a:gd name="T57" fmla="*/ 143 h 278"/>
                  <a:gd name="T58" fmla="*/ 164 w 202"/>
                  <a:gd name="T59" fmla="*/ 121 h 278"/>
                  <a:gd name="T60" fmla="*/ 174 w 202"/>
                  <a:gd name="T61" fmla="*/ 99 h 278"/>
                  <a:gd name="T62" fmla="*/ 182 w 202"/>
                  <a:gd name="T63" fmla="*/ 79 h 278"/>
                  <a:gd name="T64" fmla="*/ 188 w 202"/>
                  <a:gd name="T65" fmla="*/ 56 h 278"/>
                  <a:gd name="T66" fmla="*/ 190 w 202"/>
                  <a:gd name="T67" fmla="*/ 38 h 278"/>
                  <a:gd name="T68" fmla="*/ 192 w 202"/>
                  <a:gd name="T69" fmla="*/ 24 h 278"/>
                  <a:gd name="T70" fmla="*/ 192 w 202"/>
                  <a:gd name="T71" fmla="*/ 24 h 278"/>
                  <a:gd name="T72" fmla="*/ 180 w 202"/>
                  <a:gd name="T73" fmla="*/ 24 h 278"/>
                  <a:gd name="T74" fmla="*/ 168 w 202"/>
                  <a:gd name="T75" fmla="*/ 22 h 278"/>
                  <a:gd name="T76" fmla="*/ 168 w 202"/>
                  <a:gd name="T77" fmla="*/ 0 h 27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2" h="278">
                    <a:moveTo>
                      <a:pt x="178" y="0"/>
                    </a:moveTo>
                    <a:lnTo>
                      <a:pt x="178" y="0"/>
                    </a:lnTo>
                    <a:lnTo>
                      <a:pt x="164" y="8"/>
                    </a:lnTo>
                    <a:lnTo>
                      <a:pt x="146" y="18"/>
                    </a:lnTo>
                    <a:lnTo>
                      <a:pt x="130" y="30"/>
                    </a:lnTo>
                    <a:lnTo>
                      <a:pt x="112" y="44"/>
                    </a:lnTo>
                    <a:lnTo>
                      <a:pt x="94" y="60"/>
                    </a:lnTo>
                    <a:lnTo>
                      <a:pt x="78" y="78"/>
                    </a:lnTo>
                    <a:lnTo>
                      <a:pt x="62" y="98"/>
                    </a:lnTo>
                    <a:lnTo>
                      <a:pt x="46" y="118"/>
                    </a:lnTo>
                    <a:lnTo>
                      <a:pt x="34" y="138"/>
                    </a:lnTo>
                    <a:lnTo>
                      <a:pt x="22" y="158"/>
                    </a:lnTo>
                    <a:lnTo>
                      <a:pt x="12" y="180"/>
                    </a:lnTo>
                    <a:lnTo>
                      <a:pt x="6" y="200"/>
                    </a:lnTo>
                    <a:lnTo>
                      <a:pt x="2" y="222"/>
                    </a:lnTo>
                    <a:lnTo>
                      <a:pt x="0" y="242"/>
                    </a:lnTo>
                    <a:lnTo>
                      <a:pt x="2" y="260"/>
                    </a:lnTo>
                    <a:lnTo>
                      <a:pt x="8" y="278"/>
                    </a:lnTo>
                    <a:lnTo>
                      <a:pt x="24" y="278"/>
                    </a:lnTo>
                    <a:lnTo>
                      <a:pt x="40" y="274"/>
                    </a:lnTo>
                    <a:lnTo>
                      <a:pt x="56" y="266"/>
                    </a:lnTo>
                    <a:lnTo>
                      <a:pt x="72" y="254"/>
                    </a:lnTo>
                    <a:lnTo>
                      <a:pt x="88" y="238"/>
                    </a:lnTo>
                    <a:lnTo>
                      <a:pt x="104" y="222"/>
                    </a:lnTo>
                    <a:lnTo>
                      <a:pt x="120" y="202"/>
                    </a:lnTo>
                    <a:lnTo>
                      <a:pt x="136" y="182"/>
                    </a:lnTo>
                    <a:lnTo>
                      <a:pt x="150" y="160"/>
                    </a:lnTo>
                    <a:lnTo>
                      <a:pt x="162" y="138"/>
                    </a:lnTo>
                    <a:lnTo>
                      <a:pt x="174" y="116"/>
                    </a:lnTo>
                    <a:lnTo>
                      <a:pt x="184" y="94"/>
                    </a:lnTo>
                    <a:lnTo>
                      <a:pt x="192" y="74"/>
                    </a:lnTo>
                    <a:lnTo>
                      <a:pt x="198" y="56"/>
                    </a:lnTo>
                    <a:lnTo>
                      <a:pt x="200" y="38"/>
                    </a:lnTo>
                    <a:lnTo>
                      <a:pt x="202" y="24"/>
                    </a:lnTo>
                    <a:lnTo>
                      <a:pt x="190" y="24"/>
                    </a:lnTo>
                    <a:lnTo>
                      <a:pt x="178" y="22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3" name="Freeform 84"/>
              <p:cNvSpPr>
                <a:spLocks/>
              </p:cNvSpPr>
              <p:nvPr userDrawn="1"/>
            </p:nvSpPr>
            <p:spPr bwMode="auto">
              <a:xfrm>
                <a:off x="2475" y="-2207"/>
                <a:ext cx="200" cy="280"/>
              </a:xfrm>
              <a:custGeom>
                <a:avLst/>
                <a:gdLst>
                  <a:gd name="T0" fmla="*/ 168 w 202"/>
                  <a:gd name="T1" fmla="*/ 0 h 278"/>
                  <a:gd name="T2" fmla="*/ 168 w 202"/>
                  <a:gd name="T3" fmla="*/ 0 h 278"/>
                  <a:gd name="T4" fmla="*/ 154 w 202"/>
                  <a:gd name="T5" fmla="*/ 8 h 278"/>
                  <a:gd name="T6" fmla="*/ 141 w 202"/>
                  <a:gd name="T7" fmla="*/ 18 h 278"/>
                  <a:gd name="T8" fmla="*/ 125 w 202"/>
                  <a:gd name="T9" fmla="*/ 30 h 278"/>
                  <a:gd name="T10" fmla="*/ 107 w 202"/>
                  <a:gd name="T11" fmla="*/ 44 h 278"/>
                  <a:gd name="T12" fmla="*/ 89 w 202"/>
                  <a:gd name="T13" fmla="*/ 60 h 278"/>
                  <a:gd name="T14" fmla="*/ 73 w 202"/>
                  <a:gd name="T15" fmla="*/ 83 h 278"/>
                  <a:gd name="T16" fmla="*/ 57 w 202"/>
                  <a:gd name="T17" fmla="*/ 103 h 278"/>
                  <a:gd name="T18" fmla="*/ 46 w 202"/>
                  <a:gd name="T19" fmla="*/ 123 h 278"/>
                  <a:gd name="T20" fmla="*/ 34 w 202"/>
                  <a:gd name="T21" fmla="*/ 143 h 278"/>
                  <a:gd name="T22" fmla="*/ 22 w 202"/>
                  <a:gd name="T23" fmla="*/ 163 h 278"/>
                  <a:gd name="T24" fmla="*/ 12 w 202"/>
                  <a:gd name="T25" fmla="*/ 185 h 278"/>
                  <a:gd name="T26" fmla="*/ 6 w 202"/>
                  <a:gd name="T27" fmla="*/ 205 h 278"/>
                  <a:gd name="T28" fmla="*/ 2 w 202"/>
                  <a:gd name="T29" fmla="*/ 232 h 278"/>
                  <a:gd name="T30" fmla="*/ 0 w 202"/>
                  <a:gd name="T31" fmla="*/ 252 h 278"/>
                  <a:gd name="T32" fmla="*/ 2 w 202"/>
                  <a:gd name="T33" fmla="*/ 270 h 278"/>
                  <a:gd name="T34" fmla="*/ 8 w 202"/>
                  <a:gd name="T35" fmla="*/ 288 h 278"/>
                  <a:gd name="T36" fmla="*/ 8 w 202"/>
                  <a:gd name="T37" fmla="*/ 288 h 278"/>
                  <a:gd name="T38" fmla="*/ 24 w 202"/>
                  <a:gd name="T39" fmla="*/ 288 h 278"/>
                  <a:gd name="T40" fmla="*/ 40 w 202"/>
                  <a:gd name="T41" fmla="*/ 284 h 278"/>
                  <a:gd name="T42" fmla="*/ 51 w 202"/>
                  <a:gd name="T43" fmla="*/ 276 h 278"/>
                  <a:gd name="T44" fmla="*/ 67 w 202"/>
                  <a:gd name="T45" fmla="*/ 264 h 278"/>
                  <a:gd name="T46" fmla="*/ 83 w 202"/>
                  <a:gd name="T47" fmla="*/ 248 h 278"/>
                  <a:gd name="T48" fmla="*/ 99 w 202"/>
                  <a:gd name="T49" fmla="*/ 232 h 278"/>
                  <a:gd name="T50" fmla="*/ 115 w 202"/>
                  <a:gd name="T51" fmla="*/ 207 h 278"/>
                  <a:gd name="T52" fmla="*/ 131 w 202"/>
                  <a:gd name="T53" fmla="*/ 187 h 278"/>
                  <a:gd name="T54" fmla="*/ 145 w 202"/>
                  <a:gd name="T55" fmla="*/ 165 h 278"/>
                  <a:gd name="T56" fmla="*/ 152 w 202"/>
                  <a:gd name="T57" fmla="*/ 143 h 278"/>
                  <a:gd name="T58" fmla="*/ 164 w 202"/>
                  <a:gd name="T59" fmla="*/ 121 h 278"/>
                  <a:gd name="T60" fmla="*/ 174 w 202"/>
                  <a:gd name="T61" fmla="*/ 99 h 278"/>
                  <a:gd name="T62" fmla="*/ 182 w 202"/>
                  <a:gd name="T63" fmla="*/ 79 h 278"/>
                  <a:gd name="T64" fmla="*/ 188 w 202"/>
                  <a:gd name="T65" fmla="*/ 56 h 278"/>
                  <a:gd name="T66" fmla="*/ 190 w 202"/>
                  <a:gd name="T67" fmla="*/ 38 h 278"/>
                  <a:gd name="T68" fmla="*/ 192 w 202"/>
                  <a:gd name="T69" fmla="*/ 24 h 278"/>
                  <a:gd name="T70" fmla="*/ 192 w 202"/>
                  <a:gd name="T71" fmla="*/ 24 h 278"/>
                  <a:gd name="T72" fmla="*/ 180 w 202"/>
                  <a:gd name="T73" fmla="*/ 24 h 278"/>
                  <a:gd name="T74" fmla="*/ 168 w 202"/>
                  <a:gd name="T75" fmla="*/ 22 h 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02" h="278">
                    <a:moveTo>
                      <a:pt x="178" y="0"/>
                    </a:moveTo>
                    <a:lnTo>
                      <a:pt x="178" y="0"/>
                    </a:lnTo>
                    <a:lnTo>
                      <a:pt x="164" y="8"/>
                    </a:lnTo>
                    <a:lnTo>
                      <a:pt x="146" y="18"/>
                    </a:lnTo>
                    <a:lnTo>
                      <a:pt x="130" y="30"/>
                    </a:lnTo>
                    <a:lnTo>
                      <a:pt x="112" y="44"/>
                    </a:lnTo>
                    <a:lnTo>
                      <a:pt x="94" y="60"/>
                    </a:lnTo>
                    <a:lnTo>
                      <a:pt x="78" y="78"/>
                    </a:lnTo>
                    <a:lnTo>
                      <a:pt x="62" y="98"/>
                    </a:lnTo>
                    <a:lnTo>
                      <a:pt x="46" y="118"/>
                    </a:lnTo>
                    <a:lnTo>
                      <a:pt x="34" y="138"/>
                    </a:lnTo>
                    <a:lnTo>
                      <a:pt x="22" y="158"/>
                    </a:lnTo>
                    <a:lnTo>
                      <a:pt x="12" y="180"/>
                    </a:lnTo>
                    <a:lnTo>
                      <a:pt x="6" y="200"/>
                    </a:lnTo>
                    <a:lnTo>
                      <a:pt x="2" y="222"/>
                    </a:lnTo>
                    <a:lnTo>
                      <a:pt x="0" y="242"/>
                    </a:lnTo>
                    <a:lnTo>
                      <a:pt x="2" y="260"/>
                    </a:lnTo>
                    <a:lnTo>
                      <a:pt x="8" y="278"/>
                    </a:lnTo>
                    <a:lnTo>
                      <a:pt x="24" y="278"/>
                    </a:lnTo>
                    <a:lnTo>
                      <a:pt x="40" y="274"/>
                    </a:lnTo>
                    <a:lnTo>
                      <a:pt x="56" y="266"/>
                    </a:lnTo>
                    <a:lnTo>
                      <a:pt x="72" y="254"/>
                    </a:lnTo>
                    <a:lnTo>
                      <a:pt x="88" y="238"/>
                    </a:lnTo>
                    <a:lnTo>
                      <a:pt x="104" y="222"/>
                    </a:lnTo>
                    <a:lnTo>
                      <a:pt x="120" y="202"/>
                    </a:lnTo>
                    <a:lnTo>
                      <a:pt x="136" y="182"/>
                    </a:lnTo>
                    <a:lnTo>
                      <a:pt x="150" y="160"/>
                    </a:lnTo>
                    <a:lnTo>
                      <a:pt x="162" y="138"/>
                    </a:lnTo>
                    <a:lnTo>
                      <a:pt x="174" y="116"/>
                    </a:lnTo>
                    <a:lnTo>
                      <a:pt x="184" y="94"/>
                    </a:lnTo>
                    <a:lnTo>
                      <a:pt x="192" y="74"/>
                    </a:lnTo>
                    <a:lnTo>
                      <a:pt x="198" y="56"/>
                    </a:lnTo>
                    <a:lnTo>
                      <a:pt x="200" y="38"/>
                    </a:lnTo>
                    <a:lnTo>
                      <a:pt x="202" y="24"/>
                    </a:lnTo>
                    <a:lnTo>
                      <a:pt x="190" y="24"/>
                    </a:lnTo>
                    <a:lnTo>
                      <a:pt x="178" y="2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4" name="Freeform 85"/>
              <p:cNvSpPr>
                <a:spLocks/>
              </p:cNvSpPr>
              <p:nvPr userDrawn="1"/>
            </p:nvSpPr>
            <p:spPr bwMode="auto">
              <a:xfrm>
                <a:off x="7056" y="-3328"/>
                <a:ext cx="3461" cy="2841"/>
              </a:xfrm>
              <a:custGeom>
                <a:avLst/>
                <a:gdLst>
                  <a:gd name="T0" fmla="*/ 508 w 3450"/>
                  <a:gd name="T1" fmla="*/ 1994 h 2830"/>
                  <a:gd name="T2" fmla="*/ 1081 w 3450"/>
                  <a:gd name="T3" fmla="*/ 1666 h 2830"/>
                  <a:gd name="T4" fmla="*/ 989 w 3450"/>
                  <a:gd name="T5" fmla="*/ 1168 h 2830"/>
                  <a:gd name="T6" fmla="*/ 1144 w 3450"/>
                  <a:gd name="T7" fmla="*/ 424 h 2830"/>
                  <a:gd name="T8" fmla="*/ 1790 w 3450"/>
                  <a:gd name="T9" fmla="*/ 34 h 2830"/>
                  <a:gd name="T10" fmla="*/ 2675 w 3450"/>
                  <a:gd name="T11" fmla="*/ 66 h 2830"/>
                  <a:gd name="T12" fmla="*/ 3365 w 3450"/>
                  <a:gd name="T13" fmla="*/ 267 h 2830"/>
                  <a:gd name="T14" fmla="*/ 3479 w 3450"/>
                  <a:gd name="T15" fmla="*/ 175 h 2830"/>
                  <a:gd name="T16" fmla="*/ 3389 w 3450"/>
                  <a:gd name="T17" fmla="*/ 472 h 2830"/>
                  <a:gd name="T18" fmla="*/ 2973 w 3450"/>
                  <a:gd name="T19" fmla="*/ 620 h 2830"/>
                  <a:gd name="T20" fmla="*/ 2745 w 3450"/>
                  <a:gd name="T21" fmla="*/ 889 h 2830"/>
                  <a:gd name="T22" fmla="*/ 2470 w 3450"/>
                  <a:gd name="T23" fmla="*/ 1060 h 2830"/>
                  <a:gd name="T24" fmla="*/ 2219 w 3450"/>
                  <a:gd name="T25" fmla="*/ 1134 h 2830"/>
                  <a:gd name="T26" fmla="*/ 1984 w 3450"/>
                  <a:gd name="T27" fmla="*/ 1325 h 2830"/>
                  <a:gd name="T28" fmla="*/ 1844 w 3450"/>
                  <a:gd name="T29" fmla="*/ 1590 h 2830"/>
                  <a:gd name="T30" fmla="*/ 1812 w 3450"/>
                  <a:gd name="T31" fmla="*/ 1967 h 2830"/>
                  <a:gd name="T32" fmla="*/ 1605 w 3450"/>
                  <a:gd name="T33" fmla="*/ 2134 h 2830"/>
                  <a:gd name="T34" fmla="*/ 1392 w 3450"/>
                  <a:gd name="T35" fmla="*/ 2421 h 2830"/>
                  <a:gd name="T36" fmla="*/ 1120 w 3450"/>
                  <a:gd name="T37" fmla="*/ 2600 h 2830"/>
                  <a:gd name="T38" fmla="*/ 873 w 3450"/>
                  <a:gd name="T39" fmla="*/ 2626 h 2830"/>
                  <a:gd name="T40" fmla="*/ 618 w 3450"/>
                  <a:gd name="T41" fmla="*/ 2759 h 2830"/>
                  <a:gd name="T42" fmla="*/ 407 w 3450"/>
                  <a:gd name="T43" fmla="*/ 2875 h 2830"/>
                  <a:gd name="T44" fmla="*/ 309 w 3450"/>
                  <a:gd name="T45" fmla="*/ 2668 h 2830"/>
                  <a:gd name="T46" fmla="*/ 453 w 3450"/>
                  <a:gd name="T47" fmla="*/ 2558 h 2830"/>
                  <a:gd name="T48" fmla="*/ 558 w 3450"/>
                  <a:gd name="T49" fmla="*/ 2482 h 2830"/>
                  <a:gd name="T50" fmla="*/ 764 w 3450"/>
                  <a:gd name="T51" fmla="*/ 2584 h 2830"/>
                  <a:gd name="T52" fmla="*/ 841 w 3450"/>
                  <a:gd name="T53" fmla="*/ 2331 h 2830"/>
                  <a:gd name="T54" fmla="*/ 957 w 3450"/>
                  <a:gd name="T55" fmla="*/ 2449 h 2830"/>
                  <a:gd name="T56" fmla="*/ 1122 w 3450"/>
                  <a:gd name="T57" fmla="*/ 2415 h 2830"/>
                  <a:gd name="T58" fmla="*/ 1222 w 3450"/>
                  <a:gd name="T59" fmla="*/ 2118 h 2830"/>
                  <a:gd name="T60" fmla="*/ 1346 w 3450"/>
                  <a:gd name="T61" fmla="*/ 2259 h 2830"/>
                  <a:gd name="T62" fmla="*/ 1463 w 3450"/>
                  <a:gd name="T63" fmla="*/ 2166 h 2830"/>
                  <a:gd name="T64" fmla="*/ 1513 w 3450"/>
                  <a:gd name="T65" fmla="*/ 1942 h 2830"/>
                  <a:gd name="T66" fmla="*/ 1653 w 3450"/>
                  <a:gd name="T67" fmla="*/ 1976 h 2830"/>
                  <a:gd name="T68" fmla="*/ 1649 w 3450"/>
                  <a:gd name="T69" fmla="*/ 1598 h 2830"/>
                  <a:gd name="T70" fmla="*/ 1533 w 3450"/>
                  <a:gd name="T71" fmla="*/ 1237 h 2830"/>
                  <a:gd name="T72" fmla="*/ 1741 w 3450"/>
                  <a:gd name="T73" fmla="*/ 1464 h 2830"/>
                  <a:gd name="T74" fmla="*/ 1806 w 3450"/>
                  <a:gd name="T75" fmla="*/ 1269 h 2830"/>
                  <a:gd name="T76" fmla="*/ 1639 w 3450"/>
                  <a:gd name="T77" fmla="*/ 922 h 2830"/>
                  <a:gd name="T78" fmla="*/ 1902 w 3450"/>
                  <a:gd name="T79" fmla="*/ 1142 h 2830"/>
                  <a:gd name="T80" fmla="*/ 2054 w 3450"/>
                  <a:gd name="T81" fmla="*/ 1092 h 2830"/>
                  <a:gd name="T82" fmla="*/ 1858 w 3450"/>
                  <a:gd name="T83" fmla="*/ 628 h 2830"/>
                  <a:gd name="T84" fmla="*/ 1984 w 3450"/>
                  <a:gd name="T85" fmla="*/ 492 h 2830"/>
                  <a:gd name="T86" fmla="*/ 2251 w 3450"/>
                  <a:gd name="T87" fmla="*/ 697 h 2830"/>
                  <a:gd name="T88" fmla="*/ 2010 w 3450"/>
                  <a:gd name="T89" fmla="*/ 598 h 2830"/>
                  <a:gd name="T90" fmla="*/ 2026 w 3450"/>
                  <a:gd name="T91" fmla="*/ 735 h 2830"/>
                  <a:gd name="T92" fmla="*/ 2349 w 3450"/>
                  <a:gd name="T93" fmla="*/ 938 h 2830"/>
                  <a:gd name="T94" fmla="*/ 2295 w 3450"/>
                  <a:gd name="T95" fmla="*/ 570 h 2830"/>
                  <a:gd name="T96" fmla="*/ 2364 w 3450"/>
                  <a:gd name="T97" fmla="*/ 548 h 2830"/>
                  <a:gd name="T98" fmla="*/ 2704 w 3450"/>
                  <a:gd name="T99" fmla="*/ 745 h 2830"/>
                  <a:gd name="T100" fmla="*/ 2741 w 3450"/>
                  <a:gd name="T101" fmla="*/ 470 h 2830"/>
                  <a:gd name="T102" fmla="*/ 2688 w 3450"/>
                  <a:gd name="T103" fmla="*/ 301 h 2830"/>
                  <a:gd name="T104" fmla="*/ 2985 w 3450"/>
                  <a:gd name="T105" fmla="*/ 508 h 2830"/>
                  <a:gd name="T106" fmla="*/ 3250 w 3450"/>
                  <a:gd name="T107" fmla="*/ 406 h 2830"/>
                  <a:gd name="T108" fmla="*/ 3050 w 3450"/>
                  <a:gd name="T109" fmla="*/ 315 h 2830"/>
                  <a:gd name="T110" fmla="*/ 1870 w 3450"/>
                  <a:gd name="T111" fmla="*/ 116 h 2830"/>
                  <a:gd name="T112" fmla="*/ 1336 w 3450"/>
                  <a:gd name="T113" fmla="*/ 434 h 2830"/>
                  <a:gd name="T114" fmla="*/ 1170 w 3450"/>
                  <a:gd name="T115" fmla="*/ 1090 h 2830"/>
                  <a:gd name="T116" fmla="*/ 1356 w 3450"/>
                  <a:gd name="T117" fmla="*/ 1606 h 2830"/>
                  <a:gd name="T118" fmla="*/ 766 w 3450"/>
                  <a:gd name="T119" fmla="*/ 2088 h 2830"/>
                  <a:gd name="T120" fmla="*/ 399 w 3450"/>
                  <a:gd name="T121" fmla="*/ 2150 h 283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450" h="2830">
                    <a:moveTo>
                      <a:pt x="82" y="1714"/>
                    </a:moveTo>
                    <a:lnTo>
                      <a:pt x="82" y="1714"/>
                    </a:lnTo>
                    <a:lnTo>
                      <a:pt x="132" y="1752"/>
                    </a:lnTo>
                    <a:lnTo>
                      <a:pt x="186" y="1792"/>
                    </a:lnTo>
                    <a:lnTo>
                      <a:pt x="250" y="1836"/>
                    </a:lnTo>
                    <a:lnTo>
                      <a:pt x="316" y="1882"/>
                    </a:lnTo>
                    <a:lnTo>
                      <a:pt x="350" y="1902"/>
                    </a:lnTo>
                    <a:lnTo>
                      <a:pt x="382" y="1920"/>
                    </a:lnTo>
                    <a:lnTo>
                      <a:pt x="412" y="1936"/>
                    </a:lnTo>
                    <a:lnTo>
                      <a:pt x="438" y="1946"/>
                    </a:lnTo>
                    <a:lnTo>
                      <a:pt x="460" y="1954"/>
                    </a:lnTo>
                    <a:lnTo>
                      <a:pt x="470" y="1956"/>
                    </a:lnTo>
                    <a:lnTo>
                      <a:pt x="478" y="1956"/>
                    </a:lnTo>
                    <a:lnTo>
                      <a:pt x="498" y="1954"/>
                    </a:lnTo>
                    <a:lnTo>
                      <a:pt x="526" y="1948"/>
                    </a:lnTo>
                    <a:lnTo>
                      <a:pt x="562" y="1938"/>
                    </a:lnTo>
                    <a:lnTo>
                      <a:pt x="604" y="1924"/>
                    </a:lnTo>
                    <a:lnTo>
                      <a:pt x="650" y="1906"/>
                    </a:lnTo>
                    <a:lnTo>
                      <a:pt x="700" y="1886"/>
                    </a:lnTo>
                    <a:lnTo>
                      <a:pt x="754" y="1862"/>
                    </a:lnTo>
                    <a:lnTo>
                      <a:pt x="806" y="1836"/>
                    </a:lnTo>
                    <a:lnTo>
                      <a:pt x="860" y="1806"/>
                    </a:lnTo>
                    <a:lnTo>
                      <a:pt x="912" y="1772"/>
                    </a:lnTo>
                    <a:lnTo>
                      <a:pt x="962" y="1736"/>
                    </a:lnTo>
                    <a:lnTo>
                      <a:pt x="986" y="1718"/>
                    </a:lnTo>
                    <a:lnTo>
                      <a:pt x="1008" y="1698"/>
                    </a:lnTo>
                    <a:lnTo>
                      <a:pt x="1028" y="1678"/>
                    </a:lnTo>
                    <a:lnTo>
                      <a:pt x="1048" y="1658"/>
                    </a:lnTo>
                    <a:lnTo>
                      <a:pt x="1066" y="1636"/>
                    </a:lnTo>
                    <a:lnTo>
                      <a:pt x="1082" y="1614"/>
                    </a:lnTo>
                    <a:lnTo>
                      <a:pt x="1098" y="1592"/>
                    </a:lnTo>
                    <a:lnTo>
                      <a:pt x="1110" y="1570"/>
                    </a:lnTo>
                    <a:lnTo>
                      <a:pt x="1120" y="1546"/>
                    </a:lnTo>
                    <a:lnTo>
                      <a:pt x="1128" y="1522"/>
                    </a:lnTo>
                    <a:lnTo>
                      <a:pt x="1110" y="1494"/>
                    </a:lnTo>
                    <a:lnTo>
                      <a:pt x="1092" y="1462"/>
                    </a:lnTo>
                    <a:lnTo>
                      <a:pt x="1068" y="1416"/>
                    </a:lnTo>
                    <a:lnTo>
                      <a:pt x="1044" y="1362"/>
                    </a:lnTo>
                    <a:lnTo>
                      <a:pt x="1018" y="1298"/>
                    </a:lnTo>
                    <a:lnTo>
                      <a:pt x="1006" y="1262"/>
                    </a:lnTo>
                    <a:lnTo>
                      <a:pt x="994" y="1226"/>
                    </a:lnTo>
                    <a:lnTo>
                      <a:pt x="984" y="1186"/>
                    </a:lnTo>
                    <a:lnTo>
                      <a:pt x="974" y="1146"/>
                    </a:lnTo>
                    <a:lnTo>
                      <a:pt x="966" y="1104"/>
                    </a:lnTo>
                    <a:lnTo>
                      <a:pt x="960" y="1060"/>
                    </a:lnTo>
                    <a:lnTo>
                      <a:pt x="954" y="1014"/>
                    </a:lnTo>
                    <a:lnTo>
                      <a:pt x="952" y="968"/>
                    </a:lnTo>
                    <a:lnTo>
                      <a:pt x="950" y="920"/>
                    </a:lnTo>
                    <a:lnTo>
                      <a:pt x="952" y="872"/>
                    </a:lnTo>
                    <a:lnTo>
                      <a:pt x="958" y="822"/>
                    </a:lnTo>
                    <a:lnTo>
                      <a:pt x="966" y="772"/>
                    </a:lnTo>
                    <a:lnTo>
                      <a:pt x="976" y="722"/>
                    </a:lnTo>
                    <a:lnTo>
                      <a:pt x="990" y="672"/>
                    </a:lnTo>
                    <a:lnTo>
                      <a:pt x="1008" y="620"/>
                    </a:lnTo>
                    <a:lnTo>
                      <a:pt x="1032" y="568"/>
                    </a:lnTo>
                    <a:lnTo>
                      <a:pt x="1058" y="516"/>
                    </a:lnTo>
                    <a:lnTo>
                      <a:pt x="1088" y="464"/>
                    </a:lnTo>
                    <a:lnTo>
                      <a:pt x="1124" y="414"/>
                    </a:lnTo>
                    <a:lnTo>
                      <a:pt x="1164" y="362"/>
                    </a:lnTo>
                    <a:lnTo>
                      <a:pt x="1186" y="338"/>
                    </a:lnTo>
                    <a:lnTo>
                      <a:pt x="1208" y="314"/>
                    </a:lnTo>
                    <a:lnTo>
                      <a:pt x="1232" y="290"/>
                    </a:lnTo>
                    <a:lnTo>
                      <a:pt x="1256" y="270"/>
                    </a:lnTo>
                    <a:lnTo>
                      <a:pt x="1306" y="228"/>
                    </a:lnTo>
                    <a:lnTo>
                      <a:pt x="1358" y="192"/>
                    </a:lnTo>
                    <a:lnTo>
                      <a:pt x="1412" y="160"/>
                    </a:lnTo>
                    <a:lnTo>
                      <a:pt x="1466" y="132"/>
                    </a:lnTo>
                    <a:lnTo>
                      <a:pt x="1524" y="106"/>
                    </a:lnTo>
                    <a:lnTo>
                      <a:pt x="1582" y="84"/>
                    </a:lnTo>
                    <a:lnTo>
                      <a:pt x="1642" y="64"/>
                    </a:lnTo>
                    <a:lnTo>
                      <a:pt x="1700" y="48"/>
                    </a:lnTo>
                    <a:lnTo>
                      <a:pt x="1760" y="34"/>
                    </a:lnTo>
                    <a:lnTo>
                      <a:pt x="1820" y="24"/>
                    </a:lnTo>
                    <a:lnTo>
                      <a:pt x="1880" y="16"/>
                    </a:lnTo>
                    <a:lnTo>
                      <a:pt x="1940" y="8"/>
                    </a:lnTo>
                    <a:lnTo>
                      <a:pt x="1998" y="4"/>
                    </a:lnTo>
                    <a:lnTo>
                      <a:pt x="2054" y="2"/>
                    </a:lnTo>
                    <a:lnTo>
                      <a:pt x="2110" y="0"/>
                    </a:lnTo>
                    <a:lnTo>
                      <a:pt x="2166" y="0"/>
                    </a:lnTo>
                    <a:lnTo>
                      <a:pt x="2268" y="4"/>
                    </a:lnTo>
                    <a:lnTo>
                      <a:pt x="2360" y="12"/>
                    </a:lnTo>
                    <a:lnTo>
                      <a:pt x="2442" y="22"/>
                    </a:lnTo>
                    <a:lnTo>
                      <a:pt x="2508" y="32"/>
                    </a:lnTo>
                    <a:lnTo>
                      <a:pt x="2560" y="40"/>
                    </a:lnTo>
                    <a:lnTo>
                      <a:pt x="2602" y="48"/>
                    </a:lnTo>
                    <a:lnTo>
                      <a:pt x="2634" y="66"/>
                    </a:lnTo>
                    <a:lnTo>
                      <a:pt x="2722" y="112"/>
                    </a:lnTo>
                    <a:lnTo>
                      <a:pt x="2780" y="140"/>
                    </a:lnTo>
                    <a:lnTo>
                      <a:pt x="2844" y="170"/>
                    </a:lnTo>
                    <a:lnTo>
                      <a:pt x="2912" y="200"/>
                    </a:lnTo>
                    <a:lnTo>
                      <a:pt x="2984" y="226"/>
                    </a:lnTo>
                    <a:lnTo>
                      <a:pt x="3054" y="250"/>
                    </a:lnTo>
                    <a:lnTo>
                      <a:pt x="3088" y="260"/>
                    </a:lnTo>
                    <a:lnTo>
                      <a:pt x="3122" y="268"/>
                    </a:lnTo>
                    <a:lnTo>
                      <a:pt x="3154" y="274"/>
                    </a:lnTo>
                    <a:lnTo>
                      <a:pt x="3186" y="278"/>
                    </a:lnTo>
                    <a:lnTo>
                      <a:pt x="3216" y="280"/>
                    </a:lnTo>
                    <a:lnTo>
                      <a:pt x="3242" y="280"/>
                    </a:lnTo>
                    <a:lnTo>
                      <a:pt x="3268" y="278"/>
                    </a:lnTo>
                    <a:lnTo>
                      <a:pt x="3290" y="270"/>
                    </a:lnTo>
                    <a:lnTo>
                      <a:pt x="3310" y="262"/>
                    </a:lnTo>
                    <a:lnTo>
                      <a:pt x="3318" y="256"/>
                    </a:lnTo>
                    <a:lnTo>
                      <a:pt x="3326" y="248"/>
                    </a:lnTo>
                    <a:lnTo>
                      <a:pt x="3332" y="242"/>
                    </a:lnTo>
                    <a:lnTo>
                      <a:pt x="3340" y="232"/>
                    </a:lnTo>
                    <a:lnTo>
                      <a:pt x="3344" y="222"/>
                    </a:lnTo>
                    <a:lnTo>
                      <a:pt x="3348" y="212"/>
                    </a:lnTo>
                    <a:lnTo>
                      <a:pt x="3352" y="200"/>
                    </a:lnTo>
                    <a:lnTo>
                      <a:pt x="3354" y="188"/>
                    </a:lnTo>
                    <a:lnTo>
                      <a:pt x="3354" y="160"/>
                    </a:lnTo>
                    <a:lnTo>
                      <a:pt x="3364" y="158"/>
                    </a:lnTo>
                    <a:lnTo>
                      <a:pt x="3386" y="158"/>
                    </a:lnTo>
                    <a:lnTo>
                      <a:pt x="3398" y="160"/>
                    </a:lnTo>
                    <a:lnTo>
                      <a:pt x="3412" y="164"/>
                    </a:lnTo>
                    <a:lnTo>
                      <a:pt x="3424" y="170"/>
                    </a:lnTo>
                    <a:lnTo>
                      <a:pt x="3436" y="180"/>
                    </a:lnTo>
                    <a:lnTo>
                      <a:pt x="3440" y="186"/>
                    </a:lnTo>
                    <a:lnTo>
                      <a:pt x="3444" y="194"/>
                    </a:lnTo>
                    <a:lnTo>
                      <a:pt x="3446" y="202"/>
                    </a:lnTo>
                    <a:lnTo>
                      <a:pt x="3448" y="212"/>
                    </a:lnTo>
                    <a:lnTo>
                      <a:pt x="3450" y="224"/>
                    </a:lnTo>
                    <a:lnTo>
                      <a:pt x="3448" y="236"/>
                    </a:lnTo>
                    <a:lnTo>
                      <a:pt x="3446" y="250"/>
                    </a:lnTo>
                    <a:lnTo>
                      <a:pt x="3442" y="264"/>
                    </a:lnTo>
                    <a:lnTo>
                      <a:pt x="3430" y="300"/>
                    </a:lnTo>
                    <a:lnTo>
                      <a:pt x="3410" y="344"/>
                    </a:lnTo>
                    <a:lnTo>
                      <a:pt x="3382" y="394"/>
                    </a:lnTo>
                    <a:lnTo>
                      <a:pt x="3342" y="452"/>
                    </a:lnTo>
                    <a:lnTo>
                      <a:pt x="3334" y="462"/>
                    </a:lnTo>
                    <a:lnTo>
                      <a:pt x="3306" y="484"/>
                    </a:lnTo>
                    <a:lnTo>
                      <a:pt x="3264" y="516"/>
                    </a:lnTo>
                    <a:lnTo>
                      <a:pt x="3238" y="532"/>
                    </a:lnTo>
                    <a:lnTo>
                      <a:pt x="3210" y="550"/>
                    </a:lnTo>
                    <a:lnTo>
                      <a:pt x="3180" y="566"/>
                    </a:lnTo>
                    <a:lnTo>
                      <a:pt x="3148" y="582"/>
                    </a:lnTo>
                    <a:lnTo>
                      <a:pt x="3114" y="596"/>
                    </a:lnTo>
                    <a:lnTo>
                      <a:pt x="3078" y="606"/>
                    </a:lnTo>
                    <a:lnTo>
                      <a:pt x="3040" y="614"/>
                    </a:lnTo>
                    <a:lnTo>
                      <a:pt x="3004" y="616"/>
                    </a:lnTo>
                    <a:lnTo>
                      <a:pt x="2984" y="616"/>
                    </a:lnTo>
                    <a:lnTo>
                      <a:pt x="2966" y="616"/>
                    </a:lnTo>
                    <a:lnTo>
                      <a:pt x="2946" y="614"/>
                    </a:lnTo>
                    <a:lnTo>
                      <a:pt x="2928" y="610"/>
                    </a:lnTo>
                    <a:lnTo>
                      <a:pt x="2924" y="624"/>
                    </a:lnTo>
                    <a:lnTo>
                      <a:pt x="2914" y="662"/>
                    </a:lnTo>
                    <a:lnTo>
                      <a:pt x="2904" y="688"/>
                    </a:lnTo>
                    <a:lnTo>
                      <a:pt x="2892" y="716"/>
                    </a:lnTo>
                    <a:lnTo>
                      <a:pt x="2878" y="744"/>
                    </a:lnTo>
                    <a:lnTo>
                      <a:pt x="2858" y="772"/>
                    </a:lnTo>
                    <a:lnTo>
                      <a:pt x="2836" y="800"/>
                    </a:lnTo>
                    <a:lnTo>
                      <a:pt x="2822" y="812"/>
                    </a:lnTo>
                    <a:lnTo>
                      <a:pt x="2808" y="826"/>
                    </a:lnTo>
                    <a:lnTo>
                      <a:pt x="2794" y="836"/>
                    </a:lnTo>
                    <a:lnTo>
                      <a:pt x="2778" y="846"/>
                    </a:lnTo>
                    <a:lnTo>
                      <a:pt x="2760" y="856"/>
                    </a:lnTo>
                    <a:lnTo>
                      <a:pt x="2740" y="864"/>
                    </a:lnTo>
                    <a:lnTo>
                      <a:pt x="2720" y="870"/>
                    </a:lnTo>
                    <a:lnTo>
                      <a:pt x="2700" y="874"/>
                    </a:lnTo>
                    <a:lnTo>
                      <a:pt x="2676" y="876"/>
                    </a:lnTo>
                    <a:lnTo>
                      <a:pt x="2652" y="878"/>
                    </a:lnTo>
                    <a:lnTo>
                      <a:pt x="2626" y="876"/>
                    </a:lnTo>
                    <a:lnTo>
                      <a:pt x="2600" y="872"/>
                    </a:lnTo>
                    <a:lnTo>
                      <a:pt x="2570" y="866"/>
                    </a:lnTo>
                    <a:lnTo>
                      <a:pt x="2540" y="858"/>
                    </a:lnTo>
                    <a:lnTo>
                      <a:pt x="2538" y="870"/>
                    </a:lnTo>
                    <a:lnTo>
                      <a:pt x="2526" y="902"/>
                    </a:lnTo>
                    <a:lnTo>
                      <a:pt x="2518" y="924"/>
                    </a:lnTo>
                    <a:lnTo>
                      <a:pt x="2506" y="946"/>
                    </a:lnTo>
                    <a:lnTo>
                      <a:pt x="2492" y="970"/>
                    </a:lnTo>
                    <a:lnTo>
                      <a:pt x="2476" y="996"/>
                    </a:lnTo>
                    <a:lnTo>
                      <a:pt x="2454" y="1018"/>
                    </a:lnTo>
                    <a:lnTo>
                      <a:pt x="2430" y="1040"/>
                    </a:lnTo>
                    <a:lnTo>
                      <a:pt x="2418" y="1048"/>
                    </a:lnTo>
                    <a:lnTo>
                      <a:pt x="2402" y="1058"/>
                    </a:lnTo>
                    <a:lnTo>
                      <a:pt x="2388" y="1066"/>
                    </a:lnTo>
                    <a:lnTo>
                      <a:pt x="2370" y="1072"/>
                    </a:lnTo>
                    <a:lnTo>
                      <a:pt x="2354" y="1078"/>
                    </a:lnTo>
                    <a:lnTo>
                      <a:pt x="2334" y="1082"/>
                    </a:lnTo>
                    <a:lnTo>
                      <a:pt x="2314" y="1084"/>
                    </a:lnTo>
                    <a:lnTo>
                      <a:pt x="2294" y="1084"/>
                    </a:lnTo>
                    <a:lnTo>
                      <a:pt x="2272" y="1084"/>
                    </a:lnTo>
                    <a:lnTo>
                      <a:pt x="2248" y="1082"/>
                    </a:lnTo>
                    <a:lnTo>
                      <a:pt x="2224" y="1078"/>
                    </a:lnTo>
                    <a:lnTo>
                      <a:pt x="2198" y="1070"/>
                    </a:lnTo>
                    <a:lnTo>
                      <a:pt x="2194" y="1082"/>
                    </a:lnTo>
                    <a:lnTo>
                      <a:pt x="2184" y="1114"/>
                    </a:lnTo>
                    <a:lnTo>
                      <a:pt x="2176" y="1134"/>
                    </a:lnTo>
                    <a:lnTo>
                      <a:pt x="2168" y="1156"/>
                    </a:lnTo>
                    <a:lnTo>
                      <a:pt x="2154" y="1180"/>
                    </a:lnTo>
                    <a:lnTo>
                      <a:pt x="2140" y="1204"/>
                    </a:lnTo>
                    <a:lnTo>
                      <a:pt x="2122" y="1228"/>
                    </a:lnTo>
                    <a:lnTo>
                      <a:pt x="2102" y="1248"/>
                    </a:lnTo>
                    <a:lnTo>
                      <a:pt x="2080" y="1268"/>
                    </a:lnTo>
                    <a:lnTo>
                      <a:pt x="2066" y="1276"/>
                    </a:lnTo>
                    <a:lnTo>
                      <a:pt x="2052" y="1284"/>
                    </a:lnTo>
                    <a:lnTo>
                      <a:pt x="2038" y="1290"/>
                    </a:lnTo>
                    <a:lnTo>
                      <a:pt x="2024" y="1294"/>
                    </a:lnTo>
                    <a:lnTo>
                      <a:pt x="2008" y="1298"/>
                    </a:lnTo>
                    <a:lnTo>
                      <a:pt x="1990" y="1300"/>
                    </a:lnTo>
                    <a:lnTo>
                      <a:pt x="1972" y="1300"/>
                    </a:lnTo>
                    <a:lnTo>
                      <a:pt x="1954" y="1300"/>
                    </a:lnTo>
                    <a:lnTo>
                      <a:pt x="1934" y="1296"/>
                    </a:lnTo>
                    <a:lnTo>
                      <a:pt x="1914" y="1292"/>
                    </a:lnTo>
                    <a:lnTo>
                      <a:pt x="1914" y="1306"/>
                    </a:lnTo>
                    <a:lnTo>
                      <a:pt x="1912" y="1344"/>
                    </a:lnTo>
                    <a:lnTo>
                      <a:pt x="1904" y="1396"/>
                    </a:lnTo>
                    <a:lnTo>
                      <a:pt x="1898" y="1424"/>
                    </a:lnTo>
                    <a:lnTo>
                      <a:pt x="1890" y="1452"/>
                    </a:lnTo>
                    <a:lnTo>
                      <a:pt x="1880" y="1480"/>
                    </a:lnTo>
                    <a:lnTo>
                      <a:pt x="1868" y="1506"/>
                    </a:lnTo>
                    <a:lnTo>
                      <a:pt x="1854" y="1528"/>
                    </a:lnTo>
                    <a:lnTo>
                      <a:pt x="1844" y="1538"/>
                    </a:lnTo>
                    <a:lnTo>
                      <a:pt x="1834" y="1546"/>
                    </a:lnTo>
                    <a:lnTo>
                      <a:pt x="1824" y="1554"/>
                    </a:lnTo>
                    <a:lnTo>
                      <a:pt x="1814" y="1560"/>
                    </a:lnTo>
                    <a:lnTo>
                      <a:pt x="1802" y="1564"/>
                    </a:lnTo>
                    <a:lnTo>
                      <a:pt x="1788" y="1566"/>
                    </a:lnTo>
                    <a:lnTo>
                      <a:pt x="1774" y="1568"/>
                    </a:lnTo>
                    <a:lnTo>
                      <a:pt x="1758" y="1566"/>
                    </a:lnTo>
                    <a:lnTo>
                      <a:pt x="1742" y="1562"/>
                    </a:lnTo>
                    <a:lnTo>
                      <a:pt x="1726" y="1556"/>
                    </a:lnTo>
                    <a:lnTo>
                      <a:pt x="1734" y="1582"/>
                    </a:lnTo>
                    <a:lnTo>
                      <a:pt x="1752" y="1650"/>
                    </a:lnTo>
                    <a:lnTo>
                      <a:pt x="1762" y="1696"/>
                    </a:lnTo>
                    <a:lnTo>
                      <a:pt x="1770" y="1746"/>
                    </a:lnTo>
                    <a:lnTo>
                      <a:pt x="1778" y="1798"/>
                    </a:lnTo>
                    <a:lnTo>
                      <a:pt x="1782" y="1852"/>
                    </a:lnTo>
                    <a:lnTo>
                      <a:pt x="1782" y="1904"/>
                    </a:lnTo>
                    <a:lnTo>
                      <a:pt x="1782" y="1928"/>
                    </a:lnTo>
                    <a:lnTo>
                      <a:pt x="1778" y="1952"/>
                    </a:lnTo>
                    <a:lnTo>
                      <a:pt x="1774" y="1976"/>
                    </a:lnTo>
                    <a:lnTo>
                      <a:pt x="1768" y="1996"/>
                    </a:lnTo>
                    <a:lnTo>
                      <a:pt x="1760" y="2016"/>
                    </a:lnTo>
                    <a:lnTo>
                      <a:pt x="1750" y="2034"/>
                    </a:lnTo>
                    <a:lnTo>
                      <a:pt x="1736" y="2050"/>
                    </a:lnTo>
                    <a:lnTo>
                      <a:pt x="1722" y="2062"/>
                    </a:lnTo>
                    <a:lnTo>
                      <a:pt x="1706" y="2074"/>
                    </a:lnTo>
                    <a:lnTo>
                      <a:pt x="1686" y="2080"/>
                    </a:lnTo>
                    <a:lnTo>
                      <a:pt x="1664" y="2086"/>
                    </a:lnTo>
                    <a:lnTo>
                      <a:pt x="1640" y="2086"/>
                    </a:lnTo>
                    <a:lnTo>
                      <a:pt x="1612" y="2084"/>
                    </a:lnTo>
                    <a:lnTo>
                      <a:pt x="1582" y="2076"/>
                    </a:lnTo>
                    <a:lnTo>
                      <a:pt x="1580" y="2094"/>
                    </a:lnTo>
                    <a:lnTo>
                      <a:pt x="1574" y="2136"/>
                    </a:lnTo>
                    <a:lnTo>
                      <a:pt x="1568" y="2164"/>
                    </a:lnTo>
                    <a:lnTo>
                      <a:pt x="1558" y="2194"/>
                    </a:lnTo>
                    <a:lnTo>
                      <a:pt x="1548" y="2226"/>
                    </a:lnTo>
                    <a:lnTo>
                      <a:pt x="1532" y="2258"/>
                    </a:lnTo>
                    <a:lnTo>
                      <a:pt x="1514" y="2288"/>
                    </a:lnTo>
                    <a:lnTo>
                      <a:pt x="1502" y="2302"/>
                    </a:lnTo>
                    <a:lnTo>
                      <a:pt x="1490" y="2316"/>
                    </a:lnTo>
                    <a:lnTo>
                      <a:pt x="1478" y="2328"/>
                    </a:lnTo>
                    <a:lnTo>
                      <a:pt x="1462" y="2340"/>
                    </a:lnTo>
                    <a:lnTo>
                      <a:pt x="1448" y="2350"/>
                    </a:lnTo>
                    <a:lnTo>
                      <a:pt x="1430" y="2358"/>
                    </a:lnTo>
                    <a:lnTo>
                      <a:pt x="1412" y="2366"/>
                    </a:lnTo>
                    <a:lnTo>
                      <a:pt x="1392" y="2372"/>
                    </a:lnTo>
                    <a:lnTo>
                      <a:pt x="1372" y="2376"/>
                    </a:lnTo>
                    <a:lnTo>
                      <a:pt x="1348" y="2376"/>
                    </a:lnTo>
                    <a:lnTo>
                      <a:pt x="1324" y="2376"/>
                    </a:lnTo>
                    <a:lnTo>
                      <a:pt x="1298" y="2374"/>
                    </a:lnTo>
                    <a:lnTo>
                      <a:pt x="1272" y="2368"/>
                    </a:lnTo>
                    <a:lnTo>
                      <a:pt x="1242" y="2360"/>
                    </a:lnTo>
                    <a:lnTo>
                      <a:pt x="1236" y="2374"/>
                    </a:lnTo>
                    <a:lnTo>
                      <a:pt x="1218" y="2410"/>
                    </a:lnTo>
                    <a:lnTo>
                      <a:pt x="1206" y="2434"/>
                    </a:lnTo>
                    <a:lnTo>
                      <a:pt x="1190" y="2458"/>
                    </a:lnTo>
                    <a:lnTo>
                      <a:pt x="1172" y="2484"/>
                    </a:lnTo>
                    <a:lnTo>
                      <a:pt x="1150" y="2508"/>
                    </a:lnTo>
                    <a:lnTo>
                      <a:pt x="1126" y="2532"/>
                    </a:lnTo>
                    <a:lnTo>
                      <a:pt x="1114" y="2542"/>
                    </a:lnTo>
                    <a:lnTo>
                      <a:pt x="1100" y="2550"/>
                    </a:lnTo>
                    <a:lnTo>
                      <a:pt x="1086" y="2558"/>
                    </a:lnTo>
                    <a:lnTo>
                      <a:pt x="1070" y="2566"/>
                    </a:lnTo>
                    <a:lnTo>
                      <a:pt x="1054" y="2570"/>
                    </a:lnTo>
                    <a:lnTo>
                      <a:pt x="1038" y="2574"/>
                    </a:lnTo>
                    <a:lnTo>
                      <a:pt x="1022" y="2576"/>
                    </a:lnTo>
                    <a:lnTo>
                      <a:pt x="1004" y="2576"/>
                    </a:lnTo>
                    <a:lnTo>
                      <a:pt x="986" y="2574"/>
                    </a:lnTo>
                    <a:lnTo>
                      <a:pt x="968" y="2568"/>
                    </a:lnTo>
                    <a:lnTo>
                      <a:pt x="948" y="2562"/>
                    </a:lnTo>
                    <a:lnTo>
                      <a:pt x="928" y="2552"/>
                    </a:lnTo>
                    <a:lnTo>
                      <a:pt x="908" y="2540"/>
                    </a:lnTo>
                    <a:lnTo>
                      <a:pt x="886" y="2524"/>
                    </a:lnTo>
                    <a:lnTo>
                      <a:pt x="878" y="2540"/>
                    </a:lnTo>
                    <a:lnTo>
                      <a:pt x="858" y="2576"/>
                    </a:lnTo>
                    <a:lnTo>
                      <a:pt x="844" y="2598"/>
                    </a:lnTo>
                    <a:lnTo>
                      <a:pt x="826" y="2622"/>
                    </a:lnTo>
                    <a:lnTo>
                      <a:pt x="804" y="2646"/>
                    </a:lnTo>
                    <a:lnTo>
                      <a:pt x="782" y="2670"/>
                    </a:lnTo>
                    <a:lnTo>
                      <a:pt x="758" y="2690"/>
                    </a:lnTo>
                    <a:lnTo>
                      <a:pt x="744" y="2698"/>
                    </a:lnTo>
                    <a:lnTo>
                      <a:pt x="730" y="2706"/>
                    </a:lnTo>
                    <a:lnTo>
                      <a:pt x="716" y="2712"/>
                    </a:lnTo>
                    <a:lnTo>
                      <a:pt x="702" y="2716"/>
                    </a:lnTo>
                    <a:lnTo>
                      <a:pt x="688" y="2720"/>
                    </a:lnTo>
                    <a:lnTo>
                      <a:pt x="672" y="2720"/>
                    </a:lnTo>
                    <a:lnTo>
                      <a:pt x="656" y="2720"/>
                    </a:lnTo>
                    <a:lnTo>
                      <a:pt x="640" y="2718"/>
                    </a:lnTo>
                    <a:lnTo>
                      <a:pt x="624" y="2712"/>
                    </a:lnTo>
                    <a:lnTo>
                      <a:pt x="608" y="2704"/>
                    </a:lnTo>
                    <a:lnTo>
                      <a:pt x="592" y="2694"/>
                    </a:lnTo>
                    <a:lnTo>
                      <a:pt x="574" y="2680"/>
                    </a:lnTo>
                    <a:lnTo>
                      <a:pt x="558" y="2664"/>
                    </a:lnTo>
                    <a:lnTo>
                      <a:pt x="540" y="2644"/>
                    </a:lnTo>
                    <a:lnTo>
                      <a:pt x="536" y="2656"/>
                    </a:lnTo>
                    <a:lnTo>
                      <a:pt x="522" y="2688"/>
                    </a:lnTo>
                    <a:lnTo>
                      <a:pt x="512" y="2708"/>
                    </a:lnTo>
                    <a:lnTo>
                      <a:pt x="500" y="2730"/>
                    </a:lnTo>
                    <a:lnTo>
                      <a:pt x="484" y="2752"/>
                    </a:lnTo>
                    <a:lnTo>
                      <a:pt x="468" y="2772"/>
                    </a:lnTo>
                    <a:lnTo>
                      <a:pt x="448" y="2792"/>
                    </a:lnTo>
                    <a:lnTo>
                      <a:pt x="426" y="2808"/>
                    </a:lnTo>
                    <a:lnTo>
                      <a:pt x="414" y="2814"/>
                    </a:lnTo>
                    <a:lnTo>
                      <a:pt x="402" y="2820"/>
                    </a:lnTo>
                    <a:lnTo>
                      <a:pt x="388" y="2824"/>
                    </a:lnTo>
                    <a:lnTo>
                      <a:pt x="374" y="2828"/>
                    </a:lnTo>
                    <a:lnTo>
                      <a:pt x="360" y="2830"/>
                    </a:lnTo>
                    <a:lnTo>
                      <a:pt x="346" y="2828"/>
                    </a:lnTo>
                    <a:lnTo>
                      <a:pt x="330" y="2826"/>
                    </a:lnTo>
                    <a:lnTo>
                      <a:pt x="314" y="2822"/>
                    </a:lnTo>
                    <a:lnTo>
                      <a:pt x="296" y="2816"/>
                    </a:lnTo>
                    <a:lnTo>
                      <a:pt x="278" y="2808"/>
                    </a:lnTo>
                    <a:lnTo>
                      <a:pt x="260" y="2798"/>
                    </a:lnTo>
                    <a:lnTo>
                      <a:pt x="242" y="2784"/>
                    </a:lnTo>
                    <a:lnTo>
                      <a:pt x="258" y="2596"/>
                    </a:lnTo>
                    <a:lnTo>
                      <a:pt x="266" y="2602"/>
                    </a:lnTo>
                    <a:lnTo>
                      <a:pt x="290" y="2612"/>
                    </a:lnTo>
                    <a:lnTo>
                      <a:pt x="304" y="2618"/>
                    </a:lnTo>
                    <a:lnTo>
                      <a:pt x="322" y="2622"/>
                    </a:lnTo>
                    <a:lnTo>
                      <a:pt x="340" y="2626"/>
                    </a:lnTo>
                    <a:lnTo>
                      <a:pt x="358" y="2626"/>
                    </a:lnTo>
                    <a:lnTo>
                      <a:pt x="376" y="2622"/>
                    </a:lnTo>
                    <a:lnTo>
                      <a:pt x="386" y="2620"/>
                    </a:lnTo>
                    <a:lnTo>
                      <a:pt x="394" y="2616"/>
                    </a:lnTo>
                    <a:lnTo>
                      <a:pt x="402" y="2610"/>
                    </a:lnTo>
                    <a:lnTo>
                      <a:pt x="410" y="2604"/>
                    </a:lnTo>
                    <a:lnTo>
                      <a:pt x="418" y="2594"/>
                    </a:lnTo>
                    <a:lnTo>
                      <a:pt x="424" y="2584"/>
                    </a:lnTo>
                    <a:lnTo>
                      <a:pt x="430" y="2574"/>
                    </a:lnTo>
                    <a:lnTo>
                      <a:pt x="436" y="2560"/>
                    </a:lnTo>
                    <a:lnTo>
                      <a:pt x="442" y="2544"/>
                    </a:lnTo>
                    <a:lnTo>
                      <a:pt x="446" y="2528"/>
                    </a:lnTo>
                    <a:lnTo>
                      <a:pt x="448" y="2508"/>
                    </a:lnTo>
                    <a:lnTo>
                      <a:pt x="450" y="2486"/>
                    </a:lnTo>
                    <a:lnTo>
                      <a:pt x="450" y="2462"/>
                    </a:lnTo>
                    <a:lnTo>
                      <a:pt x="450" y="2436"/>
                    </a:lnTo>
                    <a:lnTo>
                      <a:pt x="460" y="2422"/>
                    </a:lnTo>
                    <a:lnTo>
                      <a:pt x="472" y="2410"/>
                    </a:lnTo>
                    <a:lnTo>
                      <a:pt x="480" y="2404"/>
                    </a:lnTo>
                    <a:lnTo>
                      <a:pt x="488" y="2398"/>
                    </a:lnTo>
                    <a:lnTo>
                      <a:pt x="496" y="2396"/>
                    </a:lnTo>
                    <a:lnTo>
                      <a:pt x="504" y="2394"/>
                    </a:lnTo>
                    <a:lnTo>
                      <a:pt x="514" y="2396"/>
                    </a:lnTo>
                    <a:lnTo>
                      <a:pt x="522" y="2400"/>
                    </a:lnTo>
                    <a:lnTo>
                      <a:pt x="532" y="2406"/>
                    </a:lnTo>
                    <a:lnTo>
                      <a:pt x="540" y="2418"/>
                    </a:lnTo>
                    <a:lnTo>
                      <a:pt x="548" y="2434"/>
                    </a:lnTo>
                    <a:lnTo>
                      <a:pt x="556" y="2456"/>
                    </a:lnTo>
                    <a:lnTo>
                      <a:pt x="566" y="2478"/>
                    </a:lnTo>
                    <a:lnTo>
                      <a:pt x="578" y="2500"/>
                    </a:lnTo>
                    <a:lnTo>
                      <a:pt x="596" y="2518"/>
                    </a:lnTo>
                    <a:lnTo>
                      <a:pt x="614" y="2532"/>
                    </a:lnTo>
                    <a:lnTo>
                      <a:pt x="634" y="2544"/>
                    </a:lnTo>
                    <a:lnTo>
                      <a:pt x="656" y="2552"/>
                    </a:lnTo>
                    <a:lnTo>
                      <a:pt x="680" y="2558"/>
                    </a:lnTo>
                    <a:lnTo>
                      <a:pt x="702" y="2556"/>
                    </a:lnTo>
                    <a:lnTo>
                      <a:pt x="712" y="2556"/>
                    </a:lnTo>
                    <a:lnTo>
                      <a:pt x="724" y="2552"/>
                    </a:lnTo>
                    <a:lnTo>
                      <a:pt x="734" y="2548"/>
                    </a:lnTo>
                    <a:lnTo>
                      <a:pt x="744" y="2542"/>
                    </a:lnTo>
                    <a:lnTo>
                      <a:pt x="754" y="2534"/>
                    </a:lnTo>
                    <a:lnTo>
                      <a:pt x="764" y="2526"/>
                    </a:lnTo>
                    <a:lnTo>
                      <a:pt x="772" y="2516"/>
                    </a:lnTo>
                    <a:lnTo>
                      <a:pt x="780" y="2504"/>
                    </a:lnTo>
                    <a:lnTo>
                      <a:pt x="788" y="2492"/>
                    </a:lnTo>
                    <a:lnTo>
                      <a:pt x="794" y="2478"/>
                    </a:lnTo>
                    <a:lnTo>
                      <a:pt x="798" y="2460"/>
                    </a:lnTo>
                    <a:lnTo>
                      <a:pt x="804" y="2442"/>
                    </a:lnTo>
                    <a:lnTo>
                      <a:pt x="806" y="2422"/>
                    </a:lnTo>
                    <a:lnTo>
                      <a:pt x="808" y="2402"/>
                    </a:lnTo>
                    <a:lnTo>
                      <a:pt x="810" y="2378"/>
                    </a:lnTo>
                    <a:lnTo>
                      <a:pt x="810" y="2352"/>
                    </a:lnTo>
                    <a:lnTo>
                      <a:pt x="814" y="2324"/>
                    </a:lnTo>
                    <a:lnTo>
                      <a:pt x="822" y="2300"/>
                    </a:lnTo>
                    <a:lnTo>
                      <a:pt x="826" y="2286"/>
                    </a:lnTo>
                    <a:lnTo>
                      <a:pt x="832" y="2276"/>
                    </a:lnTo>
                    <a:lnTo>
                      <a:pt x="838" y="2266"/>
                    </a:lnTo>
                    <a:lnTo>
                      <a:pt x="844" y="2260"/>
                    </a:lnTo>
                    <a:lnTo>
                      <a:pt x="852" y="2258"/>
                    </a:lnTo>
                    <a:lnTo>
                      <a:pt x="860" y="2262"/>
                    </a:lnTo>
                    <a:lnTo>
                      <a:pt x="870" y="2270"/>
                    </a:lnTo>
                    <a:lnTo>
                      <a:pt x="880" y="2284"/>
                    </a:lnTo>
                    <a:lnTo>
                      <a:pt x="890" y="2306"/>
                    </a:lnTo>
                    <a:lnTo>
                      <a:pt x="902" y="2338"/>
                    </a:lnTo>
                    <a:lnTo>
                      <a:pt x="908" y="2354"/>
                    </a:lnTo>
                    <a:lnTo>
                      <a:pt x="916" y="2368"/>
                    </a:lnTo>
                    <a:lnTo>
                      <a:pt x="924" y="2382"/>
                    </a:lnTo>
                    <a:lnTo>
                      <a:pt x="932" y="2394"/>
                    </a:lnTo>
                    <a:lnTo>
                      <a:pt x="942" y="2404"/>
                    </a:lnTo>
                    <a:lnTo>
                      <a:pt x="952" y="2412"/>
                    </a:lnTo>
                    <a:lnTo>
                      <a:pt x="962" y="2420"/>
                    </a:lnTo>
                    <a:lnTo>
                      <a:pt x="972" y="2424"/>
                    </a:lnTo>
                    <a:lnTo>
                      <a:pt x="984" y="2428"/>
                    </a:lnTo>
                    <a:lnTo>
                      <a:pt x="994" y="2430"/>
                    </a:lnTo>
                    <a:lnTo>
                      <a:pt x="1006" y="2432"/>
                    </a:lnTo>
                    <a:lnTo>
                      <a:pt x="1016" y="2430"/>
                    </a:lnTo>
                    <a:lnTo>
                      <a:pt x="1028" y="2428"/>
                    </a:lnTo>
                    <a:lnTo>
                      <a:pt x="1040" y="2424"/>
                    </a:lnTo>
                    <a:lnTo>
                      <a:pt x="1050" y="2420"/>
                    </a:lnTo>
                    <a:lnTo>
                      <a:pt x="1062" y="2412"/>
                    </a:lnTo>
                    <a:lnTo>
                      <a:pt x="1072" y="2404"/>
                    </a:lnTo>
                    <a:lnTo>
                      <a:pt x="1082" y="2394"/>
                    </a:lnTo>
                    <a:lnTo>
                      <a:pt x="1094" y="2384"/>
                    </a:lnTo>
                    <a:lnTo>
                      <a:pt x="1102" y="2370"/>
                    </a:lnTo>
                    <a:lnTo>
                      <a:pt x="1112" y="2356"/>
                    </a:lnTo>
                    <a:lnTo>
                      <a:pt x="1120" y="2340"/>
                    </a:lnTo>
                    <a:lnTo>
                      <a:pt x="1128" y="2324"/>
                    </a:lnTo>
                    <a:lnTo>
                      <a:pt x="1136" y="2304"/>
                    </a:lnTo>
                    <a:lnTo>
                      <a:pt x="1142" y="2284"/>
                    </a:lnTo>
                    <a:lnTo>
                      <a:pt x="1148" y="2264"/>
                    </a:lnTo>
                    <a:lnTo>
                      <a:pt x="1154" y="2240"/>
                    </a:lnTo>
                    <a:lnTo>
                      <a:pt x="1158" y="2216"/>
                    </a:lnTo>
                    <a:lnTo>
                      <a:pt x="1160" y="2190"/>
                    </a:lnTo>
                    <a:lnTo>
                      <a:pt x="1162" y="2164"/>
                    </a:lnTo>
                    <a:lnTo>
                      <a:pt x="1162" y="2134"/>
                    </a:lnTo>
                    <a:lnTo>
                      <a:pt x="1162" y="2104"/>
                    </a:lnTo>
                    <a:lnTo>
                      <a:pt x="1182" y="2090"/>
                    </a:lnTo>
                    <a:lnTo>
                      <a:pt x="1202" y="2078"/>
                    </a:lnTo>
                    <a:lnTo>
                      <a:pt x="1214" y="2072"/>
                    </a:lnTo>
                    <a:lnTo>
                      <a:pt x="1224" y="2068"/>
                    </a:lnTo>
                    <a:lnTo>
                      <a:pt x="1236" y="2064"/>
                    </a:lnTo>
                    <a:lnTo>
                      <a:pt x="1248" y="2064"/>
                    </a:lnTo>
                    <a:lnTo>
                      <a:pt x="1260" y="2066"/>
                    </a:lnTo>
                    <a:lnTo>
                      <a:pt x="1270" y="2072"/>
                    </a:lnTo>
                    <a:lnTo>
                      <a:pt x="1278" y="2080"/>
                    </a:lnTo>
                    <a:lnTo>
                      <a:pt x="1284" y="2094"/>
                    </a:lnTo>
                    <a:lnTo>
                      <a:pt x="1290" y="2112"/>
                    </a:lnTo>
                    <a:lnTo>
                      <a:pt x="1292" y="2134"/>
                    </a:lnTo>
                    <a:lnTo>
                      <a:pt x="1296" y="2160"/>
                    </a:lnTo>
                    <a:lnTo>
                      <a:pt x="1302" y="2182"/>
                    </a:lnTo>
                    <a:lnTo>
                      <a:pt x="1312" y="2200"/>
                    </a:lnTo>
                    <a:lnTo>
                      <a:pt x="1326" y="2214"/>
                    </a:lnTo>
                    <a:lnTo>
                      <a:pt x="1340" y="2222"/>
                    </a:lnTo>
                    <a:lnTo>
                      <a:pt x="1356" y="2228"/>
                    </a:lnTo>
                    <a:lnTo>
                      <a:pt x="1364" y="2228"/>
                    </a:lnTo>
                    <a:lnTo>
                      <a:pt x="1372" y="2228"/>
                    </a:lnTo>
                    <a:lnTo>
                      <a:pt x="1380" y="2226"/>
                    </a:lnTo>
                    <a:lnTo>
                      <a:pt x="1388" y="2224"/>
                    </a:lnTo>
                    <a:lnTo>
                      <a:pt x="1396" y="2218"/>
                    </a:lnTo>
                    <a:lnTo>
                      <a:pt x="1402" y="2212"/>
                    </a:lnTo>
                    <a:lnTo>
                      <a:pt x="1410" y="2206"/>
                    </a:lnTo>
                    <a:lnTo>
                      <a:pt x="1416" y="2196"/>
                    </a:lnTo>
                    <a:lnTo>
                      <a:pt x="1422" y="2186"/>
                    </a:lnTo>
                    <a:lnTo>
                      <a:pt x="1428" y="2174"/>
                    </a:lnTo>
                    <a:lnTo>
                      <a:pt x="1432" y="2160"/>
                    </a:lnTo>
                    <a:lnTo>
                      <a:pt x="1436" y="2144"/>
                    </a:lnTo>
                    <a:lnTo>
                      <a:pt x="1438" y="2126"/>
                    </a:lnTo>
                    <a:lnTo>
                      <a:pt x="1440" y="2108"/>
                    </a:lnTo>
                    <a:lnTo>
                      <a:pt x="1440" y="2086"/>
                    </a:lnTo>
                    <a:lnTo>
                      <a:pt x="1440" y="2064"/>
                    </a:lnTo>
                    <a:lnTo>
                      <a:pt x="1436" y="2014"/>
                    </a:lnTo>
                    <a:lnTo>
                      <a:pt x="1426" y="1954"/>
                    </a:lnTo>
                    <a:lnTo>
                      <a:pt x="1430" y="1938"/>
                    </a:lnTo>
                    <a:lnTo>
                      <a:pt x="1438" y="1924"/>
                    </a:lnTo>
                    <a:lnTo>
                      <a:pt x="1446" y="1912"/>
                    </a:lnTo>
                    <a:lnTo>
                      <a:pt x="1452" y="1906"/>
                    </a:lnTo>
                    <a:lnTo>
                      <a:pt x="1458" y="1900"/>
                    </a:lnTo>
                    <a:lnTo>
                      <a:pt x="1466" y="1898"/>
                    </a:lnTo>
                    <a:lnTo>
                      <a:pt x="1472" y="1898"/>
                    </a:lnTo>
                    <a:lnTo>
                      <a:pt x="1480" y="1900"/>
                    </a:lnTo>
                    <a:lnTo>
                      <a:pt x="1488" y="1906"/>
                    </a:lnTo>
                    <a:lnTo>
                      <a:pt x="1496" y="1914"/>
                    </a:lnTo>
                    <a:lnTo>
                      <a:pt x="1506" y="1928"/>
                    </a:lnTo>
                    <a:lnTo>
                      <a:pt x="1512" y="1934"/>
                    </a:lnTo>
                    <a:lnTo>
                      <a:pt x="1518" y="1940"/>
                    </a:lnTo>
                    <a:lnTo>
                      <a:pt x="1526" y="1946"/>
                    </a:lnTo>
                    <a:lnTo>
                      <a:pt x="1536" y="1950"/>
                    </a:lnTo>
                    <a:lnTo>
                      <a:pt x="1546" y="1954"/>
                    </a:lnTo>
                    <a:lnTo>
                      <a:pt x="1558" y="1954"/>
                    </a:lnTo>
                    <a:lnTo>
                      <a:pt x="1570" y="1956"/>
                    </a:lnTo>
                    <a:lnTo>
                      <a:pt x="1582" y="1954"/>
                    </a:lnTo>
                    <a:lnTo>
                      <a:pt x="1594" y="1952"/>
                    </a:lnTo>
                    <a:lnTo>
                      <a:pt x="1606" y="1948"/>
                    </a:lnTo>
                    <a:lnTo>
                      <a:pt x="1618" y="1942"/>
                    </a:lnTo>
                    <a:lnTo>
                      <a:pt x="1628" y="1936"/>
                    </a:lnTo>
                    <a:lnTo>
                      <a:pt x="1640" y="1926"/>
                    </a:lnTo>
                    <a:lnTo>
                      <a:pt x="1650" y="1916"/>
                    </a:lnTo>
                    <a:lnTo>
                      <a:pt x="1658" y="1902"/>
                    </a:lnTo>
                    <a:lnTo>
                      <a:pt x="1666" y="1888"/>
                    </a:lnTo>
                    <a:lnTo>
                      <a:pt x="1674" y="1870"/>
                    </a:lnTo>
                    <a:lnTo>
                      <a:pt x="1678" y="1852"/>
                    </a:lnTo>
                    <a:lnTo>
                      <a:pt x="1682" y="1830"/>
                    </a:lnTo>
                    <a:lnTo>
                      <a:pt x="1684" y="1806"/>
                    </a:lnTo>
                    <a:lnTo>
                      <a:pt x="1682" y="1780"/>
                    </a:lnTo>
                    <a:lnTo>
                      <a:pt x="1680" y="1752"/>
                    </a:lnTo>
                    <a:lnTo>
                      <a:pt x="1674" y="1720"/>
                    </a:lnTo>
                    <a:lnTo>
                      <a:pt x="1666" y="1686"/>
                    </a:lnTo>
                    <a:lnTo>
                      <a:pt x="1654" y="1650"/>
                    </a:lnTo>
                    <a:lnTo>
                      <a:pt x="1640" y="1610"/>
                    </a:lnTo>
                    <a:lnTo>
                      <a:pt x="1624" y="1568"/>
                    </a:lnTo>
                    <a:lnTo>
                      <a:pt x="1602" y="1522"/>
                    </a:lnTo>
                    <a:lnTo>
                      <a:pt x="1578" y="1474"/>
                    </a:lnTo>
                    <a:lnTo>
                      <a:pt x="1550" y="1422"/>
                    </a:lnTo>
                    <a:lnTo>
                      <a:pt x="1518" y="1368"/>
                    </a:lnTo>
                    <a:lnTo>
                      <a:pt x="1482" y="1308"/>
                    </a:lnTo>
                    <a:lnTo>
                      <a:pt x="1478" y="1288"/>
                    </a:lnTo>
                    <a:lnTo>
                      <a:pt x="1474" y="1268"/>
                    </a:lnTo>
                    <a:lnTo>
                      <a:pt x="1474" y="1246"/>
                    </a:lnTo>
                    <a:lnTo>
                      <a:pt x="1474" y="1236"/>
                    </a:lnTo>
                    <a:lnTo>
                      <a:pt x="1478" y="1228"/>
                    </a:lnTo>
                    <a:lnTo>
                      <a:pt x="1482" y="1220"/>
                    </a:lnTo>
                    <a:lnTo>
                      <a:pt x="1488" y="1214"/>
                    </a:lnTo>
                    <a:lnTo>
                      <a:pt x="1496" y="1212"/>
                    </a:lnTo>
                    <a:lnTo>
                      <a:pt x="1508" y="1212"/>
                    </a:lnTo>
                    <a:lnTo>
                      <a:pt x="1520" y="1216"/>
                    </a:lnTo>
                    <a:lnTo>
                      <a:pt x="1536" y="1224"/>
                    </a:lnTo>
                    <a:lnTo>
                      <a:pt x="1554" y="1238"/>
                    </a:lnTo>
                    <a:lnTo>
                      <a:pt x="1570" y="1254"/>
                    </a:lnTo>
                    <a:lnTo>
                      <a:pt x="1586" y="1274"/>
                    </a:lnTo>
                    <a:lnTo>
                      <a:pt x="1600" y="1296"/>
                    </a:lnTo>
                    <a:lnTo>
                      <a:pt x="1628" y="1342"/>
                    </a:lnTo>
                    <a:lnTo>
                      <a:pt x="1654" y="1386"/>
                    </a:lnTo>
                    <a:lnTo>
                      <a:pt x="1668" y="1404"/>
                    </a:lnTo>
                    <a:lnTo>
                      <a:pt x="1680" y="1418"/>
                    </a:lnTo>
                    <a:lnTo>
                      <a:pt x="1694" y="1428"/>
                    </a:lnTo>
                    <a:lnTo>
                      <a:pt x="1700" y="1432"/>
                    </a:lnTo>
                    <a:lnTo>
                      <a:pt x="1706" y="1434"/>
                    </a:lnTo>
                    <a:lnTo>
                      <a:pt x="1714" y="1434"/>
                    </a:lnTo>
                    <a:lnTo>
                      <a:pt x="1720" y="1432"/>
                    </a:lnTo>
                    <a:lnTo>
                      <a:pt x="1728" y="1428"/>
                    </a:lnTo>
                    <a:lnTo>
                      <a:pt x="1734" y="1424"/>
                    </a:lnTo>
                    <a:lnTo>
                      <a:pt x="1742" y="1416"/>
                    </a:lnTo>
                    <a:lnTo>
                      <a:pt x="1750" y="1406"/>
                    </a:lnTo>
                    <a:lnTo>
                      <a:pt x="1766" y="1380"/>
                    </a:lnTo>
                    <a:lnTo>
                      <a:pt x="1772" y="1364"/>
                    </a:lnTo>
                    <a:lnTo>
                      <a:pt x="1778" y="1348"/>
                    </a:lnTo>
                    <a:lnTo>
                      <a:pt x="1782" y="1330"/>
                    </a:lnTo>
                    <a:lnTo>
                      <a:pt x="1784" y="1314"/>
                    </a:lnTo>
                    <a:lnTo>
                      <a:pt x="1784" y="1296"/>
                    </a:lnTo>
                    <a:lnTo>
                      <a:pt x="1782" y="1280"/>
                    </a:lnTo>
                    <a:lnTo>
                      <a:pt x="1780" y="1262"/>
                    </a:lnTo>
                    <a:lnTo>
                      <a:pt x="1776" y="1244"/>
                    </a:lnTo>
                    <a:lnTo>
                      <a:pt x="1764" y="1210"/>
                    </a:lnTo>
                    <a:lnTo>
                      <a:pt x="1750" y="1176"/>
                    </a:lnTo>
                    <a:lnTo>
                      <a:pt x="1732" y="1142"/>
                    </a:lnTo>
                    <a:lnTo>
                      <a:pt x="1714" y="1110"/>
                    </a:lnTo>
                    <a:lnTo>
                      <a:pt x="1694" y="1080"/>
                    </a:lnTo>
                    <a:lnTo>
                      <a:pt x="1674" y="1052"/>
                    </a:lnTo>
                    <a:lnTo>
                      <a:pt x="1636" y="1006"/>
                    </a:lnTo>
                    <a:lnTo>
                      <a:pt x="1608" y="976"/>
                    </a:lnTo>
                    <a:lnTo>
                      <a:pt x="1596" y="966"/>
                    </a:lnTo>
                    <a:lnTo>
                      <a:pt x="1598" y="948"/>
                    </a:lnTo>
                    <a:lnTo>
                      <a:pt x="1600" y="932"/>
                    </a:lnTo>
                    <a:lnTo>
                      <a:pt x="1606" y="916"/>
                    </a:lnTo>
                    <a:lnTo>
                      <a:pt x="1610" y="908"/>
                    </a:lnTo>
                    <a:lnTo>
                      <a:pt x="1614" y="902"/>
                    </a:lnTo>
                    <a:lnTo>
                      <a:pt x="1620" y="898"/>
                    </a:lnTo>
                    <a:lnTo>
                      <a:pt x="1628" y="894"/>
                    </a:lnTo>
                    <a:lnTo>
                      <a:pt x="1638" y="896"/>
                    </a:lnTo>
                    <a:lnTo>
                      <a:pt x="1650" y="898"/>
                    </a:lnTo>
                    <a:lnTo>
                      <a:pt x="1662" y="904"/>
                    </a:lnTo>
                    <a:lnTo>
                      <a:pt x="1678" y="916"/>
                    </a:lnTo>
                    <a:lnTo>
                      <a:pt x="1694" y="930"/>
                    </a:lnTo>
                    <a:lnTo>
                      <a:pt x="1710" y="948"/>
                    </a:lnTo>
                    <a:lnTo>
                      <a:pt x="1748" y="992"/>
                    </a:lnTo>
                    <a:lnTo>
                      <a:pt x="1786" y="1040"/>
                    </a:lnTo>
                    <a:lnTo>
                      <a:pt x="1808" y="1062"/>
                    </a:lnTo>
                    <a:lnTo>
                      <a:pt x="1828" y="1084"/>
                    </a:lnTo>
                    <a:lnTo>
                      <a:pt x="1850" y="1104"/>
                    </a:lnTo>
                    <a:lnTo>
                      <a:pt x="1872" y="1122"/>
                    </a:lnTo>
                    <a:lnTo>
                      <a:pt x="1892" y="1134"/>
                    </a:lnTo>
                    <a:lnTo>
                      <a:pt x="1904" y="1140"/>
                    </a:lnTo>
                    <a:lnTo>
                      <a:pt x="1914" y="1142"/>
                    </a:lnTo>
                    <a:lnTo>
                      <a:pt x="1926" y="1144"/>
                    </a:lnTo>
                    <a:lnTo>
                      <a:pt x="1936" y="1146"/>
                    </a:lnTo>
                    <a:lnTo>
                      <a:pt x="1946" y="1144"/>
                    </a:lnTo>
                    <a:lnTo>
                      <a:pt x="1958" y="1142"/>
                    </a:lnTo>
                    <a:lnTo>
                      <a:pt x="1968" y="1138"/>
                    </a:lnTo>
                    <a:lnTo>
                      <a:pt x="1980" y="1132"/>
                    </a:lnTo>
                    <a:lnTo>
                      <a:pt x="1990" y="1124"/>
                    </a:lnTo>
                    <a:lnTo>
                      <a:pt x="2000" y="1114"/>
                    </a:lnTo>
                    <a:lnTo>
                      <a:pt x="2010" y="1102"/>
                    </a:lnTo>
                    <a:lnTo>
                      <a:pt x="2018" y="1088"/>
                    </a:lnTo>
                    <a:lnTo>
                      <a:pt x="2022" y="1072"/>
                    </a:lnTo>
                    <a:lnTo>
                      <a:pt x="2026" y="1056"/>
                    </a:lnTo>
                    <a:lnTo>
                      <a:pt x="2026" y="1040"/>
                    </a:lnTo>
                    <a:lnTo>
                      <a:pt x="2026" y="1022"/>
                    </a:lnTo>
                    <a:lnTo>
                      <a:pt x="2024" y="1004"/>
                    </a:lnTo>
                    <a:lnTo>
                      <a:pt x="2022" y="984"/>
                    </a:lnTo>
                    <a:lnTo>
                      <a:pt x="2010" y="944"/>
                    </a:lnTo>
                    <a:lnTo>
                      <a:pt x="1996" y="902"/>
                    </a:lnTo>
                    <a:lnTo>
                      <a:pt x="1978" y="860"/>
                    </a:lnTo>
                    <a:lnTo>
                      <a:pt x="1956" y="820"/>
                    </a:lnTo>
                    <a:lnTo>
                      <a:pt x="1934" y="780"/>
                    </a:lnTo>
                    <a:lnTo>
                      <a:pt x="1912" y="742"/>
                    </a:lnTo>
                    <a:lnTo>
                      <a:pt x="1872" y="678"/>
                    </a:lnTo>
                    <a:lnTo>
                      <a:pt x="1840" y="634"/>
                    </a:lnTo>
                    <a:lnTo>
                      <a:pt x="1828" y="618"/>
                    </a:lnTo>
                    <a:lnTo>
                      <a:pt x="1828" y="604"/>
                    </a:lnTo>
                    <a:lnTo>
                      <a:pt x="1830" y="590"/>
                    </a:lnTo>
                    <a:lnTo>
                      <a:pt x="1832" y="572"/>
                    </a:lnTo>
                    <a:lnTo>
                      <a:pt x="1836" y="552"/>
                    </a:lnTo>
                    <a:lnTo>
                      <a:pt x="1842" y="532"/>
                    </a:lnTo>
                    <a:lnTo>
                      <a:pt x="1852" y="514"/>
                    </a:lnTo>
                    <a:lnTo>
                      <a:pt x="1858" y="504"/>
                    </a:lnTo>
                    <a:lnTo>
                      <a:pt x="1866" y="498"/>
                    </a:lnTo>
                    <a:lnTo>
                      <a:pt x="1874" y="490"/>
                    </a:lnTo>
                    <a:lnTo>
                      <a:pt x="1884" y="486"/>
                    </a:lnTo>
                    <a:lnTo>
                      <a:pt x="1894" y="482"/>
                    </a:lnTo>
                    <a:lnTo>
                      <a:pt x="1906" y="478"/>
                    </a:lnTo>
                    <a:lnTo>
                      <a:pt x="1920" y="478"/>
                    </a:lnTo>
                    <a:lnTo>
                      <a:pt x="1936" y="480"/>
                    </a:lnTo>
                    <a:lnTo>
                      <a:pt x="1954" y="482"/>
                    </a:lnTo>
                    <a:lnTo>
                      <a:pt x="1972" y="488"/>
                    </a:lnTo>
                    <a:lnTo>
                      <a:pt x="1992" y="496"/>
                    </a:lnTo>
                    <a:lnTo>
                      <a:pt x="2014" y="506"/>
                    </a:lnTo>
                    <a:lnTo>
                      <a:pt x="2040" y="520"/>
                    </a:lnTo>
                    <a:lnTo>
                      <a:pt x="2066" y="538"/>
                    </a:lnTo>
                    <a:lnTo>
                      <a:pt x="2094" y="558"/>
                    </a:lnTo>
                    <a:lnTo>
                      <a:pt x="2124" y="580"/>
                    </a:lnTo>
                    <a:lnTo>
                      <a:pt x="2158" y="608"/>
                    </a:lnTo>
                    <a:lnTo>
                      <a:pt x="2192" y="638"/>
                    </a:lnTo>
                    <a:lnTo>
                      <a:pt x="2200" y="646"/>
                    </a:lnTo>
                    <a:lnTo>
                      <a:pt x="2208" y="656"/>
                    </a:lnTo>
                    <a:lnTo>
                      <a:pt x="2214" y="666"/>
                    </a:lnTo>
                    <a:lnTo>
                      <a:pt x="2216" y="676"/>
                    </a:lnTo>
                    <a:lnTo>
                      <a:pt x="2216" y="682"/>
                    </a:lnTo>
                    <a:lnTo>
                      <a:pt x="2214" y="686"/>
                    </a:lnTo>
                    <a:lnTo>
                      <a:pt x="2210" y="690"/>
                    </a:lnTo>
                    <a:lnTo>
                      <a:pt x="2204" y="694"/>
                    </a:lnTo>
                    <a:lnTo>
                      <a:pt x="2194" y="696"/>
                    </a:lnTo>
                    <a:lnTo>
                      <a:pt x="2184" y="696"/>
                    </a:lnTo>
                    <a:lnTo>
                      <a:pt x="2170" y="696"/>
                    </a:lnTo>
                    <a:lnTo>
                      <a:pt x="2154" y="692"/>
                    </a:lnTo>
                    <a:lnTo>
                      <a:pt x="2138" y="688"/>
                    </a:lnTo>
                    <a:lnTo>
                      <a:pt x="2122" y="680"/>
                    </a:lnTo>
                    <a:lnTo>
                      <a:pt x="2088" y="664"/>
                    </a:lnTo>
                    <a:lnTo>
                      <a:pt x="2056" y="644"/>
                    </a:lnTo>
                    <a:lnTo>
                      <a:pt x="2026" y="622"/>
                    </a:lnTo>
                    <a:lnTo>
                      <a:pt x="2002" y="606"/>
                    </a:lnTo>
                    <a:lnTo>
                      <a:pt x="1980" y="588"/>
                    </a:lnTo>
                    <a:lnTo>
                      <a:pt x="1960" y="578"/>
                    </a:lnTo>
                    <a:lnTo>
                      <a:pt x="1942" y="574"/>
                    </a:lnTo>
                    <a:lnTo>
                      <a:pt x="1934" y="572"/>
                    </a:lnTo>
                    <a:lnTo>
                      <a:pt x="1926" y="574"/>
                    </a:lnTo>
                    <a:lnTo>
                      <a:pt x="1922" y="576"/>
                    </a:lnTo>
                    <a:lnTo>
                      <a:pt x="1918" y="582"/>
                    </a:lnTo>
                    <a:lnTo>
                      <a:pt x="1918" y="592"/>
                    </a:lnTo>
                    <a:lnTo>
                      <a:pt x="1922" y="604"/>
                    </a:lnTo>
                    <a:lnTo>
                      <a:pt x="1930" y="622"/>
                    </a:lnTo>
                    <a:lnTo>
                      <a:pt x="1942" y="644"/>
                    </a:lnTo>
                    <a:lnTo>
                      <a:pt x="1960" y="672"/>
                    </a:lnTo>
                    <a:lnTo>
                      <a:pt x="1984" y="704"/>
                    </a:lnTo>
                    <a:lnTo>
                      <a:pt x="1996" y="720"/>
                    </a:lnTo>
                    <a:lnTo>
                      <a:pt x="2028" y="760"/>
                    </a:lnTo>
                    <a:lnTo>
                      <a:pt x="2074" y="814"/>
                    </a:lnTo>
                    <a:lnTo>
                      <a:pt x="2102" y="842"/>
                    </a:lnTo>
                    <a:lnTo>
                      <a:pt x="2130" y="868"/>
                    </a:lnTo>
                    <a:lnTo>
                      <a:pt x="2160" y="894"/>
                    </a:lnTo>
                    <a:lnTo>
                      <a:pt x="2188" y="914"/>
                    </a:lnTo>
                    <a:lnTo>
                      <a:pt x="2218" y="930"/>
                    </a:lnTo>
                    <a:lnTo>
                      <a:pt x="2232" y="936"/>
                    </a:lnTo>
                    <a:lnTo>
                      <a:pt x="2246" y="940"/>
                    </a:lnTo>
                    <a:lnTo>
                      <a:pt x="2258" y="944"/>
                    </a:lnTo>
                    <a:lnTo>
                      <a:pt x="2272" y="944"/>
                    </a:lnTo>
                    <a:lnTo>
                      <a:pt x="2284" y="940"/>
                    </a:lnTo>
                    <a:lnTo>
                      <a:pt x="2294" y="936"/>
                    </a:lnTo>
                    <a:lnTo>
                      <a:pt x="2306" y="930"/>
                    </a:lnTo>
                    <a:lnTo>
                      <a:pt x="2314" y="918"/>
                    </a:lnTo>
                    <a:lnTo>
                      <a:pt x="2324" y="906"/>
                    </a:lnTo>
                    <a:lnTo>
                      <a:pt x="2330" y="890"/>
                    </a:lnTo>
                    <a:lnTo>
                      <a:pt x="2338" y="872"/>
                    </a:lnTo>
                    <a:lnTo>
                      <a:pt x="2342" y="854"/>
                    </a:lnTo>
                    <a:lnTo>
                      <a:pt x="2348" y="820"/>
                    </a:lnTo>
                    <a:lnTo>
                      <a:pt x="2350" y="786"/>
                    </a:lnTo>
                    <a:lnTo>
                      <a:pt x="2348" y="754"/>
                    </a:lnTo>
                    <a:lnTo>
                      <a:pt x="2342" y="722"/>
                    </a:lnTo>
                    <a:lnTo>
                      <a:pt x="2334" y="692"/>
                    </a:lnTo>
                    <a:lnTo>
                      <a:pt x="2322" y="664"/>
                    </a:lnTo>
                    <a:lnTo>
                      <a:pt x="2310" y="640"/>
                    </a:lnTo>
                    <a:lnTo>
                      <a:pt x="2298" y="616"/>
                    </a:lnTo>
                    <a:lnTo>
                      <a:pt x="2284" y="594"/>
                    </a:lnTo>
                    <a:lnTo>
                      <a:pt x="2260" y="560"/>
                    </a:lnTo>
                    <a:lnTo>
                      <a:pt x="2242" y="538"/>
                    </a:lnTo>
                    <a:lnTo>
                      <a:pt x="2234" y="530"/>
                    </a:lnTo>
                    <a:lnTo>
                      <a:pt x="2238" y="520"/>
                    </a:lnTo>
                    <a:lnTo>
                      <a:pt x="2242" y="510"/>
                    </a:lnTo>
                    <a:lnTo>
                      <a:pt x="2246" y="506"/>
                    </a:lnTo>
                    <a:lnTo>
                      <a:pt x="2250" y="502"/>
                    </a:lnTo>
                    <a:lnTo>
                      <a:pt x="2256" y="498"/>
                    </a:lnTo>
                    <a:lnTo>
                      <a:pt x="2262" y="496"/>
                    </a:lnTo>
                    <a:lnTo>
                      <a:pt x="2270" y="498"/>
                    </a:lnTo>
                    <a:lnTo>
                      <a:pt x="2278" y="500"/>
                    </a:lnTo>
                    <a:lnTo>
                      <a:pt x="2288" y="504"/>
                    </a:lnTo>
                    <a:lnTo>
                      <a:pt x="2300" y="512"/>
                    </a:lnTo>
                    <a:lnTo>
                      <a:pt x="2314" y="524"/>
                    </a:lnTo>
                    <a:lnTo>
                      <a:pt x="2328" y="538"/>
                    </a:lnTo>
                    <a:lnTo>
                      <a:pt x="2402" y="620"/>
                    </a:lnTo>
                    <a:lnTo>
                      <a:pt x="2444" y="662"/>
                    </a:lnTo>
                    <a:lnTo>
                      <a:pt x="2466" y="682"/>
                    </a:lnTo>
                    <a:lnTo>
                      <a:pt x="2488" y="700"/>
                    </a:lnTo>
                    <a:lnTo>
                      <a:pt x="2512" y="716"/>
                    </a:lnTo>
                    <a:lnTo>
                      <a:pt x="2536" y="730"/>
                    </a:lnTo>
                    <a:lnTo>
                      <a:pt x="2560" y="740"/>
                    </a:lnTo>
                    <a:lnTo>
                      <a:pt x="2586" y="744"/>
                    </a:lnTo>
                    <a:lnTo>
                      <a:pt x="2598" y="746"/>
                    </a:lnTo>
                    <a:lnTo>
                      <a:pt x="2610" y="744"/>
                    </a:lnTo>
                    <a:lnTo>
                      <a:pt x="2622" y="744"/>
                    </a:lnTo>
                    <a:lnTo>
                      <a:pt x="2636" y="740"/>
                    </a:lnTo>
                    <a:lnTo>
                      <a:pt x="2648" y="736"/>
                    </a:lnTo>
                    <a:lnTo>
                      <a:pt x="2660" y="730"/>
                    </a:lnTo>
                    <a:lnTo>
                      <a:pt x="2674" y="722"/>
                    </a:lnTo>
                    <a:lnTo>
                      <a:pt x="2686" y="712"/>
                    </a:lnTo>
                    <a:lnTo>
                      <a:pt x="2710" y="692"/>
                    </a:lnTo>
                    <a:lnTo>
                      <a:pt x="2726" y="670"/>
                    </a:lnTo>
                    <a:lnTo>
                      <a:pt x="2740" y="648"/>
                    </a:lnTo>
                    <a:lnTo>
                      <a:pt x="2748" y="628"/>
                    </a:lnTo>
                    <a:lnTo>
                      <a:pt x="2752" y="606"/>
                    </a:lnTo>
                    <a:lnTo>
                      <a:pt x="2752" y="584"/>
                    </a:lnTo>
                    <a:lnTo>
                      <a:pt x="2750" y="562"/>
                    </a:lnTo>
                    <a:lnTo>
                      <a:pt x="2744" y="542"/>
                    </a:lnTo>
                    <a:lnTo>
                      <a:pt x="2736" y="520"/>
                    </a:lnTo>
                    <a:lnTo>
                      <a:pt x="2724" y="500"/>
                    </a:lnTo>
                    <a:lnTo>
                      <a:pt x="2712" y="480"/>
                    </a:lnTo>
                    <a:lnTo>
                      <a:pt x="2696" y="460"/>
                    </a:lnTo>
                    <a:lnTo>
                      <a:pt x="2680" y="440"/>
                    </a:lnTo>
                    <a:lnTo>
                      <a:pt x="2664" y="422"/>
                    </a:lnTo>
                    <a:lnTo>
                      <a:pt x="2628" y="386"/>
                    </a:lnTo>
                    <a:lnTo>
                      <a:pt x="2612" y="370"/>
                    </a:lnTo>
                    <a:lnTo>
                      <a:pt x="2600" y="356"/>
                    </a:lnTo>
                    <a:lnTo>
                      <a:pt x="2594" y="344"/>
                    </a:lnTo>
                    <a:lnTo>
                      <a:pt x="2590" y="332"/>
                    </a:lnTo>
                    <a:lnTo>
                      <a:pt x="2590" y="322"/>
                    </a:lnTo>
                    <a:lnTo>
                      <a:pt x="2594" y="314"/>
                    </a:lnTo>
                    <a:lnTo>
                      <a:pt x="2600" y="306"/>
                    </a:lnTo>
                    <a:lnTo>
                      <a:pt x="2608" y="302"/>
                    </a:lnTo>
                    <a:lnTo>
                      <a:pt x="2620" y="298"/>
                    </a:lnTo>
                    <a:lnTo>
                      <a:pt x="2632" y="296"/>
                    </a:lnTo>
                    <a:lnTo>
                      <a:pt x="2646" y="296"/>
                    </a:lnTo>
                    <a:lnTo>
                      <a:pt x="2660" y="298"/>
                    </a:lnTo>
                    <a:lnTo>
                      <a:pt x="2674" y="302"/>
                    </a:lnTo>
                    <a:lnTo>
                      <a:pt x="2690" y="308"/>
                    </a:lnTo>
                    <a:lnTo>
                      <a:pt x="2704" y="316"/>
                    </a:lnTo>
                    <a:lnTo>
                      <a:pt x="2718" y="324"/>
                    </a:lnTo>
                    <a:lnTo>
                      <a:pt x="2732" y="338"/>
                    </a:lnTo>
                    <a:lnTo>
                      <a:pt x="2750" y="352"/>
                    </a:lnTo>
                    <a:lnTo>
                      <a:pt x="2788" y="390"/>
                    </a:lnTo>
                    <a:lnTo>
                      <a:pt x="2810" y="410"/>
                    </a:lnTo>
                    <a:lnTo>
                      <a:pt x="2834" y="432"/>
                    </a:lnTo>
                    <a:lnTo>
                      <a:pt x="2858" y="450"/>
                    </a:lnTo>
                    <a:lnTo>
                      <a:pt x="2884" y="468"/>
                    </a:lnTo>
                    <a:lnTo>
                      <a:pt x="2912" y="484"/>
                    </a:lnTo>
                    <a:lnTo>
                      <a:pt x="2940" y="498"/>
                    </a:lnTo>
                    <a:lnTo>
                      <a:pt x="2970" y="506"/>
                    </a:lnTo>
                    <a:lnTo>
                      <a:pt x="2986" y="508"/>
                    </a:lnTo>
                    <a:lnTo>
                      <a:pt x="3002" y="510"/>
                    </a:lnTo>
                    <a:lnTo>
                      <a:pt x="3018" y="510"/>
                    </a:lnTo>
                    <a:lnTo>
                      <a:pt x="3034" y="508"/>
                    </a:lnTo>
                    <a:lnTo>
                      <a:pt x="3050" y="504"/>
                    </a:lnTo>
                    <a:lnTo>
                      <a:pt x="3066" y="500"/>
                    </a:lnTo>
                    <a:lnTo>
                      <a:pt x="3082" y="492"/>
                    </a:lnTo>
                    <a:lnTo>
                      <a:pt x="3098" y="484"/>
                    </a:lnTo>
                    <a:lnTo>
                      <a:pt x="3116" y="474"/>
                    </a:lnTo>
                    <a:lnTo>
                      <a:pt x="3132" y="460"/>
                    </a:lnTo>
                    <a:lnTo>
                      <a:pt x="3162" y="436"/>
                    </a:lnTo>
                    <a:lnTo>
                      <a:pt x="3184" y="414"/>
                    </a:lnTo>
                    <a:lnTo>
                      <a:pt x="3200" y="396"/>
                    </a:lnTo>
                    <a:lnTo>
                      <a:pt x="3208" y="380"/>
                    </a:lnTo>
                    <a:lnTo>
                      <a:pt x="3208" y="374"/>
                    </a:lnTo>
                    <a:lnTo>
                      <a:pt x="3210" y="368"/>
                    </a:lnTo>
                    <a:lnTo>
                      <a:pt x="3208" y="362"/>
                    </a:lnTo>
                    <a:lnTo>
                      <a:pt x="3206" y="358"/>
                    </a:lnTo>
                    <a:lnTo>
                      <a:pt x="3200" y="350"/>
                    </a:lnTo>
                    <a:lnTo>
                      <a:pt x="3188" y="344"/>
                    </a:lnTo>
                    <a:lnTo>
                      <a:pt x="3174" y="340"/>
                    </a:lnTo>
                    <a:lnTo>
                      <a:pt x="3158" y="338"/>
                    </a:lnTo>
                    <a:lnTo>
                      <a:pt x="3120" y="332"/>
                    </a:lnTo>
                    <a:lnTo>
                      <a:pt x="3080" y="330"/>
                    </a:lnTo>
                    <a:lnTo>
                      <a:pt x="3062" y="328"/>
                    </a:lnTo>
                    <a:lnTo>
                      <a:pt x="3046" y="324"/>
                    </a:lnTo>
                    <a:lnTo>
                      <a:pt x="3000" y="310"/>
                    </a:lnTo>
                    <a:lnTo>
                      <a:pt x="2934" y="286"/>
                    </a:lnTo>
                    <a:lnTo>
                      <a:pt x="2772" y="220"/>
                    </a:lnTo>
                    <a:lnTo>
                      <a:pt x="2624" y="160"/>
                    </a:lnTo>
                    <a:lnTo>
                      <a:pt x="2558" y="132"/>
                    </a:lnTo>
                    <a:lnTo>
                      <a:pt x="2528" y="128"/>
                    </a:lnTo>
                    <a:lnTo>
                      <a:pt x="2446" y="118"/>
                    </a:lnTo>
                    <a:lnTo>
                      <a:pt x="2326" y="106"/>
                    </a:lnTo>
                    <a:lnTo>
                      <a:pt x="2258" y="100"/>
                    </a:lnTo>
                    <a:lnTo>
                      <a:pt x="2182" y="98"/>
                    </a:lnTo>
                    <a:lnTo>
                      <a:pt x="2106" y="96"/>
                    </a:lnTo>
                    <a:lnTo>
                      <a:pt x="2028" y="98"/>
                    </a:lnTo>
                    <a:lnTo>
                      <a:pt x="1952" y="102"/>
                    </a:lnTo>
                    <a:lnTo>
                      <a:pt x="1876" y="110"/>
                    </a:lnTo>
                    <a:lnTo>
                      <a:pt x="1840" y="116"/>
                    </a:lnTo>
                    <a:lnTo>
                      <a:pt x="1806" y="122"/>
                    </a:lnTo>
                    <a:lnTo>
                      <a:pt x="1774" y="130"/>
                    </a:lnTo>
                    <a:lnTo>
                      <a:pt x="1742" y="140"/>
                    </a:lnTo>
                    <a:lnTo>
                      <a:pt x="1712" y="150"/>
                    </a:lnTo>
                    <a:lnTo>
                      <a:pt x="1684" y="162"/>
                    </a:lnTo>
                    <a:lnTo>
                      <a:pt x="1660" y="176"/>
                    </a:lnTo>
                    <a:lnTo>
                      <a:pt x="1636" y="192"/>
                    </a:lnTo>
                    <a:lnTo>
                      <a:pt x="1590" y="224"/>
                    </a:lnTo>
                    <a:lnTo>
                      <a:pt x="1540" y="258"/>
                    </a:lnTo>
                    <a:lnTo>
                      <a:pt x="1484" y="294"/>
                    </a:lnTo>
                    <a:lnTo>
                      <a:pt x="1428" y="332"/>
                    </a:lnTo>
                    <a:lnTo>
                      <a:pt x="1370" y="376"/>
                    </a:lnTo>
                    <a:lnTo>
                      <a:pt x="1342" y="400"/>
                    </a:lnTo>
                    <a:lnTo>
                      <a:pt x="1316" y="424"/>
                    </a:lnTo>
                    <a:lnTo>
                      <a:pt x="1288" y="452"/>
                    </a:lnTo>
                    <a:lnTo>
                      <a:pt x="1264" y="480"/>
                    </a:lnTo>
                    <a:lnTo>
                      <a:pt x="1240" y="510"/>
                    </a:lnTo>
                    <a:lnTo>
                      <a:pt x="1218" y="542"/>
                    </a:lnTo>
                    <a:lnTo>
                      <a:pt x="1198" y="578"/>
                    </a:lnTo>
                    <a:lnTo>
                      <a:pt x="1180" y="614"/>
                    </a:lnTo>
                    <a:lnTo>
                      <a:pt x="1164" y="654"/>
                    </a:lnTo>
                    <a:lnTo>
                      <a:pt x="1150" y="696"/>
                    </a:lnTo>
                    <a:lnTo>
                      <a:pt x="1140" y="740"/>
                    </a:lnTo>
                    <a:lnTo>
                      <a:pt x="1132" y="788"/>
                    </a:lnTo>
                    <a:lnTo>
                      <a:pt x="1128" y="838"/>
                    </a:lnTo>
                    <a:lnTo>
                      <a:pt x="1128" y="890"/>
                    </a:lnTo>
                    <a:lnTo>
                      <a:pt x="1132" y="948"/>
                    </a:lnTo>
                    <a:lnTo>
                      <a:pt x="1138" y="1008"/>
                    </a:lnTo>
                    <a:lnTo>
                      <a:pt x="1150" y="1070"/>
                    </a:lnTo>
                    <a:lnTo>
                      <a:pt x="1166" y="1138"/>
                    </a:lnTo>
                    <a:lnTo>
                      <a:pt x="1186" y="1208"/>
                    </a:lnTo>
                    <a:lnTo>
                      <a:pt x="1210" y="1284"/>
                    </a:lnTo>
                    <a:lnTo>
                      <a:pt x="1240" y="1362"/>
                    </a:lnTo>
                    <a:lnTo>
                      <a:pt x="1276" y="1446"/>
                    </a:lnTo>
                    <a:lnTo>
                      <a:pt x="1282" y="1450"/>
                    </a:lnTo>
                    <a:lnTo>
                      <a:pt x="1296" y="1466"/>
                    </a:lnTo>
                    <a:lnTo>
                      <a:pt x="1312" y="1488"/>
                    </a:lnTo>
                    <a:lnTo>
                      <a:pt x="1320" y="1500"/>
                    </a:lnTo>
                    <a:lnTo>
                      <a:pt x="1328" y="1516"/>
                    </a:lnTo>
                    <a:lnTo>
                      <a:pt x="1334" y="1530"/>
                    </a:lnTo>
                    <a:lnTo>
                      <a:pt x="1338" y="1546"/>
                    </a:lnTo>
                    <a:lnTo>
                      <a:pt x="1338" y="1560"/>
                    </a:lnTo>
                    <a:lnTo>
                      <a:pt x="1336" y="1576"/>
                    </a:lnTo>
                    <a:lnTo>
                      <a:pt x="1330" y="1592"/>
                    </a:lnTo>
                    <a:lnTo>
                      <a:pt x="1320" y="1606"/>
                    </a:lnTo>
                    <a:lnTo>
                      <a:pt x="1304" y="1620"/>
                    </a:lnTo>
                    <a:lnTo>
                      <a:pt x="1284" y="1632"/>
                    </a:lnTo>
                    <a:lnTo>
                      <a:pt x="1264" y="1652"/>
                    </a:lnTo>
                    <a:lnTo>
                      <a:pt x="1210" y="1706"/>
                    </a:lnTo>
                    <a:lnTo>
                      <a:pt x="1128" y="1782"/>
                    </a:lnTo>
                    <a:lnTo>
                      <a:pt x="1078" y="1824"/>
                    </a:lnTo>
                    <a:lnTo>
                      <a:pt x="1024" y="1868"/>
                    </a:lnTo>
                    <a:lnTo>
                      <a:pt x="968" y="1914"/>
                    </a:lnTo>
                    <a:lnTo>
                      <a:pt x="908" y="1956"/>
                    </a:lnTo>
                    <a:lnTo>
                      <a:pt x="848" y="1996"/>
                    </a:lnTo>
                    <a:lnTo>
                      <a:pt x="786" y="2032"/>
                    </a:lnTo>
                    <a:lnTo>
                      <a:pt x="756" y="2048"/>
                    </a:lnTo>
                    <a:lnTo>
                      <a:pt x="726" y="2062"/>
                    </a:lnTo>
                    <a:lnTo>
                      <a:pt x="696" y="2074"/>
                    </a:lnTo>
                    <a:lnTo>
                      <a:pt x="666" y="2086"/>
                    </a:lnTo>
                    <a:lnTo>
                      <a:pt x="636" y="2094"/>
                    </a:lnTo>
                    <a:lnTo>
                      <a:pt x="608" y="2100"/>
                    </a:lnTo>
                    <a:lnTo>
                      <a:pt x="580" y="2104"/>
                    </a:lnTo>
                    <a:lnTo>
                      <a:pt x="554" y="2106"/>
                    </a:lnTo>
                    <a:lnTo>
                      <a:pt x="546" y="2108"/>
                    </a:lnTo>
                    <a:lnTo>
                      <a:pt x="524" y="2112"/>
                    </a:lnTo>
                    <a:lnTo>
                      <a:pt x="490" y="2116"/>
                    </a:lnTo>
                    <a:lnTo>
                      <a:pt x="470" y="2116"/>
                    </a:lnTo>
                    <a:lnTo>
                      <a:pt x="446" y="2116"/>
                    </a:lnTo>
                    <a:lnTo>
                      <a:pt x="422" y="2114"/>
                    </a:lnTo>
                    <a:lnTo>
                      <a:pt x="394" y="2110"/>
                    </a:lnTo>
                    <a:lnTo>
                      <a:pt x="366" y="2102"/>
                    </a:lnTo>
                    <a:lnTo>
                      <a:pt x="336" y="2094"/>
                    </a:lnTo>
                    <a:lnTo>
                      <a:pt x="306" y="2082"/>
                    </a:lnTo>
                    <a:lnTo>
                      <a:pt x="274" y="2066"/>
                    </a:lnTo>
                    <a:lnTo>
                      <a:pt x="244" y="2048"/>
                    </a:lnTo>
                    <a:lnTo>
                      <a:pt x="212" y="2026"/>
                    </a:lnTo>
                    <a:lnTo>
                      <a:pt x="102" y="1912"/>
                    </a:lnTo>
                    <a:lnTo>
                      <a:pt x="0" y="1670"/>
                    </a:lnTo>
                    <a:lnTo>
                      <a:pt x="82" y="1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5" name="Freeform 86"/>
              <p:cNvSpPr>
                <a:spLocks/>
              </p:cNvSpPr>
              <p:nvPr userDrawn="1"/>
            </p:nvSpPr>
            <p:spPr bwMode="auto">
              <a:xfrm>
                <a:off x="7296" y="-2967"/>
                <a:ext cx="3921" cy="3201"/>
              </a:xfrm>
              <a:custGeom>
                <a:avLst/>
                <a:gdLst>
                  <a:gd name="T0" fmla="*/ 3492 w 3934"/>
                  <a:gd name="T1" fmla="*/ 606 h 3200"/>
                  <a:gd name="T2" fmla="*/ 3706 w 3934"/>
                  <a:gd name="T3" fmla="*/ 1128 h 3200"/>
                  <a:gd name="T4" fmla="*/ 3829 w 3934"/>
                  <a:gd name="T5" fmla="*/ 1180 h 3200"/>
                  <a:gd name="T6" fmla="*/ 3839 w 3934"/>
                  <a:gd name="T7" fmla="*/ 1276 h 3200"/>
                  <a:gd name="T8" fmla="*/ 3454 w 3934"/>
                  <a:gd name="T9" fmla="*/ 1236 h 3200"/>
                  <a:gd name="T10" fmla="*/ 3339 w 3934"/>
                  <a:gd name="T11" fmla="*/ 1552 h 3200"/>
                  <a:gd name="T12" fmla="*/ 3100 w 3934"/>
                  <a:gd name="T13" fmla="*/ 1625 h 3200"/>
                  <a:gd name="T14" fmla="*/ 2920 w 3934"/>
                  <a:gd name="T15" fmla="*/ 1795 h 3200"/>
                  <a:gd name="T16" fmla="*/ 2715 w 3934"/>
                  <a:gd name="T17" fmla="*/ 1903 h 3200"/>
                  <a:gd name="T18" fmla="*/ 2546 w 3934"/>
                  <a:gd name="T19" fmla="*/ 2035 h 3200"/>
                  <a:gd name="T20" fmla="*/ 2362 w 3934"/>
                  <a:gd name="T21" fmla="*/ 2143 h 3200"/>
                  <a:gd name="T22" fmla="*/ 2129 w 3934"/>
                  <a:gd name="T23" fmla="*/ 2303 h 3200"/>
                  <a:gd name="T24" fmla="*/ 1941 w 3934"/>
                  <a:gd name="T25" fmla="*/ 2417 h 3200"/>
                  <a:gd name="T26" fmla="*/ 1756 w 3934"/>
                  <a:gd name="T27" fmla="*/ 2563 h 3200"/>
                  <a:gd name="T28" fmla="*/ 1553 w 3934"/>
                  <a:gd name="T29" fmla="*/ 2617 h 3200"/>
                  <a:gd name="T30" fmla="*/ 1363 w 3934"/>
                  <a:gd name="T31" fmla="*/ 2755 h 3200"/>
                  <a:gd name="T32" fmla="*/ 1142 w 3934"/>
                  <a:gd name="T33" fmla="*/ 2743 h 3200"/>
                  <a:gd name="T34" fmla="*/ 969 w 3934"/>
                  <a:gd name="T35" fmla="*/ 2905 h 3200"/>
                  <a:gd name="T36" fmla="*/ 748 w 3934"/>
                  <a:gd name="T37" fmla="*/ 2889 h 3200"/>
                  <a:gd name="T38" fmla="*/ 576 w 3934"/>
                  <a:gd name="T39" fmla="*/ 3035 h 3200"/>
                  <a:gd name="T40" fmla="*/ 359 w 3934"/>
                  <a:gd name="T41" fmla="*/ 3001 h 3200"/>
                  <a:gd name="T42" fmla="*/ 179 w 3934"/>
                  <a:gd name="T43" fmla="*/ 3189 h 3200"/>
                  <a:gd name="T44" fmla="*/ 0 w 3934"/>
                  <a:gd name="T45" fmla="*/ 2981 h 3200"/>
                  <a:gd name="T46" fmla="*/ 155 w 3934"/>
                  <a:gd name="T47" fmla="*/ 3017 h 3200"/>
                  <a:gd name="T48" fmla="*/ 195 w 3934"/>
                  <a:gd name="T49" fmla="*/ 2613 h 3200"/>
                  <a:gd name="T50" fmla="*/ 291 w 3934"/>
                  <a:gd name="T51" fmla="*/ 2677 h 3200"/>
                  <a:gd name="T52" fmla="*/ 480 w 3934"/>
                  <a:gd name="T53" fmla="*/ 2951 h 3200"/>
                  <a:gd name="T54" fmla="*/ 578 w 3934"/>
                  <a:gd name="T55" fmla="*/ 2763 h 3200"/>
                  <a:gd name="T56" fmla="*/ 542 w 3934"/>
                  <a:gd name="T57" fmla="*/ 2229 h 3200"/>
                  <a:gd name="T58" fmla="*/ 817 w 3934"/>
                  <a:gd name="T59" fmla="*/ 2807 h 3200"/>
                  <a:gd name="T60" fmla="*/ 911 w 3934"/>
                  <a:gd name="T61" fmla="*/ 2715 h 3200"/>
                  <a:gd name="T62" fmla="*/ 909 w 3934"/>
                  <a:gd name="T63" fmla="*/ 2069 h 3200"/>
                  <a:gd name="T64" fmla="*/ 1152 w 3934"/>
                  <a:gd name="T65" fmla="*/ 2621 h 3200"/>
                  <a:gd name="T66" fmla="*/ 1326 w 3934"/>
                  <a:gd name="T67" fmla="*/ 2565 h 3200"/>
                  <a:gd name="T68" fmla="*/ 1276 w 3934"/>
                  <a:gd name="T69" fmla="*/ 2113 h 3200"/>
                  <a:gd name="T70" fmla="*/ 1393 w 3934"/>
                  <a:gd name="T71" fmla="*/ 2201 h 3200"/>
                  <a:gd name="T72" fmla="*/ 1617 w 3934"/>
                  <a:gd name="T73" fmla="*/ 2465 h 3200"/>
                  <a:gd name="T74" fmla="*/ 1688 w 3934"/>
                  <a:gd name="T75" fmla="*/ 2229 h 3200"/>
                  <a:gd name="T76" fmla="*/ 1481 w 3934"/>
                  <a:gd name="T77" fmla="*/ 1432 h 3200"/>
                  <a:gd name="T78" fmla="*/ 1908 w 3934"/>
                  <a:gd name="T79" fmla="*/ 2189 h 3200"/>
                  <a:gd name="T80" fmla="*/ 2013 w 3934"/>
                  <a:gd name="T81" fmla="*/ 2183 h 3200"/>
                  <a:gd name="T82" fmla="*/ 2043 w 3934"/>
                  <a:gd name="T83" fmla="*/ 1887 h 3200"/>
                  <a:gd name="T84" fmla="*/ 1842 w 3934"/>
                  <a:gd name="T85" fmla="*/ 1366 h 3200"/>
                  <a:gd name="T86" fmla="*/ 1892 w 3934"/>
                  <a:gd name="T87" fmla="*/ 1270 h 3200"/>
                  <a:gd name="T88" fmla="*/ 2278 w 3934"/>
                  <a:gd name="T89" fmla="*/ 1979 h 3200"/>
                  <a:gd name="T90" fmla="*/ 2400 w 3934"/>
                  <a:gd name="T91" fmla="*/ 1989 h 3200"/>
                  <a:gd name="T92" fmla="*/ 2388 w 3934"/>
                  <a:gd name="T93" fmla="*/ 1586 h 3200"/>
                  <a:gd name="T94" fmla="*/ 2007 w 3934"/>
                  <a:gd name="T95" fmla="*/ 704 h 3200"/>
                  <a:gd name="T96" fmla="*/ 2621 w 3934"/>
                  <a:gd name="T97" fmla="*/ 1657 h 3200"/>
                  <a:gd name="T98" fmla="*/ 2793 w 3934"/>
                  <a:gd name="T99" fmla="*/ 1713 h 3200"/>
                  <a:gd name="T100" fmla="*/ 2755 w 3934"/>
                  <a:gd name="T101" fmla="*/ 1394 h 3200"/>
                  <a:gd name="T102" fmla="*/ 2328 w 3934"/>
                  <a:gd name="T103" fmla="*/ 440 h 3200"/>
                  <a:gd name="T104" fmla="*/ 2904 w 3934"/>
                  <a:gd name="T105" fmla="*/ 1308 h 3200"/>
                  <a:gd name="T106" fmla="*/ 3131 w 3934"/>
                  <a:gd name="T107" fmla="*/ 1442 h 3200"/>
                  <a:gd name="T108" fmla="*/ 3144 w 3934"/>
                  <a:gd name="T109" fmla="*/ 1234 h 3200"/>
                  <a:gd name="T110" fmla="*/ 2629 w 3934"/>
                  <a:gd name="T111" fmla="*/ 310 h 3200"/>
                  <a:gd name="T112" fmla="*/ 3044 w 3934"/>
                  <a:gd name="T113" fmla="*/ 772 h 3200"/>
                  <a:gd name="T114" fmla="*/ 3417 w 3934"/>
                  <a:gd name="T115" fmla="*/ 1100 h 3200"/>
                  <a:gd name="T116" fmla="*/ 3550 w 3934"/>
                  <a:gd name="T117" fmla="*/ 1056 h 3200"/>
                  <a:gd name="T118" fmla="*/ 3445 w 3934"/>
                  <a:gd name="T119" fmla="*/ 734 h 320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934" h="3200">
                    <a:moveTo>
                      <a:pt x="3122" y="0"/>
                    </a:moveTo>
                    <a:lnTo>
                      <a:pt x="3122" y="0"/>
                    </a:lnTo>
                    <a:lnTo>
                      <a:pt x="3142" y="18"/>
                    </a:lnTo>
                    <a:lnTo>
                      <a:pt x="3192" y="72"/>
                    </a:lnTo>
                    <a:lnTo>
                      <a:pt x="3226" y="112"/>
                    </a:lnTo>
                    <a:lnTo>
                      <a:pt x="3266" y="160"/>
                    </a:lnTo>
                    <a:lnTo>
                      <a:pt x="3310" y="214"/>
                    </a:lnTo>
                    <a:lnTo>
                      <a:pt x="3356" y="278"/>
                    </a:lnTo>
                    <a:lnTo>
                      <a:pt x="3404" y="348"/>
                    </a:lnTo>
                    <a:lnTo>
                      <a:pt x="3454" y="428"/>
                    </a:lnTo>
                    <a:lnTo>
                      <a:pt x="3502" y="512"/>
                    </a:lnTo>
                    <a:lnTo>
                      <a:pt x="3552" y="606"/>
                    </a:lnTo>
                    <a:lnTo>
                      <a:pt x="3574" y="654"/>
                    </a:lnTo>
                    <a:lnTo>
                      <a:pt x="3598" y="704"/>
                    </a:lnTo>
                    <a:lnTo>
                      <a:pt x="3620" y="758"/>
                    </a:lnTo>
                    <a:lnTo>
                      <a:pt x="3640" y="810"/>
                    </a:lnTo>
                    <a:lnTo>
                      <a:pt x="3660" y="866"/>
                    </a:lnTo>
                    <a:lnTo>
                      <a:pt x="3680" y="924"/>
                    </a:lnTo>
                    <a:lnTo>
                      <a:pt x="3696" y="982"/>
                    </a:lnTo>
                    <a:lnTo>
                      <a:pt x="3714" y="1042"/>
                    </a:lnTo>
                    <a:lnTo>
                      <a:pt x="3728" y="1070"/>
                    </a:lnTo>
                    <a:lnTo>
                      <a:pt x="3744" y="1098"/>
                    </a:lnTo>
                    <a:lnTo>
                      <a:pt x="3766" y="1128"/>
                    </a:lnTo>
                    <a:lnTo>
                      <a:pt x="3778" y="1144"/>
                    </a:lnTo>
                    <a:lnTo>
                      <a:pt x="3790" y="1158"/>
                    </a:lnTo>
                    <a:lnTo>
                      <a:pt x="3804" y="1170"/>
                    </a:lnTo>
                    <a:lnTo>
                      <a:pt x="3818" y="1180"/>
                    </a:lnTo>
                    <a:lnTo>
                      <a:pt x="3830" y="1188"/>
                    </a:lnTo>
                    <a:lnTo>
                      <a:pt x="3844" y="1192"/>
                    </a:lnTo>
                    <a:lnTo>
                      <a:pt x="3858" y="1192"/>
                    </a:lnTo>
                    <a:lnTo>
                      <a:pt x="3864" y="1190"/>
                    </a:lnTo>
                    <a:lnTo>
                      <a:pt x="3870" y="1188"/>
                    </a:lnTo>
                    <a:lnTo>
                      <a:pt x="3884" y="1182"/>
                    </a:lnTo>
                    <a:lnTo>
                      <a:pt x="3894" y="1180"/>
                    </a:lnTo>
                    <a:lnTo>
                      <a:pt x="3904" y="1180"/>
                    </a:lnTo>
                    <a:lnTo>
                      <a:pt x="3914" y="1182"/>
                    </a:lnTo>
                    <a:lnTo>
                      <a:pt x="3920" y="1188"/>
                    </a:lnTo>
                    <a:lnTo>
                      <a:pt x="3926" y="1194"/>
                    </a:lnTo>
                    <a:lnTo>
                      <a:pt x="3930" y="1202"/>
                    </a:lnTo>
                    <a:lnTo>
                      <a:pt x="3934" y="1212"/>
                    </a:lnTo>
                    <a:lnTo>
                      <a:pt x="3934" y="1222"/>
                    </a:lnTo>
                    <a:lnTo>
                      <a:pt x="3932" y="1232"/>
                    </a:lnTo>
                    <a:lnTo>
                      <a:pt x="3928" y="1244"/>
                    </a:lnTo>
                    <a:lnTo>
                      <a:pt x="3922" y="1254"/>
                    </a:lnTo>
                    <a:lnTo>
                      <a:pt x="3914" y="1266"/>
                    </a:lnTo>
                    <a:lnTo>
                      <a:pt x="3904" y="1276"/>
                    </a:lnTo>
                    <a:lnTo>
                      <a:pt x="3890" y="1284"/>
                    </a:lnTo>
                    <a:lnTo>
                      <a:pt x="3876" y="1292"/>
                    </a:lnTo>
                    <a:lnTo>
                      <a:pt x="3866" y="1296"/>
                    </a:lnTo>
                    <a:lnTo>
                      <a:pt x="3854" y="1298"/>
                    </a:lnTo>
                    <a:lnTo>
                      <a:pt x="3828" y="1300"/>
                    </a:lnTo>
                    <a:lnTo>
                      <a:pt x="3796" y="1298"/>
                    </a:lnTo>
                    <a:lnTo>
                      <a:pt x="3758" y="1294"/>
                    </a:lnTo>
                    <a:lnTo>
                      <a:pt x="3720" y="1288"/>
                    </a:lnTo>
                    <a:lnTo>
                      <a:pt x="3678" y="1278"/>
                    </a:lnTo>
                    <a:lnTo>
                      <a:pt x="3594" y="1258"/>
                    </a:lnTo>
                    <a:lnTo>
                      <a:pt x="3512" y="1236"/>
                    </a:lnTo>
                    <a:lnTo>
                      <a:pt x="3444" y="1216"/>
                    </a:lnTo>
                    <a:lnTo>
                      <a:pt x="3380" y="1196"/>
                    </a:lnTo>
                    <a:lnTo>
                      <a:pt x="3386" y="1228"/>
                    </a:lnTo>
                    <a:lnTo>
                      <a:pt x="3392" y="1264"/>
                    </a:lnTo>
                    <a:lnTo>
                      <a:pt x="3398" y="1310"/>
                    </a:lnTo>
                    <a:lnTo>
                      <a:pt x="3404" y="1362"/>
                    </a:lnTo>
                    <a:lnTo>
                      <a:pt x="3406" y="1418"/>
                    </a:lnTo>
                    <a:lnTo>
                      <a:pt x="3404" y="1474"/>
                    </a:lnTo>
                    <a:lnTo>
                      <a:pt x="3402" y="1502"/>
                    </a:lnTo>
                    <a:lnTo>
                      <a:pt x="3398" y="1528"/>
                    </a:lnTo>
                    <a:lnTo>
                      <a:pt x="3394" y="1552"/>
                    </a:lnTo>
                    <a:lnTo>
                      <a:pt x="3386" y="1576"/>
                    </a:lnTo>
                    <a:lnTo>
                      <a:pt x="3378" y="1598"/>
                    </a:lnTo>
                    <a:lnTo>
                      <a:pt x="3366" y="1618"/>
                    </a:lnTo>
                    <a:lnTo>
                      <a:pt x="3354" y="1634"/>
                    </a:lnTo>
                    <a:lnTo>
                      <a:pt x="3338" y="1646"/>
                    </a:lnTo>
                    <a:lnTo>
                      <a:pt x="3320" y="1656"/>
                    </a:lnTo>
                    <a:lnTo>
                      <a:pt x="3300" y="1662"/>
                    </a:lnTo>
                    <a:lnTo>
                      <a:pt x="3276" y="1664"/>
                    </a:lnTo>
                    <a:lnTo>
                      <a:pt x="3250" y="1660"/>
                    </a:lnTo>
                    <a:lnTo>
                      <a:pt x="3220" y="1652"/>
                    </a:lnTo>
                    <a:lnTo>
                      <a:pt x="3188" y="1640"/>
                    </a:lnTo>
                    <a:lnTo>
                      <a:pt x="3150" y="1620"/>
                    </a:lnTo>
                    <a:lnTo>
                      <a:pt x="3110" y="1594"/>
                    </a:lnTo>
                    <a:lnTo>
                      <a:pt x="3066" y="1564"/>
                    </a:lnTo>
                    <a:lnTo>
                      <a:pt x="3018" y="1526"/>
                    </a:lnTo>
                    <a:lnTo>
                      <a:pt x="3018" y="1550"/>
                    </a:lnTo>
                    <a:lnTo>
                      <a:pt x="3016" y="1580"/>
                    </a:lnTo>
                    <a:lnTo>
                      <a:pt x="3012" y="1616"/>
                    </a:lnTo>
                    <a:lnTo>
                      <a:pt x="3008" y="1656"/>
                    </a:lnTo>
                    <a:lnTo>
                      <a:pt x="2998" y="1700"/>
                    </a:lnTo>
                    <a:lnTo>
                      <a:pt x="2986" y="1746"/>
                    </a:lnTo>
                    <a:lnTo>
                      <a:pt x="2980" y="1768"/>
                    </a:lnTo>
                    <a:lnTo>
                      <a:pt x="2970" y="1790"/>
                    </a:lnTo>
                    <a:lnTo>
                      <a:pt x="2962" y="1810"/>
                    </a:lnTo>
                    <a:lnTo>
                      <a:pt x="2950" y="1830"/>
                    </a:lnTo>
                    <a:lnTo>
                      <a:pt x="2938" y="1848"/>
                    </a:lnTo>
                    <a:lnTo>
                      <a:pt x="2924" y="1864"/>
                    </a:lnTo>
                    <a:lnTo>
                      <a:pt x="2910" y="1878"/>
                    </a:lnTo>
                    <a:lnTo>
                      <a:pt x="2894" y="1890"/>
                    </a:lnTo>
                    <a:lnTo>
                      <a:pt x="2876" y="1900"/>
                    </a:lnTo>
                    <a:lnTo>
                      <a:pt x="2856" y="1906"/>
                    </a:lnTo>
                    <a:lnTo>
                      <a:pt x="2834" y="1910"/>
                    </a:lnTo>
                    <a:lnTo>
                      <a:pt x="2812" y="1910"/>
                    </a:lnTo>
                    <a:lnTo>
                      <a:pt x="2788" y="1906"/>
                    </a:lnTo>
                    <a:lnTo>
                      <a:pt x="2760" y="1898"/>
                    </a:lnTo>
                    <a:lnTo>
                      <a:pt x="2732" y="1886"/>
                    </a:lnTo>
                    <a:lnTo>
                      <a:pt x="2700" y="1868"/>
                    </a:lnTo>
                    <a:lnTo>
                      <a:pt x="2668" y="1848"/>
                    </a:lnTo>
                    <a:lnTo>
                      <a:pt x="2632" y="1820"/>
                    </a:lnTo>
                    <a:lnTo>
                      <a:pt x="2632" y="1842"/>
                    </a:lnTo>
                    <a:lnTo>
                      <a:pt x="2628" y="1868"/>
                    </a:lnTo>
                    <a:lnTo>
                      <a:pt x="2624" y="1898"/>
                    </a:lnTo>
                    <a:lnTo>
                      <a:pt x="2618" y="1934"/>
                    </a:lnTo>
                    <a:lnTo>
                      <a:pt x="2610" y="1972"/>
                    </a:lnTo>
                    <a:lnTo>
                      <a:pt x="2596" y="2010"/>
                    </a:lnTo>
                    <a:lnTo>
                      <a:pt x="2588" y="2030"/>
                    </a:lnTo>
                    <a:lnTo>
                      <a:pt x="2580" y="2048"/>
                    </a:lnTo>
                    <a:lnTo>
                      <a:pt x="2570" y="2066"/>
                    </a:lnTo>
                    <a:lnTo>
                      <a:pt x="2560" y="2082"/>
                    </a:lnTo>
                    <a:lnTo>
                      <a:pt x="2548" y="2096"/>
                    </a:lnTo>
                    <a:lnTo>
                      <a:pt x="2534" y="2110"/>
                    </a:lnTo>
                    <a:lnTo>
                      <a:pt x="2520" y="2122"/>
                    </a:lnTo>
                    <a:lnTo>
                      <a:pt x="2504" y="2132"/>
                    </a:lnTo>
                    <a:lnTo>
                      <a:pt x="2486" y="2138"/>
                    </a:lnTo>
                    <a:lnTo>
                      <a:pt x="2468" y="2142"/>
                    </a:lnTo>
                    <a:lnTo>
                      <a:pt x="2448" y="2144"/>
                    </a:lnTo>
                    <a:lnTo>
                      <a:pt x="2426" y="2144"/>
                    </a:lnTo>
                    <a:lnTo>
                      <a:pt x="2402" y="2138"/>
                    </a:lnTo>
                    <a:lnTo>
                      <a:pt x="2376" y="2130"/>
                    </a:lnTo>
                    <a:lnTo>
                      <a:pt x="2348" y="2118"/>
                    </a:lnTo>
                    <a:lnTo>
                      <a:pt x="2320" y="2102"/>
                    </a:lnTo>
                    <a:lnTo>
                      <a:pt x="2288" y="2082"/>
                    </a:lnTo>
                    <a:lnTo>
                      <a:pt x="2256" y="2058"/>
                    </a:lnTo>
                    <a:lnTo>
                      <a:pt x="2250" y="2080"/>
                    </a:lnTo>
                    <a:lnTo>
                      <a:pt x="2234" y="2138"/>
                    </a:lnTo>
                    <a:lnTo>
                      <a:pt x="2220" y="2176"/>
                    </a:lnTo>
                    <a:lnTo>
                      <a:pt x="2204" y="2216"/>
                    </a:lnTo>
                    <a:lnTo>
                      <a:pt x="2186" y="2258"/>
                    </a:lnTo>
                    <a:lnTo>
                      <a:pt x="2164" y="2298"/>
                    </a:lnTo>
                    <a:lnTo>
                      <a:pt x="2152" y="2318"/>
                    </a:lnTo>
                    <a:lnTo>
                      <a:pt x="2140" y="2336"/>
                    </a:lnTo>
                    <a:lnTo>
                      <a:pt x="2126" y="2352"/>
                    </a:lnTo>
                    <a:lnTo>
                      <a:pt x="2112" y="2368"/>
                    </a:lnTo>
                    <a:lnTo>
                      <a:pt x="2098" y="2382"/>
                    </a:lnTo>
                    <a:lnTo>
                      <a:pt x="2082" y="2394"/>
                    </a:lnTo>
                    <a:lnTo>
                      <a:pt x="2066" y="2404"/>
                    </a:lnTo>
                    <a:lnTo>
                      <a:pt x="2048" y="2412"/>
                    </a:lnTo>
                    <a:lnTo>
                      <a:pt x="2030" y="2416"/>
                    </a:lnTo>
                    <a:lnTo>
                      <a:pt x="2012" y="2418"/>
                    </a:lnTo>
                    <a:lnTo>
                      <a:pt x="1992" y="2416"/>
                    </a:lnTo>
                    <a:lnTo>
                      <a:pt x="1972" y="2412"/>
                    </a:lnTo>
                    <a:lnTo>
                      <a:pt x="1950" y="2402"/>
                    </a:lnTo>
                    <a:lnTo>
                      <a:pt x="1928" y="2390"/>
                    </a:lnTo>
                    <a:lnTo>
                      <a:pt x="1906" y="2374"/>
                    </a:lnTo>
                    <a:lnTo>
                      <a:pt x="1882" y="2354"/>
                    </a:lnTo>
                    <a:lnTo>
                      <a:pt x="1876" y="2372"/>
                    </a:lnTo>
                    <a:lnTo>
                      <a:pt x="1862" y="2418"/>
                    </a:lnTo>
                    <a:lnTo>
                      <a:pt x="1850" y="2448"/>
                    </a:lnTo>
                    <a:lnTo>
                      <a:pt x="1836" y="2480"/>
                    </a:lnTo>
                    <a:lnTo>
                      <a:pt x="1818" y="2512"/>
                    </a:lnTo>
                    <a:lnTo>
                      <a:pt x="1798" y="2544"/>
                    </a:lnTo>
                    <a:lnTo>
                      <a:pt x="1786" y="2558"/>
                    </a:lnTo>
                    <a:lnTo>
                      <a:pt x="1772" y="2572"/>
                    </a:lnTo>
                    <a:lnTo>
                      <a:pt x="1760" y="2586"/>
                    </a:lnTo>
                    <a:lnTo>
                      <a:pt x="1746" y="2598"/>
                    </a:lnTo>
                    <a:lnTo>
                      <a:pt x="1730" y="2608"/>
                    </a:lnTo>
                    <a:lnTo>
                      <a:pt x="1714" y="2616"/>
                    </a:lnTo>
                    <a:lnTo>
                      <a:pt x="1698" y="2622"/>
                    </a:lnTo>
                    <a:lnTo>
                      <a:pt x="1680" y="2628"/>
                    </a:lnTo>
                    <a:lnTo>
                      <a:pt x="1662" y="2630"/>
                    </a:lnTo>
                    <a:lnTo>
                      <a:pt x="1642" y="2630"/>
                    </a:lnTo>
                    <a:lnTo>
                      <a:pt x="1622" y="2626"/>
                    </a:lnTo>
                    <a:lnTo>
                      <a:pt x="1600" y="2622"/>
                    </a:lnTo>
                    <a:lnTo>
                      <a:pt x="1578" y="2612"/>
                    </a:lnTo>
                    <a:lnTo>
                      <a:pt x="1554" y="2600"/>
                    </a:lnTo>
                    <a:lnTo>
                      <a:pt x="1530" y="2586"/>
                    </a:lnTo>
                    <a:lnTo>
                      <a:pt x="1504" y="2566"/>
                    </a:lnTo>
                    <a:lnTo>
                      <a:pt x="1498" y="2584"/>
                    </a:lnTo>
                    <a:lnTo>
                      <a:pt x="1490" y="2604"/>
                    </a:lnTo>
                    <a:lnTo>
                      <a:pt x="1478" y="2628"/>
                    </a:lnTo>
                    <a:lnTo>
                      <a:pt x="1464" y="2656"/>
                    </a:lnTo>
                    <a:lnTo>
                      <a:pt x="1446" y="2684"/>
                    </a:lnTo>
                    <a:lnTo>
                      <a:pt x="1426" y="2712"/>
                    </a:lnTo>
                    <a:lnTo>
                      <a:pt x="1402" y="2738"/>
                    </a:lnTo>
                    <a:lnTo>
                      <a:pt x="1388" y="2750"/>
                    </a:lnTo>
                    <a:lnTo>
                      <a:pt x="1374" y="2762"/>
                    </a:lnTo>
                    <a:lnTo>
                      <a:pt x="1358" y="2770"/>
                    </a:lnTo>
                    <a:lnTo>
                      <a:pt x="1342" y="2778"/>
                    </a:lnTo>
                    <a:lnTo>
                      <a:pt x="1326" y="2784"/>
                    </a:lnTo>
                    <a:lnTo>
                      <a:pt x="1308" y="2788"/>
                    </a:lnTo>
                    <a:lnTo>
                      <a:pt x="1290" y="2788"/>
                    </a:lnTo>
                    <a:lnTo>
                      <a:pt x="1272" y="2788"/>
                    </a:lnTo>
                    <a:lnTo>
                      <a:pt x="1252" y="2784"/>
                    </a:lnTo>
                    <a:lnTo>
                      <a:pt x="1230" y="2778"/>
                    </a:lnTo>
                    <a:lnTo>
                      <a:pt x="1208" y="2768"/>
                    </a:lnTo>
                    <a:lnTo>
                      <a:pt x="1186" y="2754"/>
                    </a:lnTo>
                    <a:lnTo>
                      <a:pt x="1162" y="2738"/>
                    </a:lnTo>
                    <a:lnTo>
                      <a:pt x="1138" y="2718"/>
                    </a:lnTo>
                    <a:lnTo>
                      <a:pt x="1112" y="2694"/>
                    </a:lnTo>
                    <a:lnTo>
                      <a:pt x="1088" y="2664"/>
                    </a:lnTo>
                    <a:lnTo>
                      <a:pt x="1082" y="2686"/>
                    </a:lnTo>
                    <a:lnTo>
                      <a:pt x="1070" y="2736"/>
                    </a:lnTo>
                    <a:lnTo>
                      <a:pt x="1058" y="2770"/>
                    </a:lnTo>
                    <a:lnTo>
                      <a:pt x="1044" y="2804"/>
                    </a:lnTo>
                    <a:lnTo>
                      <a:pt x="1028" y="2838"/>
                    </a:lnTo>
                    <a:lnTo>
                      <a:pt x="1008" y="2872"/>
                    </a:lnTo>
                    <a:lnTo>
                      <a:pt x="996" y="2886"/>
                    </a:lnTo>
                    <a:lnTo>
                      <a:pt x="984" y="2900"/>
                    </a:lnTo>
                    <a:lnTo>
                      <a:pt x="970" y="2912"/>
                    </a:lnTo>
                    <a:lnTo>
                      <a:pt x="956" y="2922"/>
                    </a:lnTo>
                    <a:lnTo>
                      <a:pt x="942" y="2932"/>
                    </a:lnTo>
                    <a:lnTo>
                      <a:pt x="926" y="2938"/>
                    </a:lnTo>
                    <a:lnTo>
                      <a:pt x="908" y="2942"/>
                    </a:lnTo>
                    <a:lnTo>
                      <a:pt x="890" y="2944"/>
                    </a:lnTo>
                    <a:lnTo>
                      <a:pt x="872" y="2942"/>
                    </a:lnTo>
                    <a:lnTo>
                      <a:pt x="852" y="2938"/>
                    </a:lnTo>
                    <a:lnTo>
                      <a:pt x="830" y="2930"/>
                    </a:lnTo>
                    <a:lnTo>
                      <a:pt x="808" y="2918"/>
                    </a:lnTo>
                    <a:lnTo>
                      <a:pt x="784" y="2904"/>
                    </a:lnTo>
                    <a:lnTo>
                      <a:pt x="760" y="2884"/>
                    </a:lnTo>
                    <a:lnTo>
                      <a:pt x="734" y="2860"/>
                    </a:lnTo>
                    <a:lnTo>
                      <a:pt x="708" y="2832"/>
                    </a:lnTo>
                    <a:lnTo>
                      <a:pt x="702" y="2848"/>
                    </a:lnTo>
                    <a:lnTo>
                      <a:pt x="688" y="2888"/>
                    </a:lnTo>
                    <a:lnTo>
                      <a:pt x="676" y="2914"/>
                    </a:lnTo>
                    <a:lnTo>
                      <a:pt x="662" y="2942"/>
                    </a:lnTo>
                    <a:lnTo>
                      <a:pt x="644" y="2970"/>
                    </a:lnTo>
                    <a:lnTo>
                      <a:pt x="624" y="2996"/>
                    </a:lnTo>
                    <a:lnTo>
                      <a:pt x="612" y="3008"/>
                    </a:lnTo>
                    <a:lnTo>
                      <a:pt x="600" y="3018"/>
                    </a:lnTo>
                    <a:lnTo>
                      <a:pt x="586" y="3030"/>
                    </a:lnTo>
                    <a:lnTo>
                      <a:pt x="572" y="3038"/>
                    </a:lnTo>
                    <a:lnTo>
                      <a:pt x="558" y="3046"/>
                    </a:lnTo>
                    <a:lnTo>
                      <a:pt x="542" y="3050"/>
                    </a:lnTo>
                    <a:lnTo>
                      <a:pt x="526" y="3054"/>
                    </a:lnTo>
                    <a:lnTo>
                      <a:pt x="510" y="3056"/>
                    </a:lnTo>
                    <a:lnTo>
                      <a:pt x="492" y="3056"/>
                    </a:lnTo>
                    <a:lnTo>
                      <a:pt x="472" y="3054"/>
                    </a:lnTo>
                    <a:lnTo>
                      <a:pt x="452" y="3048"/>
                    </a:lnTo>
                    <a:lnTo>
                      <a:pt x="432" y="3040"/>
                    </a:lnTo>
                    <a:lnTo>
                      <a:pt x="410" y="3028"/>
                    </a:lnTo>
                    <a:lnTo>
                      <a:pt x="386" y="3014"/>
                    </a:lnTo>
                    <a:lnTo>
                      <a:pt x="364" y="2996"/>
                    </a:lnTo>
                    <a:lnTo>
                      <a:pt x="338" y="2974"/>
                    </a:lnTo>
                    <a:lnTo>
                      <a:pt x="332" y="2990"/>
                    </a:lnTo>
                    <a:lnTo>
                      <a:pt x="314" y="3028"/>
                    </a:lnTo>
                    <a:lnTo>
                      <a:pt x="300" y="3054"/>
                    </a:lnTo>
                    <a:lnTo>
                      <a:pt x="286" y="3080"/>
                    </a:lnTo>
                    <a:lnTo>
                      <a:pt x="266" y="3108"/>
                    </a:lnTo>
                    <a:lnTo>
                      <a:pt x="246" y="3134"/>
                    </a:lnTo>
                    <a:lnTo>
                      <a:pt x="222" y="3156"/>
                    </a:lnTo>
                    <a:lnTo>
                      <a:pt x="210" y="3168"/>
                    </a:lnTo>
                    <a:lnTo>
                      <a:pt x="198" y="3176"/>
                    </a:lnTo>
                    <a:lnTo>
                      <a:pt x="184" y="3184"/>
                    </a:lnTo>
                    <a:lnTo>
                      <a:pt x="170" y="3192"/>
                    </a:lnTo>
                    <a:lnTo>
                      <a:pt x="156" y="3196"/>
                    </a:lnTo>
                    <a:lnTo>
                      <a:pt x="140" y="3200"/>
                    </a:lnTo>
                    <a:lnTo>
                      <a:pt x="126" y="3200"/>
                    </a:lnTo>
                    <a:lnTo>
                      <a:pt x="110" y="3200"/>
                    </a:lnTo>
                    <a:lnTo>
                      <a:pt x="94" y="3196"/>
                    </a:lnTo>
                    <a:lnTo>
                      <a:pt x="76" y="3190"/>
                    </a:lnTo>
                    <a:lnTo>
                      <a:pt x="60" y="3182"/>
                    </a:lnTo>
                    <a:lnTo>
                      <a:pt x="42" y="3172"/>
                    </a:lnTo>
                    <a:lnTo>
                      <a:pt x="24" y="3158"/>
                    </a:lnTo>
                    <a:lnTo>
                      <a:pt x="6" y="3140"/>
                    </a:lnTo>
                    <a:lnTo>
                      <a:pt x="0" y="2976"/>
                    </a:lnTo>
                    <a:lnTo>
                      <a:pt x="14" y="2988"/>
                    </a:lnTo>
                    <a:lnTo>
                      <a:pt x="30" y="3000"/>
                    </a:lnTo>
                    <a:lnTo>
                      <a:pt x="50" y="3012"/>
                    </a:lnTo>
                    <a:lnTo>
                      <a:pt x="74" y="3022"/>
                    </a:lnTo>
                    <a:lnTo>
                      <a:pt x="86" y="3026"/>
                    </a:lnTo>
                    <a:lnTo>
                      <a:pt x="98" y="3028"/>
                    </a:lnTo>
                    <a:lnTo>
                      <a:pt x="110" y="3028"/>
                    </a:lnTo>
                    <a:lnTo>
                      <a:pt x="124" y="3028"/>
                    </a:lnTo>
                    <a:lnTo>
                      <a:pt x="136" y="3026"/>
                    </a:lnTo>
                    <a:lnTo>
                      <a:pt x="148" y="3020"/>
                    </a:lnTo>
                    <a:lnTo>
                      <a:pt x="160" y="3012"/>
                    </a:lnTo>
                    <a:lnTo>
                      <a:pt x="170" y="3002"/>
                    </a:lnTo>
                    <a:lnTo>
                      <a:pt x="180" y="2988"/>
                    </a:lnTo>
                    <a:lnTo>
                      <a:pt x="190" y="2970"/>
                    </a:lnTo>
                    <a:lnTo>
                      <a:pt x="198" y="2948"/>
                    </a:lnTo>
                    <a:lnTo>
                      <a:pt x="204" y="2924"/>
                    </a:lnTo>
                    <a:lnTo>
                      <a:pt x="208" y="2894"/>
                    </a:lnTo>
                    <a:lnTo>
                      <a:pt x="212" y="2860"/>
                    </a:lnTo>
                    <a:lnTo>
                      <a:pt x="214" y="2820"/>
                    </a:lnTo>
                    <a:lnTo>
                      <a:pt x="214" y="2776"/>
                    </a:lnTo>
                    <a:lnTo>
                      <a:pt x="212" y="2726"/>
                    </a:lnTo>
                    <a:lnTo>
                      <a:pt x="208" y="2670"/>
                    </a:lnTo>
                    <a:lnTo>
                      <a:pt x="200" y="2608"/>
                    </a:lnTo>
                    <a:lnTo>
                      <a:pt x="190" y="2540"/>
                    </a:lnTo>
                    <a:lnTo>
                      <a:pt x="178" y="2466"/>
                    </a:lnTo>
                    <a:lnTo>
                      <a:pt x="164" y="2386"/>
                    </a:lnTo>
                    <a:lnTo>
                      <a:pt x="228" y="2254"/>
                    </a:lnTo>
                    <a:lnTo>
                      <a:pt x="232" y="2284"/>
                    </a:lnTo>
                    <a:lnTo>
                      <a:pt x="240" y="2364"/>
                    </a:lnTo>
                    <a:lnTo>
                      <a:pt x="248" y="2418"/>
                    </a:lnTo>
                    <a:lnTo>
                      <a:pt x="256" y="2478"/>
                    </a:lnTo>
                    <a:lnTo>
                      <a:pt x="268" y="2542"/>
                    </a:lnTo>
                    <a:lnTo>
                      <a:pt x="280" y="2608"/>
                    </a:lnTo>
                    <a:lnTo>
                      <a:pt x="296" y="2672"/>
                    </a:lnTo>
                    <a:lnTo>
                      <a:pt x="316" y="2736"/>
                    </a:lnTo>
                    <a:lnTo>
                      <a:pt x="336" y="2794"/>
                    </a:lnTo>
                    <a:lnTo>
                      <a:pt x="348" y="2820"/>
                    </a:lnTo>
                    <a:lnTo>
                      <a:pt x="360" y="2846"/>
                    </a:lnTo>
                    <a:lnTo>
                      <a:pt x="374" y="2868"/>
                    </a:lnTo>
                    <a:lnTo>
                      <a:pt x="388" y="2888"/>
                    </a:lnTo>
                    <a:lnTo>
                      <a:pt x="402" y="2906"/>
                    </a:lnTo>
                    <a:lnTo>
                      <a:pt x="418" y="2922"/>
                    </a:lnTo>
                    <a:lnTo>
                      <a:pt x="436" y="2932"/>
                    </a:lnTo>
                    <a:lnTo>
                      <a:pt x="452" y="2940"/>
                    </a:lnTo>
                    <a:lnTo>
                      <a:pt x="470" y="2946"/>
                    </a:lnTo>
                    <a:lnTo>
                      <a:pt x="490" y="2946"/>
                    </a:lnTo>
                    <a:lnTo>
                      <a:pt x="508" y="2942"/>
                    </a:lnTo>
                    <a:lnTo>
                      <a:pt x="524" y="2934"/>
                    </a:lnTo>
                    <a:lnTo>
                      <a:pt x="538" y="2924"/>
                    </a:lnTo>
                    <a:lnTo>
                      <a:pt x="552" y="2912"/>
                    </a:lnTo>
                    <a:lnTo>
                      <a:pt x="562" y="2896"/>
                    </a:lnTo>
                    <a:lnTo>
                      <a:pt x="570" y="2878"/>
                    </a:lnTo>
                    <a:lnTo>
                      <a:pt x="576" y="2858"/>
                    </a:lnTo>
                    <a:lnTo>
                      <a:pt x="582" y="2834"/>
                    </a:lnTo>
                    <a:lnTo>
                      <a:pt x="586" y="2810"/>
                    </a:lnTo>
                    <a:lnTo>
                      <a:pt x="588" y="2784"/>
                    </a:lnTo>
                    <a:lnTo>
                      <a:pt x="588" y="2758"/>
                    </a:lnTo>
                    <a:lnTo>
                      <a:pt x="588" y="2730"/>
                    </a:lnTo>
                    <a:lnTo>
                      <a:pt x="586" y="2670"/>
                    </a:lnTo>
                    <a:lnTo>
                      <a:pt x="580" y="2610"/>
                    </a:lnTo>
                    <a:lnTo>
                      <a:pt x="570" y="2550"/>
                    </a:lnTo>
                    <a:lnTo>
                      <a:pt x="560" y="2492"/>
                    </a:lnTo>
                    <a:lnTo>
                      <a:pt x="548" y="2438"/>
                    </a:lnTo>
                    <a:lnTo>
                      <a:pt x="538" y="2390"/>
                    </a:lnTo>
                    <a:lnTo>
                      <a:pt x="518" y="2318"/>
                    </a:lnTo>
                    <a:lnTo>
                      <a:pt x="512" y="2290"/>
                    </a:lnTo>
                    <a:lnTo>
                      <a:pt x="542" y="2194"/>
                    </a:lnTo>
                    <a:lnTo>
                      <a:pt x="552" y="2224"/>
                    </a:lnTo>
                    <a:lnTo>
                      <a:pt x="578" y="2298"/>
                    </a:lnTo>
                    <a:lnTo>
                      <a:pt x="616" y="2404"/>
                    </a:lnTo>
                    <a:lnTo>
                      <a:pt x="640" y="2464"/>
                    </a:lnTo>
                    <a:lnTo>
                      <a:pt x="664" y="2524"/>
                    </a:lnTo>
                    <a:lnTo>
                      <a:pt x="692" y="2584"/>
                    </a:lnTo>
                    <a:lnTo>
                      <a:pt x="720" y="2640"/>
                    </a:lnTo>
                    <a:lnTo>
                      <a:pt x="748" y="2692"/>
                    </a:lnTo>
                    <a:lnTo>
                      <a:pt x="776" y="2738"/>
                    </a:lnTo>
                    <a:lnTo>
                      <a:pt x="790" y="2758"/>
                    </a:lnTo>
                    <a:lnTo>
                      <a:pt x="804" y="2776"/>
                    </a:lnTo>
                    <a:lnTo>
                      <a:pt x="818" y="2790"/>
                    </a:lnTo>
                    <a:lnTo>
                      <a:pt x="832" y="2802"/>
                    </a:lnTo>
                    <a:lnTo>
                      <a:pt x="844" y="2810"/>
                    </a:lnTo>
                    <a:lnTo>
                      <a:pt x="858" y="2814"/>
                    </a:lnTo>
                    <a:lnTo>
                      <a:pt x="870" y="2816"/>
                    </a:lnTo>
                    <a:lnTo>
                      <a:pt x="882" y="2814"/>
                    </a:lnTo>
                    <a:lnTo>
                      <a:pt x="894" y="2806"/>
                    </a:lnTo>
                    <a:lnTo>
                      <a:pt x="902" y="2796"/>
                    </a:lnTo>
                    <a:lnTo>
                      <a:pt x="910" y="2784"/>
                    </a:lnTo>
                    <a:lnTo>
                      <a:pt x="916" y="2770"/>
                    </a:lnTo>
                    <a:lnTo>
                      <a:pt x="922" y="2752"/>
                    </a:lnTo>
                    <a:lnTo>
                      <a:pt x="924" y="2732"/>
                    </a:lnTo>
                    <a:lnTo>
                      <a:pt x="926" y="2710"/>
                    </a:lnTo>
                    <a:lnTo>
                      <a:pt x="928" y="2686"/>
                    </a:lnTo>
                    <a:lnTo>
                      <a:pt x="926" y="2634"/>
                    </a:lnTo>
                    <a:lnTo>
                      <a:pt x="922" y="2576"/>
                    </a:lnTo>
                    <a:lnTo>
                      <a:pt x="914" y="2516"/>
                    </a:lnTo>
                    <a:lnTo>
                      <a:pt x="904" y="2456"/>
                    </a:lnTo>
                    <a:lnTo>
                      <a:pt x="894" y="2396"/>
                    </a:lnTo>
                    <a:lnTo>
                      <a:pt x="882" y="2338"/>
                    </a:lnTo>
                    <a:lnTo>
                      <a:pt x="858" y="2236"/>
                    </a:lnTo>
                    <a:lnTo>
                      <a:pt x="840" y="2164"/>
                    </a:lnTo>
                    <a:lnTo>
                      <a:pt x="832" y="2136"/>
                    </a:lnTo>
                    <a:lnTo>
                      <a:pt x="924" y="2064"/>
                    </a:lnTo>
                    <a:lnTo>
                      <a:pt x="932" y="2094"/>
                    </a:lnTo>
                    <a:lnTo>
                      <a:pt x="958" y="2178"/>
                    </a:lnTo>
                    <a:lnTo>
                      <a:pt x="976" y="2232"/>
                    </a:lnTo>
                    <a:lnTo>
                      <a:pt x="998" y="2290"/>
                    </a:lnTo>
                    <a:lnTo>
                      <a:pt x="1022" y="2352"/>
                    </a:lnTo>
                    <a:lnTo>
                      <a:pt x="1048" y="2414"/>
                    </a:lnTo>
                    <a:lnTo>
                      <a:pt x="1076" y="2474"/>
                    </a:lnTo>
                    <a:lnTo>
                      <a:pt x="1106" y="2530"/>
                    </a:lnTo>
                    <a:lnTo>
                      <a:pt x="1122" y="2554"/>
                    </a:lnTo>
                    <a:lnTo>
                      <a:pt x="1138" y="2578"/>
                    </a:lnTo>
                    <a:lnTo>
                      <a:pt x="1156" y="2598"/>
                    </a:lnTo>
                    <a:lnTo>
                      <a:pt x="1172" y="2616"/>
                    </a:lnTo>
                    <a:lnTo>
                      <a:pt x="1188" y="2630"/>
                    </a:lnTo>
                    <a:lnTo>
                      <a:pt x="1206" y="2642"/>
                    </a:lnTo>
                    <a:lnTo>
                      <a:pt x="1222" y="2650"/>
                    </a:lnTo>
                    <a:lnTo>
                      <a:pt x="1240" y="2652"/>
                    </a:lnTo>
                    <a:lnTo>
                      <a:pt x="1256" y="2652"/>
                    </a:lnTo>
                    <a:lnTo>
                      <a:pt x="1274" y="2646"/>
                    </a:lnTo>
                    <a:lnTo>
                      <a:pt x="1290" y="2636"/>
                    </a:lnTo>
                    <a:lnTo>
                      <a:pt x="1308" y="2620"/>
                    </a:lnTo>
                    <a:lnTo>
                      <a:pt x="1324" y="2602"/>
                    </a:lnTo>
                    <a:lnTo>
                      <a:pt x="1336" y="2582"/>
                    </a:lnTo>
                    <a:lnTo>
                      <a:pt x="1346" y="2560"/>
                    </a:lnTo>
                    <a:lnTo>
                      <a:pt x="1356" y="2536"/>
                    </a:lnTo>
                    <a:lnTo>
                      <a:pt x="1362" y="2512"/>
                    </a:lnTo>
                    <a:lnTo>
                      <a:pt x="1366" y="2486"/>
                    </a:lnTo>
                    <a:lnTo>
                      <a:pt x="1368" y="2460"/>
                    </a:lnTo>
                    <a:lnTo>
                      <a:pt x="1370" y="2434"/>
                    </a:lnTo>
                    <a:lnTo>
                      <a:pt x="1370" y="2406"/>
                    </a:lnTo>
                    <a:lnTo>
                      <a:pt x="1368" y="2378"/>
                    </a:lnTo>
                    <a:lnTo>
                      <a:pt x="1360" y="2322"/>
                    </a:lnTo>
                    <a:lnTo>
                      <a:pt x="1348" y="2266"/>
                    </a:lnTo>
                    <a:lnTo>
                      <a:pt x="1332" y="2210"/>
                    </a:lnTo>
                    <a:lnTo>
                      <a:pt x="1316" y="2158"/>
                    </a:lnTo>
                    <a:lnTo>
                      <a:pt x="1296" y="2108"/>
                    </a:lnTo>
                    <a:lnTo>
                      <a:pt x="1278" y="2064"/>
                    </a:lnTo>
                    <a:lnTo>
                      <a:pt x="1262" y="2024"/>
                    </a:lnTo>
                    <a:lnTo>
                      <a:pt x="1234" y="1968"/>
                    </a:lnTo>
                    <a:lnTo>
                      <a:pt x="1222" y="1946"/>
                    </a:lnTo>
                    <a:lnTo>
                      <a:pt x="1288" y="1838"/>
                    </a:lnTo>
                    <a:lnTo>
                      <a:pt x="1298" y="1870"/>
                    </a:lnTo>
                    <a:lnTo>
                      <a:pt x="1326" y="1954"/>
                    </a:lnTo>
                    <a:lnTo>
                      <a:pt x="1344" y="2008"/>
                    </a:lnTo>
                    <a:lnTo>
                      <a:pt x="1366" y="2068"/>
                    </a:lnTo>
                    <a:lnTo>
                      <a:pt x="1390" y="2132"/>
                    </a:lnTo>
                    <a:lnTo>
                      <a:pt x="1418" y="2196"/>
                    </a:lnTo>
                    <a:lnTo>
                      <a:pt x="1448" y="2258"/>
                    </a:lnTo>
                    <a:lnTo>
                      <a:pt x="1478" y="2316"/>
                    </a:lnTo>
                    <a:lnTo>
                      <a:pt x="1494" y="2342"/>
                    </a:lnTo>
                    <a:lnTo>
                      <a:pt x="1510" y="2368"/>
                    </a:lnTo>
                    <a:lnTo>
                      <a:pt x="1526" y="2390"/>
                    </a:lnTo>
                    <a:lnTo>
                      <a:pt x="1542" y="2410"/>
                    </a:lnTo>
                    <a:lnTo>
                      <a:pt x="1560" y="2428"/>
                    </a:lnTo>
                    <a:lnTo>
                      <a:pt x="1576" y="2442"/>
                    </a:lnTo>
                    <a:lnTo>
                      <a:pt x="1592" y="2452"/>
                    </a:lnTo>
                    <a:lnTo>
                      <a:pt x="1610" y="2460"/>
                    </a:lnTo>
                    <a:lnTo>
                      <a:pt x="1626" y="2462"/>
                    </a:lnTo>
                    <a:lnTo>
                      <a:pt x="1642" y="2460"/>
                    </a:lnTo>
                    <a:lnTo>
                      <a:pt x="1658" y="2454"/>
                    </a:lnTo>
                    <a:lnTo>
                      <a:pt x="1674" y="2442"/>
                    </a:lnTo>
                    <a:lnTo>
                      <a:pt x="1690" y="2428"/>
                    </a:lnTo>
                    <a:lnTo>
                      <a:pt x="1700" y="2410"/>
                    </a:lnTo>
                    <a:lnTo>
                      <a:pt x="1710" y="2390"/>
                    </a:lnTo>
                    <a:lnTo>
                      <a:pt x="1716" y="2366"/>
                    </a:lnTo>
                    <a:lnTo>
                      <a:pt x="1720" y="2342"/>
                    </a:lnTo>
                    <a:lnTo>
                      <a:pt x="1722" y="2314"/>
                    </a:lnTo>
                    <a:lnTo>
                      <a:pt x="1724" y="2286"/>
                    </a:lnTo>
                    <a:lnTo>
                      <a:pt x="1722" y="2256"/>
                    </a:lnTo>
                    <a:lnTo>
                      <a:pt x="1718" y="2224"/>
                    </a:lnTo>
                    <a:lnTo>
                      <a:pt x="1712" y="2192"/>
                    </a:lnTo>
                    <a:lnTo>
                      <a:pt x="1698" y="2124"/>
                    </a:lnTo>
                    <a:lnTo>
                      <a:pt x="1680" y="2056"/>
                    </a:lnTo>
                    <a:lnTo>
                      <a:pt x="1658" y="1988"/>
                    </a:lnTo>
                    <a:lnTo>
                      <a:pt x="1634" y="1920"/>
                    </a:lnTo>
                    <a:lnTo>
                      <a:pt x="1610" y="1856"/>
                    </a:lnTo>
                    <a:lnTo>
                      <a:pt x="1586" y="1798"/>
                    </a:lnTo>
                    <a:lnTo>
                      <a:pt x="1564" y="1746"/>
                    </a:lnTo>
                    <a:lnTo>
                      <a:pt x="1528" y="1670"/>
                    </a:lnTo>
                    <a:lnTo>
                      <a:pt x="1514" y="1642"/>
                    </a:lnTo>
                    <a:lnTo>
                      <a:pt x="1506" y="1432"/>
                    </a:lnTo>
                    <a:lnTo>
                      <a:pt x="1524" y="1470"/>
                    </a:lnTo>
                    <a:lnTo>
                      <a:pt x="1572" y="1572"/>
                    </a:lnTo>
                    <a:lnTo>
                      <a:pt x="1642" y="1712"/>
                    </a:lnTo>
                    <a:lnTo>
                      <a:pt x="1682" y="1790"/>
                    </a:lnTo>
                    <a:lnTo>
                      <a:pt x="1726" y="1870"/>
                    </a:lnTo>
                    <a:lnTo>
                      <a:pt x="1770" y="1948"/>
                    </a:lnTo>
                    <a:lnTo>
                      <a:pt x="1814" y="2020"/>
                    </a:lnTo>
                    <a:lnTo>
                      <a:pt x="1858" y="2086"/>
                    </a:lnTo>
                    <a:lnTo>
                      <a:pt x="1878" y="2116"/>
                    </a:lnTo>
                    <a:lnTo>
                      <a:pt x="1900" y="2142"/>
                    </a:lnTo>
                    <a:lnTo>
                      <a:pt x="1920" y="2166"/>
                    </a:lnTo>
                    <a:lnTo>
                      <a:pt x="1938" y="2184"/>
                    </a:lnTo>
                    <a:lnTo>
                      <a:pt x="1956" y="2200"/>
                    </a:lnTo>
                    <a:lnTo>
                      <a:pt x="1974" y="2212"/>
                    </a:lnTo>
                    <a:lnTo>
                      <a:pt x="1990" y="2218"/>
                    </a:lnTo>
                    <a:lnTo>
                      <a:pt x="1996" y="2220"/>
                    </a:lnTo>
                    <a:lnTo>
                      <a:pt x="2004" y="2220"/>
                    </a:lnTo>
                    <a:lnTo>
                      <a:pt x="2010" y="2220"/>
                    </a:lnTo>
                    <a:lnTo>
                      <a:pt x="2016" y="2216"/>
                    </a:lnTo>
                    <a:lnTo>
                      <a:pt x="2022" y="2212"/>
                    </a:lnTo>
                    <a:lnTo>
                      <a:pt x="2028" y="2206"/>
                    </a:lnTo>
                    <a:lnTo>
                      <a:pt x="2038" y="2194"/>
                    </a:lnTo>
                    <a:lnTo>
                      <a:pt x="2048" y="2178"/>
                    </a:lnTo>
                    <a:lnTo>
                      <a:pt x="2056" y="2162"/>
                    </a:lnTo>
                    <a:lnTo>
                      <a:pt x="2064" y="2144"/>
                    </a:lnTo>
                    <a:lnTo>
                      <a:pt x="2070" y="2126"/>
                    </a:lnTo>
                    <a:lnTo>
                      <a:pt x="2076" y="2104"/>
                    </a:lnTo>
                    <a:lnTo>
                      <a:pt x="2080" y="2082"/>
                    </a:lnTo>
                    <a:lnTo>
                      <a:pt x="2084" y="2058"/>
                    </a:lnTo>
                    <a:lnTo>
                      <a:pt x="2086" y="2032"/>
                    </a:lnTo>
                    <a:lnTo>
                      <a:pt x="2088" y="2006"/>
                    </a:lnTo>
                    <a:lnTo>
                      <a:pt x="2088" y="1976"/>
                    </a:lnTo>
                    <a:lnTo>
                      <a:pt x="2086" y="1946"/>
                    </a:lnTo>
                    <a:lnTo>
                      <a:pt x="2082" y="1914"/>
                    </a:lnTo>
                    <a:lnTo>
                      <a:pt x="2078" y="1882"/>
                    </a:lnTo>
                    <a:lnTo>
                      <a:pt x="2070" y="1848"/>
                    </a:lnTo>
                    <a:lnTo>
                      <a:pt x="2062" y="1810"/>
                    </a:lnTo>
                    <a:lnTo>
                      <a:pt x="2052" y="1774"/>
                    </a:lnTo>
                    <a:lnTo>
                      <a:pt x="2040" y="1734"/>
                    </a:lnTo>
                    <a:lnTo>
                      <a:pt x="2026" y="1694"/>
                    </a:lnTo>
                    <a:lnTo>
                      <a:pt x="2010" y="1652"/>
                    </a:lnTo>
                    <a:lnTo>
                      <a:pt x="1994" y="1608"/>
                    </a:lnTo>
                    <a:lnTo>
                      <a:pt x="1974" y="1562"/>
                    </a:lnTo>
                    <a:lnTo>
                      <a:pt x="1952" y="1516"/>
                    </a:lnTo>
                    <a:lnTo>
                      <a:pt x="1926" y="1468"/>
                    </a:lnTo>
                    <a:lnTo>
                      <a:pt x="1900" y="1418"/>
                    </a:lnTo>
                    <a:lnTo>
                      <a:pt x="1872" y="1366"/>
                    </a:lnTo>
                    <a:lnTo>
                      <a:pt x="1840" y="1314"/>
                    </a:lnTo>
                    <a:lnTo>
                      <a:pt x="1806" y="1260"/>
                    </a:lnTo>
                    <a:lnTo>
                      <a:pt x="1768" y="1204"/>
                    </a:lnTo>
                    <a:lnTo>
                      <a:pt x="1730" y="1148"/>
                    </a:lnTo>
                    <a:lnTo>
                      <a:pt x="1688" y="1090"/>
                    </a:lnTo>
                    <a:lnTo>
                      <a:pt x="1642" y="1030"/>
                    </a:lnTo>
                    <a:lnTo>
                      <a:pt x="1600" y="820"/>
                    </a:lnTo>
                    <a:lnTo>
                      <a:pt x="1680" y="926"/>
                    </a:lnTo>
                    <a:lnTo>
                      <a:pt x="1764" y="1042"/>
                    </a:lnTo>
                    <a:lnTo>
                      <a:pt x="1866" y="1188"/>
                    </a:lnTo>
                    <a:lnTo>
                      <a:pt x="1922" y="1270"/>
                    </a:lnTo>
                    <a:lnTo>
                      <a:pt x="1978" y="1354"/>
                    </a:lnTo>
                    <a:lnTo>
                      <a:pt x="2032" y="1440"/>
                    </a:lnTo>
                    <a:lnTo>
                      <a:pt x="2086" y="1526"/>
                    </a:lnTo>
                    <a:lnTo>
                      <a:pt x="2136" y="1614"/>
                    </a:lnTo>
                    <a:lnTo>
                      <a:pt x="2184" y="1698"/>
                    </a:lnTo>
                    <a:lnTo>
                      <a:pt x="2224" y="1780"/>
                    </a:lnTo>
                    <a:lnTo>
                      <a:pt x="2260" y="1858"/>
                    </a:lnTo>
                    <a:lnTo>
                      <a:pt x="2276" y="1894"/>
                    </a:lnTo>
                    <a:lnTo>
                      <a:pt x="2290" y="1924"/>
                    </a:lnTo>
                    <a:lnTo>
                      <a:pt x="2304" y="1952"/>
                    </a:lnTo>
                    <a:lnTo>
                      <a:pt x="2318" y="1974"/>
                    </a:lnTo>
                    <a:lnTo>
                      <a:pt x="2332" y="1992"/>
                    </a:lnTo>
                    <a:lnTo>
                      <a:pt x="2344" y="2006"/>
                    </a:lnTo>
                    <a:lnTo>
                      <a:pt x="2356" y="2018"/>
                    </a:lnTo>
                    <a:lnTo>
                      <a:pt x="2368" y="2024"/>
                    </a:lnTo>
                    <a:lnTo>
                      <a:pt x="2380" y="2028"/>
                    </a:lnTo>
                    <a:lnTo>
                      <a:pt x="2390" y="2030"/>
                    </a:lnTo>
                    <a:lnTo>
                      <a:pt x="2400" y="2028"/>
                    </a:lnTo>
                    <a:lnTo>
                      <a:pt x="2410" y="2024"/>
                    </a:lnTo>
                    <a:lnTo>
                      <a:pt x="2418" y="2016"/>
                    </a:lnTo>
                    <a:lnTo>
                      <a:pt x="2426" y="2008"/>
                    </a:lnTo>
                    <a:lnTo>
                      <a:pt x="2434" y="1996"/>
                    </a:lnTo>
                    <a:lnTo>
                      <a:pt x="2440" y="1984"/>
                    </a:lnTo>
                    <a:lnTo>
                      <a:pt x="2452" y="1952"/>
                    </a:lnTo>
                    <a:lnTo>
                      <a:pt x="2462" y="1916"/>
                    </a:lnTo>
                    <a:lnTo>
                      <a:pt x="2468" y="1876"/>
                    </a:lnTo>
                    <a:lnTo>
                      <a:pt x="2472" y="1834"/>
                    </a:lnTo>
                    <a:lnTo>
                      <a:pt x="2474" y="1792"/>
                    </a:lnTo>
                    <a:lnTo>
                      <a:pt x="2474" y="1750"/>
                    </a:lnTo>
                    <a:lnTo>
                      <a:pt x="2470" y="1710"/>
                    </a:lnTo>
                    <a:lnTo>
                      <a:pt x="2464" y="1676"/>
                    </a:lnTo>
                    <a:lnTo>
                      <a:pt x="2458" y="1658"/>
                    </a:lnTo>
                    <a:lnTo>
                      <a:pt x="2450" y="1636"/>
                    </a:lnTo>
                    <a:lnTo>
                      <a:pt x="2428" y="1586"/>
                    </a:lnTo>
                    <a:lnTo>
                      <a:pt x="2400" y="1526"/>
                    </a:lnTo>
                    <a:lnTo>
                      <a:pt x="2364" y="1458"/>
                    </a:lnTo>
                    <a:lnTo>
                      <a:pt x="2322" y="1384"/>
                    </a:lnTo>
                    <a:lnTo>
                      <a:pt x="2278" y="1306"/>
                    </a:lnTo>
                    <a:lnTo>
                      <a:pt x="2184" y="1146"/>
                    </a:lnTo>
                    <a:lnTo>
                      <a:pt x="2092" y="996"/>
                    </a:lnTo>
                    <a:lnTo>
                      <a:pt x="2012" y="870"/>
                    </a:lnTo>
                    <a:lnTo>
                      <a:pt x="1936" y="748"/>
                    </a:lnTo>
                    <a:lnTo>
                      <a:pt x="1886" y="668"/>
                    </a:lnTo>
                    <a:lnTo>
                      <a:pt x="2014" y="652"/>
                    </a:lnTo>
                    <a:lnTo>
                      <a:pt x="2042" y="704"/>
                    </a:lnTo>
                    <a:lnTo>
                      <a:pt x="2118" y="842"/>
                    </a:lnTo>
                    <a:lnTo>
                      <a:pt x="2170" y="934"/>
                    </a:lnTo>
                    <a:lnTo>
                      <a:pt x="2228" y="1034"/>
                    </a:lnTo>
                    <a:lnTo>
                      <a:pt x="2292" y="1140"/>
                    </a:lnTo>
                    <a:lnTo>
                      <a:pt x="2358" y="1248"/>
                    </a:lnTo>
                    <a:lnTo>
                      <a:pt x="2428" y="1354"/>
                    </a:lnTo>
                    <a:lnTo>
                      <a:pt x="2498" y="1454"/>
                    </a:lnTo>
                    <a:lnTo>
                      <a:pt x="2534" y="1500"/>
                    </a:lnTo>
                    <a:lnTo>
                      <a:pt x="2568" y="1544"/>
                    </a:lnTo>
                    <a:lnTo>
                      <a:pt x="2602" y="1584"/>
                    </a:lnTo>
                    <a:lnTo>
                      <a:pt x="2634" y="1620"/>
                    </a:lnTo>
                    <a:lnTo>
                      <a:pt x="2666" y="1652"/>
                    </a:lnTo>
                    <a:lnTo>
                      <a:pt x="2696" y="1678"/>
                    </a:lnTo>
                    <a:lnTo>
                      <a:pt x="2724" y="1700"/>
                    </a:lnTo>
                    <a:lnTo>
                      <a:pt x="2752" y="1714"/>
                    </a:lnTo>
                    <a:lnTo>
                      <a:pt x="2764" y="1720"/>
                    </a:lnTo>
                    <a:lnTo>
                      <a:pt x="2776" y="1724"/>
                    </a:lnTo>
                    <a:lnTo>
                      <a:pt x="2788" y="1726"/>
                    </a:lnTo>
                    <a:lnTo>
                      <a:pt x="2800" y="1726"/>
                    </a:lnTo>
                    <a:lnTo>
                      <a:pt x="2810" y="1724"/>
                    </a:lnTo>
                    <a:lnTo>
                      <a:pt x="2820" y="1720"/>
                    </a:lnTo>
                    <a:lnTo>
                      <a:pt x="2830" y="1714"/>
                    </a:lnTo>
                    <a:lnTo>
                      <a:pt x="2838" y="1708"/>
                    </a:lnTo>
                    <a:lnTo>
                      <a:pt x="2846" y="1698"/>
                    </a:lnTo>
                    <a:lnTo>
                      <a:pt x="2852" y="1688"/>
                    </a:lnTo>
                    <a:lnTo>
                      <a:pt x="2858" y="1676"/>
                    </a:lnTo>
                    <a:lnTo>
                      <a:pt x="2862" y="1664"/>
                    </a:lnTo>
                    <a:lnTo>
                      <a:pt x="2864" y="1650"/>
                    </a:lnTo>
                    <a:lnTo>
                      <a:pt x="2866" y="1636"/>
                    </a:lnTo>
                    <a:lnTo>
                      <a:pt x="2864" y="1602"/>
                    </a:lnTo>
                    <a:lnTo>
                      <a:pt x="2858" y="1566"/>
                    </a:lnTo>
                    <a:lnTo>
                      <a:pt x="2850" y="1528"/>
                    </a:lnTo>
                    <a:lnTo>
                      <a:pt x="2836" y="1486"/>
                    </a:lnTo>
                    <a:lnTo>
                      <a:pt x="2820" y="1440"/>
                    </a:lnTo>
                    <a:lnTo>
                      <a:pt x="2800" y="1394"/>
                    </a:lnTo>
                    <a:lnTo>
                      <a:pt x="2778" y="1344"/>
                    </a:lnTo>
                    <a:lnTo>
                      <a:pt x="2752" y="1294"/>
                    </a:lnTo>
                    <a:lnTo>
                      <a:pt x="2726" y="1242"/>
                    </a:lnTo>
                    <a:lnTo>
                      <a:pt x="2666" y="1138"/>
                    </a:lnTo>
                    <a:lnTo>
                      <a:pt x="2602" y="1032"/>
                    </a:lnTo>
                    <a:lnTo>
                      <a:pt x="2536" y="928"/>
                    </a:lnTo>
                    <a:lnTo>
                      <a:pt x="2470" y="828"/>
                    </a:lnTo>
                    <a:lnTo>
                      <a:pt x="2408" y="736"/>
                    </a:lnTo>
                    <a:lnTo>
                      <a:pt x="2350" y="656"/>
                    </a:lnTo>
                    <a:lnTo>
                      <a:pt x="2264" y="536"/>
                    </a:lnTo>
                    <a:lnTo>
                      <a:pt x="2230" y="492"/>
                    </a:lnTo>
                    <a:lnTo>
                      <a:pt x="2368" y="440"/>
                    </a:lnTo>
                    <a:lnTo>
                      <a:pt x="2396" y="488"/>
                    </a:lnTo>
                    <a:lnTo>
                      <a:pt x="2472" y="616"/>
                    </a:lnTo>
                    <a:lnTo>
                      <a:pt x="2522" y="700"/>
                    </a:lnTo>
                    <a:lnTo>
                      <a:pt x="2580" y="794"/>
                    </a:lnTo>
                    <a:lnTo>
                      <a:pt x="2644" y="892"/>
                    </a:lnTo>
                    <a:lnTo>
                      <a:pt x="2712" y="994"/>
                    </a:lnTo>
                    <a:lnTo>
                      <a:pt x="2780" y="1092"/>
                    </a:lnTo>
                    <a:lnTo>
                      <a:pt x="2850" y="1186"/>
                    </a:lnTo>
                    <a:lnTo>
                      <a:pt x="2886" y="1230"/>
                    </a:lnTo>
                    <a:lnTo>
                      <a:pt x="2920" y="1270"/>
                    </a:lnTo>
                    <a:lnTo>
                      <a:pt x="2954" y="1308"/>
                    </a:lnTo>
                    <a:lnTo>
                      <a:pt x="2986" y="1342"/>
                    </a:lnTo>
                    <a:lnTo>
                      <a:pt x="3018" y="1374"/>
                    </a:lnTo>
                    <a:lnTo>
                      <a:pt x="3048" y="1400"/>
                    </a:lnTo>
                    <a:lnTo>
                      <a:pt x="3076" y="1420"/>
                    </a:lnTo>
                    <a:lnTo>
                      <a:pt x="3104" y="1436"/>
                    </a:lnTo>
                    <a:lnTo>
                      <a:pt x="3116" y="1442"/>
                    </a:lnTo>
                    <a:lnTo>
                      <a:pt x="3128" y="1446"/>
                    </a:lnTo>
                    <a:lnTo>
                      <a:pt x="3140" y="1448"/>
                    </a:lnTo>
                    <a:lnTo>
                      <a:pt x="3152" y="1450"/>
                    </a:lnTo>
                    <a:lnTo>
                      <a:pt x="3162" y="1448"/>
                    </a:lnTo>
                    <a:lnTo>
                      <a:pt x="3172" y="1446"/>
                    </a:lnTo>
                    <a:lnTo>
                      <a:pt x="3182" y="1442"/>
                    </a:lnTo>
                    <a:lnTo>
                      <a:pt x="3190" y="1436"/>
                    </a:lnTo>
                    <a:lnTo>
                      <a:pt x="3198" y="1428"/>
                    </a:lnTo>
                    <a:lnTo>
                      <a:pt x="3206" y="1420"/>
                    </a:lnTo>
                    <a:lnTo>
                      <a:pt x="3210" y="1410"/>
                    </a:lnTo>
                    <a:lnTo>
                      <a:pt x="3214" y="1398"/>
                    </a:lnTo>
                    <a:lnTo>
                      <a:pt x="3218" y="1386"/>
                    </a:lnTo>
                    <a:lnTo>
                      <a:pt x="3220" y="1374"/>
                    </a:lnTo>
                    <a:lnTo>
                      <a:pt x="3220" y="1344"/>
                    </a:lnTo>
                    <a:lnTo>
                      <a:pt x="3216" y="1310"/>
                    </a:lnTo>
                    <a:lnTo>
                      <a:pt x="3208" y="1274"/>
                    </a:lnTo>
                    <a:lnTo>
                      <a:pt x="3196" y="1234"/>
                    </a:lnTo>
                    <a:lnTo>
                      <a:pt x="3182" y="1192"/>
                    </a:lnTo>
                    <a:lnTo>
                      <a:pt x="3164" y="1146"/>
                    </a:lnTo>
                    <a:lnTo>
                      <a:pt x="3144" y="1100"/>
                    </a:lnTo>
                    <a:lnTo>
                      <a:pt x="3122" y="1050"/>
                    </a:lnTo>
                    <a:lnTo>
                      <a:pt x="3096" y="1000"/>
                    </a:lnTo>
                    <a:lnTo>
                      <a:pt x="3042" y="898"/>
                    </a:lnTo>
                    <a:lnTo>
                      <a:pt x="2984" y="796"/>
                    </a:lnTo>
                    <a:lnTo>
                      <a:pt x="2924" y="694"/>
                    </a:lnTo>
                    <a:lnTo>
                      <a:pt x="2864" y="596"/>
                    </a:lnTo>
                    <a:lnTo>
                      <a:pt x="2806" y="506"/>
                    </a:lnTo>
                    <a:lnTo>
                      <a:pt x="2754" y="428"/>
                    </a:lnTo>
                    <a:lnTo>
                      <a:pt x="2674" y="310"/>
                    </a:lnTo>
                    <a:lnTo>
                      <a:pt x="2642" y="266"/>
                    </a:lnTo>
                    <a:lnTo>
                      <a:pt x="2804" y="212"/>
                    </a:lnTo>
                    <a:lnTo>
                      <a:pt x="2820" y="254"/>
                    </a:lnTo>
                    <a:lnTo>
                      <a:pt x="2840" y="300"/>
                    </a:lnTo>
                    <a:lnTo>
                      <a:pt x="2868" y="362"/>
                    </a:lnTo>
                    <a:lnTo>
                      <a:pt x="2902" y="434"/>
                    </a:lnTo>
                    <a:lnTo>
                      <a:pt x="2942" y="514"/>
                    </a:lnTo>
                    <a:lnTo>
                      <a:pt x="2988" y="600"/>
                    </a:lnTo>
                    <a:lnTo>
                      <a:pt x="3038" y="686"/>
                    </a:lnTo>
                    <a:lnTo>
                      <a:pt x="3066" y="730"/>
                    </a:lnTo>
                    <a:lnTo>
                      <a:pt x="3094" y="772"/>
                    </a:lnTo>
                    <a:lnTo>
                      <a:pt x="3124" y="814"/>
                    </a:lnTo>
                    <a:lnTo>
                      <a:pt x="3156" y="856"/>
                    </a:lnTo>
                    <a:lnTo>
                      <a:pt x="3188" y="894"/>
                    </a:lnTo>
                    <a:lnTo>
                      <a:pt x="3220" y="932"/>
                    </a:lnTo>
                    <a:lnTo>
                      <a:pt x="3254" y="966"/>
                    </a:lnTo>
                    <a:lnTo>
                      <a:pt x="3288" y="998"/>
                    </a:lnTo>
                    <a:lnTo>
                      <a:pt x="3324" y="1026"/>
                    </a:lnTo>
                    <a:lnTo>
                      <a:pt x="3360" y="1050"/>
                    </a:lnTo>
                    <a:lnTo>
                      <a:pt x="3396" y="1072"/>
                    </a:lnTo>
                    <a:lnTo>
                      <a:pt x="3434" y="1088"/>
                    </a:lnTo>
                    <a:lnTo>
                      <a:pt x="3452" y="1094"/>
                    </a:lnTo>
                    <a:lnTo>
                      <a:pt x="3472" y="1100"/>
                    </a:lnTo>
                    <a:lnTo>
                      <a:pt x="3490" y="1104"/>
                    </a:lnTo>
                    <a:lnTo>
                      <a:pt x="3510" y="1108"/>
                    </a:lnTo>
                    <a:lnTo>
                      <a:pt x="3528" y="1110"/>
                    </a:lnTo>
                    <a:lnTo>
                      <a:pt x="3548" y="1110"/>
                    </a:lnTo>
                    <a:lnTo>
                      <a:pt x="3568" y="1108"/>
                    </a:lnTo>
                    <a:lnTo>
                      <a:pt x="3588" y="1106"/>
                    </a:lnTo>
                    <a:lnTo>
                      <a:pt x="3590" y="1104"/>
                    </a:lnTo>
                    <a:lnTo>
                      <a:pt x="3594" y="1100"/>
                    </a:lnTo>
                    <a:lnTo>
                      <a:pt x="3600" y="1090"/>
                    </a:lnTo>
                    <a:lnTo>
                      <a:pt x="3606" y="1076"/>
                    </a:lnTo>
                    <a:lnTo>
                      <a:pt x="3610" y="1056"/>
                    </a:lnTo>
                    <a:lnTo>
                      <a:pt x="3610" y="1042"/>
                    </a:lnTo>
                    <a:lnTo>
                      <a:pt x="3610" y="1028"/>
                    </a:lnTo>
                    <a:lnTo>
                      <a:pt x="3608" y="1010"/>
                    </a:lnTo>
                    <a:lnTo>
                      <a:pt x="3606" y="990"/>
                    </a:lnTo>
                    <a:lnTo>
                      <a:pt x="3600" y="968"/>
                    </a:lnTo>
                    <a:lnTo>
                      <a:pt x="3594" y="944"/>
                    </a:lnTo>
                    <a:lnTo>
                      <a:pt x="3586" y="916"/>
                    </a:lnTo>
                    <a:lnTo>
                      <a:pt x="3574" y="886"/>
                    </a:lnTo>
                    <a:lnTo>
                      <a:pt x="3560" y="854"/>
                    </a:lnTo>
                    <a:lnTo>
                      <a:pt x="3544" y="816"/>
                    </a:lnTo>
                    <a:lnTo>
                      <a:pt x="3524" y="778"/>
                    </a:lnTo>
                    <a:lnTo>
                      <a:pt x="3502" y="734"/>
                    </a:lnTo>
                    <a:lnTo>
                      <a:pt x="3476" y="688"/>
                    </a:lnTo>
                    <a:lnTo>
                      <a:pt x="3446" y="638"/>
                    </a:lnTo>
                    <a:lnTo>
                      <a:pt x="3412" y="582"/>
                    </a:lnTo>
                    <a:lnTo>
                      <a:pt x="3374" y="524"/>
                    </a:lnTo>
                    <a:lnTo>
                      <a:pt x="3334" y="462"/>
                    </a:lnTo>
                    <a:lnTo>
                      <a:pt x="3288" y="396"/>
                    </a:lnTo>
                    <a:lnTo>
                      <a:pt x="3238" y="326"/>
                    </a:lnTo>
                    <a:lnTo>
                      <a:pt x="3182" y="250"/>
                    </a:lnTo>
                    <a:lnTo>
                      <a:pt x="3122" y="170"/>
                    </a:lnTo>
                    <a:lnTo>
                      <a:pt x="3056" y="86"/>
                    </a:lnTo>
                    <a:lnTo>
                      <a:pt x="31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6" name="Freeform 87"/>
              <p:cNvSpPr>
                <a:spLocks/>
              </p:cNvSpPr>
              <p:nvPr userDrawn="1"/>
            </p:nvSpPr>
            <p:spPr bwMode="auto">
              <a:xfrm>
                <a:off x="7136" y="-1747"/>
                <a:ext cx="4281" cy="2901"/>
              </a:xfrm>
              <a:custGeom>
                <a:avLst/>
                <a:gdLst>
                  <a:gd name="T0" fmla="*/ 4247 w 4266"/>
                  <a:gd name="T1" fmla="*/ 937 h 2890"/>
                  <a:gd name="T2" fmla="*/ 4337 w 4266"/>
                  <a:gd name="T3" fmla="*/ 1534 h 2890"/>
                  <a:gd name="T4" fmla="*/ 4211 w 4266"/>
                  <a:gd name="T5" fmla="*/ 1508 h 2890"/>
                  <a:gd name="T6" fmla="*/ 3769 w 4266"/>
                  <a:gd name="T7" fmla="*/ 1500 h 2890"/>
                  <a:gd name="T8" fmla="*/ 3534 w 4266"/>
                  <a:gd name="T9" fmla="*/ 1628 h 2890"/>
                  <a:gd name="T10" fmla="*/ 3334 w 4266"/>
                  <a:gd name="T11" fmla="*/ 1719 h 2890"/>
                  <a:gd name="T12" fmla="*/ 3117 w 4266"/>
                  <a:gd name="T13" fmla="*/ 1805 h 2890"/>
                  <a:gd name="T14" fmla="*/ 2898 w 4266"/>
                  <a:gd name="T15" fmla="*/ 1917 h 2890"/>
                  <a:gd name="T16" fmla="*/ 2679 w 4266"/>
                  <a:gd name="T17" fmla="*/ 2062 h 2890"/>
                  <a:gd name="T18" fmla="*/ 2429 w 4266"/>
                  <a:gd name="T19" fmla="*/ 2148 h 2890"/>
                  <a:gd name="T20" fmla="*/ 2212 w 4266"/>
                  <a:gd name="T21" fmla="*/ 2218 h 2890"/>
                  <a:gd name="T22" fmla="*/ 2041 w 4266"/>
                  <a:gd name="T23" fmla="*/ 2216 h 2890"/>
                  <a:gd name="T24" fmla="*/ 1852 w 4266"/>
                  <a:gd name="T25" fmla="*/ 2351 h 2890"/>
                  <a:gd name="T26" fmla="*/ 1690 w 4266"/>
                  <a:gd name="T27" fmla="*/ 2431 h 2890"/>
                  <a:gd name="T28" fmla="*/ 1529 w 4266"/>
                  <a:gd name="T29" fmla="*/ 2616 h 2890"/>
                  <a:gd name="T30" fmla="*/ 1285 w 4266"/>
                  <a:gd name="T31" fmla="*/ 2614 h 2890"/>
                  <a:gd name="T32" fmla="*/ 1114 w 4266"/>
                  <a:gd name="T33" fmla="*/ 2845 h 2890"/>
                  <a:gd name="T34" fmla="*/ 877 w 4266"/>
                  <a:gd name="T35" fmla="*/ 2572 h 2890"/>
                  <a:gd name="T36" fmla="*/ 700 w 4266"/>
                  <a:gd name="T37" fmla="*/ 2879 h 2890"/>
                  <a:gd name="T38" fmla="*/ 373 w 4266"/>
                  <a:gd name="T39" fmla="*/ 2646 h 2890"/>
                  <a:gd name="T40" fmla="*/ 265 w 4266"/>
                  <a:gd name="T41" fmla="*/ 2917 h 2890"/>
                  <a:gd name="T42" fmla="*/ 26 w 4266"/>
                  <a:gd name="T43" fmla="*/ 2829 h 2890"/>
                  <a:gd name="T44" fmla="*/ 171 w 4266"/>
                  <a:gd name="T45" fmla="*/ 2738 h 2890"/>
                  <a:gd name="T46" fmla="*/ 281 w 4266"/>
                  <a:gd name="T47" fmla="*/ 2413 h 2890"/>
                  <a:gd name="T48" fmla="*/ 379 w 4266"/>
                  <a:gd name="T49" fmla="*/ 2208 h 2890"/>
                  <a:gd name="T50" fmla="*/ 560 w 4266"/>
                  <a:gd name="T51" fmla="*/ 2656 h 2890"/>
                  <a:gd name="T52" fmla="*/ 761 w 4266"/>
                  <a:gd name="T53" fmla="*/ 2512 h 2890"/>
                  <a:gd name="T54" fmla="*/ 727 w 4266"/>
                  <a:gd name="T55" fmla="*/ 2078 h 2890"/>
                  <a:gd name="T56" fmla="*/ 867 w 4266"/>
                  <a:gd name="T57" fmla="*/ 2287 h 2890"/>
                  <a:gd name="T58" fmla="*/ 1074 w 4266"/>
                  <a:gd name="T59" fmla="*/ 2568 h 2890"/>
                  <a:gd name="T60" fmla="*/ 1164 w 4266"/>
                  <a:gd name="T61" fmla="*/ 2373 h 2890"/>
                  <a:gd name="T62" fmla="*/ 1144 w 4266"/>
                  <a:gd name="T63" fmla="*/ 1626 h 2890"/>
                  <a:gd name="T64" fmla="*/ 1385 w 4266"/>
                  <a:gd name="T65" fmla="*/ 2351 h 2890"/>
                  <a:gd name="T66" fmla="*/ 1531 w 4266"/>
                  <a:gd name="T67" fmla="*/ 2421 h 2890"/>
                  <a:gd name="T68" fmla="*/ 1608 w 4266"/>
                  <a:gd name="T69" fmla="*/ 2088 h 2890"/>
                  <a:gd name="T70" fmla="*/ 1559 w 4266"/>
                  <a:gd name="T71" fmla="*/ 1618 h 2890"/>
                  <a:gd name="T72" fmla="*/ 1846 w 4266"/>
                  <a:gd name="T73" fmla="*/ 2212 h 2890"/>
                  <a:gd name="T74" fmla="*/ 1955 w 4266"/>
                  <a:gd name="T75" fmla="*/ 2164 h 2890"/>
                  <a:gd name="T76" fmla="*/ 1979 w 4266"/>
                  <a:gd name="T77" fmla="*/ 1839 h 2890"/>
                  <a:gd name="T78" fmla="*/ 1977 w 4266"/>
                  <a:gd name="T79" fmla="*/ 1373 h 2890"/>
                  <a:gd name="T80" fmla="*/ 2218 w 4266"/>
                  <a:gd name="T81" fmla="*/ 2064 h 2890"/>
                  <a:gd name="T82" fmla="*/ 2334 w 4266"/>
                  <a:gd name="T83" fmla="*/ 2048 h 2890"/>
                  <a:gd name="T84" fmla="*/ 2408 w 4266"/>
                  <a:gd name="T85" fmla="*/ 1819 h 2890"/>
                  <a:gd name="T86" fmla="*/ 2310 w 4266"/>
                  <a:gd name="T87" fmla="*/ 998 h 2890"/>
                  <a:gd name="T88" fmla="*/ 2559 w 4266"/>
                  <a:gd name="T89" fmla="*/ 1747 h 2890"/>
                  <a:gd name="T90" fmla="*/ 2725 w 4266"/>
                  <a:gd name="T91" fmla="*/ 1873 h 2890"/>
                  <a:gd name="T92" fmla="*/ 2796 w 4266"/>
                  <a:gd name="T93" fmla="*/ 1640 h 2890"/>
                  <a:gd name="T94" fmla="*/ 2705 w 4266"/>
                  <a:gd name="T95" fmla="*/ 789 h 2890"/>
                  <a:gd name="T96" fmla="*/ 2952 w 4266"/>
                  <a:gd name="T97" fmla="*/ 1471 h 2890"/>
                  <a:gd name="T98" fmla="*/ 3197 w 4266"/>
                  <a:gd name="T99" fmla="*/ 1626 h 2890"/>
                  <a:gd name="T100" fmla="*/ 3237 w 4266"/>
                  <a:gd name="T101" fmla="*/ 1365 h 2890"/>
                  <a:gd name="T102" fmla="*/ 3113 w 4266"/>
                  <a:gd name="T103" fmla="*/ 536 h 2890"/>
                  <a:gd name="T104" fmla="*/ 3374 w 4266"/>
                  <a:gd name="T105" fmla="*/ 1287 h 2890"/>
                  <a:gd name="T106" fmla="*/ 3588 w 4266"/>
                  <a:gd name="T107" fmla="*/ 1457 h 2890"/>
                  <a:gd name="T108" fmla="*/ 3687 w 4266"/>
                  <a:gd name="T109" fmla="*/ 1287 h 2890"/>
                  <a:gd name="T110" fmla="*/ 3458 w 4266"/>
                  <a:gd name="T111" fmla="*/ 438 h 2890"/>
                  <a:gd name="T112" fmla="*/ 3701 w 4266"/>
                  <a:gd name="T113" fmla="*/ 797 h 2890"/>
                  <a:gd name="T114" fmla="*/ 4104 w 4266"/>
                  <a:gd name="T115" fmla="*/ 1265 h 2890"/>
                  <a:gd name="T116" fmla="*/ 4156 w 4266"/>
                  <a:gd name="T117" fmla="*/ 1004 h 289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66" h="2890">
                    <a:moveTo>
                      <a:pt x="3916" y="0"/>
                    </a:moveTo>
                    <a:lnTo>
                      <a:pt x="3916" y="0"/>
                    </a:lnTo>
                    <a:lnTo>
                      <a:pt x="3926" y="30"/>
                    </a:lnTo>
                    <a:lnTo>
                      <a:pt x="3954" y="112"/>
                    </a:lnTo>
                    <a:lnTo>
                      <a:pt x="3996" y="238"/>
                    </a:lnTo>
                    <a:lnTo>
                      <a:pt x="4020" y="314"/>
                    </a:lnTo>
                    <a:lnTo>
                      <a:pt x="4046" y="400"/>
                    </a:lnTo>
                    <a:lnTo>
                      <a:pt x="4072" y="494"/>
                    </a:lnTo>
                    <a:lnTo>
                      <a:pt x="4098" y="592"/>
                    </a:lnTo>
                    <a:lnTo>
                      <a:pt x="4124" y="696"/>
                    </a:lnTo>
                    <a:lnTo>
                      <a:pt x="4150" y="806"/>
                    </a:lnTo>
                    <a:lnTo>
                      <a:pt x="4172" y="918"/>
                    </a:lnTo>
                    <a:lnTo>
                      <a:pt x="4192" y="1032"/>
                    </a:lnTo>
                    <a:lnTo>
                      <a:pt x="4208" y="1148"/>
                    </a:lnTo>
                    <a:lnTo>
                      <a:pt x="4222" y="1264"/>
                    </a:lnTo>
                    <a:lnTo>
                      <a:pt x="4228" y="1280"/>
                    </a:lnTo>
                    <a:lnTo>
                      <a:pt x="4240" y="1324"/>
                    </a:lnTo>
                    <a:lnTo>
                      <a:pt x="4256" y="1382"/>
                    </a:lnTo>
                    <a:lnTo>
                      <a:pt x="4262" y="1412"/>
                    </a:lnTo>
                    <a:lnTo>
                      <a:pt x="4266" y="1442"/>
                    </a:lnTo>
                    <a:lnTo>
                      <a:pt x="4266" y="1470"/>
                    </a:lnTo>
                    <a:lnTo>
                      <a:pt x="4264" y="1494"/>
                    </a:lnTo>
                    <a:lnTo>
                      <a:pt x="4262" y="1504"/>
                    </a:lnTo>
                    <a:lnTo>
                      <a:pt x="4258" y="1512"/>
                    </a:lnTo>
                    <a:lnTo>
                      <a:pt x="4254" y="1518"/>
                    </a:lnTo>
                    <a:lnTo>
                      <a:pt x="4246" y="1524"/>
                    </a:lnTo>
                    <a:lnTo>
                      <a:pt x="4240" y="1528"/>
                    </a:lnTo>
                    <a:lnTo>
                      <a:pt x="4230" y="1528"/>
                    </a:lnTo>
                    <a:lnTo>
                      <a:pt x="4218" y="1526"/>
                    </a:lnTo>
                    <a:lnTo>
                      <a:pt x="4206" y="1522"/>
                    </a:lnTo>
                    <a:lnTo>
                      <a:pt x="4192" y="1516"/>
                    </a:lnTo>
                    <a:lnTo>
                      <a:pt x="4176" y="1506"/>
                    </a:lnTo>
                    <a:lnTo>
                      <a:pt x="4158" y="1494"/>
                    </a:lnTo>
                    <a:lnTo>
                      <a:pt x="4136" y="1478"/>
                    </a:lnTo>
                    <a:lnTo>
                      <a:pt x="3980" y="1344"/>
                    </a:lnTo>
                    <a:lnTo>
                      <a:pt x="3856" y="1238"/>
                    </a:lnTo>
                    <a:lnTo>
                      <a:pt x="3750" y="1142"/>
                    </a:lnTo>
                    <a:lnTo>
                      <a:pt x="3750" y="1174"/>
                    </a:lnTo>
                    <a:lnTo>
                      <a:pt x="3748" y="1210"/>
                    </a:lnTo>
                    <a:lnTo>
                      <a:pt x="3746" y="1254"/>
                    </a:lnTo>
                    <a:lnTo>
                      <a:pt x="3740" y="1306"/>
                    </a:lnTo>
                    <a:lnTo>
                      <a:pt x="3732" y="1360"/>
                    </a:lnTo>
                    <a:lnTo>
                      <a:pt x="3720" y="1416"/>
                    </a:lnTo>
                    <a:lnTo>
                      <a:pt x="3712" y="1444"/>
                    </a:lnTo>
                    <a:lnTo>
                      <a:pt x="3704" y="1470"/>
                    </a:lnTo>
                    <a:lnTo>
                      <a:pt x="3694" y="1496"/>
                    </a:lnTo>
                    <a:lnTo>
                      <a:pt x="3682" y="1520"/>
                    </a:lnTo>
                    <a:lnTo>
                      <a:pt x="3670" y="1542"/>
                    </a:lnTo>
                    <a:lnTo>
                      <a:pt x="3656" y="1562"/>
                    </a:lnTo>
                    <a:lnTo>
                      <a:pt x="3640" y="1580"/>
                    </a:lnTo>
                    <a:lnTo>
                      <a:pt x="3622" y="1594"/>
                    </a:lnTo>
                    <a:lnTo>
                      <a:pt x="3602" y="1604"/>
                    </a:lnTo>
                    <a:lnTo>
                      <a:pt x="3580" y="1612"/>
                    </a:lnTo>
                    <a:lnTo>
                      <a:pt x="3556" y="1616"/>
                    </a:lnTo>
                    <a:lnTo>
                      <a:pt x="3532" y="1614"/>
                    </a:lnTo>
                    <a:lnTo>
                      <a:pt x="3504" y="1608"/>
                    </a:lnTo>
                    <a:lnTo>
                      <a:pt x="3474" y="1598"/>
                    </a:lnTo>
                    <a:lnTo>
                      <a:pt x="3442" y="1582"/>
                    </a:lnTo>
                    <a:lnTo>
                      <a:pt x="3408" y="1560"/>
                    </a:lnTo>
                    <a:lnTo>
                      <a:pt x="3370" y="1532"/>
                    </a:lnTo>
                    <a:lnTo>
                      <a:pt x="3330" y="1498"/>
                    </a:lnTo>
                    <a:lnTo>
                      <a:pt x="3328" y="1518"/>
                    </a:lnTo>
                    <a:lnTo>
                      <a:pt x="3324" y="1540"/>
                    </a:lnTo>
                    <a:lnTo>
                      <a:pt x="3318" y="1570"/>
                    </a:lnTo>
                    <a:lnTo>
                      <a:pt x="3310" y="1602"/>
                    </a:lnTo>
                    <a:lnTo>
                      <a:pt x="3298" y="1636"/>
                    </a:lnTo>
                    <a:lnTo>
                      <a:pt x="3282" y="1672"/>
                    </a:lnTo>
                    <a:lnTo>
                      <a:pt x="3274" y="1688"/>
                    </a:lnTo>
                    <a:lnTo>
                      <a:pt x="3262" y="1704"/>
                    </a:lnTo>
                    <a:lnTo>
                      <a:pt x="3252" y="1720"/>
                    </a:lnTo>
                    <a:lnTo>
                      <a:pt x="3238" y="1734"/>
                    </a:lnTo>
                    <a:lnTo>
                      <a:pt x="3224" y="1746"/>
                    </a:lnTo>
                    <a:lnTo>
                      <a:pt x="3210" y="1758"/>
                    </a:lnTo>
                    <a:lnTo>
                      <a:pt x="3192" y="1766"/>
                    </a:lnTo>
                    <a:lnTo>
                      <a:pt x="3174" y="1774"/>
                    </a:lnTo>
                    <a:lnTo>
                      <a:pt x="3156" y="1778"/>
                    </a:lnTo>
                    <a:lnTo>
                      <a:pt x="3134" y="1782"/>
                    </a:lnTo>
                    <a:lnTo>
                      <a:pt x="3112" y="1780"/>
                    </a:lnTo>
                    <a:lnTo>
                      <a:pt x="3088" y="1776"/>
                    </a:lnTo>
                    <a:lnTo>
                      <a:pt x="3062" y="1770"/>
                    </a:lnTo>
                    <a:lnTo>
                      <a:pt x="3034" y="1760"/>
                    </a:lnTo>
                    <a:lnTo>
                      <a:pt x="3004" y="1746"/>
                    </a:lnTo>
                    <a:lnTo>
                      <a:pt x="2974" y="1726"/>
                    </a:lnTo>
                    <a:lnTo>
                      <a:pt x="2940" y="1704"/>
                    </a:lnTo>
                    <a:lnTo>
                      <a:pt x="2906" y="1678"/>
                    </a:lnTo>
                    <a:lnTo>
                      <a:pt x="2902" y="1702"/>
                    </a:lnTo>
                    <a:lnTo>
                      <a:pt x="2896" y="1728"/>
                    </a:lnTo>
                    <a:lnTo>
                      <a:pt x="2888" y="1760"/>
                    </a:lnTo>
                    <a:lnTo>
                      <a:pt x="2878" y="1800"/>
                    </a:lnTo>
                    <a:lnTo>
                      <a:pt x="2864" y="1840"/>
                    </a:lnTo>
                    <a:lnTo>
                      <a:pt x="2848" y="1882"/>
                    </a:lnTo>
                    <a:lnTo>
                      <a:pt x="2826" y="1922"/>
                    </a:lnTo>
                    <a:lnTo>
                      <a:pt x="2816" y="1940"/>
                    </a:lnTo>
                    <a:lnTo>
                      <a:pt x="2802" y="1958"/>
                    </a:lnTo>
                    <a:lnTo>
                      <a:pt x="2788" y="1974"/>
                    </a:lnTo>
                    <a:lnTo>
                      <a:pt x="2774" y="1990"/>
                    </a:lnTo>
                    <a:lnTo>
                      <a:pt x="2758" y="2002"/>
                    </a:lnTo>
                    <a:lnTo>
                      <a:pt x="2740" y="2012"/>
                    </a:lnTo>
                    <a:lnTo>
                      <a:pt x="2722" y="2020"/>
                    </a:lnTo>
                    <a:lnTo>
                      <a:pt x="2702" y="2026"/>
                    </a:lnTo>
                    <a:lnTo>
                      <a:pt x="2680" y="2028"/>
                    </a:lnTo>
                    <a:lnTo>
                      <a:pt x="2658" y="2028"/>
                    </a:lnTo>
                    <a:lnTo>
                      <a:pt x="2634" y="2022"/>
                    </a:lnTo>
                    <a:lnTo>
                      <a:pt x="2610" y="2014"/>
                    </a:lnTo>
                    <a:lnTo>
                      <a:pt x="2582" y="2002"/>
                    </a:lnTo>
                    <a:lnTo>
                      <a:pt x="2554" y="1986"/>
                    </a:lnTo>
                    <a:lnTo>
                      <a:pt x="2526" y="1966"/>
                    </a:lnTo>
                    <a:lnTo>
                      <a:pt x="2494" y="1940"/>
                    </a:lnTo>
                    <a:lnTo>
                      <a:pt x="2484" y="1960"/>
                    </a:lnTo>
                    <a:lnTo>
                      <a:pt x="2472" y="1982"/>
                    </a:lnTo>
                    <a:lnTo>
                      <a:pt x="2458" y="2010"/>
                    </a:lnTo>
                    <a:lnTo>
                      <a:pt x="2438" y="2042"/>
                    </a:lnTo>
                    <a:lnTo>
                      <a:pt x="2414" y="2076"/>
                    </a:lnTo>
                    <a:lnTo>
                      <a:pt x="2388" y="2108"/>
                    </a:lnTo>
                    <a:lnTo>
                      <a:pt x="2372" y="2124"/>
                    </a:lnTo>
                    <a:lnTo>
                      <a:pt x="2358" y="2138"/>
                    </a:lnTo>
                    <a:lnTo>
                      <a:pt x="2342" y="2152"/>
                    </a:lnTo>
                    <a:lnTo>
                      <a:pt x="2324" y="2164"/>
                    </a:lnTo>
                    <a:lnTo>
                      <a:pt x="2308" y="2174"/>
                    </a:lnTo>
                    <a:lnTo>
                      <a:pt x="2290" y="2182"/>
                    </a:lnTo>
                    <a:lnTo>
                      <a:pt x="2272" y="2190"/>
                    </a:lnTo>
                    <a:lnTo>
                      <a:pt x="2252" y="2192"/>
                    </a:lnTo>
                    <a:lnTo>
                      <a:pt x="2232" y="2194"/>
                    </a:lnTo>
                    <a:lnTo>
                      <a:pt x="2214" y="2192"/>
                    </a:lnTo>
                    <a:lnTo>
                      <a:pt x="2192" y="2186"/>
                    </a:lnTo>
                    <a:lnTo>
                      <a:pt x="2172" y="2178"/>
                    </a:lnTo>
                    <a:lnTo>
                      <a:pt x="2152" y="2166"/>
                    </a:lnTo>
                    <a:lnTo>
                      <a:pt x="2130" y="2150"/>
                    </a:lnTo>
                    <a:lnTo>
                      <a:pt x="2108" y="2128"/>
                    </a:lnTo>
                    <a:lnTo>
                      <a:pt x="2086" y="2104"/>
                    </a:lnTo>
                    <a:lnTo>
                      <a:pt x="2064" y="2074"/>
                    </a:lnTo>
                    <a:lnTo>
                      <a:pt x="2042" y="2038"/>
                    </a:lnTo>
                    <a:lnTo>
                      <a:pt x="2038" y="2060"/>
                    </a:lnTo>
                    <a:lnTo>
                      <a:pt x="2034" y="2082"/>
                    </a:lnTo>
                    <a:lnTo>
                      <a:pt x="2028" y="2110"/>
                    </a:lnTo>
                    <a:lnTo>
                      <a:pt x="2018" y="2142"/>
                    </a:lnTo>
                    <a:lnTo>
                      <a:pt x="2006" y="2176"/>
                    </a:lnTo>
                    <a:lnTo>
                      <a:pt x="1992" y="2212"/>
                    </a:lnTo>
                    <a:lnTo>
                      <a:pt x="1972" y="2244"/>
                    </a:lnTo>
                    <a:lnTo>
                      <a:pt x="1962" y="2258"/>
                    </a:lnTo>
                    <a:lnTo>
                      <a:pt x="1950" y="2272"/>
                    </a:lnTo>
                    <a:lnTo>
                      <a:pt x="1938" y="2284"/>
                    </a:lnTo>
                    <a:lnTo>
                      <a:pt x="1924" y="2294"/>
                    </a:lnTo>
                    <a:lnTo>
                      <a:pt x="1910" y="2302"/>
                    </a:lnTo>
                    <a:lnTo>
                      <a:pt x="1894" y="2308"/>
                    </a:lnTo>
                    <a:lnTo>
                      <a:pt x="1878" y="2312"/>
                    </a:lnTo>
                    <a:lnTo>
                      <a:pt x="1860" y="2312"/>
                    </a:lnTo>
                    <a:lnTo>
                      <a:pt x="1842" y="2310"/>
                    </a:lnTo>
                    <a:lnTo>
                      <a:pt x="1822" y="2306"/>
                    </a:lnTo>
                    <a:lnTo>
                      <a:pt x="1800" y="2296"/>
                    </a:lnTo>
                    <a:lnTo>
                      <a:pt x="1778" y="2284"/>
                    </a:lnTo>
                    <a:lnTo>
                      <a:pt x="1754" y="2268"/>
                    </a:lnTo>
                    <a:lnTo>
                      <a:pt x="1728" y="2248"/>
                    </a:lnTo>
                    <a:lnTo>
                      <a:pt x="1702" y="2222"/>
                    </a:lnTo>
                    <a:lnTo>
                      <a:pt x="1674" y="2194"/>
                    </a:lnTo>
                    <a:lnTo>
                      <a:pt x="1674" y="2222"/>
                    </a:lnTo>
                    <a:lnTo>
                      <a:pt x="1674" y="2254"/>
                    </a:lnTo>
                    <a:lnTo>
                      <a:pt x="1672" y="2294"/>
                    </a:lnTo>
                    <a:lnTo>
                      <a:pt x="1668" y="2338"/>
                    </a:lnTo>
                    <a:lnTo>
                      <a:pt x="1660" y="2386"/>
                    </a:lnTo>
                    <a:lnTo>
                      <a:pt x="1650" y="2432"/>
                    </a:lnTo>
                    <a:lnTo>
                      <a:pt x="1644" y="2456"/>
                    </a:lnTo>
                    <a:lnTo>
                      <a:pt x="1636" y="2478"/>
                    </a:lnTo>
                    <a:lnTo>
                      <a:pt x="1628" y="2498"/>
                    </a:lnTo>
                    <a:lnTo>
                      <a:pt x="1618" y="2516"/>
                    </a:lnTo>
                    <a:lnTo>
                      <a:pt x="1606" y="2532"/>
                    </a:lnTo>
                    <a:lnTo>
                      <a:pt x="1594" y="2546"/>
                    </a:lnTo>
                    <a:lnTo>
                      <a:pt x="1578" y="2556"/>
                    </a:lnTo>
                    <a:lnTo>
                      <a:pt x="1562" y="2564"/>
                    </a:lnTo>
                    <a:lnTo>
                      <a:pt x="1546" y="2568"/>
                    </a:lnTo>
                    <a:lnTo>
                      <a:pt x="1526" y="2570"/>
                    </a:lnTo>
                    <a:lnTo>
                      <a:pt x="1504" y="2566"/>
                    </a:lnTo>
                    <a:lnTo>
                      <a:pt x="1482" y="2558"/>
                    </a:lnTo>
                    <a:lnTo>
                      <a:pt x="1456" y="2544"/>
                    </a:lnTo>
                    <a:lnTo>
                      <a:pt x="1428" y="2526"/>
                    </a:lnTo>
                    <a:lnTo>
                      <a:pt x="1398" y="2502"/>
                    </a:lnTo>
                    <a:lnTo>
                      <a:pt x="1366" y="2474"/>
                    </a:lnTo>
                    <a:lnTo>
                      <a:pt x="1332" y="2438"/>
                    </a:lnTo>
                    <a:lnTo>
                      <a:pt x="1296" y="2396"/>
                    </a:lnTo>
                    <a:lnTo>
                      <a:pt x="1290" y="2430"/>
                    </a:lnTo>
                    <a:lnTo>
                      <a:pt x="1284" y="2466"/>
                    </a:lnTo>
                    <a:lnTo>
                      <a:pt x="1276" y="2512"/>
                    </a:lnTo>
                    <a:lnTo>
                      <a:pt x="1264" y="2564"/>
                    </a:lnTo>
                    <a:lnTo>
                      <a:pt x="1248" y="2618"/>
                    </a:lnTo>
                    <a:lnTo>
                      <a:pt x="1228" y="2670"/>
                    </a:lnTo>
                    <a:lnTo>
                      <a:pt x="1218" y="2694"/>
                    </a:lnTo>
                    <a:lnTo>
                      <a:pt x="1206" y="2716"/>
                    </a:lnTo>
                    <a:lnTo>
                      <a:pt x="1194" y="2736"/>
                    </a:lnTo>
                    <a:lnTo>
                      <a:pt x="1180" y="2754"/>
                    </a:lnTo>
                    <a:lnTo>
                      <a:pt x="1164" y="2770"/>
                    </a:lnTo>
                    <a:lnTo>
                      <a:pt x="1148" y="2780"/>
                    </a:lnTo>
                    <a:lnTo>
                      <a:pt x="1132" y="2788"/>
                    </a:lnTo>
                    <a:lnTo>
                      <a:pt x="1114" y="2792"/>
                    </a:lnTo>
                    <a:lnTo>
                      <a:pt x="1104" y="2792"/>
                    </a:lnTo>
                    <a:lnTo>
                      <a:pt x="1094" y="2790"/>
                    </a:lnTo>
                    <a:lnTo>
                      <a:pt x="1084" y="2788"/>
                    </a:lnTo>
                    <a:lnTo>
                      <a:pt x="1074" y="2784"/>
                    </a:lnTo>
                    <a:lnTo>
                      <a:pt x="1052" y="2772"/>
                    </a:lnTo>
                    <a:lnTo>
                      <a:pt x="1030" y="2754"/>
                    </a:lnTo>
                    <a:lnTo>
                      <a:pt x="1006" y="2728"/>
                    </a:lnTo>
                    <a:lnTo>
                      <a:pt x="980" y="2698"/>
                    </a:lnTo>
                    <a:lnTo>
                      <a:pt x="954" y="2658"/>
                    </a:lnTo>
                    <a:lnTo>
                      <a:pt x="926" y="2612"/>
                    </a:lnTo>
                    <a:lnTo>
                      <a:pt x="898" y="2558"/>
                    </a:lnTo>
                    <a:lnTo>
                      <a:pt x="868" y="2494"/>
                    </a:lnTo>
                    <a:lnTo>
                      <a:pt x="862" y="2522"/>
                    </a:lnTo>
                    <a:lnTo>
                      <a:pt x="854" y="2554"/>
                    </a:lnTo>
                    <a:lnTo>
                      <a:pt x="842" y="2594"/>
                    </a:lnTo>
                    <a:lnTo>
                      <a:pt x="826" y="2636"/>
                    </a:lnTo>
                    <a:lnTo>
                      <a:pt x="808" y="2682"/>
                    </a:lnTo>
                    <a:lnTo>
                      <a:pt x="796" y="2704"/>
                    </a:lnTo>
                    <a:lnTo>
                      <a:pt x="784" y="2726"/>
                    </a:lnTo>
                    <a:lnTo>
                      <a:pt x="772" y="2748"/>
                    </a:lnTo>
                    <a:lnTo>
                      <a:pt x="758" y="2768"/>
                    </a:lnTo>
                    <a:lnTo>
                      <a:pt x="742" y="2784"/>
                    </a:lnTo>
                    <a:lnTo>
                      <a:pt x="726" y="2800"/>
                    </a:lnTo>
                    <a:lnTo>
                      <a:pt x="708" y="2814"/>
                    </a:lnTo>
                    <a:lnTo>
                      <a:pt x="690" y="2824"/>
                    </a:lnTo>
                    <a:lnTo>
                      <a:pt x="670" y="2832"/>
                    </a:lnTo>
                    <a:lnTo>
                      <a:pt x="650" y="2834"/>
                    </a:lnTo>
                    <a:lnTo>
                      <a:pt x="628" y="2834"/>
                    </a:lnTo>
                    <a:lnTo>
                      <a:pt x="604" y="2830"/>
                    </a:lnTo>
                    <a:lnTo>
                      <a:pt x="580" y="2820"/>
                    </a:lnTo>
                    <a:lnTo>
                      <a:pt x="552" y="2806"/>
                    </a:lnTo>
                    <a:lnTo>
                      <a:pt x="526" y="2786"/>
                    </a:lnTo>
                    <a:lnTo>
                      <a:pt x="496" y="2762"/>
                    </a:lnTo>
                    <a:lnTo>
                      <a:pt x="466" y="2730"/>
                    </a:lnTo>
                    <a:lnTo>
                      <a:pt x="436" y="2692"/>
                    </a:lnTo>
                    <a:lnTo>
                      <a:pt x="402" y="2648"/>
                    </a:lnTo>
                    <a:lnTo>
                      <a:pt x="368" y="2596"/>
                    </a:lnTo>
                    <a:lnTo>
                      <a:pt x="364" y="2618"/>
                    </a:lnTo>
                    <a:lnTo>
                      <a:pt x="360" y="2644"/>
                    </a:lnTo>
                    <a:lnTo>
                      <a:pt x="352" y="2676"/>
                    </a:lnTo>
                    <a:lnTo>
                      <a:pt x="342" y="2710"/>
                    </a:lnTo>
                    <a:lnTo>
                      <a:pt x="330" y="2748"/>
                    </a:lnTo>
                    <a:lnTo>
                      <a:pt x="314" y="2786"/>
                    </a:lnTo>
                    <a:lnTo>
                      <a:pt x="304" y="2804"/>
                    </a:lnTo>
                    <a:lnTo>
                      <a:pt x="294" y="2820"/>
                    </a:lnTo>
                    <a:lnTo>
                      <a:pt x="284" y="2836"/>
                    </a:lnTo>
                    <a:lnTo>
                      <a:pt x="272" y="2850"/>
                    </a:lnTo>
                    <a:lnTo>
                      <a:pt x="260" y="2862"/>
                    </a:lnTo>
                    <a:lnTo>
                      <a:pt x="246" y="2874"/>
                    </a:lnTo>
                    <a:lnTo>
                      <a:pt x="232" y="2882"/>
                    </a:lnTo>
                    <a:lnTo>
                      <a:pt x="216" y="2886"/>
                    </a:lnTo>
                    <a:lnTo>
                      <a:pt x="200" y="2890"/>
                    </a:lnTo>
                    <a:lnTo>
                      <a:pt x="182" y="2888"/>
                    </a:lnTo>
                    <a:lnTo>
                      <a:pt x="164" y="2884"/>
                    </a:lnTo>
                    <a:lnTo>
                      <a:pt x="144" y="2878"/>
                    </a:lnTo>
                    <a:lnTo>
                      <a:pt x="122" y="2866"/>
                    </a:lnTo>
                    <a:lnTo>
                      <a:pt x="100" y="2850"/>
                    </a:lnTo>
                    <a:lnTo>
                      <a:pt x="76" y="2830"/>
                    </a:lnTo>
                    <a:lnTo>
                      <a:pt x="52" y="2804"/>
                    </a:lnTo>
                    <a:lnTo>
                      <a:pt x="26" y="2774"/>
                    </a:lnTo>
                    <a:lnTo>
                      <a:pt x="0" y="2738"/>
                    </a:lnTo>
                    <a:lnTo>
                      <a:pt x="16" y="2586"/>
                    </a:lnTo>
                    <a:lnTo>
                      <a:pt x="32" y="2604"/>
                    </a:lnTo>
                    <a:lnTo>
                      <a:pt x="50" y="2622"/>
                    </a:lnTo>
                    <a:lnTo>
                      <a:pt x="70" y="2642"/>
                    </a:lnTo>
                    <a:lnTo>
                      <a:pt x="96" y="2662"/>
                    </a:lnTo>
                    <a:lnTo>
                      <a:pt x="110" y="2672"/>
                    </a:lnTo>
                    <a:lnTo>
                      <a:pt x="124" y="2678"/>
                    </a:lnTo>
                    <a:lnTo>
                      <a:pt x="138" y="2684"/>
                    </a:lnTo>
                    <a:lnTo>
                      <a:pt x="152" y="2688"/>
                    </a:lnTo>
                    <a:lnTo>
                      <a:pt x="166" y="2688"/>
                    </a:lnTo>
                    <a:lnTo>
                      <a:pt x="180" y="2686"/>
                    </a:lnTo>
                    <a:lnTo>
                      <a:pt x="194" y="2680"/>
                    </a:lnTo>
                    <a:lnTo>
                      <a:pt x="206" y="2672"/>
                    </a:lnTo>
                    <a:lnTo>
                      <a:pt x="220" y="2658"/>
                    </a:lnTo>
                    <a:lnTo>
                      <a:pt x="230" y="2642"/>
                    </a:lnTo>
                    <a:lnTo>
                      <a:pt x="242" y="2620"/>
                    </a:lnTo>
                    <a:lnTo>
                      <a:pt x="250" y="2592"/>
                    </a:lnTo>
                    <a:lnTo>
                      <a:pt x="260" y="2560"/>
                    </a:lnTo>
                    <a:lnTo>
                      <a:pt x="266" y="2522"/>
                    </a:lnTo>
                    <a:lnTo>
                      <a:pt x="272" y="2476"/>
                    </a:lnTo>
                    <a:lnTo>
                      <a:pt x="274" y="2426"/>
                    </a:lnTo>
                    <a:lnTo>
                      <a:pt x="276" y="2368"/>
                    </a:lnTo>
                    <a:lnTo>
                      <a:pt x="276" y="2302"/>
                    </a:lnTo>
                    <a:lnTo>
                      <a:pt x="272" y="2228"/>
                    </a:lnTo>
                    <a:lnTo>
                      <a:pt x="268" y="2146"/>
                    </a:lnTo>
                    <a:lnTo>
                      <a:pt x="260" y="2056"/>
                    </a:lnTo>
                    <a:lnTo>
                      <a:pt x="250" y="1956"/>
                    </a:lnTo>
                    <a:lnTo>
                      <a:pt x="350" y="1848"/>
                    </a:lnTo>
                    <a:lnTo>
                      <a:pt x="350" y="1882"/>
                    </a:lnTo>
                    <a:lnTo>
                      <a:pt x="354" y="1970"/>
                    </a:lnTo>
                    <a:lnTo>
                      <a:pt x="358" y="2030"/>
                    </a:lnTo>
                    <a:lnTo>
                      <a:pt x="366" y="2096"/>
                    </a:lnTo>
                    <a:lnTo>
                      <a:pt x="374" y="2168"/>
                    </a:lnTo>
                    <a:lnTo>
                      <a:pt x="386" y="2240"/>
                    </a:lnTo>
                    <a:lnTo>
                      <a:pt x="402" y="2314"/>
                    </a:lnTo>
                    <a:lnTo>
                      <a:pt x="412" y="2350"/>
                    </a:lnTo>
                    <a:lnTo>
                      <a:pt x="422" y="2386"/>
                    </a:lnTo>
                    <a:lnTo>
                      <a:pt x="434" y="2420"/>
                    </a:lnTo>
                    <a:lnTo>
                      <a:pt x="446" y="2454"/>
                    </a:lnTo>
                    <a:lnTo>
                      <a:pt x="460" y="2484"/>
                    </a:lnTo>
                    <a:lnTo>
                      <a:pt x="476" y="2514"/>
                    </a:lnTo>
                    <a:lnTo>
                      <a:pt x="492" y="2540"/>
                    </a:lnTo>
                    <a:lnTo>
                      <a:pt x="510" y="2566"/>
                    </a:lnTo>
                    <a:lnTo>
                      <a:pt x="530" y="2586"/>
                    </a:lnTo>
                    <a:lnTo>
                      <a:pt x="550" y="2606"/>
                    </a:lnTo>
                    <a:lnTo>
                      <a:pt x="572" y="2620"/>
                    </a:lnTo>
                    <a:lnTo>
                      <a:pt x="598" y="2632"/>
                    </a:lnTo>
                    <a:lnTo>
                      <a:pt x="622" y="2640"/>
                    </a:lnTo>
                    <a:lnTo>
                      <a:pt x="650" y="2642"/>
                    </a:lnTo>
                    <a:lnTo>
                      <a:pt x="662" y="2632"/>
                    </a:lnTo>
                    <a:lnTo>
                      <a:pt x="672" y="2620"/>
                    </a:lnTo>
                    <a:lnTo>
                      <a:pt x="688" y="2602"/>
                    </a:lnTo>
                    <a:lnTo>
                      <a:pt x="702" y="2578"/>
                    </a:lnTo>
                    <a:lnTo>
                      <a:pt x="718" y="2548"/>
                    </a:lnTo>
                    <a:lnTo>
                      <a:pt x="734" y="2510"/>
                    </a:lnTo>
                    <a:lnTo>
                      <a:pt x="746" y="2466"/>
                    </a:lnTo>
                    <a:lnTo>
                      <a:pt x="752" y="2442"/>
                    </a:lnTo>
                    <a:lnTo>
                      <a:pt x="756" y="2416"/>
                    </a:lnTo>
                    <a:lnTo>
                      <a:pt x="758" y="2386"/>
                    </a:lnTo>
                    <a:lnTo>
                      <a:pt x="760" y="2356"/>
                    </a:lnTo>
                    <a:lnTo>
                      <a:pt x="760" y="2324"/>
                    </a:lnTo>
                    <a:lnTo>
                      <a:pt x="760" y="2290"/>
                    </a:lnTo>
                    <a:lnTo>
                      <a:pt x="756" y="2254"/>
                    </a:lnTo>
                    <a:lnTo>
                      <a:pt x="752" y="2214"/>
                    </a:lnTo>
                    <a:lnTo>
                      <a:pt x="746" y="2174"/>
                    </a:lnTo>
                    <a:lnTo>
                      <a:pt x="736" y="2130"/>
                    </a:lnTo>
                    <a:lnTo>
                      <a:pt x="726" y="2086"/>
                    </a:lnTo>
                    <a:lnTo>
                      <a:pt x="712" y="2038"/>
                    </a:lnTo>
                    <a:lnTo>
                      <a:pt x="696" y="1988"/>
                    </a:lnTo>
                    <a:lnTo>
                      <a:pt x="676" y="1936"/>
                    </a:lnTo>
                    <a:lnTo>
                      <a:pt x="656" y="1882"/>
                    </a:lnTo>
                    <a:lnTo>
                      <a:pt x="630" y="1824"/>
                    </a:lnTo>
                    <a:lnTo>
                      <a:pt x="698" y="1740"/>
                    </a:lnTo>
                    <a:lnTo>
                      <a:pt x="706" y="1778"/>
                    </a:lnTo>
                    <a:lnTo>
                      <a:pt x="732" y="1876"/>
                    </a:lnTo>
                    <a:lnTo>
                      <a:pt x="772" y="2014"/>
                    </a:lnTo>
                    <a:lnTo>
                      <a:pt x="796" y="2090"/>
                    </a:lnTo>
                    <a:lnTo>
                      <a:pt x="824" y="2166"/>
                    </a:lnTo>
                    <a:lnTo>
                      <a:pt x="852" y="2242"/>
                    </a:lnTo>
                    <a:lnTo>
                      <a:pt x="882" y="2314"/>
                    </a:lnTo>
                    <a:lnTo>
                      <a:pt x="914" y="2380"/>
                    </a:lnTo>
                    <a:lnTo>
                      <a:pt x="930" y="2410"/>
                    </a:lnTo>
                    <a:lnTo>
                      <a:pt x="946" y="2436"/>
                    </a:lnTo>
                    <a:lnTo>
                      <a:pt x="962" y="2460"/>
                    </a:lnTo>
                    <a:lnTo>
                      <a:pt x="980" y="2480"/>
                    </a:lnTo>
                    <a:lnTo>
                      <a:pt x="996" y="2496"/>
                    </a:lnTo>
                    <a:lnTo>
                      <a:pt x="1012" y="2508"/>
                    </a:lnTo>
                    <a:lnTo>
                      <a:pt x="1030" y="2516"/>
                    </a:lnTo>
                    <a:lnTo>
                      <a:pt x="1038" y="2518"/>
                    </a:lnTo>
                    <a:lnTo>
                      <a:pt x="1046" y="2518"/>
                    </a:lnTo>
                    <a:lnTo>
                      <a:pt x="1054" y="2518"/>
                    </a:lnTo>
                    <a:lnTo>
                      <a:pt x="1062" y="2516"/>
                    </a:lnTo>
                    <a:lnTo>
                      <a:pt x="1070" y="2514"/>
                    </a:lnTo>
                    <a:lnTo>
                      <a:pt x="1078" y="2508"/>
                    </a:lnTo>
                    <a:lnTo>
                      <a:pt x="1092" y="2496"/>
                    </a:lnTo>
                    <a:lnTo>
                      <a:pt x="1106" y="2482"/>
                    </a:lnTo>
                    <a:lnTo>
                      <a:pt x="1116" y="2462"/>
                    </a:lnTo>
                    <a:lnTo>
                      <a:pt x="1126" y="2440"/>
                    </a:lnTo>
                    <a:lnTo>
                      <a:pt x="1132" y="2416"/>
                    </a:lnTo>
                    <a:lnTo>
                      <a:pt x="1138" y="2388"/>
                    </a:lnTo>
                    <a:lnTo>
                      <a:pt x="1142" y="2360"/>
                    </a:lnTo>
                    <a:lnTo>
                      <a:pt x="1144" y="2328"/>
                    </a:lnTo>
                    <a:lnTo>
                      <a:pt x="1146" y="2296"/>
                    </a:lnTo>
                    <a:lnTo>
                      <a:pt x="1146" y="2262"/>
                    </a:lnTo>
                    <a:lnTo>
                      <a:pt x="1142" y="2190"/>
                    </a:lnTo>
                    <a:lnTo>
                      <a:pt x="1136" y="2116"/>
                    </a:lnTo>
                    <a:lnTo>
                      <a:pt x="1126" y="2040"/>
                    </a:lnTo>
                    <a:lnTo>
                      <a:pt x="1114" y="1968"/>
                    </a:lnTo>
                    <a:lnTo>
                      <a:pt x="1100" y="1896"/>
                    </a:lnTo>
                    <a:lnTo>
                      <a:pt x="1074" y="1774"/>
                    </a:lnTo>
                    <a:lnTo>
                      <a:pt x="1054" y="1688"/>
                    </a:lnTo>
                    <a:lnTo>
                      <a:pt x="1044" y="1656"/>
                    </a:lnTo>
                    <a:lnTo>
                      <a:pt x="1124" y="1596"/>
                    </a:lnTo>
                    <a:lnTo>
                      <a:pt x="1132" y="1634"/>
                    </a:lnTo>
                    <a:lnTo>
                      <a:pt x="1154" y="1734"/>
                    </a:lnTo>
                    <a:lnTo>
                      <a:pt x="1172" y="1802"/>
                    </a:lnTo>
                    <a:lnTo>
                      <a:pt x="1190" y="1874"/>
                    </a:lnTo>
                    <a:lnTo>
                      <a:pt x="1212" y="1952"/>
                    </a:lnTo>
                    <a:lnTo>
                      <a:pt x="1238" y="2032"/>
                    </a:lnTo>
                    <a:lnTo>
                      <a:pt x="1266" y="2110"/>
                    </a:lnTo>
                    <a:lnTo>
                      <a:pt x="1294" y="2184"/>
                    </a:lnTo>
                    <a:lnTo>
                      <a:pt x="1310" y="2218"/>
                    </a:lnTo>
                    <a:lnTo>
                      <a:pt x="1326" y="2250"/>
                    </a:lnTo>
                    <a:lnTo>
                      <a:pt x="1342" y="2280"/>
                    </a:lnTo>
                    <a:lnTo>
                      <a:pt x="1360" y="2306"/>
                    </a:lnTo>
                    <a:lnTo>
                      <a:pt x="1376" y="2330"/>
                    </a:lnTo>
                    <a:lnTo>
                      <a:pt x="1394" y="2350"/>
                    </a:lnTo>
                    <a:lnTo>
                      <a:pt x="1412" y="2366"/>
                    </a:lnTo>
                    <a:lnTo>
                      <a:pt x="1430" y="2378"/>
                    </a:lnTo>
                    <a:lnTo>
                      <a:pt x="1448" y="2384"/>
                    </a:lnTo>
                    <a:lnTo>
                      <a:pt x="1458" y="2386"/>
                    </a:lnTo>
                    <a:lnTo>
                      <a:pt x="1468" y="2388"/>
                    </a:lnTo>
                    <a:lnTo>
                      <a:pt x="1476" y="2386"/>
                    </a:lnTo>
                    <a:lnTo>
                      <a:pt x="1486" y="2384"/>
                    </a:lnTo>
                    <a:lnTo>
                      <a:pt x="1496" y="2380"/>
                    </a:lnTo>
                    <a:lnTo>
                      <a:pt x="1506" y="2376"/>
                    </a:lnTo>
                    <a:lnTo>
                      <a:pt x="1524" y="2362"/>
                    </a:lnTo>
                    <a:lnTo>
                      <a:pt x="1538" y="2346"/>
                    </a:lnTo>
                    <a:lnTo>
                      <a:pt x="1552" y="2326"/>
                    </a:lnTo>
                    <a:lnTo>
                      <a:pt x="1562" y="2302"/>
                    </a:lnTo>
                    <a:lnTo>
                      <a:pt x="1570" y="2278"/>
                    </a:lnTo>
                    <a:lnTo>
                      <a:pt x="1576" y="2250"/>
                    </a:lnTo>
                    <a:lnTo>
                      <a:pt x="1580" y="2220"/>
                    </a:lnTo>
                    <a:lnTo>
                      <a:pt x="1584" y="2188"/>
                    </a:lnTo>
                    <a:lnTo>
                      <a:pt x="1584" y="2154"/>
                    </a:lnTo>
                    <a:lnTo>
                      <a:pt x="1584" y="2120"/>
                    </a:lnTo>
                    <a:lnTo>
                      <a:pt x="1582" y="2084"/>
                    </a:lnTo>
                    <a:lnTo>
                      <a:pt x="1578" y="2048"/>
                    </a:lnTo>
                    <a:lnTo>
                      <a:pt x="1568" y="1972"/>
                    </a:lnTo>
                    <a:lnTo>
                      <a:pt x="1554" y="1896"/>
                    </a:lnTo>
                    <a:lnTo>
                      <a:pt x="1538" y="1822"/>
                    </a:lnTo>
                    <a:lnTo>
                      <a:pt x="1520" y="1752"/>
                    </a:lnTo>
                    <a:lnTo>
                      <a:pt x="1504" y="1688"/>
                    </a:lnTo>
                    <a:lnTo>
                      <a:pt x="1486" y="1630"/>
                    </a:lnTo>
                    <a:lnTo>
                      <a:pt x="1460" y="1544"/>
                    </a:lnTo>
                    <a:lnTo>
                      <a:pt x="1448" y="1512"/>
                    </a:lnTo>
                    <a:lnTo>
                      <a:pt x="1494" y="1464"/>
                    </a:lnTo>
                    <a:lnTo>
                      <a:pt x="1504" y="1498"/>
                    </a:lnTo>
                    <a:lnTo>
                      <a:pt x="1534" y="1588"/>
                    </a:lnTo>
                    <a:lnTo>
                      <a:pt x="1578" y="1714"/>
                    </a:lnTo>
                    <a:lnTo>
                      <a:pt x="1604" y="1784"/>
                    </a:lnTo>
                    <a:lnTo>
                      <a:pt x="1632" y="1854"/>
                    </a:lnTo>
                    <a:lnTo>
                      <a:pt x="1662" y="1924"/>
                    </a:lnTo>
                    <a:lnTo>
                      <a:pt x="1692" y="1990"/>
                    </a:lnTo>
                    <a:lnTo>
                      <a:pt x="1722" y="2050"/>
                    </a:lnTo>
                    <a:lnTo>
                      <a:pt x="1750" y="2100"/>
                    </a:lnTo>
                    <a:lnTo>
                      <a:pt x="1764" y="2122"/>
                    </a:lnTo>
                    <a:lnTo>
                      <a:pt x="1778" y="2140"/>
                    </a:lnTo>
                    <a:lnTo>
                      <a:pt x="1792" y="2154"/>
                    </a:lnTo>
                    <a:lnTo>
                      <a:pt x="1804" y="2164"/>
                    </a:lnTo>
                    <a:lnTo>
                      <a:pt x="1816" y="2172"/>
                    </a:lnTo>
                    <a:lnTo>
                      <a:pt x="1828" y="2174"/>
                    </a:lnTo>
                    <a:lnTo>
                      <a:pt x="1832" y="2172"/>
                    </a:lnTo>
                    <a:lnTo>
                      <a:pt x="1838" y="2170"/>
                    </a:lnTo>
                    <a:lnTo>
                      <a:pt x="1848" y="2164"/>
                    </a:lnTo>
                    <a:lnTo>
                      <a:pt x="1858" y="2164"/>
                    </a:lnTo>
                    <a:lnTo>
                      <a:pt x="1870" y="2162"/>
                    </a:lnTo>
                    <a:lnTo>
                      <a:pt x="1882" y="2158"/>
                    </a:lnTo>
                    <a:lnTo>
                      <a:pt x="1898" y="2148"/>
                    </a:lnTo>
                    <a:lnTo>
                      <a:pt x="1906" y="2142"/>
                    </a:lnTo>
                    <a:lnTo>
                      <a:pt x="1912" y="2134"/>
                    </a:lnTo>
                    <a:lnTo>
                      <a:pt x="1920" y="2124"/>
                    </a:lnTo>
                    <a:lnTo>
                      <a:pt x="1928" y="2112"/>
                    </a:lnTo>
                    <a:lnTo>
                      <a:pt x="1934" y="2098"/>
                    </a:lnTo>
                    <a:lnTo>
                      <a:pt x="1940" y="2082"/>
                    </a:lnTo>
                    <a:lnTo>
                      <a:pt x="1946" y="2064"/>
                    </a:lnTo>
                    <a:lnTo>
                      <a:pt x="1950" y="2042"/>
                    </a:lnTo>
                    <a:lnTo>
                      <a:pt x="1952" y="2018"/>
                    </a:lnTo>
                    <a:lnTo>
                      <a:pt x="1954" y="1990"/>
                    </a:lnTo>
                    <a:lnTo>
                      <a:pt x="1956" y="1960"/>
                    </a:lnTo>
                    <a:lnTo>
                      <a:pt x="1956" y="1926"/>
                    </a:lnTo>
                    <a:lnTo>
                      <a:pt x="1954" y="1890"/>
                    </a:lnTo>
                    <a:lnTo>
                      <a:pt x="1950" y="1848"/>
                    </a:lnTo>
                    <a:lnTo>
                      <a:pt x="1944" y="1804"/>
                    </a:lnTo>
                    <a:lnTo>
                      <a:pt x="1936" y="1754"/>
                    </a:lnTo>
                    <a:lnTo>
                      <a:pt x="1926" y="1702"/>
                    </a:lnTo>
                    <a:lnTo>
                      <a:pt x="1914" y="1644"/>
                    </a:lnTo>
                    <a:lnTo>
                      <a:pt x="1900" y="1582"/>
                    </a:lnTo>
                    <a:lnTo>
                      <a:pt x="1882" y="1516"/>
                    </a:lnTo>
                    <a:lnTo>
                      <a:pt x="1862" y="1444"/>
                    </a:lnTo>
                    <a:lnTo>
                      <a:pt x="1840" y="1368"/>
                    </a:lnTo>
                    <a:lnTo>
                      <a:pt x="1872" y="1274"/>
                    </a:lnTo>
                    <a:lnTo>
                      <a:pt x="1916" y="1202"/>
                    </a:lnTo>
                    <a:lnTo>
                      <a:pt x="1922" y="1242"/>
                    </a:lnTo>
                    <a:lnTo>
                      <a:pt x="1942" y="1348"/>
                    </a:lnTo>
                    <a:lnTo>
                      <a:pt x="1974" y="1496"/>
                    </a:lnTo>
                    <a:lnTo>
                      <a:pt x="1992" y="1578"/>
                    </a:lnTo>
                    <a:lnTo>
                      <a:pt x="2014" y="1662"/>
                    </a:lnTo>
                    <a:lnTo>
                      <a:pt x="2038" y="1742"/>
                    </a:lnTo>
                    <a:lnTo>
                      <a:pt x="2062" y="1820"/>
                    </a:lnTo>
                    <a:lnTo>
                      <a:pt x="2090" y="1890"/>
                    </a:lnTo>
                    <a:lnTo>
                      <a:pt x="2104" y="1920"/>
                    </a:lnTo>
                    <a:lnTo>
                      <a:pt x="2118" y="1948"/>
                    </a:lnTo>
                    <a:lnTo>
                      <a:pt x="2132" y="1974"/>
                    </a:lnTo>
                    <a:lnTo>
                      <a:pt x="2146" y="1994"/>
                    </a:lnTo>
                    <a:lnTo>
                      <a:pt x="2162" y="2010"/>
                    </a:lnTo>
                    <a:lnTo>
                      <a:pt x="2178" y="2024"/>
                    </a:lnTo>
                    <a:lnTo>
                      <a:pt x="2192" y="2030"/>
                    </a:lnTo>
                    <a:lnTo>
                      <a:pt x="2200" y="2032"/>
                    </a:lnTo>
                    <a:lnTo>
                      <a:pt x="2208" y="2032"/>
                    </a:lnTo>
                    <a:lnTo>
                      <a:pt x="2216" y="2032"/>
                    </a:lnTo>
                    <a:lnTo>
                      <a:pt x="2224" y="2028"/>
                    </a:lnTo>
                    <a:lnTo>
                      <a:pt x="2232" y="2024"/>
                    </a:lnTo>
                    <a:lnTo>
                      <a:pt x="2240" y="2020"/>
                    </a:lnTo>
                    <a:lnTo>
                      <a:pt x="2252" y="2020"/>
                    </a:lnTo>
                    <a:lnTo>
                      <a:pt x="2266" y="2018"/>
                    </a:lnTo>
                    <a:lnTo>
                      <a:pt x="2284" y="2014"/>
                    </a:lnTo>
                    <a:lnTo>
                      <a:pt x="2294" y="2008"/>
                    </a:lnTo>
                    <a:lnTo>
                      <a:pt x="2302" y="2002"/>
                    </a:lnTo>
                    <a:lnTo>
                      <a:pt x="2312" y="1996"/>
                    </a:lnTo>
                    <a:lnTo>
                      <a:pt x="2322" y="1986"/>
                    </a:lnTo>
                    <a:lnTo>
                      <a:pt x="2330" y="1974"/>
                    </a:lnTo>
                    <a:lnTo>
                      <a:pt x="2338" y="1960"/>
                    </a:lnTo>
                    <a:lnTo>
                      <a:pt x="2346" y="1944"/>
                    </a:lnTo>
                    <a:lnTo>
                      <a:pt x="2354" y="1926"/>
                    </a:lnTo>
                    <a:lnTo>
                      <a:pt x="2360" y="1904"/>
                    </a:lnTo>
                    <a:lnTo>
                      <a:pt x="2364" y="1880"/>
                    </a:lnTo>
                    <a:lnTo>
                      <a:pt x="2366" y="1852"/>
                    </a:lnTo>
                    <a:lnTo>
                      <a:pt x="2368" y="1820"/>
                    </a:lnTo>
                    <a:lnTo>
                      <a:pt x="2368" y="1784"/>
                    </a:lnTo>
                    <a:lnTo>
                      <a:pt x="2366" y="1746"/>
                    </a:lnTo>
                    <a:lnTo>
                      <a:pt x="2360" y="1702"/>
                    </a:lnTo>
                    <a:lnTo>
                      <a:pt x="2354" y="1654"/>
                    </a:lnTo>
                    <a:lnTo>
                      <a:pt x="2344" y="1602"/>
                    </a:lnTo>
                    <a:lnTo>
                      <a:pt x="2332" y="1546"/>
                    </a:lnTo>
                    <a:lnTo>
                      <a:pt x="2318" y="1484"/>
                    </a:lnTo>
                    <a:lnTo>
                      <a:pt x="2300" y="1418"/>
                    </a:lnTo>
                    <a:lnTo>
                      <a:pt x="2278" y="1346"/>
                    </a:lnTo>
                    <a:lnTo>
                      <a:pt x="2254" y="1270"/>
                    </a:lnTo>
                    <a:lnTo>
                      <a:pt x="2224" y="1186"/>
                    </a:lnTo>
                    <a:lnTo>
                      <a:pt x="2192" y="1098"/>
                    </a:lnTo>
                    <a:lnTo>
                      <a:pt x="2270" y="978"/>
                    </a:lnTo>
                    <a:lnTo>
                      <a:pt x="2278" y="1018"/>
                    </a:lnTo>
                    <a:lnTo>
                      <a:pt x="2306" y="1124"/>
                    </a:lnTo>
                    <a:lnTo>
                      <a:pt x="2324" y="1196"/>
                    </a:lnTo>
                    <a:lnTo>
                      <a:pt x="2346" y="1274"/>
                    </a:lnTo>
                    <a:lnTo>
                      <a:pt x="2372" y="1356"/>
                    </a:lnTo>
                    <a:lnTo>
                      <a:pt x="2400" y="1442"/>
                    </a:lnTo>
                    <a:lnTo>
                      <a:pt x="2430" y="1526"/>
                    </a:lnTo>
                    <a:lnTo>
                      <a:pt x="2462" y="1606"/>
                    </a:lnTo>
                    <a:lnTo>
                      <a:pt x="2480" y="1642"/>
                    </a:lnTo>
                    <a:lnTo>
                      <a:pt x="2496" y="1678"/>
                    </a:lnTo>
                    <a:lnTo>
                      <a:pt x="2514" y="1712"/>
                    </a:lnTo>
                    <a:lnTo>
                      <a:pt x="2532" y="1742"/>
                    </a:lnTo>
                    <a:lnTo>
                      <a:pt x="2550" y="1768"/>
                    </a:lnTo>
                    <a:lnTo>
                      <a:pt x="2568" y="1792"/>
                    </a:lnTo>
                    <a:lnTo>
                      <a:pt x="2586" y="1812"/>
                    </a:lnTo>
                    <a:lnTo>
                      <a:pt x="2604" y="1828"/>
                    </a:lnTo>
                    <a:lnTo>
                      <a:pt x="2622" y="1838"/>
                    </a:lnTo>
                    <a:lnTo>
                      <a:pt x="2632" y="1842"/>
                    </a:lnTo>
                    <a:lnTo>
                      <a:pt x="2640" y="1844"/>
                    </a:lnTo>
                    <a:lnTo>
                      <a:pt x="2650" y="1844"/>
                    </a:lnTo>
                    <a:lnTo>
                      <a:pt x="2658" y="1844"/>
                    </a:lnTo>
                    <a:lnTo>
                      <a:pt x="2668" y="1842"/>
                    </a:lnTo>
                    <a:lnTo>
                      <a:pt x="2678" y="1838"/>
                    </a:lnTo>
                    <a:lnTo>
                      <a:pt x="2686" y="1834"/>
                    </a:lnTo>
                    <a:lnTo>
                      <a:pt x="2694" y="1828"/>
                    </a:lnTo>
                    <a:lnTo>
                      <a:pt x="2702" y="1820"/>
                    </a:lnTo>
                    <a:lnTo>
                      <a:pt x="2708" y="1812"/>
                    </a:lnTo>
                    <a:lnTo>
                      <a:pt x="2720" y="1794"/>
                    </a:lnTo>
                    <a:lnTo>
                      <a:pt x="2730" y="1770"/>
                    </a:lnTo>
                    <a:lnTo>
                      <a:pt x="2736" y="1744"/>
                    </a:lnTo>
                    <a:lnTo>
                      <a:pt x="2742" y="1714"/>
                    </a:lnTo>
                    <a:lnTo>
                      <a:pt x="2746" y="1682"/>
                    </a:lnTo>
                    <a:lnTo>
                      <a:pt x="2746" y="1648"/>
                    </a:lnTo>
                    <a:lnTo>
                      <a:pt x="2746" y="1610"/>
                    </a:lnTo>
                    <a:lnTo>
                      <a:pt x="2744" y="1572"/>
                    </a:lnTo>
                    <a:lnTo>
                      <a:pt x="2736" y="1490"/>
                    </a:lnTo>
                    <a:lnTo>
                      <a:pt x="2724" y="1404"/>
                    </a:lnTo>
                    <a:lnTo>
                      <a:pt x="2708" y="1316"/>
                    </a:lnTo>
                    <a:lnTo>
                      <a:pt x="2690" y="1228"/>
                    </a:lnTo>
                    <a:lnTo>
                      <a:pt x="2670" y="1146"/>
                    </a:lnTo>
                    <a:lnTo>
                      <a:pt x="2652" y="1068"/>
                    </a:lnTo>
                    <a:lnTo>
                      <a:pt x="2634" y="1000"/>
                    </a:lnTo>
                    <a:lnTo>
                      <a:pt x="2604" y="898"/>
                    </a:lnTo>
                    <a:lnTo>
                      <a:pt x="2592" y="860"/>
                    </a:lnTo>
                    <a:lnTo>
                      <a:pt x="2660" y="774"/>
                    </a:lnTo>
                    <a:lnTo>
                      <a:pt x="2666" y="808"/>
                    </a:lnTo>
                    <a:lnTo>
                      <a:pt x="2684" y="892"/>
                    </a:lnTo>
                    <a:lnTo>
                      <a:pt x="2698" y="950"/>
                    </a:lnTo>
                    <a:lnTo>
                      <a:pt x="2716" y="1016"/>
                    </a:lnTo>
                    <a:lnTo>
                      <a:pt x="2736" y="1086"/>
                    </a:lnTo>
                    <a:lnTo>
                      <a:pt x="2762" y="1158"/>
                    </a:lnTo>
                    <a:lnTo>
                      <a:pt x="2790" y="1232"/>
                    </a:lnTo>
                    <a:lnTo>
                      <a:pt x="2824" y="1306"/>
                    </a:lnTo>
                    <a:lnTo>
                      <a:pt x="2842" y="1342"/>
                    </a:lnTo>
                    <a:lnTo>
                      <a:pt x="2860" y="1376"/>
                    </a:lnTo>
                    <a:lnTo>
                      <a:pt x="2882" y="1410"/>
                    </a:lnTo>
                    <a:lnTo>
                      <a:pt x="2902" y="1442"/>
                    </a:lnTo>
                    <a:lnTo>
                      <a:pt x="2924" y="1472"/>
                    </a:lnTo>
                    <a:lnTo>
                      <a:pt x="2948" y="1500"/>
                    </a:lnTo>
                    <a:lnTo>
                      <a:pt x="2972" y="1526"/>
                    </a:lnTo>
                    <a:lnTo>
                      <a:pt x="2998" y="1548"/>
                    </a:lnTo>
                    <a:lnTo>
                      <a:pt x="3026" y="1568"/>
                    </a:lnTo>
                    <a:lnTo>
                      <a:pt x="3054" y="1586"/>
                    </a:lnTo>
                    <a:lnTo>
                      <a:pt x="3082" y="1600"/>
                    </a:lnTo>
                    <a:lnTo>
                      <a:pt x="3112" y="1610"/>
                    </a:lnTo>
                    <a:lnTo>
                      <a:pt x="3122" y="1610"/>
                    </a:lnTo>
                    <a:lnTo>
                      <a:pt x="3132" y="1604"/>
                    </a:lnTo>
                    <a:lnTo>
                      <a:pt x="3142" y="1596"/>
                    </a:lnTo>
                    <a:lnTo>
                      <a:pt x="3154" y="1582"/>
                    </a:lnTo>
                    <a:lnTo>
                      <a:pt x="3160" y="1572"/>
                    </a:lnTo>
                    <a:lnTo>
                      <a:pt x="3166" y="1560"/>
                    </a:lnTo>
                    <a:lnTo>
                      <a:pt x="3170" y="1546"/>
                    </a:lnTo>
                    <a:lnTo>
                      <a:pt x="3176" y="1530"/>
                    </a:lnTo>
                    <a:lnTo>
                      <a:pt x="3180" y="1512"/>
                    </a:lnTo>
                    <a:lnTo>
                      <a:pt x="3182" y="1492"/>
                    </a:lnTo>
                    <a:lnTo>
                      <a:pt x="3184" y="1468"/>
                    </a:lnTo>
                    <a:lnTo>
                      <a:pt x="3186" y="1440"/>
                    </a:lnTo>
                    <a:lnTo>
                      <a:pt x="3186" y="1410"/>
                    </a:lnTo>
                    <a:lnTo>
                      <a:pt x="3184" y="1376"/>
                    </a:lnTo>
                    <a:lnTo>
                      <a:pt x="3182" y="1340"/>
                    </a:lnTo>
                    <a:lnTo>
                      <a:pt x="3176" y="1298"/>
                    </a:lnTo>
                    <a:lnTo>
                      <a:pt x="3170" y="1254"/>
                    </a:lnTo>
                    <a:lnTo>
                      <a:pt x="3162" y="1204"/>
                    </a:lnTo>
                    <a:lnTo>
                      <a:pt x="3150" y="1152"/>
                    </a:lnTo>
                    <a:lnTo>
                      <a:pt x="3138" y="1094"/>
                    </a:lnTo>
                    <a:lnTo>
                      <a:pt x="3122" y="1032"/>
                    </a:lnTo>
                    <a:lnTo>
                      <a:pt x="3104" y="964"/>
                    </a:lnTo>
                    <a:lnTo>
                      <a:pt x="3084" y="892"/>
                    </a:lnTo>
                    <a:lnTo>
                      <a:pt x="3060" y="816"/>
                    </a:lnTo>
                    <a:lnTo>
                      <a:pt x="3034" y="732"/>
                    </a:lnTo>
                    <a:lnTo>
                      <a:pt x="3004" y="644"/>
                    </a:lnTo>
                    <a:lnTo>
                      <a:pt x="3058" y="526"/>
                    </a:lnTo>
                    <a:lnTo>
                      <a:pt x="3068" y="564"/>
                    </a:lnTo>
                    <a:lnTo>
                      <a:pt x="3092" y="668"/>
                    </a:lnTo>
                    <a:lnTo>
                      <a:pt x="3110" y="738"/>
                    </a:lnTo>
                    <a:lnTo>
                      <a:pt x="3132" y="814"/>
                    </a:lnTo>
                    <a:lnTo>
                      <a:pt x="3158" y="898"/>
                    </a:lnTo>
                    <a:lnTo>
                      <a:pt x="3188" y="982"/>
                    </a:lnTo>
                    <a:lnTo>
                      <a:pt x="3220" y="1068"/>
                    </a:lnTo>
                    <a:lnTo>
                      <a:pt x="3256" y="1150"/>
                    </a:lnTo>
                    <a:lnTo>
                      <a:pt x="3274" y="1188"/>
                    </a:lnTo>
                    <a:lnTo>
                      <a:pt x="3294" y="1226"/>
                    </a:lnTo>
                    <a:lnTo>
                      <a:pt x="3314" y="1262"/>
                    </a:lnTo>
                    <a:lnTo>
                      <a:pt x="3336" y="1294"/>
                    </a:lnTo>
                    <a:lnTo>
                      <a:pt x="3358" y="1324"/>
                    </a:lnTo>
                    <a:lnTo>
                      <a:pt x="3380" y="1352"/>
                    </a:lnTo>
                    <a:lnTo>
                      <a:pt x="3402" y="1376"/>
                    </a:lnTo>
                    <a:lnTo>
                      <a:pt x="3426" y="1396"/>
                    </a:lnTo>
                    <a:lnTo>
                      <a:pt x="3450" y="1412"/>
                    </a:lnTo>
                    <a:lnTo>
                      <a:pt x="3476" y="1422"/>
                    </a:lnTo>
                    <a:lnTo>
                      <a:pt x="3488" y="1426"/>
                    </a:lnTo>
                    <a:lnTo>
                      <a:pt x="3500" y="1430"/>
                    </a:lnTo>
                    <a:lnTo>
                      <a:pt x="3514" y="1430"/>
                    </a:lnTo>
                    <a:lnTo>
                      <a:pt x="3526" y="1430"/>
                    </a:lnTo>
                    <a:lnTo>
                      <a:pt x="3540" y="1430"/>
                    </a:lnTo>
                    <a:lnTo>
                      <a:pt x="3552" y="1426"/>
                    </a:lnTo>
                    <a:lnTo>
                      <a:pt x="3562" y="1422"/>
                    </a:lnTo>
                    <a:lnTo>
                      <a:pt x="3572" y="1418"/>
                    </a:lnTo>
                    <a:lnTo>
                      <a:pt x="3580" y="1410"/>
                    </a:lnTo>
                    <a:lnTo>
                      <a:pt x="3588" y="1402"/>
                    </a:lnTo>
                    <a:lnTo>
                      <a:pt x="3594" y="1394"/>
                    </a:lnTo>
                    <a:lnTo>
                      <a:pt x="3602" y="1382"/>
                    </a:lnTo>
                    <a:lnTo>
                      <a:pt x="3610" y="1358"/>
                    </a:lnTo>
                    <a:lnTo>
                      <a:pt x="3618" y="1330"/>
                    </a:lnTo>
                    <a:lnTo>
                      <a:pt x="3622" y="1298"/>
                    </a:lnTo>
                    <a:lnTo>
                      <a:pt x="3622" y="1262"/>
                    </a:lnTo>
                    <a:lnTo>
                      <a:pt x="3620" y="1224"/>
                    </a:lnTo>
                    <a:lnTo>
                      <a:pt x="3618" y="1184"/>
                    </a:lnTo>
                    <a:lnTo>
                      <a:pt x="3612" y="1140"/>
                    </a:lnTo>
                    <a:lnTo>
                      <a:pt x="3604" y="1094"/>
                    </a:lnTo>
                    <a:lnTo>
                      <a:pt x="3594" y="1048"/>
                    </a:lnTo>
                    <a:lnTo>
                      <a:pt x="3584" y="1000"/>
                    </a:lnTo>
                    <a:lnTo>
                      <a:pt x="3558" y="904"/>
                    </a:lnTo>
                    <a:lnTo>
                      <a:pt x="3530" y="806"/>
                    </a:lnTo>
                    <a:lnTo>
                      <a:pt x="3500" y="712"/>
                    </a:lnTo>
                    <a:lnTo>
                      <a:pt x="3470" y="624"/>
                    </a:lnTo>
                    <a:lnTo>
                      <a:pt x="3442" y="546"/>
                    </a:lnTo>
                    <a:lnTo>
                      <a:pt x="3398" y="428"/>
                    </a:lnTo>
                    <a:lnTo>
                      <a:pt x="3380" y="384"/>
                    </a:lnTo>
                    <a:lnTo>
                      <a:pt x="3458" y="288"/>
                    </a:lnTo>
                    <a:lnTo>
                      <a:pt x="3464" y="318"/>
                    </a:lnTo>
                    <a:lnTo>
                      <a:pt x="3472" y="352"/>
                    </a:lnTo>
                    <a:lnTo>
                      <a:pt x="3484" y="398"/>
                    </a:lnTo>
                    <a:lnTo>
                      <a:pt x="3500" y="454"/>
                    </a:lnTo>
                    <a:lnTo>
                      <a:pt x="3520" y="518"/>
                    </a:lnTo>
                    <a:lnTo>
                      <a:pt x="3546" y="588"/>
                    </a:lnTo>
                    <a:lnTo>
                      <a:pt x="3578" y="662"/>
                    </a:lnTo>
                    <a:lnTo>
                      <a:pt x="3614" y="742"/>
                    </a:lnTo>
                    <a:lnTo>
                      <a:pt x="3636" y="782"/>
                    </a:lnTo>
                    <a:lnTo>
                      <a:pt x="3658" y="824"/>
                    </a:lnTo>
                    <a:lnTo>
                      <a:pt x="3682" y="864"/>
                    </a:lnTo>
                    <a:lnTo>
                      <a:pt x="3710" y="906"/>
                    </a:lnTo>
                    <a:lnTo>
                      <a:pt x="3738" y="946"/>
                    </a:lnTo>
                    <a:lnTo>
                      <a:pt x="3768" y="986"/>
                    </a:lnTo>
                    <a:lnTo>
                      <a:pt x="3800" y="1026"/>
                    </a:lnTo>
                    <a:lnTo>
                      <a:pt x="3834" y="1064"/>
                    </a:lnTo>
                    <a:lnTo>
                      <a:pt x="3870" y="1102"/>
                    </a:lnTo>
                    <a:lnTo>
                      <a:pt x="3908" y="1138"/>
                    </a:lnTo>
                    <a:lnTo>
                      <a:pt x="3948" y="1174"/>
                    </a:lnTo>
                    <a:lnTo>
                      <a:pt x="3990" y="1208"/>
                    </a:lnTo>
                    <a:lnTo>
                      <a:pt x="4034" y="1240"/>
                    </a:lnTo>
                    <a:lnTo>
                      <a:pt x="4082" y="1268"/>
                    </a:lnTo>
                    <a:lnTo>
                      <a:pt x="4084" y="1270"/>
                    </a:lnTo>
                    <a:lnTo>
                      <a:pt x="4088" y="1268"/>
                    </a:lnTo>
                    <a:lnTo>
                      <a:pt x="4094" y="1266"/>
                    </a:lnTo>
                    <a:lnTo>
                      <a:pt x="4100" y="1256"/>
                    </a:lnTo>
                    <a:lnTo>
                      <a:pt x="4104" y="1240"/>
                    </a:lnTo>
                    <a:lnTo>
                      <a:pt x="4108" y="1216"/>
                    </a:lnTo>
                    <a:lnTo>
                      <a:pt x="4108" y="1180"/>
                    </a:lnTo>
                    <a:lnTo>
                      <a:pt x="4106" y="1130"/>
                    </a:lnTo>
                    <a:lnTo>
                      <a:pt x="4098" y="1066"/>
                    </a:lnTo>
                    <a:lnTo>
                      <a:pt x="4084" y="984"/>
                    </a:lnTo>
                    <a:lnTo>
                      <a:pt x="4062" y="882"/>
                    </a:lnTo>
                    <a:lnTo>
                      <a:pt x="4032" y="758"/>
                    </a:lnTo>
                    <a:lnTo>
                      <a:pt x="3994" y="610"/>
                    </a:lnTo>
                    <a:lnTo>
                      <a:pt x="3944" y="438"/>
                    </a:lnTo>
                    <a:lnTo>
                      <a:pt x="3884" y="236"/>
                    </a:lnTo>
                    <a:lnTo>
                      <a:pt x="3810" y="4"/>
                    </a:lnTo>
                    <a:lnTo>
                      <a:pt x="39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7" name="Freeform 88"/>
              <p:cNvSpPr>
                <a:spLocks/>
              </p:cNvSpPr>
              <p:nvPr userDrawn="1"/>
            </p:nvSpPr>
            <p:spPr bwMode="auto">
              <a:xfrm>
                <a:off x="8757" y="-367"/>
                <a:ext cx="2740" cy="2021"/>
              </a:xfrm>
              <a:custGeom>
                <a:avLst/>
                <a:gdLst>
                  <a:gd name="T0" fmla="*/ 2622 w 2744"/>
                  <a:gd name="T1" fmla="*/ 1109 h 2026"/>
                  <a:gd name="T2" fmla="*/ 2710 w 2744"/>
                  <a:gd name="T3" fmla="*/ 1415 h 2026"/>
                  <a:gd name="T4" fmla="*/ 2708 w 2744"/>
                  <a:gd name="T5" fmla="*/ 1502 h 2026"/>
                  <a:gd name="T6" fmla="*/ 2530 w 2744"/>
                  <a:gd name="T7" fmla="*/ 1420 h 2026"/>
                  <a:gd name="T8" fmla="*/ 2241 w 2744"/>
                  <a:gd name="T9" fmla="*/ 1239 h 2026"/>
                  <a:gd name="T10" fmla="*/ 2155 w 2744"/>
                  <a:gd name="T11" fmla="*/ 1540 h 2026"/>
                  <a:gd name="T12" fmla="*/ 2005 w 2744"/>
                  <a:gd name="T13" fmla="*/ 1618 h 2026"/>
                  <a:gd name="T14" fmla="*/ 1785 w 2744"/>
                  <a:gd name="T15" fmla="*/ 1432 h 2026"/>
                  <a:gd name="T16" fmla="*/ 1694 w 2744"/>
                  <a:gd name="T17" fmla="*/ 1708 h 2026"/>
                  <a:gd name="T18" fmla="*/ 1562 w 2744"/>
                  <a:gd name="T19" fmla="*/ 1805 h 2026"/>
                  <a:gd name="T20" fmla="*/ 1366 w 2744"/>
                  <a:gd name="T21" fmla="*/ 1658 h 2026"/>
                  <a:gd name="T22" fmla="*/ 1286 w 2744"/>
                  <a:gd name="T23" fmla="*/ 1839 h 2026"/>
                  <a:gd name="T24" fmla="*/ 1176 w 2744"/>
                  <a:gd name="T25" fmla="*/ 1879 h 2026"/>
                  <a:gd name="T26" fmla="*/ 1032 w 2744"/>
                  <a:gd name="T27" fmla="*/ 1776 h 2026"/>
                  <a:gd name="T28" fmla="*/ 963 w 2744"/>
                  <a:gd name="T29" fmla="*/ 1957 h 2026"/>
                  <a:gd name="T30" fmla="*/ 843 w 2744"/>
                  <a:gd name="T31" fmla="*/ 1993 h 2026"/>
                  <a:gd name="T32" fmla="*/ 645 w 2744"/>
                  <a:gd name="T33" fmla="*/ 1786 h 2026"/>
                  <a:gd name="T34" fmla="*/ 575 w 2744"/>
                  <a:gd name="T35" fmla="*/ 1915 h 2026"/>
                  <a:gd name="T36" fmla="*/ 497 w 2744"/>
                  <a:gd name="T37" fmla="*/ 1955 h 2026"/>
                  <a:gd name="T38" fmla="*/ 288 w 2744"/>
                  <a:gd name="T39" fmla="*/ 1672 h 2026"/>
                  <a:gd name="T40" fmla="*/ 0 w 2744"/>
                  <a:gd name="T41" fmla="*/ 880 h 2026"/>
                  <a:gd name="T42" fmla="*/ 300 w 2744"/>
                  <a:gd name="T43" fmla="*/ 1492 h 2026"/>
                  <a:gd name="T44" fmla="*/ 439 w 2744"/>
                  <a:gd name="T45" fmla="*/ 1640 h 2026"/>
                  <a:gd name="T46" fmla="*/ 489 w 2744"/>
                  <a:gd name="T47" fmla="*/ 1580 h 2026"/>
                  <a:gd name="T48" fmla="*/ 443 w 2744"/>
                  <a:gd name="T49" fmla="*/ 1211 h 2026"/>
                  <a:gd name="T50" fmla="*/ 389 w 2744"/>
                  <a:gd name="T51" fmla="*/ 674 h 2026"/>
                  <a:gd name="T52" fmla="*/ 565 w 2744"/>
                  <a:gd name="T53" fmla="*/ 1404 h 2026"/>
                  <a:gd name="T54" fmla="*/ 749 w 2744"/>
                  <a:gd name="T55" fmla="*/ 1720 h 2026"/>
                  <a:gd name="T56" fmla="*/ 879 w 2744"/>
                  <a:gd name="T57" fmla="*/ 1798 h 2026"/>
                  <a:gd name="T58" fmla="*/ 945 w 2744"/>
                  <a:gd name="T59" fmla="*/ 1756 h 2026"/>
                  <a:gd name="T60" fmla="*/ 933 w 2744"/>
                  <a:gd name="T61" fmla="*/ 1472 h 2026"/>
                  <a:gd name="T62" fmla="*/ 703 w 2744"/>
                  <a:gd name="T63" fmla="*/ 748 h 2026"/>
                  <a:gd name="T64" fmla="*/ 945 w 2744"/>
                  <a:gd name="T65" fmla="*/ 1307 h 2026"/>
                  <a:gd name="T66" fmla="*/ 1112 w 2744"/>
                  <a:gd name="T67" fmla="*/ 1696 h 2026"/>
                  <a:gd name="T68" fmla="*/ 1182 w 2744"/>
                  <a:gd name="T69" fmla="*/ 1724 h 2026"/>
                  <a:gd name="T70" fmla="*/ 1242 w 2744"/>
                  <a:gd name="T71" fmla="*/ 1596 h 2026"/>
                  <a:gd name="T72" fmla="*/ 1188 w 2744"/>
                  <a:gd name="T73" fmla="*/ 1037 h 2026"/>
                  <a:gd name="T74" fmla="*/ 1208 w 2744"/>
                  <a:gd name="T75" fmla="*/ 664 h 2026"/>
                  <a:gd name="T76" fmla="*/ 1434 w 2744"/>
                  <a:gd name="T77" fmla="*/ 1472 h 2026"/>
                  <a:gd name="T78" fmla="*/ 1532 w 2744"/>
                  <a:gd name="T79" fmla="*/ 1620 h 2026"/>
                  <a:gd name="T80" fmla="*/ 1584 w 2744"/>
                  <a:gd name="T81" fmla="*/ 1616 h 2026"/>
                  <a:gd name="T82" fmla="*/ 1652 w 2744"/>
                  <a:gd name="T83" fmla="*/ 1528 h 2026"/>
                  <a:gd name="T84" fmla="*/ 1668 w 2744"/>
                  <a:gd name="T85" fmla="*/ 1207 h 2026"/>
                  <a:gd name="T86" fmla="*/ 1544 w 2744"/>
                  <a:gd name="T87" fmla="*/ 505 h 2026"/>
                  <a:gd name="T88" fmla="*/ 1704 w 2744"/>
                  <a:gd name="T89" fmla="*/ 782 h 2026"/>
                  <a:gd name="T90" fmla="*/ 1881 w 2744"/>
                  <a:gd name="T91" fmla="*/ 1355 h 2026"/>
                  <a:gd name="T92" fmla="*/ 1989 w 2744"/>
                  <a:gd name="T93" fmla="*/ 1462 h 2026"/>
                  <a:gd name="T94" fmla="*/ 2055 w 2744"/>
                  <a:gd name="T95" fmla="*/ 1426 h 2026"/>
                  <a:gd name="T96" fmla="*/ 2091 w 2744"/>
                  <a:gd name="T97" fmla="*/ 1169 h 2026"/>
                  <a:gd name="T98" fmla="*/ 1971 w 2744"/>
                  <a:gd name="T99" fmla="*/ 459 h 2026"/>
                  <a:gd name="T100" fmla="*/ 2043 w 2744"/>
                  <a:gd name="T101" fmla="*/ 377 h 2026"/>
                  <a:gd name="T102" fmla="*/ 2243 w 2744"/>
                  <a:gd name="T103" fmla="*/ 976 h 2026"/>
                  <a:gd name="T104" fmla="*/ 2432 w 2744"/>
                  <a:gd name="T105" fmla="*/ 1221 h 2026"/>
                  <a:gd name="T106" fmla="*/ 2522 w 2744"/>
                  <a:gd name="T107" fmla="*/ 1257 h 2026"/>
                  <a:gd name="T108" fmla="*/ 2550 w 2744"/>
                  <a:gd name="T109" fmla="*/ 1217 h 2026"/>
                  <a:gd name="T110" fmla="*/ 2454 w 2744"/>
                  <a:gd name="T111" fmla="*/ 255 h 202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744" h="2026">
                    <a:moveTo>
                      <a:pt x="2564" y="54"/>
                    </a:moveTo>
                    <a:lnTo>
                      <a:pt x="2564" y="54"/>
                    </a:lnTo>
                    <a:lnTo>
                      <a:pt x="2574" y="220"/>
                    </a:lnTo>
                    <a:lnTo>
                      <a:pt x="2584" y="398"/>
                    </a:lnTo>
                    <a:lnTo>
                      <a:pt x="2598" y="606"/>
                    </a:lnTo>
                    <a:lnTo>
                      <a:pt x="2614" y="826"/>
                    </a:lnTo>
                    <a:lnTo>
                      <a:pt x="2632" y="1032"/>
                    </a:lnTo>
                    <a:lnTo>
                      <a:pt x="2642" y="1124"/>
                    </a:lnTo>
                    <a:lnTo>
                      <a:pt x="2652" y="1206"/>
                    </a:lnTo>
                    <a:lnTo>
                      <a:pt x="2662" y="1274"/>
                    </a:lnTo>
                    <a:lnTo>
                      <a:pt x="2672" y="1324"/>
                    </a:lnTo>
                    <a:lnTo>
                      <a:pt x="2680" y="1336"/>
                    </a:lnTo>
                    <a:lnTo>
                      <a:pt x="2698" y="1368"/>
                    </a:lnTo>
                    <a:lnTo>
                      <a:pt x="2720" y="1410"/>
                    </a:lnTo>
                    <a:lnTo>
                      <a:pt x="2730" y="1434"/>
                    </a:lnTo>
                    <a:lnTo>
                      <a:pt x="2738" y="1456"/>
                    </a:lnTo>
                    <a:lnTo>
                      <a:pt x="2742" y="1476"/>
                    </a:lnTo>
                    <a:lnTo>
                      <a:pt x="2744" y="1494"/>
                    </a:lnTo>
                    <a:lnTo>
                      <a:pt x="2744" y="1502"/>
                    </a:lnTo>
                    <a:lnTo>
                      <a:pt x="2742" y="1508"/>
                    </a:lnTo>
                    <a:lnTo>
                      <a:pt x="2738" y="1514"/>
                    </a:lnTo>
                    <a:lnTo>
                      <a:pt x="2734" y="1518"/>
                    </a:lnTo>
                    <a:lnTo>
                      <a:pt x="2728" y="1522"/>
                    </a:lnTo>
                    <a:lnTo>
                      <a:pt x="2720" y="1522"/>
                    </a:lnTo>
                    <a:lnTo>
                      <a:pt x="2710" y="1522"/>
                    </a:lnTo>
                    <a:lnTo>
                      <a:pt x="2698" y="1520"/>
                    </a:lnTo>
                    <a:lnTo>
                      <a:pt x="2686" y="1516"/>
                    </a:lnTo>
                    <a:lnTo>
                      <a:pt x="2670" y="1508"/>
                    </a:lnTo>
                    <a:lnTo>
                      <a:pt x="2632" y="1488"/>
                    </a:lnTo>
                    <a:lnTo>
                      <a:pt x="2550" y="1440"/>
                    </a:lnTo>
                    <a:lnTo>
                      <a:pt x="2478" y="1392"/>
                    </a:lnTo>
                    <a:lnTo>
                      <a:pt x="2414" y="1346"/>
                    </a:lnTo>
                    <a:lnTo>
                      <a:pt x="2360" y="1306"/>
                    </a:lnTo>
                    <a:lnTo>
                      <a:pt x="2316" y="1272"/>
                    </a:lnTo>
                    <a:lnTo>
                      <a:pt x="2286" y="1246"/>
                    </a:lnTo>
                    <a:lnTo>
                      <a:pt x="2258" y="1222"/>
                    </a:lnTo>
                    <a:lnTo>
                      <a:pt x="2256" y="1254"/>
                    </a:lnTo>
                    <a:lnTo>
                      <a:pt x="2252" y="1290"/>
                    </a:lnTo>
                    <a:lnTo>
                      <a:pt x="2244" y="1334"/>
                    </a:lnTo>
                    <a:lnTo>
                      <a:pt x="2234" y="1384"/>
                    </a:lnTo>
                    <a:lnTo>
                      <a:pt x="2220" y="1436"/>
                    </a:lnTo>
                    <a:lnTo>
                      <a:pt x="2204" y="1488"/>
                    </a:lnTo>
                    <a:lnTo>
                      <a:pt x="2194" y="1514"/>
                    </a:lnTo>
                    <a:lnTo>
                      <a:pt x="2182" y="1538"/>
                    </a:lnTo>
                    <a:lnTo>
                      <a:pt x="2170" y="1560"/>
                    </a:lnTo>
                    <a:lnTo>
                      <a:pt x="2156" y="1580"/>
                    </a:lnTo>
                    <a:lnTo>
                      <a:pt x="2140" y="1598"/>
                    </a:lnTo>
                    <a:lnTo>
                      <a:pt x="2124" y="1614"/>
                    </a:lnTo>
                    <a:lnTo>
                      <a:pt x="2106" y="1626"/>
                    </a:lnTo>
                    <a:lnTo>
                      <a:pt x="2086" y="1634"/>
                    </a:lnTo>
                    <a:lnTo>
                      <a:pt x="2066" y="1640"/>
                    </a:lnTo>
                    <a:lnTo>
                      <a:pt x="2044" y="1640"/>
                    </a:lnTo>
                    <a:lnTo>
                      <a:pt x="2020" y="1638"/>
                    </a:lnTo>
                    <a:lnTo>
                      <a:pt x="1994" y="1628"/>
                    </a:lnTo>
                    <a:lnTo>
                      <a:pt x="1966" y="1614"/>
                    </a:lnTo>
                    <a:lnTo>
                      <a:pt x="1936" y="1594"/>
                    </a:lnTo>
                    <a:lnTo>
                      <a:pt x="1906" y="1570"/>
                    </a:lnTo>
                    <a:lnTo>
                      <a:pt x="1872" y="1536"/>
                    </a:lnTo>
                    <a:lnTo>
                      <a:pt x="1838" y="1498"/>
                    </a:lnTo>
                    <a:lnTo>
                      <a:pt x="1800" y="1452"/>
                    </a:lnTo>
                    <a:lnTo>
                      <a:pt x="1794" y="1478"/>
                    </a:lnTo>
                    <a:lnTo>
                      <a:pt x="1788" y="1510"/>
                    </a:lnTo>
                    <a:lnTo>
                      <a:pt x="1778" y="1548"/>
                    </a:lnTo>
                    <a:lnTo>
                      <a:pt x="1764" y="1592"/>
                    </a:lnTo>
                    <a:lnTo>
                      <a:pt x="1748" y="1638"/>
                    </a:lnTo>
                    <a:lnTo>
                      <a:pt x="1728" y="1684"/>
                    </a:lnTo>
                    <a:lnTo>
                      <a:pt x="1716" y="1706"/>
                    </a:lnTo>
                    <a:lnTo>
                      <a:pt x="1704" y="1728"/>
                    </a:lnTo>
                    <a:lnTo>
                      <a:pt x="1692" y="1748"/>
                    </a:lnTo>
                    <a:lnTo>
                      <a:pt x="1678" y="1766"/>
                    </a:lnTo>
                    <a:lnTo>
                      <a:pt x="1662" y="1782"/>
                    </a:lnTo>
                    <a:lnTo>
                      <a:pt x="1646" y="1796"/>
                    </a:lnTo>
                    <a:lnTo>
                      <a:pt x="1630" y="1808"/>
                    </a:lnTo>
                    <a:lnTo>
                      <a:pt x="1612" y="1818"/>
                    </a:lnTo>
                    <a:lnTo>
                      <a:pt x="1592" y="1824"/>
                    </a:lnTo>
                    <a:lnTo>
                      <a:pt x="1572" y="1826"/>
                    </a:lnTo>
                    <a:lnTo>
                      <a:pt x="1552" y="1824"/>
                    </a:lnTo>
                    <a:lnTo>
                      <a:pt x="1530" y="1818"/>
                    </a:lnTo>
                    <a:lnTo>
                      <a:pt x="1508" y="1808"/>
                    </a:lnTo>
                    <a:lnTo>
                      <a:pt x="1484" y="1792"/>
                    </a:lnTo>
                    <a:lnTo>
                      <a:pt x="1458" y="1772"/>
                    </a:lnTo>
                    <a:lnTo>
                      <a:pt x="1432" y="1748"/>
                    </a:lnTo>
                    <a:lnTo>
                      <a:pt x="1404" y="1716"/>
                    </a:lnTo>
                    <a:lnTo>
                      <a:pt x="1376" y="1678"/>
                    </a:lnTo>
                    <a:lnTo>
                      <a:pt x="1372" y="1696"/>
                    </a:lnTo>
                    <a:lnTo>
                      <a:pt x="1360" y="1740"/>
                    </a:lnTo>
                    <a:lnTo>
                      <a:pt x="1350" y="1768"/>
                    </a:lnTo>
                    <a:lnTo>
                      <a:pt x="1338" y="1796"/>
                    </a:lnTo>
                    <a:lnTo>
                      <a:pt x="1324" y="1826"/>
                    </a:lnTo>
                    <a:lnTo>
                      <a:pt x="1306" y="1852"/>
                    </a:lnTo>
                    <a:lnTo>
                      <a:pt x="1296" y="1864"/>
                    </a:lnTo>
                    <a:lnTo>
                      <a:pt x="1284" y="1876"/>
                    </a:lnTo>
                    <a:lnTo>
                      <a:pt x="1274" y="1886"/>
                    </a:lnTo>
                    <a:lnTo>
                      <a:pt x="1260" y="1894"/>
                    </a:lnTo>
                    <a:lnTo>
                      <a:pt x="1248" y="1900"/>
                    </a:lnTo>
                    <a:lnTo>
                      <a:pt x="1234" y="1904"/>
                    </a:lnTo>
                    <a:lnTo>
                      <a:pt x="1218" y="1908"/>
                    </a:lnTo>
                    <a:lnTo>
                      <a:pt x="1202" y="1908"/>
                    </a:lnTo>
                    <a:lnTo>
                      <a:pt x="1186" y="1904"/>
                    </a:lnTo>
                    <a:lnTo>
                      <a:pt x="1168" y="1900"/>
                    </a:lnTo>
                    <a:lnTo>
                      <a:pt x="1150" y="1892"/>
                    </a:lnTo>
                    <a:lnTo>
                      <a:pt x="1130" y="1880"/>
                    </a:lnTo>
                    <a:lnTo>
                      <a:pt x="1110" y="1864"/>
                    </a:lnTo>
                    <a:lnTo>
                      <a:pt x="1088" y="1846"/>
                    </a:lnTo>
                    <a:lnTo>
                      <a:pt x="1066" y="1824"/>
                    </a:lnTo>
                    <a:lnTo>
                      <a:pt x="1042" y="1796"/>
                    </a:lnTo>
                    <a:lnTo>
                      <a:pt x="1038" y="1818"/>
                    </a:lnTo>
                    <a:lnTo>
                      <a:pt x="1032" y="1842"/>
                    </a:lnTo>
                    <a:lnTo>
                      <a:pt x="1024" y="1872"/>
                    </a:lnTo>
                    <a:lnTo>
                      <a:pt x="1012" y="1904"/>
                    </a:lnTo>
                    <a:lnTo>
                      <a:pt x="998" y="1938"/>
                    </a:lnTo>
                    <a:lnTo>
                      <a:pt x="988" y="1954"/>
                    </a:lnTo>
                    <a:lnTo>
                      <a:pt x="980" y="1968"/>
                    </a:lnTo>
                    <a:lnTo>
                      <a:pt x="968" y="1982"/>
                    </a:lnTo>
                    <a:lnTo>
                      <a:pt x="958" y="1994"/>
                    </a:lnTo>
                    <a:lnTo>
                      <a:pt x="944" y="2006"/>
                    </a:lnTo>
                    <a:lnTo>
                      <a:pt x="932" y="2014"/>
                    </a:lnTo>
                    <a:lnTo>
                      <a:pt x="918" y="2020"/>
                    </a:lnTo>
                    <a:lnTo>
                      <a:pt x="902" y="2024"/>
                    </a:lnTo>
                    <a:lnTo>
                      <a:pt x="884" y="2026"/>
                    </a:lnTo>
                    <a:lnTo>
                      <a:pt x="868" y="2022"/>
                    </a:lnTo>
                    <a:lnTo>
                      <a:pt x="848" y="2018"/>
                    </a:lnTo>
                    <a:lnTo>
                      <a:pt x="828" y="2008"/>
                    </a:lnTo>
                    <a:lnTo>
                      <a:pt x="806" y="1994"/>
                    </a:lnTo>
                    <a:lnTo>
                      <a:pt x="784" y="1976"/>
                    </a:lnTo>
                    <a:lnTo>
                      <a:pt x="760" y="1952"/>
                    </a:lnTo>
                    <a:lnTo>
                      <a:pt x="734" y="1924"/>
                    </a:lnTo>
                    <a:lnTo>
                      <a:pt x="708" y="1890"/>
                    </a:lnTo>
                    <a:lnTo>
                      <a:pt x="680" y="1852"/>
                    </a:lnTo>
                    <a:lnTo>
                      <a:pt x="650" y="1806"/>
                    </a:lnTo>
                    <a:lnTo>
                      <a:pt x="620" y="1754"/>
                    </a:lnTo>
                    <a:lnTo>
                      <a:pt x="616" y="1788"/>
                    </a:lnTo>
                    <a:lnTo>
                      <a:pt x="612" y="1822"/>
                    </a:lnTo>
                    <a:lnTo>
                      <a:pt x="606" y="1862"/>
                    </a:lnTo>
                    <a:lnTo>
                      <a:pt x="596" y="1904"/>
                    </a:lnTo>
                    <a:lnTo>
                      <a:pt x="588" y="1922"/>
                    </a:lnTo>
                    <a:lnTo>
                      <a:pt x="580" y="1940"/>
                    </a:lnTo>
                    <a:lnTo>
                      <a:pt x="572" y="1956"/>
                    </a:lnTo>
                    <a:lnTo>
                      <a:pt x="560" y="1968"/>
                    </a:lnTo>
                    <a:lnTo>
                      <a:pt x="548" y="1978"/>
                    </a:lnTo>
                    <a:lnTo>
                      <a:pt x="534" y="1984"/>
                    </a:lnTo>
                    <a:lnTo>
                      <a:pt x="526" y="1984"/>
                    </a:lnTo>
                    <a:lnTo>
                      <a:pt x="518" y="1984"/>
                    </a:lnTo>
                    <a:lnTo>
                      <a:pt x="510" y="1982"/>
                    </a:lnTo>
                    <a:lnTo>
                      <a:pt x="502" y="1980"/>
                    </a:lnTo>
                    <a:lnTo>
                      <a:pt x="482" y="1970"/>
                    </a:lnTo>
                    <a:lnTo>
                      <a:pt x="462" y="1954"/>
                    </a:lnTo>
                    <a:lnTo>
                      <a:pt x="438" y="1930"/>
                    </a:lnTo>
                    <a:lnTo>
                      <a:pt x="412" y="1900"/>
                    </a:lnTo>
                    <a:lnTo>
                      <a:pt x="384" y="1862"/>
                    </a:lnTo>
                    <a:lnTo>
                      <a:pt x="354" y="1814"/>
                    </a:lnTo>
                    <a:lnTo>
                      <a:pt x="322" y="1758"/>
                    </a:lnTo>
                    <a:lnTo>
                      <a:pt x="288" y="1692"/>
                    </a:lnTo>
                    <a:lnTo>
                      <a:pt x="250" y="1614"/>
                    </a:lnTo>
                    <a:lnTo>
                      <a:pt x="210" y="1526"/>
                    </a:lnTo>
                    <a:lnTo>
                      <a:pt x="166" y="1428"/>
                    </a:lnTo>
                    <a:lnTo>
                      <a:pt x="120" y="1316"/>
                    </a:lnTo>
                    <a:lnTo>
                      <a:pt x="70" y="1190"/>
                    </a:lnTo>
                    <a:lnTo>
                      <a:pt x="18" y="1054"/>
                    </a:lnTo>
                    <a:lnTo>
                      <a:pt x="0" y="890"/>
                    </a:lnTo>
                    <a:lnTo>
                      <a:pt x="16" y="926"/>
                    </a:lnTo>
                    <a:lnTo>
                      <a:pt x="56" y="1020"/>
                    </a:lnTo>
                    <a:lnTo>
                      <a:pt x="114" y="1152"/>
                    </a:lnTo>
                    <a:lnTo>
                      <a:pt x="148" y="1226"/>
                    </a:lnTo>
                    <a:lnTo>
                      <a:pt x="184" y="1302"/>
                    </a:lnTo>
                    <a:lnTo>
                      <a:pt x="222" y="1376"/>
                    </a:lnTo>
                    <a:lnTo>
                      <a:pt x="262" y="1446"/>
                    </a:lnTo>
                    <a:lnTo>
                      <a:pt x="300" y="1512"/>
                    </a:lnTo>
                    <a:lnTo>
                      <a:pt x="338" y="1568"/>
                    </a:lnTo>
                    <a:lnTo>
                      <a:pt x="356" y="1592"/>
                    </a:lnTo>
                    <a:lnTo>
                      <a:pt x="374" y="1612"/>
                    </a:lnTo>
                    <a:lnTo>
                      <a:pt x="390" y="1630"/>
                    </a:lnTo>
                    <a:lnTo>
                      <a:pt x="408" y="1644"/>
                    </a:lnTo>
                    <a:lnTo>
                      <a:pt x="422" y="1654"/>
                    </a:lnTo>
                    <a:lnTo>
                      <a:pt x="438" y="1660"/>
                    </a:lnTo>
                    <a:lnTo>
                      <a:pt x="444" y="1660"/>
                    </a:lnTo>
                    <a:lnTo>
                      <a:pt x="450" y="1660"/>
                    </a:lnTo>
                    <a:lnTo>
                      <a:pt x="458" y="1658"/>
                    </a:lnTo>
                    <a:lnTo>
                      <a:pt x="464" y="1656"/>
                    </a:lnTo>
                    <a:lnTo>
                      <a:pt x="474" y="1646"/>
                    </a:lnTo>
                    <a:lnTo>
                      <a:pt x="482" y="1634"/>
                    </a:lnTo>
                    <a:lnTo>
                      <a:pt x="490" y="1618"/>
                    </a:lnTo>
                    <a:lnTo>
                      <a:pt x="494" y="1600"/>
                    </a:lnTo>
                    <a:lnTo>
                      <a:pt x="496" y="1578"/>
                    </a:lnTo>
                    <a:lnTo>
                      <a:pt x="498" y="1554"/>
                    </a:lnTo>
                    <a:lnTo>
                      <a:pt x="498" y="1528"/>
                    </a:lnTo>
                    <a:lnTo>
                      <a:pt x="496" y="1498"/>
                    </a:lnTo>
                    <a:lnTo>
                      <a:pt x="490" y="1436"/>
                    </a:lnTo>
                    <a:lnTo>
                      <a:pt x="478" y="1368"/>
                    </a:lnTo>
                    <a:lnTo>
                      <a:pt x="464" y="1298"/>
                    </a:lnTo>
                    <a:lnTo>
                      <a:pt x="448" y="1226"/>
                    </a:lnTo>
                    <a:lnTo>
                      <a:pt x="430" y="1156"/>
                    </a:lnTo>
                    <a:lnTo>
                      <a:pt x="410" y="1088"/>
                    </a:lnTo>
                    <a:lnTo>
                      <a:pt x="376" y="968"/>
                    </a:lnTo>
                    <a:lnTo>
                      <a:pt x="348" y="886"/>
                    </a:lnTo>
                    <a:lnTo>
                      <a:pt x="338" y="854"/>
                    </a:lnTo>
                    <a:lnTo>
                      <a:pt x="388" y="642"/>
                    </a:lnTo>
                    <a:lnTo>
                      <a:pt x="394" y="684"/>
                    </a:lnTo>
                    <a:lnTo>
                      <a:pt x="412" y="802"/>
                    </a:lnTo>
                    <a:lnTo>
                      <a:pt x="426" y="880"/>
                    </a:lnTo>
                    <a:lnTo>
                      <a:pt x="444" y="970"/>
                    </a:lnTo>
                    <a:lnTo>
                      <a:pt x="466" y="1066"/>
                    </a:lnTo>
                    <a:lnTo>
                      <a:pt x="490" y="1166"/>
                    </a:lnTo>
                    <a:lnTo>
                      <a:pt x="520" y="1268"/>
                    </a:lnTo>
                    <a:lnTo>
                      <a:pt x="552" y="1370"/>
                    </a:lnTo>
                    <a:lnTo>
                      <a:pt x="570" y="1420"/>
                    </a:lnTo>
                    <a:lnTo>
                      <a:pt x="590" y="1468"/>
                    </a:lnTo>
                    <a:lnTo>
                      <a:pt x="610" y="1514"/>
                    </a:lnTo>
                    <a:lnTo>
                      <a:pt x="632" y="1560"/>
                    </a:lnTo>
                    <a:lnTo>
                      <a:pt x="654" y="1602"/>
                    </a:lnTo>
                    <a:lnTo>
                      <a:pt x="678" y="1642"/>
                    </a:lnTo>
                    <a:lnTo>
                      <a:pt x="702" y="1678"/>
                    </a:lnTo>
                    <a:lnTo>
                      <a:pt x="728" y="1712"/>
                    </a:lnTo>
                    <a:lnTo>
                      <a:pt x="754" y="1740"/>
                    </a:lnTo>
                    <a:lnTo>
                      <a:pt x="784" y="1766"/>
                    </a:lnTo>
                    <a:lnTo>
                      <a:pt x="812" y="1788"/>
                    </a:lnTo>
                    <a:lnTo>
                      <a:pt x="828" y="1796"/>
                    </a:lnTo>
                    <a:lnTo>
                      <a:pt x="844" y="1804"/>
                    </a:lnTo>
                    <a:lnTo>
                      <a:pt x="858" y="1810"/>
                    </a:lnTo>
                    <a:lnTo>
                      <a:pt x="872" y="1814"/>
                    </a:lnTo>
                    <a:lnTo>
                      <a:pt x="884" y="1818"/>
                    </a:lnTo>
                    <a:lnTo>
                      <a:pt x="896" y="1818"/>
                    </a:lnTo>
                    <a:lnTo>
                      <a:pt x="908" y="1816"/>
                    </a:lnTo>
                    <a:lnTo>
                      <a:pt x="916" y="1814"/>
                    </a:lnTo>
                    <a:lnTo>
                      <a:pt x="926" y="1808"/>
                    </a:lnTo>
                    <a:lnTo>
                      <a:pt x="934" y="1802"/>
                    </a:lnTo>
                    <a:lnTo>
                      <a:pt x="940" y="1796"/>
                    </a:lnTo>
                    <a:lnTo>
                      <a:pt x="946" y="1786"/>
                    </a:lnTo>
                    <a:lnTo>
                      <a:pt x="950" y="1776"/>
                    </a:lnTo>
                    <a:lnTo>
                      <a:pt x="954" y="1764"/>
                    </a:lnTo>
                    <a:lnTo>
                      <a:pt x="960" y="1736"/>
                    </a:lnTo>
                    <a:lnTo>
                      <a:pt x="962" y="1704"/>
                    </a:lnTo>
                    <a:lnTo>
                      <a:pt x="962" y="1668"/>
                    </a:lnTo>
                    <a:lnTo>
                      <a:pt x="960" y="1628"/>
                    </a:lnTo>
                    <a:lnTo>
                      <a:pt x="954" y="1586"/>
                    </a:lnTo>
                    <a:lnTo>
                      <a:pt x="948" y="1540"/>
                    </a:lnTo>
                    <a:lnTo>
                      <a:pt x="938" y="1492"/>
                    </a:lnTo>
                    <a:lnTo>
                      <a:pt x="926" y="1442"/>
                    </a:lnTo>
                    <a:lnTo>
                      <a:pt x="900" y="1338"/>
                    </a:lnTo>
                    <a:lnTo>
                      <a:pt x="872" y="1232"/>
                    </a:lnTo>
                    <a:lnTo>
                      <a:pt x="840" y="1128"/>
                    </a:lnTo>
                    <a:lnTo>
                      <a:pt x="806" y="1030"/>
                    </a:lnTo>
                    <a:lnTo>
                      <a:pt x="776" y="942"/>
                    </a:lnTo>
                    <a:lnTo>
                      <a:pt x="728" y="808"/>
                    </a:lnTo>
                    <a:lnTo>
                      <a:pt x="708" y="758"/>
                    </a:lnTo>
                    <a:lnTo>
                      <a:pt x="786" y="638"/>
                    </a:lnTo>
                    <a:lnTo>
                      <a:pt x="796" y="688"/>
                    </a:lnTo>
                    <a:lnTo>
                      <a:pt x="824" y="820"/>
                    </a:lnTo>
                    <a:lnTo>
                      <a:pt x="866" y="1004"/>
                    </a:lnTo>
                    <a:lnTo>
                      <a:pt x="892" y="1108"/>
                    </a:lnTo>
                    <a:lnTo>
                      <a:pt x="920" y="1216"/>
                    </a:lnTo>
                    <a:lnTo>
                      <a:pt x="950" y="1322"/>
                    </a:lnTo>
                    <a:lnTo>
                      <a:pt x="982" y="1422"/>
                    </a:lnTo>
                    <a:lnTo>
                      <a:pt x="1016" y="1516"/>
                    </a:lnTo>
                    <a:lnTo>
                      <a:pt x="1032" y="1560"/>
                    </a:lnTo>
                    <a:lnTo>
                      <a:pt x="1050" y="1598"/>
                    </a:lnTo>
                    <a:lnTo>
                      <a:pt x="1068" y="1634"/>
                    </a:lnTo>
                    <a:lnTo>
                      <a:pt x="1086" y="1666"/>
                    </a:lnTo>
                    <a:lnTo>
                      <a:pt x="1104" y="1694"/>
                    </a:lnTo>
                    <a:lnTo>
                      <a:pt x="1122" y="1716"/>
                    </a:lnTo>
                    <a:lnTo>
                      <a:pt x="1140" y="1732"/>
                    </a:lnTo>
                    <a:lnTo>
                      <a:pt x="1148" y="1738"/>
                    </a:lnTo>
                    <a:lnTo>
                      <a:pt x="1156" y="1742"/>
                    </a:lnTo>
                    <a:lnTo>
                      <a:pt x="1166" y="1746"/>
                    </a:lnTo>
                    <a:lnTo>
                      <a:pt x="1174" y="1746"/>
                    </a:lnTo>
                    <a:lnTo>
                      <a:pt x="1184" y="1746"/>
                    </a:lnTo>
                    <a:lnTo>
                      <a:pt x="1192" y="1744"/>
                    </a:lnTo>
                    <a:lnTo>
                      <a:pt x="1200" y="1740"/>
                    </a:lnTo>
                    <a:lnTo>
                      <a:pt x="1208" y="1736"/>
                    </a:lnTo>
                    <a:lnTo>
                      <a:pt x="1214" y="1728"/>
                    </a:lnTo>
                    <a:lnTo>
                      <a:pt x="1222" y="1720"/>
                    </a:lnTo>
                    <a:lnTo>
                      <a:pt x="1232" y="1700"/>
                    </a:lnTo>
                    <a:lnTo>
                      <a:pt x="1240" y="1676"/>
                    </a:lnTo>
                    <a:lnTo>
                      <a:pt x="1248" y="1648"/>
                    </a:lnTo>
                    <a:lnTo>
                      <a:pt x="1252" y="1616"/>
                    </a:lnTo>
                    <a:lnTo>
                      <a:pt x="1254" y="1580"/>
                    </a:lnTo>
                    <a:lnTo>
                      <a:pt x="1256" y="1540"/>
                    </a:lnTo>
                    <a:lnTo>
                      <a:pt x="1254" y="1498"/>
                    </a:lnTo>
                    <a:lnTo>
                      <a:pt x="1252" y="1452"/>
                    </a:lnTo>
                    <a:lnTo>
                      <a:pt x="1244" y="1358"/>
                    </a:lnTo>
                    <a:lnTo>
                      <a:pt x="1232" y="1256"/>
                    </a:lnTo>
                    <a:lnTo>
                      <a:pt x="1216" y="1154"/>
                    </a:lnTo>
                    <a:lnTo>
                      <a:pt x="1198" y="1052"/>
                    </a:lnTo>
                    <a:lnTo>
                      <a:pt x="1178" y="954"/>
                    </a:lnTo>
                    <a:lnTo>
                      <a:pt x="1140" y="780"/>
                    </a:lnTo>
                    <a:lnTo>
                      <a:pt x="1112" y="660"/>
                    </a:lnTo>
                    <a:lnTo>
                      <a:pt x="1100" y="614"/>
                    </a:lnTo>
                    <a:lnTo>
                      <a:pt x="1178" y="482"/>
                    </a:lnTo>
                    <a:lnTo>
                      <a:pt x="1188" y="534"/>
                    </a:lnTo>
                    <a:lnTo>
                      <a:pt x="1218" y="674"/>
                    </a:lnTo>
                    <a:lnTo>
                      <a:pt x="1262" y="870"/>
                    </a:lnTo>
                    <a:lnTo>
                      <a:pt x="1290" y="980"/>
                    </a:lnTo>
                    <a:lnTo>
                      <a:pt x="1318" y="1092"/>
                    </a:lnTo>
                    <a:lnTo>
                      <a:pt x="1348" y="1202"/>
                    </a:lnTo>
                    <a:lnTo>
                      <a:pt x="1380" y="1310"/>
                    </a:lnTo>
                    <a:lnTo>
                      <a:pt x="1412" y="1406"/>
                    </a:lnTo>
                    <a:lnTo>
                      <a:pt x="1428" y="1452"/>
                    </a:lnTo>
                    <a:lnTo>
                      <a:pt x="1444" y="1492"/>
                    </a:lnTo>
                    <a:lnTo>
                      <a:pt x="1460" y="1530"/>
                    </a:lnTo>
                    <a:lnTo>
                      <a:pt x="1476" y="1562"/>
                    </a:lnTo>
                    <a:lnTo>
                      <a:pt x="1490" y="1590"/>
                    </a:lnTo>
                    <a:lnTo>
                      <a:pt x="1506" y="1612"/>
                    </a:lnTo>
                    <a:lnTo>
                      <a:pt x="1520" y="1628"/>
                    </a:lnTo>
                    <a:lnTo>
                      <a:pt x="1528" y="1634"/>
                    </a:lnTo>
                    <a:lnTo>
                      <a:pt x="1534" y="1638"/>
                    </a:lnTo>
                    <a:lnTo>
                      <a:pt x="1542" y="1640"/>
                    </a:lnTo>
                    <a:lnTo>
                      <a:pt x="1548" y="1640"/>
                    </a:lnTo>
                    <a:lnTo>
                      <a:pt x="1556" y="1640"/>
                    </a:lnTo>
                    <a:lnTo>
                      <a:pt x="1562" y="1636"/>
                    </a:lnTo>
                    <a:lnTo>
                      <a:pt x="1564" y="1638"/>
                    </a:lnTo>
                    <a:lnTo>
                      <a:pt x="1574" y="1638"/>
                    </a:lnTo>
                    <a:lnTo>
                      <a:pt x="1586" y="1638"/>
                    </a:lnTo>
                    <a:lnTo>
                      <a:pt x="1594" y="1636"/>
                    </a:lnTo>
                    <a:lnTo>
                      <a:pt x="1602" y="1632"/>
                    </a:lnTo>
                    <a:lnTo>
                      <a:pt x="1612" y="1628"/>
                    </a:lnTo>
                    <a:lnTo>
                      <a:pt x="1620" y="1622"/>
                    </a:lnTo>
                    <a:lnTo>
                      <a:pt x="1630" y="1612"/>
                    </a:lnTo>
                    <a:lnTo>
                      <a:pt x="1638" y="1600"/>
                    </a:lnTo>
                    <a:lnTo>
                      <a:pt x="1646" y="1586"/>
                    </a:lnTo>
                    <a:lnTo>
                      <a:pt x="1654" y="1570"/>
                    </a:lnTo>
                    <a:lnTo>
                      <a:pt x="1662" y="1548"/>
                    </a:lnTo>
                    <a:lnTo>
                      <a:pt x="1668" y="1524"/>
                    </a:lnTo>
                    <a:lnTo>
                      <a:pt x="1674" y="1496"/>
                    </a:lnTo>
                    <a:lnTo>
                      <a:pt x="1678" y="1462"/>
                    </a:lnTo>
                    <a:lnTo>
                      <a:pt x="1682" y="1424"/>
                    </a:lnTo>
                    <a:lnTo>
                      <a:pt x="1684" y="1382"/>
                    </a:lnTo>
                    <a:lnTo>
                      <a:pt x="1684" y="1334"/>
                    </a:lnTo>
                    <a:lnTo>
                      <a:pt x="1682" y="1282"/>
                    </a:lnTo>
                    <a:lnTo>
                      <a:pt x="1678" y="1222"/>
                    </a:lnTo>
                    <a:lnTo>
                      <a:pt x="1672" y="1158"/>
                    </a:lnTo>
                    <a:lnTo>
                      <a:pt x="1662" y="1086"/>
                    </a:lnTo>
                    <a:lnTo>
                      <a:pt x="1652" y="1010"/>
                    </a:lnTo>
                    <a:lnTo>
                      <a:pt x="1638" y="924"/>
                    </a:lnTo>
                    <a:lnTo>
                      <a:pt x="1622" y="832"/>
                    </a:lnTo>
                    <a:lnTo>
                      <a:pt x="1602" y="732"/>
                    </a:lnTo>
                    <a:lnTo>
                      <a:pt x="1580" y="626"/>
                    </a:lnTo>
                    <a:lnTo>
                      <a:pt x="1554" y="510"/>
                    </a:lnTo>
                    <a:lnTo>
                      <a:pt x="1524" y="386"/>
                    </a:lnTo>
                    <a:lnTo>
                      <a:pt x="1614" y="266"/>
                    </a:lnTo>
                    <a:lnTo>
                      <a:pt x="1622" y="322"/>
                    </a:lnTo>
                    <a:lnTo>
                      <a:pt x="1648" y="470"/>
                    </a:lnTo>
                    <a:lnTo>
                      <a:pt x="1668" y="568"/>
                    </a:lnTo>
                    <a:lnTo>
                      <a:pt x="1690" y="676"/>
                    </a:lnTo>
                    <a:lnTo>
                      <a:pt x="1714" y="792"/>
                    </a:lnTo>
                    <a:lnTo>
                      <a:pt x="1742" y="910"/>
                    </a:lnTo>
                    <a:lnTo>
                      <a:pt x="1772" y="1026"/>
                    </a:lnTo>
                    <a:lnTo>
                      <a:pt x="1806" y="1138"/>
                    </a:lnTo>
                    <a:lnTo>
                      <a:pt x="1822" y="1192"/>
                    </a:lnTo>
                    <a:lnTo>
                      <a:pt x="1840" y="1242"/>
                    </a:lnTo>
                    <a:lnTo>
                      <a:pt x="1858" y="1288"/>
                    </a:lnTo>
                    <a:lnTo>
                      <a:pt x="1876" y="1330"/>
                    </a:lnTo>
                    <a:lnTo>
                      <a:pt x="1896" y="1370"/>
                    </a:lnTo>
                    <a:lnTo>
                      <a:pt x="1914" y="1404"/>
                    </a:lnTo>
                    <a:lnTo>
                      <a:pt x="1934" y="1432"/>
                    </a:lnTo>
                    <a:lnTo>
                      <a:pt x="1954" y="1454"/>
                    </a:lnTo>
                    <a:lnTo>
                      <a:pt x="1964" y="1464"/>
                    </a:lnTo>
                    <a:lnTo>
                      <a:pt x="1974" y="1470"/>
                    </a:lnTo>
                    <a:lnTo>
                      <a:pt x="1984" y="1476"/>
                    </a:lnTo>
                    <a:lnTo>
                      <a:pt x="1994" y="1480"/>
                    </a:lnTo>
                    <a:lnTo>
                      <a:pt x="2004" y="1482"/>
                    </a:lnTo>
                    <a:lnTo>
                      <a:pt x="2014" y="1482"/>
                    </a:lnTo>
                    <a:lnTo>
                      <a:pt x="2024" y="1480"/>
                    </a:lnTo>
                    <a:lnTo>
                      <a:pt x="2034" y="1478"/>
                    </a:lnTo>
                    <a:lnTo>
                      <a:pt x="2044" y="1472"/>
                    </a:lnTo>
                    <a:lnTo>
                      <a:pt x="2054" y="1464"/>
                    </a:lnTo>
                    <a:lnTo>
                      <a:pt x="2062" y="1456"/>
                    </a:lnTo>
                    <a:lnTo>
                      <a:pt x="2070" y="1446"/>
                    </a:lnTo>
                    <a:lnTo>
                      <a:pt x="2076" y="1434"/>
                    </a:lnTo>
                    <a:lnTo>
                      <a:pt x="2082" y="1422"/>
                    </a:lnTo>
                    <a:lnTo>
                      <a:pt x="2092" y="1392"/>
                    </a:lnTo>
                    <a:lnTo>
                      <a:pt x="2100" y="1358"/>
                    </a:lnTo>
                    <a:lnTo>
                      <a:pt x="2104" y="1320"/>
                    </a:lnTo>
                    <a:lnTo>
                      <a:pt x="2108" y="1278"/>
                    </a:lnTo>
                    <a:lnTo>
                      <a:pt x="2108" y="1232"/>
                    </a:lnTo>
                    <a:lnTo>
                      <a:pt x="2106" y="1184"/>
                    </a:lnTo>
                    <a:lnTo>
                      <a:pt x="2104" y="1132"/>
                    </a:lnTo>
                    <a:lnTo>
                      <a:pt x="2098" y="1078"/>
                    </a:lnTo>
                    <a:lnTo>
                      <a:pt x="2092" y="1024"/>
                    </a:lnTo>
                    <a:lnTo>
                      <a:pt x="2076" y="908"/>
                    </a:lnTo>
                    <a:lnTo>
                      <a:pt x="2056" y="792"/>
                    </a:lnTo>
                    <a:lnTo>
                      <a:pt x="2034" y="676"/>
                    </a:lnTo>
                    <a:lnTo>
                      <a:pt x="2010" y="566"/>
                    </a:lnTo>
                    <a:lnTo>
                      <a:pt x="1986" y="464"/>
                    </a:lnTo>
                    <a:lnTo>
                      <a:pt x="1964" y="372"/>
                    </a:lnTo>
                    <a:lnTo>
                      <a:pt x="1928" y="236"/>
                    </a:lnTo>
                    <a:lnTo>
                      <a:pt x="1914" y="184"/>
                    </a:lnTo>
                    <a:lnTo>
                      <a:pt x="2006" y="122"/>
                    </a:lnTo>
                    <a:lnTo>
                      <a:pt x="2014" y="170"/>
                    </a:lnTo>
                    <a:lnTo>
                      <a:pt x="2040" y="296"/>
                    </a:lnTo>
                    <a:lnTo>
                      <a:pt x="2058" y="382"/>
                    </a:lnTo>
                    <a:lnTo>
                      <a:pt x="2082" y="476"/>
                    </a:lnTo>
                    <a:lnTo>
                      <a:pt x="2108" y="578"/>
                    </a:lnTo>
                    <a:lnTo>
                      <a:pt x="2140" y="682"/>
                    </a:lnTo>
                    <a:lnTo>
                      <a:pt x="2174" y="788"/>
                    </a:lnTo>
                    <a:lnTo>
                      <a:pt x="2194" y="840"/>
                    </a:lnTo>
                    <a:lnTo>
                      <a:pt x="2214" y="890"/>
                    </a:lnTo>
                    <a:lnTo>
                      <a:pt x="2236" y="938"/>
                    </a:lnTo>
                    <a:lnTo>
                      <a:pt x="2258" y="986"/>
                    </a:lnTo>
                    <a:lnTo>
                      <a:pt x="2280" y="1030"/>
                    </a:lnTo>
                    <a:lnTo>
                      <a:pt x="2304" y="1072"/>
                    </a:lnTo>
                    <a:lnTo>
                      <a:pt x="2328" y="1110"/>
                    </a:lnTo>
                    <a:lnTo>
                      <a:pt x="2354" y="1146"/>
                    </a:lnTo>
                    <a:lnTo>
                      <a:pt x="2382" y="1178"/>
                    </a:lnTo>
                    <a:lnTo>
                      <a:pt x="2410" y="1204"/>
                    </a:lnTo>
                    <a:lnTo>
                      <a:pt x="2438" y="1226"/>
                    </a:lnTo>
                    <a:lnTo>
                      <a:pt x="2452" y="1236"/>
                    </a:lnTo>
                    <a:lnTo>
                      <a:pt x="2468" y="1242"/>
                    </a:lnTo>
                    <a:lnTo>
                      <a:pt x="2482" y="1250"/>
                    </a:lnTo>
                    <a:lnTo>
                      <a:pt x="2498" y="1254"/>
                    </a:lnTo>
                    <a:lnTo>
                      <a:pt x="2514" y="1258"/>
                    </a:lnTo>
                    <a:lnTo>
                      <a:pt x="2530" y="1260"/>
                    </a:lnTo>
                    <a:lnTo>
                      <a:pt x="2536" y="1266"/>
                    </a:lnTo>
                    <a:lnTo>
                      <a:pt x="2542" y="1272"/>
                    </a:lnTo>
                    <a:lnTo>
                      <a:pt x="2546" y="1272"/>
                    </a:lnTo>
                    <a:lnTo>
                      <a:pt x="2548" y="1274"/>
                    </a:lnTo>
                    <a:lnTo>
                      <a:pt x="2552" y="1272"/>
                    </a:lnTo>
                    <a:lnTo>
                      <a:pt x="2556" y="1268"/>
                    </a:lnTo>
                    <a:lnTo>
                      <a:pt x="2560" y="1264"/>
                    </a:lnTo>
                    <a:lnTo>
                      <a:pt x="2564" y="1256"/>
                    </a:lnTo>
                    <a:lnTo>
                      <a:pt x="2566" y="1246"/>
                    </a:lnTo>
                    <a:lnTo>
                      <a:pt x="2570" y="1232"/>
                    </a:lnTo>
                    <a:lnTo>
                      <a:pt x="2574" y="1192"/>
                    </a:lnTo>
                    <a:lnTo>
                      <a:pt x="2574" y="1134"/>
                    </a:lnTo>
                    <a:lnTo>
                      <a:pt x="2572" y="1056"/>
                    </a:lnTo>
                    <a:lnTo>
                      <a:pt x="2564" y="956"/>
                    </a:lnTo>
                    <a:lnTo>
                      <a:pt x="2552" y="828"/>
                    </a:lnTo>
                    <a:lnTo>
                      <a:pt x="2534" y="672"/>
                    </a:lnTo>
                    <a:lnTo>
                      <a:pt x="2508" y="484"/>
                    </a:lnTo>
                    <a:lnTo>
                      <a:pt x="2474" y="260"/>
                    </a:lnTo>
                    <a:lnTo>
                      <a:pt x="2434" y="0"/>
                    </a:lnTo>
                    <a:lnTo>
                      <a:pt x="2564" y="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8" name="Freeform 89"/>
              <p:cNvSpPr>
                <a:spLocks/>
              </p:cNvSpPr>
              <p:nvPr userDrawn="1"/>
            </p:nvSpPr>
            <p:spPr bwMode="auto">
              <a:xfrm>
                <a:off x="9617" y="1054"/>
                <a:ext cx="2180" cy="2001"/>
              </a:xfrm>
              <a:custGeom>
                <a:avLst/>
                <a:gdLst>
                  <a:gd name="T0" fmla="*/ 1766 w 2188"/>
                  <a:gd name="T1" fmla="*/ 391 h 2014"/>
                  <a:gd name="T2" fmla="*/ 1805 w 2188"/>
                  <a:gd name="T3" fmla="*/ 1027 h 2014"/>
                  <a:gd name="T4" fmla="*/ 1891 w 2188"/>
                  <a:gd name="T5" fmla="*/ 1450 h 2014"/>
                  <a:gd name="T6" fmla="*/ 2016 w 2188"/>
                  <a:gd name="T7" fmla="*/ 1717 h 2014"/>
                  <a:gd name="T8" fmla="*/ 2088 w 2188"/>
                  <a:gd name="T9" fmla="*/ 1796 h 2014"/>
                  <a:gd name="T10" fmla="*/ 2148 w 2188"/>
                  <a:gd name="T11" fmla="*/ 1912 h 2014"/>
                  <a:gd name="T12" fmla="*/ 2122 w 2188"/>
                  <a:gd name="T13" fmla="*/ 1947 h 2014"/>
                  <a:gd name="T14" fmla="*/ 1991 w 2188"/>
                  <a:gd name="T15" fmla="*/ 1920 h 2014"/>
                  <a:gd name="T16" fmla="*/ 1644 w 2188"/>
                  <a:gd name="T17" fmla="*/ 1747 h 2014"/>
                  <a:gd name="T18" fmla="*/ 1572 w 2188"/>
                  <a:gd name="T19" fmla="*/ 1689 h 2014"/>
                  <a:gd name="T20" fmla="*/ 1580 w 2188"/>
                  <a:gd name="T21" fmla="*/ 1736 h 2014"/>
                  <a:gd name="T22" fmla="*/ 1560 w 2188"/>
                  <a:gd name="T23" fmla="*/ 1816 h 2014"/>
                  <a:gd name="T24" fmla="*/ 1487 w 2188"/>
                  <a:gd name="T25" fmla="*/ 1822 h 2014"/>
                  <a:gd name="T26" fmla="*/ 1331 w 2188"/>
                  <a:gd name="T27" fmla="*/ 1723 h 2014"/>
                  <a:gd name="T28" fmla="*/ 1162 w 2188"/>
                  <a:gd name="T29" fmla="*/ 1581 h 2014"/>
                  <a:gd name="T30" fmla="*/ 1094 w 2188"/>
                  <a:gd name="T31" fmla="*/ 1635 h 2014"/>
                  <a:gd name="T32" fmla="*/ 998 w 2188"/>
                  <a:gd name="T33" fmla="*/ 1633 h 2014"/>
                  <a:gd name="T34" fmla="*/ 849 w 2188"/>
                  <a:gd name="T35" fmla="*/ 1562 h 2014"/>
                  <a:gd name="T36" fmla="*/ 632 w 2188"/>
                  <a:gd name="T37" fmla="*/ 1377 h 2014"/>
                  <a:gd name="T38" fmla="*/ 554 w 2188"/>
                  <a:gd name="T39" fmla="*/ 1428 h 2014"/>
                  <a:gd name="T40" fmla="*/ 442 w 2188"/>
                  <a:gd name="T41" fmla="*/ 1417 h 2014"/>
                  <a:gd name="T42" fmla="*/ 299 w 2188"/>
                  <a:gd name="T43" fmla="*/ 1281 h 2014"/>
                  <a:gd name="T44" fmla="*/ 130 w 2188"/>
                  <a:gd name="T45" fmla="*/ 946 h 2014"/>
                  <a:gd name="T46" fmla="*/ 66 w 2188"/>
                  <a:gd name="T47" fmla="*/ 459 h 2014"/>
                  <a:gd name="T48" fmla="*/ 199 w 2188"/>
                  <a:gd name="T49" fmla="*/ 884 h 2014"/>
                  <a:gd name="T50" fmla="*/ 341 w 2188"/>
                  <a:gd name="T51" fmla="*/ 1158 h 2014"/>
                  <a:gd name="T52" fmla="*/ 446 w 2188"/>
                  <a:gd name="T53" fmla="*/ 1250 h 2014"/>
                  <a:gd name="T54" fmla="*/ 498 w 2188"/>
                  <a:gd name="T55" fmla="*/ 1246 h 2014"/>
                  <a:gd name="T56" fmla="*/ 432 w 2188"/>
                  <a:gd name="T57" fmla="*/ 886 h 2014"/>
                  <a:gd name="T58" fmla="*/ 283 w 2188"/>
                  <a:gd name="T59" fmla="*/ 449 h 2014"/>
                  <a:gd name="T60" fmla="*/ 448 w 2188"/>
                  <a:gd name="T61" fmla="*/ 719 h 2014"/>
                  <a:gd name="T62" fmla="*/ 626 w 2188"/>
                  <a:gd name="T63" fmla="*/ 1144 h 2014"/>
                  <a:gd name="T64" fmla="*/ 785 w 2188"/>
                  <a:gd name="T65" fmla="*/ 1357 h 2014"/>
                  <a:gd name="T66" fmla="*/ 911 w 2188"/>
                  <a:gd name="T67" fmla="*/ 1421 h 2014"/>
                  <a:gd name="T68" fmla="*/ 962 w 2188"/>
                  <a:gd name="T69" fmla="*/ 1423 h 2014"/>
                  <a:gd name="T70" fmla="*/ 982 w 2188"/>
                  <a:gd name="T71" fmla="*/ 1375 h 2014"/>
                  <a:gd name="T72" fmla="*/ 913 w 2188"/>
                  <a:gd name="T73" fmla="*/ 1242 h 2014"/>
                  <a:gd name="T74" fmla="*/ 793 w 2188"/>
                  <a:gd name="T75" fmla="*/ 960 h 2014"/>
                  <a:gd name="T76" fmla="*/ 683 w 2188"/>
                  <a:gd name="T77" fmla="*/ 413 h 2014"/>
                  <a:gd name="T78" fmla="*/ 691 w 2188"/>
                  <a:gd name="T79" fmla="*/ 326 h 2014"/>
                  <a:gd name="T80" fmla="*/ 757 w 2188"/>
                  <a:gd name="T81" fmla="*/ 284 h 2014"/>
                  <a:gd name="T82" fmla="*/ 819 w 2188"/>
                  <a:gd name="T83" fmla="*/ 618 h 2014"/>
                  <a:gd name="T84" fmla="*/ 947 w 2188"/>
                  <a:gd name="T85" fmla="*/ 1033 h 2014"/>
                  <a:gd name="T86" fmla="*/ 1102 w 2188"/>
                  <a:gd name="T87" fmla="*/ 1329 h 2014"/>
                  <a:gd name="T88" fmla="*/ 1291 w 2188"/>
                  <a:gd name="T89" fmla="*/ 1520 h 2014"/>
                  <a:gd name="T90" fmla="*/ 1401 w 2188"/>
                  <a:gd name="T91" fmla="*/ 1601 h 2014"/>
                  <a:gd name="T92" fmla="*/ 1451 w 2188"/>
                  <a:gd name="T93" fmla="*/ 1603 h 2014"/>
                  <a:gd name="T94" fmla="*/ 1417 w 2188"/>
                  <a:gd name="T95" fmla="*/ 1474 h 2014"/>
                  <a:gd name="T96" fmla="*/ 1329 w 2188"/>
                  <a:gd name="T97" fmla="*/ 1258 h 2014"/>
                  <a:gd name="T98" fmla="*/ 1210 w 2188"/>
                  <a:gd name="T99" fmla="*/ 666 h 2014"/>
                  <a:gd name="T100" fmla="*/ 1245 w 2188"/>
                  <a:gd name="T101" fmla="*/ 129 h 2014"/>
                  <a:gd name="T102" fmla="*/ 1321 w 2188"/>
                  <a:gd name="T103" fmla="*/ 693 h 2014"/>
                  <a:gd name="T104" fmla="*/ 1451 w 2188"/>
                  <a:gd name="T105" fmla="*/ 1228 h 2014"/>
                  <a:gd name="T106" fmla="*/ 1596 w 2188"/>
                  <a:gd name="T107" fmla="*/ 1546 h 2014"/>
                  <a:gd name="T108" fmla="*/ 1704 w 2188"/>
                  <a:gd name="T109" fmla="*/ 1653 h 2014"/>
                  <a:gd name="T110" fmla="*/ 1811 w 2188"/>
                  <a:gd name="T111" fmla="*/ 1736 h 2014"/>
                  <a:gd name="T112" fmla="*/ 1891 w 2188"/>
                  <a:gd name="T113" fmla="*/ 1763 h 2014"/>
                  <a:gd name="T114" fmla="*/ 1897 w 2188"/>
                  <a:gd name="T115" fmla="*/ 1707 h 2014"/>
                  <a:gd name="T116" fmla="*/ 1795 w 2188"/>
                  <a:gd name="T117" fmla="*/ 1490 h 2014"/>
                  <a:gd name="T118" fmla="*/ 1706 w 2188"/>
                  <a:gd name="T119" fmla="*/ 1172 h 2014"/>
                  <a:gd name="T120" fmla="*/ 1648 w 2188"/>
                  <a:gd name="T121" fmla="*/ 604 h 2014"/>
                  <a:gd name="T122" fmla="*/ 1654 w 2188"/>
                  <a:gd name="T123" fmla="*/ 0 h 201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188" h="2014">
                    <a:moveTo>
                      <a:pt x="1804" y="54"/>
                    </a:moveTo>
                    <a:lnTo>
                      <a:pt x="1804" y="54"/>
                    </a:lnTo>
                    <a:lnTo>
                      <a:pt x="1802" y="118"/>
                    </a:lnTo>
                    <a:lnTo>
                      <a:pt x="1800" y="192"/>
                    </a:lnTo>
                    <a:lnTo>
                      <a:pt x="1798" y="290"/>
                    </a:lnTo>
                    <a:lnTo>
                      <a:pt x="1800" y="406"/>
                    </a:lnTo>
                    <a:lnTo>
                      <a:pt x="1802" y="538"/>
                    </a:lnTo>
                    <a:lnTo>
                      <a:pt x="1808" y="680"/>
                    </a:lnTo>
                    <a:lnTo>
                      <a:pt x="1816" y="832"/>
                    </a:lnTo>
                    <a:lnTo>
                      <a:pt x="1824" y="908"/>
                    </a:lnTo>
                    <a:lnTo>
                      <a:pt x="1830" y="986"/>
                    </a:lnTo>
                    <a:lnTo>
                      <a:pt x="1840" y="1062"/>
                    </a:lnTo>
                    <a:lnTo>
                      <a:pt x="1850" y="1140"/>
                    </a:lnTo>
                    <a:lnTo>
                      <a:pt x="1862" y="1216"/>
                    </a:lnTo>
                    <a:lnTo>
                      <a:pt x="1876" y="1290"/>
                    </a:lnTo>
                    <a:lnTo>
                      <a:pt x="1890" y="1362"/>
                    </a:lnTo>
                    <a:lnTo>
                      <a:pt x="1908" y="1432"/>
                    </a:lnTo>
                    <a:lnTo>
                      <a:pt x="1926" y="1498"/>
                    </a:lnTo>
                    <a:lnTo>
                      <a:pt x="1946" y="1562"/>
                    </a:lnTo>
                    <a:lnTo>
                      <a:pt x="1970" y="1622"/>
                    </a:lnTo>
                    <a:lnTo>
                      <a:pt x="1994" y="1676"/>
                    </a:lnTo>
                    <a:lnTo>
                      <a:pt x="2022" y="1726"/>
                    </a:lnTo>
                    <a:lnTo>
                      <a:pt x="2038" y="1750"/>
                    </a:lnTo>
                    <a:lnTo>
                      <a:pt x="2052" y="1772"/>
                    </a:lnTo>
                    <a:lnTo>
                      <a:pt x="2068" y="1792"/>
                    </a:lnTo>
                    <a:lnTo>
                      <a:pt x="2084" y="1810"/>
                    </a:lnTo>
                    <a:lnTo>
                      <a:pt x="2102" y="1828"/>
                    </a:lnTo>
                    <a:lnTo>
                      <a:pt x="2120" y="1842"/>
                    </a:lnTo>
                    <a:lnTo>
                      <a:pt x="2128" y="1856"/>
                    </a:lnTo>
                    <a:lnTo>
                      <a:pt x="2150" y="1886"/>
                    </a:lnTo>
                    <a:lnTo>
                      <a:pt x="2162" y="1906"/>
                    </a:lnTo>
                    <a:lnTo>
                      <a:pt x="2172" y="1926"/>
                    </a:lnTo>
                    <a:lnTo>
                      <a:pt x="2182" y="1948"/>
                    </a:lnTo>
                    <a:lnTo>
                      <a:pt x="2188" y="1968"/>
                    </a:lnTo>
                    <a:lnTo>
                      <a:pt x="2188" y="1976"/>
                    </a:lnTo>
                    <a:lnTo>
                      <a:pt x="2188" y="1986"/>
                    </a:lnTo>
                    <a:lnTo>
                      <a:pt x="2186" y="1992"/>
                    </a:lnTo>
                    <a:lnTo>
                      <a:pt x="2184" y="2000"/>
                    </a:lnTo>
                    <a:lnTo>
                      <a:pt x="2178" y="2006"/>
                    </a:lnTo>
                    <a:lnTo>
                      <a:pt x="2172" y="2010"/>
                    </a:lnTo>
                    <a:lnTo>
                      <a:pt x="2162" y="2012"/>
                    </a:lnTo>
                    <a:lnTo>
                      <a:pt x="2150" y="2014"/>
                    </a:lnTo>
                    <a:lnTo>
                      <a:pt x="2138" y="2014"/>
                    </a:lnTo>
                    <a:lnTo>
                      <a:pt x="2120" y="2012"/>
                    </a:lnTo>
                    <a:lnTo>
                      <a:pt x="2102" y="2008"/>
                    </a:lnTo>
                    <a:lnTo>
                      <a:pt x="2080" y="2002"/>
                    </a:lnTo>
                    <a:lnTo>
                      <a:pt x="2026" y="1984"/>
                    </a:lnTo>
                    <a:lnTo>
                      <a:pt x="1960" y="1954"/>
                    </a:lnTo>
                    <a:lnTo>
                      <a:pt x="1832" y="1892"/>
                    </a:lnTo>
                    <a:lnTo>
                      <a:pt x="1738" y="1842"/>
                    </a:lnTo>
                    <a:lnTo>
                      <a:pt x="1702" y="1822"/>
                    </a:lnTo>
                    <a:lnTo>
                      <a:pt x="1674" y="1804"/>
                    </a:lnTo>
                    <a:lnTo>
                      <a:pt x="1650" y="1788"/>
                    </a:lnTo>
                    <a:lnTo>
                      <a:pt x="1632" y="1776"/>
                    </a:lnTo>
                    <a:lnTo>
                      <a:pt x="1620" y="1764"/>
                    </a:lnTo>
                    <a:lnTo>
                      <a:pt x="1610" y="1756"/>
                    </a:lnTo>
                    <a:lnTo>
                      <a:pt x="1604" y="1748"/>
                    </a:lnTo>
                    <a:lnTo>
                      <a:pt x="1602" y="1744"/>
                    </a:lnTo>
                    <a:lnTo>
                      <a:pt x="1600" y="1736"/>
                    </a:lnTo>
                    <a:lnTo>
                      <a:pt x="1600" y="1734"/>
                    </a:lnTo>
                    <a:lnTo>
                      <a:pt x="1604" y="1752"/>
                    </a:lnTo>
                    <a:lnTo>
                      <a:pt x="1608" y="1770"/>
                    </a:lnTo>
                    <a:lnTo>
                      <a:pt x="1610" y="1792"/>
                    </a:lnTo>
                    <a:lnTo>
                      <a:pt x="1610" y="1816"/>
                    </a:lnTo>
                    <a:lnTo>
                      <a:pt x="1608" y="1838"/>
                    </a:lnTo>
                    <a:lnTo>
                      <a:pt x="1606" y="1850"/>
                    </a:lnTo>
                    <a:lnTo>
                      <a:pt x="1602" y="1860"/>
                    </a:lnTo>
                    <a:lnTo>
                      <a:pt x="1596" y="1868"/>
                    </a:lnTo>
                    <a:lnTo>
                      <a:pt x="1590" y="1876"/>
                    </a:lnTo>
                    <a:lnTo>
                      <a:pt x="1582" y="1884"/>
                    </a:lnTo>
                    <a:lnTo>
                      <a:pt x="1572" y="1888"/>
                    </a:lnTo>
                    <a:lnTo>
                      <a:pt x="1562" y="1890"/>
                    </a:lnTo>
                    <a:lnTo>
                      <a:pt x="1548" y="1890"/>
                    </a:lnTo>
                    <a:lnTo>
                      <a:pt x="1532" y="1888"/>
                    </a:lnTo>
                    <a:lnTo>
                      <a:pt x="1514" y="1882"/>
                    </a:lnTo>
                    <a:lnTo>
                      <a:pt x="1494" y="1874"/>
                    </a:lnTo>
                    <a:lnTo>
                      <a:pt x="1472" y="1862"/>
                    </a:lnTo>
                    <a:lnTo>
                      <a:pt x="1448" y="1848"/>
                    </a:lnTo>
                    <a:lnTo>
                      <a:pt x="1420" y="1828"/>
                    </a:lnTo>
                    <a:lnTo>
                      <a:pt x="1388" y="1806"/>
                    </a:lnTo>
                    <a:lnTo>
                      <a:pt x="1356" y="1778"/>
                    </a:lnTo>
                    <a:lnTo>
                      <a:pt x="1318" y="1748"/>
                    </a:lnTo>
                    <a:lnTo>
                      <a:pt x="1278" y="1710"/>
                    </a:lnTo>
                    <a:lnTo>
                      <a:pt x="1234" y="1668"/>
                    </a:lnTo>
                    <a:lnTo>
                      <a:pt x="1186" y="1622"/>
                    </a:lnTo>
                    <a:lnTo>
                      <a:pt x="1182" y="1632"/>
                    </a:lnTo>
                    <a:lnTo>
                      <a:pt x="1176" y="1644"/>
                    </a:lnTo>
                    <a:lnTo>
                      <a:pt x="1166" y="1656"/>
                    </a:lnTo>
                    <a:lnTo>
                      <a:pt x="1154" y="1668"/>
                    </a:lnTo>
                    <a:lnTo>
                      <a:pt x="1136" y="1680"/>
                    </a:lnTo>
                    <a:lnTo>
                      <a:pt x="1126" y="1686"/>
                    </a:lnTo>
                    <a:lnTo>
                      <a:pt x="1114" y="1690"/>
                    </a:lnTo>
                    <a:lnTo>
                      <a:pt x="1102" y="1692"/>
                    </a:lnTo>
                    <a:lnTo>
                      <a:pt x="1088" y="1694"/>
                    </a:lnTo>
                    <a:lnTo>
                      <a:pt x="1072" y="1696"/>
                    </a:lnTo>
                    <a:lnTo>
                      <a:pt x="1056" y="1694"/>
                    </a:lnTo>
                    <a:lnTo>
                      <a:pt x="1036" y="1692"/>
                    </a:lnTo>
                    <a:lnTo>
                      <a:pt x="1018" y="1688"/>
                    </a:lnTo>
                    <a:lnTo>
                      <a:pt x="996" y="1680"/>
                    </a:lnTo>
                    <a:lnTo>
                      <a:pt x="972" y="1672"/>
                    </a:lnTo>
                    <a:lnTo>
                      <a:pt x="948" y="1662"/>
                    </a:lnTo>
                    <a:lnTo>
                      <a:pt x="922" y="1648"/>
                    </a:lnTo>
                    <a:lnTo>
                      <a:pt x="894" y="1630"/>
                    </a:lnTo>
                    <a:lnTo>
                      <a:pt x="864" y="1612"/>
                    </a:lnTo>
                    <a:lnTo>
                      <a:pt x="832" y="1588"/>
                    </a:lnTo>
                    <a:lnTo>
                      <a:pt x="798" y="1562"/>
                    </a:lnTo>
                    <a:lnTo>
                      <a:pt x="762" y="1532"/>
                    </a:lnTo>
                    <a:lnTo>
                      <a:pt x="724" y="1500"/>
                    </a:lnTo>
                    <a:lnTo>
                      <a:pt x="684" y="1462"/>
                    </a:lnTo>
                    <a:lnTo>
                      <a:pt x="642" y="1422"/>
                    </a:lnTo>
                    <a:lnTo>
                      <a:pt x="628" y="1436"/>
                    </a:lnTo>
                    <a:lnTo>
                      <a:pt x="612" y="1448"/>
                    </a:lnTo>
                    <a:lnTo>
                      <a:pt x="590" y="1462"/>
                    </a:lnTo>
                    <a:lnTo>
                      <a:pt x="578" y="1468"/>
                    </a:lnTo>
                    <a:lnTo>
                      <a:pt x="564" y="1474"/>
                    </a:lnTo>
                    <a:lnTo>
                      <a:pt x="548" y="1478"/>
                    </a:lnTo>
                    <a:lnTo>
                      <a:pt x="532" y="1480"/>
                    </a:lnTo>
                    <a:lnTo>
                      <a:pt x="514" y="1478"/>
                    </a:lnTo>
                    <a:lnTo>
                      <a:pt x="494" y="1476"/>
                    </a:lnTo>
                    <a:lnTo>
                      <a:pt x="474" y="1470"/>
                    </a:lnTo>
                    <a:lnTo>
                      <a:pt x="452" y="1462"/>
                    </a:lnTo>
                    <a:lnTo>
                      <a:pt x="430" y="1450"/>
                    </a:lnTo>
                    <a:lnTo>
                      <a:pt x="408" y="1434"/>
                    </a:lnTo>
                    <a:lnTo>
                      <a:pt x="382" y="1414"/>
                    </a:lnTo>
                    <a:lnTo>
                      <a:pt x="358" y="1388"/>
                    </a:lnTo>
                    <a:lnTo>
                      <a:pt x="332" y="1358"/>
                    </a:lnTo>
                    <a:lnTo>
                      <a:pt x="304" y="1322"/>
                    </a:lnTo>
                    <a:lnTo>
                      <a:pt x="278" y="1282"/>
                    </a:lnTo>
                    <a:lnTo>
                      <a:pt x="250" y="1234"/>
                    </a:lnTo>
                    <a:lnTo>
                      <a:pt x="220" y="1180"/>
                    </a:lnTo>
                    <a:lnTo>
                      <a:pt x="190" y="1120"/>
                    </a:lnTo>
                    <a:lnTo>
                      <a:pt x="160" y="1052"/>
                    </a:lnTo>
                    <a:lnTo>
                      <a:pt x="130" y="976"/>
                    </a:lnTo>
                    <a:lnTo>
                      <a:pt x="98" y="894"/>
                    </a:lnTo>
                    <a:lnTo>
                      <a:pt x="66" y="802"/>
                    </a:lnTo>
                    <a:lnTo>
                      <a:pt x="34" y="702"/>
                    </a:lnTo>
                    <a:lnTo>
                      <a:pt x="0" y="592"/>
                    </a:lnTo>
                    <a:lnTo>
                      <a:pt x="66" y="474"/>
                    </a:lnTo>
                    <a:lnTo>
                      <a:pt x="76" y="512"/>
                    </a:lnTo>
                    <a:lnTo>
                      <a:pt x="104" y="612"/>
                    </a:lnTo>
                    <a:lnTo>
                      <a:pt x="124" y="680"/>
                    </a:lnTo>
                    <a:lnTo>
                      <a:pt x="148" y="754"/>
                    </a:lnTo>
                    <a:lnTo>
                      <a:pt x="174" y="832"/>
                    </a:lnTo>
                    <a:lnTo>
                      <a:pt x="204" y="914"/>
                    </a:lnTo>
                    <a:lnTo>
                      <a:pt x="236" y="992"/>
                    </a:lnTo>
                    <a:lnTo>
                      <a:pt x="272" y="1068"/>
                    </a:lnTo>
                    <a:lnTo>
                      <a:pt x="290" y="1104"/>
                    </a:lnTo>
                    <a:lnTo>
                      <a:pt x="308" y="1138"/>
                    </a:lnTo>
                    <a:lnTo>
                      <a:pt x="326" y="1168"/>
                    </a:lnTo>
                    <a:lnTo>
                      <a:pt x="346" y="1198"/>
                    </a:lnTo>
                    <a:lnTo>
                      <a:pt x="366" y="1222"/>
                    </a:lnTo>
                    <a:lnTo>
                      <a:pt x="386" y="1244"/>
                    </a:lnTo>
                    <a:lnTo>
                      <a:pt x="406" y="1262"/>
                    </a:lnTo>
                    <a:lnTo>
                      <a:pt x="426" y="1278"/>
                    </a:lnTo>
                    <a:lnTo>
                      <a:pt x="446" y="1286"/>
                    </a:lnTo>
                    <a:lnTo>
                      <a:pt x="456" y="1290"/>
                    </a:lnTo>
                    <a:lnTo>
                      <a:pt x="466" y="1292"/>
                    </a:lnTo>
                    <a:lnTo>
                      <a:pt x="476" y="1292"/>
                    </a:lnTo>
                    <a:lnTo>
                      <a:pt x="486" y="1292"/>
                    </a:lnTo>
                    <a:lnTo>
                      <a:pt x="496" y="1290"/>
                    </a:lnTo>
                    <a:lnTo>
                      <a:pt x="508" y="1286"/>
                    </a:lnTo>
                    <a:lnTo>
                      <a:pt x="506" y="1268"/>
                    </a:lnTo>
                    <a:lnTo>
                      <a:pt x="500" y="1220"/>
                    </a:lnTo>
                    <a:lnTo>
                      <a:pt x="488" y="1142"/>
                    </a:lnTo>
                    <a:lnTo>
                      <a:pt x="470" y="1040"/>
                    </a:lnTo>
                    <a:lnTo>
                      <a:pt x="458" y="980"/>
                    </a:lnTo>
                    <a:lnTo>
                      <a:pt x="442" y="916"/>
                    </a:lnTo>
                    <a:lnTo>
                      <a:pt x="424" y="848"/>
                    </a:lnTo>
                    <a:lnTo>
                      <a:pt x="404" y="778"/>
                    </a:lnTo>
                    <a:lnTo>
                      <a:pt x="380" y="702"/>
                    </a:lnTo>
                    <a:lnTo>
                      <a:pt x="352" y="626"/>
                    </a:lnTo>
                    <a:lnTo>
                      <a:pt x="322" y="546"/>
                    </a:lnTo>
                    <a:lnTo>
                      <a:pt x="288" y="464"/>
                    </a:lnTo>
                    <a:lnTo>
                      <a:pt x="368" y="402"/>
                    </a:lnTo>
                    <a:lnTo>
                      <a:pt x="378" y="450"/>
                    </a:lnTo>
                    <a:lnTo>
                      <a:pt x="408" y="572"/>
                    </a:lnTo>
                    <a:lnTo>
                      <a:pt x="432" y="652"/>
                    </a:lnTo>
                    <a:lnTo>
                      <a:pt x="458" y="744"/>
                    </a:lnTo>
                    <a:lnTo>
                      <a:pt x="490" y="840"/>
                    </a:lnTo>
                    <a:lnTo>
                      <a:pt x="528" y="940"/>
                    </a:lnTo>
                    <a:lnTo>
                      <a:pt x="568" y="1040"/>
                    </a:lnTo>
                    <a:lnTo>
                      <a:pt x="590" y="1090"/>
                    </a:lnTo>
                    <a:lnTo>
                      <a:pt x="612" y="1136"/>
                    </a:lnTo>
                    <a:lnTo>
                      <a:pt x="636" y="1182"/>
                    </a:lnTo>
                    <a:lnTo>
                      <a:pt x="662" y="1226"/>
                    </a:lnTo>
                    <a:lnTo>
                      <a:pt x="686" y="1268"/>
                    </a:lnTo>
                    <a:lnTo>
                      <a:pt x="714" y="1306"/>
                    </a:lnTo>
                    <a:lnTo>
                      <a:pt x="742" y="1342"/>
                    </a:lnTo>
                    <a:lnTo>
                      <a:pt x="770" y="1374"/>
                    </a:lnTo>
                    <a:lnTo>
                      <a:pt x="800" y="1402"/>
                    </a:lnTo>
                    <a:lnTo>
                      <a:pt x="830" y="1426"/>
                    </a:lnTo>
                    <a:lnTo>
                      <a:pt x="860" y="1444"/>
                    </a:lnTo>
                    <a:lnTo>
                      <a:pt x="876" y="1452"/>
                    </a:lnTo>
                    <a:lnTo>
                      <a:pt x="892" y="1458"/>
                    </a:lnTo>
                    <a:lnTo>
                      <a:pt x="908" y="1462"/>
                    </a:lnTo>
                    <a:lnTo>
                      <a:pt x="926" y="1466"/>
                    </a:lnTo>
                    <a:lnTo>
                      <a:pt x="942" y="1468"/>
                    </a:lnTo>
                    <a:lnTo>
                      <a:pt x="958" y="1468"/>
                    </a:lnTo>
                    <a:lnTo>
                      <a:pt x="964" y="1468"/>
                    </a:lnTo>
                    <a:lnTo>
                      <a:pt x="974" y="1468"/>
                    </a:lnTo>
                    <a:lnTo>
                      <a:pt x="982" y="1468"/>
                    </a:lnTo>
                    <a:lnTo>
                      <a:pt x="988" y="1466"/>
                    </a:lnTo>
                    <a:lnTo>
                      <a:pt x="994" y="1462"/>
                    </a:lnTo>
                    <a:lnTo>
                      <a:pt x="1000" y="1456"/>
                    </a:lnTo>
                    <a:lnTo>
                      <a:pt x="1002" y="1446"/>
                    </a:lnTo>
                    <a:lnTo>
                      <a:pt x="1004" y="1436"/>
                    </a:lnTo>
                    <a:lnTo>
                      <a:pt x="1002" y="1420"/>
                    </a:lnTo>
                    <a:lnTo>
                      <a:pt x="996" y="1402"/>
                    </a:lnTo>
                    <a:lnTo>
                      <a:pt x="986" y="1378"/>
                    </a:lnTo>
                    <a:lnTo>
                      <a:pt x="972" y="1352"/>
                    </a:lnTo>
                    <a:lnTo>
                      <a:pt x="952" y="1320"/>
                    </a:lnTo>
                    <a:lnTo>
                      <a:pt x="928" y="1282"/>
                    </a:lnTo>
                    <a:lnTo>
                      <a:pt x="914" y="1260"/>
                    </a:lnTo>
                    <a:lnTo>
                      <a:pt x="900" y="1236"/>
                    </a:lnTo>
                    <a:lnTo>
                      <a:pt x="876" y="1184"/>
                    </a:lnTo>
                    <a:lnTo>
                      <a:pt x="852" y="1124"/>
                    </a:lnTo>
                    <a:lnTo>
                      <a:pt x="830" y="1058"/>
                    </a:lnTo>
                    <a:lnTo>
                      <a:pt x="808" y="990"/>
                    </a:lnTo>
                    <a:lnTo>
                      <a:pt x="790" y="920"/>
                    </a:lnTo>
                    <a:lnTo>
                      <a:pt x="772" y="846"/>
                    </a:lnTo>
                    <a:lnTo>
                      <a:pt x="756" y="776"/>
                    </a:lnTo>
                    <a:lnTo>
                      <a:pt x="730" y="638"/>
                    </a:lnTo>
                    <a:lnTo>
                      <a:pt x="710" y="518"/>
                    </a:lnTo>
                    <a:lnTo>
                      <a:pt x="698" y="428"/>
                    </a:lnTo>
                    <a:lnTo>
                      <a:pt x="694" y="378"/>
                    </a:lnTo>
                    <a:lnTo>
                      <a:pt x="694" y="366"/>
                    </a:lnTo>
                    <a:lnTo>
                      <a:pt x="696" y="354"/>
                    </a:lnTo>
                    <a:lnTo>
                      <a:pt x="700" y="344"/>
                    </a:lnTo>
                    <a:lnTo>
                      <a:pt x="706" y="336"/>
                    </a:lnTo>
                    <a:lnTo>
                      <a:pt x="710" y="328"/>
                    </a:lnTo>
                    <a:lnTo>
                      <a:pt x="718" y="320"/>
                    </a:lnTo>
                    <a:lnTo>
                      <a:pt x="732" y="310"/>
                    </a:lnTo>
                    <a:lnTo>
                      <a:pt x="746" y="302"/>
                    </a:lnTo>
                    <a:lnTo>
                      <a:pt x="760" y="296"/>
                    </a:lnTo>
                    <a:lnTo>
                      <a:pt x="772" y="294"/>
                    </a:lnTo>
                    <a:lnTo>
                      <a:pt x="778" y="338"/>
                    </a:lnTo>
                    <a:lnTo>
                      <a:pt x="786" y="392"/>
                    </a:lnTo>
                    <a:lnTo>
                      <a:pt x="798" y="460"/>
                    </a:lnTo>
                    <a:lnTo>
                      <a:pt x="814" y="544"/>
                    </a:lnTo>
                    <a:lnTo>
                      <a:pt x="834" y="638"/>
                    </a:lnTo>
                    <a:lnTo>
                      <a:pt x="860" y="740"/>
                    </a:lnTo>
                    <a:lnTo>
                      <a:pt x="890" y="848"/>
                    </a:lnTo>
                    <a:lnTo>
                      <a:pt x="906" y="902"/>
                    </a:lnTo>
                    <a:lnTo>
                      <a:pt x="924" y="958"/>
                    </a:lnTo>
                    <a:lnTo>
                      <a:pt x="944" y="1014"/>
                    </a:lnTo>
                    <a:lnTo>
                      <a:pt x="964" y="1068"/>
                    </a:lnTo>
                    <a:lnTo>
                      <a:pt x="986" y="1122"/>
                    </a:lnTo>
                    <a:lnTo>
                      <a:pt x="1010" y="1176"/>
                    </a:lnTo>
                    <a:lnTo>
                      <a:pt x="1036" y="1228"/>
                    </a:lnTo>
                    <a:lnTo>
                      <a:pt x="1062" y="1278"/>
                    </a:lnTo>
                    <a:lnTo>
                      <a:pt x="1092" y="1328"/>
                    </a:lnTo>
                    <a:lnTo>
                      <a:pt x="1122" y="1374"/>
                    </a:lnTo>
                    <a:lnTo>
                      <a:pt x="1152" y="1416"/>
                    </a:lnTo>
                    <a:lnTo>
                      <a:pt x="1186" y="1456"/>
                    </a:lnTo>
                    <a:lnTo>
                      <a:pt x="1222" y="1494"/>
                    </a:lnTo>
                    <a:lnTo>
                      <a:pt x="1258" y="1528"/>
                    </a:lnTo>
                    <a:lnTo>
                      <a:pt x="1296" y="1556"/>
                    </a:lnTo>
                    <a:lnTo>
                      <a:pt x="1316" y="1570"/>
                    </a:lnTo>
                    <a:lnTo>
                      <a:pt x="1338" y="1582"/>
                    </a:lnTo>
                    <a:lnTo>
                      <a:pt x="1348" y="1592"/>
                    </a:lnTo>
                    <a:lnTo>
                      <a:pt x="1374" y="1616"/>
                    </a:lnTo>
                    <a:lnTo>
                      <a:pt x="1408" y="1644"/>
                    </a:lnTo>
                    <a:lnTo>
                      <a:pt x="1426" y="1654"/>
                    </a:lnTo>
                    <a:lnTo>
                      <a:pt x="1442" y="1664"/>
                    </a:lnTo>
                    <a:lnTo>
                      <a:pt x="1458" y="1668"/>
                    </a:lnTo>
                    <a:lnTo>
                      <a:pt x="1464" y="1668"/>
                    </a:lnTo>
                    <a:lnTo>
                      <a:pt x="1468" y="1666"/>
                    </a:lnTo>
                    <a:lnTo>
                      <a:pt x="1472" y="1662"/>
                    </a:lnTo>
                    <a:lnTo>
                      <a:pt x="1476" y="1656"/>
                    </a:lnTo>
                    <a:lnTo>
                      <a:pt x="1478" y="1650"/>
                    </a:lnTo>
                    <a:lnTo>
                      <a:pt x="1478" y="1640"/>
                    </a:lnTo>
                    <a:lnTo>
                      <a:pt x="1476" y="1628"/>
                    </a:lnTo>
                    <a:lnTo>
                      <a:pt x="1474" y="1612"/>
                    </a:lnTo>
                    <a:lnTo>
                      <a:pt x="1462" y="1576"/>
                    </a:lnTo>
                    <a:lnTo>
                      <a:pt x="1442" y="1524"/>
                    </a:lnTo>
                    <a:lnTo>
                      <a:pt x="1414" y="1462"/>
                    </a:lnTo>
                    <a:lnTo>
                      <a:pt x="1398" y="1424"/>
                    </a:lnTo>
                    <a:lnTo>
                      <a:pt x="1382" y="1384"/>
                    </a:lnTo>
                    <a:lnTo>
                      <a:pt x="1368" y="1342"/>
                    </a:lnTo>
                    <a:lnTo>
                      <a:pt x="1354" y="1298"/>
                    </a:lnTo>
                    <a:lnTo>
                      <a:pt x="1326" y="1204"/>
                    </a:lnTo>
                    <a:lnTo>
                      <a:pt x="1302" y="1104"/>
                    </a:lnTo>
                    <a:lnTo>
                      <a:pt x="1280" y="1000"/>
                    </a:lnTo>
                    <a:lnTo>
                      <a:pt x="1262" y="894"/>
                    </a:lnTo>
                    <a:lnTo>
                      <a:pt x="1244" y="790"/>
                    </a:lnTo>
                    <a:lnTo>
                      <a:pt x="1230" y="686"/>
                    </a:lnTo>
                    <a:lnTo>
                      <a:pt x="1216" y="588"/>
                    </a:lnTo>
                    <a:lnTo>
                      <a:pt x="1206" y="496"/>
                    </a:lnTo>
                    <a:lnTo>
                      <a:pt x="1190" y="340"/>
                    </a:lnTo>
                    <a:lnTo>
                      <a:pt x="1180" y="234"/>
                    </a:lnTo>
                    <a:lnTo>
                      <a:pt x="1178" y="196"/>
                    </a:lnTo>
                    <a:lnTo>
                      <a:pt x="1270" y="134"/>
                    </a:lnTo>
                    <a:lnTo>
                      <a:pt x="1274" y="194"/>
                    </a:lnTo>
                    <a:lnTo>
                      <a:pt x="1292" y="356"/>
                    </a:lnTo>
                    <a:lnTo>
                      <a:pt x="1306" y="464"/>
                    </a:lnTo>
                    <a:lnTo>
                      <a:pt x="1324" y="586"/>
                    </a:lnTo>
                    <a:lnTo>
                      <a:pt x="1346" y="718"/>
                    </a:lnTo>
                    <a:lnTo>
                      <a:pt x="1372" y="856"/>
                    </a:lnTo>
                    <a:lnTo>
                      <a:pt x="1402" y="996"/>
                    </a:lnTo>
                    <a:lnTo>
                      <a:pt x="1418" y="1066"/>
                    </a:lnTo>
                    <a:lnTo>
                      <a:pt x="1436" y="1134"/>
                    </a:lnTo>
                    <a:lnTo>
                      <a:pt x="1456" y="1202"/>
                    </a:lnTo>
                    <a:lnTo>
                      <a:pt x="1476" y="1268"/>
                    </a:lnTo>
                    <a:lnTo>
                      <a:pt x="1498" y="1332"/>
                    </a:lnTo>
                    <a:lnTo>
                      <a:pt x="1520" y="1392"/>
                    </a:lnTo>
                    <a:lnTo>
                      <a:pt x="1544" y="1448"/>
                    </a:lnTo>
                    <a:lnTo>
                      <a:pt x="1570" y="1502"/>
                    </a:lnTo>
                    <a:lnTo>
                      <a:pt x="1596" y="1552"/>
                    </a:lnTo>
                    <a:lnTo>
                      <a:pt x="1626" y="1596"/>
                    </a:lnTo>
                    <a:lnTo>
                      <a:pt x="1654" y="1636"/>
                    </a:lnTo>
                    <a:lnTo>
                      <a:pt x="1670" y="1652"/>
                    </a:lnTo>
                    <a:lnTo>
                      <a:pt x="1686" y="1668"/>
                    </a:lnTo>
                    <a:lnTo>
                      <a:pt x="1702" y="1684"/>
                    </a:lnTo>
                    <a:lnTo>
                      <a:pt x="1718" y="1696"/>
                    </a:lnTo>
                    <a:lnTo>
                      <a:pt x="1734" y="1708"/>
                    </a:lnTo>
                    <a:lnTo>
                      <a:pt x="1752" y="1716"/>
                    </a:lnTo>
                    <a:lnTo>
                      <a:pt x="1766" y="1730"/>
                    </a:lnTo>
                    <a:lnTo>
                      <a:pt x="1802" y="1758"/>
                    </a:lnTo>
                    <a:lnTo>
                      <a:pt x="1824" y="1776"/>
                    </a:lnTo>
                    <a:lnTo>
                      <a:pt x="1846" y="1792"/>
                    </a:lnTo>
                    <a:lnTo>
                      <a:pt x="1870" y="1808"/>
                    </a:lnTo>
                    <a:lnTo>
                      <a:pt x="1892" y="1818"/>
                    </a:lnTo>
                    <a:lnTo>
                      <a:pt x="1902" y="1822"/>
                    </a:lnTo>
                    <a:lnTo>
                      <a:pt x="1910" y="1824"/>
                    </a:lnTo>
                    <a:lnTo>
                      <a:pt x="1918" y="1824"/>
                    </a:lnTo>
                    <a:lnTo>
                      <a:pt x="1926" y="1822"/>
                    </a:lnTo>
                    <a:lnTo>
                      <a:pt x="1932" y="1818"/>
                    </a:lnTo>
                    <a:lnTo>
                      <a:pt x="1936" y="1814"/>
                    </a:lnTo>
                    <a:lnTo>
                      <a:pt x="1938" y="1804"/>
                    </a:lnTo>
                    <a:lnTo>
                      <a:pt x="1938" y="1794"/>
                    </a:lnTo>
                    <a:lnTo>
                      <a:pt x="1936" y="1780"/>
                    </a:lnTo>
                    <a:lnTo>
                      <a:pt x="1932" y="1762"/>
                    </a:lnTo>
                    <a:lnTo>
                      <a:pt x="1926" y="1742"/>
                    </a:lnTo>
                    <a:lnTo>
                      <a:pt x="1916" y="1718"/>
                    </a:lnTo>
                    <a:lnTo>
                      <a:pt x="1890" y="1660"/>
                    </a:lnTo>
                    <a:lnTo>
                      <a:pt x="1852" y="1584"/>
                    </a:lnTo>
                    <a:lnTo>
                      <a:pt x="1830" y="1540"/>
                    </a:lnTo>
                    <a:lnTo>
                      <a:pt x="1810" y="1492"/>
                    </a:lnTo>
                    <a:lnTo>
                      <a:pt x="1792" y="1442"/>
                    </a:lnTo>
                    <a:lnTo>
                      <a:pt x="1776" y="1388"/>
                    </a:lnTo>
                    <a:lnTo>
                      <a:pt x="1762" y="1332"/>
                    </a:lnTo>
                    <a:lnTo>
                      <a:pt x="1748" y="1272"/>
                    </a:lnTo>
                    <a:lnTo>
                      <a:pt x="1736" y="1212"/>
                    </a:lnTo>
                    <a:lnTo>
                      <a:pt x="1724" y="1148"/>
                    </a:lnTo>
                    <a:lnTo>
                      <a:pt x="1716" y="1084"/>
                    </a:lnTo>
                    <a:lnTo>
                      <a:pt x="1708" y="1018"/>
                    </a:lnTo>
                    <a:lnTo>
                      <a:pt x="1694" y="886"/>
                    </a:lnTo>
                    <a:lnTo>
                      <a:pt x="1684" y="754"/>
                    </a:lnTo>
                    <a:lnTo>
                      <a:pt x="1678" y="624"/>
                    </a:lnTo>
                    <a:lnTo>
                      <a:pt x="1676" y="500"/>
                    </a:lnTo>
                    <a:lnTo>
                      <a:pt x="1674" y="384"/>
                    </a:lnTo>
                    <a:lnTo>
                      <a:pt x="1676" y="278"/>
                    </a:lnTo>
                    <a:lnTo>
                      <a:pt x="1678" y="186"/>
                    </a:lnTo>
                    <a:lnTo>
                      <a:pt x="1682" y="50"/>
                    </a:lnTo>
                    <a:lnTo>
                      <a:pt x="1684" y="0"/>
                    </a:lnTo>
                    <a:lnTo>
                      <a:pt x="1804" y="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9" name="Freeform 90"/>
              <p:cNvSpPr>
                <a:spLocks/>
              </p:cNvSpPr>
              <p:nvPr userDrawn="1"/>
            </p:nvSpPr>
            <p:spPr bwMode="auto">
              <a:xfrm>
                <a:off x="10117" y="-2807"/>
                <a:ext cx="520" cy="640"/>
              </a:xfrm>
              <a:custGeom>
                <a:avLst/>
                <a:gdLst>
                  <a:gd name="T0" fmla="*/ 128 w 518"/>
                  <a:gd name="T1" fmla="*/ 0 h 628"/>
                  <a:gd name="T2" fmla="*/ 128 w 518"/>
                  <a:gd name="T3" fmla="*/ 0 h 628"/>
                  <a:gd name="T4" fmla="*/ 151 w 518"/>
                  <a:gd name="T5" fmla="*/ 14 h 628"/>
                  <a:gd name="T6" fmla="*/ 167 w 518"/>
                  <a:gd name="T7" fmla="*/ 33 h 628"/>
                  <a:gd name="T8" fmla="*/ 201 w 518"/>
                  <a:gd name="T9" fmla="*/ 63 h 628"/>
                  <a:gd name="T10" fmla="*/ 231 w 518"/>
                  <a:gd name="T11" fmla="*/ 104 h 628"/>
                  <a:gd name="T12" fmla="*/ 261 w 518"/>
                  <a:gd name="T13" fmla="*/ 144 h 628"/>
                  <a:gd name="T14" fmla="*/ 289 w 518"/>
                  <a:gd name="T15" fmla="*/ 183 h 628"/>
                  <a:gd name="T16" fmla="*/ 315 w 518"/>
                  <a:gd name="T17" fmla="*/ 226 h 628"/>
                  <a:gd name="T18" fmla="*/ 363 w 518"/>
                  <a:gd name="T19" fmla="*/ 308 h 628"/>
                  <a:gd name="T20" fmla="*/ 363 w 518"/>
                  <a:gd name="T21" fmla="*/ 308 h 628"/>
                  <a:gd name="T22" fmla="*/ 420 w 518"/>
                  <a:gd name="T23" fmla="*/ 393 h 628"/>
                  <a:gd name="T24" fmla="*/ 448 w 518"/>
                  <a:gd name="T25" fmla="*/ 440 h 628"/>
                  <a:gd name="T26" fmla="*/ 472 w 518"/>
                  <a:gd name="T27" fmla="*/ 488 h 628"/>
                  <a:gd name="T28" fmla="*/ 496 w 518"/>
                  <a:gd name="T29" fmla="*/ 536 h 628"/>
                  <a:gd name="T30" fmla="*/ 504 w 518"/>
                  <a:gd name="T31" fmla="*/ 563 h 628"/>
                  <a:gd name="T32" fmla="*/ 514 w 518"/>
                  <a:gd name="T33" fmla="*/ 587 h 628"/>
                  <a:gd name="T34" fmla="*/ 520 w 518"/>
                  <a:gd name="T35" fmla="*/ 614 h 628"/>
                  <a:gd name="T36" fmla="*/ 524 w 518"/>
                  <a:gd name="T37" fmla="*/ 638 h 628"/>
                  <a:gd name="T38" fmla="*/ 528 w 518"/>
                  <a:gd name="T39" fmla="*/ 662 h 628"/>
                  <a:gd name="T40" fmla="*/ 528 w 518"/>
                  <a:gd name="T41" fmla="*/ 686 h 628"/>
                  <a:gd name="T42" fmla="*/ 528 w 518"/>
                  <a:gd name="T43" fmla="*/ 686 h 628"/>
                  <a:gd name="T44" fmla="*/ 520 w 518"/>
                  <a:gd name="T45" fmla="*/ 688 h 628"/>
                  <a:gd name="T46" fmla="*/ 512 w 518"/>
                  <a:gd name="T47" fmla="*/ 690 h 628"/>
                  <a:gd name="T48" fmla="*/ 504 w 518"/>
                  <a:gd name="T49" fmla="*/ 690 h 628"/>
                  <a:gd name="T50" fmla="*/ 496 w 518"/>
                  <a:gd name="T51" fmla="*/ 688 h 628"/>
                  <a:gd name="T52" fmla="*/ 478 w 518"/>
                  <a:gd name="T53" fmla="*/ 679 h 628"/>
                  <a:gd name="T54" fmla="*/ 460 w 518"/>
                  <a:gd name="T55" fmla="*/ 666 h 628"/>
                  <a:gd name="T56" fmla="*/ 442 w 518"/>
                  <a:gd name="T57" fmla="*/ 648 h 628"/>
                  <a:gd name="T58" fmla="*/ 424 w 518"/>
                  <a:gd name="T59" fmla="*/ 627 h 628"/>
                  <a:gd name="T60" fmla="*/ 404 w 518"/>
                  <a:gd name="T61" fmla="*/ 602 h 628"/>
                  <a:gd name="T62" fmla="*/ 381 w 518"/>
                  <a:gd name="T63" fmla="*/ 576 h 628"/>
                  <a:gd name="T64" fmla="*/ 347 w 518"/>
                  <a:gd name="T65" fmla="*/ 519 h 628"/>
                  <a:gd name="T66" fmla="*/ 315 w 518"/>
                  <a:gd name="T67" fmla="*/ 461 h 628"/>
                  <a:gd name="T68" fmla="*/ 289 w 518"/>
                  <a:gd name="T69" fmla="*/ 413 h 628"/>
                  <a:gd name="T70" fmla="*/ 269 w 518"/>
                  <a:gd name="T71" fmla="*/ 381 h 628"/>
                  <a:gd name="T72" fmla="*/ 269 w 518"/>
                  <a:gd name="T73" fmla="*/ 381 h 628"/>
                  <a:gd name="T74" fmla="*/ 239 w 518"/>
                  <a:gd name="T75" fmla="*/ 336 h 628"/>
                  <a:gd name="T76" fmla="*/ 207 w 518"/>
                  <a:gd name="T77" fmla="*/ 291 h 628"/>
                  <a:gd name="T78" fmla="*/ 175 w 518"/>
                  <a:gd name="T79" fmla="*/ 248 h 628"/>
                  <a:gd name="T80" fmla="*/ 141 w 518"/>
                  <a:gd name="T81" fmla="*/ 208 h 628"/>
                  <a:gd name="T82" fmla="*/ 0 w 518"/>
                  <a:gd name="T83" fmla="*/ 41 h 628"/>
                  <a:gd name="T84" fmla="*/ 0 w 518"/>
                  <a:gd name="T85" fmla="*/ 41 h 628"/>
                  <a:gd name="T86" fmla="*/ 36 w 518"/>
                  <a:gd name="T87" fmla="*/ 41 h 628"/>
                  <a:gd name="T88" fmla="*/ 72 w 518"/>
                  <a:gd name="T89" fmla="*/ 39 h 628"/>
                  <a:gd name="T90" fmla="*/ 90 w 518"/>
                  <a:gd name="T91" fmla="*/ 35 h 628"/>
                  <a:gd name="T92" fmla="*/ 106 w 518"/>
                  <a:gd name="T93" fmla="*/ 24 h 628"/>
                  <a:gd name="T94" fmla="*/ 118 w 518"/>
                  <a:gd name="T95" fmla="*/ 18 h 628"/>
                  <a:gd name="T96" fmla="*/ 128 w 518"/>
                  <a:gd name="T97" fmla="*/ 8 h 628"/>
                  <a:gd name="T98" fmla="*/ 128 w 518"/>
                  <a:gd name="T99" fmla="*/ 0 h 62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18" h="628">
                    <a:moveTo>
                      <a:pt x="128" y="0"/>
                    </a:moveTo>
                    <a:lnTo>
                      <a:pt x="128" y="0"/>
                    </a:lnTo>
                    <a:lnTo>
                      <a:pt x="146" y="14"/>
                    </a:lnTo>
                    <a:lnTo>
                      <a:pt x="162" y="28"/>
                    </a:lnTo>
                    <a:lnTo>
                      <a:pt x="196" y="58"/>
                    </a:lnTo>
                    <a:lnTo>
                      <a:pt x="226" y="94"/>
                    </a:lnTo>
                    <a:lnTo>
                      <a:pt x="256" y="130"/>
                    </a:lnTo>
                    <a:lnTo>
                      <a:pt x="284" y="168"/>
                    </a:lnTo>
                    <a:lnTo>
                      <a:pt x="310" y="206"/>
                    </a:lnTo>
                    <a:lnTo>
                      <a:pt x="358" y="280"/>
                    </a:lnTo>
                    <a:lnTo>
                      <a:pt x="410" y="358"/>
                    </a:lnTo>
                    <a:lnTo>
                      <a:pt x="438" y="400"/>
                    </a:lnTo>
                    <a:lnTo>
                      <a:pt x="462" y="444"/>
                    </a:lnTo>
                    <a:lnTo>
                      <a:pt x="486" y="488"/>
                    </a:lnTo>
                    <a:lnTo>
                      <a:pt x="494" y="512"/>
                    </a:lnTo>
                    <a:lnTo>
                      <a:pt x="504" y="534"/>
                    </a:lnTo>
                    <a:lnTo>
                      <a:pt x="510" y="558"/>
                    </a:lnTo>
                    <a:lnTo>
                      <a:pt x="514" y="580"/>
                    </a:lnTo>
                    <a:lnTo>
                      <a:pt x="518" y="602"/>
                    </a:lnTo>
                    <a:lnTo>
                      <a:pt x="518" y="624"/>
                    </a:lnTo>
                    <a:lnTo>
                      <a:pt x="510" y="626"/>
                    </a:lnTo>
                    <a:lnTo>
                      <a:pt x="502" y="628"/>
                    </a:lnTo>
                    <a:lnTo>
                      <a:pt x="494" y="628"/>
                    </a:lnTo>
                    <a:lnTo>
                      <a:pt x="486" y="626"/>
                    </a:lnTo>
                    <a:lnTo>
                      <a:pt x="468" y="618"/>
                    </a:lnTo>
                    <a:lnTo>
                      <a:pt x="450" y="606"/>
                    </a:lnTo>
                    <a:lnTo>
                      <a:pt x="432" y="590"/>
                    </a:lnTo>
                    <a:lnTo>
                      <a:pt x="414" y="570"/>
                    </a:lnTo>
                    <a:lnTo>
                      <a:pt x="394" y="548"/>
                    </a:lnTo>
                    <a:lnTo>
                      <a:pt x="376" y="524"/>
                    </a:lnTo>
                    <a:lnTo>
                      <a:pt x="342" y="472"/>
                    </a:lnTo>
                    <a:lnTo>
                      <a:pt x="310" y="420"/>
                    </a:lnTo>
                    <a:lnTo>
                      <a:pt x="284" y="376"/>
                    </a:lnTo>
                    <a:lnTo>
                      <a:pt x="264" y="346"/>
                    </a:lnTo>
                    <a:lnTo>
                      <a:pt x="234" y="306"/>
                    </a:lnTo>
                    <a:lnTo>
                      <a:pt x="202" y="266"/>
                    </a:lnTo>
                    <a:lnTo>
                      <a:pt x="170" y="226"/>
                    </a:lnTo>
                    <a:lnTo>
                      <a:pt x="136" y="188"/>
                    </a:lnTo>
                    <a:lnTo>
                      <a:pt x="0" y="36"/>
                    </a:lnTo>
                    <a:lnTo>
                      <a:pt x="36" y="36"/>
                    </a:lnTo>
                    <a:lnTo>
                      <a:pt x="72" y="34"/>
                    </a:lnTo>
                    <a:lnTo>
                      <a:pt x="90" y="30"/>
                    </a:lnTo>
                    <a:lnTo>
                      <a:pt x="106" y="24"/>
                    </a:lnTo>
                    <a:lnTo>
                      <a:pt x="118" y="18"/>
                    </a:lnTo>
                    <a:lnTo>
                      <a:pt x="128" y="8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0" name="Freeform 91"/>
              <p:cNvSpPr>
                <a:spLocks/>
              </p:cNvSpPr>
              <p:nvPr userDrawn="1"/>
            </p:nvSpPr>
            <p:spPr bwMode="auto">
              <a:xfrm>
                <a:off x="10117" y="-2807"/>
                <a:ext cx="520" cy="640"/>
              </a:xfrm>
              <a:custGeom>
                <a:avLst/>
                <a:gdLst>
                  <a:gd name="T0" fmla="*/ 128 w 518"/>
                  <a:gd name="T1" fmla="*/ 0 h 628"/>
                  <a:gd name="T2" fmla="*/ 128 w 518"/>
                  <a:gd name="T3" fmla="*/ 0 h 628"/>
                  <a:gd name="T4" fmla="*/ 151 w 518"/>
                  <a:gd name="T5" fmla="*/ 14 h 628"/>
                  <a:gd name="T6" fmla="*/ 167 w 518"/>
                  <a:gd name="T7" fmla="*/ 33 h 628"/>
                  <a:gd name="T8" fmla="*/ 201 w 518"/>
                  <a:gd name="T9" fmla="*/ 63 h 628"/>
                  <a:gd name="T10" fmla="*/ 231 w 518"/>
                  <a:gd name="T11" fmla="*/ 104 h 628"/>
                  <a:gd name="T12" fmla="*/ 261 w 518"/>
                  <a:gd name="T13" fmla="*/ 144 h 628"/>
                  <a:gd name="T14" fmla="*/ 289 w 518"/>
                  <a:gd name="T15" fmla="*/ 183 h 628"/>
                  <a:gd name="T16" fmla="*/ 315 w 518"/>
                  <a:gd name="T17" fmla="*/ 226 h 628"/>
                  <a:gd name="T18" fmla="*/ 363 w 518"/>
                  <a:gd name="T19" fmla="*/ 308 h 628"/>
                  <a:gd name="T20" fmla="*/ 363 w 518"/>
                  <a:gd name="T21" fmla="*/ 308 h 628"/>
                  <a:gd name="T22" fmla="*/ 420 w 518"/>
                  <a:gd name="T23" fmla="*/ 393 h 628"/>
                  <a:gd name="T24" fmla="*/ 448 w 518"/>
                  <a:gd name="T25" fmla="*/ 440 h 628"/>
                  <a:gd name="T26" fmla="*/ 472 w 518"/>
                  <a:gd name="T27" fmla="*/ 488 h 628"/>
                  <a:gd name="T28" fmla="*/ 496 w 518"/>
                  <a:gd name="T29" fmla="*/ 536 h 628"/>
                  <a:gd name="T30" fmla="*/ 504 w 518"/>
                  <a:gd name="T31" fmla="*/ 563 h 628"/>
                  <a:gd name="T32" fmla="*/ 514 w 518"/>
                  <a:gd name="T33" fmla="*/ 587 h 628"/>
                  <a:gd name="T34" fmla="*/ 520 w 518"/>
                  <a:gd name="T35" fmla="*/ 614 h 628"/>
                  <a:gd name="T36" fmla="*/ 524 w 518"/>
                  <a:gd name="T37" fmla="*/ 638 h 628"/>
                  <a:gd name="T38" fmla="*/ 528 w 518"/>
                  <a:gd name="T39" fmla="*/ 662 h 628"/>
                  <a:gd name="T40" fmla="*/ 528 w 518"/>
                  <a:gd name="T41" fmla="*/ 686 h 628"/>
                  <a:gd name="T42" fmla="*/ 528 w 518"/>
                  <a:gd name="T43" fmla="*/ 686 h 628"/>
                  <a:gd name="T44" fmla="*/ 520 w 518"/>
                  <a:gd name="T45" fmla="*/ 688 h 628"/>
                  <a:gd name="T46" fmla="*/ 512 w 518"/>
                  <a:gd name="T47" fmla="*/ 690 h 628"/>
                  <a:gd name="T48" fmla="*/ 504 w 518"/>
                  <a:gd name="T49" fmla="*/ 690 h 628"/>
                  <a:gd name="T50" fmla="*/ 496 w 518"/>
                  <a:gd name="T51" fmla="*/ 688 h 628"/>
                  <a:gd name="T52" fmla="*/ 478 w 518"/>
                  <a:gd name="T53" fmla="*/ 679 h 628"/>
                  <a:gd name="T54" fmla="*/ 460 w 518"/>
                  <a:gd name="T55" fmla="*/ 666 h 628"/>
                  <a:gd name="T56" fmla="*/ 442 w 518"/>
                  <a:gd name="T57" fmla="*/ 648 h 628"/>
                  <a:gd name="T58" fmla="*/ 424 w 518"/>
                  <a:gd name="T59" fmla="*/ 627 h 628"/>
                  <a:gd name="T60" fmla="*/ 404 w 518"/>
                  <a:gd name="T61" fmla="*/ 602 h 628"/>
                  <a:gd name="T62" fmla="*/ 381 w 518"/>
                  <a:gd name="T63" fmla="*/ 576 h 628"/>
                  <a:gd name="T64" fmla="*/ 347 w 518"/>
                  <a:gd name="T65" fmla="*/ 519 h 628"/>
                  <a:gd name="T66" fmla="*/ 315 w 518"/>
                  <a:gd name="T67" fmla="*/ 461 h 628"/>
                  <a:gd name="T68" fmla="*/ 289 w 518"/>
                  <a:gd name="T69" fmla="*/ 413 h 628"/>
                  <a:gd name="T70" fmla="*/ 269 w 518"/>
                  <a:gd name="T71" fmla="*/ 381 h 628"/>
                  <a:gd name="T72" fmla="*/ 269 w 518"/>
                  <a:gd name="T73" fmla="*/ 381 h 628"/>
                  <a:gd name="T74" fmla="*/ 239 w 518"/>
                  <a:gd name="T75" fmla="*/ 336 h 628"/>
                  <a:gd name="T76" fmla="*/ 207 w 518"/>
                  <a:gd name="T77" fmla="*/ 291 h 628"/>
                  <a:gd name="T78" fmla="*/ 175 w 518"/>
                  <a:gd name="T79" fmla="*/ 248 h 628"/>
                  <a:gd name="T80" fmla="*/ 141 w 518"/>
                  <a:gd name="T81" fmla="*/ 208 h 628"/>
                  <a:gd name="T82" fmla="*/ 0 w 518"/>
                  <a:gd name="T83" fmla="*/ 41 h 628"/>
                  <a:gd name="T84" fmla="*/ 0 w 518"/>
                  <a:gd name="T85" fmla="*/ 41 h 628"/>
                  <a:gd name="T86" fmla="*/ 36 w 518"/>
                  <a:gd name="T87" fmla="*/ 41 h 628"/>
                  <a:gd name="T88" fmla="*/ 72 w 518"/>
                  <a:gd name="T89" fmla="*/ 39 h 628"/>
                  <a:gd name="T90" fmla="*/ 90 w 518"/>
                  <a:gd name="T91" fmla="*/ 35 h 628"/>
                  <a:gd name="T92" fmla="*/ 106 w 518"/>
                  <a:gd name="T93" fmla="*/ 24 h 628"/>
                  <a:gd name="T94" fmla="*/ 118 w 518"/>
                  <a:gd name="T95" fmla="*/ 18 h 628"/>
                  <a:gd name="T96" fmla="*/ 128 w 518"/>
                  <a:gd name="T97" fmla="*/ 8 h 62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518" h="628">
                    <a:moveTo>
                      <a:pt x="128" y="0"/>
                    </a:moveTo>
                    <a:lnTo>
                      <a:pt x="128" y="0"/>
                    </a:lnTo>
                    <a:lnTo>
                      <a:pt x="146" y="14"/>
                    </a:lnTo>
                    <a:lnTo>
                      <a:pt x="162" y="28"/>
                    </a:lnTo>
                    <a:lnTo>
                      <a:pt x="196" y="58"/>
                    </a:lnTo>
                    <a:lnTo>
                      <a:pt x="226" y="94"/>
                    </a:lnTo>
                    <a:lnTo>
                      <a:pt x="256" y="130"/>
                    </a:lnTo>
                    <a:lnTo>
                      <a:pt x="284" y="168"/>
                    </a:lnTo>
                    <a:lnTo>
                      <a:pt x="310" y="206"/>
                    </a:lnTo>
                    <a:lnTo>
                      <a:pt x="358" y="280"/>
                    </a:lnTo>
                    <a:lnTo>
                      <a:pt x="410" y="358"/>
                    </a:lnTo>
                    <a:lnTo>
                      <a:pt x="438" y="400"/>
                    </a:lnTo>
                    <a:lnTo>
                      <a:pt x="462" y="444"/>
                    </a:lnTo>
                    <a:lnTo>
                      <a:pt x="486" y="488"/>
                    </a:lnTo>
                    <a:lnTo>
                      <a:pt x="494" y="512"/>
                    </a:lnTo>
                    <a:lnTo>
                      <a:pt x="504" y="534"/>
                    </a:lnTo>
                    <a:lnTo>
                      <a:pt x="510" y="558"/>
                    </a:lnTo>
                    <a:lnTo>
                      <a:pt x="514" y="580"/>
                    </a:lnTo>
                    <a:lnTo>
                      <a:pt x="518" y="602"/>
                    </a:lnTo>
                    <a:lnTo>
                      <a:pt x="518" y="624"/>
                    </a:lnTo>
                    <a:lnTo>
                      <a:pt x="510" y="626"/>
                    </a:lnTo>
                    <a:lnTo>
                      <a:pt x="502" y="628"/>
                    </a:lnTo>
                    <a:lnTo>
                      <a:pt x="494" y="628"/>
                    </a:lnTo>
                    <a:lnTo>
                      <a:pt x="486" y="626"/>
                    </a:lnTo>
                    <a:lnTo>
                      <a:pt x="468" y="618"/>
                    </a:lnTo>
                    <a:lnTo>
                      <a:pt x="450" y="606"/>
                    </a:lnTo>
                    <a:lnTo>
                      <a:pt x="432" y="590"/>
                    </a:lnTo>
                    <a:lnTo>
                      <a:pt x="414" y="570"/>
                    </a:lnTo>
                    <a:lnTo>
                      <a:pt x="394" y="548"/>
                    </a:lnTo>
                    <a:lnTo>
                      <a:pt x="376" y="524"/>
                    </a:lnTo>
                    <a:lnTo>
                      <a:pt x="342" y="472"/>
                    </a:lnTo>
                    <a:lnTo>
                      <a:pt x="310" y="420"/>
                    </a:lnTo>
                    <a:lnTo>
                      <a:pt x="284" y="376"/>
                    </a:lnTo>
                    <a:lnTo>
                      <a:pt x="264" y="346"/>
                    </a:lnTo>
                    <a:lnTo>
                      <a:pt x="234" y="306"/>
                    </a:lnTo>
                    <a:lnTo>
                      <a:pt x="202" y="266"/>
                    </a:lnTo>
                    <a:lnTo>
                      <a:pt x="170" y="226"/>
                    </a:lnTo>
                    <a:lnTo>
                      <a:pt x="136" y="188"/>
                    </a:lnTo>
                    <a:lnTo>
                      <a:pt x="0" y="36"/>
                    </a:lnTo>
                    <a:lnTo>
                      <a:pt x="36" y="36"/>
                    </a:lnTo>
                    <a:lnTo>
                      <a:pt x="72" y="34"/>
                    </a:lnTo>
                    <a:lnTo>
                      <a:pt x="90" y="30"/>
                    </a:lnTo>
                    <a:lnTo>
                      <a:pt x="106" y="24"/>
                    </a:lnTo>
                    <a:lnTo>
                      <a:pt x="118" y="18"/>
                    </a:lnTo>
                    <a:lnTo>
                      <a:pt x="128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1" name="Freeform 92"/>
              <p:cNvSpPr>
                <a:spLocks/>
              </p:cNvSpPr>
              <p:nvPr userDrawn="1"/>
            </p:nvSpPr>
            <p:spPr bwMode="auto">
              <a:xfrm>
                <a:off x="9817" y="-2547"/>
                <a:ext cx="420" cy="680"/>
              </a:xfrm>
              <a:custGeom>
                <a:avLst/>
                <a:gdLst>
                  <a:gd name="T0" fmla="*/ 52 w 422"/>
                  <a:gd name="T1" fmla="*/ 0 h 680"/>
                  <a:gd name="T2" fmla="*/ 52 w 422"/>
                  <a:gd name="T3" fmla="*/ 0 h 680"/>
                  <a:gd name="T4" fmla="*/ 94 w 422"/>
                  <a:gd name="T5" fmla="*/ 64 h 680"/>
                  <a:gd name="T6" fmla="*/ 133 w 422"/>
                  <a:gd name="T7" fmla="*/ 130 h 680"/>
                  <a:gd name="T8" fmla="*/ 227 w 422"/>
                  <a:gd name="T9" fmla="*/ 262 h 680"/>
                  <a:gd name="T10" fmla="*/ 271 w 422"/>
                  <a:gd name="T11" fmla="*/ 328 h 680"/>
                  <a:gd name="T12" fmla="*/ 313 w 422"/>
                  <a:gd name="T13" fmla="*/ 396 h 680"/>
                  <a:gd name="T14" fmla="*/ 330 w 422"/>
                  <a:gd name="T15" fmla="*/ 430 h 680"/>
                  <a:gd name="T16" fmla="*/ 348 w 422"/>
                  <a:gd name="T17" fmla="*/ 464 h 680"/>
                  <a:gd name="T18" fmla="*/ 366 w 422"/>
                  <a:gd name="T19" fmla="*/ 498 h 680"/>
                  <a:gd name="T20" fmla="*/ 380 w 422"/>
                  <a:gd name="T21" fmla="*/ 534 h 680"/>
                  <a:gd name="T22" fmla="*/ 380 w 422"/>
                  <a:gd name="T23" fmla="*/ 534 h 680"/>
                  <a:gd name="T24" fmla="*/ 394 w 422"/>
                  <a:gd name="T25" fmla="*/ 568 h 680"/>
                  <a:gd name="T26" fmla="*/ 402 w 422"/>
                  <a:gd name="T27" fmla="*/ 590 h 680"/>
                  <a:gd name="T28" fmla="*/ 408 w 422"/>
                  <a:gd name="T29" fmla="*/ 614 h 680"/>
                  <a:gd name="T30" fmla="*/ 412 w 422"/>
                  <a:gd name="T31" fmla="*/ 636 h 680"/>
                  <a:gd name="T32" fmla="*/ 412 w 422"/>
                  <a:gd name="T33" fmla="*/ 646 h 680"/>
                  <a:gd name="T34" fmla="*/ 410 w 422"/>
                  <a:gd name="T35" fmla="*/ 656 h 680"/>
                  <a:gd name="T36" fmla="*/ 408 w 422"/>
                  <a:gd name="T37" fmla="*/ 664 h 680"/>
                  <a:gd name="T38" fmla="*/ 404 w 422"/>
                  <a:gd name="T39" fmla="*/ 672 h 680"/>
                  <a:gd name="T40" fmla="*/ 396 w 422"/>
                  <a:gd name="T41" fmla="*/ 676 h 680"/>
                  <a:gd name="T42" fmla="*/ 388 w 422"/>
                  <a:gd name="T43" fmla="*/ 680 h 680"/>
                  <a:gd name="T44" fmla="*/ 388 w 422"/>
                  <a:gd name="T45" fmla="*/ 680 h 680"/>
                  <a:gd name="T46" fmla="*/ 380 w 422"/>
                  <a:gd name="T47" fmla="*/ 680 h 680"/>
                  <a:gd name="T48" fmla="*/ 370 w 422"/>
                  <a:gd name="T49" fmla="*/ 680 h 680"/>
                  <a:gd name="T50" fmla="*/ 362 w 422"/>
                  <a:gd name="T51" fmla="*/ 676 h 680"/>
                  <a:gd name="T52" fmla="*/ 354 w 422"/>
                  <a:gd name="T53" fmla="*/ 670 h 680"/>
                  <a:gd name="T54" fmla="*/ 348 w 422"/>
                  <a:gd name="T55" fmla="*/ 662 h 680"/>
                  <a:gd name="T56" fmla="*/ 340 w 422"/>
                  <a:gd name="T57" fmla="*/ 652 h 680"/>
                  <a:gd name="T58" fmla="*/ 330 w 422"/>
                  <a:gd name="T59" fmla="*/ 632 h 680"/>
                  <a:gd name="T60" fmla="*/ 320 w 422"/>
                  <a:gd name="T61" fmla="*/ 608 h 680"/>
                  <a:gd name="T62" fmla="*/ 313 w 422"/>
                  <a:gd name="T63" fmla="*/ 586 h 680"/>
                  <a:gd name="T64" fmla="*/ 303 w 422"/>
                  <a:gd name="T65" fmla="*/ 550 h 680"/>
                  <a:gd name="T66" fmla="*/ 303 w 422"/>
                  <a:gd name="T67" fmla="*/ 550 h 680"/>
                  <a:gd name="T68" fmla="*/ 265 w 422"/>
                  <a:gd name="T69" fmla="*/ 472 h 680"/>
                  <a:gd name="T70" fmla="*/ 223 w 422"/>
                  <a:gd name="T71" fmla="*/ 396 h 680"/>
                  <a:gd name="T72" fmla="*/ 177 w 422"/>
                  <a:gd name="T73" fmla="*/ 318 h 680"/>
                  <a:gd name="T74" fmla="*/ 129 w 422"/>
                  <a:gd name="T75" fmla="*/ 246 h 680"/>
                  <a:gd name="T76" fmla="*/ 129 w 422"/>
                  <a:gd name="T77" fmla="*/ 246 h 680"/>
                  <a:gd name="T78" fmla="*/ 104 w 422"/>
                  <a:gd name="T79" fmla="*/ 200 h 680"/>
                  <a:gd name="T80" fmla="*/ 72 w 422"/>
                  <a:gd name="T81" fmla="*/ 152 h 680"/>
                  <a:gd name="T82" fmla="*/ 56 w 422"/>
                  <a:gd name="T83" fmla="*/ 130 h 680"/>
                  <a:gd name="T84" fmla="*/ 38 w 422"/>
                  <a:gd name="T85" fmla="*/ 108 h 680"/>
                  <a:gd name="T86" fmla="*/ 20 w 422"/>
                  <a:gd name="T87" fmla="*/ 88 h 680"/>
                  <a:gd name="T88" fmla="*/ 0 w 422"/>
                  <a:gd name="T89" fmla="*/ 72 h 680"/>
                  <a:gd name="T90" fmla="*/ 52 w 422"/>
                  <a:gd name="T91" fmla="*/ 0 h 6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22" h="680">
                    <a:moveTo>
                      <a:pt x="52" y="0"/>
                    </a:moveTo>
                    <a:lnTo>
                      <a:pt x="52" y="0"/>
                    </a:lnTo>
                    <a:lnTo>
                      <a:pt x="94" y="64"/>
                    </a:lnTo>
                    <a:lnTo>
                      <a:pt x="138" y="130"/>
                    </a:lnTo>
                    <a:lnTo>
                      <a:pt x="232" y="262"/>
                    </a:lnTo>
                    <a:lnTo>
                      <a:pt x="276" y="328"/>
                    </a:lnTo>
                    <a:lnTo>
                      <a:pt x="320" y="396"/>
                    </a:lnTo>
                    <a:lnTo>
                      <a:pt x="340" y="430"/>
                    </a:lnTo>
                    <a:lnTo>
                      <a:pt x="358" y="464"/>
                    </a:lnTo>
                    <a:lnTo>
                      <a:pt x="376" y="498"/>
                    </a:lnTo>
                    <a:lnTo>
                      <a:pt x="390" y="534"/>
                    </a:lnTo>
                    <a:lnTo>
                      <a:pt x="404" y="568"/>
                    </a:lnTo>
                    <a:lnTo>
                      <a:pt x="412" y="590"/>
                    </a:lnTo>
                    <a:lnTo>
                      <a:pt x="418" y="614"/>
                    </a:lnTo>
                    <a:lnTo>
                      <a:pt x="422" y="636"/>
                    </a:lnTo>
                    <a:lnTo>
                      <a:pt x="422" y="646"/>
                    </a:lnTo>
                    <a:lnTo>
                      <a:pt x="420" y="656"/>
                    </a:lnTo>
                    <a:lnTo>
                      <a:pt x="418" y="664"/>
                    </a:lnTo>
                    <a:lnTo>
                      <a:pt x="414" y="672"/>
                    </a:lnTo>
                    <a:lnTo>
                      <a:pt x="406" y="676"/>
                    </a:lnTo>
                    <a:lnTo>
                      <a:pt x="398" y="680"/>
                    </a:lnTo>
                    <a:lnTo>
                      <a:pt x="390" y="680"/>
                    </a:lnTo>
                    <a:lnTo>
                      <a:pt x="380" y="680"/>
                    </a:lnTo>
                    <a:lnTo>
                      <a:pt x="372" y="676"/>
                    </a:lnTo>
                    <a:lnTo>
                      <a:pt x="364" y="670"/>
                    </a:lnTo>
                    <a:lnTo>
                      <a:pt x="358" y="662"/>
                    </a:lnTo>
                    <a:lnTo>
                      <a:pt x="350" y="652"/>
                    </a:lnTo>
                    <a:lnTo>
                      <a:pt x="340" y="632"/>
                    </a:lnTo>
                    <a:lnTo>
                      <a:pt x="330" y="608"/>
                    </a:lnTo>
                    <a:lnTo>
                      <a:pt x="320" y="586"/>
                    </a:lnTo>
                    <a:lnTo>
                      <a:pt x="308" y="550"/>
                    </a:lnTo>
                    <a:lnTo>
                      <a:pt x="270" y="472"/>
                    </a:lnTo>
                    <a:lnTo>
                      <a:pt x="228" y="396"/>
                    </a:lnTo>
                    <a:lnTo>
                      <a:pt x="182" y="318"/>
                    </a:lnTo>
                    <a:lnTo>
                      <a:pt x="134" y="246"/>
                    </a:lnTo>
                    <a:lnTo>
                      <a:pt x="104" y="200"/>
                    </a:lnTo>
                    <a:lnTo>
                      <a:pt x="72" y="152"/>
                    </a:lnTo>
                    <a:lnTo>
                      <a:pt x="56" y="130"/>
                    </a:lnTo>
                    <a:lnTo>
                      <a:pt x="38" y="108"/>
                    </a:lnTo>
                    <a:lnTo>
                      <a:pt x="20" y="88"/>
                    </a:lnTo>
                    <a:lnTo>
                      <a:pt x="0" y="7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2" name="Freeform 93"/>
              <p:cNvSpPr>
                <a:spLocks/>
              </p:cNvSpPr>
              <p:nvPr userDrawn="1"/>
            </p:nvSpPr>
            <p:spPr bwMode="auto">
              <a:xfrm>
                <a:off x="9817" y="-2547"/>
                <a:ext cx="420" cy="680"/>
              </a:xfrm>
              <a:custGeom>
                <a:avLst/>
                <a:gdLst>
                  <a:gd name="T0" fmla="*/ 52 w 422"/>
                  <a:gd name="T1" fmla="*/ 0 h 680"/>
                  <a:gd name="T2" fmla="*/ 52 w 422"/>
                  <a:gd name="T3" fmla="*/ 0 h 680"/>
                  <a:gd name="T4" fmla="*/ 94 w 422"/>
                  <a:gd name="T5" fmla="*/ 64 h 680"/>
                  <a:gd name="T6" fmla="*/ 133 w 422"/>
                  <a:gd name="T7" fmla="*/ 130 h 680"/>
                  <a:gd name="T8" fmla="*/ 227 w 422"/>
                  <a:gd name="T9" fmla="*/ 262 h 680"/>
                  <a:gd name="T10" fmla="*/ 271 w 422"/>
                  <a:gd name="T11" fmla="*/ 328 h 680"/>
                  <a:gd name="T12" fmla="*/ 313 w 422"/>
                  <a:gd name="T13" fmla="*/ 396 h 680"/>
                  <a:gd name="T14" fmla="*/ 330 w 422"/>
                  <a:gd name="T15" fmla="*/ 430 h 680"/>
                  <a:gd name="T16" fmla="*/ 348 w 422"/>
                  <a:gd name="T17" fmla="*/ 464 h 680"/>
                  <a:gd name="T18" fmla="*/ 366 w 422"/>
                  <a:gd name="T19" fmla="*/ 498 h 680"/>
                  <a:gd name="T20" fmla="*/ 380 w 422"/>
                  <a:gd name="T21" fmla="*/ 534 h 680"/>
                  <a:gd name="T22" fmla="*/ 380 w 422"/>
                  <a:gd name="T23" fmla="*/ 534 h 680"/>
                  <a:gd name="T24" fmla="*/ 394 w 422"/>
                  <a:gd name="T25" fmla="*/ 568 h 680"/>
                  <a:gd name="T26" fmla="*/ 402 w 422"/>
                  <a:gd name="T27" fmla="*/ 590 h 680"/>
                  <a:gd name="T28" fmla="*/ 408 w 422"/>
                  <a:gd name="T29" fmla="*/ 614 h 680"/>
                  <a:gd name="T30" fmla="*/ 412 w 422"/>
                  <a:gd name="T31" fmla="*/ 636 h 680"/>
                  <a:gd name="T32" fmla="*/ 412 w 422"/>
                  <a:gd name="T33" fmla="*/ 646 h 680"/>
                  <a:gd name="T34" fmla="*/ 410 w 422"/>
                  <a:gd name="T35" fmla="*/ 656 h 680"/>
                  <a:gd name="T36" fmla="*/ 408 w 422"/>
                  <a:gd name="T37" fmla="*/ 664 h 680"/>
                  <a:gd name="T38" fmla="*/ 404 w 422"/>
                  <a:gd name="T39" fmla="*/ 672 h 680"/>
                  <a:gd name="T40" fmla="*/ 396 w 422"/>
                  <a:gd name="T41" fmla="*/ 676 h 680"/>
                  <a:gd name="T42" fmla="*/ 388 w 422"/>
                  <a:gd name="T43" fmla="*/ 680 h 680"/>
                  <a:gd name="T44" fmla="*/ 388 w 422"/>
                  <a:gd name="T45" fmla="*/ 680 h 680"/>
                  <a:gd name="T46" fmla="*/ 380 w 422"/>
                  <a:gd name="T47" fmla="*/ 680 h 680"/>
                  <a:gd name="T48" fmla="*/ 370 w 422"/>
                  <a:gd name="T49" fmla="*/ 680 h 680"/>
                  <a:gd name="T50" fmla="*/ 362 w 422"/>
                  <a:gd name="T51" fmla="*/ 676 h 680"/>
                  <a:gd name="T52" fmla="*/ 354 w 422"/>
                  <a:gd name="T53" fmla="*/ 670 h 680"/>
                  <a:gd name="T54" fmla="*/ 348 w 422"/>
                  <a:gd name="T55" fmla="*/ 662 h 680"/>
                  <a:gd name="T56" fmla="*/ 340 w 422"/>
                  <a:gd name="T57" fmla="*/ 652 h 680"/>
                  <a:gd name="T58" fmla="*/ 330 w 422"/>
                  <a:gd name="T59" fmla="*/ 632 h 680"/>
                  <a:gd name="T60" fmla="*/ 320 w 422"/>
                  <a:gd name="T61" fmla="*/ 608 h 680"/>
                  <a:gd name="T62" fmla="*/ 313 w 422"/>
                  <a:gd name="T63" fmla="*/ 586 h 680"/>
                  <a:gd name="T64" fmla="*/ 303 w 422"/>
                  <a:gd name="T65" fmla="*/ 550 h 680"/>
                  <a:gd name="T66" fmla="*/ 303 w 422"/>
                  <a:gd name="T67" fmla="*/ 550 h 680"/>
                  <a:gd name="T68" fmla="*/ 265 w 422"/>
                  <a:gd name="T69" fmla="*/ 472 h 680"/>
                  <a:gd name="T70" fmla="*/ 223 w 422"/>
                  <a:gd name="T71" fmla="*/ 396 h 680"/>
                  <a:gd name="T72" fmla="*/ 177 w 422"/>
                  <a:gd name="T73" fmla="*/ 318 h 680"/>
                  <a:gd name="T74" fmla="*/ 129 w 422"/>
                  <a:gd name="T75" fmla="*/ 246 h 680"/>
                  <a:gd name="T76" fmla="*/ 129 w 422"/>
                  <a:gd name="T77" fmla="*/ 246 h 680"/>
                  <a:gd name="T78" fmla="*/ 104 w 422"/>
                  <a:gd name="T79" fmla="*/ 200 h 680"/>
                  <a:gd name="T80" fmla="*/ 72 w 422"/>
                  <a:gd name="T81" fmla="*/ 152 h 680"/>
                  <a:gd name="T82" fmla="*/ 56 w 422"/>
                  <a:gd name="T83" fmla="*/ 130 h 680"/>
                  <a:gd name="T84" fmla="*/ 38 w 422"/>
                  <a:gd name="T85" fmla="*/ 108 h 680"/>
                  <a:gd name="T86" fmla="*/ 20 w 422"/>
                  <a:gd name="T87" fmla="*/ 88 h 680"/>
                  <a:gd name="T88" fmla="*/ 0 w 422"/>
                  <a:gd name="T89" fmla="*/ 72 h 6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22" h="680">
                    <a:moveTo>
                      <a:pt x="52" y="0"/>
                    </a:moveTo>
                    <a:lnTo>
                      <a:pt x="52" y="0"/>
                    </a:lnTo>
                    <a:lnTo>
                      <a:pt x="94" y="64"/>
                    </a:lnTo>
                    <a:lnTo>
                      <a:pt x="138" y="130"/>
                    </a:lnTo>
                    <a:lnTo>
                      <a:pt x="232" y="262"/>
                    </a:lnTo>
                    <a:lnTo>
                      <a:pt x="276" y="328"/>
                    </a:lnTo>
                    <a:lnTo>
                      <a:pt x="320" y="396"/>
                    </a:lnTo>
                    <a:lnTo>
                      <a:pt x="340" y="430"/>
                    </a:lnTo>
                    <a:lnTo>
                      <a:pt x="358" y="464"/>
                    </a:lnTo>
                    <a:lnTo>
                      <a:pt x="376" y="498"/>
                    </a:lnTo>
                    <a:lnTo>
                      <a:pt x="390" y="534"/>
                    </a:lnTo>
                    <a:lnTo>
                      <a:pt x="404" y="568"/>
                    </a:lnTo>
                    <a:lnTo>
                      <a:pt x="412" y="590"/>
                    </a:lnTo>
                    <a:lnTo>
                      <a:pt x="418" y="614"/>
                    </a:lnTo>
                    <a:lnTo>
                      <a:pt x="422" y="636"/>
                    </a:lnTo>
                    <a:lnTo>
                      <a:pt x="422" y="646"/>
                    </a:lnTo>
                    <a:lnTo>
                      <a:pt x="420" y="656"/>
                    </a:lnTo>
                    <a:lnTo>
                      <a:pt x="418" y="664"/>
                    </a:lnTo>
                    <a:lnTo>
                      <a:pt x="414" y="672"/>
                    </a:lnTo>
                    <a:lnTo>
                      <a:pt x="406" y="676"/>
                    </a:lnTo>
                    <a:lnTo>
                      <a:pt x="398" y="680"/>
                    </a:lnTo>
                    <a:lnTo>
                      <a:pt x="390" y="680"/>
                    </a:lnTo>
                    <a:lnTo>
                      <a:pt x="380" y="680"/>
                    </a:lnTo>
                    <a:lnTo>
                      <a:pt x="372" y="676"/>
                    </a:lnTo>
                    <a:lnTo>
                      <a:pt x="364" y="670"/>
                    </a:lnTo>
                    <a:lnTo>
                      <a:pt x="358" y="662"/>
                    </a:lnTo>
                    <a:lnTo>
                      <a:pt x="350" y="652"/>
                    </a:lnTo>
                    <a:lnTo>
                      <a:pt x="340" y="632"/>
                    </a:lnTo>
                    <a:lnTo>
                      <a:pt x="330" y="608"/>
                    </a:lnTo>
                    <a:lnTo>
                      <a:pt x="320" y="586"/>
                    </a:lnTo>
                    <a:lnTo>
                      <a:pt x="308" y="550"/>
                    </a:lnTo>
                    <a:lnTo>
                      <a:pt x="270" y="472"/>
                    </a:lnTo>
                    <a:lnTo>
                      <a:pt x="228" y="396"/>
                    </a:lnTo>
                    <a:lnTo>
                      <a:pt x="182" y="318"/>
                    </a:lnTo>
                    <a:lnTo>
                      <a:pt x="134" y="246"/>
                    </a:lnTo>
                    <a:lnTo>
                      <a:pt x="104" y="200"/>
                    </a:lnTo>
                    <a:lnTo>
                      <a:pt x="72" y="152"/>
                    </a:lnTo>
                    <a:lnTo>
                      <a:pt x="56" y="130"/>
                    </a:lnTo>
                    <a:lnTo>
                      <a:pt x="38" y="108"/>
                    </a:lnTo>
                    <a:lnTo>
                      <a:pt x="20" y="88"/>
                    </a:lnTo>
                    <a:lnTo>
                      <a:pt x="0" y="7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3" name="Freeform 94"/>
              <p:cNvSpPr>
                <a:spLocks/>
              </p:cNvSpPr>
              <p:nvPr userDrawn="1"/>
            </p:nvSpPr>
            <p:spPr bwMode="auto">
              <a:xfrm>
                <a:off x="9377" y="-2327"/>
                <a:ext cx="540" cy="760"/>
              </a:xfrm>
              <a:custGeom>
                <a:avLst/>
                <a:gdLst>
                  <a:gd name="T0" fmla="*/ 118 w 556"/>
                  <a:gd name="T1" fmla="*/ 0 h 764"/>
                  <a:gd name="T2" fmla="*/ 118 w 556"/>
                  <a:gd name="T3" fmla="*/ 0 h 764"/>
                  <a:gd name="T4" fmla="*/ 128 w 556"/>
                  <a:gd name="T5" fmla="*/ 22 h 764"/>
                  <a:gd name="T6" fmla="*/ 137 w 556"/>
                  <a:gd name="T7" fmla="*/ 46 h 764"/>
                  <a:gd name="T8" fmla="*/ 148 w 556"/>
                  <a:gd name="T9" fmla="*/ 68 h 764"/>
                  <a:gd name="T10" fmla="*/ 161 w 556"/>
                  <a:gd name="T11" fmla="*/ 88 h 764"/>
                  <a:gd name="T12" fmla="*/ 188 w 556"/>
                  <a:gd name="T13" fmla="*/ 127 h 764"/>
                  <a:gd name="T14" fmla="*/ 218 w 556"/>
                  <a:gd name="T15" fmla="*/ 169 h 764"/>
                  <a:gd name="T16" fmla="*/ 280 w 556"/>
                  <a:gd name="T17" fmla="*/ 253 h 764"/>
                  <a:gd name="T18" fmla="*/ 310 w 556"/>
                  <a:gd name="T19" fmla="*/ 290 h 764"/>
                  <a:gd name="T20" fmla="*/ 335 w 556"/>
                  <a:gd name="T21" fmla="*/ 332 h 764"/>
                  <a:gd name="T22" fmla="*/ 335 w 556"/>
                  <a:gd name="T23" fmla="*/ 332 h 764"/>
                  <a:gd name="T24" fmla="*/ 361 w 556"/>
                  <a:gd name="T25" fmla="*/ 378 h 764"/>
                  <a:gd name="T26" fmla="*/ 387 w 556"/>
                  <a:gd name="T27" fmla="*/ 428 h 764"/>
                  <a:gd name="T28" fmla="*/ 413 w 556"/>
                  <a:gd name="T29" fmla="*/ 474 h 764"/>
                  <a:gd name="T30" fmla="*/ 435 w 556"/>
                  <a:gd name="T31" fmla="*/ 525 h 764"/>
                  <a:gd name="T32" fmla="*/ 446 w 556"/>
                  <a:gd name="T33" fmla="*/ 553 h 764"/>
                  <a:gd name="T34" fmla="*/ 456 w 556"/>
                  <a:gd name="T35" fmla="*/ 579 h 764"/>
                  <a:gd name="T36" fmla="*/ 463 w 556"/>
                  <a:gd name="T37" fmla="*/ 607 h 764"/>
                  <a:gd name="T38" fmla="*/ 470 w 556"/>
                  <a:gd name="T39" fmla="*/ 635 h 764"/>
                  <a:gd name="T40" fmla="*/ 475 w 556"/>
                  <a:gd name="T41" fmla="*/ 660 h 764"/>
                  <a:gd name="T42" fmla="*/ 479 w 556"/>
                  <a:gd name="T43" fmla="*/ 686 h 764"/>
                  <a:gd name="T44" fmla="*/ 480 w 556"/>
                  <a:gd name="T45" fmla="*/ 714 h 764"/>
                  <a:gd name="T46" fmla="*/ 480 w 556"/>
                  <a:gd name="T47" fmla="*/ 742 h 764"/>
                  <a:gd name="T48" fmla="*/ 480 w 556"/>
                  <a:gd name="T49" fmla="*/ 742 h 764"/>
                  <a:gd name="T50" fmla="*/ 475 w 556"/>
                  <a:gd name="T51" fmla="*/ 744 h 764"/>
                  <a:gd name="T52" fmla="*/ 470 w 556"/>
                  <a:gd name="T53" fmla="*/ 744 h 764"/>
                  <a:gd name="T54" fmla="*/ 465 w 556"/>
                  <a:gd name="T55" fmla="*/ 744 h 764"/>
                  <a:gd name="T56" fmla="*/ 458 w 556"/>
                  <a:gd name="T57" fmla="*/ 740 h 764"/>
                  <a:gd name="T58" fmla="*/ 444 w 556"/>
                  <a:gd name="T59" fmla="*/ 728 h 764"/>
                  <a:gd name="T60" fmla="*/ 430 w 556"/>
                  <a:gd name="T61" fmla="*/ 710 h 764"/>
                  <a:gd name="T62" fmla="*/ 415 w 556"/>
                  <a:gd name="T63" fmla="*/ 688 h 764"/>
                  <a:gd name="T64" fmla="*/ 399 w 556"/>
                  <a:gd name="T65" fmla="*/ 662 h 764"/>
                  <a:gd name="T66" fmla="*/ 368 w 556"/>
                  <a:gd name="T67" fmla="*/ 605 h 764"/>
                  <a:gd name="T68" fmla="*/ 337 w 556"/>
                  <a:gd name="T69" fmla="*/ 539 h 764"/>
                  <a:gd name="T70" fmla="*/ 308 w 556"/>
                  <a:gd name="T71" fmla="*/ 477 h 764"/>
                  <a:gd name="T72" fmla="*/ 282 w 556"/>
                  <a:gd name="T73" fmla="*/ 430 h 764"/>
                  <a:gd name="T74" fmla="*/ 271 w 556"/>
                  <a:gd name="T75" fmla="*/ 410 h 764"/>
                  <a:gd name="T76" fmla="*/ 263 w 556"/>
                  <a:gd name="T77" fmla="*/ 396 h 764"/>
                  <a:gd name="T78" fmla="*/ 263 w 556"/>
                  <a:gd name="T79" fmla="*/ 396 h 764"/>
                  <a:gd name="T80" fmla="*/ 128 w 556"/>
                  <a:gd name="T81" fmla="*/ 223 h 764"/>
                  <a:gd name="T82" fmla="*/ 62 w 556"/>
                  <a:gd name="T83" fmla="*/ 133 h 764"/>
                  <a:gd name="T84" fmla="*/ 31 w 556"/>
                  <a:gd name="T85" fmla="*/ 92 h 764"/>
                  <a:gd name="T86" fmla="*/ 0 w 556"/>
                  <a:gd name="T87" fmla="*/ 44 h 764"/>
                  <a:gd name="T88" fmla="*/ 118 w 556"/>
                  <a:gd name="T89" fmla="*/ 0 h 76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56" h="764">
                    <a:moveTo>
                      <a:pt x="138" y="0"/>
                    </a:moveTo>
                    <a:lnTo>
                      <a:pt x="138" y="0"/>
                    </a:lnTo>
                    <a:lnTo>
                      <a:pt x="148" y="22"/>
                    </a:lnTo>
                    <a:lnTo>
                      <a:pt x="158" y="46"/>
                    </a:lnTo>
                    <a:lnTo>
                      <a:pt x="172" y="68"/>
                    </a:lnTo>
                    <a:lnTo>
                      <a:pt x="186" y="88"/>
                    </a:lnTo>
                    <a:lnTo>
                      <a:pt x="218" y="132"/>
                    </a:lnTo>
                    <a:lnTo>
                      <a:pt x="252" y="174"/>
                    </a:lnTo>
                    <a:lnTo>
                      <a:pt x="324" y="258"/>
                    </a:lnTo>
                    <a:lnTo>
                      <a:pt x="358" y="300"/>
                    </a:lnTo>
                    <a:lnTo>
                      <a:pt x="388" y="342"/>
                    </a:lnTo>
                    <a:lnTo>
                      <a:pt x="418" y="388"/>
                    </a:lnTo>
                    <a:lnTo>
                      <a:pt x="448" y="438"/>
                    </a:lnTo>
                    <a:lnTo>
                      <a:pt x="478" y="488"/>
                    </a:lnTo>
                    <a:lnTo>
                      <a:pt x="504" y="540"/>
                    </a:lnTo>
                    <a:lnTo>
                      <a:pt x="516" y="568"/>
                    </a:lnTo>
                    <a:lnTo>
                      <a:pt x="528" y="594"/>
                    </a:lnTo>
                    <a:lnTo>
                      <a:pt x="536" y="622"/>
                    </a:lnTo>
                    <a:lnTo>
                      <a:pt x="544" y="650"/>
                    </a:lnTo>
                    <a:lnTo>
                      <a:pt x="550" y="678"/>
                    </a:lnTo>
                    <a:lnTo>
                      <a:pt x="554" y="706"/>
                    </a:lnTo>
                    <a:lnTo>
                      <a:pt x="556" y="734"/>
                    </a:lnTo>
                    <a:lnTo>
                      <a:pt x="556" y="762"/>
                    </a:lnTo>
                    <a:lnTo>
                      <a:pt x="550" y="764"/>
                    </a:lnTo>
                    <a:lnTo>
                      <a:pt x="544" y="764"/>
                    </a:lnTo>
                    <a:lnTo>
                      <a:pt x="538" y="764"/>
                    </a:lnTo>
                    <a:lnTo>
                      <a:pt x="530" y="760"/>
                    </a:lnTo>
                    <a:lnTo>
                      <a:pt x="514" y="748"/>
                    </a:lnTo>
                    <a:lnTo>
                      <a:pt x="498" y="730"/>
                    </a:lnTo>
                    <a:lnTo>
                      <a:pt x="480" y="708"/>
                    </a:lnTo>
                    <a:lnTo>
                      <a:pt x="462" y="680"/>
                    </a:lnTo>
                    <a:lnTo>
                      <a:pt x="426" y="620"/>
                    </a:lnTo>
                    <a:lnTo>
                      <a:pt x="390" y="554"/>
                    </a:lnTo>
                    <a:lnTo>
                      <a:pt x="356" y="492"/>
                    </a:lnTo>
                    <a:lnTo>
                      <a:pt x="326" y="440"/>
                    </a:lnTo>
                    <a:lnTo>
                      <a:pt x="314" y="420"/>
                    </a:lnTo>
                    <a:lnTo>
                      <a:pt x="304" y="406"/>
                    </a:lnTo>
                    <a:lnTo>
                      <a:pt x="148" y="228"/>
                    </a:lnTo>
                    <a:lnTo>
                      <a:pt x="72" y="138"/>
                    </a:lnTo>
                    <a:lnTo>
                      <a:pt x="36" y="92"/>
                    </a:lnTo>
                    <a:lnTo>
                      <a:pt x="0" y="44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4" name="Freeform 95"/>
              <p:cNvSpPr>
                <a:spLocks/>
              </p:cNvSpPr>
              <p:nvPr userDrawn="1"/>
            </p:nvSpPr>
            <p:spPr bwMode="auto">
              <a:xfrm>
                <a:off x="9377" y="-2327"/>
                <a:ext cx="540" cy="760"/>
              </a:xfrm>
              <a:custGeom>
                <a:avLst/>
                <a:gdLst>
                  <a:gd name="T0" fmla="*/ 118 w 556"/>
                  <a:gd name="T1" fmla="*/ 0 h 764"/>
                  <a:gd name="T2" fmla="*/ 118 w 556"/>
                  <a:gd name="T3" fmla="*/ 0 h 764"/>
                  <a:gd name="T4" fmla="*/ 128 w 556"/>
                  <a:gd name="T5" fmla="*/ 22 h 764"/>
                  <a:gd name="T6" fmla="*/ 137 w 556"/>
                  <a:gd name="T7" fmla="*/ 46 h 764"/>
                  <a:gd name="T8" fmla="*/ 148 w 556"/>
                  <a:gd name="T9" fmla="*/ 68 h 764"/>
                  <a:gd name="T10" fmla="*/ 161 w 556"/>
                  <a:gd name="T11" fmla="*/ 88 h 764"/>
                  <a:gd name="T12" fmla="*/ 188 w 556"/>
                  <a:gd name="T13" fmla="*/ 127 h 764"/>
                  <a:gd name="T14" fmla="*/ 218 w 556"/>
                  <a:gd name="T15" fmla="*/ 169 h 764"/>
                  <a:gd name="T16" fmla="*/ 280 w 556"/>
                  <a:gd name="T17" fmla="*/ 253 h 764"/>
                  <a:gd name="T18" fmla="*/ 310 w 556"/>
                  <a:gd name="T19" fmla="*/ 290 h 764"/>
                  <a:gd name="T20" fmla="*/ 335 w 556"/>
                  <a:gd name="T21" fmla="*/ 332 h 764"/>
                  <a:gd name="T22" fmla="*/ 335 w 556"/>
                  <a:gd name="T23" fmla="*/ 332 h 764"/>
                  <a:gd name="T24" fmla="*/ 361 w 556"/>
                  <a:gd name="T25" fmla="*/ 378 h 764"/>
                  <a:gd name="T26" fmla="*/ 387 w 556"/>
                  <a:gd name="T27" fmla="*/ 428 h 764"/>
                  <a:gd name="T28" fmla="*/ 413 w 556"/>
                  <a:gd name="T29" fmla="*/ 474 h 764"/>
                  <a:gd name="T30" fmla="*/ 435 w 556"/>
                  <a:gd name="T31" fmla="*/ 525 h 764"/>
                  <a:gd name="T32" fmla="*/ 446 w 556"/>
                  <a:gd name="T33" fmla="*/ 553 h 764"/>
                  <a:gd name="T34" fmla="*/ 456 w 556"/>
                  <a:gd name="T35" fmla="*/ 579 h 764"/>
                  <a:gd name="T36" fmla="*/ 463 w 556"/>
                  <a:gd name="T37" fmla="*/ 607 h 764"/>
                  <a:gd name="T38" fmla="*/ 470 w 556"/>
                  <a:gd name="T39" fmla="*/ 635 h 764"/>
                  <a:gd name="T40" fmla="*/ 475 w 556"/>
                  <a:gd name="T41" fmla="*/ 660 h 764"/>
                  <a:gd name="T42" fmla="*/ 479 w 556"/>
                  <a:gd name="T43" fmla="*/ 686 h 764"/>
                  <a:gd name="T44" fmla="*/ 480 w 556"/>
                  <a:gd name="T45" fmla="*/ 714 h 764"/>
                  <a:gd name="T46" fmla="*/ 480 w 556"/>
                  <a:gd name="T47" fmla="*/ 742 h 764"/>
                  <a:gd name="T48" fmla="*/ 480 w 556"/>
                  <a:gd name="T49" fmla="*/ 742 h 764"/>
                  <a:gd name="T50" fmla="*/ 475 w 556"/>
                  <a:gd name="T51" fmla="*/ 744 h 764"/>
                  <a:gd name="T52" fmla="*/ 470 w 556"/>
                  <a:gd name="T53" fmla="*/ 744 h 764"/>
                  <a:gd name="T54" fmla="*/ 465 w 556"/>
                  <a:gd name="T55" fmla="*/ 744 h 764"/>
                  <a:gd name="T56" fmla="*/ 458 w 556"/>
                  <a:gd name="T57" fmla="*/ 740 h 764"/>
                  <a:gd name="T58" fmla="*/ 444 w 556"/>
                  <a:gd name="T59" fmla="*/ 728 h 764"/>
                  <a:gd name="T60" fmla="*/ 430 w 556"/>
                  <a:gd name="T61" fmla="*/ 710 h 764"/>
                  <a:gd name="T62" fmla="*/ 415 w 556"/>
                  <a:gd name="T63" fmla="*/ 688 h 764"/>
                  <a:gd name="T64" fmla="*/ 399 w 556"/>
                  <a:gd name="T65" fmla="*/ 662 h 764"/>
                  <a:gd name="T66" fmla="*/ 368 w 556"/>
                  <a:gd name="T67" fmla="*/ 605 h 764"/>
                  <a:gd name="T68" fmla="*/ 337 w 556"/>
                  <a:gd name="T69" fmla="*/ 539 h 764"/>
                  <a:gd name="T70" fmla="*/ 308 w 556"/>
                  <a:gd name="T71" fmla="*/ 477 h 764"/>
                  <a:gd name="T72" fmla="*/ 282 w 556"/>
                  <a:gd name="T73" fmla="*/ 430 h 764"/>
                  <a:gd name="T74" fmla="*/ 271 w 556"/>
                  <a:gd name="T75" fmla="*/ 410 h 764"/>
                  <a:gd name="T76" fmla="*/ 263 w 556"/>
                  <a:gd name="T77" fmla="*/ 396 h 764"/>
                  <a:gd name="T78" fmla="*/ 263 w 556"/>
                  <a:gd name="T79" fmla="*/ 396 h 764"/>
                  <a:gd name="T80" fmla="*/ 128 w 556"/>
                  <a:gd name="T81" fmla="*/ 223 h 764"/>
                  <a:gd name="T82" fmla="*/ 62 w 556"/>
                  <a:gd name="T83" fmla="*/ 133 h 764"/>
                  <a:gd name="T84" fmla="*/ 31 w 556"/>
                  <a:gd name="T85" fmla="*/ 92 h 764"/>
                  <a:gd name="T86" fmla="*/ 0 w 556"/>
                  <a:gd name="T87" fmla="*/ 44 h 7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56" h="764">
                    <a:moveTo>
                      <a:pt x="138" y="0"/>
                    </a:moveTo>
                    <a:lnTo>
                      <a:pt x="138" y="0"/>
                    </a:lnTo>
                    <a:lnTo>
                      <a:pt x="148" y="22"/>
                    </a:lnTo>
                    <a:lnTo>
                      <a:pt x="158" y="46"/>
                    </a:lnTo>
                    <a:lnTo>
                      <a:pt x="172" y="68"/>
                    </a:lnTo>
                    <a:lnTo>
                      <a:pt x="186" y="88"/>
                    </a:lnTo>
                    <a:lnTo>
                      <a:pt x="218" y="132"/>
                    </a:lnTo>
                    <a:lnTo>
                      <a:pt x="252" y="174"/>
                    </a:lnTo>
                    <a:lnTo>
                      <a:pt x="324" y="258"/>
                    </a:lnTo>
                    <a:lnTo>
                      <a:pt x="358" y="300"/>
                    </a:lnTo>
                    <a:lnTo>
                      <a:pt x="388" y="342"/>
                    </a:lnTo>
                    <a:lnTo>
                      <a:pt x="418" y="388"/>
                    </a:lnTo>
                    <a:lnTo>
                      <a:pt x="448" y="438"/>
                    </a:lnTo>
                    <a:lnTo>
                      <a:pt x="478" y="488"/>
                    </a:lnTo>
                    <a:lnTo>
                      <a:pt x="504" y="540"/>
                    </a:lnTo>
                    <a:lnTo>
                      <a:pt x="516" y="568"/>
                    </a:lnTo>
                    <a:lnTo>
                      <a:pt x="528" y="594"/>
                    </a:lnTo>
                    <a:lnTo>
                      <a:pt x="536" y="622"/>
                    </a:lnTo>
                    <a:lnTo>
                      <a:pt x="544" y="650"/>
                    </a:lnTo>
                    <a:lnTo>
                      <a:pt x="550" y="678"/>
                    </a:lnTo>
                    <a:lnTo>
                      <a:pt x="554" y="706"/>
                    </a:lnTo>
                    <a:lnTo>
                      <a:pt x="556" y="734"/>
                    </a:lnTo>
                    <a:lnTo>
                      <a:pt x="556" y="762"/>
                    </a:lnTo>
                    <a:lnTo>
                      <a:pt x="550" y="764"/>
                    </a:lnTo>
                    <a:lnTo>
                      <a:pt x="544" y="764"/>
                    </a:lnTo>
                    <a:lnTo>
                      <a:pt x="538" y="764"/>
                    </a:lnTo>
                    <a:lnTo>
                      <a:pt x="530" y="760"/>
                    </a:lnTo>
                    <a:lnTo>
                      <a:pt x="514" y="748"/>
                    </a:lnTo>
                    <a:lnTo>
                      <a:pt x="498" y="730"/>
                    </a:lnTo>
                    <a:lnTo>
                      <a:pt x="480" y="708"/>
                    </a:lnTo>
                    <a:lnTo>
                      <a:pt x="462" y="680"/>
                    </a:lnTo>
                    <a:lnTo>
                      <a:pt x="426" y="620"/>
                    </a:lnTo>
                    <a:lnTo>
                      <a:pt x="390" y="554"/>
                    </a:lnTo>
                    <a:lnTo>
                      <a:pt x="356" y="492"/>
                    </a:lnTo>
                    <a:lnTo>
                      <a:pt x="326" y="440"/>
                    </a:lnTo>
                    <a:lnTo>
                      <a:pt x="314" y="420"/>
                    </a:lnTo>
                    <a:lnTo>
                      <a:pt x="304" y="406"/>
                    </a:lnTo>
                    <a:lnTo>
                      <a:pt x="148" y="228"/>
                    </a:lnTo>
                    <a:lnTo>
                      <a:pt x="72" y="138"/>
                    </a:lnTo>
                    <a:lnTo>
                      <a:pt x="36" y="92"/>
                    </a:lnTo>
                    <a:lnTo>
                      <a:pt x="0" y="4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5" name="Freeform 96"/>
              <p:cNvSpPr>
                <a:spLocks/>
              </p:cNvSpPr>
              <p:nvPr userDrawn="1"/>
            </p:nvSpPr>
            <p:spPr bwMode="auto">
              <a:xfrm>
                <a:off x="9057" y="-2127"/>
                <a:ext cx="500" cy="760"/>
              </a:xfrm>
              <a:custGeom>
                <a:avLst/>
                <a:gdLst>
                  <a:gd name="T0" fmla="*/ 104 w 516"/>
                  <a:gd name="T1" fmla="*/ 0 h 764"/>
                  <a:gd name="T2" fmla="*/ 104 w 516"/>
                  <a:gd name="T3" fmla="*/ 0 h 764"/>
                  <a:gd name="T4" fmla="*/ 120 w 516"/>
                  <a:gd name="T5" fmla="*/ 38 h 764"/>
                  <a:gd name="T6" fmla="*/ 138 w 516"/>
                  <a:gd name="T7" fmla="*/ 74 h 764"/>
                  <a:gd name="T8" fmla="*/ 157 w 516"/>
                  <a:gd name="T9" fmla="*/ 105 h 764"/>
                  <a:gd name="T10" fmla="*/ 178 w 516"/>
                  <a:gd name="T11" fmla="*/ 141 h 764"/>
                  <a:gd name="T12" fmla="*/ 219 w 516"/>
                  <a:gd name="T13" fmla="*/ 213 h 764"/>
                  <a:gd name="T14" fmla="*/ 237 w 516"/>
                  <a:gd name="T15" fmla="*/ 249 h 764"/>
                  <a:gd name="T16" fmla="*/ 257 w 516"/>
                  <a:gd name="T17" fmla="*/ 283 h 764"/>
                  <a:gd name="T18" fmla="*/ 257 w 516"/>
                  <a:gd name="T19" fmla="*/ 283 h 764"/>
                  <a:gd name="T20" fmla="*/ 277 w 516"/>
                  <a:gd name="T21" fmla="*/ 324 h 764"/>
                  <a:gd name="T22" fmla="*/ 300 w 516"/>
                  <a:gd name="T23" fmla="*/ 366 h 764"/>
                  <a:gd name="T24" fmla="*/ 348 w 516"/>
                  <a:gd name="T25" fmla="*/ 452 h 764"/>
                  <a:gd name="T26" fmla="*/ 372 w 516"/>
                  <a:gd name="T27" fmla="*/ 491 h 764"/>
                  <a:gd name="T28" fmla="*/ 393 w 516"/>
                  <a:gd name="T29" fmla="*/ 535 h 764"/>
                  <a:gd name="T30" fmla="*/ 412 w 516"/>
                  <a:gd name="T31" fmla="*/ 581 h 764"/>
                  <a:gd name="T32" fmla="*/ 419 w 516"/>
                  <a:gd name="T33" fmla="*/ 603 h 764"/>
                  <a:gd name="T34" fmla="*/ 425 w 516"/>
                  <a:gd name="T35" fmla="*/ 627 h 764"/>
                  <a:gd name="T36" fmla="*/ 425 w 516"/>
                  <a:gd name="T37" fmla="*/ 627 h 764"/>
                  <a:gd name="T38" fmla="*/ 430 w 516"/>
                  <a:gd name="T39" fmla="*/ 649 h 764"/>
                  <a:gd name="T40" fmla="*/ 436 w 516"/>
                  <a:gd name="T41" fmla="*/ 668 h 764"/>
                  <a:gd name="T42" fmla="*/ 439 w 516"/>
                  <a:gd name="T43" fmla="*/ 692 h 764"/>
                  <a:gd name="T44" fmla="*/ 440 w 516"/>
                  <a:gd name="T45" fmla="*/ 714 h 764"/>
                  <a:gd name="T46" fmla="*/ 439 w 516"/>
                  <a:gd name="T47" fmla="*/ 722 h 764"/>
                  <a:gd name="T48" fmla="*/ 438 w 516"/>
                  <a:gd name="T49" fmla="*/ 730 h 764"/>
                  <a:gd name="T50" fmla="*/ 432 w 516"/>
                  <a:gd name="T51" fmla="*/ 738 h 764"/>
                  <a:gd name="T52" fmla="*/ 426 w 516"/>
                  <a:gd name="T53" fmla="*/ 742 h 764"/>
                  <a:gd name="T54" fmla="*/ 421 w 516"/>
                  <a:gd name="T55" fmla="*/ 744 h 764"/>
                  <a:gd name="T56" fmla="*/ 412 w 516"/>
                  <a:gd name="T57" fmla="*/ 744 h 764"/>
                  <a:gd name="T58" fmla="*/ 401 w 516"/>
                  <a:gd name="T59" fmla="*/ 740 h 764"/>
                  <a:gd name="T60" fmla="*/ 388 w 516"/>
                  <a:gd name="T61" fmla="*/ 734 h 764"/>
                  <a:gd name="T62" fmla="*/ 388 w 516"/>
                  <a:gd name="T63" fmla="*/ 734 h 764"/>
                  <a:gd name="T64" fmla="*/ 381 w 516"/>
                  <a:gd name="T65" fmla="*/ 728 h 764"/>
                  <a:gd name="T66" fmla="*/ 374 w 516"/>
                  <a:gd name="T67" fmla="*/ 722 h 764"/>
                  <a:gd name="T68" fmla="*/ 360 w 516"/>
                  <a:gd name="T69" fmla="*/ 706 h 764"/>
                  <a:gd name="T70" fmla="*/ 350 w 516"/>
                  <a:gd name="T71" fmla="*/ 688 h 764"/>
                  <a:gd name="T72" fmla="*/ 342 w 516"/>
                  <a:gd name="T73" fmla="*/ 666 h 764"/>
                  <a:gd name="T74" fmla="*/ 327 w 516"/>
                  <a:gd name="T75" fmla="*/ 627 h 764"/>
                  <a:gd name="T76" fmla="*/ 313 w 516"/>
                  <a:gd name="T77" fmla="*/ 591 h 764"/>
                  <a:gd name="T78" fmla="*/ 313 w 516"/>
                  <a:gd name="T79" fmla="*/ 591 h 764"/>
                  <a:gd name="T80" fmla="*/ 296 w 516"/>
                  <a:gd name="T81" fmla="*/ 551 h 764"/>
                  <a:gd name="T82" fmla="*/ 279 w 516"/>
                  <a:gd name="T83" fmla="*/ 511 h 764"/>
                  <a:gd name="T84" fmla="*/ 239 w 516"/>
                  <a:gd name="T85" fmla="*/ 440 h 764"/>
                  <a:gd name="T86" fmla="*/ 198 w 516"/>
                  <a:gd name="T87" fmla="*/ 366 h 764"/>
                  <a:gd name="T88" fmla="*/ 154 w 516"/>
                  <a:gd name="T89" fmla="*/ 294 h 764"/>
                  <a:gd name="T90" fmla="*/ 154 w 516"/>
                  <a:gd name="T91" fmla="*/ 294 h 764"/>
                  <a:gd name="T92" fmla="*/ 76 w 516"/>
                  <a:gd name="T93" fmla="*/ 169 h 764"/>
                  <a:gd name="T94" fmla="*/ 39 w 516"/>
                  <a:gd name="T95" fmla="*/ 105 h 764"/>
                  <a:gd name="T96" fmla="*/ 17 w 516"/>
                  <a:gd name="T97" fmla="*/ 84 h 764"/>
                  <a:gd name="T98" fmla="*/ 0 w 516"/>
                  <a:gd name="T99" fmla="*/ 60 h 764"/>
                  <a:gd name="T100" fmla="*/ 104 w 516"/>
                  <a:gd name="T101" fmla="*/ 0 h 76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16" h="764">
                    <a:moveTo>
                      <a:pt x="122" y="0"/>
                    </a:moveTo>
                    <a:lnTo>
                      <a:pt x="122" y="0"/>
                    </a:lnTo>
                    <a:lnTo>
                      <a:pt x="140" y="38"/>
                    </a:lnTo>
                    <a:lnTo>
                      <a:pt x="162" y="74"/>
                    </a:lnTo>
                    <a:lnTo>
                      <a:pt x="184" y="110"/>
                    </a:lnTo>
                    <a:lnTo>
                      <a:pt x="208" y="146"/>
                    </a:lnTo>
                    <a:lnTo>
                      <a:pt x="256" y="218"/>
                    </a:lnTo>
                    <a:lnTo>
                      <a:pt x="278" y="254"/>
                    </a:lnTo>
                    <a:lnTo>
                      <a:pt x="300" y="290"/>
                    </a:lnTo>
                    <a:lnTo>
                      <a:pt x="324" y="334"/>
                    </a:lnTo>
                    <a:lnTo>
                      <a:pt x="352" y="376"/>
                    </a:lnTo>
                    <a:lnTo>
                      <a:pt x="408" y="462"/>
                    </a:lnTo>
                    <a:lnTo>
                      <a:pt x="436" y="506"/>
                    </a:lnTo>
                    <a:lnTo>
                      <a:pt x="460" y="550"/>
                    </a:lnTo>
                    <a:lnTo>
                      <a:pt x="482" y="596"/>
                    </a:lnTo>
                    <a:lnTo>
                      <a:pt x="490" y="618"/>
                    </a:lnTo>
                    <a:lnTo>
                      <a:pt x="498" y="642"/>
                    </a:lnTo>
                    <a:lnTo>
                      <a:pt x="504" y="664"/>
                    </a:lnTo>
                    <a:lnTo>
                      <a:pt x="510" y="688"/>
                    </a:lnTo>
                    <a:lnTo>
                      <a:pt x="514" y="712"/>
                    </a:lnTo>
                    <a:lnTo>
                      <a:pt x="516" y="734"/>
                    </a:lnTo>
                    <a:lnTo>
                      <a:pt x="514" y="742"/>
                    </a:lnTo>
                    <a:lnTo>
                      <a:pt x="512" y="750"/>
                    </a:lnTo>
                    <a:lnTo>
                      <a:pt x="506" y="758"/>
                    </a:lnTo>
                    <a:lnTo>
                      <a:pt x="500" y="762"/>
                    </a:lnTo>
                    <a:lnTo>
                      <a:pt x="492" y="764"/>
                    </a:lnTo>
                    <a:lnTo>
                      <a:pt x="482" y="764"/>
                    </a:lnTo>
                    <a:lnTo>
                      <a:pt x="470" y="760"/>
                    </a:lnTo>
                    <a:lnTo>
                      <a:pt x="454" y="754"/>
                    </a:lnTo>
                    <a:lnTo>
                      <a:pt x="446" y="748"/>
                    </a:lnTo>
                    <a:lnTo>
                      <a:pt x="438" y="742"/>
                    </a:lnTo>
                    <a:lnTo>
                      <a:pt x="422" y="726"/>
                    </a:lnTo>
                    <a:lnTo>
                      <a:pt x="410" y="708"/>
                    </a:lnTo>
                    <a:lnTo>
                      <a:pt x="400" y="686"/>
                    </a:lnTo>
                    <a:lnTo>
                      <a:pt x="382" y="642"/>
                    </a:lnTo>
                    <a:lnTo>
                      <a:pt x="366" y="606"/>
                    </a:lnTo>
                    <a:lnTo>
                      <a:pt x="346" y="566"/>
                    </a:lnTo>
                    <a:lnTo>
                      <a:pt x="326" y="526"/>
                    </a:lnTo>
                    <a:lnTo>
                      <a:pt x="280" y="450"/>
                    </a:lnTo>
                    <a:lnTo>
                      <a:pt x="232" y="376"/>
                    </a:lnTo>
                    <a:lnTo>
                      <a:pt x="180" y="304"/>
                    </a:lnTo>
                    <a:lnTo>
                      <a:pt x="90" y="174"/>
                    </a:lnTo>
                    <a:lnTo>
                      <a:pt x="44" y="110"/>
                    </a:lnTo>
                    <a:lnTo>
                      <a:pt x="22" y="84"/>
                    </a:lnTo>
                    <a:lnTo>
                      <a:pt x="0" y="60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6" name="Freeform 97"/>
              <p:cNvSpPr>
                <a:spLocks/>
              </p:cNvSpPr>
              <p:nvPr userDrawn="1"/>
            </p:nvSpPr>
            <p:spPr bwMode="auto">
              <a:xfrm>
                <a:off x="9057" y="-2127"/>
                <a:ext cx="500" cy="760"/>
              </a:xfrm>
              <a:custGeom>
                <a:avLst/>
                <a:gdLst>
                  <a:gd name="T0" fmla="*/ 104 w 516"/>
                  <a:gd name="T1" fmla="*/ 0 h 764"/>
                  <a:gd name="T2" fmla="*/ 104 w 516"/>
                  <a:gd name="T3" fmla="*/ 0 h 764"/>
                  <a:gd name="T4" fmla="*/ 120 w 516"/>
                  <a:gd name="T5" fmla="*/ 38 h 764"/>
                  <a:gd name="T6" fmla="*/ 138 w 516"/>
                  <a:gd name="T7" fmla="*/ 74 h 764"/>
                  <a:gd name="T8" fmla="*/ 157 w 516"/>
                  <a:gd name="T9" fmla="*/ 105 h 764"/>
                  <a:gd name="T10" fmla="*/ 178 w 516"/>
                  <a:gd name="T11" fmla="*/ 141 h 764"/>
                  <a:gd name="T12" fmla="*/ 219 w 516"/>
                  <a:gd name="T13" fmla="*/ 213 h 764"/>
                  <a:gd name="T14" fmla="*/ 237 w 516"/>
                  <a:gd name="T15" fmla="*/ 249 h 764"/>
                  <a:gd name="T16" fmla="*/ 257 w 516"/>
                  <a:gd name="T17" fmla="*/ 283 h 764"/>
                  <a:gd name="T18" fmla="*/ 257 w 516"/>
                  <a:gd name="T19" fmla="*/ 283 h 764"/>
                  <a:gd name="T20" fmla="*/ 277 w 516"/>
                  <a:gd name="T21" fmla="*/ 324 h 764"/>
                  <a:gd name="T22" fmla="*/ 300 w 516"/>
                  <a:gd name="T23" fmla="*/ 366 h 764"/>
                  <a:gd name="T24" fmla="*/ 348 w 516"/>
                  <a:gd name="T25" fmla="*/ 452 h 764"/>
                  <a:gd name="T26" fmla="*/ 372 w 516"/>
                  <a:gd name="T27" fmla="*/ 491 h 764"/>
                  <a:gd name="T28" fmla="*/ 393 w 516"/>
                  <a:gd name="T29" fmla="*/ 535 h 764"/>
                  <a:gd name="T30" fmla="*/ 412 w 516"/>
                  <a:gd name="T31" fmla="*/ 581 h 764"/>
                  <a:gd name="T32" fmla="*/ 419 w 516"/>
                  <a:gd name="T33" fmla="*/ 603 h 764"/>
                  <a:gd name="T34" fmla="*/ 425 w 516"/>
                  <a:gd name="T35" fmla="*/ 627 h 764"/>
                  <a:gd name="T36" fmla="*/ 425 w 516"/>
                  <a:gd name="T37" fmla="*/ 627 h 764"/>
                  <a:gd name="T38" fmla="*/ 430 w 516"/>
                  <a:gd name="T39" fmla="*/ 649 h 764"/>
                  <a:gd name="T40" fmla="*/ 436 w 516"/>
                  <a:gd name="T41" fmla="*/ 668 h 764"/>
                  <a:gd name="T42" fmla="*/ 439 w 516"/>
                  <a:gd name="T43" fmla="*/ 692 h 764"/>
                  <a:gd name="T44" fmla="*/ 440 w 516"/>
                  <a:gd name="T45" fmla="*/ 714 h 764"/>
                  <a:gd name="T46" fmla="*/ 439 w 516"/>
                  <a:gd name="T47" fmla="*/ 722 h 764"/>
                  <a:gd name="T48" fmla="*/ 438 w 516"/>
                  <a:gd name="T49" fmla="*/ 730 h 764"/>
                  <a:gd name="T50" fmla="*/ 432 w 516"/>
                  <a:gd name="T51" fmla="*/ 738 h 764"/>
                  <a:gd name="T52" fmla="*/ 426 w 516"/>
                  <a:gd name="T53" fmla="*/ 742 h 764"/>
                  <a:gd name="T54" fmla="*/ 421 w 516"/>
                  <a:gd name="T55" fmla="*/ 744 h 764"/>
                  <a:gd name="T56" fmla="*/ 412 w 516"/>
                  <a:gd name="T57" fmla="*/ 744 h 764"/>
                  <a:gd name="T58" fmla="*/ 401 w 516"/>
                  <a:gd name="T59" fmla="*/ 740 h 764"/>
                  <a:gd name="T60" fmla="*/ 388 w 516"/>
                  <a:gd name="T61" fmla="*/ 734 h 764"/>
                  <a:gd name="T62" fmla="*/ 388 w 516"/>
                  <a:gd name="T63" fmla="*/ 734 h 764"/>
                  <a:gd name="T64" fmla="*/ 381 w 516"/>
                  <a:gd name="T65" fmla="*/ 728 h 764"/>
                  <a:gd name="T66" fmla="*/ 374 w 516"/>
                  <a:gd name="T67" fmla="*/ 722 h 764"/>
                  <a:gd name="T68" fmla="*/ 360 w 516"/>
                  <a:gd name="T69" fmla="*/ 706 h 764"/>
                  <a:gd name="T70" fmla="*/ 350 w 516"/>
                  <a:gd name="T71" fmla="*/ 688 h 764"/>
                  <a:gd name="T72" fmla="*/ 342 w 516"/>
                  <a:gd name="T73" fmla="*/ 666 h 764"/>
                  <a:gd name="T74" fmla="*/ 327 w 516"/>
                  <a:gd name="T75" fmla="*/ 627 h 764"/>
                  <a:gd name="T76" fmla="*/ 313 w 516"/>
                  <a:gd name="T77" fmla="*/ 591 h 764"/>
                  <a:gd name="T78" fmla="*/ 313 w 516"/>
                  <a:gd name="T79" fmla="*/ 591 h 764"/>
                  <a:gd name="T80" fmla="*/ 296 w 516"/>
                  <a:gd name="T81" fmla="*/ 551 h 764"/>
                  <a:gd name="T82" fmla="*/ 279 w 516"/>
                  <a:gd name="T83" fmla="*/ 511 h 764"/>
                  <a:gd name="T84" fmla="*/ 239 w 516"/>
                  <a:gd name="T85" fmla="*/ 440 h 764"/>
                  <a:gd name="T86" fmla="*/ 198 w 516"/>
                  <a:gd name="T87" fmla="*/ 366 h 764"/>
                  <a:gd name="T88" fmla="*/ 154 w 516"/>
                  <a:gd name="T89" fmla="*/ 294 h 764"/>
                  <a:gd name="T90" fmla="*/ 154 w 516"/>
                  <a:gd name="T91" fmla="*/ 294 h 764"/>
                  <a:gd name="T92" fmla="*/ 76 w 516"/>
                  <a:gd name="T93" fmla="*/ 169 h 764"/>
                  <a:gd name="T94" fmla="*/ 39 w 516"/>
                  <a:gd name="T95" fmla="*/ 105 h 764"/>
                  <a:gd name="T96" fmla="*/ 17 w 516"/>
                  <a:gd name="T97" fmla="*/ 84 h 764"/>
                  <a:gd name="T98" fmla="*/ 0 w 516"/>
                  <a:gd name="T99" fmla="*/ 60 h 76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16" h="764">
                    <a:moveTo>
                      <a:pt x="122" y="0"/>
                    </a:moveTo>
                    <a:lnTo>
                      <a:pt x="122" y="0"/>
                    </a:lnTo>
                    <a:lnTo>
                      <a:pt x="140" y="38"/>
                    </a:lnTo>
                    <a:lnTo>
                      <a:pt x="162" y="74"/>
                    </a:lnTo>
                    <a:lnTo>
                      <a:pt x="184" y="110"/>
                    </a:lnTo>
                    <a:lnTo>
                      <a:pt x="208" y="146"/>
                    </a:lnTo>
                    <a:lnTo>
                      <a:pt x="256" y="218"/>
                    </a:lnTo>
                    <a:lnTo>
                      <a:pt x="278" y="254"/>
                    </a:lnTo>
                    <a:lnTo>
                      <a:pt x="300" y="290"/>
                    </a:lnTo>
                    <a:lnTo>
                      <a:pt x="324" y="334"/>
                    </a:lnTo>
                    <a:lnTo>
                      <a:pt x="352" y="376"/>
                    </a:lnTo>
                    <a:lnTo>
                      <a:pt x="408" y="462"/>
                    </a:lnTo>
                    <a:lnTo>
                      <a:pt x="436" y="506"/>
                    </a:lnTo>
                    <a:lnTo>
                      <a:pt x="460" y="550"/>
                    </a:lnTo>
                    <a:lnTo>
                      <a:pt x="482" y="596"/>
                    </a:lnTo>
                    <a:lnTo>
                      <a:pt x="490" y="618"/>
                    </a:lnTo>
                    <a:lnTo>
                      <a:pt x="498" y="642"/>
                    </a:lnTo>
                    <a:lnTo>
                      <a:pt x="504" y="664"/>
                    </a:lnTo>
                    <a:lnTo>
                      <a:pt x="510" y="688"/>
                    </a:lnTo>
                    <a:lnTo>
                      <a:pt x="514" y="712"/>
                    </a:lnTo>
                    <a:lnTo>
                      <a:pt x="516" y="734"/>
                    </a:lnTo>
                    <a:lnTo>
                      <a:pt x="514" y="742"/>
                    </a:lnTo>
                    <a:lnTo>
                      <a:pt x="512" y="750"/>
                    </a:lnTo>
                    <a:lnTo>
                      <a:pt x="506" y="758"/>
                    </a:lnTo>
                    <a:lnTo>
                      <a:pt x="500" y="762"/>
                    </a:lnTo>
                    <a:lnTo>
                      <a:pt x="492" y="764"/>
                    </a:lnTo>
                    <a:lnTo>
                      <a:pt x="482" y="764"/>
                    </a:lnTo>
                    <a:lnTo>
                      <a:pt x="470" y="760"/>
                    </a:lnTo>
                    <a:lnTo>
                      <a:pt x="454" y="754"/>
                    </a:lnTo>
                    <a:lnTo>
                      <a:pt x="446" y="748"/>
                    </a:lnTo>
                    <a:lnTo>
                      <a:pt x="438" y="742"/>
                    </a:lnTo>
                    <a:lnTo>
                      <a:pt x="422" y="726"/>
                    </a:lnTo>
                    <a:lnTo>
                      <a:pt x="410" y="708"/>
                    </a:lnTo>
                    <a:lnTo>
                      <a:pt x="400" y="686"/>
                    </a:lnTo>
                    <a:lnTo>
                      <a:pt x="382" y="642"/>
                    </a:lnTo>
                    <a:lnTo>
                      <a:pt x="366" y="606"/>
                    </a:lnTo>
                    <a:lnTo>
                      <a:pt x="346" y="566"/>
                    </a:lnTo>
                    <a:lnTo>
                      <a:pt x="326" y="526"/>
                    </a:lnTo>
                    <a:lnTo>
                      <a:pt x="280" y="450"/>
                    </a:lnTo>
                    <a:lnTo>
                      <a:pt x="232" y="376"/>
                    </a:lnTo>
                    <a:lnTo>
                      <a:pt x="180" y="304"/>
                    </a:lnTo>
                    <a:lnTo>
                      <a:pt x="90" y="174"/>
                    </a:lnTo>
                    <a:lnTo>
                      <a:pt x="44" y="110"/>
                    </a:lnTo>
                    <a:lnTo>
                      <a:pt x="22" y="84"/>
                    </a:lnTo>
                    <a:lnTo>
                      <a:pt x="0" y="6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7" name="Freeform 98"/>
              <p:cNvSpPr>
                <a:spLocks/>
              </p:cNvSpPr>
              <p:nvPr userDrawn="1"/>
            </p:nvSpPr>
            <p:spPr bwMode="auto">
              <a:xfrm>
                <a:off x="8837" y="-1827"/>
                <a:ext cx="340" cy="680"/>
              </a:xfrm>
              <a:custGeom>
                <a:avLst/>
                <a:gdLst>
                  <a:gd name="T0" fmla="*/ 58 w 352"/>
                  <a:gd name="T1" fmla="*/ 0 h 686"/>
                  <a:gd name="T2" fmla="*/ 58 w 352"/>
                  <a:gd name="T3" fmla="*/ 0 h 686"/>
                  <a:gd name="T4" fmla="*/ 83 w 352"/>
                  <a:gd name="T5" fmla="*/ 28 h 686"/>
                  <a:gd name="T6" fmla="*/ 106 w 352"/>
                  <a:gd name="T7" fmla="*/ 57 h 686"/>
                  <a:gd name="T8" fmla="*/ 126 w 352"/>
                  <a:gd name="T9" fmla="*/ 85 h 686"/>
                  <a:gd name="T10" fmla="*/ 146 w 352"/>
                  <a:gd name="T11" fmla="*/ 119 h 686"/>
                  <a:gd name="T12" fmla="*/ 163 w 352"/>
                  <a:gd name="T13" fmla="*/ 153 h 686"/>
                  <a:gd name="T14" fmla="*/ 178 w 352"/>
                  <a:gd name="T15" fmla="*/ 184 h 686"/>
                  <a:gd name="T16" fmla="*/ 192 w 352"/>
                  <a:gd name="T17" fmla="*/ 220 h 686"/>
                  <a:gd name="T18" fmla="*/ 202 w 352"/>
                  <a:gd name="T19" fmla="*/ 258 h 686"/>
                  <a:gd name="T20" fmla="*/ 202 w 352"/>
                  <a:gd name="T21" fmla="*/ 258 h 686"/>
                  <a:gd name="T22" fmla="*/ 215 w 352"/>
                  <a:gd name="T23" fmla="*/ 291 h 686"/>
                  <a:gd name="T24" fmla="*/ 231 w 352"/>
                  <a:gd name="T25" fmla="*/ 335 h 686"/>
                  <a:gd name="T26" fmla="*/ 247 w 352"/>
                  <a:gd name="T27" fmla="*/ 381 h 686"/>
                  <a:gd name="T28" fmla="*/ 264 w 352"/>
                  <a:gd name="T29" fmla="*/ 424 h 686"/>
                  <a:gd name="T30" fmla="*/ 279 w 352"/>
                  <a:gd name="T31" fmla="*/ 472 h 686"/>
                  <a:gd name="T32" fmla="*/ 286 w 352"/>
                  <a:gd name="T33" fmla="*/ 495 h 686"/>
                  <a:gd name="T34" fmla="*/ 291 w 352"/>
                  <a:gd name="T35" fmla="*/ 515 h 686"/>
                  <a:gd name="T36" fmla="*/ 294 w 352"/>
                  <a:gd name="T37" fmla="*/ 539 h 686"/>
                  <a:gd name="T38" fmla="*/ 296 w 352"/>
                  <a:gd name="T39" fmla="*/ 561 h 686"/>
                  <a:gd name="T40" fmla="*/ 296 w 352"/>
                  <a:gd name="T41" fmla="*/ 583 h 686"/>
                  <a:gd name="T42" fmla="*/ 294 w 352"/>
                  <a:gd name="T43" fmla="*/ 603 h 686"/>
                  <a:gd name="T44" fmla="*/ 294 w 352"/>
                  <a:gd name="T45" fmla="*/ 603 h 686"/>
                  <a:gd name="T46" fmla="*/ 289 w 352"/>
                  <a:gd name="T47" fmla="*/ 626 h 686"/>
                  <a:gd name="T48" fmla="*/ 284 w 352"/>
                  <a:gd name="T49" fmla="*/ 638 h 686"/>
                  <a:gd name="T50" fmla="*/ 281 w 352"/>
                  <a:gd name="T51" fmla="*/ 646 h 686"/>
                  <a:gd name="T52" fmla="*/ 278 w 352"/>
                  <a:gd name="T53" fmla="*/ 650 h 686"/>
                  <a:gd name="T54" fmla="*/ 272 w 352"/>
                  <a:gd name="T55" fmla="*/ 654 h 686"/>
                  <a:gd name="T56" fmla="*/ 268 w 352"/>
                  <a:gd name="T57" fmla="*/ 656 h 686"/>
                  <a:gd name="T58" fmla="*/ 264 w 352"/>
                  <a:gd name="T59" fmla="*/ 656 h 686"/>
                  <a:gd name="T60" fmla="*/ 260 w 352"/>
                  <a:gd name="T61" fmla="*/ 654 h 686"/>
                  <a:gd name="T62" fmla="*/ 254 w 352"/>
                  <a:gd name="T63" fmla="*/ 650 h 686"/>
                  <a:gd name="T64" fmla="*/ 242 w 352"/>
                  <a:gd name="T65" fmla="*/ 638 h 686"/>
                  <a:gd name="T66" fmla="*/ 233 w 352"/>
                  <a:gd name="T67" fmla="*/ 623 h 686"/>
                  <a:gd name="T68" fmla="*/ 220 w 352"/>
                  <a:gd name="T69" fmla="*/ 604 h 686"/>
                  <a:gd name="T70" fmla="*/ 210 w 352"/>
                  <a:gd name="T71" fmla="*/ 583 h 686"/>
                  <a:gd name="T72" fmla="*/ 199 w 352"/>
                  <a:gd name="T73" fmla="*/ 557 h 686"/>
                  <a:gd name="T74" fmla="*/ 180 w 352"/>
                  <a:gd name="T75" fmla="*/ 508 h 686"/>
                  <a:gd name="T76" fmla="*/ 165 w 352"/>
                  <a:gd name="T77" fmla="*/ 466 h 686"/>
                  <a:gd name="T78" fmla="*/ 156 w 352"/>
                  <a:gd name="T79" fmla="*/ 436 h 686"/>
                  <a:gd name="T80" fmla="*/ 156 w 352"/>
                  <a:gd name="T81" fmla="*/ 436 h 686"/>
                  <a:gd name="T82" fmla="*/ 140 w 352"/>
                  <a:gd name="T83" fmla="*/ 386 h 686"/>
                  <a:gd name="T84" fmla="*/ 123 w 352"/>
                  <a:gd name="T85" fmla="*/ 337 h 686"/>
                  <a:gd name="T86" fmla="*/ 104 w 352"/>
                  <a:gd name="T87" fmla="*/ 287 h 686"/>
                  <a:gd name="T88" fmla="*/ 85 w 352"/>
                  <a:gd name="T89" fmla="*/ 242 h 686"/>
                  <a:gd name="T90" fmla="*/ 42 w 352"/>
                  <a:gd name="T91" fmla="*/ 151 h 686"/>
                  <a:gd name="T92" fmla="*/ 0 w 352"/>
                  <a:gd name="T93" fmla="*/ 56 h 686"/>
                  <a:gd name="T94" fmla="*/ 58 w 352"/>
                  <a:gd name="T95" fmla="*/ 0 h 6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52" h="686">
                    <a:moveTo>
                      <a:pt x="68" y="0"/>
                    </a:moveTo>
                    <a:lnTo>
                      <a:pt x="68" y="0"/>
                    </a:lnTo>
                    <a:lnTo>
                      <a:pt x="98" y="28"/>
                    </a:lnTo>
                    <a:lnTo>
                      <a:pt x="126" y="58"/>
                    </a:lnTo>
                    <a:lnTo>
                      <a:pt x="150" y="90"/>
                    </a:lnTo>
                    <a:lnTo>
                      <a:pt x="174" y="124"/>
                    </a:lnTo>
                    <a:lnTo>
                      <a:pt x="194" y="158"/>
                    </a:lnTo>
                    <a:lnTo>
                      <a:pt x="212" y="194"/>
                    </a:lnTo>
                    <a:lnTo>
                      <a:pt x="228" y="230"/>
                    </a:lnTo>
                    <a:lnTo>
                      <a:pt x="240" y="268"/>
                    </a:lnTo>
                    <a:lnTo>
                      <a:pt x="256" y="306"/>
                    </a:lnTo>
                    <a:lnTo>
                      <a:pt x="274" y="350"/>
                    </a:lnTo>
                    <a:lnTo>
                      <a:pt x="294" y="396"/>
                    </a:lnTo>
                    <a:lnTo>
                      <a:pt x="314" y="444"/>
                    </a:lnTo>
                    <a:lnTo>
                      <a:pt x="332" y="492"/>
                    </a:lnTo>
                    <a:lnTo>
                      <a:pt x="340" y="516"/>
                    </a:lnTo>
                    <a:lnTo>
                      <a:pt x="346" y="540"/>
                    </a:lnTo>
                    <a:lnTo>
                      <a:pt x="350" y="564"/>
                    </a:lnTo>
                    <a:lnTo>
                      <a:pt x="352" y="586"/>
                    </a:lnTo>
                    <a:lnTo>
                      <a:pt x="352" y="608"/>
                    </a:lnTo>
                    <a:lnTo>
                      <a:pt x="350" y="628"/>
                    </a:lnTo>
                    <a:lnTo>
                      <a:pt x="344" y="656"/>
                    </a:lnTo>
                    <a:lnTo>
                      <a:pt x="338" y="668"/>
                    </a:lnTo>
                    <a:lnTo>
                      <a:pt x="334" y="676"/>
                    </a:lnTo>
                    <a:lnTo>
                      <a:pt x="330" y="680"/>
                    </a:lnTo>
                    <a:lnTo>
                      <a:pt x="324" y="684"/>
                    </a:lnTo>
                    <a:lnTo>
                      <a:pt x="318" y="686"/>
                    </a:lnTo>
                    <a:lnTo>
                      <a:pt x="314" y="686"/>
                    </a:lnTo>
                    <a:lnTo>
                      <a:pt x="308" y="684"/>
                    </a:lnTo>
                    <a:lnTo>
                      <a:pt x="302" y="680"/>
                    </a:lnTo>
                    <a:lnTo>
                      <a:pt x="288" y="668"/>
                    </a:lnTo>
                    <a:lnTo>
                      <a:pt x="276" y="652"/>
                    </a:lnTo>
                    <a:lnTo>
                      <a:pt x="262" y="630"/>
                    </a:lnTo>
                    <a:lnTo>
                      <a:pt x="250" y="608"/>
                    </a:lnTo>
                    <a:lnTo>
                      <a:pt x="236" y="582"/>
                    </a:lnTo>
                    <a:lnTo>
                      <a:pt x="214" y="532"/>
                    </a:lnTo>
                    <a:lnTo>
                      <a:pt x="196" y="486"/>
                    </a:lnTo>
                    <a:lnTo>
                      <a:pt x="186" y="456"/>
                    </a:lnTo>
                    <a:lnTo>
                      <a:pt x="166" y="402"/>
                    </a:lnTo>
                    <a:lnTo>
                      <a:pt x="146" y="352"/>
                    </a:lnTo>
                    <a:lnTo>
                      <a:pt x="124" y="302"/>
                    </a:lnTo>
                    <a:lnTo>
                      <a:pt x="100" y="252"/>
                    </a:lnTo>
                    <a:lnTo>
                      <a:pt x="50" y="156"/>
                    </a:lnTo>
                    <a:lnTo>
                      <a:pt x="0" y="5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8" name="Freeform 99"/>
              <p:cNvSpPr>
                <a:spLocks/>
              </p:cNvSpPr>
              <p:nvPr userDrawn="1"/>
            </p:nvSpPr>
            <p:spPr bwMode="auto">
              <a:xfrm>
                <a:off x="8837" y="-1827"/>
                <a:ext cx="340" cy="680"/>
              </a:xfrm>
              <a:custGeom>
                <a:avLst/>
                <a:gdLst>
                  <a:gd name="T0" fmla="*/ 58 w 352"/>
                  <a:gd name="T1" fmla="*/ 0 h 686"/>
                  <a:gd name="T2" fmla="*/ 58 w 352"/>
                  <a:gd name="T3" fmla="*/ 0 h 686"/>
                  <a:gd name="T4" fmla="*/ 83 w 352"/>
                  <a:gd name="T5" fmla="*/ 28 h 686"/>
                  <a:gd name="T6" fmla="*/ 106 w 352"/>
                  <a:gd name="T7" fmla="*/ 57 h 686"/>
                  <a:gd name="T8" fmla="*/ 126 w 352"/>
                  <a:gd name="T9" fmla="*/ 85 h 686"/>
                  <a:gd name="T10" fmla="*/ 146 w 352"/>
                  <a:gd name="T11" fmla="*/ 119 h 686"/>
                  <a:gd name="T12" fmla="*/ 163 w 352"/>
                  <a:gd name="T13" fmla="*/ 153 h 686"/>
                  <a:gd name="T14" fmla="*/ 178 w 352"/>
                  <a:gd name="T15" fmla="*/ 184 h 686"/>
                  <a:gd name="T16" fmla="*/ 192 w 352"/>
                  <a:gd name="T17" fmla="*/ 220 h 686"/>
                  <a:gd name="T18" fmla="*/ 202 w 352"/>
                  <a:gd name="T19" fmla="*/ 258 h 686"/>
                  <a:gd name="T20" fmla="*/ 202 w 352"/>
                  <a:gd name="T21" fmla="*/ 258 h 686"/>
                  <a:gd name="T22" fmla="*/ 215 w 352"/>
                  <a:gd name="T23" fmla="*/ 291 h 686"/>
                  <a:gd name="T24" fmla="*/ 231 w 352"/>
                  <a:gd name="T25" fmla="*/ 335 h 686"/>
                  <a:gd name="T26" fmla="*/ 247 w 352"/>
                  <a:gd name="T27" fmla="*/ 381 h 686"/>
                  <a:gd name="T28" fmla="*/ 264 w 352"/>
                  <a:gd name="T29" fmla="*/ 424 h 686"/>
                  <a:gd name="T30" fmla="*/ 279 w 352"/>
                  <a:gd name="T31" fmla="*/ 472 h 686"/>
                  <a:gd name="T32" fmla="*/ 286 w 352"/>
                  <a:gd name="T33" fmla="*/ 495 h 686"/>
                  <a:gd name="T34" fmla="*/ 291 w 352"/>
                  <a:gd name="T35" fmla="*/ 515 h 686"/>
                  <a:gd name="T36" fmla="*/ 294 w 352"/>
                  <a:gd name="T37" fmla="*/ 539 h 686"/>
                  <a:gd name="T38" fmla="*/ 296 w 352"/>
                  <a:gd name="T39" fmla="*/ 561 h 686"/>
                  <a:gd name="T40" fmla="*/ 296 w 352"/>
                  <a:gd name="T41" fmla="*/ 583 h 686"/>
                  <a:gd name="T42" fmla="*/ 294 w 352"/>
                  <a:gd name="T43" fmla="*/ 603 h 686"/>
                  <a:gd name="T44" fmla="*/ 294 w 352"/>
                  <a:gd name="T45" fmla="*/ 603 h 686"/>
                  <a:gd name="T46" fmla="*/ 289 w 352"/>
                  <a:gd name="T47" fmla="*/ 626 h 686"/>
                  <a:gd name="T48" fmla="*/ 284 w 352"/>
                  <a:gd name="T49" fmla="*/ 638 h 686"/>
                  <a:gd name="T50" fmla="*/ 281 w 352"/>
                  <a:gd name="T51" fmla="*/ 646 h 686"/>
                  <a:gd name="T52" fmla="*/ 278 w 352"/>
                  <a:gd name="T53" fmla="*/ 650 h 686"/>
                  <a:gd name="T54" fmla="*/ 272 w 352"/>
                  <a:gd name="T55" fmla="*/ 654 h 686"/>
                  <a:gd name="T56" fmla="*/ 268 w 352"/>
                  <a:gd name="T57" fmla="*/ 656 h 686"/>
                  <a:gd name="T58" fmla="*/ 264 w 352"/>
                  <a:gd name="T59" fmla="*/ 656 h 686"/>
                  <a:gd name="T60" fmla="*/ 260 w 352"/>
                  <a:gd name="T61" fmla="*/ 654 h 686"/>
                  <a:gd name="T62" fmla="*/ 254 w 352"/>
                  <a:gd name="T63" fmla="*/ 650 h 686"/>
                  <a:gd name="T64" fmla="*/ 242 w 352"/>
                  <a:gd name="T65" fmla="*/ 638 h 686"/>
                  <a:gd name="T66" fmla="*/ 233 w 352"/>
                  <a:gd name="T67" fmla="*/ 623 h 686"/>
                  <a:gd name="T68" fmla="*/ 220 w 352"/>
                  <a:gd name="T69" fmla="*/ 604 h 686"/>
                  <a:gd name="T70" fmla="*/ 210 w 352"/>
                  <a:gd name="T71" fmla="*/ 583 h 686"/>
                  <a:gd name="T72" fmla="*/ 199 w 352"/>
                  <a:gd name="T73" fmla="*/ 557 h 686"/>
                  <a:gd name="T74" fmla="*/ 180 w 352"/>
                  <a:gd name="T75" fmla="*/ 508 h 686"/>
                  <a:gd name="T76" fmla="*/ 165 w 352"/>
                  <a:gd name="T77" fmla="*/ 466 h 686"/>
                  <a:gd name="T78" fmla="*/ 156 w 352"/>
                  <a:gd name="T79" fmla="*/ 436 h 686"/>
                  <a:gd name="T80" fmla="*/ 156 w 352"/>
                  <a:gd name="T81" fmla="*/ 436 h 686"/>
                  <a:gd name="T82" fmla="*/ 140 w 352"/>
                  <a:gd name="T83" fmla="*/ 386 h 686"/>
                  <a:gd name="T84" fmla="*/ 123 w 352"/>
                  <a:gd name="T85" fmla="*/ 337 h 686"/>
                  <a:gd name="T86" fmla="*/ 104 w 352"/>
                  <a:gd name="T87" fmla="*/ 287 h 686"/>
                  <a:gd name="T88" fmla="*/ 85 w 352"/>
                  <a:gd name="T89" fmla="*/ 242 h 686"/>
                  <a:gd name="T90" fmla="*/ 42 w 352"/>
                  <a:gd name="T91" fmla="*/ 151 h 686"/>
                  <a:gd name="T92" fmla="*/ 0 w 352"/>
                  <a:gd name="T93" fmla="*/ 56 h 68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2" h="686">
                    <a:moveTo>
                      <a:pt x="68" y="0"/>
                    </a:moveTo>
                    <a:lnTo>
                      <a:pt x="68" y="0"/>
                    </a:lnTo>
                    <a:lnTo>
                      <a:pt x="98" y="28"/>
                    </a:lnTo>
                    <a:lnTo>
                      <a:pt x="126" y="58"/>
                    </a:lnTo>
                    <a:lnTo>
                      <a:pt x="150" y="90"/>
                    </a:lnTo>
                    <a:lnTo>
                      <a:pt x="174" y="124"/>
                    </a:lnTo>
                    <a:lnTo>
                      <a:pt x="194" y="158"/>
                    </a:lnTo>
                    <a:lnTo>
                      <a:pt x="212" y="194"/>
                    </a:lnTo>
                    <a:lnTo>
                      <a:pt x="228" y="230"/>
                    </a:lnTo>
                    <a:lnTo>
                      <a:pt x="240" y="268"/>
                    </a:lnTo>
                    <a:lnTo>
                      <a:pt x="256" y="306"/>
                    </a:lnTo>
                    <a:lnTo>
                      <a:pt x="274" y="350"/>
                    </a:lnTo>
                    <a:lnTo>
                      <a:pt x="294" y="396"/>
                    </a:lnTo>
                    <a:lnTo>
                      <a:pt x="314" y="444"/>
                    </a:lnTo>
                    <a:lnTo>
                      <a:pt x="332" y="492"/>
                    </a:lnTo>
                    <a:lnTo>
                      <a:pt x="340" y="516"/>
                    </a:lnTo>
                    <a:lnTo>
                      <a:pt x="346" y="540"/>
                    </a:lnTo>
                    <a:lnTo>
                      <a:pt x="350" y="564"/>
                    </a:lnTo>
                    <a:lnTo>
                      <a:pt x="352" y="586"/>
                    </a:lnTo>
                    <a:lnTo>
                      <a:pt x="352" y="608"/>
                    </a:lnTo>
                    <a:lnTo>
                      <a:pt x="350" y="628"/>
                    </a:lnTo>
                    <a:lnTo>
                      <a:pt x="344" y="656"/>
                    </a:lnTo>
                    <a:lnTo>
                      <a:pt x="338" y="668"/>
                    </a:lnTo>
                    <a:lnTo>
                      <a:pt x="334" y="676"/>
                    </a:lnTo>
                    <a:lnTo>
                      <a:pt x="330" y="680"/>
                    </a:lnTo>
                    <a:lnTo>
                      <a:pt x="324" y="684"/>
                    </a:lnTo>
                    <a:lnTo>
                      <a:pt x="318" y="686"/>
                    </a:lnTo>
                    <a:lnTo>
                      <a:pt x="314" y="686"/>
                    </a:lnTo>
                    <a:lnTo>
                      <a:pt x="308" y="684"/>
                    </a:lnTo>
                    <a:lnTo>
                      <a:pt x="302" y="680"/>
                    </a:lnTo>
                    <a:lnTo>
                      <a:pt x="288" y="668"/>
                    </a:lnTo>
                    <a:lnTo>
                      <a:pt x="276" y="652"/>
                    </a:lnTo>
                    <a:lnTo>
                      <a:pt x="262" y="630"/>
                    </a:lnTo>
                    <a:lnTo>
                      <a:pt x="250" y="608"/>
                    </a:lnTo>
                    <a:lnTo>
                      <a:pt x="236" y="582"/>
                    </a:lnTo>
                    <a:lnTo>
                      <a:pt x="214" y="532"/>
                    </a:lnTo>
                    <a:lnTo>
                      <a:pt x="196" y="486"/>
                    </a:lnTo>
                    <a:lnTo>
                      <a:pt x="186" y="456"/>
                    </a:lnTo>
                    <a:lnTo>
                      <a:pt x="166" y="402"/>
                    </a:lnTo>
                    <a:lnTo>
                      <a:pt x="146" y="352"/>
                    </a:lnTo>
                    <a:lnTo>
                      <a:pt x="124" y="302"/>
                    </a:lnTo>
                    <a:lnTo>
                      <a:pt x="100" y="252"/>
                    </a:lnTo>
                    <a:lnTo>
                      <a:pt x="50" y="156"/>
                    </a:lnTo>
                    <a:lnTo>
                      <a:pt x="0" y="5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9" name="Freeform 100"/>
              <p:cNvSpPr>
                <a:spLocks/>
              </p:cNvSpPr>
              <p:nvPr userDrawn="1"/>
            </p:nvSpPr>
            <p:spPr bwMode="auto">
              <a:xfrm>
                <a:off x="8616" y="-1307"/>
                <a:ext cx="220" cy="480"/>
              </a:xfrm>
              <a:custGeom>
                <a:avLst/>
                <a:gdLst>
                  <a:gd name="T0" fmla="*/ 57 w 234"/>
                  <a:gd name="T1" fmla="*/ 8 h 488"/>
                  <a:gd name="T2" fmla="*/ 57 w 234"/>
                  <a:gd name="T3" fmla="*/ 8 h 488"/>
                  <a:gd name="T4" fmla="*/ 67 w 234"/>
                  <a:gd name="T5" fmla="*/ 69 h 488"/>
                  <a:gd name="T6" fmla="*/ 73 w 234"/>
                  <a:gd name="T7" fmla="*/ 98 h 488"/>
                  <a:gd name="T8" fmla="*/ 81 w 234"/>
                  <a:gd name="T9" fmla="*/ 130 h 488"/>
                  <a:gd name="T10" fmla="*/ 88 w 234"/>
                  <a:gd name="T11" fmla="*/ 157 h 488"/>
                  <a:gd name="T12" fmla="*/ 97 w 234"/>
                  <a:gd name="T13" fmla="*/ 189 h 488"/>
                  <a:gd name="T14" fmla="*/ 107 w 234"/>
                  <a:gd name="T15" fmla="*/ 216 h 488"/>
                  <a:gd name="T16" fmla="*/ 118 w 234"/>
                  <a:gd name="T17" fmla="*/ 248 h 488"/>
                  <a:gd name="T18" fmla="*/ 118 w 234"/>
                  <a:gd name="T19" fmla="*/ 248 h 488"/>
                  <a:gd name="T20" fmla="*/ 140 w 234"/>
                  <a:gd name="T21" fmla="*/ 293 h 488"/>
                  <a:gd name="T22" fmla="*/ 151 w 234"/>
                  <a:gd name="T23" fmla="*/ 322 h 488"/>
                  <a:gd name="T24" fmla="*/ 163 w 234"/>
                  <a:gd name="T25" fmla="*/ 354 h 488"/>
                  <a:gd name="T26" fmla="*/ 167 w 234"/>
                  <a:gd name="T27" fmla="*/ 369 h 488"/>
                  <a:gd name="T28" fmla="*/ 170 w 234"/>
                  <a:gd name="T29" fmla="*/ 383 h 488"/>
                  <a:gd name="T30" fmla="*/ 172 w 234"/>
                  <a:gd name="T31" fmla="*/ 397 h 488"/>
                  <a:gd name="T32" fmla="*/ 172 w 234"/>
                  <a:gd name="T33" fmla="*/ 411 h 488"/>
                  <a:gd name="T34" fmla="*/ 169 w 234"/>
                  <a:gd name="T35" fmla="*/ 422 h 488"/>
                  <a:gd name="T36" fmla="*/ 165 w 234"/>
                  <a:gd name="T37" fmla="*/ 433 h 488"/>
                  <a:gd name="T38" fmla="*/ 157 w 234"/>
                  <a:gd name="T39" fmla="*/ 442 h 488"/>
                  <a:gd name="T40" fmla="*/ 146 w 234"/>
                  <a:gd name="T41" fmla="*/ 449 h 488"/>
                  <a:gd name="T42" fmla="*/ 146 w 234"/>
                  <a:gd name="T43" fmla="*/ 449 h 488"/>
                  <a:gd name="T44" fmla="*/ 135 w 234"/>
                  <a:gd name="T45" fmla="*/ 436 h 488"/>
                  <a:gd name="T46" fmla="*/ 122 w 234"/>
                  <a:gd name="T47" fmla="*/ 419 h 488"/>
                  <a:gd name="T48" fmla="*/ 105 w 234"/>
                  <a:gd name="T49" fmla="*/ 391 h 488"/>
                  <a:gd name="T50" fmla="*/ 90 w 234"/>
                  <a:gd name="T51" fmla="*/ 362 h 488"/>
                  <a:gd name="T52" fmla="*/ 73 w 234"/>
                  <a:gd name="T53" fmla="*/ 325 h 488"/>
                  <a:gd name="T54" fmla="*/ 57 w 234"/>
                  <a:gd name="T55" fmla="*/ 287 h 488"/>
                  <a:gd name="T56" fmla="*/ 41 w 234"/>
                  <a:gd name="T57" fmla="*/ 250 h 488"/>
                  <a:gd name="T58" fmla="*/ 28 w 234"/>
                  <a:gd name="T59" fmla="*/ 207 h 488"/>
                  <a:gd name="T60" fmla="*/ 17 w 234"/>
                  <a:gd name="T61" fmla="*/ 169 h 488"/>
                  <a:gd name="T62" fmla="*/ 8 w 234"/>
                  <a:gd name="T63" fmla="*/ 132 h 488"/>
                  <a:gd name="T64" fmla="*/ 2 w 234"/>
                  <a:gd name="T65" fmla="*/ 94 h 488"/>
                  <a:gd name="T66" fmla="*/ 0 w 234"/>
                  <a:gd name="T67" fmla="*/ 81 h 488"/>
                  <a:gd name="T68" fmla="*/ 0 w 234"/>
                  <a:gd name="T69" fmla="*/ 65 h 488"/>
                  <a:gd name="T70" fmla="*/ 2 w 234"/>
                  <a:gd name="T71" fmla="*/ 51 h 488"/>
                  <a:gd name="T72" fmla="*/ 4 w 234"/>
                  <a:gd name="T73" fmla="*/ 37 h 488"/>
                  <a:gd name="T74" fmla="*/ 8 w 234"/>
                  <a:gd name="T75" fmla="*/ 30 h 488"/>
                  <a:gd name="T76" fmla="*/ 11 w 234"/>
                  <a:gd name="T77" fmla="*/ 20 h 488"/>
                  <a:gd name="T78" fmla="*/ 19 w 234"/>
                  <a:gd name="T79" fmla="*/ 12 h 488"/>
                  <a:gd name="T80" fmla="*/ 24 w 234"/>
                  <a:gd name="T81" fmla="*/ 6 h 488"/>
                  <a:gd name="T82" fmla="*/ 35 w 234"/>
                  <a:gd name="T83" fmla="*/ 2 h 488"/>
                  <a:gd name="T84" fmla="*/ 47 w 234"/>
                  <a:gd name="T85" fmla="*/ 0 h 488"/>
                  <a:gd name="T86" fmla="*/ 57 w 234"/>
                  <a:gd name="T87" fmla="*/ 8 h 4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34" h="488">
                    <a:moveTo>
                      <a:pt x="78" y="8"/>
                    </a:moveTo>
                    <a:lnTo>
                      <a:pt x="78" y="8"/>
                    </a:lnTo>
                    <a:lnTo>
                      <a:pt x="92" y="74"/>
                    </a:lnTo>
                    <a:lnTo>
                      <a:pt x="100" y="108"/>
                    </a:lnTo>
                    <a:lnTo>
                      <a:pt x="110" y="140"/>
                    </a:lnTo>
                    <a:lnTo>
                      <a:pt x="120" y="172"/>
                    </a:lnTo>
                    <a:lnTo>
                      <a:pt x="132" y="204"/>
                    </a:lnTo>
                    <a:lnTo>
                      <a:pt x="146" y="236"/>
                    </a:lnTo>
                    <a:lnTo>
                      <a:pt x="162" y="268"/>
                    </a:lnTo>
                    <a:lnTo>
                      <a:pt x="190" y="318"/>
                    </a:lnTo>
                    <a:lnTo>
                      <a:pt x="206" y="350"/>
                    </a:lnTo>
                    <a:lnTo>
                      <a:pt x="222" y="384"/>
                    </a:lnTo>
                    <a:lnTo>
                      <a:pt x="228" y="400"/>
                    </a:lnTo>
                    <a:lnTo>
                      <a:pt x="232" y="416"/>
                    </a:lnTo>
                    <a:lnTo>
                      <a:pt x="234" y="432"/>
                    </a:lnTo>
                    <a:lnTo>
                      <a:pt x="234" y="446"/>
                    </a:lnTo>
                    <a:lnTo>
                      <a:pt x="230" y="458"/>
                    </a:lnTo>
                    <a:lnTo>
                      <a:pt x="224" y="470"/>
                    </a:lnTo>
                    <a:lnTo>
                      <a:pt x="214" y="480"/>
                    </a:lnTo>
                    <a:lnTo>
                      <a:pt x="198" y="488"/>
                    </a:lnTo>
                    <a:lnTo>
                      <a:pt x="184" y="474"/>
                    </a:lnTo>
                    <a:lnTo>
                      <a:pt x="166" y="454"/>
                    </a:lnTo>
                    <a:lnTo>
                      <a:pt x="144" y="426"/>
                    </a:lnTo>
                    <a:lnTo>
                      <a:pt x="122" y="392"/>
                    </a:lnTo>
                    <a:lnTo>
                      <a:pt x="100" y="354"/>
                    </a:lnTo>
                    <a:lnTo>
                      <a:pt x="78" y="312"/>
                    </a:lnTo>
                    <a:lnTo>
                      <a:pt x="56" y="270"/>
                    </a:lnTo>
                    <a:lnTo>
                      <a:pt x="38" y="226"/>
                    </a:lnTo>
                    <a:lnTo>
                      <a:pt x="22" y="184"/>
                    </a:lnTo>
                    <a:lnTo>
                      <a:pt x="10" y="142"/>
                    </a:lnTo>
                    <a:lnTo>
                      <a:pt x="2" y="104"/>
                    </a:lnTo>
                    <a:lnTo>
                      <a:pt x="0" y="86"/>
                    </a:lnTo>
                    <a:lnTo>
                      <a:pt x="0" y="70"/>
                    </a:lnTo>
                    <a:lnTo>
                      <a:pt x="2" y="56"/>
                    </a:lnTo>
                    <a:lnTo>
                      <a:pt x="4" y="42"/>
                    </a:lnTo>
                    <a:lnTo>
                      <a:pt x="8" y="30"/>
                    </a:lnTo>
                    <a:lnTo>
                      <a:pt x="16" y="20"/>
                    </a:lnTo>
                    <a:lnTo>
                      <a:pt x="24" y="12"/>
                    </a:lnTo>
                    <a:lnTo>
                      <a:pt x="34" y="6"/>
                    </a:lnTo>
                    <a:lnTo>
                      <a:pt x="48" y="2"/>
                    </a:lnTo>
                    <a:lnTo>
                      <a:pt x="64" y="0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0" name="Freeform 101"/>
              <p:cNvSpPr>
                <a:spLocks/>
              </p:cNvSpPr>
              <p:nvPr userDrawn="1"/>
            </p:nvSpPr>
            <p:spPr bwMode="auto">
              <a:xfrm>
                <a:off x="8616" y="-1307"/>
                <a:ext cx="220" cy="480"/>
              </a:xfrm>
              <a:custGeom>
                <a:avLst/>
                <a:gdLst>
                  <a:gd name="T0" fmla="*/ 57 w 234"/>
                  <a:gd name="T1" fmla="*/ 8 h 488"/>
                  <a:gd name="T2" fmla="*/ 57 w 234"/>
                  <a:gd name="T3" fmla="*/ 8 h 488"/>
                  <a:gd name="T4" fmla="*/ 67 w 234"/>
                  <a:gd name="T5" fmla="*/ 69 h 488"/>
                  <a:gd name="T6" fmla="*/ 73 w 234"/>
                  <a:gd name="T7" fmla="*/ 98 h 488"/>
                  <a:gd name="T8" fmla="*/ 81 w 234"/>
                  <a:gd name="T9" fmla="*/ 130 h 488"/>
                  <a:gd name="T10" fmla="*/ 88 w 234"/>
                  <a:gd name="T11" fmla="*/ 157 h 488"/>
                  <a:gd name="T12" fmla="*/ 97 w 234"/>
                  <a:gd name="T13" fmla="*/ 189 h 488"/>
                  <a:gd name="T14" fmla="*/ 107 w 234"/>
                  <a:gd name="T15" fmla="*/ 216 h 488"/>
                  <a:gd name="T16" fmla="*/ 118 w 234"/>
                  <a:gd name="T17" fmla="*/ 248 h 488"/>
                  <a:gd name="T18" fmla="*/ 118 w 234"/>
                  <a:gd name="T19" fmla="*/ 248 h 488"/>
                  <a:gd name="T20" fmla="*/ 140 w 234"/>
                  <a:gd name="T21" fmla="*/ 293 h 488"/>
                  <a:gd name="T22" fmla="*/ 151 w 234"/>
                  <a:gd name="T23" fmla="*/ 322 h 488"/>
                  <a:gd name="T24" fmla="*/ 163 w 234"/>
                  <a:gd name="T25" fmla="*/ 354 h 488"/>
                  <a:gd name="T26" fmla="*/ 167 w 234"/>
                  <a:gd name="T27" fmla="*/ 369 h 488"/>
                  <a:gd name="T28" fmla="*/ 170 w 234"/>
                  <a:gd name="T29" fmla="*/ 383 h 488"/>
                  <a:gd name="T30" fmla="*/ 172 w 234"/>
                  <a:gd name="T31" fmla="*/ 397 h 488"/>
                  <a:gd name="T32" fmla="*/ 172 w 234"/>
                  <a:gd name="T33" fmla="*/ 411 h 488"/>
                  <a:gd name="T34" fmla="*/ 169 w 234"/>
                  <a:gd name="T35" fmla="*/ 422 h 488"/>
                  <a:gd name="T36" fmla="*/ 165 w 234"/>
                  <a:gd name="T37" fmla="*/ 433 h 488"/>
                  <a:gd name="T38" fmla="*/ 157 w 234"/>
                  <a:gd name="T39" fmla="*/ 442 h 488"/>
                  <a:gd name="T40" fmla="*/ 146 w 234"/>
                  <a:gd name="T41" fmla="*/ 449 h 488"/>
                  <a:gd name="T42" fmla="*/ 146 w 234"/>
                  <a:gd name="T43" fmla="*/ 449 h 488"/>
                  <a:gd name="T44" fmla="*/ 135 w 234"/>
                  <a:gd name="T45" fmla="*/ 436 h 488"/>
                  <a:gd name="T46" fmla="*/ 122 w 234"/>
                  <a:gd name="T47" fmla="*/ 419 h 488"/>
                  <a:gd name="T48" fmla="*/ 105 w 234"/>
                  <a:gd name="T49" fmla="*/ 391 h 488"/>
                  <a:gd name="T50" fmla="*/ 90 w 234"/>
                  <a:gd name="T51" fmla="*/ 362 h 488"/>
                  <a:gd name="T52" fmla="*/ 73 w 234"/>
                  <a:gd name="T53" fmla="*/ 325 h 488"/>
                  <a:gd name="T54" fmla="*/ 57 w 234"/>
                  <a:gd name="T55" fmla="*/ 287 h 488"/>
                  <a:gd name="T56" fmla="*/ 41 w 234"/>
                  <a:gd name="T57" fmla="*/ 250 h 488"/>
                  <a:gd name="T58" fmla="*/ 28 w 234"/>
                  <a:gd name="T59" fmla="*/ 207 h 488"/>
                  <a:gd name="T60" fmla="*/ 17 w 234"/>
                  <a:gd name="T61" fmla="*/ 169 h 488"/>
                  <a:gd name="T62" fmla="*/ 8 w 234"/>
                  <a:gd name="T63" fmla="*/ 132 h 488"/>
                  <a:gd name="T64" fmla="*/ 2 w 234"/>
                  <a:gd name="T65" fmla="*/ 94 h 488"/>
                  <a:gd name="T66" fmla="*/ 0 w 234"/>
                  <a:gd name="T67" fmla="*/ 81 h 488"/>
                  <a:gd name="T68" fmla="*/ 0 w 234"/>
                  <a:gd name="T69" fmla="*/ 65 h 488"/>
                  <a:gd name="T70" fmla="*/ 2 w 234"/>
                  <a:gd name="T71" fmla="*/ 51 h 488"/>
                  <a:gd name="T72" fmla="*/ 4 w 234"/>
                  <a:gd name="T73" fmla="*/ 37 h 488"/>
                  <a:gd name="T74" fmla="*/ 8 w 234"/>
                  <a:gd name="T75" fmla="*/ 30 h 488"/>
                  <a:gd name="T76" fmla="*/ 11 w 234"/>
                  <a:gd name="T77" fmla="*/ 20 h 488"/>
                  <a:gd name="T78" fmla="*/ 19 w 234"/>
                  <a:gd name="T79" fmla="*/ 12 h 488"/>
                  <a:gd name="T80" fmla="*/ 24 w 234"/>
                  <a:gd name="T81" fmla="*/ 6 h 488"/>
                  <a:gd name="T82" fmla="*/ 35 w 234"/>
                  <a:gd name="T83" fmla="*/ 2 h 488"/>
                  <a:gd name="T84" fmla="*/ 47 w 234"/>
                  <a:gd name="T85" fmla="*/ 0 h 4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34" h="488">
                    <a:moveTo>
                      <a:pt x="78" y="8"/>
                    </a:moveTo>
                    <a:lnTo>
                      <a:pt x="78" y="8"/>
                    </a:lnTo>
                    <a:lnTo>
                      <a:pt x="92" y="74"/>
                    </a:lnTo>
                    <a:lnTo>
                      <a:pt x="100" y="108"/>
                    </a:lnTo>
                    <a:lnTo>
                      <a:pt x="110" y="140"/>
                    </a:lnTo>
                    <a:lnTo>
                      <a:pt x="120" y="172"/>
                    </a:lnTo>
                    <a:lnTo>
                      <a:pt x="132" y="204"/>
                    </a:lnTo>
                    <a:lnTo>
                      <a:pt x="146" y="236"/>
                    </a:lnTo>
                    <a:lnTo>
                      <a:pt x="162" y="268"/>
                    </a:lnTo>
                    <a:lnTo>
                      <a:pt x="190" y="318"/>
                    </a:lnTo>
                    <a:lnTo>
                      <a:pt x="206" y="350"/>
                    </a:lnTo>
                    <a:lnTo>
                      <a:pt x="222" y="384"/>
                    </a:lnTo>
                    <a:lnTo>
                      <a:pt x="228" y="400"/>
                    </a:lnTo>
                    <a:lnTo>
                      <a:pt x="232" y="416"/>
                    </a:lnTo>
                    <a:lnTo>
                      <a:pt x="234" y="432"/>
                    </a:lnTo>
                    <a:lnTo>
                      <a:pt x="234" y="446"/>
                    </a:lnTo>
                    <a:lnTo>
                      <a:pt x="230" y="458"/>
                    </a:lnTo>
                    <a:lnTo>
                      <a:pt x="224" y="470"/>
                    </a:lnTo>
                    <a:lnTo>
                      <a:pt x="214" y="480"/>
                    </a:lnTo>
                    <a:lnTo>
                      <a:pt x="198" y="488"/>
                    </a:lnTo>
                    <a:lnTo>
                      <a:pt x="184" y="474"/>
                    </a:lnTo>
                    <a:lnTo>
                      <a:pt x="166" y="454"/>
                    </a:lnTo>
                    <a:lnTo>
                      <a:pt x="144" y="426"/>
                    </a:lnTo>
                    <a:lnTo>
                      <a:pt x="122" y="392"/>
                    </a:lnTo>
                    <a:lnTo>
                      <a:pt x="100" y="354"/>
                    </a:lnTo>
                    <a:lnTo>
                      <a:pt x="78" y="312"/>
                    </a:lnTo>
                    <a:lnTo>
                      <a:pt x="56" y="270"/>
                    </a:lnTo>
                    <a:lnTo>
                      <a:pt x="38" y="226"/>
                    </a:lnTo>
                    <a:lnTo>
                      <a:pt x="22" y="184"/>
                    </a:lnTo>
                    <a:lnTo>
                      <a:pt x="10" y="142"/>
                    </a:lnTo>
                    <a:lnTo>
                      <a:pt x="2" y="104"/>
                    </a:lnTo>
                    <a:lnTo>
                      <a:pt x="0" y="86"/>
                    </a:lnTo>
                    <a:lnTo>
                      <a:pt x="0" y="70"/>
                    </a:lnTo>
                    <a:lnTo>
                      <a:pt x="2" y="56"/>
                    </a:lnTo>
                    <a:lnTo>
                      <a:pt x="4" y="42"/>
                    </a:lnTo>
                    <a:lnTo>
                      <a:pt x="8" y="30"/>
                    </a:lnTo>
                    <a:lnTo>
                      <a:pt x="16" y="20"/>
                    </a:lnTo>
                    <a:lnTo>
                      <a:pt x="24" y="12"/>
                    </a:lnTo>
                    <a:lnTo>
                      <a:pt x="34" y="6"/>
                    </a:lnTo>
                    <a:lnTo>
                      <a:pt x="48" y="2"/>
                    </a:lnTo>
                    <a:lnTo>
                      <a:pt x="64" y="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1" name="Freeform 102"/>
              <p:cNvSpPr>
                <a:spLocks/>
              </p:cNvSpPr>
              <p:nvPr userDrawn="1"/>
            </p:nvSpPr>
            <p:spPr bwMode="auto">
              <a:xfrm>
                <a:off x="8296" y="-1047"/>
                <a:ext cx="260" cy="540"/>
              </a:xfrm>
              <a:custGeom>
                <a:avLst/>
                <a:gdLst>
                  <a:gd name="T0" fmla="*/ 184 w 260"/>
                  <a:gd name="T1" fmla="*/ 295 h 550"/>
                  <a:gd name="T2" fmla="*/ 184 w 260"/>
                  <a:gd name="T3" fmla="*/ 295 h 550"/>
                  <a:gd name="T4" fmla="*/ 208 w 260"/>
                  <a:gd name="T5" fmla="*/ 336 h 550"/>
                  <a:gd name="T6" fmla="*/ 224 w 260"/>
                  <a:gd name="T7" fmla="*/ 367 h 550"/>
                  <a:gd name="T8" fmla="*/ 242 w 260"/>
                  <a:gd name="T9" fmla="*/ 399 h 550"/>
                  <a:gd name="T10" fmla="*/ 254 w 260"/>
                  <a:gd name="T11" fmla="*/ 431 h 550"/>
                  <a:gd name="T12" fmla="*/ 258 w 260"/>
                  <a:gd name="T13" fmla="*/ 447 h 550"/>
                  <a:gd name="T14" fmla="*/ 260 w 260"/>
                  <a:gd name="T15" fmla="*/ 459 h 550"/>
                  <a:gd name="T16" fmla="*/ 260 w 260"/>
                  <a:gd name="T17" fmla="*/ 473 h 550"/>
                  <a:gd name="T18" fmla="*/ 258 w 260"/>
                  <a:gd name="T19" fmla="*/ 484 h 550"/>
                  <a:gd name="T20" fmla="*/ 250 w 260"/>
                  <a:gd name="T21" fmla="*/ 493 h 550"/>
                  <a:gd name="T22" fmla="*/ 242 w 260"/>
                  <a:gd name="T23" fmla="*/ 498 h 550"/>
                  <a:gd name="T24" fmla="*/ 242 w 260"/>
                  <a:gd name="T25" fmla="*/ 498 h 550"/>
                  <a:gd name="T26" fmla="*/ 232 w 260"/>
                  <a:gd name="T27" fmla="*/ 502 h 550"/>
                  <a:gd name="T28" fmla="*/ 224 w 260"/>
                  <a:gd name="T29" fmla="*/ 502 h 550"/>
                  <a:gd name="T30" fmla="*/ 216 w 260"/>
                  <a:gd name="T31" fmla="*/ 502 h 550"/>
                  <a:gd name="T32" fmla="*/ 206 w 260"/>
                  <a:gd name="T33" fmla="*/ 498 h 550"/>
                  <a:gd name="T34" fmla="*/ 198 w 260"/>
                  <a:gd name="T35" fmla="*/ 495 h 550"/>
                  <a:gd name="T36" fmla="*/ 190 w 260"/>
                  <a:gd name="T37" fmla="*/ 489 h 550"/>
                  <a:gd name="T38" fmla="*/ 174 w 260"/>
                  <a:gd name="T39" fmla="*/ 475 h 550"/>
                  <a:gd name="T40" fmla="*/ 158 w 260"/>
                  <a:gd name="T41" fmla="*/ 456 h 550"/>
                  <a:gd name="T42" fmla="*/ 144 w 260"/>
                  <a:gd name="T43" fmla="*/ 435 h 550"/>
                  <a:gd name="T44" fmla="*/ 130 w 260"/>
                  <a:gd name="T45" fmla="*/ 410 h 550"/>
                  <a:gd name="T46" fmla="*/ 116 w 260"/>
                  <a:gd name="T47" fmla="*/ 384 h 550"/>
                  <a:gd name="T48" fmla="*/ 94 w 260"/>
                  <a:gd name="T49" fmla="*/ 329 h 550"/>
                  <a:gd name="T50" fmla="*/ 74 w 260"/>
                  <a:gd name="T51" fmla="*/ 277 h 550"/>
                  <a:gd name="T52" fmla="*/ 50 w 260"/>
                  <a:gd name="T53" fmla="*/ 204 h 550"/>
                  <a:gd name="T54" fmla="*/ 50 w 260"/>
                  <a:gd name="T55" fmla="*/ 204 h 550"/>
                  <a:gd name="T56" fmla="*/ 34 w 260"/>
                  <a:gd name="T57" fmla="*/ 167 h 550"/>
                  <a:gd name="T58" fmla="*/ 14 w 260"/>
                  <a:gd name="T59" fmla="*/ 118 h 550"/>
                  <a:gd name="T60" fmla="*/ 6 w 260"/>
                  <a:gd name="T61" fmla="*/ 92 h 550"/>
                  <a:gd name="T62" fmla="*/ 2 w 260"/>
                  <a:gd name="T63" fmla="*/ 71 h 550"/>
                  <a:gd name="T64" fmla="*/ 0 w 260"/>
                  <a:gd name="T65" fmla="*/ 59 h 550"/>
                  <a:gd name="T66" fmla="*/ 2 w 260"/>
                  <a:gd name="T67" fmla="*/ 47 h 550"/>
                  <a:gd name="T68" fmla="*/ 2 w 260"/>
                  <a:gd name="T69" fmla="*/ 37 h 550"/>
                  <a:gd name="T70" fmla="*/ 6 w 260"/>
                  <a:gd name="T71" fmla="*/ 29 h 550"/>
                  <a:gd name="T72" fmla="*/ 6 w 260"/>
                  <a:gd name="T73" fmla="*/ 29 h 550"/>
                  <a:gd name="T74" fmla="*/ 14 w 260"/>
                  <a:gd name="T75" fmla="*/ 20 h 550"/>
                  <a:gd name="T76" fmla="*/ 22 w 260"/>
                  <a:gd name="T77" fmla="*/ 12 h 550"/>
                  <a:gd name="T78" fmla="*/ 30 w 260"/>
                  <a:gd name="T79" fmla="*/ 4 h 550"/>
                  <a:gd name="T80" fmla="*/ 38 w 260"/>
                  <a:gd name="T81" fmla="*/ 2 h 550"/>
                  <a:gd name="T82" fmla="*/ 48 w 260"/>
                  <a:gd name="T83" fmla="*/ 0 h 550"/>
                  <a:gd name="T84" fmla="*/ 56 w 260"/>
                  <a:gd name="T85" fmla="*/ 0 h 550"/>
                  <a:gd name="T86" fmla="*/ 66 w 260"/>
                  <a:gd name="T87" fmla="*/ 4 h 550"/>
                  <a:gd name="T88" fmla="*/ 74 w 260"/>
                  <a:gd name="T89" fmla="*/ 8 h 550"/>
                  <a:gd name="T90" fmla="*/ 82 w 260"/>
                  <a:gd name="T91" fmla="*/ 14 h 550"/>
                  <a:gd name="T92" fmla="*/ 90 w 260"/>
                  <a:gd name="T93" fmla="*/ 20 h 550"/>
                  <a:gd name="T94" fmla="*/ 106 w 260"/>
                  <a:gd name="T95" fmla="*/ 31 h 550"/>
                  <a:gd name="T96" fmla="*/ 116 w 260"/>
                  <a:gd name="T97" fmla="*/ 51 h 550"/>
                  <a:gd name="T98" fmla="*/ 126 w 260"/>
                  <a:gd name="T99" fmla="*/ 69 h 550"/>
                  <a:gd name="T100" fmla="*/ 126 w 260"/>
                  <a:gd name="T101" fmla="*/ 69 h 550"/>
                  <a:gd name="T102" fmla="*/ 134 w 260"/>
                  <a:gd name="T103" fmla="*/ 94 h 550"/>
                  <a:gd name="T104" fmla="*/ 140 w 260"/>
                  <a:gd name="T105" fmla="*/ 124 h 550"/>
                  <a:gd name="T106" fmla="*/ 150 w 260"/>
                  <a:gd name="T107" fmla="*/ 181 h 550"/>
                  <a:gd name="T108" fmla="*/ 156 w 260"/>
                  <a:gd name="T109" fmla="*/ 210 h 550"/>
                  <a:gd name="T110" fmla="*/ 162 w 260"/>
                  <a:gd name="T111" fmla="*/ 239 h 550"/>
                  <a:gd name="T112" fmla="*/ 172 w 260"/>
                  <a:gd name="T113" fmla="*/ 267 h 550"/>
                  <a:gd name="T114" fmla="*/ 184 w 260"/>
                  <a:gd name="T115" fmla="*/ 295 h 5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60" h="550">
                    <a:moveTo>
                      <a:pt x="184" y="324"/>
                    </a:moveTo>
                    <a:lnTo>
                      <a:pt x="184" y="324"/>
                    </a:lnTo>
                    <a:lnTo>
                      <a:pt x="208" y="368"/>
                    </a:lnTo>
                    <a:lnTo>
                      <a:pt x="224" y="402"/>
                    </a:lnTo>
                    <a:lnTo>
                      <a:pt x="242" y="438"/>
                    </a:lnTo>
                    <a:lnTo>
                      <a:pt x="254" y="472"/>
                    </a:lnTo>
                    <a:lnTo>
                      <a:pt x="258" y="490"/>
                    </a:lnTo>
                    <a:lnTo>
                      <a:pt x="260" y="504"/>
                    </a:lnTo>
                    <a:lnTo>
                      <a:pt x="260" y="518"/>
                    </a:lnTo>
                    <a:lnTo>
                      <a:pt x="258" y="530"/>
                    </a:lnTo>
                    <a:lnTo>
                      <a:pt x="250" y="540"/>
                    </a:lnTo>
                    <a:lnTo>
                      <a:pt x="242" y="546"/>
                    </a:lnTo>
                    <a:lnTo>
                      <a:pt x="232" y="550"/>
                    </a:lnTo>
                    <a:lnTo>
                      <a:pt x="224" y="550"/>
                    </a:lnTo>
                    <a:lnTo>
                      <a:pt x="216" y="550"/>
                    </a:lnTo>
                    <a:lnTo>
                      <a:pt x="206" y="546"/>
                    </a:lnTo>
                    <a:lnTo>
                      <a:pt x="198" y="542"/>
                    </a:lnTo>
                    <a:lnTo>
                      <a:pt x="190" y="536"/>
                    </a:lnTo>
                    <a:lnTo>
                      <a:pt x="174" y="520"/>
                    </a:lnTo>
                    <a:lnTo>
                      <a:pt x="158" y="500"/>
                    </a:lnTo>
                    <a:lnTo>
                      <a:pt x="144" y="476"/>
                    </a:lnTo>
                    <a:lnTo>
                      <a:pt x="130" y="450"/>
                    </a:lnTo>
                    <a:lnTo>
                      <a:pt x="116" y="420"/>
                    </a:lnTo>
                    <a:lnTo>
                      <a:pt x="94" y="360"/>
                    </a:lnTo>
                    <a:lnTo>
                      <a:pt x="74" y="302"/>
                    </a:lnTo>
                    <a:lnTo>
                      <a:pt x="50" y="224"/>
                    </a:lnTo>
                    <a:lnTo>
                      <a:pt x="34" y="182"/>
                    </a:lnTo>
                    <a:lnTo>
                      <a:pt x="14" y="128"/>
                    </a:lnTo>
                    <a:lnTo>
                      <a:pt x="6" y="102"/>
                    </a:lnTo>
                    <a:lnTo>
                      <a:pt x="2" y="76"/>
                    </a:lnTo>
                    <a:lnTo>
                      <a:pt x="0" y="64"/>
                    </a:lnTo>
                    <a:lnTo>
                      <a:pt x="2" y="52"/>
                    </a:lnTo>
                    <a:lnTo>
                      <a:pt x="2" y="42"/>
                    </a:lnTo>
                    <a:lnTo>
                      <a:pt x="6" y="34"/>
                    </a:lnTo>
                    <a:lnTo>
                      <a:pt x="14" y="20"/>
                    </a:lnTo>
                    <a:lnTo>
                      <a:pt x="22" y="12"/>
                    </a:lnTo>
                    <a:lnTo>
                      <a:pt x="30" y="4"/>
                    </a:lnTo>
                    <a:lnTo>
                      <a:pt x="38" y="2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6" y="4"/>
                    </a:lnTo>
                    <a:lnTo>
                      <a:pt x="74" y="8"/>
                    </a:lnTo>
                    <a:lnTo>
                      <a:pt x="82" y="14"/>
                    </a:lnTo>
                    <a:lnTo>
                      <a:pt x="90" y="20"/>
                    </a:lnTo>
                    <a:lnTo>
                      <a:pt x="106" y="36"/>
                    </a:lnTo>
                    <a:lnTo>
                      <a:pt x="116" y="56"/>
                    </a:lnTo>
                    <a:lnTo>
                      <a:pt x="126" y="74"/>
                    </a:lnTo>
                    <a:lnTo>
                      <a:pt x="134" y="104"/>
                    </a:lnTo>
                    <a:lnTo>
                      <a:pt x="140" y="134"/>
                    </a:lnTo>
                    <a:lnTo>
                      <a:pt x="150" y="198"/>
                    </a:lnTo>
                    <a:lnTo>
                      <a:pt x="156" y="230"/>
                    </a:lnTo>
                    <a:lnTo>
                      <a:pt x="162" y="262"/>
                    </a:lnTo>
                    <a:lnTo>
                      <a:pt x="172" y="292"/>
                    </a:lnTo>
                    <a:lnTo>
                      <a:pt x="184" y="3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2" name="Freeform 103"/>
              <p:cNvSpPr>
                <a:spLocks/>
              </p:cNvSpPr>
              <p:nvPr userDrawn="1"/>
            </p:nvSpPr>
            <p:spPr bwMode="auto">
              <a:xfrm>
                <a:off x="8296" y="-1047"/>
                <a:ext cx="260" cy="540"/>
              </a:xfrm>
              <a:custGeom>
                <a:avLst/>
                <a:gdLst>
                  <a:gd name="T0" fmla="*/ 184 w 260"/>
                  <a:gd name="T1" fmla="*/ 295 h 550"/>
                  <a:gd name="T2" fmla="*/ 184 w 260"/>
                  <a:gd name="T3" fmla="*/ 295 h 550"/>
                  <a:gd name="T4" fmla="*/ 208 w 260"/>
                  <a:gd name="T5" fmla="*/ 336 h 550"/>
                  <a:gd name="T6" fmla="*/ 224 w 260"/>
                  <a:gd name="T7" fmla="*/ 367 h 550"/>
                  <a:gd name="T8" fmla="*/ 242 w 260"/>
                  <a:gd name="T9" fmla="*/ 399 h 550"/>
                  <a:gd name="T10" fmla="*/ 254 w 260"/>
                  <a:gd name="T11" fmla="*/ 431 h 550"/>
                  <a:gd name="T12" fmla="*/ 258 w 260"/>
                  <a:gd name="T13" fmla="*/ 447 h 550"/>
                  <a:gd name="T14" fmla="*/ 260 w 260"/>
                  <a:gd name="T15" fmla="*/ 459 h 550"/>
                  <a:gd name="T16" fmla="*/ 260 w 260"/>
                  <a:gd name="T17" fmla="*/ 473 h 550"/>
                  <a:gd name="T18" fmla="*/ 258 w 260"/>
                  <a:gd name="T19" fmla="*/ 484 h 550"/>
                  <a:gd name="T20" fmla="*/ 250 w 260"/>
                  <a:gd name="T21" fmla="*/ 493 h 550"/>
                  <a:gd name="T22" fmla="*/ 242 w 260"/>
                  <a:gd name="T23" fmla="*/ 498 h 550"/>
                  <a:gd name="T24" fmla="*/ 242 w 260"/>
                  <a:gd name="T25" fmla="*/ 498 h 550"/>
                  <a:gd name="T26" fmla="*/ 232 w 260"/>
                  <a:gd name="T27" fmla="*/ 502 h 550"/>
                  <a:gd name="T28" fmla="*/ 224 w 260"/>
                  <a:gd name="T29" fmla="*/ 502 h 550"/>
                  <a:gd name="T30" fmla="*/ 216 w 260"/>
                  <a:gd name="T31" fmla="*/ 502 h 550"/>
                  <a:gd name="T32" fmla="*/ 206 w 260"/>
                  <a:gd name="T33" fmla="*/ 498 h 550"/>
                  <a:gd name="T34" fmla="*/ 198 w 260"/>
                  <a:gd name="T35" fmla="*/ 495 h 550"/>
                  <a:gd name="T36" fmla="*/ 190 w 260"/>
                  <a:gd name="T37" fmla="*/ 489 h 550"/>
                  <a:gd name="T38" fmla="*/ 174 w 260"/>
                  <a:gd name="T39" fmla="*/ 475 h 550"/>
                  <a:gd name="T40" fmla="*/ 158 w 260"/>
                  <a:gd name="T41" fmla="*/ 456 h 550"/>
                  <a:gd name="T42" fmla="*/ 144 w 260"/>
                  <a:gd name="T43" fmla="*/ 435 h 550"/>
                  <a:gd name="T44" fmla="*/ 130 w 260"/>
                  <a:gd name="T45" fmla="*/ 410 h 550"/>
                  <a:gd name="T46" fmla="*/ 116 w 260"/>
                  <a:gd name="T47" fmla="*/ 384 h 550"/>
                  <a:gd name="T48" fmla="*/ 94 w 260"/>
                  <a:gd name="T49" fmla="*/ 329 h 550"/>
                  <a:gd name="T50" fmla="*/ 74 w 260"/>
                  <a:gd name="T51" fmla="*/ 277 h 550"/>
                  <a:gd name="T52" fmla="*/ 50 w 260"/>
                  <a:gd name="T53" fmla="*/ 204 h 550"/>
                  <a:gd name="T54" fmla="*/ 50 w 260"/>
                  <a:gd name="T55" fmla="*/ 204 h 550"/>
                  <a:gd name="T56" fmla="*/ 34 w 260"/>
                  <a:gd name="T57" fmla="*/ 167 h 550"/>
                  <a:gd name="T58" fmla="*/ 14 w 260"/>
                  <a:gd name="T59" fmla="*/ 118 h 550"/>
                  <a:gd name="T60" fmla="*/ 6 w 260"/>
                  <a:gd name="T61" fmla="*/ 92 h 550"/>
                  <a:gd name="T62" fmla="*/ 2 w 260"/>
                  <a:gd name="T63" fmla="*/ 71 h 550"/>
                  <a:gd name="T64" fmla="*/ 0 w 260"/>
                  <a:gd name="T65" fmla="*/ 59 h 550"/>
                  <a:gd name="T66" fmla="*/ 2 w 260"/>
                  <a:gd name="T67" fmla="*/ 47 h 550"/>
                  <a:gd name="T68" fmla="*/ 2 w 260"/>
                  <a:gd name="T69" fmla="*/ 37 h 550"/>
                  <a:gd name="T70" fmla="*/ 6 w 260"/>
                  <a:gd name="T71" fmla="*/ 29 h 550"/>
                  <a:gd name="T72" fmla="*/ 6 w 260"/>
                  <a:gd name="T73" fmla="*/ 29 h 550"/>
                  <a:gd name="T74" fmla="*/ 14 w 260"/>
                  <a:gd name="T75" fmla="*/ 20 h 550"/>
                  <a:gd name="T76" fmla="*/ 22 w 260"/>
                  <a:gd name="T77" fmla="*/ 12 h 550"/>
                  <a:gd name="T78" fmla="*/ 30 w 260"/>
                  <a:gd name="T79" fmla="*/ 4 h 550"/>
                  <a:gd name="T80" fmla="*/ 38 w 260"/>
                  <a:gd name="T81" fmla="*/ 2 h 550"/>
                  <a:gd name="T82" fmla="*/ 48 w 260"/>
                  <a:gd name="T83" fmla="*/ 0 h 550"/>
                  <a:gd name="T84" fmla="*/ 56 w 260"/>
                  <a:gd name="T85" fmla="*/ 0 h 550"/>
                  <a:gd name="T86" fmla="*/ 66 w 260"/>
                  <a:gd name="T87" fmla="*/ 4 h 550"/>
                  <a:gd name="T88" fmla="*/ 74 w 260"/>
                  <a:gd name="T89" fmla="*/ 8 h 550"/>
                  <a:gd name="T90" fmla="*/ 82 w 260"/>
                  <a:gd name="T91" fmla="*/ 14 h 550"/>
                  <a:gd name="T92" fmla="*/ 90 w 260"/>
                  <a:gd name="T93" fmla="*/ 20 h 550"/>
                  <a:gd name="T94" fmla="*/ 106 w 260"/>
                  <a:gd name="T95" fmla="*/ 31 h 550"/>
                  <a:gd name="T96" fmla="*/ 116 w 260"/>
                  <a:gd name="T97" fmla="*/ 51 h 550"/>
                  <a:gd name="T98" fmla="*/ 126 w 260"/>
                  <a:gd name="T99" fmla="*/ 69 h 550"/>
                  <a:gd name="T100" fmla="*/ 126 w 260"/>
                  <a:gd name="T101" fmla="*/ 69 h 550"/>
                  <a:gd name="T102" fmla="*/ 134 w 260"/>
                  <a:gd name="T103" fmla="*/ 94 h 550"/>
                  <a:gd name="T104" fmla="*/ 140 w 260"/>
                  <a:gd name="T105" fmla="*/ 124 h 550"/>
                  <a:gd name="T106" fmla="*/ 150 w 260"/>
                  <a:gd name="T107" fmla="*/ 181 h 550"/>
                  <a:gd name="T108" fmla="*/ 156 w 260"/>
                  <a:gd name="T109" fmla="*/ 210 h 550"/>
                  <a:gd name="T110" fmla="*/ 162 w 260"/>
                  <a:gd name="T111" fmla="*/ 239 h 550"/>
                  <a:gd name="T112" fmla="*/ 172 w 260"/>
                  <a:gd name="T113" fmla="*/ 267 h 550"/>
                  <a:gd name="T114" fmla="*/ 184 w 260"/>
                  <a:gd name="T115" fmla="*/ 295 h 5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60" h="550">
                    <a:moveTo>
                      <a:pt x="184" y="324"/>
                    </a:moveTo>
                    <a:lnTo>
                      <a:pt x="184" y="324"/>
                    </a:lnTo>
                    <a:lnTo>
                      <a:pt x="208" y="368"/>
                    </a:lnTo>
                    <a:lnTo>
                      <a:pt x="224" y="402"/>
                    </a:lnTo>
                    <a:lnTo>
                      <a:pt x="242" y="438"/>
                    </a:lnTo>
                    <a:lnTo>
                      <a:pt x="254" y="472"/>
                    </a:lnTo>
                    <a:lnTo>
                      <a:pt x="258" y="490"/>
                    </a:lnTo>
                    <a:lnTo>
                      <a:pt x="260" y="504"/>
                    </a:lnTo>
                    <a:lnTo>
                      <a:pt x="260" y="518"/>
                    </a:lnTo>
                    <a:lnTo>
                      <a:pt x="258" y="530"/>
                    </a:lnTo>
                    <a:lnTo>
                      <a:pt x="250" y="540"/>
                    </a:lnTo>
                    <a:lnTo>
                      <a:pt x="242" y="546"/>
                    </a:lnTo>
                    <a:lnTo>
                      <a:pt x="232" y="550"/>
                    </a:lnTo>
                    <a:lnTo>
                      <a:pt x="224" y="550"/>
                    </a:lnTo>
                    <a:lnTo>
                      <a:pt x="216" y="550"/>
                    </a:lnTo>
                    <a:lnTo>
                      <a:pt x="206" y="546"/>
                    </a:lnTo>
                    <a:lnTo>
                      <a:pt x="198" y="542"/>
                    </a:lnTo>
                    <a:lnTo>
                      <a:pt x="190" y="536"/>
                    </a:lnTo>
                    <a:lnTo>
                      <a:pt x="174" y="520"/>
                    </a:lnTo>
                    <a:lnTo>
                      <a:pt x="158" y="500"/>
                    </a:lnTo>
                    <a:lnTo>
                      <a:pt x="144" y="476"/>
                    </a:lnTo>
                    <a:lnTo>
                      <a:pt x="130" y="450"/>
                    </a:lnTo>
                    <a:lnTo>
                      <a:pt x="116" y="420"/>
                    </a:lnTo>
                    <a:lnTo>
                      <a:pt x="94" y="360"/>
                    </a:lnTo>
                    <a:lnTo>
                      <a:pt x="74" y="302"/>
                    </a:lnTo>
                    <a:lnTo>
                      <a:pt x="50" y="224"/>
                    </a:lnTo>
                    <a:lnTo>
                      <a:pt x="34" y="182"/>
                    </a:lnTo>
                    <a:lnTo>
                      <a:pt x="14" y="128"/>
                    </a:lnTo>
                    <a:lnTo>
                      <a:pt x="6" y="102"/>
                    </a:lnTo>
                    <a:lnTo>
                      <a:pt x="2" y="76"/>
                    </a:lnTo>
                    <a:lnTo>
                      <a:pt x="0" y="64"/>
                    </a:lnTo>
                    <a:lnTo>
                      <a:pt x="2" y="52"/>
                    </a:lnTo>
                    <a:lnTo>
                      <a:pt x="2" y="42"/>
                    </a:lnTo>
                    <a:lnTo>
                      <a:pt x="6" y="34"/>
                    </a:lnTo>
                    <a:lnTo>
                      <a:pt x="14" y="20"/>
                    </a:lnTo>
                    <a:lnTo>
                      <a:pt x="22" y="12"/>
                    </a:lnTo>
                    <a:lnTo>
                      <a:pt x="30" y="4"/>
                    </a:lnTo>
                    <a:lnTo>
                      <a:pt x="38" y="2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6" y="4"/>
                    </a:lnTo>
                    <a:lnTo>
                      <a:pt x="74" y="8"/>
                    </a:lnTo>
                    <a:lnTo>
                      <a:pt x="82" y="14"/>
                    </a:lnTo>
                    <a:lnTo>
                      <a:pt x="90" y="20"/>
                    </a:lnTo>
                    <a:lnTo>
                      <a:pt x="106" y="36"/>
                    </a:lnTo>
                    <a:lnTo>
                      <a:pt x="116" y="56"/>
                    </a:lnTo>
                    <a:lnTo>
                      <a:pt x="126" y="74"/>
                    </a:lnTo>
                    <a:lnTo>
                      <a:pt x="134" y="104"/>
                    </a:lnTo>
                    <a:lnTo>
                      <a:pt x="140" y="134"/>
                    </a:lnTo>
                    <a:lnTo>
                      <a:pt x="150" y="198"/>
                    </a:lnTo>
                    <a:lnTo>
                      <a:pt x="156" y="230"/>
                    </a:lnTo>
                    <a:lnTo>
                      <a:pt x="162" y="262"/>
                    </a:lnTo>
                    <a:lnTo>
                      <a:pt x="172" y="292"/>
                    </a:lnTo>
                    <a:lnTo>
                      <a:pt x="184" y="32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3" name="Freeform 104"/>
              <p:cNvSpPr>
                <a:spLocks/>
              </p:cNvSpPr>
              <p:nvPr userDrawn="1"/>
            </p:nvSpPr>
            <p:spPr bwMode="auto">
              <a:xfrm>
                <a:off x="7936" y="-867"/>
                <a:ext cx="220" cy="520"/>
              </a:xfrm>
              <a:custGeom>
                <a:avLst/>
                <a:gdLst>
                  <a:gd name="T0" fmla="*/ 176 w 230"/>
                  <a:gd name="T1" fmla="*/ 569 h 508"/>
                  <a:gd name="T2" fmla="*/ 176 w 230"/>
                  <a:gd name="T3" fmla="*/ 569 h 508"/>
                  <a:gd name="T4" fmla="*/ 170 w 230"/>
                  <a:gd name="T5" fmla="*/ 571 h 508"/>
                  <a:gd name="T6" fmla="*/ 162 w 230"/>
                  <a:gd name="T7" fmla="*/ 571 h 508"/>
                  <a:gd name="T8" fmla="*/ 154 w 230"/>
                  <a:gd name="T9" fmla="*/ 566 h 508"/>
                  <a:gd name="T10" fmla="*/ 145 w 230"/>
                  <a:gd name="T11" fmla="*/ 560 h 508"/>
                  <a:gd name="T12" fmla="*/ 138 w 230"/>
                  <a:gd name="T13" fmla="*/ 551 h 508"/>
                  <a:gd name="T14" fmla="*/ 130 w 230"/>
                  <a:gd name="T15" fmla="*/ 539 h 508"/>
                  <a:gd name="T16" fmla="*/ 114 w 230"/>
                  <a:gd name="T17" fmla="*/ 513 h 508"/>
                  <a:gd name="T18" fmla="*/ 99 w 230"/>
                  <a:gd name="T19" fmla="*/ 476 h 508"/>
                  <a:gd name="T20" fmla="*/ 85 w 230"/>
                  <a:gd name="T21" fmla="*/ 434 h 508"/>
                  <a:gd name="T22" fmla="*/ 71 w 230"/>
                  <a:gd name="T23" fmla="*/ 389 h 508"/>
                  <a:gd name="T24" fmla="*/ 57 w 230"/>
                  <a:gd name="T25" fmla="*/ 339 h 508"/>
                  <a:gd name="T26" fmla="*/ 46 w 230"/>
                  <a:gd name="T27" fmla="*/ 290 h 508"/>
                  <a:gd name="T28" fmla="*/ 33 w 230"/>
                  <a:gd name="T29" fmla="*/ 240 h 508"/>
                  <a:gd name="T30" fmla="*/ 15 w 230"/>
                  <a:gd name="T31" fmla="*/ 145 h 508"/>
                  <a:gd name="T32" fmla="*/ 4 w 230"/>
                  <a:gd name="T33" fmla="*/ 66 h 508"/>
                  <a:gd name="T34" fmla="*/ 2 w 230"/>
                  <a:gd name="T35" fmla="*/ 39 h 508"/>
                  <a:gd name="T36" fmla="*/ 0 w 230"/>
                  <a:gd name="T37" fmla="*/ 16 h 508"/>
                  <a:gd name="T38" fmla="*/ 0 w 230"/>
                  <a:gd name="T39" fmla="*/ 16 h 508"/>
                  <a:gd name="T40" fmla="*/ 2 w 230"/>
                  <a:gd name="T41" fmla="*/ 8 h 508"/>
                  <a:gd name="T42" fmla="*/ 6 w 230"/>
                  <a:gd name="T43" fmla="*/ 2 h 508"/>
                  <a:gd name="T44" fmla="*/ 11 w 230"/>
                  <a:gd name="T45" fmla="*/ 0 h 508"/>
                  <a:gd name="T46" fmla="*/ 17 w 230"/>
                  <a:gd name="T47" fmla="*/ 0 h 508"/>
                  <a:gd name="T48" fmla="*/ 27 w 230"/>
                  <a:gd name="T49" fmla="*/ 4 h 508"/>
                  <a:gd name="T50" fmla="*/ 33 w 230"/>
                  <a:gd name="T51" fmla="*/ 8 h 508"/>
                  <a:gd name="T52" fmla="*/ 53 w 230"/>
                  <a:gd name="T53" fmla="*/ 29 h 508"/>
                  <a:gd name="T54" fmla="*/ 74 w 230"/>
                  <a:gd name="T55" fmla="*/ 47 h 508"/>
                  <a:gd name="T56" fmla="*/ 91 w 230"/>
                  <a:gd name="T57" fmla="*/ 66 h 508"/>
                  <a:gd name="T58" fmla="*/ 104 w 230"/>
                  <a:gd name="T59" fmla="*/ 88 h 508"/>
                  <a:gd name="T60" fmla="*/ 111 w 230"/>
                  <a:gd name="T61" fmla="*/ 98 h 508"/>
                  <a:gd name="T62" fmla="*/ 111 w 230"/>
                  <a:gd name="T63" fmla="*/ 98 h 508"/>
                  <a:gd name="T64" fmla="*/ 116 w 230"/>
                  <a:gd name="T65" fmla="*/ 121 h 508"/>
                  <a:gd name="T66" fmla="*/ 120 w 230"/>
                  <a:gd name="T67" fmla="*/ 139 h 508"/>
                  <a:gd name="T68" fmla="*/ 126 w 230"/>
                  <a:gd name="T69" fmla="*/ 186 h 508"/>
                  <a:gd name="T70" fmla="*/ 133 w 230"/>
                  <a:gd name="T71" fmla="*/ 233 h 508"/>
                  <a:gd name="T72" fmla="*/ 139 w 230"/>
                  <a:gd name="T73" fmla="*/ 276 h 508"/>
                  <a:gd name="T74" fmla="*/ 139 w 230"/>
                  <a:gd name="T75" fmla="*/ 276 h 508"/>
                  <a:gd name="T76" fmla="*/ 152 w 230"/>
                  <a:gd name="T77" fmla="*/ 332 h 508"/>
                  <a:gd name="T78" fmla="*/ 162 w 230"/>
                  <a:gd name="T79" fmla="*/ 378 h 508"/>
                  <a:gd name="T80" fmla="*/ 171 w 230"/>
                  <a:gd name="T81" fmla="*/ 427 h 508"/>
                  <a:gd name="T82" fmla="*/ 179 w 230"/>
                  <a:gd name="T83" fmla="*/ 476 h 508"/>
                  <a:gd name="T84" fmla="*/ 184 w 230"/>
                  <a:gd name="T85" fmla="*/ 521 h 508"/>
                  <a:gd name="T86" fmla="*/ 184 w 230"/>
                  <a:gd name="T87" fmla="*/ 539 h 508"/>
                  <a:gd name="T88" fmla="*/ 184 w 230"/>
                  <a:gd name="T89" fmla="*/ 553 h 508"/>
                  <a:gd name="T90" fmla="*/ 181 w 230"/>
                  <a:gd name="T91" fmla="*/ 564 h 508"/>
                  <a:gd name="T92" fmla="*/ 179 w 230"/>
                  <a:gd name="T93" fmla="*/ 566 h 508"/>
                  <a:gd name="T94" fmla="*/ 176 w 230"/>
                  <a:gd name="T95" fmla="*/ 569 h 50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30" h="508">
                    <a:moveTo>
                      <a:pt x="220" y="506"/>
                    </a:moveTo>
                    <a:lnTo>
                      <a:pt x="220" y="506"/>
                    </a:lnTo>
                    <a:lnTo>
                      <a:pt x="212" y="508"/>
                    </a:lnTo>
                    <a:lnTo>
                      <a:pt x="202" y="508"/>
                    </a:lnTo>
                    <a:lnTo>
                      <a:pt x="192" y="504"/>
                    </a:lnTo>
                    <a:lnTo>
                      <a:pt x="182" y="498"/>
                    </a:lnTo>
                    <a:lnTo>
                      <a:pt x="172" y="490"/>
                    </a:lnTo>
                    <a:lnTo>
                      <a:pt x="162" y="480"/>
                    </a:lnTo>
                    <a:lnTo>
                      <a:pt x="142" y="456"/>
                    </a:lnTo>
                    <a:lnTo>
                      <a:pt x="124" y="424"/>
                    </a:lnTo>
                    <a:lnTo>
                      <a:pt x="106" y="386"/>
                    </a:lnTo>
                    <a:lnTo>
                      <a:pt x="88" y="346"/>
                    </a:lnTo>
                    <a:lnTo>
                      <a:pt x="72" y="302"/>
                    </a:lnTo>
                    <a:lnTo>
                      <a:pt x="56" y="258"/>
                    </a:lnTo>
                    <a:lnTo>
                      <a:pt x="42" y="214"/>
                    </a:lnTo>
                    <a:lnTo>
                      <a:pt x="20" y="130"/>
                    </a:lnTo>
                    <a:lnTo>
                      <a:pt x="4" y="60"/>
                    </a:lnTo>
                    <a:lnTo>
                      <a:pt x="2" y="34"/>
                    </a:lnTo>
                    <a:lnTo>
                      <a:pt x="0" y="16"/>
                    </a:lnTo>
                    <a:lnTo>
                      <a:pt x="2" y="8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22" y="0"/>
                    </a:lnTo>
                    <a:lnTo>
                      <a:pt x="32" y="4"/>
                    </a:lnTo>
                    <a:lnTo>
                      <a:pt x="42" y="8"/>
                    </a:lnTo>
                    <a:lnTo>
                      <a:pt x="66" y="24"/>
                    </a:lnTo>
                    <a:lnTo>
                      <a:pt x="92" y="42"/>
                    </a:lnTo>
                    <a:lnTo>
                      <a:pt x="114" y="60"/>
                    </a:lnTo>
                    <a:lnTo>
                      <a:pt x="130" y="78"/>
                    </a:lnTo>
                    <a:lnTo>
                      <a:pt x="138" y="88"/>
                    </a:lnTo>
                    <a:lnTo>
                      <a:pt x="144" y="106"/>
                    </a:lnTo>
                    <a:lnTo>
                      <a:pt x="150" y="124"/>
                    </a:lnTo>
                    <a:lnTo>
                      <a:pt x="158" y="166"/>
                    </a:lnTo>
                    <a:lnTo>
                      <a:pt x="166" y="208"/>
                    </a:lnTo>
                    <a:lnTo>
                      <a:pt x="174" y="246"/>
                    </a:lnTo>
                    <a:lnTo>
                      <a:pt x="190" y="296"/>
                    </a:lnTo>
                    <a:lnTo>
                      <a:pt x="202" y="336"/>
                    </a:lnTo>
                    <a:lnTo>
                      <a:pt x="214" y="380"/>
                    </a:lnTo>
                    <a:lnTo>
                      <a:pt x="224" y="424"/>
                    </a:lnTo>
                    <a:lnTo>
                      <a:pt x="230" y="464"/>
                    </a:lnTo>
                    <a:lnTo>
                      <a:pt x="230" y="480"/>
                    </a:lnTo>
                    <a:lnTo>
                      <a:pt x="230" y="492"/>
                    </a:lnTo>
                    <a:lnTo>
                      <a:pt x="226" y="502"/>
                    </a:lnTo>
                    <a:lnTo>
                      <a:pt x="224" y="504"/>
                    </a:lnTo>
                    <a:lnTo>
                      <a:pt x="220" y="50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4" name="Freeform 105"/>
              <p:cNvSpPr>
                <a:spLocks/>
              </p:cNvSpPr>
              <p:nvPr userDrawn="1"/>
            </p:nvSpPr>
            <p:spPr bwMode="auto">
              <a:xfrm>
                <a:off x="7936" y="-867"/>
                <a:ext cx="220" cy="520"/>
              </a:xfrm>
              <a:custGeom>
                <a:avLst/>
                <a:gdLst>
                  <a:gd name="T0" fmla="*/ 176 w 230"/>
                  <a:gd name="T1" fmla="*/ 569 h 508"/>
                  <a:gd name="T2" fmla="*/ 176 w 230"/>
                  <a:gd name="T3" fmla="*/ 569 h 508"/>
                  <a:gd name="T4" fmla="*/ 170 w 230"/>
                  <a:gd name="T5" fmla="*/ 571 h 508"/>
                  <a:gd name="T6" fmla="*/ 162 w 230"/>
                  <a:gd name="T7" fmla="*/ 571 h 508"/>
                  <a:gd name="T8" fmla="*/ 154 w 230"/>
                  <a:gd name="T9" fmla="*/ 566 h 508"/>
                  <a:gd name="T10" fmla="*/ 145 w 230"/>
                  <a:gd name="T11" fmla="*/ 560 h 508"/>
                  <a:gd name="T12" fmla="*/ 138 w 230"/>
                  <a:gd name="T13" fmla="*/ 551 h 508"/>
                  <a:gd name="T14" fmla="*/ 130 w 230"/>
                  <a:gd name="T15" fmla="*/ 539 h 508"/>
                  <a:gd name="T16" fmla="*/ 114 w 230"/>
                  <a:gd name="T17" fmla="*/ 513 h 508"/>
                  <a:gd name="T18" fmla="*/ 99 w 230"/>
                  <a:gd name="T19" fmla="*/ 476 h 508"/>
                  <a:gd name="T20" fmla="*/ 85 w 230"/>
                  <a:gd name="T21" fmla="*/ 434 h 508"/>
                  <a:gd name="T22" fmla="*/ 71 w 230"/>
                  <a:gd name="T23" fmla="*/ 389 h 508"/>
                  <a:gd name="T24" fmla="*/ 57 w 230"/>
                  <a:gd name="T25" fmla="*/ 339 h 508"/>
                  <a:gd name="T26" fmla="*/ 46 w 230"/>
                  <a:gd name="T27" fmla="*/ 290 h 508"/>
                  <a:gd name="T28" fmla="*/ 33 w 230"/>
                  <a:gd name="T29" fmla="*/ 240 h 508"/>
                  <a:gd name="T30" fmla="*/ 15 w 230"/>
                  <a:gd name="T31" fmla="*/ 145 h 508"/>
                  <a:gd name="T32" fmla="*/ 4 w 230"/>
                  <a:gd name="T33" fmla="*/ 66 h 508"/>
                  <a:gd name="T34" fmla="*/ 2 w 230"/>
                  <a:gd name="T35" fmla="*/ 39 h 508"/>
                  <a:gd name="T36" fmla="*/ 0 w 230"/>
                  <a:gd name="T37" fmla="*/ 16 h 508"/>
                  <a:gd name="T38" fmla="*/ 0 w 230"/>
                  <a:gd name="T39" fmla="*/ 16 h 508"/>
                  <a:gd name="T40" fmla="*/ 2 w 230"/>
                  <a:gd name="T41" fmla="*/ 8 h 508"/>
                  <a:gd name="T42" fmla="*/ 6 w 230"/>
                  <a:gd name="T43" fmla="*/ 2 h 508"/>
                  <a:gd name="T44" fmla="*/ 11 w 230"/>
                  <a:gd name="T45" fmla="*/ 0 h 508"/>
                  <a:gd name="T46" fmla="*/ 17 w 230"/>
                  <a:gd name="T47" fmla="*/ 0 h 508"/>
                  <a:gd name="T48" fmla="*/ 27 w 230"/>
                  <a:gd name="T49" fmla="*/ 4 h 508"/>
                  <a:gd name="T50" fmla="*/ 33 w 230"/>
                  <a:gd name="T51" fmla="*/ 8 h 508"/>
                  <a:gd name="T52" fmla="*/ 53 w 230"/>
                  <a:gd name="T53" fmla="*/ 29 h 508"/>
                  <a:gd name="T54" fmla="*/ 74 w 230"/>
                  <a:gd name="T55" fmla="*/ 47 h 508"/>
                  <a:gd name="T56" fmla="*/ 91 w 230"/>
                  <a:gd name="T57" fmla="*/ 66 h 508"/>
                  <a:gd name="T58" fmla="*/ 104 w 230"/>
                  <a:gd name="T59" fmla="*/ 88 h 508"/>
                  <a:gd name="T60" fmla="*/ 111 w 230"/>
                  <a:gd name="T61" fmla="*/ 98 h 508"/>
                  <a:gd name="T62" fmla="*/ 111 w 230"/>
                  <a:gd name="T63" fmla="*/ 98 h 508"/>
                  <a:gd name="T64" fmla="*/ 116 w 230"/>
                  <a:gd name="T65" fmla="*/ 121 h 508"/>
                  <a:gd name="T66" fmla="*/ 120 w 230"/>
                  <a:gd name="T67" fmla="*/ 139 h 508"/>
                  <a:gd name="T68" fmla="*/ 126 w 230"/>
                  <a:gd name="T69" fmla="*/ 186 h 508"/>
                  <a:gd name="T70" fmla="*/ 133 w 230"/>
                  <a:gd name="T71" fmla="*/ 233 h 508"/>
                  <a:gd name="T72" fmla="*/ 139 w 230"/>
                  <a:gd name="T73" fmla="*/ 276 h 508"/>
                  <a:gd name="T74" fmla="*/ 139 w 230"/>
                  <a:gd name="T75" fmla="*/ 276 h 508"/>
                  <a:gd name="T76" fmla="*/ 152 w 230"/>
                  <a:gd name="T77" fmla="*/ 332 h 508"/>
                  <a:gd name="T78" fmla="*/ 162 w 230"/>
                  <a:gd name="T79" fmla="*/ 378 h 508"/>
                  <a:gd name="T80" fmla="*/ 171 w 230"/>
                  <a:gd name="T81" fmla="*/ 427 h 508"/>
                  <a:gd name="T82" fmla="*/ 179 w 230"/>
                  <a:gd name="T83" fmla="*/ 476 h 508"/>
                  <a:gd name="T84" fmla="*/ 184 w 230"/>
                  <a:gd name="T85" fmla="*/ 521 h 508"/>
                  <a:gd name="T86" fmla="*/ 184 w 230"/>
                  <a:gd name="T87" fmla="*/ 539 h 508"/>
                  <a:gd name="T88" fmla="*/ 184 w 230"/>
                  <a:gd name="T89" fmla="*/ 553 h 508"/>
                  <a:gd name="T90" fmla="*/ 181 w 230"/>
                  <a:gd name="T91" fmla="*/ 564 h 508"/>
                  <a:gd name="T92" fmla="*/ 179 w 230"/>
                  <a:gd name="T93" fmla="*/ 566 h 508"/>
                  <a:gd name="T94" fmla="*/ 176 w 230"/>
                  <a:gd name="T95" fmla="*/ 569 h 50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30" h="508">
                    <a:moveTo>
                      <a:pt x="220" y="506"/>
                    </a:moveTo>
                    <a:lnTo>
                      <a:pt x="220" y="506"/>
                    </a:lnTo>
                    <a:lnTo>
                      <a:pt x="212" y="508"/>
                    </a:lnTo>
                    <a:lnTo>
                      <a:pt x="202" y="508"/>
                    </a:lnTo>
                    <a:lnTo>
                      <a:pt x="192" y="504"/>
                    </a:lnTo>
                    <a:lnTo>
                      <a:pt x="182" y="498"/>
                    </a:lnTo>
                    <a:lnTo>
                      <a:pt x="172" y="490"/>
                    </a:lnTo>
                    <a:lnTo>
                      <a:pt x="162" y="480"/>
                    </a:lnTo>
                    <a:lnTo>
                      <a:pt x="142" y="456"/>
                    </a:lnTo>
                    <a:lnTo>
                      <a:pt x="124" y="424"/>
                    </a:lnTo>
                    <a:lnTo>
                      <a:pt x="106" y="386"/>
                    </a:lnTo>
                    <a:lnTo>
                      <a:pt x="88" y="346"/>
                    </a:lnTo>
                    <a:lnTo>
                      <a:pt x="72" y="302"/>
                    </a:lnTo>
                    <a:lnTo>
                      <a:pt x="56" y="258"/>
                    </a:lnTo>
                    <a:lnTo>
                      <a:pt x="42" y="214"/>
                    </a:lnTo>
                    <a:lnTo>
                      <a:pt x="20" y="130"/>
                    </a:lnTo>
                    <a:lnTo>
                      <a:pt x="4" y="60"/>
                    </a:lnTo>
                    <a:lnTo>
                      <a:pt x="2" y="34"/>
                    </a:lnTo>
                    <a:lnTo>
                      <a:pt x="0" y="16"/>
                    </a:lnTo>
                    <a:lnTo>
                      <a:pt x="2" y="8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22" y="0"/>
                    </a:lnTo>
                    <a:lnTo>
                      <a:pt x="32" y="4"/>
                    </a:lnTo>
                    <a:lnTo>
                      <a:pt x="42" y="8"/>
                    </a:lnTo>
                    <a:lnTo>
                      <a:pt x="66" y="24"/>
                    </a:lnTo>
                    <a:lnTo>
                      <a:pt x="92" y="42"/>
                    </a:lnTo>
                    <a:lnTo>
                      <a:pt x="114" y="60"/>
                    </a:lnTo>
                    <a:lnTo>
                      <a:pt x="130" y="78"/>
                    </a:lnTo>
                    <a:lnTo>
                      <a:pt x="138" y="88"/>
                    </a:lnTo>
                    <a:lnTo>
                      <a:pt x="144" y="106"/>
                    </a:lnTo>
                    <a:lnTo>
                      <a:pt x="150" y="124"/>
                    </a:lnTo>
                    <a:lnTo>
                      <a:pt x="158" y="166"/>
                    </a:lnTo>
                    <a:lnTo>
                      <a:pt x="166" y="208"/>
                    </a:lnTo>
                    <a:lnTo>
                      <a:pt x="174" y="246"/>
                    </a:lnTo>
                    <a:lnTo>
                      <a:pt x="190" y="296"/>
                    </a:lnTo>
                    <a:lnTo>
                      <a:pt x="202" y="336"/>
                    </a:lnTo>
                    <a:lnTo>
                      <a:pt x="214" y="380"/>
                    </a:lnTo>
                    <a:lnTo>
                      <a:pt x="224" y="424"/>
                    </a:lnTo>
                    <a:lnTo>
                      <a:pt x="230" y="464"/>
                    </a:lnTo>
                    <a:lnTo>
                      <a:pt x="230" y="480"/>
                    </a:lnTo>
                    <a:lnTo>
                      <a:pt x="230" y="492"/>
                    </a:lnTo>
                    <a:lnTo>
                      <a:pt x="226" y="502"/>
                    </a:lnTo>
                    <a:lnTo>
                      <a:pt x="224" y="504"/>
                    </a:lnTo>
                    <a:lnTo>
                      <a:pt x="220" y="50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5" name="Freeform 106"/>
              <p:cNvSpPr>
                <a:spLocks/>
              </p:cNvSpPr>
              <p:nvPr userDrawn="1"/>
            </p:nvSpPr>
            <p:spPr bwMode="auto">
              <a:xfrm>
                <a:off x="7556" y="-707"/>
                <a:ext cx="260" cy="500"/>
              </a:xfrm>
              <a:custGeom>
                <a:avLst/>
                <a:gdLst>
                  <a:gd name="T0" fmla="*/ 282 w 244"/>
                  <a:gd name="T1" fmla="*/ 506 h 498"/>
                  <a:gd name="T2" fmla="*/ 282 w 244"/>
                  <a:gd name="T3" fmla="*/ 506 h 498"/>
                  <a:gd name="T4" fmla="*/ 275 w 244"/>
                  <a:gd name="T5" fmla="*/ 508 h 498"/>
                  <a:gd name="T6" fmla="*/ 266 w 244"/>
                  <a:gd name="T7" fmla="*/ 506 h 498"/>
                  <a:gd name="T8" fmla="*/ 250 w 244"/>
                  <a:gd name="T9" fmla="*/ 500 h 498"/>
                  <a:gd name="T10" fmla="*/ 234 w 244"/>
                  <a:gd name="T11" fmla="*/ 488 h 498"/>
                  <a:gd name="T12" fmla="*/ 214 w 244"/>
                  <a:gd name="T13" fmla="*/ 472 h 498"/>
                  <a:gd name="T14" fmla="*/ 197 w 244"/>
                  <a:gd name="T15" fmla="*/ 452 h 498"/>
                  <a:gd name="T16" fmla="*/ 181 w 244"/>
                  <a:gd name="T17" fmla="*/ 430 h 498"/>
                  <a:gd name="T18" fmla="*/ 151 w 244"/>
                  <a:gd name="T19" fmla="*/ 380 h 498"/>
                  <a:gd name="T20" fmla="*/ 121 w 244"/>
                  <a:gd name="T21" fmla="*/ 325 h 498"/>
                  <a:gd name="T22" fmla="*/ 99 w 244"/>
                  <a:gd name="T23" fmla="*/ 275 h 498"/>
                  <a:gd name="T24" fmla="*/ 66 w 244"/>
                  <a:gd name="T25" fmla="*/ 209 h 498"/>
                  <a:gd name="T26" fmla="*/ 66 w 244"/>
                  <a:gd name="T27" fmla="*/ 209 h 498"/>
                  <a:gd name="T28" fmla="*/ 43 w 244"/>
                  <a:gd name="T29" fmla="*/ 173 h 498"/>
                  <a:gd name="T30" fmla="*/ 19 w 244"/>
                  <a:gd name="T31" fmla="*/ 124 h 498"/>
                  <a:gd name="T32" fmla="*/ 6 w 244"/>
                  <a:gd name="T33" fmla="*/ 102 h 498"/>
                  <a:gd name="T34" fmla="*/ 2 w 244"/>
                  <a:gd name="T35" fmla="*/ 80 h 498"/>
                  <a:gd name="T36" fmla="*/ 0 w 244"/>
                  <a:gd name="T37" fmla="*/ 70 h 498"/>
                  <a:gd name="T38" fmla="*/ 0 w 244"/>
                  <a:gd name="T39" fmla="*/ 60 h 498"/>
                  <a:gd name="T40" fmla="*/ 2 w 244"/>
                  <a:gd name="T41" fmla="*/ 52 h 498"/>
                  <a:gd name="T42" fmla="*/ 6 w 244"/>
                  <a:gd name="T43" fmla="*/ 42 h 498"/>
                  <a:gd name="T44" fmla="*/ 6 w 244"/>
                  <a:gd name="T45" fmla="*/ 42 h 498"/>
                  <a:gd name="T46" fmla="*/ 17 w 244"/>
                  <a:gd name="T47" fmla="*/ 30 h 498"/>
                  <a:gd name="T48" fmla="*/ 27 w 244"/>
                  <a:gd name="T49" fmla="*/ 20 h 498"/>
                  <a:gd name="T50" fmla="*/ 38 w 244"/>
                  <a:gd name="T51" fmla="*/ 12 h 498"/>
                  <a:gd name="T52" fmla="*/ 46 w 244"/>
                  <a:gd name="T53" fmla="*/ 6 h 498"/>
                  <a:gd name="T54" fmla="*/ 58 w 244"/>
                  <a:gd name="T55" fmla="*/ 2 h 498"/>
                  <a:gd name="T56" fmla="*/ 66 w 244"/>
                  <a:gd name="T57" fmla="*/ 2 h 498"/>
                  <a:gd name="T58" fmla="*/ 77 w 244"/>
                  <a:gd name="T59" fmla="*/ 0 h 498"/>
                  <a:gd name="T60" fmla="*/ 85 w 244"/>
                  <a:gd name="T61" fmla="*/ 2 h 498"/>
                  <a:gd name="T62" fmla="*/ 97 w 244"/>
                  <a:gd name="T63" fmla="*/ 6 h 498"/>
                  <a:gd name="T64" fmla="*/ 104 w 244"/>
                  <a:gd name="T65" fmla="*/ 10 h 498"/>
                  <a:gd name="T66" fmla="*/ 124 w 244"/>
                  <a:gd name="T67" fmla="*/ 22 h 498"/>
                  <a:gd name="T68" fmla="*/ 143 w 244"/>
                  <a:gd name="T69" fmla="*/ 40 h 498"/>
                  <a:gd name="T70" fmla="*/ 162 w 244"/>
                  <a:gd name="T71" fmla="*/ 60 h 498"/>
                  <a:gd name="T72" fmla="*/ 179 w 244"/>
                  <a:gd name="T73" fmla="*/ 82 h 498"/>
                  <a:gd name="T74" fmla="*/ 192 w 244"/>
                  <a:gd name="T75" fmla="*/ 106 h 498"/>
                  <a:gd name="T76" fmla="*/ 220 w 244"/>
                  <a:gd name="T77" fmla="*/ 157 h 498"/>
                  <a:gd name="T78" fmla="*/ 256 w 244"/>
                  <a:gd name="T79" fmla="*/ 225 h 498"/>
                  <a:gd name="T80" fmla="*/ 256 w 244"/>
                  <a:gd name="T81" fmla="*/ 225 h 498"/>
                  <a:gd name="T82" fmla="*/ 288 w 244"/>
                  <a:gd name="T83" fmla="*/ 285 h 498"/>
                  <a:gd name="T84" fmla="*/ 307 w 244"/>
                  <a:gd name="T85" fmla="*/ 327 h 498"/>
                  <a:gd name="T86" fmla="*/ 320 w 244"/>
                  <a:gd name="T87" fmla="*/ 373 h 498"/>
                  <a:gd name="T88" fmla="*/ 330 w 244"/>
                  <a:gd name="T89" fmla="*/ 402 h 498"/>
                  <a:gd name="T90" fmla="*/ 332 w 244"/>
                  <a:gd name="T91" fmla="*/ 424 h 498"/>
                  <a:gd name="T92" fmla="*/ 335 w 244"/>
                  <a:gd name="T93" fmla="*/ 444 h 498"/>
                  <a:gd name="T94" fmla="*/ 332 w 244"/>
                  <a:gd name="T95" fmla="*/ 464 h 498"/>
                  <a:gd name="T96" fmla="*/ 328 w 244"/>
                  <a:gd name="T97" fmla="*/ 480 h 498"/>
                  <a:gd name="T98" fmla="*/ 318 w 244"/>
                  <a:gd name="T99" fmla="*/ 492 h 498"/>
                  <a:gd name="T100" fmla="*/ 311 w 244"/>
                  <a:gd name="T101" fmla="*/ 498 h 498"/>
                  <a:gd name="T102" fmla="*/ 300 w 244"/>
                  <a:gd name="T103" fmla="*/ 502 h 498"/>
                  <a:gd name="T104" fmla="*/ 294 w 244"/>
                  <a:gd name="T105" fmla="*/ 504 h 498"/>
                  <a:gd name="T106" fmla="*/ 282 w 244"/>
                  <a:gd name="T107" fmla="*/ 506 h 4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4" h="498">
                    <a:moveTo>
                      <a:pt x="206" y="496"/>
                    </a:moveTo>
                    <a:lnTo>
                      <a:pt x="206" y="496"/>
                    </a:lnTo>
                    <a:lnTo>
                      <a:pt x="200" y="498"/>
                    </a:lnTo>
                    <a:lnTo>
                      <a:pt x="194" y="496"/>
                    </a:lnTo>
                    <a:lnTo>
                      <a:pt x="182" y="490"/>
                    </a:lnTo>
                    <a:lnTo>
                      <a:pt x="170" y="478"/>
                    </a:lnTo>
                    <a:lnTo>
                      <a:pt x="156" y="462"/>
                    </a:lnTo>
                    <a:lnTo>
                      <a:pt x="144" y="442"/>
                    </a:lnTo>
                    <a:lnTo>
                      <a:pt x="132" y="420"/>
                    </a:lnTo>
                    <a:lnTo>
                      <a:pt x="110" y="372"/>
                    </a:lnTo>
                    <a:lnTo>
                      <a:pt x="88" y="320"/>
                    </a:lnTo>
                    <a:lnTo>
                      <a:pt x="72" y="270"/>
                    </a:lnTo>
                    <a:lnTo>
                      <a:pt x="48" y="204"/>
                    </a:lnTo>
                    <a:lnTo>
                      <a:pt x="32" y="168"/>
                    </a:lnTo>
                    <a:lnTo>
                      <a:pt x="14" y="124"/>
                    </a:lnTo>
                    <a:lnTo>
                      <a:pt x="6" y="102"/>
                    </a:lnTo>
                    <a:lnTo>
                      <a:pt x="2" y="80"/>
                    </a:lnTo>
                    <a:lnTo>
                      <a:pt x="0" y="70"/>
                    </a:lnTo>
                    <a:lnTo>
                      <a:pt x="0" y="60"/>
                    </a:lnTo>
                    <a:lnTo>
                      <a:pt x="2" y="52"/>
                    </a:lnTo>
                    <a:lnTo>
                      <a:pt x="6" y="42"/>
                    </a:lnTo>
                    <a:lnTo>
                      <a:pt x="12" y="30"/>
                    </a:lnTo>
                    <a:lnTo>
                      <a:pt x="20" y="20"/>
                    </a:lnTo>
                    <a:lnTo>
                      <a:pt x="28" y="12"/>
                    </a:lnTo>
                    <a:lnTo>
                      <a:pt x="34" y="6"/>
                    </a:lnTo>
                    <a:lnTo>
                      <a:pt x="42" y="2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2" y="2"/>
                    </a:lnTo>
                    <a:lnTo>
                      <a:pt x="70" y="6"/>
                    </a:lnTo>
                    <a:lnTo>
                      <a:pt x="76" y="10"/>
                    </a:lnTo>
                    <a:lnTo>
                      <a:pt x="90" y="22"/>
                    </a:lnTo>
                    <a:lnTo>
                      <a:pt x="104" y="40"/>
                    </a:lnTo>
                    <a:lnTo>
                      <a:pt x="118" y="60"/>
                    </a:lnTo>
                    <a:lnTo>
                      <a:pt x="130" y="82"/>
                    </a:lnTo>
                    <a:lnTo>
                      <a:pt x="140" y="106"/>
                    </a:lnTo>
                    <a:lnTo>
                      <a:pt x="160" y="152"/>
                    </a:lnTo>
                    <a:lnTo>
                      <a:pt x="186" y="220"/>
                    </a:lnTo>
                    <a:lnTo>
                      <a:pt x="208" y="280"/>
                    </a:lnTo>
                    <a:lnTo>
                      <a:pt x="222" y="322"/>
                    </a:lnTo>
                    <a:lnTo>
                      <a:pt x="234" y="368"/>
                    </a:lnTo>
                    <a:lnTo>
                      <a:pt x="240" y="392"/>
                    </a:lnTo>
                    <a:lnTo>
                      <a:pt x="242" y="414"/>
                    </a:lnTo>
                    <a:lnTo>
                      <a:pt x="244" y="434"/>
                    </a:lnTo>
                    <a:lnTo>
                      <a:pt x="242" y="454"/>
                    </a:lnTo>
                    <a:lnTo>
                      <a:pt x="238" y="470"/>
                    </a:lnTo>
                    <a:lnTo>
                      <a:pt x="232" y="482"/>
                    </a:lnTo>
                    <a:lnTo>
                      <a:pt x="226" y="488"/>
                    </a:lnTo>
                    <a:lnTo>
                      <a:pt x="220" y="492"/>
                    </a:lnTo>
                    <a:lnTo>
                      <a:pt x="214" y="494"/>
                    </a:lnTo>
                    <a:lnTo>
                      <a:pt x="206" y="4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6" name="Freeform 107"/>
              <p:cNvSpPr>
                <a:spLocks/>
              </p:cNvSpPr>
              <p:nvPr userDrawn="1"/>
            </p:nvSpPr>
            <p:spPr bwMode="auto">
              <a:xfrm>
                <a:off x="7556" y="-707"/>
                <a:ext cx="260" cy="500"/>
              </a:xfrm>
              <a:custGeom>
                <a:avLst/>
                <a:gdLst>
                  <a:gd name="T0" fmla="*/ 282 w 244"/>
                  <a:gd name="T1" fmla="*/ 506 h 498"/>
                  <a:gd name="T2" fmla="*/ 282 w 244"/>
                  <a:gd name="T3" fmla="*/ 506 h 498"/>
                  <a:gd name="T4" fmla="*/ 275 w 244"/>
                  <a:gd name="T5" fmla="*/ 508 h 498"/>
                  <a:gd name="T6" fmla="*/ 266 w 244"/>
                  <a:gd name="T7" fmla="*/ 506 h 498"/>
                  <a:gd name="T8" fmla="*/ 250 w 244"/>
                  <a:gd name="T9" fmla="*/ 500 h 498"/>
                  <a:gd name="T10" fmla="*/ 234 w 244"/>
                  <a:gd name="T11" fmla="*/ 488 h 498"/>
                  <a:gd name="T12" fmla="*/ 214 w 244"/>
                  <a:gd name="T13" fmla="*/ 472 h 498"/>
                  <a:gd name="T14" fmla="*/ 197 w 244"/>
                  <a:gd name="T15" fmla="*/ 452 h 498"/>
                  <a:gd name="T16" fmla="*/ 181 w 244"/>
                  <a:gd name="T17" fmla="*/ 430 h 498"/>
                  <a:gd name="T18" fmla="*/ 151 w 244"/>
                  <a:gd name="T19" fmla="*/ 380 h 498"/>
                  <a:gd name="T20" fmla="*/ 121 w 244"/>
                  <a:gd name="T21" fmla="*/ 325 h 498"/>
                  <a:gd name="T22" fmla="*/ 99 w 244"/>
                  <a:gd name="T23" fmla="*/ 275 h 498"/>
                  <a:gd name="T24" fmla="*/ 66 w 244"/>
                  <a:gd name="T25" fmla="*/ 209 h 498"/>
                  <a:gd name="T26" fmla="*/ 66 w 244"/>
                  <a:gd name="T27" fmla="*/ 209 h 498"/>
                  <a:gd name="T28" fmla="*/ 43 w 244"/>
                  <a:gd name="T29" fmla="*/ 173 h 498"/>
                  <a:gd name="T30" fmla="*/ 19 w 244"/>
                  <a:gd name="T31" fmla="*/ 124 h 498"/>
                  <a:gd name="T32" fmla="*/ 6 w 244"/>
                  <a:gd name="T33" fmla="*/ 102 h 498"/>
                  <a:gd name="T34" fmla="*/ 2 w 244"/>
                  <a:gd name="T35" fmla="*/ 80 h 498"/>
                  <a:gd name="T36" fmla="*/ 0 w 244"/>
                  <a:gd name="T37" fmla="*/ 70 h 498"/>
                  <a:gd name="T38" fmla="*/ 0 w 244"/>
                  <a:gd name="T39" fmla="*/ 60 h 498"/>
                  <a:gd name="T40" fmla="*/ 2 w 244"/>
                  <a:gd name="T41" fmla="*/ 52 h 498"/>
                  <a:gd name="T42" fmla="*/ 6 w 244"/>
                  <a:gd name="T43" fmla="*/ 42 h 498"/>
                  <a:gd name="T44" fmla="*/ 6 w 244"/>
                  <a:gd name="T45" fmla="*/ 42 h 498"/>
                  <a:gd name="T46" fmla="*/ 17 w 244"/>
                  <a:gd name="T47" fmla="*/ 30 h 498"/>
                  <a:gd name="T48" fmla="*/ 27 w 244"/>
                  <a:gd name="T49" fmla="*/ 20 h 498"/>
                  <a:gd name="T50" fmla="*/ 38 w 244"/>
                  <a:gd name="T51" fmla="*/ 12 h 498"/>
                  <a:gd name="T52" fmla="*/ 46 w 244"/>
                  <a:gd name="T53" fmla="*/ 6 h 498"/>
                  <a:gd name="T54" fmla="*/ 58 w 244"/>
                  <a:gd name="T55" fmla="*/ 2 h 498"/>
                  <a:gd name="T56" fmla="*/ 66 w 244"/>
                  <a:gd name="T57" fmla="*/ 2 h 498"/>
                  <a:gd name="T58" fmla="*/ 77 w 244"/>
                  <a:gd name="T59" fmla="*/ 0 h 498"/>
                  <a:gd name="T60" fmla="*/ 85 w 244"/>
                  <a:gd name="T61" fmla="*/ 2 h 498"/>
                  <a:gd name="T62" fmla="*/ 97 w 244"/>
                  <a:gd name="T63" fmla="*/ 6 h 498"/>
                  <a:gd name="T64" fmla="*/ 104 w 244"/>
                  <a:gd name="T65" fmla="*/ 10 h 498"/>
                  <a:gd name="T66" fmla="*/ 124 w 244"/>
                  <a:gd name="T67" fmla="*/ 22 h 498"/>
                  <a:gd name="T68" fmla="*/ 143 w 244"/>
                  <a:gd name="T69" fmla="*/ 40 h 498"/>
                  <a:gd name="T70" fmla="*/ 162 w 244"/>
                  <a:gd name="T71" fmla="*/ 60 h 498"/>
                  <a:gd name="T72" fmla="*/ 179 w 244"/>
                  <a:gd name="T73" fmla="*/ 82 h 498"/>
                  <a:gd name="T74" fmla="*/ 192 w 244"/>
                  <a:gd name="T75" fmla="*/ 106 h 498"/>
                  <a:gd name="T76" fmla="*/ 220 w 244"/>
                  <a:gd name="T77" fmla="*/ 157 h 498"/>
                  <a:gd name="T78" fmla="*/ 256 w 244"/>
                  <a:gd name="T79" fmla="*/ 225 h 498"/>
                  <a:gd name="T80" fmla="*/ 256 w 244"/>
                  <a:gd name="T81" fmla="*/ 225 h 498"/>
                  <a:gd name="T82" fmla="*/ 288 w 244"/>
                  <a:gd name="T83" fmla="*/ 285 h 498"/>
                  <a:gd name="T84" fmla="*/ 307 w 244"/>
                  <a:gd name="T85" fmla="*/ 327 h 498"/>
                  <a:gd name="T86" fmla="*/ 320 w 244"/>
                  <a:gd name="T87" fmla="*/ 373 h 498"/>
                  <a:gd name="T88" fmla="*/ 330 w 244"/>
                  <a:gd name="T89" fmla="*/ 402 h 498"/>
                  <a:gd name="T90" fmla="*/ 332 w 244"/>
                  <a:gd name="T91" fmla="*/ 424 h 498"/>
                  <a:gd name="T92" fmla="*/ 335 w 244"/>
                  <a:gd name="T93" fmla="*/ 444 h 498"/>
                  <a:gd name="T94" fmla="*/ 332 w 244"/>
                  <a:gd name="T95" fmla="*/ 464 h 498"/>
                  <a:gd name="T96" fmla="*/ 328 w 244"/>
                  <a:gd name="T97" fmla="*/ 480 h 498"/>
                  <a:gd name="T98" fmla="*/ 318 w 244"/>
                  <a:gd name="T99" fmla="*/ 492 h 498"/>
                  <a:gd name="T100" fmla="*/ 311 w 244"/>
                  <a:gd name="T101" fmla="*/ 498 h 498"/>
                  <a:gd name="T102" fmla="*/ 300 w 244"/>
                  <a:gd name="T103" fmla="*/ 502 h 498"/>
                  <a:gd name="T104" fmla="*/ 294 w 244"/>
                  <a:gd name="T105" fmla="*/ 504 h 498"/>
                  <a:gd name="T106" fmla="*/ 282 w 244"/>
                  <a:gd name="T107" fmla="*/ 506 h 4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4" h="498">
                    <a:moveTo>
                      <a:pt x="206" y="496"/>
                    </a:moveTo>
                    <a:lnTo>
                      <a:pt x="206" y="496"/>
                    </a:lnTo>
                    <a:lnTo>
                      <a:pt x="200" y="498"/>
                    </a:lnTo>
                    <a:lnTo>
                      <a:pt x="194" y="496"/>
                    </a:lnTo>
                    <a:lnTo>
                      <a:pt x="182" y="490"/>
                    </a:lnTo>
                    <a:lnTo>
                      <a:pt x="170" y="478"/>
                    </a:lnTo>
                    <a:lnTo>
                      <a:pt x="156" y="462"/>
                    </a:lnTo>
                    <a:lnTo>
                      <a:pt x="144" y="442"/>
                    </a:lnTo>
                    <a:lnTo>
                      <a:pt x="132" y="420"/>
                    </a:lnTo>
                    <a:lnTo>
                      <a:pt x="110" y="372"/>
                    </a:lnTo>
                    <a:lnTo>
                      <a:pt x="88" y="320"/>
                    </a:lnTo>
                    <a:lnTo>
                      <a:pt x="72" y="270"/>
                    </a:lnTo>
                    <a:lnTo>
                      <a:pt x="48" y="204"/>
                    </a:lnTo>
                    <a:lnTo>
                      <a:pt x="32" y="168"/>
                    </a:lnTo>
                    <a:lnTo>
                      <a:pt x="14" y="124"/>
                    </a:lnTo>
                    <a:lnTo>
                      <a:pt x="6" y="102"/>
                    </a:lnTo>
                    <a:lnTo>
                      <a:pt x="2" y="80"/>
                    </a:lnTo>
                    <a:lnTo>
                      <a:pt x="0" y="70"/>
                    </a:lnTo>
                    <a:lnTo>
                      <a:pt x="0" y="60"/>
                    </a:lnTo>
                    <a:lnTo>
                      <a:pt x="2" y="52"/>
                    </a:lnTo>
                    <a:lnTo>
                      <a:pt x="6" y="42"/>
                    </a:lnTo>
                    <a:lnTo>
                      <a:pt x="12" y="30"/>
                    </a:lnTo>
                    <a:lnTo>
                      <a:pt x="20" y="20"/>
                    </a:lnTo>
                    <a:lnTo>
                      <a:pt x="28" y="12"/>
                    </a:lnTo>
                    <a:lnTo>
                      <a:pt x="34" y="6"/>
                    </a:lnTo>
                    <a:lnTo>
                      <a:pt x="42" y="2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2" y="2"/>
                    </a:lnTo>
                    <a:lnTo>
                      <a:pt x="70" y="6"/>
                    </a:lnTo>
                    <a:lnTo>
                      <a:pt x="76" y="10"/>
                    </a:lnTo>
                    <a:lnTo>
                      <a:pt x="90" y="22"/>
                    </a:lnTo>
                    <a:lnTo>
                      <a:pt x="104" y="40"/>
                    </a:lnTo>
                    <a:lnTo>
                      <a:pt x="118" y="60"/>
                    </a:lnTo>
                    <a:lnTo>
                      <a:pt x="130" y="82"/>
                    </a:lnTo>
                    <a:lnTo>
                      <a:pt x="140" y="106"/>
                    </a:lnTo>
                    <a:lnTo>
                      <a:pt x="160" y="152"/>
                    </a:lnTo>
                    <a:lnTo>
                      <a:pt x="186" y="220"/>
                    </a:lnTo>
                    <a:lnTo>
                      <a:pt x="208" y="280"/>
                    </a:lnTo>
                    <a:lnTo>
                      <a:pt x="222" y="322"/>
                    </a:lnTo>
                    <a:lnTo>
                      <a:pt x="234" y="368"/>
                    </a:lnTo>
                    <a:lnTo>
                      <a:pt x="240" y="392"/>
                    </a:lnTo>
                    <a:lnTo>
                      <a:pt x="242" y="414"/>
                    </a:lnTo>
                    <a:lnTo>
                      <a:pt x="244" y="434"/>
                    </a:lnTo>
                    <a:lnTo>
                      <a:pt x="242" y="454"/>
                    </a:lnTo>
                    <a:lnTo>
                      <a:pt x="238" y="470"/>
                    </a:lnTo>
                    <a:lnTo>
                      <a:pt x="232" y="482"/>
                    </a:lnTo>
                    <a:lnTo>
                      <a:pt x="226" y="488"/>
                    </a:lnTo>
                    <a:lnTo>
                      <a:pt x="220" y="492"/>
                    </a:lnTo>
                    <a:lnTo>
                      <a:pt x="214" y="494"/>
                    </a:lnTo>
                    <a:lnTo>
                      <a:pt x="206" y="49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7" name="Freeform 108"/>
              <p:cNvSpPr>
                <a:spLocks/>
              </p:cNvSpPr>
              <p:nvPr userDrawn="1"/>
            </p:nvSpPr>
            <p:spPr bwMode="auto">
              <a:xfrm>
                <a:off x="9117" y="-687"/>
                <a:ext cx="260" cy="720"/>
              </a:xfrm>
              <a:custGeom>
                <a:avLst/>
                <a:gdLst>
                  <a:gd name="T0" fmla="*/ 62 w 268"/>
                  <a:gd name="T1" fmla="*/ 20 h 724"/>
                  <a:gd name="T2" fmla="*/ 62 w 268"/>
                  <a:gd name="T3" fmla="*/ 20 h 724"/>
                  <a:gd name="T4" fmla="*/ 79 w 268"/>
                  <a:gd name="T5" fmla="*/ 62 h 724"/>
                  <a:gd name="T6" fmla="*/ 95 w 268"/>
                  <a:gd name="T7" fmla="*/ 101 h 724"/>
                  <a:gd name="T8" fmla="*/ 110 w 268"/>
                  <a:gd name="T9" fmla="*/ 145 h 724"/>
                  <a:gd name="T10" fmla="*/ 122 w 268"/>
                  <a:gd name="T11" fmla="*/ 191 h 724"/>
                  <a:gd name="T12" fmla="*/ 146 w 268"/>
                  <a:gd name="T13" fmla="*/ 280 h 724"/>
                  <a:gd name="T14" fmla="*/ 160 w 268"/>
                  <a:gd name="T15" fmla="*/ 326 h 724"/>
                  <a:gd name="T16" fmla="*/ 174 w 268"/>
                  <a:gd name="T17" fmla="*/ 370 h 724"/>
                  <a:gd name="T18" fmla="*/ 174 w 268"/>
                  <a:gd name="T19" fmla="*/ 370 h 724"/>
                  <a:gd name="T20" fmla="*/ 189 w 268"/>
                  <a:gd name="T21" fmla="*/ 410 h 724"/>
                  <a:gd name="T22" fmla="*/ 203 w 268"/>
                  <a:gd name="T23" fmla="*/ 450 h 724"/>
                  <a:gd name="T24" fmla="*/ 216 w 268"/>
                  <a:gd name="T25" fmla="*/ 497 h 724"/>
                  <a:gd name="T26" fmla="*/ 222 w 268"/>
                  <a:gd name="T27" fmla="*/ 519 h 724"/>
                  <a:gd name="T28" fmla="*/ 227 w 268"/>
                  <a:gd name="T29" fmla="*/ 543 h 724"/>
                  <a:gd name="T30" fmla="*/ 229 w 268"/>
                  <a:gd name="T31" fmla="*/ 567 h 724"/>
                  <a:gd name="T32" fmla="*/ 230 w 268"/>
                  <a:gd name="T33" fmla="*/ 589 h 724"/>
                  <a:gd name="T34" fmla="*/ 229 w 268"/>
                  <a:gd name="T35" fmla="*/ 613 h 724"/>
                  <a:gd name="T36" fmla="*/ 227 w 268"/>
                  <a:gd name="T37" fmla="*/ 630 h 724"/>
                  <a:gd name="T38" fmla="*/ 220 w 268"/>
                  <a:gd name="T39" fmla="*/ 650 h 724"/>
                  <a:gd name="T40" fmla="*/ 211 w 268"/>
                  <a:gd name="T41" fmla="*/ 670 h 724"/>
                  <a:gd name="T42" fmla="*/ 201 w 268"/>
                  <a:gd name="T43" fmla="*/ 688 h 724"/>
                  <a:gd name="T44" fmla="*/ 186 w 268"/>
                  <a:gd name="T45" fmla="*/ 704 h 724"/>
                  <a:gd name="T46" fmla="*/ 186 w 268"/>
                  <a:gd name="T47" fmla="*/ 704 h 724"/>
                  <a:gd name="T48" fmla="*/ 174 w 268"/>
                  <a:gd name="T49" fmla="*/ 690 h 724"/>
                  <a:gd name="T50" fmla="*/ 164 w 268"/>
                  <a:gd name="T51" fmla="*/ 674 h 724"/>
                  <a:gd name="T52" fmla="*/ 151 w 268"/>
                  <a:gd name="T53" fmla="*/ 654 h 724"/>
                  <a:gd name="T54" fmla="*/ 142 w 268"/>
                  <a:gd name="T55" fmla="*/ 630 h 724"/>
                  <a:gd name="T56" fmla="*/ 133 w 268"/>
                  <a:gd name="T57" fmla="*/ 611 h 724"/>
                  <a:gd name="T58" fmla="*/ 124 w 268"/>
                  <a:gd name="T59" fmla="*/ 583 h 724"/>
                  <a:gd name="T60" fmla="*/ 107 w 268"/>
                  <a:gd name="T61" fmla="*/ 527 h 724"/>
                  <a:gd name="T62" fmla="*/ 93 w 268"/>
                  <a:gd name="T63" fmla="*/ 467 h 724"/>
                  <a:gd name="T64" fmla="*/ 79 w 268"/>
                  <a:gd name="T65" fmla="*/ 416 h 724"/>
                  <a:gd name="T66" fmla="*/ 70 w 268"/>
                  <a:gd name="T67" fmla="*/ 364 h 724"/>
                  <a:gd name="T68" fmla="*/ 58 w 268"/>
                  <a:gd name="T69" fmla="*/ 322 h 724"/>
                  <a:gd name="T70" fmla="*/ 58 w 268"/>
                  <a:gd name="T71" fmla="*/ 322 h 724"/>
                  <a:gd name="T72" fmla="*/ 33 w 268"/>
                  <a:gd name="T73" fmla="*/ 227 h 724"/>
                  <a:gd name="T74" fmla="*/ 19 w 268"/>
                  <a:gd name="T75" fmla="*/ 177 h 724"/>
                  <a:gd name="T76" fmla="*/ 14 w 268"/>
                  <a:gd name="T77" fmla="*/ 125 h 724"/>
                  <a:gd name="T78" fmla="*/ 14 w 268"/>
                  <a:gd name="T79" fmla="*/ 125 h 724"/>
                  <a:gd name="T80" fmla="*/ 4 w 268"/>
                  <a:gd name="T81" fmla="*/ 78 h 724"/>
                  <a:gd name="T82" fmla="*/ 0 w 268"/>
                  <a:gd name="T83" fmla="*/ 48 h 724"/>
                  <a:gd name="T84" fmla="*/ 0 w 268"/>
                  <a:gd name="T85" fmla="*/ 38 h 724"/>
                  <a:gd name="T86" fmla="*/ 2 w 268"/>
                  <a:gd name="T87" fmla="*/ 30 h 724"/>
                  <a:gd name="T88" fmla="*/ 2 w 268"/>
                  <a:gd name="T89" fmla="*/ 30 h 724"/>
                  <a:gd name="T90" fmla="*/ 8 w 268"/>
                  <a:gd name="T91" fmla="*/ 18 h 724"/>
                  <a:gd name="T92" fmla="*/ 16 w 268"/>
                  <a:gd name="T93" fmla="*/ 8 h 724"/>
                  <a:gd name="T94" fmla="*/ 21 w 268"/>
                  <a:gd name="T95" fmla="*/ 2 h 724"/>
                  <a:gd name="T96" fmla="*/ 29 w 268"/>
                  <a:gd name="T97" fmla="*/ 0 h 724"/>
                  <a:gd name="T98" fmla="*/ 37 w 268"/>
                  <a:gd name="T99" fmla="*/ 2 h 724"/>
                  <a:gd name="T100" fmla="*/ 45 w 268"/>
                  <a:gd name="T101" fmla="*/ 6 h 724"/>
                  <a:gd name="T102" fmla="*/ 49 w 268"/>
                  <a:gd name="T103" fmla="*/ 16 h 724"/>
                  <a:gd name="T104" fmla="*/ 54 w 268"/>
                  <a:gd name="T105" fmla="*/ 28 h 724"/>
                  <a:gd name="T106" fmla="*/ 62 w 268"/>
                  <a:gd name="T107" fmla="*/ 20 h 72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68" h="724">
                    <a:moveTo>
                      <a:pt x="72" y="20"/>
                    </a:moveTo>
                    <a:lnTo>
                      <a:pt x="72" y="20"/>
                    </a:lnTo>
                    <a:lnTo>
                      <a:pt x="92" y="62"/>
                    </a:lnTo>
                    <a:lnTo>
                      <a:pt x="110" y="106"/>
                    </a:lnTo>
                    <a:lnTo>
                      <a:pt x="128" y="150"/>
                    </a:lnTo>
                    <a:lnTo>
                      <a:pt x="142" y="196"/>
                    </a:lnTo>
                    <a:lnTo>
                      <a:pt x="170" y="290"/>
                    </a:lnTo>
                    <a:lnTo>
                      <a:pt x="186" y="336"/>
                    </a:lnTo>
                    <a:lnTo>
                      <a:pt x="202" y="380"/>
                    </a:lnTo>
                    <a:lnTo>
                      <a:pt x="220" y="420"/>
                    </a:lnTo>
                    <a:lnTo>
                      <a:pt x="236" y="464"/>
                    </a:lnTo>
                    <a:lnTo>
                      <a:pt x="252" y="512"/>
                    </a:lnTo>
                    <a:lnTo>
                      <a:pt x="258" y="534"/>
                    </a:lnTo>
                    <a:lnTo>
                      <a:pt x="264" y="558"/>
                    </a:lnTo>
                    <a:lnTo>
                      <a:pt x="266" y="582"/>
                    </a:lnTo>
                    <a:lnTo>
                      <a:pt x="268" y="604"/>
                    </a:lnTo>
                    <a:lnTo>
                      <a:pt x="266" y="628"/>
                    </a:lnTo>
                    <a:lnTo>
                      <a:pt x="264" y="650"/>
                    </a:lnTo>
                    <a:lnTo>
                      <a:pt x="256" y="670"/>
                    </a:lnTo>
                    <a:lnTo>
                      <a:pt x="246" y="690"/>
                    </a:lnTo>
                    <a:lnTo>
                      <a:pt x="234" y="708"/>
                    </a:lnTo>
                    <a:lnTo>
                      <a:pt x="216" y="724"/>
                    </a:lnTo>
                    <a:lnTo>
                      <a:pt x="202" y="710"/>
                    </a:lnTo>
                    <a:lnTo>
                      <a:pt x="190" y="694"/>
                    </a:lnTo>
                    <a:lnTo>
                      <a:pt x="176" y="674"/>
                    </a:lnTo>
                    <a:lnTo>
                      <a:pt x="166" y="650"/>
                    </a:lnTo>
                    <a:lnTo>
                      <a:pt x="154" y="626"/>
                    </a:lnTo>
                    <a:lnTo>
                      <a:pt x="144" y="598"/>
                    </a:lnTo>
                    <a:lnTo>
                      <a:pt x="124" y="542"/>
                    </a:lnTo>
                    <a:lnTo>
                      <a:pt x="108" y="482"/>
                    </a:lnTo>
                    <a:lnTo>
                      <a:pt x="92" y="426"/>
                    </a:lnTo>
                    <a:lnTo>
                      <a:pt x="80" y="374"/>
                    </a:lnTo>
                    <a:lnTo>
                      <a:pt x="68" y="332"/>
                    </a:lnTo>
                    <a:lnTo>
                      <a:pt x="38" y="232"/>
                    </a:lnTo>
                    <a:lnTo>
                      <a:pt x="24" y="182"/>
                    </a:lnTo>
                    <a:lnTo>
                      <a:pt x="14" y="130"/>
                    </a:lnTo>
                    <a:lnTo>
                      <a:pt x="4" y="7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2" y="30"/>
                    </a:lnTo>
                    <a:lnTo>
                      <a:pt x="8" y="18"/>
                    </a:lnTo>
                    <a:lnTo>
                      <a:pt x="16" y="8"/>
                    </a:lnTo>
                    <a:lnTo>
                      <a:pt x="26" y="2"/>
                    </a:lnTo>
                    <a:lnTo>
                      <a:pt x="34" y="0"/>
                    </a:lnTo>
                    <a:lnTo>
                      <a:pt x="42" y="2"/>
                    </a:lnTo>
                    <a:lnTo>
                      <a:pt x="50" y="6"/>
                    </a:lnTo>
                    <a:lnTo>
                      <a:pt x="58" y="16"/>
                    </a:lnTo>
                    <a:lnTo>
                      <a:pt x="64" y="28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8" name="Freeform 109"/>
              <p:cNvSpPr>
                <a:spLocks/>
              </p:cNvSpPr>
              <p:nvPr userDrawn="1"/>
            </p:nvSpPr>
            <p:spPr bwMode="auto">
              <a:xfrm>
                <a:off x="9117" y="-687"/>
                <a:ext cx="260" cy="720"/>
              </a:xfrm>
              <a:custGeom>
                <a:avLst/>
                <a:gdLst>
                  <a:gd name="T0" fmla="*/ 62 w 268"/>
                  <a:gd name="T1" fmla="*/ 20 h 724"/>
                  <a:gd name="T2" fmla="*/ 62 w 268"/>
                  <a:gd name="T3" fmla="*/ 20 h 724"/>
                  <a:gd name="T4" fmla="*/ 79 w 268"/>
                  <a:gd name="T5" fmla="*/ 62 h 724"/>
                  <a:gd name="T6" fmla="*/ 95 w 268"/>
                  <a:gd name="T7" fmla="*/ 101 h 724"/>
                  <a:gd name="T8" fmla="*/ 110 w 268"/>
                  <a:gd name="T9" fmla="*/ 145 h 724"/>
                  <a:gd name="T10" fmla="*/ 122 w 268"/>
                  <a:gd name="T11" fmla="*/ 191 h 724"/>
                  <a:gd name="T12" fmla="*/ 146 w 268"/>
                  <a:gd name="T13" fmla="*/ 280 h 724"/>
                  <a:gd name="T14" fmla="*/ 160 w 268"/>
                  <a:gd name="T15" fmla="*/ 326 h 724"/>
                  <a:gd name="T16" fmla="*/ 174 w 268"/>
                  <a:gd name="T17" fmla="*/ 370 h 724"/>
                  <a:gd name="T18" fmla="*/ 174 w 268"/>
                  <a:gd name="T19" fmla="*/ 370 h 724"/>
                  <a:gd name="T20" fmla="*/ 189 w 268"/>
                  <a:gd name="T21" fmla="*/ 410 h 724"/>
                  <a:gd name="T22" fmla="*/ 203 w 268"/>
                  <a:gd name="T23" fmla="*/ 450 h 724"/>
                  <a:gd name="T24" fmla="*/ 216 w 268"/>
                  <a:gd name="T25" fmla="*/ 497 h 724"/>
                  <a:gd name="T26" fmla="*/ 222 w 268"/>
                  <a:gd name="T27" fmla="*/ 519 h 724"/>
                  <a:gd name="T28" fmla="*/ 227 w 268"/>
                  <a:gd name="T29" fmla="*/ 543 h 724"/>
                  <a:gd name="T30" fmla="*/ 229 w 268"/>
                  <a:gd name="T31" fmla="*/ 567 h 724"/>
                  <a:gd name="T32" fmla="*/ 230 w 268"/>
                  <a:gd name="T33" fmla="*/ 589 h 724"/>
                  <a:gd name="T34" fmla="*/ 229 w 268"/>
                  <a:gd name="T35" fmla="*/ 613 h 724"/>
                  <a:gd name="T36" fmla="*/ 227 w 268"/>
                  <a:gd name="T37" fmla="*/ 630 h 724"/>
                  <a:gd name="T38" fmla="*/ 220 w 268"/>
                  <a:gd name="T39" fmla="*/ 650 h 724"/>
                  <a:gd name="T40" fmla="*/ 211 w 268"/>
                  <a:gd name="T41" fmla="*/ 670 h 724"/>
                  <a:gd name="T42" fmla="*/ 201 w 268"/>
                  <a:gd name="T43" fmla="*/ 688 h 724"/>
                  <a:gd name="T44" fmla="*/ 186 w 268"/>
                  <a:gd name="T45" fmla="*/ 704 h 724"/>
                  <a:gd name="T46" fmla="*/ 186 w 268"/>
                  <a:gd name="T47" fmla="*/ 704 h 724"/>
                  <a:gd name="T48" fmla="*/ 174 w 268"/>
                  <a:gd name="T49" fmla="*/ 690 h 724"/>
                  <a:gd name="T50" fmla="*/ 164 w 268"/>
                  <a:gd name="T51" fmla="*/ 674 h 724"/>
                  <a:gd name="T52" fmla="*/ 151 w 268"/>
                  <a:gd name="T53" fmla="*/ 654 h 724"/>
                  <a:gd name="T54" fmla="*/ 142 w 268"/>
                  <a:gd name="T55" fmla="*/ 630 h 724"/>
                  <a:gd name="T56" fmla="*/ 133 w 268"/>
                  <a:gd name="T57" fmla="*/ 611 h 724"/>
                  <a:gd name="T58" fmla="*/ 124 w 268"/>
                  <a:gd name="T59" fmla="*/ 583 h 724"/>
                  <a:gd name="T60" fmla="*/ 107 w 268"/>
                  <a:gd name="T61" fmla="*/ 527 h 724"/>
                  <a:gd name="T62" fmla="*/ 93 w 268"/>
                  <a:gd name="T63" fmla="*/ 467 h 724"/>
                  <a:gd name="T64" fmla="*/ 79 w 268"/>
                  <a:gd name="T65" fmla="*/ 416 h 724"/>
                  <a:gd name="T66" fmla="*/ 70 w 268"/>
                  <a:gd name="T67" fmla="*/ 364 h 724"/>
                  <a:gd name="T68" fmla="*/ 58 w 268"/>
                  <a:gd name="T69" fmla="*/ 322 h 724"/>
                  <a:gd name="T70" fmla="*/ 58 w 268"/>
                  <a:gd name="T71" fmla="*/ 322 h 724"/>
                  <a:gd name="T72" fmla="*/ 33 w 268"/>
                  <a:gd name="T73" fmla="*/ 227 h 724"/>
                  <a:gd name="T74" fmla="*/ 19 w 268"/>
                  <a:gd name="T75" fmla="*/ 177 h 724"/>
                  <a:gd name="T76" fmla="*/ 14 w 268"/>
                  <a:gd name="T77" fmla="*/ 125 h 724"/>
                  <a:gd name="T78" fmla="*/ 14 w 268"/>
                  <a:gd name="T79" fmla="*/ 125 h 724"/>
                  <a:gd name="T80" fmla="*/ 4 w 268"/>
                  <a:gd name="T81" fmla="*/ 78 h 724"/>
                  <a:gd name="T82" fmla="*/ 0 w 268"/>
                  <a:gd name="T83" fmla="*/ 48 h 724"/>
                  <a:gd name="T84" fmla="*/ 0 w 268"/>
                  <a:gd name="T85" fmla="*/ 38 h 724"/>
                  <a:gd name="T86" fmla="*/ 2 w 268"/>
                  <a:gd name="T87" fmla="*/ 30 h 724"/>
                  <a:gd name="T88" fmla="*/ 2 w 268"/>
                  <a:gd name="T89" fmla="*/ 30 h 724"/>
                  <a:gd name="T90" fmla="*/ 8 w 268"/>
                  <a:gd name="T91" fmla="*/ 18 h 724"/>
                  <a:gd name="T92" fmla="*/ 16 w 268"/>
                  <a:gd name="T93" fmla="*/ 8 h 724"/>
                  <a:gd name="T94" fmla="*/ 21 w 268"/>
                  <a:gd name="T95" fmla="*/ 2 h 724"/>
                  <a:gd name="T96" fmla="*/ 29 w 268"/>
                  <a:gd name="T97" fmla="*/ 0 h 724"/>
                  <a:gd name="T98" fmla="*/ 37 w 268"/>
                  <a:gd name="T99" fmla="*/ 2 h 724"/>
                  <a:gd name="T100" fmla="*/ 45 w 268"/>
                  <a:gd name="T101" fmla="*/ 6 h 724"/>
                  <a:gd name="T102" fmla="*/ 49 w 268"/>
                  <a:gd name="T103" fmla="*/ 16 h 724"/>
                  <a:gd name="T104" fmla="*/ 54 w 268"/>
                  <a:gd name="T105" fmla="*/ 28 h 72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68" h="724">
                    <a:moveTo>
                      <a:pt x="72" y="20"/>
                    </a:moveTo>
                    <a:lnTo>
                      <a:pt x="72" y="20"/>
                    </a:lnTo>
                    <a:lnTo>
                      <a:pt x="92" y="62"/>
                    </a:lnTo>
                    <a:lnTo>
                      <a:pt x="110" y="106"/>
                    </a:lnTo>
                    <a:lnTo>
                      <a:pt x="128" y="150"/>
                    </a:lnTo>
                    <a:lnTo>
                      <a:pt x="142" y="196"/>
                    </a:lnTo>
                    <a:lnTo>
                      <a:pt x="170" y="290"/>
                    </a:lnTo>
                    <a:lnTo>
                      <a:pt x="186" y="336"/>
                    </a:lnTo>
                    <a:lnTo>
                      <a:pt x="202" y="380"/>
                    </a:lnTo>
                    <a:lnTo>
                      <a:pt x="220" y="420"/>
                    </a:lnTo>
                    <a:lnTo>
                      <a:pt x="236" y="464"/>
                    </a:lnTo>
                    <a:lnTo>
                      <a:pt x="252" y="512"/>
                    </a:lnTo>
                    <a:lnTo>
                      <a:pt x="258" y="534"/>
                    </a:lnTo>
                    <a:lnTo>
                      <a:pt x="264" y="558"/>
                    </a:lnTo>
                    <a:lnTo>
                      <a:pt x="266" y="582"/>
                    </a:lnTo>
                    <a:lnTo>
                      <a:pt x="268" y="604"/>
                    </a:lnTo>
                    <a:lnTo>
                      <a:pt x="266" y="628"/>
                    </a:lnTo>
                    <a:lnTo>
                      <a:pt x="264" y="650"/>
                    </a:lnTo>
                    <a:lnTo>
                      <a:pt x="256" y="670"/>
                    </a:lnTo>
                    <a:lnTo>
                      <a:pt x="246" y="690"/>
                    </a:lnTo>
                    <a:lnTo>
                      <a:pt x="234" y="708"/>
                    </a:lnTo>
                    <a:lnTo>
                      <a:pt x="216" y="724"/>
                    </a:lnTo>
                    <a:lnTo>
                      <a:pt x="202" y="710"/>
                    </a:lnTo>
                    <a:lnTo>
                      <a:pt x="190" y="694"/>
                    </a:lnTo>
                    <a:lnTo>
                      <a:pt x="176" y="674"/>
                    </a:lnTo>
                    <a:lnTo>
                      <a:pt x="166" y="650"/>
                    </a:lnTo>
                    <a:lnTo>
                      <a:pt x="154" y="626"/>
                    </a:lnTo>
                    <a:lnTo>
                      <a:pt x="144" y="598"/>
                    </a:lnTo>
                    <a:lnTo>
                      <a:pt x="124" y="542"/>
                    </a:lnTo>
                    <a:lnTo>
                      <a:pt x="108" y="482"/>
                    </a:lnTo>
                    <a:lnTo>
                      <a:pt x="92" y="426"/>
                    </a:lnTo>
                    <a:lnTo>
                      <a:pt x="80" y="374"/>
                    </a:lnTo>
                    <a:lnTo>
                      <a:pt x="68" y="332"/>
                    </a:lnTo>
                    <a:lnTo>
                      <a:pt x="38" y="232"/>
                    </a:lnTo>
                    <a:lnTo>
                      <a:pt x="24" y="182"/>
                    </a:lnTo>
                    <a:lnTo>
                      <a:pt x="14" y="130"/>
                    </a:lnTo>
                    <a:lnTo>
                      <a:pt x="4" y="7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2" y="30"/>
                    </a:lnTo>
                    <a:lnTo>
                      <a:pt x="8" y="18"/>
                    </a:lnTo>
                    <a:lnTo>
                      <a:pt x="16" y="8"/>
                    </a:lnTo>
                    <a:lnTo>
                      <a:pt x="26" y="2"/>
                    </a:lnTo>
                    <a:lnTo>
                      <a:pt x="34" y="0"/>
                    </a:lnTo>
                    <a:lnTo>
                      <a:pt x="42" y="2"/>
                    </a:lnTo>
                    <a:lnTo>
                      <a:pt x="50" y="6"/>
                    </a:lnTo>
                    <a:lnTo>
                      <a:pt x="58" y="16"/>
                    </a:lnTo>
                    <a:lnTo>
                      <a:pt x="64" y="2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9" name="Freeform 110"/>
              <p:cNvSpPr>
                <a:spLocks/>
              </p:cNvSpPr>
              <p:nvPr userDrawn="1"/>
            </p:nvSpPr>
            <p:spPr bwMode="auto">
              <a:xfrm>
                <a:off x="8757" y="-447"/>
                <a:ext cx="200" cy="640"/>
              </a:xfrm>
              <a:custGeom>
                <a:avLst/>
                <a:gdLst>
                  <a:gd name="T0" fmla="*/ 63 w 216"/>
                  <a:gd name="T1" fmla="*/ 20 h 644"/>
                  <a:gd name="T2" fmla="*/ 63 w 216"/>
                  <a:gd name="T3" fmla="*/ 20 h 644"/>
                  <a:gd name="T4" fmla="*/ 64 w 216"/>
                  <a:gd name="T5" fmla="*/ 42 h 644"/>
                  <a:gd name="T6" fmla="*/ 67 w 216"/>
                  <a:gd name="T7" fmla="*/ 72 h 644"/>
                  <a:gd name="T8" fmla="*/ 72 w 216"/>
                  <a:gd name="T9" fmla="*/ 103 h 644"/>
                  <a:gd name="T10" fmla="*/ 79 w 216"/>
                  <a:gd name="T11" fmla="*/ 147 h 644"/>
                  <a:gd name="T12" fmla="*/ 96 w 216"/>
                  <a:gd name="T13" fmla="*/ 239 h 644"/>
                  <a:gd name="T14" fmla="*/ 115 w 216"/>
                  <a:gd name="T15" fmla="*/ 340 h 644"/>
                  <a:gd name="T16" fmla="*/ 133 w 216"/>
                  <a:gd name="T17" fmla="*/ 437 h 644"/>
                  <a:gd name="T18" fmla="*/ 139 w 216"/>
                  <a:gd name="T19" fmla="*/ 483 h 644"/>
                  <a:gd name="T20" fmla="*/ 144 w 216"/>
                  <a:gd name="T21" fmla="*/ 523 h 644"/>
                  <a:gd name="T22" fmla="*/ 146 w 216"/>
                  <a:gd name="T23" fmla="*/ 557 h 644"/>
                  <a:gd name="T24" fmla="*/ 146 w 216"/>
                  <a:gd name="T25" fmla="*/ 584 h 644"/>
                  <a:gd name="T26" fmla="*/ 144 w 216"/>
                  <a:gd name="T27" fmla="*/ 596 h 644"/>
                  <a:gd name="T28" fmla="*/ 144 w 216"/>
                  <a:gd name="T29" fmla="*/ 606 h 644"/>
                  <a:gd name="T30" fmla="*/ 143 w 216"/>
                  <a:gd name="T31" fmla="*/ 614 h 644"/>
                  <a:gd name="T32" fmla="*/ 137 w 216"/>
                  <a:gd name="T33" fmla="*/ 618 h 644"/>
                  <a:gd name="T34" fmla="*/ 137 w 216"/>
                  <a:gd name="T35" fmla="*/ 618 h 644"/>
                  <a:gd name="T36" fmla="*/ 131 w 216"/>
                  <a:gd name="T37" fmla="*/ 622 h 644"/>
                  <a:gd name="T38" fmla="*/ 123 w 216"/>
                  <a:gd name="T39" fmla="*/ 624 h 644"/>
                  <a:gd name="T40" fmla="*/ 117 w 216"/>
                  <a:gd name="T41" fmla="*/ 620 h 644"/>
                  <a:gd name="T42" fmla="*/ 110 w 216"/>
                  <a:gd name="T43" fmla="*/ 614 h 644"/>
                  <a:gd name="T44" fmla="*/ 104 w 216"/>
                  <a:gd name="T45" fmla="*/ 604 h 644"/>
                  <a:gd name="T46" fmla="*/ 96 w 216"/>
                  <a:gd name="T47" fmla="*/ 590 h 644"/>
                  <a:gd name="T48" fmla="*/ 90 w 216"/>
                  <a:gd name="T49" fmla="*/ 576 h 644"/>
                  <a:gd name="T50" fmla="*/ 84 w 216"/>
                  <a:gd name="T51" fmla="*/ 559 h 644"/>
                  <a:gd name="T52" fmla="*/ 72 w 216"/>
                  <a:gd name="T53" fmla="*/ 519 h 644"/>
                  <a:gd name="T54" fmla="*/ 61 w 216"/>
                  <a:gd name="T55" fmla="*/ 471 h 644"/>
                  <a:gd name="T56" fmla="*/ 51 w 216"/>
                  <a:gd name="T57" fmla="*/ 417 h 644"/>
                  <a:gd name="T58" fmla="*/ 40 w 216"/>
                  <a:gd name="T59" fmla="*/ 362 h 644"/>
                  <a:gd name="T60" fmla="*/ 31 w 216"/>
                  <a:gd name="T61" fmla="*/ 304 h 644"/>
                  <a:gd name="T62" fmla="*/ 23 w 216"/>
                  <a:gd name="T63" fmla="*/ 244 h 644"/>
                  <a:gd name="T64" fmla="*/ 9 w 216"/>
                  <a:gd name="T65" fmla="*/ 137 h 644"/>
                  <a:gd name="T66" fmla="*/ 2 w 216"/>
                  <a:gd name="T67" fmla="*/ 52 h 644"/>
                  <a:gd name="T68" fmla="*/ 0 w 216"/>
                  <a:gd name="T69" fmla="*/ 22 h 644"/>
                  <a:gd name="T70" fmla="*/ 0 w 216"/>
                  <a:gd name="T71" fmla="*/ 0 h 644"/>
                  <a:gd name="T72" fmla="*/ 0 w 216"/>
                  <a:gd name="T73" fmla="*/ 0 h 644"/>
                  <a:gd name="T74" fmla="*/ 18 w 216"/>
                  <a:gd name="T75" fmla="*/ 2 h 644"/>
                  <a:gd name="T76" fmla="*/ 26 w 216"/>
                  <a:gd name="T77" fmla="*/ 4 h 644"/>
                  <a:gd name="T78" fmla="*/ 34 w 216"/>
                  <a:gd name="T79" fmla="*/ 6 h 644"/>
                  <a:gd name="T80" fmla="*/ 41 w 216"/>
                  <a:gd name="T81" fmla="*/ 12 h 644"/>
                  <a:gd name="T82" fmla="*/ 48 w 216"/>
                  <a:gd name="T83" fmla="*/ 18 h 644"/>
                  <a:gd name="T84" fmla="*/ 53 w 216"/>
                  <a:gd name="T85" fmla="*/ 26 h 644"/>
                  <a:gd name="T86" fmla="*/ 57 w 216"/>
                  <a:gd name="T87" fmla="*/ 36 h 644"/>
                  <a:gd name="T88" fmla="*/ 63 w 216"/>
                  <a:gd name="T89" fmla="*/ 20 h 6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16" h="644">
                    <a:moveTo>
                      <a:pt x="92" y="20"/>
                    </a:moveTo>
                    <a:lnTo>
                      <a:pt x="92" y="20"/>
                    </a:lnTo>
                    <a:lnTo>
                      <a:pt x="94" y="42"/>
                    </a:lnTo>
                    <a:lnTo>
                      <a:pt x="98" y="72"/>
                    </a:lnTo>
                    <a:lnTo>
                      <a:pt x="106" y="108"/>
                    </a:lnTo>
                    <a:lnTo>
                      <a:pt x="116" y="152"/>
                    </a:lnTo>
                    <a:lnTo>
                      <a:pt x="142" y="248"/>
                    </a:lnTo>
                    <a:lnTo>
                      <a:pt x="170" y="350"/>
                    </a:lnTo>
                    <a:lnTo>
                      <a:pt x="194" y="452"/>
                    </a:lnTo>
                    <a:lnTo>
                      <a:pt x="204" y="498"/>
                    </a:lnTo>
                    <a:lnTo>
                      <a:pt x="212" y="538"/>
                    </a:lnTo>
                    <a:lnTo>
                      <a:pt x="216" y="576"/>
                    </a:lnTo>
                    <a:lnTo>
                      <a:pt x="216" y="604"/>
                    </a:lnTo>
                    <a:lnTo>
                      <a:pt x="214" y="616"/>
                    </a:lnTo>
                    <a:lnTo>
                      <a:pt x="212" y="626"/>
                    </a:lnTo>
                    <a:lnTo>
                      <a:pt x="208" y="634"/>
                    </a:lnTo>
                    <a:lnTo>
                      <a:pt x="202" y="638"/>
                    </a:lnTo>
                    <a:lnTo>
                      <a:pt x="192" y="642"/>
                    </a:lnTo>
                    <a:lnTo>
                      <a:pt x="182" y="644"/>
                    </a:lnTo>
                    <a:lnTo>
                      <a:pt x="172" y="640"/>
                    </a:lnTo>
                    <a:lnTo>
                      <a:pt x="162" y="634"/>
                    </a:lnTo>
                    <a:lnTo>
                      <a:pt x="152" y="624"/>
                    </a:lnTo>
                    <a:lnTo>
                      <a:pt x="142" y="610"/>
                    </a:lnTo>
                    <a:lnTo>
                      <a:pt x="132" y="596"/>
                    </a:lnTo>
                    <a:lnTo>
                      <a:pt x="124" y="578"/>
                    </a:lnTo>
                    <a:lnTo>
                      <a:pt x="106" y="534"/>
                    </a:lnTo>
                    <a:lnTo>
                      <a:pt x="90" y="486"/>
                    </a:lnTo>
                    <a:lnTo>
                      <a:pt x="74" y="432"/>
                    </a:lnTo>
                    <a:lnTo>
                      <a:pt x="58" y="372"/>
                    </a:lnTo>
                    <a:lnTo>
                      <a:pt x="46" y="314"/>
                    </a:lnTo>
                    <a:lnTo>
                      <a:pt x="34" y="254"/>
                    </a:lnTo>
                    <a:lnTo>
                      <a:pt x="14" y="142"/>
                    </a:lnTo>
                    <a:lnTo>
                      <a:pt x="2" y="52"/>
                    </a:lnTo>
                    <a:lnTo>
                      <a:pt x="0" y="2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38" y="4"/>
                    </a:lnTo>
                    <a:lnTo>
                      <a:pt x="50" y="6"/>
                    </a:lnTo>
                    <a:lnTo>
                      <a:pt x="60" y="12"/>
                    </a:lnTo>
                    <a:lnTo>
                      <a:pt x="70" y="18"/>
                    </a:lnTo>
                    <a:lnTo>
                      <a:pt x="78" y="26"/>
                    </a:lnTo>
                    <a:lnTo>
                      <a:pt x="84" y="36"/>
                    </a:lnTo>
                    <a:lnTo>
                      <a:pt x="92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0" name="Freeform 111"/>
              <p:cNvSpPr>
                <a:spLocks/>
              </p:cNvSpPr>
              <p:nvPr userDrawn="1"/>
            </p:nvSpPr>
            <p:spPr bwMode="auto">
              <a:xfrm>
                <a:off x="8757" y="-447"/>
                <a:ext cx="200" cy="640"/>
              </a:xfrm>
              <a:custGeom>
                <a:avLst/>
                <a:gdLst>
                  <a:gd name="T0" fmla="*/ 63 w 216"/>
                  <a:gd name="T1" fmla="*/ 20 h 644"/>
                  <a:gd name="T2" fmla="*/ 63 w 216"/>
                  <a:gd name="T3" fmla="*/ 20 h 644"/>
                  <a:gd name="T4" fmla="*/ 64 w 216"/>
                  <a:gd name="T5" fmla="*/ 42 h 644"/>
                  <a:gd name="T6" fmla="*/ 67 w 216"/>
                  <a:gd name="T7" fmla="*/ 72 h 644"/>
                  <a:gd name="T8" fmla="*/ 72 w 216"/>
                  <a:gd name="T9" fmla="*/ 103 h 644"/>
                  <a:gd name="T10" fmla="*/ 79 w 216"/>
                  <a:gd name="T11" fmla="*/ 147 h 644"/>
                  <a:gd name="T12" fmla="*/ 96 w 216"/>
                  <a:gd name="T13" fmla="*/ 239 h 644"/>
                  <a:gd name="T14" fmla="*/ 115 w 216"/>
                  <a:gd name="T15" fmla="*/ 340 h 644"/>
                  <a:gd name="T16" fmla="*/ 133 w 216"/>
                  <a:gd name="T17" fmla="*/ 437 h 644"/>
                  <a:gd name="T18" fmla="*/ 139 w 216"/>
                  <a:gd name="T19" fmla="*/ 483 h 644"/>
                  <a:gd name="T20" fmla="*/ 144 w 216"/>
                  <a:gd name="T21" fmla="*/ 523 h 644"/>
                  <a:gd name="T22" fmla="*/ 146 w 216"/>
                  <a:gd name="T23" fmla="*/ 557 h 644"/>
                  <a:gd name="T24" fmla="*/ 146 w 216"/>
                  <a:gd name="T25" fmla="*/ 584 h 644"/>
                  <a:gd name="T26" fmla="*/ 144 w 216"/>
                  <a:gd name="T27" fmla="*/ 596 h 644"/>
                  <a:gd name="T28" fmla="*/ 144 w 216"/>
                  <a:gd name="T29" fmla="*/ 606 h 644"/>
                  <a:gd name="T30" fmla="*/ 143 w 216"/>
                  <a:gd name="T31" fmla="*/ 614 h 644"/>
                  <a:gd name="T32" fmla="*/ 137 w 216"/>
                  <a:gd name="T33" fmla="*/ 618 h 644"/>
                  <a:gd name="T34" fmla="*/ 137 w 216"/>
                  <a:gd name="T35" fmla="*/ 618 h 644"/>
                  <a:gd name="T36" fmla="*/ 131 w 216"/>
                  <a:gd name="T37" fmla="*/ 622 h 644"/>
                  <a:gd name="T38" fmla="*/ 123 w 216"/>
                  <a:gd name="T39" fmla="*/ 624 h 644"/>
                  <a:gd name="T40" fmla="*/ 117 w 216"/>
                  <a:gd name="T41" fmla="*/ 620 h 644"/>
                  <a:gd name="T42" fmla="*/ 110 w 216"/>
                  <a:gd name="T43" fmla="*/ 614 h 644"/>
                  <a:gd name="T44" fmla="*/ 104 w 216"/>
                  <a:gd name="T45" fmla="*/ 604 h 644"/>
                  <a:gd name="T46" fmla="*/ 96 w 216"/>
                  <a:gd name="T47" fmla="*/ 590 h 644"/>
                  <a:gd name="T48" fmla="*/ 90 w 216"/>
                  <a:gd name="T49" fmla="*/ 576 h 644"/>
                  <a:gd name="T50" fmla="*/ 84 w 216"/>
                  <a:gd name="T51" fmla="*/ 559 h 644"/>
                  <a:gd name="T52" fmla="*/ 72 w 216"/>
                  <a:gd name="T53" fmla="*/ 519 h 644"/>
                  <a:gd name="T54" fmla="*/ 61 w 216"/>
                  <a:gd name="T55" fmla="*/ 471 h 644"/>
                  <a:gd name="T56" fmla="*/ 51 w 216"/>
                  <a:gd name="T57" fmla="*/ 417 h 644"/>
                  <a:gd name="T58" fmla="*/ 40 w 216"/>
                  <a:gd name="T59" fmla="*/ 362 h 644"/>
                  <a:gd name="T60" fmla="*/ 31 w 216"/>
                  <a:gd name="T61" fmla="*/ 304 h 644"/>
                  <a:gd name="T62" fmla="*/ 23 w 216"/>
                  <a:gd name="T63" fmla="*/ 244 h 644"/>
                  <a:gd name="T64" fmla="*/ 9 w 216"/>
                  <a:gd name="T65" fmla="*/ 137 h 644"/>
                  <a:gd name="T66" fmla="*/ 2 w 216"/>
                  <a:gd name="T67" fmla="*/ 52 h 644"/>
                  <a:gd name="T68" fmla="*/ 0 w 216"/>
                  <a:gd name="T69" fmla="*/ 22 h 644"/>
                  <a:gd name="T70" fmla="*/ 0 w 216"/>
                  <a:gd name="T71" fmla="*/ 0 h 644"/>
                  <a:gd name="T72" fmla="*/ 0 w 216"/>
                  <a:gd name="T73" fmla="*/ 0 h 644"/>
                  <a:gd name="T74" fmla="*/ 18 w 216"/>
                  <a:gd name="T75" fmla="*/ 2 h 644"/>
                  <a:gd name="T76" fmla="*/ 26 w 216"/>
                  <a:gd name="T77" fmla="*/ 4 h 644"/>
                  <a:gd name="T78" fmla="*/ 34 w 216"/>
                  <a:gd name="T79" fmla="*/ 6 h 644"/>
                  <a:gd name="T80" fmla="*/ 41 w 216"/>
                  <a:gd name="T81" fmla="*/ 12 h 644"/>
                  <a:gd name="T82" fmla="*/ 48 w 216"/>
                  <a:gd name="T83" fmla="*/ 18 h 644"/>
                  <a:gd name="T84" fmla="*/ 53 w 216"/>
                  <a:gd name="T85" fmla="*/ 26 h 644"/>
                  <a:gd name="T86" fmla="*/ 57 w 216"/>
                  <a:gd name="T87" fmla="*/ 36 h 64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6" h="644">
                    <a:moveTo>
                      <a:pt x="92" y="20"/>
                    </a:moveTo>
                    <a:lnTo>
                      <a:pt x="92" y="20"/>
                    </a:lnTo>
                    <a:lnTo>
                      <a:pt x="94" y="42"/>
                    </a:lnTo>
                    <a:lnTo>
                      <a:pt x="98" y="72"/>
                    </a:lnTo>
                    <a:lnTo>
                      <a:pt x="106" y="108"/>
                    </a:lnTo>
                    <a:lnTo>
                      <a:pt x="116" y="152"/>
                    </a:lnTo>
                    <a:lnTo>
                      <a:pt x="142" y="248"/>
                    </a:lnTo>
                    <a:lnTo>
                      <a:pt x="170" y="350"/>
                    </a:lnTo>
                    <a:lnTo>
                      <a:pt x="194" y="452"/>
                    </a:lnTo>
                    <a:lnTo>
                      <a:pt x="204" y="498"/>
                    </a:lnTo>
                    <a:lnTo>
                      <a:pt x="212" y="538"/>
                    </a:lnTo>
                    <a:lnTo>
                      <a:pt x="216" y="576"/>
                    </a:lnTo>
                    <a:lnTo>
                      <a:pt x="216" y="604"/>
                    </a:lnTo>
                    <a:lnTo>
                      <a:pt x="214" y="616"/>
                    </a:lnTo>
                    <a:lnTo>
                      <a:pt x="212" y="626"/>
                    </a:lnTo>
                    <a:lnTo>
                      <a:pt x="208" y="634"/>
                    </a:lnTo>
                    <a:lnTo>
                      <a:pt x="202" y="638"/>
                    </a:lnTo>
                    <a:lnTo>
                      <a:pt x="192" y="642"/>
                    </a:lnTo>
                    <a:lnTo>
                      <a:pt x="182" y="644"/>
                    </a:lnTo>
                    <a:lnTo>
                      <a:pt x="172" y="640"/>
                    </a:lnTo>
                    <a:lnTo>
                      <a:pt x="162" y="634"/>
                    </a:lnTo>
                    <a:lnTo>
                      <a:pt x="152" y="624"/>
                    </a:lnTo>
                    <a:lnTo>
                      <a:pt x="142" y="610"/>
                    </a:lnTo>
                    <a:lnTo>
                      <a:pt x="132" y="596"/>
                    </a:lnTo>
                    <a:lnTo>
                      <a:pt x="124" y="578"/>
                    </a:lnTo>
                    <a:lnTo>
                      <a:pt x="106" y="534"/>
                    </a:lnTo>
                    <a:lnTo>
                      <a:pt x="90" y="486"/>
                    </a:lnTo>
                    <a:lnTo>
                      <a:pt x="74" y="432"/>
                    </a:lnTo>
                    <a:lnTo>
                      <a:pt x="58" y="372"/>
                    </a:lnTo>
                    <a:lnTo>
                      <a:pt x="46" y="314"/>
                    </a:lnTo>
                    <a:lnTo>
                      <a:pt x="34" y="254"/>
                    </a:lnTo>
                    <a:lnTo>
                      <a:pt x="14" y="142"/>
                    </a:lnTo>
                    <a:lnTo>
                      <a:pt x="2" y="52"/>
                    </a:lnTo>
                    <a:lnTo>
                      <a:pt x="0" y="2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38" y="4"/>
                    </a:lnTo>
                    <a:lnTo>
                      <a:pt x="50" y="6"/>
                    </a:lnTo>
                    <a:lnTo>
                      <a:pt x="60" y="12"/>
                    </a:lnTo>
                    <a:lnTo>
                      <a:pt x="70" y="18"/>
                    </a:lnTo>
                    <a:lnTo>
                      <a:pt x="78" y="26"/>
                    </a:lnTo>
                    <a:lnTo>
                      <a:pt x="84" y="3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1" name="Freeform 112"/>
              <p:cNvSpPr>
                <a:spLocks/>
              </p:cNvSpPr>
              <p:nvPr userDrawn="1"/>
            </p:nvSpPr>
            <p:spPr bwMode="auto">
              <a:xfrm>
                <a:off x="8336" y="-327"/>
                <a:ext cx="240" cy="680"/>
              </a:xfrm>
              <a:custGeom>
                <a:avLst/>
                <a:gdLst>
                  <a:gd name="T0" fmla="*/ 58 w 252"/>
                  <a:gd name="T1" fmla="*/ 2 h 676"/>
                  <a:gd name="T2" fmla="*/ 58 w 252"/>
                  <a:gd name="T3" fmla="*/ 2 h 676"/>
                  <a:gd name="T4" fmla="*/ 63 w 252"/>
                  <a:gd name="T5" fmla="*/ 30 h 676"/>
                  <a:gd name="T6" fmla="*/ 70 w 252"/>
                  <a:gd name="T7" fmla="*/ 66 h 676"/>
                  <a:gd name="T8" fmla="*/ 83 w 252"/>
                  <a:gd name="T9" fmla="*/ 109 h 676"/>
                  <a:gd name="T10" fmla="*/ 97 w 252"/>
                  <a:gd name="T11" fmla="*/ 155 h 676"/>
                  <a:gd name="T12" fmla="*/ 129 w 252"/>
                  <a:gd name="T13" fmla="*/ 251 h 676"/>
                  <a:gd name="T14" fmla="*/ 146 w 252"/>
                  <a:gd name="T15" fmla="*/ 308 h 676"/>
                  <a:gd name="T16" fmla="*/ 162 w 252"/>
                  <a:gd name="T17" fmla="*/ 360 h 676"/>
                  <a:gd name="T18" fmla="*/ 173 w 252"/>
                  <a:gd name="T19" fmla="*/ 412 h 676"/>
                  <a:gd name="T20" fmla="*/ 187 w 252"/>
                  <a:gd name="T21" fmla="*/ 467 h 676"/>
                  <a:gd name="T22" fmla="*/ 194 w 252"/>
                  <a:gd name="T23" fmla="*/ 515 h 676"/>
                  <a:gd name="T24" fmla="*/ 196 w 252"/>
                  <a:gd name="T25" fmla="*/ 539 h 676"/>
                  <a:gd name="T26" fmla="*/ 198 w 252"/>
                  <a:gd name="T27" fmla="*/ 561 h 676"/>
                  <a:gd name="T28" fmla="*/ 198 w 252"/>
                  <a:gd name="T29" fmla="*/ 583 h 676"/>
                  <a:gd name="T30" fmla="*/ 196 w 252"/>
                  <a:gd name="T31" fmla="*/ 606 h 676"/>
                  <a:gd name="T32" fmla="*/ 192 w 252"/>
                  <a:gd name="T33" fmla="*/ 626 h 676"/>
                  <a:gd name="T34" fmla="*/ 189 w 252"/>
                  <a:gd name="T35" fmla="*/ 644 h 676"/>
                  <a:gd name="T36" fmla="*/ 181 w 252"/>
                  <a:gd name="T37" fmla="*/ 658 h 676"/>
                  <a:gd name="T38" fmla="*/ 173 w 252"/>
                  <a:gd name="T39" fmla="*/ 674 h 676"/>
                  <a:gd name="T40" fmla="*/ 163 w 252"/>
                  <a:gd name="T41" fmla="*/ 686 h 676"/>
                  <a:gd name="T42" fmla="*/ 152 w 252"/>
                  <a:gd name="T43" fmla="*/ 696 h 676"/>
                  <a:gd name="T44" fmla="*/ 152 w 252"/>
                  <a:gd name="T45" fmla="*/ 696 h 676"/>
                  <a:gd name="T46" fmla="*/ 140 w 252"/>
                  <a:gd name="T47" fmla="*/ 684 h 676"/>
                  <a:gd name="T48" fmla="*/ 130 w 252"/>
                  <a:gd name="T49" fmla="*/ 668 h 676"/>
                  <a:gd name="T50" fmla="*/ 121 w 252"/>
                  <a:gd name="T51" fmla="*/ 648 h 676"/>
                  <a:gd name="T52" fmla="*/ 111 w 252"/>
                  <a:gd name="T53" fmla="*/ 628 h 676"/>
                  <a:gd name="T54" fmla="*/ 104 w 252"/>
                  <a:gd name="T55" fmla="*/ 604 h 676"/>
                  <a:gd name="T56" fmla="*/ 97 w 252"/>
                  <a:gd name="T57" fmla="*/ 577 h 676"/>
                  <a:gd name="T58" fmla="*/ 85 w 252"/>
                  <a:gd name="T59" fmla="*/ 525 h 676"/>
                  <a:gd name="T60" fmla="*/ 75 w 252"/>
                  <a:gd name="T61" fmla="*/ 471 h 676"/>
                  <a:gd name="T62" fmla="*/ 64 w 252"/>
                  <a:gd name="T63" fmla="*/ 414 h 676"/>
                  <a:gd name="T64" fmla="*/ 55 w 252"/>
                  <a:gd name="T65" fmla="*/ 366 h 676"/>
                  <a:gd name="T66" fmla="*/ 44 w 252"/>
                  <a:gd name="T67" fmla="*/ 324 h 676"/>
                  <a:gd name="T68" fmla="*/ 44 w 252"/>
                  <a:gd name="T69" fmla="*/ 324 h 676"/>
                  <a:gd name="T70" fmla="*/ 36 w 252"/>
                  <a:gd name="T71" fmla="*/ 294 h 676"/>
                  <a:gd name="T72" fmla="*/ 25 w 252"/>
                  <a:gd name="T73" fmla="*/ 241 h 676"/>
                  <a:gd name="T74" fmla="*/ 11 w 252"/>
                  <a:gd name="T75" fmla="*/ 183 h 676"/>
                  <a:gd name="T76" fmla="*/ 10 w 252"/>
                  <a:gd name="T77" fmla="*/ 153 h 676"/>
                  <a:gd name="T78" fmla="*/ 4 w 252"/>
                  <a:gd name="T79" fmla="*/ 123 h 676"/>
                  <a:gd name="T80" fmla="*/ 0 w 252"/>
                  <a:gd name="T81" fmla="*/ 95 h 676"/>
                  <a:gd name="T82" fmla="*/ 0 w 252"/>
                  <a:gd name="T83" fmla="*/ 64 h 676"/>
                  <a:gd name="T84" fmla="*/ 2 w 252"/>
                  <a:gd name="T85" fmla="*/ 40 h 676"/>
                  <a:gd name="T86" fmla="*/ 4 w 252"/>
                  <a:gd name="T87" fmla="*/ 30 h 676"/>
                  <a:gd name="T88" fmla="*/ 8 w 252"/>
                  <a:gd name="T89" fmla="*/ 22 h 676"/>
                  <a:gd name="T90" fmla="*/ 10 w 252"/>
                  <a:gd name="T91" fmla="*/ 14 h 676"/>
                  <a:gd name="T92" fmla="*/ 13 w 252"/>
                  <a:gd name="T93" fmla="*/ 8 h 676"/>
                  <a:gd name="T94" fmla="*/ 19 w 252"/>
                  <a:gd name="T95" fmla="*/ 4 h 676"/>
                  <a:gd name="T96" fmla="*/ 25 w 252"/>
                  <a:gd name="T97" fmla="*/ 2 h 676"/>
                  <a:gd name="T98" fmla="*/ 30 w 252"/>
                  <a:gd name="T99" fmla="*/ 0 h 676"/>
                  <a:gd name="T100" fmla="*/ 40 w 252"/>
                  <a:gd name="T101" fmla="*/ 2 h 676"/>
                  <a:gd name="T102" fmla="*/ 48 w 252"/>
                  <a:gd name="T103" fmla="*/ 4 h 676"/>
                  <a:gd name="T104" fmla="*/ 58 w 252"/>
                  <a:gd name="T105" fmla="*/ 10 h 676"/>
                  <a:gd name="T106" fmla="*/ 58 w 252"/>
                  <a:gd name="T107" fmla="*/ 2 h 67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52" h="676">
                    <a:moveTo>
                      <a:pt x="74" y="2"/>
                    </a:moveTo>
                    <a:lnTo>
                      <a:pt x="74" y="2"/>
                    </a:lnTo>
                    <a:lnTo>
                      <a:pt x="80" y="30"/>
                    </a:lnTo>
                    <a:lnTo>
                      <a:pt x="90" y="66"/>
                    </a:lnTo>
                    <a:lnTo>
                      <a:pt x="106" y="104"/>
                    </a:lnTo>
                    <a:lnTo>
                      <a:pt x="124" y="150"/>
                    </a:lnTo>
                    <a:lnTo>
                      <a:pt x="164" y="246"/>
                    </a:lnTo>
                    <a:lnTo>
                      <a:pt x="186" y="298"/>
                    </a:lnTo>
                    <a:lnTo>
                      <a:pt x="206" y="350"/>
                    </a:lnTo>
                    <a:lnTo>
                      <a:pt x="222" y="402"/>
                    </a:lnTo>
                    <a:lnTo>
                      <a:pt x="238" y="452"/>
                    </a:lnTo>
                    <a:lnTo>
                      <a:pt x="248" y="500"/>
                    </a:lnTo>
                    <a:lnTo>
                      <a:pt x="250" y="524"/>
                    </a:lnTo>
                    <a:lnTo>
                      <a:pt x="252" y="546"/>
                    </a:lnTo>
                    <a:lnTo>
                      <a:pt x="252" y="568"/>
                    </a:lnTo>
                    <a:lnTo>
                      <a:pt x="250" y="588"/>
                    </a:lnTo>
                    <a:lnTo>
                      <a:pt x="246" y="606"/>
                    </a:lnTo>
                    <a:lnTo>
                      <a:pt x="240" y="624"/>
                    </a:lnTo>
                    <a:lnTo>
                      <a:pt x="232" y="638"/>
                    </a:lnTo>
                    <a:lnTo>
                      <a:pt x="222" y="654"/>
                    </a:lnTo>
                    <a:lnTo>
                      <a:pt x="208" y="666"/>
                    </a:lnTo>
                    <a:lnTo>
                      <a:pt x="194" y="676"/>
                    </a:lnTo>
                    <a:lnTo>
                      <a:pt x="178" y="664"/>
                    </a:lnTo>
                    <a:lnTo>
                      <a:pt x="166" y="648"/>
                    </a:lnTo>
                    <a:lnTo>
                      <a:pt x="154" y="628"/>
                    </a:lnTo>
                    <a:lnTo>
                      <a:pt x="142" y="608"/>
                    </a:lnTo>
                    <a:lnTo>
                      <a:pt x="132" y="586"/>
                    </a:lnTo>
                    <a:lnTo>
                      <a:pt x="124" y="562"/>
                    </a:lnTo>
                    <a:lnTo>
                      <a:pt x="108" y="510"/>
                    </a:lnTo>
                    <a:lnTo>
                      <a:pt x="96" y="456"/>
                    </a:lnTo>
                    <a:lnTo>
                      <a:pt x="82" y="404"/>
                    </a:lnTo>
                    <a:lnTo>
                      <a:pt x="70" y="356"/>
                    </a:lnTo>
                    <a:lnTo>
                      <a:pt x="56" y="314"/>
                    </a:lnTo>
                    <a:lnTo>
                      <a:pt x="46" y="284"/>
                    </a:lnTo>
                    <a:lnTo>
                      <a:pt x="30" y="236"/>
                    </a:lnTo>
                    <a:lnTo>
                      <a:pt x="16" y="178"/>
                    </a:lnTo>
                    <a:lnTo>
                      <a:pt x="10" y="148"/>
                    </a:lnTo>
                    <a:lnTo>
                      <a:pt x="4" y="118"/>
                    </a:lnTo>
                    <a:lnTo>
                      <a:pt x="0" y="90"/>
                    </a:lnTo>
                    <a:lnTo>
                      <a:pt x="0" y="64"/>
                    </a:lnTo>
                    <a:lnTo>
                      <a:pt x="2" y="40"/>
                    </a:lnTo>
                    <a:lnTo>
                      <a:pt x="4" y="30"/>
                    </a:lnTo>
                    <a:lnTo>
                      <a:pt x="8" y="22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0" y="2"/>
                    </a:lnTo>
                    <a:lnTo>
                      <a:pt x="62" y="4"/>
                    </a:lnTo>
                    <a:lnTo>
                      <a:pt x="74" y="10"/>
                    </a:lnTo>
                    <a:lnTo>
                      <a:pt x="7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2" name="Freeform 113"/>
              <p:cNvSpPr>
                <a:spLocks/>
              </p:cNvSpPr>
              <p:nvPr userDrawn="1"/>
            </p:nvSpPr>
            <p:spPr bwMode="auto">
              <a:xfrm>
                <a:off x="8336" y="-327"/>
                <a:ext cx="240" cy="680"/>
              </a:xfrm>
              <a:custGeom>
                <a:avLst/>
                <a:gdLst>
                  <a:gd name="T0" fmla="*/ 58 w 252"/>
                  <a:gd name="T1" fmla="*/ 2 h 676"/>
                  <a:gd name="T2" fmla="*/ 58 w 252"/>
                  <a:gd name="T3" fmla="*/ 2 h 676"/>
                  <a:gd name="T4" fmla="*/ 63 w 252"/>
                  <a:gd name="T5" fmla="*/ 30 h 676"/>
                  <a:gd name="T6" fmla="*/ 70 w 252"/>
                  <a:gd name="T7" fmla="*/ 66 h 676"/>
                  <a:gd name="T8" fmla="*/ 83 w 252"/>
                  <a:gd name="T9" fmla="*/ 109 h 676"/>
                  <a:gd name="T10" fmla="*/ 97 w 252"/>
                  <a:gd name="T11" fmla="*/ 155 h 676"/>
                  <a:gd name="T12" fmla="*/ 129 w 252"/>
                  <a:gd name="T13" fmla="*/ 251 h 676"/>
                  <a:gd name="T14" fmla="*/ 146 w 252"/>
                  <a:gd name="T15" fmla="*/ 308 h 676"/>
                  <a:gd name="T16" fmla="*/ 162 w 252"/>
                  <a:gd name="T17" fmla="*/ 360 h 676"/>
                  <a:gd name="T18" fmla="*/ 173 w 252"/>
                  <a:gd name="T19" fmla="*/ 412 h 676"/>
                  <a:gd name="T20" fmla="*/ 187 w 252"/>
                  <a:gd name="T21" fmla="*/ 467 h 676"/>
                  <a:gd name="T22" fmla="*/ 194 w 252"/>
                  <a:gd name="T23" fmla="*/ 515 h 676"/>
                  <a:gd name="T24" fmla="*/ 196 w 252"/>
                  <a:gd name="T25" fmla="*/ 539 h 676"/>
                  <a:gd name="T26" fmla="*/ 198 w 252"/>
                  <a:gd name="T27" fmla="*/ 561 h 676"/>
                  <a:gd name="T28" fmla="*/ 198 w 252"/>
                  <a:gd name="T29" fmla="*/ 583 h 676"/>
                  <a:gd name="T30" fmla="*/ 196 w 252"/>
                  <a:gd name="T31" fmla="*/ 606 h 676"/>
                  <a:gd name="T32" fmla="*/ 192 w 252"/>
                  <a:gd name="T33" fmla="*/ 626 h 676"/>
                  <a:gd name="T34" fmla="*/ 189 w 252"/>
                  <a:gd name="T35" fmla="*/ 644 h 676"/>
                  <a:gd name="T36" fmla="*/ 181 w 252"/>
                  <a:gd name="T37" fmla="*/ 658 h 676"/>
                  <a:gd name="T38" fmla="*/ 173 w 252"/>
                  <a:gd name="T39" fmla="*/ 674 h 676"/>
                  <a:gd name="T40" fmla="*/ 163 w 252"/>
                  <a:gd name="T41" fmla="*/ 686 h 676"/>
                  <a:gd name="T42" fmla="*/ 152 w 252"/>
                  <a:gd name="T43" fmla="*/ 696 h 676"/>
                  <a:gd name="T44" fmla="*/ 152 w 252"/>
                  <a:gd name="T45" fmla="*/ 696 h 676"/>
                  <a:gd name="T46" fmla="*/ 140 w 252"/>
                  <a:gd name="T47" fmla="*/ 684 h 676"/>
                  <a:gd name="T48" fmla="*/ 130 w 252"/>
                  <a:gd name="T49" fmla="*/ 668 h 676"/>
                  <a:gd name="T50" fmla="*/ 121 w 252"/>
                  <a:gd name="T51" fmla="*/ 648 h 676"/>
                  <a:gd name="T52" fmla="*/ 111 w 252"/>
                  <a:gd name="T53" fmla="*/ 628 h 676"/>
                  <a:gd name="T54" fmla="*/ 104 w 252"/>
                  <a:gd name="T55" fmla="*/ 604 h 676"/>
                  <a:gd name="T56" fmla="*/ 97 w 252"/>
                  <a:gd name="T57" fmla="*/ 577 h 676"/>
                  <a:gd name="T58" fmla="*/ 85 w 252"/>
                  <a:gd name="T59" fmla="*/ 525 h 676"/>
                  <a:gd name="T60" fmla="*/ 75 w 252"/>
                  <a:gd name="T61" fmla="*/ 471 h 676"/>
                  <a:gd name="T62" fmla="*/ 64 w 252"/>
                  <a:gd name="T63" fmla="*/ 414 h 676"/>
                  <a:gd name="T64" fmla="*/ 55 w 252"/>
                  <a:gd name="T65" fmla="*/ 366 h 676"/>
                  <a:gd name="T66" fmla="*/ 44 w 252"/>
                  <a:gd name="T67" fmla="*/ 324 h 676"/>
                  <a:gd name="T68" fmla="*/ 44 w 252"/>
                  <a:gd name="T69" fmla="*/ 324 h 676"/>
                  <a:gd name="T70" fmla="*/ 36 w 252"/>
                  <a:gd name="T71" fmla="*/ 294 h 676"/>
                  <a:gd name="T72" fmla="*/ 25 w 252"/>
                  <a:gd name="T73" fmla="*/ 241 h 676"/>
                  <a:gd name="T74" fmla="*/ 11 w 252"/>
                  <a:gd name="T75" fmla="*/ 183 h 676"/>
                  <a:gd name="T76" fmla="*/ 10 w 252"/>
                  <a:gd name="T77" fmla="*/ 153 h 676"/>
                  <a:gd name="T78" fmla="*/ 4 w 252"/>
                  <a:gd name="T79" fmla="*/ 123 h 676"/>
                  <a:gd name="T80" fmla="*/ 0 w 252"/>
                  <a:gd name="T81" fmla="*/ 95 h 676"/>
                  <a:gd name="T82" fmla="*/ 0 w 252"/>
                  <a:gd name="T83" fmla="*/ 64 h 676"/>
                  <a:gd name="T84" fmla="*/ 2 w 252"/>
                  <a:gd name="T85" fmla="*/ 40 h 676"/>
                  <a:gd name="T86" fmla="*/ 4 w 252"/>
                  <a:gd name="T87" fmla="*/ 30 h 676"/>
                  <a:gd name="T88" fmla="*/ 8 w 252"/>
                  <a:gd name="T89" fmla="*/ 22 h 676"/>
                  <a:gd name="T90" fmla="*/ 10 w 252"/>
                  <a:gd name="T91" fmla="*/ 14 h 676"/>
                  <a:gd name="T92" fmla="*/ 13 w 252"/>
                  <a:gd name="T93" fmla="*/ 8 h 676"/>
                  <a:gd name="T94" fmla="*/ 19 w 252"/>
                  <a:gd name="T95" fmla="*/ 4 h 676"/>
                  <a:gd name="T96" fmla="*/ 25 w 252"/>
                  <a:gd name="T97" fmla="*/ 2 h 676"/>
                  <a:gd name="T98" fmla="*/ 30 w 252"/>
                  <a:gd name="T99" fmla="*/ 0 h 676"/>
                  <a:gd name="T100" fmla="*/ 40 w 252"/>
                  <a:gd name="T101" fmla="*/ 2 h 676"/>
                  <a:gd name="T102" fmla="*/ 48 w 252"/>
                  <a:gd name="T103" fmla="*/ 4 h 676"/>
                  <a:gd name="T104" fmla="*/ 58 w 252"/>
                  <a:gd name="T105" fmla="*/ 10 h 67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52" h="676">
                    <a:moveTo>
                      <a:pt x="74" y="2"/>
                    </a:moveTo>
                    <a:lnTo>
                      <a:pt x="74" y="2"/>
                    </a:lnTo>
                    <a:lnTo>
                      <a:pt x="80" y="30"/>
                    </a:lnTo>
                    <a:lnTo>
                      <a:pt x="90" y="66"/>
                    </a:lnTo>
                    <a:lnTo>
                      <a:pt x="106" y="104"/>
                    </a:lnTo>
                    <a:lnTo>
                      <a:pt x="124" y="150"/>
                    </a:lnTo>
                    <a:lnTo>
                      <a:pt x="164" y="246"/>
                    </a:lnTo>
                    <a:lnTo>
                      <a:pt x="186" y="298"/>
                    </a:lnTo>
                    <a:lnTo>
                      <a:pt x="206" y="350"/>
                    </a:lnTo>
                    <a:lnTo>
                      <a:pt x="222" y="402"/>
                    </a:lnTo>
                    <a:lnTo>
                      <a:pt x="238" y="452"/>
                    </a:lnTo>
                    <a:lnTo>
                      <a:pt x="248" y="500"/>
                    </a:lnTo>
                    <a:lnTo>
                      <a:pt x="250" y="524"/>
                    </a:lnTo>
                    <a:lnTo>
                      <a:pt x="252" y="546"/>
                    </a:lnTo>
                    <a:lnTo>
                      <a:pt x="252" y="568"/>
                    </a:lnTo>
                    <a:lnTo>
                      <a:pt x="250" y="588"/>
                    </a:lnTo>
                    <a:lnTo>
                      <a:pt x="246" y="606"/>
                    </a:lnTo>
                    <a:lnTo>
                      <a:pt x="240" y="624"/>
                    </a:lnTo>
                    <a:lnTo>
                      <a:pt x="232" y="638"/>
                    </a:lnTo>
                    <a:lnTo>
                      <a:pt x="222" y="654"/>
                    </a:lnTo>
                    <a:lnTo>
                      <a:pt x="208" y="666"/>
                    </a:lnTo>
                    <a:lnTo>
                      <a:pt x="194" y="676"/>
                    </a:lnTo>
                    <a:lnTo>
                      <a:pt x="178" y="664"/>
                    </a:lnTo>
                    <a:lnTo>
                      <a:pt x="166" y="648"/>
                    </a:lnTo>
                    <a:lnTo>
                      <a:pt x="154" y="628"/>
                    </a:lnTo>
                    <a:lnTo>
                      <a:pt x="142" y="608"/>
                    </a:lnTo>
                    <a:lnTo>
                      <a:pt x="132" y="586"/>
                    </a:lnTo>
                    <a:lnTo>
                      <a:pt x="124" y="562"/>
                    </a:lnTo>
                    <a:lnTo>
                      <a:pt x="108" y="510"/>
                    </a:lnTo>
                    <a:lnTo>
                      <a:pt x="96" y="456"/>
                    </a:lnTo>
                    <a:lnTo>
                      <a:pt x="82" y="404"/>
                    </a:lnTo>
                    <a:lnTo>
                      <a:pt x="70" y="356"/>
                    </a:lnTo>
                    <a:lnTo>
                      <a:pt x="56" y="314"/>
                    </a:lnTo>
                    <a:lnTo>
                      <a:pt x="46" y="284"/>
                    </a:lnTo>
                    <a:lnTo>
                      <a:pt x="30" y="236"/>
                    </a:lnTo>
                    <a:lnTo>
                      <a:pt x="16" y="178"/>
                    </a:lnTo>
                    <a:lnTo>
                      <a:pt x="10" y="148"/>
                    </a:lnTo>
                    <a:lnTo>
                      <a:pt x="4" y="118"/>
                    </a:lnTo>
                    <a:lnTo>
                      <a:pt x="0" y="90"/>
                    </a:lnTo>
                    <a:lnTo>
                      <a:pt x="0" y="64"/>
                    </a:lnTo>
                    <a:lnTo>
                      <a:pt x="2" y="40"/>
                    </a:lnTo>
                    <a:lnTo>
                      <a:pt x="4" y="30"/>
                    </a:lnTo>
                    <a:lnTo>
                      <a:pt x="8" y="22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0" y="2"/>
                    </a:lnTo>
                    <a:lnTo>
                      <a:pt x="62" y="4"/>
                    </a:lnTo>
                    <a:lnTo>
                      <a:pt x="74" y="1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3" name="Freeform 114"/>
              <p:cNvSpPr>
                <a:spLocks/>
              </p:cNvSpPr>
              <p:nvPr userDrawn="1"/>
            </p:nvSpPr>
            <p:spPr bwMode="auto">
              <a:xfrm>
                <a:off x="7996" y="-167"/>
                <a:ext cx="200" cy="720"/>
              </a:xfrm>
              <a:custGeom>
                <a:avLst/>
                <a:gdLst>
                  <a:gd name="T0" fmla="*/ 59 w 208"/>
                  <a:gd name="T1" fmla="*/ 70 h 720"/>
                  <a:gd name="T2" fmla="*/ 59 w 208"/>
                  <a:gd name="T3" fmla="*/ 70 h 720"/>
                  <a:gd name="T4" fmla="*/ 61 w 208"/>
                  <a:gd name="T5" fmla="*/ 114 h 720"/>
                  <a:gd name="T6" fmla="*/ 65 w 208"/>
                  <a:gd name="T7" fmla="*/ 158 h 720"/>
                  <a:gd name="T8" fmla="*/ 71 w 208"/>
                  <a:gd name="T9" fmla="*/ 202 h 720"/>
                  <a:gd name="T10" fmla="*/ 78 w 208"/>
                  <a:gd name="T11" fmla="*/ 242 h 720"/>
                  <a:gd name="T12" fmla="*/ 94 w 208"/>
                  <a:gd name="T13" fmla="*/ 326 h 720"/>
                  <a:gd name="T14" fmla="*/ 113 w 208"/>
                  <a:gd name="T15" fmla="*/ 410 h 720"/>
                  <a:gd name="T16" fmla="*/ 113 w 208"/>
                  <a:gd name="T17" fmla="*/ 410 h 720"/>
                  <a:gd name="T18" fmla="*/ 122 w 208"/>
                  <a:gd name="T19" fmla="*/ 440 h 720"/>
                  <a:gd name="T20" fmla="*/ 133 w 208"/>
                  <a:gd name="T21" fmla="*/ 480 h 720"/>
                  <a:gd name="T22" fmla="*/ 148 w 208"/>
                  <a:gd name="T23" fmla="*/ 530 h 720"/>
                  <a:gd name="T24" fmla="*/ 161 w 208"/>
                  <a:gd name="T25" fmla="*/ 582 h 720"/>
                  <a:gd name="T26" fmla="*/ 166 w 208"/>
                  <a:gd name="T27" fmla="*/ 608 h 720"/>
                  <a:gd name="T28" fmla="*/ 169 w 208"/>
                  <a:gd name="T29" fmla="*/ 632 h 720"/>
                  <a:gd name="T30" fmla="*/ 171 w 208"/>
                  <a:gd name="T31" fmla="*/ 654 h 720"/>
                  <a:gd name="T32" fmla="*/ 171 w 208"/>
                  <a:gd name="T33" fmla="*/ 674 h 720"/>
                  <a:gd name="T34" fmla="*/ 167 w 208"/>
                  <a:gd name="T35" fmla="*/ 692 h 720"/>
                  <a:gd name="T36" fmla="*/ 164 w 208"/>
                  <a:gd name="T37" fmla="*/ 698 h 720"/>
                  <a:gd name="T38" fmla="*/ 161 w 208"/>
                  <a:gd name="T39" fmla="*/ 706 h 720"/>
                  <a:gd name="T40" fmla="*/ 157 w 208"/>
                  <a:gd name="T41" fmla="*/ 710 h 720"/>
                  <a:gd name="T42" fmla="*/ 151 w 208"/>
                  <a:gd name="T43" fmla="*/ 714 h 720"/>
                  <a:gd name="T44" fmla="*/ 146 w 208"/>
                  <a:gd name="T45" fmla="*/ 718 h 720"/>
                  <a:gd name="T46" fmla="*/ 138 w 208"/>
                  <a:gd name="T47" fmla="*/ 720 h 720"/>
                  <a:gd name="T48" fmla="*/ 138 w 208"/>
                  <a:gd name="T49" fmla="*/ 720 h 720"/>
                  <a:gd name="T50" fmla="*/ 118 w 208"/>
                  <a:gd name="T51" fmla="*/ 682 h 720"/>
                  <a:gd name="T52" fmla="*/ 101 w 208"/>
                  <a:gd name="T53" fmla="*/ 642 h 720"/>
                  <a:gd name="T54" fmla="*/ 82 w 208"/>
                  <a:gd name="T55" fmla="*/ 602 h 720"/>
                  <a:gd name="T56" fmla="*/ 67 w 208"/>
                  <a:gd name="T57" fmla="*/ 560 h 720"/>
                  <a:gd name="T58" fmla="*/ 55 w 208"/>
                  <a:gd name="T59" fmla="*/ 516 h 720"/>
                  <a:gd name="T60" fmla="*/ 42 w 208"/>
                  <a:gd name="T61" fmla="*/ 470 h 720"/>
                  <a:gd name="T62" fmla="*/ 34 w 208"/>
                  <a:gd name="T63" fmla="*/ 424 h 720"/>
                  <a:gd name="T64" fmla="*/ 25 w 208"/>
                  <a:gd name="T65" fmla="*/ 378 h 720"/>
                  <a:gd name="T66" fmla="*/ 17 w 208"/>
                  <a:gd name="T67" fmla="*/ 332 h 720"/>
                  <a:gd name="T68" fmla="*/ 13 w 208"/>
                  <a:gd name="T69" fmla="*/ 284 h 720"/>
                  <a:gd name="T70" fmla="*/ 10 w 208"/>
                  <a:gd name="T71" fmla="*/ 236 h 720"/>
                  <a:gd name="T72" fmla="*/ 4 w 208"/>
                  <a:gd name="T73" fmla="*/ 190 h 720"/>
                  <a:gd name="T74" fmla="*/ 0 w 208"/>
                  <a:gd name="T75" fmla="*/ 96 h 720"/>
                  <a:gd name="T76" fmla="*/ 0 w 208"/>
                  <a:gd name="T77" fmla="*/ 4 h 720"/>
                  <a:gd name="T78" fmla="*/ 0 w 208"/>
                  <a:gd name="T79" fmla="*/ 4 h 720"/>
                  <a:gd name="T80" fmla="*/ 13 w 208"/>
                  <a:gd name="T81" fmla="*/ 0 h 720"/>
                  <a:gd name="T82" fmla="*/ 27 w 208"/>
                  <a:gd name="T83" fmla="*/ 0 h 720"/>
                  <a:gd name="T84" fmla="*/ 37 w 208"/>
                  <a:gd name="T85" fmla="*/ 4 h 720"/>
                  <a:gd name="T86" fmla="*/ 48 w 208"/>
                  <a:gd name="T87" fmla="*/ 10 h 720"/>
                  <a:gd name="T88" fmla="*/ 58 w 208"/>
                  <a:gd name="T89" fmla="*/ 20 h 720"/>
                  <a:gd name="T90" fmla="*/ 63 w 208"/>
                  <a:gd name="T91" fmla="*/ 32 h 720"/>
                  <a:gd name="T92" fmla="*/ 69 w 208"/>
                  <a:gd name="T93" fmla="*/ 46 h 720"/>
                  <a:gd name="T94" fmla="*/ 71 w 208"/>
                  <a:gd name="T95" fmla="*/ 62 h 720"/>
                  <a:gd name="T96" fmla="*/ 59 w 208"/>
                  <a:gd name="T97" fmla="*/ 70 h 72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08" h="720">
                    <a:moveTo>
                      <a:pt x="72" y="70"/>
                    </a:moveTo>
                    <a:lnTo>
                      <a:pt x="72" y="70"/>
                    </a:lnTo>
                    <a:lnTo>
                      <a:pt x="74" y="114"/>
                    </a:lnTo>
                    <a:lnTo>
                      <a:pt x="80" y="158"/>
                    </a:lnTo>
                    <a:lnTo>
                      <a:pt x="86" y="202"/>
                    </a:lnTo>
                    <a:lnTo>
                      <a:pt x="94" y="242"/>
                    </a:lnTo>
                    <a:lnTo>
                      <a:pt x="114" y="326"/>
                    </a:lnTo>
                    <a:lnTo>
                      <a:pt x="138" y="410"/>
                    </a:lnTo>
                    <a:lnTo>
                      <a:pt x="148" y="440"/>
                    </a:lnTo>
                    <a:lnTo>
                      <a:pt x="162" y="480"/>
                    </a:lnTo>
                    <a:lnTo>
                      <a:pt x="180" y="530"/>
                    </a:lnTo>
                    <a:lnTo>
                      <a:pt x="196" y="582"/>
                    </a:lnTo>
                    <a:lnTo>
                      <a:pt x="202" y="608"/>
                    </a:lnTo>
                    <a:lnTo>
                      <a:pt x="206" y="632"/>
                    </a:lnTo>
                    <a:lnTo>
                      <a:pt x="208" y="654"/>
                    </a:lnTo>
                    <a:lnTo>
                      <a:pt x="208" y="674"/>
                    </a:lnTo>
                    <a:lnTo>
                      <a:pt x="204" y="692"/>
                    </a:lnTo>
                    <a:lnTo>
                      <a:pt x="200" y="698"/>
                    </a:lnTo>
                    <a:lnTo>
                      <a:pt x="196" y="706"/>
                    </a:lnTo>
                    <a:lnTo>
                      <a:pt x="190" y="710"/>
                    </a:lnTo>
                    <a:lnTo>
                      <a:pt x="184" y="714"/>
                    </a:lnTo>
                    <a:lnTo>
                      <a:pt x="178" y="718"/>
                    </a:lnTo>
                    <a:lnTo>
                      <a:pt x="168" y="720"/>
                    </a:lnTo>
                    <a:lnTo>
                      <a:pt x="144" y="682"/>
                    </a:lnTo>
                    <a:lnTo>
                      <a:pt x="122" y="642"/>
                    </a:lnTo>
                    <a:lnTo>
                      <a:pt x="100" y="602"/>
                    </a:lnTo>
                    <a:lnTo>
                      <a:pt x="82" y="560"/>
                    </a:lnTo>
                    <a:lnTo>
                      <a:pt x="66" y="516"/>
                    </a:lnTo>
                    <a:lnTo>
                      <a:pt x="52" y="470"/>
                    </a:lnTo>
                    <a:lnTo>
                      <a:pt x="40" y="424"/>
                    </a:lnTo>
                    <a:lnTo>
                      <a:pt x="30" y="378"/>
                    </a:lnTo>
                    <a:lnTo>
                      <a:pt x="22" y="332"/>
                    </a:lnTo>
                    <a:lnTo>
                      <a:pt x="14" y="284"/>
                    </a:lnTo>
                    <a:lnTo>
                      <a:pt x="10" y="236"/>
                    </a:lnTo>
                    <a:lnTo>
                      <a:pt x="4" y="190"/>
                    </a:lnTo>
                    <a:lnTo>
                      <a:pt x="0" y="96"/>
                    </a:lnTo>
                    <a:lnTo>
                      <a:pt x="0" y="4"/>
                    </a:lnTo>
                    <a:lnTo>
                      <a:pt x="16" y="0"/>
                    </a:lnTo>
                    <a:lnTo>
                      <a:pt x="32" y="0"/>
                    </a:lnTo>
                    <a:lnTo>
                      <a:pt x="46" y="4"/>
                    </a:lnTo>
                    <a:lnTo>
                      <a:pt x="58" y="10"/>
                    </a:lnTo>
                    <a:lnTo>
                      <a:pt x="70" y="20"/>
                    </a:lnTo>
                    <a:lnTo>
                      <a:pt x="78" y="32"/>
                    </a:lnTo>
                    <a:lnTo>
                      <a:pt x="84" y="46"/>
                    </a:lnTo>
                    <a:lnTo>
                      <a:pt x="86" y="62"/>
                    </a:lnTo>
                    <a:lnTo>
                      <a:pt x="72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4" name="Freeform 115"/>
              <p:cNvSpPr>
                <a:spLocks/>
              </p:cNvSpPr>
              <p:nvPr userDrawn="1"/>
            </p:nvSpPr>
            <p:spPr bwMode="auto">
              <a:xfrm>
                <a:off x="7996" y="-167"/>
                <a:ext cx="200" cy="720"/>
              </a:xfrm>
              <a:custGeom>
                <a:avLst/>
                <a:gdLst>
                  <a:gd name="T0" fmla="*/ 59 w 208"/>
                  <a:gd name="T1" fmla="*/ 70 h 720"/>
                  <a:gd name="T2" fmla="*/ 59 w 208"/>
                  <a:gd name="T3" fmla="*/ 70 h 720"/>
                  <a:gd name="T4" fmla="*/ 61 w 208"/>
                  <a:gd name="T5" fmla="*/ 114 h 720"/>
                  <a:gd name="T6" fmla="*/ 65 w 208"/>
                  <a:gd name="T7" fmla="*/ 158 h 720"/>
                  <a:gd name="T8" fmla="*/ 71 w 208"/>
                  <a:gd name="T9" fmla="*/ 202 h 720"/>
                  <a:gd name="T10" fmla="*/ 78 w 208"/>
                  <a:gd name="T11" fmla="*/ 242 h 720"/>
                  <a:gd name="T12" fmla="*/ 94 w 208"/>
                  <a:gd name="T13" fmla="*/ 326 h 720"/>
                  <a:gd name="T14" fmla="*/ 113 w 208"/>
                  <a:gd name="T15" fmla="*/ 410 h 720"/>
                  <a:gd name="T16" fmla="*/ 113 w 208"/>
                  <a:gd name="T17" fmla="*/ 410 h 720"/>
                  <a:gd name="T18" fmla="*/ 122 w 208"/>
                  <a:gd name="T19" fmla="*/ 440 h 720"/>
                  <a:gd name="T20" fmla="*/ 133 w 208"/>
                  <a:gd name="T21" fmla="*/ 480 h 720"/>
                  <a:gd name="T22" fmla="*/ 148 w 208"/>
                  <a:gd name="T23" fmla="*/ 530 h 720"/>
                  <a:gd name="T24" fmla="*/ 161 w 208"/>
                  <a:gd name="T25" fmla="*/ 582 h 720"/>
                  <a:gd name="T26" fmla="*/ 166 w 208"/>
                  <a:gd name="T27" fmla="*/ 608 h 720"/>
                  <a:gd name="T28" fmla="*/ 169 w 208"/>
                  <a:gd name="T29" fmla="*/ 632 h 720"/>
                  <a:gd name="T30" fmla="*/ 171 w 208"/>
                  <a:gd name="T31" fmla="*/ 654 h 720"/>
                  <a:gd name="T32" fmla="*/ 171 w 208"/>
                  <a:gd name="T33" fmla="*/ 674 h 720"/>
                  <a:gd name="T34" fmla="*/ 167 w 208"/>
                  <a:gd name="T35" fmla="*/ 692 h 720"/>
                  <a:gd name="T36" fmla="*/ 164 w 208"/>
                  <a:gd name="T37" fmla="*/ 698 h 720"/>
                  <a:gd name="T38" fmla="*/ 161 w 208"/>
                  <a:gd name="T39" fmla="*/ 706 h 720"/>
                  <a:gd name="T40" fmla="*/ 157 w 208"/>
                  <a:gd name="T41" fmla="*/ 710 h 720"/>
                  <a:gd name="T42" fmla="*/ 151 w 208"/>
                  <a:gd name="T43" fmla="*/ 714 h 720"/>
                  <a:gd name="T44" fmla="*/ 146 w 208"/>
                  <a:gd name="T45" fmla="*/ 718 h 720"/>
                  <a:gd name="T46" fmla="*/ 138 w 208"/>
                  <a:gd name="T47" fmla="*/ 720 h 720"/>
                  <a:gd name="T48" fmla="*/ 138 w 208"/>
                  <a:gd name="T49" fmla="*/ 720 h 720"/>
                  <a:gd name="T50" fmla="*/ 118 w 208"/>
                  <a:gd name="T51" fmla="*/ 682 h 720"/>
                  <a:gd name="T52" fmla="*/ 101 w 208"/>
                  <a:gd name="T53" fmla="*/ 642 h 720"/>
                  <a:gd name="T54" fmla="*/ 82 w 208"/>
                  <a:gd name="T55" fmla="*/ 602 h 720"/>
                  <a:gd name="T56" fmla="*/ 67 w 208"/>
                  <a:gd name="T57" fmla="*/ 560 h 720"/>
                  <a:gd name="T58" fmla="*/ 55 w 208"/>
                  <a:gd name="T59" fmla="*/ 516 h 720"/>
                  <a:gd name="T60" fmla="*/ 42 w 208"/>
                  <a:gd name="T61" fmla="*/ 470 h 720"/>
                  <a:gd name="T62" fmla="*/ 34 w 208"/>
                  <a:gd name="T63" fmla="*/ 424 h 720"/>
                  <a:gd name="T64" fmla="*/ 25 w 208"/>
                  <a:gd name="T65" fmla="*/ 378 h 720"/>
                  <a:gd name="T66" fmla="*/ 17 w 208"/>
                  <a:gd name="T67" fmla="*/ 332 h 720"/>
                  <a:gd name="T68" fmla="*/ 13 w 208"/>
                  <a:gd name="T69" fmla="*/ 284 h 720"/>
                  <a:gd name="T70" fmla="*/ 10 w 208"/>
                  <a:gd name="T71" fmla="*/ 236 h 720"/>
                  <a:gd name="T72" fmla="*/ 4 w 208"/>
                  <a:gd name="T73" fmla="*/ 190 h 720"/>
                  <a:gd name="T74" fmla="*/ 0 w 208"/>
                  <a:gd name="T75" fmla="*/ 96 h 720"/>
                  <a:gd name="T76" fmla="*/ 0 w 208"/>
                  <a:gd name="T77" fmla="*/ 4 h 720"/>
                  <a:gd name="T78" fmla="*/ 0 w 208"/>
                  <a:gd name="T79" fmla="*/ 4 h 720"/>
                  <a:gd name="T80" fmla="*/ 13 w 208"/>
                  <a:gd name="T81" fmla="*/ 0 h 720"/>
                  <a:gd name="T82" fmla="*/ 27 w 208"/>
                  <a:gd name="T83" fmla="*/ 0 h 720"/>
                  <a:gd name="T84" fmla="*/ 37 w 208"/>
                  <a:gd name="T85" fmla="*/ 4 h 720"/>
                  <a:gd name="T86" fmla="*/ 48 w 208"/>
                  <a:gd name="T87" fmla="*/ 10 h 720"/>
                  <a:gd name="T88" fmla="*/ 58 w 208"/>
                  <a:gd name="T89" fmla="*/ 20 h 720"/>
                  <a:gd name="T90" fmla="*/ 63 w 208"/>
                  <a:gd name="T91" fmla="*/ 32 h 720"/>
                  <a:gd name="T92" fmla="*/ 69 w 208"/>
                  <a:gd name="T93" fmla="*/ 46 h 720"/>
                  <a:gd name="T94" fmla="*/ 71 w 208"/>
                  <a:gd name="T95" fmla="*/ 62 h 72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8" h="720">
                    <a:moveTo>
                      <a:pt x="72" y="70"/>
                    </a:moveTo>
                    <a:lnTo>
                      <a:pt x="72" y="70"/>
                    </a:lnTo>
                    <a:lnTo>
                      <a:pt x="74" y="114"/>
                    </a:lnTo>
                    <a:lnTo>
                      <a:pt x="80" y="158"/>
                    </a:lnTo>
                    <a:lnTo>
                      <a:pt x="86" y="202"/>
                    </a:lnTo>
                    <a:lnTo>
                      <a:pt x="94" y="242"/>
                    </a:lnTo>
                    <a:lnTo>
                      <a:pt x="114" y="326"/>
                    </a:lnTo>
                    <a:lnTo>
                      <a:pt x="138" y="410"/>
                    </a:lnTo>
                    <a:lnTo>
                      <a:pt x="148" y="440"/>
                    </a:lnTo>
                    <a:lnTo>
                      <a:pt x="162" y="480"/>
                    </a:lnTo>
                    <a:lnTo>
                      <a:pt x="180" y="530"/>
                    </a:lnTo>
                    <a:lnTo>
                      <a:pt x="196" y="582"/>
                    </a:lnTo>
                    <a:lnTo>
                      <a:pt x="202" y="608"/>
                    </a:lnTo>
                    <a:lnTo>
                      <a:pt x="206" y="632"/>
                    </a:lnTo>
                    <a:lnTo>
                      <a:pt x="208" y="654"/>
                    </a:lnTo>
                    <a:lnTo>
                      <a:pt x="208" y="674"/>
                    </a:lnTo>
                    <a:lnTo>
                      <a:pt x="204" y="692"/>
                    </a:lnTo>
                    <a:lnTo>
                      <a:pt x="200" y="698"/>
                    </a:lnTo>
                    <a:lnTo>
                      <a:pt x="196" y="706"/>
                    </a:lnTo>
                    <a:lnTo>
                      <a:pt x="190" y="710"/>
                    </a:lnTo>
                    <a:lnTo>
                      <a:pt x="184" y="714"/>
                    </a:lnTo>
                    <a:lnTo>
                      <a:pt x="178" y="718"/>
                    </a:lnTo>
                    <a:lnTo>
                      <a:pt x="168" y="720"/>
                    </a:lnTo>
                    <a:lnTo>
                      <a:pt x="144" y="682"/>
                    </a:lnTo>
                    <a:lnTo>
                      <a:pt x="122" y="642"/>
                    </a:lnTo>
                    <a:lnTo>
                      <a:pt x="100" y="602"/>
                    </a:lnTo>
                    <a:lnTo>
                      <a:pt x="82" y="560"/>
                    </a:lnTo>
                    <a:lnTo>
                      <a:pt x="66" y="516"/>
                    </a:lnTo>
                    <a:lnTo>
                      <a:pt x="52" y="470"/>
                    </a:lnTo>
                    <a:lnTo>
                      <a:pt x="40" y="424"/>
                    </a:lnTo>
                    <a:lnTo>
                      <a:pt x="30" y="378"/>
                    </a:lnTo>
                    <a:lnTo>
                      <a:pt x="22" y="332"/>
                    </a:lnTo>
                    <a:lnTo>
                      <a:pt x="14" y="284"/>
                    </a:lnTo>
                    <a:lnTo>
                      <a:pt x="10" y="236"/>
                    </a:lnTo>
                    <a:lnTo>
                      <a:pt x="4" y="190"/>
                    </a:lnTo>
                    <a:lnTo>
                      <a:pt x="0" y="96"/>
                    </a:lnTo>
                    <a:lnTo>
                      <a:pt x="0" y="4"/>
                    </a:lnTo>
                    <a:lnTo>
                      <a:pt x="16" y="0"/>
                    </a:lnTo>
                    <a:lnTo>
                      <a:pt x="32" y="0"/>
                    </a:lnTo>
                    <a:lnTo>
                      <a:pt x="46" y="4"/>
                    </a:lnTo>
                    <a:lnTo>
                      <a:pt x="58" y="10"/>
                    </a:lnTo>
                    <a:lnTo>
                      <a:pt x="70" y="20"/>
                    </a:lnTo>
                    <a:lnTo>
                      <a:pt x="78" y="32"/>
                    </a:lnTo>
                    <a:lnTo>
                      <a:pt x="84" y="46"/>
                    </a:lnTo>
                    <a:lnTo>
                      <a:pt x="86" y="6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5" name="Freeform 116"/>
              <p:cNvSpPr>
                <a:spLocks/>
              </p:cNvSpPr>
              <p:nvPr userDrawn="1"/>
            </p:nvSpPr>
            <p:spPr bwMode="auto">
              <a:xfrm>
                <a:off x="7596" y="-6"/>
                <a:ext cx="140" cy="700"/>
              </a:xfrm>
              <a:custGeom>
                <a:avLst/>
                <a:gdLst>
                  <a:gd name="T0" fmla="*/ 70 w 144"/>
                  <a:gd name="T1" fmla="*/ 44 h 700"/>
                  <a:gd name="T2" fmla="*/ 70 w 144"/>
                  <a:gd name="T3" fmla="*/ 44 h 700"/>
                  <a:gd name="T4" fmla="*/ 76 w 144"/>
                  <a:gd name="T5" fmla="*/ 134 h 700"/>
                  <a:gd name="T6" fmla="*/ 84 w 144"/>
                  <a:gd name="T7" fmla="*/ 224 h 700"/>
                  <a:gd name="T8" fmla="*/ 103 w 144"/>
                  <a:gd name="T9" fmla="*/ 402 h 700"/>
                  <a:gd name="T10" fmla="*/ 103 w 144"/>
                  <a:gd name="T11" fmla="*/ 402 h 700"/>
                  <a:gd name="T12" fmla="*/ 114 w 144"/>
                  <a:gd name="T13" fmla="*/ 472 h 700"/>
                  <a:gd name="T14" fmla="*/ 120 w 144"/>
                  <a:gd name="T15" fmla="*/ 524 h 700"/>
                  <a:gd name="T16" fmla="*/ 123 w 144"/>
                  <a:gd name="T17" fmla="*/ 576 h 700"/>
                  <a:gd name="T18" fmla="*/ 124 w 144"/>
                  <a:gd name="T19" fmla="*/ 604 h 700"/>
                  <a:gd name="T20" fmla="*/ 124 w 144"/>
                  <a:gd name="T21" fmla="*/ 628 h 700"/>
                  <a:gd name="T22" fmla="*/ 121 w 144"/>
                  <a:gd name="T23" fmla="*/ 650 h 700"/>
                  <a:gd name="T24" fmla="*/ 118 w 144"/>
                  <a:gd name="T25" fmla="*/ 668 h 700"/>
                  <a:gd name="T26" fmla="*/ 114 w 144"/>
                  <a:gd name="T27" fmla="*/ 684 h 700"/>
                  <a:gd name="T28" fmla="*/ 109 w 144"/>
                  <a:gd name="T29" fmla="*/ 690 h 700"/>
                  <a:gd name="T30" fmla="*/ 105 w 144"/>
                  <a:gd name="T31" fmla="*/ 694 h 700"/>
                  <a:gd name="T32" fmla="*/ 99 w 144"/>
                  <a:gd name="T33" fmla="*/ 698 h 700"/>
                  <a:gd name="T34" fmla="*/ 91 w 144"/>
                  <a:gd name="T35" fmla="*/ 700 h 700"/>
                  <a:gd name="T36" fmla="*/ 86 w 144"/>
                  <a:gd name="T37" fmla="*/ 700 h 700"/>
                  <a:gd name="T38" fmla="*/ 80 w 144"/>
                  <a:gd name="T39" fmla="*/ 700 h 700"/>
                  <a:gd name="T40" fmla="*/ 80 w 144"/>
                  <a:gd name="T41" fmla="*/ 700 h 700"/>
                  <a:gd name="T42" fmla="*/ 70 w 144"/>
                  <a:gd name="T43" fmla="*/ 696 h 700"/>
                  <a:gd name="T44" fmla="*/ 60 w 144"/>
                  <a:gd name="T45" fmla="*/ 688 h 700"/>
                  <a:gd name="T46" fmla="*/ 53 w 144"/>
                  <a:gd name="T47" fmla="*/ 678 h 700"/>
                  <a:gd name="T48" fmla="*/ 49 w 144"/>
                  <a:gd name="T49" fmla="*/ 666 h 700"/>
                  <a:gd name="T50" fmla="*/ 41 w 144"/>
                  <a:gd name="T51" fmla="*/ 650 h 700"/>
                  <a:gd name="T52" fmla="*/ 35 w 144"/>
                  <a:gd name="T53" fmla="*/ 634 h 700"/>
                  <a:gd name="T54" fmla="*/ 23 w 144"/>
                  <a:gd name="T55" fmla="*/ 592 h 700"/>
                  <a:gd name="T56" fmla="*/ 18 w 144"/>
                  <a:gd name="T57" fmla="*/ 544 h 700"/>
                  <a:gd name="T58" fmla="*/ 12 w 144"/>
                  <a:gd name="T59" fmla="*/ 492 h 700"/>
                  <a:gd name="T60" fmla="*/ 6 w 144"/>
                  <a:gd name="T61" fmla="*/ 434 h 700"/>
                  <a:gd name="T62" fmla="*/ 2 w 144"/>
                  <a:gd name="T63" fmla="*/ 376 h 700"/>
                  <a:gd name="T64" fmla="*/ 0 w 144"/>
                  <a:gd name="T65" fmla="*/ 316 h 700"/>
                  <a:gd name="T66" fmla="*/ 0 w 144"/>
                  <a:gd name="T67" fmla="*/ 256 h 700"/>
                  <a:gd name="T68" fmla="*/ 2 w 144"/>
                  <a:gd name="T69" fmla="*/ 200 h 700"/>
                  <a:gd name="T70" fmla="*/ 2 w 144"/>
                  <a:gd name="T71" fmla="*/ 146 h 700"/>
                  <a:gd name="T72" fmla="*/ 6 w 144"/>
                  <a:gd name="T73" fmla="*/ 98 h 700"/>
                  <a:gd name="T74" fmla="*/ 10 w 144"/>
                  <a:gd name="T75" fmla="*/ 56 h 700"/>
                  <a:gd name="T76" fmla="*/ 14 w 144"/>
                  <a:gd name="T77" fmla="*/ 24 h 700"/>
                  <a:gd name="T78" fmla="*/ 18 w 144"/>
                  <a:gd name="T79" fmla="*/ 2 h 700"/>
                  <a:gd name="T80" fmla="*/ 18 w 144"/>
                  <a:gd name="T81" fmla="*/ 2 h 700"/>
                  <a:gd name="T82" fmla="*/ 25 w 144"/>
                  <a:gd name="T83" fmla="*/ 0 h 700"/>
                  <a:gd name="T84" fmla="*/ 35 w 144"/>
                  <a:gd name="T85" fmla="*/ 2 h 700"/>
                  <a:gd name="T86" fmla="*/ 45 w 144"/>
                  <a:gd name="T87" fmla="*/ 6 h 700"/>
                  <a:gd name="T88" fmla="*/ 51 w 144"/>
                  <a:gd name="T89" fmla="*/ 10 h 700"/>
                  <a:gd name="T90" fmla="*/ 56 w 144"/>
                  <a:gd name="T91" fmla="*/ 16 h 700"/>
                  <a:gd name="T92" fmla="*/ 62 w 144"/>
                  <a:gd name="T93" fmla="*/ 24 h 700"/>
                  <a:gd name="T94" fmla="*/ 66 w 144"/>
                  <a:gd name="T95" fmla="*/ 34 h 700"/>
                  <a:gd name="T96" fmla="*/ 70 w 144"/>
                  <a:gd name="T97" fmla="*/ 44 h 7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44" h="700">
                    <a:moveTo>
                      <a:pt x="80" y="44"/>
                    </a:moveTo>
                    <a:lnTo>
                      <a:pt x="80" y="44"/>
                    </a:lnTo>
                    <a:lnTo>
                      <a:pt x="86" y="134"/>
                    </a:lnTo>
                    <a:lnTo>
                      <a:pt x="96" y="224"/>
                    </a:lnTo>
                    <a:lnTo>
                      <a:pt x="118" y="402"/>
                    </a:lnTo>
                    <a:lnTo>
                      <a:pt x="130" y="472"/>
                    </a:lnTo>
                    <a:lnTo>
                      <a:pt x="138" y="524"/>
                    </a:lnTo>
                    <a:lnTo>
                      <a:pt x="142" y="576"/>
                    </a:lnTo>
                    <a:lnTo>
                      <a:pt x="144" y="604"/>
                    </a:lnTo>
                    <a:lnTo>
                      <a:pt x="144" y="628"/>
                    </a:lnTo>
                    <a:lnTo>
                      <a:pt x="140" y="650"/>
                    </a:lnTo>
                    <a:lnTo>
                      <a:pt x="136" y="668"/>
                    </a:lnTo>
                    <a:lnTo>
                      <a:pt x="130" y="684"/>
                    </a:lnTo>
                    <a:lnTo>
                      <a:pt x="124" y="690"/>
                    </a:lnTo>
                    <a:lnTo>
                      <a:pt x="120" y="694"/>
                    </a:lnTo>
                    <a:lnTo>
                      <a:pt x="114" y="698"/>
                    </a:lnTo>
                    <a:lnTo>
                      <a:pt x="106" y="700"/>
                    </a:lnTo>
                    <a:lnTo>
                      <a:pt x="100" y="700"/>
                    </a:lnTo>
                    <a:lnTo>
                      <a:pt x="90" y="700"/>
                    </a:lnTo>
                    <a:lnTo>
                      <a:pt x="80" y="696"/>
                    </a:lnTo>
                    <a:lnTo>
                      <a:pt x="70" y="688"/>
                    </a:lnTo>
                    <a:lnTo>
                      <a:pt x="62" y="678"/>
                    </a:lnTo>
                    <a:lnTo>
                      <a:pt x="54" y="666"/>
                    </a:lnTo>
                    <a:lnTo>
                      <a:pt x="46" y="650"/>
                    </a:lnTo>
                    <a:lnTo>
                      <a:pt x="40" y="634"/>
                    </a:lnTo>
                    <a:lnTo>
                      <a:pt x="28" y="592"/>
                    </a:lnTo>
                    <a:lnTo>
                      <a:pt x="18" y="544"/>
                    </a:lnTo>
                    <a:lnTo>
                      <a:pt x="12" y="492"/>
                    </a:lnTo>
                    <a:lnTo>
                      <a:pt x="6" y="434"/>
                    </a:lnTo>
                    <a:lnTo>
                      <a:pt x="2" y="376"/>
                    </a:lnTo>
                    <a:lnTo>
                      <a:pt x="0" y="316"/>
                    </a:lnTo>
                    <a:lnTo>
                      <a:pt x="0" y="256"/>
                    </a:lnTo>
                    <a:lnTo>
                      <a:pt x="2" y="200"/>
                    </a:lnTo>
                    <a:lnTo>
                      <a:pt x="2" y="146"/>
                    </a:lnTo>
                    <a:lnTo>
                      <a:pt x="6" y="98"/>
                    </a:lnTo>
                    <a:lnTo>
                      <a:pt x="10" y="56"/>
                    </a:lnTo>
                    <a:lnTo>
                      <a:pt x="14" y="24"/>
                    </a:lnTo>
                    <a:lnTo>
                      <a:pt x="18" y="2"/>
                    </a:lnTo>
                    <a:lnTo>
                      <a:pt x="30" y="0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8" y="10"/>
                    </a:lnTo>
                    <a:lnTo>
                      <a:pt x="66" y="16"/>
                    </a:lnTo>
                    <a:lnTo>
                      <a:pt x="72" y="24"/>
                    </a:lnTo>
                    <a:lnTo>
                      <a:pt x="76" y="34"/>
                    </a:lnTo>
                    <a:lnTo>
                      <a:pt x="8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6" name="Freeform 117"/>
              <p:cNvSpPr>
                <a:spLocks/>
              </p:cNvSpPr>
              <p:nvPr userDrawn="1"/>
            </p:nvSpPr>
            <p:spPr bwMode="auto">
              <a:xfrm>
                <a:off x="7596" y="-6"/>
                <a:ext cx="140" cy="700"/>
              </a:xfrm>
              <a:custGeom>
                <a:avLst/>
                <a:gdLst>
                  <a:gd name="T0" fmla="*/ 70 w 144"/>
                  <a:gd name="T1" fmla="*/ 44 h 700"/>
                  <a:gd name="T2" fmla="*/ 70 w 144"/>
                  <a:gd name="T3" fmla="*/ 44 h 700"/>
                  <a:gd name="T4" fmla="*/ 76 w 144"/>
                  <a:gd name="T5" fmla="*/ 134 h 700"/>
                  <a:gd name="T6" fmla="*/ 84 w 144"/>
                  <a:gd name="T7" fmla="*/ 224 h 700"/>
                  <a:gd name="T8" fmla="*/ 103 w 144"/>
                  <a:gd name="T9" fmla="*/ 402 h 700"/>
                  <a:gd name="T10" fmla="*/ 103 w 144"/>
                  <a:gd name="T11" fmla="*/ 402 h 700"/>
                  <a:gd name="T12" fmla="*/ 114 w 144"/>
                  <a:gd name="T13" fmla="*/ 472 h 700"/>
                  <a:gd name="T14" fmla="*/ 120 w 144"/>
                  <a:gd name="T15" fmla="*/ 524 h 700"/>
                  <a:gd name="T16" fmla="*/ 123 w 144"/>
                  <a:gd name="T17" fmla="*/ 576 h 700"/>
                  <a:gd name="T18" fmla="*/ 124 w 144"/>
                  <a:gd name="T19" fmla="*/ 604 h 700"/>
                  <a:gd name="T20" fmla="*/ 124 w 144"/>
                  <a:gd name="T21" fmla="*/ 628 h 700"/>
                  <a:gd name="T22" fmla="*/ 121 w 144"/>
                  <a:gd name="T23" fmla="*/ 650 h 700"/>
                  <a:gd name="T24" fmla="*/ 118 w 144"/>
                  <a:gd name="T25" fmla="*/ 668 h 700"/>
                  <a:gd name="T26" fmla="*/ 114 w 144"/>
                  <a:gd name="T27" fmla="*/ 684 h 700"/>
                  <a:gd name="T28" fmla="*/ 109 w 144"/>
                  <a:gd name="T29" fmla="*/ 690 h 700"/>
                  <a:gd name="T30" fmla="*/ 105 w 144"/>
                  <a:gd name="T31" fmla="*/ 694 h 700"/>
                  <a:gd name="T32" fmla="*/ 99 w 144"/>
                  <a:gd name="T33" fmla="*/ 698 h 700"/>
                  <a:gd name="T34" fmla="*/ 91 w 144"/>
                  <a:gd name="T35" fmla="*/ 700 h 700"/>
                  <a:gd name="T36" fmla="*/ 86 w 144"/>
                  <a:gd name="T37" fmla="*/ 700 h 700"/>
                  <a:gd name="T38" fmla="*/ 80 w 144"/>
                  <a:gd name="T39" fmla="*/ 700 h 700"/>
                  <a:gd name="T40" fmla="*/ 80 w 144"/>
                  <a:gd name="T41" fmla="*/ 700 h 700"/>
                  <a:gd name="T42" fmla="*/ 70 w 144"/>
                  <a:gd name="T43" fmla="*/ 696 h 700"/>
                  <a:gd name="T44" fmla="*/ 60 w 144"/>
                  <a:gd name="T45" fmla="*/ 688 h 700"/>
                  <a:gd name="T46" fmla="*/ 53 w 144"/>
                  <a:gd name="T47" fmla="*/ 678 h 700"/>
                  <a:gd name="T48" fmla="*/ 49 w 144"/>
                  <a:gd name="T49" fmla="*/ 666 h 700"/>
                  <a:gd name="T50" fmla="*/ 41 w 144"/>
                  <a:gd name="T51" fmla="*/ 650 h 700"/>
                  <a:gd name="T52" fmla="*/ 35 w 144"/>
                  <a:gd name="T53" fmla="*/ 634 h 700"/>
                  <a:gd name="T54" fmla="*/ 23 w 144"/>
                  <a:gd name="T55" fmla="*/ 592 h 700"/>
                  <a:gd name="T56" fmla="*/ 18 w 144"/>
                  <a:gd name="T57" fmla="*/ 544 h 700"/>
                  <a:gd name="T58" fmla="*/ 12 w 144"/>
                  <a:gd name="T59" fmla="*/ 492 h 700"/>
                  <a:gd name="T60" fmla="*/ 6 w 144"/>
                  <a:gd name="T61" fmla="*/ 434 h 700"/>
                  <a:gd name="T62" fmla="*/ 2 w 144"/>
                  <a:gd name="T63" fmla="*/ 376 h 700"/>
                  <a:gd name="T64" fmla="*/ 0 w 144"/>
                  <a:gd name="T65" fmla="*/ 316 h 700"/>
                  <a:gd name="T66" fmla="*/ 0 w 144"/>
                  <a:gd name="T67" fmla="*/ 256 h 700"/>
                  <a:gd name="T68" fmla="*/ 2 w 144"/>
                  <a:gd name="T69" fmla="*/ 200 h 700"/>
                  <a:gd name="T70" fmla="*/ 2 w 144"/>
                  <a:gd name="T71" fmla="*/ 146 h 700"/>
                  <a:gd name="T72" fmla="*/ 6 w 144"/>
                  <a:gd name="T73" fmla="*/ 98 h 700"/>
                  <a:gd name="T74" fmla="*/ 10 w 144"/>
                  <a:gd name="T75" fmla="*/ 56 h 700"/>
                  <a:gd name="T76" fmla="*/ 14 w 144"/>
                  <a:gd name="T77" fmla="*/ 24 h 700"/>
                  <a:gd name="T78" fmla="*/ 18 w 144"/>
                  <a:gd name="T79" fmla="*/ 2 h 700"/>
                  <a:gd name="T80" fmla="*/ 18 w 144"/>
                  <a:gd name="T81" fmla="*/ 2 h 700"/>
                  <a:gd name="T82" fmla="*/ 25 w 144"/>
                  <a:gd name="T83" fmla="*/ 0 h 700"/>
                  <a:gd name="T84" fmla="*/ 35 w 144"/>
                  <a:gd name="T85" fmla="*/ 2 h 700"/>
                  <a:gd name="T86" fmla="*/ 45 w 144"/>
                  <a:gd name="T87" fmla="*/ 6 h 700"/>
                  <a:gd name="T88" fmla="*/ 51 w 144"/>
                  <a:gd name="T89" fmla="*/ 10 h 700"/>
                  <a:gd name="T90" fmla="*/ 56 w 144"/>
                  <a:gd name="T91" fmla="*/ 16 h 700"/>
                  <a:gd name="T92" fmla="*/ 62 w 144"/>
                  <a:gd name="T93" fmla="*/ 24 h 700"/>
                  <a:gd name="T94" fmla="*/ 66 w 144"/>
                  <a:gd name="T95" fmla="*/ 34 h 700"/>
                  <a:gd name="T96" fmla="*/ 70 w 144"/>
                  <a:gd name="T97" fmla="*/ 44 h 7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44" h="700">
                    <a:moveTo>
                      <a:pt x="80" y="44"/>
                    </a:moveTo>
                    <a:lnTo>
                      <a:pt x="80" y="44"/>
                    </a:lnTo>
                    <a:lnTo>
                      <a:pt x="86" y="134"/>
                    </a:lnTo>
                    <a:lnTo>
                      <a:pt x="96" y="224"/>
                    </a:lnTo>
                    <a:lnTo>
                      <a:pt x="118" y="402"/>
                    </a:lnTo>
                    <a:lnTo>
                      <a:pt x="130" y="472"/>
                    </a:lnTo>
                    <a:lnTo>
                      <a:pt x="138" y="524"/>
                    </a:lnTo>
                    <a:lnTo>
                      <a:pt x="142" y="576"/>
                    </a:lnTo>
                    <a:lnTo>
                      <a:pt x="144" y="604"/>
                    </a:lnTo>
                    <a:lnTo>
                      <a:pt x="144" y="628"/>
                    </a:lnTo>
                    <a:lnTo>
                      <a:pt x="140" y="650"/>
                    </a:lnTo>
                    <a:lnTo>
                      <a:pt x="136" y="668"/>
                    </a:lnTo>
                    <a:lnTo>
                      <a:pt x="130" y="684"/>
                    </a:lnTo>
                    <a:lnTo>
                      <a:pt x="124" y="690"/>
                    </a:lnTo>
                    <a:lnTo>
                      <a:pt x="120" y="694"/>
                    </a:lnTo>
                    <a:lnTo>
                      <a:pt x="114" y="698"/>
                    </a:lnTo>
                    <a:lnTo>
                      <a:pt x="106" y="700"/>
                    </a:lnTo>
                    <a:lnTo>
                      <a:pt x="100" y="700"/>
                    </a:lnTo>
                    <a:lnTo>
                      <a:pt x="90" y="700"/>
                    </a:lnTo>
                    <a:lnTo>
                      <a:pt x="80" y="696"/>
                    </a:lnTo>
                    <a:lnTo>
                      <a:pt x="70" y="688"/>
                    </a:lnTo>
                    <a:lnTo>
                      <a:pt x="62" y="678"/>
                    </a:lnTo>
                    <a:lnTo>
                      <a:pt x="54" y="666"/>
                    </a:lnTo>
                    <a:lnTo>
                      <a:pt x="46" y="650"/>
                    </a:lnTo>
                    <a:lnTo>
                      <a:pt x="40" y="634"/>
                    </a:lnTo>
                    <a:lnTo>
                      <a:pt x="28" y="592"/>
                    </a:lnTo>
                    <a:lnTo>
                      <a:pt x="18" y="544"/>
                    </a:lnTo>
                    <a:lnTo>
                      <a:pt x="12" y="492"/>
                    </a:lnTo>
                    <a:lnTo>
                      <a:pt x="6" y="434"/>
                    </a:lnTo>
                    <a:lnTo>
                      <a:pt x="2" y="376"/>
                    </a:lnTo>
                    <a:lnTo>
                      <a:pt x="0" y="316"/>
                    </a:lnTo>
                    <a:lnTo>
                      <a:pt x="0" y="256"/>
                    </a:lnTo>
                    <a:lnTo>
                      <a:pt x="2" y="200"/>
                    </a:lnTo>
                    <a:lnTo>
                      <a:pt x="2" y="146"/>
                    </a:lnTo>
                    <a:lnTo>
                      <a:pt x="6" y="98"/>
                    </a:lnTo>
                    <a:lnTo>
                      <a:pt x="10" y="56"/>
                    </a:lnTo>
                    <a:lnTo>
                      <a:pt x="14" y="24"/>
                    </a:lnTo>
                    <a:lnTo>
                      <a:pt x="18" y="2"/>
                    </a:lnTo>
                    <a:lnTo>
                      <a:pt x="30" y="0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8" y="10"/>
                    </a:lnTo>
                    <a:lnTo>
                      <a:pt x="66" y="16"/>
                    </a:lnTo>
                    <a:lnTo>
                      <a:pt x="72" y="24"/>
                    </a:lnTo>
                    <a:lnTo>
                      <a:pt x="76" y="34"/>
                    </a:lnTo>
                    <a:lnTo>
                      <a:pt x="80" y="4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7" name="Freeform 118"/>
              <p:cNvSpPr>
                <a:spLocks/>
              </p:cNvSpPr>
              <p:nvPr userDrawn="1"/>
            </p:nvSpPr>
            <p:spPr bwMode="auto">
              <a:xfrm>
                <a:off x="7176" y="234"/>
                <a:ext cx="120" cy="500"/>
              </a:xfrm>
              <a:custGeom>
                <a:avLst/>
                <a:gdLst>
                  <a:gd name="T0" fmla="*/ 71 w 132"/>
                  <a:gd name="T1" fmla="*/ 0 h 508"/>
                  <a:gd name="T2" fmla="*/ 71 w 132"/>
                  <a:gd name="T3" fmla="*/ 0 h 508"/>
                  <a:gd name="T4" fmla="*/ 78 w 132"/>
                  <a:gd name="T5" fmla="*/ 267 h 508"/>
                  <a:gd name="T6" fmla="*/ 78 w 132"/>
                  <a:gd name="T7" fmla="*/ 267 h 508"/>
                  <a:gd name="T8" fmla="*/ 82 w 132"/>
                  <a:gd name="T9" fmla="*/ 324 h 508"/>
                  <a:gd name="T10" fmla="*/ 82 w 132"/>
                  <a:gd name="T11" fmla="*/ 362 h 508"/>
                  <a:gd name="T12" fmla="*/ 82 w 132"/>
                  <a:gd name="T13" fmla="*/ 383 h 508"/>
                  <a:gd name="T14" fmla="*/ 80 w 132"/>
                  <a:gd name="T15" fmla="*/ 400 h 508"/>
                  <a:gd name="T16" fmla="*/ 78 w 132"/>
                  <a:gd name="T17" fmla="*/ 419 h 508"/>
                  <a:gd name="T18" fmla="*/ 76 w 132"/>
                  <a:gd name="T19" fmla="*/ 437 h 508"/>
                  <a:gd name="T20" fmla="*/ 71 w 132"/>
                  <a:gd name="T21" fmla="*/ 449 h 508"/>
                  <a:gd name="T22" fmla="*/ 67 w 132"/>
                  <a:gd name="T23" fmla="*/ 460 h 508"/>
                  <a:gd name="T24" fmla="*/ 64 w 132"/>
                  <a:gd name="T25" fmla="*/ 463 h 508"/>
                  <a:gd name="T26" fmla="*/ 59 w 132"/>
                  <a:gd name="T27" fmla="*/ 465 h 508"/>
                  <a:gd name="T28" fmla="*/ 56 w 132"/>
                  <a:gd name="T29" fmla="*/ 467 h 508"/>
                  <a:gd name="T30" fmla="*/ 52 w 132"/>
                  <a:gd name="T31" fmla="*/ 469 h 508"/>
                  <a:gd name="T32" fmla="*/ 47 w 132"/>
                  <a:gd name="T33" fmla="*/ 467 h 508"/>
                  <a:gd name="T34" fmla="*/ 42 w 132"/>
                  <a:gd name="T35" fmla="*/ 465 h 508"/>
                  <a:gd name="T36" fmla="*/ 30 w 132"/>
                  <a:gd name="T37" fmla="*/ 456 h 508"/>
                  <a:gd name="T38" fmla="*/ 30 w 132"/>
                  <a:gd name="T39" fmla="*/ 456 h 508"/>
                  <a:gd name="T40" fmla="*/ 25 w 132"/>
                  <a:gd name="T41" fmla="*/ 449 h 508"/>
                  <a:gd name="T42" fmla="*/ 20 w 132"/>
                  <a:gd name="T43" fmla="*/ 441 h 508"/>
                  <a:gd name="T44" fmla="*/ 16 w 132"/>
                  <a:gd name="T45" fmla="*/ 427 h 508"/>
                  <a:gd name="T46" fmla="*/ 13 w 132"/>
                  <a:gd name="T47" fmla="*/ 411 h 508"/>
                  <a:gd name="T48" fmla="*/ 9 w 132"/>
                  <a:gd name="T49" fmla="*/ 395 h 508"/>
                  <a:gd name="T50" fmla="*/ 5 w 132"/>
                  <a:gd name="T51" fmla="*/ 378 h 508"/>
                  <a:gd name="T52" fmla="*/ 5 w 132"/>
                  <a:gd name="T53" fmla="*/ 336 h 508"/>
                  <a:gd name="T54" fmla="*/ 2 w 132"/>
                  <a:gd name="T55" fmla="*/ 295 h 508"/>
                  <a:gd name="T56" fmla="*/ 0 w 132"/>
                  <a:gd name="T57" fmla="*/ 258 h 508"/>
                  <a:gd name="T58" fmla="*/ 0 w 132"/>
                  <a:gd name="T59" fmla="*/ 201 h 508"/>
                  <a:gd name="T60" fmla="*/ 0 w 132"/>
                  <a:gd name="T61" fmla="*/ 201 h 508"/>
                  <a:gd name="T62" fmla="*/ 2 w 132"/>
                  <a:gd name="T63" fmla="*/ 165 h 508"/>
                  <a:gd name="T64" fmla="*/ 4 w 132"/>
                  <a:gd name="T65" fmla="*/ 138 h 508"/>
                  <a:gd name="T66" fmla="*/ 5 w 132"/>
                  <a:gd name="T67" fmla="*/ 110 h 508"/>
                  <a:gd name="T68" fmla="*/ 13 w 132"/>
                  <a:gd name="T69" fmla="*/ 89 h 508"/>
                  <a:gd name="T70" fmla="*/ 16 w 132"/>
                  <a:gd name="T71" fmla="*/ 79 h 508"/>
                  <a:gd name="T72" fmla="*/ 20 w 132"/>
                  <a:gd name="T73" fmla="*/ 67 h 508"/>
                  <a:gd name="T74" fmla="*/ 25 w 132"/>
                  <a:gd name="T75" fmla="*/ 57 h 508"/>
                  <a:gd name="T76" fmla="*/ 31 w 132"/>
                  <a:gd name="T77" fmla="*/ 47 h 508"/>
                  <a:gd name="T78" fmla="*/ 45 w 132"/>
                  <a:gd name="T79" fmla="*/ 31 h 508"/>
                  <a:gd name="T80" fmla="*/ 64 w 132"/>
                  <a:gd name="T81" fmla="*/ 16 h 508"/>
                  <a:gd name="T82" fmla="*/ 71 w 132"/>
                  <a:gd name="T83" fmla="*/ 0 h 50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2" h="508">
                    <a:moveTo>
                      <a:pt x="116" y="0"/>
                    </a:moveTo>
                    <a:lnTo>
                      <a:pt x="116" y="0"/>
                    </a:lnTo>
                    <a:lnTo>
                      <a:pt x="128" y="288"/>
                    </a:lnTo>
                    <a:lnTo>
                      <a:pt x="132" y="350"/>
                    </a:lnTo>
                    <a:lnTo>
                      <a:pt x="132" y="392"/>
                    </a:lnTo>
                    <a:lnTo>
                      <a:pt x="132" y="414"/>
                    </a:lnTo>
                    <a:lnTo>
                      <a:pt x="130" y="434"/>
                    </a:lnTo>
                    <a:lnTo>
                      <a:pt x="128" y="454"/>
                    </a:lnTo>
                    <a:lnTo>
                      <a:pt x="122" y="472"/>
                    </a:lnTo>
                    <a:lnTo>
                      <a:pt x="116" y="486"/>
                    </a:lnTo>
                    <a:lnTo>
                      <a:pt x="108" y="498"/>
                    </a:lnTo>
                    <a:lnTo>
                      <a:pt x="102" y="502"/>
                    </a:lnTo>
                    <a:lnTo>
                      <a:pt x="96" y="504"/>
                    </a:lnTo>
                    <a:lnTo>
                      <a:pt x="90" y="506"/>
                    </a:lnTo>
                    <a:lnTo>
                      <a:pt x="84" y="508"/>
                    </a:lnTo>
                    <a:lnTo>
                      <a:pt x="76" y="506"/>
                    </a:lnTo>
                    <a:lnTo>
                      <a:pt x="68" y="504"/>
                    </a:lnTo>
                    <a:lnTo>
                      <a:pt x="48" y="494"/>
                    </a:lnTo>
                    <a:lnTo>
                      <a:pt x="40" y="486"/>
                    </a:lnTo>
                    <a:lnTo>
                      <a:pt x="32" y="476"/>
                    </a:lnTo>
                    <a:lnTo>
                      <a:pt x="26" y="462"/>
                    </a:lnTo>
                    <a:lnTo>
                      <a:pt x="20" y="446"/>
                    </a:lnTo>
                    <a:lnTo>
                      <a:pt x="14" y="428"/>
                    </a:lnTo>
                    <a:lnTo>
                      <a:pt x="10" y="408"/>
                    </a:lnTo>
                    <a:lnTo>
                      <a:pt x="6" y="364"/>
                    </a:lnTo>
                    <a:lnTo>
                      <a:pt x="2" y="320"/>
                    </a:lnTo>
                    <a:lnTo>
                      <a:pt x="0" y="278"/>
                    </a:lnTo>
                    <a:lnTo>
                      <a:pt x="0" y="216"/>
                    </a:lnTo>
                    <a:lnTo>
                      <a:pt x="2" y="180"/>
                    </a:lnTo>
                    <a:lnTo>
                      <a:pt x="4" y="148"/>
                    </a:lnTo>
                    <a:lnTo>
                      <a:pt x="10" y="120"/>
                    </a:lnTo>
                    <a:lnTo>
                      <a:pt x="20" y="94"/>
                    </a:lnTo>
                    <a:lnTo>
                      <a:pt x="26" y="84"/>
                    </a:lnTo>
                    <a:lnTo>
                      <a:pt x="32" y="72"/>
                    </a:lnTo>
                    <a:lnTo>
                      <a:pt x="40" y="62"/>
                    </a:lnTo>
                    <a:lnTo>
                      <a:pt x="50" y="52"/>
                    </a:lnTo>
                    <a:lnTo>
                      <a:pt x="72" y="34"/>
                    </a:lnTo>
                    <a:lnTo>
                      <a:pt x="102" y="16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8" name="Freeform 119"/>
              <p:cNvSpPr>
                <a:spLocks/>
              </p:cNvSpPr>
              <p:nvPr userDrawn="1"/>
            </p:nvSpPr>
            <p:spPr bwMode="auto">
              <a:xfrm>
                <a:off x="7176" y="234"/>
                <a:ext cx="120" cy="500"/>
              </a:xfrm>
              <a:custGeom>
                <a:avLst/>
                <a:gdLst>
                  <a:gd name="T0" fmla="*/ 71 w 132"/>
                  <a:gd name="T1" fmla="*/ 0 h 508"/>
                  <a:gd name="T2" fmla="*/ 71 w 132"/>
                  <a:gd name="T3" fmla="*/ 0 h 508"/>
                  <a:gd name="T4" fmla="*/ 78 w 132"/>
                  <a:gd name="T5" fmla="*/ 267 h 508"/>
                  <a:gd name="T6" fmla="*/ 78 w 132"/>
                  <a:gd name="T7" fmla="*/ 267 h 508"/>
                  <a:gd name="T8" fmla="*/ 82 w 132"/>
                  <a:gd name="T9" fmla="*/ 324 h 508"/>
                  <a:gd name="T10" fmla="*/ 82 w 132"/>
                  <a:gd name="T11" fmla="*/ 362 h 508"/>
                  <a:gd name="T12" fmla="*/ 82 w 132"/>
                  <a:gd name="T13" fmla="*/ 383 h 508"/>
                  <a:gd name="T14" fmla="*/ 80 w 132"/>
                  <a:gd name="T15" fmla="*/ 400 h 508"/>
                  <a:gd name="T16" fmla="*/ 78 w 132"/>
                  <a:gd name="T17" fmla="*/ 419 h 508"/>
                  <a:gd name="T18" fmla="*/ 76 w 132"/>
                  <a:gd name="T19" fmla="*/ 437 h 508"/>
                  <a:gd name="T20" fmla="*/ 71 w 132"/>
                  <a:gd name="T21" fmla="*/ 449 h 508"/>
                  <a:gd name="T22" fmla="*/ 67 w 132"/>
                  <a:gd name="T23" fmla="*/ 460 h 508"/>
                  <a:gd name="T24" fmla="*/ 64 w 132"/>
                  <a:gd name="T25" fmla="*/ 463 h 508"/>
                  <a:gd name="T26" fmla="*/ 59 w 132"/>
                  <a:gd name="T27" fmla="*/ 465 h 508"/>
                  <a:gd name="T28" fmla="*/ 56 w 132"/>
                  <a:gd name="T29" fmla="*/ 467 h 508"/>
                  <a:gd name="T30" fmla="*/ 52 w 132"/>
                  <a:gd name="T31" fmla="*/ 469 h 508"/>
                  <a:gd name="T32" fmla="*/ 47 w 132"/>
                  <a:gd name="T33" fmla="*/ 467 h 508"/>
                  <a:gd name="T34" fmla="*/ 42 w 132"/>
                  <a:gd name="T35" fmla="*/ 465 h 508"/>
                  <a:gd name="T36" fmla="*/ 30 w 132"/>
                  <a:gd name="T37" fmla="*/ 456 h 508"/>
                  <a:gd name="T38" fmla="*/ 30 w 132"/>
                  <a:gd name="T39" fmla="*/ 456 h 508"/>
                  <a:gd name="T40" fmla="*/ 25 w 132"/>
                  <a:gd name="T41" fmla="*/ 449 h 508"/>
                  <a:gd name="T42" fmla="*/ 20 w 132"/>
                  <a:gd name="T43" fmla="*/ 441 h 508"/>
                  <a:gd name="T44" fmla="*/ 16 w 132"/>
                  <a:gd name="T45" fmla="*/ 427 h 508"/>
                  <a:gd name="T46" fmla="*/ 13 w 132"/>
                  <a:gd name="T47" fmla="*/ 411 h 508"/>
                  <a:gd name="T48" fmla="*/ 9 w 132"/>
                  <a:gd name="T49" fmla="*/ 395 h 508"/>
                  <a:gd name="T50" fmla="*/ 5 w 132"/>
                  <a:gd name="T51" fmla="*/ 378 h 508"/>
                  <a:gd name="T52" fmla="*/ 5 w 132"/>
                  <a:gd name="T53" fmla="*/ 336 h 508"/>
                  <a:gd name="T54" fmla="*/ 2 w 132"/>
                  <a:gd name="T55" fmla="*/ 295 h 508"/>
                  <a:gd name="T56" fmla="*/ 0 w 132"/>
                  <a:gd name="T57" fmla="*/ 258 h 508"/>
                  <a:gd name="T58" fmla="*/ 0 w 132"/>
                  <a:gd name="T59" fmla="*/ 201 h 508"/>
                  <a:gd name="T60" fmla="*/ 0 w 132"/>
                  <a:gd name="T61" fmla="*/ 201 h 508"/>
                  <a:gd name="T62" fmla="*/ 2 w 132"/>
                  <a:gd name="T63" fmla="*/ 165 h 508"/>
                  <a:gd name="T64" fmla="*/ 4 w 132"/>
                  <a:gd name="T65" fmla="*/ 138 h 508"/>
                  <a:gd name="T66" fmla="*/ 5 w 132"/>
                  <a:gd name="T67" fmla="*/ 110 h 508"/>
                  <a:gd name="T68" fmla="*/ 13 w 132"/>
                  <a:gd name="T69" fmla="*/ 89 h 508"/>
                  <a:gd name="T70" fmla="*/ 16 w 132"/>
                  <a:gd name="T71" fmla="*/ 79 h 508"/>
                  <a:gd name="T72" fmla="*/ 20 w 132"/>
                  <a:gd name="T73" fmla="*/ 67 h 508"/>
                  <a:gd name="T74" fmla="*/ 25 w 132"/>
                  <a:gd name="T75" fmla="*/ 57 h 508"/>
                  <a:gd name="T76" fmla="*/ 31 w 132"/>
                  <a:gd name="T77" fmla="*/ 47 h 508"/>
                  <a:gd name="T78" fmla="*/ 45 w 132"/>
                  <a:gd name="T79" fmla="*/ 31 h 508"/>
                  <a:gd name="T80" fmla="*/ 64 w 132"/>
                  <a:gd name="T81" fmla="*/ 16 h 5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32" h="508">
                    <a:moveTo>
                      <a:pt x="116" y="0"/>
                    </a:moveTo>
                    <a:lnTo>
                      <a:pt x="116" y="0"/>
                    </a:lnTo>
                    <a:lnTo>
                      <a:pt x="128" y="288"/>
                    </a:lnTo>
                    <a:lnTo>
                      <a:pt x="132" y="350"/>
                    </a:lnTo>
                    <a:lnTo>
                      <a:pt x="132" y="392"/>
                    </a:lnTo>
                    <a:lnTo>
                      <a:pt x="132" y="414"/>
                    </a:lnTo>
                    <a:lnTo>
                      <a:pt x="130" y="434"/>
                    </a:lnTo>
                    <a:lnTo>
                      <a:pt x="128" y="454"/>
                    </a:lnTo>
                    <a:lnTo>
                      <a:pt x="122" y="472"/>
                    </a:lnTo>
                    <a:lnTo>
                      <a:pt x="116" y="486"/>
                    </a:lnTo>
                    <a:lnTo>
                      <a:pt x="108" y="498"/>
                    </a:lnTo>
                    <a:lnTo>
                      <a:pt x="102" y="502"/>
                    </a:lnTo>
                    <a:lnTo>
                      <a:pt x="96" y="504"/>
                    </a:lnTo>
                    <a:lnTo>
                      <a:pt x="90" y="506"/>
                    </a:lnTo>
                    <a:lnTo>
                      <a:pt x="84" y="508"/>
                    </a:lnTo>
                    <a:lnTo>
                      <a:pt x="76" y="506"/>
                    </a:lnTo>
                    <a:lnTo>
                      <a:pt x="68" y="504"/>
                    </a:lnTo>
                    <a:lnTo>
                      <a:pt x="48" y="494"/>
                    </a:lnTo>
                    <a:lnTo>
                      <a:pt x="40" y="486"/>
                    </a:lnTo>
                    <a:lnTo>
                      <a:pt x="32" y="476"/>
                    </a:lnTo>
                    <a:lnTo>
                      <a:pt x="26" y="462"/>
                    </a:lnTo>
                    <a:lnTo>
                      <a:pt x="20" y="446"/>
                    </a:lnTo>
                    <a:lnTo>
                      <a:pt x="14" y="428"/>
                    </a:lnTo>
                    <a:lnTo>
                      <a:pt x="10" y="408"/>
                    </a:lnTo>
                    <a:lnTo>
                      <a:pt x="6" y="364"/>
                    </a:lnTo>
                    <a:lnTo>
                      <a:pt x="2" y="320"/>
                    </a:lnTo>
                    <a:lnTo>
                      <a:pt x="0" y="278"/>
                    </a:lnTo>
                    <a:lnTo>
                      <a:pt x="0" y="216"/>
                    </a:lnTo>
                    <a:lnTo>
                      <a:pt x="2" y="180"/>
                    </a:lnTo>
                    <a:lnTo>
                      <a:pt x="4" y="148"/>
                    </a:lnTo>
                    <a:lnTo>
                      <a:pt x="10" y="120"/>
                    </a:lnTo>
                    <a:lnTo>
                      <a:pt x="20" y="94"/>
                    </a:lnTo>
                    <a:lnTo>
                      <a:pt x="26" y="84"/>
                    </a:lnTo>
                    <a:lnTo>
                      <a:pt x="32" y="72"/>
                    </a:lnTo>
                    <a:lnTo>
                      <a:pt x="40" y="62"/>
                    </a:lnTo>
                    <a:lnTo>
                      <a:pt x="50" y="52"/>
                    </a:lnTo>
                    <a:lnTo>
                      <a:pt x="72" y="34"/>
                    </a:lnTo>
                    <a:lnTo>
                      <a:pt x="102" y="1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9" name="Freeform 120"/>
              <p:cNvSpPr>
                <a:spLocks/>
              </p:cNvSpPr>
              <p:nvPr userDrawn="1"/>
            </p:nvSpPr>
            <p:spPr bwMode="auto">
              <a:xfrm>
                <a:off x="10617" y="-1847"/>
                <a:ext cx="380" cy="920"/>
              </a:xfrm>
              <a:custGeom>
                <a:avLst/>
                <a:gdLst>
                  <a:gd name="T0" fmla="*/ 154 w 374"/>
                  <a:gd name="T1" fmla="*/ 87 h 908"/>
                  <a:gd name="T2" fmla="*/ 171 w 374"/>
                  <a:gd name="T3" fmla="*/ 144 h 908"/>
                  <a:gd name="T4" fmla="*/ 195 w 374"/>
                  <a:gd name="T5" fmla="*/ 196 h 908"/>
                  <a:gd name="T6" fmla="*/ 244 w 374"/>
                  <a:gd name="T7" fmla="*/ 275 h 908"/>
                  <a:gd name="T8" fmla="*/ 256 w 374"/>
                  <a:gd name="T9" fmla="*/ 302 h 908"/>
                  <a:gd name="T10" fmla="*/ 304 w 374"/>
                  <a:gd name="T11" fmla="*/ 409 h 908"/>
                  <a:gd name="T12" fmla="*/ 339 w 374"/>
                  <a:gd name="T13" fmla="*/ 524 h 908"/>
                  <a:gd name="T14" fmla="*/ 371 w 374"/>
                  <a:gd name="T15" fmla="*/ 626 h 908"/>
                  <a:gd name="T16" fmla="*/ 396 w 374"/>
                  <a:gd name="T17" fmla="*/ 745 h 908"/>
                  <a:gd name="T18" fmla="*/ 404 w 374"/>
                  <a:gd name="T19" fmla="*/ 835 h 908"/>
                  <a:gd name="T20" fmla="*/ 402 w 374"/>
                  <a:gd name="T21" fmla="*/ 892 h 908"/>
                  <a:gd name="T22" fmla="*/ 392 w 374"/>
                  <a:gd name="T23" fmla="*/ 944 h 908"/>
                  <a:gd name="T24" fmla="*/ 384 w 374"/>
                  <a:gd name="T25" fmla="*/ 969 h 908"/>
                  <a:gd name="T26" fmla="*/ 362 w 374"/>
                  <a:gd name="T27" fmla="*/ 969 h 908"/>
                  <a:gd name="T28" fmla="*/ 307 w 374"/>
                  <a:gd name="T29" fmla="*/ 837 h 908"/>
                  <a:gd name="T30" fmla="*/ 229 w 374"/>
                  <a:gd name="T31" fmla="*/ 634 h 908"/>
                  <a:gd name="T32" fmla="*/ 173 w 374"/>
                  <a:gd name="T33" fmla="*/ 496 h 908"/>
                  <a:gd name="T34" fmla="*/ 138 w 374"/>
                  <a:gd name="T35" fmla="*/ 431 h 908"/>
                  <a:gd name="T36" fmla="*/ 59 w 374"/>
                  <a:gd name="T37" fmla="*/ 283 h 908"/>
                  <a:gd name="T38" fmla="*/ 24 w 374"/>
                  <a:gd name="T39" fmla="*/ 209 h 908"/>
                  <a:gd name="T40" fmla="*/ 4 w 374"/>
                  <a:gd name="T41" fmla="*/ 130 h 908"/>
                  <a:gd name="T42" fmla="*/ 0 w 374"/>
                  <a:gd name="T43" fmla="*/ 91 h 908"/>
                  <a:gd name="T44" fmla="*/ 2 w 374"/>
                  <a:gd name="T45" fmla="*/ 55 h 908"/>
                  <a:gd name="T46" fmla="*/ 10 w 374"/>
                  <a:gd name="T47" fmla="*/ 24 h 908"/>
                  <a:gd name="T48" fmla="*/ 20 w 374"/>
                  <a:gd name="T49" fmla="*/ 12 h 908"/>
                  <a:gd name="T50" fmla="*/ 41 w 374"/>
                  <a:gd name="T51" fmla="*/ 2 h 908"/>
                  <a:gd name="T52" fmla="*/ 51 w 374"/>
                  <a:gd name="T53" fmla="*/ 0 h 908"/>
                  <a:gd name="T54" fmla="*/ 71 w 374"/>
                  <a:gd name="T55" fmla="*/ 0 h 908"/>
                  <a:gd name="T56" fmla="*/ 87 w 374"/>
                  <a:gd name="T57" fmla="*/ 8 h 908"/>
                  <a:gd name="T58" fmla="*/ 106 w 374"/>
                  <a:gd name="T59" fmla="*/ 20 h 908"/>
                  <a:gd name="T60" fmla="*/ 136 w 374"/>
                  <a:gd name="T61" fmla="*/ 75 h 908"/>
                  <a:gd name="T62" fmla="*/ 154 w 374"/>
                  <a:gd name="T63" fmla="*/ 103 h 9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4" h="908">
                    <a:moveTo>
                      <a:pt x="144" y="82"/>
                    </a:moveTo>
                    <a:lnTo>
                      <a:pt x="144" y="82"/>
                    </a:lnTo>
                    <a:lnTo>
                      <a:pt x="148" y="108"/>
                    </a:lnTo>
                    <a:lnTo>
                      <a:pt x="156" y="134"/>
                    </a:lnTo>
                    <a:lnTo>
                      <a:pt x="168" y="158"/>
                    </a:lnTo>
                    <a:lnTo>
                      <a:pt x="180" y="184"/>
                    </a:lnTo>
                    <a:lnTo>
                      <a:pt x="210" y="234"/>
                    </a:lnTo>
                    <a:lnTo>
                      <a:pt x="224" y="258"/>
                    </a:lnTo>
                    <a:lnTo>
                      <a:pt x="236" y="282"/>
                    </a:lnTo>
                    <a:lnTo>
                      <a:pt x="258" y="334"/>
                    </a:lnTo>
                    <a:lnTo>
                      <a:pt x="280" y="384"/>
                    </a:lnTo>
                    <a:lnTo>
                      <a:pt x="298" y="438"/>
                    </a:lnTo>
                    <a:lnTo>
                      <a:pt x="314" y="490"/>
                    </a:lnTo>
                    <a:lnTo>
                      <a:pt x="342" y="586"/>
                    </a:lnTo>
                    <a:lnTo>
                      <a:pt x="354" y="642"/>
                    </a:lnTo>
                    <a:lnTo>
                      <a:pt x="366" y="698"/>
                    </a:lnTo>
                    <a:lnTo>
                      <a:pt x="372" y="754"/>
                    </a:lnTo>
                    <a:lnTo>
                      <a:pt x="374" y="782"/>
                    </a:lnTo>
                    <a:lnTo>
                      <a:pt x="374" y="808"/>
                    </a:lnTo>
                    <a:lnTo>
                      <a:pt x="372" y="836"/>
                    </a:lnTo>
                    <a:lnTo>
                      <a:pt x="368" y="860"/>
                    </a:lnTo>
                    <a:lnTo>
                      <a:pt x="362" y="884"/>
                    </a:lnTo>
                    <a:lnTo>
                      <a:pt x="354" y="908"/>
                    </a:lnTo>
                    <a:lnTo>
                      <a:pt x="334" y="908"/>
                    </a:lnTo>
                    <a:lnTo>
                      <a:pt x="308" y="846"/>
                    </a:lnTo>
                    <a:lnTo>
                      <a:pt x="282" y="784"/>
                    </a:lnTo>
                    <a:lnTo>
                      <a:pt x="236" y="658"/>
                    </a:lnTo>
                    <a:lnTo>
                      <a:pt x="212" y="594"/>
                    </a:lnTo>
                    <a:lnTo>
                      <a:pt x="186" y="530"/>
                    </a:lnTo>
                    <a:lnTo>
                      <a:pt x="158" y="466"/>
                    </a:lnTo>
                    <a:lnTo>
                      <a:pt x="128" y="404"/>
                    </a:lnTo>
                    <a:lnTo>
                      <a:pt x="90" y="334"/>
                    </a:lnTo>
                    <a:lnTo>
                      <a:pt x="54" y="264"/>
                    </a:lnTo>
                    <a:lnTo>
                      <a:pt x="38" y="230"/>
                    </a:lnTo>
                    <a:lnTo>
                      <a:pt x="24" y="194"/>
                    </a:lnTo>
                    <a:lnTo>
                      <a:pt x="12" y="156"/>
                    </a:lnTo>
                    <a:lnTo>
                      <a:pt x="4" y="120"/>
                    </a:lnTo>
                    <a:lnTo>
                      <a:pt x="0" y="86"/>
                    </a:lnTo>
                    <a:lnTo>
                      <a:pt x="0" y="68"/>
                    </a:lnTo>
                    <a:lnTo>
                      <a:pt x="2" y="50"/>
                    </a:lnTo>
                    <a:lnTo>
                      <a:pt x="6" y="32"/>
                    </a:lnTo>
                    <a:lnTo>
                      <a:pt x="10" y="24"/>
                    </a:lnTo>
                    <a:lnTo>
                      <a:pt x="14" y="18"/>
                    </a:lnTo>
                    <a:lnTo>
                      <a:pt x="20" y="12"/>
                    </a:lnTo>
                    <a:lnTo>
                      <a:pt x="28" y="6"/>
                    </a:lnTo>
                    <a:lnTo>
                      <a:pt x="36" y="2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66" y="0"/>
                    </a:lnTo>
                    <a:lnTo>
                      <a:pt x="74" y="4"/>
                    </a:lnTo>
                    <a:lnTo>
                      <a:pt x="82" y="8"/>
                    </a:lnTo>
                    <a:lnTo>
                      <a:pt x="90" y="14"/>
                    </a:lnTo>
                    <a:lnTo>
                      <a:pt x="96" y="20"/>
                    </a:lnTo>
                    <a:lnTo>
                      <a:pt x="106" y="36"/>
                    </a:lnTo>
                    <a:lnTo>
                      <a:pt x="126" y="70"/>
                    </a:lnTo>
                    <a:lnTo>
                      <a:pt x="134" y="86"/>
                    </a:lnTo>
                    <a:lnTo>
                      <a:pt x="144" y="98"/>
                    </a:lnTo>
                    <a:lnTo>
                      <a:pt x="144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0" name="Freeform 121"/>
              <p:cNvSpPr>
                <a:spLocks/>
              </p:cNvSpPr>
              <p:nvPr userDrawn="1"/>
            </p:nvSpPr>
            <p:spPr bwMode="auto">
              <a:xfrm>
                <a:off x="10617" y="-1847"/>
                <a:ext cx="380" cy="920"/>
              </a:xfrm>
              <a:custGeom>
                <a:avLst/>
                <a:gdLst>
                  <a:gd name="T0" fmla="*/ 154 w 374"/>
                  <a:gd name="T1" fmla="*/ 87 h 908"/>
                  <a:gd name="T2" fmla="*/ 171 w 374"/>
                  <a:gd name="T3" fmla="*/ 144 h 908"/>
                  <a:gd name="T4" fmla="*/ 195 w 374"/>
                  <a:gd name="T5" fmla="*/ 196 h 908"/>
                  <a:gd name="T6" fmla="*/ 244 w 374"/>
                  <a:gd name="T7" fmla="*/ 275 h 908"/>
                  <a:gd name="T8" fmla="*/ 256 w 374"/>
                  <a:gd name="T9" fmla="*/ 302 h 908"/>
                  <a:gd name="T10" fmla="*/ 304 w 374"/>
                  <a:gd name="T11" fmla="*/ 409 h 908"/>
                  <a:gd name="T12" fmla="*/ 339 w 374"/>
                  <a:gd name="T13" fmla="*/ 524 h 908"/>
                  <a:gd name="T14" fmla="*/ 371 w 374"/>
                  <a:gd name="T15" fmla="*/ 626 h 908"/>
                  <a:gd name="T16" fmla="*/ 396 w 374"/>
                  <a:gd name="T17" fmla="*/ 745 h 908"/>
                  <a:gd name="T18" fmla="*/ 404 w 374"/>
                  <a:gd name="T19" fmla="*/ 835 h 908"/>
                  <a:gd name="T20" fmla="*/ 402 w 374"/>
                  <a:gd name="T21" fmla="*/ 892 h 908"/>
                  <a:gd name="T22" fmla="*/ 392 w 374"/>
                  <a:gd name="T23" fmla="*/ 944 h 908"/>
                  <a:gd name="T24" fmla="*/ 384 w 374"/>
                  <a:gd name="T25" fmla="*/ 969 h 908"/>
                  <a:gd name="T26" fmla="*/ 362 w 374"/>
                  <a:gd name="T27" fmla="*/ 969 h 908"/>
                  <a:gd name="T28" fmla="*/ 307 w 374"/>
                  <a:gd name="T29" fmla="*/ 837 h 908"/>
                  <a:gd name="T30" fmla="*/ 229 w 374"/>
                  <a:gd name="T31" fmla="*/ 634 h 908"/>
                  <a:gd name="T32" fmla="*/ 173 w 374"/>
                  <a:gd name="T33" fmla="*/ 496 h 908"/>
                  <a:gd name="T34" fmla="*/ 138 w 374"/>
                  <a:gd name="T35" fmla="*/ 431 h 908"/>
                  <a:gd name="T36" fmla="*/ 59 w 374"/>
                  <a:gd name="T37" fmla="*/ 283 h 908"/>
                  <a:gd name="T38" fmla="*/ 24 w 374"/>
                  <a:gd name="T39" fmla="*/ 209 h 908"/>
                  <a:gd name="T40" fmla="*/ 4 w 374"/>
                  <a:gd name="T41" fmla="*/ 130 h 908"/>
                  <a:gd name="T42" fmla="*/ 0 w 374"/>
                  <a:gd name="T43" fmla="*/ 91 h 908"/>
                  <a:gd name="T44" fmla="*/ 2 w 374"/>
                  <a:gd name="T45" fmla="*/ 55 h 908"/>
                  <a:gd name="T46" fmla="*/ 10 w 374"/>
                  <a:gd name="T47" fmla="*/ 24 h 908"/>
                  <a:gd name="T48" fmla="*/ 20 w 374"/>
                  <a:gd name="T49" fmla="*/ 12 h 908"/>
                  <a:gd name="T50" fmla="*/ 41 w 374"/>
                  <a:gd name="T51" fmla="*/ 2 h 908"/>
                  <a:gd name="T52" fmla="*/ 51 w 374"/>
                  <a:gd name="T53" fmla="*/ 0 h 908"/>
                  <a:gd name="T54" fmla="*/ 71 w 374"/>
                  <a:gd name="T55" fmla="*/ 0 h 908"/>
                  <a:gd name="T56" fmla="*/ 87 w 374"/>
                  <a:gd name="T57" fmla="*/ 8 h 908"/>
                  <a:gd name="T58" fmla="*/ 106 w 374"/>
                  <a:gd name="T59" fmla="*/ 20 h 908"/>
                  <a:gd name="T60" fmla="*/ 136 w 374"/>
                  <a:gd name="T61" fmla="*/ 75 h 908"/>
                  <a:gd name="T62" fmla="*/ 154 w 374"/>
                  <a:gd name="T63" fmla="*/ 103 h 9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4" h="908">
                    <a:moveTo>
                      <a:pt x="144" y="82"/>
                    </a:moveTo>
                    <a:lnTo>
                      <a:pt x="144" y="82"/>
                    </a:lnTo>
                    <a:lnTo>
                      <a:pt x="148" y="108"/>
                    </a:lnTo>
                    <a:lnTo>
                      <a:pt x="156" y="134"/>
                    </a:lnTo>
                    <a:lnTo>
                      <a:pt x="168" y="158"/>
                    </a:lnTo>
                    <a:lnTo>
                      <a:pt x="180" y="184"/>
                    </a:lnTo>
                    <a:lnTo>
                      <a:pt x="210" y="234"/>
                    </a:lnTo>
                    <a:lnTo>
                      <a:pt x="224" y="258"/>
                    </a:lnTo>
                    <a:lnTo>
                      <a:pt x="236" y="282"/>
                    </a:lnTo>
                    <a:lnTo>
                      <a:pt x="258" y="334"/>
                    </a:lnTo>
                    <a:lnTo>
                      <a:pt x="280" y="384"/>
                    </a:lnTo>
                    <a:lnTo>
                      <a:pt x="298" y="438"/>
                    </a:lnTo>
                    <a:lnTo>
                      <a:pt x="314" y="490"/>
                    </a:lnTo>
                    <a:lnTo>
                      <a:pt x="342" y="586"/>
                    </a:lnTo>
                    <a:lnTo>
                      <a:pt x="354" y="642"/>
                    </a:lnTo>
                    <a:lnTo>
                      <a:pt x="366" y="698"/>
                    </a:lnTo>
                    <a:lnTo>
                      <a:pt x="372" y="754"/>
                    </a:lnTo>
                    <a:lnTo>
                      <a:pt x="374" y="782"/>
                    </a:lnTo>
                    <a:lnTo>
                      <a:pt x="374" y="808"/>
                    </a:lnTo>
                    <a:lnTo>
                      <a:pt x="372" y="836"/>
                    </a:lnTo>
                    <a:lnTo>
                      <a:pt x="368" y="860"/>
                    </a:lnTo>
                    <a:lnTo>
                      <a:pt x="362" y="884"/>
                    </a:lnTo>
                    <a:lnTo>
                      <a:pt x="354" y="908"/>
                    </a:lnTo>
                    <a:lnTo>
                      <a:pt x="334" y="908"/>
                    </a:lnTo>
                    <a:lnTo>
                      <a:pt x="308" y="846"/>
                    </a:lnTo>
                    <a:lnTo>
                      <a:pt x="282" y="784"/>
                    </a:lnTo>
                    <a:lnTo>
                      <a:pt x="236" y="658"/>
                    </a:lnTo>
                    <a:lnTo>
                      <a:pt x="212" y="594"/>
                    </a:lnTo>
                    <a:lnTo>
                      <a:pt x="186" y="530"/>
                    </a:lnTo>
                    <a:lnTo>
                      <a:pt x="158" y="466"/>
                    </a:lnTo>
                    <a:lnTo>
                      <a:pt x="128" y="404"/>
                    </a:lnTo>
                    <a:lnTo>
                      <a:pt x="90" y="334"/>
                    </a:lnTo>
                    <a:lnTo>
                      <a:pt x="54" y="264"/>
                    </a:lnTo>
                    <a:lnTo>
                      <a:pt x="38" y="230"/>
                    </a:lnTo>
                    <a:lnTo>
                      <a:pt x="24" y="194"/>
                    </a:lnTo>
                    <a:lnTo>
                      <a:pt x="12" y="156"/>
                    </a:lnTo>
                    <a:lnTo>
                      <a:pt x="4" y="120"/>
                    </a:lnTo>
                    <a:lnTo>
                      <a:pt x="0" y="86"/>
                    </a:lnTo>
                    <a:lnTo>
                      <a:pt x="0" y="68"/>
                    </a:lnTo>
                    <a:lnTo>
                      <a:pt x="2" y="50"/>
                    </a:lnTo>
                    <a:lnTo>
                      <a:pt x="6" y="32"/>
                    </a:lnTo>
                    <a:lnTo>
                      <a:pt x="10" y="24"/>
                    </a:lnTo>
                    <a:lnTo>
                      <a:pt x="14" y="18"/>
                    </a:lnTo>
                    <a:lnTo>
                      <a:pt x="20" y="12"/>
                    </a:lnTo>
                    <a:lnTo>
                      <a:pt x="28" y="6"/>
                    </a:lnTo>
                    <a:lnTo>
                      <a:pt x="36" y="2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66" y="0"/>
                    </a:lnTo>
                    <a:lnTo>
                      <a:pt x="74" y="4"/>
                    </a:lnTo>
                    <a:lnTo>
                      <a:pt x="82" y="8"/>
                    </a:lnTo>
                    <a:lnTo>
                      <a:pt x="90" y="14"/>
                    </a:lnTo>
                    <a:lnTo>
                      <a:pt x="96" y="20"/>
                    </a:lnTo>
                    <a:lnTo>
                      <a:pt x="106" y="36"/>
                    </a:lnTo>
                    <a:lnTo>
                      <a:pt x="126" y="70"/>
                    </a:lnTo>
                    <a:lnTo>
                      <a:pt x="134" y="86"/>
                    </a:lnTo>
                    <a:lnTo>
                      <a:pt x="144" y="9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1" name="Freeform 122"/>
              <p:cNvSpPr>
                <a:spLocks/>
              </p:cNvSpPr>
              <p:nvPr userDrawn="1"/>
            </p:nvSpPr>
            <p:spPr bwMode="auto">
              <a:xfrm>
                <a:off x="10237" y="-1487"/>
                <a:ext cx="400" cy="880"/>
              </a:xfrm>
              <a:custGeom>
                <a:avLst/>
                <a:gdLst>
                  <a:gd name="T0" fmla="*/ 165 w 398"/>
                  <a:gd name="T1" fmla="*/ 66 h 884"/>
                  <a:gd name="T2" fmla="*/ 177 w 398"/>
                  <a:gd name="T3" fmla="*/ 159 h 884"/>
                  <a:gd name="T4" fmla="*/ 197 w 398"/>
                  <a:gd name="T5" fmla="*/ 255 h 884"/>
                  <a:gd name="T6" fmla="*/ 249 w 398"/>
                  <a:gd name="T7" fmla="*/ 436 h 884"/>
                  <a:gd name="T8" fmla="*/ 263 w 398"/>
                  <a:gd name="T9" fmla="*/ 480 h 884"/>
                  <a:gd name="T10" fmla="*/ 307 w 398"/>
                  <a:gd name="T11" fmla="*/ 561 h 884"/>
                  <a:gd name="T12" fmla="*/ 350 w 398"/>
                  <a:gd name="T13" fmla="*/ 647 h 884"/>
                  <a:gd name="T14" fmla="*/ 388 w 398"/>
                  <a:gd name="T15" fmla="*/ 731 h 884"/>
                  <a:gd name="T16" fmla="*/ 402 w 398"/>
                  <a:gd name="T17" fmla="*/ 770 h 884"/>
                  <a:gd name="T18" fmla="*/ 408 w 398"/>
                  <a:gd name="T19" fmla="*/ 800 h 884"/>
                  <a:gd name="T20" fmla="*/ 406 w 398"/>
                  <a:gd name="T21" fmla="*/ 824 h 884"/>
                  <a:gd name="T22" fmla="*/ 398 w 398"/>
                  <a:gd name="T23" fmla="*/ 844 h 884"/>
                  <a:gd name="T24" fmla="*/ 386 w 398"/>
                  <a:gd name="T25" fmla="*/ 856 h 884"/>
                  <a:gd name="T26" fmla="*/ 368 w 398"/>
                  <a:gd name="T27" fmla="*/ 864 h 884"/>
                  <a:gd name="T28" fmla="*/ 348 w 398"/>
                  <a:gd name="T29" fmla="*/ 862 h 884"/>
                  <a:gd name="T30" fmla="*/ 326 w 398"/>
                  <a:gd name="T31" fmla="*/ 854 h 884"/>
                  <a:gd name="T32" fmla="*/ 299 w 398"/>
                  <a:gd name="T33" fmla="*/ 836 h 884"/>
                  <a:gd name="T34" fmla="*/ 283 w 398"/>
                  <a:gd name="T35" fmla="*/ 820 h 884"/>
                  <a:gd name="T36" fmla="*/ 255 w 398"/>
                  <a:gd name="T37" fmla="*/ 774 h 884"/>
                  <a:gd name="T38" fmla="*/ 219 w 398"/>
                  <a:gd name="T39" fmla="*/ 701 h 884"/>
                  <a:gd name="T40" fmla="*/ 197 w 398"/>
                  <a:gd name="T41" fmla="*/ 657 h 884"/>
                  <a:gd name="T42" fmla="*/ 119 w 398"/>
                  <a:gd name="T43" fmla="*/ 500 h 884"/>
                  <a:gd name="T44" fmla="*/ 66 w 398"/>
                  <a:gd name="T45" fmla="*/ 388 h 884"/>
                  <a:gd name="T46" fmla="*/ 28 w 398"/>
                  <a:gd name="T47" fmla="*/ 279 h 884"/>
                  <a:gd name="T48" fmla="*/ 12 w 398"/>
                  <a:gd name="T49" fmla="*/ 223 h 884"/>
                  <a:gd name="T50" fmla="*/ 2 w 398"/>
                  <a:gd name="T51" fmla="*/ 171 h 884"/>
                  <a:gd name="T52" fmla="*/ 0 w 398"/>
                  <a:gd name="T53" fmla="*/ 117 h 884"/>
                  <a:gd name="T54" fmla="*/ 4 w 398"/>
                  <a:gd name="T55" fmla="*/ 82 h 884"/>
                  <a:gd name="T56" fmla="*/ 14 w 398"/>
                  <a:gd name="T57" fmla="*/ 58 h 884"/>
                  <a:gd name="T58" fmla="*/ 28 w 398"/>
                  <a:gd name="T59" fmla="*/ 34 h 884"/>
                  <a:gd name="T60" fmla="*/ 36 w 398"/>
                  <a:gd name="T61" fmla="*/ 24 h 884"/>
                  <a:gd name="T62" fmla="*/ 60 w 398"/>
                  <a:gd name="T63" fmla="*/ 6 h 884"/>
                  <a:gd name="T64" fmla="*/ 80 w 398"/>
                  <a:gd name="T65" fmla="*/ 0 h 884"/>
                  <a:gd name="T66" fmla="*/ 98 w 398"/>
                  <a:gd name="T67" fmla="*/ 2 h 884"/>
                  <a:gd name="T68" fmla="*/ 117 w 398"/>
                  <a:gd name="T69" fmla="*/ 12 h 884"/>
                  <a:gd name="T70" fmla="*/ 143 w 398"/>
                  <a:gd name="T71" fmla="*/ 50 h 884"/>
                  <a:gd name="T72" fmla="*/ 165 w 398"/>
                  <a:gd name="T73" fmla="*/ 66 h 8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98" h="884">
                    <a:moveTo>
                      <a:pt x="160" y="66"/>
                    </a:moveTo>
                    <a:lnTo>
                      <a:pt x="160" y="66"/>
                    </a:lnTo>
                    <a:lnTo>
                      <a:pt x="164" y="116"/>
                    </a:lnTo>
                    <a:lnTo>
                      <a:pt x="172" y="164"/>
                    </a:lnTo>
                    <a:lnTo>
                      <a:pt x="180" y="212"/>
                    </a:lnTo>
                    <a:lnTo>
                      <a:pt x="192" y="260"/>
                    </a:lnTo>
                    <a:lnTo>
                      <a:pt x="216" y="354"/>
                    </a:lnTo>
                    <a:lnTo>
                      <a:pt x="244" y="446"/>
                    </a:lnTo>
                    <a:lnTo>
                      <a:pt x="258" y="490"/>
                    </a:lnTo>
                    <a:lnTo>
                      <a:pt x="278" y="534"/>
                    </a:lnTo>
                    <a:lnTo>
                      <a:pt x="298" y="576"/>
                    </a:lnTo>
                    <a:lnTo>
                      <a:pt x="318" y="620"/>
                    </a:lnTo>
                    <a:lnTo>
                      <a:pt x="340" y="662"/>
                    </a:lnTo>
                    <a:lnTo>
                      <a:pt x="360" y="704"/>
                    </a:lnTo>
                    <a:lnTo>
                      <a:pt x="378" y="746"/>
                    </a:lnTo>
                    <a:lnTo>
                      <a:pt x="392" y="790"/>
                    </a:lnTo>
                    <a:lnTo>
                      <a:pt x="396" y="806"/>
                    </a:lnTo>
                    <a:lnTo>
                      <a:pt x="398" y="820"/>
                    </a:lnTo>
                    <a:lnTo>
                      <a:pt x="398" y="832"/>
                    </a:lnTo>
                    <a:lnTo>
                      <a:pt x="396" y="844"/>
                    </a:lnTo>
                    <a:lnTo>
                      <a:pt x="392" y="854"/>
                    </a:lnTo>
                    <a:lnTo>
                      <a:pt x="388" y="864"/>
                    </a:lnTo>
                    <a:lnTo>
                      <a:pt x="382" y="870"/>
                    </a:lnTo>
                    <a:lnTo>
                      <a:pt x="376" y="876"/>
                    </a:lnTo>
                    <a:lnTo>
                      <a:pt x="368" y="880"/>
                    </a:lnTo>
                    <a:lnTo>
                      <a:pt x="358" y="884"/>
                    </a:lnTo>
                    <a:lnTo>
                      <a:pt x="350" y="884"/>
                    </a:lnTo>
                    <a:lnTo>
                      <a:pt x="338" y="882"/>
                    </a:lnTo>
                    <a:lnTo>
                      <a:pt x="328" y="880"/>
                    </a:lnTo>
                    <a:lnTo>
                      <a:pt x="316" y="874"/>
                    </a:lnTo>
                    <a:lnTo>
                      <a:pt x="306" y="866"/>
                    </a:lnTo>
                    <a:lnTo>
                      <a:pt x="294" y="856"/>
                    </a:lnTo>
                    <a:lnTo>
                      <a:pt x="278" y="840"/>
                    </a:lnTo>
                    <a:lnTo>
                      <a:pt x="262" y="818"/>
                    </a:lnTo>
                    <a:lnTo>
                      <a:pt x="250" y="794"/>
                    </a:lnTo>
                    <a:lnTo>
                      <a:pt x="236" y="768"/>
                    </a:lnTo>
                    <a:lnTo>
                      <a:pt x="214" y="716"/>
                    </a:lnTo>
                    <a:lnTo>
                      <a:pt x="192" y="672"/>
                    </a:lnTo>
                    <a:lnTo>
                      <a:pt x="140" y="566"/>
                    </a:lnTo>
                    <a:lnTo>
                      <a:pt x="114" y="510"/>
                    </a:lnTo>
                    <a:lnTo>
                      <a:pt x="90" y="454"/>
                    </a:lnTo>
                    <a:lnTo>
                      <a:pt x="66" y="398"/>
                    </a:lnTo>
                    <a:lnTo>
                      <a:pt x="46" y="342"/>
                    </a:lnTo>
                    <a:lnTo>
                      <a:pt x="28" y="284"/>
                    </a:lnTo>
                    <a:lnTo>
                      <a:pt x="12" y="228"/>
                    </a:lnTo>
                    <a:lnTo>
                      <a:pt x="8" y="204"/>
                    </a:lnTo>
                    <a:lnTo>
                      <a:pt x="2" y="176"/>
                    </a:lnTo>
                    <a:lnTo>
                      <a:pt x="0" y="150"/>
                    </a:lnTo>
                    <a:lnTo>
                      <a:pt x="0" y="122"/>
                    </a:lnTo>
                    <a:lnTo>
                      <a:pt x="2" y="96"/>
                    </a:lnTo>
                    <a:lnTo>
                      <a:pt x="4" y="82"/>
                    </a:lnTo>
                    <a:lnTo>
                      <a:pt x="8" y="70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8" y="34"/>
                    </a:lnTo>
                    <a:lnTo>
                      <a:pt x="36" y="24"/>
                    </a:lnTo>
                    <a:lnTo>
                      <a:pt x="48" y="14"/>
                    </a:lnTo>
                    <a:lnTo>
                      <a:pt x="60" y="6"/>
                    </a:lnTo>
                    <a:lnTo>
                      <a:pt x="70" y="2"/>
                    </a:lnTo>
                    <a:lnTo>
                      <a:pt x="80" y="0"/>
                    </a:lnTo>
                    <a:lnTo>
                      <a:pt x="88" y="0"/>
                    </a:lnTo>
                    <a:lnTo>
                      <a:pt x="98" y="2"/>
                    </a:lnTo>
                    <a:lnTo>
                      <a:pt x="106" y="6"/>
                    </a:lnTo>
                    <a:lnTo>
                      <a:pt x="112" y="12"/>
                    </a:lnTo>
                    <a:lnTo>
                      <a:pt x="126" y="30"/>
                    </a:lnTo>
                    <a:lnTo>
                      <a:pt x="138" y="50"/>
                    </a:lnTo>
                    <a:lnTo>
                      <a:pt x="162" y="98"/>
                    </a:lnTo>
                    <a:lnTo>
                      <a:pt x="16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2" name="Freeform 123"/>
              <p:cNvSpPr>
                <a:spLocks/>
              </p:cNvSpPr>
              <p:nvPr userDrawn="1"/>
            </p:nvSpPr>
            <p:spPr bwMode="auto">
              <a:xfrm>
                <a:off x="10237" y="-1487"/>
                <a:ext cx="400" cy="880"/>
              </a:xfrm>
              <a:custGeom>
                <a:avLst/>
                <a:gdLst>
                  <a:gd name="T0" fmla="*/ 165 w 398"/>
                  <a:gd name="T1" fmla="*/ 66 h 884"/>
                  <a:gd name="T2" fmla="*/ 177 w 398"/>
                  <a:gd name="T3" fmla="*/ 159 h 884"/>
                  <a:gd name="T4" fmla="*/ 197 w 398"/>
                  <a:gd name="T5" fmla="*/ 255 h 884"/>
                  <a:gd name="T6" fmla="*/ 249 w 398"/>
                  <a:gd name="T7" fmla="*/ 436 h 884"/>
                  <a:gd name="T8" fmla="*/ 263 w 398"/>
                  <a:gd name="T9" fmla="*/ 480 h 884"/>
                  <a:gd name="T10" fmla="*/ 307 w 398"/>
                  <a:gd name="T11" fmla="*/ 561 h 884"/>
                  <a:gd name="T12" fmla="*/ 350 w 398"/>
                  <a:gd name="T13" fmla="*/ 647 h 884"/>
                  <a:gd name="T14" fmla="*/ 388 w 398"/>
                  <a:gd name="T15" fmla="*/ 731 h 884"/>
                  <a:gd name="T16" fmla="*/ 402 w 398"/>
                  <a:gd name="T17" fmla="*/ 770 h 884"/>
                  <a:gd name="T18" fmla="*/ 408 w 398"/>
                  <a:gd name="T19" fmla="*/ 800 h 884"/>
                  <a:gd name="T20" fmla="*/ 406 w 398"/>
                  <a:gd name="T21" fmla="*/ 824 h 884"/>
                  <a:gd name="T22" fmla="*/ 398 w 398"/>
                  <a:gd name="T23" fmla="*/ 844 h 884"/>
                  <a:gd name="T24" fmla="*/ 386 w 398"/>
                  <a:gd name="T25" fmla="*/ 856 h 884"/>
                  <a:gd name="T26" fmla="*/ 368 w 398"/>
                  <a:gd name="T27" fmla="*/ 864 h 884"/>
                  <a:gd name="T28" fmla="*/ 348 w 398"/>
                  <a:gd name="T29" fmla="*/ 862 h 884"/>
                  <a:gd name="T30" fmla="*/ 326 w 398"/>
                  <a:gd name="T31" fmla="*/ 854 h 884"/>
                  <a:gd name="T32" fmla="*/ 299 w 398"/>
                  <a:gd name="T33" fmla="*/ 836 h 884"/>
                  <a:gd name="T34" fmla="*/ 283 w 398"/>
                  <a:gd name="T35" fmla="*/ 820 h 884"/>
                  <a:gd name="T36" fmla="*/ 255 w 398"/>
                  <a:gd name="T37" fmla="*/ 774 h 884"/>
                  <a:gd name="T38" fmla="*/ 219 w 398"/>
                  <a:gd name="T39" fmla="*/ 701 h 884"/>
                  <a:gd name="T40" fmla="*/ 197 w 398"/>
                  <a:gd name="T41" fmla="*/ 657 h 884"/>
                  <a:gd name="T42" fmla="*/ 119 w 398"/>
                  <a:gd name="T43" fmla="*/ 500 h 884"/>
                  <a:gd name="T44" fmla="*/ 66 w 398"/>
                  <a:gd name="T45" fmla="*/ 388 h 884"/>
                  <a:gd name="T46" fmla="*/ 28 w 398"/>
                  <a:gd name="T47" fmla="*/ 279 h 884"/>
                  <a:gd name="T48" fmla="*/ 12 w 398"/>
                  <a:gd name="T49" fmla="*/ 223 h 884"/>
                  <a:gd name="T50" fmla="*/ 2 w 398"/>
                  <a:gd name="T51" fmla="*/ 171 h 884"/>
                  <a:gd name="T52" fmla="*/ 0 w 398"/>
                  <a:gd name="T53" fmla="*/ 117 h 884"/>
                  <a:gd name="T54" fmla="*/ 4 w 398"/>
                  <a:gd name="T55" fmla="*/ 82 h 884"/>
                  <a:gd name="T56" fmla="*/ 14 w 398"/>
                  <a:gd name="T57" fmla="*/ 58 h 884"/>
                  <a:gd name="T58" fmla="*/ 28 w 398"/>
                  <a:gd name="T59" fmla="*/ 34 h 884"/>
                  <a:gd name="T60" fmla="*/ 36 w 398"/>
                  <a:gd name="T61" fmla="*/ 24 h 884"/>
                  <a:gd name="T62" fmla="*/ 60 w 398"/>
                  <a:gd name="T63" fmla="*/ 6 h 884"/>
                  <a:gd name="T64" fmla="*/ 80 w 398"/>
                  <a:gd name="T65" fmla="*/ 0 h 884"/>
                  <a:gd name="T66" fmla="*/ 98 w 398"/>
                  <a:gd name="T67" fmla="*/ 2 h 884"/>
                  <a:gd name="T68" fmla="*/ 117 w 398"/>
                  <a:gd name="T69" fmla="*/ 12 h 884"/>
                  <a:gd name="T70" fmla="*/ 143 w 398"/>
                  <a:gd name="T71" fmla="*/ 50 h 8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98" h="884">
                    <a:moveTo>
                      <a:pt x="160" y="66"/>
                    </a:moveTo>
                    <a:lnTo>
                      <a:pt x="160" y="66"/>
                    </a:lnTo>
                    <a:lnTo>
                      <a:pt x="164" y="116"/>
                    </a:lnTo>
                    <a:lnTo>
                      <a:pt x="172" y="164"/>
                    </a:lnTo>
                    <a:lnTo>
                      <a:pt x="180" y="212"/>
                    </a:lnTo>
                    <a:lnTo>
                      <a:pt x="192" y="260"/>
                    </a:lnTo>
                    <a:lnTo>
                      <a:pt x="216" y="354"/>
                    </a:lnTo>
                    <a:lnTo>
                      <a:pt x="244" y="446"/>
                    </a:lnTo>
                    <a:lnTo>
                      <a:pt x="258" y="490"/>
                    </a:lnTo>
                    <a:lnTo>
                      <a:pt x="278" y="534"/>
                    </a:lnTo>
                    <a:lnTo>
                      <a:pt x="298" y="576"/>
                    </a:lnTo>
                    <a:lnTo>
                      <a:pt x="318" y="620"/>
                    </a:lnTo>
                    <a:lnTo>
                      <a:pt x="340" y="662"/>
                    </a:lnTo>
                    <a:lnTo>
                      <a:pt x="360" y="704"/>
                    </a:lnTo>
                    <a:lnTo>
                      <a:pt x="378" y="746"/>
                    </a:lnTo>
                    <a:lnTo>
                      <a:pt x="392" y="790"/>
                    </a:lnTo>
                    <a:lnTo>
                      <a:pt x="396" y="806"/>
                    </a:lnTo>
                    <a:lnTo>
                      <a:pt x="398" y="820"/>
                    </a:lnTo>
                    <a:lnTo>
                      <a:pt x="398" y="832"/>
                    </a:lnTo>
                    <a:lnTo>
                      <a:pt x="396" y="844"/>
                    </a:lnTo>
                    <a:lnTo>
                      <a:pt x="392" y="854"/>
                    </a:lnTo>
                    <a:lnTo>
                      <a:pt x="388" y="864"/>
                    </a:lnTo>
                    <a:lnTo>
                      <a:pt x="382" y="870"/>
                    </a:lnTo>
                    <a:lnTo>
                      <a:pt x="376" y="876"/>
                    </a:lnTo>
                    <a:lnTo>
                      <a:pt x="368" y="880"/>
                    </a:lnTo>
                    <a:lnTo>
                      <a:pt x="358" y="884"/>
                    </a:lnTo>
                    <a:lnTo>
                      <a:pt x="350" y="884"/>
                    </a:lnTo>
                    <a:lnTo>
                      <a:pt x="338" y="882"/>
                    </a:lnTo>
                    <a:lnTo>
                      <a:pt x="328" y="880"/>
                    </a:lnTo>
                    <a:lnTo>
                      <a:pt x="316" y="874"/>
                    </a:lnTo>
                    <a:lnTo>
                      <a:pt x="306" y="866"/>
                    </a:lnTo>
                    <a:lnTo>
                      <a:pt x="294" y="856"/>
                    </a:lnTo>
                    <a:lnTo>
                      <a:pt x="278" y="840"/>
                    </a:lnTo>
                    <a:lnTo>
                      <a:pt x="262" y="818"/>
                    </a:lnTo>
                    <a:lnTo>
                      <a:pt x="250" y="794"/>
                    </a:lnTo>
                    <a:lnTo>
                      <a:pt x="236" y="768"/>
                    </a:lnTo>
                    <a:lnTo>
                      <a:pt x="214" y="716"/>
                    </a:lnTo>
                    <a:lnTo>
                      <a:pt x="192" y="672"/>
                    </a:lnTo>
                    <a:lnTo>
                      <a:pt x="140" y="566"/>
                    </a:lnTo>
                    <a:lnTo>
                      <a:pt x="114" y="510"/>
                    </a:lnTo>
                    <a:lnTo>
                      <a:pt x="90" y="454"/>
                    </a:lnTo>
                    <a:lnTo>
                      <a:pt x="66" y="398"/>
                    </a:lnTo>
                    <a:lnTo>
                      <a:pt x="46" y="342"/>
                    </a:lnTo>
                    <a:lnTo>
                      <a:pt x="28" y="284"/>
                    </a:lnTo>
                    <a:lnTo>
                      <a:pt x="12" y="228"/>
                    </a:lnTo>
                    <a:lnTo>
                      <a:pt x="8" y="204"/>
                    </a:lnTo>
                    <a:lnTo>
                      <a:pt x="2" y="176"/>
                    </a:lnTo>
                    <a:lnTo>
                      <a:pt x="0" y="150"/>
                    </a:lnTo>
                    <a:lnTo>
                      <a:pt x="0" y="122"/>
                    </a:lnTo>
                    <a:lnTo>
                      <a:pt x="2" y="96"/>
                    </a:lnTo>
                    <a:lnTo>
                      <a:pt x="4" y="82"/>
                    </a:lnTo>
                    <a:lnTo>
                      <a:pt x="8" y="70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8" y="34"/>
                    </a:lnTo>
                    <a:lnTo>
                      <a:pt x="36" y="24"/>
                    </a:lnTo>
                    <a:lnTo>
                      <a:pt x="48" y="14"/>
                    </a:lnTo>
                    <a:lnTo>
                      <a:pt x="60" y="6"/>
                    </a:lnTo>
                    <a:lnTo>
                      <a:pt x="70" y="2"/>
                    </a:lnTo>
                    <a:lnTo>
                      <a:pt x="80" y="0"/>
                    </a:lnTo>
                    <a:lnTo>
                      <a:pt x="88" y="0"/>
                    </a:lnTo>
                    <a:lnTo>
                      <a:pt x="98" y="2"/>
                    </a:lnTo>
                    <a:lnTo>
                      <a:pt x="106" y="6"/>
                    </a:lnTo>
                    <a:lnTo>
                      <a:pt x="112" y="12"/>
                    </a:lnTo>
                    <a:lnTo>
                      <a:pt x="126" y="30"/>
                    </a:lnTo>
                    <a:lnTo>
                      <a:pt x="138" y="50"/>
                    </a:lnTo>
                    <a:lnTo>
                      <a:pt x="162" y="9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3" name="Freeform 124"/>
              <p:cNvSpPr>
                <a:spLocks/>
              </p:cNvSpPr>
              <p:nvPr userDrawn="1"/>
            </p:nvSpPr>
            <p:spPr bwMode="auto">
              <a:xfrm>
                <a:off x="9857" y="-1207"/>
                <a:ext cx="360" cy="800"/>
              </a:xfrm>
              <a:custGeom>
                <a:avLst/>
                <a:gdLst>
                  <a:gd name="T0" fmla="*/ 107 w 368"/>
                  <a:gd name="T1" fmla="*/ 89 h 808"/>
                  <a:gd name="T2" fmla="*/ 113 w 368"/>
                  <a:gd name="T3" fmla="*/ 133 h 808"/>
                  <a:gd name="T4" fmla="*/ 145 w 368"/>
                  <a:gd name="T5" fmla="*/ 216 h 808"/>
                  <a:gd name="T6" fmla="*/ 184 w 368"/>
                  <a:gd name="T7" fmla="*/ 299 h 808"/>
                  <a:gd name="T8" fmla="*/ 248 w 368"/>
                  <a:gd name="T9" fmla="*/ 426 h 808"/>
                  <a:gd name="T10" fmla="*/ 288 w 368"/>
                  <a:gd name="T11" fmla="*/ 509 h 808"/>
                  <a:gd name="T12" fmla="*/ 317 w 368"/>
                  <a:gd name="T13" fmla="*/ 594 h 808"/>
                  <a:gd name="T14" fmla="*/ 324 w 368"/>
                  <a:gd name="T15" fmla="*/ 638 h 808"/>
                  <a:gd name="T16" fmla="*/ 330 w 368"/>
                  <a:gd name="T17" fmla="*/ 681 h 808"/>
                  <a:gd name="T18" fmla="*/ 326 w 368"/>
                  <a:gd name="T19" fmla="*/ 726 h 808"/>
                  <a:gd name="T20" fmla="*/ 319 w 368"/>
                  <a:gd name="T21" fmla="*/ 768 h 808"/>
                  <a:gd name="T22" fmla="*/ 310 w 368"/>
                  <a:gd name="T23" fmla="*/ 768 h 808"/>
                  <a:gd name="T24" fmla="*/ 290 w 368"/>
                  <a:gd name="T25" fmla="*/ 758 h 808"/>
                  <a:gd name="T26" fmla="*/ 273 w 368"/>
                  <a:gd name="T27" fmla="*/ 743 h 808"/>
                  <a:gd name="T28" fmla="*/ 243 w 368"/>
                  <a:gd name="T29" fmla="*/ 709 h 808"/>
                  <a:gd name="T30" fmla="*/ 207 w 368"/>
                  <a:gd name="T31" fmla="*/ 644 h 808"/>
                  <a:gd name="T32" fmla="*/ 174 w 368"/>
                  <a:gd name="T33" fmla="*/ 568 h 808"/>
                  <a:gd name="T34" fmla="*/ 115 w 368"/>
                  <a:gd name="T35" fmla="*/ 416 h 808"/>
                  <a:gd name="T36" fmla="*/ 76 w 368"/>
                  <a:gd name="T37" fmla="*/ 307 h 808"/>
                  <a:gd name="T38" fmla="*/ 65 w 368"/>
                  <a:gd name="T39" fmla="*/ 277 h 808"/>
                  <a:gd name="T40" fmla="*/ 23 w 368"/>
                  <a:gd name="T41" fmla="*/ 192 h 808"/>
                  <a:gd name="T42" fmla="*/ 6 w 368"/>
                  <a:gd name="T43" fmla="*/ 135 h 808"/>
                  <a:gd name="T44" fmla="*/ 0 w 368"/>
                  <a:gd name="T45" fmla="*/ 87 h 808"/>
                  <a:gd name="T46" fmla="*/ 0 w 368"/>
                  <a:gd name="T47" fmla="*/ 69 h 808"/>
                  <a:gd name="T48" fmla="*/ 8 w 368"/>
                  <a:gd name="T49" fmla="*/ 34 h 808"/>
                  <a:gd name="T50" fmla="*/ 20 w 368"/>
                  <a:gd name="T51" fmla="*/ 10 h 808"/>
                  <a:gd name="T52" fmla="*/ 33 w 368"/>
                  <a:gd name="T53" fmla="*/ 0 h 808"/>
                  <a:gd name="T54" fmla="*/ 51 w 368"/>
                  <a:gd name="T55" fmla="*/ 2 h 808"/>
                  <a:gd name="T56" fmla="*/ 67 w 368"/>
                  <a:gd name="T57" fmla="*/ 14 h 808"/>
                  <a:gd name="T58" fmla="*/ 84 w 368"/>
                  <a:gd name="T59" fmla="*/ 34 h 808"/>
                  <a:gd name="T60" fmla="*/ 100 w 368"/>
                  <a:gd name="T61" fmla="*/ 57 h 808"/>
                  <a:gd name="T62" fmla="*/ 107 w 368"/>
                  <a:gd name="T63" fmla="*/ 89 h 8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8" h="808">
                    <a:moveTo>
                      <a:pt x="118" y="94"/>
                    </a:moveTo>
                    <a:lnTo>
                      <a:pt x="118" y="94"/>
                    </a:lnTo>
                    <a:lnTo>
                      <a:pt x="122" y="116"/>
                    </a:lnTo>
                    <a:lnTo>
                      <a:pt x="128" y="138"/>
                    </a:lnTo>
                    <a:lnTo>
                      <a:pt x="142" y="182"/>
                    </a:lnTo>
                    <a:lnTo>
                      <a:pt x="160" y="226"/>
                    </a:lnTo>
                    <a:lnTo>
                      <a:pt x="182" y="270"/>
                    </a:lnTo>
                    <a:lnTo>
                      <a:pt x="204" y="314"/>
                    </a:lnTo>
                    <a:lnTo>
                      <a:pt x="228" y="358"/>
                    </a:lnTo>
                    <a:lnTo>
                      <a:pt x="278" y="446"/>
                    </a:lnTo>
                    <a:lnTo>
                      <a:pt x="300" y="490"/>
                    </a:lnTo>
                    <a:lnTo>
                      <a:pt x="322" y="534"/>
                    </a:lnTo>
                    <a:lnTo>
                      <a:pt x="340" y="578"/>
                    </a:lnTo>
                    <a:lnTo>
                      <a:pt x="354" y="624"/>
                    </a:lnTo>
                    <a:lnTo>
                      <a:pt x="358" y="646"/>
                    </a:lnTo>
                    <a:lnTo>
                      <a:pt x="362" y="670"/>
                    </a:lnTo>
                    <a:lnTo>
                      <a:pt x="366" y="692"/>
                    </a:lnTo>
                    <a:lnTo>
                      <a:pt x="368" y="716"/>
                    </a:lnTo>
                    <a:lnTo>
                      <a:pt x="366" y="738"/>
                    </a:lnTo>
                    <a:lnTo>
                      <a:pt x="364" y="762"/>
                    </a:lnTo>
                    <a:lnTo>
                      <a:pt x="362" y="786"/>
                    </a:lnTo>
                    <a:lnTo>
                      <a:pt x="356" y="808"/>
                    </a:lnTo>
                    <a:lnTo>
                      <a:pt x="346" y="808"/>
                    </a:lnTo>
                    <a:lnTo>
                      <a:pt x="334" y="804"/>
                    </a:lnTo>
                    <a:lnTo>
                      <a:pt x="324" y="798"/>
                    </a:lnTo>
                    <a:lnTo>
                      <a:pt x="314" y="790"/>
                    </a:lnTo>
                    <a:lnTo>
                      <a:pt x="304" y="782"/>
                    </a:lnTo>
                    <a:lnTo>
                      <a:pt x="292" y="770"/>
                    </a:lnTo>
                    <a:lnTo>
                      <a:pt x="272" y="744"/>
                    </a:lnTo>
                    <a:lnTo>
                      <a:pt x="252" y="712"/>
                    </a:lnTo>
                    <a:lnTo>
                      <a:pt x="232" y="678"/>
                    </a:lnTo>
                    <a:lnTo>
                      <a:pt x="212" y="638"/>
                    </a:lnTo>
                    <a:lnTo>
                      <a:pt x="194" y="598"/>
                    </a:lnTo>
                    <a:lnTo>
                      <a:pt x="160" y="516"/>
                    </a:lnTo>
                    <a:lnTo>
                      <a:pt x="130" y="436"/>
                    </a:lnTo>
                    <a:lnTo>
                      <a:pt x="104" y="368"/>
                    </a:lnTo>
                    <a:lnTo>
                      <a:pt x="86" y="322"/>
                    </a:lnTo>
                    <a:lnTo>
                      <a:pt x="72" y="292"/>
                    </a:lnTo>
                    <a:lnTo>
                      <a:pt x="58" y="262"/>
                    </a:lnTo>
                    <a:lnTo>
                      <a:pt x="28" y="202"/>
                    </a:lnTo>
                    <a:lnTo>
                      <a:pt x="16" y="170"/>
                    </a:lnTo>
                    <a:lnTo>
                      <a:pt x="6" y="140"/>
                    </a:lnTo>
                    <a:lnTo>
                      <a:pt x="2" y="108"/>
                    </a:lnTo>
                    <a:lnTo>
                      <a:pt x="0" y="92"/>
                    </a:lnTo>
                    <a:lnTo>
                      <a:pt x="0" y="74"/>
                    </a:lnTo>
                    <a:lnTo>
                      <a:pt x="2" y="52"/>
                    </a:lnTo>
                    <a:lnTo>
                      <a:pt x="8" y="34"/>
                    </a:lnTo>
                    <a:lnTo>
                      <a:pt x="14" y="20"/>
                    </a:lnTo>
                    <a:lnTo>
                      <a:pt x="20" y="10"/>
                    </a:lnTo>
                    <a:lnTo>
                      <a:pt x="28" y="4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56" y="2"/>
                    </a:lnTo>
                    <a:lnTo>
                      <a:pt x="66" y="6"/>
                    </a:lnTo>
                    <a:lnTo>
                      <a:pt x="76" y="14"/>
                    </a:lnTo>
                    <a:lnTo>
                      <a:pt x="86" y="24"/>
                    </a:lnTo>
                    <a:lnTo>
                      <a:pt x="94" y="34"/>
                    </a:lnTo>
                    <a:lnTo>
                      <a:pt x="102" y="48"/>
                    </a:lnTo>
                    <a:lnTo>
                      <a:pt x="110" y="62"/>
                    </a:lnTo>
                    <a:lnTo>
                      <a:pt x="114" y="78"/>
                    </a:lnTo>
                    <a:lnTo>
                      <a:pt x="118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4" name="Freeform 125"/>
              <p:cNvSpPr>
                <a:spLocks/>
              </p:cNvSpPr>
              <p:nvPr userDrawn="1"/>
            </p:nvSpPr>
            <p:spPr bwMode="auto">
              <a:xfrm>
                <a:off x="9857" y="-1207"/>
                <a:ext cx="360" cy="800"/>
              </a:xfrm>
              <a:custGeom>
                <a:avLst/>
                <a:gdLst>
                  <a:gd name="T0" fmla="*/ 107 w 368"/>
                  <a:gd name="T1" fmla="*/ 89 h 808"/>
                  <a:gd name="T2" fmla="*/ 113 w 368"/>
                  <a:gd name="T3" fmla="*/ 133 h 808"/>
                  <a:gd name="T4" fmla="*/ 145 w 368"/>
                  <a:gd name="T5" fmla="*/ 216 h 808"/>
                  <a:gd name="T6" fmla="*/ 184 w 368"/>
                  <a:gd name="T7" fmla="*/ 299 h 808"/>
                  <a:gd name="T8" fmla="*/ 248 w 368"/>
                  <a:gd name="T9" fmla="*/ 426 h 808"/>
                  <a:gd name="T10" fmla="*/ 288 w 368"/>
                  <a:gd name="T11" fmla="*/ 509 h 808"/>
                  <a:gd name="T12" fmla="*/ 317 w 368"/>
                  <a:gd name="T13" fmla="*/ 594 h 808"/>
                  <a:gd name="T14" fmla="*/ 324 w 368"/>
                  <a:gd name="T15" fmla="*/ 638 h 808"/>
                  <a:gd name="T16" fmla="*/ 330 w 368"/>
                  <a:gd name="T17" fmla="*/ 681 h 808"/>
                  <a:gd name="T18" fmla="*/ 326 w 368"/>
                  <a:gd name="T19" fmla="*/ 726 h 808"/>
                  <a:gd name="T20" fmla="*/ 319 w 368"/>
                  <a:gd name="T21" fmla="*/ 768 h 808"/>
                  <a:gd name="T22" fmla="*/ 310 w 368"/>
                  <a:gd name="T23" fmla="*/ 768 h 808"/>
                  <a:gd name="T24" fmla="*/ 290 w 368"/>
                  <a:gd name="T25" fmla="*/ 758 h 808"/>
                  <a:gd name="T26" fmla="*/ 273 w 368"/>
                  <a:gd name="T27" fmla="*/ 743 h 808"/>
                  <a:gd name="T28" fmla="*/ 243 w 368"/>
                  <a:gd name="T29" fmla="*/ 709 h 808"/>
                  <a:gd name="T30" fmla="*/ 207 w 368"/>
                  <a:gd name="T31" fmla="*/ 644 h 808"/>
                  <a:gd name="T32" fmla="*/ 174 w 368"/>
                  <a:gd name="T33" fmla="*/ 568 h 808"/>
                  <a:gd name="T34" fmla="*/ 115 w 368"/>
                  <a:gd name="T35" fmla="*/ 416 h 808"/>
                  <a:gd name="T36" fmla="*/ 76 w 368"/>
                  <a:gd name="T37" fmla="*/ 307 h 808"/>
                  <a:gd name="T38" fmla="*/ 65 w 368"/>
                  <a:gd name="T39" fmla="*/ 277 h 808"/>
                  <a:gd name="T40" fmla="*/ 23 w 368"/>
                  <a:gd name="T41" fmla="*/ 192 h 808"/>
                  <a:gd name="T42" fmla="*/ 6 w 368"/>
                  <a:gd name="T43" fmla="*/ 135 h 808"/>
                  <a:gd name="T44" fmla="*/ 0 w 368"/>
                  <a:gd name="T45" fmla="*/ 87 h 808"/>
                  <a:gd name="T46" fmla="*/ 0 w 368"/>
                  <a:gd name="T47" fmla="*/ 69 h 808"/>
                  <a:gd name="T48" fmla="*/ 8 w 368"/>
                  <a:gd name="T49" fmla="*/ 34 h 808"/>
                  <a:gd name="T50" fmla="*/ 20 w 368"/>
                  <a:gd name="T51" fmla="*/ 10 h 808"/>
                  <a:gd name="T52" fmla="*/ 33 w 368"/>
                  <a:gd name="T53" fmla="*/ 0 h 808"/>
                  <a:gd name="T54" fmla="*/ 51 w 368"/>
                  <a:gd name="T55" fmla="*/ 2 h 808"/>
                  <a:gd name="T56" fmla="*/ 67 w 368"/>
                  <a:gd name="T57" fmla="*/ 14 h 808"/>
                  <a:gd name="T58" fmla="*/ 84 w 368"/>
                  <a:gd name="T59" fmla="*/ 34 h 808"/>
                  <a:gd name="T60" fmla="*/ 100 w 368"/>
                  <a:gd name="T61" fmla="*/ 57 h 808"/>
                  <a:gd name="T62" fmla="*/ 107 w 368"/>
                  <a:gd name="T63" fmla="*/ 89 h 8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8" h="808">
                    <a:moveTo>
                      <a:pt x="118" y="94"/>
                    </a:moveTo>
                    <a:lnTo>
                      <a:pt x="118" y="94"/>
                    </a:lnTo>
                    <a:lnTo>
                      <a:pt x="122" y="116"/>
                    </a:lnTo>
                    <a:lnTo>
                      <a:pt x="128" y="138"/>
                    </a:lnTo>
                    <a:lnTo>
                      <a:pt x="142" y="182"/>
                    </a:lnTo>
                    <a:lnTo>
                      <a:pt x="160" y="226"/>
                    </a:lnTo>
                    <a:lnTo>
                      <a:pt x="182" y="270"/>
                    </a:lnTo>
                    <a:lnTo>
                      <a:pt x="204" y="314"/>
                    </a:lnTo>
                    <a:lnTo>
                      <a:pt x="228" y="358"/>
                    </a:lnTo>
                    <a:lnTo>
                      <a:pt x="278" y="446"/>
                    </a:lnTo>
                    <a:lnTo>
                      <a:pt x="300" y="490"/>
                    </a:lnTo>
                    <a:lnTo>
                      <a:pt x="322" y="534"/>
                    </a:lnTo>
                    <a:lnTo>
                      <a:pt x="340" y="578"/>
                    </a:lnTo>
                    <a:lnTo>
                      <a:pt x="354" y="624"/>
                    </a:lnTo>
                    <a:lnTo>
                      <a:pt x="358" y="646"/>
                    </a:lnTo>
                    <a:lnTo>
                      <a:pt x="362" y="670"/>
                    </a:lnTo>
                    <a:lnTo>
                      <a:pt x="366" y="692"/>
                    </a:lnTo>
                    <a:lnTo>
                      <a:pt x="368" y="716"/>
                    </a:lnTo>
                    <a:lnTo>
                      <a:pt x="366" y="738"/>
                    </a:lnTo>
                    <a:lnTo>
                      <a:pt x="364" y="762"/>
                    </a:lnTo>
                    <a:lnTo>
                      <a:pt x="362" y="786"/>
                    </a:lnTo>
                    <a:lnTo>
                      <a:pt x="356" y="808"/>
                    </a:lnTo>
                    <a:lnTo>
                      <a:pt x="346" y="808"/>
                    </a:lnTo>
                    <a:lnTo>
                      <a:pt x="334" y="804"/>
                    </a:lnTo>
                    <a:lnTo>
                      <a:pt x="324" y="798"/>
                    </a:lnTo>
                    <a:lnTo>
                      <a:pt x="314" y="790"/>
                    </a:lnTo>
                    <a:lnTo>
                      <a:pt x="304" y="782"/>
                    </a:lnTo>
                    <a:lnTo>
                      <a:pt x="292" y="770"/>
                    </a:lnTo>
                    <a:lnTo>
                      <a:pt x="272" y="744"/>
                    </a:lnTo>
                    <a:lnTo>
                      <a:pt x="252" y="712"/>
                    </a:lnTo>
                    <a:lnTo>
                      <a:pt x="232" y="678"/>
                    </a:lnTo>
                    <a:lnTo>
                      <a:pt x="212" y="638"/>
                    </a:lnTo>
                    <a:lnTo>
                      <a:pt x="194" y="598"/>
                    </a:lnTo>
                    <a:lnTo>
                      <a:pt x="160" y="516"/>
                    </a:lnTo>
                    <a:lnTo>
                      <a:pt x="130" y="436"/>
                    </a:lnTo>
                    <a:lnTo>
                      <a:pt x="104" y="368"/>
                    </a:lnTo>
                    <a:lnTo>
                      <a:pt x="86" y="322"/>
                    </a:lnTo>
                    <a:lnTo>
                      <a:pt x="72" y="292"/>
                    </a:lnTo>
                    <a:lnTo>
                      <a:pt x="58" y="262"/>
                    </a:lnTo>
                    <a:lnTo>
                      <a:pt x="28" y="202"/>
                    </a:lnTo>
                    <a:lnTo>
                      <a:pt x="16" y="170"/>
                    </a:lnTo>
                    <a:lnTo>
                      <a:pt x="6" y="140"/>
                    </a:lnTo>
                    <a:lnTo>
                      <a:pt x="2" y="108"/>
                    </a:lnTo>
                    <a:lnTo>
                      <a:pt x="0" y="92"/>
                    </a:lnTo>
                    <a:lnTo>
                      <a:pt x="0" y="74"/>
                    </a:lnTo>
                    <a:lnTo>
                      <a:pt x="2" y="52"/>
                    </a:lnTo>
                    <a:lnTo>
                      <a:pt x="8" y="34"/>
                    </a:lnTo>
                    <a:lnTo>
                      <a:pt x="14" y="20"/>
                    </a:lnTo>
                    <a:lnTo>
                      <a:pt x="20" y="10"/>
                    </a:lnTo>
                    <a:lnTo>
                      <a:pt x="28" y="4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56" y="2"/>
                    </a:lnTo>
                    <a:lnTo>
                      <a:pt x="66" y="6"/>
                    </a:lnTo>
                    <a:lnTo>
                      <a:pt x="76" y="14"/>
                    </a:lnTo>
                    <a:lnTo>
                      <a:pt x="86" y="24"/>
                    </a:lnTo>
                    <a:lnTo>
                      <a:pt x="94" y="34"/>
                    </a:lnTo>
                    <a:lnTo>
                      <a:pt x="102" y="48"/>
                    </a:lnTo>
                    <a:lnTo>
                      <a:pt x="110" y="62"/>
                    </a:lnTo>
                    <a:lnTo>
                      <a:pt x="114" y="78"/>
                    </a:lnTo>
                    <a:lnTo>
                      <a:pt x="118" y="9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5" name="Freeform 126"/>
              <p:cNvSpPr>
                <a:spLocks/>
              </p:cNvSpPr>
              <p:nvPr userDrawn="1"/>
            </p:nvSpPr>
            <p:spPr bwMode="auto">
              <a:xfrm>
                <a:off x="9477" y="-967"/>
                <a:ext cx="320" cy="760"/>
              </a:xfrm>
              <a:custGeom>
                <a:avLst/>
                <a:gdLst>
                  <a:gd name="T0" fmla="*/ 127 w 316"/>
                  <a:gd name="T1" fmla="*/ 85 h 772"/>
                  <a:gd name="T2" fmla="*/ 127 w 316"/>
                  <a:gd name="T3" fmla="*/ 85 h 772"/>
                  <a:gd name="T4" fmla="*/ 127 w 316"/>
                  <a:gd name="T5" fmla="*/ 94 h 772"/>
                  <a:gd name="T6" fmla="*/ 130 w 316"/>
                  <a:gd name="T7" fmla="*/ 104 h 772"/>
                  <a:gd name="T8" fmla="*/ 140 w 316"/>
                  <a:gd name="T9" fmla="*/ 138 h 772"/>
                  <a:gd name="T10" fmla="*/ 152 w 316"/>
                  <a:gd name="T11" fmla="*/ 173 h 772"/>
                  <a:gd name="T12" fmla="*/ 170 w 316"/>
                  <a:gd name="T13" fmla="*/ 215 h 772"/>
                  <a:gd name="T14" fmla="*/ 215 w 316"/>
                  <a:gd name="T15" fmla="*/ 311 h 772"/>
                  <a:gd name="T16" fmla="*/ 261 w 316"/>
                  <a:gd name="T17" fmla="*/ 413 h 772"/>
                  <a:gd name="T18" fmla="*/ 282 w 316"/>
                  <a:gd name="T19" fmla="*/ 466 h 772"/>
                  <a:gd name="T20" fmla="*/ 304 w 316"/>
                  <a:gd name="T21" fmla="*/ 516 h 772"/>
                  <a:gd name="T22" fmla="*/ 320 w 316"/>
                  <a:gd name="T23" fmla="*/ 563 h 772"/>
                  <a:gd name="T24" fmla="*/ 330 w 316"/>
                  <a:gd name="T25" fmla="*/ 604 h 772"/>
                  <a:gd name="T26" fmla="*/ 334 w 316"/>
                  <a:gd name="T27" fmla="*/ 625 h 772"/>
                  <a:gd name="T28" fmla="*/ 336 w 316"/>
                  <a:gd name="T29" fmla="*/ 642 h 772"/>
                  <a:gd name="T30" fmla="*/ 336 w 316"/>
                  <a:gd name="T31" fmla="*/ 658 h 772"/>
                  <a:gd name="T32" fmla="*/ 336 w 316"/>
                  <a:gd name="T33" fmla="*/ 673 h 772"/>
                  <a:gd name="T34" fmla="*/ 332 w 316"/>
                  <a:gd name="T35" fmla="*/ 686 h 772"/>
                  <a:gd name="T36" fmla="*/ 328 w 316"/>
                  <a:gd name="T37" fmla="*/ 697 h 772"/>
                  <a:gd name="T38" fmla="*/ 320 w 316"/>
                  <a:gd name="T39" fmla="*/ 705 h 772"/>
                  <a:gd name="T40" fmla="*/ 310 w 316"/>
                  <a:gd name="T41" fmla="*/ 710 h 772"/>
                  <a:gd name="T42" fmla="*/ 310 w 316"/>
                  <a:gd name="T43" fmla="*/ 710 h 772"/>
                  <a:gd name="T44" fmla="*/ 300 w 316"/>
                  <a:gd name="T45" fmla="*/ 714 h 772"/>
                  <a:gd name="T46" fmla="*/ 287 w 316"/>
                  <a:gd name="T47" fmla="*/ 712 h 772"/>
                  <a:gd name="T48" fmla="*/ 275 w 316"/>
                  <a:gd name="T49" fmla="*/ 708 h 772"/>
                  <a:gd name="T50" fmla="*/ 263 w 316"/>
                  <a:gd name="T51" fmla="*/ 701 h 772"/>
                  <a:gd name="T52" fmla="*/ 251 w 316"/>
                  <a:gd name="T53" fmla="*/ 690 h 772"/>
                  <a:gd name="T54" fmla="*/ 239 w 316"/>
                  <a:gd name="T55" fmla="*/ 677 h 772"/>
                  <a:gd name="T56" fmla="*/ 227 w 316"/>
                  <a:gd name="T57" fmla="*/ 660 h 772"/>
                  <a:gd name="T58" fmla="*/ 215 w 316"/>
                  <a:gd name="T59" fmla="*/ 642 h 772"/>
                  <a:gd name="T60" fmla="*/ 186 w 316"/>
                  <a:gd name="T61" fmla="*/ 599 h 772"/>
                  <a:gd name="T62" fmla="*/ 160 w 316"/>
                  <a:gd name="T63" fmla="*/ 551 h 772"/>
                  <a:gd name="T64" fmla="*/ 136 w 316"/>
                  <a:gd name="T65" fmla="*/ 498 h 772"/>
                  <a:gd name="T66" fmla="*/ 109 w 316"/>
                  <a:gd name="T67" fmla="*/ 441 h 772"/>
                  <a:gd name="T68" fmla="*/ 87 w 316"/>
                  <a:gd name="T69" fmla="*/ 382 h 772"/>
                  <a:gd name="T70" fmla="*/ 67 w 316"/>
                  <a:gd name="T71" fmla="*/ 323 h 772"/>
                  <a:gd name="T72" fmla="*/ 49 w 316"/>
                  <a:gd name="T73" fmla="*/ 266 h 772"/>
                  <a:gd name="T74" fmla="*/ 28 w 316"/>
                  <a:gd name="T75" fmla="*/ 212 h 772"/>
                  <a:gd name="T76" fmla="*/ 16 w 316"/>
                  <a:gd name="T77" fmla="*/ 161 h 772"/>
                  <a:gd name="T78" fmla="*/ 6 w 316"/>
                  <a:gd name="T79" fmla="*/ 122 h 772"/>
                  <a:gd name="T80" fmla="*/ 2 w 316"/>
                  <a:gd name="T81" fmla="*/ 91 h 772"/>
                  <a:gd name="T82" fmla="*/ 0 w 316"/>
                  <a:gd name="T83" fmla="*/ 67 h 772"/>
                  <a:gd name="T84" fmla="*/ 0 w 316"/>
                  <a:gd name="T85" fmla="*/ 67 h 772"/>
                  <a:gd name="T86" fmla="*/ 2 w 316"/>
                  <a:gd name="T87" fmla="*/ 45 h 772"/>
                  <a:gd name="T88" fmla="*/ 6 w 316"/>
                  <a:gd name="T89" fmla="*/ 32 h 772"/>
                  <a:gd name="T90" fmla="*/ 10 w 316"/>
                  <a:gd name="T91" fmla="*/ 20 h 772"/>
                  <a:gd name="T92" fmla="*/ 16 w 316"/>
                  <a:gd name="T93" fmla="*/ 10 h 772"/>
                  <a:gd name="T94" fmla="*/ 24 w 316"/>
                  <a:gd name="T95" fmla="*/ 4 h 772"/>
                  <a:gd name="T96" fmla="*/ 30 w 316"/>
                  <a:gd name="T97" fmla="*/ 0 h 772"/>
                  <a:gd name="T98" fmla="*/ 45 w 316"/>
                  <a:gd name="T99" fmla="*/ 2 h 772"/>
                  <a:gd name="T100" fmla="*/ 53 w 316"/>
                  <a:gd name="T101" fmla="*/ 4 h 772"/>
                  <a:gd name="T102" fmla="*/ 61 w 316"/>
                  <a:gd name="T103" fmla="*/ 10 h 772"/>
                  <a:gd name="T104" fmla="*/ 71 w 316"/>
                  <a:gd name="T105" fmla="*/ 16 h 772"/>
                  <a:gd name="T106" fmla="*/ 89 w 316"/>
                  <a:gd name="T107" fmla="*/ 32 h 772"/>
                  <a:gd name="T108" fmla="*/ 107 w 316"/>
                  <a:gd name="T109" fmla="*/ 57 h 772"/>
                  <a:gd name="T110" fmla="*/ 127 w 316"/>
                  <a:gd name="T111" fmla="*/ 85 h 7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16" h="772">
                    <a:moveTo>
                      <a:pt x="118" y="90"/>
                    </a:moveTo>
                    <a:lnTo>
                      <a:pt x="118" y="90"/>
                    </a:lnTo>
                    <a:lnTo>
                      <a:pt x="118" y="102"/>
                    </a:lnTo>
                    <a:lnTo>
                      <a:pt x="120" y="114"/>
                    </a:lnTo>
                    <a:lnTo>
                      <a:pt x="130" y="148"/>
                    </a:lnTo>
                    <a:lnTo>
                      <a:pt x="142" y="188"/>
                    </a:lnTo>
                    <a:lnTo>
                      <a:pt x="160" y="232"/>
                    </a:lnTo>
                    <a:lnTo>
                      <a:pt x="200" y="336"/>
                    </a:lnTo>
                    <a:lnTo>
                      <a:pt x="246" y="448"/>
                    </a:lnTo>
                    <a:lnTo>
                      <a:pt x="266" y="504"/>
                    </a:lnTo>
                    <a:lnTo>
                      <a:pt x="284" y="558"/>
                    </a:lnTo>
                    <a:lnTo>
                      <a:pt x="300" y="608"/>
                    </a:lnTo>
                    <a:lnTo>
                      <a:pt x="310" y="654"/>
                    </a:lnTo>
                    <a:lnTo>
                      <a:pt x="314" y="676"/>
                    </a:lnTo>
                    <a:lnTo>
                      <a:pt x="316" y="694"/>
                    </a:lnTo>
                    <a:lnTo>
                      <a:pt x="316" y="712"/>
                    </a:lnTo>
                    <a:lnTo>
                      <a:pt x="316" y="728"/>
                    </a:lnTo>
                    <a:lnTo>
                      <a:pt x="312" y="742"/>
                    </a:lnTo>
                    <a:lnTo>
                      <a:pt x="308" y="754"/>
                    </a:lnTo>
                    <a:lnTo>
                      <a:pt x="300" y="762"/>
                    </a:lnTo>
                    <a:lnTo>
                      <a:pt x="290" y="768"/>
                    </a:lnTo>
                    <a:lnTo>
                      <a:pt x="280" y="772"/>
                    </a:lnTo>
                    <a:lnTo>
                      <a:pt x="270" y="770"/>
                    </a:lnTo>
                    <a:lnTo>
                      <a:pt x="260" y="766"/>
                    </a:lnTo>
                    <a:lnTo>
                      <a:pt x="248" y="758"/>
                    </a:lnTo>
                    <a:lnTo>
                      <a:pt x="236" y="746"/>
                    </a:lnTo>
                    <a:lnTo>
                      <a:pt x="224" y="732"/>
                    </a:lnTo>
                    <a:lnTo>
                      <a:pt x="212" y="714"/>
                    </a:lnTo>
                    <a:lnTo>
                      <a:pt x="200" y="694"/>
                    </a:lnTo>
                    <a:lnTo>
                      <a:pt x="176" y="648"/>
                    </a:lnTo>
                    <a:lnTo>
                      <a:pt x="150" y="596"/>
                    </a:lnTo>
                    <a:lnTo>
                      <a:pt x="126" y="538"/>
                    </a:lnTo>
                    <a:lnTo>
                      <a:pt x="104" y="476"/>
                    </a:lnTo>
                    <a:lnTo>
                      <a:pt x="82" y="412"/>
                    </a:lnTo>
                    <a:lnTo>
                      <a:pt x="62" y="348"/>
                    </a:lnTo>
                    <a:lnTo>
                      <a:pt x="44" y="286"/>
                    </a:lnTo>
                    <a:lnTo>
                      <a:pt x="28" y="228"/>
                    </a:lnTo>
                    <a:lnTo>
                      <a:pt x="16" y="176"/>
                    </a:lnTo>
                    <a:lnTo>
                      <a:pt x="6" y="132"/>
                    </a:lnTo>
                    <a:lnTo>
                      <a:pt x="2" y="96"/>
                    </a:lnTo>
                    <a:lnTo>
                      <a:pt x="0" y="72"/>
                    </a:lnTo>
                    <a:lnTo>
                      <a:pt x="2" y="50"/>
                    </a:lnTo>
                    <a:lnTo>
                      <a:pt x="6" y="32"/>
                    </a:lnTo>
                    <a:lnTo>
                      <a:pt x="10" y="20"/>
                    </a:lnTo>
                    <a:lnTo>
                      <a:pt x="16" y="10"/>
                    </a:lnTo>
                    <a:lnTo>
                      <a:pt x="24" y="4"/>
                    </a:lnTo>
                    <a:lnTo>
                      <a:pt x="30" y="0"/>
                    </a:lnTo>
                    <a:lnTo>
                      <a:pt x="40" y="2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6" y="16"/>
                    </a:lnTo>
                    <a:lnTo>
                      <a:pt x="84" y="36"/>
                    </a:lnTo>
                    <a:lnTo>
                      <a:pt x="102" y="62"/>
                    </a:lnTo>
                    <a:lnTo>
                      <a:pt x="118" y="9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6" name="Freeform 127"/>
              <p:cNvSpPr>
                <a:spLocks/>
              </p:cNvSpPr>
              <p:nvPr userDrawn="1"/>
            </p:nvSpPr>
            <p:spPr bwMode="auto">
              <a:xfrm>
                <a:off x="9477" y="-967"/>
                <a:ext cx="320" cy="760"/>
              </a:xfrm>
              <a:custGeom>
                <a:avLst/>
                <a:gdLst>
                  <a:gd name="T0" fmla="*/ 127 w 316"/>
                  <a:gd name="T1" fmla="*/ 85 h 772"/>
                  <a:gd name="T2" fmla="*/ 127 w 316"/>
                  <a:gd name="T3" fmla="*/ 85 h 772"/>
                  <a:gd name="T4" fmla="*/ 127 w 316"/>
                  <a:gd name="T5" fmla="*/ 94 h 772"/>
                  <a:gd name="T6" fmla="*/ 130 w 316"/>
                  <a:gd name="T7" fmla="*/ 104 h 772"/>
                  <a:gd name="T8" fmla="*/ 140 w 316"/>
                  <a:gd name="T9" fmla="*/ 138 h 772"/>
                  <a:gd name="T10" fmla="*/ 152 w 316"/>
                  <a:gd name="T11" fmla="*/ 173 h 772"/>
                  <a:gd name="T12" fmla="*/ 170 w 316"/>
                  <a:gd name="T13" fmla="*/ 215 h 772"/>
                  <a:gd name="T14" fmla="*/ 215 w 316"/>
                  <a:gd name="T15" fmla="*/ 311 h 772"/>
                  <a:gd name="T16" fmla="*/ 261 w 316"/>
                  <a:gd name="T17" fmla="*/ 413 h 772"/>
                  <a:gd name="T18" fmla="*/ 282 w 316"/>
                  <a:gd name="T19" fmla="*/ 466 h 772"/>
                  <a:gd name="T20" fmla="*/ 304 w 316"/>
                  <a:gd name="T21" fmla="*/ 516 h 772"/>
                  <a:gd name="T22" fmla="*/ 320 w 316"/>
                  <a:gd name="T23" fmla="*/ 563 h 772"/>
                  <a:gd name="T24" fmla="*/ 330 w 316"/>
                  <a:gd name="T25" fmla="*/ 604 h 772"/>
                  <a:gd name="T26" fmla="*/ 334 w 316"/>
                  <a:gd name="T27" fmla="*/ 625 h 772"/>
                  <a:gd name="T28" fmla="*/ 336 w 316"/>
                  <a:gd name="T29" fmla="*/ 642 h 772"/>
                  <a:gd name="T30" fmla="*/ 336 w 316"/>
                  <a:gd name="T31" fmla="*/ 658 h 772"/>
                  <a:gd name="T32" fmla="*/ 336 w 316"/>
                  <a:gd name="T33" fmla="*/ 673 h 772"/>
                  <a:gd name="T34" fmla="*/ 332 w 316"/>
                  <a:gd name="T35" fmla="*/ 686 h 772"/>
                  <a:gd name="T36" fmla="*/ 328 w 316"/>
                  <a:gd name="T37" fmla="*/ 697 h 772"/>
                  <a:gd name="T38" fmla="*/ 320 w 316"/>
                  <a:gd name="T39" fmla="*/ 705 h 772"/>
                  <a:gd name="T40" fmla="*/ 310 w 316"/>
                  <a:gd name="T41" fmla="*/ 710 h 772"/>
                  <a:gd name="T42" fmla="*/ 310 w 316"/>
                  <a:gd name="T43" fmla="*/ 710 h 772"/>
                  <a:gd name="T44" fmla="*/ 300 w 316"/>
                  <a:gd name="T45" fmla="*/ 714 h 772"/>
                  <a:gd name="T46" fmla="*/ 287 w 316"/>
                  <a:gd name="T47" fmla="*/ 712 h 772"/>
                  <a:gd name="T48" fmla="*/ 275 w 316"/>
                  <a:gd name="T49" fmla="*/ 708 h 772"/>
                  <a:gd name="T50" fmla="*/ 263 w 316"/>
                  <a:gd name="T51" fmla="*/ 701 h 772"/>
                  <a:gd name="T52" fmla="*/ 251 w 316"/>
                  <a:gd name="T53" fmla="*/ 690 h 772"/>
                  <a:gd name="T54" fmla="*/ 239 w 316"/>
                  <a:gd name="T55" fmla="*/ 677 h 772"/>
                  <a:gd name="T56" fmla="*/ 227 w 316"/>
                  <a:gd name="T57" fmla="*/ 660 h 772"/>
                  <a:gd name="T58" fmla="*/ 215 w 316"/>
                  <a:gd name="T59" fmla="*/ 642 h 772"/>
                  <a:gd name="T60" fmla="*/ 186 w 316"/>
                  <a:gd name="T61" fmla="*/ 599 h 772"/>
                  <a:gd name="T62" fmla="*/ 160 w 316"/>
                  <a:gd name="T63" fmla="*/ 551 h 772"/>
                  <a:gd name="T64" fmla="*/ 136 w 316"/>
                  <a:gd name="T65" fmla="*/ 498 h 772"/>
                  <a:gd name="T66" fmla="*/ 109 w 316"/>
                  <a:gd name="T67" fmla="*/ 441 h 772"/>
                  <a:gd name="T68" fmla="*/ 87 w 316"/>
                  <a:gd name="T69" fmla="*/ 382 h 772"/>
                  <a:gd name="T70" fmla="*/ 67 w 316"/>
                  <a:gd name="T71" fmla="*/ 323 h 772"/>
                  <a:gd name="T72" fmla="*/ 49 w 316"/>
                  <a:gd name="T73" fmla="*/ 266 h 772"/>
                  <a:gd name="T74" fmla="*/ 28 w 316"/>
                  <a:gd name="T75" fmla="*/ 212 h 772"/>
                  <a:gd name="T76" fmla="*/ 16 w 316"/>
                  <a:gd name="T77" fmla="*/ 161 h 772"/>
                  <a:gd name="T78" fmla="*/ 6 w 316"/>
                  <a:gd name="T79" fmla="*/ 122 h 772"/>
                  <a:gd name="T80" fmla="*/ 2 w 316"/>
                  <a:gd name="T81" fmla="*/ 91 h 772"/>
                  <a:gd name="T82" fmla="*/ 0 w 316"/>
                  <a:gd name="T83" fmla="*/ 67 h 772"/>
                  <a:gd name="T84" fmla="*/ 0 w 316"/>
                  <a:gd name="T85" fmla="*/ 67 h 772"/>
                  <a:gd name="T86" fmla="*/ 2 w 316"/>
                  <a:gd name="T87" fmla="*/ 45 h 772"/>
                  <a:gd name="T88" fmla="*/ 6 w 316"/>
                  <a:gd name="T89" fmla="*/ 32 h 772"/>
                  <a:gd name="T90" fmla="*/ 10 w 316"/>
                  <a:gd name="T91" fmla="*/ 20 h 772"/>
                  <a:gd name="T92" fmla="*/ 16 w 316"/>
                  <a:gd name="T93" fmla="*/ 10 h 772"/>
                  <a:gd name="T94" fmla="*/ 24 w 316"/>
                  <a:gd name="T95" fmla="*/ 4 h 772"/>
                  <a:gd name="T96" fmla="*/ 30 w 316"/>
                  <a:gd name="T97" fmla="*/ 0 h 772"/>
                  <a:gd name="T98" fmla="*/ 45 w 316"/>
                  <a:gd name="T99" fmla="*/ 2 h 772"/>
                  <a:gd name="T100" fmla="*/ 53 w 316"/>
                  <a:gd name="T101" fmla="*/ 4 h 772"/>
                  <a:gd name="T102" fmla="*/ 61 w 316"/>
                  <a:gd name="T103" fmla="*/ 10 h 772"/>
                  <a:gd name="T104" fmla="*/ 71 w 316"/>
                  <a:gd name="T105" fmla="*/ 16 h 772"/>
                  <a:gd name="T106" fmla="*/ 89 w 316"/>
                  <a:gd name="T107" fmla="*/ 32 h 772"/>
                  <a:gd name="T108" fmla="*/ 107 w 316"/>
                  <a:gd name="T109" fmla="*/ 57 h 772"/>
                  <a:gd name="T110" fmla="*/ 127 w 316"/>
                  <a:gd name="T111" fmla="*/ 85 h 7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16" h="772">
                    <a:moveTo>
                      <a:pt x="118" y="90"/>
                    </a:moveTo>
                    <a:lnTo>
                      <a:pt x="118" y="90"/>
                    </a:lnTo>
                    <a:lnTo>
                      <a:pt x="118" y="102"/>
                    </a:lnTo>
                    <a:lnTo>
                      <a:pt x="120" y="114"/>
                    </a:lnTo>
                    <a:lnTo>
                      <a:pt x="130" y="148"/>
                    </a:lnTo>
                    <a:lnTo>
                      <a:pt x="142" y="188"/>
                    </a:lnTo>
                    <a:lnTo>
                      <a:pt x="160" y="232"/>
                    </a:lnTo>
                    <a:lnTo>
                      <a:pt x="200" y="336"/>
                    </a:lnTo>
                    <a:lnTo>
                      <a:pt x="246" y="448"/>
                    </a:lnTo>
                    <a:lnTo>
                      <a:pt x="266" y="504"/>
                    </a:lnTo>
                    <a:lnTo>
                      <a:pt x="284" y="558"/>
                    </a:lnTo>
                    <a:lnTo>
                      <a:pt x="300" y="608"/>
                    </a:lnTo>
                    <a:lnTo>
                      <a:pt x="310" y="654"/>
                    </a:lnTo>
                    <a:lnTo>
                      <a:pt x="314" y="676"/>
                    </a:lnTo>
                    <a:lnTo>
                      <a:pt x="316" y="694"/>
                    </a:lnTo>
                    <a:lnTo>
                      <a:pt x="316" y="712"/>
                    </a:lnTo>
                    <a:lnTo>
                      <a:pt x="316" y="728"/>
                    </a:lnTo>
                    <a:lnTo>
                      <a:pt x="312" y="742"/>
                    </a:lnTo>
                    <a:lnTo>
                      <a:pt x="308" y="754"/>
                    </a:lnTo>
                    <a:lnTo>
                      <a:pt x="300" y="762"/>
                    </a:lnTo>
                    <a:lnTo>
                      <a:pt x="290" y="768"/>
                    </a:lnTo>
                    <a:lnTo>
                      <a:pt x="280" y="772"/>
                    </a:lnTo>
                    <a:lnTo>
                      <a:pt x="270" y="770"/>
                    </a:lnTo>
                    <a:lnTo>
                      <a:pt x="260" y="766"/>
                    </a:lnTo>
                    <a:lnTo>
                      <a:pt x="248" y="758"/>
                    </a:lnTo>
                    <a:lnTo>
                      <a:pt x="236" y="746"/>
                    </a:lnTo>
                    <a:lnTo>
                      <a:pt x="224" y="732"/>
                    </a:lnTo>
                    <a:lnTo>
                      <a:pt x="212" y="714"/>
                    </a:lnTo>
                    <a:lnTo>
                      <a:pt x="200" y="694"/>
                    </a:lnTo>
                    <a:lnTo>
                      <a:pt x="176" y="648"/>
                    </a:lnTo>
                    <a:lnTo>
                      <a:pt x="150" y="596"/>
                    </a:lnTo>
                    <a:lnTo>
                      <a:pt x="126" y="538"/>
                    </a:lnTo>
                    <a:lnTo>
                      <a:pt x="104" y="476"/>
                    </a:lnTo>
                    <a:lnTo>
                      <a:pt x="82" y="412"/>
                    </a:lnTo>
                    <a:lnTo>
                      <a:pt x="62" y="348"/>
                    </a:lnTo>
                    <a:lnTo>
                      <a:pt x="44" y="286"/>
                    </a:lnTo>
                    <a:lnTo>
                      <a:pt x="28" y="228"/>
                    </a:lnTo>
                    <a:lnTo>
                      <a:pt x="16" y="176"/>
                    </a:lnTo>
                    <a:lnTo>
                      <a:pt x="6" y="132"/>
                    </a:lnTo>
                    <a:lnTo>
                      <a:pt x="2" y="96"/>
                    </a:lnTo>
                    <a:lnTo>
                      <a:pt x="0" y="72"/>
                    </a:lnTo>
                    <a:lnTo>
                      <a:pt x="2" y="50"/>
                    </a:lnTo>
                    <a:lnTo>
                      <a:pt x="6" y="32"/>
                    </a:lnTo>
                    <a:lnTo>
                      <a:pt x="10" y="20"/>
                    </a:lnTo>
                    <a:lnTo>
                      <a:pt x="16" y="10"/>
                    </a:lnTo>
                    <a:lnTo>
                      <a:pt x="24" y="4"/>
                    </a:lnTo>
                    <a:lnTo>
                      <a:pt x="30" y="0"/>
                    </a:lnTo>
                    <a:lnTo>
                      <a:pt x="40" y="2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6" y="16"/>
                    </a:lnTo>
                    <a:lnTo>
                      <a:pt x="84" y="36"/>
                    </a:lnTo>
                    <a:lnTo>
                      <a:pt x="102" y="62"/>
                    </a:lnTo>
                    <a:lnTo>
                      <a:pt x="118" y="9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7" name="Freeform 128"/>
              <p:cNvSpPr>
                <a:spLocks/>
              </p:cNvSpPr>
              <p:nvPr userDrawn="1"/>
            </p:nvSpPr>
            <p:spPr bwMode="auto">
              <a:xfrm>
                <a:off x="10857" y="-687"/>
                <a:ext cx="300" cy="1260"/>
              </a:xfrm>
              <a:custGeom>
                <a:avLst/>
                <a:gdLst>
                  <a:gd name="T0" fmla="*/ 138 w 300"/>
                  <a:gd name="T1" fmla="*/ 134 h 1262"/>
                  <a:gd name="T2" fmla="*/ 164 w 300"/>
                  <a:gd name="T3" fmla="*/ 232 h 1262"/>
                  <a:gd name="T4" fmla="*/ 180 w 300"/>
                  <a:gd name="T5" fmla="*/ 331 h 1262"/>
                  <a:gd name="T6" fmla="*/ 200 w 300"/>
                  <a:gd name="T7" fmla="*/ 487 h 1262"/>
                  <a:gd name="T8" fmla="*/ 210 w 300"/>
                  <a:gd name="T9" fmla="*/ 539 h 1262"/>
                  <a:gd name="T10" fmla="*/ 270 w 300"/>
                  <a:gd name="T11" fmla="*/ 845 h 1262"/>
                  <a:gd name="T12" fmla="*/ 286 w 300"/>
                  <a:gd name="T13" fmla="*/ 945 h 1262"/>
                  <a:gd name="T14" fmla="*/ 296 w 300"/>
                  <a:gd name="T15" fmla="*/ 1032 h 1262"/>
                  <a:gd name="T16" fmla="*/ 300 w 300"/>
                  <a:gd name="T17" fmla="*/ 1126 h 1262"/>
                  <a:gd name="T18" fmla="*/ 296 w 300"/>
                  <a:gd name="T19" fmla="*/ 1184 h 1262"/>
                  <a:gd name="T20" fmla="*/ 286 w 300"/>
                  <a:gd name="T21" fmla="*/ 1228 h 1262"/>
                  <a:gd name="T22" fmla="*/ 276 w 300"/>
                  <a:gd name="T23" fmla="*/ 1244 h 1262"/>
                  <a:gd name="T24" fmla="*/ 264 w 300"/>
                  <a:gd name="T25" fmla="*/ 1252 h 1262"/>
                  <a:gd name="T26" fmla="*/ 250 w 300"/>
                  <a:gd name="T27" fmla="*/ 1250 h 1262"/>
                  <a:gd name="T28" fmla="*/ 232 w 300"/>
                  <a:gd name="T29" fmla="*/ 1242 h 1262"/>
                  <a:gd name="T30" fmla="*/ 210 w 300"/>
                  <a:gd name="T31" fmla="*/ 1222 h 1262"/>
                  <a:gd name="T32" fmla="*/ 196 w 300"/>
                  <a:gd name="T33" fmla="*/ 1206 h 1262"/>
                  <a:gd name="T34" fmla="*/ 174 w 300"/>
                  <a:gd name="T35" fmla="*/ 1166 h 1262"/>
                  <a:gd name="T36" fmla="*/ 160 w 300"/>
                  <a:gd name="T37" fmla="*/ 1120 h 1262"/>
                  <a:gd name="T38" fmla="*/ 148 w 300"/>
                  <a:gd name="T39" fmla="*/ 1042 h 1262"/>
                  <a:gd name="T40" fmla="*/ 138 w 300"/>
                  <a:gd name="T41" fmla="*/ 939 h 1262"/>
                  <a:gd name="T42" fmla="*/ 130 w 300"/>
                  <a:gd name="T43" fmla="*/ 867 h 1262"/>
                  <a:gd name="T44" fmla="*/ 126 w 300"/>
                  <a:gd name="T45" fmla="*/ 847 h 1262"/>
                  <a:gd name="T46" fmla="*/ 78 w 300"/>
                  <a:gd name="T47" fmla="*/ 639 h 1262"/>
                  <a:gd name="T48" fmla="*/ 36 w 300"/>
                  <a:gd name="T49" fmla="*/ 427 h 1262"/>
                  <a:gd name="T50" fmla="*/ 8 w 300"/>
                  <a:gd name="T51" fmla="*/ 216 h 1262"/>
                  <a:gd name="T52" fmla="*/ 2 w 300"/>
                  <a:gd name="T53" fmla="*/ 108 h 1262"/>
                  <a:gd name="T54" fmla="*/ 0 w 300"/>
                  <a:gd name="T55" fmla="*/ 0 h 1262"/>
                  <a:gd name="T56" fmla="*/ 10 w 300"/>
                  <a:gd name="T57" fmla="*/ 0 h 1262"/>
                  <a:gd name="T58" fmla="*/ 32 w 300"/>
                  <a:gd name="T59" fmla="*/ 8 h 1262"/>
                  <a:gd name="T60" fmla="*/ 54 w 300"/>
                  <a:gd name="T61" fmla="*/ 24 h 1262"/>
                  <a:gd name="T62" fmla="*/ 86 w 300"/>
                  <a:gd name="T63" fmla="*/ 58 h 1262"/>
                  <a:gd name="T64" fmla="*/ 120 w 300"/>
                  <a:gd name="T65" fmla="*/ 112 h 1262"/>
                  <a:gd name="T66" fmla="*/ 138 w 300"/>
                  <a:gd name="T67" fmla="*/ 158 h 126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00" h="1262">
                    <a:moveTo>
                      <a:pt x="138" y="134"/>
                    </a:moveTo>
                    <a:lnTo>
                      <a:pt x="138" y="134"/>
                    </a:lnTo>
                    <a:lnTo>
                      <a:pt x="152" y="182"/>
                    </a:lnTo>
                    <a:lnTo>
                      <a:pt x="164" y="232"/>
                    </a:lnTo>
                    <a:lnTo>
                      <a:pt x="174" y="284"/>
                    </a:lnTo>
                    <a:lnTo>
                      <a:pt x="180" y="336"/>
                    </a:lnTo>
                    <a:lnTo>
                      <a:pt x="194" y="442"/>
                    </a:lnTo>
                    <a:lnTo>
                      <a:pt x="200" y="492"/>
                    </a:lnTo>
                    <a:lnTo>
                      <a:pt x="210" y="544"/>
                    </a:lnTo>
                    <a:lnTo>
                      <a:pt x="250" y="748"/>
                    </a:lnTo>
                    <a:lnTo>
                      <a:pt x="270" y="850"/>
                    </a:lnTo>
                    <a:lnTo>
                      <a:pt x="286" y="954"/>
                    </a:lnTo>
                    <a:lnTo>
                      <a:pt x="290" y="990"/>
                    </a:lnTo>
                    <a:lnTo>
                      <a:pt x="296" y="1042"/>
                    </a:lnTo>
                    <a:lnTo>
                      <a:pt x="300" y="1104"/>
                    </a:lnTo>
                    <a:lnTo>
                      <a:pt x="300" y="1136"/>
                    </a:lnTo>
                    <a:lnTo>
                      <a:pt x="298" y="1166"/>
                    </a:lnTo>
                    <a:lnTo>
                      <a:pt x="296" y="1194"/>
                    </a:lnTo>
                    <a:lnTo>
                      <a:pt x="292" y="1218"/>
                    </a:lnTo>
                    <a:lnTo>
                      <a:pt x="286" y="1238"/>
                    </a:lnTo>
                    <a:lnTo>
                      <a:pt x="280" y="1246"/>
                    </a:lnTo>
                    <a:lnTo>
                      <a:pt x="276" y="1254"/>
                    </a:lnTo>
                    <a:lnTo>
                      <a:pt x="270" y="1258"/>
                    </a:lnTo>
                    <a:lnTo>
                      <a:pt x="264" y="1262"/>
                    </a:lnTo>
                    <a:lnTo>
                      <a:pt x="258" y="1262"/>
                    </a:lnTo>
                    <a:lnTo>
                      <a:pt x="250" y="1260"/>
                    </a:lnTo>
                    <a:lnTo>
                      <a:pt x="240" y="1258"/>
                    </a:lnTo>
                    <a:lnTo>
                      <a:pt x="232" y="1252"/>
                    </a:lnTo>
                    <a:lnTo>
                      <a:pt x="220" y="1244"/>
                    </a:lnTo>
                    <a:lnTo>
                      <a:pt x="210" y="1232"/>
                    </a:lnTo>
                    <a:lnTo>
                      <a:pt x="196" y="1216"/>
                    </a:lnTo>
                    <a:lnTo>
                      <a:pt x="184" y="1198"/>
                    </a:lnTo>
                    <a:lnTo>
                      <a:pt x="174" y="1176"/>
                    </a:lnTo>
                    <a:lnTo>
                      <a:pt x="166" y="1154"/>
                    </a:lnTo>
                    <a:lnTo>
                      <a:pt x="160" y="1130"/>
                    </a:lnTo>
                    <a:lnTo>
                      <a:pt x="154" y="1104"/>
                    </a:lnTo>
                    <a:lnTo>
                      <a:pt x="148" y="1052"/>
                    </a:lnTo>
                    <a:lnTo>
                      <a:pt x="142" y="998"/>
                    </a:lnTo>
                    <a:lnTo>
                      <a:pt x="138" y="944"/>
                    </a:lnTo>
                    <a:lnTo>
                      <a:pt x="134" y="896"/>
                    </a:lnTo>
                    <a:lnTo>
                      <a:pt x="130" y="872"/>
                    </a:lnTo>
                    <a:lnTo>
                      <a:pt x="126" y="852"/>
                    </a:lnTo>
                    <a:lnTo>
                      <a:pt x="102" y="748"/>
                    </a:lnTo>
                    <a:lnTo>
                      <a:pt x="78" y="644"/>
                    </a:lnTo>
                    <a:lnTo>
                      <a:pt x="56" y="538"/>
                    </a:lnTo>
                    <a:lnTo>
                      <a:pt x="36" y="432"/>
                    </a:lnTo>
                    <a:lnTo>
                      <a:pt x="20" y="324"/>
                    </a:lnTo>
                    <a:lnTo>
                      <a:pt x="8" y="216"/>
                    </a:lnTo>
                    <a:lnTo>
                      <a:pt x="4" y="162"/>
                    </a:lnTo>
                    <a:lnTo>
                      <a:pt x="2" y="108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2"/>
                    </a:lnTo>
                    <a:lnTo>
                      <a:pt x="32" y="8"/>
                    </a:lnTo>
                    <a:lnTo>
                      <a:pt x="42" y="14"/>
                    </a:lnTo>
                    <a:lnTo>
                      <a:pt x="54" y="24"/>
                    </a:lnTo>
                    <a:lnTo>
                      <a:pt x="64" y="34"/>
                    </a:lnTo>
                    <a:lnTo>
                      <a:pt x="86" y="58"/>
                    </a:lnTo>
                    <a:lnTo>
                      <a:pt x="104" y="84"/>
                    </a:lnTo>
                    <a:lnTo>
                      <a:pt x="120" y="112"/>
                    </a:lnTo>
                    <a:lnTo>
                      <a:pt x="132" y="136"/>
                    </a:lnTo>
                    <a:lnTo>
                      <a:pt x="138" y="158"/>
                    </a:lnTo>
                    <a:lnTo>
                      <a:pt x="138" y="1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8" name="Freeform 129"/>
              <p:cNvSpPr>
                <a:spLocks/>
              </p:cNvSpPr>
              <p:nvPr userDrawn="1"/>
            </p:nvSpPr>
            <p:spPr bwMode="auto">
              <a:xfrm>
                <a:off x="10857" y="-687"/>
                <a:ext cx="300" cy="1260"/>
              </a:xfrm>
              <a:custGeom>
                <a:avLst/>
                <a:gdLst>
                  <a:gd name="T0" fmla="*/ 138 w 300"/>
                  <a:gd name="T1" fmla="*/ 134 h 1262"/>
                  <a:gd name="T2" fmla="*/ 164 w 300"/>
                  <a:gd name="T3" fmla="*/ 232 h 1262"/>
                  <a:gd name="T4" fmla="*/ 180 w 300"/>
                  <a:gd name="T5" fmla="*/ 331 h 1262"/>
                  <a:gd name="T6" fmla="*/ 200 w 300"/>
                  <a:gd name="T7" fmla="*/ 487 h 1262"/>
                  <a:gd name="T8" fmla="*/ 210 w 300"/>
                  <a:gd name="T9" fmla="*/ 539 h 1262"/>
                  <a:gd name="T10" fmla="*/ 270 w 300"/>
                  <a:gd name="T11" fmla="*/ 845 h 1262"/>
                  <a:gd name="T12" fmla="*/ 286 w 300"/>
                  <a:gd name="T13" fmla="*/ 945 h 1262"/>
                  <a:gd name="T14" fmla="*/ 296 w 300"/>
                  <a:gd name="T15" fmla="*/ 1032 h 1262"/>
                  <a:gd name="T16" fmla="*/ 300 w 300"/>
                  <a:gd name="T17" fmla="*/ 1126 h 1262"/>
                  <a:gd name="T18" fmla="*/ 296 w 300"/>
                  <a:gd name="T19" fmla="*/ 1184 h 1262"/>
                  <a:gd name="T20" fmla="*/ 286 w 300"/>
                  <a:gd name="T21" fmla="*/ 1228 h 1262"/>
                  <a:gd name="T22" fmla="*/ 276 w 300"/>
                  <a:gd name="T23" fmla="*/ 1244 h 1262"/>
                  <a:gd name="T24" fmla="*/ 264 w 300"/>
                  <a:gd name="T25" fmla="*/ 1252 h 1262"/>
                  <a:gd name="T26" fmla="*/ 250 w 300"/>
                  <a:gd name="T27" fmla="*/ 1250 h 1262"/>
                  <a:gd name="T28" fmla="*/ 232 w 300"/>
                  <a:gd name="T29" fmla="*/ 1242 h 1262"/>
                  <a:gd name="T30" fmla="*/ 210 w 300"/>
                  <a:gd name="T31" fmla="*/ 1222 h 1262"/>
                  <a:gd name="T32" fmla="*/ 196 w 300"/>
                  <a:gd name="T33" fmla="*/ 1206 h 1262"/>
                  <a:gd name="T34" fmla="*/ 174 w 300"/>
                  <a:gd name="T35" fmla="*/ 1166 h 1262"/>
                  <a:gd name="T36" fmla="*/ 160 w 300"/>
                  <a:gd name="T37" fmla="*/ 1120 h 1262"/>
                  <a:gd name="T38" fmla="*/ 148 w 300"/>
                  <a:gd name="T39" fmla="*/ 1042 h 1262"/>
                  <a:gd name="T40" fmla="*/ 138 w 300"/>
                  <a:gd name="T41" fmla="*/ 939 h 1262"/>
                  <a:gd name="T42" fmla="*/ 130 w 300"/>
                  <a:gd name="T43" fmla="*/ 867 h 1262"/>
                  <a:gd name="T44" fmla="*/ 126 w 300"/>
                  <a:gd name="T45" fmla="*/ 847 h 1262"/>
                  <a:gd name="T46" fmla="*/ 78 w 300"/>
                  <a:gd name="T47" fmla="*/ 639 h 1262"/>
                  <a:gd name="T48" fmla="*/ 36 w 300"/>
                  <a:gd name="T49" fmla="*/ 427 h 1262"/>
                  <a:gd name="T50" fmla="*/ 8 w 300"/>
                  <a:gd name="T51" fmla="*/ 216 h 1262"/>
                  <a:gd name="T52" fmla="*/ 2 w 300"/>
                  <a:gd name="T53" fmla="*/ 108 h 1262"/>
                  <a:gd name="T54" fmla="*/ 0 w 300"/>
                  <a:gd name="T55" fmla="*/ 0 h 1262"/>
                  <a:gd name="T56" fmla="*/ 10 w 300"/>
                  <a:gd name="T57" fmla="*/ 0 h 1262"/>
                  <a:gd name="T58" fmla="*/ 32 w 300"/>
                  <a:gd name="T59" fmla="*/ 8 h 1262"/>
                  <a:gd name="T60" fmla="*/ 54 w 300"/>
                  <a:gd name="T61" fmla="*/ 24 h 1262"/>
                  <a:gd name="T62" fmla="*/ 86 w 300"/>
                  <a:gd name="T63" fmla="*/ 58 h 1262"/>
                  <a:gd name="T64" fmla="*/ 120 w 300"/>
                  <a:gd name="T65" fmla="*/ 112 h 1262"/>
                  <a:gd name="T66" fmla="*/ 138 w 300"/>
                  <a:gd name="T67" fmla="*/ 158 h 126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00" h="1262">
                    <a:moveTo>
                      <a:pt x="138" y="134"/>
                    </a:moveTo>
                    <a:lnTo>
                      <a:pt x="138" y="134"/>
                    </a:lnTo>
                    <a:lnTo>
                      <a:pt x="152" y="182"/>
                    </a:lnTo>
                    <a:lnTo>
                      <a:pt x="164" y="232"/>
                    </a:lnTo>
                    <a:lnTo>
                      <a:pt x="174" y="284"/>
                    </a:lnTo>
                    <a:lnTo>
                      <a:pt x="180" y="336"/>
                    </a:lnTo>
                    <a:lnTo>
                      <a:pt x="194" y="442"/>
                    </a:lnTo>
                    <a:lnTo>
                      <a:pt x="200" y="492"/>
                    </a:lnTo>
                    <a:lnTo>
                      <a:pt x="210" y="544"/>
                    </a:lnTo>
                    <a:lnTo>
                      <a:pt x="250" y="748"/>
                    </a:lnTo>
                    <a:lnTo>
                      <a:pt x="270" y="850"/>
                    </a:lnTo>
                    <a:lnTo>
                      <a:pt x="286" y="954"/>
                    </a:lnTo>
                    <a:lnTo>
                      <a:pt x="290" y="990"/>
                    </a:lnTo>
                    <a:lnTo>
                      <a:pt x="296" y="1042"/>
                    </a:lnTo>
                    <a:lnTo>
                      <a:pt x="300" y="1104"/>
                    </a:lnTo>
                    <a:lnTo>
                      <a:pt x="300" y="1136"/>
                    </a:lnTo>
                    <a:lnTo>
                      <a:pt x="298" y="1166"/>
                    </a:lnTo>
                    <a:lnTo>
                      <a:pt x="296" y="1194"/>
                    </a:lnTo>
                    <a:lnTo>
                      <a:pt x="292" y="1218"/>
                    </a:lnTo>
                    <a:lnTo>
                      <a:pt x="286" y="1238"/>
                    </a:lnTo>
                    <a:lnTo>
                      <a:pt x="280" y="1246"/>
                    </a:lnTo>
                    <a:lnTo>
                      <a:pt x="276" y="1254"/>
                    </a:lnTo>
                    <a:lnTo>
                      <a:pt x="270" y="1258"/>
                    </a:lnTo>
                    <a:lnTo>
                      <a:pt x="264" y="1262"/>
                    </a:lnTo>
                    <a:lnTo>
                      <a:pt x="258" y="1262"/>
                    </a:lnTo>
                    <a:lnTo>
                      <a:pt x="250" y="1260"/>
                    </a:lnTo>
                    <a:lnTo>
                      <a:pt x="240" y="1258"/>
                    </a:lnTo>
                    <a:lnTo>
                      <a:pt x="232" y="1252"/>
                    </a:lnTo>
                    <a:lnTo>
                      <a:pt x="220" y="1244"/>
                    </a:lnTo>
                    <a:lnTo>
                      <a:pt x="210" y="1232"/>
                    </a:lnTo>
                    <a:lnTo>
                      <a:pt x="196" y="1216"/>
                    </a:lnTo>
                    <a:lnTo>
                      <a:pt x="184" y="1198"/>
                    </a:lnTo>
                    <a:lnTo>
                      <a:pt x="174" y="1176"/>
                    </a:lnTo>
                    <a:lnTo>
                      <a:pt x="166" y="1154"/>
                    </a:lnTo>
                    <a:lnTo>
                      <a:pt x="160" y="1130"/>
                    </a:lnTo>
                    <a:lnTo>
                      <a:pt x="154" y="1104"/>
                    </a:lnTo>
                    <a:lnTo>
                      <a:pt x="148" y="1052"/>
                    </a:lnTo>
                    <a:lnTo>
                      <a:pt x="142" y="998"/>
                    </a:lnTo>
                    <a:lnTo>
                      <a:pt x="138" y="944"/>
                    </a:lnTo>
                    <a:lnTo>
                      <a:pt x="134" y="896"/>
                    </a:lnTo>
                    <a:lnTo>
                      <a:pt x="130" y="872"/>
                    </a:lnTo>
                    <a:lnTo>
                      <a:pt x="126" y="852"/>
                    </a:lnTo>
                    <a:lnTo>
                      <a:pt x="102" y="748"/>
                    </a:lnTo>
                    <a:lnTo>
                      <a:pt x="78" y="644"/>
                    </a:lnTo>
                    <a:lnTo>
                      <a:pt x="56" y="538"/>
                    </a:lnTo>
                    <a:lnTo>
                      <a:pt x="36" y="432"/>
                    </a:lnTo>
                    <a:lnTo>
                      <a:pt x="20" y="324"/>
                    </a:lnTo>
                    <a:lnTo>
                      <a:pt x="8" y="216"/>
                    </a:lnTo>
                    <a:lnTo>
                      <a:pt x="4" y="162"/>
                    </a:lnTo>
                    <a:lnTo>
                      <a:pt x="2" y="108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2"/>
                    </a:lnTo>
                    <a:lnTo>
                      <a:pt x="32" y="8"/>
                    </a:lnTo>
                    <a:lnTo>
                      <a:pt x="42" y="14"/>
                    </a:lnTo>
                    <a:lnTo>
                      <a:pt x="54" y="24"/>
                    </a:lnTo>
                    <a:lnTo>
                      <a:pt x="64" y="34"/>
                    </a:lnTo>
                    <a:lnTo>
                      <a:pt x="86" y="58"/>
                    </a:lnTo>
                    <a:lnTo>
                      <a:pt x="104" y="84"/>
                    </a:lnTo>
                    <a:lnTo>
                      <a:pt x="120" y="112"/>
                    </a:lnTo>
                    <a:lnTo>
                      <a:pt x="132" y="136"/>
                    </a:lnTo>
                    <a:lnTo>
                      <a:pt x="138" y="15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9" name="Freeform 130"/>
              <p:cNvSpPr>
                <a:spLocks/>
              </p:cNvSpPr>
              <p:nvPr userDrawn="1"/>
            </p:nvSpPr>
            <p:spPr bwMode="auto">
              <a:xfrm>
                <a:off x="10417" y="-287"/>
                <a:ext cx="320" cy="1080"/>
              </a:xfrm>
              <a:custGeom>
                <a:avLst/>
                <a:gdLst>
                  <a:gd name="T0" fmla="*/ 112 w 332"/>
                  <a:gd name="T1" fmla="*/ 99 h 1090"/>
                  <a:gd name="T2" fmla="*/ 118 w 332"/>
                  <a:gd name="T3" fmla="*/ 160 h 1090"/>
                  <a:gd name="T4" fmla="*/ 130 w 332"/>
                  <a:gd name="T5" fmla="*/ 222 h 1090"/>
                  <a:gd name="T6" fmla="*/ 165 w 332"/>
                  <a:gd name="T7" fmla="*/ 345 h 1090"/>
                  <a:gd name="T8" fmla="*/ 203 w 332"/>
                  <a:gd name="T9" fmla="*/ 468 h 1090"/>
                  <a:gd name="T10" fmla="*/ 225 w 332"/>
                  <a:gd name="T11" fmla="*/ 557 h 1090"/>
                  <a:gd name="T12" fmla="*/ 231 w 332"/>
                  <a:gd name="T13" fmla="*/ 586 h 1090"/>
                  <a:gd name="T14" fmla="*/ 251 w 332"/>
                  <a:gd name="T15" fmla="*/ 691 h 1090"/>
                  <a:gd name="T16" fmla="*/ 268 w 332"/>
                  <a:gd name="T17" fmla="*/ 788 h 1090"/>
                  <a:gd name="T18" fmla="*/ 275 w 332"/>
                  <a:gd name="T19" fmla="*/ 852 h 1090"/>
                  <a:gd name="T20" fmla="*/ 275 w 332"/>
                  <a:gd name="T21" fmla="*/ 914 h 1090"/>
                  <a:gd name="T22" fmla="*/ 266 w 332"/>
                  <a:gd name="T23" fmla="*/ 973 h 1090"/>
                  <a:gd name="T24" fmla="*/ 254 w 332"/>
                  <a:gd name="T25" fmla="*/ 1010 h 1090"/>
                  <a:gd name="T26" fmla="*/ 242 w 332"/>
                  <a:gd name="T27" fmla="*/ 1030 h 1090"/>
                  <a:gd name="T28" fmla="*/ 233 w 332"/>
                  <a:gd name="T29" fmla="*/ 1040 h 1090"/>
                  <a:gd name="T30" fmla="*/ 215 w 332"/>
                  <a:gd name="T31" fmla="*/ 1023 h 1090"/>
                  <a:gd name="T32" fmla="*/ 185 w 332"/>
                  <a:gd name="T33" fmla="*/ 977 h 1090"/>
                  <a:gd name="T34" fmla="*/ 160 w 332"/>
                  <a:gd name="T35" fmla="*/ 918 h 1090"/>
                  <a:gd name="T36" fmla="*/ 142 w 332"/>
                  <a:gd name="T37" fmla="*/ 850 h 1090"/>
                  <a:gd name="T38" fmla="*/ 123 w 332"/>
                  <a:gd name="T39" fmla="*/ 743 h 1090"/>
                  <a:gd name="T40" fmla="*/ 104 w 332"/>
                  <a:gd name="T41" fmla="*/ 608 h 1090"/>
                  <a:gd name="T42" fmla="*/ 93 w 332"/>
                  <a:gd name="T43" fmla="*/ 557 h 1090"/>
                  <a:gd name="T44" fmla="*/ 59 w 332"/>
                  <a:gd name="T45" fmla="*/ 414 h 1090"/>
                  <a:gd name="T46" fmla="*/ 25 w 332"/>
                  <a:gd name="T47" fmla="*/ 281 h 1090"/>
                  <a:gd name="T48" fmla="*/ 13 w 332"/>
                  <a:gd name="T49" fmla="*/ 216 h 1090"/>
                  <a:gd name="T50" fmla="*/ 4 w 332"/>
                  <a:gd name="T51" fmla="*/ 149 h 1090"/>
                  <a:gd name="T52" fmla="*/ 0 w 332"/>
                  <a:gd name="T53" fmla="*/ 75 h 1090"/>
                  <a:gd name="T54" fmla="*/ 6 w 332"/>
                  <a:gd name="T55" fmla="*/ 2 h 1090"/>
                  <a:gd name="T56" fmla="*/ 13 w 332"/>
                  <a:gd name="T57" fmla="*/ 0 h 1090"/>
                  <a:gd name="T58" fmla="*/ 33 w 332"/>
                  <a:gd name="T59" fmla="*/ 2 h 1090"/>
                  <a:gd name="T60" fmla="*/ 61 w 332"/>
                  <a:gd name="T61" fmla="*/ 16 h 1090"/>
                  <a:gd name="T62" fmla="*/ 93 w 332"/>
                  <a:gd name="T63" fmla="*/ 50 h 1090"/>
                  <a:gd name="T64" fmla="*/ 104 w 332"/>
                  <a:gd name="T65" fmla="*/ 65 h 1090"/>
                  <a:gd name="T66" fmla="*/ 110 w 332"/>
                  <a:gd name="T67" fmla="*/ 85 h 1090"/>
                  <a:gd name="T68" fmla="*/ 112 w 332"/>
                  <a:gd name="T69" fmla="*/ 107 h 10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2" h="1090">
                    <a:moveTo>
                      <a:pt x="134" y="104"/>
                    </a:moveTo>
                    <a:lnTo>
                      <a:pt x="134" y="104"/>
                    </a:lnTo>
                    <a:lnTo>
                      <a:pt x="136" y="136"/>
                    </a:lnTo>
                    <a:lnTo>
                      <a:pt x="142" y="168"/>
                    </a:lnTo>
                    <a:lnTo>
                      <a:pt x="148" y="200"/>
                    </a:lnTo>
                    <a:lnTo>
                      <a:pt x="156" y="232"/>
                    </a:lnTo>
                    <a:lnTo>
                      <a:pt x="176" y="296"/>
                    </a:lnTo>
                    <a:lnTo>
                      <a:pt x="198" y="360"/>
                    </a:lnTo>
                    <a:lnTo>
                      <a:pt x="222" y="424"/>
                    </a:lnTo>
                    <a:lnTo>
                      <a:pt x="244" y="488"/>
                    </a:lnTo>
                    <a:lnTo>
                      <a:pt x="262" y="550"/>
                    </a:lnTo>
                    <a:lnTo>
                      <a:pt x="270" y="582"/>
                    </a:lnTo>
                    <a:lnTo>
                      <a:pt x="278" y="614"/>
                    </a:lnTo>
                    <a:lnTo>
                      <a:pt x="288" y="664"/>
                    </a:lnTo>
                    <a:lnTo>
                      <a:pt x="302" y="724"/>
                    </a:lnTo>
                    <a:lnTo>
                      <a:pt x="316" y="790"/>
                    </a:lnTo>
                    <a:lnTo>
                      <a:pt x="322" y="824"/>
                    </a:lnTo>
                    <a:lnTo>
                      <a:pt x="326" y="858"/>
                    </a:lnTo>
                    <a:lnTo>
                      <a:pt x="330" y="892"/>
                    </a:lnTo>
                    <a:lnTo>
                      <a:pt x="332" y="926"/>
                    </a:lnTo>
                    <a:lnTo>
                      <a:pt x="330" y="958"/>
                    </a:lnTo>
                    <a:lnTo>
                      <a:pt x="328" y="990"/>
                    </a:lnTo>
                    <a:lnTo>
                      <a:pt x="320" y="1018"/>
                    </a:lnTo>
                    <a:lnTo>
                      <a:pt x="312" y="1046"/>
                    </a:lnTo>
                    <a:lnTo>
                      <a:pt x="306" y="1058"/>
                    </a:lnTo>
                    <a:lnTo>
                      <a:pt x="298" y="1070"/>
                    </a:lnTo>
                    <a:lnTo>
                      <a:pt x="290" y="1080"/>
                    </a:lnTo>
                    <a:lnTo>
                      <a:pt x="280" y="1090"/>
                    </a:lnTo>
                    <a:lnTo>
                      <a:pt x="270" y="1082"/>
                    </a:lnTo>
                    <a:lnTo>
                      <a:pt x="258" y="1072"/>
                    </a:lnTo>
                    <a:lnTo>
                      <a:pt x="238" y="1050"/>
                    </a:lnTo>
                    <a:lnTo>
                      <a:pt x="222" y="1022"/>
                    </a:lnTo>
                    <a:lnTo>
                      <a:pt x="206" y="994"/>
                    </a:lnTo>
                    <a:lnTo>
                      <a:pt x="192" y="962"/>
                    </a:lnTo>
                    <a:lnTo>
                      <a:pt x="180" y="926"/>
                    </a:lnTo>
                    <a:lnTo>
                      <a:pt x="170" y="890"/>
                    </a:lnTo>
                    <a:lnTo>
                      <a:pt x="162" y="854"/>
                    </a:lnTo>
                    <a:lnTo>
                      <a:pt x="148" y="778"/>
                    </a:lnTo>
                    <a:lnTo>
                      <a:pt x="136" y="704"/>
                    </a:lnTo>
                    <a:lnTo>
                      <a:pt x="124" y="638"/>
                    </a:lnTo>
                    <a:lnTo>
                      <a:pt x="112" y="582"/>
                    </a:lnTo>
                    <a:lnTo>
                      <a:pt x="92" y="506"/>
                    </a:lnTo>
                    <a:lnTo>
                      <a:pt x="70" y="434"/>
                    </a:lnTo>
                    <a:lnTo>
                      <a:pt x="48" y="364"/>
                    </a:lnTo>
                    <a:lnTo>
                      <a:pt x="30" y="296"/>
                    </a:lnTo>
                    <a:lnTo>
                      <a:pt x="20" y="262"/>
                    </a:lnTo>
                    <a:lnTo>
                      <a:pt x="14" y="226"/>
                    </a:lnTo>
                    <a:lnTo>
                      <a:pt x="8" y="190"/>
                    </a:lnTo>
                    <a:lnTo>
                      <a:pt x="4" y="154"/>
                    </a:lnTo>
                    <a:lnTo>
                      <a:pt x="0" y="118"/>
                    </a:lnTo>
                    <a:lnTo>
                      <a:pt x="0" y="80"/>
                    </a:lnTo>
                    <a:lnTo>
                      <a:pt x="2" y="42"/>
                    </a:lnTo>
                    <a:lnTo>
                      <a:pt x="6" y="2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38" y="2"/>
                    </a:lnTo>
                    <a:lnTo>
                      <a:pt x="48" y="6"/>
                    </a:lnTo>
                    <a:lnTo>
                      <a:pt x="72" y="16"/>
                    </a:lnTo>
                    <a:lnTo>
                      <a:pt x="92" y="32"/>
                    </a:lnTo>
                    <a:lnTo>
                      <a:pt x="112" y="50"/>
                    </a:lnTo>
                    <a:lnTo>
                      <a:pt x="118" y="60"/>
                    </a:lnTo>
                    <a:lnTo>
                      <a:pt x="124" y="70"/>
                    </a:lnTo>
                    <a:lnTo>
                      <a:pt x="130" y="80"/>
                    </a:lnTo>
                    <a:lnTo>
                      <a:pt x="132" y="90"/>
                    </a:lnTo>
                    <a:lnTo>
                      <a:pt x="134" y="102"/>
                    </a:lnTo>
                    <a:lnTo>
                      <a:pt x="134" y="112"/>
                    </a:lnTo>
                    <a:lnTo>
                      <a:pt x="134" y="10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0" name="Freeform 131"/>
              <p:cNvSpPr>
                <a:spLocks/>
              </p:cNvSpPr>
              <p:nvPr userDrawn="1"/>
            </p:nvSpPr>
            <p:spPr bwMode="auto">
              <a:xfrm>
                <a:off x="10417" y="-287"/>
                <a:ext cx="320" cy="1080"/>
              </a:xfrm>
              <a:custGeom>
                <a:avLst/>
                <a:gdLst>
                  <a:gd name="T0" fmla="*/ 112 w 332"/>
                  <a:gd name="T1" fmla="*/ 99 h 1090"/>
                  <a:gd name="T2" fmla="*/ 118 w 332"/>
                  <a:gd name="T3" fmla="*/ 160 h 1090"/>
                  <a:gd name="T4" fmla="*/ 130 w 332"/>
                  <a:gd name="T5" fmla="*/ 222 h 1090"/>
                  <a:gd name="T6" fmla="*/ 165 w 332"/>
                  <a:gd name="T7" fmla="*/ 345 h 1090"/>
                  <a:gd name="T8" fmla="*/ 203 w 332"/>
                  <a:gd name="T9" fmla="*/ 468 h 1090"/>
                  <a:gd name="T10" fmla="*/ 225 w 332"/>
                  <a:gd name="T11" fmla="*/ 557 h 1090"/>
                  <a:gd name="T12" fmla="*/ 231 w 332"/>
                  <a:gd name="T13" fmla="*/ 586 h 1090"/>
                  <a:gd name="T14" fmla="*/ 251 w 332"/>
                  <a:gd name="T15" fmla="*/ 691 h 1090"/>
                  <a:gd name="T16" fmla="*/ 268 w 332"/>
                  <a:gd name="T17" fmla="*/ 788 h 1090"/>
                  <a:gd name="T18" fmla="*/ 275 w 332"/>
                  <a:gd name="T19" fmla="*/ 852 h 1090"/>
                  <a:gd name="T20" fmla="*/ 275 w 332"/>
                  <a:gd name="T21" fmla="*/ 914 h 1090"/>
                  <a:gd name="T22" fmla="*/ 266 w 332"/>
                  <a:gd name="T23" fmla="*/ 973 h 1090"/>
                  <a:gd name="T24" fmla="*/ 254 w 332"/>
                  <a:gd name="T25" fmla="*/ 1010 h 1090"/>
                  <a:gd name="T26" fmla="*/ 242 w 332"/>
                  <a:gd name="T27" fmla="*/ 1030 h 1090"/>
                  <a:gd name="T28" fmla="*/ 233 w 332"/>
                  <a:gd name="T29" fmla="*/ 1040 h 1090"/>
                  <a:gd name="T30" fmla="*/ 215 w 332"/>
                  <a:gd name="T31" fmla="*/ 1023 h 1090"/>
                  <a:gd name="T32" fmla="*/ 185 w 332"/>
                  <a:gd name="T33" fmla="*/ 977 h 1090"/>
                  <a:gd name="T34" fmla="*/ 160 w 332"/>
                  <a:gd name="T35" fmla="*/ 918 h 1090"/>
                  <a:gd name="T36" fmla="*/ 142 w 332"/>
                  <a:gd name="T37" fmla="*/ 850 h 1090"/>
                  <a:gd name="T38" fmla="*/ 123 w 332"/>
                  <a:gd name="T39" fmla="*/ 743 h 1090"/>
                  <a:gd name="T40" fmla="*/ 104 w 332"/>
                  <a:gd name="T41" fmla="*/ 608 h 1090"/>
                  <a:gd name="T42" fmla="*/ 93 w 332"/>
                  <a:gd name="T43" fmla="*/ 557 h 1090"/>
                  <a:gd name="T44" fmla="*/ 59 w 332"/>
                  <a:gd name="T45" fmla="*/ 414 h 1090"/>
                  <a:gd name="T46" fmla="*/ 25 w 332"/>
                  <a:gd name="T47" fmla="*/ 281 h 1090"/>
                  <a:gd name="T48" fmla="*/ 13 w 332"/>
                  <a:gd name="T49" fmla="*/ 216 h 1090"/>
                  <a:gd name="T50" fmla="*/ 4 w 332"/>
                  <a:gd name="T51" fmla="*/ 149 h 1090"/>
                  <a:gd name="T52" fmla="*/ 0 w 332"/>
                  <a:gd name="T53" fmla="*/ 75 h 1090"/>
                  <a:gd name="T54" fmla="*/ 6 w 332"/>
                  <a:gd name="T55" fmla="*/ 2 h 1090"/>
                  <a:gd name="T56" fmla="*/ 13 w 332"/>
                  <a:gd name="T57" fmla="*/ 0 h 1090"/>
                  <a:gd name="T58" fmla="*/ 33 w 332"/>
                  <a:gd name="T59" fmla="*/ 2 h 1090"/>
                  <a:gd name="T60" fmla="*/ 61 w 332"/>
                  <a:gd name="T61" fmla="*/ 16 h 1090"/>
                  <a:gd name="T62" fmla="*/ 93 w 332"/>
                  <a:gd name="T63" fmla="*/ 50 h 1090"/>
                  <a:gd name="T64" fmla="*/ 104 w 332"/>
                  <a:gd name="T65" fmla="*/ 65 h 1090"/>
                  <a:gd name="T66" fmla="*/ 110 w 332"/>
                  <a:gd name="T67" fmla="*/ 85 h 1090"/>
                  <a:gd name="T68" fmla="*/ 112 w 332"/>
                  <a:gd name="T69" fmla="*/ 107 h 10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2" h="1090">
                    <a:moveTo>
                      <a:pt x="134" y="104"/>
                    </a:moveTo>
                    <a:lnTo>
                      <a:pt x="134" y="104"/>
                    </a:lnTo>
                    <a:lnTo>
                      <a:pt x="136" y="136"/>
                    </a:lnTo>
                    <a:lnTo>
                      <a:pt x="142" y="168"/>
                    </a:lnTo>
                    <a:lnTo>
                      <a:pt x="148" y="200"/>
                    </a:lnTo>
                    <a:lnTo>
                      <a:pt x="156" y="232"/>
                    </a:lnTo>
                    <a:lnTo>
                      <a:pt x="176" y="296"/>
                    </a:lnTo>
                    <a:lnTo>
                      <a:pt x="198" y="360"/>
                    </a:lnTo>
                    <a:lnTo>
                      <a:pt x="222" y="424"/>
                    </a:lnTo>
                    <a:lnTo>
                      <a:pt x="244" y="488"/>
                    </a:lnTo>
                    <a:lnTo>
                      <a:pt x="262" y="550"/>
                    </a:lnTo>
                    <a:lnTo>
                      <a:pt x="270" y="582"/>
                    </a:lnTo>
                    <a:lnTo>
                      <a:pt x="278" y="614"/>
                    </a:lnTo>
                    <a:lnTo>
                      <a:pt x="288" y="664"/>
                    </a:lnTo>
                    <a:lnTo>
                      <a:pt x="302" y="724"/>
                    </a:lnTo>
                    <a:lnTo>
                      <a:pt x="316" y="790"/>
                    </a:lnTo>
                    <a:lnTo>
                      <a:pt x="322" y="824"/>
                    </a:lnTo>
                    <a:lnTo>
                      <a:pt x="326" y="858"/>
                    </a:lnTo>
                    <a:lnTo>
                      <a:pt x="330" y="892"/>
                    </a:lnTo>
                    <a:lnTo>
                      <a:pt x="332" y="926"/>
                    </a:lnTo>
                    <a:lnTo>
                      <a:pt x="330" y="958"/>
                    </a:lnTo>
                    <a:lnTo>
                      <a:pt x="328" y="990"/>
                    </a:lnTo>
                    <a:lnTo>
                      <a:pt x="320" y="1018"/>
                    </a:lnTo>
                    <a:lnTo>
                      <a:pt x="312" y="1046"/>
                    </a:lnTo>
                    <a:lnTo>
                      <a:pt x="306" y="1058"/>
                    </a:lnTo>
                    <a:lnTo>
                      <a:pt x="298" y="1070"/>
                    </a:lnTo>
                    <a:lnTo>
                      <a:pt x="290" y="1080"/>
                    </a:lnTo>
                    <a:lnTo>
                      <a:pt x="280" y="1090"/>
                    </a:lnTo>
                    <a:lnTo>
                      <a:pt x="270" y="1082"/>
                    </a:lnTo>
                    <a:lnTo>
                      <a:pt x="258" y="1072"/>
                    </a:lnTo>
                    <a:lnTo>
                      <a:pt x="238" y="1050"/>
                    </a:lnTo>
                    <a:lnTo>
                      <a:pt x="222" y="1022"/>
                    </a:lnTo>
                    <a:lnTo>
                      <a:pt x="206" y="994"/>
                    </a:lnTo>
                    <a:lnTo>
                      <a:pt x="192" y="962"/>
                    </a:lnTo>
                    <a:lnTo>
                      <a:pt x="180" y="926"/>
                    </a:lnTo>
                    <a:lnTo>
                      <a:pt x="170" y="890"/>
                    </a:lnTo>
                    <a:lnTo>
                      <a:pt x="162" y="854"/>
                    </a:lnTo>
                    <a:lnTo>
                      <a:pt x="148" y="778"/>
                    </a:lnTo>
                    <a:lnTo>
                      <a:pt x="136" y="704"/>
                    </a:lnTo>
                    <a:lnTo>
                      <a:pt x="124" y="638"/>
                    </a:lnTo>
                    <a:lnTo>
                      <a:pt x="112" y="582"/>
                    </a:lnTo>
                    <a:lnTo>
                      <a:pt x="92" y="506"/>
                    </a:lnTo>
                    <a:lnTo>
                      <a:pt x="70" y="434"/>
                    </a:lnTo>
                    <a:lnTo>
                      <a:pt x="48" y="364"/>
                    </a:lnTo>
                    <a:lnTo>
                      <a:pt x="30" y="296"/>
                    </a:lnTo>
                    <a:lnTo>
                      <a:pt x="20" y="262"/>
                    </a:lnTo>
                    <a:lnTo>
                      <a:pt x="14" y="226"/>
                    </a:lnTo>
                    <a:lnTo>
                      <a:pt x="8" y="190"/>
                    </a:lnTo>
                    <a:lnTo>
                      <a:pt x="4" y="154"/>
                    </a:lnTo>
                    <a:lnTo>
                      <a:pt x="0" y="118"/>
                    </a:lnTo>
                    <a:lnTo>
                      <a:pt x="0" y="80"/>
                    </a:lnTo>
                    <a:lnTo>
                      <a:pt x="2" y="42"/>
                    </a:lnTo>
                    <a:lnTo>
                      <a:pt x="6" y="2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38" y="2"/>
                    </a:lnTo>
                    <a:lnTo>
                      <a:pt x="48" y="6"/>
                    </a:lnTo>
                    <a:lnTo>
                      <a:pt x="72" y="16"/>
                    </a:lnTo>
                    <a:lnTo>
                      <a:pt x="92" y="32"/>
                    </a:lnTo>
                    <a:lnTo>
                      <a:pt x="112" y="50"/>
                    </a:lnTo>
                    <a:lnTo>
                      <a:pt x="118" y="60"/>
                    </a:lnTo>
                    <a:lnTo>
                      <a:pt x="124" y="70"/>
                    </a:lnTo>
                    <a:lnTo>
                      <a:pt x="130" y="80"/>
                    </a:lnTo>
                    <a:lnTo>
                      <a:pt x="132" y="90"/>
                    </a:lnTo>
                    <a:lnTo>
                      <a:pt x="134" y="102"/>
                    </a:lnTo>
                    <a:lnTo>
                      <a:pt x="134" y="11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1" name="Freeform 132"/>
              <p:cNvSpPr>
                <a:spLocks/>
              </p:cNvSpPr>
              <p:nvPr userDrawn="1"/>
            </p:nvSpPr>
            <p:spPr bwMode="auto">
              <a:xfrm>
                <a:off x="9997" y="-167"/>
                <a:ext cx="280" cy="1100"/>
              </a:xfrm>
              <a:custGeom>
                <a:avLst/>
                <a:gdLst>
                  <a:gd name="T0" fmla="*/ 101 w 282"/>
                  <a:gd name="T1" fmla="*/ 144 h 1098"/>
                  <a:gd name="T2" fmla="*/ 117 w 282"/>
                  <a:gd name="T3" fmla="*/ 214 h 1098"/>
                  <a:gd name="T4" fmla="*/ 191 w 282"/>
                  <a:gd name="T5" fmla="*/ 491 h 1098"/>
                  <a:gd name="T6" fmla="*/ 228 w 282"/>
                  <a:gd name="T7" fmla="*/ 655 h 1098"/>
                  <a:gd name="T8" fmla="*/ 258 w 282"/>
                  <a:gd name="T9" fmla="*/ 815 h 1098"/>
                  <a:gd name="T10" fmla="*/ 272 w 282"/>
                  <a:gd name="T11" fmla="*/ 928 h 1098"/>
                  <a:gd name="T12" fmla="*/ 272 w 282"/>
                  <a:gd name="T13" fmla="*/ 990 h 1098"/>
                  <a:gd name="T14" fmla="*/ 266 w 282"/>
                  <a:gd name="T15" fmla="*/ 1042 h 1098"/>
                  <a:gd name="T16" fmla="*/ 252 w 282"/>
                  <a:gd name="T17" fmla="*/ 1080 h 1098"/>
                  <a:gd name="T18" fmla="*/ 236 w 282"/>
                  <a:gd name="T19" fmla="*/ 1098 h 1098"/>
                  <a:gd name="T20" fmla="*/ 222 w 282"/>
                  <a:gd name="T21" fmla="*/ 1106 h 1098"/>
                  <a:gd name="T22" fmla="*/ 214 w 282"/>
                  <a:gd name="T23" fmla="*/ 1108 h 1098"/>
                  <a:gd name="T24" fmla="*/ 187 w 282"/>
                  <a:gd name="T25" fmla="*/ 1028 h 1098"/>
                  <a:gd name="T26" fmla="*/ 165 w 282"/>
                  <a:gd name="T27" fmla="*/ 946 h 1098"/>
                  <a:gd name="T28" fmla="*/ 153 w 282"/>
                  <a:gd name="T29" fmla="*/ 862 h 1098"/>
                  <a:gd name="T30" fmla="*/ 141 w 282"/>
                  <a:gd name="T31" fmla="*/ 771 h 1098"/>
                  <a:gd name="T32" fmla="*/ 113 w 282"/>
                  <a:gd name="T33" fmla="*/ 595 h 1098"/>
                  <a:gd name="T34" fmla="*/ 73 w 282"/>
                  <a:gd name="T35" fmla="*/ 421 h 1098"/>
                  <a:gd name="T36" fmla="*/ 68 w 282"/>
                  <a:gd name="T37" fmla="*/ 383 h 1098"/>
                  <a:gd name="T38" fmla="*/ 24 w 282"/>
                  <a:gd name="T39" fmla="*/ 250 h 1098"/>
                  <a:gd name="T40" fmla="*/ 2 w 282"/>
                  <a:gd name="T41" fmla="*/ 162 h 1098"/>
                  <a:gd name="T42" fmla="*/ 0 w 282"/>
                  <a:gd name="T43" fmla="*/ 118 h 1098"/>
                  <a:gd name="T44" fmla="*/ 2 w 282"/>
                  <a:gd name="T45" fmla="*/ 78 h 1098"/>
                  <a:gd name="T46" fmla="*/ 6 w 282"/>
                  <a:gd name="T47" fmla="*/ 60 h 1098"/>
                  <a:gd name="T48" fmla="*/ 22 w 282"/>
                  <a:gd name="T49" fmla="*/ 26 h 1098"/>
                  <a:gd name="T50" fmla="*/ 38 w 282"/>
                  <a:gd name="T51" fmla="*/ 8 h 1098"/>
                  <a:gd name="T52" fmla="*/ 52 w 282"/>
                  <a:gd name="T53" fmla="*/ 0 h 1098"/>
                  <a:gd name="T54" fmla="*/ 70 w 282"/>
                  <a:gd name="T55" fmla="*/ 0 h 1098"/>
                  <a:gd name="T56" fmla="*/ 83 w 282"/>
                  <a:gd name="T57" fmla="*/ 6 h 1098"/>
                  <a:gd name="T58" fmla="*/ 95 w 282"/>
                  <a:gd name="T59" fmla="*/ 14 h 1098"/>
                  <a:gd name="T60" fmla="*/ 107 w 282"/>
                  <a:gd name="T61" fmla="*/ 26 h 1098"/>
                  <a:gd name="T62" fmla="*/ 121 w 282"/>
                  <a:gd name="T63" fmla="*/ 60 h 1098"/>
                  <a:gd name="T64" fmla="*/ 125 w 282"/>
                  <a:gd name="T65" fmla="*/ 102 h 1098"/>
                  <a:gd name="T66" fmla="*/ 125 w 282"/>
                  <a:gd name="T67" fmla="*/ 158 h 109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82" h="1098">
                    <a:moveTo>
                      <a:pt x="106" y="144"/>
                    </a:moveTo>
                    <a:lnTo>
                      <a:pt x="106" y="144"/>
                    </a:lnTo>
                    <a:lnTo>
                      <a:pt x="112" y="172"/>
                    </a:lnTo>
                    <a:lnTo>
                      <a:pt x="122" y="214"/>
                    </a:lnTo>
                    <a:lnTo>
                      <a:pt x="156" y="334"/>
                    </a:lnTo>
                    <a:lnTo>
                      <a:pt x="196" y="486"/>
                    </a:lnTo>
                    <a:lnTo>
                      <a:pt x="218" y="566"/>
                    </a:lnTo>
                    <a:lnTo>
                      <a:pt x="238" y="650"/>
                    </a:lnTo>
                    <a:lnTo>
                      <a:pt x="254" y="732"/>
                    </a:lnTo>
                    <a:lnTo>
                      <a:pt x="268" y="810"/>
                    </a:lnTo>
                    <a:lnTo>
                      <a:pt x="278" y="884"/>
                    </a:lnTo>
                    <a:lnTo>
                      <a:pt x="282" y="918"/>
                    </a:lnTo>
                    <a:lnTo>
                      <a:pt x="282" y="950"/>
                    </a:lnTo>
                    <a:lnTo>
                      <a:pt x="282" y="980"/>
                    </a:lnTo>
                    <a:lnTo>
                      <a:pt x="280" y="1008"/>
                    </a:lnTo>
                    <a:lnTo>
                      <a:pt x="276" y="1032"/>
                    </a:lnTo>
                    <a:lnTo>
                      <a:pt x="270" y="1052"/>
                    </a:lnTo>
                    <a:lnTo>
                      <a:pt x="262" y="1070"/>
                    </a:lnTo>
                    <a:lnTo>
                      <a:pt x="252" y="1082"/>
                    </a:lnTo>
                    <a:lnTo>
                      <a:pt x="246" y="1088"/>
                    </a:lnTo>
                    <a:lnTo>
                      <a:pt x="240" y="1092"/>
                    </a:lnTo>
                    <a:lnTo>
                      <a:pt x="232" y="1096"/>
                    </a:lnTo>
                    <a:lnTo>
                      <a:pt x="224" y="1098"/>
                    </a:lnTo>
                    <a:lnTo>
                      <a:pt x="206" y="1058"/>
                    </a:lnTo>
                    <a:lnTo>
                      <a:pt x="192" y="1018"/>
                    </a:lnTo>
                    <a:lnTo>
                      <a:pt x="180" y="978"/>
                    </a:lnTo>
                    <a:lnTo>
                      <a:pt x="170" y="936"/>
                    </a:lnTo>
                    <a:lnTo>
                      <a:pt x="164" y="894"/>
                    </a:lnTo>
                    <a:lnTo>
                      <a:pt x="158" y="852"/>
                    </a:lnTo>
                    <a:lnTo>
                      <a:pt x="146" y="766"/>
                    </a:lnTo>
                    <a:lnTo>
                      <a:pt x="134" y="678"/>
                    </a:lnTo>
                    <a:lnTo>
                      <a:pt x="118" y="590"/>
                    </a:lnTo>
                    <a:lnTo>
                      <a:pt x="98" y="504"/>
                    </a:lnTo>
                    <a:lnTo>
                      <a:pt x="78" y="416"/>
                    </a:lnTo>
                    <a:lnTo>
                      <a:pt x="68" y="378"/>
                    </a:lnTo>
                    <a:lnTo>
                      <a:pt x="54" y="336"/>
                    </a:lnTo>
                    <a:lnTo>
                      <a:pt x="24" y="250"/>
                    </a:lnTo>
                    <a:lnTo>
                      <a:pt x="12" y="204"/>
                    </a:lnTo>
                    <a:lnTo>
                      <a:pt x="2" y="162"/>
                    </a:lnTo>
                    <a:lnTo>
                      <a:pt x="0" y="140"/>
                    </a:lnTo>
                    <a:lnTo>
                      <a:pt x="0" y="118"/>
                    </a:lnTo>
                    <a:lnTo>
                      <a:pt x="0" y="98"/>
                    </a:lnTo>
                    <a:lnTo>
                      <a:pt x="2" y="78"/>
                    </a:lnTo>
                    <a:lnTo>
                      <a:pt x="6" y="60"/>
                    </a:lnTo>
                    <a:lnTo>
                      <a:pt x="14" y="42"/>
                    </a:lnTo>
                    <a:lnTo>
                      <a:pt x="22" y="26"/>
                    </a:lnTo>
                    <a:lnTo>
                      <a:pt x="32" y="12"/>
                    </a:lnTo>
                    <a:lnTo>
                      <a:pt x="38" y="8"/>
                    </a:lnTo>
                    <a:lnTo>
                      <a:pt x="44" y="4"/>
                    </a:lnTo>
                    <a:lnTo>
                      <a:pt x="52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78" y="2"/>
                    </a:lnTo>
                    <a:lnTo>
                      <a:pt x="88" y="6"/>
                    </a:lnTo>
                    <a:lnTo>
                      <a:pt x="100" y="14"/>
                    </a:lnTo>
                    <a:lnTo>
                      <a:pt x="106" y="18"/>
                    </a:lnTo>
                    <a:lnTo>
                      <a:pt x="112" y="26"/>
                    </a:lnTo>
                    <a:lnTo>
                      <a:pt x="120" y="42"/>
                    </a:lnTo>
                    <a:lnTo>
                      <a:pt x="126" y="60"/>
                    </a:lnTo>
                    <a:lnTo>
                      <a:pt x="128" y="80"/>
                    </a:lnTo>
                    <a:lnTo>
                      <a:pt x="130" y="102"/>
                    </a:lnTo>
                    <a:lnTo>
                      <a:pt x="130" y="122"/>
                    </a:lnTo>
                    <a:lnTo>
                      <a:pt x="130" y="158"/>
                    </a:lnTo>
                    <a:lnTo>
                      <a:pt x="106" y="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2" name="Freeform 133"/>
              <p:cNvSpPr>
                <a:spLocks/>
              </p:cNvSpPr>
              <p:nvPr userDrawn="1"/>
            </p:nvSpPr>
            <p:spPr bwMode="auto">
              <a:xfrm>
                <a:off x="9997" y="-167"/>
                <a:ext cx="280" cy="1100"/>
              </a:xfrm>
              <a:custGeom>
                <a:avLst/>
                <a:gdLst>
                  <a:gd name="T0" fmla="*/ 101 w 282"/>
                  <a:gd name="T1" fmla="*/ 144 h 1098"/>
                  <a:gd name="T2" fmla="*/ 117 w 282"/>
                  <a:gd name="T3" fmla="*/ 214 h 1098"/>
                  <a:gd name="T4" fmla="*/ 191 w 282"/>
                  <a:gd name="T5" fmla="*/ 491 h 1098"/>
                  <a:gd name="T6" fmla="*/ 228 w 282"/>
                  <a:gd name="T7" fmla="*/ 655 h 1098"/>
                  <a:gd name="T8" fmla="*/ 258 w 282"/>
                  <a:gd name="T9" fmla="*/ 815 h 1098"/>
                  <a:gd name="T10" fmla="*/ 272 w 282"/>
                  <a:gd name="T11" fmla="*/ 928 h 1098"/>
                  <a:gd name="T12" fmla="*/ 272 w 282"/>
                  <a:gd name="T13" fmla="*/ 990 h 1098"/>
                  <a:gd name="T14" fmla="*/ 266 w 282"/>
                  <a:gd name="T15" fmla="*/ 1042 h 1098"/>
                  <a:gd name="T16" fmla="*/ 252 w 282"/>
                  <a:gd name="T17" fmla="*/ 1080 h 1098"/>
                  <a:gd name="T18" fmla="*/ 236 w 282"/>
                  <a:gd name="T19" fmla="*/ 1098 h 1098"/>
                  <a:gd name="T20" fmla="*/ 222 w 282"/>
                  <a:gd name="T21" fmla="*/ 1106 h 1098"/>
                  <a:gd name="T22" fmla="*/ 214 w 282"/>
                  <a:gd name="T23" fmla="*/ 1108 h 1098"/>
                  <a:gd name="T24" fmla="*/ 187 w 282"/>
                  <a:gd name="T25" fmla="*/ 1028 h 1098"/>
                  <a:gd name="T26" fmla="*/ 165 w 282"/>
                  <a:gd name="T27" fmla="*/ 946 h 1098"/>
                  <a:gd name="T28" fmla="*/ 153 w 282"/>
                  <a:gd name="T29" fmla="*/ 862 h 1098"/>
                  <a:gd name="T30" fmla="*/ 141 w 282"/>
                  <a:gd name="T31" fmla="*/ 771 h 1098"/>
                  <a:gd name="T32" fmla="*/ 113 w 282"/>
                  <a:gd name="T33" fmla="*/ 595 h 1098"/>
                  <a:gd name="T34" fmla="*/ 73 w 282"/>
                  <a:gd name="T35" fmla="*/ 421 h 1098"/>
                  <a:gd name="T36" fmla="*/ 68 w 282"/>
                  <a:gd name="T37" fmla="*/ 383 h 1098"/>
                  <a:gd name="T38" fmla="*/ 24 w 282"/>
                  <a:gd name="T39" fmla="*/ 250 h 1098"/>
                  <a:gd name="T40" fmla="*/ 2 w 282"/>
                  <a:gd name="T41" fmla="*/ 162 h 1098"/>
                  <a:gd name="T42" fmla="*/ 0 w 282"/>
                  <a:gd name="T43" fmla="*/ 118 h 1098"/>
                  <a:gd name="T44" fmla="*/ 2 w 282"/>
                  <a:gd name="T45" fmla="*/ 78 h 1098"/>
                  <a:gd name="T46" fmla="*/ 6 w 282"/>
                  <a:gd name="T47" fmla="*/ 60 h 1098"/>
                  <a:gd name="T48" fmla="*/ 22 w 282"/>
                  <a:gd name="T49" fmla="*/ 26 h 1098"/>
                  <a:gd name="T50" fmla="*/ 38 w 282"/>
                  <a:gd name="T51" fmla="*/ 8 h 1098"/>
                  <a:gd name="T52" fmla="*/ 52 w 282"/>
                  <a:gd name="T53" fmla="*/ 0 h 1098"/>
                  <a:gd name="T54" fmla="*/ 70 w 282"/>
                  <a:gd name="T55" fmla="*/ 0 h 1098"/>
                  <a:gd name="T56" fmla="*/ 83 w 282"/>
                  <a:gd name="T57" fmla="*/ 6 h 1098"/>
                  <a:gd name="T58" fmla="*/ 95 w 282"/>
                  <a:gd name="T59" fmla="*/ 14 h 1098"/>
                  <a:gd name="T60" fmla="*/ 107 w 282"/>
                  <a:gd name="T61" fmla="*/ 26 h 1098"/>
                  <a:gd name="T62" fmla="*/ 121 w 282"/>
                  <a:gd name="T63" fmla="*/ 60 h 1098"/>
                  <a:gd name="T64" fmla="*/ 125 w 282"/>
                  <a:gd name="T65" fmla="*/ 102 h 1098"/>
                  <a:gd name="T66" fmla="*/ 125 w 282"/>
                  <a:gd name="T67" fmla="*/ 158 h 109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82" h="1098">
                    <a:moveTo>
                      <a:pt x="106" y="144"/>
                    </a:moveTo>
                    <a:lnTo>
                      <a:pt x="106" y="144"/>
                    </a:lnTo>
                    <a:lnTo>
                      <a:pt x="112" y="172"/>
                    </a:lnTo>
                    <a:lnTo>
                      <a:pt x="122" y="214"/>
                    </a:lnTo>
                    <a:lnTo>
                      <a:pt x="156" y="334"/>
                    </a:lnTo>
                    <a:lnTo>
                      <a:pt x="196" y="486"/>
                    </a:lnTo>
                    <a:lnTo>
                      <a:pt x="218" y="566"/>
                    </a:lnTo>
                    <a:lnTo>
                      <a:pt x="238" y="650"/>
                    </a:lnTo>
                    <a:lnTo>
                      <a:pt x="254" y="732"/>
                    </a:lnTo>
                    <a:lnTo>
                      <a:pt x="268" y="810"/>
                    </a:lnTo>
                    <a:lnTo>
                      <a:pt x="278" y="884"/>
                    </a:lnTo>
                    <a:lnTo>
                      <a:pt x="282" y="918"/>
                    </a:lnTo>
                    <a:lnTo>
                      <a:pt x="282" y="950"/>
                    </a:lnTo>
                    <a:lnTo>
                      <a:pt x="282" y="980"/>
                    </a:lnTo>
                    <a:lnTo>
                      <a:pt x="280" y="1008"/>
                    </a:lnTo>
                    <a:lnTo>
                      <a:pt x="276" y="1032"/>
                    </a:lnTo>
                    <a:lnTo>
                      <a:pt x="270" y="1052"/>
                    </a:lnTo>
                    <a:lnTo>
                      <a:pt x="262" y="1070"/>
                    </a:lnTo>
                    <a:lnTo>
                      <a:pt x="252" y="1082"/>
                    </a:lnTo>
                    <a:lnTo>
                      <a:pt x="246" y="1088"/>
                    </a:lnTo>
                    <a:lnTo>
                      <a:pt x="240" y="1092"/>
                    </a:lnTo>
                    <a:lnTo>
                      <a:pt x="232" y="1096"/>
                    </a:lnTo>
                    <a:lnTo>
                      <a:pt x="224" y="1098"/>
                    </a:lnTo>
                    <a:lnTo>
                      <a:pt x="206" y="1058"/>
                    </a:lnTo>
                    <a:lnTo>
                      <a:pt x="192" y="1018"/>
                    </a:lnTo>
                    <a:lnTo>
                      <a:pt x="180" y="978"/>
                    </a:lnTo>
                    <a:lnTo>
                      <a:pt x="170" y="936"/>
                    </a:lnTo>
                    <a:lnTo>
                      <a:pt x="164" y="894"/>
                    </a:lnTo>
                    <a:lnTo>
                      <a:pt x="158" y="852"/>
                    </a:lnTo>
                    <a:lnTo>
                      <a:pt x="146" y="766"/>
                    </a:lnTo>
                    <a:lnTo>
                      <a:pt x="134" y="678"/>
                    </a:lnTo>
                    <a:lnTo>
                      <a:pt x="118" y="590"/>
                    </a:lnTo>
                    <a:lnTo>
                      <a:pt x="98" y="504"/>
                    </a:lnTo>
                    <a:lnTo>
                      <a:pt x="78" y="416"/>
                    </a:lnTo>
                    <a:lnTo>
                      <a:pt x="68" y="378"/>
                    </a:lnTo>
                    <a:lnTo>
                      <a:pt x="54" y="336"/>
                    </a:lnTo>
                    <a:lnTo>
                      <a:pt x="24" y="250"/>
                    </a:lnTo>
                    <a:lnTo>
                      <a:pt x="12" y="204"/>
                    </a:lnTo>
                    <a:lnTo>
                      <a:pt x="2" y="162"/>
                    </a:lnTo>
                    <a:lnTo>
                      <a:pt x="0" y="140"/>
                    </a:lnTo>
                    <a:lnTo>
                      <a:pt x="0" y="118"/>
                    </a:lnTo>
                    <a:lnTo>
                      <a:pt x="0" y="98"/>
                    </a:lnTo>
                    <a:lnTo>
                      <a:pt x="2" y="78"/>
                    </a:lnTo>
                    <a:lnTo>
                      <a:pt x="6" y="60"/>
                    </a:lnTo>
                    <a:lnTo>
                      <a:pt x="14" y="42"/>
                    </a:lnTo>
                    <a:lnTo>
                      <a:pt x="22" y="26"/>
                    </a:lnTo>
                    <a:lnTo>
                      <a:pt x="32" y="12"/>
                    </a:lnTo>
                    <a:lnTo>
                      <a:pt x="38" y="8"/>
                    </a:lnTo>
                    <a:lnTo>
                      <a:pt x="44" y="4"/>
                    </a:lnTo>
                    <a:lnTo>
                      <a:pt x="52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78" y="2"/>
                    </a:lnTo>
                    <a:lnTo>
                      <a:pt x="88" y="6"/>
                    </a:lnTo>
                    <a:lnTo>
                      <a:pt x="100" y="14"/>
                    </a:lnTo>
                    <a:lnTo>
                      <a:pt x="106" y="18"/>
                    </a:lnTo>
                    <a:lnTo>
                      <a:pt x="112" y="26"/>
                    </a:lnTo>
                    <a:lnTo>
                      <a:pt x="120" y="42"/>
                    </a:lnTo>
                    <a:lnTo>
                      <a:pt x="126" y="60"/>
                    </a:lnTo>
                    <a:lnTo>
                      <a:pt x="128" y="80"/>
                    </a:lnTo>
                    <a:lnTo>
                      <a:pt x="130" y="102"/>
                    </a:lnTo>
                    <a:lnTo>
                      <a:pt x="130" y="122"/>
                    </a:lnTo>
                    <a:lnTo>
                      <a:pt x="130" y="15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3" name="Freeform 134"/>
              <p:cNvSpPr>
                <a:spLocks/>
              </p:cNvSpPr>
              <p:nvPr userDrawn="1"/>
            </p:nvSpPr>
            <p:spPr bwMode="auto">
              <a:xfrm>
                <a:off x="9597" y="134"/>
                <a:ext cx="280" cy="940"/>
              </a:xfrm>
              <a:custGeom>
                <a:avLst/>
                <a:gdLst>
                  <a:gd name="T0" fmla="*/ 120 w 292"/>
                  <a:gd name="T1" fmla="*/ 56 h 948"/>
                  <a:gd name="T2" fmla="*/ 120 w 292"/>
                  <a:gd name="T3" fmla="*/ 56 h 948"/>
                  <a:gd name="T4" fmla="*/ 122 w 292"/>
                  <a:gd name="T5" fmla="*/ 79 h 948"/>
                  <a:gd name="T6" fmla="*/ 128 w 292"/>
                  <a:gd name="T7" fmla="*/ 121 h 948"/>
                  <a:gd name="T8" fmla="*/ 149 w 292"/>
                  <a:gd name="T9" fmla="*/ 230 h 948"/>
                  <a:gd name="T10" fmla="*/ 176 w 292"/>
                  <a:gd name="T11" fmla="*/ 367 h 948"/>
                  <a:gd name="T12" fmla="*/ 204 w 292"/>
                  <a:gd name="T13" fmla="*/ 513 h 948"/>
                  <a:gd name="T14" fmla="*/ 216 w 292"/>
                  <a:gd name="T15" fmla="*/ 585 h 948"/>
                  <a:gd name="T16" fmla="*/ 225 w 292"/>
                  <a:gd name="T17" fmla="*/ 654 h 948"/>
                  <a:gd name="T18" fmla="*/ 234 w 292"/>
                  <a:gd name="T19" fmla="*/ 722 h 948"/>
                  <a:gd name="T20" fmla="*/ 236 w 292"/>
                  <a:gd name="T21" fmla="*/ 777 h 948"/>
                  <a:gd name="T22" fmla="*/ 236 w 292"/>
                  <a:gd name="T23" fmla="*/ 805 h 948"/>
                  <a:gd name="T24" fmla="*/ 235 w 292"/>
                  <a:gd name="T25" fmla="*/ 829 h 948"/>
                  <a:gd name="T26" fmla="*/ 234 w 292"/>
                  <a:gd name="T27" fmla="*/ 851 h 948"/>
                  <a:gd name="T28" fmla="*/ 230 w 292"/>
                  <a:gd name="T29" fmla="*/ 868 h 948"/>
                  <a:gd name="T30" fmla="*/ 225 w 292"/>
                  <a:gd name="T31" fmla="*/ 882 h 948"/>
                  <a:gd name="T32" fmla="*/ 217 w 292"/>
                  <a:gd name="T33" fmla="*/ 894 h 948"/>
                  <a:gd name="T34" fmla="*/ 209 w 292"/>
                  <a:gd name="T35" fmla="*/ 902 h 948"/>
                  <a:gd name="T36" fmla="*/ 199 w 292"/>
                  <a:gd name="T37" fmla="*/ 908 h 948"/>
                  <a:gd name="T38" fmla="*/ 199 w 292"/>
                  <a:gd name="T39" fmla="*/ 908 h 948"/>
                  <a:gd name="T40" fmla="*/ 191 w 292"/>
                  <a:gd name="T41" fmla="*/ 894 h 948"/>
                  <a:gd name="T42" fmla="*/ 185 w 292"/>
                  <a:gd name="T43" fmla="*/ 881 h 948"/>
                  <a:gd name="T44" fmla="*/ 174 w 292"/>
                  <a:gd name="T45" fmla="*/ 853 h 948"/>
                  <a:gd name="T46" fmla="*/ 164 w 292"/>
                  <a:gd name="T47" fmla="*/ 821 h 948"/>
                  <a:gd name="T48" fmla="*/ 155 w 292"/>
                  <a:gd name="T49" fmla="*/ 787 h 948"/>
                  <a:gd name="T50" fmla="*/ 143 w 292"/>
                  <a:gd name="T51" fmla="*/ 722 h 948"/>
                  <a:gd name="T52" fmla="*/ 131 w 292"/>
                  <a:gd name="T53" fmla="*/ 656 h 948"/>
                  <a:gd name="T54" fmla="*/ 131 w 292"/>
                  <a:gd name="T55" fmla="*/ 656 h 948"/>
                  <a:gd name="T56" fmla="*/ 102 w 292"/>
                  <a:gd name="T57" fmla="*/ 515 h 948"/>
                  <a:gd name="T58" fmla="*/ 88 w 292"/>
                  <a:gd name="T59" fmla="*/ 440 h 948"/>
                  <a:gd name="T60" fmla="*/ 73 w 292"/>
                  <a:gd name="T61" fmla="*/ 371 h 948"/>
                  <a:gd name="T62" fmla="*/ 73 w 292"/>
                  <a:gd name="T63" fmla="*/ 371 h 948"/>
                  <a:gd name="T64" fmla="*/ 65 w 292"/>
                  <a:gd name="T65" fmla="*/ 333 h 948"/>
                  <a:gd name="T66" fmla="*/ 55 w 292"/>
                  <a:gd name="T67" fmla="*/ 295 h 948"/>
                  <a:gd name="T68" fmla="*/ 34 w 292"/>
                  <a:gd name="T69" fmla="*/ 224 h 948"/>
                  <a:gd name="T70" fmla="*/ 23 w 292"/>
                  <a:gd name="T71" fmla="*/ 186 h 948"/>
                  <a:gd name="T72" fmla="*/ 12 w 292"/>
                  <a:gd name="T73" fmla="*/ 153 h 948"/>
                  <a:gd name="T74" fmla="*/ 6 w 292"/>
                  <a:gd name="T75" fmla="*/ 117 h 948"/>
                  <a:gd name="T76" fmla="*/ 0 w 292"/>
                  <a:gd name="T77" fmla="*/ 79 h 948"/>
                  <a:gd name="T78" fmla="*/ 0 w 292"/>
                  <a:gd name="T79" fmla="*/ 79 h 948"/>
                  <a:gd name="T80" fmla="*/ 0 w 292"/>
                  <a:gd name="T81" fmla="*/ 59 h 948"/>
                  <a:gd name="T82" fmla="*/ 2 w 292"/>
                  <a:gd name="T83" fmla="*/ 46 h 948"/>
                  <a:gd name="T84" fmla="*/ 8 w 292"/>
                  <a:gd name="T85" fmla="*/ 32 h 948"/>
                  <a:gd name="T86" fmla="*/ 12 w 292"/>
                  <a:gd name="T87" fmla="*/ 20 h 948"/>
                  <a:gd name="T88" fmla="*/ 21 w 292"/>
                  <a:gd name="T89" fmla="*/ 12 h 948"/>
                  <a:gd name="T90" fmla="*/ 32 w 292"/>
                  <a:gd name="T91" fmla="*/ 6 h 948"/>
                  <a:gd name="T92" fmla="*/ 42 w 292"/>
                  <a:gd name="T93" fmla="*/ 2 h 948"/>
                  <a:gd name="T94" fmla="*/ 54 w 292"/>
                  <a:gd name="T95" fmla="*/ 0 h 948"/>
                  <a:gd name="T96" fmla="*/ 65 w 292"/>
                  <a:gd name="T97" fmla="*/ 2 h 948"/>
                  <a:gd name="T98" fmla="*/ 76 w 292"/>
                  <a:gd name="T99" fmla="*/ 6 h 948"/>
                  <a:gd name="T100" fmla="*/ 86 w 292"/>
                  <a:gd name="T101" fmla="*/ 12 h 948"/>
                  <a:gd name="T102" fmla="*/ 96 w 292"/>
                  <a:gd name="T103" fmla="*/ 20 h 948"/>
                  <a:gd name="T104" fmla="*/ 105 w 292"/>
                  <a:gd name="T105" fmla="*/ 30 h 948"/>
                  <a:gd name="T106" fmla="*/ 112 w 292"/>
                  <a:gd name="T107" fmla="*/ 42 h 948"/>
                  <a:gd name="T108" fmla="*/ 117 w 292"/>
                  <a:gd name="T109" fmla="*/ 56 h 948"/>
                  <a:gd name="T110" fmla="*/ 120 w 292"/>
                  <a:gd name="T111" fmla="*/ 65 h 948"/>
                  <a:gd name="T112" fmla="*/ 120 w 292"/>
                  <a:gd name="T113" fmla="*/ 56 h 94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92" h="948">
                    <a:moveTo>
                      <a:pt x="148" y="56"/>
                    </a:moveTo>
                    <a:lnTo>
                      <a:pt x="148" y="56"/>
                    </a:lnTo>
                    <a:lnTo>
                      <a:pt x="150" y="84"/>
                    </a:lnTo>
                    <a:lnTo>
                      <a:pt x="158" y="126"/>
                    </a:lnTo>
                    <a:lnTo>
                      <a:pt x="184" y="240"/>
                    </a:lnTo>
                    <a:lnTo>
                      <a:pt x="218" y="382"/>
                    </a:lnTo>
                    <a:lnTo>
                      <a:pt x="252" y="534"/>
                    </a:lnTo>
                    <a:lnTo>
                      <a:pt x="266" y="610"/>
                    </a:lnTo>
                    <a:lnTo>
                      <a:pt x="278" y="684"/>
                    </a:lnTo>
                    <a:lnTo>
                      <a:pt x="288" y="752"/>
                    </a:lnTo>
                    <a:lnTo>
                      <a:pt x="292" y="812"/>
                    </a:lnTo>
                    <a:lnTo>
                      <a:pt x="292" y="840"/>
                    </a:lnTo>
                    <a:lnTo>
                      <a:pt x="290" y="864"/>
                    </a:lnTo>
                    <a:lnTo>
                      <a:pt x="288" y="886"/>
                    </a:lnTo>
                    <a:lnTo>
                      <a:pt x="284" y="906"/>
                    </a:lnTo>
                    <a:lnTo>
                      <a:pt x="278" y="922"/>
                    </a:lnTo>
                    <a:lnTo>
                      <a:pt x="268" y="934"/>
                    </a:lnTo>
                    <a:lnTo>
                      <a:pt x="258" y="942"/>
                    </a:lnTo>
                    <a:lnTo>
                      <a:pt x="246" y="948"/>
                    </a:lnTo>
                    <a:lnTo>
                      <a:pt x="236" y="934"/>
                    </a:lnTo>
                    <a:lnTo>
                      <a:pt x="228" y="920"/>
                    </a:lnTo>
                    <a:lnTo>
                      <a:pt x="214" y="888"/>
                    </a:lnTo>
                    <a:lnTo>
                      <a:pt x="202" y="856"/>
                    </a:lnTo>
                    <a:lnTo>
                      <a:pt x="192" y="822"/>
                    </a:lnTo>
                    <a:lnTo>
                      <a:pt x="176" y="752"/>
                    </a:lnTo>
                    <a:lnTo>
                      <a:pt x="162" y="686"/>
                    </a:lnTo>
                    <a:lnTo>
                      <a:pt x="126" y="536"/>
                    </a:lnTo>
                    <a:lnTo>
                      <a:pt x="108" y="460"/>
                    </a:lnTo>
                    <a:lnTo>
                      <a:pt x="90" y="386"/>
                    </a:lnTo>
                    <a:lnTo>
                      <a:pt x="80" y="348"/>
                    </a:lnTo>
                    <a:lnTo>
                      <a:pt x="68" y="310"/>
                    </a:lnTo>
                    <a:lnTo>
                      <a:pt x="42" y="234"/>
                    </a:lnTo>
                    <a:lnTo>
                      <a:pt x="28" y="196"/>
                    </a:lnTo>
                    <a:lnTo>
                      <a:pt x="16" y="158"/>
                    </a:lnTo>
                    <a:lnTo>
                      <a:pt x="6" y="122"/>
                    </a:lnTo>
                    <a:lnTo>
                      <a:pt x="0" y="84"/>
                    </a:lnTo>
                    <a:lnTo>
                      <a:pt x="0" y="64"/>
                    </a:lnTo>
                    <a:lnTo>
                      <a:pt x="2" y="46"/>
                    </a:lnTo>
                    <a:lnTo>
                      <a:pt x="8" y="32"/>
                    </a:lnTo>
                    <a:lnTo>
                      <a:pt x="16" y="20"/>
                    </a:lnTo>
                    <a:lnTo>
                      <a:pt x="26" y="12"/>
                    </a:lnTo>
                    <a:lnTo>
                      <a:pt x="38" y="6"/>
                    </a:lnTo>
                    <a:lnTo>
                      <a:pt x="52" y="2"/>
                    </a:lnTo>
                    <a:lnTo>
                      <a:pt x="66" y="0"/>
                    </a:lnTo>
                    <a:lnTo>
                      <a:pt x="80" y="2"/>
                    </a:lnTo>
                    <a:lnTo>
                      <a:pt x="94" y="6"/>
                    </a:lnTo>
                    <a:lnTo>
                      <a:pt x="106" y="12"/>
                    </a:lnTo>
                    <a:lnTo>
                      <a:pt x="118" y="20"/>
                    </a:lnTo>
                    <a:lnTo>
                      <a:pt x="130" y="30"/>
                    </a:lnTo>
                    <a:lnTo>
                      <a:pt x="138" y="42"/>
                    </a:lnTo>
                    <a:lnTo>
                      <a:pt x="144" y="56"/>
                    </a:lnTo>
                    <a:lnTo>
                      <a:pt x="148" y="70"/>
                    </a:lnTo>
                    <a:lnTo>
                      <a:pt x="148" y="5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4" name="Freeform 135"/>
              <p:cNvSpPr>
                <a:spLocks/>
              </p:cNvSpPr>
              <p:nvPr userDrawn="1"/>
            </p:nvSpPr>
            <p:spPr bwMode="auto">
              <a:xfrm>
                <a:off x="9597" y="134"/>
                <a:ext cx="280" cy="940"/>
              </a:xfrm>
              <a:custGeom>
                <a:avLst/>
                <a:gdLst>
                  <a:gd name="T0" fmla="*/ 120 w 292"/>
                  <a:gd name="T1" fmla="*/ 56 h 948"/>
                  <a:gd name="T2" fmla="*/ 120 w 292"/>
                  <a:gd name="T3" fmla="*/ 56 h 948"/>
                  <a:gd name="T4" fmla="*/ 122 w 292"/>
                  <a:gd name="T5" fmla="*/ 79 h 948"/>
                  <a:gd name="T6" fmla="*/ 128 w 292"/>
                  <a:gd name="T7" fmla="*/ 121 h 948"/>
                  <a:gd name="T8" fmla="*/ 149 w 292"/>
                  <a:gd name="T9" fmla="*/ 230 h 948"/>
                  <a:gd name="T10" fmla="*/ 176 w 292"/>
                  <a:gd name="T11" fmla="*/ 367 h 948"/>
                  <a:gd name="T12" fmla="*/ 204 w 292"/>
                  <a:gd name="T13" fmla="*/ 513 h 948"/>
                  <a:gd name="T14" fmla="*/ 216 w 292"/>
                  <a:gd name="T15" fmla="*/ 585 h 948"/>
                  <a:gd name="T16" fmla="*/ 225 w 292"/>
                  <a:gd name="T17" fmla="*/ 654 h 948"/>
                  <a:gd name="T18" fmla="*/ 234 w 292"/>
                  <a:gd name="T19" fmla="*/ 722 h 948"/>
                  <a:gd name="T20" fmla="*/ 236 w 292"/>
                  <a:gd name="T21" fmla="*/ 777 h 948"/>
                  <a:gd name="T22" fmla="*/ 236 w 292"/>
                  <a:gd name="T23" fmla="*/ 805 h 948"/>
                  <a:gd name="T24" fmla="*/ 235 w 292"/>
                  <a:gd name="T25" fmla="*/ 829 h 948"/>
                  <a:gd name="T26" fmla="*/ 234 w 292"/>
                  <a:gd name="T27" fmla="*/ 851 h 948"/>
                  <a:gd name="T28" fmla="*/ 230 w 292"/>
                  <a:gd name="T29" fmla="*/ 868 h 948"/>
                  <a:gd name="T30" fmla="*/ 225 w 292"/>
                  <a:gd name="T31" fmla="*/ 882 h 948"/>
                  <a:gd name="T32" fmla="*/ 217 w 292"/>
                  <a:gd name="T33" fmla="*/ 894 h 948"/>
                  <a:gd name="T34" fmla="*/ 209 w 292"/>
                  <a:gd name="T35" fmla="*/ 902 h 948"/>
                  <a:gd name="T36" fmla="*/ 199 w 292"/>
                  <a:gd name="T37" fmla="*/ 908 h 948"/>
                  <a:gd name="T38" fmla="*/ 199 w 292"/>
                  <a:gd name="T39" fmla="*/ 908 h 948"/>
                  <a:gd name="T40" fmla="*/ 191 w 292"/>
                  <a:gd name="T41" fmla="*/ 894 h 948"/>
                  <a:gd name="T42" fmla="*/ 185 w 292"/>
                  <a:gd name="T43" fmla="*/ 881 h 948"/>
                  <a:gd name="T44" fmla="*/ 174 w 292"/>
                  <a:gd name="T45" fmla="*/ 853 h 948"/>
                  <a:gd name="T46" fmla="*/ 164 w 292"/>
                  <a:gd name="T47" fmla="*/ 821 h 948"/>
                  <a:gd name="T48" fmla="*/ 155 w 292"/>
                  <a:gd name="T49" fmla="*/ 787 h 948"/>
                  <a:gd name="T50" fmla="*/ 143 w 292"/>
                  <a:gd name="T51" fmla="*/ 722 h 948"/>
                  <a:gd name="T52" fmla="*/ 131 w 292"/>
                  <a:gd name="T53" fmla="*/ 656 h 948"/>
                  <a:gd name="T54" fmla="*/ 131 w 292"/>
                  <a:gd name="T55" fmla="*/ 656 h 948"/>
                  <a:gd name="T56" fmla="*/ 102 w 292"/>
                  <a:gd name="T57" fmla="*/ 515 h 948"/>
                  <a:gd name="T58" fmla="*/ 88 w 292"/>
                  <a:gd name="T59" fmla="*/ 440 h 948"/>
                  <a:gd name="T60" fmla="*/ 73 w 292"/>
                  <a:gd name="T61" fmla="*/ 371 h 948"/>
                  <a:gd name="T62" fmla="*/ 73 w 292"/>
                  <a:gd name="T63" fmla="*/ 371 h 948"/>
                  <a:gd name="T64" fmla="*/ 65 w 292"/>
                  <a:gd name="T65" fmla="*/ 333 h 948"/>
                  <a:gd name="T66" fmla="*/ 55 w 292"/>
                  <a:gd name="T67" fmla="*/ 295 h 948"/>
                  <a:gd name="T68" fmla="*/ 34 w 292"/>
                  <a:gd name="T69" fmla="*/ 224 h 948"/>
                  <a:gd name="T70" fmla="*/ 23 w 292"/>
                  <a:gd name="T71" fmla="*/ 186 h 948"/>
                  <a:gd name="T72" fmla="*/ 12 w 292"/>
                  <a:gd name="T73" fmla="*/ 153 h 948"/>
                  <a:gd name="T74" fmla="*/ 6 w 292"/>
                  <a:gd name="T75" fmla="*/ 117 h 948"/>
                  <a:gd name="T76" fmla="*/ 0 w 292"/>
                  <a:gd name="T77" fmla="*/ 79 h 948"/>
                  <a:gd name="T78" fmla="*/ 0 w 292"/>
                  <a:gd name="T79" fmla="*/ 79 h 948"/>
                  <a:gd name="T80" fmla="*/ 0 w 292"/>
                  <a:gd name="T81" fmla="*/ 59 h 948"/>
                  <a:gd name="T82" fmla="*/ 2 w 292"/>
                  <a:gd name="T83" fmla="*/ 46 h 948"/>
                  <a:gd name="T84" fmla="*/ 8 w 292"/>
                  <a:gd name="T85" fmla="*/ 32 h 948"/>
                  <a:gd name="T86" fmla="*/ 12 w 292"/>
                  <a:gd name="T87" fmla="*/ 20 h 948"/>
                  <a:gd name="T88" fmla="*/ 21 w 292"/>
                  <a:gd name="T89" fmla="*/ 12 h 948"/>
                  <a:gd name="T90" fmla="*/ 32 w 292"/>
                  <a:gd name="T91" fmla="*/ 6 h 948"/>
                  <a:gd name="T92" fmla="*/ 42 w 292"/>
                  <a:gd name="T93" fmla="*/ 2 h 948"/>
                  <a:gd name="T94" fmla="*/ 54 w 292"/>
                  <a:gd name="T95" fmla="*/ 0 h 948"/>
                  <a:gd name="T96" fmla="*/ 65 w 292"/>
                  <a:gd name="T97" fmla="*/ 2 h 948"/>
                  <a:gd name="T98" fmla="*/ 76 w 292"/>
                  <a:gd name="T99" fmla="*/ 6 h 948"/>
                  <a:gd name="T100" fmla="*/ 86 w 292"/>
                  <a:gd name="T101" fmla="*/ 12 h 948"/>
                  <a:gd name="T102" fmla="*/ 96 w 292"/>
                  <a:gd name="T103" fmla="*/ 20 h 948"/>
                  <a:gd name="T104" fmla="*/ 105 w 292"/>
                  <a:gd name="T105" fmla="*/ 30 h 948"/>
                  <a:gd name="T106" fmla="*/ 112 w 292"/>
                  <a:gd name="T107" fmla="*/ 42 h 948"/>
                  <a:gd name="T108" fmla="*/ 117 w 292"/>
                  <a:gd name="T109" fmla="*/ 56 h 948"/>
                  <a:gd name="T110" fmla="*/ 120 w 292"/>
                  <a:gd name="T111" fmla="*/ 65 h 9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92" h="948">
                    <a:moveTo>
                      <a:pt x="148" y="56"/>
                    </a:moveTo>
                    <a:lnTo>
                      <a:pt x="148" y="56"/>
                    </a:lnTo>
                    <a:lnTo>
                      <a:pt x="150" y="84"/>
                    </a:lnTo>
                    <a:lnTo>
                      <a:pt x="158" y="126"/>
                    </a:lnTo>
                    <a:lnTo>
                      <a:pt x="184" y="240"/>
                    </a:lnTo>
                    <a:lnTo>
                      <a:pt x="218" y="382"/>
                    </a:lnTo>
                    <a:lnTo>
                      <a:pt x="252" y="534"/>
                    </a:lnTo>
                    <a:lnTo>
                      <a:pt x="266" y="610"/>
                    </a:lnTo>
                    <a:lnTo>
                      <a:pt x="278" y="684"/>
                    </a:lnTo>
                    <a:lnTo>
                      <a:pt x="288" y="752"/>
                    </a:lnTo>
                    <a:lnTo>
                      <a:pt x="292" y="812"/>
                    </a:lnTo>
                    <a:lnTo>
                      <a:pt x="292" y="840"/>
                    </a:lnTo>
                    <a:lnTo>
                      <a:pt x="290" y="864"/>
                    </a:lnTo>
                    <a:lnTo>
                      <a:pt x="288" y="886"/>
                    </a:lnTo>
                    <a:lnTo>
                      <a:pt x="284" y="906"/>
                    </a:lnTo>
                    <a:lnTo>
                      <a:pt x="278" y="922"/>
                    </a:lnTo>
                    <a:lnTo>
                      <a:pt x="268" y="934"/>
                    </a:lnTo>
                    <a:lnTo>
                      <a:pt x="258" y="942"/>
                    </a:lnTo>
                    <a:lnTo>
                      <a:pt x="246" y="948"/>
                    </a:lnTo>
                    <a:lnTo>
                      <a:pt x="236" y="934"/>
                    </a:lnTo>
                    <a:lnTo>
                      <a:pt x="228" y="920"/>
                    </a:lnTo>
                    <a:lnTo>
                      <a:pt x="214" y="888"/>
                    </a:lnTo>
                    <a:lnTo>
                      <a:pt x="202" y="856"/>
                    </a:lnTo>
                    <a:lnTo>
                      <a:pt x="192" y="822"/>
                    </a:lnTo>
                    <a:lnTo>
                      <a:pt x="176" y="752"/>
                    </a:lnTo>
                    <a:lnTo>
                      <a:pt x="162" y="686"/>
                    </a:lnTo>
                    <a:lnTo>
                      <a:pt x="126" y="536"/>
                    </a:lnTo>
                    <a:lnTo>
                      <a:pt x="108" y="460"/>
                    </a:lnTo>
                    <a:lnTo>
                      <a:pt x="90" y="386"/>
                    </a:lnTo>
                    <a:lnTo>
                      <a:pt x="80" y="348"/>
                    </a:lnTo>
                    <a:lnTo>
                      <a:pt x="68" y="310"/>
                    </a:lnTo>
                    <a:lnTo>
                      <a:pt x="42" y="234"/>
                    </a:lnTo>
                    <a:lnTo>
                      <a:pt x="28" y="196"/>
                    </a:lnTo>
                    <a:lnTo>
                      <a:pt x="16" y="158"/>
                    </a:lnTo>
                    <a:lnTo>
                      <a:pt x="6" y="122"/>
                    </a:lnTo>
                    <a:lnTo>
                      <a:pt x="0" y="84"/>
                    </a:lnTo>
                    <a:lnTo>
                      <a:pt x="0" y="64"/>
                    </a:lnTo>
                    <a:lnTo>
                      <a:pt x="2" y="46"/>
                    </a:lnTo>
                    <a:lnTo>
                      <a:pt x="8" y="32"/>
                    </a:lnTo>
                    <a:lnTo>
                      <a:pt x="16" y="20"/>
                    </a:lnTo>
                    <a:lnTo>
                      <a:pt x="26" y="12"/>
                    </a:lnTo>
                    <a:lnTo>
                      <a:pt x="38" y="6"/>
                    </a:lnTo>
                    <a:lnTo>
                      <a:pt x="52" y="2"/>
                    </a:lnTo>
                    <a:lnTo>
                      <a:pt x="66" y="0"/>
                    </a:lnTo>
                    <a:lnTo>
                      <a:pt x="80" y="2"/>
                    </a:lnTo>
                    <a:lnTo>
                      <a:pt x="94" y="6"/>
                    </a:lnTo>
                    <a:lnTo>
                      <a:pt x="106" y="12"/>
                    </a:lnTo>
                    <a:lnTo>
                      <a:pt x="118" y="20"/>
                    </a:lnTo>
                    <a:lnTo>
                      <a:pt x="130" y="30"/>
                    </a:lnTo>
                    <a:lnTo>
                      <a:pt x="138" y="42"/>
                    </a:lnTo>
                    <a:lnTo>
                      <a:pt x="144" y="56"/>
                    </a:lnTo>
                    <a:lnTo>
                      <a:pt x="148" y="7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5" name="Freeform 136"/>
              <p:cNvSpPr>
                <a:spLocks/>
              </p:cNvSpPr>
              <p:nvPr userDrawn="1"/>
            </p:nvSpPr>
            <p:spPr bwMode="auto">
              <a:xfrm>
                <a:off x="9237" y="314"/>
                <a:ext cx="320" cy="860"/>
              </a:xfrm>
              <a:custGeom>
                <a:avLst/>
                <a:gdLst>
                  <a:gd name="T0" fmla="*/ 110 w 326"/>
                  <a:gd name="T1" fmla="*/ 96 h 856"/>
                  <a:gd name="T2" fmla="*/ 110 w 326"/>
                  <a:gd name="T3" fmla="*/ 96 h 856"/>
                  <a:gd name="T4" fmla="*/ 137 w 326"/>
                  <a:gd name="T5" fmla="*/ 199 h 856"/>
                  <a:gd name="T6" fmla="*/ 171 w 326"/>
                  <a:gd name="T7" fmla="*/ 297 h 856"/>
                  <a:gd name="T8" fmla="*/ 200 w 326"/>
                  <a:gd name="T9" fmla="*/ 402 h 856"/>
                  <a:gd name="T10" fmla="*/ 230 w 326"/>
                  <a:gd name="T11" fmla="*/ 500 h 856"/>
                  <a:gd name="T12" fmla="*/ 230 w 326"/>
                  <a:gd name="T13" fmla="*/ 500 h 856"/>
                  <a:gd name="T14" fmla="*/ 255 w 326"/>
                  <a:gd name="T15" fmla="*/ 585 h 856"/>
                  <a:gd name="T16" fmla="*/ 271 w 326"/>
                  <a:gd name="T17" fmla="*/ 637 h 856"/>
                  <a:gd name="T18" fmla="*/ 284 w 326"/>
                  <a:gd name="T19" fmla="*/ 691 h 856"/>
                  <a:gd name="T20" fmla="*/ 289 w 326"/>
                  <a:gd name="T21" fmla="*/ 719 h 856"/>
                  <a:gd name="T22" fmla="*/ 293 w 326"/>
                  <a:gd name="T23" fmla="*/ 747 h 856"/>
                  <a:gd name="T24" fmla="*/ 296 w 326"/>
                  <a:gd name="T25" fmla="*/ 778 h 856"/>
                  <a:gd name="T26" fmla="*/ 296 w 326"/>
                  <a:gd name="T27" fmla="*/ 802 h 856"/>
                  <a:gd name="T28" fmla="*/ 294 w 326"/>
                  <a:gd name="T29" fmla="*/ 824 h 856"/>
                  <a:gd name="T30" fmla="*/ 289 w 326"/>
                  <a:gd name="T31" fmla="*/ 844 h 856"/>
                  <a:gd name="T32" fmla="*/ 283 w 326"/>
                  <a:gd name="T33" fmla="*/ 862 h 856"/>
                  <a:gd name="T34" fmla="*/ 278 w 326"/>
                  <a:gd name="T35" fmla="*/ 868 h 856"/>
                  <a:gd name="T36" fmla="*/ 273 w 326"/>
                  <a:gd name="T37" fmla="*/ 876 h 856"/>
                  <a:gd name="T38" fmla="*/ 273 w 326"/>
                  <a:gd name="T39" fmla="*/ 876 h 856"/>
                  <a:gd name="T40" fmla="*/ 255 w 326"/>
                  <a:gd name="T41" fmla="*/ 850 h 856"/>
                  <a:gd name="T42" fmla="*/ 240 w 326"/>
                  <a:gd name="T43" fmla="*/ 824 h 856"/>
                  <a:gd name="T44" fmla="*/ 228 w 326"/>
                  <a:gd name="T45" fmla="*/ 798 h 856"/>
                  <a:gd name="T46" fmla="*/ 218 w 326"/>
                  <a:gd name="T47" fmla="*/ 772 h 856"/>
                  <a:gd name="T48" fmla="*/ 198 w 326"/>
                  <a:gd name="T49" fmla="*/ 717 h 856"/>
                  <a:gd name="T50" fmla="*/ 182 w 326"/>
                  <a:gd name="T51" fmla="*/ 667 h 856"/>
                  <a:gd name="T52" fmla="*/ 171 w 326"/>
                  <a:gd name="T53" fmla="*/ 615 h 856"/>
                  <a:gd name="T54" fmla="*/ 157 w 326"/>
                  <a:gd name="T55" fmla="*/ 561 h 856"/>
                  <a:gd name="T56" fmla="*/ 143 w 326"/>
                  <a:gd name="T57" fmla="*/ 500 h 856"/>
                  <a:gd name="T58" fmla="*/ 129 w 326"/>
                  <a:gd name="T59" fmla="*/ 442 h 856"/>
                  <a:gd name="T60" fmla="*/ 129 w 326"/>
                  <a:gd name="T61" fmla="*/ 442 h 856"/>
                  <a:gd name="T62" fmla="*/ 114 w 326"/>
                  <a:gd name="T63" fmla="*/ 386 h 856"/>
                  <a:gd name="T64" fmla="*/ 96 w 326"/>
                  <a:gd name="T65" fmla="*/ 332 h 856"/>
                  <a:gd name="T66" fmla="*/ 61 w 326"/>
                  <a:gd name="T67" fmla="*/ 221 h 856"/>
                  <a:gd name="T68" fmla="*/ 41 w 326"/>
                  <a:gd name="T69" fmla="*/ 169 h 856"/>
                  <a:gd name="T70" fmla="*/ 27 w 326"/>
                  <a:gd name="T71" fmla="*/ 115 h 856"/>
                  <a:gd name="T72" fmla="*/ 14 w 326"/>
                  <a:gd name="T73" fmla="*/ 56 h 856"/>
                  <a:gd name="T74" fmla="*/ 0 w 326"/>
                  <a:gd name="T75" fmla="*/ 2 h 856"/>
                  <a:gd name="T76" fmla="*/ 0 w 326"/>
                  <a:gd name="T77" fmla="*/ 2 h 856"/>
                  <a:gd name="T78" fmla="*/ 12 w 326"/>
                  <a:gd name="T79" fmla="*/ 0 h 856"/>
                  <a:gd name="T80" fmla="*/ 24 w 326"/>
                  <a:gd name="T81" fmla="*/ 0 h 856"/>
                  <a:gd name="T82" fmla="*/ 29 w 326"/>
                  <a:gd name="T83" fmla="*/ 2 h 856"/>
                  <a:gd name="T84" fmla="*/ 39 w 326"/>
                  <a:gd name="T85" fmla="*/ 6 h 856"/>
                  <a:gd name="T86" fmla="*/ 47 w 326"/>
                  <a:gd name="T87" fmla="*/ 10 h 856"/>
                  <a:gd name="T88" fmla="*/ 53 w 326"/>
                  <a:gd name="T89" fmla="*/ 16 h 856"/>
                  <a:gd name="T90" fmla="*/ 67 w 326"/>
                  <a:gd name="T91" fmla="*/ 32 h 856"/>
                  <a:gd name="T92" fmla="*/ 77 w 326"/>
                  <a:gd name="T93" fmla="*/ 50 h 856"/>
                  <a:gd name="T94" fmla="*/ 84 w 326"/>
                  <a:gd name="T95" fmla="*/ 68 h 856"/>
                  <a:gd name="T96" fmla="*/ 94 w 326"/>
                  <a:gd name="T97" fmla="*/ 88 h 856"/>
                  <a:gd name="T98" fmla="*/ 102 w 326"/>
                  <a:gd name="T99" fmla="*/ 106 h 856"/>
                  <a:gd name="T100" fmla="*/ 110 w 326"/>
                  <a:gd name="T101" fmla="*/ 96 h 8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26" h="856">
                    <a:moveTo>
                      <a:pt x="120" y="96"/>
                    </a:moveTo>
                    <a:lnTo>
                      <a:pt x="120" y="96"/>
                    </a:lnTo>
                    <a:lnTo>
                      <a:pt x="152" y="194"/>
                    </a:lnTo>
                    <a:lnTo>
                      <a:pt x="186" y="292"/>
                    </a:lnTo>
                    <a:lnTo>
                      <a:pt x="220" y="392"/>
                    </a:lnTo>
                    <a:lnTo>
                      <a:pt x="252" y="490"/>
                    </a:lnTo>
                    <a:lnTo>
                      <a:pt x="280" y="570"/>
                    </a:lnTo>
                    <a:lnTo>
                      <a:pt x="296" y="622"/>
                    </a:lnTo>
                    <a:lnTo>
                      <a:pt x="312" y="676"/>
                    </a:lnTo>
                    <a:lnTo>
                      <a:pt x="318" y="704"/>
                    </a:lnTo>
                    <a:lnTo>
                      <a:pt x="322" y="732"/>
                    </a:lnTo>
                    <a:lnTo>
                      <a:pt x="326" y="758"/>
                    </a:lnTo>
                    <a:lnTo>
                      <a:pt x="326" y="782"/>
                    </a:lnTo>
                    <a:lnTo>
                      <a:pt x="324" y="804"/>
                    </a:lnTo>
                    <a:lnTo>
                      <a:pt x="318" y="824"/>
                    </a:lnTo>
                    <a:lnTo>
                      <a:pt x="310" y="842"/>
                    </a:lnTo>
                    <a:lnTo>
                      <a:pt x="304" y="848"/>
                    </a:lnTo>
                    <a:lnTo>
                      <a:pt x="298" y="856"/>
                    </a:lnTo>
                    <a:lnTo>
                      <a:pt x="280" y="830"/>
                    </a:lnTo>
                    <a:lnTo>
                      <a:pt x="264" y="804"/>
                    </a:lnTo>
                    <a:lnTo>
                      <a:pt x="250" y="778"/>
                    </a:lnTo>
                    <a:lnTo>
                      <a:pt x="238" y="752"/>
                    </a:lnTo>
                    <a:lnTo>
                      <a:pt x="218" y="702"/>
                    </a:lnTo>
                    <a:lnTo>
                      <a:pt x="200" y="652"/>
                    </a:lnTo>
                    <a:lnTo>
                      <a:pt x="186" y="600"/>
                    </a:lnTo>
                    <a:lnTo>
                      <a:pt x="172" y="546"/>
                    </a:lnTo>
                    <a:lnTo>
                      <a:pt x="158" y="490"/>
                    </a:lnTo>
                    <a:lnTo>
                      <a:pt x="142" y="432"/>
                    </a:lnTo>
                    <a:lnTo>
                      <a:pt x="124" y="376"/>
                    </a:lnTo>
                    <a:lnTo>
                      <a:pt x="106" y="322"/>
                    </a:lnTo>
                    <a:lnTo>
                      <a:pt x="66" y="216"/>
                    </a:lnTo>
                    <a:lnTo>
                      <a:pt x="46" y="164"/>
                    </a:lnTo>
                    <a:lnTo>
                      <a:pt x="30" y="110"/>
                    </a:lnTo>
                    <a:lnTo>
                      <a:pt x="14" y="56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4" y="0"/>
                    </a:lnTo>
                    <a:lnTo>
                      <a:pt x="34" y="2"/>
                    </a:lnTo>
                    <a:lnTo>
                      <a:pt x="44" y="6"/>
                    </a:lnTo>
                    <a:lnTo>
                      <a:pt x="52" y="10"/>
                    </a:lnTo>
                    <a:lnTo>
                      <a:pt x="58" y="16"/>
                    </a:lnTo>
                    <a:lnTo>
                      <a:pt x="72" y="32"/>
                    </a:lnTo>
                    <a:lnTo>
                      <a:pt x="84" y="50"/>
                    </a:lnTo>
                    <a:lnTo>
                      <a:pt x="94" y="68"/>
                    </a:lnTo>
                    <a:lnTo>
                      <a:pt x="104" y="88"/>
                    </a:lnTo>
                    <a:lnTo>
                      <a:pt x="112" y="106"/>
                    </a:lnTo>
                    <a:lnTo>
                      <a:pt x="120" y="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6" name="Freeform 137"/>
              <p:cNvSpPr>
                <a:spLocks/>
              </p:cNvSpPr>
              <p:nvPr userDrawn="1"/>
            </p:nvSpPr>
            <p:spPr bwMode="auto">
              <a:xfrm>
                <a:off x="9237" y="314"/>
                <a:ext cx="320" cy="860"/>
              </a:xfrm>
              <a:custGeom>
                <a:avLst/>
                <a:gdLst>
                  <a:gd name="T0" fmla="*/ 110 w 326"/>
                  <a:gd name="T1" fmla="*/ 96 h 856"/>
                  <a:gd name="T2" fmla="*/ 110 w 326"/>
                  <a:gd name="T3" fmla="*/ 96 h 856"/>
                  <a:gd name="T4" fmla="*/ 137 w 326"/>
                  <a:gd name="T5" fmla="*/ 199 h 856"/>
                  <a:gd name="T6" fmla="*/ 171 w 326"/>
                  <a:gd name="T7" fmla="*/ 297 h 856"/>
                  <a:gd name="T8" fmla="*/ 200 w 326"/>
                  <a:gd name="T9" fmla="*/ 402 h 856"/>
                  <a:gd name="T10" fmla="*/ 230 w 326"/>
                  <a:gd name="T11" fmla="*/ 500 h 856"/>
                  <a:gd name="T12" fmla="*/ 230 w 326"/>
                  <a:gd name="T13" fmla="*/ 500 h 856"/>
                  <a:gd name="T14" fmla="*/ 255 w 326"/>
                  <a:gd name="T15" fmla="*/ 585 h 856"/>
                  <a:gd name="T16" fmla="*/ 271 w 326"/>
                  <a:gd name="T17" fmla="*/ 637 h 856"/>
                  <a:gd name="T18" fmla="*/ 284 w 326"/>
                  <a:gd name="T19" fmla="*/ 691 h 856"/>
                  <a:gd name="T20" fmla="*/ 289 w 326"/>
                  <a:gd name="T21" fmla="*/ 719 h 856"/>
                  <a:gd name="T22" fmla="*/ 293 w 326"/>
                  <a:gd name="T23" fmla="*/ 747 h 856"/>
                  <a:gd name="T24" fmla="*/ 296 w 326"/>
                  <a:gd name="T25" fmla="*/ 778 h 856"/>
                  <a:gd name="T26" fmla="*/ 296 w 326"/>
                  <a:gd name="T27" fmla="*/ 802 h 856"/>
                  <a:gd name="T28" fmla="*/ 294 w 326"/>
                  <a:gd name="T29" fmla="*/ 824 h 856"/>
                  <a:gd name="T30" fmla="*/ 289 w 326"/>
                  <a:gd name="T31" fmla="*/ 844 h 856"/>
                  <a:gd name="T32" fmla="*/ 283 w 326"/>
                  <a:gd name="T33" fmla="*/ 862 h 856"/>
                  <a:gd name="T34" fmla="*/ 278 w 326"/>
                  <a:gd name="T35" fmla="*/ 868 h 856"/>
                  <a:gd name="T36" fmla="*/ 273 w 326"/>
                  <a:gd name="T37" fmla="*/ 876 h 856"/>
                  <a:gd name="T38" fmla="*/ 273 w 326"/>
                  <a:gd name="T39" fmla="*/ 876 h 856"/>
                  <a:gd name="T40" fmla="*/ 255 w 326"/>
                  <a:gd name="T41" fmla="*/ 850 h 856"/>
                  <a:gd name="T42" fmla="*/ 240 w 326"/>
                  <a:gd name="T43" fmla="*/ 824 h 856"/>
                  <a:gd name="T44" fmla="*/ 228 w 326"/>
                  <a:gd name="T45" fmla="*/ 798 h 856"/>
                  <a:gd name="T46" fmla="*/ 218 w 326"/>
                  <a:gd name="T47" fmla="*/ 772 h 856"/>
                  <a:gd name="T48" fmla="*/ 198 w 326"/>
                  <a:gd name="T49" fmla="*/ 717 h 856"/>
                  <a:gd name="T50" fmla="*/ 182 w 326"/>
                  <a:gd name="T51" fmla="*/ 667 h 856"/>
                  <a:gd name="T52" fmla="*/ 171 w 326"/>
                  <a:gd name="T53" fmla="*/ 615 h 856"/>
                  <a:gd name="T54" fmla="*/ 157 w 326"/>
                  <a:gd name="T55" fmla="*/ 561 h 856"/>
                  <a:gd name="T56" fmla="*/ 143 w 326"/>
                  <a:gd name="T57" fmla="*/ 500 h 856"/>
                  <a:gd name="T58" fmla="*/ 129 w 326"/>
                  <a:gd name="T59" fmla="*/ 442 h 856"/>
                  <a:gd name="T60" fmla="*/ 129 w 326"/>
                  <a:gd name="T61" fmla="*/ 442 h 856"/>
                  <a:gd name="T62" fmla="*/ 114 w 326"/>
                  <a:gd name="T63" fmla="*/ 386 h 856"/>
                  <a:gd name="T64" fmla="*/ 96 w 326"/>
                  <a:gd name="T65" fmla="*/ 332 h 856"/>
                  <a:gd name="T66" fmla="*/ 61 w 326"/>
                  <a:gd name="T67" fmla="*/ 221 h 856"/>
                  <a:gd name="T68" fmla="*/ 41 w 326"/>
                  <a:gd name="T69" fmla="*/ 169 h 856"/>
                  <a:gd name="T70" fmla="*/ 27 w 326"/>
                  <a:gd name="T71" fmla="*/ 115 h 856"/>
                  <a:gd name="T72" fmla="*/ 14 w 326"/>
                  <a:gd name="T73" fmla="*/ 56 h 856"/>
                  <a:gd name="T74" fmla="*/ 0 w 326"/>
                  <a:gd name="T75" fmla="*/ 2 h 856"/>
                  <a:gd name="T76" fmla="*/ 0 w 326"/>
                  <a:gd name="T77" fmla="*/ 2 h 856"/>
                  <a:gd name="T78" fmla="*/ 12 w 326"/>
                  <a:gd name="T79" fmla="*/ 0 h 856"/>
                  <a:gd name="T80" fmla="*/ 24 w 326"/>
                  <a:gd name="T81" fmla="*/ 0 h 856"/>
                  <a:gd name="T82" fmla="*/ 29 w 326"/>
                  <a:gd name="T83" fmla="*/ 2 h 856"/>
                  <a:gd name="T84" fmla="*/ 39 w 326"/>
                  <a:gd name="T85" fmla="*/ 6 h 856"/>
                  <a:gd name="T86" fmla="*/ 47 w 326"/>
                  <a:gd name="T87" fmla="*/ 10 h 856"/>
                  <a:gd name="T88" fmla="*/ 53 w 326"/>
                  <a:gd name="T89" fmla="*/ 16 h 856"/>
                  <a:gd name="T90" fmla="*/ 67 w 326"/>
                  <a:gd name="T91" fmla="*/ 32 h 856"/>
                  <a:gd name="T92" fmla="*/ 77 w 326"/>
                  <a:gd name="T93" fmla="*/ 50 h 856"/>
                  <a:gd name="T94" fmla="*/ 84 w 326"/>
                  <a:gd name="T95" fmla="*/ 68 h 856"/>
                  <a:gd name="T96" fmla="*/ 94 w 326"/>
                  <a:gd name="T97" fmla="*/ 88 h 856"/>
                  <a:gd name="T98" fmla="*/ 102 w 326"/>
                  <a:gd name="T99" fmla="*/ 106 h 8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26" h="856">
                    <a:moveTo>
                      <a:pt x="120" y="96"/>
                    </a:moveTo>
                    <a:lnTo>
                      <a:pt x="120" y="96"/>
                    </a:lnTo>
                    <a:lnTo>
                      <a:pt x="152" y="194"/>
                    </a:lnTo>
                    <a:lnTo>
                      <a:pt x="186" y="292"/>
                    </a:lnTo>
                    <a:lnTo>
                      <a:pt x="220" y="392"/>
                    </a:lnTo>
                    <a:lnTo>
                      <a:pt x="252" y="490"/>
                    </a:lnTo>
                    <a:lnTo>
                      <a:pt x="280" y="570"/>
                    </a:lnTo>
                    <a:lnTo>
                      <a:pt x="296" y="622"/>
                    </a:lnTo>
                    <a:lnTo>
                      <a:pt x="312" y="676"/>
                    </a:lnTo>
                    <a:lnTo>
                      <a:pt x="318" y="704"/>
                    </a:lnTo>
                    <a:lnTo>
                      <a:pt x="322" y="732"/>
                    </a:lnTo>
                    <a:lnTo>
                      <a:pt x="326" y="758"/>
                    </a:lnTo>
                    <a:lnTo>
                      <a:pt x="326" y="782"/>
                    </a:lnTo>
                    <a:lnTo>
                      <a:pt x="324" y="804"/>
                    </a:lnTo>
                    <a:lnTo>
                      <a:pt x="318" y="824"/>
                    </a:lnTo>
                    <a:lnTo>
                      <a:pt x="310" y="842"/>
                    </a:lnTo>
                    <a:lnTo>
                      <a:pt x="304" y="848"/>
                    </a:lnTo>
                    <a:lnTo>
                      <a:pt x="298" y="856"/>
                    </a:lnTo>
                    <a:lnTo>
                      <a:pt x="280" y="830"/>
                    </a:lnTo>
                    <a:lnTo>
                      <a:pt x="264" y="804"/>
                    </a:lnTo>
                    <a:lnTo>
                      <a:pt x="250" y="778"/>
                    </a:lnTo>
                    <a:lnTo>
                      <a:pt x="238" y="752"/>
                    </a:lnTo>
                    <a:lnTo>
                      <a:pt x="218" y="702"/>
                    </a:lnTo>
                    <a:lnTo>
                      <a:pt x="200" y="652"/>
                    </a:lnTo>
                    <a:lnTo>
                      <a:pt x="186" y="600"/>
                    </a:lnTo>
                    <a:lnTo>
                      <a:pt x="172" y="546"/>
                    </a:lnTo>
                    <a:lnTo>
                      <a:pt x="158" y="490"/>
                    </a:lnTo>
                    <a:lnTo>
                      <a:pt x="142" y="432"/>
                    </a:lnTo>
                    <a:lnTo>
                      <a:pt x="124" y="376"/>
                    </a:lnTo>
                    <a:lnTo>
                      <a:pt x="106" y="322"/>
                    </a:lnTo>
                    <a:lnTo>
                      <a:pt x="66" y="216"/>
                    </a:lnTo>
                    <a:lnTo>
                      <a:pt x="46" y="164"/>
                    </a:lnTo>
                    <a:lnTo>
                      <a:pt x="30" y="110"/>
                    </a:lnTo>
                    <a:lnTo>
                      <a:pt x="14" y="56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4" y="0"/>
                    </a:lnTo>
                    <a:lnTo>
                      <a:pt x="34" y="2"/>
                    </a:lnTo>
                    <a:lnTo>
                      <a:pt x="44" y="6"/>
                    </a:lnTo>
                    <a:lnTo>
                      <a:pt x="52" y="10"/>
                    </a:lnTo>
                    <a:lnTo>
                      <a:pt x="58" y="16"/>
                    </a:lnTo>
                    <a:lnTo>
                      <a:pt x="72" y="32"/>
                    </a:lnTo>
                    <a:lnTo>
                      <a:pt x="84" y="50"/>
                    </a:lnTo>
                    <a:lnTo>
                      <a:pt x="94" y="68"/>
                    </a:lnTo>
                    <a:lnTo>
                      <a:pt x="104" y="88"/>
                    </a:lnTo>
                    <a:lnTo>
                      <a:pt x="112" y="10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7" name="Freeform 138"/>
              <p:cNvSpPr>
                <a:spLocks/>
              </p:cNvSpPr>
              <p:nvPr userDrawn="1"/>
            </p:nvSpPr>
            <p:spPr bwMode="auto">
              <a:xfrm>
                <a:off x="8917" y="494"/>
                <a:ext cx="240" cy="600"/>
              </a:xfrm>
              <a:custGeom>
                <a:avLst/>
                <a:gdLst>
                  <a:gd name="T0" fmla="*/ 73 w 242"/>
                  <a:gd name="T1" fmla="*/ 47 h 588"/>
                  <a:gd name="T2" fmla="*/ 73 w 242"/>
                  <a:gd name="T3" fmla="*/ 47 h 588"/>
                  <a:gd name="T4" fmla="*/ 79 w 242"/>
                  <a:gd name="T5" fmla="*/ 90 h 588"/>
                  <a:gd name="T6" fmla="*/ 89 w 242"/>
                  <a:gd name="T7" fmla="*/ 127 h 588"/>
                  <a:gd name="T8" fmla="*/ 99 w 242"/>
                  <a:gd name="T9" fmla="*/ 169 h 588"/>
                  <a:gd name="T10" fmla="*/ 113 w 242"/>
                  <a:gd name="T11" fmla="*/ 212 h 588"/>
                  <a:gd name="T12" fmla="*/ 141 w 242"/>
                  <a:gd name="T13" fmla="*/ 292 h 588"/>
                  <a:gd name="T14" fmla="*/ 169 w 242"/>
                  <a:gd name="T15" fmla="*/ 371 h 588"/>
                  <a:gd name="T16" fmla="*/ 169 w 242"/>
                  <a:gd name="T17" fmla="*/ 371 h 588"/>
                  <a:gd name="T18" fmla="*/ 178 w 242"/>
                  <a:gd name="T19" fmla="*/ 405 h 588"/>
                  <a:gd name="T20" fmla="*/ 190 w 242"/>
                  <a:gd name="T21" fmla="*/ 440 h 588"/>
                  <a:gd name="T22" fmla="*/ 204 w 242"/>
                  <a:gd name="T23" fmla="*/ 473 h 588"/>
                  <a:gd name="T24" fmla="*/ 216 w 242"/>
                  <a:gd name="T25" fmla="*/ 509 h 588"/>
                  <a:gd name="T26" fmla="*/ 226 w 242"/>
                  <a:gd name="T27" fmla="*/ 544 h 588"/>
                  <a:gd name="T28" fmla="*/ 230 w 242"/>
                  <a:gd name="T29" fmla="*/ 562 h 588"/>
                  <a:gd name="T30" fmla="*/ 232 w 242"/>
                  <a:gd name="T31" fmla="*/ 580 h 588"/>
                  <a:gd name="T32" fmla="*/ 232 w 242"/>
                  <a:gd name="T33" fmla="*/ 597 h 588"/>
                  <a:gd name="T34" fmla="*/ 230 w 242"/>
                  <a:gd name="T35" fmla="*/ 615 h 588"/>
                  <a:gd name="T36" fmla="*/ 228 w 242"/>
                  <a:gd name="T37" fmla="*/ 633 h 588"/>
                  <a:gd name="T38" fmla="*/ 224 w 242"/>
                  <a:gd name="T39" fmla="*/ 650 h 588"/>
                  <a:gd name="T40" fmla="*/ 224 w 242"/>
                  <a:gd name="T41" fmla="*/ 650 h 588"/>
                  <a:gd name="T42" fmla="*/ 210 w 242"/>
                  <a:gd name="T43" fmla="*/ 642 h 588"/>
                  <a:gd name="T44" fmla="*/ 196 w 242"/>
                  <a:gd name="T45" fmla="*/ 631 h 588"/>
                  <a:gd name="T46" fmla="*/ 184 w 242"/>
                  <a:gd name="T47" fmla="*/ 615 h 588"/>
                  <a:gd name="T48" fmla="*/ 176 w 242"/>
                  <a:gd name="T49" fmla="*/ 597 h 588"/>
                  <a:gd name="T50" fmla="*/ 153 w 242"/>
                  <a:gd name="T51" fmla="*/ 557 h 588"/>
                  <a:gd name="T52" fmla="*/ 129 w 242"/>
                  <a:gd name="T53" fmla="*/ 511 h 588"/>
                  <a:gd name="T54" fmla="*/ 109 w 242"/>
                  <a:gd name="T55" fmla="*/ 465 h 588"/>
                  <a:gd name="T56" fmla="*/ 89 w 242"/>
                  <a:gd name="T57" fmla="*/ 418 h 588"/>
                  <a:gd name="T58" fmla="*/ 60 w 242"/>
                  <a:gd name="T59" fmla="*/ 341 h 588"/>
                  <a:gd name="T60" fmla="*/ 60 w 242"/>
                  <a:gd name="T61" fmla="*/ 341 h 588"/>
                  <a:gd name="T62" fmla="*/ 46 w 242"/>
                  <a:gd name="T63" fmla="*/ 300 h 588"/>
                  <a:gd name="T64" fmla="*/ 34 w 242"/>
                  <a:gd name="T65" fmla="*/ 259 h 588"/>
                  <a:gd name="T66" fmla="*/ 22 w 242"/>
                  <a:gd name="T67" fmla="*/ 216 h 588"/>
                  <a:gd name="T68" fmla="*/ 14 w 242"/>
                  <a:gd name="T69" fmla="*/ 173 h 588"/>
                  <a:gd name="T70" fmla="*/ 6 w 242"/>
                  <a:gd name="T71" fmla="*/ 133 h 588"/>
                  <a:gd name="T72" fmla="*/ 2 w 242"/>
                  <a:gd name="T73" fmla="*/ 90 h 588"/>
                  <a:gd name="T74" fmla="*/ 0 w 242"/>
                  <a:gd name="T75" fmla="*/ 45 h 588"/>
                  <a:gd name="T76" fmla="*/ 0 w 242"/>
                  <a:gd name="T77" fmla="*/ 0 h 588"/>
                  <a:gd name="T78" fmla="*/ 0 w 242"/>
                  <a:gd name="T79" fmla="*/ 0 h 588"/>
                  <a:gd name="T80" fmla="*/ 12 w 242"/>
                  <a:gd name="T81" fmla="*/ 0 h 588"/>
                  <a:gd name="T82" fmla="*/ 24 w 242"/>
                  <a:gd name="T83" fmla="*/ 2 h 588"/>
                  <a:gd name="T84" fmla="*/ 34 w 242"/>
                  <a:gd name="T85" fmla="*/ 6 h 588"/>
                  <a:gd name="T86" fmla="*/ 44 w 242"/>
                  <a:gd name="T87" fmla="*/ 12 h 588"/>
                  <a:gd name="T88" fmla="*/ 52 w 242"/>
                  <a:gd name="T89" fmla="*/ 20 h 588"/>
                  <a:gd name="T90" fmla="*/ 58 w 242"/>
                  <a:gd name="T91" fmla="*/ 35 h 588"/>
                  <a:gd name="T92" fmla="*/ 65 w 242"/>
                  <a:gd name="T93" fmla="*/ 55 h 588"/>
                  <a:gd name="T94" fmla="*/ 73 w 242"/>
                  <a:gd name="T95" fmla="*/ 47 h 5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42" h="588">
                    <a:moveTo>
                      <a:pt x="78" y="42"/>
                    </a:moveTo>
                    <a:lnTo>
                      <a:pt x="78" y="42"/>
                    </a:lnTo>
                    <a:lnTo>
                      <a:pt x="84" y="80"/>
                    </a:lnTo>
                    <a:lnTo>
                      <a:pt x="94" y="116"/>
                    </a:lnTo>
                    <a:lnTo>
                      <a:pt x="104" y="154"/>
                    </a:lnTo>
                    <a:lnTo>
                      <a:pt x="118" y="192"/>
                    </a:lnTo>
                    <a:lnTo>
                      <a:pt x="146" y="264"/>
                    </a:lnTo>
                    <a:lnTo>
                      <a:pt x="174" y="336"/>
                    </a:lnTo>
                    <a:lnTo>
                      <a:pt x="186" y="366"/>
                    </a:lnTo>
                    <a:lnTo>
                      <a:pt x="200" y="398"/>
                    </a:lnTo>
                    <a:lnTo>
                      <a:pt x="214" y="428"/>
                    </a:lnTo>
                    <a:lnTo>
                      <a:pt x="226" y="460"/>
                    </a:lnTo>
                    <a:lnTo>
                      <a:pt x="236" y="492"/>
                    </a:lnTo>
                    <a:lnTo>
                      <a:pt x="240" y="508"/>
                    </a:lnTo>
                    <a:lnTo>
                      <a:pt x="242" y="524"/>
                    </a:lnTo>
                    <a:lnTo>
                      <a:pt x="242" y="540"/>
                    </a:lnTo>
                    <a:lnTo>
                      <a:pt x="240" y="556"/>
                    </a:lnTo>
                    <a:lnTo>
                      <a:pt x="238" y="572"/>
                    </a:lnTo>
                    <a:lnTo>
                      <a:pt x="234" y="588"/>
                    </a:lnTo>
                    <a:lnTo>
                      <a:pt x="220" y="580"/>
                    </a:lnTo>
                    <a:lnTo>
                      <a:pt x="206" y="570"/>
                    </a:lnTo>
                    <a:lnTo>
                      <a:pt x="194" y="556"/>
                    </a:lnTo>
                    <a:lnTo>
                      <a:pt x="182" y="540"/>
                    </a:lnTo>
                    <a:lnTo>
                      <a:pt x="158" y="504"/>
                    </a:lnTo>
                    <a:lnTo>
                      <a:pt x="134" y="462"/>
                    </a:lnTo>
                    <a:lnTo>
                      <a:pt x="114" y="420"/>
                    </a:lnTo>
                    <a:lnTo>
                      <a:pt x="94" y="378"/>
                    </a:lnTo>
                    <a:lnTo>
                      <a:pt x="64" y="308"/>
                    </a:lnTo>
                    <a:lnTo>
                      <a:pt x="46" y="270"/>
                    </a:lnTo>
                    <a:lnTo>
                      <a:pt x="34" y="234"/>
                    </a:lnTo>
                    <a:lnTo>
                      <a:pt x="22" y="196"/>
                    </a:lnTo>
                    <a:lnTo>
                      <a:pt x="14" y="158"/>
                    </a:lnTo>
                    <a:lnTo>
                      <a:pt x="6" y="120"/>
                    </a:lnTo>
                    <a:lnTo>
                      <a:pt x="2" y="80"/>
                    </a:lnTo>
                    <a:lnTo>
                      <a:pt x="0" y="4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4" y="2"/>
                    </a:lnTo>
                    <a:lnTo>
                      <a:pt x="34" y="6"/>
                    </a:lnTo>
                    <a:lnTo>
                      <a:pt x="44" y="12"/>
                    </a:lnTo>
                    <a:lnTo>
                      <a:pt x="52" y="20"/>
                    </a:lnTo>
                    <a:lnTo>
                      <a:pt x="58" y="30"/>
                    </a:lnTo>
                    <a:lnTo>
                      <a:pt x="70" y="50"/>
                    </a:lnTo>
                    <a:lnTo>
                      <a:pt x="78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8" name="Freeform 139"/>
              <p:cNvSpPr>
                <a:spLocks/>
              </p:cNvSpPr>
              <p:nvPr userDrawn="1"/>
            </p:nvSpPr>
            <p:spPr bwMode="auto">
              <a:xfrm>
                <a:off x="8917" y="494"/>
                <a:ext cx="240" cy="600"/>
              </a:xfrm>
              <a:custGeom>
                <a:avLst/>
                <a:gdLst>
                  <a:gd name="T0" fmla="*/ 73 w 242"/>
                  <a:gd name="T1" fmla="*/ 47 h 588"/>
                  <a:gd name="T2" fmla="*/ 73 w 242"/>
                  <a:gd name="T3" fmla="*/ 47 h 588"/>
                  <a:gd name="T4" fmla="*/ 79 w 242"/>
                  <a:gd name="T5" fmla="*/ 90 h 588"/>
                  <a:gd name="T6" fmla="*/ 89 w 242"/>
                  <a:gd name="T7" fmla="*/ 127 h 588"/>
                  <a:gd name="T8" fmla="*/ 99 w 242"/>
                  <a:gd name="T9" fmla="*/ 169 h 588"/>
                  <a:gd name="T10" fmla="*/ 113 w 242"/>
                  <a:gd name="T11" fmla="*/ 212 h 588"/>
                  <a:gd name="T12" fmla="*/ 141 w 242"/>
                  <a:gd name="T13" fmla="*/ 292 h 588"/>
                  <a:gd name="T14" fmla="*/ 169 w 242"/>
                  <a:gd name="T15" fmla="*/ 371 h 588"/>
                  <a:gd name="T16" fmla="*/ 169 w 242"/>
                  <a:gd name="T17" fmla="*/ 371 h 588"/>
                  <a:gd name="T18" fmla="*/ 178 w 242"/>
                  <a:gd name="T19" fmla="*/ 405 h 588"/>
                  <a:gd name="T20" fmla="*/ 190 w 242"/>
                  <a:gd name="T21" fmla="*/ 440 h 588"/>
                  <a:gd name="T22" fmla="*/ 204 w 242"/>
                  <a:gd name="T23" fmla="*/ 473 h 588"/>
                  <a:gd name="T24" fmla="*/ 216 w 242"/>
                  <a:gd name="T25" fmla="*/ 509 h 588"/>
                  <a:gd name="T26" fmla="*/ 226 w 242"/>
                  <a:gd name="T27" fmla="*/ 544 h 588"/>
                  <a:gd name="T28" fmla="*/ 230 w 242"/>
                  <a:gd name="T29" fmla="*/ 562 h 588"/>
                  <a:gd name="T30" fmla="*/ 232 w 242"/>
                  <a:gd name="T31" fmla="*/ 580 h 588"/>
                  <a:gd name="T32" fmla="*/ 232 w 242"/>
                  <a:gd name="T33" fmla="*/ 597 h 588"/>
                  <a:gd name="T34" fmla="*/ 230 w 242"/>
                  <a:gd name="T35" fmla="*/ 615 h 588"/>
                  <a:gd name="T36" fmla="*/ 228 w 242"/>
                  <a:gd name="T37" fmla="*/ 633 h 588"/>
                  <a:gd name="T38" fmla="*/ 224 w 242"/>
                  <a:gd name="T39" fmla="*/ 650 h 588"/>
                  <a:gd name="T40" fmla="*/ 224 w 242"/>
                  <a:gd name="T41" fmla="*/ 650 h 588"/>
                  <a:gd name="T42" fmla="*/ 210 w 242"/>
                  <a:gd name="T43" fmla="*/ 642 h 588"/>
                  <a:gd name="T44" fmla="*/ 196 w 242"/>
                  <a:gd name="T45" fmla="*/ 631 h 588"/>
                  <a:gd name="T46" fmla="*/ 184 w 242"/>
                  <a:gd name="T47" fmla="*/ 615 h 588"/>
                  <a:gd name="T48" fmla="*/ 176 w 242"/>
                  <a:gd name="T49" fmla="*/ 597 h 588"/>
                  <a:gd name="T50" fmla="*/ 153 w 242"/>
                  <a:gd name="T51" fmla="*/ 557 h 588"/>
                  <a:gd name="T52" fmla="*/ 129 w 242"/>
                  <a:gd name="T53" fmla="*/ 511 h 588"/>
                  <a:gd name="T54" fmla="*/ 109 w 242"/>
                  <a:gd name="T55" fmla="*/ 465 h 588"/>
                  <a:gd name="T56" fmla="*/ 89 w 242"/>
                  <a:gd name="T57" fmla="*/ 418 h 588"/>
                  <a:gd name="T58" fmla="*/ 60 w 242"/>
                  <a:gd name="T59" fmla="*/ 341 h 588"/>
                  <a:gd name="T60" fmla="*/ 60 w 242"/>
                  <a:gd name="T61" fmla="*/ 341 h 588"/>
                  <a:gd name="T62" fmla="*/ 46 w 242"/>
                  <a:gd name="T63" fmla="*/ 300 h 588"/>
                  <a:gd name="T64" fmla="*/ 34 w 242"/>
                  <a:gd name="T65" fmla="*/ 259 h 588"/>
                  <a:gd name="T66" fmla="*/ 22 w 242"/>
                  <a:gd name="T67" fmla="*/ 216 h 588"/>
                  <a:gd name="T68" fmla="*/ 14 w 242"/>
                  <a:gd name="T69" fmla="*/ 173 h 588"/>
                  <a:gd name="T70" fmla="*/ 6 w 242"/>
                  <a:gd name="T71" fmla="*/ 133 h 588"/>
                  <a:gd name="T72" fmla="*/ 2 w 242"/>
                  <a:gd name="T73" fmla="*/ 90 h 588"/>
                  <a:gd name="T74" fmla="*/ 0 w 242"/>
                  <a:gd name="T75" fmla="*/ 45 h 588"/>
                  <a:gd name="T76" fmla="*/ 0 w 242"/>
                  <a:gd name="T77" fmla="*/ 0 h 588"/>
                  <a:gd name="T78" fmla="*/ 0 w 242"/>
                  <a:gd name="T79" fmla="*/ 0 h 588"/>
                  <a:gd name="T80" fmla="*/ 12 w 242"/>
                  <a:gd name="T81" fmla="*/ 0 h 588"/>
                  <a:gd name="T82" fmla="*/ 24 w 242"/>
                  <a:gd name="T83" fmla="*/ 2 h 588"/>
                  <a:gd name="T84" fmla="*/ 34 w 242"/>
                  <a:gd name="T85" fmla="*/ 6 h 588"/>
                  <a:gd name="T86" fmla="*/ 44 w 242"/>
                  <a:gd name="T87" fmla="*/ 12 h 588"/>
                  <a:gd name="T88" fmla="*/ 52 w 242"/>
                  <a:gd name="T89" fmla="*/ 20 h 588"/>
                  <a:gd name="T90" fmla="*/ 58 w 242"/>
                  <a:gd name="T91" fmla="*/ 35 h 588"/>
                  <a:gd name="T92" fmla="*/ 65 w 242"/>
                  <a:gd name="T93" fmla="*/ 55 h 5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42" h="588">
                    <a:moveTo>
                      <a:pt x="78" y="42"/>
                    </a:moveTo>
                    <a:lnTo>
                      <a:pt x="78" y="42"/>
                    </a:lnTo>
                    <a:lnTo>
                      <a:pt x="84" y="80"/>
                    </a:lnTo>
                    <a:lnTo>
                      <a:pt x="94" y="116"/>
                    </a:lnTo>
                    <a:lnTo>
                      <a:pt x="104" y="154"/>
                    </a:lnTo>
                    <a:lnTo>
                      <a:pt x="118" y="192"/>
                    </a:lnTo>
                    <a:lnTo>
                      <a:pt x="146" y="264"/>
                    </a:lnTo>
                    <a:lnTo>
                      <a:pt x="174" y="336"/>
                    </a:lnTo>
                    <a:lnTo>
                      <a:pt x="186" y="366"/>
                    </a:lnTo>
                    <a:lnTo>
                      <a:pt x="200" y="398"/>
                    </a:lnTo>
                    <a:lnTo>
                      <a:pt x="214" y="428"/>
                    </a:lnTo>
                    <a:lnTo>
                      <a:pt x="226" y="460"/>
                    </a:lnTo>
                    <a:lnTo>
                      <a:pt x="236" y="492"/>
                    </a:lnTo>
                    <a:lnTo>
                      <a:pt x="240" y="508"/>
                    </a:lnTo>
                    <a:lnTo>
                      <a:pt x="242" y="524"/>
                    </a:lnTo>
                    <a:lnTo>
                      <a:pt x="242" y="540"/>
                    </a:lnTo>
                    <a:lnTo>
                      <a:pt x="240" y="556"/>
                    </a:lnTo>
                    <a:lnTo>
                      <a:pt x="238" y="572"/>
                    </a:lnTo>
                    <a:lnTo>
                      <a:pt x="234" y="588"/>
                    </a:lnTo>
                    <a:lnTo>
                      <a:pt x="220" y="580"/>
                    </a:lnTo>
                    <a:lnTo>
                      <a:pt x="206" y="570"/>
                    </a:lnTo>
                    <a:lnTo>
                      <a:pt x="194" y="556"/>
                    </a:lnTo>
                    <a:lnTo>
                      <a:pt x="182" y="540"/>
                    </a:lnTo>
                    <a:lnTo>
                      <a:pt x="158" y="504"/>
                    </a:lnTo>
                    <a:lnTo>
                      <a:pt x="134" y="462"/>
                    </a:lnTo>
                    <a:lnTo>
                      <a:pt x="114" y="420"/>
                    </a:lnTo>
                    <a:lnTo>
                      <a:pt x="94" y="378"/>
                    </a:lnTo>
                    <a:lnTo>
                      <a:pt x="64" y="308"/>
                    </a:lnTo>
                    <a:lnTo>
                      <a:pt x="46" y="270"/>
                    </a:lnTo>
                    <a:lnTo>
                      <a:pt x="34" y="234"/>
                    </a:lnTo>
                    <a:lnTo>
                      <a:pt x="22" y="196"/>
                    </a:lnTo>
                    <a:lnTo>
                      <a:pt x="14" y="158"/>
                    </a:lnTo>
                    <a:lnTo>
                      <a:pt x="6" y="120"/>
                    </a:lnTo>
                    <a:lnTo>
                      <a:pt x="2" y="80"/>
                    </a:lnTo>
                    <a:lnTo>
                      <a:pt x="0" y="4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4" y="2"/>
                    </a:lnTo>
                    <a:lnTo>
                      <a:pt x="34" y="6"/>
                    </a:lnTo>
                    <a:lnTo>
                      <a:pt x="44" y="12"/>
                    </a:lnTo>
                    <a:lnTo>
                      <a:pt x="52" y="20"/>
                    </a:lnTo>
                    <a:lnTo>
                      <a:pt x="58" y="30"/>
                    </a:lnTo>
                    <a:lnTo>
                      <a:pt x="70" y="5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9" name="Freeform 140"/>
              <p:cNvSpPr>
                <a:spLocks/>
              </p:cNvSpPr>
              <p:nvPr userDrawn="1"/>
            </p:nvSpPr>
            <p:spPr bwMode="auto">
              <a:xfrm>
                <a:off x="10977" y="794"/>
                <a:ext cx="260" cy="1420"/>
              </a:xfrm>
              <a:custGeom>
                <a:avLst/>
                <a:gdLst>
                  <a:gd name="T0" fmla="*/ 92 w 274"/>
                  <a:gd name="T1" fmla="*/ 116 h 1416"/>
                  <a:gd name="T2" fmla="*/ 106 w 274"/>
                  <a:gd name="T3" fmla="*/ 229 h 1416"/>
                  <a:gd name="T4" fmla="*/ 123 w 274"/>
                  <a:gd name="T5" fmla="*/ 447 h 1416"/>
                  <a:gd name="T6" fmla="*/ 139 w 274"/>
                  <a:gd name="T7" fmla="*/ 786 h 1416"/>
                  <a:gd name="T8" fmla="*/ 150 w 274"/>
                  <a:gd name="T9" fmla="*/ 1009 h 1416"/>
                  <a:gd name="T10" fmla="*/ 154 w 274"/>
                  <a:gd name="T11" fmla="*/ 1059 h 1416"/>
                  <a:gd name="T12" fmla="*/ 167 w 274"/>
                  <a:gd name="T13" fmla="*/ 1161 h 1416"/>
                  <a:gd name="T14" fmla="*/ 174 w 274"/>
                  <a:gd name="T15" fmla="*/ 1211 h 1416"/>
                  <a:gd name="T16" fmla="*/ 185 w 274"/>
                  <a:gd name="T17" fmla="*/ 1260 h 1416"/>
                  <a:gd name="T18" fmla="*/ 206 w 274"/>
                  <a:gd name="T19" fmla="*/ 1346 h 1416"/>
                  <a:gd name="T20" fmla="*/ 211 w 274"/>
                  <a:gd name="T21" fmla="*/ 1386 h 1416"/>
                  <a:gd name="T22" fmla="*/ 208 w 274"/>
                  <a:gd name="T23" fmla="*/ 1408 h 1416"/>
                  <a:gd name="T24" fmla="*/ 203 w 274"/>
                  <a:gd name="T25" fmla="*/ 1416 h 1416"/>
                  <a:gd name="T26" fmla="*/ 191 w 274"/>
                  <a:gd name="T27" fmla="*/ 1432 h 1416"/>
                  <a:gd name="T28" fmla="*/ 178 w 274"/>
                  <a:gd name="T29" fmla="*/ 1436 h 1416"/>
                  <a:gd name="T30" fmla="*/ 167 w 274"/>
                  <a:gd name="T31" fmla="*/ 1432 h 1416"/>
                  <a:gd name="T32" fmla="*/ 154 w 274"/>
                  <a:gd name="T33" fmla="*/ 1418 h 1416"/>
                  <a:gd name="T34" fmla="*/ 134 w 274"/>
                  <a:gd name="T35" fmla="*/ 1374 h 1416"/>
                  <a:gd name="T36" fmla="*/ 117 w 274"/>
                  <a:gd name="T37" fmla="*/ 1310 h 1416"/>
                  <a:gd name="T38" fmla="*/ 102 w 274"/>
                  <a:gd name="T39" fmla="*/ 1235 h 1416"/>
                  <a:gd name="T40" fmla="*/ 83 w 274"/>
                  <a:gd name="T41" fmla="*/ 1113 h 1416"/>
                  <a:gd name="T42" fmla="*/ 80 w 274"/>
                  <a:gd name="T43" fmla="*/ 1083 h 1416"/>
                  <a:gd name="T44" fmla="*/ 47 w 274"/>
                  <a:gd name="T45" fmla="*/ 744 h 1416"/>
                  <a:gd name="T46" fmla="*/ 24 w 274"/>
                  <a:gd name="T47" fmla="*/ 397 h 1416"/>
                  <a:gd name="T48" fmla="*/ 21 w 274"/>
                  <a:gd name="T49" fmla="*/ 359 h 1416"/>
                  <a:gd name="T50" fmla="*/ 8 w 274"/>
                  <a:gd name="T51" fmla="*/ 239 h 1416"/>
                  <a:gd name="T52" fmla="*/ 0 w 274"/>
                  <a:gd name="T53" fmla="*/ 152 h 1416"/>
                  <a:gd name="T54" fmla="*/ 2 w 274"/>
                  <a:gd name="T55" fmla="*/ 94 h 1416"/>
                  <a:gd name="T56" fmla="*/ 4 w 274"/>
                  <a:gd name="T57" fmla="*/ 74 h 1416"/>
                  <a:gd name="T58" fmla="*/ 11 w 274"/>
                  <a:gd name="T59" fmla="*/ 32 h 1416"/>
                  <a:gd name="T60" fmla="*/ 25 w 274"/>
                  <a:gd name="T61" fmla="*/ 8 h 1416"/>
                  <a:gd name="T62" fmla="*/ 40 w 274"/>
                  <a:gd name="T63" fmla="*/ 0 h 1416"/>
                  <a:gd name="T64" fmla="*/ 54 w 274"/>
                  <a:gd name="T65" fmla="*/ 6 h 1416"/>
                  <a:gd name="T66" fmla="*/ 68 w 274"/>
                  <a:gd name="T67" fmla="*/ 24 h 1416"/>
                  <a:gd name="T68" fmla="*/ 79 w 274"/>
                  <a:gd name="T69" fmla="*/ 50 h 1416"/>
                  <a:gd name="T70" fmla="*/ 86 w 274"/>
                  <a:gd name="T71" fmla="*/ 84 h 1416"/>
                  <a:gd name="T72" fmla="*/ 87 w 274"/>
                  <a:gd name="T73" fmla="*/ 124 h 14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4" h="1416">
                    <a:moveTo>
                      <a:pt x="120" y="116"/>
                    </a:moveTo>
                    <a:lnTo>
                      <a:pt x="120" y="116"/>
                    </a:lnTo>
                    <a:lnTo>
                      <a:pt x="130" y="170"/>
                    </a:lnTo>
                    <a:lnTo>
                      <a:pt x="138" y="224"/>
                    </a:lnTo>
                    <a:lnTo>
                      <a:pt x="150" y="332"/>
                    </a:lnTo>
                    <a:lnTo>
                      <a:pt x="160" y="442"/>
                    </a:lnTo>
                    <a:lnTo>
                      <a:pt x="166" y="554"/>
                    </a:lnTo>
                    <a:lnTo>
                      <a:pt x="180" y="776"/>
                    </a:lnTo>
                    <a:lnTo>
                      <a:pt x="186" y="886"/>
                    </a:lnTo>
                    <a:lnTo>
                      <a:pt x="194" y="994"/>
                    </a:lnTo>
                    <a:lnTo>
                      <a:pt x="200" y="1044"/>
                    </a:lnTo>
                    <a:lnTo>
                      <a:pt x="206" y="1096"/>
                    </a:lnTo>
                    <a:lnTo>
                      <a:pt x="216" y="1146"/>
                    </a:lnTo>
                    <a:lnTo>
                      <a:pt x="226" y="1196"/>
                    </a:lnTo>
                    <a:lnTo>
                      <a:pt x="230" y="1216"/>
                    </a:lnTo>
                    <a:lnTo>
                      <a:pt x="240" y="1240"/>
                    </a:lnTo>
                    <a:lnTo>
                      <a:pt x="260" y="1298"/>
                    </a:lnTo>
                    <a:lnTo>
                      <a:pt x="268" y="1326"/>
                    </a:lnTo>
                    <a:lnTo>
                      <a:pt x="272" y="1354"/>
                    </a:lnTo>
                    <a:lnTo>
                      <a:pt x="274" y="1366"/>
                    </a:lnTo>
                    <a:lnTo>
                      <a:pt x="272" y="1378"/>
                    </a:lnTo>
                    <a:lnTo>
                      <a:pt x="270" y="1388"/>
                    </a:lnTo>
                    <a:lnTo>
                      <a:pt x="264" y="1396"/>
                    </a:lnTo>
                    <a:lnTo>
                      <a:pt x="256" y="1404"/>
                    </a:lnTo>
                    <a:lnTo>
                      <a:pt x="248" y="1412"/>
                    </a:lnTo>
                    <a:lnTo>
                      <a:pt x="240" y="1414"/>
                    </a:lnTo>
                    <a:lnTo>
                      <a:pt x="232" y="1416"/>
                    </a:lnTo>
                    <a:lnTo>
                      <a:pt x="224" y="1414"/>
                    </a:lnTo>
                    <a:lnTo>
                      <a:pt x="216" y="1412"/>
                    </a:lnTo>
                    <a:lnTo>
                      <a:pt x="208" y="1406"/>
                    </a:lnTo>
                    <a:lnTo>
                      <a:pt x="200" y="1398"/>
                    </a:lnTo>
                    <a:lnTo>
                      <a:pt x="186" y="1378"/>
                    </a:lnTo>
                    <a:lnTo>
                      <a:pt x="174" y="1354"/>
                    </a:lnTo>
                    <a:lnTo>
                      <a:pt x="162" y="1324"/>
                    </a:lnTo>
                    <a:lnTo>
                      <a:pt x="152" y="1290"/>
                    </a:lnTo>
                    <a:lnTo>
                      <a:pt x="142" y="1256"/>
                    </a:lnTo>
                    <a:lnTo>
                      <a:pt x="132" y="1220"/>
                    </a:lnTo>
                    <a:lnTo>
                      <a:pt x="118" y="1152"/>
                    </a:lnTo>
                    <a:lnTo>
                      <a:pt x="108" y="1098"/>
                    </a:lnTo>
                    <a:lnTo>
                      <a:pt x="104" y="1068"/>
                    </a:lnTo>
                    <a:lnTo>
                      <a:pt x="82" y="900"/>
                    </a:lnTo>
                    <a:lnTo>
                      <a:pt x="62" y="734"/>
                    </a:lnTo>
                    <a:lnTo>
                      <a:pt x="46" y="564"/>
                    </a:lnTo>
                    <a:lnTo>
                      <a:pt x="30" y="392"/>
                    </a:lnTo>
                    <a:lnTo>
                      <a:pt x="26" y="354"/>
                    </a:lnTo>
                    <a:lnTo>
                      <a:pt x="20" y="314"/>
                    </a:lnTo>
                    <a:lnTo>
                      <a:pt x="8" y="234"/>
                    </a:lnTo>
                    <a:lnTo>
                      <a:pt x="2" y="192"/>
                    </a:lnTo>
                    <a:lnTo>
                      <a:pt x="0" y="152"/>
                    </a:lnTo>
                    <a:lnTo>
                      <a:pt x="0" y="112"/>
                    </a:lnTo>
                    <a:lnTo>
                      <a:pt x="2" y="94"/>
                    </a:lnTo>
                    <a:lnTo>
                      <a:pt x="4" y="74"/>
                    </a:lnTo>
                    <a:lnTo>
                      <a:pt x="10" y="50"/>
                    </a:lnTo>
                    <a:lnTo>
                      <a:pt x="16" y="32"/>
                    </a:lnTo>
                    <a:lnTo>
                      <a:pt x="24" y="18"/>
                    </a:lnTo>
                    <a:lnTo>
                      <a:pt x="32" y="8"/>
                    </a:lnTo>
                    <a:lnTo>
                      <a:pt x="42" y="2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70" y="6"/>
                    </a:lnTo>
                    <a:lnTo>
                      <a:pt x="80" y="14"/>
                    </a:lnTo>
                    <a:lnTo>
                      <a:pt x="88" y="24"/>
                    </a:lnTo>
                    <a:lnTo>
                      <a:pt x="96" y="36"/>
                    </a:lnTo>
                    <a:lnTo>
                      <a:pt x="102" y="50"/>
                    </a:lnTo>
                    <a:lnTo>
                      <a:pt x="108" y="66"/>
                    </a:lnTo>
                    <a:lnTo>
                      <a:pt x="112" y="84"/>
                    </a:lnTo>
                    <a:lnTo>
                      <a:pt x="114" y="104"/>
                    </a:lnTo>
                    <a:lnTo>
                      <a:pt x="114" y="124"/>
                    </a:lnTo>
                    <a:lnTo>
                      <a:pt x="12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0" name="Freeform 141"/>
              <p:cNvSpPr>
                <a:spLocks/>
              </p:cNvSpPr>
              <p:nvPr userDrawn="1"/>
            </p:nvSpPr>
            <p:spPr bwMode="auto">
              <a:xfrm>
                <a:off x="10977" y="794"/>
                <a:ext cx="260" cy="1420"/>
              </a:xfrm>
              <a:custGeom>
                <a:avLst/>
                <a:gdLst>
                  <a:gd name="T0" fmla="*/ 92 w 274"/>
                  <a:gd name="T1" fmla="*/ 116 h 1416"/>
                  <a:gd name="T2" fmla="*/ 106 w 274"/>
                  <a:gd name="T3" fmla="*/ 229 h 1416"/>
                  <a:gd name="T4" fmla="*/ 123 w 274"/>
                  <a:gd name="T5" fmla="*/ 447 h 1416"/>
                  <a:gd name="T6" fmla="*/ 139 w 274"/>
                  <a:gd name="T7" fmla="*/ 786 h 1416"/>
                  <a:gd name="T8" fmla="*/ 150 w 274"/>
                  <a:gd name="T9" fmla="*/ 1009 h 1416"/>
                  <a:gd name="T10" fmla="*/ 154 w 274"/>
                  <a:gd name="T11" fmla="*/ 1059 h 1416"/>
                  <a:gd name="T12" fmla="*/ 167 w 274"/>
                  <a:gd name="T13" fmla="*/ 1161 h 1416"/>
                  <a:gd name="T14" fmla="*/ 174 w 274"/>
                  <a:gd name="T15" fmla="*/ 1211 h 1416"/>
                  <a:gd name="T16" fmla="*/ 185 w 274"/>
                  <a:gd name="T17" fmla="*/ 1260 h 1416"/>
                  <a:gd name="T18" fmla="*/ 206 w 274"/>
                  <a:gd name="T19" fmla="*/ 1346 h 1416"/>
                  <a:gd name="T20" fmla="*/ 211 w 274"/>
                  <a:gd name="T21" fmla="*/ 1386 h 1416"/>
                  <a:gd name="T22" fmla="*/ 208 w 274"/>
                  <a:gd name="T23" fmla="*/ 1408 h 1416"/>
                  <a:gd name="T24" fmla="*/ 203 w 274"/>
                  <a:gd name="T25" fmla="*/ 1416 h 1416"/>
                  <a:gd name="T26" fmla="*/ 191 w 274"/>
                  <a:gd name="T27" fmla="*/ 1432 h 1416"/>
                  <a:gd name="T28" fmla="*/ 178 w 274"/>
                  <a:gd name="T29" fmla="*/ 1436 h 1416"/>
                  <a:gd name="T30" fmla="*/ 167 w 274"/>
                  <a:gd name="T31" fmla="*/ 1432 h 1416"/>
                  <a:gd name="T32" fmla="*/ 154 w 274"/>
                  <a:gd name="T33" fmla="*/ 1418 h 1416"/>
                  <a:gd name="T34" fmla="*/ 134 w 274"/>
                  <a:gd name="T35" fmla="*/ 1374 h 1416"/>
                  <a:gd name="T36" fmla="*/ 117 w 274"/>
                  <a:gd name="T37" fmla="*/ 1310 h 1416"/>
                  <a:gd name="T38" fmla="*/ 102 w 274"/>
                  <a:gd name="T39" fmla="*/ 1235 h 1416"/>
                  <a:gd name="T40" fmla="*/ 83 w 274"/>
                  <a:gd name="T41" fmla="*/ 1113 h 1416"/>
                  <a:gd name="T42" fmla="*/ 80 w 274"/>
                  <a:gd name="T43" fmla="*/ 1083 h 1416"/>
                  <a:gd name="T44" fmla="*/ 47 w 274"/>
                  <a:gd name="T45" fmla="*/ 744 h 1416"/>
                  <a:gd name="T46" fmla="*/ 24 w 274"/>
                  <a:gd name="T47" fmla="*/ 397 h 1416"/>
                  <a:gd name="T48" fmla="*/ 21 w 274"/>
                  <a:gd name="T49" fmla="*/ 359 h 1416"/>
                  <a:gd name="T50" fmla="*/ 8 w 274"/>
                  <a:gd name="T51" fmla="*/ 239 h 1416"/>
                  <a:gd name="T52" fmla="*/ 0 w 274"/>
                  <a:gd name="T53" fmla="*/ 152 h 1416"/>
                  <a:gd name="T54" fmla="*/ 2 w 274"/>
                  <a:gd name="T55" fmla="*/ 94 h 1416"/>
                  <a:gd name="T56" fmla="*/ 4 w 274"/>
                  <a:gd name="T57" fmla="*/ 74 h 1416"/>
                  <a:gd name="T58" fmla="*/ 11 w 274"/>
                  <a:gd name="T59" fmla="*/ 32 h 1416"/>
                  <a:gd name="T60" fmla="*/ 25 w 274"/>
                  <a:gd name="T61" fmla="*/ 8 h 1416"/>
                  <a:gd name="T62" fmla="*/ 40 w 274"/>
                  <a:gd name="T63" fmla="*/ 0 h 1416"/>
                  <a:gd name="T64" fmla="*/ 54 w 274"/>
                  <a:gd name="T65" fmla="*/ 6 h 1416"/>
                  <a:gd name="T66" fmla="*/ 68 w 274"/>
                  <a:gd name="T67" fmla="*/ 24 h 1416"/>
                  <a:gd name="T68" fmla="*/ 79 w 274"/>
                  <a:gd name="T69" fmla="*/ 50 h 1416"/>
                  <a:gd name="T70" fmla="*/ 86 w 274"/>
                  <a:gd name="T71" fmla="*/ 84 h 1416"/>
                  <a:gd name="T72" fmla="*/ 87 w 274"/>
                  <a:gd name="T73" fmla="*/ 124 h 14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4" h="1416">
                    <a:moveTo>
                      <a:pt x="120" y="116"/>
                    </a:moveTo>
                    <a:lnTo>
                      <a:pt x="120" y="116"/>
                    </a:lnTo>
                    <a:lnTo>
                      <a:pt x="130" y="170"/>
                    </a:lnTo>
                    <a:lnTo>
                      <a:pt x="138" y="224"/>
                    </a:lnTo>
                    <a:lnTo>
                      <a:pt x="150" y="332"/>
                    </a:lnTo>
                    <a:lnTo>
                      <a:pt x="160" y="442"/>
                    </a:lnTo>
                    <a:lnTo>
                      <a:pt x="166" y="554"/>
                    </a:lnTo>
                    <a:lnTo>
                      <a:pt x="180" y="776"/>
                    </a:lnTo>
                    <a:lnTo>
                      <a:pt x="186" y="886"/>
                    </a:lnTo>
                    <a:lnTo>
                      <a:pt x="194" y="994"/>
                    </a:lnTo>
                    <a:lnTo>
                      <a:pt x="200" y="1044"/>
                    </a:lnTo>
                    <a:lnTo>
                      <a:pt x="206" y="1096"/>
                    </a:lnTo>
                    <a:lnTo>
                      <a:pt x="216" y="1146"/>
                    </a:lnTo>
                    <a:lnTo>
                      <a:pt x="226" y="1196"/>
                    </a:lnTo>
                    <a:lnTo>
                      <a:pt x="230" y="1216"/>
                    </a:lnTo>
                    <a:lnTo>
                      <a:pt x="240" y="1240"/>
                    </a:lnTo>
                    <a:lnTo>
                      <a:pt x="260" y="1298"/>
                    </a:lnTo>
                    <a:lnTo>
                      <a:pt x="268" y="1326"/>
                    </a:lnTo>
                    <a:lnTo>
                      <a:pt x="272" y="1354"/>
                    </a:lnTo>
                    <a:lnTo>
                      <a:pt x="274" y="1366"/>
                    </a:lnTo>
                    <a:lnTo>
                      <a:pt x="272" y="1378"/>
                    </a:lnTo>
                    <a:lnTo>
                      <a:pt x="270" y="1388"/>
                    </a:lnTo>
                    <a:lnTo>
                      <a:pt x="264" y="1396"/>
                    </a:lnTo>
                    <a:lnTo>
                      <a:pt x="256" y="1404"/>
                    </a:lnTo>
                    <a:lnTo>
                      <a:pt x="248" y="1412"/>
                    </a:lnTo>
                    <a:lnTo>
                      <a:pt x="240" y="1414"/>
                    </a:lnTo>
                    <a:lnTo>
                      <a:pt x="232" y="1416"/>
                    </a:lnTo>
                    <a:lnTo>
                      <a:pt x="224" y="1414"/>
                    </a:lnTo>
                    <a:lnTo>
                      <a:pt x="216" y="1412"/>
                    </a:lnTo>
                    <a:lnTo>
                      <a:pt x="208" y="1406"/>
                    </a:lnTo>
                    <a:lnTo>
                      <a:pt x="200" y="1398"/>
                    </a:lnTo>
                    <a:lnTo>
                      <a:pt x="186" y="1378"/>
                    </a:lnTo>
                    <a:lnTo>
                      <a:pt x="174" y="1354"/>
                    </a:lnTo>
                    <a:lnTo>
                      <a:pt x="162" y="1324"/>
                    </a:lnTo>
                    <a:lnTo>
                      <a:pt x="152" y="1290"/>
                    </a:lnTo>
                    <a:lnTo>
                      <a:pt x="142" y="1256"/>
                    </a:lnTo>
                    <a:lnTo>
                      <a:pt x="132" y="1220"/>
                    </a:lnTo>
                    <a:lnTo>
                      <a:pt x="118" y="1152"/>
                    </a:lnTo>
                    <a:lnTo>
                      <a:pt x="108" y="1098"/>
                    </a:lnTo>
                    <a:lnTo>
                      <a:pt x="104" y="1068"/>
                    </a:lnTo>
                    <a:lnTo>
                      <a:pt x="82" y="900"/>
                    </a:lnTo>
                    <a:lnTo>
                      <a:pt x="62" y="734"/>
                    </a:lnTo>
                    <a:lnTo>
                      <a:pt x="46" y="564"/>
                    </a:lnTo>
                    <a:lnTo>
                      <a:pt x="30" y="392"/>
                    </a:lnTo>
                    <a:lnTo>
                      <a:pt x="26" y="354"/>
                    </a:lnTo>
                    <a:lnTo>
                      <a:pt x="20" y="314"/>
                    </a:lnTo>
                    <a:lnTo>
                      <a:pt x="8" y="234"/>
                    </a:lnTo>
                    <a:lnTo>
                      <a:pt x="2" y="192"/>
                    </a:lnTo>
                    <a:lnTo>
                      <a:pt x="0" y="152"/>
                    </a:lnTo>
                    <a:lnTo>
                      <a:pt x="0" y="112"/>
                    </a:lnTo>
                    <a:lnTo>
                      <a:pt x="2" y="94"/>
                    </a:lnTo>
                    <a:lnTo>
                      <a:pt x="4" y="74"/>
                    </a:lnTo>
                    <a:lnTo>
                      <a:pt x="10" y="50"/>
                    </a:lnTo>
                    <a:lnTo>
                      <a:pt x="16" y="32"/>
                    </a:lnTo>
                    <a:lnTo>
                      <a:pt x="24" y="18"/>
                    </a:lnTo>
                    <a:lnTo>
                      <a:pt x="32" y="8"/>
                    </a:lnTo>
                    <a:lnTo>
                      <a:pt x="42" y="2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70" y="6"/>
                    </a:lnTo>
                    <a:lnTo>
                      <a:pt x="80" y="14"/>
                    </a:lnTo>
                    <a:lnTo>
                      <a:pt x="88" y="24"/>
                    </a:lnTo>
                    <a:lnTo>
                      <a:pt x="96" y="36"/>
                    </a:lnTo>
                    <a:lnTo>
                      <a:pt x="102" y="50"/>
                    </a:lnTo>
                    <a:lnTo>
                      <a:pt x="108" y="66"/>
                    </a:lnTo>
                    <a:lnTo>
                      <a:pt x="112" y="84"/>
                    </a:lnTo>
                    <a:lnTo>
                      <a:pt x="114" y="104"/>
                    </a:lnTo>
                    <a:lnTo>
                      <a:pt x="114" y="12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1" name="Freeform 142"/>
              <p:cNvSpPr>
                <a:spLocks/>
              </p:cNvSpPr>
              <p:nvPr userDrawn="1"/>
            </p:nvSpPr>
            <p:spPr bwMode="auto">
              <a:xfrm>
                <a:off x="10457" y="1074"/>
                <a:ext cx="300" cy="1020"/>
              </a:xfrm>
              <a:custGeom>
                <a:avLst/>
                <a:gdLst>
                  <a:gd name="T0" fmla="*/ 196 w 284"/>
                  <a:gd name="T1" fmla="*/ 50 h 1024"/>
                  <a:gd name="T2" fmla="*/ 211 w 284"/>
                  <a:gd name="T3" fmla="*/ 80 h 1024"/>
                  <a:gd name="T4" fmla="*/ 221 w 284"/>
                  <a:gd name="T5" fmla="*/ 145 h 1024"/>
                  <a:gd name="T6" fmla="*/ 218 w 284"/>
                  <a:gd name="T7" fmla="*/ 255 h 1024"/>
                  <a:gd name="T8" fmla="*/ 221 w 284"/>
                  <a:gd name="T9" fmla="*/ 325 h 1024"/>
                  <a:gd name="T10" fmla="*/ 231 w 284"/>
                  <a:gd name="T11" fmla="*/ 394 h 1024"/>
                  <a:gd name="T12" fmla="*/ 263 w 284"/>
                  <a:gd name="T13" fmla="*/ 540 h 1024"/>
                  <a:gd name="T14" fmla="*/ 279 w 284"/>
                  <a:gd name="T15" fmla="*/ 614 h 1024"/>
                  <a:gd name="T16" fmla="*/ 305 w 284"/>
                  <a:gd name="T17" fmla="*/ 693 h 1024"/>
                  <a:gd name="T18" fmla="*/ 349 w 284"/>
                  <a:gd name="T19" fmla="*/ 817 h 1024"/>
                  <a:gd name="T20" fmla="*/ 372 w 284"/>
                  <a:gd name="T21" fmla="*/ 904 h 1024"/>
                  <a:gd name="T22" fmla="*/ 374 w 284"/>
                  <a:gd name="T23" fmla="*/ 954 h 1024"/>
                  <a:gd name="T24" fmla="*/ 368 w 284"/>
                  <a:gd name="T25" fmla="*/ 982 h 1024"/>
                  <a:gd name="T26" fmla="*/ 355 w 284"/>
                  <a:gd name="T27" fmla="*/ 994 h 1024"/>
                  <a:gd name="T28" fmla="*/ 351 w 284"/>
                  <a:gd name="T29" fmla="*/ 998 h 1024"/>
                  <a:gd name="T30" fmla="*/ 334 w 284"/>
                  <a:gd name="T31" fmla="*/ 1002 h 1024"/>
                  <a:gd name="T32" fmla="*/ 316 w 284"/>
                  <a:gd name="T33" fmla="*/ 1002 h 1024"/>
                  <a:gd name="T34" fmla="*/ 281 w 284"/>
                  <a:gd name="T35" fmla="*/ 986 h 1024"/>
                  <a:gd name="T36" fmla="*/ 248 w 284"/>
                  <a:gd name="T37" fmla="*/ 952 h 1024"/>
                  <a:gd name="T38" fmla="*/ 215 w 284"/>
                  <a:gd name="T39" fmla="*/ 904 h 1024"/>
                  <a:gd name="T40" fmla="*/ 182 w 284"/>
                  <a:gd name="T41" fmla="*/ 849 h 1024"/>
                  <a:gd name="T42" fmla="*/ 120 w 284"/>
                  <a:gd name="T43" fmla="*/ 703 h 1024"/>
                  <a:gd name="T44" fmla="*/ 68 w 284"/>
                  <a:gd name="T45" fmla="*/ 542 h 1024"/>
                  <a:gd name="T46" fmla="*/ 27 w 284"/>
                  <a:gd name="T47" fmla="*/ 380 h 1024"/>
                  <a:gd name="T48" fmla="*/ 4 w 284"/>
                  <a:gd name="T49" fmla="*/ 237 h 1024"/>
                  <a:gd name="T50" fmla="*/ 0 w 284"/>
                  <a:gd name="T51" fmla="*/ 135 h 1024"/>
                  <a:gd name="T52" fmla="*/ 4 w 284"/>
                  <a:gd name="T53" fmla="*/ 110 h 1024"/>
                  <a:gd name="T54" fmla="*/ 21 w 284"/>
                  <a:gd name="T55" fmla="*/ 80 h 1024"/>
                  <a:gd name="T56" fmla="*/ 55 w 284"/>
                  <a:gd name="T57" fmla="*/ 38 h 1024"/>
                  <a:gd name="T58" fmla="*/ 85 w 284"/>
                  <a:gd name="T59" fmla="*/ 16 h 1024"/>
                  <a:gd name="T60" fmla="*/ 116 w 284"/>
                  <a:gd name="T61" fmla="*/ 2 h 1024"/>
                  <a:gd name="T62" fmla="*/ 145 w 284"/>
                  <a:gd name="T63" fmla="*/ 0 h 1024"/>
                  <a:gd name="T64" fmla="*/ 173 w 284"/>
                  <a:gd name="T65" fmla="*/ 12 h 1024"/>
                  <a:gd name="T66" fmla="*/ 196 w 284"/>
                  <a:gd name="T67" fmla="*/ 42 h 1024"/>
                  <a:gd name="T68" fmla="*/ 196 w 284"/>
                  <a:gd name="T69" fmla="*/ 50 h 102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84" h="1024">
                    <a:moveTo>
                      <a:pt x="150" y="50"/>
                    </a:moveTo>
                    <a:lnTo>
                      <a:pt x="150" y="50"/>
                    </a:lnTo>
                    <a:lnTo>
                      <a:pt x="156" y="64"/>
                    </a:lnTo>
                    <a:lnTo>
                      <a:pt x="160" y="80"/>
                    </a:lnTo>
                    <a:lnTo>
                      <a:pt x="166" y="114"/>
                    </a:lnTo>
                    <a:lnTo>
                      <a:pt x="168" y="150"/>
                    </a:lnTo>
                    <a:lnTo>
                      <a:pt x="168" y="186"/>
                    </a:lnTo>
                    <a:lnTo>
                      <a:pt x="166" y="260"/>
                    </a:lnTo>
                    <a:lnTo>
                      <a:pt x="166" y="296"/>
                    </a:lnTo>
                    <a:lnTo>
                      <a:pt x="168" y="330"/>
                    </a:lnTo>
                    <a:lnTo>
                      <a:pt x="176" y="404"/>
                    </a:lnTo>
                    <a:lnTo>
                      <a:pt x="188" y="478"/>
                    </a:lnTo>
                    <a:lnTo>
                      <a:pt x="200" y="550"/>
                    </a:lnTo>
                    <a:lnTo>
                      <a:pt x="212" y="624"/>
                    </a:lnTo>
                    <a:lnTo>
                      <a:pt x="218" y="658"/>
                    </a:lnTo>
                    <a:lnTo>
                      <a:pt x="232" y="708"/>
                    </a:lnTo>
                    <a:lnTo>
                      <a:pt x="248" y="768"/>
                    </a:lnTo>
                    <a:lnTo>
                      <a:pt x="264" y="832"/>
                    </a:lnTo>
                    <a:lnTo>
                      <a:pt x="276" y="896"/>
                    </a:lnTo>
                    <a:lnTo>
                      <a:pt x="282" y="924"/>
                    </a:lnTo>
                    <a:lnTo>
                      <a:pt x="284" y="952"/>
                    </a:lnTo>
                    <a:lnTo>
                      <a:pt x="284" y="974"/>
                    </a:lnTo>
                    <a:lnTo>
                      <a:pt x="280" y="994"/>
                    </a:lnTo>
                    <a:lnTo>
                      <a:pt x="278" y="1002"/>
                    </a:lnTo>
                    <a:lnTo>
                      <a:pt x="276" y="1010"/>
                    </a:lnTo>
                    <a:lnTo>
                      <a:pt x="270" y="1014"/>
                    </a:lnTo>
                    <a:lnTo>
                      <a:pt x="266" y="1018"/>
                    </a:lnTo>
                    <a:lnTo>
                      <a:pt x="260" y="1022"/>
                    </a:lnTo>
                    <a:lnTo>
                      <a:pt x="254" y="1022"/>
                    </a:lnTo>
                    <a:lnTo>
                      <a:pt x="246" y="1024"/>
                    </a:lnTo>
                    <a:lnTo>
                      <a:pt x="240" y="1022"/>
                    </a:lnTo>
                    <a:lnTo>
                      <a:pt x="228" y="1016"/>
                    </a:lnTo>
                    <a:lnTo>
                      <a:pt x="214" y="1006"/>
                    </a:lnTo>
                    <a:lnTo>
                      <a:pt x="202" y="992"/>
                    </a:lnTo>
                    <a:lnTo>
                      <a:pt x="188" y="972"/>
                    </a:lnTo>
                    <a:lnTo>
                      <a:pt x="176" y="950"/>
                    </a:lnTo>
                    <a:lnTo>
                      <a:pt x="164" y="924"/>
                    </a:lnTo>
                    <a:lnTo>
                      <a:pt x="150" y="896"/>
                    </a:lnTo>
                    <a:lnTo>
                      <a:pt x="138" y="864"/>
                    </a:lnTo>
                    <a:lnTo>
                      <a:pt x="114" y="794"/>
                    </a:lnTo>
                    <a:lnTo>
                      <a:pt x="92" y="718"/>
                    </a:lnTo>
                    <a:lnTo>
                      <a:pt x="70" y="636"/>
                    </a:lnTo>
                    <a:lnTo>
                      <a:pt x="52" y="552"/>
                    </a:lnTo>
                    <a:lnTo>
                      <a:pt x="36" y="468"/>
                    </a:lnTo>
                    <a:lnTo>
                      <a:pt x="22" y="386"/>
                    </a:lnTo>
                    <a:lnTo>
                      <a:pt x="10" y="310"/>
                    </a:lnTo>
                    <a:lnTo>
                      <a:pt x="4" y="242"/>
                    </a:lnTo>
                    <a:lnTo>
                      <a:pt x="0" y="184"/>
                    </a:lnTo>
                    <a:lnTo>
                      <a:pt x="0" y="140"/>
                    </a:lnTo>
                    <a:lnTo>
                      <a:pt x="2" y="122"/>
                    </a:lnTo>
                    <a:lnTo>
                      <a:pt x="4" y="110"/>
                    </a:lnTo>
                    <a:lnTo>
                      <a:pt x="16" y="80"/>
                    </a:lnTo>
                    <a:lnTo>
                      <a:pt x="34" y="52"/>
                    </a:lnTo>
                    <a:lnTo>
                      <a:pt x="42" y="38"/>
                    </a:lnTo>
                    <a:lnTo>
                      <a:pt x="54" y="26"/>
                    </a:lnTo>
                    <a:lnTo>
                      <a:pt x="64" y="16"/>
                    </a:lnTo>
                    <a:lnTo>
                      <a:pt x="76" y="8"/>
                    </a:lnTo>
                    <a:lnTo>
                      <a:pt x="88" y="2"/>
                    </a:lnTo>
                    <a:lnTo>
                      <a:pt x="98" y="0"/>
                    </a:lnTo>
                    <a:lnTo>
                      <a:pt x="110" y="0"/>
                    </a:lnTo>
                    <a:lnTo>
                      <a:pt x="122" y="4"/>
                    </a:lnTo>
                    <a:lnTo>
                      <a:pt x="132" y="12"/>
                    </a:lnTo>
                    <a:lnTo>
                      <a:pt x="142" y="24"/>
                    </a:lnTo>
                    <a:lnTo>
                      <a:pt x="150" y="42"/>
                    </a:lnTo>
                    <a:lnTo>
                      <a:pt x="158" y="64"/>
                    </a:lnTo>
                    <a:lnTo>
                      <a:pt x="15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2" name="Freeform 143"/>
              <p:cNvSpPr>
                <a:spLocks/>
              </p:cNvSpPr>
              <p:nvPr userDrawn="1"/>
            </p:nvSpPr>
            <p:spPr bwMode="auto">
              <a:xfrm>
                <a:off x="10457" y="1074"/>
                <a:ext cx="300" cy="1020"/>
              </a:xfrm>
              <a:custGeom>
                <a:avLst/>
                <a:gdLst>
                  <a:gd name="T0" fmla="*/ 196 w 284"/>
                  <a:gd name="T1" fmla="*/ 50 h 1024"/>
                  <a:gd name="T2" fmla="*/ 211 w 284"/>
                  <a:gd name="T3" fmla="*/ 80 h 1024"/>
                  <a:gd name="T4" fmla="*/ 221 w 284"/>
                  <a:gd name="T5" fmla="*/ 145 h 1024"/>
                  <a:gd name="T6" fmla="*/ 218 w 284"/>
                  <a:gd name="T7" fmla="*/ 255 h 1024"/>
                  <a:gd name="T8" fmla="*/ 221 w 284"/>
                  <a:gd name="T9" fmla="*/ 325 h 1024"/>
                  <a:gd name="T10" fmla="*/ 231 w 284"/>
                  <a:gd name="T11" fmla="*/ 394 h 1024"/>
                  <a:gd name="T12" fmla="*/ 263 w 284"/>
                  <a:gd name="T13" fmla="*/ 540 h 1024"/>
                  <a:gd name="T14" fmla="*/ 279 w 284"/>
                  <a:gd name="T15" fmla="*/ 614 h 1024"/>
                  <a:gd name="T16" fmla="*/ 305 w 284"/>
                  <a:gd name="T17" fmla="*/ 693 h 1024"/>
                  <a:gd name="T18" fmla="*/ 349 w 284"/>
                  <a:gd name="T19" fmla="*/ 817 h 1024"/>
                  <a:gd name="T20" fmla="*/ 372 w 284"/>
                  <a:gd name="T21" fmla="*/ 904 h 1024"/>
                  <a:gd name="T22" fmla="*/ 374 w 284"/>
                  <a:gd name="T23" fmla="*/ 954 h 1024"/>
                  <a:gd name="T24" fmla="*/ 368 w 284"/>
                  <a:gd name="T25" fmla="*/ 982 h 1024"/>
                  <a:gd name="T26" fmla="*/ 355 w 284"/>
                  <a:gd name="T27" fmla="*/ 994 h 1024"/>
                  <a:gd name="T28" fmla="*/ 351 w 284"/>
                  <a:gd name="T29" fmla="*/ 998 h 1024"/>
                  <a:gd name="T30" fmla="*/ 334 w 284"/>
                  <a:gd name="T31" fmla="*/ 1002 h 1024"/>
                  <a:gd name="T32" fmla="*/ 316 w 284"/>
                  <a:gd name="T33" fmla="*/ 1002 h 1024"/>
                  <a:gd name="T34" fmla="*/ 281 w 284"/>
                  <a:gd name="T35" fmla="*/ 986 h 1024"/>
                  <a:gd name="T36" fmla="*/ 248 w 284"/>
                  <a:gd name="T37" fmla="*/ 952 h 1024"/>
                  <a:gd name="T38" fmla="*/ 215 w 284"/>
                  <a:gd name="T39" fmla="*/ 904 h 1024"/>
                  <a:gd name="T40" fmla="*/ 182 w 284"/>
                  <a:gd name="T41" fmla="*/ 849 h 1024"/>
                  <a:gd name="T42" fmla="*/ 120 w 284"/>
                  <a:gd name="T43" fmla="*/ 703 h 1024"/>
                  <a:gd name="T44" fmla="*/ 68 w 284"/>
                  <a:gd name="T45" fmla="*/ 542 h 1024"/>
                  <a:gd name="T46" fmla="*/ 27 w 284"/>
                  <a:gd name="T47" fmla="*/ 380 h 1024"/>
                  <a:gd name="T48" fmla="*/ 4 w 284"/>
                  <a:gd name="T49" fmla="*/ 237 h 1024"/>
                  <a:gd name="T50" fmla="*/ 0 w 284"/>
                  <a:gd name="T51" fmla="*/ 135 h 1024"/>
                  <a:gd name="T52" fmla="*/ 4 w 284"/>
                  <a:gd name="T53" fmla="*/ 110 h 1024"/>
                  <a:gd name="T54" fmla="*/ 21 w 284"/>
                  <a:gd name="T55" fmla="*/ 80 h 1024"/>
                  <a:gd name="T56" fmla="*/ 55 w 284"/>
                  <a:gd name="T57" fmla="*/ 38 h 1024"/>
                  <a:gd name="T58" fmla="*/ 85 w 284"/>
                  <a:gd name="T59" fmla="*/ 16 h 1024"/>
                  <a:gd name="T60" fmla="*/ 116 w 284"/>
                  <a:gd name="T61" fmla="*/ 2 h 1024"/>
                  <a:gd name="T62" fmla="*/ 145 w 284"/>
                  <a:gd name="T63" fmla="*/ 0 h 1024"/>
                  <a:gd name="T64" fmla="*/ 173 w 284"/>
                  <a:gd name="T65" fmla="*/ 12 h 1024"/>
                  <a:gd name="T66" fmla="*/ 196 w 284"/>
                  <a:gd name="T67" fmla="*/ 42 h 102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84" h="1024">
                    <a:moveTo>
                      <a:pt x="150" y="50"/>
                    </a:moveTo>
                    <a:lnTo>
                      <a:pt x="150" y="50"/>
                    </a:lnTo>
                    <a:lnTo>
                      <a:pt x="156" y="64"/>
                    </a:lnTo>
                    <a:lnTo>
                      <a:pt x="160" y="80"/>
                    </a:lnTo>
                    <a:lnTo>
                      <a:pt x="166" y="114"/>
                    </a:lnTo>
                    <a:lnTo>
                      <a:pt x="168" y="150"/>
                    </a:lnTo>
                    <a:lnTo>
                      <a:pt x="168" y="186"/>
                    </a:lnTo>
                    <a:lnTo>
                      <a:pt x="166" y="260"/>
                    </a:lnTo>
                    <a:lnTo>
                      <a:pt x="166" y="296"/>
                    </a:lnTo>
                    <a:lnTo>
                      <a:pt x="168" y="330"/>
                    </a:lnTo>
                    <a:lnTo>
                      <a:pt x="176" y="404"/>
                    </a:lnTo>
                    <a:lnTo>
                      <a:pt x="188" y="478"/>
                    </a:lnTo>
                    <a:lnTo>
                      <a:pt x="200" y="550"/>
                    </a:lnTo>
                    <a:lnTo>
                      <a:pt x="212" y="624"/>
                    </a:lnTo>
                    <a:lnTo>
                      <a:pt x="218" y="658"/>
                    </a:lnTo>
                    <a:lnTo>
                      <a:pt x="232" y="708"/>
                    </a:lnTo>
                    <a:lnTo>
                      <a:pt x="248" y="768"/>
                    </a:lnTo>
                    <a:lnTo>
                      <a:pt x="264" y="832"/>
                    </a:lnTo>
                    <a:lnTo>
                      <a:pt x="276" y="896"/>
                    </a:lnTo>
                    <a:lnTo>
                      <a:pt x="282" y="924"/>
                    </a:lnTo>
                    <a:lnTo>
                      <a:pt x="284" y="952"/>
                    </a:lnTo>
                    <a:lnTo>
                      <a:pt x="284" y="974"/>
                    </a:lnTo>
                    <a:lnTo>
                      <a:pt x="280" y="994"/>
                    </a:lnTo>
                    <a:lnTo>
                      <a:pt x="278" y="1002"/>
                    </a:lnTo>
                    <a:lnTo>
                      <a:pt x="276" y="1010"/>
                    </a:lnTo>
                    <a:lnTo>
                      <a:pt x="270" y="1014"/>
                    </a:lnTo>
                    <a:lnTo>
                      <a:pt x="266" y="1018"/>
                    </a:lnTo>
                    <a:lnTo>
                      <a:pt x="260" y="1022"/>
                    </a:lnTo>
                    <a:lnTo>
                      <a:pt x="254" y="1022"/>
                    </a:lnTo>
                    <a:lnTo>
                      <a:pt x="246" y="1024"/>
                    </a:lnTo>
                    <a:lnTo>
                      <a:pt x="240" y="1022"/>
                    </a:lnTo>
                    <a:lnTo>
                      <a:pt x="228" y="1016"/>
                    </a:lnTo>
                    <a:lnTo>
                      <a:pt x="214" y="1006"/>
                    </a:lnTo>
                    <a:lnTo>
                      <a:pt x="202" y="992"/>
                    </a:lnTo>
                    <a:lnTo>
                      <a:pt x="188" y="972"/>
                    </a:lnTo>
                    <a:lnTo>
                      <a:pt x="176" y="950"/>
                    </a:lnTo>
                    <a:lnTo>
                      <a:pt x="164" y="924"/>
                    </a:lnTo>
                    <a:lnTo>
                      <a:pt x="150" y="896"/>
                    </a:lnTo>
                    <a:lnTo>
                      <a:pt x="138" y="864"/>
                    </a:lnTo>
                    <a:lnTo>
                      <a:pt x="114" y="794"/>
                    </a:lnTo>
                    <a:lnTo>
                      <a:pt x="92" y="718"/>
                    </a:lnTo>
                    <a:lnTo>
                      <a:pt x="70" y="636"/>
                    </a:lnTo>
                    <a:lnTo>
                      <a:pt x="52" y="552"/>
                    </a:lnTo>
                    <a:lnTo>
                      <a:pt x="36" y="468"/>
                    </a:lnTo>
                    <a:lnTo>
                      <a:pt x="22" y="386"/>
                    </a:lnTo>
                    <a:lnTo>
                      <a:pt x="10" y="310"/>
                    </a:lnTo>
                    <a:lnTo>
                      <a:pt x="4" y="242"/>
                    </a:lnTo>
                    <a:lnTo>
                      <a:pt x="0" y="184"/>
                    </a:lnTo>
                    <a:lnTo>
                      <a:pt x="0" y="140"/>
                    </a:lnTo>
                    <a:lnTo>
                      <a:pt x="2" y="122"/>
                    </a:lnTo>
                    <a:lnTo>
                      <a:pt x="4" y="110"/>
                    </a:lnTo>
                    <a:lnTo>
                      <a:pt x="16" y="80"/>
                    </a:lnTo>
                    <a:lnTo>
                      <a:pt x="34" y="52"/>
                    </a:lnTo>
                    <a:lnTo>
                      <a:pt x="42" y="38"/>
                    </a:lnTo>
                    <a:lnTo>
                      <a:pt x="54" y="26"/>
                    </a:lnTo>
                    <a:lnTo>
                      <a:pt x="64" y="16"/>
                    </a:lnTo>
                    <a:lnTo>
                      <a:pt x="76" y="8"/>
                    </a:lnTo>
                    <a:lnTo>
                      <a:pt x="88" y="2"/>
                    </a:lnTo>
                    <a:lnTo>
                      <a:pt x="98" y="0"/>
                    </a:lnTo>
                    <a:lnTo>
                      <a:pt x="110" y="0"/>
                    </a:lnTo>
                    <a:lnTo>
                      <a:pt x="122" y="4"/>
                    </a:lnTo>
                    <a:lnTo>
                      <a:pt x="132" y="12"/>
                    </a:lnTo>
                    <a:lnTo>
                      <a:pt x="142" y="24"/>
                    </a:lnTo>
                    <a:lnTo>
                      <a:pt x="150" y="42"/>
                    </a:lnTo>
                    <a:lnTo>
                      <a:pt x="158" y="6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3" name="Freeform 144"/>
              <p:cNvSpPr>
                <a:spLocks/>
              </p:cNvSpPr>
              <p:nvPr userDrawn="1"/>
            </p:nvSpPr>
            <p:spPr bwMode="auto">
              <a:xfrm>
                <a:off x="10077" y="1274"/>
                <a:ext cx="260" cy="800"/>
              </a:xfrm>
              <a:custGeom>
                <a:avLst/>
                <a:gdLst>
                  <a:gd name="T0" fmla="*/ 99 w 268"/>
                  <a:gd name="T1" fmla="*/ 68 h 800"/>
                  <a:gd name="T2" fmla="*/ 99 w 268"/>
                  <a:gd name="T3" fmla="*/ 68 h 800"/>
                  <a:gd name="T4" fmla="*/ 102 w 268"/>
                  <a:gd name="T5" fmla="*/ 128 h 800"/>
                  <a:gd name="T6" fmla="*/ 108 w 268"/>
                  <a:gd name="T7" fmla="*/ 190 h 800"/>
                  <a:gd name="T8" fmla="*/ 116 w 268"/>
                  <a:gd name="T9" fmla="*/ 252 h 800"/>
                  <a:gd name="T10" fmla="*/ 130 w 268"/>
                  <a:gd name="T11" fmla="*/ 314 h 800"/>
                  <a:gd name="T12" fmla="*/ 141 w 268"/>
                  <a:gd name="T13" fmla="*/ 376 h 800"/>
                  <a:gd name="T14" fmla="*/ 155 w 268"/>
                  <a:gd name="T15" fmla="*/ 436 h 800"/>
                  <a:gd name="T16" fmla="*/ 182 w 268"/>
                  <a:gd name="T17" fmla="*/ 554 h 800"/>
                  <a:gd name="T18" fmla="*/ 182 w 268"/>
                  <a:gd name="T19" fmla="*/ 554 h 800"/>
                  <a:gd name="T20" fmla="*/ 194 w 268"/>
                  <a:gd name="T21" fmla="*/ 598 h 800"/>
                  <a:gd name="T22" fmla="*/ 208 w 268"/>
                  <a:gd name="T23" fmla="*/ 642 h 800"/>
                  <a:gd name="T24" fmla="*/ 222 w 268"/>
                  <a:gd name="T25" fmla="*/ 686 h 800"/>
                  <a:gd name="T26" fmla="*/ 225 w 268"/>
                  <a:gd name="T27" fmla="*/ 708 h 800"/>
                  <a:gd name="T28" fmla="*/ 229 w 268"/>
                  <a:gd name="T29" fmla="*/ 730 h 800"/>
                  <a:gd name="T30" fmla="*/ 229 w 268"/>
                  <a:gd name="T31" fmla="*/ 730 h 800"/>
                  <a:gd name="T32" fmla="*/ 230 w 268"/>
                  <a:gd name="T33" fmla="*/ 756 h 800"/>
                  <a:gd name="T34" fmla="*/ 227 w 268"/>
                  <a:gd name="T35" fmla="*/ 776 h 800"/>
                  <a:gd name="T36" fmla="*/ 225 w 268"/>
                  <a:gd name="T37" fmla="*/ 784 h 800"/>
                  <a:gd name="T38" fmla="*/ 222 w 268"/>
                  <a:gd name="T39" fmla="*/ 792 h 800"/>
                  <a:gd name="T40" fmla="*/ 218 w 268"/>
                  <a:gd name="T41" fmla="*/ 796 h 800"/>
                  <a:gd name="T42" fmla="*/ 215 w 268"/>
                  <a:gd name="T43" fmla="*/ 798 h 800"/>
                  <a:gd name="T44" fmla="*/ 210 w 268"/>
                  <a:gd name="T45" fmla="*/ 800 h 800"/>
                  <a:gd name="T46" fmla="*/ 205 w 268"/>
                  <a:gd name="T47" fmla="*/ 798 h 800"/>
                  <a:gd name="T48" fmla="*/ 199 w 268"/>
                  <a:gd name="T49" fmla="*/ 796 h 800"/>
                  <a:gd name="T50" fmla="*/ 193 w 268"/>
                  <a:gd name="T51" fmla="*/ 792 h 800"/>
                  <a:gd name="T52" fmla="*/ 180 w 268"/>
                  <a:gd name="T53" fmla="*/ 776 h 800"/>
                  <a:gd name="T54" fmla="*/ 165 w 268"/>
                  <a:gd name="T55" fmla="*/ 750 h 800"/>
                  <a:gd name="T56" fmla="*/ 165 w 268"/>
                  <a:gd name="T57" fmla="*/ 750 h 800"/>
                  <a:gd name="T58" fmla="*/ 153 w 268"/>
                  <a:gd name="T59" fmla="*/ 726 h 800"/>
                  <a:gd name="T60" fmla="*/ 142 w 268"/>
                  <a:gd name="T61" fmla="*/ 702 h 800"/>
                  <a:gd name="T62" fmla="*/ 124 w 268"/>
                  <a:gd name="T63" fmla="*/ 650 h 800"/>
                  <a:gd name="T64" fmla="*/ 107 w 268"/>
                  <a:gd name="T65" fmla="*/ 594 h 800"/>
                  <a:gd name="T66" fmla="*/ 91 w 268"/>
                  <a:gd name="T67" fmla="*/ 536 h 800"/>
                  <a:gd name="T68" fmla="*/ 77 w 268"/>
                  <a:gd name="T69" fmla="*/ 478 h 800"/>
                  <a:gd name="T70" fmla="*/ 64 w 268"/>
                  <a:gd name="T71" fmla="*/ 422 h 800"/>
                  <a:gd name="T72" fmla="*/ 39 w 268"/>
                  <a:gd name="T73" fmla="*/ 312 h 800"/>
                  <a:gd name="T74" fmla="*/ 39 w 268"/>
                  <a:gd name="T75" fmla="*/ 312 h 800"/>
                  <a:gd name="T76" fmla="*/ 17 w 268"/>
                  <a:gd name="T77" fmla="*/ 230 h 800"/>
                  <a:gd name="T78" fmla="*/ 10 w 268"/>
                  <a:gd name="T79" fmla="*/ 178 h 800"/>
                  <a:gd name="T80" fmla="*/ 6 w 268"/>
                  <a:gd name="T81" fmla="*/ 152 h 800"/>
                  <a:gd name="T82" fmla="*/ 2 w 268"/>
                  <a:gd name="T83" fmla="*/ 126 h 800"/>
                  <a:gd name="T84" fmla="*/ 0 w 268"/>
                  <a:gd name="T85" fmla="*/ 100 h 800"/>
                  <a:gd name="T86" fmla="*/ 0 w 268"/>
                  <a:gd name="T87" fmla="*/ 76 h 800"/>
                  <a:gd name="T88" fmla="*/ 4 w 268"/>
                  <a:gd name="T89" fmla="*/ 54 h 800"/>
                  <a:gd name="T90" fmla="*/ 10 w 268"/>
                  <a:gd name="T91" fmla="*/ 36 h 800"/>
                  <a:gd name="T92" fmla="*/ 14 w 268"/>
                  <a:gd name="T93" fmla="*/ 28 h 800"/>
                  <a:gd name="T94" fmla="*/ 16 w 268"/>
                  <a:gd name="T95" fmla="*/ 20 h 800"/>
                  <a:gd name="T96" fmla="*/ 19 w 268"/>
                  <a:gd name="T97" fmla="*/ 14 h 800"/>
                  <a:gd name="T98" fmla="*/ 27 w 268"/>
                  <a:gd name="T99" fmla="*/ 8 h 800"/>
                  <a:gd name="T100" fmla="*/ 35 w 268"/>
                  <a:gd name="T101" fmla="*/ 4 h 800"/>
                  <a:gd name="T102" fmla="*/ 43 w 268"/>
                  <a:gd name="T103" fmla="*/ 2 h 800"/>
                  <a:gd name="T104" fmla="*/ 49 w 268"/>
                  <a:gd name="T105" fmla="*/ 0 h 800"/>
                  <a:gd name="T106" fmla="*/ 60 w 268"/>
                  <a:gd name="T107" fmla="*/ 0 h 800"/>
                  <a:gd name="T108" fmla="*/ 60 w 268"/>
                  <a:gd name="T109" fmla="*/ 0 h 800"/>
                  <a:gd name="T110" fmla="*/ 68 w 268"/>
                  <a:gd name="T111" fmla="*/ 14 h 800"/>
                  <a:gd name="T112" fmla="*/ 76 w 268"/>
                  <a:gd name="T113" fmla="*/ 26 h 800"/>
                  <a:gd name="T114" fmla="*/ 93 w 268"/>
                  <a:gd name="T115" fmla="*/ 48 h 800"/>
                  <a:gd name="T116" fmla="*/ 101 w 268"/>
                  <a:gd name="T117" fmla="*/ 60 h 800"/>
                  <a:gd name="T118" fmla="*/ 104 w 268"/>
                  <a:gd name="T119" fmla="*/ 74 h 800"/>
                  <a:gd name="T120" fmla="*/ 107 w 268"/>
                  <a:gd name="T121" fmla="*/ 90 h 800"/>
                  <a:gd name="T122" fmla="*/ 105 w 268"/>
                  <a:gd name="T123" fmla="*/ 106 h 800"/>
                  <a:gd name="T124" fmla="*/ 99 w 268"/>
                  <a:gd name="T125" fmla="*/ 68 h 8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68" h="800">
                    <a:moveTo>
                      <a:pt x="114" y="68"/>
                    </a:moveTo>
                    <a:lnTo>
                      <a:pt x="114" y="68"/>
                    </a:lnTo>
                    <a:lnTo>
                      <a:pt x="118" y="128"/>
                    </a:lnTo>
                    <a:lnTo>
                      <a:pt x="126" y="190"/>
                    </a:lnTo>
                    <a:lnTo>
                      <a:pt x="136" y="252"/>
                    </a:lnTo>
                    <a:lnTo>
                      <a:pt x="150" y="314"/>
                    </a:lnTo>
                    <a:lnTo>
                      <a:pt x="164" y="376"/>
                    </a:lnTo>
                    <a:lnTo>
                      <a:pt x="180" y="436"/>
                    </a:lnTo>
                    <a:lnTo>
                      <a:pt x="212" y="554"/>
                    </a:lnTo>
                    <a:lnTo>
                      <a:pt x="226" y="598"/>
                    </a:lnTo>
                    <a:lnTo>
                      <a:pt x="242" y="642"/>
                    </a:lnTo>
                    <a:lnTo>
                      <a:pt x="258" y="686"/>
                    </a:lnTo>
                    <a:lnTo>
                      <a:pt x="262" y="708"/>
                    </a:lnTo>
                    <a:lnTo>
                      <a:pt x="266" y="730"/>
                    </a:lnTo>
                    <a:lnTo>
                      <a:pt x="268" y="756"/>
                    </a:lnTo>
                    <a:lnTo>
                      <a:pt x="264" y="776"/>
                    </a:lnTo>
                    <a:lnTo>
                      <a:pt x="262" y="784"/>
                    </a:lnTo>
                    <a:lnTo>
                      <a:pt x="258" y="792"/>
                    </a:lnTo>
                    <a:lnTo>
                      <a:pt x="254" y="796"/>
                    </a:lnTo>
                    <a:lnTo>
                      <a:pt x="250" y="798"/>
                    </a:lnTo>
                    <a:lnTo>
                      <a:pt x="244" y="800"/>
                    </a:lnTo>
                    <a:lnTo>
                      <a:pt x="238" y="798"/>
                    </a:lnTo>
                    <a:lnTo>
                      <a:pt x="232" y="796"/>
                    </a:lnTo>
                    <a:lnTo>
                      <a:pt x="224" y="792"/>
                    </a:lnTo>
                    <a:lnTo>
                      <a:pt x="210" y="776"/>
                    </a:lnTo>
                    <a:lnTo>
                      <a:pt x="192" y="750"/>
                    </a:lnTo>
                    <a:lnTo>
                      <a:pt x="178" y="726"/>
                    </a:lnTo>
                    <a:lnTo>
                      <a:pt x="166" y="702"/>
                    </a:lnTo>
                    <a:lnTo>
                      <a:pt x="144" y="650"/>
                    </a:lnTo>
                    <a:lnTo>
                      <a:pt x="124" y="594"/>
                    </a:lnTo>
                    <a:lnTo>
                      <a:pt x="106" y="536"/>
                    </a:lnTo>
                    <a:lnTo>
                      <a:pt x="90" y="478"/>
                    </a:lnTo>
                    <a:lnTo>
                      <a:pt x="74" y="422"/>
                    </a:lnTo>
                    <a:lnTo>
                      <a:pt x="44" y="312"/>
                    </a:lnTo>
                    <a:lnTo>
                      <a:pt x="22" y="230"/>
                    </a:lnTo>
                    <a:lnTo>
                      <a:pt x="10" y="178"/>
                    </a:lnTo>
                    <a:lnTo>
                      <a:pt x="6" y="152"/>
                    </a:lnTo>
                    <a:lnTo>
                      <a:pt x="2" y="126"/>
                    </a:lnTo>
                    <a:lnTo>
                      <a:pt x="0" y="100"/>
                    </a:lnTo>
                    <a:lnTo>
                      <a:pt x="0" y="76"/>
                    </a:lnTo>
                    <a:lnTo>
                      <a:pt x="4" y="54"/>
                    </a:lnTo>
                    <a:lnTo>
                      <a:pt x="10" y="36"/>
                    </a:lnTo>
                    <a:lnTo>
                      <a:pt x="14" y="28"/>
                    </a:lnTo>
                    <a:lnTo>
                      <a:pt x="18" y="20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0" y="4"/>
                    </a:lnTo>
                    <a:lnTo>
                      <a:pt x="48" y="2"/>
                    </a:lnTo>
                    <a:lnTo>
                      <a:pt x="58" y="0"/>
                    </a:lnTo>
                    <a:lnTo>
                      <a:pt x="70" y="0"/>
                    </a:lnTo>
                    <a:lnTo>
                      <a:pt x="78" y="14"/>
                    </a:lnTo>
                    <a:lnTo>
                      <a:pt x="88" y="26"/>
                    </a:lnTo>
                    <a:lnTo>
                      <a:pt x="108" y="48"/>
                    </a:lnTo>
                    <a:lnTo>
                      <a:pt x="116" y="60"/>
                    </a:lnTo>
                    <a:lnTo>
                      <a:pt x="120" y="74"/>
                    </a:lnTo>
                    <a:lnTo>
                      <a:pt x="124" y="90"/>
                    </a:lnTo>
                    <a:lnTo>
                      <a:pt x="122" y="106"/>
                    </a:lnTo>
                    <a:lnTo>
                      <a:pt x="114" y="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4" name="Freeform 145"/>
              <p:cNvSpPr>
                <a:spLocks/>
              </p:cNvSpPr>
              <p:nvPr userDrawn="1"/>
            </p:nvSpPr>
            <p:spPr bwMode="auto">
              <a:xfrm>
                <a:off x="10077" y="1274"/>
                <a:ext cx="260" cy="800"/>
              </a:xfrm>
              <a:custGeom>
                <a:avLst/>
                <a:gdLst>
                  <a:gd name="T0" fmla="*/ 99 w 268"/>
                  <a:gd name="T1" fmla="*/ 68 h 800"/>
                  <a:gd name="T2" fmla="*/ 99 w 268"/>
                  <a:gd name="T3" fmla="*/ 68 h 800"/>
                  <a:gd name="T4" fmla="*/ 102 w 268"/>
                  <a:gd name="T5" fmla="*/ 128 h 800"/>
                  <a:gd name="T6" fmla="*/ 108 w 268"/>
                  <a:gd name="T7" fmla="*/ 190 h 800"/>
                  <a:gd name="T8" fmla="*/ 116 w 268"/>
                  <a:gd name="T9" fmla="*/ 252 h 800"/>
                  <a:gd name="T10" fmla="*/ 130 w 268"/>
                  <a:gd name="T11" fmla="*/ 314 h 800"/>
                  <a:gd name="T12" fmla="*/ 141 w 268"/>
                  <a:gd name="T13" fmla="*/ 376 h 800"/>
                  <a:gd name="T14" fmla="*/ 155 w 268"/>
                  <a:gd name="T15" fmla="*/ 436 h 800"/>
                  <a:gd name="T16" fmla="*/ 182 w 268"/>
                  <a:gd name="T17" fmla="*/ 554 h 800"/>
                  <a:gd name="T18" fmla="*/ 182 w 268"/>
                  <a:gd name="T19" fmla="*/ 554 h 800"/>
                  <a:gd name="T20" fmla="*/ 194 w 268"/>
                  <a:gd name="T21" fmla="*/ 598 h 800"/>
                  <a:gd name="T22" fmla="*/ 208 w 268"/>
                  <a:gd name="T23" fmla="*/ 642 h 800"/>
                  <a:gd name="T24" fmla="*/ 222 w 268"/>
                  <a:gd name="T25" fmla="*/ 686 h 800"/>
                  <a:gd name="T26" fmla="*/ 225 w 268"/>
                  <a:gd name="T27" fmla="*/ 708 h 800"/>
                  <a:gd name="T28" fmla="*/ 229 w 268"/>
                  <a:gd name="T29" fmla="*/ 730 h 800"/>
                  <a:gd name="T30" fmla="*/ 229 w 268"/>
                  <a:gd name="T31" fmla="*/ 730 h 800"/>
                  <a:gd name="T32" fmla="*/ 230 w 268"/>
                  <a:gd name="T33" fmla="*/ 756 h 800"/>
                  <a:gd name="T34" fmla="*/ 227 w 268"/>
                  <a:gd name="T35" fmla="*/ 776 h 800"/>
                  <a:gd name="T36" fmla="*/ 225 w 268"/>
                  <a:gd name="T37" fmla="*/ 784 h 800"/>
                  <a:gd name="T38" fmla="*/ 222 w 268"/>
                  <a:gd name="T39" fmla="*/ 792 h 800"/>
                  <a:gd name="T40" fmla="*/ 218 w 268"/>
                  <a:gd name="T41" fmla="*/ 796 h 800"/>
                  <a:gd name="T42" fmla="*/ 215 w 268"/>
                  <a:gd name="T43" fmla="*/ 798 h 800"/>
                  <a:gd name="T44" fmla="*/ 210 w 268"/>
                  <a:gd name="T45" fmla="*/ 800 h 800"/>
                  <a:gd name="T46" fmla="*/ 205 w 268"/>
                  <a:gd name="T47" fmla="*/ 798 h 800"/>
                  <a:gd name="T48" fmla="*/ 199 w 268"/>
                  <a:gd name="T49" fmla="*/ 796 h 800"/>
                  <a:gd name="T50" fmla="*/ 193 w 268"/>
                  <a:gd name="T51" fmla="*/ 792 h 800"/>
                  <a:gd name="T52" fmla="*/ 180 w 268"/>
                  <a:gd name="T53" fmla="*/ 776 h 800"/>
                  <a:gd name="T54" fmla="*/ 165 w 268"/>
                  <a:gd name="T55" fmla="*/ 750 h 800"/>
                  <a:gd name="T56" fmla="*/ 165 w 268"/>
                  <a:gd name="T57" fmla="*/ 750 h 800"/>
                  <a:gd name="T58" fmla="*/ 153 w 268"/>
                  <a:gd name="T59" fmla="*/ 726 h 800"/>
                  <a:gd name="T60" fmla="*/ 142 w 268"/>
                  <a:gd name="T61" fmla="*/ 702 h 800"/>
                  <a:gd name="T62" fmla="*/ 124 w 268"/>
                  <a:gd name="T63" fmla="*/ 650 h 800"/>
                  <a:gd name="T64" fmla="*/ 107 w 268"/>
                  <a:gd name="T65" fmla="*/ 594 h 800"/>
                  <a:gd name="T66" fmla="*/ 91 w 268"/>
                  <a:gd name="T67" fmla="*/ 536 h 800"/>
                  <a:gd name="T68" fmla="*/ 77 w 268"/>
                  <a:gd name="T69" fmla="*/ 478 h 800"/>
                  <a:gd name="T70" fmla="*/ 64 w 268"/>
                  <a:gd name="T71" fmla="*/ 422 h 800"/>
                  <a:gd name="T72" fmla="*/ 39 w 268"/>
                  <a:gd name="T73" fmla="*/ 312 h 800"/>
                  <a:gd name="T74" fmla="*/ 39 w 268"/>
                  <a:gd name="T75" fmla="*/ 312 h 800"/>
                  <a:gd name="T76" fmla="*/ 17 w 268"/>
                  <a:gd name="T77" fmla="*/ 230 h 800"/>
                  <a:gd name="T78" fmla="*/ 10 w 268"/>
                  <a:gd name="T79" fmla="*/ 178 h 800"/>
                  <a:gd name="T80" fmla="*/ 6 w 268"/>
                  <a:gd name="T81" fmla="*/ 152 h 800"/>
                  <a:gd name="T82" fmla="*/ 2 w 268"/>
                  <a:gd name="T83" fmla="*/ 126 h 800"/>
                  <a:gd name="T84" fmla="*/ 0 w 268"/>
                  <a:gd name="T85" fmla="*/ 100 h 800"/>
                  <a:gd name="T86" fmla="*/ 0 w 268"/>
                  <a:gd name="T87" fmla="*/ 76 h 800"/>
                  <a:gd name="T88" fmla="*/ 4 w 268"/>
                  <a:gd name="T89" fmla="*/ 54 h 800"/>
                  <a:gd name="T90" fmla="*/ 10 w 268"/>
                  <a:gd name="T91" fmla="*/ 36 h 800"/>
                  <a:gd name="T92" fmla="*/ 14 w 268"/>
                  <a:gd name="T93" fmla="*/ 28 h 800"/>
                  <a:gd name="T94" fmla="*/ 16 w 268"/>
                  <a:gd name="T95" fmla="*/ 20 h 800"/>
                  <a:gd name="T96" fmla="*/ 19 w 268"/>
                  <a:gd name="T97" fmla="*/ 14 h 800"/>
                  <a:gd name="T98" fmla="*/ 27 w 268"/>
                  <a:gd name="T99" fmla="*/ 8 h 800"/>
                  <a:gd name="T100" fmla="*/ 35 w 268"/>
                  <a:gd name="T101" fmla="*/ 4 h 800"/>
                  <a:gd name="T102" fmla="*/ 43 w 268"/>
                  <a:gd name="T103" fmla="*/ 2 h 800"/>
                  <a:gd name="T104" fmla="*/ 49 w 268"/>
                  <a:gd name="T105" fmla="*/ 0 h 800"/>
                  <a:gd name="T106" fmla="*/ 60 w 268"/>
                  <a:gd name="T107" fmla="*/ 0 h 800"/>
                  <a:gd name="T108" fmla="*/ 60 w 268"/>
                  <a:gd name="T109" fmla="*/ 0 h 800"/>
                  <a:gd name="T110" fmla="*/ 68 w 268"/>
                  <a:gd name="T111" fmla="*/ 14 h 800"/>
                  <a:gd name="T112" fmla="*/ 76 w 268"/>
                  <a:gd name="T113" fmla="*/ 26 h 800"/>
                  <a:gd name="T114" fmla="*/ 93 w 268"/>
                  <a:gd name="T115" fmla="*/ 48 h 800"/>
                  <a:gd name="T116" fmla="*/ 101 w 268"/>
                  <a:gd name="T117" fmla="*/ 60 h 800"/>
                  <a:gd name="T118" fmla="*/ 104 w 268"/>
                  <a:gd name="T119" fmla="*/ 74 h 800"/>
                  <a:gd name="T120" fmla="*/ 107 w 268"/>
                  <a:gd name="T121" fmla="*/ 90 h 800"/>
                  <a:gd name="T122" fmla="*/ 105 w 268"/>
                  <a:gd name="T123" fmla="*/ 106 h 8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68" h="800">
                    <a:moveTo>
                      <a:pt x="114" y="68"/>
                    </a:moveTo>
                    <a:lnTo>
                      <a:pt x="114" y="68"/>
                    </a:lnTo>
                    <a:lnTo>
                      <a:pt x="118" y="128"/>
                    </a:lnTo>
                    <a:lnTo>
                      <a:pt x="126" y="190"/>
                    </a:lnTo>
                    <a:lnTo>
                      <a:pt x="136" y="252"/>
                    </a:lnTo>
                    <a:lnTo>
                      <a:pt x="150" y="314"/>
                    </a:lnTo>
                    <a:lnTo>
                      <a:pt x="164" y="376"/>
                    </a:lnTo>
                    <a:lnTo>
                      <a:pt x="180" y="436"/>
                    </a:lnTo>
                    <a:lnTo>
                      <a:pt x="212" y="554"/>
                    </a:lnTo>
                    <a:lnTo>
                      <a:pt x="226" y="598"/>
                    </a:lnTo>
                    <a:lnTo>
                      <a:pt x="242" y="642"/>
                    </a:lnTo>
                    <a:lnTo>
                      <a:pt x="258" y="686"/>
                    </a:lnTo>
                    <a:lnTo>
                      <a:pt x="262" y="708"/>
                    </a:lnTo>
                    <a:lnTo>
                      <a:pt x="266" y="730"/>
                    </a:lnTo>
                    <a:lnTo>
                      <a:pt x="268" y="756"/>
                    </a:lnTo>
                    <a:lnTo>
                      <a:pt x="264" y="776"/>
                    </a:lnTo>
                    <a:lnTo>
                      <a:pt x="262" y="784"/>
                    </a:lnTo>
                    <a:lnTo>
                      <a:pt x="258" y="792"/>
                    </a:lnTo>
                    <a:lnTo>
                      <a:pt x="254" y="796"/>
                    </a:lnTo>
                    <a:lnTo>
                      <a:pt x="250" y="798"/>
                    </a:lnTo>
                    <a:lnTo>
                      <a:pt x="244" y="800"/>
                    </a:lnTo>
                    <a:lnTo>
                      <a:pt x="238" y="798"/>
                    </a:lnTo>
                    <a:lnTo>
                      <a:pt x="232" y="796"/>
                    </a:lnTo>
                    <a:lnTo>
                      <a:pt x="224" y="792"/>
                    </a:lnTo>
                    <a:lnTo>
                      <a:pt x="210" y="776"/>
                    </a:lnTo>
                    <a:lnTo>
                      <a:pt x="192" y="750"/>
                    </a:lnTo>
                    <a:lnTo>
                      <a:pt x="178" y="726"/>
                    </a:lnTo>
                    <a:lnTo>
                      <a:pt x="166" y="702"/>
                    </a:lnTo>
                    <a:lnTo>
                      <a:pt x="144" y="650"/>
                    </a:lnTo>
                    <a:lnTo>
                      <a:pt x="124" y="594"/>
                    </a:lnTo>
                    <a:lnTo>
                      <a:pt x="106" y="536"/>
                    </a:lnTo>
                    <a:lnTo>
                      <a:pt x="90" y="478"/>
                    </a:lnTo>
                    <a:lnTo>
                      <a:pt x="74" y="422"/>
                    </a:lnTo>
                    <a:lnTo>
                      <a:pt x="44" y="312"/>
                    </a:lnTo>
                    <a:lnTo>
                      <a:pt x="22" y="230"/>
                    </a:lnTo>
                    <a:lnTo>
                      <a:pt x="10" y="178"/>
                    </a:lnTo>
                    <a:lnTo>
                      <a:pt x="6" y="152"/>
                    </a:lnTo>
                    <a:lnTo>
                      <a:pt x="2" y="126"/>
                    </a:lnTo>
                    <a:lnTo>
                      <a:pt x="0" y="100"/>
                    </a:lnTo>
                    <a:lnTo>
                      <a:pt x="0" y="76"/>
                    </a:lnTo>
                    <a:lnTo>
                      <a:pt x="4" y="54"/>
                    </a:lnTo>
                    <a:lnTo>
                      <a:pt x="10" y="36"/>
                    </a:lnTo>
                    <a:lnTo>
                      <a:pt x="14" y="28"/>
                    </a:lnTo>
                    <a:lnTo>
                      <a:pt x="18" y="20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0" y="4"/>
                    </a:lnTo>
                    <a:lnTo>
                      <a:pt x="48" y="2"/>
                    </a:lnTo>
                    <a:lnTo>
                      <a:pt x="58" y="0"/>
                    </a:lnTo>
                    <a:lnTo>
                      <a:pt x="70" y="0"/>
                    </a:lnTo>
                    <a:lnTo>
                      <a:pt x="78" y="14"/>
                    </a:lnTo>
                    <a:lnTo>
                      <a:pt x="88" y="26"/>
                    </a:lnTo>
                    <a:lnTo>
                      <a:pt x="108" y="48"/>
                    </a:lnTo>
                    <a:lnTo>
                      <a:pt x="116" y="60"/>
                    </a:lnTo>
                    <a:lnTo>
                      <a:pt x="120" y="74"/>
                    </a:lnTo>
                    <a:lnTo>
                      <a:pt x="124" y="90"/>
                    </a:lnTo>
                    <a:lnTo>
                      <a:pt x="122" y="10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5" name="Freeform 146"/>
              <p:cNvSpPr>
                <a:spLocks/>
              </p:cNvSpPr>
              <p:nvPr userDrawn="1"/>
            </p:nvSpPr>
            <p:spPr bwMode="auto">
              <a:xfrm>
                <a:off x="9737" y="1414"/>
                <a:ext cx="260" cy="700"/>
              </a:xfrm>
              <a:custGeom>
                <a:avLst/>
                <a:gdLst>
                  <a:gd name="T0" fmla="*/ 115 w 262"/>
                  <a:gd name="T1" fmla="*/ 36 h 700"/>
                  <a:gd name="T2" fmla="*/ 115 w 262"/>
                  <a:gd name="T3" fmla="*/ 36 h 700"/>
                  <a:gd name="T4" fmla="*/ 119 w 262"/>
                  <a:gd name="T5" fmla="*/ 84 h 700"/>
                  <a:gd name="T6" fmla="*/ 121 w 262"/>
                  <a:gd name="T7" fmla="*/ 132 h 700"/>
                  <a:gd name="T8" fmla="*/ 127 w 262"/>
                  <a:gd name="T9" fmla="*/ 178 h 700"/>
                  <a:gd name="T10" fmla="*/ 133 w 262"/>
                  <a:gd name="T11" fmla="*/ 224 h 700"/>
                  <a:gd name="T12" fmla="*/ 141 w 262"/>
                  <a:gd name="T13" fmla="*/ 268 h 700"/>
                  <a:gd name="T14" fmla="*/ 153 w 262"/>
                  <a:gd name="T15" fmla="*/ 314 h 700"/>
                  <a:gd name="T16" fmla="*/ 165 w 262"/>
                  <a:gd name="T17" fmla="*/ 360 h 700"/>
                  <a:gd name="T18" fmla="*/ 179 w 262"/>
                  <a:gd name="T19" fmla="*/ 406 h 700"/>
                  <a:gd name="T20" fmla="*/ 179 w 262"/>
                  <a:gd name="T21" fmla="*/ 406 h 700"/>
                  <a:gd name="T22" fmla="*/ 202 w 262"/>
                  <a:gd name="T23" fmla="*/ 478 h 700"/>
                  <a:gd name="T24" fmla="*/ 214 w 262"/>
                  <a:gd name="T25" fmla="*/ 514 h 700"/>
                  <a:gd name="T26" fmla="*/ 228 w 262"/>
                  <a:gd name="T27" fmla="*/ 550 h 700"/>
                  <a:gd name="T28" fmla="*/ 238 w 262"/>
                  <a:gd name="T29" fmla="*/ 586 h 700"/>
                  <a:gd name="T30" fmla="*/ 246 w 262"/>
                  <a:gd name="T31" fmla="*/ 624 h 700"/>
                  <a:gd name="T32" fmla="*/ 252 w 262"/>
                  <a:gd name="T33" fmla="*/ 660 h 700"/>
                  <a:gd name="T34" fmla="*/ 252 w 262"/>
                  <a:gd name="T35" fmla="*/ 680 h 700"/>
                  <a:gd name="T36" fmla="*/ 252 w 262"/>
                  <a:gd name="T37" fmla="*/ 698 h 700"/>
                  <a:gd name="T38" fmla="*/ 252 w 262"/>
                  <a:gd name="T39" fmla="*/ 698 h 700"/>
                  <a:gd name="T40" fmla="*/ 238 w 262"/>
                  <a:gd name="T41" fmla="*/ 700 h 700"/>
                  <a:gd name="T42" fmla="*/ 222 w 262"/>
                  <a:gd name="T43" fmla="*/ 700 h 700"/>
                  <a:gd name="T44" fmla="*/ 208 w 262"/>
                  <a:gd name="T45" fmla="*/ 694 h 700"/>
                  <a:gd name="T46" fmla="*/ 195 w 262"/>
                  <a:gd name="T47" fmla="*/ 686 h 700"/>
                  <a:gd name="T48" fmla="*/ 185 w 262"/>
                  <a:gd name="T49" fmla="*/ 674 h 700"/>
                  <a:gd name="T50" fmla="*/ 171 w 262"/>
                  <a:gd name="T51" fmla="*/ 660 h 700"/>
                  <a:gd name="T52" fmla="*/ 159 w 262"/>
                  <a:gd name="T53" fmla="*/ 644 h 700"/>
                  <a:gd name="T54" fmla="*/ 145 w 262"/>
                  <a:gd name="T55" fmla="*/ 624 h 700"/>
                  <a:gd name="T56" fmla="*/ 133 w 262"/>
                  <a:gd name="T57" fmla="*/ 602 h 700"/>
                  <a:gd name="T58" fmla="*/ 121 w 262"/>
                  <a:gd name="T59" fmla="*/ 580 h 700"/>
                  <a:gd name="T60" fmla="*/ 97 w 262"/>
                  <a:gd name="T61" fmla="*/ 528 h 700"/>
                  <a:gd name="T62" fmla="*/ 77 w 262"/>
                  <a:gd name="T63" fmla="*/ 472 h 700"/>
                  <a:gd name="T64" fmla="*/ 62 w 262"/>
                  <a:gd name="T65" fmla="*/ 412 h 700"/>
                  <a:gd name="T66" fmla="*/ 46 w 262"/>
                  <a:gd name="T67" fmla="*/ 350 h 700"/>
                  <a:gd name="T68" fmla="*/ 32 w 262"/>
                  <a:gd name="T69" fmla="*/ 288 h 700"/>
                  <a:gd name="T70" fmla="*/ 20 w 262"/>
                  <a:gd name="T71" fmla="*/ 226 h 700"/>
                  <a:gd name="T72" fmla="*/ 10 w 262"/>
                  <a:gd name="T73" fmla="*/ 170 h 700"/>
                  <a:gd name="T74" fmla="*/ 4 w 262"/>
                  <a:gd name="T75" fmla="*/ 118 h 700"/>
                  <a:gd name="T76" fmla="*/ 0 w 262"/>
                  <a:gd name="T77" fmla="*/ 72 h 700"/>
                  <a:gd name="T78" fmla="*/ 0 w 262"/>
                  <a:gd name="T79" fmla="*/ 36 h 700"/>
                  <a:gd name="T80" fmla="*/ 4 w 262"/>
                  <a:gd name="T81" fmla="*/ 10 h 700"/>
                  <a:gd name="T82" fmla="*/ 4 w 262"/>
                  <a:gd name="T83" fmla="*/ 10 h 700"/>
                  <a:gd name="T84" fmla="*/ 12 w 262"/>
                  <a:gd name="T85" fmla="*/ 6 h 700"/>
                  <a:gd name="T86" fmla="*/ 22 w 262"/>
                  <a:gd name="T87" fmla="*/ 2 h 700"/>
                  <a:gd name="T88" fmla="*/ 40 w 262"/>
                  <a:gd name="T89" fmla="*/ 0 h 700"/>
                  <a:gd name="T90" fmla="*/ 58 w 262"/>
                  <a:gd name="T91" fmla="*/ 2 h 700"/>
                  <a:gd name="T92" fmla="*/ 71 w 262"/>
                  <a:gd name="T93" fmla="*/ 8 h 700"/>
                  <a:gd name="T94" fmla="*/ 87 w 262"/>
                  <a:gd name="T95" fmla="*/ 16 h 700"/>
                  <a:gd name="T96" fmla="*/ 101 w 262"/>
                  <a:gd name="T97" fmla="*/ 28 h 700"/>
                  <a:gd name="T98" fmla="*/ 115 w 262"/>
                  <a:gd name="T99" fmla="*/ 42 h 700"/>
                  <a:gd name="T100" fmla="*/ 125 w 262"/>
                  <a:gd name="T101" fmla="*/ 58 h 700"/>
                  <a:gd name="T102" fmla="*/ 115 w 262"/>
                  <a:gd name="T103" fmla="*/ 36 h 7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62" h="700">
                    <a:moveTo>
                      <a:pt x="120" y="36"/>
                    </a:moveTo>
                    <a:lnTo>
                      <a:pt x="120" y="36"/>
                    </a:lnTo>
                    <a:lnTo>
                      <a:pt x="124" y="84"/>
                    </a:lnTo>
                    <a:lnTo>
                      <a:pt x="126" y="132"/>
                    </a:lnTo>
                    <a:lnTo>
                      <a:pt x="132" y="178"/>
                    </a:lnTo>
                    <a:lnTo>
                      <a:pt x="138" y="224"/>
                    </a:lnTo>
                    <a:lnTo>
                      <a:pt x="146" y="268"/>
                    </a:lnTo>
                    <a:lnTo>
                      <a:pt x="158" y="314"/>
                    </a:lnTo>
                    <a:lnTo>
                      <a:pt x="170" y="360"/>
                    </a:lnTo>
                    <a:lnTo>
                      <a:pt x="184" y="406"/>
                    </a:lnTo>
                    <a:lnTo>
                      <a:pt x="212" y="478"/>
                    </a:lnTo>
                    <a:lnTo>
                      <a:pt x="224" y="514"/>
                    </a:lnTo>
                    <a:lnTo>
                      <a:pt x="238" y="550"/>
                    </a:lnTo>
                    <a:lnTo>
                      <a:pt x="248" y="586"/>
                    </a:lnTo>
                    <a:lnTo>
                      <a:pt x="256" y="624"/>
                    </a:lnTo>
                    <a:lnTo>
                      <a:pt x="262" y="660"/>
                    </a:lnTo>
                    <a:lnTo>
                      <a:pt x="262" y="680"/>
                    </a:lnTo>
                    <a:lnTo>
                      <a:pt x="262" y="698"/>
                    </a:lnTo>
                    <a:lnTo>
                      <a:pt x="248" y="700"/>
                    </a:lnTo>
                    <a:lnTo>
                      <a:pt x="232" y="700"/>
                    </a:lnTo>
                    <a:lnTo>
                      <a:pt x="218" y="694"/>
                    </a:lnTo>
                    <a:lnTo>
                      <a:pt x="204" y="686"/>
                    </a:lnTo>
                    <a:lnTo>
                      <a:pt x="190" y="674"/>
                    </a:lnTo>
                    <a:lnTo>
                      <a:pt x="176" y="660"/>
                    </a:lnTo>
                    <a:lnTo>
                      <a:pt x="164" y="644"/>
                    </a:lnTo>
                    <a:lnTo>
                      <a:pt x="150" y="624"/>
                    </a:lnTo>
                    <a:lnTo>
                      <a:pt x="138" y="602"/>
                    </a:lnTo>
                    <a:lnTo>
                      <a:pt x="126" y="580"/>
                    </a:lnTo>
                    <a:lnTo>
                      <a:pt x="102" y="528"/>
                    </a:lnTo>
                    <a:lnTo>
                      <a:pt x="82" y="472"/>
                    </a:lnTo>
                    <a:lnTo>
                      <a:pt x="62" y="412"/>
                    </a:lnTo>
                    <a:lnTo>
                      <a:pt x="46" y="350"/>
                    </a:lnTo>
                    <a:lnTo>
                      <a:pt x="32" y="288"/>
                    </a:lnTo>
                    <a:lnTo>
                      <a:pt x="20" y="226"/>
                    </a:lnTo>
                    <a:lnTo>
                      <a:pt x="10" y="170"/>
                    </a:lnTo>
                    <a:lnTo>
                      <a:pt x="4" y="118"/>
                    </a:lnTo>
                    <a:lnTo>
                      <a:pt x="0" y="72"/>
                    </a:lnTo>
                    <a:lnTo>
                      <a:pt x="0" y="36"/>
                    </a:lnTo>
                    <a:lnTo>
                      <a:pt x="4" y="10"/>
                    </a:lnTo>
                    <a:lnTo>
                      <a:pt x="12" y="6"/>
                    </a:lnTo>
                    <a:lnTo>
                      <a:pt x="22" y="2"/>
                    </a:lnTo>
                    <a:lnTo>
                      <a:pt x="40" y="0"/>
                    </a:lnTo>
                    <a:lnTo>
                      <a:pt x="58" y="2"/>
                    </a:lnTo>
                    <a:lnTo>
                      <a:pt x="76" y="8"/>
                    </a:lnTo>
                    <a:lnTo>
                      <a:pt x="92" y="16"/>
                    </a:lnTo>
                    <a:lnTo>
                      <a:pt x="106" y="28"/>
                    </a:lnTo>
                    <a:lnTo>
                      <a:pt x="120" y="42"/>
                    </a:lnTo>
                    <a:lnTo>
                      <a:pt x="130" y="58"/>
                    </a:lnTo>
                    <a:lnTo>
                      <a:pt x="12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6" name="Freeform 147"/>
              <p:cNvSpPr>
                <a:spLocks/>
              </p:cNvSpPr>
              <p:nvPr userDrawn="1"/>
            </p:nvSpPr>
            <p:spPr bwMode="auto">
              <a:xfrm>
                <a:off x="9737" y="1414"/>
                <a:ext cx="260" cy="700"/>
              </a:xfrm>
              <a:custGeom>
                <a:avLst/>
                <a:gdLst>
                  <a:gd name="T0" fmla="*/ 115 w 262"/>
                  <a:gd name="T1" fmla="*/ 36 h 700"/>
                  <a:gd name="T2" fmla="*/ 115 w 262"/>
                  <a:gd name="T3" fmla="*/ 36 h 700"/>
                  <a:gd name="T4" fmla="*/ 119 w 262"/>
                  <a:gd name="T5" fmla="*/ 84 h 700"/>
                  <a:gd name="T6" fmla="*/ 121 w 262"/>
                  <a:gd name="T7" fmla="*/ 132 h 700"/>
                  <a:gd name="T8" fmla="*/ 127 w 262"/>
                  <a:gd name="T9" fmla="*/ 178 h 700"/>
                  <a:gd name="T10" fmla="*/ 133 w 262"/>
                  <a:gd name="T11" fmla="*/ 224 h 700"/>
                  <a:gd name="T12" fmla="*/ 141 w 262"/>
                  <a:gd name="T13" fmla="*/ 268 h 700"/>
                  <a:gd name="T14" fmla="*/ 153 w 262"/>
                  <a:gd name="T15" fmla="*/ 314 h 700"/>
                  <a:gd name="T16" fmla="*/ 165 w 262"/>
                  <a:gd name="T17" fmla="*/ 360 h 700"/>
                  <a:gd name="T18" fmla="*/ 179 w 262"/>
                  <a:gd name="T19" fmla="*/ 406 h 700"/>
                  <a:gd name="T20" fmla="*/ 179 w 262"/>
                  <a:gd name="T21" fmla="*/ 406 h 700"/>
                  <a:gd name="T22" fmla="*/ 202 w 262"/>
                  <a:gd name="T23" fmla="*/ 478 h 700"/>
                  <a:gd name="T24" fmla="*/ 214 w 262"/>
                  <a:gd name="T25" fmla="*/ 514 h 700"/>
                  <a:gd name="T26" fmla="*/ 228 w 262"/>
                  <a:gd name="T27" fmla="*/ 550 h 700"/>
                  <a:gd name="T28" fmla="*/ 238 w 262"/>
                  <a:gd name="T29" fmla="*/ 586 h 700"/>
                  <a:gd name="T30" fmla="*/ 246 w 262"/>
                  <a:gd name="T31" fmla="*/ 624 h 700"/>
                  <a:gd name="T32" fmla="*/ 252 w 262"/>
                  <a:gd name="T33" fmla="*/ 660 h 700"/>
                  <a:gd name="T34" fmla="*/ 252 w 262"/>
                  <a:gd name="T35" fmla="*/ 680 h 700"/>
                  <a:gd name="T36" fmla="*/ 252 w 262"/>
                  <a:gd name="T37" fmla="*/ 698 h 700"/>
                  <a:gd name="T38" fmla="*/ 252 w 262"/>
                  <a:gd name="T39" fmla="*/ 698 h 700"/>
                  <a:gd name="T40" fmla="*/ 238 w 262"/>
                  <a:gd name="T41" fmla="*/ 700 h 700"/>
                  <a:gd name="T42" fmla="*/ 222 w 262"/>
                  <a:gd name="T43" fmla="*/ 700 h 700"/>
                  <a:gd name="T44" fmla="*/ 208 w 262"/>
                  <a:gd name="T45" fmla="*/ 694 h 700"/>
                  <a:gd name="T46" fmla="*/ 195 w 262"/>
                  <a:gd name="T47" fmla="*/ 686 h 700"/>
                  <a:gd name="T48" fmla="*/ 185 w 262"/>
                  <a:gd name="T49" fmla="*/ 674 h 700"/>
                  <a:gd name="T50" fmla="*/ 171 w 262"/>
                  <a:gd name="T51" fmla="*/ 660 h 700"/>
                  <a:gd name="T52" fmla="*/ 159 w 262"/>
                  <a:gd name="T53" fmla="*/ 644 h 700"/>
                  <a:gd name="T54" fmla="*/ 145 w 262"/>
                  <a:gd name="T55" fmla="*/ 624 h 700"/>
                  <a:gd name="T56" fmla="*/ 133 w 262"/>
                  <a:gd name="T57" fmla="*/ 602 h 700"/>
                  <a:gd name="T58" fmla="*/ 121 w 262"/>
                  <a:gd name="T59" fmla="*/ 580 h 700"/>
                  <a:gd name="T60" fmla="*/ 97 w 262"/>
                  <a:gd name="T61" fmla="*/ 528 h 700"/>
                  <a:gd name="T62" fmla="*/ 77 w 262"/>
                  <a:gd name="T63" fmla="*/ 472 h 700"/>
                  <a:gd name="T64" fmla="*/ 62 w 262"/>
                  <a:gd name="T65" fmla="*/ 412 h 700"/>
                  <a:gd name="T66" fmla="*/ 46 w 262"/>
                  <a:gd name="T67" fmla="*/ 350 h 700"/>
                  <a:gd name="T68" fmla="*/ 32 w 262"/>
                  <a:gd name="T69" fmla="*/ 288 h 700"/>
                  <a:gd name="T70" fmla="*/ 20 w 262"/>
                  <a:gd name="T71" fmla="*/ 226 h 700"/>
                  <a:gd name="T72" fmla="*/ 10 w 262"/>
                  <a:gd name="T73" fmla="*/ 170 h 700"/>
                  <a:gd name="T74" fmla="*/ 4 w 262"/>
                  <a:gd name="T75" fmla="*/ 118 h 700"/>
                  <a:gd name="T76" fmla="*/ 0 w 262"/>
                  <a:gd name="T77" fmla="*/ 72 h 700"/>
                  <a:gd name="T78" fmla="*/ 0 w 262"/>
                  <a:gd name="T79" fmla="*/ 36 h 700"/>
                  <a:gd name="T80" fmla="*/ 4 w 262"/>
                  <a:gd name="T81" fmla="*/ 10 h 700"/>
                  <a:gd name="T82" fmla="*/ 4 w 262"/>
                  <a:gd name="T83" fmla="*/ 10 h 700"/>
                  <a:gd name="T84" fmla="*/ 12 w 262"/>
                  <a:gd name="T85" fmla="*/ 6 h 700"/>
                  <a:gd name="T86" fmla="*/ 22 w 262"/>
                  <a:gd name="T87" fmla="*/ 2 h 700"/>
                  <a:gd name="T88" fmla="*/ 40 w 262"/>
                  <a:gd name="T89" fmla="*/ 0 h 700"/>
                  <a:gd name="T90" fmla="*/ 58 w 262"/>
                  <a:gd name="T91" fmla="*/ 2 h 700"/>
                  <a:gd name="T92" fmla="*/ 71 w 262"/>
                  <a:gd name="T93" fmla="*/ 8 h 700"/>
                  <a:gd name="T94" fmla="*/ 87 w 262"/>
                  <a:gd name="T95" fmla="*/ 16 h 700"/>
                  <a:gd name="T96" fmla="*/ 101 w 262"/>
                  <a:gd name="T97" fmla="*/ 28 h 700"/>
                  <a:gd name="T98" fmla="*/ 115 w 262"/>
                  <a:gd name="T99" fmla="*/ 42 h 700"/>
                  <a:gd name="T100" fmla="*/ 125 w 262"/>
                  <a:gd name="T101" fmla="*/ 58 h 7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62" h="700">
                    <a:moveTo>
                      <a:pt x="120" y="36"/>
                    </a:moveTo>
                    <a:lnTo>
                      <a:pt x="120" y="36"/>
                    </a:lnTo>
                    <a:lnTo>
                      <a:pt x="124" y="84"/>
                    </a:lnTo>
                    <a:lnTo>
                      <a:pt x="126" y="132"/>
                    </a:lnTo>
                    <a:lnTo>
                      <a:pt x="132" y="178"/>
                    </a:lnTo>
                    <a:lnTo>
                      <a:pt x="138" y="224"/>
                    </a:lnTo>
                    <a:lnTo>
                      <a:pt x="146" y="268"/>
                    </a:lnTo>
                    <a:lnTo>
                      <a:pt x="158" y="314"/>
                    </a:lnTo>
                    <a:lnTo>
                      <a:pt x="170" y="360"/>
                    </a:lnTo>
                    <a:lnTo>
                      <a:pt x="184" y="406"/>
                    </a:lnTo>
                    <a:lnTo>
                      <a:pt x="212" y="478"/>
                    </a:lnTo>
                    <a:lnTo>
                      <a:pt x="224" y="514"/>
                    </a:lnTo>
                    <a:lnTo>
                      <a:pt x="238" y="550"/>
                    </a:lnTo>
                    <a:lnTo>
                      <a:pt x="248" y="586"/>
                    </a:lnTo>
                    <a:lnTo>
                      <a:pt x="256" y="624"/>
                    </a:lnTo>
                    <a:lnTo>
                      <a:pt x="262" y="660"/>
                    </a:lnTo>
                    <a:lnTo>
                      <a:pt x="262" y="680"/>
                    </a:lnTo>
                    <a:lnTo>
                      <a:pt x="262" y="698"/>
                    </a:lnTo>
                    <a:lnTo>
                      <a:pt x="248" y="700"/>
                    </a:lnTo>
                    <a:lnTo>
                      <a:pt x="232" y="700"/>
                    </a:lnTo>
                    <a:lnTo>
                      <a:pt x="218" y="694"/>
                    </a:lnTo>
                    <a:lnTo>
                      <a:pt x="204" y="686"/>
                    </a:lnTo>
                    <a:lnTo>
                      <a:pt x="190" y="674"/>
                    </a:lnTo>
                    <a:lnTo>
                      <a:pt x="176" y="660"/>
                    </a:lnTo>
                    <a:lnTo>
                      <a:pt x="164" y="644"/>
                    </a:lnTo>
                    <a:lnTo>
                      <a:pt x="150" y="624"/>
                    </a:lnTo>
                    <a:lnTo>
                      <a:pt x="138" y="602"/>
                    </a:lnTo>
                    <a:lnTo>
                      <a:pt x="126" y="580"/>
                    </a:lnTo>
                    <a:lnTo>
                      <a:pt x="102" y="528"/>
                    </a:lnTo>
                    <a:lnTo>
                      <a:pt x="82" y="472"/>
                    </a:lnTo>
                    <a:lnTo>
                      <a:pt x="62" y="412"/>
                    </a:lnTo>
                    <a:lnTo>
                      <a:pt x="46" y="350"/>
                    </a:lnTo>
                    <a:lnTo>
                      <a:pt x="32" y="288"/>
                    </a:lnTo>
                    <a:lnTo>
                      <a:pt x="20" y="226"/>
                    </a:lnTo>
                    <a:lnTo>
                      <a:pt x="10" y="170"/>
                    </a:lnTo>
                    <a:lnTo>
                      <a:pt x="4" y="118"/>
                    </a:lnTo>
                    <a:lnTo>
                      <a:pt x="0" y="72"/>
                    </a:lnTo>
                    <a:lnTo>
                      <a:pt x="0" y="36"/>
                    </a:lnTo>
                    <a:lnTo>
                      <a:pt x="4" y="10"/>
                    </a:lnTo>
                    <a:lnTo>
                      <a:pt x="12" y="6"/>
                    </a:lnTo>
                    <a:lnTo>
                      <a:pt x="22" y="2"/>
                    </a:lnTo>
                    <a:lnTo>
                      <a:pt x="40" y="0"/>
                    </a:lnTo>
                    <a:lnTo>
                      <a:pt x="58" y="2"/>
                    </a:lnTo>
                    <a:lnTo>
                      <a:pt x="76" y="8"/>
                    </a:lnTo>
                    <a:lnTo>
                      <a:pt x="92" y="16"/>
                    </a:lnTo>
                    <a:lnTo>
                      <a:pt x="106" y="28"/>
                    </a:lnTo>
                    <a:lnTo>
                      <a:pt x="120" y="42"/>
                    </a:lnTo>
                    <a:lnTo>
                      <a:pt x="130" y="5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7" name="Freeform 148"/>
              <p:cNvSpPr>
                <a:spLocks/>
              </p:cNvSpPr>
              <p:nvPr userDrawn="1"/>
            </p:nvSpPr>
            <p:spPr bwMode="auto">
              <a:xfrm>
                <a:off x="9337" y="-3007"/>
                <a:ext cx="280" cy="220"/>
              </a:xfrm>
              <a:custGeom>
                <a:avLst/>
                <a:gdLst>
                  <a:gd name="T0" fmla="*/ 22 w 274"/>
                  <a:gd name="T1" fmla="*/ 0 h 232"/>
                  <a:gd name="T2" fmla="*/ 22 w 274"/>
                  <a:gd name="T3" fmla="*/ 0 h 232"/>
                  <a:gd name="T4" fmla="*/ 37 w 274"/>
                  <a:gd name="T5" fmla="*/ 4 h 232"/>
                  <a:gd name="T6" fmla="*/ 51 w 274"/>
                  <a:gd name="T7" fmla="*/ 9 h 232"/>
                  <a:gd name="T8" fmla="*/ 98 w 274"/>
                  <a:gd name="T9" fmla="*/ 25 h 232"/>
                  <a:gd name="T10" fmla="*/ 151 w 274"/>
                  <a:gd name="T11" fmla="*/ 47 h 232"/>
                  <a:gd name="T12" fmla="*/ 182 w 274"/>
                  <a:gd name="T13" fmla="*/ 60 h 232"/>
                  <a:gd name="T14" fmla="*/ 208 w 274"/>
                  <a:gd name="T15" fmla="*/ 75 h 232"/>
                  <a:gd name="T16" fmla="*/ 237 w 274"/>
                  <a:gd name="T17" fmla="*/ 89 h 232"/>
                  <a:gd name="T18" fmla="*/ 258 w 274"/>
                  <a:gd name="T19" fmla="*/ 104 h 232"/>
                  <a:gd name="T20" fmla="*/ 279 w 274"/>
                  <a:gd name="T21" fmla="*/ 118 h 232"/>
                  <a:gd name="T22" fmla="*/ 294 w 274"/>
                  <a:gd name="T23" fmla="*/ 132 h 232"/>
                  <a:gd name="T24" fmla="*/ 302 w 274"/>
                  <a:gd name="T25" fmla="*/ 146 h 232"/>
                  <a:gd name="T26" fmla="*/ 305 w 274"/>
                  <a:gd name="T27" fmla="*/ 152 h 232"/>
                  <a:gd name="T28" fmla="*/ 305 w 274"/>
                  <a:gd name="T29" fmla="*/ 157 h 232"/>
                  <a:gd name="T30" fmla="*/ 302 w 274"/>
                  <a:gd name="T31" fmla="*/ 163 h 232"/>
                  <a:gd name="T32" fmla="*/ 300 w 274"/>
                  <a:gd name="T33" fmla="*/ 169 h 232"/>
                  <a:gd name="T34" fmla="*/ 294 w 274"/>
                  <a:gd name="T35" fmla="*/ 174 h 232"/>
                  <a:gd name="T36" fmla="*/ 286 w 274"/>
                  <a:gd name="T37" fmla="*/ 178 h 232"/>
                  <a:gd name="T38" fmla="*/ 286 w 274"/>
                  <a:gd name="T39" fmla="*/ 178 h 232"/>
                  <a:gd name="T40" fmla="*/ 279 w 274"/>
                  <a:gd name="T41" fmla="*/ 176 h 232"/>
                  <a:gd name="T42" fmla="*/ 267 w 274"/>
                  <a:gd name="T43" fmla="*/ 174 h 232"/>
                  <a:gd name="T44" fmla="*/ 233 w 274"/>
                  <a:gd name="T45" fmla="*/ 157 h 232"/>
                  <a:gd name="T46" fmla="*/ 186 w 274"/>
                  <a:gd name="T47" fmla="*/ 133 h 232"/>
                  <a:gd name="T48" fmla="*/ 135 w 274"/>
                  <a:gd name="T49" fmla="*/ 104 h 232"/>
                  <a:gd name="T50" fmla="*/ 86 w 274"/>
                  <a:gd name="T51" fmla="*/ 74 h 232"/>
                  <a:gd name="T52" fmla="*/ 41 w 274"/>
                  <a:gd name="T53" fmla="*/ 46 h 232"/>
                  <a:gd name="T54" fmla="*/ 22 w 274"/>
                  <a:gd name="T55" fmla="*/ 34 h 232"/>
                  <a:gd name="T56" fmla="*/ 10 w 274"/>
                  <a:gd name="T57" fmla="*/ 24 h 232"/>
                  <a:gd name="T58" fmla="*/ 2 w 274"/>
                  <a:gd name="T59" fmla="*/ 13 h 232"/>
                  <a:gd name="T60" fmla="*/ 0 w 274"/>
                  <a:gd name="T61" fmla="*/ 9 h 232"/>
                  <a:gd name="T62" fmla="*/ 0 w 274"/>
                  <a:gd name="T63" fmla="*/ 9 h 232"/>
                  <a:gd name="T64" fmla="*/ 16 w 274"/>
                  <a:gd name="T65" fmla="*/ 8 h 232"/>
                  <a:gd name="T66" fmla="*/ 35 w 274"/>
                  <a:gd name="T67" fmla="*/ 8 h 232"/>
                  <a:gd name="T68" fmla="*/ 22 w 274"/>
                  <a:gd name="T69" fmla="*/ 0 h 23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74" h="232">
                    <a:moveTo>
                      <a:pt x="22" y="0"/>
                    </a:moveTo>
                    <a:lnTo>
                      <a:pt x="22" y="0"/>
                    </a:lnTo>
                    <a:lnTo>
                      <a:pt x="32" y="4"/>
                    </a:lnTo>
                    <a:lnTo>
                      <a:pt x="46" y="10"/>
                    </a:lnTo>
                    <a:lnTo>
                      <a:pt x="88" y="32"/>
                    </a:lnTo>
                    <a:lnTo>
                      <a:pt x="136" y="62"/>
                    </a:lnTo>
                    <a:lnTo>
                      <a:pt x="162" y="78"/>
                    </a:lnTo>
                    <a:lnTo>
                      <a:pt x="188" y="98"/>
                    </a:lnTo>
                    <a:lnTo>
                      <a:pt x="212" y="116"/>
                    </a:lnTo>
                    <a:lnTo>
                      <a:pt x="232" y="136"/>
                    </a:lnTo>
                    <a:lnTo>
                      <a:pt x="250" y="154"/>
                    </a:lnTo>
                    <a:lnTo>
                      <a:pt x="264" y="172"/>
                    </a:lnTo>
                    <a:lnTo>
                      <a:pt x="272" y="190"/>
                    </a:lnTo>
                    <a:lnTo>
                      <a:pt x="274" y="198"/>
                    </a:lnTo>
                    <a:lnTo>
                      <a:pt x="274" y="206"/>
                    </a:lnTo>
                    <a:lnTo>
                      <a:pt x="272" y="212"/>
                    </a:lnTo>
                    <a:lnTo>
                      <a:pt x="270" y="220"/>
                    </a:lnTo>
                    <a:lnTo>
                      <a:pt x="264" y="226"/>
                    </a:lnTo>
                    <a:lnTo>
                      <a:pt x="256" y="232"/>
                    </a:lnTo>
                    <a:lnTo>
                      <a:pt x="250" y="230"/>
                    </a:lnTo>
                    <a:lnTo>
                      <a:pt x="240" y="226"/>
                    </a:lnTo>
                    <a:lnTo>
                      <a:pt x="208" y="206"/>
                    </a:lnTo>
                    <a:lnTo>
                      <a:pt x="166" y="174"/>
                    </a:lnTo>
                    <a:lnTo>
                      <a:pt x="120" y="136"/>
                    </a:lnTo>
                    <a:lnTo>
                      <a:pt x="76" y="96"/>
                    </a:lnTo>
                    <a:lnTo>
                      <a:pt x="36" y="60"/>
                    </a:lnTo>
                    <a:lnTo>
                      <a:pt x="22" y="44"/>
                    </a:lnTo>
                    <a:lnTo>
                      <a:pt x="10" y="30"/>
                    </a:lnTo>
                    <a:lnTo>
                      <a:pt x="2" y="18"/>
                    </a:lnTo>
                    <a:lnTo>
                      <a:pt x="0" y="10"/>
                    </a:lnTo>
                    <a:lnTo>
                      <a:pt x="16" y="8"/>
                    </a:lnTo>
                    <a:lnTo>
                      <a:pt x="30" y="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8" name="Freeform 149"/>
              <p:cNvSpPr>
                <a:spLocks/>
              </p:cNvSpPr>
              <p:nvPr userDrawn="1"/>
            </p:nvSpPr>
            <p:spPr bwMode="auto">
              <a:xfrm>
                <a:off x="9337" y="-3007"/>
                <a:ext cx="280" cy="220"/>
              </a:xfrm>
              <a:custGeom>
                <a:avLst/>
                <a:gdLst>
                  <a:gd name="T0" fmla="*/ 22 w 274"/>
                  <a:gd name="T1" fmla="*/ 0 h 232"/>
                  <a:gd name="T2" fmla="*/ 22 w 274"/>
                  <a:gd name="T3" fmla="*/ 0 h 232"/>
                  <a:gd name="T4" fmla="*/ 37 w 274"/>
                  <a:gd name="T5" fmla="*/ 4 h 232"/>
                  <a:gd name="T6" fmla="*/ 51 w 274"/>
                  <a:gd name="T7" fmla="*/ 9 h 232"/>
                  <a:gd name="T8" fmla="*/ 98 w 274"/>
                  <a:gd name="T9" fmla="*/ 25 h 232"/>
                  <a:gd name="T10" fmla="*/ 151 w 274"/>
                  <a:gd name="T11" fmla="*/ 47 h 232"/>
                  <a:gd name="T12" fmla="*/ 182 w 274"/>
                  <a:gd name="T13" fmla="*/ 60 h 232"/>
                  <a:gd name="T14" fmla="*/ 208 w 274"/>
                  <a:gd name="T15" fmla="*/ 75 h 232"/>
                  <a:gd name="T16" fmla="*/ 237 w 274"/>
                  <a:gd name="T17" fmla="*/ 89 h 232"/>
                  <a:gd name="T18" fmla="*/ 258 w 274"/>
                  <a:gd name="T19" fmla="*/ 104 h 232"/>
                  <a:gd name="T20" fmla="*/ 279 w 274"/>
                  <a:gd name="T21" fmla="*/ 118 h 232"/>
                  <a:gd name="T22" fmla="*/ 294 w 274"/>
                  <a:gd name="T23" fmla="*/ 132 h 232"/>
                  <a:gd name="T24" fmla="*/ 302 w 274"/>
                  <a:gd name="T25" fmla="*/ 146 h 232"/>
                  <a:gd name="T26" fmla="*/ 305 w 274"/>
                  <a:gd name="T27" fmla="*/ 152 h 232"/>
                  <a:gd name="T28" fmla="*/ 305 w 274"/>
                  <a:gd name="T29" fmla="*/ 157 h 232"/>
                  <a:gd name="T30" fmla="*/ 302 w 274"/>
                  <a:gd name="T31" fmla="*/ 163 h 232"/>
                  <a:gd name="T32" fmla="*/ 300 w 274"/>
                  <a:gd name="T33" fmla="*/ 169 h 232"/>
                  <a:gd name="T34" fmla="*/ 294 w 274"/>
                  <a:gd name="T35" fmla="*/ 174 h 232"/>
                  <a:gd name="T36" fmla="*/ 286 w 274"/>
                  <a:gd name="T37" fmla="*/ 178 h 232"/>
                  <a:gd name="T38" fmla="*/ 286 w 274"/>
                  <a:gd name="T39" fmla="*/ 178 h 232"/>
                  <a:gd name="T40" fmla="*/ 279 w 274"/>
                  <a:gd name="T41" fmla="*/ 176 h 232"/>
                  <a:gd name="T42" fmla="*/ 267 w 274"/>
                  <a:gd name="T43" fmla="*/ 174 h 232"/>
                  <a:gd name="T44" fmla="*/ 233 w 274"/>
                  <a:gd name="T45" fmla="*/ 157 h 232"/>
                  <a:gd name="T46" fmla="*/ 186 w 274"/>
                  <a:gd name="T47" fmla="*/ 133 h 232"/>
                  <a:gd name="T48" fmla="*/ 135 w 274"/>
                  <a:gd name="T49" fmla="*/ 104 h 232"/>
                  <a:gd name="T50" fmla="*/ 86 w 274"/>
                  <a:gd name="T51" fmla="*/ 74 h 232"/>
                  <a:gd name="T52" fmla="*/ 41 w 274"/>
                  <a:gd name="T53" fmla="*/ 46 h 232"/>
                  <a:gd name="T54" fmla="*/ 22 w 274"/>
                  <a:gd name="T55" fmla="*/ 34 h 232"/>
                  <a:gd name="T56" fmla="*/ 10 w 274"/>
                  <a:gd name="T57" fmla="*/ 24 h 232"/>
                  <a:gd name="T58" fmla="*/ 2 w 274"/>
                  <a:gd name="T59" fmla="*/ 13 h 232"/>
                  <a:gd name="T60" fmla="*/ 0 w 274"/>
                  <a:gd name="T61" fmla="*/ 9 h 232"/>
                  <a:gd name="T62" fmla="*/ 0 w 274"/>
                  <a:gd name="T63" fmla="*/ 9 h 232"/>
                  <a:gd name="T64" fmla="*/ 16 w 274"/>
                  <a:gd name="T65" fmla="*/ 8 h 232"/>
                  <a:gd name="T66" fmla="*/ 35 w 274"/>
                  <a:gd name="T67" fmla="*/ 8 h 2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74" h="232">
                    <a:moveTo>
                      <a:pt x="22" y="0"/>
                    </a:moveTo>
                    <a:lnTo>
                      <a:pt x="22" y="0"/>
                    </a:lnTo>
                    <a:lnTo>
                      <a:pt x="32" y="4"/>
                    </a:lnTo>
                    <a:lnTo>
                      <a:pt x="46" y="10"/>
                    </a:lnTo>
                    <a:lnTo>
                      <a:pt x="88" y="32"/>
                    </a:lnTo>
                    <a:lnTo>
                      <a:pt x="136" y="62"/>
                    </a:lnTo>
                    <a:lnTo>
                      <a:pt x="162" y="78"/>
                    </a:lnTo>
                    <a:lnTo>
                      <a:pt x="188" y="98"/>
                    </a:lnTo>
                    <a:lnTo>
                      <a:pt x="212" y="116"/>
                    </a:lnTo>
                    <a:lnTo>
                      <a:pt x="232" y="136"/>
                    </a:lnTo>
                    <a:lnTo>
                      <a:pt x="250" y="154"/>
                    </a:lnTo>
                    <a:lnTo>
                      <a:pt x="264" y="172"/>
                    </a:lnTo>
                    <a:lnTo>
                      <a:pt x="272" y="190"/>
                    </a:lnTo>
                    <a:lnTo>
                      <a:pt x="274" y="198"/>
                    </a:lnTo>
                    <a:lnTo>
                      <a:pt x="274" y="206"/>
                    </a:lnTo>
                    <a:lnTo>
                      <a:pt x="272" y="212"/>
                    </a:lnTo>
                    <a:lnTo>
                      <a:pt x="270" y="220"/>
                    </a:lnTo>
                    <a:lnTo>
                      <a:pt x="264" y="226"/>
                    </a:lnTo>
                    <a:lnTo>
                      <a:pt x="256" y="232"/>
                    </a:lnTo>
                    <a:lnTo>
                      <a:pt x="250" y="230"/>
                    </a:lnTo>
                    <a:lnTo>
                      <a:pt x="240" y="226"/>
                    </a:lnTo>
                    <a:lnTo>
                      <a:pt x="208" y="206"/>
                    </a:lnTo>
                    <a:lnTo>
                      <a:pt x="166" y="174"/>
                    </a:lnTo>
                    <a:lnTo>
                      <a:pt x="120" y="136"/>
                    </a:lnTo>
                    <a:lnTo>
                      <a:pt x="76" y="96"/>
                    </a:lnTo>
                    <a:lnTo>
                      <a:pt x="36" y="60"/>
                    </a:lnTo>
                    <a:lnTo>
                      <a:pt x="22" y="44"/>
                    </a:lnTo>
                    <a:lnTo>
                      <a:pt x="10" y="30"/>
                    </a:lnTo>
                    <a:lnTo>
                      <a:pt x="2" y="18"/>
                    </a:lnTo>
                    <a:lnTo>
                      <a:pt x="0" y="10"/>
                    </a:lnTo>
                    <a:lnTo>
                      <a:pt x="16" y="8"/>
                    </a:lnTo>
                    <a:lnTo>
                      <a:pt x="3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9" name="Freeform 150"/>
              <p:cNvSpPr>
                <a:spLocks/>
              </p:cNvSpPr>
              <p:nvPr userDrawn="1"/>
            </p:nvSpPr>
            <p:spPr bwMode="auto">
              <a:xfrm>
                <a:off x="8676" y="-2667"/>
                <a:ext cx="280" cy="300"/>
              </a:xfrm>
              <a:custGeom>
                <a:avLst/>
                <a:gdLst>
                  <a:gd name="T0" fmla="*/ 15 w 266"/>
                  <a:gd name="T1" fmla="*/ 77 h 302"/>
                  <a:gd name="T2" fmla="*/ 15 w 266"/>
                  <a:gd name="T3" fmla="*/ 77 h 302"/>
                  <a:gd name="T4" fmla="*/ 25 w 266"/>
                  <a:gd name="T5" fmla="*/ 85 h 302"/>
                  <a:gd name="T6" fmla="*/ 42 w 266"/>
                  <a:gd name="T7" fmla="*/ 95 h 302"/>
                  <a:gd name="T8" fmla="*/ 75 w 266"/>
                  <a:gd name="T9" fmla="*/ 129 h 302"/>
                  <a:gd name="T10" fmla="*/ 157 w 266"/>
                  <a:gd name="T11" fmla="*/ 211 h 302"/>
                  <a:gd name="T12" fmla="*/ 202 w 266"/>
                  <a:gd name="T13" fmla="*/ 244 h 302"/>
                  <a:gd name="T14" fmla="*/ 223 w 266"/>
                  <a:gd name="T15" fmla="*/ 260 h 302"/>
                  <a:gd name="T16" fmla="*/ 243 w 266"/>
                  <a:gd name="T17" fmla="*/ 274 h 302"/>
                  <a:gd name="T18" fmla="*/ 261 w 266"/>
                  <a:gd name="T19" fmla="*/ 284 h 302"/>
                  <a:gd name="T20" fmla="*/ 279 w 266"/>
                  <a:gd name="T21" fmla="*/ 290 h 302"/>
                  <a:gd name="T22" fmla="*/ 289 w 266"/>
                  <a:gd name="T23" fmla="*/ 292 h 302"/>
                  <a:gd name="T24" fmla="*/ 297 w 266"/>
                  <a:gd name="T25" fmla="*/ 292 h 302"/>
                  <a:gd name="T26" fmla="*/ 304 w 266"/>
                  <a:gd name="T27" fmla="*/ 290 h 302"/>
                  <a:gd name="T28" fmla="*/ 313 w 266"/>
                  <a:gd name="T29" fmla="*/ 286 h 302"/>
                  <a:gd name="T30" fmla="*/ 313 w 266"/>
                  <a:gd name="T31" fmla="*/ 286 h 302"/>
                  <a:gd name="T32" fmla="*/ 323 w 266"/>
                  <a:gd name="T33" fmla="*/ 280 h 302"/>
                  <a:gd name="T34" fmla="*/ 331 w 266"/>
                  <a:gd name="T35" fmla="*/ 274 h 302"/>
                  <a:gd name="T36" fmla="*/ 336 w 266"/>
                  <a:gd name="T37" fmla="*/ 266 h 302"/>
                  <a:gd name="T38" fmla="*/ 341 w 266"/>
                  <a:gd name="T39" fmla="*/ 256 h 302"/>
                  <a:gd name="T40" fmla="*/ 344 w 266"/>
                  <a:gd name="T41" fmla="*/ 248 h 302"/>
                  <a:gd name="T42" fmla="*/ 344 w 266"/>
                  <a:gd name="T43" fmla="*/ 238 h 302"/>
                  <a:gd name="T44" fmla="*/ 341 w 266"/>
                  <a:gd name="T45" fmla="*/ 221 h 302"/>
                  <a:gd name="T46" fmla="*/ 334 w 266"/>
                  <a:gd name="T47" fmla="*/ 199 h 302"/>
                  <a:gd name="T48" fmla="*/ 318 w 266"/>
                  <a:gd name="T49" fmla="*/ 175 h 302"/>
                  <a:gd name="T50" fmla="*/ 300 w 266"/>
                  <a:gd name="T51" fmla="*/ 151 h 302"/>
                  <a:gd name="T52" fmla="*/ 279 w 266"/>
                  <a:gd name="T53" fmla="*/ 127 h 302"/>
                  <a:gd name="T54" fmla="*/ 259 w 266"/>
                  <a:gd name="T55" fmla="*/ 103 h 302"/>
                  <a:gd name="T56" fmla="*/ 232 w 266"/>
                  <a:gd name="T57" fmla="*/ 81 h 302"/>
                  <a:gd name="T58" fmla="*/ 206 w 266"/>
                  <a:gd name="T59" fmla="*/ 66 h 302"/>
                  <a:gd name="T60" fmla="*/ 181 w 266"/>
                  <a:gd name="T61" fmla="*/ 46 h 302"/>
                  <a:gd name="T62" fmla="*/ 157 w 266"/>
                  <a:gd name="T63" fmla="*/ 30 h 302"/>
                  <a:gd name="T64" fmla="*/ 134 w 266"/>
                  <a:gd name="T65" fmla="*/ 16 h 302"/>
                  <a:gd name="T66" fmla="*/ 117 w 266"/>
                  <a:gd name="T67" fmla="*/ 6 h 302"/>
                  <a:gd name="T68" fmla="*/ 98 w 266"/>
                  <a:gd name="T69" fmla="*/ 0 h 302"/>
                  <a:gd name="T70" fmla="*/ 98 w 266"/>
                  <a:gd name="T71" fmla="*/ 0 h 302"/>
                  <a:gd name="T72" fmla="*/ 54 w 266"/>
                  <a:gd name="T73" fmla="*/ 20 h 302"/>
                  <a:gd name="T74" fmla="*/ 33 w 266"/>
                  <a:gd name="T75" fmla="*/ 32 h 302"/>
                  <a:gd name="T76" fmla="*/ 17 w 266"/>
                  <a:gd name="T77" fmla="*/ 46 h 302"/>
                  <a:gd name="T78" fmla="*/ 6 w 266"/>
                  <a:gd name="T79" fmla="*/ 54 h 302"/>
                  <a:gd name="T80" fmla="*/ 2 w 266"/>
                  <a:gd name="T81" fmla="*/ 60 h 302"/>
                  <a:gd name="T82" fmla="*/ 0 w 266"/>
                  <a:gd name="T83" fmla="*/ 68 h 302"/>
                  <a:gd name="T84" fmla="*/ 0 w 266"/>
                  <a:gd name="T85" fmla="*/ 75 h 302"/>
                  <a:gd name="T86" fmla="*/ 4 w 266"/>
                  <a:gd name="T87" fmla="*/ 81 h 302"/>
                  <a:gd name="T88" fmla="*/ 8 w 266"/>
                  <a:gd name="T89" fmla="*/ 89 h 302"/>
                  <a:gd name="T90" fmla="*/ 21 w 266"/>
                  <a:gd name="T91" fmla="*/ 97 h 302"/>
                  <a:gd name="T92" fmla="*/ 33 w 266"/>
                  <a:gd name="T93" fmla="*/ 107 h 302"/>
                  <a:gd name="T94" fmla="*/ 15 w 266"/>
                  <a:gd name="T95" fmla="*/ 77 h 30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66" h="302">
                    <a:moveTo>
                      <a:pt x="10" y="82"/>
                    </a:moveTo>
                    <a:lnTo>
                      <a:pt x="10" y="82"/>
                    </a:lnTo>
                    <a:lnTo>
                      <a:pt x="20" y="90"/>
                    </a:lnTo>
                    <a:lnTo>
                      <a:pt x="32" y="100"/>
                    </a:lnTo>
                    <a:lnTo>
                      <a:pt x="58" y="134"/>
                    </a:lnTo>
                    <a:lnTo>
                      <a:pt x="122" y="216"/>
                    </a:lnTo>
                    <a:lnTo>
                      <a:pt x="156" y="254"/>
                    </a:lnTo>
                    <a:lnTo>
                      <a:pt x="172" y="270"/>
                    </a:lnTo>
                    <a:lnTo>
                      <a:pt x="188" y="284"/>
                    </a:lnTo>
                    <a:lnTo>
                      <a:pt x="202" y="294"/>
                    </a:lnTo>
                    <a:lnTo>
                      <a:pt x="216" y="300"/>
                    </a:lnTo>
                    <a:lnTo>
                      <a:pt x="224" y="302"/>
                    </a:lnTo>
                    <a:lnTo>
                      <a:pt x="230" y="302"/>
                    </a:lnTo>
                    <a:lnTo>
                      <a:pt x="236" y="300"/>
                    </a:lnTo>
                    <a:lnTo>
                      <a:pt x="242" y="296"/>
                    </a:lnTo>
                    <a:lnTo>
                      <a:pt x="250" y="290"/>
                    </a:lnTo>
                    <a:lnTo>
                      <a:pt x="256" y="284"/>
                    </a:lnTo>
                    <a:lnTo>
                      <a:pt x="260" y="276"/>
                    </a:lnTo>
                    <a:lnTo>
                      <a:pt x="264" y="266"/>
                    </a:lnTo>
                    <a:lnTo>
                      <a:pt x="266" y="258"/>
                    </a:lnTo>
                    <a:lnTo>
                      <a:pt x="266" y="248"/>
                    </a:lnTo>
                    <a:lnTo>
                      <a:pt x="264" y="226"/>
                    </a:lnTo>
                    <a:lnTo>
                      <a:pt x="258" y="204"/>
                    </a:lnTo>
                    <a:lnTo>
                      <a:pt x="246" y="180"/>
                    </a:lnTo>
                    <a:lnTo>
                      <a:pt x="232" y="156"/>
                    </a:lnTo>
                    <a:lnTo>
                      <a:pt x="216" y="132"/>
                    </a:lnTo>
                    <a:lnTo>
                      <a:pt x="200" y="108"/>
                    </a:lnTo>
                    <a:lnTo>
                      <a:pt x="180" y="86"/>
                    </a:lnTo>
                    <a:lnTo>
                      <a:pt x="160" y="66"/>
                    </a:lnTo>
                    <a:lnTo>
                      <a:pt x="140" y="46"/>
                    </a:lnTo>
                    <a:lnTo>
                      <a:pt x="122" y="30"/>
                    </a:lnTo>
                    <a:lnTo>
                      <a:pt x="104" y="16"/>
                    </a:lnTo>
                    <a:lnTo>
                      <a:pt x="90" y="6"/>
                    </a:lnTo>
                    <a:lnTo>
                      <a:pt x="76" y="0"/>
                    </a:lnTo>
                    <a:lnTo>
                      <a:pt x="42" y="20"/>
                    </a:lnTo>
                    <a:lnTo>
                      <a:pt x="26" y="32"/>
                    </a:lnTo>
                    <a:lnTo>
                      <a:pt x="12" y="46"/>
                    </a:lnTo>
                    <a:lnTo>
                      <a:pt x="6" y="54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4" y="86"/>
                    </a:lnTo>
                    <a:lnTo>
                      <a:pt x="8" y="94"/>
                    </a:lnTo>
                    <a:lnTo>
                      <a:pt x="16" y="102"/>
                    </a:lnTo>
                    <a:lnTo>
                      <a:pt x="26" y="112"/>
                    </a:lnTo>
                    <a:lnTo>
                      <a:pt x="10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0" name="Freeform 151"/>
              <p:cNvSpPr>
                <a:spLocks/>
              </p:cNvSpPr>
              <p:nvPr userDrawn="1"/>
            </p:nvSpPr>
            <p:spPr bwMode="auto">
              <a:xfrm>
                <a:off x="8676" y="-2667"/>
                <a:ext cx="280" cy="300"/>
              </a:xfrm>
              <a:custGeom>
                <a:avLst/>
                <a:gdLst>
                  <a:gd name="T0" fmla="*/ 15 w 266"/>
                  <a:gd name="T1" fmla="*/ 77 h 302"/>
                  <a:gd name="T2" fmla="*/ 15 w 266"/>
                  <a:gd name="T3" fmla="*/ 77 h 302"/>
                  <a:gd name="T4" fmla="*/ 25 w 266"/>
                  <a:gd name="T5" fmla="*/ 85 h 302"/>
                  <a:gd name="T6" fmla="*/ 42 w 266"/>
                  <a:gd name="T7" fmla="*/ 95 h 302"/>
                  <a:gd name="T8" fmla="*/ 75 w 266"/>
                  <a:gd name="T9" fmla="*/ 129 h 302"/>
                  <a:gd name="T10" fmla="*/ 157 w 266"/>
                  <a:gd name="T11" fmla="*/ 211 h 302"/>
                  <a:gd name="T12" fmla="*/ 202 w 266"/>
                  <a:gd name="T13" fmla="*/ 244 h 302"/>
                  <a:gd name="T14" fmla="*/ 223 w 266"/>
                  <a:gd name="T15" fmla="*/ 260 h 302"/>
                  <a:gd name="T16" fmla="*/ 243 w 266"/>
                  <a:gd name="T17" fmla="*/ 274 h 302"/>
                  <a:gd name="T18" fmla="*/ 261 w 266"/>
                  <a:gd name="T19" fmla="*/ 284 h 302"/>
                  <a:gd name="T20" fmla="*/ 279 w 266"/>
                  <a:gd name="T21" fmla="*/ 290 h 302"/>
                  <a:gd name="T22" fmla="*/ 289 w 266"/>
                  <a:gd name="T23" fmla="*/ 292 h 302"/>
                  <a:gd name="T24" fmla="*/ 297 w 266"/>
                  <a:gd name="T25" fmla="*/ 292 h 302"/>
                  <a:gd name="T26" fmla="*/ 304 w 266"/>
                  <a:gd name="T27" fmla="*/ 290 h 302"/>
                  <a:gd name="T28" fmla="*/ 313 w 266"/>
                  <a:gd name="T29" fmla="*/ 286 h 302"/>
                  <a:gd name="T30" fmla="*/ 313 w 266"/>
                  <a:gd name="T31" fmla="*/ 286 h 302"/>
                  <a:gd name="T32" fmla="*/ 323 w 266"/>
                  <a:gd name="T33" fmla="*/ 280 h 302"/>
                  <a:gd name="T34" fmla="*/ 331 w 266"/>
                  <a:gd name="T35" fmla="*/ 274 h 302"/>
                  <a:gd name="T36" fmla="*/ 336 w 266"/>
                  <a:gd name="T37" fmla="*/ 266 h 302"/>
                  <a:gd name="T38" fmla="*/ 341 w 266"/>
                  <a:gd name="T39" fmla="*/ 256 h 302"/>
                  <a:gd name="T40" fmla="*/ 344 w 266"/>
                  <a:gd name="T41" fmla="*/ 248 h 302"/>
                  <a:gd name="T42" fmla="*/ 344 w 266"/>
                  <a:gd name="T43" fmla="*/ 238 h 302"/>
                  <a:gd name="T44" fmla="*/ 341 w 266"/>
                  <a:gd name="T45" fmla="*/ 221 h 302"/>
                  <a:gd name="T46" fmla="*/ 334 w 266"/>
                  <a:gd name="T47" fmla="*/ 199 h 302"/>
                  <a:gd name="T48" fmla="*/ 318 w 266"/>
                  <a:gd name="T49" fmla="*/ 175 h 302"/>
                  <a:gd name="T50" fmla="*/ 300 w 266"/>
                  <a:gd name="T51" fmla="*/ 151 h 302"/>
                  <a:gd name="T52" fmla="*/ 279 w 266"/>
                  <a:gd name="T53" fmla="*/ 127 h 302"/>
                  <a:gd name="T54" fmla="*/ 259 w 266"/>
                  <a:gd name="T55" fmla="*/ 103 h 302"/>
                  <a:gd name="T56" fmla="*/ 232 w 266"/>
                  <a:gd name="T57" fmla="*/ 81 h 302"/>
                  <a:gd name="T58" fmla="*/ 206 w 266"/>
                  <a:gd name="T59" fmla="*/ 66 h 302"/>
                  <a:gd name="T60" fmla="*/ 181 w 266"/>
                  <a:gd name="T61" fmla="*/ 46 h 302"/>
                  <a:gd name="T62" fmla="*/ 157 w 266"/>
                  <a:gd name="T63" fmla="*/ 30 h 302"/>
                  <a:gd name="T64" fmla="*/ 134 w 266"/>
                  <a:gd name="T65" fmla="*/ 16 h 302"/>
                  <a:gd name="T66" fmla="*/ 117 w 266"/>
                  <a:gd name="T67" fmla="*/ 6 h 302"/>
                  <a:gd name="T68" fmla="*/ 98 w 266"/>
                  <a:gd name="T69" fmla="*/ 0 h 302"/>
                  <a:gd name="T70" fmla="*/ 98 w 266"/>
                  <a:gd name="T71" fmla="*/ 0 h 302"/>
                  <a:gd name="T72" fmla="*/ 54 w 266"/>
                  <a:gd name="T73" fmla="*/ 20 h 302"/>
                  <a:gd name="T74" fmla="*/ 33 w 266"/>
                  <a:gd name="T75" fmla="*/ 32 h 302"/>
                  <a:gd name="T76" fmla="*/ 17 w 266"/>
                  <a:gd name="T77" fmla="*/ 46 h 302"/>
                  <a:gd name="T78" fmla="*/ 6 w 266"/>
                  <a:gd name="T79" fmla="*/ 54 h 302"/>
                  <a:gd name="T80" fmla="*/ 2 w 266"/>
                  <a:gd name="T81" fmla="*/ 60 h 302"/>
                  <a:gd name="T82" fmla="*/ 0 w 266"/>
                  <a:gd name="T83" fmla="*/ 68 h 302"/>
                  <a:gd name="T84" fmla="*/ 0 w 266"/>
                  <a:gd name="T85" fmla="*/ 75 h 302"/>
                  <a:gd name="T86" fmla="*/ 4 w 266"/>
                  <a:gd name="T87" fmla="*/ 81 h 302"/>
                  <a:gd name="T88" fmla="*/ 8 w 266"/>
                  <a:gd name="T89" fmla="*/ 89 h 302"/>
                  <a:gd name="T90" fmla="*/ 21 w 266"/>
                  <a:gd name="T91" fmla="*/ 97 h 302"/>
                  <a:gd name="T92" fmla="*/ 33 w 266"/>
                  <a:gd name="T93" fmla="*/ 107 h 30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66" h="302">
                    <a:moveTo>
                      <a:pt x="10" y="82"/>
                    </a:moveTo>
                    <a:lnTo>
                      <a:pt x="10" y="82"/>
                    </a:lnTo>
                    <a:lnTo>
                      <a:pt x="20" y="90"/>
                    </a:lnTo>
                    <a:lnTo>
                      <a:pt x="32" y="100"/>
                    </a:lnTo>
                    <a:lnTo>
                      <a:pt x="58" y="134"/>
                    </a:lnTo>
                    <a:lnTo>
                      <a:pt x="122" y="216"/>
                    </a:lnTo>
                    <a:lnTo>
                      <a:pt x="156" y="254"/>
                    </a:lnTo>
                    <a:lnTo>
                      <a:pt x="172" y="270"/>
                    </a:lnTo>
                    <a:lnTo>
                      <a:pt x="188" y="284"/>
                    </a:lnTo>
                    <a:lnTo>
                      <a:pt x="202" y="294"/>
                    </a:lnTo>
                    <a:lnTo>
                      <a:pt x="216" y="300"/>
                    </a:lnTo>
                    <a:lnTo>
                      <a:pt x="224" y="302"/>
                    </a:lnTo>
                    <a:lnTo>
                      <a:pt x="230" y="302"/>
                    </a:lnTo>
                    <a:lnTo>
                      <a:pt x="236" y="300"/>
                    </a:lnTo>
                    <a:lnTo>
                      <a:pt x="242" y="296"/>
                    </a:lnTo>
                    <a:lnTo>
                      <a:pt x="250" y="290"/>
                    </a:lnTo>
                    <a:lnTo>
                      <a:pt x="256" y="284"/>
                    </a:lnTo>
                    <a:lnTo>
                      <a:pt x="260" y="276"/>
                    </a:lnTo>
                    <a:lnTo>
                      <a:pt x="264" y="266"/>
                    </a:lnTo>
                    <a:lnTo>
                      <a:pt x="266" y="258"/>
                    </a:lnTo>
                    <a:lnTo>
                      <a:pt x="266" y="248"/>
                    </a:lnTo>
                    <a:lnTo>
                      <a:pt x="264" y="226"/>
                    </a:lnTo>
                    <a:lnTo>
                      <a:pt x="258" y="204"/>
                    </a:lnTo>
                    <a:lnTo>
                      <a:pt x="246" y="180"/>
                    </a:lnTo>
                    <a:lnTo>
                      <a:pt x="232" y="156"/>
                    </a:lnTo>
                    <a:lnTo>
                      <a:pt x="216" y="132"/>
                    </a:lnTo>
                    <a:lnTo>
                      <a:pt x="200" y="108"/>
                    </a:lnTo>
                    <a:lnTo>
                      <a:pt x="180" y="86"/>
                    </a:lnTo>
                    <a:lnTo>
                      <a:pt x="160" y="66"/>
                    </a:lnTo>
                    <a:lnTo>
                      <a:pt x="140" y="46"/>
                    </a:lnTo>
                    <a:lnTo>
                      <a:pt x="122" y="30"/>
                    </a:lnTo>
                    <a:lnTo>
                      <a:pt x="104" y="16"/>
                    </a:lnTo>
                    <a:lnTo>
                      <a:pt x="90" y="6"/>
                    </a:lnTo>
                    <a:lnTo>
                      <a:pt x="76" y="0"/>
                    </a:lnTo>
                    <a:lnTo>
                      <a:pt x="42" y="20"/>
                    </a:lnTo>
                    <a:lnTo>
                      <a:pt x="26" y="32"/>
                    </a:lnTo>
                    <a:lnTo>
                      <a:pt x="12" y="46"/>
                    </a:lnTo>
                    <a:lnTo>
                      <a:pt x="6" y="54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4" y="86"/>
                    </a:lnTo>
                    <a:lnTo>
                      <a:pt x="8" y="94"/>
                    </a:lnTo>
                    <a:lnTo>
                      <a:pt x="16" y="102"/>
                    </a:lnTo>
                    <a:lnTo>
                      <a:pt x="26" y="11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1" name="Freeform 152"/>
              <p:cNvSpPr>
                <a:spLocks/>
              </p:cNvSpPr>
              <p:nvPr userDrawn="1"/>
            </p:nvSpPr>
            <p:spPr bwMode="auto">
              <a:xfrm>
                <a:off x="8516" y="-2347"/>
                <a:ext cx="200" cy="260"/>
              </a:xfrm>
              <a:custGeom>
                <a:avLst/>
                <a:gdLst>
                  <a:gd name="T0" fmla="*/ 15 w 208"/>
                  <a:gd name="T1" fmla="*/ 0 h 272"/>
                  <a:gd name="T2" fmla="*/ 15 w 208"/>
                  <a:gd name="T3" fmla="*/ 0 h 272"/>
                  <a:gd name="T4" fmla="*/ 31 w 208"/>
                  <a:gd name="T5" fmla="*/ 8 h 272"/>
                  <a:gd name="T6" fmla="*/ 44 w 208"/>
                  <a:gd name="T7" fmla="*/ 11 h 272"/>
                  <a:gd name="T8" fmla="*/ 59 w 208"/>
                  <a:gd name="T9" fmla="*/ 23 h 272"/>
                  <a:gd name="T10" fmla="*/ 75 w 208"/>
                  <a:gd name="T11" fmla="*/ 33 h 272"/>
                  <a:gd name="T12" fmla="*/ 88 w 208"/>
                  <a:gd name="T13" fmla="*/ 47 h 272"/>
                  <a:gd name="T14" fmla="*/ 102 w 208"/>
                  <a:gd name="T15" fmla="*/ 59 h 272"/>
                  <a:gd name="T16" fmla="*/ 117 w 208"/>
                  <a:gd name="T17" fmla="*/ 75 h 272"/>
                  <a:gd name="T18" fmla="*/ 130 w 208"/>
                  <a:gd name="T19" fmla="*/ 90 h 272"/>
                  <a:gd name="T20" fmla="*/ 141 w 208"/>
                  <a:gd name="T21" fmla="*/ 105 h 272"/>
                  <a:gd name="T22" fmla="*/ 151 w 208"/>
                  <a:gd name="T23" fmla="*/ 123 h 272"/>
                  <a:gd name="T24" fmla="*/ 160 w 208"/>
                  <a:gd name="T25" fmla="*/ 139 h 272"/>
                  <a:gd name="T26" fmla="*/ 166 w 208"/>
                  <a:gd name="T27" fmla="*/ 155 h 272"/>
                  <a:gd name="T28" fmla="*/ 171 w 208"/>
                  <a:gd name="T29" fmla="*/ 171 h 272"/>
                  <a:gd name="T30" fmla="*/ 171 w 208"/>
                  <a:gd name="T31" fmla="*/ 187 h 272"/>
                  <a:gd name="T32" fmla="*/ 171 w 208"/>
                  <a:gd name="T33" fmla="*/ 203 h 272"/>
                  <a:gd name="T34" fmla="*/ 166 w 208"/>
                  <a:gd name="T35" fmla="*/ 218 h 272"/>
                  <a:gd name="T36" fmla="*/ 166 w 208"/>
                  <a:gd name="T37" fmla="*/ 218 h 272"/>
                  <a:gd name="T38" fmla="*/ 153 w 208"/>
                  <a:gd name="T39" fmla="*/ 218 h 272"/>
                  <a:gd name="T40" fmla="*/ 141 w 208"/>
                  <a:gd name="T41" fmla="*/ 214 h 272"/>
                  <a:gd name="T42" fmla="*/ 127 w 208"/>
                  <a:gd name="T43" fmla="*/ 208 h 272"/>
                  <a:gd name="T44" fmla="*/ 113 w 208"/>
                  <a:gd name="T45" fmla="*/ 199 h 272"/>
                  <a:gd name="T46" fmla="*/ 99 w 208"/>
                  <a:gd name="T47" fmla="*/ 188 h 272"/>
                  <a:gd name="T48" fmla="*/ 85 w 208"/>
                  <a:gd name="T49" fmla="*/ 174 h 272"/>
                  <a:gd name="T50" fmla="*/ 73 w 208"/>
                  <a:gd name="T51" fmla="*/ 160 h 272"/>
                  <a:gd name="T52" fmla="*/ 59 w 208"/>
                  <a:gd name="T53" fmla="*/ 143 h 272"/>
                  <a:gd name="T54" fmla="*/ 46 w 208"/>
                  <a:gd name="T55" fmla="*/ 128 h 272"/>
                  <a:gd name="T56" fmla="*/ 35 w 208"/>
                  <a:gd name="T57" fmla="*/ 110 h 272"/>
                  <a:gd name="T58" fmla="*/ 25 w 208"/>
                  <a:gd name="T59" fmla="*/ 93 h 272"/>
                  <a:gd name="T60" fmla="*/ 15 w 208"/>
                  <a:gd name="T61" fmla="*/ 76 h 272"/>
                  <a:gd name="T62" fmla="*/ 12 w 208"/>
                  <a:gd name="T63" fmla="*/ 61 h 272"/>
                  <a:gd name="T64" fmla="*/ 4 w 208"/>
                  <a:gd name="T65" fmla="*/ 46 h 272"/>
                  <a:gd name="T66" fmla="*/ 0 w 208"/>
                  <a:gd name="T67" fmla="*/ 32 h 272"/>
                  <a:gd name="T68" fmla="*/ 0 w 208"/>
                  <a:gd name="T69" fmla="*/ 21 h 272"/>
                  <a:gd name="T70" fmla="*/ 0 w 208"/>
                  <a:gd name="T71" fmla="*/ 21 h 272"/>
                  <a:gd name="T72" fmla="*/ 10 w 208"/>
                  <a:gd name="T73" fmla="*/ 19 h 272"/>
                  <a:gd name="T74" fmla="*/ 17 w 208"/>
                  <a:gd name="T75" fmla="*/ 19 h 272"/>
                  <a:gd name="T76" fmla="*/ 15 w 208"/>
                  <a:gd name="T77" fmla="*/ 0 h 2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8" h="272">
                    <a:moveTo>
                      <a:pt x="20" y="0"/>
                    </a:moveTo>
                    <a:lnTo>
                      <a:pt x="20" y="0"/>
                    </a:lnTo>
                    <a:lnTo>
                      <a:pt x="36" y="8"/>
                    </a:lnTo>
                    <a:lnTo>
                      <a:pt x="54" y="16"/>
                    </a:lnTo>
                    <a:lnTo>
                      <a:pt x="72" y="28"/>
                    </a:lnTo>
                    <a:lnTo>
                      <a:pt x="90" y="42"/>
                    </a:lnTo>
                    <a:lnTo>
                      <a:pt x="108" y="58"/>
                    </a:lnTo>
                    <a:lnTo>
                      <a:pt x="124" y="74"/>
                    </a:lnTo>
                    <a:lnTo>
                      <a:pt x="142" y="94"/>
                    </a:lnTo>
                    <a:lnTo>
                      <a:pt x="158" y="112"/>
                    </a:lnTo>
                    <a:lnTo>
                      <a:pt x="172" y="132"/>
                    </a:lnTo>
                    <a:lnTo>
                      <a:pt x="184" y="154"/>
                    </a:lnTo>
                    <a:lnTo>
                      <a:pt x="194" y="174"/>
                    </a:lnTo>
                    <a:lnTo>
                      <a:pt x="202" y="194"/>
                    </a:lnTo>
                    <a:lnTo>
                      <a:pt x="208" y="214"/>
                    </a:lnTo>
                    <a:lnTo>
                      <a:pt x="208" y="234"/>
                    </a:lnTo>
                    <a:lnTo>
                      <a:pt x="208" y="254"/>
                    </a:lnTo>
                    <a:lnTo>
                      <a:pt x="202" y="272"/>
                    </a:lnTo>
                    <a:lnTo>
                      <a:pt x="186" y="272"/>
                    </a:lnTo>
                    <a:lnTo>
                      <a:pt x="172" y="268"/>
                    </a:lnTo>
                    <a:lnTo>
                      <a:pt x="154" y="260"/>
                    </a:lnTo>
                    <a:lnTo>
                      <a:pt x="138" y="250"/>
                    </a:lnTo>
                    <a:lnTo>
                      <a:pt x="120" y="236"/>
                    </a:lnTo>
                    <a:lnTo>
                      <a:pt x="104" y="218"/>
                    </a:lnTo>
                    <a:lnTo>
                      <a:pt x="88" y="200"/>
                    </a:lnTo>
                    <a:lnTo>
                      <a:pt x="72" y="180"/>
                    </a:lnTo>
                    <a:lnTo>
                      <a:pt x="56" y="160"/>
                    </a:lnTo>
                    <a:lnTo>
                      <a:pt x="42" y="138"/>
                    </a:lnTo>
                    <a:lnTo>
                      <a:pt x="30" y="116"/>
                    </a:lnTo>
                    <a:lnTo>
                      <a:pt x="20" y="96"/>
                    </a:lnTo>
                    <a:lnTo>
                      <a:pt x="12" y="76"/>
                    </a:lnTo>
                    <a:lnTo>
                      <a:pt x="4" y="56"/>
                    </a:lnTo>
                    <a:lnTo>
                      <a:pt x="0" y="40"/>
                    </a:lnTo>
                    <a:lnTo>
                      <a:pt x="0" y="26"/>
                    </a:lnTo>
                    <a:lnTo>
                      <a:pt x="10" y="24"/>
                    </a:lnTo>
                    <a:lnTo>
                      <a:pt x="22" y="2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2" name="Freeform 153"/>
              <p:cNvSpPr>
                <a:spLocks/>
              </p:cNvSpPr>
              <p:nvPr userDrawn="1"/>
            </p:nvSpPr>
            <p:spPr bwMode="auto">
              <a:xfrm>
                <a:off x="8516" y="-2347"/>
                <a:ext cx="200" cy="260"/>
              </a:xfrm>
              <a:custGeom>
                <a:avLst/>
                <a:gdLst>
                  <a:gd name="T0" fmla="*/ 15 w 208"/>
                  <a:gd name="T1" fmla="*/ 0 h 272"/>
                  <a:gd name="T2" fmla="*/ 15 w 208"/>
                  <a:gd name="T3" fmla="*/ 0 h 272"/>
                  <a:gd name="T4" fmla="*/ 31 w 208"/>
                  <a:gd name="T5" fmla="*/ 8 h 272"/>
                  <a:gd name="T6" fmla="*/ 44 w 208"/>
                  <a:gd name="T7" fmla="*/ 11 h 272"/>
                  <a:gd name="T8" fmla="*/ 59 w 208"/>
                  <a:gd name="T9" fmla="*/ 23 h 272"/>
                  <a:gd name="T10" fmla="*/ 75 w 208"/>
                  <a:gd name="T11" fmla="*/ 33 h 272"/>
                  <a:gd name="T12" fmla="*/ 88 w 208"/>
                  <a:gd name="T13" fmla="*/ 47 h 272"/>
                  <a:gd name="T14" fmla="*/ 102 w 208"/>
                  <a:gd name="T15" fmla="*/ 59 h 272"/>
                  <a:gd name="T16" fmla="*/ 117 w 208"/>
                  <a:gd name="T17" fmla="*/ 75 h 272"/>
                  <a:gd name="T18" fmla="*/ 130 w 208"/>
                  <a:gd name="T19" fmla="*/ 90 h 272"/>
                  <a:gd name="T20" fmla="*/ 141 w 208"/>
                  <a:gd name="T21" fmla="*/ 105 h 272"/>
                  <a:gd name="T22" fmla="*/ 151 w 208"/>
                  <a:gd name="T23" fmla="*/ 123 h 272"/>
                  <a:gd name="T24" fmla="*/ 160 w 208"/>
                  <a:gd name="T25" fmla="*/ 139 h 272"/>
                  <a:gd name="T26" fmla="*/ 166 w 208"/>
                  <a:gd name="T27" fmla="*/ 155 h 272"/>
                  <a:gd name="T28" fmla="*/ 171 w 208"/>
                  <a:gd name="T29" fmla="*/ 171 h 272"/>
                  <a:gd name="T30" fmla="*/ 171 w 208"/>
                  <a:gd name="T31" fmla="*/ 187 h 272"/>
                  <a:gd name="T32" fmla="*/ 171 w 208"/>
                  <a:gd name="T33" fmla="*/ 203 h 272"/>
                  <a:gd name="T34" fmla="*/ 166 w 208"/>
                  <a:gd name="T35" fmla="*/ 218 h 272"/>
                  <a:gd name="T36" fmla="*/ 166 w 208"/>
                  <a:gd name="T37" fmla="*/ 218 h 272"/>
                  <a:gd name="T38" fmla="*/ 153 w 208"/>
                  <a:gd name="T39" fmla="*/ 218 h 272"/>
                  <a:gd name="T40" fmla="*/ 141 w 208"/>
                  <a:gd name="T41" fmla="*/ 214 h 272"/>
                  <a:gd name="T42" fmla="*/ 127 w 208"/>
                  <a:gd name="T43" fmla="*/ 208 h 272"/>
                  <a:gd name="T44" fmla="*/ 113 w 208"/>
                  <a:gd name="T45" fmla="*/ 199 h 272"/>
                  <a:gd name="T46" fmla="*/ 99 w 208"/>
                  <a:gd name="T47" fmla="*/ 188 h 272"/>
                  <a:gd name="T48" fmla="*/ 85 w 208"/>
                  <a:gd name="T49" fmla="*/ 174 h 272"/>
                  <a:gd name="T50" fmla="*/ 73 w 208"/>
                  <a:gd name="T51" fmla="*/ 160 h 272"/>
                  <a:gd name="T52" fmla="*/ 59 w 208"/>
                  <a:gd name="T53" fmla="*/ 143 h 272"/>
                  <a:gd name="T54" fmla="*/ 46 w 208"/>
                  <a:gd name="T55" fmla="*/ 128 h 272"/>
                  <a:gd name="T56" fmla="*/ 35 w 208"/>
                  <a:gd name="T57" fmla="*/ 110 h 272"/>
                  <a:gd name="T58" fmla="*/ 25 w 208"/>
                  <a:gd name="T59" fmla="*/ 93 h 272"/>
                  <a:gd name="T60" fmla="*/ 15 w 208"/>
                  <a:gd name="T61" fmla="*/ 76 h 272"/>
                  <a:gd name="T62" fmla="*/ 12 w 208"/>
                  <a:gd name="T63" fmla="*/ 61 h 272"/>
                  <a:gd name="T64" fmla="*/ 4 w 208"/>
                  <a:gd name="T65" fmla="*/ 46 h 272"/>
                  <a:gd name="T66" fmla="*/ 0 w 208"/>
                  <a:gd name="T67" fmla="*/ 32 h 272"/>
                  <a:gd name="T68" fmla="*/ 0 w 208"/>
                  <a:gd name="T69" fmla="*/ 21 h 272"/>
                  <a:gd name="T70" fmla="*/ 0 w 208"/>
                  <a:gd name="T71" fmla="*/ 21 h 272"/>
                  <a:gd name="T72" fmla="*/ 10 w 208"/>
                  <a:gd name="T73" fmla="*/ 19 h 272"/>
                  <a:gd name="T74" fmla="*/ 17 w 208"/>
                  <a:gd name="T75" fmla="*/ 19 h 27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08" h="272">
                    <a:moveTo>
                      <a:pt x="20" y="0"/>
                    </a:moveTo>
                    <a:lnTo>
                      <a:pt x="20" y="0"/>
                    </a:lnTo>
                    <a:lnTo>
                      <a:pt x="36" y="8"/>
                    </a:lnTo>
                    <a:lnTo>
                      <a:pt x="54" y="16"/>
                    </a:lnTo>
                    <a:lnTo>
                      <a:pt x="72" y="28"/>
                    </a:lnTo>
                    <a:lnTo>
                      <a:pt x="90" y="42"/>
                    </a:lnTo>
                    <a:lnTo>
                      <a:pt x="108" y="58"/>
                    </a:lnTo>
                    <a:lnTo>
                      <a:pt x="124" y="74"/>
                    </a:lnTo>
                    <a:lnTo>
                      <a:pt x="142" y="94"/>
                    </a:lnTo>
                    <a:lnTo>
                      <a:pt x="158" y="112"/>
                    </a:lnTo>
                    <a:lnTo>
                      <a:pt x="172" y="132"/>
                    </a:lnTo>
                    <a:lnTo>
                      <a:pt x="184" y="154"/>
                    </a:lnTo>
                    <a:lnTo>
                      <a:pt x="194" y="174"/>
                    </a:lnTo>
                    <a:lnTo>
                      <a:pt x="202" y="194"/>
                    </a:lnTo>
                    <a:lnTo>
                      <a:pt x="208" y="214"/>
                    </a:lnTo>
                    <a:lnTo>
                      <a:pt x="208" y="234"/>
                    </a:lnTo>
                    <a:lnTo>
                      <a:pt x="208" y="254"/>
                    </a:lnTo>
                    <a:lnTo>
                      <a:pt x="202" y="272"/>
                    </a:lnTo>
                    <a:lnTo>
                      <a:pt x="186" y="272"/>
                    </a:lnTo>
                    <a:lnTo>
                      <a:pt x="172" y="268"/>
                    </a:lnTo>
                    <a:lnTo>
                      <a:pt x="154" y="260"/>
                    </a:lnTo>
                    <a:lnTo>
                      <a:pt x="138" y="250"/>
                    </a:lnTo>
                    <a:lnTo>
                      <a:pt x="120" y="236"/>
                    </a:lnTo>
                    <a:lnTo>
                      <a:pt x="104" y="218"/>
                    </a:lnTo>
                    <a:lnTo>
                      <a:pt x="88" y="200"/>
                    </a:lnTo>
                    <a:lnTo>
                      <a:pt x="72" y="180"/>
                    </a:lnTo>
                    <a:lnTo>
                      <a:pt x="56" y="160"/>
                    </a:lnTo>
                    <a:lnTo>
                      <a:pt x="42" y="138"/>
                    </a:lnTo>
                    <a:lnTo>
                      <a:pt x="30" y="116"/>
                    </a:lnTo>
                    <a:lnTo>
                      <a:pt x="20" y="96"/>
                    </a:lnTo>
                    <a:lnTo>
                      <a:pt x="12" y="76"/>
                    </a:lnTo>
                    <a:lnTo>
                      <a:pt x="4" y="56"/>
                    </a:lnTo>
                    <a:lnTo>
                      <a:pt x="0" y="40"/>
                    </a:lnTo>
                    <a:lnTo>
                      <a:pt x="0" y="26"/>
                    </a:lnTo>
                    <a:lnTo>
                      <a:pt x="10" y="24"/>
                    </a:lnTo>
                    <a:lnTo>
                      <a:pt x="22" y="2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3" name="Freeform 154"/>
              <p:cNvSpPr>
                <a:spLocks/>
              </p:cNvSpPr>
              <p:nvPr userDrawn="1"/>
            </p:nvSpPr>
            <p:spPr bwMode="auto">
              <a:xfrm>
                <a:off x="3096" y="1094"/>
                <a:ext cx="1620" cy="1020"/>
              </a:xfrm>
              <a:custGeom>
                <a:avLst/>
                <a:gdLst>
                  <a:gd name="T0" fmla="*/ 991 w 1618"/>
                  <a:gd name="T1" fmla="*/ 50 h 1030"/>
                  <a:gd name="T2" fmla="*/ 765 w 1618"/>
                  <a:gd name="T3" fmla="*/ 184 h 1030"/>
                  <a:gd name="T4" fmla="*/ 489 w 1618"/>
                  <a:gd name="T5" fmla="*/ 398 h 1030"/>
                  <a:gd name="T6" fmla="*/ 352 w 1618"/>
                  <a:gd name="T7" fmla="*/ 533 h 1030"/>
                  <a:gd name="T8" fmla="*/ 238 w 1618"/>
                  <a:gd name="T9" fmla="*/ 677 h 1030"/>
                  <a:gd name="T10" fmla="*/ 112 w 1618"/>
                  <a:gd name="T11" fmla="*/ 711 h 1030"/>
                  <a:gd name="T12" fmla="*/ 20 w 1618"/>
                  <a:gd name="T13" fmla="*/ 754 h 1030"/>
                  <a:gd name="T14" fmla="*/ 0 w 1618"/>
                  <a:gd name="T15" fmla="*/ 782 h 1030"/>
                  <a:gd name="T16" fmla="*/ 24 w 1618"/>
                  <a:gd name="T17" fmla="*/ 816 h 1030"/>
                  <a:gd name="T18" fmla="*/ 102 w 1618"/>
                  <a:gd name="T19" fmla="*/ 848 h 1030"/>
                  <a:gd name="T20" fmla="*/ 168 w 1618"/>
                  <a:gd name="T21" fmla="*/ 871 h 1030"/>
                  <a:gd name="T22" fmla="*/ 300 w 1618"/>
                  <a:gd name="T23" fmla="*/ 907 h 1030"/>
                  <a:gd name="T24" fmla="*/ 396 w 1618"/>
                  <a:gd name="T25" fmla="*/ 907 h 1030"/>
                  <a:gd name="T26" fmla="*/ 513 w 1618"/>
                  <a:gd name="T27" fmla="*/ 881 h 1030"/>
                  <a:gd name="T28" fmla="*/ 635 w 1618"/>
                  <a:gd name="T29" fmla="*/ 822 h 1030"/>
                  <a:gd name="T30" fmla="*/ 763 w 1618"/>
                  <a:gd name="T31" fmla="*/ 717 h 1030"/>
                  <a:gd name="T32" fmla="*/ 833 w 1618"/>
                  <a:gd name="T33" fmla="*/ 653 h 1030"/>
                  <a:gd name="T34" fmla="*/ 887 w 1618"/>
                  <a:gd name="T35" fmla="*/ 721 h 1030"/>
                  <a:gd name="T36" fmla="*/ 979 w 1618"/>
                  <a:gd name="T37" fmla="*/ 772 h 1030"/>
                  <a:gd name="T38" fmla="*/ 1081 w 1618"/>
                  <a:gd name="T39" fmla="*/ 784 h 1030"/>
                  <a:gd name="T40" fmla="*/ 1167 w 1618"/>
                  <a:gd name="T41" fmla="*/ 766 h 1030"/>
                  <a:gd name="T42" fmla="*/ 1199 w 1618"/>
                  <a:gd name="T43" fmla="*/ 830 h 1030"/>
                  <a:gd name="T44" fmla="*/ 1280 w 1618"/>
                  <a:gd name="T45" fmla="*/ 925 h 1030"/>
                  <a:gd name="T46" fmla="*/ 1342 w 1618"/>
                  <a:gd name="T47" fmla="*/ 965 h 1030"/>
                  <a:gd name="T48" fmla="*/ 1418 w 1618"/>
                  <a:gd name="T49" fmla="*/ 980 h 1030"/>
                  <a:gd name="T50" fmla="*/ 1504 w 1618"/>
                  <a:gd name="T51" fmla="*/ 954 h 1030"/>
                  <a:gd name="T52" fmla="*/ 1602 w 1618"/>
                  <a:gd name="T53" fmla="*/ 873 h 1030"/>
                  <a:gd name="T54" fmla="*/ 1568 w 1618"/>
                  <a:gd name="T55" fmla="*/ 713 h 1030"/>
                  <a:gd name="T56" fmla="*/ 1462 w 1618"/>
                  <a:gd name="T57" fmla="*/ 800 h 1030"/>
                  <a:gd name="T58" fmla="*/ 1394 w 1618"/>
                  <a:gd name="T59" fmla="*/ 828 h 1030"/>
                  <a:gd name="T60" fmla="*/ 1344 w 1618"/>
                  <a:gd name="T61" fmla="*/ 822 h 1030"/>
                  <a:gd name="T62" fmla="*/ 1308 w 1618"/>
                  <a:gd name="T63" fmla="*/ 774 h 1030"/>
                  <a:gd name="T64" fmla="*/ 1290 w 1618"/>
                  <a:gd name="T65" fmla="*/ 677 h 1030"/>
                  <a:gd name="T66" fmla="*/ 1290 w 1618"/>
                  <a:gd name="T67" fmla="*/ 626 h 1030"/>
                  <a:gd name="T68" fmla="*/ 1278 w 1618"/>
                  <a:gd name="T69" fmla="*/ 576 h 1030"/>
                  <a:gd name="T70" fmla="*/ 1234 w 1618"/>
                  <a:gd name="T71" fmla="*/ 559 h 1030"/>
                  <a:gd name="T72" fmla="*/ 1167 w 1618"/>
                  <a:gd name="T73" fmla="*/ 576 h 1030"/>
                  <a:gd name="T74" fmla="*/ 1075 w 1618"/>
                  <a:gd name="T75" fmla="*/ 600 h 1030"/>
                  <a:gd name="T76" fmla="*/ 1009 w 1618"/>
                  <a:gd name="T77" fmla="*/ 586 h 1030"/>
                  <a:gd name="T78" fmla="*/ 959 w 1618"/>
                  <a:gd name="T79" fmla="*/ 549 h 1030"/>
                  <a:gd name="T80" fmla="*/ 945 w 1618"/>
                  <a:gd name="T81" fmla="*/ 501 h 1030"/>
                  <a:gd name="T82" fmla="*/ 915 w 1618"/>
                  <a:gd name="T83" fmla="*/ 451 h 1030"/>
                  <a:gd name="T84" fmla="*/ 875 w 1618"/>
                  <a:gd name="T85" fmla="*/ 448 h 1030"/>
                  <a:gd name="T86" fmla="*/ 831 w 1618"/>
                  <a:gd name="T87" fmla="*/ 485 h 1030"/>
                  <a:gd name="T88" fmla="*/ 681 w 1618"/>
                  <a:gd name="T89" fmla="*/ 646 h 1030"/>
                  <a:gd name="T90" fmla="*/ 553 w 1618"/>
                  <a:gd name="T91" fmla="*/ 737 h 1030"/>
                  <a:gd name="T92" fmla="*/ 485 w 1618"/>
                  <a:gd name="T93" fmla="*/ 754 h 1030"/>
                  <a:gd name="T94" fmla="*/ 419 w 1618"/>
                  <a:gd name="T95" fmla="*/ 745 h 1030"/>
                  <a:gd name="T96" fmla="*/ 380 w 1618"/>
                  <a:gd name="T97" fmla="*/ 737 h 1030"/>
                  <a:gd name="T98" fmla="*/ 360 w 1618"/>
                  <a:gd name="T99" fmla="*/ 713 h 1030"/>
                  <a:gd name="T100" fmla="*/ 384 w 1618"/>
                  <a:gd name="T101" fmla="*/ 665 h 1030"/>
                  <a:gd name="T102" fmla="*/ 449 w 1618"/>
                  <a:gd name="T103" fmla="*/ 616 h 1030"/>
                  <a:gd name="T104" fmla="*/ 687 w 1618"/>
                  <a:gd name="T105" fmla="*/ 428 h 1030"/>
                  <a:gd name="T106" fmla="*/ 933 w 1618"/>
                  <a:gd name="T107" fmla="*/ 271 h 1030"/>
                  <a:gd name="T108" fmla="*/ 1095 w 1618"/>
                  <a:gd name="T109" fmla="*/ 202 h 1030"/>
                  <a:gd name="T110" fmla="*/ 1167 w 1618"/>
                  <a:gd name="T111" fmla="*/ 65 h 10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618" h="1030">
                    <a:moveTo>
                      <a:pt x="1080" y="0"/>
                    </a:moveTo>
                    <a:lnTo>
                      <a:pt x="1080" y="0"/>
                    </a:lnTo>
                    <a:lnTo>
                      <a:pt x="1054" y="12"/>
                    </a:lnTo>
                    <a:lnTo>
                      <a:pt x="986" y="50"/>
                    </a:lnTo>
                    <a:lnTo>
                      <a:pt x="938" y="78"/>
                    </a:lnTo>
                    <a:lnTo>
                      <a:pt x="884" y="110"/>
                    </a:lnTo>
                    <a:lnTo>
                      <a:pt x="824" y="150"/>
                    </a:lnTo>
                    <a:lnTo>
                      <a:pt x="760" y="194"/>
                    </a:lnTo>
                    <a:lnTo>
                      <a:pt x="692" y="242"/>
                    </a:lnTo>
                    <a:lnTo>
                      <a:pt x="622" y="296"/>
                    </a:lnTo>
                    <a:lnTo>
                      <a:pt x="552" y="354"/>
                    </a:lnTo>
                    <a:lnTo>
                      <a:pt x="484" y="418"/>
                    </a:lnTo>
                    <a:lnTo>
                      <a:pt x="450" y="452"/>
                    </a:lnTo>
                    <a:lnTo>
                      <a:pt x="416" y="486"/>
                    </a:lnTo>
                    <a:lnTo>
                      <a:pt x="384" y="520"/>
                    </a:lnTo>
                    <a:lnTo>
                      <a:pt x="352" y="558"/>
                    </a:lnTo>
                    <a:lnTo>
                      <a:pt x="322" y="594"/>
                    </a:lnTo>
                    <a:lnTo>
                      <a:pt x="292" y="632"/>
                    </a:lnTo>
                    <a:lnTo>
                      <a:pt x="264" y="672"/>
                    </a:lnTo>
                    <a:lnTo>
                      <a:pt x="238" y="712"/>
                    </a:lnTo>
                    <a:lnTo>
                      <a:pt x="220" y="716"/>
                    </a:lnTo>
                    <a:lnTo>
                      <a:pt x="172" y="728"/>
                    </a:lnTo>
                    <a:lnTo>
                      <a:pt x="112" y="746"/>
                    </a:lnTo>
                    <a:lnTo>
                      <a:pt x="82" y="758"/>
                    </a:lnTo>
                    <a:lnTo>
                      <a:pt x="54" y="770"/>
                    </a:lnTo>
                    <a:lnTo>
                      <a:pt x="30" y="784"/>
                    </a:lnTo>
                    <a:lnTo>
                      <a:pt x="20" y="792"/>
                    </a:lnTo>
                    <a:lnTo>
                      <a:pt x="12" y="798"/>
                    </a:lnTo>
                    <a:lnTo>
                      <a:pt x="6" y="806"/>
                    </a:lnTo>
                    <a:lnTo>
                      <a:pt x="2" y="814"/>
                    </a:lnTo>
                    <a:lnTo>
                      <a:pt x="0" y="822"/>
                    </a:lnTo>
                    <a:lnTo>
                      <a:pt x="2" y="830"/>
                    </a:lnTo>
                    <a:lnTo>
                      <a:pt x="6" y="838"/>
                    </a:lnTo>
                    <a:lnTo>
                      <a:pt x="12" y="846"/>
                    </a:lnTo>
                    <a:lnTo>
                      <a:pt x="24" y="856"/>
                    </a:lnTo>
                    <a:lnTo>
                      <a:pt x="38" y="864"/>
                    </a:lnTo>
                    <a:lnTo>
                      <a:pt x="56" y="872"/>
                    </a:lnTo>
                    <a:lnTo>
                      <a:pt x="76" y="882"/>
                    </a:lnTo>
                    <a:lnTo>
                      <a:pt x="102" y="890"/>
                    </a:lnTo>
                    <a:lnTo>
                      <a:pt x="134" y="898"/>
                    </a:lnTo>
                    <a:lnTo>
                      <a:pt x="148" y="908"/>
                    </a:lnTo>
                    <a:lnTo>
                      <a:pt x="168" y="916"/>
                    </a:lnTo>
                    <a:lnTo>
                      <a:pt x="192" y="926"/>
                    </a:lnTo>
                    <a:lnTo>
                      <a:pt x="222" y="936"/>
                    </a:lnTo>
                    <a:lnTo>
                      <a:pt x="260" y="946"/>
                    </a:lnTo>
                    <a:lnTo>
                      <a:pt x="300" y="952"/>
                    </a:lnTo>
                    <a:lnTo>
                      <a:pt x="324" y="954"/>
                    </a:lnTo>
                    <a:lnTo>
                      <a:pt x="346" y="954"/>
                    </a:lnTo>
                    <a:lnTo>
                      <a:pt x="372" y="954"/>
                    </a:lnTo>
                    <a:lnTo>
                      <a:pt x="396" y="952"/>
                    </a:lnTo>
                    <a:lnTo>
                      <a:pt x="424" y="948"/>
                    </a:lnTo>
                    <a:lnTo>
                      <a:pt x="450" y="942"/>
                    </a:lnTo>
                    <a:lnTo>
                      <a:pt x="478" y="934"/>
                    </a:lnTo>
                    <a:lnTo>
                      <a:pt x="508" y="926"/>
                    </a:lnTo>
                    <a:lnTo>
                      <a:pt x="538" y="914"/>
                    </a:lnTo>
                    <a:lnTo>
                      <a:pt x="568" y="898"/>
                    </a:lnTo>
                    <a:lnTo>
                      <a:pt x="598" y="882"/>
                    </a:lnTo>
                    <a:lnTo>
                      <a:pt x="630" y="862"/>
                    </a:lnTo>
                    <a:lnTo>
                      <a:pt x="660" y="840"/>
                    </a:lnTo>
                    <a:lnTo>
                      <a:pt x="692" y="814"/>
                    </a:lnTo>
                    <a:lnTo>
                      <a:pt x="724" y="784"/>
                    </a:lnTo>
                    <a:lnTo>
                      <a:pt x="758" y="752"/>
                    </a:lnTo>
                    <a:lnTo>
                      <a:pt x="790" y="716"/>
                    </a:lnTo>
                    <a:lnTo>
                      <a:pt x="822" y="676"/>
                    </a:lnTo>
                    <a:lnTo>
                      <a:pt x="828" y="686"/>
                    </a:lnTo>
                    <a:lnTo>
                      <a:pt x="842" y="708"/>
                    </a:lnTo>
                    <a:lnTo>
                      <a:pt x="852" y="724"/>
                    </a:lnTo>
                    <a:lnTo>
                      <a:pt x="866" y="738"/>
                    </a:lnTo>
                    <a:lnTo>
                      <a:pt x="882" y="756"/>
                    </a:lnTo>
                    <a:lnTo>
                      <a:pt x="900" y="772"/>
                    </a:lnTo>
                    <a:lnTo>
                      <a:pt x="922" y="786"/>
                    </a:lnTo>
                    <a:lnTo>
                      <a:pt x="946" y="800"/>
                    </a:lnTo>
                    <a:lnTo>
                      <a:pt x="974" y="812"/>
                    </a:lnTo>
                    <a:lnTo>
                      <a:pt x="1006" y="820"/>
                    </a:lnTo>
                    <a:lnTo>
                      <a:pt x="1040" y="824"/>
                    </a:lnTo>
                    <a:lnTo>
                      <a:pt x="1058" y="824"/>
                    </a:lnTo>
                    <a:lnTo>
                      <a:pt x="1076" y="824"/>
                    </a:lnTo>
                    <a:lnTo>
                      <a:pt x="1096" y="822"/>
                    </a:lnTo>
                    <a:lnTo>
                      <a:pt x="1118" y="818"/>
                    </a:lnTo>
                    <a:lnTo>
                      <a:pt x="1140" y="812"/>
                    </a:lnTo>
                    <a:lnTo>
                      <a:pt x="1162" y="806"/>
                    </a:lnTo>
                    <a:lnTo>
                      <a:pt x="1170" y="824"/>
                    </a:lnTo>
                    <a:lnTo>
                      <a:pt x="1180" y="844"/>
                    </a:lnTo>
                    <a:lnTo>
                      <a:pt x="1194" y="870"/>
                    </a:lnTo>
                    <a:lnTo>
                      <a:pt x="1210" y="898"/>
                    </a:lnTo>
                    <a:lnTo>
                      <a:pt x="1232" y="926"/>
                    </a:lnTo>
                    <a:lnTo>
                      <a:pt x="1256" y="956"/>
                    </a:lnTo>
                    <a:lnTo>
                      <a:pt x="1270" y="970"/>
                    </a:lnTo>
                    <a:lnTo>
                      <a:pt x="1284" y="982"/>
                    </a:lnTo>
                    <a:lnTo>
                      <a:pt x="1300" y="994"/>
                    </a:lnTo>
                    <a:lnTo>
                      <a:pt x="1316" y="1004"/>
                    </a:lnTo>
                    <a:lnTo>
                      <a:pt x="1332" y="1014"/>
                    </a:lnTo>
                    <a:lnTo>
                      <a:pt x="1350" y="1020"/>
                    </a:lnTo>
                    <a:lnTo>
                      <a:pt x="1368" y="1026"/>
                    </a:lnTo>
                    <a:lnTo>
                      <a:pt x="1388" y="1028"/>
                    </a:lnTo>
                    <a:lnTo>
                      <a:pt x="1408" y="1030"/>
                    </a:lnTo>
                    <a:lnTo>
                      <a:pt x="1428" y="1028"/>
                    </a:lnTo>
                    <a:lnTo>
                      <a:pt x="1450" y="1022"/>
                    </a:lnTo>
                    <a:lnTo>
                      <a:pt x="1472" y="1014"/>
                    </a:lnTo>
                    <a:lnTo>
                      <a:pt x="1494" y="1002"/>
                    </a:lnTo>
                    <a:lnTo>
                      <a:pt x="1518" y="988"/>
                    </a:lnTo>
                    <a:lnTo>
                      <a:pt x="1542" y="968"/>
                    </a:lnTo>
                    <a:lnTo>
                      <a:pt x="1566" y="946"/>
                    </a:lnTo>
                    <a:lnTo>
                      <a:pt x="1592" y="918"/>
                    </a:lnTo>
                    <a:lnTo>
                      <a:pt x="1618" y="888"/>
                    </a:lnTo>
                    <a:lnTo>
                      <a:pt x="1570" y="736"/>
                    </a:lnTo>
                    <a:lnTo>
                      <a:pt x="1558" y="748"/>
                    </a:lnTo>
                    <a:lnTo>
                      <a:pt x="1526" y="782"/>
                    </a:lnTo>
                    <a:lnTo>
                      <a:pt x="1502" y="802"/>
                    </a:lnTo>
                    <a:lnTo>
                      <a:pt x="1478" y="822"/>
                    </a:lnTo>
                    <a:lnTo>
                      <a:pt x="1452" y="840"/>
                    </a:lnTo>
                    <a:lnTo>
                      <a:pt x="1424" y="854"/>
                    </a:lnTo>
                    <a:lnTo>
                      <a:pt x="1410" y="860"/>
                    </a:lnTo>
                    <a:lnTo>
                      <a:pt x="1398" y="866"/>
                    </a:lnTo>
                    <a:lnTo>
                      <a:pt x="1384" y="868"/>
                    </a:lnTo>
                    <a:lnTo>
                      <a:pt x="1372" y="870"/>
                    </a:lnTo>
                    <a:lnTo>
                      <a:pt x="1358" y="870"/>
                    </a:lnTo>
                    <a:lnTo>
                      <a:pt x="1346" y="866"/>
                    </a:lnTo>
                    <a:lnTo>
                      <a:pt x="1334" y="862"/>
                    </a:lnTo>
                    <a:lnTo>
                      <a:pt x="1324" y="854"/>
                    </a:lnTo>
                    <a:lnTo>
                      <a:pt x="1314" y="844"/>
                    </a:lnTo>
                    <a:lnTo>
                      <a:pt x="1306" y="830"/>
                    </a:lnTo>
                    <a:lnTo>
                      <a:pt x="1298" y="814"/>
                    </a:lnTo>
                    <a:lnTo>
                      <a:pt x="1292" y="794"/>
                    </a:lnTo>
                    <a:lnTo>
                      <a:pt x="1286" y="770"/>
                    </a:lnTo>
                    <a:lnTo>
                      <a:pt x="1282" y="742"/>
                    </a:lnTo>
                    <a:lnTo>
                      <a:pt x="1280" y="712"/>
                    </a:lnTo>
                    <a:lnTo>
                      <a:pt x="1278" y="676"/>
                    </a:lnTo>
                    <a:lnTo>
                      <a:pt x="1280" y="670"/>
                    </a:lnTo>
                    <a:lnTo>
                      <a:pt x="1280" y="656"/>
                    </a:lnTo>
                    <a:lnTo>
                      <a:pt x="1278" y="636"/>
                    </a:lnTo>
                    <a:lnTo>
                      <a:pt x="1276" y="626"/>
                    </a:lnTo>
                    <a:lnTo>
                      <a:pt x="1272" y="616"/>
                    </a:lnTo>
                    <a:lnTo>
                      <a:pt x="1268" y="606"/>
                    </a:lnTo>
                    <a:lnTo>
                      <a:pt x="1260" y="598"/>
                    </a:lnTo>
                    <a:lnTo>
                      <a:pt x="1252" y="592"/>
                    </a:lnTo>
                    <a:lnTo>
                      <a:pt x="1240" y="588"/>
                    </a:lnTo>
                    <a:lnTo>
                      <a:pt x="1224" y="588"/>
                    </a:lnTo>
                    <a:lnTo>
                      <a:pt x="1208" y="590"/>
                    </a:lnTo>
                    <a:lnTo>
                      <a:pt x="1186" y="596"/>
                    </a:lnTo>
                    <a:lnTo>
                      <a:pt x="1162" y="606"/>
                    </a:lnTo>
                    <a:lnTo>
                      <a:pt x="1136" y="618"/>
                    </a:lnTo>
                    <a:lnTo>
                      <a:pt x="1112" y="626"/>
                    </a:lnTo>
                    <a:lnTo>
                      <a:pt x="1090" y="630"/>
                    </a:lnTo>
                    <a:lnTo>
                      <a:pt x="1070" y="630"/>
                    </a:lnTo>
                    <a:lnTo>
                      <a:pt x="1050" y="630"/>
                    </a:lnTo>
                    <a:lnTo>
                      <a:pt x="1034" y="626"/>
                    </a:lnTo>
                    <a:lnTo>
                      <a:pt x="1018" y="622"/>
                    </a:lnTo>
                    <a:lnTo>
                      <a:pt x="1004" y="616"/>
                    </a:lnTo>
                    <a:lnTo>
                      <a:pt x="992" y="608"/>
                    </a:lnTo>
                    <a:lnTo>
                      <a:pt x="980" y="602"/>
                    </a:lnTo>
                    <a:lnTo>
                      <a:pt x="964" y="586"/>
                    </a:lnTo>
                    <a:lnTo>
                      <a:pt x="954" y="576"/>
                    </a:lnTo>
                    <a:lnTo>
                      <a:pt x="952" y="572"/>
                    </a:lnTo>
                    <a:lnTo>
                      <a:pt x="946" y="548"/>
                    </a:lnTo>
                    <a:lnTo>
                      <a:pt x="940" y="526"/>
                    </a:lnTo>
                    <a:lnTo>
                      <a:pt x="930" y="502"/>
                    </a:lnTo>
                    <a:lnTo>
                      <a:pt x="926" y="492"/>
                    </a:lnTo>
                    <a:lnTo>
                      <a:pt x="918" y="482"/>
                    </a:lnTo>
                    <a:lnTo>
                      <a:pt x="910" y="474"/>
                    </a:lnTo>
                    <a:lnTo>
                      <a:pt x="902" y="468"/>
                    </a:lnTo>
                    <a:lnTo>
                      <a:pt x="892" y="466"/>
                    </a:lnTo>
                    <a:lnTo>
                      <a:pt x="882" y="466"/>
                    </a:lnTo>
                    <a:lnTo>
                      <a:pt x="870" y="470"/>
                    </a:lnTo>
                    <a:lnTo>
                      <a:pt x="858" y="478"/>
                    </a:lnTo>
                    <a:lnTo>
                      <a:pt x="844" y="492"/>
                    </a:lnTo>
                    <a:lnTo>
                      <a:pt x="826" y="510"/>
                    </a:lnTo>
                    <a:lnTo>
                      <a:pt x="784" y="560"/>
                    </a:lnTo>
                    <a:lnTo>
                      <a:pt x="732" y="618"/>
                    </a:lnTo>
                    <a:lnTo>
                      <a:pt x="704" y="648"/>
                    </a:lnTo>
                    <a:lnTo>
                      <a:pt x="676" y="678"/>
                    </a:lnTo>
                    <a:lnTo>
                      <a:pt x="644" y="706"/>
                    </a:lnTo>
                    <a:lnTo>
                      <a:pt x="612" y="732"/>
                    </a:lnTo>
                    <a:lnTo>
                      <a:pt x="580" y="754"/>
                    </a:lnTo>
                    <a:lnTo>
                      <a:pt x="548" y="772"/>
                    </a:lnTo>
                    <a:lnTo>
                      <a:pt x="530" y="780"/>
                    </a:lnTo>
                    <a:lnTo>
                      <a:pt x="514" y="784"/>
                    </a:lnTo>
                    <a:lnTo>
                      <a:pt x="498" y="790"/>
                    </a:lnTo>
                    <a:lnTo>
                      <a:pt x="480" y="792"/>
                    </a:lnTo>
                    <a:lnTo>
                      <a:pt x="464" y="792"/>
                    </a:lnTo>
                    <a:lnTo>
                      <a:pt x="446" y="790"/>
                    </a:lnTo>
                    <a:lnTo>
                      <a:pt x="430" y="788"/>
                    </a:lnTo>
                    <a:lnTo>
                      <a:pt x="414" y="782"/>
                    </a:lnTo>
                    <a:lnTo>
                      <a:pt x="408" y="782"/>
                    </a:lnTo>
                    <a:lnTo>
                      <a:pt x="396" y="778"/>
                    </a:lnTo>
                    <a:lnTo>
                      <a:pt x="380" y="772"/>
                    </a:lnTo>
                    <a:lnTo>
                      <a:pt x="374" y="768"/>
                    </a:lnTo>
                    <a:lnTo>
                      <a:pt x="368" y="762"/>
                    </a:lnTo>
                    <a:lnTo>
                      <a:pt x="362" y="756"/>
                    </a:lnTo>
                    <a:lnTo>
                      <a:pt x="360" y="748"/>
                    </a:lnTo>
                    <a:lnTo>
                      <a:pt x="360" y="738"/>
                    </a:lnTo>
                    <a:lnTo>
                      <a:pt x="364" y="728"/>
                    </a:lnTo>
                    <a:lnTo>
                      <a:pt x="372" y="714"/>
                    </a:lnTo>
                    <a:lnTo>
                      <a:pt x="384" y="700"/>
                    </a:lnTo>
                    <a:lnTo>
                      <a:pt x="402" y="684"/>
                    </a:lnTo>
                    <a:lnTo>
                      <a:pt x="426" y="666"/>
                    </a:lnTo>
                    <a:lnTo>
                      <a:pt x="444" y="646"/>
                    </a:lnTo>
                    <a:lnTo>
                      <a:pt x="498" y="598"/>
                    </a:lnTo>
                    <a:lnTo>
                      <a:pt x="580" y="528"/>
                    </a:lnTo>
                    <a:lnTo>
                      <a:pt x="628" y="490"/>
                    </a:lnTo>
                    <a:lnTo>
                      <a:pt x="682" y="448"/>
                    </a:lnTo>
                    <a:lnTo>
                      <a:pt x="740" y="406"/>
                    </a:lnTo>
                    <a:lnTo>
                      <a:pt x="800" y="364"/>
                    </a:lnTo>
                    <a:lnTo>
                      <a:pt x="864" y="322"/>
                    </a:lnTo>
                    <a:lnTo>
                      <a:pt x="928" y="286"/>
                    </a:lnTo>
                    <a:lnTo>
                      <a:pt x="994" y="252"/>
                    </a:lnTo>
                    <a:lnTo>
                      <a:pt x="1026" y="236"/>
                    </a:lnTo>
                    <a:lnTo>
                      <a:pt x="1058" y="224"/>
                    </a:lnTo>
                    <a:lnTo>
                      <a:pt x="1090" y="212"/>
                    </a:lnTo>
                    <a:lnTo>
                      <a:pt x="1122" y="202"/>
                    </a:lnTo>
                    <a:lnTo>
                      <a:pt x="1154" y="192"/>
                    </a:lnTo>
                    <a:lnTo>
                      <a:pt x="1186" y="186"/>
                    </a:lnTo>
                    <a:lnTo>
                      <a:pt x="1162" y="70"/>
                    </a:lnTo>
                    <a:lnTo>
                      <a:pt x="10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4" name="Freeform 155"/>
              <p:cNvSpPr>
                <a:spLocks/>
              </p:cNvSpPr>
              <p:nvPr userDrawn="1"/>
            </p:nvSpPr>
            <p:spPr bwMode="auto">
              <a:xfrm>
                <a:off x="3716" y="1794"/>
                <a:ext cx="1160" cy="620"/>
              </a:xfrm>
              <a:custGeom>
                <a:avLst/>
                <a:gdLst>
                  <a:gd name="T0" fmla="*/ 2 w 1146"/>
                  <a:gd name="T1" fmla="*/ 127 h 632"/>
                  <a:gd name="T2" fmla="*/ 20 w 1146"/>
                  <a:gd name="T3" fmla="*/ 190 h 632"/>
                  <a:gd name="T4" fmla="*/ 65 w 1146"/>
                  <a:gd name="T5" fmla="*/ 247 h 632"/>
                  <a:gd name="T6" fmla="*/ 107 w 1146"/>
                  <a:gd name="T7" fmla="*/ 274 h 632"/>
                  <a:gd name="T8" fmla="*/ 152 w 1146"/>
                  <a:gd name="T9" fmla="*/ 284 h 632"/>
                  <a:gd name="T10" fmla="*/ 204 w 1146"/>
                  <a:gd name="T11" fmla="*/ 283 h 632"/>
                  <a:gd name="T12" fmla="*/ 271 w 1146"/>
                  <a:gd name="T13" fmla="*/ 266 h 632"/>
                  <a:gd name="T14" fmla="*/ 300 w 1146"/>
                  <a:gd name="T15" fmla="*/ 269 h 632"/>
                  <a:gd name="T16" fmla="*/ 328 w 1146"/>
                  <a:gd name="T17" fmla="*/ 349 h 632"/>
                  <a:gd name="T18" fmla="*/ 368 w 1146"/>
                  <a:gd name="T19" fmla="*/ 407 h 632"/>
                  <a:gd name="T20" fmla="*/ 409 w 1146"/>
                  <a:gd name="T21" fmla="*/ 436 h 632"/>
                  <a:gd name="T22" fmla="*/ 455 w 1146"/>
                  <a:gd name="T23" fmla="*/ 455 h 632"/>
                  <a:gd name="T24" fmla="*/ 518 w 1146"/>
                  <a:gd name="T25" fmla="*/ 456 h 632"/>
                  <a:gd name="T26" fmla="*/ 593 w 1146"/>
                  <a:gd name="T27" fmla="*/ 441 h 632"/>
                  <a:gd name="T28" fmla="*/ 682 w 1146"/>
                  <a:gd name="T29" fmla="*/ 404 h 632"/>
                  <a:gd name="T30" fmla="*/ 705 w 1146"/>
                  <a:gd name="T31" fmla="*/ 445 h 632"/>
                  <a:gd name="T32" fmla="*/ 753 w 1146"/>
                  <a:gd name="T33" fmla="*/ 503 h 632"/>
                  <a:gd name="T34" fmla="*/ 816 w 1146"/>
                  <a:gd name="T35" fmla="*/ 549 h 632"/>
                  <a:gd name="T36" fmla="*/ 864 w 1146"/>
                  <a:gd name="T37" fmla="*/ 567 h 632"/>
                  <a:gd name="T38" fmla="*/ 923 w 1146"/>
                  <a:gd name="T39" fmla="*/ 574 h 632"/>
                  <a:gd name="T40" fmla="*/ 991 w 1146"/>
                  <a:gd name="T41" fmla="*/ 569 h 632"/>
                  <a:gd name="T42" fmla="*/ 1065 w 1146"/>
                  <a:gd name="T43" fmla="*/ 543 h 632"/>
                  <a:gd name="T44" fmla="*/ 1167 w 1146"/>
                  <a:gd name="T45" fmla="*/ 276 h 632"/>
                  <a:gd name="T46" fmla="*/ 1107 w 1146"/>
                  <a:gd name="T47" fmla="*/ 334 h 632"/>
                  <a:gd name="T48" fmla="*/ 1014 w 1146"/>
                  <a:gd name="T49" fmla="*/ 409 h 632"/>
                  <a:gd name="T50" fmla="*/ 947 w 1146"/>
                  <a:gd name="T51" fmla="*/ 445 h 632"/>
                  <a:gd name="T52" fmla="*/ 904 w 1146"/>
                  <a:gd name="T53" fmla="*/ 455 h 632"/>
                  <a:gd name="T54" fmla="*/ 868 w 1146"/>
                  <a:gd name="T55" fmla="*/ 441 h 632"/>
                  <a:gd name="T56" fmla="*/ 848 w 1146"/>
                  <a:gd name="T57" fmla="*/ 402 h 632"/>
                  <a:gd name="T58" fmla="*/ 846 w 1146"/>
                  <a:gd name="T59" fmla="*/ 327 h 632"/>
                  <a:gd name="T60" fmla="*/ 769 w 1146"/>
                  <a:gd name="T61" fmla="*/ 179 h 632"/>
                  <a:gd name="T62" fmla="*/ 694 w 1146"/>
                  <a:gd name="T63" fmla="*/ 239 h 632"/>
                  <a:gd name="T64" fmla="*/ 587 w 1146"/>
                  <a:gd name="T65" fmla="*/ 313 h 632"/>
                  <a:gd name="T66" fmla="*/ 514 w 1146"/>
                  <a:gd name="T67" fmla="*/ 341 h 632"/>
                  <a:gd name="T68" fmla="*/ 472 w 1146"/>
                  <a:gd name="T69" fmla="*/ 343 h 632"/>
                  <a:gd name="T70" fmla="*/ 443 w 1146"/>
                  <a:gd name="T71" fmla="*/ 320 h 632"/>
                  <a:gd name="T72" fmla="*/ 439 w 1146"/>
                  <a:gd name="T73" fmla="*/ 263 h 632"/>
                  <a:gd name="T74" fmla="*/ 463 w 1146"/>
                  <a:gd name="T75" fmla="*/ 167 h 632"/>
                  <a:gd name="T76" fmla="*/ 423 w 1146"/>
                  <a:gd name="T77" fmla="*/ 0 h 632"/>
                  <a:gd name="T78" fmla="*/ 377 w 1146"/>
                  <a:gd name="T79" fmla="*/ 57 h 632"/>
                  <a:gd name="T80" fmla="*/ 308 w 1146"/>
                  <a:gd name="T81" fmla="*/ 128 h 632"/>
                  <a:gd name="T82" fmla="*/ 243 w 1146"/>
                  <a:gd name="T83" fmla="*/ 176 h 632"/>
                  <a:gd name="T84" fmla="*/ 204 w 1146"/>
                  <a:gd name="T85" fmla="*/ 184 h 632"/>
                  <a:gd name="T86" fmla="*/ 176 w 1146"/>
                  <a:gd name="T87" fmla="*/ 173 h 632"/>
                  <a:gd name="T88" fmla="*/ 158 w 1146"/>
                  <a:gd name="T89" fmla="*/ 133 h 632"/>
                  <a:gd name="T90" fmla="*/ 150 w 1146"/>
                  <a:gd name="T91" fmla="*/ 65 h 63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146" h="632">
                    <a:moveTo>
                      <a:pt x="0" y="128"/>
                    </a:moveTo>
                    <a:lnTo>
                      <a:pt x="0" y="128"/>
                    </a:lnTo>
                    <a:lnTo>
                      <a:pt x="2" y="140"/>
                    </a:lnTo>
                    <a:lnTo>
                      <a:pt x="8" y="170"/>
                    </a:lnTo>
                    <a:lnTo>
                      <a:pt x="14" y="190"/>
                    </a:lnTo>
                    <a:lnTo>
                      <a:pt x="20" y="210"/>
                    </a:lnTo>
                    <a:lnTo>
                      <a:pt x="30" y="232"/>
                    </a:lnTo>
                    <a:lnTo>
                      <a:pt x="44" y="252"/>
                    </a:lnTo>
                    <a:lnTo>
                      <a:pt x="60" y="272"/>
                    </a:lnTo>
                    <a:lnTo>
                      <a:pt x="78" y="290"/>
                    </a:lnTo>
                    <a:lnTo>
                      <a:pt x="90" y="296"/>
                    </a:lnTo>
                    <a:lnTo>
                      <a:pt x="102" y="302"/>
                    </a:lnTo>
                    <a:lnTo>
                      <a:pt x="114" y="308"/>
                    </a:lnTo>
                    <a:lnTo>
                      <a:pt x="128" y="312"/>
                    </a:lnTo>
                    <a:lnTo>
                      <a:pt x="142" y="314"/>
                    </a:lnTo>
                    <a:lnTo>
                      <a:pt x="158" y="314"/>
                    </a:lnTo>
                    <a:lnTo>
                      <a:pt x="176" y="314"/>
                    </a:lnTo>
                    <a:lnTo>
                      <a:pt x="194" y="312"/>
                    </a:lnTo>
                    <a:lnTo>
                      <a:pt x="214" y="306"/>
                    </a:lnTo>
                    <a:lnTo>
                      <a:pt x="234" y="300"/>
                    </a:lnTo>
                    <a:lnTo>
                      <a:pt x="256" y="292"/>
                    </a:lnTo>
                    <a:lnTo>
                      <a:pt x="280" y="280"/>
                    </a:lnTo>
                    <a:lnTo>
                      <a:pt x="282" y="296"/>
                    </a:lnTo>
                    <a:lnTo>
                      <a:pt x="290" y="334"/>
                    </a:lnTo>
                    <a:lnTo>
                      <a:pt x="298" y="358"/>
                    </a:lnTo>
                    <a:lnTo>
                      <a:pt x="308" y="384"/>
                    </a:lnTo>
                    <a:lnTo>
                      <a:pt x="322" y="412"/>
                    </a:lnTo>
                    <a:lnTo>
                      <a:pt x="338" y="436"/>
                    </a:lnTo>
                    <a:lnTo>
                      <a:pt x="348" y="448"/>
                    </a:lnTo>
                    <a:lnTo>
                      <a:pt x="360" y="460"/>
                    </a:lnTo>
                    <a:lnTo>
                      <a:pt x="372" y="470"/>
                    </a:lnTo>
                    <a:lnTo>
                      <a:pt x="384" y="480"/>
                    </a:lnTo>
                    <a:lnTo>
                      <a:pt x="398" y="488"/>
                    </a:lnTo>
                    <a:lnTo>
                      <a:pt x="414" y="494"/>
                    </a:lnTo>
                    <a:lnTo>
                      <a:pt x="430" y="500"/>
                    </a:lnTo>
                    <a:lnTo>
                      <a:pt x="448" y="502"/>
                    </a:lnTo>
                    <a:lnTo>
                      <a:pt x="468" y="504"/>
                    </a:lnTo>
                    <a:lnTo>
                      <a:pt x="488" y="502"/>
                    </a:lnTo>
                    <a:lnTo>
                      <a:pt x="510" y="500"/>
                    </a:lnTo>
                    <a:lnTo>
                      <a:pt x="534" y="494"/>
                    </a:lnTo>
                    <a:lnTo>
                      <a:pt x="558" y="486"/>
                    </a:lnTo>
                    <a:lnTo>
                      <a:pt x="584" y="476"/>
                    </a:lnTo>
                    <a:lnTo>
                      <a:pt x="612" y="462"/>
                    </a:lnTo>
                    <a:lnTo>
                      <a:pt x="642" y="444"/>
                    </a:lnTo>
                    <a:lnTo>
                      <a:pt x="648" y="456"/>
                    </a:lnTo>
                    <a:lnTo>
                      <a:pt x="664" y="490"/>
                    </a:lnTo>
                    <a:lnTo>
                      <a:pt x="676" y="510"/>
                    </a:lnTo>
                    <a:lnTo>
                      <a:pt x="690" y="532"/>
                    </a:lnTo>
                    <a:lnTo>
                      <a:pt x="708" y="554"/>
                    </a:lnTo>
                    <a:lnTo>
                      <a:pt x="730" y="576"/>
                    </a:lnTo>
                    <a:lnTo>
                      <a:pt x="754" y="596"/>
                    </a:lnTo>
                    <a:lnTo>
                      <a:pt x="768" y="604"/>
                    </a:lnTo>
                    <a:lnTo>
                      <a:pt x="782" y="612"/>
                    </a:lnTo>
                    <a:lnTo>
                      <a:pt x="798" y="618"/>
                    </a:lnTo>
                    <a:lnTo>
                      <a:pt x="814" y="624"/>
                    </a:lnTo>
                    <a:lnTo>
                      <a:pt x="832" y="628"/>
                    </a:lnTo>
                    <a:lnTo>
                      <a:pt x="850" y="632"/>
                    </a:lnTo>
                    <a:lnTo>
                      <a:pt x="868" y="632"/>
                    </a:lnTo>
                    <a:lnTo>
                      <a:pt x="888" y="632"/>
                    </a:lnTo>
                    <a:lnTo>
                      <a:pt x="910" y="630"/>
                    </a:lnTo>
                    <a:lnTo>
                      <a:pt x="932" y="626"/>
                    </a:lnTo>
                    <a:lnTo>
                      <a:pt x="954" y="618"/>
                    </a:lnTo>
                    <a:lnTo>
                      <a:pt x="978" y="610"/>
                    </a:lnTo>
                    <a:lnTo>
                      <a:pt x="1002" y="598"/>
                    </a:lnTo>
                    <a:lnTo>
                      <a:pt x="1028" y="584"/>
                    </a:lnTo>
                    <a:lnTo>
                      <a:pt x="1146" y="444"/>
                    </a:lnTo>
                    <a:lnTo>
                      <a:pt x="1098" y="304"/>
                    </a:lnTo>
                    <a:lnTo>
                      <a:pt x="1082" y="322"/>
                    </a:lnTo>
                    <a:lnTo>
                      <a:pt x="1042" y="368"/>
                    </a:lnTo>
                    <a:lnTo>
                      <a:pt x="1014" y="396"/>
                    </a:lnTo>
                    <a:lnTo>
                      <a:pt x="984" y="422"/>
                    </a:lnTo>
                    <a:lnTo>
                      <a:pt x="954" y="450"/>
                    </a:lnTo>
                    <a:lnTo>
                      <a:pt x="922" y="472"/>
                    </a:lnTo>
                    <a:lnTo>
                      <a:pt x="906" y="482"/>
                    </a:lnTo>
                    <a:lnTo>
                      <a:pt x="892" y="490"/>
                    </a:lnTo>
                    <a:lnTo>
                      <a:pt x="876" y="494"/>
                    </a:lnTo>
                    <a:lnTo>
                      <a:pt x="862" y="498"/>
                    </a:lnTo>
                    <a:lnTo>
                      <a:pt x="850" y="500"/>
                    </a:lnTo>
                    <a:lnTo>
                      <a:pt x="838" y="498"/>
                    </a:lnTo>
                    <a:lnTo>
                      <a:pt x="826" y="494"/>
                    </a:lnTo>
                    <a:lnTo>
                      <a:pt x="818" y="486"/>
                    </a:lnTo>
                    <a:lnTo>
                      <a:pt x="810" y="476"/>
                    </a:lnTo>
                    <a:lnTo>
                      <a:pt x="802" y="460"/>
                    </a:lnTo>
                    <a:lnTo>
                      <a:pt x="798" y="442"/>
                    </a:lnTo>
                    <a:lnTo>
                      <a:pt x="796" y="420"/>
                    </a:lnTo>
                    <a:lnTo>
                      <a:pt x="794" y="392"/>
                    </a:lnTo>
                    <a:lnTo>
                      <a:pt x="796" y="360"/>
                    </a:lnTo>
                    <a:lnTo>
                      <a:pt x="800" y="322"/>
                    </a:lnTo>
                    <a:lnTo>
                      <a:pt x="806" y="280"/>
                    </a:lnTo>
                    <a:lnTo>
                      <a:pt x="724" y="198"/>
                    </a:lnTo>
                    <a:lnTo>
                      <a:pt x="704" y="218"/>
                    </a:lnTo>
                    <a:lnTo>
                      <a:pt x="654" y="264"/>
                    </a:lnTo>
                    <a:lnTo>
                      <a:pt x="622" y="292"/>
                    </a:lnTo>
                    <a:lnTo>
                      <a:pt x="588" y="320"/>
                    </a:lnTo>
                    <a:lnTo>
                      <a:pt x="552" y="344"/>
                    </a:lnTo>
                    <a:lnTo>
                      <a:pt x="518" y="364"/>
                    </a:lnTo>
                    <a:lnTo>
                      <a:pt x="500" y="372"/>
                    </a:lnTo>
                    <a:lnTo>
                      <a:pt x="484" y="376"/>
                    </a:lnTo>
                    <a:lnTo>
                      <a:pt x="470" y="380"/>
                    </a:lnTo>
                    <a:lnTo>
                      <a:pt x="456" y="380"/>
                    </a:lnTo>
                    <a:lnTo>
                      <a:pt x="444" y="378"/>
                    </a:lnTo>
                    <a:lnTo>
                      <a:pt x="434" y="374"/>
                    </a:lnTo>
                    <a:lnTo>
                      <a:pt x="426" y="364"/>
                    </a:lnTo>
                    <a:lnTo>
                      <a:pt x="418" y="352"/>
                    </a:lnTo>
                    <a:lnTo>
                      <a:pt x="414" y="334"/>
                    </a:lnTo>
                    <a:lnTo>
                      <a:pt x="412" y="314"/>
                    </a:lnTo>
                    <a:lnTo>
                      <a:pt x="414" y="288"/>
                    </a:lnTo>
                    <a:lnTo>
                      <a:pt x="418" y="258"/>
                    </a:lnTo>
                    <a:lnTo>
                      <a:pt x="426" y="222"/>
                    </a:lnTo>
                    <a:lnTo>
                      <a:pt x="436" y="182"/>
                    </a:lnTo>
                    <a:lnTo>
                      <a:pt x="450" y="134"/>
                    </a:lnTo>
                    <a:lnTo>
                      <a:pt x="468" y="82"/>
                    </a:lnTo>
                    <a:lnTo>
                      <a:pt x="398" y="0"/>
                    </a:lnTo>
                    <a:lnTo>
                      <a:pt x="386" y="18"/>
                    </a:lnTo>
                    <a:lnTo>
                      <a:pt x="356" y="62"/>
                    </a:lnTo>
                    <a:lnTo>
                      <a:pt x="336" y="88"/>
                    </a:lnTo>
                    <a:lnTo>
                      <a:pt x="312" y="116"/>
                    </a:lnTo>
                    <a:lnTo>
                      <a:pt x="288" y="142"/>
                    </a:lnTo>
                    <a:lnTo>
                      <a:pt x="264" y="166"/>
                    </a:lnTo>
                    <a:lnTo>
                      <a:pt x="240" y="186"/>
                    </a:lnTo>
                    <a:lnTo>
                      <a:pt x="228" y="194"/>
                    </a:lnTo>
                    <a:lnTo>
                      <a:pt x="216" y="198"/>
                    </a:lnTo>
                    <a:lnTo>
                      <a:pt x="206" y="202"/>
                    </a:lnTo>
                    <a:lnTo>
                      <a:pt x="194" y="204"/>
                    </a:lnTo>
                    <a:lnTo>
                      <a:pt x="184" y="202"/>
                    </a:lnTo>
                    <a:lnTo>
                      <a:pt x="176" y="198"/>
                    </a:lnTo>
                    <a:lnTo>
                      <a:pt x="166" y="190"/>
                    </a:lnTo>
                    <a:lnTo>
                      <a:pt x="160" y="180"/>
                    </a:lnTo>
                    <a:lnTo>
                      <a:pt x="154" y="166"/>
                    </a:lnTo>
                    <a:lnTo>
                      <a:pt x="148" y="148"/>
                    </a:lnTo>
                    <a:lnTo>
                      <a:pt x="144" y="126"/>
                    </a:lnTo>
                    <a:lnTo>
                      <a:pt x="142" y="100"/>
                    </a:lnTo>
                    <a:lnTo>
                      <a:pt x="140" y="70"/>
                    </a:lnTo>
                    <a:lnTo>
                      <a:pt x="140" y="36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5" name="Freeform 156"/>
              <p:cNvSpPr>
                <a:spLocks/>
              </p:cNvSpPr>
              <p:nvPr userDrawn="1"/>
            </p:nvSpPr>
            <p:spPr bwMode="auto">
              <a:xfrm>
                <a:off x="3276" y="1954"/>
                <a:ext cx="1320" cy="660"/>
              </a:xfrm>
              <a:custGeom>
                <a:avLst/>
                <a:gdLst>
                  <a:gd name="T0" fmla="*/ 14 w 1304"/>
                  <a:gd name="T1" fmla="*/ 38 h 654"/>
                  <a:gd name="T2" fmla="*/ 0 w 1304"/>
                  <a:gd name="T3" fmla="*/ 159 h 654"/>
                  <a:gd name="T4" fmla="*/ 4 w 1304"/>
                  <a:gd name="T5" fmla="*/ 260 h 654"/>
                  <a:gd name="T6" fmla="*/ 18 w 1304"/>
                  <a:gd name="T7" fmla="*/ 335 h 654"/>
                  <a:gd name="T8" fmla="*/ 55 w 1304"/>
                  <a:gd name="T9" fmla="*/ 394 h 654"/>
                  <a:gd name="T10" fmla="*/ 105 w 1304"/>
                  <a:gd name="T11" fmla="*/ 430 h 654"/>
                  <a:gd name="T12" fmla="*/ 186 w 1304"/>
                  <a:gd name="T13" fmla="*/ 436 h 654"/>
                  <a:gd name="T14" fmla="*/ 298 w 1304"/>
                  <a:gd name="T15" fmla="*/ 402 h 654"/>
                  <a:gd name="T16" fmla="*/ 441 w 1304"/>
                  <a:gd name="T17" fmla="*/ 319 h 654"/>
                  <a:gd name="T18" fmla="*/ 465 w 1304"/>
                  <a:gd name="T19" fmla="*/ 361 h 654"/>
                  <a:gd name="T20" fmla="*/ 512 w 1304"/>
                  <a:gd name="T21" fmla="*/ 428 h 654"/>
                  <a:gd name="T22" fmla="*/ 577 w 1304"/>
                  <a:gd name="T23" fmla="*/ 476 h 654"/>
                  <a:gd name="T24" fmla="*/ 624 w 1304"/>
                  <a:gd name="T25" fmla="*/ 494 h 654"/>
                  <a:gd name="T26" fmla="*/ 682 w 1304"/>
                  <a:gd name="T27" fmla="*/ 504 h 654"/>
                  <a:gd name="T28" fmla="*/ 751 w 1304"/>
                  <a:gd name="T29" fmla="*/ 494 h 654"/>
                  <a:gd name="T30" fmla="*/ 826 w 1304"/>
                  <a:gd name="T31" fmla="*/ 466 h 654"/>
                  <a:gd name="T32" fmla="*/ 854 w 1304"/>
                  <a:gd name="T33" fmla="*/ 472 h 654"/>
                  <a:gd name="T34" fmla="*/ 869 w 1304"/>
                  <a:gd name="T35" fmla="*/ 559 h 654"/>
                  <a:gd name="T36" fmla="*/ 897 w 1304"/>
                  <a:gd name="T37" fmla="*/ 622 h 654"/>
                  <a:gd name="T38" fmla="*/ 933 w 1304"/>
                  <a:gd name="T39" fmla="*/ 662 h 654"/>
                  <a:gd name="T40" fmla="*/ 982 w 1304"/>
                  <a:gd name="T41" fmla="*/ 682 h 654"/>
                  <a:gd name="T42" fmla="*/ 1050 w 1304"/>
                  <a:gd name="T43" fmla="*/ 680 h 654"/>
                  <a:gd name="T44" fmla="*/ 1139 w 1304"/>
                  <a:gd name="T45" fmla="*/ 648 h 654"/>
                  <a:gd name="T46" fmla="*/ 1250 w 1304"/>
                  <a:gd name="T47" fmla="*/ 573 h 654"/>
                  <a:gd name="T48" fmla="*/ 1386 w 1304"/>
                  <a:gd name="T49" fmla="*/ 452 h 654"/>
                  <a:gd name="T50" fmla="*/ 1292 w 1304"/>
                  <a:gd name="T51" fmla="*/ 383 h 654"/>
                  <a:gd name="T52" fmla="*/ 1176 w 1304"/>
                  <a:gd name="T53" fmla="*/ 482 h 654"/>
                  <a:gd name="T54" fmla="*/ 1089 w 1304"/>
                  <a:gd name="T55" fmla="*/ 539 h 654"/>
                  <a:gd name="T56" fmla="*/ 1043 w 1304"/>
                  <a:gd name="T57" fmla="*/ 551 h 654"/>
                  <a:gd name="T58" fmla="*/ 1010 w 1304"/>
                  <a:gd name="T59" fmla="*/ 539 h 654"/>
                  <a:gd name="T60" fmla="*/ 995 w 1304"/>
                  <a:gd name="T61" fmla="*/ 492 h 654"/>
                  <a:gd name="T62" fmla="*/ 1004 w 1304"/>
                  <a:gd name="T63" fmla="*/ 412 h 654"/>
                  <a:gd name="T64" fmla="*/ 1039 w 1304"/>
                  <a:gd name="T65" fmla="*/ 280 h 654"/>
                  <a:gd name="T66" fmla="*/ 900 w 1304"/>
                  <a:gd name="T67" fmla="*/ 246 h 654"/>
                  <a:gd name="T68" fmla="*/ 799 w 1304"/>
                  <a:gd name="T69" fmla="*/ 329 h 654"/>
                  <a:gd name="T70" fmla="*/ 721 w 1304"/>
                  <a:gd name="T71" fmla="*/ 365 h 654"/>
                  <a:gd name="T72" fmla="*/ 678 w 1304"/>
                  <a:gd name="T73" fmla="*/ 369 h 654"/>
                  <a:gd name="T74" fmla="*/ 647 w 1304"/>
                  <a:gd name="T75" fmla="*/ 351 h 654"/>
                  <a:gd name="T76" fmla="*/ 624 w 1304"/>
                  <a:gd name="T77" fmla="*/ 307 h 654"/>
                  <a:gd name="T78" fmla="*/ 622 w 1304"/>
                  <a:gd name="T79" fmla="*/ 222 h 654"/>
                  <a:gd name="T80" fmla="*/ 642 w 1304"/>
                  <a:gd name="T81" fmla="*/ 97 h 654"/>
                  <a:gd name="T82" fmla="*/ 488 w 1304"/>
                  <a:gd name="T83" fmla="*/ 24 h 654"/>
                  <a:gd name="T84" fmla="*/ 368 w 1304"/>
                  <a:gd name="T85" fmla="*/ 174 h 654"/>
                  <a:gd name="T86" fmla="*/ 275 w 1304"/>
                  <a:gd name="T87" fmla="*/ 258 h 654"/>
                  <a:gd name="T88" fmla="*/ 229 w 1304"/>
                  <a:gd name="T89" fmla="*/ 293 h 654"/>
                  <a:gd name="T90" fmla="*/ 184 w 1304"/>
                  <a:gd name="T91" fmla="*/ 293 h 654"/>
                  <a:gd name="T92" fmla="*/ 160 w 1304"/>
                  <a:gd name="T93" fmla="*/ 252 h 654"/>
                  <a:gd name="T94" fmla="*/ 152 w 1304"/>
                  <a:gd name="T95" fmla="*/ 166 h 654"/>
                  <a:gd name="T96" fmla="*/ 170 w 1304"/>
                  <a:gd name="T97" fmla="*/ 22 h 6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04" h="654">
                    <a:moveTo>
                      <a:pt x="20" y="12"/>
                    </a:moveTo>
                    <a:lnTo>
                      <a:pt x="20" y="12"/>
                    </a:lnTo>
                    <a:lnTo>
                      <a:pt x="14" y="38"/>
                    </a:lnTo>
                    <a:lnTo>
                      <a:pt x="8" y="70"/>
                    </a:lnTo>
                    <a:lnTo>
                      <a:pt x="4" y="110"/>
                    </a:lnTo>
                    <a:lnTo>
                      <a:pt x="0" y="154"/>
                    </a:lnTo>
                    <a:lnTo>
                      <a:pt x="0" y="202"/>
                    </a:lnTo>
                    <a:lnTo>
                      <a:pt x="2" y="226"/>
                    </a:lnTo>
                    <a:lnTo>
                      <a:pt x="4" y="250"/>
                    </a:lnTo>
                    <a:lnTo>
                      <a:pt x="6" y="274"/>
                    </a:lnTo>
                    <a:lnTo>
                      <a:pt x="12" y="298"/>
                    </a:lnTo>
                    <a:lnTo>
                      <a:pt x="18" y="320"/>
                    </a:lnTo>
                    <a:lnTo>
                      <a:pt x="26" y="340"/>
                    </a:lnTo>
                    <a:lnTo>
                      <a:pt x="38" y="358"/>
                    </a:lnTo>
                    <a:lnTo>
                      <a:pt x="50" y="376"/>
                    </a:lnTo>
                    <a:lnTo>
                      <a:pt x="64" y="390"/>
                    </a:lnTo>
                    <a:lnTo>
                      <a:pt x="82" y="402"/>
                    </a:lnTo>
                    <a:lnTo>
                      <a:pt x="100" y="410"/>
                    </a:lnTo>
                    <a:lnTo>
                      <a:pt x="122" y="416"/>
                    </a:lnTo>
                    <a:lnTo>
                      <a:pt x="148" y="418"/>
                    </a:lnTo>
                    <a:lnTo>
                      <a:pt x="176" y="416"/>
                    </a:lnTo>
                    <a:lnTo>
                      <a:pt x="208" y="408"/>
                    </a:lnTo>
                    <a:lnTo>
                      <a:pt x="242" y="398"/>
                    </a:lnTo>
                    <a:lnTo>
                      <a:pt x="280" y="382"/>
                    </a:lnTo>
                    <a:lnTo>
                      <a:pt x="322" y="362"/>
                    </a:lnTo>
                    <a:lnTo>
                      <a:pt x="368" y="336"/>
                    </a:lnTo>
                    <a:lnTo>
                      <a:pt x="416" y="304"/>
                    </a:lnTo>
                    <a:lnTo>
                      <a:pt x="422" y="316"/>
                    </a:lnTo>
                    <a:lnTo>
                      <a:pt x="438" y="346"/>
                    </a:lnTo>
                    <a:lnTo>
                      <a:pt x="450" y="366"/>
                    </a:lnTo>
                    <a:lnTo>
                      <a:pt x="464" y="388"/>
                    </a:lnTo>
                    <a:lnTo>
                      <a:pt x="482" y="408"/>
                    </a:lnTo>
                    <a:lnTo>
                      <a:pt x="504" y="428"/>
                    </a:lnTo>
                    <a:lnTo>
                      <a:pt x="528" y="448"/>
                    </a:lnTo>
                    <a:lnTo>
                      <a:pt x="542" y="456"/>
                    </a:lnTo>
                    <a:lnTo>
                      <a:pt x="556" y="464"/>
                    </a:lnTo>
                    <a:lnTo>
                      <a:pt x="572" y="470"/>
                    </a:lnTo>
                    <a:lnTo>
                      <a:pt x="588" y="474"/>
                    </a:lnTo>
                    <a:lnTo>
                      <a:pt x="606" y="478"/>
                    </a:lnTo>
                    <a:lnTo>
                      <a:pt x="624" y="480"/>
                    </a:lnTo>
                    <a:lnTo>
                      <a:pt x="642" y="482"/>
                    </a:lnTo>
                    <a:lnTo>
                      <a:pt x="662" y="480"/>
                    </a:lnTo>
                    <a:lnTo>
                      <a:pt x="684" y="478"/>
                    </a:lnTo>
                    <a:lnTo>
                      <a:pt x="706" y="474"/>
                    </a:lnTo>
                    <a:lnTo>
                      <a:pt x="728" y="466"/>
                    </a:lnTo>
                    <a:lnTo>
                      <a:pt x="752" y="458"/>
                    </a:lnTo>
                    <a:lnTo>
                      <a:pt x="776" y="446"/>
                    </a:lnTo>
                    <a:lnTo>
                      <a:pt x="802" y="432"/>
                    </a:lnTo>
                    <a:lnTo>
                      <a:pt x="804" y="452"/>
                    </a:lnTo>
                    <a:lnTo>
                      <a:pt x="806" y="474"/>
                    </a:lnTo>
                    <a:lnTo>
                      <a:pt x="810" y="502"/>
                    </a:lnTo>
                    <a:lnTo>
                      <a:pt x="818" y="534"/>
                    </a:lnTo>
                    <a:lnTo>
                      <a:pt x="828" y="564"/>
                    </a:lnTo>
                    <a:lnTo>
                      <a:pt x="836" y="580"/>
                    </a:lnTo>
                    <a:lnTo>
                      <a:pt x="844" y="594"/>
                    </a:lnTo>
                    <a:lnTo>
                      <a:pt x="854" y="608"/>
                    </a:lnTo>
                    <a:lnTo>
                      <a:pt x="864" y="620"/>
                    </a:lnTo>
                    <a:lnTo>
                      <a:pt x="878" y="632"/>
                    </a:lnTo>
                    <a:lnTo>
                      <a:pt x="892" y="640"/>
                    </a:lnTo>
                    <a:lnTo>
                      <a:pt x="908" y="648"/>
                    </a:lnTo>
                    <a:lnTo>
                      <a:pt x="924" y="652"/>
                    </a:lnTo>
                    <a:lnTo>
                      <a:pt x="944" y="654"/>
                    </a:lnTo>
                    <a:lnTo>
                      <a:pt x="966" y="654"/>
                    </a:lnTo>
                    <a:lnTo>
                      <a:pt x="988" y="650"/>
                    </a:lnTo>
                    <a:lnTo>
                      <a:pt x="1014" y="644"/>
                    </a:lnTo>
                    <a:lnTo>
                      <a:pt x="1042" y="634"/>
                    </a:lnTo>
                    <a:lnTo>
                      <a:pt x="1072" y="618"/>
                    </a:lnTo>
                    <a:lnTo>
                      <a:pt x="1104" y="600"/>
                    </a:lnTo>
                    <a:lnTo>
                      <a:pt x="1138" y="576"/>
                    </a:lnTo>
                    <a:lnTo>
                      <a:pt x="1176" y="548"/>
                    </a:lnTo>
                    <a:lnTo>
                      <a:pt x="1216" y="514"/>
                    </a:lnTo>
                    <a:lnTo>
                      <a:pt x="1258" y="476"/>
                    </a:lnTo>
                    <a:lnTo>
                      <a:pt x="1304" y="432"/>
                    </a:lnTo>
                    <a:lnTo>
                      <a:pt x="1234" y="350"/>
                    </a:lnTo>
                    <a:lnTo>
                      <a:pt x="1216" y="368"/>
                    </a:lnTo>
                    <a:lnTo>
                      <a:pt x="1170" y="412"/>
                    </a:lnTo>
                    <a:lnTo>
                      <a:pt x="1140" y="436"/>
                    </a:lnTo>
                    <a:lnTo>
                      <a:pt x="1106" y="462"/>
                    </a:lnTo>
                    <a:lnTo>
                      <a:pt x="1074" y="486"/>
                    </a:lnTo>
                    <a:lnTo>
                      <a:pt x="1040" y="506"/>
                    </a:lnTo>
                    <a:lnTo>
                      <a:pt x="1024" y="514"/>
                    </a:lnTo>
                    <a:lnTo>
                      <a:pt x="1010" y="520"/>
                    </a:lnTo>
                    <a:lnTo>
                      <a:pt x="994" y="524"/>
                    </a:lnTo>
                    <a:lnTo>
                      <a:pt x="982" y="526"/>
                    </a:lnTo>
                    <a:lnTo>
                      <a:pt x="970" y="524"/>
                    </a:lnTo>
                    <a:lnTo>
                      <a:pt x="960" y="520"/>
                    </a:lnTo>
                    <a:lnTo>
                      <a:pt x="950" y="514"/>
                    </a:lnTo>
                    <a:lnTo>
                      <a:pt x="944" y="502"/>
                    </a:lnTo>
                    <a:lnTo>
                      <a:pt x="938" y="488"/>
                    </a:lnTo>
                    <a:lnTo>
                      <a:pt x="936" y="472"/>
                    </a:lnTo>
                    <a:lnTo>
                      <a:pt x="936" y="450"/>
                    </a:lnTo>
                    <a:lnTo>
                      <a:pt x="938" y="422"/>
                    </a:lnTo>
                    <a:lnTo>
                      <a:pt x="944" y="392"/>
                    </a:lnTo>
                    <a:lnTo>
                      <a:pt x="952" y="356"/>
                    </a:lnTo>
                    <a:lnTo>
                      <a:pt x="962" y="314"/>
                    </a:lnTo>
                    <a:lnTo>
                      <a:pt x="978" y="268"/>
                    </a:lnTo>
                    <a:lnTo>
                      <a:pt x="860" y="222"/>
                    </a:lnTo>
                    <a:lnTo>
                      <a:pt x="846" y="236"/>
                    </a:lnTo>
                    <a:lnTo>
                      <a:pt x="806" y="272"/>
                    </a:lnTo>
                    <a:lnTo>
                      <a:pt x="780" y="292"/>
                    </a:lnTo>
                    <a:lnTo>
                      <a:pt x="752" y="314"/>
                    </a:lnTo>
                    <a:lnTo>
                      <a:pt x="722" y="332"/>
                    </a:lnTo>
                    <a:lnTo>
                      <a:pt x="692" y="346"/>
                    </a:lnTo>
                    <a:lnTo>
                      <a:pt x="678" y="350"/>
                    </a:lnTo>
                    <a:lnTo>
                      <a:pt x="664" y="354"/>
                    </a:lnTo>
                    <a:lnTo>
                      <a:pt x="652" y="356"/>
                    </a:lnTo>
                    <a:lnTo>
                      <a:pt x="638" y="354"/>
                    </a:lnTo>
                    <a:lnTo>
                      <a:pt x="628" y="352"/>
                    </a:lnTo>
                    <a:lnTo>
                      <a:pt x="616" y="346"/>
                    </a:lnTo>
                    <a:lnTo>
                      <a:pt x="608" y="336"/>
                    </a:lnTo>
                    <a:lnTo>
                      <a:pt x="600" y="324"/>
                    </a:lnTo>
                    <a:lnTo>
                      <a:pt x="592" y="310"/>
                    </a:lnTo>
                    <a:lnTo>
                      <a:pt x="588" y="292"/>
                    </a:lnTo>
                    <a:lnTo>
                      <a:pt x="586" y="270"/>
                    </a:lnTo>
                    <a:lnTo>
                      <a:pt x="584" y="242"/>
                    </a:lnTo>
                    <a:lnTo>
                      <a:pt x="586" y="212"/>
                    </a:lnTo>
                    <a:lnTo>
                      <a:pt x="590" y="178"/>
                    </a:lnTo>
                    <a:lnTo>
                      <a:pt x="594" y="138"/>
                    </a:lnTo>
                    <a:lnTo>
                      <a:pt x="604" y="92"/>
                    </a:lnTo>
                    <a:lnTo>
                      <a:pt x="474" y="0"/>
                    </a:lnTo>
                    <a:lnTo>
                      <a:pt x="458" y="24"/>
                    </a:lnTo>
                    <a:lnTo>
                      <a:pt x="410" y="86"/>
                    </a:lnTo>
                    <a:lnTo>
                      <a:pt x="380" y="124"/>
                    </a:lnTo>
                    <a:lnTo>
                      <a:pt x="348" y="164"/>
                    </a:lnTo>
                    <a:lnTo>
                      <a:pt x="312" y="202"/>
                    </a:lnTo>
                    <a:lnTo>
                      <a:pt x="278" y="234"/>
                    </a:lnTo>
                    <a:lnTo>
                      <a:pt x="260" y="248"/>
                    </a:lnTo>
                    <a:lnTo>
                      <a:pt x="244" y="260"/>
                    </a:lnTo>
                    <a:lnTo>
                      <a:pt x="228" y="270"/>
                    </a:lnTo>
                    <a:lnTo>
                      <a:pt x="214" y="278"/>
                    </a:lnTo>
                    <a:lnTo>
                      <a:pt x="198" y="282"/>
                    </a:lnTo>
                    <a:lnTo>
                      <a:pt x="186" y="282"/>
                    </a:lnTo>
                    <a:lnTo>
                      <a:pt x="174" y="278"/>
                    </a:lnTo>
                    <a:lnTo>
                      <a:pt x="164" y="270"/>
                    </a:lnTo>
                    <a:lnTo>
                      <a:pt x="156" y="258"/>
                    </a:lnTo>
                    <a:lnTo>
                      <a:pt x="150" y="242"/>
                    </a:lnTo>
                    <a:lnTo>
                      <a:pt x="144" y="220"/>
                    </a:lnTo>
                    <a:lnTo>
                      <a:pt x="142" y="192"/>
                    </a:lnTo>
                    <a:lnTo>
                      <a:pt x="142" y="160"/>
                    </a:lnTo>
                    <a:lnTo>
                      <a:pt x="146" y="120"/>
                    </a:lnTo>
                    <a:lnTo>
                      <a:pt x="152" y="76"/>
                    </a:lnTo>
                    <a:lnTo>
                      <a:pt x="160" y="22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6" name="Freeform 157"/>
              <p:cNvSpPr>
                <a:spLocks/>
              </p:cNvSpPr>
              <p:nvPr userDrawn="1"/>
            </p:nvSpPr>
            <p:spPr bwMode="auto">
              <a:xfrm>
                <a:off x="3536" y="2274"/>
                <a:ext cx="800" cy="480"/>
              </a:xfrm>
              <a:custGeom>
                <a:avLst/>
                <a:gdLst>
                  <a:gd name="T0" fmla="*/ 8 w 790"/>
                  <a:gd name="T1" fmla="*/ 75 h 474"/>
                  <a:gd name="T2" fmla="*/ 2 w 790"/>
                  <a:gd name="T3" fmla="*/ 136 h 474"/>
                  <a:gd name="T4" fmla="*/ 2 w 790"/>
                  <a:gd name="T5" fmla="*/ 192 h 474"/>
                  <a:gd name="T6" fmla="*/ 8 w 790"/>
                  <a:gd name="T7" fmla="*/ 259 h 474"/>
                  <a:gd name="T8" fmla="*/ 22 w 790"/>
                  <a:gd name="T9" fmla="*/ 306 h 474"/>
                  <a:gd name="T10" fmla="*/ 38 w 790"/>
                  <a:gd name="T11" fmla="*/ 332 h 474"/>
                  <a:gd name="T12" fmla="*/ 61 w 790"/>
                  <a:gd name="T13" fmla="*/ 352 h 474"/>
                  <a:gd name="T14" fmla="*/ 85 w 790"/>
                  <a:gd name="T15" fmla="*/ 371 h 474"/>
                  <a:gd name="T16" fmla="*/ 117 w 790"/>
                  <a:gd name="T17" fmla="*/ 381 h 474"/>
                  <a:gd name="T18" fmla="*/ 160 w 790"/>
                  <a:gd name="T19" fmla="*/ 381 h 474"/>
                  <a:gd name="T20" fmla="*/ 207 w 790"/>
                  <a:gd name="T21" fmla="*/ 368 h 474"/>
                  <a:gd name="T22" fmla="*/ 235 w 790"/>
                  <a:gd name="T23" fmla="*/ 358 h 474"/>
                  <a:gd name="T24" fmla="*/ 241 w 790"/>
                  <a:gd name="T25" fmla="*/ 391 h 474"/>
                  <a:gd name="T26" fmla="*/ 255 w 790"/>
                  <a:gd name="T27" fmla="*/ 427 h 474"/>
                  <a:gd name="T28" fmla="*/ 285 w 790"/>
                  <a:gd name="T29" fmla="*/ 470 h 474"/>
                  <a:gd name="T30" fmla="*/ 310 w 790"/>
                  <a:gd name="T31" fmla="*/ 484 h 474"/>
                  <a:gd name="T32" fmla="*/ 334 w 790"/>
                  <a:gd name="T33" fmla="*/ 498 h 474"/>
                  <a:gd name="T34" fmla="*/ 368 w 790"/>
                  <a:gd name="T35" fmla="*/ 504 h 474"/>
                  <a:gd name="T36" fmla="*/ 407 w 790"/>
                  <a:gd name="T37" fmla="*/ 504 h 474"/>
                  <a:gd name="T38" fmla="*/ 454 w 790"/>
                  <a:gd name="T39" fmla="*/ 496 h 474"/>
                  <a:gd name="T40" fmla="*/ 506 w 790"/>
                  <a:gd name="T41" fmla="*/ 480 h 474"/>
                  <a:gd name="T42" fmla="*/ 569 w 790"/>
                  <a:gd name="T43" fmla="*/ 447 h 474"/>
                  <a:gd name="T44" fmla="*/ 640 w 790"/>
                  <a:gd name="T45" fmla="*/ 405 h 474"/>
                  <a:gd name="T46" fmla="*/ 719 w 790"/>
                  <a:gd name="T47" fmla="*/ 346 h 474"/>
                  <a:gd name="T48" fmla="*/ 786 w 790"/>
                  <a:gd name="T49" fmla="*/ 293 h 474"/>
                  <a:gd name="T50" fmla="*/ 826 w 790"/>
                  <a:gd name="T51" fmla="*/ 255 h 474"/>
                  <a:gd name="T52" fmla="*/ 841 w 790"/>
                  <a:gd name="T53" fmla="*/ 237 h 474"/>
                  <a:gd name="T54" fmla="*/ 838 w 790"/>
                  <a:gd name="T55" fmla="*/ 231 h 474"/>
                  <a:gd name="T56" fmla="*/ 822 w 790"/>
                  <a:gd name="T57" fmla="*/ 231 h 474"/>
                  <a:gd name="T58" fmla="*/ 768 w 790"/>
                  <a:gd name="T59" fmla="*/ 243 h 474"/>
                  <a:gd name="T60" fmla="*/ 604 w 790"/>
                  <a:gd name="T61" fmla="*/ 290 h 474"/>
                  <a:gd name="T62" fmla="*/ 521 w 790"/>
                  <a:gd name="T63" fmla="*/ 308 h 474"/>
                  <a:gd name="T64" fmla="*/ 472 w 790"/>
                  <a:gd name="T65" fmla="*/ 308 h 474"/>
                  <a:gd name="T66" fmla="*/ 431 w 790"/>
                  <a:gd name="T67" fmla="*/ 300 h 474"/>
                  <a:gd name="T68" fmla="*/ 419 w 790"/>
                  <a:gd name="T69" fmla="*/ 287 h 474"/>
                  <a:gd name="T70" fmla="*/ 409 w 790"/>
                  <a:gd name="T71" fmla="*/ 273 h 474"/>
                  <a:gd name="T72" fmla="*/ 403 w 790"/>
                  <a:gd name="T73" fmla="*/ 255 h 474"/>
                  <a:gd name="T74" fmla="*/ 401 w 790"/>
                  <a:gd name="T75" fmla="*/ 235 h 474"/>
                  <a:gd name="T76" fmla="*/ 415 w 790"/>
                  <a:gd name="T77" fmla="*/ 174 h 474"/>
                  <a:gd name="T78" fmla="*/ 431 w 790"/>
                  <a:gd name="T79" fmla="*/ 138 h 474"/>
                  <a:gd name="T80" fmla="*/ 371 w 790"/>
                  <a:gd name="T81" fmla="*/ 178 h 474"/>
                  <a:gd name="T82" fmla="*/ 308 w 790"/>
                  <a:gd name="T83" fmla="*/ 217 h 474"/>
                  <a:gd name="T84" fmla="*/ 239 w 790"/>
                  <a:gd name="T85" fmla="*/ 241 h 474"/>
                  <a:gd name="T86" fmla="*/ 207 w 790"/>
                  <a:gd name="T87" fmla="*/ 247 h 474"/>
                  <a:gd name="T88" fmla="*/ 176 w 790"/>
                  <a:gd name="T89" fmla="*/ 245 h 474"/>
                  <a:gd name="T90" fmla="*/ 150 w 790"/>
                  <a:gd name="T91" fmla="*/ 235 h 474"/>
                  <a:gd name="T92" fmla="*/ 130 w 790"/>
                  <a:gd name="T93" fmla="*/ 217 h 474"/>
                  <a:gd name="T94" fmla="*/ 111 w 790"/>
                  <a:gd name="T95" fmla="*/ 182 h 474"/>
                  <a:gd name="T96" fmla="*/ 105 w 790"/>
                  <a:gd name="T97" fmla="*/ 138 h 474"/>
                  <a:gd name="T98" fmla="*/ 107 w 790"/>
                  <a:gd name="T99" fmla="*/ 77 h 474"/>
                  <a:gd name="T100" fmla="*/ 119 w 790"/>
                  <a:gd name="T101" fmla="*/ 0 h 47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90" h="474">
                    <a:moveTo>
                      <a:pt x="8" y="70"/>
                    </a:moveTo>
                    <a:lnTo>
                      <a:pt x="8" y="70"/>
                    </a:lnTo>
                    <a:lnTo>
                      <a:pt x="6" y="86"/>
                    </a:lnTo>
                    <a:lnTo>
                      <a:pt x="2" y="126"/>
                    </a:lnTo>
                    <a:lnTo>
                      <a:pt x="0" y="152"/>
                    </a:lnTo>
                    <a:lnTo>
                      <a:pt x="2" y="182"/>
                    </a:lnTo>
                    <a:lnTo>
                      <a:pt x="4" y="212"/>
                    </a:lnTo>
                    <a:lnTo>
                      <a:pt x="8" y="244"/>
                    </a:lnTo>
                    <a:lnTo>
                      <a:pt x="18" y="272"/>
                    </a:lnTo>
                    <a:lnTo>
                      <a:pt x="22" y="286"/>
                    </a:lnTo>
                    <a:lnTo>
                      <a:pt x="30" y="300"/>
                    </a:lnTo>
                    <a:lnTo>
                      <a:pt x="38" y="312"/>
                    </a:lnTo>
                    <a:lnTo>
                      <a:pt x="46" y="322"/>
                    </a:lnTo>
                    <a:lnTo>
                      <a:pt x="56" y="332"/>
                    </a:lnTo>
                    <a:lnTo>
                      <a:pt x="68" y="340"/>
                    </a:lnTo>
                    <a:lnTo>
                      <a:pt x="80" y="348"/>
                    </a:lnTo>
                    <a:lnTo>
                      <a:pt x="96" y="352"/>
                    </a:lnTo>
                    <a:lnTo>
                      <a:pt x="112" y="356"/>
                    </a:lnTo>
                    <a:lnTo>
                      <a:pt x="130" y="356"/>
                    </a:lnTo>
                    <a:lnTo>
                      <a:pt x="150" y="356"/>
                    </a:lnTo>
                    <a:lnTo>
                      <a:pt x="170" y="352"/>
                    </a:lnTo>
                    <a:lnTo>
                      <a:pt x="194" y="346"/>
                    </a:lnTo>
                    <a:lnTo>
                      <a:pt x="220" y="338"/>
                    </a:lnTo>
                    <a:lnTo>
                      <a:pt x="222" y="350"/>
                    </a:lnTo>
                    <a:lnTo>
                      <a:pt x="226" y="366"/>
                    </a:lnTo>
                    <a:lnTo>
                      <a:pt x="232" y="382"/>
                    </a:lnTo>
                    <a:lnTo>
                      <a:pt x="240" y="402"/>
                    </a:lnTo>
                    <a:lnTo>
                      <a:pt x="252" y="420"/>
                    </a:lnTo>
                    <a:lnTo>
                      <a:pt x="268" y="440"/>
                    </a:lnTo>
                    <a:lnTo>
                      <a:pt x="278" y="448"/>
                    </a:lnTo>
                    <a:lnTo>
                      <a:pt x="290" y="454"/>
                    </a:lnTo>
                    <a:lnTo>
                      <a:pt x="302" y="462"/>
                    </a:lnTo>
                    <a:lnTo>
                      <a:pt x="314" y="468"/>
                    </a:lnTo>
                    <a:lnTo>
                      <a:pt x="330" y="472"/>
                    </a:lnTo>
                    <a:lnTo>
                      <a:pt x="346" y="474"/>
                    </a:lnTo>
                    <a:lnTo>
                      <a:pt x="364" y="474"/>
                    </a:lnTo>
                    <a:lnTo>
                      <a:pt x="382" y="474"/>
                    </a:lnTo>
                    <a:lnTo>
                      <a:pt x="404" y="472"/>
                    </a:lnTo>
                    <a:lnTo>
                      <a:pt x="426" y="466"/>
                    </a:lnTo>
                    <a:lnTo>
                      <a:pt x="450" y="458"/>
                    </a:lnTo>
                    <a:lnTo>
                      <a:pt x="476" y="450"/>
                    </a:lnTo>
                    <a:lnTo>
                      <a:pt x="504" y="436"/>
                    </a:lnTo>
                    <a:lnTo>
                      <a:pt x="534" y="420"/>
                    </a:lnTo>
                    <a:lnTo>
                      <a:pt x="566" y="402"/>
                    </a:lnTo>
                    <a:lnTo>
                      <a:pt x="600" y="380"/>
                    </a:lnTo>
                    <a:lnTo>
                      <a:pt x="636" y="356"/>
                    </a:lnTo>
                    <a:lnTo>
                      <a:pt x="674" y="326"/>
                    </a:lnTo>
                    <a:lnTo>
                      <a:pt x="738" y="274"/>
                    </a:lnTo>
                    <a:lnTo>
                      <a:pt x="760" y="256"/>
                    </a:lnTo>
                    <a:lnTo>
                      <a:pt x="776" y="240"/>
                    </a:lnTo>
                    <a:lnTo>
                      <a:pt x="786" y="230"/>
                    </a:lnTo>
                    <a:lnTo>
                      <a:pt x="790" y="222"/>
                    </a:lnTo>
                    <a:lnTo>
                      <a:pt x="790" y="218"/>
                    </a:lnTo>
                    <a:lnTo>
                      <a:pt x="788" y="216"/>
                    </a:lnTo>
                    <a:lnTo>
                      <a:pt x="782" y="214"/>
                    </a:lnTo>
                    <a:lnTo>
                      <a:pt x="772" y="216"/>
                    </a:lnTo>
                    <a:lnTo>
                      <a:pt x="758" y="218"/>
                    </a:lnTo>
                    <a:lnTo>
                      <a:pt x="722" y="228"/>
                    </a:lnTo>
                    <a:lnTo>
                      <a:pt x="624" y="258"/>
                    </a:lnTo>
                    <a:lnTo>
                      <a:pt x="568" y="272"/>
                    </a:lnTo>
                    <a:lnTo>
                      <a:pt x="514" y="284"/>
                    </a:lnTo>
                    <a:lnTo>
                      <a:pt x="490" y="288"/>
                    </a:lnTo>
                    <a:lnTo>
                      <a:pt x="466" y="290"/>
                    </a:lnTo>
                    <a:lnTo>
                      <a:pt x="442" y="288"/>
                    </a:lnTo>
                    <a:lnTo>
                      <a:pt x="424" y="286"/>
                    </a:lnTo>
                    <a:lnTo>
                      <a:pt x="406" y="280"/>
                    </a:lnTo>
                    <a:lnTo>
                      <a:pt x="400" y="274"/>
                    </a:lnTo>
                    <a:lnTo>
                      <a:pt x="394" y="270"/>
                    </a:lnTo>
                    <a:lnTo>
                      <a:pt x="388" y="264"/>
                    </a:lnTo>
                    <a:lnTo>
                      <a:pt x="384" y="258"/>
                    </a:lnTo>
                    <a:lnTo>
                      <a:pt x="380" y="250"/>
                    </a:lnTo>
                    <a:lnTo>
                      <a:pt x="378" y="240"/>
                    </a:lnTo>
                    <a:lnTo>
                      <a:pt x="376" y="230"/>
                    </a:lnTo>
                    <a:lnTo>
                      <a:pt x="376" y="220"/>
                    </a:lnTo>
                    <a:lnTo>
                      <a:pt x="380" y="194"/>
                    </a:lnTo>
                    <a:lnTo>
                      <a:pt x="390" y="164"/>
                    </a:lnTo>
                    <a:lnTo>
                      <a:pt x="406" y="128"/>
                    </a:lnTo>
                    <a:lnTo>
                      <a:pt x="390" y="140"/>
                    </a:lnTo>
                    <a:lnTo>
                      <a:pt x="348" y="168"/>
                    </a:lnTo>
                    <a:lnTo>
                      <a:pt x="320" y="186"/>
                    </a:lnTo>
                    <a:lnTo>
                      <a:pt x="288" y="202"/>
                    </a:lnTo>
                    <a:lnTo>
                      <a:pt x="258" y="216"/>
                    </a:lnTo>
                    <a:lnTo>
                      <a:pt x="224" y="226"/>
                    </a:lnTo>
                    <a:lnTo>
                      <a:pt x="210" y="230"/>
                    </a:lnTo>
                    <a:lnTo>
                      <a:pt x="194" y="232"/>
                    </a:lnTo>
                    <a:lnTo>
                      <a:pt x="180" y="232"/>
                    </a:lnTo>
                    <a:lnTo>
                      <a:pt x="166" y="230"/>
                    </a:lnTo>
                    <a:lnTo>
                      <a:pt x="152" y="226"/>
                    </a:lnTo>
                    <a:lnTo>
                      <a:pt x="140" y="220"/>
                    </a:lnTo>
                    <a:lnTo>
                      <a:pt x="130" y="212"/>
                    </a:lnTo>
                    <a:lnTo>
                      <a:pt x="120" y="202"/>
                    </a:lnTo>
                    <a:lnTo>
                      <a:pt x="112" y="188"/>
                    </a:lnTo>
                    <a:lnTo>
                      <a:pt x="106" y="172"/>
                    </a:lnTo>
                    <a:lnTo>
                      <a:pt x="102" y="152"/>
                    </a:lnTo>
                    <a:lnTo>
                      <a:pt x="100" y="128"/>
                    </a:lnTo>
                    <a:lnTo>
                      <a:pt x="100" y="102"/>
                    </a:lnTo>
                    <a:lnTo>
                      <a:pt x="102" y="72"/>
                    </a:lnTo>
                    <a:lnTo>
                      <a:pt x="106" y="38"/>
                    </a:lnTo>
                    <a:lnTo>
                      <a:pt x="114" y="0"/>
                    </a:lnTo>
                    <a:lnTo>
                      <a:pt x="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7" name="Freeform 158"/>
              <p:cNvSpPr>
                <a:spLocks/>
              </p:cNvSpPr>
              <p:nvPr userDrawn="1"/>
            </p:nvSpPr>
            <p:spPr bwMode="auto">
              <a:xfrm>
                <a:off x="1255" y="2254"/>
                <a:ext cx="2540" cy="1961"/>
              </a:xfrm>
              <a:custGeom>
                <a:avLst/>
                <a:gdLst>
                  <a:gd name="T0" fmla="*/ 1858 w 2540"/>
                  <a:gd name="T1" fmla="*/ 293 h 1954"/>
                  <a:gd name="T2" fmla="*/ 1494 w 2540"/>
                  <a:gd name="T3" fmla="*/ 672 h 1954"/>
                  <a:gd name="T4" fmla="*/ 1232 w 2540"/>
                  <a:gd name="T5" fmla="*/ 833 h 1954"/>
                  <a:gd name="T6" fmla="*/ 1008 w 2540"/>
                  <a:gd name="T7" fmla="*/ 877 h 1954"/>
                  <a:gd name="T8" fmla="*/ 674 w 2540"/>
                  <a:gd name="T9" fmla="*/ 839 h 1954"/>
                  <a:gd name="T10" fmla="*/ 414 w 2540"/>
                  <a:gd name="T11" fmla="*/ 739 h 1954"/>
                  <a:gd name="T12" fmla="*/ 170 w 2540"/>
                  <a:gd name="T13" fmla="*/ 795 h 1954"/>
                  <a:gd name="T14" fmla="*/ 54 w 2540"/>
                  <a:gd name="T15" fmla="*/ 889 h 1954"/>
                  <a:gd name="T16" fmla="*/ 4 w 2540"/>
                  <a:gd name="T17" fmla="*/ 1060 h 1954"/>
                  <a:gd name="T18" fmla="*/ 8 w 2540"/>
                  <a:gd name="T19" fmla="*/ 1118 h 1954"/>
                  <a:gd name="T20" fmla="*/ 86 w 2540"/>
                  <a:gd name="T21" fmla="*/ 1106 h 1954"/>
                  <a:gd name="T22" fmla="*/ 296 w 2540"/>
                  <a:gd name="T23" fmla="*/ 1036 h 1954"/>
                  <a:gd name="T24" fmla="*/ 308 w 2540"/>
                  <a:gd name="T25" fmla="*/ 1136 h 1954"/>
                  <a:gd name="T26" fmla="*/ 422 w 2540"/>
                  <a:gd name="T27" fmla="*/ 1228 h 1954"/>
                  <a:gd name="T28" fmla="*/ 712 w 2540"/>
                  <a:gd name="T29" fmla="*/ 1295 h 1954"/>
                  <a:gd name="T30" fmla="*/ 1160 w 2540"/>
                  <a:gd name="T31" fmla="*/ 1287 h 1954"/>
                  <a:gd name="T32" fmla="*/ 1266 w 2540"/>
                  <a:gd name="T33" fmla="*/ 1307 h 1954"/>
                  <a:gd name="T34" fmla="*/ 1372 w 2540"/>
                  <a:gd name="T35" fmla="*/ 1485 h 1954"/>
                  <a:gd name="T36" fmla="*/ 1422 w 2540"/>
                  <a:gd name="T37" fmla="*/ 1638 h 1954"/>
                  <a:gd name="T38" fmla="*/ 1524 w 2540"/>
                  <a:gd name="T39" fmla="*/ 1722 h 1954"/>
                  <a:gd name="T40" fmla="*/ 1682 w 2540"/>
                  <a:gd name="T41" fmla="*/ 1730 h 1954"/>
                  <a:gd name="T42" fmla="*/ 1762 w 2540"/>
                  <a:gd name="T43" fmla="*/ 1732 h 1954"/>
                  <a:gd name="T44" fmla="*/ 1778 w 2540"/>
                  <a:gd name="T45" fmla="*/ 1827 h 1954"/>
                  <a:gd name="T46" fmla="*/ 1774 w 2540"/>
                  <a:gd name="T47" fmla="*/ 1963 h 1954"/>
                  <a:gd name="T48" fmla="*/ 1814 w 2540"/>
                  <a:gd name="T49" fmla="*/ 1985 h 1954"/>
                  <a:gd name="T50" fmla="*/ 1918 w 2540"/>
                  <a:gd name="T51" fmla="*/ 1875 h 1954"/>
                  <a:gd name="T52" fmla="*/ 1992 w 2540"/>
                  <a:gd name="T53" fmla="*/ 1602 h 1954"/>
                  <a:gd name="T54" fmla="*/ 1960 w 2540"/>
                  <a:gd name="T55" fmla="*/ 1433 h 1954"/>
                  <a:gd name="T56" fmla="*/ 1850 w 2540"/>
                  <a:gd name="T57" fmla="*/ 1309 h 1954"/>
                  <a:gd name="T58" fmla="*/ 1716 w 2540"/>
                  <a:gd name="T59" fmla="*/ 1188 h 1954"/>
                  <a:gd name="T60" fmla="*/ 1690 w 2540"/>
                  <a:gd name="T61" fmla="*/ 1076 h 1954"/>
                  <a:gd name="T62" fmla="*/ 1774 w 2540"/>
                  <a:gd name="T63" fmla="*/ 935 h 1954"/>
                  <a:gd name="T64" fmla="*/ 2286 w 2540"/>
                  <a:gd name="T65" fmla="*/ 343 h 1954"/>
                  <a:gd name="T66" fmla="*/ 1730 w 2540"/>
                  <a:gd name="T67" fmla="*/ 763 h 1954"/>
                  <a:gd name="T68" fmla="*/ 1592 w 2540"/>
                  <a:gd name="T69" fmla="*/ 923 h 1954"/>
                  <a:gd name="T70" fmla="*/ 1550 w 2540"/>
                  <a:gd name="T71" fmla="*/ 1110 h 1954"/>
                  <a:gd name="T72" fmla="*/ 1606 w 2540"/>
                  <a:gd name="T73" fmla="*/ 1260 h 1954"/>
                  <a:gd name="T74" fmla="*/ 1784 w 2540"/>
                  <a:gd name="T75" fmla="*/ 1417 h 1954"/>
                  <a:gd name="T76" fmla="*/ 1874 w 2540"/>
                  <a:gd name="T77" fmla="*/ 1558 h 1954"/>
                  <a:gd name="T78" fmla="*/ 1852 w 2540"/>
                  <a:gd name="T79" fmla="*/ 1618 h 1954"/>
                  <a:gd name="T80" fmla="*/ 1780 w 2540"/>
                  <a:gd name="T81" fmla="*/ 1618 h 1954"/>
                  <a:gd name="T82" fmla="*/ 1614 w 2540"/>
                  <a:gd name="T83" fmla="*/ 1596 h 1954"/>
                  <a:gd name="T84" fmla="*/ 1452 w 2540"/>
                  <a:gd name="T85" fmla="*/ 1383 h 1954"/>
                  <a:gd name="T86" fmla="*/ 1414 w 2540"/>
                  <a:gd name="T87" fmla="*/ 1236 h 1954"/>
                  <a:gd name="T88" fmla="*/ 1312 w 2540"/>
                  <a:gd name="T89" fmla="*/ 1158 h 1954"/>
                  <a:gd name="T90" fmla="*/ 1146 w 2540"/>
                  <a:gd name="T91" fmla="*/ 1150 h 1954"/>
                  <a:gd name="T92" fmla="*/ 802 w 2540"/>
                  <a:gd name="T93" fmla="*/ 1144 h 1954"/>
                  <a:gd name="T94" fmla="*/ 468 w 2540"/>
                  <a:gd name="T95" fmla="*/ 1070 h 1954"/>
                  <a:gd name="T96" fmla="*/ 356 w 2540"/>
                  <a:gd name="T97" fmla="*/ 939 h 1954"/>
                  <a:gd name="T98" fmla="*/ 362 w 2540"/>
                  <a:gd name="T99" fmla="*/ 885 h 1954"/>
                  <a:gd name="T100" fmla="*/ 518 w 2540"/>
                  <a:gd name="T101" fmla="*/ 877 h 1954"/>
                  <a:gd name="T102" fmla="*/ 762 w 2540"/>
                  <a:gd name="T103" fmla="*/ 961 h 1954"/>
                  <a:gd name="T104" fmla="*/ 1010 w 2540"/>
                  <a:gd name="T105" fmla="*/ 1012 h 1954"/>
                  <a:gd name="T106" fmla="*/ 1204 w 2540"/>
                  <a:gd name="T107" fmla="*/ 998 h 1954"/>
                  <a:gd name="T108" fmla="*/ 1446 w 2540"/>
                  <a:gd name="T109" fmla="*/ 875 h 1954"/>
                  <a:gd name="T110" fmla="*/ 1752 w 2540"/>
                  <a:gd name="T111" fmla="*/ 606 h 1954"/>
                  <a:gd name="T112" fmla="*/ 2190 w 2540"/>
                  <a:gd name="T113" fmla="*/ 104 h 195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540" h="1954">
                    <a:moveTo>
                      <a:pt x="2072" y="0"/>
                    </a:moveTo>
                    <a:lnTo>
                      <a:pt x="2072" y="0"/>
                    </a:lnTo>
                    <a:lnTo>
                      <a:pt x="2052" y="30"/>
                    </a:lnTo>
                    <a:lnTo>
                      <a:pt x="1998" y="108"/>
                    </a:lnTo>
                    <a:lnTo>
                      <a:pt x="1958" y="162"/>
                    </a:lnTo>
                    <a:lnTo>
                      <a:pt x="1912" y="222"/>
                    </a:lnTo>
                    <a:lnTo>
                      <a:pt x="1858" y="288"/>
                    </a:lnTo>
                    <a:lnTo>
                      <a:pt x="1800" y="356"/>
                    </a:lnTo>
                    <a:lnTo>
                      <a:pt x="1738" y="426"/>
                    </a:lnTo>
                    <a:lnTo>
                      <a:pt x="1672" y="498"/>
                    </a:lnTo>
                    <a:lnTo>
                      <a:pt x="1602" y="566"/>
                    </a:lnTo>
                    <a:lnTo>
                      <a:pt x="1566" y="598"/>
                    </a:lnTo>
                    <a:lnTo>
                      <a:pt x="1530" y="630"/>
                    </a:lnTo>
                    <a:lnTo>
                      <a:pt x="1494" y="662"/>
                    </a:lnTo>
                    <a:lnTo>
                      <a:pt x="1456" y="690"/>
                    </a:lnTo>
                    <a:lnTo>
                      <a:pt x="1420" y="718"/>
                    </a:lnTo>
                    <a:lnTo>
                      <a:pt x="1382" y="742"/>
                    </a:lnTo>
                    <a:lnTo>
                      <a:pt x="1344" y="764"/>
                    </a:lnTo>
                    <a:lnTo>
                      <a:pt x="1306" y="786"/>
                    </a:lnTo>
                    <a:lnTo>
                      <a:pt x="1268" y="802"/>
                    </a:lnTo>
                    <a:lnTo>
                      <a:pt x="1232" y="818"/>
                    </a:lnTo>
                    <a:lnTo>
                      <a:pt x="1194" y="830"/>
                    </a:lnTo>
                    <a:lnTo>
                      <a:pt x="1156" y="840"/>
                    </a:lnTo>
                    <a:lnTo>
                      <a:pt x="1120" y="848"/>
                    </a:lnTo>
                    <a:lnTo>
                      <a:pt x="1082" y="854"/>
                    </a:lnTo>
                    <a:lnTo>
                      <a:pt x="1046" y="858"/>
                    </a:lnTo>
                    <a:lnTo>
                      <a:pt x="1008" y="862"/>
                    </a:lnTo>
                    <a:lnTo>
                      <a:pt x="972" y="862"/>
                    </a:lnTo>
                    <a:lnTo>
                      <a:pt x="936" y="862"/>
                    </a:lnTo>
                    <a:lnTo>
                      <a:pt x="900" y="860"/>
                    </a:lnTo>
                    <a:lnTo>
                      <a:pt x="866" y="858"/>
                    </a:lnTo>
                    <a:lnTo>
                      <a:pt x="798" y="850"/>
                    </a:lnTo>
                    <a:lnTo>
                      <a:pt x="734" y="838"/>
                    </a:lnTo>
                    <a:lnTo>
                      <a:pt x="674" y="824"/>
                    </a:lnTo>
                    <a:lnTo>
                      <a:pt x="618" y="808"/>
                    </a:lnTo>
                    <a:lnTo>
                      <a:pt x="568" y="790"/>
                    </a:lnTo>
                    <a:lnTo>
                      <a:pt x="522" y="774"/>
                    </a:lnTo>
                    <a:lnTo>
                      <a:pt x="486" y="758"/>
                    </a:lnTo>
                    <a:lnTo>
                      <a:pt x="432" y="734"/>
                    </a:lnTo>
                    <a:lnTo>
                      <a:pt x="414" y="724"/>
                    </a:lnTo>
                    <a:lnTo>
                      <a:pt x="396" y="724"/>
                    </a:lnTo>
                    <a:lnTo>
                      <a:pt x="350" y="728"/>
                    </a:lnTo>
                    <a:lnTo>
                      <a:pt x="318" y="734"/>
                    </a:lnTo>
                    <a:lnTo>
                      <a:pt x="284" y="740"/>
                    </a:lnTo>
                    <a:lnTo>
                      <a:pt x="246" y="750"/>
                    </a:lnTo>
                    <a:lnTo>
                      <a:pt x="208" y="764"/>
                    </a:lnTo>
                    <a:lnTo>
                      <a:pt x="170" y="780"/>
                    </a:lnTo>
                    <a:lnTo>
                      <a:pt x="152" y="790"/>
                    </a:lnTo>
                    <a:lnTo>
                      <a:pt x="134" y="802"/>
                    </a:lnTo>
                    <a:lnTo>
                      <a:pt x="116" y="814"/>
                    </a:lnTo>
                    <a:lnTo>
                      <a:pt x="100" y="826"/>
                    </a:lnTo>
                    <a:lnTo>
                      <a:pt x="84" y="842"/>
                    </a:lnTo>
                    <a:lnTo>
                      <a:pt x="68" y="858"/>
                    </a:lnTo>
                    <a:lnTo>
                      <a:pt x="54" y="874"/>
                    </a:lnTo>
                    <a:lnTo>
                      <a:pt x="42" y="894"/>
                    </a:lnTo>
                    <a:lnTo>
                      <a:pt x="32" y="914"/>
                    </a:lnTo>
                    <a:lnTo>
                      <a:pt x="22" y="936"/>
                    </a:lnTo>
                    <a:lnTo>
                      <a:pt x="14" y="958"/>
                    </a:lnTo>
                    <a:lnTo>
                      <a:pt x="8" y="984"/>
                    </a:lnTo>
                    <a:lnTo>
                      <a:pt x="6" y="1010"/>
                    </a:lnTo>
                    <a:lnTo>
                      <a:pt x="4" y="1040"/>
                    </a:lnTo>
                    <a:lnTo>
                      <a:pt x="0" y="1056"/>
                    </a:lnTo>
                    <a:lnTo>
                      <a:pt x="0" y="1070"/>
                    </a:lnTo>
                    <a:lnTo>
                      <a:pt x="0" y="1078"/>
                    </a:lnTo>
                    <a:lnTo>
                      <a:pt x="2" y="1084"/>
                    </a:lnTo>
                    <a:lnTo>
                      <a:pt x="4" y="1092"/>
                    </a:lnTo>
                    <a:lnTo>
                      <a:pt x="8" y="1098"/>
                    </a:lnTo>
                    <a:lnTo>
                      <a:pt x="16" y="1102"/>
                    </a:lnTo>
                    <a:lnTo>
                      <a:pt x="24" y="1104"/>
                    </a:lnTo>
                    <a:lnTo>
                      <a:pt x="36" y="1104"/>
                    </a:lnTo>
                    <a:lnTo>
                      <a:pt x="48" y="1102"/>
                    </a:lnTo>
                    <a:lnTo>
                      <a:pt x="66" y="1096"/>
                    </a:lnTo>
                    <a:lnTo>
                      <a:pt x="86" y="1086"/>
                    </a:lnTo>
                    <a:lnTo>
                      <a:pt x="128" y="1066"/>
                    </a:lnTo>
                    <a:lnTo>
                      <a:pt x="168" y="1050"/>
                    </a:lnTo>
                    <a:lnTo>
                      <a:pt x="204" y="1038"/>
                    </a:lnTo>
                    <a:lnTo>
                      <a:pt x="234" y="1030"/>
                    </a:lnTo>
                    <a:lnTo>
                      <a:pt x="280" y="1020"/>
                    </a:lnTo>
                    <a:lnTo>
                      <a:pt x="296" y="1016"/>
                    </a:lnTo>
                    <a:lnTo>
                      <a:pt x="292" y="1030"/>
                    </a:lnTo>
                    <a:lnTo>
                      <a:pt x="290" y="1046"/>
                    </a:lnTo>
                    <a:lnTo>
                      <a:pt x="292" y="1066"/>
                    </a:lnTo>
                    <a:lnTo>
                      <a:pt x="294" y="1078"/>
                    </a:lnTo>
                    <a:lnTo>
                      <a:pt x="296" y="1090"/>
                    </a:lnTo>
                    <a:lnTo>
                      <a:pt x="302" y="1102"/>
                    </a:lnTo>
                    <a:lnTo>
                      <a:pt x="308" y="1116"/>
                    </a:lnTo>
                    <a:lnTo>
                      <a:pt x="316" y="1128"/>
                    </a:lnTo>
                    <a:lnTo>
                      <a:pt x="328" y="1142"/>
                    </a:lnTo>
                    <a:lnTo>
                      <a:pt x="340" y="1156"/>
                    </a:lnTo>
                    <a:lnTo>
                      <a:pt x="356" y="1170"/>
                    </a:lnTo>
                    <a:lnTo>
                      <a:pt x="374" y="1182"/>
                    </a:lnTo>
                    <a:lnTo>
                      <a:pt x="396" y="1196"/>
                    </a:lnTo>
                    <a:lnTo>
                      <a:pt x="422" y="1208"/>
                    </a:lnTo>
                    <a:lnTo>
                      <a:pt x="450" y="1220"/>
                    </a:lnTo>
                    <a:lnTo>
                      <a:pt x="484" y="1230"/>
                    </a:lnTo>
                    <a:lnTo>
                      <a:pt x="520" y="1240"/>
                    </a:lnTo>
                    <a:lnTo>
                      <a:pt x="562" y="1250"/>
                    </a:lnTo>
                    <a:lnTo>
                      <a:pt x="606" y="1258"/>
                    </a:lnTo>
                    <a:lnTo>
                      <a:pt x="658" y="1264"/>
                    </a:lnTo>
                    <a:lnTo>
                      <a:pt x="712" y="1270"/>
                    </a:lnTo>
                    <a:lnTo>
                      <a:pt x="772" y="1272"/>
                    </a:lnTo>
                    <a:lnTo>
                      <a:pt x="838" y="1274"/>
                    </a:lnTo>
                    <a:lnTo>
                      <a:pt x="910" y="1274"/>
                    </a:lnTo>
                    <a:lnTo>
                      <a:pt x="988" y="1272"/>
                    </a:lnTo>
                    <a:lnTo>
                      <a:pt x="1072" y="1268"/>
                    </a:lnTo>
                    <a:lnTo>
                      <a:pt x="1160" y="1262"/>
                    </a:lnTo>
                    <a:lnTo>
                      <a:pt x="1168" y="1260"/>
                    </a:lnTo>
                    <a:lnTo>
                      <a:pt x="1188" y="1260"/>
                    </a:lnTo>
                    <a:lnTo>
                      <a:pt x="1200" y="1260"/>
                    </a:lnTo>
                    <a:lnTo>
                      <a:pt x="1216" y="1262"/>
                    </a:lnTo>
                    <a:lnTo>
                      <a:pt x="1232" y="1266"/>
                    </a:lnTo>
                    <a:lnTo>
                      <a:pt x="1248" y="1274"/>
                    </a:lnTo>
                    <a:lnTo>
                      <a:pt x="1266" y="1282"/>
                    </a:lnTo>
                    <a:lnTo>
                      <a:pt x="1284" y="1294"/>
                    </a:lnTo>
                    <a:lnTo>
                      <a:pt x="1302" y="1310"/>
                    </a:lnTo>
                    <a:lnTo>
                      <a:pt x="1318" y="1330"/>
                    </a:lnTo>
                    <a:lnTo>
                      <a:pt x="1334" y="1356"/>
                    </a:lnTo>
                    <a:lnTo>
                      <a:pt x="1350" y="1384"/>
                    </a:lnTo>
                    <a:lnTo>
                      <a:pt x="1362" y="1420"/>
                    </a:lnTo>
                    <a:lnTo>
                      <a:pt x="1372" y="1460"/>
                    </a:lnTo>
                    <a:lnTo>
                      <a:pt x="1374" y="1474"/>
                    </a:lnTo>
                    <a:lnTo>
                      <a:pt x="1380" y="1508"/>
                    </a:lnTo>
                    <a:lnTo>
                      <a:pt x="1386" y="1530"/>
                    </a:lnTo>
                    <a:lnTo>
                      <a:pt x="1396" y="1556"/>
                    </a:lnTo>
                    <a:lnTo>
                      <a:pt x="1408" y="1582"/>
                    </a:lnTo>
                    <a:lnTo>
                      <a:pt x="1422" y="1608"/>
                    </a:lnTo>
                    <a:lnTo>
                      <a:pt x="1442" y="1632"/>
                    </a:lnTo>
                    <a:lnTo>
                      <a:pt x="1452" y="1644"/>
                    </a:lnTo>
                    <a:lnTo>
                      <a:pt x="1464" y="1656"/>
                    </a:lnTo>
                    <a:lnTo>
                      <a:pt x="1478" y="1666"/>
                    </a:lnTo>
                    <a:lnTo>
                      <a:pt x="1492" y="1676"/>
                    </a:lnTo>
                    <a:lnTo>
                      <a:pt x="1508" y="1684"/>
                    </a:lnTo>
                    <a:lnTo>
                      <a:pt x="1524" y="1692"/>
                    </a:lnTo>
                    <a:lnTo>
                      <a:pt x="1542" y="1698"/>
                    </a:lnTo>
                    <a:lnTo>
                      <a:pt x="1562" y="1702"/>
                    </a:lnTo>
                    <a:lnTo>
                      <a:pt x="1582" y="1706"/>
                    </a:lnTo>
                    <a:lnTo>
                      <a:pt x="1606" y="1708"/>
                    </a:lnTo>
                    <a:lnTo>
                      <a:pt x="1628" y="1708"/>
                    </a:lnTo>
                    <a:lnTo>
                      <a:pt x="1654" y="1704"/>
                    </a:lnTo>
                    <a:lnTo>
                      <a:pt x="1682" y="1700"/>
                    </a:lnTo>
                    <a:lnTo>
                      <a:pt x="1710" y="1694"/>
                    </a:lnTo>
                    <a:lnTo>
                      <a:pt x="1716" y="1694"/>
                    </a:lnTo>
                    <a:lnTo>
                      <a:pt x="1728" y="1692"/>
                    </a:lnTo>
                    <a:lnTo>
                      <a:pt x="1744" y="1694"/>
                    </a:lnTo>
                    <a:lnTo>
                      <a:pt x="1752" y="1698"/>
                    </a:lnTo>
                    <a:lnTo>
                      <a:pt x="1762" y="1702"/>
                    </a:lnTo>
                    <a:lnTo>
                      <a:pt x="1770" y="1708"/>
                    </a:lnTo>
                    <a:lnTo>
                      <a:pt x="1776" y="1716"/>
                    </a:lnTo>
                    <a:lnTo>
                      <a:pt x="1782" y="1726"/>
                    </a:lnTo>
                    <a:lnTo>
                      <a:pt x="1784" y="1738"/>
                    </a:lnTo>
                    <a:lnTo>
                      <a:pt x="1786" y="1754"/>
                    </a:lnTo>
                    <a:lnTo>
                      <a:pt x="1784" y="1774"/>
                    </a:lnTo>
                    <a:lnTo>
                      <a:pt x="1778" y="1796"/>
                    </a:lnTo>
                    <a:lnTo>
                      <a:pt x="1768" y="1822"/>
                    </a:lnTo>
                    <a:lnTo>
                      <a:pt x="1768" y="1834"/>
                    </a:lnTo>
                    <a:lnTo>
                      <a:pt x="1766" y="1860"/>
                    </a:lnTo>
                    <a:lnTo>
                      <a:pt x="1766" y="1896"/>
                    </a:lnTo>
                    <a:lnTo>
                      <a:pt x="1770" y="1912"/>
                    </a:lnTo>
                    <a:lnTo>
                      <a:pt x="1774" y="1928"/>
                    </a:lnTo>
                    <a:lnTo>
                      <a:pt x="1780" y="1940"/>
                    </a:lnTo>
                    <a:lnTo>
                      <a:pt x="1784" y="1946"/>
                    </a:lnTo>
                    <a:lnTo>
                      <a:pt x="1788" y="1950"/>
                    </a:lnTo>
                    <a:lnTo>
                      <a:pt x="1792" y="1952"/>
                    </a:lnTo>
                    <a:lnTo>
                      <a:pt x="1798" y="1954"/>
                    </a:lnTo>
                    <a:lnTo>
                      <a:pt x="1806" y="1952"/>
                    </a:lnTo>
                    <a:lnTo>
                      <a:pt x="1814" y="1950"/>
                    </a:lnTo>
                    <a:lnTo>
                      <a:pt x="1822" y="1946"/>
                    </a:lnTo>
                    <a:lnTo>
                      <a:pt x="1830" y="1942"/>
                    </a:lnTo>
                    <a:lnTo>
                      <a:pt x="1852" y="1924"/>
                    </a:lnTo>
                    <a:lnTo>
                      <a:pt x="1878" y="1896"/>
                    </a:lnTo>
                    <a:lnTo>
                      <a:pt x="1908" y="1858"/>
                    </a:lnTo>
                    <a:lnTo>
                      <a:pt x="1918" y="1840"/>
                    </a:lnTo>
                    <a:lnTo>
                      <a:pt x="1940" y="1794"/>
                    </a:lnTo>
                    <a:lnTo>
                      <a:pt x="1952" y="1762"/>
                    </a:lnTo>
                    <a:lnTo>
                      <a:pt x="1964" y="1726"/>
                    </a:lnTo>
                    <a:lnTo>
                      <a:pt x="1976" y="1686"/>
                    </a:lnTo>
                    <a:lnTo>
                      <a:pt x="1984" y="1642"/>
                    </a:lnTo>
                    <a:lnTo>
                      <a:pt x="1990" y="1596"/>
                    </a:lnTo>
                    <a:lnTo>
                      <a:pt x="1992" y="1572"/>
                    </a:lnTo>
                    <a:lnTo>
                      <a:pt x="1992" y="1548"/>
                    </a:lnTo>
                    <a:lnTo>
                      <a:pt x="1992" y="1524"/>
                    </a:lnTo>
                    <a:lnTo>
                      <a:pt x="1988" y="1500"/>
                    </a:lnTo>
                    <a:lnTo>
                      <a:pt x="1984" y="1476"/>
                    </a:lnTo>
                    <a:lnTo>
                      <a:pt x="1978" y="1454"/>
                    </a:lnTo>
                    <a:lnTo>
                      <a:pt x="1970" y="1430"/>
                    </a:lnTo>
                    <a:lnTo>
                      <a:pt x="1960" y="1408"/>
                    </a:lnTo>
                    <a:lnTo>
                      <a:pt x="1948" y="1384"/>
                    </a:lnTo>
                    <a:lnTo>
                      <a:pt x="1934" y="1364"/>
                    </a:lnTo>
                    <a:lnTo>
                      <a:pt x="1916" y="1342"/>
                    </a:lnTo>
                    <a:lnTo>
                      <a:pt x="1898" y="1322"/>
                    </a:lnTo>
                    <a:lnTo>
                      <a:pt x="1876" y="1304"/>
                    </a:lnTo>
                    <a:lnTo>
                      <a:pt x="1850" y="1284"/>
                    </a:lnTo>
                    <a:lnTo>
                      <a:pt x="1836" y="1276"/>
                    </a:lnTo>
                    <a:lnTo>
                      <a:pt x="1820" y="1268"/>
                    </a:lnTo>
                    <a:lnTo>
                      <a:pt x="1800" y="1254"/>
                    </a:lnTo>
                    <a:lnTo>
                      <a:pt x="1780" y="1238"/>
                    </a:lnTo>
                    <a:lnTo>
                      <a:pt x="1756" y="1218"/>
                    </a:lnTo>
                    <a:lnTo>
                      <a:pt x="1736" y="1194"/>
                    </a:lnTo>
                    <a:lnTo>
                      <a:pt x="1716" y="1168"/>
                    </a:lnTo>
                    <a:lnTo>
                      <a:pt x="1708" y="1154"/>
                    </a:lnTo>
                    <a:lnTo>
                      <a:pt x="1700" y="1140"/>
                    </a:lnTo>
                    <a:lnTo>
                      <a:pt x="1696" y="1124"/>
                    </a:lnTo>
                    <a:lnTo>
                      <a:pt x="1690" y="1108"/>
                    </a:lnTo>
                    <a:lnTo>
                      <a:pt x="1688" y="1092"/>
                    </a:lnTo>
                    <a:lnTo>
                      <a:pt x="1688" y="1074"/>
                    </a:lnTo>
                    <a:lnTo>
                      <a:pt x="1690" y="1056"/>
                    </a:lnTo>
                    <a:lnTo>
                      <a:pt x="1692" y="1038"/>
                    </a:lnTo>
                    <a:lnTo>
                      <a:pt x="1698" y="1020"/>
                    </a:lnTo>
                    <a:lnTo>
                      <a:pt x="1708" y="1000"/>
                    </a:lnTo>
                    <a:lnTo>
                      <a:pt x="1720" y="980"/>
                    </a:lnTo>
                    <a:lnTo>
                      <a:pt x="1734" y="960"/>
                    </a:lnTo>
                    <a:lnTo>
                      <a:pt x="1752" y="940"/>
                    </a:lnTo>
                    <a:lnTo>
                      <a:pt x="1774" y="920"/>
                    </a:lnTo>
                    <a:lnTo>
                      <a:pt x="1798" y="898"/>
                    </a:lnTo>
                    <a:lnTo>
                      <a:pt x="1828" y="876"/>
                    </a:lnTo>
                    <a:lnTo>
                      <a:pt x="2504" y="362"/>
                    </a:lnTo>
                    <a:lnTo>
                      <a:pt x="2540" y="280"/>
                    </a:lnTo>
                    <a:lnTo>
                      <a:pt x="2376" y="280"/>
                    </a:lnTo>
                    <a:lnTo>
                      <a:pt x="2286" y="338"/>
                    </a:lnTo>
                    <a:lnTo>
                      <a:pt x="2190" y="402"/>
                    </a:lnTo>
                    <a:lnTo>
                      <a:pt x="2076" y="480"/>
                    </a:lnTo>
                    <a:lnTo>
                      <a:pt x="1954" y="568"/>
                    </a:lnTo>
                    <a:lnTo>
                      <a:pt x="1892" y="614"/>
                    </a:lnTo>
                    <a:lnTo>
                      <a:pt x="1834" y="660"/>
                    </a:lnTo>
                    <a:lnTo>
                      <a:pt x="1780" y="704"/>
                    </a:lnTo>
                    <a:lnTo>
                      <a:pt x="1730" y="748"/>
                    </a:lnTo>
                    <a:lnTo>
                      <a:pt x="1688" y="790"/>
                    </a:lnTo>
                    <a:lnTo>
                      <a:pt x="1652" y="830"/>
                    </a:lnTo>
                    <a:lnTo>
                      <a:pt x="1642" y="838"/>
                    </a:lnTo>
                    <a:lnTo>
                      <a:pt x="1620" y="866"/>
                    </a:lnTo>
                    <a:lnTo>
                      <a:pt x="1606" y="886"/>
                    </a:lnTo>
                    <a:lnTo>
                      <a:pt x="1592" y="908"/>
                    </a:lnTo>
                    <a:lnTo>
                      <a:pt x="1580" y="936"/>
                    </a:lnTo>
                    <a:lnTo>
                      <a:pt x="1568" y="966"/>
                    </a:lnTo>
                    <a:lnTo>
                      <a:pt x="1558" y="998"/>
                    </a:lnTo>
                    <a:lnTo>
                      <a:pt x="1552" y="1032"/>
                    </a:lnTo>
                    <a:lnTo>
                      <a:pt x="1550" y="1052"/>
                    </a:lnTo>
                    <a:lnTo>
                      <a:pt x="1550" y="1070"/>
                    </a:lnTo>
                    <a:lnTo>
                      <a:pt x="1550" y="1090"/>
                    </a:lnTo>
                    <a:lnTo>
                      <a:pt x="1554" y="1110"/>
                    </a:lnTo>
                    <a:lnTo>
                      <a:pt x="1558" y="1130"/>
                    </a:lnTo>
                    <a:lnTo>
                      <a:pt x="1564" y="1152"/>
                    </a:lnTo>
                    <a:lnTo>
                      <a:pt x="1570" y="1174"/>
                    </a:lnTo>
                    <a:lnTo>
                      <a:pt x="1580" y="1194"/>
                    </a:lnTo>
                    <a:lnTo>
                      <a:pt x="1592" y="1218"/>
                    </a:lnTo>
                    <a:lnTo>
                      <a:pt x="1606" y="1240"/>
                    </a:lnTo>
                    <a:lnTo>
                      <a:pt x="1622" y="1262"/>
                    </a:lnTo>
                    <a:lnTo>
                      <a:pt x="1640" y="1284"/>
                    </a:lnTo>
                    <a:lnTo>
                      <a:pt x="1678" y="1308"/>
                    </a:lnTo>
                    <a:lnTo>
                      <a:pt x="1718" y="1336"/>
                    </a:lnTo>
                    <a:lnTo>
                      <a:pt x="1762" y="1372"/>
                    </a:lnTo>
                    <a:lnTo>
                      <a:pt x="1784" y="1392"/>
                    </a:lnTo>
                    <a:lnTo>
                      <a:pt x="1806" y="1412"/>
                    </a:lnTo>
                    <a:lnTo>
                      <a:pt x="1824" y="1434"/>
                    </a:lnTo>
                    <a:lnTo>
                      <a:pt x="1842" y="1458"/>
                    </a:lnTo>
                    <a:lnTo>
                      <a:pt x="1856" y="1482"/>
                    </a:lnTo>
                    <a:lnTo>
                      <a:pt x="1868" y="1506"/>
                    </a:lnTo>
                    <a:lnTo>
                      <a:pt x="1870" y="1518"/>
                    </a:lnTo>
                    <a:lnTo>
                      <a:pt x="1874" y="1530"/>
                    </a:lnTo>
                    <a:lnTo>
                      <a:pt x="1874" y="1542"/>
                    </a:lnTo>
                    <a:lnTo>
                      <a:pt x="1874" y="1554"/>
                    </a:lnTo>
                    <a:lnTo>
                      <a:pt x="1872" y="1562"/>
                    </a:lnTo>
                    <a:lnTo>
                      <a:pt x="1870" y="1572"/>
                    </a:lnTo>
                    <a:lnTo>
                      <a:pt x="1862" y="1580"/>
                    </a:lnTo>
                    <a:lnTo>
                      <a:pt x="1852" y="1588"/>
                    </a:lnTo>
                    <a:lnTo>
                      <a:pt x="1844" y="1592"/>
                    </a:lnTo>
                    <a:lnTo>
                      <a:pt x="1834" y="1594"/>
                    </a:lnTo>
                    <a:lnTo>
                      <a:pt x="1824" y="1594"/>
                    </a:lnTo>
                    <a:lnTo>
                      <a:pt x="1812" y="1594"/>
                    </a:lnTo>
                    <a:lnTo>
                      <a:pt x="1796" y="1592"/>
                    </a:lnTo>
                    <a:lnTo>
                      <a:pt x="1780" y="1588"/>
                    </a:lnTo>
                    <a:lnTo>
                      <a:pt x="1762" y="1586"/>
                    </a:lnTo>
                    <a:lnTo>
                      <a:pt x="1744" y="1584"/>
                    </a:lnTo>
                    <a:lnTo>
                      <a:pt x="1702" y="1582"/>
                    </a:lnTo>
                    <a:lnTo>
                      <a:pt x="1682" y="1582"/>
                    </a:lnTo>
                    <a:lnTo>
                      <a:pt x="1660" y="1578"/>
                    </a:lnTo>
                    <a:lnTo>
                      <a:pt x="1636" y="1574"/>
                    </a:lnTo>
                    <a:lnTo>
                      <a:pt x="1614" y="1566"/>
                    </a:lnTo>
                    <a:lnTo>
                      <a:pt x="1590" y="1554"/>
                    </a:lnTo>
                    <a:lnTo>
                      <a:pt x="1568" y="1536"/>
                    </a:lnTo>
                    <a:lnTo>
                      <a:pt x="1544" y="1516"/>
                    </a:lnTo>
                    <a:lnTo>
                      <a:pt x="1520" y="1486"/>
                    </a:lnTo>
                    <a:lnTo>
                      <a:pt x="1498" y="1452"/>
                    </a:lnTo>
                    <a:lnTo>
                      <a:pt x="1474" y="1408"/>
                    </a:lnTo>
                    <a:lnTo>
                      <a:pt x="1452" y="1358"/>
                    </a:lnTo>
                    <a:lnTo>
                      <a:pt x="1430" y="1296"/>
                    </a:lnTo>
                    <a:lnTo>
                      <a:pt x="1430" y="1288"/>
                    </a:lnTo>
                    <a:lnTo>
                      <a:pt x="1430" y="1264"/>
                    </a:lnTo>
                    <a:lnTo>
                      <a:pt x="1428" y="1250"/>
                    </a:lnTo>
                    <a:lnTo>
                      <a:pt x="1422" y="1232"/>
                    </a:lnTo>
                    <a:lnTo>
                      <a:pt x="1414" y="1216"/>
                    </a:lnTo>
                    <a:lnTo>
                      <a:pt x="1404" y="1198"/>
                    </a:lnTo>
                    <a:lnTo>
                      <a:pt x="1388" y="1180"/>
                    </a:lnTo>
                    <a:lnTo>
                      <a:pt x="1368" y="1164"/>
                    </a:lnTo>
                    <a:lnTo>
                      <a:pt x="1356" y="1158"/>
                    </a:lnTo>
                    <a:lnTo>
                      <a:pt x="1342" y="1150"/>
                    </a:lnTo>
                    <a:lnTo>
                      <a:pt x="1328" y="1144"/>
                    </a:lnTo>
                    <a:lnTo>
                      <a:pt x="1312" y="1138"/>
                    </a:lnTo>
                    <a:lnTo>
                      <a:pt x="1294" y="1134"/>
                    </a:lnTo>
                    <a:lnTo>
                      <a:pt x="1274" y="1130"/>
                    </a:lnTo>
                    <a:lnTo>
                      <a:pt x="1252" y="1128"/>
                    </a:lnTo>
                    <a:lnTo>
                      <a:pt x="1228" y="1126"/>
                    </a:lnTo>
                    <a:lnTo>
                      <a:pt x="1204" y="1126"/>
                    </a:lnTo>
                    <a:lnTo>
                      <a:pt x="1176" y="1128"/>
                    </a:lnTo>
                    <a:lnTo>
                      <a:pt x="1146" y="1130"/>
                    </a:lnTo>
                    <a:lnTo>
                      <a:pt x="1114" y="1134"/>
                    </a:lnTo>
                    <a:lnTo>
                      <a:pt x="1082" y="1134"/>
                    </a:lnTo>
                    <a:lnTo>
                      <a:pt x="994" y="1134"/>
                    </a:lnTo>
                    <a:lnTo>
                      <a:pt x="936" y="1134"/>
                    </a:lnTo>
                    <a:lnTo>
                      <a:pt x="870" y="1130"/>
                    </a:lnTo>
                    <a:lnTo>
                      <a:pt x="802" y="1124"/>
                    </a:lnTo>
                    <a:lnTo>
                      <a:pt x="730" y="1118"/>
                    </a:lnTo>
                    <a:lnTo>
                      <a:pt x="658" y="1106"/>
                    </a:lnTo>
                    <a:lnTo>
                      <a:pt x="590" y="1092"/>
                    </a:lnTo>
                    <a:lnTo>
                      <a:pt x="558" y="1082"/>
                    </a:lnTo>
                    <a:lnTo>
                      <a:pt x="526" y="1072"/>
                    </a:lnTo>
                    <a:lnTo>
                      <a:pt x="496" y="1062"/>
                    </a:lnTo>
                    <a:lnTo>
                      <a:pt x="468" y="1050"/>
                    </a:lnTo>
                    <a:lnTo>
                      <a:pt x="444" y="1036"/>
                    </a:lnTo>
                    <a:lnTo>
                      <a:pt x="420" y="1020"/>
                    </a:lnTo>
                    <a:lnTo>
                      <a:pt x="400" y="1004"/>
                    </a:lnTo>
                    <a:lnTo>
                      <a:pt x="384" y="986"/>
                    </a:lnTo>
                    <a:lnTo>
                      <a:pt x="370" y="968"/>
                    </a:lnTo>
                    <a:lnTo>
                      <a:pt x="362" y="946"/>
                    </a:lnTo>
                    <a:lnTo>
                      <a:pt x="356" y="924"/>
                    </a:lnTo>
                    <a:lnTo>
                      <a:pt x="354" y="900"/>
                    </a:lnTo>
                    <a:lnTo>
                      <a:pt x="354" y="894"/>
                    </a:lnTo>
                    <a:lnTo>
                      <a:pt x="354" y="890"/>
                    </a:lnTo>
                    <a:lnTo>
                      <a:pt x="354" y="884"/>
                    </a:lnTo>
                    <a:lnTo>
                      <a:pt x="358" y="876"/>
                    </a:lnTo>
                    <a:lnTo>
                      <a:pt x="362" y="870"/>
                    </a:lnTo>
                    <a:lnTo>
                      <a:pt x="370" y="862"/>
                    </a:lnTo>
                    <a:lnTo>
                      <a:pt x="382" y="858"/>
                    </a:lnTo>
                    <a:lnTo>
                      <a:pt x="398" y="852"/>
                    </a:lnTo>
                    <a:lnTo>
                      <a:pt x="420" y="850"/>
                    </a:lnTo>
                    <a:lnTo>
                      <a:pt x="446" y="852"/>
                    </a:lnTo>
                    <a:lnTo>
                      <a:pt x="478" y="854"/>
                    </a:lnTo>
                    <a:lnTo>
                      <a:pt x="518" y="862"/>
                    </a:lnTo>
                    <a:lnTo>
                      <a:pt x="564" y="874"/>
                    </a:lnTo>
                    <a:lnTo>
                      <a:pt x="618" y="890"/>
                    </a:lnTo>
                    <a:lnTo>
                      <a:pt x="682" y="912"/>
                    </a:lnTo>
                    <a:lnTo>
                      <a:pt x="692" y="916"/>
                    </a:lnTo>
                    <a:lnTo>
                      <a:pt x="718" y="928"/>
                    </a:lnTo>
                    <a:lnTo>
                      <a:pt x="762" y="946"/>
                    </a:lnTo>
                    <a:lnTo>
                      <a:pt x="790" y="954"/>
                    </a:lnTo>
                    <a:lnTo>
                      <a:pt x="820" y="964"/>
                    </a:lnTo>
                    <a:lnTo>
                      <a:pt x="852" y="972"/>
                    </a:lnTo>
                    <a:lnTo>
                      <a:pt x="888" y="980"/>
                    </a:lnTo>
                    <a:lnTo>
                      <a:pt x="928" y="986"/>
                    </a:lnTo>
                    <a:lnTo>
                      <a:pt x="968" y="990"/>
                    </a:lnTo>
                    <a:lnTo>
                      <a:pt x="1010" y="992"/>
                    </a:lnTo>
                    <a:lnTo>
                      <a:pt x="1056" y="992"/>
                    </a:lnTo>
                    <a:lnTo>
                      <a:pt x="1102" y="988"/>
                    </a:lnTo>
                    <a:lnTo>
                      <a:pt x="1150" y="982"/>
                    </a:lnTo>
                    <a:lnTo>
                      <a:pt x="1162" y="982"/>
                    </a:lnTo>
                    <a:lnTo>
                      <a:pt x="1180" y="982"/>
                    </a:lnTo>
                    <a:lnTo>
                      <a:pt x="1204" y="978"/>
                    </a:lnTo>
                    <a:lnTo>
                      <a:pt x="1236" y="970"/>
                    </a:lnTo>
                    <a:lnTo>
                      <a:pt x="1276" y="956"/>
                    </a:lnTo>
                    <a:lnTo>
                      <a:pt x="1324" y="934"/>
                    </a:lnTo>
                    <a:lnTo>
                      <a:pt x="1350" y="920"/>
                    </a:lnTo>
                    <a:lnTo>
                      <a:pt x="1380" y="902"/>
                    </a:lnTo>
                    <a:lnTo>
                      <a:pt x="1412" y="882"/>
                    </a:lnTo>
                    <a:lnTo>
                      <a:pt x="1446" y="860"/>
                    </a:lnTo>
                    <a:lnTo>
                      <a:pt x="1482" y="832"/>
                    </a:lnTo>
                    <a:lnTo>
                      <a:pt x="1522" y="804"/>
                    </a:lnTo>
                    <a:lnTo>
                      <a:pt x="1562" y="770"/>
                    </a:lnTo>
                    <a:lnTo>
                      <a:pt x="1606" y="732"/>
                    </a:lnTo>
                    <a:lnTo>
                      <a:pt x="1652" y="692"/>
                    </a:lnTo>
                    <a:lnTo>
                      <a:pt x="1702" y="646"/>
                    </a:lnTo>
                    <a:lnTo>
                      <a:pt x="1752" y="596"/>
                    </a:lnTo>
                    <a:lnTo>
                      <a:pt x="1808" y="542"/>
                    </a:lnTo>
                    <a:lnTo>
                      <a:pt x="1864" y="482"/>
                    </a:lnTo>
                    <a:lnTo>
                      <a:pt x="1924" y="418"/>
                    </a:lnTo>
                    <a:lnTo>
                      <a:pt x="1986" y="348"/>
                    </a:lnTo>
                    <a:lnTo>
                      <a:pt x="2050" y="272"/>
                    </a:lnTo>
                    <a:lnTo>
                      <a:pt x="2118" y="192"/>
                    </a:lnTo>
                    <a:lnTo>
                      <a:pt x="2190" y="104"/>
                    </a:lnTo>
                    <a:lnTo>
                      <a:pt x="207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8" name="Freeform 159"/>
              <p:cNvSpPr>
                <a:spLocks/>
              </p:cNvSpPr>
              <p:nvPr userDrawn="1"/>
            </p:nvSpPr>
            <p:spPr bwMode="auto">
              <a:xfrm>
                <a:off x="1215" y="2694"/>
                <a:ext cx="1100" cy="440"/>
              </a:xfrm>
              <a:custGeom>
                <a:avLst/>
                <a:gdLst>
                  <a:gd name="T0" fmla="*/ 315 w 1104"/>
                  <a:gd name="T1" fmla="*/ 346 h 440"/>
                  <a:gd name="T2" fmla="*/ 309 w 1104"/>
                  <a:gd name="T3" fmla="*/ 318 h 440"/>
                  <a:gd name="T4" fmla="*/ 297 w 1104"/>
                  <a:gd name="T5" fmla="*/ 290 h 440"/>
                  <a:gd name="T6" fmla="*/ 275 w 1104"/>
                  <a:gd name="T7" fmla="*/ 262 h 440"/>
                  <a:gd name="T8" fmla="*/ 243 w 1104"/>
                  <a:gd name="T9" fmla="*/ 242 h 440"/>
                  <a:gd name="T10" fmla="*/ 197 w 1104"/>
                  <a:gd name="T11" fmla="*/ 232 h 440"/>
                  <a:gd name="T12" fmla="*/ 169 w 1104"/>
                  <a:gd name="T13" fmla="*/ 234 h 440"/>
                  <a:gd name="T14" fmla="*/ 104 w 1104"/>
                  <a:gd name="T15" fmla="*/ 256 h 440"/>
                  <a:gd name="T16" fmla="*/ 64 w 1104"/>
                  <a:gd name="T17" fmla="*/ 276 h 440"/>
                  <a:gd name="T18" fmla="*/ 36 w 1104"/>
                  <a:gd name="T19" fmla="*/ 268 h 440"/>
                  <a:gd name="T20" fmla="*/ 14 w 1104"/>
                  <a:gd name="T21" fmla="*/ 256 h 440"/>
                  <a:gd name="T22" fmla="*/ 0 w 1104"/>
                  <a:gd name="T23" fmla="*/ 236 h 440"/>
                  <a:gd name="T24" fmla="*/ 0 w 1104"/>
                  <a:gd name="T25" fmla="*/ 222 h 440"/>
                  <a:gd name="T26" fmla="*/ 2 w 1104"/>
                  <a:gd name="T27" fmla="*/ 206 h 440"/>
                  <a:gd name="T28" fmla="*/ 12 w 1104"/>
                  <a:gd name="T29" fmla="*/ 188 h 440"/>
                  <a:gd name="T30" fmla="*/ 54 w 1104"/>
                  <a:gd name="T31" fmla="*/ 144 h 440"/>
                  <a:gd name="T32" fmla="*/ 134 w 1104"/>
                  <a:gd name="T33" fmla="*/ 88 h 440"/>
                  <a:gd name="T34" fmla="*/ 187 w 1104"/>
                  <a:gd name="T35" fmla="*/ 54 h 440"/>
                  <a:gd name="T36" fmla="*/ 239 w 1104"/>
                  <a:gd name="T37" fmla="*/ 26 h 440"/>
                  <a:gd name="T38" fmla="*/ 291 w 1104"/>
                  <a:gd name="T39" fmla="*/ 8 h 440"/>
                  <a:gd name="T40" fmla="*/ 331 w 1104"/>
                  <a:gd name="T41" fmla="*/ 4 h 440"/>
                  <a:gd name="T42" fmla="*/ 369 w 1104"/>
                  <a:gd name="T43" fmla="*/ 8 h 440"/>
                  <a:gd name="T44" fmla="*/ 405 w 1104"/>
                  <a:gd name="T45" fmla="*/ 28 h 440"/>
                  <a:gd name="T46" fmla="*/ 416 w 1104"/>
                  <a:gd name="T47" fmla="*/ 42 h 440"/>
                  <a:gd name="T48" fmla="*/ 436 w 1104"/>
                  <a:gd name="T49" fmla="*/ 26 h 440"/>
                  <a:gd name="T50" fmla="*/ 474 w 1104"/>
                  <a:gd name="T51" fmla="*/ 8 h 440"/>
                  <a:gd name="T52" fmla="*/ 516 w 1104"/>
                  <a:gd name="T53" fmla="*/ 2 h 440"/>
                  <a:gd name="T54" fmla="*/ 552 w 1104"/>
                  <a:gd name="T55" fmla="*/ 2 h 440"/>
                  <a:gd name="T56" fmla="*/ 592 w 1104"/>
                  <a:gd name="T57" fmla="*/ 8 h 440"/>
                  <a:gd name="T58" fmla="*/ 638 w 1104"/>
                  <a:gd name="T59" fmla="*/ 22 h 440"/>
                  <a:gd name="T60" fmla="*/ 686 w 1104"/>
                  <a:gd name="T61" fmla="*/ 46 h 440"/>
                  <a:gd name="T62" fmla="*/ 743 w 1104"/>
                  <a:gd name="T63" fmla="*/ 80 h 440"/>
                  <a:gd name="T64" fmla="*/ 809 w 1104"/>
                  <a:gd name="T65" fmla="*/ 126 h 440"/>
                  <a:gd name="T66" fmla="*/ 881 w 1104"/>
                  <a:gd name="T67" fmla="*/ 186 h 440"/>
                  <a:gd name="T68" fmla="*/ 957 w 1104"/>
                  <a:gd name="T69" fmla="*/ 260 h 440"/>
                  <a:gd name="T70" fmla="*/ 1038 w 1104"/>
                  <a:gd name="T71" fmla="*/ 352 h 440"/>
                  <a:gd name="T72" fmla="*/ 990 w 1104"/>
                  <a:gd name="T73" fmla="*/ 440 h 440"/>
                  <a:gd name="T74" fmla="*/ 974 w 1104"/>
                  <a:gd name="T75" fmla="*/ 420 h 440"/>
                  <a:gd name="T76" fmla="*/ 909 w 1104"/>
                  <a:gd name="T77" fmla="*/ 342 h 440"/>
                  <a:gd name="T78" fmla="*/ 839 w 1104"/>
                  <a:gd name="T79" fmla="*/ 272 h 440"/>
                  <a:gd name="T80" fmla="*/ 759 w 1104"/>
                  <a:gd name="T81" fmla="*/ 204 h 440"/>
                  <a:gd name="T82" fmla="*/ 695 w 1104"/>
                  <a:gd name="T83" fmla="*/ 160 h 440"/>
                  <a:gd name="T84" fmla="*/ 656 w 1104"/>
                  <a:gd name="T85" fmla="*/ 138 h 440"/>
                  <a:gd name="T86" fmla="*/ 614 w 1104"/>
                  <a:gd name="T87" fmla="*/ 122 h 440"/>
                  <a:gd name="T88" fmla="*/ 574 w 1104"/>
                  <a:gd name="T89" fmla="*/ 116 h 440"/>
                  <a:gd name="T90" fmla="*/ 536 w 1104"/>
                  <a:gd name="T91" fmla="*/ 120 h 440"/>
                  <a:gd name="T92" fmla="*/ 502 w 1104"/>
                  <a:gd name="T93" fmla="*/ 134 h 440"/>
                  <a:gd name="T94" fmla="*/ 486 w 1104"/>
                  <a:gd name="T95" fmla="*/ 148 h 440"/>
                  <a:gd name="T96" fmla="*/ 428 w 1104"/>
                  <a:gd name="T97" fmla="*/ 122 h 440"/>
                  <a:gd name="T98" fmla="*/ 377 w 1104"/>
                  <a:gd name="T99" fmla="*/ 106 h 440"/>
                  <a:gd name="T100" fmla="*/ 337 w 1104"/>
                  <a:gd name="T101" fmla="*/ 102 h 440"/>
                  <a:gd name="T102" fmla="*/ 301 w 1104"/>
                  <a:gd name="T103" fmla="*/ 106 h 440"/>
                  <a:gd name="T104" fmla="*/ 269 w 1104"/>
                  <a:gd name="T105" fmla="*/ 122 h 440"/>
                  <a:gd name="T106" fmla="*/ 257 w 1104"/>
                  <a:gd name="T107" fmla="*/ 136 h 440"/>
                  <a:gd name="T108" fmla="*/ 319 w 1104"/>
                  <a:gd name="T109" fmla="*/ 152 h 440"/>
                  <a:gd name="T110" fmla="*/ 373 w 1104"/>
                  <a:gd name="T111" fmla="*/ 176 h 440"/>
                  <a:gd name="T112" fmla="*/ 405 w 1104"/>
                  <a:gd name="T113" fmla="*/ 196 h 440"/>
                  <a:gd name="T114" fmla="*/ 426 w 1104"/>
                  <a:gd name="T115" fmla="*/ 224 h 440"/>
                  <a:gd name="T116" fmla="*/ 440 w 1104"/>
                  <a:gd name="T117" fmla="*/ 258 h 440"/>
                  <a:gd name="T118" fmla="*/ 315 w 1104"/>
                  <a:gd name="T119" fmla="*/ 346 h 44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04" h="440">
                    <a:moveTo>
                      <a:pt x="320" y="346"/>
                    </a:moveTo>
                    <a:lnTo>
                      <a:pt x="320" y="346"/>
                    </a:lnTo>
                    <a:lnTo>
                      <a:pt x="320" y="338"/>
                    </a:lnTo>
                    <a:lnTo>
                      <a:pt x="314" y="318"/>
                    </a:lnTo>
                    <a:lnTo>
                      <a:pt x="308" y="304"/>
                    </a:lnTo>
                    <a:lnTo>
                      <a:pt x="302" y="290"/>
                    </a:lnTo>
                    <a:lnTo>
                      <a:pt x="292" y="276"/>
                    </a:lnTo>
                    <a:lnTo>
                      <a:pt x="280" y="262"/>
                    </a:lnTo>
                    <a:lnTo>
                      <a:pt x="266" y="252"/>
                    </a:lnTo>
                    <a:lnTo>
                      <a:pt x="248" y="242"/>
                    </a:lnTo>
                    <a:lnTo>
                      <a:pt x="226" y="236"/>
                    </a:lnTo>
                    <a:lnTo>
                      <a:pt x="202" y="232"/>
                    </a:lnTo>
                    <a:lnTo>
                      <a:pt x="188" y="234"/>
                    </a:lnTo>
                    <a:lnTo>
                      <a:pt x="174" y="234"/>
                    </a:lnTo>
                    <a:lnTo>
                      <a:pt x="142" y="242"/>
                    </a:lnTo>
                    <a:lnTo>
                      <a:pt x="104" y="256"/>
                    </a:lnTo>
                    <a:lnTo>
                      <a:pt x="64" y="276"/>
                    </a:lnTo>
                    <a:lnTo>
                      <a:pt x="56" y="274"/>
                    </a:lnTo>
                    <a:lnTo>
                      <a:pt x="36" y="268"/>
                    </a:lnTo>
                    <a:lnTo>
                      <a:pt x="26" y="262"/>
                    </a:lnTo>
                    <a:lnTo>
                      <a:pt x="14" y="256"/>
                    </a:lnTo>
                    <a:lnTo>
                      <a:pt x="6" y="246"/>
                    </a:lnTo>
                    <a:lnTo>
                      <a:pt x="0" y="236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14"/>
                    </a:lnTo>
                    <a:lnTo>
                      <a:pt x="2" y="206"/>
                    </a:lnTo>
                    <a:lnTo>
                      <a:pt x="6" y="198"/>
                    </a:lnTo>
                    <a:lnTo>
                      <a:pt x="12" y="188"/>
                    </a:lnTo>
                    <a:lnTo>
                      <a:pt x="30" y="168"/>
                    </a:lnTo>
                    <a:lnTo>
                      <a:pt x="54" y="144"/>
                    </a:lnTo>
                    <a:lnTo>
                      <a:pt x="90" y="118"/>
                    </a:lnTo>
                    <a:lnTo>
                      <a:pt x="134" y="88"/>
                    </a:lnTo>
                    <a:lnTo>
                      <a:pt x="192" y="54"/>
                    </a:lnTo>
                    <a:lnTo>
                      <a:pt x="218" y="40"/>
                    </a:lnTo>
                    <a:lnTo>
                      <a:pt x="244" y="26"/>
                    </a:lnTo>
                    <a:lnTo>
                      <a:pt x="278" y="14"/>
                    </a:lnTo>
                    <a:lnTo>
                      <a:pt x="296" y="8"/>
                    </a:lnTo>
                    <a:lnTo>
                      <a:pt x="316" y="4"/>
                    </a:lnTo>
                    <a:lnTo>
                      <a:pt x="336" y="4"/>
                    </a:lnTo>
                    <a:lnTo>
                      <a:pt x="354" y="4"/>
                    </a:lnTo>
                    <a:lnTo>
                      <a:pt x="374" y="8"/>
                    </a:lnTo>
                    <a:lnTo>
                      <a:pt x="392" y="16"/>
                    </a:lnTo>
                    <a:lnTo>
                      <a:pt x="410" y="28"/>
                    </a:lnTo>
                    <a:lnTo>
                      <a:pt x="426" y="42"/>
                    </a:lnTo>
                    <a:lnTo>
                      <a:pt x="434" y="34"/>
                    </a:lnTo>
                    <a:lnTo>
                      <a:pt x="446" y="26"/>
                    </a:lnTo>
                    <a:lnTo>
                      <a:pt x="462" y="16"/>
                    </a:lnTo>
                    <a:lnTo>
                      <a:pt x="484" y="8"/>
                    </a:lnTo>
                    <a:lnTo>
                      <a:pt x="510" y="2"/>
                    </a:lnTo>
                    <a:lnTo>
                      <a:pt x="526" y="2"/>
                    </a:lnTo>
                    <a:lnTo>
                      <a:pt x="542" y="0"/>
                    </a:lnTo>
                    <a:lnTo>
                      <a:pt x="562" y="2"/>
                    </a:lnTo>
                    <a:lnTo>
                      <a:pt x="580" y="4"/>
                    </a:lnTo>
                    <a:lnTo>
                      <a:pt x="602" y="8"/>
                    </a:lnTo>
                    <a:lnTo>
                      <a:pt x="624" y="14"/>
                    </a:lnTo>
                    <a:lnTo>
                      <a:pt x="648" y="22"/>
                    </a:lnTo>
                    <a:lnTo>
                      <a:pt x="674" y="34"/>
                    </a:lnTo>
                    <a:lnTo>
                      <a:pt x="700" y="46"/>
                    </a:lnTo>
                    <a:lnTo>
                      <a:pt x="728" y="62"/>
                    </a:lnTo>
                    <a:lnTo>
                      <a:pt x="758" y="80"/>
                    </a:lnTo>
                    <a:lnTo>
                      <a:pt x="790" y="102"/>
                    </a:lnTo>
                    <a:lnTo>
                      <a:pt x="824" y="126"/>
                    </a:lnTo>
                    <a:lnTo>
                      <a:pt x="858" y="154"/>
                    </a:lnTo>
                    <a:lnTo>
                      <a:pt x="896" y="186"/>
                    </a:lnTo>
                    <a:lnTo>
                      <a:pt x="934" y="222"/>
                    </a:lnTo>
                    <a:lnTo>
                      <a:pt x="974" y="260"/>
                    </a:lnTo>
                    <a:lnTo>
                      <a:pt x="1016" y="304"/>
                    </a:lnTo>
                    <a:lnTo>
                      <a:pt x="1058" y="352"/>
                    </a:lnTo>
                    <a:lnTo>
                      <a:pt x="1104" y="404"/>
                    </a:lnTo>
                    <a:lnTo>
                      <a:pt x="1010" y="440"/>
                    </a:lnTo>
                    <a:lnTo>
                      <a:pt x="994" y="420"/>
                    </a:lnTo>
                    <a:lnTo>
                      <a:pt x="952" y="372"/>
                    </a:lnTo>
                    <a:lnTo>
                      <a:pt x="924" y="342"/>
                    </a:lnTo>
                    <a:lnTo>
                      <a:pt x="890" y="308"/>
                    </a:lnTo>
                    <a:lnTo>
                      <a:pt x="854" y="272"/>
                    </a:lnTo>
                    <a:lnTo>
                      <a:pt x="814" y="236"/>
                    </a:lnTo>
                    <a:lnTo>
                      <a:pt x="774" y="204"/>
                    </a:lnTo>
                    <a:lnTo>
                      <a:pt x="730" y="174"/>
                    </a:lnTo>
                    <a:lnTo>
                      <a:pt x="710" y="160"/>
                    </a:lnTo>
                    <a:lnTo>
                      <a:pt x="688" y="148"/>
                    </a:lnTo>
                    <a:lnTo>
                      <a:pt x="666" y="138"/>
                    </a:lnTo>
                    <a:lnTo>
                      <a:pt x="646" y="130"/>
                    </a:lnTo>
                    <a:lnTo>
                      <a:pt x="624" y="122"/>
                    </a:lnTo>
                    <a:lnTo>
                      <a:pt x="604" y="118"/>
                    </a:lnTo>
                    <a:lnTo>
                      <a:pt x="584" y="116"/>
                    </a:lnTo>
                    <a:lnTo>
                      <a:pt x="566" y="116"/>
                    </a:lnTo>
                    <a:lnTo>
                      <a:pt x="546" y="120"/>
                    </a:lnTo>
                    <a:lnTo>
                      <a:pt x="528" y="126"/>
                    </a:lnTo>
                    <a:lnTo>
                      <a:pt x="512" y="134"/>
                    </a:lnTo>
                    <a:lnTo>
                      <a:pt x="496" y="148"/>
                    </a:lnTo>
                    <a:lnTo>
                      <a:pt x="468" y="134"/>
                    </a:lnTo>
                    <a:lnTo>
                      <a:pt x="438" y="122"/>
                    </a:lnTo>
                    <a:lnTo>
                      <a:pt x="402" y="110"/>
                    </a:lnTo>
                    <a:lnTo>
                      <a:pt x="382" y="106"/>
                    </a:lnTo>
                    <a:lnTo>
                      <a:pt x="362" y="104"/>
                    </a:lnTo>
                    <a:lnTo>
                      <a:pt x="342" y="102"/>
                    </a:lnTo>
                    <a:lnTo>
                      <a:pt x="324" y="104"/>
                    </a:lnTo>
                    <a:lnTo>
                      <a:pt x="306" y="106"/>
                    </a:lnTo>
                    <a:lnTo>
                      <a:pt x="290" y="112"/>
                    </a:lnTo>
                    <a:lnTo>
                      <a:pt x="274" y="122"/>
                    </a:lnTo>
                    <a:lnTo>
                      <a:pt x="262" y="136"/>
                    </a:lnTo>
                    <a:lnTo>
                      <a:pt x="294" y="144"/>
                    </a:lnTo>
                    <a:lnTo>
                      <a:pt x="324" y="152"/>
                    </a:lnTo>
                    <a:lnTo>
                      <a:pt x="360" y="166"/>
                    </a:lnTo>
                    <a:lnTo>
                      <a:pt x="378" y="176"/>
                    </a:lnTo>
                    <a:lnTo>
                      <a:pt x="396" y="186"/>
                    </a:lnTo>
                    <a:lnTo>
                      <a:pt x="410" y="196"/>
                    </a:lnTo>
                    <a:lnTo>
                      <a:pt x="424" y="210"/>
                    </a:lnTo>
                    <a:lnTo>
                      <a:pt x="436" y="224"/>
                    </a:lnTo>
                    <a:lnTo>
                      <a:pt x="444" y="240"/>
                    </a:lnTo>
                    <a:lnTo>
                      <a:pt x="450" y="258"/>
                    </a:lnTo>
                    <a:lnTo>
                      <a:pt x="450" y="276"/>
                    </a:lnTo>
                    <a:lnTo>
                      <a:pt x="320" y="3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9" name="Freeform 160"/>
              <p:cNvSpPr>
                <a:spLocks/>
              </p:cNvSpPr>
              <p:nvPr userDrawn="1"/>
            </p:nvSpPr>
            <p:spPr bwMode="auto">
              <a:xfrm>
                <a:off x="1675" y="2514"/>
                <a:ext cx="820" cy="620"/>
              </a:xfrm>
              <a:custGeom>
                <a:avLst/>
                <a:gdLst>
                  <a:gd name="T0" fmla="*/ 70 w 818"/>
                  <a:gd name="T1" fmla="*/ 212 h 620"/>
                  <a:gd name="T2" fmla="*/ 36 w 818"/>
                  <a:gd name="T3" fmla="*/ 186 h 620"/>
                  <a:gd name="T4" fmla="*/ 12 w 818"/>
                  <a:gd name="T5" fmla="*/ 162 h 620"/>
                  <a:gd name="T6" fmla="*/ 2 w 818"/>
                  <a:gd name="T7" fmla="*/ 142 h 620"/>
                  <a:gd name="T8" fmla="*/ 0 w 818"/>
                  <a:gd name="T9" fmla="*/ 122 h 620"/>
                  <a:gd name="T10" fmla="*/ 12 w 818"/>
                  <a:gd name="T11" fmla="*/ 104 h 620"/>
                  <a:gd name="T12" fmla="*/ 22 w 818"/>
                  <a:gd name="T13" fmla="*/ 94 h 620"/>
                  <a:gd name="T14" fmla="*/ 56 w 818"/>
                  <a:gd name="T15" fmla="*/ 68 h 620"/>
                  <a:gd name="T16" fmla="*/ 118 w 818"/>
                  <a:gd name="T17" fmla="*/ 34 h 620"/>
                  <a:gd name="T18" fmla="*/ 170 w 818"/>
                  <a:gd name="T19" fmla="*/ 12 h 620"/>
                  <a:gd name="T20" fmla="*/ 233 w 818"/>
                  <a:gd name="T21" fmla="*/ 2 h 620"/>
                  <a:gd name="T22" fmla="*/ 295 w 818"/>
                  <a:gd name="T23" fmla="*/ 4 h 620"/>
                  <a:gd name="T24" fmla="*/ 327 w 818"/>
                  <a:gd name="T25" fmla="*/ 12 h 620"/>
                  <a:gd name="T26" fmla="*/ 359 w 818"/>
                  <a:gd name="T27" fmla="*/ 26 h 620"/>
                  <a:gd name="T28" fmla="*/ 389 w 818"/>
                  <a:gd name="T29" fmla="*/ 48 h 620"/>
                  <a:gd name="T30" fmla="*/ 401 w 818"/>
                  <a:gd name="T31" fmla="*/ 52 h 620"/>
                  <a:gd name="T32" fmla="*/ 457 w 818"/>
                  <a:gd name="T33" fmla="*/ 82 h 620"/>
                  <a:gd name="T34" fmla="*/ 513 w 818"/>
                  <a:gd name="T35" fmla="*/ 122 h 620"/>
                  <a:gd name="T36" fmla="*/ 579 w 818"/>
                  <a:gd name="T37" fmla="*/ 182 h 620"/>
                  <a:gd name="T38" fmla="*/ 654 w 818"/>
                  <a:gd name="T39" fmla="*/ 264 h 620"/>
                  <a:gd name="T40" fmla="*/ 726 w 818"/>
                  <a:gd name="T41" fmla="*/ 370 h 620"/>
                  <a:gd name="T42" fmla="*/ 778 w 818"/>
                  <a:gd name="T43" fmla="*/ 470 h 620"/>
                  <a:gd name="T44" fmla="*/ 812 w 818"/>
                  <a:gd name="T45" fmla="*/ 544 h 620"/>
                  <a:gd name="T46" fmla="*/ 758 w 818"/>
                  <a:gd name="T47" fmla="*/ 620 h 620"/>
                  <a:gd name="T48" fmla="*/ 746 w 818"/>
                  <a:gd name="T49" fmla="*/ 598 h 620"/>
                  <a:gd name="T50" fmla="*/ 672 w 818"/>
                  <a:gd name="T51" fmla="*/ 464 h 620"/>
                  <a:gd name="T52" fmla="*/ 611 w 818"/>
                  <a:gd name="T53" fmla="*/ 374 h 620"/>
                  <a:gd name="T54" fmla="*/ 543 w 818"/>
                  <a:gd name="T55" fmla="*/ 282 h 620"/>
                  <a:gd name="T56" fmla="*/ 471 w 818"/>
                  <a:gd name="T57" fmla="*/ 202 h 620"/>
                  <a:gd name="T58" fmla="*/ 433 w 818"/>
                  <a:gd name="T59" fmla="*/ 168 h 620"/>
                  <a:gd name="T60" fmla="*/ 395 w 818"/>
                  <a:gd name="T61" fmla="*/ 142 h 620"/>
                  <a:gd name="T62" fmla="*/ 357 w 818"/>
                  <a:gd name="T63" fmla="*/ 126 h 620"/>
                  <a:gd name="T64" fmla="*/ 319 w 818"/>
                  <a:gd name="T65" fmla="*/ 118 h 620"/>
                  <a:gd name="T66" fmla="*/ 309 w 818"/>
                  <a:gd name="T67" fmla="*/ 114 h 620"/>
                  <a:gd name="T68" fmla="*/ 243 w 818"/>
                  <a:gd name="T69" fmla="*/ 100 h 620"/>
                  <a:gd name="T70" fmla="*/ 198 w 818"/>
                  <a:gd name="T71" fmla="*/ 98 h 620"/>
                  <a:gd name="T72" fmla="*/ 162 w 818"/>
                  <a:gd name="T73" fmla="*/ 102 h 620"/>
                  <a:gd name="T74" fmla="*/ 142 w 818"/>
                  <a:gd name="T75" fmla="*/ 112 h 620"/>
                  <a:gd name="T76" fmla="*/ 134 w 818"/>
                  <a:gd name="T77" fmla="*/ 124 h 620"/>
                  <a:gd name="T78" fmla="*/ 130 w 818"/>
                  <a:gd name="T79" fmla="*/ 140 h 620"/>
                  <a:gd name="T80" fmla="*/ 134 w 818"/>
                  <a:gd name="T81" fmla="*/ 160 h 620"/>
                  <a:gd name="T82" fmla="*/ 152 w 818"/>
                  <a:gd name="T83" fmla="*/ 200 h 6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18" h="620">
                    <a:moveTo>
                      <a:pt x="70" y="212"/>
                    </a:moveTo>
                    <a:lnTo>
                      <a:pt x="70" y="212"/>
                    </a:lnTo>
                    <a:lnTo>
                      <a:pt x="52" y="200"/>
                    </a:lnTo>
                    <a:lnTo>
                      <a:pt x="36" y="186"/>
                    </a:lnTo>
                    <a:lnTo>
                      <a:pt x="20" y="170"/>
                    </a:lnTo>
                    <a:lnTo>
                      <a:pt x="12" y="162"/>
                    </a:lnTo>
                    <a:lnTo>
                      <a:pt x="6" y="152"/>
                    </a:lnTo>
                    <a:lnTo>
                      <a:pt x="2" y="142"/>
                    </a:lnTo>
                    <a:lnTo>
                      <a:pt x="0" y="132"/>
                    </a:lnTo>
                    <a:lnTo>
                      <a:pt x="0" y="122"/>
                    </a:lnTo>
                    <a:lnTo>
                      <a:pt x="4" y="112"/>
                    </a:lnTo>
                    <a:lnTo>
                      <a:pt x="12" y="104"/>
                    </a:lnTo>
                    <a:lnTo>
                      <a:pt x="22" y="94"/>
                    </a:lnTo>
                    <a:lnTo>
                      <a:pt x="32" y="86"/>
                    </a:lnTo>
                    <a:lnTo>
                      <a:pt x="56" y="68"/>
                    </a:lnTo>
                    <a:lnTo>
                      <a:pt x="94" y="46"/>
                    </a:lnTo>
                    <a:lnTo>
                      <a:pt x="118" y="34"/>
                    </a:lnTo>
                    <a:lnTo>
                      <a:pt x="142" y="22"/>
                    </a:lnTo>
                    <a:lnTo>
                      <a:pt x="170" y="12"/>
                    </a:lnTo>
                    <a:lnTo>
                      <a:pt x="198" y="6"/>
                    </a:lnTo>
                    <a:lnTo>
                      <a:pt x="228" y="2"/>
                    </a:lnTo>
                    <a:lnTo>
                      <a:pt x="260" y="0"/>
                    </a:lnTo>
                    <a:lnTo>
                      <a:pt x="290" y="4"/>
                    </a:lnTo>
                    <a:lnTo>
                      <a:pt x="306" y="8"/>
                    </a:lnTo>
                    <a:lnTo>
                      <a:pt x="322" y="12"/>
                    </a:lnTo>
                    <a:lnTo>
                      <a:pt x="338" y="18"/>
                    </a:lnTo>
                    <a:lnTo>
                      <a:pt x="354" y="26"/>
                    </a:lnTo>
                    <a:lnTo>
                      <a:pt x="370" y="36"/>
                    </a:lnTo>
                    <a:lnTo>
                      <a:pt x="384" y="48"/>
                    </a:lnTo>
                    <a:lnTo>
                      <a:pt x="396" y="52"/>
                    </a:lnTo>
                    <a:lnTo>
                      <a:pt x="430" y="68"/>
                    </a:lnTo>
                    <a:lnTo>
                      <a:pt x="452" y="82"/>
                    </a:lnTo>
                    <a:lnTo>
                      <a:pt x="478" y="100"/>
                    </a:lnTo>
                    <a:lnTo>
                      <a:pt x="508" y="122"/>
                    </a:lnTo>
                    <a:lnTo>
                      <a:pt x="540" y="150"/>
                    </a:lnTo>
                    <a:lnTo>
                      <a:pt x="574" y="182"/>
                    </a:lnTo>
                    <a:lnTo>
                      <a:pt x="608" y="220"/>
                    </a:lnTo>
                    <a:lnTo>
                      <a:pt x="644" y="264"/>
                    </a:lnTo>
                    <a:lnTo>
                      <a:pt x="680" y="314"/>
                    </a:lnTo>
                    <a:lnTo>
                      <a:pt x="716" y="370"/>
                    </a:lnTo>
                    <a:lnTo>
                      <a:pt x="752" y="434"/>
                    </a:lnTo>
                    <a:lnTo>
                      <a:pt x="768" y="470"/>
                    </a:lnTo>
                    <a:lnTo>
                      <a:pt x="786" y="506"/>
                    </a:lnTo>
                    <a:lnTo>
                      <a:pt x="802" y="544"/>
                    </a:lnTo>
                    <a:lnTo>
                      <a:pt x="818" y="584"/>
                    </a:lnTo>
                    <a:lnTo>
                      <a:pt x="748" y="620"/>
                    </a:lnTo>
                    <a:lnTo>
                      <a:pt x="736" y="598"/>
                    </a:lnTo>
                    <a:lnTo>
                      <a:pt x="708" y="544"/>
                    </a:lnTo>
                    <a:lnTo>
                      <a:pt x="662" y="464"/>
                    </a:lnTo>
                    <a:lnTo>
                      <a:pt x="636" y="420"/>
                    </a:lnTo>
                    <a:lnTo>
                      <a:pt x="606" y="374"/>
                    </a:lnTo>
                    <a:lnTo>
                      <a:pt x="574" y="326"/>
                    </a:lnTo>
                    <a:lnTo>
                      <a:pt x="538" y="282"/>
                    </a:lnTo>
                    <a:lnTo>
                      <a:pt x="504" y="240"/>
                    </a:lnTo>
                    <a:lnTo>
                      <a:pt x="466" y="202"/>
                    </a:lnTo>
                    <a:lnTo>
                      <a:pt x="448" y="184"/>
                    </a:lnTo>
                    <a:lnTo>
                      <a:pt x="428" y="168"/>
                    </a:lnTo>
                    <a:lnTo>
                      <a:pt x="410" y="154"/>
                    </a:lnTo>
                    <a:lnTo>
                      <a:pt x="390" y="142"/>
                    </a:lnTo>
                    <a:lnTo>
                      <a:pt x="372" y="132"/>
                    </a:lnTo>
                    <a:lnTo>
                      <a:pt x="352" y="126"/>
                    </a:lnTo>
                    <a:lnTo>
                      <a:pt x="334" y="120"/>
                    </a:lnTo>
                    <a:lnTo>
                      <a:pt x="314" y="118"/>
                    </a:lnTo>
                    <a:lnTo>
                      <a:pt x="304" y="114"/>
                    </a:lnTo>
                    <a:lnTo>
                      <a:pt x="276" y="108"/>
                    </a:lnTo>
                    <a:lnTo>
                      <a:pt x="238" y="100"/>
                    </a:lnTo>
                    <a:lnTo>
                      <a:pt x="218" y="98"/>
                    </a:lnTo>
                    <a:lnTo>
                      <a:pt x="198" y="98"/>
                    </a:lnTo>
                    <a:lnTo>
                      <a:pt x="178" y="98"/>
                    </a:lnTo>
                    <a:lnTo>
                      <a:pt x="162" y="102"/>
                    </a:lnTo>
                    <a:lnTo>
                      <a:pt x="148" y="108"/>
                    </a:lnTo>
                    <a:lnTo>
                      <a:pt x="142" y="112"/>
                    </a:lnTo>
                    <a:lnTo>
                      <a:pt x="138" y="118"/>
                    </a:lnTo>
                    <a:lnTo>
                      <a:pt x="134" y="124"/>
                    </a:lnTo>
                    <a:lnTo>
                      <a:pt x="132" y="132"/>
                    </a:lnTo>
                    <a:lnTo>
                      <a:pt x="130" y="140"/>
                    </a:lnTo>
                    <a:lnTo>
                      <a:pt x="132" y="148"/>
                    </a:lnTo>
                    <a:lnTo>
                      <a:pt x="134" y="160"/>
                    </a:lnTo>
                    <a:lnTo>
                      <a:pt x="138" y="172"/>
                    </a:lnTo>
                    <a:lnTo>
                      <a:pt x="152" y="200"/>
                    </a:lnTo>
                    <a:lnTo>
                      <a:pt x="70" y="2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0" name="Freeform 161"/>
              <p:cNvSpPr>
                <a:spLocks/>
              </p:cNvSpPr>
              <p:nvPr userDrawn="1"/>
            </p:nvSpPr>
            <p:spPr bwMode="auto">
              <a:xfrm>
                <a:off x="6596" y="1074"/>
                <a:ext cx="1620" cy="1040"/>
              </a:xfrm>
              <a:custGeom>
                <a:avLst/>
                <a:gdLst>
                  <a:gd name="T0" fmla="*/ 616 w 1614"/>
                  <a:gd name="T1" fmla="*/ 48 h 1040"/>
                  <a:gd name="T2" fmla="*/ 851 w 1614"/>
                  <a:gd name="T3" fmla="*/ 186 h 1040"/>
                  <a:gd name="T4" fmla="*/ 1140 w 1614"/>
                  <a:gd name="T5" fmla="*/ 402 h 1040"/>
                  <a:gd name="T6" fmla="*/ 1281 w 1614"/>
                  <a:gd name="T7" fmla="*/ 536 h 1040"/>
                  <a:gd name="T8" fmla="*/ 1399 w 1614"/>
                  <a:gd name="T9" fmla="*/ 688 h 1040"/>
                  <a:gd name="T10" fmla="*/ 1530 w 1614"/>
                  <a:gd name="T11" fmla="*/ 718 h 1040"/>
                  <a:gd name="T12" fmla="*/ 1624 w 1614"/>
                  <a:gd name="T13" fmla="*/ 760 h 1040"/>
                  <a:gd name="T14" fmla="*/ 1644 w 1614"/>
                  <a:gd name="T15" fmla="*/ 792 h 1040"/>
                  <a:gd name="T16" fmla="*/ 1622 w 1614"/>
                  <a:gd name="T17" fmla="*/ 826 h 1040"/>
                  <a:gd name="T18" fmla="*/ 1544 w 1614"/>
                  <a:gd name="T19" fmla="*/ 862 h 1040"/>
                  <a:gd name="T20" fmla="*/ 1475 w 1614"/>
                  <a:gd name="T21" fmla="*/ 890 h 1040"/>
                  <a:gd name="T22" fmla="*/ 1343 w 1614"/>
                  <a:gd name="T23" fmla="*/ 930 h 1040"/>
                  <a:gd name="T24" fmla="*/ 1247 w 1614"/>
                  <a:gd name="T25" fmla="*/ 932 h 1040"/>
                  <a:gd name="T26" fmla="*/ 1130 w 1614"/>
                  <a:gd name="T27" fmla="*/ 910 h 1040"/>
                  <a:gd name="T28" fmla="*/ 1008 w 1614"/>
                  <a:gd name="T29" fmla="*/ 850 h 1040"/>
                  <a:gd name="T30" fmla="*/ 871 w 1614"/>
                  <a:gd name="T31" fmla="*/ 744 h 1040"/>
                  <a:gd name="T32" fmla="*/ 799 w 1614"/>
                  <a:gd name="T33" fmla="*/ 680 h 1040"/>
                  <a:gd name="T34" fmla="*/ 747 w 1614"/>
                  <a:gd name="T35" fmla="*/ 750 h 1040"/>
                  <a:gd name="T36" fmla="*/ 650 w 1614"/>
                  <a:gd name="T37" fmla="*/ 810 h 1040"/>
                  <a:gd name="T38" fmla="*/ 548 w 1614"/>
                  <a:gd name="T39" fmla="*/ 824 h 1040"/>
                  <a:gd name="T40" fmla="*/ 464 w 1614"/>
                  <a:gd name="T41" fmla="*/ 810 h 1040"/>
                  <a:gd name="T42" fmla="*/ 434 w 1614"/>
                  <a:gd name="T43" fmla="*/ 874 h 1040"/>
                  <a:gd name="T44" fmla="*/ 355 w 1614"/>
                  <a:gd name="T45" fmla="*/ 976 h 1040"/>
                  <a:gd name="T46" fmla="*/ 293 w 1614"/>
                  <a:gd name="T47" fmla="*/ 1022 h 1040"/>
                  <a:gd name="T48" fmla="*/ 219 w 1614"/>
                  <a:gd name="T49" fmla="*/ 1040 h 1040"/>
                  <a:gd name="T50" fmla="*/ 128 w 1614"/>
                  <a:gd name="T51" fmla="*/ 1016 h 1040"/>
                  <a:gd name="T52" fmla="*/ 28 w 1614"/>
                  <a:gd name="T53" fmla="*/ 936 h 1040"/>
                  <a:gd name="T54" fmla="*/ 56 w 1614"/>
                  <a:gd name="T55" fmla="*/ 764 h 1040"/>
                  <a:gd name="T56" fmla="*/ 169 w 1614"/>
                  <a:gd name="T57" fmla="*/ 852 h 1040"/>
                  <a:gd name="T58" fmla="*/ 237 w 1614"/>
                  <a:gd name="T59" fmla="*/ 880 h 1040"/>
                  <a:gd name="T60" fmla="*/ 287 w 1614"/>
                  <a:gd name="T61" fmla="*/ 870 h 1040"/>
                  <a:gd name="T62" fmla="*/ 323 w 1614"/>
                  <a:gd name="T63" fmla="*/ 822 h 1040"/>
                  <a:gd name="T64" fmla="*/ 337 w 1614"/>
                  <a:gd name="T65" fmla="*/ 720 h 1040"/>
                  <a:gd name="T66" fmla="*/ 335 w 1614"/>
                  <a:gd name="T67" fmla="*/ 664 h 1040"/>
                  <a:gd name="T68" fmla="*/ 347 w 1614"/>
                  <a:gd name="T69" fmla="*/ 614 h 1040"/>
                  <a:gd name="T70" fmla="*/ 389 w 1614"/>
                  <a:gd name="T71" fmla="*/ 594 h 1040"/>
                  <a:gd name="T72" fmla="*/ 458 w 1614"/>
                  <a:gd name="T73" fmla="*/ 610 h 1040"/>
                  <a:gd name="T74" fmla="*/ 550 w 1614"/>
                  <a:gd name="T75" fmla="*/ 632 h 1040"/>
                  <a:gd name="T76" fmla="*/ 616 w 1614"/>
                  <a:gd name="T77" fmla="*/ 614 h 1040"/>
                  <a:gd name="T78" fmla="*/ 664 w 1614"/>
                  <a:gd name="T79" fmla="*/ 574 h 1040"/>
                  <a:gd name="T80" fmla="*/ 677 w 1614"/>
                  <a:gd name="T81" fmla="*/ 524 h 1040"/>
                  <a:gd name="T82" fmla="*/ 709 w 1614"/>
                  <a:gd name="T83" fmla="*/ 470 h 1040"/>
                  <a:gd name="T84" fmla="*/ 749 w 1614"/>
                  <a:gd name="T85" fmla="*/ 464 h 1040"/>
                  <a:gd name="T86" fmla="*/ 795 w 1614"/>
                  <a:gd name="T87" fmla="*/ 504 h 1040"/>
                  <a:gd name="T88" fmla="*/ 954 w 1614"/>
                  <a:gd name="T89" fmla="*/ 668 h 1040"/>
                  <a:gd name="T90" fmla="*/ 1086 w 1614"/>
                  <a:gd name="T91" fmla="*/ 758 h 1040"/>
                  <a:gd name="T92" fmla="*/ 1154 w 1614"/>
                  <a:gd name="T93" fmla="*/ 774 h 1040"/>
                  <a:gd name="T94" fmla="*/ 1222 w 1614"/>
                  <a:gd name="T95" fmla="*/ 764 h 1040"/>
                  <a:gd name="T96" fmla="*/ 1257 w 1614"/>
                  <a:gd name="T97" fmla="*/ 754 h 1040"/>
                  <a:gd name="T98" fmla="*/ 1277 w 1614"/>
                  <a:gd name="T99" fmla="*/ 728 h 1040"/>
                  <a:gd name="T100" fmla="*/ 1251 w 1614"/>
                  <a:gd name="T101" fmla="*/ 680 h 1040"/>
                  <a:gd name="T102" fmla="*/ 1186 w 1614"/>
                  <a:gd name="T103" fmla="*/ 630 h 1040"/>
                  <a:gd name="T104" fmla="*/ 937 w 1614"/>
                  <a:gd name="T105" fmla="*/ 438 h 1040"/>
                  <a:gd name="T106" fmla="*/ 683 w 1614"/>
                  <a:gd name="T107" fmla="*/ 282 h 1040"/>
                  <a:gd name="T108" fmla="*/ 516 w 1614"/>
                  <a:gd name="T109" fmla="*/ 214 h 1040"/>
                  <a:gd name="T110" fmla="*/ 442 w 1614"/>
                  <a:gd name="T111" fmla="*/ 74 h 10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614" h="1040">
                    <a:moveTo>
                      <a:pt x="510" y="0"/>
                    </a:moveTo>
                    <a:lnTo>
                      <a:pt x="510" y="0"/>
                    </a:lnTo>
                    <a:lnTo>
                      <a:pt x="536" y="12"/>
                    </a:lnTo>
                    <a:lnTo>
                      <a:pt x="606" y="48"/>
                    </a:lnTo>
                    <a:lnTo>
                      <a:pt x="654" y="74"/>
                    </a:lnTo>
                    <a:lnTo>
                      <a:pt x="710" y="106"/>
                    </a:lnTo>
                    <a:lnTo>
                      <a:pt x="770" y="144"/>
                    </a:lnTo>
                    <a:lnTo>
                      <a:pt x="836" y="186"/>
                    </a:lnTo>
                    <a:lnTo>
                      <a:pt x="906" y="232"/>
                    </a:lnTo>
                    <a:lnTo>
                      <a:pt x="976" y="284"/>
                    </a:lnTo>
                    <a:lnTo>
                      <a:pt x="1048" y="340"/>
                    </a:lnTo>
                    <a:lnTo>
                      <a:pt x="1120" y="402"/>
                    </a:lnTo>
                    <a:lnTo>
                      <a:pt x="1154" y="434"/>
                    </a:lnTo>
                    <a:lnTo>
                      <a:pt x="1188" y="468"/>
                    </a:lnTo>
                    <a:lnTo>
                      <a:pt x="1222" y="502"/>
                    </a:lnTo>
                    <a:lnTo>
                      <a:pt x="1256" y="536"/>
                    </a:lnTo>
                    <a:lnTo>
                      <a:pt x="1286" y="574"/>
                    </a:lnTo>
                    <a:lnTo>
                      <a:pt x="1318" y="610"/>
                    </a:lnTo>
                    <a:lnTo>
                      <a:pt x="1346" y="648"/>
                    </a:lnTo>
                    <a:lnTo>
                      <a:pt x="1374" y="688"/>
                    </a:lnTo>
                    <a:lnTo>
                      <a:pt x="1392" y="692"/>
                    </a:lnTo>
                    <a:lnTo>
                      <a:pt x="1440" y="702"/>
                    </a:lnTo>
                    <a:lnTo>
                      <a:pt x="1500" y="718"/>
                    </a:lnTo>
                    <a:lnTo>
                      <a:pt x="1530" y="730"/>
                    </a:lnTo>
                    <a:lnTo>
                      <a:pt x="1558" y="740"/>
                    </a:lnTo>
                    <a:lnTo>
                      <a:pt x="1584" y="754"/>
                    </a:lnTo>
                    <a:lnTo>
                      <a:pt x="1594" y="760"/>
                    </a:lnTo>
                    <a:lnTo>
                      <a:pt x="1602" y="768"/>
                    </a:lnTo>
                    <a:lnTo>
                      <a:pt x="1608" y="776"/>
                    </a:lnTo>
                    <a:lnTo>
                      <a:pt x="1612" y="784"/>
                    </a:lnTo>
                    <a:lnTo>
                      <a:pt x="1614" y="792"/>
                    </a:lnTo>
                    <a:lnTo>
                      <a:pt x="1614" y="800"/>
                    </a:lnTo>
                    <a:lnTo>
                      <a:pt x="1610" y="808"/>
                    </a:lnTo>
                    <a:lnTo>
                      <a:pt x="1602" y="816"/>
                    </a:lnTo>
                    <a:lnTo>
                      <a:pt x="1592" y="826"/>
                    </a:lnTo>
                    <a:lnTo>
                      <a:pt x="1578" y="834"/>
                    </a:lnTo>
                    <a:lnTo>
                      <a:pt x="1562" y="844"/>
                    </a:lnTo>
                    <a:lnTo>
                      <a:pt x="1540" y="852"/>
                    </a:lnTo>
                    <a:lnTo>
                      <a:pt x="1514" y="862"/>
                    </a:lnTo>
                    <a:lnTo>
                      <a:pt x="1484" y="872"/>
                    </a:lnTo>
                    <a:lnTo>
                      <a:pt x="1468" y="880"/>
                    </a:lnTo>
                    <a:lnTo>
                      <a:pt x="1450" y="890"/>
                    </a:lnTo>
                    <a:lnTo>
                      <a:pt x="1426" y="902"/>
                    </a:lnTo>
                    <a:lnTo>
                      <a:pt x="1396" y="912"/>
                    </a:lnTo>
                    <a:lnTo>
                      <a:pt x="1360" y="922"/>
                    </a:lnTo>
                    <a:lnTo>
                      <a:pt x="1318" y="930"/>
                    </a:lnTo>
                    <a:lnTo>
                      <a:pt x="1296" y="932"/>
                    </a:lnTo>
                    <a:lnTo>
                      <a:pt x="1272" y="934"/>
                    </a:lnTo>
                    <a:lnTo>
                      <a:pt x="1248" y="934"/>
                    </a:lnTo>
                    <a:lnTo>
                      <a:pt x="1222" y="932"/>
                    </a:lnTo>
                    <a:lnTo>
                      <a:pt x="1196" y="930"/>
                    </a:lnTo>
                    <a:lnTo>
                      <a:pt x="1168" y="924"/>
                    </a:lnTo>
                    <a:lnTo>
                      <a:pt x="1140" y="918"/>
                    </a:lnTo>
                    <a:lnTo>
                      <a:pt x="1110" y="910"/>
                    </a:lnTo>
                    <a:lnTo>
                      <a:pt x="1080" y="898"/>
                    </a:lnTo>
                    <a:lnTo>
                      <a:pt x="1050" y="884"/>
                    </a:lnTo>
                    <a:lnTo>
                      <a:pt x="1020" y="868"/>
                    </a:lnTo>
                    <a:lnTo>
                      <a:pt x="988" y="850"/>
                    </a:lnTo>
                    <a:lnTo>
                      <a:pt x="956" y="828"/>
                    </a:lnTo>
                    <a:lnTo>
                      <a:pt x="922" y="804"/>
                    </a:lnTo>
                    <a:lnTo>
                      <a:pt x="890" y="776"/>
                    </a:lnTo>
                    <a:lnTo>
                      <a:pt x="856" y="744"/>
                    </a:lnTo>
                    <a:lnTo>
                      <a:pt x="822" y="710"/>
                    </a:lnTo>
                    <a:lnTo>
                      <a:pt x="788" y="670"/>
                    </a:lnTo>
                    <a:lnTo>
                      <a:pt x="784" y="680"/>
                    </a:lnTo>
                    <a:lnTo>
                      <a:pt x="770" y="702"/>
                    </a:lnTo>
                    <a:lnTo>
                      <a:pt x="760" y="718"/>
                    </a:lnTo>
                    <a:lnTo>
                      <a:pt x="748" y="734"/>
                    </a:lnTo>
                    <a:lnTo>
                      <a:pt x="732" y="750"/>
                    </a:lnTo>
                    <a:lnTo>
                      <a:pt x="714" y="768"/>
                    </a:lnTo>
                    <a:lnTo>
                      <a:pt x="692" y="784"/>
                    </a:lnTo>
                    <a:lnTo>
                      <a:pt x="668" y="798"/>
                    </a:lnTo>
                    <a:lnTo>
                      <a:pt x="640" y="810"/>
                    </a:lnTo>
                    <a:lnTo>
                      <a:pt x="610" y="818"/>
                    </a:lnTo>
                    <a:lnTo>
                      <a:pt x="576" y="824"/>
                    </a:lnTo>
                    <a:lnTo>
                      <a:pt x="558" y="824"/>
                    </a:lnTo>
                    <a:lnTo>
                      <a:pt x="538" y="824"/>
                    </a:lnTo>
                    <a:lnTo>
                      <a:pt x="518" y="822"/>
                    </a:lnTo>
                    <a:lnTo>
                      <a:pt x="498" y="820"/>
                    </a:lnTo>
                    <a:lnTo>
                      <a:pt x="476" y="816"/>
                    </a:lnTo>
                    <a:lnTo>
                      <a:pt x="454" y="810"/>
                    </a:lnTo>
                    <a:lnTo>
                      <a:pt x="446" y="828"/>
                    </a:lnTo>
                    <a:lnTo>
                      <a:pt x="436" y="848"/>
                    </a:lnTo>
                    <a:lnTo>
                      <a:pt x="424" y="874"/>
                    </a:lnTo>
                    <a:lnTo>
                      <a:pt x="406" y="902"/>
                    </a:lnTo>
                    <a:lnTo>
                      <a:pt x="386" y="932"/>
                    </a:lnTo>
                    <a:lnTo>
                      <a:pt x="362" y="962"/>
                    </a:lnTo>
                    <a:lnTo>
                      <a:pt x="350" y="976"/>
                    </a:lnTo>
                    <a:lnTo>
                      <a:pt x="336" y="990"/>
                    </a:lnTo>
                    <a:lnTo>
                      <a:pt x="322" y="1002"/>
                    </a:lnTo>
                    <a:lnTo>
                      <a:pt x="306" y="1012"/>
                    </a:lnTo>
                    <a:lnTo>
                      <a:pt x="288" y="1022"/>
                    </a:lnTo>
                    <a:lnTo>
                      <a:pt x="272" y="1030"/>
                    </a:lnTo>
                    <a:lnTo>
                      <a:pt x="254" y="1036"/>
                    </a:lnTo>
                    <a:lnTo>
                      <a:pt x="234" y="1040"/>
                    </a:lnTo>
                    <a:lnTo>
                      <a:pt x="214" y="1040"/>
                    </a:lnTo>
                    <a:lnTo>
                      <a:pt x="194" y="1038"/>
                    </a:lnTo>
                    <a:lnTo>
                      <a:pt x="172" y="1034"/>
                    </a:lnTo>
                    <a:lnTo>
                      <a:pt x="150" y="1028"/>
                    </a:lnTo>
                    <a:lnTo>
                      <a:pt x="128" y="1016"/>
                    </a:lnTo>
                    <a:lnTo>
                      <a:pt x="104" y="1002"/>
                    </a:lnTo>
                    <a:lnTo>
                      <a:pt x="78" y="984"/>
                    </a:lnTo>
                    <a:lnTo>
                      <a:pt x="54" y="962"/>
                    </a:lnTo>
                    <a:lnTo>
                      <a:pt x="28" y="936"/>
                    </a:lnTo>
                    <a:lnTo>
                      <a:pt x="0" y="904"/>
                    </a:lnTo>
                    <a:lnTo>
                      <a:pt x="42" y="752"/>
                    </a:lnTo>
                    <a:lnTo>
                      <a:pt x="56" y="764"/>
                    </a:lnTo>
                    <a:lnTo>
                      <a:pt x="90" y="796"/>
                    </a:lnTo>
                    <a:lnTo>
                      <a:pt x="112" y="816"/>
                    </a:lnTo>
                    <a:lnTo>
                      <a:pt x="138" y="834"/>
                    </a:lnTo>
                    <a:lnTo>
                      <a:pt x="164" y="852"/>
                    </a:lnTo>
                    <a:lnTo>
                      <a:pt x="192" y="866"/>
                    </a:lnTo>
                    <a:lnTo>
                      <a:pt x="206" y="872"/>
                    </a:lnTo>
                    <a:lnTo>
                      <a:pt x="220" y="876"/>
                    </a:lnTo>
                    <a:lnTo>
                      <a:pt x="232" y="880"/>
                    </a:lnTo>
                    <a:lnTo>
                      <a:pt x="246" y="880"/>
                    </a:lnTo>
                    <a:lnTo>
                      <a:pt x="258" y="878"/>
                    </a:lnTo>
                    <a:lnTo>
                      <a:pt x="270" y="876"/>
                    </a:lnTo>
                    <a:lnTo>
                      <a:pt x="282" y="870"/>
                    </a:lnTo>
                    <a:lnTo>
                      <a:pt x="292" y="862"/>
                    </a:lnTo>
                    <a:lnTo>
                      <a:pt x="302" y="852"/>
                    </a:lnTo>
                    <a:lnTo>
                      <a:pt x="310" y="838"/>
                    </a:lnTo>
                    <a:lnTo>
                      <a:pt x="318" y="822"/>
                    </a:lnTo>
                    <a:lnTo>
                      <a:pt x="324" y="802"/>
                    </a:lnTo>
                    <a:lnTo>
                      <a:pt x="328" y="778"/>
                    </a:lnTo>
                    <a:lnTo>
                      <a:pt x="332" y="750"/>
                    </a:lnTo>
                    <a:lnTo>
                      <a:pt x="332" y="720"/>
                    </a:lnTo>
                    <a:lnTo>
                      <a:pt x="332" y="684"/>
                    </a:lnTo>
                    <a:lnTo>
                      <a:pt x="332" y="678"/>
                    </a:lnTo>
                    <a:lnTo>
                      <a:pt x="330" y="664"/>
                    </a:lnTo>
                    <a:lnTo>
                      <a:pt x="332" y="644"/>
                    </a:lnTo>
                    <a:lnTo>
                      <a:pt x="334" y="634"/>
                    </a:lnTo>
                    <a:lnTo>
                      <a:pt x="336" y="622"/>
                    </a:lnTo>
                    <a:lnTo>
                      <a:pt x="342" y="614"/>
                    </a:lnTo>
                    <a:lnTo>
                      <a:pt x="348" y="606"/>
                    </a:lnTo>
                    <a:lnTo>
                      <a:pt x="358" y="598"/>
                    </a:lnTo>
                    <a:lnTo>
                      <a:pt x="370" y="594"/>
                    </a:lnTo>
                    <a:lnTo>
                      <a:pt x="384" y="594"/>
                    </a:lnTo>
                    <a:lnTo>
                      <a:pt x="402" y="596"/>
                    </a:lnTo>
                    <a:lnTo>
                      <a:pt x="422" y="600"/>
                    </a:lnTo>
                    <a:lnTo>
                      <a:pt x="448" y="610"/>
                    </a:lnTo>
                    <a:lnTo>
                      <a:pt x="474" y="622"/>
                    </a:lnTo>
                    <a:lnTo>
                      <a:pt x="498" y="628"/>
                    </a:lnTo>
                    <a:lnTo>
                      <a:pt x="520" y="632"/>
                    </a:lnTo>
                    <a:lnTo>
                      <a:pt x="540" y="632"/>
                    </a:lnTo>
                    <a:lnTo>
                      <a:pt x="558" y="630"/>
                    </a:lnTo>
                    <a:lnTo>
                      <a:pt x="576" y="626"/>
                    </a:lnTo>
                    <a:lnTo>
                      <a:pt x="592" y="622"/>
                    </a:lnTo>
                    <a:lnTo>
                      <a:pt x="606" y="614"/>
                    </a:lnTo>
                    <a:lnTo>
                      <a:pt x="618" y="608"/>
                    </a:lnTo>
                    <a:lnTo>
                      <a:pt x="628" y="600"/>
                    </a:lnTo>
                    <a:lnTo>
                      <a:pt x="644" y="586"/>
                    </a:lnTo>
                    <a:lnTo>
                      <a:pt x="654" y="574"/>
                    </a:lnTo>
                    <a:lnTo>
                      <a:pt x="656" y="570"/>
                    </a:lnTo>
                    <a:lnTo>
                      <a:pt x="660" y="546"/>
                    </a:lnTo>
                    <a:lnTo>
                      <a:pt x="666" y="524"/>
                    </a:lnTo>
                    <a:lnTo>
                      <a:pt x="674" y="500"/>
                    </a:lnTo>
                    <a:lnTo>
                      <a:pt x="680" y="488"/>
                    </a:lnTo>
                    <a:lnTo>
                      <a:pt x="686" y="478"/>
                    </a:lnTo>
                    <a:lnTo>
                      <a:pt x="694" y="470"/>
                    </a:lnTo>
                    <a:lnTo>
                      <a:pt x="702" y="464"/>
                    </a:lnTo>
                    <a:lnTo>
                      <a:pt x="712" y="462"/>
                    </a:lnTo>
                    <a:lnTo>
                      <a:pt x="722" y="462"/>
                    </a:lnTo>
                    <a:lnTo>
                      <a:pt x="734" y="464"/>
                    </a:lnTo>
                    <a:lnTo>
                      <a:pt x="748" y="474"/>
                    </a:lnTo>
                    <a:lnTo>
                      <a:pt x="762" y="486"/>
                    </a:lnTo>
                    <a:lnTo>
                      <a:pt x="780" y="504"/>
                    </a:lnTo>
                    <a:lnTo>
                      <a:pt x="824" y="552"/>
                    </a:lnTo>
                    <a:lnTo>
                      <a:pt x="876" y="610"/>
                    </a:lnTo>
                    <a:lnTo>
                      <a:pt x="906" y="638"/>
                    </a:lnTo>
                    <a:lnTo>
                      <a:pt x="936" y="668"/>
                    </a:lnTo>
                    <a:lnTo>
                      <a:pt x="968" y="694"/>
                    </a:lnTo>
                    <a:lnTo>
                      <a:pt x="1000" y="720"/>
                    </a:lnTo>
                    <a:lnTo>
                      <a:pt x="1032" y="740"/>
                    </a:lnTo>
                    <a:lnTo>
                      <a:pt x="1066" y="758"/>
                    </a:lnTo>
                    <a:lnTo>
                      <a:pt x="1084" y="764"/>
                    </a:lnTo>
                    <a:lnTo>
                      <a:pt x="1100" y="770"/>
                    </a:lnTo>
                    <a:lnTo>
                      <a:pt x="1118" y="774"/>
                    </a:lnTo>
                    <a:lnTo>
                      <a:pt x="1134" y="774"/>
                    </a:lnTo>
                    <a:lnTo>
                      <a:pt x="1150" y="776"/>
                    </a:lnTo>
                    <a:lnTo>
                      <a:pt x="1168" y="774"/>
                    </a:lnTo>
                    <a:lnTo>
                      <a:pt x="1184" y="770"/>
                    </a:lnTo>
                    <a:lnTo>
                      <a:pt x="1200" y="764"/>
                    </a:lnTo>
                    <a:lnTo>
                      <a:pt x="1206" y="762"/>
                    </a:lnTo>
                    <a:lnTo>
                      <a:pt x="1218" y="760"/>
                    </a:lnTo>
                    <a:lnTo>
                      <a:pt x="1232" y="754"/>
                    </a:lnTo>
                    <a:lnTo>
                      <a:pt x="1240" y="748"/>
                    </a:lnTo>
                    <a:lnTo>
                      <a:pt x="1246" y="744"/>
                    </a:lnTo>
                    <a:lnTo>
                      <a:pt x="1250" y="736"/>
                    </a:lnTo>
                    <a:lnTo>
                      <a:pt x="1252" y="728"/>
                    </a:lnTo>
                    <a:lnTo>
                      <a:pt x="1252" y="718"/>
                    </a:lnTo>
                    <a:lnTo>
                      <a:pt x="1248" y="708"/>
                    </a:lnTo>
                    <a:lnTo>
                      <a:pt x="1240" y="696"/>
                    </a:lnTo>
                    <a:lnTo>
                      <a:pt x="1226" y="680"/>
                    </a:lnTo>
                    <a:lnTo>
                      <a:pt x="1208" y="664"/>
                    </a:lnTo>
                    <a:lnTo>
                      <a:pt x="1184" y="646"/>
                    </a:lnTo>
                    <a:lnTo>
                      <a:pt x="1166" y="630"/>
                    </a:lnTo>
                    <a:lnTo>
                      <a:pt x="1110" y="582"/>
                    </a:lnTo>
                    <a:lnTo>
                      <a:pt x="1026" y="516"/>
                    </a:lnTo>
                    <a:lnTo>
                      <a:pt x="976" y="478"/>
                    </a:lnTo>
                    <a:lnTo>
                      <a:pt x="922" y="438"/>
                    </a:lnTo>
                    <a:lnTo>
                      <a:pt x="862" y="396"/>
                    </a:lnTo>
                    <a:lnTo>
                      <a:pt x="800" y="356"/>
                    </a:lnTo>
                    <a:lnTo>
                      <a:pt x="736" y="318"/>
                    </a:lnTo>
                    <a:lnTo>
                      <a:pt x="670" y="282"/>
                    </a:lnTo>
                    <a:lnTo>
                      <a:pt x="604" y="252"/>
                    </a:lnTo>
                    <a:lnTo>
                      <a:pt x="572" y="238"/>
                    </a:lnTo>
                    <a:lnTo>
                      <a:pt x="538" y="224"/>
                    </a:lnTo>
                    <a:lnTo>
                      <a:pt x="506" y="214"/>
                    </a:lnTo>
                    <a:lnTo>
                      <a:pt x="474" y="204"/>
                    </a:lnTo>
                    <a:lnTo>
                      <a:pt x="442" y="196"/>
                    </a:lnTo>
                    <a:lnTo>
                      <a:pt x="412" y="190"/>
                    </a:lnTo>
                    <a:lnTo>
                      <a:pt x="432" y="74"/>
                    </a:lnTo>
                    <a:lnTo>
                      <a:pt x="5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1" name="Freeform 162"/>
              <p:cNvSpPr>
                <a:spLocks/>
              </p:cNvSpPr>
              <p:nvPr userDrawn="1"/>
            </p:nvSpPr>
            <p:spPr bwMode="auto">
              <a:xfrm>
                <a:off x="6436" y="1774"/>
                <a:ext cx="1140" cy="640"/>
              </a:xfrm>
              <a:custGeom>
                <a:avLst/>
                <a:gdLst>
                  <a:gd name="T0" fmla="*/ 1154 w 1136"/>
                  <a:gd name="T1" fmla="*/ 123 h 646"/>
                  <a:gd name="T2" fmla="*/ 1138 w 1136"/>
                  <a:gd name="T3" fmla="*/ 190 h 646"/>
                  <a:gd name="T4" fmla="*/ 1100 w 1136"/>
                  <a:gd name="T5" fmla="*/ 252 h 646"/>
                  <a:gd name="T6" fmla="*/ 1060 w 1136"/>
                  <a:gd name="T7" fmla="*/ 279 h 646"/>
                  <a:gd name="T8" fmla="*/ 1018 w 1136"/>
                  <a:gd name="T9" fmla="*/ 291 h 646"/>
                  <a:gd name="T10" fmla="*/ 961 w 1136"/>
                  <a:gd name="T11" fmla="*/ 289 h 646"/>
                  <a:gd name="T12" fmla="*/ 899 w 1136"/>
                  <a:gd name="T13" fmla="*/ 273 h 646"/>
                  <a:gd name="T14" fmla="*/ 873 w 1136"/>
                  <a:gd name="T15" fmla="*/ 277 h 646"/>
                  <a:gd name="T16" fmla="*/ 849 w 1136"/>
                  <a:gd name="T17" fmla="*/ 365 h 646"/>
                  <a:gd name="T18" fmla="*/ 811 w 1136"/>
                  <a:gd name="T19" fmla="*/ 428 h 646"/>
                  <a:gd name="T20" fmla="*/ 777 w 1136"/>
                  <a:gd name="T21" fmla="*/ 460 h 646"/>
                  <a:gd name="T22" fmla="*/ 731 w 1136"/>
                  <a:gd name="T23" fmla="*/ 476 h 646"/>
                  <a:gd name="T24" fmla="*/ 670 w 1136"/>
                  <a:gd name="T25" fmla="*/ 481 h 646"/>
                  <a:gd name="T26" fmla="*/ 598 w 1136"/>
                  <a:gd name="T27" fmla="*/ 468 h 646"/>
                  <a:gd name="T28" fmla="*/ 512 w 1136"/>
                  <a:gd name="T29" fmla="*/ 432 h 646"/>
                  <a:gd name="T30" fmla="*/ 494 w 1136"/>
                  <a:gd name="T31" fmla="*/ 475 h 646"/>
                  <a:gd name="T32" fmla="*/ 450 w 1136"/>
                  <a:gd name="T33" fmla="*/ 539 h 646"/>
                  <a:gd name="T34" fmla="*/ 387 w 1136"/>
                  <a:gd name="T35" fmla="*/ 587 h 646"/>
                  <a:gd name="T36" fmla="*/ 341 w 1136"/>
                  <a:gd name="T37" fmla="*/ 606 h 646"/>
                  <a:gd name="T38" fmla="*/ 287 w 1136"/>
                  <a:gd name="T39" fmla="*/ 616 h 646"/>
                  <a:gd name="T40" fmla="*/ 225 w 1136"/>
                  <a:gd name="T41" fmla="*/ 612 h 646"/>
                  <a:gd name="T42" fmla="*/ 153 w 1136"/>
                  <a:gd name="T43" fmla="*/ 587 h 646"/>
                  <a:gd name="T44" fmla="*/ 42 w 1136"/>
                  <a:gd name="T45" fmla="*/ 311 h 646"/>
                  <a:gd name="T46" fmla="*/ 102 w 1136"/>
                  <a:gd name="T47" fmla="*/ 370 h 646"/>
                  <a:gd name="T48" fmla="*/ 197 w 1136"/>
                  <a:gd name="T49" fmla="*/ 446 h 646"/>
                  <a:gd name="T50" fmla="*/ 261 w 1136"/>
                  <a:gd name="T51" fmla="*/ 480 h 646"/>
                  <a:gd name="T52" fmla="*/ 303 w 1136"/>
                  <a:gd name="T53" fmla="*/ 489 h 646"/>
                  <a:gd name="T54" fmla="*/ 335 w 1136"/>
                  <a:gd name="T55" fmla="*/ 475 h 646"/>
                  <a:gd name="T56" fmla="*/ 353 w 1136"/>
                  <a:gd name="T57" fmla="*/ 434 h 646"/>
                  <a:gd name="T58" fmla="*/ 351 w 1136"/>
                  <a:gd name="T59" fmla="*/ 357 h 646"/>
                  <a:gd name="T60" fmla="*/ 419 w 1136"/>
                  <a:gd name="T61" fmla="*/ 198 h 646"/>
                  <a:gd name="T62" fmla="*/ 496 w 1136"/>
                  <a:gd name="T63" fmla="*/ 261 h 646"/>
                  <a:gd name="T64" fmla="*/ 600 w 1136"/>
                  <a:gd name="T65" fmla="*/ 333 h 646"/>
                  <a:gd name="T66" fmla="*/ 668 w 1136"/>
                  <a:gd name="T67" fmla="*/ 364 h 646"/>
                  <a:gd name="T68" fmla="*/ 708 w 1136"/>
                  <a:gd name="T69" fmla="*/ 364 h 646"/>
                  <a:gd name="T70" fmla="*/ 739 w 1136"/>
                  <a:gd name="T71" fmla="*/ 337 h 646"/>
                  <a:gd name="T72" fmla="*/ 741 w 1136"/>
                  <a:gd name="T73" fmla="*/ 275 h 646"/>
                  <a:gd name="T74" fmla="*/ 713 w 1136"/>
                  <a:gd name="T75" fmla="*/ 172 h 646"/>
                  <a:gd name="T76" fmla="*/ 749 w 1136"/>
                  <a:gd name="T77" fmla="*/ 0 h 646"/>
                  <a:gd name="T78" fmla="*/ 793 w 1136"/>
                  <a:gd name="T79" fmla="*/ 55 h 646"/>
                  <a:gd name="T80" fmla="*/ 863 w 1136"/>
                  <a:gd name="T81" fmla="*/ 135 h 646"/>
                  <a:gd name="T82" fmla="*/ 925 w 1136"/>
                  <a:gd name="T83" fmla="*/ 178 h 646"/>
                  <a:gd name="T84" fmla="*/ 959 w 1136"/>
                  <a:gd name="T85" fmla="*/ 188 h 646"/>
                  <a:gd name="T86" fmla="*/ 985 w 1136"/>
                  <a:gd name="T87" fmla="*/ 174 h 646"/>
                  <a:gd name="T88" fmla="*/ 1006 w 1136"/>
                  <a:gd name="T89" fmla="*/ 135 h 646"/>
                  <a:gd name="T90" fmla="*/ 1014 w 1136"/>
                  <a:gd name="T91" fmla="*/ 57 h 64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136" h="646">
                    <a:moveTo>
                      <a:pt x="1136" y="116"/>
                    </a:moveTo>
                    <a:lnTo>
                      <a:pt x="1136" y="116"/>
                    </a:lnTo>
                    <a:lnTo>
                      <a:pt x="1134" y="128"/>
                    </a:lnTo>
                    <a:lnTo>
                      <a:pt x="1130" y="158"/>
                    </a:lnTo>
                    <a:lnTo>
                      <a:pt x="1124" y="178"/>
                    </a:lnTo>
                    <a:lnTo>
                      <a:pt x="1118" y="200"/>
                    </a:lnTo>
                    <a:lnTo>
                      <a:pt x="1108" y="222"/>
                    </a:lnTo>
                    <a:lnTo>
                      <a:pt x="1096" y="242"/>
                    </a:lnTo>
                    <a:lnTo>
                      <a:pt x="1080" y="262"/>
                    </a:lnTo>
                    <a:lnTo>
                      <a:pt x="1062" y="280"/>
                    </a:lnTo>
                    <a:lnTo>
                      <a:pt x="1050" y="286"/>
                    </a:lnTo>
                    <a:lnTo>
                      <a:pt x="1040" y="294"/>
                    </a:lnTo>
                    <a:lnTo>
                      <a:pt x="1026" y="298"/>
                    </a:lnTo>
                    <a:lnTo>
                      <a:pt x="1012" y="302"/>
                    </a:lnTo>
                    <a:lnTo>
                      <a:pt x="998" y="306"/>
                    </a:lnTo>
                    <a:lnTo>
                      <a:pt x="982" y="308"/>
                    </a:lnTo>
                    <a:lnTo>
                      <a:pt x="964" y="306"/>
                    </a:lnTo>
                    <a:lnTo>
                      <a:pt x="946" y="304"/>
                    </a:lnTo>
                    <a:lnTo>
                      <a:pt x="926" y="302"/>
                    </a:lnTo>
                    <a:lnTo>
                      <a:pt x="906" y="296"/>
                    </a:lnTo>
                    <a:lnTo>
                      <a:pt x="884" y="288"/>
                    </a:lnTo>
                    <a:lnTo>
                      <a:pt x="860" y="278"/>
                    </a:lnTo>
                    <a:lnTo>
                      <a:pt x="858" y="292"/>
                    </a:lnTo>
                    <a:lnTo>
                      <a:pt x="850" y="330"/>
                    </a:lnTo>
                    <a:lnTo>
                      <a:pt x="844" y="356"/>
                    </a:lnTo>
                    <a:lnTo>
                      <a:pt x="834" y="382"/>
                    </a:lnTo>
                    <a:lnTo>
                      <a:pt x="822" y="408"/>
                    </a:lnTo>
                    <a:lnTo>
                      <a:pt x="806" y="436"/>
                    </a:lnTo>
                    <a:lnTo>
                      <a:pt x="796" y="448"/>
                    </a:lnTo>
                    <a:lnTo>
                      <a:pt x="786" y="458"/>
                    </a:lnTo>
                    <a:lnTo>
                      <a:pt x="774" y="470"/>
                    </a:lnTo>
                    <a:lnTo>
                      <a:pt x="762" y="480"/>
                    </a:lnTo>
                    <a:lnTo>
                      <a:pt x="748" y="488"/>
                    </a:lnTo>
                    <a:lnTo>
                      <a:pt x="732" y="494"/>
                    </a:lnTo>
                    <a:lnTo>
                      <a:pt x="716" y="500"/>
                    </a:lnTo>
                    <a:lnTo>
                      <a:pt x="698" y="504"/>
                    </a:lnTo>
                    <a:lnTo>
                      <a:pt x="680" y="506"/>
                    </a:lnTo>
                    <a:lnTo>
                      <a:pt x="660" y="506"/>
                    </a:lnTo>
                    <a:lnTo>
                      <a:pt x="638" y="504"/>
                    </a:lnTo>
                    <a:lnTo>
                      <a:pt x="614" y="498"/>
                    </a:lnTo>
                    <a:lnTo>
                      <a:pt x="588" y="490"/>
                    </a:lnTo>
                    <a:lnTo>
                      <a:pt x="562" y="480"/>
                    </a:lnTo>
                    <a:lnTo>
                      <a:pt x="532" y="468"/>
                    </a:lnTo>
                    <a:lnTo>
                      <a:pt x="502" y="452"/>
                    </a:lnTo>
                    <a:lnTo>
                      <a:pt x="498" y="464"/>
                    </a:lnTo>
                    <a:lnTo>
                      <a:pt x="484" y="498"/>
                    </a:lnTo>
                    <a:lnTo>
                      <a:pt x="472" y="518"/>
                    </a:lnTo>
                    <a:lnTo>
                      <a:pt x="458" y="540"/>
                    </a:lnTo>
                    <a:lnTo>
                      <a:pt x="440" y="564"/>
                    </a:lnTo>
                    <a:lnTo>
                      <a:pt x="418" y="586"/>
                    </a:lnTo>
                    <a:lnTo>
                      <a:pt x="394" y="606"/>
                    </a:lnTo>
                    <a:lnTo>
                      <a:pt x="382" y="616"/>
                    </a:lnTo>
                    <a:lnTo>
                      <a:pt x="368" y="624"/>
                    </a:lnTo>
                    <a:lnTo>
                      <a:pt x="352" y="630"/>
                    </a:lnTo>
                    <a:lnTo>
                      <a:pt x="336" y="636"/>
                    </a:lnTo>
                    <a:lnTo>
                      <a:pt x="320" y="642"/>
                    </a:lnTo>
                    <a:lnTo>
                      <a:pt x="302" y="644"/>
                    </a:lnTo>
                    <a:lnTo>
                      <a:pt x="282" y="646"/>
                    </a:lnTo>
                    <a:lnTo>
                      <a:pt x="262" y="646"/>
                    </a:lnTo>
                    <a:lnTo>
                      <a:pt x="242" y="644"/>
                    </a:lnTo>
                    <a:lnTo>
                      <a:pt x="220" y="642"/>
                    </a:lnTo>
                    <a:lnTo>
                      <a:pt x="196" y="636"/>
                    </a:lnTo>
                    <a:lnTo>
                      <a:pt x="172" y="628"/>
                    </a:lnTo>
                    <a:lnTo>
                      <a:pt x="148" y="616"/>
                    </a:lnTo>
                    <a:lnTo>
                      <a:pt x="122" y="604"/>
                    </a:lnTo>
                    <a:lnTo>
                      <a:pt x="0" y="466"/>
                    </a:lnTo>
                    <a:lnTo>
                      <a:pt x="42" y="326"/>
                    </a:lnTo>
                    <a:lnTo>
                      <a:pt x="60" y="344"/>
                    </a:lnTo>
                    <a:lnTo>
                      <a:pt x="102" y="388"/>
                    </a:lnTo>
                    <a:lnTo>
                      <a:pt x="130" y="414"/>
                    </a:lnTo>
                    <a:lnTo>
                      <a:pt x="160" y="440"/>
                    </a:lnTo>
                    <a:lnTo>
                      <a:pt x="192" y="466"/>
                    </a:lnTo>
                    <a:lnTo>
                      <a:pt x="224" y="488"/>
                    </a:lnTo>
                    <a:lnTo>
                      <a:pt x="240" y="496"/>
                    </a:lnTo>
                    <a:lnTo>
                      <a:pt x="256" y="504"/>
                    </a:lnTo>
                    <a:lnTo>
                      <a:pt x="270" y="510"/>
                    </a:lnTo>
                    <a:lnTo>
                      <a:pt x="284" y="512"/>
                    </a:lnTo>
                    <a:lnTo>
                      <a:pt x="298" y="514"/>
                    </a:lnTo>
                    <a:lnTo>
                      <a:pt x="310" y="512"/>
                    </a:lnTo>
                    <a:lnTo>
                      <a:pt x="320" y="506"/>
                    </a:lnTo>
                    <a:lnTo>
                      <a:pt x="330" y="498"/>
                    </a:lnTo>
                    <a:lnTo>
                      <a:pt x="336" y="488"/>
                    </a:lnTo>
                    <a:lnTo>
                      <a:pt x="342" y="472"/>
                    </a:lnTo>
                    <a:lnTo>
                      <a:pt x="348" y="454"/>
                    </a:lnTo>
                    <a:lnTo>
                      <a:pt x="350" y="432"/>
                    </a:lnTo>
                    <a:lnTo>
                      <a:pt x="350" y="404"/>
                    </a:lnTo>
                    <a:lnTo>
                      <a:pt x="346" y="372"/>
                    </a:lnTo>
                    <a:lnTo>
                      <a:pt x="342" y="336"/>
                    </a:lnTo>
                    <a:lnTo>
                      <a:pt x="334" y="294"/>
                    </a:lnTo>
                    <a:lnTo>
                      <a:pt x="414" y="208"/>
                    </a:lnTo>
                    <a:lnTo>
                      <a:pt x="434" y="228"/>
                    </a:lnTo>
                    <a:lnTo>
                      <a:pt x="486" y="272"/>
                    </a:lnTo>
                    <a:lnTo>
                      <a:pt x="518" y="298"/>
                    </a:lnTo>
                    <a:lnTo>
                      <a:pt x="554" y="324"/>
                    </a:lnTo>
                    <a:lnTo>
                      <a:pt x="590" y="348"/>
                    </a:lnTo>
                    <a:lnTo>
                      <a:pt x="626" y="368"/>
                    </a:lnTo>
                    <a:lnTo>
                      <a:pt x="642" y="374"/>
                    </a:lnTo>
                    <a:lnTo>
                      <a:pt x="658" y="380"/>
                    </a:lnTo>
                    <a:lnTo>
                      <a:pt x="674" y="382"/>
                    </a:lnTo>
                    <a:lnTo>
                      <a:pt x="686" y="382"/>
                    </a:lnTo>
                    <a:lnTo>
                      <a:pt x="698" y="380"/>
                    </a:lnTo>
                    <a:lnTo>
                      <a:pt x="710" y="374"/>
                    </a:lnTo>
                    <a:lnTo>
                      <a:pt x="718" y="366"/>
                    </a:lnTo>
                    <a:lnTo>
                      <a:pt x="724" y="352"/>
                    </a:lnTo>
                    <a:lnTo>
                      <a:pt x="728" y="336"/>
                    </a:lnTo>
                    <a:lnTo>
                      <a:pt x="728" y="314"/>
                    </a:lnTo>
                    <a:lnTo>
                      <a:pt x="726" y="290"/>
                    </a:lnTo>
                    <a:lnTo>
                      <a:pt x="722" y="258"/>
                    </a:lnTo>
                    <a:lnTo>
                      <a:pt x="714" y="224"/>
                    </a:lnTo>
                    <a:lnTo>
                      <a:pt x="702" y="182"/>
                    </a:lnTo>
                    <a:lnTo>
                      <a:pt x="686" y="136"/>
                    </a:lnTo>
                    <a:lnTo>
                      <a:pt x="666" y="84"/>
                    </a:lnTo>
                    <a:lnTo>
                      <a:pt x="734" y="0"/>
                    </a:lnTo>
                    <a:lnTo>
                      <a:pt x="746" y="18"/>
                    </a:lnTo>
                    <a:lnTo>
                      <a:pt x="778" y="60"/>
                    </a:lnTo>
                    <a:lnTo>
                      <a:pt x="800" y="86"/>
                    </a:lnTo>
                    <a:lnTo>
                      <a:pt x="822" y="114"/>
                    </a:lnTo>
                    <a:lnTo>
                      <a:pt x="848" y="140"/>
                    </a:lnTo>
                    <a:lnTo>
                      <a:pt x="872" y="162"/>
                    </a:lnTo>
                    <a:lnTo>
                      <a:pt x="898" y="182"/>
                    </a:lnTo>
                    <a:lnTo>
                      <a:pt x="910" y="188"/>
                    </a:lnTo>
                    <a:lnTo>
                      <a:pt x="922" y="194"/>
                    </a:lnTo>
                    <a:lnTo>
                      <a:pt x="932" y="196"/>
                    </a:lnTo>
                    <a:lnTo>
                      <a:pt x="944" y="198"/>
                    </a:lnTo>
                    <a:lnTo>
                      <a:pt x="954" y="196"/>
                    </a:lnTo>
                    <a:lnTo>
                      <a:pt x="962" y="190"/>
                    </a:lnTo>
                    <a:lnTo>
                      <a:pt x="970" y="184"/>
                    </a:lnTo>
                    <a:lnTo>
                      <a:pt x="978" y="172"/>
                    </a:lnTo>
                    <a:lnTo>
                      <a:pt x="984" y="158"/>
                    </a:lnTo>
                    <a:lnTo>
                      <a:pt x="988" y="140"/>
                    </a:lnTo>
                    <a:lnTo>
                      <a:pt x="992" y="118"/>
                    </a:lnTo>
                    <a:lnTo>
                      <a:pt x="994" y="92"/>
                    </a:lnTo>
                    <a:lnTo>
                      <a:pt x="994" y="62"/>
                    </a:lnTo>
                    <a:lnTo>
                      <a:pt x="992" y="28"/>
                    </a:lnTo>
                    <a:lnTo>
                      <a:pt x="1136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2" name="Freeform 163"/>
              <p:cNvSpPr>
                <a:spLocks/>
              </p:cNvSpPr>
              <p:nvPr userDrawn="1"/>
            </p:nvSpPr>
            <p:spPr bwMode="auto">
              <a:xfrm>
                <a:off x="6736" y="1934"/>
                <a:ext cx="1280" cy="660"/>
              </a:xfrm>
              <a:custGeom>
                <a:avLst/>
                <a:gdLst>
                  <a:gd name="T0" fmla="*/ 1201 w 1296"/>
                  <a:gd name="T1" fmla="*/ 28 h 672"/>
                  <a:gd name="T2" fmla="*/ 1216 w 1296"/>
                  <a:gd name="T3" fmla="*/ 132 h 672"/>
                  <a:gd name="T4" fmla="*/ 1216 w 1296"/>
                  <a:gd name="T5" fmla="*/ 220 h 672"/>
                  <a:gd name="T6" fmla="*/ 1205 w 1296"/>
                  <a:gd name="T7" fmla="*/ 283 h 672"/>
                  <a:gd name="T8" fmla="*/ 1177 w 1296"/>
                  <a:gd name="T9" fmla="*/ 335 h 672"/>
                  <a:gd name="T10" fmla="*/ 1130 w 1296"/>
                  <a:gd name="T11" fmla="*/ 367 h 672"/>
                  <a:gd name="T12" fmla="*/ 1060 w 1296"/>
                  <a:gd name="T13" fmla="*/ 375 h 672"/>
                  <a:gd name="T14" fmla="*/ 961 w 1296"/>
                  <a:gd name="T15" fmla="*/ 347 h 672"/>
                  <a:gd name="T16" fmla="*/ 830 w 1296"/>
                  <a:gd name="T17" fmla="*/ 279 h 672"/>
                  <a:gd name="T18" fmla="*/ 812 w 1296"/>
                  <a:gd name="T19" fmla="*/ 318 h 672"/>
                  <a:gd name="T20" fmla="*/ 770 w 1296"/>
                  <a:gd name="T21" fmla="*/ 377 h 672"/>
                  <a:gd name="T22" fmla="*/ 717 w 1296"/>
                  <a:gd name="T23" fmla="*/ 420 h 672"/>
                  <a:gd name="T24" fmla="*/ 672 w 1296"/>
                  <a:gd name="T25" fmla="*/ 439 h 672"/>
                  <a:gd name="T26" fmla="*/ 622 w 1296"/>
                  <a:gd name="T27" fmla="*/ 448 h 672"/>
                  <a:gd name="T28" fmla="*/ 565 w 1296"/>
                  <a:gd name="T29" fmla="*/ 443 h 672"/>
                  <a:gd name="T30" fmla="*/ 497 w 1296"/>
                  <a:gd name="T31" fmla="*/ 418 h 672"/>
                  <a:gd name="T32" fmla="*/ 472 w 1296"/>
                  <a:gd name="T33" fmla="*/ 426 h 672"/>
                  <a:gd name="T34" fmla="*/ 460 w 1296"/>
                  <a:gd name="T35" fmla="*/ 499 h 672"/>
                  <a:gd name="T36" fmla="*/ 435 w 1296"/>
                  <a:gd name="T37" fmla="*/ 556 h 672"/>
                  <a:gd name="T38" fmla="*/ 407 w 1296"/>
                  <a:gd name="T39" fmla="*/ 590 h 672"/>
                  <a:gd name="T40" fmla="*/ 361 w 1296"/>
                  <a:gd name="T41" fmla="*/ 612 h 672"/>
                  <a:gd name="T42" fmla="*/ 302 w 1296"/>
                  <a:gd name="T43" fmla="*/ 612 h 672"/>
                  <a:gd name="T44" fmla="*/ 223 w 1296"/>
                  <a:gd name="T45" fmla="*/ 585 h 672"/>
                  <a:gd name="T46" fmla="*/ 122 w 1296"/>
                  <a:gd name="T47" fmla="*/ 523 h 672"/>
                  <a:gd name="T48" fmla="*/ 0 w 1296"/>
                  <a:gd name="T49" fmla="*/ 420 h 672"/>
                  <a:gd name="T50" fmla="*/ 81 w 1296"/>
                  <a:gd name="T51" fmla="*/ 359 h 672"/>
                  <a:gd name="T52" fmla="*/ 188 w 1296"/>
                  <a:gd name="T53" fmla="*/ 443 h 672"/>
                  <a:gd name="T54" fmla="*/ 267 w 1296"/>
                  <a:gd name="T55" fmla="*/ 488 h 672"/>
                  <a:gd name="T56" fmla="*/ 306 w 1296"/>
                  <a:gd name="T57" fmla="*/ 497 h 672"/>
                  <a:gd name="T58" fmla="*/ 336 w 1296"/>
                  <a:gd name="T59" fmla="*/ 485 h 672"/>
                  <a:gd name="T60" fmla="*/ 348 w 1296"/>
                  <a:gd name="T61" fmla="*/ 446 h 672"/>
                  <a:gd name="T62" fmla="*/ 340 w 1296"/>
                  <a:gd name="T63" fmla="*/ 373 h 672"/>
                  <a:gd name="T64" fmla="*/ 302 w 1296"/>
                  <a:gd name="T65" fmla="*/ 261 h 672"/>
                  <a:gd name="T66" fmla="*/ 425 w 1296"/>
                  <a:gd name="T67" fmla="*/ 230 h 672"/>
                  <a:gd name="T68" fmla="*/ 514 w 1296"/>
                  <a:gd name="T69" fmla="*/ 296 h 672"/>
                  <a:gd name="T70" fmla="*/ 586 w 1296"/>
                  <a:gd name="T71" fmla="*/ 330 h 672"/>
                  <a:gd name="T72" fmla="*/ 622 w 1296"/>
                  <a:gd name="T73" fmla="*/ 332 h 672"/>
                  <a:gd name="T74" fmla="*/ 653 w 1296"/>
                  <a:gd name="T75" fmla="*/ 314 h 672"/>
                  <a:gd name="T76" fmla="*/ 669 w 1296"/>
                  <a:gd name="T77" fmla="*/ 273 h 672"/>
                  <a:gd name="T78" fmla="*/ 669 w 1296"/>
                  <a:gd name="T79" fmla="*/ 198 h 672"/>
                  <a:gd name="T80" fmla="*/ 649 w 1296"/>
                  <a:gd name="T81" fmla="*/ 90 h 672"/>
                  <a:gd name="T82" fmla="*/ 784 w 1296"/>
                  <a:gd name="T83" fmla="*/ 28 h 672"/>
                  <a:gd name="T84" fmla="*/ 891 w 1296"/>
                  <a:gd name="T85" fmla="*/ 149 h 672"/>
                  <a:gd name="T86" fmla="*/ 976 w 1296"/>
                  <a:gd name="T87" fmla="*/ 226 h 672"/>
                  <a:gd name="T88" fmla="*/ 1021 w 1296"/>
                  <a:gd name="T89" fmla="*/ 248 h 672"/>
                  <a:gd name="T90" fmla="*/ 1056 w 1296"/>
                  <a:gd name="T91" fmla="*/ 248 h 672"/>
                  <a:gd name="T92" fmla="*/ 1079 w 1296"/>
                  <a:gd name="T93" fmla="*/ 216 h 672"/>
                  <a:gd name="T94" fmla="*/ 1082 w 1296"/>
                  <a:gd name="T95" fmla="*/ 138 h 672"/>
                  <a:gd name="T96" fmla="*/ 1064 w 1296"/>
                  <a:gd name="T97" fmla="*/ 16 h 6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296" h="672">
                    <a:moveTo>
                      <a:pt x="1272" y="0"/>
                    </a:moveTo>
                    <a:lnTo>
                      <a:pt x="1272" y="0"/>
                    </a:lnTo>
                    <a:lnTo>
                      <a:pt x="1278" y="28"/>
                    </a:lnTo>
                    <a:lnTo>
                      <a:pt x="1284" y="60"/>
                    </a:lnTo>
                    <a:lnTo>
                      <a:pt x="1290" y="98"/>
                    </a:lnTo>
                    <a:lnTo>
                      <a:pt x="1294" y="144"/>
                    </a:lnTo>
                    <a:lnTo>
                      <a:pt x="1296" y="192"/>
                    </a:lnTo>
                    <a:lnTo>
                      <a:pt x="1296" y="216"/>
                    </a:lnTo>
                    <a:lnTo>
                      <a:pt x="1294" y="240"/>
                    </a:lnTo>
                    <a:lnTo>
                      <a:pt x="1292" y="264"/>
                    </a:lnTo>
                    <a:lnTo>
                      <a:pt x="1288" y="286"/>
                    </a:lnTo>
                    <a:lnTo>
                      <a:pt x="1282" y="308"/>
                    </a:lnTo>
                    <a:lnTo>
                      <a:pt x="1274" y="330"/>
                    </a:lnTo>
                    <a:lnTo>
                      <a:pt x="1264" y="348"/>
                    </a:lnTo>
                    <a:lnTo>
                      <a:pt x="1252" y="366"/>
                    </a:lnTo>
                    <a:lnTo>
                      <a:pt x="1238" y="380"/>
                    </a:lnTo>
                    <a:lnTo>
                      <a:pt x="1222" y="392"/>
                    </a:lnTo>
                    <a:lnTo>
                      <a:pt x="1202" y="402"/>
                    </a:lnTo>
                    <a:lnTo>
                      <a:pt x="1180" y="408"/>
                    </a:lnTo>
                    <a:lnTo>
                      <a:pt x="1156" y="410"/>
                    </a:lnTo>
                    <a:lnTo>
                      <a:pt x="1128" y="410"/>
                    </a:lnTo>
                    <a:lnTo>
                      <a:pt x="1096" y="404"/>
                    </a:lnTo>
                    <a:lnTo>
                      <a:pt x="1060" y="394"/>
                    </a:lnTo>
                    <a:lnTo>
                      <a:pt x="1022" y="380"/>
                    </a:lnTo>
                    <a:lnTo>
                      <a:pt x="980" y="360"/>
                    </a:lnTo>
                    <a:lnTo>
                      <a:pt x="934" y="336"/>
                    </a:lnTo>
                    <a:lnTo>
                      <a:pt x="884" y="304"/>
                    </a:lnTo>
                    <a:lnTo>
                      <a:pt x="878" y="316"/>
                    </a:lnTo>
                    <a:lnTo>
                      <a:pt x="864" y="348"/>
                    </a:lnTo>
                    <a:lnTo>
                      <a:pt x="852" y="368"/>
                    </a:lnTo>
                    <a:lnTo>
                      <a:pt x="838" y="390"/>
                    </a:lnTo>
                    <a:lnTo>
                      <a:pt x="820" y="412"/>
                    </a:lnTo>
                    <a:lnTo>
                      <a:pt x="800" y="432"/>
                    </a:lnTo>
                    <a:lnTo>
                      <a:pt x="776" y="452"/>
                    </a:lnTo>
                    <a:lnTo>
                      <a:pt x="762" y="460"/>
                    </a:lnTo>
                    <a:lnTo>
                      <a:pt x="748" y="468"/>
                    </a:lnTo>
                    <a:lnTo>
                      <a:pt x="732" y="476"/>
                    </a:lnTo>
                    <a:lnTo>
                      <a:pt x="716" y="480"/>
                    </a:lnTo>
                    <a:lnTo>
                      <a:pt x="700" y="486"/>
                    </a:lnTo>
                    <a:lnTo>
                      <a:pt x="682" y="488"/>
                    </a:lnTo>
                    <a:lnTo>
                      <a:pt x="662" y="490"/>
                    </a:lnTo>
                    <a:lnTo>
                      <a:pt x="642" y="490"/>
                    </a:lnTo>
                    <a:lnTo>
                      <a:pt x="622" y="488"/>
                    </a:lnTo>
                    <a:lnTo>
                      <a:pt x="600" y="484"/>
                    </a:lnTo>
                    <a:lnTo>
                      <a:pt x="578" y="478"/>
                    </a:lnTo>
                    <a:lnTo>
                      <a:pt x="554" y="468"/>
                    </a:lnTo>
                    <a:lnTo>
                      <a:pt x="528" y="458"/>
                    </a:lnTo>
                    <a:lnTo>
                      <a:pt x="502" y="444"/>
                    </a:lnTo>
                    <a:lnTo>
                      <a:pt x="502" y="466"/>
                    </a:lnTo>
                    <a:lnTo>
                      <a:pt x="500" y="488"/>
                    </a:lnTo>
                    <a:lnTo>
                      <a:pt x="496" y="516"/>
                    </a:lnTo>
                    <a:lnTo>
                      <a:pt x="490" y="546"/>
                    </a:lnTo>
                    <a:lnTo>
                      <a:pt x="480" y="578"/>
                    </a:lnTo>
                    <a:lnTo>
                      <a:pt x="472" y="594"/>
                    </a:lnTo>
                    <a:lnTo>
                      <a:pt x="464" y="608"/>
                    </a:lnTo>
                    <a:lnTo>
                      <a:pt x="456" y="622"/>
                    </a:lnTo>
                    <a:lnTo>
                      <a:pt x="444" y="634"/>
                    </a:lnTo>
                    <a:lnTo>
                      <a:pt x="432" y="646"/>
                    </a:lnTo>
                    <a:lnTo>
                      <a:pt x="418" y="656"/>
                    </a:lnTo>
                    <a:lnTo>
                      <a:pt x="404" y="664"/>
                    </a:lnTo>
                    <a:lnTo>
                      <a:pt x="386" y="670"/>
                    </a:lnTo>
                    <a:lnTo>
                      <a:pt x="366" y="672"/>
                    </a:lnTo>
                    <a:lnTo>
                      <a:pt x="346" y="672"/>
                    </a:lnTo>
                    <a:lnTo>
                      <a:pt x="322" y="670"/>
                    </a:lnTo>
                    <a:lnTo>
                      <a:pt x="296" y="662"/>
                    </a:lnTo>
                    <a:lnTo>
                      <a:pt x="268" y="654"/>
                    </a:lnTo>
                    <a:lnTo>
                      <a:pt x="238" y="640"/>
                    </a:lnTo>
                    <a:lnTo>
                      <a:pt x="206" y="622"/>
                    </a:lnTo>
                    <a:lnTo>
                      <a:pt x="170" y="598"/>
                    </a:lnTo>
                    <a:lnTo>
                      <a:pt x="132" y="572"/>
                    </a:lnTo>
                    <a:lnTo>
                      <a:pt x="90" y="540"/>
                    </a:lnTo>
                    <a:lnTo>
                      <a:pt x="46" y="502"/>
                    </a:lnTo>
                    <a:lnTo>
                      <a:pt x="0" y="460"/>
                    </a:lnTo>
                    <a:lnTo>
                      <a:pt x="68" y="376"/>
                    </a:lnTo>
                    <a:lnTo>
                      <a:pt x="86" y="394"/>
                    </a:lnTo>
                    <a:lnTo>
                      <a:pt x="134" y="436"/>
                    </a:lnTo>
                    <a:lnTo>
                      <a:pt x="164" y="460"/>
                    </a:lnTo>
                    <a:lnTo>
                      <a:pt x="198" y="484"/>
                    </a:lnTo>
                    <a:lnTo>
                      <a:pt x="232" y="508"/>
                    </a:lnTo>
                    <a:lnTo>
                      <a:pt x="266" y="526"/>
                    </a:lnTo>
                    <a:lnTo>
                      <a:pt x="282" y="534"/>
                    </a:lnTo>
                    <a:lnTo>
                      <a:pt x="298" y="538"/>
                    </a:lnTo>
                    <a:lnTo>
                      <a:pt x="312" y="542"/>
                    </a:lnTo>
                    <a:lnTo>
                      <a:pt x="326" y="544"/>
                    </a:lnTo>
                    <a:lnTo>
                      <a:pt x="336" y="542"/>
                    </a:lnTo>
                    <a:lnTo>
                      <a:pt x="348" y="538"/>
                    </a:lnTo>
                    <a:lnTo>
                      <a:pt x="356" y="530"/>
                    </a:lnTo>
                    <a:lnTo>
                      <a:pt x="362" y="520"/>
                    </a:lnTo>
                    <a:lnTo>
                      <a:pt x="366" y="506"/>
                    </a:lnTo>
                    <a:lnTo>
                      <a:pt x="370" y="488"/>
                    </a:lnTo>
                    <a:lnTo>
                      <a:pt x="368" y="466"/>
                    </a:lnTo>
                    <a:lnTo>
                      <a:pt x="366" y="440"/>
                    </a:lnTo>
                    <a:lnTo>
                      <a:pt x="360" y="408"/>
                    </a:lnTo>
                    <a:lnTo>
                      <a:pt x="350" y="374"/>
                    </a:lnTo>
                    <a:lnTo>
                      <a:pt x="338" y="332"/>
                    </a:lnTo>
                    <a:lnTo>
                      <a:pt x="322" y="286"/>
                    </a:lnTo>
                    <a:lnTo>
                      <a:pt x="438" y="236"/>
                    </a:lnTo>
                    <a:lnTo>
                      <a:pt x="452" y="250"/>
                    </a:lnTo>
                    <a:lnTo>
                      <a:pt x="494" y="286"/>
                    </a:lnTo>
                    <a:lnTo>
                      <a:pt x="520" y="306"/>
                    </a:lnTo>
                    <a:lnTo>
                      <a:pt x="548" y="324"/>
                    </a:lnTo>
                    <a:lnTo>
                      <a:pt x="578" y="342"/>
                    </a:lnTo>
                    <a:lnTo>
                      <a:pt x="608" y="356"/>
                    </a:lnTo>
                    <a:lnTo>
                      <a:pt x="624" y="360"/>
                    </a:lnTo>
                    <a:lnTo>
                      <a:pt x="638" y="362"/>
                    </a:lnTo>
                    <a:lnTo>
                      <a:pt x="650" y="364"/>
                    </a:lnTo>
                    <a:lnTo>
                      <a:pt x="662" y="362"/>
                    </a:lnTo>
                    <a:lnTo>
                      <a:pt x="674" y="358"/>
                    </a:lnTo>
                    <a:lnTo>
                      <a:pt x="684" y="352"/>
                    </a:lnTo>
                    <a:lnTo>
                      <a:pt x="694" y="344"/>
                    </a:lnTo>
                    <a:lnTo>
                      <a:pt x="702" y="332"/>
                    </a:lnTo>
                    <a:lnTo>
                      <a:pt x="708" y="316"/>
                    </a:lnTo>
                    <a:lnTo>
                      <a:pt x="712" y="298"/>
                    </a:lnTo>
                    <a:lnTo>
                      <a:pt x="714" y="276"/>
                    </a:lnTo>
                    <a:lnTo>
                      <a:pt x="714" y="250"/>
                    </a:lnTo>
                    <a:lnTo>
                      <a:pt x="712" y="218"/>
                    </a:lnTo>
                    <a:lnTo>
                      <a:pt x="708" y="184"/>
                    </a:lnTo>
                    <a:lnTo>
                      <a:pt x="700" y="144"/>
                    </a:lnTo>
                    <a:lnTo>
                      <a:pt x="690" y="100"/>
                    </a:lnTo>
                    <a:lnTo>
                      <a:pt x="816" y="2"/>
                    </a:lnTo>
                    <a:lnTo>
                      <a:pt x="834" y="28"/>
                    </a:lnTo>
                    <a:lnTo>
                      <a:pt x="882" y="88"/>
                    </a:lnTo>
                    <a:lnTo>
                      <a:pt x="914" y="126"/>
                    </a:lnTo>
                    <a:lnTo>
                      <a:pt x="948" y="164"/>
                    </a:lnTo>
                    <a:lnTo>
                      <a:pt x="984" y="200"/>
                    </a:lnTo>
                    <a:lnTo>
                      <a:pt x="1020" y="232"/>
                    </a:lnTo>
                    <a:lnTo>
                      <a:pt x="1038" y="246"/>
                    </a:lnTo>
                    <a:lnTo>
                      <a:pt x="1054" y="256"/>
                    </a:lnTo>
                    <a:lnTo>
                      <a:pt x="1070" y="266"/>
                    </a:lnTo>
                    <a:lnTo>
                      <a:pt x="1086" y="272"/>
                    </a:lnTo>
                    <a:lnTo>
                      <a:pt x="1100" y="276"/>
                    </a:lnTo>
                    <a:lnTo>
                      <a:pt x="1114" y="276"/>
                    </a:lnTo>
                    <a:lnTo>
                      <a:pt x="1124" y="272"/>
                    </a:lnTo>
                    <a:lnTo>
                      <a:pt x="1134" y="264"/>
                    </a:lnTo>
                    <a:lnTo>
                      <a:pt x="1142" y="252"/>
                    </a:lnTo>
                    <a:lnTo>
                      <a:pt x="1148" y="236"/>
                    </a:lnTo>
                    <a:lnTo>
                      <a:pt x="1152" y="214"/>
                    </a:lnTo>
                    <a:lnTo>
                      <a:pt x="1154" y="186"/>
                    </a:lnTo>
                    <a:lnTo>
                      <a:pt x="1152" y="152"/>
                    </a:lnTo>
                    <a:lnTo>
                      <a:pt x="1148" y="114"/>
                    </a:lnTo>
                    <a:lnTo>
                      <a:pt x="1142" y="68"/>
                    </a:lnTo>
                    <a:lnTo>
                      <a:pt x="1132" y="16"/>
                    </a:lnTo>
                    <a:lnTo>
                      <a:pt x="127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3" name="Freeform 164"/>
              <p:cNvSpPr>
                <a:spLocks/>
              </p:cNvSpPr>
              <p:nvPr userDrawn="1"/>
            </p:nvSpPr>
            <p:spPr bwMode="auto">
              <a:xfrm>
                <a:off x="7096" y="2214"/>
                <a:ext cx="780" cy="480"/>
              </a:xfrm>
              <a:custGeom>
                <a:avLst/>
                <a:gdLst>
                  <a:gd name="T0" fmla="*/ 746 w 786"/>
                  <a:gd name="T1" fmla="*/ 63 h 484"/>
                  <a:gd name="T2" fmla="*/ 754 w 786"/>
                  <a:gd name="T3" fmla="*/ 119 h 484"/>
                  <a:gd name="T4" fmla="*/ 756 w 786"/>
                  <a:gd name="T5" fmla="*/ 175 h 484"/>
                  <a:gd name="T6" fmla="*/ 752 w 786"/>
                  <a:gd name="T7" fmla="*/ 232 h 484"/>
                  <a:gd name="T8" fmla="*/ 738 w 786"/>
                  <a:gd name="T9" fmla="*/ 274 h 484"/>
                  <a:gd name="T10" fmla="*/ 726 w 786"/>
                  <a:gd name="T11" fmla="*/ 297 h 484"/>
                  <a:gd name="T12" fmla="*/ 708 w 786"/>
                  <a:gd name="T13" fmla="*/ 317 h 484"/>
                  <a:gd name="T14" fmla="*/ 687 w 786"/>
                  <a:gd name="T15" fmla="*/ 333 h 484"/>
                  <a:gd name="T16" fmla="*/ 657 w 786"/>
                  <a:gd name="T17" fmla="*/ 341 h 484"/>
                  <a:gd name="T18" fmla="*/ 619 w 786"/>
                  <a:gd name="T19" fmla="*/ 343 h 484"/>
                  <a:gd name="T20" fmla="*/ 577 w 786"/>
                  <a:gd name="T21" fmla="*/ 335 h 484"/>
                  <a:gd name="T22" fmla="*/ 554 w 786"/>
                  <a:gd name="T23" fmla="*/ 327 h 484"/>
                  <a:gd name="T24" fmla="*/ 548 w 786"/>
                  <a:gd name="T25" fmla="*/ 355 h 484"/>
                  <a:gd name="T26" fmla="*/ 534 w 786"/>
                  <a:gd name="T27" fmla="*/ 391 h 484"/>
                  <a:gd name="T28" fmla="*/ 508 w 786"/>
                  <a:gd name="T29" fmla="*/ 424 h 484"/>
                  <a:gd name="T30" fmla="*/ 488 w 786"/>
                  <a:gd name="T31" fmla="*/ 442 h 484"/>
                  <a:gd name="T32" fmla="*/ 462 w 786"/>
                  <a:gd name="T33" fmla="*/ 454 h 484"/>
                  <a:gd name="T34" fmla="*/ 437 w 786"/>
                  <a:gd name="T35" fmla="*/ 462 h 484"/>
                  <a:gd name="T36" fmla="*/ 399 w 786"/>
                  <a:gd name="T37" fmla="*/ 464 h 484"/>
                  <a:gd name="T38" fmla="*/ 355 w 786"/>
                  <a:gd name="T39" fmla="*/ 456 h 484"/>
                  <a:gd name="T40" fmla="*/ 310 w 786"/>
                  <a:gd name="T41" fmla="*/ 440 h 484"/>
                  <a:gd name="T42" fmla="*/ 252 w 786"/>
                  <a:gd name="T43" fmla="*/ 416 h 484"/>
                  <a:gd name="T44" fmla="*/ 189 w 786"/>
                  <a:gd name="T45" fmla="*/ 381 h 484"/>
                  <a:gd name="T46" fmla="*/ 113 w 786"/>
                  <a:gd name="T47" fmla="*/ 329 h 484"/>
                  <a:gd name="T48" fmla="*/ 52 w 786"/>
                  <a:gd name="T49" fmla="*/ 284 h 484"/>
                  <a:gd name="T50" fmla="*/ 14 w 786"/>
                  <a:gd name="T51" fmla="*/ 252 h 484"/>
                  <a:gd name="T52" fmla="*/ 0 w 786"/>
                  <a:gd name="T53" fmla="*/ 234 h 484"/>
                  <a:gd name="T54" fmla="*/ 2 w 786"/>
                  <a:gd name="T55" fmla="*/ 228 h 484"/>
                  <a:gd name="T56" fmla="*/ 18 w 786"/>
                  <a:gd name="T57" fmla="*/ 226 h 484"/>
                  <a:gd name="T58" fmla="*/ 65 w 786"/>
                  <a:gd name="T59" fmla="*/ 236 h 484"/>
                  <a:gd name="T60" fmla="*/ 212 w 786"/>
                  <a:gd name="T61" fmla="*/ 278 h 484"/>
                  <a:gd name="T62" fmla="*/ 292 w 786"/>
                  <a:gd name="T63" fmla="*/ 290 h 484"/>
                  <a:gd name="T64" fmla="*/ 333 w 786"/>
                  <a:gd name="T65" fmla="*/ 290 h 484"/>
                  <a:gd name="T66" fmla="*/ 369 w 786"/>
                  <a:gd name="T67" fmla="*/ 280 h 484"/>
                  <a:gd name="T68" fmla="*/ 383 w 786"/>
                  <a:gd name="T69" fmla="*/ 270 h 484"/>
                  <a:gd name="T70" fmla="*/ 393 w 786"/>
                  <a:gd name="T71" fmla="*/ 256 h 484"/>
                  <a:gd name="T72" fmla="*/ 397 w 786"/>
                  <a:gd name="T73" fmla="*/ 240 h 484"/>
                  <a:gd name="T74" fmla="*/ 397 w 786"/>
                  <a:gd name="T75" fmla="*/ 218 h 484"/>
                  <a:gd name="T76" fmla="*/ 383 w 786"/>
                  <a:gd name="T77" fmla="*/ 167 h 484"/>
                  <a:gd name="T78" fmla="*/ 365 w 786"/>
                  <a:gd name="T79" fmla="*/ 133 h 484"/>
                  <a:gd name="T80" fmla="*/ 425 w 786"/>
                  <a:gd name="T81" fmla="*/ 171 h 484"/>
                  <a:gd name="T82" fmla="*/ 480 w 786"/>
                  <a:gd name="T83" fmla="*/ 198 h 484"/>
                  <a:gd name="T84" fmla="*/ 544 w 786"/>
                  <a:gd name="T85" fmla="*/ 220 h 484"/>
                  <a:gd name="T86" fmla="*/ 574 w 786"/>
                  <a:gd name="T87" fmla="*/ 224 h 484"/>
                  <a:gd name="T88" fmla="*/ 599 w 786"/>
                  <a:gd name="T89" fmla="*/ 222 h 484"/>
                  <a:gd name="T90" fmla="*/ 625 w 786"/>
                  <a:gd name="T91" fmla="*/ 212 h 484"/>
                  <a:gd name="T92" fmla="*/ 643 w 786"/>
                  <a:gd name="T93" fmla="*/ 194 h 484"/>
                  <a:gd name="T94" fmla="*/ 657 w 786"/>
                  <a:gd name="T95" fmla="*/ 167 h 484"/>
                  <a:gd name="T96" fmla="*/ 663 w 786"/>
                  <a:gd name="T97" fmla="*/ 125 h 484"/>
                  <a:gd name="T98" fmla="*/ 659 w 786"/>
                  <a:gd name="T99" fmla="*/ 67 h 484"/>
                  <a:gd name="T100" fmla="*/ 643 w 786"/>
                  <a:gd name="T101" fmla="*/ 0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86" h="484">
                    <a:moveTo>
                      <a:pt x="776" y="68"/>
                    </a:moveTo>
                    <a:lnTo>
                      <a:pt x="776" y="68"/>
                    </a:lnTo>
                    <a:lnTo>
                      <a:pt x="780" y="84"/>
                    </a:lnTo>
                    <a:lnTo>
                      <a:pt x="784" y="124"/>
                    </a:lnTo>
                    <a:lnTo>
                      <a:pt x="786" y="150"/>
                    </a:lnTo>
                    <a:lnTo>
                      <a:pt x="786" y="180"/>
                    </a:lnTo>
                    <a:lnTo>
                      <a:pt x="786" y="210"/>
                    </a:lnTo>
                    <a:lnTo>
                      <a:pt x="782" y="242"/>
                    </a:lnTo>
                    <a:lnTo>
                      <a:pt x="774" y="270"/>
                    </a:lnTo>
                    <a:lnTo>
                      <a:pt x="768" y="284"/>
                    </a:lnTo>
                    <a:lnTo>
                      <a:pt x="762" y="298"/>
                    </a:lnTo>
                    <a:lnTo>
                      <a:pt x="756" y="310"/>
                    </a:lnTo>
                    <a:lnTo>
                      <a:pt x="746" y="322"/>
                    </a:lnTo>
                    <a:lnTo>
                      <a:pt x="736" y="332"/>
                    </a:lnTo>
                    <a:lnTo>
                      <a:pt x="726" y="340"/>
                    </a:lnTo>
                    <a:lnTo>
                      <a:pt x="712" y="348"/>
                    </a:lnTo>
                    <a:lnTo>
                      <a:pt x="698" y="352"/>
                    </a:lnTo>
                    <a:lnTo>
                      <a:pt x="682" y="356"/>
                    </a:lnTo>
                    <a:lnTo>
                      <a:pt x="664" y="358"/>
                    </a:lnTo>
                    <a:lnTo>
                      <a:pt x="644" y="358"/>
                    </a:lnTo>
                    <a:lnTo>
                      <a:pt x="622" y="356"/>
                    </a:lnTo>
                    <a:lnTo>
                      <a:pt x="600" y="350"/>
                    </a:lnTo>
                    <a:lnTo>
                      <a:pt x="574" y="342"/>
                    </a:lnTo>
                    <a:lnTo>
                      <a:pt x="572" y="356"/>
                    </a:lnTo>
                    <a:lnTo>
                      <a:pt x="568" y="370"/>
                    </a:lnTo>
                    <a:lnTo>
                      <a:pt x="564" y="386"/>
                    </a:lnTo>
                    <a:lnTo>
                      <a:pt x="554" y="406"/>
                    </a:lnTo>
                    <a:lnTo>
                      <a:pt x="544" y="426"/>
                    </a:lnTo>
                    <a:lnTo>
                      <a:pt x="528" y="444"/>
                    </a:lnTo>
                    <a:lnTo>
                      <a:pt x="518" y="454"/>
                    </a:lnTo>
                    <a:lnTo>
                      <a:pt x="508" y="462"/>
                    </a:lnTo>
                    <a:lnTo>
                      <a:pt x="496" y="468"/>
                    </a:lnTo>
                    <a:lnTo>
                      <a:pt x="482" y="474"/>
                    </a:lnTo>
                    <a:lnTo>
                      <a:pt x="468" y="478"/>
                    </a:lnTo>
                    <a:lnTo>
                      <a:pt x="452" y="482"/>
                    </a:lnTo>
                    <a:lnTo>
                      <a:pt x="434" y="484"/>
                    </a:lnTo>
                    <a:lnTo>
                      <a:pt x="414" y="484"/>
                    </a:lnTo>
                    <a:lnTo>
                      <a:pt x="394" y="482"/>
                    </a:lnTo>
                    <a:lnTo>
                      <a:pt x="370" y="476"/>
                    </a:lnTo>
                    <a:lnTo>
                      <a:pt x="346" y="470"/>
                    </a:lnTo>
                    <a:lnTo>
                      <a:pt x="320" y="460"/>
                    </a:lnTo>
                    <a:lnTo>
                      <a:pt x="292" y="450"/>
                    </a:lnTo>
                    <a:lnTo>
                      <a:pt x="262" y="434"/>
                    </a:lnTo>
                    <a:lnTo>
                      <a:pt x="228" y="418"/>
                    </a:lnTo>
                    <a:lnTo>
                      <a:pt x="194" y="396"/>
                    </a:lnTo>
                    <a:lnTo>
                      <a:pt x="158" y="372"/>
                    </a:lnTo>
                    <a:lnTo>
                      <a:pt x="118" y="344"/>
                    </a:lnTo>
                    <a:lnTo>
                      <a:pt x="52" y="294"/>
                    </a:lnTo>
                    <a:lnTo>
                      <a:pt x="30" y="276"/>
                    </a:lnTo>
                    <a:lnTo>
                      <a:pt x="14" y="262"/>
                    </a:lnTo>
                    <a:lnTo>
                      <a:pt x="4" y="250"/>
                    </a:lnTo>
                    <a:lnTo>
                      <a:pt x="0" y="244"/>
                    </a:lnTo>
                    <a:lnTo>
                      <a:pt x="0" y="240"/>
                    </a:lnTo>
                    <a:lnTo>
                      <a:pt x="2" y="238"/>
                    </a:lnTo>
                    <a:lnTo>
                      <a:pt x="8" y="236"/>
                    </a:lnTo>
                    <a:lnTo>
                      <a:pt x="18" y="236"/>
                    </a:lnTo>
                    <a:lnTo>
                      <a:pt x="30" y="238"/>
                    </a:lnTo>
                    <a:lnTo>
                      <a:pt x="68" y="246"/>
                    </a:lnTo>
                    <a:lnTo>
                      <a:pt x="168" y="274"/>
                    </a:lnTo>
                    <a:lnTo>
                      <a:pt x="222" y="288"/>
                    </a:lnTo>
                    <a:lnTo>
                      <a:pt x="276" y="298"/>
                    </a:lnTo>
                    <a:lnTo>
                      <a:pt x="302" y="300"/>
                    </a:lnTo>
                    <a:lnTo>
                      <a:pt x="326" y="300"/>
                    </a:lnTo>
                    <a:lnTo>
                      <a:pt x="348" y="300"/>
                    </a:lnTo>
                    <a:lnTo>
                      <a:pt x="368" y="296"/>
                    </a:lnTo>
                    <a:lnTo>
                      <a:pt x="384" y="290"/>
                    </a:lnTo>
                    <a:lnTo>
                      <a:pt x="392" y="284"/>
                    </a:lnTo>
                    <a:lnTo>
                      <a:pt x="398" y="280"/>
                    </a:lnTo>
                    <a:lnTo>
                      <a:pt x="404" y="274"/>
                    </a:lnTo>
                    <a:lnTo>
                      <a:pt x="408" y="266"/>
                    </a:lnTo>
                    <a:lnTo>
                      <a:pt x="410" y="258"/>
                    </a:lnTo>
                    <a:lnTo>
                      <a:pt x="412" y="250"/>
                    </a:lnTo>
                    <a:lnTo>
                      <a:pt x="414" y="240"/>
                    </a:lnTo>
                    <a:lnTo>
                      <a:pt x="412" y="228"/>
                    </a:lnTo>
                    <a:lnTo>
                      <a:pt x="408" y="202"/>
                    </a:lnTo>
                    <a:lnTo>
                      <a:pt x="398" y="172"/>
                    </a:lnTo>
                    <a:lnTo>
                      <a:pt x="380" y="138"/>
                    </a:lnTo>
                    <a:lnTo>
                      <a:pt x="398" y="150"/>
                    </a:lnTo>
                    <a:lnTo>
                      <a:pt x="440" y="176"/>
                    </a:lnTo>
                    <a:lnTo>
                      <a:pt x="470" y="192"/>
                    </a:lnTo>
                    <a:lnTo>
                      <a:pt x="500" y="208"/>
                    </a:lnTo>
                    <a:lnTo>
                      <a:pt x="532" y="220"/>
                    </a:lnTo>
                    <a:lnTo>
                      <a:pt x="564" y="230"/>
                    </a:lnTo>
                    <a:lnTo>
                      <a:pt x="580" y="234"/>
                    </a:lnTo>
                    <a:lnTo>
                      <a:pt x="596" y="234"/>
                    </a:lnTo>
                    <a:lnTo>
                      <a:pt x="610" y="234"/>
                    </a:lnTo>
                    <a:lnTo>
                      <a:pt x="624" y="232"/>
                    </a:lnTo>
                    <a:lnTo>
                      <a:pt x="638" y="228"/>
                    </a:lnTo>
                    <a:lnTo>
                      <a:pt x="650" y="222"/>
                    </a:lnTo>
                    <a:lnTo>
                      <a:pt x="660" y="214"/>
                    </a:lnTo>
                    <a:lnTo>
                      <a:pt x="668" y="204"/>
                    </a:lnTo>
                    <a:lnTo>
                      <a:pt x="676" y="190"/>
                    </a:lnTo>
                    <a:lnTo>
                      <a:pt x="682" y="172"/>
                    </a:lnTo>
                    <a:lnTo>
                      <a:pt x="686" y="152"/>
                    </a:lnTo>
                    <a:lnTo>
                      <a:pt x="688" y="130"/>
                    </a:lnTo>
                    <a:lnTo>
                      <a:pt x="686" y="104"/>
                    </a:lnTo>
                    <a:lnTo>
                      <a:pt x="684" y="72"/>
                    </a:lnTo>
                    <a:lnTo>
                      <a:pt x="678" y="38"/>
                    </a:lnTo>
                    <a:lnTo>
                      <a:pt x="668" y="0"/>
                    </a:lnTo>
                    <a:lnTo>
                      <a:pt x="776" y="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4" name="Freeform 165"/>
              <p:cNvSpPr>
                <a:spLocks/>
              </p:cNvSpPr>
              <p:nvPr userDrawn="1"/>
            </p:nvSpPr>
            <p:spPr bwMode="auto">
              <a:xfrm>
                <a:off x="7536" y="2214"/>
                <a:ext cx="2560" cy="1941"/>
              </a:xfrm>
              <a:custGeom>
                <a:avLst/>
                <a:gdLst>
                  <a:gd name="T0" fmla="*/ 677 w 2564"/>
                  <a:gd name="T1" fmla="*/ 280 h 1944"/>
                  <a:gd name="T2" fmla="*/ 1048 w 2564"/>
                  <a:gd name="T3" fmla="*/ 639 h 1944"/>
                  <a:gd name="T4" fmla="*/ 1314 w 2564"/>
                  <a:gd name="T5" fmla="*/ 787 h 1944"/>
                  <a:gd name="T6" fmla="*/ 1538 w 2564"/>
                  <a:gd name="T7" fmla="*/ 823 h 1944"/>
                  <a:gd name="T8" fmla="*/ 1867 w 2564"/>
                  <a:gd name="T9" fmla="*/ 777 h 1944"/>
                  <a:gd name="T10" fmla="*/ 2125 w 2564"/>
                  <a:gd name="T11" fmla="*/ 669 h 1944"/>
                  <a:gd name="T12" fmla="*/ 2364 w 2564"/>
                  <a:gd name="T13" fmla="*/ 717 h 1944"/>
                  <a:gd name="T14" fmla="*/ 2482 w 2564"/>
                  <a:gd name="T15" fmla="*/ 809 h 1944"/>
                  <a:gd name="T16" fmla="*/ 2538 w 2564"/>
                  <a:gd name="T17" fmla="*/ 970 h 1944"/>
                  <a:gd name="T18" fmla="*/ 2534 w 2564"/>
                  <a:gd name="T19" fmla="*/ 1024 h 1944"/>
                  <a:gd name="T20" fmla="*/ 2458 w 2564"/>
                  <a:gd name="T21" fmla="*/ 1016 h 1944"/>
                  <a:gd name="T22" fmla="*/ 2244 w 2564"/>
                  <a:gd name="T23" fmla="*/ 957 h 1944"/>
                  <a:gd name="T24" fmla="*/ 2237 w 2564"/>
                  <a:gd name="T25" fmla="*/ 1052 h 1944"/>
                  <a:gd name="T26" fmla="*/ 2129 w 2564"/>
                  <a:gd name="T27" fmla="*/ 1148 h 1944"/>
                  <a:gd name="T28" fmla="*/ 1841 w 2564"/>
                  <a:gd name="T29" fmla="*/ 1218 h 1944"/>
                  <a:gd name="T30" fmla="*/ 1398 w 2564"/>
                  <a:gd name="T31" fmla="*/ 1224 h 1944"/>
                  <a:gd name="T32" fmla="*/ 1294 w 2564"/>
                  <a:gd name="T33" fmla="*/ 1248 h 1944"/>
                  <a:gd name="T34" fmla="*/ 1194 w 2564"/>
                  <a:gd name="T35" fmla="*/ 1428 h 1944"/>
                  <a:gd name="T36" fmla="*/ 1146 w 2564"/>
                  <a:gd name="T37" fmla="*/ 1578 h 1944"/>
                  <a:gd name="T38" fmla="*/ 1048 w 2564"/>
                  <a:gd name="T39" fmla="*/ 1659 h 1944"/>
                  <a:gd name="T40" fmla="*/ 895 w 2564"/>
                  <a:gd name="T41" fmla="*/ 1673 h 1944"/>
                  <a:gd name="T42" fmla="*/ 815 w 2564"/>
                  <a:gd name="T43" fmla="*/ 1677 h 1944"/>
                  <a:gd name="T44" fmla="*/ 803 w 2564"/>
                  <a:gd name="T45" fmla="*/ 1771 h 1944"/>
                  <a:gd name="T46" fmla="*/ 811 w 2564"/>
                  <a:gd name="T47" fmla="*/ 1903 h 1944"/>
                  <a:gd name="T48" fmla="*/ 771 w 2564"/>
                  <a:gd name="T49" fmla="*/ 1927 h 1944"/>
                  <a:gd name="T50" fmla="*/ 663 w 2564"/>
                  <a:gd name="T51" fmla="*/ 1821 h 1944"/>
                  <a:gd name="T52" fmla="*/ 581 w 2564"/>
                  <a:gd name="T53" fmla="*/ 1560 h 1944"/>
                  <a:gd name="T54" fmla="*/ 609 w 2564"/>
                  <a:gd name="T55" fmla="*/ 1394 h 1944"/>
                  <a:gd name="T56" fmla="*/ 715 w 2564"/>
                  <a:gd name="T57" fmla="*/ 1268 h 1944"/>
                  <a:gd name="T58" fmla="*/ 845 w 2564"/>
                  <a:gd name="T59" fmla="*/ 1148 h 1944"/>
                  <a:gd name="T60" fmla="*/ 869 w 2564"/>
                  <a:gd name="T61" fmla="*/ 1034 h 1944"/>
                  <a:gd name="T62" fmla="*/ 781 w 2564"/>
                  <a:gd name="T63" fmla="*/ 905 h 1944"/>
                  <a:gd name="T64" fmla="*/ 256 w 2564"/>
                  <a:gd name="T65" fmla="*/ 339 h 1944"/>
                  <a:gd name="T66" fmla="*/ 819 w 2564"/>
                  <a:gd name="T67" fmla="*/ 733 h 1944"/>
                  <a:gd name="T68" fmla="*/ 958 w 2564"/>
                  <a:gd name="T69" fmla="*/ 889 h 1944"/>
                  <a:gd name="T70" fmla="*/ 1004 w 2564"/>
                  <a:gd name="T71" fmla="*/ 1064 h 1944"/>
                  <a:gd name="T72" fmla="*/ 956 w 2564"/>
                  <a:gd name="T73" fmla="*/ 1214 h 1944"/>
                  <a:gd name="T74" fmla="*/ 785 w 2564"/>
                  <a:gd name="T75" fmla="*/ 1372 h 1944"/>
                  <a:gd name="T76" fmla="*/ 699 w 2564"/>
                  <a:gd name="T77" fmla="*/ 1512 h 1944"/>
                  <a:gd name="T78" fmla="*/ 723 w 2564"/>
                  <a:gd name="T79" fmla="*/ 1570 h 1944"/>
                  <a:gd name="T80" fmla="*/ 793 w 2564"/>
                  <a:gd name="T81" fmla="*/ 1570 h 1944"/>
                  <a:gd name="T82" fmla="*/ 957 w 2564"/>
                  <a:gd name="T83" fmla="*/ 1542 h 1944"/>
                  <a:gd name="T84" fmla="*/ 1110 w 2564"/>
                  <a:gd name="T85" fmla="*/ 1328 h 1944"/>
                  <a:gd name="T86" fmla="*/ 1142 w 2564"/>
                  <a:gd name="T87" fmla="*/ 1184 h 1944"/>
                  <a:gd name="T88" fmla="*/ 1244 w 2564"/>
                  <a:gd name="T89" fmla="*/ 1106 h 1944"/>
                  <a:gd name="T90" fmla="*/ 1408 w 2564"/>
                  <a:gd name="T91" fmla="*/ 1092 h 1944"/>
                  <a:gd name="T92" fmla="*/ 1747 w 2564"/>
                  <a:gd name="T93" fmla="*/ 1076 h 1944"/>
                  <a:gd name="T94" fmla="*/ 2079 w 2564"/>
                  <a:gd name="T95" fmla="*/ 990 h 1944"/>
                  <a:gd name="T96" fmla="*/ 2187 w 2564"/>
                  <a:gd name="T97" fmla="*/ 867 h 1944"/>
                  <a:gd name="T98" fmla="*/ 2179 w 2564"/>
                  <a:gd name="T99" fmla="*/ 813 h 1944"/>
                  <a:gd name="T100" fmla="*/ 2025 w 2564"/>
                  <a:gd name="T101" fmla="*/ 811 h 1944"/>
                  <a:gd name="T102" fmla="*/ 1783 w 2564"/>
                  <a:gd name="T103" fmla="*/ 901 h 1944"/>
                  <a:gd name="T104" fmla="*/ 1540 w 2564"/>
                  <a:gd name="T105" fmla="*/ 955 h 1944"/>
                  <a:gd name="T106" fmla="*/ 1346 w 2564"/>
                  <a:gd name="T107" fmla="*/ 947 h 1944"/>
                  <a:gd name="T108" fmla="*/ 1100 w 2564"/>
                  <a:gd name="T109" fmla="*/ 835 h 1944"/>
                  <a:gd name="T110" fmla="*/ 791 w 2564"/>
                  <a:gd name="T111" fmla="*/ 581 h 1944"/>
                  <a:gd name="T112" fmla="*/ 341 w 2564"/>
                  <a:gd name="T113" fmla="*/ 108 h 194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564" h="1944">
                    <a:moveTo>
                      <a:pt x="458" y="0"/>
                    </a:moveTo>
                    <a:lnTo>
                      <a:pt x="458" y="0"/>
                    </a:lnTo>
                    <a:lnTo>
                      <a:pt x="480" y="28"/>
                    </a:lnTo>
                    <a:lnTo>
                      <a:pt x="538" y="106"/>
                    </a:lnTo>
                    <a:lnTo>
                      <a:pt x="578" y="158"/>
                    </a:lnTo>
                    <a:lnTo>
                      <a:pt x="626" y="216"/>
                    </a:lnTo>
                    <a:lnTo>
                      <a:pt x="682" y="280"/>
                    </a:lnTo>
                    <a:lnTo>
                      <a:pt x="742" y="348"/>
                    </a:lnTo>
                    <a:lnTo>
                      <a:pt x="806" y="416"/>
                    </a:lnTo>
                    <a:lnTo>
                      <a:pt x="874" y="484"/>
                    </a:lnTo>
                    <a:lnTo>
                      <a:pt x="946" y="552"/>
                    </a:lnTo>
                    <a:lnTo>
                      <a:pt x="982" y="584"/>
                    </a:lnTo>
                    <a:lnTo>
                      <a:pt x="1020" y="614"/>
                    </a:lnTo>
                    <a:lnTo>
                      <a:pt x="1058" y="644"/>
                    </a:lnTo>
                    <a:lnTo>
                      <a:pt x="1096" y="672"/>
                    </a:lnTo>
                    <a:lnTo>
                      <a:pt x="1134" y="698"/>
                    </a:lnTo>
                    <a:lnTo>
                      <a:pt x="1172" y="722"/>
                    </a:lnTo>
                    <a:lnTo>
                      <a:pt x="1210" y="742"/>
                    </a:lnTo>
                    <a:lnTo>
                      <a:pt x="1248" y="762"/>
                    </a:lnTo>
                    <a:lnTo>
                      <a:pt x="1286" y="778"/>
                    </a:lnTo>
                    <a:lnTo>
                      <a:pt x="1324" y="792"/>
                    </a:lnTo>
                    <a:lnTo>
                      <a:pt x="1362" y="802"/>
                    </a:lnTo>
                    <a:lnTo>
                      <a:pt x="1400" y="812"/>
                    </a:lnTo>
                    <a:lnTo>
                      <a:pt x="1438" y="818"/>
                    </a:lnTo>
                    <a:lnTo>
                      <a:pt x="1474" y="824"/>
                    </a:lnTo>
                    <a:lnTo>
                      <a:pt x="1512" y="828"/>
                    </a:lnTo>
                    <a:lnTo>
                      <a:pt x="1548" y="828"/>
                    </a:lnTo>
                    <a:lnTo>
                      <a:pt x="1586" y="828"/>
                    </a:lnTo>
                    <a:lnTo>
                      <a:pt x="1622" y="828"/>
                    </a:lnTo>
                    <a:lnTo>
                      <a:pt x="1656" y="826"/>
                    </a:lnTo>
                    <a:lnTo>
                      <a:pt x="1692" y="822"/>
                    </a:lnTo>
                    <a:lnTo>
                      <a:pt x="1758" y="812"/>
                    </a:lnTo>
                    <a:lnTo>
                      <a:pt x="1822" y="798"/>
                    </a:lnTo>
                    <a:lnTo>
                      <a:pt x="1882" y="782"/>
                    </a:lnTo>
                    <a:lnTo>
                      <a:pt x="1938" y="764"/>
                    </a:lnTo>
                    <a:lnTo>
                      <a:pt x="1988" y="746"/>
                    </a:lnTo>
                    <a:lnTo>
                      <a:pt x="2032" y="728"/>
                    </a:lnTo>
                    <a:lnTo>
                      <a:pt x="2068" y="710"/>
                    </a:lnTo>
                    <a:lnTo>
                      <a:pt x="2120" y="684"/>
                    </a:lnTo>
                    <a:lnTo>
                      <a:pt x="2140" y="674"/>
                    </a:lnTo>
                    <a:lnTo>
                      <a:pt x="2156" y="674"/>
                    </a:lnTo>
                    <a:lnTo>
                      <a:pt x="2204" y="678"/>
                    </a:lnTo>
                    <a:lnTo>
                      <a:pt x="2234" y="680"/>
                    </a:lnTo>
                    <a:lnTo>
                      <a:pt x="2270" y="686"/>
                    </a:lnTo>
                    <a:lnTo>
                      <a:pt x="2306" y="696"/>
                    </a:lnTo>
                    <a:lnTo>
                      <a:pt x="2344" y="708"/>
                    </a:lnTo>
                    <a:lnTo>
                      <a:pt x="2384" y="722"/>
                    </a:lnTo>
                    <a:lnTo>
                      <a:pt x="2402" y="732"/>
                    </a:lnTo>
                    <a:lnTo>
                      <a:pt x="2422" y="742"/>
                    </a:lnTo>
                    <a:lnTo>
                      <a:pt x="2440" y="754"/>
                    </a:lnTo>
                    <a:lnTo>
                      <a:pt x="2456" y="768"/>
                    </a:lnTo>
                    <a:lnTo>
                      <a:pt x="2472" y="782"/>
                    </a:lnTo>
                    <a:lnTo>
                      <a:pt x="2488" y="796"/>
                    </a:lnTo>
                    <a:lnTo>
                      <a:pt x="2502" y="814"/>
                    </a:lnTo>
                    <a:lnTo>
                      <a:pt x="2516" y="832"/>
                    </a:lnTo>
                    <a:lnTo>
                      <a:pt x="2526" y="852"/>
                    </a:lnTo>
                    <a:lnTo>
                      <a:pt x="2536" y="874"/>
                    </a:lnTo>
                    <a:lnTo>
                      <a:pt x="2546" y="896"/>
                    </a:lnTo>
                    <a:lnTo>
                      <a:pt x="2552" y="922"/>
                    </a:lnTo>
                    <a:lnTo>
                      <a:pt x="2556" y="948"/>
                    </a:lnTo>
                    <a:lnTo>
                      <a:pt x="2558" y="978"/>
                    </a:lnTo>
                    <a:lnTo>
                      <a:pt x="2562" y="992"/>
                    </a:lnTo>
                    <a:lnTo>
                      <a:pt x="2564" y="1008"/>
                    </a:lnTo>
                    <a:lnTo>
                      <a:pt x="2564" y="1014"/>
                    </a:lnTo>
                    <a:lnTo>
                      <a:pt x="2562" y="1022"/>
                    </a:lnTo>
                    <a:lnTo>
                      <a:pt x="2560" y="1030"/>
                    </a:lnTo>
                    <a:lnTo>
                      <a:pt x="2554" y="1034"/>
                    </a:lnTo>
                    <a:lnTo>
                      <a:pt x="2548" y="1040"/>
                    </a:lnTo>
                    <a:lnTo>
                      <a:pt x="2540" y="1042"/>
                    </a:lnTo>
                    <a:lnTo>
                      <a:pt x="2528" y="1042"/>
                    </a:lnTo>
                    <a:lnTo>
                      <a:pt x="2514" y="1040"/>
                    </a:lnTo>
                    <a:lnTo>
                      <a:pt x="2498" y="1034"/>
                    </a:lnTo>
                    <a:lnTo>
                      <a:pt x="2478" y="1026"/>
                    </a:lnTo>
                    <a:lnTo>
                      <a:pt x="2434" y="1008"/>
                    </a:lnTo>
                    <a:lnTo>
                      <a:pt x="2394" y="994"/>
                    </a:lnTo>
                    <a:lnTo>
                      <a:pt x="2358" y="982"/>
                    </a:lnTo>
                    <a:lnTo>
                      <a:pt x="2326" y="974"/>
                    </a:lnTo>
                    <a:lnTo>
                      <a:pt x="2282" y="964"/>
                    </a:lnTo>
                    <a:lnTo>
                      <a:pt x="2264" y="962"/>
                    </a:lnTo>
                    <a:lnTo>
                      <a:pt x="2268" y="976"/>
                    </a:lnTo>
                    <a:lnTo>
                      <a:pt x="2270" y="992"/>
                    </a:lnTo>
                    <a:lnTo>
                      <a:pt x="2270" y="1012"/>
                    </a:lnTo>
                    <a:lnTo>
                      <a:pt x="2270" y="1024"/>
                    </a:lnTo>
                    <a:lnTo>
                      <a:pt x="2266" y="1036"/>
                    </a:lnTo>
                    <a:lnTo>
                      <a:pt x="2262" y="1048"/>
                    </a:lnTo>
                    <a:lnTo>
                      <a:pt x="2256" y="1062"/>
                    </a:lnTo>
                    <a:lnTo>
                      <a:pt x="2248" y="1076"/>
                    </a:lnTo>
                    <a:lnTo>
                      <a:pt x="2238" y="1090"/>
                    </a:lnTo>
                    <a:lnTo>
                      <a:pt x="2224" y="1104"/>
                    </a:lnTo>
                    <a:lnTo>
                      <a:pt x="2210" y="1118"/>
                    </a:lnTo>
                    <a:lnTo>
                      <a:pt x="2192" y="1132"/>
                    </a:lnTo>
                    <a:lnTo>
                      <a:pt x="2170" y="1146"/>
                    </a:lnTo>
                    <a:lnTo>
                      <a:pt x="2144" y="1158"/>
                    </a:lnTo>
                    <a:lnTo>
                      <a:pt x="2116" y="1170"/>
                    </a:lnTo>
                    <a:lnTo>
                      <a:pt x="2084" y="1182"/>
                    </a:lnTo>
                    <a:lnTo>
                      <a:pt x="2048" y="1194"/>
                    </a:lnTo>
                    <a:lnTo>
                      <a:pt x="2006" y="1204"/>
                    </a:lnTo>
                    <a:lnTo>
                      <a:pt x="1962" y="1214"/>
                    </a:lnTo>
                    <a:lnTo>
                      <a:pt x="1912" y="1222"/>
                    </a:lnTo>
                    <a:lnTo>
                      <a:pt x="1856" y="1228"/>
                    </a:lnTo>
                    <a:lnTo>
                      <a:pt x="1796" y="1234"/>
                    </a:lnTo>
                    <a:lnTo>
                      <a:pt x="1730" y="1238"/>
                    </a:lnTo>
                    <a:lnTo>
                      <a:pt x="1658" y="1240"/>
                    </a:lnTo>
                    <a:lnTo>
                      <a:pt x="1582" y="1240"/>
                    </a:lnTo>
                    <a:lnTo>
                      <a:pt x="1498" y="1238"/>
                    </a:lnTo>
                    <a:lnTo>
                      <a:pt x="1408" y="1234"/>
                    </a:lnTo>
                    <a:lnTo>
                      <a:pt x="1400" y="1232"/>
                    </a:lnTo>
                    <a:lnTo>
                      <a:pt x="1382" y="1232"/>
                    </a:lnTo>
                    <a:lnTo>
                      <a:pt x="1368" y="1234"/>
                    </a:lnTo>
                    <a:lnTo>
                      <a:pt x="1354" y="1236"/>
                    </a:lnTo>
                    <a:lnTo>
                      <a:pt x="1338" y="1242"/>
                    </a:lnTo>
                    <a:lnTo>
                      <a:pt x="1320" y="1248"/>
                    </a:lnTo>
                    <a:lnTo>
                      <a:pt x="1304" y="1258"/>
                    </a:lnTo>
                    <a:lnTo>
                      <a:pt x="1286" y="1270"/>
                    </a:lnTo>
                    <a:lnTo>
                      <a:pt x="1268" y="1288"/>
                    </a:lnTo>
                    <a:lnTo>
                      <a:pt x="1252" y="1308"/>
                    </a:lnTo>
                    <a:lnTo>
                      <a:pt x="1238" y="1332"/>
                    </a:lnTo>
                    <a:lnTo>
                      <a:pt x="1224" y="1362"/>
                    </a:lnTo>
                    <a:lnTo>
                      <a:pt x="1212" y="1398"/>
                    </a:lnTo>
                    <a:lnTo>
                      <a:pt x="1204" y="1438"/>
                    </a:lnTo>
                    <a:lnTo>
                      <a:pt x="1202" y="1452"/>
                    </a:lnTo>
                    <a:lnTo>
                      <a:pt x="1196" y="1486"/>
                    </a:lnTo>
                    <a:lnTo>
                      <a:pt x="1190" y="1510"/>
                    </a:lnTo>
                    <a:lnTo>
                      <a:pt x="1182" y="1534"/>
                    </a:lnTo>
                    <a:lnTo>
                      <a:pt x="1172" y="1562"/>
                    </a:lnTo>
                    <a:lnTo>
                      <a:pt x="1156" y="1588"/>
                    </a:lnTo>
                    <a:lnTo>
                      <a:pt x="1138" y="1614"/>
                    </a:lnTo>
                    <a:lnTo>
                      <a:pt x="1128" y="1626"/>
                    </a:lnTo>
                    <a:lnTo>
                      <a:pt x="1116" y="1638"/>
                    </a:lnTo>
                    <a:lnTo>
                      <a:pt x="1104" y="1648"/>
                    </a:lnTo>
                    <a:lnTo>
                      <a:pt x="1090" y="1658"/>
                    </a:lnTo>
                    <a:lnTo>
                      <a:pt x="1074" y="1666"/>
                    </a:lnTo>
                    <a:lnTo>
                      <a:pt x="1058" y="1674"/>
                    </a:lnTo>
                    <a:lnTo>
                      <a:pt x="1040" y="1682"/>
                    </a:lnTo>
                    <a:lnTo>
                      <a:pt x="1020" y="1686"/>
                    </a:lnTo>
                    <a:lnTo>
                      <a:pt x="1000" y="1690"/>
                    </a:lnTo>
                    <a:lnTo>
                      <a:pt x="978" y="1692"/>
                    </a:lnTo>
                    <a:lnTo>
                      <a:pt x="954" y="1694"/>
                    </a:lnTo>
                    <a:lnTo>
                      <a:pt x="928" y="1692"/>
                    </a:lnTo>
                    <a:lnTo>
                      <a:pt x="900" y="1688"/>
                    </a:lnTo>
                    <a:lnTo>
                      <a:pt x="872" y="1682"/>
                    </a:lnTo>
                    <a:lnTo>
                      <a:pt x="866" y="1682"/>
                    </a:lnTo>
                    <a:lnTo>
                      <a:pt x="854" y="1682"/>
                    </a:lnTo>
                    <a:lnTo>
                      <a:pt x="838" y="1684"/>
                    </a:lnTo>
                    <a:lnTo>
                      <a:pt x="830" y="1686"/>
                    </a:lnTo>
                    <a:lnTo>
                      <a:pt x="820" y="1692"/>
                    </a:lnTo>
                    <a:lnTo>
                      <a:pt x="814" y="1698"/>
                    </a:lnTo>
                    <a:lnTo>
                      <a:pt x="806" y="1706"/>
                    </a:lnTo>
                    <a:lnTo>
                      <a:pt x="802" y="1716"/>
                    </a:lnTo>
                    <a:lnTo>
                      <a:pt x="800" y="1730"/>
                    </a:lnTo>
                    <a:lnTo>
                      <a:pt x="798" y="1744"/>
                    </a:lnTo>
                    <a:lnTo>
                      <a:pt x="802" y="1764"/>
                    </a:lnTo>
                    <a:lnTo>
                      <a:pt x="808" y="1786"/>
                    </a:lnTo>
                    <a:lnTo>
                      <a:pt x="818" y="1812"/>
                    </a:lnTo>
                    <a:lnTo>
                      <a:pt x="818" y="1824"/>
                    </a:lnTo>
                    <a:lnTo>
                      <a:pt x="822" y="1850"/>
                    </a:lnTo>
                    <a:lnTo>
                      <a:pt x="822" y="1886"/>
                    </a:lnTo>
                    <a:lnTo>
                      <a:pt x="820" y="1902"/>
                    </a:lnTo>
                    <a:lnTo>
                      <a:pt x="816" y="1918"/>
                    </a:lnTo>
                    <a:lnTo>
                      <a:pt x="810" y="1930"/>
                    </a:lnTo>
                    <a:lnTo>
                      <a:pt x="806" y="1936"/>
                    </a:lnTo>
                    <a:lnTo>
                      <a:pt x="802" y="1940"/>
                    </a:lnTo>
                    <a:lnTo>
                      <a:pt x="798" y="1942"/>
                    </a:lnTo>
                    <a:lnTo>
                      <a:pt x="792" y="1944"/>
                    </a:lnTo>
                    <a:lnTo>
                      <a:pt x="784" y="1944"/>
                    </a:lnTo>
                    <a:lnTo>
                      <a:pt x="776" y="1942"/>
                    </a:lnTo>
                    <a:lnTo>
                      <a:pt x="768" y="1938"/>
                    </a:lnTo>
                    <a:lnTo>
                      <a:pt x="758" y="1934"/>
                    </a:lnTo>
                    <a:lnTo>
                      <a:pt x="736" y="1916"/>
                    </a:lnTo>
                    <a:lnTo>
                      <a:pt x="710" y="1890"/>
                    </a:lnTo>
                    <a:lnTo>
                      <a:pt x="678" y="1852"/>
                    </a:lnTo>
                    <a:lnTo>
                      <a:pt x="668" y="1836"/>
                    </a:lnTo>
                    <a:lnTo>
                      <a:pt x="646" y="1790"/>
                    </a:lnTo>
                    <a:lnTo>
                      <a:pt x="632" y="1758"/>
                    </a:lnTo>
                    <a:lnTo>
                      <a:pt x="618" y="1722"/>
                    </a:lnTo>
                    <a:lnTo>
                      <a:pt x="606" y="1682"/>
                    </a:lnTo>
                    <a:lnTo>
                      <a:pt x="596" y="1638"/>
                    </a:lnTo>
                    <a:lnTo>
                      <a:pt x="588" y="1592"/>
                    </a:lnTo>
                    <a:lnTo>
                      <a:pt x="586" y="1570"/>
                    </a:lnTo>
                    <a:lnTo>
                      <a:pt x="586" y="1546"/>
                    </a:lnTo>
                    <a:lnTo>
                      <a:pt x="586" y="1522"/>
                    </a:lnTo>
                    <a:lnTo>
                      <a:pt x="588" y="1498"/>
                    </a:lnTo>
                    <a:lnTo>
                      <a:pt x="592" y="1474"/>
                    </a:lnTo>
                    <a:lnTo>
                      <a:pt x="598" y="1450"/>
                    </a:lnTo>
                    <a:lnTo>
                      <a:pt x="604" y="1426"/>
                    </a:lnTo>
                    <a:lnTo>
                      <a:pt x="614" y="1404"/>
                    </a:lnTo>
                    <a:lnTo>
                      <a:pt x="624" y="1380"/>
                    </a:lnTo>
                    <a:lnTo>
                      <a:pt x="638" y="1358"/>
                    </a:lnTo>
                    <a:lnTo>
                      <a:pt x="654" y="1338"/>
                    </a:lnTo>
                    <a:lnTo>
                      <a:pt x="674" y="1316"/>
                    </a:lnTo>
                    <a:lnTo>
                      <a:pt x="696" y="1296"/>
                    </a:lnTo>
                    <a:lnTo>
                      <a:pt x="720" y="1278"/>
                    </a:lnTo>
                    <a:lnTo>
                      <a:pt x="734" y="1270"/>
                    </a:lnTo>
                    <a:lnTo>
                      <a:pt x="750" y="1260"/>
                    </a:lnTo>
                    <a:lnTo>
                      <a:pt x="768" y="1246"/>
                    </a:lnTo>
                    <a:lnTo>
                      <a:pt x="790" y="1228"/>
                    </a:lnTo>
                    <a:lnTo>
                      <a:pt x="810" y="1208"/>
                    </a:lnTo>
                    <a:lnTo>
                      <a:pt x="832" y="1184"/>
                    </a:lnTo>
                    <a:lnTo>
                      <a:pt x="850" y="1158"/>
                    </a:lnTo>
                    <a:lnTo>
                      <a:pt x="858" y="1142"/>
                    </a:lnTo>
                    <a:lnTo>
                      <a:pt x="864" y="1128"/>
                    </a:lnTo>
                    <a:lnTo>
                      <a:pt x="870" y="1112"/>
                    </a:lnTo>
                    <a:lnTo>
                      <a:pt x="874" y="1096"/>
                    </a:lnTo>
                    <a:lnTo>
                      <a:pt x="876" y="1080"/>
                    </a:lnTo>
                    <a:lnTo>
                      <a:pt x="876" y="1062"/>
                    </a:lnTo>
                    <a:lnTo>
                      <a:pt x="874" y="1044"/>
                    </a:lnTo>
                    <a:lnTo>
                      <a:pt x="870" y="1026"/>
                    </a:lnTo>
                    <a:lnTo>
                      <a:pt x="862" y="1008"/>
                    </a:lnTo>
                    <a:lnTo>
                      <a:pt x="854" y="990"/>
                    </a:lnTo>
                    <a:lnTo>
                      <a:pt x="842" y="970"/>
                    </a:lnTo>
                    <a:lnTo>
                      <a:pt x="826" y="950"/>
                    </a:lnTo>
                    <a:lnTo>
                      <a:pt x="808" y="930"/>
                    </a:lnTo>
                    <a:lnTo>
                      <a:pt x="786" y="910"/>
                    </a:lnTo>
                    <a:lnTo>
                      <a:pt x="760" y="890"/>
                    </a:lnTo>
                    <a:lnTo>
                      <a:pt x="730" y="868"/>
                    </a:lnTo>
                    <a:lnTo>
                      <a:pt x="38" y="374"/>
                    </a:lnTo>
                    <a:lnTo>
                      <a:pt x="0" y="294"/>
                    </a:lnTo>
                    <a:lnTo>
                      <a:pt x="164" y="290"/>
                    </a:lnTo>
                    <a:lnTo>
                      <a:pt x="256" y="344"/>
                    </a:lnTo>
                    <a:lnTo>
                      <a:pt x="354" y="404"/>
                    </a:lnTo>
                    <a:lnTo>
                      <a:pt x="470" y="480"/>
                    </a:lnTo>
                    <a:lnTo>
                      <a:pt x="596" y="564"/>
                    </a:lnTo>
                    <a:lnTo>
                      <a:pt x="658" y="608"/>
                    </a:lnTo>
                    <a:lnTo>
                      <a:pt x="718" y="652"/>
                    </a:lnTo>
                    <a:lnTo>
                      <a:pt x="772" y="696"/>
                    </a:lnTo>
                    <a:lnTo>
                      <a:pt x="824" y="738"/>
                    </a:lnTo>
                    <a:lnTo>
                      <a:pt x="868" y="778"/>
                    </a:lnTo>
                    <a:lnTo>
                      <a:pt x="904" y="816"/>
                    </a:lnTo>
                    <a:lnTo>
                      <a:pt x="914" y="826"/>
                    </a:lnTo>
                    <a:lnTo>
                      <a:pt x="936" y="852"/>
                    </a:lnTo>
                    <a:lnTo>
                      <a:pt x="950" y="872"/>
                    </a:lnTo>
                    <a:lnTo>
                      <a:pt x="966" y="894"/>
                    </a:lnTo>
                    <a:lnTo>
                      <a:pt x="980" y="920"/>
                    </a:lnTo>
                    <a:lnTo>
                      <a:pt x="992" y="950"/>
                    </a:lnTo>
                    <a:lnTo>
                      <a:pt x="1004" y="982"/>
                    </a:lnTo>
                    <a:lnTo>
                      <a:pt x="1010" y="1016"/>
                    </a:lnTo>
                    <a:lnTo>
                      <a:pt x="1012" y="1036"/>
                    </a:lnTo>
                    <a:lnTo>
                      <a:pt x="1014" y="1054"/>
                    </a:lnTo>
                    <a:lnTo>
                      <a:pt x="1014" y="1074"/>
                    </a:lnTo>
                    <a:lnTo>
                      <a:pt x="1012" y="1094"/>
                    </a:lnTo>
                    <a:lnTo>
                      <a:pt x="1008" y="1114"/>
                    </a:lnTo>
                    <a:lnTo>
                      <a:pt x="1002" y="1136"/>
                    </a:lnTo>
                    <a:lnTo>
                      <a:pt x="996" y="1158"/>
                    </a:lnTo>
                    <a:lnTo>
                      <a:pt x="986" y="1180"/>
                    </a:lnTo>
                    <a:lnTo>
                      <a:pt x="976" y="1202"/>
                    </a:lnTo>
                    <a:lnTo>
                      <a:pt x="962" y="1224"/>
                    </a:lnTo>
                    <a:lnTo>
                      <a:pt x="948" y="1248"/>
                    </a:lnTo>
                    <a:lnTo>
                      <a:pt x="930" y="1272"/>
                    </a:lnTo>
                    <a:lnTo>
                      <a:pt x="892" y="1296"/>
                    </a:lnTo>
                    <a:lnTo>
                      <a:pt x="854" y="1324"/>
                    </a:lnTo>
                    <a:lnTo>
                      <a:pt x="812" y="1362"/>
                    </a:lnTo>
                    <a:lnTo>
                      <a:pt x="790" y="1382"/>
                    </a:lnTo>
                    <a:lnTo>
                      <a:pt x="768" y="1404"/>
                    </a:lnTo>
                    <a:lnTo>
                      <a:pt x="750" y="1426"/>
                    </a:lnTo>
                    <a:lnTo>
                      <a:pt x="732" y="1450"/>
                    </a:lnTo>
                    <a:lnTo>
                      <a:pt x="720" y="1474"/>
                    </a:lnTo>
                    <a:lnTo>
                      <a:pt x="710" y="1498"/>
                    </a:lnTo>
                    <a:lnTo>
                      <a:pt x="706" y="1510"/>
                    </a:lnTo>
                    <a:lnTo>
                      <a:pt x="704" y="1522"/>
                    </a:lnTo>
                    <a:lnTo>
                      <a:pt x="704" y="1536"/>
                    </a:lnTo>
                    <a:lnTo>
                      <a:pt x="704" y="1548"/>
                    </a:lnTo>
                    <a:lnTo>
                      <a:pt x="706" y="1556"/>
                    </a:lnTo>
                    <a:lnTo>
                      <a:pt x="710" y="1564"/>
                    </a:lnTo>
                    <a:lnTo>
                      <a:pt x="716" y="1574"/>
                    </a:lnTo>
                    <a:lnTo>
                      <a:pt x="728" y="1580"/>
                    </a:lnTo>
                    <a:lnTo>
                      <a:pt x="736" y="1584"/>
                    </a:lnTo>
                    <a:lnTo>
                      <a:pt x="744" y="1586"/>
                    </a:lnTo>
                    <a:lnTo>
                      <a:pt x="756" y="1586"/>
                    </a:lnTo>
                    <a:lnTo>
                      <a:pt x="768" y="1586"/>
                    </a:lnTo>
                    <a:lnTo>
                      <a:pt x="782" y="1584"/>
                    </a:lnTo>
                    <a:lnTo>
                      <a:pt x="798" y="1580"/>
                    </a:lnTo>
                    <a:lnTo>
                      <a:pt x="816" y="1576"/>
                    </a:lnTo>
                    <a:lnTo>
                      <a:pt x="836" y="1574"/>
                    </a:lnTo>
                    <a:lnTo>
                      <a:pt x="876" y="1570"/>
                    </a:lnTo>
                    <a:lnTo>
                      <a:pt x="898" y="1568"/>
                    </a:lnTo>
                    <a:lnTo>
                      <a:pt x="920" y="1566"/>
                    </a:lnTo>
                    <a:lnTo>
                      <a:pt x="942" y="1560"/>
                    </a:lnTo>
                    <a:lnTo>
                      <a:pt x="964" y="1552"/>
                    </a:lnTo>
                    <a:lnTo>
                      <a:pt x="988" y="1538"/>
                    </a:lnTo>
                    <a:lnTo>
                      <a:pt x="1010" y="1522"/>
                    </a:lnTo>
                    <a:lnTo>
                      <a:pt x="1032" y="1498"/>
                    </a:lnTo>
                    <a:lnTo>
                      <a:pt x="1056" y="1470"/>
                    </a:lnTo>
                    <a:lnTo>
                      <a:pt x="1078" y="1434"/>
                    </a:lnTo>
                    <a:lnTo>
                      <a:pt x="1098" y="1390"/>
                    </a:lnTo>
                    <a:lnTo>
                      <a:pt x="1120" y="1338"/>
                    </a:lnTo>
                    <a:lnTo>
                      <a:pt x="1140" y="1276"/>
                    </a:lnTo>
                    <a:lnTo>
                      <a:pt x="1140" y="1268"/>
                    </a:lnTo>
                    <a:lnTo>
                      <a:pt x="1140" y="1244"/>
                    </a:lnTo>
                    <a:lnTo>
                      <a:pt x="1142" y="1230"/>
                    </a:lnTo>
                    <a:lnTo>
                      <a:pt x="1146" y="1212"/>
                    </a:lnTo>
                    <a:lnTo>
                      <a:pt x="1152" y="1194"/>
                    </a:lnTo>
                    <a:lnTo>
                      <a:pt x="1164" y="1176"/>
                    </a:lnTo>
                    <a:lnTo>
                      <a:pt x="1178" y="1160"/>
                    </a:lnTo>
                    <a:lnTo>
                      <a:pt x="1198" y="1142"/>
                    </a:lnTo>
                    <a:lnTo>
                      <a:pt x="1210" y="1136"/>
                    </a:lnTo>
                    <a:lnTo>
                      <a:pt x="1222" y="1128"/>
                    </a:lnTo>
                    <a:lnTo>
                      <a:pt x="1238" y="1122"/>
                    </a:lnTo>
                    <a:lnTo>
                      <a:pt x="1254" y="1116"/>
                    </a:lnTo>
                    <a:lnTo>
                      <a:pt x="1272" y="1110"/>
                    </a:lnTo>
                    <a:lnTo>
                      <a:pt x="1292" y="1106"/>
                    </a:lnTo>
                    <a:lnTo>
                      <a:pt x="1312" y="1104"/>
                    </a:lnTo>
                    <a:lnTo>
                      <a:pt x="1336" y="1100"/>
                    </a:lnTo>
                    <a:lnTo>
                      <a:pt x="1362" y="1100"/>
                    </a:lnTo>
                    <a:lnTo>
                      <a:pt x="1390" y="1100"/>
                    </a:lnTo>
                    <a:lnTo>
                      <a:pt x="1418" y="1102"/>
                    </a:lnTo>
                    <a:lnTo>
                      <a:pt x="1450" y="1104"/>
                    </a:lnTo>
                    <a:lnTo>
                      <a:pt x="1484" y="1104"/>
                    </a:lnTo>
                    <a:lnTo>
                      <a:pt x="1570" y="1102"/>
                    </a:lnTo>
                    <a:lnTo>
                      <a:pt x="1630" y="1098"/>
                    </a:lnTo>
                    <a:lnTo>
                      <a:pt x="1694" y="1094"/>
                    </a:lnTo>
                    <a:lnTo>
                      <a:pt x="1762" y="1086"/>
                    </a:lnTo>
                    <a:lnTo>
                      <a:pt x="1834" y="1076"/>
                    </a:lnTo>
                    <a:lnTo>
                      <a:pt x="1906" y="1064"/>
                    </a:lnTo>
                    <a:lnTo>
                      <a:pt x="1974" y="1046"/>
                    </a:lnTo>
                    <a:lnTo>
                      <a:pt x="2006" y="1036"/>
                    </a:lnTo>
                    <a:lnTo>
                      <a:pt x="2038" y="1026"/>
                    </a:lnTo>
                    <a:lnTo>
                      <a:pt x="2066" y="1014"/>
                    </a:lnTo>
                    <a:lnTo>
                      <a:pt x="2094" y="1000"/>
                    </a:lnTo>
                    <a:lnTo>
                      <a:pt x="2118" y="986"/>
                    </a:lnTo>
                    <a:lnTo>
                      <a:pt x="2140" y="970"/>
                    </a:lnTo>
                    <a:lnTo>
                      <a:pt x="2160" y="954"/>
                    </a:lnTo>
                    <a:lnTo>
                      <a:pt x="2176" y="936"/>
                    </a:lnTo>
                    <a:lnTo>
                      <a:pt x="2188" y="916"/>
                    </a:lnTo>
                    <a:lnTo>
                      <a:pt x="2198" y="894"/>
                    </a:lnTo>
                    <a:lnTo>
                      <a:pt x="2202" y="872"/>
                    </a:lnTo>
                    <a:lnTo>
                      <a:pt x="2202" y="848"/>
                    </a:lnTo>
                    <a:lnTo>
                      <a:pt x="2204" y="842"/>
                    </a:lnTo>
                    <a:lnTo>
                      <a:pt x="2204" y="838"/>
                    </a:lnTo>
                    <a:lnTo>
                      <a:pt x="2202" y="832"/>
                    </a:lnTo>
                    <a:lnTo>
                      <a:pt x="2200" y="824"/>
                    </a:lnTo>
                    <a:lnTo>
                      <a:pt x="2194" y="818"/>
                    </a:lnTo>
                    <a:lnTo>
                      <a:pt x="2186" y="812"/>
                    </a:lnTo>
                    <a:lnTo>
                      <a:pt x="2174" y="806"/>
                    </a:lnTo>
                    <a:lnTo>
                      <a:pt x="2158" y="802"/>
                    </a:lnTo>
                    <a:lnTo>
                      <a:pt x="2138" y="800"/>
                    </a:lnTo>
                    <a:lnTo>
                      <a:pt x="2110" y="802"/>
                    </a:lnTo>
                    <a:lnTo>
                      <a:pt x="2078" y="806"/>
                    </a:lnTo>
                    <a:lnTo>
                      <a:pt x="2040" y="816"/>
                    </a:lnTo>
                    <a:lnTo>
                      <a:pt x="1994" y="828"/>
                    </a:lnTo>
                    <a:lnTo>
                      <a:pt x="1938" y="846"/>
                    </a:lnTo>
                    <a:lnTo>
                      <a:pt x="1876" y="868"/>
                    </a:lnTo>
                    <a:lnTo>
                      <a:pt x="1866" y="874"/>
                    </a:lnTo>
                    <a:lnTo>
                      <a:pt x="1840" y="888"/>
                    </a:lnTo>
                    <a:lnTo>
                      <a:pt x="1798" y="906"/>
                    </a:lnTo>
                    <a:lnTo>
                      <a:pt x="1770" y="916"/>
                    </a:lnTo>
                    <a:lnTo>
                      <a:pt x="1740" y="926"/>
                    </a:lnTo>
                    <a:lnTo>
                      <a:pt x="1708" y="936"/>
                    </a:lnTo>
                    <a:lnTo>
                      <a:pt x="1672" y="944"/>
                    </a:lnTo>
                    <a:lnTo>
                      <a:pt x="1634" y="950"/>
                    </a:lnTo>
                    <a:lnTo>
                      <a:pt x="1592" y="956"/>
                    </a:lnTo>
                    <a:lnTo>
                      <a:pt x="1550" y="960"/>
                    </a:lnTo>
                    <a:lnTo>
                      <a:pt x="1506" y="960"/>
                    </a:lnTo>
                    <a:lnTo>
                      <a:pt x="1458" y="958"/>
                    </a:lnTo>
                    <a:lnTo>
                      <a:pt x="1412" y="954"/>
                    </a:lnTo>
                    <a:lnTo>
                      <a:pt x="1398" y="956"/>
                    </a:lnTo>
                    <a:lnTo>
                      <a:pt x="1382" y="956"/>
                    </a:lnTo>
                    <a:lnTo>
                      <a:pt x="1356" y="952"/>
                    </a:lnTo>
                    <a:lnTo>
                      <a:pt x="1324" y="946"/>
                    </a:lnTo>
                    <a:lnTo>
                      <a:pt x="1284" y="932"/>
                    </a:lnTo>
                    <a:lnTo>
                      <a:pt x="1236" y="912"/>
                    </a:lnTo>
                    <a:lnTo>
                      <a:pt x="1208" y="898"/>
                    </a:lnTo>
                    <a:lnTo>
                      <a:pt x="1178" y="882"/>
                    </a:lnTo>
                    <a:lnTo>
                      <a:pt x="1146" y="862"/>
                    </a:lnTo>
                    <a:lnTo>
                      <a:pt x="1110" y="840"/>
                    </a:lnTo>
                    <a:lnTo>
                      <a:pt x="1074" y="814"/>
                    </a:lnTo>
                    <a:lnTo>
                      <a:pt x="1034" y="786"/>
                    </a:lnTo>
                    <a:lnTo>
                      <a:pt x="992" y="754"/>
                    </a:lnTo>
                    <a:lnTo>
                      <a:pt x="946" y="718"/>
                    </a:lnTo>
                    <a:lnTo>
                      <a:pt x="900" y="678"/>
                    </a:lnTo>
                    <a:lnTo>
                      <a:pt x="850" y="634"/>
                    </a:lnTo>
                    <a:lnTo>
                      <a:pt x="796" y="586"/>
                    </a:lnTo>
                    <a:lnTo>
                      <a:pt x="740" y="534"/>
                    </a:lnTo>
                    <a:lnTo>
                      <a:pt x="682" y="476"/>
                    </a:lnTo>
                    <a:lnTo>
                      <a:pt x="620" y="412"/>
                    </a:lnTo>
                    <a:lnTo>
                      <a:pt x="556" y="346"/>
                    </a:lnTo>
                    <a:lnTo>
                      <a:pt x="488" y="272"/>
                    </a:lnTo>
                    <a:lnTo>
                      <a:pt x="418" y="192"/>
                    </a:lnTo>
                    <a:lnTo>
                      <a:pt x="346" y="108"/>
                    </a:lnTo>
                    <a:lnTo>
                      <a:pt x="4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5" name="Freeform 166"/>
              <p:cNvSpPr>
                <a:spLocks/>
              </p:cNvSpPr>
              <p:nvPr userDrawn="1"/>
            </p:nvSpPr>
            <p:spPr bwMode="auto">
              <a:xfrm>
                <a:off x="9017" y="2614"/>
                <a:ext cx="1100" cy="460"/>
              </a:xfrm>
              <a:custGeom>
                <a:avLst/>
                <a:gdLst>
                  <a:gd name="T0" fmla="*/ 782 w 1100"/>
                  <a:gd name="T1" fmla="*/ 357 h 456"/>
                  <a:gd name="T2" fmla="*/ 788 w 1100"/>
                  <a:gd name="T3" fmla="*/ 327 h 456"/>
                  <a:gd name="T4" fmla="*/ 800 w 1100"/>
                  <a:gd name="T5" fmla="*/ 301 h 456"/>
                  <a:gd name="T6" fmla="*/ 820 w 1100"/>
                  <a:gd name="T7" fmla="*/ 268 h 456"/>
                  <a:gd name="T8" fmla="*/ 852 w 1100"/>
                  <a:gd name="T9" fmla="*/ 246 h 456"/>
                  <a:gd name="T10" fmla="*/ 896 w 1100"/>
                  <a:gd name="T11" fmla="*/ 236 h 456"/>
                  <a:gd name="T12" fmla="*/ 924 w 1100"/>
                  <a:gd name="T13" fmla="*/ 236 h 456"/>
                  <a:gd name="T14" fmla="*/ 994 w 1100"/>
                  <a:gd name="T15" fmla="*/ 256 h 456"/>
                  <a:gd name="T16" fmla="*/ 1036 w 1100"/>
                  <a:gd name="T17" fmla="*/ 274 h 456"/>
                  <a:gd name="T18" fmla="*/ 1064 w 1100"/>
                  <a:gd name="T19" fmla="*/ 266 h 456"/>
                  <a:gd name="T20" fmla="*/ 1084 w 1100"/>
                  <a:gd name="T21" fmla="*/ 252 h 456"/>
                  <a:gd name="T22" fmla="*/ 1098 w 1100"/>
                  <a:gd name="T23" fmla="*/ 232 h 456"/>
                  <a:gd name="T24" fmla="*/ 1100 w 1100"/>
                  <a:gd name="T25" fmla="*/ 218 h 456"/>
                  <a:gd name="T26" fmla="*/ 1096 w 1100"/>
                  <a:gd name="T27" fmla="*/ 204 h 456"/>
                  <a:gd name="T28" fmla="*/ 1086 w 1100"/>
                  <a:gd name="T29" fmla="*/ 186 h 456"/>
                  <a:gd name="T30" fmla="*/ 1042 w 1100"/>
                  <a:gd name="T31" fmla="*/ 137 h 456"/>
                  <a:gd name="T32" fmla="*/ 960 w 1100"/>
                  <a:gd name="T33" fmla="*/ 83 h 456"/>
                  <a:gd name="T34" fmla="*/ 902 w 1100"/>
                  <a:gd name="T35" fmla="*/ 46 h 456"/>
                  <a:gd name="T36" fmla="*/ 848 w 1100"/>
                  <a:gd name="T37" fmla="*/ 20 h 456"/>
                  <a:gd name="T38" fmla="*/ 796 w 1100"/>
                  <a:gd name="T39" fmla="*/ 4 h 456"/>
                  <a:gd name="T40" fmla="*/ 756 w 1100"/>
                  <a:gd name="T41" fmla="*/ 0 h 456"/>
                  <a:gd name="T42" fmla="*/ 718 w 1100"/>
                  <a:gd name="T43" fmla="*/ 6 h 456"/>
                  <a:gd name="T44" fmla="*/ 684 w 1100"/>
                  <a:gd name="T45" fmla="*/ 26 h 456"/>
                  <a:gd name="T46" fmla="*/ 668 w 1100"/>
                  <a:gd name="T47" fmla="*/ 42 h 456"/>
                  <a:gd name="T48" fmla="*/ 646 w 1100"/>
                  <a:gd name="T49" fmla="*/ 26 h 456"/>
                  <a:gd name="T50" fmla="*/ 608 w 1100"/>
                  <a:gd name="T51" fmla="*/ 10 h 456"/>
                  <a:gd name="T52" fmla="*/ 566 w 1100"/>
                  <a:gd name="T53" fmla="*/ 4 h 456"/>
                  <a:gd name="T54" fmla="*/ 532 w 1100"/>
                  <a:gd name="T55" fmla="*/ 6 h 456"/>
                  <a:gd name="T56" fmla="*/ 490 w 1100"/>
                  <a:gd name="T57" fmla="*/ 14 h 456"/>
                  <a:gd name="T58" fmla="*/ 444 w 1100"/>
                  <a:gd name="T59" fmla="*/ 28 h 456"/>
                  <a:gd name="T60" fmla="*/ 394 w 1100"/>
                  <a:gd name="T61" fmla="*/ 54 h 456"/>
                  <a:gd name="T62" fmla="*/ 336 w 1100"/>
                  <a:gd name="T63" fmla="*/ 95 h 456"/>
                  <a:gd name="T64" fmla="*/ 272 w 1100"/>
                  <a:gd name="T65" fmla="*/ 143 h 456"/>
                  <a:gd name="T66" fmla="*/ 202 w 1100"/>
                  <a:gd name="T67" fmla="*/ 210 h 456"/>
                  <a:gd name="T68" fmla="*/ 126 w 1100"/>
                  <a:gd name="T69" fmla="*/ 286 h 456"/>
                  <a:gd name="T70" fmla="*/ 44 w 1100"/>
                  <a:gd name="T71" fmla="*/ 385 h 456"/>
                  <a:gd name="T72" fmla="*/ 96 w 1100"/>
                  <a:gd name="T73" fmla="*/ 476 h 456"/>
                  <a:gd name="T74" fmla="*/ 110 w 1100"/>
                  <a:gd name="T75" fmla="*/ 458 h 456"/>
                  <a:gd name="T76" fmla="*/ 178 w 1100"/>
                  <a:gd name="T77" fmla="*/ 371 h 456"/>
                  <a:gd name="T78" fmla="*/ 246 w 1100"/>
                  <a:gd name="T79" fmla="*/ 298 h 456"/>
                  <a:gd name="T80" fmla="*/ 326 w 1100"/>
                  <a:gd name="T81" fmla="*/ 222 h 456"/>
                  <a:gd name="T82" fmla="*/ 388 w 1100"/>
                  <a:gd name="T83" fmla="*/ 175 h 456"/>
                  <a:gd name="T84" fmla="*/ 430 w 1100"/>
                  <a:gd name="T85" fmla="*/ 149 h 456"/>
                  <a:gd name="T86" fmla="*/ 472 w 1100"/>
                  <a:gd name="T87" fmla="*/ 133 h 456"/>
                  <a:gd name="T88" fmla="*/ 512 w 1100"/>
                  <a:gd name="T89" fmla="*/ 125 h 456"/>
                  <a:gd name="T90" fmla="*/ 550 w 1100"/>
                  <a:gd name="T91" fmla="*/ 127 h 456"/>
                  <a:gd name="T92" fmla="*/ 584 w 1100"/>
                  <a:gd name="T93" fmla="*/ 141 h 456"/>
                  <a:gd name="T94" fmla="*/ 600 w 1100"/>
                  <a:gd name="T95" fmla="*/ 153 h 456"/>
                  <a:gd name="T96" fmla="*/ 658 w 1100"/>
                  <a:gd name="T97" fmla="*/ 127 h 456"/>
                  <a:gd name="T98" fmla="*/ 714 w 1100"/>
                  <a:gd name="T99" fmla="*/ 109 h 456"/>
                  <a:gd name="T100" fmla="*/ 752 w 1100"/>
                  <a:gd name="T101" fmla="*/ 105 h 456"/>
                  <a:gd name="T102" fmla="*/ 790 w 1100"/>
                  <a:gd name="T103" fmla="*/ 107 h 456"/>
                  <a:gd name="T104" fmla="*/ 822 w 1100"/>
                  <a:gd name="T105" fmla="*/ 123 h 456"/>
                  <a:gd name="T106" fmla="*/ 834 w 1100"/>
                  <a:gd name="T107" fmla="*/ 135 h 456"/>
                  <a:gd name="T108" fmla="*/ 772 w 1100"/>
                  <a:gd name="T109" fmla="*/ 153 h 456"/>
                  <a:gd name="T110" fmla="*/ 720 w 1100"/>
                  <a:gd name="T111" fmla="*/ 184 h 456"/>
                  <a:gd name="T112" fmla="*/ 688 w 1100"/>
                  <a:gd name="T113" fmla="*/ 206 h 456"/>
                  <a:gd name="T114" fmla="*/ 662 w 1100"/>
                  <a:gd name="T115" fmla="*/ 234 h 456"/>
                  <a:gd name="T116" fmla="*/ 650 w 1100"/>
                  <a:gd name="T117" fmla="*/ 268 h 456"/>
                  <a:gd name="T118" fmla="*/ 782 w 1100"/>
                  <a:gd name="T119" fmla="*/ 357 h 45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00" h="456">
                    <a:moveTo>
                      <a:pt x="782" y="342"/>
                    </a:moveTo>
                    <a:lnTo>
                      <a:pt x="782" y="342"/>
                    </a:lnTo>
                    <a:lnTo>
                      <a:pt x="784" y="334"/>
                    </a:lnTo>
                    <a:lnTo>
                      <a:pt x="788" y="312"/>
                    </a:lnTo>
                    <a:lnTo>
                      <a:pt x="794" y="300"/>
                    </a:lnTo>
                    <a:lnTo>
                      <a:pt x="800" y="286"/>
                    </a:lnTo>
                    <a:lnTo>
                      <a:pt x="808" y="272"/>
                    </a:lnTo>
                    <a:lnTo>
                      <a:pt x="820" y="258"/>
                    </a:lnTo>
                    <a:lnTo>
                      <a:pt x="834" y="246"/>
                    </a:lnTo>
                    <a:lnTo>
                      <a:pt x="852" y="236"/>
                    </a:lnTo>
                    <a:lnTo>
                      <a:pt x="872" y="228"/>
                    </a:lnTo>
                    <a:lnTo>
                      <a:pt x="896" y="226"/>
                    </a:lnTo>
                    <a:lnTo>
                      <a:pt x="910" y="226"/>
                    </a:lnTo>
                    <a:lnTo>
                      <a:pt x="924" y="226"/>
                    </a:lnTo>
                    <a:lnTo>
                      <a:pt x="958" y="232"/>
                    </a:lnTo>
                    <a:lnTo>
                      <a:pt x="994" y="246"/>
                    </a:lnTo>
                    <a:lnTo>
                      <a:pt x="1036" y="264"/>
                    </a:lnTo>
                    <a:lnTo>
                      <a:pt x="1046" y="262"/>
                    </a:lnTo>
                    <a:lnTo>
                      <a:pt x="1064" y="256"/>
                    </a:lnTo>
                    <a:lnTo>
                      <a:pt x="1074" y="250"/>
                    </a:lnTo>
                    <a:lnTo>
                      <a:pt x="1084" y="242"/>
                    </a:lnTo>
                    <a:lnTo>
                      <a:pt x="1092" y="232"/>
                    </a:lnTo>
                    <a:lnTo>
                      <a:pt x="1098" y="222"/>
                    </a:lnTo>
                    <a:lnTo>
                      <a:pt x="1100" y="216"/>
                    </a:lnTo>
                    <a:lnTo>
                      <a:pt x="1100" y="208"/>
                    </a:lnTo>
                    <a:lnTo>
                      <a:pt x="1098" y="202"/>
                    </a:lnTo>
                    <a:lnTo>
                      <a:pt x="1096" y="194"/>
                    </a:lnTo>
                    <a:lnTo>
                      <a:pt x="1092" y="184"/>
                    </a:lnTo>
                    <a:lnTo>
                      <a:pt x="1086" y="176"/>
                    </a:lnTo>
                    <a:lnTo>
                      <a:pt x="1068" y="154"/>
                    </a:lnTo>
                    <a:lnTo>
                      <a:pt x="1042" y="132"/>
                    </a:lnTo>
                    <a:lnTo>
                      <a:pt x="1006" y="106"/>
                    </a:lnTo>
                    <a:lnTo>
                      <a:pt x="960" y="78"/>
                    </a:lnTo>
                    <a:lnTo>
                      <a:pt x="902" y="46"/>
                    </a:lnTo>
                    <a:lnTo>
                      <a:pt x="876" y="32"/>
                    </a:lnTo>
                    <a:lnTo>
                      <a:pt x="848" y="20"/>
                    </a:lnTo>
                    <a:lnTo>
                      <a:pt x="814" y="8"/>
                    </a:lnTo>
                    <a:lnTo>
                      <a:pt x="796" y="4"/>
                    </a:lnTo>
                    <a:lnTo>
                      <a:pt x="776" y="0"/>
                    </a:lnTo>
                    <a:lnTo>
                      <a:pt x="756" y="0"/>
                    </a:lnTo>
                    <a:lnTo>
                      <a:pt x="738" y="2"/>
                    </a:lnTo>
                    <a:lnTo>
                      <a:pt x="718" y="6"/>
                    </a:lnTo>
                    <a:lnTo>
                      <a:pt x="700" y="14"/>
                    </a:lnTo>
                    <a:lnTo>
                      <a:pt x="684" y="26"/>
                    </a:lnTo>
                    <a:lnTo>
                      <a:pt x="668" y="42"/>
                    </a:lnTo>
                    <a:lnTo>
                      <a:pt x="658" y="34"/>
                    </a:lnTo>
                    <a:lnTo>
                      <a:pt x="646" y="26"/>
                    </a:lnTo>
                    <a:lnTo>
                      <a:pt x="630" y="18"/>
                    </a:lnTo>
                    <a:lnTo>
                      <a:pt x="608" y="10"/>
                    </a:lnTo>
                    <a:lnTo>
                      <a:pt x="582" y="4"/>
                    </a:lnTo>
                    <a:lnTo>
                      <a:pt x="566" y="4"/>
                    </a:lnTo>
                    <a:lnTo>
                      <a:pt x="550" y="4"/>
                    </a:lnTo>
                    <a:lnTo>
                      <a:pt x="532" y="6"/>
                    </a:lnTo>
                    <a:lnTo>
                      <a:pt x="512" y="8"/>
                    </a:lnTo>
                    <a:lnTo>
                      <a:pt x="490" y="14"/>
                    </a:lnTo>
                    <a:lnTo>
                      <a:pt x="468" y="20"/>
                    </a:lnTo>
                    <a:lnTo>
                      <a:pt x="444" y="28"/>
                    </a:lnTo>
                    <a:lnTo>
                      <a:pt x="420" y="40"/>
                    </a:lnTo>
                    <a:lnTo>
                      <a:pt x="394" y="54"/>
                    </a:lnTo>
                    <a:lnTo>
                      <a:pt x="366" y="70"/>
                    </a:lnTo>
                    <a:lnTo>
                      <a:pt x="336" y="90"/>
                    </a:lnTo>
                    <a:lnTo>
                      <a:pt x="304" y="112"/>
                    </a:lnTo>
                    <a:lnTo>
                      <a:pt x="272" y="138"/>
                    </a:lnTo>
                    <a:lnTo>
                      <a:pt x="238" y="166"/>
                    </a:lnTo>
                    <a:lnTo>
                      <a:pt x="202" y="200"/>
                    </a:lnTo>
                    <a:lnTo>
                      <a:pt x="166" y="236"/>
                    </a:lnTo>
                    <a:lnTo>
                      <a:pt x="126" y="276"/>
                    </a:lnTo>
                    <a:lnTo>
                      <a:pt x="86" y="322"/>
                    </a:lnTo>
                    <a:lnTo>
                      <a:pt x="44" y="370"/>
                    </a:lnTo>
                    <a:lnTo>
                      <a:pt x="0" y="424"/>
                    </a:lnTo>
                    <a:lnTo>
                      <a:pt x="96" y="456"/>
                    </a:lnTo>
                    <a:lnTo>
                      <a:pt x="110" y="438"/>
                    </a:lnTo>
                    <a:lnTo>
                      <a:pt x="150" y="388"/>
                    </a:lnTo>
                    <a:lnTo>
                      <a:pt x="178" y="356"/>
                    </a:lnTo>
                    <a:lnTo>
                      <a:pt x="210" y="320"/>
                    </a:lnTo>
                    <a:lnTo>
                      <a:pt x="246" y="284"/>
                    </a:lnTo>
                    <a:lnTo>
                      <a:pt x="284" y="248"/>
                    </a:lnTo>
                    <a:lnTo>
                      <a:pt x="326" y="212"/>
                    </a:lnTo>
                    <a:lnTo>
                      <a:pt x="366" y="182"/>
                    </a:lnTo>
                    <a:lnTo>
                      <a:pt x="388" y="168"/>
                    </a:lnTo>
                    <a:lnTo>
                      <a:pt x="408" y="156"/>
                    </a:lnTo>
                    <a:lnTo>
                      <a:pt x="430" y="144"/>
                    </a:lnTo>
                    <a:lnTo>
                      <a:pt x="450" y="134"/>
                    </a:lnTo>
                    <a:lnTo>
                      <a:pt x="472" y="128"/>
                    </a:lnTo>
                    <a:lnTo>
                      <a:pt x="492" y="122"/>
                    </a:lnTo>
                    <a:lnTo>
                      <a:pt x="512" y="120"/>
                    </a:lnTo>
                    <a:lnTo>
                      <a:pt x="530" y="120"/>
                    </a:lnTo>
                    <a:lnTo>
                      <a:pt x="550" y="122"/>
                    </a:lnTo>
                    <a:lnTo>
                      <a:pt x="568" y="128"/>
                    </a:lnTo>
                    <a:lnTo>
                      <a:pt x="584" y="136"/>
                    </a:lnTo>
                    <a:lnTo>
                      <a:pt x="600" y="148"/>
                    </a:lnTo>
                    <a:lnTo>
                      <a:pt x="628" y="134"/>
                    </a:lnTo>
                    <a:lnTo>
                      <a:pt x="658" y="122"/>
                    </a:lnTo>
                    <a:lnTo>
                      <a:pt x="694" y="110"/>
                    </a:lnTo>
                    <a:lnTo>
                      <a:pt x="714" y="104"/>
                    </a:lnTo>
                    <a:lnTo>
                      <a:pt x="734" y="102"/>
                    </a:lnTo>
                    <a:lnTo>
                      <a:pt x="752" y="100"/>
                    </a:lnTo>
                    <a:lnTo>
                      <a:pt x="772" y="100"/>
                    </a:lnTo>
                    <a:lnTo>
                      <a:pt x="790" y="102"/>
                    </a:lnTo>
                    <a:lnTo>
                      <a:pt x="806" y="108"/>
                    </a:lnTo>
                    <a:lnTo>
                      <a:pt x="822" y="118"/>
                    </a:lnTo>
                    <a:lnTo>
                      <a:pt x="834" y="130"/>
                    </a:lnTo>
                    <a:lnTo>
                      <a:pt x="804" y="138"/>
                    </a:lnTo>
                    <a:lnTo>
                      <a:pt x="772" y="148"/>
                    </a:lnTo>
                    <a:lnTo>
                      <a:pt x="738" y="164"/>
                    </a:lnTo>
                    <a:lnTo>
                      <a:pt x="720" y="174"/>
                    </a:lnTo>
                    <a:lnTo>
                      <a:pt x="702" y="184"/>
                    </a:lnTo>
                    <a:lnTo>
                      <a:pt x="688" y="196"/>
                    </a:lnTo>
                    <a:lnTo>
                      <a:pt x="674" y="210"/>
                    </a:lnTo>
                    <a:lnTo>
                      <a:pt x="662" y="224"/>
                    </a:lnTo>
                    <a:lnTo>
                      <a:pt x="654" y="240"/>
                    </a:lnTo>
                    <a:lnTo>
                      <a:pt x="650" y="258"/>
                    </a:lnTo>
                    <a:lnTo>
                      <a:pt x="652" y="276"/>
                    </a:lnTo>
                    <a:lnTo>
                      <a:pt x="782" y="3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6" name="Freeform 167"/>
              <p:cNvSpPr>
                <a:spLocks/>
              </p:cNvSpPr>
              <p:nvPr userDrawn="1"/>
            </p:nvSpPr>
            <p:spPr bwMode="auto">
              <a:xfrm>
                <a:off x="8857" y="2434"/>
                <a:ext cx="800" cy="620"/>
              </a:xfrm>
              <a:custGeom>
                <a:avLst/>
                <a:gdLst>
                  <a:gd name="T0" fmla="*/ 726 w 802"/>
                  <a:gd name="T1" fmla="*/ 185 h 634"/>
                  <a:gd name="T2" fmla="*/ 758 w 802"/>
                  <a:gd name="T3" fmla="*/ 160 h 634"/>
                  <a:gd name="T4" fmla="*/ 780 w 802"/>
                  <a:gd name="T5" fmla="*/ 139 h 634"/>
                  <a:gd name="T6" fmla="*/ 790 w 802"/>
                  <a:gd name="T7" fmla="*/ 119 h 634"/>
                  <a:gd name="T8" fmla="*/ 792 w 802"/>
                  <a:gd name="T9" fmla="*/ 103 h 634"/>
                  <a:gd name="T10" fmla="*/ 780 w 802"/>
                  <a:gd name="T11" fmla="*/ 86 h 634"/>
                  <a:gd name="T12" fmla="*/ 768 w 802"/>
                  <a:gd name="T13" fmla="*/ 78 h 634"/>
                  <a:gd name="T14" fmla="*/ 734 w 802"/>
                  <a:gd name="T15" fmla="*/ 57 h 634"/>
                  <a:gd name="T16" fmla="*/ 672 w 802"/>
                  <a:gd name="T17" fmla="*/ 25 h 634"/>
                  <a:gd name="T18" fmla="*/ 620 w 802"/>
                  <a:gd name="T19" fmla="*/ 10 h 634"/>
                  <a:gd name="T20" fmla="*/ 565 w 802"/>
                  <a:gd name="T21" fmla="*/ 0 h 634"/>
                  <a:gd name="T22" fmla="*/ 503 w 802"/>
                  <a:gd name="T23" fmla="*/ 4 h 634"/>
                  <a:gd name="T24" fmla="*/ 471 w 802"/>
                  <a:gd name="T25" fmla="*/ 14 h 634"/>
                  <a:gd name="T26" fmla="*/ 441 w 802"/>
                  <a:gd name="T27" fmla="*/ 25 h 634"/>
                  <a:gd name="T28" fmla="*/ 411 w 802"/>
                  <a:gd name="T29" fmla="*/ 47 h 634"/>
                  <a:gd name="T30" fmla="*/ 399 w 802"/>
                  <a:gd name="T31" fmla="*/ 51 h 634"/>
                  <a:gd name="T32" fmla="*/ 343 w 802"/>
                  <a:gd name="T33" fmla="*/ 78 h 634"/>
                  <a:gd name="T34" fmla="*/ 289 w 802"/>
                  <a:gd name="T35" fmla="*/ 115 h 634"/>
                  <a:gd name="T36" fmla="*/ 225 w 802"/>
                  <a:gd name="T37" fmla="*/ 172 h 634"/>
                  <a:gd name="T38" fmla="*/ 162 w 802"/>
                  <a:gd name="T39" fmla="*/ 244 h 634"/>
                  <a:gd name="T40" fmla="*/ 94 w 802"/>
                  <a:gd name="T41" fmla="*/ 344 h 634"/>
                  <a:gd name="T42" fmla="*/ 44 w 802"/>
                  <a:gd name="T43" fmla="*/ 433 h 634"/>
                  <a:gd name="T44" fmla="*/ 14 w 802"/>
                  <a:gd name="T45" fmla="*/ 501 h 634"/>
                  <a:gd name="T46" fmla="*/ 70 w 802"/>
                  <a:gd name="T47" fmla="*/ 567 h 634"/>
                  <a:gd name="T48" fmla="*/ 80 w 802"/>
                  <a:gd name="T49" fmla="*/ 547 h 634"/>
                  <a:gd name="T50" fmla="*/ 150 w 802"/>
                  <a:gd name="T51" fmla="*/ 425 h 634"/>
                  <a:gd name="T52" fmla="*/ 200 w 802"/>
                  <a:gd name="T53" fmla="*/ 344 h 634"/>
                  <a:gd name="T54" fmla="*/ 263 w 802"/>
                  <a:gd name="T55" fmla="*/ 260 h 634"/>
                  <a:gd name="T56" fmla="*/ 333 w 802"/>
                  <a:gd name="T57" fmla="*/ 185 h 634"/>
                  <a:gd name="T58" fmla="*/ 371 w 802"/>
                  <a:gd name="T59" fmla="*/ 155 h 634"/>
                  <a:gd name="T60" fmla="*/ 407 w 802"/>
                  <a:gd name="T61" fmla="*/ 131 h 634"/>
                  <a:gd name="T62" fmla="*/ 445 w 802"/>
                  <a:gd name="T63" fmla="*/ 113 h 634"/>
                  <a:gd name="T64" fmla="*/ 483 w 802"/>
                  <a:gd name="T65" fmla="*/ 106 h 634"/>
                  <a:gd name="T66" fmla="*/ 493 w 802"/>
                  <a:gd name="T67" fmla="*/ 105 h 634"/>
                  <a:gd name="T68" fmla="*/ 559 w 802"/>
                  <a:gd name="T69" fmla="*/ 90 h 634"/>
                  <a:gd name="T70" fmla="*/ 597 w 802"/>
                  <a:gd name="T71" fmla="*/ 86 h 634"/>
                  <a:gd name="T72" fmla="*/ 630 w 802"/>
                  <a:gd name="T73" fmla="*/ 88 h 634"/>
                  <a:gd name="T74" fmla="*/ 650 w 802"/>
                  <a:gd name="T75" fmla="*/ 98 h 634"/>
                  <a:gd name="T76" fmla="*/ 658 w 802"/>
                  <a:gd name="T77" fmla="*/ 107 h 634"/>
                  <a:gd name="T78" fmla="*/ 662 w 802"/>
                  <a:gd name="T79" fmla="*/ 121 h 634"/>
                  <a:gd name="T80" fmla="*/ 660 w 802"/>
                  <a:gd name="T81" fmla="*/ 141 h 634"/>
                  <a:gd name="T82" fmla="*/ 644 w 802"/>
                  <a:gd name="T83" fmla="*/ 176 h 6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02" h="634">
                    <a:moveTo>
                      <a:pt x="736" y="206"/>
                    </a:moveTo>
                    <a:lnTo>
                      <a:pt x="736" y="206"/>
                    </a:lnTo>
                    <a:lnTo>
                      <a:pt x="752" y="192"/>
                    </a:lnTo>
                    <a:lnTo>
                      <a:pt x="768" y="180"/>
                    </a:lnTo>
                    <a:lnTo>
                      <a:pt x="784" y="162"/>
                    </a:lnTo>
                    <a:lnTo>
                      <a:pt x="790" y="154"/>
                    </a:lnTo>
                    <a:lnTo>
                      <a:pt x="796" y="144"/>
                    </a:lnTo>
                    <a:lnTo>
                      <a:pt x="800" y="134"/>
                    </a:lnTo>
                    <a:lnTo>
                      <a:pt x="802" y="124"/>
                    </a:lnTo>
                    <a:lnTo>
                      <a:pt x="802" y="114"/>
                    </a:lnTo>
                    <a:lnTo>
                      <a:pt x="798" y="104"/>
                    </a:lnTo>
                    <a:lnTo>
                      <a:pt x="790" y="96"/>
                    </a:lnTo>
                    <a:lnTo>
                      <a:pt x="778" y="88"/>
                    </a:lnTo>
                    <a:lnTo>
                      <a:pt x="770" y="80"/>
                    </a:lnTo>
                    <a:lnTo>
                      <a:pt x="744" y="62"/>
                    </a:lnTo>
                    <a:lnTo>
                      <a:pt x="706" y="40"/>
                    </a:lnTo>
                    <a:lnTo>
                      <a:pt x="682" y="30"/>
                    </a:lnTo>
                    <a:lnTo>
                      <a:pt x="656" y="20"/>
                    </a:lnTo>
                    <a:lnTo>
                      <a:pt x="630" y="10"/>
                    </a:lnTo>
                    <a:lnTo>
                      <a:pt x="600" y="4"/>
                    </a:lnTo>
                    <a:lnTo>
                      <a:pt x="570" y="0"/>
                    </a:lnTo>
                    <a:lnTo>
                      <a:pt x="540" y="0"/>
                    </a:lnTo>
                    <a:lnTo>
                      <a:pt x="508" y="4"/>
                    </a:lnTo>
                    <a:lnTo>
                      <a:pt x="492" y="8"/>
                    </a:lnTo>
                    <a:lnTo>
                      <a:pt x="476" y="14"/>
                    </a:lnTo>
                    <a:lnTo>
                      <a:pt x="462" y="22"/>
                    </a:lnTo>
                    <a:lnTo>
                      <a:pt x="446" y="30"/>
                    </a:lnTo>
                    <a:lnTo>
                      <a:pt x="430" y="40"/>
                    </a:lnTo>
                    <a:lnTo>
                      <a:pt x="416" y="52"/>
                    </a:lnTo>
                    <a:lnTo>
                      <a:pt x="404" y="56"/>
                    </a:lnTo>
                    <a:lnTo>
                      <a:pt x="372" y="74"/>
                    </a:lnTo>
                    <a:lnTo>
                      <a:pt x="348" y="88"/>
                    </a:lnTo>
                    <a:lnTo>
                      <a:pt x="324" y="106"/>
                    </a:lnTo>
                    <a:lnTo>
                      <a:pt x="294" y="130"/>
                    </a:lnTo>
                    <a:lnTo>
                      <a:pt x="264" y="158"/>
                    </a:lnTo>
                    <a:lnTo>
                      <a:pt x="230" y="192"/>
                    </a:lnTo>
                    <a:lnTo>
                      <a:pt x="196" y="230"/>
                    </a:lnTo>
                    <a:lnTo>
                      <a:pt x="162" y="274"/>
                    </a:lnTo>
                    <a:lnTo>
                      <a:pt x="128" y="326"/>
                    </a:lnTo>
                    <a:lnTo>
                      <a:pt x="94" y="384"/>
                    </a:lnTo>
                    <a:lnTo>
                      <a:pt x="60" y="448"/>
                    </a:lnTo>
                    <a:lnTo>
                      <a:pt x="44" y="484"/>
                    </a:lnTo>
                    <a:lnTo>
                      <a:pt x="28" y="522"/>
                    </a:lnTo>
                    <a:lnTo>
                      <a:pt x="14" y="560"/>
                    </a:lnTo>
                    <a:lnTo>
                      <a:pt x="0" y="602"/>
                    </a:lnTo>
                    <a:lnTo>
                      <a:pt x="70" y="634"/>
                    </a:lnTo>
                    <a:lnTo>
                      <a:pt x="80" y="612"/>
                    </a:lnTo>
                    <a:lnTo>
                      <a:pt x="108" y="556"/>
                    </a:lnTo>
                    <a:lnTo>
                      <a:pt x="150" y="476"/>
                    </a:lnTo>
                    <a:lnTo>
                      <a:pt x="176" y="430"/>
                    </a:lnTo>
                    <a:lnTo>
                      <a:pt x="204" y="384"/>
                    </a:lnTo>
                    <a:lnTo>
                      <a:pt x="236" y="336"/>
                    </a:lnTo>
                    <a:lnTo>
                      <a:pt x="268" y="290"/>
                    </a:lnTo>
                    <a:lnTo>
                      <a:pt x="302" y="246"/>
                    </a:lnTo>
                    <a:lnTo>
                      <a:pt x="338" y="206"/>
                    </a:lnTo>
                    <a:lnTo>
                      <a:pt x="356" y="190"/>
                    </a:lnTo>
                    <a:lnTo>
                      <a:pt x="376" y="174"/>
                    </a:lnTo>
                    <a:lnTo>
                      <a:pt x="394" y="158"/>
                    </a:lnTo>
                    <a:lnTo>
                      <a:pt x="412" y="146"/>
                    </a:lnTo>
                    <a:lnTo>
                      <a:pt x="432" y="136"/>
                    </a:lnTo>
                    <a:lnTo>
                      <a:pt x="450" y="128"/>
                    </a:lnTo>
                    <a:lnTo>
                      <a:pt x="468" y="122"/>
                    </a:lnTo>
                    <a:lnTo>
                      <a:pt x="488" y="118"/>
                    </a:lnTo>
                    <a:lnTo>
                      <a:pt x="498" y="116"/>
                    </a:lnTo>
                    <a:lnTo>
                      <a:pt x="526" y="108"/>
                    </a:lnTo>
                    <a:lnTo>
                      <a:pt x="564" y="100"/>
                    </a:lnTo>
                    <a:lnTo>
                      <a:pt x="584" y="96"/>
                    </a:lnTo>
                    <a:lnTo>
                      <a:pt x="604" y="96"/>
                    </a:lnTo>
                    <a:lnTo>
                      <a:pt x="622" y="96"/>
                    </a:lnTo>
                    <a:lnTo>
                      <a:pt x="640" y="98"/>
                    </a:lnTo>
                    <a:lnTo>
                      <a:pt x="654" y="104"/>
                    </a:lnTo>
                    <a:lnTo>
                      <a:pt x="660" y="108"/>
                    </a:lnTo>
                    <a:lnTo>
                      <a:pt x="664" y="114"/>
                    </a:lnTo>
                    <a:lnTo>
                      <a:pt x="668" y="120"/>
                    </a:lnTo>
                    <a:lnTo>
                      <a:pt x="670" y="128"/>
                    </a:lnTo>
                    <a:lnTo>
                      <a:pt x="672" y="136"/>
                    </a:lnTo>
                    <a:lnTo>
                      <a:pt x="672" y="144"/>
                    </a:lnTo>
                    <a:lnTo>
                      <a:pt x="670" y="156"/>
                    </a:lnTo>
                    <a:lnTo>
                      <a:pt x="666" y="168"/>
                    </a:lnTo>
                    <a:lnTo>
                      <a:pt x="654" y="196"/>
                    </a:lnTo>
                    <a:lnTo>
                      <a:pt x="736" y="20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7" name="Freeform 168"/>
              <p:cNvSpPr>
                <a:spLocks/>
              </p:cNvSpPr>
              <p:nvPr userDrawn="1"/>
            </p:nvSpPr>
            <p:spPr bwMode="auto">
              <a:xfrm>
                <a:off x="4076" y="2414"/>
                <a:ext cx="940" cy="2621"/>
              </a:xfrm>
              <a:custGeom>
                <a:avLst/>
                <a:gdLst>
                  <a:gd name="T0" fmla="*/ 876 w 940"/>
                  <a:gd name="T1" fmla="*/ 0 h 2636"/>
                  <a:gd name="T2" fmla="*/ 4 w 940"/>
                  <a:gd name="T3" fmla="*/ 2430 h 2636"/>
                  <a:gd name="T4" fmla="*/ 4 w 940"/>
                  <a:gd name="T5" fmla="*/ 2430 h 2636"/>
                  <a:gd name="T6" fmla="*/ 0 w 940"/>
                  <a:gd name="T7" fmla="*/ 2468 h 2636"/>
                  <a:gd name="T8" fmla="*/ 0 w 940"/>
                  <a:gd name="T9" fmla="*/ 2500 h 2636"/>
                  <a:gd name="T10" fmla="*/ 0 w 940"/>
                  <a:gd name="T11" fmla="*/ 2517 h 2636"/>
                  <a:gd name="T12" fmla="*/ 2 w 940"/>
                  <a:gd name="T13" fmla="*/ 2532 h 2636"/>
                  <a:gd name="T14" fmla="*/ 6 w 940"/>
                  <a:gd name="T15" fmla="*/ 2545 h 2636"/>
                  <a:gd name="T16" fmla="*/ 12 w 940"/>
                  <a:gd name="T17" fmla="*/ 2555 h 2636"/>
                  <a:gd name="T18" fmla="*/ 16 w 940"/>
                  <a:gd name="T19" fmla="*/ 2559 h 2636"/>
                  <a:gd name="T20" fmla="*/ 20 w 940"/>
                  <a:gd name="T21" fmla="*/ 2561 h 2636"/>
                  <a:gd name="T22" fmla="*/ 26 w 940"/>
                  <a:gd name="T23" fmla="*/ 2561 h 2636"/>
                  <a:gd name="T24" fmla="*/ 30 w 940"/>
                  <a:gd name="T25" fmla="*/ 2559 h 2636"/>
                  <a:gd name="T26" fmla="*/ 38 w 940"/>
                  <a:gd name="T27" fmla="*/ 2557 h 2636"/>
                  <a:gd name="T28" fmla="*/ 44 w 940"/>
                  <a:gd name="T29" fmla="*/ 2553 h 2636"/>
                  <a:gd name="T30" fmla="*/ 62 w 940"/>
                  <a:gd name="T31" fmla="*/ 2537 h 2636"/>
                  <a:gd name="T32" fmla="*/ 82 w 940"/>
                  <a:gd name="T33" fmla="*/ 2515 h 2636"/>
                  <a:gd name="T34" fmla="*/ 106 w 940"/>
                  <a:gd name="T35" fmla="*/ 2483 h 2636"/>
                  <a:gd name="T36" fmla="*/ 940 w 940"/>
                  <a:gd name="T37" fmla="*/ 89 h 2636"/>
                  <a:gd name="T38" fmla="*/ 876 w 940"/>
                  <a:gd name="T39" fmla="*/ 0 h 26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40" h="2636">
                    <a:moveTo>
                      <a:pt x="876" y="0"/>
                    </a:moveTo>
                    <a:lnTo>
                      <a:pt x="4" y="2500"/>
                    </a:lnTo>
                    <a:lnTo>
                      <a:pt x="0" y="2538"/>
                    </a:lnTo>
                    <a:lnTo>
                      <a:pt x="0" y="2572"/>
                    </a:lnTo>
                    <a:lnTo>
                      <a:pt x="0" y="2590"/>
                    </a:lnTo>
                    <a:lnTo>
                      <a:pt x="2" y="2606"/>
                    </a:lnTo>
                    <a:lnTo>
                      <a:pt x="6" y="2620"/>
                    </a:lnTo>
                    <a:lnTo>
                      <a:pt x="12" y="2630"/>
                    </a:lnTo>
                    <a:lnTo>
                      <a:pt x="16" y="2634"/>
                    </a:lnTo>
                    <a:lnTo>
                      <a:pt x="20" y="2636"/>
                    </a:lnTo>
                    <a:lnTo>
                      <a:pt x="26" y="2636"/>
                    </a:lnTo>
                    <a:lnTo>
                      <a:pt x="30" y="2634"/>
                    </a:lnTo>
                    <a:lnTo>
                      <a:pt x="38" y="2632"/>
                    </a:lnTo>
                    <a:lnTo>
                      <a:pt x="44" y="2628"/>
                    </a:lnTo>
                    <a:lnTo>
                      <a:pt x="62" y="2612"/>
                    </a:lnTo>
                    <a:lnTo>
                      <a:pt x="82" y="2588"/>
                    </a:lnTo>
                    <a:lnTo>
                      <a:pt x="106" y="2554"/>
                    </a:lnTo>
                    <a:lnTo>
                      <a:pt x="940" y="94"/>
                    </a:lnTo>
                    <a:lnTo>
                      <a:pt x="87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8" name="Freeform 169"/>
              <p:cNvSpPr>
                <a:spLocks/>
              </p:cNvSpPr>
              <p:nvPr userDrawn="1"/>
            </p:nvSpPr>
            <p:spPr bwMode="auto">
              <a:xfrm>
                <a:off x="4856" y="2634"/>
                <a:ext cx="460" cy="2661"/>
              </a:xfrm>
              <a:custGeom>
                <a:avLst/>
                <a:gdLst>
                  <a:gd name="T0" fmla="*/ 335 w 474"/>
                  <a:gd name="T1" fmla="*/ 46 h 2658"/>
                  <a:gd name="T2" fmla="*/ 0 w 474"/>
                  <a:gd name="T3" fmla="*/ 2523 h 2658"/>
                  <a:gd name="T4" fmla="*/ 0 w 474"/>
                  <a:gd name="T5" fmla="*/ 2523 h 2658"/>
                  <a:gd name="T6" fmla="*/ 0 w 474"/>
                  <a:gd name="T7" fmla="*/ 2557 h 2658"/>
                  <a:gd name="T8" fmla="*/ 4 w 474"/>
                  <a:gd name="T9" fmla="*/ 2591 h 2658"/>
                  <a:gd name="T10" fmla="*/ 10 w 474"/>
                  <a:gd name="T11" fmla="*/ 2625 h 2658"/>
                  <a:gd name="T12" fmla="*/ 14 w 474"/>
                  <a:gd name="T13" fmla="*/ 2641 h 2658"/>
                  <a:gd name="T14" fmla="*/ 16 w 474"/>
                  <a:gd name="T15" fmla="*/ 2653 h 2658"/>
                  <a:gd name="T16" fmla="*/ 19 w 474"/>
                  <a:gd name="T17" fmla="*/ 2665 h 2658"/>
                  <a:gd name="T18" fmla="*/ 27 w 474"/>
                  <a:gd name="T19" fmla="*/ 2671 h 2658"/>
                  <a:gd name="T20" fmla="*/ 31 w 474"/>
                  <a:gd name="T21" fmla="*/ 2671 h 2658"/>
                  <a:gd name="T22" fmla="*/ 37 w 474"/>
                  <a:gd name="T23" fmla="*/ 2673 h 2658"/>
                  <a:gd name="T24" fmla="*/ 41 w 474"/>
                  <a:gd name="T25" fmla="*/ 2671 h 2658"/>
                  <a:gd name="T26" fmla="*/ 46 w 474"/>
                  <a:gd name="T27" fmla="*/ 2669 h 2658"/>
                  <a:gd name="T28" fmla="*/ 54 w 474"/>
                  <a:gd name="T29" fmla="*/ 2657 h 2658"/>
                  <a:gd name="T30" fmla="*/ 68 w 474"/>
                  <a:gd name="T31" fmla="*/ 2639 h 2658"/>
                  <a:gd name="T32" fmla="*/ 408 w 474"/>
                  <a:gd name="T33" fmla="*/ 0 h 2658"/>
                  <a:gd name="T34" fmla="*/ 335 w 474"/>
                  <a:gd name="T35" fmla="*/ 46 h 265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4" h="2658">
                    <a:moveTo>
                      <a:pt x="390" y="46"/>
                    </a:moveTo>
                    <a:lnTo>
                      <a:pt x="0" y="2508"/>
                    </a:lnTo>
                    <a:lnTo>
                      <a:pt x="0" y="2542"/>
                    </a:lnTo>
                    <a:lnTo>
                      <a:pt x="4" y="2576"/>
                    </a:lnTo>
                    <a:lnTo>
                      <a:pt x="10" y="2610"/>
                    </a:lnTo>
                    <a:lnTo>
                      <a:pt x="14" y="2626"/>
                    </a:lnTo>
                    <a:lnTo>
                      <a:pt x="18" y="2638"/>
                    </a:lnTo>
                    <a:lnTo>
                      <a:pt x="24" y="2650"/>
                    </a:lnTo>
                    <a:lnTo>
                      <a:pt x="32" y="2656"/>
                    </a:lnTo>
                    <a:lnTo>
                      <a:pt x="36" y="2656"/>
                    </a:lnTo>
                    <a:lnTo>
                      <a:pt x="42" y="2658"/>
                    </a:lnTo>
                    <a:lnTo>
                      <a:pt x="46" y="2656"/>
                    </a:lnTo>
                    <a:lnTo>
                      <a:pt x="52" y="2654"/>
                    </a:lnTo>
                    <a:lnTo>
                      <a:pt x="64" y="2642"/>
                    </a:lnTo>
                    <a:lnTo>
                      <a:pt x="78" y="2624"/>
                    </a:lnTo>
                    <a:lnTo>
                      <a:pt x="474" y="0"/>
                    </a:lnTo>
                    <a:lnTo>
                      <a:pt x="39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9" name="Freeform 170"/>
              <p:cNvSpPr>
                <a:spLocks/>
              </p:cNvSpPr>
              <p:nvPr userDrawn="1"/>
            </p:nvSpPr>
            <p:spPr bwMode="auto">
              <a:xfrm>
                <a:off x="5636" y="2774"/>
                <a:ext cx="160" cy="2621"/>
              </a:xfrm>
              <a:custGeom>
                <a:avLst/>
                <a:gdLst>
                  <a:gd name="T0" fmla="*/ 0 w 156"/>
                  <a:gd name="T1" fmla="*/ 70 h 2622"/>
                  <a:gd name="T2" fmla="*/ 45 w 156"/>
                  <a:gd name="T3" fmla="*/ 2457 h 2622"/>
                  <a:gd name="T4" fmla="*/ 45 w 156"/>
                  <a:gd name="T5" fmla="*/ 2457 h 2622"/>
                  <a:gd name="T6" fmla="*/ 53 w 156"/>
                  <a:gd name="T7" fmla="*/ 2499 h 2622"/>
                  <a:gd name="T8" fmla="*/ 67 w 156"/>
                  <a:gd name="T9" fmla="*/ 2537 h 2622"/>
                  <a:gd name="T10" fmla="*/ 74 w 156"/>
                  <a:gd name="T11" fmla="*/ 2557 h 2622"/>
                  <a:gd name="T12" fmla="*/ 82 w 156"/>
                  <a:gd name="T13" fmla="*/ 2575 h 2622"/>
                  <a:gd name="T14" fmla="*/ 90 w 156"/>
                  <a:gd name="T15" fmla="*/ 2593 h 2622"/>
                  <a:gd name="T16" fmla="*/ 98 w 156"/>
                  <a:gd name="T17" fmla="*/ 2605 h 2622"/>
                  <a:gd name="T18" fmla="*/ 113 w 156"/>
                  <a:gd name="T19" fmla="*/ 2615 h 2622"/>
                  <a:gd name="T20" fmla="*/ 119 w 156"/>
                  <a:gd name="T21" fmla="*/ 2617 h 2622"/>
                  <a:gd name="T22" fmla="*/ 123 w 156"/>
                  <a:gd name="T23" fmla="*/ 2617 h 2622"/>
                  <a:gd name="T24" fmla="*/ 129 w 156"/>
                  <a:gd name="T25" fmla="*/ 2617 h 2622"/>
                  <a:gd name="T26" fmla="*/ 135 w 156"/>
                  <a:gd name="T27" fmla="*/ 2613 h 2622"/>
                  <a:gd name="T28" fmla="*/ 142 w 156"/>
                  <a:gd name="T29" fmla="*/ 2609 h 2622"/>
                  <a:gd name="T30" fmla="*/ 150 w 156"/>
                  <a:gd name="T31" fmla="*/ 2601 h 2622"/>
                  <a:gd name="T32" fmla="*/ 164 w 156"/>
                  <a:gd name="T33" fmla="*/ 2581 h 2622"/>
                  <a:gd name="T34" fmla="*/ 176 w 156"/>
                  <a:gd name="T35" fmla="*/ 2549 h 2622"/>
                  <a:gd name="T36" fmla="*/ 150 w 156"/>
                  <a:gd name="T37" fmla="*/ 0 h 2622"/>
                  <a:gd name="T38" fmla="*/ 0 w 156"/>
                  <a:gd name="T39" fmla="*/ 70 h 262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6" h="2622">
                    <a:moveTo>
                      <a:pt x="0" y="70"/>
                    </a:moveTo>
                    <a:lnTo>
                      <a:pt x="40" y="2462"/>
                    </a:lnTo>
                    <a:lnTo>
                      <a:pt x="48" y="2504"/>
                    </a:lnTo>
                    <a:lnTo>
                      <a:pt x="58" y="2542"/>
                    </a:lnTo>
                    <a:lnTo>
                      <a:pt x="64" y="2562"/>
                    </a:lnTo>
                    <a:lnTo>
                      <a:pt x="72" y="2580"/>
                    </a:lnTo>
                    <a:lnTo>
                      <a:pt x="80" y="2598"/>
                    </a:lnTo>
                    <a:lnTo>
                      <a:pt x="88" y="2610"/>
                    </a:lnTo>
                    <a:lnTo>
                      <a:pt x="98" y="2620"/>
                    </a:lnTo>
                    <a:lnTo>
                      <a:pt x="104" y="2622"/>
                    </a:lnTo>
                    <a:lnTo>
                      <a:pt x="108" y="2622"/>
                    </a:lnTo>
                    <a:lnTo>
                      <a:pt x="114" y="2622"/>
                    </a:lnTo>
                    <a:lnTo>
                      <a:pt x="120" y="2618"/>
                    </a:lnTo>
                    <a:lnTo>
                      <a:pt x="126" y="2614"/>
                    </a:lnTo>
                    <a:lnTo>
                      <a:pt x="132" y="2606"/>
                    </a:lnTo>
                    <a:lnTo>
                      <a:pt x="144" y="2586"/>
                    </a:lnTo>
                    <a:lnTo>
                      <a:pt x="156" y="2554"/>
                    </a:lnTo>
                    <a:lnTo>
                      <a:pt x="132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0" name="Freeform 171"/>
              <p:cNvSpPr>
                <a:spLocks/>
              </p:cNvSpPr>
              <p:nvPr userDrawn="1"/>
            </p:nvSpPr>
            <p:spPr bwMode="auto">
              <a:xfrm>
                <a:off x="6056" y="2734"/>
                <a:ext cx="560" cy="2481"/>
              </a:xfrm>
              <a:custGeom>
                <a:avLst/>
                <a:gdLst>
                  <a:gd name="T0" fmla="*/ 0 w 552"/>
                  <a:gd name="T1" fmla="*/ 16 h 2492"/>
                  <a:gd name="T2" fmla="*/ 442 w 552"/>
                  <a:gd name="T3" fmla="*/ 2333 h 2492"/>
                  <a:gd name="T4" fmla="*/ 442 w 552"/>
                  <a:gd name="T5" fmla="*/ 2333 h 2492"/>
                  <a:gd name="T6" fmla="*/ 448 w 552"/>
                  <a:gd name="T7" fmla="*/ 2342 h 2492"/>
                  <a:gd name="T8" fmla="*/ 468 w 552"/>
                  <a:gd name="T9" fmla="*/ 2366 h 2492"/>
                  <a:gd name="T10" fmla="*/ 493 w 552"/>
                  <a:gd name="T11" fmla="*/ 2395 h 2492"/>
                  <a:gd name="T12" fmla="*/ 507 w 552"/>
                  <a:gd name="T13" fmla="*/ 2409 h 2492"/>
                  <a:gd name="T14" fmla="*/ 521 w 552"/>
                  <a:gd name="T15" fmla="*/ 2421 h 2492"/>
                  <a:gd name="T16" fmla="*/ 535 w 552"/>
                  <a:gd name="T17" fmla="*/ 2431 h 2492"/>
                  <a:gd name="T18" fmla="*/ 551 w 552"/>
                  <a:gd name="T19" fmla="*/ 2435 h 2492"/>
                  <a:gd name="T20" fmla="*/ 558 w 552"/>
                  <a:gd name="T21" fmla="*/ 2437 h 2492"/>
                  <a:gd name="T22" fmla="*/ 564 w 552"/>
                  <a:gd name="T23" fmla="*/ 2435 h 2492"/>
                  <a:gd name="T24" fmla="*/ 568 w 552"/>
                  <a:gd name="T25" fmla="*/ 2433 h 2492"/>
                  <a:gd name="T26" fmla="*/ 574 w 552"/>
                  <a:gd name="T27" fmla="*/ 2429 h 2492"/>
                  <a:gd name="T28" fmla="*/ 578 w 552"/>
                  <a:gd name="T29" fmla="*/ 2423 h 2492"/>
                  <a:gd name="T30" fmla="*/ 582 w 552"/>
                  <a:gd name="T31" fmla="*/ 2415 h 2492"/>
                  <a:gd name="T32" fmla="*/ 586 w 552"/>
                  <a:gd name="T33" fmla="*/ 2403 h 2492"/>
                  <a:gd name="T34" fmla="*/ 588 w 552"/>
                  <a:gd name="T35" fmla="*/ 2391 h 2492"/>
                  <a:gd name="T36" fmla="*/ 592 w 552"/>
                  <a:gd name="T37" fmla="*/ 2360 h 2492"/>
                  <a:gd name="T38" fmla="*/ 592 w 552"/>
                  <a:gd name="T39" fmla="*/ 2320 h 2492"/>
                  <a:gd name="T40" fmla="*/ 97 w 552"/>
                  <a:gd name="T41" fmla="*/ 0 h 2492"/>
                  <a:gd name="T42" fmla="*/ 0 w 552"/>
                  <a:gd name="T43" fmla="*/ 16 h 249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52" h="2492">
                    <a:moveTo>
                      <a:pt x="0" y="16"/>
                    </a:moveTo>
                    <a:lnTo>
                      <a:pt x="412" y="2384"/>
                    </a:lnTo>
                    <a:lnTo>
                      <a:pt x="418" y="2394"/>
                    </a:lnTo>
                    <a:lnTo>
                      <a:pt x="436" y="2420"/>
                    </a:lnTo>
                    <a:lnTo>
                      <a:pt x="458" y="2450"/>
                    </a:lnTo>
                    <a:lnTo>
                      <a:pt x="472" y="2464"/>
                    </a:lnTo>
                    <a:lnTo>
                      <a:pt x="486" y="2476"/>
                    </a:lnTo>
                    <a:lnTo>
                      <a:pt x="498" y="2486"/>
                    </a:lnTo>
                    <a:lnTo>
                      <a:pt x="512" y="2490"/>
                    </a:lnTo>
                    <a:lnTo>
                      <a:pt x="518" y="2492"/>
                    </a:lnTo>
                    <a:lnTo>
                      <a:pt x="524" y="2490"/>
                    </a:lnTo>
                    <a:lnTo>
                      <a:pt x="528" y="2488"/>
                    </a:lnTo>
                    <a:lnTo>
                      <a:pt x="534" y="2484"/>
                    </a:lnTo>
                    <a:lnTo>
                      <a:pt x="538" y="2478"/>
                    </a:lnTo>
                    <a:lnTo>
                      <a:pt x="542" y="2470"/>
                    </a:lnTo>
                    <a:lnTo>
                      <a:pt x="546" y="2458"/>
                    </a:lnTo>
                    <a:lnTo>
                      <a:pt x="548" y="2446"/>
                    </a:lnTo>
                    <a:lnTo>
                      <a:pt x="552" y="2414"/>
                    </a:lnTo>
                    <a:lnTo>
                      <a:pt x="552" y="2370"/>
                    </a:lnTo>
                    <a:lnTo>
                      <a:pt x="9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1" name="Freeform 172"/>
              <p:cNvSpPr>
                <a:spLocks/>
              </p:cNvSpPr>
              <p:nvPr userDrawn="1"/>
            </p:nvSpPr>
            <p:spPr bwMode="auto">
              <a:xfrm>
                <a:off x="6336" y="2394"/>
                <a:ext cx="1040" cy="2601"/>
              </a:xfrm>
              <a:custGeom>
                <a:avLst/>
                <a:gdLst>
                  <a:gd name="T0" fmla="*/ 0 w 1032"/>
                  <a:gd name="T1" fmla="*/ 102 h 2600"/>
                  <a:gd name="T2" fmla="*/ 945 w 1032"/>
                  <a:gd name="T3" fmla="*/ 2513 h 2600"/>
                  <a:gd name="T4" fmla="*/ 945 w 1032"/>
                  <a:gd name="T5" fmla="*/ 2513 h 2600"/>
                  <a:gd name="T6" fmla="*/ 953 w 1032"/>
                  <a:gd name="T7" fmla="*/ 2523 h 2600"/>
                  <a:gd name="T8" fmla="*/ 973 w 1032"/>
                  <a:gd name="T9" fmla="*/ 2547 h 2600"/>
                  <a:gd name="T10" fmla="*/ 1003 w 1032"/>
                  <a:gd name="T11" fmla="*/ 2573 h 2600"/>
                  <a:gd name="T12" fmla="*/ 1018 w 1032"/>
                  <a:gd name="T13" fmla="*/ 2587 h 2600"/>
                  <a:gd name="T14" fmla="*/ 1030 w 1032"/>
                  <a:gd name="T15" fmla="*/ 2597 h 2600"/>
                  <a:gd name="T16" fmla="*/ 1044 w 1032"/>
                  <a:gd name="T17" fmla="*/ 2603 h 2600"/>
                  <a:gd name="T18" fmla="*/ 1050 w 1032"/>
                  <a:gd name="T19" fmla="*/ 2605 h 2600"/>
                  <a:gd name="T20" fmla="*/ 1054 w 1032"/>
                  <a:gd name="T21" fmla="*/ 2605 h 2600"/>
                  <a:gd name="T22" fmla="*/ 1060 w 1032"/>
                  <a:gd name="T23" fmla="*/ 2603 h 2600"/>
                  <a:gd name="T24" fmla="*/ 1064 w 1032"/>
                  <a:gd name="T25" fmla="*/ 2601 h 2600"/>
                  <a:gd name="T26" fmla="*/ 1066 w 1032"/>
                  <a:gd name="T27" fmla="*/ 2595 h 2600"/>
                  <a:gd name="T28" fmla="*/ 1070 w 1032"/>
                  <a:gd name="T29" fmla="*/ 2589 h 2600"/>
                  <a:gd name="T30" fmla="*/ 1072 w 1032"/>
                  <a:gd name="T31" fmla="*/ 2581 h 2600"/>
                  <a:gd name="T32" fmla="*/ 1072 w 1032"/>
                  <a:gd name="T33" fmla="*/ 2569 h 2600"/>
                  <a:gd name="T34" fmla="*/ 1070 w 1032"/>
                  <a:gd name="T35" fmla="*/ 2541 h 2600"/>
                  <a:gd name="T36" fmla="*/ 1064 w 1032"/>
                  <a:gd name="T37" fmla="*/ 2501 h 2600"/>
                  <a:gd name="T38" fmla="*/ 1052 w 1032"/>
                  <a:gd name="T39" fmla="*/ 2451 h 2600"/>
                  <a:gd name="T40" fmla="*/ 83 w 1032"/>
                  <a:gd name="T41" fmla="*/ 0 h 2600"/>
                  <a:gd name="T42" fmla="*/ 0 w 1032"/>
                  <a:gd name="T43" fmla="*/ 102 h 260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32" h="2600">
                    <a:moveTo>
                      <a:pt x="0" y="102"/>
                    </a:moveTo>
                    <a:lnTo>
                      <a:pt x="910" y="2508"/>
                    </a:lnTo>
                    <a:lnTo>
                      <a:pt x="918" y="2518"/>
                    </a:lnTo>
                    <a:lnTo>
                      <a:pt x="938" y="2542"/>
                    </a:lnTo>
                    <a:lnTo>
                      <a:pt x="964" y="2568"/>
                    </a:lnTo>
                    <a:lnTo>
                      <a:pt x="978" y="2582"/>
                    </a:lnTo>
                    <a:lnTo>
                      <a:pt x="990" y="2592"/>
                    </a:lnTo>
                    <a:lnTo>
                      <a:pt x="1004" y="2598"/>
                    </a:lnTo>
                    <a:lnTo>
                      <a:pt x="1010" y="2600"/>
                    </a:lnTo>
                    <a:lnTo>
                      <a:pt x="1014" y="2600"/>
                    </a:lnTo>
                    <a:lnTo>
                      <a:pt x="1020" y="2598"/>
                    </a:lnTo>
                    <a:lnTo>
                      <a:pt x="1024" y="2596"/>
                    </a:lnTo>
                    <a:lnTo>
                      <a:pt x="1026" y="2590"/>
                    </a:lnTo>
                    <a:lnTo>
                      <a:pt x="1030" y="2584"/>
                    </a:lnTo>
                    <a:lnTo>
                      <a:pt x="1032" y="2576"/>
                    </a:lnTo>
                    <a:lnTo>
                      <a:pt x="1032" y="2564"/>
                    </a:lnTo>
                    <a:lnTo>
                      <a:pt x="1030" y="2536"/>
                    </a:lnTo>
                    <a:lnTo>
                      <a:pt x="1024" y="2496"/>
                    </a:lnTo>
                    <a:lnTo>
                      <a:pt x="1012" y="2446"/>
                    </a:lnTo>
                    <a:lnTo>
                      <a:pt x="78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2" name="Freeform 173"/>
              <p:cNvSpPr>
                <a:spLocks/>
              </p:cNvSpPr>
              <p:nvPr userDrawn="1"/>
            </p:nvSpPr>
            <p:spPr bwMode="auto">
              <a:xfrm>
                <a:off x="5276" y="1154"/>
                <a:ext cx="140" cy="540"/>
              </a:xfrm>
              <a:custGeom>
                <a:avLst/>
                <a:gdLst>
                  <a:gd name="T0" fmla="*/ 0 w 146"/>
                  <a:gd name="T1" fmla="*/ 92 h 552"/>
                  <a:gd name="T2" fmla="*/ 0 w 146"/>
                  <a:gd name="T3" fmla="*/ 92 h 552"/>
                  <a:gd name="T4" fmla="*/ 0 w 146"/>
                  <a:gd name="T5" fmla="*/ 119 h 552"/>
                  <a:gd name="T6" fmla="*/ 4 w 146"/>
                  <a:gd name="T7" fmla="*/ 149 h 552"/>
                  <a:gd name="T8" fmla="*/ 8 w 146"/>
                  <a:gd name="T9" fmla="*/ 178 h 552"/>
                  <a:gd name="T10" fmla="*/ 12 w 146"/>
                  <a:gd name="T11" fmla="*/ 205 h 552"/>
                  <a:gd name="T12" fmla="*/ 21 w 146"/>
                  <a:gd name="T13" fmla="*/ 262 h 552"/>
                  <a:gd name="T14" fmla="*/ 33 w 146"/>
                  <a:gd name="T15" fmla="*/ 316 h 552"/>
                  <a:gd name="T16" fmla="*/ 33 w 146"/>
                  <a:gd name="T17" fmla="*/ 316 h 552"/>
                  <a:gd name="T18" fmla="*/ 36 w 146"/>
                  <a:gd name="T19" fmla="*/ 360 h 552"/>
                  <a:gd name="T20" fmla="*/ 42 w 146"/>
                  <a:gd name="T21" fmla="*/ 407 h 552"/>
                  <a:gd name="T22" fmla="*/ 46 w 146"/>
                  <a:gd name="T23" fmla="*/ 430 h 552"/>
                  <a:gd name="T24" fmla="*/ 51 w 146"/>
                  <a:gd name="T25" fmla="*/ 453 h 552"/>
                  <a:gd name="T26" fmla="*/ 56 w 146"/>
                  <a:gd name="T27" fmla="*/ 474 h 552"/>
                  <a:gd name="T28" fmla="*/ 65 w 146"/>
                  <a:gd name="T29" fmla="*/ 495 h 552"/>
                  <a:gd name="T30" fmla="*/ 65 w 146"/>
                  <a:gd name="T31" fmla="*/ 495 h 552"/>
                  <a:gd name="T32" fmla="*/ 70 w 146"/>
                  <a:gd name="T33" fmla="*/ 495 h 552"/>
                  <a:gd name="T34" fmla="*/ 75 w 146"/>
                  <a:gd name="T35" fmla="*/ 491 h 552"/>
                  <a:gd name="T36" fmla="*/ 79 w 146"/>
                  <a:gd name="T37" fmla="*/ 484 h 552"/>
                  <a:gd name="T38" fmla="*/ 82 w 146"/>
                  <a:gd name="T39" fmla="*/ 474 h 552"/>
                  <a:gd name="T40" fmla="*/ 93 w 146"/>
                  <a:gd name="T41" fmla="*/ 448 h 552"/>
                  <a:gd name="T42" fmla="*/ 101 w 146"/>
                  <a:gd name="T43" fmla="*/ 416 h 552"/>
                  <a:gd name="T44" fmla="*/ 107 w 146"/>
                  <a:gd name="T45" fmla="*/ 376 h 552"/>
                  <a:gd name="T46" fmla="*/ 112 w 146"/>
                  <a:gd name="T47" fmla="*/ 331 h 552"/>
                  <a:gd name="T48" fmla="*/ 117 w 146"/>
                  <a:gd name="T49" fmla="*/ 285 h 552"/>
                  <a:gd name="T50" fmla="*/ 118 w 146"/>
                  <a:gd name="T51" fmla="*/ 237 h 552"/>
                  <a:gd name="T52" fmla="*/ 117 w 146"/>
                  <a:gd name="T53" fmla="*/ 189 h 552"/>
                  <a:gd name="T54" fmla="*/ 113 w 146"/>
                  <a:gd name="T55" fmla="*/ 145 h 552"/>
                  <a:gd name="T56" fmla="*/ 107 w 146"/>
                  <a:gd name="T57" fmla="*/ 102 h 552"/>
                  <a:gd name="T58" fmla="*/ 104 w 146"/>
                  <a:gd name="T59" fmla="*/ 82 h 552"/>
                  <a:gd name="T60" fmla="*/ 99 w 146"/>
                  <a:gd name="T61" fmla="*/ 65 h 552"/>
                  <a:gd name="T62" fmla="*/ 93 w 146"/>
                  <a:gd name="T63" fmla="*/ 49 h 552"/>
                  <a:gd name="T64" fmla="*/ 84 w 146"/>
                  <a:gd name="T65" fmla="*/ 33 h 552"/>
                  <a:gd name="T66" fmla="*/ 76 w 146"/>
                  <a:gd name="T67" fmla="*/ 23 h 552"/>
                  <a:gd name="T68" fmla="*/ 69 w 146"/>
                  <a:gd name="T69" fmla="*/ 14 h 552"/>
                  <a:gd name="T70" fmla="*/ 58 w 146"/>
                  <a:gd name="T71" fmla="*/ 6 h 552"/>
                  <a:gd name="T72" fmla="*/ 48 w 146"/>
                  <a:gd name="T73" fmla="*/ 2 h 552"/>
                  <a:gd name="T74" fmla="*/ 34 w 146"/>
                  <a:gd name="T75" fmla="*/ 0 h 552"/>
                  <a:gd name="T76" fmla="*/ 21 w 146"/>
                  <a:gd name="T77" fmla="*/ 2 h 552"/>
                  <a:gd name="T78" fmla="*/ 21 w 146"/>
                  <a:gd name="T79" fmla="*/ 2 h 552"/>
                  <a:gd name="T80" fmla="*/ 12 w 146"/>
                  <a:gd name="T81" fmla="*/ 23 h 552"/>
                  <a:gd name="T82" fmla="*/ 6 w 146"/>
                  <a:gd name="T83" fmla="*/ 45 h 552"/>
                  <a:gd name="T84" fmla="*/ 0 w 146"/>
                  <a:gd name="T85" fmla="*/ 67 h 552"/>
                  <a:gd name="T86" fmla="*/ 0 w 146"/>
                  <a:gd name="T87" fmla="*/ 80 h 552"/>
                  <a:gd name="T88" fmla="*/ 0 w 146"/>
                  <a:gd name="T89" fmla="*/ 92 h 55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46" h="552">
                    <a:moveTo>
                      <a:pt x="0" y="102"/>
                    </a:moveTo>
                    <a:lnTo>
                      <a:pt x="0" y="102"/>
                    </a:lnTo>
                    <a:lnTo>
                      <a:pt x="0" y="134"/>
                    </a:lnTo>
                    <a:lnTo>
                      <a:pt x="4" y="166"/>
                    </a:lnTo>
                    <a:lnTo>
                      <a:pt x="8" y="198"/>
                    </a:lnTo>
                    <a:lnTo>
                      <a:pt x="14" y="230"/>
                    </a:lnTo>
                    <a:lnTo>
                      <a:pt x="26" y="292"/>
                    </a:lnTo>
                    <a:lnTo>
                      <a:pt x="40" y="352"/>
                    </a:lnTo>
                    <a:lnTo>
                      <a:pt x="46" y="402"/>
                    </a:lnTo>
                    <a:lnTo>
                      <a:pt x="52" y="454"/>
                    </a:lnTo>
                    <a:lnTo>
                      <a:pt x="56" y="480"/>
                    </a:lnTo>
                    <a:lnTo>
                      <a:pt x="62" y="506"/>
                    </a:lnTo>
                    <a:lnTo>
                      <a:pt x="70" y="530"/>
                    </a:lnTo>
                    <a:lnTo>
                      <a:pt x="80" y="552"/>
                    </a:lnTo>
                    <a:lnTo>
                      <a:pt x="86" y="552"/>
                    </a:lnTo>
                    <a:lnTo>
                      <a:pt x="92" y="548"/>
                    </a:lnTo>
                    <a:lnTo>
                      <a:pt x="98" y="540"/>
                    </a:lnTo>
                    <a:lnTo>
                      <a:pt x="102" y="530"/>
                    </a:lnTo>
                    <a:lnTo>
                      <a:pt x="114" y="500"/>
                    </a:lnTo>
                    <a:lnTo>
                      <a:pt x="124" y="464"/>
                    </a:lnTo>
                    <a:lnTo>
                      <a:pt x="132" y="420"/>
                    </a:lnTo>
                    <a:lnTo>
                      <a:pt x="138" y="370"/>
                    </a:lnTo>
                    <a:lnTo>
                      <a:pt x="144" y="318"/>
                    </a:lnTo>
                    <a:lnTo>
                      <a:pt x="146" y="264"/>
                    </a:lnTo>
                    <a:lnTo>
                      <a:pt x="144" y="210"/>
                    </a:lnTo>
                    <a:lnTo>
                      <a:pt x="140" y="160"/>
                    </a:lnTo>
                    <a:lnTo>
                      <a:pt x="132" y="112"/>
                    </a:lnTo>
                    <a:lnTo>
                      <a:pt x="128" y="92"/>
                    </a:lnTo>
                    <a:lnTo>
                      <a:pt x="122" y="72"/>
                    </a:lnTo>
                    <a:lnTo>
                      <a:pt x="114" y="54"/>
                    </a:lnTo>
                    <a:lnTo>
                      <a:pt x="104" y="38"/>
                    </a:lnTo>
                    <a:lnTo>
                      <a:pt x="94" y="26"/>
                    </a:lnTo>
                    <a:lnTo>
                      <a:pt x="84" y="14"/>
                    </a:lnTo>
                    <a:lnTo>
                      <a:pt x="72" y="6"/>
                    </a:lnTo>
                    <a:lnTo>
                      <a:pt x="58" y="2"/>
                    </a:lnTo>
                    <a:lnTo>
                      <a:pt x="42" y="0"/>
                    </a:lnTo>
                    <a:lnTo>
                      <a:pt x="26" y="2"/>
                    </a:lnTo>
                    <a:lnTo>
                      <a:pt x="14" y="26"/>
                    </a:lnTo>
                    <a:lnTo>
                      <a:pt x="6" y="50"/>
                    </a:lnTo>
                    <a:lnTo>
                      <a:pt x="0" y="76"/>
                    </a:lnTo>
                    <a:lnTo>
                      <a:pt x="0" y="9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3" name="Freeform 174"/>
              <p:cNvSpPr>
                <a:spLocks/>
              </p:cNvSpPr>
              <p:nvPr userDrawn="1"/>
            </p:nvSpPr>
            <p:spPr bwMode="auto">
              <a:xfrm>
                <a:off x="5276" y="1154"/>
                <a:ext cx="140" cy="540"/>
              </a:xfrm>
              <a:custGeom>
                <a:avLst/>
                <a:gdLst>
                  <a:gd name="T0" fmla="*/ 0 w 146"/>
                  <a:gd name="T1" fmla="*/ 92 h 552"/>
                  <a:gd name="T2" fmla="*/ 0 w 146"/>
                  <a:gd name="T3" fmla="*/ 92 h 552"/>
                  <a:gd name="T4" fmla="*/ 0 w 146"/>
                  <a:gd name="T5" fmla="*/ 119 h 552"/>
                  <a:gd name="T6" fmla="*/ 4 w 146"/>
                  <a:gd name="T7" fmla="*/ 149 h 552"/>
                  <a:gd name="T8" fmla="*/ 8 w 146"/>
                  <a:gd name="T9" fmla="*/ 178 h 552"/>
                  <a:gd name="T10" fmla="*/ 12 w 146"/>
                  <a:gd name="T11" fmla="*/ 205 h 552"/>
                  <a:gd name="T12" fmla="*/ 21 w 146"/>
                  <a:gd name="T13" fmla="*/ 262 h 552"/>
                  <a:gd name="T14" fmla="*/ 33 w 146"/>
                  <a:gd name="T15" fmla="*/ 316 h 552"/>
                  <a:gd name="T16" fmla="*/ 33 w 146"/>
                  <a:gd name="T17" fmla="*/ 316 h 552"/>
                  <a:gd name="T18" fmla="*/ 36 w 146"/>
                  <a:gd name="T19" fmla="*/ 360 h 552"/>
                  <a:gd name="T20" fmla="*/ 42 w 146"/>
                  <a:gd name="T21" fmla="*/ 407 h 552"/>
                  <a:gd name="T22" fmla="*/ 46 w 146"/>
                  <a:gd name="T23" fmla="*/ 430 h 552"/>
                  <a:gd name="T24" fmla="*/ 51 w 146"/>
                  <a:gd name="T25" fmla="*/ 453 h 552"/>
                  <a:gd name="T26" fmla="*/ 56 w 146"/>
                  <a:gd name="T27" fmla="*/ 474 h 552"/>
                  <a:gd name="T28" fmla="*/ 65 w 146"/>
                  <a:gd name="T29" fmla="*/ 495 h 552"/>
                  <a:gd name="T30" fmla="*/ 65 w 146"/>
                  <a:gd name="T31" fmla="*/ 495 h 552"/>
                  <a:gd name="T32" fmla="*/ 70 w 146"/>
                  <a:gd name="T33" fmla="*/ 495 h 552"/>
                  <a:gd name="T34" fmla="*/ 75 w 146"/>
                  <a:gd name="T35" fmla="*/ 491 h 552"/>
                  <a:gd name="T36" fmla="*/ 79 w 146"/>
                  <a:gd name="T37" fmla="*/ 484 h 552"/>
                  <a:gd name="T38" fmla="*/ 82 w 146"/>
                  <a:gd name="T39" fmla="*/ 474 h 552"/>
                  <a:gd name="T40" fmla="*/ 93 w 146"/>
                  <a:gd name="T41" fmla="*/ 448 h 552"/>
                  <a:gd name="T42" fmla="*/ 101 w 146"/>
                  <a:gd name="T43" fmla="*/ 416 h 552"/>
                  <a:gd name="T44" fmla="*/ 107 w 146"/>
                  <a:gd name="T45" fmla="*/ 376 h 552"/>
                  <a:gd name="T46" fmla="*/ 112 w 146"/>
                  <a:gd name="T47" fmla="*/ 331 h 552"/>
                  <a:gd name="T48" fmla="*/ 117 w 146"/>
                  <a:gd name="T49" fmla="*/ 285 h 552"/>
                  <a:gd name="T50" fmla="*/ 118 w 146"/>
                  <a:gd name="T51" fmla="*/ 237 h 552"/>
                  <a:gd name="T52" fmla="*/ 117 w 146"/>
                  <a:gd name="T53" fmla="*/ 189 h 552"/>
                  <a:gd name="T54" fmla="*/ 113 w 146"/>
                  <a:gd name="T55" fmla="*/ 145 h 552"/>
                  <a:gd name="T56" fmla="*/ 107 w 146"/>
                  <a:gd name="T57" fmla="*/ 102 h 552"/>
                  <a:gd name="T58" fmla="*/ 104 w 146"/>
                  <a:gd name="T59" fmla="*/ 82 h 552"/>
                  <a:gd name="T60" fmla="*/ 99 w 146"/>
                  <a:gd name="T61" fmla="*/ 65 h 552"/>
                  <a:gd name="T62" fmla="*/ 93 w 146"/>
                  <a:gd name="T63" fmla="*/ 49 h 552"/>
                  <a:gd name="T64" fmla="*/ 84 w 146"/>
                  <a:gd name="T65" fmla="*/ 33 h 552"/>
                  <a:gd name="T66" fmla="*/ 76 w 146"/>
                  <a:gd name="T67" fmla="*/ 23 h 552"/>
                  <a:gd name="T68" fmla="*/ 69 w 146"/>
                  <a:gd name="T69" fmla="*/ 14 h 552"/>
                  <a:gd name="T70" fmla="*/ 58 w 146"/>
                  <a:gd name="T71" fmla="*/ 6 h 552"/>
                  <a:gd name="T72" fmla="*/ 48 w 146"/>
                  <a:gd name="T73" fmla="*/ 2 h 552"/>
                  <a:gd name="T74" fmla="*/ 34 w 146"/>
                  <a:gd name="T75" fmla="*/ 0 h 552"/>
                  <a:gd name="T76" fmla="*/ 21 w 146"/>
                  <a:gd name="T77" fmla="*/ 2 h 552"/>
                  <a:gd name="T78" fmla="*/ 21 w 146"/>
                  <a:gd name="T79" fmla="*/ 2 h 552"/>
                  <a:gd name="T80" fmla="*/ 12 w 146"/>
                  <a:gd name="T81" fmla="*/ 23 h 552"/>
                  <a:gd name="T82" fmla="*/ 6 w 146"/>
                  <a:gd name="T83" fmla="*/ 45 h 552"/>
                  <a:gd name="T84" fmla="*/ 0 w 146"/>
                  <a:gd name="T85" fmla="*/ 67 h 552"/>
                  <a:gd name="T86" fmla="*/ 0 w 146"/>
                  <a:gd name="T87" fmla="*/ 80 h 552"/>
                  <a:gd name="T88" fmla="*/ 0 w 146"/>
                  <a:gd name="T89" fmla="*/ 92 h 55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46" h="552">
                    <a:moveTo>
                      <a:pt x="0" y="102"/>
                    </a:moveTo>
                    <a:lnTo>
                      <a:pt x="0" y="102"/>
                    </a:lnTo>
                    <a:lnTo>
                      <a:pt x="0" y="134"/>
                    </a:lnTo>
                    <a:lnTo>
                      <a:pt x="4" y="166"/>
                    </a:lnTo>
                    <a:lnTo>
                      <a:pt x="8" y="198"/>
                    </a:lnTo>
                    <a:lnTo>
                      <a:pt x="14" y="230"/>
                    </a:lnTo>
                    <a:lnTo>
                      <a:pt x="26" y="292"/>
                    </a:lnTo>
                    <a:lnTo>
                      <a:pt x="40" y="352"/>
                    </a:lnTo>
                    <a:lnTo>
                      <a:pt x="46" y="402"/>
                    </a:lnTo>
                    <a:lnTo>
                      <a:pt x="52" y="454"/>
                    </a:lnTo>
                    <a:lnTo>
                      <a:pt x="56" y="480"/>
                    </a:lnTo>
                    <a:lnTo>
                      <a:pt x="62" y="506"/>
                    </a:lnTo>
                    <a:lnTo>
                      <a:pt x="70" y="530"/>
                    </a:lnTo>
                    <a:lnTo>
                      <a:pt x="80" y="552"/>
                    </a:lnTo>
                    <a:lnTo>
                      <a:pt x="86" y="552"/>
                    </a:lnTo>
                    <a:lnTo>
                      <a:pt x="92" y="548"/>
                    </a:lnTo>
                    <a:lnTo>
                      <a:pt x="98" y="540"/>
                    </a:lnTo>
                    <a:lnTo>
                      <a:pt x="102" y="530"/>
                    </a:lnTo>
                    <a:lnTo>
                      <a:pt x="114" y="500"/>
                    </a:lnTo>
                    <a:lnTo>
                      <a:pt x="124" y="464"/>
                    </a:lnTo>
                    <a:lnTo>
                      <a:pt x="132" y="420"/>
                    </a:lnTo>
                    <a:lnTo>
                      <a:pt x="138" y="370"/>
                    </a:lnTo>
                    <a:lnTo>
                      <a:pt x="144" y="318"/>
                    </a:lnTo>
                    <a:lnTo>
                      <a:pt x="146" y="264"/>
                    </a:lnTo>
                    <a:lnTo>
                      <a:pt x="144" y="210"/>
                    </a:lnTo>
                    <a:lnTo>
                      <a:pt x="140" y="160"/>
                    </a:lnTo>
                    <a:lnTo>
                      <a:pt x="132" y="112"/>
                    </a:lnTo>
                    <a:lnTo>
                      <a:pt x="128" y="92"/>
                    </a:lnTo>
                    <a:lnTo>
                      <a:pt x="122" y="72"/>
                    </a:lnTo>
                    <a:lnTo>
                      <a:pt x="114" y="54"/>
                    </a:lnTo>
                    <a:lnTo>
                      <a:pt x="104" y="38"/>
                    </a:lnTo>
                    <a:lnTo>
                      <a:pt x="94" y="26"/>
                    </a:lnTo>
                    <a:lnTo>
                      <a:pt x="84" y="14"/>
                    </a:lnTo>
                    <a:lnTo>
                      <a:pt x="72" y="6"/>
                    </a:lnTo>
                    <a:lnTo>
                      <a:pt x="58" y="2"/>
                    </a:lnTo>
                    <a:lnTo>
                      <a:pt x="42" y="0"/>
                    </a:lnTo>
                    <a:lnTo>
                      <a:pt x="26" y="2"/>
                    </a:lnTo>
                    <a:lnTo>
                      <a:pt x="14" y="26"/>
                    </a:lnTo>
                    <a:lnTo>
                      <a:pt x="6" y="50"/>
                    </a:lnTo>
                    <a:lnTo>
                      <a:pt x="0" y="76"/>
                    </a:lnTo>
                    <a:lnTo>
                      <a:pt x="0" y="90"/>
                    </a:lnTo>
                    <a:lnTo>
                      <a:pt x="0" y="10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4" name="Freeform 175"/>
              <p:cNvSpPr>
                <a:spLocks/>
              </p:cNvSpPr>
              <p:nvPr userDrawn="1"/>
            </p:nvSpPr>
            <p:spPr bwMode="auto">
              <a:xfrm>
                <a:off x="5936" y="1074"/>
                <a:ext cx="120" cy="640"/>
              </a:xfrm>
              <a:custGeom>
                <a:avLst/>
                <a:gdLst>
                  <a:gd name="T0" fmla="*/ 6 w 124"/>
                  <a:gd name="T1" fmla="*/ 172 h 632"/>
                  <a:gd name="T2" fmla="*/ 6 w 124"/>
                  <a:gd name="T3" fmla="*/ 172 h 632"/>
                  <a:gd name="T4" fmla="*/ 12 w 124"/>
                  <a:gd name="T5" fmla="*/ 269 h 632"/>
                  <a:gd name="T6" fmla="*/ 14 w 124"/>
                  <a:gd name="T7" fmla="*/ 368 h 632"/>
                  <a:gd name="T8" fmla="*/ 15 w 124"/>
                  <a:gd name="T9" fmla="*/ 466 h 632"/>
                  <a:gd name="T10" fmla="*/ 14 w 124"/>
                  <a:gd name="T11" fmla="*/ 565 h 632"/>
                  <a:gd name="T12" fmla="*/ 14 w 124"/>
                  <a:gd name="T13" fmla="*/ 565 h 632"/>
                  <a:gd name="T14" fmla="*/ 14 w 124"/>
                  <a:gd name="T15" fmla="*/ 585 h 632"/>
                  <a:gd name="T16" fmla="*/ 14 w 124"/>
                  <a:gd name="T17" fmla="*/ 609 h 632"/>
                  <a:gd name="T18" fmla="*/ 15 w 124"/>
                  <a:gd name="T19" fmla="*/ 634 h 632"/>
                  <a:gd name="T20" fmla="*/ 19 w 124"/>
                  <a:gd name="T21" fmla="*/ 652 h 632"/>
                  <a:gd name="T22" fmla="*/ 23 w 124"/>
                  <a:gd name="T23" fmla="*/ 660 h 632"/>
                  <a:gd name="T24" fmla="*/ 27 w 124"/>
                  <a:gd name="T25" fmla="*/ 666 h 632"/>
                  <a:gd name="T26" fmla="*/ 33 w 124"/>
                  <a:gd name="T27" fmla="*/ 670 h 632"/>
                  <a:gd name="T28" fmla="*/ 41 w 124"/>
                  <a:gd name="T29" fmla="*/ 672 h 632"/>
                  <a:gd name="T30" fmla="*/ 45 w 124"/>
                  <a:gd name="T31" fmla="*/ 672 h 632"/>
                  <a:gd name="T32" fmla="*/ 52 w 124"/>
                  <a:gd name="T33" fmla="*/ 668 h 632"/>
                  <a:gd name="T34" fmla="*/ 62 w 124"/>
                  <a:gd name="T35" fmla="*/ 664 h 632"/>
                  <a:gd name="T36" fmla="*/ 71 w 124"/>
                  <a:gd name="T37" fmla="*/ 654 h 632"/>
                  <a:gd name="T38" fmla="*/ 71 w 124"/>
                  <a:gd name="T39" fmla="*/ 654 h 632"/>
                  <a:gd name="T40" fmla="*/ 75 w 124"/>
                  <a:gd name="T41" fmla="*/ 648 h 632"/>
                  <a:gd name="T42" fmla="*/ 81 w 124"/>
                  <a:gd name="T43" fmla="*/ 640 h 632"/>
                  <a:gd name="T44" fmla="*/ 85 w 124"/>
                  <a:gd name="T45" fmla="*/ 629 h 632"/>
                  <a:gd name="T46" fmla="*/ 89 w 124"/>
                  <a:gd name="T47" fmla="*/ 618 h 632"/>
                  <a:gd name="T48" fmla="*/ 93 w 124"/>
                  <a:gd name="T49" fmla="*/ 591 h 632"/>
                  <a:gd name="T50" fmla="*/ 94 w 124"/>
                  <a:gd name="T51" fmla="*/ 565 h 632"/>
                  <a:gd name="T52" fmla="*/ 93 w 124"/>
                  <a:gd name="T53" fmla="*/ 508 h 632"/>
                  <a:gd name="T54" fmla="*/ 93 w 124"/>
                  <a:gd name="T55" fmla="*/ 466 h 632"/>
                  <a:gd name="T56" fmla="*/ 93 w 124"/>
                  <a:gd name="T57" fmla="*/ 466 h 632"/>
                  <a:gd name="T58" fmla="*/ 94 w 124"/>
                  <a:gd name="T59" fmla="*/ 417 h 632"/>
                  <a:gd name="T60" fmla="*/ 97 w 124"/>
                  <a:gd name="T61" fmla="*/ 371 h 632"/>
                  <a:gd name="T62" fmla="*/ 103 w 124"/>
                  <a:gd name="T63" fmla="*/ 275 h 632"/>
                  <a:gd name="T64" fmla="*/ 105 w 124"/>
                  <a:gd name="T65" fmla="*/ 231 h 632"/>
                  <a:gd name="T66" fmla="*/ 105 w 124"/>
                  <a:gd name="T67" fmla="*/ 182 h 632"/>
                  <a:gd name="T68" fmla="*/ 103 w 124"/>
                  <a:gd name="T69" fmla="*/ 138 h 632"/>
                  <a:gd name="T70" fmla="*/ 99 w 124"/>
                  <a:gd name="T71" fmla="*/ 91 h 632"/>
                  <a:gd name="T72" fmla="*/ 99 w 124"/>
                  <a:gd name="T73" fmla="*/ 91 h 632"/>
                  <a:gd name="T74" fmla="*/ 93 w 124"/>
                  <a:gd name="T75" fmla="*/ 57 h 632"/>
                  <a:gd name="T76" fmla="*/ 83 w 124"/>
                  <a:gd name="T77" fmla="*/ 28 h 632"/>
                  <a:gd name="T78" fmla="*/ 74 w 124"/>
                  <a:gd name="T79" fmla="*/ 12 h 632"/>
                  <a:gd name="T80" fmla="*/ 70 w 124"/>
                  <a:gd name="T81" fmla="*/ 6 h 632"/>
                  <a:gd name="T82" fmla="*/ 66 w 124"/>
                  <a:gd name="T83" fmla="*/ 2 h 632"/>
                  <a:gd name="T84" fmla="*/ 60 w 124"/>
                  <a:gd name="T85" fmla="*/ 0 h 632"/>
                  <a:gd name="T86" fmla="*/ 56 w 124"/>
                  <a:gd name="T87" fmla="*/ 0 h 632"/>
                  <a:gd name="T88" fmla="*/ 50 w 124"/>
                  <a:gd name="T89" fmla="*/ 0 h 632"/>
                  <a:gd name="T90" fmla="*/ 45 w 124"/>
                  <a:gd name="T91" fmla="*/ 2 h 632"/>
                  <a:gd name="T92" fmla="*/ 39 w 124"/>
                  <a:gd name="T93" fmla="*/ 10 h 632"/>
                  <a:gd name="T94" fmla="*/ 27 w 124"/>
                  <a:gd name="T95" fmla="*/ 22 h 632"/>
                  <a:gd name="T96" fmla="*/ 19 w 124"/>
                  <a:gd name="T97" fmla="*/ 36 h 632"/>
                  <a:gd name="T98" fmla="*/ 15 w 124"/>
                  <a:gd name="T99" fmla="*/ 59 h 632"/>
                  <a:gd name="T100" fmla="*/ 8 w 124"/>
                  <a:gd name="T101" fmla="*/ 81 h 632"/>
                  <a:gd name="T102" fmla="*/ 4 w 124"/>
                  <a:gd name="T103" fmla="*/ 103 h 632"/>
                  <a:gd name="T104" fmla="*/ 0 w 124"/>
                  <a:gd name="T105" fmla="*/ 130 h 632"/>
                  <a:gd name="T106" fmla="*/ 0 w 124"/>
                  <a:gd name="T107" fmla="*/ 152 h 632"/>
                  <a:gd name="T108" fmla="*/ 2 w 124"/>
                  <a:gd name="T109" fmla="*/ 176 h 632"/>
                  <a:gd name="T110" fmla="*/ 6 w 124"/>
                  <a:gd name="T111" fmla="*/ 196 h 632"/>
                  <a:gd name="T112" fmla="*/ 6 w 124"/>
                  <a:gd name="T113" fmla="*/ 172 h 63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24" h="632">
                    <a:moveTo>
                      <a:pt x="6" y="162"/>
                    </a:moveTo>
                    <a:lnTo>
                      <a:pt x="6" y="162"/>
                    </a:lnTo>
                    <a:lnTo>
                      <a:pt x="12" y="254"/>
                    </a:lnTo>
                    <a:lnTo>
                      <a:pt x="14" y="346"/>
                    </a:lnTo>
                    <a:lnTo>
                      <a:pt x="16" y="436"/>
                    </a:lnTo>
                    <a:lnTo>
                      <a:pt x="14" y="530"/>
                    </a:lnTo>
                    <a:lnTo>
                      <a:pt x="14" y="550"/>
                    </a:lnTo>
                    <a:lnTo>
                      <a:pt x="14" y="572"/>
                    </a:lnTo>
                    <a:lnTo>
                      <a:pt x="18" y="594"/>
                    </a:lnTo>
                    <a:lnTo>
                      <a:pt x="24" y="612"/>
                    </a:lnTo>
                    <a:lnTo>
                      <a:pt x="28" y="620"/>
                    </a:lnTo>
                    <a:lnTo>
                      <a:pt x="32" y="626"/>
                    </a:lnTo>
                    <a:lnTo>
                      <a:pt x="38" y="630"/>
                    </a:lnTo>
                    <a:lnTo>
                      <a:pt x="46" y="632"/>
                    </a:lnTo>
                    <a:lnTo>
                      <a:pt x="54" y="632"/>
                    </a:lnTo>
                    <a:lnTo>
                      <a:pt x="62" y="628"/>
                    </a:lnTo>
                    <a:lnTo>
                      <a:pt x="72" y="624"/>
                    </a:lnTo>
                    <a:lnTo>
                      <a:pt x="84" y="614"/>
                    </a:lnTo>
                    <a:lnTo>
                      <a:pt x="90" y="608"/>
                    </a:lnTo>
                    <a:lnTo>
                      <a:pt x="96" y="600"/>
                    </a:lnTo>
                    <a:lnTo>
                      <a:pt x="100" y="590"/>
                    </a:lnTo>
                    <a:lnTo>
                      <a:pt x="104" y="580"/>
                    </a:lnTo>
                    <a:lnTo>
                      <a:pt x="108" y="556"/>
                    </a:lnTo>
                    <a:lnTo>
                      <a:pt x="110" y="530"/>
                    </a:lnTo>
                    <a:lnTo>
                      <a:pt x="108" y="478"/>
                    </a:lnTo>
                    <a:lnTo>
                      <a:pt x="108" y="436"/>
                    </a:lnTo>
                    <a:lnTo>
                      <a:pt x="110" y="392"/>
                    </a:lnTo>
                    <a:lnTo>
                      <a:pt x="114" y="348"/>
                    </a:lnTo>
                    <a:lnTo>
                      <a:pt x="122" y="260"/>
                    </a:lnTo>
                    <a:lnTo>
                      <a:pt x="124" y="216"/>
                    </a:lnTo>
                    <a:lnTo>
                      <a:pt x="124" y="172"/>
                    </a:lnTo>
                    <a:lnTo>
                      <a:pt x="122" y="128"/>
                    </a:lnTo>
                    <a:lnTo>
                      <a:pt x="116" y="86"/>
                    </a:lnTo>
                    <a:lnTo>
                      <a:pt x="108" y="52"/>
                    </a:lnTo>
                    <a:lnTo>
                      <a:pt x="98" y="28"/>
                    </a:lnTo>
                    <a:lnTo>
                      <a:pt x="88" y="12"/>
                    </a:lnTo>
                    <a:lnTo>
                      <a:pt x="82" y="6"/>
                    </a:lnTo>
                    <a:lnTo>
                      <a:pt x="76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4" y="2"/>
                    </a:lnTo>
                    <a:lnTo>
                      <a:pt x="44" y="10"/>
                    </a:lnTo>
                    <a:lnTo>
                      <a:pt x="32" y="22"/>
                    </a:lnTo>
                    <a:lnTo>
                      <a:pt x="24" y="36"/>
                    </a:lnTo>
                    <a:lnTo>
                      <a:pt x="16" y="54"/>
                    </a:lnTo>
                    <a:lnTo>
                      <a:pt x="8" y="76"/>
                    </a:lnTo>
                    <a:lnTo>
                      <a:pt x="4" y="98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6" y="186"/>
                    </a:lnTo>
                    <a:lnTo>
                      <a:pt x="6" y="1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5" name="Freeform 176"/>
              <p:cNvSpPr>
                <a:spLocks/>
              </p:cNvSpPr>
              <p:nvPr userDrawn="1"/>
            </p:nvSpPr>
            <p:spPr bwMode="auto">
              <a:xfrm>
                <a:off x="5936" y="1074"/>
                <a:ext cx="120" cy="640"/>
              </a:xfrm>
              <a:custGeom>
                <a:avLst/>
                <a:gdLst>
                  <a:gd name="T0" fmla="*/ 6 w 124"/>
                  <a:gd name="T1" fmla="*/ 172 h 632"/>
                  <a:gd name="T2" fmla="*/ 6 w 124"/>
                  <a:gd name="T3" fmla="*/ 172 h 632"/>
                  <a:gd name="T4" fmla="*/ 12 w 124"/>
                  <a:gd name="T5" fmla="*/ 269 h 632"/>
                  <a:gd name="T6" fmla="*/ 14 w 124"/>
                  <a:gd name="T7" fmla="*/ 368 h 632"/>
                  <a:gd name="T8" fmla="*/ 15 w 124"/>
                  <a:gd name="T9" fmla="*/ 466 h 632"/>
                  <a:gd name="T10" fmla="*/ 14 w 124"/>
                  <a:gd name="T11" fmla="*/ 565 h 632"/>
                  <a:gd name="T12" fmla="*/ 14 w 124"/>
                  <a:gd name="T13" fmla="*/ 565 h 632"/>
                  <a:gd name="T14" fmla="*/ 14 w 124"/>
                  <a:gd name="T15" fmla="*/ 585 h 632"/>
                  <a:gd name="T16" fmla="*/ 14 w 124"/>
                  <a:gd name="T17" fmla="*/ 609 h 632"/>
                  <a:gd name="T18" fmla="*/ 15 w 124"/>
                  <a:gd name="T19" fmla="*/ 634 h 632"/>
                  <a:gd name="T20" fmla="*/ 19 w 124"/>
                  <a:gd name="T21" fmla="*/ 652 h 632"/>
                  <a:gd name="T22" fmla="*/ 23 w 124"/>
                  <a:gd name="T23" fmla="*/ 660 h 632"/>
                  <a:gd name="T24" fmla="*/ 27 w 124"/>
                  <a:gd name="T25" fmla="*/ 666 h 632"/>
                  <a:gd name="T26" fmla="*/ 33 w 124"/>
                  <a:gd name="T27" fmla="*/ 670 h 632"/>
                  <a:gd name="T28" fmla="*/ 41 w 124"/>
                  <a:gd name="T29" fmla="*/ 672 h 632"/>
                  <a:gd name="T30" fmla="*/ 45 w 124"/>
                  <a:gd name="T31" fmla="*/ 672 h 632"/>
                  <a:gd name="T32" fmla="*/ 52 w 124"/>
                  <a:gd name="T33" fmla="*/ 668 h 632"/>
                  <a:gd name="T34" fmla="*/ 62 w 124"/>
                  <a:gd name="T35" fmla="*/ 664 h 632"/>
                  <a:gd name="T36" fmla="*/ 71 w 124"/>
                  <a:gd name="T37" fmla="*/ 654 h 632"/>
                  <a:gd name="T38" fmla="*/ 71 w 124"/>
                  <a:gd name="T39" fmla="*/ 654 h 632"/>
                  <a:gd name="T40" fmla="*/ 75 w 124"/>
                  <a:gd name="T41" fmla="*/ 648 h 632"/>
                  <a:gd name="T42" fmla="*/ 81 w 124"/>
                  <a:gd name="T43" fmla="*/ 640 h 632"/>
                  <a:gd name="T44" fmla="*/ 85 w 124"/>
                  <a:gd name="T45" fmla="*/ 629 h 632"/>
                  <a:gd name="T46" fmla="*/ 89 w 124"/>
                  <a:gd name="T47" fmla="*/ 618 h 632"/>
                  <a:gd name="T48" fmla="*/ 93 w 124"/>
                  <a:gd name="T49" fmla="*/ 591 h 632"/>
                  <a:gd name="T50" fmla="*/ 94 w 124"/>
                  <a:gd name="T51" fmla="*/ 565 h 632"/>
                  <a:gd name="T52" fmla="*/ 93 w 124"/>
                  <a:gd name="T53" fmla="*/ 508 h 632"/>
                  <a:gd name="T54" fmla="*/ 93 w 124"/>
                  <a:gd name="T55" fmla="*/ 466 h 632"/>
                  <a:gd name="T56" fmla="*/ 93 w 124"/>
                  <a:gd name="T57" fmla="*/ 466 h 632"/>
                  <a:gd name="T58" fmla="*/ 94 w 124"/>
                  <a:gd name="T59" fmla="*/ 417 h 632"/>
                  <a:gd name="T60" fmla="*/ 97 w 124"/>
                  <a:gd name="T61" fmla="*/ 371 h 632"/>
                  <a:gd name="T62" fmla="*/ 103 w 124"/>
                  <a:gd name="T63" fmla="*/ 275 h 632"/>
                  <a:gd name="T64" fmla="*/ 105 w 124"/>
                  <a:gd name="T65" fmla="*/ 231 h 632"/>
                  <a:gd name="T66" fmla="*/ 105 w 124"/>
                  <a:gd name="T67" fmla="*/ 182 h 632"/>
                  <a:gd name="T68" fmla="*/ 103 w 124"/>
                  <a:gd name="T69" fmla="*/ 138 h 632"/>
                  <a:gd name="T70" fmla="*/ 99 w 124"/>
                  <a:gd name="T71" fmla="*/ 91 h 632"/>
                  <a:gd name="T72" fmla="*/ 99 w 124"/>
                  <a:gd name="T73" fmla="*/ 91 h 632"/>
                  <a:gd name="T74" fmla="*/ 93 w 124"/>
                  <a:gd name="T75" fmla="*/ 57 h 632"/>
                  <a:gd name="T76" fmla="*/ 83 w 124"/>
                  <a:gd name="T77" fmla="*/ 28 h 632"/>
                  <a:gd name="T78" fmla="*/ 74 w 124"/>
                  <a:gd name="T79" fmla="*/ 12 h 632"/>
                  <a:gd name="T80" fmla="*/ 70 w 124"/>
                  <a:gd name="T81" fmla="*/ 6 h 632"/>
                  <a:gd name="T82" fmla="*/ 66 w 124"/>
                  <a:gd name="T83" fmla="*/ 2 h 632"/>
                  <a:gd name="T84" fmla="*/ 60 w 124"/>
                  <a:gd name="T85" fmla="*/ 0 h 632"/>
                  <a:gd name="T86" fmla="*/ 56 w 124"/>
                  <a:gd name="T87" fmla="*/ 0 h 632"/>
                  <a:gd name="T88" fmla="*/ 50 w 124"/>
                  <a:gd name="T89" fmla="*/ 0 h 632"/>
                  <a:gd name="T90" fmla="*/ 45 w 124"/>
                  <a:gd name="T91" fmla="*/ 2 h 632"/>
                  <a:gd name="T92" fmla="*/ 39 w 124"/>
                  <a:gd name="T93" fmla="*/ 10 h 632"/>
                  <a:gd name="T94" fmla="*/ 27 w 124"/>
                  <a:gd name="T95" fmla="*/ 22 h 632"/>
                  <a:gd name="T96" fmla="*/ 19 w 124"/>
                  <a:gd name="T97" fmla="*/ 36 h 632"/>
                  <a:gd name="T98" fmla="*/ 15 w 124"/>
                  <a:gd name="T99" fmla="*/ 59 h 632"/>
                  <a:gd name="T100" fmla="*/ 8 w 124"/>
                  <a:gd name="T101" fmla="*/ 81 h 632"/>
                  <a:gd name="T102" fmla="*/ 4 w 124"/>
                  <a:gd name="T103" fmla="*/ 103 h 632"/>
                  <a:gd name="T104" fmla="*/ 0 w 124"/>
                  <a:gd name="T105" fmla="*/ 130 h 632"/>
                  <a:gd name="T106" fmla="*/ 0 w 124"/>
                  <a:gd name="T107" fmla="*/ 152 h 632"/>
                  <a:gd name="T108" fmla="*/ 2 w 124"/>
                  <a:gd name="T109" fmla="*/ 176 h 632"/>
                  <a:gd name="T110" fmla="*/ 6 w 124"/>
                  <a:gd name="T111" fmla="*/ 196 h 63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24" h="632">
                    <a:moveTo>
                      <a:pt x="6" y="162"/>
                    </a:moveTo>
                    <a:lnTo>
                      <a:pt x="6" y="162"/>
                    </a:lnTo>
                    <a:lnTo>
                      <a:pt x="12" y="254"/>
                    </a:lnTo>
                    <a:lnTo>
                      <a:pt x="14" y="346"/>
                    </a:lnTo>
                    <a:lnTo>
                      <a:pt x="16" y="436"/>
                    </a:lnTo>
                    <a:lnTo>
                      <a:pt x="14" y="530"/>
                    </a:lnTo>
                    <a:lnTo>
                      <a:pt x="14" y="550"/>
                    </a:lnTo>
                    <a:lnTo>
                      <a:pt x="14" y="572"/>
                    </a:lnTo>
                    <a:lnTo>
                      <a:pt x="18" y="594"/>
                    </a:lnTo>
                    <a:lnTo>
                      <a:pt x="24" y="612"/>
                    </a:lnTo>
                    <a:lnTo>
                      <a:pt x="28" y="620"/>
                    </a:lnTo>
                    <a:lnTo>
                      <a:pt x="32" y="626"/>
                    </a:lnTo>
                    <a:lnTo>
                      <a:pt x="38" y="630"/>
                    </a:lnTo>
                    <a:lnTo>
                      <a:pt x="46" y="632"/>
                    </a:lnTo>
                    <a:lnTo>
                      <a:pt x="54" y="632"/>
                    </a:lnTo>
                    <a:lnTo>
                      <a:pt x="62" y="628"/>
                    </a:lnTo>
                    <a:lnTo>
                      <a:pt x="72" y="624"/>
                    </a:lnTo>
                    <a:lnTo>
                      <a:pt x="84" y="614"/>
                    </a:lnTo>
                    <a:lnTo>
                      <a:pt x="90" y="608"/>
                    </a:lnTo>
                    <a:lnTo>
                      <a:pt x="96" y="600"/>
                    </a:lnTo>
                    <a:lnTo>
                      <a:pt x="100" y="590"/>
                    </a:lnTo>
                    <a:lnTo>
                      <a:pt x="104" y="580"/>
                    </a:lnTo>
                    <a:lnTo>
                      <a:pt x="108" y="556"/>
                    </a:lnTo>
                    <a:lnTo>
                      <a:pt x="110" y="530"/>
                    </a:lnTo>
                    <a:lnTo>
                      <a:pt x="108" y="478"/>
                    </a:lnTo>
                    <a:lnTo>
                      <a:pt x="108" y="436"/>
                    </a:lnTo>
                    <a:lnTo>
                      <a:pt x="110" y="392"/>
                    </a:lnTo>
                    <a:lnTo>
                      <a:pt x="114" y="348"/>
                    </a:lnTo>
                    <a:lnTo>
                      <a:pt x="122" y="260"/>
                    </a:lnTo>
                    <a:lnTo>
                      <a:pt x="124" y="216"/>
                    </a:lnTo>
                    <a:lnTo>
                      <a:pt x="124" y="172"/>
                    </a:lnTo>
                    <a:lnTo>
                      <a:pt x="122" y="128"/>
                    </a:lnTo>
                    <a:lnTo>
                      <a:pt x="116" y="86"/>
                    </a:lnTo>
                    <a:lnTo>
                      <a:pt x="108" y="52"/>
                    </a:lnTo>
                    <a:lnTo>
                      <a:pt x="98" y="28"/>
                    </a:lnTo>
                    <a:lnTo>
                      <a:pt x="88" y="12"/>
                    </a:lnTo>
                    <a:lnTo>
                      <a:pt x="82" y="6"/>
                    </a:lnTo>
                    <a:lnTo>
                      <a:pt x="76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4" y="2"/>
                    </a:lnTo>
                    <a:lnTo>
                      <a:pt x="44" y="10"/>
                    </a:lnTo>
                    <a:lnTo>
                      <a:pt x="32" y="22"/>
                    </a:lnTo>
                    <a:lnTo>
                      <a:pt x="24" y="36"/>
                    </a:lnTo>
                    <a:lnTo>
                      <a:pt x="16" y="54"/>
                    </a:lnTo>
                    <a:lnTo>
                      <a:pt x="8" y="76"/>
                    </a:lnTo>
                    <a:lnTo>
                      <a:pt x="4" y="98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6" y="18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6" name="Freeform 177"/>
              <p:cNvSpPr>
                <a:spLocks/>
              </p:cNvSpPr>
              <p:nvPr userDrawn="1"/>
            </p:nvSpPr>
            <p:spPr bwMode="auto">
              <a:xfrm>
                <a:off x="6516" y="1034"/>
                <a:ext cx="200" cy="680"/>
              </a:xfrm>
              <a:custGeom>
                <a:avLst/>
                <a:gdLst>
                  <a:gd name="T0" fmla="*/ 42 w 210"/>
                  <a:gd name="T1" fmla="*/ 216 h 674"/>
                  <a:gd name="T2" fmla="*/ 42 w 210"/>
                  <a:gd name="T3" fmla="*/ 216 h 674"/>
                  <a:gd name="T4" fmla="*/ 40 w 210"/>
                  <a:gd name="T5" fmla="*/ 238 h 674"/>
                  <a:gd name="T6" fmla="*/ 38 w 210"/>
                  <a:gd name="T7" fmla="*/ 264 h 674"/>
                  <a:gd name="T8" fmla="*/ 28 w 210"/>
                  <a:gd name="T9" fmla="*/ 329 h 674"/>
                  <a:gd name="T10" fmla="*/ 17 w 210"/>
                  <a:gd name="T11" fmla="*/ 400 h 674"/>
                  <a:gd name="T12" fmla="*/ 8 w 210"/>
                  <a:gd name="T13" fmla="*/ 476 h 674"/>
                  <a:gd name="T14" fmla="*/ 4 w 210"/>
                  <a:gd name="T15" fmla="*/ 513 h 674"/>
                  <a:gd name="T16" fmla="*/ 0 w 210"/>
                  <a:gd name="T17" fmla="*/ 551 h 674"/>
                  <a:gd name="T18" fmla="*/ 0 w 210"/>
                  <a:gd name="T19" fmla="*/ 585 h 674"/>
                  <a:gd name="T20" fmla="*/ 2 w 210"/>
                  <a:gd name="T21" fmla="*/ 615 h 674"/>
                  <a:gd name="T22" fmla="*/ 8 w 210"/>
                  <a:gd name="T23" fmla="*/ 648 h 674"/>
                  <a:gd name="T24" fmla="*/ 10 w 210"/>
                  <a:gd name="T25" fmla="*/ 660 h 674"/>
                  <a:gd name="T26" fmla="*/ 13 w 210"/>
                  <a:gd name="T27" fmla="*/ 670 h 674"/>
                  <a:gd name="T28" fmla="*/ 19 w 210"/>
                  <a:gd name="T29" fmla="*/ 680 h 674"/>
                  <a:gd name="T30" fmla="*/ 26 w 210"/>
                  <a:gd name="T31" fmla="*/ 690 h 674"/>
                  <a:gd name="T32" fmla="*/ 32 w 210"/>
                  <a:gd name="T33" fmla="*/ 698 h 674"/>
                  <a:gd name="T34" fmla="*/ 42 w 210"/>
                  <a:gd name="T35" fmla="*/ 704 h 674"/>
                  <a:gd name="T36" fmla="*/ 42 w 210"/>
                  <a:gd name="T37" fmla="*/ 704 h 674"/>
                  <a:gd name="T38" fmla="*/ 57 w 210"/>
                  <a:gd name="T39" fmla="*/ 645 h 674"/>
                  <a:gd name="T40" fmla="*/ 72 w 210"/>
                  <a:gd name="T41" fmla="*/ 581 h 674"/>
                  <a:gd name="T42" fmla="*/ 86 w 210"/>
                  <a:gd name="T43" fmla="*/ 518 h 674"/>
                  <a:gd name="T44" fmla="*/ 99 w 210"/>
                  <a:gd name="T45" fmla="*/ 454 h 674"/>
                  <a:gd name="T46" fmla="*/ 123 w 210"/>
                  <a:gd name="T47" fmla="*/ 327 h 674"/>
                  <a:gd name="T48" fmla="*/ 144 w 210"/>
                  <a:gd name="T49" fmla="*/ 200 h 674"/>
                  <a:gd name="T50" fmla="*/ 144 w 210"/>
                  <a:gd name="T51" fmla="*/ 200 h 674"/>
                  <a:gd name="T52" fmla="*/ 155 w 210"/>
                  <a:gd name="T53" fmla="*/ 141 h 674"/>
                  <a:gd name="T54" fmla="*/ 160 w 210"/>
                  <a:gd name="T55" fmla="*/ 105 h 674"/>
                  <a:gd name="T56" fmla="*/ 164 w 210"/>
                  <a:gd name="T57" fmla="*/ 71 h 674"/>
                  <a:gd name="T58" fmla="*/ 164 w 210"/>
                  <a:gd name="T59" fmla="*/ 50 h 674"/>
                  <a:gd name="T60" fmla="*/ 163 w 210"/>
                  <a:gd name="T61" fmla="*/ 34 h 674"/>
                  <a:gd name="T62" fmla="*/ 162 w 210"/>
                  <a:gd name="T63" fmla="*/ 22 h 674"/>
                  <a:gd name="T64" fmla="*/ 156 w 210"/>
                  <a:gd name="T65" fmla="*/ 12 h 674"/>
                  <a:gd name="T66" fmla="*/ 150 w 210"/>
                  <a:gd name="T67" fmla="*/ 4 h 674"/>
                  <a:gd name="T68" fmla="*/ 143 w 210"/>
                  <a:gd name="T69" fmla="*/ 0 h 674"/>
                  <a:gd name="T70" fmla="*/ 133 w 210"/>
                  <a:gd name="T71" fmla="*/ 2 h 674"/>
                  <a:gd name="T72" fmla="*/ 121 w 210"/>
                  <a:gd name="T73" fmla="*/ 6 h 674"/>
                  <a:gd name="T74" fmla="*/ 121 w 210"/>
                  <a:gd name="T75" fmla="*/ 6 h 674"/>
                  <a:gd name="T76" fmla="*/ 112 w 210"/>
                  <a:gd name="T77" fmla="*/ 10 h 674"/>
                  <a:gd name="T78" fmla="*/ 107 w 210"/>
                  <a:gd name="T79" fmla="*/ 18 h 674"/>
                  <a:gd name="T80" fmla="*/ 99 w 210"/>
                  <a:gd name="T81" fmla="*/ 28 h 674"/>
                  <a:gd name="T82" fmla="*/ 92 w 210"/>
                  <a:gd name="T83" fmla="*/ 38 h 674"/>
                  <a:gd name="T84" fmla="*/ 78 w 210"/>
                  <a:gd name="T85" fmla="*/ 69 h 674"/>
                  <a:gd name="T86" fmla="*/ 67 w 210"/>
                  <a:gd name="T87" fmla="*/ 97 h 674"/>
                  <a:gd name="T88" fmla="*/ 58 w 210"/>
                  <a:gd name="T89" fmla="*/ 127 h 674"/>
                  <a:gd name="T90" fmla="*/ 48 w 210"/>
                  <a:gd name="T91" fmla="*/ 157 h 674"/>
                  <a:gd name="T92" fmla="*/ 44 w 210"/>
                  <a:gd name="T93" fmla="*/ 188 h 674"/>
                  <a:gd name="T94" fmla="*/ 42 w 210"/>
                  <a:gd name="T95" fmla="*/ 208 h 674"/>
                  <a:gd name="T96" fmla="*/ 42 w 210"/>
                  <a:gd name="T97" fmla="*/ 216 h 6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10" h="674">
                    <a:moveTo>
                      <a:pt x="52" y="206"/>
                    </a:moveTo>
                    <a:lnTo>
                      <a:pt x="52" y="206"/>
                    </a:lnTo>
                    <a:lnTo>
                      <a:pt x="50" y="228"/>
                    </a:lnTo>
                    <a:lnTo>
                      <a:pt x="48" y="254"/>
                    </a:lnTo>
                    <a:lnTo>
                      <a:pt x="36" y="314"/>
                    </a:lnTo>
                    <a:lnTo>
                      <a:pt x="22" y="384"/>
                    </a:lnTo>
                    <a:lnTo>
                      <a:pt x="8" y="456"/>
                    </a:lnTo>
                    <a:lnTo>
                      <a:pt x="4" y="492"/>
                    </a:lnTo>
                    <a:lnTo>
                      <a:pt x="0" y="526"/>
                    </a:lnTo>
                    <a:lnTo>
                      <a:pt x="0" y="560"/>
                    </a:lnTo>
                    <a:lnTo>
                      <a:pt x="2" y="590"/>
                    </a:lnTo>
                    <a:lnTo>
                      <a:pt x="8" y="618"/>
                    </a:lnTo>
                    <a:lnTo>
                      <a:pt x="12" y="630"/>
                    </a:lnTo>
                    <a:lnTo>
                      <a:pt x="18" y="640"/>
                    </a:lnTo>
                    <a:lnTo>
                      <a:pt x="24" y="650"/>
                    </a:lnTo>
                    <a:lnTo>
                      <a:pt x="32" y="660"/>
                    </a:lnTo>
                    <a:lnTo>
                      <a:pt x="42" y="668"/>
                    </a:lnTo>
                    <a:lnTo>
                      <a:pt x="52" y="674"/>
                    </a:lnTo>
                    <a:lnTo>
                      <a:pt x="72" y="616"/>
                    </a:lnTo>
                    <a:lnTo>
                      <a:pt x="92" y="556"/>
                    </a:lnTo>
                    <a:lnTo>
                      <a:pt x="110" y="496"/>
                    </a:lnTo>
                    <a:lnTo>
                      <a:pt x="126" y="434"/>
                    </a:lnTo>
                    <a:lnTo>
                      <a:pt x="156" y="312"/>
                    </a:lnTo>
                    <a:lnTo>
                      <a:pt x="184" y="190"/>
                    </a:lnTo>
                    <a:lnTo>
                      <a:pt x="198" y="136"/>
                    </a:lnTo>
                    <a:lnTo>
                      <a:pt x="204" y="100"/>
                    </a:lnTo>
                    <a:lnTo>
                      <a:pt x="210" y="66"/>
                    </a:lnTo>
                    <a:lnTo>
                      <a:pt x="210" y="50"/>
                    </a:lnTo>
                    <a:lnTo>
                      <a:pt x="208" y="34"/>
                    </a:lnTo>
                    <a:lnTo>
                      <a:pt x="206" y="22"/>
                    </a:lnTo>
                    <a:lnTo>
                      <a:pt x="200" y="12"/>
                    </a:lnTo>
                    <a:lnTo>
                      <a:pt x="192" y="4"/>
                    </a:lnTo>
                    <a:lnTo>
                      <a:pt x="182" y="0"/>
                    </a:lnTo>
                    <a:lnTo>
                      <a:pt x="170" y="2"/>
                    </a:lnTo>
                    <a:lnTo>
                      <a:pt x="154" y="6"/>
                    </a:lnTo>
                    <a:lnTo>
                      <a:pt x="144" y="10"/>
                    </a:lnTo>
                    <a:lnTo>
                      <a:pt x="136" y="18"/>
                    </a:lnTo>
                    <a:lnTo>
                      <a:pt x="126" y="28"/>
                    </a:lnTo>
                    <a:lnTo>
                      <a:pt x="118" y="38"/>
                    </a:lnTo>
                    <a:lnTo>
                      <a:pt x="100" y="64"/>
                    </a:lnTo>
                    <a:lnTo>
                      <a:pt x="86" y="92"/>
                    </a:lnTo>
                    <a:lnTo>
                      <a:pt x="74" y="122"/>
                    </a:lnTo>
                    <a:lnTo>
                      <a:pt x="62" y="152"/>
                    </a:lnTo>
                    <a:lnTo>
                      <a:pt x="56" y="178"/>
                    </a:lnTo>
                    <a:lnTo>
                      <a:pt x="52" y="198"/>
                    </a:lnTo>
                    <a:lnTo>
                      <a:pt x="52" y="20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7" name="Freeform 178"/>
              <p:cNvSpPr>
                <a:spLocks/>
              </p:cNvSpPr>
              <p:nvPr userDrawn="1"/>
            </p:nvSpPr>
            <p:spPr bwMode="auto">
              <a:xfrm>
                <a:off x="6516" y="1034"/>
                <a:ext cx="200" cy="680"/>
              </a:xfrm>
              <a:custGeom>
                <a:avLst/>
                <a:gdLst>
                  <a:gd name="T0" fmla="*/ 42 w 210"/>
                  <a:gd name="T1" fmla="*/ 216 h 674"/>
                  <a:gd name="T2" fmla="*/ 42 w 210"/>
                  <a:gd name="T3" fmla="*/ 216 h 674"/>
                  <a:gd name="T4" fmla="*/ 40 w 210"/>
                  <a:gd name="T5" fmla="*/ 238 h 674"/>
                  <a:gd name="T6" fmla="*/ 38 w 210"/>
                  <a:gd name="T7" fmla="*/ 264 h 674"/>
                  <a:gd name="T8" fmla="*/ 28 w 210"/>
                  <a:gd name="T9" fmla="*/ 329 h 674"/>
                  <a:gd name="T10" fmla="*/ 17 w 210"/>
                  <a:gd name="T11" fmla="*/ 400 h 674"/>
                  <a:gd name="T12" fmla="*/ 8 w 210"/>
                  <a:gd name="T13" fmla="*/ 476 h 674"/>
                  <a:gd name="T14" fmla="*/ 4 w 210"/>
                  <a:gd name="T15" fmla="*/ 513 h 674"/>
                  <a:gd name="T16" fmla="*/ 0 w 210"/>
                  <a:gd name="T17" fmla="*/ 551 h 674"/>
                  <a:gd name="T18" fmla="*/ 0 w 210"/>
                  <a:gd name="T19" fmla="*/ 585 h 674"/>
                  <a:gd name="T20" fmla="*/ 2 w 210"/>
                  <a:gd name="T21" fmla="*/ 615 h 674"/>
                  <a:gd name="T22" fmla="*/ 8 w 210"/>
                  <a:gd name="T23" fmla="*/ 648 h 674"/>
                  <a:gd name="T24" fmla="*/ 10 w 210"/>
                  <a:gd name="T25" fmla="*/ 660 h 674"/>
                  <a:gd name="T26" fmla="*/ 13 w 210"/>
                  <a:gd name="T27" fmla="*/ 670 h 674"/>
                  <a:gd name="T28" fmla="*/ 19 w 210"/>
                  <a:gd name="T29" fmla="*/ 680 h 674"/>
                  <a:gd name="T30" fmla="*/ 26 w 210"/>
                  <a:gd name="T31" fmla="*/ 690 h 674"/>
                  <a:gd name="T32" fmla="*/ 32 w 210"/>
                  <a:gd name="T33" fmla="*/ 698 h 674"/>
                  <a:gd name="T34" fmla="*/ 42 w 210"/>
                  <a:gd name="T35" fmla="*/ 704 h 674"/>
                  <a:gd name="T36" fmla="*/ 42 w 210"/>
                  <a:gd name="T37" fmla="*/ 704 h 674"/>
                  <a:gd name="T38" fmla="*/ 57 w 210"/>
                  <a:gd name="T39" fmla="*/ 645 h 674"/>
                  <a:gd name="T40" fmla="*/ 72 w 210"/>
                  <a:gd name="T41" fmla="*/ 581 h 674"/>
                  <a:gd name="T42" fmla="*/ 86 w 210"/>
                  <a:gd name="T43" fmla="*/ 518 h 674"/>
                  <a:gd name="T44" fmla="*/ 99 w 210"/>
                  <a:gd name="T45" fmla="*/ 454 h 674"/>
                  <a:gd name="T46" fmla="*/ 123 w 210"/>
                  <a:gd name="T47" fmla="*/ 327 h 674"/>
                  <a:gd name="T48" fmla="*/ 144 w 210"/>
                  <a:gd name="T49" fmla="*/ 200 h 674"/>
                  <a:gd name="T50" fmla="*/ 144 w 210"/>
                  <a:gd name="T51" fmla="*/ 200 h 674"/>
                  <a:gd name="T52" fmla="*/ 155 w 210"/>
                  <a:gd name="T53" fmla="*/ 141 h 674"/>
                  <a:gd name="T54" fmla="*/ 160 w 210"/>
                  <a:gd name="T55" fmla="*/ 105 h 674"/>
                  <a:gd name="T56" fmla="*/ 164 w 210"/>
                  <a:gd name="T57" fmla="*/ 71 h 674"/>
                  <a:gd name="T58" fmla="*/ 164 w 210"/>
                  <a:gd name="T59" fmla="*/ 50 h 674"/>
                  <a:gd name="T60" fmla="*/ 163 w 210"/>
                  <a:gd name="T61" fmla="*/ 34 h 674"/>
                  <a:gd name="T62" fmla="*/ 162 w 210"/>
                  <a:gd name="T63" fmla="*/ 22 h 674"/>
                  <a:gd name="T64" fmla="*/ 156 w 210"/>
                  <a:gd name="T65" fmla="*/ 12 h 674"/>
                  <a:gd name="T66" fmla="*/ 150 w 210"/>
                  <a:gd name="T67" fmla="*/ 4 h 674"/>
                  <a:gd name="T68" fmla="*/ 143 w 210"/>
                  <a:gd name="T69" fmla="*/ 0 h 674"/>
                  <a:gd name="T70" fmla="*/ 133 w 210"/>
                  <a:gd name="T71" fmla="*/ 2 h 674"/>
                  <a:gd name="T72" fmla="*/ 121 w 210"/>
                  <a:gd name="T73" fmla="*/ 6 h 674"/>
                  <a:gd name="T74" fmla="*/ 121 w 210"/>
                  <a:gd name="T75" fmla="*/ 6 h 674"/>
                  <a:gd name="T76" fmla="*/ 112 w 210"/>
                  <a:gd name="T77" fmla="*/ 10 h 674"/>
                  <a:gd name="T78" fmla="*/ 107 w 210"/>
                  <a:gd name="T79" fmla="*/ 18 h 674"/>
                  <a:gd name="T80" fmla="*/ 99 w 210"/>
                  <a:gd name="T81" fmla="*/ 28 h 674"/>
                  <a:gd name="T82" fmla="*/ 92 w 210"/>
                  <a:gd name="T83" fmla="*/ 38 h 674"/>
                  <a:gd name="T84" fmla="*/ 78 w 210"/>
                  <a:gd name="T85" fmla="*/ 69 h 674"/>
                  <a:gd name="T86" fmla="*/ 67 w 210"/>
                  <a:gd name="T87" fmla="*/ 97 h 674"/>
                  <a:gd name="T88" fmla="*/ 58 w 210"/>
                  <a:gd name="T89" fmla="*/ 127 h 674"/>
                  <a:gd name="T90" fmla="*/ 48 w 210"/>
                  <a:gd name="T91" fmla="*/ 157 h 674"/>
                  <a:gd name="T92" fmla="*/ 44 w 210"/>
                  <a:gd name="T93" fmla="*/ 188 h 674"/>
                  <a:gd name="T94" fmla="*/ 42 w 210"/>
                  <a:gd name="T95" fmla="*/ 208 h 6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0" h="674">
                    <a:moveTo>
                      <a:pt x="52" y="206"/>
                    </a:moveTo>
                    <a:lnTo>
                      <a:pt x="52" y="206"/>
                    </a:lnTo>
                    <a:lnTo>
                      <a:pt x="50" y="228"/>
                    </a:lnTo>
                    <a:lnTo>
                      <a:pt x="48" y="254"/>
                    </a:lnTo>
                    <a:lnTo>
                      <a:pt x="36" y="314"/>
                    </a:lnTo>
                    <a:lnTo>
                      <a:pt x="22" y="384"/>
                    </a:lnTo>
                    <a:lnTo>
                      <a:pt x="8" y="456"/>
                    </a:lnTo>
                    <a:lnTo>
                      <a:pt x="4" y="492"/>
                    </a:lnTo>
                    <a:lnTo>
                      <a:pt x="0" y="526"/>
                    </a:lnTo>
                    <a:lnTo>
                      <a:pt x="0" y="560"/>
                    </a:lnTo>
                    <a:lnTo>
                      <a:pt x="2" y="590"/>
                    </a:lnTo>
                    <a:lnTo>
                      <a:pt x="8" y="618"/>
                    </a:lnTo>
                    <a:lnTo>
                      <a:pt x="12" y="630"/>
                    </a:lnTo>
                    <a:lnTo>
                      <a:pt x="18" y="640"/>
                    </a:lnTo>
                    <a:lnTo>
                      <a:pt x="24" y="650"/>
                    </a:lnTo>
                    <a:lnTo>
                      <a:pt x="32" y="660"/>
                    </a:lnTo>
                    <a:lnTo>
                      <a:pt x="42" y="668"/>
                    </a:lnTo>
                    <a:lnTo>
                      <a:pt x="52" y="674"/>
                    </a:lnTo>
                    <a:lnTo>
                      <a:pt x="72" y="616"/>
                    </a:lnTo>
                    <a:lnTo>
                      <a:pt x="92" y="556"/>
                    </a:lnTo>
                    <a:lnTo>
                      <a:pt x="110" y="496"/>
                    </a:lnTo>
                    <a:lnTo>
                      <a:pt x="126" y="434"/>
                    </a:lnTo>
                    <a:lnTo>
                      <a:pt x="156" y="312"/>
                    </a:lnTo>
                    <a:lnTo>
                      <a:pt x="184" y="190"/>
                    </a:lnTo>
                    <a:lnTo>
                      <a:pt x="198" y="136"/>
                    </a:lnTo>
                    <a:lnTo>
                      <a:pt x="204" y="100"/>
                    </a:lnTo>
                    <a:lnTo>
                      <a:pt x="210" y="66"/>
                    </a:lnTo>
                    <a:lnTo>
                      <a:pt x="210" y="50"/>
                    </a:lnTo>
                    <a:lnTo>
                      <a:pt x="208" y="34"/>
                    </a:lnTo>
                    <a:lnTo>
                      <a:pt x="206" y="22"/>
                    </a:lnTo>
                    <a:lnTo>
                      <a:pt x="200" y="12"/>
                    </a:lnTo>
                    <a:lnTo>
                      <a:pt x="192" y="4"/>
                    </a:lnTo>
                    <a:lnTo>
                      <a:pt x="182" y="0"/>
                    </a:lnTo>
                    <a:lnTo>
                      <a:pt x="170" y="2"/>
                    </a:lnTo>
                    <a:lnTo>
                      <a:pt x="154" y="6"/>
                    </a:lnTo>
                    <a:lnTo>
                      <a:pt x="144" y="10"/>
                    </a:lnTo>
                    <a:lnTo>
                      <a:pt x="136" y="18"/>
                    </a:lnTo>
                    <a:lnTo>
                      <a:pt x="126" y="28"/>
                    </a:lnTo>
                    <a:lnTo>
                      <a:pt x="118" y="38"/>
                    </a:lnTo>
                    <a:lnTo>
                      <a:pt x="100" y="64"/>
                    </a:lnTo>
                    <a:lnTo>
                      <a:pt x="86" y="92"/>
                    </a:lnTo>
                    <a:lnTo>
                      <a:pt x="74" y="122"/>
                    </a:lnTo>
                    <a:lnTo>
                      <a:pt x="62" y="152"/>
                    </a:lnTo>
                    <a:lnTo>
                      <a:pt x="56" y="178"/>
                    </a:lnTo>
                    <a:lnTo>
                      <a:pt x="52" y="19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8" name="Freeform 179"/>
              <p:cNvSpPr>
                <a:spLocks/>
              </p:cNvSpPr>
              <p:nvPr userDrawn="1"/>
            </p:nvSpPr>
            <p:spPr bwMode="auto">
              <a:xfrm>
                <a:off x="4616" y="1054"/>
                <a:ext cx="220" cy="620"/>
              </a:xfrm>
              <a:custGeom>
                <a:avLst/>
                <a:gdLst>
                  <a:gd name="T0" fmla="*/ 2 w 226"/>
                  <a:gd name="T1" fmla="*/ 66 h 618"/>
                  <a:gd name="T2" fmla="*/ 2 w 226"/>
                  <a:gd name="T3" fmla="*/ 66 h 618"/>
                  <a:gd name="T4" fmla="*/ 0 w 226"/>
                  <a:gd name="T5" fmla="*/ 86 h 618"/>
                  <a:gd name="T6" fmla="*/ 0 w 226"/>
                  <a:gd name="T7" fmla="*/ 104 h 618"/>
                  <a:gd name="T8" fmla="*/ 4 w 226"/>
                  <a:gd name="T9" fmla="*/ 144 h 618"/>
                  <a:gd name="T10" fmla="*/ 12 w 226"/>
                  <a:gd name="T11" fmla="*/ 189 h 618"/>
                  <a:gd name="T12" fmla="*/ 19 w 226"/>
                  <a:gd name="T13" fmla="*/ 231 h 618"/>
                  <a:gd name="T14" fmla="*/ 31 w 226"/>
                  <a:gd name="T15" fmla="*/ 271 h 618"/>
                  <a:gd name="T16" fmla="*/ 45 w 226"/>
                  <a:gd name="T17" fmla="*/ 309 h 618"/>
                  <a:gd name="T18" fmla="*/ 68 w 226"/>
                  <a:gd name="T19" fmla="*/ 383 h 618"/>
                  <a:gd name="T20" fmla="*/ 68 w 226"/>
                  <a:gd name="T21" fmla="*/ 383 h 618"/>
                  <a:gd name="T22" fmla="*/ 78 w 226"/>
                  <a:gd name="T23" fmla="*/ 415 h 618"/>
                  <a:gd name="T24" fmla="*/ 86 w 226"/>
                  <a:gd name="T25" fmla="*/ 451 h 618"/>
                  <a:gd name="T26" fmla="*/ 92 w 226"/>
                  <a:gd name="T27" fmla="*/ 490 h 618"/>
                  <a:gd name="T28" fmla="*/ 103 w 226"/>
                  <a:gd name="T29" fmla="*/ 524 h 618"/>
                  <a:gd name="T30" fmla="*/ 116 w 226"/>
                  <a:gd name="T31" fmla="*/ 554 h 618"/>
                  <a:gd name="T32" fmla="*/ 122 w 226"/>
                  <a:gd name="T33" fmla="*/ 570 h 618"/>
                  <a:gd name="T34" fmla="*/ 130 w 226"/>
                  <a:gd name="T35" fmla="*/ 584 h 618"/>
                  <a:gd name="T36" fmla="*/ 140 w 226"/>
                  <a:gd name="T37" fmla="*/ 596 h 618"/>
                  <a:gd name="T38" fmla="*/ 151 w 226"/>
                  <a:gd name="T39" fmla="*/ 608 h 618"/>
                  <a:gd name="T40" fmla="*/ 164 w 226"/>
                  <a:gd name="T41" fmla="*/ 620 h 618"/>
                  <a:gd name="T42" fmla="*/ 179 w 226"/>
                  <a:gd name="T43" fmla="*/ 628 h 618"/>
                  <a:gd name="T44" fmla="*/ 179 w 226"/>
                  <a:gd name="T45" fmla="*/ 628 h 618"/>
                  <a:gd name="T46" fmla="*/ 186 w 226"/>
                  <a:gd name="T47" fmla="*/ 606 h 618"/>
                  <a:gd name="T48" fmla="*/ 191 w 226"/>
                  <a:gd name="T49" fmla="*/ 582 h 618"/>
                  <a:gd name="T50" fmla="*/ 196 w 226"/>
                  <a:gd name="T51" fmla="*/ 558 h 618"/>
                  <a:gd name="T52" fmla="*/ 197 w 226"/>
                  <a:gd name="T53" fmla="*/ 534 h 618"/>
                  <a:gd name="T54" fmla="*/ 197 w 226"/>
                  <a:gd name="T55" fmla="*/ 510 h 618"/>
                  <a:gd name="T56" fmla="*/ 196 w 226"/>
                  <a:gd name="T57" fmla="*/ 484 h 618"/>
                  <a:gd name="T58" fmla="*/ 194 w 226"/>
                  <a:gd name="T59" fmla="*/ 455 h 618"/>
                  <a:gd name="T60" fmla="*/ 191 w 226"/>
                  <a:gd name="T61" fmla="*/ 429 h 618"/>
                  <a:gd name="T62" fmla="*/ 181 w 226"/>
                  <a:gd name="T63" fmla="*/ 379 h 618"/>
                  <a:gd name="T64" fmla="*/ 167 w 226"/>
                  <a:gd name="T65" fmla="*/ 329 h 618"/>
                  <a:gd name="T66" fmla="*/ 144 w 226"/>
                  <a:gd name="T67" fmla="*/ 235 h 618"/>
                  <a:gd name="T68" fmla="*/ 144 w 226"/>
                  <a:gd name="T69" fmla="*/ 235 h 618"/>
                  <a:gd name="T70" fmla="*/ 119 w 226"/>
                  <a:gd name="T71" fmla="*/ 138 h 618"/>
                  <a:gd name="T72" fmla="*/ 105 w 226"/>
                  <a:gd name="T73" fmla="*/ 92 h 618"/>
                  <a:gd name="T74" fmla="*/ 97 w 226"/>
                  <a:gd name="T75" fmla="*/ 70 h 618"/>
                  <a:gd name="T76" fmla="*/ 89 w 226"/>
                  <a:gd name="T77" fmla="*/ 50 h 618"/>
                  <a:gd name="T78" fmla="*/ 89 w 226"/>
                  <a:gd name="T79" fmla="*/ 50 h 618"/>
                  <a:gd name="T80" fmla="*/ 84 w 226"/>
                  <a:gd name="T81" fmla="*/ 40 h 618"/>
                  <a:gd name="T82" fmla="*/ 78 w 226"/>
                  <a:gd name="T83" fmla="*/ 30 h 618"/>
                  <a:gd name="T84" fmla="*/ 68 w 226"/>
                  <a:gd name="T85" fmla="*/ 22 h 618"/>
                  <a:gd name="T86" fmla="*/ 60 w 226"/>
                  <a:gd name="T87" fmla="*/ 14 h 618"/>
                  <a:gd name="T88" fmla="*/ 53 w 226"/>
                  <a:gd name="T89" fmla="*/ 8 h 618"/>
                  <a:gd name="T90" fmla="*/ 47 w 226"/>
                  <a:gd name="T91" fmla="*/ 4 h 618"/>
                  <a:gd name="T92" fmla="*/ 37 w 226"/>
                  <a:gd name="T93" fmla="*/ 2 h 618"/>
                  <a:gd name="T94" fmla="*/ 27 w 226"/>
                  <a:gd name="T95" fmla="*/ 0 h 618"/>
                  <a:gd name="T96" fmla="*/ 19 w 226"/>
                  <a:gd name="T97" fmla="*/ 0 h 618"/>
                  <a:gd name="T98" fmla="*/ 16 w 226"/>
                  <a:gd name="T99" fmla="*/ 2 h 618"/>
                  <a:gd name="T100" fmla="*/ 10 w 226"/>
                  <a:gd name="T101" fmla="*/ 8 h 618"/>
                  <a:gd name="T102" fmla="*/ 4 w 226"/>
                  <a:gd name="T103" fmla="*/ 14 h 618"/>
                  <a:gd name="T104" fmla="*/ 2 w 226"/>
                  <a:gd name="T105" fmla="*/ 24 h 618"/>
                  <a:gd name="T106" fmla="*/ 0 w 226"/>
                  <a:gd name="T107" fmla="*/ 34 h 618"/>
                  <a:gd name="T108" fmla="*/ 0 w 226"/>
                  <a:gd name="T109" fmla="*/ 50 h 618"/>
                  <a:gd name="T110" fmla="*/ 2 w 226"/>
                  <a:gd name="T111" fmla="*/ 66 h 61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26" h="618">
                    <a:moveTo>
                      <a:pt x="2" y="66"/>
                    </a:moveTo>
                    <a:lnTo>
                      <a:pt x="2" y="66"/>
                    </a:lnTo>
                    <a:lnTo>
                      <a:pt x="0" y="86"/>
                    </a:lnTo>
                    <a:lnTo>
                      <a:pt x="0" y="104"/>
                    </a:lnTo>
                    <a:lnTo>
                      <a:pt x="4" y="144"/>
                    </a:lnTo>
                    <a:lnTo>
                      <a:pt x="12" y="184"/>
                    </a:lnTo>
                    <a:lnTo>
                      <a:pt x="24" y="226"/>
                    </a:lnTo>
                    <a:lnTo>
                      <a:pt x="36" y="266"/>
                    </a:lnTo>
                    <a:lnTo>
                      <a:pt x="50" y="304"/>
                    </a:lnTo>
                    <a:lnTo>
                      <a:pt x="78" y="378"/>
                    </a:lnTo>
                    <a:lnTo>
                      <a:pt x="88" y="410"/>
                    </a:lnTo>
                    <a:lnTo>
                      <a:pt x="98" y="446"/>
                    </a:lnTo>
                    <a:lnTo>
                      <a:pt x="106" y="480"/>
                    </a:lnTo>
                    <a:lnTo>
                      <a:pt x="118" y="514"/>
                    </a:lnTo>
                    <a:lnTo>
                      <a:pt x="132" y="544"/>
                    </a:lnTo>
                    <a:lnTo>
                      <a:pt x="140" y="560"/>
                    </a:lnTo>
                    <a:lnTo>
                      <a:pt x="150" y="574"/>
                    </a:lnTo>
                    <a:lnTo>
                      <a:pt x="160" y="586"/>
                    </a:lnTo>
                    <a:lnTo>
                      <a:pt x="172" y="598"/>
                    </a:lnTo>
                    <a:lnTo>
                      <a:pt x="188" y="610"/>
                    </a:lnTo>
                    <a:lnTo>
                      <a:pt x="204" y="618"/>
                    </a:lnTo>
                    <a:lnTo>
                      <a:pt x="212" y="596"/>
                    </a:lnTo>
                    <a:lnTo>
                      <a:pt x="218" y="572"/>
                    </a:lnTo>
                    <a:lnTo>
                      <a:pt x="224" y="548"/>
                    </a:lnTo>
                    <a:lnTo>
                      <a:pt x="226" y="524"/>
                    </a:lnTo>
                    <a:lnTo>
                      <a:pt x="226" y="500"/>
                    </a:lnTo>
                    <a:lnTo>
                      <a:pt x="224" y="474"/>
                    </a:lnTo>
                    <a:lnTo>
                      <a:pt x="222" y="450"/>
                    </a:lnTo>
                    <a:lnTo>
                      <a:pt x="218" y="424"/>
                    </a:lnTo>
                    <a:lnTo>
                      <a:pt x="206" y="374"/>
                    </a:lnTo>
                    <a:lnTo>
                      <a:pt x="192" y="324"/>
                    </a:lnTo>
                    <a:lnTo>
                      <a:pt x="164" y="230"/>
                    </a:lnTo>
                    <a:lnTo>
                      <a:pt x="136" y="138"/>
                    </a:lnTo>
                    <a:lnTo>
                      <a:pt x="120" y="92"/>
                    </a:lnTo>
                    <a:lnTo>
                      <a:pt x="112" y="70"/>
                    </a:lnTo>
                    <a:lnTo>
                      <a:pt x="102" y="50"/>
                    </a:lnTo>
                    <a:lnTo>
                      <a:pt x="94" y="40"/>
                    </a:lnTo>
                    <a:lnTo>
                      <a:pt x="88" y="30"/>
                    </a:lnTo>
                    <a:lnTo>
                      <a:pt x="78" y="22"/>
                    </a:lnTo>
                    <a:lnTo>
                      <a:pt x="70" y="14"/>
                    </a:lnTo>
                    <a:lnTo>
                      <a:pt x="60" y="8"/>
                    </a:lnTo>
                    <a:lnTo>
                      <a:pt x="52" y="4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10" y="8"/>
                    </a:lnTo>
                    <a:lnTo>
                      <a:pt x="4" y="14"/>
                    </a:lnTo>
                    <a:lnTo>
                      <a:pt x="2" y="24"/>
                    </a:lnTo>
                    <a:lnTo>
                      <a:pt x="0" y="34"/>
                    </a:lnTo>
                    <a:lnTo>
                      <a:pt x="0" y="50"/>
                    </a:lnTo>
                    <a:lnTo>
                      <a:pt x="2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9" name="Freeform 180"/>
              <p:cNvSpPr>
                <a:spLocks/>
              </p:cNvSpPr>
              <p:nvPr userDrawn="1"/>
            </p:nvSpPr>
            <p:spPr bwMode="auto">
              <a:xfrm>
                <a:off x="4616" y="1054"/>
                <a:ext cx="220" cy="620"/>
              </a:xfrm>
              <a:custGeom>
                <a:avLst/>
                <a:gdLst>
                  <a:gd name="T0" fmla="*/ 2 w 226"/>
                  <a:gd name="T1" fmla="*/ 66 h 618"/>
                  <a:gd name="T2" fmla="*/ 2 w 226"/>
                  <a:gd name="T3" fmla="*/ 66 h 618"/>
                  <a:gd name="T4" fmla="*/ 0 w 226"/>
                  <a:gd name="T5" fmla="*/ 86 h 618"/>
                  <a:gd name="T6" fmla="*/ 0 w 226"/>
                  <a:gd name="T7" fmla="*/ 104 h 618"/>
                  <a:gd name="T8" fmla="*/ 4 w 226"/>
                  <a:gd name="T9" fmla="*/ 144 h 618"/>
                  <a:gd name="T10" fmla="*/ 12 w 226"/>
                  <a:gd name="T11" fmla="*/ 189 h 618"/>
                  <a:gd name="T12" fmla="*/ 19 w 226"/>
                  <a:gd name="T13" fmla="*/ 231 h 618"/>
                  <a:gd name="T14" fmla="*/ 31 w 226"/>
                  <a:gd name="T15" fmla="*/ 271 h 618"/>
                  <a:gd name="T16" fmla="*/ 45 w 226"/>
                  <a:gd name="T17" fmla="*/ 309 h 618"/>
                  <a:gd name="T18" fmla="*/ 68 w 226"/>
                  <a:gd name="T19" fmla="*/ 383 h 618"/>
                  <a:gd name="T20" fmla="*/ 68 w 226"/>
                  <a:gd name="T21" fmla="*/ 383 h 618"/>
                  <a:gd name="T22" fmla="*/ 78 w 226"/>
                  <a:gd name="T23" fmla="*/ 415 h 618"/>
                  <a:gd name="T24" fmla="*/ 86 w 226"/>
                  <a:gd name="T25" fmla="*/ 451 h 618"/>
                  <a:gd name="T26" fmla="*/ 92 w 226"/>
                  <a:gd name="T27" fmla="*/ 490 h 618"/>
                  <a:gd name="T28" fmla="*/ 103 w 226"/>
                  <a:gd name="T29" fmla="*/ 524 h 618"/>
                  <a:gd name="T30" fmla="*/ 116 w 226"/>
                  <a:gd name="T31" fmla="*/ 554 h 618"/>
                  <a:gd name="T32" fmla="*/ 122 w 226"/>
                  <a:gd name="T33" fmla="*/ 570 h 618"/>
                  <a:gd name="T34" fmla="*/ 130 w 226"/>
                  <a:gd name="T35" fmla="*/ 584 h 618"/>
                  <a:gd name="T36" fmla="*/ 140 w 226"/>
                  <a:gd name="T37" fmla="*/ 596 h 618"/>
                  <a:gd name="T38" fmla="*/ 151 w 226"/>
                  <a:gd name="T39" fmla="*/ 608 h 618"/>
                  <a:gd name="T40" fmla="*/ 164 w 226"/>
                  <a:gd name="T41" fmla="*/ 620 h 618"/>
                  <a:gd name="T42" fmla="*/ 179 w 226"/>
                  <a:gd name="T43" fmla="*/ 628 h 618"/>
                  <a:gd name="T44" fmla="*/ 179 w 226"/>
                  <a:gd name="T45" fmla="*/ 628 h 618"/>
                  <a:gd name="T46" fmla="*/ 186 w 226"/>
                  <a:gd name="T47" fmla="*/ 606 h 618"/>
                  <a:gd name="T48" fmla="*/ 191 w 226"/>
                  <a:gd name="T49" fmla="*/ 582 h 618"/>
                  <a:gd name="T50" fmla="*/ 196 w 226"/>
                  <a:gd name="T51" fmla="*/ 558 h 618"/>
                  <a:gd name="T52" fmla="*/ 197 w 226"/>
                  <a:gd name="T53" fmla="*/ 534 h 618"/>
                  <a:gd name="T54" fmla="*/ 197 w 226"/>
                  <a:gd name="T55" fmla="*/ 510 h 618"/>
                  <a:gd name="T56" fmla="*/ 196 w 226"/>
                  <a:gd name="T57" fmla="*/ 484 h 618"/>
                  <a:gd name="T58" fmla="*/ 194 w 226"/>
                  <a:gd name="T59" fmla="*/ 455 h 618"/>
                  <a:gd name="T60" fmla="*/ 191 w 226"/>
                  <a:gd name="T61" fmla="*/ 429 h 618"/>
                  <a:gd name="T62" fmla="*/ 181 w 226"/>
                  <a:gd name="T63" fmla="*/ 379 h 618"/>
                  <a:gd name="T64" fmla="*/ 167 w 226"/>
                  <a:gd name="T65" fmla="*/ 329 h 618"/>
                  <a:gd name="T66" fmla="*/ 144 w 226"/>
                  <a:gd name="T67" fmla="*/ 235 h 618"/>
                  <a:gd name="T68" fmla="*/ 144 w 226"/>
                  <a:gd name="T69" fmla="*/ 235 h 618"/>
                  <a:gd name="T70" fmla="*/ 119 w 226"/>
                  <a:gd name="T71" fmla="*/ 138 h 618"/>
                  <a:gd name="T72" fmla="*/ 105 w 226"/>
                  <a:gd name="T73" fmla="*/ 92 h 618"/>
                  <a:gd name="T74" fmla="*/ 97 w 226"/>
                  <a:gd name="T75" fmla="*/ 70 h 618"/>
                  <a:gd name="T76" fmla="*/ 89 w 226"/>
                  <a:gd name="T77" fmla="*/ 50 h 618"/>
                  <a:gd name="T78" fmla="*/ 89 w 226"/>
                  <a:gd name="T79" fmla="*/ 50 h 618"/>
                  <a:gd name="T80" fmla="*/ 84 w 226"/>
                  <a:gd name="T81" fmla="*/ 40 h 618"/>
                  <a:gd name="T82" fmla="*/ 78 w 226"/>
                  <a:gd name="T83" fmla="*/ 30 h 618"/>
                  <a:gd name="T84" fmla="*/ 68 w 226"/>
                  <a:gd name="T85" fmla="*/ 22 h 618"/>
                  <a:gd name="T86" fmla="*/ 60 w 226"/>
                  <a:gd name="T87" fmla="*/ 14 h 618"/>
                  <a:gd name="T88" fmla="*/ 53 w 226"/>
                  <a:gd name="T89" fmla="*/ 8 h 618"/>
                  <a:gd name="T90" fmla="*/ 47 w 226"/>
                  <a:gd name="T91" fmla="*/ 4 h 618"/>
                  <a:gd name="T92" fmla="*/ 37 w 226"/>
                  <a:gd name="T93" fmla="*/ 2 h 618"/>
                  <a:gd name="T94" fmla="*/ 27 w 226"/>
                  <a:gd name="T95" fmla="*/ 0 h 618"/>
                  <a:gd name="T96" fmla="*/ 19 w 226"/>
                  <a:gd name="T97" fmla="*/ 0 h 618"/>
                  <a:gd name="T98" fmla="*/ 16 w 226"/>
                  <a:gd name="T99" fmla="*/ 2 h 618"/>
                  <a:gd name="T100" fmla="*/ 10 w 226"/>
                  <a:gd name="T101" fmla="*/ 8 h 618"/>
                  <a:gd name="T102" fmla="*/ 4 w 226"/>
                  <a:gd name="T103" fmla="*/ 14 h 618"/>
                  <a:gd name="T104" fmla="*/ 2 w 226"/>
                  <a:gd name="T105" fmla="*/ 24 h 618"/>
                  <a:gd name="T106" fmla="*/ 0 w 226"/>
                  <a:gd name="T107" fmla="*/ 34 h 618"/>
                  <a:gd name="T108" fmla="*/ 0 w 226"/>
                  <a:gd name="T109" fmla="*/ 50 h 618"/>
                  <a:gd name="T110" fmla="*/ 2 w 226"/>
                  <a:gd name="T111" fmla="*/ 66 h 61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26" h="618">
                    <a:moveTo>
                      <a:pt x="2" y="66"/>
                    </a:moveTo>
                    <a:lnTo>
                      <a:pt x="2" y="66"/>
                    </a:lnTo>
                    <a:lnTo>
                      <a:pt x="0" y="86"/>
                    </a:lnTo>
                    <a:lnTo>
                      <a:pt x="0" y="104"/>
                    </a:lnTo>
                    <a:lnTo>
                      <a:pt x="4" y="144"/>
                    </a:lnTo>
                    <a:lnTo>
                      <a:pt x="12" y="184"/>
                    </a:lnTo>
                    <a:lnTo>
                      <a:pt x="24" y="226"/>
                    </a:lnTo>
                    <a:lnTo>
                      <a:pt x="36" y="266"/>
                    </a:lnTo>
                    <a:lnTo>
                      <a:pt x="50" y="304"/>
                    </a:lnTo>
                    <a:lnTo>
                      <a:pt x="78" y="378"/>
                    </a:lnTo>
                    <a:lnTo>
                      <a:pt x="88" y="410"/>
                    </a:lnTo>
                    <a:lnTo>
                      <a:pt x="98" y="446"/>
                    </a:lnTo>
                    <a:lnTo>
                      <a:pt x="106" y="480"/>
                    </a:lnTo>
                    <a:lnTo>
                      <a:pt x="118" y="514"/>
                    </a:lnTo>
                    <a:lnTo>
                      <a:pt x="132" y="544"/>
                    </a:lnTo>
                    <a:lnTo>
                      <a:pt x="140" y="560"/>
                    </a:lnTo>
                    <a:lnTo>
                      <a:pt x="150" y="574"/>
                    </a:lnTo>
                    <a:lnTo>
                      <a:pt x="160" y="586"/>
                    </a:lnTo>
                    <a:lnTo>
                      <a:pt x="172" y="598"/>
                    </a:lnTo>
                    <a:lnTo>
                      <a:pt x="188" y="610"/>
                    </a:lnTo>
                    <a:lnTo>
                      <a:pt x="204" y="618"/>
                    </a:lnTo>
                    <a:lnTo>
                      <a:pt x="212" y="596"/>
                    </a:lnTo>
                    <a:lnTo>
                      <a:pt x="218" y="572"/>
                    </a:lnTo>
                    <a:lnTo>
                      <a:pt x="224" y="548"/>
                    </a:lnTo>
                    <a:lnTo>
                      <a:pt x="226" y="524"/>
                    </a:lnTo>
                    <a:lnTo>
                      <a:pt x="226" y="500"/>
                    </a:lnTo>
                    <a:lnTo>
                      <a:pt x="224" y="474"/>
                    </a:lnTo>
                    <a:lnTo>
                      <a:pt x="222" y="450"/>
                    </a:lnTo>
                    <a:lnTo>
                      <a:pt x="218" y="424"/>
                    </a:lnTo>
                    <a:lnTo>
                      <a:pt x="206" y="374"/>
                    </a:lnTo>
                    <a:lnTo>
                      <a:pt x="192" y="324"/>
                    </a:lnTo>
                    <a:lnTo>
                      <a:pt x="164" y="230"/>
                    </a:lnTo>
                    <a:lnTo>
                      <a:pt x="136" y="138"/>
                    </a:lnTo>
                    <a:lnTo>
                      <a:pt x="120" y="92"/>
                    </a:lnTo>
                    <a:lnTo>
                      <a:pt x="112" y="70"/>
                    </a:lnTo>
                    <a:lnTo>
                      <a:pt x="102" y="50"/>
                    </a:lnTo>
                    <a:lnTo>
                      <a:pt x="94" y="40"/>
                    </a:lnTo>
                    <a:lnTo>
                      <a:pt x="88" y="30"/>
                    </a:lnTo>
                    <a:lnTo>
                      <a:pt x="78" y="22"/>
                    </a:lnTo>
                    <a:lnTo>
                      <a:pt x="70" y="14"/>
                    </a:lnTo>
                    <a:lnTo>
                      <a:pt x="60" y="8"/>
                    </a:lnTo>
                    <a:lnTo>
                      <a:pt x="52" y="4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10" y="8"/>
                    </a:lnTo>
                    <a:lnTo>
                      <a:pt x="4" y="14"/>
                    </a:lnTo>
                    <a:lnTo>
                      <a:pt x="2" y="24"/>
                    </a:lnTo>
                    <a:lnTo>
                      <a:pt x="0" y="34"/>
                    </a:lnTo>
                    <a:lnTo>
                      <a:pt x="0" y="50"/>
                    </a:lnTo>
                    <a:lnTo>
                      <a:pt x="2" y="6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0" name="Freeform 181"/>
              <p:cNvSpPr>
                <a:spLocks/>
              </p:cNvSpPr>
              <p:nvPr userDrawn="1"/>
            </p:nvSpPr>
            <p:spPr bwMode="auto">
              <a:xfrm>
                <a:off x="4976" y="1394"/>
                <a:ext cx="200" cy="900"/>
              </a:xfrm>
              <a:custGeom>
                <a:avLst/>
                <a:gdLst>
                  <a:gd name="T0" fmla="*/ 8 w 196"/>
                  <a:gd name="T1" fmla="*/ 374 h 894"/>
                  <a:gd name="T2" fmla="*/ 8 w 196"/>
                  <a:gd name="T3" fmla="*/ 374 h 894"/>
                  <a:gd name="T4" fmla="*/ 31 w 196"/>
                  <a:gd name="T5" fmla="*/ 449 h 894"/>
                  <a:gd name="T6" fmla="*/ 49 w 196"/>
                  <a:gd name="T7" fmla="*/ 521 h 894"/>
                  <a:gd name="T8" fmla="*/ 65 w 196"/>
                  <a:gd name="T9" fmla="*/ 598 h 894"/>
                  <a:gd name="T10" fmla="*/ 80 w 196"/>
                  <a:gd name="T11" fmla="*/ 672 h 894"/>
                  <a:gd name="T12" fmla="*/ 80 w 196"/>
                  <a:gd name="T13" fmla="*/ 672 h 894"/>
                  <a:gd name="T14" fmla="*/ 92 w 196"/>
                  <a:gd name="T15" fmla="*/ 743 h 894"/>
                  <a:gd name="T16" fmla="*/ 100 w 196"/>
                  <a:gd name="T17" fmla="*/ 783 h 894"/>
                  <a:gd name="T18" fmla="*/ 110 w 196"/>
                  <a:gd name="T19" fmla="*/ 823 h 894"/>
                  <a:gd name="T20" fmla="*/ 116 w 196"/>
                  <a:gd name="T21" fmla="*/ 847 h 894"/>
                  <a:gd name="T22" fmla="*/ 124 w 196"/>
                  <a:gd name="T23" fmla="*/ 866 h 894"/>
                  <a:gd name="T24" fmla="*/ 139 w 196"/>
                  <a:gd name="T25" fmla="*/ 882 h 894"/>
                  <a:gd name="T26" fmla="*/ 149 w 196"/>
                  <a:gd name="T27" fmla="*/ 896 h 894"/>
                  <a:gd name="T28" fmla="*/ 161 w 196"/>
                  <a:gd name="T29" fmla="*/ 908 h 894"/>
                  <a:gd name="T30" fmla="*/ 176 w 196"/>
                  <a:gd name="T31" fmla="*/ 916 h 894"/>
                  <a:gd name="T32" fmla="*/ 196 w 196"/>
                  <a:gd name="T33" fmla="*/ 922 h 894"/>
                  <a:gd name="T34" fmla="*/ 214 w 196"/>
                  <a:gd name="T35" fmla="*/ 924 h 894"/>
                  <a:gd name="T36" fmla="*/ 214 w 196"/>
                  <a:gd name="T37" fmla="*/ 924 h 894"/>
                  <a:gd name="T38" fmla="*/ 216 w 196"/>
                  <a:gd name="T39" fmla="*/ 860 h 894"/>
                  <a:gd name="T40" fmla="*/ 214 w 196"/>
                  <a:gd name="T41" fmla="*/ 793 h 894"/>
                  <a:gd name="T42" fmla="*/ 212 w 196"/>
                  <a:gd name="T43" fmla="*/ 733 h 894"/>
                  <a:gd name="T44" fmla="*/ 208 w 196"/>
                  <a:gd name="T45" fmla="*/ 666 h 894"/>
                  <a:gd name="T46" fmla="*/ 200 w 196"/>
                  <a:gd name="T47" fmla="*/ 546 h 894"/>
                  <a:gd name="T48" fmla="*/ 192 w 196"/>
                  <a:gd name="T49" fmla="*/ 419 h 894"/>
                  <a:gd name="T50" fmla="*/ 192 w 196"/>
                  <a:gd name="T51" fmla="*/ 419 h 894"/>
                  <a:gd name="T52" fmla="*/ 184 w 196"/>
                  <a:gd name="T53" fmla="*/ 356 h 894"/>
                  <a:gd name="T54" fmla="*/ 178 w 196"/>
                  <a:gd name="T55" fmla="*/ 330 h 894"/>
                  <a:gd name="T56" fmla="*/ 173 w 196"/>
                  <a:gd name="T57" fmla="*/ 302 h 894"/>
                  <a:gd name="T58" fmla="*/ 167 w 196"/>
                  <a:gd name="T59" fmla="*/ 276 h 894"/>
                  <a:gd name="T60" fmla="*/ 159 w 196"/>
                  <a:gd name="T61" fmla="*/ 250 h 894"/>
                  <a:gd name="T62" fmla="*/ 149 w 196"/>
                  <a:gd name="T63" fmla="*/ 219 h 894"/>
                  <a:gd name="T64" fmla="*/ 139 w 196"/>
                  <a:gd name="T65" fmla="*/ 193 h 894"/>
                  <a:gd name="T66" fmla="*/ 139 w 196"/>
                  <a:gd name="T67" fmla="*/ 193 h 894"/>
                  <a:gd name="T68" fmla="*/ 114 w 196"/>
                  <a:gd name="T69" fmla="*/ 147 h 894"/>
                  <a:gd name="T70" fmla="*/ 92 w 196"/>
                  <a:gd name="T71" fmla="*/ 91 h 894"/>
                  <a:gd name="T72" fmla="*/ 73 w 196"/>
                  <a:gd name="T73" fmla="*/ 60 h 894"/>
                  <a:gd name="T74" fmla="*/ 61 w 196"/>
                  <a:gd name="T75" fmla="*/ 34 h 894"/>
                  <a:gd name="T76" fmla="*/ 45 w 196"/>
                  <a:gd name="T77" fmla="*/ 14 h 894"/>
                  <a:gd name="T78" fmla="*/ 39 w 196"/>
                  <a:gd name="T79" fmla="*/ 6 h 894"/>
                  <a:gd name="T80" fmla="*/ 31 w 196"/>
                  <a:gd name="T81" fmla="*/ 0 h 894"/>
                  <a:gd name="T82" fmla="*/ 31 w 196"/>
                  <a:gd name="T83" fmla="*/ 0 h 894"/>
                  <a:gd name="T84" fmla="*/ 18 w 196"/>
                  <a:gd name="T85" fmla="*/ 20 h 894"/>
                  <a:gd name="T86" fmla="*/ 12 w 196"/>
                  <a:gd name="T87" fmla="*/ 44 h 894"/>
                  <a:gd name="T88" fmla="*/ 8 w 196"/>
                  <a:gd name="T89" fmla="*/ 66 h 894"/>
                  <a:gd name="T90" fmla="*/ 8 w 196"/>
                  <a:gd name="T91" fmla="*/ 95 h 894"/>
                  <a:gd name="T92" fmla="*/ 8 w 196"/>
                  <a:gd name="T93" fmla="*/ 141 h 894"/>
                  <a:gd name="T94" fmla="*/ 10 w 196"/>
                  <a:gd name="T95" fmla="*/ 191 h 894"/>
                  <a:gd name="T96" fmla="*/ 14 w 196"/>
                  <a:gd name="T97" fmla="*/ 244 h 894"/>
                  <a:gd name="T98" fmla="*/ 14 w 196"/>
                  <a:gd name="T99" fmla="*/ 292 h 894"/>
                  <a:gd name="T100" fmla="*/ 14 w 196"/>
                  <a:gd name="T101" fmla="*/ 316 h 894"/>
                  <a:gd name="T102" fmla="*/ 12 w 196"/>
                  <a:gd name="T103" fmla="*/ 338 h 894"/>
                  <a:gd name="T104" fmla="*/ 6 w 196"/>
                  <a:gd name="T105" fmla="*/ 362 h 894"/>
                  <a:gd name="T106" fmla="*/ 0 w 196"/>
                  <a:gd name="T107" fmla="*/ 386 h 894"/>
                  <a:gd name="T108" fmla="*/ 8 w 196"/>
                  <a:gd name="T109" fmla="*/ 374 h 89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96" h="894">
                    <a:moveTo>
                      <a:pt x="8" y="364"/>
                    </a:moveTo>
                    <a:lnTo>
                      <a:pt x="8" y="364"/>
                    </a:lnTo>
                    <a:lnTo>
                      <a:pt x="26" y="434"/>
                    </a:lnTo>
                    <a:lnTo>
                      <a:pt x="44" y="506"/>
                    </a:lnTo>
                    <a:lnTo>
                      <a:pt x="60" y="578"/>
                    </a:lnTo>
                    <a:lnTo>
                      <a:pt x="72" y="652"/>
                    </a:lnTo>
                    <a:lnTo>
                      <a:pt x="82" y="718"/>
                    </a:lnTo>
                    <a:lnTo>
                      <a:pt x="90" y="758"/>
                    </a:lnTo>
                    <a:lnTo>
                      <a:pt x="100" y="798"/>
                    </a:lnTo>
                    <a:lnTo>
                      <a:pt x="106" y="818"/>
                    </a:lnTo>
                    <a:lnTo>
                      <a:pt x="114" y="836"/>
                    </a:lnTo>
                    <a:lnTo>
                      <a:pt x="124" y="852"/>
                    </a:lnTo>
                    <a:lnTo>
                      <a:pt x="134" y="866"/>
                    </a:lnTo>
                    <a:lnTo>
                      <a:pt x="146" y="878"/>
                    </a:lnTo>
                    <a:lnTo>
                      <a:pt x="160" y="886"/>
                    </a:lnTo>
                    <a:lnTo>
                      <a:pt x="176" y="892"/>
                    </a:lnTo>
                    <a:lnTo>
                      <a:pt x="194" y="894"/>
                    </a:lnTo>
                    <a:lnTo>
                      <a:pt x="196" y="830"/>
                    </a:lnTo>
                    <a:lnTo>
                      <a:pt x="194" y="768"/>
                    </a:lnTo>
                    <a:lnTo>
                      <a:pt x="192" y="708"/>
                    </a:lnTo>
                    <a:lnTo>
                      <a:pt x="188" y="646"/>
                    </a:lnTo>
                    <a:lnTo>
                      <a:pt x="180" y="526"/>
                    </a:lnTo>
                    <a:lnTo>
                      <a:pt x="172" y="404"/>
                    </a:lnTo>
                    <a:lnTo>
                      <a:pt x="166" y="346"/>
                    </a:lnTo>
                    <a:lnTo>
                      <a:pt x="162" y="320"/>
                    </a:lnTo>
                    <a:lnTo>
                      <a:pt x="158" y="292"/>
                    </a:lnTo>
                    <a:lnTo>
                      <a:pt x="152" y="266"/>
                    </a:lnTo>
                    <a:lnTo>
                      <a:pt x="144" y="240"/>
                    </a:lnTo>
                    <a:lnTo>
                      <a:pt x="134" y="214"/>
                    </a:lnTo>
                    <a:lnTo>
                      <a:pt x="124" y="188"/>
                    </a:lnTo>
                    <a:lnTo>
                      <a:pt x="104" y="142"/>
                    </a:lnTo>
                    <a:lnTo>
                      <a:pt x="82" y="86"/>
                    </a:lnTo>
                    <a:lnTo>
                      <a:pt x="68" y="60"/>
                    </a:lnTo>
                    <a:lnTo>
                      <a:pt x="56" y="34"/>
                    </a:lnTo>
                    <a:lnTo>
                      <a:pt x="40" y="14"/>
                    </a:lnTo>
                    <a:lnTo>
                      <a:pt x="34" y="6"/>
                    </a:lnTo>
                    <a:lnTo>
                      <a:pt x="26" y="0"/>
                    </a:lnTo>
                    <a:lnTo>
                      <a:pt x="18" y="20"/>
                    </a:lnTo>
                    <a:lnTo>
                      <a:pt x="12" y="44"/>
                    </a:lnTo>
                    <a:lnTo>
                      <a:pt x="8" y="66"/>
                    </a:lnTo>
                    <a:lnTo>
                      <a:pt x="8" y="90"/>
                    </a:lnTo>
                    <a:lnTo>
                      <a:pt x="8" y="136"/>
                    </a:lnTo>
                    <a:lnTo>
                      <a:pt x="10" y="186"/>
                    </a:lnTo>
                    <a:lnTo>
                      <a:pt x="14" y="234"/>
                    </a:lnTo>
                    <a:lnTo>
                      <a:pt x="14" y="282"/>
                    </a:lnTo>
                    <a:lnTo>
                      <a:pt x="14" y="306"/>
                    </a:lnTo>
                    <a:lnTo>
                      <a:pt x="12" y="328"/>
                    </a:lnTo>
                    <a:lnTo>
                      <a:pt x="6" y="352"/>
                    </a:lnTo>
                    <a:lnTo>
                      <a:pt x="0" y="372"/>
                    </a:lnTo>
                    <a:lnTo>
                      <a:pt x="8" y="36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1" name="Freeform 182"/>
              <p:cNvSpPr>
                <a:spLocks/>
              </p:cNvSpPr>
              <p:nvPr userDrawn="1"/>
            </p:nvSpPr>
            <p:spPr bwMode="auto">
              <a:xfrm>
                <a:off x="4976" y="1394"/>
                <a:ext cx="200" cy="900"/>
              </a:xfrm>
              <a:custGeom>
                <a:avLst/>
                <a:gdLst>
                  <a:gd name="T0" fmla="*/ 8 w 196"/>
                  <a:gd name="T1" fmla="*/ 374 h 894"/>
                  <a:gd name="T2" fmla="*/ 8 w 196"/>
                  <a:gd name="T3" fmla="*/ 374 h 894"/>
                  <a:gd name="T4" fmla="*/ 31 w 196"/>
                  <a:gd name="T5" fmla="*/ 449 h 894"/>
                  <a:gd name="T6" fmla="*/ 49 w 196"/>
                  <a:gd name="T7" fmla="*/ 521 h 894"/>
                  <a:gd name="T8" fmla="*/ 65 w 196"/>
                  <a:gd name="T9" fmla="*/ 598 h 894"/>
                  <a:gd name="T10" fmla="*/ 80 w 196"/>
                  <a:gd name="T11" fmla="*/ 672 h 894"/>
                  <a:gd name="T12" fmla="*/ 80 w 196"/>
                  <a:gd name="T13" fmla="*/ 672 h 894"/>
                  <a:gd name="T14" fmla="*/ 92 w 196"/>
                  <a:gd name="T15" fmla="*/ 743 h 894"/>
                  <a:gd name="T16" fmla="*/ 100 w 196"/>
                  <a:gd name="T17" fmla="*/ 783 h 894"/>
                  <a:gd name="T18" fmla="*/ 110 w 196"/>
                  <a:gd name="T19" fmla="*/ 823 h 894"/>
                  <a:gd name="T20" fmla="*/ 116 w 196"/>
                  <a:gd name="T21" fmla="*/ 847 h 894"/>
                  <a:gd name="T22" fmla="*/ 124 w 196"/>
                  <a:gd name="T23" fmla="*/ 866 h 894"/>
                  <a:gd name="T24" fmla="*/ 139 w 196"/>
                  <a:gd name="T25" fmla="*/ 882 h 894"/>
                  <a:gd name="T26" fmla="*/ 149 w 196"/>
                  <a:gd name="T27" fmla="*/ 896 h 894"/>
                  <a:gd name="T28" fmla="*/ 161 w 196"/>
                  <a:gd name="T29" fmla="*/ 908 h 894"/>
                  <a:gd name="T30" fmla="*/ 176 w 196"/>
                  <a:gd name="T31" fmla="*/ 916 h 894"/>
                  <a:gd name="T32" fmla="*/ 196 w 196"/>
                  <a:gd name="T33" fmla="*/ 922 h 894"/>
                  <a:gd name="T34" fmla="*/ 214 w 196"/>
                  <a:gd name="T35" fmla="*/ 924 h 894"/>
                  <a:gd name="T36" fmla="*/ 214 w 196"/>
                  <a:gd name="T37" fmla="*/ 924 h 894"/>
                  <a:gd name="T38" fmla="*/ 216 w 196"/>
                  <a:gd name="T39" fmla="*/ 860 h 894"/>
                  <a:gd name="T40" fmla="*/ 214 w 196"/>
                  <a:gd name="T41" fmla="*/ 793 h 894"/>
                  <a:gd name="T42" fmla="*/ 212 w 196"/>
                  <a:gd name="T43" fmla="*/ 733 h 894"/>
                  <a:gd name="T44" fmla="*/ 208 w 196"/>
                  <a:gd name="T45" fmla="*/ 666 h 894"/>
                  <a:gd name="T46" fmla="*/ 200 w 196"/>
                  <a:gd name="T47" fmla="*/ 546 h 894"/>
                  <a:gd name="T48" fmla="*/ 192 w 196"/>
                  <a:gd name="T49" fmla="*/ 419 h 894"/>
                  <a:gd name="T50" fmla="*/ 192 w 196"/>
                  <a:gd name="T51" fmla="*/ 419 h 894"/>
                  <a:gd name="T52" fmla="*/ 184 w 196"/>
                  <a:gd name="T53" fmla="*/ 356 h 894"/>
                  <a:gd name="T54" fmla="*/ 178 w 196"/>
                  <a:gd name="T55" fmla="*/ 330 h 894"/>
                  <a:gd name="T56" fmla="*/ 173 w 196"/>
                  <a:gd name="T57" fmla="*/ 302 h 894"/>
                  <a:gd name="T58" fmla="*/ 167 w 196"/>
                  <a:gd name="T59" fmla="*/ 276 h 894"/>
                  <a:gd name="T60" fmla="*/ 159 w 196"/>
                  <a:gd name="T61" fmla="*/ 250 h 894"/>
                  <a:gd name="T62" fmla="*/ 149 w 196"/>
                  <a:gd name="T63" fmla="*/ 219 h 894"/>
                  <a:gd name="T64" fmla="*/ 139 w 196"/>
                  <a:gd name="T65" fmla="*/ 193 h 894"/>
                  <a:gd name="T66" fmla="*/ 139 w 196"/>
                  <a:gd name="T67" fmla="*/ 193 h 894"/>
                  <a:gd name="T68" fmla="*/ 114 w 196"/>
                  <a:gd name="T69" fmla="*/ 147 h 894"/>
                  <a:gd name="T70" fmla="*/ 92 w 196"/>
                  <a:gd name="T71" fmla="*/ 91 h 894"/>
                  <a:gd name="T72" fmla="*/ 73 w 196"/>
                  <a:gd name="T73" fmla="*/ 60 h 894"/>
                  <a:gd name="T74" fmla="*/ 61 w 196"/>
                  <a:gd name="T75" fmla="*/ 34 h 894"/>
                  <a:gd name="T76" fmla="*/ 45 w 196"/>
                  <a:gd name="T77" fmla="*/ 14 h 894"/>
                  <a:gd name="T78" fmla="*/ 39 w 196"/>
                  <a:gd name="T79" fmla="*/ 6 h 894"/>
                  <a:gd name="T80" fmla="*/ 31 w 196"/>
                  <a:gd name="T81" fmla="*/ 0 h 894"/>
                  <a:gd name="T82" fmla="*/ 31 w 196"/>
                  <a:gd name="T83" fmla="*/ 0 h 894"/>
                  <a:gd name="T84" fmla="*/ 18 w 196"/>
                  <a:gd name="T85" fmla="*/ 20 h 894"/>
                  <a:gd name="T86" fmla="*/ 12 w 196"/>
                  <a:gd name="T87" fmla="*/ 44 h 894"/>
                  <a:gd name="T88" fmla="*/ 8 w 196"/>
                  <a:gd name="T89" fmla="*/ 66 h 894"/>
                  <a:gd name="T90" fmla="*/ 8 w 196"/>
                  <a:gd name="T91" fmla="*/ 95 h 894"/>
                  <a:gd name="T92" fmla="*/ 8 w 196"/>
                  <a:gd name="T93" fmla="*/ 141 h 894"/>
                  <a:gd name="T94" fmla="*/ 10 w 196"/>
                  <a:gd name="T95" fmla="*/ 191 h 894"/>
                  <a:gd name="T96" fmla="*/ 14 w 196"/>
                  <a:gd name="T97" fmla="*/ 244 h 894"/>
                  <a:gd name="T98" fmla="*/ 14 w 196"/>
                  <a:gd name="T99" fmla="*/ 292 h 894"/>
                  <a:gd name="T100" fmla="*/ 14 w 196"/>
                  <a:gd name="T101" fmla="*/ 316 h 894"/>
                  <a:gd name="T102" fmla="*/ 12 w 196"/>
                  <a:gd name="T103" fmla="*/ 338 h 894"/>
                  <a:gd name="T104" fmla="*/ 6 w 196"/>
                  <a:gd name="T105" fmla="*/ 362 h 894"/>
                  <a:gd name="T106" fmla="*/ 0 w 196"/>
                  <a:gd name="T107" fmla="*/ 386 h 89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96" h="894">
                    <a:moveTo>
                      <a:pt x="8" y="364"/>
                    </a:moveTo>
                    <a:lnTo>
                      <a:pt x="8" y="364"/>
                    </a:lnTo>
                    <a:lnTo>
                      <a:pt x="26" y="434"/>
                    </a:lnTo>
                    <a:lnTo>
                      <a:pt x="44" y="506"/>
                    </a:lnTo>
                    <a:lnTo>
                      <a:pt x="60" y="578"/>
                    </a:lnTo>
                    <a:lnTo>
                      <a:pt x="72" y="652"/>
                    </a:lnTo>
                    <a:lnTo>
                      <a:pt x="82" y="718"/>
                    </a:lnTo>
                    <a:lnTo>
                      <a:pt x="90" y="758"/>
                    </a:lnTo>
                    <a:lnTo>
                      <a:pt x="100" y="798"/>
                    </a:lnTo>
                    <a:lnTo>
                      <a:pt x="106" y="818"/>
                    </a:lnTo>
                    <a:lnTo>
                      <a:pt x="114" y="836"/>
                    </a:lnTo>
                    <a:lnTo>
                      <a:pt x="124" y="852"/>
                    </a:lnTo>
                    <a:lnTo>
                      <a:pt x="134" y="866"/>
                    </a:lnTo>
                    <a:lnTo>
                      <a:pt x="146" y="878"/>
                    </a:lnTo>
                    <a:lnTo>
                      <a:pt x="160" y="886"/>
                    </a:lnTo>
                    <a:lnTo>
                      <a:pt x="176" y="892"/>
                    </a:lnTo>
                    <a:lnTo>
                      <a:pt x="194" y="894"/>
                    </a:lnTo>
                    <a:lnTo>
                      <a:pt x="196" y="830"/>
                    </a:lnTo>
                    <a:lnTo>
                      <a:pt x="194" y="768"/>
                    </a:lnTo>
                    <a:lnTo>
                      <a:pt x="192" y="708"/>
                    </a:lnTo>
                    <a:lnTo>
                      <a:pt x="188" y="646"/>
                    </a:lnTo>
                    <a:lnTo>
                      <a:pt x="180" y="526"/>
                    </a:lnTo>
                    <a:lnTo>
                      <a:pt x="172" y="404"/>
                    </a:lnTo>
                    <a:lnTo>
                      <a:pt x="166" y="346"/>
                    </a:lnTo>
                    <a:lnTo>
                      <a:pt x="162" y="320"/>
                    </a:lnTo>
                    <a:lnTo>
                      <a:pt x="158" y="292"/>
                    </a:lnTo>
                    <a:lnTo>
                      <a:pt x="152" y="266"/>
                    </a:lnTo>
                    <a:lnTo>
                      <a:pt x="144" y="240"/>
                    </a:lnTo>
                    <a:lnTo>
                      <a:pt x="134" y="214"/>
                    </a:lnTo>
                    <a:lnTo>
                      <a:pt x="124" y="188"/>
                    </a:lnTo>
                    <a:lnTo>
                      <a:pt x="104" y="142"/>
                    </a:lnTo>
                    <a:lnTo>
                      <a:pt x="82" y="86"/>
                    </a:lnTo>
                    <a:lnTo>
                      <a:pt x="68" y="60"/>
                    </a:lnTo>
                    <a:lnTo>
                      <a:pt x="56" y="34"/>
                    </a:lnTo>
                    <a:lnTo>
                      <a:pt x="40" y="14"/>
                    </a:lnTo>
                    <a:lnTo>
                      <a:pt x="34" y="6"/>
                    </a:lnTo>
                    <a:lnTo>
                      <a:pt x="26" y="0"/>
                    </a:lnTo>
                    <a:lnTo>
                      <a:pt x="18" y="20"/>
                    </a:lnTo>
                    <a:lnTo>
                      <a:pt x="12" y="44"/>
                    </a:lnTo>
                    <a:lnTo>
                      <a:pt x="8" y="66"/>
                    </a:lnTo>
                    <a:lnTo>
                      <a:pt x="8" y="90"/>
                    </a:lnTo>
                    <a:lnTo>
                      <a:pt x="8" y="136"/>
                    </a:lnTo>
                    <a:lnTo>
                      <a:pt x="10" y="186"/>
                    </a:lnTo>
                    <a:lnTo>
                      <a:pt x="14" y="234"/>
                    </a:lnTo>
                    <a:lnTo>
                      <a:pt x="14" y="282"/>
                    </a:lnTo>
                    <a:lnTo>
                      <a:pt x="14" y="306"/>
                    </a:lnTo>
                    <a:lnTo>
                      <a:pt x="12" y="328"/>
                    </a:lnTo>
                    <a:lnTo>
                      <a:pt x="6" y="352"/>
                    </a:lnTo>
                    <a:lnTo>
                      <a:pt x="0" y="37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2" name="Freeform 183"/>
              <p:cNvSpPr>
                <a:spLocks/>
              </p:cNvSpPr>
              <p:nvPr userDrawn="1"/>
            </p:nvSpPr>
            <p:spPr bwMode="auto">
              <a:xfrm>
                <a:off x="5596" y="1394"/>
                <a:ext cx="160" cy="1120"/>
              </a:xfrm>
              <a:custGeom>
                <a:avLst/>
                <a:gdLst>
                  <a:gd name="T0" fmla="*/ 10 w 158"/>
                  <a:gd name="T1" fmla="*/ 250 h 1120"/>
                  <a:gd name="T2" fmla="*/ 10 w 158"/>
                  <a:gd name="T3" fmla="*/ 716 h 1120"/>
                  <a:gd name="T4" fmla="*/ 10 w 158"/>
                  <a:gd name="T5" fmla="*/ 716 h 1120"/>
                  <a:gd name="T6" fmla="*/ 8 w 158"/>
                  <a:gd name="T7" fmla="*/ 766 h 1120"/>
                  <a:gd name="T8" fmla="*/ 4 w 158"/>
                  <a:gd name="T9" fmla="*/ 822 h 1120"/>
                  <a:gd name="T10" fmla="*/ 2 w 158"/>
                  <a:gd name="T11" fmla="*/ 880 h 1120"/>
                  <a:gd name="T12" fmla="*/ 0 w 158"/>
                  <a:gd name="T13" fmla="*/ 910 h 1120"/>
                  <a:gd name="T14" fmla="*/ 2 w 158"/>
                  <a:gd name="T15" fmla="*/ 938 h 1120"/>
                  <a:gd name="T16" fmla="*/ 4 w 158"/>
                  <a:gd name="T17" fmla="*/ 968 h 1120"/>
                  <a:gd name="T18" fmla="*/ 8 w 158"/>
                  <a:gd name="T19" fmla="*/ 994 h 1120"/>
                  <a:gd name="T20" fmla="*/ 14 w 158"/>
                  <a:gd name="T21" fmla="*/ 1020 h 1120"/>
                  <a:gd name="T22" fmla="*/ 22 w 158"/>
                  <a:gd name="T23" fmla="*/ 1046 h 1120"/>
                  <a:gd name="T24" fmla="*/ 34 w 158"/>
                  <a:gd name="T25" fmla="*/ 1068 h 1120"/>
                  <a:gd name="T26" fmla="*/ 53 w 158"/>
                  <a:gd name="T27" fmla="*/ 1088 h 1120"/>
                  <a:gd name="T28" fmla="*/ 71 w 158"/>
                  <a:gd name="T29" fmla="*/ 1106 h 1120"/>
                  <a:gd name="T30" fmla="*/ 81 w 158"/>
                  <a:gd name="T31" fmla="*/ 1112 h 1120"/>
                  <a:gd name="T32" fmla="*/ 93 w 158"/>
                  <a:gd name="T33" fmla="*/ 1120 h 1120"/>
                  <a:gd name="T34" fmla="*/ 93 w 158"/>
                  <a:gd name="T35" fmla="*/ 1120 h 1120"/>
                  <a:gd name="T36" fmla="*/ 101 w 158"/>
                  <a:gd name="T37" fmla="*/ 1106 h 1120"/>
                  <a:gd name="T38" fmla="*/ 107 w 158"/>
                  <a:gd name="T39" fmla="*/ 1090 h 1120"/>
                  <a:gd name="T40" fmla="*/ 117 w 158"/>
                  <a:gd name="T41" fmla="*/ 1060 h 1120"/>
                  <a:gd name="T42" fmla="*/ 127 w 158"/>
                  <a:gd name="T43" fmla="*/ 1026 h 1120"/>
                  <a:gd name="T44" fmla="*/ 134 w 158"/>
                  <a:gd name="T45" fmla="*/ 992 h 1120"/>
                  <a:gd name="T46" fmla="*/ 140 w 158"/>
                  <a:gd name="T47" fmla="*/ 924 h 1120"/>
                  <a:gd name="T48" fmla="*/ 144 w 158"/>
                  <a:gd name="T49" fmla="*/ 858 h 1120"/>
                  <a:gd name="T50" fmla="*/ 144 w 158"/>
                  <a:gd name="T51" fmla="*/ 858 h 1120"/>
                  <a:gd name="T52" fmla="*/ 160 w 158"/>
                  <a:gd name="T53" fmla="*/ 716 h 1120"/>
                  <a:gd name="T54" fmla="*/ 166 w 158"/>
                  <a:gd name="T55" fmla="*/ 644 h 1120"/>
                  <a:gd name="T56" fmla="*/ 166 w 158"/>
                  <a:gd name="T57" fmla="*/ 608 h 1120"/>
                  <a:gd name="T58" fmla="*/ 168 w 158"/>
                  <a:gd name="T59" fmla="*/ 570 h 1120"/>
                  <a:gd name="T60" fmla="*/ 168 w 158"/>
                  <a:gd name="T61" fmla="*/ 570 h 1120"/>
                  <a:gd name="T62" fmla="*/ 166 w 158"/>
                  <a:gd name="T63" fmla="*/ 424 h 1120"/>
                  <a:gd name="T64" fmla="*/ 164 w 158"/>
                  <a:gd name="T65" fmla="*/ 352 h 1120"/>
                  <a:gd name="T66" fmla="*/ 158 w 158"/>
                  <a:gd name="T67" fmla="*/ 282 h 1120"/>
                  <a:gd name="T68" fmla="*/ 152 w 158"/>
                  <a:gd name="T69" fmla="*/ 212 h 1120"/>
                  <a:gd name="T70" fmla="*/ 142 w 158"/>
                  <a:gd name="T71" fmla="*/ 144 h 1120"/>
                  <a:gd name="T72" fmla="*/ 127 w 158"/>
                  <a:gd name="T73" fmla="*/ 74 h 1120"/>
                  <a:gd name="T74" fmla="*/ 107 w 158"/>
                  <a:gd name="T75" fmla="*/ 2 h 1120"/>
                  <a:gd name="T76" fmla="*/ 107 w 158"/>
                  <a:gd name="T77" fmla="*/ 2 h 1120"/>
                  <a:gd name="T78" fmla="*/ 97 w 158"/>
                  <a:gd name="T79" fmla="*/ 0 h 1120"/>
                  <a:gd name="T80" fmla="*/ 85 w 158"/>
                  <a:gd name="T81" fmla="*/ 0 h 1120"/>
                  <a:gd name="T82" fmla="*/ 73 w 158"/>
                  <a:gd name="T83" fmla="*/ 0 h 1120"/>
                  <a:gd name="T84" fmla="*/ 63 w 158"/>
                  <a:gd name="T85" fmla="*/ 2 h 1120"/>
                  <a:gd name="T86" fmla="*/ 63 w 158"/>
                  <a:gd name="T87" fmla="*/ 2 h 1120"/>
                  <a:gd name="T88" fmla="*/ 51 w 158"/>
                  <a:gd name="T89" fmla="*/ 36 h 1120"/>
                  <a:gd name="T90" fmla="*/ 36 w 158"/>
                  <a:gd name="T91" fmla="*/ 70 h 1120"/>
                  <a:gd name="T92" fmla="*/ 28 w 158"/>
                  <a:gd name="T93" fmla="*/ 104 h 1120"/>
                  <a:gd name="T94" fmla="*/ 20 w 158"/>
                  <a:gd name="T95" fmla="*/ 138 h 1120"/>
                  <a:gd name="T96" fmla="*/ 16 w 158"/>
                  <a:gd name="T97" fmla="*/ 174 h 1120"/>
                  <a:gd name="T98" fmla="*/ 12 w 158"/>
                  <a:gd name="T99" fmla="*/ 208 h 1120"/>
                  <a:gd name="T100" fmla="*/ 10 w 158"/>
                  <a:gd name="T101" fmla="*/ 244 h 1120"/>
                  <a:gd name="T102" fmla="*/ 10 w 158"/>
                  <a:gd name="T103" fmla="*/ 282 h 1120"/>
                  <a:gd name="T104" fmla="*/ 10 w 158"/>
                  <a:gd name="T105" fmla="*/ 250 h 112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8" h="1120">
                    <a:moveTo>
                      <a:pt x="10" y="250"/>
                    </a:moveTo>
                    <a:lnTo>
                      <a:pt x="10" y="716"/>
                    </a:lnTo>
                    <a:lnTo>
                      <a:pt x="8" y="766"/>
                    </a:lnTo>
                    <a:lnTo>
                      <a:pt x="4" y="822"/>
                    </a:lnTo>
                    <a:lnTo>
                      <a:pt x="2" y="880"/>
                    </a:lnTo>
                    <a:lnTo>
                      <a:pt x="0" y="910"/>
                    </a:lnTo>
                    <a:lnTo>
                      <a:pt x="2" y="938"/>
                    </a:lnTo>
                    <a:lnTo>
                      <a:pt x="4" y="968"/>
                    </a:lnTo>
                    <a:lnTo>
                      <a:pt x="8" y="994"/>
                    </a:lnTo>
                    <a:lnTo>
                      <a:pt x="14" y="1020"/>
                    </a:lnTo>
                    <a:lnTo>
                      <a:pt x="22" y="1046"/>
                    </a:lnTo>
                    <a:lnTo>
                      <a:pt x="34" y="1068"/>
                    </a:lnTo>
                    <a:lnTo>
                      <a:pt x="48" y="1088"/>
                    </a:lnTo>
                    <a:lnTo>
                      <a:pt x="66" y="1106"/>
                    </a:lnTo>
                    <a:lnTo>
                      <a:pt x="76" y="1112"/>
                    </a:lnTo>
                    <a:lnTo>
                      <a:pt x="88" y="1120"/>
                    </a:lnTo>
                    <a:lnTo>
                      <a:pt x="96" y="1106"/>
                    </a:lnTo>
                    <a:lnTo>
                      <a:pt x="102" y="1090"/>
                    </a:lnTo>
                    <a:lnTo>
                      <a:pt x="112" y="1060"/>
                    </a:lnTo>
                    <a:lnTo>
                      <a:pt x="118" y="1026"/>
                    </a:lnTo>
                    <a:lnTo>
                      <a:pt x="124" y="992"/>
                    </a:lnTo>
                    <a:lnTo>
                      <a:pt x="130" y="924"/>
                    </a:lnTo>
                    <a:lnTo>
                      <a:pt x="134" y="858"/>
                    </a:lnTo>
                    <a:lnTo>
                      <a:pt x="150" y="716"/>
                    </a:lnTo>
                    <a:lnTo>
                      <a:pt x="156" y="644"/>
                    </a:lnTo>
                    <a:lnTo>
                      <a:pt x="156" y="608"/>
                    </a:lnTo>
                    <a:lnTo>
                      <a:pt x="158" y="570"/>
                    </a:lnTo>
                    <a:lnTo>
                      <a:pt x="156" y="424"/>
                    </a:lnTo>
                    <a:lnTo>
                      <a:pt x="154" y="352"/>
                    </a:lnTo>
                    <a:lnTo>
                      <a:pt x="148" y="282"/>
                    </a:lnTo>
                    <a:lnTo>
                      <a:pt x="142" y="212"/>
                    </a:lnTo>
                    <a:lnTo>
                      <a:pt x="132" y="144"/>
                    </a:lnTo>
                    <a:lnTo>
                      <a:pt x="118" y="74"/>
                    </a:lnTo>
                    <a:lnTo>
                      <a:pt x="102" y="2"/>
                    </a:lnTo>
                    <a:lnTo>
                      <a:pt x="92" y="0"/>
                    </a:lnTo>
                    <a:lnTo>
                      <a:pt x="80" y="0"/>
                    </a:lnTo>
                    <a:lnTo>
                      <a:pt x="68" y="0"/>
                    </a:lnTo>
                    <a:lnTo>
                      <a:pt x="58" y="2"/>
                    </a:lnTo>
                    <a:lnTo>
                      <a:pt x="46" y="36"/>
                    </a:lnTo>
                    <a:lnTo>
                      <a:pt x="36" y="70"/>
                    </a:lnTo>
                    <a:lnTo>
                      <a:pt x="28" y="104"/>
                    </a:lnTo>
                    <a:lnTo>
                      <a:pt x="20" y="138"/>
                    </a:lnTo>
                    <a:lnTo>
                      <a:pt x="16" y="174"/>
                    </a:lnTo>
                    <a:lnTo>
                      <a:pt x="12" y="208"/>
                    </a:lnTo>
                    <a:lnTo>
                      <a:pt x="10" y="244"/>
                    </a:lnTo>
                    <a:lnTo>
                      <a:pt x="10" y="282"/>
                    </a:lnTo>
                    <a:lnTo>
                      <a:pt x="10" y="2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3" name="Freeform 184"/>
              <p:cNvSpPr>
                <a:spLocks/>
              </p:cNvSpPr>
              <p:nvPr userDrawn="1"/>
            </p:nvSpPr>
            <p:spPr bwMode="auto">
              <a:xfrm>
                <a:off x="5596" y="1394"/>
                <a:ext cx="160" cy="1120"/>
              </a:xfrm>
              <a:custGeom>
                <a:avLst/>
                <a:gdLst>
                  <a:gd name="T0" fmla="*/ 10 w 158"/>
                  <a:gd name="T1" fmla="*/ 250 h 1120"/>
                  <a:gd name="T2" fmla="*/ 10 w 158"/>
                  <a:gd name="T3" fmla="*/ 716 h 1120"/>
                  <a:gd name="T4" fmla="*/ 10 w 158"/>
                  <a:gd name="T5" fmla="*/ 716 h 1120"/>
                  <a:gd name="T6" fmla="*/ 8 w 158"/>
                  <a:gd name="T7" fmla="*/ 766 h 1120"/>
                  <a:gd name="T8" fmla="*/ 4 w 158"/>
                  <a:gd name="T9" fmla="*/ 822 h 1120"/>
                  <a:gd name="T10" fmla="*/ 2 w 158"/>
                  <a:gd name="T11" fmla="*/ 880 h 1120"/>
                  <a:gd name="T12" fmla="*/ 0 w 158"/>
                  <a:gd name="T13" fmla="*/ 910 h 1120"/>
                  <a:gd name="T14" fmla="*/ 2 w 158"/>
                  <a:gd name="T15" fmla="*/ 938 h 1120"/>
                  <a:gd name="T16" fmla="*/ 4 w 158"/>
                  <a:gd name="T17" fmla="*/ 968 h 1120"/>
                  <a:gd name="T18" fmla="*/ 8 w 158"/>
                  <a:gd name="T19" fmla="*/ 994 h 1120"/>
                  <a:gd name="T20" fmla="*/ 14 w 158"/>
                  <a:gd name="T21" fmla="*/ 1020 h 1120"/>
                  <a:gd name="T22" fmla="*/ 22 w 158"/>
                  <a:gd name="T23" fmla="*/ 1046 h 1120"/>
                  <a:gd name="T24" fmla="*/ 34 w 158"/>
                  <a:gd name="T25" fmla="*/ 1068 h 1120"/>
                  <a:gd name="T26" fmla="*/ 53 w 158"/>
                  <a:gd name="T27" fmla="*/ 1088 h 1120"/>
                  <a:gd name="T28" fmla="*/ 71 w 158"/>
                  <a:gd name="T29" fmla="*/ 1106 h 1120"/>
                  <a:gd name="T30" fmla="*/ 81 w 158"/>
                  <a:gd name="T31" fmla="*/ 1112 h 1120"/>
                  <a:gd name="T32" fmla="*/ 93 w 158"/>
                  <a:gd name="T33" fmla="*/ 1120 h 1120"/>
                  <a:gd name="T34" fmla="*/ 93 w 158"/>
                  <a:gd name="T35" fmla="*/ 1120 h 1120"/>
                  <a:gd name="T36" fmla="*/ 101 w 158"/>
                  <a:gd name="T37" fmla="*/ 1106 h 1120"/>
                  <a:gd name="T38" fmla="*/ 107 w 158"/>
                  <a:gd name="T39" fmla="*/ 1090 h 1120"/>
                  <a:gd name="T40" fmla="*/ 117 w 158"/>
                  <a:gd name="T41" fmla="*/ 1060 h 1120"/>
                  <a:gd name="T42" fmla="*/ 127 w 158"/>
                  <a:gd name="T43" fmla="*/ 1026 h 1120"/>
                  <a:gd name="T44" fmla="*/ 134 w 158"/>
                  <a:gd name="T45" fmla="*/ 992 h 1120"/>
                  <a:gd name="T46" fmla="*/ 140 w 158"/>
                  <a:gd name="T47" fmla="*/ 924 h 1120"/>
                  <a:gd name="T48" fmla="*/ 144 w 158"/>
                  <a:gd name="T49" fmla="*/ 858 h 1120"/>
                  <a:gd name="T50" fmla="*/ 144 w 158"/>
                  <a:gd name="T51" fmla="*/ 858 h 1120"/>
                  <a:gd name="T52" fmla="*/ 160 w 158"/>
                  <a:gd name="T53" fmla="*/ 716 h 1120"/>
                  <a:gd name="T54" fmla="*/ 166 w 158"/>
                  <a:gd name="T55" fmla="*/ 644 h 1120"/>
                  <a:gd name="T56" fmla="*/ 166 w 158"/>
                  <a:gd name="T57" fmla="*/ 608 h 1120"/>
                  <a:gd name="T58" fmla="*/ 168 w 158"/>
                  <a:gd name="T59" fmla="*/ 570 h 1120"/>
                  <a:gd name="T60" fmla="*/ 168 w 158"/>
                  <a:gd name="T61" fmla="*/ 570 h 1120"/>
                  <a:gd name="T62" fmla="*/ 166 w 158"/>
                  <a:gd name="T63" fmla="*/ 424 h 1120"/>
                  <a:gd name="T64" fmla="*/ 164 w 158"/>
                  <a:gd name="T65" fmla="*/ 352 h 1120"/>
                  <a:gd name="T66" fmla="*/ 158 w 158"/>
                  <a:gd name="T67" fmla="*/ 282 h 1120"/>
                  <a:gd name="T68" fmla="*/ 152 w 158"/>
                  <a:gd name="T69" fmla="*/ 212 h 1120"/>
                  <a:gd name="T70" fmla="*/ 142 w 158"/>
                  <a:gd name="T71" fmla="*/ 144 h 1120"/>
                  <a:gd name="T72" fmla="*/ 127 w 158"/>
                  <a:gd name="T73" fmla="*/ 74 h 1120"/>
                  <a:gd name="T74" fmla="*/ 107 w 158"/>
                  <a:gd name="T75" fmla="*/ 2 h 1120"/>
                  <a:gd name="T76" fmla="*/ 107 w 158"/>
                  <a:gd name="T77" fmla="*/ 2 h 1120"/>
                  <a:gd name="T78" fmla="*/ 97 w 158"/>
                  <a:gd name="T79" fmla="*/ 0 h 1120"/>
                  <a:gd name="T80" fmla="*/ 85 w 158"/>
                  <a:gd name="T81" fmla="*/ 0 h 1120"/>
                  <a:gd name="T82" fmla="*/ 73 w 158"/>
                  <a:gd name="T83" fmla="*/ 0 h 1120"/>
                  <a:gd name="T84" fmla="*/ 63 w 158"/>
                  <a:gd name="T85" fmla="*/ 2 h 1120"/>
                  <a:gd name="T86" fmla="*/ 63 w 158"/>
                  <a:gd name="T87" fmla="*/ 2 h 1120"/>
                  <a:gd name="T88" fmla="*/ 51 w 158"/>
                  <a:gd name="T89" fmla="*/ 36 h 1120"/>
                  <a:gd name="T90" fmla="*/ 36 w 158"/>
                  <a:gd name="T91" fmla="*/ 70 h 1120"/>
                  <a:gd name="T92" fmla="*/ 28 w 158"/>
                  <a:gd name="T93" fmla="*/ 104 h 1120"/>
                  <a:gd name="T94" fmla="*/ 20 w 158"/>
                  <a:gd name="T95" fmla="*/ 138 h 1120"/>
                  <a:gd name="T96" fmla="*/ 16 w 158"/>
                  <a:gd name="T97" fmla="*/ 174 h 1120"/>
                  <a:gd name="T98" fmla="*/ 12 w 158"/>
                  <a:gd name="T99" fmla="*/ 208 h 1120"/>
                  <a:gd name="T100" fmla="*/ 10 w 158"/>
                  <a:gd name="T101" fmla="*/ 244 h 1120"/>
                  <a:gd name="T102" fmla="*/ 10 w 158"/>
                  <a:gd name="T103" fmla="*/ 282 h 11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58" h="1120">
                    <a:moveTo>
                      <a:pt x="10" y="250"/>
                    </a:moveTo>
                    <a:lnTo>
                      <a:pt x="10" y="716"/>
                    </a:lnTo>
                    <a:lnTo>
                      <a:pt x="8" y="766"/>
                    </a:lnTo>
                    <a:lnTo>
                      <a:pt x="4" y="822"/>
                    </a:lnTo>
                    <a:lnTo>
                      <a:pt x="2" y="880"/>
                    </a:lnTo>
                    <a:lnTo>
                      <a:pt x="0" y="910"/>
                    </a:lnTo>
                    <a:lnTo>
                      <a:pt x="2" y="938"/>
                    </a:lnTo>
                    <a:lnTo>
                      <a:pt x="4" y="968"/>
                    </a:lnTo>
                    <a:lnTo>
                      <a:pt x="8" y="994"/>
                    </a:lnTo>
                    <a:lnTo>
                      <a:pt x="14" y="1020"/>
                    </a:lnTo>
                    <a:lnTo>
                      <a:pt x="22" y="1046"/>
                    </a:lnTo>
                    <a:lnTo>
                      <a:pt x="34" y="1068"/>
                    </a:lnTo>
                    <a:lnTo>
                      <a:pt x="48" y="1088"/>
                    </a:lnTo>
                    <a:lnTo>
                      <a:pt x="66" y="1106"/>
                    </a:lnTo>
                    <a:lnTo>
                      <a:pt x="76" y="1112"/>
                    </a:lnTo>
                    <a:lnTo>
                      <a:pt x="88" y="1120"/>
                    </a:lnTo>
                    <a:lnTo>
                      <a:pt x="96" y="1106"/>
                    </a:lnTo>
                    <a:lnTo>
                      <a:pt x="102" y="1090"/>
                    </a:lnTo>
                    <a:lnTo>
                      <a:pt x="112" y="1060"/>
                    </a:lnTo>
                    <a:lnTo>
                      <a:pt x="118" y="1026"/>
                    </a:lnTo>
                    <a:lnTo>
                      <a:pt x="124" y="992"/>
                    </a:lnTo>
                    <a:lnTo>
                      <a:pt x="130" y="924"/>
                    </a:lnTo>
                    <a:lnTo>
                      <a:pt x="134" y="858"/>
                    </a:lnTo>
                    <a:lnTo>
                      <a:pt x="150" y="716"/>
                    </a:lnTo>
                    <a:lnTo>
                      <a:pt x="156" y="644"/>
                    </a:lnTo>
                    <a:lnTo>
                      <a:pt x="156" y="608"/>
                    </a:lnTo>
                    <a:lnTo>
                      <a:pt x="158" y="570"/>
                    </a:lnTo>
                    <a:lnTo>
                      <a:pt x="156" y="424"/>
                    </a:lnTo>
                    <a:lnTo>
                      <a:pt x="154" y="352"/>
                    </a:lnTo>
                    <a:lnTo>
                      <a:pt x="148" y="282"/>
                    </a:lnTo>
                    <a:lnTo>
                      <a:pt x="142" y="212"/>
                    </a:lnTo>
                    <a:lnTo>
                      <a:pt x="132" y="144"/>
                    </a:lnTo>
                    <a:lnTo>
                      <a:pt x="118" y="74"/>
                    </a:lnTo>
                    <a:lnTo>
                      <a:pt x="102" y="2"/>
                    </a:lnTo>
                    <a:lnTo>
                      <a:pt x="92" y="0"/>
                    </a:lnTo>
                    <a:lnTo>
                      <a:pt x="80" y="0"/>
                    </a:lnTo>
                    <a:lnTo>
                      <a:pt x="68" y="0"/>
                    </a:lnTo>
                    <a:lnTo>
                      <a:pt x="58" y="2"/>
                    </a:lnTo>
                    <a:lnTo>
                      <a:pt x="46" y="36"/>
                    </a:lnTo>
                    <a:lnTo>
                      <a:pt x="36" y="70"/>
                    </a:lnTo>
                    <a:lnTo>
                      <a:pt x="28" y="104"/>
                    </a:lnTo>
                    <a:lnTo>
                      <a:pt x="20" y="138"/>
                    </a:lnTo>
                    <a:lnTo>
                      <a:pt x="16" y="174"/>
                    </a:lnTo>
                    <a:lnTo>
                      <a:pt x="12" y="208"/>
                    </a:lnTo>
                    <a:lnTo>
                      <a:pt x="10" y="244"/>
                    </a:lnTo>
                    <a:lnTo>
                      <a:pt x="10" y="28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4" name="Freeform 185"/>
              <p:cNvSpPr>
                <a:spLocks/>
              </p:cNvSpPr>
              <p:nvPr userDrawn="1"/>
            </p:nvSpPr>
            <p:spPr bwMode="auto">
              <a:xfrm>
                <a:off x="6096" y="1394"/>
                <a:ext cx="240" cy="900"/>
              </a:xfrm>
              <a:custGeom>
                <a:avLst/>
                <a:gdLst>
                  <a:gd name="T0" fmla="*/ 160 w 234"/>
                  <a:gd name="T1" fmla="*/ 217 h 904"/>
                  <a:gd name="T2" fmla="*/ 160 w 234"/>
                  <a:gd name="T3" fmla="*/ 217 h 904"/>
                  <a:gd name="T4" fmla="*/ 145 w 234"/>
                  <a:gd name="T5" fmla="*/ 313 h 904"/>
                  <a:gd name="T6" fmla="*/ 129 w 234"/>
                  <a:gd name="T7" fmla="*/ 404 h 904"/>
                  <a:gd name="T8" fmla="*/ 107 w 234"/>
                  <a:gd name="T9" fmla="*/ 500 h 904"/>
                  <a:gd name="T10" fmla="*/ 80 w 234"/>
                  <a:gd name="T11" fmla="*/ 589 h 904"/>
                  <a:gd name="T12" fmla="*/ 80 w 234"/>
                  <a:gd name="T13" fmla="*/ 589 h 904"/>
                  <a:gd name="T14" fmla="*/ 72 w 234"/>
                  <a:gd name="T15" fmla="*/ 617 h 904"/>
                  <a:gd name="T16" fmla="*/ 51 w 234"/>
                  <a:gd name="T17" fmla="*/ 661 h 904"/>
                  <a:gd name="T18" fmla="*/ 33 w 234"/>
                  <a:gd name="T19" fmla="*/ 711 h 904"/>
                  <a:gd name="T20" fmla="*/ 12 w 234"/>
                  <a:gd name="T21" fmla="*/ 765 h 904"/>
                  <a:gd name="T22" fmla="*/ 6 w 234"/>
                  <a:gd name="T23" fmla="*/ 787 h 904"/>
                  <a:gd name="T24" fmla="*/ 2 w 234"/>
                  <a:gd name="T25" fmla="*/ 812 h 904"/>
                  <a:gd name="T26" fmla="*/ 0 w 234"/>
                  <a:gd name="T27" fmla="*/ 834 h 904"/>
                  <a:gd name="T28" fmla="*/ 2 w 234"/>
                  <a:gd name="T29" fmla="*/ 852 h 904"/>
                  <a:gd name="T30" fmla="*/ 4 w 234"/>
                  <a:gd name="T31" fmla="*/ 860 h 904"/>
                  <a:gd name="T32" fmla="*/ 8 w 234"/>
                  <a:gd name="T33" fmla="*/ 868 h 904"/>
                  <a:gd name="T34" fmla="*/ 12 w 234"/>
                  <a:gd name="T35" fmla="*/ 874 h 904"/>
                  <a:gd name="T36" fmla="*/ 16 w 234"/>
                  <a:gd name="T37" fmla="*/ 878 h 904"/>
                  <a:gd name="T38" fmla="*/ 27 w 234"/>
                  <a:gd name="T39" fmla="*/ 882 h 904"/>
                  <a:gd name="T40" fmla="*/ 35 w 234"/>
                  <a:gd name="T41" fmla="*/ 884 h 904"/>
                  <a:gd name="T42" fmla="*/ 43 w 234"/>
                  <a:gd name="T43" fmla="*/ 884 h 904"/>
                  <a:gd name="T44" fmla="*/ 53 w 234"/>
                  <a:gd name="T45" fmla="*/ 882 h 904"/>
                  <a:gd name="T46" fmla="*/ 53 w 234"/>
                  <a:gd name="T47" fmla="*/ 882 h 904"/>
                  <a:gd name="T48" fmla="*/ 63 w 234"/>
                  <a:gd name="T49" fmla="*/ 880 h 904"/>
                  <a:gd name="T50" fmla="*/ 74 w 234"/>
                  <a:gd name="T51" fmla="*/ 876 h 904"/>
                  <a:gd name="T52" fmla="*/ 88 w 234"/>
                  <a:gd name="T53" fmla="*/ 866 h 904"/>
                  <a:gd name="T54" fmla="*/ 104 w 234"/>
                  <a:gd name="T55" fmla="*/ 852 h 904"/>
                  <a:gd name="T56" fmla="*/ 119 w 234"/>
                  <a:gd name="T57" fmla="*/ 834 h 904"/>
                  <a:gd name="T58" fmla="*/ 131 w 234"/>
                  <a:gd name="T59" fmla="*/ 814 h 904"/>
                  <a:gd name="T60" fmla="*/ 142 w 234"/>
                  <a:gd name="T61" fmla="*/ 790 h 904"/>
                  <a:gd name="T62" fmla="*/ 166 w 234"/>
                  <a:gd name="T63" fmla="*/ 745 h 904"/>
                  <a:gd name="T64" fmla="*/ 183 w 234"/>
                  <a:gd name="T65" fmla="*/ 693 h 904"/>
                  <a:gd name="T66" fmla="*/ 201 w 234"/>
                  <a:gd name="T67" fmla="*/ 641 h 904"/>
                  <a:gd name="T68" fmla="*/ 222 w 234"/>
                  <a:gd name="T69" fmla="*/ 565 h 904"/>
                  <a:gd name="T70" fmla="*/ 222 w 234"/>
                  <a:gd name="T71" fmla="*/ 565 h 904"/>
                  <a:gd name="T72" fmla="*/ 239 w 234"/>
                  <a:gd name="T73" fmla="*/ 524 h 904"/>
                  <a:gd name="T74" fmla="*/ 248 w 234"/>
                  <a:gd name="T75" fmla="*/ 476 h 904"/>
                  <a:gd name="T76" fmla="*/ 254 w 234"/>
                  <a:gd name="T77" fmla="*/ 430 h 904"/>
                  <a:gd name="T78" fmla="*/ 256 w 234"/>
                  <a:gd name="T79" fmla="*/ 384 h 904"/>
                  <a:gd name="T80" fmla="*/ 256 w 234"/>
                  <a:gd name="T81" fmla="*/ 337 h 904"/>
                  <a:gd name="T82" fmla="*/ 256 w 234"/>
                  <a:gd name="T83" fmla="*/ 293 h 904"/>
                  <a:gd name="T84" fmla="*/ 256 w 234"/>
                  <a:gd name="T85" fmla="*/ 195 h 904"/>
                  <a:gd name="T86" fmla="*/ 256 w 234"/>
                  <a:gd name="T87" fmla="*/ 195 h 904"/>
                  <a:gd name="T88" fmla="*/ 258 w 234"/>
                  <a:gd name="T89" fmla="*/ 98 h 904"/>
                  <a:gd name="T90" fmla="*/ 261 w 234"/>
                  <a:gd name="T91" fmla="*/ 48 h 904"/>
                  <a:gd name="T92" fmla="*/ 265 w 234"/>
                  <a:gd name="T93" fmla="*/ 0 h 904"/>
                  <a:gd name="T94" fmla="*/ 265 w 234"/>
                  <a:gd name="T95" fmla="*/ 0 h 904"/>
                  <a:gd name="T96" fmla="*/ 248 w 234"/>
                  <a:gd name="T97" fmla="*/ 26 h 904"/>
                  <a:gd name="T98" fmla="*/ 231 w 234"/>
                  <a:gd name="T99" fmla="*/ 54 h 904"/>
                  <a:gd name="T100" fmla="*/ 205 w 234"/>
                  <a:gd name="T101" fmla="*/ 112 h 904"/>
                  <a:gd name="T102" fmla="*/ 181 w 234"/>
                  <a:gd name="T103" fmla="*/ 163 h 904"/>
                  <a:gd name="T104" fmla="*/ 160 w 234"/>
                  <a:gd name="T105" fmla="*/ 217 h 9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34" h="904">
                    <a:moveTo>
                      <a:pt x="140" y="222"/>
                    </a:moveTo>
                    <a:lnTo>
                      <a:pt x="140" y="222"/>
                    </a:lnTo>
                    <a:lnTo>
                      <a:pt x="128" y="318"/>
                    </a:lnTo>
                    <a:lnTo>
                      <a:pt x="114" y="414"/>
                    </a:lnTo>
                    <a:lnTo>
                      <a:pt x="94" y="510"/>
                    </a:lnTo>
                    <a:lnTo>
                      <a:pt x="70" y="604"/>
                    </a:lnTo>
                    <a:lnTo>
                      <a:pt x="62" y="632"/>
                    </a:lnTo>
                    <a:lnTo>
                      <a:pt x="46" y="676"/>
                    </a:lnTo>
                    <a:lnTo>
                      <a:pt x="28" y="726"/>
                    </a:lnTo>
                    <a:lnTo>
                      <a:pt x="12" y="780"/>
                    </a:lnTo>
                    <a:lnTo>
                      <a:pt x="6" y="806"/>
                    </a:lnTo>
                    <a:lnTo>
                      <a:pt x="2" y="832"/>
                    </a:lnTo>
                    <a:lnTo>
                      <a:pt x="0" y="854"/>
                    </a:lnTo>
                    <a:lnTo>
                      <a:pt x="2" y="872"/>
                    </a:lnTo>
                    <a:lnTo>
                      <a:pt x="4" y="880"/>
                    </a:lnTo>
                    <a:lnTo>
                      <a:pt x="8" y="888"/>
                    </a:lnTo>
                    <a:lnTo>
                      <a:pt x="12" y="894"/>
                    </a:lnTo>
                    <a:lnTo>
                      <a:pt x="16" y="898"/>
                    </a:lnTo>
                    <a:lnTo>
                      <a:pt x="22" y="902"/>
                    </a:lnTo>
                    <a:lnTo>
                      <a:pt x="30" y="904"/>
                    </a:lnTo>
                    <a:lnTo>
                      <a:pt x="38" y="904"/>
                    </a:lnTo>
                    <a:lnTo>
                      <a:pt x="48" y="902"/>
                    </a:lnTo>
                    <a:lnTo>
                      <a:pt x="56" y="900"/>
                    </a:lnTo>
                    <a:lnTo>
                      <a:pt x="64" y="896"/>
                    </a:lnTo>
                    <a:lnTo>
                      <a:pt x="78" y="886"/>
                    </a:lnTo>
                    <a:lnTo>
                      <a:pt x="92" y="872"/>
                    </a:lnTo>
                    <a:lnTo>
                      <a:pt x="104" y="854"/>
                    </a:lnTo>
                    <a:lnTo>
                      <a:pt x="116" y="834"/>
                    </a:lnTo>
                    <a:lnTo>
                      <a:pt x="126" y="810"/>
                    </a:lnTo>
                    <a:lnTo>
                      <a:pt x="146" y="760"/>
                    </a:lnTo>
                    <a:lnTo>
                      <a:pt x="162" y="708"/>
                    </a:lnTo>
                    <a:lnTo>
                      <a:pt x="176" y="656"/>
                    </a:lnTo>
                    <a:lnTo>
                      <a:pt x="196" y="580"/>
                    </a:lnTo>
                    <a:lnTo>
                      <a:pt x="210" y="534"/>
                    </a:lnTo>
                    <a:lnTo>
                      <a:pt x="218" y="486"/>
                    </a:lnTo>
                    <a:lnTo>
                      <a:pt x="224" y="440"/>
                    </a:lnTo>
                    <a:lnTo>
                      <a:pt x="226" y="394"/>
                    </a:lnTo>
                    <a:lnTo>
                      <a:pt x="226" y="346"/>
                    </a:lnTo>
                    <a:lnTo>
                      <a:pt x="226" y="298"/>
                    </a:lnTo>
                    <a:lnTo>
                      <a:pt x="226" y="200"/>
                    </a:lnTo>
                    <a:lnTo>
                      <a:pt x="228" y="98"/>
                    </a:lnTo>
                    <a:lnTo>
                      <a:pt x="230" y="48"/>
                    </a:lnTo>
                    <a:lnTo>
                      <a:pt x="234" y="0"/>
                    </a:lnTo>
                    <a:lnTo>
                      <a:pt x="218" y="26"/>
                    </a:lnTo>
                    <a:lnTo>
                      <a:pt x="204" y="54"/>
                    </a:lnTo>
                    <a:lnTo>
                      <a:pt x="180" y="112"/>
                    </a:lnTo>
                    <a:lnTo>
                      <a:pt x="160" y="168"/>
                    </a:lnTo>
                    <a:lnTo>
                      <a:pt x="140" y="2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5" name="Freeform 186"/>
              <p:cNvSpPr>
                <a:spLocks/>
              </p:cNvSpPr>
              <p:nvPr userDrawn="1"/>
            </p:nvSpPr>
            <p:spPr bwMode="auto">
              <a:xfrm>
                <a:off x="6096" y="1394"/>
                <a:ext cx="240" cy="900"/>
              </a:xfrm>
              <a:custGeom>
                <a:avLst/>
                <a:gdLst>
                  <a:gd name="T0" fmla="*/ 160 w 234"/>
                  <a:gd name="T1" fmla="*/ 217 h 904"/>
                  <a:gd name="T2" fmla="*/ 160 w 234"/>
                  <a:gd name="T3" fmla="*/ 217 h 904"/>
                  <a:gd name="T4" fmla="*/ 145 w 234"/>
                  <a:gd name="T5" fmla="*/ 313 h 904"/>
                  <a:gd name="T6" fmla="*/ 129 w 234"/>
                  <a:gd name="T7" fmla="*/ 404 h 904"/>
                  <a:gd name="T8" fmla="*/ 107 w 234"/>
                  <a:gd name="T9" fmla="*/ 500 h 904"/>
                  <a:gd name="T10" fmla="*/ 80 w 234"/>
                  <a:gd name="T11" fmla="*/ 589 h 904"/>
                  <a:gd name="T12" fmla="*/ 80 w 234"/>
                  <a:gd name="T13" fmla="*/ 589 h 904"/>
                  <a:gd name="T14" fmla="*/ 72 w 234"/>
                  <a:gd name="T15" fmla="*/ 617 h 904"/>
                  <a:gd name="T16" fmla="*/ 51 w 234"/>
                  <a:gd name="T17" fmla="*/ 661 h 904"/>
                  <a:gd name="T18" fmla="*/ 33 w 234"/>
                  <a:gd name="T19" fmla="*/ 711 h 904"/>
                  <a:gd name="T20" fmla="*/ 12 w 234"/>
                  <a:gd name="T21" fmla="*/ 765 h 904"/>
                  <a:gd name="T22" fmla="*/ 6 w 234"/>
                  <a:gd name="T23" fmla="*/ 787 h 904"/>
                  <a:gd name="T24" fmla="*/ 2 w 234"/>
                  <a:gd name="T25" fmla="*/ 812 h 904"/>
                  <a:gd name="T26" fmla="*/ 0 w 234"/>
                  <a:gd name="T27" fmla="*/ 834 h 904"/>
                  <a:gd name="T28" fmla="*/ 2 w 234"/>
                  <a:gd name="T29" fmla="*/ 852 h 904"/>
                  <a:gd name="T30" fmla="*/ 4 w 234"/>
                  <a:gd name="T31" fmla="*/ 860 h 904"/>
                  <a:gd name="T32" fmla="*/ 8 w 234"/>
                  <a:gd name="T33" fmla="*/ 868 h 904"/>
                  <a:gd name="T34" fmla="*/ 12 w 234"/>
                  <a:gd name="T35" fmla="*/ 874 h 904"/>
                  <a:gd name="T36" fmla="*/ 16 w 234"/>
                  <a:gd name="T37" fmla="*/ 878 h 904"/>
                  <a:gd name="T38" fmla="*/ 27 w 234"/>
                  <a:gd name="T39" fmla="*/ 882 h 904"/>
                  <a:gd name="T40" fmla="*/ 35 w 234"/>
                  <a:gd name="T41" fmla="*/ 884 h 904"/>
                  <a:gd name="T42" fmla="*/ 43 w 234"/>
                  <a:gd name="T43" fmla="*/ 884 h 904"/>
                  <a:gd name="T44" fmla="*/ 53 w 234"/>
                  <a:gd name="T45" fmla="*/ 882 h 904"/>
                  <a:gd name="T46" fmla="*/ 53 w 234"/>
                  <a:gd name="T47" fmla="*/ 882 h 904"/>
                  <a:gd name="T48" fmla="*/ 63 w 234"/>
                  <a:gd name="T49" fmla="*/ 880 h 904"/>
                  <a:gd name="T50" fmla="*/ 74 w 234"/>
                  <a:gd name="T51" fmla="*/ 876 h 904"/>
                  <a:gd name="T52" fmla="*/ 88 w 234"/>
                  <a:gd name="T53" fmla="*/ 866 h 904"/>
                  <a:gd name="T54" fmla="*/ 104 w 234"/>
                  <a:gd name="T55" fmla="*/ 852 h 904"/>
                  <a:gd name="T56" fmla="*/ 119 w 234"/>
                  <a:gd name="T57" fmla="*/ 834 h 904"/>
                  <a:gd name="T58" fmla="*/ 131 w 234"/>
                  <a:gd name="T59" fmla="*/ 814 h 904"/>
                  <a:gd name="T60" fmla="*/ 142 w 234"/>
                  <a:gd name="T61" fmla="*/ 790 h 904"/>
                  <a:gd name="T62" fmla="*/ 166 w 234"/>
                  <a:gd name="T63" fmla="*/ 745 h 904"/>
                  <a:gd name="T64" fmla="*/ 183 w 234"/>
                  <a:gd name="T65" fmla="*/ 693 h 904"/>
                  <a:gd name="T66" fmla="*/ 201 w 234"/>
                  <a:gd name="T67" fmla="*/ 641 h 904"/>
                  <a:gd name="T68" fmla="*/ 222 w 234"/>
                  <a:gd name="T69" fmla="*/ 565 h 904"/>
                  <a:gd name="T70" fmla="*/ 222 w 234"/>
                  <a:gd name="T71" fmla="*/ 565 h 904"/>
                  <a:gd name="T72" fmla="*/ 239 w 234"/>
                  <a:gd name="T73" fmla="*/ 524 h 904"/>
                  <a:gd name="T74" fmla="*/ 248 w 234"/>
                  <a:gd name="T75" fmla="*/ 476 h 904"/>
                  <a:gd name="T76" fmla="*/ 254 w 234"/>
                  <a:gd name="T77" fmla="*/ 430 h 904"/>
                  <a:gd name="T78" fmla="*/ 256 w 234"/>
                  <a:gd name="T79" fmla="*/ 384 h 904"/>
                  <a:gd name="T80" fmla="*/ 256 w 234"/>
                  <a:gd name="T81" fmla="*/ 337 h 904"/>
                  <a:gd name="T82" fmla="*/ 256 w 234"/>
                  <a:gd name="T83" fmla="*/ 293 h 904"/>
                  <a:gd name="T84" fmla="*/ 256 w 234"/>
                  <a:gd name="T85" fmla="*/ 195 h 904"/>
                  <a:gd name="T86" fmla="*/ 256 w 234"/>
                  <a:gd name="T87" fmla="*/ 195 h 904"/>
                  <a:gd name="T88" fmla="*/ 258 w 234"/>
                  <a:gd name="T89" fmla="*/ 98 h 904"/>
                  <a:gd name="T90" fmla="*/ 261 w 234"/>
                  <a:gd name="T91" fmla="*/ 48 h 904"/>
                  <a:gd name="T92" fmla="*/ 265 w 234"/>
                  <a:gd name="T93" fmla="*/ 0 h 904"/>
                  <a:gd name="T94" fmla="*/ 265 w 234"/>
                  <a:gd name="T95" fmla="*/ 0 h 904"/>
                  <a:gd name="T96" fmla="*/ 248 w 234"/>
                  <a:gd name="T97" fmla="*/ 26 h 904"/>
                  <a:gd name="T98" fmla="*/ 231 w 234"/>
                  <a:gd name="T99" fmla="*/ 54 h 904"/>
                  <a:gd name="T100" fmla="*/ 205 w 234"/>
                  <a:gd name="T101" fmla="*/ 112 h 904"/>
                  <a:gd name="T102" fmla="*/ 181 w 234"/>
                  <a:gd name="T103" fmla="*/ 163 h 904"/>
                  <a:gd name="T104" fmla="*/ 160 w 234"/>
                  <a:gd name="T105" fmla="*/ 217 h 9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34" h="904">
                    <a:moveTo>
                      <a:pt x="140" y="222"/>
                    </a:moveTo>
                    <a:lnTo>
                      <a:pt x="140" y="222"/>
                    </a:lnTo>
                    <a:lnTo>
                      <a:pt x="128" y="318"/>
                    </a:lnTo>
                    <a:lnTo>
                      <a:pt x="114" y="414"/>
                    </a:lnTo>
                    <a:lnTo>
                      <a:pt x="94" y="510"/>
                    </a:lnTo>
                    <a:lnTo>
                      <a:pt x="70" y="604"/>
                    </a:lnTo>
                    <a:lnTo>
                      <a:pt x="62" y="632"/>
                    </a:lnTo>
                    <a:lnTo>
                      <a:pt x="46" y="676"/>
                    </a:lnTo>
                    <a:lnTo>
                      <a:pt x="28" y="726"/>
                    </a:lnTo>
                    <a:lnTo>
                      <a:pt x="12" y="780"/>
                    </a:lnTo>
                    <a:lnTo>
                      <a:pt x="6" y="806"/>
                    </a:lnTo>
                    <a:lnTo>
                      <a:pt x="2" y="832"/>
                    </a:lnTo>
                    <a:lnTo>
                      <a:pt x="0" y="854"/>
                    </a:lnTo>
                    <a:lnTo>
                      <a:pt x="2" y="872"/>
                    </a:lnTo>
                    <a:lnTo>
                      <a:pt x="4" y="880"/>
                    </a:lnTo>
                    <a:lnTo>
                      <a:pt x="8" y="888"/>
                    </a:lnTo>
                    <a:lnTo>
                      <a:pt x="12" y="894"/>
                    </a:lnTo>
                    <a:lnTo>
                      <a:pt x="16" y="898"/>
                    </a:lnTo>
                    <a:lnTo>
                      <a:pt x="22" y="902"/>
                    </a:lnTo>
                    <a:lnTo>
                      <a:pt x="30" y="904"/>
                    </a:lnTo>
                    <a:lnTo>
                      <a:pt x="38" y="904"/>
                    </a:lnTo>
                    <a:lnTo>
                      <a:pt x="48" y="902"/>
                    </a:lnTo>
                    <a:lnTo>
                      <a:pt x="56" y="900"/>
                    </a:lnTo>
                    <a:lnTo>
                      <a:pt x="64" y="896"/>
                    </a:lnTo>
                    <a:lnTo>
                      <a:pt x="78" y="886"/>
                    </a:lnTo>
                    <a:lnTo>
                      <a:pt x="92" y="872"/>
                    </a:lnTo>
                    <a:lnTo>
                      <a:pt x="104" y="854"/>
                    </a:lnTo>
                    <a:lnTo>
                      <a:pt x="116" y="834"/>
                    </a:lnTo>
                    <a:lnTo>
                      <a:pt x="126" y="810"/>
                    </a:lnTo>
                    <a:lnTo>
                      <a:pt x="146" y="760"/>
                    </a:lnTo>
                    <a:lnTo>
                      <a:pt x="162" y="708"/>
                    </a:lnTo>
                    <a:lnTo>
                      <a:pt x="176" y="656"/>
                    </a:lnTo>
                    <a:lnTo>
                      <a:pt x="196" y="580"/>
                    </a:lnTo>
                    <a:lnTo>
                      <a:pt x="210" y="534"/>
                    </a:lnTo>
                    <a:lnTo>
                      <a:pt x="218" y="486"/>
                    </a:lnTo>
                    <a:lnTo>
                      <a:pt x="224" y="440"/>
                    </a:lnTo>
                    <a:lnTo>
                      <a:pt x="226" y="394"/>
                    </a:lnTo>
                    <a:lnTo>
                      <a:pt x="226" y="346"/>
                    </a:lnTo>
                    <a:lnTo>
                      <a:pt x="226" y="298"/>
                    </a:lnTo>
                    <a:lnTo>
                      <a:pt x="226" y="200"/>
                    </a:lnTo>
                    <a:lnTo>
                      <a:pt x="228" y="98"/>
                    </a:lnTo>
                    <a:lnTo>
                      <a:pt x="230" y="48"/>
                    </a:lnTo>
                    <a:lnTo>
                      <a:pt x="234" y="0"/>
                    </a:lnTo>
                    <a:lnTo>
                      <a:pt x="218" y="26"/>
                    </a:lnTo>
                    <a:lnTo>
                      <a:pt x="204" y="54"/>
                    </a:lnTo>
                    <a:lnTo>
                      <a:pt x="180" y="112"/>
                    </a:lnTo>
                    <a:lnTo>
                      <a:pt x="160" y="168"/>
                    </a:lnTo>
                    <a:lnTo>
                      <a:pt x="140" y="22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6" name="Freeform 187"/>
              <p:cNvSpPr>
                <a:spLocks/>
              </p:cNvSpPr>
              <p:nvPr userDrawn="1"/>
            </p:nvSpPr>
            <p:spPr bwMode="auto">
              <a:xfrm>
                <a:off x="4896" y="234"/>
                <a:ext cx="160" cy="820"/>
              </a:xfrm>
              <a:custGeom>
                <a:avLst/>
                <a:gdLst>
                  <a:gd name="T0" fmla="*/ 17 w 150"/>
                  <a:gd name="T1" fmla="*/ 106 h 836"/>
                  <a:gd name="T2" fmla="*/ 17 w 150"/>
                  <a:gd name="T3" fmla="*/ 106 h 836"/>
                  <a:gd name="T4" fmla="*/ 15 w 150"/>
                  <a:gd name="T5" fmla="*/ 168 h 836"/>
                  <a:gd name="T6" fmla="*/ 4 w 150"/>
                  <a:gd name="T7" fmla="*/ 257 h 836"/>
                  <a:gd name="T8" fmla="*/ 0 w 150"/>
                  <a:gd name="T9" fmla="*/ 363 h 836"/>
                  <a:gd name="T10" fmla="*/ 0 w 150"/>
                  <a:gd name="T11" fmla="*/ 420 h 836"/>
                  <a:gd name="T12" fmla="*/ 2 w 150"/>
                  <a:gd name="T13" fmla="*/ 474 h 836"/>
                  <a:gd name="T14" fmla="*/ 4 w 150"/>
                  <a:gd name="T15" fmla="*/ 528 h 836"/>
                  <a:gd name="T16" fmla="*/ 15 w 150"/>
                  <a:gd name="T17" fmla="*/ 581 h 836"/>
                  <a:gd name="T18" fmla="*/ 27 w 150"/>
                  <a:gd name="T19" fmla="*/ 629 h 836"/>
                  <a:gd name="T20" fmla="*/ 34 w 150"/>
                  <a:gd name="T21" fmla="*/ 650 h 836"/>
                  <a:gd name="T22" fmla="*/ 44 w 150"/>
                  <a:gd name="T23" fmla="*/ 672 h 836"/>
                  <a:gd name="T24" fmla="*/ 53 w 150"/>
                  <a:gd name="T25" fmla="*/ 690 h 836"/>
                  <a:gd name="T26" fmla="*/ 66 w 150"/>
                  <a:gd name="T27" fmla="*/ 706 h 836"/>
                  <a:gd name="T28" fmla="*/ 78 w 150"/>
                  <a:gd name="T29" fmla="*/ 721 h 836"/>
                  <a:gd name="T30" fmla="*/ 95 w 150"/>
                  <a:gd name="T31" fmla="*/ 734 h 836"/>
                  <a:gd name="T32" fmla="*/ 110 w 150"/>
                  <a:gd name="T33" fmla="*/ 744 h 836"/>
                  <a:gd name="T34" fmla="*/ 127 w 150"/>
                  <a:gd name="T35" fmla="*/ 751 h 836"/>
                  <a:gd name="T36" fmla="*/ 149 w 150"/>
                  <a:gd name="T37" fmla="*/ 757 h 836"/>
                  <a:gd name="T38" fmla="*/ 171 w 150"/>
                  <a:gd name="T39" fmla="*/ 759 h 836"/>
                  <a:gd name="T40" fmla="*/ 171 w 150"/>
                  <a:gd name="T41" fmla="*/ 759 h 836"/>
                  <a:gd name="T42" fmla="*/ 180 w 150"/>
                  <a:gd name="T43" fmla="*/ 749 h 836"/>
                  <a:gd name="T44" fmla="*/ 188 w 150"/>
                  <a:gd name="T45" fmla="*/ 739 h 836"/>
                  <a:gd name="T46" fmla="*/ 193 w 150"/>
                  <a:gd name="T47" fmla="*/ 727 h 836"/>
                  <a:gd name="T48" fmla="*/ 199 w 150"/>
                  <a:gd name="T49" fmla="*/ 714 h 836"/>
                  <a:gd name="T50" fmla="*/ 205 w 150"/>
                  <a:gd name="T51" fmla="*/ 687 h 836"/>
                  <a:gd name="T52" fmla="*/ 207 w 150"/>
                  <a:gd name="T53" fmla="*/ 655 h 836"/>
                  <a:gd name="T54" fmla="*/ 205 w 150"/>
                  <a:gd name="T55" fmla="*/ 627 h 836"/>
                  <a:gd name="T56" fmla="*/ 202 w 150"/>
                  <a:gd name="T57" fmla="*/ 597 h 836"/>
                  <a:gd name="T58" fmla="*/ 195 w 150"/>
                  <a:gd name="T59" fmla="*/ 543 h 836"/>
                  <a:gd name="T60" fmla="*/ 195 w 150"/>
                  <a:gd name="T61" fmla="*/ 543 h 836"/>
                  <a:gd name="T62" fmla="*/ 190 w 150"/>
                  <a:gd name="T63" fmla="*/ 412 h 836"/>
                  <a:gd name="T64" fmla="*/ 188 w 150"/>
                  <a:gd name="T65" fmla="*/ 281 h 836"/>
                  <a:gd name="T66" fmla="*/ 188 w 150"/>
                  <a:gd name="T67" fmla="*/ 281 h 836"/>
                  <a:gd name="T68" fmla="*/ 188 w 150"/>
                  <a:gd name="T69" fmla="*/ 223 h 836"/>
                  <a:gd name="T70" fmla="*/ 182 w 150"/>
                  <a:gd name="T71" fmla="*/ 163 h 836"/>
                  <a:gd name="T72" fmla="*/ 177 w 150"/>
                  <a:gd name="T73" fmla="*/ 131 h 836"/>
                  <a:gd name="T74" fmla="*/ 171 w 150"/>
                  <a:gd name="T75" fmla="*/ 104 h 836"/>
                  <a:gd name="T76" fmla="*/ 160 w 150"/>
                  <a:gd name="T77" fmla="*/ 75 h 836"/>
                  <a:gd name="T78" fmla="*/ 149 w 150"/>
                  <a:gd name="T79" fmla="*/ 47 h 836"/>
                  <a:gd name="T80" fmla="*/ 149 w 150"/>
                  <a:gd name="T81" fmla="*/ 47 h 836"/>
                  <a:gd name="T82" fmla="*/ 135 w 150"/>
                  <a:gd name="T83" fmla="*/ 26 h 836"/>
                  <a:gd name="T84" fmla="*/ 124 w 150"/>
                  <a:gd name="T85" fmla="*/ 16 h 836"/>
                  <a:gd name="T86" fmla="*/ 113 w 150"/>
                  <a:gd name="T87" fmla="*/ 6 h 836"/>
                  <a:gd name="T88" fmla="*/ 102 w 150"/>
                  <a:gd name="T89" fmla="*/ 0 h 836"/>
                  <a:gd name="T90" fmla="*/ 95 w 150"/>
                  <a:gd name="T91" fmla="*/ 0 h 836"/>
                  <a:gd name="T92" fmla="*/ 85 w 150"/>
                  <a:gd name="T93" fmla="*/ 4 h 836"/>
                  <a:gd name="T94" fmla="*/ 78 w 150"/>
                  <a:gd name="T95" fmla="*/ 10 h 836"/>
                  <a:gd name="T96" fmla="*/ 69 w 150"/>
                  <a:gd name="T97" fmla="*/ 18 h 836"/>
                  <a:gd name="T98" fmla="*/ 53 w 150"/>
                  <a:gd name="T99" fmla="*/ 39 h 836"/>
                  <a:gd name="T100" fmla="*/ 38 w 150"/>
                  <a:gd name="T101" fmla="*/ 67 h 836"/>
                  <a:gd name="T102" fmla="*/ 27 w 150"/>
                  <a:gd name="T103" fmla="*/ 90 h 836"/>
                  <a:gd name="T104" fmla="*/ 17 w 150"/>
                  <a:gd name="T105" fmla="*/ 112 h 836"/>
                  <a:gd name="T106" fmla="*/ 17 w 150"/>
                  <a:gd name="T107" fmla="*/ 106 h 8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50" h="836">
                    <a:moveTo>
                      <a:pt x="12" y="116"/>
                    </a:moveTo>
                    <a:lnTo>
                      <a:pt x="12" y="116"/>
                    </a:lnTo>
                    <a:lnTo>
                      <a:pt x="10" y="184"/>
                    </a:lnTo>
                    <a:lnTo>
                      <a:pt x="4" y="282"/>
                    </a:lnTo>
                    <a:lnTo>
                      <a:pt x="0" y="400"/>
                    </a:lnTo>
                    <a:lnTo>
                      <a:pt x="0" y="462"/>
                    </a:lnTo>
                    <a:lnTo>
                      <a:pt x="2" y="522"/>
                    </a:lnTo>
                    <a:lnTo>
                      <a:pt x="4" y="582"/>
                    </a:lnTo>
                    <a:lnTo>
                      <a:pt x="10" y="640"/>
                    </a:lnTo>
                    <a:lnTo>
                      <a:pt x="20" y="692"/>
                    </a:lnTo>
                    <a:lnTo>
                      <a:pt x="24" y="716"/>
                    </a:lnTo>
                    <a:lnTo>
                      <a:pt x="32" y="740"/>
                    </a:lnTo>
                    <a:lnTo>
                      <a:pt x="38" y="760"/>
                    </a:lnTo>
                    <a:lnTo>
                      <a:pt x="48" y="778"/>
                    </a:lnTo>
                    <a:lnTo>
                      <a:pt x="56" y="794"/>
                    </a:lnTo>
                    <a:lnTo>
                      <a:pt x="68" y="808"/>
                    </a:lnTo>
                    <a:lnTo>
                      <a:pt x="80" y="820"/>
                    </a:lnTo>
                    <a:lnTo>
                      <a:pt x="92" y="828"/>
                    </a:lnTo>
                    <a:lnTo>
                      <a:pt x="108" y="834"/>
                    </a:lnTo>
                    <a:lnTo>
                      <a:pt x="124" y="836"/>
                    </a:lnTo>
                    <a:lnTo>
                      <a:pt x="130" y="826"/>
                    </a:lnTo>
                    <a:lnTo>
                      <a:pt x="136" y="814"/>
                    </a:lnTo>
                    <a:lnTo>
                      <a:pt x="140" y="800"/>
                    </a:lnTo>
                    <a:lnTo>
                      <a:pt x="144" y="786"/>
                    </a:lnTo>
                    <a:lnTo>
                      <a:pt x="148" y="756"/>
                    </a:lnTo>
                    <a:lnTo>
                      <a:pt x="150" y="722"/>
                    </a:lnTo>
                    <a:lnTo>
                      <a:pt x="148" y="690"/>
                    </a:lnTo>
                    <a:lnTo>
                      <a:pt x="146" y="658"/>
                    </a:lnTo>
                    <a:lnTo>
                      <a:pt x="142" y="598"/>
                    </a:lnTo>
                    <a:lnTo>
                      <a:pt x="138" y="454"/>
                    </a:lnTo>
                    <a:lnTo>
                      <a:pt x="136" y="310"/>
                    </a:lnTo>
                    <a:lnTo>
                      <a:pt x="136" y="246"/>
                    </a:lnTo>
                    <a:lnTo>
                      <a:pt x="132" y="178"/>
                    </a:lnTo>
                    <a:lnTo>
                      <a:pt x="128" y="146"/>
                    </a:lnTo>
                    <a:lnTo>
                      <a:pt x="124" y="114"/>
                    </a:lnTo>
                    <a:lnTo>
                      <a:pt x="116" y="82"/>
                    </a:lnTo>
                    <a:lnTo>
                      <a:pt x="108" y="52"/>
                    </a:lnTo>
                    <a:lnTo>
                      <a:pt x="98" y="30"/>
                    </a:lnTo>
                    <a:lnTo>
                      <a:pt x="90" y="16"/>
                    </a:lnTo>
                    <a:lnTo>
                      <a:pt x="82" y="6"/>
                    </a:lnTo>
                    <a:lnTo>
                      <a:pt x="74" y="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6" y="10"/>
                    </a:lnTo>
                    <a:lnTo>
                      <a:pt x="50" y="18"/>
                    </a:lnTo>
                    <a:lnTo>
                      <a:pt x="38" y="44"/>
                    </a:lnTo>
                    <a:lnTo>
                      <a:pt x="28" y="72"/>
                    </a:lnTo>
                    <a:lnTo>
                      <a:pt x="20" y="100"/>
                    </a:lnTo>
                    <a:lnTo>
                      <a:pt x="12" y="122"/>
                    </a:lnTo>
                    <a:lnTo>
                      <a:pt x="12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7" name="Freeform 188"/>
              <p:cNvSpPr>
                <a:spLocks/>
              </p:cNvSpPr>
              <p:nvPr userDrawn="1"/>
            </p:nvSpPr>
            <p:spPr bwMode="auto">
              <a:xfrm>
                <a:off x="4896" y="234"/>
                <a:ext cx="160" cy="820"/>
              </a:xfrm>
              <a:custGeom>
                <a:avLst/>
                <a:gdLst>
                  <a:gd name="T0" fmla="*/ 17 w 150"/>
                  <a:gd name="T1" fmla="*/ 106 h 836"/>
                  <a:gd name="T2" fmla="*/ 17 w 150"/>
                  <a:gd name="T3" fmla="*/ 106 h 836"/>
                  <a:gd name="T4" fmla="*/ 15 w 150"/>
                  <a:gd name="T5" fmla="*/ 168 h 836"/>
                  <a:gd name="T6" fmla="*/ 4 w 150"/>
                  <a:gd name="T7" fmla="*/ 257 h 836"/>
                  <a:gd name="T8" fmla="*/ 0 w 150"/>
                  <a:gd name="T9" fmla="*/ 363 h 836"/>
                  <a:gd name="T10" fmla="*/ 0 w 150"/>
                  <a:gd name="T11" fmla="*/ 420 h 836"/>
                  <a:gd name="T12" fmla="*/ 2 w 150"/>
                  <a:gd name="T13" fmla="*/ 474 h 836"/>
                  <a:gd name="T14" fmla="*/ 4 w 150"/>
                  <a:gd name="T15" fmla="*/ 528 h 836"/>
                  <a:gd name="T16" fmla="*/ 15 w 150"/>
                  <a:gd name="T17" fmla="*/ 581 h 836"/>
                  <a:gd name="T18" fmla="*/ 27 w 150"/>
                  <a:gd name="T19" fmla="*/ 629 h 836"/>
                  <a:gd name="T20" fmla="*/ 34 w 150"/>
                  <a:gd name="T21" fmla="*/ 650 h 836"/>
                  <a:gd name="T22" fmla="*/ 44 w 150"/>
                  <a:gd name="T23" fmla="*/ 672 h 836"/>
                  <a:gd name="T24" fmla="*/ 53 w 150"/>
                  <a:gd name="T25" fmla="*/ 690 h 836"/>
                  <a:gd name="T26" fmla="*/ 66 w 150"/>
                  <a:gd name="T27" fmla="*/ 706 h 836"/>
                  <a:gd name="T28" fmla="*/ 78 w 150"/>
                  <a:gd name="T29" fmla="*/ 721 h 836"/>
                  <a:gd name="T30" fmla="*/ 95 w 150"/>
                  <a:gd name="T31" fmla="*/ 734 h 836"/>
                  <a:gd name="T32" fmla="*/ 110 w 150"/>
                  <a:gd name="T33" fmla="*/ 744 h 836"/>
                  <a:gd name="T34" fmla="*/ 127 w 150"/>
                  <a:gd name="T35" fmla="*/ 751 h 836"/>
                  <a:gd name="T36" fmla="*/ 149 w 150"/>
                  <a:gd name="T37" fmla="*/ 757 h 836"/>
                  <a:gd name="T38" fmla="*/ 171 w 150"/>
                  <a:gd name="T39" fmla="*/ 759 h 836"/>
                  <a:gd name="T40" fmla="*/ 171 w 150"/>
                  <a:gd name="T41" fmla="*/ 759 h 836"/>
                  <a:gd name="T42" fmla="*/ 180 w 150"/>
                  <a:gd name="T43" fmla="*/ 749 h 836"/>
                  <a:gd name="T44" fmla="*/ 188 w 150"/>
                  <a:gd name="T45" fmla="*/ 739 h 836"/>
                  <a:gd name="T46" fmla="*/ 193 w 150"/>
                  <a:gd name="T47" fmla="*/ 727 h 836"/>
                  <a:gd name="T48" fmla="*/ 199 w 150"/>
                  <a:gd name="T49" fmla="*/ 714 h 836"/>
                  <a:gd name="T50" fmla="*/ 205 w 150"/>
                  <a:gd name="T51" fmla="*/ 687 h 836"/>
                  <a:gd name="T52" fmla="*/ 207 w 150"/>
                  <a:gd name="T53" fmla="*/ 655 h 836"/>
                  <a:gd name="T54" fmla="*/ 205 w 150"/>
                  <a:gd name="T55" fmla="*/ 627 h 836"/>
                  <a:gd name="T56" fmla="*/ 202 w 150"/>
                  <a:gd name="T57" fmla="*/ 597 h 836"/>
                  <a:gd name="T58" fmla="*/ 195 w 150"/>
                  <a:gd name="T59" fmla="*/ 543 h 836"/>
                  <a:gd name="T60" fmla="*/ 195 w 150"/>
                  <a:gd name="T61" fmla="*/ 543 h 836"/>
                  <a:gd name="T62" fmla="*/ 190 w 150"/>
                  <a:gd name="T63" fmla="*/ 412 h 836"/>
                  <a:gd name="T64" fmla="*/ 188 w 150"/>
                  <a:gd name="T65" fmla="*/ 281 h 836"/>
                  <a:gd name="T66" fmla="*/ 188 w 150"/>
                  <a:gd name="T67" fmla="*/ 281 h 836"/>
                  <a:gd name="T68" fmla="*/ 188 w 150"/>
                  <a:gd name="T69" fmla="*/ 223 h 836"/>
                  <a:gd name="T70" fmla="*/ 182 w 150"/>
                  <a:gd name="T71" fmla="*/ 163 h 836"/>
                  <a:gd name="T72" fmla="*/ 177 w 150"/>
                  <a:gd name="T73" fmla="*/ 131 h 836"/>
                  <a:gd name="T74" fmla="*/ 171 w 150"/>
                  <a:gd name="T75" fmla="*/ 104 h 836"/>
                  <a:gd name="T76" fmla="*/ 160 w 150"/>
                  <a:gd name="T77" fmla="*/ 75 h 836"/>
                  <a:gd name="T78" fmla="*/ 149 w 150"/>
                  <a:gd name="T79" fmla="*/ 47 h 836"/>
                  <a:gd name="T80" fmla="*/ 149 w 150"/>
                  <a:gd name="T81" fmla="*/ 47 h 836"/>
                  <a:gd name="T82" fmla="*/ 135 w 150"/>
                  <a:gd name="T83" fmla="*/ 26 h 836"/>
                  <a:gd name="T84" fmla="*/ 124 w 150"/>
                  <a:gd name="T85" fmla="*/ 16 h 836"/>
                  <a:gd name="T86" fmla="*/ 113 w 150"/>
                  <a:gd name="T87" fmla="*/ 6 h 836"/>
                  <a:gd name="T88" fmla="*/ 102 w 150"/>
                  <a:gd name="T89" fmla="*/ 0 h 836"/>
                  <a:gd name="T90" fmla="*/ 95 w 150"/>
                  <a:gd name="T91" fmla="*/ 0 h 836"/>
                  <a:gd name="T92" fmla="*/ 85 w 150"/>
                  <a:gd name="T93" fmla="*/ 4 h 836"/>
                  <a:gd name="T94" fmla="*/ 78 w 150"/>
                  <a:gd name="T95" fmla="*/ 10 h 836"/>
                  <a:gd name="T96" fmla="*/ 69 w 150"/>
                  <a:gd name="T97" fmla="*/ 18 h 836"/>
                  <a:gd name="T98" fmla="*/ 53 w 150"/>
                  <a:gd name="T99" fmla="*/ 39 h 836"/>
                  <a:gd name="T100" fmla="*/ 38 w 150"/>
                  <a:gd name="T101" fmla="*/ 67 h 836"/>
                  <a:gd name="T102" fmla="*/ 27 w 150"/>
                  <a:gd name="T103" fmla="*/ 90 h 836"/>
                  <a:gd name="T104" fmla="*/ 17 w 150"/>
                  <a:gd name="T105" fmla="*/ 112 h 8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0" h="836">
                    <a:moveTo>
                      <a:pt x="12" y="116"/>
                    </a:moveTo>
                    <a:lnTo>
                      <a:pt x="12" y="116"/>
                    </a:lnTo>
                    <a:lnTo>
                      <a:pt x="10" y="184"/>
                    </a:lnTo>
                    <a:lnTo>
                      <a:pt x="4" y="282"/>
                    </a:lnTo>
                    <a:lnTo>
                      <a:pt x="0" y="400"/>
                    </a:lnTo>
                    <a:lnTo>
                      <a:pt x="0" y="462"/>
                    </a:lnTo>
                    <a:lnTo>
                      <a:pt x="2" y="522"/>
                    </a:lnTo>
                    <a:lnTo>
                      <a:pt x="4" y="582"/>
                    </a:lnTo>
                    <a:lnTo>
                      <a:pt x="10" y="640"/>
                    </a:lnTo>
                    <a:lnTo>
                      <a:pt x="20" y="692"/>
                    </a:lnTo>
                    <a:lnTo>
                      <a:pt x="24" y="716"/>
                    </a:lnTo>
                    <a:lnTo>
                      <a:pt x="32" y="740"/>
                    </a:lnTo>
                    <a:lnTo>
                      <a:pt x="38" y="760"/>
                    </a:lnTo>
                    <a:lnTo>
                      <a:pt x="48" y="778"/>
                    </a:lnTo>
                    <a:lnTo>
                      <a:pt x="56" y="794"/>
                    </a:lnTo>
                    <a:lnTo>
                      <a:pt x="68" y="808"/>
                    </a:lnTo>
                    <a:lnTo>
                      <a:pt x="80" y="820"/>
                    </a:lnTo>
                    <a:lnTo>
                      <a:pt x="92" y="828"/>
                    </a:lnTo>
                    <a:lnTo>
                      <a:pt x="108" y="834"/>
                    </a:lnTo>
                    <a:lnTo>
                      <a:pt x="124" y="836"/>
                    </a:lnTo>
                    <a:lnTo>
                      <a:pt x="130" y="826"/>
                    </a:lnTo>
                    <a:lnTo>
                      <a:pt x="136" y="814"/>
                    </a:lnTo>
                    <a:lnTo>
                      <a:pt x="140" y="800"/>
                    </a:lnTo>
                    <a:lnTo>
                      <a:pt x="144" y="786"/>
                    </a:lnTo>
                    <a:lnTo>
                      <a:pt x="148" y="756"/>
                    </a:lnTo>
                    <a:lnTo>
                      <a:pt x="150" y="722"/>
                    </a:lnTo>
                    <a:lnTo>
                      <a:pt x="148" y="690"/>
                    </a:lnTo>
                    <a:lnTo>
                      <a:pt x="146" y="658"/>
                    </a:lnTo>
                    <a:lnTo>
                      <a:pt x="142" y="598"/>
                    </a:lnTo>
                    <a:lnTo>
                      <a:pt x="138" y="454"/>
                    </a:lnTo>
                    <a:lnTo>
                      <a:pt x="136" y="310"/>
                    </a:lnTo>
                    <a:lnTo>
                      <a:pt x="136" y="246"/>
                    </a:lnTo>
                    <a:lnTo>
                      <a:pt x="132" y="178"/>
                    </a:lnTo>
                    <a:lnTo>
                      <a:pt x="128" y="146"/>
                    </a:lnTo>
                    <a:lnTo>
                      <a:pt x="124" y="114"/>
                    </a:lnTo>
                    <a:lnTo>
                      <a:pt x="116" y="82"/>
                    </a:lnTo>
                    <a:lnTo>
                      <a:pt x="108" y="52"/>
                    </a:lnTo>
                    <a:lnTo>
                      <a:pt x="98" y="30"/>
                    </a:lnTo>
                    <a:lnTo>
                      <a:pt x="90" y="16"/>
                    </a:lnTo>
                    <a:lnTo>
                      <a:pt x="82" y="6"/>
                    </a:lnTo>
                    <a:lnTo>
                      <a:pt x="74" y="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6" y="10"/>
                    </a:lnTo>
                    <a:lnTo>
                      <a:pt x="50" y="18"/>
                    </a:lnTo>
                    <a:lnTo>
                      <a:pt x="38" y="44"/>
                    </a:lnTo>
                    <a:lnTo>
                      <a:pt x="28" y="72"/>
                    </a:lnTo>
                    <a:lnTo>
                      <a:pt x="20" y="100"/>
                    </a:lnTo>
                    <a:lnTo>
                      <a:pt x="12" y="12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8" name="Freeform 189"/>
              <p:cNvSpPr>
                <a:spLocks/>
              </p:cNvSpPr>
              <p:nvPr userDrawn="1"/>
            </p:nvSpPr>
            <p:spPr bwMode="auto">
              <a:xfrm>
                <a:off x="5576" y="214"/>
                <a:ext cx="160" cy="860"/>
              </a:xfrm>
              <a:custGeom>
                <a:avLst/>
                <a:gdLst>
                  <a:gd name="T0" fmla="*/ 0 w 166"/>
                  <a:gd name="T1" fmla="*/ 174 h 852"/>
                  <a:gd name="T2" fmla="*/ 0 w 166"/>
                  <a:gd name="T3" fmla="*/ 174 h 852"/>
                  <a:gd name="T4" fmla="*/ 2 w 166"/>
                  <a:gd name="T5" fmla="*/ 232 h 852"/>
                  <a:gd name="T6" fmla="*/ 6 w 166"/>
                  <a:gd name="T7" fmla="*/ 293 h 852"/>
                  <a:gd name="T8" fmla="*/ 13 w 166"/>
                  <a:gd name="T9" fmla="*/ 410 h 852"/>
                  <a:gd name="T10" fmla="*/ 21 w 166"/>
                  <a:gd name="T11" fmla="*/ 525 h 852"/>
                  <a:gd name="T12" fmla="*/ 25 w 166"/>
                  <a:gd name="T13" fmla="*/ 581 h 852"/>
                  <a:gd name="T14" fmla="*/ 27 w 166"/>
                  <a:gd name="T15" fmla="*/ 644 h 852"/>
                  <a:gd name="T16" fmla="*/ 27 w 166"/>
                  <a:gd name="T17" fmla="*/ 644 h 852"/>
                  <a:gd name="T18" fmla="*/ 25 w 166"/>
                  <a:gd name="T19" fmla="*/ 690 h 852"/>
                  <a:gd name="T20" fmla="*/ 21 w 166"/>
                  <a:gd name="T21" fmla="*/ 745 h 852"/>
                  <a:gd name="T22" fmla="*/ 21 w 166"/>
                  <a:gd name="T23" fmla="*/ 771 h 852"/>
                  <a:gd name="T24" fmla="*/ 21 w 166"/>
                  <a:gd name="T25" fmla="*/ 795 h 852"/>
                  <a:gd name="T26" fmla="*/ 25 w 166"/>
                  <a:gd name="T27" fmla="*/ 821 h 852"/>
                  <a:gd name="T28" fmla="*/ 33 w 166"/>
                  <a:gd name="T29" fmla="*/ 844 h 852"/>
                  <a:gd name="T30" fmla="*/ 33 w 166"/>
                  <a:gd name="T31" fmla="*/ 844 h 852"/>
                  <a:gd name="T32" fmla="*/ 39 w 166"/>
                  <a:gd name="T33" fmla="*/ 864 h 852"/>
                  <a:gd name="T34" fmla="*/ 52 w 166"/>
                  <a:gd name="T35" fmla="*/ 880 h 852"/>
                  <a:gd name="T36" fmla="*/ 58 w 166"/>
                  <a:gd name="T37" fmla="*/ 884 h 852"/>
                  <a:gd name="T38" fmla="*/ 63 w 166"/>
                  <a:gd name="T39" fmla="*/ 888 h 852"/>
                  <a:gd name="T40" fmla="*/ 67 w 166"/>
                  <a:gd name="T41" fmla="*/ 890 h 852"/>
                  <a:gd name="T42" fmla="*/ 73 w 166"/>
                  <a:gd name="T43" fmla="*/ 892 h 852"/>
                  <a:gd name="T44" fmla="*/ 81 w 166"/>
                  <a:gd name="T45" fmla="*/ 890 h 852"/>
                  <a:gd name="T46" fmla="*/ 85 w 166"/>
                  <a:gd name="T47" fmla="*/ 888 h 852"/>
                  <a:gd name="T48" fmla="*/ 90 w 166"/>
                  <a:gd name="T49" fmla="*/ 886 h 852"/>
                  <a:gd name="T50" fmla="*/ 96 w 166"/>
                  <a:gd name="T51" fmla="*/ 880 h 852"/>
                  <a:gd name="T52" fmla="*/ 107 w 166"/>
                  <a:gd name="T53" fmla="*/ 868 h 852"/>
                  <a:gd name="T54" fmla="*/ 115 w 166"/>
                  <a:gd name="T55" fmla="*/ 848 h 852"/>
                  <a:gd name="T56" fmla="*/ 115 w 166"/>
                  <a:gd name="T57" fmla="*/ 848 h 852"/>
                  <a:gd name="T58" fmla="*/ 121 w 166"/>
                  <a:gd name="T59" fmla="*/ 826 h 852"/>
                  <a:gd name="T60" fmla="*/ 128 w 166"/>
                  <a:gd name="T61" fmla="*/ 801 h 852"/>
                  <a:gd name="T62" fmla="*/ 132 w 166"/>
                  <a:gd name="T63" fmla="*/ 775 h 852"/>
                  <a:gd name="T64" fmla="*/ 135 w 166"/>
                  <a:gd name="T65" fmla="*/ 747 h 852"/>
                  <a:gd name="T66" fmla="*/ 137 w 166"/>
                  <a:gd name="T67" fmla="*/ 717 h 852"/>
                  <a:gd name="T68" fmla="*/ 138 w 166"/>
                  <a:gd name="T69" fmla="*/ 684 h 852"/>
                  <a:gd name="T70" fmla="*/ 137 w 166"/>
                  <a:gd name="T71" fmla="*/ 620 h 852"/>
                  <a:gd name="T72" fmla="*/ 135 w 166"/>
                  <a:gd name="T73" fmla="*/ 553 h 852"/>
                  <a:gd name="T74" fmla="*/ 130 w 166"/>
                  <a:gd name="T75" fmla="*/ 487 h 852"/>
                  <a:gd name="T76" fmla="*/ 123 w 166"/>
                  <a:gd name="T77" fmla="*/ 381 h 852"/>
                  <a:gd name="T78" fmla="*/ 123 w 166"/>
                  <a:gd name="T79" fmla="*/ 381 h 852"/>
                  <a:gd name="T80" fmla="*/ 120 w 166"/>
                  <a:gd name="T81" fmla="*/ 289 h 852"/>
                  <a:gd name="T82" fmla="*/ 115 w 166"/>
                  <a:gd name="T83" fmla="*/ 232 h 852"/>
                  <a:gd name="T84" fmla="*/ 108 w 166"/>
                  <a:gd name="T85" fmla="*/ 178 h 852"/>
                  <a:gd name="T86" fmla="*/ 104 w 166"/>
                  <a:gd name="T87" fmla="*/ 147 h 852"/>
                  <a:gd name="T88" fmla="*/ 98 w 166"/>
                  <a:gd name="T89" fmla="*/ 121 h 852"/>
                  <a:gd name="T90" fmla="*/ 91 w 166"/>
                  <a:gd name="T91" fmla="*/ 97 h 852"/>
                  <a:gd name="T92" fmla="*/ 85 w 166"/>
                  <a:gd name="T93" fmla="*/ 75 h 852"/>
                  <a:gd name="T94" fmla="*/ 75 w 166"/>
                  <a:gd name="T95" fmla="*/ 48 h 852"/>
                  <a:gd name="T96" fmla="*/ 65 w 166"/>
                  <a:gd name="T97" fmla="*/ 30 h 852"/>
                  <a:gd name="T98" fmla="*/ 54 w 166"/>
                  <a:gd name="T99" fmla="*/ 14 h 852"/>
                  <a:gd name="T100" fmla="*/ 39 w 166"/>
                  <a:gd name="T101" fmla="*/ 0 h 852"/>
                  <a:gd name="T102" fmla="*/ 39 w 166"/>
                  <a:gd name="T103" fmla="*/ 0 h 852"/>
                  <a:gd name="T104" fmla="*/ 35 w 166"/>
                  <a:gd name="T105" fmla="*/ 6 h 852"/>
                  <a:gd name="T106" fmla="*/ 27 w 166"/>
                  <a:gd name="T107" fmla="*/ 14 h 852"/>
                  <a:gd name="T108" fmla="*/ 15 w 166"/>
                  <a:gd name="T109" fmla="*/ 32 h 852"/>
                  <a:gd name="T110" fmla="*/ 12 w 166"/>
                  <a:gd name="T111" fmla="*/ 52 h 852"/>
                  <a:gd name="T112" fmla="*/ 6 w 166"/>
                  <a:gd name="T113" fmla="*/ 79 h 852"/>
                  <a:gd name="T114" fmla="*/ 2 w 166"/>
                  <a:gd name="T115" fmla="*/ 103 h 852"/>
                  <a:gd name="T116" fmla="*/ 0 w 166"/>
                  <a:gd name="T117" fmla="*/ 125 h 852"/>
                  <a:gd name="T118" fmla="*/ 0 w 166"/>
                  <a:gd name="T119" fmla="*/ 149 h 852"/>
                  <a:gd name="T120" fmla="*/ 0 w 166"/>
                  <a:gd name="T121" fmla="*/ 174 h 8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6" h="852">
                    <a:moveTo>
                      <a:pt x="0" y="164"/>
                    </a:moveTo>
                    <a:lnTo>
                      <a:pt x="0" y="164"/>
                    </a:lnTo>
                    <a:lnTo>
                      <a:pt x="2" y="222"/>
                    </a:lnTo>
                    <a:lnTo>
                      <a:pt x="6" y="278"/>
                    </a:lnTo>
                    <a:lnTo>
                      <a:pt x="16" y="390"/>
                    </a:lnTo>
                    <a:lnTo>
                      <a:pt x="26" y="500"/>
                    </a:lnTo>
                    <a:lnTo>
                      <a:pt x="30" y="556"/>
                    </a:lnTo>
                    <a:lnTo>
                      <a:pt x="32" y="614"/>
                    </a:lnTo>
                    <a:lnTo>
                      <a:pt x="30" y="660"/>
                    </a:lnTo>
                    <a:lnTo>
                      <a:pt x="26" y="710"/>
                    </a:lnTo>
                    <a:lnTo>
                      <a:pt x="26" y="736"/>
                    </a:lnTo>
                    <a:lnTo>
                      <a:pt x="26" y="760"/>
                    </a:lnTo>
                    <a:lnTo>
                      <a:pt x="30" y="784"/>
                    </a:lnTo>
                    <a:lnTo>
                      <a:pt x="38" y="804"/>
                    </a:lnTo>
                    <a:lnTo>
                      <a:pt x="48" y="824"/>
                    </a:lnTo>
                    <a:lnTo>
                      <a:pt x="62" y="840"/>
                    </a:lnTo>
                    <a:lnTo>
                      <a:pt x="68" y="844"/>
                    </a:lnTo>
                    <a:lnTo>
                      <a:pt x="76" y="848"/>
                    </a:lnTo>
                    <a:lnTo>
                      <a:pt x="82" y="850"/>
                    </a:lnTo>
                    <a:lnTo>
                      <a:pt x="88" y="852"/>
                    </a:lnTo>
                    <a:lnTo>
                      <a:pt x="96" y="850"/>
                    </a:lnTo>
                    <a:lnTo>
                      <a:pt x="102" y="848"/>
                    </a:lnTo>
                    <a:lnTo>
                      <a:pt x="108" y="846"/>
                    </a:lnTo>
                    <a:lnTo>
                      <a:pt x="116" y="840"/>
                    </a:lnTo>
                    <a:lnTo>
                      <a:pt x="128" y="828"/>
                    </a:lnTo>
                    <a:lnTo>
                      <a:pt x="138" y="808"/>
                    </a:lnTo>
                    <a:lnTo>
                      <a:pt x="146" y="788"/>
                    </a:lnTo>
                    <a:lnTo>
                      <a:pt x="154" y="766"/>
                    </a:lnTo>
                    <a:lnTo>
                      <a:pt x="158" y="740"/>
                    </a:lnTo>
                    <a:lnTo>
                      <a:pt x="162" y="712"/>
                    </a:lnTo>
                    <a:lnTo>
                      <a:pt x="164" y="684"/>
                    </a:lnTo>
                    <a:lnTo>
                      <a:pt x="166" y="654"/>
                    </a:lnTo>
                    <a:lnTo>
                      <a:pt x="164" y="590"/>
                    </a:lnTo>
                    <a:lnTo>
                      <a:pt x="162" y="528"/>
                    </a:lnTo>
                    <a:lnTo>
                      <a:pt x="156" y="466"/>
                    </a:lnTo>
                    <a:lnTo>
                      <a:pt x="148" y="364"/>
                    </a:lnTo>
                    <a:lnTo>
                      <a:pt x="144" y="274"/>
                    </a:lnTo>
                    <a:lnTo>
                      <a:pt x="138" y="222"/>
                    </a:lnTo>
                    <a:lnTo>
                      <a:pt x="130" y="168"/>
                    </a:lnTo>
                    <a:lnTo>
                      <a:pt x="124" y="142"/>
                    </a:lnTo>
                    <a:lnTo>
                      <a:pt x="118" y="116"/>
                    </a:lnTo>
                    <a:lnTo>
                      <a:pt x="110" y="92"/>
                    </a:lnTo>
                    <a:lnTo>
                      <a:pt x="102" y="70"/>
                    </a:lnTo>
                    <a:lnTo>
                      <a:pt x="90" y="48"/>
                    </a:lnTo>
                    <a:lnTo>
                      <a:pt x="78" y="30"/>
                    </a:lnTo>
                    <a:lnTo>
                      <a:pt x="64" y="14"/>
                    </a:lnTo>
                    <a:lnTo>
                      <a:pt x="48" y="0"/>
                    </a:lnTo>
                    <a:lnTo>
                      <a:pt x="40" y="6"/>
                    </a:lnTo>
                    <a:lnTo>
                      <a:pt x="32" y="14"/>
                    </a:lnTo>
                    <a:lnTo>
                      <a:pt x="20" y="32"/>
                    </a:lnTo>
                    <a:lnTo>
                      <a:pt x="12" y="52"/>
                    </a:lnTo>
                    <a:lnTo>
                      <a:pt x="6" y="74"/>
                    </a:lnTo>
                    <a:lnTo>
                      <a:pt x="2" y="98"/>
                    </a:lnTo>
                    <a:lnTo>
                      <a:pt x="0" y="120"/>
                    </a:lnTo>
                    <a:lnTo>
                      <a:pt x="0" y="14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9" name="Freeform 190"/>
              <p:cNvSpPr>
                <a:spLocks/>
              </p:cNvSpPr>
              <p:nvPr userDrawn="1"/>
            </p:nvSpPr>
            <p:spPr bwMode="auto">
              <a:xfrm>
                <a:off x="5576" y="214"/>
                <a:ext cx="160" cy="860"/>
              </a:xfrm>
              <a:custGeom>
                <a:avLst/>
                <a:gdLst>
                  <a:gd name="T0" fmla="*/ 0 w 166"/>
                  <a:gd name="T1" fmla="*/ 174 h 852"/>
                  <a:gd name="T2" fmla="*/ 0 w 166"/>
                  <a:gd name="T3" fmla="*/ 174 h 852"/>
                  <a:gd name="T4" fmla="*/ 2 w 166"/>
                  <a:gd name="T5" fmla="*/ 232 h 852"/>
                  <a:gd name="T6" fmla="*/ 6 w 166"/>
                  <a:gd name="T7" fmla="*/ 293 h 852"/>
                  <a:gd name="T8" fmla="*/ 13 w 166"/>
                  <a:gd name="T9" fmla="*/ 410 h 852"/>
                  <a:gd name="T10" fmla="*/ 21 w 166"/>
                  <a:gd name="T11" fmla="*/ 525 h 852"/>
                  <a:gd name="T12" fmla="*/ 25 w 166"/>
                  <a:gd name="T13" fmla="*/ 581 h 852"/>
                  <a:gd name="T14" fmla="*/ 27 w 166"/>
                  <a:gd name="T15" fmla="*/ 644 h 852"/>
                  <a:gd name="T16" fmla="*/ 27 w 166"/>
                  <a:gd name="T17" fmla="*/ 644 h 852"/>
                  <a:gd name="T18" fmla="*/ 25 w 166"/>
                  <a:gd name="T19" fmla="*/ 690 h 852"/>
                  <a:gd name="T20" fmla="*/ 21 w 166"/>
                  <a:gd name="T21" fmla="*/ 745 h 852"/>
                  <a:gd name="T22" fmla="*/ 21 w 166"/>
                  <a:gd name="T23" fmla="*/ 771 h 852"/>
                  <a:gd name="T24" fmla="*/ 21 w 166"/>
                  <a:gd name="T25" fmla="*/ 795 h 852"/>
                  <a:gd name="T26" fmla="*/ 25 w 166"/>
                  <a:gd name="T27" fmla="*/ 821 h 852"/>
                  <a:gd name="T28" fmla="*/ 33 w 166"/>
                  <a:gd name="T29" fmla="*/ 844 h 852"/>
                  <a:gd name="T30" fmla="*/ 33 w 166"/>
                  <a:gd name="T31" fmla="*/ 844 h 852"/>
                  <a:gd name="T32" fmla="*/ 39 w 166"/>
                  <a:gd name="T33" fmla="*/ 864 h 852"/>
                  <a:gd name="T34" fmla="*/ 52 w 166"/>
                  <a:gd name="T35" fmla="*/ 880 h 852"/>
                  <a:gd name="T36" fmla="*/ 58 w 166"/>
                  <a:gd name="T37" fmla="*/ 884 h 852"/>
                  <a:gd name="T38" fmla="*/ 63 w 166"/>
                  <a:gd name="T39" fmla="*/ 888 h 852"/>
                  <a:gd name="T40" fmla="*/ 67 w 166"/>
                  <a:gd name="T41" fmla="*/ 890 h 852"/>
                  <a:gd name="T42" fmla="*/ 73 w 166"/>
                  <a:gd name="T43" fmla="*/ 892 h 852"/>
                  <a:gd name="T44" fmla="*/ 81 w 166"/>
                  <a:gd name="T45" fmla="*/ 890 h 852"/>
                  <a:gd name="T46" fmla="*/ 85 w 166"/>
                  <a:gd name="T47" fmla="*/ 888 h 852"/>
                  <a:gd name="T48" fmla="*/ 90 w 166"/>
                  <a:gd name="T49" fmla="*/ 886 h 852"/>
                  <a:gd name="T50" fmla="*/ 96 w 166"/>
                  <a:gd name="T51" fmla="*/ 880 h 852"/>
                  <a:gd name="T52" fmla="*/ 107 w 166"/>
                  <a:gd name="T53" fmla="*/ 868 h 852"/>
                  <a:gd name="T54" fmla="*/ 115 w 166"/>
                  <a:gd name="T55" fmla="*/ 848 h 852"/>
                  <a:gd name="T56" fmla="*/ 115 w 166"/>
                  <a:gd name="T57" fmla="*/ 848 h 852"/>
                  <a:gd name="T58" fmla="*/ 121 w 166"/>
                  <a:gd name="T59" fmla="*/ 826 h 852"/>
                  <a:gd name="T60" fmla="*/ 128 w 166"/>
                  <a:gd name="T61" fmla="*/ 801 h 852"/>
                  <a:gd name="T62" fmla="*/ 132 w 166"/>
                  <a:gd name="T63" fmla="*/ 775 h 852"/>
                  <a:gd name="T64" fmla="*/ 135 w 166"/>
                  <a:gd name="T65" fmla="*/ 747 h 852"/>
                  <a:gd name="T66" fmla="*/ 137 w 166"/>
                  <a:gd name="T67" fmla="*/ 717 h 852"/>
                  <a:gd name="T68" fmla="*/ 138 w 166"/>
                  <a:gd name="T69" fmla="*/ 684 h 852"/>
                  <a:gd name="T70" fmla="*/ 137 w 166"/>
                  <a:gd name="T71" fmla="*/ 620 h 852"/>
                  <a:gd name="T72" fmla="*/ 135 w 166"/>
                  <a:gd name="T73" fmla="*/ 553 h 852"/>
                  <a:gd name="T74" fmla="*/ 130 w 166"/>
                  <a:gd name="T75" fmla="*/ 487 h 852"/>
                  <a:gd name="T76" fmla="*/ 123 w 166"/>
                  <a:gd name="T77" fmla="*/ 381 h 852"/>
                  <a:gd name="T78" fmla="*/ 123 w 166"/>
                  <a:gd name="T79" fmla="*/ 381 h 852"/>
                  <a:gd name="T80" fmla="*/ 120 w 166"/>
                  <a:gd name="T81" fmla="*/ 289 h 852"/>
                  <a:gd name="T82" fmla="*/ 115 w 166"/>
                  <a:gd name="T83" fmla="*/ 232 h 852"/>
                  <a:gd name="T84" fmla="*/ 108 w 166"/>
                  <a:gd name="T85" fmla="*/ 178 h 852"/>
                  <a:gd name="T86" fmla="*/ 104 w 166"/>
                  <a:gd name="T87" fmla="*/ 147 h 852"/>
                  <a:gd name="T88" fmla="*/ 98 w 166"/>
                  <a:gd name="T89" fmla="*/ 121 h 852"/>
                  <a:gd name="T90" fmla="*/ 91 w 166"/>
                  <a:gd name="T91" fmla="*/ 97 h 852"/>
                  <a:gd name="T92" fmla="*/ 85 w 166"/>
                  <a:gd name="T93" fmla="*/ 75 h 852"/>
                  <a:gd name="T94" fmla="*/ 75 w 166"/>
                  <a:gd name="T95" fmla="*/ 48 h 852"/>
                  <a:gd name="T96" fmla="*/ 65 w 166"/>
                  <a:gd name="T97" fmla="*/ 30 h 852"/>
                  <a:gd name="T98" fmla="*/ 54 w 166"/>
                  <a:gd name="T99" fmla="*/ 14 h 852"/>
                  <a:gd name="T100" fmla="*/ 39 w 166"/>
                  <a:gd name="T101" fmla="*/ 0 h 852"/>
                  <a:gd name="T102" fmla="*/ 39 w 166"/>
                  <a:gd name="T103" fmla="*/ 0 h 852"/>
                  <a:gd name="T104" fmla="*/ 35 w 166"/>
                  <a:gd name="T105" fmla="*/ 6 h 852"/>
                  <a:gd name="T106" fmla="*/ 27 w 166"/>
                  <a:gd name="T107" fmla="*/ 14 h 852"/>
                  <a:gd name="T108" fmla="*/ 15 w 166"/>
                  <a:gd name="T109" fmla="*/ 32 h 852"/>
                  <a:gd name="T110" fmla="*/ 12 w 166"/>
                  <a:gd name="T111" fmla="*/ 52 h 852"/>
                  <a:gd name="T112" fmla="*/ 6 w 166"/>
                  <a:gd name="T113" fmla="*/ 79 h 852"/>
                  <a:gd name="T114" fmla="*/ 2 w 166"/>
                  <a:gd name="T115" fmla="*/ 103 h 852"/>
                  <a:gd name="T116" fmla="*/ 0 w 166"/>
                  <a:gd name="T117" fmla="*/ 125 h 852"/>
                  <a:gd name="T118" fmla="*/ 0 w 166"/>
                  <a:gd name="T119" fmla="*/ 149 h 852"/>
                  <a:gd name="T120" fmla="*/ 0 w 166"/>
                  <a:gd name="T121" fmla="*/ 174 h 8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6" h="852">
                    <a:moveTo>
                      <a:pt x="0" y="164"/>
                    </a:moveTo>
                    <a:lnTo>
                      <a:pt x="0" y="164"/>
                    </a:lnTo>
                    <a:lnTo>
                      <a:pt x="2" y="222"/>
                    </a:lnTo>
                    <a:lnTo>
                      <a:pt x="6" y="278"/>
                    </a:lnTo>
                    <a:lnTo>
                      <a:pt x="16" y="390"/>
                    </a:lnTo>
                    <a:lnTo>
                      <a:pt x="26" y="500"/>
                    </a:lnTo>
                    <a:lnTo>
                      <a:pt x="30" y="556"/>
                    </a:lnTo>
                    <a:lnTo>
                      <a:pt x="32" y="614"/>
                    </a:lnTo>
                    <a:lnTo>
                      <a:pt x="30" y="660"/>
                    </a:lnTo>
                    <a:lnTo>
                      <a:pt x="26" y="710"/>
                    </a:lnTo>
                    <a:lnTo>
                      <a:pt x="26" y="736"/>
                    </a:lnTo>
                    <a:lnTo>
                      <a:pt x="26" y="760"/>
                    </a:lnTo>
                    <a:lnTo>
                      <a:pt x="30" y="784"/>
                    </a:lnTo>
                    <a:lnTo>
                      <a:pt x="38" y="804"/>
                    </a:lnTo>
                    <a:lnTo>
                      <a:pt x="48" y="824"/>
                    </a:lnTo>
                    <a:lnTo>
                      <a:pt x="62" y="840"/>
                    </a:lnTo>
                    <a:lnTo>
                      <a:pt x="68" y="844"/>
                    </a:lnTo>
                    <a:lnTo>
                      <a:pt x="76" y="848"/>
                    </a:lnTo>
                    <a:lnTo>
                      <a:pt x="82" y="850"/>
                    </a:lnTo>
                    <a:lnTo>
                      <a:pt x="88" y="852"/>
                    </a:lnTo>
                    <a:lnTo>
                      <a:pt x="96" y="850"/>
                    </a:lnTo>
                    <a:lnTo>
                      <a:pt x="102" y="848"/>
                    </a:lnTo>
                    <a:lnTo>
                      <a:pt x="108" y="846"/>
                    </a:lnTo>
                    <a:lnTo>
                      <a:pt x="116" y="840"/>
                    </a:lnTo>
                    <a:lnTo>
                      <a:pt x="128" y="828"/>
                    </a:lnTo>
                    <a:lnTo>
                      <a:pt x="138" y="808"/>
                    </a:lnTo>
                    <a:lnTo>
                      <a:pt x="146" y="788"/>
                    </a:lnTo>
                    <a:lnTo>
                      <a:pt x="154" y="766"/>
                    </a:lnTo>
                    <a:lnTo>
                      <a:pt x="158" y="740"/>
                    </a:lnTo>
                    <a:lnTo>
                      <a:pt x="162" y="712"/>
                    </a:lnTo>
                    <a:lnTo>
                      <a:pt x="164" y="684"/>
                    </a:lnTo>
                    <a:lnTo>
                      <a:pt x="166" y="654"/>
                    </a:lnTo>
                    <a:lnTo>
                      <a:pt x="164" y="590"/>
                    </a:lnTo>
                    <a:lnTo>
                      <a:pt x="162" y="528"/>
                    </a:lnTo>
                    <a:lnTo>
                      <a:pt x="156" y="466"/>
                    </a:lnTo>
                    <a:lnTo>
                      <a:pt x="148" y="364"/>
                    </a:lnTo>
                    <a:lnTo>
                      <a:pt x="144" y="274"/>
                    </a:lnTo>
                    <a:lnTo>
                      <a:pt x="138" y="222"/>
                    </a:lnTo>
                    <a:lnTo>
                      <a:pt x="130" y="168"/>
                    </a:lnTo>
                    <a:lnTo>
                      <a:pt x="124" y="142"/>
                    </a:lnTo>
                    <a:lnTo>
                      <a:pt x="118" y="116"/>
                    </a:lnTo>
                    <a:lnTo>
                      <a:pt x="110" y="92"/>
                    </a:lnTo>
                    <a:lnTo>
                      <a:pt x="102" y="70"/>
                    </a:lnTo>
                    <a:lnTo>
                      <a:pt x="90" y="48"/>
                    </a:lnTo>
                    <a:lnTo>
                      <a:pt x="78" y="30"/>
                    </a:lnTo>
                    <a:lnTo>
                      <a:pt x="64" y="14"/>
                    </a:lnTo>
                    <a:lnTo>
                      <a:pt x="48" y="0"/>
                    </a:lnTo>
                    <a:lnTo>
                      <a:pt x="40" y="6"/>
                    </a:lnTo>
                    <a:lnTo>
                      <a:pt x="32" y="14"/>
                    </a:lnTo>
                    <a:lnTo>
                      <a:pt x="20" y="32"/>
                    </a:lnTo>
                    <a:lnTo>
                      <a:pt x="12" y="52"/>
                    </a:lnTo>
                    <a:lnTo>
                      <a:pt x="6" y="74"/>
                    </a:lnTo>
                    <a:lnTo>
                      <a:pt x="2" y="98"/>
                    </a:lnTo>
                    <a:lnTo>
                      <a:pt x="0" y="120"/>
                    </a:lnTo>
                    <a:lnTo>
                      <a:pt x="0" y="144"/>
                    </a:lnTo>
                    <a:lnTo>
                      <a:pt x="0" y="16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0" name="Freeform 191"/>
              <p:cNvSpPr>
                <a:spLocks/>
              </p:cNvSpPr>
              <p:nvPr userDrawn="1"/>
            </p:nvSpPr>
            <p:spPr bwMode="auto">
              <a:xfrm>
                <a:off x="6236" y="214"/>
                <a:ext cx="140" cy="800"/>
              </a:xfrm>
              <a:custGeom>
                <a:avLst/>
                <a:gdLst>
                  <a:gd name="T0" fmla="*/ 12 w 136"/>
                  <a:gd name="T1" fmla="*/ 122 h 786"/>
                  <a:gd name="T2" fmla="*/ 12 w 136"/>
                  <a:gd name="T3" fmla="*/ 122 h 786"/>
                  <a:gd name="T4" fmla="*/ 14 w 136"/>
                  <a:gd name="T5" fmla="*/ 250 h 786"/>
                  <a:gd name="T6" fmla="*/ 14 w 136"/>
                  <a:gd name="T7" fmla="*/ 380 h 786"/>
                  <a:gd name="T8" fmla="*/ 16 w 136"/>
                  <a:gd name="T9" fmla="*/ 511 h 786"/>
                  <a:gd name="T10" fmla="*/ 14 w 136"/>
                  <a:gd name="T11" fmla="*/ 577 h 786"/>
                  <a:gd name="T12" fmla="*/ 12 w 136"/>
                  <a:gd name="T13" fmla="*/ 640 h 786"/>
                  <a:gd name="T14" fmla="*/ 12 w 136"/>
                  <a:gd name="T15" fmla="*/ 640 h 786"/>
                  <a:gd name="T16" fmla="*/ 8 w 136"/>
                  <a:gd name="T17" fmla="*/ 684 h 786"/>
                  <a:gd name="T18" fmla="*/ 2 w 136"/>
                  <a:gd name="T19" fmla="*/ 736 h 786"/>
                  <a:gd name="T20" fmla="*/ 0 w 136"/>
                  <a:gd name="T21" fmla="*/ 762 h 786"/>
                  <a:gd name="T22" fmla="*/ 0 w 136"/>
                  <a:gd name="T23" fmla="*/ 787 h 786"/>
                  <a:gd name="T24" fmla="*/ 4 w 136"/>
                  <a:gd name="T25" fmla="*/ 810 h 786"/>
                  <a:gd name="T26" fmla="*/ 8 w 136"/>
                  <a:gd name="T27" fmla="*/ 819 h 786"/>
                  <a:gd name="T28" fmla="*/ 12 w 136"/>
                  <a:gd name="T29" fmla="*/ 828 h 786"/>
                  <a:gd name="T30" fmla="*/ 12 w 136"/>
                  <a:gd name="T31" fmla="*/ 828 h 786"/>
                  <a:gd name="T32" fmla="*/ 25 w 136"/>
                  <a:gd name="T33" fmla="*/ 841 h 786"/>
                  <a:gd name="T34" fmla="*/ 35 w 136"/>
                  <a:gd name="T35" fmla="*/ 850 h 786"/>
                  <a:gd name="T36" fmla="*/ 43 w 136"/>
                  <a:gd name="T37" fmla="*/ 854 h 786"/>
                  <a:gd name="T38" fmla="*/ 51 w 136"/>
                  <a:gd name="T39" fmla="*/ 858 h 786"/>
                  <a:gd name="T40" fmla="*/ 64 w 136"/>
                  <a:gd name="T41" fmla="*/ 856 h 786"/>
                  <a:gd name="T42" fmla="*/ 72 w 136"/>
                  <a:gd name="T43" fmla="*/ 854 h 786"/>
                  <a:gd name="T44" fmla="*/ 78 w 136"/>
                  <a:gd name="T45" fmla="*/ 848 h 786"/>
                  <a:gd name="T46" fmla="*/ 86 w 136"/>
                  <a:gd name="T47" fmla="*/ 841 h 786"/>
                  <a:gd name="T48" fmla="*/ 103 w 136"/>
                  <a:gd name="T49" fmla="*/ 821 h 786"/>
                  <a:gd name="T50" fmla="*/ 113 w 136"/>
                  <a:gd name="T51" fmla="*/ 800 h 786"/>
                  <a:gd name="T52" fmla="*/ 121 w 136"/>
                  <a:gd name="T53" fmla="*/ 776 h 786"/>
                  <a:gd name="T54" fmla="*/ 129 w 136"/>
                  <a:gd name="T55" fmla="*/ 751 h 786"/>
                  <a:gd name="T56" fmla="*/ 129 w 136"/>
                  <a:gd name="T57" fmla="*/ 751 h 786"/>
                  <a:gd name="T58" fmla="*/ 140 w 136"/>
                  <a:gd name="T59" fmla="*/ 721 h 786"/>
                  <a:gd name="T60" fmla="*/ 144 w 136"/>
                  <a:gd name="T61" fmla="*/ 688 h 786"/>
                  <a:gd name="T62" fmla="*/ 152 w 136"/>
                  <a:gd name="T63" fmla="*/ 623 h 786"/>
                  <a:gd name="T64" fmla="*/ 156 w 136"/>
                  <a:gd name="T65" fmla="*/ 552 h 786"/>
                  <a:gd name="T66" fmla="*/ 156 w 136"/>
                  <a:gd name="T67" fmla="*/ 480 h 786"/>
                  <a:gd name="T68" fmla="*/ 156 w 136"/>
                  <a:gd name="T69" fmla="*/ 411 h 786"/>
                  <a:gd name="T70" fmla="*/ 154 w 136"/>
                  <a:gd name="T71" fmla="*/ 340 h 786"/>
                  <a:gd name="T72" fmla="*/ 148 w 136"/>
                  <a:gd name="T73" fmla="*/ 207 h 786"/>
                  <a:gd name="T74" fmla="*/ 148 w 136"/>
                  <a:gd name="T75" fmla="*/ 207 h 786"/>
                  <a:gd name="T76" fmla="*/ 148 w 136"/>
                  <a:gd name="T77" fmla="*/ 161 h 786"/>
                  <a:gd name="T78" fmla="*/ 148 w 136"/>
                  <a:gd name="T79" fmla="*/ 132 h 786"/>
                  <a:gd name="T80" fmla="*/ 146 w 136"/>
                  <a:gd name="T81" fmla="*/ 104 h 786"/>
                  <a:gd name="T82" fmla="*/ 144 w 136"/>
                  <a:gd name="T83" fmla="*/ 73 h 786"/>
                  <a:gd name="T84" fmla="*/ 137 w 136"/>
                  <a:gd name="T85" fmla="*/ 49 h 786"/>
                  <a:gd name="T86" fmla="*/ 132 w 136"/>
                  <a:gd name="T87" fmla="*/ 39 h 786"/>
                  <a:gd name="T88" fmla="*/ 124 w 136"/>
                  <a:gd name="T89" fmla="*/ 24 h 786"/>
                  <a:gd name="T90" fmla="*/ 119 w 136"/>
                  <a:gd name="T91" fmla="*/ 16 h 786"/>
                  <a:gd name="T92" fmla="*/ 111 w 136"/>
                  <a:gd name="T93" fmla="*/ 10 h 786"/>
                  <a:gd name="T94" fmla="*/ 111 w 136"/>
                  <a:gd name="T95" fmla="*/ 10 h 786"/>
                  <a:gd name="T96" fmla="*/ 98 w 136"/>
                  <a:gd name="T97" fmla="*/ 4 h 786"/>
                  <a:gd name="T98" fmla="*/ 84 w 136"/>
                  <a:gd name="T99" fmla="*/ 0 h 786"/>
                  <a:gd name="T100" fmla="*/ 76 w 136"/>
                  <a:gd name="T101" fmla="*/ 0 h 786"/>
                  <a:gd name="T102" fmla="*/ 68 w 136"/>
                  <a:gd name="T103" fmla="*/ 2 h 786"/>
                  <a:gd name="T104" fmla="*/ 58 w 136"/>
                  <a:gd name="T105" fmla="*/ 8 h 786"/>
                  <a:gd name="T106" fmla="*/ 49 w 136"/>
                  <a:gd name="T107" fmla="*/ 14 h 786"/>
                  <a:gd name="T108" fmla="*/ 43 w 136"/>
                  <a:gd name="T109" fmla="*/ 24 h 786"/>
                  <a:gd name="T110" fmla="*/ 37 w 136"/>
                  <a:gd name="T111" fmla="*/ 39 h 786"/>
                  <a:gd name="T112" fmla="*/ 31 w 136"/>
                  <a:gd name="T113" fmla="*/ 61 h 786"/>
                  <a:gd name="T114" fmla="*/ 27 w 136"/>
                  <a:gd name="T115" fmla="*/ 89 h 786"/>
                  <a:gd name="T116" fmla="*/ 25 w 136"/>
                  <a:gd name="T117" fmla="*/ 116 h 786"/>
                  <a:gd name="T118" fmla="*/ 25 w 136"/>
                  <a:gd name="T119" fmla="*/ 136 h 786"/>
                  <a:gd name="T120" fmla="*/ 12 w 136"/>
                  <a:gd name="T121" fmla="*/ 122 h 7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6" h="786">
                    <a:moveTo>
                      <a:pt x="12" y="112"/>
                    </a:moveTo>
                    <a:lnTo>
                      <a:pt x="12" y="112"/>
                    </a:lnTo>
                    <a:lnTo>
                      <a:pt x="14" y="230"/>
                    </a:lnTo>
                    <a:lnTo>
                      <a:pt x="14" y="348"/>
                    </a:lnTo>
                    <a:lnTo>
                      <a:pt x="16" y="468"/>
                    </a:lnTo>
                    <a:lnTo>
                      <a:pt x="14" y="528"/>
                    </a:lnTo>
                    <a:lnTo>
                      <a:pt x="12" y="586"/>
                    </a:lnTo>
                    <a:lnTo>
                      <a:pt x="8" y="626"/>
                    </a:lnTo>
                    <a:lnTo>
                      <a:pt x="2" y="674"/>
                    </a:lnTo>
                    <a:lnTo>
                      <a:pt x="0" y="698"/>
                    </a:lnTo>
                    <a:lnTo>
                      <a:pt x="0" y="720"/>
                    </a:lnTo>
                    <a:lnTo>
                      <a:pt x="4" y="742"/>
                    </a:lnTo>
                    <a:lnTo>
                      <a:pt x="8" y="750"/>
                    </a:lnTo>
                    <a:lnTo>
                      <a:pt x="12" y="758"/>
                    </a:lnTo>
                    <a:lnTo>
                      <a:pt x="20" y="770"/>
                    </a:lnTo>
                    <a:lnTo>
                      <a:pt x="30" y="778"/>
                    </a:lnTo>
                    <a:lnTo>
                      <a:pt x="38" y="782"/>
                    </a:lnTo>
                    <a:lnTo>
                      <a:pt x="46" y="786"/>
                    </a:lnTo>
                    <a:lnTo>
                      <a:pt x="54" y="784"/>
                    </a:lnTo>
                    <a:lnTo>
                      <a:pt x="62" y="782"/>
                    </a:lnTo>
                    <a:lnTo>
                      <a:pt x="68" y="776"/>
                    </a:lnTo>
                    <a:lnTo>
                      <a:pt x="76" y="770"/>
                    </a:lnTo>
                    <a:lnTo>
                      <a:pt x="88" y="752"/>
                    </a:lnTo>
                    <a:lnTo>
                      <a:pt x="98" y="732"/>
                    </a:lnTo>
                    <a:lnTo>
                      <a:pt x="106" y="710"/>
                    </a:lnTo>
                    <a:lnTo>
                      <a:pt x="112" y="688"/>
                    </a:lnTo>
                    <a:lnTo>
                      <a:pt x="120" y="660"/>
                    </a:lnTo>
                    <a:lnTo>
                      <a:pt x="124" y="630"/>
                    </a:lnTo>
                    <a:lnTo>
                      <a:pt x="132" y="570"/>
                    </a:lnTo>
                    <a:lnTo>
                      <a:pt x="136" y="506"/>
                    </a:lnTo>
                    <a:lnTo>
                      <a:pt x="136" y="440"/>
                    </a:lnTo>
                    <a:lnTo>
                      <a:pt x="136" y="376"/>
                    </a:lnTo>
                    <a:lnTo>
                      <a:pt x="134" y="310"/>
                    </a:lnTo>
                    <a:lnTo>
                      <a:pt x="128" y="190"/>
                    </a:lnTo>
                    <a:lnTo>
                      <a:pt x="128" y="146"/>
                    </a:lnTo>
                    <a:lnTo>
                      <a:pt x="128" y="122"/>
                    </a:lnTo>
                    <a:lnTo>
                      <a:pt x="126" y="94"/>
                    </a:lnTo>
                    <a:lnTo>
                      <a:pt x="124" y="68"/>
                    </a:lnTo>
                    <a:lnTo>
                      <a:pt x="118" y="44"/>
                    </a:lnTo>
                    <a:lnTo>
                      <a:pt x="114" y="34"/>
                    </a:lnTo>
                    <a:lnTo>
                      <a:pt x="108" y="24"/>
                    </a:lnTo>
                    <a:lnTo>
                      <a:pt x="104" y="16"/>
                    </a:lnTo>
                    <a:lnTo>
                      <a:pt x="96" y="10"/>
                    </a:lnTo>
                    <a:lnTo>
                      <a:pt x="84" y="4"/>
                    </a:lnTo>
                    <a:lnTo>
                      <a:pt x="74" y="0"/>
                    </a:lnTo>
                    <a:lnTo>
                      <a:pt x="66" y="0"/>
                    </a:lnTo>
                    <a:lnTo>
                      <a:pt x="58" y="2"/>
                    </a:lnTo>
                    <a:lnTo>
                      <a:pt x="50" y="8"/>
                    </a:lnTo>
                    <a:lnTo>
                      <a:pt x="44" y="14"/>
                    </a:lnTo>
                    <a:lnTo>
                      <a:pt x="38" y="24"/>
                    </a:lnTo>
                    <a:lnTo>
                      <a:pt x="32" y="34"/>
                    </a:lnTo>
                    <a:lnTo>
                      <a:pt x="26" y="56"/>
                    </a:lnTo>
                    <a:lnTo>
                      <a:pt x="22" y="82"/>
                    </a:lnTo>
                    <a:lnTo>
                      <a:pt x="20" y="106"/>
                    </a:lnTo>
                    <a:lnTo>
                      <a:pt x="20" y="126"/>
                    </a:lnTo>
                    <a:lnTo>
                      <a:pt x="12" y="1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1" name="Freeform 192"/>
              <p:cNvSpPr>
                <a:spLocks/>
              </p:cNvSpPr>
              <p:nvPr userDrawn="1"/>
            </p:nvSpPr>
            <p:spPr bwMode="auto">
              <a:xfrm>
                <a:off x="6236" y="214"/>
                <a:ext cx="140" cy="800"/>
              </a:xfrm>
              <a:custGeom>
                <a:avLst/>
                <a:gdLst>
                  <a:gd name="T0" fmla="*/ 12 w 136"/>
                  <a:gd name="T1" fmla="*/ 122 h 786"/>
                  <a:gd name="T2" fmla="*/ 12 w 136"/>
                  <a:gd name="T3" fmla="*/ 122 h 786"/>
                  <a:gd name="T4" fmla="*/ 14 w 136"/>
                  <a:gd name="T5" fmla="*/ 250 h 786"/>
                  <a:gd name="T6" fmla="*/ 14 w 136"/>
                  <a:gd name="T7" fmla="*/ 380 h 786"/>
                  <a:gd name="T8" fmla="*/ 16 w 136"/>
                  <a:gd name="T9" fmla="*/ 511 h 786"/>
                  <a:gd name="T10" fmla="*/ 14 w 136"/>
                  <a:gd name="T11" fmla="*/ 577 h 786"/>
                  <a:gd name="T12" fmla="*/ 12 w 136"/>
                  <a:gd name="T13" fmla="*/ 640 h 786"/>
                  <a:gd name="T14" fmla="*/ 12 w 136"/>
                  <a:gd name="T15" fmla="*/ 640 h 786"/>
                  <a:gd name="T16" fmla="*/ 8 w 136"/>
                  <a:gd name="T17" fmla="*/ 684 h 786"/>
                  <a:gd name="T18" fmla="*/ 2 w 136"/>
                  <a:gd name="T19" fmla="*/ 736 h 786"/>
                  <a:gd name="T20" fmla="*/ 0 w 136"/>
                  <a:gd name="T21" fmla="*/ 762 h 786"/>
                  <a:gd name="T22" fmla="*/ 0 w 136"/>
                  <a:gd name="T23" fmla="*/ 787 h 786"/>
                  <a:gd name="T24" fmla="*/ 4 w 136"/>
                  <a:gd name="T25" fmla="*/ 810 h 786"/>
                  <a:gd name="T26" fmla="*/ 8 w 136"/>
                  <a:gd name="T27" fmla="*/ 819 h 786"/>
                  <a:gd name="T28" fmla="*/ 12 w 136"/>
                  <a:gd name="T29" fmla="*/ 828 h 786"/>
                  <a:gd name="T30" fmla="*/ 12 w 136"/>
                  <a:gd name="T31" fmla="*/ 828 h 786"/>
                  <a:gd name="T32" fmla="*/ 25 w 136"/>
                  <a:gd name="T33" fmla="*/ 841 h 786"/>
                  <a:gd name="T34" fmla="*/ 35 w 136"/>
                  <a:gd name="T35" fmla="*/ 850 h 786"/>
                  <a:gd name="T36" fmla="*/ 43 w 136"/>
                  <a:gd name="T37" fmla="*/ 854 h 786"/>
                  <a:gd name="T38" fmla="*/ 51 w 136"/>
                  <a:gd name="T39" fmla="*/ 858 h 786"/>
                  <a:gd name="T40" fmla="*/ 64 w 136"/>
                  <a:gd name="T41" fmla="*/ 856 h 786"/>
                  <a:gd name="T42" fmla="*/ 72 w 136"/>
                  <a:gd name="T43" fmla="*/ 854 h 786"/>
                  <a:gd name="T44" fmla="*/ 78 w 136"/>
                  <a:gd name="T45" fmla="*/ 848 h 786"/>
                  <a:gd name="T46" fmla="*/ 86 w 136"/>
                  <a:gd name="T47" fmla="*/ 841 h 786"/>
                  <a:gd name="T48" fmla="*/ 103 w 136"/>
                  <a:gd name="T49" fmla="*/ 821 h 786"/>
                  <a:gd name="T50" fmla="*/ 113 w 136"/>
                  <a:gd name="T51" fmla="*/ 800 h 786"/>
                  <a:gd name="T52" fmla="*/ 121 w 136"/>
                  <a:gd name="T53" fmla="*/ 776 h 786"/>
                  <a:gd name="T54" fmla="*/ 129 w 136"/>
                  <a:gd name="T55" fmla="*/ 751 h 786"/>
                  <a:gd name="T56" fmla="*/ 129 w 136"/>
                  <a:gd name="T57" fmla="*/ 751 h 786"/>
                  <a:gd name="T58" fmla="*/ 140 w 136"/>
                  <a:gd name="T59" fmla="*/ 721 h 786"/>
                  <a:gd name="T60" fmla="*/ 144 w 136"/>
                  <a:gd name="T61" fmla="*/ 688 h 786"/>
                  <a:gd name="T62" fmla="*/ 152 w 136"/>
                  <a:gd name="T63" fmla="*/ 623 h 786"/>
                  <a:gd name="T64" fmla="*/ 156 w 136"/>
                  <a:gd name="T65" fmla="*/ 552 h 786"/>
                  <a:gd name="T66" fmla="*/ 156 w 136"/>
                  <a:gd name="T67" fmla="*/ 480 h 786"/>
                  <a:gd name="T68" fmla="*/ 156 w 136"/>
                  <a:gd name="T69" fmla="*/ 411 h 786"/>
                  <a:gd name="T70" fmla="*/ 154 w 136"/>
                  <a:gd name="T71" fmla="*/ 340 h 786"/>
                  <a:gd name="T72" fmla="*/ 148 w 136"/>
                  <a:gd name="T73" fmla="*/ 207 h 786"/>
                  <a:gd name="T74" fmla="*/ 148 w 136"/>
                  <a:gd name="T75" fmla="*/ 207 h 786"/>
                  <a:gd name="T76" fmla="*/ 148 w 136"/>
                  <a:gd name="T77" fmla="*/ 161 h 786"/>
                  <a:gd name="T78" fmla="*/ 148 w 136"/>
                  <a:gd name="T79" fmla="*/ 132 h 786"/>
                  <a:gd name="T80" fmla="*/ 146 w 136"/>
                  <a:gd name="T81" fmla="*/ 104 h 786"/>
                  <a:gd name="T82" fmla="*/ 144 w 136"/>
                  <a:gd name="T83" fmla="*/ 73 h 786"/>
                  <a:gd name="T84" fmla="*/ 137 w 136"/>
                  <a:gd name="T85" fmla="*/ 49 h 786"/>
                  <a:gd name="T86" fmla="*/ 132 w 136"/>
                  <a:gd name="T87" fmla="*/ 39 h 786"/>
                  <a:gd name="T88" fmla="*/ 124 w 136"/>
                  <a:gd name="T89" fmla="*/ 24 h 786"/>
                  <a:gd name="T90" fmla="*/ 119 w 136"/>
                  <a:gd name="T91" fmla="*/ 16 h 786"/>
                  <a:gd name="T92" fmla="*/ 111 w 136"/>
                  <a:gd name="T93" fmla="*/ 10 h 786"/>
                  <a:gd name="T94" fmla="*/ 111 w 136"/>
                  <a:gd name="T95" fmla="*/ 10 h 786"/>
                  <a:gd name="T96" fmla="*/ 98 w 136"/>
                  <a:gd name="T97" fmla="*/ 4 h 786"/>
                  <a:gd name="T98" fmla="*/ 84 w 136"/>
                  <a:gd name="T99" fmla="*/ 0 h 786"/>
                  <a:gd name="T100" fmla="*/ 76 w 136"/>
                  <a:gd name="T101" fmla="*/ 0 h 786"/>
                  <a:gd name="T102" fmla="*/ 68 w 136"/>
                  <a:gd name="T103" fmla="*/ 2 h 786"/>
                  <a:gd name="T104" fmla="*/ 58 w 136"/>
                  <a:gd name="T105" fmla="*/ 8 h 786"/>
                  <a:gd name="T106" fmla="*/ 49 w 136"/>
                  <a:gd name="T107" fmla="*/ 14 h 786"/>
                  <a:gd name="T108" fmla="*/ 43 w 136"/>
                  <a:gd name="T109" fmla="*/ 24 h 786"/>
                  <a:gd name="T110" fmla="*/ 37 w 136"/>
                  <a:gd name="T111" fmla="*/ 39 h 786"/>
                  <a:gd name="T112" fmla="*/ 31 w 136"/>
                  <a:gd name="T113" fmla="*/ 61 h 786"/>
                  <a:gd name="T114" fmla="*/ 27 w 136"/>
                  <a:gd name="T115" fmla="*/ 89 h 786"/>
                  <a:gd name="T116" fmla="*/ 25 w 136"/>
                  <a:gd name="T117" fmla="*/ 116 h 786"/>
                  <a:gd name="T118" fmla="*/ 25 w 136"/>
                  <a:gd name="T119" fmla="*/ 136 h 78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6" h="786">
                    <a:moveTo>
                      <a:pt x="12" y="112"/>
                    </a:moveTo>
                    <a:lnTo>
                      <a:pt x="12" y="112"/>
                    </a:lnTo>
                    <a:lnTo>
                      <a:pt x="14" y="230"/>
                    </a:lnTo>
                    <a:lnTo>
                      <a:pt x="14" y="348"/>
                    </a:lnTo>
                    <a:lnTo>
                      <a:pt x="16" y="468"/>
                    </a:lnTo>
                    <a:lnTo>
                      <a:pt x="14" y="528"/>
                    </a:lnTo>
                    <a:lnTo>
                      <a:pt x="12" y="586"/>
                    </a:lnTo>
                    <a:lnTo>
                      <a:pt x="8" y="626"/>
                    </a:lnTo>
                    <a:lnTo>
                      <a:pt x="2" y="674"/>
                    </a:lnTo>
                    <a:lnTo>
                      <a:pt x="0" y="698"/>
                    </a:lnTo>
                    <a:lnTo>
                      <a:pt x="0" y="720"/>
                    </a:lnTo>
                    <a:lnTo>
                      <a:pt x="4" y="742"/>
                    </a:lnTo>
                    <a:lnTo>
                      <a:pt x="8" y="750"/>
                    </a:lnTo>
                    <a:lnTo>
                      <a:pt x="12" y="758"/>
                    </a:lnTo>
                    <a:lnTo>
                      <a:pt x="20" y="770"/>
                    </a:lnTo>
                    <a:lnTo>
                      <a:pt x="30" y="778"/>
                    </a:lnTo>
                    <a:lnTo>
                      <a:pt x="38" y="782"/>
                    </a:lnTo>
                    <a:lnTo>
                      <a:pt x="46" y="786"/>
                    </a:lnTo>
                    <a:lnTo>
                      <a:pt x="54" y="784"/>
                    </a:lnTo>
                    <a:lnTo>
                      <a:pt x="62" y="782"/>
                    </a:lnTo>
                    <a:lnTo>
                      <a:pt x="68" y="776"/>
                    </a:lnTo>
                    <a:lnTo>
                      <a:pt x="76" y="770"/>
                    </a:lnTo>
                    <a:lnTo>
                      <a:pt x="88" y="752"/>
                    </a:lnTo>
                    <a:lnTo>
                      <a:pt x="98" y="732"/>
                    </a:lnTo>
                    <a:lnTo>
                      <a:pt x="106" y="710"/>
                    </a:lnTo>
                    <a:lnTo>
                      <a:pt x="112" y="688"/>
                    </a:lnTo>
                    <a:lnTo>
                      <a:pt x="120" y="660"/>
                    </a:lnTo>
                    <a:lnTo>
                      <a:pt x="124" y="630"/>
                    </a:lnTo>
                    <a:lnTo>
                      <a:pt x="132" y="570"/>
                    </a:lnTo>
                    <a:lnTo>
                      <a:pt x="136" y="506"/>
                    </a:lnTo>
                    <a:lnTo>
                      <a:pt x="136" y="440"/>
                    </a:lnTo>
                    <a:lnTo>
                      <a:pt x="136" y="376"/>
                    </a:lnTo>
                    <a:lnTo>
                      <a:pt x="134" y="310"/>
                    </a:lnTo>
                    <a:lnTo>
                      <a:pt x="128" y="190"/>
                    </a:lnTo>
                    <a:lnTo>
                      <a:pt x="128" y="146"/>
                    </a:lnTo>
                    <a:lnTo>
                      <a:pt x="128" y="122"/>
                    </a:lnTo>
                    <a:lnTo>
                      <a:pt x="126" y="94"/>
                    </a:lnTo>
                    <a:lnTo>
                      <a:pt x="124" y="68"/>
                    </a:lnTo>
                    <a:lnTo>
                      <a:pt x="118" y="44"/>
                    </a:lnTo>
                    <a:lnTo>
                      <a:pt x="114" y="34"/>
                    </a:lnTo>
                    <a:lnTo>
                      <a:pt x="108" y="24"/>
                    </a:lnTo>
                    <a:lnTo>
                      <a:pt x="104" y="16"/>
                    </a:lnTo>
                    <a:lnTo>
                      <a:pt x="96" y="10"/>
                    </a:lnTo>
                    <a:lnTo>
                      <a:pt x="84" y="4"/>
                    </a:lnTo>
                    <a:lnTo>
                      <a:pt x="74" y="0"/>
                    </a:lnTo>
                    <a:lnTo>
                      <a:pt x="66" y="0"/>
                    </a:lnTo>
                    <a:lnTo>
                      <a:pt x="58" y="2"/>
                    </a:lnTo>
                    <a:lnTo>
                      <a:pt x="50" y="8"/>
                    </a:lnTo>
                    <a:lnTo>
                      <a:pt x="44" y="14"/>
                    </a:lnTo>
                    <a:lnTo>
                      <a:pt x="38" y="24"/>
                    </a:lnTo>
                    <a:lnTo>
                      <a:pt x="32" y="34"/>
                    </a:lnTo>
                    <a:lnTo>
                      <a:pt x="26" y="56"/>
                    </a:lnTo>
                    <a:lnTo>
                      <a:pt x="22" y="82"/>
                    </a:lnTo>
                    <a:lnTo>
                      <a:pt x="20" y="106"/>
                    </a:lnTo>
                    <a:lnTo>
                      <a:pt x="20" y="12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2" name="Freeform 193"/>
              <p:cNvSpPr>
                <a:spLocks/>
              </p:cNvSpPr>
              <p:nvPr userDrawn="1"/>
            </p:nvSpPr>
            <p:spPr bwMode="auto">
              <a:xfrm>
                <a:off x="6816" y="14"/>
                <a:ext cx="140" cy="840"/>
              </a:xfrm>
              <a:custGeom>
                <a:avLst/>
                <a:gdLst>
                  <a:gd name="T0" fmla="*/ 8 w 148"/>
                  <a:gd name="T1" fmla="*/ 139 h 822"/>
                  <a:gd name="T2" fmla="*/ 8 w 148"/>
                  <a:gd name="T3" fmla="*/ 139 h 822"/>
                  <a:gd name="T4" fmla="*/ 9 w 148"/>
                  <a:gd name="T5" fmla="*/ 192 h 822"/>
                  <a:gd name="T6" fmla="*/ 9 w 148"/>
                  <a:gd name="T7" fmla="*/ 245 h 822"/>
                  <a:gd name="T8" fmla="*/ 17 w 148"/>
                  <a:gd name="T9" fmla="*/ 349 h 822"/>
                  <a:gd name="T10" fmla="*/ 24 w 148"/>
                  <a:gd name="T11" fmla="*/ 457 h 822"/>
                  <a:gd name="T12" fmla="*/ 26 w 148"/>
                  <a:gd name="T13" fmla="*/ 510 h 822"/>
                  <a:gd name="T14" fmla="*/ 30 w 148"/>
                  <a:gd name="T15" fmla="*/ 564 h 822"/>
                  <a:gd name="T16" fmla="*/ 30 w 148"/>
                  <a:gd name="T17" fmla="*/ 564 h 822"/>
                  <a:gd name="T18" fmla="*/ 34 w 148"/>
                  <a:gd name="T19" fmla="*/ 657 h 822"/>
                  <a:gd name="T20" fmla="*/ 36 w 148"/>
                  <a:gd name="T21" fmla="*/ 704 h 822"/>
                  <a:gd name="T22" fmla="*/ 38 w 148"/>
                  <a:gd name="T23" fmla="*/ 751 h 822"/>
                  <a:gd name="T24" fmla="*/ 44 w 148"/>
                  <a:gd name="T25" fmla="*/ 798 h 822"/>
                  <a:gd name="T26" fmla="*/ 49 w 148"/>
                  <a:gd name="T27" fmla="*/ 818 h 822"/>
                  <a:gd name="T28" fmla="*/ 55 w 148"/>
                  <a:gd name="T29" fmla="*/ 841 h 822"/>
                  <a:gd name="T30" fmla="*/ 61 w 148"/>
                  <a:gd name="T31" fmla="*/ 860 h 822"/>
                  <a:gd name="T32" fmla="*/ 68 w 148"/>
                  <a:gd name="T33" fmla="*/ 880 h 822"/>
                  <a:gd name="T34" fmla="*/ 77 w 148"/>
                  <a:gd name="T35" fmla="*/ 898 h 822"/>
                  <a:gd name="T36" fmla="*/ 88 w 148"/>
                  <a:gd name="T37" fmla="*/ 916 h 822"/>
                  <a:gd name="T38" fmla="*/ 88 w 148"/>
                  <a:gd name="T39" fmla="*/ 916 h 822"/>
                  <a:gd name="T40" fmla="*/ 96 w 148"/>
                  <a:gd name="T41" fmla="*/ 898 h 822"/>
                  <a:gd name="T42" fmla="*/ 102 w 148"/>
                  <a:gd name="T43" fmla="*/ 876 h 822"/>
                  <a:gd name="T44" fmla="*/ 106 w 148"/>
                  <a:gd name="T45" fmla="*/ 849 h 822"/>
                  <a:gd name="T46" fmla="*/ 109 w 148"/>
                  <a:gd name="T47" fmla="*/ 823 h 822"/>
                  <a:gd name="T48" fmla="*/ 112 w 148"/>
                  <a:gd name="T49" fmla="*/ 794 h 822"/>
                  <a:gd name="T50" fmla="*/ 112 w 148"/>
                  <a:gd name="T51" fmla="*/ 762 h 822"/>
                  <a:gd name="T52" fmla="*/ 112 w 148"/>
                  <a:gd name="T53" fmla="*/ 696 h 822"/>
                  <a:gd name="T54" fmla="*/ 109 w 148"/>
                  <a:gd name="T55" fmla="*/ 628 h 822"/>
                  <a:gd name="T56" fmla="*/ 105 w 148"/>
                  <a:gd name="T57" fmla="*/ 566 h 822"/>
                  <a:gd name="T58" fmla="*/ 94 w 148"/>
                  <a:gd name="T59" fmla="*/ 459 h 822"/>
                  <a:gd name="T60" fmla="*/ 94 w 148"/>
                  <a:gd name="T61" fmla="*/ 459 h 822"/>
                  <a:gd name="T62" fmla="*/ 90 w 148"/>
                  <a:gd name="T63" fmla="*/ 403 h 822"/>
                  <a:gd name="T64" fmla="*/ 85 w 148"/>
                  <a:gd name="T65" fmla="*/ 343 h 822"/>
                  <a:gd name="T66" fmla="*/ 77 w 148"/>
                  <a:gd name="T67" fmla="*/ 228 h 822"/>
                  <a:gd name="T68" fmla="*/ 73 w 148"/>
                  <a:gd name="T69" fmla="*/ 169 h 822"/>
                  <a:gd name="T70" fmla="*/ 67 w 148"/>
                  <a:gd name="T71" fmla="*/ 110 h 822"/>
                  <a:gd name="T72" fmla="*/ 59 w 148"/>
                  <a:gd name="T73" fmla="*/ 55 h 822"/>
                  <a:gd name="T74" fmla="*/ 53 w 148"/>
                  <a:gd name="T75" fmla="*/ 31 h 822"/>
                  <a:gd name="T76" fmla="*/ 47 w 148"/>
                  <a:gd name="T77" fmla="*/ 0 h 822"/>
                  <a:gd name="T78" fmla="*/ 47 w 148"/>
                  <a:gd name="T79" fmla="*/ 0 h 822"/>
                  <a:gd name="T80" fmla="*/ 40 w 148"/>
                  <a:gd name="T81" fmla="*/ 2 h 822"/>
                  <a:gd name="T82" fmla="*/ 34 w 148"/>
                  <a:gd name="T83" fmla="*/ 2 h 822"/>
                  <a:gd name="T84" fmla="*/ 26 w 148"/>
                  <a:gd name="T85" fmla="*/ 6 h 822"/>
                  <a:gd name="T86" fmla="*/ 23 w 148"/>
                  <a:gd name="T87" fmla="*/ 10 h 822"/>
                  <a:gd name="T88" fmla="*/ 19 w 148"/>
                  <a:gd name="T89" fmla="*/ 16 h 822"/>
                  <a:gd name="T90" fmla="*/ 15 w 148"/>
                  <a:gd name="T91" fmla="*/ 22 h 822"/>
                  <a:gd name="T92" fmla="*/ 9 w 148"/>
                  <a:gd name="T93" fmla="*/ 43 h 822"/>
                  <a:gd name="T94" fmla="*/ 8 w 148"/>
                  <a:gd name="T95" fmla="*/ 61 h 822"/>
                  <a:gd name="T96" fmla="*/ 6 w 148"/>
                  <a:gd name="T97" fmla="*/ 84 h 822"/>
                  <a:gd name="T98" fmla="*/ 0 w 148"/>
                  <a:gd name="T99" fmla="*/ 119 h 822"/>
                  <a:gd name="T100" fmla="*/ 8 w 148"/>
                  <a:gd name="T101" fmla="*/ 139 h 8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48" h="822">
                    <a:moveTo>
                      <a:pt x="8" y="124"/>
                    </a:moveTo>
                    <a:lnTo>
                      <a:pt x="8" y="124"/>
                    </a:lnTo>
                    <a:lnTo>
                      <a:pt x="10" y="172"/>
                    </a:lnTo>
                    <a:lnTo>
                      <a:pt x="12" y="220"/>
                    </a:lnTo>
                    <a:lnTo>
                      <a:pt x="22" y="314"/>
                    </a:lnTo>
                    <a:lnTo>
                      <a:pt x="32" y="410"/>
                    </a:lnTo>
                    <a:lnTo>
                      <a:pt x="36" y="458"/>
                    </a:lnTo>
                    <a:lnTo>
                      <a:pt x="40" y="506"/>
                    </a:lnTo>
                    <a:lnTo>
                      <a:pt x="44" y="590"/>
                    </a:lnTo>
                    <a:lnTo>
                      <a:pt x="46" y="632"/>
                    </a:lnTo>
                    <a:lnTo>
                      <a:pt x="50" y="674"/>
                    </a:lnTo>
                    <a:lnTo>
                      <a:pt x="58" y="716"/>
                    </a:lnTo>
                    <a:lnTo>
                      <a:pt x="64" y="734"/>
                    </a:lnTo>
                    <a:lnTo>
                      <a:pt x="72" y="754"/>
                    </a:lnTo>
                    <a:lnTo>
                      <a:pt x="80" y="772"/>
                    </a:lnTo>
                    <a:lnTo>
                      <a:pt x="90" y="790"/>
                    </a:lnTo>
                    <a:lnTo>
                      <a:pt x="102" y="806"/>
                    </a:lnTo>
                    <a:lnTo>
                      <a:pt x="116" y="822"/>
                    </a:lnTo>
                    <a:lnTo>
                      <a:pt x="126" y="806"/>
                    </a:lnTo>
                    <a:lnTo>
                      <a:pt x="134" y="786"/>
                    </a:lnTo>
                    <a:lnTo>
                      <a:pt x="140" y="762"/>
                    </a:lnTo>
                    <a:lnTo>
                      <a:pt x="144" y="738"/>
                    </a:lnTo>
                    <a:lnTo>
                      <a:pt x="148" y="712"/>
                    </a:lnTo>
                    <a:lnTo>
                      <a:pt x="148" y="684"/>
                    </a:lnTo>
                    <a:lnTo>
                      <a:pt x="148" y="624"/>
                    </a:lnTo>
                    <a:lnTo>
                      <a:pt x="144" y="564"/>
                    </a:lnTo>
                    <a:lnTo>
                      <a:pt x="138" y="508"/>
                    </a:lnTo>
                    <a:lnTo>
                      <a:pt x="124" y="412"/>
                    </a:lnTo>
                    <a:lnTo>
                      <a:pt x="118" y="362"/>
                    </a:lnTo>
                    <a:lnTo>
                      <a:pt x="112" y="308"/>
                    </a:lnTo>
                    <a:lnTo>
                      <a:pt x="102" y="204"/>
                    </a:lnTo>
                    <a:lnTo>
                      <a:pt x="96" y="152"/>
                    </a:lnTo>
                    <a:lnTo>
                      <a:pt x="88" y="100"/>
                    </a:lnTo>
                    <a:lnTo>
                      <a:pt x="78" y="50"/>
                    </a:lnTo>
                    <a:lnTo>
                      <a:pt x="70" y="26"/>
                    </a:lnTo>
                    <a:lnTo>
                      <a:pt x="62" y="0"/>
                    </a:lnTo>
                    <a:lnTo>
                      <a:pt x="52" y="2"/>
                    </a:lnTo>
                    <a:lnTo>
                      <a:pt x="44" y="2"/>
                    </a:lnTo>
                    <a:lnTo>
                      <a:pt x="36" y="6"/>
                    </a:lnTo>
                    <a:lnTo>
                      <a:pt x="30" y="10"/>
                    </a:lnTo>
                    <a:lnTo>
                      <a:pt x="24" y="16"/>
                    </a:lnTo>
                    <a:lnTo>
                      <a:pt x="20" y="22"/>
                    </a:lnTo>
                    <a:lnTo>
                      <a:pt x="14" y="38"/>
                    </a:lnTo>
                    <a:lnTo>
                      <a:pt x="8" y="56"/>
                    </a:lnTo>
                    <a:lnTo>
                      <a:pt x="6" y="74"/>
                    </a:lnTo>
                    <a:lnTo>
                      <a:pt x="0" y="108"/>
                    </a:lnTo>
                    <a:lnTo>
                      <a:pt x="8" y="1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3" name="Freeform 194"/>
              <p:cNvSpPr>
                <a:spLocks/>
              </p:cNvSpPr>
              <p:nvPr userDrawn="1"/>
            </p:nvSpPr>
            <p:spPr bwMode="auto">
              <a:xfrm>
                <a:off x="6816" y="14"/>
                <a:ext cx="140" cy="840"/>
              </a:xfrm>
              <a:custGeom>
                <a:avLst/>
                <a:gdLst>
                  <a:gd name="T0" fmla="*/ 8 w 148"/>
                  <a:gd name="T1" fmla="*/ 139 h 822"/>
                  <a:gd name="T2" fmla="*/ 8 w 148"/>
                  <a:gd name="T3" fmla="*/ 139 h 822"/>
                  <a:gd name="T4" fmla="*/ 9 w 148"/>
                  <a:gd name="T5" fmla="*/ 192 h 822"/>
                  <a:gd name="T6" fmla="*/ 9 w 148"/>
                  <a:gd name="T7" fmla="*/ 245 h 822"/>
                  <a:gd name="T8" fmla="*/ 17 w 148"/>
                  <a:gd name="T9" fmla="*/ 349 h 822"/>
                  <a:gd name="T10" fmla="*/ 24 w 148"/>
                  <a:gd name="T11" fmla="*/ 457 h 822"/>
                  <a:gd name="T12" fmla="*/ 26 w 148"/>
                  <a:gd name="T13" fmla="*/ 510 h 822"/>
                  <a:gd name="T14" fmla="*/ 30 w 148"/>
                  <a:gd name="T15" fmla="*/ 564 h 822"/>
                  <a:gd name="T16" fmla="*/ 30 w 148"/>
                  <a:gd name="T17" fmla="*/ 564 h 822"/>
                  <a:gd name="T18" fmla="*/ 34 w 148"/>
                  <a:gd name="T19" fmla="*/ 657 h 822"/>
                  <a:gd name="T20" fmla="*/ 36 w 148"/>
                  <a:gd name="T21" fmla="*/ 704 h 822"/>
                  <a:gd name="T22" fmla="*/ 38 w 148"/>
                  <a:gd name="T23" fmla="*/ 751 h 822"/>
                  <a:gd name="T24" fmla="*/ 44 w 148"/>
                  <a:gd name="T25" fmla="*/ 798 h 822"/>
                  <a:gd name="T26" fmla="*/ 49 w 148"/>
                  <a:gd name="T27" fmla="*/ 818 h 822"/>
                  <a:gd name="T28" fmla="*/ 55 w 148"/>
                  <a:gd name="T29" fmla="*/ 841 h 822"/>
                  <a:gd name="T30" fmla="*/ 61 w 148"/>
                  <a:gd name="T31" fmla="*/ 860 h 822"/>
                  <a:gd name="T32" fmla="*/ 68 w 148"/>
                  <a:gd name="T33" fmla="*/ 880 h 822"/>
                  <a:gd name="T34" fmla="*/ 77 w 148"/>
                  <a:gd name="T35" fmla="*/ 898 h 822"/>
                  <a:gd name="T36" fmla="*/ 88 w 148"/>
                  <a:gd name="T37" fmla="*/ 916 h 822"/>
                  <a:gd name="T38" fmla="*/ 88 w 148"/>
                  <a:gd name="T39" fmla="*/ 916 h 822"/>
                  <a:gd name="T40" fmla="*/ 96 w 148"/>
                  <a:gd name="T41" fmla="*/ 898 h 822"/>
                  <a:gd name="T42" fmla="*/ 102 w 148"/>
                  <a:gd name="T43" fmla="*/ 876 h 822"/>
                  <a:gd name="T44" fmla="*/ 106 w 148"/>
                  <a:gd name="T45" fmla="*/ 849 h 822"/>
                  <a:gd name="T46" fmla="*/ 109 w 148"/>
                  <a:gd name="T47" fmla="*/ 823 h 822"/>
                  <a:gd name="T48" fmla="*/ 112 w 148"/>
                  <a:gd name="T49" fmla="*/ 794 h 822"/>
                  <a:gd name="T50" fmla="*/ 112 w 148"/>
                  <a:gd name="T51" fmla="*/ 762 h 822"/>
                  <a:gd name="T52" fmla="*/ 112 w 148"/>
                  <a:gd name="T53" fmla="*/ 696 h 822"/>
                  <a:gd name="T54" fmla="*/ 109 w 148"/>
                  <a:gd name="T55" fmla="*/ 628 h 822"/>
                  <a:gd name="T56" fmla="*/ 105 w 148"/>
                  <a:gd name="T57" fmla="*/ 566 h 822"/>
                  <a:gd name="T58" fmla="*/ 94 w 148"/>
                  <a:gd name="T59" fmla="*/ 459 h 822"/>
                  <a:gd name="T60" fmla="*/ 94 w 148"/>
                  <a:gd name="T61" fmla="*/ 459 h 822"/>
                  <a:gd name="T62" fmla="*/ 90 w 148"/>
                  <a:gd name="T63" fmla="*/ 403 h 822"/>
                  <a:gd name="T64" fmla="*/ 85 w 148"/>
                  <a:gd name="T65" fmla="*/ 343 h 822"/>
                  <a:gd name="T66" fmla="*/ 77 w 148"/>
                  <a:gd name="T67" fmla="*/ 228 h 822"/>
                  <a:gd name="T68" fmla="*/ 73 w 148"/>
                  <a:gd name="T69" fmla="*/ 169 h 822"/>
                  <a:gd name="T70" fmla="*/ 67 w 148"/>
                  <a:gd name="T71" fmla="*/ 110 h 822"/>
                  <a:gd name="T72" fmla="*/ 59 w 148"/>
                  <a:gd name="T73" fmla="*/ 55 h 822"/>
                  <a:gd name="T74" fmla="*/ 53 w 148"/>
                  <a:gd name="T75" fmla="*/ 31 h 822"/>
                  <a:gd name="T76" fmla="*/ 47 w 148"/>
                  <a:gd name="T77" fmla="*/ 0 h 822"/>
                  <a:gd name="T78" fmla="*/ 47 w 148"/>
                  <a:gd name="T79" fmla="*/ 0 h 822"/>
                  <a:gd name="T80" fmla="*/ 40 w 148"/>
                  <a:gd name="T81" fmla="*/ 2 h 822"/>
                  <a:gd name="T82" fmla="*/ 34 w 148"/>
                  <a:gd name="T83" fmla="*/ 2 h 822"/>
                  <a:gd name="T84" fmla="*/ 26 w 148"/>
                  <a:gd name="T85" fmla="*/ 6 h 822"/>
                  <a:gd name="T86" fmla="*/ 23 w 148"/>
                  <a:gd name="T87" fmla="*/ 10 h 822"/>
                  <a:gd name="T88" fmla="*/ 19 w 148"/>
                  <a:gd name="T89" fmla="*/ 16 h 822"/>
                  <a:gd name="T90" fmla="*/ 15 w 148"/>
                  <a:gd name="T91" fmla="*/ 22 h 822"/>
                  <a:gd name="T92" fmla="*/ 9 w 148"/>
                  <a:gd name="T93" fmla="*/ 43 h 822"/>
                  <a:gd name="T94" fmla="*/ 8 w 148"/>
                  <a:gd name="T95" fmla="*/ 61 h 822"/>
                  <a:gd name="T96" fmla="*/ 6 w 148"/>
                  <a:gd name="T97" fmla="*/ 84 h 822"/>
                  <a:gd name="T98" fmla="*/ 0 w 148"/>
                  <a:gd name="T99" fmla="*/ 119 h 8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48" h="822">
                    <a:moveTo>
                      <a:pt x="8" y="124"/>
                    </a:moveTo>
                    <a:lnTo>
                      <a:pt x="8" y="124"/>
                    </a:lnTo>
                    <a:lnTo>
                      <a:pt x="10" y="172"/>
                    </a:lnTo>
                    <a:lnTo>
                      <a:pt x="12" y="220"/>
                    </a:lnTo>
                    <a:lnTo>
                      <a:pt x="22" y="314"/>
                    </a:lnTo>
                    <a:lnTo>
                      <a:pt x="32" y="410"/>
                    </a:lnTo>
                    <a:lnTo>
                      <a:pt x="36" y="458"/>
                    </a:lnTo>
                    <a:lnTo>
                      <a:pt x="40" y="506"/>
                    </a:lnTo>
                    <a:lnTo>
                      <a:pt x="44" y="590"/>
                    </a:lnTo>
                    <a:lnTo>
                      <a:pt x="46" y="632"/>
                    </a:lnTo>
                    <a:lnTo>
                      <a:pt x="50" y="674"/>
                    </a:lnTo>
                    <a:lnTo>
                      <a:pt x="58" y="716"/>
                    </a:lnTo>
                    <a:lnTo>
                      <a:pt x="64" y="734"/>
                    </a:lnTo>
                    <a:lnTo>
                      <a:pt x="72" y="754"/>
                    </a:lnTo>
                    <a:lnTo>
                      <a:pt x="80" y="772"/>
                    </a:lnTo>
                    <a:lnTo>
                      <a:pt x="90" y="790"/>
                    </a:lnTo>
                    <a:lnTo>
                      <a:pt x="102" y="806"/>
                    </a:lnTo>
                    <a:lnTo>
                      <a:pt x="116" y="822"/>
                    </a:lnTo>
                    <a:lnTo>
                      <a:pt x="126" y="806"/>
                    </a:lnTo>
                    <a:lnTo>
                      <a:pt x="134" y="786"/>
                    </a:lnTo>
                    <a:lnTo>
                      <a:pt x="140" y="762"/>
                    </a:lnTo>
                    <a:lnTo>
                      <a:pt x="144" y="738"/>
                    </a:lnTo>
                    <a:lnTo>
                      <a:pt x="148" y="712"/>
                    </a:lnTo>
                    <a:lnTo>
                      <a:pt x="148" y="684"/>
                    </a:lnTo>
                    <a:lnTo>
                      <a:pt x="148" y="624"/>
                    </a:lnTo>
                    <a:lnTo>
                      <a:pt x="144" y="564"/>
                    </a:lnTo>
                    <a:lnTo>
                      <a:pt x="138" y="508"/>
                    </a:lnTo>
                    <a:lnTo>
                      <a:pt x="124" y="412"/>
                    </a:lnTo>
                    <a:lnTo>
                      <a:pt x="118" y="362"/>
                    </a:lnTo>
                    <a:lnTo>
                      <a:pt x="112" y="308"/>
                    </a:lnTo>
                    <a:lnTo>
                      <a:pt x="102" y="204"/>
                    </a:lnTo>
                    <a:lnTo>
                      <a:pt x="96" y="152"/>
                    </a:lnTo>
                    <a:lnTo>
                      <a:pt x="88" y="100"/>
                    </a:lnTo>
                    <a:lnTo>
                      <a:pt x="78" y="50"/>
                    </a:lnTo>
                    <a:lnTo>
                      <a:pt x="70" y="26"/>
                    </a:lnTo>
                    <a:lnTo>
                      <a:pt x="62" y="0"/>
                    </a:lnTo>
                    <a:lnTo>
                      <a:pt x="52" y="2"/>
                    </a:lnTo>
                    <a:lnTo>
                      <a:pt x="44" y="2"/>
                    </a:lnTo>
                    <a:lnTo>
                      <a:pt x="36" y="6"/>
                    </a:lnTo>
                    <a:lnTo>
                      <a:pt x="30" y="10"/>
                    </a:lnTo>
                    <a:lnTo>
                      <a:pt x="24" y="16"/>
                    </a:lnTo>
                    <a:lnTo>
                      <a:pt x="20" y="22"/>
                    </a:lnTo>
                    <a:lnTo>
                      <a:pt x="14" y="38"/>
                    </a:lnTo>
                    <a:lnTo>
                      <a:pt x="8" y="56"/>
                    </a:lnTo>
                    <a:lnTo>
                      <a:pt x="6" y="74"/>
                    </a:lnTo>
                    <a:lnTo>
                      <a:pt x="0" y="10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4" name="Freeform 195"/>
              <p:cNvSpPr>
                <a:spLocks/>
              </p:cNvSpPr>
              <p:nvPr userDrawn="1"/>
            </p:nvSpPr>
            <p:spPr bwMode="auto">
              <a:xfrm>
                <a:off x="4356" y="54"/>
                <a:ext cx="120" cy="860"/>
              </a:xfrm>
              <a:custGeom>
                <a:avLst/>
                <a:gdLst>
                  <a:gd name="T0" fmla="*/ 14 w 130"/>
                  <a:gd name="T1" fmla="*/ 203 h 856"/>
                  <a:gd name="T2" fmla="*/ 14 w 130"/>
                  <a:gd name="T3" fmla="*/ 203 h 856"/>
                  <a:gd name="T4" fmla="*/ 13 w 130"/>
                  <a:gd name="T5" fmla="*/ 263 h 856"/>
                  <a:gd name="T6" fmla="*/ 7 w 130"/>
                  <a:gd name="T7" fmla="*/ 356 h 856"/>
                  <a:gd name="T8" fmla="*/ 4 w 130"/>
                  <a:gd name="T9" fmla="*/ 460 h 856"/>
                  <a:gd name="T10" fmla="*/ 2 w 130"/>
                  <a:gd name="T11" fmla="*/ 516 h 856"/>
                  <a:gd name="T12" fmla="*/ 0 w 130"/>
                  <a:gd name="T13" fmla="*/ 577 h 856"/>
                  <a:gd name="T14" fmla="*/ 2 w 130"/>
                  <a:gd name="T15" fmla="*/ 631 h 856"/>
                  <a:gd name="T16" fmla="*/ 4 w 130"/>
                  <a:gd name="T17" fmla="*/ 683 h 856"/>
                  <a:gd name="T18" fmla="*/ 6 w 130"/>
                  <a:gd name="T19" fmla="*/ 731 h 856"/>
                  <a:gd name="T20" fmla="*/ 11 w 130"/>
                  <a:gd name="T21" fmla="*/ 780 h 856"/>
                  <a:gd name="T22" fmla="*/ 14 w 130"/>
                  <a:gd name="T23" fmla="*/ 798 h 856"/>
                  <a:gd name="T24" fmla="*/ 17 w 130"/>
                  <a:gd name="T25" fmla="*/ 816 h 856"/>
                  <a:gd name="T26" fmla="*/ 23 w 130"/>
                  <a:gd name="T27" fmla="*/ 832 h 856"/>
                  <a:gd name="T28" fmla="*/ 28 w 130"/>
                  <a:gd name="T29" fmla="*/ 846 h 856"/>
                  <a:gd name="T30" fmla="*/ 33 w 130"/>
                  <a:gd name="T31" fmla="*/ 858 h 856"/>
                  <a:gd name="T32" fmla="*/ 40 w 130"/>
                  <a:gd name="T33" fmla="*/ 866 h 856"/>
                  <a:gd name="T34" fmla="*/ 47 w 130"/>
                  <a:gd name="T35" fmla="*/ 872 h 856"/>
                  <a:gd name="T36" fmla="*/ 56 w 130"/>
                  <a:gd name="T37" fmla="*/ 876 h 856"/>
                  <a:gd name="T38" fmla="*/ 56 w 130"/>
                  <a:gd name="T39" fmla="*/ 876 h 856"/>
                  <a:gd name="T40" fmla="*/ 63 w 130"/>
                  <a:gd name="T41" fmla="*/ 846 h 856"/>
                  <a:gd name="T42" fmla="*/ 70 w 130"/>
                  <a:gd name="T43" fmla="*/ 812 h 856"/>
                  <a:gd name="T44" fmla="*/ 75 w 130"/>
                  <a:gd name="T45" fmla="*/ 778 h 856"/>
                  <a:gd name="T46" fmla="*/ 79 w 130"/>
                  <a:gd name="T47" fmla="*/ 739 h 856"/>
                  <a:gd name="T48" fmla="*/ 82 w 130"/>
                  <a:gd name="T49" fmla="*/ 703 h 856"/>
                  <a:gd name="T50" fmla="*/ 84 w 130"/>
                  <a:gd name="T51" fmla="*/ 665 h 856"/>
                  <a:gd name="T52" fmla="*/ 86 w 130"/>
                  <a:gd name="T53" fmla="*/ 591 h 856"/>
                  <a:gd name="T54" fmla="*/ 86 w 130"/>
                  <a:gd name="T55" fmla="*/ 510 h 856"/>
                  <a:gd name="T56" fmla="*/ 84 w 130"/>
                  <a:gd name="T57" fmla="*/ 436 h 856"/>
                  <a:gd name="T58" fmla="*/ 82 w 130"/>
                  <a:gd name="T59" fmla="*/ 362 h 856"/>
                  <a:gd name="T60" fmla="*/ 82 w 130"/>
                  <a:gd name="T61" fmla="*/ 287 h 856"/>
                  <a:gd name="T62" fmla="*/ 82 w 130"/>
                  <a:gd name="T63" fmla="*/ 287 h 856"/>
                  <a:gd name="T64" fmla="*/ 84 w 130"/>
                  <a:gd name="T65" fmla="*/ 227 h 856"/>
                  <a:gd name="T66" fmla="*/ 86 w 130"/>
                  <a:gd name="T67" fmla="*/ 185 h 856"/>
                  <a:gd name="T68" fmla="*/ 87 w 130"/>
                  <a:gd name="T69" fmla="*/ 141 h 856"/>
                  <a:gd name="T70" fmla="*/ 87 w 130"/>
                  <a:gd name="T71" fmla="*/ 92 h 856"/>
                  <a:gd name="T72" fmla="*/ 84 w 130"/>
                  <a:gd name="T73" fmla="*/ 52 h 856"/>
                  <a:gd name="T74" fmla="*/ 82 w 130"/>
                  <a:gd name="T75" fmla="*/ 36 h 856"/>
                  <a:gd name="T76" fmla="*/ 79 w 130"/>
                  <a:gd name="T77" fmla="*/ 22 h 856"/>
                  <a:gd name="T78" fmla="*/ 75 w 130"/>
                  <a:gd name="T79" fmla="*/ 12 h 856"/>
                  <a:gd name="T80" fmla="*/ 70 w 130"/>
                  <a:gd name="T81" fmla="*/ 4 h 856"/>
                  <a:gd name="T82" fmla="*/ 70 w 130"/>
                  <a:gd name="T83" fmla="*/ 4 h 856"/>
                  <a:gd name="T84" fmla="*/ 66 w 130"/>
                  <a:gd name="T85" fmla="*/ 2 h 856"/>
                  <a:gd name="T86" fmla="*/ 63 w 130"/>
                  <a:gd name="T87" fmla="*/ 0 h 856"/>
                  <a:gd name="T88" fmla="*/ 61 w 130"/>
                  <a:gd name="T89" fmla="*/ 0 h 856"/>
                  <a:gd name="T90" fmla="*/ 57 w 130"/>
                  <a:gd name="T91" fmla="*/ 2 h 856"/>
                  <a:gd name="T92" fmla="*/ 52 w 130"/>
                  <a:gd name="T93" fmla="*/ 10 h 856"/>
                  <a:gd name="T94" fmla="*/ 48 w 130"/>
                  <a:gd name="T95" fmla="*/ 20 h 856"/>
                  <a:gd name="T96" fmla="*/ 44 w 130"/>
                  <a:gd name="T97" fmla="*/ 34 h 856"/>
                  <a:gd name="T98" fmla="*/ 40 w 130"/>
                  <a:gd name="T99" fmla="*/ 52 h 856"/>
                  <a:gd name="T100" fmla="*/ 35 w 130"/>
                  <a:gd name="T101" fmla="*/ 92 h 856"/>
                  <a:gd name="T102" fmla="*/ 30 w 130"/>
                  <a:gd name="T103" fmla="*/ 141 h 856"/>
                  <a:gd name="T104" fmla="*/ 28 w 130"/>
                  <a:gd name="T105" fmla="*/ 183 h 856"/>
                  <a:gd name="T106" fmla="*/ 24 w 130"/>
                  <a:gd name="T107" fmla="*/ 241 h 856"/>
                  <a:gd name="T108" fmla="*/ 14 w 130"/>
                  <a:gd name="T109" fmla="*/ 203 h 85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30" h="856">
                    <a:moveTo>
                      <a:pt x="20" y="198"/>
                    </a:moveTo>
                    <a:lnTo>
                      <a:pt x="20" y="198"/>
                    </a:lnTo>
                    <a:lnTo>
                      <a:pt x="18" y="258"/>
                    </a:lnTo>
                    <a:lnTo>
                      <a:pt x="12" y="346"/>
                    </a:lnTo>
                    <a:lnTo>
                      <a:pt x="4" y="450"/>
                    </a:lnTo>
                    <a:lnTo>
                      <a:pt x="2" y="506"/>
                    </a:lnTo>
                    <a:lnTo>
                      <a:pt x="0" y="562"/>
                    </a:lnTo>
                    <a:lnTo>
                      <a:pt x="2" y="616"/>
                    </a:lnTo>
                    <a:lnTo>
                      <a:pt x="4" y="668"/>
                    </a:lnTo>
                    <a:lnTo>
                      <a:pt x="8" y="716"/>
                    </a:lnTo>
                    <a:lnTo>
                      <a:pt x="16" y="760"/>
                    </a:lnTo>
                    <a:lnTo>
                      <a:pt x="20" y="778"/>
                    </a:lnTo>
                    <a:lnTo>
                      <a:pt x="26" y="796"/>
                    </a:lnTo>
                    <a:lnTo>
                      <a:pt x="34" y="812"/>
                    </a:lnTo>
                    <a:lnTo>
                      <a:pt x="42" y="826"/>
                    </a:lnTo>
                    <a:lnTo>
                      <a:pt x="50" y="838"/>
                    </a:lnTo>
                    <a:lnTo>
                      <a:pt x="60" y="846"/>
                    </a:lnTo>
                    <a:lnTo>
                      <a:pt x="70" y="852"/>
                    </a:lnTo>
                    <a:lnTo>
                      <a:pt x="84" y="856"/>
                    </a:lnTo>
                    <a:lnTo>
                      <a:pt x="94" y="826"/>
                    </a:lnTo>
                    <a:lnTo>
                      <a:pt x="104" y="792"/>
                    </a:lnTo>
                    <a:lnTo>
                      <a:pt x="112" y="758"/>
                    </a:lnTo>
                    <a:lnTo>
                      <a:pt x="118" y="724"/>
                    </a:lnTo>
                    <a:lnTo>
                      <a:pt x="122" y="688"/>
                    </a:lnTo>
                    <a:lnTo>
                      <a:pt x="126" y="650"/>
                    </a:lnTo>
                    <a:lnTo>
                      <a:pt x="128" y="576"/>
                    </a:lnTo>
                    <a:lnTo>
                      <a:pt x="128" y="500"/>
                    </a:lnTo>
                    <a:lnTo>
                      <a:pt x="126" y="426"/>
                    </a:lnTo>
                    <a:lnTo>
                      <a:pt x="122" y="352"/>
                    </a:lnTo>
                    <a:lnTo>
                      <a:pt x="122" y="282"/>
                    </a:lnTo>
                    <a:lnTo>
                      <a:pt x="126" y="222"/>
                    </a:lnTo>
                    <a:lnTo>
                      <a:pt x="128" y="180"/>
                    </a:lnTo>
                    <a:lnTo>
                      <a:pt x="130" y="136"/>
                    </a:lnTo>
                    <a:lnTo>
                      <a:pt x="130" y="92"/>
                    </a:lnTo>
                    <a:lnTo>
                      <a:pt x="126" y="52"/>
                    </a:lnTo>
                    <a:lnTo>
                      <a:pt x="122" y="36"/>
                    </a:lnTo>
                    <a:lnTo>
                      <a:pt x="118" y="22"/>
                    </a:lnTo>
                    <a:lnTo>
                      <a:pt x="112" y="12"/>
                    </a:lnTo>
                    <a:lnTo>
                      <a:pt x="104" y="4"/>
                    </a:lnTo>
                    <a:lnTo>
                      <a:pt x="100" y="2"/>
                    </a:lnTo>
                    <a:lnTo>
                      <a:pt x="94" y="0"/>
                    </a:lnTo>
                    <a:lnTo>
                      <a:pt x="90" y="0"/>
                    </a:lnTo>
                    <a:lnTo>
                      <a:pt x="86" y="2"/>
                    </a:lnTo>
                    <a:lnTo>
                      <a:pt x="78" y="10"/>
                    </a:lnTo>
                    <a:lnTo>
                      <a:pt x="72" y="20"/>
                    </a:lnTo>
                    <a:lnTo>
                      <a:pt x="66" y="34"/>
                    </a:lnTo>
                    <a:lnTo>
                      <a:pt x="60" y="52"/>
                    </a:lnTo>
                    <a:lnTo>
                      <a:pt x="52" y="92"/>
                    </a:lnTo>
                    <a:lnTo>
                      <a:pt x="46" y="136"/>
                    </a:lnTo>
                    <a:lnTo>
                      <a:pt x="42" y="178"/>
                    </a:lnTo>
                    <a:lnTo>
                      <a:pt x="36" y="236"/>
                    </a:lnTo>
                    <a:lnTo>
                      <a:pt x="20" y="1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5" name="Freeform 196"/>
              <p:cNvSpPr>
                <a:spLocks/>
              </p:cNvSpPr>
              <p:nvPr userDrawn="1"/>
            </p:nvSpPr>
            <p:spPr bwMode="auto">
              <a:xfrm>
                <a:off x="4356" y="54"/>
                <a:ext cx="120" cy="860"/>
              </a:xfrm>
              <a:custGeom>
                <a:avLst/>
                <a:gdLst>
                  <a:gd name="T0" fmla="*/ 14 w 130"/>
                  <a:gd name="T1" fmla="*/ 203 h 856"/>
                  <a:gd name="T2" fmla="*/ 14 w 130"/>
                  <a:gd name="T3" fmla="*/ 203 h 856"/>
                  <a:gd name="T4" fmla="*/ 13 w 130"/>
                  <a:gd name="T5" fmla="*/ 263 h 856"/>
                  <a:gd name="T6" fmla="*/ 7 w 130"/>
                  <a:gd name="T7" fmla="*/ 356 h 856"/>
                  <a:gd name="T8" fmla="*/ 4 w 130"/>
                  <a:gd name="T9" fmla="*/ 460 h 856"/>
                  <a:gd name="T10" fmla="*/ 2 w 130"/>
                  <a:gd name="T11" fmla="*/ 516 h 856"/>
                  <a:gd name="T12" fmla="*/ 0 w 130"/>
                  <a:gd name="T13" fmla="*/ 577 h 856"/>
                  <a:gd name="T14" fmla="*/ 2 w 130"/>
                  <a:gd name="T15" fmla="*/ 631 h 856"/>
                  <a:gd name="T16" fmla="*/ 4 w 130"/>
                  <a:gd name="T17" fmla="*/ 683 h 856"/>
                  <a:gd name="T18" fmla="*/ 6 w 130"/>
                  <a:gd name="T19" fmla="*/ 731 h 856"/>
                  <a:gd name="T20" fmla="*/ 11 w 130"/>
                  <a:gd name="T21" fmla="*/ 780 h 856"/>
                  <a:gd name="T22" fmla="*/ 14 w 130"/>
                  <a:gd name="T23" fmla="*/ 798 h 856"/>
                  <a:gd name="T24" fmla="*/ 17 w 130"/>
                  <a:gd name="T25" fmla="*/ 816 h 856"/>
                  <a:gd name="T26" fmla="*/ 23 w 130"/>
                  <a:gd name="T27" fmla="*/ 832 h 856"/>
                  <a:gd name="T28" fmla="*/ 28 w 130"/>
                  <a:gd name="T29" fmla="*/ 846 h 856"/>
                  <a:gd name="T30" fmla="*/ 33 w 130"/>
                  <a:gd name="T31" fmla="*/ 858 h 856"/>
                  <a:gd name="T32" fmla="*/ 40 w 130"/>
                  <a:gd name="T33" fmla="*/ 866 h 856"/>
                  <a:gd name="T34" fmla="*/ 47 w 130"/>
                  <a:gd name="T35" fmla="*/ 872 h 856"/>
                  <a:gd name="T36" fmla="*/ 56 w 130"/>
                  <a:gd name="T37" fmla="*/ 876 h 856"/>
                  <a:gd name="T38" fmla="*/ 56 w 130"/>
                  <a:gd name="T39" fmla="*/ 876 h 856"/>
                  <a:gd name="T40" fmla="*/ 63 w 130"/>
                  <a:gd name="T41" fmla="*/ 846 h 856"/>
                  <a:gd name="T42" fmla="*/ 70 w 130"/>
                  <a:gd name="T43" fmla="*/ 812 h 856"/>
                  <a:gd name="T44" fmla="*/ 75 w 130"/>
                  <a:gd name="T45" fmla="*/ 778 h 856"/>
                  <a:gd name="T46" fmla="*/ 79 w 130"/>
                  <a:gd name="T47" fmla="*/ 739 h 856"/>
                  <a:gd name="T48" fmla="*/ 82 w 130"/>
                  <a:gd name="T49" fmla="*/ 703 h 856"/>
                  <a:gd name="T50" fmla="*/ 84 w 130"/>
                  <a:gd name="T51" fmla="*/ 665 h 856"/>
                  <a:gd name="T52" fmla="*/ 86 w 130"/>
                  <a:gd name="T53" fmla="*/ 591 h 856"/>
                  <a:gd name="T54" fmla="*/ 86 w 130"/>
                  <a:gd name="T55" fmla="*/ 510 h 856"/>
                  <a:gd name="T56" fmla="*/ 84 w 130"/>
                  <a:gd name="T57" fmla="*/ 436 h 856"/>
                  <a:gd name="T58" fmla="*/ 82 w 130"/>
                  <a:gd name="T59" fmla="*/ 362 h 856"/>
                  <a:gd name="T60" fmla="*/ 82 w 130"/>
                  <a:gd name="T61" fmla="*/ 287 h 856"/>
                  <a:gd name="T62" fmla="*/ 82 w 130"/>
                  <a:gd name="T63" fmla="*/ 287 h 856"/>
                  <a:gd name="T64" fmla="*/ 84 w 130"/>
                  <a:gd name="T65" fmla="*/ 227 h 856"/>
                  <a:gd name="T66" fmla="*/ 86 w 130"/>
                  <a:gd name="T67" fmla="*/ 185 h 856"/>
                  <a:gd name="T68" fmla="*/ 87 w 130"/>
                  <a:gd name="T69" fmla="*/ 141 h 856"/>
                  <a:gd name="T70" fmla="*/ 87 w 130"/>
                  <a:gd name="T71" fmla="*/ 92 h 856"/>
                  <a:gd name="T72" fmla="*/ 84 w 130"/>
                  <a:gd name="T73" fmla="*/ 52 h 856"/>
                  <a:gd name="T74" fmla="*/ 82 w 130"/>
                  <a:gd name="T75" fmla="*/ 36 h 856"/>
                  <a:gd name="T76" fmla="*/ 79 w 130"/>
                  <a:gd name="T77" fmla="*/ 22 h 856"/>
                  <a:gd name="T78" fmla="*/ 75 w 130"/>
                  <a:gd name="T79" fmla="*/ 12 h 856"/>
                  <a:gd name="T80" fmla="*/ 70 w 130"/>
                  <a:gd name="T81" fmla="*/ 4 h 856"/>
                  <a:gd name="T82" fmla="*/ 70 w 130"/>
                  <a:gd name="T83" fmla="*/ 4 h 856"/>
                  <a:gd name="T84" fmla="*/ 66 w 130"/>
                  <a:gd name="T85" fmla="*/ 2 h 856"/>
                  <a:gd name="T86" fmla="*/ 63 w 130"/>
                  <a:gd name="T87" fmla="*/ 0 h 856"/>
                  <a:gd name="T88" fmla="*/ 61 w 130"/>
                  <a:gd name="T89" fmla="*/ 0 h 856"/>
                  <a:gd name="T90" fmla="*/ 57 w 130"/>
                  <a:gd name="T91" fmla="*/ 2 h 856"/>
                  <a:gd name="T92" fmla="*/ 52 w 130"/>
                  <a:gd name="T93" fmla="*/ 10 h 856"/>
                  <a:gd name="T94" fmla="*/ 48 w 130"/>
                  <a:gd name="T95" fmla="*/ 20 h 856"/>
                  <a:gd name="T96" fmla="*/ 44 w 130"/>
                  <a:gd name="T97" fmla="*/ 34 h 856"/>
                  <a:gd name="T98" fmla="*/ 40 w 130"/>
                  <a:gd name="T99" fmla="*/ 52 h 856"/>
                  <a:gd name="T100" fmla="*/ 35 w 130"/>
                  <a:gd name="T101" fmla="*/ 92 h 856"/>
                  <a:gd name="T102" fmla="*/ 30 w 130"/>
                  <a:gd name="T103" fmla="*/ 141 h 856"/>
                  <a:gd name="T104" fmla="*/ 28 w 130"/>
                  <a:gd name="T105" fmla="*/ 183 h 856"/>
                  <a:gd name="T106" fmla="*/ 24 w 130"/>
                  <a:gd name="T107" fmla="*/ 241 h 85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30" h="856">
                    <a:moveTo>
                      <a:pt x="20" y="198"/>
                    </a:moveTo>
                    <a:lnTo>
                      <a:pt x="20" y="198"/>
                    </a:lnTo>
                    <a:lnTo>
                      <a:pt x="18" y="258"/>
                    </a:lnTo>
                    <a:lnTo>
                      <a:pt x="12" y="346"/>
                    </a:lnTo>
                    <a:lnTo>
                      <a:pt x="4" y="450"/>
                    </a:lnTo>
                    <a:lnTo>
                      <a:pt x="2" y="506"/>
                    </a:lnTo>
                    <a:lnTo>
                      <a:pt x="0" y="562"/>
                    </a:lnTo>
                    <a:lnTo>
                      <a:pt x="2" y="616"/>
                    </a:lnTo>
                    <a:lnTo>
                      <a:pt x="4" y="668"/>
                    </a:lnTo>
                    <a:lnTo>
                      <a:pt x="8" y="716"/>
                    </a:lnTo>
                    <a:lnTo>
                      <a:pt x="16" y="760"/>
                    </a:lnTo>
                    <a:lnTo>
                      <a:pt x="20" y="778"/>
                    </a:lnTo>
                    <a:lnTo>
                      <a:pt x="26" y="796"/>
                    </a:lnTo>
                    <a:lnTo>
                      <a:pt x="34" y="812"/>
                    </a:lnTo>
                    <a:lnTo>
                      <a:pt x="42" y="826"/>
                    </a:lnTo>
                    <a:lnTo>
                      <a:pt x="50" y="838"/>
                    </a:lnTo>
                    <a:lnTo>
                      <a:pt x="60" y="846"/>
                    </a:lnTo>
                    <a:lnTo>
                      <a:pt x="70" y="852"/>
                    </a:lnTo>
                    <a:lnTo>
                      <a:pt x="84" y="856"/>
                    </a:lnTo>
                    <a:lnTo>
                      <a:pt x="94" y="826"/>
                    </a:lnTo>
                    <a:lnTo>
                      <a:pt x="104" y="792"/>
                    </a:lnTo>
                    <a:lnTo>
                      <a:pt x="112" y="758"/>
                    </a:lnTo>
                    <a:lnTo>
                      <a:pt x="118" y="724"/>
                    </a:lnTo>
                    <a:lnTo>
                      <a:pt x="122" y="688"/>
                    </a:lnTo>
                    <a:lnTo>
                      <a:pt x="126" y="650"/>
                    </a:lnTo>
                    <a:lnTo>
                      <a:pt x="128" y="576"/>
                    </a:lnTo>
                    <a:lnTo>
                      <a:pt x="128" y="500"/>
                    </a:lnTo>
                    <a:lnTo>
                      <a:pt x="126" y="426"/>
                    </a:lnTo>
                    <a:lnTo>
                      <a:pt x="122" y="352"/>
                    </a:lnTo>
                    <a:lnTo>
                      <a:pt x="122" y="282"/>
                    </a:lnTo>
                    <a:lnTo>
                      <a:pt x="126" y="222"/>
                    </a:lnTo>
                    <a:lnTo>
                      <a:pt x="128" y="180"/>
                    </a:lnTo>
                    <a:lnTo>
                      <a:pt x="130" y="136"/>
                    </a:lnTo>
                    <a:lnTo>
                      <a:pt x="130" y="92"/>
                    </a:lnTo>
                    <a:lnTo>
                      <a:pt x="126" y="52"/>
                    </a:lnTo>
                    <a:lnTo>
                      <a:pt x="122" y="36"/>
                    </a:lnTo>
                    <a:lnTo>
                      <a:pt x="118" y="22"/>
                    </a:lnTo>
                    <a:lnTo>
                      <a:pt x="112" y="12"/>
                    </a:lnTo>
                    <a:lnTo>
                      <a:pt x="104" y="4"/>
                    </a:lnTo>
                    <a:lnTo>
                      <a:pt x="100" y="2"/>
                    </a:lnTo>
                    <a:lnTo>
                      <a:pt x="94" y="0"/>
                    </a:lnTo>
                    <a:lnTo>
                      <a:pt x="90" y="0"/>
                    </a:lnTo>
                    <a:lnTo>
                      <a:pt x="86" y="2"/>
                    </a:lnTo>
                    <a:lnTo>
                      <a:pt x="78" y="10"/>
                    </a:lnTo>
                    <a:lnTo>
                      <a:pt x="72" y="20"/>
                    </a:lnTo>
                    <a:lnTo>
                      <a:pt x="66" y="34"/>
                    </a:lnTo>
                    <a:lnTo>
                      <a:pt x="60" y="52"/>
                    </a:lnTo>
                    <a:lnTo>
                      <a:pt x="52" y="92"/>
                    </a:lnTo>
                    <a:lnTo>
                      <a:pt x="46" y="136"/>
                    </a:lnTo>
                    <a:lnTo>
                      <a:pt x="42" y="178"/>
                    </a:lnTo>
                    <a:lnTo>
                      <a:pt x="36" y="23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6" name="Freeform 197"/>
              <p:cNvSpPr>
                <a:spLocks/>
              </p:cNvSpPr>
              <p:nvPr userDrawn="1"/>
            </p:nvSpPr>
            <p:spPr bwMode="auto">
              <a:xfrm>
                <a:off x="4696" y="-547"/>
                <a:ext cx="120" cy="740"/>
              </a:xfrm>
              <a:custGeom>
                <a:avLst/>
                <a:gdLst>
                  <a:gd name="T0" fmla="*/ 40 w 126"/>
                  <a:gd name="T1" fmla="*/ 85 h 734"/>
                  <a:gd name="T2" fmla="*/ 40 w 126"/>
                  <a:gd name="T3" fmla="*/ 85 h 734"/>
                  <a:gd name="T4" fmla="*/ 40 w 126"/>
                  <a:gd name="T5" fmla="*/ 109 h 734"/>
                  <a:gd name="T6" fmla="*/ 36 w 126"/>
                  <a:gd name="T7" fmla="*/ 141 h 734"/>
                  <a:gd name="T8" fmla="*/ 28 w 126"/>
                  <a:gd name="T9" fmla="*/ 230 h 734"/>
                  <a:gd name="T10" fmla="*/ 17 w 126"/>
                  <a:gd name="T11" fmla="*/ 339 h 734"/>
                  <a:gd name="T12" fmla="*/ 10 w 126"/>
                  <a:gd name="T13" fmla="*/ 454 h 734"/>
                  <a:gd name="T14" fmla="*/ 4 w 126"/>
                  <a:gd name="T15" fmla="*/ 508 h 734"/>
                  <a:gd name="T16" fmla="*/ 2 w 126"/>
                  <a:gd name="T17" fmla="*/ 562 h 734"/>
                  <a:gd name="T18" fmla="*/ 0 w 126"/>
                  <a:gd name="T19" fmla="*/ 615 h 734"/>
                  <a:gd name="T20" fmla="*/ 2 w 126"/>
                  <a:gd name="T21" fmla="*/ 659 h 734"/>
                  <a:gd name="T22" fmla="*/ 6 w 126"/>
                  <a:gd name="T23" fmla="*/ 699 h 734"/>
                  <a:gd name="T24" fmla="*/ 10 w 126"/>
                  <a:gd name="T25" fmla="*/ 718 h 734"/>
                  <a:gd name="T26" fmla="*/ 10 w 126"/>
                  <a:gd name="T27" fmla="*/ 732 h 734"/>
                  <a:gd name="T28" fmla="*/ 13 w 126"/>
                  <a:gd name="T29" fmla="*/ 744 h 734"/>
                  <a:gd name="T30" fmla="*/ 21 w 126"/>
                  <a:gd name="T31" fmla="*/ 752 h 734"/>
                  <a:gd name="T32" fmla="*/ 26 w 126"/>
                  <a:gd name="T33" fmla="*/ 760 h 734"/>
                  <a:gd name="T34" fmla="*/ 30 w 126"/>
                  <a:gd name="T35" fmla="*/ 764 h 734"/>
                  <a:gd name="T36" fmla="*/ 30 w 126"/>
                  <a:gd name="T37" fmla="*/ 764 h 734"/>
                  <a:gd name="T38" fmla="*/ 40 w 126"/>
                  <a:gd name="T39" fmla="*/ 740 h 734"/>
                  <a:gd name="T40" fmla="*/ 46 w 126"/>
                  <a:gd name="T41" fmla="*/ 714 h 734"/>
                  <a:gd name="T42" fmla="*/ 55 w 126"/>
                  <a:gd name="T43" fmla="*/ 655 h 734"/>
                  <a:gd name="T44" fmla="*/ 63 w 126"/>
                  <a:gd name="T45" fmla="*/ 599 h 734"/>
                  <a:gd name="T46" fmla="*/ 67 w 126"/>
                  <a:gd name="T47" fmla="*/ 536 h 734"/>
                  <a:gd name="T48" fmla="*/ 75 w 126"/>
                  <a:gd name="T49" fmla="*/ 415 h 734"/>
                  <a:gd name="T50" fmla="*/ 83 w 126"/>
                  <a:gd name="T51" fmla="*/ 302 h 734"/>
                  <a:gd name="T52" fmla="*/ 83 w 126"/>
                  <a:gd name="T53" fmla="*/ 302 h 734"/>
                  <a:gd name="T54" fmla="*/ 88 w 126"/>
                  <a:gd name="T55" fmla="*/ 244 h 734"/>
                  <a:gd name="T56" fmla="*/ 95 w 126"/>
                  <a:gd name="T57" fmla="*/ 179 h 734"/>
                  <a:gd name="T58" fmla="*/ 97 w 126"/>
                  <a:gd name="T59" fmla="*/ 149 h 734"/>
                  <a:gd name="T60" fmla="*/ 99 w 126"/>
                  <a:gd name="T61" fmla="*/ 119 h 734"/>
                  <a:gd name="T62" fmla="*/ 97 w 126"/>
                  <a:gd name="T63" fmla="*/ 91 h 734"/>
                  <a:gd name="T64" fmla="*/ 94 w 126"/>
                  <a:gd name="T65" fmla="*/ 58 h 734"/>
                  <a:gd name="T66" fmla="*/ 94 w 126"/>
                  <a:gd name="T67" fmla="*/ 58 h 734"/>
                  <a:gd name="T68" fmla="*/ 90 w 126"/>
                  <a:gd name="T69" fmla="*/ 40 h 734"/>
                  <a:gd name="T70" fmla="*/ 86 w 126"/>
                  <a:gd name="T71" fmla="*/ 26 h 734"/>
                  <a:gd name="T72" fmla="*/ 82 w 126"/>
                  <a:gd name="T73" fmla="*/ 16 h 734"/>
                  <a:gd name="T74" fmla="*/ 77 w 126"/>
                  <a:gd name="T75" fmla="*/ 8 h 734"/>
                  <a:gd name="T76" fmla="*/ 70 w 126"/>
                  <a:gd name="T77" fmla="*/ 2 h 734"/>
                  <a:gd name="T78" fmla="*/ 64 w 126"/>
                  <a:gd name="T79" fmla="*/ 0 h 734"/>
                  <a:gd name="T80" fmla="*/ 58 w 126"/>
                  <a:gd name="T81" fmla="*/ 2 h 734"/>
                  <a:gd name="T82" fmla="*/ 51 w 126"/>
                  <a:gd name="T83" fmla="*/ 4 h 734"/>
                  <a:gd name="T84" fmla="*/ 47 w 126"/>
                  <a:gd name="T85" fmla="*/ 8 h 734"/>
                  <a:gd name="T86" fmla="*/ 42 w 126"/>
                  <a:gd name="T87" fmla="*/ 16 h 734"/>
                  <a:gd name="T88" fmla="*/ 36 w 126"/>
                  <a:gd name="T89" fmla="*/ 24 h 734"/>
                  <a:gd name="T90" fmla="*/ 32 w 126"/>
                  <a:gd name="T91" fmla="*/ 34 h 734"/>
                  <a:gd name="T92" fmla="*/ 29 w 126"/>
                  <a:gd name="T93" fmla="*/ 46 h 734"/>
                  <a:gd name="T94" fmla="*/ 28 w 126"/>
                  <a:gd name="T95" fmla="*/ 60 h 734"/>
                  <a:gd name="T96" fmla="*/ 27 w 126"/>
                  <a:gd name="T97" fmla="*/ 79 h 734"/>
                  <a:gd name="T98" fmla="*/ 28 w 126"/>
                  <a:gd name="T99" fmla="*/ 93 h 734"/>
                  <a:gd name="T100" fmla="*/ 40 w 126"/>
                  <a:gd name="T101" fmla="*/ 85 h 73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6" h="734">
                    <a:moveTo>
                      <a:pt x="50" y="80"/>
                    </a:moveTo>
                    <a:lnTo>
                      <a:pt x="50" y="80"/>
                    </a:lnTo>
                    <a:lnTo>
                      <a:pt x="50" y="104"/>
                    </a:lnTo>
                    <a:lnTo>
                      <a:pt x="46" y="136"/>
                    </a:lnTo>
                    <a:lnTo>
                      <a:pt x="36" y="220"/>
                    </a:lnTo>
                    <a:lnTo>
                      <a:pt x="22" y="324"/>
                    </a:lnTo>
                    <a:lnTo>
                      <a:pt x="10" y="434"/>
                    </a:lnTo>
                    <a:lnTo>
                      <a:pt x="4" y="488"/>
                    </a:lnTo>
                    <a:lnTo>
                      <a:pt x="2" y="540"/>
                    </a:lnTo>
                    <a:lnTo>
                      <a:pt x="0" y="590"/>
                    </a:lnTo>
                    <a:lnTo>
                      <a:pt x="2" y="634"/>
                    </a:lnTo>
                    <a:lnTo>
                      <a:pt x="6" y="670"/>
                    </a:lnTo>
                    <a:lnTo>
                      <a:pt x="10" y="688"/>
                    </a:lnTo>
                    <a:lnTo>
                      <a:pt x="14" y="702"/>
                    </a:lnTo>
                    <a:lnTo>
                      <a:pt x="18" y="714"/>
                    </a:lnTo>
                    <a:lnTo>
                      <a:pt x="26" y="722"/>
                    </a:lnTo>
                    <a:lnTo>
                      <a:pt x="32" y="730"/>
                    </a:lnTo>
                    <a:lnTo>
                      <a:pt x="40" y="734"/>
                    </a:lnTo>
                    <a:lnTo>
                      <a:pt x="50" y="710"/>
                    </a:lnTo>
                    <a:lnTo>
                      <a:pt x="58" y="684"/>
                    </a:lnTo>
                    <a:lnTo>
                      <a:pt x="70" y="630"/>
                    </a:lnTo>
                    <a:lnTo>
                      <a:pt x="80" y="574"/>
                    </a:lnTo>
                    <a:lnTo>
                      <a:pt x="86" y="516"/>
                    </a:lnTo>
                    <a:lnTo>
                      <a:pt x="96" y="400"/>
                    </a:lnTo>
                    <a:lnTo>
                      <a:pt x="106" y="292"/>
                    </a:lnTo>
                    <a:lnTo>
                      <a:pt x="112" y="234"/>
                    </a:lnTo>
                    <a:lnTo>
                      <a:pt x="122" y="174"/>
                    </a:lnTo>
                    <a:lnTo>
                      <a:pt x="124" y="144"/>
                    </a:lnTo>
                    <a:lnTo>
                      <a:pt x="126" y="114"/>
                    </a:lnTo>
                    <a:lnTo>
                      <a:pt x="124" y="86"/>
                    </a:lnTo>
                    <a:lnTo>
                      <a:pt x="120" y="58"/>
                    </a:lnTo>
                    <a:lnTo>
                      <a:pt x="116" y="40"/>
                    </a:lnTo>
                    <a:lnTo>
                      <a:pt x="110" y="26"/>
                    </a:lnTo>
                    <a:lnTo>
                      <a:pt x="104" y="16"/>
                    </a:lnTo>
                    <a:lnTo>
                      <a:pt x="98" y="8"/>
                    </a:lnTo>
                    <a:lnTo>
                      <a:pt x="90" y="2"/>
                    </a:lnTo>
                    <a:lnTo>
                      <a:pt x="82" y="0"/>
                    </a:lnTo>
                    <a:lnTo>
                      <a:pt x="74" y="2"/>
                    </a:lnTo>
                    <a:lnTo>
                      <a:pt x="66" y="4"/>
                    </a:lnTo>
                    <a:lnTo>
                      <a:pt x="60" y="8"/>
                    </a:lnTo>
                    <a:lnTo>
                      <a:pt x="52" y="16"/>
                    </a:lnTo>
                    <a:lnTo>
                      <a:pt x="46" y="24"/>
                    </a:lnTo>
                    <a:lnTo>
                      <a:pt x="42" y="34"/>
                    </a:lnTo>
                    <a:lnTo>
                      <a:pt x="38" y="46"/>
                    </a:lnTo>
                    <a:lnTo>
                      <a:pt x="36" y="60"/>
                    </a:lnTo>
                    <a:lnTo>
                      <a:pt x="34" y="74"/>
                    </a:lnTo>
                    <a:lnTo>
                      <a:pt x="36" y="88"/>
                    </a:lnTo>
                    <a:lnTo>
                      <a:pt x="50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7" name="Freeform 198"/>
              <p:cNvSpPr>
                <a:spLocks/>
              </p:cNvSpPr>
              <p:nvPr userDrawn="1"/>
            </p:nvSpPr>
            <p:spPr bwMode="auto">
              <a:xfrm>
                <a:off x="4696" y="-547"/>
                <a:ext cx="120" cy="740"/>
              </a:xfrm>
              <a:custGeom>
                <a:avLst/>
                <a:gdLst>
                  <a:gd name="T0" fmla="*/ 40 w 126"/>
                  <a:gd name="T1" fmla="*/ 85 h 734"/>
                  <a:gd name="T2" fmla="*/ 40 w 126"/>
                  <a:gd name="T3" fmla="*/ 85 h 734"/>
                  <a:gd name="T4" fmla="*/ 40 w 126"/>
                  <a:gd name="T5" fmla="*/ 109 h 734"/>
                  <a:gd name="T6" fmla="*/ 36 w 126"/>
                  <a:gd name="T7" fmla="*/ 141 h 734"/>
                  <a:gd name="T8" fmla="*/ 28 w 126"/>
                  <a:gd name="T9" fmla="*/ 230 h 734"/>
                  <a:gd name="T10" fmla="*/ 17 w 126"/>
                  <a:gd name="T11" fmla="*/ 339 h 734"/>
                  <a:gd name="T12" fmla="*/ 10 w 126"/>
                  <a:gd name="T13" fmla="*/ 454 h 734"/>
                  <a:gd name="T14" fmla="*/ 4 w 126"/>
                  <a:gd name="T15" fmla="*/ 508 h 734"/>
                  <a:gd name="T16" fmla="*/ 2 w 126"/>
                  <a:gd name="T17" fmla="*/ 562 h 734"/>
                  <a:gd name="T18" fmla="*/ 0 w 126"/>
                  <a:gd name="T19" fmla="*/ 615 h 734"/>
                  <a:gd name="T20" fmla="*/ 2 w 126"/>
                  <a:gd name="T21" fmla="*/ 659 h 734"/>
                  <a:gd name="T22" fmla="*/ 6 w 126"/>
                  <a:gd name="T23" fmla="*/ 699 h 734"/>
                  <a:gd name="T24" fmla="*/ 10 w 126"/>
                  <a:gd name="T25" fmla="*/ 718 h 734"/>
                  <a:gd name="T26" fmla="*/ 10 w 126"/>
                  <a:gd name="T27" fmla="*/ 732 h 734"/>
                  <a:gd name="T28" fmla="*/ 13 w 126"/>
                  <a:gd name="T29" fmla="*/ 744 h 734"/>
                  <a:gd name="T30" fmla="*/ 21 w 126"/>
                  <a:gd name="T31" fmla="*/ 752 h 734"/>
                  <a:gd name="T32" fmla="*/ 26 w 126"/>
                  <a:gd name="T33" fmla="*/ 760 h 734"/>
                  <a:gd name="T34" fmla="*/ 30 w 126"/>
                  <a:gd name="T35" fmla="*/ 764 h 734"/>
                  <a:gd name="T36" fmla="*/ 30 w 126"/>
                  <a:gd name="T37" fmla="*/ 764 h 734"/>
                  <a:gd name="T38" fmla="*/ 40 w 126"/>
                  <a:gd name="T39" fmla="*/ 740 h 734"/>
                  <a:gd name="T40" fmla="*/ 46 w 126"/>
                  <a:gd name="T41" fmla="*/ 714 h 734"/>
                  <a:gd name="T42" fmla="*/ 55 w 126"/>
                  <a:gd name="T43" fmla="*/ 655 h 734"/>
                  <a:gd name="T44" fmla="*/ 63 w 126"/>
                  <a:gd name="T45" fmla="*/ 599 h 734"/>
                  <a:gd name="T46" fmla="*/ 67 w 126"/>
                  <a:gd name="T47" fmla="*/ 536 h 734"/>
                  <a:gd name="T48" fmla="*/ 75 w 126"/>
                  <a:gd name="T49" fmla="*/ 415 h 734"/>
                  <a:gd name="T50" fmla="*/ 83 w 126"/>
                  <a:gd name="T51" fmla="*/ 302 h 734"/>
                  <a:gd name="T52" fmla="*/ 83 w 126"/>
                  <a:gd name="T53" fmla="*/ 302 h 734"/>
                  <a:gd name="T54" fmla="*/ 88 w 126"/>
                  <a:gd name="T55" fmla="*/ 244 h 734"/>
                  <a:gd name="T56" fmla="*/ 95 w 126"/>
                  <a:gd name="T57" fmla="*/ 179 h 734"/>
                  <a:gd name="T58" fmla="*/ 97 w 126"/>
                  <a:gd name="T59" fmla="*/ 149 h 734"/>
                  <a:gd name="T60" fmla="*/ 99 w 126"/>
                  <a:gd name="T61" fmla="*/ 119 h 734"/>
                  <a:gd name="T62" fmla="*/ 97 w 126"/>
                  <a:gd name="T63" fmla="*/ 91 h 734"/>
                  <a:gd name="T64" fmla="*/ 94 w 126"/>
                  <a:gd name="T65" fmla="*/ 58 h 734"/>
                  <a:gd name="T66" fmla="*/ 94 w 126"/>
                  <a:gd name="T67" fmla="*/ 58 h 734"/>
                  <a:gd name="T68" fmla="*/ 90 w 126"/>
                  <a:gd name="T69" fmla="*/ 40 h 734"/>
                  <a:gd name="T70" fmla="*/ 86 w 126"/>
                  <a:gd name="T71" fmla="*/ 26 h 734"/>
                  <a:gd name="T72" fmla="*/ 82 w 126"/>
                  <a:gd name="T73" fmla="*/ 16 h 734"/>
                  <a:gd name="T74" fmla="*/ 77 w 126"/>
                  <a:gd name="T75" fmla="*/ 8 h 734"/>
                  <a:gd name="T76" fmla="*/ 70 w 126"/>
                  <a:gd name="T77" fmla="*/ 2 h 734"/>
                  <a:gd name="T78" fmla="*/ 64 w 126"/>
                  <a:gd name="T79" fmla="*/ 0 h 734"/>
                  <a:gd name="T80" fmla="*/ 58 w 126"/>
                  <a:gd name="T81" fmla="*/ 2 h 734"/>
                  <a:gd name="T82" fmla="*/ 51 w 126"/>
                  <a:gd name="T83" fmla="*/ 4 h 734"/>
                  <a:gd name="T84" fmla="*/ 47 w 126"/>
                  <a:gd name="T85" fmla="*/ 8 h 734"/>
                  <a:gd name="T86" fmla="*/ 42 w 126"/>
                  <a:gd name="T87" fmla="*/ 16 h 734"/>
                  <a:gd name="T88" fmla="*/ 36 w 126"/>
                  <a:gd name="T89" fmla="*/ 24 h 734"/>
                  <a:gd name="T90" fmla="*/ 32 w 126"/>
                  <a:gd name="T91" fmla="*/ 34 h 734"/>
                  <a:gd name="T92" fmla="*/ 29 w 126"/>
                  <a:gd name="T93" fmla="*/ 46 h 734"/>
                  <a:gd name="T94" fmla="*/ 28 w 126"/>
                  <a:gd name="T95" fmla="*/ 60 h 734"/>
                  <a:gd name="T96" fmla="*/ 27 w 126"/>
                  <a:gd name="T97" fmla="*/ 79 h 734"/>
                  <a:gd name="T98" fmla="*/ 28 w 126"/>
                  <a:gd name="T99" fmla="*/ 93 h 73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26" h="734">
                    <a:moveTo>
                      <a:pt x="50" y="80"/>
                    </a:moveTo>
                    <a:lnTo>
                      <a:pt x="50" y="80"/>
                    </a:lnTo>
                    <a:lnTo>
                      <a:pt x="50" y="104"/>
                    </a:lnTo>
                    <a:lnTo>
                      <a:pt x="46" y="136"/>
                    </a:lnTo>
                    <a:lnTo>
                      <a:pt x="36" y="220"/>
                    </a:lnTo>
                    <a:lnTo>
                      <a:pt x="22" y="324"/>
                    </a:lnTo>
                    <a:lnTo>
                      <a:pt x="10" y="434"/>
                    </a:lnTo>
                    <a:lnTo>
                      <a:pt x="4" y="488"/>
                    </a:lnTo>
                    <a:lnTo>
                      <a:pt x="2" y="540"/>
                    </a:lnTo>
                    <a:lnTo>
                      <a:pt x="0" y="590"/>
                    </a:lnTo>
                    <a:lnTo>
                      <a:pt x="2" y="634"/>
                    </a:lnTo>
                    <a:lnTo>
                      <a:pt x="6" y="670"/>
                    </a:lnTo>
                    <a:lnTo>
                      <a:pt x="10" y="688"/>
                    </a:lnTo>
                    <a:lnTo>
                      <a:pt x="14" y="702"/>
                    </a:lnTo>
                    <a:lnTo>
                      <a:pt x="18" y="714"/>
                    </a:lnTo>
                    <a:lnTo>
                      <a:pt x="26" y="722"/>
                    </a:lnTo>
                    <a:lnTo>
                      <a:pt x="32" y="730"/>
                    </a:lnTo>
                    <a:lnTo>
                      <a:pt x="40" y="734"/>
                    </a:lnTo>
                    <a:lnTo>
                      <a:pt x="50" y="710"/>
                    </a:lnTo>
                    <a:lnTo>
                      <a:pt x="58" y="684"/>
                    </a:lnTo>
                    <a:lnTo>
                      <a:pt x="70" y="630"/>
                    </a:lnTo>
                    <a:lnTo>
                      <a:pt x="80" y="574"/>
                    </a:lnTo>
                    <a:lnTo>
                      <a:pt x="86" y="516"/>
                    </a:lnTo>
                    <a:lnTo>
                      <a:pt x="96" y="400"/>
                    </a:lnTo>
                    <a:lnTo>
                      <a:pt x="106" y="292"/>
                    </a:lnTo>
                    <a:lnTo>
                      <a:pt x="112" y="234"/>
                    </a:lnTo>
                    <a:lnTo>
                      <a:pt x="122" y="174"/>
                    </a:lnTo>
                    <a:lnTo>
                      <a:pt x="124" y="144"/>
                    </a:lnTo>
                    <a:lnTo>
                      <a:pt x="126" y="114"/>
                    </a:lnTo>
                    <a:lnTo>
                      <a:pt x="124" y="86"/>
                    </a:lnTo>
                    <a:lnTo>
                      <a:pt x="120" y="58"/>
                    </a:lnTo>
                    <a:lnTo>
                      <a:pt x="116" y="40"/>
                    </a:lnTo>
                    <a:lnTo>
                      <a:pt x="110" y="26"/>
                    </a:lnTo>
                    <a:lnTo>
                      <a:pt x="104" y="16"/>
                    </a:lnTo>
                    <a:lnTo>
                      <a:pt x="98" y="8"/>
                    </a:lnTo>
                    <a:lnTo>
                      <a:pt x="90" y="2"/>
                    </a:lnTo>
                    <a:lnTo>
                      <a:pt x="82" y="0"/>
                    </a:lnTo>
                    <a:lnTo>
                      <a:pt x="74" y="2"/>
                    </a:lnTo>
                    <a:lnTo>
                      <a:pt x="66" y="4"/>
                    </a:lnTo>
                    <a:lnTo>
                      <a:pt x="60" y="8"/>
                    </a:lnTo>
                    <a:lnTo>
                      <a:pt x="52" y="16"/>
                    </a:lnTo>
                    <a:lnTo>
                      <a:pt x="46" y="24"/>
                    </a:lnTo>
                    <a:lnTo>
                      <a:pt x="42" y="34"/>
                    </a:lnTo>
                    <a:lnTo>
                      <a:pt x="38" y="46"/>
                    </a:lnTo>
                    <a:lnTo>
                      <a:pt x="36" y="60"/>
                    </a:lnTo>
                    <a:lnTo>
                      <a:pt x="34" y="74"/>
                    </a:lnTo>
                    <a:lnTo>
                      <a:pt x="36" y="8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8" name="Freeform 199"/>
              <p:cNvSpPr>
                <a:spLocks/>
              </p:cNvSpPr>
              <p:nvPr userDrawn="1"/>
            </p:nvSpPr>
            <p:spPr bwMode="auto">
              <a:xfrm>
                <a:off x="5276" y="-547"/>
                <a:ext cx="80" cy="720"/>
              </a:xfrm>
              <a:custGeom>
                <a:avLst/>
                <a:gdLst>
                  <a:gd name="T0" fmla="*/ 6 w 94"/>
                  <a:gd name="T1" fmla="*/ 117 h 724"/>
                  <a:gd name="T2" fmla="*/ 6 w 94"/>
                  <a:gd name="T3" fmla="*/ 117 h 724"/>
                  <a:gd name="T4" fmla="*/ 3 w 94"/>
                  <a:gd name="T5" fmla="*/ 159 h 724"/>
                  <a:gd name="T6" fmla="*/ 0 w 94"/>
                  <a:gd name="T7" fmla="*/ 201 h 724"/>
                  <a:gd name="T8" fmla="*/ 0 w 94"/>
                  <a:gd name="T9" fmla="*/ 245 h 724"/>
                  <a:gd name="T10" fmla="*/ 0 w 94"/>
                  <a:gd name="T11" fmla="*/ 286 h 724"/>
                  <a:gd name="T12" fmla="*/ 2 w 94"/>
                  <a:gd name="T13" fmla="*/ 374 h 724"/>
                  <a:gd name="T14" fmla="*/ 3 w 94"/>
                  <a:gd name="T15" fmla="*/ 457 h 724"/>
                  <a:gd name="T16" fmla="*/ 3 w 94"/>
                  <a:gd name="T17" fmla="*/ 457 h 724"/>
                  <a:gd name="T18" fmla="*/ 2 w 94"/>
                  <a:gd name="T19" fmla="*/ 529 h 724"/>
                  <a:gd name="T20" fmla="*/ 0 w 94"/>
                  <a:gd name="T21" fmla="*/ 579 h 724"/>
                  <a:gd name="T22" fmla="*/ 2 w 94"/>
                  <a:gd name="T23" fmla="*/ 626 h 724"/>
                  <a:gd name="T24" fmla="*/ 3 w 94"/>
                  <a:gd name="T25" fmla="*/ 646 h 724"/>
                  <a:gd name="T26" fmla="*/ 3 w 94"/>
                  <a:gd name="T27" fmla="*/ 666 h 724"/>
                  <a:gd name="T28" fmla="*/ 6 w 94"/>
                  <a:gd name="T29" fmla="*/ 684 h 724"/>
                  <a:gd name="T30" fmla="*/ 8 w 94"/>
                  <a:gd name="T31" fmla="*/ 696 h 724"/>
                  <a:gd name="T32" fmla="*/ 10 w 94"/>
                  <a:gd name="T33" fmla="*/ 700 h 724"/>
                  <a:gd name="T34" fmla="*/ 12 w 94"/>
                  <a:gd name="T35" fmla="*/ 702 h 724"/>
                  <a:gd name="T36" fmla="*/ 14 w 94"/>
                  <a:gd name="T37" fmla="*/ 704 h 724"/>
                  <a:gd name="T38" fmla="*/ 17 w 94"/>
                  <a:gd name="T39" fmla="*/ 704 h 724"/>
                  <a:gd name="T40" fmla="*/ 19 w 94"/>
                  <a:gd name="T41" fmla="*/ 702 h 724"/>
                  <a:gd name="T42" fmla="*/ 22 w 94"/>
                  <a:gd name="T43" fmla="*/ 698 h 724"/>
                  <a:gd name="T44" fmla="*/ 28 w 94"/>
                  <a:gd name="T45" fmla="*/ 684 h 724"/>
                  <a:gd name="T46" fmla="*/ 28 w 94"/>
                  <a:gd name="T47" fmla="*/ 684 h 724"/>
                  <a:gd name="T48" fmla="*/ 33 w 94"/>
                  <a:gd name="T49" fmla="*/ 672 h 724"/>
                  <a:gd name="T50" fmla="*/ 36 w 94"/>
                  <a:gd name="T51" fmla="*/ 656 h 724"/>
                  <a:gd name="T52" fmla="*/ 38 w 94"/>
                  <a:gd name="T53" fmla="*/ 638 h 724"/>
                  <a:gd name="T54" fmla="*/ 41 w 94"/>
                  <a:gd name="T55" fmla="*/ 621 h 724"/>
                  <a:gd name="T56" fmla="*/ 41 w 94"/>
                  <a:gd name="T57" fmla="*/ 599 h 724"/>
                  <a:gd name="T58" fmla="*/ 41 w 94"/>
                  <a:gd name="T59" fmla="*/ 575 h 724"/>
                  <a:gd name="T60" fmla="*/ 41 w 94"/>
                  <a:gd name="T61" fmla="*/ 525 h 724"/>
                  <a:gd name="T62" fmla="*/ 41 w 94"/>
                  <a:gd name="T63" fmla="*/ 475 h 724"/>
                  <a:gd name="T64" fmla="*/ 38 w 94"/>
                  <a:gd name="T65" fmla="*/ 430 h 724"/>
                  <a:gd name="T66" fmla="*/ 37 w 94"/>
                  <a:gd name="T67" fmla="*/ 388 h 724"/>
                  <a:gd name="T68" fmla="*/ 37 w 94"/>
                  <a:gd name="T69" fmla="*/ 352 h 724"/>
                  <a:gd name="T70" fmla="*/ 37 w 94"/>
                  <a:gd name="T71" fmla="*/ 352 h 724"/>
                  <a:gd name="T72" fmla="*/ 37 w 94"/>
                  <a:gd name="T73" fmla="*/ 312 h 724"/>
                  <a:gd name="T74" fmla="*/ 38 w 94"/>
                  <a:gd name="T75" fmla="*/ 268 h 724"/>
                  <a:gd name="T76" fmla="*/ 41 w 94"/>
                  <a:gd name="T77" fmla="*/ 221 h 724"/>
                  <a:gd name="T78" fmla="*/ 42 w 94"/>
                  <a:gd name="T79" fmla="*/ 169 h 724"/>
                  <a:gd name="T80" fmla="*/ 42 w 94"/>
                  <a:gd name="T81" fmla="*/ 119 h 724"/>
                  <a:gd name="T82" fmla="*/ 41 w 94"/>
                  <a:gd name="T83" fmla="*/ 93 h 724"/>
                  <a:gd name="T84" fmla="*/ 41 w 94"/>
                  <a:gd name="T85" fmla="*/ 76 h 724"/>
                  <a:gd name="T86" fmla="*/ 38 w 94"/>
                  <a:gd name="T87" fmla="*/ 54 h 724"/>
                  <a:gd name="T88" fmla="*/ 36 w 94"/>
                  <a:gd name="T89" fmla="*/ 34 h 724"/>
                  <a:gd name="T90" fmla="*/ 33 w 94"/>
                  <a:gd name="T91" fmla="*/ 16 h 724"/>
                  <a:gd name="T92" fmla="*/ 28 w 94"/>
                  <a:gd name="T93" fmla="*/ 0 h 724"/>
                  <a:gd name="T94" fmla="*/ 28 w 94"/>
                  <a:gd name="T95" fmla="*/ 0 h 724"/>
                  <a:gd name="T96" fmla="*/ 20 w 94"/>
                  <a:gd name="T97" fmla="*/ 32 h 724"/>
                  <a:gd name="T98" fmla="*/ 14 w 94"/>
                  <a:gd name="T99" fmla="*/ 66 h 724"/>
                  <a:gd name="T100" fmla="*/ 8 w 94"/>
                  <a:gd name="T101" fmla="*/ 97 h 724"/>
                  <a:gd name="T102" fmla="*/ 7 w 94"/>
                  <a:gd name="T103" fmla="*/ 115 h 724"/>
                  <a:gd name="T104" fmla="*/ 6 w 94"/>
                  <a:gd name="T105" fmla="*/ 133 h 724"/>
                  <a:gd name="T106" fmla="*/ 6 w 94"/>
                  <a:gd name="T107" fmla="*/ 117 h 72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4" h="724">
                    <a:moveTo>
                      <a:pt x="12" y="122"/>
                    </a:moveTo>
                    <a:lnTo>
                      <a:pt x="12" y="122"/>
                    </a:lnTo>
                    <a:lnTo>
                      <a:pt x="4" y="164"/>
                    </a:lnTo>
                    <a:lnTo>
                      <a:pt x="0" y="206"/>
                    </a:lnTo>
                    <a:lnTo>
                      <a:pt x="0" y="250"/>
                    </a:lnTo>
                    <a:lnTo>
                      <a:pt x="0" y="296"/>
                    </a:lnTo>
                    <a:lnTo>
                      <a:pt x="2" y="384"/>
                    </a:lnTo>
                    <a:lnTo>
                      <a:pt x="4" y="472"/>
                    </a:lnTo>
                    <a:lnTo>
                      <a:pt x="2" y="544"/>
                    </a:lnTo>
                    <a:lnTo>
                      <a:pt x="0" y="594"/>
                    </a:lnTo>
                    <a:lnTo>
                      <a:pt x="2" y="644"/>
                    </a:lnTo>
                    <a:lnTo>
                      <a:pt x="4" y="666"/>
                    </a:lnTo>
                    <a:lnTo>
                      <a:pt x="8" y="686"/>
                    </a:lnTo>
                    <a:lnTo>
                      <a:pt x="12" y="704"/>
                    </a:lnTo>
                    <a:lnTo>
                      <a:pt x="18" y="716"/>
                    </a:lnTo>
                    <a:lnTo>
                      <a:pt x="22" y="720"/>
                    </a:lnTo>
                    <a:lnTo>
                      <a:pt x="28" y="722"/>
                    </a:lnTo>
                    <a:lnTo>
                      <a:pt x="32" y="724"/>
                    </a:lnTo>
                    <a:lnTo>
                      <a:pt x="38" y="724"/>
                    </a:lnTo>
                    <a:lnTo>
                      <a:pt x="44" y="722"/>
                    </a:lnTo>
                    <a:lnTo>
                      <a:pt x="50" y="718"/>
                    </a:lnTo>
                    <a:lnTo>
                      <a:pt x="64" y="704"/>
                    </a:lnTo>
                    <a:lnTo>
                      <a:pt x="74" y="692"/>
                    </a:lnTo>
                    <a:lnTo>
                      <a:pt x="80" y="676"/>
                    </a:lnTo>
                    <a:lnTo>
                      <a:pt x="86" y="658"/>
                    </a:lnTo>
                    <a:lnTo>
                      <a:pt x="90" y="638"/>
                    </a:lnTo>
                    <a:lnTo>
                      <a:pt x="92" y="614"/>
                    </a:lnTo>
                    <a:lnTo>
                      <a:pt x="92" y="590"/>
                    </a:lnTo>
                    <a:lnTo>
                      <a:pt x="92" y="540"/>
                    </a:lnTo>
                    <a:lnTo>
                      <a:pt x="90" y="490"/>
                    </a:lnTo>
                    <a:lnTo>
                      <a:pt x="86" y="440"/>
                    </a:lnTo>
                    <a:lnTo>
                      <a:pt x="84" y="398"/>
                    </a:lnTo>
                    <a:lnTo>
                      <a:pt x="82" y="362"/>
                    </a:lnTo>
                    <a:lnTo>
                      <a:pt x="84" y="322"/>
                    </a:lnTo>
                    <a:lnTo>
                      <a:pt x="86" y="276"/>
                    </a:lnTo>
                    <a:lnTo>
                      <a:pt x="90" y="226"/>
                    </a:lnTo>
                    <a:lnTo>
                      <a:pt x="94" y="174"/>
                    </a:lnTo>
                    <a:lnTo>
                      <a:pt x="94" y="124"/>
                    </a:lnTo>
                    <a:lnTo>
                      <a:pt x="92" y="98"/>
                    </a:lnTo>
                    <a:lnTo>
                      <a:pt x="90" y="76"/>
                    </a:lnTo>
                    <a:lnTo>
                      <a:pt x="86" y="54"/>
                    </a:lnTo>
                    <a:lnTo>
                      <a:pt x="80" y="34"/>
                    </a:lnTo>
                    <a:lnTo>
                      <a:pt x="74" y="16"/>
                    </a:lnTo>
                    <a:lnTo>
                      <a:pt x="64" y="0"/>
                    </a:lnTo>
                    <a:lnTo>
                      <a:pt x="46" y="32"/>
                    </a:lnTo>
                    <a:lnTo>
                      <a:pt x="30" y="66"/>
                    </a:lnTo>
                    <a:lnTo>
                      <a:pt x="18" y="102"/>
                    </a:lnTo>
                    <a:lnTo>
                      <a:pt x="14" y="120"/>
                    </a:lnTo>
                    <a:lnTo>
                      <a:pt x="12" y="138"/>
                    </a:lnTo>
                    <a:lnTo>
                      <a:pt x="12" y="1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9" name="Freeform 200"/>
              <p:cNvSpPr>
                <a:spLocks/>
              </p:cNvSpPr>
              <p:nvPr userDrawn="1"/>
            </p:nvSpPr>
            <p:spPr bwMode="auto">
              <a:xfrm>
                <a:off x="5276" y="-547"/>
                <a:ext cx="80" cy="720"/>
              </a:xfrm>
              <a:custGeom>
                <a:avLst/>
                <a:gdLst>
                  <a:gd name="T0" fmla="*/ 6 w 94"/>
                  <a:gd name="T1" fmla="*/ 117 h 724"/>
                  <a:gd name="T2" fmla="*/ 6 w 94"/>
                  <a:gd name="T3" fmla="*/ 117 h 724"/>
                  <a:gd name="T4" fmla="*/ 3 w 94"/>
                  <a:gd name="T5" fmla="*/ 159 h 724"/>
                  <a:gd name="T6" fmla="*/ 0 w 94"/>
                  <a:gd name="T7" fmla="*/ 201 h 724"/>
                  <a:gd name="T8" fmla="*/ 0 w 94"/>
                  <a:gd name="T9" fmla="*/ 245 h 724"/>
                  <a:gd name="T10" fmla="*/ 0 w 94"/>
                  <a:gd name="T11" fmla="*/ 286 h 724"/>
                  <a:gd name="T12" fmla="*/ 2 w 94"/>
                  <a:gd name="T13" fmla="*/ 374 h 724"/>
                  <a:gd name="T14" fmla="*/ 3 w 94"/>
                  <a:gd name="T15" fmla="*/ 457 h 724"/>
                  <a:gd name="T16" fmla="*/ 3 w 94"/>
                  <a:gd name="T17" fmla="*/ 457 h 724"/>
                  <a:gd name="T18" fmla="*/ 2 w 94"/>
                  <a:gd name="T19" fmla="*/ 529 h 724"/>
                  <a:gd name="T20" fmla="*/ 0 w 94"/>
                  <a:gd name="T21" fmla="*/ 579 h 724"/>
                  <a:gd name="T22" fmla="*/ 2 w 94"/>
                  <a:gd name="T23" fmla="*/ 626 h 724"/>
                  <a:gd name="T24" fmla="*/ 3 w 94"/>
                  <a:gd name="T25" fmla="*/ 646 h 724"/>
                  <a:gd name="T26" fmla="*/ 3 w 94"/>
                  <a:gd name="T27" fmla="*/ 666 h 724"/>
                  <a:gd name="T28" fmla="*/ 6 w 94"/>
                  <a:gd name="T29" fmla="*/ 684 h 724"/>
                  <a:gd name="T30" fmla="*/ 8 w 94"/>
                  <a:gd name="T31" fmla="*/ 696 h 724"/>
                  <a:gd name="T32" fmla="*/ 10 w 94"/>
                  <a:gd name="T33" fmla="*/ 700 h 724"/>
                  <a:gd name="T34" fmla="*/ 12 w 94"/>
                  <a:gd name="T35" fmla="*/ 702 h 724"/>
                  <a:gd name="T36" fmla="*/ 14 w 94"/>
                  <a:gd name="T37" fmla="*/ 704 h 724"/>
                  <a:gd name="T38" fmla="*/ 17 w 94"/>
                  <a:gd name="T39" fmla="*/ 704 h 724"/>
                  <a:gd name="T40" fmla="*/ 19 w 94"/>
                  <a:gd name="T41" fmla="*/ 702 h 724"/>
                  <a:gd name="T42" fmla="*/ 22 w 94"/>
                  <a:gd name="T43" fmla="*/ 698 h 724"/>
                  <a:gd name="T44" fmla="*/ 28 w 94"/>
                  <a:gd name="T45" fmla="*/ 684 h 724"/>
                  <a:gd name="T46" fmla="*/ 28 w 94"/>
                  <a:gd name="T47" fmla="*/ 684 h 724"/>
                  <a:gd name="T48" fmla="*/ 33 w 94"/>
                  <a:gd name="T49" fmla="*/ 672 h 724"/>
                  <a:gd name="T50" fmla="*/ 36 w 94"/>
                  <a:gd name="T51" fmla="*/ 656 h 724"/>
                  <a:gd name="T52" fmla="*/ 38 w 94"/>
                  <a:gd name="T53" fmla="*/ 638 h 724"/>
                  <a:gd name="T54" fmla="*/ 41 w 94"/>
                  <a:gd name="T55" fmla="*/ 621 h 724"/>
                  <a:gd name="T56" fmla="*/ 41 w 94"/>
                  <a:gd name="T57" fmla="*/ 599 h 724"/>
                  <a:gd name="T58" fmla="*/ 41 w 94"/>
                  <a:gd name="T59" fmla="*/ 575 h 724"/>
                  <a:gd name="T60" fmla="*/ 41 w 94"/>
                  <a:gd name="T61" fmla="*/ 525 h 724"/>
                  <a:gd name="T62" fmla="*/ 41 w 94"/>
                  <a:gd name="T63" fmla="*/ 475 h 724"/>
                  <a:gd name="T64" fmla="*/ 38 w 94"/>
                  <a:gd name="T65" fmla="*/ 430 h 724"/>
                  <a:gd name="T66" fmla="*/ 37 w 94"/>
                  <a:gd name="T67" fmla="*/ 388 h 724"/>
                  <a:gd name="T68" fmla="*/ 37 w 94"/>
                  <a:gd name="T69" fmla="*/ 352 h 724"/>
                  <a:gd name="T70" fmla="*/ 37 w 94"/>
                  <a:gd name="T71" fmla="*/ 352 h 724"/>
                  <a:gd name="T72" fmla="*/ 37 w 94"/>
                  <a:gd name="T73" fmla="*/ 312 h 724"/>
                  <a:gd name="T74" fmla="*/ 38 w 94"/>
                  <a:gd name="T75" fmla="*/ 268 h 724"/>
                  <a:gd name="T76" fmla="*/ 41 w 94"/>
                  <a:gd name="T77" fmla="*/ 221 h 724"/>
                  <a:gd name="T78" fmla="*/ 42 w 94"/>
                  <a:gd name="T79" fmla="*/ 169 h 724"/>
                  <a:gd name="T80" fmla="*/ 42 w 94"/>
                  <a:gd name="T81" fmla="*/ 119 h 724"/>
                  <a:gd name="T82" fmla="*/ 41 w 94"/>
                  <a:gd name="T83" fmla="*/ 93 h 724"/>
                  <a:gd name="T84" fmla="*/ 41 w 94"/>
                  <a:gd name="T85" fmla="*/ 76 h 724"/>
                  <a:gd name="T86" fmla="*/ 38 w 94"/>
                  <a:gd name="T87" fmla="*/ 54 h 724"/>
                  <a:gd name="T88" fmla="*/ 36 w 94"/>
                  <a:gd name="T89" fmla="*/ 34 h 724"/>
                  <a:gd name="T90" fmla="*/ 33 w 94"/>
                  <a:gd name="T91" fmla="*/ 16 h 724"/>
                  <a:gd name="T92" fmla="*/ 28 w 94"/>
                  <a:gd name="T93" fmla="*/ 0 h 724"/>
                  <a:gd name="T94" fmla="*/ 28 w 94"/>
                  <a:gd name="T95" fmla="*/ 0 h 724"/>
                  <a:gd name="T96" fmla="*/ 20 w 94"/>
                  <a:gd name="T97" fmla="*/ 32 h 724"/>
                  <a:gd name="T98" fmla="*/ 14 w 94"/>
                  <a:gd name="T99" fmla="*/ 66 h 724"/>
                  <a:gd name="T100" fmla="*/ 8 w 94"/>
                  <a:gd name="T101" fmla="*/ 97 h 724"/>
                  <a:gd name="T102" fmla="*/ 7 w 94"/>
                  <a:gd name="T103" fmla="*/ 115 h 724"/>
                  <a:gd name="T104" fmla="*/ 6 w 94"/>
                  <a:gd name="T105" fmla="*/ 133 h 72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4" h="724">
                    <a:moveTo>
                      <a:pt x="12" y="122"/>
                    </a:moveTo>
                    <a:lnTo>
                      <a:pt x="12" y="122"/>
                    </a:lnTo>
                    <a:lnTo>
                      <a:pt x="4" y="164"/>
                    </a:lnTo>
                    <a:lnTo>
                      <a:pt x="0" y="206"/>
                    </a:lnTo>
                    <a:lnTo>
                      <a:pt x="0" y="250"/>
                    </a:lnTo>
                    <a:lnTo>
                      <a:pt x="0" y="296"/>
                    </a:lnTo>
                    <a:lnTo>
                      <a:pt x="2" y="384"/>
                    </a:lnTo>
                    <a:lnTo>
                      <a:pt x="4" y="472"/>
                    </a:lnTo>
                    <a:lnTo>
                      <a:pt x="2" y="544"/>
                    </a:lnTo>
                    <a:lnTo>
                      <a:pt x="0" y="594"/>
                    </a:lnTo>
                    <a:lnTo>
                      <a:pt x="2" y="644"/>
                    </a:lnTo>
                    <a:lnTo>
                      <a:pt x="4" y="666"/>
                    </a:lnTo>
                    <a:lnTo>
                      <a:pt x="8" y="686"/>
                    </a:lnTo>
                    <a:lnTo>
                      <a:pt x="12" y="704"/>
                    </a:lnTo>
                    <a:lnTo>
                      <a:pt x="18" y="716"/>
                    </a:lnTo>
                    <a:lnTo>
                      <a:pt x="22" y="720"/>
                    </a:lnTo>
                    <a:lnTo>
                      <a:pt x="28" y="722"/>
                    </a:lnTo>
                    <a:lnTo>
                      <a:pt x="32" y="724"/>
                    </a:lnTo>
                    <a:lnTo>
                      <a:pt x="38" y="724"/>
                    </a:lnTo>
                    <a:lnTo>
                      <a:pt x="44" y="722"/>
                    </a:lnTo>
                    <a:lnTo>
                      <a:pt x="50" y="718"/>
                    </a:lnTo>
                    <a:lnTo>
                      <a:pt x="64" y="704"/>
                    </a:lnTo>
                    <a:lnTo>
                      <a:pt x="74" y="692"/>
                    </a:lnTo>
                    <a:lnTo>
                      <a:pt x="80" y="676"/>
                    </a:lnTo>
                    <a:lnTo>
                      <a:pt x="86" y="658"/>
                    </a:lnTo>
                    <a:lnTo>
                      <a:pt x="90" y="638"/>
                    </a:lnTo>
                    <a:lnTo>
                      <a:pt x="92" y="614"/>
                    </a:lnTo>
                    <a:lnTo>
                      <a:pt x="92" y="590"/>
                    </a:lnTo>
                    <a:lnTo>
                      <a:pt x="92" y="540"/>
                    </a:lnTo>
                    <a:lnTo>
                      <a:pt x="90" y="490"/>
                    </a:lnTo>
                    <a:lnTo>
                      <a:pt x="86" y="440"/>
                    </a:lnTo>
                    <a:lnTo>
                      <a:pt x="84" y="398"/>
                    </a:lnTo>
                    <a:lnTo>
                      <a:pt x="82" y="362"/>
                    </a:lnTo>
                    <a:lnTo>
                      <a:pt x="84" y="322"/>
                    </a:lnTo>
                    <a:lnTo>
                      <a:pt x="86" y="276"/>
                    </a:lnTo>
                    <a:lnTo>
                      <a:pt x="90" y="226"/>
                    </a:lnTo>
                    <a:lnTo>
                      <a:pt x="94" y="174"/>
                    </a:lnTo>
                    <a:lnTo>
                      <a:pt x="94" y="124"/>
                    </a:lnTo>
                    <a:lnTo>
                      <a:pt x="92" y="98"/>
                    </a:lnTo>
                    <a:lnTo>
                      <a:pt x="90" y="76"/>
                    </a:lnTo>
                    <a:lnTo>
                      <a:pt x="86" y="54"/>
                    </a:lnTo>
                    <a:lnTo>
                      <a:pt x="80" y="34"/>
                    </a:lnTo>
                    <a:lnTo>
                      <a:pt x="74" y="16"/>
                    </a:lnTo>
                    <a:lnTo>
                      <a:pt x="64" y="0"/>
                    </a:lnTo>
                    <a:lnTo>
                      <a:pt x="46" y="32"/>
                    </a:lnTo>
                    <a:lnTo>
                      <a:pt x="30" y="66"/>
                    </a:lnTo>
                    <a:lnTo>
                      <a:pt x="18" y="102"/>
                    </a:lnTo>
                    <a:lnTo>
                      <a:pt x="14" y="120"/>
                    </a:lnTo>
                    <a:lnTo>
                      <a:pt x="12" y="13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0" name="Freeform 201"/>
              <p:cNvSpPr>
                <a:spLocks/>
              </p:cNvSpPr>
              <p:nvPr userDrawn="1"/>
            </p:nvSpPr>
            <p:spPr bwMode="auto">
              <a:xfrm>
                <a:off x="5896" y="-507"/>
                <a:ext cx="140" cy="800"/>
              </a:xfrm>
              <a:custGeom>
                <a:avLst/>
                <a:gdLst>
                  <a:gd name="T0" fmla="*/ 17 w 132"/>
                  <a:gd name="T1" fmla="*/ 163 h 786"/>
                  <a:gd name="T2" fmla="*/ 17 w 132"/>
                  <a:gd name="T3" fmla="*/ 163 h 786"/>
                  <a:gd name="T4" fmla="*/ 17 w 132"/>
                  <a:gd name="T5" fmla="*/ 210 h 786"/>
                  <a:gd name="T6" fmla="*/ 21 w 132"/>
                  <a:gd name="T7" fmla="*/ 256 h 786"/>
                  <a:gd name="T8" fmla="*/ 29 w 132"/>
                  <a:gd name="T9" fmla="*/ 305 h 786"/>
                  <a:gd name="T10" fmla="*/ 38 w 132"/>
                  <a:gd name="T11" fmla="*/ 354 h 786"/>
                  <a:gd name="T12" fmla="*/ 54 w 132"/>
                  <a:gd name="T13" fmla="*/ 448 h 786"/>
                  <a:gd name="T14" fmla="*/ 62 w 132"/>
                  <a:gd name="T15" fmla="*/ 496 h 786"/>
                  <a:gd name="T16" fmla="*/ 67 w 132"/>
                  <a:gd name="T17" fmla="*/ 544 h 786"/>
                  <a:gd name="T18" fmla="*/ 67 w 132"/>
                  <a:gd name="T19" fmla="*/ 544 h 786"/>
                  <a:gd name="T20" fmla="*/ 70 w 132"/>
                  <a:gd name="T21" fmla="*/ 584 h 786"/>
                  <a:gd name="T22" fmla="*/ 67 w 132"/>
                  <a:gd name="T23" fmla="*/ 627 h 786"/>
                  <a:gd name="T24" fmla="*/ 64 w 132"/>
                  <a:gd name="T25" fmla="*/ 668 h 786"/>
                  <a:gd name="T26" fmla="*/ 67 w 132"/>
                  <a:gd name="T27" fmla="*/ 712 h 786"/>
                  <a:gd name="T28" fmla="*/ 67 w 132"/>
                  <a:gd name="T29" fmla="*/ 734 h 786"/>
                  <a:gd name="T30" fmla="*/ 70 w 132"/>
                  <a:gd name="T31" fmla="*/ 754 h 786"/>
                  <a:gd name="T32" fmla="*/ 75 w 132"/>
                  <a:gd name="T33" fmla="*/ 774 h 786"/>
                  <a:gd name="T34" fmla="*/ 83 w 132"/>
                  <a:gd name="T35" fmla="*/ 793 h 786"/>
                  <a:gd name="T36" fmla="*/ 91 w 132"/>
                  <a:gd name="T37" fmla="*/ 810 h 786"/>
                  <a:gd name="T38" fmla="*/ 105 w 132"/>
                  <a:gd name="T39" fmla="*/ 828 h 786"/>
                  <a:gd name="T40" fmla="*/ 118 w 132"/>
                  <a:gd name="T41" fmla="*/ 843 h 786"/>
                  <a:gd name="T42" fmla="*/ 137 w 132"/>
                  <a:gd name="T43" fmla="*/ 858 h 786"/>
                  <a:gd name="T44" fmla="*/ 137 w 132"/>
                  <a:gd name="T45" fmla="*/ 858 h 786"/>
                  <a:gd name="T46" fmla="*/ 148 w 132"/>
                  <a:gd name="T47" fmla="*/ 843 h 786"/>
                  <a:gd name="T48" fmla="*/ 155 w 132"/>
                  <a:gd name="T49" fmla="*/ 828 h 786"/>
                  <a:gd name="T50" fmla="*/ 167 w 132"/>
                  <a:gd name="T51" fmla="*/ 795 h 786"/>
                  <a:gd name="T52" fmla="*/ 172 w 132"/>
                  <a:gd name="T53" fmla="*/ 762 h 786"/>
                  <a:gd name="T54" fmla="*/ 174 w 132"/>
                  <a:gd name="T55" fmla="*/ 728 h 786"/>
                  <a:gd name="T56" fmla="*/ 177 w 132"/>
                  <a:gd name="T57" fmla="*/ 692 h 786"/>
                  <a:gd name="T58" fmla="*/ 174 w 132"/>
                  <a:gd name="T59" fmla="*/ 655 h 786"/>
                  <a:gd name="T60" fmla="*/ 170 w 132"/>
                  <a:gd name="T61" fmla="*/ 590 h 786"/>
                  <a:gd name="T62" fmla="*/ 170 w 132"/>
                  <a:gd name="T63" fmla="*/ 590 h 786"/>
                  <a:gd name="T64" fmla="*/ 167 w 132"/>
                  <a:gd name="T65" fmla="*/ 509 h 786"/>
                  <a:gd name="T66" fmla="*/ 167 w 132"/>
                  <a:gd name="T67" fmla="*/ 427 h 786"/>
                  <a:gd name="T68" fmla="*/ 163 w 132"/>
                  <a:gd name="T69" fmla="*/ 346 h 786"/>
                  <a:gd name="T70" fmla="*/ 161 w 132"/>
                  <a:gd name="T71" fmla="*/ 264 h 786"/>
                  <a:gd name="T72" fmla="*/ 161 w 132"/>
                  <a:gd name="T73" fmla="*/ 264 h 786"/>
                  <a:gd name="T74" fmla="*/ 161 w 132"/>
                  <a:gd name="T75" fmla="*/ 202 h 786"/>
                  <a:gd name="T76" fmla="*/ 159 w 132"/>
                  <a:gd name="T77" fmla="*/ 169 h 786"/>
                  <a:gd name="T78" fmla="*/ 155 w 132"/>
                  <a:gd name="T79" fmla="*/ 132 h 786"/>
                  <a:gd name="T80" fmla="*/ 148 w 132"/>
                  <a:gd name="T81" fmla="*/ 98 h 786"/>
                  <a:gd name="T82" fmla="*/ 137 w 132"/>
                  <a:gd name="T83" fmla="*/ 65 h 786"/>
                  <a:gd name="T84" fmla="*/ 129 w 132"/>
                  <a:gd name="T85" fmla="*/ 51 h 786"/>
                  <a:gd name="T86" fmla="*/ 120 w 132"/>
                  <a:gd name="T87" fmla="*/ 39 h 786"/>
                  <a:gd name="T88" fmla="*/ 110 w 132"/>
                  <a:gd name="T89" fmla="*/ 24 h 786"/>
                  <a:gd name="T90" fmla="*/ 99 w 132"/>
                  <a:gd name="T91" fmla="*/ 16 h 786"/>
                  <a:gd name="T92" fmla="*/ 99 w 132"/>
                  <a:gd name="T93" fmla="*/ 16 h 786"/>
                  <a:gd name="T94" fmla="*/ 78 w 132"/>
                  <a:gd name="T95" fmla="*/ 6 h 786"/>
                  <a:gd name="T96" fmla="*/ 62 w 132"/>
                  <a:gd name="T97" fmla="*/ 0 h 786"/>
                  <a:gd name="T98" fmla="*/ 48 w 132"/>
                  <a:gd name="T99" fmla="*/ 0 h 786"/>
                  <a:gd name="T100" fmla="*/ 36 w 132"/>
                  <a:gd name="T101" fmla="*/ 2 h 786"/>
                  <a:gd name="T102" fmla="*/ 23 w 132"/>
                  <a:gd name="T103" fmla="*/ 8 h 786"/>
                  <a:gd name="T104" fmla="*/ 17 w 132"/>
                  <a:gd name="T105" fmla="*/ 16 h 786"/>
                  <a:gd name="T106" fmla="*/ 8 w 132"/>
                  <a:gd name="T107" fmla="*/ 28 h 786"/>
                  <a:gd name="T108" fmla="*/ 4 w 132"/>
                  <a:gd name="T109" fmla="*/ 45 h 786"/>
                  <a:gd name="T110" fmla="*/ 2 w 132"/>
                  <a:gd name="T111" fmla="*/ 59 h 786"/>
                  <a:gd name="T112" fmla="*/ 0 w 132"/>
                  <a:gd name="T113" fmla="*/ 75 h 786"/>
                  <a:gd name="T114" fmla="*/ 0 w 132"/>
                  <a:gd name="T115" fmla="*/ 112 h 786"/>
                  <a:gd name="T116" fmla="*/ 4 w 132"/>
                  <a:gd name="T117" fmla="*/ 142 h 786"/>
                  <a:gd name="T118" fmla="*/ 17 w 132"/>
                  <a:gd name="T119" fmla="*/ 171 h 786"/>
                  <a:gd name="T120" fmla="*/ 17 w 132"/>
                  <a:gd name="T121" fmla="*/ 163 h 7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2" h="786">
                    <a:moveTo>
                      <a:pt x="12" y="148"/>
                    </a:moveTo>
                    <a:lnTo>
                      <a:pt x="12" y="148"/>
                    </a:lnTo>
                    <a:lnTo>
                      <a:pt x="12" y="192"/>
                    </a:lnTo>
                    <a:lnTo>
                      <a:pt x="16" y="236"/>
                    </a:lnTo>
                    <a:lnTo>
                      <a:pt x="22" y="280"/>
                    </a:lnTo>
                    <a:lnTo>
                      <a:pt x="28" y="324"/>
                    </a:lnTo>
                    <a:lnTo>
                      <a:pt x="40" y="410"/>
                    </a:lnTo>
                    <a:lnTo>
                      <a:pt x="46" y="454"/>
                    </a:lnTo>
                    <a:lnTo>
                      <a:pt x="50" y="498"/>
                    </a:lnTo>
                    <a:lnTo>
                      <a:pt x="52" y="534"/>
                    </a:lnTo>
                    <a:lnTo>
                      <a:pt x="50" y="574"/>
                    </a:lnTo>
                    <a:lnTo>
                      <a:pt x="48" y="612"/>
                    </a:lnTo>
                    <a:lnTo>
                      <a:pt x="50" y="652"/>
                    </a:lnTo>
                    <a:lnTo>
                      <a:pt x="50" y="672"/>
                    </a:lnTo>
                    <a:lnTo>
                      <a:pt x="52" y="690"/>
                    </a:lnTo>
                    <a:lnTo>
                      <a:pt x="56" y="708"/>
                    </a:lnTo>
                    <a:lnTo>
                      <a:pt x="62" y="726"/>
                    </a:lnTo>
                    <a:lnTo>
                      <a:pt x="68" y="742"/>
                    </a:lnTo>
                    <a:lnTo>
                      <a:pt x="78" y="758"/>
                    </a:lnTo>
                    <a:lnTo>
                      <a:pt x="88" y="772"/>
                    </a:lnTo>
                    <a:lnTo>
                      <a:pt x="102" y="786"/>
                    </a:lnTo>
                    <a:lnTo>
                      <a:pt x="110" y="772"/>
                    </a:lnTo>
                    <a:lnTo>
                      <a:pt x="116" y="758"/>
                    </a:lnTo>
                    <a:lnTo>
                      <a:pt x="124" y="728"/>
                    </a:lnTo>
                    <a:lnTo>
                      <a:pt x="128" y="698"/>
                    </a:lnTo>
                    <a:lnTo>
                      <a:pt x="130" y="666"/>
                    </a:lnTo>
                    <a:lnTo>
                      <a:pt x="132" y="634"/>
                    </a:lnTo>
                    <a:lnTo>
                      <a:pt x="130" y="600"/>
                    </a:lnTo>
                    <a:lnTo>
                      <a:pt x="126" y="540"/>
                    </a:lnTo>
                    <a:lnTo>
                      <a:pt x="124" y="466"/>
                    </a:lnTo>
                    <a:lnTo>
                      <a:pt x="124" y="392"/>
                    </a:lnTo>
                    <a:lnTo>
                      <a:pt x="122" y="316"/>
                    </a:lnTo>
                    <a:lnTo>
                      <a:pt x="120" y="242"/>
                    </a:lnTo>
                    <a:lnTo>
                      <a:pt x="120" y="186"/>
                    </a:lnTo>
                    <a:lnTo>
                      <a:pt x="118" y="154"/>
                    </a:lnTo>
                    <a:lnTo>
                      <a:pt x="116" y="122"/>
                    </a:lnTo>
                    <a:lnTo>
                      <a:pt x="110" y="88"/>
                    </a:lnTo>
                    <a:lnTo>
                      <a:pt x="102" y="60"/>
                    </a:lnTo>
                    <a:lnTo>
                      <a:pt x="96" y="46"/>
                    </a:lnTo>
                    <a:lnTo>
                      <a:pt x="90" y="34"/>
                    </a:lnTo>
                    <a:lnTo>
                      <a:pt x="82" y="24"/>
                    </a:lnTo>
                    <a:lnTo>
                      <a:pt x="74" y="16"/>
                    </a:lnTo>
                    <a:lnTo>
                      <a:pt x="58" y="6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8" y="8"/>
                    </a:lnTo>
                    <a:lnTo>
                      <a:pt x="12" y="16"/>
                    </a:lnTo>
                    <a:lnTo>
                      <a:pt x="8" y="28"/>
                    </a:lnTo>
                    <a:lnTo>
                      <a:pt x="4" y="40"/>
                    </a:lnTo>
                    <a:lnTo>
                      <a:pt x="2" y="54"/>
                    </a:lnTo>
                    <a:lnTo>
                      <a:pt x="0" y="70"/>
                    </a:lnTo>
                    <a:lnTo>
                      <a:pt x="0" y="102"/>
                    </a:lnTo>
                    <a:lnTo>
                      <a:pt x="4" y="132"/>
                    </a:lnTo>
                    <a:lnTo>
                      <a:pt x="12" y="156"/>
                    </a:lnTo>
                    <a:lnTo>
                      <a:pt x="12" y="1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1" name="Freeform 202"/>
              <p:cNvSpPr>
                <a:spLocks/>
              </p:cNvSpPr>
              <p:nvPr userDrawn="1"/>
            </p:nvSpPr>
            <p:spPr bwMode="auto">
              <a:xfrm>
                <a:off x="5896" y="-507"/>
                <a:ext cx="140" cy="800"/>
              </a:xfrm>
              <a:custGeom>
                <a:avLst/>
                <a:gdLst>
                  <a:gd name="T0" fmla="*/ 17 w 132"/>
                  <a:gd name="T1" fmla="*/ 163 h 786"/>
                  <a:gd name="T2" fmla="*/ 17 w 132"/>
                  <a:gd name="T3" fmla="*/ 163 h 786"/>
                  <a:gd name="T4" fmla="*/ 17 w 132"/>
                  <a:gd name="T5" fmla="*/ 210 h 786"/>
                  <a:gd name="T6" fmla="*/ 21 w 132"/>
                  <a:gd name="T7" fmla="*/ 256 h 786"/>
                  <a:gd name="T8" fmla="*/ 29 w 132"/>
                  <a:gd name="T9" fmla="*/ 305 h 786"/>
                  <a:gd name="T10" fmla="*/ 38 w 132"/>
                  <a:gd name="T11" fmla="*/ 354 h 786"/>
                  <a:gd name="T12" fmla="*/ 54 w 132"/>
                  <a:gd name="T13" fmla="*/ 448 h 786"/>
                  <a:gd name="T14" fmla="*/ 62 w 132"/>
                  <a:gd name="T15" fmla="*/ 496 h 786"/>
                  <a:gd name="T16" fmla="*/ 67 w 132"/>
                  <a:gd name="T17" fmla="*/ 544 h 786"/>
                  <a:gd name="T18" fmla="*/ 67 w 132"/>
                  <a:gd name="T19" fmla="*/ 544 h 786"/>
                  <a:gd name="T20" fmla="*/ 70 w 132"/>
                  <a:gd name="T21" fmla="*/ 584 h 786"/>
                  <a:gd name="T22" fmla="*/ 67 w 132"/>
                  <a:gd name="T23" fmla="*/ 627 h 786"/>
                  <a:gd name="T24" fmla="*/ 64 w 132"/>
                  <a:gd name="T25" fmla="*/ 668 h 786"/>
                  <a:gd name="T26" fmla="*/ 67 w 132"/>
                  <a:gd name="T27" fmla="*/ 712 h 786"/>
                  <a:gd name="T28" fmla="*/ 67 w 132"/>
                  <a:gd name="T29" fmla="*/ 734 h 786"/>
                  <a:gd name="T30" fmla="*/ 70 w 132"/>
                  <a:gd name="T31" fmla="*/ 754 h 786"/>
                  <a:gd name="T32" fmla="*/ 75 w 132"/>
                  <a:gd name="T33" fmla="*/ 774 h 786"/>
                  <a:gd name="T34" fmla="*/ 83 w 132"/>
                  <a:gd name="T35" fmla="*/ 793 h 786"/>
                  <a:gd name="T36" fmla="*/ 91 w 132"/>
                  <a:gd name="T37" fmla="*/ 810 h 786"/>
                  <a:gd name="T38" fmla="*/ 105 w 132"/>
                  <a:gd name="T39" fmla="*/ 828 h 786"/>
                  <a:gd name="T40" fmla="*/ 118 w 132"/>
                  <a:gd name="T41" fmla="*/ 843 h 786"/>
                  <a:gd name="T42" fmla="*/ 137 w 132"/>
                  <a:gd name="T43" fmla="*/ 858 h 786"/>
                  <a:gd name="T44" fmla="*/ 137 w 132"/>
                  <a:gd name="T45" fmla="*/ 858 h 786"/>
                  <a:gd name="T46" fmla="*/ 148 w 132"/>
                  <a:gd name="T47" fmla="*/ 843 h 786"/>
                  <a:gd name="T48" fmla="*/ 155 w 132"/>
                  <a:gd name="T49" fmla="*/ 828 h 786"/>
                  <a:gd name="T50" fmla="*/ 167 w 132"/>
                  <a:gd name="T51" fmla="*/ 795 h 786"/>
                  <a:gd name="T52" fmla="*/ 172 w 132"/>
                  <a:gd name="T53" fmla="*/ 762 h 786"/>
                  <a:gd name="T54" fmla="*/ 174 w 132"/>
                  <a:gd name="T55" fmla="*/ 728 h 786"/>
                  <a:gd name="T56" fmla="*/ 177 w 132"/>
                  <a:gd name="T57" fmla="*/ 692 h 786"/>
                  <a:gd name="T58" fmla="*/ 174 w 132"/>
                  <a:gd name="T59" fmla="*/ 655 h 786"/>
                  <a:gd name="T60" fmla="*/ 170 w 132"/>
                  <a:gd name="T61" fmla="*/ 590 h 786"/>
                  <a:gd name="T62" fmla="*/ 170 w 132"/>
                  <a:gd name="T63" fmla="*/ 590 h 786"/>
                  <a:gd name="T64" fmla="*/ 167 w 132"/>
                  <a:gd name="T65" fmla="*/ 509 h 786"/>
                  <a:gd name="T66" fmla="*/ 167 w 132"/>
                  <a:gd name="T67" fmla="*/ 427 h 786"/>
                  <a:gd name="T68" fmla="*/ 163 w 132"/>
                  <a:gd name="T69" fmla="*/ 346 h 786"/>
                  <a:gd name="T70" fmla="*/ 161 w 132"/>
                  <a:gd name="T71" fmla="*/ 264 h 786"/>
                  <a:gd name="T72" fmla="*/ 161 w 132"/>
                  <a:gd name="T73" fmla="*/ 264 h 786"/>
                  <a:gd name="T74" fmla="*/ 161 w 132"/>
                  <a:gd name="T75" fmla="*/ 202 h 786"/>
                  <a:gd name="T76" fmla="*/ 159 w 132"/>
                  <a:gd name="T77" fmla="*/ 169 h 786"/>
                  <a:gd name="T78" fmla="*/ 155 w 132"/>
                  <a:gd name="T79" fmla="*/ 132 h 786"/>
                  <a:gd name="T80" fmla="*/ 148 w 132"/>
                  <a:gd name="T81" fmla="*/ 98 h 786"/>
                  <a:gd name="T82" fmla="*/ 137 w 132"/>
                  <a:gd name="T83" fmla="*/ 65 h 786"/>
                  <a:gd name="T84" fmla="*/ 129 w 132"/>
                  <a:gd name="T85" fmla="*/ 51 h 786"/>
                  <a:gd name="T86" fmla="*/ 120 w 132"/>
                  <a:gd name="T87" fmla="*/ 39 h 786"/>
                  <a:gd name="T88" fmla="*/ 110 w 132"/>
                  <a:gd name="T89" fmla="*/ 24 h 786"/>
                  <a:gd name="T90" fmla="*/ 99 w 132"/>
                  <a:gd name="T91" fmla="*/ 16 h 786"/>
                  <a:gd name="T92" fmla="*/ 99 w 132"/>
                  <a:gd name="T93" fmla="*/ 16 h 786"/>
                  <a:gd name="T94" fmla="*/ 78 w 132"/>
                  <a:gd name="T95" fmla="*/ 6 h 786"/>
                  <a:gd name="T96" fmla="*/ 62 w 132"/>
                  <a:gd name="T97" fmla="*/ 0 h 786"/>
                  <a:gd name="T98" fmla="*/ 48 w 132"/>
                  <a:gd name="T99" fmla="*/ 0 h 786"/>
                  <a:gd name="T100" fmla="*/ 36 w 132"/>
                  <a:gd name="T101" fmla="*/ 2 h 786"/>
                  <a:gd name="T102" fmla="*/ 23 w 132"/>
                  <a:gd name="T103" fmla="*/ 8 h 786"/>
                  <a:gd name="T104" fmla="*/ 17 w 132"/>
                  <a:gd name="T105" fmla="*/ 16 h 786"/>
                  <a:gd name="T106" fmla="*/ 8 w 132"/>
                  <a:gd name="T107" fmla="*/ 28 h 786"/>
                  <a:gd name="T108" fmla="*/ 4 w 132"/>
                  <a:gd name="T109" fmla="*/ 45 h 786"/>
                  <a:gd name="T110" fmla="*/ 2 w 132"/>
                  <a:gd name="T111" fmla="*/ 59 h 786"/>
                  <a:gd name="T112" fmla="*/ 0 w 132"/>
                  <a:gd name="T113" fmla="*/ 75 h 786"/>
                  <a:gd name="T114" fmla="*/ 0 w 132"/>
                  <a:gd name="T115" fmla="*/ 112 h 786"/>
                  <a:gd name="T116" fmla="*/ 4 w 132"/>
                  <a:gd name="T117" fmla="*/ 142 h 786"/>
                  <a:gd name="T118" fmla="*/ 17 w 132"/>
                  <a:gd name="T119" fmla="*/ 171 h 78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2" h="786">
                    <a:moveTo>
                      <a:pt x="12" y="148"/>
                    </a:moveTo>
                    <a:lnTo>
                      <a:pt x="12" y="148"/>
                    </a:lnTo>
                    <a:lnTo>
                      <a:pt x="12" y="192"/>
                    </a:lnTo>
                    <a:lnTo>
                      <a:pt x="16" y="236"/>
                    </a:lnTo>
                    <a:lnTo>
                      <a:pt x="22" y="280"/>
                    </a:lnTo>
                    <a:lnTo>
                      <a:pt x="28" y="324"/>
                    </a:lnTo>
                    <a:lnTo>
                      <a:pt x="40" y="410"/>
                    </a:lnTo>
                    <a:lnTo>
                      <a:pt x="46" y="454"/>
                    </a:lnTo>
                    <a:lnTo>
                      <a:pt x="50" y="498"/>
                    </a:lnTo>
                    <a:lnTo>
                      <a:pt x="52" y="534"/>
                    </a:lnTo>
                    <a:lnTo>
                      <a:pt x="50" y="574"/>
                    </a:lnTo>
                    <a:lnTo>
                      <a:pt x="48" y="612"/>
                    </a:lnTo>
                    <a:lnTo>
                      <a:pt x="50" y="652"/>
                    </a:lnTo>
                    <a:lnTo>
                      <a:pt x="50" y="672"/>
                    </a:lnTo>
                    <a:lnTo>
                      <a:pt x="52" y="690"/>
                    </a:lnTo>
                    <a:lnTo>
                      <a:pt x="56" y="708"/>
                    </a:lnTo>
                    <a:lnTo>
                      <a:pt x="62" y="726"/>
                    </a:lnTo>
                    <a:lnTo>
                      <a:pt x="68" y="742"/>
                    </a:lnTo>
                    <a:lnTo>
                      <a:pt x="78" y="758"/>
                    </a:lnTo>
                    <a:lnTo>
                      <a:pt x="88" y="772"/>
                    </a:lnTo>
                    <a:lnTo>
                      <a:pt x="102" y="786"/>
                    </a:lnTo>
                    <a:lnTo>
                      <a:pt x="110" y="772"/>
                    </a:lnTo>
                    <a:lnTo>
                      <a:pt x="116" y="758"/>
                    </a:lnTo>
                    <a:lnTo>
                      <a:pt x="124" y="728"/>
                    </a:lnTo>
                    <a:lnTo>
                      <a:pt x="128" y="698"/>
                    </a:lnTo>
                    <a:lnTo>
                      <a:pt x="130" y="666"/>
                    </a:lnTo>
                    <a:lnTo>
                      <a:pt x="132" y="634"/>
                    </a:lnTo>
                    <a:lnTo>
                      <a:pt x="130" y="600"/>
                    </a:lnTo>
                    <a:lnTo>
                      <a:pt x="126" y="540"/>
                    </a:lnTo>
                    <a:lnTo>
                      <a:pt x="124" y="466"/>
                    </a:lnTo>
                    <a:lnTo>
                      <a:pt x="124" y="392"/>
                    </a:lnTo>
                    <a:lnTo>
                      <a:pt x="122" y="316"/>
                    </a:lnTo>
                    <a:lnTo>
                      <a:pt x="120" y="242"/>
                    </a:lnTo>
                    <a:lnTo>
                      <a:pt x="120" y="186"/>
                    </a:lnTo>
                    <a:lnTo>
                      <a:pt x="118" y="154"/>
                    </a:lnTo>
                    <a:lnTo>
                      <a:pt x="116" y="122"/>
                    </a:lnTo>
                    <a:lnTo>
                      <a:pt x="110" y="88"/>
                    </a:lnTo>
                    <a:lnTo>
                      <a:pt x="102" y="60"/>
                    </a:lnTo>
                    <a:lnTo>
                      <a:pt x="96" y="46"/>
                    </a:lnTo>
                    <a:lnTo>
                      <a:pt x="90" y="34"/>
                    </a:lnTo>
                    <a:lnTo>
                      <a:pt x="82" y="24"/>
                    </a:lnTo>
                    <a:lnTo>
                      <a:pt x="74" y="16"/>
                    </a:lnTo>
                    <a:lnTo>
                      <a:pt x="58" y="6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8" y="8"/>
                    </a:lnTo>
                    <a:lnTo>
                      <a:pt x="12" y="16"/>
                    </a:lnTo>
                    <a:lnTo>
                      <a:pt x="8" y="28"/>
                    </a:lnTo>
                    <a:lnTo>
                      <a:pt x="4" y="40"/>
                    </a:lnTo>
                    <a:lnTo>
                      <a:pt x="2" y="54"/>
                    </a:lnTo>
                    <a:lnTo>
                      <a:pt x="0" y="70"/>
                    </a:lnTo>
                    <a:lnTo>
                      <a:pt x="0" y="102"/>
                    </a:lnTo>
                    <a:lnTo>
                      <a:pt x="4" y="132"/>
                    </a:lnTo>
                    <a:lnTo>
                      <a:pt x="12" y="15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2" name="Freeform 203"/>
              <p:cNvSpPr>
                <a:spLocks/>
              </p:cNvSpPr>
              <p:nvPr userDrawn="1"/>
            </p:nvSpPr>
            <p:spPr bwMode="auto">
              <a:xfrm>
                <a:off x="6376" y="-587"/>
                <a:ext cx="240" cy="640"/>
              </a:xfrm>
              <a:custGeom>
                <a:avLst/>
                <a:gdLst>
                  <a:gd name="T0" fmla="*/ 32 w 242"/>
                  <a:gd name="T1" fmla="*/ 111 h 646"/>
                  <a:gd name="T2" fmla="*/ 32 w 242"/>
                  <a:gd name="T3" fmla="*/ 111 h 646"/>
                  <a:gd name="T4" fmla="*/ 48 w 242"/>
                  <a:gd name="T5" fmla="*/ 147 h 646"/>
                  <a:gd name="T6" fmla="*/ 61 w 242"/>
                  <a:gd name="T7" fmla="*/ 176 h 646"/>
                  <a:gd name="T8" fmla="*/ 95 w 242"/>
                  <a:gd name="T9" fmla="*/ 238 h 646"/>
                  <a:gd name="T10" fmla="*/ 111 w 242"/>
                  <a:gd name="T11" fmla="*/ 266 h 646"/>
                  <a:gd name="T12" fmla="*/ 125 w 242"/>
                  <a:gd name="T13" fmla="*/ 299 h 646"/>
                  <a:gd name="T14" fmla="*/ 135 w 242"/>
                  <a:gd name="T15" fmla="*/ 335 h 646"/>
                  <a:gd name="T16" fmla="*/ 143 w 242"/>
                  <a:gd name="T17" fmla="*/ 371 h 646"/>
                  <a:gd name="T18" fmla="*/ 143 w 242"/>
                  <a:gd name="T19" fmla="*/ 371 h 646"/>
                  <a:gd name="T20" fmla="*/ 145 w 242"/>
                  <a:gd name="T21" fmla="*/ 396 h 646"/>
                  <a:gd name="T22" fmla="*/ 147 w 242"/>
                  <a:gd name="T23" fmla="*/ 434 h 646"/>
                  <a:gd name="T24" fmla="*/ 149 w 242"/>
                  <a:gd name="T25" fmla="*/ 475 h 646"/>
                  <a:gd name="T26" fmla="*/ 153 w 242"/>
                  <a:gd name="T27" fmla="*/ 519 h 646"/>
                  <a:gd name="T28" fmla="*/ 155 w 242"/>
                  <a:gd name="T29" fmla="*/ 541 h 646"/>
                  <a:gd name="T30" fmla="*/ 159 w 242"/>
                  <a:gd name="T31" fmla="*/ 561 h 646"/>
                  <a:gd name="T32" fmla="*/ 165 w 242"/>
                  <a:gd name="T33" fmla="*/ 577 h 646"/>
                  <a:gd name="T34" fmla="*/ 171 w 242"/>
                  <a:gd name="T35" fmla="*/ 590 h 646"/>
                  <a:gd name="T36" fmla="*/ 177 w 242"/>
                  <a:gd name="T37" fmla="*/ 602 h 646"/>
                  <a:gd name="T38" fmla="*/ 184 w 242"/>
                  <a:gd name="T39" fmla="*/ 610 h 646"/>
                  <a:gd name="T40" fmla="*/ 188 w 242"/>
                  <a:gd name="T41" fmla="*/ 614 h 646"/>
                  <a:gd name="T42" fmla="*/ 194 w 242"/>
                  <a:gd name="T43" fmla="*/ 616 h 646"/>
                  <a:gd name="T44" fmla="*/ 200 w 242"/>
                  <a:gd name="T45" fmla="*/ 616 h 646"/>
                  <a:gd name="T46" fmla="*/ 208 w 242"/>
                  <a:gd name="T47" fmla="*/ 616 h 646"/>
                  <a:gd name="T48" fmla="*/ 208 w 242"/>
                  <a:gd name="T49" fmla="*/ 616 h 646"/>
                  <a:gd name="T50" fmla="*/ 214 w 242"/>
                  <a:gd name="T51" fmla="*/ 602 h 646"/>
                  <a:gd name="T52" fmla="*/ 220 w 242"/>
                  <a:gd name="T53" fmla="*/ 588 h 646"/>
                  <a:gd name="T54" fmla="*/ 224 w 242"/>
                  <a:gd name="T55" fmla="*/ 575 h 646"/>
                  <a:gd name="T56" fmla="*/ 228 w 242"/>
                  <a:gd name="T57" fmla="*/ 559 h 646"/>
                  <a:gd name="T58" fmla="*/ 232 w 242"/>
                  <a:gd name="T59" fmla="*/ 517 h 646"/>
                  <a:gd name="T60" fmla="*/ 232 w 242"/>
                  <a:gd name="T61" fmla="*/ 473 h 646"/>
                  <a:gd name="T62" fmla="*/ 228 w 242"/>
                  <a:gd name="T63" fmla="*/ 426 h 646"/>
                  <a:gd name="T64" fmla="*/ 220 w 242"/>
                  <a:gd name="T65" fmla="*/ 374 h 646"/>
                  <a:gd name="T66" fmla="*/ 210 w 242"/>
                  <a:gd name="T67" fmla="*/ 325 h 646"/>
                  <a:gd name="T68" fmla="*/ 196 w 242"/>
                  <a:gd name="T69" fmla="*/ 273 h 646"/>
                  <a:gd name="T70" fmla="*/ 180 w 242"/>
                  <a:gd name="T71" fmla="*/ 224 h 646"/>
                  <a:gd name="T72" fmla="*/ 167 w 242"/>
                  <a:gd name="T73" fmla="*/ 174 h 646"/>
                  <a:gd name="T74" fmla="*/ 145 w 242"/>
                  <a:gd name="T75" fmla="*/ 133 h 646"/>
                  <a:gd name="T76" fmla="*/ 123 w 242"/>
                  <a:gd name="T77" fmla="*/ 91 h 646"/>
                  <a:gd name="T78" fmla="*/ 109 w 242"/>
                  <a:gd name="T79" fmla="*/ 73 h 646"/>
                  <a:gd name="T80" fmla="*/ 97 w 242"/>
                  <a:gd name="T81" fmla="*/ 55 h 646"/>
                  <a:gd name="T82" fmla="*/ 83 w 242"/>
                  <a:gd name="T83" fmla="*/ 44 h 646"/>
                  <a:gd name="T84" fmla="*/ 71 w 242"/>
                  <a:gd name="T85" fmla="*/ 32 h 646"/>
                  <a:gd name="T86" fmla="*/ 60 w 242"/>
                  <a:gd name="T87" fmla="*/ 20 h 646"/>
                  <a:gd name="T88" fmla="*/ 48 w 242"/>
                  <a:gd name="T89" fmla="*/ 12 h 646"/>
                  <a:gd name="T90" fmla="*/ 32 w 242"/>
                  <a:gd name="T91" fmla="*/ 4 h 646"/>
                  <a:gd name="T92" fmla="*/ 18 w 242"/>
                  <a:gd name="T93" fmla="*/ 0 h 646"/>
                  <a:gd name="T94" fmla="*/ 18 w 242"/>
                  <a:gd name="T95" fmla="*/ 0 h 646"/>
                  <a:gd name="T96" fmla="*/ 10 w 242"/>
                  <a:gd name="T97" fmla="*/ 16 h 646"/>
                  <a:gd name="T98" fmla="*/ 4 w 242"/>
                  <a:gd name="T99" fmla="*/ 32 h 646"/>
                  <a:gd name="T100" fmla="*/ 2 w 242"/>
                  <a:gd name="T101" fmla="*/ 50 h 646"/>
                  <a:gd name="T102" fmla="*/ 0 w 242"/>
                  <a:gd name="T103" fmla="*/ 61 h 646"/>
                  <a:gd name="T104" fmla="*/ 2 w 242"/>
                  <a:gd name="T105" fmla="*/ 77 h 646"/>
                  <a:gd name="T106" fmla="*/ 2 w 242"/>
                  <a:gd name="T107" fmla="*/ 95 h 646"/>
                  <a:gd name="T108" fmla="*/ 8 w 242"/>
                  <a:gd name="T109" fmla="*/ 127 h 646"/>
                  <a:gd name="T110" fmla="*/ 32 w 242"/>
                  <a:gd name="T111" fmla="*/ 111 h 64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42" h="646">
                    <a:moveTo>
                      <a:pt x="32" y="116"/>
                    </a:moveTo>
                    <a:lnTo>
                      <a:pt x="32" y="116"/>
                    </a:lnTo>
                    <a:lnTo>
                      <a:pt x="48" y="152"/>
                    </a:lnTo>
                    <a:lnTo>
                      <a:pt x="66" y="186"/>
                    </a:lnTo>
                    <a:lnTo>
                      <a:pt x="100" y="248"/>
                    </a:lnTo>
                    <a:lnTo>
                      <a:pt x="116" y="280"/>
                    </a:lnTo>
                    <a:lnTo>
                      <a:pt x="130" y="314"/>
                    </a:lnTo>
                    <a:lnTo>
                      <a:pt x="140" y="350"/>
                    </a:lnTo>
                    <a:lnTo>
                      <a:pt x="148" y="390"/>
                    </a:lnTo>
                    <a:lnTo>
                      <a:pt x="150" y="416"/>
                    </a:lnTo>
                    <a:lnTo>
                      <a:pt x="152" y="454"/>
                    </a:lnTo>
                    <a:lnTo>
                      <a:pt x="154" y="498"/>
                    </a:lnTo>
                    <a:lnTo>
                      <a:pt x="158" y="544"/>
                    </a:lnTo>
                    <a:lnTo>
                      <a:pt x="160" y="566"/>
                    </a:lnTo>
                    <a:lnTo>
                      <a:pt x="164" y="586"/>
                    </a:lnTo>
                    <a:lnTo>
                      <a:pt x="170" y="604"/>
                    </a:lnTo>
                    <a:lnTo>
                      <a:pt x="176" y="620"/>
                    </a:lnTo>
                    <a:lnTo>
                      <a:pt x="184" y="632"/>
                    </a:lnTo>
                    <a:lnTo>
                      <a:pt x="194" y="640"/>
                    </a:lnTo>
                    <a:lnTo>
                      <a:pt x="198" y="644"/>
                    </a:lnTo>
                    <a:lnTo>
                      <a:pt x="204" y="646"/>
                    </a:lnTo>
                    <a:lnTo>
                      <a:pt x="210" y="646"/>
                    </a:lnTo>
                    <a:lnTo>
                      <a:pt x="218" y="646"/>
                    </a:lnTo>
                    <a:lnTo>
                      <a:pt x="224" y="632"/>
                    </a:lnTo>
                    <a:lnTo>
                      <a:pt x="230" y="618"/>
                    </a:lnTo>
                    <a:lnTo>
                      <a:pt x="234" y="602"/>
                    </a:lnTo>
                    <a:lnTo>
                      <a:pt x="238" y="584"/>
                    </a:lnTo>
                    <a:lnTo>
                      <a:pt x="242" y="542"/>
                    </a:lnTo>
                    <a:lnTo>
                      <a:pt x="242" y="496"/>
                    </a:lnTo>
                    <a:lnTo>
                      <a:pt x="238" y="446"/>
                    </a:lnTo>
                    <a:lnTo>
                      <a:pt x="230" y="394"/>
                    </a:lnTo>
                    <a:lnTo>
                      <a:pt x="220" y="340"/>
                    </a:lnTo>
                    <a:lnTo>
                      <a:pt x="206" y="288"/>
                    </a:lnTo>
                    <a:lnTo>
                      <a:pt x="190" y="234"/>
                    </a:lnTo>
                    <a:lnTo>
                      <a:pt x="172" y="184"/>
                    </a:lnTo>
                    <a:lnTo>
                      <a:pt x="150" y="138"/>
                    </a:lnTo>
                    <a:lnTo>
                      <a:pt x="128" y="96"/>
                    </a:lnTo>
                    <a:lnTo>
                      <a:pt x="114" y="78"/>
                    </a:lnTo>
                    <a:lnTo>
                      <a:pt x="102" y="60"/>
                    </a:lnTo>
                    <a:lnTo>
                      <a:pt x="88" y="44"/>
                    </a:lnTo>
                    <a:lnTo>
                      <a:pt x="76" y="32"/>
                    </a:lnTo>
                    <a:lnTo>
                      <a:pt x="62" y="20"/>
                    </a:lnTo>
                    <a:lnTo>
                      <a:pt x="48" y="12"/>
                    </a:lnTo>
                    <a:lnTo>
                      <a:pt x="32" y="4"/>
                    </a:lnTo>
                    <a:lnTo>
                      <a:pt x="18" y="0"/>
                    </a:lnTo>
                    <a:lnTo>
                      <a:pt x="10" y="16"/>
                    </a:lnTo>
                    <a:lnTo>
                      <a:pt x="4" y="32"/>
                    </a:lnTo>
                    <a:lnTo>
                      <a:pt x="2" y="50"/>
                    </a:lnTo>
                    <a:lnTo>
                      <a:pt x="0" y="66"/>
                    </a:lnTo>
                    <a:lnTo>
                      <a:pt x="2" y="82"/>
                    </a:lnTo>
                    <a:lnTo>
                      <a:pt x="2" y="100"/>
                    </a:lnTo>
                    <a:lnTo>
                      <a:pt x="8" y="132"/>
                    </a:lnTo>
                    <a:lnTo>
                      <a:pt x="32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3" name="Freeform 204"/>
              <p:cNvSpPr>
                <a:spLocks/>
              </p:cNvSpPr>
              <p:nvPr userDrawn="1"/>
            </p:nvSpPr>
            <p:spPr bwMode="auto">
              <a:xfrm>
                <a:off x="6376" y="-587"/>
                <a:ext cx="240" cy="640"/>
              </a:xfrm>
              <a:custGeom>
                <a:avLst/>
                <a:gdLst>
                  <a:gd name="T0" fmla="*/ 32 w 242"/>
                  <a:gd name="T1" fmla="*/ 111 h 646"/>
                  <a:gd name="T2" fmla="*/ 32 w 242"/>
                  <a:gd name="T3" fmla="*/ 111 h 646"/>
                  <a:gd name="T4" fmla="*/ 48 w 242"/>
                  <a:gd name="T5" fmla="*/ 147 h 646"/>
                  <a:gd name="T6" fmla="*/ 61 w 242"/>
                  <a:gd name="T7" fmla="*/ 176 h 646"/>
                  <a:gd name="T8" fmla="*/ 95 w 242"/>
                  <a:gd name="T9" fmla="*/ 238 h 646"/>
                  <a:gd name="T10" fmla="*/ 111 w 242"/>
                  <a:gd name="T11" fmla="*/ 266 h 646"/>
                  <a:gd name="T12" fmla="*/ 125 w 242"/>
                  <a:gd name="T13" fmla="*/ 299 h 646"/>
                  <a:gd name="T14" fmla="*/ 135 w 242"/>
                  <a:gd name="T15" fmla="*/ 335 h 646"/>
                  <a:gd name="T16" fmla="*/ 143 w 242"/>
                  <a:gd name="T17" fmla="*/ 371 h 646"/>
                  <a:gd name="T18" fmla="*/ 143 w 242"/>
                  <a:gd name="T19" fmla="*/ 371 h 646"/>
                  <a:gd name="T20" fmla="*/ 145 w 242"/>
                  <a:gd name="T21" fmla="*/ 396 h 646"/>
                  <a:gd name="T22" fmla="*/ 147 w 242"/>
                  <a:gd name="T23" fmla="*/ 434 h 646"/>
                  <a:gd name="T24" fmla="*/ 149 w 242"/>
                  <a:gd name="T25" fmla="*/ 475 h 646"/>
                  <a:gd name="T26" fmla="*/ 153 w 242"/>
                  <a:gd name="T27" fmla="*/ 519 h 646"/>
                  <a:gd name="T28" fmla="*/ 155 w 242"/>
                  <a:gd name="T29" fmla="*/ 541 h 646"/>
                  <a:gd name="T30" fmla="*/ 159 w 242"/>
                  <a:gd name="T31" fmla="*/ 561 h 646"/>
                  <a:gd name="T32" fmla="*/ 165 w 242"/>
                  <a:gd name="T33" fmla="*/ 577 h 646"/>
                  <a:gd name="T34" fmla="*/ 171 w 242"/>
                  <a:gd name="T35" fmla="*/ 590 h 646"/>
                  <a:gd name="T36" fmla="*/ 177 w 242"/>
                  <a:gd name="T37" fmla="*/ 602 h 646"/>
                  <a:gd name="T38" fmla="*/ 184 w 242"/>
                  <a:gd name="T39" fmla="*/ 610 h 646"/>
                  <a:gd name="T40" fmla="*/ 188 w 242"/>
                  <a:gd name="T41" fmla="*/ 614 h 646"/>
                  <a:gd name="T42" fmla="*/ 194 w 242"/>
                  <a:gd name="T43" fmla="*/ 616 h 646"/>
                  <a:gd name="T44" fmla="*/ 200 w 242"/>
                  <a:gd name="T45" fmla="*/ 616 h 646"/>
                  <a:gd name="T46" fmla="*/ 208 w 242"/>
                  <a:gd name="T47" fmla="*/ 616 h 646"/>
                  <a:gd name="T48" fmla="*/ 208 w 242"/>
                  <a:gd name="T49" fmla="*/ 616 h 646"/>
                  <a:gd name="T50" fmla="*/ 214 w 242"/>
                  <a:gd name="T51" fmla="*/ 602 h 646"/>
                  <a:gd name="T52" fmla="*/ 220 w 242"/>
                  <a:gd name="T53" fmla="*/ 588 h 646"/>
                  <a:gd name="T54" fmla="*/ 224 w 242"/>
                  <a:gd name="T55" fmla="*/ 575 h 646"/>
                  <a:gd name="T56" fmla="*/ 228 w 242"/>
                  <a:gd name="T57" fmla="*/ 559 h 646"/>
                  <a:gd name="T58" fmla="*/ 232 w 242"/>
                  <a:gd name="T59" fmla="*/ 517 h 646"/>
                  <a:gd name="T60" fmla="*/ 232 w 242"/>
                  <a:gd name="T61" fmla="*/ 473 h 646"/>
                  <a:gd name="T62" fmla="*/ 228 w 242"/>
                  <a:gd name="T63" fmla="*/ 426 h 646"/>
                  <a:gd name="T64" fmla="*/ 220 w 242"/>
                  <a:gd name="T65" fmla="*/ 374 h 646"/>
                  <a:gd name="T66" fmla="*/ 210 w 242"/>
                  <a:gd name="T67" fmla="*/ 325 h 646"/>
                  <a:gd name="T68" fmla="*/ 196 w 242"/>
                  <a:gd name="T69" fmla="*/ 273 h 646"/>
                  <a:gd name="T70" fmla="*/ 180 w 242"/>
                  <a:gd name="T71" fmla="*/ 224 h 646"/>
                  <a:gd name="T72" fmla="*/ 167 w 242"/>
                  <a:gd name="T73" fmla="*/ 174 h 646"/>
                  <a:gd name="T74" fmla="*/ 145 w 242"/>
                  <a:gd name="T75" fmla="*/ 133 h 646"/>
                  <a:gd name="T76" fmla="*/ 123 w 242"/>
                  <a:gd name="T77" fmla="*/ 91 h 646"/>
                  <a:gd name="T78" fmla="*/ 109 w 242"/>
                  <a:gd name="T79" fmla="*/ 73 h 646"/>
                  <a:gd name="T80" fmla="*/ 97 w 242"/>
                  <a:gd name="T81" fmla="*/ 55 h 646"/>
                  <a:gd name="T82" fmla="*/ 83 w 242"/>
                  <a:gd name="T83" fmla="*/ 44 h 646"/>
                  <a:gd name="T84" fmla="*/ 71 w 242"/>
                  <a:gd name="T85" fmla="*/ 32 h 646"/>
                  <a:gd name="T86" fmla="*/ 60 w 242"/>
                  <a:gd name="T87" fmla="*/ 20 h 646"/>
                  <a:gd name="T88" fmla="*/ 48 w 242"/>
                  <a:gd name="T89" fmla="*/ 12 h 646"/>
                  <a:gd name="T90" fmla="*/ 32 w 242"/>
                  <a:gd name="T91" fmla="*/ 4 h 646"/>
                  <a:gd name="T92" fmla="*/ 18 w 242"/>
                  <a:gd name="T93" fmla="*/ 0 h 646"/>
                  <a:gd name="T94" fmla="*/ 18 w 242"/>
                  <a:gd name="T95" fmla="*/ 0 h 646"/>
                  <a:gd name="T96" fmla="*/ 10 w 242"/>
                  <a:gd name="T97" fmla="*/ 16 h 646"/>
                  <a:gd name="T98" fmla="*/ 4 w 242"/>
                  <a:gd name="T99" fmla="*/ 32 h 646"/>
                  <a:gd name="T100" fmla="*/ 2 w 242"/>
                  <a:gd name="T101" fmla="*/ 50 h 646"/>
                  <a:gd name="T102" fmla="*/ 0 w 242"/>
                  <a:gd name="T103" fmla="*/ 61 h 646"/>
                  <a:gd name="T104" fmla="*/ 2 w 242"/>
                  <a:gd name="T105" fmla="*/ 77 h 646"/>
                  <a:gd name="T106" fmla="*/ 2 w 242"/>
                  <a:gd name="T107" fmla="*/ 95 h 646"/>
                  <a:gd name="T108" fmla="*/ 8 w 242"/>
                  <a:gd name="T109" fmla="*/ 127 h 64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42" h="646">
                    <a:moveTo>
                      <a:pt x="32" y="116"/>
                    </a:moveTo>
                    <a:lnTo>
                      <a:pt x="32" y="116"/>
                    </a:lnTo>
                    <a:lnTo>
                      <a:pt x="48" y="152"/>
                    </a:lnTo>
                    <a:lnTo>
                      <a:pt x="66" y="186"/>
                    </a:lnTo>
                    <a:lnTo>
                      <a:pt x="100" y="248"/>
                    </a:lnTo>
                    <a:lnTo>
                      <a:pt x="116" y="280"/>
                    </a:lnTo>
                    <a:lnTo>
                      <a:pt x="130" y="314"/>
                    </a:lnTo>
                    <a:lnTo>
                      <a:pt x="140" y="350"/>
                    </a:lnTo>
                    <a:lnTo>
                      <a:pt x="148" y="390"/>
                    </a:lnTo>
                    <a:lnTo>
                      <a:pt x="150" y="416"/>
                    </a:lnTo>
                    <a:lnTo>
                      <a:pt x="152" y="454"/>
                    </a:lnTo>
                    <a:lnTo>
                      <a:pt x="154" y="498"/>
                    </a:lnTo>
                    <a:lnTo>
                      <a:pt x="158" y="544"/>
                    </a:lnTo>
                    <a:lnTo>
                      <a:pt x="160" y="566"/>
                    </a:lnTo>
                    <a:lnTo>
                      <a:pt x="164" y="586"/>
                    </a:lnTo>
                    <a:lnTo>
                      <a:pt x="170" y="604"/>
                    </a:lnTo>
                    <a:lnTo>
                      <a:pt x="176" y="620"/>
                    </a:lnTo>
                    <a:lnTo>
                      <a:pt x="184" y="632"/>
                    </a:lnTo>
                    <a:lnTo>
                      <a:pt x="194" y="640"/>
                    </a:lnTo>
                    <a:lnTo>
                      <a:pt x="198" y="644"/>
                    </a:lnTo>
                    <a:lnTo>
                      <a:pt x="204" y="646"/>
                    </a:lnTo>
                    <a:lnTo>
                      <a:pt x="210" y="646"/>
                    </a:lnTo>
                    <a:lnTo>
                      <a:pt x="218" y="646"/>
                    </a:lnTo>
                    <a:lnTo>
                      <a:pt x="224" y="632"/>
                    </a:lnTo>
                    <a:lnTo>
                      <a:pt x="230" y="618"/>
                    </a:lnTo>
                    <a:lnTo>
                      <a:pt x="234" y="602"/>
                    </a:lnTo>
                    <a:lnTo>
                      <a:pt x="238" y="584"/>
                    </a:lnTo>
                    <a:lnTo>
                      <a:pt x="242" y="542"/>
                    </a:lnTo>
                    <a:lnTo>
                      <a:pt x="242" y="496"/>
                    </a:lnTo>
                    <a:lnTo>
                      <a:pt x="238" y="446"/>
                    </a:lnTo>
                    <a:lnTo>
                      <a:pt x="230" y="394"/>
                    </a:lnTo>
                    <a:lnTo>
                      <a:pt x="220" y="340"/>
                    </a:lnTo>
                    <a:lnTo>
                      <a:pt x="206" y="288"/>
                    </a:lnTo>
                    <a:lnTo>
                      <a:pt x="190" y="234"/>
                    </a:lnTo>
                    <a:lnTo>
                      <a:pt x="172" y="184"/>
                    </a:lnTo>
                    <a:lnTo>
                      <a:pt x="150" y="138"/>
                    </a:lnTo>
                    <a:lnTo>
                      <a:pt x="128" y="96"/>
                    </a:lnTo>
                    <a:lnTo>
                      <a:pt x="114" y="78"/>
                    </a:lnTo>
                    <a:lnTo>
                      <a:pt x="102" y="60"/>
                    </a:lnTo>
                    <a:lnTo>
                      <a:pt x="88" y="44"/>
                    </a:lnTo>
                    <a:lnTo>
                      <a:pt x="76" y="32"/>
                    </a:lnTo>
                    <a:lnTo>
                      <a:pt x="62" y="20"/>
                    </a:lnTo>
                    <a:lnTo>
                      <a:pt x="48" y="12"/>
                    </a:lnTo>
                    <a:lnTo>
                      <a:pt x="32" y="4"/>
                    </a:lnTo>
                    <a:lnTo>
                      <a:pt x="18" y="0"/>
                    </a:lnTo>
                    <a:lnTo>
                      <a:pt x="10" y="16"/>
                    </a:lnTo>
                    <a:lnTo>
                      <a:pt x="4" y="32"/>
                    </a:lnTo>
                    <a:lnTo>
                      <a:pt x="2" y="50"/>
                    </a:lnTo>
                    <a:lnTo>
                      <a:pt x="0" y="66"/>
                    </a:lnTo>
                    <a:lnTo>
                      <a:pt x="2" y="82"/>
                    </a:lnTo>
                    <a:lnTo>
                      <a:pt x="2" y="100"/>
                    </a:lnTo>
                    <a:lnTo>
                      <a:pt x="8" y="13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4" name="Freeform 205"/>
              <p:cNvSpPr>
                <a:spLocks/>
              </p:cNvSpPr>
              <p:nvPr userDrawn="1"/>
            </p:nvSpPr>
            <p:spPr bwMode="auto">
              <a:xfrm>
                <a:off x="6896" y="-707"/>
                <a:ext cx="240" cy="680"/>
              </a:xfrm>
              <a:custGeom>
                <a:avLst/>
                <a:gdLst>
                  <a:gd name="T0" fmla="*/ 21 w 226"/>
                  <a:gd name="T1" fmla="*/ 87 h 684"/>
                  <a:gd name="T2" fmla="*/ 21 w 226"/>
                  <a:gd name="T3" fmla="*/ 87 h 684"/>
                  <a:gd name="T4" fmla="*/ 33 w 226"/>
                  <a:gd name="T5" fmla="*/ 131 h 684"/>
                  <a:gd name="T6" fmla="*/ 42 w 226"/>
                  <a:gd name="T7" fmla="*/ 177 h 684"/>
                  <a:gd name="T8" fmla="*/ 59 w 226"/>
                  <a:gd name="T9" fmla="*/ 221 h 684"/>
                  <a:gd name="T10" fmla="*/ 79 w 226"/>
                  <a:gd name="T11" fmla="*/ 260 h 684"/>
                  <a:gd name="T12" fmla="*/ 116 w 226"/>
                  <a:gd name="T13" fmla="*/ 348 h 684"/>
                  <a:gd name="T14" fmla="*/ 151 w 226"/>
                  <a:gd name="T15" fmla="*/ 429 h 684"/>
                  <a:gd name="T16" fmla="*/ 151 w 226"/>
                  <a:gd name="T17" fmla="*/ 429 h 684"/>
                  <a:gd name="T18" fmla="*/ 157 w 226"/>
                  <a:gd name="T19" fmla="*/ 459 h 684"/>
                  <a:gd name="T20" fmla="*/ 161 w 226"/>
                  <a:gd name="T21" fmla="*/ 493 h 684"/>
                  <a:gd name="T22" fmla="*/ 166 w 226"/>
                  <a:gd name="T23" fmla="*/ 531 h 684"/>
                  <a:gd name="T24" fmla="*/ 170 w 226"/>
                  <a:gd name="T25" fmla="*/ 567 h 684"/>
                  <a:gd name="T26" fmla="*/ 176 w 226"/>
                  <a:gd name="T27" fmla="*/ 584 h 684"/>
                  <a:gd name="T28" fmla="*/ 181 w 226"/>
                  <a:gd name="T29" fmla="*/ 596 h 684"/>
                  <a:gd name="T30" fmla="*/ 187 w 226"/>
                  <a:gd name="T31" fmla="*/ 612 h 684"/>
                  <a:gd name="T32" fmla="*/ 198 w 226"/>
                  <a:gd name="T33" fmla="*/ 626 h 684"/>
                  <a:gd name="T34" fmla="*/ 208 w 226"/>
                  <a:gd name="T35" fmla="*/ 640 h 684"/>
                  <a:gd name="T36" fmla="*/ 224 w 226"/>
                  <a:gd name="T37" fmla="*/ 650 h 684"/>
                  <a:gd name="T38" fmla="*/ 240 w 226"/>
                  <a:gd name="T39" fmla="*/ 658 h 684"/>
                  <a:gd name="T40" fmla="*/ 262 w 226"/>
                  <a:gd name="T41" fmla="*/ 664 h 684"/>
                  <a:gd name="T42" fmla="*/ 262 w 226"/>
                  <a:gd name="T43" fmla="*/ 664 h 684"/>
                  <a:gd name="T44" fmla="*/ 275 w 226"/>
                  <a:gd name="T45" fmla="*/ 646 h 684"/>
                  <a:gd name="T46" fmla="*/ 287 w 226"/>
                  <a:gd name="T47" fmla="*/ 624 h 684"/>
                  <a:gd name="T48" fmla="*/ 294 w 226"/>
                  <a:gd name="T49" fmla="*/ 602 h 684"/>
                  <a:gd name="T50" fmla="*/ 302 w 226"/>
                  <a:gd name="T51" fmla="*/ 583 h 684"/>
                  <a:gd name="T52" fmla="*/ 306 w 226"/>
                  <a:gd name="T53" fmla="*/ 557 h 684"/>
                  <a:gd name="T54" fmla="*/ 306 w 226"/>
                  <a:gd name="T55" fmla="*/ 531 h 684"/>
                  <a:gd name="T56" fmla="*/ 306 w 226"/>
                  <a:gd name="T57" fmla="*/ 505 h 684"/>
                  <a:gd name="T58" fmla="*/ 304 w 226"/>
                  <a:gd name="T59" fmla="*/ 477 h 684"/>
                  <a:gd name="T60" fmla="*/ 294 w 226"/>
                  <a:gd name="T61" fmla="*/ 424 h 684"/>
                  <a:gd name="T62" fmla="*/ 285 w 226"/>
                  <a:gd name="T63" fmla="*/ 376 h 684"/>
                  <a:gd name="T64" fmla="*/ 268 w 226"/>
                  <a:gd name="T65" fmla="*/ 328 h 684"/>
                  <a:gd name="T66" fmla="*/ 254 w 226"/>
                  <a:gd name="T67" fmla="*/ 286 h 684"/>
                  <a:gd name="T68" fmla="*/ 254 w 226"/>
                  <a:gd name="T69" fmla="*/ 286 h 684"/>
                  <a:gd name="T70" fmla="*/ 224 w 226"/>
                  <a:gd name="T71" fmla="*/ 205 h 684"/>
                  <a:gd name="T72" fmla="*/ 205 w 226"/>
                  <a:gd name="T73" fmla="*/ 157 h 684"/>
                  <a:gd name="T74" fmla="*/ 194 w 226"/>
                  <a:gd name="T75" fmla="*/ 133 h 684"/>
                  <a:gd name="T76" fmla="*/ 181 w 226"/>
                  <a:gd name="T77" fmla="*/ 109 h 684"/>
                  <a:gd name="T78" fmla="*/ 168 w 226"/>
                  <a:gd name="T79" fmla="*/ 87 h 684"/>
                  <a:gd name="T80" fmla="*/ 153 w 226"/>
                  <a:gd name="T81" fmla="*/ 70 h 684"/>
                  <a:gd name="T82" fmla="*/ 135 w 226"/>
                  <a:gd name="T83" fmla="*/ 52 h 684"/>
                  <a:gd name="T84" fmla="*/ 116 w 226"/>
                  <a:gd name="T85" fmla="*/ 34 h 684"/>
                  <a:gd name="T86" fmla="*/ 95 w 226"/>
                  <a:gd name="T87" fmla="*/ 20 h 684"/>
                  <a:gd name="T88" fmla="*/ 70 w 226"/>
                  <a:gd name="T89" fmla="*/ 10 h 684"/>
                  <a:gd name="T90" fmla="*/ 42 w 226"/>
                  <a:gd name="T91" fmla="*/ 4 h 684"/>
                  <a:gd name="T92" fmla="*/ 15 w 226"/>
                  <a:gd name="T93" fmla="*/ 0 h 684"/>
                  <a:gd name="T94" fmla="*/ 15 w 226"/>
                  <a:gd name="T95" fmla="*/ 0 h 684"/>
                  <a:gd name="T96" fmla="*/ 4 w 226"/>
                  <a:gd name="T97" fmla="*/ 24 h 684"/>
                  <a:gd name="T98" fmla="*/ 0 w 226"/>
                  <a:gd name="T99" fmla="*/ 48 h 684"/>
                  <a:gd name="T100" fmla="*/ 2 w 226"/>
                  <a:gd name="T101" fmla="*/ 70 h 684"/>
                  <a:gd name="T102" fmla="*/ 4 w 226"/>
                  <a:gd name="T103" fmla="*/ 82 h 684"/>
                  <a:gd name="T104" fmla="*/ 8 w 226"/>
                  <a:gd name="T105" fmla="*/ 87 h 684"/>
                  <a:gd name="T106" fmla="*/ 21 w 226"/>
                  <a:gd name="T107" fmla="*/ 87 h 68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26" h="684">
                    <a:moveTo>
                      <a:pt x="16" y="92"/>
                    </a:moveTo>
                    <a:lnTo>
                      <a:pt x="16" y="92"/>
                    </a:lnTo>
                    <a:lnTo>
                      <a:pt x="24" y="136"/>
                    </a:lnTo>
                    <a:lnTo>
                      <a:pt x="32" y="182"/>
                    </a:lnTo>
                    <a:lnTo>
                      <a:pt x="44" y="226"/>
                    </a:lnTo>
                    <a:lnTo>
                      <a:pt x="58" y="270"/>
                    </a:lnTo>
                    <a:lnTo>
                      <a:pt x="86" y="358"/>
                    </a:lnTo>
                    <a:lnTo>
                      <a:pt x="112" y="444"/>
                    </a:lnTo>
                    <a:lnTo>
                      <a:pt x="116" y="474"/>
                    </a:lnTo>
                    <a:lnTo>
                      <a:pt x="120" y="508"/>
                    </a:lnTo>
                    <a:lnTo>
                      <a:pt x="122" y="546"/>
                    </a:lnTo>
                    <a:lnTo>
                      <a:pt x="126" y="582"/>
                    </a:lnTo>
                    <a:lnTo>
                      <a:pt x="130" y="600"/>
                    </a:lnTo>
                    <a:lnTo>
                      <a:pt x="134" y="616"/>
                    </a:lnTo>
                    <a:lnTo>
                      <a:pt x="138" y="632"/>
                    </a:lnTo>
                    <a:lnTo>
                      <a:pt x="146" y="646"/>
                    </a:lnTo>
                    <a:lnTo>
                      <a:pt x="154" y="660"/>
                    </a:lnTo>
                    <a:lnTo>
                      <a:pt x="166" y="670"/>
                    </a:lnTo>
                    <a:lnTo>
                      <a:pt x="178" y="678"/>
                    </a:lnTo>
                    <a:lnTo>
                      <a:pt x="194" y="684"/>
                    </a:lnTo>
                    <a:lnTo>
                      <a:pt x="204" y="666"/>
                    </a:lnTo>
                    <a:lnTo>
                      <a:pt x="212" y="644"/>
                    </a:lnTo>
                    <a:lnTo>
                      <a:pt x="218" y="622"/>
                    </a:lnTo>
                    <a:lnTo>
                      <a:pt x="222" y="598"/>
                    </a:lnTo>
                    <a:lnTo>
                      <a:pt x="226" y="572"/>
                    </a:lnTo>
                    <a:lnTo>
                      <a:pt x="226" y="546"/>
                    </a:lnTo>
                    <a:lnTo>
                      <a:pt x="226" y="520"/>
                    </a:lnTo>
                    <a:lnTo>
                      <a:pt x="224" y="492"/>
                    </a:lnTo>
                    <a:lnTo>
                      <a:pt x="218" y="438"/>
                    </a:lnTo>
                    <a:lnTo>
                      <a:pt x="210" y="386"/>
                    </a:lnTo>
                    <a:lnTo>
                      <a:pt x="198" y="338"/>
                    </a:lnTo>
                    <a:lnTo>
                      <a:pt x="188" y="296"/>
                    </a:lnTo>
                    <a:lnTo>
                      <a:pt x="166" y="210"/>
                    </a:lnTo>
                    <a:lnTo>
                      <a:pt x="152" y="162"/>
                    </a:lnTo>
                    <a:lnTo>
                      <a:pt x="144" y="138"/>
                    </a:lnTo>
                    <a:lnTo>
                      <a:pt x="134" y="114"/>
                    </a:lnTo>
                    <a:lnTo>
                      <a:pt x="124" y="92"/>
                    </a:lnTo>
                    <a:lnTo>
                      <a:pt x="114" y="70"/>
                    </a:lnTo>
                    <a:lnTo>
                      <a:pt x="100" y="52"/>
                    </a:lnTo>
                    <a:lnTo>
                      <a:pt x="86" y="34"/>
                    </a:lnTo>
                    <a:lnTo>
                      <a:pt x="70" y="20"/>
                    </a:lnTo>
                    <a:lnTo>
                      <a:pt x="52" y="10"/>
                    </a:lnTo>
                    <a:lnTo>
                      <a:pt x="32" y="4"/>
                    </a:lnTo>
                    <a:lnTo>
                      <a:pt x="10" y="0"/>
                    </a:lnTo>
                    <a:lnTo>
                      <a:pt x="4" y="24"/>
                    </a:lnTo>
                    <a:lnTo>
                      <a:pt x="0" y="48"/>
                    </a:lnTo>
                    <a:lnTo>
                      <a:pt x="2" y="70"/>
                    </a:lnTo>
                    <a:lnTo>
                      <a:pt x="4" y="82"/>
                    </a:lnTo>
                    <a:lnTo>
                      <a:pt x="8" y="92"/>
                    </a:lnTo>
                    <a:lnTo>
                      <a:pt x="16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5" name="Freeform 206"/>
              <p:cNvSpPr>
                <a:spLocks/>
              </p:cNvSpPr>
              <p:nvPr userDrawn="1"/>
            </p:nvSpPr>
            <p:spPr bwMode="auto">
              <a:xfrm>
                <a:off x="6896" y="-707"/>
                <a:ext cx="240" cy="680"/>
              </a:xfrm>
              <a:custGeom>
                <a:avLst/>
                <a:gdLst>
                  <a:gd name="T0" fmla="*/ 21 w 226"/>
                  <a:gd name="T1" fmla="*/ 87 h 684"/>
                  <a:gd name="T2" fmla="*/ 21 w 226"/>
                  <a:gd name="T3" fmla="*/ 87 h 684"/>
                  <a:gd name="T4" fmla="*/ 33 w 226"/>
                  <a:gd name="T5" fmla="*/ 131 h 684"/>
                  <a:gd name="T6" fmla="*/ 42 w 226"/>
                  <a:gd name="T7" fmla="*/ 177 h 684"/>
                  <a:gd name="T8" fmla="*/ 59 w 226"/>
                  <a:gd name="T9" fmla="*/ 221 h 684"/>
                  <a:gd name="T10" fmla="*/ 79 w 226"/>
                  <a:gd name="T11" fmla="*/ 260 h 684"/>
                  <a:gd name="T12" fmla="*/ 116 w 226"/>
                  <a:gd name="T13" fmla="*/ 348 h 684"/>
                  <a:gd name="T14" fmla="*/ 151 w 226"/>
                  <a:gd name="T15" fmla="*/ 429 h 684"/>
                  <a:gd name="T16" fmla="*/ 151 w 226"/>
                  <a:gd name="T17" fmla="*/ 429 h 684"/>
                  <a:gd name="T18" fmla="*/ 157 w 226"/>
                  <a:gd name="T19" fmla="*/ 459 h 684"/>
                  <a:gd name="T20" fmla="*/ 161 w 226"/>
                  <a:gd name="T21" fmla="*/ 493 h 684"/>
                  <a:gd name="T22" fmla="*/ 166 w 226"/>
                  <a:gd name="T23" fmla="*/ 531 h 684"/>
                  <a:gd name="T24" fmla="*/ 170 w 226"/>
                  <a:gd name="T25" fmla="*/ 567 h 684"/>
                  <a:gd name="T26" fmla="*/ 176 w 226"/>
                  <a:gd name="T27" fmla="*/ 584 h 684"/>
                  <a:gd name="T28" fmla="*/ 181 w 226"/>
                  <a:gd name="T29" fmla="*/ 596 h 684"/>
                  <a:gd name="T30" fmla="*/ 187 w 226"/>
                  <a:gd name="T31" fmla="*/ 612 h 684"/>
                  <a:gd name="T32" fmla="*/ 198 w 226"/>
                  <a:gd name="T33" fmla="*/ 626 h 684"/>
                  <a:gd name="T34" fmla="*/ 208 w 226"/>
                  <a:gd name="T35" fmla="*/ 640 h 684"/>
                  <a:gd name="T36" fmla="*/ 224 w 226"/>
                  <a:gd name="T37" fmla="*/ 650 h 684"/>
                  <a:gd name="T38" fmla="*/ 240 w 226"/>
                  <a:gd name="T39" fmla="*/ 658 h 684"/>
                  <a:gd name="T40" fmla="*/ 262 w 226"/>
                  <a:gd name="T41" fmla="*/ 664 h 684"/>
                  <a:gd name="T42" fmla="*/ 262 w 226"/>
                  <a:gd name="T43" fmla="*/ 664 h 684"/>
                  <a:gd name="T44" fmla="*/ 275 w 226"/>
                  <a:gd name="T45" fmla="*/ 646 h 684"/>
                  <a:gd name="T46" fmla="*/ 287 w 226"/>
                  <a:gd name="T47" fmla="*/ 624 h 684"/>
                  <a:gd name="T48" fmla="*/ 294 w 226"/>
                  <a:gd name="T49" fmla="*/ 602 h 684"/>
                  <a:gd name="T50" fmla="*/ 302 w 226"/>
                  <a:gd name="T51" fmla="*/ 583 h 684"/>
                  <a:gd name="T52" fmla="*/ 306 w 226"/>
                  <a:gd name="T53" fmla="*/ 557 h 684"/>
                  <a:gd name="T54" fmla="*/ 306 w 226"/>
                  <a:gd name="T55" fmla="*/ 531 h 684"/>
                  <a:gd name="T56" fmla="*/ 306 w 226"/>
                  <a:gd name="T57" fmla="*/ 505 h 684"/>
                  <a:gd name="T58" fmla="*/ 304 w 226"/>
                  <a:gd name="T59" fmla="*/ 477 h 684"/>
                  <a:gd name="T60" fmla="*/ 294 w 226"/>
                  <a:gd name="T61" fmla="*/ 424 h 684"/>
                  <a:gd name="T62" fmla="*/ 285 w 226"/>
                  <a:gd name="T63" fmla="*/ 376 h 684"/>
                  <a:gd name="T64" fmla="*/ 268 w 226"/>
                  <a:gd name="T65" fmla="*/ 328 h 684"/>
                  <a:gd name="T66" fmla="*/ 254 w 226"/>
                  <a:gd name="T67" fmla="*/ 286 h 684"/>
                  <a:gd name="T68" fmla="*/ 254 w 226"/>
                  <a:gd name="T69" fmla="*/ 286 h 684"/>
                  <a:gd name="T70" fmla="*/ 224 w 226"/>
                  <a:gd name="T71" fmla="*/ 205 h 684"/>
                  <a:gd name="T72" fmla="*/ 205 w 226"/>
                  <a:gd name="T73" fmla="*/ 157 h 684"/>
                  <a:gd name="T74" fmla="*/ 194 w 226"/>
                  <a:gd name="T75" fmla="*/ 133 h 684"/>
                  <a:gd name="T76" fmla="*/ 181 w 226"/>
                  <a:gd name="T77" fmla="*/ 109 h 684"/>
                  <a:gd name="T78" fmla="*/ 168 w 226"/>
                  <a:gd name="T79" fmla="*/ 87 h 684"/>
                  <a:gd name="T80" fmla="*/ 153 w 226"/>
                  <a:gd name="T81" fmla="*/ 70 h 684"/>
                  <a:gd name="T82" fmla="*/ 135 w 226"/>
                  <a:gd name="T83" fmla="*/ 52 h 684"/>
                  <a:gd name="T84" fmla="*/ 116 w 226"/>
                  <a:gd name="T85" fmla="*/ 34 h 684"/>
                  <a:gd name="T86" fmla="*/ 95 w 226"/>
                  <a:gd name="T87" fmla="*/ 20 h 684"/>
                  <a:gd name="T88" fmla="*/ 70 w 226"/>
                  <a:gd name="T89" fmla="*/ 10 h 684"/>
                  <a:gd name="T90" fmla="*/ 42 w 226"/>
                  <a:gd name="T91" fmla="*/ 4 h 684"/>
                  <a:gd name="T92" fmla="*/ 15 w 226"/>
                  <a:gd name="T93" fmla="*/ 0 h 684"/>
                  <a:gd name="T94" fmla="*/ 15 w 226"/>
                  <a:gd name="T95" fmla="*/ 0 h 684"/>
                  <a:gd name="T96" fmla="*/ 4 w 226"/>
                  <a:gd name="T97" fmla="*/ 24 h 684"/>
                  <a:gd name="T98" fmla="*/ 0 w 226"/>
                  <a:gd name="T99" fmla="*/ 48 h 684"/>
                  <a:gd name="T100" fmla="*/ 2 w 226"/>
                  <a:gd name="T101" fmla="*/ 70 h 684"/>
                  <a:gd name="T102" fmla="*/ 4 w 226"/>
                  <a:gd name="T103" fmla="*/ 82 h 684"/>
                  <a:gd name="T104" fmla="*/ 8 w 226"/>
                  <a:gd name="T105" fmla="*/ 87 h 68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26" h="684">
                    <a:moveTo>
                      <a:pt x="16" y="92"/>
                    </a:moveTo>
                    <a:lnTo>
                      <a:pt x="16" y="92"/>
                    </a:lnTo>
                    <a:lnTo>
                      <a:pt x="24" y="136"/>
                    </a:lnTo>
                    <a:lnTo>
                      <a:pt x="32" y="182"/>
                    </a:lnTo>
                    <a:lnTo>
                      <a:pt x="44" y="226"/>
                    </a:lnTo>
                    <a:lnTo>
                      <a:pt x="58" y="270"/>
                    </a:lnTo>
                    <a:lnTo>
                      <a:pt x="86" y="358"/>
                    </a:lnTo>
                    <a:lnTo>
                      <a:pt x="112" y="444"/>
                    </a:lnTo>
                    <a:lnTo>
                      <a:pt x="116" y="474"/>
                    </a:lnTo>
                    <a:lnTo>
                      <a:pt x="120" y="508"/>
                    </a:lnTo>
                    <a:lnTo>
                      <a:pt x="122" y="546"/>
                    </a:lnTo>
                    <a:lnTo>
                      <a:pt x="126" y="582"/>
                    </a:lnTo>
                    <a:lnTo>
                      <a:pt x="130" y="600"/>
                    </a:lnTo>
                    <a:lnTo>
                      <a:pt x="134" y="616"/>
                    </a:lnTo>
                    <a:lnTo>
                      <a:pt x="138" y="632"/>
                    </a:lnTo>
                    <a:lnTo>
                      <a:pt x="146" y="646"/>
                    </a:lnTo>
                    <a:lnTo>
                      <a:pt x="154" y="660"/>
                    </a:lnTo>
                    <a:lnTo>
                      <a:pt x="166" y="670"/>
                    </a:lnTo>
                    <a:lnTo>
                      <a:pt x="178" y="678"/>
                    </a:lnTo>
                    <a:lnTo>
                      <a:pt x="194" y="684"/>
                    </a:lnTo>
                    <a:lnTo>
                      <a:pt x="204" y="666"/>
                    </a:lnTo>
                    <a:lnTo>
                      <a:pt x="212" y="644"/>
                    </a:lnTo>
                    <a:lnTo>
                      <a:pt x="218" y="622"/>
                    </a:lnTo>
                    <a:lnTo>
                      <a:pt x="222" y="598"/>
                    </a:lnTo>
                    <a:lnTo>
                      <a:pt x="226" y="572"/>
                    </a:lnTo>
                    <a:lnTo>
                      <a:pt x="226" y="546"/>
                    </a:lnTo>
                    <a:lnTo>
                      <a:pt x="226" y="520"/>
                    </a:lnTo>
                    <a:lnTo>
                      <a:pt x="224" y="492"/>
                    </a:lnTo>
                    <a:lnTo>
                      <a:pt x="218" y="438"/>
                    </a:lnTo>
                    <a:lnTo>
                      <a:pt x="210" y="386"/>
                    </a:lnTo>
                    <a:lnTo>
                      <a:pt x="198" y="338"/>
                    </a:lnTo>
                    <a:lnTo>
                      <a:pt x="188" y="296"/>
                    </a:lnTo>
                    <a:lnTo>
                      <a:pt x="166" y="210"/>
                    </a:lnTo>
                    <a:lnTo>
                      <a:pt x="152" y="162"/>
                    </a:lnTo>
                    <a:lnTo>
                      <a:pt x="144" y="138"/>
                    </a:lnTo>
                    <a:lnTo>
                      <a:pt x="134" y="114"/>
                    </a:lnTo>
                    <a:lnTo>
                      <a:pt x="124" y="92"/>
                    </a:lnTo>
                    <a:lnTo>
                      <a:pt x="114" y="70"/>
                    </a:lnTo>
                    <a:lnTo>
                      <a:pt x="100" y="52"/>
                    </a:lnTo>
                    <a:lnTo>
                      <a:pt x="86" y="34"/>
                    </a:lnTo>
                    <a:lnTo>
                      <a:pt x="70" y="20"/>
                    </a:lnTo>
                    <a:lnTo>
                      <a:pt x="52" y="10"/>
                    </a:lnTo>
                    <a:lnTo>
                      <a:pt x="32" y="4"/>
                    </a:lnTo>
                    <a:lnTo>
                      <a:pt x="10" y="0"/>
                    </a:lnTo>
                    <a:lnTo>
                      <a:pt x="4" y="24"/>
                    </a:lnTo>
                    <a:lnTo>
                      <a:pt x="0" y="48"/>
                    </a:lnTo>
                    <a:lnTo>
                      <a:pt x="2" y="70"/>
                    </a:lnTo>
                    <a:lnTo>
                      <a:pt x="4" y="82"/>
                    </a:lnTo>
                    <a:lnTo>
                      <a:pt x="8" y="9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6" name="Freeform 207"/>
              <p:cNvSpPr>
                <a:spLocks/>
              </p:cNvSpPr>
              <p:nvPr userDrawn="1"/>
            </p:nvSpPr>
            <p:spPr bwMode="auto">
              <a:xfrm>
                <a:off x="4196" y="-627"/>
                <a:ext cx="140" cy="660"/>
              </a:xfrm>
              <a:custGeom>
                <a:avLst/>
                <a:gdLst>
                  <a:gd name="T0" fmla="*/ 16 w 142"/>
                  <a:gd name="T1" fmla="*/ 80 h 658"/>
                  <a:gd name="T2" fmla="*/ 16 w 142"/>
                  <a:gd name="T3" fmla="*/ 80 h 658"/>
                  <a:gd name="T4" fmla="*/ 12 w 142"/>
                  <a:gd name="T5" fmla="*/ 100 h 658"/>
                  <a:gd name="T6" fmla="*/ 8 w 142"/>
                  <a:gd name="T7" fmla="*/ 118 h 658"/>
                  <a:gd name="T8" fmla="*/ 2 w 142"/>
                  <a:gd name="T9" fmla="*/ 160 h 658"/>
                  <a:gd name="T10" fmla="*/ 0 w 142"/>
                  <a:gd name="T11" fmla="*/ 207 h 658"/>
                  <a:gd name="T12" fmla="*/ 0 w 142"/>
                  <a:gd name="T13" fmla="*/ 251 h 658"/>
                  <a:gd name="T14" fmla="*/ 6 w 142"/>
                  <a:gd name="T15" fmla="*/ 339 h 658"/>
                  <a:gd name="T16" fmla="*/ 8 w 142"/>
                  <a:gd name="T17" fmla="*/ 381 h 658"/>
                  <a:gd name="T18" fmla="*/ 10 w 142"/>
                  <a:gd name="T19" fmla="*/ 421 h 658"/>
                  <a:gd name="T20" fmla="*/ 10 w 142"/>
                  <a:gd name="T21" fmla="*/ 421 h 658"/>
                  <a:gd name="T22" fmla="*/ 6 w 142"/>
                  <a:gd name="T23" fmla="*/ 487 h 658"/>
                  <a:gd name="T24" fmla="*/ 4 w 142"/>
                  <a:gd name="T25" fmla="*/ 540 h 658"/>
                  <a:gd name="T26" fmla="*/ 6 w 142"/>
                  <a:gd name="T27" fmla="*/ 586 h 658"/>
                  <a:gd name="T28" fmla="*/ 8 w 142"/>
                  <a:gd name="T29" fmla="*/ 608 h 658"/>
                  <a:gd name="T30" fmla="*/ 12 w 142"/>
                  <a:gd name="T31" fmla="*/ 628 h 658"/>
                  <a:gd name="T32" fmla="*/ 18 w 142"/>
                  <a:gd name="T33" fmla="*/ 644 h 658"/>
                  <a:gd name="T34" fmla="*/ 24 w 142"/>
                  <a:gd name="T35" fmla="*/ 656 h 658"/>
                  <a:gd name="T36" fmla="*/ 28 w 142"/>
                  <a:gd name="T37" fmla="*/ 662 h 658"/>
                  <a:gd name="T38" fmla="*/ 34 w 142"/>
                  <a:gd name="T39" fmla="*/ 664 h 658"/>
                  <a:gd name="T40" fmla="*/ 35 w 142"/>
                  <a:gd name="T41" fmla="*/ 668 h 658"/>
                  <a:gd name="T42" fmla="*/ 39 w 142"/>
                  <a:gd name="T43" fmla="*/ 668 h 658"/>
                  <a:gd name="T44" fmla="*/ 45 w 142"/>
                  <a:gd name="T45" fmla="*/ 666 h 658"/>
                  <a:gd name="T46" fmla="*/ 53 w 142"/>
                  <a:gd name="T47" fmla="*/ 664 h 658"/>
                  <a:gd name="T48" fmla="*/ 69 w 142"/>
                  <a:gd name="T49" fmla="*/ 654 h 658"/>
                  <a:gd name="T50" fmla="*/ 69 w 142"/>
                  <a:gd name="T51" fmla="*/ 654 h 658"/>
                  <a:gd name="T52" fmla="*/ 77 w 142"/>
                  <a:gd name="T53" fmla="*/ 644 h 658"/>
                  <a:gd name="T54" fmla="*/ 83 w 142"/>
                  <a:gd name="T55" fmla="*/ 632 h 658"/>
                  <a:gd name="T56" fmla="*/ 89 w 142"/>
                  <a:gd name="T57" fmla="*/ 616 h 658"/>
                  <a:gd name="T58" fmla="*/ 95 w 142"/>
                  <a:gd name="T59" fmla="*/ 598 h 658"/>
                  <a:gd name="T60" fmla="*/ 102 w 142"/>
                  <a:gd name="T61" fmla="*/ 554 h 658"/>
                  <a:gd name="T62" fmla="*/ 105 w 142"/>
                  <a:gd name="T63" fmla="*/ 504 h 658"/>
                  <a:gd name="T64" fmla="*/ 110 w 142"/>
                  <a:gd name="T65" fmla="*/ 401 h 658"/>
                  <a:gd name="T66" fmla="*/ 114 w 142"/>
                  <a:gd name="T67" fmla="*/ 361 h 658"/>
                  <a:gd name="T68" fmla="*/ 116 w 142"/>
                  <a:gd name="T69" fmla="*/ 333 h 658"/>
                  <a:gd name="T70" fmla="*/ 116 w 142"/>
                  <a:gd name="T71" fmla="*/ 333 h 658"/>
                  <a:gd name="T72" fmla="*/ 124 w 142"/>
                  <a:gd name="T73" fmla="*/ 253 h 658"/>
                  <a:gd name="T74" fmla="*/ 130 w 142"/>
                  <a:gd name="T75" fmla="*/ 173 h 658"/>
                  <a:gd name="T76" fmla="*/ 132 w 142"/>
                  <a:gd name="T77" fmla="*/ 86 h 658"/>
                  <a:gd name="T78" fmla="*/ 130 w 142"/>
                  <a:gd name="T79" fmla="*/ 4 h 658"/>
                  <a:gd name="T80" fmla="*/ 130 w 142"/>
                  <a:gd name="T81" fmla="*/ 4 h 658"/>
                  <a:gd name="T82" fmla="*/ 116 w 142"/>
                  <a:gd name="T83" fmla="*/ 2 h 658"/>
                  <a:gd name="T84" fmla="*/ 105 w 142"/>
                  <a:gd name="T85" fmla="*/ 0 h 658"/>
                  <a:gd name="T86" fmla="*/ 97 w 142"/>
                  <a:gd name="T87" fmla="*/ 2 h 658"/>
                  <a:gd name="T88" fmla="*/ 87 w 142"/>
                  <a:gd name="T89" fmla="*/ 4 h 658"/>
                  <a:gd name="T90" fmla="*/ 77 w 142"/>
                  <a:gd name="T91" fmla="*/ 8 h 658"/>
                  <a:gd name="T92" fmla="*/ 67 w 142"/>
                  <a:gd name="T93" fmla="*/ 14 h 658"/>
                  <a:gd name="T94" fmla="*/ 59 w 142"/>
                  <a:gd name="T95" fmla="*/ 20 h 658"/>
                  <a:gd name="T96" fmla="*/ 53 w 142"/>
                  <a:gd name="T97" fmla="*/ 28 h 658"/>
                  <a:gd name="T98" fmla="*/ 39 w 142"/>
                  <a:gd name="T99" fmla="*/ 46 h 658"/>
                  <a:gd name="T100" fmla="*/ 34 w 142"/>
                  <a:gd name="T101" fmla="*/ 64 h 658"/>
                  <a:gd name="T102" fmla="*/ 16 w 142"/>
                  <a:gd name="T103" fmla="*/ 104 h 658"/>
                  <a:gd name="T104" fmla="*/ 16 w 142"/>
                  <a:gd name="T105" fmla="*/ 80 h 65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42" h="658">
                    <a:moveTo>
                      <a:pt x="16" y="80"/>
                    </a:moveTo>
                    <a:lnTo>
                      <a:pt x="16" y="80"/>
                    </a:lnTo>
                    <a:lnTo>
                      <a:pt x="12" y="100"/>
                    </a:lnTo>
                    <a:lnTo>
                      <a:pt x="8" y="118"/>
                    </a:lnTo>
                    <a:lnTo>
                      <a:pt x="2" y="160"/>
                    </a:lnTo>
                    <a:lnTo>
                      <a:pt x="0" y="202"/>
                    </a:lnTo>
                    <a:lnTo>
                      <a:pt x="0" y="246"/>
                    </a:lnTo>
                    <a:lnTo>
                      <a:pt x="6" y="334"/>
                    </a:lnTo>
                    <a:lnTo>
                      <a:pt x="8" y="376"/>
                    </a:lnTo>
                    <a:lnTo>
                      <a:pt x="10" y="416"/>
                    </a:lnTo>
                    <a:lnTo>
                      <a:pt x="6" y="482"/>
                    </a:lnTo>
                    <a:lnTo>
                      <a:pt x="4" y="530"/>
                    </a:lnTo>
                    <a:lnTo>
                      <a:pt x="6" y="576"/>
                    </a:lnTo>
                    <a:lnTo>
                      <a:pt x="8" y="598"/>
                    </a:lnTo>
                    <a:lnTo>
                      <a:pt x="12" y="618"/>
                    </a:lnTo>
                    <a:lnTo>
                      <a:pt x="18" y="634"/>
                    </a:lnTo>
                    <a:lnTo>
                      <a:pt x="24" y="646"/>
                    </a:lnTo>
                    <a:lnTo>
                      <a:pt x="28" y="652"/>
                    </a:lnTo>
                    <a:lnTo>
                      <a:pt x="34" y="654"/>
                    </a:lnTo>
                    <a:lnTo>
                      <a:pt x="38" y="658"/>
                    </a:lnTo>
                    <a:lnTo>
                      <a:pt x="44" y="658"/>
                    </a:lnTo>
                    <a:lnTo>
                      <a:pt x="50" y="656"/>
                    </a:lnTo>
                    <a:lnTo>
                      <a:pt x="58" y="654"/>
                    </a:lnTo>
                    <a:lnTo>
                      <a:pt x="74" y="644"/>
                    </a:lnTo>
                    <a:lnTo>
                      <a:pt x="82" y="634"/>
                    </a:lnTo>
                    <a:lnTo>
                      <a:pt x="88" y="622"/>
                    </a:lnTo>
                    <a:lnTo>
                      <a:pt x="94" y="606"/>
                    </a:lnTo>
                    <a:lnTo>
                      <a:pt x="100" y="588"/>
                    </a:lnTo>
                    <a:lnTo>
                      <a:pt x="108" y="544"/>
                    </a:lnTo>
                    <a:lnTo>
                      <a:pt x="114" y="494"/>
                    </a:lnTo>
                    <a:lnTo>
                      <a:pt x="120" y="396"/>
                    </a:lnTo>
                    <a:lnTo>
                      <a:pt x="124" y="356"/>
                    </a:lnTo>
                    <a:lnTo>
                      <a:pt x="126" y="328"/>
                    </a:lnTo>
                    <a:lnTo>
                      <a:pt x="134" y="248"/>
                    </a:lnTo>
                    <a:lnTo>
                      <a:pt x="140" y="168"/>
                    </a:lnTo>
                    <a:lnTo>
                      <a:pt x="142" y="86"/>
                    </a:lnTo>
                    <a:lnTo>
                      <a:pt x="140" y="4"/>
                    </a:lnTo>
                    <a:lnTo>
                      <a:pt x="126" y="2"/>
                    </a:lnTo>
                    <a:lnTo>
                      <a:pt x="114" y="0"/>
                    </a:lnTo>
                    <a:lnTo>
                      <a:pt x="102" y="2"/>
                    </a:lnTo>
                    <a:lnTo>
                      <a:pt x="92" y="4"/>
                    </a:lnTo>
                    <a:lnTo>
                      <a:pt x="82" y="8"/>
                    </a:lnTo>
                    <a:lnTo>
                      <a:pt x="72" y="14"/>
                    </a:lnTo>
                    <a:lnTo>
                      <a:pt x="64" y="20"/>
                    </a:lnTo>
                    <a:lnTo>
                      <a:pt x="58" y="28"/>
                    </a:lnTo>
                    <a:lnTo>
                      <a:pt x="44" y="46"/>
                    </a:lnTo>
                    <a:lnTo>
                      <a:pt x="34" y="64"/>
                    </a:lnTo>
                    <a:lnTo>
                      <a:pt x="16" y="104"/>
                    </a:lnTo>
                    <a:lnTo>
                      <a:pt x="16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7" name="Freeform 208"/>
              <p:cNvSpPr>
                <a:spLocks/>
              </p:cNvSpPr>
              <p:nvPr userDrawn="1"/>
            </p:nvSpPr>
            <p:spPr bwMode="auto">
              <a:xfrm>
                <a:off x="4196" y="-627"/>
                <a:ext cx="140" cy="660"/>
              </a:xfrm>
              <a:custGeom>
                <a:avLst/>
                <a:gdLst>
                  <a:gd name="T0" fmla="*/ 16 w 142"/>
                  <a:gd name="T1" fmla="*/ 80 h 658"/>
                  <a:gd name="T2" fmla="*/ 16 w 142"/>
                  <a:gd name="T3" fmla="*/ 80 h 658"/>
                  <a:gd name="T4" fmla="*/ 12 w 142"/>
                  <a:gd name="T5" fmla="*/ 100 h 658"/>
                  <a:gd name="T6" fmla="*/ 8 w 142"/>
                  <a:gd name="T7" fmla="*/ 118 h 658"/>
                  <a:gd name="T8" fmla="*/ 2 w 142"/>
                  <a:gd name="T9" fmla="*/ 160 h 658"/>
                  <a:gd name="T10" fmla="*/ 0 w 142"/>
                  <a:gd name="T11" fmla="*/ 207 h 658"/>
                  <a:gd name="T12" fmla="*/ 0 w 142"/>
                  <a:gd name="T13" fmla="*/ 251 h 658"/>
                  <a:gd name="T14" fmla="*/ 6 w 142"/>
                  <a:gd name="T15" fmla="*/ 339 h 658"/>
                  <a:gd name="T16" fmla="*/ 8 w 142"/>
                  <a:gd name="T17" fmla="*/ 381 h 658"/>
                  <a:gd name="T18" fmla="*/ 10 w 142"/>
                  <a:gd name="T19" fmla="*/ 421 h 658"/>
                  <a:gd name="T20" fmla="*/ 10 w 142"/>
                  <a:gd name="T21" fmla="*/ 421 h 658"/>
                  <a:gd name="T22" fmla="*/ 6 w 142"/>
                  <a:gd name="T23" fmla="*/ 487 h 658"/>
                  <a:gd name="T24" fmla="*/ 4 w 142"/>
                  <a:gd name="T25" fmla="*/ 540 h 658"/>
                  <a:gd name="T26" fmla="*/ 6 w 142"/>
                  <a:gd name="T27" fmla="*/ 586 h 658"/>
                  <a:gd name="T28" fmla="*/ 8 w 142"/>
                  <a:gd name="T29" fmla="*/ 608 h 658"/>
                  <a:gd name="T30" fmla="*/ 12 w 142"/>
                  <a:gd name="T31" fmla="*/ 628 h 658"/>
                  <a:gd name="T32" fmla="*/ 18 w 142"/>
                  <a:gd name="T33" fmla="*/ 644 h 658"/>
                  <a:gd name="T34" fmla="*/ 24 w 142"/>
                  <a:gd name="T35" fmla="*/ 656 h 658"/>
                  <a:gd name="T36" fmla="*/ 28 w 142"/>
                  <a:gd name="T37" fmla="*/ 662 h 658"/>
                  <a:gd name="T38" fmla="*/ 34 w 142"/>
                  <a:gd name="T39" fmla="*/ 664 h 658"/>
                  <a:gd name="T40" fmla="*/ 35 w 142"/>
                  <a:gd name="T41" fmla="*/ 668 h 658"/>
                  <a:gd name="T42" fmla="*/ 39 w 142"/>
                  <a:gd name="T43" fmla="*/ 668 h 658"/>
                  <a:gd name="T44" fmla="*/ 45 w 142"/>
                  <a:gd name="T45" fmla="*/ 666 h 658"/>
                  <a:gd name="T46" fmla="*/ 53 w 142"/>
                  <a:gd name="T47" fmla="*/ 664 h 658"/>
                  <a:gd name="T48" fmla="*/ 69 w 142"/>
                  <a:gd name="T49" fmla="*/ 654 h 658"/>
                  <a:gd name="T50" fmla="*/ 69 w 142"/>
                  <a:gd name="T51" fmla="*/ 654 h 658"/>
                  <a:gd name="T52" fmla="*/ 77 w 142"/>
                  <a:gd name="T53" fmla="*/ 644 h 658"/>
                  <a:gd name="T54" fmla="*/ 83 w 142"/>
                  <a:gd name="T55" fmla="*/ 632 h 658"/>
                  <a:gd name="T56" fmla="*/ 89 w 142"/>
                  <a:gd name="T57" fmla="*/ 616 h 658"/>
                  <a:gd name="T58" fmla="*/ 95 w 142"/>
                  <a:gd name="T59" fmla="*/ 598 h 658"/>
                  <a:gd name="T60" fmla="*/ 102 w 142"/>
                  <a:gd name="T61" fmla="*/ 554 h 658"/>
                  <a:gd name="T62" fmla="*/ 105 w 142"/>
                  <a:gd name="T63" fmla="*/ 504 h 658"/>
                  <a:gd name="T64" fmla="*/ 110 w 142"/>
                  <a:gd name="T65" fmla="*/ 401 h 658"/>
                  <a:gd name="T66" fmla="*/ 114 w 142"/>
                  <a:gd name="T67" fmla="*/ 361 h 658"/>
                  <a:gd name="T68" fmla="*/ 116 w 142"/>
                  <a:gd name="T69" fmla="*/ 333 h 658"/>
                  <a:gd name="T70" fmla="*/ 116 w 142"/>
                  <a:gd name="T71" fmla="*/ 333 h 658"/>
                  <a:gd name="T72" fmla="*/ 124 w 142"/>
                  <a:gd name="T73" fmla="*/ 253 h 658"/>
                  <a:gd name="T74" fmla="*/ 130 w 142"/>
                  <a:gd name="T75" fmla="*/ 173 h 658"/>
                  <a:gd name="T76" fmla="*/ 132 w 142"/>
                  <a:gd name="T77" fmla="*/ 86 h 658"/>
                  <a:gd name="T78" fmla="*/ 130 w 142"/>
                  <a:gd name="T79" fmla="*/ 4 h 658"/>
                  <a:gd name="T80" fmla="*/ 130 w 142"/>
                  <a:gd name="T81" fmla="*/ 4 h 658"/>
                  <a:gd name="T82" fmla="*/ 116 w 142"/>
                  <a:gd name="T83" fmla="*/ 2 h 658"/>
                  <a:gd name="T84" fmla="*/ 105 w 142"/>
                  <a:gd name="T85" fmla="*/ 0 h 658"/>
                  <a:gd name="T86" fmla="*/ 97 w 142"/>
                  <a:gd name="T87" fmla="*/ 2 h 658"/>
                  <a:gd name="T88" fmla="*/ 87 w 142"/>
                  <a:gd name="T89" fmla="*/ 4 h 658"/>
                  <a:gd name="T90" fmla="*/ 77 w 142"/>
                  <a:gd name="T91" fmla="*/ 8 h 658"/>
                  <a:gd name="T92" fmla="*/ 67 w 142"/>
                  <a:gd name="T93" fmla="*/ 14 h 658"/>
                  <a:gd name="T94" fmla="*/ 59 w 142"/>
                  <a:gd name="T95" fmla="*/ 20 h 658"/>
                  <a:gd name="T96" fmla="*/ 53 w 142"/>
                  <a:gd name="T97" fmla="*/ 28 h 658"/>
                  <a:gd name="T98" fmla="*/ 39 w 142"/>
                  <a:gd name="T99" fmla="*/ 46 h 658"/>
                  <a:gd name="T100" fmla="*/ 34 w 142"/>
                  <a:gd name="T101" fmla="*/ 64 h 658"/>
                  <a:gd name="T102" fmla="*/ 16 w 142"/>
                  <a:gd name="T103" fmla="*/ 104 h 65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42" h="658">
                    <a:moveTo>
                      <a:pt x="16" y="80"/>
                    </a:moveTo>
                    <a:lnTo>
                      <a:pt x="16" y="80"/>
                    </a:lnTo>
                    <a:lnTo>
                      <a:pt x="12" y="100"/>
                    </a:lnTo>
                    <a:lnTo>
                      <a:pt x="8" y="118"/>
                    </a:lnTo>
                    <a:lnTo>
                      <a:pt x="2" y="160"/>
                    </a:lnTo>
                    <a:lnTo>
                      <a:pt x="0" y="202"/>
                    </a:lnTo>
                    <a:lnTo>
                      <a:pt x="0" y="246"/>
                    </a:lnTo>
                    <a:lnTo>
                      <a:pt x="6" y="334"/>
                    </a:lnTo>
                    <a:lnTo>
                      <a:pt x="8" y="376"/>
                    </a:lnTo>
                    <a:lnTo>
                      <a:pt x="10" y="416"/>
                    </a:lnTo>
                    <a:lnTo>
                      <a:pt x="6" y="482"/>
                    </a:lnTo>
                    <a:lnTo>
                      <a:pt x="4" y="530"/>
                    </a:lnTo>
                    <a:lnTo>
                      <a:pt x="6" y="576"/>
                    </a:lnTo>
                    <a:lnTo>
                      <a:pt x="8" y="598"/>
                    </a:lnTo>
                    <a:lnTo>
                      <a:pt x="12" y="618"/>
                    </a:lnTo>
                    <a:lnTo>
                      <a:pt x="18" y="634"/>
                    </a:lnTo>
                    <a:lnTo>
                      <a:pt x="24" y="646"/>
                    </a:lnTo>
                    <a:lnTo>
                      <a:pt x="28" y="652"/>
                    </a:lnTo>
                    <a:lnTo>
                      <a:pt x="34" y="654"/>
                    </a:lnTo>
                    <a:lnTo>
                      <a:pt x="38" y="658"/>
                    </a:lnTo>
                    <a:lnTo>
                      <a:pt x="44" y="658"/>
                    </a:lnTo>
                    <a:lnTo>
                      <a:pt x="50" y="656"/>
                    </a:lnTo>
                    <a:lnTo>
                      <a:pt x="58" y="654"/>
                    </a:lnTo>
                    <a:lnTo>
                      <a:pt x="74" y="644"/>
                    </a:lnTo>
                    <a:lnTo>
                      <a:pt x="82" y="634"/>
                    </a:lnTo>
                    <a:lnTo>
                      <a:pt x="88" y="622"/>
                    </a:lnTo>
                    <a:lnTo>
                      <a:pt x="94" y="606"/>
                    </a:lnTo>
                    <a:lnTo>
                      <a:pt x="100" y="588"/>
                    </a:lnTo>
                    <a:lnTo>
                      <a:pt x="108" y="544"/>
                    </a:lnTo>
                    <a:lnTo>
                      <a:pt x="114" y="494"/>
                    </a:lnTo>
                    <a:lnTo>
                      <a:pt x="120" y="396"/>
                    </a:lnTo>
                    <a:lnTo>
                      <a:pt x="124" y="356"/>
                    </a:lnTo>
                    <a:lnTo>
                      <a:pt x="126" y="328"/>
                    </a:lnTo>
                    <a:lnTo>
                      <a:pt x="134" y="248"/>
                    </a:lnTo>
                    <a:lnTo>
                      <a:pt x="140" y="168"/>
                    </a:lnTo>
                    <a:lnTo>
                      <a:pt x="142" y="86"/>
                    </a:lnTo>
                    <a:lnTo>
                      <a:pt x="140" y="4"/>
                    </a:lnTo>
                    <a:lnTo>
                      <a:pt x="126" y="2"/>
                    </a:lnTo>
                    <a:lnTo>
                      <a:pt x="114" y="0"/>
                    </a:lnTo>
                    <a:lnTo>
                      <a:pt x="102" y="2"/>
                    </a:lnTo>
                    <a:lnTo>
                      <a:pt x="92" y="4"/>
                    </a:lnTo>
                    <a:lnTo>
                      <a:pt x="82" y="8"/>
                    </a:lnTo>
                    <a:lnTo>
                      <a:pt x="72" y="14"/>
                    </a:lnTo>
                    <a:lnTo>
                      <a:pt x="64" y="20"/>
                    </a:lnTo>
                    <a:lnTo>
                      <a:pt x="58" y="28"/>
                    </a:lnTo>
                    <a:lnTo>
                      <a:pt x="44" y="46"/>
                    </a:lnTo>
                    <a:lnTo>
                      <a:pt x="34" y="64"/>
                    </a:lnTo>
                    <a:lnTo>
                      <a:pt x="16" y="10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</p:grpSp>
        <p:sp>
          <p:nvSpPr>
            <p:cNvPr id="15" name="Freeform 210"/>
            <p:cNvSpPr>
              <a:spLocks/>
            </p:cNvSpPr>
            <p:nvPr userDrawn="1"/>
          </p:nvSpPr>
          <p:spPr bwMode="auto">
            <a:xfrm>
              <a:off x="6436" y="1954"/>
              <a:ext cx="180" cy="220"/>
            </a:xfrm>
            <a:custGeom>
              <a:avLst/>
              <a:gdLst>
                <a:gd name="T0" fmla="*/ 0 w 188"/>
                <a:gd name="T1" fmla="*/ 88 h 224"/>
                <a:gd name="T2" fmla="*/ 0 w 188"/>
                <a:gd name="T3" fmla="*/ 88 h 224"/>
                <a:gd name="T4" fmla="*/ 15 w 188"/>
                <a:gd name="T5" fmla="*/ 65 h 224"/>
                <a:gd name="T6" fmla="*/ 25 w 188"/>
                <a:gd name="T7" fmla="*/ 55 h 224"/>
                <a:gd name="T8" fmla="*/ 32 w 188"/>
                <a:gd name="T9" fmla="*/ 45 h 224"/>
                <a:gd name="T10" fmla="*/ 38 w 188"/>
                <a:gd name="T11" fmla="*/ 37 h 224"/>
                <a:gd name="T12" fmla="*/ 49 w 188"/>
                <a:gd name="T13" fmla="*/ 31 h 224"/>
                <a:gd name="T14" fmla="*/ 65 w 188"/>
                <a:gd name="T15" fmla="*/ 26 h 224"/>
                <a:gd name="T16" fmla="*/ 82 w 188"/>
                <a:gd name="T17" fmla="*/ 18 h 224"/>
                <a:gd name="T18" fmla="*/ 103 w 188"/>
                <a:gd name="T19" fmla="*/ 14 h 224"/>
                <a:gd name="T20" fmla="*/ 125 w 188"/>
                <a:gd name="T21" fmla="*/ 8 h 224"/>
                <a:gd name="T22" fmla="*/ 151 w 188"/>
                <a:gd name="T23" fmla="*/ 0 h 224"/>
                <a:gd name="T24" fmla="*/ 151 w 188"/>
                <a:gd name="T25" fmla="*/ 0 h 224"/>
                <a:gd name="T26" fmla="*/ 109 w 188"/>
                <a:gd name="T27" fmla="*/ 102 h 224"/>
                <a:gd name="T28" fmla="*/ 89 w 188"/>
                <a:gd name="T29" fmla="*/ 153 h 224"/>
                <a:gd name="T30" fmla="*/ 70 w 188"/>
                <a:gd name="T31" fmla="*/ 204 h 224"/>
                <a:gd name="T32" fmla="*/ 0 w 188"/>
                <a:gd name="T33" fmla="*/ 88 h 2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8" h="224">
                  <a:moveTo>
                    <a:pt x="0" y="98"/>
                  </a:moveTo>
                  <a:lnTo>
                    <a:pt x="0" y="98"/>
                  </a:lnTo>
                  <a:lnTo>
                    <a:pt x="20" y="70"/>
                  </a:lnTo>
                  <a:lnTo>
                    <a:pt x="30" y="60"/>
                  </a:lnTo>
                  <a:lnTo>
                    <a:pt x="40" y="50"/>
                  </a:lnTo>
                  <a:lnTo>
                    <a:pt x="48" y="42"/>
                  </a:lnTo>
                  <a:lnTo>
                    <a:pt x="60" y="36"/>
                  </a:lnTo>
                  <a:lnTo>
                    <a:pt x="80" y="26"/>
                  </a:lnTo>
                  <a:lnTo>
                    <a:pt x="102" y="18"/>
                  </a:lnTo>
                  <a:lnTo>
                    <a:pt x="128" y="14"/>
                  </a:lnTo>
                  <a:lnTo>
                    <a:pt x="156" y="8"/>
                  </a:lnTo>
                  <a:lnTo>
                    <a:pt x="188" y="0"/>
                  </a:lnTo>
                  <a:lnTo>
                    <a:pt x="136" y="112"/>
                  </a:lnTo>
                  <a:lnTo>
                    <a:pt x="110" y="168"/>
                  </a:lnTo>
                  <a:lnTo>
                    <a:pt x="86" y="224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6" name="Freeform 211"/>
            <p:cNvSpPr>
              <a:spLocks/>
            </p:cNvSpPr>
            <p:nvPr userDrawn="1"/>
          </p:nvSpPr>
          <p:spPr bwMode="auto">
            <a:xfrm>
              <a:off x="6436" y="1954"/>
              <a:ext cx="180" cy="220"/>
            </a:xfrm>
            <a:custGeom>
              <a:avLst/>
              <a:gdLst>
                <a:gd name="T0" fmla="*/ 0 w 188"/>
                <a:gd name="T1" fmla="*/ 88 h 224"/>
                <a:gd name="T2" fmla="*/ 0 w 188"/>
                <a:gd name="T3" fmla="*/ 88 h 224"/>
                <a:gd name="T4" fmla="*/ 15 w 188"/>
                <a:gd name="T5" fmla="*/ 65 h 224"/>
                <a:gd name="T6" fmla="*/ 25 w 188"/>
                <a:gd name="T7" fmla="*/ 55 h 224"/>
                <a:gd name="T8" fmla="*/ 32 w 188"/>
                <a:gd name="T9" fmla="*/ 45 h 224"/>
                <a:gd name="T10" fmla="*/ 38 w 188"/>
                <a:gd name="T11" fmla="*/ 37 h 224"/>
                <a:gd name="T12" fmla="*/ 49 w 188"/>
                <a:gd name="T13" fmla="*/ 31 h 224"/>
                <a:gd name="T14" fmla="*/ 65 w 188"/>
                <a:gd name="T15" fmla="*/ 26 h 224"/>
                <a:gd name="T16" fmla="*/ 82 w 188"/>
                <a:gd name="T17" fmla="*/ 18 h 224"/>
                <a:gd name="T18" fmla="*/ 103 w 188"/>
                <a:gd name="T19" fmla="*/ 14 h 224"/>
                <a:gd name="T20" fmla="*/ 125 w 188"/>
                <a:gd name="T21" fmla="*/ 8 h 224"/>
                <a:gd name="T22" fmla="*/ 151 w 188"/>
                <a:gd name="T23" fmla="*/ 0 h 224"/>
                <a:gd name="T24" fmla="*/ 151 w 188"/>
                <a:gd name="T25" fmla="*/ 0 h 224"/>
                <a:gd name="T26" fmla="*/ 109 w 188"/>
                <a:gd name="T27" fmla="*/ 102 h 224"/>
                <a:gd name="T28" fmla="*/ 89 w 188"/>
                <a:gd name="T29" fmla="*/ 153 h 224"/>
                <a:gd name="T30" fmla="*/ 70 w 188"/>
                <a:gd name="T31" fmla="*/ 204 h 2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8" h="224">
                  <a:moveTo>
                    <a:pt x="0" y="98"/>
                  </a:moveTo>
                  <a:lnTo>
                    <a:pt x="0" y="98"/>
                  </a:lnTo>
                  <a:lnTo>
                    <a:pt x="20" y="70"/>
                  </a:lnTo>
                  <a:lnTo>
                    <a:pt x="30" y="60"/>
                  </a:lnTo>
                  <a:lnTo>
                    <a:pt x="40" y="50"/>
                  </a:lnTo>
                  <a:lnTo>
                    <a:pt x="48" y="42"/>
                  </a:lnTo>
                  <a:lnTo>
                    <a:pt x="60" y="36"/>
                  </a:lnTo>
                  <a:lnTo>
                    <a:pt x="80" y="26"/>
                  </a:lnTo>
                  <a:lnTo>
                    <a:pt x="102" y="18"/>
                  </a:lnTo>
                  <a:lnTo>
                    <a:pt x="128" y="14"/>
                  </a:lnTo>
                  <a:lnTo>
                    <a:pt x="156" y="8"/>
                  </a:lnTo>
                  <a:lnTo>
                    <a:pt x="188" y="0"/>
                  </a:lnTo>
                  <a:lnTo>
                    <a:pt x="136" y="112"/>
                  </a:lnTo>
                  <a:lnTo>
                    <a:pt x="110" y="168"/>
                  </a:lnTo>
                  <a:lnTo>
                    <a:pt x="86" y="22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7" name="Freeform 212"/>
            <p:cNvSpPr>
              <a:spLocks/>
            </p:cNvSpPr>
            <p:nvPr userDrawn="1"/>
          </p:nvSpPr>
          <p:spPr bwMode="auto">
            <a:xfrm>
              <a:off x="5416" y="2094"/>
              <a:ext cx="40" cy="340"/>
            </a:xfrm>
            <a:custGeom>
              <a:avLst/>
              <a:gdLst>
                <a:gd name="T0" fmla="*/ 0 w 44"/>
                <a:gd name="T1" fmla="*/ 266 h 356"/>
                <a:gd name="T2" fmla="*/ 0 w 44"/>
                <a:gd name="T3" fmla="*/ 266 h 356"/>
                <a:gd name="T4" fmla="*/ 2 w 44"/>
                <a:gd name="T5" fmla="*/ 197 h 356"/>
                <a:gd name="T6" fmla="*/ 2 w 44"/>
                <a:gd name="T7" fmla="*/ 164 h 356"/>
                <a:gd name="T8" fmla="*/ 5 w 44"/>
                <a:gd name="T9" fmla="*/ 131 h 356"/>
                <a:gd name="T10" fmla="*/ 5 w 44"/>
                <a:gd name="T11" fmla="*/ 97 h 356"/>
                <a:gd name="T12" fmla="*/ 12 w 44"/>
                <a:gd name="T13" fmla="*/ 64 h 356"/>
                <a:gd name="T14" fmla="*/ 17 w 44"/>
                <a:gd name="T15" fmla="*/ 31 h 356"/>
                <a:gd name="T16" fmla="*/ 25 w 44"/>
                <a:gd name="T17" fmla="*/ 0 h 356"/>
                <a:gd name="T18" fmla="*/ 25 w 44"/>
                <a:gd name="T19" fmla="*/ 0 h 356"/>
                <a:gd name="T20" fmla="*/ 26 w 44"/>
                <a:gd name="T21" fmla="*/ 67 h 356"/>
                <a:gd name="T22" fmla="*/ 27 w 44"/>
                <a:gd name="T23" fmla="*/ 146 h 356"/>
                <a:gd name="T24" fmla="*/ 27 w 44"/>
                <a:gd name="T25" fmla="*/ 185 h 356"/>
                <a:gd name="T26" fmla="*/ 25 w 44"/>
                <a:gd name="T27" fmla="*/ 223 h 356"/>
                <a:gd name="T28" fmla="*/ 21 w 44"/>
                <a:gd name="T29" fmla="*/ 256 h 356"/>
                <a:gd name="T30" fmla="*/ 19 w 44"/>
                <a:gd name="T31" fmla="*/ 270 h 356"/>
                <a:gd name="T32" fmla="*/ 15 w 44"/>
                <a:gd name="T33" fmla="*/ 283 h 356"/>
                <a:gd name="T34" fmla="*/ 0 w 44"/>
                <a:gd name="T35" fmla="*/ 266 h 3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4" h="356">
                  <a:moveTo>
                    <a:pt x="0" y="334"/>
                  </a:moveTo>
                  <a:lnTo>
                    <a:pt x="0" y="334"/>
                  </a:lnTo>
                  <a:lnTo>
                    <a:pt x="2" y="248"/>
                  </a:lnTo>
                  <a:lnTo>
                    <a:pt x="2" y="206"/>
                  </a:lnTo>
                  <a:lnTo>
                    <a:pt x="6" y="164"/>
                  </a:lnTo>
                  <a:lnTo>
                    <a:pt x="10" y="122"/>
                  </a:lnTo>
                  <a:lnTo>
                    <a:pt x="18" y="80"/>
                  </a:lnTo>
                  <a:lnTo>
                    <a:pt x="28" y="40"/>
                  </a:lnTo>
                  <a:lnTo>
                    <a:pt x="40" y="0"/>
                  </a:lnTo>
                  <a:lnTo>
                    <a:pt x="42" y="84"/>
                  </a:lnTo>
                  <a:lnTo>
                    <a:pt x="44" y="184"/>
                  </a:lnTo>
                  <a:lnTo>
                    <a:pt x="44" y="234"/>
                  </a:lnTo>
                  <a:lnTo>
                    <a:pt x="40" y="280"/>
                  </a:lnTo>
                  <a:lnTo>
                    <a:pt x="34" y="322"/>
                  </a:lnTo>
                  <a:lnTo>
                    <a:pt x="30" y="340"/>
                  </a:lnTo>
                  <a:lnTo>
                    <a:pt x="24" y="356"/>
                  </a:lnTo>
                  <a:lnTo>
                    <a:pt x="0" y="3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8" name="Freeform 213"/>
            <p:cNvSpPr>
              <a:spLocks/>
            </p:cNvSpPr>
            <p:nvPr userDrawn="1"/>
          </p:nvSpPr>
          <p:spPr bwMode="auto">
            <a:xfrm>
              <a:off x="5416" y="2094"/>
              <a:ext cx="40" cy="340"/>
            </a:xfrm>
            <a:custGeom>
              <a:avLst/>
              <a:gdLst>
                <a:gd name="T0" fmla="*/ 0 w 44"/>
                <a:gd name="T1" fmla="*/ 266 h 356"/>
                <a:gd name="T2" fmla="*/ 0 w 44"/>
                <a:gd name="T3" fmla="*/ 266 h 356"/>
                <a:gd name="T4" fmla="*/ 2 w 44"/>
                <a:gd name="T5" fmla="*/ 197 h 356"/>
                <a:gd name="T6" fmla="*/ 2 w 44"/>
                <a:gd name="T7" fmla="*/ 164 h 356"/>
                <a:gd name="T8" fmla="*/ 5 w 44"/>
                <a:gd name="T9" fmla="*/ 131 h 356"/>
                <a:gd name="T10" fmla="*/ 5 w 44"/>
                <a:gd name="T11" fmla="*/ 97 h 356"/>
                <a:gd name="T12" fmla="*/ 12 w 44"/>
                <a:gd name="T13" fmla="*/ 64 h 356"/>
                <a:gd name="T14" fmla="*/ 17 w 44"/>
                <a:gd name="T15" fmla="*/ 31 h 356"/>
                <a:gd name="T16" fmla="*/ 25 w 44"/>
                <a:gd name="T17" fmla="*/ 0 h 356"/>
                <a:gd name="T18" fmla="*/ 25 w 44"/>
                <a:gd name="T19" fmla="*/ 0 h 356"/>
                <a:gd name="T20" fmla="*/ 26 w 44"/>
                <a:gd name="T21" fmla="*/ 67 h 356"/>
                <a:gd name="T22" fmla="*/ 27 w 44"/>
                <a:gd name="T23" fmla="*/ 146 h 356"/>
                <a:gd name="T24" fmla="*/ 27 w 44"/>
                <a:gd name="T25" fmla="*/ 185 h 356"/>
                <a:gd name="T26" fmla="*/ 25 w 44"/>
                <a:gd name="T27" fmla="*/ 223 h 356"/>
                <a:gd name="T28" fmla="*/ 21 w 44"/>
                <a:gd name="T29" fmla="*/ 256 h 356"/>
                <a:gd name="T30" fmla="*/ 19 w 44"/>
                <a:gd name="T31" fmla="*/ 270 h 356"/>
                <a:gd name="T32" fmla="*/ 15 w 44"/>
                <a:gd name="T33" fmla="*/ 283 h 3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56">
                  <a:moveTo>
                    <a:pt x="0" y="334"/>
                  </a:moveTo>
                  <a:lnTo>
                    <a:pt x="0" y="334"/>
                  </a:lnTo>
                  <a:lnTo>
                    <a:pt x="2" y="248"/>
                  </a:lnTo>
                  <a:lnTo>
                    <a:pt x="2" y="206"/>
                  </a:lnTo>
                  <a:lnTo>
                    <a:pt x="6" y="164"/>
                  </a:lnTo>
                  <a:lnTo>
                    <a:pt x="10" y="122"/>
                  </a:lnTo>
                  <a:lnTo>
                    <a:pt x="18" y="80"/>
                  </a:lnTo>
                  <a:lnTo>
                    <a:pt x="28" y="40"/>
                  </a:lnTo>
                  <a:lnTo>
                    <a:pt x="40" y="0"/>
                  </a:lnTo>
                  <a:lnTo>
                    <a:pt x="42" y="84"/>
                  </a:lnTo>
                  <a:lnTo>
                    <a:pt x="44" y="184"/>
                  </a:lnTo>
                  <a:lnTo>
                    <a:pt x="44" y="234"/>
                  </a:lnTo>
                  <a:lnTo>
                    <a:pt x="40" y="280"/>
                  </a:lnTo>
                  <a:lnTo>
                    <a:pt x="34" y="322"/>
                  </a:lnTo>
                  <a:lnTo>
                    <a:pt x="30" y="340"/>
                  </a:lnTo>
                  <a:lnTo>
                    <a:pt x="24" y="35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9" name="Freeform 214"/>
            <p:cNvSpPr>
              <a:spLocks/>
            </p:cNvSpPr>
            <p:nvPr userDrawn="1"/>
          </p:nvSpPr>
          <p:spPr bwMode="auto">
            <a:xfrm>
              <a:off x="5316" y="1894"/>
              <a:ext cx="160" cy="180"/>
            </a:xfrm>
            <a:custGeom>
              <a:avLst/>
              <a:gdLst>
                <a:gd name="T0" fmla="*/ 17 w 168"/>
                <a:gd name="T1" fmla="*/ 164 h 178"/>
                <a:gd name="T2" fmla="*/ 17 w 168"/>
                <a:gd name="T3" fmla="*/ 164 h 178"/>
                <a:gd name="T4" fmla="*/ 19 w 168"/>
                <a:gd name="T5" fmla="*/ 150 h 178"/>
                <a:gd name="T6" fmla="*/ 17 w 168"/>
                <a:gd name="T7" fmla="*/ 129 h 178"/>
                <a:gd name="T8" fmla="*/ 13 w 168"/>
                <a:gd name="T9" fmla="*/ 99 h 178"/>
                <a:gd name="T10" fmla="*/ 10 w 168"/>
                <a:gd name="T11" fmla="*/ 71 h 178"/>
                <a:gd name="T12" fmla="*/ 0 w 168"/>
                <a:gd name="T13" fmla="*/ 40 h 178"/>
                <a:gd name="T14" fmla="*/ 0 w 168"/>
                <a:gd name="T15" fmla="*/ 40 h 178"/>
                <a:gd name="T16" fmla="*/ 15 w 168"/>
                <a:gd name="T17" fmla="*/ 32 h 178"/>
                <a:gd name="T18" fmla="*/ 32 w 168"/>
                <a:gd name="T19" fmla="*/ 26 h 178"/>
                <a:gd name="T20" fmla="*/ 50 w 168"/>
                <a:gd name="T21" fmla="*/ 24 h 178"/>
                <a:gd name="T22" fmla="*/ 67 w 168"/>
                <a:gd name="T23" fmla="*/ 22 h 178"/>
                <a:gd name="T24" fmla="*/ 85 w 168"/>
                <a:gd name="T25" fmla="*/ 20 h 178"/>
                <a:gd name="T26" fmla="*/ 100 w 168"/>
                <a:gd name="T27" fmla="*/ 16 h 178"/>
                <a:gd name="T28" fmla="*/ 118 w 168"/>
                <a:gd name="T29" fmla="*/ 10 h 178"/>
                <a:gd name="T30" fmla="*/ 131 w 168"/>
                <a:gd name="T31" fmla="*/ 0 h 178"/>
                <a:gd name="T32" fmla="*/ 131 w 168"/>
                <a:gd name="T33" fmla="*/ 0 h 178"/>
                <a:gd name="T34" fmla="*/ 131 w 168"/>
                <a:gd name="T35" fmla="*/ 22 h 178"/>
                <a:gd name="T36" fmla="*/ 129 w 168"/>
                <a:gd name="T37" fmla="*/ 44 h 178"/>
                <a:gd name="T38" fmla="*/ 124 w 168"/>
                <a:gd name="T39" fmla="*/ 71 h 178"/>
                <a:gd name="T40" fmla="*/ 118 w 168"/>
                <a:gd name="T41" fmla="*/ 93 h 178"/>
                <a:gd name="T42" fmla="*/ 108 w 168"/>
                <a:gd name="T43" fmla="*/ 140 h 178"/>
                <a:gd name="T44" fmla="*/ 104 w 168"/>
                <a:gd name="T45" fmla="*/ 164 h 178"/>
                <a:gd name="T46" fmla="*/ 102 w 168"/>
                <a:gd name="T47" fmla="*/ 188 h 178"/>
                <a:gd name="T48" fmla="*/ 102 w 168"/>
                <a:gd name="T49" fmla="*/ 188 h 178"/>
                <a:gd name="T50" fmla="*/ 72 w 168"/>
                <a:gd name="T51" fmla="*/ 184 h 178"/>
                <a:gd name="T52" fmla="*/ 43 w 168"/>
                <a:gd name="T53" fmla="*/ 180 h 178"/>
                <a:gd name="T54" fmla="*/ 17 w 168"/>
                <a:gd name="T55" fmla="*/ 164 h 17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8" h="178">
                  <a:moveTo>
                    <a:pt x="22" y="154"/>
                  </a:moveTo>
                  <a:lnTo>
                    <a:pt x="22" y="154"/>
                  </a:lnTo>
                  <a:lnTo>
                    <a:pt x="24" y="140"/>
                  </a:lnTo>
                  <a:lnTo>
                    <a:pt x="22" y="124"/>
                  </a:lnTo>
                  <a:lnTo>
                    <a:pt x="18" y="94"/>
                  </a:lnTo>
                  <a:lnTo>
                    <a:pt x="10" y="66"/>
                  </a:lnTo>
                  <a:lnTo>
                    <a:pt x="0" y="40"/>
                  </a:lnTo>
                  <a:lnTo>
                    <a:pt x="20" y="32"/>
                  </a:lnTo>
                  <a:lnTo>
                    <a:pt x="42" y="26"/>
                  </a:lnTo>
                  <a:lnTo>
                    <a:pt x="64" y="24"/>
                  </a:lnTo>
                  <a:lnTo>
                    <a:pt x="86" y="22"/>
                  </a:lnTo>
                  <a:lnTo>
                    <a:pt x="108" y="20"/>
                  </a:lnTo>
                  <a:lnTo>
                    <a:pt x="128" y="16"/>
                  </a:lnTo>
                  <a:lnTo>
                    <a:pt x="150" y="10"/>
                  </a:lnTo>
                  <a:lnTo>
                    <a:pt x="168" y="0"/>
                  </a:lnTo>
                  <a:lnTo>
                    <a:pt x="168" y="22"/>
                  </a:lnTo>
                  <a:lnTo>
                    <a:pt x="164" y="44"/>
                  </a:lnTo>
                  <a:lnTo>
                    <a:pt x="158" y="66"/>
                  </a:lnTo>
                  <a:lnTo>
                    <a:pt x="150" y="88"/>
                  </a:lnTo>
                  <a:lnTo>
                    <a:pt x="138" y="132"/>
                  </a:lnTo>
                  <a:lnTo>
                    <a:pt x="132" y="154"/>
                  </a:lnTo>
                  <a:lnTo>
                    <a:pt x="130" y="178"/>
                  </a:lnTo>
                  <a:lnTo>
                    <a:pt x="92" y="174"/>
                  </a:lnTo>
                  <a:lnTo>
                    <a:pt x="54" y="170"/>
                  </a:lnTo>
                  <a:lnTo>
                    <a:pt x="22" y="1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0" name="Freeform 215"/>
            <p:cNvSpPr>
              <a:spLocks/>
            </p:cNvSpPr>
            <p:nvPr userDrawn="1"/>
          </p:nvSpPr>
          <p:spPr bwMode="auto">
            <a:xfrm>
              <a:off x="5316" y="1894"/>
              <a:ext cx="160" cy="180"/>
            </a:xfrm>
            <a:custGeom>
              <a:avLst/>
              <a:gdLst>
                <a:gd name="T0" fmla="*/ 17 w 168"/>
                <a:gd name="T1" fmla="*/ 164 h 178"/>
                <a:gd name="T2" fmla="*/ 17 w 168"/>
                <a:gd name="T3" fmla="*/ 164 h 178"/>
                <a:gd name="T4" fmla="*/ 19 w 168"/>
                <a:gd name="T5" fmla="*/ 150 h 178"/>
                <a:gd name="T6" fmla="*/ 17 w 168"/>
                <a:gd name="T7" fmla="*/ 129 h 178"/>
                <a:gd name="T8" fmla="*/ 13 w 168"/>
                <a:gd name="T9" fmla="*/ 99 h 178"/>
                <a:gd name="T10" fmla="*/ 10 w 168"/>
                <a:gd name="T11" fmla="*/ 71 h 178"/>
                <a:gd name="T12" fmla="*/ 0 w 168"/>
                <a:gd name="T13" fmla="*/ 40 h 178"/>
                <a:gd name="T14" fmla="*/ 0 w 168"/>
                <a:gd name="T15" fmla="*/ 40 h 178"/>
                <a:gd name="T16" fmla="*/ 15 w 168"/>
                <a:gd name="T17" fmla="*/ 32 h 178"/>
                <a:gd name="T18" fmla="*/ 32 w 168"/>
                <a:gd name="T19" fmla="*/ 26 h 178"/>
                <a:gd name="T20" fmla="*/ 50 w 168"/>
                <a:gd name="T21" fmla="*/ 24 h 178"/>
                <a:gd name="T22" fmla="*/ 67 w 168"/>
                <a:gd name="T23" fmla="*/ 22 h 178"/>
                <a:gd name="T24" fmla="*/ 85 w 168"/>
                <a:gd name="T25" fmla="*/ 20 h 178"/>
                <a:gd name="T26" fmla="*/ 100 w 168"/>
                <a:gd name="T27" fmla="*/ 16 h 178"/>
                <a:gd name="T28" fmla="*/ 118 w 168"/>
                <a:gd name="T29" fmla="*/ 10 h 178"/>
                <a:gd name="T30" fmla="*/ 131 w 168"/>
                <a:gd name="T31" fmla="*/ 0 h 178"/>
                <a:gd name="T32" fmla="*/ 131 w 168"/>
                <a:gd name="T33" fmla="*/ 0 h 178"/>
                <a:gd name="T34" fmla="*/ 131 w 168"/>
                <a:gd name="T35" fmla="*/ 22 h 178"/>
                <a:gd name="T36" fmla="*/ 129 w 168"/>
                <a:gd name="T37" fmla="*/ 44 h 178"/>
                <a:gd name="T38" fmla="*/ 124 w 168"/>
                <a:gd name="T39" fmla="*/ 71 h 178"/>
                <a:gd name="T40" fmla="*/ 118 w 168"/>
                <a:gd name="T41" fmla="*/ 93 h 178"/>
                <a:gd name="T42" fmla="*/ 108 w 168"/>
                <a:gd name="T43" fmla="*/ 140 h 178"/>
                <a:gd name="T44" fmla="*/ 104 w 168"/>
                <a:gd name="T45" fmla="*/ 164 h 178"/>
                <a:gd name="T46" fmla="*/ 102 w 168"/>
                <a:gd name="T47" fmla="*/ 188 h 178"/>
                <a:gd name="T48" fmla="*/ 102 w 168"/>
                <a:gd name="T49" fmla="*/ 188 h 178"/>
                <a:gd name="T50" fmla="*/ 72 w 168"/>
                <a:gd name="T51" fmla="*/ 184 h 178"/>
                <a:gd name="T52" fmla="*/ 43 w 168"/>
                <a:gd name="T53" fmla="*/ 180 h 17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68" h="178">
                  <a:moveTo>
                    <a:pt x="22" y="154"/>
                  </a:moveTo>
                  <a:lnTo>
                    <a:pt x="22" y="154"/>
                  </a:lnTo>
                  <a:lnTo>
                    <a:pt x="24" y="140"/>
                  </a:lnTo>
                  <a:lnTo>
                    <a:pt x="22" y="124"/>
                  </a:lnTo>
                  <a:lnTo>
                    <a:pt x="18" y="94"/>
                  </a:lnTo>
                  <a:lnTo>
                    <a:pt x="10" y="66"/>
                  </a:lnTo>
                  <a:lnTo>
                    <a:pt x="0" y="40"/>
                  </a:lnTo>
                  <a:lnTo>
                    <a:pt x="20" y="32"/>
                  </a:lnTo>
                  <a:lnTo>
                    <a:pt x="42" y="26"/>
                  </a:lnTo>
                  <a:lnTo>
                    <a:pt x="64" y="24"/>
                  </a:lnTo>
                  <a:lnTo>
                    <a:pt x="86" y="22"/>
                  </a:lnTo>
                  <a:lnTo>
                    <a:pt x="108" y="20"/>
                  </a:lnTo>
                  <a:lnTo>
                    <a:pt x="128" y="16"/>
                  </a:lnTo>
                  <a:lnTo>
                    <a:pt x="150" y="10"/>
                  </a:lnTo>
                  <a:lnTo>
                    <a:pt x="168" y="0"/>
                  </a:lnTo>
                  <a:lnTo>
                    <a:pt x="168" y="22"/>
                  </a:lnTo>
                  <a:lnTo>
                    <a:pt x="164" y="44"/>
                  </a:lnTo>
                  <a:lnTo>
                    <a:pt x="158" y="66"/>
                  </a:lnTo>
                  <a:lnTo>
                    <a:pt x="150" y="88"/>
                  </a:lnTo>
                  <a:lnTo>
                    <a:pt x="138" y="132"/>
                  </a:lnTo>
                  <a:lnTo>
                    <a:pt x="132" y="154"/>
                  </a:lnTo>
                  <a:lnTo>
                    <a:pt x="130" y="178"/>
                  </a:lnTo>
                  <a:lnTo>
                    <a:pt x="92" y="174"/>
                  </a:lnTo>
                  <a:lnTo>
                    <a:pt x="54" y="17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1" name="Freeform 216"/>
            <p:cNvSpPr>
              <a:spLocks/>
            </p:cNvSpPr>
            <p:nvPr userDrawn="1"/>
          </p:nvSpPr>
          <p:spPr bwMode="auto">
            <a:xfrm>
              <a:off x="3196" y="-4188"/>
              <a:ext cx="140" cy="160"/>
            </a:xfrm>
            <a:custGeom>
              <a:avLst/>
              <a:gdLst>
                <a:gd name="T0" fmla="*/ 101 w 152"/>
                <a:gd name="T1" fmla="*/ 9 h 176"/>
                <a:gd name="T2" fmla="*/ 101 w 152"/>
                <a:gd name="T3" fmla="*/ 9 h 176"/>
                <a:gd name="T4" fmla="*/ 80 w 152"/>
                <a:gd name="T5" fmla="*/ 32 h 176"/>
                <a:gd name="T6" fmla="*/ 61 w 152"/>
                <a:gd name="T7" fmla="*/ 56 h 176"/>
                <a:gd name="T8" fmla="*/ 53 w 152"/>
                <a:gd name="T9" fmla="*/ 68 h 176"/>
                <a:gd name="T10" fmla="*/ 45 w 152"/>
                <a:gd name="T11" fmla="*/ 82 h 176"/>
                <a:gd name="T12" fmla="*/ 38 w 152"/>
                <a:gd name="T13" fmla="*/ 95 h 176"/>
                <a:gd name="T14" fmla="*/ 33 w 152"/>
                <a:gd name="T15" fmla="*/ 109 h 176"/>
                <a:gd name="T16" fmla="*/ 33 w 152"/>
                <a:gd name="T17" fmla="*/ 109 h 176"/>
                <a:gd name="T18" fmla="*/ 21 w 152"/>
                <a:gd name="T19" fmla="*/ 93 h 176"/>
                <a:gd name="T20" fmla="*/ 7 w 152"/>
                <a:gd name="T21" fmla="*/ 73 h 176"/>
                <a:gd name="T22" fmla="*/ 6 w 152"/>
                <a:gd name="T23" fmla="*/ 64 h 176"/>
                <a:gd name="T24" fmla="*/ 0 w 152"/>
                <a:gd name="T25" fmla="*/ 55 h 176"/>
                <a:gd name="T26" fmla="*/ 0 w 152"/>
                <a:gd name="T27" fmla="*/ 45 h 176"/>
                <a:gd name="T28" fmla="*/ 0 w 152"/>
                <a:gd name="T29" fmla="*/ 41 h 176"/>
                <a:gd name="T30" fmla="*/ 4 w 152"/>
                <a:gd name="T31" fmla="*/ 37 h 176"/>
                <a:gd name="T32" fmla="*/ 4 w 152"/>
                <a:gd name="T33" fmla="*/ 37 h 176"/>
                <a:gd name="T34" fmla="*/ 6 w 152"/>
                <a:gd name="T35" fmla="*/ 34 h 176"/>
                <a:gd name="T36" fmla="*/ 7 w 152"/>
                <a:gd name="T37" fmla="*/ 31 h 176"/>
                <a:gd name="T38" fmla="*/ 17 w 152"/>
                <a:gd name="T39" fmla="*/ 25 h 176"/>
                <a:gd name="T40" fmla="*/ 28 w 152"/>
                <a:gd name="T41" fmla="*/ 19 h 176"/>
                <a:gd name="T42" fmla="*/ 40 w 152"/>
                <a:gd name="T43" fmla="*/ 14 h 176"/>
                <a:gd name="T44" fmla="*/ 64 w 152"/>
                <a:gd name="T45" fmla="*/ 5 h 176"/>
                <a:gd name="T46" fmla="*/ 85 w 152"/>
                <a:gd name="T47" fmla="*/ 0 h 176"/>
                <a:gd name="T48" fmla="*/ 85 w 152"/>
                <a:gd name="T49" fmla="*/ 0 h 176"/>
                <a:gd name="T50" fmla="*/ 96 w 152"/>
                <a:gd name="T51" fmla="*/ 19 h 176"/>
                <a:gd name="T52" fmla="*/ 101 w 152"/>
                <a:gd name="T53" fmla="*/ 9 h 17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2" h="176">
                  <a:moveTo>
                    <a:pt x="152" y="14"/>
                  </a:moveTo>
                  <a:lnTo>
                    <a:pt x="152" y="14"/>
                  </a:lnTo>
                  <a:lnTo>
                    <a:pt x="120" y="52"/>
                  </a:lnTo>
                  <a:lnTo>
                    <a:pt x="92" y="90"/>
                  </a:lnTo>
                  <a:lnTo>
                    <a:pt x="80" y="110"/>
                  </a:lnTo>
                  <a:lnTo>
                    <a:pt x="68" y="132"/>
                  </a:lnTo>
                  <a:lnTo>
                    <a:pt x="58" y="152"/>
                  </a:lnTo>
                  <a:lnTo>
                    <a:pt x="50" y="176"/>
                  </a:lnTo>
                  <a:lnTo>
                    <a:pt x="32" y="148"/>
                  </a:lnTo>
                  <a:lnTo>
                    <a:pt x="12" y="118"/>
                  </a:lnTo>
                  <a:lnTo>
                    <a:pt x="6" y="102"/>
                  </a:lnTo>
                  <a:lnTo>
                    <a:pt x="0" y="88"/>
                  </a:lnTo>
                  <a:lnTo>
                    <a:pt x="0" y="74"/>
                  </a:lnTo>
                  <a:lnTo>
                    <a:pt x="0" y="66"/>
                  </a:lnTo>
                  <a:lnTo>
                    <a:pt x="4" y="60"/>
                  </a:lnTo>
                  <a:lnTo>
                    <a:pt x="6" y="54"/>
                  </a:lnTo>
                  <a:lnTo>
                    <a:pt x="12" y="50"/>
                  </a:lnTo>
                  <a:lnTo>
                    <a:pt x="26" y="40"/>
                  </a:lnTo>
                  <a:lnTo>
                    <a:pt x="42" y="30"/>
                  </a:lnTo>
                  <a:lnTo>
                    <a:pt x="60" y="22"/>
                  </a:lnTo>
                  <a:lnTo>
                    <a:pt x="98" y="8"/>
                  </a:lnTo>
                  <a:lnTo>
                    <a:pt x="128" y="0"/>
                  </a:lnTo>
                  <a:lnTo>
                    <a:pt x="144" y="30"/>
                  </a:lnTo>
                  <a:lnTo>
                    <a:pt x="152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2" name="Freeform 217"/>
            <p:cNvSpPr>
              <a:spLocks/>
            </p:cNvSpPr>
            <p:nvPr userDrawn="1"/>
          </p:nvSpPr>
          <p:spPr bwMode="auto">
            <a:xfrm>
              <a:off x="3196" y="-4188"/>
              <a:ext cx="140" cy="160"/>
            </a:xfrm>
            <a:custGeom>
              <a:avLst/>
              <a:gdLst>
                <a:gd name="T0" fmla="*/ 101 w 152"/>
                <a:gd name="T1" fmla="*/ 9 h 176"/>
                <a:gd name="T2" fmla="*/ 101 w 152"/>
                <a:gd name="T3" fmla="*/ 9 h 176"/>
                <a:gd name="T4" fmla="*/ 80 w 152"/>
                <a:gd name="T5" fmla="*/ 32 h 176"/>
                <a:gd name="T6" fmla="*/ 61 w 152"/>
                <a:gd name="T7" fmla="*/ 56 h 176"/>
                <a:gd name="T8" fmla="*/ 53 w 152"/>
                <a:gd name="T9" fmla="*/ 68 h 176"/>
                <a:gd name="T10" fmla="*/ 45 w 152"/>
                <a:gd name="T11" fmla="*/ 82 h 176"/>
                <a:gd name="T12" fmla="*/ 38 w 152"/>
                <a:gd name="T13" fmla="*/ 95 h 176"/>
                <a:gd name="T14" fmla="*/ 33 w 152"/>
                <a:gd name="T15" fmla="*/ 109 h 176"/>
                <a:gd name="T16" fmla="*/ 33 w 152"/>
                <a:gd name="T17" fmla="*/ 109 h 176"/>
                <a:gd name="T18" fmla="*/ 21 w 152"/>
                <a:gd name="T19" fmla="*/ 93 h 176"/>
                <a:gd name="T20" fmla="*/ 7 w 152"/>
                <a:gd name="T21" fmla="*/ 73 h 176"/>
                <a:gd name="T22" fmla="*/ 6 w 152"/>
                <a:gd name="T23" fmla="*/ 64 h 176"/>
                <a:gd name="T24" fmla="*/ 0 w 152"/>
                <a:gd name="T25" fmla="*/ 55 h 176"/>
                <a:gd name="T26" fmla="*/ 0 w 152"/>
                <a:gd name="T27" fmla="*/ 45 h 176"/>
                <a:gd name="T28" fmla="*/ 0 w 152"/>
                <a:gd name="T29" fmla="*/ 41 h 176"/>
                <a:gd name="T30" fmla="*/ 4 w 152"/>
                <a:gd name="T31" fmla="*/ 37 h 176"/>
                <a:gd name="T32" fmla="*/ 4 w 152"/>
                <a:gd name="T33" fmla="*/ 37 h 176"/>
                <a:gd name="T34" fmla="*/ 6 w 152"/>
                <a:gd name="T35" fmla="*/ 34 h 176"/>
                <a:gd name="T36" fmla="*/ 7 w 152"/>
                <a:gd name="T37" fmla="*/ 31 h 176"/>
                <a:gd name="T38" fmla="*/ 17 w 152"/>
                <a:gd name="T39" fmla="*/ 25 h 176"/>
                <a:gd name="T40" fmla="*/ 28 w 152"/>
                <a:gd name="T41" fmla="*/ 19 h 176"/>
                <a:gd name="T42" fmla="*/ 40 w 152"/>
                <a:gd name="T43" fmla="*/ 14 h 176"/>
                <a:gd name="T44" fmla="*/ 64 w 152"/>
                <a:gd name="T45" fmla="*/ 5 h 176"/>
                <a:gd name="T46" fmla="*/ 85 w 152"/>
                <a:gd name="T47" fmla="*/ 0 h 176"/>
                <a:gd name="T48" fmla="*/ 85 w 152"/>
                <a:gd name="T49" fmla="*/ 0 h 176"/>
                <a:gd name="T50" fmla="*/ 96 w 152"/>
                <a:gd name="T51" fmla="*/ 19 h 1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76">
                  <a:moveTo>
                    <a:pt x="152" y="14"/>
                  </a:moveTo>
                  <a:lnTo>
                    <a:pt x="152" y="14"/>
                  </a:lnTo>
                  <a:lnTo>
                    <a:pt x="120" y="52"/>
                  </a:lnTo>
                  <a:lnTo>
                    <a:pt x="92" y="90"/>
                  </a:lnTo>
                  <a:lnTo>
                    <a:pt x="80" y="110"/>
                  </a:lnTo>
                  <a:lnTo>
                    <a:pt x="68" y="132"/>
                  </a:lnTo>
                  <a:lnTo>
                    <a:pt x="58" y="152"/>
                  </a:lnTo>
                  <a:lnTo>
                    <a:pt x="50" y="176"/>
                  </a:lnTo>
                  <a:lnTo>
                    <a:pt x="32" y="148"/>
                  </a:lnTo>
                  <a:lnTo>
                    <a:pt x="12" y="118"/>
                  </a:lnTo>
                  <a:lnTo>
                    <a:pt x="6" y="102"/>
                  </a:lnTo>
                  <a:lnTo>
                    <a:pt x="0" y="88"/>
                  </a:lnTo>
                  <a:lnTo>
                    <a:pt x="0" y="74"/>
                  </a:lnTo>
                  <a:lnTo>
                    <a:pt x="0" y="66"/>
                  </a:lnTo>
                  <a:lnTo>
                    <a:pt x="4" y="60"/>
                  </a:lnTo>
                  <a:lnTo>
                    <a:pt x="6" y="54"/>
                  </a:lnTo>
                  <a:lnTo>
                    <a:pt x="12" y="50"/>
                  </a:lnTo>
                  <a:lnTo>
                    <a:pt x="26" y="40"/>
                  </a:lnTo>
                  <a:lnTo>
                    <a:pt x="42" y="30"/>
                  </a:lnTo>
                  <a:lnTo>
                    <a:pt x="60" y="22"/>
                  </a:lnTo>
                  <a:lnTo>
                    <a:pt x="98" y="8"/>
                  </a:lnTo>
                  <a:lnTo>
                    <a:pt x="128" y="0"/>
                  </a:lnTo>
                  <a:lnTo>
                    <a:pt x="144" y="3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3" name="Freeform 218"/>
            <p:cNvSpPr>
              <a:spLocks/>
            </p:cNvSpPr>
            <p:nvPr userDrawn="1"/>
          </p:nvSpPr>
          <p:spPr bwMode="auto">
            <a:xfrm>
              <a:off x="4236" y="-2327"/>
              <a:ext cx="2740" cy="1340"/>
            </a:xfrm>
            <a:custGeom>
              <a:avLst/>
              <a:gdLst>
                <a:gd name="T0" fmla="*/ 32 w 2730"/>
                <a:gd name="T1" fmla="*/ 447 h 1338"/>
                <a:gd name="T2" fmla="*/ 6 w 2730"/>
                <a:gd name="T3" fmla="*/ 747 h 1338"/>
                <a:gd name="T4" fmla="*/ 147 w 2730"/>
                <a:gd name="T5" fmla="*/ 1030 h 1338"/>
                <a:gd name="T6" fmla="*/ 203 w 2730"/>
                <a:gd name="T7" fmla="*/ 1092 h 1338"/>
                <a:gd name="T8" fmla="*/ 373 w 2730"/>
                <a:gd name="T9" fmla="*/ 949 h 1338"/>
                <a:gd name="T10" fmla="*/ 478 w 2730"/>
                <a:gd name="T11" fmla="*/ 1182 h 1338"/>
                <a:gd name="T12" fmla="*/ 622 w 2730"/>
                <a:gd name="T13" fmla="*/ 1284 h 1338"/>
                <a:gd name="T14" fmla="*/ 841 w 2730"/>
                <a:gd name="T15" fmla="*/ 1176 h 1338"/>
                <a:gd name="T16" fmla="*/ 984 w 2730"/>
                <a:gd name="T17" fmla="*/ 1292 h 1338"/>
                <a:gd name="T18" fmla="*/ 1128 w 2730"/>
                <a:gd name="T19" fmla="*/ 1348 h 1338"/>
                <a:gd name="T20" fmla="*/ 1327 w 2730"/>
                <a:gd name="T21" fmla="*/ 1218 h 1338"/>
                <a:gd name="T22" fmla="*/ 1501 w 2730"/>
                <a:gd name="T23" fmla="*/ 1248 h 1338"/>
                <a:gd name="T24" fmla="*/ 1684 w 2730"/>
                <a:gd name="T25" fmla="*/ 1318 h 1338"/>
                <a:gd name="T26" fmla="*/ 1845 w 2730"/>
                <a:gd name="T27" fmla="*/ 1218 h 1338"/>
                <a:gd name="T28" fmla="*/ 1977 w 2730"/>
                <a:gd name="T29" fmla="*/ 1196 h 1338"/>
                <a:gd name="T30" fmla="*/ 2150 w 2730"/>
                <a:gd name="T31" fmla="*/ 1258 h 1338"/>
                <a:gd name="T32" fmla="*/ 2308 w 2730"/>
                <a:gd name="T33" fmla="*/ 1140 h 1338"/>
                <a:gd name="T34" fmla="*/ 2419 w 2730"/>
                <a:gd name="T35" fmla="*/ 945 h 1338"/>
                <a:gd name="T36" fmla="*/ 2559 w 2730"/>
                <a:gd name="T37" fmla="*/ 1020 h 1338"/>
                <a:gd name="T38" fmla="*/ 2688 w 2730"/>
                <a:gd name="T39" fmla="*/ 927 h 1338"/>
                <a:gd name="T40" fmla="*/ 2770 w 2730"/>
                <a:gd name="T41" fmla="*/ 645 h 1338"/>
                <a:gd name="T42" fmla="*/ 2756 w 2730"/>
                <a:gd name="T43" fmla="*/ 387 h 1338"/>
                <a:gd name="T44" fmla="*/ 2517 w 2730"/>
                <a:gd name="T45" fmla="*/ 0 h 1338"/>
                <a:gd name="T46" fmla="*/ 2615 w 2730"/>
                <a:gd name="T47" fmla="*/ 278 h 1338"/>
                <a:gd name="T48" fmla="*/ 2682 w 2730"/>
                <a:gd name="T49" fmla="*/ 517 h 1338"/>
                <a:gd name="T50" fmla="*/ 2624 w 2730"/>
                <a:gd name="T51" fmla="*/ 825 h 1338"/>
                <a:gd name="T52" fmla="*/ 2493 w 2730"/>
                <a:gd name="T53" fmla="*/ 855 h 1338"/>
                <a:gd name="T54" fmla="*/ 2393 w 2730"/>
                <a:gd name="T55" fmla="*/ 741 h 1338"/>
                <a:gd name="T56" fmla="*/ 2358 w 2730"/>
                <a:gd name="T57" fmla="*/ 493 h 1338"/>
                <a:gd name="T58" fmla="*/ 2284 w 2730"/>
                <a:gd name="T59" fmla="*/ 645 h 1338"/>
                <a:gd name="T60" fmla="*/ 2242 w 2730"/>
                <a:gd name="T61" fmla="*/ 971 h 1338"/>
                <a:gd name="T62" fmla="*/ 2150 w 2730"/>
                <a:gd name="T63" fmla="*/ 1086 h 1338"/>
                <a:gd name="T64" fmla="*/ 2009 w 2730"/>
                <a:gd name="T65" fmla="*/ 1020 h 1338"/>
                <a:gd name="T66" fmla="*/ 1925 w 2730"/>
                <a:gd name="T67" fmla="*/ 829 h 1338"/>
                <a:gd name="T68" fmla="*/ 1794 w 2730"/>
                <a:gd name="T69" fmla="*/ 497 h 1338"/>
                <a:gd name="T70" fmla="*/ 1813 w 2730"/>
                <a:gd name="T71" fmla="*/ 863 h 1338"/>
                <a:gd name="T72" fmla="*/ 1744 w 2730"/>
                <a:gd name="T73" fmla="*/ 1094 h 1338"/>
                <a:gd name="T74" fmla="*/ 1638 w 2730"/>
                <a:gd name="T75" fmla="*/ 1158 h 1338"/>
                <a:gd name="T76" fmla="*/ 1508 w 2730"/>
                <a:gd name="T77" fmla="*/ 1096 h 1338"/>
                <a:gd name="T78" fmla="*/ 1455 w 2730"/>
                <a:gd name="T79" fmla="*/ 923 h 1338"/>
                <a:gd name="T80" fmla="*/ 1343 w 2730"/>
                <a:gd name="T81" fmla="*/ 761 h 1338"/>
                <a:gd name="T82" fmla="*/ 1261 w 2730"/>
                <a:gd name="T83" fmla="*/ 1138 h 1338"/>
                <a:gd name="T84" fmla="*/ 1160 w 2730"/>
                <a:gd name="T85" fmla="*/ 1194 h 1338"/>
                <a:gd name="T86" fmla="*/ 1052 w 2730"/>
                <a:gd name="T87" fmla="*/ 1152 h 1338"/>
                <a:gd name="T88" fmla="*/ 978 w 2730"/>
                <a:gd name="T89" fmla="*/ 1016 h 1338"/>
                <a:gd name="T90" fmla="*/ 965 w 2730"/>
                <a:gd name="T91" fmla="*/ 703 h 1338"/>
                <a:gd name="T92" fmla="*/ 865 w 2730"/>
                <a:gd name="T93" fmla="*/ 665 h 1338"/>
                <a:gd name="T94" fmla="*/ 803 w 2730"/>
                <a:gd name="T95" fmla="*/ 1020 h 1338"/>
                <a:gd name="T96" fmla="*/ 674 w 2730"/>
                <a:gd name="T97" fmla="*/ 1132 h 1338"/>
                <a:gd name="T98" fmla="*/ 564 w 2730"/>
                <a:gd name="T99" fmla="*/ 1090 h 1338"/>
                <a:gd name="T100" fmla="*/ 504 w 2730"/>
                <a:gd name="T101" fmla="*/ 937 h 1338"/>
                <a:gd name="T102" fmla="*/ 518 w 2730"/>
                <a:gd name="T103" fmla="*/ 639 h 1338"/>
                <a:gd name="T104" fmla="*/ 550 w 2730"/>
                <a:gd name="T105" fmla="*/ 457 h 1338"/>
                <a:gd name="T106" fmla="*/ 361 w 2730"/>
                <a:gd name="T107" fmla="*/ 743 h 1338"/>
                <a:gd name="T108" fmla="*/ 273 w 2730"/>
                <a:gd name="T109" fmla="*/ 897 h 1338"/>
                <a:gd name="T110" fmla="*/ 185 w 2730"/>
                <a:gd name="T111" fmla="*/ 883 h 1338"/>
                <a:gd name="T112" fmla="*/ 108 w 2730"/>
                <a:gd name="T113" fmla="*/ 727 h 1338"/>
                <a:gd name="T114" fmla="*/ 132 w 2730"/>
                <a:gd name="T115" fmla="*/ 477 h 133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30" h="1338">
                  <a:moveTo>
                    <a:pt x="134" y="212"/>
                  </a:moveTo>
                  <a:lnTo>
                    <a:pt x="134" y="212"/>
                  </a:lnTo>
                  <a:lnTo>
                    <a:pt x="120" y="234"/>
                  </a:lnTo>
                  <a:lnTo>
                    <a:pt x="106" y="260"/>
                  </a:lnTo>
                  <a:lnTo>
                    <a:pt x="88" y="294"/>
                  </a:lnTo>
                  <a:lnTo>
                    <a:pt x="70" y="338"/>
                  </a:lnTo>
                  <a:lnTo>
                    <a:pt x="50" y="388"/>
                  </a:lnTo>
                  <a:lnTo>
                    <a:pt x="32" y="442"/>
                  </a:lnTo>
                  <a:lnTo>
                    <a:pt x="16" y="504"/>
                  </a:lnTo>
                  <a:lnTo>
                    <a:pt x="10" y="536"/>
                  </a:lnTo>
                  <a:lnTo>
                    <a:pt x="6" y="568"/>
                  </a:lnTo>
                  <a:lnTo>
                    <a:pt x="2" y="602"/>
                  </a:lnTo>
                  <a:lnTo>
                    <a:pt x="0" y="636"/>
                  </a:lnTo>
                  <a:lnTo>
                    <a:pt x="0" y="670"/>
                  </a:lnTo>
                  <a:lnTo>
                    <a:pt x="2" y="706"/>
                  </a:lnTo>
                  <a:lnTo>
                    <a:pt x="6" y="742"/>
                  </a:lnTo>
                  <a:lnTo>
                    <a:pt x="12" y="776"/>
                  </a:lnTo>
                  <a:lnTo>
                    <a:pt x="22" y="812"/>
                  </a:lnTo>
                  <a:lnTo>
                    <a:pt x="34" y="848"/>
                  </a:lnTo>
                  <a:lnTo>
                    <a:pt x="48" y="884"/>
                  </a:lnTo>
                  <a:lnTo>
                    <a:pt x="66" y="918"/>
                  </a:lnTo>
                  <a:lnTo>
                    <a:pt x="88" y="952"/>
                  </a:lnTo>
                  <a:lnTo>
                    <a:pt x="112" y="986"/>
                  </a:lnTo>
                  <a:lnTo>
                    <a:pt x="142" y="1020"/>
                  </a:lnTo>
                  <a:lnTo>
                    <a:pt x="174" y="1052"/>
                  </a:lnTo>
                  <a:lnTo>
                    <a:pt x="174" y="1058"/>
                  </a:lnTo>
                  <a:lnTo>
                    <a:pt x="176" y="1068"/>
                  </a:lnTo>
                  <a:lnTo>
                    <a:pt x="180" y="1072"/>
                  </a:lnTo>
                  <a:lnTo>
                    <a:pt x="184" y="1078"/>
                  </a:lnTo>
                  <a:lnTo>
                    <a:pt x="190" y="1082"/>
                  </a:lnTo>
                  <a:lnTo>
                    <a:pt x="198" y="1082"/>
                  </a:lnTo>
                  <a:lnTo>
                    <a:pt x="208" y="1082"/>
                  </a:lnTo>
                  <a:lnTo>
                    <a:pt x="220" y="1078"/>
                  </a:lnTo>
                  <a:lnTo>
                    <a:pt x="236" y="1068"/>
                  </a:lnTo>
                  <a:lnTo>
                    <a:pt x="256" y="1056"/>
                  </a:lnTo>
                  <a:lnTo>
                    <a:pt x="278" y="1038"/>
                  </a:lnTo>
                  <a:lnTo>
                    <a:pt x="304" y="1014"/>
                  </a:lnTo>
                  <a:lnTo>
                    <a:pt x="334" y="982"/>
                  </a:lnTo>
                  <a:lnTo>
                    <a:pt x="368" y="944"/>
                  </a:lnTo>
                  <a:lnTo>
                    <a:pt x="374" y="968"/>
                  </a:lnTo>
                  <a:lnTo>
                    <a:pt x="384" y="996"/>
                  </a:lnTo>
                  <a:lnTo>
                    <a:pt x="396" y="1030"/>
                  </a:lnTo>
                  <a:lnTo>
                    <a:pt x="412" y="1070"/>
                  </a:lnTo>
                  <a:lnTo>
                    <a:pt x="430" y="1112"/>
                  </a:lnTo>
                  <a:lnTo>
                    <a:pt x="454" y="1152"/>
                  </a:lnTo>
                  <a:lnTo>
                    <a:pt x="468" y="1172"/>
                  </a:lnTo>
                  <a:lnTo>
                    <a:pt x="482" y="1192"/>
                  </a:lnTo>
                  <a:lnTo>
                    <a:pt x="498" y="1210"/>
                  </a:lnTo>
                  <a:lnTo>
                    <a:pt x="514" y="1226"/>
                  </a:lnTo>
                  <a:lnTo>
                    <a:pt x="530" y="1240"/>
                  </a:lnTo>
                  <a:lnTo>
                    <a:pt x="550" y="1252"/>
                  </a:lnTo>
                  <a:lnTo>
                    <a:pt x="568" y="1262"/>
                  </a:lnTo>
                  <a:lnTo>
                    <a:pt x="590" y="1270"/>
                  </a:lnTo>
                  <a:lnTo>
                    <a:pt x="612" y="1274"/>
                  </a:lnTo>
                  <a:lnTo>
                    <a:pt x="634" y="1276"/>
                  </a:lnTo>
                  <a:lnTo>
                    <a:pt x="658" y="1274"/>
                  </a:lnTo>
                  <a:lnTo>
                    <a:pt x="684" y="1266"/>
                  </a:lnTo>
                  <a:lnTo>
                    <a:pt x="710" y="1256"/>
                  </a:lnTo>
                  <a:lnTo>
                    <a:pt x="736" y="1242"/>
                  </a:lnTo>
                  <a:lnTo>
                    <a:pt x="766" y="1222"/>
                  </a:lnTo>
                  <a:lnTo>
                    <a:pt x="796" y="1196"/>
                  </a:lnTo>
                  <a:lnTo>
                    <a:pt x="826" y="1166"/>
                  </a:lnTo>
                  <a:lnTo>
                    <a:pt x="858" y="1130"/>
                  </a:lnTo>
                  <a:lnTo>
                    <a:pt x="868" y="1150"/>
                  </a:lnTo>
                  <a:lnTo>
                    <a:pt x="878" y="1170"/>
                  </a:lnTo>
                  <a:lnTo>
                    <a:pt x="894" y="1196"/>
                  </a:lnTo>
                  <a:lnTo>
                    <a:pt x="914" y="1224"/>
                  </a:lnTo>
                  <a:lnTo>
                    <a:pt x="936" y="1254"/>
                  </a:lnTo>
                  <a:lnTo>
                    <a:pt x="964" y="1282"/>
                  </a:lnTo>
                  <a:lnTo>
                    <a:pt x="978" y="1294"/>
                  </a:lnTo>
                  <a:lnTo>
                    <a:pt x="994" y="1306"/>
                  </a:lnTo>
                  <a:lnTo>
                    <a:pt x="1010" y="1316"/>
                  </a:lnTo>
                  <a:lnTo>
                    <a:pt x="1028" y="1324"/>
                  </a:lnTo>
                  <a:lnTo>
                    <a:pt x="1046" y="1332"/>
                  </a:lnTo>
                  <a:lnTo>
                    <a:pt x="1066" y="1336"/>
                  </a:lnTo>
                  <a:lnTo>
                    <a:pt x="1086" y="1338"/>
                  </a:lnTo>
                  <a:lnTo>
                    <a:pt x="1108" y="1338"/>
                  </a:lnTo>
                  <a:lnTo>
                    <a:pt x="1128" y="1334"/>
                  </a:lnTo>
                  <a:lnTo>
                    <a:pt x="1152" y="1328"/>
                  </a:lnTo>
                  <a:lnTo>
                    <a:pt x="1174" y="1318"/>
                  </a:lnTo>
                  <a:lnTo>
                    <a:pt x="1198" y="1304"/>
                  </a:lnTo>
                  <a:lnTo>
                    <a:pt x="1224" y="1286"/>
                  </a:lnTo>
                  <a:lnTo>
                    <a:pt x="1248" y="1264"/>
                  </a:lnTo>
                  <a:lnTo>
                    <a:pt x="1274" y="1238"/>
                  </a:lnTo>
                  <a:lnTo>
                    <a:pt x="1302" y="1208"/>
                  </a:lnTo>
                  <a:lnTo>
                    <a:pt x="1330" y="1172"/>
                  </a:lnTo>
                  <a:lnTo>
                    <a:pt x="1358" y="1130"/>
                  </a:lnTo>
                  <a:lnTo>
                    <a:pt x="1372" y="1148"/>
                  </a:lnTo>
                  <a:lnTo>
                    <a:pt x="1390" y="1166"/>
                  </a:lnTo>
                  <a:lnTo>
                    <a:pt x="1414" y="1188"/>
                  </a:lnTo>
                  <a:lnTo>
                    <a:pt x="1444" y="1214"/>
                  </a:lnTo>
                  <a:lnTo>
                    <a:pt x="1476" y="1238"/>
                  </a:lnTo>
                  <a:lnTo>
                    <a:pt x="1512" y="1262"/>
                  </a:lnTo>
                  <a:lnTo>
                    <a:pt x="1532" y="1272"/>
                  </a:lnTo>
                  <a:lnTo>
                    <a:pt x="1552" y="1282"/>
                  </a:lnTo>
                  <a:lnTo>
                    <a:pt x="1572" y="1290"/>
                  </a:lnTo>
                  <a:lnTo>
                    <a:pt x="1592" y="1298"/>
                  </a:lnTo>
                  <a:lnTo>
                    <a:pt x="1612" y="1304"/>
                  </a:lnTo>
                  <a:lnTo>
                    <a:pt x="1634" y="1306"/>
                  </a:lnTo>
                  <a:lnTo>
                    <a:pt x="1654" y="1308"/>
                  </a:lnTo>
                  <a:lnTo>
                    <a:pt x="1674" y="1306"/>
                  </a:lnTo>
                  <a:lnTo>
                    <a:pt x="1696" y="1302"/>
                  </a:lnTo>
                  <a:lnTo>
                    <a:pt x="1716" y="1294"/>
                  </a:lnTo>
                  <a:lnTo>
                    <a:pt x="1736" y="1284"/>
                  </a:lnTo>
                  <a:lnTo>
                    <a:pt x="1754" y="1272"/>
                  </a:lnTo>
                  <a:lnTo>
                    <a:pt x="1774" y="1254"/>
                  </a:lnTo>
                  <a:lnTo>
                    <a:pt x="1792" y="1234"/>
                  </a:lnTo>
                  <a:lnTo>
                    <a:pt x="1810" y="1208"/>
                  </a:lnTo>
                  <a:lnTo>
                    <a:pt x="1826" y="1180"/>
                  </a:lnTo>
                  <a:lnTo>
                    <a:pt x="1842" y="1146"/>
                  </a:lnTo>
                  <a:lnTo>
                    <a:pt x="1856" y="1108"/>
                  </a:lnTo>
                  <a:lnTo>
                    <a:pt x="1872" y="1124"/>
                  </a:lnTo>
                  <a:lnTo>
                    <a:pt x="1890" y="1142"/>
                  </a:lnTo>
                  <a:lnTo>
                    <a:pt x="1912" y="1164"/>
                  </a:lnTo>
                  <a:lnTo>
                    <a:pt x="1942" y="1186"/>
                  </a:lnTo>
                  <a:lnTo>
                    <a:pt x="1974" y="1208"/>
                  </a:lnTo>
                  <a:lnTo>
                    <a:pt x="1992" y="1218"/>
                  </a:lnTo>
                  <a:lnTo>
                    <a:pt x="2010" y="1226"/>
                  </a:lnTo>
                  <a:lnTo>
                    <a:pt x="2030" y="1234"/>
                  </a:lnTo>
                  <a:lnTo>
                    <a:pt x="2048" y="1240"/>
                  </a:lnTo>
                  <a:lnTo>
                    <a:pt x="2068" y="1244"/>
                  </a:lnTo>
                  <a:lnTo>
                    <a:pt x="2088" y="1248"/>
                  </a:lnTo>
                  <a:lnTo>
                    <a:pt x="2110" y="1248"/>
                  </a:lnTo>
                  <a:lnTo>
                    <a:pt x="2130" y="1244"/>
                  </a:lnTo>
                  <a:lnTo>
                    <a:pt x="2150" y="1238"/>
                  </a:lnTo>
                  <a:lnTo>
                    <a:pt x="2170" y="1230"/>
                  </a:lnTo>
                  <a:lnTo>
                    <a:pt x="2192" y="1218"/>
                  </a:lnTo>
                  <a:lnTo>
                    <a:pt x="2210" y="1202"/>
                  </a:lnTo>
                  <a:lnTo>
                    <a:pt x="2230" y="1182"/>
                  </a:lnTo>
                  <a:lnTo>
                    <a:pt x="2250" y="1158"/>
                  </a:lnTo>
                  <a:lnTo>
                    <a:pt x="2268" y="1130"/>
                  </a:lnTo>
                  <a:lnTo>
                    <a:pt x="2286" y="1098"/>
                  </a:lnTo>
                  <a:lnTo>
                    <a:pt x="2302" y="1060"/>
                  </a:lnTo>
                  <a:lnTo>
                    <a:pt x="2318" y="1016"/>
                  </a:lnTo>
                  <a:lnTo>
                    <a:pt x="2332" y="968"/>
                  </a:lnTo>
                  <a:lnTo>
                    <a:pt x="2346" y="912"/>
                  </a:lnTo>
                  <a:lnTo>
                    <a:pt x="2358" y="926"/>
                  </a:lnTo>
                  <a:lnTo>
                    <a:pt x="2374" y="940"/>
                  </a:lnTo>
                  <a:lnTo>
                    <a:pt x="2392" y="958"/>
                  </a:lnTo>
                  <a:lnTo>
                    <a:pt x="2414" y="974"/>
                  </a:lnTo>
                  <a:lnTo>
                    <a:pt x="2440" y="990"/>
                  </a:lnTo>
                  <a:lnTo>
                    <a:pt x="2454" y="998"/>
                  </a:lnTo>
                  <a:lnTo>
                    <a:pt x="2468" y="1002"/>
                  </a:lnTo>
                  <a:lnTo>
                    <a:pt x="2484" y="1006"/>
                  </a:lnTo>
                  <a:lnTo>
                    <a:pt x="2498" y="1010"/>
                  </a:lnTo>
                  <a:lnTo>
                    <a:pt x="2514" y="1010"/>
                  </a:lnTo>
                  <a:lnTo>
                    <a:pt x="2530" y="1010"/>
                  </a:lnTo>
                  <a:lnTo>
                    <a:pt x="2546" y="1006"/>
                  </a:lnTo>
                  <a:lnTo>
                    <a:pt x="2562" y="1000"/>
                  </a:lnTo>
                  <a:lnTo>
                    <a:pt x="2576" y="990"/>
                  </a:lnTo>
                  <a:lnTo>
                    <a:pt x="2592" y="980"/>
                  </a:lnTo>
                  <a:lnTo>
                    <a:pt x="2608" y="964"/>
                  </a:lnTo>
                  <a:lnTo>
                    <a:pt x="2622" y="946"/>
                  </a:lnTo>
                  <a:lnTo>
                    <a:pt x="2638" y="922"/>
                  </a:lnTo>
                  <a:lnTo>
                    <a:pt x="2652" y="896"/>
                  </a:lnTo>
                  <a:lnTo>
                    <a:pt x="2664" y="866"/>
                  </a:lnTo>
                  <a:lnTo>
                    <a:pt x="2678" y="830"/>
                  </a:lnTo>
                  <a:lnTo>
                    <a:pt x="2690" y="790"/>
                  </a:lnTo>
                  <a:lnTo>
                    <a:pt x="2702" y="746"/>
                  </a:lnTo>
                  <a:lnTo>
                    <a:pt x="2712" y="696"/>
                  </a:lnTo>
                  <a:lnTo>
                    <a:pt x="2720" y="640"/>
                  </a:lnTo>
                  <a:lnTo>
                    <a:pt x="2724" y="628"/>
                  </a:lnTo>
                  <a:lnTo>
                    <a:pt x="2728" y="594"/>
                  </a:lnTo>
                  <a:lnTo>
                    <a:pt x="2730" y="570"/>
                  </a:lnTo>
                  <a:lnTo>
                    <a:pt x="2730" y="540"/>
                  </a:lnTo>
                  <a:lnTo>
                    <a:pt x="2728" y="508"/>
                  </a:lnTo>
                  <a:lnTo>
                    <a:pt x="2724" y="470"/>
                  </a:lnTo>
                  <a:lnTo>
                    <a:pt x="2716" y="428"/>
                  </a:lnTo>
                  <a:lnTo>
                    <a:pt x="2706" y="382"/>
                  </a:lnTo>
                  <a:lnTo>
                    <a:pt x="2692" y="334"/>
                  </a:lnTo>
                  <a:lnTo>
                    <a:pt x="2672" y="282"/>
                  </a:lnTo>
                  <a:lnTo>
                    <a:pt x="2646" y="226"/>
                  </a:lnTo>
                  <a:lnTo>
                    <a:pt x="2616" y="170"/>
                  </a:lnTo>
                  <a:lnTo>
                    <a:pt x="2578" y="110"/>
                  </a:lnTo>
                  <a:lnTo>
                    <a:pt x="2556" y="78"/>
                  </a:lnTo>
                  <a:lnTo>
                    <a:pt x="2534" y="48"/>
                  </a:lnTo>
                  <a:lnTo>
                    <a:pt x="2472" y="0"/>
                  </a:lnTo>
                  <a:lnTo>
                    <a:pt x="2456" y="142"/>
                  </a:lnTo>
                  <a:lnTo>
                    <a:pt x="2470" y="152"/>
                  </a:lnTo>
                  <a:lnTo>
                    <a:pt x="2484" y="166"/>
                  </a:lnTo>
                  <a:lnTo>
                    <a:pt x="2502" y="186"/>
                  </a:lnTo>
                  <a:lnTo>
                    <a:pt x="2524" y="210"/>
                  </a:lnTo>
                  <a:lnTo>
                    <a:pt x="2546" y="240"/>
                  </a:lnTo>
                  <a:lnTo>
                    <a:pt x="2568" y="278"/>
                  </a:lnTo>
                  <a:lnTo>
                    <a:pt x="2588" y="320"/>
                  </a:lnTo>
                  <a:lnTo>
                    <a:pt x="2598" y="342"/>
                  </a:lnTo>
                  <a:lnTo>
                    <a:pt x="2606" y="368"/>
                  </a:lnTo>
                  <a:lnTo>
                    <a:pt x="2614" y="394"/>
                  </a:lnTo>
                  <a:lnTo>
                    <a:pt x="2620" y="420"/>
                  </a:lnTo>
                  <a:lnTo>
                    <a:pt x="2626" y="450"/>
                  </a:lnTo>
                  <a:lnTo>
                    <a:pt x="2630" y="480"/>
                  </a:lnTo>
                  <a:lnTo>
                    <a:pt x="2632" y="512"/>
                  </a:lnTo>
                  <a:lnTo>
                    <a:pt x="2634" y="546"/>
                  </a:lnTo>
                  <a:lnTo>
                    <a:pt x="2632" y="580"/>
                  </a:lnTo>
                  <a:lnTo>
                    <a:pt x="2628" y="616"/>
                  </a:lnTo>
                  <a:lnTo>
                    <a:pt x="2624" y="654"/>
                  </a:lnTo>
                  <a:lnTo>
                    <a:pt x="2616" y="694"/>
                  </a:lnTo>
                  <a:lnTo>
                    <a:pt x="2606" y="734"/>
                  </a:lnTo>
                  <a:lnTo>
                    <a:pt x="2592" y="776"/>
                  </a:lnTo>
                  <a:lnTo>
                    <a:pt x="2576" y="820"/>
                  </a:lnTo>
                  <a:lnTo>
                    <a:pt x="2558" y="866"/>
                  </a:lnTo>
                  <a:lnTo>
                    <a:pt x="2546" y="868"/>
                  </a:lnTo>
                  <a:lnTo>
                    <a:pt x="2532" y="868"/>
                  </a:lnTo>
                  <a:lnTo>
                    <a:pt x="2516" y="868"/>
                  </a:lnTo>
                  <a:lnTo>
                    <a:pt x="2494" y="866"/>
                  </a:lnTo>
                  <a:lnTo>
                    <a:pt x="2472" y="860"/>
                  </a:lnTo>
                  <a:lnTo>
                    <a:pt x="2448" y="850"/>
                  </a:lnTo>
                  <a:lnTo>
                    <a:pt x="2424" y="836"/>
                  </a:lnTo>
                  <a:lnTo>
                    <a:pt x="2412" y="828"/>
                  </a:lnTo>
                  <a:lnTo>
                    <a:pt x="2400" y="816"/>
                  </a:lnTo>
                  <a:lnTo>
                    <a:pt x="2390" y="804"/>
                  </a:lnTo>
                  <a:lnTo>
                    <a:pt x="2378" y="790"/>
                  </a:lnTo>
                  <a:lnTo>
                    <a:pt x="2368" y="774"/>
                  </a:lnTo>
                  <a:lnTo>
                    <a:pt x="2358" y="756"/>
                  </a:lnTo>
                  <a:lnTo>
                    <a:pt x="2348" y="736"/>
                  </a:lnTo>
                  <a:lnTo>
                    <a:pt x="2340" y="714"/>
                  </a:lnTo>
                  <a:lnTo>
                    <a:pt x="2332" y="690"/>
                  </a:lnTo>
                  <a:lnTo>
                    <a:pt x="2326" y="664"/>
                  </a:lnTo>
                  <a:lnTo>
                    <a:pt x="2322" y="634"/>
                  </a:lnTo>
                  <a:lnTo>
                    <a:pt x="2318" y="602"/>
                  </a:lnTo>
                  <a:lnTo>
                    <a:pt x="2314" y="566"/>
                  </a:lnTo>
                  <a:lnTo>
                    <a:pt x="2314" y="530"/>
                  </a:lnTo>
                  <a:lnTo>
                    <a:pt x="2314" y="488"/>
                  </a:lnTo>
                  <a:lnTo>
                    <a:pt x="2316" y="444"/>
                  </a:lnTo>
                  <a:lnTo>
                    <a:pt x="2222" y="414"/>
                  </a:lnTo>
                  <a:lnTo>
                    <a:pt x="2226" y="436"/>
                  </a:lnTo>
                  <a:lnTo>
                    <a:pt x="2234" y="498"/>
                  </a:lnTo>
                  <a:lnTo>
                    <a:pt x="2238" y="540"/>
                  </a:lnTo>
                  <a:lnTo>
                    <a:pt x="2242" y="588"/>
                  </a:lnTo>
                  <a:lnTo>
                    <a:pt x="2244" y="640"/>
                  </a:lnTo>
                  <a:lnTo>
                    <a:pt x="2244" y="696"/>
                  </a:lnTo>
                  <a:lnTo>
                    <a:pt x="2242" y="752"/>
                  </a:lnTo>
                  <a:lnTo>
                    <a:pt x="2238" y="808"/>
                  </a:lnTo>
                  <a:lnTo>
                    <a:pt x="2230" y="864"/>
                  </a:lnTo>
                  <a:lnTo>
                    <a:pt x="2226" y="890"/>
                  </a:lnTo>
                  <a:lnTo>
                    <a:pt x="2218" y="916"/>
                  </a:lnTo>
                  <a:lnTo>
                    <a:pt x="2212" y="942"/>
                  </a:lnTo>
                  <a:lnTo>
                    <a:pt x="2202" y="966"/>
                  </a:lnTo>
                  <a:lnTo>
                    <a:pt x="2192" y="988"/>
                  </a:lnTo>
                  <a:lnTo>
                    <a:pt x="2182" y="1010"/>
                  </a:lnTo>
                  <a:lnTo>
                    <a:pt x="2168" y="1030"/>
                  </a:lnTo>
                  <a:lnTo>
                    <a:pt x="2154" y="1046"/>
                  </a:lnTo>
                  <a:lnTo>
                    <a:pt x="2138" y="1062"/>
                  </a:lnTo>
                  <a:lnTo>
                    <a:pt x="2120" y="1076"/>
                  </a:lnTo>
                  <a:lnTo>
                    <a:pt x="2110" y="1076"/>
                  </a:lnTo>
                  <a:lnTo>
                    <a:pt x="2096" y="1076"/>
                  </a:lnTo>
                  <a:lnTo>
                    <a:pt x="2078" y="1074"/>
                  </a:lnTo>
                  <a:lnTo>
                    <a:pt x="2058" y="1068"/>
                  </a:lnTo>
                  <a:lnTo>
                    <a:pt x="2036" y="1058"/>
                  </a:lnTo>
                  <a:lnTo>
                    <a:pt x="2012" y="1044"/>
                  </a:lnTo>
                  <a:lnTo>
                    <a:pt x="1998" y="1034"/>
                  </a:lnTo>
                  <a:lnTo>
                    <a:pt x="1986" y="1022"/>
                  </a:lnTo>
                  <a:lnTo>
                    <a:pt x="1974" y="1010"/>
                  </a:lnTo>
                  <a:lnTo>
                    <a:pt x="1962" y="994"/>
                  </a:lnTo>
                  <a:lnTo>
                    <a:pt x="1950" y="976"/>
                  </a:lnTo>
                  <a:lnTo>
                    <a:pt x="1938" y="958"/>
                  </a:lnTo>
                  <a:lnTo>
                    <a:pt x="1928" y="936"/>
                  </a:lnTo>
                  <a:lnTo>
                    <a:pt x="1916" y="912"/>
                  </a:lnTo>
                  <a:lnTo>
                    <a:pt x="1906" y="886"/>
                  </a:lnTo>
                  <a:lnTo>
                    <a:pt x="1898" y="856"/>
                  </a:lnTo>
                  <a:lnTo>
                    <a:pt x="1890" y="824"/>
                  </a:lnTo>
                  <a:lnTo>
                    <a:pt x="1882" y="788"/>
                  </a:lnTo>
                  <a:lnTo>
                    <a:pt x="1876" y="750"/>
                  </a:lnTo>
                  <a:lnTo>
                    <a:pt x="1870" y="708"/>
                  </a:lnTo>
                  <a:lnTo>
                    <a:pt x="1866" y="664"/>
                  </a:lnTo>
                  <a:lnTo>
                    <a:pt x="1864" y="616"/>
                  </a:lnTo>
                  <a:lnTo>
                    <a:pt x="1864" y="564"/>
                  </a:lnTo>
                  <a:lnTo>
                    <a:pt x="1864" y="508"/>
                  </a:lnTo>
                  <a:lnTo>
                    <a:pt x="1762" y="492"/>
                  </a:lnTo>
                  <a:lnTo>
                    <a:pt x="1766" y="518"/>
                  </a:lnTo>
                  <a:lnTo>
                    <a:pt x="1774" y="586"/>
                  </a:lnTo>
                  <a:lnTo>
                    <a:pt x="1778" y="632"/>
                  </a:lnTo>
                  <a:lnTo>
                    <a:pt x="1780" y="684"/>
                  </a:lnTo>
                  <a:lnTo>
                    <a:pt x="1782" y="740"/>
                  </a:lnTo>
                  <a:lnTo>
                    <a:pt x="1780" y="798"/>
                  </a:lnTo>
                  <a:lnTo>
                    <a:pt x="1778" y="858"/>
                  </a:lnTo>
                  <a:lnTo>
                    <a:pt x="1772" y="916"/>
                  </a:lnTo>
                  <a:lnTo>
                    <a:pt x="1766" y="944"/>
                  </a:lnTo>
                  <a:lnTo>
                    <a:pt x="1760" y="970"/>
                  </a:lnTo>
                  <a:lnTo>
                    <a:pt x="1754" y="996"/>
                  </a:lnTo>
                  <a:lnTo>
                    <a:pt x="1746" y="1020"/>
                  </a:lnTo>
                  <a:lnTo>
                    <a:pt x="1736" y="1044"/>
                  </a:lnTo>
                  <a:lnTo>
                    <a:pt x="1726" y="1066"/>
                  </a:lnTo>
                  <a:lnTo>
                    <a:pt x="1714" y="1084"/>
                  </a:lnTo>
                  <a:lnTo>
                    <a:pt x="1700" y="1102"/>
                  </a:lnTo>
                  <a:lnTo>
                    <a:pt x="1686" y="1118"/>
                  </a:lnTo>
                  <a:lnTo>
                    <a:pt x="1668" y="1130"/>
                  </a:lnTo>
                  <a:lnTo>
                    <a:pt x="1650" y="1140"/>
                  </a:lnTo>
                  <a:lnTo>
                    <a:pt x="1630" y="1146"/>
                  </a:lnTo>
                  <a:lnTo>
                    <a:pt x="1620" y="1148"/>
                  </a:lnTo>
                  <a:lnTo>
                    <a:pt x="1608" y="1148"/>
                  </a:lnTo>
                  <a:lnTo>
                    <a:pt x="1592" y="1148"/>
                  </a:lnTo>
                  <a:lnTo>
                    <a:pt x="1574" y="1146"/>
                  </a:lnTo>
                  <a:lnTo>
                    <a:pt x="1554" y="1140"/>
                  </a:lnTo>
                  <a:lnTo>
                    <a:pt x="1534" y="1132"/>
                  </a:lnTo>
                  <a:lnTo>
                    <a:pt x="1512" y="1118"/>
                  </a:lnTo>
                  <a:lnTo>
                    <a:pt x="1502" y="1108"/>
                  </a:lnTo>
                  <a:lnTo>
                    <a:pt x="1492" y="1098"/>
                  </a:lnTo>
                  <a:lnTo>
                    <a:pt x="1482" y="1086"/>
                  </a:lnTo>
                  <a:lnTo>
                    <a:pt x="1472" y="1072"/>
                  </a:lnTo>
                  <a:lnTo>
                    <a:pt x="1464" y="1058"/>
                  </a:lnTo>
                  <a:lnTo>
                    <a:pt x="1456" y="1040"/>
                  </a:lnTo>
                  <a:lnTo>
                    <a:pt x="1448" y="1020"/>
                  </a:lnTo>
                  <a:lnTo>
                    <a:pt x="1442" y="998"/>
                  </a:lnTo>
                  <a:lnTo>
                    <a:pt x="1438" y="974"/>
                  </a:lnTo>
                  <a:lnTo>
                    <a:pt x="1432" y="948"/>
                  </a:lnTo>
                  <a:lnTo>
                    <a:pt x="1430" y="918"/>
                  </a:lnTo>
                  <a:lnTo>
                    <a:pt x="1428" y="888"/>
                  </a:lnTo>
                  <a:lnTo>
                    <a:pt x="1428" y="854"/>
                  </a:lnTo>
                  <a:lnTo>
                    <a:pt x="1428" y="816"/>
                  </a:lnTo>
                  <a:lnTo>
                    <a:pt x="1430" y="776"/>
                  </a:lnTo>
                  <a:lnTo>
                    <a:pt x="1436" y="734"/>
                  </a:lnTo>
                  <a:lnTo>
                    <a:pt x="1318" y="734"/>
                  </a:lnTo>
                  <a:lnTo>
                    <a:pt x="1318" y="756"/>
                  </a:lnTo>
                  <a:lnTo>
                    <a:pt x="1312" y="814"/>
                  </a:lnTo>
                  <a:lnTo>
                    <a:pt x="1302" y="896"/>
                  </a:lnTo>
                  <a:lnTo>
                    <a:pt x="1294" y="942"/>
                  </a:lnTo>
                  <a:lnTo>
                    <a:pt x="1286" y="988"/>
                  </a:lnTo>
                  <a:lnTo>
                    <a:pt x="1274" y="1032"/>
                  </a:lnTo>
                  <a:lnTo>
                    <a:pt x="1260" y="1074"/>
                  </a:lnTo>
                  <a:lnTo>
                    <a:pt x="1244" y="1112"/>
                  </a:lnTo>
                  <a:lnTo>
                    <a:pt x="1236" y="1128"/>
                  </a:lnTo>
                  <a:lnTo>
                    <a:pt x="1226" y="1144"/>
                  </a:lnTo>
                  <a:lnTo>
                    <a:pt x="1216" y="1158"/>
                  </a:lnTo>
                  <a:lnTo>
                    <a:pt x="1206" y="1168"/>
                  </a:lnTo>
                  <a:lnTo>
                    <a:pt x="1194" y="1176"/>
                  </a:lnTo>
                  <a:lnTo>
                    <a:pt x="1182" y="1182"/>
                  </a:lnTo>
                  <a:lnTo>
                    <a:pt x="1168" y="1186"/>
                  </a:lnTo>
                  <a:lnTo>
                    <a:pt x="1154" y="1186"/>
                  </a:lnTo>
                  <a:lnTo>
                    <a:pt x="1140" y="1184"/>
                  </a:lnTo>
                  <a:lnTo>
                    <a:pt x="1124" y="1178"/>
                  </a:lnTo>
                  <a:lnTo>
                    <a:pt x="1112" y="1178"/>
                  </a:lnTo>
                  <a:lnTo>
                    <a:pt x="1098" y="1176"/>
                  </a:lnTo>
                  <a:lnTo>
                    <a:pt x="1082" y="1172"/>
                  </a:lnTo>
                  <a:lnTo>
                    <a:pt x="1062" y="1164"/>
                  </a:lnTo>
                  <a:lnTo>
                    <a:pt x="1042" y="1150"/>
                  </a:lnTo>
                  <a:lnTo>
                    <a:pt x="1032" y="1142"/>
                  </a:lnTo>
                  <a:lnTo>
                    <a:pt x="1020" y="1132"/>
                  </a:lnTo>
                  <a:lnTo>
                    <a:pt x="1010" y="1120"/>
                  </a:lnTo>
                  <a:lnTo>
                    <a:pt x="1000" y="1108"/>
                  </a:lnTo>
                  <a:lnTo>
                    <a:pt x="990" y="1092"/>
                  </a:lnTo>
                  <a:lnTo>
                    <a:pt x="980" y="1074"/>
                  </a:lnTo>
                  <a:lnTo>
                    <a:pt x="972" y="1054"/>
                  </a:lnTo>
                  <a:lnTo>
                    <a:pt x="964" y="1032"/>
                  </a:lnTo>
                  <a:lnTo>
                    <a:pt x="958" y="1006"/>
                  </a:lnTo>
                  <a:lnTo>
                    <a:pt x="952" y="978"/>
                  </a:lnTo>
                  <a:lnTo>
                    <a:pt x="946" y="948"/>
                  </a:lnTo>
                  <a:lnTo>
                    <a:pt x="942" y="914"/>
                  </a:lnTo>
                  <a:lnTo>
                    <a:pt x="940" y="878"/>
                  </a:lnTo>
                  <a:lnTo>
                    <a:pt x="940" y="838"/>
                  </a:lnTo>
                  <a:lnTo>
                    <a:pt x="942" y="794"/>
                  </a:lnTo>
                  <a:lnTo>
                    <a:pt x="944" y="748"/>
                  </a:lnTo>
                  <a:lnTo>
                    <a:pt x="948" y="698"/>
                  </a:lnTo>
                  <a:lnTo>
                    <a:pt x="956" y="644"/>
                  </a:lnTo>
                  <a:lnTo>
                    <a:pt x="964" y="584"/>
                  </a:lnTo>
                  <a:lnTo>
                    <a:pt x="976" y="522"/>
                  </a:lnTo>
                  <a:lnTo>
                    <a:pt x="852" y="500"/>
                  </a:lnTo>
                  <a:lnTo>
                    <a:pt x="852" y="530"/>
                  </a:lnTo>
                  <a:lnTo>
                    <a:pt x="852" y="608"/>
                  </a:lnTo>
                  <a:lnTo>
                    <a:pt x="850" y="660"/>
                  </a:lnTo>
                  <a:lnTo>
                    <a:pt x="846" y="716"/>
                  </a:lnTo>
                  <a:lnTo>
                    <a:pt x="842" y="778"/>
                  </a:lnTo>
                  <a:lnTo>
                    <a:pt x="834" y="840"/>
                  </a:lnTo>
                  <a:lnTo>
                    <a:pt x="822" y="900"/>
                  </a:lnTo>
                  <a:lnTo>
                    <a:pt x="816" y="930"/>
                  </a:lnTo>
                  <a:lnTo>
                    <a:pt x="808" y="958"/>
                  </a:lnTo>
                  <a:lnTo>
                    <a:pt x="798" y="984"/>
                  </a:lnTo>
                  <a:lnTo>
                    <a:pt x="788" y="1010"/>
                  </a:lnTo>
                  <a:lnTo>
                    <a:pt x="778" y="1034"/>
                  </a:lnTo>
                  <a:lnTo>
                    <a:pt x="766" y="1054"/>
                  </a:lnTo>
                  <a:lnTo>
                    <a:pt x="752" y="1074"/>
                  </a:lnTo>
                  <a:lnTo>
                    <a:pt x="738" y="1090"/>
                  </a:lnTo>
                  <a:lnTo>
                    <a:pt x="720" y="1104"/>
                  </a:lnTo>
                  <a:lnTo>
                    <a:pt x="704" y="1114"/>
                  </a:lnTo>
                  <a:lnTo>
                    <a:pt x="684" y="1120"/>
                  </a:lnTo>
                  <a:lnTo>
                    <a:pt x="664" y="1122"/>
                  </a:lnTo>
                  <a:lnTo>
                    <a:pt x="642" y="1120"/>
                  </a:lnTo>
                  <a:lnTo>
                    <a:pt x="618" y="1114"/>
                  </a:lnTo>
                  <a:lnTo>
                    <a:pt x="608" y="1114"/>
                  </a:lnTo>
                  <a:lnTo>
                    <a:pt x="598" y="1110"/>
                  </a:lnTo>
                  <a:lnTo>
                    <a:pt x="584" y="1104"/>
                  </a:lnTo>
                  <a:lnTo>
                    <a:pt x="570" y="1096"/>
                  </a:lnTo>
                  <a:lnTo>
                    <a:pt x="554" y="1080"/>
                  </a:lnTo>
                  <a:lnTo>
                    <a:pt x="538" y="1060"/>
                  </a:lnTo>
                  <a:lnTo>
                    <a:pt x="530" y="1048"/>
                  </a:lnTo>
                  <a:lnTo>
                    <a:pt x="522" y="1034"/>
                  </a:lnTo>
                  <a:lnTo>
                    <a:pt x="516" y="1018"/>
                  </a:lnTo>
                  <a:lnTo>
                    <a:pt x="510" y="1000"/>
                  </a:lnTo>
                  <a:lnTo>
                    <a:pt x="504" y="980"/>
                  </a:lnTo>
                  <a:lnTo>
                    <a:pt x="498" y="958"/>
                  </a:lnTo>
                  <a:lnTo>
                    <a:pt x="494" y="932"/>
                  </a:lnTo>
                  <a:lnTo>
                    <a:pt x="492" y="904"/>
                  </a:lnTo>
                  <a:lnTo>
                    <a:pt x="490" y="874"/>
                  </a:lnTo>
                  <a:lnTo>
                    <a:pt x="490" y="842"/>
                  </a:lnTo>
                  <a:lnTo>
                    <a:pt x="490" y="806"/>
                  </a:lnTo>
                  <a:lnTo>
                    <a:pt x="492" y="768"/>
                  </a:lnTo>
                  <a:lnTo>
                    <a:pt x="496" y="726"/>
                  </a:lnTo>
                  <a:lnTo>
                    <a:pt x="500" y="682"/>
                  </a:lnTo>
                  <a:lnTo>
                    <a:pt x="508" y="634"/>
                  </a:lnTo>
                  <a:lnTo>
                    <a:pt x="516" y="582"/>
                  </a:lnTo>
                  <a:lnTo>
                    <a:pt x="526" y="528"/>
                  </a:lnTo>
                  <a:lnTo>
                    <a:pt x="540" y="468"/>
                  </a:lnTo>
                  <a:lnTo>
                    <a:pt x="602" y="194"/>
                  </a:lnTo>
                  <a:lnTo>
                    <a:pt x="604" y="180"/>
                  </a:lnTo>
                  <a:lnTo>
                    <a:pt x="594" y="218"/>
                  </a:lnTo>
                  <a:lnTo>
                    <a:pt x="540" y="452"/>
                  </a:lnTo>
                  <a:lnTo>
                    <a:pt x="400" y="460"/>
                  </a:lnTo>
                  <a:lnTo>
                    <a:pt x="398" y="482"/>
                  </a:lnTo>
                  <a:lnTo>
                    <a:pt x="394" y="536"/>
                  </a:lnTo>
                  <a:lnTo>
                    <a:pt x="384" y="610"/>
                  </a:lnTo>
                  <a:lnTo>
                    <a:pt x="376" y="654"/>
                  </a:lnTo>
                  <a:lnTo>
                    <a:pt x="368" y="696"/>
                  </a:lnTo>
                  <a:lnTo>
                    <a:pt x="356" y="738"/>
                  </a:lnTo>
                  <a:lnTo>
                    <a:pt x="344" y="780"/>
                  </a:lnTo>
                  <a:lnTo>
                    <a:pt x="328" y="816"/>
                  </a:lnTo>
                  <a:lnTo>
                    <a:pt x="320" y="834"/>
                  </a:lnTo>
                  <a:lnTo>
                    <a:pt x="310" y="848"/>
                  </a:lnTo>
                  <a:lnTo>
                    <a:pt x="300" y="862"/>
                  </a:lnTo>
                  <a:lnTo>
                    <a:pt x="290" y="874"/>
                  </a:lnTo>
                  <a:lnTo>
                    <a:pt x="280" y="884"/>
                  </a:lnTo>
                  <a:lnTo>
                    <a:pt x="268" y="892"/>
                  </a:lnTo>
                  <a:lnTo>
                    <a:pt x="254" y="896"/>
                  </a:lnTo>
                  <a:lnTo>
                    <a:pt x="242" y="900"/>
                  </a:lnTo>
                  <a:lnTo>
                    <a:pt x="228" y="900"/>
                  </a:lnTo>
                  <a:lnTo>
                    <a:pt x="212" y="896"/>
                  </a:lnTo>
                  <a:lnTo>
                    <a:pt x="202" y="894"/>
                  </a:lnTo>
                  <a:lnTo>
                    <a:pt x="192" y="888"/>
                  </a:lnTo>
                  <a:lnTo>
                    <a:pt x="180" y="878"/>
                  </a:lnTo>
                  <a:lnTo>
                    <a:pt x="166" y="866"/>
                  </a:lnTo>
                  <a:lnTo>
                    <a:pt x="152" y="848"/>
                  </a:lnTo>
                  <a:lnTo>
                    <a:pt x="138" y="826"/>
                  </a:lnTo>
                  <a:lnTo>
                    <a:pt x="124" y="798"/>
                  </a:lnTo>
                  <a:lnTo>
                    <a:pt x="118" y="780"/>
                  </a:lnTo>
                  <a:lnTo>
                    <a:pt x="114" y="762"/>
                  </a:lnTo>
                  <a:lnTo>
                    <a:pt x="110" y="742"/>
                  </a:lnTo>
                  <a:lnTo>
                    <a:pt x="108" y="722"/>
                  </a:lnTo>
                  <a:lnTo>
                    <a:pt x="106" y="698"/>
                  </a:lnTo>
                  <a:lnTo>
                    <a:pt x="104" y="672"/>
                  </a:lnTo>
                  <a:lnTo>
                    <a:pt x="106" y="644"/>
                  </a:lnTo>
                  <a:lnTo>
                    <a:pt x="108" y="614"/>
                  </a:lnTo>
                  <a:lnTo>
                    <a:pt x="110" y="582"/>
                  </a:lnTo>
                  <a:lnTo>
                    <a:pt x="116" y="548"/>
                  </a:lnTo>
                  <a:lnTo>
                    <a:pt x="122" y="510"/>
                  </a:lnTo>
                  <a:lnTo>
                    <a:pt x="132" y="472"/>
                  </a:lnTo>
                  <a:lnTo>
                    <a:pt x="142" y="430"/>
                  </a:lnTo>
                  <a:lnTo>
                    <a:pt x="156" y="386"/>
                  </a:lnTo>
                  <a:lnTo>
                    <a:pt x="172" y="338"/>
                  </a:lnTo>
                  <a:lnTo>
                    <a:pt x="188" y="290"/>
                  </a:lnTo>
                  <a:lnTo>
                    <a:pt x="134" y="2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4" name="Freeform 219"/>
            <p:cNvSpPr>
              <a:spLocks/>
            </p:cNvSpPr>
            <p:nvPr userDrawn="1"/>
          </p:nvSpPr>
          <p:spPr bwMode="auto">
            <a:xfrm>
              <a:off x="4396" y="-2867"/>
              <a:ext cx="2360" cy="1320"/>
            </a:xfrm>
            <a:custGeom>
              <a:avLst/>
              <a:gdLst>
                <a:gd name="T0" fmla="*/ 8 w 2366"/>
                <a:gd name="T1" fmla="*/ 592 h 1306"/>
                <a:gd name="T2" fmla="*/ 14 w 2366"/>
                <a:gd name="T3" fmla="*/ 834 h 1306"/>
                <a:gd name="T4" fmla="*/ 88 w 2366"/>
                <a:gd name="T5" fmla="*/ 995 h 1306"/>
                <a:gd name="T6" fmla="*/ 249 w 2366"/>
                <a:gd name="T7" fmla="*/ 1118 h 1306"/>
                <a:gd name="T8" fmla="*/ 305 w 2366"/>
                <a:gd name="T9" fmla="*/ 1146 h 1306"/>
                <a:gd name="T10" fmla="*/ 377 w 2366"/>
                <a:gd name="T11" fmla="*/ 1086 h 1306"/>
                <a:gd name="T12" fmla="*/ 487 w 2366"/>
                <a:gd name="T13" fmla="*/ 946 h 1306"/>
                <a:gd name="T14" fmla="*/ 628 w 2366"/>
                <a:gd name="T15" fmla="*/ 1127 h 1306"/>
                <a:gd name="T16" fmla="*/ 726 w 2366"/>
                <a:gd name="T17" fmla="*/ 1160 h 1306"/>
                <a:gd name="T18" fmla="*/ 828 w 2366"/>
                <a:gd name="T19" fmla="*/ 1090 h 1306"/>
                <a:gd name="T20" fmla="*/ 904 w 2366"/>
                <a:gd name="T21" fmla="*/ 1067 h 1306"/>
                <a:gd name="T22" fmla="*/ 1035 w 2366"/>
                <a:gd name="T23" fmla="*/ 1286 h 1306"/>
                <a:gd name="T24" fmla="*/ 1173 w 2366"/>
                <a:gd name="T25" fmla="*/ 1373 h 1306"/>
                <a:gd name="T26" fmla="*/ 1337 w 2366"/>
                <a:gd name="T27" fmla="*/ 1310 h 1306"/>
                <a:gd name="T28" fmla="*/ 1482 w 2366"/>
                <a:gd name="T29" fmla="*/ 1073 h 1306"/>
                <a:gd name="T30" fmla="*/ 1582 w 2366"/>
                <a:gd name="T31" fmla="*/ 1156 h 1306"/>
                <a:gd name="T32" fmla="*/ 1678 w 2366"/>
                <a:gd name="T33" fmla="*/ 1162 h 1306"/>
                <a:gd name="T34" fmla="*/ 1791 w 2366"/>
                <a:gd name="T35" fmla="*/ 1094 h 1306"/>
                <a:gd name="T36" fmla="*/ 1929 w 2366"/>
                <a:gd name="T37" fmla="*/ 909 h 1306"/>
                <a:gd name="T38" fmla="*/ 2005 w 2366"/>
                <a:gd name="T39" fmla="*/ 1013 h 1306"/>
                <a:gd name="T40" fmla="*/ 2087 w 2366"/>
                <a:gd name="T41" fmla="*/ 1055 h 1306"/>
                <a:gd name="T42" fmla="*/ 2176 w 2366"/>
                <a:gd name="T43" fmla="*/ 1010 h 1306"/>
                <a:gd name="T44" fmla="*/ 2274 w 2366"/>
                <a:gd name="T45" fmla="*/ 818 h 1306"/>
                <a:gd name="T46" fmla="*/ 2252 w 2366"/>
                <a:gd name="T47" fmla="*/ 511 h 1306"/>
                <a:gd name="T48" fmla="*/ 2186 w 2366"/>
                <a:gd name="T49" fmla="*/ 798 h 1306"/>
                <a:gd name="T50" fmla="*/ 2133 w 2366"/>
                <a:gd name="T51" fmla="*/ 873 h 1306"/>
                <a:gd name="T52" fmla="*/ 2047 w 2366"/>
                <a:gd name="T53" fmla="*/ 859 h 1306"/>
                <a:gd name="T54" fmla="*/ 1967 w 2366"/>
                <a:gd name="T55" fmla="*/ 667 h 1306"/>
                <a:gd name="T56" fmla="*/ 1951 w 2366"/>
                <a:gd name="T57" fmla="*/ 210 h 1306"/>
                <a:gd name="T58" fmla="*/ 1867 w 2366"/>
                <a:gd name="T59" fmla="*/ 283 h 1306"/>
                <a:gd name="T60" fmla="*/ 1855 w 2366"/>
                <a:gd name="T61" fmla="*/ 677 h 1306"/>
                <a:gd name="T62" fmla="*/ 1799 w 2366"/>
                <a:gd name="T63" fmla="*/ 891 h 1306"/>
                <a:gd name="T64" fmla="*/ 1706 w 2366"/>
                <a:gd name="T65" fmla="*/ 999 h 1306"/>
                <a:gd name="T66" fmla="*/ 1608 w 2366"/>
                <a:gd name="T67" fmla="*/ 1002 h 1306"/>
                <a:gd name="T68" fmla="*/ 1540 w 2366"/>
                <a:gd name="T69" fmla="*/ 913 h 1306"/>
                <a:gd name="T70" fmla="*/ 1514 w 2366"/>
                <a:gd name="T71" fmla="*/ 669 h 1306"/>
                <a:gd name="T72" fmla="*/ 1412 w 2366"/>
                <a:gd name="T73" fmla="*/ 647 h 1306"/>
                <a:gd name="T74" fmla="*/ 1378 w 2366"/>
                <a:gd name="T75" fmla="*/ 974 h 1306"/>
                <a:gd name="T76" fmla="*/ 1317 w 2366"/>
                <a:gd name="T77" fmla="*/ 1164 h 1306"/>
                <a:gd name="T78" fmla="*/ 1261 w 2366"/>
                <a:gd name="T79" fmla="*/ 1204 h 1306"/>
                <a:gd name="T80" fmla="*/ 1235 w 2366"/>
                <a:gd name="T81" fmla="*/ 1191 h 1306"/>
                <a:gd name="T82" fmla="*/ 1227 w 2366"/>
                <a:gd name="T83" fmla="*/ 1019 h 1306"/>
                <a:gd name="T84" fmla="*/ 1149 w 2366"/>
                <a:gd name="T85" fmla="*/ 834 h 1306"/>
                <a:gd name="T86" fmla="*/ 1147 w 2366"/>
                <a:gd name="T87" fmla="*/ 1069 h 1306"/>
                <a:gd name="T88" fmla="*/ 1105 w 2366"/>
                <a:gd name="T89" fmla="*/ 1164 h 1306"/>
                <a:gd name="T90" fmla="*/ 1059 w 2366"/>
                <a:gd name="T91" fmla="*/ 1150 h 1306"/>
                <a:gd name="T92" fmla="*/ 995 w 2366"/>
                <a:gd name="T93" fmla="*/ 952 h 1306"/>
                <a:gd name="T94" fmla="*/ 880 w 2366"/>
                <a:gd name="T95" fmla="*/ 606 h 1306"/>
                <a:gd name="T96" fmla="*/ 824 w 2366"/>
                <a:gd name="T97" fmla="*/ 924 h 1306"/>
                <a:gd name="T98" fmla="*/ 760 w 2366"/>
                <a:gd name="T99" fmla="*/ 1017 h 1306"/>
                <a:gd name="T100" fmla="*/ 706 w 2366"/>
                <a:gd name="T101" fmla="*/ 1019 h 1306"/>
                <a:gd name="T102" fmla="*/ 634 w 2366"/>
                <a:gd name="T103" fmla="*/ 960 h 1306"/>
                <a:gd name="T104" fmla="*/ 549 w 2366"/>
                <a:gd name="T105" fmla="*/ 679 h 1306"/>
                <a:gd name="T106" fmla="*/ 437 w 2366"/>
                <a:gd name="T107" fmla="*/ 234 h 1306"/>
                <a:gd name="T108" fmla="*/ 419 w 2366"/>
                <a:gd name="T109" fmla="*/ 671 h 1306"/>
                <a:gd name="T110" fmla="*/ 363 w 2366"/>
                <a:gd name="T111" fmla="*/ 898 h 1306"/>
                <a:gd name="T112" fmla="*/ 281 w 2366"/>
                <a:gd name="T113" fmla="*/ 958 h 1306"/>
                <a:gd name="T114" fmla="*/ 211 w 2366"/>
                <a:gd name="T115" fmla="*/ 920 h 1306"/>
                <a:gd name="T116" fmla="*/ 156 w 2366"/>
                <a:gd name="T117" fmla="*/ 792 h 1306"/>
                <a:gd name="T118" fmla="*/ 122 w 2366"/>
                <a:gd name="T119" fmla="*/ 479 h 130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366" h="1306">
                  <a:moveTo>
                    <a:pt x="36" y="442"/>
                  </a:moveTo>
                  <a:lnTo>
                    <a:pt x="36" y="442"/>
                  </a:lnTo>
                  <a:lnTo>
                    <a:pt x="30" y="464"/>
                  </a:lnTo>
                  <a:lnTo>
                    <a:pt x="24" y="488"/>
                  </a:lnTo>
                  <a:lnTo>
                    <a:pt x="16" y="522"/>
                  </a:lnTo>
                  <a:lnTo>
                    <a:pt x="8" y="562"/>
                  </a:lnTo>
                  <a:lnTo>
                    <a:pt x="4" y="608"/>
                  </a:lnTo>
                  <a:lnTo>
                    <a:pt x="0" y="658"/>
                  </a:lnTo>
                  <a:lnTo>
                    <a:pt x="2" y="710"/>
                  </a:lnTo>
                  <a:lnTo>
                    <a:pt x="4" y="736"/>
                  </a:lnTo>
                  <a:lnTo>
                    <a:pt x="8" y="764"/>
                  </a:lnTo>
                  <a:lnTo>
                    <a:pt x="14" y="790"/>
                  </a:lnTo>
                  <a:lnTo>
                    <a:pt x="20" y="818"/>
                  </a:lnTo>
                  <a:lnTo>
                    <a:pt x="30" y="844"/>
                  </a:lnTo>
                  <a:lnTo>
                    <a:pt x="40" y="870"/>
                  </a:lnTo>
                  <a:lnTo>
                    <a:pt x="54" y="896"/>
                  </a:lnTo>
                  <a:lnTo>
                    <a:pt x="70" y="922"/>
                  </a:lnTo>
                  <a:lnTo>
                    <a:pt x="88" y="944"/>
                  </a:lnTo>
                  <a:lnTo>
                    <a:pt x="108" y="968"/>
                  </a:lnTo>
                  <a:lnTo>
                    <a:pt x="132" y="990"/>
                  </a:lnTo>
                  <a:lnTo>
                    <a:pt x="158" y="1010"/>
                  </a:lnTo>
                  <a:lnTo>
                    <a:pt x="186" y="1028"/>
                  </a:lnTo>
                  <a:lnTo>
                    <a:pt x="220" y="1044"/>
                  </a:lnTo>
                  <a:lnTo>
                    <a:pt x="254" y="1060"/>
                  </a:lnTo>
                  <a:lnTo>
                    <a:pt x="294" y="1072"/>
                  </a:lnTo>
                  <a:lnTo>
                    <a:pt x="296" y="1076"/>
                  </a:lnTo>
                  <a:lnTo>
                    <a:pt x="300" y="1082"/>
                  </a:lnTo>
                  <a:lnTo>
                    <a:pt x="304" y="1086"/>
                  </a:lnTo>
                  <a:lnTo>
                    <a:pt x="310" y="1086"/>
                  </a:lnTo>
                  <a:lnTo>
                    <a:pt x="318" y="1086"/>
                  </a:lnTo>
                  <a:lnTo>
                    <a:pt x="326" y="1082"/>
                  </a:lnTo>
                  <a:lnTo>
                    <a:pt x="336" y="1076"/>
                  </a:lnTo>
                  <a:lnTo>
                    <a:pt x="350" y="1066"/>
                  </a:lnTo>
                  <a:lnTo>
                    <a:pt x="366" y="1050"/>
                  </a:lnTo>
                  <a:lnTo>
                    <a:pt x="382" y="1030"/>
                  </a:lnTo>
                  <a:lnTo>
                    <a:pt x="402" y="1002"/>
                  </a:lnTo>
                  <a:lnTo>
                    <a:pt x="426" y="968"/>
                  </a:lnTo>
                  <a:lnTo>
                    <a:pt x="452" y="928"/>
                  </a:lnTo>
                  <a:lnTo>
                    <a:pt x="480" y="878"/>
                  </a:lnTo>
                  <a:lnTo>
                    <a:pt x="492" y="896"/>
                  </a:lnTo>
                  <a:lnTo>
                    <a:pt x="522" y="942"/>
                  </a:lnTo>
                  <a:lnTo>
                    <a:pt x="542" y="970"/>
                  </a:lnTo>
                  <a:lnTo>
                    <a:pt x="566" y="1000"/>
                  </a:lnTo>
                  <a:lnTo>
                    <a:pt x="592" y="1030"/>
                  </a:lnTo>
                  <a:lnTo>
                    <a:pt x="622" y="1056"/>
                  </a:lnTo>
                  <a:lnTo>
                    <a:pt x="638" y="1068"/>
                  </a:lnTo>
                  <a:lnTo>
                    <a:pt x="654" y="1078"/>
                  </a:lnTo>
                  <a:lnTo>
                    <a:pt x="670" y="1086"/>
                  </a:lnTo>
                  <a:lnTo>
                    <a:pt x="686" y="1094"/>
                  </a:lnTo>
                  <a:lnTo>
                    <a:pt x="702" y="1098"/>
                  </a:lnTo>
                  <a:lnTo>
                    <a:pt x="720" y="1100"/>
                  </a:lnTo>
                  <a:lnTo>
                    <a:pt x="736" y="1100"/>
                  </a:lnTo>
                  <a:lnTo>
                    <a:pt x="754" y="1098"/>
                  </a:lnTo>
                  <a:lnTo>
                    <a:pt x="770" y="1092"/>
                  </a:lnTo>
                  <a:lnTo>
                    <a:pt x="788" y="1082"/>
                  </a:lnTo>
                  <a:lnTo>
                    <a:pt x="804" y="1070"/>
                  </a:lnTo>
                  <a:lnTo>
                    <a:pt x="822" y="1054"/>
                  </a:lnTo>
                  <a:lnTo>
                    <a:pt x="838" y="1034"/>
                  </a:lnTo>
                  <a:lnTo>
                    <a:pt x="854" y="1010"/>
                  </a:lnTo>
                  <a:lnTo>
                    <a:pt x="870" y="980"/>
                  </a:lnTo>
                  <a:lnTo>
                    <a:pt x="886" y="948"/>
                  </a:lnTo>
                  <a:lnTo>
                    <a:pt x="898" y="978"/>
                  </a:lnTo>
                  <a:lnTo>
                    <a:pt x="914" y="1012"/>
                  </a:lnTo>
                  <a:lnTo>
                    <a:pt x="936" y="1054"/>
                  </a:lnTo>
                  <a:lnTo>
                    <a:pt x="962" y="1102"/>
                  </a:lnTo>
                  <a:lnTo>
                    <a:pt x="994" y="1150"/>
                  </a:lnTo>
                  <a:lnTo>
                    <a:pt x="1012" y="1174"/>
                  </a:lnTo>
                  <a:lnTo>
                    <a:pt x="1030" y="1198"/>
                  </a:lnTo>
                  <a:lnTo>
                    <a:pt x="1050" y="1220"/>
                  </a:lnTo>
                  <a:lnTo>
                    <a:pt x="1070" y="1240"/>
                  </a:lnTo>
                  <a:lnTo>
                    <a:pt x="1092" y="1258"/>
                  </a:lnTo>
                  <a:lnTo>
                    <a:pt x="1116" y="1274"/>
                  </a:lnTo>
                  <a:lnTo>
                    <a:pt x="1138" y="1286"/>
                  </a:lnTo>
                  <a:lnTo>
                    <a:pt x="1162" y="1296"/>
                  </a:lnTo>
                  <a:lnTo>
                    <a:pt x="1188" y="1302"/>
                  </a:lnTo>
                  <a:lnTo>
                    <a:pt x="1214" y="1306"/>
                  </a:lnTo>
                  <a:lnTo>
                    <a:pt x="1240" y="1302"/>
                  </a:lnTo>
                  <a:lnTo>
                    <a:pt x="1268" y="1296"/>
                  </a:lnTo>
                  <a:lnTo>
                    <a:pt x="1294" y="1284"/>
                  </a:lnTo>
                  <a:lnTo>
                    <a:pt x="1324" y="1266"/>
                  </a:lnTo>
                  <a:lnTo>
                    <a:pt x="1352" y="1242"/>
                  </a:lnTo>
                  <a:lnTo>
                    <a:pt x="1382" y="1212"/>
                  </a:lnTo>
                  <a:lnTo>
                    <a:pt x="1410" y="1174"/>
                  </a:lnTo>
                  <a:lnTo>
                    <a:pt x="1440" y="1130"/>
                  </a:lnTo>
                  <a:lnTo>
                    <a:pt x="1470" y="1078"/>
                  </a:lnTo>
                  <a:lnTo>
                    <a:pt x="1502" y="1018"/>
                  </a:lnTo>
                  <a:lnTo>
                    <a:pt x="1510" y="1028"/>
                  </a:lnTo>
                  <a:lnTo>
                    <a:pt x="1522" y="1040"/>
                  </a:lnTo>
                  <a:lnTo>
                    <a:pt x="1536" y="1054"/>
                  </a:lnTo>
                  <a:lnTo>
                    <a:pt x="1554" y="1070"/>
                  </a:lnTo>
                  <a:lnTo>
                    <a:pt x="1576" y="1084"/>
                  </a:lnTo>
                  <a:lnTo>
                    <a:pt x="1602" y="1096"/>
                  </a:lnTo>
                  <a:lnTo>
                    <a:pt x="1616" y="1100"/>
                  </a:lnTo>
                  <a:lnTo>
                    <a:pt x="1630" y="1104"/>
                  </a:lnTo>
                  <a:lnTo>
                    <a:pt x="1646" y="1106"/>
                  </a:lnTo>
                  <a:lnTo>
                    <a:pt x="1662" y="1106"/>
                  </a:lnTo>
                  <a:lnTo>
                    <a:pt x="1680" y="1106"/>
                  </a:lnTo>
                  <a:lnTo>
                    <a:pt x="1698" y="1102"/>
                  </a:lnTo>
                  <a:lnTo>
                    <a:pt x="1716" y="1098"/>
                  </a:lnTo>
                  <a:lnTo>
                    <a:pt x="1734" y="1092"/>
                  </a:lnTo>
                  <a:lnTo>
                    <a:pt x="1754" y="1082"/>
                  </a:lnTo>
                  <a:lnTo>
                    <a:pt x="1774" y="1070"/>
                  </a:lnTo>
                  <a:lnTo>
                    <a:pt x="1794" y="1056"/>
                  </a:lnTo>
                  <a:lnTo>
                    <a:pt x="1816" y="1038"/>
                  </a:lnTo>
                  <a:lnTo>
                    <a:pt x="1838" y="1018"/>
                  </a:lnTo>
                  <a:lnTo>
                    <a:pt x="1860" y="994"/>
                  </a:lnTo>
                  <a:lnTo>
                    <a:pt x="1882" y="966"/>
                  </a:lnTo>
                  <a:lnTo>
                    <a:pt x="1906" y="936"/>
                  </a:lnTo>
                  <a:lnTo>
                    <a:pt x="1930" y="900"/>
                  </a:lnTo>
                  <a:lnTo>
                    <a:pt x="1954" y="862"/>
                  </a:lnTo>
                  <a:lnTo>
                    <a:pt x="1962" y="878"/>
                  </a:lnTo>
                  <a:lnTo>
                    <a:pt x="1974" y="896"/>
                  </a:lnTo>
                  <a:lnTo>
                    <a:pt x="1990" y="916"/>
                  </a:lnTo>
                  <a:lnTo>
                    <a:pt x="2008" y="940"/>
                  </a:lnTo>
                  <a:lnTo>
                    <a:pt x="2030" y="960"/>
                  </a:lnTo>
                  <a:lnTo>
                    <a:pt x="2042" y="970"/>
                  </a:lnTo>
                  <a:lnTo>
                    <a:pt x="2056" y="980"/>
                  </a:lnTo>
                  <a:lnTo>
                    <a:pt x="2068" y="988"/>
                  </a:lnTo>
                  <a:lnTo>
                    <a:pt x="2082" y="994"/>
                  </a:lnTo>
                  <a:lnTo>
                    <a:pt x="2098" y="998"/>
                  </a:lnTo>
                  <a:lnTo>
                    <a:pt x="2112" y="1000"/>
                  </a:lnTo>
                  <a:lnTo>
                    <a:pt x="2126" y="1000"/>
                  </a:lnTo>
                  <a:lnTo>
                    <a:pt x="2142" y="998"/>
                  </a:lnTo>
                  <a:lnTo>
                    <a:pt x="2158" y="992"/>
                  </a:lnTo>
                  <a:lnTo>
                    <a:pt x="2174" y="984"/>
                  </a:lnTo>
                  <a:lnTo>
                    <a:pt x="2190" y="972"/>
                  </a:lnTo>
                  <a:lnTo>
                    <a:pt x="2206" y="958"/>
                  </a:lnTo>
                  <a:lnTo>
                    <a:pt x="2222" y="938"/>
                  </a:lnTo>
                  <a:lnTo>
                    <a:pt x="2240" y="914"/>
                  </a:lnTo>
                  <a:lnTo>
                    <a:pt x="2256" y="888"/>
                  </a:lnTo>
                  <a:lnTo>
                    <a:pt x="2272" y="856"/>
                  </a:lnTo>
                  <a:lnTo>
                    <a:pt x="2288" y="818"/>
                  </a:lnTo>
                  <a:lnTo>
                    <a:pt x="2304" y="776"/>
                  </a:lnTo>
                  <a:lnTo>
                    <a:pt x="2320" y="728"/>
                  </a:lnTo>
                  <a:lnTo>
                    <a:pt x="2336" y="674"/>
                  </a:lnTo>
                  <a:lnTo>
                    <a:pt x="2366" y="434"/>
                  </a:lnTo>
                  <a:lnTo>
                    <a:pt x="2288" y="426"/>
                  </a:lnTo>
                  <a:lnTo>
                    <a:pt x="2282" y="486"/>
                  </a:lnTo>
                  <a:lnTo>
                    <a:pt x="2272" y="548"/>
                  </a:lnTo>
                  <a:lnTo>
                    <a:pt x="2260" y="620"/>
                  </a:lnTo>
                  <a:lnTo>
                    <a:pt x="2250" y="656"/>
                  </a:lnTo>
                  <a:lnTo>
                    <a:pt x="2240" y="692"/>
                  </a:lnTo>
                  <a:lnTo>
                    <a:pt x="2228" y="726"/>
                  </a:lnTo>
                  <a:lnTo>
                    <a:pt x="2216" y="758"/>
                  </a:lnTo>
                  <a:lnTo>
                    <a:pt x="2202" y="784"/>
                  </a:lnTo>
                  <a:lnTo>
                    <a:pt x="2194" y="796"/>
                  </a:lnTo>
                  <a:lnTo>
                    <a:pt x="2186" y="806"/>
                  </a:lnTo>
                  <a:lnTo>
                    <a:pt x="2176" y="816"/>
                  </a:lnTo>
                  <a:lnTo>
                    <a:pt x="2168" y="822"/>
                  </a:lnTo>
                  <a:lnTo>
                    <a:pt x="2158" y="828"/>
                  </a:lnTo>
                  <a:lnTo>
                    <a:pt x="2148" y="830"/>
                  </a:lnTo>
                  <a:lnTo>
                    <a:pt x="2128" y="834"/>
                  </a:lnTo>
                  <a:lnTo>
                    <a:pt x="2108" y="832"/>
                  </a:lnTo>
                  <a:lnTo>
                    <a:pt x="2090" y="826"/>
                  </a:lnTo>
                  <a:lnTo>
                    <a:pt x="2072" y="814"/>
                  </a:lnTo>
                  <a:lnTo>
                    <a:pt x="2056" y="798"/>
                  </a:lnTo>
                  <a:lnTo>
                    <a:pt x="2040" y="776"/>
                  </a:lnTo>
                  <a:lnTo>
                    <a:pt x="2026" y="750"/>
                  </a:lnTo>
                  <a:lnTo>
                    <a:pt x="2012" y="716"/>
                  </a:lnTo>
                  <a:lnTo>
                    <a:pt x="2002" y="678"/>
                  </a:lnTo>
                  <a:lnTo>
                    <a:pt x="1992" y="632"/>
                  </a:lnTo>
                  <a:lnTo>
                    <a:pt x="1984" y="578"/>
                  </a:lnTo>
                  <a:lnTo>
                    <a:pt x="1978" y="518"/>
                  </a:lnTo>
                  <a:lnTo>
                    <a:pt x="1974" y="450"/>
                  </a:lnTo>
                  <a:lnTo>
                    <a:pt x="1972" y="376"/>
                  </a:lnTo>
                  <a:lnTo>
                    <a:pt x="1974" y="292"/>
                  </a:lnTo>
                  <a:lnTo>
                    <a:pt x="1976" y="200"/>
                  </a:lnTo>
                  <a:lnTo>
                    <a:pt x="1986" y="0"/>
                  </a:lnTo>
                  <a:lnTo>
                    <a:pt x="1976" y="184"/>
                  </a:lnTo>
                  <a:lnTo>
                    <a:pt x="1890" y="238"/>
                  </a:lnTo>
                  <a:lnTo>
                    <a:pt x="1892" y="268"/>
                  </a:lnTo>
                  <a:lnTo>
                    <a:pt x="1896" y="344"/>
                  </a:lnTo>
                  <a:lnTo>
                    <a:pt x="1896" y="394"/>
                  </a:lnTo>
                  <a:lnTo>
                    <a:pt x="1896" y="452"/>
                  </a:lnTo>
                  <a:lnTo>
                    <a:pt x="1892" y="512"/>
                  </a:lnTo>
                  <a:lnTo>
                    <a:pt x="1888" y="576"/>
                  </a:lnTo>
                  <a:lnTo>
                    <a:pt x="1880" y="642"/>
                  </a:lnTo>
                  <a:lnTo>
                    <a:pt x="1870" y="704"/>
                  </a:lnTo>
                  <a:lnTo>
                    <a:pt x="1862" y="736"/>
                  </a:lnTo>
                  <a:lnTo>
                    <a:pt x="1854" y="764"/>
                  </a:lnTo>
                  <a:lnTo>
                    <a:pt x="1846" y="794"/>
                  </a:lnTo>
                  <a:lnTo>
                    <a:pt x="1836" y="820"/>
                  </a:lnTo>
                  <a:lnTo>
                    <a:pt x="1824" y="846"/>
                  </a:lnTo>
                  <a:lnTo>
                    <a:pt x="1810" y="868"/>
                  </a:lnTo>
                  <a:lnTo>
                    <a:pt x="1796" y="890"/>
                  </a:lnTo>
                  <a:lnTo>
                    <a:pt x="1782" y="908"/>
                  </a:lnTo>
                  <a:lnTo>
                    <a:pt x="1764" y="926"/>
                  </a:lnTo>
                  <a:lnTo>
                    <a:pt x="1746" y="938"/>
                  </a:lnTo>
                  <a:lnTo>
                    <a:pt x="1726" y="948"/>
                  </a:lnTo>
                  <a:lnTo>
                    <a:pt x="1704" y="956"/>
                  </a:lnTo>
                  <a:lnTo>
                    <a:pt x="1682" y="958"/>
                  </a:lnTo>
                  <a:lnTo>
                    <a:pt x="1662" y="958"/>
                  </a:lnTo>
                  <a:lnTo>
                    <a:pt x="1644" y="956"/>
                  </a:lnTo>
                  <a:lnTo>
                    <a:pt x="1628" y="950"/>
                  </a:lnTo>
                  <a:lnTo>
                    <a:pt x="1614" y="942"/>
                  </a:lnTo>
                  <a:lnTo>
                    <a:pt x="1600" y="930"/>
                  </a:lnTo>
                  <a:lnTo>
                    <a:pt x="1588" y="918"/>
                  </a:lnTo>
                  <a:lnTo>
                    <a:pt x="1578" y="902"/>
                  </a:lnTo>
                  <a:lnTo>
                    <a:pt x="1568" y="884"/>
                  </a:lnTo>
                  <a:lnTo>
                    <a:pt x="1560" y="866"/>
                  </a:lnTo>
                  <a:lnTo>
                    <a:pt x="1554" y="846"/>
                  </a:lnTo>
                  <a:lnTo>
                    <a:pt x="1548" y="824"/>
                  </a:lnTo>
                  <a:lnTo>
                    <a:pt x="1540" y="778"/>
                  </a:lnTo>
                  <a:lnTo>
                    <a:pt x="1536" y="730"/>
                  </a:lnTo>
                  <a:lnTo>
                    <a:pt x="1534" y="682"/>
                  </a:lnTo>
                  <a:lnTo>
                    <a:pt x="1534" y="634"/>
                  </a:lnTo>
                  <a:lnTo>
                    <a:pt x="1536" y="590"/>
                  </a:lnTo>
                  <a:lnTo>
                    <a:pt x="1538" y="548"/>
                  </a:lnTo>
                  <a:lnTo>
                    <a:pt x="1544" y="488"/>
                  </a:lnTo>
                  <a:lnTo>
                    <a:pt x="1548" y="464"/>
                  </a:lnTo>
                  <a:lnTo>
                    <a:pt x="1432" y="612"/>
                  </a:lnTo>
                  <a:lnTo>
                    <a:pt x="1430" y="636"/>
                  </a:lnTo>
                  <a:lnTo>
                    <a:pt x="1426" y="694"/>
                  </a:lnTo>
                  <a:lnTo>
                    <a:pt x="1418" y="778"/>
                  </a:lnTo>
                  <a:lnTo>
                    <a:pt x="1414" y="826"/>
                  </a:lnTo>
                  <a:lnTo>
                    <a:pt x="1406" y="874"/>
                  </a:lnTo>
                  <a:lnTo>
                    <a:pt x="1398" y="924"/>
                  </a:lnTo>
                  <a:lnTo>
                    <a:pt x="1386" y="972"/>
                  </a:lnTo>
                  <a:lnTo>
                    <a:pt x="1374" y="1016"/>
                  </a:lnTo>
                  <a:lnTo>
                    <a:pt x="1358" y="1056"/>
                  </a:lnTo>
                  <a:lnTo>
                    <a:pt x="1350" y="1074"/>
                  </a:lnTo>
                  <a:lnTo>
                    <a:pt x="1342" y="1090"/>
                  </a:lnTo>
                  <a:lnTo>
                    <a:pt x="1332" y="1104"/>
                  </a:lnTo>
                  <a:lnTo>
                    <a:pt x="1322" y="1118"/>
                  </a:lnTo>
                  <a:lnTo>
                    <a:pt x="1312" y="1128"/>
                  </a:lnTo>
                  <a:lnTo>
                    <a:pt x="1300" y="1136"/>
                  </a:lnTo>
                  <a:lnTo>
                    <a:pt x="1288" y="1140"/>
                  </a:lnTo>
                  <a:lnTo>
                    <a:pt x="1276" y="1142"/>
                  </a:lnTo>
                  <a:lnTo>
                    <a:pt x="1272" y="1144"/>
                  </a:lnTo>
                  <a:lnTo>
                    <a:pt x="1268" y="1144"/>
                  </a:lnTo>
                  <a:lnTo>
                    <a:pt x="1264" y="1144"/>
                  </a:lnTo>
                  <a:lnTo>
                    <a:pt x="1260" y="1142"/>
                  </a:lnTo>
                  <a:lnTo>
                    <a:pt x="1254" y="1138"/>
                  </a:lnTo>
                  <a:lnTo>
                    <a:pt x="1250" y="1130"/>
                  </a:lnTo>
                  <a:lnTo>
                    <a:pt x="1246" y="1116"/>
                  </a:lnTo>
                  <a:lnTo>
                    <a:pt x="1242" y="1100"/>
                  </a:lnTo>
                  <a:lnTo>
                    <a:pt x="1240" y="1076"/>
                  </a:lnTo>
                  <a:lnTo>
                    <a:pt x="1238" y="1048"/>
                  </a:lnTo>
                  <a:lnTo>
                    <a:pt x="1240" y="1010"/>
                  </a:lnTo>
                  <a:lnTo>
                    <a:pt x="1242" y="966"/>
                  </a:lnTo>
                  <a:lnTo>
                    <a:pt x="1248" y="912"/>
                  </a:lnTo>
                  <a:lnTo>
                    <a:pt x="1256" y="850"/>
                  </a:lnTo>
                  <a:lnTo>
                    <a:pt x="1268" y="776"/>
                  </a:lnTo>
                  <a:lnTo>
                    <a:pt x="1158" y="746"/>
                  </a:lnTo>
                  <a:lnTo>
                    <a:pt x="1164" y="790"/>
                  </a:lnTo>
                  <a:lnTo>
                    <a:pt x="1168" y="838"/>
                  </a:lnTo>
                  <a:lnTo>
                    <a:pt x="1172" y="896"/>
                  </a:lnTo>
                  <a:lnTo>
                    <a:pt x="1172" y="926"/>
                  </a:lnTo>
                  <a:lnTo>
                    <a:pt x="1170" y="956"/>
                  </a:lnTo>
                  <a:lnTo>
                    <a:pt x="1166" y="986"/>
                  </a:lnTo>
                  <a:lnTo>
                    <a:pt x="1162" y="1014"/>
                  </a:lnTo>
                  <a:lnTo>
                    <a:pt x="1156" y="1042"/>
                  </a:lnTo>
                  <a:lnTo>
                    <a:pt x="1146" y="1066"/>
                  </a:lnTo>
                  <a:lnTo>
                    <a:pt x="1134" y="1086"/>
                  </a:lnTo>
                  <a:lnTo>
                    <a:pt x="1128" y="1096"/>
                  </a:lnTo>
                  <a:lnTo>
                    <a:pt x="1120" y="1104"/>
                  </a:lnTo>
                  <a:lnTo>
                    <a:pt x="1112" y="1108"/>
                  </a:lnTo>
                  <a:lnTo>
                    <a:pt x="1104" y="1112"/>
                  </a:lnTo>
                  <a:lnTo>
                    <a:pt x="1096" y="1110"/>
                  </a:lnTo>
                  <a:lnTo>
                    <a:pt x="1088" y="1106"/>
                  </a:lnTo>
                  <a:lnTo>
                    <a:pt x="1080" y="1100"/>
                  </a:lnTo>
                  <a:lnTo>
                    <a:pt x="1074" y="1090"/>
                  </a:lnTo>
                  <a:lnTo>
                    <a:pt x="1066" y="1078"/>
                  </a:lnTo>
                  <a:lnTo>
                    <a:pt x="1060" y="1064"/>
                  </a:lnTo>
                  <a:lnTo>
                    <a:pt x="1046" y="1032"/>
                  </a:lnTo>
                  <a:lnTo>
                    <a:pt x="1032" y="992"/>
                  </a:lnTo>
                  <a:lnTo>
                    <a:pt x="1020" y="948"/>
                  </a:lnTo>
                  <a:lnTo>
                    <a:pt x="1010" y="902"/>
                  </a:lnTo>
                  <a:lnTo>
                    <a:pt x="990" y="810"/>
                  </a:lnTo>
                  <a:lnTo>
                    <a:pt x="976" y="726"/>
                  </a:lnTo>
                  <a:lnTo>
                    <a:pt x="964" y="644"/>
                  </a:lnTo>
                  <a:lnTo>
                    <a:pt x="894" y="512"/>
                  </a:lnTo>
                  <a:lnTo>
                    <a:pt x="890" y="576"/>
                  </a:lnTo>
                  <a:lnTo>
                    <a:pt x="884" y="644"/>
                  </a:lnTo>
                  <a:lnTo>
                    <a:pt x="872" y="722"/>
                  </a:lnTo>
                  <a:lnTo>
                    <a:pt x="866" y="764"/>
                  </a:lnTo>
                  <a:lnTo>
                    <a:pt x="856" y="804"/>
                  </a:lnTo>
                  <a:lnTo>
                    <a:pt x="846" y="842"/>
                  </a:lnTo>
                  <a:lnTo>
                    <a:pt x="834" y="876"/>
                  </a:lnTo>
                  <a:lnTo>
                    <a:pt x="822" y="908"/>
                  </a:lnTo>
                  <a:lnTo>
                    <a:pt x="806" y="932"/>
                  </a:lnTo>
                  <a:lnTo>
                    <a:pt x="798" y="944"/>
                  </a:lnTo>
                  <a:lnTo>
                    <a:pt x="788" y="952"/>
                  </a:lnTo>
                  <a:lnTo>
                    <a:pt x="780" y="958"/>
                  </a:lnTo>
                  <a:lnTo>
                    <a:pt x="770" y="964"/>
                  </a:lnTo>
                  <a:lnTo>
                    <a:pt x="758" y="966"/>
                  </a:lnTo>
                  <a:lnTo>
                    <a:pt x="748" y="968"/>
                  </a:lnTo>
                  <a:lnTo>
                    <a:pt x="738" y="968"/>
                  </a:lnTo>
                  <a:lnTo>
                    <a:pt x="728" y="968"/>
                  </a:lnTo>
                  <a:lnTo>
                    <a:pt x="716" y="966"/>
                  </a:lnTo>
                  <a:lnTo>
                    <a:pt x="706" y="962"/>
                  </a:lnTo>
                  <a:lnTo>
                    <a:pt x="696" y="956"/>
                  </a:lnTo>
                  <a:lnTo>
                    <a:pt x="684" y="950"/>
                  </a:lnTo>
                  <a:lnTo>
                    <a:pt x="674" y="942"/>
                  </a:lnTo>
                  <a:lnTo>
                    <a:pt x="664" y="932"/>
                  </a:lnTo>
                  <a:lnTo>
                    <a:pt x="644" y="910"/>
                  </a:lnTo>
                  <a:lnTo>
                    <a:pt x="624" y="882"/>
                  </a:lnTo>
                  <a:lnTo>
                    <a:pt x="606" y="846"/>
                  </a:lnTo>
                  <a:lnTo>
                    <a:pt x="590" y="806"/>
                  </a:lnTo>
                  <a:lnTo>
                    <a:pt x="576" y="758"/>
                  </a:lnTo>
                  <a:lnTo>
                    <a:pt x="564" y="704"/>
                  </a:lnTo>
                  <a:lnTo>
                    <a:pt x="554" y="644"/>
                  </a:lnTo>
                  <a:lnTo>
                    <a:pt x="546" y="576"/>
                  </a:lnTo>
                  <a:lnTo>
                    <a:pt x="542" y="502"/>
                  </a:lnTo>
                  <a:lnTo>
                    <a:pt x="540" y="420"/>
                  </a:lnTo>
                  <a:lnTo>
                    <a:pt x="544" y="332"/>
                  </a:lnTo>
                  <a:lnTo>
                    <a:pt x="442" y="224"/>
                  </a:lnTo>
                  <a:lnTo>
                    <a:pt x="442" y="254"/>
                  </a:lnTo>
                  <a:lnTo>
                    <a:pt x="442" y="332"/>
                  </a:lnTo>
                  <a:lnTo>
                    <a:pt x="440" y="444"/>
                  </a:lnTo>
                  <a:lnTo>
                    <a:pt x="436" y="506"/>
                  </a:lnTo>
                  <a:lnTo>
                    <a:pt x="432" y="572"/>
                  </a:lnTo>
                  <a:lnTo>
                    <a:pt x="424" y="636"/>
                  </a:lnTo>
                  <a:lnTo>
                    <a:pt x="414" y="698"/>
                  </a:lnTo>
                  <a:lnTo>
                    <a:pt x="402" y="756"/>
                  </a:lnTo>
                  <a:lnTo>
                    <a:pt x="394" y="784"/>
                  </a:lnTo>
                  <a:lnTo>
                    <a:pt x="386" y="808"/>
                  </a:lnTo>
                  <a:lnTo>
                    <a:pt x="376" y="830"/>
                  </a:lnTo>
                  <a:lnTo>
                    <a:pt x="368" y="852"/>
                  </a:lnTo>
                  <a:lnTo>
                    <a:pt x="356" y="868"/>
                  </a:lnTo>
                  <a:lnTo>
                    <a:pt x="344" y="884"/>
                  </a:lnTo>
                  <a:lnTo>
                    <a:pt x="332" y="896"/>
                  </a:lnTo>
                  <a:lnTo>
                    <a:pt x="318" y="904"/>
                  </a:lnTo>
                  <a:lnTo>
                    <a:pt x="302" y="908"/>
                  </a:lnTo>
                  <a:lnTo>
                    <a:pt x="286" y="908"/>
                  </a:lnTo>
                  <a:lnTo>
                    <a:pt x="270" y="906"/>
                  </a:lnTo>
                  <a:lnTo>
                    <a:pt x="254" y="900"/>
                  </a:lnTo>
                  <a:lnTo>
                    <a:pt x="240" y="894"/>
                  </a:lnTo>
                  <a:lnTo>
                    <a:pt x="228" y="884"/>
                  </a:lnTo>
                  <a:lnTo>
                    <a:pt x="216" y="872"/>
                  </a:lnTo>
                  <a:lnTo>
                    <a:pt x="204" y="860"/>
                  </a:lnTo>
                  <a:lnTo>
                    <a:pt x="194" y="844"/>
                  </a:lnTo>
                  <a:lnTo>
                    <a:pt x="186" y="828"/>
                  </a:lnTo>
                  <a:lnTo>
                    <a:pt x="176" y="810"/>
                  </a:lnTo>
                  <a:lnTo>
                    <a:pt x="168" y="792"/>
                  </a:lnTo>
                  <a:lnTo>
                    <a:pt x="156" y="752"/>
                  </a:lnTo>
                  <a:lnTo>
                    <a:pt x="146" y="708"/>
                  </a:lnTo>
                  <a:lnTo>
                    <a:pt x="138" y="666"/>
                  </a:lnTo>
                  <a:lnTo>
                    <a:pt x="132" y="622"/>
                  </a:lnTo>
                  <a:lnTo>
                    <a:pt x="128" y="580"/>
                  </a:lnTo>
                  <a:lnTo>
                    <a:pt x="122" y="506"/>
                  </a:lnTo>
                  <a:lnTo>
                    <a:pt x="122" y="454"/>
                  </a:lnTo>
                  <a:lnTo>
                    <a:pt x="122" y="434"/>
                  </a:lnTo>
                  <a:lnTo>
                    <a:pt x="36" y="4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5" name="Freeform 220"/>
            <p:cNvSpPr>
              <a:spLocks/>
            </p:cNvSpPr>
            <p:nvPr userDrawn="1"/>
          </p:nvSpPr>
          <p:spPr bwMode="auto">
            <a:xfrm>
              <a:off x="4496" y="-1347"/>
              <a:ext cx="220" cy="620"/>
            </a:xfrm>
            <a:custGeom>
              <a:avLst/>
              <a:gdLst>
                <a:gd name="T0" fmla="*/ 148 w 216"/>
                <a:gd name="T1" fmla="*/ 0 h 616"/>
                <a:gd name="T2" fmla="*/ 148 w 216"/>
                <a:gd name="T3" fmla="*/ 0 h 616"/>
                <a:gd name="T4" fmla="*/ 142 w 216"/>
                <a:gd name="T5" fmla="*/ 38 h 616"/>
                <a:gd name="T6" fmla="*/ 132 w 216"/>
                <a:gd name="T7" fmla="*/ 83 h 616"/>
                <a:gd name="T8" fmla="*/ 122 w 216"/>
                <a:gd name="T9" fmla="*/ 123 h 616"/>
                <a:gd name="T10" fmla="*/ 110 w 216"/>
                <a:gd name="T11" fmla="*/ 163 h 616"/>
                <a:gd name="T12" fmla="*/ 77 w 216"/>
                <a:gd name="T13" fmla="*/ 246 h 616"/>
                <a:gd name="T14" fmla="*/ 53 w 216"/>
                <a:gd name="T15" fmla="*/ 320 h 616"/>
                <a:gd name="T16" fmla="*/ 53 w 216"/>
                <a:gd name="T17" fmla="*/ 320 h 616"/>
                <a:gd name="T18" fmla="*/ 26 w 216"/>
                <a:gd name="T19" fmla="*/ 395 h 616"/>
                <a:gd name="T20" fmla="*/ 14 w 216"/>
                <a:gd name="T21" fmla="*/ 439 h 616"/>
                <a:gd name="T22" fmla="*/ 6 w 216"/>
                <a:gd name="T23" fmla="*/ 483 h 616"/>
                <a:gd name="T24" fmla="*/ 0 w 216"/>
                <a:gd name="T25" fmla="*/ 525 h 616"/>
                <a:gd name="T26" fmla="*/ 0 w 216"/>
                <a:gd name="T27" fmla="*/ 547 h 616"/>
                <a:gd name="T28" fmla="*/ 0 w 216"/>
                <a:gd name="T29" fmla="*/ 570 h 616"/>
                <a:gd name="T30" fmla="*/ 4 w 216"/>
                <a:gd name="T31" fmla="*/ 590 h 616"/>
                <a:gd name="T32" fmla="*/ 8 w 216"/>
                <a:gd name="T33" fmla="*/ 606 h 616"/>
                <a:gd name="T34" fmla="*/ 14 w 216"/>
                <a:gd name="T35" fmla="*/ 622 h 616"/>
                <a:gd name="T36" fmla="*/ 24 w 216"/>
                <a:gd name="T37" fmla="*/ 636 h 616"/>
                <a:gd name="T38" fmla="*/ 24 w 216"/>
                <a:gd name="T39" fmla="*/ 636 h 616"/>
                <a:gd name="T40" fmla="*/ 41 w 216"/>
                <a:gd name="T41" fmla="*/ 628 h 616"/>
                <a:gd name="T42" fmla="*/ 53 w 216"/>
                <a:gd name="T43" fmla="*/ 614 h 616"/>
                <a:gd name="T44" fmla="*/ 65 w 216"/>
                <a:gd name="T45" fmla="*/ 600 h 616"/>
                <a:gd name="T46" fmla="*/ 75 w 216"/>
                <a:gd name="T47" fmla="*/ 582 h 616"/>
                <a:gd name="T48" fmla="*/ 85 w 216"/>
                <a:gd name="T49" fmla="*/ 562 h 616"/>
                <a:gd name="T50" fmla="*/ 98 w 216"/>
                <a:gd name="T51" fmla="*/ 535 h 616"/>
                <a:gd name="T52" fmla="*/ 114 w 216"/>
                <a:gd name="T53" fmla="*/ 489 h 616"/>
                <a:gd name="T54" fmla="*/ 145 w 216"/>
                <a:gd name="T55" fmla="*/ 392 h 616"/>
                <a:gd name="T56" fmla="*/ 161 w 216"/>
                <a:gd name="T57" fmla="*/ 348 h 616"/>
                <a:gd name="T58" fmla="*/ 175 w 216"/>
                <a:gd name="T59" fmla="*/ 314 h 616"/>
                <a:gd name="T60" fmla="*/ 175 w 216"/>
                <a:gd name="T61" fmla="*/ 314 h 616"/>
                <a:gd name="T62" fmla="*/ 187 w 216"/>
                <a:gd name="T63" fmla="*/ 284 h 616"/>
                <a:gd name="T64" fmla="*/ 207 w 216"/>
                <a:gd name="T65" fmla="*/ 242 h 616"/>
                <a:gd name="T66" fmla="*/ 222 w 216"/>
                <a:gd name="T67" fmla="*/ 189 h 616"/>
                <a:gd name="T68" fmla="*/ 228 w 216"/>
                <a:gd name="T69" fmla="*/ 165 h 616"/>
                <a:gd name="T70" fmla="*/ 232 w 216"/>
                <a:gd name="T71" fmla="*/ 141 h 616"/>
                <a:gd name="T72" fmla="*/ 234 w 216"/>
                <a:gd name="T73" fmla="*/ 115 h 616"/>
                <a:gd name="T74" fmla="*/ 236 w 216"/>
                <a:gd name="T75" fmla="*/ 93 h 616"/>
                <a:gd name="T76" fmla="*/ 232 w 216"/>
                <a:gd name="T77" fmla="*/ 66 h 616"/>
                <a:gd name="T78" fmla="*/ 228 w 216"/>
                <a:gd name="T79" fmla="*/ 48 h 616"/>
                <a:gd name="T80" fmla="*/ 224 w 216"/>
                <a:gd name="T81" fmla="*/ 40 h 616"/>
                <a:gd name="T82" fmla="*/ 220 w 216"/>
                <a:gd name="T83" fmla="*/ 32 h 616"/>
                <a:gd name="T84" fmla="*/ 214 w 216"/>
                <a:gd name="T85" fmla="*/ 26 h 616"/>
                <a:gd name="T86" fmla="*/ 205 w 216"/>
                <a:gd name="T87" fmla="*/ 20 h 616"/>
                <a:gd name="T88" fmla="*/ 197 w 216"/>
                <a:gd name="T89" fmla="*/ 14 h 616"/>
                <a:gd name="T90" fmla="*/ 185 w 216"/>
                <a:gd name="T91" fmla="*/ 12 h 616"/>
                <a:gd name="T92" fmla="*/ 175 w 216"/>
                <a:gd name="T93" fmla="*/ 10 h 616"/>
                <a:gd name="T94" fmla="*/ 165 w 216"/>
                <a:gd name="T95" fmla="*/ 8 h 616"/>
                <a:gd name="T96" fmla="*/ 148 w 216"/>
                <a:gd name="T97" fmla="*/ 0 h 6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16" h="616">
                  <a:moveTo>
                    <a:pt x="134" y="0"/>
                  </a:moveTo>
                  <a:lnTo>
                    <a:pt x="134" y="0"/>
                  </a:lnTo>
                  <a:lnTo>
                    <a:pt x="130" y="38"/>
                  </a:lnTo>
                  <a:lnTo>
                    <a:pt x="122" y="78"/>
                  </a:lnTo>
                  <a:lnTo>
                    <a:pt x="112" y="118"/>
                  </a:lnTo>
                  <a:lnTo>
                    <a:pt x="100" y="158"/>
                  </a:lnTo>
                  <a:lnTo>
                    <a:pt x="72" y="236"/>
                  </a:lnTo>
                  <a:lnTo>
                    <a:pt x="48" y="310"/>
                  </a:lnTo>
                  <a:lnTo>
                    <a:pt x="26" y="382"/>
                  </a:lnTo>
                  <a:lnTo>
                    <a:pt x="14" y="424"/>
                  </a:lnTo>
                  <a:lnTo>
                    <a:pt x="6" y="468"/>
                  </a:lnTo>
                  <a:lnTo>
                    <a:pt x="0" y="510"/>
                  </a:lnTo>
                  <a:lnTo>
                    <a:pt x="0" y="530"/>
                  </a:lnTo>
                  <a:lnTo>
                    <a:pt x="0" y="550"/>
                  </a:lnTo>
                  <a:lnTo>
                    <a:pt x="4" y="570"/>
                  </a:lnTo>
                  <a:lnTo>
                    <a:pt x="8" y="586"/>
                  </a:lnTo>
                  <a:lnTo>
                    <a:pt x="14" y="602"/>
                  </a:lnTo>
                  <a:lnTo>
                    <a:pt x="24" y="616"/>
                  </a:lnTo>
                  <a:lnTo>
                    <a:pt x="36" y="608"/>
                  </a:lnTo>
                  <a:lnTo>
                    <a:pt x="48" y="594"/>
                  </a:lnTo>
                  <a:lnTo>
                    <a:pt x="60" y="580"/>
                  </a:lnTo>
                  <a:lnTo>
                    <a:pt x="70" y="562"/>
                  </a:lnTo>
                  <a:lnTo>
                    <a:pt x="78" y="542"/>
                  </a:lnTo>
                  <a:lnTo>
                    <a:pt x="88" y="520"/>
                  </a:lnTo>
                  <a:lnTo>
                    <a:pt x="104" y="474"/>
                  </a:lnTo>
                  <a:lnTo>
                    <a:pt x="132" y="380"/>
                  </a:lnTo>
                  <a:lnTo>
                    <a:pt x="146" y="338"/>
                  </a:lnTo>
                  <a:lnTo>
                    <a:pt x="160" y="304"/>
                  </a:lnTo>
                  <a:lnTo>
                    <a:pt x="172" y="274"/>
                  </a:lnTo>
                  <a:lnTo>
                    <a:pt x="188" y="232"/>
                  </a:lnTo>
                  <a:lnTo>
                    <a:pt x="202" y="184"/>
                  </a:lnTo>
                  <a:lnTo>
                    <a:pt x="208" y="160"/>
                  </a:lnTo>
                  <a:lnTo>
                    <a:pt x="212" y="136"/>
                  </a:lnTo>
                  <a:lnTo>
                    <a:pt x="214" y="110"/>
                  </a:lnTo>
                  <a:lnTo>
                    <a:pt x="216" y="88"/>
                  </a:lnTo>
                  <a:lnTo>
                    <a:pt x="212" y="66"/>
                  </a:lnTo>
                  <a:lnTo>
                    <a:pt x="208" y="48"/>
                  </a:lnTo>
                  <a:lnTo>
                    <a:pt x="204" y="40"/>
                  </a:lnTo>
                  <a:lnTo>
                    <a:pt x="200" y="32"/>
                  </a:lnTo>
                  <a:lnTo>
                    <a:pt x="194" y="26"/>
                  </a:lnTo>
                  <a:lnTo>
                    <a:pt x="186" y="20"/>
                  </a:lnTo>
                  <a:lnTo>
                    <a:pt x="180" y="14"/>
                  </a:lnTo>
                  <a:lnTo>
                    <a:pt x="170" y="12"/>
                  </a:lnTo>
                  <a:lnTo>
                    <a:pt x="160" y="10"/>
                  </a:lnTo>
                  <a:lnTo>
                    <a:pt x="150" y="8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6" name="Freeform 221"/>
            <p:cNvSpPr>
              <a:spLocks/>
            </p:cNvSpPr>
            <p:nvPr userDrawn="1"/>
          </p:nvSpPr>
          <p:spPr bwMode="auto">
            <a:xfrm>
              <a:off x="4496" y="-1347"/>
              <a:ext cx="220" cy="620"/>
            </a:xfrm>
            <a:custGeom>
              <a:avLst/>
              <a:gdLst>
                <a:gd name="T0" fmla="*/ 148 w 216"/>
                <a:gd name="T1" fmla="*/ 0 h 616"/>
                <a:gd name="T2" fmla="*/ 148 w 216"/>
                <a:gd name="T3" fmla="*/ 0 h 616"/>
                <a:gd name="T4" fmla="*/ 142 w 216"/>
                <a:gd name="T5" fmla="*/ 38 h 616"/>
                <a:gd name="T6" fmla="*/ 132 w 216"/>
                <a:gd name="T7" fmla="*/ 83 h 616"/>
                <a:gd name="T8" fmla="*/ 122 w 216"/>
                <a:gd name="T9" fmla="*/ 123 h 616"/>
                <a:gd name="T10" fmla="*/ 110 w 216"/>
                <a:gd name="T11" fmla="*/ 163 h 616"/>
                <a:gd name="T12" fmla="*/ 77 w 216"/>
                <a:gd name="T13" fmla="*/ 246 h 616"/>
                <a:gd name="T14" fmla="*/ 53 w 216"/>
                <a:gd name="T15" fmla="*/ 320 h 616"/>
                <a:gd name="T16" fmla="*/ 53 w 216"/>
                <a:gd name="T17" fmla="*/ 320 h 616"/>
                <a:gd name="T18" fmla="*/ 26 w 216"/>
                <a:gd name="T19" fmla="*/ 395 h 616"/>
                <a:gd name="T20" fmla="*/ 14 w 216"/>
                <a:gd name="T21" fmla="*/ 439 h 616"/>
                <a:gd name="T22" fmla="*/ 6 w 216"/>
                <a:gd name="T23" fmla="*/ 483 h 616"/>
                <a:gd name="T24" fmla="*/ 0 w 216"/>
                <a:gd name="T25" fmla="*/ 525 h 616"/>
                <a:gd name="T26" fmla="*/ 0 w 216"/>
                <a:gd name="T27" fmla="*/ 547 h 616"/>
                <a:gd name="T28" fmla="*/ 0 w 216"/>
                <a:gd name="T29" fmla="*/ 570 h 616"/>
                <a:gd name="T30" fmla="*/ 4 w 216"/>
                <a:gd name="T31" fmla="*/ 590 h 616"/>
                <a:gd name="T32" fmla="*/ 8 w 216"/>
                <a:gd name="T33" fmla="*/ 606 h 616"/>
                <a:gd name="T34" fmla="*/ 14 w 216"/>
                <a:gd name="T35" fmla="*/ 622 h 616"/>
                <a:gd name="T36" fmla="*/ 24 w 216"/>
                <a:gd name="T37" fmla="*/ 636 h 616"/>
                <a:gd name="T38" fmla="*/ 24 w 216"/>
                <a:gd name="T39" fmla="*/ 636 h 616"/>
                <a:gd name="T40" fmla="*/ 41 w 216"/>
                <a:gd name="T41" fmla="*/ 628 h 616"/>
                <a:gd name="T42" fmla="*/ 53 w 216"/>
                <a:gd name="T43" fmla="*/ 614 h 616"/>
                <a:gd name="T44" fmla="*/ 65 w 216"/>
                <a:gd name="T45" fmla="*/ 600 h 616"/>
                <a:gd name="T46" fmla="*/ 75 w 216"/>
                <a:gd name="T47" fmla="*/ 582 h 616"/>
                <a:gd name="T48" fmla="*/ 85 w 216"/>
                <a:gd name="T49" fmla="*/ 562 h 616"/>
                <a:gd name="T50" fmla="*/ 98 w 216"/>
                <a:gd name="T51" fmla="*/ 535 h 616"/>
                <a:gd name="T52" fmla="*/ 114 w 216"/>
                <a:gd name="T53" fmla="*/ 489 h 616"/>
                <a:gd name="T54" fmla="*/ 145 w 216"/>
                <a:gd name="T55" fmla="*/ 392 h 616"/>
                <a:gd name="T56" fmla="*/ 161 w 216"/>
                <a:gd name="T57" fmla="*/ 348 h 616"/>
                <a:gd name="T58" fmla="*/ 175 w 216"/>
                <a:gd name="T59" fmla="*/ 314 h 616"/>
                <a:gd name="T60" fmla="*/ 175 w 216"/>
                <a:gd name="T61" fmla="*/ 314 h 616"/>
                <a:gd name="T62" fmla="*/ 187 w 216"/>
                <a:gd name="T63" fmla="*/ 284 h 616"/>
                <a:gd name="T64" fmla="*/ 207 w 216"/>
                <a:gd name="T65" fmla="*/ 242 h 616"/>
                <a:gd name="T66" fmla="*/ 222 w 216"/>
                <a:gd name="T67" fmla="*/ 189 h 616"/>
                <a:gd name="T68" fmla="*/ 228 w 216"/>
                <a:gd name="T69" fmla="*/ 165 h 616"/>
                <a:gd name="T70" fmla="*/ 232 w 216"/>
                <a:gd name="T71" fmla="*/ 141 h 616"/>
                <a:gd name="T72" fmla="*/ 234 w 216"/>
                <a:gd name="T73" fmla="*/ 115 h 616"/>
                <a:gd name="T74" fmla="*/ 236 w 216"/>
                <a:gd name="T75" fmla="*/ 93 h 616"/>
                <a:gd name="T76" fmla="*/ 232 w 216"/>
                <a:gd name="T77" fmla="*/ 66 h 616"/>
                <a:gd name="T78" fmla="*/ 228 w 216"/>
                <a:gd name="T79" fmla="*/ 48 h 616"/>
                <a:gd name="T80" fmla="*/ 224 w 216"/>
                <a:gd name="T81" fmla="*/ 40 h 616"/>
                <a:gd name="T82" fmla="*/ 220 w 216"/>
                <a:gd name="T83" fmla="*/ 32 h 616"/>
                <a:gd name="T84" fmla="*/ 214 w 216"/>
                <a:gd name="T85" fmla="*/ 26 h 616"/>
                <a:gd name="T86" fmla="*/ 205 w 216"/>
                <a:gd name="T87" fmla="*/ 20 h 616"/>
                <a:gd name="T88" fmla="*/ 197 w 216"/>
                <a:gd name="T89" fmla="*/ 14 h 616"/>
                <a:gd name="T90" fmla="*/ 185 w 216"/>
                <a:gd name="T91" fmla="*/ 12 h 616"/>
                <a:gd name="T92" fmla="*/ 175 w 216"/>
                <a:gd name="T93" fmla="*/ 10 h 616"/>
                <a:gd name="T94" fmla="*/ 165 w 216"/>
                <a:gd name="T95" fmla="*/ 8 h 6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16" h="616">
                  <a:moveTo>
                    <a:pt x="134" y="0"/>
                  </a:moveTo>
                  <a:lnTo>
                    <a:pt x="134" y="0"/>
                  </a:lnTo>
                  <a:lnTo>
                    <a:pt x="130" y="38"/>
                  </a:lnTo>
                  <a:lnTo>
                    <a:pt x="122" y="78"/>
                  </a:lnTo>
                  <a:lnTo>
                    <a:pt x="112" y="118"/>
                  </a:lnTo>
                  <a:lnTo>
                    <a:pt x="100" y="158"/>
                  </a:lnTo>
                  <a:lnTo>
                    <a:pt x="72" y="236"/>
                  </a:lnTo>
                  <a:lnTo>
                    <a:pt x="48" y="310"/>
                  </a:lnTo>
                  <a:lnTo>
                    <a:pt x="26" y="382"/>
                  </a:lnTo>
                  <a:lnTo>
                    <a:pt x="14" y="424"/>
                  </a:lnTo>
                  <a:lnTo>
                    <a:pt x="6" y="468"/>
                  </a:lnTo>
                  <a:lnTo>
                    <a:pt x="0" y="510"/>
                  </a:lnTo>
                  <a:lnTo>
                    <a:pt x="0" y="530"/>
                  </a:lnTo>
                  <a:lnTo>
                    <a:pt x="0" y="550"/>
                  </a:lnTo>
                  <a:lnTo>
                    <a:pt x="4" y="570"/>
                  </a:lnTo>
                  <a:lnTo>
                    <a:pt x="8" y="586"/>
                  </a:lnTo>
                  <a:lnTo>
                    <a:pt x="14" y="602"/>
                  </a:lnTo>
                  <a:lnTo>
                    <a:pt x="24" y="616"/>
                  </a:lnTo>
                  <a:lnTo>
                    <a:pt x="36" y="608"/>
                  </a:lnTo>
                  <a:lnTo>
                    <a:pt x="48" y="594"/>
                  </a:lnTo>
                  <a:lnTo>
                    <a:pt x="60" y="580"/>
                  </a:lnTo>
                  <a:lnTo>
                    <a:pt x="70" y="562"/>
                  </a:lnTo>
                  <a:lnTo>
                    <a:pt x="78" y="542"/>
                  </a:lnTo>
                  <a:lnTo>
                    <a:pt x="88" y="520"/>
                  </a:lnTo>
                  <a:lnTo>
                    <a:pt x="104" y="474"/>
                  </a:lnTo>
                  <a:lnTo>
                    <a:pt x="132" y="380"/>
                  </a:lnTo>
                  <a:lnTo>
                    <a:pt x="146" y="338"/>
                  </a:lnTo>
                  <a:lnTo>
                    <a:pt x="160" y="304"/>
                  </a:lnTo>
                  <a:lnTo>
                    <a:pt x="172" y="274"/>
                  </a:lnTo>
                  <a:lnTo>
                    <a:pt x="188" y="232"/>
                  </a:lnTo>
                  <a:lnTo>
                    <a:pt x="202" y="184"/>
                  </a:lnTo>
                  <a:lnTo>
                    <a:pt x="208" y="160"/>
                  </a:lnTo>
                  <a:lnTo>
                    <a:pt x="212" y="136"/>
                  </a:lnTo>
                  <a:lnTo>
                    <a:pt x="214" y="110"/>
                  </a:lnTo>
                  <a:lnTo>
                    <a:pt x="216" y="88"/>
                  </a:lnTo>
                  <a:lnTo>
                    <a:pt x="212" y="66"/>
                  </a:lnTo>
                  <a:lnTo>
                    <a:pt x="208" y="48"/>
                  </a:lnTo>
                  <a:lnTo>
                    <a:pt x="204" y="40"/>
                  </a:lnTo>
                  <a:lnTo>
                    <a:pt x="200" y="32"/>
                  </a:lnTo>
                  <a:lnTo>
                    <a:pt x="194" y="26"/>
                  </a:lnTo>
                  <a:lnTo>
                    <a:pt x="186" y="20"/>
                  </a:lnTo>
                  <a:lnTo>
                    <a:pt x="180" y="14"/>
                  </a:lnTo>
                  <a:lnTo>
                    <a:pt x="170" y="12"/>
                  </a:lnTo>
                  <a:lnTo>
                    <a:pt x="160" y="10"/>
                  </a:lnTo>
                  <a:lnTo>
                    <a:pt x="150" y="8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7" name="Freeform 222"/>
            <p:cNvSpPr>
              <a:spLocks/>
            </p:cNvSpPr>
            <p:nvPr userDrawn="1"/>
          </p:nvSpPr>
          <p:spPr bwMode="auto">
            <a:xfrm>
              <a:off x="5036" y="-1307"/>
              <a:ext cx="160" cy="720"/>
            </a:xfrm>
            <a:custGeom>
              <a:avLst/>
              <a:gdLst>
                <a:gd name="T0" fmla="*/ 20 w 164"/>
                <a:gd name="T1" fmla="*/ 104 h 718"/>
                <a:gd name="T2" fmla="*/ 20 w 164"/>
                <a:gd name="T3" fmla="*/ 104 h 718"/>
                <a:gd name="T4" fmla="*/ 20 w 164"/>
                <a:gd name="T5" fmla="*/ 321 h 718"/>
                <a:gd name="T6" fmla="*/ 20 w 164"/>
                <a:gd name="T7" fmla="*/ 425 h 718"/>
                <a:gd name="T8" fmla="*/ 18 w 164"/>
                <a:gd name="T9" fmla="*/ 477 h 718"/>
                <a:gd name="T10" fmla="*/ 14 w 164"/>
                <a:gd name="T11" fmla="*/ 529 h 718"/>
                <a:gd name="T12" fmla="*/ 14 w 164"/>
                <a:gd name="T13" fmla="*/ 529 h 718"/>
                <a:gd name="T14" fmla="*/ 8 w 164"/>
                <a:gd name="T15" fmla="*/ 574 h 718"/>
                <a:gd name="T16" fmla="*/ 2 w 164"/>
                <a:gd name="T17" fmla="*/ 630 h 718"/>
                <a:gd name="T18" fmla="*/ 0 w 164"/>
                <a:gd name="T19" fmla="*/ 658 h 718"/>
                <a:gd name="T20" fmla="*/ 0 w 164"/>
                <a:gd name="T21" fmla="*/ 682 h 718"/>
                <a:gd name="T22" fmla="*/ 2 w 164"/>
                <a:gd name="T23" fmla="*/ 694 h 718"/>
                <a:gd name="T24" fmla="*/ 4 w 164"/>
                <a:gd name="T25" fmla="*/ 704 h 718"/>
                <a:gd name="T26" fmla="*/ 8 w 164"/>
                <a:gd name="T27" fmla="*/ 710 h 718"/>
                <a:gd name="T28" fmla="*/ 12 w 164"/>
                <a:gd name="T29" fmla="*/ 716 h 718"/>
                <a:gd name="T30" fmla="*/ 12 w 164"/>
                <a:gd name="T31" fmla="*/ 716 h 718"/>
                <a:gd name="T32" fmla="*/ 20 w 164"/>
                <a:gd name="T33" fmla="*/ 724 h 718"/>
                <a:gd name="T34" fmla="*/ 29 w 164"/>
                <a:gd name="T35" fmla="*/ 728 h 718"/>
                <a:gd name="T36" fmla="*/ 39 w 164"/>
                <a:gd name="T37" fmla="*/ 728 h 718"/>
                <a:gd name="T38" fmla="*/ 47 w 164"/>
                <a:gd name="T39" fmla="*/ 724 h 718"/>
                <a:gd name="T40" fmla="*/ 55 w 164"/>
                <a:gd name="T41" fmla="*/ 716 h 718"/>
                <a:gd name="T42" fmla="*/ 58 w 164"/>
                <a:gd name="T43" fmla="*/ 708 h 718"/>
                <a:gd name="T44" fmla="*/ 62 w 164"/>
                <a:gd name="T45" fmla="*/ 696 h 718"/>
                <a:gd name="T46" fmla="*/ 68 w 164"/>
                <a:gd name="T47" fmla="*/ 682 h 718"/>
                <a:gd name="T48" fmla="*/ 76 w 164"/>
                <a:gd name="T49" fmla="*/ 654 h 718"/>
                <a:gd name="T50" fmla="*/ 84 w 164"/>
                <a:gd name="T51" fmla="*/ 624 h 718"/>
                <a:gd name="T52" fmla="*/ 90 w 164"/>
                <a:gd name="T53" fmla="*/ 580 h 718"/>
                <a:gd name="T54" fmla="*/ 90 w 164"/>
                <a:gd name="T55" fmla="*/ 580 h 718"/>
                <a:gd name="T56" fmla="*/ 97 w 164"/>
                <a:gd name="T57" fmla="*/ 519 h 718"/>
                <a:gd name="T58" fmla="*/ 107 w 164"/>
                <a:gd name="T59" fmla="*/ 465 h 718"/>
                <a:gd name="T60" fmla="*/ 130 w 164"/>
                <a:gd name="T61" fmla="*/ 359 h 718"/>
                <a:gd name="T62" fmla="*/ 136 w 164"/>
                <a:gd name="T63" fmla="*/ 307 h 718"/>
                <a:gd name="T64" fmla="*/ 142 w 164"/>
                <a:gd name="T65" fmla="*/ 253 h 718"/>
                <a:gd name="T66" fmla="*/ 144 w 164"/>
                <a:gd name="T67" fmla="*/ 225 h 718"/>
                <a:gd name="T68" fmla="*/ 144 w 164"/>
                <a:gd name="T69" fmla="*/ 197 h 718"/>
                <a:gd name="T70" fmla="*/ 144 w 164"/>
                <a:gd name="T71" fmla="*/ 164 h 718"/>
                <a:gd name="T72" fmla="*/ 142 w 164"/>
                <a:gd name="T73" fmla="*/ 136 h 718"/>
                <a:gd name="T74" fmla="*/ 142 w 164"/>
                <a:gd name="T75" fmla="*/ 136 h 718"/>
                <a:gd name="T76" fmla="*/ 139 w 164"/>
                <a:gd name="T77" fmla="*/ 94 h 718"/>
                <a:gd name="T78" fmla="*/ 137 w 164"/>
                <a:gd name="T79" fmla="*/ 74 h 718"/>
                <a:gd name="T80" fmla="*/ 133 w 164"/>
                <a:gd name="T81" fmla="*/ 54 h 718"/>
                <a:gd name="T82" fmla="*/ 127 w 164"/>
                <a:gd name="T83" fmla="*/ 38 h 718"/>
                <a:gd name="T84" fmla="*/ 123 w 164"/>
                <a:gd name="T85" fmla="*/ 30 h 718"/>
                <a:gd name="T86" fmla="*/ 117 w 164"/>
                <a:gd name="T87" fmla="*/ 24 h 718"/>
                <a:gd name="T88" fmla="*/ 109 w 164"/>
                <a:gd name="T89" fmla="*/ 16 h 718"/>
                <a:gd name="T90" fmla="*/ 100 w 164"/>
                <a:gd name="T91" fmla="*/ 12 h 718"/>
                <a:gd name="T92" fmla="*/ 93 w 164"/>
                <a:gd name="T93" fmla="*/ 6 h 718"/>
                <a:gd name="T94" fmla="*/ 82 w 164"/>
                <a:gd name="T95" fmla="*/ 4 h 718"/>
                <a:gd name="T96" fmla="*/ 82 w 164"/>
                <a:gd name="T97" fmla="*/ 4 h 718"/>
                <a:gd name="T98" fmla="*/ 68 w 164"/>
                <a:gd name="T99" fmla="*/ 0 h 718"/>
                <a:gd name="T100" fmla="*/ 58 w 164"/>
                <a:gd name="T101" fmla="*/ 0 h 718"/>
                <a:gd name="T102" fmla="*/ 49 w 164"/>
                <a:gd name="T103" fmla="*/ 0 h 718"/>
                <a:gd name="T104" fmla="*/ 39 w 164"/>
                <a:gd name="T105" fmla="*/ 4 h 718"/>
                <a:gd name="T106" fmla="*/ 31 w 164"/>
                <a:gd name="T107" fmla="*/ 8 h 718"/>
                <a:gd name="T108" fmla="*/ 25 w 164"/>
                <a:gd name="T109" fmla="*/ 12 h 718"/>
                <a:gd name="T110" fmla="*/ 21 w 164"/>
                <a:gd name="T111" fmla="*/ 20 h 718"/>
                <a:gd name="T112" fmla="*/ 20 w 164"/>
                <a:gd name="T113" fmla="*/ 28 h 718"/>
                <a:gd name="T114" fmla="*/ 20 w 164"/>
                <a:gd name="T115" fmla="*/ 36 h 718"/>
                <a:gd name="T116" fmla="*/ 18 w 164"/>
                <a:gd name="T117" fmla="*/ 46 h 718"/>
                <a:gd name="T118" fmla="*/ 18 w 164"/>
                <a:gd name="T119" fmla="*/ 66 h 718"/>
                <a:gd name="T120" fmla="*/ 20 w 164"/>
                <a:gd name="T121" fmla="*/ 90 h 718"/>
                <a:gd name="T122" fmla="*/ 25 w 164"/>
                <a:gd name="T123" fmla="*/ 112 h 718"/>
                <a:gd name="T124" fmla="*/ 20 w 164"/>
                <a:gd name="T125" fmla="*/ 104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64" h="718">
                  <a:moveTo>
                    <a:pt x="22" y="104"/>
                  </a:moveTo>
                  <a:lnTo>
                    <a:pt x="22" y="104"/>
                  </a:lnTo>
                  <a:lnTo>
                    <a:pt x="24" y="316"/>
                  </a:lnTo>
                  <a:lnTo>
                    <a:pt x="22" y="420"/>
                  </a:lnTo>
                  <a:lnTo>
                    <a:pt x="18" y="472"/>
                  </a:lnTo>
                  <a:lnTo>
                    <a:pt x="14" y="524"/>
                  </a:lnTo>
                  <a:lnTo>
                    <a:pt x="8" y="564"/>
                  </a:lnTo>
                  <a:lnTo>
                    <a:pt x="2" y="620"/>
                  </a:lnTo>
                  <a:lnTo>
                    <a:pt x="0" y="648"/>
                  </a:lnTo>
                  <a:lnTo>
                    <a:pt x="0" y="672"/>
                  </a:lnTo>
                  <a:lnTo>
                    <a:pt x="2" y="684"/>
                  </a:lnTo>
                  <a:lnTo>
                    <a:pt x="4" y="694"/>
                  </a:lnTo>
                  <a:lnTo>
                    <a:pt x="8" y="700"/>
                  </a:lnTo>
                  <a:lnTo>
                    <a:pt x="12" y="706"/>
                  </a:lnTo>
                  <a:lnTo>
                    <a:pt x="24" y="714"/>
                  </a:lnTo>
                  <a:lnTo>
                    <a:pt x="34" y="718"/>
                  </a:lnTo>
                  <a:lnTo>
                    <a:pt x="44" y="718"/>
                  </a:lnTo>
                  <a:lnTo>
                    <a:pt x="52" y="714"/>
                  </a:lnTo>
                  <a:lnTo>
                    <a:pt x="60" y="706"/>
                  </a:lnTo>
                  <a:lnTo>
                    <a:pt x="66" y="698"/>
                  </a:lnTo>
                  <a:lnTo>
                    <a:pt x="72" y="686"/>
                  </a:lnTo>
                  <a:lnTo>
                    <a:pt x="78" y="672"/>
                  </a:lnTo>
                  <a:lnTo>
                    <a:pt x="86" y="644"/>
                  </a:lnTo>
                  <a:lnTo>
                    <a:pt x="94" y="614"/>
                  </a:lnTo>
                  <a:lnTo>
                    <a:pt x="100" y="570"/>
                  </a:lnTo>
                  <a:lnTo>
                    <a:pt x="110" y="514"/>
                  </a:lnTo>
                  <a:lnTo>
                    <a:pt x="122" y="460"/>
                  </a:lnTo>
                  <a:lnTo>
                    <a:pt x="146" y="354"/>
                  </a:lnTo>
                  <a:lnTo>
                    <a:pt x="154" y="302"/>
                  </a:lnTo>
                  <a:lnTo>
                    <a:pt x="162" y="248"/>
                  </a:lnTo>
                  <a:lnTo>
                    <a:pt x="164" y="220"/>
                  </a:lnTo>
                  <a:lnTo>
                    <a:pt x="164" y="192"/>
                  </a:lnTo>
                  <a:lnTo>
                    <a:pt x="164" y="164"/>
                  </a:lnTo>
                  <a:lnTo>
                    <a:pt x="162" y="136"/>
                  </a:lnTo>
                  <a:lnTo>
                    <a:pt x="158" y="94"/>
                  </a:lnTo>
                  <a:lnTo>
                    <a:pt x="156" y="74"/>
                  </a:lnTo>
                  <a:lnTo>
                    <a:pt x="150" y="54"/>
                  </a:lnTo>
                  <a:lnTo>
                    <a:pt x="142" y="38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24" y="16"/>
                  </a:lnTo>
                  <a:lnTo>
                    <a:pt x="114" y="12"/>
                  </a:lnTo>
                  <a:lnTo>
                    <a:pt x="104" y="6"/>
                  </a:lnTo>
                  <a:lnTo>
                    <a:pt x="92" y="4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4" y="4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6" y="20"/>
                  </a:lnTo>
                  <a:lnTo>
                    <a:pt x="22" y="28"/>
                  </a:lnTo>
                  <a:lnTo>
                    <a:pt x="20" y="36"/>
                  </a:lnTo>
                  <a:lnTo>
                    <a:pt x="18" y="46"/>
                  </a:lnTo>
                  <a:lnTo>
                    <a:pt x="18" y="66"/>
                  </a:lnTo>
                  <a:lnTo>
                    <a:pt x="22" y="90"/>
                  </a:lnTo>
                  <a:lnTo>
                    <a:pt x="30" y="112"/>
                  </a:lnTo>
                  <a:lnTo>
                    <a:pt x="22" y="10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8" name="Freeform 223"/>
            <p:cNvSpPr>
              <a:spLocks/>
            </p:cNvSpPr>
            <p:nvPr userDrawn="1"/>
          </p:nvSpPr>
          <p:spPr bwMode="auto">
            <a:xfrm>
              <a:off x="5036" y="-1307"/>
              <a:ext cx="160" cy="720"/>
            </a:xfrm>
            <a:custGeom>
              <a:avLst/>
              <a:gdLst>
                <a:gd name="T0" fmla="*/ 20 w 164"/>
                <a:gd name="T1" fmla="*/ 104 h 718"/>
                <a:gd name="T2" fmla="*/ 20 w 164"/>
                <a:gd name="T3" fmla="*/ 104 h 718"/>
                <a:gd name="T4" fmla="*/ 20 w 164"/>
                <a:gd name="T5" fmla="*/ 321 h 718"/>
                <a:gd name="T6" fmla="*/ 20 w 164"/>
                <a:gd name="T7" fmla="*/ 425 h 718"/>
                <a:gd name="T8" fmla="*/ 18 w 164"/>
                <a:gd name="T9" fmla="*/ 477 h 718"/>
                <a:gd name="T10" fmla="*/ 14 w 164"/>
                <a:gd name="T11" fmla="*/ 529 h 718"/>
                <a:gd name="T12" fmla="*/ 14 w 164"/>
                <a:gd name="T13" fmla="*/ 529 h 718"/>
                <a:gd name="T14" fmla="*/ 8 w 164"/>
                <a:gd name="T15" fmla="*/ 574 h 718"/>
                <a:gd name="T16" fmla="*/ 2 w 164"/>
                <a:gd name="T17" fmla="*/ 630 h 718"/>
                <a:gd name="T18" fmla="*/ 0 w 164"/>
                <a:gd name="T19" fmla="*/ 658 h 718"/>
                <a:gd name="T20" fmla="*/ 0 w 164"/>
                <a:gd name="T21" fmla="*/ 682 h 718"/>
                <a:gd name="T22" fmla="*/ 2 w 164"/>
                <a:gd name="T23" fmla="*/ 694 h 718"/>
                <a:gd name="T24" fmla="*/ 4 w 164"/>
                <a:gd name="T25" fmla="*/ 704 h 718"/>
                <a:gd name="T26" fmla="*/ 8 w 164"/>
                <a:gd name="T27" fmla="*/ 710 h 718"/>
                <a:gd name="T28" fmla="*/ 12 w 164"/>
                <a:gd name="T29" fmla="*/ 716 h 718"/>
                <a:gd name="T30" fmla="*/ 12 w 164"/>
                <a:gd name="T31" fmla="*/ 716 h 718"/>
                <a:gd name="T32" fmla="*/ 20 w 164"/>
                <a:gd name="T33" fmla="*/ 724 h 718"/>
                <a:gd name="T34" fmla="*/ 29 w 164"/>
                <a:gd name="T35" fmla="*/ 728 h 718"/>
                <a:gd name="T36" fmla="*/ 39 w 164"/>
                <a:gd name="T37" fmla="*/ 728 h 718"/>
                <a:gd name="T38" fmla="*/ 47 w 164"/>
                <a:gd name="T39" fmla="*/ 724 h 718"/>
                <a:gd name="T40" fmla="*/ 55 w 164"/>
                <a:gd name="T41" fmla="*/ 716 h 718"/>
                <a:gd name="T42" fmla="*/ 58 w 164"/>
                <a:gd name="T43" fmla="*/ 708 h 718"/>
                <a:gd name="T44" fmla="*/ 62 w 164"/>
                <a:gd name="T45" fmla="*/ 696 h 718"/>
                <a:gd name="T46" fmla="*/ 68 w 164"/>
                <a:gd name="T47" fmla="*/ 682 h 718"/>
                <a:gd name="T48" fmla="*/ 76 w 164"/>
                <a:gd name="T49" fmla="*/ 654 h 718"/>
                <a:gd name="T50" fmla="*/ 84 w 164"/>
                <a:gd name="T51" fmla="*/ 624 h 718"/>
                <a:gd name="T52" fmla="*/ 90 w 164"/>
                <a:gd name="T53" fmla="*/ 580 h 718"/>
                <a:gd name="T54" fmla="*/ 90 w 164"/>
                <a:gd name="T55" fmla="*/ 580 h 718"/>
                <a:gd name="T56" fmla="*/ 97 w 164"/>
                <a:gd name="T57" fmla="*/ 519 h 718"/>
                <a:gd name="T58" fmla="*/ 107 w 164"/>
                <a:gd name="T59" fmla="*/ 465 h 718"/>
                <a:gd name="T60" fmla="*/ 130 w 164"/>
                <a:gd name="T61" fmla="*/ 359 h 718"/>
                <a:gd name="T62" fmla="*/ 136 w 164"/>
                <a:gd name="T63" fmla="*/ 307 h 718"/>
                <a:gd name="T64" fmla="*/ 142 w 164"/>
                <a:gd name="T65" fmla="*/ 253 h 718"/>
                <a:gd name="T66" fmla="*/ 144 w 164"/>
                <a:gd name="T67" fmla="*/ 225 h 718"/>
                <a:gd name="T68" fmla="*/ 144 w 164"/>
                <a:gd name="T69" fmla="*/ 197 h 718"/>
                <a:gd name="T70" fmla="*/ 144 w 164"/>
                <a:gd name="T71" fmla="*/ 164 h 718"/>
                <a:gd name="T72" fmla="*/ 142 w 164"/>
                <a:gd name="T73" fmla="*/ 136 h 718"/>
                <a:gd name="T74" fmla="*/ 142 w 164"/>
                <a:gd name="T75" fmla="*/ 136 h 718"/>
                <a:gd name="T76" fmla="*/ 139 w 164"/>
                <a:gd name="T77" fmla="*/ 94 h 718"/>
                <a:gd name="T78" fmla="*/ 137 w 164"/>
                <a:gd name="T79" fmla="*/ 74 h 718"/>
                <a:gd name="T80" fmla="*/ 133 w 164"/>
                <a:gd name="T81" fmla="*/ 54 h 718"/>
                <a:gd name="T82" fmla="*/ 127 w 164"/>
                <a:gd name="T83" fmla="*/ 38 h 718"/>
                <a:gd name="T84" fmla="*/ 123 w 164"/>
                <a:gd name="T85" fmla="*/ 30 h 718"/>
                <a:gd name="T86" fmla="*/ 117 w 164"/>
                <a:gd name="T87" fmla="*/ 24 h 718"/>
                <a:gd name="T88" fmla="*/ 109 w 164"/>
                <a:gd name="T89" fmla="*/ 16 h 718"/>
                <a:gd name="T90" fmla="*/ 100 w 164"/>
                <a:gd name="T91" fmla="*/ 12 h 718"/>
                <a:gd name="T92" fmla="*/ 93 w 164"/>
                <a:gd name="T93" fmla="*/ 6 h 718"/>
                <a:gd name="T94" fmla="*/ 82 w 164"/>
                <a:gd name="T95" fmla="*/ 4 h 718"/>
                <a:gd name="T96" fmla="*/ 82 w 164"/>
                <a:gd name="T97" fmla="*/ 4 h 718"/>
                <a:gd name="T98" fmla="*/ 68 w 164"/>
                <a:gd name="T99" fmla="*/ 0 h 718"/>
                <a:gd name="T100" fmla="*/ 58 w 164"/>
                <a:gd name="T101" fmla="*/ 0 h 718"/>
                <a:gd name="T102" fmla="*/ 49 w 164"/>
                <a:gd name="T103" fmla="*/ 0 h 718"/>
                <a:gd name="T104" fmla="*/ 39 w 164"/>
                <a:gd name="T105" fmla="*/ 4 h 718"/>
                <a:gd name="T106" fmla="*/ 31 w 164"/>
                <a:gd name="T107" fmla="*/ 8 h 718"/>
                <a:gd name="T108" fmla="*/ 25 w 164"/>
                <a:gd name="T109" fmla="*/ 12 h 718"/>
                <a:gd name="T110" fmla="*/ 21 w 164"/>
                <a:gd name="T111" fmla="*/ 20 h 718"/>
                <a:gd name="T112" fmla="*/ 20 w 164"/>
                <a:gd name="T113" fmla="*/ 28 h 718"/>
                <a:gd name="T114" fmla="*/ 20 w 164"/>
                <a:gd name="T115" fmla="*/ 36 h 718"/>
                <a:gd name="T116" fmla="*/ 18 w 164"/>
                <a:gd name="T117" fmla="*/ 46 h 718"/>
                <a:gd name="T118" fmla="*/ 18 w 164"/>
                <a:gd name="T119" fmla="*/ 66 h 718"/>
                <a:gd name="T120" fmla="*/ 20 w 164"/>
                <a:gd name="T121" fmla="*/ 90 h 718"/>
                <a:gd name="T122" fmla="*/ 25 w 164"/>
                <a:gd name="T123" fmla="*/ 112 h 71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64" h="718">
                  <a:moveTo>
                    <a:pt x="22" y="104"/>
                  </a:moveTo>
                  <a:lnTo>
                    <a:pt x="22" y="104"/>
                  </a:lnTo>
                  <a:lnTo>
                    <a:pt x="24" y="316"/>
                  </a:lnTo>
                  <a:lnTo>
                    <a:pt x="22" y="420"/>
                  </a:lnTo>
                  <a:lnTo>
                    <a:pt x="18" y="472"/>
                  </a:lnTo>
                  <a:lnTo>
                    <a:pt x="14" y="524"/>
                  </a:lnTo>
                  <a:lnTo>
                    <a:pt x="8" y="564"/>
                  </a:lnTo>
                  <a:lnTo>
                    <a:pt x="2" y="620"/>
                  </a:lnTo>
                  <a:lnTo>
                    <a:pt x="0" y="648"/>
                  </a:lnTo>
                  <a:lnTo>
                    <a:pt x="0" y="672"/>
                  </a:lnTo>
                  <a:lnTo>
                    <a:pt x="2" y="684"/>
                  </a:lnTo>
                  <a:lnTo>
                    <a:pt x="4" y="694"/>
                  </a:lnTo>
                  <a:lnTo>
                    <a:pt x="8" y="700"/>
                  </a:lnTo>
                  <a:lnTo>
                    <a:pt x="12" y="706"/>
                  </a:lnTo>
                  <a:lnTo>
                    <a:pt x="24" y="714"/>
                  </a:lnTo>
                  <a:lnTo>
                    <a:pt x="34" y="718"/>
                  </a:lnTo>
                  <a:lnTo>
                    <a:pt x="44" y="718"/>
                  </a:lnTo>
                  <a:lnTo>
                    <a:pt x="52" y="714"/>
                  </a:lnTo>
                  <a:lnTo>
                    <a:pt x="60" y="706"/>
                  </a:lnTo>
                  <a:lnTo>
                    <a:pt x="66" y="698"/>
                  </a:lnTo>
                  <a:lnTo>
                    <a:pt x="72" y="686"/>
                  </a:lnTo>
                  <a:lnTo>
                    <a:pt x="78" y="672"/>
                  </a:lnTo>
                  <a:lnTo>
                    <a:pt x="86" y="644"/>
                  </a:lnTo>
                  <a:lnTo>
                    <a:pt x="94" y="614"/>
                  </a:lnTo>
                  <a:lnTo>
                    <a:pt x="100" y="570"/>
                  </a:lnTo>
                  <a:lnTo>
                    <a:pt x="110" y="514"/>
                  </a:lnTo>
                  <a:lnTo>
                    <a:pt x="122" y="460"/>
                  </a:lnTo>
                  <a:lnTo>
                    <a:pt x="146" y="354"/>
                  </a:lnTo>
                  <a:lnTo>
                    <a:pt x="154" y="302"/>
                  </a:lnTo>
                  <a:lnTo>
                    <a:pt x="162" y="248"/>
                  </a:lnTo>
                  <a:lnTo>
                    <a:pt x="164" y="220"/>
                  </a:lnTo>
                  <a:lnTo>
                    <a:pt x="164" y="192"/>
                  </a:lnTo>
                  <a:lnTo>
                    <a:pt x="164" y="164"/>
                  </a:lnTo>
                  <a:lnTo>
                    <a:pt x="162" y="136"/>
                  </a:lnTo>
                  <a:lnTo>
                    <a:pt x="158" y="94"/>
                  </a:lnTo>
                  <a:lnTo>
                    <a:pt x="156" y="74"/>
                  </a:lnTo>
                  <a:lnTo>
                    <a:pt x="150" y="54"/>
                  </a:lnTo>
                  <a:lnTo>
                    <a:pt x="142" y="38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24" y="16"/>
                  </a:lnTo>
                  <a:lnTo>
                    <a:pt x="114" y="12"/>
                  </a:lnTo>
                  <a:lnTo>
                    <a:pt x="104" y="6"/>
                  </a:lnTo>
                  <a:lnTo>
                    <a:pt x="92" y="4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4" y="4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6" y="20"/>
                  </a:lnTo>
                  <a:lnTo>
                    <a:pt x="22" y="28"/>
                  </a:lnTo>
                  <a:lnTo>
                    <a:pt x="20" y="36"/>
                  </a:lnTo>
                  <a:lnTo>
                    <a:pt x="18" y="46"/>
                  </a:lnTo>
                  <a:lnTo>
                    <a:pt x="18" y="66"/>
                  </a:lnTo>
                  <a:lnTo>
                    <a:pt x="22" y="90"/>
                  </a:lnTo>
                  <a:lnTo>
                    <a:pt x="30" y="11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9" name="Freeform 224"/>
            <p:cNvSpPr>
              <a:spLocks/>
            </p:cNvSpPr>
            <p:nvPr userDrawn="1"/>
          </p:nvSpPr>
          <p:spPr bwMode="auto">
            <a:xfrm>
              <a:off x="5536" y="-1287"/>
              <a:ext cx="160" cy="860"/>
            </a:xfrm>
            <a:custGeom>
              <a:avLst/>
              <a:gdLst>
                <a:gd name="T0" fmla="*/ 14 w 156"/>
                <a:gd name="T1" fmla="*/ 120 h 872"/>
                <a:gd name="T2" fmla="*/ 14 w 156"/>
                <a:gd name="T3" fmla="*/ 535 h 872"/>
                <a:gd name="T4" fmla="*/ 14 w 156"/>
                <a:gd name="T5" fmla="*/ 535 h 872"/>
                <a:gd name="T6" fmla="*/ 12 w 156"/>
                <a:gd name="T7" fmla="*/ 609 h 872"/>
                <a:gd name="T8" fmla="*/ 12 w 156"/>
                <a:gd name="T9" fmla="*/ 664 h 872"/>
                <a:gd name="T10" fmla="*/ 14 w 156"/>
                <a:gd name="T11" fmla="*/ 719 h 872"/>
                <a:gd name="T12" fmla="*/ 18 w 156"/>
                <a:gd name="T13" fmla="*/ 743 h 872"/>
                <a:gd name="T14" fmla="*/ 27 w 156"/>
                <a:gd name="T15" fmla="*/ 765 h 872"/>
                <a:gd name="T16" fmla="*/ 33 w 156"/>
                <a:gd name="T17" fmla="*/ 784 h 872"/>
                <a:gd name="T18" fmla="*/ 41 w 156"/>
                <a:gd name="T19" fmla="*/ 799 h 872"/>
                <a:gd name="T20" fmla="*/ 47 w 156"/>
                <a:gd name="T21" fmla="*/ 804 h 872"/>
                <a:gd name="T22" fmla="*/ 53 w 156"/>
                <a:gd name="T23" fmla="*/ 810 h 872"/>
                <a:gd name="T24" fmla="*/ 59 w 156"/>
                <a:gd name="T25" fmla="*/ 812 h 872"/>
                <a:gd name="T26" fmla="*/ 70 w 156"/>
                <a:gd name="T27" fmla="*/ 813 h 872"/>
                <a:gd name="T28" fmla="*/ 78 w 156"/>
                <a:gd name="T29" fmla="*/ 812 h 872"/>
                <a:gd name="T30" fmla="*/ 86 w 156"/>
                <a:gd name="T31" fmla="*/ 810 h 872"/>
                <a:gd name="T32" fmla="*/ 94 w 156"/>
                <a:gd name="T33" fmla="*/ 806 h 872"/>
                <a:gd name="T34" fmla="*/ 107 w 156"/>
                <a:gd name="T35" fmla="*/ 799 h 872"/>
                <a:gd name="T36" fmla="*/ 107 w 156"/>
                <a:gd name="T37" fmla="*/ 799 h 872"/>
                <a:gd name="T38" fmla="*/ 117 w 156"/>
                <a:gd name="T39" fmla="*/ 791 h 872"/>
                <a:gd name="T40" fmla="*/ 125 w 156"/>
                <a:gd name="T41" fmla="*/ 784 h 872"/>
                <a:gd name="T42" fmla="*/ 129 w 156"/>
                <a:gd name="T43" fmla="*/ 775 h 872"/>
                <a:gd name="T44" fmla="*/ 135 w 156"/>
                <a:gd name="T45" fmla="*/ 763 h 872"/>
                <a:gd name="T46" fmla="*/ 139 w 156"/>
                <a:gd name="T47" fmla="*/ 741 h 872"/>
                <a:gd name="T48" fmla="*/ 142 w 156"/>
                <a:gd name="T49" fmla="*/ 717 h 872"/>
                <a:gd name="T50" fmla="*/ 142 w 156"/>
                <a:gd name="T51" fmla="*/ 690 h 872"/>
                <a:gd name="T52" fmla="*/ 142 w 156"/>
                <a:gd name="T53" fmla="*/ 666 h 872"/>
                <a:gd name="T54" fmla="*/ 139 w 156"/>
                <a:gd name="T55" fmla="*/ 643 h 872"/>
                <a:gd name="T56" fmla="*/ 139 w 156"/>
                <a:gd name="T57" fmla="*/ 621 h 872"/>
                <a:gd name="T58" fmla="*/ 139 w 156"/>
                <a:gd name="T59" fmla="*/ 621 h 872"/>
                <a:gd name="T60" fmla="*/ 145 w 156"/>
                <a:gd name="T61" fmla="*/ 560 h 872"/>
                <a:gd name="T62" fmla="*/ 153 w 156"/>
                <a:gd name="T63" fmla="*/ 497 h 872"/>
                <a:gd name="T64" fmla="*/ 162 w 156"/>
                <a:gd name="T65" fmla="*/ 436 h 872"/>
                <a:gd name="T66" fmla="*/ 168 w 156"/>
                <a:gd name="T67" fmla="*/ 374 h 872"/>
                <a:gd name="T68" fmla="*/ 168 w 156"/>
                <a:gd name="T69" fmla="*/ 374 h 872"/>
                <a:gd name="T70" fmla="*/ 174 w 156"/>
                <a:gd name="T71" fmla="*/ 282 h 872"/>
                <a:gd name="T72" fmla="*/ 176 w 156"/>
                <a:gd name="T73" fmla="*/ 231 h 872"/>
                <a:gd name="T74" fmla="*/ 176 w 156"/>
                <a:gd name="T75" fmla="*/ 177 h 872"/>
                <a:gd name="T76" fmla="*/ 174 w 156"/>
                <a:gd name="T77" fmla="*/ 152 h 872"/>
                <a:gd name="T78" fmla="*/ 170 w 156"/>
                <a:gd name="T79" fmla="*/ 126 h 872"/>
                <a:gd name="T80" fmla="*/ 164 w 156"/>
                <a:gd name="T81" fmla="*/ 104 h 872"/>
                <a:gd name="T82" fmla="*/ 158 w 156"/>
                <a:gd name="T83" fmla="*/ 81 h 872"/>
                <a:gd name="T84" fmla="*/ 145 w 156"/>
                <a:gd name="T85" fmla="*/ 61 h 872"/>
                <a:gd name="T86" fmla="*/ 131 w 156"/>
                <a:gd name="T87" fmla="*/ 43 h 872"/>
                <a:gd name="T88" fmla="*/ 117 w 156"/>
                <a:gd name="T89" fmla="*/ 32 h 872"/>
                <a:gd name="T90" fmla="*/ 107 w 156"/>
                <a:gd name="T91" fmla="*/ 26 h 872"/>
                <a:gd name="T92" fmla="*/ 96 w 156"/>
                <a:gd name="T93" fmla="*/ 20 h 872"/>
                <a:gd name="T94" fmla="*/ 96 w 156"/>
                <a:gd name="T95" fmla="*/ 20 h 872"/>
                <a:gd name="T96" fmla="*/ 76 w 156"/>
                <a:gd name="T97" fmla="*/ 12 h 872"/>
                <a:gd name="T98" fmla="*/ 49 w 156"/>
                <a:gd name="T99" fmla="*/ 8 h 872"/>
                <a:gd name="T100" fmla="*/ 0 w 156"/>
                <a:gd name="T101" fmla="*/ 0 h 872"/>
                <a:gd name="T102" fmla="*/ 0 w 156"/>
                <a:gd name="T103" fmla="*/ 0 h 872"/>
                <a:gd name="T104" fmla="*/ 0 w 156"/>
                <a:gd name="T105" fmla="*/ 16 h 872"/>
                <a:gd name="T106" fmla="*/ 2 w 156"/>
                <a:gd name="T107" fmla="*/ 32 h 872"/>
                <a:gd name="T108" fmla="*/ 4 w 156"/>
                <a:gd name="T109" fmla="*/ 43 h 872"/>
                <a:gd name="T110" fmla="*/ 10 w 156"/>
                <a:gd name="T111" fmla="*/ 61 h 872"/>
                <a:gd name="T112" fmla="*/ 18 w 156"/>
                <a:gd name="T113" fmla="*/ 91 h 872"/>
                <a:gd name="T114" fmla="*/ 27 w 156"/>
                <a:gd name="T115" fmla="*/ 104 h 872"/>
                <a:gd name="T116" fmla="*/ 27 w 156"/>
                <a:gd name="T117" fmla="*/ 112 h 872"/>
                <a:gd name="T118" fmla="*/ 14 w 156"/>
                <a:gd name="T119" fmla="*/ 120 h 8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6" h="872">
                  <a:moveTo>
                    <a:pt x="14" y="130"/>
                  </a:moveTo>
                  <a:lnTo>
                    <a:pt x="14" y="574"/>
                  </a:lnTo>
                  <a:lnTo>
                    <a:pt x="12" y="654"/>
                  </a:lnTo>
                  <a:lnTo>
                    <a:pt x="12" y="712"/>
                  </a:lnTo>
                  <a:lnTo>
                    <a:pt x="14" y="770"/>
                  </a:lnTo>
                  <a:lnTo>
                    <a:pt x="18" y="796"/>
                  </a:lnTo>
                  <a:lnTo>
                    <a:pt x="22" y="820"/>
                  </a:lnTo>
                  <a:lnTo>
                    <a:pt x="28" y="840"/>
                  </a:lnTo>
                  <a:lnTo>
                    <a:pt x="36" y="856"/>
                  </a:lnTo>
                  <a:lnTo>
                    <a:pt x="42" y="862"/>
                  </a:lnTo>
                  <a:lnTo>
                    <a:pt x="48" y="868"/>
                  </a:lnTo>
                  <a:lnTo>
                    <a:pt x="54" y="870"/>
                  </a:lnTo>
                  <a:lnTo>
                    <a:pt x="60" y="872"/>
                  </a:lnTo>
                  <a:lnTo>
                    <a:pt x="68" y="870"/>
                  </a:lnTo>
                  <a:lnTo>
                    <a:pt x="76" y="868"/>
                  </a:lnTo>
                  <a:lnTo>
                    <a:pt x="84" y="864"/>
                  </a:lnTo>
                  <a:lnTo>
                    <a:pt x="94" y="856"/>
                  </a:lnTo>
                  <a:lnTo>
                    <a:pt x="102" y="848"/>
                  </a:lnTo>
                  <a:lnTo>
                    <a:pt x="110" y="840"/>
                  </a:lnTo>
                  <a:lnTo>
                    <a:pt x="114" y="830"/>
                  </a:lnTo>
                  <a:lnTo>
                    <a:pt x="120" y="818"/>
                  </a:lnTo>
                  <a:lnTo>
                    <a:pt x="124" y="794"/>
                  </a:lnTo>
                  <a:lnTo>
                    <a:pt x="126" y="768"/>
                  </a:lnTo>
                  <a:lnTo>
                    <a:pt x="126" y="740"/>
                  </a:lnTo>
                  <a:lnTo>
                    <a:pt x="126" y="714"/>
                  </a:lnTo>
                  <a:lnTo>
                    <a:pt x="124" y="688"/>
                  </a:lnTo>
                  <a:lnTo>
                    <a:pt x="124" y="666"/>
                  </a:lnTo>
                  <a:lnTo>
                    <a:pt x="128" y="600"/>
                  </a:lnTo>
                  <a:lnTo>
                    <a:pt x="134" y="532"/>
                  </a:lnTo>
                  <a:lnTo>
                    <a:pt x="142" y="466"/>
                  </a:lnTo>
                  <a:lnTo>
                    <a:pt x="148" y="400"/>
                  </a:lnTo>
                  <a:lnTo>
                    <a:pt x="154" y="302"/>
                  </a:lnTo>
                  <a:lnTo>
                    <a:pt x="156" y="246"/>
                  </a:lnTo>
                  <a:lnTo>
                    <a:pt x="156" y="190"/>
                  </a:lnTo>
                  <a:lnTo>
                    <a:pt x="154" y="162"/>
                  </a:lnTo>
                  <a:lnTo>
                    <a:pt x="150" y="136"/>
                  </a:lnTo>
                  <a:lnTo>
                    <a:pt x="144" y="110"/>
                  </a:lnTo>
                  <a:lnTo>
                    <a:pt x="138" y="86"/>
                  </a:lnTo>
                  <a:lnTo>
                    <a:pt x="128" y="66"/>
                  </a:lnTo>
                  <a:lnTo>
                    <a:pt x="116" y="48"/>
                  </a:lnTo>
                  <a:lnTo>
                    <a:pt x="102" y="32"/>
                  </a:lnTo>
                  <a:lnTo>
                    <a:pt x="94" y="26"/>
                  </a:lnTo>
                  <a:lnTo>
                    <a:pt x="86" y="20"/>
                  </a:lnTo>
                  <a:lnTo>
                    <a:pt x="66" y="12"/>
                  </a:lnTo>
                  <a:lnTo>
                    <a:pt x="44" y="8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32"/>
                  </a:lnTo>
                  <a:lnTo>
                    <a:pt x="4" y="48"/>
                  </a:lnTo>
                  <a:lnTo>
                    <a:pt x="10" y="66"/>
                  </a:lnTo>
                  <a:lnTo>
                    <a:pt x="18" y="96"/>
                  </a:lnTo>
                  <a:lnTo>
                    <a:pt x="22" y="110"/>
                  </a:lnTo>
                  <a:lnTo>
                    <a:pt x="22" y="122"/>
                  </a:lnTo>
                  <a:lnTo>
                    <a:pt x="14" y="1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0" name="Freeform 225"/>
            <p:cNvSpPr>
              <a:spLocks/>
            </p:cNvSpPr>
            <p:nvPr userDrawn="1"/>
          </p:nvSpPr>
          <p:spPr bwMode="auto">
            <a:xfrm>
              <a:off x="5536" y="-1287"/>
              <a:ext cx="160" cy="860"/>
            </a:xfrm>
            <a:custGeom>
              <a:avLst/>
              <a:gdLst>
                <a:gd name="T0" fmla="*/ 14 w 156"/>
                <a:gd name="T1" fmla="*/ 120 h 872"/>
                <a:gd name="T2" fmla="*/ 14 w 156"/>
                <a:gd name="T3" fmla="*/ 535 h 872"/>
                <a:gd name="T4" fmla="*/ 14 w 156"/>
                <a:gd name="T5" fmla="*/ 535 h 872"/>
                <a:gd name="T6" fmla="*/ 12 w 156"/>
                <a:gd name="T7" fmla="*/ 609 h 872"/>
                <a:gd name="T8" fmla="*/ 12 w 156"/>
                <a:gd name="T9" fmla="*/ 664 h 872"/>
                <a:gd name="T10" fmla="*/ 14 w 156"/>
                <a:gd name="T11" fmla="*/ 719 h 872"/>
                <a:gd name="T12" fmla="*/ 18 w 156"/>
                <a:gd name="T13" fmla="*/ 743 h 872"/>
                <a:gd name="T14" fmla="*/ 27 w 156"/>
                <a:gd name="T15" fmla="*/ 765 h 872"/>
                <a:gd name="T16" fmla="*/ 33 w 156"/>
                <a:gd name="T17" fmla="*/ 784 h 872"/>
                <a:gd name="T18" fmla="*/ 41 w 156"/>
                <a:gd name="T19" fmla="*/ 799 h 872"/>
                <a:gd name="T20" fmla="*/ 47 w 156"/>
                <a:gd name="T21" fmla="*/ 804 h 872"/>
                <a:gd name="T22" fmla="*/ 53 w 156"/>
                <a:gd name="T23" fmla="*/ 810 h 872"/>
                <a:gd name="T24" fmla="*/ 59 w 156"/>
                <a:gd name="T25" fmla="*/ 812 h 872"/>
                <a:gd name="T26" fmla="*/ 70 w 156"/>
                <a:gd name="T27" fmla="*/ 813 h 872"/>
                <a:gd name="T28" fmla="*/ 78 w 156"/>
                <a:gd name="T29" fmla="*/ 812 h 872"/>
                <a:gd name="T30" fmla="*/ 86 w 156"/>
                <a:gd name="T31" fmla="*/ 810 h 872"/>
                <a:gd name="T32" fmla="*/ 94 w 156"/>
                <a:gd name="T33" fmla="*/ 806 h 872"/>
                <a:gd name="T34" fmla="*/ 107 w 156"/>
                <a:gd name="T35" fmla="*/ 799 h 872"/>
                <a:gd name="T36" fmla="*/ 107 w 156"/>
                <a:gd name="T37" fmla="*/ 799 h 872"/>
                <a:gd name="T38" fmla="*/ 117 w 156"/>
                <a:gd name="T39" fmla="*/ 791 h 872"/>
                <a:gd name="T40" fmla="*/ 125 w 156"/>
                <a:gd name="T41" fmla="*/ 784 h 872"/>
                <a:gd name="T42" fmla="*/ 129 w 156"/>
                <a:gd name="T43" fmla="*/ 775 h 872"/>
                <a:gd name="T44" fmla="*/ 135 w 156"/>
                <a:gd name="T45" fmla="*/ 763 h 872"/>
                <a:gd name="T46" fmla="*/ 139 w 156"/>
                <a:gd name="T47" fmla="*/ 741 h 872"/>
                <a:gd name="T48" fmla="*/ 142 w 156"/>
                <a:gd name="T49" fmla="*/ 717 h 872"/>
                <a:gd name="T50" fmla="*/ 142 w 156"/>
                <a:gd name="T51" fmla="*/ 690 h 872"/>
                <a:gd name="T52" fmla="*/ 142 w 156"/>
                <a:gd name="T53" fmla="*/ 666 h 872"/>
                <a:gd name="T54" fmla="*/ 139 w 156"/>
                <a:gd name="T55" fmla="*/ 643 h 872"/>
                <a:gd name="T56" fmla="*/ 139 w 156"/>
                <a:gd name="T57" fmla="*/ 621 h 872"/>
                <a:gd name="T58" fmla="*/ 139 w 156"/>
                <a:gd name="T59" fmla="*/ 621 h 872"/>
                <a:gd name="T60" fmla="*/ 145 w 156"/>
                <a:gd name="T61" fmla="*/ 560 h 872"/>
                <a:gd name="T62" fmla="*/ 153 w 156"/>
                <a:gd name="T63" fmla="*/ 497 h 872"/>
                <a:gd name="T64" fmla="*/ 162 w 156"/>
                <a:gd name="T65" fmla="*/ 436 h 872"/>
                <a:gd name="T66" fmla="*/ 168 w 156"/>
                <a:gd name="T67" fmla="*/ 374 h 872"/>
                <a:gd name="T68" fmla="*/ 168 w 156"/>
                <a:gd name="T69" fmla="*/ 374 h 872"/>
                <a:gd name="T70" fmla="*/ 174 w 156"/>
                <a:gd name="T71" fmla="*/ 282 h 872"/>
                <a:gd name="T72" fmla="*/ 176 w 156"/>
                <a:gd name="T73" fmla="*/ 231 h 872"/>
                <a:gd name="T74" fmla="*/ 176 w 156"/>
                <a:gd name="T75" fmla="*/ 177 h 872"/>
                <a:gd name="T76" fmla="*/ 174 w 156"/>
                <a:gd name="T77" fmla="*/ 152 h 872"/>
                <a:gd name="T78" fmla="*/ 170 w 156"/>
                <a:gd name="T79" fmla="*/ 126 h 872"/>
                <a:gd name="T80" fmla="*/ 164 w 156"/>
                <a:gd name="T81" fmla="*/ 104 h 872"/>
                <a:gd name="T82" fmla="*/ 158 w 156"/>
                <a:gd name="T83" fmla="*/ 81 h 872"/>
                <a:gd name="T84" fmla="*/ 145 w 156"/>
                <a:gd name="T85" fmla="*/ 61 h 872"/>
                <a:gd name="T86" fmla="*/ 131 w 156"/>
                <a:gd name="T87" fmla="*/ 43 h 872"/>
                <a:gd name="T88" fmla="*/ 117 w 156"/>
                <a:gd name="T89" fmla="*/ 32 h 872"/>
                <a:gd name="T90" fmla="*/ 107 w 156"/>
                <a:gd name="T91" fmla="*/ 26 h 872"/>
                <a:gd name="T92" fmla="*/ 96 w 156"/>
                <a:gd name="T93" fmla="*/ 20 h 872"/>
                <a:gd name="T94" fmla="*/ 96 w 156"/>
                <a:gd name="T95" fmla="*/ 20 h 872"/>
                <a:gd name="T96" fmla="*/ 76 w 156"/>
                <a:gd name="T97" fmla="*/ 12 h 872"/>
                <a:gd name="T98" fmla="*/ 49 w 156"/>
                <a:gd name="T99" fmla="*/ 8 h 872"/>
                <a:gd name="T100" fmla="*/ 0 w 156"/>
                <a:gd name="T101" fmla="*/ 0 h 872"/>
                <a:gd name="T102" fmla="*/ 0 w 156"/>
                <a:gd name="T103" fmla="*/ 0 h 872"/>
                <a:gd name="T104" fmla="*/ 0 w 156"/>
                <a:gd name="T105" fmla="*/ 16 h 872"/>
                <a:gd name="T106" fmla="*/ 2 w 156"/>
                <a:gd name="T107" fmla="*/ 32 h 872"/>
                <a:gd name="T108" fmla="*/ 4 w 156"/>
                <a:gd name="T109" fmla="*/ 43 h 872"/>
                <a:gd name="T110" fmla="*/ 10 w 156"/>
                <a:gd name="T111" fmla="*/ 61 h 872"/>
                <a:gd name="T112" fmla="*/ 18 w 156"/>
                <a:gd name="T113" fmla="*/ 91 h 872"/>
                <a:gd name="T114" fmla="*/ 27 w 156"/>
                <a:gd name="T115" fmla="*/ 104 h 872"/>
                <a:gd name="T116" fmla="*/ 27 w 156"/>
                <a:gd name="T117" fmla="*/ 112 h 8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56" h="872">
                  <a:moveTo>
                    <a:pt x="14" y="130"/>
                  </a:moveTo>
                  <a:lnTo>
                    <a:pt x="14" y="574"/>
                  </a:lnTo>
                  <a:lnTo>
                    <a:pt x="12" y="654"/>
                  </a:lnTo>
                  <a:lnTo>
                    <a:pt x="12" y="712"/>
                  </a:lnTo>
                  <a:lnTo>
                    <a:pt x="14" y="770"/>
                  </a:lnTo>
                  <a:lnTo>
                    <a:pt x="18" y="796"/>
                  </a:lnTo>
                  <a:lnTo>
                    <a:pt x="22" y="820"/>
                  </a:lnTo>
                  <a:lnTo>
                    <a:pt x="28" y="840"/>
                  </a:lnTo>
                  <a:lnTo>
                    <a:pt x="36" y="856"/>
                  </a:lnTo>
                  <a:lnTo>
                    <a:pt x="42" y="862"/>
                  </a:lnTo>
                  <a:lnTo>
                    <a:pt x="48" y="868"/>
                  </a:lnTo>
                  <a:lnTo>
                    <a:pt x="54" y="870"/>
                  </a:lnTo>
                  <a:lnTo>
                    <a:pt x="60" y="872"/>
                  </a:lnTo>
                  <a:lnTo>
                    <a:pt x="68" y="870"/>
                  </a:lnTo>
                  <a:lnTo>
                    <a:pt x="76" y="868"/>
                  </a:lnTo>
                  <a:lnTo>
                    <a:pt x="84" y="864"/>
                  </a:lnTo>
                  <a:lnTo>
                    <a:pt x="94" y="856"/>
                  </a:lnTo>
                  <a:lnTo>
                    <a:pt x="102" y="848"/>
                  </a:lnTo>
                  <a:lnTo>
                    <a:pt x="110" y="840"/>
                  </a:lnTo>
                  <a:lnTo>
                    <a:pt x="114" y="830"/>
                  </a:lnTo>
                  <a:lnTo>
                    <a:pt x="120" y="818"/>
                  </a:lnTo>
                  <a:lnTo>
                    <a:pt x="124" y="794"/>
                  </a:lnTo>
                  <a:lnTo>
                    <a:pt x="126" y="768"/>
                  </a:lnTo>
                  <a:lnTo>
                    <a:pt x="126" y="740"/>
                  </a:lnTo>
                  <a:lnTo>
                    <a:pt x="126" y="714"/>
                  </a:lnTo>
                  <a:lnTo>
                    <a:pt x="124" y="688"/>
                  </a:lnTo>
                  <a:lnTo>
                    <a:pt x="124" y="666"/>
                  </a:lnTo>
                  <a:lnTo>
                    <a:pt x="128" y="600"/>
                  </a:lnTo>
                  <a:lnTo>
                    <a:pt x="134" y="532"/>
                  </a:lnTo>
                  <a:lnTo>
                    <a:pt x="142" y="466"/>
                  </a:lnTo>
                  <a:lnTo>
                    <a:pt x="148" y="400"/>
                  </a:lnTo>
                  <a:lnTo>
                    <a:pt x="154" y="302"/>
                  </a:lnTo>
                  <a:lnTo>
                    <a:pt x="156" y="246"/>
                  </a:lnTo>
                  <a:lnTo>
                    <a:pt x="156" y="190"/>
                  </a:lnTo>
                  <a:lnTo>
                    <a:pt x="154" y="162"/>
                  </a:lnTo>
                  <a:lnTo>
                    <a:pt x="150" y="136"/>
                  </a:lnTo>
                  <a:lnTo>
                    <a:pt x="144" y="110"/>
                  </a:lnTo>
                  <a:lnTo>
                    <a:pt x="138" y="86"/>
                  </a:lnTo>
                  <a:lnTo>
                    <a:pt x="128" y="66"/>
                  </a:lnTo>
                  <a:lnTo>
                    <a:pt x="116" y="48"/>
                  </a:lnTo>
                  <a:lnTo>
                    <a:pt x="102" y="32"/>
                  </a:lnTo>
                  <a:lnTo>
                    <a:pt x="94" y="26"/>
                  </a:lnTo>
                  <a:lnTo>
                    <a:pt x="86" y="20"/>
                  </a:lnTo>
                  <a:lnTo>
                    <a:pt x="66" y="12"/>
                  </a:lnTo>
                  <a:lnTo>
                    <a:pt x="44" y="8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32"/>
                  </a:lnTo>
                  <a:lnTo>
                    <a:pt x="4" y="48"/>
                  </a:lnTo>
                  <a:lnTo>
                    <a:pt x="10" y="66"/>
                  </a:lnTo>
                  <a:lnTo>
                    <a:pt x="18" y="96"/>
                  </a:lnTo>
                  <a:lnTo>
                    <a:pt x="22" y="110"/>
                  </a:lnTo>
                  <a:lnTo>
                    <a:pt x="22" y="12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1" name="Freeform 226"/>
            <p:cNvSpPr>
              <a:spLocks/>
            </p:cNvSpPr>
            <p:nvPr userDrawn="1"/>
          </p:nvSpPr>
          <p:spPr bwMode="auto">
            <a:xfrm>
              <a:off x="6056" y="-1307"/>
              <a:ext cx="140" cy="640"/>
            </a:xfrm>
            <a:custGeom>
              <a:avLst/>
              <a:gdLst>
                <a:gd name="T0" fmla="*/ 4 w 132"/>
                <a:gd name="T1" fmla="*/ 87 h 644"/>
                <a:gd name="T2" fmla="*/ 4 w 132"/>
                <a:gd name="T3" fmla="*/ 87 h 644"/>
                <a:gd name="T4" fmla="*/ 2 w 132"/>
                <a:gd name="T5" fmla="*/ 215 h 644"/>
                <a:gd name="T6" fmla="*/ 0 w 132"/>
                <a:gd name="T7" fmla="*/ 298 h 644"/>
                <a:gd name="T8" fmla="*/ 0 w 132"/>
                <a:gd name="T9" fmla="*/ 344 h 644"/>
                <a:gd name="T10" fmla="*/ 2 w 132"/>
                <a:gd name="T11" fmla="*/ 390 h 644"/>
                <a:gd name="T12" fmla="*/ 6 w 132"/>
                <a:gd name="T13" fmla="*/ 431 h 644"/>
                <a:gd name="T14" fmla="*/ 17 w 132"/>
                <a:gd name="T15" fmla="*/ 475 h 644"/>
                <a:gd name="T16" fmla="*/ 23 w 132"/>
                <a:gd name="T17" fmla="*/ 515 h 644"/>
                <a:gd name="T18" fmla="*/ 38 w 132"/>
                <a:gd name="T19" fmla="*/ 550 h 644"/>
                <a:gd name="T20" fmla="*/ 45 w 132"/>
                <a:gd name="T21" fmla="*/ 562 h 644"/>
                <a:gd name="T22" fmla="*/ 54 w 132"/>
                <a:gd name="T23" fmla="*/ 576 h 644"/>
                <a:gd name="T24" fmla="*/ 64 w 132"/>
                <a:gd name="T25" fmla="*/ 590 h 644"/>
                <a:gd name="T26" fmla="*/ 75 w 132"/>
                <a:gd name="T27" fmla="*/ 600 h 644"/>
                <a:gd name="T28" fmla="*/ 86 w 132"/>
                <a:gd name="T29" fmla="*/ 610 h 644"/>
                <a:gd name="T30" fmla="*/ 99 w 132"/>
                <a:gd name="T31" fmla="*/ 616 h 644"/>
                <a:gd name="T32" fmla="*/ 116 w 132"/>
                <a:gd name="T33" fmla="*/ 622 h 644"/>
                <a:gd name="T34" fmla="*/ 129 w 132"/>
                <a:gd name="T35" fmla="*/ 624 h 644"/>
                <a:gd name="T36" fmla="*/ 129 w 132"/>
                <a:gd name="T37" fmla="*/ 624 h 644"/>
                <a:gd name="T38" fmla="*/ 142 w 132"/>
                <a:gd name="T39" fmla="*/ 608 h 644"/>
                <a:gd name="T40" fmla="*/ 153 w 132"/>
                <a:gd name="T41" fmla="*/ 592 h 644"/>
                <a:gd name="T42" fmla="*/ 161 w 132"/>
                <a:gd name="T43" fmla="*/ 574 h 644"/>
                <a:gd name="T44" fmla="*/ 170 w 132"/>
                <a:gd name="T45" fmla="*/ 557 h 644"/>
                <a:gd name="T46" fmla="*/ 172 w 132"/>
                <a:gd name="T47" fmla="*/ 541 h 644"/>
                <a:gd name="T48" fmla="*/ 174 w 132"/>
                <a:gd name="T49" fmla="*/ 521 h 644"/>
                <a:gd name="T50" fmla="*/ 177 w 132"/>
                <a:gd name="T51" fmla="*/ 481 h 644"/>
                <a:gd name="T52" fmla="*/ 177 w 132"/>
                <a:gd name="T53" fmla="*/ 439 h 644"/>
                <a:gd name="T54" fmla="*/ 174 w 132"/>
                <a:gd name="T55" fmla="*/ 398 h 644"/>
                <a:gd name="T56" fmla="*/ 172 w 132"/>
                <a:gd name="T57" fmla="*/ 362 h 644"/>
                <a:gd name="T58" fmla="*/ 174 w 132"/>
                <a:gd name="T59" fmla="*/ 324 h 644"/>
                <a:gd name="T60" fmla="*/ 174 w 132"/>
                <a:gd name="T61" fmla="*/ 324 h 644"/>
                <a:gd name="T62" fmla="*/ 177 w 132"/>
                <a:gd name="T63" fmla="*/ 239 h 644"/>
                <a:gd name="T64" fmla="*/ 177 w 132"/>
                <a:gd name="T65" fmla="*/ 201 h 644"/>
                <a:gd name="T66" fmla="*/ 177 w 132"/>
                <a:gd name="T67" fmla="*/ 161 h 644"/>
                <a:gd name="T68" fmla="*/ 174 w 132"/>
                <a:gd name="T69" fmla="*/ 119 h 644"/>
                <a:gd name="T70" fmla="*/ 170 w 132"/>
                <a:gd name="T71" fmla="*/ 80 h 644"/>
                <a:gd name="T72" fmla="*/ 161 w 132"/>
                <a:gd name="T73" fmla="*/ 42 h 644"/>
                <a:gd name="T74" fmla="*/ 151 w 132"/>
                <a:gd name="T75" fmla="*/ 0 h 644"/>
                <a:gd name="T76" fmla="*/ 151 w 132"/>
                <a:gd name="T77" fmla="*/ 0 h 644"/>
                <a:gd name="T78" fmla="*/ 91 w 132"/>
                <a:gd name="T79" fmla="*/ 0 h 644"/>
                <a:gd name="T80" fmla="*/ 29 w 132"/>
                <a:gd name="T81" fmla="*/ 0 h 644"/>
                <a:gd name="T82" fmla="*/ 29 w 132"/>
                <a:gd name="T83" fmla="*/ 0 h 644"/>
                <a:gd name="T84" fmla="*/ 19 w 132"/>
                <a:gd name="T85" fmla="*/ 28 h 644"/>
                <a:gd name="T86" fmla="*/ 6 w 132"/>
                <a:gd name="T87" fmla="*/ 56 h 644"/>
                <a:gd name="T88" fmla="*/ 4 w 132"/>
                <a:gd name="T89" fmla="*/ 81 h 644"/>
                <a:gd name="T90" fmla="*/ 4 w 132"/>
                <a:gd name="T91" fmla="*/ 95 h 644"/>
                <a:gd name="T92" fmla="*/ 4 w 132"/>
                <a:gd name="T93" fmla="*/ 111 h 644"/>
                <a:gd name="T94" fmla="*/ 4 w 132"/>
                <a:gd name="T95" fmla="*/ 87 h 6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32" h="644">
                  <a:moveTo>
                    <a:pt x="4" y="92"/>
                  </a:moveTo>
                  <a:lnTo>
                    <a:pt x="4" y="92"/>
                  </a:lnTo>
                  <a:lnTo>
                    <a:pt x="2" y="220"/>
                  </a:lnTo>
                  <a:lnTo>
                    <a:pt x="0" y="308"/>
                  </a:lnTo>
                  <a:lnTo>
                    <a:pt x="0" y="354"/>
                  </a:lnTo>
                  <a:lnTo>
                    <a:pt x="2" y="400"/>
                  </a:lnTo>
                  <a:lnTo>
                    <a:pt x="6" y="446"/>
                  </a:lnTo>
                  <a:lnTo>
                    <a:pt x="12" y="490"/>
                  </a:lnTo>
                  <a:lnTo>
                    <a:pt x="18" y="530"/>
                  </a:lnTo>
                  <a:lnTo>
                    <a:pt x="28" y="566"/>
                  </a:lnTo>
                  <a:lnTo>
                    <a:pt x="34" y="582"/>
                  </a:lnTo>
                  <a:lnTo>
                    <a:pt x="40" y="596"/>
                  </a:lnTo>
                  <a:lnTo>
                    <a:pt x="48" y="610"/>
                  </a:lnTo>
                  <a:lnTo>
                    <a:pt x="56" y="620"/>
                  </a:lnTo>
                  <a:lnTo>
                    <a:pt x="64" y="630"/>
                  </a:lnTo>
                  <a:lnTo>
                    <a:pt x="74" y="636"/>
                  </a:lnTo>
                  <a:lnTo>
                    <a:pt x="86" y="642"/>
                  </a:lnTo>
                  <a:lnTo>
                    <a:pt x="96" y="644"/>
                  </a:lnTo>
                  <a:lnTo>
                    <a:pt x="106" y="628"/>
                  </a:lnTo>
                  <a:lnTo>
                    <a:pt x="114" y="612"/>
                  </a:lnTo>
                  <a:lnTo>
                    <a:pt x="120" y="594"/>
                  </a:lnTo>
                  <a:lnTo>
                    <a:pt x="126" y="576"/>
                  </a:lnTo>
                  <a:lnTo>
                    <a:pt x="128" y="556"/>
                  </a:lnTo>
                  <a:lnTo>
                    <a:pt x="130" y="536"/>
                  </a:lnTo>
                  <a:lnTo>
                    <a:pt x="132" y="496"/>
                  </a:lnTo>
                  <a:lnTo>
                    <a:pt x="132" y="454"/>
                  </a:lnTo>
                  <a:lnTo>
                    <a:pt x="130" y="412"/>
                  </a:lnTo>
                  <a:lnTo>
                    <a:pt x="128" y="372"/>
                  </a:lnTo>
                  <a:lnTo>
                    <a:pt x="130" y="334"/>
                  </a:lnTo>
                  <a:lnTo>
                    <a:pt x="132" y="248"/>
                  </a:lnTo>
                  <a:lnTo>
                    <a:pt x="132" y="206"/>
                  </a:lnTo>
                  <a:lnTo>
                    <a:pt x="132" y="166"/>
                  </a:lnTo>
                  <a:lnTo>
                    <a:pt x="130" y="124"/>
                  </a:lnTo>
                  <a:lnTo>
                    <a:pt x="126" y="84"/>
                  </a:lnTo>
                  <a:lnTo>
                    <a:pt x="120" y="42"/>
                  </a:lnTo>
                  <a:lnTo>
                    <a:pt x="112" y="0"/>
                  </a:lnTo>
                  <a:lnTo>
                    <a:pt x="68" y="0"/>
                  </a:lnTo>
                  <a:lnTo>
                    <a:pt x="22" y="0"/>
                  </a:lnTo>
                  <a:lnTo>
                    <a:pt x="14" y="28"/>
                  </a:lnTo>
                  <a:lnTo>
                    <a:pt x="6" y="56"/>
                  </a:lnTo>
                  <a:lnTo>
                    <a:pt x="4" y="86"/>
                  </a:lnTo>
                  <a:lnTo>
                    <a:pt x="4" y="100"/>
                  </a:lnTo>
                  <a:lnTo>
                    <a:pt x="4" y="116"/>
                  </a:lnTo>
                  <a:lnTo>
                    <a:pt x="4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2" name="Freeform 227"/>
            <p:cNvSpPr>
              <a:spLocks/>
            </p:cNvSpPr>
            <p:nvPr userDrawn="1"/>
          </p:nvSpPr>
          <p:spPr bwMode="auto">
            <a:xfrm>
              <a:off x="6056" y="-1307"/>
              <a:ext cx="140" cy="640"/>
            </a:xfrm>
            <a:custGeom>
              <a:avLst/>
              <a:gdLst>
                <a:gd name="T0" fmla="*/ 4 w 132"/>
                <a:gd name="T1" fmla="*/ 87 h 644"/>
                <a:gd name="T2" fmla="*/ 4 w 132"/>
                <a:gd name="T3" fmla="*/ 87 h 644"/>
                <a:gd name="T4" fmla="*/ 2 w 132"/>
                <a:gd name="T5" fmla="*/ 215 h 644"/>
                <a:gd name="T6" fmla="*/ 0 w 132"/>
                <a:gd name="T7" fmla="*/ 298 h 644"/>
                <a:gd name="T8" fmla="*/ 0 w 132"/>
                <a:gd name="T9" fmla="*/ 344 h 644"/>
                <a:gd name="T10" fmla="*/ 2 w 132"/>
                <a:gd name="T11" fmla="*/ 390 h 644"/>
                <a:gd name="T12" fmla="*/ 6 w 132"/>
                <a:gd name="T13" fmla="*/ 431 h 644"/>
                <a:gd name="T14" fmla="*/ 17 w 132"/>
                <a:gd name="T15" fmla="*/ 475 h 644"/>
                <a:gd name="T16" fmla="*/ 23 w 132"/>
                <a:gd name="T17" fmla="*/ 515 h 644"/>
                <a:gd name="T18" fmla="*/ 38 w 132"/>
                <a:gd name="T19" fmla="*/ 550 h 644"/>
                <a:gd name="T20" fmla="*/ 45 w 132"/>
                <a:gd name="T21" fmla="*/ 562 h 644"/>
                <a:gd name="T22" fmla="*/ 54 w 132"/>
                <a:gd name="T23" fmla="*/ 576 h 644"/>
                <a:gd name="T24" fmla="*/ 64 w 132"/>
                <a:gd name="T25" fmla="*/ 590 h 644"/>
                <a:gd name="T26" fmla="*/ 75 w 132"/>
                <a:gd name="T27" fmla="*/ 600 h 644"/>
                <a:gd name="T28" fmla="*/ 86 w 132"/>
                <a:gd name="T29" fmla="*/ 610 h 644"/>
                <a:gd name="T30" fmla="*/ 99 w 132"/>
                <a:gd name="T31" fmla="*/ 616 h 644"/>
                <a:gd name="T32" fmla="*/ 116 w 132"/>
                <a:gd name="T33" fmla="*/ 622 h 644"/>
                <a:gd name="T34" fmla="*/ 129 w 132"/>
                <a:gd name="T35" fmla="*/ 624 h 644"/>
                <a:gd name="T36" fmla="*/ 129 w 132"/>
                <a:gd name="T37" fmla="*/ 624 h 644"/>
                <a:gd name="T38" fmla="*/ 142 w 132"/>
                <a:gd name="T39" fmla="*/ 608 h 644"/>
                <a:gd name="T40" fmla="*/ 153 w 132"/>
                <a:gd name="T41" fmla="*/ 592 h 644"/>
                <a:gd name="T42" fmla="*/ 161 w 132"/>
                <a:gd name="T43" fmla="*/ 574 h 644"/>
                <a:gd name="T44" fmla="*/ 170 w 132"/>
                <a:gd name="T45" fmla="*/ 557 h 644"/>
                <a:gd name="T46" fmla="*/ 172 w 132"/>
                <a:gd name="T47" fmla="*/ 541 h 644"/>
                <a:gd name="T48" fmla="*/ 174 w 132"/>
                <a:gd name="T49" fmla="*/ 521 h 644"/>
                <a:gd name="T50" fmla="*/ 177 w 132"/>
                <a:gd name="T51" fmla="*/ 481 h 644"/>
                <a:gd name="T52" fmla="*/ 177 w 132"/>
                <a:gd name="T53" fmla="*/ 439 h 644"/>
                <a:gd name="T54" fmla="*/ 174 w 132"/>
                <a:gd name="T55" fmla="*/ 398 h 644"/>
                <a:gd name="T56" fmla="*/ 172 w 132"/>
                <a:gd name="T57" fmla="*/ 362 h 644"/>
                <a:gd name="T58" fmla="*/ 174 w 132"/>
                <a:gd name="T59" fmla="*/ 324 h 644"/>
                <a:gd name="T60" fmla="*/ 174 w 132"/>
                <a:gd name="T61" fmla="*/ 324 h 644"/>
                <a:gd name="T62" fmla="*/ 177 w 132"/>
                <a:gd name="T63" fmla="*/ 239 h 644"/>
                <a:gd name="T64" fmla="*/ 177 w 132"/>
                <a:gd name="T65" fmla="*/ 201 h 644"/>
                <a:gd name="T66" fmla="*/ 177 w 132"/>
                <a:gd name="T67" fmla="*/ 161 h 644"/>
                <a:gd name="T68" fmla="*/ 174 w 132"/>
                <a:gd name="T69" fmla="*/ 119 h 644"/>
                <a:gd name="T70" fmla="*/ 170 w 132"/>
                <a:gd name="T71" fmla="*/ 80 h 644"/>
                <a:gd name="T72" fmla="*/ 161 w 132"/>
                <a:gd name="T73" fmla="*/ 42 h 644"/>
                <a:gd name="T74" fmla="*/ 151 w 132"/>
                <a:gd name="T75" fmla="*/ 0 h 644"/>
                <a:gd name="T76" fmla="*/ 151 w 132"/>
                <a:gd name="T77" fmla="*/ 0 h 644"/>
                <a:gd name="T78" fmla="*/ 91 w 132"/>
                <a:gd name="T79" fmla="*/ 0 h 644"/>
                <a:gd name="T80" fmla="*/ 29 w 132"/>
                <a:gd name="T81" fmla="*/ 0 h 644"/>
                <a:gd name="T82" fmla="*/ 29 w 132"/>
                <a:gd name="T83" fmla="*/ 0 h 644"/>
                <a:gd name="T84" fmla="*/ 19 w 132"/>
                <a:gd name="T85" fmla="*/ 28 h 644"/>
                <a:gd name="T86" fmla="*/ 6 w 132"/>
                <a:gd name="T87" fmla="*/ 56 h 644"/>
                <a:gd name="T88" fmla="*/ 4 w 132"/>
                <a:gd name="T89" fmla="*/ 81 h 644"/>
                <a:gd name="T90" fmla="*/ 4 w 132"/>
                <a:gd name="T91" fmla="*/ 95 h 644"/>
                <a:gd name="T92" fmla="*/ 4 w 132"/>
                <a:gd name="T93" fmla="*/ 111 h 6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2" h="644">
                  <a:moveTo>
                    <a:pt x="4" y="92"/>
                  </a:moveTo>
                  <a:lnTo>
                    <a:pt x="4" y="92"/>
                  </a:lnTo>
                  <a:lnTo>
                    <a:pt x="2" y="220"/>
                  </a:lnTo>
                  <a:lnTo>
                    <a:pt x="0" y="308"/>
                  </a:lnTo>
                  <a:lnTo>
                    <a:pt x="0" y="354"/>
                  </a:lnTo>
                  <a:lnTo>
                    <a:pt x="2" y="400"/>
                  </a:lnTo>
                  <a:lnTo>
                    <a:pt x="6" y="446"/>
                  </a:lnTo>
                  <a:lnTo>
                    <a:pt x="12" y="490"/>
                  </a:lnTo>
                  <a:lnTo>
                    <a:pt x="18" y="530"/>
                  </a:lnTo>
                  <a:lnTo>
                    <a:pt x="28" y="566"/>
                  </a:lnTo>
                  <a:lnTo>
                    <a:pt x="34" y="582"/>
                  </a:lnTo>
                  <a:lnTo>
                    <a:pt x="40" y="596"/>
                  </a:lnTo>
                  <a:lnTo>
                    <a:pt x="48" y="610"/>
                  </a:lnTo>
                  <a:lnTo>
                    <a:pt x="56" y="620"/>
                  </a:lnTo>
                  <a:lnTo>
                    <a:pt x="64" y="630"/>
                  </a:lnTo>
                  <a:lnTo>
                    <a:pt x="74" y="636"/>
                  </a:lnTo>
                  <a:lnTo>
                    <a:pt x="86" y="642"/>
                  </a:lnTo>
                  <a:lnTo>
                    <a:pt x="96" y="644"/>
                  </a:lnTo>
                  <a:lnTo>
                    <a:pt x="106" y="628"/>
                  </a:lnTo>
                  <a:lnTo>
                    <a:pt x="114" y="612"/>
                  </a:lnTo>
                  <a:lnTo>
                    <a:pt x="120" y="594"/>
                  </a:lnTo>
                  <a:lnTo>
                    <a:pt x="126" y="576"/>
                  </a:lnTo>
                  <a:lnTo>
                    <a:pt x="128" y="556"/>
                  </a:lnTo>
                  <a:lnTo>
                    <a:pt x="130" y="536"/>
                  </a:lnTo>
                  <a:lnTo>
                    <a:pt x="132" y="496"/>
                  </a:lnTo>
                  <a:lnTo>
                    <a:pt x="132" y="454"/>
                  </a:lnTo>
                  <a:lnTo>
                    <a:pt x="130" y="412"/>
                  </a:lnTo>
                  <a:lnTo>
                    <a:pt x="128" y="372"/>
                  </a:lnTo>
                  <a:lnTo>
                    <a:pt x="130" y="334"/>
                  </a:lnTo>
                  <a:lnTo>
                    <a:pt x="132" y="248"/>
                  </a:lnTo>
                  <a:lnTo>
                    <a:pt x="132" y="206"/>
                  </a:lnTo>
                  <a:lnTo>
                    <a:pt x="132" y="166"/>
                  </a:lnTo>
                  <a:lnTo>
                    <a:pt x="130" y="124"/>
                  </a:lnTo>
                  <a:lnTo>
                    <a:pt x="126" y="84"/>
                  </a:lnTo>
                  <a:lnTo>
                    <a:pt x="120" y="42"/>
                  </a:lnTo>
                  <a:lnTo>
                    <a:pt x="112" y="0"/>
                  </a:lnTo>
                  <a:lnTo>
                    <a:pt x="68" y="0"/>
                  </a:lnTo>
                  <a:lnTo>
                    <a:pt x="22" y="0"/>
                  </a:lnTo>
                  <a:lnTo>
                    <a:pt x="14" y="28"/>
                  </a:lnTo>
                  <a:lnTo>
                    <a:pt x="6" y="56"/>
                  </a:lnTo>
                  <a:lnTo>
                    <a:pt x="4" y="86"/>
                  </a:lnTo>
                  <a:lnTo>
                    <a:pt x="4" y="100"/>
                  </a:lnTo>
                  <a:lnTo>
                    <a:pt x="4" y="11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3" name="Freeform 228"/>
            <p:cNvSpPr>
              <a:spLocks/>
            </p:cNvSpPr>
            <p:nvPr userDrawn="1"/>
          </p:nvSpPr>
          <p:spPr bwMode="auto">
            <a:xfrm>
              <a:off x="6496" y="-1467"/>
              <a:ext cx="240" cy="700"/>
            </a:xfrm>
            <a:custGeom>
              <a:avLst/>
              <a:gdLst>
                <a:gd name="T0" fmla="*/ 12 w 240"/>
                <a:gd name="T1" fmla="*/ 221 h 704"/>
                <a:gd name="T2" fmla="*/ 12 w 240"/>
                <a:gd name="T3" fmla="*/ 221 h 704"/>
                <a:gd name="T4" fmla="*/ 42 w 240"/>
                <a:gd name="T5" fmla="*/ 298 h 704"/>
                <a:gd name="T6" fmla="*/ 74 w 240"/>
                <a:gd name="T7" fmla="*/ 378 h 704"/>
                <a:gd name="T8" fmla="*/ 104 w 240"/>
                <a:gd name="T9" fmla="*/ 455 h 704"/>
                <a:gd name="T10" fmla="*/ 118 w 240"/>
                <a:gd name="T11" fmla="*/ 497 h 704"/>
                <a:gd name="T12" fmla="*/ 130 w 240"/>
                <a:gd name="T13" fmla="*/ 537 h 704"/>
                <a:gd name="T14" fmla="*/ 130 w 240"/>
                <a:gd name="T15" fmla="*/ 537 h 704"/>
                <a:gd name="T16" fmla="*/ 138 w 240"/>
                <a:gd name="T17" fmla="*/ 565 h 704"/>
                <a:gd name="T18" fmla="*/ 150 w 240"/>
                <a:gd name="T19" fmla="*/ 599 h 704"/>
                <a:gd name="T20" fmla="*/ 166 w 240"/>
                <a:gd name="T21" fmla="*/ 630 h 704"/>
                <a:gd name="T22" fmla="*/ 184 w 240"/>
                <a:gd name="T23" fmla="*/ 660 h 704"/>
                <a:gd name="T24" fmla="*/ 192 w 240"/>
                <a:gd name="T25" fmla="*/ 672 h 704"/>
                <a:gd name="T26" fmla="*/ 200 w 240"/>
                <a:gd name="T27" fmla="*/ 680 h 704"/>
                <a:gd name="T28" fmla="*/ 208 w 240"/>
                <a:gd name="T29" fmla="*/ 684 h 704"/>
                <a:gd name="T30" fmla="*/ 212 w 240"/>
                <a:gd name="T31" fmla="*/ 684 h 704"/>
                <a:gd name="T32" fmla="*/ 216 w 240"/>
                <a:gd name="T33" fmla="*/ 684 h 704"/>
                <a:gd name="T34" fmla="*/ 220 w 240"/>
                <a:gd name="T35" fmla="*/ 682 h 704"/>
                <a:gd name="T36" fmla="*/ 224 w 240"/>
                <a:gd name="T37" fmla="*/ 678 h 704"/>
                <a:gd name="T38" fmla="*/ 230 w 240"/>
                <a:gd name="T39" fmla="*/ 666 h 704"/>
                <a:gd name="T40" fmla="*/ 234 w 240"/>
                <a:gd name="T41" fmla="*/ 646 h 704"/>
                <a:gd name="T42" fmla="*/ 238 w 240"/>
                <a:gd name="T43" fmla="*/ 618 h 704"/>
                <a:gd name="T44" fmla="*/ 238 w 240"/>
                <a:gd name="T45" fmla="*/ 618 h 704"/>
                <a:gd name="T46" fmla="*/ 240 w 240"/>
                <a:gd name="T47" fmla="*/ 602 h 704"/>
                <a:gd name="T48" fmla="*/ 240 w 240"/>
                <a:gd name="T49" fmla="*/ 581 h 704"/>
                <a:gd name="T50" fmla="*/ 236 w 240"/>
                <a:gd name="T51" fmla="*/ 539 h 704"/>
                <a:gd name="T52" fmla="*/ 228 w 240"/>
                <a:gd name="T53" fmla="*/ 497 h 704"/>
                <a:gd name="T54" fmla="*/ 218 w 240"/>
                <a:gd name="T55" fmla="*/ 455 h 704"/>
                <a:gd name="T56" fmla="*/ 192 w 240"/>
                <a:gd name="T57" fmla="*/ 376 h 704"/>
                <a:gd name="T58" fmla="*/ 180 w 240"/>
                <a:gd name="T59" fmla="*/ 334 h 704"/>
                <a:gd name="T60" fmla="*/ 168 w 240"/>
                <a:gd name="T61" fmla="*/ 294 h 704"/>
                <a:gd name="T62" fmla="*/ 168 w 240"/>
                <a:gd name="T63" fmla="*/ 294 h 704"/>
                <a:gd name="T64" fmla="*/ 160 w 240"/>
                <a:gd name="T65" fmla="*/ 260 h 704"/>
                <a:gd name="T66" fmla="*/ 152 w 240"/>
                <a:gd name="T67" fmla="*/ 221 h 704"/>
                <a:gd name="T68" fmla="*/ 140 w 240"/>
                <a:gd name="T69" fmla="*/ 145 h 704"/>
                <a:gd name="T70" fmla="*/ 132 w 240"/>
                <a:gd name="T71" fmla="*/ 107 h 704"/>
                <a:gd name="T72" fmla="*/ 122 w 240"/>
                <a:gd name="T73" fmla="*/ 74 h 704"/>
                <a:gd name="T74" fmla="*/ 112 w 240"/>
                <a:gd name="T75" fmla="*/ 38 h 704"/>
                <a:gd name="T76" fmla="*/ 96 w 240"/>
                <a:gd name="T77" fmla="*/ 0 h 704"/>
                <a:gd name="T78" fmla="*/ 96 w 240"/>
                <a:gd name="T79" fmla="*/ 0 h 704"/>
                <a:gd name="T80" fmla="*/ 74 w 240"/>
                <a:gd name="T81" fmla="*/ 22 h 704"/>
                <a:gd name="T82" fmla="*/ 54 w 240"/>
                <a:gd name="T83" fmla="*/ 48 h 704"/>
                <a:gd name="T84" fmla="*/ 36 w 240"/>
                <a:gd name="T85" fmla="*/ 80 h 704"/>
                <a:gd name="T86" fmla="*/ 20 w 240"/>
                <a:gd name="T87" fmla="*/ 107 h 704"/>
                <a:gd name="T88" fmla="*/ 8 w 240"/>
                <a:gd name="T89" fmla="*/ 141 h 704"/>
                <a:gd name="T90" fmla="*/ 4 w 240"/>
                <a:gd name="T91" fmla="*/ 157 h 704"/>
                <a:gd name="T92" fmla="*/ 2 w 240"/>
                <a:gd name="T93" fmla="*/ 173 h 704"/>
                <a:gd name="T94" fmla="*/ 0 w 240"/>
                <a:gd name="T95" fmla="*/ 191 h 704"/>
                <a:gd name="T96" fmla="*/ 0 w 240"/>
                <a:gd name="T97" fmla="*/ 207 h 704"/>
                <a:gd name="T98" fmla="*/ 2 w 240"/>
                <a:gd name="T99" fmla="*/ 221 h 704"/>
                <a:gd name="T100" fmla="*/ 6 w 240"/>
                <a:gd name="T101" fmla="*/ 237 h 704"/>
                <a:gd name="T102" fmla="*/ 12 w 240"/>
                <a:gd name="T103" fmla="*/ 221 h 70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40" h="704">
                  <a:moveTo>
                    <a:pt x="12" y="226"/>
                  </a:moveTo>
                  <a:lnTo>
                    <a:pt x="12" y="226"/>
                  </a:lnTo>
                  <a:lnTo>
                    <a:pt x="42" y="308"/>
                  </a:lnTo>
                  <a:lnTo>
                    <a:pt x="74" y="388"/>
                  </a:lnTo>
                  <a:lnTo>
                    <a:pt x="104" y="470"/>
                  </a:lnTo>
                  <a:lnTo>
                    <a:pt x="118" y="512"/>
                  </a:lnTo>
                  <a:lnTo>
                    <a:pt x="130" y="552"/>
                  </a:lnTo>
                  <a:lnTo>
                    <a:pt x="138" y="580"/>
                  </a:lnTo>
                  <a:lnTo>
                    <a:pt x="150" y="614"/>
                  </a:lnTo>
                  <a:lnTo>
                    <a:pt x="166" y="650"/>
                  </a:lnTo>
                  <a:lnTo>
                    <a:pt x="184" y="680"/>
                  </a:lnTo>
                  <a:lnTo>
                    <a:pt x="192" y="692"/>
                  </a:lnTo>
                  <a:lnTo>
                    <a:pt x="200" y="700"/>
                  </a:lnTo>
                  <a:lnTo>
                    <a:pt x="208" y="704"/>
                  </a:lnTo>
                  <a:lnTo>
                    <a:pt x="212" y="704"/>
                  </a:lnTo>
                  <a:lnTo>
                    <a:pt x="216" y="704"/>
                  </a:lnTo>
                  <a:lnTo>
                    <a:pt x="220" y="702"/>
                  </a:lnTo>
                  <a:lnTo>
                    <a:pt x="224" y="698"/>
                  </a:lnTo>
                  <a:lnTo>
                    <a:pt x="230" y="686"/>
                  </a:lnTo>
                  <a:lnTo>
                    <a:pt x="234" y="666"/>
                  </a:lnTo>
                  <a:lnTo>
                    <a:pt x="238" y="638"/>
                  </a:lnTo>
                  <a:lnTo>
                    <a:pt x="240" y="618"/>
                  </a:lnTo>
                  <a:lnTo>
                    <a:pt x="240" y="596"/>
                  </a:lnTo>
                  <a:lnTo>
                    <a:pt x="236" y="554"/>
                  </a:lnTo>
                  <a:lnTo>
                    <a:pt x="228" y="512"/>
                  </a:lnTo>
                  <a:lnTo>
                    <a:pt x="218" y="470"/>
                  </a:lnTo>
                  <a:lnTo>
                    <a:pt x="192" y="386"/>
                  </a:lnTo>
                  <a:lnTo>
                    <a:pt x="180" y="344"/>
                  </a:lnTo>
                  <a:lnTo>
                    <a:pt x="168" y="304"/>
                  </a:lnTo>
                  <a:lnTo>
                    <a:pt x="160" y="266"/>
                  </a:lnTo>
                  <a:lnTo>
                    <a:pt x="152" y="226"/>
                  </a:lnTo>
                  <a:lnTo>
                    <a:pt x="140" y="150"/>
                  </a:lnTo>
                  <a:lnTo>
                    <a:pt x="132" y="112"/>
                  </a:lnTo>
                  <a:lnTo>
                    <a:pt x="122" y="74"/>
                  </a:lnTo>
                  <a:lnTo>
                    <a:pt x="112" y="38"/>
                  </a:lnTo>
                  <a:lnTo>
                    <a:pt x="96" y="0"/>
                  </a:lnTo>
                  <a:lnTo>
                    <a:pt x="74" y="22"/>
                  </a:lnTo>
                  <a:lnTo>
                    <a:pt x="54" y="48"/>
                  </a:lnTo>
                  <a:lnTo>
                    <a:pt x="36" y="80"/>
                  </a:lnTo>
                  <a:lnTo>
                    <a:pt x="20" y="112"/>
                  </a:lnTo>
                  <a:lnTo>
                    <a:pt x="8" y="146"/>
                  </a:lnTo>
                  <a:lnTo>
                    <a:pt x="4" y="162"/>
                  </a:lnTo>
                  <a:lnTo>
                    <a:pt x="2" y="178"/>
                  </a:lnTo>
                  <a:lnTo>
                    <a:pt x="0" y="196"/>
                  </a:lnTo>
                  <a:lnTo>
                    <a:pt x="0" y="212"/>
                  </a:lnTo>
                  <a:lnTo>
                    <a:pt x="2" y="226"/>
                  </a:lnTo>
                  <a:lnTo>
                    <a:pt x="6" y="242"/>
                  </a:lnTo>
                  <a:lnTo>
                    <a:pt x="12" y="2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4" name="Freeform 229"/>
            <p:cNvSpPr>
              <a:spLocks/>
            </p:cNvSpPr>
            <p:nvPr userDrawn="1"/>
          </p:nvSpPr>
          <p:spPr bwMode="auto">
            <a:xfrm>
              <a:off x="6496" y="-1467"/>
              <a:ext cx="240" cy="700"/>
            </a:xfrm>
            <a:custGeom>
              <a:avLst/>
              <a:gdLst>
                <a:gd name="T0" fmla="*/ 12 w 240"/>
                <a:gd name="T1" fmla="*/ 221 h 704"/>
                <a:gd name="T2" fmla="*/ 12 w 240"/>
                <a:gd name="T3" fmla="*/ 221 h 704"/>
                <a:gd name="T4" fmla="*/ 42 w 240"/>
                <a:gd name="T5" fmla="*/ 298 h 704"/>
                <a:gd name="T6" fmla="*/ 74 w 240"/>
                <a:gd name="T7" fmla="*/ 378 h 704"/>
                <a:gd name="T8" fmla="*/ 104 w 240"/>
                <a:gd name="T9" fmla="*/ 455 h 704"/>
                <a:gd name="T10" fmla="*/ 118 w 240"/>
                <a:gd name="T11" fmla="*/ 497 h 704"/>
                <a:gd name="T12" fmla="*/ 130 w 240"/>
                <a:gd name="T13" fmla="*/ 537 h 704"/>
                <a:gd name="T14" fmla="*/ 130 w 240"/>
                <a:gd name="T15" fmla="*/ 537 h 704"/>
                <a:gd name="T16" fmla="*/ 138 w 240"/>
                <a:gd name="T17" fmla="*/ 565 h 704"/>
                <a:gd name="T18" fmla="*/ 150 w 240"/>
                <a:gd name="T19" fmla="*/ 599 h 704"/>
                <a:gd name="T20" fmla="*/ 166 w 240"/>
                <a:gd name="T21" fmla="*/ 630 h 704"/>
                <a:gd name="T22" fmla="*/ 184 w 240"/>
                <a:gd name="T23" fmla="*/ 660 h 704"/>
                <a:gd name="T24" fmla="*/ 192 w 240"/>
                <a:gd name="T25" fmla="*/ 672 h 704"/>
                <a:gd name="T26" fmla="*/ 200 w 240"/>
                <a:gd name="T27" fmla="*/ 680 h 704"/>
                <a:gd name="T28" fmla="*/ 208 w 240"/>
                <a:gd name="T29" fmla="*/ 684 h 704"/>
                <a:gd name="T30" fmla="*/ 212 w 240"/>
                <a:gd name="T31" fmla="*/ 684 h 704"/>
                <a:gd name="T32" fmla="*/ 216 w 240"/>
                <a:gd name="T33" fmla="*/ 684 h 704"/>
                <a:gd name="T34" fmla="*/ 220 w 240"/>
                <a:gd name="T35" fmla="*/ 682 h 704"/>
                <a:gd name="T36" fmla="*/ 224 w 240"/>
                <a:gd name="T37" fmla="*/ 678 h 704"/>
                <a:gd name="T38" fmla="*/ 230 w 240"/>
                <a:gd name="T39" fmla="*/ 666 h 704"/>
                <a:gd name="T40" fmla="*/ 234 w 240"/>
                <a:gd name="T41" fmla="*/ 646 h 704"/>
                <a:gd name="T42" fmla="*/ 238 w 240"/>
                <a:gd name="T43" fmla="*/ 618 h 704"/>
                <a:gd name="T44" fmla="*/ 238 w 240"/>
                <a:gd name="T45" fmla="*/ 618 h 704"/>
                <a:gd name="T46" fmla="*/ 240 w 240"/>
                <a:gd name="T47" fmla="*/ 602 h 704"/>
                <a:gd name="T48" fmla="*/ 240 w 240"/>
                <a:gd name="T49" fmla="*/ 581 h 704"/>
                <a:gd name="T50" fmla="*/ 236 w 240"/>
                <a:gd name="T51" fmla="*/ 539 h 704"/>
                <a:gd name="T52" fmla="*/ 228 w 240"/>
                <a:gd name="T53" fmla="*/ 497 h 704"/>
                <a:gd name="T54" fmla="*/ 218 w 240"/>
                <a:gd name="T55" fmla="*/ 455 h 704"/>
                <a:gd name="T56" fmla="*/ 192 w 240"/>
                <a:gd name="T57" fmla="*/ 376 h 704"/>
                <a:gd name="T58" fmla="*/ 180 w 240"/>
                <a:gd name="T59" fmla="*/ 334 h 704"/>
                <a:gd name="T60" fmla="*/ 168 w 240"/>
                <a:gd name="T61" fmla="*/ 294 h 704"/>
                <a:gd name="T62" fmla="*/ 168 w 240"/>
                <a:gd name="T63" fmla="*/ 294 h 704"/>
                <a:gd name="T64" fmla="*/ 160 w 240"/>
                <a:gd name="T65" fmla="*/ 260 h 704"/>
                <a:gd name="T66" fmla="*/ 152 w 240"/>
                <a:gd name="T67" fmla="*/ 221 h 704"/>
                <a:gd name="T68" fmla="*/ 140 w 240"/>
                <a:gd name="T69" fmla="*/ 145 h 704"/>
                <a:gd name="T70" fmla="*/ 132 w 240"/>
                <a:gd name="T71" fmla="*/ 107 h 704"/>
                <a:gd name="T72" fmla="*/ 122 w 240"/>
                <a:gd name="T73" fmla="*/ 74 h 704"/>
                <a:gd name="T74" fmla="*/ 112 w 240"/>
                <a:gd name="T75" fmla="*/ 38 h 704"/>
                <a:gd name="T76" fmla="*/ 96 w 240"/>
                <a:gd name="T77" fmla="*/ 0 h 704"/>
                <a:gd name="T78" fmla="*/ 96 w 240"/>
                <a:gd name="T79" fmla="*/ 0 h 704"/>
                <a:gd name="T80" fmla="*/ 74 w 240"/>
                <a:gd name="T81" fmla="*/ 22 h 704"/>
                <a:gd name="T82" fmla="*/ 54 w 240"/>
                <a:gd name="T83" fmla="*/ 48 h 704"/>
                <a:gd name="T84" fmla="*/ 36 w 240"/>
                <a:gd name="T85" fmla="*/ 80 h 704"/>
                <a:gd name="T86" fmla="*/ 20 w 240"/>
                <a:gd name="T87" fmla="*/ 107 h 704"/>
                <a:gd name="T88" fmla="*/ 8 w 240"/>
                <a:gd name="T89" fmla="*/ 141 h 704"/>
                <a:gd name="T90" fmla="*/ 4 w 240"/>
                <a:gd name="T91" fmla="*/ 157 h 704"/>
                <a:gd name="T92" fmla="*/ 2 w 240"/>
                <a:gd name="T93" fmla="*/ 173 h 704"/>
                <a:gd name="T94" fmla="*/ 0 w 240"/>
                <a:gd name="T95" fmla="*/ 191 h 704"/>
                <a:gd name="T96" fmla="*/ 0 w 240"/>
                <a:gd name="T97" fmla="*/ 207 h 704"/>
                <a:gd name="T98" fmla="*/ 2 w 240"/>
                <a:gd name="T99" fmla="*/ 221 h 704"/>
                <a:gd name="T100" fmla="*/ 6 w 240"/>
                <a:gd name="T101" fmla="*/ 237 h 70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0" h="704">
                  <a:moveTo>
                    <a:pt x="12" y="226"/>
                  </a:moveTo>
                  <a:lnTo>
                    <a:pt x="12" y="226"/>
                  </a:lnTo>
                  <a:lnTo>
                    <a:pt x="42" y="308"/>
                  </a:lnTo>
                  <a:lnTo>
                    <a:pt x="74" y="388"/>
                  </a:lnTo>
                  <a:lnTo>
                    <a:pt x="104" y="470"/>
                  </a:lnTo>
                  <a:lnTo>
                    <a:pt x="118" y="512"/>
                  </a:lnTo>
                  <a:lnTo>
                    <a:pt x="130" y="552"/>
                  </a:lnTo>
                  <a:lnTo>
                    <a:pt x="138" y="580"/>
                  </a:lnTo>
                  <a:lnTo>
                    <a:pt x="150" y="614"/>
                  </a:lnTo>
                  <a:lnTo>
                    <a:pt x="166" y="650"/>
                  </a:lnTo>
                  <a:lnTo>
                    <a:pt x="184" y="680"/>
                  </a:lnTo>
                  <a:lnTo>
                    <a:pt x="192" y="692"/>
                  </a:lnTo>
                  <a:lnTo>
                    <a:pt x="200" y="700"/>
                  </a:lnTo>
                  <a:lnTo>
                    <a:pt x="208" y="704"/>
                  </a:lnTo>
                  <a:lnTo>
                    <a:pt x="212" y="704"/>
                  </a:lnTo>
                  <a:lnTo>
                    <a:pt x="216" y="704"/>
                  </a:lnTo>
                  <a:lnTo>
                    <a:pt x="220" y="702"/>
                  </a:lnTo>
                  <a:lnTo>
                    <a:pt x="224" y="698"/>
                  </a:lnTo>
                  <a:lnTo>
                    <a:pt x="230" y="686"/>
                  </a:lnTo>
                  <a:lnTo>
                    <a:pt x="234" y="666"/>
                  </a:lnTo>
                  <a:lnTo>
                    <a:pt x="238" y="638"/>
                  </a:lnTo>
                  <a:lnTo>
                    <a:pt x="240" y="618"/>
                  </a:lnTo>
                  <a:lnTo>
                    <a:pt x="240" y="596"/>
                  </a:lnTo>
                  <a:lnTo>
                    <a:pt x="236" y="554"/>
                  </a:lnTo>
                  <a:lnTo>
                    <a:pt x="228" y="512"/>
                  </a:lnTo>
                  <a:lnTo>
                    <a:pt x="218" y="470"/>
                  </a:lnTo>
                  <a:lnTo>
                    <a:pt x="192" y="386"/>
                  </a:lnTo>
                  <a:lnTo>
                    <a:pt x="180" y="344"/>
                  </a:lnTo>
                  <a:lnTo>
                    <a:pt x="168" y="304"/>
                  </a:lnTo>
                  <a:lnTo>
                    <a:pt x="160" y="266"/>
                  </a:lnTo>
                  <a:lnTo>
                    <a:pt x="152" y="226"/>
                  </a:lnTo>
                  <a:lnTo>
                    <a:pt x="140" y="150"/>
                  </a:lnTo>
                  <a:lnTo>
                    <a:pt x="132" y="112"/>
                  </a:lnTo>
                  <a:lnTo>
                    <a:pt x="122" y="74"/>
                  </a:lnTo>
                  <a:lnTo>
                    <a:pt x="112" y="38"/>
                  </a:lnTo>
                  <a:lnTo>
                    <a:pt x="96" y="0"/>
                  </a:lnTo>
                  <a:lnTo>
                    <a:pt x="74" y="22"/>
                  </a:lnTo>
                  <a:lnTo>
                    <a:pt x="54" y="48"/>
                  </a:lnTo>
                  <a:lnTo>
                    <a:pt x="36" y="80"/>
                  </a:lnTo>
                  <a:lnTo>
                    <a:pt x="20" y="112"/>
                  </a:lnTo>
                  <a:lnTo>
                    <a:pt x="8" y="146"/>
                  </a:lnTo>
                  <a:lnTo>
                    <a:pt x="4" y="162"/>
                  </a:lnTo>
                  <a:lnTo>
                    <a:pt x="2" y="178"/>
                  </a:lnTo>
                  <a:lnTo>
                    <a:pt x="0" y="196"/>
                  </a:lnTo>
                  <a:lnTo>
                    <a:pt x="0" y="212"/>
                  </a:lnTo>
                  <a:lnTo>
                    <a:pt x="2" y="226"/>
                  </a:lnTo>
                  <a:lnTo>
                    <a:pt x="6" y="24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5" name="Freeform 230"/>
            <p:cNvSpPr>
              <a:spLocks/>
            </p:cNvSpPr>
            <p:nvPr userDrawn="1"/>
          </p:nvSpPr>
          <p:spPr bwMode="auto">
            <a:xfrm>
              <a:off x="4096" y="-1447"/>
              <a:ext cx="280" cy="580"/>
            </a:xfrm>
            <a:custGeom>
              <a:avLst/>
              <a:gdLst>
                <a:gd name="T0" fmla="*/ 199 w 282"/>
                <a:gd name="T1" fmla="*/ 0 h 580"/>
                <a:gd name="T2" fmla="*/ 199 w 282"/>
                <a:gd name="T3" fmla="*/ 0 h 580"/>
                <a:gd name="T4" fmla="*/ 163 w 282"/>
                <a:gd name="T5" fmla="*/ 62 h 580"/>
                <a:gd name="T6" fmla="*/ 127 w 282"/>
                <a:gd name="T7" fmla="*/ 130 h 580"/>
                <a:gd name="T8" fmla="*/ 95 w 282"/>
                <a:gd name="T9" fmla="*/ 198 h 580"/>
                <a:gd name="T10" fmla="*/ 70 w 282"/>
                <a:gd name="T11" fmla="*/ 266 h 580"/>
                <a:gd name="T12" fmla="*/ 70 w 282"/>
                <a:gd name="T13" fmla="*/ 266 h 580"/>
                <a:gd name="T14" fmla="*/ 46 w 282"/>
                <a:gd name="T15" fmla="*/ 334 h 580"/>
                <a:gd name="T16" fmla="*/ 34 w 282"/>
                <a:gd name="T17" fmla="*/ 376 h 580"/>
                <a:gd name="T18" fmla="*/ 22 w 282"/>
                <a:gd name="T19" fmla="*/ 418 h 580"/>
                <a:gd name="T20" fmla="*/ 10 w 282"/>
                <a:gd name="T21" fmla="*/ 462 h 580"/>
                <a:gd name="T22" fmla="*/ 4 w 282"/>
                <a:gd name="T23" fmla="*/ 504 h 580"/>
                <a:gd name="T24" fmla="*/ 0 w 282"/>
                <a:gd name="T25" fmla="*/ 542 h 580"/>
                <a:gd name="T26" fmla="*/ 2 w 282"/>
                <a:gd name="T27" fmla="*/ 560 h 580"/>
                <a:gd name="T28" fmla="*/ 2 w 282"/>
                <a:gd name="T29" fmla="*/ 576 h 580"/>
                <a:gd name="T30" fmla="*/ 2 w 282"/>
                <a:gd name="T31" fmla="*/ 576 h 580"/>
                <a:gd name="T32" fmla="*/ 14 w 282"/>
                <a:gd name="T33" fmla="*/ 578 h 580"/>
                <a:gd name="T34" fmla="*/ 30 w 282"/>
                <a:gd name="T35" fmla="*/ 580 h 580"/>
                <a:gd name="T36" fmla="*/ 44 w 282"/>
                <a:gd name="T37" fmla="*/ 578 h 580"/>
                <a:gd name="T38" fmla="*/ 54 w 282"/>
                <a:gd name="T39" fmla="*/ 576 h 580"/>
                <a:gd name="T40" fmla="*/ 54 w 282"/>
                <a:gd name="T41" fmla="*/ 576 h 580"/>
                <a:gd name="T42" fmla="*/ 85 w 282"/>
                <a:gd name="T43" fmla="*/ 514 h 580"/>
                <a:gd name="T44" fmla="*/ 121 w 282"/>
                <a:gd name="T45" fmla="*/ 448 h 580"/>
                <a:gd name="T46" fmla="*/ 157 w 282"/>
                <a:gd name="T47" fmla="*/ 378 h 580"/>
                <a:gd name="T48" fmla="*/ 191 w 282"/>
                <a:gd name="T49" fmla="*/ 306 h 580"/>
                <a:gd name="T50" fmla="*/ 216 w 282"/>
                <a:gd name="T51" fmla="*/ 234 h 580"/>
                <a:gd name="T52" fmla="*/ 230 w 282"/>
                <a:gd name="T53" fmla="*/ 198 h 580"/>
                <a:gd name="T54" fmla="*/ 240 w 282"/>
                <a:gd name="T55" fmla="*/ 162 h 580"/>
                <a:gd name="T56" fmla="*/ 252 w 282"/>
                <a:gd name="T57" fmla="*/ 124 h 580"/>
                <a:gd name="T58" fmla="*/ 260 w 282"/>
                <a:gd name="T59" fmla="*/ 88 h 580"/>
                <a:gd name="T60" fmla="*/ 266 w 282"/>
                <a:gd name="T61" fmla="*/ 54 h 580"/>
                <a:gd name="T62" fmla="*/ 272 w 282"/>
                <a:gd name="T63" fmla="*/ 18 h 580"/>
                <a:gd name="T64" fmla="*/ 272 w 282"/>
                <a:gd name="T65" fmla="*/ 18 h 580"/>
                <a:gd name="T66" fmla="*/ 242 w 282"/>
                <a:gd name="T67" fmla="*/ 10 h 580"/>
                <a:gd name="T68" fmla="*/ 226 w 282"/>
                <a:gd name="T69" fmla="*/ 8 h 580"/>
                <a:gd name="T70" fmla="*/ 210 w 282"/>
                <a:gd name="T71" fmla="*/ 8 h 580"/>
                <a:gd name="T72" fmla="*/ 199 w 282"/>
                <a:gd name="T73" fmla="*/ 0 h 58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82" h="580">
                  <a:moveTo>
                    <a:pt x="204" y="0"/>
                  </a:moveTo>
                  <a:lnTo>
                    <a:pt x="204" y="0"/>
                  </a:lnTo>
                  <a:lnTo>
                    <a:pt x="168" y="62"/>
                  </a:lnTo>
                  <a:lnTo>
                    <a:pt x="132" y="130"/>
                  </a:lnTo>
                  <a:lnTo>
                    <a:pt x="100" y="198"/>
                  </a:lnTo>
                  <a:lnTo>
                    <a:pt x="72" y="266"/>
                  </a:lnTo>
                  <a:lnTo>
                    <a:pt x="46" y="334"/>
                  </a:lnTo>
                  <a:lnTo>
                    <a:pt x="34" y="376"/>
                  </a:lnTo>
                  <a:lnTo>
                    <a:pt x="22" y="418"/>
                  </a:lnTo>
                  <a:lnTo>
                    <a:pt x="10" y="462"/>
                  </a:lnTo>
                  <a:lnTo>
                    <a:pt x="4" y="504"/>
                  </a:lnTo>
                  <a:lnTo>
                    <a:pt x="0" y="542"/>
                  </a:lnTo>
                  <a:lnTo>
                    <a:pt x="2" y="560"/>
                  </a:lnTo>
                  <a:lnTo>
                    <a:pt x="2" y="576"/>
                  </a:lnTo>
                  <a:lnTo>
                    <a:pt x="14" y="578"/>
                  </a:lnTo>
                  <a:lnTo>
                    <a:pt x="30" y="580"/>
                  </a:lnTo>
                  <a:lnTo>
                    <a:pt x="44" y="578"/>
                  </a:lnTo>
                  <a:lnTo>
                    <a:pt x="54" y="576"/>
                  </a:lnTo>
                  <a:lnTo>
                    <a:pt x="90" y="514"/>
                  </a:lnTo>
                  <a:lnTo>
                    <a:pt x="126" y="448"/>
                  </a:lnTo>
                  <a:lnTo>
                    <a:pt x="162" y="378"/>
                  </a:lnTo>
                  <a:lnTo>
                    <a:pt x="196" y="306"/>
                  </a:lnTo>
                  <a:lnTo>
                    <a:pt x="226" y="234"/>
                  </a:lnTo>
                  <a:lnTo>
                    <a:pt x="240" y="198"/>
                  </a:lnTo>
                  <a:lnTo>
                    <a:pt x="250" y="162"/>
                  </a:lnTo>
                  <a:lnTo>
                    <a:pt x="262" y="124"/>
                  </a:lnTo>
                  <a:lnTo>
                    <a:pt x="270" y="88"/>
                  </a:lnTo>
                  <a:lnTo>
                    <a:pt x="276" y="54"/>
                  </a:lnTo>
                  <a:lnTo>
                    <a:pt x="282" y="18"/>
                  </a:lnTo>
                  <a:lnTo>
                    <a:pt x="252" y="10"/>
                  </a:lnTo>
                  <a:lnTo>
                    <a:pt x="236" y="8"/>
                  </a:lnTo>
                  <a:lnTo>
                    <a:pt x="220" y="8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6" name="Freeform 231"/>
            <p:cNvSpPr>
              <a:spLocks/>
            </p:cNvSpPr>
            <p:nvPr userDrawn="1"/>
          </p:nvSpPr>
          <p:spPr bwMode="auto">
            <a:xfrm>
              <a:off x="4096" y="-1447"/>
              <a:ext cx="280" cy="580"/>
            </a:xfrm>
            <a:custGeom>
              <a:avLst/>
              <a:gdLst>
                <a:gd name="T0" fmla="*/ 199 w 282"/>
                <a:gd name="T1" fmla="*/ 0 h 580"/>
                <a:gd name="T2" fmla="*/ 199 w 282"/>
                <a:gd name="T3" fmla="*/ 0 h 580"/>
                <a:gd name="T4" fmla="*/ 163 w 282"/>
                <a:gd name="T5" fmla="*/ 62 h 580"/>
                <a:gd name="T6" fmla="*/ 127 w 282"/>
                <a:gd name="T7" fmla="*/ 130 h 580"/>
                <a:gd name="T8" fmla="*/ 95 w 282"/>
                <a:gd name="T9" fmla="*/ 198 h 580"/>
                <a:gd name="T10" fmla="*/ 70 w 282"/>
                <a:gd name="T11" fmla="*/ 266 h 580"/>
                <a:gd name="T12" fmla="*/ 70 w 282"/>
                <a:gd name="T13" fmla="*/ 266 h 580"/>
                <a:gd name="T14" fmla="*/ 46 w 282"/>
                <a:gd name="T15" fmla="*/ 334 h 580"/>
                <a:gd name="T16" fmla="*/ 34 w 282"/>
                <a:gd name="T17" fmla="*/ 376 h 580"/>
                <a:gd name="T18" fmla="*/ 22 w 282"/>
                <a:gd name="T19" fmla="*/ 418 h 580"/>
                <a:gd name="T20" fmla="*/ 10 w 282"/>
                <a:gd name="T21" fmla="*/ 462 h 580"/>
                <a:gd name="T22" fmla="*/ 4 w 282"/>
                <a:gd name="T23" fmla="*/ 504 h 580"/>
                <a:gd name="T24" fmla="*/ 0 w 282"/>
                <a:gd name="T25" fmla="*/ 542 h 580"/>
                <a:gd name="T26" fmla="*/ 2 w 282"/>
                <a:gd name="T27" fmla="*/ 560 h 580"/>
                <a:gd name="T28" fmla="*/ 2 w 282"/>
                <a:gd name="T29" fmla="*/ 576 h 580"/>
                <a:gd name="T30" fmla="*/ 2 w 282"/>
                <a:gd name="T31" fmla="*/ 576 h 580"/>
                <a:gd name="T32" fmla="*/ 14 w 282"/>
                <a:gd name="T33" fmla="*/ 578 h 580"/>
                <a:gd name="T34" fmla="*/ 30 w 282"/>
                <a:gd name="T35" fmla="*/ 580 h 580"/>
                <a:gd name="T36" fmla="*/ 44 w 282"/>
                <a:gd name="T37" fmla="*/ 578 h 580"/>
                <a:gd name="T38" fmla="*/ 54 w 282"/>
                <a:gd name="T39" fmla="*/ 576 h 580"/>
                <a:gd name="T40" fmla="*/ 54 w 282"/>
                <a:gd name="T41" fmla="*/ 576 h 580"/>
                <a:gd name="T42" fmla="*/ 85 w 282"/>
                <a:gd name="T43" fmla="*/ 514 h 580"/>
                <a:gd name="T44" fmla="*/ 121 w 282"/>
                <a:gd name="T45" fmla="*/ 448 h 580"/>
                <a:gd name="T46" fmla="*/ 157 w 282"/>
                <a:gd name="T47" fmla="*/ 378 h 580"/>
                <a:gd name="T48" fmla="*/ 191 w 282"/>
                <a:gd name="T49" fmla="*/ 306 h 580"/>
                <a:gd name="T50" fmla="*/ 216 w 282"/>
                <a:gd name="T51" fmla="*/ 234 h 580"/>
                <a:gd name="T52" fmla="*/ 230 w 282"/>
                <a:gd name="T53" fmla="*/ 198 h 580"/>
                <a:gd name="T54" fmla="*/ 240 w 282"/>
                <a:gd name="T55" fmla="*/ 162 h 580"/>
                <a:gd name="T56" fmla="*/ 252 w 282"/>
                <a:gd name="T57" fmla="*/ 124 h 580"/>
                <a:gd name="T58" fmla="*/ 260 w 282"/>
                <a:gd name="T59" fmla="*/ 88 h 580"/>
                <a:gd name="T60" fmla="*/ 266 w 282"/>
                <a:gd name="T61" fmla="*/ 54 h 580"/>
                <a:gd name="T62" fmla="*/ 272 w 282"/>
                <a:gd name="T63" fmla="*/ 18 h 580"/>
                <a:gd name="T64" fmla="*/ 272 w 282"/>
                <a:gd name="T65" fmla="*/ 18 h 580"/>
                <a:gd name="T66" fmla="*/ 242 w 282"/>
                <a:gd name="T67" fmla="*/ 10 h 580"/>
                <a:gd name="T68" fmla="*/ 226 w 282"/>
                <a:gd name="T69" fmla="*/ 8 h 580"/>
                <a:gd name="T70" fmla="*/ 210 w 282"/>
                <a:gd name="T71" fmla="*/ 8 h 58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82" h="580">
                  <a:moveTo>
                    <a:pt x="204" y="0"/>
                  </a:moveTo>
                  <a:lnTo>
                    <a:pt x="204" y="0"/>
                  </a:lnTo>
                  <a:lnTo>
                    <a:pt x="168" y="62"/>
                  </a:lnTo>
                  <a:lnTo>
                    <a:pt x="132" y="130"/>
                  </a:lnTo>
                  <a:lnTo>
                    <a:pt x="100" y="198"/>
                  </a:lnTo>
                  <a:lnTo>
                    <a:pt x="72" y="266"/>
                  </a:lnTo>
                  <a:lnTo>
                    <a:pt x="46" y="334"/>
                  </a:lnTo>
                  <a:lnTo>
                    <a:pt x="34" y="376"/>
                  </a:lnTo>
                  <a:lnTo>
                    <a:pt x="22" y="418"/>
                  </a:lnTo>
                  <a:lnTo>
                    <a:pt x="10" y="462"/>
                  </a:lnTo>
                  <a:lnTo>
                    <a:pt x="4" y="504"/>
                  </a:lnTo>
                  <a:lnTo>
                    <a:pt x="0" y="542"/>
                  </a:lnTo>
                  <a:lnTo>
                    <a:pt x="2" y="560"/>
                  </a:lnTo>
                  <a:lnTo>
                    <a:pt x="2" y="576"/>
                  </a:lnTo>
                  <a:lnTo>
                    <a:pt x="14" y="578"/>
                  </a:lnTo>
                  <a:lnTo>
                    <a:pt x="30" y="580"/>
                  </a:lnTo>
                  <a:lnTo>
                    <a:pt x="44" y="578"/>
                  </a:lnTo>
                  <a:lnTo>
                    <a:pt x="54" y="576"/>
                  </a:lnTo>
                  <a:lnTo>
                    <a:pt x="90" y="514"/>
                  </a:lnTo>
                  <a:lnTo>
                    <a:pt x="126" y="448"/>
                  </a:lnTo>
                  <a:lnTo>
                    <a:pt x="162" y="378"/>
                  </a:lnTo>
                  <a:lnTo>
                    <a:pt x="196" y="306"/>
                  </a:lnTo>
                  <a:lnTo>
                    <a:pt x="226" y="234"/>
                  </a:lnTo>
                  <a:lnTo>
                    <a:pt x="240" y="198"/>
                  </a:lnTo>
                  <a:lnTo>
                    <a:pt x="250" y="162"/>
                  </a:lnTo>
                  <a:lnTo>
                    <a:pt x="262" y="124"/>
                  </a:lnTo>
                  <a:lnTo>
                    <a:pt x="270" y="88"/>
                  </a:lnTo>
                  <a:lnTo>
                    <a:pt x="276" y="54"/>
                  </a:lnTo>
                  <a:lnTo>
                    <a:pt x="282" y="18"/>
                  </a:lnTo>
                  <a:lnTo>
                    <a:pt x="252" y="10"/>
                  </a:lnTo>
                  <a:lnTo>
                    <a:pt x="236" y="8"/>
                  </a:lnTo>
                  <a:lnTo>
                    <a:pt x="220" y="8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7" name="Freeform 232"/>
            <p:cNvSpPr>
              <a:spLocks/>
            </p:cNvSpPr>
            <p:nvPr userDrawn="1"/>
          </p:nvSpPr>
          <p:spPr bwMode="auto">
            <a:xfrm>
              <a:off x="6876" y="-1547"/>
              <a:ext cx="280" cy="600"/>
            </a:xfrm>
            <a:custGeom>
              <a:avLst/>
              <a:gdLst>
                <a:gd name="T0" fmla="*/ 22 w 276"/>
                <a:gd name="T1" fmla="*/ 102 h 600"/>
                <a:gd name="T2" fmla="*/ 22 w 276"/>
                <a:gd name="T3" fmla="*/ 102 h 600"/>
                <a:gd name="T4" fmla="*/ 24 w 276"/>
                <a:gd name="T5" fmla="*/ 120 h 600"/>
                <a:gd name="T6" fmla="*/ 28 w 276"/>
                <a:gd name="T7" fmla="*/ 138 h 600"/>
                <a:gd name="T8" fmla="*/ 32 w 276"/>
                <a:gd name="T9" fmla="*/ 156 h 600"/>
                <a:gd name="T10" fmla="*/ 43 w 276"/>
                <a:gd name="T11" fmla="*/ 174 h 600"/>
                <a:gd name="T12" fmla="*/ 57 w 276"/>
                <a:gd name="T13" fmla="*/ 210 h 600"/>
                <a:gd name="T14" fmla="*/ 73 w 276"/>
                <a:gd name="T15" fmla="*/ 244 h 600"/>
                <a:gd name="T16" fmla="*/ 110 w 276"/>
                <a:gd name="T17" fmla="*/ 314 h 600"/>
                <a:gd name="T18" fmla="*/ 128 w 276"/>
                <a:gd name="T19" fmla="*/ 350 h 600"/>
                <a:gd name="T20" fmla="*/ 140 w 276"/>
                <a:gd name="T21" fmla="*/ 384 h 600"/>
                <a:gd name="T22" fmla="*/ 140 w 276"/>
                <a:gd name="T23" fmla="*/ 384 h 600"/>
                <a:gd name="T24" fmla="*/ 158 w 276"/>
                <a:gd name="T25" fmla="*/ 440 h 600"/>
                <a:gd name="T26" fmla="*/ 172 w 276"/>
                <a:gd name="T27" fmla="*/ 482 h 600"/>
                <a:gd name="T28" fmla="*/ 195 w 276"/>
                <a:gd name="T29" fmla="*/ 526 h 600"/>
                <a:gd name="T30" fmla="*/ 205 w 276"/>
                <a:gd name="T31" fmla="*/ 546 h 600"/>
                <a:gd name="T32" fmla="*/ 215 w 276"/>
                <a:gd name="T33" fmla="*/ 564 h 600"/>
                <a:gd name="T34" fmla="*/ 225 w 276"/>
                <a:gd name="T35" fmla="*/ 578 h 600"/>
                <a:gd name="T36" fmla="*/ 237 w 276"/>
                <a:gd name="T37" fmla="*/ 590 h 600"/>
                <a:gd name="T38" fmla="*/ 248 w 276"/>
                <a:gd name="T39" fmla="*/ 598 h 600"/>
                <a:gd name="T40" fmla="*/ 256 w 276"/>
                <a:gd name="T41" fmla="*/ 598 h 600"/>
                <a:gd name="T42" fmla="*/ 262 w 276"/>
                <a:gd name="T43" fmla="*/ 600 h 600"/>
                <a:gd name="T44" fmla="*/ 268 w 276"/>
                <a:gd name="T45" fmla="*/ 598 h 600"/>
                <a:gd name="T46" fmla="*/ 274 w 276"/>
                <a:gd name="T47" fmla="*/ 596 h 600"/>
                <a:gd name="T48" fmla="*/ 280 w 276"/>
                <a:gd name="T49" fmla="*/ 592 h 600"/>
                <a:gd name="T50" fmla="*/ 284 w 276"/>
                <a:gd name="T51" fmla="*/ 586 h 600"/>
                <a:gd name="T52" fmla="*/ 284 w 276"/>
                <a:gd name="T53" fmla="*/ 586 h 600"/>
                <a:gd name="T54" fmla="*/ 288 w 276"/>
                <a:gd name="T55" fmla="*/ 580 h 600"/>
                <a:gd name="T56" fmla="*/ 292 w 276"/>
                <a:gd name="T57" fmla="*/ 572 h 600"/>
                <a:gd name="T58" fmla="*/ 296 w 276"/>
                <a:gd name="T59" fmla="*/ 556 h 600"/>
                <a:gd name="T60" fmla="*/ 296 w 276"/>
                <a:gd name="T61" fmla="*/ 540 h 600"/>
                <a:gd name="T62" fmla="*/ 292 w 276"/>
                <a:gd name="T63" fmla="*/ 520 h 600"/>
                <a:gd name="T64" fmla="*/ 288 w 276"/>
                <a:gd name="T65" fmla="*/ 498 h 600"/>
                <a:gd name="T66" fmla="*/ 280 w 276"/>
                <a:gd name="T67" fmla="*/ 476 h 600"/>
                <a:gd name="T68" fmla="*/ 259 w 276"/>
                <a:gd name="T69" fmla="*/ 432 h 600"/>
                <a:gd name="T70" fmla="*/ 231 w 276"/>
                <a:gd name="T71" fmla="*/ 386 h 600"/>
                <a:gd name="T72" fmla="*/ 207 w 276"/>
                <a:gd name="T73" fmla="*/ 344 h 600"/>
                <a:gd name="T74" fmla="*/ 183 w 276"/>
                <a:gd name="T75" fmla="*/ 308 h 600"/>
                <a:gd name="T76" fmla="*/ 166 w 276"/>
                <a:gd name="T77" fmla="*/ 282 h 600"/>
                <a:gd name="T78" fmla="*/ 166 w 276"/>
                <a:gd name="T79" fmla="*/ 282 h 600"/>
                <a:gd name="T80" fmla="*/ 154 w 276"/>
                <a:gd name="T81" fmla="*/ 246 h 600"/>
                <a:gd name="T82" fmla="*/ 142 w 276"/>
                <a:gd name="T83" fmla="*/ 210 h 600"/>
                <a:gd name="T84" fmla="*/ 120 w 276"/>
                <a:gd name="T85" fmla="*/ 136 h 600"/>
                <a:gd name="T86" fmla="*/ 103 w 276"/>
                <a:gd name="T87" fmla="*/ 100 h 600"/>
                <a:gd name="T88" fmla="*/ 89 w 276"/>
                <a:gd name="T89" fmla="*/ 64 h 600"/>
                <a:gd name="T90" fmla="*/ 71 w 276"/>
                <a:gd name="T91" fmla="*/ 30 h 600"/>
                <a:gd name="T92" fmla="*/ 63 w 276"/>
                <a:gd name="T93" fmla="*/ 16 h 600"/>
                <a:gd name="T94" fmla="*/ 51 w 276"/>
                <a:gd name="T95" fmla="*/ 0 h 600"/>
                <a:gd name="T96" fmla="*/ 51 w 276"/>
                <a:gd name="T97" fmla="*/ 0 h 600"/>
                <a:gd name="T98" fmla="*/ 34 w 276"/>
                <a:gd name="T99" fmla="*/ 10 h 600"/>
                <a:gd name="T100" fmla="*/ 22 w 276"/>
                <a:gd name="T101" fmla="*/ 18 h 600"/>
                <a:gd name="T102" fmla="*/ 14 w 276"/>
                <a:gd name="T103" fmla="*/ 30 h 600"/>
                <a:gd name="T104" fmla="*/ 6 w 276"/>
                <a:gd name="T105" fmla="*/ 42 h 600"/>
                <a:gd name="T106" fmla="*/ 2 w 276"/>
                <a:gd name="T107" fmla="*/ 54 h 600"/>
                <a:gd name="T108" fmla="*/ 0 w 276"/>
                <a:gd name="T109" fmla="*/ 68 h 600"/>
                <a:gd name="T110" fmla="*/ 2 w 276"/>
                <a:gd name="T111" fmla="*/ 82 h 600"/>
                <a:gd name="T112" fmla="*/ 8 w 276"/>
                <a:gd name="T113" fmla="*/ 96 h 600"/>
                <a:gd name="T114" fmla="*/ 22 w 276"/>
                <a:gd name="T115" fmla="*/ 102 h 6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6" h="600">
                  <a:moveTo>
                    <a:pt x="22" y="102"/>
                  </a:moveTo>
                  <a:lnTo>
                    <a:pt x="22" y="102"/>
                  </a:lnTo>
                  <a:lnTo>
                    <a:pt x="24" y="120"/>
                  </a:lnTo>
                  <a:lnTo>
                    <a:pt x="28" y="138"/>
                  </a:lnTo>
                  <a:lnTo>
                    <a:pt x="32" y="156"/>
                  </a:lnTo>
                  <a:lnTo>
                    <a:pt x="38" y="174"/>
                  </a:lnTo>
                  <a:lnTo>
                    <a:pt x="52" y="210"/>
                  </a:lnTo>
                  <a:lnTo>
                    <a:pt x="68" y="244"/>
                  </a:lnTo>
                  <a:lnTo>
                    <a:pt x="102" y="314"/>
                  </a:lnTo>
                  <a:lnTo>
                    <a:pt x="118" y="350"/>
                  </a:lnTo>
                  <a:lnTo>
                    <a:pt x="130" y="384"/>
                  </a:lnTo>
                  <a:lnTo>
                    <a:pt x="148" y="440"/>
                  </a:lnTo>
                  <a:lnTo>
                    <a:pt x="162" y="482"/>
                  </a:lnTo>
                  <a:lnTo>
                    <a:pt x="180" y="526"/>
                  </a:lnTo>
                  <a:lnTo>
                    <a:pt x="190" y="546"/>
                  </a:lnTo>
                  <a:lnTo>
                    <a:pt x="200" y="564"/>
                  </a:lnTo>
                  <a:lnTo>
                    <a:pt x="210" y="578"/>
                  </a:lnTo>
                  <a:lnTo>
                    <a:pt x="222" y="590"/>
                  </a:lnTo>
                  <a:lnTo>
                    <a:pt x="232" y="598"/>
                  </a:lnTo>
                  <a:lnTo>
                    <a:pt x="238" y="598"/>
                  </a:lnTo>
                  <a:lnTo>
                    <a:pt x="242" y="600"/>
                  </a:lnTo>
                  <a:lnTo>
                    <a:pt x="248" y="598"/>
                  </a:lnTo>
                  <a:lnTo>
                    <a:pt x="254" y="596"/>
                  </a:lnTo>
                  <a:lnTo>
                    <a:pt x="260" y="592"/>
                  </a:lnTo>
                  <a:lnTo>
                    <a:pt x="264" y="586"/>
                  </a:lnTo>
                  <a:lnTo>
                    <a:pt x="268" y="580"/>
                  </a:lnTo>
                  <a:lnTo>
                    <a:pt x="272" y="572"/>
                  </a:lnTo>
                  <a:lnTo>
                    <a:pt x="276" y="556"/>
                  </a:lnTo>
                  <a:lnTo>
                    <a:pt x="276" y="540"/>
                  </a:lnTo>
                  <a:lnTo>
                    <a:pt x="272" y="520"/>
                  </a:lnTo>
                  <a:lnTo>
                    <a:pt x="268" y="498"/>
                  </a:lnTo>
                  <a:lnTo>
                    <a:pt x="260" y="476"/>
                  </a:lnTo>
                  <a:lnTo>
                    <a:pt x="240" y="432"/>
                  </a:lnTo>
                  <a:lnTo>
                    <a:pt x="216" y="386"/>
                  </a:lnTo>
                  <a:lnTo>
                    <a:pt x="192" y="344"/>
                  </a:lnTo>
                  <a:lnTo>
                    <a:pt x="170" y="308"/>
                  </a:lnTo>
                  <a:lnTo>
                    <a:pt x="156" y="282"/>
                  </a:lnTo>
                  <a:lnTo>
                    <a:pt x="144" y="246"/>
                  </a:lnTo>
                  <a:lnTo>
                    <a:pt x="132" y="210"/>
                  </a:lnTo>
                  <a:lnTo>
                    <a:pt x="110" y="136"/>
                  </a:lnTo>
                  <a:lnTo>
                    <a:pt x="98" y="100"/>
                  </a:lnTo>
                  <a:lnTo>
                    <a:pt x="84" y="64"/>
                  </a:lnTo>
                  <a:lnTo>
                    <a:pt x="66" y="30"/>
                  </a:lnTo>
                  <a:lnTo>
                    <a:pt x="58" y="16"/>
                  </a:lnTo>
                  <a:lnTo>
                    <a:pt x="46" y="0"/>
                  </a:lnTo>
                  <a:lnTo>
                    <a:pt x="34" y="10"/>
                  </a:lnTo>
                  <a:lnTo>
                    <a:pt x="22" y="18"/>
                  </a:lnTo>
                  <a:lnTo>
                    <a:pt x="14" y="30"/>
                  </a:lnTo>
                  <a:lnTo>
                    <a:pt x="6" y="42"/>
                  </a:lnTo>
                  <a:lnTo>
                    <a:pt x="2" y="54"/>
                  </a:lnTo>
                  <a:lnTo>
                    <a:pt x="0" y="68"/>
                  </a:lnTo>
                  <a:lnTo>
                    <a:pt x="2" y="82"/>
                  </a:lnTo>
                  <a:lnTo>
                    <a:pt x="8" y="96"/>
                  </a:lnTo>
                  <a:lnTo>
                    <a:pt x="22" y="1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8" name="Freeform 233"/>
            <p:cNvSpPr>
              <a:spLocks/>
            </p:cNvSpPr>
            <p:nvPr userDrawn="1"/>
          </p:nvSpPr>
          <p:spPr bwMode="auto">
            <a:xfrm>
              <a:off x="6876" y="-1547"/>
              <a:ext cx="280" cy="600"/>
            </a:xfrm>
            <a:custGeom>
              <a:avLst/>
              <a:gdLst>
                <a:gd name="T0" fmla="*/ 22 w 276"/>
                <a:gd name="T1" fmla="*/ 102 h 600"/>
                <a:gd name="T2" fmla="*/ 22 w 276"/>
                <a:gd name="T3" fmla="*/ 102 h 600"/>
                <a:gd name="T4" fmla="*/ 24 w 276"/>
                <a:gd name="T5" fmla="*/ 120 h 600"/>
                <a:gd name="T6" fmla="*/ 28 w 276"/>
                <a:gd name="T7" fmla="*/ 138 h 600"/>
                <a:gd name="T8" fmla="*/ 32 w 276"/>
                <a:gd name="T9" fmla="*/ 156 h 600"/>
                <a:gd name="T10" fmla="*/ 43 w 276"/>
                <a:gd name="T11" fmla="*/ 174 h 600"/>
                <a:gd name="T12" fmla="*/ 57 w 276"/>
                <a:gd name="T13" fmla="*/ 210 h 600"/>
                <a:gd name="T14" fmla="*/ 73 w 276"/>
                <a:gd name="T15" fmla="*/ 244 h 600"/>
                <a:gd name="T16" fmla="*/ 110 w 276"/>
                <a:gd name="T17" fmla="*/ 314 h 600"/>
                <a:gd name="T18" fmla="*/ 128 w 276"/>
                <a:gd name="T19" fmla="*/ 350 h 600"/>
                <a:gd name="T20" fmla="*/ 140 w 276"/>
                <a:gd name="T21" fmla="*/ 384 h 600"/>
                <a:gd name="T22" fmla="*/ 140 w 276"/>
                <a:gd name="T23" fmla="*/ 384 h 600"/>
                <a:gd name="T24" fmla="*/ 158 w 276"/>
                <a:gd name="T25" fmla="*/ 440 h 600"/>
                <a:gd name="T26" fmla="*/ 172 w 276"/>
                <a:gd name="T27" fmla="*/ 482 h 600"/>
                <a:gd name="T28" fmla="*/ 195 w 276"/>
                <a:gd name="T29" fmla="*/ 526 h 600"/>
                <a:gd name="T30" fmla="*/ 205 w 276"/>
                <a:gd name="T31" fmla="*/ 546 h 600"/>
                <a:gd name="T32" fmla="*/ 215 w 276"/>
                <a:gd name="T33" fmla="*/ 564 h 600"/>
                <a:gd name="T34" fmla="*/ 225 w 276"/>
                <a:gd name="T35" fmla="*/ 578 h 600"/>
                <a:gd name="T36" fmla="*/ 237 w 276"/>
                <a:gd name="T37" fmla="*/ 590 h 600"/>
                <a:gd name="T38" fmla="*/ 248 w 276"/>
                <a:gd name="T39" fmla="*/ 598 h 600"/>
                <a:gd name="T40" fmla="*/ 256 w 276"/>
                <a:gd name="T41" fmla="*/ 598 h 600"/>
                <a:gd name="T42" fmla="*/ 262 w 276"/>
                <a:gd name="T43" fmla="*/ 600 h 600"/>
                <a:gd name="T44" fmla="*/ 268 w 276"/>
                <a:gd name="T45" fmla="*/ 598 h 600"/>
                <a:gd name="T46" fmla="*/ 274 w 276"/>
                <a:gd name="T47" fmla="*/ 596 h 600"/>
                <a:gd name="T48" fmla="*/ 280 w 276"/>
                <a:gd name="T49" fmla="*/ 592 h 600"/>
                <a:gd name="T50" fmla="*/ 284 w 276"/>
                <a:gd name="T51" fmla="*/ 586 h 600"/>
                <a:gd name="T52" fmla="*/ 284 w 276"/>
                <a:gd name="T53" fmla="*/ 586 h 600"/>
                <a:gd name="T54" fmla="*/ 288 w 276"/>
                <a:gd name="T55" fmla="*/ 580 h 600"/>
                <a:gd name="T56" fmla="*/ 292 w 276"/>
                <a:gd name="T57" fmla="*/ 572 h 600"/>
                <a:gd name="T58" fmla="*/ 296 w 276"/>
                <a:gd name="T59" fmla="*/ 556 h 600"/>
                <a:gd name="T60" fmla="*/ 296 w 276"/>
                <a:gd name="T61" fmla="*/ 540 h 600"/>
                <a:gd name="T62" fmla="*/ 292 w 276"/>
                <a:gd name="T63" fmla="*/ 520 h 600"/>
                <a:gd name="T64" fmla="*/ 288 w 276"/>
                <a:gd name="T65" fmla="*/ 498 h 600"/>
                <a:gd name="T66" fmla="*/ 280 w 276"/>
                <a:gd name="T67" fmla="*/ 476 h 600"/>
                <a:gd name="T68" fmla="*/ 259 w 276"/>
                <a:gd name="T69" fmla="*/ 432 h 600"/>
                <a:gd name="T70" fmla="*/ 231 w 276"/>
                <a:gd name="T71" fmla="*/ 386 h 600"/>
                <a:gd name="T72" fmla="*/ 207 w 276"/>
                <a:gd name="T73" fmla="*/ 344 h 600"/>
                <a:gd name="T74" fmla="*/ 183 w 276"/>
                <a:gd name="T75" fmla="*/ 308 h 600"/>
                <a:gd name="T76" fmla="*/ 166 w 276"/>
                <a:gd name="T77" fmla="*/ 282 h 600"/>
                <a:gd name="T78" fmla="*/ 166 w 276"/>
                <a:gd name="T79" fmla="*/ 282 h 600"/>
                <a:gd name="T80" fmla="*/ 154 w 276"/>
                <a:gd name="T81" fmla="*/ 246 h 600"/>
                <a:gd name="T82" fmla="*/ 142 w 276"/>
                <a:gd name="T83" fmla="*/ 210 h 600"/>
                <a:gd name="T84" fmla="*/ 120 w 276"/>
                <a:gd name="T85" fmla="*/ 136 h 600"/>
                <a:gd name="T86" fmla="*/ 103 w 276"/>
                <a:gd name="T87" fmla="*/ 100 h 600"/>
                <a:gd name="T88" fmla="*/ 89 w 276"/>
                <a:gd name="T89" fmla="*/ 64 h 600"/>
                <a:gd name="T90" fmla="*/ 71 w 276"/>
                <a:gd name="T91" fmla="*/ 30 h 600"/>
                <a:gd name="T92" fmla="*/ 63 w 276"/>
                <a:gd name="T93" fmla="*/ 16 h 600"/>
                <a:gd name="T94" fmla="*/ 51 w 276"/>
                <a:gd name="T95" fmla="*/ 0 h 600"/>
                <a:gd name="T96" fmla="*/ 51 w 276"/>
                <a:gd name="T97" fmla="*/ 0 h 600"/>
                <a:gd name="T98" fmla="*/ 34 w 276"/>
                <a:gd name="T99" fmla="*/ 10 h 600"/>
                <a:gd name="T100" fmla="*/ 22 w 276"/>
                <a:gd name="T101" fmla="*/ 18 h 600"/>
                <a:gd name="T102" fmla="*/ 14 w 276"/>
                <a:gd name="T103" fmla="*/ 30 h 600"/>
                <a:gd name="T104" fmla="*/ 6 w 276"/>
                <a:gd name="T105" fmla="*/ 42 h 600"/>
                <a:gd name="T106" fmla="*/ 2 w 276"/>
                <a:gd name="T107" fmla="*/ 54 h 600"/>
                <a:gd name="T108" fmla="*/ 0 w 276"/>
                <a:gd name="T109" fmla="*/ 68 h 600"/>
                <a:gd name="T110" fmla="*/ 2 w 276"/>
                <a:gd name="T111" fmla="*/ 82 h 600"/>
                <a:gd name="T112" fmla="*/ 8 w 276"/>
                <a:gd name="T113" fmla="*/ 96 h 60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6" h="600">
                  <a:moveTo>
                    <a:pt x="22" y="102"/>
                  </a:moveTo>
                  <a:lnTo>
                    <a:pt x="22" y="102"/>
                  </a:lnTo>
                  <a:lnTo>
                    <a:pt x="24" y="120"/>
                  </a:lnTo>
                  <a:lnTo>
                    <a:pt x="28" y="138"/>
                  </a:lnTo>
                  <a:lnTo>
                    <a:pt x="32" y="156"/>
                  </a:lnTo>
                  <a:lnTo>
                    <a:pt x="38" y="174"/>
                  </a:lnTo>
                  <a:lnTo>
                    <a:pt x="52" y="210"/>
                  </a:lnTo>
                  <a:lnTo>
                    <a:pt x="68" y="244"/>
                  </a:lnTo>
                  <a:lnTo>
                    <a:pt x="102" y="314"/>
                  </a:lnTo>
                  <a:lnTo>
                    <a:pt x="118" y="350"/>
                  </a:lnTo>
                  <a:lnTo>
                    <a:pt x="130" y="384"/>
                  </a:lnTo>
                  <a:lnTo>
                    <a:pt x="148" y="440"/>
                  </a:lnTo>
                  <a:lnTo>
                    <a:pt x="162" y="482"/>
                  </a:lnTo>
                  <a:lnTo>
                    <a:pt x="180" y="526"/>
                  </a:lnTo>
                  <a:lnTo>
                    <a:pt x="190" y="546"/>
                  </a:lnTo>
                  <a:lnTo>
                    <a:pt x="200" y="564"/>
                  </a:lnTo>
                  <a:lnTo>
                    <a:pt x="210" y="578"/>
                  </a:lnTo>
                  <a:lnTo>
                    <a:pt x="222" y="590"/>
                  </a:lnTo>
                  <a:lnTo>
                    <a:pt x="232" y="598"/>
                  </a:lnTo>
                  <a:lnTo>
                    <a:pt x="238" y="598"/>
                  </a:lnTo>
                  <a:lnTo>
                    <a:pt x="242" y="600"/>
                  </a:lnTo>
                  <a:lnTo>
                    <a:pt x="248" y="598"/>
                  </a:lnTo>
                  <a:lnTo>
                    <a:pt x="254" y="596"/>
                  </a:lnTo>
                  <a:lnTo>
                    <a:pt x="260" y="592"/>
                  </a:lnTo>
                  <a:lnTo>
                    <a:pt x="264" y="586"/>
                  </a:lnTo>
                  <a:lnTo>
                    <a:pt x="268" y="580"/>
                  </a:lnTo>
                  <a:lnTo>
                    <a:pt x="272" y="572"/>
                  </a:lnTo>
                  <a:lnTo>
                    <a:pt x="276" y="556"/>
                  </a:lnTo>
                  <a:lnTo>
                    <a:pt x="276" y="540"/>
                  </a:lnTo>
                  <a:lnTo>
                    <a:pt x="272" y="520"/>
                  </a:lnTo>
                  <a:lnTo>
                    <a:pt x="268" y="498"/>
                  </a:lnTo>
                  <a:lnTo>
                    <a:pt x="260" y="476"/>
                  </a:lnTo>
                  <a:lnTo>
                    <a:pt x="240" y="432"/>
                  </a:lnTo>
                  <a:lnTo>
                    <a:pt x="216" y="386"/>
                  </a:lnTo>
                  <a:lnTo>
                    <a:pt x="192" y="344"/>
                  </a:lnTo>
                  <a:lnTo>
                    <a:pt x="170" y="308"/>
                  </a:lnTo>
                  <a:lnTo>
                    <a:pt x="156" y="282"/>
                  </a:lnTo>
                  <a:lnTo>
                    <a:pt x="144" y="246"/>
                  </a:lnTo>
                  <a:lnTo>
                    <a:pt x="132" y="210"/>
                  </a:lnTo>
                  <a:lnTo>
                    <a:pt x="110" y="136"/>
                  </a:lnTo>
                  <a:lnTo>
                    <a:pt x="98" y="100"/>
                  </a:lnTo>
                  <a:lnTo>
                    <a:pt x="84" y="64"/>
                  </a:lnTo>
                  <a:lnTo>
                    <a:pt x="66" y="30"/>
                  </a:lnTo>
                  <a:lnTo>
                    <a:pt x="58" y="16"/>
                  </a:lnTo>
                  <a:lnTo>
                    <a:pt x="46" y="0"/>
                  </a:lnTo>
                  <a:lnTo>
                    <a:pt x="34" y="10"/>
                  </a:lnTo>
                  <a:lnTo>
                    <a:pt x="22" y="18"/>
                  </a:lnTo>
                  <a:lnTo>
                    <a:pt x="14" y="30"/>
                  </a:lnTo>
                  <a:lnTo>
                    <a:pt x="6" y="42"/>
                  </a:lnTo>
                  <a:lnTo>
                    <a:pt x="2" y="54"/>
                  </a:lnTo>
                  <a:lnTo>
                    <a:pt x="0" y="68"/>
                  </a:lnTo>
                  <a:lnTo>
                    <a:pt x="2" y="82"/>
                  </a:lnTo>
                  <a:lnTo>
                    <a:pt x="8" y="9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9" name="Freeform 234"/>
            <p:cNvSpPr>
              <a:spLocks/>
            </p:cNvSpPr>
            <p:nvPr userDrawn="1"/>
          </p:nvSpPr>
          <p:spPr bwMode="auto">
            <a:xfrm>
              <a:off x="4476" y="-1927"/>
              <a:ext cx="120" cy="280"/>
            </a:xfrm>
            <a:custGeom>
              <a:avLst/>
              <a:gdLst>
                <a:gd name="T0" fmla="*/ 61 w 118"/>
                <a:gd name="T1" fmla="*/ 0 h 272"/>
                <a:gd name="T2" fmla="*/ 61 w 118"/>
                <a:gd name="T3" fmla="*/ 0 h 272"/>
                <a:gd name="T4" fmla="*/ 41 w 118"/>
                <a:gd name="T5" fmla="*/ 72 h 272"/>
                <a:gd name="T6" fmla="*/ 22 w 118"/>
                <a:gd name="T7" fmla="*/ 121 h 272"/>
                <a:gd name="T8" fmla="*/ 10 w 118"/>
                <a:gd name="T9" fmla="*/ 176 h 272"/>
                <a:gd name="T10" fmla="*/ 2 w 118"/>
                <a:gd name="T11" fmla="*/ 226 h 272"/>
                <a:gd name="T12" fmla="*/ 0 w 118"/>
                <a:gd name="T13" fmla="*/ 250 h 272"/>
                <a:gd name="T14" fmla="*/ 0 w 118"/>
                <a:gd name="T15" fmla="*/ 271 h 272"/>
                <a:gd name="T16" fmla="*/ 2 w 118"/>
                <a:gd name="T17" fmla="*/ 289 h 272"/>
                <a:gd name="T18" fmla="*/ 6 w 118"/>
                <a:gd name="T19" fmla="*/ 303 h 272"/>
                <a:gd name="T20" fmla="*/ 10 w 118"/>
                <a:gd name="T21" fmla="*/ 308 h 272"/>
                <a:gd name="T22" fmla="*/ 14 w 118"/>
                <a:gd name="T23" fmla="*/ 312 h 272"/>
                <a:gd name="T24" fmla="*/ 20 w 118"/>
                <a:gd name="T25" fmla="*/ 314 h 272"/>
                <a:gd name="T26" fmla="*/ 24 w 118"/>
                <a:gd name="T27" fmla="*/ 314 h 272"/>
                <a:gd name="T28" fmla="*/ 24 w 118"/>
                <a:gd name="T29" fmla="*/ 314 h 272"/>
                <a:gd name="T30" fmla="*/ 35 w 118"/>
                <a:gd name="T31" fmla="*/ 314 h 272"/>
                <a:gd name="T32" fmla="*/ 41 w 118"/>
                <a:gd name="T33" fmla="*/ 312 h 272"/>
                <a:gd name="T34" fmla="*/ 55 w 118"/>
                <a:gd name="T35" fmla="*/ 305 h 272"/>
                <a:gd name="T36" fmla="*/ 67 w 118"/>
                <a:gd name="T37" fmla="*/ 291 h 272"/>
                <a:gd name="T38" fmla="*/ 79 w 118"/>
                <a:gd name="T39" fmla="*/ 273 h 272"/>
                <a:gd name="T40" fmla="*/ 89 w 118"/>
                <a:gd name="T41" fmla="*/ 250 h 272"/>
                <a:gd name="T42" fmla="*/ 106 w 118"/>
                <a:gd name="T43" fmla="*/ 226 h 272"/>
                <a:gd name="T44" fmla="*/ 114 w 118"/>
                <a:gd name="T45" fmla="*/ 198 h 272"/>
                <a:gd name="T46" fmla="*/ 122 w 118"/>
                <a:gd name="T47" fmla="*/ 174 h 272"/>
                <a:gd name="T48" fmla="*/ 126 w 118"/>
                <a:gd name="T49" fmla="*/ 146 h 272"/>
                <a:gd name="T50" fmla="*/ 128 w 118"/>
                <a:gd name="T51" fmla="*/ 119 h 272"/>
                <a:gd name="T52" fmla="*/ 128 w 118"/>
                <a:gd name="T53" fmla="*/ 95 h 272"/>
                <a:gd name="T54" fmla="*/ 126 w 118"/>
                <a:gd name="T55" fmla="*/ 72 h 272"/>
                <a:gd name="T56" fmla="*/ 118 w 118"/>
                <a:gd name="T57" fmla="*/ 51 h 272"/>
                <a:gd name="T58" fmla="*/ 114 w 118"/>
                <a:gd name="T59" fmla="*/ 45 h 272"/>
                <a:gd name="T60" fmla="*/ 108 w 118"/>
                <a:gd name="T61" fmla="*/ 39 h 272"/>
                <a:gd name="T62" fmla="*/ 102 w 118"/>
                <a:gd name="T63" fmla="*/ 35 h 272"/>
                <a:gd name="T64" fmla="*/ 89 w 118"/>
                <a:gd name="T65" fmla="*/ 31 h 272"/>
                <a:gd name="T66" fmla="*/ 79 w 118"/>
                <a:gd name="T67" fmla="*/ 29 h 272"/>
                <a:gd name="T68" fmla="*/ 69 w 118"/>
                <a:gd name="T69" fmla="*/ 29 h 272"/>
                <a:gd name="T70" fmla="*/ 61 w 118"/>
                <a:gd name="T71" fmla="*/ 0 h 2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8" h="272">
                  <a:moveTo>
                    <a:pt x="56" y="0"/>
                  </a:moveTo>
                  <a:lnTo>
                    <a:pt x="56" y="0"/>
                  </a:lnTo>
                  <a:lnTo>
                    <a:pt x="36" y="62"/>
                  </a:lnTo>
                  <a:lnTo>
                    <a:pt x="22" y="106"/>
                  </a:lnTo>
                  <a:lnTo>
                    <a:pt x="10" y="152"/>
                  </a:lnTo>
                  <a:lnTo>
                    <a:pt x="2" y="196"/>
                  </a:lnTo>
                  <a:lnTo>
                    <a:pt x="0" y="216"/>
                  </a:lnTo>
                  <a:lnTo>
                    <a:pt x="0" y="234"/>
                  </a:lnTo>
                  <a:lnTo>
                    <a:pt x="2" y="250"/>
                  </a:lnTo>
                  <a:lnTo>
                    <a:pt x="6" y="262"/>
                  </a:lnTo>
                  <a:lnTo>
                    <a:pt x="10" y="266"/>
                  </a:lnTo>
                  <a:lnTo>
                    <a:pt x="14" y="270"/>
                  </a:lnTo>
                  <a:lnTo>
                    <a:pt x="20" y="272"/>
                  </a:lnTo>
                  <a:lnTo>
                    <a:pt x="24" y="272"/>
                  </a:lnTo>
                  <a:lnTo>
                    <a:pt x="30" y="272"/>
                  </a:lnTo>
                  <a:lnTo>
                    <a:pt x="36" y="270"/>
                  </a:lnTo>
                  <a:lnTo>
                    <a:pt x="50" y="264"/>
                  </a:lnTo>
                  <a:lnTo>
                    <a:pt x="62" y="252"/>
                  </a:lnTo>
                  <a:lnTo>
                    <a:pt x="74" y="236"/>
                  </a:lnTo>
                  <a:lnTo>
                    <a:pt x="84" y="216"/>
                  </a:lnTo>
                  <a:lnTo>
                    <a:pt x="96" y="196"/>
                  </a:lnTo>
                  <a:lnTo>
                    <a:pt x="104" y="172"/>
                  </a:lnTo>
                  <a:lnTo>
                    <a:pt x="112" y="150"/>
                  </a:lnTo>
                  <a:lnTo>
                    <a:pt x="116" y="126"/>
                  </a:lnTo>
                  <a:lnTo>
                    <a:pt x="118" y="104"/>
                  </a:lnTo>
                  <a:lnTo>
                    <a:pt x="118" y="82"/>
                  </a:lnTo>
                  <a:lnTo>
                    <a:pt x="116" y="62"/>
                  </a:lnTo>
                  <a:lnTo>
                    <a:pt x="108" y="46"/>
                  </a:lnTo>
                  <a:lnTo>
                    <a:pt x="104" y="40"/>
                  </a:lnTo>
                  <a:lnTo>
                    <a:pt x="98" y="34"/>
                  </a:lnTo>
                  <a:lnTo>
                    <a:pt x="92" y="30"/>
                  </a:lnTo>
                  <a:lnTo>
                    <a:pt x="84" y="26"/>
                  </a:lnTo>
                  <a:lnTo>
                    <a:pt x="74" y="24"/>
                  </a:lnTo>
                  <a:lnTo>
                    <a:pt x="64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0" name="Freeform 235"/>
            <p:cNvSpPr>
              <a:spLocks/>
            </p:cNvSpPr>
            <p:nvPr userDrawn="1"/>
          </p:nvSpPr>
          <p:spPr bwMode="auto">
            <a:xfrm>
              <a:off x="4476" y="-1927"/>
              <a:ext cx="120" cy="280"/>
            </a:xfrm>
            <a:custGeom>
              <a:avLst/>
              <a:gdLst>
                <a:gd name="T0" fmla="*/ 61 w 118"/>
                <a:gd name="T1" fmla="*/ 0 h 272"/>
                <a:gd name="T2" fmla="*/ 61 w 118"/>
                <a:gd name="T3" fmla="*/ 0 h 272"/>
                <a:gd name="T4" fmla="*/ 41 w 118"/>
                <a:gd name="T5" fmla="*/ 72 h 272"/>
                <a:gd name="T6" fmla="*/ 22 w 118"/>
                <a:gd name="T7" fmla="*/ 121 h 272"/>
                <a:gd name="T8" fmla="*/ 10 w 118"/>
                <a:gd name="T9" fmla="*/ 176 h 272"/>
                <a:gd name="T10" fmla="*/ 2 w 118"/>
                <a:gd name="T11" fmla="*/ 226 h 272"/>
                <a:gd name="T12" fmla="*/ 0 w 118"/>
                <a:gd name="T13" fmla="*/ 250 h 272"/>
                <a:gd name="T14" fmla="*/ 0 w 118"/>
                <a:gd name="T15" fmla="*/ 271 h 272"/>
                <a:gd name="T16" fmla="*/ 2 w 118"/>
                <a:gd name="T17" fmla="*/ 289 h 272"/>
                <a:gd name="T18" fmla="*/ 6 w 118"/>
                <a:gd name="T19" fmla="*/ 303 h 272"/>
                <a:gd name="T20" fmla="*/ 10 w 118"/>
                <a:gd name="T21" fmla="*/ 308 h 272"/>
                <a:gd name="T22" fmla="*/ 14 w 118"/>
                <a:gd name="T23" fmla="*/ 312 h 272"/>
                <a:gd name="T24" fmla="*/ 20 w 118"/>
                <a:gd name="T25" fmla="*/ 314 h 272"/>
                <a:gd name="T26" fmla="*/ 24 w 118"/>
                <a:gd name="T27" fmla="*/ 314 h 272"/>
                <a:gd name="T28" fmla="*/ 24 w 118"/>
                <a:gd name="T29" fmla="*/ 314 h 272"/>
                <a:gd name="T30" fmla="*/ 35 w 118"/>
                <a:gd name="T31" fmla="*/ 314 h 272"/>
                <a:gd name="T32" fmla="*/ 41 w 118"/>
                <a:gd name="T33" fmla="*/ 312 h 272"/>
                <a:gd name="T34" fmla="*/ 55 w 118"/>
                <a:gd name="T35" fmla="*/ 305 h 272"/>
                <a:gd name="T36" fmla="*/ 67 w 118"/>
                <a:gd name="T37" fmla="*/ 291 h 272"/>
                <a:gd name="T38" fmla="*/ 79 w 118"/>
                <a:gd name="T39" fmla="*/ 273 h 272"/>
                <a:gd name="T40" fmla="*/ 89 w 118"/>
                <a:gd name="T41" fmla="*/ 250 h 272"/>
                <a:gd name="T42" fmla="*/ 106 w 118"/>
                <a:gd name="T43" fmla="*/ 226 h 272"/>
                <a:gd name="T44" fmla="*/ 114 w 118"/>
                <a:gd name="T45" fmla="*/ 198 h 272"/>
                <a:gd name="T46" fmla="*/ 122 w 118"/>
                <a:gd name="T47" fmla="*/ 174 h 272"/>
                <a:gd name="T48" fmla="*/ 126 w 118"/>
                <a:gd name="T49" fmla="*/ 146 h 272"/>
                <a:gd name="T50" fmla="*/ 128 w 118"/>
                <a:gd name="T51" fmla="*/ 119 h 272"/>
                <a:gd name="T52" fmla="*/ 128 w 118"/>
                <a:gd name="T53" fmla="*/ 95 h 272"/>
                <a:gd name="T54" fmla="*/ 126 w 118"/>
                <a:gd name="T55" fmla="*/ 72 h 272"/>
                <a:gd name="T56" fmla="*/ 118 w 118"/>
                <a:gd name="T57" fmla="*/ 51 h 272"/>
                <a:gd name="T58" fmla="*/ 114 w 118"/>
                <a:gd name="T59" fmla="*/ 45 h 272"/>
                <a:gd name="T60" fmla="*/ 108 w 118"/>
                <a:gd name="T61" fmla="*/ 39 h 272"/>
                <a:gd name="T62" fmla="*/ 102 w 118"/>
                <a:gd name="T63" fmla="*/ 35 h 272"/>
                <a:gd name="T64" fmla="*/ 89 w 118"/>
                <a:gd name="T65" fmla="*/ 31 h 272"/>
                <a:gd name="T66" fmla="*/ 79 w 118"/>
                <a:gd name="T67" fmla="*/ 29 h 272"/>
                <a:gd name="T68" fmla="*/ 69 w 118"/>
                <a:gd name="T69" fmla="*/ 29 h 27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18" h="272">
                  <a:moveTo>
                    <a:pt x="56" y="0"/>
                  </a:moveTo>
                  <a:lnTo>
                    <a:pt x="56" y="0"/>
                  </a:lnTo>
                  <a:lnTo>
                    <a:pt x="36" y="62"/>
                  </a:lnTo>
                  <a:lnTo>
                    <a:pt x="22" y="106"/>
                  </a:lnTo>
                  <a:lnTo>
                    <a:pt x="10" y="152"/>
                  </a:lnTo>
                  <a:lnTo>
                    <a:pt x="2" y="196"/>
                  </a:lnTo>
                  <a:lnTo>
                    <a:pt x="0" y="216"/>
                  </a:lnTo>
                  <a:lnTo>
                    <a:pt x="0" y="234"/>
                  </a:lnTo>
                  <a:lnTo>
                    <a:pt x="2" y="250"/>
                  </a:lnTo>
                  <a:lnTo>
                    <a:pt x="6" y="262"/>
                  </a:lnTo>
                  <a:lnTo>
                    <a:pt x="10" y="266"/>
                  </a:lnTo>
                  <a:lnTo>
                    <a:pt x="14" y="270"/>
                  </a:lnTo>
                  <a:lnTo>
                    <a:pt x="20" y="272"/>
                  </a:lnTo>
                  <a:lnTo>
                    <a:pt x="24" y="272"/>
                  </a:lnTo>
                  <a:lnTo>
                    <a:pt x="30" y="272"/>
                  </a:lnTo>
                  <a:lnTo>
                    <a:pt x="36" y="270"/>
                  </a:lnTo>
                  <a:lnTo>
                    <a:pt x="50" y="264"/>
                  </a:lnTo>
                  <a:lnTo>
                    <a:pt x="62" y="252"/>
                  </a:lnTo>
                  <a:lnTo>
                    <a:pt x="74" y="236"/>
                  </a:lnTo>
                  <a:lnTo>
                    <a:pt x="84" y="216"/>
                  </a:lnTo>
                  <a:lnTo>
                    <a:pt x="96" y="196"/>
                  </a:lnTo>
                  <a:lnTo>
                    <a:pt x="104" y="172"/>
                  </a:lnTo>
                  <a:lnTo>
                    <a:pt x="112" y="150"/>
                  </a:lnTo>
                  <a:lnTo>
                    <a:pt x="116" y="126"/>
                  </a:lnTo>
                  <a:lnTo>
                    <a:pt x="118" y="104"/>
                  </a:lnTo>
                  <a:lnTo>
                    <a:pt x="118" y="82"/>
                  </a:lnTo>
                  <a:lnTo>
                    <a:pt x="116" y="62"/>
                  </a:lnTo>
                  <a:lnTo>
                    <a:pt x="108" y="46"/>
                  </a:lnTo>
                  <a:lnTo>
                    <a:pt x="104" y="40"/>
                  </a:lnTo>
                  <a:lnTo>
                    <a:pt x="98" y="34"/>
                  </a:lnTo>
                  <a:lnTo>
                    <a:pt x="92" y="30"/>
                  </a:lnTo>
                  <a:lnTo>
                    <a:pt x="84" y="26"/>
                  </a:lnTo>
                  <a:lnTo>
                    <a:pt x="74" y="24"/>
                  </a:lnTo>
                  <a:lnTo>
                    <a:pt x="64" y="2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1" name="Freeform 236"/>
            <p:cNvSpPr>
              <a:spLocks/>
            </p:cNvSpPr>
            <p:nvPr userDrawn="1"/>
          </p:nvSpPr>
          <p:spPr bwMode="auto">
            <a:xfrm>
              <a:off x="4816" y="-2027"/>
              <a:ext cx="160" cy="560"/>
            </a:xfrm>
            <a:custGeom>
              <a:avLst/>
              <a:gdLst>
                <a:gd name="T0" fmla="*/ 28 w 146"/>
                <a:gd name="T1" fmla="*/ 27 h 572"/>
                <a:gd name="T2" fmla="*/ 28 w 146"/>
                <a:gd name="T3" fmla="*/ 27 h 572"/>
                <a:gd name="T4" fmla="*/ 28 w 146"/>
                <a:gd name="T5" fmla="*/ 69 h 572"/>
                <a:gd name="T6" fmla="*/ 28 w 146"/>
                <a:gd name="T7" fmla="*/ 112 h 572"/>
                <a:gd name="T8" fmla="*/ 26 w 146"/>
                <a:gd name="T9" fmla="*/ 197 h 572"/>
                <a:gd name="T10" fmla="*/ 18 w 146"/>
                <a:gd name="T11" fmla="*/ 281 h 572"/>
                <a:gd name="T12" fmla="*/ 15 w 146"/>
                <a:gd name="T13" fmla="*/ 365 h 572"/>
                <a:gd name="T14" fmla="*/ 15 w 146"/>
                <a:gd name="T15" fmla="*/ 365 h 572"/>
                <a:gd name="T16" fmla="*/ 15 w 146"/>
                <a:gd name="T17" fmla="*/ 380 h 572"/>
                <a:gd name="T18" fmla="*/ 13 w 146"/>
                <a:gd name="T19" fmla="*/ 396 h 572"/>
                <a:gd name="T20" fmla="*/ 2 w 146"/>
                <a:gd name="T21" fmla="*/ 434 h 572"/>
                <a:gd name="T22" fmla="*/ 0 w 146"/>
                <a:gd name="T23" fmla="*/ 453 h 572"/>
                <a:gd name="T24" fmla="*/ 2 w 146"/>
                <a:gd name="T25" fmla="*/ 470 h 572"/>
                <a:gd name="T26" fmla="*/ 11 w 146"/>
                <a:gd name="T27" fmla="*/ 484 h 572"/>
                <a:gd name="T28" fmla="*/ 13 w 146"/>
                <a:gd name="T29" fmla="*/ 491 h 572"/>
                <a:gd name="T30" fmla="*/ 18 w 146"/>
                <a:gd name="T31" fmla="*/ 496 h 572"/>
                <a:gd name="T32" fmla="*/ 18 w 146"/>
                <a:gd name="T33" fmla="*/ 496 h 572"/>
                <a:gd name="T34" fmla="*/ 28 w 146"/>
                <a:gd name="T35" fmla="*/ 504 h 572"/>
                <a:gd name="T36" fmla="*/ 41 w 146"/>
                <a:gd name="T37" fmla="*/ 507 h 572"/>
                <a:gd name="T38" fmla="*/ 50 w 146"/>
                <a:gd name="T39" fmla="*/ 511 h 572"/>
                <a:gd name="T40" fmla="*/ 64 w 146"/>
                <a:gd name="T41" fmla="*/ 515 h 572"/>
                <a:gd name="T42" fmla="*/ 88 w 146"/>
                <a:gd name="T43" fmla="*/ 515 h 572"/>
                <a:gd name="T44" fmla="*/ 111 w 146"/>
                <a:gd name="T45" fmla="*/ 513 h 572"/>
                <a:gd name="T46" fmla="*/ 136 w 146"/>
                <a:gd name="T47" fmla="*/ 507 h 572"/>
                <a:gd name="T48" fmla="*/ 160 w 146"/>
                <a:gd name="T49" fmla="*/ 498 h 572"/>
                <a:gd name="T50" fmla="*/ 178 w 146"/>
                <a:gd name="T51" fmla="*/ 490 h 572"/>
                <a:gd name="T52" fmla="*/ 193 w 146"/>
                <a:gd name="T53" fmla="*/ 477 h 572"/>
                <a:gd name="T54" fmla="*/ 193 w 146"/>
                <a:gd name="T55" fmla="*/ 477 h 572"/>
                <a:gd name="T56" fmla="*/ 202 w 146"/>
                <a:gd name="T57" fmla="*/ 464 h 572"/>
                <a:gd name="T58" fmla="*/ 212 w 146"/>
                <a:gd name="T59" fmla="*/ 450 h 572"/>
                <a:gd name="T60" fmla="*/ 221 w 146"/>
                <a:gd name="T61" fmla="*/ 432 h 572"/>
                <a:gd name="T62" fmla="*/ 225 w 146"/>
                <a:gd name="T63" fmla="*/ 414 h 572"/>
                <a:gd name="T64" fmla="*/ 230 w 146"/>
                <a:gd name="T65" fmla="*/ 374 h 572"/>
                <a:gd name="T66" fmla="*/ 230 w 146"/>
                <a:gd name="T67" fmla="*/ 329 h 572"/>
                <a:gd name="T68" fmla="*/ 228 w 146"/>
                <a:gd name="T69" fmla="*/ 286 h 572"/>
                <a:gd name="T70" fmla="*/ 221 w 146"/>
                <a:gd name="T71" fmla="*/ 245 h 572"/>
                <a:gd name="T72" fmla="*/ 212 w 146"/>
                <a:gd name="T73" fmla="*/ 176 h 572"/>
                <a:gd name="T74" fmla="*/ 212 w 146"/>
                <a:gd name="T75" fmla="*/ 176 h 572"/>
                <a:gd name="T76" fmla="*/ 212 w 146"/>
                <a:gd name="T77" fmla="*/ 112 h 572"/>
                <a:gd name="T78" fmla="*/ 205 w 146"/>
                <a:gd name="T79" fmla="*/ 80 h 572"/>
                <a:gd name="T80" fmla="*/ 202 w 146"/>
                <a:gd name="T81" fmla="*/ 67 h 572"/>
                <a:gd name="T82" fmla="*/ 196 w 146"/>
                <a:gd name="T83" fmla="*/ 53 h 572"/>
                <a:gd name="T84" fmla="*/ 191 w 146"/>
                <a:gd name="T85" fmla="*/ 39 h 572"/>
                <a:gd name="T86" fmla="*/ 180 w 146"/>
                <a:gd name="T87" fmla="*/ 27 h 572"/>
                <a:gd name="T88" fmla="*/ 164 w 146"/>
                <a:gd name="T89" fmla="*/ 20 h 572"/>
                <a:gd name="T90" fmla="*/ 149 w 146"/>
                <a:gd name="T91" fmla="*/ 12 h 572"/>
                <a:gd name="T92" fmla="*/ 129 w 146"/>
                <a:gd name="T93" fmla="*/ 6 h 572"/>
                <a:gd name="T94" fmla="*/ 104 w 146"/>
                <a:gd name="T95" fmla="*/ 2 h 572"/>
                <a:gd name="T96" fmla="*/ 77 w 146"/>
                <a:gd name="T97" fmla="*/ 0 h 572"/>
                <a:gd name="T98" fmla="*/ 41 w 146"/>
                <a:gd name="T99" fmla="*/ 2 h 572"/>
                <a:gd name="T100" fmla="*/ 41 w 146"/>
                <a:gd name="T101" fmla="*/ 2 h 572"/>
                <a:gd name="T102" fmla="*/ 41 w 146"/>
                <a:gd name="T103" fmla="*/ 14 h 572"/>
                <a:gd name="T104" fmla="*/ 41 w 146"/>
                <a:gd name="T105" fmla="*/ 23 h 572"/>
                <a:gd name="T106" fmla="*/ 28 w 146"/>
                <a:gd name="T107" fmla="*/ 27 h 57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46" h="572">
                  <a:moveTo>
                    <a:pt x="18" y="32"/>
                  </a:moveTo>
                  <a:lnTo>
                    <a:pt x="18" y="32"/>
                  </a:lnTo>
                  <a:lnTo>
                    <a:pt x="18" y="78"/>
                  </a:lnTo>
                  <a:lnTo>
                    <a:pt x="18" y="124"/>
                  </a:lnTo>
                  <a:lnTo>
                    <a:pt x="16" y="218"/>
                  </a:lnTo>
                  <a:lnTo>
                    <a:pt x="12" y="312"/>
                  </a:lnTo>
                  <a:lnTo>
                    <a:pt x="10" y="406"/>
                  </a:lnTo>
                  <a:lnTo>
                    <a:pt x="10" y="422"/>
                  </a:lnTo>
                  <a:lnTo>
                    <a:pt x="8" y="440"/>
                  </a:lnTo>
                  <a:lnTo>
                    <a:pt x="2" y="482"/>
                  </a:lnTo>
                  <a:lnTo>
                    <a:pt x="0" y="504"/>
                  </a:lnTo>
                  <a:lnTo>
                    <a:pt x="2" y="522"/>
                  </a:lnTo>
                  <a:lnTo>
                    <a:pt x="6" y="538"/>
                  </a:lnTo>
                  <a:lnTo>
                    <a:pt x="8" y="546"/>
                  </a:lnTo>
                  <a:lnTo>
                    <a:pt x="12" y="552"/>
                  </a:lnTo>
                  <a:lnTo>
                    <a:pt x="18" y="560"/>
                  </a:lnTo>
                  <a:lnTo>
                    <a:pt x="26" y="564"/>
                  </a:lnTo>
                  <a:lnTo>
                    <a:pt x="32" y="568"/>
                  </a:lnTo>
                  <a:lnTo>
                    <a:pt x="40" y="572"/>
                  </a:lnTo>
                  <a:lnTo>
                    <a:pt x="56" y="572"/>
                  </a:lnTo>
                  <a:lnTo>
                    <a:pt x="70" y="570"/>
                  </a:lnTo>
                  <a:lnTo>
                    <a:pt x="86" y="564"/>
                  </a:lnTo>
                  <a:lnTo>
                    <a:pt x="100" y="554"/>
                  </a:lnTo>
                  <a:lnTo>
                    <a:pt x="112" y="544"/>
                  </a:lnTo>
                  <a:lnTo>
                    <a:pt x="122" y="530"/>
                  </a:lnTo>
                  <a:lnTo>
                    <a:pt x="128" y="516"/>
                  </a:lnTo>
                  <a:lnTo>
                    <a:pt x="134" y="500"/>
                  </a:lnTo>
                  <a:lnTo>
                    <a:pt x="140" y="480"/>
                  </a:lnTo>
                  <a:lnTo>
                    <a:pt x="142" y="460"/>
                  </a:lnTo>
                  <a:lnTo>
                    <a:pt x="146" y="416"/>
                  </a:lnTo>
                  <a:lnTo>
                    <a:pt x="146" y="366"/>
                  </a:lnTo>
                  <a:lnTo>
                    <a:pt x="144" y="318"/>
                  </a:lnTo>
                  <a:lnTo>
                    <a:pt x="140" y="272"/>
                  </a:lnTo>
                  <a:lnTo>
                    <a:pt x="134" y="196"/>
                  </a:lnTo>
                  <a:lnTo>
                    <a:pt x="134" y="124"/>
                  </a:lnTo>
                  <a:lnTo>
                    <a:pt x="130" y="90"/>
                  </a:lnTo>
                  <a:lnTo>
                    <a:pt x="128" y="74"/>
                  </a:lnTo>
                  <a:lnTo>
                    <a:pt x="124" y="58"/>
                  </a:lnTo>
                  <a:lnTo>
                    <a:pt x="120" y="44"/>
                  </a:lnTo>
                  <a:lnTo>
                    <a:pt x="114" y="32"/>
                  </a:lnTo>
                  <a:lnTo>
                    <a:pt x="104" y="20"/>
                  </a:lnTo>
                  <a:lnTo>
                    <a:pt x="94" y="12"/>
                  </a:lnTo>
                  <a:lnTo>
                    <a:pt x="82" y="6"/>
                  </a:lnTo>
                  <a:lnTo>
                    <a:pt x="66" y="2"/>
                  </a:lnTo>
                  <a:lnTo>
                    <a:pt x="48" y="0"/>
                  </a:lnTo>
                  <a:lnTo>
                    <a:pt x="26" y="2"/>
                  </a:lnTo>
                  <a:lnTo>
                    <a:pt x="26" y="14"/>
                  </a:lnTo>
                  <a:lnTo>
                    <a:pt x="26" y="24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2" name="Freeform 237"/>
            <p:cNvSpPr>
              <a:spLocks/>
            </p:cNvSpPr>
            <p:nvPr userDrawn="1"/>
          </p:nvSpPr>
          <p:spPr bwMode="auto">
            <a:xfrm>
              <a:off x="4816" y="-2027"/>
              <a:ext cx="160" cy="560"/>
            </a:xfrm>
            <a:custGeom>
              <a:avLst/>
              <a:gdLst>
                <a:gd name="T0" fmla="*/ 28 w 146"/>
                <a:gd name="T1" fmla="*/ 27 h 572"/>
                <a:gd name="T2" fmla="*/ 28 w 146"/>
                <a:gd name="T3" fmla="*/ 27 h 572"/>
                <a:gd name="T4" fmla="*/ 28 w 146"/>
                <a:gd name="T5" fmla="*/ 69 h 572"/>
                <a:gd name="T6" fmla="*/ 28 w 146"/>
                <a:gd name="T7" fmla="*/ 112 h 572"/>
                <a:gd name="T8" fmla="*/ 26 w 146"/>
                <a:gd name="T9" fmla="*/ 197 h 572"/>
                <a:gd name="T10" fmla="*/ 18 w 146"/>
                <a:gd name="T11" fmla="*/ 281 h 572"/>
                <a:gd name="T12" fmla="*/ 15 w 146"/>
                <a:gd name="T13" fmla="*/ 365 h 572"/>
                <a:gd name="T14" fmla="*/ 15 w 146"/>
                <a:gd name="T15" fmla="*/ 365 h 572"/>
                <a:gd name="T16" fmla="*/ 15 w 146"/>
                <a:gd name="T17" fmla="*/ 380 h 572"/>
                <a:gd name="T18" fmla="*/ 13 w 146"/>
                <a:gd name="T19" fmla="*/ 396 h 572"/>
                <a:gd name="T20" fmla="*/ 2 w 146"/>
                <a:gd name="T21" fmla="*/ 434 h 572"/>
                <a:gd name="T22" fmla="*/ 0 w 146"/>
                <a:gd name="T23" fmla="*/ 453 h 572"/>
                <a:gd name="T24" fmla="*/ 2 w 146"/>
                <a:gd name="T25" fmla="*/ 470 h 572"/>
                <a:gd name="T26" fmla="*/ 11 w 146"/>
                <a:gd name="T27" fmla="*/ 484 h 572"/>
                <a:gd name="T28" fmla="*/ 13 w 146"/>
                <a:gd name="T29" fmla="*/ 491 h 572"/>
                <a:gd name="T30" fmla="*/ 18 w 146"/>
                <a:gd name="T31" fmla="*/ 496 h 572"/>
                <a:gd name="T32" fmla="*/ 18 w 146"/>
                <a:gd name="T33" fmla="*/ 496 h 572"/>
                <a:gd name="T34" fmla="*/ 28 w 146"/>
                <a:gd name="T35" fmla="*/ 504 h 572"/>
                <a:gd name="T36" fmla="*/ 41 w 146"/>
                <a:gd name="T37" fmla="*/ 507 h 572"/>
                <a:gd name="T38" fmla="*/ 50 w 146"/>
                <a:gd name="T39" fmla="*/ 511 h 572"/>
                <a:gd name="T40" fmla="*/ 64 w 146"/>
                <a:gd name="T41" fmla="*/ 515 h 572"/>
                <a:gd name="T42" fmla="*/ 88 w 146"/>
                <a:gd name="T43" fmla="*/ 515 h 572"/>
                <a:gd name="T44" fmla="*/ 111 w 146"/>
                <a:gd name="T45" fmla="*/ 513 h 572"/>
                <a:gd name="T46" fmla="*/ 136 w 146"/>
                <a:gd name="T47" fmla="*/ 507 h 572"/>
                <a:gd name="T48" fmla="*/ 160 w 146"/>
                <a:gd name="T49" fmla="*/ 498 h 572"/>
                <a:gd name="T50" fmla="*/ 178 w 146"/>
                <a:gd name="T51" fmla="*/ 490 h 572"/>
                <a:gd name="T52" fmla="*/ 193 w 146"/>
                <a:gd name="T53" fmla="*/ 477 h 572"/>
                <a:gd name="T54" fmla="*/ 193 w 146"/>
                <a:gd name="T55" fmla="*/ 477 h 572"/>
                <a:gd name="T56" fmla="*/ 202 w 146"/>
                <a:gd name="T57" fmla="*/ 464 h 572"/>
                <a:gd name="T58" fmla="*/ 212 w 146"/>
                <a:gd name="T59" fmla="*/ 450 h 572"/>
                <a:gd name="T60" fmla="*/ 221 w 146"/>
                <a:gd name="T61" fmla="*/ 432 h 572"/>
                <a:gd name="T62" fmla="*/ 225 w 146"/>
                <a:gd name="T63" fmla="*/ 414 h 572"/>
                <a:gd name="T64" fmla="*/ 230 w 146"/>
                <a:gd name="T65" fmla="*/ 374 h 572"/>
                <a:gd name="T66" fmla="*/ 230 w 146"/>
                <a:gd name="T67" fmla="*/ 329 h 572"/>
                <a:gd name="T68" fmla="*/ 228 w 146"/>
                <a:gd name="T69" fmla="*/ 286 h 572"/>
                <a:gd name="T70" fmla="*/ 221 w 146"/>
                <a:gd name="T71" fmla="*/ 245 h 572"/>
                <a:gd name="T72" fmla="*/ 212 w 146"/>
                <a:gd name="T73" fmla="*/ 176 h 572"/>
                <a:gd name="T74" fmla="*/ 212 w 146"/>
                <a:gd name="T75" fmla="*/ 176 h 572"/>
                <a:gd name="T76" fmla="*/ 212 w 146"/>
                <a:gd name="T77" fmla="*/ 112 h 572"/>
                <a:gd name="T78" fmla="*/ 205 w 146"/>
                <a:gd name="T79" fmla="*/ 80 h 572"/>
                <a:gd name="T80" fmla="*/ 202 w 146"/>
                <a:gd name="T81" fmla="*/ 67 h 572"/>
                <a:gd name="T82" fmla="*/ 196 w 146"/>
                <a:gd name="T83" fmla="*/ 53 h 572"/>
                <a:gd name="T84" fmla="*/ 191 w 146"/>
                <a:gd name="T85" fmla="*/ 39 h 572"/>
                <a:gd name="T86" fmla="*/ 180 w 146"/>
                <a:gd name="T87" fmla="*/ 27 h 572"/>
                <a:gd name="T88" fmla="*/ 164 w 146"/>
                <a:gd name="T89" fmla="*/ 20 h 572"/>
                <a:gd name="T90" fmla="*/ 149 w 146"/>
                <a:gd name="T91" fmla="*/ 12 h 572"/>
                <a:gd name="T92" fmla="*/ 129 w 146"/>
                <a:gd name="T93" fmla="*/ 6 h 572"/>
                <a:gd name="T94" fmla="*/ 104 w 146"/>
                <a:gd name="T95" fmla="*/ 2 h 572"/>
                <a:gd name="T96" fmla="*/ 77 w 146"/>
                <a:gd name="T97" fmla="*/ 0 h 572"/>
                <a:gd name="T98" fmla="*/ 41 w 146"/>
                <a:gd name="T99" fmla="*/ 2 h 572"/>
                <a:gd name="T100" fmla="*/ 41 w 146"/>
                <a:gd name="T101" fmla="*/ 2 h 572"/>
                <a:gd name="T102" fmla="*/ 41 w 146"/>
                <a:gd name="T103" fmla="*/ 14 h 572"/>
                <a:gd name="T104" fmla="*/ 41 w 146"/>
                <a:gd name="T105" fmla="*/ 23 h 57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6" h="572">
                  <a:moveTo>
                    <a:pt x="18" y="32"/>
                  </a:moveTo>
                  <a:lnTo>
                    <a:pt x="18" y="32"/>
                  </a:lnTo>
                  <a:lnTo>
                    <a:pt x="18" y="78"/>
                  </a:lnTo>
                  <a:lnTo>
                    <a:pt x="18" y="124"/>
                  </a:lnTo>
                  <a:lnTo>
                    <a:pt x="16" y="218"/>
                  </a:lnTo>
                  <a:lnTo>
                    <a:pt x="12" y="312"/>
                  </a:lnTo>
                  <a:lnTo>
                    <a:pt x="10" y="406"/>
                  </a:lnTo>
                  <a:lnTo>
                    <a:pt x="10" y="422"/>
                  </a:lnTo>
                  <a:lnTo>
                    <a:pt x="8" y="440"/>
                  </a:lnTo>
                  <a:lnTo>
                    <a:pt x="2" y="482"/>
                  </a:lnTo>
                  <a:lnTo>
                    <a:pt x="0" y="504"/>
                  </a:lnTo>
                  <a:lnTo>
                    <a:pt x="2" y="522"/>
                  </a:lnTo>
                  <a:lnTo>
                    <a:pt x="6" y="538"/>
                  </a:lnTo>
                  <a:lnTo>
                    <a:pt x="8" y="546"/>
                  </a:lnTo>
                  <a:lnTo>
                    <a:pt x="12" y="552"/>
                  </a:lnTo>
                  <a:lnTo>
                    <a:pt x="18" y="560"/>
                  </a:lnTo>
                  <a:lnTo>
                    <a:pt x="26" y="564"/>
                  </a:lnTo>
                  <a:lnTo>
                    <a:pt x="32" y="568"/>
                  </a:lnTo>
                  <a:lnTo>
                    <a:pt x="40" y="572"/>
                  </a:lnTo>
                  <a:lnTo>
                    <a:pt x="56" y="572"/>
                  </a:lnTo>
                  <a:lnTo>
                    <a:pt x="70" y="570"/>
                  </a:lnTo>
                  <a:lnTo>
                    <a:pt x="86" y="564"/>
                  </a:lnTo>
                  <a:lnTo>
                    <a:pt x="100" y="554"/>
                  </a:lnTo>
                  <a:lnTo>
                    <a:pt x="112" y="544"/>
                  </a:lnTo>
                  <a:lnTo>
                    <a:pt x="122" y="530"/>
                  </a:lnTo>
                  <a:lnTo>
                    <a:pt x="128" y="516"/>
                  </a:lnTo>
                  <a:lnTo>
                    <a:pt x="134" y="500"/>
                  </a:lnTo>
                  <a:lnTo>
                    <a:pt x="140" y="480"/>
                  </a:lnTo>
                  <a:lnTo>
                    <a:pt x="142" y="460"/>
                  </a:lnTo>
                  <a:lnTo>
                    <a:pt x="146" y="416"/>
                  </a:lnTo>
                  <a:lnTo>
                    <a:pt x="146" y="366"/>
                  </a:lnTo>
                  <a:lnTo>
                    <a:pt x="144" y="318"/>
                  </a:lnTo>
                  <a:lnTo>
                    <a:pt x="140" y="272"/>
                  </a:lnTo>
                  <a:lnTo>
                    <a:pt x="134" y="196"/>
                  </a:lnTo>
                  <a:lnTo>
                    <a:pt x="134" y="124"/>
                  </a:lnTo>
                  <a:lnTo>
                    <a:pt x="130" y="90"/>
                  </a:lnTo>
                  <a:lnTo>
                    <a:pt x="128" y="74"/>
                  </a:lnTo>
                  <a:lnTo>
                    <a:pt x="124" y="58"/>
                  </a:lnTo>
                  <a:lnTo>
                    <a:pt x="120" y="44"/>
                  </a:lnTo>
                  <a:lnTo>
                    <a:pt x="114" y="32"/>
                  </a:lnTo>
                  <a:lnTo>
                    <a:pt x="104" y="20"/>
                  </a:lnTo>
                  <a:lnTo>
                    <a:pt x="94" y="12"/>
                  </a:lnTo>
                  <a:lnTo>
                    <a:pt x="82" y="6"/>
                  </a:lnTo>
                  <a:lnTo>
                    <a:pt x="66" y="2"/>
                  </a:lnTo>
                  <a:lnTo>
                    <a:pt x="48" y="0"/>
                  </a:lnTo>
                  <a:lnTo>
                    <a:pt x="26" y="2"/>
                  </a:lnTo>
                  <a:lnTo>
                    <a:pt x="26" y="14"/>
                  </a:lnTo>
                  <a:lnTo>
                    <a:pt x="26" y="2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3" name="Freeform 238"/>
            <p:cNvSpPr>
              <a:spLocks/>
            </p:cNvSpPr>
            <p:nvPr userDrawn="1"/>
          </p:nvSpPr>
          <p:spPr bwMode="auto">
            <a:xfrm>
              <a:off x="5296" y="-1907"/>
              <a:ext cx="100" cy="580"/>
            </a:xfrm>
            <a:custGeom>
              <a:avLst/>
              <a:gdLst>
                <a:gd name="T0" fmla="*/ 0 w 114"/>
                <a:gd name="T1" fmla="*/ 18 h 584"/>
                <a:gd name="T2" fmla="*/ 0 w 114"/>
                <a:gd name="T3" fmla="*/ 18 h 584"/>
                <a:gd name="T4" fmla="*/ 2 w 114"/>
                <a:gd name="T5" fmla="*/ 117 h 584"/>
                <a:gd name="T6" fmla="*/ 4 w 114"/>
                <a:gd name="T7" fmla="*/ 216 h 584"/>
                <a:gd name="T8" fmla="*/ 4 w 114"/>
                <a:gd name="T9" fmla="*/ 318 h 584"/>
                <a:gd name="T10" fmla="*/ 4 w 114"/>
                <a:gd name="T11" fmla="*/ 417 h 584"/>
                <a:gd name="T12" fmla="*/ 4 w 114"/>
                <a:gd name="T13" fmla="*/ 417 h 584"/>
                <a:gd name="T14" fmla="*/ 4 w 114"/>
                <a:gd name="T15" fmla="*/ 449 h 584"/>
                <a:gd name="T16" fmla="*/ 4 w 114"/>
                <a:gd name="T17" fmla="*/ 487 h 584"/>
                <a:gd name="T18" fmla="*/ 4 w 114"/>
                <a:gd name="T19" fmla="*/ 504 h 584"/>
                <a:gd name="T20" fmla="*/ 4 w 114"/>
                <a:gd name="T21" fmla="*/ 518 h 584"/>
                <a:gd name="T22" fmla="*/ 7 w 114"/>
                <a:gd name="T23" fmla="*/ 534 h 584"/>
                <a:gd name="T24" fmla="*/ 9 w 114"/>
                <a:gd name="T25" fmla="*/ 540 h 584"/>
                <a:gd name="T26" fmla="*/ 11 w 114"/>
                <a:gd name="T27" fmla="*/ 544 h 584"/>
                <a:gd name="T28" fmla="*/ 11 w 114"/>
                <a:gd name="T29" fmla="*/ 544 h 584"/>
                <a:gd name="T30" fmla="*/ 16 w 114"/>
                <a:gd name="T31" fmla="*/ 552 h 584"/>
                <a:gd name="T32" fmla="*/ 19 w 114"/>
                <a:gd name="T33" fmla="*/ 558 h 584"/>
                <a:gd name="T34" fmla="*/ 24 w 114"/>
                <a:gd name="T35" fmla="*/ 562 h 584"/>
                <a:gd name="T36" fmla="*/ 27 w 114"/>
                <a:gd name="T37" fmla="*/ 562 h 584"/>
                <a:gd name="T38" fmla="*/ 31 w 114"/>
                <a:gd name="T39" fmla="*/ 564 h 584"/>
                <a:gd name="T40" fmla="*/ 34 w 114"/>
                <a:gd name="T41" fmla="*/ 562 h 584"/>
                <a:gd name="T42" fmla="*/ 36 w 114"/>
                <a:gd name="T43" fmla="*/ 560 h 584"/>
                <a:gd name="T44" fmla="*/ 40 w 114"/>
                <a:gd name="T45" fmla="*/ 556 h 584"/>
                <a:gd name="T46" fmla="*/ 44 w 114"/>
                <a:gd name="T47" fmla="*/ 546 h 584"/>
                <a:gd name="T48" fmla="*/ 47 w 114"/>
                <a:gd name="T49" fmla="*/ 532 h 584"/>
                <a:gd name="T50" fmla="*/ 50 w 114"/>
                <a:gd name="T51" fmla="*/ 518 h 584"/>
                <a:gd name="T52" fmla="*/ 53 w 114"/>
                <a:gd name="T53" fmla="*/ 505 h 584"/>
                <a:gd name="T54" fmla="*/ 53 w 114"/>
                <a:gd name="T55" fmla="*/ 505 h 584"/>
                <a:gd name="T56" fmla="*/ 55 w 114"/>
                <a:gd name="T57" fmla="*/ 491 h 584"/>
                <a:gd name="T58" fmla="*/ 57 w 114"/>
                <a:gd name="T59" fmla="*/ 471 h 584"/>
                <a:gd name="T60" fmla="*/ 60 w 114"/>
                <a:gd name="T61" fmla="*/ 429 h 584"/>
                <a:gd name="T62" fmla="*/ 60 w 114"/>
                <a:gd name="T63" fmla="*/ 383 h 584"/>
                <a:gd name="T64" fmla="*/ 60 w 114"/>
                <a:gd name="T65" fmla="*/ 340 h 584"/>
                <a:gd name="T66" fmla="*/ 56 w 114"/>
                <a:gd name="T67" fmla="*/ 246 h 584"/>
                <a:gd name="T68" fmla="*/ 53 w 114"/>
                <a:gd name="T69" fmla="*/ 167 h 584"/>
                <a:gd name="T70" fmla="*/ 53 w 114"/>
                <a:gd name="T71" fmla="*/ 167 h 584"/>
                <a:gd name="T72" fmla="*/ 51 w 114"/>
                <a:gd name="T73" fmla="*/ 145 h 584"/>
                <a:gd name="T74" fmla="*/ 46 w 114"/>
                <a:gd name="T75" fmla="*/ 111 h 584"/>
                <a:gd name="T76" fmla="*/ 40 w 114"/>
                <a:gd name="T77" fmla="*/ 73 h 584"/>
                <a:gd name="T78" fmla="*/ 31 w 114"/>
                <a:gd name="T79" fmla="*/ 42 h 584"/>
                <a:gd name="T80" fmla="*/ 27 w 114"/>
                <a:gd name="T81" fmla="*/ 28 h 584"/>
                <a:gd name="T82" fmla="*/ 23 w 114"/>
                <a:gd name="T83" fmla="*/ 14 h 584"/>
                <a:gd name="T84" fmla="*/ 19 w 114"/>
                <a:gd name="T85" fmla="*/ 6 h 584"/>
                <a:gd name="T86" fmla="*/ 14 w 114"/>
                <a:gd name="T87" fmla="*/ 0 h 584"/>
                <a:gd name="T88" fmla="*/ 11 w 114"/>
                <a:gd name="T89" fmla="*/ 0 h 584"/>
                <a:gd name="T90" fmla="*/ 11 w 114"/>
                <a:gd name="T91" fmla="*/ 2 h 584"/>
                <a:gd name="T92" fmla="*/ 9 w 114"/>
                <a:gd name="T93" fmla="*/ 4 h 584"/>
                <a:gd name="T94" fmla="*/ 7 w 114"/>
                <a:gd name="T95" fmla="*/ 8 h 584"/>
                <a:gd name="T96" fmla="*/ 4 w 114"/>
                <a:gd name="T97" fmla="*/ 20 h 584"/>
                <a:gd name="T98" fmla="*/ 0 w 114"/>
                <a:gd name="T99" fmla="*/ 40 h 584"/>
                <a:gd name="T100" fmla="*/ 0 w 114"/>
                <a:gd name="T101" fmla="*/ 18 h 58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4" h="584">
                  <a:moveTo>
                    <a:pt x="0" y="18"/>
                  </a:moveTo>
                  <a:lnTo>
                    <a:pt x="0" y="18"/>
                  </a:lnTo>
                  <a:lnTo>
                    <a:pt x="2" y="122"/>
                  </a:lnTo>
                  <a:lnTo>
                    <a:pt x="4" y="224"/>
                  </a:lnTo>
                  <a:lnTo>
                    <a:pt x="6" y="328"/>
                  </a:lnTo>
                  <a:lnTo>
                    <a:pt x="8" y="432"/>
                  </a:lnTo>
                  <a:lnTo>
                    <a:pt x="6" y="464"/>
                  </a:lnTo>
                  <a:lnTo>
                    <a:pt x="4" y="502"/>
                  </a:lnTo>
                  <a:lnTo>
                    <a:pt x="6" y="522"/>
                  </a:lnTo>
                  <a:lnTo>
                    <a:pt x="8" y="538"/>
                  </a:lnTo>
                  <a:lnTo>
                    <a:pt x="12" y="554"/>
                  </a:lnTo>
                  <a:lnTo>
                    <a:pt x="16" y="560"/>
                  </a:lnTo>
                  <a:lnTo>
                    <a:pt x="22" y="564"/>
                  </a:lnTo>
                  <a:lnTo>
                    <a:pt x="30" y="572"/>
                  </a:lnTo>
                  <a:lnTo>
                    <a:pt x="38" y="578"/>
                  </a:lnTo>
                  <a:lnTo>
                    <a:pt x="46" y="582"/>
                  </a:lnTo>
                  <a:lnTo>
                    <a:pt x="52" y="582"/>
                  </a:lnTo>
                  <a:lnTo>
                    <a:pt x="60" y="584"/>
                  </a:lnTo>
                  <a:lnTo>
                    <a:pt x="66" y="582"/>
                  </a:lnTo>
                  <a:lnTo>
                    <a:pt x="70" y="580"/>
                  </a:lnTo>
                  <a:lnTo>
                    <a:pt x="76" y="576"/>
                  </a:lnTo>
                  <a:lnTo>
                    <a:pt x="84" y="566"/>
                  </a:lnTo>
                  <a:lnTo>
                    <a:pt x="90" y="552"/>
                  </a:lnTo>
                  <a:lnTo>
                    <a:pt x="96" y="538"/>
                  </a:lnTo>
                  <a:lnTo>
                    <a:pt x="102" y="524"/>
                  </a:lnTo>
                  <a:lnTo>
                    <a:pt x="106" y="506"/>
                  </a:lnTo>
                  <a:lnTo>
                    <a:pt x="110" y="486"/>
                  </a:lnTo>
                  <a:lnTo>
                    <a:pt x="114" y="444"/>
                  </a:lnTo>
                  <a:lnTo>
                    <a:pt x="114" y="398"/>
                  </a:lnTo>
                  <a:lnTo>
                    <a:pt x="114" y="350"/>
                  </a:lnTo>
                  <a:lnTo>
                    <a:pt x="108" y="256"/>
                  </a:lnTo>
                  <a:lnTo>
                    <a:pt x="102" y="172"/>
                  </a:lnTo>
                  <a:lnTo>
                    <a:pt x="98" y="150"/>
                  </a:lnTo>
                  <a:lnTo>
                    <a:pt x="88" y="116"/>
                  </a:lnTo>
                  <a:lnTo>
                    <a:pt x="76" y="78"/>
                  </a:lnTo>
                  <a:lnTo>
                    <a:pt x="60" y="42"/>
                  </a:lnTo>
                  <a:lnTo>
                    <a:pt x="52" y="28"/>
                  </a:lnTo>
                  <a:lnTo>
                    <a:pt x="44" y="14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6" y="20"/>
                  </a:lnTo>
                  <a:lnTo>
                    <a:pt x="0" y="4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4" name="Freeform 239"/>
            <p:cNvSpPr>
              <a:spLocks/>
            </p:cNvSpPr>
            <p:nvPr userDrawn="1"/>
          </p:nvSpPr>
          <p:spPr bwMode="auto">
            <a:xfrm>
              <a:off x="5296" y="-1907"/>
              <a:ext cx="100" cy="580"/>
            </a:xfrm>
            <a:custGeom>
              <a:avLst/>
              <a:gdLst>
                <a:gd name="T0" fmla="*/ 0 w 114"/>
                <a:gd name="T1" fmla="*/ 18 h 584"/>
                <a:gd name="T2" fmla="*/ 0 w 114"/>
                <a:gd name="T3" fmla="*/ 18 h 584"/>
                <a:gd name="T4" fmla="*/ 2 w 114"/>
                <a:gd name="T5" fmla="*/ 117 h 584"/>
                <a:gd name="T6" fmla="*/ 4 w 114"/>
                <a:gd name="T7" fmla="*/ 216 h 584"/>
                <a:gd name="T8" fmla="*/ 4 w 114"/>
                <a:gd name="T9" fmla="*/ 318 h 584"/>
                <a:gd name="T10" fmla="*/ 4 w 114"/>
                <a:gd name="T11" fmla="*/ 417 h 584"/>
                <a:gd name="T12" fmla="*/ 4 w 114"/>
                <a:gd name="T13" fmla="*/ 417 h 584"/>
                <a:gd name="T14" fmla="*/ 4 w 114"/>
                <a:gd name="T15" fmla="*/ 449 h 584"/>
                <a:gd name="T16" fmla="*/ 4 w 114"/>
                <a:gd name="T17" fmla="*/ 487 h 584"/>
                <a:gd name="T18" fmla="*/ 4 w 114"/>
                <a:gd name="T19" fmla="*/ 504 h 584"/>
                <a:gd name="T20" fmla="*/ 4 w 114"/>
                <a:gd name="T21" fmla="*/ 518 h 584"/>
                <a:gd name="T22" fmla="*/ 7 w 114"/>
                <a:gd name="T23" fmla="*/ 534 h 584"/>
                <a:gd name="T24" fmla="*/ 9 w 114"/>
                <a:gd name="T25" fmla="*/ 540 h 584"/>
                <a:gd name="T26" fmla="*/ 11 w 114"/>
                <a:gd name="T27" fmla="*/ 544 h 584"/>
                <a:gd name="T28" fmla="*/ 11 w 114"/>
                <a:gd name="T29" fmla="*/ 544 h 584"/>
                <a:gd name="T30" fmla="*/ 16 w 114"/>
                <a:gd name="T31" fmla="*/ 552 h 584"/>
                <a:gd name="T32" fmla="*/ 19 w 114"/>
                <a:gd name="T33" fmla="*/ 558 h 584"/>
                <a:gd name="T34" fmla="*/ 24 w 114"/>
                <a:gd name="T35" fmla="*/ 562 h 584"/>
                <a:gd name="T36" fmla="*/ 27 w 114"/>
                <a:gd name="T37" fmla="*/ 562 h 584"/>
                <a:gd name="T38" fmla="*/ 31 w 114"/>
                <a:gd name="T39" fmla="*/ 564 h 584"/>
                <a:gd name="T40" fmla="*/ 34 w 114"/>
                <a:gd name="T41" fmla="*/ 562 h 584"/>
                <a:gd name="T42" fmla="*/ 36 w 114"/>
                <a:gd name="T43" fmla="*/ 560 h 584"/>
                <a:gd name="T44" fmla="*/ 40 w 114"/>
                <a:gd name="T45" fmla="*/ 556 h 584"/>
                <a:gd name="T46" fmla="*/ 44 w 114"/>
                <a:gd name="T47" fmla="*/ 546 h 584"/>
                <a:gd name="T48" fmla="*/ 47 w 114"/>
                <a:gd name="T49" fmla="*/ 532 h 584"/>
                <a:gd name="T50" fmla="*/ 50 w 114"/>
                <a:gd name="T51" fmla="*/ 518 h 584"/>
                <a:gd name="T52" fmla="*/ 53 w 114"/>
                <a:gd name="T53" fmla="*/ 505 h 584"/>
                <a:gd name="T54" fmla="*/ 53 w 114"/>
                <a:gd name="T55" fmla="*/ 505 h 584"/>
                <a:gd name="T56" fmla="*/ 55 w 114"/>
                <a:gd name="T57" fmla="*/ 491 h 584"/>
                <a:gd name="T58" fmla="*/ 57 w 114"/>
                <a:gd name="T59" fmla="*/ 471 h 584"/>
                <a:gd name="T60" fmla="*/ 60 w 114"/>
                <a:gd name="T61" fmla="*/ 429 h 584"/>
                <a:gd name="T62" fmla="*/ 60 w 114"/>
                <a:gd name="T63" fmla="*/ 383 h 584"/>
                <a:gd name="T64" fmla="*/ 60 w 114"/>
                <a:gd name="T65" fmla="*/ 340 h 584"/>
                <a:gd name="T66" fmla="*/ 56 w 114"/>
                <a:gd name="T67" fmla="*/ 246 h 584"/>
                <a:gd name="T68" fmla="*/ 53 w 114"/>
                <a:gd name="T69" fmla="*/ 167 h 584"/>
                <a:gd name="T70" fmla="*/ 53 w 114"/>
                <a:gd name="T71" fmla="*/ 167 h 584"/>
                <a:gd name="T72" fmla="*/ 51 w 114"/>
                <a:gd name="T73" fmla="*/ 145 h 584"/>
                <a:gd name="T74" fmla="*/ 46 w 114"/>
                <a:gd name="T75" fmla="*/ 111 h 584"/>
                <a:gd name="T76" fmla="*/ 40 w 114"/>
                <a:gd name="T77" fmla="*/ 73 h 584"/>
                <a:gd name="T78" fmla="*/ 31 w 114"/>
                <a:gd name="T79" fmla="*/ 42 h 584"/>
                <a:gd name="T80" fmla="*/ 27 w 114"/>
                <a:gd name="T81" fmla="*/ 28 h 584"/>
                <a:gd name="T82" fmla="*/ 23 w 114"/>
                <a:gd name="T83" fmla="*/ 14 h 584"/>
                <a:gd name="T84" fmla="*/ 19 w 114"/>
                <a:gd name="T85" fmla="*/ 6 h 584"/>
                <a:gd name="T86" fmla="*/ 14 w 114"/>
                <a:gd name="T87" fmla="*/ 0 h 584"/>
                <a:gd name="T88" fmla="*/ 11 w 114"/>
                <a:gd name="T89" fmla="*/ 0 h 584"/>
                <a:gd name="T90" fmla="*/ 11 w 114"/>
                <a:gd name="T91" fmla="*/ 2 h 584"/>
                <a:gd name="T92" fmla="*/ 9 w 114"/>
                <a:gd name="T93" fmla="*/ 4 h 584"/>
                <a:gd name="T94" fmla="*/ 7 w 114"/>
                <a:gd name="T95" fmla="*/ 8 h 584"/>
                <a:gd name="T96" fmla="*/ 4 w 114"/>
                <a:gd name="T97" fmla="*/ 20 h 584"/>
                <a:gd name="T98" fmla="*/ 0 w 114"/>
                <a:gd name="T99" fmla="*/ 40 h 58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14" h="584">
                  <a:moveTo>
                    <a:pt x="0" y="18"/>
                  </a:moveTo>
                  <a:lnTo>
                    <a:pt x="0" y="18"/>
                  </a:lnTo>
                  <a:lnTo>
                    <a:pt x="2" y="122"/>
                  </a:lnTo>
                  <a:lnTo>
                    <a:pt x="4" y="224"/>
                  </a:lnTo>
                  <a:lnTo>
                    <a:pt x="6" y="328"/>
                  </a:lnTo>
                  <a:lnTo>
                    <a:pt x="8" y="432"/>
                  </a:lnTo>
                  <a:lnTo>
                    <a:pt x="6" y="464"/>
                  </a:lnTo>
                  <a:lnTo>
                    <a:pt x="4" y="502"/>
                  </a:lnTo>
                  <a:lnTo>
                    <a:pt x="6" y="522"/>
                  </a:lnTo>
                  <a:lnTo>
                    <a:pt x="8" y="538"/>
                  </a:lnTo>
                  <a:lnTo>
                    <a:pt x="12" y="554"/>
                  </a:lnTo>
                  <a:lnTo>
                    <a:pt x="16" y="560"/>
                  </a:lnTo>
                  <a:lnTo>
                    <a:pt x="22" y="564"/>
                  </a:lnTo>
                  <a:lnTo>
                    <a:pt x="30" y="572"/>
                  </a:lnTo>
                  <a:lnTo>
                    <a:pt x="38" y="578"/>
                  </a:lnTo>
                  <a:lnTo>
                    <a:pt x="46" y="582"/>
                  </a:lnTo>
                  <a:lnTo>
                    <a:pt x="52" y="582"/>
                  </a:lnTo>
                  <a:lnTo>
                    <a:pt x="60" y="584"/>
                  </a:lnTo>
                  <a:lnTo>
                    <a:pt x="66" y="582"/>
                  </a:lnTo>
                  <a:lnTo>
                    <a:pt x="70" y="580"/>
                  </a:lnTo>
                  <a:lnTo>
                    <a:pt x="76" y="576"/>
                  </a:lnTo>
                  <a:lnTo>
                    <a:pt x="84" y="566"/>
                  </a:lnTo>
                  <a:lnTo>
                    <a:pt x="90" y="552"/>
                  </a:lnTo>
                  <a:lnTo>
                    <a:pt x="96" y="538"/>
                  </a:lnTo>
                  <a:lnTo>
                    <a:pt x="102" y="524"/>
                  </a:lnTo>
                  <a:lnTo>
                    <a:pt x="106" y="506"/>
                  </a:lnTo>
                  <a:lnTo>
                    <a:pt x="110" y="486"/>
                  </a:lnTo>
                  <a:lnTo>
                    <a:pt x="114" y="444"/>
                  </a:lnTo>
                  <a:lnTo>
                    <a:pt x="114" y="398"/>
                  </a:lnTo>
                  <a:lnTo>
                    <a:pt x="114" y="350"/>
                  </a:lnTo>
                  <a:lnTo>
                    <a:pt x="108" y="256"/>
                  </a:lnTo>
                  <a:lnTo>
                    <a:pt x="102" y="172"/>
                  </a:lnTo>
                  <a:lnTo>
                    <a:pt x="98" y="150"/>
                  </a:lnTo>
                  <a:lnTo>
                    <a:pt x="88" y="116"/>
                  </a:lnTo>
                  <a:lnTo>
                    <a:pt x="76" y="78"/>
                  </a:lnTo>
                  <a:lnTo>
                    <a:pt x="60" y="42"/>
                  </a:lnTo>
                  <a:lnTo>
                    <a:pt x="52" y="28"/>
                  </a:lnTo>
                  <a:lnTo>
                    <a:pt x="44" y="14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6" y="20"/>
                  </a:lnTo>
                  <a:lnTo>
                    <a:pt x="0" y="4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5" name="Freeform 240"/>
            <p:cNvSpPr>
              <a:spLocks/>
            </p:cNvSpPr>
            <p:nvPr userDrawn="1"/>
          </p:nvSpPr>
          <p:spPr bwMode="auto">
            <a:xfrm>
              <a:off x="5776" y="-1827"/>
              <a:ext cx="120" cy="460"/>
            </a:xfrm>
            <a:custGeom>
              <a:avLst/>
              <a:gdLst>
                <a:gd name="T0" fmla="*/ 0 w 114"/>
                <a:gd name="T1" fmla="*/ 114 h 468"/>
                <a:gd name="T2" fmla="*/ 0 w 114"/>
                <a:gd name="T3" fmla="*/ 114 h 468"/>
                <a:gd name="T4" fmla="*/ 4 w 114"/>
                <a:gd name="T5" fmla="*/ 144 h 468"/>
                <a:gd name="T6" fmla="*/ 8 w 114"/>
                <a:gd name="T7" fmla="*/ 187 h 468"/>
                <a:gd name="T8" fmla="*/ 17 w 114"/>
                <a:gd name="T9" fmla="*/ 281 h 468"/>
                <a:gd name="T10" fmla="*/ 21 w 114"/>
                <a:gd name="T11" fmla="*/ 328 h 468"/>
                <a:gd name="T12" fmla="*/ 25 w 114"/>
                <a:gd name="T13" fmla="*/ 353 h 468"/>
                <a:gd name="T14" fmla="*/ 29 w 114"/>
                <a:gd name="T15" fmla="*/ 372 h 468"/>
                <a:gd name="T16" fmla="*/ 40 w 114"/>
                <a:gd name="T17" fmla="*/ 391 h 468"/>
                <a:gd name="T18" fmla="*/ 46 w 114"/>
                <a:gd name="T19" fmla="*/ 408 h 468"/>
                <a:gd name="T20" fmla="*/ 60 w 114"/>
                <a:gd name="T21" fmla="*/ 420 h 468"/>
                <a:gd name="T22" fmla="*/ 72 w 114"/>
                <a:gd name="T23" fmla="*/ 429 h 468"/>
                <a:gd name="T24" fmla="*/ 72 w 114"/>
                <a:gd name="T25" fmla="*/ 429 h 468"/>
                <a:gd name="T26" fmla="*/ 83 w 114"/>
                <a:gd name="T27" fmla="*/ 424 h 468"/>
                <a:gd name="T28" fmla="*/ 93 w 114"/>
                <a:gd name="T29" fmla="*/ 417 h 468"/>
                <a:gd name="T30" fmla="*/ 103 w 114"/>
                <a:gd name="T31" fmla="*/ 408 h 468"/>
                <a:gd name="T32" fmla="*/ 112 w 114"/>
                <a:gd name="T33" fmla="*/ 399 h 468"/>
                <a:gd name="T34" fmla="*/ 124 w 114"/>
                <a:gd name="T35" fmla="*/ 375 h 468"/>
                <a:gd name="T36" fmla="*/ 134 w 114"/>
                <a:gd name="T37" fmla="*/ 353 h 468"/>
                <a:gd name="T38" fmla="*/ 140 w 114"/>
                <a:gd name="T39" fmla="*/ 322 h 468"/>
                <a:gd name="T40" fmla="*/ 145 w 114"/>
                <a:gd name="T41" fmla="*/ 295 h 468"/>
                <a:gd name="T42" fmla="*/ 147 w 114"/>
                <a:gd name="T43" fmla="*/ 261 h 468"/>
                <a:gd name="T44" fmla="*/ 145 w 114"/>
                <a:gd name="T45" fmla="*/ 230 h 468"/>
                <a:gd name="T46" fmla="*/ 142 w 114"/>
                <a:gd name="T47" fmla="*/ 163 h 468"/>
                <a:gd name="T48" fmla="*/ 134 w 114"/>
                <a:gd name="T49" fmla="*/ 98 h 468"/>
                <a:gd name="T50" fmla="*/ 124 w 114"/>
                <a:gd name="T51" fmla="*/ 43 h 468"/>
                <a:gd name="T52" fmla="*/ 119 w 114"/>
                <a:gd name="T53" fmla="*/ 0 h 468"/>
                <a:gd name="T54" fmla="*/ 119 w 114"/>
                <a:gd name="T55" fmla="*/ 0 h 468"/>
                <a:gd name="T56" fmla="*/ 96 w 114"/>
                <a:gd name="T57" fmla="*/ 10 h 468"/>
                <a:gd name="T58" fmla="*/ 75 w 114"/>
                <a:gd name="T59" fmla="*/ 24 h 468"/>
                <a:gd name="T60" fmla="*/ 54 w 114"/>
                <a:gd name="T61" fmla="*/ 33 h 468"/>
                <a:gd name="T62" fmla="*/ 40 w 114"/>
                <a:gd name="T63" fmla="*/ 49 h 468"/>
                <a:gd name="T64" fmla="*/ 23 w 114"/>
                <a:gd name="T65" fmla="*/ 67 h 468"/>
                <a:gd name="T66" fmla="*/ 15 w 114"/>
                <a:gd name="T67" fmla="*/ 83 h 468"/>
                <a:gd name="T68" fmla="*/ 4 w 114"/>
                <a:gd name="T69" fmla="*/ 100 h 468"/>
                <a:gd name="T70" fmla="*/ 0 w 114"/>
                <a:gd name="T71" fmla="*/ 122 h 468"/>
                <a:gd name="T72" fmla="*/ 0 w 114"/>
                <a:gd name="T73" fmla="*/ 114 h 4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14" h="468">
                  <a:moveTo>
                    <a:pt x="0" y="124"/>
                  </a:moveTo>
                  <a:lnTo>
                    <a:pt x="0" y="124"/>
                  </a:lnTo>
                  <a:lnTo>
                    <a:pt x="4" y="158"/>
                  </a:lnTo>
                  <a:lnTo>
                    <a:pt x="8" y="202"/>
                  </a:lnTo>
                  <a:lnTo>
                    <a:pt x="12" y="306"/>
                  </a:lnTo>
                  <a:lnTo>
                    <a:pt x="16" y="358"/>
                  </a:lnTo>
                  <a:lnTo>
                    <a:pt x="20" y="384"/>
                  </a:lnTo>
                  <a:lnTo>
                    <a:pt x="24" y="406"/>
                  </a:lnTo>
                  <a:lnTo>
                    <a:pt x="30" y="426"/>
                  </a:lnTo>
                  <a:lnTo>
                    <a:pt x="36" y="444"/>
                  </a:lnTo>
                  <a:lnTo>
                    <a:pt x="46" y="458"/>
                  </a:lnTo>
                  <a:lnTo>
                    <a:pt x="56" y="468"/>
                  </a:lnTo>
                  <a:lnTo>
                    <a:pt x="64" y="462"/>
                  </a:lnTo>
                  <a:lnTo>
                    <a:pt x="72" y="454"/>
                  </a:lnTo>
                  <a:lnTo>
                    <a:pt x="80" y="444"/>
                  </a:lnTo>
                  <a:lnTo>
                    <a:pt x="86" y="434"/>
                  </a:lnTo>
                  <a:lnTo>
                    <a:pt x="96" y="410"/>
                  </a:lnTo>
                  <a:lnTo>
                    <a:pt x="104" y="384"/>
                  </a:lnTo>
                  <a:lnTo>
                    <a:pt x="108" y="352"/>
                  </a:lnTo>
                  <a:lnTo>
                    <a:pt x="112" y="320"/>
                  </a:lnTo>
                  <a:lnTo>
                    <a:pt x="114" y="286"/>
                  </a:lnTo>
                  <a:lnTo>
                    <a:pt x="112" y="250"/>
                  </a:lnTo>
                  <a:lnTo>
                    <a:pt x="110" y="178"/>
                  </a:lnTo>
                  <a:lnTo>
                    <a:pt x="104" y="108"/>
                  </a:lnTo>
                  <a:lnTo>
                    <a:pt x="96" y="48"/>
                  </a:lnTo>
                  <a:lnTo>
                    <a:pt x="92" y="0"/>
                  </a:lnTo>
                  <a:lnTo>
                    <a:pt x="74" y="10"/>
                  </a:lnTo>
                  <a:lnTo>
                    <a:pt x="58" y="24"/>
                  </a:lnTo>
                  <a:lnTo>
                    <a:pt x="42" y="38"/>
                  </a:lnTo>
                  <a:lnTo>
                    <a:pt x="30" y="54"/>
                  </a:lnTo>
                  <a:lnTo>
                    <a:pt x="18" y="72"/>
                  </a:lnTo>
                  <a:lnTo>
                    <a:pt x="10" y="90"/>
                  </a:lnTo>
                  <a:lnTo>
                    <a:pt x="4" y="110"/>
                  </a:lnTo>
                  <a:lnTo>
                    <a:pt x="0" y="132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6" name="Freeform 241"/>
            <p:cNvSpPr>
              <a:spLocks/>
            </p:cNvSpPr>
            <p:nvPr userDrawn="1"/>
          </p:nvSpPr>
          <p:spPr bwMode="auto">
            <a:xfrm>
              <a:off x="5776" y="-1827"/>
              <a:ext cx="120" cy="460"/>
            </a:xfrm>
            <a:custGeom>
              <a:avLst/>
              <a:gdLst>
                <a:gd name="T0" fmla="*/ 0 w 114"/>
                <a:gd name="T1" fmla="*/ 114 h 468"/>
                <a:gd name="T2" fmla="*/ 0 w 114"/>
                <a:gd name="T3" fmla="*/ 114 h 468"/>
                <a:gd name="T4" fmla="*/ 4 w 114"/>
                <a:gd name="T5" fmla="*/ 144 h 468"/>
                <a:gd name="T6" fmla="*/ 8 w 114"/>
                <a:gd name="T7" fmla="*/ 187 h 468"/>
                <a:gd name="T8" fmla="*/ 17 w 114"/>
                <a:gd name="T9" fmla="*/ 281 h 468"/>
                <a:gd name="T10" fmla="*/ 21 w 114"/>
                <a:gd name="T11" fmla="*/ 328 h 468"/>
                <a:gd name="T12" fmla="*/ 25 w 114"/>
                <a:gd name="T13" fmla="*/ 353 h 468"/>
                <a:gd name="T14" fmla="*/ 29 w 114"/>
                <a:gd name="T15" fmla="*/ 372 h 468"/>
                <a:gd name="T16" fmla="*/ 40 w 114"/>
                <a:gd name="T17" fmla="*/ 391 h 468"/>
                <a:gd name="T18" fmla="*/ 46 w 114"/>
                <a:gd name="T19" fmla="*/ 408 h 468"/>
                <a:gd name="T20" fmla="*/ 60 w 114"/>
                <a:gd name="T21" fmla="*/ 420 h 468"/>
                <a:gd name="T22" fmla="*/ 72 w 114"/>
                <a:gd name="T23" fmla="*/ 429 h 468"/>
                <a:gd name="T24" fmla="*/ 72 w 114"/>
                <a:gd name="T25" fmla="*/ 429 h 468"/>
                <a:gd name="T26" fmla="*/ 83 w 114"/>
                <a:gd name="T27" fmla="*/ 424 h 468"/>
                <a:gd name="T28" fmla="*/ 93 w 114"/>
                <a:gd name="T29" fmla="*/ 417 h 468"/>
                <a:gd name="T30" fmla="*/ 103 w 114"/>
                <a:gd name="T31" fmla="*/ 408 h 468"/>
                <a:gd name="T32" fmla="*/ 112 w 114"/>
                <a:gd name="T33" fmla="*/ 399 h 468"/>
                <a:gd name="T34" fmla="*/ 124 w 114"/>
                <a:gd name="T35" fmla="*/ 375 h 468"/>
                <a:gd name="T36" fmla="*/ 134 w 114"/>
                <a:gd name="T37" fmla="*/ 353 h 468"/>
                <a:gd name="T38" fmla="*/ 140 w 114"/>
                <a:gd name="T39" fmla="*/ 322 h 468"/>
                <a:gd name="T40" fmla="*/ 145 w 114"/>
                <a:gd name="T41" fmla="*/ 295 h 468"/>
                <a:gd name="T42" fmla="*/ 147 w 114"/>
                <a:gd name="T43" fmla="*/ 261 h 468"/>
                <a:gd name="T44" fmla="*/ 145 w 114"/>
                <a:gd name="T45" fmla="*/ 230 h 468"/>
                <a:gd name="T46" fmla="*/ 142 w 114"/>
                <a:gd name="T47" fmla="*/ 163 h 468"/>
                <a:gd name="T48" fmla="*/ 134 w 114"/>
                <a:gd name="T49" fmla="*/ 98 h 468"/>
                <a:gd name="T50" fmla="*/ 124 w 114"/>
                <a:gd name="T51" fmla="*/ 43 h 468"/>
                <a:gd name="T52" fmla="*/ 119 w 114"/>
                <a:gd name="T53" fmla="*/ 0 h 468"/>
                <a:gd name="T54" fmla="*/ 119 w 114"/>
                <a:gd name="T55" fmla="*/ 0 h 468"/>
                <a:gd name="T56" fmla="*/ 96 w 114"/>
                <a:gd name="T57" fmla="*/ 10 h 468"/>
                <a:gd name="T58" fmla="*/ 75 w 114"/>
                <a:gd name="T59" fmla="*/ 24 h 468"/>
                <a:gd name="T60" fmla="*/ 54 w 114"/>
                <a:gd name="T61" fmla="*/ 33 h 468"/>
                <a:gd name="T62" fmla="*/ 40 w 114"/>
                <a:gd name="T63" fmla="*/ 49 h 468"/>
                <a:gd name="T64" fmla="*/ 23 w 114"/>
                <a:gd name="T65" fmla="*/ 67 h 468"/>
                <a:gd name="T66" fmla="*/ 15 w 114"/>
                <a:gd name="T67" fmla="*/ 83 h 468"/>
                <a:gd name="T68" fmla="*/ 4 w 114"/>
                <a:gd name="T69" fmla="*/ 100 h 468"/>
                <a:gd name="T70" fmla="*/ 0 w 114"/>
                <a:gd name="T71" fmla="*/ 122 h 4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4" h="468">
                  <a:moveTo>
                    <a:pt x="0" y="124"/>
                  </a:moveTo>
                  <a:lnTo>
                    <a:pt x="0" y="124"/>
                  </a:lnTo>
                  <a:lnTo>
                    <a:pt x="4" y="158"/>
                  </a:lnTo>
                  <a:lnTo>
                    <a:pt x="8" y="202"/>
                  </a:lnTo>
                  <a:lnTo>
                    <a:pt x="12" y="306"/>
                  </a:lnTo>
                  <a:lnTo>
                    <a:pt x="16" y="358"/>
                  </a:lnTo>
                  <a:lnTo>
                    <a:pt x="20" y="384"/>
                  </a:lnTo>
                  <a:lnTo>
                    <a:pt x="24" y="406"/>
                  </a:lnTo>
                  <a:lnTo>
                    <a:pt x="30" y="426"/>
                  </a:lnTo>
                  <a:lnTo>
                    <a:pt x="36" y="444"/>
                  </a:lnTo>
                  <a:lnTo>
                    <a:pt x="46" y="458"/>
                  </a:lnTo>
                  <a:lnTo>
                    <a:pt x="56" y="468"/>
                  </a:lnTo>
                  <a:lnTo>
                    <a:pt x="64" y="462"/>
                  </a:lnTo>
                  <a:lnTo>
                    <a:pt x="72" y="454"/>
                  </a:lnTo>
                  <a:lnTo>
                    <a:pt x="80" y="444"/>
                  </a:lnTo>
                  <a:lnTo>
                    <a:pt x="86" y="434"/>
                  </a:lnTo>
                  <a:lnTo>
                    <a:pt x="96" y="410"/>
                  </a:lnTo>
                  <a:lnTo>
                    <a:pt x="104" y="384"/>
                  </a:lnTo>
                  <a:lnTo>
                    <a:pt x="108" y="352"/>
                  </a:lnTo>
                  <a:lnTo>
                    <a:pt x="112" y="320"/>
                  </a:lnTo>
                  <a:lnTo>
                    <a:pt x="114" y="286"/>
                  </a:lnTo>
                  <a:lnTo>
                    <a:pt x="112" y="250"/>
                  </a:lnTo>
                  <a:lnTo>
                    <a:pt x="110" y="178"/>
                  </a:lnTo>
                  <a:lnTo>
                    <a:pt x="104" y="108"/>
                  </a:lnTo>
                  <a:lnTo>
                    <a:pt x="96" y="48"/>
                  </a:lnTo>
                  <a:lnTo>
                    <a:pt x="92" y="0"/>
                  </a:lnTo>
                  <a:lnTo>
                    <a:pt x="74" y="10"/>
                  </a:lnTo>
                  <a:lnTo>
                    <a:pt x="58" y="24"/>
                  </a:lnTo>
                  <a:lnTo>
                    <a:pt x="42" y="38"/>
                  </a:lnTo>
                  <a:lnTo>
                    <a:pt x="30" y="54"/>
                  </a:lnTo>
                  <a:lnTo>
                    <a:pt x="18" y="72"/>
                  </a:lnTo>
                  <a:lnTo>
                    <a:pt x="10" y="90"/>
                  </a:lnTo>
                  <a:lnTo>
                    <a:pt x="4" y="110"/>
                  </a:lnTo>
                  <a:lnTo>
                    <a:pt x="0" y="13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7" name="Freeform 242"/>
            <p:cNvSpPr>
              <a:spLocks/>
            </p:cNvSpPr>
            <p:nvPr userDrawn="1"/>
          </p:nvSpPr>
          <p:spPr bwMode="auto">
            <a:xfrm>
              <a:off x="6256" y="-2067"/>
              <a:ext cx="120" cy="620"/>
            </a:xfrm>
            <a:custGeom>
              <a:avLst/>
              <a:gdLst>
                <a:gd name="T0" fmla="*/ 11 w 126"/>
                <a:gd name="T1" fmla="*/ 191 h 616"/>
                <a:gd name="T2" fmla="*/ 11 w 126"/>
                <a:gd name="T3" fmla="*/ 191 h 616"/>
                <a:gd name="T4" fmla="*/ 11 w 126"/>
                <a:gd name="T5" fmla="*/ 256 h 616"/>
                <a:gd name="T6" fmla="*/ 15 w 126"/>
                <a:gd name="T7" fmla="*/ 314 h 616"/>
                <a:gd name="T8" fmla="*/ 25 w 126"/>
                <a:gd name="T9" fmla="*/ 433 h 616"/>
                <a:gd name="T10" fmla="*/ 25 w 126"/>
                <a:gd name="T11" fmla="*/ 433 h 616"/>
                <a:gd name="T12" fmla="*/ 25 w 126"/>
                <a:gd name="T13" fmla="*/ 457 h 616"/>
                <a:gd name="T14" fmla="*/ 25 w 126"/>
                <a:gd name="T15" fmla="*/ 483 h 616"/>
                <a:gd name="T16" fmla="*/ 23 w 126"/>
                <a:gd name="T17" fmla="*/ 511 h 616"/>
                <a:gd name="T18" fmla="*/ 23 w 126"/>
                <a:gd name="T19" fmla="*/ 539 h 616"/>
                <a:gd name="T20" fmla="*/ 25 w 126"/>
                <a:gd name="T21" fmla="*/ 572 h 616"/>
                <a:gd name="T22" fmla="*/ 28 w 126"/>
                <a:gd name="T23" fmla="*/ 596 h 616"/>
                <a:gd name="T24" fmla="*/ 30 w 126"/>
                <a:gd name="T25" fmla="*/ 608 h 616"/>
                <a:gd name="T26" fmla="*/ 36 w 126"/>
                <a:gd name="T27" fmla="*/ 618 h 616"/>
                <a:gd name="T28" fmla="*/ 43 w 126"/>
                <a:gd name="T29" fmla="*/ 628 h 616"/>
                <a:gd name="T30" fmla="*/ 48 w 126"/>
                <a:gd name="T31" fmla="*/ 636 h 616"/>
                <a:gd name="T32" fmla="*/ 48 w 126"/>
                <a:gd name="T33" fmla="*/ 636 h 616"/>
                <a:gd name="T34" fmla="*/ 57 w 126"/>
                <a:gd name="T35" fmla="*/ 626 h 616"/>
                <a:gd name="T36" fmla="*/ 64 w 126"/>
                <a:gd name="T37" fmla="*/ 614 h 616"/>
                <a:gd name="T38" fmla="*/ 70 w 126"/>
                <a:gd name="T39" fmla="*/ 602 h 616"/>
                <a:gd name="T40" fmla="*/ 77 w 126"/>
                <a:gd name="T41" fmla="*/ 588 h 616"/>
                <a:gd name="T42" fmla="*/ 86 w 126"/>
                <a:gd name="T43" fmla="*/ 562 h 616"/>
                <a:gd name="T44" fmla="*/ 92 w 126"/>
                <a:gd name="T45" fmla="*/ 527 h 616"/>
                <a:gd name="T46" fmla="*/ 95 w 126"/>
                <a:gd name="T47" fmla="*/ 497 h 616"/>
                <a:gd name="T48" fmla="*/ 99 w 126"/>
                <a:gd name="T49" fmla="*/ 465 h 616"/>
                <a:gd name="T50" fmla="*/ 99 w 126"/>
                <a:gd name="T51" fmla="*/ 431 h 616"/>
                <a:gd name="T52" fmla="*/ 97 w 126"/>
                <a:gd name="T53" fmla="*/ 395 h 616"/>
                <a:gd name="T54" fmla="*/ 92 w 126"/>
                <a:gd name="T55" fmla="*/ 324 h 616"/>
                <a:gd name="T56" fmla="*/ 86 w 126"/>
                <a:gd name="T57" fmla="*/ 256 h 616"/>
                <a:gd name="T58" fmla="*/ 80 w 126"/>
                <a:gd name="T59" fmla="*/ 187 h 616"/>
                <a:gd name="T60" fmla="*/ 78 w 126"/>
                <a:gd name="T61" fmla="*/ 155 h 616"/>
                <a:gd name="T62" fmla="*/ 80 w 126"/>
                <a:gd name="T63" fmla="*/ 127 h 616"/>
                <a:gd name="T64" fmla="*/ 80 w 126"/>
                <a:gd name="T65" fmla="*/ 127 h 616"/>
                <a:gd name="T66" fmla="*/ 82 w 126"/>
                <a:gd name="T67" fmla="*/ 105 h 616"/>
                <a:gd name="T68" fmla="*/ 83 w 126"/>
                <a:gd name="T69" fmla="*/ 76 h 616"/>
                <a:gd name="T70" fmla="*/ 85 w 126"/>
                <a:gd name="T71" fmla="*/ 50 h 616"/>
                <a:gd name="T72" fmla="*/ 86 w 126"/>
                <a:gd name="T73" fmla="*/ 28 h 616"/>
                <a:gd name="T74" fmla="*/ 85 w 126"/>
                <a:gd name="T75" fmla="*/ 18 h 616"/>
                <a:gd name="T76" fmla="*/ 83 w 126"/>
                <a:gd name="T77" fmla="*/ 10 h 616"/>
                <a:gd name="T78" fmla="*/ 80 w 126"/>
                <a:gd name="T79" fmla="*/ 4 h 616"/>
                <a:gd name="T80" fmla="*/ 75 w 126"/>
                <a:gd name="T81" fmla="*/ 0 h 616"/>
                <a:gd name="T82" fmla="*/ 70 w 126"/>
                <a:gd name="T83" fmla="*/ 0 h 616"/>
                <a:gd name="T84" fmla="*/ 63 w 126"/>
                <a:gd name="T85" fmla="*/ 0 h 616"/>
                <a:gd name="T86" fmla="*/ 53 w 126"/>
                <a:gd name="T87" fmla="*/ 6 h 616"/>
                <a:gd name="T88" fmla="*/ 43 w 126"/>
                <a:gd name="T89" fmla="*/ 14 h 616"/>
                <a:gd name="T90" fmla="*/ 43 w 126"/>
                <a:gd name="T91" fmla="*/ 14 h 616"/>
                <a:gd name="T92" fmla="*/ 34 w 126"/>
                <a:gd name="T93" fmla="*/ 22 h 616"/>
                <a:gd name="T94" fmla="*/ 28 w 126"/>
                <a:gd name="T95" fmla="*/ 30 h 616"/>
                <a:gd name="T96" fmla="*/ 23 w 126"/>
                <a:gd name="T97" fmla="*/ 40 h 616"/>
                <a:gd name="T98" fmla="*/ 17 w 126"/>
                <a:gd name="T99" fmla="*/ 50 h 616"/>
                <a:gd name="T100" fmla="*/ 10 w 126"/>
                <a:gd name="T101" fmla="*/ 72 h 616"/>
                <a:gd name="T102" fmla="*/ 6 w 126"/>
                <a:gd name="T103" fmla="*/ 103 h 616"/>
                <a:gd name="T104" fmla="*/ 2 w 126"/>
                <a:gd name="T105" fmla="*/ 127 h 616"/>
                <a:gd name="T106" fmla="*/ 0 w 126"/>
                <a:gd name="T107" fmla="*/ 153 h 616"/>
                <a:gd name="T108" fmla="*/ 0 w 126"/>
                <a:gd name="T109" fmla="*/ 199 h 616"/>
                <a:gd name="T110" fmla="*/ 11 w 126"/>
                <a:gd name="T111" fmla="*/ 191 h 6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26" h="616">
                  <a:moveTo>
                    <a:pt x="16" y="186"/>
                  </a:moveTo>
                  <a:lnTo>
                    <a:pt x="16" y="186"/>
                  </a:lnTo>
                  <a:lnTo>
                    <a:pt x="16" y="246"/>
                  </a:lnTo>
                  <a:lnTo>
                    <a:pt x="20" y="304"/>
                  </a:lnTo>
                  <a:lnTo>
                    <a:pt x="30" y="418"/>
                  </a:lnTo>
                  <a:lnTo>
                    <a:pt x="30" y="442"/>
                  </a:lnTo>
                  <a:lnTo>
                    <a:pt x="30" y="468"/>
                  </a:lnTo>
                  <a:lnTo>
                    <a:pt x="28" y="496"/>
                  </a:lnTo>
                  <a:lnTo>
                    <a:pt x="28" y="524"/>
                  </a:lnTo>
                  <a:lnTo>
                    <a:pt x="30" y="552"/>
                  </a:lnTo>
                  <a:lnTo>
                    <a:pt x="36" y="576"/>
                  </a:lnTo>
                  <a:lnTo>
                    <a:pt x="40" y="588"/>
                  </a:lnTo>
                  <a:lnTo>
                    <a:pt x="46" y="598"/>
                  </a:lnTo>
                  <a:lnTo>
                    <a:pt x="54" y="608"/>
                  </a:lnTo>
                  <a:lnTo>
                    <a:pt x="62" y="616"/>
                  </a:lnTo>
                  <a:lnTo>
                    <a:pt x="72" y="606"/>
                  </a:lnTo>
                  <a:lnTo>
                    <a:pt x="82" y="594"/>
                  </a:lnTo>
                  <a:lnTo>
                    <a:pt x="90" y="582"/>
                  </a:lnTo>
                  <a:lnTo>
                    <a:pt x="98" y="568"/>
                  </a:lnTo>
                  <a:lnTo>
                    <a:pt x="110" y="542"/>
                  </a:lnTo>
                  <a:lnTo>
                    <a:pt x="118" y="512"/>
                  </a:lnTo>
                  <a:lnTo>
                    <a:pt x="122" y="482"/>
                  </a:lnTo>
                  <a:lnTo>
                    <a:pt x="126" y="450"/>
                  </a:lnTo>
                  <a:lnTo>
                    <a:pt x="126" y="416"/>
                  </a:lnTo>
                  <a:lnTo>
                    <a:pt x="124" y="382"/>
                  </a:lnTo>
                  <a:lnTo>
                    <a:pt x="118" y="314"/>
                  </a:lnTo>
                  <a:lnTo>
                    <a:pt x="110" y="246"/>
                  </a:lnTo>
                  <a:lnTo>
                    <a:pt x="102" y="182"/>
                  </a:lnTo>
                  <a:lnTo>
                    <a:pt x="100" y="150"/>
                  </a:lnTo>
                  <a:lnTo>
                    <a:pt x="102" y="122"/>
                  </a:lnTo>
                  <a:lnTo>
                    <a:pt x="104" y="100"/>
                  </a:lnTo>
                  <a:lnTo>
                    <a:pt x="106" y="76"/>
                  </a:lnTo>
                  <a:lnTo>
                    <a:pt x="108" y="50"/>
                  </a:lnTo>
                  <a:lnTo>
                    <a:pt x="110" y="28"/>
                  </a:lnTo>
                  <a:lnTo>
                    <a:pt x="108" y="18"/>
                  </a:lnTo>
                  <a:lnTo>
                    <a:pt x="106" y="10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90" y="0"/>
                  </a:lnTo>
                  <a:lnTo>
                    <a:pt x="80" y="0"/>
                  </a:lnTo>
                  <a:lnTo>
                    <a:pt x="68" y="6"/>
                  </a:lnTo>
                  <a:lnTo>
                    <a:pt x="54" y="14"/>
                  </a:lnTo>
                  <a:lnTo>
                    <a:pt x="44" y="22"/>
                  </a:lnTo>
                  <a:lnTo>
                    <a:pt x="36" y="30"/>
                  </a:lnTo>
                  <a:lnTo>
                    <a:pt x="28" y="40"/>
                  </a:lnTo>
                  <a:lnTo>
                    <a:pt x="22" y="50"/>
                  </a:lnTo>
                  <a:lnTo>
                    <a:pt x="12" y="72"/>
                  </a:lnTo>
                  <a:lnTo>
                    <a:pt x="6" y="98"/>
                  </a:lnTo>
                  <a:lnTo>
                    <a:pt x="2" y="122"/>
                  </a:lnTo>
                  <a:lnTo>
                    <a:pt x="0" y="148"/>
                  </a:lnTo>
                  <a:lnTo>
                    <a:pt x="0" y="194"/>
                  </a:lnTo>
                  <a:lnTo>
                    <a:pt x="16" y="1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8" name="Freeform 243"/>
            <p:cNvSpPr>
              <a:spLocks/>
            </p:cNvSpPr>
            <p:nvPr userDrawn="1"/>
          </p:nvSpPr>
          <p:spPr bwMode="auto">
            <a:xfrm>
              <a:off x="6256" y="-2067"/>
              <a:ext cx="120" cy="620"/>
            </a:xfrm>
            <a:custGeom>
              <a:avLst/>
              <a:gdLst>
                <a:gd name="T0" fmla="*/ 11 w 126"/>
                <a:gd name="T1" fmla="*/ 191 h 616"/>
                <a:gd name="T2" fmla="*/ 11 w 126"/>
                <a:gd name="T3" fmla="*/ 191 h 616"/>
                <a:gd name="T4" fmla="*/ 11 w 126"/>
                <a:gd name="T5" fmla="*/ 256 h 616"/>
                <a:gd name="T6" fmla="*/ 15 w 126"/>
                <a:gd name="T7" fmla="*/ 314 h 616"/>
                <a:gd name="T8" fmla="*/ 25 w 126"/>
                <a:gd name="T9" fmla="*/ 433 h 616"/>
                <a:gd name="T10" fmla="*/ 25 w 126"/>
                <a:gd name="T11" fmla="*/ 433 h 616"/>
                <a:gd name="T12" fmla="*/ 25 w 126"/>
                <a:gd name="T13" fmla="*/ 457 h 616"/>
                <a:gd name="T14" fmla="*/ 25 w 126"/>
                <a:gd name="T15" fmla="*/ 483 h 616"/>
                <a:gd name="T16" fmla="*/ 23 w 126"/>
                <a:gd name="T17" fmla="*/ 511 h 616"/>
                <a:gd name="T18" fmla="*/ 23 w 126"/>
                <a:gd name="T19" fmla="*/ 539 h 616"/>
                <a:gd name="T20" fmla="*/ 25 w 126"/>
                <a:gd name="T21" fmla="*/ 572 h 616"/>
                <a:gd name="T22" fmla="*/ 28 w 126"/>
                <a:gd name="T23" fmla="*/ 596 h 616"/>
                <a:gd name="T24" fmla="*/ 30 w 126"/>
                <a:gd name="T25" fmla="*/ 608 h 616"/>
                <a:gd name="T26" fmla="*/ 36 w 126"/>
                <a:gd name="T27" fmla="*/ 618 h 616"/>
                <a:gd name="T28" fmla="*/ 43 w 126"/>
                <a:gd name="T29" fmla="*/ 628 h 616"/>
                <a:gd name="T30" fmla="*/ 48 w 126"/>
                <a:gd name="T31" fmla="*/ 636 h 616"/>
                <a:gd name="T32" fmla="*/ 48 w 126"/>
                <a:gd name="T33" fmla="*/ 636 h 616"/>
                <a:gd name="T34" fmla="*/ 57 w 126"/>
                <a:gd name="T35" fmla="*/ 626 h 616"/>
                <a:gd name="T36" fmla="*/ 64 w 126"/>
                <a:gd name="T37" fmla="*/ 614 h 616"/>
                <a:gd name="T38" fmla="*/ 70 w 126"/>
                <a:gd name="T39" fmla="*/ 602 h 616"/>
                <a:gd name="T40" fmla="*/ 77 w 126"/>
                <a:gd name="T41" fmla="*/ 588 h 616"/>
                <a:gd name="T42" fmla="*/ 86 w 126"/>
                <a:gd name="T43" fmla="*/ 562 h 616"/>
                <a:gd name="T44" fmla="*/ 92 w 126"/>
                <a:gd name="T45" fmla="*/ 527 h 616"/>
                <a:gd name="T46" fmla="*/ 95 w 126"/>
                <a:gd name="T47" fmla="*/ 497 h 616"/>
                <a:gd name="T48" fmla="*/ 99 w 126"/>
                <a:gd name="T49" fmla="*/ 465 h 616"/>
                <a:gd name="T50" fmla="*/ 99 w 126"/>
                <a:gd name="T51" fmla="*/ 431 h 616"/>
                <a:gd name="T52" fmla="*/ 97 w 126"/>
                <a:gd name="T53" fmla="*/ 395 h 616"/>
                <a:gd name="T54" fmla="*/ 92 w 126"/>
                <a:gd name="T55" fmla="*/ 324 h 616"/>
                <a:gd name="T56" fmla="*/ 86 w 126"/>
                <a:gd name="T57" fmla="*/ 256 h 616"/>
                <a:gd name="T58" fmla="*/ 80 w 126"/>
                <a:gd name="T59" fmla="*/ 187 h 616"/>
                <a:gd name="T60" fmla="*/ 78 w 126"/>
                <a:gd name="T61" fmla="*/ 155 h 616"/>
                <a:gd name="T62" fmla="*/ 80 w 126"/>
                <a:gd name="T63" fmla="*/ 127 h 616"/>
                <a:gd name="T64" fmla="*/ 80 w 126"/>
                <a:gd name="T65" fmla="*/ 127 h 616"/>
                <a:gd name="T66" fmla="*/ 82 w 126"/>
                <a:gd name="T67" fmla="*/ 105 h 616"/>
                <a:gd name="T68" fmla="*/ 83 w 126"/>
                <a:gd name="T69" fmla="*/ 76 h 616"/>
                <a:gd name="T70" fmla="*/ 85 w 126"/>
                <a:gd name="T71" fmla="*/ 50 h 616"/>
                <a:gd name="T72" fmla="*/ 86 w 126"/>
                <a:gd name="T73" fmla="*/ 28 h 616"/>
                <a:gd name="T74" fmla="*/ 85 w 126"/>
                <a:gd name="T75" fmla="*/ 18 h 616"/>
                <a:gd name="T76" fmla="*/ 83 w 126"/>
                <a:gd name="T77" fmla="*/ 10 h 616"/>
                <a:gd name="T78" fmla="*/ 80 w 126"/>
                <a:gd name="T79" fmla="*/ 4 h 616"/>
                <a:gd name="T80" fmla="*/ 75 w 126"/>
                <a:gd name="T81" fmla="*/ 0 h 616"/>
                <a:gd name="T82" fmla="*/ 70 w 126"/>
                <a:gd name="T83" fmla="*/ 0 h 616"/>
                <a:gd name="T84" fmla="*/ 63 w 126"/>
                <a:gd name="T85" fmla="*/ 0 h 616"/>
                <a:gd name="T86" fmla="*/ 53 w 126"/>
                <a:gd name="T87" fmla="*/ 6 h 616"/>
                <a:gd name="T88" fmla="*/ 43 w 126"/>
                <a:gd name="T89" fmla="*/ 14 h 616"/>
                <a:gd name="T90" fmla="*/ 43 w 126"/>
                <a:gd name="T91" fmla="*/ 14 h 616"/>
                <a:gd name="T92" fmla="*/ 34 w 126"/>
                <a:gd name="T93" fmla="*/ 22 h 616"/>
                <a:gd name="T94" fmla="*/ 28 w 126"/>
                <a:gd name="T95" fmla="*/ 30 h 616"/>
                <a:gd name="T96" fmla="*/ 23 w 126"/>
                <a:gd name="T97" fmla="*/ 40 h 616"/>
                <a:gd name="T98" fmla="*/ 17 w 126"/>
                <a:gd name="T99" fmla="*/ 50 h 616"/>
                <a:gd name="T100" fmla="*/ 10 w 126"/>
                <a:gd name="T101" fmla="*/ 72 h 616"/>
                <a:gd name="T102" fmla="*/ 6 w 126"/>
                <a:gd name="T103" fmla="*/ 103 h 616"/>
                <a:gd name="T104" fmla="*/ 2 w 126"/>
                <a:gd name="T105" fmla="*/ 127 h 616"/>
                <a:gd name="T106" fmla="*/ 0 w 126"/>
                <a:gd name="T107" fmla="*/ 153 h 616"/>
                <a:gd name="T108" fmla="*/ 0 w 126"/>
                <a:gd name="T109" fmla="*/ 199 h 61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6" h="616">
                  <a:moveTo>
                    <a:pt x="16" y="186"/>
                  </a:moveTo>
                  <a:lnTo>
                    <a:pt x="16" y="186"/>
                  </a:lnTo>
                  <a:lnTo>
                    <a:pt x="16" y="246"/>
                  </a:lnTo>
                  <a:lnTo>
                    <a:pt x="20" y="304"/>
                  </a:lnTo>
                  <a:lnTo>
                    <a:pt x="30" y="418"/>
                  </a:lnTo>
                  <a:lnTo>
                    <a:pt x="30" y="442"/>
                  </a:lnTo>
                  <a:lnTo>
                    <a:pt x="30" y="468"/>
                  </a:lnTo>
                  <a:lnTo>
                    <a:pt x="28" y="496"/>
                  </a:lnTo>
                  <a:lnTo>
                    <a:pt x="28" y="524"/>
                  </a:lnTo>
                  <a:lnTo>
                    <a:pt x="30" y="552"/>
                  </a:lnTo>
                  <a:lnTo>
                    <a:pt x="36" y="576"/>
                  </a:lnTo>
                  <a:lnTo>
                    <a:pt x="40" y="588"/>
                  </a:lnTo>
                  <a:lnTo>
                    <a:pt x="46" y="598"/>
                  </a:lnTo>
                  <a:lnTo>
                    <a:pt x="54" y="608"/>
                  </a:lnTo>
                  <a:lnTo>
                    <a:pt x="62" y="616"/>
                  </a:lnTo>
                  <a:lnTo>
                    <a:pt x="72" y="606"/>
                  </a:lnTo>
                  <a:lnTo>
                    <a:pt x="82" y="594"/>
                  </a:lnTo>
                  <a:lnTo>
                    <a:pt x="90" y="582"/>
                  </a:lnTo>
                  <a:lnTo>
                    <a:pt x="98" y="568"/>
                  </a:lnTo>
                  <a:lnTo>
                    <a:pt x="110" y="542"/>
                  </a:lnTo>
                  <a:lnTo>
                    <a:pt x="118" y="512"/>
                  </a:lnTo>
                  <a:lnTo>
                    <a:pt x="122" y="482"/>
                  </a:lnTo>
                  <a:lnTo>
                    <a:pt x="126" y="450"/>
                  </a:lnTo>
                  <a:lnTo>
                    <a:pt x="126" y="416"/>
                  </a:lnTo>
                  <a:lnTo>
                    <a:pt x="124" y="382"/>
                  </a:lnTo>
                  <a:lnTo>
                    <a:pt x="118" y="314"/>
                  </a:lnTo>
                  <a:lnTo>
                    <a:pt x="110" y="246"/>
                  </a:lnTo>
                  <a:lnTo>
                    <a:pt x="102" y="182"/>
                  </a:lnTo>
                  <a:lnTo>
                    <a:pt x="100" y="150"/>
                  </a:lnTo>
                  <a:lnTo>
                    <a:pt x="102" y="122"/>
                  </a:lnTo>
                  <a:lnTo>
                    <a:pt x="104" y="100"/>
                  </a:lnTo>
                  <a:lnTo>
                    <a:pt x="106" y="76"/>
                  </a:lnTo>
                  <a:lnTo>
                    <a:pt x="108" y="50"/>
                  </a:lnTo>
                  <a:lnTo>
                    <a:pt x="110" y="28"/>
                  </a:lnTo>
                  <a:lnTo>
                    <a:pt x="108" y="18"/>
                  </a:lnTo>
                  <a:lnTo>
                    <a:pt x="106" y="10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90" y="0"/>
                  </a:lnTo>
                  <a:lnTo>
                    <a:pt x="80" y="0"/>
                  </a:lnTo>
                  <a:lnTo>
                    <a:pt x="68" y="6"/>
                  </a:lnTo>
                  <a:lnTo>
                    <a:pt x="54" y="14"/>
                  </a:lnTo>
                  <a:lnTo>
                    <a:pt x="44" y="22"/>
                  </a:lnTo>
                  <a:lnTo>
                    <a:pt x="36" y="30"/>
                  </a:lnTo>
                  <a:lnTo>
                    <a:pt x="28" y="40"/>
                  </a:lnTo>
                  <a:lnTo>
                    <a:pt x="22" y="50"/>
                  </a:lnTo>
                  <a:lnTo>
                    <a:pt x="12" y="72"/>
                  </a:lnTo>
                  <a:lnTo>
                    <a:pt x="6" y="98"/>
                  </a:lnTo>
                  <a:lnTo>
                    <a:pt x="2" y="122"/>
                  </a:lnTo>
                  <a:lnTo>
                    <a:pt x="0" y="148"/>
                  </a:lnTo>
                  <a:lnTo>
                    <a:pt x="0" y="19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9" name="Freeform 244"/>
            <p:cNvSpPr>
              <a:spLocks/>
            </p:cNvSpPr>
            <p:nvPr userDrawn="1"/>
          </p:nvSpPr>
          <p:spPr bwMode="auto">
            <a:xfrm>
              <a:off x="6596" y="-2067"/>
              <a:ext cx="160" cy="460"/>
            </a:xfrm>
            <a:custGeom>
              <a:avLst/>
              <a:gdLst>
                <a:gd name="T0" fmla="*/ 8 w 156"/>
                <a:gd name="T1" fmla="*/ 136 h 452"/>
                <a:gd name="T2" fmla="*/ 8 w 156"/>
                <a:gd name="T3" fmla="*/ 136 h 452"/>
                <a:gd name="T4" fmla="*/ 16 w 156"/>
                <a:gd name="T5" fmla="*/ 175 h 452"/>
                <a:gd name="T6" fmla="*/ 33 w 156"/>
                <a:gd name="T7" fmla="*/ 224 h 452"/>
                <a:gd name="T8" fmla="*/ 47 w 156"/>
                <a:gd name="T9" fmla="*/ 278 h 452"/>
                <a:gd name="T10" fmla="*/ 70 w 156"/>
                <a:gd name="T11" fmla="*/ 335 h 452"/>
                <a:gd name="T12" fmla="*/ 92 w 156"/>
                <a:gd name="T13" fmla="*/ 389 h 452"/>
                <a:gd name="T14" fmla="*/ 104 w 156"/>
                <a:gd name="T15" fmla="*/ 415 h 452"/>
                <a:gd name="T16" fmla="*/ 119 w 156"/>
                <a:gd name="T17" fmla="*/ 436 h 452"/>
                <a:gd name="T18" fmla="*/ 131 w 156"/>
                <a:gd name="T19" fmla="*/ 459 h 452"/>
                <a:gd name="T20" fmla="*/ 145 w 156"/>
                <a:gd name="T21" fmla="*/ 474 h 452"/>
                <a:gd name="T22" fmla="*/ 162 w 156"/>
                <a:gd name="T23" fmla="*/ 486 h 452"/>
                <a:gd name="T24" fmla="*/ 176 w 156"/>
                <a:gd name="T25" fmla="*/ 493 h 452"/>
                <a:gd name="T26" fmla="*/ 176 w 156"/>
                <a:gd name="T27" fmla="*/ 493 h 452"/>
                <a:gd name="T28" fmla="*/ 176 w 156"/>
                <a:gd name="T29" fmla="*/ 436 h 452"/>
                <a:gd name="T30" fmla="*/ 174 w 156"/>
                <a:gd name="T31" fmla="*/ 368 h 452"/>
                <a:gd name="T32" fmla="*/ 168 w 156"/>
                <a:gd name="T33" fmla="*/ 299 h 452"/>
                <a:gd name="T34" fmla="*/ 164 w 156"/>
                <a:gd name="T35" fmla="*/ 261 h 452"/>
                <a:gd name="T36" fmla="*/ 155 w 156"/>
                <a:gd name="T37" fmla="*/ 226 h 452"/>
                <a:gd name="T38" fmla="*/ 145 w 156"/>
                <a:gd name="T39" fmla="*/ 189 h 452"/>
                <a:gd name="T40" fmla="*/ 135 w 156"/>
                <a:gd name="T41" fmla="*/ 157 h 452"/>
                <a:gd name="T42" fmla="*/ 123 w 156"/>
                <a:gd name="T43" fmla="*/ 122 h 452"/>
                <a:gd name="T44" fmla="*/ 110 w 156"/>
                <a:gd name="T45" fmla="*/ 93 h 452"/>
                <a:gd name="T46" fmla="*/ 90 w 156"/>
                <a:gd name="T47" fmla="*/ 63 h 452"/>
                <a:gd name="T48" fmla="*/ 74 w 156"/>
                <a:gd name="T49" fmla="*/ 41 h 452"/>
                <a:gd name="T50" fmla="*/ 49 w 156"/>
                <a:gd name="T51" fmla="*/ 16 h 452"/>
                <a:gd name="T52" fmla="*/ 29 w 156"/>
                <a:gd name="T53" fmla="*/ 0 h 452"/>
                <a:gd name="T54" fmla="*/ 29 w 156"/>
                <a:gd name="T55" fmla="*/ 0 h 452"/>
                <a:gd name="T56" fmla="*/ 16 w 156"/>
                <a:gd name="T57" fmla="*/ 8 h 452"/>
                <a:gd name="T58" fmla="*/ 12 w 156"/>
                <a:gd name="T59" fmla="*/ 18 h 452"/>
                <a:gd name="T60" fmla="*/ 6 w 156"/>
                <a:gd name="T61" fmla="*/ 26 h 452"/>
                <a:gd name="T62" fmla="*/ 4 w 156"/>
                <a:gd name="T63" fmla="*/ 41 h 452"/>
                <a:gd name="T64" fmla="*/ 0 w 156"/>
                <a:gd name="T65" fmla="*/ 63 h 452"/>
                <a:gd name="T66" fmla="*/ 0 w 156"/>
                <a:gd name="T67" fmla="*/ 85 h 452"/>
                <a:gd name="T68" fmla="*/ 2 w 156"/>
                <a:gd name="T69" fmla="*/ 112 h 452"/>
                <a:gd name="T70" fmla="*/ 6 w 156"/>
                <a:gd name="T71" fmla="*/ 134 h 452"/>
                <a:gd name="T72" fmla="*/ 16 w 156"/>
                <a:gd name="T73" fmla="*/ 181 h 452"/>
                <a:gd name="T74" fmla="*/ 8 w 156"/>
                <a:gd name="T75" fmla="*/ 136 h 4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6" h="452">
                  <a:moveTo>
                    <a:pt x="8" y="126"/>
                  </a:moveTo>
                  <a:lnTo>
                    <a:pt x="8" y="126"/>
                  </a:lnTo>
                  <a:lnTo>
                    <a:pt x="16" y="160"/>
                  </a:lnTo>
                  <a:lnTo>
                    <a:pt x="28" y="204"/>
                  </a:lnTo>
                  <a:lnTo>
                    <a:pt x="42" y="254"/>
                  </a:lnTo>
                  <a:lnTo>
                    <a:pt x="60" y="306"/>
                  </a:lnTo>
                  <a:lnTo>
                    <a:pt x="82" y="356"/>
                  </a:lnTo>
                  <a:lnTo>
                    <a:pt x="92" y="380"/>
                  </a:lnTo>
                  <a:lnTo>
                    <a:pt x="104" y="400"/>
                  </a:lnTo>
                  <a:lnTo>
                    <a:pt x="116" y="420"/>
                  </a:lnTo>
                  <a:lnTo>
                    <a:pt x="128" y="434"/>
                  </a:lnTo>
                  <a:lnTo>
                    <a:pt x="142" y="446"/>
                  </a:lnTo>
                  <a:lnTo>
                    <a:pt x="156" y="452"/>
                  </a:lnTo>
                  <a:lnTo>
                    <a:pt x="156" y="400"/>
                  </a:lnTo>
                  <a:lnTo>
                    <a:pt x="154" y="338"/>
                  </a:lnTo>
                  <a:lnTo>
                    <a:pt x="148" y="274"/>
                  </a:lnTo>
                  <a:lnTo>
                    <a:pt x="144" y="240"/>
                  </a:lnTo>
                  <a:lnTo>
                    <a:pt x="136" y="206"/>
                  </a:lnTo>
                  <a:lnTo>
                    <a:pt x="128" y="174"/>
                  </a:lnTo>
                  <a:lnTo>
                    <a:pt x="120" y="142"/>
                  </a:lnTo>
                  <a:lnTo>
                    <a:pt x="108" y="112"/>
                  </a:lnTo>
                  <a:lnTo>
                    <a:pt x="96" y="84"/>
                  </a:lnTo>
                  <a:lnTo>
                    <a:pt x="80" y="58"/>
                  </a:lnTo>
                  <a:lnTo>
                    <a:pt x="64" y="36"/>
                  </a:lnTo>
                  <a:lnTo>
                    <a:pt x="44" y="16"/>
                  </a:lnTo>
                  <a:lnTo>
                    <a:pt x="24" y="0"/>
                  </a:lnTo>
                  <a:lnTo>
                    <a:pt x="16" y="8"/>
                  </a:lnTo>
                  <a:lnTo>
                    <a:pt x="12" y="18"/>
                  </a:lnTo>
                  <a:lnTo>
                    <a:pt x="6" y="26"/>
                  </a:lnTo>
                  <a:lnTo>
                    <a:pt x="4" y="36"/>
                  </a:lnTo>
                  <a:lnTo>
                    <a:pt x="0" y="58"/>
                  </a:lnTo>
                  <a:lnTo>
                    <a:pt x="0" y="80"/>
                  </a:lnTo>
                  <a:lnTo>
                    <a:pt x="2" y="102"/>
                  </a:lnTo>
                  <a:lnTo>
                    <a:pt x="6" y="124"/>
                  </a:lnTo>
                  <a:lnTo>
                    <a:pt x="16" y="166"/>
                  </a:lnTo>
                  <a:lnTo>
                    <a:pt x="8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0" name="Freeform 245"/>
            <p:cNvSpPr>
              <a:spLocks/>
            </p:cNvSpPr>
            <p:nvPr userDrawn="1"/>
          </p:nvSpPr>
          <p:spPr bwMode="auto">
            <a:xfrm>
              <a:off x="6596" y="-2067"/>
              <a:ext cx="160" cy="460"/>
            </a:xfrm>
            <a:custGeom>
              <a:avLst/>
              <a:gdLst>
                <a:gd name="T0" fmla="*/ 8 w 156"/>
                <a:gd name="T1" fmla="*/ 136 h 452"/>
                <a:gd name="T2" fmla="*/ 8 w 156"/>
                <a:gd name="T3" fmla="*/ 136 h 452"/>
                <a:gd name="T4" fmla="*/ 16 w 156"/>
                <a:gd name="T5" fmla="*/ 175 h 452"/>
                <a:gd name="T6" fmla="*/ 33 w 156"/>
                <a:gd name="T7" fmla="*/ 224 h 452"/>
                <a:gd name="T8" fmla="*/ 47 w 156"/>
                <a:gd name="T9" fmla="*/ 278 h 452"/>
                <a:gd name="T10" fmla="*/ 70 w 156"/>
                <a:gd name="T11" fmla="*/ 335 h 452"/>
                <a:gd name="T12" fmla="*/ 92 w 156"/>
                <a:gd name="T13" fmla="*/ 389 h 452"/>
                <a:gd name="T14" fmla="*/ 104 w 156"/>
                <a:gd name="T15" fmla="*/ 415 h 452"/>
                <a:gd name="T16" fmla="*/ 119 w 156"/>
                <a:gd name="T17" fmla="*/ 436 h 452"/>
                <a:gd name="T18" fmla="*/ 131 w 156"/>
                <a:gd name="T19" fmla="*/ 459 h 452"/>
                <a:gd name="T20" fmla="*/ 145 w 156"/>
                <a:gd name="T21" fmla="*/ 474 h 452"/>
                <a:gd name="T22" fmla="*/ 162 w 156"/>
                <a:gd name="T23" fmla="*/ 486 h 452"/>
                <a:gd name="T24" fmla="*/ 176 w 156"/>
                <a:gd name="T25" fmla="*/ 493 h 452"/>
                <a:gd name="T26" fmla="*/ 176 w 156"/>
                <a:gd name="T27" fmla="*/ 493 h 452"/>
                <a:gd name="T28" fmla="*/ 176 w 156"/>
                <a:gd name="T29" fmla="*/ 436 h 452"/>
                <a:gd name="T30" fmla="*/ 174 w 156"/>
                <a:gd name="T31" fmla="*/ 368 h 452"/>
                <a:gd name="T32" fmla="*/ 168 w 156"/>
                <a:gd name="T33" fmla="*/ 299 h 452"/>
                <a:gd name="T34" fmla="*/ 164 w 156"/>
                <a:gd name="T35" fmla="*/ 261 h 452"/>
                <a:gd name="T36" fmla="*/ 155 w 156"/>
                <a:gd name="T37" fmla="*/ 226 h 452"/>
                <a:gd name="T38" fmla="*/ 145 w 156"/>
                <a:gd name="T39" fmla="*/ 189 h 452"/>
                <a:gd name="T40" fmla="*/ 135 w 156"/>
                <a:gd name="T41" fmla="*/ 157 h 452"/>
                <a:gd name="T42" fmla="*/ 123 w 156"/>
                <a:gd name="T43" fmla="*/ 122 h 452"/>
                <a:gd name="T44" fmla="*/ 110 w 156"/>
                <a:gd name="T45" fmla="*/ 93 h 452"/>
                <a:gd name="T46" fmla="*/ 90 w 156"/>
                <a:gd name="T47" fmla="*/ 63 h 452"/>
                <a:gd name="T48" fmla="*/ 74 w 156"/>
                <a:gd name="T49" fmla="*/ 41 h 452"/>
                <a:gd name="T50" fmla="*/ 49 w 156"/>
                <a:gd name="T51" fmla="*/ 16 h 452"/>
                <a:gd name="T52" fmla="*/ 29 w 156"/>
                <a:gd name="T53" fmla="*/ 0 h 452"/>
                <a:gd name="T54" fmla="*/ 29 w 156"/>
                <a:gd name="T55" fmla="*/ 0 h 452"/>
                <a:gd name="T56" fmla="*/ 16 w 156"/>
                <a:gd name="T57" fmla="*/ 8 h 452"/>
                <a:gd name="T58" fmla="*/ 12 w 156"/>
                <a:gd name="T59" fmla="*/ 18 h 452"/>
                <a:gd name="T60" fmla="*/ 6 w 156"/>
                <a:gd name="T61" fmla="*/ 26 h 452"/>
                <a:gd name="T62" fmla="*/ 4 w 156"/>
                <a:gd name="T63" fmla="*/ 41 h 452"/>
                <a:gd name="T64" fmla="*/ 0 w 156"/>
                <a:gd name="T65" fmla="*/ 63 h 452"/>
                <a:gd name="T66" fmla="*/ 0 w 156"/>
                <a:gd name="T67" fmla="*/ 85 h 452"/>
                <a:gd name="T68" fmla="*/ 2 w 156"/>
                <a:gd name="T69" fmla="*/ 112 h 452"/>
                <a:gd name="T70" fmla="*/ 6 w 156"/>
                <a:gd name="T71" fmla="*/ 134 h 452"/>
                <a:gd name="T72" fmla="*/ 16 w 156"/>
                <a:gd name="T73" fmla="*/ 181 h 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56" h="452">
                  <a:moveTo>
                    <a:pt x="8" y="126"/>
                  </a:moveTo>
                  <a:lnTo>
                    <a:pt x="8" y="126"/>
                  </a:lnTo>
                  <a:lnTo>
                    <a:pt x="16" y="160"/>
                  </a:lnTo>
                  <a:lnTo>
                    <a:pt x="28" y="204"/>
                  </a:lnTo>
                  <a:lnTo>
                    <a:pt x="42" y="254"/>
                  </a:lnTo>
                  <a:lnTo>
                    <a:pt x="60" y="306"/>
                  </a:lnTo>
                  <a:lnTo>
                    <a:pt x="82" y="356"/>
                  </a:lnTo>
                  <a:lnTo>
                    <a:pt x="92" y="380"/>
                  </a:lnTo>
                  <a:lnTo>
                    <a:pt x="104" y="400"/>
                  </a:lnTo>
                  <a:lnTo>
                    <a:pt x="116" y="420"/>
                  </a:lnTo>
                  <a:lnTo>
                    <a:pt x="128" y="434"/>
                  </a:lnTo>
                  <a:lnTo>
                    <a:pt x="142" y="446"/>
                  </a:lnTo>
                  <a:lnTo>
                    <a:pt x="156" y="452"/>
                  </a:lnTo>
                  <a:lnTo>
                    <a:pt x="156" y="400"/>
                  </a:lnTo>
                  <a:lnTo>
                    <a:pt x="154" y="338"/>
                  </a:lnTo>
                  <a:lnTo>
                    <a:pt x="148" y="274"/>
                  </a:lnTo>
                  <a:lnTo>
                    <a:pt x="144" y="240"/>
                  </a:lnTo>
                  <a:lnTo>
                    <a:pt x="136" y="206"/>
                  </a:lnTo>
                  <a:lnTo>
                    <a:pt x="128" y="174"/>
                  </a:lnTo>
                  <a:lnTo>
                    <a:pt x="120" y="142"/>
                  </a:lnTo>
                  <a:lnTo>
                    <a:pt x="108" y="112"/>
                  </a:lnTo>
                  <a:lnTo>
                    <a:pt x="96" y="84"/>
                  </a:lnTo>
                  <a:lnTo>
                    <a:pt x="80" y="58"/>
                  </a:lnTo>
                  <a:lnTo>
                    <a:pt x="64" y="36"/>
                  </a:lnTo>
                  <a:lnTo>
                    <a:pt x="44" y="16"/>
                  </a:lnTo>
                  <a:lnTo>
                    <a:pt x="24" y="0"/>
                  </a:lnTo>
                  <a:lnTo>
                    <a:pt x="16" y="8"/>
                  </a:lnTo>
                  <a:lnTo>
                    <a:pt x="12" y="18"/>
                  </a:lnTo>
                  <a:lnTo>
                    <a:pt x="6" y="26"/>
                  </a:lnTo>
                  <a:lnTo>
                    <a:pt x="4" y="36"/>
                  </a:lnTo>
                  <a:lnTo>
                    <a:pt x="0" y="58"/>
                  </a:lnTo>
                  <a:lnTo>
                    <a:pt x="0" y="80"/>
                  </a:lnTo>
                  <a:lnTo>
                    <a:pt x="2" y="102"/>
                  </a:lnTo>
                  <a:lnTo>
                    <a:pt x="6" y="124"/>
                  </a:lnTo>
                  <a:lnTo>
                    <a:pt x="16" y="16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1" name="Freeform 246"/>
            <p:cNvSpPr>
              <a:spLocks/>
            </p:cNvSpPr>
            <p:nvPr userDrawn="1"/>
          </p:nvSpPr>
          <p:spPr bwMode="auto">
            <a:xfrm>
              <a:off x="4056" y="-3288"/>
              <a:ext cx="180" cy="320"/>
            </a:xfrm>
            <a:custGeom>
              <a:avLst/>
              <a:gdLst>
                <a:gd name="T0" fmla="*/ 2 w 174"/>
                <a:gd name="T1" fmla="*/ 16 h 320"/>
                <a:gd name="T2" fmla="*/ 2 w 174"/>
                <a:gd name="T3" fmla="*/ 16 h 320"/>
                <a:gd name="T4" fmla="*/ 8 w 174"/>
                <a:gd name="T5" fmla="*/ 36 h 320"/>
                <a:gd name="T6" fmla="*/ 12 w 174"/>
                <a:gd name="T7" fmla="*/ 58 h 320"/>
                <a:gd name="T8" fmla="*/ 23 w 174"/>
                <a:gd name="T9" fmla="*/ 86 h 320"/>
                <a:gd name="T10" fmla="*/ 25 w 174"/>
                <a:gd name="T11" fmla="*/ 118 h 320"/>
                <a:gd name="T12" fmla="*/ 25 w 174"/>
                <a:gd name="T13" fmla="*/ 150 h 320"/>
                <a:gd name="T14" fmla="*/ 23 w 174"/>
                <a:gd name="T15" fmla="*/ 168 h 320"/>
                <a:gd name="T16" fmla="*/ 14 w 174"/>
                <a:gd name="T17" fmla="*/ 186 h 320"/>
                <a:gd name="T18" fmla="*/ 10 w 174"/>
                <a:gd name="T19" fmla="*/ 202 h 320"/>
                <a:gd name="T20" fmla="*/ 2 w 174"/>
                <a:gd name="T21" fmla="*/ 218 h 320"/>
                <a:gd name="T22" fmla="*/ 2 w 174"/>
                <a:gd name="T23" fmla="*/ 218 h 320"/>
                <a:gd name="T24" fmla="*/ 0 w 174"/>
                <a:gd name="T25" fmla="*/ 246 h 320"/>
                <a:gd name="T26" fmla="*/ 2 w 174"/>
                <a:gd name="T27" fmla="*/ 270 h 320"/>
                <a:gd name="T28" fmla="*/ 4 w 174"/>
                <a:gd name="T29" fmla="*/ 284 h 320"/>
                <a:gd name="T30" fmla="*/ 6 w 174"/>
                <a:gd name="T31" fmla="*/ 296 h 320"/>
                <a:gd name="T32" fmla="*/ 10 w 174"/>
                <a:gd name="T33" fmla="*/ 306 h 320"/>
                <a:gd name="T34" fmla="*/ 23 w 174"/>
                <a:gd name="T35" fmla="*/ 314 h 320"/>
                <a:gd name="T36" fmla="*/ 31 w 174"/>
                <a:gd name="T37" fmla="*/ 320 h 320"/>
                <a:gd name="T38" fmla="*/ 41 w 174"/>
                <a:gd name="T39" fmla="*/ 320 h 320"/>
                <a:gd name="T40" fmla="*/ 58 w 174"/>
                <a:gd name="T41" fmla="*/ 318 h 320"/>
                <a:gd name="T42" fmla="*/ 74 w 174"/>
                <a:gd name="T43" fmla="*/ 310 h 320"/>
                <a:gd name="T44" fmla="*/ 97 w 174"/>
                <a:gd name="T45" fmla="*/ 294 h 320"/>
                <a:gd name="T46" fmla="*/ 124 w 174"/>
                <a:gd name="T47" fmla="*/ 274 h 320"/>
                <a:gd name="T48" fmla="*/ 206 w 174"/>
                <a:gd name="T49" fmla="*/ 102 h 320"/>
                <a:gd name="T50" fmla="*/ 132 w 174"/>
                <a:gd name="T51" fmla="*/ 0 h 320"/>
                <a:gd name="T52" fmla="*/ 2 w 174"/>
                <a:gd name="T53" fmla="*/ 16 h 3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74" h="320">
                  <a:moveTo>
                    <a:pt x="2" y="16"/>
                  </a:moveTo>
                  <a:lnTo>
                    <a:pt x="2" y="16"/>
                  </a:lnTo>
                  <a:lnTo>
                    <a:pt x="8" y="36"/>
                  </a:lnTo>
                  <a:lnTo>
                    <a:pt x="12" y="58"/>
                  </a:lnTo>
                  <a:lnTo>
                    <a:pt x="18" y="86"/>
                  </a:lnTo>
                  <a:lnTo>
                    <a:pt x="20" y="118"/>
                  </a:lnTo>
                  <a:lnTo>
                    <a:pt x="20" y="150"/>
                  </a:lnTo>
                  <a:lnTo>
                    <a:pt x="18" y="168"/>
                  </a:lnTo>
                  <a:lnTo>
                    <a:pt x="14" y="186"/>
                  </a:lnTo>
                  <a:lnTo>
                    <a:pt x="10" y="202"/>
                  </a:lnTo>
                  <a:lnTo>
                    <a:pt x="2" y="218"/>
                  </a:lnTo>
                  <a:lnTo>
                    <a:pt x="0" y="246"/>
                  </a:lnTo>
                  <a:lnTo>
                    <a:pt x="2" y="270"/>
                  </a:lnTo>
                  <a:lnTo>
                    <a:pt x="4" y="284"/>
                  </a:lnTo>
                  <a:lnTo>
                    <a:pt x="6" y="296"/>
                  </a:lnTo>
                  <a:lnTo>
                    <a:pt x="10" y="306"/>
                  </a:lnTo>
                  <a:lnTo>
                    <a:pt x="18" y="314"/>
                  </a:lnTo>
                  <a:lnTo>
                    <a:pt x="26" y="320"/>
                  </a:lnTo>
                  <a:lnTo>
                    <a:pt x="36" y="320"/>
                  </a:lnTo>
                  <a:lnTo>
                    <a:pt x="48" y="318"/>
                  </a:lnTo>
                  <a:lnTo>
                    <a:pt x="64" y="310"/>
                  </a:lnTo>
                  <a:lnTo>
                    <a:pt x="82" y="294"/>
                  </a:lnTo>
                  <a:lnTo>
                    <a:pt x="104" y="274"/>
                  </a:lnTo>
                  <a:lnTo>
                    <a:pt x="174" y="102"/>
                  </a:lnTo>
                  <a:lnTo>
                    <a:pt x="112" y="0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2" name="Freeform 247"/>
            <p:cNvSpPr>
              <a:spLocks/>
            </p:cNvSpPr>
            <p:nvPr userDrawn="1"/>
          </p:nvSpPr>
          <p:spPr bwMode="auto">
            <a:xfrm>
              <a:off x="2455" y="-4208"/>
              <a:ext cx="1760" cy="1040"/>
            </a:xfrm>
            <a:custGeom>
              <a:avLst/>
              <a:gdLst>
                <a:gd name="T0" fmla="*/ 705 w 1762"/>
                <a:gd name="T1" fmla="*/ 8 h 1032"/>
                <a:gd name="T2" fmla="*/ 593 w 1762"/>
                <a:gd name="T3" fmla="*/ 0 h 1032"/>
                <a:gd name="T4" fmla="*/ 430 w 1762"/>
                <a:gd name="T5" fmla="*/ 14 h 1032"/>
                <a:gd name="T6" fmla="*/ 336 w 1762"/>
                <a:gd name="T7" fmla="*/ 40 h 1032"/>
                <a:gd name="T8" fmla="*/ 244 w 1762"/>
                <a:gd name="T9" fmla="*/ 85 h 1032"/>
                <a:gd name="T10" fmla="*/ 158 w 1762"/>
                <a:gd name="T11" fmla="*/ 143 h 1032"/>
                <a:gd name="T12" fmla="*/ 80 w 1762"/>
                <a:gd name="T13" fmla="*/ 230 h 1032"/>
                <a:gd name="T14" fmla="*/ 18 w 1762"/>
                <a:gd name="T15" fmla="*/ 343 h 1032"/>
                <a:gd name="T16" fmla="*/ 2 w 1762"/>
                <a:gd name="T17" fmla="*/ 393 h 1032"/>
                <a:gd name="T18" fmla="*/ 6 w 1762"/>
                <a:gd name="T19" fmla="*/ 451 h 1032"/>
                <a:gd name="T20" fmla="*/ 26 w 1762"/>
                <a:gd name="T21" fmla="*/ 488 h 1032"/>
                <a:gd name="T22" fmla="*/ 74 w 1762"/>
                <a:gd name="T23" fmla="*/ 496 h 1032"/>
                <a:gd name="T24" fmla="*/ 158 w 1762"/>
                <a:gd name="T25" fmla="*/ 456 h 1032"/>
                <a:gd name="T26" fmla="*/ 198 w 1762"/>
                <a:gd name="T27" fmla="*/ 437 h 1032"/>
                <a:gd name="T28" fmla="*/ 270 w 1762"/>
                <a:gd name="T29" fmla="*/ 413 h 1032"/>
                <a:gd name="T30" fmla="*/ 362 w 1762"/>
                <a:gd name="T31" fmla="*/ 401 h 1032"/>
                <a:gd name="T32" fmla="*/ 459 w 1762"/>
                <a:gd name="T33" fmla="*/ 417 h 1032"/>
                <a:gd name="T34" fmla="*/ 511 w 1762"/>
                <a:gd name="T35" fmla="*/ 441 h 1032"/>
                <a:gd name="T36" fmla="*/ 557 w 1762"/>
                <a:gd name="T37" fmla="*/ 482 h 1032"/>
                <a:gd name="T38" fmla="*/ 615 w 1762"/>
                <a:gd name="T39" fmla="*/ 524 h 1032"/>
                <a:gd name="T40" fmla="*/ 705 w 1762"/>
                <a:gd name="T41" fmla="*/ 566 h 1032"/>
                <a:gd name="T42" fmla="*/ 787 w 1762"/>
                <a:gd name="T43" fmla="*/ 587 h 1032"/>
                <a:gd name="T44" fmla="*/ 877 w 1762"/>
                <a:gd name="T45" fmla="*/ 584 h 1032"/>
                <a:gd name="T46" fmla="*/ 899 w 1762"/>
                <a:gd name="T47" fmla="*/ 619 h 1032"/>
                <a:gd name="T48" fmla="*/ 981 w 1762"/>
                <a:gd name="T49" fmla="*/ 705 h 1032"/>
                <a:gd name="T50" fmla="*/ 1055 w 1762"/>
                <a:gd name="T51" fmla="*/ 762 h 1032"/>
                <a:gd name="T52" fmla="*/ 1147 w 1762"/>
                <a:gd name="T53" fmla="*/ 798 h 1032"/>
                <a:gd name="T54" fmla="*/ 1227 w 1762"/>
                <a:gd name="T55" fmla="*/ 812 h 1032"/>
                <a:gd name="T56" fmla="*/ 1362 w 1762"/>
                <a:gd name="T57" fmla="*/ 858 h 1032"/>
                <a:gd name="T58" fmla="*/ 1466 w 1762"/>
                <a:gd name="T59" fmla="*/ 909 h 1032"/>
                <a:gd name="T60" fmla="*/ 1562 w 1762"/>
                <a:gd name="T61" fmla="*/ 978 h 1032"/>
                <a:gd name="T62" fmla="*/ 1752 w 1762"/>
                <a:gd name="T63" fmla="*/ 935 h 1032"/>
                <a:gd name="T64" fmla="*/ 1650 w 1762"/>
                <a:gd name="T65" fmla="*/ 863 h 1032"/>
                <a:gd name="T66" fmla="*/ 1506 w 1762"/>
                <a:gd name="T67" fmla="*/ 778 h 1032"/>
                <a:gd name="T68" fmla="*/ 1388 w 1762"/>
                <a:gd name="T69" fmla="*/ 723 h 1032"/>
                <a:gd name="T70" fmla="*/ 1283 w 1762"/>
                <a:gd name="T71" fmla="*/ 699 h 1032"/>
                <a:gd name="T72" fmla="*/ 1245 w 1762"/>
                <a:gd name="T73" fmla="*/ 697 h 1032"/>
                <a:gd name="T74" fmla="*/ 1153 w 1762"/>
                <a:gd name="T75" fmla="*/ 677 h 1032"/>
                <a:gd name="T76" fmla="*/ 1075 w 1762"/>
                <a:gd name="T77" fmla="*/ 637 h 1032"/>
                <a:gd name="T78" fmla="*/ 1013 w 1762"/>
                <a:gd name="T79" fmla="*/ 587 h 1032"/>
                <a:gd name="T80" fmla="*/ 951 w 1762"/>
                <a:gd name="T81" fmla="*/ 520 h 1032"/>
                <a:gd name="T82" fmla="*/ 897 w 1762"/>
                <a:gd name="T83" fmla="*/ 425 h 1032"/>
                <a:gd name="T84" fmla="*/ 849 w 1762"/>
                <a:gd name="T85" fmla="*/ 306 h 1032"/>
                <a:gd name="T86" fmla="*/ 815 w 1762"/>
                <a:gd name="T87" fmla="*/ 157 h 1032"/>
                <a:gd name="T88" fmla="*/ 691 w 1762"/>
                <a:gd name="T89" fmla="*/ 117 h 1032"/>
                <a:gd name="T90" fmla="*/ 715 w 1762"/>
                <a:gd name="T91" fmla="*/ 224 h 1032"/>
                <a:gd name="T92" fmla="*/ 767 w 1762"/>
                <a:gd name="T93" fmla="*/ 375 h 1032"/>
                <a:gd name="T94" fmla="*/ 791 w 1762"/>
                <a:gd name="T95" fmla="*/ 423 h 1032"/>
                <a:gd name="T96" fmla="*/ 683 w 1762"/>
                <a:gd name="T97" fmla="*/ 369 h 1032"/>
                <a:gd name="T98" fmla="*/ 567 w 1762"/>
                <a:gd name="T99" fmla="*/ 322 h 1032"/>
                <a:gd name="T100" fmla="*/ 436 w 1762"/>
                <a:gd name="T101" fmla="*/ 296 h 1032"/>
                <a:gd name="T102" fmla="*/ 338 w 1762"/>
                <a:gd name="T103" fmla="*/ 296 h 1032"/>
                <a:gd name="T104" fmla="*/ 268 w 1762"/>
                <a:gd name="T105" fmla="*/ 310 h 1032"/>
                <a:gd name="T106" fmla="*/ 226 w 1762"/>
                <a:gd name="T107" fmla="*/ 314 h 1032"/>
                <a:gd name="T108" fmla="*/ 190 w 1762"/>
                <a:gd name="T109" fmla="*/ 298 h 1032"/>
                <a:gd name="T110" fmla="*/ 184 w 1762"/>
                <a:gd name="T111" fmla="*/ 278 h 1032"/>
                <a:gd name="T112" fmla="*/ 210 w 1762"/>
                <a:gd name="T113" fmla="*/ 246 h 1032"/>
                <a:gd name="T114" fmla="*/ 238 w 1762"/>
                <a:gd name="T115" fmla="*/ 224 h 1032"/>
                <a:gd name="T116" fmla="*/ 312 w 1762"/>
                <a:gd name="T117" fmla="*/ 177 h 1032"/>
                <a:gd name="T118" fmla="*/ 408 w 1762"/>
                <a:gd name="T119" fmla="*/ 141 h 1032"/>
                <a:gd name="T120" fmla="*/ 525 w 1762"/>
                <a:gd name="T121" fmla="*/ 121 h 1032"/>
                <a:gd name="T122" fmla="*/ 645 w 1762"/>
                <a:gd name="T123" fmla="*/ 129 h 1032"/>
                <a:gd name="T124" fmla="*/ 721 w 1762"/>
                <a:gd name="T125" fmla="*/ 149 h 10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62" h="1032">
                  <a:moveTo>
                    <a:pt x="734" y="10"/>
                  </a:moveTo>
                  <a:lnTo>
                    <a:pt x="734" y="10"/>
                  </a:lnTo>
                  <a:lnTo>
                    <a:pt x="710" y="8"/>
                  </a:lnTo>
                  <a:lnTo>
                    <a:pt x="680" y="4"/>
                  </a:lnTo>
                  <a:lnTo>
                    <a:pt x="642" y="2"/>
                  </a:lnTo>
                  <a:lnTo>
                    <a:pt x="598" y="0"/>
                  </a:lnTo>
                  <a:lnTo>
                    <a:pt x="546" y="2"/>
                  </a:lnTo>
                  <a:lnTo>
                    <a:pt x="490" y="6"/>
                  </a:lnTo>
                  <a:lnTo>
                    <a:pt x="430" y="14"/>
                  </a:lnTo>
                  <a:lnTo>
                    <a:pt x="398" y="22"/>
                  </a:lnTo>
                  <a:lnTo>
                    <a:pt x="368" y="30"/>
                  </a:lnTo>
                  <a:lnTo>
                    <a:pt x="336" y="40"/>
                  </a:lnTo>
                  <a:lnTo>
                    <a:pt x="306" y="50"/>
                  </a:lnTo>
                  <a:lnTo>
                    <a:pt x="274" y="64"/>
                  </a:lnTo>
                  <a:lnTo>
                    <a:pt x="244" y="80"/>
                  </a:lnTo>
                  <a:lnTo>
                    <a:pt x="214" y="96"/>
                  </a:lnTo>
                  <a:lnTo>
                    <a:pt x="186" y="116"/>
                  </a:lnTo>
                  <a:lnTo>
                    <a:pt x="158" y="138"/>
                  </a:lnTo>
                  <a:lnTo>
                    <a:pt x="130" y="162"/>
                  </a:lnTo>
                  <a:lnTo>
                    <a:pt x="104" y="190"/>
                  </a:lnTo>
                  <a:lnTo>
                    <a:pt x="80" y="220"/>
                  </a:lnTo>
                  <a:lnTo>
                    <a:pt x="58" y="252"/>
                  </a:lnTo>
                  <a:lnTo>
                    <a:pt x="38" y="288"/>
                  </a:lnTo>
                  <a:lnTo>
                    <a:pt x="18" y="328"/>
                  </a:lnTo>
                  <a:lnTo>
                    <a:pt x="2" y="370"/>
                  </a:lnTo>
                  <a:lnTo>
                    <a:pt x="2" y="378"/>
                  </a:lnTo>
                  <a:lnTo>
                    <a:pt x="0" y="396"/>
                  </a:lnTo>
                  <a:lnTo>
                    <a:pt x="2" y="422"/>
                  </a:lnTo>
                  <a:lnTo>
                    <a:pt x="6" y="436"/>
                  </a:lnTo>
                  <a:lnTo>
                    <a:pt x="10" y="448"/>
                  </a:lnTo>
                  <a:lnTo>
                    <a:pt x="16" y="460"/>
                  </a:lnTo>
                  <a:lnTo>
                    <a:pt x="26" y="468"/>
                  </a:lnTo>
                  <a:lnTo>
                    <a:pt x="38" y="474"/>
                  </a:lnTo>
                  <a:lnTo>
                    <a:pt x="54" y="478"/>
                  </a:lnTo>
                  <a:lnTo>
                    <a:pt x="74" y="476"/>
                  </a:lnTo>
                  <a:lnTo>
                    <a:pt x="98" y="470"/>
                  </a:lnTo>
                  <a:lnTo>
                    <a:pt x="126" y="458"/>
                  </a:lnTo>
                  <a:lnTo>
                    <a:pt x="158" y="440"/>
                  </a:lnTo>
                  <a:lnTo>
                    <a:pt x="168" y="434"/>
                  </a:lnTo>
                  <a:lnTo>
                    <a:pt x="198" y="422"/>
                  </a:lnTo>
                  <a:lnTo>
                    <a:pt x="218" y="414"/>
                  </a:lnTo>
                  <a:lnTo>
                    <a:pt x="242" y="406"/>
                  </a:lnTo>
                  <a:lnTo>
                    <a:pt x="270" y="398"/>
                  </a:lnTo>
                  <a:lnTo>
                    <a:pt x="300" y="392"/>
                  </a:lnTo>
                  <a:lnTo>
                    <a:pt x="330" y="388"/>
                  </a:lnTo>
                  <a:lnTo>
                    <a:pt x="362" y="386"/>
                  </a:lnTo>
                  <a:lnTo>
                    <a:pt x="396" y="388"/>
                  </a:lnTo>
                  <a:lnTo>
                    <a:pt x="430" y="394"/>
                  </a:lnTo>
                  <a:lnTo>
                    <a:pt x="464" y="402"/>
                  </a:lnTo>
                  <a:lnTo>
                    <a:pt x="482" y="410"/>
                  </a:lnTo>
                  <a:lnTo>
                    <a:pt x="498" y="418"/>
                  </a:lnTo>
                  <a:lnTo>
                    <a:pt x="516" y="426"/>
                  </a:lnTo>
                  <a:lnTo>
                    <a:pt x="532" y="436"/>
                  </a:lnTo>
                  <a:lnTo>
                    <a:pt x="548" y="450"/>
                  </a:lnTo>
                  <a:lnTo>
                    <a:pt x="562" y="462"/>
                  </a:lnTo>
                  <a:lnTo>
                    <a:pt x="590" y="484"/>
                  </a:lnTo>
                  <a:lnTo>
                    <a:pt x="620" y="504"/>
                  </a:lnTo>
                  <a:lnTo>
                    <a:pt x="662" y="526"/>
                  </a:lnTo>
                  <a:lnTo>
                    <a:pt x="684" y="536"/>
                  </a:lnTo>
                  <a:lnTo>
                    <a:pt x="710" y="546"/>
                  </a:lnTo>
                  <a:lnTo>
                    <a:pt x="736" y="554"/>
                  </a:lnTo>
                  <a:lnTo>
                    <a:pt x="764" y="562"/>
                  </a:lnTo>
                  <a:lnTo>
                    <a:pt x="792" y="566"/>
                  </a:lnTo>
                  <a:lnTo>
                    <a:pt x="822" y="568"/>
                  </a:lnTo>
                  <a:lnTo>
                    <a:pt x="852" y="568"/>
                  </a:lnTo>
                  <a:lnTo>
                    <a:pt x="882" y="564"/>
                  </a:lnTo>
                  <a:lnTo>
                    <a:pt x="888" y="572"/>
                  </a:lnTo>
                  <a:lnTo>
                    <a:pt x="904" y="594"/>
                  </a:lnTo>
                  <a:lnTo>
                    <a:pt x="930" y="624"/>
                  </a:lnTo>
                  <a:lnTo>
                    <a:pt x="964" y="660"/>
                  </a:lnTo>
                  <a:lnTo>
                    <a:pt x="986" y="680"/>
                  </a:lnTo>
                  <a:lnTo>
                    <a:pt x="1008" y="698"/>
                  </a:lnTo>
                  <a:lnTo>
                    <a:pt x="1032" y="716"/>
                  </a:lnTo>
                  <a:lnTo>
                    <a:pt x="1060" y="732"/>
                  </a:lnTo>
                  <a:lnTo>
                    <a:pt x="1088" y="746"/>
                  </a:lnTo>
                  <a:lnTo>
                    <a:pt x="1120" y="758"/>
                  </a:lnTo>
                  <a:lnTo>
                    <a:pt x="1152" y="768"/>
                  </a:lnTo>
                  <a:lnTo>
                    <a:pt x="1186" y="774"/>
                  </a:lnTo>
                  <a:lnTo>
                    <a:pt x="1232" y="782"/>
                  </a:lnTo>
                  <a:lnTo>
                    <a:pt x="1280" y="794"/>
                  </a:lnTo>
                  <a:lnTo>
                    <a:pt x="1340" y="814"/>
                  </a:lnTo>
                  <a:lnTo>
                    <a:pt x="1372" y="826"/>
                  </a:lnTo>
                  <a:lnTo>
                    <a:pt x="1406" y="840"/>
                  </a:lnTo>
                  <a:lnTo>
                    <a:pt x="1442" y="854"/>
                  </a:lnTo>
                  <a:lnTo>
                    <a:pt x="1476" y="874"/>
                  </a:lnTo>
                  <a:lnTo>
                    <a:pt x="1508" y="894"/>
                  </a:lnTo>
                  <a:lnTo>
                    <a:pt x="1542" y="916"/>
                  </a:lnTo>
                  <a:lnTo>
                    <a:pt x="1572" y="942"/>
                  </a:lnTo>
                  <a:lnTo>
                    <a:pt x="1600" y="970"/>
                  </a:lnTo>
                  <a:lnTo>
                    <a:pt x="1684" y="1032"/>
                  </a:lnTo>
                  <a:lnTo>
                    <a:pt x="1762" y="900"/>
                  </a:lnTo>
                  <a:lnTo>
                    <a:pt x="1714" y="864"/>
                  </a:lnTo>
                  <a:lnTo>
                    <a:pt x="1660" y="830"/>
                  </a:lnTo>
                  <a:lnTo>
                    <a:pt x="1592" y="790"/>
                  </a:lnTo>
                  <a:lnTo>
                    <a:pt x="1556" y="768"/>
                  </a:lnTo>
                  <a:lnTo>
                    <a:pt x="1516" y="748"/>
                  </a:lnTo>
                  <a:lnTo>
                    <a:pt x="1478" y="730"/>
                  </a:lnTo>
                  <a:lnTo>
                    <a:pt x="1438" y="712"/>
                  </a:lnTo>
                  <a:lnTo>
                    <a:pt x="1398" y="696"/>
                  </a:lnTo>
                  <a:lnTo>
                    <a:pt x="1360" y="686"/>
                  </a:lnTo>
                  <a:lnTo>
                    <a:pt x="1322" y="678"/>
                  </a:lnTo>
                  <a:lnTo>
                    <a:pt x="1288" y="674"/>
                  </a:lnTo>
                  <a:lnTo>
                    <a:pt x="1270" y="674"/>
                  </a:lnTo>
                  <a:lnTo>
                    <a:pt x="1250" y="672"/>
                  </a:lnTo>
                  <a:lnTo>
                    <a:pt x="1224" y="668"/>
                  </a:lnTo>
                  <a:lnTo>
                    <a:pt x="1192" y="662"/>
                  </a:lnTo>
                  <a:lnTo>
                    <a:pt x="1158" y="652"/>
                  </a:lnTo>
                  <a:lnTo>
                    <a:pt x="1120" y="634"/>
                  </a:lnTo>
                  <a:lnTo>
                    <a:pt x="1100" y="624"/>
                  </a:lnTo>
                  <a:lnTo>
                    <a:pt x="1080" y="612"/>
                  </a:lnTo>
                  <a:lnTo>
                    <a:pt x="1058" y="600"/>
                  </a:lnTo>
                  <a:lnTo>
                    <a:pt x="1038" y="584"/>
                  </a:lnTo>
                  <a:lnTo>
                    <a:pt x="1018" y="566"/>
                  </a:lnTo>
                  <a:lnTo>
                    <a:pt x="996" y="546"/>
                  </a:lnTo>
                  <a:lnTo>
                    <a:pt x="976" y="524"/>
                  </a:lnTo>
                  <a:lnTo>
                    <a:pt x="956" y="500"/>
                  </a:lnTo>
                  <a:lnTo>
                    <a:pt x="938" y="472"/>
                  </a:lnTo>
                  <a:lnTo>
                    <a:pt x="920" y="444"/>
                  </a:lnTo>
                  <a:lnTo>
                    <a:pt x="902" y="410"/>
                  </a:lnTo>
                  <a:lnTo>
                    <a:pt x="884" y="376"/>
                  </a:lnTo>
                  <a:lnTo>
                    <a:pt x="870" y="338"/>
                  </a:lnTo>
                  <a:lnTo>
                    <a:pt x="854" y="296"/>
                  </a:lnTo>
                  <a:lnTo>
                    <a:pt x="842" y="252"/>
                  </a:lnTo>
                  <a:lnTo>
                    <a:pt x="830" y="204"/>
                  </a:lnTo>
                  <a:lnTo>
                    <a:pt x="820" y="152"/>
                  </a:lnTo>
                  <a:lnTo>
                    <a:pt x="812" y="96"/>
                  </a:lnTo>
                  <a:lnTo>
                    <a:pt x="696" y="112"/>
                  </a:lnTo>
                  <a:lnTo>
                    <a:pt x="702" y="142"/>
                  </a:lnTo>
                  <a:lnTo>
                    <a:pt x="708" y="174"/>
                  </a:lnTo>
                  <a:lnTo>
                    <a:pt x="720" y="214"/>
                  </a:lnTo>
                  <a:lnTo>
                    <a:pt x="734" y="260"/>
                  </a:lnTo>
                  <a:lnTo>
                    <a:pt x="752" y="310"/>
                  </a:lnTo>
                  <a:lnTo>
                    <a:pt x="772" y="360"/>
                  </a:lnTo>
                  <a:lnTo>
                    <a:pt x="784" y="384"/>
                  </a:lnTo>
                  <a:lnTo>
                    <a:pt x="796" y="408"/>
                  </a:lnTo>
                  <a:lnTo>
                    <a:pt x="784" y="400"/>
                  </a:lnTo>
                  <a:lnTo>
                    <a:pt x="746" y="380"/>
                  </a:lnTo>
                  <a:lnTo>
                    <a:pt x="688" y="354"/>
                  </a:lnTo>
                  <a:lnTo>
                    <a:pt x="652" y="340"/>
                  </a:lnTo>
                  <a:lnTo>
                    <a:pt x="614" y="326"/>
                  </a:lnTo>
                  <a:lnTo>
                    <a:pt x="572" y="312"/>
                  </a:lnTo>
                  <a:lnTo>
                    <a:pt x="528" y="302"/>
                  </a:lnTo>
                  <a:lnTo>
                    <a:pt x="482" y="292"/>
                  </a:lnTo>
                  <a:lnTo>
                    <a:pt x="436" y="286"/>
                  </a:lnTo>
                  <a:lnTo>
                    <a:pt x="388" y="284"/>
                  </a:lnTo>
                  <a:lnTo>
                    <a:pt x="364" y="286"/>
                  </a:lnTo>
                  <a:lnTo>
                    <a:pt x="338" y="286"/>
                  </a:lnTo>
                  <a:lnTo>
                    <a:pt x="314" y="290"/>
                  </a:lnTo>
                  <a:lnTo>
                    <a:pt x="290" y="294"/>
                  </a:lnTo>
                  <a:lnTo>
                    <a:pt x="268" y="300"/>
                  </a:lnTo>
                  <a:lnTo>
                    <a:pt x="244" y="308"/>
                  </a:lnTo>
                  <a:lnTo>
                    <a:pt x="226" y="304"/>
                  </a:lnTo>
                  <a:lnTo>
                    <a:pt x="210" y="300"/>
                  </a:lnTo>
                  <a:lnTo>
                    <a:pt x="194" y="294"/>
                  </a:lnTo>
                  <a:lnTo>
                    <a:pt x="190" y="288"/>
                  </a:lnTo>
                  <a:lnTo>
                    <a:pt x="186" y="282"/>
                  </a:lnTo>
                  <a:lnTo>
                    <a:pt x="184" y="276"/>
                  </a:lnTo>
                  <a:lnTo>
                    <a:pt x="184" y="268"/>
                  </a:lnTo>
                  <a:lnTo>
                    <a:pt x="188" y="258"/>
                  </a:lnTo>
                  <a:lnTo>
                    <a:pt x="198" y="248"/>
                  </a:lnTo>
                  <a:lnTo>
                    <a:pt x="210" y="236"/>
                  </a:lnTo>
                  <a:lnTo>
                    <a:pt x="228" y="222"/>
                  </a:lnTo>
                  <a:lnTo>
                    <a:pt x="238" y="214"/>
                  </a:lnTo>
                  <a:lnTo>
                    <a:pt x="266" y="196"/>
                  </a:lnTo>
                  <a:lnTo>
                    <a:pt x="288" y="184"/>
                  </a:lnTo>
                  <a:lnTo>
                    <a:pt x="312" y="172"/>
                  </a:lnTo>
                  <a:lnTo>
                    <a:pt x="340" y="160"/>
                  </a:lnTo>
                  <a:lnTo>
                    <a:pt x="372" y="148"/>
                  </a:lnTo>
                  <a:lnTo>
                    <a:pt x="408" y="136"/>
                  </a:lnTo>
                  <a:lnTo>
                    <a:pt x="446" y="128"/>
                  </a:lnTo>
                  <a:lnTo>
                    <a:pt x="486" y="120"/>
                  </a:lnTo>
                  <a:lnTo>
                    <a:pt x="530" y="116"/>
                  </a:lnTo>
                  <a:lnTo>
                    <a:pt x="576" y="116"/>
                  </a:lnTo>
                  <a:lnTo>
                    <a:pt x="624" y="120"/>
                  </a:lnTo>
                  <a:lnTo>
                    <a:pt x="650" y="124"/>
                  </a:lnTo>
                  <a:lnTo>
                    <a:pt x="674" y="128"/>
                  </a:lnTo>
                  <a:lnTo>
                    <a:pt x="700" y="136"/>
                  </a:lnTo>
                  <a:lnTo>
                    <a:pt x="726" y="144"/>
                  </a:lnTo>
                  <a:lnTo>
                    <a:pt x="828" y="26"/>
                  </a:lnTo>
                  <a:lnTo>
                    <a:pt x="734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3" name="Freeform 248"/>
            <p:cNvSpPr>
              <a:spLocks/>
            </p:cNvSpPr>
            <p:nvPr userDrawn="1"/>
          </p:nvSpPr>
          <p:spPr bwMode="auto">
            <a:xfrm>
              <a:off x="2155" y="-3768"/>
              <a:ext cx="1180" cy="440"/>
            </a:xfrm>
            <a:custGeom>
              <a:avLst/>
              <a:gdLst>
                <a:gd name="T0" fmla="*/ 938 w 1180"/>
                <a:gd name="T1" fmla="*/ 0 h 424"/>
                <a:gd name="T2" fmla="*/ 810 w 1180"/>
                <a:gd name="T3" fmla="*/ 68 h 424"/>
                <a:gd name="T4" fmla="*/ 626 w 1180"/>
                <a:gd name="T5" fmla="*/ 156 h 424"/>
                <a:gd name="T6" fmla="*/ 522 w 1180"/>
                <a:gd name="T7" fmla="*/ 197 h 424"/>
                <a:gd name="T8" fmla="*/ 416 w 1180"/>
                <a:gd name="T9" fmla="*/ 231 h 424"/>
                <a:gd name="T10" fmla="*/ 316 w 1180"/>
                <a:gd name="T11" fmla="*/ 253 h 424"/>
                <a:gd name="T12" fmla="*/ 312 w 1180"/>
                <a:gd name="T13" fmla="*/ 255 h 424"/>
                <a:gd name="T14" fmla="*/ 284 w 1180"/>
                <a:gd name="T15" fmla="*/ 259 h 424"/>
                <a:gd name="T16" fmla="*/ 262 w 1180"/>
                <a:gd name="T17" fmla="*/ 259 h 424"/>
                <a:gd name="T18" fmla="*/ 234 w 1180"/>
                <a:gd name="T19" fmla="*/ 250 h 424"/>
                <a:gd name="T20" fmla="*/ 200 w 1180"/>
                <a:gd name="T21" fmla="*/ 228 h 424"/>
                <a:gd name="T22" fmla="*/ 162 w 1180"/>
                <a:gd name="T23" fmla="*/ 192 h 424"/>
                <a:gd name="T24" fmla="*/ 120 w 1180"/>
                <a:gd name="T25" fmla="*/ 140 h 424"/>
                <a:gd name="T26" fmla="*/ 112 w 1180"/>
                <a:gd name="T27" fmla="*/ 137 h 424"/>
                <a:gd name="T28" fmla="*/ 62 w 1180"/>
                <a:gd name="T29" fmla="*/ 135 h 424"/>
                <a:gd name="T30" fmla="*/ 32 w 1180"/>
                <a:gd name="T31" fmla="*/ 140 h 424"/>
                <a:gd name="T32" fmla="*/ 10 w 1180"/>
                <a:gd name="T33" fmla="*/ 152 h 424"/>
                <a:gd name="T34" fmla="*/ 0 w 1180"/>
                <a:gd name="T35" fmla="*/ 168 h 424"/>
                <a:gd name="T36" fmla="*/ 0 w 1180"/>
                <a:gd name="T37" fmla="*/ 183 h 424"/>
                <a:gd name="T38" fmla="*/ 8 w 1180"/>
                <a:gd name="T39" fmla="*/ 215 h 424"/>
                <a:gd name="T40" fmla="*/ 42 w 1180"/>
                <a:gd name="T41" fmla="*/ 273 h 424"/>
                <a:gd name="T42" fmla="*/ 48 w 1180"/>
                <a:gd name="T43" fmla="*/ 284 h 424"/>
                <a:gd name="T44" fmla="*/ 62 w 1180"/>
                <a:gd name="T45" fmla="*/ 320 h 424"/>
                <a:gd name="T46" fmla="*/ 88 w 1180"/>
                <a:gd name="T47" fmla="*/ 368 h 424"/>
                <a:gd name="T48" fmla="*/ 130 w 1180"/>
                <a:gd name="T49" fmla="*/ 421 h 424"/>
                <a:gd name="T50" fmla="*/ 174 w 1180"/>
                <a:gd name="T51" fmla="*/ 457 h 424"/>
                <a:gd name="T52" fmla="*/ 210 w 1180"/>
                <a:gd name="T53" fmla="*/ 477 h 424"/>
                <a:gd name="T54" fmla="*/ 250 w 1180"/>
                <a:gd name="T55" fmla="*/ 493 h 424"/>
                <a:gd name="T56" fmla="*/ 298 w 1180"/>
                <a:gd name="T57" fmla="*/ 505 h 424"/>
                <a:gd name="T58" fmla="*/ 350 w 1180"/>
                <a:gd name="T59" fmla="*/ 511 h 424"/>
                <a:gd name="T60" fmla="*/ 408 w 1180"/>
                <a:gd name="T61" fmla="*/ 508 h 424"/>
                <a:gd name="T62" fmla="*/ 474 w 1180"/>
                <a:gd name="T63" fmla="*/ 496 h 424"/>
                <a:gd name="T64" fmla="*/ 510 w 1180"/>
                <a:gd name="T65" fmla="*/ 486 h 424"/>
                <a:gd name="T66" fmla="*/ 690 w 1180"/>
                <a:gd name="T67" fmla="*/ 376 h 424"/>
                <a:gd name="T68" fmla="*/ 914 w 1180"/>
                <a:gd name="T69" fmla="*/ 246 h 424"/>
                <a:gd name="T70" fmla="*/ 1024 w 1180"/>
                <a:gd name="T71" fmla="*/ 190 h 424"/>
                <a:gd name="T72" fmla="*/ 1116 w 1180"/>
                <a:gd name="T73" fmla="*/ 152 h 424"/>
                <a:gd name="T74" fmla="*/ 1168 w 1180"/>
                <a:gd name="T75" fmla="*/ 140 h 424"/>
                <a:gd name="T76" fmla="*/ 1086 w 1180"/>
                <a:gd name="T77" fmla="*/ 56 h 424"/>
                <a:gd name="T78" fmla="*/ 1034 w 1180"/>
                <a:gd name="T79" fmla="*/ 77 h 424"/>
                <a:gd name="T80" fmla="*/ 904 w 1180"/>
                <a:gd name="T81" fmla="*/ 142 h 424"/>
                <a:gd name="T82" fmla="*/ 776 w 1180"/>
                <a:gd name="T83" fmla="*/ 212 h 424"/>
                <a:gd name="T84" fmla="*/ 688 w 1180"/>
                <a:gd name="T85" fmla="*/ 273 h 424"/>
                <a:gd name="T86" fmla="*/ 600 w 1180"/>
                <a:gd name="T87" fmla="*/ 337 h 424"/>
                <a:gd name="T88" fmla="*/ 558 w 1180"/>
                <a:gd name="T89" fmla="*/ 374 h 424"/>
                <a:gd name="T90" fmla="*/ 490 w 1180"/>
                <a:gd name="T91" fmla="*/ 382 h 424"/>
                <a:gd name="T92" fmla="*/ 420 w 1180"/>
                <a:gd name="T93" fmla="*/ 380 h 424"/>
                <a:gd name="T94" fmla="*/ 392 w 1180"/>
                <a:gd name="T95" fmla="*/ 374 h 424"/>
                <a:gd name="T96" fmla="*/ 380 w 1180"/>
                <a:gd name="T97" fmla="*/ 359 h 424"/>
                <a:gd name="T98" fmla="*/ 380 w 1180"/>
                <a:gd name="T99" fmla="*/ 349 h 424"/>
                <a:gd name="T100" fmla="*/ 386 w 1180"/>
                <a:gd name="T101" fmla="*/ 337 h 424"/>
                <a:gd name="T102" fmla="*/ 400 w 1180"/>
                <a:gd name="T103" fmla="*/ 322 h 424"/>
                <a:gd name="T104" fmla="*/ 450 w 1180"/>
                <a:gd name="T105" fmla="*/ 286 h 424"/>
                <a:gd name="T106" fmla="*/ 568 w 1180"/>
                <a:gd name="T107" fmla="*/ 226 h 424"/>
                <a:gd name="T108" fmla="*/ 842 w 1180"/>
                <a:gd name="T109" fmla="*/ 103 h 424"/>
                <a:gd name="T110" fmla="*/ 936 w 1180"/>
                <a:gd name="T111" fmla="*/ 58 h 424"/>
                <a:gd name="T112" fmla="*/ 938 w 1180"/>
                <a:gd name="T113" fmla="*/ 0 h 42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180" h="424">
                  <a:moveTo>
                    <a:pt x="938" y="0"/>
                  </a:moveTo>
                  <a:lnTo>
                    <a:pt x="938" y="0"/>
                  </a:lnTo>
                  <a:lnTo>
                    <a:pt x="878" y="28"/>
                  </a:lnTo>
                  <a:lnTo>
                    <a:pt x="810" y="58"/>
                  </a:lnTo>
                  <a:lnTo>
                    <a:pt x="724" y="92"/>
                  </a:lnTo>
                  <a:lnTo>
                    <a:pt x="626" y="130"/>
                  </a:lnTo>
                  <a:lnTo>
                    <a:pt x="574" y="146"/>
                  </a:lnTo>
                  <a:lnTo>
                    <a:pt x="522" y="164"/>
                  </a:lnTo>
                  <a:lnTo>
                    <a:pt x="468" y="178"/>
                  </a:lnTo>
                  <a:lnTo>
                    <a:pt x="416" y="192"/>
                  </a:lnTo>
                  <a:lnTo>
                    <a:pt x="364" y="202"/>
                  </a:lnTo>
                  <a:lnTo>
                    <a:pt x="316" y="210"/>
                  </a:lnTo>
                  <a:lnTo>
                    <a:pt x="312" y="212"/>
                  </a:lnTo>
                  <a:lnTo>
                    <a:pt x="302" y="214"/>
                  </a:lnTo>
                  <a:lnTo>
                    <a:pt x="284" y="216"/>
                  </a:lnTo>
                  <a:lnTo>
                    <a:pt x="274" y="216"/>
                  </a:lnTo>
                  <a:lnTo>
                    <a:pt x="262" y="216"/>
                  </a:lnTo>
                  <a:lnTo>
                    <a:pt x="248" y="212"/>
                  </a:lnTo>
                  <a:lnTo>
                    <a:pt x="234" y="208"/>
                  </a:lnTo>
                  <a:lnTo>
                    <a:pt x="218" y="200"/>
                  </a:lnTo>
                  <a:lnTo>
                    <a:pt x="200" y="190"/>
                  </a:lnTo>
                  <a:lnTo>
                    <a:pt x="182" y="176"/>
                  </a:lnTo>
                  <a:lnTo>
                    <a:pt x="162" y="160"/>
                  </a:lnTo>
                  <a:lnTo>
                    <a:pt x="142" y="140"/>
                  </a:lnTo>
                  <a:lnTo>
                    <a:pt x="120" y="116"/>
                  </a:lnTo>
                  <a:lnTo>
                    <a:pt x="112" y="114"/>
                  </a:lnTo>
                  <a:lnTo>
                    <a:pt x="90" y="112"/>
                  </a:lnTo>
                  <a:lnTo>
                    <a:pt x="62" y="112"/>
                  </a:lnTo>
                  <a:lnTo>
                    <a:pt x="46" y="112"/>
                  </a:lnTo>
                  <a:lnTo>
                    <a:pt x="32" y="116"/>
                  </a:lnTo>
                  <a:lnTo>
                    <a:pt x="20" y="120"/>
                  </a:lnTo>
                  <a:lnTo>
                    <a:pt x="10" y="126"/>
                  </a:lnTo>
                  <a:lnTo>
                    <a:pt x="2" y="134"/>
                  </a:lnTo>
                  <a:lnTo>
                    <a:pt x="0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8" y="178"/>
                  </a:lnTo>
                  <a:lnTo>
                    <a:pt x="22" y="200"/>
                  </a:lnTo>
                  <a:lnTo>
                    <a:pt x="42" y="226"/>
                  </a:lnTo>
                  <a:lnTo>
                    <a:pt x="48" y="236"/>
                  </a:lnTo>
                  <a:lnTo>
                    <a:pt x="52" y="250"/>
                  </a:lnTo>
                  <a:lnTo>
                    <a:pt x="62" y="266"/>
                  </a:lnTo>
                  <a:lnTo>
                    <a:pt x="72" y="286"/>
                  </a:lnTo>
                  <a:lnTo>
                    <a:pt x="88" y="306"/>
                  </a:lnTo>
                  <a:lnTo>
                    <a:pt x="108" y="328"/>
                  </a:lnTo>
                  <a:lnTo>
                    <a:pt x="130" y="350"/>
                  </a:lnTo>
                  <a:lnTo>
                    <a:pt x="158" y="370"/>
                  </a:lnTo>
                  <a:lnTo>
                    <a:pt x="174" y="380"/>
                  </a:lnTo>
                  <a:lnTo>
                    <a:pt x="192" y="388"/>
                  </a:lnTo>
                  <a:lnTo>
                    <a:pt x="210" y="396"/>
                  </a:lnTo>
                  <a:lnTo>
                    <a:pt x="230" y="404"/>
                  </a:lnTo>
                  <a:lnTo>
                    <a:pt x="250" y="410"/>
                  </a:lnTo>
                  <a:lnTo>
                    <a:pt x="274" y="416"/>
                  </a:lnTo>
                  <a:lnTo>
                    <a:pt x="298" y="420"/>
                  </a:lnTo>
                  <a:lnTo>
                    <a:pt x="322" y="422"/>
                  </a:lnTo>
                  <a:lnTo>
                    <a:pt x="350" y="424"/>
                  </a:lnTo>
                  <a:lnTo>
                    <a:pt x="378" y="424"/>
                  </a:lnTo>
                  <a:lnTo>
                    <a:pt x="408" y="422"/>
                  </a:lnTo>
                  <a:lnTo>
                    <a:pt x="440" y="418"/>
                  </a:lnTo>
                  <a:lnTo>
                    <a:pt x="474" y="412"/>
                  </a:lnTo>
                  <a:lnTo>
                    <a:pt x="510" y="404"/>
                  </a:lnTo>
                  <a:lnTo>
                    <a:pt x="598" y="358"/>
                  </a:lnTo>
                  <a:lnTo>
                    <a:pt x="690" y="312"/>
                  </a:lnTo>
                  <a:lnTo>
                    <a:pt x="798" y="258"/>
                  </a:lnTo>
                  <a:lnTo>
                    <a:pt x="914" y="204"/>
                  </a:lnTo>
                  <a:lnTo>
                    <a:pt x="970" y="180"/>
                  </a:lnTo>
                  <a:lnTo>
                    <a:pt x="1024" y="158"/>
                  </a:lnTo>
                  <a:lnTo>
                    <a:pt x="1072" y="140"/>
                  </a:lnTo>
                  <a:lnTo>
                    <a:pt x="1116" y="126"/>
                  </a:lnTo>
                  <a:lnTo>
                    <a:pt x="1152" y="118"/>
                  </a:lnTo>
                  <a:lnTo>
                    <a:pt x="1168" y="116"/>
                  </a:lnTo>
                  <a:lnTo>
                    <a:pt x="1180" y="116"/>
                  </a:lnTo>
                  <a:lnTo>
                    <a:pt x="1086" y="46"/>
                  </a:lnTo>
                  <a:lnTo>
                    <a:pt x="1034" y="64"/>
                  </a:lnTo>
                  <a:lnTo>
                    <a:pt x="976" y="86"/>
                  </a:lnTo>
                  <a:lnTo>
                    <a:pt x="904" y="118"/>
                  </a:lnTo>
                  <a:lnTo>
                    <a:pt x="820" y="156"/>
                  </a:lnTo>
                  <a:lnTo>
                    <a:pt x="776" y="176"/>
                  </a:lnTo>
                  <a:lnTo>
                    <a:pt x="732" y="200"/>
                  </a:lnTo>
                  <a:lnTo>
                    <a:pt x="688" y="226"/>
                  </a:lnTo>
                  <a:lnTo>
                    <a:pt x="642" y="252"/>
                  </a:lnTo>
                  <a:lnTo>
                    <a:pt x="600" y="280"/>
                  </a:lnTo>
                  <a:lnTo>
                    <a:pt x="558" y="310"/>
                  </a:lnTo>
                  <a:lnTo>
                    <a:pt x="524" y="314"/>
                  </a:lnTo>
                  <a:lnTo>
                    <a:pt x="490" y="318"/>
                  </a:lnTo>
                  <a:lnTo>
                    <a:pt x="454" y="318"/>
                  </a:lnTo>
                  <a:lnTo>
                    <a:pt x="420" y="316"/>
                  </a:lnTo>
                  <a:lnTo>
                    <a:pt x="404" y="314"/>
                  </a:lnTo>
                  <a:lnTo>
                    <a:pt x="392" y="310"/>
                  </a:lnTo>
                  <a:lnTo>
                    <a:pt x="384" y="306"/>
                  </a:lnTo>
                  <a:lnTo>
                    <a:pt x="380" y="298"/>
                  </a:lnTo>
                  <a:lnTo>
                    <a:pt x="380" y="294"/>
                  </a:lnTo>
                  <a:lnTo>
                    <a:pt x="380" y="290"/>
                  </a:lnTo>
                  <a:lnTo>
                    <a:pt x="386" y="280"/>
                  </a:lnTo>
                  <a:lnTo>
                    <a:pt x="392" y="274"/>
                  </a:lnTo>
                  <a:lnTo>
                    <a:pt x="400" y="268"/>
                  </a:lnTo>
                  <a:lnTo>
                    <a:pt x="420" y="254"/>
                  </a:lnTo>
                  <a:lnTo>
                    <a:pt x="450" y="238"/>
                  </a:lnTo>
                  <a:lnTo>
                    <a:pt x="484" y="222"/>
                  </a:lnTo>
                  <a:lnTo>
                    <a:pt x="568" y="188"/>
                  </a:lnTo>
                  <a:lnTo>
                    <a:pt x="662" y="154"/>
                  </a:lnTo>
                  <a:lnTo>
                    <a:pt x="842" y="86"/>
                  </a:lnTo>
                  <a:lnTo>
                    <a:pt x="912" y="60"/>
                  </a:lnTo>
                  <a:lnTo>
                    <a:pt x="936" y="48"/>
                  </a:lnTo>
                  <a:lnTo>
                    <a:pt x="954" y="38"/>
                  </a:lnTo>
                  <a:lnTo>
                    <a:pt x="93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4" name="Freeform 249"/>
            <p:cNvSpPr>
              <a:spLocks/>
            </p:cNvSpPr>
            <p:nvPr userDrawn="1"/>
          </p:nvSpPr>
          <p:spPr bwMode="auto">
            <a:xfrm>
              <a:off x="3076" y="-3668"/>
              <a:ext cx="640" cy="320"/>
            </a:xfrm>
            <a:custGeom>
              <a:avLst/>
              <a:gdLst>
                <a:gd name="T0" fmla="*/ 93 w 634"/>
                <a:gd name="T1" fmla="*/ 32 h 320"/>
                <a:gd name="T2" fmla="*/ 111 w 634"/>
                <a:gd name="T3" fmla="*/ 58 h 320"/>
                <a:gd name="T4" fmla="*/ 133 w 634"/>
                <a:gd name="T5" fmla="*/ 102 h 320"/>
                <a:gd name="T6" fmla="*/ 143 w 634"/>
                <a:gd name="T7" fmla="*/ 138 h 320"/>
                <a:gd name="T8" fmla="*/ 139 w 634"/>
                <a:gd name="T9" fmla="*/ 176 h 320"/>
                <a:gd name="T10" fmla="*/ 129 w 634"/>
                <a:gd name="T11" fmla="*/ 202 h 320"/>
                <a:gd name="T12" fmla="*/ 115 w 634"/>
                <a:gd name="T13" fmla="*/ 218 h 320"/>
                <a:gd name="T14" fmla="*/ 95 w 634"/>
                <a:gd name="T15" fmla="*/ 232 h 320"/>
                <a:gd name="T16" fmla="*/ 71 w 634"/>
                <a:gd name="T17" fmla="*/ 244 h 320"/>
                <a:gd name="T18" fmla="*/ 50 w 634"/>
                <a:gd name="T19" fmla="*/ 250 h 320"/>
                <a:gd name="T20" fmla="*/ 14 w 634"/>
                <a:gd name="T21" fmla="*/ 278 h 320"/>
                <a:gd name="T22" fmla="*/ 2 w 634"/>
                <a:gd name="T23" fmla="*/ 292 h 320"/>
                <a:gd name="T24" fmla="*/ 2 w 634"/>
                <a:gd name="T25" fmla="*/ 306 h 320"/>
                <a:gd name="T26" fmla="*/ 20 w 634"/>
                <a:gd name="T27" fmla="*/ 316 h 320"/>
                <a:gd name="T28" fmla="*/ 67 w 634"/>
                <a:gd name="T29" fmla="*/ 318 h 320"/>
                <a:gd name="T30" fmla="*/ 141 w 634"/>
                <a:gd name="T31" fmla="*/ 312 h 320"/>
                <a:gd name="T32" fmla="*/ 151 w 634"/>
                <a:gd name="T33" fmla="*/ 314 h 320"/>
                <a:gd name="T34" fmla="*/ 234 w 634"/>
                <a:gd name="T35" fmla="*/ 320 h 320"/>
                <a:gd name="T36" fmla="*/ 301 w 634"/>
                <a:gd name="T37" fmla="*/ 318 h 320"/>
                <a:gd name="T38" fmla="*/ 376 w 634"/>
                <a:gd name="T39" fmla="*/ 310 h 320"/>
                <a:gd name="T40" fmla="*/ 464 w 634"/>
                <a:gd name="T41" fmla="*/ 292 h 320"/>
                <a:gd name="T42" fmla="*/ 561 w 634"/>
                <a:gd name="T43" fmla="*/ 262 h 320"/>
                <a:gd name="T44" fmla="*/ 664 w 634"/>
                <a:gd name="T45" fmla="*/ 218 h 320"/>
                <a:gd name="T46" fmla="*/ 551 w 634"/>
                <a:gd name="T47" fmla="*/ 140 h 320"/>
                <a:gd name="T48" fmla="*/ 472 w 634"/>
                <a:gd name="T49" fmla="*/ 166 h 320"/>
                <a:gd name="T50" fmla="*/ 376 w 634"/>
                <a:gd name="T51" fmla="*/ 194 h 320"/>
                <a:gd name="T52" fmla="*/ 309 w 634"/>
                <a:gd name="T53" fmla="*/ 206 h 320"/>
                <a:gd name="T54" fmla="*/ 269 w 634"/>
                <a:gd name="T55" fmla="*/ 206 h 320"/>
                <a:gd name="T56" fmla="*/ 254 w 634"/>
                <a:gd name="T57" fmla="*/ 204 h 320"/>
                <a:gd name="T58" fmla="*/ 256 w 634"/>
                <a:gd name="T59" fmla="*/ 172 h 320"/>
                <a:gd name="T60" fmla="*/ 252 w 634"/>
                <a:gd name="T61" fmla="*/ 120 h 320"/>
                <a:gd name="T62" fmla="*/ 234 w 634"/>
                <a:gd name="T63" fmla="*/ 44 h 320"/>
                <a:gd name="T64" fmla="*/ 93 w 634"/>
                <a:gd name="T65" fmla="*/ 32 h 3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34" h="320">
                  <a:moveTo>
                    <a:pt x="88" y="32"/>
                  </a:moveTo>
                  <a:lnTo>
                    <a:pt x="88" y="32"/>
                  </a:lnTo>
                  <a:lnTo>
                    <a:pt x="94" y="38"/>
                  </a:lnTo>
                  <a:lnTo>
                    <a:pt x="106" y="58"/>
                  </a:lnTo>
                  <a:lnTo>
                    <a:pt x="122" y="86"/>
                  </a:lnTo>
                  <a:lnTo>
                    <a:pt x="128" y="102"/>
                  </a:lnTo>
                  <a:lnTo>
                    <a:pt x="134" y="120"/>
                  </a:lnTo>
                  <a:lnTo>
                    <a:pt x="138" y="138"/>
                  </a:lnTo>
                  <a:lnTo>
                    <a:pt x="138" y="156"/>
                  </a:lnTo>
                  <a:lnTo>
                    <a:pt x="134" y="176"/>
                  </a:lnTo>
                  <a:lnTo>
                    <a:pt x="128" y="192"/>
                  </a:lnTo>
                  <a:lnTo>
                    <a:pt x="124" y="202"/>
                  </a:lnTo>
                  <a:lnTo>
                    <a:pt x="118" y="210"/>
                  </a:lnTo>
                  <a:lnTo>
                    <a:pt x="110" y="218"/>
                  </a:lnTo>
                  <a:lnTo>
                    <a:pt x="100" y="224"/>
                  </a:lnTo>
                  <a:lnTo>
                    <a:pt x="90" y="232"/>
                  </a:lnTo>
                  <a:lnTo>
                    <a:pt x="78" y="238"/>
                  </a:lnTo>
                  <a:lnTo>
                    <a:pt x="66" y="244"/>
                  </a:lnTo>
                  <a:lnTo>
                    <a:pt x="50" y="250"/>
                  </a:lnTo>
                  <a:lnTo>
                    <a:pt x="30" y="264"/>
                  </a:lnTo>
                  <a:lnTo>
                    <a:pt x="14" y="278"/>
                  </a:lnTo>
                  <a:lnTo>
                    <a:pt x="6" y="286"/>
                  </a:lnTo>
                  <a:lnTo>
                    <a:pt x="2" y="292"/>
                  </a:lnTo>
                  <a:lnTo>
                    <a:pt x="0" y="300"/>
                  </a:lnTo>
                  <a:lnTo>
                    <a:pt x="2" y="306"/>
                  </a:lnTo>
                  <a:lnTo>
                    <a:pt x="8" y="312"/>
                  </a:lnTo>
                  <a:lnTo>
                    <a:pt x="20" y="316"/>
                  </a:lnTo>
                  <a:lnTo>
                    <a:pt x="38" y="318"/>
                  </a:lnTo>
                  <a:lnTo>
                    <a:pt x="62" y="318"/>
                  </a:lnTo>
                  <a:lnTo>
                    <a:pt x="94" y="316"/>
                  </a:lnTo>
                  <a:lnTo>
                    <a:pt x="136" y="312"/>
                  </a:lnTo>
                  <a:lnTo>
                    <a:pt x="146" y="314"/>
                  </a:lnTo>
                  <a:lnTo>
                    <a:pt x="176" y="318"/>
                  </a:lnTo>
                  <a:lnTo>
                    <a:pt x="224" y="320"/>
                  </a:lnTo>
                  <a:lnTo>
                    <a:pt x="252" y="320"/>
                  </a:lnTo>
                  <a:lnTo>
                    <a:pt x="286" y="318"/>
                  </a:lnTo>
                  <a:lnTo>
                    <a:pt x="322" y="314"/>
                  </a:lnTo>
                  <a:lnTo>
                    <a:pt x="360" y="310"/>
                  </a:lnTo>
                  <a:lnTo>
                    <a:pt x="402" y="302"/>
                  </a:lnTo>
                  <a:lnTo>
                    <a:pt x="444" y="292"/>
                  </a:lnTo>
                  <a:lnTo>
                    <a:pt x="490" y="280"/>
                  </a:lnTo>
                  <a:lnTo>
                    <a:pt x="536" y="262"/>
                  </a:lnTo>
                  <a:lnTo>
                    <a:pt x="586" y="242"/>
                  </a:lnTo>
                  <a:lnTo>
                    <a:pt x="634" y="218"/>
                  </a:lnTo>
                  <a:lnTo>
                    <a:pt x="526" y="140"/>
                  </a:lnTo>
                  <a:lnTo>
                    <a:pt x="490" y="154"/>
                  </a:lnTo>
                  <a:lnTo>
                    <a:pt x="452" y="166"/>
                  </a:lnTo>
                  <a:lnTo>
                    <a:pt x="408" y="180"/>
                  </a:lnTo>
                  <a:lnTo>
                    <a:pt x="360" y="194"/>
                  </a:lnTo>
                  <a:lnTo>
                    <a:pt x="314" y="204"/>
                  </a:lnTo>
                  <a:lnTo>
                    <a:pt x="294" y="206"/>
                  </a:lnTo>
                  <a:lnTo>
                    <a:pt x="274" y="208"/>
                  </a:lnTo>
                  <a:lnTo>
                    <a:pt x="258" y="206"/>
                  </a:lnTo>
                  <a:lnTo>
                    <a:pt x="244" y="204"/>
                  </a:lnTo>
                  <a:lnTo>
                    <a:pt x="246" y="188"/>
                  </a:lnTo>
                  <a:lnTo>
                    <a:pt x="246" y="172"/>
                  </a:lnTo>
                  <a:lnTo>
                    <a:pt x="246" y="148"/>
                  </a:lnTo>
                  <a:lnTo>
                    <a:pt x="242" y="120"/>
                  </a:lnTo>
                  <a:lnTo>
                    <a:pt x="234" y="84"/>
                  </a:lnTo>
                  <a:lnTo>
                    <a:pt x="224" y="44"/>
                  </a:lnTo>
                  <a:lnTo>
                    <a:pt x="206" y="0"/>
                  </a:lnTo>
                  <a:lnTo>
                    <a:pt x="88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5" name="Freeform 250"/>
            <p:cNvSpPr>
              <a:spLocks/>
            </p:cNvSpPr>
            <p:nvPr userDrawn="1"/>
          </p:nvSpPr>
          <p:spPr bwMode="auto">
            <a:xfrm>
              <a:off x="3376" y="-4288"/>
              <a:ext cx="2020" cy="680"/>
            </a:xfrm>
            <a:custGeom>
              <a:avLst/>
              <a:gdLst>
                <a:gd name="T0" fmla="*/ 115 w 2008"/>
                <a:gd name="T1" fmla="*/ 165 h 692"/>
                <a:gd name="T2" fmla="*/ 300 w 2008"/>
                <a:gd name="T3" fmla="*/ 208 h 692"/>
                <a:gd name="T4" fmla="*/ 467 w 2008"/>
                <a:gd name="T5" fmla="*/ 204 h 692"/>
                <a:gd name="T6" fmla="*/ 672 w 2008"/>
                <a:gd name="T7" fmla="*/ 220 h 692"/>
                <a:gd name="T8" fmla="*/ 917 w 2008"/>
                <a:gd name="T9" fmla="*/ 283 h 692"/>
                <a:gd name="T10" fmla="*/ 1095 w 2008"/>
                <a:gd name="T11" fmla="*/ 324 h 692"/>
                <a:gd name="T12" fmla="*/ 1225 w 2008"/>
                <a:gd name="T13" fmla="*/ 302 h 692"/>
                <a:gd name="T14" fmla="*/ 1249 w 2008"/>
                <a:gd name="T15" fmla="*/ 273 h 692"/>
                <a:gd name="T16" fmla="*/ 1215 w 2008"/>
                <a:gd name="T17" fmla="*/ 228 h 692"/>
                <a:gd name="T18" fmla="*/ 915 w 2008"/>
                <a:gd name="T19" fmla="*/ 147 h 692"/>
                <a:gd name="T20" fmla="*/ 829 w 2008"/>
                <a:gd name="T21" fmla="*/ 139 h 692"/>
                <a:gd name="T22" fmla="*/ 821 w 2008"/>
                <a:gd name="T23" fmla="*/ 98 h 692"/>
                <a:gd name="T24" fmla="*/ 1213 w 2008"/>
                <a:gd name="T25" fmla="*/ 116 h 692"/>
                <a:gd name="T26" fmla="*/ 1764 w 2008"/>
                <a:gd name="T27" fmla="*/ 204 h 692"/>
                <a:gd name="T28" fmla="*/ 1837 w 2008"/>
                <a:gd name="T29" fmla="*/ 206 h 692"/>
                <a:gd name="T30" fmla="*/ 1909 w 2008"/>
                <a:gd name="T31" fmla="*/ 179 h 692"/>
                <a:gd name="T32" fmla="*/ 1933 w 2008"/>
                <a:gd name="T33" fmla="*/ 112 h 692"/>
                <a:gd name="T34" fmla="*/ 1946 w 2008"/>
                <a:gd name="T35" fmla="*/ 10 h 692"/>
                <a:gd name="T36" fmla="*/ 1968 w 2008"/>
                <a:gd name="T37" fmla="*/ 10 h 692"/>
                <a:gd name="T38" fmla="*/ 1998 w 2008"/>
                <a:gd name="T39" fmla="*/ 81 h 692"/>
                <a:gd name="T40" fmla="*/ 2010 w 2008"/>
                <a:gd name="T41" fmla="*/ 214 h 692"/>
                <a:gd name="T42" fmla="*/ 1973 w 2008"/>
                <a:gd name="T43" fmla="*/ 292 h 692"/>
                <a:gd name="T44" fmla="*/ 1911 w 2008"/>
                <a:gd name="T45" fmla="*/ 326 h 692"/>
                <a:gd name="T46" fmla="*/ 1907 w 2008"/>
                <a:gd name="T47" fmla="*/ 361 h 692"/>
                <a:gd name="T48" fmla="*/ 1942 w 2008"/>
                <a:gd name="T49" fmla="*/ 383 h 692"/>
                <a:gd name="T50" fmla="*/ 2020 w 2008"/>
                <a:gd name="T51" fmla="*/ 381 h 692"/>
                <a:gd name="T52" fmla="*/ 2066 w 2008"/>
                <a:gd name="T53" fmla="*/ 389 h 692"/>
                <a:gd name="T54" fmla="*/ 2038 w 2008"/>
                <a:gd name="T55" fmla="*/ 438 h 692"/>
                <a:gd name="T56" fmla="*/ 1964 w 2008"/>
                <a:gd name="T57" fmla="*/ 510 h 692"/>
                <a:gd name="T58" fmla="*/ 1875 w 2008"/>
                <a:gd name="T59" fmla="*/ 555 h 692"/>
                <a:gd name="T60" fmla="*/ 1821 w 2008"/>
                <a:gd name="T61" fmla="*/ 583 h 692"/>
                <a:gd name="T62" fmla="*/ 1640 w 2008"/>
                <a:gd name="T63" fmla="*/ 583 h 692"/>
                <a:gd name="T64" fmla="*/ 1732 w 2008"/>
                <a:gd name="T65" fmla="*/ 544 h 692"/>
                <a:gd name="T66" fmla="*/ 1773 w 2008"/>
                <a:gd name="T67" fmla="*/ 501 h 692"/>
                <a:gd name="T68" fmla="*/ 1738 w 2008"/>
                <a:gd name="T69" fmla="*/ 466 h 692"/>
                <a:gd name="T70" fmla="*/ 1581 w 2008"/>
                <a:gd name="T71" fmla="*/ 428 h 692"/>
                <a:gd name="T72" fmla="*/ 1473 w 2008"/>
                <a:gd name="T73" fmla="*/ 398 h 692"/>
                <a:gd name="T74" fmla="*/ 1491 w 2008"/>
                <a:gd name="T75" fmla="*/ 375 h 692"/>
                <a:gd name="T76" fmla="*/ 1571 w 2008"/>
                <a:gd name="T77" fmla="*/ 368 h 692"/>
                <a:gd name="T78" fmla="*/ 1714 w 2008"/>
                <a:gd name="T79" fmla="*/ 347 h 692"/>
                <a:gd name="T80" fmla="*/ 1752 w 2008"/>
                <a:gd name="T81" fmla="*/ 309 h 692"/>
                <a:gd name="T82" fmla="*/ 1724 w 2008"/>
                <a:gd name="T83" fmla="*/ 287 h 692"/>
                <a:gd name="T84" fmla="*/ 1565 w 2008"/>
                <a:gd name="T85" fmla="*/ 247 h 692"/>
                <a:gd name="T86" fmla="*/ 1388 w 2008"/>
                <a:gd name="T87" fmla="*/ 261 h 692"/>
                <a:gd name="T88" fmla="*/ 1382 w 2008"/>
                <a:gd name="T89" fmla="*/ 304 h 692"/>
                <a:gd name="T90" fmla="*/ 1314 w 2008"/>
                <a:gd name="T91" fmla="*/ 375 h 692"/>
                <a:gd name="T92" fmla="*/ 1205 w 2008"/>
                <a:gd name="T93" fmla="*/ 400 h 692"/>
                <a:gd name="T94" fmla="*/ 1028 w 2008"/>
                <a:gd name="T95" fmla="*/ 391 h 692"/>
                <a:gd name="T96" fmla="*/ 911 w 2008"/>
                <a:gd name="T97" fmla="*/ 338 h 692"/>
                <a:gd name="T98" fmla="*/ 720 w 2008"/>
                <a:gd name="T99" fmla="*/ 289 h 692"/>
                <a:gd name="T100" fmla="*/ 523 w 2008"/>
                <a:gd name="T101" fmla="*/ 285 h 692"/>
                <a:gd name="T102" fmla="*/ 451 w 2008"/>
                <a:gd name="T103" fmla="*/ 402 h 692"/>
                <a:gd name="T104" fmla="*/ 378 w 2008"/>
                <a:gd name="T105" fmla="*/ 442 h 692"/>
                <a:gd name="T106" fmla="*/ 304 w 2008"/>
                <a:gd name="T107" fmla="*/ 425 h 692"/>
                <a:gd name="T108" fmla="*/ 215 w 2008"/>
                <a:gd name="T109" fmla="*/ 338 h 692"/>
                <a:gd name="T110" fmla="*/ 99 w 2008"/>
                <a:gd name="T111" fmla="*/ 243 h 692"/>
                <a:gd name="T112" fmla="*/ 2 w 2008"/>
                <a:gd name="T113" fmla="*/ 175 h 692"/>
                <a:gd name="T114" fmla="*/ 10 w 2008"/>
                <a:gd name="T115" fmla="*/ 145 h 6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8" h="692">
                  <a:moveTo>
                    <a:pt x="40" y="146"/>
                  </a:moveTo>
                  <a:lnTo>
                    <a:pt x="40" y="146"/>
                  </a:lnTo>
                  <a:lnTo>
                    <a:pt x="48" y="150"/>
                  </a:lnTo>
                  <a:lnTo>
                    <a:pt x="72" y="164"/>
                  </a:lnTo>
                  <a:lnTo>
                    <a:pt x="110" y="180"/>
                  </a:lnTo>
                  <a:lnTo>
                    <a:pt x="158" y="200"/>
                  </a:lnTo>
                  <a:lnTo>
                    <a:pt x="188" y="208"/>
                  </a:lnTo>
                  <a:lnTo>
                    <a:pt x="220" y="216"/>
                  </a:lnTo>
                  <a:lnTo>
                    <a:pt x="254" y="222"/>
                  </a:lnTo>
                  <a:lnTo>
                    <a:pt x="290" y="228"/>
                  </a:lnTo>
                  <a:lnTo>
                    <a:pt x="328" y="230"/>
                  </a:lnTo>
                  <a:lnTo>
                    <a:pt x="368" y="232"/>
                  </a:lnTo>
                  <a:lnTo>
                    <a:pt x="410" y="230"/>
                  </a:lnTo>
                  <a:lnTo>
                    <a:pt x="452" y="224"/>
                  </a:lnTo>
                  <a:lnTo>
                    <a:pt x="464" y="224"/>
                  </a:lnTo>
                  <a:lnTo>
                    <a:pt x="496" y="224"/>
                  </a:lnTo>
                  <a:lnTo>
                    <a:pt x="546" y="226"/>
                  </a:lnTo>
                  <a:lnTo>
                    <a:pt x="612" y="234"/>
                  </a:lnTo>
                  <a:lnTo>
                    <a:pt x="652" y="240"/>
                  </a:lnTo>
                  <a:lnTo>
                    <a:pt x="694" y="250"/>
                  </a:lnTo>
                  <a:lnTo>
                    <a:pt x="740" y="260"/>
                  </a:lnTo>
                  <a:lnTo>
                    <a:pt x="788" y="272"/>
                  </a:lnTo>
                  <a:lnTo>
                    <a:pt x="840" y="288"/>
                  </a:lnTo>
                  <a:lnTo>
                    <a:pt x="892" y="308"/>
                  </a:lnTo>
                  <a:lnTo>
                    <a:pt x="948" y="330"/>
                  </a:lnTo>
                  <a:lnTo>
                    <a:pt x="1006" y="356"/>
                  </a:lnTo>
                  <a:lnTo>
                    <a:pt x="1022" y="356"/>
                  </a:lnTo>
                  <a:lnTo>
                    <a:pt x="1064" y="354"/>
                  </a:lnTo>
                  <a:lnTo>
                    <a:pt x="1090" y="352"/>
                  </a:lnTo>
                  <a:lnTo>
                    <a:pt x="1118" y="350"/>
                  </a:lnTo>
                  <a:lnTo>
                    <a:pt x="1144" y="344"/>
                  </a:lnTo>
                  <a:lnTo>
                    <a:pt x="1168" y="338"/>
                  </a:lnTo>
                  <a:lnTo>
                    <a:pt x="1190" y="330"/>
                  </a:lnTo>
                  <a:lnTo>
                    <a:pt x="1198" y="326"/>
                  </a:lnTo>
                  <a:lnTo>
                    <a:pt x="1206" y="320"/>
                  </a:lnTo>
                  <a:lnTo>
                    <a:pt x="1210" y="314"/>
                  </a:lnTo>
                  <a:lnTo>
                    <a:pt x="1214" y="306"/>
                  </a:lnTo>
                  <a:lnTo>
                    <a:pt x="1214" y="298"/>
                  </a:lnTo>
                  <a:lnTo>
                    <a:pt x="1214" y="290"/>
                  </a:lnTo>
                  <a:lnTo>
                    <a:pt x="1210" y="282"/>
                  </a:lnTo>
                  <a:lnTo>
                    <a:pt x="1202" y="272"/>
                  </a:lnTo>
                  <a:lnTo>
                    <a:pt x="1192" y="260"/>
                  </a:lnTo>
                  <a:lnTo>
                    <a:pt x="1180" y="248"/>
                  </a:lnTo>
                  <a:lnTo>
                    <a:pt x="1164" y="236"/>
                  </a:lnTo>
                  <a:lnTo>
                    <a:pt x="1144" y="222"/>
                  </a:lnTo>
                  <a:lnTo>
                    <a:pt x="1092" y="192"/>
                  </a:lnTo>
                  <a:lnTo>
                    <a:pt x="890" y="162"/>
                  </a:lnTo>
                  <a:lnTo>
                    <a:pt x="862" y="162"/>
                  </a:lnTo>
                  <a:lnTo>
                    <a:pt x="838" y="160"/>
                  </a:lnTo>
                  <a:lnTo>
                    <a:pt x="826" y="160"/>
                  </a:lnTo>
                  <a:lnTo>
                    <a:pt x="814" y="156"/>
                  </a:lnTo>
                  <a:lnTo>
                    <a:pt x="804" y="152"/>
                  </a:lnTo>
                  <a:lnTo>
                    <a:pt x="796" y="148"/>
                  </a:lnTo>
                  <a:lnTo>
                    <a:pt x="790" y="140"/>
                  </a:lnTo>
                  <a:lnTo>
                    <a:pt x="788" y="132"/>
                  </a:lnTo>
                  <a:lnTo>
                    <a:pt x="790" y="122"/>
                  </a:lnTo>
                  <a:lnTo>
                    <a:pt x="796" y="108"/>
                  </a:lnTo>
                  <a:lnTo>
                    <a:pt x="808" y="94"/>
                  </a:lnTo>
                  <a:lnTo>
                    <a:pt x="826" y="76"/>
                  </a:lnTo>
                  <a:lnTo>
                    <a:pt x="930" y="90"/>
                  </a:lnTo>
                  <a:lnTo>
                    <a:pt x="1178" y="126"/>
                  </a:lnTo>
                  <a:lnTo>
                    <a:pt x="1324" y="150"/>
                  </a:lnTo>
                  <a:lnTo>
                    <a:pt x="1472" y="174"/>
                  </a:lnTo>
                  <a:lnTo>
                    <a:pt x="1606" y="200"/>
                  </a:lnTo>
                  <a:lnTo>
                    <a:pt x="1664" y="212"/>
                  </a:lnTo>
                  <a:lnTo>
                    <a:pt x="1714" y="224"/>
                  </a:lnTo>
                  <a:lnTo>
                    <a:pt x="1722" y="224"/>
                  </a:lnTo>
                  <a:lnTo>
                    <a:pt x="1740" y="226"/>
                  </a:lnTo>
                  <a:lnTo>
                    <a:pt x="1766" y="226"/>
                  </a:lnTo>
                  <a:lnTo>
                    <a:pt x="1782" y="226"/>
                  </a:lnTo>
                  <a:lnTo>
                    <a:pt x="1796" y="222"/>
                  </a:lnTo>
                  <a:lnTo>
                    <a:pt x="1812" y="218"/>
                  </a:lnTo>
                  <a:lnTo>
                    <a:pt x="1826" y="212"/>
                  </a:lnTo>
                  <a:lnTo>
                    <a:pt x="1840" y="204"/>
                  </a:lnTo>
                  <a:lnTo>
                    <a:pt x="1854" y="194"/>
                  </a:lnTo>
                  <a:lnTo>
                    <a:pt x="1864" y="180"/>
                  </a:lnTo>
                  <a:lnTo>
                    <a:pt x="1872" y="164"/>
                  </a:lnTo>
                  <a:lnTo>
                    <a:pt x="1876" y="146"/>
                  </a:lnTo>
                  <a:lnTo>
                    <a:pt x="1878" y="122"/>
                  </a:lnTo>
                  <a:lnTo>
                    <a:pt x="1880" y="92"/>
                  </a:lnTo>
                  <a:lnTo>
                    <a:pt x="1882" y="62"/>
                  </a:lnTo>
                  <a:lnTo>
                    <a:pt x="1884" y="34"/>
                  </a:lnTo>
                  <a:lnTo>
                    <a:pt x="1886" y="22"/>
                  </a:lnTo>
                  <a:lnTo>
                    <a:pt x="1890" y="10"/>
                  </a:lnTo>
                  <a:lnTo>
                    <a:pt x="1894" y="4"/>
                  </a:lnTo>
                  <a:lnTo>
                    <a:pt x="1898" y="0"/>
                  </a:lnTo>
                  <a:lnTo>
                    <a:pt x="1900" y="0"/>
                  </a:lnTo>
                  <a:lnTo>
                    <a:pt x="1904" y="2"/>
                  </a:lnTo>
                  <a:lnTo>
                    <a:pt x="1910" y="10"/>
                  </a:lnTo>
                  <a:lnTo>
                    <a:pt x="1918" y="24"/>
                  </a:lnTo>
                  <a:lnTo>
                    <a:pt x="1926" y="44"/>
                  </a:lnTo>
                  <a:lnTo>
                    <a:pt x="1930" y="56"/>
                  </a:lnTo>
                  <a:lnTo>
                    <a:pt x="1938" y="86"/>
                  </a:lnTo>
                  <a:lnTo>
                    <a:pt x="1946" y="128"/>
                  </a:lnTo>
                  <a:lnTo>
                    <a:pt x="1950" y="154"/>
                  </a:lnTo>
                  <a:lnTo>
                    <a:pt x="1952" y="180"/>
                  </a:lnTo>
                  <a:lnTo>
                    <a:pt x="1952" y="206"/>
                  </a:lnTo>
                  <a:lnTo>
                    <a:pt x="1950" y="234"/>
                  </a:lnTo>
                  <a:lnTo>
                    <a:pt x="1944" y="260"/>
                  </a:lnTo>
                  <a:lnTo>
                    <a:pt x="1936" y="284"/>
                  </a:lnTo>
                  <a:lnTo>
                    <a:pt x="1930" y="296"/>
                  </a:lnTo>
                  <a:lnTo>
                    <a:pt x="1922" y="308"/>
                  </a:lnTo>
                  <a:lnTo>
                    <a:pt x="1914" y="318"/>
                  </a:lnTo>
                  <a:lnTo>
                    <a:pt x="1906" y="326"/>
                  </a:lnTo>
                  <a:lnTo>
                    <a:pt x="1894" y="336"/>
                  </a:lnTo>
                  <a:lnTo>
                    <a:pt x="1884" y="344"/>
                  </a:lnTo>
                  <a:lnTo>
                    <a:pt x="1870" y="350"/>
                  </a:lnTo>
                  <a:lnTo>
                    <a:pt x="1856" y="356"/>
                  </a:lnTo>
                  <a:lnTo>
                    <a:pt x="1852" y="368"/>
                  </a:lnTo>
                  <a:lnTo>
                    <a:pt x="1850" y="380"/>
                  </a:lnTo>
                  <a:lnTo>
                    <a:pt x="1850" y="386"/>
                  </a:lnTo>
                  <a:lnTo>
                    <a:pt x="1852" y="394"/>
                  </a:lnTo>
                  <a:lnTo>
                    <a:pt x="1854" y="400"/>
                  </a:lnTo>
                  <a:lnTo>
                    <a:pt x="1858" y="406"/>
                  </a:lnTo>
                  <a:lnTo>
                    <a:pt x="1866" y="410"/>
                  </a:lnTo>
                  <a:lnTo>
                    <a:pt x="1874" y="416"/>
                  </a:lnTo>
                  <a:lnTo>
                    <a:pt x="1886" y="418"/>
                  </a:lnTo>
                  <a:lnTo>
                    <a:pt x="1902" y="420"/>
                  </a:lnTo>
                  <a:lnTo>
                    <a:pt x="1920" y="420"/>
                  </a:lnTo>
                  <a:lnTo>
                    <a:pt x="1940" y="418"/>
                  </a:lnTo>
                  <a:lnTo>
                    <a:pt x="1960" y="416"/>
                  </a:lnTo>
                  <a:lnTo>
                    <a:pt x="1978" y="414"/>
                  </a:lnTo>
                  <a:lnTo>
                    <a:pt x="1988" y="414"/>
                  </a:lnTo>
                  <a:lnTo>
                    <a:pt x="1996" y="416"/>
                  </a:lnTo>
                  <a:lnTo>
                    <a:pt x="2002" y="420"/>
                  </a:lnTo>
                  <a:lnTo>
                    <a:pt x="2006" y="424"/>
                  </a:lnTo>
                  <a:lnTo>
                    <a:pt x="2008" y="430"/>
                  </a:lnTo>
                  <a:lnTo>
                    <a:pt x="2006" y="438"/>
                  </a:lnTo>
                  <a:lnTo>
                    <a:pt x="2002" y="448"/>
                  </a:lnTo>
                  <a:lnTo>
                    <a:pt x="1992" y="462"/>
                  </a:lnTo>
                  <a:lnTo>
                    <a:pt x="1978" y="478"/>
                  </a:lnTo>
                  <a:lnTo>
                    <a:pt x="1956" y="496"/>
                  </a:lnTo>
                  <a:lnTo>
                    <a:pt x="1944" y="516"/>
                  </a:lnTo>
                  <a:lnTo>
                    <a:pt x="1928" y="534"/>
                  </a:lnTo>
                  <a:lnTo>
                    <a:pt x="1906" y="556"/>
                  </a:lnTo>
                  <a:lnTo>
                    <a:pt x="1880" y="578"/>
                  </a:lnTo>
                  <a:lnTo>
                    <a:pt x="1866" y="588"/>
                  </a:lnTo>
                  <a:lnTo>
                    <a:pt x="1852" y="594"/>
                  </a:lnTo>
                  <a:lnTo>
                    <a:pt x="1836" y="602"/>
                  </a:lnTo>
                  <a:lnTo>
                    <a:pt x="1820" y="606"/>
                  </a:lnTo>
                  <a:lnTo>
                    <a:pt x="1802" y="606"/>
                  </a:lnTo>
                  <a:lnTo>
                    <a:pt x="1786" y="606"/>
                  </a:lnTo>
                  <a:lnTo>
                    <a:pt x="1780" y="614"/>
                  </a:lnTo>
                  <a:lnTo>
                    <a:pt x="1766" y="636"/>
                  </a:lnTo>
                  <a:lnTo>
                    <a:pt x="1756" y="650"/>
                  </a:lnTo>
                  <a:lnTo>
                    <a:pt x="1742" y="664"/>
                  </a:lnTo>
                  <a:lnTo>
                    <a:pt x="1726" y="678"/>
                  </a:lnTo>
                  <a:lnTo>
                    <a:pt x="1708" y="692"/>
                  </a:lnTo>
                  <a:lnTo>
                    <a:pt x="1590" y="636"/>
                  </a:lnTo>
                  <a:lnTo>
                    <a:pt x="1606" y="630"/>
                  </a:lnTo>
                  <a:lnTo>
                    <a:pt x="1640" y="616"/>
                  </a:lnTo>
                  <a:lnTo>
                    <a:pt x="1662" y="606"/>
                  </a:lnTo>
                  <a:lnTo>
                    <a:pt x="1682" y="594"/>
                  </a:lnTo>
                  <a:lnTo>
                    <a:pt x="1700" y="582"/>
                  </a:lnTo>
                  <a:lnTo>
                    <a:pt x="1714" y="568"/>
                  </a:lnTo>
                  <a:lnTo>
                    <a:pt x="1718" y="560"/>
                  </a:lnTo>
                  <a:lnTo>
                    <a:pt x="1720" y="552"/>
                  </a:lnTo>
                  <a:lnTo>
                    <a:pt x="1722" y="546"/>
                  </a:lnTo>
                  <a:lnTo>
                    <a:pt x="1720" y="538"/>
                  </a:lnTo>
                  <a:lnTo>
                    <a:pt x="1716" y="530"/>
                  </a:lnTo>
                  <a:lnTo>
                    <a:pt x="1710" y="524"/>
                  </a:lnTo>
                  <a:lnTo>
                    <a:pt x="1702" y="516"/>
                  </a:lnTo>
                  <a:lnTo>
                    <a:pt x="1688" y="508"/>
                  </a:lnTo>
                  <a:lnTo>
                    <a:pt x="1674" y="502"/>
                  </a:lnTo>
                  <a:lnTo>
                    <a:pt x="1654" y="494"/>
                  </a:lnTo>
                  <a:lnTo>
                    <a:pt x="1630" y="488"/>
                  </a:lnTo>
                  <a:lnTo>
                    <a:pt x="1604" y="480"/>
                  </a:lnTo>
                  <a:lnTo>
                    <a:pt x="1536" y="468"/>
                  </a:lnTo>
                  <a:lnTo>
                    <a:pt x="1450" y="458"/>
                  </a:lnTo>
                  <a:lnTo>
                    <a:pt x="1440" y="450"/>
                  </a:lnTo>
                  <a:lnTo>
                    <a:pt x="1434" y="442"/>
                  </a:lnTo>
                  <a:lnTo>
                    <a:pt x="1428" y="434"/>
                  </a:lnTo>
                  <a:lnTo>
                    <a:pt x="1428" y="428"/>
                  </a:lnTo>
                  <a:lnTo>
                    <a:pt x="1428" y="424"/>
                  </a:lnTo>
                  <a:lnTo>
                    <a:pt x="1432" y="418"/>
                  </a:lnTo>
                  <a:lnTo>
                    <a:pt x="1438" y="414"/>
                  </a:lnTo>
                  <a:lnTo>
                    <a:pt x="1446" y="410"/>
                  </a:lnTo>
                  <a:lnTo>
                    <a:pt x="1456" y="408"/>
                  </a:lnTo>
                  <a:lnTo>
                    <a:pt x="1470" y="404"/>
                  </a:lnTo>
                  <a:lnTo>
                    <a:pt x="1490" y="402"/>
                  </a:lnTo>
                  <a:lnTo>
                    <a:pt x="1526" y="402"/>
                  </a:lnTo>
                  <a:lnTo>
                    <a:pt x="1564" y="398"/>
                  </a:lnTo>
                  <a:lnTo>
                    <a:pt x="1606" y="394"/>
                  </a:lnTo>
                  <a:lnTo>
                    <a:pt x="1626" y="390"/>
                  </a:lnTo>
                  <a:lnTo>
                    <a:pt x="1646" y="384"/>
                  </a:lnTo>
                  <a:lnTo>
                    <a:pt x="1664" y="378"/>
                  </a:lnTo>
                  <a:lnTo>
                    <a:pt x="1680" y="370"/>
                  </a:lnTo>
                  <a:lnTo>
                    <a:pt x="1692" y="362"/>
                  </a:lnTo>
                  <a:lnTo>
                    <a:pt x="1700" y="350"/>
                  </a:lnTo>
                  <a:lnTo>
                    <a:pt x="1702" y="344"/>
                  </a:lnTo>
                  <a:lnTo>
                    <a:pt x="1702" y="338"/>
                  </a:lnTo>
                  <a:lnTo>
                    <a:pt x="1702" y="332"/>
                  </a:lnTo>
                  <a:lnTo>
                    <a:pt x="1700" y="324"/>
                  </a:lnTo>
                  <a:lnTo>
                    <a:pt x="1692" y="322"/>
                  </a:lnTo>
                  <a:lnTo>
                    <a:pt x="1674" y="312"/>
                  </a:lnTo>
                  <a:lnTo>
                    <a:pt x="1642" y="298"/>
                  </a:lnTo>
                  <a:lnTo>
                    <a:pt x="1600" y="286"/>
                  </a:lnTo>
                  <a:lnTo>
                    <a:pt x="1576" y="280"/>
                  </a:lnTo>
                  <a:lnTo>
                    <a:pt x="1548" y="274"/>
                  </a:lnTo>
                  <a:lnTo>
                    <a:pt x="1520" y="270"/>
                  </a:lnTo>
                  <a:lnTo>
                    <a:pt x="1490" y="270"/>
                  </a:lnTo>
                  <a:lnTo>
                    <a:pt x="1456" y="270"/>
                  </a:lnTo>
                  <a:lnTo>
                    <a:pt x="1422" y="272"/>
                  </a:lnTo>
                  <a:lnTo>
                    <a:pt x="1386" y="278"/>
                  </a:lnTo>
                  <a:lnTo>
                    <a:pt x="1348" y="286"/>
                  </a:lnTo>
                  <a:lnTo>
                    <a:pt x="1350" y="294"/>
                  </a:lnTo>
                  <a:lnTo>
                    <a:pt x="1348" y="304"/>
                  </a:lnTo>
                  <a:lnTo>
                    <a:pt x="1346" y="316"/>
                  </a:lnTo>
                  <a:lnTo>
                    <a:pt x="1342" y="332"/>
                  </a:lnTo>
                  <a:lnTo>
                    <a:pt x="1336" y="346"/>
                  </a:lnTo>
                  <a:lnTo>
                    <a:pt x="1328" y="364"/>
                  </a:lnTo>
                  <a:lnTo>
                    <a:pt x="1314" y="380"/>
                  </a:lnTo>
                  <a:lnTo>
                    <a:pt x="1296" y="396"/>
                  </a:lnTo>
                  <a:lnTo>
                    <a:pt x="1274" y="410"/>
                  </a:lnTo>
                  <a:lnTo>
                    <a:pt x="1246" y="422"/>
                  </a:lnTo>
                  <a:lnTo>
                    <a:pt x="1228" y="426"/>
                  </a:lnTo>
                  <a:lnTo>
                    <a:pt x="1210" y="430"/>
                  </a:lnTo>
                  <a:lnTo>
                    <a:pt x="1190" y="434"/>
                  </a:lnTo>
                  <a:lnTo>
                    <a:pt x="1170" y="436"/>
                  </a:lnTo>
                  <a:lnTo>
                    <a:pt x="1146" y="438"/>
                  </a:lnTo>
                  <a:lnTo>
                    <a:pt x="1120" y="438"/>
                  </a:lnTo>
                  <a:lnTo>
                    <a:pt x="1094" y="438"/>
                  </a:lnTo>
                  <a:lnTo>
                    <a:pt x="1064" y="434"/>
                  </a:lnTo>
                  <a:lnTo>
                    <a:pt x="998" y="426"/>
                  </a:lnTo>
                  <a:lnTo>
                    <a:pt x="988" y="420"/>
                  </a:lnTo>
                  <a:lnTo>
                    <a:pt x="960" y="404"/>
                  </a:lnTo>
                  <a:lnTo>
                    <a:pt x="914" y="382"/>
                  </a:lnTo>
                  <a:lnTo>
                    <a:pt x="886" y="368"/>
                  </a:lnTo>
                  <a:lnTo>
                    <a:pt x="856" y="356"/>
                  </a:lnTo>
                  <a:lnTo>
                    <a:pt x="820" y="344"/>
                  </a:lnTo>
                  <a:lnTo>
                    <a:pt x="782" y="332"/>
                  </a:lnTo>
                  <a:lnTo>
                    <a:pt x="742" y="322"/>
                  </a:lnTo>
                  <a:lnTo>
                    <a:pt x="700" y="314"/>
                  </a:lnTo>
                  <a:lnTo>
                    <a:pt x="654" y="308"/>
                  </a:lnTo>
                  <a:lnTo>
                    <a:pt x="606" y="306"/>
                  </a:lnTo>
                  <a:lnTo>
                    <a:pt x="558" y="306"/>
                  </a:lnTo>
                  <a:lnTo>
                    <a:pt x="508" y="310"/>
                  </a:lnTo>
                  <a:lnTo>
                    <a:pt x="502" y="326"/>
                  </a:lnTo>
                  <a:lnTo>
                    <a:pt x="484" y="366"/>
                  </a:lnTo>
                  <a:lnTo>
                    <a:pt x="470" y="390"/>
                  </a:lnTo>
                  <a:lnTo>
                    <a:pt x="454" y="414"/>
                  </a:lnTo>
                  <a:lnTo>
                    <a:pt x="436" y="438"/>
                  </a:lnTo>
                  <a:lnTo>
                    <a:pt x="416" y="458"/>
                  </a:lnTo>
                  <a:lnTo>
                    <a:pt x="404" y="466"/>
                  </a:lnTo>
                  <a:lnTo>
                    <a:pt x="392" y="472"/>
                  </a:lnTo>
                  <a:lnTo>
                    <a:pt x="380" y="478"/>
                  </a:lnTo>
                  <a:lnTo>
                    <a:pt x="368" y="482"/>
                  </a:lnTo>
                  <a:lnTo>
                    <a:pt x="354" y="484"/>
                  </a:lnTo>
                  <a:lnTo>
                    <a:pt x="340" y="482"/>
                  </a:lnTo>
                  <a:lnTo>
                    <a:pt x="326" y="480"/>
                  </a:lnTo>
                  <a:lnTo>
                    <a:pt x="310" y="474"/>
                  </a:lnTo>
                  <a:lnTo>
                    <a:pt x="294" y="464"/>
                  </a:lnTo>
                  <a:lnTo>
                    <a:pt x="278" y="452"/>
                  </a:lnTo>
                  <a:lnTo>
                    <a:pt x="262" y="438"/>
                  </a:lnTo>
                  <a:lnTo>
                    <a:pt x="246" y="418"/>
                  </a:lnTo>
                  <a:lnTo>
                    <a:pt x="228" y="396"/>
                  </a:lnTo>
                  <a:lnTo>
                    <a:pt x="210" y="368"/>
                  </a:lnTo>
                  <a:lnTo>
                    <a:pt x="192" y="338"/>
                  </a:lnTo>
                  <a:lnTo>
                    <a:pt x="172" y="302"/>
                  </a:lnTo>
                  <a:lnTo>
                    <a:pt x="132" y="284"/>
                  </a:lnTo>
                  <a:lnTo>
                    <a:pt x="94" y="264"/>
                  </a:lnTo>
                  <a:lnTo>
                    <a:pt x="54" y="242"/>
                  </a:lnTo>
                  <a:lnTo>
                    <a:pt x="36" y="228"/>
                  </a:lnTo>
                  <a:lnTo>
                    <a:pt x="20" y="216"/>
                  </a:lnTo>
                  <a:lnTo>
                    <a:pt x="8" y="202"/>
                  </a:lnTo>
                  <a:lnTo>
                    <a:pt x="2" y="190"/>
                  </a:lnTo>
                  <a:lnTo>
                    <a:pt x="0" y="184"/>
                  </a:lnTo>
                  <a:lnTo>
                    <a:pt x="0" y="178"/>
                  </a:lnTo>
                  <a:lnTo>
                    <a:pt x="2" y="172"/>
                  </a:lnTo>
                  <a:lnTo>
                    <a:pt x="6" y="166"/>
                  </a:lnTo>
                  <a:lnTo>
                    <a:pt x="10" y="160"/>
                  </a:lnTo>
                  <a:lnTo>
                    <a:pt x="18" y="156"/>
                  </a:lnTo>
                  <a:lnTo>
                    <a:pt x="28" y="150"/>
                  </a:lnTo>
                  <a:lnTo>
                    <a:pt x="40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6" name="Freeform 251"/>
            <p:cNvSpPr>
              <a:spLocks/>
            </p:cNvSpPr>
            <p:nvPr userDrawn="1"/>
          </p:nvSpPr>
          <p:spPr bwMode="auto">
            <a:xfrm>
              <a:off x="3376" y="-4288"/>
              <a:ext cx="2020" cy="680"/>
            </a:xfrm>
            <a:custGeom>
              <a:avLst/>
              <a:gdLst>
                <a:gd name="T0" fmla="*/ 115 w 2008"/>
                <a:gd name="T1" fmla="*/ 165 h 692"/>
                <a:gd name="T2" fmla="*/ 300 w 2008"/>
                <a:gd name="T3" fmla="*/ 208 h 692"/>
                <a:gd name="T4" fmla="*/ 467 w 2008"/>
                <a:gd name="T5" fmla="*/ 204 h 692"/>
                <a:gd name="T6" fmla="*/ 672 w 2008"/>
                <a:gd name="T7" fmla="*/ 220 h 692"/>
                <a:gd name="T8" fmla="*/ 917 w 2008"/>
                <a:gd name="T9" fmla="*/ 283 h 692"/>
                <a:gd name="T10" fmla="*/ 1095 w 2008"/>
                <a:gd name="T11" fmla="*/ 324 h 692"/>
                <a:gd name="T12" fmla="*/ 1225 w 2008"/>
                <a:gd name="T13" fmla="*/ 302 h 692"/>
                <a:gd name="T14" fmla="*/ 1249 w 2008"/>
                <a:gd name="T15" fmla="*/ 273 h 692"/>
                <a:gd name="T16" fmla="*/ 1215 w 2008"/>
                <a:gd name="T17" fmla="*/ 228 h 692"/>
                <a:gd name="T18" fmla="*/ 915 w 2008"/>
                <a:gd name="T19" fmla="*/ 147 h 692"/>
                <a:gd name="T20" fmla="*/ 829 w 2008"/>
                <a:gd name="T21" fmla="*/ 139 h 692"/>
                <a:gd name="T22" fmla="*/ 821 w 2008"/>
                <a:gd name="T23" fmla="*/ 98 h 692"/>
                <a:gd name="T24" fmla="*/ 1213 w 2008"/>
                <a:gd name="T25" fmla="*/ 116 h 692"/>
                <a:gd name="T26" fmla="*/ 1764 w 2008"/>
                <a:gd name="T27" fmla="*/ 204 h 692"/>
                <a:gd name="T28" fmla="*/ 1837 w 2008"/>
                <a:gd name="T29" fmla="*/ 206 h 692"/>
                <a:gd name="T30" fmla="*/ 1909 w 2008"/>
                <a:gd name="T31" fmla="*/ 179 h 692"/>
                <a:gd name="T32" fmla="*/ 1933 w 2008"/>
                <a:gd name="T33" fmla="*/ 112 h 692"/>
                <a:gd name="T34" fmla="*/ 1946 w 2008"/>
                <a:gd name="T35" fmla="*/ 10 h 692"/>
                <a:gd name="T36" fmla="*/ 1968 w 2008"/>
                <a:gd name="T37" fmla="*/ 10 h 692"/>
                <a:gd name="T38" fmla="*/ 1998 w 2008"/>
                <a:gd name="T39" fmla="*/ 81 h 692"/>
                <a:gd name="T40" fmla="*/ 2010 w 2008"/>
                <a:gd name="T41" fmla="*/ 214 h 692"/>
                <a:gd name="T42" fmla="*/ 1973 w 2008"/>
                <a:gd name="T43" fmla="*/ 292 h 692"/>
                <a:gd name="T44" fmla="*/ 1911 w 2008"/>
                <a:gd name="T45" fmla="*/ 326 h 692"/>
                <a:gd name="T46" fmla="*/ 1907 w 2008"/>
                <a:gd name="T47" fmla="*/ 361 h 692"/>
                <a:gd name="T48" fmla="*/ 1942 w 2008"/>
                <a:gd name="T49" fmla="*/ 383 h 692"/>
                <a:gd name="T50" fmla="*/ 2020 w 2008"/>
                <a:gd name="T51" fmla="*/ 381 h 692"/>
                <a:gd name="T52" fmla="*/ 2066 w 2008"/>
                <a:gd name="T53" fmla="*/ 389 h 692"/>
                <a:gd name="T54" fmla="*/ 2038 w 2008"/>
                <a:gd name="T55" fmla="*/ 438 h 692"/>
                <a:gd name="T56" fmla="*/ 1964 w 2008"/>
                <a:gd name="T57" fmla="*/ 510 h 692"/>
                <a:gd name="T58" fmla="*/ 1875 w 2008"/>
                <a:gd name="T59" fmla="*/ 555 h 692"/>
                <a:gd name="T60" fmla="*/ 1821 w 2008"/>
                <a:gd name="T61" fmla="*/ 583 h 692"/>
                <a:gd name="T62" fmla="*/ 1640 w 2008"/>
                <a:gd name="T63" fmla="*/ 583 h 692"/>
                <a:gd name="T64" fmla="*/ 1732 w 2008"/>
                <a:gd name="T65" fmla="*/ 544 h 692"/>
                <a:gd name="T66" fmla="*/ 1773 w 2008"/>
                <a:gd name="T67" fmla="*/ 501 h 692"/>
                <a:gd name="T68" fmla="*/ 1738 w 2008"/>
                <a:gd name="T69" fmla="*/ 466 h 692"/>
                <a:gd name="T70" fmla="*/ 1581 w 2008"/>
                <a:gd name="T71" fmla="*/ 428 h 692"/>
                <a:gd name="T72" fmla="*/ 1473 w 2008"/>
                <a:gd name="T73" fmla="*/ 398 h 692"/>
                <a:gd name="T74" fmla="*/ 1491 w 2008"/>
                <a:gd name="T75" fmla="*/ 375 h 692"/>
                <a:gd name="T76" fmla="*/ 1571 w 2008"/>
                <a:gd name="T77" fmla="*/ 368 h 692"/>
                <a:gd name="T78" fmla="*/ 1714 w 2008"/>
                <a:gd name="T79" fmla="*/ 347 h 692"/>
                <a:gd name="T80" fmla="*/ 1752 w 2008"/>
                <a:gd name="T81" fmla="*/ 309 h 692"/>
                <a:gd name="T82" fmla="*/ 1724 w 2008"/>
                <a:gd name="T83" fmla="*/ 287 h 692"/>
                <a:gd name="T84" fmla="*/ 1565 w 2008"/>
                <a:gd name="T85" fmla="*/ 247 h 692"/>
                <a:gd name="T86" fmla="*/ 1388 w 2008"/>
                <a:gd name="T87" fmla="*/ 261 h 692"/>
                <a:gd name="T88" fmla="*/ 1382 w 2008"/>
                <a:gd name="T89" fmla="*/ 304 h 692"/>
                <a:gd name="T90" fmla="*/ 1314 w 2008"/>
                <a:gd name="T91" fmla="*/ 375 h 692"/>
                <a:gd name="T92" fmla="*/ 1205 w 2008"/>
                <a:gd name="T93" fmla="*/ 400 h 692"/>
                <a:gd name="T94" fmla="*/ 1028 w 2008"/>
                <a:gd name="T95" fmla="*/ 391 h 692"/>
                <a:gd name="T96" fmla="*/ 911 w 2008"/>
                <a:gd name="T97" fmla="*/ 338 h 692"/>
                <a:gd name="T98" fmla="*/ 720 w 2008"/>
                <a:gd name="T99" fmla="*/ 289 h 692"/>
                <a:gd name="T100" fmla="*/ 523 w 2008"/>
                <a:gd name="T101" fmla="*/ 285 h 692"/>
                <a:gd name="T102" fmla="*/ 451 w 2008"/>
                <a:gd name="T103" fmla="*/ 402 h 692"/>
                <a:gd name="T104" fmla="*/ 378 w 2008"/>
                <a:gd name="T105" fmla="*/ 442 h 692"/>
                <a:gd name="T106" fmla="*/ 304 w 2008"/>
                <a:gd name="T107" fmla="*/ 425 h 692"/>
                <a:gd name="T108" fmla="*/ 215 w 2008"/>
                <a:gd name="T109" fmla="*/ 338 h 692"/>
                <a:gd name="T110" fmla="*/ 99 w 2008"/>
                <a:gd name="T111" fmla="*/ 243 h 692"/>
                <a:gd name="T112" fmla="*/ 2 w 2008"/>
                <a:gd name="T113" fmla="*/ 175 h 692"/>
                <a:gd name="T114" fmla="*/ 10 w 2008"/>
                <a:gd name="T115" fmla="*/ 145 h 6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8" h="692">
                  <a:moveTo>
                    <a:pt x="40" y="146"/>
                  </a:moveTo>
                  <a:lnTo>
                    <a:pt x="40" y="146"/>
                  </a:lnTo>
                  <a:lnTo>
                    <a:pt x="48" y="150"/>
                  </a:lnTo>
                  <a:lnTo>
                    <a:pt x="72" y="164"/>
                  </a:lnTo>
                  <a:lnTo>
                    <a:pt x="110" y="180"/>
                  </a:lnTo>
                  <a:lnTo>
                    <a:pt x="158" y="200"/>
                  </a:lnTo>
                  <a:lnTo>
                    <a:pt x="188" y="208"/>
                  </a:lnTo>
                  <a:lnTo>
                    <a:pt x="220" y="216"/>
                  </a:lnTo>
                  <a:lnTo>
                    <a:pt x="254" y="222"/>
                  </a:lnTo>
                  <a:lnTo>
                    <a:pt x="290" y="228"/>
                  </a:lnTo>
                  <a:lnTo>
                    <a:pt x="328" y="230"/>
                  </a:lnTo>
                  <a:lnTo>
                    <a:pt x="368" y="232"/>
                  </a:lnTo>
                  <a:lnTo>
                    <a:pt x="410" y="230"/>
                  </a:lnTo>
                  <a:lnTo>
                    <a:pt x="452" y="224"/>
                  </a:lnTo>
                  <a:lnTo>
                    <a:pt x="464" y="224"/>
                  </a:lnTo>
                  <a:lnTo>
                    <a:pt x="496" y="224"/>
                  </a:lnTo>
                  <a:lnTo>
                    <a:pt x="546" y="226"/>
                  </a:lnTo>
                  <a:lnTo>
                    <a:pt x="612" y="234"/>
                  </a:lnTo>
                  <a:lnTo>
                    <a:pt x="652" y="240"/>
                  </a:lnTo>
                  <a:lnTo>
                    <a:pt x="694" y="250"/>
                  </a:lnTo>
                  <a:lnTo>
                    <a:pt x="740" y="260"/>
                  </a:lnTo>
                  <a:lnTo>
                    <a:pt x="788" y="272"/>
                  </a:lnTo>
                  <a:lnTo>
                    <a:pt x="840" y="288"/>
                  </a:lnTo>
                  <a:lnTo>
                    <a:pt x="892" y="308"/>
                  </a:lnTo>
                  <a:lnTo>
                    <a:pt x="948" y="330"/>
                  </a:lnTo>
                  <a:lnTo>
                    <a:pt x="1006" y="356"/>
                  </a:lnTo>
                  <a:lnTo>
                    <a:pt x="1022" y="356"/>
                  </a:lnTo>
                  <a:lnTo>
                    <a:pt x="1064" y="354"/>
                  </a:lnTo>
                  <a:lnTo>
                    <a:pt x="1090" y="352"/>
                  </a:lnTo>
                  <a:lnTo>
                    <a:pt x="1118" y="350"/>
                  </a:lnTo>
                  <a:lnTo>
                    <a:pt x="1144" y="344"/>
                  </a:lnTo>
                  <a:lnTo>
                    <a:pt x="1168" y="338"/>
                  </a:lnTo>
                  <a:lnTo>
                    <a:pt x="1190" y="330"/>
                  </a:lnTo>
                  <a:lnTo>
                    <a:pt x="1198" y="326"/>
                  </a:lnTo>
                  <a:lnTo>
                    <a:pt x="1206" y="320"/>
                  </a:lnTo>
                  <a:lnTo>
                    <a:pt x="1210" y="314"/>
                  </a:lnTo>
                  <a:lnTo>
                    <a:pt x="1214" y="306"/>
                  </a:lnTo>
                  <a:lnTo>
                    <a:pt x="1214" y="298"/>
                  </a:lnTo>
                  <a:lnTo>
                    <a:pt x="1214" y="290"/>
                  </a:lnTo>
                  <a:lnTo>
                    <a:pt x="1210" y="282"/>
                  </a:lnTo>
                  <a:lnTo>
                    <a:pt x="1202" y="272"/>
                  </a:lnTo>
                  <a:lnTo>
                    <a:pt x="1192" y="260"/>
                  </a:lnTo>
                  <a:lnTo>
                    <a:pt x="1180" y="248"/>
                  </a:lnTo>
                  <a:lnTo>
                    <a:pt x="1164" y="236"/>
                  </a:lnTo>
                  <a:lnTo>
                    <a:pt x="1144" y="222"/>
                  </a:lnTo>
                  <a:lnTo>
                    <a:pt x="1092" y="192"/>
                  </a:lnTo>
                  <a:lnTo>
                    <a:pt x="890" y="162"/>
                  </a:lnTo>
                  <a:lnTo>
                    <a:pt x="862" y="162"/>
                  </a:lnTo>
                  <a:lnTo>
                    <a:pt x="838" y="160"/>
                  </a:lnTo>
                  <a:lnTo>
                    <a:pt x="826" y="160"/>
                  </a:lnTo>
                  <a:lnTo>
                    <a:pt x="814" y="156"/>
                  </a:lnTo>
                  <a:lnTo>
                    <a:pt x="804" y="152"/>
                  </a:lnTo>
                  <a:lnTo>
                    <a:pt x="796" y="148"/>
                  </a:lnTo>
                  <a:lnTo>
                    <a:pt x="790" y="140"/>
                  </a:lnTo>
                  <a:lnTo>
                    <a:pt x="788" y="132"/>
                  </a:lnTo>
                  <a:lnTo>
                    <a:pt x="790" y="122"/>
                  </a:lnTo>
                  <a:lnTo>
                    <a:pt x="796" y="108"/>
                  </a:lnTo>
                  <a:lnTo>
                    <a:pt x="808" y="94"/>
                  </a:lnTo>
                  <a:lnTo>
                    <a:pt x="826" y="76"/>
                  </a:lnTo>
                  <a:lnTo>
                    <a:pt x="930" y="90"/>
                  </a:lnTo>
                  <a:lnTo>
                    <a:pt x="1178" y="126"/>
                  </a:lnTo>
                  <a:lnTo>
                    <a:pt x="1324" y="150"/>
                  </a:lnTo>
                  <a:lnTo>
                    <a:pt x="1472" y="174"/>
                  </a:lnTo>
                  <a:lnTo>
                    <a:pt x="1606" y="200"/>
                  </a:lnTo>
                  <a:lnTo>
                    <a:pt x="1664" y="212"/>
                  </a:lnTo>
                  <a:lnTo>
                    <a:pt x="1714" y="224"/>
                  </a:lnTo>
                  <a:lnTo>
                    <a:pt x="1722" y="224"/>
                  </a:lnTo>
                  <a:lnTo>
                    <a:pt x="1740" y="226"/>
                  </a:lnTo>
                  <a:lnTo>
                    <a:pt x="1766" y="226"/>
                  </a:lnTo>
                  <a:lnTo>
                    <a:pt x="1782" y="226"/>
                  </a:lnTo>
                  <a:lnTo>
                    <a:pt x="1796" y="222"/>
                  </a:lnTo>
                  <a:lnTo>
                    <a:pt x="1812" y="218"/>
                  </a:lnTo>
                  <a:lnTo>
                    <a:pt x="1826" y="212"/>
                  </a:lnTo>
                  <a:lnTo>
                    <a:pt x="1840" y="204"/>
                  </a:lnTo>
                  <a:lnTo>
                    <a:pt x="1854" y="194"/>
                  </a:lnTo>
                  <a:lnTo>
                    <a:pt x="1864" y="180"/>
                  </a:lnTo>
                  <a:lnTo>
                    <a:pt x="1872" y="164"/>
                  </a:lnTo>
                  <a:lnTo>
                    <a:pt x="1876" y="146"/>
                  </a:lnTo>
                  <a:lnTo>
                    <a:pt x="1878" y="122"/>
                  </a:lnTo>
                  <a:lnTo>
                    <a:pt x="1880" y="92"/>
                  </a:lnTo>
                  <a:lnTo>
                    <a:pt x="1882" y="62"/>
                  </a:lnTo>
                  <a:lnTo>
                    <a:pt x="1884" y="34"/>
                  </a:lnTo>
                  <a:lnTo>
                    <a:pt x="1886" y="22"/>
                  </a:lnTo>
                  <a:lnTo>
                    <a:pt x="1890" y="10"/>
                  </a:lnTo>
                  <a:lnTo>
                    <a:pt x="1894" y="4"/>
                  </a:lnTo>
                  <a:lnTo>
                    <a:pt x="1898" y="0"/>
                  </a:lnTo>
                  <a:lnTo>
                    <a:pt x="1900" y="0"/>
                  </a:lnTo>
                  <a:lnTo>
                    <a:pt x="1904" y="2"/>
                  </a:lnTo>
                  <a:lnTo>
                    <a:pt x="1910" y="10"/>
                  </a:lnTo>
                  <a:lnTo>
                    <a:pt x="1918" y="24"/>
                  </a:lnTo>
                  <a:lnTo>
                    <a:pt x="1926" y="44"/>
                  </a:lnTo>
                  <a:lnTo>
                    <a:pt x="1930" y="56"/>
                  </a:lnTo>
                  <a:lnTo>
                    <a:pt x="1938" y="86"/>
                  </a:lnTo>
                  <a:lnTo>
                    <a:pt x="1946" y="128"/>
                  </a:lnTo>
                  <a:lnTo>
                    <a:pt x="1950" y="154"/>
                  </a:lnTo>
                  <a:lnTo>
                    <a:pt x="1952" y="180"/>
                  </a:lnTo>
                  <a:lnTo>
                    <a:pt x="1952" y="206"/>
                  </a:lnTo>
                  <a:lnTo>
                    <a:pt x="1950" y="234"/>
                  </a:lnTo>
                  <a:lnTo>
                    <a:pt x="1944" y="260"/>
                  </a:lnTo>
                  <a:lnTo>
                    <a:pt x="1936" y="284"/>
                  </a:lnTo>
                  <a:lnTo>
                    <a:pt x="1930" y="296"/>
                  </a:lnTo>
                  <a:lnTo>
                    <a:pt x="1922" y="308"/>
                  </a:lnTo>
                  <a:lnTo>
                    <a:pt x="1914" y="318"/>
                  </a:lnTo>
                  <a:lnTo>
                    <a:pt x="1906" y="326"/>
                  </a:lnTo>
                  <a:lnTo>
                    <a:pt x="1894" y="336"/>
                  </a:lnTo>
                  <a:lnTo>
                    <a:pt x="1884" y="344"/>
                  </a:lnTo>
                  <a:lnTo>
                    <a:pt x="1870" y="350"/>
                  </a:lnTo>
                  <a:lnTo>
                    <a:pt x="1856" y="356"/>
                  </a:lnTo>
                  <a:lnTo>
                    <a:pt x="1852" y="368"/>
                  </a:lnTo>
                  <a:lnTo>
                    <a:pt x="1850" y="380"/>
                  </a:lnTo>
                  <a:lnTo>
                    <a:pt x="1850" y="386"/>
                  </a:lnTo>
                  <a:lnTo>
                    <a:pt x="1852" y="394"/>
                  </a:lnTo>
                  <a:lnTo>
                    <a:pt x="1854" y="400"/>
                  </a:lnTo>
                  <a:lnTo>
                    <a:pt x="1858" y="406"/>
                  </a:lnTo>
                  <a:lnTo>
                    <a:pt x="1866" y="410"/>
                  </a:lnTo>
                  <a:lnTo>
                    <a:pt x="1874" y="416"/>
                  </a:lnTo>
                  <a:lnTo>
                    <a:pt x="1886" y="418"/>
                  </a:lnTo>
                  <a:lnTo>
                    <a:pt x="1902" y="420"/>
                  </a:lnTo>
                  <a:lnTo>
                    <a:pt x="1920" y="420"/>
                  </a:lnTo>
                  <a:lnTo>
                    <a:pt x="1940" y="418"/>
                  </a:lnTo>
                  <a:lnTo>
                    <a:pt x="1960" y="416"/>
                  </a:lnTo>
                  <a:lnTo>
                    <a:pt x="1978" y="414"/>
                  </a:lnTo>
                  <a:lnTo>
                    <a:pt x="1988" y="414"/>
                  </a:lnTo>
                  <a:lnTo>
                    <a:pt x="1996" y="416"/>
                  </a:lnTo>
                  <a:lnTo>
                    <a:pt x="2002" y="420"/>
                  </a:lnTo>
                  <a:lnTo>
                    <a:pt x="2006" y="424"/>
                  </a:lnTo>
                  <a:lnTo>
                    <a:pt x="2008" y="430"/>
                  </a:lnTo>
                  <a:lnTo>
                    <a:pt x="2006" y="438"/>
                  </a:lnTo>
                  <a:lnTo>
                    <a:pt x="2002" y="448"/>
                  </a:lnTo>
                  <a:lnTo>
                    <a:pt x="1992" y="462"/>
                  </a:lnTo>
                  <a:lnTo>
                    <a:pt x="1978" y="478"/>
                  </a:lnTo>
                  <a:lnTo>
                    <a:pt x="1956" y="496"/>
                  </a:lnTo>
                  <a:lnTo>
                    <a:pt x="1944" y="516"/>
                  </a:lnTo>
                  <a:lnTo>
                    <a:pt x="1928" y="534"/>
                  </a:lnTo>
                  <a:lnTo>
                    <a:pt x="1906" y="556"/>
                  </a:lnTo>
                  <a:lnTo>
                    <a:pt x="1880" y="578"/>
                  </a:lnTo>
                  <a:lnTo>
                    <a:pt x="1866" y="588"/>
                  </a:lnTo>
                  <a:lnTo>
                    <a:pt x="1852" y="594"/>
                  </a:lnTo>
                  <a:lnTo>
                    <a:pt x="1836" y="602"/>
                  </a:lnTo>
                  <a:lnTo>
                    <a:pt x="1820" y="606"/>
                  </a:lnTo>
                  <a:lnTo>
                    <a:pt x="1802" y="606"/>
                  </a:lnTo>
                  <a:lnTo>
                    <a:pt x="1786" y="606"/>
                  </a:lnTo>
                  <a:lnTo>
                    <a:pt x="1780" y="614"/>
                  </a:lnTo>
                  <a:lnTo>
                    <a:pt x="1766" y="636"/>
                  </a:lnTo>
                  <a:lnTo>
                    <a:pt x="1756" y="650"/>
                  </a:lnTo>
                  <a:lnTo>
                    <a:pt x="1742" y="664"/>
                  </a:lnTo>
                  <a:lnTo>
                    <a:pt x="1726" y="678"/>
                  </a:lnTo>
                  <a:lnTo>
                    <a:pt x="1708" y="692"/>
                  </a:lnTo>
                  <a:lnTo>
                    <a:pt x="1590" y="636"/>
                  </a:lnTo>
                  <a:lnTo>
                    <a:pt x="1606" y="630"/>
                  </a:lnTo>
                  <a:lnTo>
                    <a:pt x="1640" y="616"/>
                  </a:lnTo>
                  <a:lnTo>
                    <a:pt x="1662" y="606"/>
                  </a:lnTo>
                  <a:lnTo>
                    <a:pt x="1682" y="594"/>
                  </a:lnTo>
                  <a:lnTo>
                    <a:pt x="1700" y="582"/>
                  </a:lnTo>
                  <a:lnTo>
                    <a:pt x="1714" y="568"/>
                  </a:lnTo>
                  <a:lnTo>
                    <a:pt x="1718" y="560"/>
                  </a:lnTo>
                  <a:lnTo>
                    <a:pt x="1720" y="552"/>
                  </a:lnTo>
                  <a:lnTo>
                    <a:pt x="1722" y="546"/>
                  </a:lnTo>
                  <a:lnTo>
                    <a:pt x="1720" y="538"/>
                  </a:lnTo>
                  <a:lnTo>
                    <a:pt x="1716" y="530"/>
                  </a:lnTo>
                  <a:lnTo>
                    <a:pt x="1710" y="524"/>
                  </a:lnTo>
                  <a:lnTo>
                    <a:pt x="1702" y="516"/>
                  </a:lnTo>
                  <a:lnTo>
                    <a:pt x="1688" y="508"/>
                  </a:lnTo>
                  <a:lnTo>
                    <a:pt x="1674" y="502"/>
                  </a:lnTo>
                  <a:lnTo>
                    <a:pt x="1654" y="494"/>
                  </a:lnTo>
                  <a:lnTo>
                    <a:pt x="1630" y="488"/>
                  </a:lnTo>
                  <a:lnTo>
                    <a:pt x="1604" y="480"/>
                  </a:lnTo>
                  <a:lnTo>
                    <a:pt x="1536" y="468"/>
                  </a:lnTo>
                  <a:lnTo>
                    <a:pt x="1450" y="458"/>
                  </a:lnTo>
                  <a:lnTo>
                    <a:pt x="1440" y="450"/>
                  </a:lnTo>
                  <a:lnTo>
                    <a:pt x="1434" y="442"/>
                  </a:lnTo>
                  <a:lnTo>
                    <a:pt x="1428" y="434"/>
                  </a:lnTo>
                  <a:lnTo>
                    <a:pt x="1428" y="428"/>
                  </a:lnTo>
                  <a:lnTo>
                    <a:pt x="1428" y="424"/>
                  </a:lnTo>
                  <a:lnTo>
                    <a:pt x="1432" y="418"/>
                  </a:lnTo>
                  <a:lnTo>
                    <a:pt x="1438" y="414"/>
                  </a:lnTo>
                  <a:lnTo>
                    <a:pt x="1446" y="410"/>
                  </a:lnTo>
                  <a:lnTo>
                    <a:pt x="1456" y="408"/>
                  </a:lnTo>
                  <a:lnTo>
                    <a:pt x="1470" y="404"/>
                  </a:lnTo>
                  <a:lnTo>
                    <a:pt x="1490" y="402"/>
                  </a:lnTo>
                  <a:lnTo>
                    <a:pt x="1526" y="402"/>
                  </a:lnTo>
                  <a:lnTo>
                    <a:pt x="1564" y="398"/>
                  </a:lnTo>
                  <a:lnTo>
                    <a:pt x="1606" y="394"/>
                  </a:lnTo>
                  <a:lnTo>
                    <a:pt x="1626" y="390"/>
                  </a:lnTo>
                  <a:lnTo>
                    <a:pt x="1646" y="384"/>
                  </a:lnTo>
                  <a:lnTo>
                    <a:pt x="1664" y="378"/>
                  </a:lnTo>
                  <a:lnTo>
                    <a:pt x="1680" y="370"/>
                  </a:lnTo>
                  <a:lnTo>
                    <a:pt x="1692" y="362"/>
                  </a:lnTo>
                  <a:lnTo>
                    <a:pt x="1700" y="350"/>
                  </a:lnTo>
                  <a:lnTo>
                    <a:pt x="1702" y="344"/>
                  </a:lnTo>
                  <a:lnTo>
                    <a:pt x="1702" y="338"/>
                  </a:lnTo>
                  <a:lnTo>
                    <a:pt x="1702" y="332"/>
                  </a:lnTo>
                  <a:lnTo>
                    <a:pt x="1700" y="324"/>
                  </a:lnTo>
                  <a:lnTo>
                    <a:pt x="1692" y="322"/>
                  </a:lnTo>
                  <a:lnTo>
                    <a:pt x="1674" y="312"/>
                  </a:lnTo>
                  <a:lnTo>
                    <a:pt x="1642" y="298"/>
                  </a:lnTo>
                  <a:lnTo>
                    <a:pt x="1600" y="286"/>
                  </a:lnTo>
                  <a:lnTo>
                    <a:pt x="1576" y="280"/>
                  </a:lnTo>
                  <a:lnTo>
                    <a:pt x="1548" y="274"/>
                  </a:lnTo>
                  <a:lnTo>
                    <a:pt x="1520" y="270"/>
                  </a:lnTo>
                  <a:lnTo>
                    <a:pt x="1490" y="270"/>
                  </a:lnTo>
                  <a:lnTo>
                    <a:pt x="1456" y="270"/>
                  </a:lnTo>
                  <a:lnTo>
                    <a:pt x="1422" y="272"/>
                  </a:lnTo>
                  <a:lnTo>
                    <a:pt x="1386" y="278"/>
                  </a:lnTo>
                  <a:lnTo>
                    <a:pt x="1348" y="286"/>
                  </a:lnTo>
                  <a:lnTo>
                    <a:pt x="1350" y="294"/>
                  </a:lnTo>
                  <a:lnTo>
                    <a:pt x="1348" y="304"/>
                  </a:lnTo>
                  <a:lnTo>
                    <a:pt x="1346" y="316"/>
                  </a:lnTo>
                  <a:lnTo>
                    <a:pt x="1342" y="332"/>
                  </a:lnTo>
                  <a:lnTo>
                    <a:pt x="1336" y="346"/>
                  </a:lnTo>
                  <a:lnTo>
                    <a:pt x="1328" y="364"/>
                  </a:lnTo>
                  <a:lnTo>
                    <a:pt x="1314" y="380"/>
                  </a:lnTo>
                  <a:lnTo>
                    <a:pt x="1296" y="396"/>
                  </a:lnTo>
                  <a:lnTo>
                    <a:pt x="1274" y="410"/>
                  </a:lnTo>
                  <a:lnTo>
                    <a:pt x="1246" y="422"/>
                  </a:lnTo>
                  <a:lnTo>
                    <a:pt x="1228" y="426"/>
                  </a:lnTo>
                  <a:lnTo>
                    <a:pt x="1210" y="430"/>
                  </a:lnTo>
                  <a:lnTo>
                    <a:pt x="1190" y="434"/>
                  </a:lnTo>
                  <a:lnTo>
                    <a:pt x="1170" y="436"/>
                  </a:lnTo>
                  <a:lnTo>
                    <a:pt x="1146" y="438"/>
                  </a:lnTo>
                  <a:lnTo>
                    <a:pt x="1120" y="438"/>
                  </a:lnTo>
                  <a:lnTo>
                    <a:pt x="1094" y="438"/>
                  </a:lnTo>
                  <a:lnTo>
                    <a:pt x="1064" y="434"/>
                  </a:lnTo>
                  <a:lnTo>
                    <a:pt x="998" y="426"/>
                  </a:lnTo>
                  <a:lnTo>
                    <a:pt x="988" y="420"/>
                  </a:lnTo>
                  <a:lnTo>
                    <a:pt x="960" y="404"/>
                  </a:lnTo>
                  <a:lnTo>
                    <a:pt x="914" y="382"/>
                  </a:lnTo>
                  <a:lnTo>
                    <a:pt x="886" y="368"/>
                  </a:lnTo>
                  <a:lnTo>
                    <a:pt x="856" y="356"/>
                  </a:lnTo>
                  <a:lnTo>
                    <a:pt x="820" y="344"/>
                  </a:lnTo>
                  <a:lnTo>
                    <a:pt x="782" y="332"/>
                  </a:lnTo>
                  <a:lnTo>
                    <a:pt x="742" y="322"/>
                  </a:lnTo>
                  <a:lnTo>
                    <a:pt x="700" y="314"/>
                  </a:lnTo>
                  <a:lnTo>
                    <a:pt x="654" y="308"/>
                  </a:lnTo>
                  <a:lnTo>
                    <a:pt x="606" y="306"/>
                  </a:lnTo>
                  <a:lnTo>
                    <a:pt x="558" y="306"/>
                  </a:lnTo>
                  <a:lnTo>
                    <a:pt x="508" y="310"/>
                  </a:lnTo>
                  <a:lnTo>
                    <a:pt x="502" y="326"/>
                  </a:lnTo>
                  <a:lnTo>
                    <a:pt x="484" y="366"/>
                  </a:lnTo>
                  <a:lnTo>
                    <a:pt x="470" y="390"/>
                  </a:lnTo>
                  <a:lnTo>
                    <a:pt x="454" y="414"/>
                  </a:lnTo>
                  <a:lnTo>
                    <a:pt x="436" y="438"/>
                  </a:lnTo>
                  <a:lnTo>
                    <a:pt x="416" y="458"/>
                  </a:lnTo>
                  <a:lnTo>
                    <a:pt x="404" y="466"/>
                  </a:lnTo>
                  <a:lnTo>
                    <a:pt x="392" y="472"/>
                  </a:lnTo>
                  <a:lnTo>
                    <a:pt x="380" y="478"/>
                  </a:lnTo>
                  <a:lnTo>
                    <a:pt x="368" y="482"/>
                  </a:lnTo>
                  <a:lnTo>
                    <a:pt x="354" y="484"/>
                  </a:lnTo>
                  <a:lnTo>
                    <a:pt x="340" y="482"/>
                  </a:lnTo>
                  <a:lnTo>
                    <a:pt x="326" y="480"/>
                  </a:lnTo>
                  <a:lnTo>
                    <a:pt x="310" y="474"/>
                  </a:lnTo>
                  <a:lnTo>
                    <a:pt x="294" y="464"/>
                  </a:lnTo>
                  <a:lnTo>
                    <a:pt x="278" y="452"/>
                  </a:lnTo>
                  <a:lnTo>
                    <a:pt x="262" y="438"/>
                  </a:lnTo>
                  <a:lnTo>
                    <a:pt x="246" y="418"/>
                  </a:lnTo>
                  <a:lnTo>
                    <a:pt x="228" y="396"/>
                  </a:lnTo>
                  <a:lnTo>
                    <a:pt x="210" y="368"/>
                  </a:lnTo>
                  <a:lnTo>
                    <a:pt x="192" y="338"/>
                  </a:lnTo>
                  <a:lnTo>
                    <a:pt x="172" y="302"/>
                  </a:lnTo>
                  <a:lnTo>
                    <a:pt x="132" y="284"/>
                  </a:lnTo>
                  <a:lnTo>
                    <a:pt x="94" y="264"/>
                  </a:lnTo>
                  <a:lnTo>
                    <a:pt x="54" y="242"/>
                  </a:lnTo>
                  <a:lnTo>
                    <a:pt x="36" y="228"/>
                  </a:lnTo>
                  <a:lnTo>
                    <a:pt x="20" y="216"/>
                  </a:lnTo>
                  <a:lnTo>
                    <a:pt x="8" y="202"/>
                  </a:lnTo>
                  <a:lnTo>
                    <a:pt x="2" y="190"/>
                  </a:lnTo>
                  <a:lnTo>
                    <a:pt x="0" y="184"/>
                  </a:lnTo>
                  <a:lnTo>
                    <a:pt x="0" y="178"/>
                  </a:lnTo>
                  <a:lnTo>
                    <a:pt x="2" y="172"/>
                  </a:lnTo>
                  <a:lnTo>
                    <a:pt x="6" y="166"/>
                  </a:lnTo>
                  <a:lnTo>
                    <a:pt x="10" y="160"/>
                  </a:lnTo>
                  <a:lnTo>
                    <a:pt x="18" y="156"/>
                  </a:lnTo>
                  <a:lnTo>
                    <a:pt x="28" y="150"/>
                  </a:lnTo>
                  <a:lnTo>
                    <a:pt x="40" y="14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7" name="Freeform 252"/>
            <p:cNvSpPr>
              <a:spLocks/>
            </p:cNvSpPr>
            <p:nvPr userDrawn="1"/>
          </p:nvSpPr>
          <p:spPr bwMode="auto">
            <a:xfrm>
              <a:off x="4316" y="-3268"/>
              <a:ext cx="1140" cy="1020"/>
            </a:xfrm>
            <a:custGeom>
              <a:avLst/>
              <a:gdLst>
                <a:gd name="T0" fmla="*/ 79 w 1150"/>
                <a:gd name="T1" fmla="*/ 475 h 1030"/>
                <a:gd name="T2" fmla="*/ 103 w 1150"/>
                <a:gd name="T3" fmla="*/ 602 h 1030"/>
                <a:gd name="T4" fmla="*/ 93 w 1150"/>
                <a:gd name="T5" fmla="*/ 731 h 1030"/>
                <a:gd name="T6" fmla="*/ 56 w 1150"/>
                <a:gd name="T7" fmla="*/ 824 h 1030"/>
                <a:gd name="T8" fmla="*/ 6 w 1150"/>
                <a:gd name="T9" fmla="*/ 929 h 1030"/>
                <a:gd name="T10" fmla="*/ 4 w 1150"/>
                <a:gd name="T11" fmla="*/ 972 h 1030"/>
                <a:gd name="T12" fmla="*/ 24 w 1150"/>
                <a:gd name="T13" fmla="*/ 980 h 1030"/>
                <a:gd name="T14" fmla="*/ 75 w 1150"/>
                <a:gd name="T15" fmla="*/ 958 h 1030"/>
                <a:gd name="T16" fmla="*/ 159 w 1150"/>
                <a:gd name="T17" fmla="*/ 927 h 1030"/>
                <a:gd name="T18" fmla="*/ 264 w 1150"/>
                <a:gd name="T19" fmla="*/ 850 h 1030"/>
                <a:gd name="T20" fmla="*/ 371 w 1150"/>
                <a:gd name="T21" fmla="*/ 709 h 1030"/>
                <a:gd name="T22" fmla="*/ 410 w 1150"/>
                <a:gd name="T23" fmla="*/ 610 h 1030"/>
                <a:gd name="T24" fmla="*/ 476 w 1150"/>
                <a:gd name="T25" fmla="*/ 665 h 1030"/>
                <a:gd name="T26" fmla="*/ 595 w 1150"/>
                <a:gd name="T27" fmla="*/ 747 h 1030"/>
                <a:gd name="T28" fmla="*/ 668 w 1150"/>
                <a:gd name="T29" fmla="*/ 768 h 1030"/>
                <a:gd name="T30" fmla="*/ 736 w 1150"/>
                <a:gd name="T31" fmla="*/ 752 h 1030"/>
                <a:gd name="T32" fmla="*/ 791 w 1150"/>
                <a:gd name="T33" fmla="*/ 681 h 1030"/>
                <a:gd name="T34" fmla="*/ 821 w 1150"/>
                <a:gd name="T35" fmla="*/ 541 h 1030"/>
                <a:gd name="T36" fmla="*/ 856 w 1150"/>
                <a:gd name="T37" fmla="*/ 529 h 1030"/>
                <a:gd name="T38" fmla="*/ 959 w 1150"/>
                <a:gd name="T39" fmla="*/ 614 h 1030"/>
                <a:gd name="T40" fmla="*/ 1027 w 1150"/>
                <a:gd name="T41" fmla="*/ 641 h 1030"/>
                <a:gd name="T42" fmla="*/ 1065 w 1150"/>
                <a:gd name="T43" fmla="*/ 634 h 1030"/>
                <a:gd name="T44" fmla="*/ 1090 w 1150"/>
                <a:gd name="T45" fmla="*/ 594 h 1030"/>
                <a:gd name="T46" fmla="*/ 1100 w 1150"/>
                <a:gd name="T47" fmla="*/ 547 h 1030"/>
                <a:gd name="T48" fmla="*/ 1086 w 1150"/>
                <a:gd name="T49" fmla="*/ 402 h 1030"/>
                <a:gd name="T50" fmla="*/ 1029 w 1150"/>
                <a:gd name="T51" fmla="*/ 184 h 1030"/>
                <a:gd name="T52" fmla="*/ 851 w 1150"/>
                <a:gd name="T53" fmla="*/ 0 h 1030"/>
                <a:gd name="T54" fmla="*/ 966 w 1150"/>
                <a:gd name="T55" fmla="*/ 216 h 1030"/>
                <a:gd name="T56" fmla="*/ 1029 w 1150"/>
                <a:gd name="T57" fmla="*/ 378 h 1030"/>
                <a:gd name="T58" fmla="*/ 1033 w 1150"/>
                <a:gd name="T59" fmla="*/ 458 h 1030"/>
                <a:gd name="T60" fmla="*/ 1017 w 1150"/>
                <a:gd name="T61" fmla="*/ 489 h 1030"/>
                <a:gd name="T62" fmla="*/ 973 w 1150"/>
                <a:gd name="T63" fmla="*/ 497 h 1030"/>
                <a:gd name="T64" fmla="*/ 922 w 1150"/>
                <a:gd name="T65" fmla="*/ 465 h 1030"/>
                <a:gd name="T66" fmla="*/ 801 w 1150"/>
                <a:gd name="T67" fmla="*/ 341 h 1030"/>
                <a:gd name="T68" fmla="*/ 650 w 1150"/>
                <a:gd name="T69" fmla="*/ 127 h 1030"/>
                <a:gd name="T70" fmla="*/ 620 w 1150"/>
                <a:gd name="T71" fmla="*/ 234 h 1030"/>
                <a:gd name="T72" fmla="*/ 706 w 1150"/>
                <a:gd name="T73" fmla="*/ 432 h 1030"/>
                <a:gd name="T74" fmla="*/ 731 w 1150"/>
                <a:gd name="T75" fmla="*/ 564 h 1030"/>
                <a:gd name="T76" fmla="*/ 719 w 1150"/>
                <a:gd name="T77" fmla="*/ 618 h 1030"/>
                <a:gd name="T78" fmla="*/ 688 w 1150"/>
                <a:gd name="T79" fmla="*/ 639 h 1030"/>
                <a:gd name="T80" fmla="*/ 634 w 1150"/>
                <a:gd name="T81" fmla="*/ 636 h 1030"/>
                <a:gd name="T82" fmla="*/ 583 w 1150"/>
                <a:gd name="T83" fmla="*/ 602 h 1030"/>
                <a:gd name="T84" fmla="*/ 492 w 1150"/>
                <a:gd name="T85" fmla="*/ 485 h 1030"/>
                <a:gd name="T86" fmla="*/ 402 w 1150"/>
                <a:gd name="T87" fmla="*/ 321 h 1030"/>
                <a:gd name="T88" fmla="*/ 319 w 1150"/>
                <a:gd name="T89" fmla="*/ 319 h 1030"/>
                <a:gd name="T90" fmla="*/ 337 w 1150"/>
                <a:gd name="T91" fmla="*/ 450 h 1030"/>
                <a:gd name="T92" fmla="*/ 323 w 1150"/>
                <a:gd name="T93" fmla="*/ 602 h 1030"/>
                <a:gd name="T94" fmla="*/ 293 w 1150"/>
                <a:gd name="T95" fmla="*/ 675 h 1030"/>
                <a:gd name="T96" fmla="*/ 246 w 1150"/>
                <a:gd name="T97" fmla="*/ 744 h 1030"/>
                <a:gd name="T98" fmla="*/ 194 w 1150"/>
                <a:gd name="T99" fmla="*/ 776 h 1030"/>
                <a:gd name="T100" fmla="*/ 159 w 1150"/>
                <a:gd name="T101" fmla="*/ 774 h 1030"/>
                <a:gd name="T102" fmla="*/ 141 w 1150"/>
                <a:gd name="T103" fmla="*/ 745 h 1030"/>
                <a:gd name="T104" fmla="*/ 153 w 1150"/>
                <a:gd name="T105" fmla="*/ 689 h 1030"/>
                <a:gd name="T106" fmla="*/ 171 w 1150"/>
                <a:gd name="T107" fmla="*/ 568 h 1030"/>
                <a:gd name="T108" fmla="*/ 170 w 1150"/>
                <a:gd name="T109" fmla="*/ 303 h 10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50" h="1030">
                  <a:moveTo>
                    <a:pt x="72" y="460"/>
                  </a:moveTo>
                  <a:lnTo>
                    <a:pt x="72" y="460"/>
                  </a:lnTo>
                  <a:lnTo>
                    <a:pt x="76" y="470"/>
                  </a:lnTo>
                  <a:lnTo>
                    <a:pt x="84" y="500"/>
                  </a:lnTo>
                  <a:lnTo>
                    <a:pt x="96" y="544"/>
                  </a:lnTo>
                  <a:lnTo>
                    <a:pt x="100" y="572"/>
                  </a:lnTo>
                  <a:lnTo>
                    <a:pt x="106" y="602"/>
                  </a:lnTo>
                  <a:lnTo>
                    <a:pt x="108" y="632"/>
                  </a:lnTo>
                  <a:lnTo>
                    <a:pt x="110" y="664"/>
                  </a:lnTo>
                  <a:lnTo>
                    <a:pt x="108" y="698"/>
                  </a:lnTo>
                  <a:lnTo>
                    <a:pt x="104" y="732"/>
                  </a:lnTo>
                  <a:lnTo>
                    <a:pt x="98" y="766"/>
                  </a:lnTo>
                  <a:lnTo>
                    <a:pt x="88" y="800"/>
                  </a:lnTo>
                  <a:lnTo>
                    <a:pt x="74" y="834"/>
                  </a:lnTo>
                  <a:lnTo>
                    <a:pt x="66" y="850"/>
                  </a:lnTo>
                  <a:lnTo>
                    <a:pt x="56" y="864"/>
                  </a:lnTo>
                  <a:lnTo>
                    <a:pt x="38" y="902"/>
                  </a:lnTo>
                  <a:lnTo>
                    <a:pt x="20" y="936"/>
                  </a:lnTo>
                  <a:lnTo>
                    <a:pt x="6" y="974"/>
                  </a:lnTo>
                  <a:lnTo>
                    <a:pt x="2" y="990"/>
                  </a:lnTo>
                  <a:lnTo>
                    <a:pt x="0" y="1006"/>
                  </a:lnTo>
                  <a:lnTo>
                    <a:pt x="2" y="1018"/>
                  </a:lnTo>
                  <a:lnTo>
                    <a:pt x="4" y="1022"/>
                  </a:lnTo>
                  <a:lnTo>
                    <a:pt x="8" y="1026"/>
                  </a:lnTo>
                  <a:lnTo>
                    <a:pt x="12" y="1028"/>
                  </a:lnTo>
                  <a:lnTo>
                    <a:pt x="16" y="1030"/>
                  </a:lnTo>
                  <a:lnTo>
                    <a:pt x="24" y="1030"/>
                  </a:lnTo>
                  <a:lnTo>
                    <a:pt x="32" y="1028"/>
                  </a:lnTo>
                  <a:lnTo>
                    <a:pt x="52" y="1020"/>
                  </a:lnTo>
                  <a:lnTo>
                    <a:pt x="80" y="1006"/>
                  </a:lnTo>
                  <a:lnTo>
                    <a:pt x="90" y="1002"/>
                  </a:lnTo>
                  <a:lnTo>
                    <a:pt x="120" y="992"/>
                  </a:lnTo>
                  <a:lnTo>
                    <a:pt x="140" y="984"/>
                  </a:lnTo>
                  <a:lnTo>
                    <a:pt x="164" y="972"/>
                  </a:lnTo>
                  <a:lnTo>
                    <a:pt x="190" y="956"/>
                  </a:lnTo>
                  <a:lnTo>
                    <a:pt x="218" y="938"/>
                  </a:lnTo>
                  <a:lnTo>
                    <a:pt x="246" y="918"/>
                  </a:lnTo>
                  <a:lnTo>
                    <a:pt x="274" y="892"/>
                  </a:lnTo>
                  <a:lnTo>
                    <a:pt x="304" y="862"/>
                  </a:lnTo>
                  <a:lnTo>
                    <a:pt x="332" y="828"/>
                  </a:lnTo>
                  <a:lnTo>
                    <a:pt x="360" y="788"/>
                  </a:lnTo>
                  <a:lnTo>
                    <a:pt x="386" y="744"/>
                  </a:lnTo>
                  <a:lnTo>
                    <a:pt x="398" y="720"/>
                  </a:lnTo>
                  <a:lnTo>
                    <a:pt x="410" y="694"/>
                  </a:lnTo>
                  <a:lnTo>
                    <a:pt x="420" y="668"/>
                  </a:lnTo>
                  <a:lnTo>
                    <a:pt x="430" y="640"/>
                  </a:lnTo>
                  <a:lnTo>
                    <a:pt x="448" y="658"/>
                  </a:lnTo>
                  <a:lnTo>
                    <a:pt x="468" y="676"/>
                  </a:lnTo>
                  <a:lnTo>
                    <a:pt x="496" y="700"/>
                  </a:lnTo>
                  <a:lnTo>
                    <a:pt x="526" y="726"/>
                  </a:lnTo>
                  <a:lnTo>
                    <a:pt x="562" y="752"/>
                  </a:lnTo>
                  <a:lnTo>
                    <a:pt x="600" y="774"/>
                  </a:lnTo>
                  <a:lnTo>
                    <a:pt x="620" y="784"/>
                  </a:lnTo>
                  <a:lnTo>
                    <a:pt x="638" y="792"/>
                  </a:lnTo>
                  <a:lnTo>
                    <a:pt x="658" y="800"/>
                  </a:lnTo>
                  <a:lnTo>
                    <a:pt x="678" y="804"/>
                  </a:lnTo>
                  <a:lnTo>
                    <a:pt x="698" y="808"/>
                  </a:lnTo>
                  <a:lnTo>
                    <a:pt x="716" y="808"/>
                  </a:lnTo>
                  <a:lnTo>
                    <a:pt x="734" y="804"/>
                  </a:lnTo>
                  <a:lnTo>
                    <a:pt x="752" y="798"/>
                  </a:lnTo>
                  <a:lnTo>
                    <a:pt x="770" y="790"/>
                  </a:lnTo>
                  <a:lnTo>
                    <a:pt x="786" y="778"/>
                  </a:lnTo>
                  <a:lnTo>
                    <a:pt x="800" y="760"/>
                  </a:lnTo>
                  <a:lnTo>
                    <a:pt x="814" y="740"/>
                  </a:lnTo>
                  <a:lnTo>
                    <a:pt x="826" y="716"/>
                  </a:lnTo>
                  <a:lnTo>
                    <a:pt x="836" y="686"/>
                  </a:lnTo>
                  <a:lnTo>
                    <a:pt x="844" y="650"/>
                  </a:lnTo>
                  <a:lnTo>
                    <a:pt x="852" y="610"/>
                  </a:lnTo>
                  <a:lnTo>
                    <a:pt x="856" y="566"/>
                  </a:lnTo>
                  <a:lnTo>
                    <a:pt x="858" y="514"/>
                  </a:lnTo>
                  <a:lnTo>
                    <a:pt x="868" y="526"/>
                  </a:lnTo>
                  <a:lnTo>
                    <a:pt x="896" y="554"/>
                  </a:lnTo>
                  <a:lnTo>
                    <a:pt x="934" y="590"/>
                  </a:lnTo>
                  <a:lnTo>
                    <a:pt x="956" y="610"/>
                  </a:lnTo>
                  <a:lnTo>
                    <a:pt x="978" y="628"/>
                  </a:lnTo>
                  <a:lnTo>
                    <a:pt x="1002" y="644"/>
                  </a:lnTo>
                  <a:lnTo>
                    <a:pt x="1026" y="658"/>
                  </a:lnTo>
                  <a:lnTo>
                    <a:pt x="1050" y="668"/>
                  </a:lnTo>
                  <a:lnTo>
                    <a:pt x="1062" y="670"/>
                  </a:lnTo>
                  <a:lnTo>
                    <a:pt x="1072" y="672"/>
                  </a:lnTo>
                  <a:lnTo>
                    <a:pt x="1084" y="672"/>
                  </a:lnTo>
                  <a:lnTo>
                    <a:pt x="1094" y="672"/>
                  </a:lnTo>
                  <a:lnTo>
                    <a:pt x="1102" y="668"/>
                  </a:lnTo>
                  <a:lnTo>
                    <a:pt x="1112" y="664"/>
                  </a:lnTo>
                  <a:lnTo>
                    <a:pt x="1120" y="656"/>
                  </a:lnTo>
                  <a:lnTo>
                    <a:pt x="1128" y="648"/>
                  </a:lnTo>
                  <a:lnTo>
                    <a:pt x="1134" y="636"/>
                  </a:lnTo>
                  <a:lnTo>
                    <a:pt x="1140" y="624"/>
                  </a:lnTo>
                  <a:lnTo>
                    <a:pt x="1144" y="608"/>
                  </a:lnTo>
                  <a:lnTo>
                    <a:pt x="1148" y="592"/>
                  </a:lnTo>
                  <a:lnTo>
                    <a:pt x="1150" y="574"/>
                  </a:lnTo>
                  <a:lnTo>
                    <a:pt x="1150" y="554"/>
                  </a:lnTo>
                  <a:lnTo>
                    <a:pt x="1148" y="514"/>
                  </a:lnTo>
                  <a:lnTo>
                    <a:pt x="1144" y="468"/>
                  </a:lnTo>
                  <a:lnTo>
                    <a:pt x="1136" y="422"/>
                  </a:lnTo>
                  <a:lnTo>
                    <a:pt x="1126" y="376"/>
                  </a:lnTo>
                  <a:lnTo>
                    <a:pt x="1114" y="328"/>
                  </a:lnTo>
                  <a:lnTo>
                    <a:pt x="1102" y="280"/>
                  </a:lnTo>
                  <a:lnTo>
                    <a:pt x="1074" y="194"/>
                  </a:lnTo>
                  <a:lnTo>
                    <a:pt x="1048" y="122"/>
                  </a:lnTo>
                  <a:lnTo>
                    <a:pt x="1022" y="54"/>
                  </a:lnTo>
                  <a:lnTo>
                    <a:pt x="890" y="0"/>
                  </a:lnTo>
                  <a:lnTo>
                    <a:pt x="930" y="68"/>
                  </a:lnTo>
                  <a:lnTo>
                    <a:pt x="968" y="140"/>
                  </a:lnTo>
                  <a:lnTo>
                    <a:pt x="990" y="182"/>
                  </a:lnTo>
                  <a:lnTo>
                    <a:pt x="1010" y="226"/>
                  </a:lnTo>
                  <a:lnTo>
                    <a:pt x="1030" y="270"/>
                  </a:lnTo>
                  <a:lnTo>
                    <a:pt x="1048" y="314"/>
                  </a:lnTo>
                  <a:lnTo>
                    <a:pt x="1064" y="358"/>
                  </a:lnTo>
                  <a:lnTo>
                    <a:pt x="1074" y="398"/>
                  </a:lnTo>
                  <a:lnTo>
                    <a:pt x="1080" y="436"/>
                  </a:lnTo>
                  <a:lnTo>
                    <a:pt x="1082" y="452"/>
                  </a:lnTo>
                  <a:lnTo>
                    <a:pt x="1080" y="468"/>
                  </a:lnTo>
                  <a:lnTo>
                    <a:pt x="1078" y="482"/>
                  </a:lnTo>
                  <a:lnTo>
                    <a:pt x="1074" y="494"/>
                  </a:lnTo>
                  <a:lnTo>
                    <a:pt x="1070" y="506"/>
                  </a:lnTo>
                  <a:lnTo>
                    <a:pt x="1062" y="514"/>
                  </a:lnTo>
                  <a:lnTo>
                    <a:pt x="1052" y="520"/>
                  </a:lnTo>
                  <a:lnTo>
                    <a:pt x="1042" y="524"/>
                  </a:lnTo>
                  <a:lnTo>
                    <a:pt x="1030" y="524"/>
                  </a:lnTo>
                  <a:lnTo>
                    <a:pt x="1018" y="522"/>
                  </a:lnTo>
                  <a:lnTo>
                    <a:pt x="1006" y="518"/>
                  </a:lnTo>
                  <a:lnTo>
                    <a:pt x="992" y="512"/>
                  </a:lnTo>
                  <a:lnTo>
                    <a:pt x="978" y="502"/>
                  </a:lnTo>
                  <a:lnTo>
                    <a:pt x="962" y="490"/>
                  </a:lnTo>
                  <a:lnTo>
                    <a:pt x="932" y="464"/>
                  </a:lnTo>
                  <a:lnTo>
                    <a:pt x="900" y="432"/>
                  </a:lnTo>
                  <a:lnTo>
                    <a:pt x="868" y="394"/>
                  </a:lnTo>
                  <a:lnTo>
                    <a:pt x="836" y="356"/>
                  </a:lnTo>
                  <a:lnTo>
                    <a:pt x="804" y="316"/>
                  </a:lnTo>
                  <a:lnTo>
                    <a:pt x="776" y="276"/>
                  </a:lnTo>
                  <a:lnTo>
                    <a:pt x="726" y="204"/>
                  </a:lnTo>
                  <a:lnTo>
                    <a:pt x="680" y="132"/>
                  </a:lnTo>
                  <a:lnTo>
                    <a:pt x="610" y="172"/>
                  </a:lnTo>
                  <a:lnTo>
                    <a:pt x="620" y="192"/>
                  </a:lnTo>
                  <a:lnTo>
                    <a:pt x="648" y="244"/>
                  </a:lnTo>
                  <a:lnTo>
                    <a:pt x="684" y="320"/>
                  </a:lnTo>
                  <a:lnTo>
                    <a:pt x="702" y="362"/>
                  </a:lnTo>
                  <a:lnTo>
                    <a:pt x="720" y="406"/>
                  </a:lnTo>
                  <a:lnTo>
                    <a:pt x="736" y="452"/>
                  </a:lnTo>
                  <a:lnTo>
                    <a:pt x="750" y="496"/>
                  </a:lnTo>
                  <a:lnTo>
                    <a:pt x="760" y="538"/>
                  </a:lnTo>
                  <a:lnTo>
                    <a:pt x="764" y="576"/>
                  </a:lnTo>
                  <a:lnTo>
                    <a:pt x="764" y="594"/>
                  </a:lnTo>
                  <a:lnTo>
                    <a:pt x="764" y="610"/>
                  </a:lnTo>
                  <a:lnTo>
                    <a:pt x="760" y="624"/>
                  </a:lnTo>
                  <a:lnTo>
                    <a:pt x="756" y="638"/>
                  </a:lnTo>
                  <a:lnTo>
                    <a:pt x="750" y="648"/>
                  </a:lnTo>
                  <a:lnTo>
                    <a:pt x="742" y="658"/>
                  </a:lnTo>
                  <a:lnTo>
                    <a:pt x="732" y="666"/>
                  </a:lnTo>
                  <a:lnTo>
                    <a:pt x="718" y="670"/>
                  </a:lnTo>
                  <a:lnTo>
                    <a:pt x="704" y="672"/>
                  </a:lnTo>
                  <a:lnTo>
                    <a:pt x="690" y="672"/>
                  </a:lnTo>
                  <a:lnTo>
                    <a:pt x="678" y="670"/>
                  </a:lnTo>
                  <a:lnTo>
                    <a:pt x="664" y="666"/>
                  </a:lnTo>
                  <a:lnTo>
                    <a:pt x="650" y="660"/>
                  </a:lnTo>
                  <a:lnTo>
                    <a:pt x="636" y="652"/>
                  </a:lnTo>
                  <a:lnTo>
                    <a:pt x="622" y="642"/>
                  </a:lnTo>
                  <a:lnTo>
                    <a:pt x="608" y="632"/>
                  </a:lnTo>
                  <a:lnTo>
                    <a:pt x="582" y="606"/>
                  </a:lnTo>
                  <a:lnTo>
                    <a:pt x="558" y="576"/>
                  </a:lnTo>
                  <a:lnTo>
                    <a:pt x="534" y="544"/>
                  </a:lnTo>
                  <a:lnTo>
                    <a:pt x="512" y="510"/>
                  </a:lnTo>
                  <a:lnTo>
                    <a:pt x="490" y="474"/>
                  </a:lnTo>
                  <a:lnTo>
                    <a:pt x="472" y="440"/>
                  </a:lnTo>
                  <a:lnTo>
                    <a:pt x="442" y="380"/>
                  </a:lnTo>
                  <a:lnTo>
                    <a:pt x="422" y="336"/>
                  </a:lnTo>
                  <a:lnTo>
                    <a:pt x="414" y="320"/>
                  </a:lnTo>
                  <a:lnTo>
                    <a:pt x="330" y="320"/>
                  </a:lnTo>
                  <a:lnTo>
                    <a:pt x="334" y="334"/>
                  </a:lnTo>
                  <a:lnTo>
                    <a:pt x="342" y="376"/>
                  </a:lnTo>
                  <a:lnTo>
                    <a:pt x="346" y="404"/>
                  </a:lnTo>
                  <a:lnTo>
                    <a:pt x="350" y="436"/>
                  </a:lnTo>
                  <a:lnTo>
                    <a:pt x="352" y="472"/>
                  </a:lnTo>
                  <a:lnTo>
                    <a:pt x="354" y="510"/>
                  </a:lnTo>
                  <a:lnTo>
                    <a:pt x="352" y="550"/>
                  </a:lnTo>
                  <a:lnTo>
                    <a:pt x="348" y="590"/>
                  </a:lnTo>
                  <a:lnTo>
                    <a:pt x="338" y="632"/>
                  </a:lnTo>
                  <a:lnTo>
                    <a:pt x="332" y="652"/>
                  </a:lnTo>
                  <a:lnTo>
                    <a:pt x="326" y="672"/>
                  </a:lnTo>
                  <a:lnTo>
                    <a:pt x="318" y="690"/>
                  </a:lnTo>
                  <a:lnTo>
                    <a:pt x="308" y="710"/>
                  </a:lnTo>
                  <a:lnTo>
                    <a:pt x="298" y="728"/>
                  </a:lnTo>
                  <a:lnTo>
                    <a:pt x="286" y="746"/>
                  </a:lnTo>
                  <a:lnTo>
                    <a:pt x="272" y="764"/>
                  </a:lnTo>
                  <a:lnTo>
                    <a:pt x="256" y="780"/>
                  </a:lnTo>
                  <a:lnTo>
                    <a:pt x="238" y="796"/>
                  </a:lnTo>
                  <a:lnTo>
                    <a:pt x="220" y="810"/>
                  </a:lnTo>
                  <a:lnTo>
                    <a:pt x="204" y="816"/>
                  </a:lnTo>
                  <a:lnTo>
                    <a:pt x="188" y="818"/>
                  </a:lnTo>
                  <a:lnTo>
                    <a:pt x="180" y="818"/>
                  </a:lnTo>
                  <a:lnTo>
                    <a:pt x="172" y="818"/>
                  </a:lnTo>
                  <a:lnTo>
                    <a:pt x="164" y="814"/>
                  </a:lnTo>
                  <a:lnTo>
                    <a:pt x="156" y="810"/>
                  </a:lnTo>
                  <a:lnTo>
                    <a:pt x="152" y="804"/>
                  </a:lnTo>
                  <a:lnTo>
                    <a:pt x="148" y="794"/>
                  </a:lnTo>
                  <a:lnTo>
                    <a:pt x="146" y="782"/>
                  </a:lnTo>
                  <a:lnTo>
                    <a:pt x="146" y="766"/>
                  </a:lnTo>
                  <a:lnTo>
                    <a:pt x="150" y="748"/>
                  </a:lnTo>
                  <a:lnTo>
                    <a:pt x="158" y="724"/>
                  </a:lnTo>
                  <a:lnTo>
                    <a:pt x="166" y="698"/>
                  </a:lnTo>
                  <a:lnTo>
                    <a:pt x="172" y="666"/>
                  </a:lnTo>
                  <a:lnTo>
                    <a:pt x="176" y="634"/>
                  </a:lnTo>
                  <a:lnTo>
                    <a:pt x="180" y="598"/>
                  </a:lnTo>
                  <a:lnTo>
                    <a:pt x="184" y="522"/>
                  </a:lnTo>
                  <a:lnTo>
                    <a:pt x="184" y="446"/>
                  </a:lnTo>
                  <a:lnTo>
                    <a:pt x="180" y="376"/>
                  </a:lnTo>
                  <a:lnTo>
                    <a:pt x="178" y="318"/>
                  </a:lnTo>
                  <a:lnTo>
                    <a:pt x="174" y="266"/>
                  </a:lnTo>
                  <a:lnTo>
                    <a:pt x="72" y="4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8" name="Freeform 253"/>
            <p:cNvSpPr>
              <a:spLocks/>
            </p:cNvSpPr>
            <p:nvPr userDrawn="1"/>
          </p:nvSpPr>
          <p:spPr bwMode="auto">
            <a:xfrm>
              <a:off x="5136" y="-2827"/>
              <a:ext cx="500" cy="800"/>
            </a:xfrm>
            <a:custGeom>
              <a:avLst/>
              <a:gdLst>
                <a:gd name="T0" fmla="*/ 0 w 498"/>
                <a:gd name="T1" fmla="*/ 236 h 794"/>
                <a:gd name="T2" fmla="*/ 30 w 498"/>
                <a:gd name="T3" fmla="*/ 335 h 794"/>
                <a:gd name="T4" fmla="*/ 66 w 498"/>
                <a:gd name="T5" fmla="*/ 439 h 794"/>
                <a:gd name="T6" fmla="*/ 118 w 498"/>
                <a:gd name="T7" fmla="*/ 556 h 794"/>
                <a:gd name="T8" fmla="*/ 171 w 498"/>
                <a:gd name="T9" fmla="*/ 643 h 794"/>
                <a:gd name="T10" fmla="*/ 209 w 498"/>
                <a:gd name="T11" fmla="*/ 693 h 794"/>
                <a:gd name="T12" fmla="*/ 249 w 498"/>
                <a:gd name="T13" fmla="*/ 738 h 794"/>
                <a:gd name="T14" fmla="*/ 293 w 498"/>
                <a:gd name="T15" fmla="*/ 780 h 794"/>
                <a:gd name="T16" fmla="*/ 343 w 498"/>
                <a:gd name="T17" fmla="*/ 806 h 794"/>
                <a:gd name="T18" fmla="*/ 400 w 498"/>
                <a:gd name="T19" fmla="*/ 822 h 794"/>
                <a:gd name="T20" fmla="*/ 456 w 498"/>
                <a:gd name="T21" fmla="*/ 822 h 794"/>
                <a:gd name="T22" fmla="*/ 484 w 498"/>
                <a:gd name="T23" fmla="*/ 816 h 794"/>
                <a:gd name="T24" fmla="*/ 498 w 498"/>
                <a:gd name="T25" fmla="*/ 750 h 794"/>
                <a:gd name="T26" fmla="*/ 506 w 498"/>
                <a:gd name="T27" fmla="*/ 673 h 794"/>
                <a:gd name="T28" fmla="*/ 506 w 498"/>
                <a:gd name="T29" fmla="*/ 574 h 794"/>
                <a:gd name="T30" fmla="*/ 494 w 498"/>
                <a:gd name="T31" fmla="*/ 459 h 794"/>
                <a:gd name="T32" fmla="*/ 474 w 498"/>
                <a:gd name="T33" fmla="*/ 369 h 794"/>
                <a:gd name="T34" fmla="*/ 454 w 498"/>
                <a:gd name="T35" fmla="*/ 302 h 794"/>
                <a:gd name="T36" fmla="*/ 428 w 498"/>
                <a:gd name="T37" fmla="*/ 240 h 794"/>
                <a:gd name="T38" fmla="*/ 394 w 498"/>
                <a:gd name="T39" fmla="*/ 171 h 794"/>
                <a:gd name="T40" fmla="*/ 347 w 498"/>
                <a:gd name="T41" fmla="*/ 107 h 794"/>
                <a:gd name="T42" fmla="*/ 255 w 498"/>
                <a:gd name="T43" fmla="*/ 123 h 794"/>
                <a:gd name="T44" fmla="*/ 265 w 498"/>
                <a:gd name="T45" fmla="*/ 141 h 794"/>
                <a:gd name="T46" fmla="*/ 335 w 498"/>
                <a:gd name="T47" fmla="*/ 274 h 794"/>
                <a:gd name="T48" fmla="*/ 380 w 498"/>
                <a:gd name="T49" fmla="*/ 367 h 794"/>
                <a:gd name="T50" fmla="*/ 418 w 498"/>
                <a:gd name="T51" fmla="*/ 457 h 794"/>
                <a:gd name="T52" fmla="*/ 444 w 498"/>
                <a:gd name="T53" fmla="*/ 548 h 794"/>
                <a:gd name="T54" fmla="*/ 448 w 498"/>
                <a:gd name="T55" fmla="*/ 584 h 794"/>
                <a:gd name="T56" fmla="*/ 446 w 498"/>
                <a:gd name="T57" fmla="*/ 621 h 794"/>
                <a:gd name="T58" fmla="*/ 438 w 498"/>
                <a:gd name="T59" fmla="*/ 647 h 794"/>
                <a:gd name="T60" fmla="*/ 422 w 498"/>
                <a:gd name="T61" fmla="*/ 663 h 794"/>
                <a:gd name="T62" fmla="*/ 414 w 498"/>
                <a:gd name="T63" fmla="*/ 667 h 794"/>
                <a:gd name="T64" fmla="*/ 388 w 498"/>
                <a:gd name="T65" fmla="*/ 667 h 794"/>
                <a:gd name="T66" fmla="*/ 345 w 498"/>
                <a:gd name="T67" fmla="*/ 657 h 794"/>
                <a:gd name="T68" fmla="*/ 295 w 498"/>
                <a:gd name="T69" fmla="*/ 627 h 794"/>
                <a:gd name="T70" fmla="*/ 267 w 498"/>
                <a:gd name="T71" fmla="*/ 596 h 794"/>
                <a:gd name="T72" fmla="*/ 237 w 498"/>
                <a:gd name="T73" fmla="*/ 562 h 794"/>
                <a:gd name="T74" fmla="*/ 207 w 498"/>
                <a:gd name="T75" fmla="*/ 518 h 794"/>
                <a:gd name="T76" fmla="*/ 175 w 498"/>
                <a:gd name="T77" fmla="*/ 457 h 794"/>
                <a:gd name="T78" fmla="*/ 141 w 498"/>
                <a:gd name="T79" fmla="*/ 389 h 794"/>
                <a:gd name="T80" fmla="*/ 104 w 498"/>
                <a:gd name="T81" fmla="*/ 302 h 794"/>
                <a:gd name="T82" fmla="*/ 72 w 498"/>
                <a:gd name="T83" fmla="*/ 207 h 794"/>
                <a:gd name="T84" fmla="*/ 38 w 498"/>
                <a:gd name="T85" fmla="*/ 91 h 794"/>
                <a:gd name="T86" fmla="*/ 0 w 498"/>
                <a:gd name="T87" fmla="*/ 236 h 79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98" h="794">
                  <a:moveTo>
                    <a:pt x="0" y="226"/>
                  </a:moveTo>
                  <a:lnTo>
                    <a:pt x="0" y="226"/>
                  </a:lnTo>
                  <a:lnTo>
                    <a:pt x="8" y="254"/>
                  </a:lnTo>
                  <a:lnTo>
                    <a:pt x="30" y="324"/>
                  </a:lnTo>
                  <a:lnTo>
                    <a:pt x="46" y="372"/>
                  </a:lnTo>
                  <a:lnTo>
                    <a:pt x="66" y="424"/>
                  </a:lnTo>
                  <a:lnTo>
                    <a:pt x="90" y="480"/>
                  </a:lnTo>
                  <a:lnTo>
                    <a:pt x="118" y="536"/>
                  </a:lnTo>
                  <a:lnTo>
                    <a:pt x="150" y="592"/>
                  </a:lnTo>
                  <a:lnTo>
                    <a:pt x="166" y="618"/>
                  </a:lnTo>
                  <a:lnTo>
                    <a:pt x="184" y="644"/>
                  </a:lnTo>
                  <a:lnTo>
                    <a:pt x="204" y="668"/>
                  </a:lnTo>
                  <a:lnTo>
                    <a:pt x="224" y="692"/>
                  </a:lnTo>
                  <a:lnTo>
                    <a:pt x="244" y="712"/>
                  </a:lnTo>
                  <a:lnTo>
                    <a:pt x="266" y="732"/>
                  </a:lnTo>
                  <a:lnTo>
                    <a:pt x="288" y="750"/>
                  </a:lnTo>
                  <a:lnTo>
                    <a:pt x="312" y="764"/>
                  </a:lnTo>
                  <a:lnTo>
                    <a:pt x="338" y="776"/>
                  </a:lnTo>
                  <a:lnTo>
                    <a:pt x="362" y="786"/>
                  </a:lnTo>
                  <a:lnTo>
                    <a:pt x="390" y="792"/>
                  </a:lnTo>
                  <a:lnTo>
                    <a:pt x="416" y="794"/>
                  </a:lnTo>
                  <a:lnTo>
                    <a:pt x="446" y="792"/>
                  </a:lnTo>
                  <a:lnTo>
                    <a:pt x="474" y="786"/>
                  </a:lnTo>
                  <a:lnTo>
                    <a:pt x="480" y="770"/>
                  </a:lnTo>
                  <a:lnTo>
                    <a:pt x="488" y="722"/>
                  </a:lnTo>
                  <a:lnTo>
                    <a:pt x="492" y="688"/>
                  </a:lnTo>
                  <a:lnTo>
                    <a:pt x="496" y="648"/>
                  </a:lnTo>
                  <a:lnTo>
                    <a:pt x="498" y="604"/>
                  </a:lnTo>
                  <a:lnTo>
                    <a:pt x="496" y="554"/>
                  </a:lnTo>
                  <a:lnTo>
                    <a:pt x="492" y="500"/>
                  </a:lnTo>
                  <a:lnTo>
                    <a:pt x="484" y="444"/>
                  </a:lnTo>
                  <a:lnTo>
                    <a:pt x="472" y="384"/>
                  </a:lnTo>
                  <a:lnTo>
                    <a:pt x="464" y="354"/>
                  </a:lnTo>
                  <a:lnTo>
                    <a:pt x="456" y="324"/>
                  </a:lnTo>
                  <a:lnTo>
                    <a:pt x="444" y="292"/>
                  </a:lnTo>
                  <a:lnTo>
                    <a:pt x="432" y="260"/>
                  </a:lnTo>
                  <a:lnTo>
                    <a:pt x="418" y="230"/>
                  </a:lnTo>
                  <a:lnTo>
                    <a:pt x="402" y="198"/>
                  </a:lnTo>
                  <a:lnTo>
                    <a:pt x="384" y="166"/>
                  </a:lnTo>
                  <a:lnTo>
                    <a:pt x="364" y="134"/>
                  </a:lnTo>
                  <a:lnTo>
                    <a:pt x="342" y="102"/>
                  </a:lnTo>
                  <a:lnTo>
                    <a:pt x="320" y="70"/>
                  </a:lnTo>
                  <a:lnTo>
                    <a:pt x="250" y="118"/>
                  </a:lnTo>
                  <a:lnTo>
                    <a:pt x="260" y="136"/>
                  </a:lnTo>
                  <a:lnTo>
                    <a:pt x="290" y="188"/>
                  </a:lnTo>
                  <a:lnTo>
                    <a:pt x="330" y="264"/>
                  </a:lnTo>
                  <a:lnTo>
                    <a:pt x="350" y="306"/>
                  </a:lnTo>
                  <a:lnTo>
                    <a:pt x="372" y="352"/>
                  </a:lnTo>
                  <a:lnTo>
                    <a:pt x="392" y="398"/>
                  </a:lnTo>
                  <a:lnTo>
                    <a:pt x="408" y="442"/>
                  </a:lnTo>
                  <a:lnTo>
                    <a:pt x="424" y="486"/>
                  </a:lnTo>
                  <a:lnTo>
                    <a:pt x="434" y="528"/>
                  </a:lnTo>
                  <a:lnTo>
                    <a:pt x="436" y="546"/>
                  </a:lnTo>
                  <a:lnTo>
                    <a:pt x="438" y="564"/>
                  </a:lnTo>
                  <a:lnTo>
                    <a:pt x="438" y="582"/>
                  </a:lnTo>
                  <a:lnTo>
                    <a:pt x="436" y="596"/>
                  </a:lnTo>
                  <a:lnTo>
                    <a:pt x="434" y="610"/>
                  </a:lnTo>
                  <a:lnTo>
                    <a:pt x="428" y="622"/>
                  </a:lnTo>
                  <a:lnTo>
                    <a:pt x="422" y="632"/>
                  </a:lnTo>
                  <a:lnTo>
                    <a:pt x="412" y="638"/>
                  </a:lnTo>
                  <a:lnTo>
                    <a:pt x="404" y="642"/>
                  </a:lnTo>
                  <a:lnTo>
                    <a:pt x="392" y="642"/>
                  </a:lnTo>
                  <a:lnTo>
                    <a:pt x="378" y="642"/>
                  </a:lnTo>
                  <a:lnTo>
                    <a:pt x="360" y="640"/>
                  </a:lnTo>
                  <a:lnTo>
                    <a:pt x="340" y="632"/>
                  </a:lnTo>
                  <a:lnTo>
                    <a:pt x="316" y="620"/>
                  </a:lnTo>
                  <a:lnTo>
                    <a:pt x="290" y="602"/>
                  </a:lnTo>
                  <a:lnTo>
                    <a:pt x="276" y="590"/>
                  </a:lnTo>
                  <a:lnTo>
                    <a:pt x="262" y="576"/>
                  </a:lnTo>
                  <a:lnTo>
                    <a:pt x="248" y="560"/>
                  </a:lnTo>
                  <a:lnTo>
                    <a:pt x="232" y="542"/>
                  </a:lnTo>
                  <a:lnTo>
                    <a:pt x="216" y="520"/>
                  </a:lnTo>
                  <a:lnTo>
                    <a:pt x="202" y="498"/>
                  </a:lnTo>
                  <a:lnTo>
                    <a:pt x="186" y="470"/>
                  </a:lnTo>
                  <a:lnTo>
                    <a:pt x="170" y="442"/>
                  </a:lnTo>
                  <a:lnTo>
                    <a:pt x="154" y="410"/>
                  </a:lnTo>
                  <a:lnTo>
                    <a:pt x="136" y="374"/>
                  </a:lnTo>
                  <a:lnTo>
                    <a:pt x="120" y="336"/>
                  </a:lnTo>
                  <a:lnTo>
                    <a:pt x="104" y="292"/>
                  </a:lnTo>
                  <a:lnTo>
                    <a:pt x="88" y="246"/>
                  </a:lnTo>
                  <a:lnTo>
                    <a:pt x="72" y="198"/>
                  </a:lnTo>
                  <a:lnTo>
                    <a:pt x="54" y="144"/>
                  </a:lnTo>
                  <a:lnTo>
                    <a:pt x="38" y="86"/>
                  </a:lnTo>
                  <a:lnTo>
                    <a:pt x="16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9" name="Freeform 254"/>
            <p:cNvSpPr>
              <a:spLocks/>
            </p:cNvSpPr>
            <p:nvPr userDrawn="1"/>
          </p:nvSpPr>
          <p:spPr bwMode="auto">
            <a:xfrm>
              <a:off x="4136" y="-3748"/>
              <a:ext cx="1280" cy="1120"/>
            </a:xfrm>
            <a:custGeom>
              <a:avLst/>
              <a:gdLst>
                <a:gd name="T0" fmla="*/ 55 w 1262"/>
                <a:gd name="T1" fmla="*/ 538 h 1124"/>
                <a:gd name="T2" fmla="*/ 124 w 1262"/>
                <a:gd name="T3" fmla="*/ 690 h 1124"/>
                <a:gd name="T4" fmla="*/ 136 w 1262"/>
                <a:gd name="T5" fmla="*/ 897 h 1124"/>
                <a:gd name="T6" fmla="*/ 120 w 1262"/>
                <a:gd name="T7" fmla="*/ 1004 h 1124"/>
                <a:gd name="T8" fmla="*/ 134 w 1262"/>
                <a:gd name="T9" fmla="*/ 1094 h 1124"/>
                <a:gd name="T10" fmla="*/ 176 w 1262"/>
                <a:gd name="T11" fmla="*/ 1100 h 1124"/>
                <a:gd name="T12" fmla="*/ 263 w 1262"/>
                <a:gd name="T13" fmla="*/ 1036 h 1124"/>
                <a:gd name="T14" fmla="*/ 343 w 1262"/>
                <a:gd name="T15" fmla="*/ 945 h 1124"/>
                <a:gd name="T16" fmla="*/ 401 w 1262"/>
                <a:gd name="T17" fmla="*/ 749 h 1124"/>
                <a:gd name="T18" fmla="*/ 545 w 1262"/>
                <a:gd name="T19" fmla="*/ 807 h 1124"/>
                <a:gd name="T20" fmla="*/ 657 w 1262"/>
                <a:gd name="T21" fmla="*/ 813 h 1124"/>
                <a:gd name="T22" fmla="*/ 722 w 1262"/>
                <a:gd name="T23" fmla="*/ 775 h 1124"/>
                <a:gd name="T24" fmla="*/ 751 w 1262"/>
                <a:gd name="T25" fmla="*/ 688 h 1124"/>
                <a:gd name="T26" fmla="*/ 807 w 1262"/>
                <a:gd name="T27" fmla="*/ 680 h 1124"/>
                <a:gd name="T28" fmla="*/ 914 w 1262"/>
                <a:gd name="T29" fmla="*/ 674 h 1124"/>
                <a:gd name="T30" fmla="*/ 964 w 1262"/>
                <a:gd name="T31" fmla="*/ 634 h 1124"/>
                <a:gd name="T32" fmla="*/ 996 w 1262"/>
                <a:gd name="T33" fmla="*/ 552 h 1124"/>
                <a:gd name="T34" fmla="*/ 1058 w 1262"/>
                <a:gd name="T35" fmla="*/ 524 h 1124"/>
                <a:gd name="T36" fmla="*/ 1226 w 1262"/>
                <a:gd name="T37" fmla="*/ 554 h 1124"/>
                <a:gd name="T38" fmla="*/ 1296 w 1262"/>
                <a:gd name="T39" fmla="*/ 546 h 1124"/>
                <a:gd name="T40" fmla="*/ 1352 w 1262"/>
                <a:gd name="T41" fmla="*/ 508 h 1124"/>
                <a:gd name="T42" fmla="*/ 1313 w 1262"/>
                <a:gd name="T43" fmla="*/ 432 h 1124"/>
                <a:gd name="T44" fmla="*/ 1226 w 1262"/>
                <a:gd name="T45" fmla="*/ 325 h 1124"/>
                <a:gd name="T46" fmla="*/ 1045 w 1262"/>
                <a:gd name="T47" fmla="*/ 134 h 1124"/>
                <a:gd name="T48" fmla="*/ 809 w 1262"/>
                <a:gd name="T49" fmla="*/ 28 h 1124"/>
                <a:gd name="T50" fmla="*/ 645 w 1262"/>
                <a:gd name="T51" fmla="*/ 2 h 1124"/>
                <a:gd name="T52" fmla="*/ 600 w 1262"/>
                <a:gd name="T53" fmla="*/ 22 h 1124"/>
                <a:gd name="T54" fmla="*/ 590 w 1262"/>
                <a:gd name="T55" fmla="*/ 58 h 1124"/>
                <a:gd name="T56" fmla="*/ 627 w 1262"/>
                <a:gd name="T57" fmla="*/ 86 h 1124"/>
                <a:gd name="T58" fmla="*/ 801 w 1262"/>
                <a:gd name="T59" fmla="*/ 136 h 1124"/>
                <a:gd name="T60" fmla="*/ 964 w 1262"/>
                <a:gd name="T61" fmla="*/ 209 h 1124"/>
                <a:gd name="T62" fmla="*/ 1088 w 1262"/>
                <a:gd name="T63" fmla="*/ 331 h 1124"/>
                <a:gd name="T64" fmla="*/ 1112 w 1262"/>
                <a:gd name="T65" fmla="*/ 393 h 1124"/>
                <a:gd name="T66" fmla="*/ 1071 w 1262"/>
                <a:gd name="T67" fmla="*/ 420 h 1124"/>
                <a:gd name="T68" fmla="*/ 968 w 1262"/>
                <a:gd name="T69" fmla="*/ 385 h 1124"/>
                <a:gd name="T70" fmla="*/ 803 w 1262"/>
                <a:gd name="T71" fmla="*/ 231 h 1124"/>
                <a:gd name="T72" fmla="*/ 713 w 1262"/>
                <a:gd name="T73" fmla="*/ 191 h 1124"/>
                <a:gd name="T74" fmla="*/ 659 w 1262"/>
                <a:gd name="T75" fmla="*/ 197 h 1124"/>
                <a:gd name="T76" fmla="*/ 687 w 1262"/>
                <a:gd name="T77" fmla="*/ 253 h 1124"/>
                <a:gd name="T78" fmla="*/ 807 w 1262"/>
                <a:gd name="T79" fmla="*/ 363 h 1124"/>
                <a:gd name="T80" fmla="*/ 874 w 1262"/>
                <a:gd name="T81" fmla="*/ 470 h 1124"/>
                <a:gd name="T82" fmla="*/ 868 w 1262"/>
                <a:gd name="T83" fmla="*/ 530 h 1124"/>
                <a:gd name="T84" fmla="*/ 835 w 1262"/>
                <a:gd name="T85" fmla="*/ 552 h 1124"/>
                <a:gd name="T86" fmla="*/ 732 w 1262"/>
                <a:gd name="T87" fmla="*/ 510 h 1124"/>
                <a:gd name="T88" fmla="*/ 572 w 1262"/>
                <a:gd name="T89" fmla="*/ 343 h 1124"/>
                <a:gd name="T90" fmla="*/ 392 w 1262"/>
                <a:gd name="T91" fmla="*/ 143 h 1124"/>
                <a:gd name="T92" fmla="*/ 543 w 1262"/>
                <a:gd name="T93" fmla="*/ 409 h 1124"/>
                <a:gd name="T94" fmla="*/ 600 w 1262"/>
                <a:gd name="T95" fmla="*/ 594 h 1124"/>
                <a:gd name="T96" fmla="*/ 586 w 1262"/>
                <a:gd name="T97" fmla="*/ 668 h 1124"/>
                <a:gd name="T98" fmla="*/ 540 w 1262"/>
                <a:gd name="T99" fmla="*/ 676 h 1124"/>
                <a:gd name="T100" fmla="*/ 440 w 1262"/>
                <a:gd name="T101" fmla="*/ 610 h 1124"/>
                <a:gd name="T102" fmla="*/ 321 w 1262"/>
                <a:gd name="T103" fmla="*/ 355 h 1124"/>
                <a:gd name="T104" fmla="*/ 282 w 1262"/>
                <a:gd name="T105" fmla="*/ 416 h 1124"/>
                <a:gd name="T106" fmla="*/ 304 w 1262"/>
                <a:gd name="T107" fmla="*/ 697 h 1124"/>
                <a:gd name="T108" fmla="*/ 278 w 1262"/>
                <a:gd name="T109" fmla="*/ 817 h 1124"/>
                <a:gd name="T110" fmla="*/ 255 w 1262"/>
                <a:gd name="T111" fmla="*/ 733 h 1124"/>
                <a:gd name="T112" fmla="*/ 203 w 1262"/>
                <a:gd name="T113" fmla="*/ 580 h 1124"/>
                <a:gd name="T114" fmla="*/ 75 w 1262"/>
                <a:gd name="T115" fmla="*/ 428 h 112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62" h="1124">
                  <a:moveTo>
                    <a:pt x="0" y="476"/>
                  </a:moveTo>
                  <a:lnTo>
                    <a:pt x="0" y="476"/>
                  </a:lnTo>
                  <a:lnTo>
                    <a:pt x="8" y="484"/>
                  </a:lnTo>
                  <a:lnTo>
                    <a:pt x="26" y="510"/>
                  </a:lnTo>
                  <a:lnTo>
                    <a:pt x="50" y="548"/>
                  </a:lnTo>
                  <a:lnTo>
                    <a:pt x="64" y="574"/>
                  </a:lnTo>
                  <a:lnTo>
                    <a:pt x="78" y="600"/>
                  </a:lnTo>
                  <a:lnTo>
                    <a:pt x="90" y="632"/>
                  </a:lnTo>
                  <a:lnTo>
                    <a:pt x="102" y="664"/>
                  </a:lnTo>
                  <a:lnTo>
                    <a:pt x="114" y="700"/>
                  </a:lnTo>
                  <a:lnTo>
                    <a:pt x="122" y="740"/>
                  </a:lnTo>
                  <a:lnTo>
                    <a:pt x="128" y="780"/>
                  </a:lnTo>
                  <a:lnTo>
                    <a:pt x="132" y="822"/>
                  </a:lnTo>
                  <a:lnTo>
                    <a:pt x="130" y="866"/>
                  </a:lnTo>
                  <a:lnTo>
                    <a:pt x="126" y="912"/>
                  </a:lnTo>
                  <a:lnTo>
                    <a:pt x="122" y="930"/>
                  </a:lnTo>
                  <a:lnTo>
                    <a:pt x="114" y="970"/>
                  </a:lnTo>
                  <a:lnTo>
                    <a:pt x="112" y="996"/>
                  </a:lnTo>
                  <a:lnTo>
                    <a:pt x="110" y="1024"/>
                  </a:lnTo>
                  <a:lnTo>
                    <a:pt x="108" y="1052"/>
                  </a:lnTo>
                  <a:lnTo>
                    <a:pt x="110" y="1076"/>
                  </a:lnTo>
                  <a:lnTo>
                    <a:pt x="116" y="1098"/>
                  </a:lnTo>
                  <a:lnTo>
                    <a:pt x="120" y="1106"/>
                  </a:lnTo>
                  <a:lnTo>
                    <a:pt x="124" y="1114"/>
                  </a:lnTo>
                  <a:lnTo>
                    <a:pt x="130" y="1118"/>
                  </a:lnTo>
                  <a:lnTo>
                    <a:pt x="136" y="1122"/>
                  </a:lnTo>
                  <a:lnTo>
                    <a:pt x="146" y="1124"/>
                  </a:lnTo>
                  <a:lnTo>
                    <a:pt x="154" y="1122"/>
                  </a:lnTo>
                  <a:lnTo>
                    <a:pt x="166" y="1120"/>
                  </a:lnTo>
                  <a:lnTo>
                    <a:pt x="178" y="1112"/>
                  </a:lnTo>
                  <a:lnTo>
                    <a:pt x="192" y="1104"/>
                  </a:lnTo>
                  <a:lnTo>
                    <a:pt x="208" y="1092"/>
                  </a:lnTo>
                  <a:lnTo>
                    <a:pt x="226" y="1076"/>
                  </a:lnTo>
                  <a:lnTo>
                    <a:pt x="244" y="1056"/>
                  </a:lnTo>
                  <a:lnTo>
                    <a:pt x="288" y="1006"/>
                  </a:lnTo>
                  <a:lnTo>
                    <a:pt x="296" y="996"/>
                  </a:lnTo>
                  <a:lnTo>
                    <a:pt x="306" y="982"/>
                  </a:lnTo>
                  <a:lnTo>
                    <a:pt x="318" y="960"/>
                  </a:lnTo>
                  <a:lnTo>
                    <a:pt x="330" y="930"/>
                  </a:lnTo>
                  <a:lnTo>
                    <a:pt x="344" y="888"/>
                  </a:lnTo>
                  <a:lnTo>
                    <a:pt x="360" y="832"/>
                  </a:lnTo>
                  <a:lnTo>
                    <a:pt x="374" y="764"/>
                  </a:lnTo>
                  <a:lnTo>
                    <a:pt x="388" y="772"/>
                  </a:lnTo>
                  <a:lnTo>
                    <a:pt x="426" y="792"/>
                  </a:lnTo>
                  <a:lnTo>
                    <a:pt x="450" y="802"/>
                  </a:lnTo>
                  <a:lnTo>
                    <a:pt x="478" y="812"/>
                  </a:lnTo>
                  <a:lnTo>
                    <a:pt x="508" y="822"/>
                  </a:lnTo>
                  <a:lnTo>
                    <a:pt x="538" y="828"/>
                  </a:lnTo>
                  <a:lnTo>
                    <a:pt x="568" y="832"/>
                  </a:lnTo>
                  <a:lnTo>
                    <a:pt x="584" y="832"/>
                  </a:lnTo>
                  <a:lnTo>
                    <a:pt x="598" y="830"/>
                  </a:lnTo>
                  <a:lnTo>
                    <a:pt x="612" y="828"/>
                  </a:lnTo>
                  <a:lnTo>
                    <a:pt x="626" y="824"/>
                  </a:lnTo>
                  <a:lnTo>
                    <a:pt x="638" y="818"/>
                  </a:lnTo>
                  <a:lnTo>
                    <a:pt x="650" y="810"/>
                  </a:lnTo>
                  <a:lnTo>
                    <a:pt x="662" y="800"/>
                  </a:lnTo>
                  <a:lnTo>
                    <a:pt x="672" y="790"/>
                  </a:lnTo>
                  <a:lnTo>
                    <a:pt x="680" y="776"/>
                  </a:lnTo>
                  <a:lnTo>
                    <a:pt x="688" y="760"/>
                  </a:lnTo>
                  <a:lnTo>
                    <a:pt x="694" y="742"/>
                  </a:lnTo>
                  <a:lnTo>
                    <a:pt x="698" y="720"/>
                  </a:lnTo>
                  <a:lnTo>
                    <a:pt x="700" y="698"/>
                  </a:lnTo>
                  <a:lnTo>
                    <a:pt x="702" y="670"/>
                  </a:lnTo>
                  <a:lnTo>
                    <a:pt x="710" y="676"/>
                  </a:lnTo>
                  <a:lnTo>
                    <a:pt x="734" y="684"/>
                  </a:lnTo>
                  <a:lnTo>
                    <a:pt x="752" y="690"/>
                  </a:lnTo>
                  <a:lnTo>
                    <a:pt x="770" y="694"/>
                  </a:lnTo>
                  <a:lnTo>
                    <a:pt x="790" y="696"/>
                  </a:lnTo>
                  <a:lnTo>
                    <a:pt x="810" y="696"/>
                  </a:lnTo>
                  <a:lnTo>
                    <a:pt x="830" y="692"/>
                  </a:lnTo>
                  <a:lnTo>
                    <a:pt x="852" y="684"/>
                  </a:lnTo>
                  <a:lnTo>
                    <a:pt x="862" y="678"/>
                  </a:lnTo>
                  <a:lnTo>
                    <a:pt x="870" y="672"/>
                  </a:lnTo>
                  <a:lnTo>
                    <a:pt x="880" y="664"/>
                  </a:lnTo>
                  <a:lnTo>
                    <a:pt x="890" y="654"/>
                  </a:lnTo>
                  <a:lnTo>
                    <a:pt x="898" y="644"/>
                  </a:lnTo>
                  <a:lnTo>
                    <a:pt x="906" y="630"/>
                  </a:lnTo>
                  <a:lnTo>
                    <a:pt x="912" y="616"/>
                  </a:lnTo>
                  <a:lnTo>
                    <a:pt x="918" y="600"/>
                  </a:lnTo>
                  <a:lnTo>
                    <a:pt x="924" y="582"/>
                  </a:lnTo>
                  <a:lnTo>
                    <a:pt x="928" y="562"/>
                  </a:lnTo>
                  <a:lnTo>
                    <a:pt x="932" y="540"/>
                  </a:lnTo>
                  <a:lnTo>
                    <a:pt x="936" y="514"/>
                  </a:lnTo>
                  <a:lnTo>
                    <a:pt x="960" y="524"/>
                  </a:lnTo>
                  <a:lnTo>
                    <a:pt x="986" y="534"/>
                  </a:lnTo>
                  <a:lnTo>
                    <a:pt x="1020" y="544"/>
                  </a:lnTo>
                  <a:lnTo>
                    <a:pt x="1058" y="554"/>
                  </a:lnTo>
                  <a:lnTo>
                    <a:pt x="1100" y="562"/>
                  </a:lnTo>
                  <a:lnTo>
                    <a:pt x="1122" y="564"/>
                  </a:lnTo>
                  <a:lnTo>
                    <a:pt x="1142" y="564"/>
                  </a:lnTo>
                  <a:lnTo>
                    <a:pt x="1164" y="564"/>
                  </a:lnTo>
                  <a:lnTo>
                    <a:pt x="1184" y="562"/>
                  </a:lnTo>
                  <a:lnTo>
                    <a:pt x="1192" y="560"/>
                  </a:lnTo>
                  <a:lnTo>
                    <a:pt x="1208" y="556"/>
                  </a:lnTo>
                  <a:lnTo>
                    <a:pt x="1228" y="548"/>
                  </a:lnTo>
                  <a:lnTo>
                    <a:pt x="1238" y="542"/>
                  </a:lnTo>
                  <a:lnTo>
                    <a:pt x="1248" y="536"/>
                  </a:lnTo>
                  <a:lnTo>
                    <a:pt x="1256" y="528"/>
                  </a:lnTo>
                  <a:lnTo>
                    <a:pt x="1260" y="518"/>
                  </a:lnTo>
                  <a:lnTo>
                    <a:pt x="1262" y="506"/>
                  </a:lnTo>
                  <a:lnTo>
                    <a:pt x="1260" y="492"/>
                  </a:lnTo>
                  <a:lnTo>
                    <a:pt x="1254" y="478"/>
                  </a:lnTo>
                  <a:lnTo>
                    <a:pt x="1242" y="462"/>
                  </a:lnTo>
                  <a:lnTo>
                    <a:pt x="1224" y="442"/>
                  </a:lnTo>
                  <a:lnTo>
                    <a:pt x="1200" y="422"/>
                  </a:lnTo>
                  <a:lnTo>
                    <a:pt x="1186" y="396"/>
                  </a:lnTo>
                  <a:lnTo>
                    <a:pt x="1168" y="368"/>
                  </a:lnTo>
                  <a:lnTo>
                    <a:pt x="1142" y="330"/>
                  </a:lnTo>
                  <a:lnTo>
                    <a:pt x="1110" y="286"/>
                  </a:lnTo>
                  <a:lnTo>
                    <a:pt x="1072" y="238"/>
                  </a:lnTo>
                  <a:lnTo>
                    <a:pt x="1026" y="186"/>
                  </a:lnTo>
                  <a:lnTo>
                    <a:pt x="974" y="134"/>
                  </a:lnTo>
                  <a:lnTo>
                    <a:pt x="928" y="108"/>
                  </a:lnTo>
                  <a:lnTo>
                    <a:pt x="880" y="82"/>
                  </a:lnTo>
                  <a:lnTo>
                    <a:pt x="820" y="54"/>
                  </a:lnTo>
                  <a:lnTo>
                    <a:pt x="788" y="40"/>
                  </a:lnTo>
                  <a:lnTo>
                    <a:pt x="754" y="28"/>
                  </a:lnTo>
                  <a:lnTo>
                    <a:pt x="722" y="16"/>
                  </a:lnTo>
                  <a:lnTo>
                    <a:pt x="688" y="8"/>
                  </a:lnTo>
                  <a:lnTo>
                    <a:pt x="658" y="2"/>
                  </a:lnTo>
                  <a:lnTo>
                    <a:pt x="628" y="0"/>
                  </a:lnTo>
                  <a:lnTo>
                    <a:pt x="600" y="2"/>
                  </a:lnTo>
                  <a:lnTo>
                    <a:pt x="588" y="4"/>
                  </a:lnTo>
                  <a:lnTo>
                    <a:pt x="578" y="8"/>
                  </a:lnTo>
                  <a:lnTo>
                    <a:pt x="568" y="16"/>
                  </a:lnTo>
                  <a:lnTo>
                    <a:pt x="560" y="22"/>
                  </a:lnTo>
                  <a:lnTo>
                    <a:pt x="552" y="32"/>
                  </a:lnTo>
                  <a:lnTo>
                    <a:pt x="550" y="38"/>
                  </a:lnTo>
                  <a:lnTo>
                    <a:pt x="548" y="44"/>
                  </a:lnTo>
                  <a:lnTo>
                    <a:pt x="548" y="52"/>
                  </a:lnTo>
                  <a:lnTo>
                    <a:pt x="550" y="58"/>
                  </a:lnTo>
                  <a:lnTo>
                    <a:pt x="556" y="64"/>
                  </a:lnTo>
                  <a:lnTo>
                    <a:pt x="562" y="72"/>
                  </a:lnTo>
                  <a:lnTo>
                    <a:pt x="572" y="80"/>
                  </a:lnTo>
                  <a:lnTo>
                    <a:pt x="584" y="86"/>
                  </a:lnTo>
                  <a:lnTo>
                    <a:pt x="600" y="94"/>
                  </a:lnTo>
                  <a:lnTo>
                    <a:pt x="620" y="100"/>
                  </a:lnTo>
                  <a:lnTo>
                    <a:pt x="664" y="112"/>
                  </a:lnTo>
                  <a:lnTo>
                    <a:pt x="718" y="128"/>
                  </a:lnTo>
                  <a:lnTo>
                    <a:pt x="746" y="136"/>
                  </a:lnTo>
                  <a:lnTo>
                    <a:pt x="776" y="146"/>
                  </a:lnTo>
                  <a:lnTo>
                    <a:pt x="806" y="160"/>
                  </a:lnTo>
                  <a:lnTo>
                    <a:pt x="836" y="174"/>
                  </a:lnTo>
                  <a:lnTo>
                    <a:pt x="868" y="192"/>
                  </a:lnTo>
                  <a:lnTo>
                    <a:pt x="898" y="214"/>
                  </a:lnTo>
                  <a:lnTo>
                    <a:pt x="928" y="238"/>
                  </a:lnTo>
                  <a:lnTo>
                    <a:pt x="958" y="266"/>
                  </a:lnTo>
                  <a:lnTo>
                    <a:pt x="986" y="298"/>
                  </a:lnTo>
                  <a:lnTo>
                    <a:pt x="1014" y="336"/>
                  </a:lnTo>
                  <a:lnTo>
                    <a:pt x="1016" y="342"/>
                  </a:lnTo>
                  <a:lnTo>
                    <a:pt x="1024" y="356"/>
                  </a:lnTo>
                  <a:lnTo>
                    <a:pt x="1034" y="376"/>
                  </a:lnTo>
                  <a:lnTo>
                    <a:pt x="1036" y="388"/>
                  </a:lnTo>
                  <a:lnTo>
                    <a:pt x="1036" y="398"/>
                  </a:lnTo>
                  <a:lnTo>
                    <a:pt x="1036" y="408"/>
                  </a:lnTo>
                  <a:lnTo>
                    <a:pt x="1032" y="416"/>
                  </a:lnTo>
                  <a:lnTo>
                    <a:pt x="1024" y="424"/>
                  </a:lnTo>
                  <a:lnTo>
                    <a:pt x="1014" y="428"/>
                  </a:lnTo>
                  <a:lnTo>
                    <a:pt x="998" y="430"/>
                  </a:lnTo>
                  <a:lnTo>
                    <a:pt x="978" y="428"/>
                  </a:lnTo>
                  <a:lnTo>
                    <a:pt x="952" y="424"/>
                  </a:lnTo>
                  <a:lnTo>
                    <a:pt x="920" y="414"/>
                  </a:lnTo>
                  <a:lnTo>
                    <a:pt x="902" y="390"/>
                  </a:lnTo>
                  <a:lnTo>
                    <a:pt x="880" y="364"/>
                  </a:lnTo>
                  <a:lnTo>
                    <a:pt x="852" y="332"/>
                  </a:lnTo>
                  <a:lnTo>
                    <a:pt x="820" y="300"/>
                  </a:lnTo>
                  <a:lnTo>
                    <a:pt x="786" y="266"/>
                  </a:lnTo>
                  <a:lnTo>
                    <a:pt x="748" y="236"/>
                  </a:lnTo>
                  <a:lnTo>
                    <a:pt x="728" y="222"/>
                  </a:lnTo>
                  <a:lnTo>
                    <a:pt x="710" y="212"/>
                  </a:lnTo>
                  <a:lnTo>
                    <a:pt x="686" y="202"/>
                  </a:lnTo>
                  <a:lnTo>
                    <a:pt x="664" y="196"/>
                  </a:lnTo>
                  <a:lnTo>
                    <a:pt x="642" y="190"/>
                  </a:lnTo>
                  <a:lnTo>
                    <a:pt x="632" y="190"/>
                  </a:lnTo>
                  <a:lnTo>
                    <a:pt x="624" y="192"/>
                  </a:lnTo>
                  <a:lnTo>
                    <a:pt x="618" y="196"/>
                  </a:lnTo>
                  <a:lnTo>
                    <a:pt x="614" y="202"/>
                  </a:lnTo>
                  <a:lnTo>
                    <a:pt x="614" y="210"/>
                  </a:lnTo>
                  <a:lnTo>
                    <a:pt x="618" y="222"/>
                  </a:lnTo>
                  <a:lnTo>
                    <a:pt x="626" y="238"/>
                  </a:lnTo>
                  <a:lnTo>
                    <a:pt x="640" y="258"/>
                  </a:lnTo>
                  <a:lnTo>
                    <a:pt x="650" y="266"/>
                  </a:lnTo>
                  <a:lnTo>
                    <a:pt x="676" y="290"/>
                  </a:lnTo>
                  <a:lnTo>
                    <a:pt x="714" y="326"/>
                  </a:lnTo>
                  <a:lnTo>
                    <a:pt x="732" y="346"/>
                  </a:lnTo>
                  <a:lnTo>
                    <a:pt x="752" y="368"/>
                  </a:lnTo>
                  <a:lnTo>
                    <a:pt x="770" y="392"/>
                  </a:lnTo>
                  <a:lnTo>
                    <a:pt x="786" y="418"/>
                  </a:lnTo>
                  <a:lnTo>
                    <a:pt x="800" y="442"/>
                  </a:lnTo>
                  <a:lnTo>
                    <a:pt x="810" y="468"/>
                  </a:lnTo>
                  <a:lnTo>
                    <a:pt x="814" y="480"/>
                  </a:lnTo>
                  <a:lnTo>
                    <a:pt x="816" y="494"/>
                  </a:lnTo>
                  <a:lnTo>
                    <a:pt x="816" y="506"/>
                  </a:lnTo>
                  <a:lnTo>
                    <a:pt x="816" y="518"/>
                  </a:lnTo>
                  <a:lnTo>
                    <a:pt x="812" y="530"/>
                  </a:lnTo>
                  <a:lnTo>
                    <a:pt x="808" y="540"/>
                  </a:lnTo>
                  <a:lnTo>
                    <a:pt x="802" y="552"/>
                  </a:lnTo>
                  <a:lnTo>
                    <a:pt x="796" y="562"/>
                  </a:lnTo>
                  <a:lnTo>
                    <a:pt x="788" y="562"/>
                  </a:lnTo>
                  <a:lnTo>
                    <a:pt x="778" y="562"/>
                  </a:lnTo>
                  <a:lnTo>
                    <a:pt x="764" y="560"/>
                  </a:lnTo>
                  <a:lnTo>
                    <a:pt x="748" y="556"/>
                  </a:lnTo>
                  <a:lnTo>
                    <a:pt x="728" y="548"/>
                  </a:lnTo>
                  <a:lnTo>
                    <a:pt x="706" y="536"/>
                  </a:lnTo>
                  <a:lnTo>
                    <a:pt x="682" y="520"/>
                  </a:lnTo>
                  <a:lnTo>
                    <a:pt x="656" y="500"/>
                  </a:lnTo>
                  <a:lnTo>
                    <a:pt x="628" y="472"/>
                  </a:lnTo>
                  <a:lnTo>
                    <a:pt x="596" y="438"/>
                  </a:lnTo>
                  <a:lnTo>
                    <a:pt x="566" y="398"/>
                  </a:lnTo>
                  <a:lnTo>
                    <a:pt x="532" y="348"/>
                  </a:lnTo>
                  <a:lnTo>
                    <a:pt x="498" y="288"/>
                  </a:lnTo>
                  <a:lnTo>
                    <a:pt x="464" y="220"/>
                  </a:lnTo>
                  <a:lnTo>
                    <a:pt x="430" y="140"/>
                  </a:lnTo>
                  <a:lnTo>
                    <a:pt x="366" y="148"/>
                  </a:lnTo>
                  <a:lnTo>
                    <a:pt x="406" y="216"/>
                  </a:lnTo>
                  <a:lnTo>
                    <a:pt x="444" y="286"/>
                  </a:lnTo>
                  <a:lnTo>
                    <a:pt x="464" y="326"/>
                  </a:lnTo>
                  <a:lnTo>
                    <a:pt x="486" y="370"/>
                  </a:lnTo>
                  <a:lnTo>
                    <a:pt x="506" y="414"/>
                  </a:lnTo>
                  <a:lnTo>
                    <a:pt x="524" y="460"/>
                  </a:lnTo>
                  <a:lnTo>
                    <a:pt x="538" y="504"/>
                  </a:lnTo>
                  <a:lnTo>
                    <a:pt x="550" y="546"/>
                  </a:lnTo>
                  <a:lnTo>
                    <a:pt x="558" y="586"/>
                  </a:lnTo>
                  <a:lnTo>
                    <a:pt x="560" y="604"/>
                  </a:lnTo>
                  <a:lnTo>
                    <a:pt x="560" y="622"/>
                  </a:lnTo>
                  <a:lnTo>
                    <a:pt x="560" y="638"/>
                  </a:lnTo>
                  <a:lnTo>
                    <a:pt x="556" y="654"/>
                  </a:lnTo>
                  <a:lnTo>
                    <a:pt x="552" y="666"/>
                  </a:lnTo>
                  <a:lnTo>
                    <a:pt x="546" y="678"/>
                  </a:lnTo>
                  <a:lnTo>
                    <a:pt x="538" y="682"/>
                  </a:lnTo>
                  <a:lnTo>
                    <a:pt x="530" y="684"/>
                  </a:lnTo>
                  <a:lnTo>
                    <a:pt x="518" y="686"/>
                  </a:lnTo>
                  <a:lnTo>
                    <a:pt x="504" y="686"/>
                  </a:lnTo>
                  <a:lnTo>
                    <a:pt x="488" y="682"/>
                  </a:lnTo>
                  <a:lnTo>
                    <a:pt x="470" y="674"/>
                  </a:lnTo>
                  <a:lnTo>
                    <a:pt x="452" y="664"/>
                  </a:lnTo>
                  <a:lnTo>
                    <a:pt x="430" y="646"/>
                  </a:lnTo>
                  <a:lnTo>
                    <a:pt x="410" y="620"/>
                  </a:lnTo>
                  <a:lnTo>
                    <a:pt x="388" y="588"/>
                  </a:lnTo>
                  <a:lnTo>
                    <a:pt x="366" y="548"/>
                  </a:lnTo>
                  <a:lnTo>
                    <a:pt x="344" y="496"/>
                  </a:lnTo>
                  <a:lnTo>
                    <a:pt x="322" y="434"/>
                  </a:lnTo>
                  <a:lnTo>
                    <a:pt x="300" y="360"/>
                  </a:lnTo>
                  <a:lnTo>
                    <a:pt x="282" y="274"/>
                  </a:lnTo>
                  <a:lnTo>
                    <a:pt x="234" y="266"/>
                  </a:lnTo>
                  <a:lnTo>
                    <a:pt x="248" y="342"/>
                  </a:lnTo>
                  <a:lnTo>
                    <a:pt x="262" y="422"/>
                  </a:lnTo>
                  <a:lnTo>
                    <a:pt x="274" y="516"/>
                  </a:lnTo>
                  <a:lnTo>
                    <a:pt x="280" y="566"/>
                  </a:lnTo>
                  <a:lnTo>
                    <a:pt x="282" y="616"/>
                  </a:lnTo>
                  <a:lnTo>
                    <a:pt x="284" y="664"/>
                  </a:lnTo>
                  <a:lnTo>
                    <a:pt x="284" y="710"/>
                  </a:lnTo>
                  <a:lnTo>
                    <a:pt x="280" y="752"/>
                  </a:lnTo>
                  <a:lnTo>
                    <a:pt x="274" y="788"/>
                  </a:lnTo>
                  <a:lnTo>
                    <a:pt x="270" y="804"/>
                  </a:lnTo>
                  <a:lnTo>
                    <a:pt x="264" y="820"/>
                  </a:lnTo>
                  <a:lnTo>
                    <a:pt x="258" y="832"/>
                  </a:lnTo>
                  <a:lnTo>
                    <a:pt x="250" y="842"/>
                  </a:lnTo>
                  <a:lnTo>
                    <a:pt x="250" y="830"/>
                  </a:lnTo>
                  <a:lnTo>
                    <a:pt x="246" y="798"/>
                  </a:lnTo>
                  <a:lnTo>
                    <a:pt x="238" y="748"/>
                  </a:lnTo>
                  <a:lnTo>
                    <a:pt x="232" y="720"/>
                  </a:lnTo>
                  <a:lnTo>
                    <a:pt x="224" y="690"/>
                  </a:lnTo>
                  <a:lnTo>
                    <a:pt x="214" y="656"/>
                  </a:lnTo>
                  <a:lnTo>
                    <a:pt x="202" y="624"/>
                  </a:lnTo>
                  <a:lnTo>
                    <a:pt x="188" y="590"/>
                  </a:lnTo>
                  <a:lnTo>
                    <a:pt x="170" y="556"/>
                  </a:lnTo>
                  <a:lnTo>
                    <a:pt x="150" y="524"/>
                  </a:lnTo>
                  <a:lnTo>
                    <a:pt x="128" y="492"/>
                  </a:lnTo>
                  <a:lnTo>
                    <a:pt x="100" y="464"/>
                  </a:lnTo>
                  <a:lnTo>
                    <a:pt x="70" y="438"/>
                  </a:lnTo>
                  <a:lnTo>
                    <a:pt x="0" y="460"/>
                  </a:lnTo>
                  <a:lnTo>
                    <a:pt x="0" y="4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0" name="Freeform 255"/>
            <p:cNvSpPr>
              <a:spLocks/>
            </p:cNvSpPr>
            <p:nvPr userDrawn="1"/>
          </p:nvSpPr>
          <p:spPr bwMode="auto">
            <a:xfrm>
              <a:off x="4136" y="-3748"/>
              <a:ext cx="1280" cy="1120"/>
            </a:xfrm>
            <a:custGeom>
              <a:avLst/>
              <a:gdLst>
                <a:gd name="T0" fmla="*/ 55 w 1262"/>
                <a:gd name="T1" fmla="*/ 538 h 1124"/>
                <a:gd name="T2" fmla="*/ 124 w 1262"/>
                <a:gd name="T3" fmla="*/ 690 h 1124"/>
                <a:gd name="T4" fmla="*/ 136 w 1262"/>
                <a:gd name="T5" fmla="*/ 897 h 1124"/>
                <a:gd name="T6" fmla="*/ 120 w 1262"/>
                <a:gd name="T7" fmla="*/ 1004 h 1124"/>
                <a:gd name="T8" fmla="*/ 134 w 1262"/>
                <a:gd name="T9" fmla="*/ 1094 h 1124"/>
                <a:gd name="T10" fmla="*/ 176 w 1262"/>
                <a:gd name="T11" fmla="*/ 1100 h 1124"/>
                <a:gd name="T12" fmla="*/ 263 w 1262"/>
                <a:gd name="T13" fmla="*/ 1036 h 1124"/>
                <a:gd name="T14" fmla="*/ 343 w 1262"/>
                <a:gd name="T15" fmla="*/ 945 h 1124"/>
                <a:gd name="T16" fmla="*/ 401 w 1262"/>
                <a:gd name="T17" fmla="*/ 749 h 1124"/>
                <a:gd name="T18" fmla="*/ 545 w 1262"/>
                <a:gd name="T19" fmla="*/ 807 h 1124"/>
                <a:gd name="T20" fmla="*/ 657 w 1262"/>
                <a:gd name="T21" fmla="*/ 813 h 1124"/>
                <a:gd name="T22" fmla="*/ 722 w 1262"/>
                <a:gd name="T23" fmla="*/ 775 h 1124"/>
                <a:gd name="T24" fmla="*/ 751 w 1262"/>
                <a:gd name="T25" fmla="*/ 688 h 1124"/>
                <a:gd name="T26" fmla="*/ 807 w 1262"/>
                <a:gd name="T27" fmla="*/ 680 h 1124"/>
                <a:gd name="T28" fmla="*/ 914 w 1262"/>
                <a:gd name="T29" fmla="*/ 674 h 1124"/>
                <a:gd name="T30" fmla="*/ 964 w 1262"/>
                <a:gd name="T31" fmla="*/ 634 h 1124"/>
                <a:gd name="T32" fmla="*/ 996 w 1262"/>
                <a:gd name="T33" fmla="*/ 552 h 1124"/>
                <a:gd name="T34" fmla="*/ 1058 w 1262"/>
                <a:gd name="T35" fmla="*/ 524 h 1124"/>
                <a:gd name="T36" fmla="*/ 1226 w 1262"/>
                <a:gd name="T37" fmla="*/ 554 h 1124"/>
                <a:gd name="T38" fmla="*/ 1296 w 1262"/>
                <a:gd name="T39" fmla="*/ 546 h 1124"/>
                <a:gd name="T40" fmla="*/ 1352 w 1262"/>
                <a:gd name="T41" fmla="*/ 508 h 1124"/>
                <a:gd name="T42" fmla="*/ 1313 w 1262"/>
                <a:gd name="T43" fmla="*/ 432 h 1124"/>
                <a:gd name="T44" fmla="*/ 1226 w 1262"/>
                <a:gd name="T45" fmla="*/ 325 h 1124"/>
                <a:gd name="T46" fmla="*/ 1045 w 1262"/>
                <a:gd name="T47" fmla="*/ 134 h 1124"/>
                <a:gd name="T48" fmla="*/ 809 w 1262"/>
                <a:gd name="T49" fmla="*/ 28 h 1124"/>
                <a:gd name="T50" fmla="*/ 645 w 1262"/>
                <a:gd name="T51" fmla="*/ 2 h 1124"/>
                <a:gd name="T52" fmla="*/ 600 w 1262"/>
                <a:gd name="T53" fmla="*/ 22 h 1124"/>
                <a:gd name="T54" fmla="*/ 590 w 1262"/>
                <a:gd name="T55" fmla="*/ 58 h 1124"/>
                <a:gd name="T56" fmla="*/ 627 w 1262"/>
                <a:gd name="T57" fmla="*/ 86 h 1124"/>
                <a:gd name="T58" fmla="*/ 801 w 1262"/>
                <a:gd name="T59" fmla="*/ 136 h 1124"/>
                <a:gd name="T60" fmla="*/ 964 w 1262"/>
                <a:gd name="T61" fmla="*/ 209 h 1124"/>
                <a:gd name="T62" fmla="*/ 1088 w 1262"/>
                <a:gd name="T63" fmla="*/ 331 h 1124"/>
                <a:gd name="T64" fmla="*/ 1112 w 1262"/>
                <a:gd name="T65" fmla="*/ 393 h 1124"/>
                <a:gd name="T66" fmla="*/ 1071 w 1262"/>
                <a:gd name="T67" fmla="*/ 420 h 1124"/>
                <a:gd name="T68" fmla="*/ 968 w 1262"/>
                <a:gd name="T69" fmla="*/ 385 h 1124"/>
                <a:gd name="T70" fmla="*/ 803 w 1262"/>
                <a:gd name="T71" fmla="*/ 231 h 1124"/>
                <a:gd name="T72" fmla="*/ 713 w 1262"/>
                <a:gd name="T73" fmla="*/ 191 h 1124"/>
                <a:gd name="T74" fmla="*/ 659 w 1262"/>
                <a:gd name="T75" fmla="*/ 197 h 1124"/>
                <a:gd name="T76" fmla="*/ 687 w 1262"/>
                <a:gd name="T77" fmla="*/ 253 h 1124"/>
                <a:gd name="T78" fmla="*/ 807 w 1262"/>
                <a:gd name="T79" fmla="*/ 363 h 1124"/>
                <a:gd name="T80" fmla="*/ 874 w 1262"/>
                <a:gd name="T81" fmla="*/ 470 h 1124"/>
                <a:gd name="T82" fmla="*/ 868 w 1262"/>
                <a:gd name="T83" fmla="*/ 530 h 1124"/>
                <a:gd name="T84" fmla="*/ 835 w 1262"/>
                <a:gd name="T85" fmla="*/ 552 h 1124"/>
                <a:gd name="T86" fmla="*/ 732 w 1262"/>
                <a:gd name="T87" fmla="*/ 510 h 1124"/>
                <a:gd name="T88" fmla="*/ 572 w 1262"/>
                <a:gd name="T89" fmla="*/ 343 h 1124"/>
                <a:gd name="T90" fmla="*/ 392 w 1262"/>
                <a:gd name="T91" fmla="*/ 143 h 1124"/>
                <a:gd name="T92" fmla="*/ 543 w 1262"/>
                <a:gd name="T93" fmla="*/ 409 h 1124"/>
                <a:gd name="T94" fmla="*/ 600 w 1262"/>
                <a:gd name="T95" fmla="*/ 594 h 1124"/>
                <a:gd name="T96" fmla="*/ 586 w 1262"/>
                <a:gd name="T97" fmla="*/ 668 h 1124"/>
                <a:gd name="T98" fmla="*/ 540 w 1262"/>
                <a:gd name="T99" fmla="*/ 676 h 1124"/>
                <a:gd name="T100" fmla="*/ 440 w 1262"/>
                <a:gd name="T101" fmla="*/ 610 h 1124"/>
                <a:gd name="T102" fmla="*/ 321 w 1262"/>
                <a:gd name="T103" fmla="*/ 355 h 1124"/>
                <a:gd name="T104" fmla="*/ 282 w 1262"/>
                <a:gd name="T105" fmla="*/ 416 h 1124"/>
                <a:gd name="T106" fmla="*/ 304 w 1262"/>
                <a:gd name="T107" fmla="*/ 697 h 1124"/>
                <a:gd name="T108" fmla="*/ 278 w 1262"/>
                <a:gd name="T109" fmla="*/ 817 h 1124"/>
                <a:gd name="T110" fmla="*/ 255 w 1262"/>
                <a:gd name="T111" fmla="*/ 733 h 1124"/>
                <a:gd name="T112" fmla="*/ 203 w 1262"/>
                <a:gd name="T113" fmla="*/ 580 h 1124"/>
                <a:gd name="T114" fmla="*/ 75 w 1262"/>
                <a:gd name="T115" fmla="*/ 428 h 112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62" h="1124">
                  <a:moveTo>
                    <a:pt x="0" y="476"/>
                  </a:moveTo>
                  <a:lnTo>
                    <a:pt x="0" y="476"/>
                  </a:lnTo>
                  <a:lnTo>
                    <a:pt x="8" y="484"/>
                  </a:lnTo>
                  <a:lnTo>
                    <a:pt x="26" y="510"/>
                  </a:lnTo>
                  <a:lnTo>
                    <a:pt x="50" y="548"/>
                  </a:lnTo>
                  <a:lnTo>
                    <a:pt x="64" y="574"/>
                  </a:lnTo>
                  <a:lnTo>
                    <a:pt x="78" y="600"/>
                  </a:lnTo>
                  <a:lnTo>
                    <a:pt x="90" y="632"/>
                  </a:lnTo>
                  <a:lnTo>
                    <a:pt x="102" y="664"/>
                  </a:lnTo>
                  <a:lnTo>
                    <a:pt x="114" y="700"/>
                  </a:lnTo>
                  <a:lnTo>
                    <a:pt x="122" y="740"/>
                  </a:lnTo>
                  <a:lnTo>
                    <a:pt x="128" y="780"/>
                  </a:lnTo>
                  <a:lnTo>
                    <a:pt x="132" y="822"/>
                  </a:lnTo>
                  <a:lnTo>
                    <a:pt x="130" y="866"/>
                  </a:lnTo>
                  <a:lnTo>
                    <a:pt x="126" y="912"/>
                  </a:lnTo>
                  <a:lnTo>
                    <a:pt x="122" y="930"/>
                  </a:lnTo>
                  <a:lnTo>
                    <a:pt x="114" y="970"/>
                  </a:lnTo>
                  <a:lnTo>
                    <a:pt x="112" y="996"/>
                  </a:lnTo>
                  <a:lnTo>
                    <a:pt x="110" y="1024"/>
                  </a:lnTo>
                  <a:lnTo>
                    <a:pt x="108" y="1052"/>
                  </a:lnTo>
                  <a:lnTo>
                    <a:pt x="110" y="1076"/>
                  </a:lnTo>
                  <a:lnTo>
                    <a:pt x="116" y="1098"/>
                  </a:lnTo>
                  <a:lnTo>
                    <a:pt x="120" y="1106"/>
                  </a:lnTo>
                  <a:lnTo>
                    <a:pt x="124" y="1114"/>
                  </a:lnTo>
                  <a:lnTo>
                    <a:pt x="130" y="1118"/>
                  </a:lnTo>
                  <a:lnTo>
                    <a:pt x="136" y="1122"/>
                  </a:lnTo>
                  <a:lnTo>
                    <a:pt x="146" y="1124"/>
                  </a:lnTo>
                  <a:lnTo>
                    <a:pt x="154" y="1122"/>
                  </a:lnTo>
                  <a:lnTo>
                    <a:pt x="166" y="1120"/>
                  </a:lnTo>
                  <a:lnTo>
                    <a:pt x="178" y="1112"/>
                  </a:lnTo>
                  <a:lnTo>
                    <a:pt x="192" y="1104"/>
                  </a:lnTo>
                  <a:lnTo>
                    <a:pt x="208" y="1092"/>
                  </a:lnTo>
                  <a:lnTo>
                    <a:pt x="226" y="1076"/>
                  </a:lnTo>
                  <a:lnTo>
                    <a:pt x="244" y="1056"/>
                  </a:lnTo>
                  <a:lnTo>
                    <a:pt x="288" y="1006"/>
                  </a:lnTo>
                  <a:lnTo>
                    <a:pt x="296" y="996"/>
                  </a:lnTo>
                  <a:lnTo>
                    <a:pt x="306" y="982"/>
                  </a:lnTo>
                  <a:lnTo>
                    <a:pt x="318" y="960"/>
                  </a:lnTo>
                  <a:lnTo>
                    <a:pt x="330" y="930"/>
                  </a:lnTo>
                  <a:lnTo>
                    <a:pt x="344" y="888"/>
                  </a:lnTo>
                  <a:lnTo>
                    <a:pt x="360" y="832"/>
                  </a:lnTo>
                  <a:lnTo>
                    <a:pt x="374" y="764"/>
                  </a:lnTo>
                  <a:lnTo>
                    <a:pt x="388" y="772"/>
                  </a:lnTo>
                  <a:lnTo>
                    <a:pt x="426" y="792"/>
                  </a:lnTo>
                  <a:lnTo>
                    <a:pt x="450" y="802"/>
                  </a:lnTo>
                  <a:lnTo>
                    <a:pt x="478" y="812"/>
                  </a:lnTo>
                  <a:lnTo>
                    <a:pt x="508" y="822"/>
                  </a:lnTo>
                  <a:lnTo>
                    <a:pt x="538" y="828"/>
                  </a:lnTo>
                  <a:lnTo>
                    <a:pt x="568" y="832"/>
                  </a:lnTo>
                  <a:lnTo>
                    <a:pt x="584" y="832"/>
                  </a:lnTo>
                  <a:lnTo>
                    <a:pt x="598" y="830"/>
                  </a:lnTo>
                  <a:lnTo>
                    <a:pt x="612" y="828"/>
                  </a:lnTo>
                  <a:lnTo>
                    <a:pt x="626" y="824"/>
                  </a:lnTo>
                  <a:lnTo>
                    <a:pt x="638" y="818"/>
                  </a:lnTo>
                  <a:lnTo>
                    <a:pt x="650" y="810"/>
                  </a:lnTo>
                  <a:lnTo>
                    <a:pt x="662" y="800"/>
                  </a:lnTo>
                  <a:lnTo>
                    <a:pt x="672" y="790"/>
                  </a:lnTo>
                  <a:lnTo>
                    <a:pt x="680" y="776"/>
                  </a:lnTo>
                  <a:lnTo>
                    <a:pt x="688" y="760"/>
                  </a:lnTo>
                  <a:lnTo>
                    <a:pt x="694" y="742"/>
                  </a:lnTo>
                  <a:lnTo>
                    <a:pt x="698" y="720"/>
                  </a:lnTo>
                  <a:lnTo>
                    <a:pt x="700" y="698"/>
                  </a:lnTo>
                  <a:lnTo>
                    <a:pt x="702" y="670"/>
                  </a:lnTo>
                  <a:lnTo>
                    <a:pt x="710" y="676"/>
                  </a:lnTo>
                  <a:lnTo>
                    <a:pt x="734" y="684"/>
                  </a:lnTo>
                  <a:lnTo>
                    <a:pt x="752" y="690"/>
                  </a:lnTo>
                  <a:lnTo>
                    <a:pt x="770" y="694"/>
                  </a:lnTo>
                  <a:lnTo>
                    <a:pt x="790" y="696"/>
                  </a:lnTo>
                  <a:lnTo>
                    <a:pt x="810" y="696"/>
                  </a:lnTo>
                  <a:lnTo>
                    <a:pt x="830" y="692"/>
                  </a:lnTo>
                  <a:lnTo>
                    <a:pt x="852" y="684"/>
                  </a:lnTo>
                  <a:lnTo>
                    <a:pt x="862" y="678"/>
                  </a:lnTo>
                  <a:lnTo>
                    <a:pt x="870" y="672"/>
                  </a:lnTo>
                  <a:lnTo>
                    <a:pt x="880" y="664"/>
                  </a:lnTo>
                  <a:lnTo>
                    <a:pt x="890" y="654"/>
                  </a:lnTo>
                  <a:lnTo>
                    <a:pt x="898" y="644"/>
                  </a:lnTo>
                  <a:lnTo>
                    <a:pt x="906" y="630"/>
                  </a:lnTo>
                  <a:lnTo>
                    <a:pt x="912" y="616"/>
                  </a:lnTo>
                  <a:lnTo>
                    <a:pt x="918" y="600"/>
                  </a:lnTo>
                  <a:lnTo>
                    <a:pt x="924" y="582"/>
                  </a:lnTo>
                  <a:lnTo>
                    <a:pt x="928" y="562"/>
                  </a:lnTo>
                  <a:lnTo>
                    <a:pt x="932" y="540"/>
                  </a:lnTo>
                  <a:lnTo>
                    <a:pt x="936" y="514"/>
                  </a:lnTo>
                  <a:lnTo>
                    <a:pt x="960" y="524"/>
                  </a:lnTo>
                  <a:lnTo>
                    <a:pt x="986" y="534"/>
                  </a:lnTo>
                  <a:lnTo>
                    <a:pt x="1020" y="544"/>
                  </a:lnTo>
                  <a:lnTo>
                    <a:pt x="1058" y="554"/>
                  </a:lnTo>
                  <a:lnTo>
                    <a:pt x="1100" y="562"/>
                  </a:lnTo>
                  <a:lnTo>
                    <a:pt x="1122" y="564"/>
                  </a:lnTo>
                  <a:lnTo>
                    <a:pt x="1142" y="564"/>
                  </a:lnTo>
                  <a:lnTo>
                    <a:pt x="1164" y="564"/>
                  </a:lnTo>
                  <a:lnTo>
                    <a:pt x="1184" y="562"/>
                  </a:lnTo>
                  <a:lnTo>
                    <a:pt x="1192" y="560"/>
                  </a:lnTo>
                  <a:lnTo>
                    <a:pt x="1208" y="556"/>
                  </a:lnTo>
                  <a:lnTo>
                    <a:pt x="1228" y="548"/>
                  </a:lnTo>
                  <a:lnTo>
                    <a:pt x="1238" y="542"/>
                  </a:lnTo>
                  <a:lnTo>
                    <a:pt x="1248" y="536"/>
                  </a:lnTo>
                  <a:lnTo>
                    <a:pt x="1256" y="528"/>
                  </a:lnTo>
                  <a:lnTo>
                    <a:pt x="1260" y="518"/>
                  </a:lnTo>
                  <a:lnTo>
                    <a:pt x="1262" y="506"/>
                  </a:lnTo>
                  <a:lnTo>
                    <a:pt x="1260" y="492"/>
                  </a:lnTo>
                  <a:lnTo>
                    <a:pt x="1254" y="478"/>
                  </a:lnTo>
                  <a:lnTo>
                    <a:pt x="1242" y="462"/>
                  </a:lnTo>
                  <a:lnTo>
                    <a:pt x="1224" y="442"/>
                  </a:lnTo>
                  <a:lnTo>
                    <a:pt x="1200" y="422"/>
                  </a:lnTo>
                  <a:lnTo>
                    <a:pt x="1186" y="396"/>
                  </a:lnTo>
                  <a:lnTo>
                    <a:pt x="1168" y="368"/>
                  </a:lnTo>
                  <a:lnTo>
                    <a:pt x="1142" y="330"/>
                  </a:lnTo>
                  <a:lnTo>
                    <a:pt x="1110" y="286"/>
                  </a:lnTo>
                  <a:lnTo>
                    <a:pt x="1072" y="238"/>
                  </a:lnTo>
                  <a:lnTo>
                    <a:pt x="1026" y="186"/>
                  </a:lnTo>
                  <a:lnTo>
                    <a:pt x="974" y="134"/>
                  </a:lnTo>
                  <a:lnTo>
                    <a:pt x="928" y="108"/>
                  </a:lnTo>
                  <a:lnTo>
                    <a:pt x="880" y="82"/>
                  </a:lnTo>
                  <a:lnTo>
                    <a:pt x="820" y="54"/>
                  </a:lnTo>
                  <a:lnTo>
                    <a:pt x="788" y="40"/>
                  </a:lnTo>
                  <a:lnTo>
                    <a:pt x="754" y="28"/>
                  </a:lnTo>
                  <a:lnTo>
                    <a:pt x="722" y="16"/>
                  </a:lnTo>
                  <a:lnTo>
                    <a:pt x="688" y="8"/>
                  </a:lnTo>
                  <a:lnTo>
                    <a:pt x="658" y="2"/>
                  </a:lnTo>
                  <a:lnTo>
                    <a:pt x="628" y="0"/>
                  </a:lnTo>
                  <a:lnTo>
                    <a:pt x="600" y="2"/>
                  </a:lnTo>
                  <a:lnTo>
                    <a:pt x="588" y="4"/>
                  </a:lnTo>
                  <a:lnTo>
                    <a:pt x="578" y="8"/>
                  </a:lnTo>
                  <a:lnTo>
                    <a:pt x="568" y="16"/>
                  </a:lnTo>
                  <a:lnTo>
                    <a:pt x="560" y="22"/>
                  </a:lnTo>
                  <a:lnTo>
                    <a:pt x="552" y="32"/>
                  </a:lnTo>
                  <a:lnTo>
                    <a:pt x="550" y="38"/>
                  </a:lnTo>
                  <a:lnTo>
                    <a:pt x="548" y="44"/>
                  </a:lnTo>
                  <a:lnTo>
                    <a:pt x="548" y="52"/>
                  </a:lnTo>
                  <a:lnTo>
                    <a:pt x="550" y="58"/>
                  </a:lnTo>
                  <a:lnTo>
                    <a:pt x="556" y="64"/>
                  </a:lnTo>
                  <a:lnTo>
                    <a:pt x="562" y="72"/>
                  </a:lnTo>
                  <a:lnTo>
                    <a:pt x="572" y="80"/>
                  </a:lnTo>
                  <a:lnTo>
                    <a:pt x="584" y="86"/>
                  </a:lnTo>
                  <a:lnTo>
                    <a:pt x="600" y="94"/>
                  </a:lnTo>
                  <a:lnTo>
                    <a:pt x="620" y="100"/>
                  </a:lnTo>
                  <a:lnTo>
                    <a:pt x="664" y="112"/>
                  </a:lnTo>
                  <a:lnTo>
                    <a:pt x="718" y="128"/>
                  </a:lnTo>
                  <a:lnTo>
                    <a:pt x="746" y="136"/>
                  </a:lnTo>
                  <a:lnTo>
                    <a:pt x="776" y="146"/>
                  </a:lnTo>
                  <a:lnTo>
                    <a:pt x="806" y="160"/>
                  </a:lnTo>
                  <a:lnTo>
                    <a:pt x="836" y="174"/>
                  </a:lnTo>
                  <a:lnTo>
                    <a:pt x="868" y="192"/>
                  </a:lnTo>
                  <a:lnTo>
                    <a:pt x="898" y="214"/>
                  </a:lnTo>
                  <a:lnTo>
                    <a:pt x="928" y="238"/>
                  </a:lnTo>
                  <a:lnTo>
                    <a:pt x="958" y="266"/>
                  </a:lnTo>
                  <a:lnTo>
                    <a:pt x="986" y="298"/>
                  </a:lnTo>
                  <a:lnTo>
                    <a:pt x="1014" y="336"/>
                  </a:lnTo>
                  <a:lnTo>
                    <a:pt x="1016" y="342"/>
                  </a:lnTo>
                  <a:lnTo>
                    <a:pt x="1024" y="356"/>
                  </a:lnTo>
                  <a:lnTo>
                    <a:pt x="1034" y="376"/>
                  </a:lnTo>
                  <a:lnTo>
                    <a:pt x="1036" y="388"/>
                  </a:lnTo>
                  <a:lnTo>
                    <a:pt x="1036" y="398"/>
                  </a:lnTo>
                  <a:lnTo>
                    <a:pt x="1036" y="408"/>
                  </a:lnTo>
                  <a:lnTo>
                    <a:pt x="1032" y="416"/>
                  </a:lnTo>
                  <a:lnTo>
                    <a:pt x="1024" y="424"/>
                  </a:lnTo>
                  <a:lnTo>
                    <a:pt x="1014" y="428"/>
                  </a:lnTo>
                  <a:lnTo>
                    <a:pt x="998" y="430"/>
                  </a:lnTo>
                  <a:lnTo>
                    <a:pt x="978" y="428"/>
                  </a:lnTo>
                  <a:lnTo>
                    <a:pt x="952" y="424"/>
                  </a:lnTo>
                  <a:lnTo>
                    <a:pt x="920" y="414"/>
                  </a:lnTo>
                  <a:lnTo>
                    <a:pt x="902" y="390"/>
                  </a:lnTo>
                  <a:lnTo>
                    <a:pt x="880" y="364"/>
                  </a:lnTo>
                  <a:lnTo>
                    <a:pt x="852" y="332"/>
                  </a:lnTo>
                  <a:lnTo>
                    <a:pt x="820" y="300"/>
                  </a:lnTo>
                  <a:lnTo>
                    <a:pt x="786" y="266"/>
                  </a:lnTo>
                  <a:lnTo>
                    <a:pt x="748" y="236"/>
                  </a:lnTo>
                  <a:lnTo>
                    <a:pt x="728" y="222"/>
                  </a:lnTo>
                  <a:lnTo>
                    <a:pt x="710" y="212"/>
                  </a:lnTo>
                  <a:lnTo>
                    <a:pt x="686" y="202"/>
                  </a:lnTo>
                  <a:lnTo>
                    <a:pt x="664" y="196"/>
                  </a:lnTo>
                  <a:lnTo>
                    <a:pt x="642" y="190"/>
                  </a:lnTo>
                  <a:lnTo>
                    <a:pt x="632" y="190"/>
                  </a:lnTo>
                  <a:lnTo>
                    <a:pt x="624" y="192"/>
                  </a:lnTo>
                  <a:lnTo>
                    <a:pt x="618" y="196"/>
                  </a:lnTo>
                  <a:lnTo>
                    <a:pt x="614" y="202"/>
                  </a:lnTo>
                  <a:lnTo>
                    <a:pt x="614" y="210"/>
                  </a:lnTo>
                  <a:lnTo>
                    <a:pt x="618" y="222"/>
                  </a:lnTo>
                  <a:lnTo>
                    <a:pt x="626" y="238"/>
                  </a:lnTo>
                  <a:lnTo>
                    <a:pt x="640" y="258"/>
                  </a:lnTo>
                  <a:lnTo>
                    <a:pt x="650" y="266"/>
                  </a:lnTo>
                  <a:lnTo>
                    <a:pt x="676" y="290"/>
                  </a:lnTo>
                  <a:lnTo>
                    <a:pt x="714" y="326"/>
                  </a:lnTo>
                  <a:lnTo>
                    <a:pt x="732" y="346"/>
                  </a:lnTo>
                  <a:lnTo>
                    <a:pt x="752" y="368"/>
                  </a:lnTo>
                  <a:lnTo>
                    <a:pt x="770" y="392"/>
                  </a:lnTo>
                  <a:lnTo>
                    <a:pt x="786" y="418"/>
                  </a:lnTo>
                  <a:lnTo>
                    <a:pt x="800" y="442"/>
                  </a:lnTo>
                  <a:lnTo>
                    <a:pt x="810" y="468"/>
                  </a:lnTo>
                  <a:lnTo>
                    <a:pt x="814" y="480"/>
                  </a:lnTo>
                  <a:lnTo>
                    <a:pt x="816" y="494"/>
                  </a:lnTo>
                  <a:lnTo>
                    <a:pt x="816" y="506"/>
                  </a:lnTo>
                  <a:lnTo>
                    <a:pt x="816" y="518"/>
                  </a:lnTo>
                  <a:lnTo>
                    <a:pt x="812" y="530"/>
                  </a:lnTo>
                  <a:lnTo>
                    <a:pt x="808" y="540"/>
                  </a:lnTo>
                  <a:lnTo>
                    <a:pt x="802" y="552"/>
                  </a:lnTo>
                  <a:lnTo>
                    <a:pt x="796" y="562"/>
                  </a:lnTo>
                  <a:lnTo>
                    <a:pt x="788" y="562"/>
                  </a:lnTo>
                  <a:lnTo>
                    <a:pt x="778" y="562"/>
                  </a:lnTo>
                  <a:lnTo>
                    <a:pt x="764" y="560"/>
                  </a:lnTo>
                  <a:lnTo>
                    <a:pt x="748" y="556"/>
                  </a:lnTo>
                  <a:lnTo>
                    <a:pt x="728" y="548"/>
                  </a:lnTo>
                  <a:lnTo>
                    <a:pt x="706" y="536"/>
                  </a:lnTo>
                  <a:lnTo>
                    <a:pt x="682" y="520"/>
                  </a:lnTo>
                  <a:lnTo>
                    <a:pt x="656" y="500"/>
                  </a:lnTo>
                  <a:lnTo>
                    <a:pt x="628" y="472"/>
                  </a:lnTo>
                  <a:lnTo>
                    <a:pt x="596" y="438"/>
                  </a:lnTo>
                  <a:lnTo>
                    <a:pt x="566" y="398"/>
                  </a:lnTo>
                  <a:lnTo>
                    <a:pt x="532" y="348"/>
                  </a:lnTo>
                  <a:lnTo>
                    <a:pt x="498" y="288"/>
                  </a:lnTo>
                  <a:lnTo>
                    <a:pt x="464" y="220"/>
                  </a:lnTo>
                  <a:lnTo>
                    <a:pt x="430" y="140"/>
                  </a:lnTo>
                  <a:lnTo>
                    <a:pt x="366" y="148"/>
                  </a:lnTo>
                  <a:lnTo>
                    <a:pt x="406" y="216"/>
                  </a:lnTo>
                  <a:lnTo>
                    <a:pt x="444" y="286"/>
                  </a:lnTo>
                  <a:lnTo>
                    <a:pt x="464" y="326"/>
                  </a:lnTo>
                  <a:lnTo>
                    <a:pt x="486" y="370"/>
                  </a:lnTo>
                  <a:lnTo>
                    <a:pt x="506" y="414"/>
                  </a:lnTo>
                  <a:lnTo>
                    <a:pt x="524" y="460"/>
                  </a:lnTo>
                  <a:lnTo>
                    <a:pt x="538" y="504"/>
                  </a:lnTo>
                  <a:lnTo>
                    <a:pt x="550" y="546"/>
                  </a:lnTo>
                  <a:lnTo>
                    <a:pt x="558" y="586"/>
                  </a:lnTo>
                  <a:lnTo>
                    <a:pt x="560" y="604"/>
                  </a:lnTo>
                  <a:lnTo>
                    <a:pt x="560" y="622"/>
                  </a:lnTo>
                  <a:lnTo>
                    <a:pt x="560" y="638"/>
                  </a:lnTo>
                  <a:lnTo>
                    <a:pt x="556" y="654"/>
                  </a:lnTo>
                  <a:lnTo>
                    <a:pt x="552" y="666"/>
                  </a:lnTo>
                  <a:lnTo>
                    <a:pt x="546" y="678"/>
                  </a:lnTo>
                  <a:lnTo>
                    <a:pt x="538" y="682"/>
                  </a:lnTo>
                  <a:lnTo>
                    <a:pt x="530" y="684"/>
                  </a:lnTo>
                  <a:lnTo>
                    <a:pt x="518" y="686"/>
                  </a:lnTo>
                  <a:lnTo>
                    <a:pt x="504" y="686"/>
                  </a:lnTo>
                  <a:lnTo>
                    <a:pt x="488" y="682"/>
                  </a:lnTo>
                  <a:lnTo>
                    <a:pt x="470" y="674"/>
                  </a:lnTo>
                  <a:lnTo>
                    <a:pt x="452" y="664"/>
                  </a:lnTo>
                  <a:lnTo>
                    <a:pt x="430" y="646"/>
                  </a:lnTo>
                  <a:lnTo>
                    <a:pt x="410" y="620"/>
                  </a:lnTo>
                  <a:lnTo>
                    <a:pt x="388" y="588"/>
                  </a:lnTo>
                  <a:lnTo>
                    <a:pt x="366" y="548"/>
                  </a:lnTo>
                  <a:lnTo>
                    <a:pt x="344" y="496"/>
                  </a:lnTo>
                  <a:lnTo>
                    <a:pt x="322" y="434"/>
                  </a:lnTo>
                  <a:lnTo>
                    <a:pt x="300" y="360"/>
                  </a:lnTo>
                  <a:lnTo>
                    <a:pt x="282" y="274"/>
                  </a:lnTo>
                  <a:lnTo>
                    <a:pt x="234" y="266"/>
                  </a:lnTo>
                  <a:lnTo>
                    <a:pt x="248" y="342"/>
                  </a:lnTo>
                  <a:lnTo>
                    <a:pt x="262" y="422"/>
                  </a:lnTo>
                  <a:lnTo>
                    <a:pt x="274" y="516"/>
                  </a:lnTo>
                  <a:lnTo>
                    <a:pt x="280" y="566"/>
                  </a:lnTo>
                  <a:lnTo>
                    <a:pt x="282" y="616"/>
                  </a:lnTo>
                  <a:lnTo>
                    <a:pt x="284" y="664"/>
                  </a:lnTo>
                  <a:lnTo>
                    <a:pt x="284" y="710"/>
                  </a:lnTo>
                  <a:lnTo>
                    <a:pt x="280" y="752"/>
                  </a:lnTo>
                  <a:lnTo>
                    <a:pt x="274" y="788"/>
                  </a:lnTo>
                  <a:lnTo>
                    <a:pt x="270" y="804"/>
                  </a:lnTo>
                  <a:lnTo>
                    <a:pt x="264" y="820"/>
                  </a:lnTo>
                  <a:lnTo>
                    <a:pt x="258" y="832"/>
                  </a:lnTo>
                  <a:lnTo>
                    <a:pt x="250" y="842"/>
                  </a:lnTo>
                  <a:lnTo>
                    <a:pt x="250" y="830"/>
                  </a:lnTo>
                  <a:lnTo>
                    <a:pt x="246" y="798"/>
                  </a:lnTo>
                  <a:lnTo>
                    <a:pt x="238" y="748"/>
                  </a:lnTo>
                  <a:lnTo>
                    <a:pt x="232" y="720"/>
                  </a:lnTo>
                  <a:lnTo>
                    <a:pt x="224" y="690"/>
                  </a:lnTo>
                  <a:lnTo>
                    <a:pt x="214" y="656"/>
                  </a:lnTo>
                  <a:lnTo>
                    <a:pt x="202" y="624"/>
                  </a:lnTo>
                  <a:lnTo>
                    <a:pt x="188" y="590"/>
                  </a:lnTo>
                  <a:lnTo>
                    <a:pt x="170" y="556"/>
                  </a:lnTo>
                  <a:lnTo>
                    <a:pt x="150" y="524"/>
                  </a:lnTo>
                  <a:lnTo>
                    <a:pt x="128" y="492"/>
                  </a:lnTo>
                  <a:lnTo>
                    <a:pt x="100" y="464"/>
                  </a:lnTo>
                  <a:lnTo>
                    <a:pt x="70" y="438"/>
                  </a:lnTo>
                  <a:lnTo>
                    <a:pt x="0" y="46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1" name="Freeform 256"/>
            <p:cNvSpPr>
              <a:spLocks/>
            </p:cNvSpPr>
            <p:nvPr userDrawn="1"/>
          </p:nvSpPr>
          <p:spPr bwMode="auto">
            <a:xfrm>
              <a:off x="4136" y="-3728"/>
              <a:ext cx="420" cy="480"/>
            </a:xfrm>
            <a:custGeom>
              <a:avLst/>
              <a:gdLst>
                <a:gd name="T0" fmla="*/ 8 w 416"/>
                <a:gd name="T1" fmla="*/ 418 h 480"/>
                <a:gd name="T2" fmla="*/ 2 w 416"/>
                <a:gd name="T3" fmla="*/ 392 h 480"/>
                <a:gd name="T4" fmla="*/ 0 w 416"/>
                <a:gd name="T5" fmla="*/ 350 h 480"/>
                <a:gd name="T6" fmla="*/ 6 w 416"/>
                <a:gd name="T7" fmla="*/ 320 h 480"/>
                <a:gd name="T8" fmla="*/ 20 w 416"/>
                <a:gd name="T9" fmla="*/ 292 h 480"/>
                <a:gd name="T10" fmla="*/ 46 w 416"/>
                <a:gd name="T11" fmla="*/ 268 h 480"/>
                <a:gd name="T12" fmla="*/ 95 w 416"/>
                <a:gd name="T13" fmla="*/ 256 h 480"/>
                <a:gd name="T14" fmla="*/ 123 w 416"/>
                <a:gd name="T15" fmla="*/ 254 h 480"/>
                <a:gd name="T16" fmla="*/ 166 w 416"/>
                <a:gd name="T17" fmla="*/ 248 h 480"/>
                <a:gd name="T18" fmla="*/ 226 w 416"/>
                <a:gd name="T19" fmla="*/ 230 h 480"/>
                <a:gd name="T20" fmla="*/ 275 w 416"/>
                <a:gd name="T21" fmla="*/ 210 h 480"/>
                <a:gd name="T22" fmla="*/ 313 w 416"/>
                <a:gd name="T23" fmla="*/ 178 h 480"/>
                <a:gd name="T24" fmla="*/ 337 w 416"/>
                <a:gd name="T25" fmla="*/ 148 h 480"/>
                <a:gd name="T26" fmla="*/ 347 w 416"/>
                <a:gd name="T27" fmla="*/ 122 h 480"/>
                <a:gd name="T28" fmla="*/ 353 w 416"/>
                <a:gd name="T29" fmla="*/ 94 h 480"/>
                <a:gd name="T30" fmla="*/ 353 w 416"/>
                <a:gd name="T31" fmla="*/ 60 h 480"/>
                <a:gd name="T32" fmla="*/ 351 w 416"/>
                <a:gd name="T33" fmla="*/ 44 h 480"/>
                <a:gd name="T34" fmla="*/ 373 w 416"/>
                <a:gd name="T35" fmla="*/ 18 h 480"/>
                <a:gd name="T36" fmla="*/ 396 w 416"/>
                <a:gd name="T37" fmla="*/ 4 h 480"/>
                <a:gd name="T38" fmla="*/ 408 w 416"/>
                <a:gd name="T39" fmla="*/ 0 h 480"/>
                <a:gd name="T40" fmla="*/ 420 w 416"/>
                <a:gd name="T41" fmla="*/ 4 h 480"/>
                <a:gd name="T42" fmla="*/ 430 w 416"/>
                <a:gd name="T43" fmla="*/ 22 h 480"/>
                <a:gd name="T44" fmla="*/ 434 w 416"/>
                <a:gd name="T45" fmla="*/ 36 h 480"/>
                <a:gd name="T46" fmla="*/ 436 w 416"/>
                <a:gd name="T47" fmla="*/ 78 h 480"/>
                <a:gd name="T48" fmla="*/ 434 w 416"/>
                <a:gd name="T49" fmla="*/ 122 h 480"/>
                <a:gd name="T50" fmla="*/ 424 w 416"/>
                <a:gd name="T51" fmla="*/ 174 h 480"/>
                <a:gd name="T52" fmla="*/ 404 w 416"/>
                <a:gd name="T53" fmla="*/ 228 h 480"/>
                <a:gd name="T54" fmla="*/ 376 w 416"/>
                <a:gd name="T55" fmla="*/ 264 h 480"/>
                <a:gd name="T56" fmla="*/ 351 w 416"/>
                <a:gd name="T57" fmla="*/ 286 h 480"/>
                <a:gd name="T58" fmla="*/ 325 w 416"/>
                <a:gd name="T59" fmla="*/ 304 h 480"/>
                <a:gd name="T60" fmla="*/ 293 w 416"/>
                <a:gd name="T61" fmla="*/ 318 h 480"/>
                <a:gd name="T62" fmla="*/ 250 w 416"/>
                <a:gd name="T63" fmla="*/ 328 h 480"/>
                <a:gd name="T64" fmla="*/ 228 w 416"/>
                <a:gd name="T65" fmla="*/ 332 h 480"/>
                <a:gd name="T66" fmla="*/ 210 w 416"/>
                <a:gd name="T67" fmla="*/ 322 h 480"/>
                <a:gd name="T68" fmla="*/ 192 w 416"/>
                <a:gd name="T69" fmla="*/ 316 h 480"/>
                <a:gd name="T70" fmla="*/ 172 w 416"/>
                <a:gd name="T71" fmla="*/ 318 h 480"/>
                <a:gd name="T72" fmla="*/ 145 w 416"/>
                <a:gd name="T73" fmla="*/ 330 h 480"/>
                <a:gd name="T74" fmla="*/ 129 w 416"/>
                <a:gd name="T75" fmla="*/ 358 h 480"/>
                <a:gd name="T76" fmla="*/ 117 w 416"/>
                <a:gd name="T77" fmla="*/ 406 h 480"/>
                <a:gd name="T78" fmla="*/ 115 w 416"/>
                <a:gd name="T79" fmla="*/ 480 h 48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6" h="480">
                  <a:moveTo>
                    <a:pt x="8" y="418"/>
                  </a:moveTo>
                  <a:lnTo>
                    <a:pt x="8" y="418"/>
                  </a:lnTo>
                  <a:lnTo>
                    <a:pt x="6" y="410"/>
                  </a:lnTo>
                  <a:lnTo>
                    <a:pt x="2" y="392"/>
                  </a:lnTo>
                  <a:lnTo>
                    <a:pt x="0" y="366"/>
                  </a:lnTo>
                  <a:lnTo>
                    <a:pt x="0" y="350"/>
                  </a:lnTo>
                  <a:lnTo>
                    <a:pt x="2" y="336"/>
                  </a:lnTo>
                  <a:lnTo>
                    <a:pt x="6" y="320"/>
                  </a:lnTo>
                  <a:lnTo>
                    <a:pt x="12" y="306"/>
                  </a:lnTo>
                  <a:lnTo>
                    <a:pt x="20" y="292"/>
                  </a:lnTo>
                  <a:lnTo>
                    <a:pt x="32" y="280"/>
                  </a:lnTo>
                  <a:lnTo>
                    <a:pt x="46" y="268"/>
                  </a:lnTo>
                  <a:lnTo>
                    <a:pt x="66" y="260"/>
                  </a:lnTo>
                  <a:lnTo>
                    <a:pt x="90" y="256"/>
                  </a:lnTo>
                  <a:lnTo>
                    <a:pt x="118" y="254"/>
                  </a:lnTo>
                  <a:lnTo>
                    <a:pt x="128" y="252"/>
                  </a:lnTo>
                  <a:lnTo>
                    <a:pt x="156" y="248"/>
                  </a:lnTo>
                  <a:lnTo>
                    <a:pt x="194" y="238"/>
                  </a:lnTo>
                  <a:lnTo>
                    <a:pt x="216" y="230"/>
                  </a:lnTo>
                  <a:lnTo>
                    <a:pt x="238" y="222"/>
                  </a:lnTo>
                  <a:lnTo>
                    <a:pt x="260" y="210"/>
                  </a:lnTo>
                  <a:lnTo>
                    <a:pt x="280" y="196"/>
                  </a:lnTo>
                  <a:lnTo>
                    <a:pt x="298" y="178"/>
                  </a:lnTo>
                  <a:lnTo>
                    <a:pt x="314" y="158"/>
                  </a:lnTo>
                  <a:lnTo>
                    <a:pt x="322" y="148"/>
                  </a:lnTo>
                  <a:lnTo>
                    <a:pt x="326" y="134"/>
                  </a:lnTo>
                  <a:lnTo>
                    <a:pt x="332" y="122"/>
                  </a:lnTo>
                  <a:lnTo>
                    <a:pt x="336" y="108"/>
                  </a:lnTo>
                  <a:lnTo>
                    <a:pt x="338" y="94"/>
                  </a:lnTo>
                  <a:lnTo>
                    <a:pt x="338" y="78"/>
                  </a:lnTo>
                  <a:lnTo>
                    <a:pt x="338" y="60"/>
                  </a:lnTo>
                  <a:lnTo>
                    <a:pt x="336" y="44"/>
                  </a:lnTo>
                  <a:lnTo>
                    <a:pt x="346" y="30"/>
                  </a:lnTo>
                  <a:lnTo>
                    <a:pt x="356" y="18"/>
                  </a:lnTo>
                  <a:lnTo>
                    <a:pt x="368" y="8"/>
                  </a:lnTo>
                  <a:lnTo>
                    <a:pt x="376" y="4"/>
                  </a:lnTo>
                  <a:lnTo>
                    <a:pt x="382" y="0"/>
                  </a:lnTo>
                  <a:lnTo>
                    <a:pt x="388" y="0"/>
                  </a:lnTo>
                  <a:lnTo>
                    <a:pt x="394" y="0"/>
                  </a:lnTo>
                  <a:lnTo>
                    <a:pt x="400" y="4"/>
                  </a:lnTo>
                  <a:lnTo>
                    <a:pt x="406" y="12"/>
                  </a:lnTo>
                  <a:lnTo>
                    <a:pt x="410" y="22"/>
                  </a:lnTo>
                  <a:lnTo>
                    <a:pt x="414" y="36"/>
                  </a:lnTo>
                  <a:lnTo>
                    <a:pt x="414" y="48"/>
                  </a:lnTo>
                  <a:lnTo>
                    <a:pt x="416" y="78"/>
                  </a:lnTo>
                  <a:lnTo>
                    <a:pt x="416" y="100"/>
                  </a:lnTo>
                  <a:lnTo>
                    <a:pt x="414" y="122"/>
                  </a:lnTo>
                  <a:lnTo>
                    <a:pt x="410" y="148"/>
                  </a:lnTo>
                  <a:lnTo>
                    <a:pt x="404" y="174"/>
                  </a:lnTo>
                  <a:lnTo>
                    <a:pt x="394" y="202"/>
                  </a:lnTo>
                  <a:lnTo>
                    <a:pt x="384" y="228"/>
                  </a:lnTo>
                  <a:lnTo>
                    <a:pt x="368" y="252"/>
                  </a:lnTo>
                  <a:lnTo>
                    <a:pt x="358" y="264"/>
                  </a:lnTo>
                  <a:lnTo>
                    <a:pt x="348" y="276"/>
                  </a:lnTo>
                  <a:lnTo>
                    <a:pt x="336" y="286"/>
                  </a:lnTo>
                  <a:lnTo>
                    <a:pt x="324" y="296"/>
                  </a:lnTo>
                  <a:lnTo>
                    <a:pt x="310" y="304"/>
                  </a:lnTo>
                  <a:lnTo>
                    <a:pt x="294" y="312"/>
                  </a:lnTo>
                  <a:lnTo>
                    <a:pt x="278" y="318"/>
                  </a:lnTo>
                  <a:lnTo>
                    <a:pt x="260" y="324"/>
                  </a:lnTo>
                  <a:lnTo>
                    <a:pt x="240" y="328"/>
                  </a:lnTo>
                  <a:lnTo>
                    <a:pt x="218" y="332"/>
                  </a:lnTo>
                  <a:lnTo>
                    <a:pt x="214" y="328"/>
                  </a:lnTo>
                  <a:lnTo>
                    <a:pt x="200" y="322"/>
                  </a:lnTo>
                  <a:lnTo>
                    <a:pt x="192" y="318"/>
                  </a:lnTo>
                  <a:lnTo>
                    <a:pt x="182" y="316"/>
                  </a:lnTo>
                  <a:lnTo>
                    <a:pt x="172" y="316"/>
                  </a:lnTo>
                  <a:lnTo>
                    <a:pt x="162" y="318"/>
                  </a:lnTo>
                  <a:lnTo>
                    <a:pt x="150" y="322"/>
                  </a:lnTo>
                  <a:lnTo>
                    <a:pt x="140" y="330"/>
                  </a:lnTo>
                  <a:lnTo>
                    <a:pt x="132" y="342"/>
                  </a:lnTo>
                  <a:lnTo>
                    <a:pt x="124" y="358"/>
                  </a:lnTo>
                  <a:lnTo>
                    <a:pt x="116" y="378"/>
                  </a:lnTo>
                  <a:lnTo>
                    <a:pt x="112" y="406"/>
                  </a:lnTo>
                  <a:lnTo>
                    <a:pt x="110" y="440"/>
                  </a:lnTo>
                  <a:lnTo>
                    <a:pt x="110" y="480"/>
                  </a:lnTo>
                  <a:lnTo>
                    <a:pt x="8" y="4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2" name="Freeform 257"/>
            <p:cNvSpPr>
              <a:spLocks/>
            </p:cNvSpPr>
            <p:nvPr userDrawn="1"/>
          </p:nvSpPr>
          <p:spPr bwMode="auto">
            <a:xfrm>
              <a:off x="6076" y="-4528"/>
              <a:ext cx="1940" cy="420"/>
            </a:xfrm>
            <a:custGeom>
              <a:avLst/>
              <a:gdLst>
                <a:gd name="T0" fmla="*/ 1884 w 1954"/>
                <a:gd name="T1" fmla="*/ 307 h 418"/>
                <a:gd name="T2" fmla="*/ 1856 w 1954"/>
                <a:gd name="T3" fmla="*/ 269 h 418"/>
                <a:gd name="T4" fmla="*/ 1807 w 1954"/>
                <a:gd name="T5" fmla="*/ 213 h 418"/>
                <a:gd name="T6" fmla="*/ 1728 w 1954"/>
                <a:gd name="T7" fmla="*/ 147 h 418"/>
                <a:gd name="T8" fmla="*/ 1682 w 1954"/>
                <a:gd name="T9" fmla="*/ 113 h 418"/>
                <a:gd name="T10" fmla="*/ 1626 w 1954"/>
                <a:gd name="T11" fmla="*/ 76 h 418"/>
                <a:gd name="T12" fmla="*/ 1565 w 1954"/>
                <a:gd name="T13" fmla="*/ 48 h 418"/>
                <a:gd name="T14" fmla="*/ 1499 w 1954"/>
                <a:gd name="T15" fmla="*/ 26 h 418"/>
                <a:gd name="T16" fmla="*/ 1425 w 1954"/>
                <a:gd name="T17" fmla="*/ 10 h 418"/>
                <a:gd name="T18" fmla="*/ 1344 w 1954"/>
                <a:gd name="T19" fmla="*/ 0 h 418"/>
                <a:gd name="T20" fmla="*/ 1259 w 1954"/>
                <a:gd name="T21" fmla="*/ 2 h 418"/>
                <a:gd name="T22" fmla="*/ 1165 w 1954"/>
                <a:gd name="T23" fmla="*/ 12 h 418"/>
                <a:gd name="T24" fmla="*/ 1064 w 1954"/>
                <a:gd name="T25" fmla="*/ 36 h 418"/>
                <a:gd name="T26" fmla="*/ 715 w 1954"/>
                <a:gd name="T27" fmla="*/ 149 h 418"/>
                <a:gd name="T28" fmla="*/ 516 w 1954"/>
                <a:gd name="T29" fmla="*/ 203 h 418"/>
                <a:gd name="T30" fmla="*/ 411 w 1954"/>
                <a:gd name="T31" fmla="*/ 227 h 418"/>
                <a:gd name="T32" fmla="*/ 320 w 1954"/>
                <a:gd name="T33" fmla="*/ 235 h 418"/>
                <a:gd name="T34" fmla="*/ 238 w 1954"/>
                <a:gd name="T35" fmla="*/ 233 h 418"/>
                <a:gd name="T36" fmla="*/ 169 w 1954"/>
                <a:gd name="T37" fmla="*/ 213 h 418"/>
                <a:gd name="T38" fmla="*/ 133 w 1954"/>
                <a:gd name="T39" fmla="*/ 197 h 418"/>
                <a:gd name="T40" fmla="*/ 69 w 1954"/>
                <a:gd name="T41" fmla="*/ 163 h 418"/>
                <a:gd name="T42" fmla="*/ 38 w 1954"/>
                <a:gd name="T43" fmla="*/ 151 h 418"/>
                <a:gd name="T44" fmla="*/ 12 w 1954"/>
                <a:gd name="T45" fmla="*/ 147 h 418"/>
                <a:gd name="T46" fmla="*/ 4 w 1954"/>
                <a:gd name="T47" fmla="*/ 153 h 418"/>
                <a:gd name="T48" fmla="*/ 0 w 1954"/>
                <a:gd name="T49" fmla="*/ 161 h 418"/>
                <a:gd name="T50" fmla="*/ 2 w 1954"/>
                <a:gd name="T51" fmla="*/ 177 h 418"/>
                <a:gd name="T52" fmla="*/ 28 w 1954"/>
                <a:gd name="T53" fmla="*/ 225 h 418"/>
                <a:gd name="T54" fmla="*/ 125 w 1954"/>
                <a:gd name="T55" fmla="*/ 428 h 418"/>
                <a:gd name="T56" fmla="*/ 214 w 1954"/>
                <a:gd name="T57" fmla="*/ 316 h 418"/>
                <a:gd name="T58" fmla="*/ 230 w 1954"/>
                <a:gd name="T59" fmla="*/ 316 h 418"/>
                <a:gd name="T60" fmla="*/ 349 w 1954"/>
                <a:gd name="T61" fmla="*/ 316 h 418"/>
                <a:gd name="T62" fmla="*/ 447 w 1954"/>
                <a:gd name="T63" fmla="*/ 307 h 418"/>
                <a:gd name="T64" fmla="*/ 558 w 1954"/>
                <a:gd name="T65" fmla="*/ 291 h 418"/>
                <a:gd name="T66" fmla="*/ 685 w 1954"/>
                <a:gd name="T67" fmla="*/ 261 h 418"/>
                <a:gd name="T68" fmla="*/ 824 w 1954"/>
                <a:gd name="T69" fmla="*/ 219 h 418"/>
                <a:gd name="T70" fmla="*/ 967 w 1954"/>
                <a:gd name="T71" fmla="*/ 159 h 418"/>
                <a:gd name="T72" fmla="*/ 1005 w 1954"/>
                <a:gd name="T73" fmla="*/ 143 h 418"/>
                <a:gd name="T74" fmla="*/ 1076 w 1954"/>
                <a:gd name="T75" fmla="*/ 119 h 418"/>
                <a:gd name="T76" fmla="*/ 1149 w 1954"/>
                <a:gd name="T77" fmla="*/ 100 h 418"/>
                <a:gd name="T78" fmla="*/ 1217 w 1954"/>
                <a:gd name="T79" fmla="*/ 96 h 418"/>
                <a:gd name="T80" fmla="*/ 1286 w 1954"/>
                <a:gd name="T81" fmla="*/ 98 h 418"/>
                <a:gd name="T82" fmla="*/ 1348 w 1954"/>
                <a:gd name="T83" fmla="*/ 111 h 418"/>
                <a:gd name="T84" fmla="*/ 1412 w 1954"/>
                <a:gd name="T85" fmla="*/ 127 h 418"/>
                <a:gd name="T86" fmla="*/ 1493 w 1954"/>
                <a:gd name="T87" fmla="*/ 155 h 418"/>
                <a:gd name="T88" fmla="*/ 1589 w 1954"/>
                <a:gd name="T89" fmla="*/ 201 h 418"/>
                <a:gd name="T90" fmla="*/ 1664 w 1954"/>
                <a:gd name="T91" fmla="*/ 245 h 418"/>
                <a:gd name="T92" fmla="*/ 1709 w 1954"/>
                <a:gd name="T93" fmla="*/ 277 h 418"/>
                <a:gd name="T94" fmla="*/ 1811 w 1954"/>
                <a:gd name="T95" fmla="*/ 398 h 41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954" h="418">
                  <a:moveTo>
                    <a:pt x="1954" y="302"/>
                  </a:moveTo>
                  <a:lnTo>
                    <a:pt x="1954" y="302"/>
                  </a:lnTo>
                  <a:lnTo>
                    <a:pt x="1940" y="284"/>
                  </a:lnTo>
                  <a:lnTo>
                    <a:pt x="1924" y="264"/>
                  </a:lnTo>
                  <a:lnTo>
                    <a:pt x="1900" y="238"/>
                  </a:lnTo>
                  <a:lnTo>
                    <a:pt x="1872" y="208"/>
                  </a:lnTo>
                  <a:lnTo>
                    <a:pt x="1834" y="174"/>
                  </a:lnTo>
                  <a:lnTo>
                    <a:pt x="1792" y="142"/>
                  </a:lnTo>
                  <a:lnTo>
                    <a:pt x="1768" y="124"/>
                  </a:lnTo>
                  <a:lnTo>
                    <a:pt x="1742" y="108"/>
                  </a:lnTo>
                  <a:lnTo>
                    <a:pt x="1714" y="92"/>
                  </a:lnTo>
                  <a:lnTo>
                    <a:pt x="1686" y="76"/>
                  </a:lnTo>
                  <a:lnTo>
                    <a:pt x="1656" y="62"/>
                  </a:lnTo>
                  <a:lnTo>
                    <a:pt x="1622" y="48"/>
                  </a:lnTo>
                  <a:lnTo>
                    <a:pt x="1588" y="36"/>
                  </a:lnTo>
                  <a:lnTo>
                    <a:pt x="1554" y="26"/>
                  </a:lnTo>
                  <a:lnTo>
                    <a:pt x="1516" y="16"/>
                  </a:lnTo>
                  <a:lnTo>
                    <a:pt x="1476" y="10"/>
                  </a:lnTo>
                  <a:lnTo>
                    <a:pt x="1436" y="4"/>
                  </a:lnTo>
                  <a:lnTo>
                    <a:pt x="1394" y="0"/>
                  </a:lnTo>
                  <a:lnTo>
                    <a:pt x="1350" y="0"/>
                  </a:lnTo>
                  <a:lnTo>
                    <a:pt x="1304" y="2"/>
                  </a:lnTo>
                  <a:lnTo>
                    <a:pt x="1256" y="6"/>
                  </a:lnTo>
                  <a:lnTo>
                    <a:pt x="1208" y="12"/>
                  </a:lnTo>
                  <a:lnTo>
                    <a:pt x="1156" y="24"/>
                  </a:lnTo>
                  <a:lnTo>
                    <a:pt x="1104" y="36"/>
                  </a:lnTo>
                  <a:lnTo>
                    <a:pt x="740" y="144"/>
                  </a:lnTo>
                  <a:lnTo>
                    <a:pt x="598" y="182"/>
                  </a:lnTo>
                  <a:lnTo>
                    <a:pt x="536" y="198"/>
                  </a:lnTo>
                  <a:lnTo>
                    <a:pt x="478" y="212"/>
                  </a:lnTo>
                  <a:lnTo>
                    <a:pt x="426" y="222"/>
                  </a:lnTo>
                  <a:lnTo>
                    <a:pt x="376" y="228"/>
                  </a:lnTo>
                  <a:lnTo>
                    <a:pt x="330" y="230"/>
                  </a:lnTo>
                  <a:lnTo>
                    <a:pt x="288" y="230"/>
                  </a:lnTo>
                  <a:lnTo>
                    <a:pt x="248" y="228"/>
                  </a:lnTo>
                  <a:lnTo>
                    <a:pt x="210" y="220"/>
                  </a:lnTo>
                  <a:lnTo>
                    <a:pt x="174" y="208"/>
                  </a:lnTo>
                  <a:lnTo>
                    <a:pt x="138" y="192"/>
                  </a:lnTo>
                  <a:lnTo>
                    <a:pt x="104" y="172"/>
                  </a:lnTo>
                  <a:lnTo>
                    <a:pt x="70" y="158"/>
                  </a:lnTo>
                  <a:lnTo>
                    <a:pt x="54" y="150"/>
                  </a:lnTo>
                  <a:lnTo>
                    <a:pt x="38" y="146"/>
                  </a:lnTo>
                  <a:lnTo>
                    <a:pt x="22" y="142"/>
                  </a:lnTo>
                  <a:lnTo>
                    <a:pt x="12" y="142"/>
                  </a:lnTo>
                  <a:lnTo>
                    <a:pt x="6" y="144"/>
                  </a:lnTo>
                  <a:lnTo>
                    <a:pt x="4" y="148"/>
                  </a:lnTo>
                  <a:lnTo>
                    <a:pt x="2" y="152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2" y="172"/>
                  </a:lnTo>
                  <a:lnTo>
                    <a:pt x="12" y="192"/>
                  </a:lnTo>
                  <a:lnTo>
                    <a:pt x="28" y="220"/>
                  </a:lnTo>
                  <a:lnTo>
                    <a:pt x="52" y="256"/>
                  </a:lnTo>
                  <a:lnTo>
                    <a:pt x="130" y="418"/>
                  </a:lnTo>
                  <a:lnTo>
                    <a:pt x="270" y="402"/>
                  </a:lnTo>
                  <a:lnTo>
                    <a:pt x="224" y="310"/>
                  </a:lnTo>
                  <a:lnTo>
                    <a:pt x="240" y="310"/>
                  </a:lnTo>
                  <a:lnTo>
                    <a:pt x="288" y="312"/>
                  </a:lnTo>
                  <a:lnTo>
                    <a:pt x="364" y="310"/>
                  </a:lnTo>
                  <a:lnTo>
                    <a:pt x="410" y="306"/>
                  </a:lnTo>
                  <a:lnTo>
                    <a:pt x="462" y="302"/>
                  </a:lnTo>
                  <a:lnTo>
                    <a:pt x="518" y="294"/>
                  </a:lnTo>
                  <a:lnTo>
                    <a:pt x="578" y="286"/>
                  </a:lnTo>
                  <a:lnTo>
                    <a:pt x="642" y="272"/>
                  </a:lnTo>
                  <a:lnTo>
                    <a:pt x="710" y="256"/>
                  </a:lnTo>
                  <a:lnTo>
                    <a:pt x="780" y="238"/>
                  </a:lnTo>
                  <a:lnTo>
                    <a:pt x="854" y="214"/>
                  </a:lnTo>
                  <a:lnTo>
                    <a:pt x="928" y="186"/>
                  </a:lnTo>
                  <a:lnTo>
                    <a:pt x="1002" y="154"/>
                  </a:lnTo>
                  <a:lnTo>
                    <a:pt x="1040" y="138"/>
                  </a:lnTo>
                  <a:lnTo>
                    <a:pt x="1078" y="124"/>
                  </a:lnTo>
                  <a:lnTo>
                    <a:pt x="1116" y="114"/>
                  </a:lnTo>
                  <a:lnTo>
                    <a:pt x="1154" y="106"/>
                  </a:lnTo>
                  <a:lnTo>
                    <a:pt x="1190" y="100"/>
                  </a:lnTo>
                  <a:lnTo>
                    <a:pt x="1226" y="96"/>
                  </a:lnTo>
                  <a:lnTo>
                    <a:pt x="1262" y="96"/>
                  </a:lnTo>
                  <a:lnTo>
                    <a:pt x="1296" y="96"/>
                  </a:lnTo>
                  <a:lnTo>
                    <a:pt x="1332" y="98"/>
                  </a:lnTo>
                  <a:lnTo>
                    <a:pt x="1364" y="102"/>
                  </a:lnTo>
                  <a:lnTo>
                    <a:pt x="1398" y="106"/>
                  </a:lnTo>
                  <a:lnTo>
                    <a:pt x="1430" y="114"/>
                  </a:lnTo>
                  <a:lnTo>
                    <a:pt x="1462" y="122"/>
                  </a:lnTo>
                  <a:lnTo>
                    <a:pt x="1492" y="130"/>
                  </a:lnTo>
                  <a:lnTo>
                    <a:pt x="1548" y="150"/>
                  </a:lnTo>
                  <a:lnTo>
                    <a:pt x="1600" y="172"/>
                  </a:lnTo>
                  <a:lnTo>
                    <a:pt x="1648" y="196"/>
                  </a:lnTo>
                  <a:lnTo>
                    <a:pt x="1688" y="218"/>
                  </a:lnTo>
                  <a:lnTo>
                    <a:pt x="1724" y="240"/>
                  </a:lnTo>
                  <a:lnTo>
                    <a:pt x="1752" y="258"/>
                  </a:lnTo>
                  <a:lnTo>
                    <a:pt x="1772" y="272"/>
                  </a:lnTo>
                  <a:lnTo>
                    <a:pt x="1790" y="286"/>
                  </a:lnTo>
                  <a:lnTo>
                    <a:pt x="1876" y="388"/>
                  </a:lnTo>
                  <a:lnTo>
                    <a:pt x="1954" y="3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3" name="Freeform 258"/>
            <p:cNvSpPr>
              <a:spLocks/>
            </p:cNvSpPr>
            <p:nvPr userDrawn="1"/>
          </p:nvSpPr>
          <p:spPr bwMode="auto">
            <a:xfrm>
              <a:off x="6996" y="-4248"/>
              <a:ext cx="1760" cy="1040"/>
            </a:xfrm>
            <a:custGeom>
              <a:avLst/>
              <a:gdLst>
                <a:gd name="T0" fmla="*/ 1047 w 1762"/>
                <a:gd name="T1" fmla="*/ 8 h 1032"/>
                <a:gd name="T2" fmla="*/ 1159 w 1762"/>
                <a:gd name="T3" fmla="*/ 0 h 1032"/>
                <a:gd name="T4" fmla="*/ 1322 w 1762"/>
                <a:gd name="T5" fmla="*/ 16 h 1032"/>
                <a:gd name="T6" fmla="*/ 1416 w 1762"/>
                <a:gd name="T7" fmla="*/ 40 h 1032"/>
                <a:gd name="T8" fmla="*/ 1508 w 1762"/>
                <a:gd name="T9" fmla="*/ 85 h 1032"/>
                <a:gd name="T10" fmla="*/ 1594 w 1762"/>
                <a:gd name="T11" fmla="*/ 145 h 1032"/>
                <a:gd name="T12" fmla="*/ 1672 w 1762"/>
                <a:gd name="T13" fmla="*/ 230 h 1032"/>
                <a:gd name="T14" fmla="*/ 1734 w 1762"/>
                <a:gd name="T15" fmla="*/ 343 h 1032"/>
                <a:gd name="T16" fmla="*/ 1750 w 1762"/>
                <a:gd name="T17" fmla="*/ 393 h 1032"/>
                <a:gd name="T18" fmla="*/ 1746 w 1762"/>
                <a:gd name="T19" fmla="*/ 451 h 1032"/>
                <a:gd name="T20" fmla="*/ 1726 w 1762"/>
                <a:gd name="T21" fmla="*/ 490 h 1032"/>
                <a:gd name="T22" fmla="*/ 1678 w 1762"/>
                <a:gd name="T23" fmla="*/ 498 h 1032"/>
                <a:gd name="T24" fmla="*/ 1594 w 1762"/>
                <a:gd name="T25" fmla="*/ 456 h 1032"/>
                <a:gd name="T26" fmla="*/ 1554 w 1762"/>
                <a:gd name="T27" fmla="*/ 437 h 1032"/>
                <a:gd name="T28" fmla="*/ 1482 w 1762"/>
                <a:gd name="T29" fmla="*/ 415 h 1032"/>
                <a:gd name="T30" fmla="*/ 1388 w 1762"/>
                <a:gd name="T31" fmla="*/ 403 h 1032"/>
                <a:gd name="T32" fmla="*/ 1291 w 1762"/>
                <a:gd name="T33" fmla="*/ 419 h 1032"/>
                <a:gd name="T34" fmla="*/ 1241 w 1762"/>
                <a:gd name="T35" fmla="*/ 443 h 1032"/>
                <a:gd name="T36" fmla="*/ 1193 w 1762"/>
                <a:gd name="T37" fmla="*/ 484 h 1032"/>
                <a:gd name="T38" fmla="*/ 1135 w 1762"/>
                <a:gd name="T39" fmla="*/ 524 h 1032"/>
                <a:gd name="T40" fmla="*/ 1047 w 1762"/>
                <a:gd name="T41" fmla="*/ 566 h 1032"/>
                <a:gd name="T42" fmla="*/ 965 w 1762"/>
                <a:gd name="T43" fmla="*/ 589 h 1032"/>
                <a:gd name="T44" fmla="*/ 875 w 1762"/>
                <a:gd name="T45" fmla="*/ 584 h 1032"/>
                <a:gd name="T46" fmla="*/ 853 w 1762"/>
                <a:gd name="T47" fmla="*/ 619 h 1032"/>
                <a:gd name="T48" fmla="*/ 771 w 1762"/>
                <a:gd name="T49" fmla="*/ 705 h 1032"/>
                <a:gd name="T50" fmla="*/ 697 w 1762"/>
                <a:gd name="T51" fmla="*/ 762 h 1032"/>
                <a:gd name="T52" fmla="*/ 605 w 1762"/>
                <a:gd name="T53" fmla="*/ 800 h 1032"/>
                <a:gd name="T54" fmla="*/ 525 w 1762"/>
                <a:gd name="T55" fmla="*/ 814 h 1032"/>
                <a:gd name="T56" fmla="*/ 388 w 1762"/>
                <a:gd name="T57" fmla="*/ 858 h 1032"/>
                <a:gd name="T58" fmla="*/ 286 w 1762"/>
                <a:gd name="T59" fmla="*/ 909 h 1032"/>
                <a:gd name="T60" fmla="*/ 190 w 1762"/>
                <a:gd name="T61" fmla="*/ 978 h 1032"/>
                <a:gd name="T62" fmla="*/ 0 w 1762"/>
                <a:gd name="T63" fmla="*/ 935 h 1032"/>
                <a:gd name="T64" fmla="*/ 102 w 1762"/>
                <a:gd name="T65" fmla="*/ 863 h 1032"/>
                <a:gd name="T66" fmla="*/ 246 w 1762"/>
                <a:gd name="T67" fmla="*/ 778 h 1032"/>
                <a:gd name="T68" fmla="*/ 364 w 1762"/>
                <a:gd name="T69" fmla="*/ 725 h 1032"/>
                <a:gd name="T70" fmla="*/ 469 w 1762"/>
                <a:gd name="T71" fmla="*/ 699 h 1032"/>
                <a:gd name="T72" fmla="*/ 507 w 1762"/>
                <a:gd name="T73" fmla="*/ 697 h 1032"/>
                <a:gd name="T74" fmla="*/ 599 w 1762"/>
                <a:gd name="T75" fmla="*/ 677 h 1032"/>
                <a:gd name="T76" fmla="*/ 677 w 1762"/>
                <a:gd name="T77" fmla="*/ 639 h 1032"/>
                <a:gd name="T78" fmla="*/ 739 w 1762"/>
                <a:gd name="T79" fmla="*/ 587 h 1032"/>
                <a:gd name="T80" fmla="*/ 799 w 1762"/>
                <a:gd name="T81" fmla="*/ 520 h 1032"/>
                <a:gd name="T82" fmla="*/ 855 w 1762"/>
                <a:gd name="T83" fmla="*/ 427 h 1032"/>
                <a:gd name="T84" fmla="*/ 901 w 1762"/>
                <a:gd name="T85" fmla="*/ 306 h 1032"/>
                <a:gd name="T86" fmla="*/ 937 w 1762"/>
                <a:gd name="T87" fmla="*/ 157 h 1032"/>
                <a:gd name="T88" fmla="*/ 1061 w 1762"/>
                <a:gd name="T89" fmla="*/ 117 h 1032"/>
                <a:gd name="T90" fmla="*/ 1037 w 1762"/>
                <a:gd name="T91" fmla="*/ 224 h 1032"/>
                <a:gd name="T92" fmla="*/ 985 w 1762"/>
                <a:gd name="T93" fmla="*/ 375 h 1032"/>
                <a:gd name="T94" fmla="*/ 961 w 1762"/>
                <a:gd name="T95" fmla="*/ 425 h 1032"/>
                <a:gd name="T96" fmla="*/ 1069 w 1762"/>
                <a:gd name="T97" fmla="*/ 369 h 1032"/>
                <a:gd name="T98" fmla="*/ 1185 w 1762"/>
                <a:gd name="T99" fmla="*/ 324 h 1032"/>
                <a:gd name="T100" fmla="*/ 1318 w 1762"/>
                <a:gd name="T101" fmla="*/ 298 h 1032"/>
                <a:gd name="T102" fmla="*/ 1412 w 1762"/>
                <a:gd name="T103" fmla="*/ 298 h 1032"/>
                <a:gd name="T104" fmla="*/ 1484 w 1762"/>
                <a:gd name="T105" fmla="*/ 310 h 1032"/>
                <a:gd name="T106" fmla="*/ 1526 w 1762"/>
                <a:gd name="T107" fmla="*/ 316 h 1032"/>
                <a:gd name="T108" fmla="*/ 1562 w 1762"/>
                <a:gd name="T109" fmla="*/ 300 h 1032"/>
                <a:gd name="T110" fmla="*/ 1568 w 1762"/>
                <a:gd name="T111" fmla="*/ 278 h 1032"/>
                <a:gd name="T112" fmla="*/ 1542 w 1762"/>
                <a:gd name="T113" fmla="*/ 246 h 1032"/>
                <a:gd name="T114" fmla="*/ 1514 w 1762"/>
                <a:gd name="T115" fmla="*/ 226 h 1032"/>
                <a:gd name="T116" fmla="*/ 1440 w 1762"/>
                <a:gd name="T117" fmla="*/ 177 h 1032"/>
                <a:gd name="T118" fmla="*/ 1344 w 1762"/>
                <a:gd name="T119" fmla="*/ 143 h 1032"/>
                <a:gd name="T120" fmla="*/ 1227 w 1762"/>
                <a:gd name="T121" fmla="*/ 121 h 1032"/>
                <a:gd name="T122" fmla="*/ 1107 w 1762"/>
                <a:gd name="T123" fmla="*/ 129 h 1032"/>
                <a:gd name="T124" fmla="*/ 1031 w 1762"/>
                <a:gd name="T125" fmla="*/ 149 h 10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62" h="1032">
                  <a:moveTo>
                    <a:pt x="1028" y="12"/>
                  </a:moveTo>
                  <a:lnTo>
                    <a:pt x="1028" y="12"/>
                  </a:lnTo>
                  <a:lnTo>
                    <a:pt x="1052" y="8"/>
                  </a:lnTo>
                  <a:lnTo>
                    <a:pt x="1080" y="4"/>
                  </a:lnTo>
                  <a:lnTo>
                    <a:pt x="1118" y="2"/>
                  </a:lnTo>
                  <a:lnTo>
                    <a:pt x="1164" y="0"/>
                  </a:lnTo>
                  <a:lnTo>
                    <a:pt x="1216" y="2"/>
                  </a:lnTo>
                  <a:lnTo>
                    <a:pt x="1272" y="6"/>
                  </a:lnTo>
                  <a:lnTo>
                    <a:pt x="1332" y="16"/>
                  </a:lnTo>
                  <a:lnTo>
                    <a:pt x="1362" y="22"/>
                  </a:lnTo>
                  <a:lnTo>
                    <a:pt x="1394" y="30"/>
                  </a:lnTo>
                  <a:lnTo>
                    <a:pt x="1426" y="40"/>
                  </a:lnTo>
                  <a:lnTo>
                    <a:pt x="1456" y="52"/>
                  </a:lnTo>
                  <a:lnTo>
                    <a:pt x="1486" y="64"/>
                  </a:lnTo>
                  <a:lnTo>
                    <a:pt x="1518" y="80"/>
                  </a:lnTo>
                  <a:lnTo>
                    <a:pt x="1548" y="98"/>
                  </a:lnTo>
                  <a:lnTo>
                    <a:pt x="1576" y="118"/>
                  </a:lnTo>
                  <a:lnTo>
                    <a:pt x="1604" y="140"/>
                  </a:lnTo>
                  <a:lnTo>
                    <a:pt x="1632" y="164"/>
                  </a:lnTo>
                  <a:lnTo>
                    <a:pt x="1658" y="190"/>
                  </a:lnTo>
                  <a:lnTo>
                    <a:pt x="1682" y="220"/>
                  </a:lnTo>
                  <a:lnTo>
                    <a:pt x="1704" y="254"/>
                  </a:lnTo>
                  <a:lnTo>
                    <a:pt x="1724" y="290"/>
                  </a:lnTo>
                  <a:lnTo>
                    <a:pt x="1744" y="328"/>
                  </a:lnTo>
                  <a:lnTo>
                    <a:pt x="1760" y="370"/>
                  </a:lnTo>
                  <a:lnTo>
                    <a:pt x="1760" y="378"/>
                  </a:lnTo>
                  <a:lnTo>
                    <a:pt x="1762" y="398"/>
                  </a:lnTo>
                  <a:lnTo>
                    <a:pt x="1760" y="424"/>
                  </a:lnTo>
                  <a:lnTo>
                    <a:pt x="1756" y="436"/>
                  </a:lnTo>
                  <a:lnTo>
                    <a:pt x="1752" y="450"/>
                  </a:lnTo>
                  <a:lnTo>
                    <a:pt x="1744" y="460"/>
                  </a:lnTo>
                  <a:lnTo>
                    <a:pt x="1736" y="470"/>
                  </a:lnTo>
                  <a:lnTo>
                    <a:pt x="1722" y="476"/>
                  </a:lnTo>
                  <a:lnTo>
                    <a:pt x="1708" y="478"/>
                  </a:lnTo>
                  <a:lnTo>
                    <a:pt x="1688" y="478"/>
                  </a:lnTo>
                  <a:lnTo>
                    <a:pt x="1664" y="470"/>
                  </a:lnTo>
                  <a:lnTo>
                    <a:pt x="1636" y="458"/>
                  </a:lnTo>
                  <a:lnTo>
                    <a:pt x="1604" y="440"/>
                  </a:lnTo>
                  <a:lnTo>
                    <a:pt x="1594" y="434"/>
                  </a:lnTo>
                  <a:lnTo>
                    <a:pt x="1564" y="422"/>
                  </a:lnTo>
                  <a:lnTo>
                    <a:pt x="1542" y="414"/>
                  </a:lnTo>
                  <a:lnTo>
                    <a:pt x="1518" y="406"/>
                  </a:lnTo>
                  <a:lnTo>
                    <a:pt x="1492" y="400"/>
                  </a:lnTo>
                  <a:lnTo>
                    <a:pt x="1462" y="394"/>
                  </a:lnTo>
                  <a:lnTo>
                    <a:pt x="1432" y="390"/>
                  </a:lnTo>
                  <a:lnTo>
                    <a:pt x="1398" y="388"/>
                  </a:lnTo>
                  <a:lnTo>
                    <a:pt x="1366" y="390"/>
                  </a:lnTo>
                  <a:lnTo>
                    <a:pt x="1332" y="394"/>
                  </a:lnTo>
                  <a:lnTo>
                    <a:pt x="1296" y="404"/>
                  </a:lnTo>
                  <a:lnTo>
                    <a:pt x="1280" y="410"/>
                  </a:lnTo>
                  <a:lnTo>
                    <a:pt x="1264" y="418"/>
                  </a:lnTo>
                  <a:lnTo>
                    <a:pt x="1246" y="428"/>
                  </a:lnTo>
                  <a:lnTo>
                    <a:pt x="1230" y="438"/>
                  </a:lnTo>
                  <a:lnTo>
                    <a:pt x="1214" y="450"/>
                  </a:lnTo>
                  <a:lnTo>
                    <a:pt x="1198" y="464"/>
                  </a:lnTo>
                  <a:lnTo>
                    <a:pt x="1172" y="484"/>
                  </a:lnTo>
                  <a:lnTo>
                    <a:pt x="1140" y="504"/>
                  </a:lnTo>
                  <a:lnTo>
                    <a:pt x="1100" y="526"/>
                  </a:lnTo>
                  <a:lnTo>
                    <a:pt x="1078" y="536"/>
                  </a:lnTo>
                  <a:lnTo>
                    <a:pt x="1052" y="546"/>
                  </a:lnTo>
                  <a:lnTo>
                    <a:pt x="1026" y="556"/>
                  </a:lnTo>
                  <a:lnTo>
                    <a:pt x="998" y="562"/>
                  </a:lnTo>
                  <a:lnTo>
                    <a:pt x="970" y="568"/>
                  </a:lnTo>
                  <a:lnTo>
                    <a:pt x="940" y="570"/>
                  </a:lnTo>
                  <a:lnTo>
                    <a:pt x="910" y="568"/>
                  </a:lnTo>
                  <a:lnTo>
                    <a:pt x="880" y="564"/>
                  </a:lnTo>
                  <a:lnTo>
                    <a:pt x="874" y="574"/>
                  </a:lnTo>
                  <a:lnTo>
                    <a:pt x="858" y="594"/>
                  </a:lnTo>
                  <a:lnTo>
                    <a:pt x="832" y="626"/>
                  </a:lnTo>
                  <a:lnTo>
                    <a:pt x="798" y="662"/>
                  </a:lnTo>
                  <a:lnTo>
                    <a:pt x="776" y="680"/>
                  </a:lnTo>
                  <a:lnTo>
                    <a:pt x="754" y="698"/>
                  </a:lnTo>
                  <a:lnTo>
                    <a:pt x="728" y="716"/>
                  </a:lnTo>
                  <a:lnTo>
                    <a:pt x="702" y="732"/>
                  </a:lnTo>
                  <a:lnTo>
                    <a:pt x="672" y="748"/>
                  </a:lnTo>
                  <a:lnTo>
                    <a:pt x="642" y="760"/>
                  </a:lnTo>
                  <a:lnTo>
                    <a:pt x="610" y="770"/>
                  </a:lnTo>
                  <a:lnTo>
                    <a:pt x="576" y="776"/>
                  </a:lnTo>
                  <a:lnTo>
                    <a:pt x="530" y="784"/>
                  </a:lnTo>
                  <a:lnTo>
                    <a:pt x="482" y="796"/>
                  </a:lnTo>
                  <a:lnTo>
                    <a:pt x="422" y="814"/>
                  </a:lnTo>
                  <a:lnTo>
                    <a:pt x="388" y="826"/>
                  </a:lnTo>
                  <a:lnTo>
                    <a:pt x="354" y="840"/>
                  </a:lnTo>
                  <a:lnTo>
                    <a:pt x="320" y="856"/>
                  </a:lnTo>
                  <a:lnTo>
                    <a:pt x="286" y="874"/>
                  </a:lnTo>
                  <a:lnTo>
                    <a:pt x="252" y="894"/>
                  </a:lnTo>
                  <a:lnTo>
                    <a:pt x="220" y="916"/>
                  </a:lnTo>
                  <a:lnTo>
                    <a:pt x="190" y="942"/>
                  </a:lnTo>
                  <a:lnTo>
                    <a:pt x="162" y="970"/>
                  </a:lnTo>
                  <a:lnTo>
                    <a:pt x="76" y="1032"/>
                  </a:lnTo>
                  <a:lnTo>
                    <a:pt x="0" y="900"/>
                  </a:lnTo>
                  <a:lnTo>
                    <a:pt x="48" y="866"/>
                  </a:lnTo>
                  <a:lnTo>
                    <a:pt x="102" y="830"/>
                  </a:lnTo>
                  <a:lnTo>
                    <a:pt x="170" y="790"/>
                  </a:lnTo>
                  <a:lnTo>
                    <a:pt x="206" y="770"/>
                  </a:lnTo>
                  <a:lnTo>
                    <a:pt x="246" y="748"/>
                  </a:lnTo>
                  <a:lnTo>
                    <a:pt x="284" y="730"/>
                  </a:lnTo>
                  <a:lnTo>
                    <a:pt x="324" y="712"/>
                  </a:lnTo>
                  <a:lnTo>
                    <a:pt x="364" y="698"/>
                  </a:lnTo>
                  <a:lnTo>
                    <a:pt x="402" y="686"/>
                  </a:lnTo>
                  <a:lnTo>
                    <a:pt x="440" y="678"/>
                  </a:lnTo>
                  <a:lnTo>
                    <a:pt x="474" y="674"/>
                  </a:lnTo>
                  <a:lnTo>
                    <a:pt x="492" y="674"/>
                  </a:lnTo>
                  <a:lnTo>
                    <a:pt x="512" y="672"/>
                  </a:lnTo>
                  <a:lnTo>
                    <a:pt x="538" y="670"/>
                  </a:lnTo>
                  <a:lnTo>
                    <a:pt x="568" y="662"/>
                  </a:lnTo>
                  <a:lnTo>
                    <a:pt x="604" y="652"/>
                  </a:lnTo>
                  <a:lnTo>
                    <a:pt x="642" y="636"/>
                  </a:lnTo>
                  <a:lnTo>
                    <a:pt x="662" y="626"/>
                  </a:lnTo>
                  <a:lnTo>
                    <a:pt x="682" y="614"/>
                  </a:lnTo>
                  <a:lnTo>
                    <a:pt x="704" y="600"/>
                  </a:lnTo>
                  <a:lnTo>
                    <a:pt x="724" y="584"/>
                  </a:lnTo>
                  <a:lnTo>
                    <a:pt x="744" y="566"/>
                  </a:lnTo>
                  <a:lnTo>
                    <a:pt x="764" y="546"/>
                  </a:lnTo>
                  <a:lnTo>
                    <a:pt x="786" y="524"/>
                  </a:lnTo>
                  <a:lnTo>
                    <a:pt x="804" y="500"/>
                  </a:lnTo>
                  <a:lnTo>
                    <a:pt x="824" y="474"/>
                  </a:lnTo>
                  <a:lnTo>
                    <a:pt x="842" y="444"/>
                  </a:lnTo>
                  <a:lnTo>
                    <a:pt x="860" y="412"/>
                  </a:lnTo>
                  <a:lnTo>
                    <a:pt x="876" y="376"/>
                  </a:lnTo>
                  <a:lnTo>
                    <a:pt x="892" y="338"/>
                  </a:lnTo>
                  <a:lnTo>
                    <a:pt x="906" y="296"/>
                  </a:lnTo>
                  <a:lnTo>
                    <a:pt x="920" y="252"/>
                  </a:lnTo>
                  <a:lnTo>
                    <a:pt x="932" y="204"/>
                  </a:lnTo>
                  <a:lnTo>
                    <a:pt x="942" y="152"/>
                  </a:lnTo>
                  <a:lnTo>
                    <a:pt x="950" y="98"/>
                  </a:lnTo>
                  <a:lnTo>
                    <a:pt x="1066" y="112"/>
                  </a:lnTo>
                  <a:lnTo>
                    <a:pt x="1060" y="142"/>
                  </a:lnTo>
                  <a:lnTo>
                    <a:pt x="1052" y="174"/>
                  </a:lnTo>
                  <a:lnTo>
                    <a:pt x="1042" y="214"/>
                  </a:lnTo>
                  <a:lnTo>
                    <a:pt x="1028" y="260"/>
                  </a:lnTo>
                  <a:lnTo>
                    <a:pt x="1010" y="310"/>
                  </a:lnTo>
                  <a:lnTo>
                    <a:pt x="990" y="360"/>
                  </a:lnTo>
                  <a:lnTo>
                    <a:pt x="978" y="386"/>
                  </a:lnTo>
                  <a:lnTo>
                    <a:pt x="966" y="410"/>
                  </a:lnTo>
                  <a:lnTo>
                    <a:pt x="978" y="402"/>
                  </a:lnTo>
                  <a:lnTo>
                    <a:pt x="1016" y="382"/>
                  </a:lnTo>
                  <a:lnTo>
                    <a:pt x="1074" y="354"/>
                  </a:lnTo>
                  <a:lnTo>
                    <a:pt x="1110" y="340"/>
                  </a:lnTo>
                  <a:lnTo>
                    <a:pt x="1148" y="326"/>
                  </a:lnTo>
                  <a:lnTo>
                    <a:pt x="1190" y="314"/>
                  </a:lnTo>
                  <a:lnTo>
                    <a:pt x="1234" y="302"/>
                  </a:lnTo>
                  <a:lnTo>
                    <a:pt x="1280" y="294"/>
                  </a:lnTo>
                  <a:lnTo>
                    <a:pt x="1326" y="288"/>
                  </a:lnTo>
                  <a:lnTo>
                    <a:pt x="1374" y="286"/>
                  </a:lnTo>
                  <a:lnTo>
                    <a:pt x="1398" y="286"/>
                  </a:lnTo>
                  <a:lnTo>
                    <a:pt x="1422" y="288"/>
                  </a:lnTo>
                  <a:lnTo>
                    <a:pt x="1446" y="290"/>
                  </a:lnTo>
                  <a:lnTo>
                    <a:pt x="1470" y="294"/>
                  </a:lnTo>
                  <a:lnTo>
                    <a:pt x="1494" y="300"/>
                  </a:lnTo>
                  <a:lnTo>
                    <a:pt x="1518" y="308"/>
                  </a:lnTo>
                  <a:lnTo>
                    <a:pt x="1536" y="306"/>
                  </a:lnTo>
                  <a:lnTo>
                    <a:pt x="1552" y="302"/>
                  </a:lnTo>
                  <a:lnTo>
                    <a:pt x="1566" y="294"/>
                  </a:lnTo>
                  <a:lnTo>
                    <a:pt x="1572" y="290"/>
                  </a:lnTo>
                  <a:lnTo>
                    <a:pt x="1576" y="284"/>
                  </a:lnTo>
                  <a:lnTo>
                    <a:pt x="1578" y="276"/>
                  </a:lnTo>
                  <a:lnTo>
                    <a:pt x="1578" y="268"/>
                  </a:lnTo>
                  <a:lnTo>
                    <a:pt x="1572" y="258"/>
                  </a:lnTo>
                  <a:lnTo>
                    <a:pt x="1564" y="248"/>
                  </a:lnTo>
                  <a:lnTo>
                    <a:pt x="1552" y="236"/>
                  </a:lnTo>
                  <a:lnTo>
                    <a:pt x="1534" y="222"/>
                  </a:lnTo>
                  <a:lnTo>
                    <a:pt x="1524" y="216"/>
                  </a:lnTo>
                  <a:lnTo>
                    <a:pt x="1496" y="196"/>
                  </a:lnTo>
                  <a:lnTo>
                    <a:pt x="1474" y="186"/>
                  </a:lnTo>
                  <a:lnTo>
                    <a:pt x="1450" y="172"/>
                  </a:lnTo>
                  <a:lnTo>
                    <a:pt x="1422" y="160"/>
                  </a:lnTo>
                  <a:lnTo>
                    <a:pt x="1390" y="148"/>
                  </a:lnTo>
                  <a:lnTo>
                    <a:pt x="1354" y="138"/>
                  </a:lnTo>
                  <a:lnTo>
                    <a:pt x="1316" y="128"/>
                  </a:lnTo>
                  <a:lnTo>
                    <a:pt x="1276" y="120"/>
                  </a:lnTo>
                  <a:lnTo>
                    <a:pt x="1232" y="116"/>
                  </a:lnTo>
                  <a:lnTo>
                    <a:pt x="1186" y="116"/>
                  </a:lnTo>
                  <a:lnTo>
                    <a:pt x="1138" y="120"/>
                  </a:lnTo>
                  <a:lnTo>
                    <a:pt x="1112" y="124"/>
                  </a:lnTo>
                  <a:lnTo>
                    <a:pt x="1086" y="130"/>
                  </a:lnTo>
                  <a:lnTo>
                    <a:pt x="1062" y="136"/>
                  </a:lnTo>
                  <a:lnTo>
                    <a:pt x="1036" y="144"/>
                  </a:lnTo>
                  <a:lnTo>
                    <a:pt x="934" y="28"/>
                  </a:lnTo>
                  <a:lnTo>
                    <a:pt x="1028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4" name="Freeform 259"/>
            <p:cNvSpPr>
              <a:spLocks/>
            </p:cNvSpPr>
            <p:nvPr userDrawn="1"/>
          </p:nvSpPr>
          <p:spPr bwMode="auto">
            <a:xfrm>
              <a:off x="7876" y="-3788"/>
              <a:ext cx="1180" cy="420"/>
            </a:xfrm>
            <a:custGeom>
              <a:avLst/>
              <a:gdLst>
                <a:gd name="T0" fmla="*/ 240 w 1180"/>
                <a:gd name="T1" fmla="*/ 0 h 424"/>
                <a:gd name="T2" fmla="*/ 370 w 1180"/>
                <a:gd name="T3" fmla="*/ 53 h 424"/>
                <a:gd name="T4" fmla="*/ 554 w 1180"/>
                <a:gd name="T5" fmla="*/ 125 h 424"/>
                <a:gd name="T6" fmla="*/ 658 w 1180"/>
                <a:gd name="T7" fmla="*/ 156 h 424"/>
                <a:gd name="T8" fmla="*/ 764 w 1180"/>
                <a:gd name="T9" fmla="*/ 182 h 424"/>
                <a:gd name="T10" fmla="*/ 864 w 1180"/>
                <a:gd name="T11" fmla="*/ 200 h 424"/>
                <a:gd name="T12" fmla="*/ 868 w 1180"/>
                <a:gd name="T13" fmla="*/ 202 h 424"/>
                <a:gd name="T14" fmla="*/ 894 w 1180"/>
                <a:gd name="T15" fmla="*/ 208 h 424"/>
                <a:gd name="T16" fmla="*/ 918 w 1180"/>
                <a:gd name="T17" fmla="*/ 206 h 424"/>
                <a:gd name="T18" fmla="*/ 946 w 1180"/>
                <a:gd name="T19" fmla="*/ 198 h 424"/>
                <a:gd name="T20" fmla="*/ 980 w 1180"/>
                <a:gd name="T21" fmla="*/ 180 h 424"/>
                <a:gd name="T22" fmla="*/ 1016 w 1180"/>
                <a:gd name="T23" fmla="*/ 155 h 424"/>
                <a:gd name="T24" fmla="*/ 1058 w 1180"/>
                <a:gd name="T25" fmla="*/ 111 h 424"/>
                <a:gd name="T26" fmla="*/ 1068 w 1180"/>
                <a:gd name="T27" fmla="*/ 111 h 424"/>
                <a:gd name="T28" fmla="*/ 1118 w 1180"/>
                <a:gd name="T29" fmla="*/ 107 h 424"/>
                <a:gd name="T30" fmla="*/ 1148 w 1180"/>
                <a:gd name="T31" fmla="*/ 111 h 424"/>
                <a:gd name="T32" fmla="*/ 1170 w 1180"/>
                <a:gd name="T33" fmla="*/ 121 h 424"/>
                <a:gd name="T34" fmla="*/ 1180 w 1180"/>
                <a:gd name="T35" fmla="*/ 135 h 424"/>
                <a:gd name="T36" fmla="*/ 1180 w 1180"/>
                <a:gd name="T37" fmla="*/ 149 h 424"/>
                <a:gd name="T38" fmla="*/ 1172 w 1180"/>
                <a:gd name="T39" fmla="*/ 168 h 424"/>
                <a:gd name="T40" fmla="*/ 1136 w 1180"/>
                <a:gd name="T41" fmla="*/ 216 h 424"/>
                <a:gd name="T42" fmla="*/ 1132 w 1180"/>
                <a:gd name="T43" fmla="*/ 228 h 424"/>
                <a:gd name="T44" fmla="*/ 1118 w 1180"/>
                <a:gd name="T45" fmla="*/ 257 h 424"/>
                <a:gd name="T46" fmla="*/ 1092 w 1180"/>
                <a:gd name="T47" fmla="*/ 293 h 424"/>
                <a:gd name="T48" fmla="*/ 1050 w 1180"/>
                <a:gd name="T49" fmla="*/ 335 h 424"/>
                <a:gd name="T50" fmla="*/ 1006 w 1180"/>
                <a:gd name="T51" fmla="*/ 362 h 424"/>
                <a:gd name="T52" fmla="*/ 970 w 1180"/>
                <a:gd name="T53" fmla="*/ 378 h 424"/>
                <a:gd name="T54" fmla="*/ 930 w 1180"/>
                <a:gd name="T55" fmla="*/ 392 h 424"/>
                <a:gd name="T56" fmla="*/ 882 w 1180"/>
                <a:gd name="T57" fmla="*/ 400 h 424"/>
                <a:gd name="T58" fmla="*/ 830 w 1180"/>
                <a:gd name="T59" fmla="*/ 404 h 424"/>
                <a:gd name="T60" fmla="*/ 770 w 1180"/>
                <a:gd name="T61" fmla="*/ 402 h 424"/>
                <a:gd name="T62" fmla="*/ 706 w 1180"/>
                <a:gd name="T63" fmla="*/ 392 h 424"/>
                <a:gd name="T64" fmla="*/ 670 w 1180"/>
                <a:gd name="T65" fmla="*/ 386 h 424"/>
                <a:gd name="T66" fmla="*/ 490 w 1180"/>
                <a:gd name="T67" fmla="*/ 297 h 424"/>
                <a:gd name="T68" fmla="*/ 266 w 1180"/>
                <a:gd name="T69" fmla="*/ 194 h 424"/>
                <a:gd name="T70" fmla="*/ 156 w 1180"/>
                <a:gd name="T71" fmla="*/ 153 h 424"/>
                <a:gd name="T72" fmla="*/ 64 w 1180"/>
                <a:gd name="T73" fmla="*/ 123 h 424"/>
                <a:gd name="T74" fmla="*/ 12 w 1180"/>
                <a:gd name="T75" fmla="*/ 113 h 424"/>
                <a:gd name="T76" fmla="*/ 92 w 1180"/>
                <a:gd name="T77" fmla="*/ 46 h 424"/>
                <a:gd name="T78" fmla="*/ 144 w 1180"/>
                <a:gd name="T79" fmla="*/ 61 h 424"/>
                <a:gd name="T80" fmla="*/ 276 w 1180"/>
                <a:gd name="T81" fmla="*/ 113 h 424"/>
                <a:gd name="T82" fmla="*/ 404 w 1180"/>
                <a:gd name="T83" fmla="*/ 168 h 424"/>
                <a:gd name="T84" fmla="*/ 492 w 1180"/>
                <a:gd name="T85" fmla="*/ 216 h 424"/>
                <a:gd name="T86" fmla="*/ 580 w 1180"/>
                <a:gd name="T87" fmla="*/ 267 h 424"/>
                <a:gd name="T88" fmla="*/ 622 w 1180"/>
                <a:gd name="T89" fmla="*/ 297 h 424"/>
                <a:gd name="T90" fmla="*/ 690 w 1180"/>
                <a:gd name="T91" fmla="*/ 303 h 424"/>
                <a:gd name="T92" fmla="*/ 760 w 1180"/>
                <a:gd name="T93" fmla="*/ 303 h 424"/>
                <a:gd name="T94" fmla="*/ 786 w 1180"/>
                <a:gd name="T95" fmla="*/ 297 h 424"/>
                <a:gd name="T96" fmla="*/ 800 w 1180"/>
                <a:gd name="T97" fmla="*/ 285 h 424"/>
                <a:gd name="T98" fmla="*/ 800 w 1180"/>
                <a:gd name="T99" fmla="*/ 277 h 424"/>
                <a:gd name="T100" fmla="*/ 794 w 1180"/>
                <a:gd name="T101" fmla="*/ 265 h 424"/>
                <a:gd name="T102" fmla="*/ 780 w 1180"/>
                <a:gd name="T103" fmla="*/ 257 h 424"/>
                <a:gd name="T104" fmla="*/ 730 w 1180"/>
                <a:gd name="T105" fmla="*/ 230 h 424"/>
                <a:gd name="T106" fmla="*/ 612 w 1180"/>
                <a:gd name="T107" fmla="*/ 180 h 424"/>
                <a:gd name="T108" fmla="*/ 338 w 1180"/>
                <a:gd name="T109" fmla="*/ 83 h 424"/>
                <a:gd name="T110" fmla="*/ 242 w 1180"/>
                <a:gd name="T111" fmla="*/ 48 h 424"/>
                <a:gd name="T112" fmla="*/ 240 w 1180"/>
                <a:gd name="T113" fmla="*/ 0 h 42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180" h="424">
                  <a:moveTo>
                    <a:pt x="240" y="0"/>
                  </a:moveTo>
                  <a:lnTo>
                    <a:pt x="240" y="0"/>
                  </a:lnTo>
                  <a:lnTo>
                    <a:pt x="302" y="28"/>
                  </a:lnTo>
                  <a:lnTo>
                    <a:pt x="370" y="58"/>
                  </a:lnTo>
                  <a:lnTo>
                    <a:pt x="456" y="94"/>
                  </a:lnTo>
                  <a:lnTo>
                    <a:pt x="554" y="130"/>
                  </a:lnTo>
                  <a:lnTo>
                    <a:pt x="606" y="148"/>
                  </a:lnTo>
                  <a:lnTo>
                    <a:pt x="658" y="164"/>
                  </a:lnTo>
                  <a:lnTo>
                    <a:pt x="712" y="180"/>
                  </a:lnTo>
                  <a:lnTo>
                    <a:pt x="764" y="192"/>
                  </a:lnTo>
                  <a:lnTo>
                    <a:pt x="814" y="202"/>
                  </a:lnTo>
                  <a:lnTo>
                    <a:pt x="864" y="210"/>
                  </a:lnTo>
                  <a:lnTo>
                    <a:pt x="868" y="212"/>
                  </a:lnTo>
                  <a:lnTo>
                    <a:pt x="878" y="216"/>
                  </a:lnTo>
                  <a:lnTo>
                    <a:pt x="894" y="218"/>
                  </a:lnTo>
                  <a:lnTo>
                    <a:pt x="906" y="218"/>
                  </a:lnTo>
                  <a:lnTo>
                    <a:pt x="918" y="216"/>
                  </a:lnTo>
                  <a:lnTo>
                    <a:pt x="932" y="214"/>
                  </a:lnTo>
                  <a:lnTo>
                    <a:pt x="946" y="208"/>
                  </a:lnTo>
                  <a:lnTo>
                    <a:pt x="962" y="200"/>
                  </a:lnTo>
                  <a:lnTo>
                    <a:pt x="980" y="190"/>
                  </a:lnTo>
                  <a:lnTo>
                    <a:pt x="998" y="178"/>
                  </a:lnTo>
                  <a:lnTo>
                    <a:pt x="1016" y="162"/>
                  </a:lnTo>
                  <a:lnTo>
                    <a:pt x="1038" y="142"/>
                  </a:lnTo>
                  <a:lnTo>
                    <a:pt x="1058" y="116"/>
                  </a:lnTo>
                  <a:lnTo>
                    <a:pt x="1068" y="116"/>
                  </a:lnTo>
                  <a:lnTo>
                    <a:pt x="1090" y="114"/>
                  </a:lnTo>
                  <a:lnTo>
                    <a:pt x="1118" y="112"/>
                  </a:lnTo>
                  <a:lnTo>
                    <a:pt x="1134" y="114"/>
                  </a:lnTo>
                  <a:lnTo>
                    <a:pt x="1148" y="116"/>
                  </a:lnTo>
                  <a:lnTo>
                    <a:pt x="1160" y="120"/>
                  </a:lnTo>
                  <a:lnTo>
                    <a:pt x="1170" y="126"/>
                  </a:lnTo>
                  <a:lnTo>
                    <a:pt x="1178" y="136"/>
                  </a:lnTo>
                  <a:lnTo>
                    <a:pt x="1180" y="140"/>
                  </a:lnTo>
                  <a:lnTo>
                    <a:pt x="1180" y="146"/>
                  </a:lnTo>
                  <a:lnTo>
                    <a:pt x="1180" y="154"/>
                  </a:lnTo>
                  <a:lnTo>
                    <a:pt x="1178" y="160"/>
                  </a:lnTo>
                  <a:lnTo>
                    <a:pt x="1172" y="178"/>
                  </a:lnTo>
                  <a:lnTo>
                    <a:pt x="1158" y="200"/>
                  </a:lnTo>
                  <a:lnTo>
                    <a:pt x="1136" y="226"/>
                  </a:lnTo>
                  <a:lnTo>
                    <a:pt x="1132" y="238"/>
                  </a:lnTo>
                  <a:lnTo>
                    <a:pt x="1126" y="250"/>
                  </a:lnTo>
                  <a:lnTo>
                    <a:pt x="1118" y="268"/>
                  </a:lnTo>
                  <a:lnTo>
                    <a:pt x="1106" y="286"/>
                  </a:lnTo>
                  <a:lnTo>
                    <a:pt x="1092" y="308"/>
                  </a:lnTo>
                  <a:lnTo>
                    <a:pt x="1072" y="330"/>
                  </a:lnTo>
                  <a:lnTo>
                    <a:pt x="1050" y="350"/>
                  </a:lnTo>
                  <a:lnTo>
                    <a:pt x="1022" y="372"/>
                  </a:lnTo>
                  <a:lnTo>
                    <a:pt x="1006" y="380"/>
                  </a:lnTo>
                  <a:lnTo>
                    <a:pt x="988" y="390"/>
                  </a:lnTo>
                  <a:lnTo>
                    <a:pt x="970" y="398"/>
                  </a:lnTo>
                  <a:lnTo>
                    <a:pt x="950" y="406"/>
                  </a:lnTo>
                  <a:lnTo>
                    <a:pt x="930" y="412"/>
                  </a:lnTo>
                  <a:lnTo>
                    <a:pt x="906" y="416"/>
                  </a:lnTo>
                  <a:lnTo>
                    <a:pt x="882" y="420"/>
                  </a:lnTo>
                  <a:lnTo>
                    <a:pt x="858" y="424"/>
                  </a:lnTo>
                  <a:lnTo>
                    <a:pt x="830" y="424"/>
                  </a:lnTo>
                  <a:lnTo>
                    <a:pt x="802" y="424"/>
                  </a:lnTo>
                  <a:lnTo>
                    <a:pt x="770" y="422"/>
                  </a:lnTo>
                  <a:lnTo>
                    <a:pt x="738" y="418"/>
                  </a:lnTo>
                  <a:lnTo>
                    <a:pt x="706" y="412"/>
                  </a:lnTo>
                  <a:lnTo>
                    <a:pt x="670" y="406"/>
                  </a:lnTo>
                  <a:lnTo>
                    <a:pt x="582" y="360"/>
                  </a:lnTo>
                  <a:lnTo>
                    <a:pt x="490" y="312"/>
                  </a:lnTo>
                  <a:lnTo>
                    <a:pt x="382" y="258"/>
                  </a:lnTo>
                  <a:lnTo>
                    <a:pt x="266" y="204"/>
                  </a:lnTo>
                  <a:lnTo>
                    <a:pt x="210" y="180"/>
                  </a:lnTo>
                  <a:lnTo>
                    <a:pt x="156" y="158"/>
                  </a:lnTo>
                  <a:lnTo>
                    <a:pt x="108" y="140"/>
                  </a:lnTo>
                  <a:lnTo>
                    <a:pt x="64" y="128"/>
                  </a:lnTo>
                  <a:lnTo>
                    <a:pt x="28" y="118"/>
                  </a:lnTo>
                  <a:lnTo>
                    <a:pt x="12" y="118"/>
                  </a:lnTo>
                  <a:lnTo>
                    <a:pt x="0" y="116"/>
                  </a:lnTo>
                  <a:lnTo>
                    <a:pt x="92" y="46"/>
                  </a:lnTo>
                  <a:lnTo>
                    <a:pt x="144" y="66"/>
                  </a:lnTo>
                  <a:lnTo>
                    <a:pt x="202" y="88"/>
                  </a:lnTo>
                  <a:lnTo>
                    <a:pt x="276" y="118"/>
                  </a:lnTo>
                  <a:lnTo>
                    <a:pt x="360" y="156"/>
                  </a:lnTo>
                  <a:lnTo>
                    <a:pt x="404" y="178"/>
                  </a:lnTo>
                  <a:lnTo>
                    <a:pt x="448" y="202"/>
                  </a:lnTo>
                  <a:lnTo>
                    <a:pt x="492" y="226"/>
                  </a:lnTo>
                  <a:lnTo>
                    <a:pt x="538" y="254"/>
                  </a:lnTo>
                  <a:lnTo>
                    <a:pt x="580" y="282"/>
                  </a:lnTo>
                  <a:lnTo>
                    <a:pt x="622" y="312"/>
                  </a:lnTo>
                  <a:lnTo>
                    <a:pt x="656" y="316"/>
                  </a:lnTo>
                  <a:lnTo>
                    <a:pt x="690" y="318"/>
                  </a:lnTo>
                  <a:lnTo>
                    <a:pt x="726" y="320"/>
                  </a:lnTo>
                  <a:lnTo>
                    <a:pt x="760" y="318"/>
                  </a:lnTo>
                  <a:lnTo>
                    <a:pt x="776" y="316"/>
                  </a:lnTo>
                  <a:lnTo>
                    <a:pt x="786" y="312"/>
                  </a:lnTo>
                  <a:lnTo>
                    <a:pt x="796" y="306"/>
                  </a:lnTo>
                  <a:lnTo>
                    <a:pt x="800" y="300"/>
                  </a:lnTo>
                  <a:lnTo>
                    <a:pt x="800" y="296"/>
                  </a:lnTo>
                  <a:lnTo>
                    <a:pt x="800" y="292"/>
                  </a:lnTo>
                  <a:lnTo>
                    <a:pt x="794" y="280"/>
                  </a:lnTo>
                  <a:lnTo>
                    <a:pt x="788" y="274"/>
                  </a:lnTo>
                  <a:lnTo>
                    <a:pt x="780" y="268"/>
                  </a:lnTo>
                  <a:lnTo>
                    <a:pt x="760" y="254"/>
                  </a:lnTo>
                  <a:lnTo>
                    <a:pt x="730" y="240"/>
                  </a:lnTo>
                  <a:lnTo>
                    <a:pt x="696" y="224"/>
                  </a:lnTo>
                  <a:lnTo>
                    <a:pt x="612" y="190"/>
                  </a:lnTo>
                  <a:lnTo>
                    <a:pt x="518" y="154"/>
                  </a:lnTo>
                  <a:lnTo>
                    <a:pt x="338" y="88"/>
                  </a:lnTo>
                  <a:lnTo>
                    <a:pt x="268" y="60"/>
                  </a:lnTo>
                  <a:lnTo>
                    <a:pt x="242" y="48"/>
                  </a:lnTo>
                  <a:lnTo>
                    <a:pt x="226" y="4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5" name="Freeform 260"/>
            <p:cNvSpPr>
              <a:spLocks/>
            </p:cNvSpPr>
            <p:nvPr userDrawn="1"/>
          </p:nvSpPr>
          <p:spPr bwMode="auto">
            <a:xfrm>
              <a:off x="7496" y="-3688"/>
              <a:ext cx="640" cy="320"/>
            </a:xfrm>
            <a:custGeom>
              <a:avLst/>
              <a:gdLst>
                <a:gd name="T0" fmla="*/ 569 w 634"/>
                <a:gd name="T1" fmla="*/ 30 h 318"/>
                <a:gd name="T2" fmla="*/ 551 w 634"/>
                <a:gd name="T3" fmla="*/ 56 h 318"/>
                <a:gd name="T4" fmla="*/ 531 w 634"/>
                <a:gd name="T5" fmla="*/ 107 h 318"/>
                <a:gd name="T6" fmla="*/ 521 w 634"/>
                <a:gd name="T7" fmla="*/ 143 h 318"/>
                <a:gd name="T8" fmla="*/ 523 w 634"/>
                <a:gd name="T9" fmla="*/ 179 h 318"/>
                <a:gd name="T10" fmla="*/ 535 w 634"/>
                <a:gd name="T11" fmla="*/ 205 h 318"/>
                <a:gd name="T12" fmla="*/ 549 w 634"/>
                <a:gd name="T13" fmla="*/ 221 h 318"/>
                <a:gd name="T14" fmla="*/ 569 w 634"/>
                <a:gd name="T15" fmla="*/ 235 h 318"/>
                <a:gd name="T16" fmla="*/ 595 w 634"/>
                <a:gd name="T17" fmla="*/ 254 h 318"/>
                <a:gd name="T18" fmla="*/ 614 w 634"/>
                <a:gd name="T19" fmla="*/ 258 h 318"/>
                <a:gd name="T20" fmla="*/ 650 w 634"/>
                <a:gd name="T21" fmla="*/ 286 h 318"/>
                <a:gd name="T22" fmla="*/ 662 w 634"/>
                <a:gd name="T23" fmla="*/ 302 h 318"/>
                <a:gd name="T24" fmla="*/ 662 w 634"/>
                <a:gd name="T25" fmla="*/ 314 h 318"/>
                <a:gd name="T26" fmla="*/ 644 w 634"/>
                <a:gd name="T27" fmla="*/ 324 h 318"/>
                <a:gd name="T28" fmla="*/ 600 w 634"/>
                <a:gd name="T29" fmla="*/ 328 h 318"/>
                <a:gd name="T30" fmla="*/ 523 w 634"/>
                <a:gd name="T31" fmla="*/ 320 h 318"/>
                <a:gd name="T32" fmla="*/ 513 w 634"/>
                <a:gd name="T33" fmla="*/ 322 h 318"/>
                <a:gd name="T34" fmla="*/ 430 w 634"/>
                <a:gd name="T35" fmla="*/ 328 h 318"/>
                <a:gd name="T36" fmla="*/ 363 w 634"/>
                <a:gd name="T37" fmla="*/ 326 h 318"/>
                <a:gd name="T38" fmla="*/ 289 w 634"/>
                <a:gd name="T39" fmla="*/ 318 h 318"/>
                <a:gd name="T40" fmla="*/ 200 w 634"/>
                <a:gd name="T41" fmla="*/ 302 h 318"/>
                <a:gd name="T42" fmla="*/ 101 w 634"/>
                <a:gd name="T43" fmla="*/ 272 h 318"/>
                <a:gd name="T44" fmla="*/ 0 w 634"/>
                <a:gd name="T45" fmla="*/ 223 h 318"/>
                <a:gd name="T46" fmla="*/ 113 w 634"/>
                <a:gd name="T47" fmla="*/ 145 h 318"/>
                <a:gd name="T48" fmla="*/ 190 w 634"/>
                <a:gd name="T49" fmla="*/ 171 h 318"/>
                <a:gd name="T50" fmla="*/ 287 w 634"/>
                <a:gd name="T51" fmla="*/ 197 h 318"/>
                <a:gd name="T52" fmla="*/ 355 w 634"/>
                <a:gd name="T53" fmla="*/ 209 h 318"/>
                <a:gd name="T54" fmla="*/ 396 w 634"/>
                <a:gd name="T55" fmla="*/ 211 h 318"/>
                <a:gd name="T56" fmla="*/ 408 w 634"/>
                <a:gd name="T57" fmla="*/ 207 h 318"/>
                <a:gd name="T58" fmla="*/ 406 w 634"/>
                <a:gd name="T59" fmla="*/ 175 h 318"/>
                <a:gd name="T60" fmla="*/ 412 w 634"/>
                <a:gd name="T61" fmla="*/ 123 h 318"/>
                <a:gd name="T62" fmla="*/ 430 w 634"/>
                <a:gd name="T63" fmla="*/ 44 h 318"/>
                <a:gd name="T64" fmla="*/ 569 w 634"/>
                <a:gd name="T65" fmla="*/ 30 h 3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34" h="318">
                  <a:moveTo>
                    <a:pt x="544" y="30"/>
                  </a:moveTo>
                  <a:lnTo>
                    <a:pt x="544" y="30"/>
                  </a:lnTo>
                  <a:lnTo>
                    <a:pt x="540" y="38"/>
                  </a:lnTo>
                  <a:lnTo>
                    <a:pt x="526" y="56"/>
                  </a:lnTo>
                  <a:lnTo>
                    <a:pt x="512" y="86"/>
                  </a:lnTo>
                  <a:lnTo>
                    <a:pt x="506" y="102"/>
                  </a:lnTo>
                  <a:lnTo>
                    <a:pt x="500" y="120"/>
                  </a:lnTo>
                  <a:lnTo>
                    <a:pt x="496" y="138"/>
                  </a:lnTo>
                  <a:lnTo>
                    <a:pt x="496" y="156"/>
                  </a:lnTo>
                  <a:lnTo>
                    <a:pt x="498" y="174"/>
                  </a:lnTo>
                  <a:lnTo>
                    <a:pt x="506" y="192"/>
                  </a:lnTo>
                  <a:lnTo>
                    <a:pt x="510" y="200"/>
                  </a:lnTo>
                  <a:lnTo>
                    <a:pt x="516" y="208"/>
                  </a:lnTo>
                  <a:lnTo>
                    <a:pt x="524" y="216"/>
                  </a:lnTo>
                  <a:lnTo>
                    <a:pt x="532" y="224"/>
                  </a:lnTo>
                  <a:lnTo>
                    <a:pt x="544" y="230"/>
                  </a:lnTo>
                  <a:lnTo>
                    <a:pt x="556" y="238"/>
                  </a:lnTo>
                  <a:lnTo>
                    <a:pt x="568" y="244"/>
                  </a:lnTo>
                  <a:lnTo>
                    <a:pt x="584" y="248"/>
                  </a:lnTo>
                  <a:lnTo>
                    <a:pt x="604" y="262"/>
                  </a:lnTo>
                  <a:lnTo>
                    <a:pt x="620" y="276"/>
                  </a:lnTo>
                  <a:lnTo>
                    <a:pt x="626" y="284"/>
                  </a:lnTo>
                  <a:lnTo>
                    <a:pt x="632" y="292"/>
                  </a:lnTo>
                  <a:lnTo>
                    <a:pt x="634" y="298"/>
                  </a:lnTo>
                  <a:lnTo>
                    <a:pt x="632" y="304"/>
                  </a:lnTo>
                  <a:lnTo>
                    <a:pt x="624" y="310"/>
                  </a:lnTo>
                  <a:lnTo>
                    <a:pt x="614" y="314"/>
                  </a:lnTo>
                  <a:lnTo>
                    <a:pt x="596" y="316"/>
                  </a:lnTo>
                  <a:lnTo>
                    <a:pt x="572" y="318"/>
                  </a:lnTo>
                  <a:lnTo>
                    <a:pt x="538" y="316"/>
                  </a:lnTo>
                  <a:lnTo>
                    <a:pt x="498" y="310"/>
                  </a:lnTo>
                  <a:lnTo>
                    <a:pt x="488" y="312"/>
                  </a:lnTo>
                  <a:lnTo>
                    <a:pt x="458" y="316"/>
                  </a:lnTo>
                  <a:lnTo>
                    <a:pt x="410" y="318"/>
                  </a:lnTo>
                  <a:lnTo>
                    <a:pt x="380" y="318"/>
                  </a:lnTo>
                  <a:lnTo>
                    <a:pt x="348" y="316"/>
                  </a:lnTo>
                  <a:lnTo>
                    <a:pt x="312" y="314"/>
                  </a:lnTo>
                  <a:lnTo>
                    <a:pt x="274" y="308"/>
                  </a:lnTo>
                  <a:lnTo>
                    <a:pt x="232" y="302"/>
                  </a:lnTo>
                  <a:lnTo>
                    <a:pt x="190" y="292"/>
                  </a:lnTo>
                  <a:lnTo>
                    <a:pt x="144" y="278"/>
                  </a:lnTo>
                  <a:lnTo>
                    <a:pt x="96" y="262"/>
                  </a:lnTo>
                  <a:lnTo>
                    <a:pt x="48" y="242"/>
                  </a:lnTo>
                  <a:lnTo>
                    <a:pt x="0" y="218"/>
                  </a:lnTo>
                  <a:lnTo>
                    <a:pt x="108" y="140"/>
                  </a:lnTo>
                  <a:lnTo>
                    <a:pt x="144" y="152"/>
                  </a:lnTo>
                  <a:lnTo>
                    <a:pt x="180" y="166"/>
                  </a:lnTo>
                  <a:lnTo>
                    <a:pt x="226" y="180"/>
                  </a:lnTo>
                  <a:lnTo>
                    <a:pt x="272" y="192"/>
                  </a:lnTo>
                  <a:lnTo>
                    <a:pt x="318" y="202"/>
                  </a:lnTo>
                  <a:lnTo>
                    <a:pt x="340" y="204"/>
                  </a:lnTo>
                  <a:lnTo>
                    <a:pt x="358" y="206"/>
                  </a:lnTo>
                  <a:lnTo>
                    <a:pt x="376" y="206"/>
                  </a:lnTo>
                  <a:lnTo>
                    <a:pt x="388" y="202"/>
                  </a:lnTo>
                  <a:lnTo>
                    <a:pt x="388" y="188"/>
                  </a:lnTo>
                  <a:lnTo>
                    <a:pt x="386" y="170"/>
                  </a:lnTo>
                  <a:lnTo>
                    <a:pt x="388" y="148"/>
                  </a:lnTo>
                  <a:lnTo>
                    <a:pt x="392" y="118"/>
                  </a:lnTo>
                  <a:lnTo>
                    <a:pt x="398" y="84"/>
                  </a:lnTo>
                  <a:lnTo>
                    <a:pt x="410" y="44"/>
                  </a:lnTo>
                  <a:lnTo>
                    <a:pt x="428" y="0"/>
                  </a:lnTo>
                  <a:lnTo>
                    <a:pt x="544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6" name="Freeform 261"/>
            <p:cNvSpPr>
              <a:spLocks/>
            </p:cNvSpPr>
            <p:nvPr userDrawn="1"/>
          </p:nvSpPr>
          <p:spPr bwMode="auto">
            <a:xfrm>
              <a:off x="5816" y="-4328"/>
              <a:ext cx="2020" cy="700"/>
            </a:xfrm>
            <a:custGeom>
              <a:avLst/>
              <a:gdLst>
                <a:gd name="T0" fmla="*/ 1955 w 2008"/>
                <a:gd name="T1" fmla="*/ 195 h 690"/>
                <a:gd name="T2" fmla="*/ 1769 w 2008"/>
                <a:gd name="T3" fmla="*/ 241 h 690"/>
                <a:gd name="T4" fmla="*/ 1600 w 2008"/>
                <a:gd name="T5" fmla="*/ 237 h 690"/>
                <a:gd name="T6" fmla="*/ 1396 w 2008"/>
                <a:gd name="T7" fmla="*/ 259 h 690"/>
                <a:gd name="T8" fmla="*/ 1149 w 2008"/>
                <a:gd name="T9" fmla="*/ 329 h 690"/>
                <a:gd name="T10" fmla="*/ 974 w 2008"/>
                <a:gd name="T11" fmla="*/ 379 h 690"/>
                <a:gd name="T12" fmla="*/ 843 w 2008"/>
                <a:gd name="T13" fmla="*/ 355 h 690"/>
                <a:gd name="T14" fmla="*/ 819 w 2008"/>
                <a:gd name="T15" fmla="*/ 319 h 690"/>
                <a:gd name="T16" fmla="*/ 853 w 2008"/>
                <a:gd name="T17" fmla="*/ 268 h 690"/>
                <a:gd name="T18" fmla="*/ 1153 w 2008"/>
                <a:gd name="T19" fmla="*/ 170 h 690"/>
                <a:gd name="T20" fmla="*/ 1239 w 2008"/>
                <a:gd name="T21" fmla="*/ 162 h 690"/>
                <a:gd name="T22" fmla="*/ 1247 w 2008"/>
                <a:gd name="T23" fmla="*/ 118 h 690"/>
                <a:gd name="T24" fmla="*/ 855 w 2008"/>
                <a:gd name="T25" fmla="*/ 136 h 690"/>
                <a:gd name="T26" fmla="*/ 302 w 2008"/>
                <a:gd name="T27" fmla="*/ 237 h 690"/>
                <a:gd name="T28" fmla="*/ 231 w 2008"/>
                <a:gd name="T29" fmla="*/ 239 h 690"/>
                <a:gd name="T30" fmla="*/ 159 w 2008"/>
                <a:gd name="T31" fmla="*/ 207 h 690"/>
                <a:gd name="T32" fmla="*/ 135 w 2008"/>
                <a:gd name="T33" fmla="*/ 132 h 690"/>
                <a:gd name="T34" fmla="*/ 123 w 2008"/>
                <a:gd name="T35" fmla="*/ 10 h 690"/>
                <a:gd name="T36" fmla="*/ 103 w 2008"/>
                <a:gd name="T37" fmla="*/ 8 h 690"/>
                <a:gd name="T38" fmla="*/ 70 w 2008"/>
                <a:gd name="T39" fmla="*/ 89 h 690"/>
                <a:gd name="T40" fmla="*/ 58 w 2008"/>
                <a:gd name="T41" fmla="*/ 248 h 690"/>
                <a:gd name="T42" fmla="*/ 99 w 2008"/>
                <a:gd name="T43" fmla="*/ 341 h 690"/>
                <a:gd name="T44" fmla="*/ 157 w 2008"/>
                <a:gd name="T45" fmla="*/ 379 h 690"/>
                <a:gd name="T46" fmla="*/ 161 w 2008"/>
                <a:gd name="T47" fmla="*/ 422 h 690"/>
                <a:gd name="T48" fmla="*/ 127 w 2008"/>
                <a:gd name="T49" fmla="*/ 448 h 690"/>
                <a:gd name="T50" fmla="*/ 46 w 2008"/>
                <a:gd name="T51" fmla="*/ 444 h 690"/>
                <a:gd name="T52" fmla="*/ 2 w 2008"/>
                <a:gd name="T53" fmla="*/ 452 h 690"/>
                <a:gd name="T54" fmla="*/ 30 w 2008"/>
                <a:gd name="T55" fmla="*/ 511 h 690"/>
                <a:gd name="T56" fmla="*/ 107 w 2008"/>
                <a:gd name="T57" fmla="*/ 597 h 690"/>
                <a:gd name="T58" fmla="*/ 193 w 2008"/>
                <a:gd name="T59" fmla="*/ 649 h 690"/>
                <a:gd name="T60" fmla="*/ 247 w 2008"/>
                <a:gd name="T61" fmla="*/ 683 h 690"/>
                <a:gd name="T62" fmla="*/ 432 w 2008"/>
                <a:gd name="T63" fmla="*/ 683 h 690"/>
                <a:gd name="T64" fmla="*/ 336 w 2008"/>
                <a:gd name="T65" fmla="*/ 639 h 690"/>
                <a:gd name="T66" fmla="*/ 296 w 2008"/>
                <a:gd name="T67" fmla="*/ 584 h 690"/>
                <a:gd name="T68" fmla="*/ 328 w 2008"/>
                <a:gd name="T69" fmla="*/ 546 h 690"/>
                <a:gd name="T70" fmla="*/ 487 w 2008"/>
                <a:gd name="T71" fmla="*/ 503 h 690"/>
                <a:gd name="T72" fmla="*/ 595 w 2008"/>
                <a:gd name="T73" fmla="*/ 464 h 690"/>
                <a:gd name="T74" fmla="*/ 577 w 2008"/>
                <a:gd name="T75" fmla="*/ 440 h 690"/>
                <a:gd name="T76" fmla="*/ 497 w 2008"/>
                <a:gd name="T77" fmla="*/ 430 h 690"/>
                <a:gd name="T78" fmla="*/ 354 w 2008"/>
                <a:gd name="T79" fmla="*/ 405 h 690"/>
                <a:gd name="T80" fmla="*/ 316 w 2008"/>
                <a:gd name="T81" fmla="*/ 363 h 690"/>
                <a:gd name="T82" fmla="*/ 344 w 2008"/>
                <a:gd name="T83" fmla="*/ 334 h 690"/>
                <a:gd name="T84" fmla="*/ 503 w 2008"/>
                <a:gd name="T85" fmla="*/ 290 h 690"/>
                <a:gd name="T86" fmla="*/ 678 w 2008"/>
                <a:gd name="T87" fmla="*/ 304 h 690"/>
                <a:gd name="T88" fmla="*/ 684 w 2008"/>
                <a:gd name="T89" fmla="*/ 355 h 690"/>
                <a:gd name="T90" fmla="*/ 754 w 2008"/>
                <a:gd name="T91" fmla="*/ 438 h 690"/>
                <a:gd name="T92" fmla="*/ 863 w 2008"/>
                <a:gd name="T93" fmla="*/ 468 h 690"/>
                <a:gd name="T94" fmla="*/ 1040 w 2008"/>
                <a:gd name="T95" fmla="*/ 454 h 690"/>
                <a:gd name="T96" fmla="*/ 1157 w 2008"/>
                <a:gd name="T97" fmla="*/ 395 h 690"/>
                <a:gd name="T98" fmla="*/ 1348 w 2008"/>
                <a:gd name="T99" fmla="*/ 339 h 690"/>
                <a:gd name="T100" fmla="*/ 1545 w 2008"/>
                <a:gd name="T101" fmla="*/ 332 h 690"/>
                <a:gd name="T102" fmla="*/ 1620 w 2008"/>
                <a:gd name="T103" fmla="*/ 468 h 690"/>
                <a:gd name="T104" fmla="*/ 1690 w 2008"/>
                <a:gd name="T105" fmla="*/ 515 h 690"/>
                <a:gd name="T106" fmla="*/ 1762 w 2008"/>
                <a:gd name="T107" fmla="*/ 499 h 690"/>
                <a:gd name="T108" fmla="*/ 1853 w 2008"/>
                <a:gd name="T109" fmla="*/ 395 h 690"/>
                <a:gd name="T110" fmla="*/ 1973 w 2008"/>
                <a:gd name="T111" fmla="*/ 284 h 690"/>
                <a:gd name="T112" fmla="*/ 2066 w 2008"/>
                <a:gd name="T113" fmla="*/ 203 h 690"/>
                <a:gd name="T114" fmla="*/ 2056 w 2008"/>
                <a:gd name="T115" fmla="*/ 170 h 6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8" h="690">
                  <a:moveTo>
                    <a:pt x="1968" y="144"/>
                  </a:moveTo>
                  <a:lnTo>
                    <a:pt x="1968" y="144"/>
                  </a:lnTo>
                  <a:lnTo>
                    <a:pt x="1960" y="150"/>
                  </a:lnTo>
                  <a:lnTo>
                    <a:pt x="1936" y="162"/>
                  </a:lnTo>
                  <a:lnTo>
                    <a:pt x="1898" y="180"/>
                  </a:lnTo>
                  <a:lnTo>
                    <a:pt x="1848" y="198"/>
                  </a:lnTo>
                  <a:lnTo>
                    <a:pt x="1820" y="206"/>
                  </a:lnTo>
                  <a:lnTo>
                    <a:pt x="1788" y="214"/>
                  </a:lnTo>
                  <a:lnTo>
                    <a:pt x="1754" y="222"/>
                  </a:lnTo>
                  <a:lnTo>
                    <a:pt x="1718" y="226"/>
                  </a:lnTo>
                  <a:lnTo>
                    <a:pt x="1680" y="230"/>
                  </a:lnTo>
                  <a:lnTo>
                    <a:pt x="1640" y="230"/>
                  </a:lnTo>
                  <a:lnTo>
                    <a:pt x="1598" y="228"/>
                  </a:lnTo>
                  <a:lnTo>
                    <a:pt x="1554" y="222"/>
                  </a:lnTo>
                  <a:lnTo>
                    <a:pt x="1544" y="222"/>
                  </a:lnTo>
                  <a:lnTo>
                    <a:pt x="1512" y="222"/>
                  </a:lnTo>
                  <a:lnTo>
                    <a:pt x="1462" y="226"/>
                  </a:lnTo>
                  <a:lnTo>
                    <a:pt x="1396" y="234"/>
                  </a:lnTo>
                  <a:lnTo>
                    <a:pt x="1356" y="240"/>
                  </a:lnTo>
                  <a:lnTo>
                    <a:pt x="1314" y="248"/>
                  </a:lnTo>
                  <a:lnTo>
                    <a:pt x="1268" y="258"/>
                  </a:lnTo>
                  <a:lnTo>
                    <a:pt x="1220" y="272"/>
                  </a:lnTo>
                  <a:lnTo>
                    <a:pt x="1168" y="288"/>
                  </a:lnTo>
                  <a:lnTo>
                    <a:pt x="1114" y="306"/>
                  </a:lnTo>
                  <a:lnTo>
                    <a:pt x="1060" y="330"/>
                  </a:lnTo>
                  <a:lnTo>
                    <a:pt x="1002" y="354"/>
                  </a:lnTo>
                  <a:lnTo>
                    <a:pt x="984" y="354"/>
                  </a:lnTo>
                  <a:lnTo>
                    <a:pt x="944" y="354"/>
                  </a:lnTo>
                  <a:lnTo>
                    <a:pt x="918" y="352"/>
                  </a:lnTo>
                  <a:lnTo>
                    <a:pt x="890" y="348"/>
                  </a:lnTo>
                  <a:lnTo>
                    <a:pt x="864" y="344"/>
                  </a:lnTo>
                  <a:lnTo>
                    <a:pt x="840" y="338"/>
                  </a:lnTo>
                  <a:lnTo>
                    <a:pt x="818" y="330"/>
                  </a:lnTo>
                  <a:lnTo>
                    <a:pt x="810" y="324"/>
                  </a:lnTo>
                  <a:lnTo>
                    <a:pt x="802" y="318"/>
                  </a:lnTo>
                  <a:lnTo>
                    <a:pt x="798" y="312"/>
                  </a:lnTo>
                  <a:lnTo>
                    <a:pt x="794" y="306"/>
                  </a:lnTo>
                  <a:lnTo>
                    <a:pt x="794" y="298"/>
                  </a:lnTo>
                  <a:lnTo>
                    <a:pt x="794" y="290"/>
                  </a:lnTo>
                  <a:lnTo>
                    <a:pt x="798" y="280"/>
                  </a:lnTo>
                  <a:lnTo>
                    <a:pt x="806" y="270"/>
                  </a:lnTo>
                  <a:lnTo>
                    <a:pt x="816" y="260"/>
                  </a:lnTo>
                  <a:lnTo>
                    <a:pt x="828" y="248"/>
                  </a:lnTo>
                  <a:lnTo>
                    <a:pt x="844" y="234"/>
                  </a:lnTo>
                  <a:lnTo>
                    <a:pt x="864" y="222"/>
                  </a:lnTo>
                  <a:lnTo>
                    <a:pt x="916" y="192"/>
                  </a:lnTo>
                  <a:lnTo>
                    <a:pt x="1118" y="160"/>
                  </a:lnTo>
                  <a:lnTo>
                    <a:pt x="1144" y="162"/>
                  </a:lnTo>
                  <a:lnTo>
                    <a:pt x="1170" y="160"/>
                  </a:lnTo>
                  <a:lnTo>
                    <a:pt x="1182" y="158"/>
                  </a:lnTo>
                  <a:lnTo>
                    <a:pt x="1194" y="156"/>
                  </a:lnTo>
                  <a:lnTo>
                    <a:pt x="1204" y="152"/>
                  </a:lnTo>
                  <a:lnTo>
                    <a:pt x="1212" y="146"/>
                  </a:lnTo>
                  <a:lnTo>
                    <a:pt x="1218" y="140"/>
                  </a:lnTo>
                  <a:lnTo>
                    <a:pt x="1220" y="130"/>
                  </a:lnTo>
                  <a:lnTo>
                    <a:pt x="1218" y="120"/>
                  </a:lnTo>
                  <a:lnTo>
                    <a:pt x="1212" y="108"/>
                  </a:lnTo>
                  <a:lnTo>
                    <a:pt x="1200" y="92"/>
                  </a:lnTo>
                  <a:lnTo>
                    <a:pt x="1180" y="74"/>
                  </a:lnTo>
                  <a:lnTo>
                    <a:pt x="1078" y="88"/>
                  </a:lnTo>
                  <a:lnTo>
                    <a:pt x="830" y="126"/>
                  </a:lnTo>
                  <a:lnTo>
                    <a:pt x="684" y="148"/>
                  </a:lnTo>
                  <a:lnTo>
                    <a:pt x="536" y="174"/>
                  </a:lnTo>
                  <a:lnTo>
                    <a:pt x="402" y="198"/>
                  </a:lnTo>
                  <a:lnTo>
                    <a:pt x="344" y="210"/>
                  </a:lnTo>
                  <a:lnTo>
                    <a:pt x="292" y="222"/>
                  </a:lnTo>
                  <a:lnTo>
                    <a:pt x="286" y="224"/>
                  </a:lnTo>
                  <a:lnTo>
                    <a:pt x="268" y="226"/>
                  </a:lnTo>
                  <a:lnTo>
                    <a:pt x="240" y="226"/>
                  </a:lnTo>
                  <a:lnTo>
                    <a:pt x="226" y="224"/>
                  </a:lnTo>
                  <a:lnTo>
                    <a:pt x="210" y="222"/>
                  </a:lnTo>
                  <a:lnTo>
                    <a:pt x="196" y="218"/>
                  </a:lnTo>
                  <a:lnTo>
                    <a:pt x="180" y="212"/>
                  </a:lnTo>
                  <a:lnTo>
                    <a:pt x="168" y="204"/>
                  </a:lnTo>
                  <a:lnTo>
                    <a:pt x="154" y="192"/>
                  </a:lnTo>
                  <a:lnTo>
                    <a:pt x="144" y="180"/>
                  </a:lnTo>
                  <a:lnTo>
                    <a:pt x="136" y="164"/>
                  </a:lnTo>
                  <a:lnTo>
                    <a:pt x="132" y="144"/>
                  </a:lnTo>
                  <a:lnTo>
                    <a:pt x="130" y="122"/>
                  </a:lnTo>
                  <a:lnTo>
                    <a:pt x="128" y="90"/>
                  </a:lnTo>
                  <a:lnTo>
                    <a:pt x="126" y="62"/>
                  </a:lnTo>
                  <a:lnTo>
                    <a:pt x="124" y="32"/>
                  </a:lnTo>
                  <a:lnTo>
                    <a:pt x="120" y="20"/>
                  </a:lnTo>
                  <a:lnTo>
                    <a:pt x="118" y="10"/>
                  </a:lnTo>
                  <a:lnTo>
                    <a:pt x="114" y="2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4" y="2"/>
                  </a:lnTo>
                  <a:lnTo>
                    <a:pt x="98" y="8"/>
                  </a:lnTo>
                  <a:lnTo>
                    <a:pt x="90" y="22"/>
                  </a:lnTo>
                  <a:lnTo>
                    <a:pt x="82" y="44"/>
                  </a:lnTo>
                  <a:lnTo>
                    <a:pt x="78" y="54"/>
                  </a:lnTo>
                  <a:lnTo>
                    <a:pt x="70" y="84"/>
                  </a:lnTo>
                  <a:lnTo>
                    <a:pt x="62" y="128"/>
                  </a:lnTo>
                  <a:lnTo>
                    <a:pt x="58" y="152"/>
                  </a:lnTo>
                  <a:lnTo>
                    <a:pt x="56" y="178"/>
                  </a:lnTo>
                  <a:lnTo>
                    <a:pt x="56" y="206"/>
                  </a:lnTo>
                  <a:lnTo>
                    <a:pt x="58" y="232"/>
                  </a:lnTo>
                  <a:lnTo>
                    <a:pt x="64" y="258"/>
                  </a:lnTo>
                  <a:lnTo>
                    <a:pt x="72" y="284"/>
                  </a:lnTo>
                  <a:lnTo>
                    <a:pt x="78" y="294"/>
                  </a:lnTo>
                  <a:lnTo>
                    <a:pt x="86" y="306"/>
                  </a:lnTo>
                  <a:lnTo>
                    <a:pt x="94" y="316"/>
                  </a:lnTo>
                  <a:lnTo>
                    <a:pt x="102" y="326"/>
                  </a:lnTo>
                  <a:lnTo>
                    <a:pt x="114" y="334"/>
                  </a:lnTo>
                  <a:lnTo>
                    <a:pt x="124" y="342"/>
                  </a:lnTo>
                  <a:lnTo>
                    <a:pt x="138" y="350"/>
                  </a:lnTo>
                  <a:lnTo>
                    <a:pt x="152" y="354"/>
                  </a:lnTo>
                  <a:lnTo>
                    <a:pt x="156" y="366"/>
                  </a:lnTo>
                  <a:lnTo>
                    <a:pt x="158" y="378"/>
                  </a:lnTo>
                  <a:lnTo>
                    <a:pt x="158" y="386"/>
                  </a:lnTo>
                  <a:lnTo>
                    <a:pt x="156" y="392"/>
                  </a:lnTo>
                  <a:lnTo>
                    <a:pt x="154" y="398"/>
                  </a:lnTo>
                  <a:lnTo>
                    <a:pt x="148" y="404"/>
                  </a:lnTo>
                  <a:lnTo>
                    <a:pt x="142" y="410"/>
                  </a:lnTo>
                  <a:lnTo>
                    <a:pt x="132" y="414"/>
                  </a:lnTo>
                  <a:lnTo>
                    <a:pt x="122" y="418"/>
                  </a:lnTo>
                  <a:lnTo>
                    <a:pt x="106" y="420"/>
                  </a:lnTo>
                  <a:lnTo>
                    <a:pt x="88" y="420"/>
                  </a:lnTo>
                  <a:lnTo>
                    <a:pt x="66" y="418"/>
                  </a:lnTo>
                  <a:lnTo>
                    <a:pt x="46" y="414"/>
                  </a:lnTo>
                  <a:lnTo>
                    <a:pt x="30" y="414"/>
                  </a:lnTo>
                  <a:lnTo>
                    <a:pt x="20" y="414"/>
                  </a:lnTo>
                  <a:lnTo>
                    <a:pt x="12" y="416"/>
                  </a:lnTo>
                  <a:lnTo>
                    <a:pt x="6" y="418"/>
                  </a:lnTo>
                  <a:lnTo>
                    <a:pt x="2" y="422"/>
                  </a:lnTo>
                  <a:lnTo>
                    <a:pt x="0" y="428"/>
                  </a:lnTo>
                  <a:lnTo>
                    <a:pt x="2" y="436"/>
                  </a:lnTo>
                  <a:lnTo>
                    <a:pt x="6" y="448"/>
                  </a:lnTo>
                  <a:lnTo>
                    <a:pt x="16" y="460"/>
                  </a:lnTo>
                  <a:lnTo>
                    <a:pt x="30" y="476"/>
                  </a:lnTo>
                  <a:lnTo>
                    <a:pt x="52" y="496"/>
                  </a:lnTo>
                  <a:lnTo>
                    <a:pt x="64" y="514"/>
                  </a:lnTo>
                  <a:lnTo>
                    <a:pt x="80" y="534"/>
                  </a:lnTo>
                  <a:lnTo>
                    <a:pt x="102" y="556"/>
                  </a:lnTo>
                  <a:lnTo>
                    <a:pt x="128" y="576"/>
                  </a:lnTo>
                  <a:lnTo>
                    <a:pt x="142" y="586"/>
                  </a:lnTo>
                  <a:lnTo>
                    <a:pt x="156" y="594"/>
                  </a:lnTo>
                  <a:lnTo>
                    <a:pt x="172" y="600"/>
                  </a:lnTo>
                  <a:lnTo>
                    <a:pt x="188" y="604"/>
                  </a:lnTo>
                  <a:lnTo>
                    <a:pt x="206" y="606"/>
                  </a:lnTo>
                  <a:lnTo>
                    <a:pt x="222" y="604"/>
                  </a:lnTo>
                  <a:lnTo>
                    <a:pt x="228" y="614"/>
                  </a:lnTo>
                  <a:lnTo>
                    <a:pt x="242" y="636"/>
                  </a:lnTo>
                  <a:lnTo>
                    <a:pt x="252" y="650"/>
                  </a:lnTo>
                  <a:lnTo>
                    <a:pt x="266" y="664"/>
                  </a:lnTo>
                  <a:lnTo>
                    <a:pt x="282" y="678"/>
                  </a:lnTo>
                  <a:lnTo>
                    <a:pt x="300" y="690"/>
                  </a:lnTo>
                  <a:lnTo>
                    <a:pt x="418" y="636"/>
                  </a:lnTo>
                  <a:lnTo>
                    <a:pt x="402" y="630"/>
                  </a:lnTo>
                  <a:lnTo>
                    <a:pt x="366" y="616"/>
                  </a:lnTo>
                  <a:lnTo>
                    <a:pt x="346" y="604"/>
                  </a:lnTo>
                  <a:lnTo>
                    <a:pt x="326" y="594"/>
                  </a:lnTo>
                  <a:lnTo>
                    <a:pt x="308" y="580"/>
                  </a:lnTo>
                  <a:lnTo>
                    <a:pt x="294" y="566"/>
                  </a:lnTo>
                  <a:lnTo>
                    <a:pt x="290" y="560"/>
                  </a:lnTo>
                  <a:lnTo>
                    <a:pt x="286" y="552"/>
                  </a:lnTo>
                  <a:lnTo>
                    <a:pt x="286" y="544"/>
                  </a:lnTo>
                  <a:lnTo>
                    <a:pt x="288" y="536"/>
                  </a:lnTo>
                  <a:lnTo>
                    <a:pt x="290" y="530"/>
                  </a:lnTo>
                  <a:lnTo>
                    <a:pt x="298" y="522"/>
                  </a:lnTo>
                  <a:lnTo>
                    <a:pt x="306" y="514"/>
                  </a:lnTo>
                  <a:lnTo>
                    <a:pt x="318" y="508"/>
                  </a:lnTo>
                  <a:lnTo>
                    <a:pt x="334" y="500"/>
                  </a:lnTo>
                  <a:lnTo>
                    <a:pt x="354" y="492"/>
                  </a:lnTo>
                  <a:lnTo>
                    <a:pt x="376" y="486"/>
                  </a:lnTo>
                  <a:lnTo>
                    <a:pt x="404" y="480"/>
                  </a:lnTo>
                  <a:lnTo>
                    <a:pt x="472" y="468"/>
                  </a:lnTo>
                  <a:lnTo>
                    <a:pt x="558" y="456"/>
                  </a:lnTo>
                  <a:lnTo>
                    <a:pt x="566" y="448"/>
                  </a:lnTo>
                  <a:lnTo>
                    <a:pt x="574" y="440"/>
                  </a:lnTo>
                  <a:lnTo>
                    <a:pt x="578" y="432"/>
                  </a:lnTo>
                  <a:lnTo>
                    <a:pt x="580" y="428"/>
                  </a:lnTo>
                  <a:lnTo>
                    <a:pt x="578" y="422"/>
                  </a:lnTo>
                  <a:lnTo>
                    <a:pt x="576" y="418"/>
                  </a:lnTo>
                  <a:lnTo>
                    <a:pt x="570" y="414"/>
                  </a:lnTo>
                  <a:lnTo>
                    <a:pt x="562" y="410"/>
                  </a:lnTo>
                  <a:lnTo>
                    <a:pt x="552" y="406"/>
                  </a:lnTo>
                  <a:lnTo>
                    <a:pt x="536" y="404"/>
                  </a:lnTo>
                  <a:lnTo>
                    <a:pt x="518" y="402"/>
                  </a:lnTo>
                  <a:lnTo>
                    <a:pt x="482" y="400"/>
                  </a:lnTo>
                  <a:lnTo>
                    <a:pt x="444" y="398"/>
                  </a:lnTo>
                  <a:lnTo>
                    <a:pt x="402" y="392"/>
                  </a:lnTo>
                  <a:lnTo>
                    <a:pt x="380" y="388"/>
                  </a:lnTo>
                  <a:lnTo>
                    <a:pt x="362" y="382"/>
                  </a:lnTo>
                  <a:lnTo>
                    <a:pt x="344" y="376"/>
                  </a:lnTo>
                  <a:lnTo>
                    <a:pt x="328" y="368"/>
                  </a:lnTo>
                  <a:lnTo>
                    <a:pt x="316" y="360"/>
                  </a:lnTo>
                  <a:lnTo>
                    <a:pt x="308" y="350"/>
                  </a:lnTo>
                  <a:lnTo>
                    <a:pt x="306" y="344"/>
                  </a:lnTo>
                  <a:lnTo>
                    <a:pt x="306" y="338"/>
                  </a:lnTo>
                  <a:lnTo>
                    <a:pt x="306" y="330"/>
                  </a:lnTo>
                  <a:lnTo>
                    <a:pt x="308" y="324"/>
                  </a:lnTo>
                  <a:lnTo>
                    <a:pt x="316" y="320"/>
                  </a:lnTo>
                  <a:lnTo>
                    <a:pt x="334" y="310"/>
                  </a:lnTo>
                  <a:lnTo>
                    <a:pt x="366" y="298"/>
                  </a:lnTo>
                  <a:lnTo>
                    <a:pt x="408" y="284"/>
                  </a:lnTo>
                  <a:lnTo>
                    <a:pt x="432" y="278"/>
                  </a:lnTo>
                  <a:lnTo>
                    <a:pt x="458" y="274"/>
                  </a:lnTo>
                  <a:lnTo>
                    <a:pt x="488" y="270"/>
                  </a:lnTo>
                  <a:lnTo>
                    <a:pt x="518" y="268"/>
                  </a:lnTo>
                  <a:lnTo>
                    <a:pt x="552" y="268"/>
                  </a:lnTo>
                  <a:lnTo>
                    <a:pt x="586" y="270"/>
                  </a:lnTo>
                  <a:lnTo>
                    <a:pt x="622" y="276"/>
                  </a:lnTo>
                  <a:lnTo>
                    <a:pt x="658" y="284"/>
                  </a:lnTo>
                  <a:lnTo>
                    <a:pt x="658" y="294"/>
                  </a:lnTo>
                  <a:lnTo>
                    <a:pt x="660" y="304"/>
                  </a:lnTo>
                  <a:lnTo>
                    <a:pt x="662" y="316"/>
                  </a:lnTo>
                  <a:lnTo>
                    <a:pt x="664" y="330"/>
                  </a:lnTo>
                  <a:lnTo>
                    <a:pt x="672" y="346"/>
                  </a:lnTo>
                  <a:lnTo>
                    <a:pt x="680" y="362"/>
                  </a:lnTo>
                  <a:lnTo>
                    <a:pt x="694" y="378"/>
                  </a:lnTo>
                  <a:lnTo>
                    <a:pt x="712" y="394"/>
                  </a:lnTo>
                  <a:lnTo>
                    <a:pt x="734" y="408"/>
                  </a:lnTo>
                  <a:lnTo>
                    <a:pt x="762" y="420"/>
                  </a:lnTo>
                  <a:lnTo>
                    <a:pt x="778" y="426"/>
                  </a:lnTo>
                  <a:lnTo>
                    <a:pt x="796" y="430"/>
                  </a:lnTo>
                  <a:lnTo>
                    <a:pt x="816" y="432"/>
                  </a:lnTo>
                  <a:lnTo>
                    <a:pt x="838" y="436"/>
                  </a:lnTo>
                  <a:lnTo>
                    <a:pt x="862" y="436"/>
                  </a:lnTo>
                  <a:lnTo>
                    <a:pt x="888" y="436"/>
                  </a:lnTo>
                  <a:lnTo>
                    <a:pt x="914" y="436"/>
                  </a:lnTo>
                  <a:lnTo>
                    <a:pt x="944" y="434"/>
                  </a:lnTo>
                  <a:lnTo>
                    <a:pt x="1010" y="424"/>
                  </a:lnTo>
                  <a:lnTo>
                    <a:pt x="1020" y="418"/>
                  </a:lnTo>
                  <a:lnTo>
                    <a:pt x="1048" y="402"/>
                  </a:lnTo>
                  <a:lnTo>
                    <a:pt x="1092" y="380"/>
                  </a:lnTo>
                  <a:lnTo>
                    <a:pt x="1122" y="368"/>
                  </a:lnTo>
                  <a:lnTo>
                    <a:pt x="1152" y="354"/>
                  </a:lnTo>
                  <a:lnTo>
                    <a:pt x="1188" y="342"/>
                  </a:lnTo>
                  <a:lnTo>
                    <a:pt x="1226" y="332"/>
                  </a:lnTo>
                  <a:lnTo>
                    <a:pt x="1266" y="322"/>
                  </a:lnTo>
                  <a:lnTo>
                    <a:pt x="1308" y="314"/>
                  </a:lnTo>
                  <a:lnTo>
                    <a:pt x="1354" y="308"/>
                  </a:lnTo>
                  <a:lnTo>
                    <a:pt x="1400" y="304"/>
                  </a:lnTo>
                  <a:lnTo>
                    <a:pt x="1450" y="304"/>
                  </a:lnTo>
                  <a:lnTo>
                    <a:pt x="1500" y="308"/>
                  </a:lnTo>
                  <a:lnTo>
                    <a:pt x="1506" y="324"/>
                  </a:lnTo>
                  <a:lnTo>
                    <a:pt x="1524" y="364"/>
                  </a:lnTo>
                  <a:lnTo>
                    <a:pt x="1538" y="388"/>
                  </a:lnTo>
                  <a:lnTo>
                    <a:pt x="1552" y="412"/>
                  </a:lnTo>
                  <a:lnTo>
                    <a:pt x="1572" y="436"/>
                  </a:lnTo>
                  <a:lnTo>
                    <a:pt x="1592" y="456"/>
                  </a:lnTo>
                  <a:lnTo>
                    <a:pt x="1602" y="464"/>
                  </a:lnTo>
                  <a:lnTo>
                    <a:pt x="1614" y="472"/>
                  </a:lnTo>
                  <a:lnTo>
                    <a:pt x="1628" y="478"/>
                  </a:lnTo>
                  <a:lnTo>
                    <a:pt x="1640" y="480"/>
                  </a:lnTo>
                  <a:lnTo>
                    <a:pt x="1654" y="482"/>
                  </a:lnTo>
                  <a:lnTo>
                    <a:pt x="1668" y="482"/>
                  </a:lnTo>
                  <a:lnTo>
                    <a:pt x="1682" y="478"/>
                  </a:lnTo>
                  <a:lnTo>
                    <a:pt x="1698" y="472"/>
                  </a:lnTo>
                  <a:lnTo>
                    <a:pt x="1712" y="464"/>
                  </a:lnTo>
                  <a:lnTo>
                    <a:pt x="1730" y="452"/>
                  </a:lnTo>
                  <a:lnTo>
                    <a:pt x="1746" y="436"/>
                  </a:lnTo>
                  <a:lnTo>
                    <a:pt x="1762" y="418"/>
                  </a:lnTo>
                  <a:lnTo>
                    <a:pt x="1780" y="394"/>
                  </a:lnTo>
                  <a:lnTo>
                    <a:pt x="1798" y="368"/>
                  </a:lnTo>
                  <a:lnTo>
                    <a:pt x="1816" y="336"/>
                  </a:lnTo>
                  <a:lnTo>
                    <a:pt x="1836" y="300"/>
                  </a:lnTo>
                  <a:lnTo>
                    <a:pt x="1876" y="282"/>
                  </a:lnTo>
                  <a:lnTo>
                    <a:pt x="1914" y="264"/>
                  </a:lnTo>
                  <a:lnTo>
                    <a:pt x="1954" y="240"/>
                  </a:lnTo>
                  <a:lnTo>
                    <a:pt x="1972" y="228"/>
                  </a:lnTo>
                  <a:lnTo>
                    <a:pt x="1988" y="214"/>
                  </a:lnTo>
                  <a:lnTo>
                    <a:pt x="1998" y="202"/>
                  </a:lnTo>
                  <a:lnTo>
                    <a:pt x="2006" y="188"/>
                  </a:lnTo>
                  <a:lnTo>
                    <a:pt x="2008" y="182"/>
                  </a:lnTo>
                  <a:lnTo>
                    <a:pt x="2008" y="176"/>
                  </a:lnTo>
                  <a:lnTo>
                    <a:pt x="2006" y="170"/>
                  </a:lnTo>
                  <a:lnTo>
                    <a:pt x="2002" y="164"/>
                  </a:lnTo>
                  <a:lnTo>
                    <a:pt x="1996" y="160"/>
                  </a:lnTo>
                  <a:lnTo>
                    <a:pt x="1990" y="154"/>
                  </a:lnTo>
                  <a:lnTo>
                    <a:pt x="1980" y="150"/>
                  </a:lnTo>
                  <a:lnTo>
                    <a:pt x="1968" y="1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7" name="Freeform 262"/>
            <p:cNvSpPr>
              <a:spLocks/>
            </p:cNvSpPr>
            <p:nvPr userDrawn="1"/>
          </p:nvSpPr>
          <p:spPr bwMode="auto">
            <a:xfrm>
              <a:off x="5816" y="-4328"/>
              <a:ext cx="2020" cy="700"/>
            </a:xfrm>
            <a:custGeom>
              <a:avLst/>
              <a:gdLst>
                <a:gd name="T0" fmla="*/ 1955 w 2008"/>
                <a:gd name="T1" fmla="*/ 195 h 690"/>
                <a:gd name="T2" fmla="*/ 1769 w 2008"/>
                <a:gd name="T3" fmla="*/ 241 h 690"/>
                <a:gd name="T4" fmla="*/ 1600 w 2008"/>
                <a:gd name="T5" fmla="*/ 237 h 690"/>
                <a:gd name="T6" fmla="*/ 1396 w 2008"/>
                <a:gd name="T7" fmla="*/ 259 h 690"/>
                <a:gd name="T8" fmla="*/ 1149 w 2008"/>
                <a:gd name="T9" fmla="*/ 329 h 690"/>
                <a:gd name="T10" fmla="*/ 974 w 2008"/>
                <a:gd name="T11" fmla="*/ 379 h 690"/>
                <a:gd name="T12" fmla="*/ 843 w 2008"/>
                <a:gd name="T13" fmla="*/ 355 h 690"/>
                <a:gd name="T14" fmla="*/ 819 w 2008"/>
                <a:gd name="T15" fmla="*/ 319 h 690"/>
                <a:gd name="T16" fmla="*/ 853 w 2008"/>
                <a:gd name="T17" fmla="*/ 268 h 690"/>
                <a:gd name="T18" fmla="*/ 1153 w 2008"/>
                <a:gd name="T19" fmla="*/ 170 h 690"/>
                <a:gd name="T20" fmla="*/ 1239 w 2008"/>
                <a:gd name="T21" fmla="*/ 162 h 690"/>
                <a:gd name="T22" fmla="*/ 1247 w 2008"/>
                <a:gd name="T23" fmla="*/ 118 h 690"/>
                <a:gd name="T24" fmla="*/ 855 w 2008"/>
                <a:gd name="T25" fmla="*/ 136 h 690"/>
                <a:gd name="T26" fmla="*/ 302 w 2008"/>
                <a:gd name="T27" fmla="*/ 237 h 690"/>
                <a:gd name="T28" fmla="*/ 231 w 2008"/>
                <a:gd name="T29" fmla="*/ 239 h 690"/>
                <a:gd name="T30" fmla="*/ 159 w 2008"/>
                <a:gd name="T31" fmla="*/ 207 h 690"/>
                <a:gd name="T32" fmla="*/ 135 w 2008"/>
                <a:gd name="T33" fmla="*/ 132 h 690"/>
                <a:gd name="T34" fmla="*/ 123 w 2008"/>
                <a:gd name="T35" fmla="*/ 10 h 690"/>
                <a:gd name="T36" fmla="*/ 103 w 2008"/>
                <a:gd name="T37" fmla="*/ 8 h 690"/>
                <a:gd name="T38" fmla="*/ 70 w 2008"/>
                <a:gd name="T39" fmla="*/ 89 h 690"/>
                <a:gd name="T40" fmla="*/ 58 w 2008"/>
                <a:gd name="T41" fmla="*/ 248 h 690"/>
                <a:gd name="T42" fmla="*/ 99 w 2008"/>
                <a:gd name="T43" fmla="*/ 341 h 690"/>
                <a:gd name="T44" fmla="*/ 157 w 2008"/>
                <a:gd name="T45" fmla="*/ 379 h 690"/>
                <a:gd name="T46" fmla="*/ 161 w 2008"/>
                <a:gd name="T47" fmla="*/ 422 h 690"/>
                <a:gd name="T48" fmla="*/ 127 w 2008"/>
                <a:gd name="T49" fmla="*/ 448 h 690"/>
                <a:gd name="T50" fmla="*/ 46 w 2008"/>
                <a:gd name="T51" fmla="*/ 444 h 690"/>
                <a:gd name="T52" fmla="*/ 2 w 2008"/>
                <a:gd name="T53" fmla="*/ 452 h 690"/>
                <a:gd name="T54" fmla="*/ 30 w 2008"/>
                <a:gd name="T55" fmla="*/ 511 h 690"/>
                <a:gd name="T56" fmla="*/ 107 w 2008"/>
                <a:gd name="T57" fmla="*/ 597 h 690"/>
                <a:gd name="T58" fmla="*/ 193 w 2008"/>
                <a:gd name="T59" fmla="*/ 649 h 690"/>
                <a:gd name="T60" fmla="*/ 247 w 2008"/>
                <a:gd name="T61" fmla="*/ 683 h 690"/>
                <a:gd name="T62" fmla="*/ 432 w 2008"/>
                <a:gd name="T63" fmla="*/ 683 h 690"/>
                <a:gd name="T64" fmla="*/ 336 w 2008"/>
                <a:gd name="T65" fmla="*/ 639 h 690"/>
                <a:gd name="T66" fmla="*/ 296 w 2008"/>
                <a:gd name="T67" fmla="*/ 584 h 690"/>
                <a:gd name="T68" fmla="*/ 328 w 2008"/>
                <a:gd name="T69" fmla="*/ 546 h 690"/>
                <a:gd name="T70" fmla="*/ 487 w 2008"/>
                <a:gd name="T71" fmla="*/ 503 h 690"/>
                <a:gd name="T72" fmla="*/ 595 w 2008"/>
                <a:gd name="T73" fmla="*/ 464 h 690"/>
                <a:gd name="T74" fmla="*/ 577 w 2008"/>
                <a:gd name="T75" fmla="*/ 440 h 690"/>
                <a:gd name="T76" fmla="*/ 497 w 2008"/>
                <a:gd name="T77" fmla="*/ 430 h 690"/>
                <a:gd name="T78" fmla="*/ 354 w 2008"/>
                <a:gd name="T79" fmla="*/ 405 h 690"/>
                <a:gd name="T80" fmla="*/ 316 w 2008"/>
                <a:gd name="T81" fmla="*/ 363 h 690"/>
                <a:gd name="T82" fmla="*/ 344 w 2008"/>
                <a:gd name="T83" fmla="*/ 334 h 690"/>
                <a:gd name="T84" fmla="*/ 503 w 2008"/>
                <a:gd name="T85" fmla="*/ 290 h 690"/>
                <a:gd name="T86" fmla="*/ 678 w 2008"/>
                <a:gd name="T87" fmla="*/ 304 h 690"/>
                <a:gd name="T88" fmla="*/ 684 w 2008"/>
                <a:gd name="T89" fmla="*/ 355 h 690"/>
                <a:gd name="T90" fmla="*/ 754 w 2008"/>
                <a:gd name="T91" fmla="*/ 438 h 690"/>
                <a:gd name="T92" fmla="*/ 863 w 2008"/>
                <a:gd name="T93" fmla="*/ 468 h 690"/>
                <a:gd name="T94" fmla="*/ 1040 w 2008"/>
                <a:gd name="T95" fmla="*/ 454 h 690"/>
                <a:gd name="T96" fmla="*/ 1157 w 2008"/>
                <a:gd name="T97" fmla="*/ 395 h 690"/>
                <a:gd name="T98" fmla="*/ 1348 w 2008"/>
                <a:gd name="T99" fmla="*/ 339 h 690"/>
                <a:gd name="T100" fmla="*/ 1545 w 2008"/>
                <a:gd name="T101" fmla="*/ 332 h 690"/>
                <a:gd name="T102" fmla="*/ 1620 w 2008"/>
                <a:gd name="T103" fmla="*/ 468 h 690"/>
                <a:gd name="T104" fmla="*/ 1690 w 2008"/>
                <a:gd name="T105" fmla="*/ 515 h 690"/>
                <a:gd name="T106" fmla="*/ 1762 w 2008"/>
                <a:gd name="T107" fmla="*/ 499 h 690"/>
                <a:gd name="T108" fmla="*/ 1853 w 2008"/>
                <a:gd name="T109" fmla="*/ 395 h 690"/>
                <a:gd name="T110" fmla="*/ 1973 w 2008"/>
                <a:gd name="T111" fmla="*/ 284 h 690"/>
                <a:gd name="T112" fmla="*/ 2066 w 2008"/>
                <a:gd name="T113" fmla="*/ 203 h 690"/>
                <a:gd name="T114" fmla="*/ 2056 w 2008"/>
                <a:gd name="T115" fmla="*/ 170 h 6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8" h="690">
                  <a:moveTo>
                    <a:pt x="1968" y="144"/>
                  </a:moveTo>
                  <a:lnTo>
                    <a:pt x="1968" y="144"/>
                  </a:lnTo>
                  <a:lnTo>
                    <a:pt x="1960" y="150"/>
                  </a:lnTo>
                  <a:lnTo>
                    <a:pt x="1936" y="162"/>
                  </a:lnTo>
                  <a:lnTo>
                    <a:pt x="1898" y="180"/>
                  </a:lnTo>
                  <a:lnTo>
                    <a:pt x="1848" y="198"/>
                  </a:lnTo>
                  <a:lnTo>
                    <a:pt x="1820" y="206"/>
                  </a:lnTo>
                  <a:lnTo>
                    <a:pt x="1788" y="214"/>
                  </a:lnTo>
                  <a:lnTo>
                    <a:pt x="1754" y="222"/>
                  </a:lnTo>
                  <a:lnTo>
                    <a:pt x="1718" y="226"/>
                  </a:lnTo>
                  <a:lnTo>
                    <a:pt x="1680" y="230"/>
                  </a:lnTo>
                  <a:lnTo>
                    <a:pt x="1640" y="230"/>
                  </a:lnTo>
                  <a:lnTo>
                    <a:pt x="1598" y="228"/>
                  </a:lnTo>
                  <a:lnTo>
                    <a:pt x="1554" y="222"/>
                  </a:lnTo>
                  <a:lnTo>
                    <a:pt x="1544" y="222"/>
                  </a:lnTo>
                  <a:lnTo>
                    <a:pt x="1512" y="222"/>
                  </a:lnTo>
                  <a:lnTo>
                    <a:pt x="1462" y="226"/>
                  </a:lnTo>
                  <a:lnTo>
                    <a:pt x="1396" y="234"/>
                  </a:lnTo>
                  <a:lnTo>
                    <a:pt x="1356" y="240"/>
                  </a:lnTo>
                  <a:lnTo>
                    <a:pt x="1314" y="248"/>
                  </a:lnTo>
                  <a:lnTo>
                    <a:pt x="1268" y="258"/>
                  </a:lnTo>
                  <a:lnTo>
                    <a:pt x="1220" y="272"/>
                  </a:lnTo>
                  <a:lnTo>
                    <a:pt x="1168" y="288"/>
                  </a:lnTo>
                  <a:lnTo>
                    <a:pt x="1114" y="306"/>
                  </a:lnTo>
                  <a:lnTo>
                    <a:pt x="1060" y="330"/>
                  </a:lnTo>
                  <a:lnTo>
                    <a:pt x="1002" y="354"/>
                  </a:lnTo>
                  <a:lnTo>
                    <a:pt x="984" y="354"/>
                  </a:lnTo>
                  <a:lnTo>
                    <a:pt x="944" y="354"/>
                  </a:lnTo>
                  <a:lnTo>
                    <a:pt x="918" y="352"/>
                  </a:lnTo>
                  <a:lnTo>
                    <a:pt x="890" y="348"/>
                  </a:lnTo>
                  <a:lnTo>
                    <a:pt x="864" y="344"/>
                  </a:lnTo>
                  <a:lnTo>
                    <a:pt x="840" y="338"/>
                  </a:lnTo>
                  <a:lnTo>
                    <a:pt x="818" y="330"/>
                  </a:lnTo>
                  <a:lnTo>
                    <a:pt x="810" y="324"/>
                  </a:lnTo>
                  <a:lnTo>
                    <a:pt x="802" y="318"/>
                  </a:lnTo>
                  <a:lnTo>
                    <a:pt x="798" y="312"/>
                  </a:lnTo>
                  <a:lnTo>
                    <a:pt x="794" y="306"/>
                  </a:lnTo>
                  <a:lnTo>
                    <a:pt x="794" y="298"/>
                  </a:lnTo>
                  <a:lnTo>
                    <a:pt x="794" y="290"/>
                  </a:lnTo>
                  <a:lnTo>
                    <a:pt x="798" y="280"/>
                  </a:lnTo>
                  <a:lnTo>
                    <a:pt x="806" y="270"/>
                  </a:lnTo>
                  <a:lnTo>
                    <a:pt x="816" y="260"/>
                  </a:lnTo>
                  <a:lnTo>
                    <a:pt x="828" y="248"/>
                  </a:lnTo>
                  <a:lnTo>
                    <a:pt x="844" y="234"/>
                  </a:lnTo>
                  <a:lnTo>
                    <a:pt x="864" y="222"/>
                  </a:lnTo>
                  <a:lnTo>
                    <a:pt x="916" y="192"/>
                  </a:lnTo>
                  <a:lnTo>
                    <a:pt x="1118" y="160"/>
                  </a:lnTo>
                  <a:lnTo>
                    <a:pt x="1144" y="162"/>
                  </a:lnTo>
                  <a:lnTo>
                    <a:pt x="1170" y="160"/>
                  </a:lnTo>
                  <a:lnTo>
                    <a:pt x="1182" y="158"/>
                  </a:lnTo>
                  <a:lnTo>
                    <a:pt x="1194" y="156"/>
                  </a:lnTo>
                  <a:lnTo>
                    <a:pt x="1204" y="152"/>
                  </a:lnTo>
                  <a:lnTo>
                    <a:pt x="1212" y="146"/>
                  </a:lnTo>
                  <a:lnTo>
                    <a:pt x="1218" y="140"/>
                  </a:lnTo>
                  <a:lnTo>
                    <a:pt x="1220" y="130"/>
                  </a:lnTo>
                  <a:lnTo>
                    <a:pt x="1218" y="120"/>
                  </a:lnTo>
                  <a:lnTo>
                    <a:pt x="1212" y="108"/>
                  </a:lnTo>
                  <a:lnTo>
                    <a:pt x="1200" y="92"/>
                  </a:lnTo>
                  <a:lnTo>
                    <a:pt x="1180" y="74"/>
                  </a:lnTo>
                  <a:lnTo>
                    <a:pt x="1078" y="88"/>
                  </a:lnTo>
                  <a:lnTo>
                    <a:pt x="830" y="126"/>
                  </a:lnTo>
                  <a:lnTo>
                    <a:pt x="684" y="148"/>
                  </a:lnTo>
                  <a:lnTo>
                    <a:pt x="536" y="174"/>
                  </a:lnTo>
                  <a:lnTo>
                    <a:pt x="402" y="198"/>
                  </a:lnTo>
                  <a:lnTo>
                    <a:pt x="344" y="210"/>
                  </a:lnTo>
                  <a:lnTo>
                    <a:pt x="292" y="222"/>
                  </a:lnTo>
                  <a:lnTo>
                    <a:pt x="286" y="224"/>
                  </a:lnTo>
                  <a:lnTo>
                    <a:pt x="268" y="226"/>
                  </a:lnTo>
                  <a:lnTo>
                    <a:pt x="240" y="226"/>
                  </a:lnTo>
                  <a:lnTo>
                    <a:pt x="226" y="224"/>
                  </a:lnTo>
                  <a:lnTo>
                    <a:pt x="210" y="222"/>
                  </a:lnTo>
                  <a:lnTo>
                    <a:pt x="196" y="218"/>
                  </a:lnTo>
                  <a:lnTo>
                    <a:pt x="180" y="212"/>
                  </a:lnTo>
                  <a:lnTo>
                    <a:pt x="168" y="204"/>
                  </a:lnTo>
                  <a:lnTo>
                    <a:pt x="154" y="192"/>
                  </a:lnTo>
                  <a:lnTo>
                    <a:pt x="144" y="180"/>
                  </a:lnTo>
                  <a:lnTo>
                    <a:pt x="136" y="164"/>
                  </a:lnTo>
                  <a:lnTo>
                    <a:pt x="132" y="144"/>
                  </a:lnTo>
                  <a:lnTo>
                    <a:pt x="130" y="122"/>
                  </a:lnTo>
                  <a:lnTo>
                    <a:pt x="128" y="90"/>
                  </a:lnTo>
                  <a:lnTo>
                    <a:pt x="126" y="62"/>
                  </a:lnTo>
                  <a:lnTo>
                    <a:pt x="124" y="32"/>
                  </a:lnTo>
                  <a:lnTo>
                    <a:pt x="120" y="20"/>
                  </a:lnTo>
                  <a:lnTo>
                    <a:pt x="118" y="10"/>
                  </a:lnTo>
                  <a:lnTo>
                    <a:pt x="114" y="2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4" y="2"/>
                  </a:lnTo>
                  <a:lnTo>
                    <a:pt x="98" y="8"/>
                  </a:lnTo>
                  <a:lnTo>
                    <a:pt x="90" y="22"/>
                  </a:lnTo>
                  <a:lnTo>
                    <a:pt x="82" y="44"/>
                  </a:lnTo>
                  <a:lnTo>
                    <a:pt x="78" y="54"/>
                  </a:lnTo>
                  <a:lnTo>
                    <a:pt x="70" y="84"/>
                  </a:lnTo>
                  <a:lnTo>
                    <a:pt x="62" y="128"/>
                  </a:lnTo>
                  <a:lnTo>
                    <a:pt x="58" y="152"/>
                  </a:lnTo>
                  <a:lnTo>
                    <a:pt x="56" y="178"/>
                  </a:lnTo>
                  <a:lnTo>
                    <a:pt x="56" y="206"/>
                  </a:lnTo>
                  <a:lnTo>
                    <a:pt x="58" y="232"/>
                  </a:lnTo>
                  <a:lnTo>
                    <a:pt x="64" y="258"/>
                  </a:lnTo>
                  <a:lnTo>
                    <a:pt x="72" y="284"/>
                  </a:lnTo>
                  <a:lnTo>
                    <a:pt x="78" y="294"/>
                  </a:lnTo>
                  <a:lnTo>
                    <a:pt x="86" y="306"/>
                  </a:lnTo>
                  <a:lnTo>
                    <a:pt x="94" y="316"/>
                  </a:lnTo>
                  <a:lnTo>
                    <a:pt x="102" y="326"/>
                  </a:lnTo>
                  <a:lnTo>
                    <a:pt x="114" y="334"/>
                  </a:lnTo>
                  <a:lnTo>
                    <a:pt x="124" y="342"/>
                  </a:lnTo>
                  <a:lnTo>
                    <a:pt x="138" y="350"/>
                  </a:lnTo>
                  <a:lnTo>
                    <a:pt x="152" y="354"/>
                  </a:lnTo>
                  <a:lnTo>
                    <a:pt x="156" y="366"/>
                  </a:lnTo>
                  <a:lnTo>
                    <a:pt x="158" y="378"/>
                  </a:lnTo>
                  <a:lnTo>
                    <a:pt x="158" y="386"/>
                  </a:lnTo>
                  <a:lnTo>
                    <a:pt x="156" y="392"/>
                  </a:lnTo>
                  <a:lnTo>
                    <a:pt x="154" y="398"/>
                  </a:lnTo>
                  <a:lnTo>
                    <a:pt x="148" y="404"/>
                  </a:lnTo>
                  <a:lnTo>
                    <a:pt x="142" y="410"/>
                  </a:lnTo>
                  <a:lnTo>
                    <a:pt x="132" y="414"/>
                  </a:lnTo>
                  <a:lnTo>
                    <a:pt x="122" y="418"/>
                  </a:lnTo>
                  <a:lnTo>
                    <a:pt x="106" y="420"/>
                  </a:lnTo>
                  <a:lnTo>
                    <a:pt x="88" y="420"/>
                  </a:lnTo>
                  <a:lnTo>
                    <a:pt x="66" y="418"/>
                  </a:lnTo>
                  <a:lnTo>
                    <a:pt x="46" y="414"/>
                  </a:lnTo>
                  <a:lnTo>
                    <a:pt x="30" y="414"/>
                  </a:lnTo>
                  <a:lnTo>
                    <a:pt x="20" y="414"/>
                  </a:lnTo>
                  <a:lnTo>
                    <a:pt x="12" y="416"/>
                  </a:lnTo>
                  <a:lnTo>
                    <a:pt x="6" y="418"/>
                  </a:lnTo>
                  <a:lnTo>
                    <a:pt x="2" y="422"/>
                  </a:lnTo>
                  <a:lnTo>
                    <a:pt x="0" y="428"/>
                  </a:lnTo>
                  <a:lnTo>
                    <a:pt x="2" y="436"/>
                  </a:lnTo>
                  <a:lnTo>
                    <a:pt x="6" y="448"/>
                  </a:lnTo>
                  <a:lnTo>
                    <a:pt x="16" y="460"/>
                  </a:lnTo>
                  <a:lnTo>
                    <a:pt x="30" y="476"/>
                  </a:lnTo>
                  <a:lnTo>
                    <a:pt x="52" y="496"/>
                  </a:lnTo>
                  <a:lnTo>
                    <a:pt x="64" y="514"/>
                  </a:lnTo>
                  <a:lnTo>
                    <a:pt x="80" y="534"/>
                  </a:lnTo>
                  <a:lnTo>
                    <a:pt x="102" y="556"/>
                  </a:lnTo>
                  <a:lnTo>
                    <a:pt x="128" y="576"/>
                  </a:lnTo>
                  <a:lnTo>
                    <a:pt x="142" y="586"/>
                  </a:lnTo>
                  <a:lnTo>
                    <a:pt x="156" y="594"/>
                  </a:lnTo>
                  <a:lnTo>
                    <a:pt x="172" y="600"/>
                  </a:lnTo>
                  <a:lnTo>
                    <a:pt x="188" y="604"/>
                  </a:lnTo>
                  <a:lnTo>
                    <a:pt x="206" y="606"/>
                  </a:lnTo>
                  <a:lnTo>
                    <a:pt x="222" y="604"/>
                  </a:lnTo>
                  <a:lnTo>
                    <a:pt x="228" y="614"/>
                  </a:lnTo>
                  <a:lnTo>
                    <a:pt x="242" y="636"/>
                  </a:lnTo>
                  <a:lnTo>
                    <a:pt x="252" y="650"/>
                  </a:lnTo>
                  <a:lnTo>
                    <a:pt x="266" y="664"/>
                  </a:lnTo>
                  <a:lnTo>
                    <a:pt x="282" y="678"/>
                  </a:lnTo>
                  <a:lnTo>
                    <a:pt x="300" y="690"/>
                  </a:lnTo>
                  <a:lnTo>
                    <a:pt x="418" y="636"/>
                  </a:lnTo>
                  <a:lnTo>
                    <a:pt x="402" y="630"/>
                  </a:lnTo>
                  <a:lnTo>
                    <a:pt x="366" y="616"/>
                  </a:lnTo>
                  <a:lnTo>
                    <a:pt x="346" y="604"/>
                  </a:lnTo>
                  <a:lnTo>
                    <a:pt x="326" y="594"/>
                  </a:lnTo>
                  <a:lnTo>
                    <a:pt x="308" y="580"/>
                  </a:lnTo>
                  <a:lnTo>
                    <a:pt x="294" y="566"/>
                  </a:lnTo>
                  <a:lnTo>
                    <a:pt x="290" y="560"/>
                  </a:lnTo>
                  <a:lnTo>
                    <a:pt x="286" y="552"/>
                  </a:lnTo>
                  <a:lnTo>
                    <a:pt x="286" y="544"/>
                  </a:lnTo>
                  <a:lnTo>
                    <a:pt x="288" y="536"/>
                  </a:lnTo>
                  <a:lnTo>
                    <a:pt x="290" y="530"/>
                  </a:lnTo>
                  <a:lnTo>
                    <a:pt x="298" y="522"/>
                  </a:lnTo>
                  <a:lnTo>
                    <a:pt x="306" y="514"/>
                  </a:lnTo>
                  <a:lnTo>
                    <a:pt x="318" y="508"/>
                  </a:lnTo>
                  <a:lnTo>
                    <a:pt x="334" y="500"/>
                  </a:lnTo>
                  <a:lnTo>
                    <a:pt x="354" y="492"/>
                  </a:lnTo>
                  <a:lnTo>
                    <a:pt x="376" y="486"/>
                  </a:lnTo>
                  <a:lnTo>
                    <a:pt x="404" y="480"/>
                  </a:lnTo>
                  <a:lnTo>
                    <a:pt x="472" y="468"/>
                  </a:lnTo>
                  <a:lnTo>
                    <a:pt x="558" y="456"/>
                  </a:lnTo>
                  <a:lnTo>
                    <a:pt x="566" y="448"/>
                  </a:lnTo>
                  <a:lnTo>
                    <a:pt x="574" y="440"/>
                  </a:lnTo>
                  <a:lnTo>
                    <a:pt x="578" y="432"/>
                  </a:lnTo>
                  <a:lnTo>
                    <a:pt x="580" y="428"/>
                  </a:lnTo>
                  <a:lnTo>
                    <a:pt x="578" y="422"/>
                  </a:lnTo>
                  <a:lnTo>
                    <a:pt x="576" y="418"/>
                  </a:lnTo>
                  <a:lnTo>
                    <a:pt x="570" y="414"/>
                  </a:lnTo>
                  <a:lnTo>
                    <a:pt x="562" y="410"/>
                  </a:lnTo>
                  <a:lnTo>
                    <a:pt x="552" y="406"/>
                  </a:lnTo>
                  <a:lnTo>
                    <a:pt x="536" y="404"/>
                  </a:lnTo>
                  <a:lnTo>
                    <a:pt x="518" y="402"/>
                  </a:lnTo>
                  <a:lnTo>
                    <a:pt x="482" y="400"/>
                  </a:lnTo>
                  <a:lnTo>
                    <a:pt x="444" y="398"/>
                  </a:lnTo>
                  <a:lnTo>
                    <a:pt x="402" y="392"/>
                  </a:lnTo>
                  <a:lnTo>
                    <a:pt x="380" y="388"/>
                  </a:lnTo>
                  <a:lnTo>
                    <a:pt x="362" y="382"/>
                  </a:lnTo>
                  <a:lnTo>
                    <a:pt x="344" y="376"/>
                  </a:lnTo>
                  <a:lnTo>
                    <a:pt x="328" y="368"/>
                  </a:lnTo>
                  <a:lnTo>
                    <a:pt x="316" y="360"/>
                  </a:lnTo>
                  <a:lnTo>
                    <a:pt x="308" y="350"/>
                  </a:lnTo>
                  <a:lnTo>
                    <a:pt x="306" y="344"/>
                  </a:lnTo>
                  <a:lnTo>
                    <a:pt x="306" y="338"/>
                  </a:lnTo>
                  <a:lnTo>
                    <a:pt x="306" y="330"/>
                  </a:lnTo>
                  <a:lnTo>
                    <a:pt x="308" y="324"/>
                  </a:lnTo>
                  <a:lnTo>
                    <a:pt x="316" y="320"/>
                  </a:lnTo>
                  <a:lnTo>
                    <a:pt x="334" y="310"/>
                  </a:lnTo>
                  <a:lnTo>
                    <a:pt x="366" y="298"/>
                  </a:lnTo>
                  <a:lnTo>
                    <a:pt x="408" y="284"/>
                  </a:lnTo>
                  <a:lnTo>
                    <a:pt x="432" y="278"/>
                  </a:lnTo>
                  <a:lnTo>
                    <a:pt x="458" y="274"/>
                  </a:lnTo>
                  <a:lnTo>
                    <a:pt x="488" y="270"/>
                  </a:lnTo>
                  <a:lnTo>
                    <a:pt x="518" y="268"/>
                  </a:lnTo>
                  <a:lnTo>
                    <a:pt x="552" y="268"/>
                  </a:lnTo>
                  <a:lnTo>
                    <a:pt x="586" y="270"/>
                  </a:lnTo>
                  <a:lnTo>
                    <a:pt x="622" y="276"/>
                  </a:lnTo>
                  <a:lnTo>
                    <a:pt x="658" y="284"/>
                  </a:lnTo>
                  <a:lnTo>
                    <a:pt x="658" y="294"/>
                  </a:lnTo>
                  <a:lnTo>
                    <a:pt x="660" y="304"/>
                  </a:lnTo>
                  <a:lnTo>
                    <a:pt x="662" y="316"/>
                  </a:lnTo>
                  <a:lnTo>
                    <a:pt x="664" y="330"/>
                  </a:lnTo>
                  <a:lnTo>
                    <a:pt x="672" y="346"/>
                  </a:lnTo>
                  <a:lnTo>
                    <a:pt x="680" y="362"/>
                  </a:lnTo>
                  <a:lnTo>
                    <a:pt x="694" y="378"/>
                  </a:lnTo>
                  <a:lnTo>
                    <a:pt x="712" y="394"/>
                  </a:lnTo>
                  <a:lnTo>
                    <a:pt x="734" y="408"/>
                  </a:lnTo>
                  <a:lnTo>
                    <a:pt x="762" y="420"/>
                  </a:lnTo>
                  <a:lnTo>
                    <a:pt x="778" y="426"/>
                  </a:lnTo>
                  <a:lnTo>
                    <a:pt x="796" y="430"/>
                  </a:lnTo>
                  <a:lnTo>
                    <a:pt x="816" y="432"/>
                  </a:lnTo>
                  <a:lnTo>
                    <a:pt x="838" y="436"/>
                  </a:lnTo>
                  <a:lnTo>
                    <a:pt x="862" y="436"/>
                  </a:lnTo>
                  <a:lnTo>
                    <a:pt x="888" y="436"/>
                  </a:lnTo>
                  <a:lnTo>
                    <a:pt x="914" y="436"/>
                  </a:lnTo>
                  <a:lnTo>
                    <a:pt x="944" y="434"/>
                  </a:lnTo>
                  <a:lnTo>
                    <a:pt x="1010" y="424"/>
                  </a:lnTo>
                  <a:lnTo>
                    <a:pt x="1020" y="418"/>
                  </a:lnTo>
                  <a:lnTo>
                    <a:pt x="1048" y="402"/>
                  </a:lnTo>
                  <a:lnTo>
                    <a:pt x="1092" y="380"/>
                  </a:lnTo>
                  <a:lnTo>
                    <a:pt x="1122" y="368"/>
                  </a:lnTo>
                  <a:lnTo>
                    <a:pt x="1152" y="354"/>
                  </a:lnTo>
                  <a:lnTo>
                    <a:pt x="1188" y="342"/>
                  </a:lnTo>
                  <a:lnTo>
                    <a:pt x="1226" y="332"/>
                  </a:lnTo>
                  <a:lnTo>
                    <a:pt x="1266" y="322"/>
                  </a:lnTo>
                  <a:lnTo>
                    <a:pt x="1308" y="314"/>
                  </a:lnTo>
                  <a:lnTo>
                    <a:pt x="1354" y="308"/>
                  </a:lnTo>
                  <a:lnTo>
                    <a:pt x="1400" y="304"/>
                  </a:lnTo>
                  <a:lnTo>
                    <a:pt x="1450" y="304"/>
                  </a:lnTo>
                  <a:lnTo>
                    <a:pt x="1500" y="308"/>
                  </a:lnTo>
                  <a:lnTo>
                    <a:pt x="1506" y="324"/>
                  </a:lnTo>
                  <a:lnTo>
                    <a:pt x="1524" y="364"/>
                  </a:lnTo>
                  <a:lnTo>
                    <a:pt x="1538" y="388"/>
                  </a:lnTo>
                  <a:lnTo>
                    <a:pt x="1552" y="412"/>
                  </a:lnTo>
                  <a:lnTo>
                    <a:pt x="1572" y="436"/>
                  </a:lnTo>
                  <a:lnTo>
                    <a:pt x="1592" y="456"/>
                  </a:lnTo>
                  <a:lnTo>
                    <a:pt x="1602" y="464"/>
                  </a:lnTo>
                  <a:lnTo>
                    <a:pt x="1614" y="472"/>
                  </a:lnTo>
                  <a:lnTo>
                    <a:pt x="1628" y="478"/>
                  </a:lnTo>
                  <a:lnTo>
                    <a:pt x="1640" y="480"/>
                  </a:lnTo>
                  <a:lnTo>
                    <a:pt x="1654" y="482"/>
                  </a:lnTo>
                  <a:lnTo>
                    <a:pt x="1668" y="482"/>
                  </a:lnTo>
                  <a:lnTo>
                    <a:pt x="1682" y="478"/>
                  </a:lnTo>
                  <a:lnTo>
                    <a:pt x="1698" y="472"/>
                  </a:lnTo>
                  <a:lnTo>
                    <a:pt x="1712" y="464"/>
                  </a:lnTo>
                  <a:lnTo>
                    <a:pt x="1730" y="452"/>
                  </a:lnTo>
                  <a:lnTo>
                    <a:pt x="1746" y="436"/>
                  </a:lnTo>
                  <a:lnTo>
                    <a:pt x="1762" y="418"/>
                  </a:lnTo>
                  <a:lnTo>
                    <a:pt x="1780" y="394"/>
                  </a:lnTo>
                  <a:lnTo>
                    <a:pt x="1798" y="368"/>
                  </a:lnTo>
                  <a:lnTo>
                    <a:pt x="1816" y="336"/>
                  </a:lnTo>
                  <a:lnTo>
                    <a:pt x="1836" y="300"/>
                  </a:lnTo>
                  <a:lnTo>
                    <a:pt x="1876" y="282"/>
                  </a:lnTo>
                  <a:lnTo>
                    <a:pt x="1914" y="264"/>
                  </a:lnTo>
                  <a:lnTo>
                    <a:pt x="1954" y="240"/>
                  </a:lnTo>
                  <a:lnTo>
                    <a:pt x="1972" y="228"/>
                  </a:lnTo>
                  <a:lnTo>
                    <a:pt x="1988" y="214"/>
                  </a:lnTo>
                  <a:lnTo>
                    <a:pt x="1998" y="202"/>
                  </a:lnTo>
                  <a:lnTo>
                    <a:pt x="2006" y="188"/>
                  </a:lnTo>
                  <a:lnTo>
                    <a:pt x="2008" y="182"/>
                  </a:lnTo>
                  <a:lnTo>
                    <a:pt x="2008" y="176"/>
                  </a:lnTo>
                  <a:lnTo>
                    <a:pt x="2006" y="170"/>
                  </a:lnTo>
                  <a:lnTo>
                    <a:pt x="2002" y="164"/>
                  </a:lnTo>
                  <a:lnTo>
                    <a:pt x="1996" y="160"/>
                  </a:lnTo>
                  <a:lnTo>
                    <a:pt x="1990" y="154"/>
                  </a:lnTo>
                  <a:lnTo>
                    <a:pt x="1980" y="150"/>
                  </a:lnTo>
                  <a:lnTo>
                    <a:pt x="1968" y="14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8" name="Freeform 263"/>
            <p:cNvSpPr>
              <a:spLocks/>
            </p:cNvSpPr>
            <p:nvPr userDrawn="1"/>
          </p:nvSpPr>
          <p:spPr bwMode="auto">
            <a:xfrm>
              <a:off x="5736" y="-3308"/>
              <a:ext cx="1160" cy="1020"/>
            </a:xfrm>
            <a:custGeom>
              <a:avLst/>
              <a:gdLst>
                <a:gd name="T0" fmla="*/ 1110 w 1150"/>
                <a:gd name="T1" fmla="*/ 480 h 1028"/>
                <a:gd name="T2" fmla="*/ 1087 w 1150"/>
                <a:gd name="T3" fmla="*/ 607 h 1028"/>
                <a:gd name="T4" fmla="*/ 1097 w 1150"/>
                <a:gd name="T5" fmla="*/ 736 h 1028"/>
                <a:gd name="T6" fmla="*/ 1144 w 1150"/>
                <a:gd name="T7" fmla="*/ 829 h 1028"/>
                <a:gd name="T8" fmla="*/ 1192 w 1150"/>
                <a:gd name="T9" fmla="*/ 935 h 1028"/>
                <a:gd name="T10" fmla="*/ 1196 w 1150"/>
                <a:gd name="T11" fmla="*/ 982 h 1028"/>
                <a:gd name="T12" fmla="*/ 1176 w 1150"/>
                <a:gd name="T13" fmla="*/ 988 h 1028"/>
                <a:gd name="T14" fmla="*/ 1117 w 1150"/>
                <a:gd name="T15" fmla="*/ 964 h 1028"/>
                <a:gd name="T16" fmla="*/ 1031 w 1150"/>
                <a:gd name="T17" fmla="*/ 934 h 1028"/>
                <a:gd name="T18" fmla="*/ 914 w 1150"/>
                <a:gd name="T19" fmla="*/ 855 h 1028"/>
                <a:gd name="T20" fmla="*/ 799 w 1150"/>
                <a:gd name="T21" fmla="*/ 714 h 1028"/>
                <a:gd name="T22" fmla="*/ 750 w 1150"/>
                <a:gd name="T23" fmla="*/ 613 h 1028"/>
                <a:gd name="T24" fmla="*/ 684 w 1150"/>
                <a:gd name="T25" fmla="*/ 675 h 1028"/>
                <a:gd name="T26" fmla="*/ 555 w 1150"/>
                <a:gd name="T27" fmla="*/ 754 h 1028"/>
                <a:gd name="T28" fmla="*/ 472 w 1150"/>
                <a:gd name="T29" fmla="*/ 776 h 1028"/>
                <a:gd name="T30" fmla="*/ 395 w 1150"/>
                <a:gd name="T31" fmla="*/ 758 h 1028"/>
                <a:gd name="T32" fmla="*/ 339 w 1150"/>
                <a:gd name="T33" fmla="*/ 687 h 1028"/>
                <a:gd name="T34" fmla="*/ 309 w 1150"/>
                <a:gd name="T35" fmla="*/ 544 h 1028"/>
                <a:gd name="T36" fmla="*/ 264 w 1150"/>
                <a:gd name="T37" fmla="*/ 532 h 1028"/>
                <a:gd name="T38" fmla="*/ 153 w 1150"/>
                <a:gd name="T39" fmla="*/ 617 h 1028"/>
                <a:gd name="T40" fmla="*/ 83 w 1150"/>
                <a:gd name="T41" fmla="*/ 647 h 1028"/>
                <a:gd name="T42" fmla="*/ 38 w 1150"/>
                <a:gd name="T43" fmla="*/ 637 h 1028"/>
                <a:gd name="T44" fmla="*/ 10 w 1150"/>
                <a:gd name="T45" fmla="*/ 597 h 1028"/>
                <a:gd name="T46" fmla="*/ 0 w 1150"/>
                <a:gd name="T47" fmla="*/ 552 h 1028"/>
                <a:gd name="T48" fmla="*/ 14 w 1150"/>
                <a:gd name="T49" fmla="*/ 407 h 1028"/>
                <a:gd name="T50" fmla="*/ 81 w 1150"/>
                <a:gd name="T51" fmla="*/ 187 h 1028"/>
                <a:gd name="T52" fmla="*/ 270 w 1150"/>
                <a:gd name="T53" fmla="*/ 0 h 1028"/>
                <a:gd name="T54" fmla="*/ 143 w 1150"/>
                <a:gd name="T55" fmla="*/ 214 h 1028"/>
                <a:gd name="T56" fmla="*/ 81 w 1150"/>
                <a:gd name="T57" fmla="*/ 381 h 1028"/>
                <a:gd name="T58" fmla="*/ 75 w 1150"/>
                <a:gd name="T59" fmla="*/ 460 h 1028"/>
                <a:gd name="T60" fmla="*/ 93 w 1150"/>
                <a:gd name="T61" fmla="*/ 494 h 1028"/>
                <a:gd name="T62" fmla="*/ 137 w 1150"/>
                <a:gd name="T63" fmla="*/ 502 h 1028"/>
                <a:gd name="T64" fmla="*/ 198 w 1150"/>
                <a:gd name="T65" fmla="*/ 470 h 1028"/>
                <a:gd name="T66" fmla="*/ 329 w 1150"/>
                <a:gd name="T67" fmla="*/ 339 h 1028"/>
                <a:gd name="T68" fmla="*/ 490 w 1150"/>
                <a:gd name="T69" fmla="*/ 127 h 1028"/>
                <a:gd name="T70" fmla="*/ 523 w 1150"/>
                <a:gd name="T71" fmla="*/ 232 h 1028"/>
                <a:gd name="T72" fmla="*/ 434 w 1150"/>
                <a:gd name="T73" fmla="*/ 434 h 1028"/>
                <a:gd name="T74" fmla="*/ 401 w 1150"/>
                <a:gd name="T75" fmla="*/ 569 h 1028"/>
                <a:gd name="T76" fmla="*/ 419 w 1150"/>
                <a:gd name="T77" fmla="*/ 623 h 1028"/>
                <a:gd name="T78" fmla="*/ 452 w 1150"/>
                <a:gd name="T79" fmla="*/ 643 h 1028"/>
                <a:gd name="T80" fmla="*/ 506 w 1150"/>
                <a:gd name="T81" fmla="*/ 641 h 1028"/>
                <a:gd name="T82" fmla="*/ 567 w 1150"/>
                <a:gd name="T83" fmla="*/ 605 h 1028"/>
                <a:gd name="T84" fmla="*/ 668 w 1150"/>
                <a:gd name="T85" fmla="*/ 488 h 1028"/>
                <a:gd name="T86" fmla="*/ 759 w 1150"/>
                <a:gd name="T87" fmla="*/ 321 h 1028"/>
                <a:gd name="T88" fmla="*/ 851 w 1150"/>
                <a:gd name="T89" fmla="*/ 319 h 1028"/>
                <a:gd name="T90" fmla="*/ 831 w 1150"/>
                <a:gd name="T91" fmla="*/ 450 h 1028"/>
                <a:gd name="T92" fmla="*/ 847 w 1150"/>
                <a:gd name="T93" fmla="*/ 605 h 1028"/>
                <a:gd name="T94" fmla="*/ 879 w 1150"/>
                <a:gd name="T95" fmla="*/ 682 h 1028"/>
                <a:gd name="T96" fmla="*/ 934 w 1150"/>
                <a:gd name="T97" fmla="*/ 750 h 1028"/>
                <a:gd name="T98" fmla="*/ 987 w 1150"/>
                <a:gd name="T99" fmla="*/ 784 h 1028"/>
                <a:gd name="T100" fmla="*/ 1031 w 1150"/>
                <a:gd name="T101" fmla="*/ 784 h 1028"/>
                <a:gd name="T102" fmla="*/ 1049 w 1150"/>
                <a:gd name="T103" fmla="*/ 750 h 1028"/>
                <a:gd name="T104" fmla="*/ 1037 w 1150"/>
                <a:gd name="T105" fmla="*/ 696 h 1028"/>
                <a:gd name="T106" fmla="*/ 1014 w 1150"/>
                <a:gd name="T107" fmla="*/ 572 h 1028"/>
                <a:gd name="T108" fmla="*/ 1016 w 1150"/>
                <a:gd name="T109" fmla="*/ 308 h 10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50" h="1028">
                  <a:moveTo>
                    <a:pt x="1078" y="458"/>
                  </a:moveTo>
                  <a:lnTo>
                    <a:pt x="1078" y="458"/>
                  </a:lnTo>
                  <a:lnTo>
                    <a:pt x="1074" y="470"/>
                  </a:lnTo>
                  <a:lnTo>
                    <a:pt x="1064" y="500"/>
                  </a:lnTo>
                  <a:lnTo>
                    <a:pt x="1054" y="544"/>
                  </a:lnTo>
                  <a:lnTo>
                    <a:pt x="1048" y="570"/>
                  </a:lnTo>
                  <a:lnTo>
                    <a:pt x="1044" y="600"/>
                  </a:lnTo>
                  <a:lnTo>
                    <a:pt x="1042" y="632"/>
                  </a:lnTo>
                  <a:lnTo>
                    <a:pt x="1040" y="664"/>
                  </a:lnTo>
                  <a:lnTo>
                    <a:pt x="1042" y="698"/>
                  </a:lnTo>
                  <a:lnTo>
                    <a:pt x="1044" y="732"/>
                  </a:lnTo>
                  <a:lnTo>
                    <a:pt x="1052" y="766"/>
                  </a:lnTo>
                  <a:lnTo>
                    <a:pt x="1062" y="800"/>
                  </a:lnTo>
                  <a:lnTo>
                    <a:pt x="1076" y="832"/>
                  </a:lnTo>
                  <a:lnTo>
                    <a:pt x="1084" y="848"/>
                  </a:lnTo>
                  <a:lnTo>
                    <a:pt x="1094" y="864"/>
                  </a:lnTo>
                  <a:lnTo>
                    <a:pt x="1112" y="900"/>
                  </a:lnTo>
                  <a:lnTo>
                    <a:pt x="1128" y="934"/>
                  </a:lnTo>
                  <a:lnTo>
                    <a:pt x="1142" y="972"/>
                  </a:lnTo>
                  <a:lnTo>
                    <a:pt x="1148" y="990"/>
                  </a:lnTo>
                  <a:lnTo>
                    <a:pt x="1150" y="1004"/>
                  </a:lnTo>
                  <a:lnTo>
                    <a:pt x="1148" y="1016"/>
                  </a:lnTo>
                  <a:lnTo>
                    <a:pt x="1146" y="1022"/>
                  </a:lnTo>
                  <a:lnTo>
                    <a:pt x="1142" y="1024"/>
                  </a:lnTo>
                  <a:lnTo>
                    <a:pt x="1138" y="1028"/>
                  </a:lnTo>
                  <a:lnTo>
                    <a:pt x="1132" y="1028"/>
                  </a:lnTo>
                  <a:lnTo>
                    <a:pt x="1126" y="1028"/>
                  </a:lnTo>
                  <a:lnTo>
                    <a:pt x="1118" y="1028"/>
                  </a:lnTo>
                  <a:lnTo>
                    <a:pt x="1098" y="1020"/>
                  </a:lnTo>
                  <a:lnTo>
                    <a:pt x="1070" y="1004"/>
                  </a:lnTo>
                  <a:lnTo>
                    <a:pt x="1058" y="1002"/>
                  </a:lnTo>
                  <a:lnTo>
                    <a:pt x="1030" y="990"/>
                  </a:lnTo>
                  <a:lnTo>
                    <a:pt x="1008" y="982"/>
                  </a:lnTo>
                  <a:lnTo>
                    <a:pt x="986" y="970"/>
                  </a:lnTo>
                  <a:lnTo>
                    <a:pt x="960" y="956"/>
                  </a:lnTo>
                  <a:lnTo>
                    <a:pt x="932" y="938"/>
                  </a:lnTo>
                  <a:lnTo>
                    <a:pt x="904" y="916"/>
                  </a:lnTo>
                  <a:lnTo>
                    <a:pt x="874" y="890"/>
                  </a:lnTo>
                  <a:lnTo>
                    <a:pt x="846" y="860"/>
                  </a:lnTo>
                  <a:lnTo>
                    <a:pt x="816" y="826"/>
                  </a:lnTo>
                  <a:lnTo>
                    <a:pt x="790" y="788"/>
                  </a:lnTo>
                  <a:lnTo>
                    <a:pt x="764" y="744"/>
                  </a:lnTo>
                  <a:lnTo>
                    <a:pt x="752" y="718"/>
                  </a:lnTo>
                  <a:lnTo>
                    <a:pt x="740" y="694"/>
                  </a:lnTo>
                  <a:lnTo>
                    <a:pt x="730" y="666"/>
                  </a:lnTo>
                  <a:lnTo>
                    <a:pt x="720" y="638"/>
                  </a:lnTo>
                  <a:lnTo>
                    <a:pt x="702" y="656"/>
                  </a:lnTo>
                  <a:lnTo>
                    <a:pt x="682" y="676"/>
                  </a:lnTo>
                  <a:lnTo>
                    <a:pt x="654" y="700"/>
                  </a:lnTo>
                  <a:lnTo>
                    <a:pt x="624" y="726"/>
                  </a:lnTo>
                  <a:lnTo>
                    <a:pt x="588" y="750"/>
                  </a:lnTo>
                  <a:lnTo>
                    <a:pt x="550" y="774"/>
                  </a:lnTo>
                  <a:lnTo>
                    <a:pt x="530" y="784"/>
                  </a:lnTo>
                  <a:lnTo>
                    <a:pt x="510" y="792"/>
                  </a:lnTo>
                  <a:lnTo>
                    <a:pt x="492" y="798"/>
                  </a:lnTo>
                  <a:lnTo>
                    <a:pt x="472" y="804"/>
                  </a:lnTo>
                  <a:lnTo>
                    <a:pt x="452" y="806"/>
                  </a:lnTo>
                  <a:lnTo>
                    <a:pt x="434" y="806"/>
                  </a:lnTo>
                  <a:lnTo>
                    <a:pt x="414" y="804"/>
                  </a:lnTo>
                  <a:lnTo>
                    <a:pt x="398" y="798"/>
                  </a:lnTo>
                  <a:lnTo>
                    <a:pt x="380" y="788"/>
                  </a:lnTo>
                  <a:lnTo>
                    <a:pt x="364" y="776"/>
                  </a:lnTo>
                  <a:lnTo>
                    <a:pt x="350" y="760"/>
                  </a:lnTo>
                  <a:lnTo>
                    <a:pt x="336" y="738"/>
                  </a:lnTo>
                  <a:lnTo>
                    <a:pt x="324" y="714"/>
                  </a:lnTo>
                  <a:lnTo>
                    <a:pt x="314" y="684"/>
                  </a:lnTo>
                  <a:lnTo>
                    <a:pt x="304" y="650"/>
                  </a:lnTo>
                  <a:lnTo>
                    <a:pt x="298" y="610"/>
                  </a:lnTo>
                  <a:lnTo>
                    <a:pt x="294" y="564"/>
                  </a:lnTo>
                  <a:lnTo>
                    <a:pt x="290" y="514"/>
                  </a:lnTo>
                  <a:lnTo>
                    <a:pt x="280" y="524"/>
                  </a:lnTo>
                  <a:lnTo>
                    <a:pt x="254" y="552"/>
                  </a:lnTo>
                  <a:lnTo>
                    <a:pt x="216" y="588"/>
                  </a:lnTo>
                  <a:lnTo>
                    <a:pt x="194" y="608"/>
                  </a:lnTo>
                  <a:lnTo>
                    <a:pt x="170" y="626"/>
                  </a:lnTo>
                  <a:lnTo>
                    <a:pt x="148" y="642"/>
                  </a:lnTo>
                  <a:lnTo>
                    <a:pt x="124" y="656"/>
                  </a:lnTo>
                  <a:lnTo>
                    <a:pt x="100" y="666"/>
                  </a:lnTo>
                  <a:lnTo>
                    <a:pt x="88" y="670"/>
                  </a:lnTo>
                  <a:lnTo>
                    <a:pt x="78" y="672"/>
                  </a:lnTo>
                  <a:lnTo>
                    <a:pt x="66" y="672"/>
                  </a:lnTo>
                  <a:lnTo>
                    <a:pt x="56" y="670"/>
                  </a:lnTo>
                  <a:lnTo>
                    <a:pt x="48" y="668"/>
                  </a:lnTo>
                  <a:lnTo>
                    <a:pt x="38" y="662"/>
                  </a:lnTo>
                  <a:lnTo>
                    <a:pt x="30" y="656"/>
                  </a:lnTo>
                  <a:lnTo>
                    <a:pt x="22" y="646"/>
                  </a:lnTo>
                  <a:lnTo>
                    <a:pt x="16" y="636"/>
                  </a:lnTo>
                  <a:lnTo>
                    <a:pt x="10" y="622"/>
                  </a:lnTo>
                  <a:lnTo>
                    <a:pt x="6" y="606"/>
                  </a:lnTo>
                  <a:lnTo>
                    <a:pt x="2" y="590"/>
                  </a:lnTo>
                  <a:lnTo>
                    <a:pt x="0" y="572"/>
                  </a:lnTo>
                  <a:lnTo>
                    <a:pt x="0" y="554"/>
                  </a:lnTo>
                  <a:lnTo>
                    <a:pt x="0" y="512"/>
                  </a:lnTo>
                  <a:lnTo>
                    <a:pt x="6" y="468"/>
                  </a:lnTo>
                  <a:lnTo>
                    <a:pt x="14" y="422"/>
                  </a:lnTo>
                  <a:lnTo>
                    <a:pt x="24" y="374"/>
                  </a:lnTo>
                  <a:lnTo>
                    <a:pt x="36" y="326"/>
                  </a:lnTo>
                  <a:lnTo>
                    <a:pt x="48" y="280"/>
                  </a:lnTo>
                  <a:lnTo>
                    <a:pt x="76" y="192"/>
                  </a:lnTo>
                  <a:lnTo>
                    <a:pt x="102" y="120"/>
                  </a:lnTo>
                  <a:lnTo>
                    <a:pt x="128" y="54"/>
                  </a:lnTo>
                  <a:lnTo>
                    <a:pt x="260" y="0"/>
                  </a:lnTo>
                  <a:lnTo>
                    <a:pt x="220" y="68"/>
                  </a:lnTo>
                  <a:lnTo>
                    <a:pt x="180" y="140"/>
                  </a:lnTo>
                  <a:lnTo>
                    <a:pt x="160" y="180"/>
                  </a:lnTo>
                  <a:lnTo>
                    <a:pt x="138" y="224"/>
                  </a:lnTo>
                  <a:lnTo>
                    <a:pt x="120" y="268"/>
                  </a:lnTo>
                  <a:lnTo>
                    <a:pt x="102" y="312"/>
                  </a:lnTo>
                  <a:lnTo>
                    <a:pt x="86" y="356"/>
                  </a:lnTo>
                  <a:lnTo>
                    <a:pt x="76" y="396"/>
                  </a:lnTo>
                  <a:lnTo>
                    <a:pt x="70" y="434"/>
                  </a:lnTo>
                  <a:lnTo>
                    <a:pt x="68" y="450"/>
                  </a:lnTo>
                  <a:lnTo>
                    <a:pt x="68" y="466"/>
                  </a:lnTo>
                  <a:lnTo>
                    <a:pt x="70" y="480"/>
                  </a:lnTo>
                  <a:lnTo>
                    <a:pt x="74" y="494"/>
                  </a:lnTo>
                  <a:lnTo>
                    <a:pt x="80" y="504"/>
                  </a:lnTo>
                  <a:lnTo>
                    <a:pt x="88" y="514"/>
                  </a:lnTo>
                  <a:lnTo>
                    <a:pt x="98" y="520"/>
                  </a:lnTo>
                  <a:lnTo>
                    <a:pt x="108" y="524"/>
                  </a:lnTo>
                  <a:lnTo>
                    <a:pt x="120" y="524"/>
                  </a:lnTo>
                  <a:lnTo>
                    <a:pt x="132" y="522"/>
                  </a:lnTo>
                  <a:lnTo>
                    <a:pt x="144" y="516"/>
                  </a:lnTo>
                  <a:lnTo>
                    <a:pt x="158" y="510"/>
                  </a:lnTo>
                  <a:lnTo>
                    <a:pt x="172" y="500"/>
                  </a:lnTo>
                  <a:lnTo>
                    <a:pt x="188" y="490"/>
                  </a:lnTo>
                  <a:lnTo>
                    <a:pt x="218" y="462"/>
                  </a:lnTo>
                  <a:lnTo>
                    <a:pt x="250" y="430"/>
                  </a:lnTo>
                  <a:lnTo>
                    <a:pt x="282" y="394"/>
                  </a:lnTo>
                  <a:lnTo>
                    <a:pt x="314" y="354"/>
                  </a:lnTo>
                  <a:lnTo>
                    <a:pt x="344" y="314"/>
                  </a:lnTo>
                  <a:lnTo>
                    <a:pt x="374" y="274"/>
                  </a:lnTo>
                  <a:lnTo>
                    <a:pt x="424" y="204"/>
                  </a:lnTo>
                  <a:lnTo>
                    <a:pt x="470" y="132"/>
                  </a:lnTo>
                  <a:lnTo>
                    <a:pt x="540" y="170"/>
                  </a:lnTo>
                  <a:lnTo>
                    <a:pt x="530" y="190"/>
                  </a:lnTo>
                  <a:lnTo>
                    <a:pt x="502" y="242"/>
                  </a:lnTo>
                  <a:lnTo>
                    <a:pt x="466" y="318"/>
                  </a:lnTo>
                  <a:lnTo>
                    <a:pt x="448" y="360"/>
                  </a:lnTo>
                  <a:lnTo>
                    <a:pt x="430" y="406"/>
                  </a:lnTo>
                  <a:lnTo>
                    <a:pt x="414" y="450"/>
                  </a:lnTo>
                  <a:lnTo>
                    <a:pt x="400" y="494"/>
                  </a:lnTo>
                  <a:lnTo>
                    <a:pt x="390" y="536"/>
                  </a:lnTo>
                  <a:lnTo>
                    <a:pt x="386" y="574"/>
                  </a:lnTo>
                  <a:lnTo>
                    <a:pt x="386" y="592"/>
                  </a:lnTo>
                  <a:lnTo>
                    <a:pt x="386" y="608"/>
                  </a:lnTo>
                  <a:lnTo>
                    <a:pt x="388" y="624"/>
                  </a:lnTo>
                  <a:lnTo>
                    <a:pt x="394" y="636"/>
                  </a:lnTo>
                  <a:lnTo>
                    <a:pt x="400" y="648"/>
                  </a:lnTo>
                  <a:lnTo>
                    <a:pt x="408" y="656"/>
                  </a:lnTo>
                  <a:lnTo>
                    <a:pt x="418" y="664"/>
                  </a:lnTo>
                  <a:lnTo>
                    <a:pt x="432" y="668"/>
                  </a:lnTo>
                  <a:lnTo>
                    <a:pt x="446" y="672"/>
                  </a:lnTo>
                  <a:lnTo>
                    <a:pt x="458" y="672"/>
                  </a:lnTo>
                  <a:lnTo>
                    <a:pt x="472" y="670"/>
                  </a:lnTo>
                  <a:lnTo>
                    <a:pt x="486" y="666"/>
                  </a:lnTo>
                  <a:lnTo>
                    <a:pt x="500" y="660"/>
                  </a:lnTo>
                  <a:lnTo>
                    <a:pt x="514" y="652"/>
                  </a:lnTo>
                  <a:lnTo>
                    <a:pt x="528" y="642"/>
                  </a:lnTo>
                  <a:lnTo>
                    <a:pt x="542" y="630"/>
                  </a:lnTo>
                  <a:lnTo>
                    <a:pt x="568" y="604"/>
                  </a:lnTo>
                  <a:lnTo>
                    <a:pt x="592" y="576"/>
                  </a:lnTo>
                  <a:lnTo>
                    <a:pt x="616" y="542"/>
                  </a:lnTo>
                  <a:lnTo>
                    <a:pt x="638" y="508"/>
                  </a:lnTo>
                  <a:lnTo>
                    <a:pt x="660" y="474"/>
                  </a:lnTo>
                  <a:lnTo>
                    <a:pt x="678" y="440"/>
                  </a:lnTo>
                  <a:lnTo>
                    <a:pt x="708" y="378"/>
                  </a:lnTo>
                  <a:lnTo>
                    <a:pt x="728" y="336"/>
                  </a:lnTo>
                  <a:lnTo>
                    <a:pt x="734" y="318"/>
                  </a:lnTo>
                  <a:lnTo>
                    <a:pt x="820" y="318"/>
                  </a:lnTo>
                  <a:lnTo>
                    <a:pt x="816" y="334"/>
                  </a:lnTo>
                  <a:lnTo>
                    <a:pt x="808" y="374"/>
                  </a:lnTo>
                  <a:lnTo>
                    <a:pt x="804" y="402"/>
                  </a:lnTo>
                  <a:lnTo>
                    <a:pt x="800" y="434"/>
                  </a:lnTo>
                  <a:lnTo>
                    <a:pt x="796" y="470"/>
                  </a:lnTo>
                  <a:lnTo>
                    <a:pt x="796" y="508"/>
                  </a:lnTo>
                  <a:lnTo>
                    <a:pt x="798" y="548"/>
                  </a:lnTo>
                  <a:lnTo>
                    <a:pt x="802" y="588"/>
                  </a:lnTo>
                  <a:lnTo>
                    <a:pt x="812" y="630"/>
                  </a:lnTo>
                  <a:lnTo>
                    <a:pt x="816" y="650"/>
                  </a:lnTo>
                  <a:lnTo>
                    <a:pt x="824" y="670"/>
                  </a:lnTo>
                  <a:lnTo>
                    <a:pt x="832" y="690"/>
                  </a:lnTo>
                  <a:lnTo>
                    <a:pt x="842" y="708"/>
                  </a:lnTo>
                  <a:lnTo>
                    <a:pt x="852" y="728"/>
                  </a:lnTo>
                  <a:lnTo>
                    <a:pt x="864" y="746"/>
                  </a:lnTo>
                  <a:lnTo>
                    <a:pt x="878" y="762"/>
                  </a:lnTo>
                  <a:lnTo>
                    <a:pt x="894" y="780"/>
                  </a:lnTo>
                  <a:lnTo>
                    <a:pt x="910" y="794"/>
                  </a:lnTo>
                  <a:lnTo>
                    <a:pt x="930" y="810"/>
                  </a:lnTo>
                  <a:lnTo>
                    <a:pt x="946" y="814"/>
                  </a:lnTo>
                  <a:lnTo>
                    <a:pt x="962" y="818"/>
                  </a:lnTo>
                  <a:lnTo>
                    <a:pt x="970" y="818"/>
                  </a:lnTo>
                  <a:lnTo>
                    <a:pt x="978" y="816"/>
                  </a:lnTo>
                  <a:lnTo>
                    <a:pt x="986" y="814"/>
                  </a:lnTo>
                  <a:lnTo>
                    <a:pt x="992" y="808"/>
                  </a:lnTo>
                  <a:lnTo>
                    <a:pt x="998" y="802"/>
                  </a:lnTo>
                  <a:lnTo>
                    <a:pt x="1002" y="792"/>
                  </a:lnTo>
                  <a:lnTo>
                    <a:pt x="1004" y="780"/>
                  </a:lnTo>
                  <a:lnTo>
                    <a:pt x="1002" y="766"/>
                  </a:lnTo>
                  <a:lnTo>
                    <a:pt x="998" y="746"/>
                  </a:lnTo>
                  <a:lnTo>
                    <a:pt x="992" y="724"/>
                  </a:lnTo>
                  <a:lnTo>
                    <a:pt x="984" y="696"/>
                  </a:lnTo>
                  <a:lnTo>
                    <a:pt x="978" y="666"/>
                  </a:lnTo>
                  <a:lnTo>
                    <a:pt x="974" y="632"/>
                  </a:lnTo>
                  <a:lnTo>
                    <a:pt x="970" y="596"/>
                  </a:lnTo>
                  <a:lnTo>
                    <a:pt x="966" y="520"/>
                  </a:lnTo>
                  <a:lnTo>
                    <a:pt x="966" y="444"/>
                  </a:lnTo>
                  <a:lnTo>
                    <a:pt x="970" y="374"/>
                  </a:lnTo>
                  <a:lnTo>
                    <a:pt x="972" y="318"/>
                  </a:lnTo>
                  <a:lnTo>
                    <a:pt x="976" y="264"/>
                  </a:lnTo>
                  <a:lnTo>
                    <a:pt x="1078" y="4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9" name="Freeform 264"/>
            <p:cNvSpPr>
              <a:spLocks/>
            </p:cNvSpPr>
            <p:nvPr userDrawn="1"/>
          </p:nvSpPr>
          <p:spPr bwMode="auto">
            <a:xfrm>
              <a:off x="5576" y="-2847"/>
              <a:ext cx="500" cy="780"/>
            </a:xfrm>
            <a:custGeom>
              <a:avLst/>
              <a:gdLst>
                <a:gd name="T0" fmla="*/ 508 w 498"/>
                <a:gd name="T1" fmla="*/ 206 h 794"/>
                <a:gd name="T2" fmla="*/ 478 w 498"/>
                <a:gd name="T3" fmla="*/ 298 h 794"/>
                <a:gd name="T4" fmla="*/ 442 w 498"/>
                <a:gd name="T5" fmla="*/ 389 h 794"/>
                <a:gd name="T6" fmla="*/ 390 w 498"/>
                <a:gd name="T7" fmla="*/ 491 h 794"/>
                <a:gd name="T8" fmla="*/ 337 w 498"/>
                <a:gd name="T9" fmla="*/ 565 h 794"/>
                <a:gd name="T10" fmla="*/ 299 w 498"/>
                <a:gd name="T11" fmla="*/ 613 h 794"/>
                <a:gd name="T12" fmla="*/ 259 w 498"/>
                <a:gd name="T13" fmla="*/ 653 h 794"/>
                <a:gd name="T14" fmla="*/ 213 w 498"/>
                <a:gd name="T15" fmla="*/ 686 h 794"/>
                <a:gd name="T16" fmla="*/ 165 w 498"/>
                <a:gd name="T17" fmla="*/ 710 h 794"/>
                <a:gd name="T18" fmla="*/ 108 w 498"/>
                <a:gd name="T19" fmla="*/ 725 h 794"/>
                <a:gd name="T20" fmla="*/ 52 w 498"/>
                <a:gd name="T21" fmla="*/ 726 h 794"/>
                <a:gd name="T22" fmla="*/ 22 w 498"/>
                <a:gd name="T23" fmla="*/ 721 h 794"/>
                <a:gd name="T24" fmla="*/ 10 w 498"/>
                <a:gd name="T25" fmla="*/ 660 h 794"/>
                <a:gd name="T26" fmla="*/ 2 w 498"/>
                <a:gd name="T27" fmla="*/ 595 h 794"/>
                <a:gd name="T28" fmla="*/ 2 w 498"/>
                <a:gd name="T29" fmla="*/ 509 h 794"/>
                <a:gd name="T30" fmla="*/ 12 w 498"/>
                <a:gd name="T31" fmla="*/ 408 h 794"/>
                <a:gd name="T32" fmla="*/ 34 w 498"/>
                <a:gd name="T33" fmla="*/ 326 h 794"/>
                <a:gd name="T34" fmla="*/ 54 w 498"/>
                <a:gd name="T35" fmla="*/ 269 h 794"/>
                <a:gd name="T36" fmla="*/ 80 w 498"/>
                <a:gd name="T37" fmla="*/ 210 h 794"/>
                <a:gd name="T38" fmla="*/ 114 w 498"/>
                <a:gd name="T39" fmla="*/ 151 h 794"/>
                <a:gd name="T40" fmla="*/ 159 w 498"/>
                <a:gd name="T41" fmla="*/ 92 h 794"/>
                <a:gd name="T42" fmla="*/ 253 w 498"/>
                <a:gd name="T43" fmla="*/ 108 h 794"/>
                <a:gd name="T44" fmla="*/ 243 w 498"/>
                <a:gd name="T45" fmla="*/ 128 h 794"/>
                <a:gd name="T46" fmla="*/ 173 w 498"/>
                <a:gd name="T47" fmla="*/ 242 h 794"/>
                <a:gd name="T48" fmla="*/ 131 w 498"/>
                <a:gd name="T49" fmla="*/ 322 h 794"/>
                <a:gd name="T50" fmla="*/ 88 w 498"/>
                <a:gd name="T51" fmla="*/ 406 h 794"/>
                <a:gd name="T52" fmla="*/ 64 w 498"/>
                <a:gd name="T53" fmla="*/ 483 h 794"/>
                <a:gd name="T54" fmla="*/ 60 w 498"/>
                <a:gd name="T55" fmla="*/ 518 h 794"/>
                <a:gd name="T56" fmla="*/ 60 w 498"/>
                <a:gd name="T57" fmla="*/ 547 h 794"/>
                <a:gd name="T58" fmla="*/ 68 w 498"/>
                <a:gd name="T59" fmla="*/ 569 h 794"/>
                <a:gd name="T60" fmla="*/ 86 w 498"/>
                <a:gd name="T61" fmla="*/ 585 h 794"/>
                <a:gd name="T62" fmla="*/ 94 w 498"/>
                <a:gd name="T63" fmla="*/ 587 h 794"/>
                <a:gd name="T64" fmla="*/ 120 w 498"/>
                <a:gd name="T65" fmla="*/ 589 h 794"/>
                <a:gd name="T66" fmla="*/ 163 w 498"/>
                <a:gd name="T67" fmla="*/ 580 h 794"/>
                <a:gd name="T68" fmla="*/ 213 w 498"/>
                <a:gd name="T69" fmla="*/ 551 h 794"/>
                <a:gd name="T70" fmla="*/ 241 w 498"/>
                <a:gd name="T71" fmla="*/ 527 h 794"/>
                <a:gd name="T72" fmla="*/ 271 w 498"/>
                <a:gd name="T73" fmla="*/ 496 h 794"/>
                <a:gd name="T74" fmla="*/ 301 w 498"/>
                <a:gd name="T75" fmla="*/ 456 h 794"/>
                <a:gd name="T76" fmla="*/ 333 w 498"/>
                <a:gd name="T77" fmla="*/ 404 h 794"/>
                <a:gd name="T78" fmla="*/ 365 w 498"/>
                <a:gd name="T79" fmla="*/ 343 h 794"/>
                <a:gd name="T80" fmla="*/ 404 w 498"/>
                <a:gd name="T81" fmla="*/ 269 h 794"/>
                <a:gd name="T82" fmla="*/ 436 w 498"/>
                <a:gd name="T83" fmla="*/ 183 h 794"/>
                <a:gd name="T84" fmla="*/ 470 w 498"/>
                <a:gd name="T85" fmla="*/ 80 h 794"/>
                <a:gd name="T86" fmla="*/ 508 w 498"/>
                <a:gd name="T87" fmla="*/ 206 h 79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98" h="794">
                  <a:moveTo>
                    <a:pt x="498" y="226"/>
                  </a:moveTo>
                  <a:lnTo>
                    <a:pt x="498" y="226"/>
                  </a:lnTo>
                  <a:lnTo>
                    <a:pt x="490" y="254"/>
                  </a:lnTo>
                  <a:lnTo>
                    <a:pt x="468" y="326"/>
                  </a:lnTo>
                  <a:lnTo>
                    <a:pt x="452" y="372"/>
                  </a:lnTo>
                  <a:lnTo>
                    <a:pt x="432" y="424"/>
                  </a:lnTo>
                  <a:lnTo>
                    <a:pt x="408" y="480"/>
                  </a:lnTo>
                  <a:lnTo>
                    <a:pt x="380" y="536"/>
                  </a:lnTo>
                  <a:lnTo>
                    <a:pt x="348" y="592"/>
                  </a:lnTo>
                  <a:lnTo>
                    <a:pt x="332" y="618"/>
                  </a:lnTo>
                  <a:lnTo>
                    <a:pt x="314" y="644"/>
                  </a:lnTo>
                  <a:lnTo>
                    <a:pt x="294" y="670"/>
                  </a:lnTo>
                  <a:lnTo>
                    <a:pt x="274" y="692"/>
                  </a:lnTo>
                  <a:lnTo>
                    <a:pt x="254" y="714"/>
                  </a:lnTo>
                  <a:lnTo>
                    <a:pt x="232" y="734"/>
                  </a:lnTo>
                  <a:lnTo>
                    <a:pt x="208" y="750"/>
                  </a:lnTo>
                  <a:lnTo>
                    <a:pt x="186" y="764"/>
                  </a:lnTo>
                  <a:lnTo>
                    <a:pt x="160" y="776"/>
                  </a:lnTo>
                  <a:lnTo>
                    <a:pt x="134" y="786"/>
                  </a:lnTo>
                  <a:lnTo>
                    <a:pt x="108" y="792"/>
                  </a:lnTo>
                  <a:lnTo>
                    <a:pt x="80" y="794"/>
                  </a:lnTo>
                  <a:lnTo>
                    <a:pt x="52" y="794"/>
                  </a:lnTo>
                  <a:lnTo>
                    <a:pt x="22" y="788"/>
                  </a:lnTo>
                  <a:lnTo>
                    <a:pt x="18" y="770"/>
                  </a:lnTo>
                  <a:lnTo>
                    <a:pt x="10" y="722"/>
                  </a:lnTo>
                  <a:lnTo>
                    <a:pt x="6" y="690"/>
                  </a:lnTo>
                  <a:lnTo>
                    <a:pt x="2" y="650"/>
                  </a:lnTo>
                  <a:lnTo>
                    <a:pt x="0" y="604"/>
                  </a:lnTo>
                  <a:lnTo>
                    <a:pt x="2" y="556"/>
                  </a:lnTo>
                  <a:lnTo>
                    <a:pt x="6" y="502"/>
                  </a:lnTo>
                  <a:lnTo>
                    <a:pt x="12" y="446"/>
                  </a:lnTo>
                  <a:lnTo>
                    <a:pt x="26" y="386"/>
                  </a:lnTo>
                  <a:lnTo>
                    <a:pt x="34" y="356"/>
                  </a:lnTo>
                  <a:lnTo>
                    <a:pt x="42" y="324"/>
                  </a:lnTo>
                  <a:lnTo>
                    <a:pt x="54" y="294"/>
                  </a:lnTo>
                  <a:lnTo>
                    <a:pt x="66" y="262"/>
                  </a:lnTo>
                  <a:lnTo>
                    <a:pt x="80" y="230"/>
                  </a:lnTo>
                  <a:lnTo>
                    <a:pt x="96" y="198"/>
                  </a:lnTo>
                  <a:lnTo>
                    <a:pt x="114" y="166"/>
                  </a:lnTo>
                  <a:lnTo>
                    <a:pt x="134" y="134"/>
                  </a:lnTo>
                  <a:lnTo>
                    <a:pt x="154" y="102"/>
                  </a:lnTo>
                  <a:lnTo>
                    <a:pt x="178" y="72"/>
                  </a:lnTo>
                  <a:lnTo>
                    <a:pt x="248" y="118"/>
                  </a:lnTo>
                  <a:lnTo>
                    <a:pt x="238" y="138"/>
                  </a:lnTo>
                  <a:lnTo>
                    <a:pt x="208" y="190"/>
                  </a:lnTo>
                  <a:lnTo>
                    <a:pt x="168" y="264"/>
                  </a:lnTo>
                  <a:lnTo>
                    <a:pt x="146" y="308"/>
                  </a:lnTo>
                  <a:lnTo>
                    <a:pt x="126" y="352"/>
                  </a:lnTo>
                  <a:lnTo>
                    <a:pt x="106" y="398"/>
                  </a:lnTo>
                  <a:lnTo>
                    <a:pt x="88" y="444"/>
                  </a:lnTo>
                  <a:lnTo>
                    <a:pt x="74" y="488"/>
                  </a:lnTo>
                  <a:lnTo>
                    <a:pt x="64" y="528"/>
                  </a:lnTo>
                  <a:lnTo>
                    <a:pt x="62" y="548"/>
                  </a:lnTo>
                  <a:lnTo>
                    <a:pt x="60" y="566"/>
                  </a:lnTo>
                  <a:lnTo>
                    <a:pt x="60" y="582"/>
                  </a:lnTo>
                  <a:lnTo>
                    <a:pt x="60" y="598"/>
                  </a:lnTo>
                  <a:lnTo>
                    <a:pt x="64" y="610"/>
                  </a:lnTo>
                  <a:lnTo>
                    <a:pt x="68" y="622"/>
                  </a:lnTo>
                  <a:lnTo>
                    <a:pt x="76" y="632"/>
                  </a:lnTo>
                  <a:lnTo>
                    <a:pt x="86" y="640"/>
                  </a:lnTo>
                  <a:lnTo>
                    <a:pt x="94" y="642"/>
                  </a:lnTo>
                  <a:lnTo>
                    <a:pt x="104" y="644"/>
                  </a:lnTo>
                  <a:lnTo>
                    <a:pt x="120" y="644"/>
                  </a:lnTo>
                  <a:lnTo>
                    <a:pt x="138" y="640"/>
                  </a:lnTo>
                  <a:lnTo>
                    <a:pt x="158" y="634"/>
                  </a:lnTo>
                  <a:lnTo>
                    <a:pt x="182" y="622"/>
                  </a:lnTo>
                  <a:lnTo>
                    <a:pt x="208" y="602"/>
                  </a:lnTo>
                  <a:lnTo>
                    <a:pt x="222" y="590"/>
                  </a:lnTo>
                  <a:lnTo>
                    <a:pt x="236" y="576"/>
                  </a:lnTo>
                  <a:lnTo>
                    <a:pt x="250" y="560"/>
                  </a:lnTo>
                  <a:lnTo>
                    <a:pt x="266" y="542"/>
                  </a:lnTo>
                  <a:lnTo>
                    <a:pt x="280" y="522"/>
                  </a:lnTo>
                  <a:lnTo>
                    <a:pt x="296" y="498"/>
                  </a:lnTo>
                  <a:lnTo>
                    <a:pt x="312" y="472"/>
                  </a:lnTo>
                  <a:lnTo>
                    <a:pt x="328" y="442"/>
                  </a:lnTo>
                  <a:lnTo>
                    <a:pt x="344" y="410"/>
                  </a:lnTo>
                  <a:lnTo>
                    <a:pt x="360" y="374"/>
                  </a:lnTo>
                  <a:lnTo>
                    <a:pt x="378" y="336"/>
                  </a:lnTo>
                  <a:lnTo>
                    <a:pt x="394" y="294"/>
                  </a:lnTo>
                  <a:lnTo>
                    <a:pt x="410" y="248"/>
                  </a:lnTo>
                  <a:lnTo>
                    <a:pt x="426" y="198"/>
                  </a:lnTo>
                  <a:lnTo>
                    <a:pt x="442" y="144"/>
                  </a:lnTo>
                  <a:lnTo>
                    <a:pt x="460" y="86"/>
                  </a:lnTo>
                  <a:lnTo>
                    <a:pt x="482" y="0"/>
                  </a:lnTo>
                  <a:lnTo>
                    <a:pt x="498" y="2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0" name="Freeform 265"/>
            <p:cNvSpPr>
              <a:spLocks/>
            </p:cNvSpPr>
            <p:nvPr userDrawn="1"/>
          </p:nvSpPr>
          <p:spPr bwMode="auto">
            <a:xfrm>
              <a:off x="5796" y="-3768"/>
              <a:ext cx="1260" cy="1120"/>
            </a:xfrm>
            <a:custGeom>
              <a:avLst/>
              <a:gdLst>
                <a:gd name="T0" fmla="*/ 1202 w 1262"/>
                <a:gd name="T1" fmla="*/ 543 h 1122"/>
                <a:gd name="T2" fmla="*/ 1138 w 1262"/>
                <a:gd name="T3" fmla="*/ 695 h 1122"/>
                <a:gd name="T4" fmla="*/ 1126 w 1262"/>
                <a:gd name="T5" fmla="*/ 902 h 1122"/>
                <a:gd name="T6" fmla="*/ 1142 w 1262"/>
                <a:gd name="T7" fmla="*/ 1012 h 1122"/>
                <a:gd name="T8" fmla="*/ 1128 w 1262"/>
                <a:gd name="T9" fmla="*/ 1102 h 1122"/>
                <a:gd name="T10" fmla="*/ 1086 w 1262"/>
                <a:gd name="T11" fmla="*/ 1108 h 1122"/>
                <a:gd name="T12" fmla="*/ 1008 w 1262"/>
                <a:gd name="T13" fmla="*/ 1044 h 1122"/>
                <a:gd name="T14" fmla="*/ 939 w 1262"/>
                <a:gd name="T15" fmla="*/ 950 h 1122"/>
                <a:gd name="T16" fmla="*/ 883 w 1262"/>
                <a:gd name="T17" fmla="*/ 759 h 1122"/>
                <a:gd name="T18" fmla="*/ 749 w 1262"/>
                <a:gd name="T19" fmla="*/ 815 h 1122"/>
                <a:gd name="T20" fmla="*/ 645 w 1262"/>
                <a:gd name="T21" fmla="*/ 821 h 1122"/>
                <a:gd name="T22" fmla="*/ 585 w 1262"/>
                <a:gd name="T23" fmla="*/ 783 h 1122"/>
                <a:gd name="T24" fmla="*/ 555 w 1262"/>
                <a:gd name="T25" fmla="*/ 691 h 1122"/>
                <a:gd name="T26" fmla="*/ 505 w 1262"/>
                <a:gd name="T27" fmla="*/ 683 h 1122"/>
                <a:gd name="T28" fmla="*/ 405 w 1262"/>
                <a:gd name="T29" fmla="*/ 677 h 1122"/>
                <a:gd name="T30" fmla="*/ 359 w 1262"/>
                <a:gd name="T31" fmla="*/ 637 h 1122"/>
                <a:gd name="T32" fmla="*/ 327 w 1262"/>
                <a:gd name="T33" fmla="*/ 555 h 1122"/>
                <a:gd name="T34" fmla="*/ 276 w 1262"/>
                <a:gd name="T35" fmla="*/ 527 h 1122"/>
                <a:gd name="T36" fmla="*/ 120 w 1262"/>
                <a:gd name="T37" fmla="*/ 559 h 1122"/>
                <a:gd name="T38" fmla="*/ 54 w 1262"/>
                <a:gd name="T39" fmla="*/ 551 h 1122"/>
                <a:gd name="T40" fmla="*/ 2 w 1262"/>
                <a:gd name="T41" fmla="*/ 511 h 1122"/>
                <a:gd name="T42" fmla="*/ 38 w 1262"/>
                <a:gd name="T43" fmla="*/ 437 h 1122"/>
                <a:gd name="T44" fmla="*/ 118 w 1262"/>
                <a:gd name="T45" fmla="*/ 323 h 1122"/>
                <a:gd name="T46" fmla="*/ 288 w 1262"/>
                <a:gd name="T47" fmla="*/ 132 h 1122"/>
                <a:gd name="T48" fmla="*/ 503 w 1262"/>
                <a:gd name="T49" fmla="*/ 26 h 1122"/>
                <a:gd name="T50" fmla="*/ 655 w 1262"/>
                <a:gd name="T51" fmla="*/ 2 h 1122"/>
                <a:gd name="T52" fmla="*/ 697 w 1262"/>
                <a:gd name="T53" fmla="*/ 22 h 1122"/>
                <a:gd name="T54" fmla="*/ 705 w 1262"/>
                <a:gd name="T55" fmla="*/ 56 h 1122"/>
                <a:gd name="T56" fmla="*/ 671 w 1262"/>
                <a:gd name="T57" fmla="*/ 86 h 1122"/>
                <a:gd name="T58" fmla="*/ 511 w 1262"/>
                <a:gd name="T59" fmla="*/ 136 h 1122"/>
                <a:gd name="T60" fmla="*/ 359 w 1262"/>
                <a:gd name="T61" fmla="*/ 212 h 1122"/>
                <a:gd name="T62" fmla="*/ 248 w 1262"/>
                <a:gd name="T63" fmla="*/ 329 h 1122"/>
                <a:gd name="T64" fmla="*/ 226 w 1262"/>
                <a:gd name="T65" fmla="*/ 393 h 1122"/>
                <a:gd name="T66" fmla="*/ 264 w 1262"/>
                <a:gd name="T67" fmla="*/ 423 h 1122"/>
                <a:gd name="T68" fmla="*/ 355 w 1262"/>
                <a:gd name="T69" fmla="*/ 383 h 1122"/>
                <a:gd name="T70" fmla="*/ 509 w 1262"/>
                <a:gd name="T71" fmla="*/ 234 h 1122"/>
                <a:gd name="T72" fmla="*/ 591 w 1262"/>
                <a:gd name="T73" fmla="*/ 194 h 1122"/>
                <a:gd name="T74" fmla="*/ 643 w 1262"/>
                <a:gd name="T75" fmla="*/ 200 h 1122"/>
                <a:gd name="T76" fmla="*/ 617 w 1262"/>
                <a:gd name="T77" fmla="*/ 256 h 1122"/>
                <a:gd name="T78" fmla="*/ 505 w 1262"/>
                <a:gd name="T79" fmla="*/ 363 h 1122"/>
                <a:gd name="T80" fmla="*/ 443 w 1262"/>
                <a:gd name="T81" fmla="*/ 475 h 1122"/>
                <a:gd name="T82" fmla="*/ 447 w 1262"/>
                <a:gd name="T83" fmla="*/ 535 h 1122"/>
                <a:gd name="T84" fmla="*/ 479 w 1262"/>
                <a:gd name="T85" fmla="*/ 555 h 1122"/>
                <a:gd name="T86" fmla="*/ 575 w 1262"/>
                <a:gd name="T87" fmla="*/ 515 h 1122"/>
                <a:gd name="T88" fmla="*/ 725 w 1262"/>
                <a:gd name="T89" fmla="*/ 341 h 1122"/>
                <a:gd name="T90" fmla="*/ 889 w 1262"/>
                <a:gd name="T91" fmla="*/ 148 h 1122"/>
                <a:gd name="T92" fmla="*/ 751 w 1262"/>
                <a:gd name="T93" fmla="*/ 409 h 1122"/>
                <a:gd name="T94" fmla="*/ 697 w 1262"/>
                <a:gd name="T95" fmla="*/ 599 h 1122"/>
                <a:gd name="T96" fmla="*/ 711 w 1262"/>
                <a:gd name="T97" fmla="*/ 673 h 1122"/>
                <a:gd name="T98" fmla="*/ 751 w 1262"/>
                <a:gd name="T99" fmla="*/ 679 h 1122"/>
                <a:gd name="T100" fmla="*/ 847 w 1262"/>
                <a:gd name="T101" fmla="*/ 615 h 1122"/>
                <a:gd name="T102" fmla="*/ 950 w 1262"/>
                <a:gd name="T103" fmla="*/ 355 h 1122"/>
                <a:gd name="T104" fmla="*/ 990 w 1262"/>
                <a:gd name="T105" fmla="*/ 415 h 1122"/>
                <a:gd name="T106" fmla="*/ 968 w 1262"/>
                <a:gd name="T107" fmla="*/ 703 h 1122"/>
                <a:gd name="T108" fmla="*/ 994 w 1262"/>
                <a:gd name="T109" fmla="*/ 825 h 1122"/>
                <a:gd name="T110" fmla="*/ 1014 w 1262"/>
                <a:gd name="T111" fmla="*/ 743 h 1122"/>
                <a:gd name="T112" fmla="*/ 1064 w 1262"/>
                <a:gd name="T113" fmla="*/ 583 h 1122"/>
                <a:gd name="T114" fmla="*/ 1182 w 1262"/>
                <a:gd name="T115" fmla="*/ 431 h 112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62" h="1122">
                  <a:moveTo>
                    <a:pt x="1262" y="474"/>
                  </a:moveTo>
                  <a:lnTo>
                    <a:pt x="1262" y="474"/>
                  </a:lnTo>
                  <a:lnTo>
                    <a:pt x="1254" y="484"/>
                  </a:lnTo>
                  <a:lnTo>
                    <a:pt x="1236" y="508"/>
                  </a:lnTo>
                  <a:lnTo>
                    <a:pt x="1212" y="548"/>
                  </a:lnTo>
                  <a:lnTo>
                    <a:pt x="1198" y="572"/>
                  </a:lnTo>
                  <a:lnTo>
                    <a:pt x="1184" y="600"/>
                  </a:lnTo>
                  <a:lnTo>
                    <a:pt x="1172" y="630"/>
                  </a:lnTo>
                  <a:lnTo>
                    <a:pt x="1158" y="664"/>
                  </a:lnTo>
                  <a:lnTo>
                    <a:pt x="1148" y="700"/>
                  </a:lnTo>
                  <a:lnTo>
                    <a:pt x="1140" y="738"/>
                  </a:lnTo>
                  <a:lnTo>
                    <a:pt x="1134" y="778"/>
                  </a:lnTo>
                  <a:lnTo>
                    <a:pt x="1130" y="820"/>
                  </a:lnTo>
                  <a:lnTo>
                    <a:pt x="1132" y="866"/>
                  </a:lnTo>
                  <a:lnTo>
                    <a:pt x="1136" y="912"/>
                  </a:lnTo>
                  <a:lnTo>
                    <a:pt x="1140" y="928"/>
                  </a:lnTo>
                  <a:lnTo>
                    <a:pt x="1148" y="970"/>
                  </a:lnTo>
                  <a:lnTo>
                    <a:pt x="1150" y="996"/>
                  </a:lnTo>
                  <a:lnTo>
                    <a:pt x="1152" y="1022"/>
                  </a:lnTo>
                  <a:lnTo>
                    <a:pt x="1154" y="1050"/>
                  </a:lnTo>
                  <a:lnTo>
                    <a:pt x="1152" y="1074"/>
                  </a:lnTo>
                  <a:lnTo>
                    <a:pt x="1146" y="1096"/>
                  </a:lnTo>
                  <a:lnTo>
                    <a:pt x="1142" y="1104"/>
                  </a:lnTo>
                  <a:lnTo>
                    <a:pt x="1138" y="1112"/>
                  </a:lnTo>
                  <a:lnTo>
                    <a:pt x="1132" y="1118"/>
                  </a:lnTo>
                  <a:lnTo>
                    <a:pt x="1124" y="1122"/>
                  </a:lnTo>
                  <a:lnTo>
                    <a:pt x="1116" y="1122"/>
                  </a:lnTo>
                  <a:lnTo>
                    <a:pt x="1106" y="1122"/>
                  </a:lnTo>
                  <a:lnTo>
                    <a:pt x="1096" y="1118"/>
                  </a:lnTo>
                  <a:lnTo>
                    <a:pt x="1084" y="1112"/>
                  </a:lnTo>
                  <a:lnTo>
                    <a:pt x="1070" y="1102"/>
                  </a:lnTo>
                  <a:lnTo>
                    <a:pt x="1054" y="1090"/>
                  </a:lnTo>
                  <a:lnTo>
                    <a:pt x="1036" y="1074"/>
                  </a:lnTo>
                  <a:lnTo>
                    <a:pt x="1018" y="1054"/>
                  </a:lnTo>
                  <a:lnTo>
                    <a:pt x="972" y="1004"/>
                  </a:lnTo>
                  <a:lnTo>
                    <a:pt x="966" y="996"/>
                  </a:lnTo>
                  <a:lnTo>
                    <a:pt x="956" y="982"/>
                  </a:lnTo>
                  <a:lnTo>
                    <a:pt x="944" y="960"/>
                  </a:lnTo>
                  <a:lnTo>
                    <a:pt x="932" y="928"/>
                  </a:lnTo>
                  <a:lnTo>
                    <a:pt x="918" y="886"/>
                  </a:lnTo>
                  <a:lnTo>
                    <a:pt x="902" y="832"/>
                  </a:lnTo>
                  <a:lnTo>
                    <a:pt x="888" y="764"/>
                  </a:lnTo>
                  <a:lnTo>
                    <a:pt x="874" y="772"/>
                  </a:lnTo>
                  <a:lnTo>
                    <a:pt x="836" y="790"/>
                  </a:lnTo>
                  <a:lnTo>
                    <a:pt x="812" y="802"/>
                  </a:lnTo>
                  <a:lnTo>
                    <a:pt x="784" y="812"/>
                  </a:lnTo>
                  <a:lnTo>
                    <a:pt x="754" y="820"/>
                  </a:lnTo>
                  <a:lnTo>
                    <a:pt x="724" y="828"/>
                  </a:lnTo>
                  <a:lnTo>
                    <a:pt x="694" y="830"/>
                  </a:lnTo>
                  <a:lnTo>
                    <a:pt x="678" y="830"/>
                  </a:lnTo>
                  <a:lnTo>
                    <a:pt x="664" y="830"/>
                  </a:lnTo>
                  <a:lnTo>
                    <a:pt x="650" y="826"/>
                  </a:lnTo>
                  <a:lnTo>
                    <a:pt x="636" y="822"/>
                  </a:lnTo>
                  <a:lnTo>
                    <a:pt x="624" y="816"/>
                  </a:lnTo>
                  <a:lnTo>
                    <a:pt x="612" y="810"/>
                  </a:lnTo>
                  <a:lnTo>
                    <a:pt x="600" y="800"/>
                  </a:lnTo>
                  <a:lnTo>
                    <a:pt x="590" y="788"/>
                  </a:lnTo>
                  <a:lnTo>
                    <a:pt x="582" y="774"/>
                  </a:lnTo>
                  <a:lnTo>
                    <a:pt x="574" y="758"/>
                  </a:lnTo>
                  <a:lnTo>
                    <a:pt x="568" y="740"/>
                  </a:lnTo>
                  <a:lnTo>
                    <a:pt x="564" y="720"/>
                  </a:lnTo>
                  <a:lnTo>
                    <a:pt x="560" y="696"/>
                  </a:lnTo>
                  <a:lnTo>
                    <a:pt x="560" y="670"/>
                  </a:lnTo>
                  <a:lnTo>
                    <a:pt x="550" y="674"/>
                  </a:lnTo>
                  <a:lnTo>
                    <a:pt x="526" y="684"/>
                  </a:lnTo>
                  <a:lnTo>
                    <a:pt x="510" y="688"/>
                  </a:lnTo>
                  <a:lnTo>
                    <a:pt x="492" y="692"/>
                  </a:lnTo>
                  <a:lnTo>
                    <a:pt x="472" y="694"/>
                  </a:lnTo>
                  <a:lnTo>
                    <a:pt x="452" y="694"/>
                  </a:lnTo>
                  <a:lnTo>
                    <a:pt x="430" y="690"/>
                  </a:lnTo>
                  <a:lnTo>
                    <a:pt x="410" y="682"/>
                  </a:lnTo>
                  <a:lnTo>
                    <a:pt x="400" y="678"/>
                  </a:lnTo>
                  <a:lnTo>
                    <a:pt x="390" y="670"/>
                  </a:lnTo>
                  <a:lnTo>
                    <a:pt x="382" y="662"/>
                  </a:lnTo>
                  <a:lnTo>
                    <a:pt x="372" y="654"/>
                  </a:lnTo>
                  <a:lnTo>
                    <a:pt x="364" y="642"/>
                  </a:lnTo>
                  <a:lnTo>
                    <a:pt x="356" y="630"/>
                  </a:lnTo>
                  <a:lnTo>
                    <a:pt x="350" y="614"/>
                  </a:lnTo>
                  <a:lnTo>
                    <a:pt x="342" y="598"/>
                  </a:lnTo>
                  <a:lnTo>
                    <a:pt x="338" y="580"/>
                  </a:lnTo>
                  <a:lnTo>
                    <a:pt x="332" y="560"/>
                  </a:lnTo>
                  <a:lnTo>
                    <a:pt x="328" y="538"/>
                  </a:lnTo>
                  <a:lnTo>
                    <a:pt x="326" y="514"/>
                  </a:lnTo>
                  <a:lnTo>
                    <a:pt x="302" y="524"/>
                  </a:lnTo>
                  <a:lnTo>
                    <a:pt x="276" y="532"/>
                  </a:lnTo>
                  <a:lnTo>
                    <a:pt x="242" y="544"/>
                  </a:lnTo>
                  <a:lnTo>
                    <a:pt x="204" y="552"/>
                  </a:lnTo>
                  <a:lnTo>
                    <a:pt x="162" y="560"/>
                  </a:lnTo>
                  <a:lnTo>
                    <a:pt x="140" y="562"/>
                  </a:lnTo>
                  <a:lnTo>
                    <a:pt x="120" y="564"/>
                  </a:lnTo>
                  <a:lnTo>
                    <a:pt x="98" y="562"/>
                  </a:lnTo>
                  <a:lnTo>
                    <a:pt x="78" y="560"/>
                  </a:lnTo>
                  <a:lnTo>
                    <a:pt x="70" y="560"/>
                  </a:lnTo>
                  <a:lnTo>
                    <a:pt x="54" y="556"/>
                  </a:lnTo>
                  <a:lnTo>
                    <a:pt x="34" y="546"/>
                  </a:lnTo>
                  <a:lnTo>
                    <a:pt x="22" y="542"/>
                  </a:lnTo>
                  <a:lnTo>
                    <a:pt x="14" y="534"/>
                  </a:lnTo>
                  <a:lnTo>
                    <a:pt x="6" y="526"/>
                  </a:lnTo>
                  <a:lnTo>
                    <a:pt x="2" y="516"/>
                  </a:lnTo>
                  <a:lnTo>
                    <a:pt x="0" y="504"/>
                  </a:lnTo>
                  <a:lnTo>
                    <a:pt x="2" y="492"/>
                  </a:lnTo>
                  <a:lnTo>
                    <a:pt x="8" y="476"/>
                  </a:lnTo>
                  <a:lnTo>
                    <a:pt x="20" y="460"/>
                  </a:lnTo>
                  <a:lnTo>
                    <a:pt x="38" y="442"/>
                  </a:lnTo>
                  <a:lnTo>
                    <a:pt x="62" y="420"/>
                  </a:lnTo>
                  <a:lnTo>
                    <a:pt x="76" y="396"/>
                  </a:lnTo>
                  <a:lnTo>
                    <a:pt x="94" y="366"/>
                  </a:lnTo>
                  <a:lnTo>
                    <a:pt x="118" y="328"/>
                  </a:lnTo>
                  <a:lnTo>
                    <a:pt x="150" y="284"/>
                  </a:lnTo>
                  <a:lnTo>
                    <a:pt x="190" y="236"/>
                  </a:lnTo>
                  <a:lnTo>
                    <a:pt x="236" y="184"/>
                  </a:lnTo>
                  <a:lnTo>
                    <a:pt x="288" y="132"/>
                  </a:lnTo>
                  <a:lnTo>
                    <a:pt x="332" y="106"/>
                  </a:lnTo>
                  <a:lnTo>
                    <a:pt x="382" y="80"/>
                  </a:lnTo>
                  <a:lnTo>
                    <a:pt x="442" y="52"/>
                  </a:lnTo>
                  <a:lnTo>
                    <a:pt x="474" y="38"/>
                  </a:lnTo>
                  <a:lnTo>
                    <a:pt x="508" y="26"/>
                  </a:lnTo>
                  <a:lnTo>
                    <a:pt x="540" y="16"/>
                  </a:lnTo>
                  <a:lnTo>
                    <a:pt x="574" y="8"/>
                  </a:lnTo>
                  <a:lnTo>
                    <a:pt x="604" y="2"/>
                  </a:lnTo>
                  <a:lnTo>
                    <a:pt x="634" y="0"/>
                  </a:lnTo>
                  <a:lnTo>
                    <a:pt x="660" y="2"/>
                  </a:lnTo>
                  <a:lnTo>
                    <a:pt x="674" y="4"/>
                  </a:lnTo>
                  <a:lnTo>
                    <a:pt x="684" y="8"/>
                  </a:lnTo>
                  <a:lnTo>
                    <a:pt x="694" y="14"/>
                  </a:lnTo>
                  <a:lnTo>
                    <a:pt x="702" y="22"/>
                  </a:lnTo>
                  <a:lnTo>
                    <a:pt x="710" y="32"/>
                  </a:lnTo>
                  <a:lnTo>
                    <a:pt x="712" y="38"/>
                  </a:lnTo>
                  <a:lnTo>
                    <a:pt x="714" y="44"/>
                  </a:lnTo>
                  <a:lnTo>
                    <a:pt x="714" y="50"/>
                  </a:lnTo>
                  <a:lnTo>
                    <a:pt x="710" y="56"/>
                  </a:lnTo>
                  <a:lnTo>
                    <a:pt x="706" y="64"/>
                  </a:lnTo>
                  <a:lnTo>
                    <a:pt x="700" y="70"/>
                  </a:lnTo>
                  <a:lnTo>
                    <a:pt x="690" y="78"/>
                  </a:lnTo>
                  <a:lnTo>
                    <a:pt x="676" y="86"/>
                  </a:lnTo>
                  <a:lnTo>
                    <a:pt x="660" y="92"/>
                  </a:lnTo>
                  <a:lnTo>
                    <a:pt x="642" y="98"/>
                  </a:lnTo>
                  <a:lnTo>
                    <a:pt x="596" y="112"/>
                  </a:lnTo>
                  <a:lnTo>
                    <a:pt x="544" y="126"/>
                  </a:lnTo>
                  <a:lnTo>
                    <a:pt x="516" y="136"/>
                  </a:lnTo>
                  <a:lnTo>
                    <a:pt x="486" y="146"/>
                  </a:lnTo>
                  <a:lnTo>
                    <a:pt x="456" y="158"/>
                  </a:lnTo>
                  <a:lnTo>
                    <a:pt x="426" y="174"/>
                  </a:lnTo>
                  <a:lnTo>
                    <a:pt x="394" y="192"/>
                  </a:lnTo>
                  <a:lnTo>
                    <a:pt x="364" y="212"/>
                  </a:lnTo>
                  <a:lnTo>
                    <a:pt x="334" y="236"/>
                  </a:lnTo>
                  <a:lnTo>
                    <a:pt x="304" y="266"/>
                  </a:lnTo>
                  <a:lnTo>
                    <a:pt x="276" y="298"/>
                  </a:lnTo>
                  <a:lnTo>
                    <a:pt x="248" y="334"/>
                  </a:lnTo>
                  <a:lnTo>
                    <a:pt x="244" y="340"/>
                  </a:lnTo>
                  <a:lnTo>
                    <a:pt x="236" y="356"/>
                  </a:lnTo>
                  <a:lnTo>
                    <a:pt x="228" y="376"/>
                  </a:lnTo>
                  <a:lnTo>
                    <a:pt x="226" y="386"/>
                  </a:lnTo>
                  <a:lnTo>
                    <a:pt x="226" y="398"/>
                  </a:lnTo>
                  <a:lnTo>
                    <a:pt x="226" y="406"/>
                  </a:lnTo>
                  <a:lnTo>
                    <a:pt x="230" y="416"/>
                  </a:lnTo>
                  <a:lnTo>
                    <a:pt x="238" y="422"/>
                  </a:lnTo>
                  <a:lnTo>
                    <a:pt x="248" y="426"/>
                  </a:lnTo>
                  <a:lnTo>
                    <a:pt x="264" y="428"/>
                  </a:lnTo>
                  <a:lnTo>
                    <a:pt x="284" y="428"/>
                  </a:lnTo>
                  <a:lnTo>
                    <a:pt x="310" y="422"/>
                  </a:lnTo>
                  <a:lnTo>
                    <a:pt x="342" y="412"/>
                  </a:lnTo>
                  <a:lnTo>
                    <a:pt x="360" y="388"/>
                  </a:lnTo>
                  <a:lnTo>
                    <a:pt x="382" y="362"/>
                  </a:lnTo>
                  <a:lnTo>
                    <a:pt x="408" y="332"/>
                  </a:lnTo>
                  <a:lnTo>
                    <a:pt x="442" y="298"/>
                  </a:lnTo>
                  <a:lnTo>
                    <a:pt x="476" y="264"/>
                  </a:lnTo>
                  <a:lnTo>
                    <a:pt x="514" y="234"/>
                  </a:lnTo>
                  <a:lnTo>
                    <a:pt x="534" y="222"/>
                  </a:lnTo>
                  <a:lnTo>
                    <a:pt x="552" y="210"/>
                  </a:lnTo>
                  <a:lnTo>
                    <a:pt x="576" y="200"/>
                  </a:lnTo>
                  <a:lnTo>
                    <a:pt x="596" y="194"/>
                  </a:lnTo>
                  <a:lnTo>
                    <a:pt x="620" y="190"/>
                  </a:lnTo>
                  <a:lnTo>
                    <a:pt x="630" y="190"/>
                  </a:lnTo>
                  <a:lnTo>
                    <a:pt x="638" y="190"/>
                  </a:lnTo>
                  <a:lnTo>
                    <a:pt x="644" y="194"/>
                  </a:lnTo>
                  <a:lnTo>
                    <a:pt x="648" y="200"/>
                  </a:lnTo>
                  <a:lnTo>
                    <a:pt x="648" y="210"/>
                  </a:lnTo>
                  <a:lnTo>
                    <a:pt x="644" y="222"/>
                  </a:lnTo>
                  <a:lnTo>
                    <a:pt x="636" y="236"/>
                  </a:lnTo>
                  <a:lnTo>
                    <a:pt x="622" y="256"/>
                  </a:lnTo>
                  <a:lnTo>
                    <a:pt x="612" y="266"/>
                  </a:lnTo>
                  <a:lnTo>
                    <a:pt x="584" y="288"/>
                  </a:lnTo>
                  <a:lnTo>
                    <a:pt x="548" y="324"/>
                  </a:lnTo>
                  <a:lnTo>
                    <a:pt x="528" y="346"/>
                  </a:lnTo>
                  <a:lnTo>
                    <a:pt x="510" y="368"/>
                  </a:lnTo>
                  <a:lnTo>
                    <a:pt x="492" y="392"/>
                  </a:lnTo>
                  <a:lnTo>
                    <a:pt x="474" y="416"/>
                  </a:lnTo>
                  <a:lnTo>
                    <a:pt x="462" y="442"/>
                  </a:lnTo>
                  <a:lnTo>
                    <a:pt x="452" y="468"/>
                  </a:lnTo>
                  <a:lnTo>
                    <a:pt x="448" y="480"/>
                  </a:lnTo>
                  <a:lnTo>
                    <a:pt x="446" y="492"/>
                  </a:lnTo>
                  <a:lnTo>
                    <a:pt x="446" y="504"/>
                  </a:lnTo>
                  <a:lnTo>
                    <a:pt x="446" y="516"/>
                  </a:lnTo>
                  <a:lnTo>
                    <a:pt x="448" y="528"/>
                  </a:lnTo>
                  <a:lnTo>
                    <a:pt x="452" y="540"/>
                  </a:lnTo>
                  <a:lnTo>
                    <a:pt x="458" y="550"/>
                  </a:lnTo>
                  <a:lnTo>
                    <a:pt x="466" y="560"/>
                  </a:lnTo>
                  <a:lnTo>
                    <a:pt x="474" y="560"/>
                  </a:lnTo>
                  <a:lnTo>
                    <a:pt x="484" y="560"/>
                  </a:lnTo>
                  <a:lnTo>
                    <a:pt x="498" y="558"/>
                  </a:lnTo>
                  <a:lnTo>
                    <a:pt x="514" y="554"/>
                  </a:lnTo>
                  <a:lnTo>
                    <a:pt x="534" y="546"/>
                  </a:lnTo>
                  <a:lnTo>
                    <a:pt x="556" y="536"/>
                  </a:lnTo>
                  <a:lnTo>
                    <a:pt x="580" y="520"/>
                  </a:lnTo>
                  <a:lnTo>
                    <a:pt x="606" y="498"/>
                  </a:lnTo>
                  <a:lnTo>
                    <a:pt x="634" y="472"/>
                  </a:lnTo>
                  <a:lnTo>
                    <a:pt x="664" y="438"/>
                  </a:lnTo>
                  <a:lnTo>
                    <a:pt x="696" y="396"/>
                  </a:lnTo>
                  <a:lnTo>
                    <a:pt x="730" y="346"/>
                  </a:lnTo>
                  <a:lnTo>
                    <a:pt x="764" y="288"/>
                  </a:lnTo>
                  <a:lnTo>
                    <a:pt x="798" y="220"/>
                  </a:lnTo>
                  <a:lnTo>
                    <a:pt x="832" y="140"/>
                  </a:lnTo>
                  <a:lnTo>
                    <a:pt x="894" y="148"/>
                  </a:lnTo>
                  <a:lnTo>
                    <a:pt x="856" y="214"/>
                  </a:lnTo>
                  <a:lnTo>
                    <a:pt x="818" y="284"/>
                  </a:lnTo>
                  <a:lnTo>
                    <a:pt x="796" y="326"/>
                  </a:lnTo>
                  <a:lnTo>
                    <a:pt x="776" y="368"/>
                  </a:lnTo>
                  <a:lnTo>
                    <a:pt x="756" y="414"/>
                  </a:lnTo>
                  <a:lnTo>
                    <a:pt x="738" y="458"/>
                  </a:lnTo>
                  <a:lnTo>
                    <a:pt x="722" y="502"/>
                  </a:lnTo>
                  <a:lnTo>
                    <a:pt x="710" y="546"/>
                  </a:lnTo>
                  <a:lnTo>
                    <a:pt x="704" y="586"/>
                  </a:lnTo>
                  <a:lnTo>
                    <a:pt x="702" y="604"/>
                  </a:lnTo>
                  <a:lnTo>
                    <a:pt x="702" y="622"/>
                  </a:lnTo>
                  <a:lnTo>
                    <a:pt x="702" y="638"/>
                  </a:lnTo>
                  <a:lnTo>
                    <a:pt x="704" y="652"/>
                  </a:lnTo>
                  <a:lnTo>
                    <a:pt x="710" y="666"/>
                  </a:lnTo>
                  <a:lnTo>
                    <a:pt x="716" y="678"/>
                  </a:lnTo>
                  <a:lnTo>
                    <a:pt x="724" y="680"/>
                  </a:lnTo>
                  <a:lnTo>
                    <a:pt x="732" y="682"/>
                  </a:lnTo>
                  <a:lnTo>
                    <a:pt x="742" y="684"/>
                  </a:lnTo>
                  <a:lnTo>
                    <a:pt x="756" y="684"/>
                  </a:lnTo>
                  <a:lnTo>
                    <a:pt x="772" y="680"/>
                  </a:lnTo>
                  <a:lnTo>
                    <a:pt x="790" y="674"/>
                  </a:lnTo>
                  <a:lnTo>
                    <a:pt x="810" y="662"/>
                  </a:lnTo>
                  <a:lnTo>
                    <a:pt x="830" y="644"/>
                  </a:lnTo>
                  <a:lnTo>
                    <a:pt x="852" y="620"/>
                  </a:lnTo>
                  <a:lnTo>
                    <a:pt x="874" y="588"/>
                  </a:lnTo>
                  <a:lnTo>
                    <a:pt x="896" y="546"/>
                  </a:lnTo>
                  <a:lnTo>
                    <a:pt x="918" y="494"/>
                  </a:lnTo>
                  <a:lnTo>
                    <a:pt x="940" y="432"/>
                  </a:lnTo>
                  <a:lnTo>
                    <a:pt x="960" y="360"/>
                  </a:lnTo>
                  <a:lnTo>
                    <a:pt x="980" y="272"/>
                  </a:lnTo>
                  <a:lnTo>
                    <a:pt x="1028" y="264"/>
                  </a:lnTo>
                  <a:lnTo>
                    <a:pt x="1014" y="340"/>
                  </a:lnTo>
                  <a:lnTo>
                    <a:pt x="1000" y="420"/>
                  </a:lnTo>
                  <a:lnTo>
                    <a:pt x="988" y="514"/>
                  </a:lnTo>
                  <a:lnTo>
                    <a:pt x="982" y="564"/>
                  </a:lnTo>
                  <a:lnTo>
                    <a:pt x="980" y="614"/>
                  </a:lnTo>
                  <a:lnTo>
                    <a:pt x="978" y="662"/>
                  </a:lnTo>
                  <a:lnTo>
                    <a:pt x="978" y="708"/>
                  </a:lnTo>
                  <a:lnTo>
                    <a:pt x="982" y="750"/>
                  </a:lnTo>
                  <a:lnTo>
                    <a:pt x="988" y="788"/>
                  </a:lnTo>
                  <a:lnTo>
                    <a:pt x="992" y="804"/>
                  </a:lnTo>
                  <a:lnTo>
                    <a:pt x="998" y="818"/>
                  </a:lnTo>
                  <a:lnTo>
                    <a:pt x="1004" y="830"/>
                  </a:lnTo>
                  <a:lnTo>
                    <a:pt x="1012" y="842"/>
                  </a:lnTo>
                  <a:lnTo>
                    <a:pt x="1012" y="830"/>
                  </a:lnTo>
                  <a:lnTo>
                    <a:pt x="1016" y="796"/>
                  </a:lnTo>
                  <a:lnTo>
                    <a:pt x="1024" y="748"/>
                  </a:lnTo>
                  <a:lnTo>
                    <a:pt x="1030" y="720"/>
                  </a:lnTo>
                  <a:lnTo>
                    <a:pt x="1038" y="688"/>
                  </a:lnTo>
                  <a:lnTo>
                    <a:pt x="1046" y="656"/>
                  </a:lnTo>
                  <a:lnTo>
                    <a:pt x="1060" y="622"/>
                  </a:lnTo>
                  <a:lnTo>
                    <a:pt x="1074" y="588"/>
                  </a:lnTo>
                  <a:lnTo>
                    <a:pt x="1090" y="556"/>
                  </a:lnTo>
                  <a:lnTo>
                    <a:pt x="1110" y="522"/>
                  </a:lnTo>
                  <a:lnTo>
                    <a:pt x="1134" y="492"/>
                  </a:lnTo>
                  <a:lnTo>
                    <a:pt x="1160" y="462"/>
                  </a:lnTo>
                  <a:lnTo>
                    <a:pt x="1192" y="436"/>
                  </a:lnTo>
                  <a:lnTo>
                    <a:pt x="1262" y="460"/>
                  </a:lnTo>
                  <a:lnTo>
                    <a:pt x="1262" y="4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1" name="Freeform 266"/>
            <p:cNvSpPr>
              <a:spLocks/>
            </p:cNvSpPr>
            <p:nvPr userDrawn="1"/>
          </p:nvSpPr>
          <p:spPr bwMode="auto">
            <a:xfrm>
              <a:off x="5796" y="-3768"/>
              <a:ext cx="1260" cy="1120"/>
            </a:xfrm>
            <a:custGeom>
              <a:avLst/>
              <a:gdLst>
                <a:gd name="T0" fmla="*/ 1202 w 1262"/>
                <a:gd name="T1" fmla="*/ 543 h 1122"/>
                <a:gd name="T2" fmla="*/ 1138 w 1262"/>
                <a:gd name="T3" fmla="*/ 695 h 1122"/>
                <a:gd name="T4" fmla="*/ 1126 w 1262"/>
                <a:gd name="T5" fmla="*/ 902 h 1122"/>
                <a:gd name="T6" fmla="*/ 1142 w 1262"/>
                <a:gd name="T7" fmla="*/ 1012 h 1122"/>
                <a:gd name="T8" fmla="*/ 1128 w 1262"/>
                <a:gd name="T9" fmla="*/ 1102 h 1122"/>
                <a:gd name="T10" fmla="*/ 1086 w 1262"/>
                <a:gd name="T11" fmla="*/ 1108 h 1122"/>
                <a:gd name="T12" fmla="*/ 1008 w 1262"/>
                <a:gd name="T13" fmla="*/ 1044 h 1122"/>
                <a:gd name="T14" fmla="*/ 939 w 1262"/>
                <a:gd name="T15" fmla="*/ 950 h 1122"/>
                <a:gd name="T16" fmla="*/ 883 w 1262"/>
                <a:gd name="T17" fmla="*/ 759 h 1122"/>
                <a:gd name="T18" fmla="*/ 749 w 1262"/>
                <a:gd name="T19" fmla="*/ 815 h 1122"/>
                <a:gd name="T20" fmla="*/ 645 w 1262"/>
                <a:gd name="T21" fmla="*/ 821 h 1122"/>
                <a:gd name="T22" fmla="*/ 585 w 1262"/>
                <a:gd name="T23" fmla="*/ 783 h 1122"/>
                <a:gd name="T24" fmla="*/ 555 w 1262"/>
                <a:gd name="T25" fmla="*/ 691 h 1122"/>
                <a:gd name="T26" fmla="*/ 505 w 1262"/>
                <a:gd name="T27" fmla="*/ 683 h 1122"/>
                <a:gd name="T28" fmla="*/ 405 w 1262"/>
                <a:gd name="T29" fmla="*/ 677 h 1122"/>
                <a:gd name="T30" fmla="*/ 359 w 1262"/>
                <a:gd name="T31" fmla="*/ 637 h 1122"/>
                <a:gd name="T32" fmla="*/ 327 w 1262"/>
                <a:gd name="T33" fmla="*/ 555 h 1122"/>
                <a:gd name="T34" fmla="*/ 276 w 1262"/>
                <a:gd name="T35" fmla="*/ 527 h 1122"/>
                <a:gd name="T36" fmla="*/ 120 w 1262"/>
                <a:gd name="T37" fmla="*/ 559 h 1122"/>
                <a:gd name="T38" fmla="*/ 54 w 1262"/>
                <a:gd name="T39" fmla="*/ 551 h 1122"/>
                <a:gd name="T40" fmla="*/ 2 w 1262"/>
                <a:gd name="T41" fmla="*/ 511 h 1122"/>
                <a:gd name="T42" fmla="*/ 38 w 1262"/>
                <a:gd name="T43" fmla="*/ 437 h 1122"/>
                <a:gd name="T44" fmla="*/ 118 w 1262"/>
                <a:gd name="T45" fmla="*/ 323 h 1122"/>
                <a:gd name="T46" fmla="*/ 288 w 1262"/>
                <a:gd name="T47" fmla="*/ 132 h 1122"/>
                <a:gd name="T48" fmla="*/ 503 w 1262"/>
                <a:gd name="T49" fmla="*/ 26 h 1122"/>
                <a:gd name="T50" fmla="*/ 655 w 1262"/>
                <a:gd name="T51" fmla="*/ 2 h 1122"/>
                <a:gd name="T52" fmla="*/ 697 w 1262"/>
                <a:gd name="T53" fmla="*/ 22 h 1122"/>
                <a:gd name="T54" fmla="*/ 705 w 1262"/>
                <a:gd name="T55" fmla="*/ 56 h 1122"/>
                <a:gd name="T56" fmla="*/ 671 w 1262"/>
                <a:gd name="T57" fmla="*/ 86 h 1122"/>
                <a:gd name="T58" fmla="*/ 511 w 1262"/>
                <a:gd name="T59" fmla="*/ 136 h 1122"/>
                <a:gd name="T60" fmla="*/ 359 w 1262"/>
                <a:gd name="T61" fmla="*/ 212 h 1122"/>
                <a:gd name="T62" fmla="*/ 248 w 1262"/>
                <a:gd name="T63" fmla="*/ 329 h 1122"/>
                <a:gd name="T64" fmla="*/ 226 w 1262"/>
                <a:gd name="T65" fmla="*/ 393 h 1122"/>
                <a:gd name="T66" fmla="*/ 264 w 1262"/>
                <a:gd name="T67" fmla="*/ 423 h 1122"/>
                <a:gd name="T68" fmla="*/ 355 w 1262"/>
                <a:gd name="T69" fmla="*/ 383 h 1122"/>
                <a:gd name="T70" fmla="*/ 509 w 1262"/>
                <a:gd name="T71" fmla="*/ 234 h 1122"/>
                <a:gd name="T72" fmla="*/ 591 w 1262"/>
                <a:gd name="T73" fmla="*/ 194 h 1122"/>
                <a:gd name="T74" fmla="*/ 643 w 1262"/>
                <a:gd name="T75" fmla="*/ 200 h 1122"/>
                <a:gd name="T76" fmla="*/ 617 w 1262"/>
                <a:gd name="T77" fmla="*/ 256 h 1122"/>
                <a:gd name="T78" fmla="*/ 505 w 1262"/>
                <a:gd name="T79" fmla="*/ 363 h 1122"/>
                <a:gd name="T80" fmla="*/ 443 w 1262"/>
                <a:gd name="T81" fmla="*/ 475 h 1122"/>
                <a:gd name="T82" fmla="*/ 447 w 1262"/>
                <a:gd name="T83" fmla="*/ 535 h 1122"/>
                <a:gd name="T84" fmla="*/ 479 w 1262"/>
                <a:gd name="T85" fmla="*/ 555 h 1122"/>
                <a:gd name="T86" fmla="*/ 575 w 1262"/>
                <a:gd name="T87" fmla="*/ 515 h 1122"/>
                <a:gd name="T88" fmla="*/ 725 w 1262"/>
                <a:gd name="T89" fmla="*/ 341 h 1122"/>
                <a:gd name="T90" fmla="*/ 889 w 1262"/>
                <a:gd name="T91" fmla="*/ 148 h 1122"/>
                <a:gd name="T92" fmla="*/ 751 w 1262"/>
                <a:gd name="T93" fmla="*/ 409 h 1122"/>
                <a:gd name="T94" fmla="*/ 697 w 1262"/>
                <a:gd name="T95" fmla="*/ 599 h 1122"/>
                <a:gd name="T96" fmla="*/ 711 w 1262"/>
                <a:gd name="T97" fmla="*/ 673 h 1122"/>
                <a:gd name="T98" fmla="*/ 751 w 1262"/>
                <a:gd name="T99" fmla="*/ 679 h 1122"/>
                <a:gd name="T100" fmla="*/ 847 w 1262"/>
                <a:gd name="T101" fmla="*/ 615 h 1122"/>
                <a:gd name="T102" fmla="*/ 950 w 1262"/>
                <a:gd name="T103" fmla="*/ 355 h 1122"/>
                <a:gd name="T104" fmla="*/ 990 w 1262"/>
                <a:gd name="T105" fmla="*/ 415 h 1122"/>
                <a:gd name="T106" fmla="*/ 968 w 1262"/>
                <a:gd name="T107" fmla="*/ 703 h 1122"/>
                <a:gd name="T108" fmla="*/ 994 w 1262"/>
                <a:gd name="T109" fmla="*/ 825 h 1122"/>
                <a:gd name="T110" fmla="*/ 1014 w 1262"/>
                <a:gd name="T111" fmla="*/ 743 h 1122"/>
                <a:gd name="T112" fmla="*/ 1064 w 1262"/>
                <a:gd name="T113" fmla="*/ 583 h 1122"/>
                <a:gd name="T114" fmla="*/ 1182 w 1262"/>
                <a:gd name="T115" fmla="*/ 431 h 112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62" h="1122">
                  <a:moveTo>
                    <a:pt x="1262" y="474"/>
                  </a:moveTo>
                  <a:lnTo>
                    <a:pt x="1262" y="474"/>
                  </a:lnTo>
                  <a:lnTo>
                    <a:pt x="1254" y="484"/>
                  </a:lnTo>
                  <a:lnTo>
                    <a:pt x="1236" y="508"/>
                  </a:lnTo>
                  <a:lnTo>
                    <a:pt x="1212" y="548"/>
                  </a:lnTo>
                  <a:lnTo>
                    <a:pt x="1198" y="572"/>
                  </a:lnTo>
                  <a:lnTo>
                    <a:pt x="1184" y="600"/>
                  </a:lnTo>
                  <a:lnTo>
                    <a:pt x="1172" y="630"/>
                  </a:lnTo>
                  <a:lnTo>
                    <a:pt x="1158" y="664"/>
                  </a:lnTo>
                  <a:lnTo>
                    <a:pt x="1148" y="700"/>
                  </a:lnTo>
                  <a:lnTo>
                    <a:pt x="1140" y="738"/>
                  </a:lnTo>
                  <a:lnTo>
                    <a:pt x="1134" y="778"/>
                  </a:lnTo>
                  <a:lnTo>
                    <a:pt x="1130" y="820"/>
                  </a:lnTo>
                  <a:lnTo>
                    <a:pt x="1132" y="866"/>
                  </a:lnTo>
                  <a:lnTo>
                    <a:pt x="1136" y="912"/>
                  </a:lnTo>
                  <a:lnTo>
                    <a:pt x="1140" y="928"/>
                  </a:lnTo>
                  <a:lnTo>
                    <a:pt x="1148" y="970"/>
                  </a:lnTo>
                  <a:lnTo>
                    <a:pt x="1150" y="996"/>
                  </a:lnTo>
                  <a:lnTo>
                    <a:pt x="1152" y="1022"/>
                  </a:lnTo>
                  <a:lnTo>
                    <a:pt x="1154" y="1050"/>
                  </a:lnTo>
                  <a:lnTo>
                    <a:pt x="1152" y="1074"/>
                  </a:lnTo>
                  <a:lnTo>
                    <a:pt x="1146" y="1096"/>
                  </a:lnTo>
                  <a:lnTo>
                    <a:pt x="1142" y="1104"/>
                  </a:lnTo>
                  <a:lnTo>
                    <a:pt x="1138" y="1112"/>
                  </a:lnTo>
                  <a:lnTo>
                    <a:pt x="1132" y="1118"/>
                  </a:lnTo>
                  <a:lnTo>
                    <a:pt x="1124" y="1122"/>
                  </a:lnTo>
                  <a:lnTo>
                    <a:pt x="1116" y="1122"/>
                  </a:lnTo>
                  <a:lnTo>
                    <a:pt x="1106" y="1122"/>
                  </a:lnTo>
                  <a:lnTo>
                    <a:pt x="1096" y="1118"/>
                  </a:lnTo>
                  <a:lnTo>
                    <a:pt x="1084" y="1112"/>
                  </a:lnTo>
                  <a:lnTo>
                    <a:pt x="1070" y="1102"/>
                  </a:lnTo>
                  <a:lnTo>
                    <a:pt x="1054" y="1090"/>
                  </a:lnTo>
                  <a:lnTo>
                    <a:pt x="1036" y="1074"/>
                  </a:lnTo>
                  <a:lnTo>
                    <a:pt x="1018" y="1054"/>
                  </a:lnTo>
                  <a:lnTo>
                    <a:pt x="972" y="1004"/>
                  </a:lnTo>
                  <a:lnTo>
                    <a:pt x="966" y="996"/>
                  </a:lnTo>
                  <a:lnTo>
                    <a:pt x="956" y="982"/>
                  </a:lnTo>
                  <a:lnTo>
                    <a:pt x="944" y="960"/>
                  </a:lnTo>
                  <a:lnTo>
                    <a:pt x="932" y="928"/>
                  </a:lnTo>
                  <a:lnTo>
                    <a:pt x="918" y="886"/>
                  </a:lnTo>
                  <a:lnTo>
                    <a:pt x="902" y="832"/>
                  </a:lnTo>
                  <a:lnTo>
                    <a:pt x="888" y="764"/>
                  </a:lnTo>
                  <a:lnTo>
                    <a:pt x="874" y="772"/>
                  </a:lnTo>
                  <a:lnTo>
                    <a:pt x="836" y="790"/>
                  </a:lnTo>
                  <a:lnTo>
                    <a:pt x="812" y="802"/>
                  </a:lnTo>
                  <a:lnTo>
                    <a:pt x="784" y="812"/>
                  </a:lnTo>
                  <a:lnTo>
                    <a:pt x="754" y="820"/>
                  </a:lnTo>
                  <a:lnTo>
                    <a:pt x="724" y="828"/>
                  </a:lnTo>
                  <a:lnTo>
                    <a:pt x="694" y="830"/>
                  </a:lnTo>
                  <a:lnTo>
                    <a:pt x="678" y="830"/>
                  </a:lnTo>
                  <a:lnTo>
                    <a:pt x="664" y="830"/>
                  </a:lnTo>
                  <a:lnTo>
                    <a:pt x="650" y="826"/>
                  </a:lnTo>
                  <a:lnTo>
                    <a:pt x="636" y="822"/>
                  </a:lnTo>
                  <a:lnTo>
                    <a:pt x="624" y="816"/>
                  </a:lnTo>
                  <a:lnTo>
                    <a:pt x="612" y="810"/>
                  </a:lnTo>
                  <a:lnTo>
                    <a:pt x="600" y="800"/>
                  </a:lnTo>
                  <a:lnTo>
                    <a:pt x="590" y="788"/>
                  </a:lnTo>
                  <a:lnTo>
                    <a:pt x="582" y="774"/>
                  </a:lnTo>
                  <a:lnTo>
                    <a:pt x="574" y="758"/>
                  </a:lnTo>
                  <a:lnTo>
                    <a:pt x="568" y="740"/>
                  </a:lnTo>
                  <a:lnTo>
                    <a:pt x="564" y="720"/>
                  </a:lnTo>
                  <a:lnTo>
                    <a:pt x="560" y="696"/>
                  </a:lnTo>
                  <a:lnTo>
                    <a:pt x="560" y="670"/>
                  </a:lnTo>
                  <a:lnTo>
                    <a:pt x="550" y="674"/>
                  </a:lnTo>
                  <a:lnTo>
                    <a:pt x="526" y="684"/>
                  </a:lnTo>
                  <a:lnTo>
                    <a:pt x="510" y="688"/>
                  </a:lnTo>
                  <a:lnTo>
                    <a:pt x="492" y="692"/>
                  </a:lnTo>
                  <a:lnTo>
                    <a:pt x="472" y="694"/>
                  </a:lnTo>
                  <a:lnTo>
                    <a:pt x="452" y="694"/>
                  </a:lnTo>
                  <a:lnTo>
                    <a:pt x="430" y="690"/>
                  </a:lnTo>
                  <a:lnTo>
                    <a:pt x="410" y="682"/>
                  </a:lnTo>
                  <a:lnTo>
                    <a:pt x="400" y="678"/>
                  </a:lnTo>
                  <a:lnTo>
                    <a:pt x="390" y="670"/>
                  </a:lnTo>
                  <a:lnTo>
                    <a:pt x="382" y="662"/>
                  </a:lnTo>
                  <a:lnTo>
                    <a:pt x="372" y="654"/>
                  </a:lnTo>
                  <a:lnTo>
                    <a:pt x="364" y="642"/>
                  </a:lnTo>
                  <a:lnTo>
                    <a:pt x="356" y="630"/>
                  </a:lnTo>
                  <a:lnTo>
                    <a:pt x="350" y="614"/>
                  </a:lnTo>
                  <a:lnTo>
                    <a:pt x="342" y="598"/>
                  </a:lnTo>
                  <a:lnTo>
                    <a:pt x="338" y="580"/>
                  </a:lnTo>
                  <a:lnTo>
                    <a:pt x="332" y="560"/>
                  </a:lnTo>
                  <a:lnTo>
                    <a:pt x="328" y="538"/>
                  </a:lnTo>
                  <a:lnTo>
                    <a:pt x="326" y="514"/>
                  </a:lnTo>
                  <a:lnTo>
                    <a:pt x="302" y="524"/>
                  </a:lnTo>
                  <a:lnTo>
                    <a:pt x="276" y="532"/>
                  </a:lnTo>
                  <a:lnTo>
                    <a:pt x="242" y="544"/>
                  </a:lnTo>
                  <a:lnTo>
                    <a:pt x="204" y="552"/>
                  </a:lnTo>
                  <a:lnTo>
                    <a:pt x="162" y="560"/>
                  </a:lnTo>
                  <a:lnTo>
                    <a:pt x="140" y="562"/>
                  </a:lnTo>
                  <a:lnTo>
                    <a:pt x="120" y="564"/>
                  </a:lnTo>
                  <a:lnTo>
                    <a:pt x="98" y="562"/>
                  </a:lnTo>
                  <a:lnTo>
                    <a:pt x="78" y="560"/>
                  </a:lnTo>
                  <a:lnTo>
                    <a:pt x="70" y="560"/>
                  </a:lnTo>
                  <a:lnTo>
                    <a:pt x="54" y="556"/>
                  </a:lnTo>
                  <a:lnTo>
                    <a:pt x="34" y="546"/>
                  </a:lnTo>
                  <a:lnTo>
                    <a:pt x="22" y="542"/>
                  </a:lnTo>
                  <a:lnTo>
                    <a:pt x="14" y="534"/>
                  </a:lnTo>
                  <a:lnTo>
                    <a:pt x="6" y="526"/>
                  </a:lnTo>
                  <a:lnTo>
                    <a:pt x="2" y="516"/>
                  </a:lnTo>
                  <a:lnTo>
                    <a:pt x="0" y="504"/>
                  </a:lnTo>
                  <a:lnTo>
                    <a:pt x="2" y="492"/>
                  </a:lnTo>
                  <a:lnTo>
                    <a:pt x="8" y="476"/>
                  </a:lnTo>
                  <a:lnTo>
                    <a:pt x="20" y="460"/>
                  </a:lnTo>
                  <a:lnTo>
                    <a:pt x="38" y="442"/>
                  </a:lnTo>
                  <a:lnTo>
                    <a:pt x="62" y="420"/>
                  </a:lnTo>
                  <a:lnTo>
                    <a:pt x="76" y="396"/>
                  </a:lnTo>
                  <a:lnTo>
                    <a:pt x="94" y="366"/>
                  </a:lnTo>
                  <a:lnTo>
                    <a:pt x="118" y="328"/>
                  </a:lnTo>
                  <a:lnTo>
                    <a:pt x="150" y="284"/>
                  </a:lnTo>
                  <a:lnTo>
                    <a:pt x="190" y="236"/>
                  </a:lnTo>
                  <a:lnTo>
                    <a:pt x="236" y="184"/>
                  </a:lnTo>
                  <a:lnTo>
                    <a:pt x="288" y="132"/>
                  </a:lnTo>
                  <a:lnTo>
                    <a:pt x="332" y="106"/>
                  </a:lnTo>
                  <a:lnTo>
                    <a:pt x="382" y="80"/>
                  </a:lnTo>
                  <a:lnTo>
                    <a:pt x="442" y="52"/>
                  </a:lnTo>
                  <a:lnTo>
                    <a:pt x="474" y="38"/>
                  </a:lnTo>
                  <a:lnTo>
                    <a:pt x="508" y="26"/>
                  </a:lnTo>
                  <a:lnTo>
                    <a:pt x="540" y="16"/>
                  </a:lnTo>
                  <a:lnTo>
                    <a:pt x="574" y="8"/>
                  </a:lnTo>
                  <a:lnTo>
                    <a:pt x="604" y="2"/>
                  </a:lnTo>
                  <a:lnTo>
                    <a:pt x="634" y="0"/>
                  </a:lnTo>
                  <a:lnTo>
                    <a:pt x="660" y="2"/>
                  </a:lnTo>
                  <a:lnTo>
                    <a:pt x="674" y="4"/>
                  </a:lnTo>
                  <a:lnTo>
                    <a:pt x="684" y="8"/>
                  </a:lnTo>
                  <a:lnTo>
                    <a:pt x="694" y="14"/>
                  </a:lnTo>
                  <a:lnTo>
                    <a:pt x="702" y="22"/>
                  </a:lnTo>
                  <a:lnTo>
                    <a:pt x="710" y="32"/>
                  </a:lnTo>
                  <a:lnTo>
                    <a:pt x="712" y="38"/>
                  </a:lnTo>
                  <a:lnTo>
                    <a:pt x="714" y="44"/>
                  </a:lnTo>
                  <a:lnTo>
                    <a:pt x="714" y="50"/>
                  </a:lnTo>
                  <a:lnTo>
                    <a:pt x="710" y="56"/>
                  </a:lnTo>
                  <a:lnTo>
                    <a:pt x="706" y="64"/>
                  </a:lnTo>
                  <a:lnTo>
                    <a:pt x="700" y="70"/>
                  </a:lnTo>
                  <a:lnTo>
                    <a:pt x="690" y="78"/>
                  </a:lnTo>
                  <a:lnTo>
                    <a:pt x="676" y="86"/>
                  </a:lnTo>
                  <a:lnTo>
                    <a:pt x="660" y="92"/>
                  </a:lnTo>
                  <a:lnTo>
                    <a:pt x="642" y="98"/>
                  </a:lnTo>
                  <a:lnTo>
                    <a:pt x="596" y="112"/>
                  </a:lnTo>
                  <a:lnTo>
                    <a:pt x="544" y="126"/>
                  </a:lnTo>
                  <a:lnTo>
                    <a:pt x="516" y="136"/>
                  </a:lnTo>
                  <a:lnTo>
                    <a:pt x="486" y="146"/>
                  </a:lnTo>
                  <a:lnTo>
                    <a:pt x="456" y="158"/>
                  </a:lnTo>
                  <a:lnTo>
                    <a:pt x="426" y="174"/>
                  </a:lnTo>
                  <a:lnTo>
                    <a:pt x="394" y="192"/>
                  </a:lnTo>
                  <a:lnTo>
                    <a:pt x="364" y="212"/>
                  </a:lnTo>
                  <a:lnTo>
                    <a:pt x="334" y="236"/>
                  </a:lnTo>
                  <a:lnTo>
                    <a:pt x="304" y="266"/>
                  </a:lnTo>
                  <a:lnTo>
                    <a:pt x="276" y="298"/>
                  </a:lnTo>
                  <a:lnTo>
                    <a:pt x="248" y="334"/>
                  </a:lnTo>
                  <a:lnTo>
                    <a:pt x="244" y="340"/>
                  </a:lnTo>
                  <a:lnTo>
                    <a:pt x="236" y="356"/>
                  </a:lnTo>
                  <a:lnTo>
                    <a:pt x="228" y="376"/>
                  </a:lnTo>
                  <a:lnTo>
                    <a:pt x="226" y="386"/>
                  </a:lnTo>
                  <a:lnTo>
                    <a:pt x="226" y="398"/>
                  </a:lnTo>
                  <a:lnTo>
                    <a:pt x="226" y="406"/>
                  </a:lnTo>
                  <a:lnTo>
                    <a:pt x="230" y="416"/>
                  </a:lnTo>
                  <a:lnTo>
                    <a:pt x="238" y="422"/>
                  </a:lnTo>
                  <a:lnTo>
                    <a:pt x="248" y="426"/>
                  </a:lnTo>
                  <a:lnTo>
                    <a:pt x="264" y="428"/>
                  </a:lnTo>
                  <a:lnTo>
                    <a:pt x="284" y="428"/>
                  </a:lnTo>
                  <a:lnTo>
                    <a:pt x="310" y="422"/>
                  </a:lnTo>
                  <a:lnTo>
                    <a:pt x="342" y="412"/>
                  </a:lnTo>
                  <a:lnTo>
                    <a:pt x="360" y="388"/>
                  </a:lnTo>
                  <a:lnTo>
                    <a:pt x="382" y="362"/>
                  </a:lnTo>
                  <a:lnTo>
                    <a:pt x="408" y="332"/>
                  </a:lnTo>
                  <a:lnTo>
                    <a:pt x="442" y="298"/>
                  </a:lnTo>
                  <a:lnTo>
                    <a:pt x="476" y="264"/>
                  </a:lnTo>
                  <a:lnTo>
                    <a:pt x="514" y="234"/>
                  </a:lnTo>
                  <a:lnTo>
                    <a:pt x="534" y="222"/>
                  </a:lnTo>
                  <a:lnTo>
                    <a:pt x="552" y="210"/>
                  </a:lnTo>
                  <a:lnTo>
                    <a:pt x="576" y="200"/>
                  </a:lnTo>
                  <a:lnTo>
                    <a:pt x="596" y="194"/>
                  </a:lnTo>
                  <a:lnTo>
                    <a:pt x="620" y="190"/>
                  </a:lnTo>
                  <a:lnTo>
                    <a:pt x="630" y="190"/>
                  </a:lnTo>
                  <a:lnTo>
                    <a:pt x="638" y="190"/>
                  </a:lnTo>
                  <a:lnTo>
                    <a:pt x="644" y="194"/>
                  </a:lnTo>
                  <a:lnTo>
                    <a:pt x="648" y="200"/>
                  </a:lnTo>
                  <a:lnTo>
                    <a:pt x="648" y="210"/>
                  </a:lnTo>
                  <a:lnTo>
                    <a:pt x="644" y="222"/>
                  </a:lnTo>
                  <a:lnTo>
                    <a:pt x="636" y="236"/>
                  </a:lnTo>
                  <a:lnTo>
                    <a:pt x="622" y="256"/>
                  </a:lnTo>
                  <a:lnTo>
                    <a:pt x="612" y="266"/>
                  </a:lnTo>
                  <a:lnTo>
                    <a:pt x="584" y="288"/>
                  </a:lnTo>
                  <a:lnTo>
                    <a:pt x="548" y="324"/>
                  </a:lnTo>
                  <a:lnTo>
                    <a:pt x="528" y="346"/>
                  </a:lnTo>
                  <a:lnTo>
                    <a:pt x="510" y="368"/>
                  </a:lnTo>
                  <a:lnTo>
                    <a:pt x="492" y="392"/>
                  </a:lnTo>
                  <a:lnTo>
                    <a:pt x="474" y="416"/>
                  </a:lnTo>
                  <a:lnTo>
                    <a:pt x="462" y="442"/>
                  </a:lnTo>
                  <a:lnTo>
                    <a:pt x="452" y="468"/>
                  </a:lnTo>
                  <a:lnTo>
                    <a:pt x="448" y="480"/>
                  </a:lnTo>
                  <a:lnTo>
                    <a:pt x="446" y="492"/>
                  </a:lnTo>
                  <a:lnTo>
                    <a:pt x="446" y="504"/>
                  </a:lnTo>
                  <a:lnTo>
                    <a:pt x="446" y="516"/>
                  </a:lnTo>
                  <a:lnTo>
                    <a:pt x="448" y="528"/>
                  </a:lnTo>
                  <a:lnTo>
                    <a:pt x="452" y="540"/>
                  </a:lnTo>
                  <a:lnTo>
                    <a:pt x="458" y="550"/>
                  </a:lnTo>
                  <a:lnTo>
                    <a:pt x="466" y="560"/>
                  </a:lnTo>
                  <a:lnTo>
                    <a:pt x="474" y="560"/>
                  </a:lnTo>
                  <a:lnTo>
                    <a:pt x="484" y="560"/>
                  </a:lnTo>
                  <a:lnTo>
                    <a:pt x="498" y="558"/>
                  </a:lnTo>
                  <a:lnTo>
                    <a:pt x="514" y="554"/>
                  </a:lnTo>
                  <a:lnTo>
                    <a:pt x="534" y="546"/>
                  </a:lnTo>
                  <a:lnTo>
                    <a:pt x="556" y="536"/>
                  </a:lnTo>
                  <a:lnTo>
                    <a:pt x="580" y="520"/>
                  </a:lnTo>
                  <a:lnTo>
                    <a:pt x="606" y="498"/>
                  </a:lnTo>
                  <a:lnTo>
                    <a:pt x="634" y="472"/>
                  </a:lnTo>
                  <a:lnTo>
                    <a:pt x="664" y="438"/>
                  </a:lnTo>
                  <a:lnTo>
                    <a:pt x="696" y="396"/>
                  </a:lnTo>
                  <a:lnTo>
                    <a:pt x="730" y="346"/>
                  </a:lnTo>
                  <a:lnTo>
                    <a:pt x="764" y="288"/>
                  </a:lnTo>
                  <a:lnTo>
                    <a:pt x="798" y="220"/>
                  </a:lnTo>
                  <a:lnTo>
                    <a:pt x="832" y="140"/>
                  </a:lnTo>
                  <a:lnTo>
                    <a:pt x="894" y="148"/>
                  </a:lnTo>
                  <a:lnTo>
                    <a:pt x="856" y="214"/>
                  </a:lnTo>
                  <a:lnTo>
                    <a:pt x="818" y="284"/>
                  </a:lnTo>
                  <a:lnTo>
                    <a:pt x="796" y="326"/>
                  </a:lnTo>
                  <a:lnTo>
                    <a:pt x="776" y="368"/>
                  </a:lnTo>
                  <a:lnTo>
                    <a:pt x="756" y="414"/>
                  </a:lnTo>
                  <a:lnTo>
                    <a:pt x="738" y="458"/>
                  </a:lnTo>
                  <a:lnTo>
                    <a:pt x="722" y="502"/>
                  </a:lnTo>
                  <a:lnTo>
                    <a:pt x="710" y="546"/>
                  </a:lnTo>
                  <a:lnTo>
                    <a:pt x="704" y="586"/>
                  </a:lnTo>
                  <a:lnTo>
                    <a:pt x="702" y="604"/>
                  </a:lnTo>
                  <a:lnTo>
                    <a:pt x="702" y="622"/>
                  </a:lnTo>
                  <a:lnTo>
                    <a:pt x="702" y="638"/>
                  </a:lnTo>
                  <a:lnTo>
                    <a:pt x="704" y="652"/>
                  </a:lnTo>
                  <a:lnTo>
                    <a:pt x="710" y="666"/>
                  </a:lnTo>
                  <a:lnTo>
                    <a:pt x="716" y="678"/>
                  </a:lnTo>
                  <a:lnTo>
                    <a:pt x="724" y="680"/>
                  </a:lnTo>
                  <a:lnTo>
                    <a:pt x="732" y="682"/>
                  </a:lnTo>
                  <a:lnTo>
                    <a:pt x="742" y="684"/>
                  </a:lnTo>
                  <a:lnTo>
                    <a:pt x="756" y="684"/>
                  </a:lnTo>
                  <a:lnTo>
                    <a:pt x="772" y="680"/>
                  </a:lnTo>
                  <a:lnTo>
                    <a:pt x="790" y="674"/>
                  </a:lnTo>
                  <a:lnTo>
                    <a:pt x="810" y="662"/>
                  </a:lnTo>
                  <a:lnTo>
                    <a:pt x="830" y="644"/>
                  </a:lnTo>
                  <a:lnTo>
                    <a:pt x="852" y="620"/>
                  </a:lnTo>
                  <a:lnTo>
                    <a:pt x="874" y="588"/>
                  </a:lnTo>
                  <a:lnTo>
                    <a:pt x="896" y="546"/>
                  </a:lnTo>
                  <a:lnTo>
                    <a:pt x="918" y="494"/>
                  </a:lnTo>
                  <a:lnTo>
                    <a:pt x="940" y="432"/>
                  </a:lnTo>
                  <a:lnTo>
                    <a:pt x="960" y="360"/>
                  </a:lnTo>
                  <a:lnTo>
                    <a:pt x="980" y="272"/>
                  </a:lnTo>
                  <a:lnTo>
                    <a:pt x="1028" y="264"/>
                  </a:lnTo>
                  <a:lnTo>
                    <a:pt x="1014" y="340"/>
                  </a:lnTo>
                  <a:lnTo>
                    <a:pt x="1000" y="420"/>
                  </a:lnTo>
                  <a:lnTo>
                    <a:pt x="988" y="514"/>
                  </a:lnTo>
                  <a:lnTo>
                    <a:pt x="982" y="564"/>
                  </a:lnTo>
                  <a:lnTo>
                    <a:pt x="980" y="614"/>
                  </a:lnTo>
                  <a:lnTo>
                    <a:pt x="978" y="662"/>
                  </a:lnTo>
                  <a:lnTo>
                    <a:pt x="978" y="708"/>
                  </a:lnTo>
                  <a:lnTo>
                    <a:pt x="982" y="750"/>
                  </a:lnTo>
                  <a:lnTo>
                    <a:pt x="988" y="788"/>
                  </a:lnTo>
                  <a:lnTo>
                    <a:pt x="992" y="804"/>
                  </a:lnTo>
                  <a:lnTo>
                    <a:pt x="998" y="818"/>
                  </a:lnTo>
                  <a:lnTo>
                    <a:pt x="1004" y="830"/>
                  </a:lnTo>
                  <a:lnTo>
                    <a:pt x="1012" y="842"/>
                  </a:lnTo>
                  <a:lnTo>
                    <a:pt x="1012" y="830"/>
                  </a:lnTo>
                  <a:lnTo>
                    <a:pt x="1016" y="796"/>
                  </a:lnTo>
                  <a:lnTo>
                    <a:pt x="1024" y="748"/>
                  </a:lnTo>
                  <a:lnTo>
                    <a:pt x="1030" y="720"/>
                  </a:lnTo>
                  <a:lnTo>
                    <a:pt x="1038" y="688"/>
                  </a:lnTo>
                  <a:lnTo>
                    <a:pt x="1046" y="656"/>
                  </a:lnTo>
                  <a:lnTo>
                    <a:pt x="1060" y="622"/>
                  </a:lnTo>
                  <a:lnTo>
                    <a:pt x="1074" y="588"/>
                  </a:lnTo>
                  <a:lnTo>
                    <a:pt x="1090" y="556"/>
                  </a:lnTo>
                  <a:lnTo>
                    <a:pt x="1110" y="522"/>
                  </a:lnTo>
                  <a:lnTo>
                    <a:pt x="1134" y="492"/>
                  </a:lnTo>
                  <a:lnTo>
                    <a:pt x="1160" y="462"/>
                  </a:lnTo>
                  <a:lnTo>
                    <a:pt x="1192" y="436"/>
                  </a:lnTo>
                  <a:lnTo>
                    <a:pt x="1262" y="46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2" name="Freeform 267"/>
            <p:cNvSpPr>
              <a:spLocks/>
            </p:cNvSpPr>
            <p:nvPr userDrawn="1"/>
          </p:nvSpPr>
          <p:spPr bwMode="auto">
            <a:xfrm>
              <a:off x="6656" y="-3748"/>
              <a:ext cx="400" cy="480"/>
            </a:xfrm>
            <a:custGeom>
              <a:avLst/>
              <a:gdLst>
                <a:gd name="T0" fmla="*/ 336 w 416"/>
                <a:gd name="T1" fmla="*/ 418 h 480"/>
                <a:gd name="T2" fmla="*/ 340 w 416"/>
                <a:gd name="T3" fmla="*/ 392 h 480"/>
                <a:gd name="T4" fmla="*/ 342 w 416"/>
                <a:gd name="T5" fmla="*/ 352 h 480"/>
                <a:gd name="T6" fmla="*/ 337 w 416"/>
                <a:gd name="T7" fmla="*/ 320 h 480"/>
                <a:gd name="T8" fmla="*/ 325 w 416"/>
                <a:gd name="T9" fmla="*/ 292 h 480"/>
                <a:gd name="T10" fmla="*/ 304 w 416"/>
                <a:gd name="T11" fmla="*/ 270 h 480"/>
                <a:gd name="T12" fmla="*/ 267 w 416"/>
                <a:gd name="T13" fmla="*/ 256 h 480"/>
                <a:gd name="T14" fmla="*/ 245 w 416"/>
                <a:gd name="T15" fmla="*/ 254 h 480"/>
                <a:gd name="T16" fmla="*/ 213 w 416"/>
                <a:gd name="T17" fmla="*/ 248 h 480"/>
                <a:gd name="T18" fmla="*/ 164 w 416"/>
                <a:gd name="T19" fmla="*/ 232 h 480"/>
                <a:gd name="T20" fmla="*/ 128 w 416"/>
                <a:gd name="T21" fmla="*/ 210 h 480"/>
                <a:gd name="T22" fmla="*/ 96 w 416"/>
                <a:gd name="T23" fmla="*/ 180 h 480"/>
                <a:gd name="T24" fmla="*/ 78 w 416"/>
                <a:gd name="T25" fmla="*/ 148 h 480"/>
                <a:gd name="T26" fmla="*/ 69 w 416"/>
                <a:gd name="T27" fmla="*/ 122 h 480"/>
                <a:gd name="T28" fmla="*/ 63 w 416"/>
                <a:gd name="T29" fmla="*/ 94 h 480"/>
                <a:gd name="T30" fmla="*/ 63 w 416"/>
                <a:gd name="T31" fmla="*/ 62 h 480"/>
                <a:gd name="T32" fmla="*/ 65 w 416"/>
                <a:gd name="T33" fmla="*/ 44 h 480"/>
                <a:gd name="T34" fmla="*/ 50 w 416"/>
                <a:gd name="T35" fmla="*/ 18 h 480"/>
                <a:gd name="T36" fmla="*/ 34 w 416"/>
                <a:gd name="T37" fmla="*/ 4 h 480"/>
                <a:gd name="T38" fmla="*/ 23 w 416"/>
                <a:gd name="T39" fmla="*/ 0 h 480"/>
                <a:gd name="T40" fmla="*/ 13 w 416"/>
                <a:gd name="T41" fmla="*/ 6 h 480"/>
                <a:gd name="T42" fmla="*/ 6 w 416"/>
                <a:gd name="T43" fmla="*/ 22 h 480"/>
                <a:gd name="T44" fmla="*/ 2 w 416"/>
                <a:gd name="T45" fmla="*/ 36 h 480"/>
                <a:gd name="T46" fmla="*/ 0 w 416"/>
                <a:gd name="T47" fmla="*/ 80 h 480"/>
                <a:gd name="T48" fmla="*/ 2 w 416"/>
                <a:gd name="T49" fmla="*/ 124 h 480"/>
                <a:gd name="T50" fmla="*/ 12 w 416"/>
                <a:gd name="T51" fmla="*/ 176 h 480"/>
                <a:gd name="T52" fmla="*/ 27 w 416"/>
                <a:gd name="T53" fmla="*/ 228 h 480"/>
                <a:gd name="T54" fmla="*/ 48 w 416"/>
                <a:gd name="T55" fmla="*/ 264 h 480"/>
                <a:gd name="T56" fmla="*/ 65 w 416"/>
                <a:gd name="T57" fmla="*/ 286 h 480"/>
                <a:gd name="T58" fmla="*/ 87 w 416"/>
                <a:gd name="T59" fmla="*/ 306 h 480"/>
                <a:gd name="T60" fmla="*/ 113 w 416"/>
                <a:gd name="T61" fmla="*/ 320 h 480"/>
                <a:gd name="T62" fmla="*/ 145 w 416"/>
                <a:gd name="T63" fmla="*/ 330 h 480"/>
                <a:gd name="T64" fmla="*/ 161 w 416"/>
                <a:gd name="T65" fmla="*/ 332 h 480"/>
                <a:gd name="T66" fmla="*/ 178 w 416"/>
                <a:gd name="T67" fmla="*/ 322 h 480"/>
                <a:gd name="T68" fmla="*/ 192 w 416"/>
                <a:gd name="T69" fmla="*/ 318 h 480"/>
                <a:gd name="T70" fmla="*/ 209 w 416"/>
                <a:gd name="T71" fmla="*/ 318 h 480"/>
                <a:gd name="T72" fmla="*/ 225 w 416"/>
                <a:gd name="T73" fmla="*/ 330 h 480"/>
                <a:gd name="T74" fmla="*/ 240 w 416"/>
                <a:gd name="T75" fmla="*/ 358 h 480"/>
                <a:gd name="T76" fmla="*/ 250 w 416"/>
                <a:gd name="T77" fmla="*/ 406 h 480"/>
                <a:gd name="T78" fmla="*/ 252 w 416"/>
                <a:gd name="T79" fmla="*/ 480 h 48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6" h="480">
                  <a:moveTo>
                    <a:pt x="408" y="418"/>
                  </a:moveTo>
                  <a:lnTo>
                    <a:pt x="408" y="418"/>
                  </a:lnTo>
                  <a:lnTo>
                    <a:pt x="410" y="410"/>
                  </a:lnTo>
                  <a:lnTo>
                    <a:pt x="414" y="392"/>
                  </a:lnTo>
                  <a:lnTo>
                    <a:pt x="416" y="366"/>
                  </a:lnTo>
                  <a:lnTo>
                    <a:pt x="416" y="352"/>
                  </a:lnTo>
                  <a:lnTo>
                    <a:pt x="414" y="336"/>
                  </a:lnTo>
                  <a:lnTo>
                    <a:pt x="410" y="320"/>
                  </a:lnTo>
                  <a:lnTo>
                    <a:pt x="404" y="306"/>
                  </a:lnTo>
                  <a:lnTo>
                    <a:pt x="396" y="292"/>
                  </a:lnTo>
                  <a:lnTo>
                    <a:pt x="384" y="280"/>
                  </a:lnTo>
                  <a:lnTo>
                    <a:pt x="370" y="270"/>
                  </a:lnTo>
                  <a:lnTo>
                    <a:pt x="350" y="262"/>
                  </a:lnTo>
                  <a:lnTo>
                    <a:pt x="326" y="256"/>
                  </a:lnTo>
                  <a:lnTo>
                    <a:pt x="298" y="254"/>
                  </a:lnTo>
                  <a:lnTo>
                    <a:pt x="288" y="254"/>
                  </a:lnTo>
                  <a:lnTo>
                    <a:pt x="260" y="248"/>
                  </a:lnTo>
                  <a:lnTo>
                    <a:pt x="222" y="240"/>
                  </a:lnTo>
                  <a:lnTo>
                    <a:pt x="200" y="232"/>
                  </a:lnTo>
                  <a:lnTo>
                    <a:pt x="178" y="222"/>
                  </a:lnTo>
                  <a:lnTo>
                    <a:pt x="156" y="210"/>
                  </a:lnTo>
                  <a:lnTo>
                    <a:pt x="136" y="196"/>
                  </a:lnTo>
                  <a:lnTo>
                    <a:pt x="116" y="180"/>
                  </a:lnTo>
                  <a:lnTo>
                    <a:pt x="102" y="160"/>
                  </a:lnTo>
                  <a:lnTo>
                    <a:pt x="94" y="148"/>
                  </a:lnTo>
                  <a:lnTo>
                    <a:pt x="88" y="136"/>
                  </a:lnTo>
                  <a:lnTo>
                    <a:pt x="84" y="122"/>
                  </a:lnTo>
                  <a:lnTo>
                    <a:pt x="80" y="108"/>
                  </a:lnTo>
                  <a:lnTo>
                    <a:pt x="78" y="94"/>
                  </a:lnTo>
                  <a:lnTo>
                    <a:pt x="78" y="78"/>
                  </a:lnTo>
                  <a:lnTo>
                    <a:pt x="78" y="62"/>
                  </a:lnTo>
                  <a:lnTo>
                    <a:pt x="80" y="44"/>
                  </a:lnTo>
                  <a:lnTo>
                    <a:pt x="70" y="30"/>
                  </a:lnTo>
                  <a:lnTo>
                    <a:pt x="60" y="18"/>
                  </a:lnTo>
                  <a:lnTo>
                    <a:pt x="48" y="8"/>
                  </a:lnTo>
                  <a:lnTo>
                    <a:pt x="40" y="4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22"/>
                  </a:lnTo>
                  <a:lnTo>
                    <a:pt x="2" y="36"/>
                  </a:lnTo>
                  <a:lnTo>
                    <a:pt x="2" y="48"/>
                  </a:lnTo>
                  <a:lnTo>
                    <a:pt x="0" y="80"/>
                  </a:lnTo>
                  <a:lnTo>
                    <a:pt x="0" y="100"/>
                  </a:lnTo>
                  <a:lnTo>
                    <a:pt x="2" y="124"/>
                  </a:lnTo>
                  <a:lnTo>
                    <a:pt x="6" y="150"/>
                  </a:lnTo>
                  <a:lnTo>
                    <a:pt x="12" y="176"/>
                  </a:lnTo>
                  <a:lnTo>
                    <a:pt x="20" y="202"/>
                  </a:lnTo>
                  <a:lnTo>
                    <a:pt x="32" y="228"/>
                  </a:lnTo>
                  <a:lnTo>
                    <a:pt x="48" y="254"/>
                  </a:lnTo>
                  <a:lnTo>
                    <a:pt x="58" y="264"/>
                  </a:lnTo>
                  <a:lnTo>
                    <a:pt x="68" y="276"/>
                  </a:lnTo>
                  <a:lnTo>
                    <a:pt x="80" y="286"/>
                  </a:lnTo>
                  <a:lnTo>
                    <a:pt x="92" y="296"/>
                  </a:lnTo>
                  <a:lnTo>
                    <a:pt x="106" y="306"/>
                  </a:lnTo>
                  <a:lnTo>
                    <a:pt x="122" y="312"/>
                  </a:lnTo>
                  <a:lnTo>
                    <a:pt x="138" y="320"/>
                  </a:lnTo>
                  <a:lnTo>
                    <a:pt x="156" y="326"/>
                  </a:lnTo>
                  <a:lnTo>
                    <a:pt x="176" y="330"/>
                  </a:lnTo>
                  <a:lnTo>
                    <a:pt x="196" y="332"/>
                  </a:lnTo>
                  <a:lnTo>
                    <a:pt x="202" y="330"/>
                  </a:lnTo>
                  <a:lnTo>
                    <a:pt x="216" y="322"/>
                  </a:lnTo>
                  <a:lnTo>
                    <a:pt x="224" y="320"/>
                  </a:lnTo>
                  <a:lnTo>
                    <a:pt x="234" y="318"/>
                  </a:lnTo>
                  <a:lnTo>
                    <a:pt x="244" y="316"/>
                  </a:lnTo>
                  <a:lnTo>
                    <a:pt x="254" y="318"/>
                  </a:lnTo>
                  <a:lnTo>
                    <a:pt x="264" y="322"/>
                  </a:lnTo>
                  <a:lnTo>
                    <a:pt x="274" y="330"/>
                  </a:lnTo>
                  <a:lnTo>
                    <a:pt x="284" y="342"/>
                  </a:lnTo>
                  <a:lnTo>
                    <a:pt x="292" y="358"/>
                  </a:lnTo>
                  <a:lnTo>
                    <a:pt x="298" y="380"/>
                  </a:lnTo>
                  <a:lnTo>
                    <a:pt x="304" y="406"/>
                  </a:lnTo>
                  <a:lnTo>
                    <a:pt x="306" y="440"/>
                  </a:lnTo>
                  <a:lnTo>
                    <a:pt x="306" y="480"/>
                  </a:lnTo>
                  <a:lnTo>
                    <a:pt x="408" y="4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3" name="Freeform 268"/>
            <p:cNvSpPr>
              <a:spLocks/>
            </p:cNvSpPr>
            <p:nvPr userDrawn="1"/>
          </p:nvSpPr>
          <p:spPr bwMode="auto">
            <a:xfrm>
              <a:off x="4656" y="-2687"/>
              <a:ext cx="120" cy="580"/>
            </a:xfrm>
            <a:custGeom>
              <a:avLst/>
              <a:gdLst>
                <a:gd name="T0" fmla="*/ 8 w 124"/>
                <a:gd name="T1" fmla="*/ 121 h 584"/>
                <a:gd name="T2" fmla="*/ 8 w 124"/>
                <a:gd name="T3" fmla="*/ 121 h 584"/>
                <a:gd name="T4" fmla="*/ 6 w 124"/>
                <a:gd name="T5" fmla="*/ 149 h 584"/>
                <a:gd name="T6" fmla="*/ 8 w 124"/>
                <a:gd name="T7" fmla="*/ 179 h 584"/>
                <a:gd name="T8" fmla="*/ 10 w 124"/>
                <a:gd name="T9" fmla="*/ 207 h 584"/>
                <a:gd name="T10" fmla="*/ 14 w 124"/>
                <a:gd name="T11" fmla="*/ 232 h 584"/>
                <a:gd name="T12" fmla="*/ 15 w 124"/>
                <a:gd name="T13" fmla="*/ 290 h 584"/>
                <a:gd name="T14" fmla="*/ 19 w 124"/>
                <a:gd name="T15" fmla="*/ 320 h 584"/>
                <a:gd name="T16" fmla="*/ 19 w 124"/>
                <a:gd name="T17" fmla="*/ 348 h 584"/>
                <a:gd name="T18" fmla="*/ 19 w 124"/>
                <a:gd name="T19" fmla="*/ 348 h 584"/>
                <a:gd name="T20" fmla="*/ 19 w 124"/>
                <a:gd name="T21" fmla="*/ 403 h 584"/>
                <a:gd name="T22" fmla="*/ 21 w 124"/>
                <a:gd name="T23" fmla="*/ 459 h 584"/>
                <a:gd name="T24" fmla="*/ 23 w 124"/>
                <a:gd name="T25" fmla="*/ 487 h 584"/>
                <a:gd name="T26" fmla="*/ 29 w 124"/>
                <a:gd name="T27" fmla="*/ 508 h 584"/>
                <a:gd name="T28" fmla="*/ 35 w 124"/>
                <a:gd name="T29" fmla="*/ 536 h 584"/>
                <a:gd name="T30" fmla="*/ 43 w 124"/>
                <a:gd name="T31" fmla="*/ 564 h 584"/>
                <a:gd name="T32" fmla="*/ 43 w 124"/>
                <a:gd name="T33" fmla="*/ 564 h 584"/>
                <a:gd name="T34" fmla="*/ 48 w 124"/>
                <a:gd name="T35" fmla="*/ 560 h 584"/>
                <a:gd name="T36" fmla="*/ 58 w 124"/>
                <a:gd name="T37" fmla="*/ 554 h 584"/>
                <a:gd name="T38" fmla="*/ 66 w 124"/>
                <a:gd name="T39" fmla="*/ 548 h 584"/>
                <a:gd name="T40" fmla="*/ 70 w 124"/>
                <a:gd name="T41" fmla="*/ 540 h 584"/>
                <a:gd name="T42" fmla="*/ 79 w 124"/>
                <a:gd name="T43" fmla="*/ 522 h 584"/>
                <a:gd name="T44" fmla="*/ 89 w 124"/>
                <a:gd name="T45" fmla="*/ 501 h 584"/>
                <a:gd name="T46" fmla="*/ 96 w 124"/>
                <a:gd name="T47" fmla="*/ 479 h 584"/>
                <a:gd name="T48" fmla="*/ 99 w 124"/>
                <a:gd name="T49" fmla="*/ 451 h 584"/>
                <a:gd name="T50" fmla="*/ 102 w 124"/>
                <a:gd name="T51" fmla="*/ 421 h 584"/>
                <a:gd name="T52" fmla="*/ 103 w 124"/>
                <a:gd name="T53" fmla="*/ 391 h 584"/>
                <a:gd name="T54" fmla="*/ 105 w 124"/>
                <a:gd name="T55" fmla="*/ 332 h 584"/>
                <a:gd name="T56" fmla="*/ 103 w 124"/>
                <a:gd name="T57" fmla="*/ 272 h 584"/>
                <a:gd name="T58" fmla="*/ 100 w 124"/>
                <a:gd name="T59" fmla="*/ 220 h 584"/>
                <a:gd name="T60" fmla="*/ 100 w 124"/>
                <a:gd name="T61" fmla="*/ 183 h 584"/>
                <a:gd name="T62" fmla="*/ 100 w 124"/>
                <a:gd name="T63" fmla="*/ 183 h 584"/>
                <a:gd name="T64" fmla="*/ 102 w 124"/>
                <a:gd name="T65" fmla="*/ 139 h 584"/>
                <a:gd name="T66" fmla="*/ 102 w 124"/>
                <a:gd name="T67" fmla="*/ 111 h 584"/>
                <a:gd name="T68" fmla="*/ 102 w 124"/>
                <a:gd name="T69" fmla="*/ 81 h 584"/>
                <a:gd name="T70" fmla="*/ 100 w 124"/>
                <a:gd name="T71" fmla="*/ 58 h 584"/>
                <a:gd name="T72" fmla="*/ 99 w 124"/>
                <a:gd name="T73" fmla="*/ 44 h 584"/>
                <a:gd name="T74" fmla="*/ 96 w 124"/>
                <a:gd name="T75" fmla="*/ 32 h 584"/>
                <a:gd name="T76" fmla="*/ 93 w 124"/>
                <a:gd name="T77" fmla="*/ 22 h 584"/>
                <a:gd name="T78" fmla="*/ 87 w 124"/>
                <a:gd name="T79" fmla="*/ 12 h 584"/>
                <a:gd name="T80" fmla="*/ 81 w 124"/>
                <a:gd name="T81" fmla="*/ 6 h 584"/>
                <a:gd name="T82" fmla="*/ 73 w 124"/>
                <a:gd name="T83" fmla="*/ 2 h 584"/>
                <a:gd name="T84" fmla="*/ 73 w 124"/>
                <a:gd name="T85" fmla="*/ 2 h 584"/>
                <a:gd name="T86" fmla="*/ 66 w 124"/>
                <a:gd name="T87" fmla="*/ 0 h 584"/>
                <a:gd name="T88" fmla="*/ 56 w 124"/>
                <a:gd name="T89" fmla="*/ 0 h 584"/>
                <a:gd name="T90" fmla="*/ 46 w 124"/>
                <a:gd name="T91" fmla="*/ 4 h 584"/>
                <a:gd name="T92" fmla="*/ 42 w 124"/>
                <a:gd name="T93" fmla="*/ 10 h 584"/>
                <a:gd name="T94" fmla="*/ 35 w 124"/>
                <a:gd name="T95" fmla="*/ 18 h 584"/>
                <a:gd name="T96" fmla="*/ 27 w 124"/>
                <a:gd name="T97" fmla="*/ 28 h 584"/>
                <a:gd name="T98" fmla="*/ 15 w 124"/>
                <a:gd name="T99" fmla="*/ 50 h 584"/>
                <a:gd name="T100" fmla="*/ 12 w 124"/>
                <a:gd name="T101" fmla="*/ 73 h 584"/>
                <a:gd name="T102" fmla="*/ 6 w 124"/>
                <a:gd name="T103" fmla="*/ 95 h 584"/>
                <a:gd name="T104" fmla="*/ 2 w 124"/>
                <a:gd name="T105" fmla="*/ 119 h 584"/>
                <a:gd name="T106" fmla="*/ 0 w 124"/>
                <a:gd name="T107" fmla="*/ 135 h 584"/>
                <a:gd name="T108" fmla="*/ 8 w 124"/>
                <a:gd name="T109" fmla="*/ 121 h 5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4" h="584">
                  <a:moveTo>
                    <a:pt x="8" y="126"/>
                  </a:moveTo>
                  <a:lnTo>
                    <a:pt x="8" y="126"/>
                  </a:lnTo>
                  <a:lnTo>
                    <a:pt x="6" y="154"/>
                  </a:lnTo>
                  <a:lnTo>
                    <a:pt x="8" y="184"/>
                  </a:lnTo>
                  <a:lnTo>
                    <a:pt x="10" y="212"/>
                  </a:lnTo>
                  <a:lnTo>
                    <a:pt x="14" y="242"/>
                  </a:lnTo>
                  <a:lnTo>
                    <a:pt x="20" y="300"/>
                  </a:lnTo>
                  <a:lnTo>
                    <a:pt x="24" y="330"/>
                  </a:lnTo>
                  <a:lnTo>
                    <a:pt x="24" y="358"/>
                  </a:lnTo>
                  <a:lnTo>
                    <a:pt x="24" y="418"/>
                  </a:lnTo>
                  <a:lnTo>
                    <a:pt x="26" y="474"/>
                  </a:lnTo>
                  <a:lnTo>
                    <a:pt x="28" y="502"/>
                  </a:lnTo>
                  <a:lnTo>
                    <a:pt x="34" y="528"/>
                  </a:lnTo>
                  <a:lnTo>
                    <a:pt x="40" y="556"/>
                  </a:lnTo>
                  <a:lnTo>
                    <a:pt x="50" y="584"/>
                  </a:lnTo>
                  <a:lnTo>
                    <a:pt x="58" y="580"/>
                  </a:lnTo>
                  <a:lnTo>
                    <a:pt x="68" y="574"/>
                  </a:lnTo>
                  <a:lnTo>
                    <a:pt x="76" y="568"/>
                  </a:lnTo>
                  <a:lnTo>
                    <a:pt x="82" y="560"/>
                  </a:lnTo>
                  <a:lnTo>
                    <a:pt x="94" y="542"/>
                  </a:lnTo>
                  <a:lnTo>
                    <a:pt x="104" y="518"/>
                  </a:lnTo>
                  <a:lnTo>
                    <a:pt x="112" y="494"/>
                  </a:lnTo>
                  <a:lnTo>
                    <a:pt x="116" y="466"/>
                  </a:lnTo>
                  <a:lnTo>
                    <a:pt x="120" y="436"/>
                  </a:lnTo>
                  <a:lnTo>
                    <a:pt x="122" y="406"/>
                  </a:lnTo>
                  <a:lnTo>
                    <a:pt x="124" y="342"/>
                  </a:lnTo>
                  <a:lnTo>
                    <a:pt x="122" y="282"/>
                  </a:lnTo>
                  <a:lnTo>
                    <a:pt x="118" y="230"/>
                  </a:lnTo>
                  <a:lnTo>
                    <a:pt x="118" y="188"/>
                  </a:lnTo>
                  <a:lnTo>
                    <a:pt x="120" y="144"/>
                  </a:lnTo>
                  <a:lnTo>
                    <a:pt x="120" y="116"/>
                  </a:lnTo>
                  <a:lnTo>
                    <a:pt x="120" y="86"/>
                  </a:lnTo>
                  <a:lnTo>
                    <a:pt x="118" y="58"/>
                  </a:lnTo>
                  <a:lnTo>
                    <a:pt x="116" y="44"/>
                  </a:lnTo>
                  <a:lnTo>
                    <a:pt x="112" y="32"/>
                  </a:lnTo>
                  <a:lnTo>
                    <a:pt x="108" y="22"/>
                  </a:lnTo>
                  <a:lnTo>
                    <a:pt x="102" y="12"/>
                  </a:lnTo>
                  <a:lnTo>
                    <a:pt x="96" y="6"/>
                  </a:lnTo>
                  <a:lnTo>
                    <a:pt x="86" y="2"/>
                  </a:lnTo>
                  <a:lnTo>
                    <a:pt x="76" y="0"/>
                  </a:lnTo>
                  <a:lnTo>
                    <a:pt x="66" y="0"/>
                  </a:lnTo>
                  <a:lnTo>
                    <a:pt x="56" y="4"/>
                  </a:lnTo>
                  <a:lnTo>
                    <a:pt x="48" y="10"/>
                  </a:lnTo>
                  <a:lnTo>
                    <a:pt x="40" y="18"/>
                  </a:lnTo>
                  <a:lnTo>
                    <a:pt x="32" y="28"/>
                  </a:lnTo>
                  <a:lnTo>
                    <a:pt x="20" y="50"/>
                  </a:lnTo>
                  <a:lnTo>
                    <a:pt x="12" y="76"/>
                  </a:lnTo>
                  <a:lnTo>
                    <a:pt x="6" y="100"/>
                  </a:lnTo>
                  <a:lnTo>
                    <a:pt x="2" y="124"/>
                  </a:lnTo>
                  <a:lnTo>
                    <a:pt x="0" y="140"/>
                  </a:lnTo>
                  <a:lnTo>
                    <a:pt x="8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4" name="Freeform 269"/>
            <p:cNvSpPr>
              <a:spLocks/>
            </p:cNvSpPr>
            <p:nvPr userDrawn="1"/>
          </p:nvSpPr>
          <p:spPr bwMode="auto">
            <a:xfrm>
              <a:off x="4656" y="-2687"/>
              <a:ext cx="120" cy="580"/>
            </a:xfrm>
            <a:custGeom>
              <a:avLst/>
              <a:gdLst>
                <a:gd name="T0" fmla="*/ 8 w 124"/>
                <a:gd name="T1" fmla="*/ 121 h 584"/>
                <a:gd name="T2" fmla="*/ 8 w 124"/>
                <a:gd name="T3" fmla="*/ 121 h 584"/>
                <a:gd name="T4" fmla="*/ 6 w 124"/>
                <a:gd name="T5" fmla="*/ 149 h 584"/>
                <a:gd name="T6" fmla="*/ 8 w 124"/>
                <a:gd name="T7" fmla="*/ 179 h 584"/>
                <a:gd name="T8" fmla="*/ 10 w 124"/>
                <a:gd name="T9" fmla="*/ 207 h 584"/>
                <a:gd name="T10" fmla="*/ 14 w 124"/>
                <a:gd name="T11" fmla="*/ 232 h 584"/>
                <a:gd name="T12" fmla="*/ 15 w 124"/>
                <a:gd name="T13" fmla="*/ 290 h 584"/>
                <a:gd name="T14" fmla="*/ 19 w 124"/>
                <a:gd name="T15" fmla="*/ 320 h 584"/>
                <a:gd name="T16" fmla="*/ 19 w 124"/>
                <a:gd name="T17" fmla="*/ 348 h 584"/>
                <a:gd name="T18" fmla="*/ 19 w 124"/>
                <a:gd name="T19" fmla="*/ 348 h 584"/>
                <a:gd name="T20" fmla="*/ 19 w 124"/>
                <a:gd name="T21" fmla="*/ 403 h 584"/>
                <a:gd name="T22" fmla="*/ 21 w 124"/>
                <a:gd name="T23" fmla="*/ 459 h 584"/>
                <a:gd name="T24" fmla="*/ 23 w 124"/>
                <a:gd name="T25" fmla="*/ 487 h 584"/>
                <a:gd name="T26" fmla="*/ 29 w 124"/>
                <a:gd name="T27" fmla="*/ 508 h 584"/>
                <a:gd name="T28" fmla="*/ 35 w 124"/>
                <a:gd name="T29" fmla="*/ 536 h 584"/>
                <a:gd name="T30" fmla="*/ 43 w 124"/>
                <a:gd name="T31" fmla="*/ 564 h 584"/>
                <a:gd name="T32" fmla="*/ 43 w 124"/>
                <a:gd name="T33" fmla="*/ 564 h 584"/>
                <a:gd name="T34" fmla="*/ 48 w 124"/>
                <a:gd name="T35" fmla="*/ 560 h 584"/>
                <a:gd name="T36" fmla="*/ 58 w 124"/>
                <a:gd name="T37" fmla="*/ 554 h 584"/>
                <a:gd name="T38" fmla="*/ 66 w 124"/>
                <a:gd name="T39" fmla="*/ 548 h 584"/>
                <a:gd name="T40" fmla="*/ 70 w 124"/>
                <a:gd name="T41" fmla="*/ 540 h 584"/>
                <a:gd name="T42" fmla="*/ 79 w 124"/>
                <a:gd name="T43" fmla="*/ 522 h 584"/>
                <a:gd name="T44" fmla="*/ 89 w 124"/>
                <a:gd name="T45" fmla="*/ 501 h 584"/>
                <a:gd name="T46" fmla="*/ 96 w 124"/>
                <a:gd name="T47" fmla="*/ 479 h 584"/>
                <a:gd name="T48" fmla="*/ 99 w 124"/>
                <a:gd name="T49" fmla="*/ 451 h 584"/>
                <a:gd name="T50" fmla="*/ 102 w 124"/>
                <a:gd name="T51" fmla="*/ 421 h 584"/>
                <a:gd name="T52" fmla="*/ 103 w 124"/>
                <a:gd name="T53" fmla="*/ 391 h 584"/>
                <a:gd name="T54" fmla="*/ 105 w 124"/>
                <a:gd name="T55" fmla="*/ 332 h 584"/>
                <a:gd name="T56" fmla="*/ 103 w 124"/>
                <a:gd name="T57" fmla="*/ 272 h 584"/>
                <a:gd name="T58" fmla="*/ 100 w 124"/>
                <a:gd name="T59" fmla="*/ 220 h 584"/>
                <a:gd name="T60" fmla="*/ 100 w 124"/>
                <a:gd name="T61" fmla="*/ 183 h 584"/>
                <a:gd name="T62" fmla="*/ 100 w 124"/>
                <a:gd name="T63" fmla="*/ 183 h 584"/>
                <a:gd name="T64" fmla="*/ 102 w 124"/>
                <a:gd name="T65" fmla="*/ 139 h 584"/>
                <a:gd name="T66" fmla="*/ 102 w 124"/>
                <a:gd name="T67" fmla="*/ 111 h 584"/>
                <a:gd name="T68" fmla="*/ 102 w 124"/>
                <a:gd name="T69" fmla="*/ 81 h 584"/>
                <a:gd name="T70" fmla="*/ 100 w 124"/>
                <a:gd name="T71" fmla="*/ 58 h 584"/>
                <a:gd name="T72" fmla="*/ 99 w 124"/>
                <a:gd name="T73" fmla="*/ 44 h 584"/>
                <a:gd name="T74" fmla="*/ 96 w 124"/>
                <a:gd name="T75" fmla="*/ 32 h 584"/>
                <a:gd name="T76" fmla="*/ 93 w 124"/>
                <a:gd name="T77" fmla="*/ 22 h 584"/>
                <a:gd name="T78" fmla="*/ 87 w 124"/>
                <a:gd name="T79" fmla="*/ 12 h 584"/>
                <a:gd name="T80" fmla="*/ 81 w 124"/>
                <a:gd name="T81" fmla="*/ 6 h 584"/>
                <a:gd name="T82" fmla="*/ 73 w 124"/>
                <a:gd name="T83" fmla="*/ 2 h 584"/>
                <a:gd name="T84" fmla="*/ 73 w 124"/>
                <a:gd name="T85" fmla="*/ 2 h 584"/>
                <a:gd name="T86" fmla="*/ 66 w 124"/>
                <a:gd name="T87" fmla="*/ 0 h 584"/>
                <a:gd name="T88" fmla="*/ 56 w 124"/>
                <a:gd name="T89" fmla="*/ 0 h 584"/>
                <a:gd name="T90" fmla="*/ 46 w 124"/>
                <a:gd name="T91" fmla="*/ 4 h 584"/>
                <a:gd name="T92" fmla="*/ 42 w 124"/>
                <a:gd name="T93" fmla="*/ 10 h 584"/>
                <a:gd name="T94" fmla="*/ 35 w 124"/>
                <a:gd name="T95" fmla="*/ 18 h 584"/>
                <a:gd name="T96" fmla="*/ 27 w 124"/>
                <a:gd name="T97" fmla="*/ 28 h 584"/>
                <a:gd name="T98" fmla="*/ 15 w 124"/>
                <a:gd name="T99" fmla="*/ 50 h 584"/>
                <a:gd name="T100" fmla="*/ 12 w 124"/>
                <a:gd name="T101" fmla="*/ 73 h 584"/>
                <a:gd name="T102" fmla="*/ 6 w 124"/>
                <a:gd name="T103" fmla="*/ 95 h 584"/>
                <a:gd name="T104" fmla="*/ 2 w 124"/>
                <a:gd name="T105" fmla="*/ 119 h 584"/>
                <a:gd name="T106" fmla="*/ 0 w 124"/>
                <a:gd name="T107" fmla="*/ 135 h 58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4" h="584">
                  <a:moveTo>
                    <a:pt x="8" y="126"/>
                  </a:moveTo>
                  <a:lnTo>
                    <a:pt x="8" y="126"/>
                  </a:lnTo>
                  <a:lnTo>
                    <a:pt x="6" y="154"/>
                  </a:lnTo>
                  <a:lnTo>
                    <a:pt x="8" y="184"/>
                  </a:lnTo>
                  <a:lnTo>
                    <a:pt x="10" y="212"/>
                  </a:lnTo>
                  <a:lnTo>
                    <a:pt x="14" y="242"/>
                  </a:lnTo>
                  <a:lnTo>
                    <a:pt x="20" y="300"/>
                  </a:lnTo>
                  <a:lnTo>
                    <a:pt x="24" y="330"/>
                  </a:lnTo>
                  <a:lnTo>
                    <a:pt x="24" y="358"/>
                  </a:lnTo>
                  <a:lnTo>
                    <a:pt x="24" y="418"/>
                  </a:lnTo>
                  <a:lnTo>
                    <a:pt x="26" y="474"/>
                  </a:lnTo>
                  <a:lnTo>
                    <a:pt x="28" y="502"/>
                  </a:lnTo>
                  <a:lnTo>
                    <a:pt x="34" y="528"/>
                  </a:lnTo>
                  <a:lnTo>
                    <a:pt x="40" y="556"/>
                  </a:lnTo>
                  <a:lnTo>
                    <a:pt x="50" y="584"/>
                  </a:lnTo>
                  <a:lnTo>
                    <a:pt x="58" y="580"/>
                  </a:lnTo>
                  <a:lnTo>
                    <a:pt x="68" y="574"/>
                  </a:lnTo>
                  <a:lnTo>
                    <a:pt x="76" y="568"/>
                  </a:lnTo>
                  <a:lnTo>
                    <a:pt x="82" y="560"/>
                  </a:lnTo>
                  <a:lnTo>
                    <a:pt x="94" y="542"/>
                  </a:lnTo>
                  <a:lnTo>
                    <a:pt x="104" y="518"/>
                  </a:lnTo>
                  <a:lnTo>
                    <a:pt x="112" y="494"/>
                  </a:lnTo>
                  <a:lnTo>
                    <a:pt x="116" y="466"/>
                  </a:lnTo>
                  <a:lnTo>
                    <a:pt x="120" y="436"/>
                  </a:lnTo>
                  <a:lnTo>
                    <a:pt x="122" y="406"/>
                  </a:lnTo>
                  <a:lnTo>
                    <a:pt x="124" y="342"/>
                  </a:lnTo>
                  <a:lnTo>
                    <a:pt x="122" y="282"/>
                  </a:lnTo>
                  <a:lnTo>
                    <a:pt x="118" y="230"/>
                  </a:lnTo>
                  <a:lnTo>
                    <a:pt x="118" y="188"/>
                  </a:lnTo>
                  <a:lnTo>
                    <a:pt x="120" y="144"/>
                  </a:lnTo>
                  <a:lnTo>
                    <a:pt x="120" y="116"/>
                  </a:lnTo>
                  <a:lnTo>
                    <a:pt x="120" y="86"/>
                  </a:lnTo>
                  <a:lnTo>
                    <a:pt x="118" y="58"/>
                  </a:lnTo>
                  <a:lnTo>
                    <a:pt x="116" y="44"/>
                  </a:lnTo>
                  <a:lnTo>
                    <a:pt x="112" y="32"/>
                  </a:lnTo>
                  <a:lnTo>
                    <a:pt x="108" y="22"/>
                  </a:lnTo>
                  <a:lnTo>
                    <a:pt x="102" y="12"/>
                  </a:lnTo>
                  <a:lnTo>
                    <a:pt x="96" y="6"/>
                  </a:lnTo>
                  <a:lnTo>
                    <a:pt x="86" y="2"/>
                  </a:lnTo>
                  <a:lnTo>
                    <a:pt x="76" y="0"/>
                  </a:lnTo>
                  <a:lnTo>
                    <a:pt x="66" y="0"/>
                  </a:lnTo>
                  <a:lnTo>
                    <a:pt x="56" y="4"/>
                  </a:lnTo>
                  <a:lnTo>
                    <a:pt x="48" y="10"/>
                  </a:lnTo>
                  <a:lnTo>
                    <a:pt x="40" y="18"/>
                  </a:lnTo>
                  <a:lnTo>
                    <a:pt x="32" y="28"/>
                  </a:lnTo>
                  <a:lnTo>
                    <a:pt x="20" y="50"/>
                  </a:lnTo>
                  <a:lnTo>
                    <a:pt x="12" y="76"/>
                  </a:lnTo>
                  <a:lnTo>
                    <a:pt x="6" y="100"/>
                  </a:lnTo>
                  <a:lnTo>
                    <a:pt x="2" y="124"/>
                  </a:lnTo>
                  <a:lnTo>
                    <a:pt x="0" y="14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5" name="Freeform 270"/>
            <p:cNvSpPr>
              <a:spLocks/>
            </p:cNvSpPr>
            <p:nvPr userDrawn="1"/>
          </p:nvSpPr>
          <p:spPr bwMode="auto">
            <a:xfrm>
              <a:off x="5016" y="-2567"/>
              <a:ext cx="160" cy="400"/>
            </a:xfrm>
            <a:custGeom>
              <a:avLst/>
              <a:gdLst>
                <a:gd name="T0" fmla="*/ 2 w 150"/>
                <a:gd name="T1" fmla="*/ 64 h 400"/>
                <a:gd name="T2" fmla="*/ 2 w 150"/>
                <a:gd name="T3" fmla="*/ 64 h 400"/>
                <a:gd name="T4" fmla="*/ 0 w 150"/>
                <a:gd name="T5" fmla="*/ 96 h 400"/>
                <a:gd name="T6" fmla="*/ 2 w 150"/>
                <a:gd name="T7" fmla="*/ 130 h 400"/>
                <a:gd name="T8" fmla="*/ 6 w 150"/>
                <a:gd name="T9" fmla="*/ 164 h 400"/>
                <a:gd name="T10" fmla="*/ 19 w 150"/>
                <a:gd name="T11" fmla="*/ 196 h 400"/>
                <a:gd name="T12" fmla="*/ 34 w 150"/>
                <a:gd name="T13" fmla="*/ 228 h 400"/>
                <a:gd name="T14" fmla="*/ 47 w 150"/>
                <a:gd name="T15" fmla="*/ 260 h 400"/>
                <a:gd name="T16" fmla="*/ 80 w 150"/>
                <a:gd name="T17" fmla="*/ 320 h 400"/>
                <a:gd name="T18" fmla="*/ 80 w 150"/>
                <a:gd name="T19" fmla="*/ 320 h 400"/>
                <a:gd name="T20" fmla="*/ 97 w 150"/>
                <a:gd name="T21" fmla="*/ 348 h 400"/>
                <a:gd name="T22" fmla="*/ 119 w 150"/>
                <a:gd name="T23" fmla="*/ 370 h 400"/>
                <a:gd name="T24" fmla="*/ 139 w 150"/>
                <a:gd name="T25" fmla="*/ 388 h 400"/>
                <a:gd name="T26" fmla="*/ 149 w 150"/>
                <a:gd name="T27" fmla="*/ 394 h 400"/>
                <a:gd name="T28" fmla="*/ 160 w 150"/>
                <a:gd name="T29" fmla="*/ 398 h 400"/>
                <a:gd name="T30" fmla="*/ 169 w 150"/>
                <a:gd name="T31" fmla="*/ 400 h 400"/>
                <a:gd name="T32" fmla="*/ 177 w 150"/>
                <a:gd name="T33" fmla="*/ 400 h 400"/>
                <a:gd name="T34" fmla="*/ 186 w 150"/>
                <a:gd name="T35" fmla="*/ 396 h 400"/>
                <a:gd name="T36" fmla="*/ 193 w 150"/>
                <a:gd name="T37" fmla="*/ 390 h 400"/>
                <a:gd name="T38" fmla="*/ 199 w 150"/>
                <a:gd name="T39" fmla="*/ 380 h 400"/>
                <a:gd name="T40" fmla="*/ 202 w 150"/>
                <a:gd name="T41" fmla="*/ 366 h 400"/>
                <a:gd name="T42" fmla="*/ 205 w 150"/>
                <a:gd name="T43" fmla="*/ 350 h 400"/>
                <a:gd name="T44" fmla="*/ 207 w 150"/>
                <a:gd name="T45" fmla="*/ 328 h 400"/>
                <a:gd name="T46" fmla="*/ 207 w 150"/>
                <a:gd name="T47" fmla="*/ 328 h 400"/>
                <a:gd name="T48" fmla="*/ 205 w 150"/>
                <a:gd name="T49" fmla="*/ 300 h 400"/>
                <a:gd name="T50" fmla="*/ 199 w 150"/>
                <a:gd name="T51" fmla="*/ 270 h 400"/>
                <a:gd name="T52" fmla="*/ 190 w 150"/>
                <a:gd name="T53" fmla="*/ 242 h 400"/>
                <a:gd name="T54" fmla="*/ 182 w 150"/>
                <a:gd name="T55" fmla="*/ 212 h 400"/>
                <a:gd name="T56" fmla="*/ 160 w 150"/>
                <a:gd name="T57" fmla="*/ 152 h 400"/>
                <a:gd name="T58" fmla="*/ 151 w 150"/>
                <a:gd name="T59" fmla="*/ 122 h 400"/>
                <a:gd name="T60" fmla="*/ 143 w 150"/>
                <a:gd name="T61" fmla="*/ 94 h 400"/>
                <a:gd name="T62" fmla="*/ 143 w 150"/>
                <a:gd name="T63" fmla="*/ 94 h 400"/>
                <a:gd name="T64" fmla="*/ 141 w 150"/>
                <a:gd name="T65" fmla="*/ 64 h 400"/>
                <a:gd name="T66" fmla="*/ 139 w 150"/>
                <a:gd name="T67" fmla="*/ 48 h 400"/>
                <a:gd name="T68" fmla="*/ 132 w 150"/>
                <a:gd name="T69" fmla="*/ 34 h 400"/>
                <a:gd name="T70" fmla="*/ 127 w 150"/>
                <a:gd name="T71" fmla="*/ 20 h 400"/>
                <a:gd name="T72" fmla="*/ 122 w 150"/>
                <a:gd name="T73" fmla="*/ 14 h 400"/>
                <a:gd name="T74" fmla="*/ 116 w 150"/>
                <a:gd name="T75" fmla="*/ 8 h 400"/>
                <a:gd name="T76" fmla="*/ 108 w 150"/>
                <a:gd name="T77" fmla="*/ 4 h 400"/>
                <a:gd name="T78" fmla="*/ 99 w 150"/>
                <a:gd name="T79" fmla="*/ 2 h 400"/>
                <a:gd name="T80" fmla="*/ 89 w 150"/>
                <a:gd name="T81" fmla="*/ 0 h 400"/>
                <a:gd name="T82" fmla="*/ 78 w 150"/>
                <a:gd name="T83" fmla="*/ 0 h 400"/>
                <a:gd name="T84" fmla="*/ 78 w 150"/>
                <a:gd name="T85" fmla="*/ 0 h 400"/>
                <a:gd name="T86" fmla="*/ 61 w 150"/>
                <a:gd name="T87" fmla="*/ 4 h 400"/>
                <a:gd name="T88" fmla="*/ 47 w 150"/>
                <a:gd name="T89" fmla="*/ 10 h 400"/>
                <a:gd name="T90" fmla="*/ 34 w 150"/>
                <a:gd name="T91" fmla="*/ 20 h 400"/>
                <a:gd name="T92" fmla="*/ 21 w 150"/>
                <a:gd name="T93" fmla="*/ 30 h 400"/>
                <a:gd name="T94" fmla="*/ 4 w 150"/>
                <a:gd name="T95" fmla="*/ 48 h 400"/>
                <a:gd name="T96" fmla="*/ 2 w 150"/>
                <a:gd name="T97" fmla="*/ 56 h 400"/>
                <a:gd name="T98" fmla="*/ 2 w 150"/>
                <a:gd name="T99" fmla="*/ 64 h 4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50" h="400">
                  <a:moveTo>
                    <a:pt x="2" y="64"/>
                  </a:moveTo>
                  <a:lnTo>
                    <a:pt x="2" y="64"/>
                  </a:lnTo>
                  <a:lnTo>
                    <a:pt x="0" y="96"/>
                  </a:lnTo>
                  <a:lnTo>
                    <a:pt x="2" y="130"/>
                  </a:lnTo>
                  <a:lnTo>
                    <a:pt x="6" y="164"/>
                  </a:lnTo>
                  <a:lnTo>
                    <a:pt x="14" y="196"/>
                  </a:lnTo>
                  <a:lnTo>
                    <a:pt x="24" y="228"/>
                  </a:lnTo>
                  <a:lnTo>
                    <a:pt x="34" y="260"/>
                  </a:lnTo>
                  <a:lnTo>
                    <a:pt x="58" y="320"/>
                  </a:lnTo>
                  <a:lnTo>
                    <a:pt x="70" y="348"/>
                  </a:lnTo>
                  <a:lnTo>
                    <a:pt x="86" y="370"/>
                  </a:lnTo>
                  <a:lnTo>
                    <a:pt x="100" y="388"/>
                  </a:lnTo>
                  <a:lnTo>
                    <a:pt x="108" y="394"/>
                  </a:lnTo>
                  <a:lnTo>
                    <a:pt x="116" y="398"/>
                  </a:lnTo>
                  <a:lnTo>
                    <a:pt x="122" y="400"/>
                  </a:lnTo>
                  <a:lnTo>
                    <a:pt x="128" y="400"/>
                  </a:lnTo>
                  <a:lnTo>
                    <a:pt x="134" y="396"/>
                  </a:lnTo>
                  <a:lnTo>
                    <a:pt x="140" y="390"/>
                  </a:lnTo>
                  <a:lnTo>
                    <a:pt x="144" y="380"/>
                  </a:lnTo>
                  <a:lnTo>
                    <a:pt x="146" y="366"/>
                  </a:lnTo>
                  <a:lnTo>
                    <a:pt x="148" y="350"/>
                  </a:lnTo>
                  <a:lnTo>
                    <a:pt x="150" y="328"/>
                  </a:lnTo>
                  <a:lnTo>
                    <a:pt x="148" y="300"/>
                  </a:lnTo>
                  <a:lnTo>
                    <a:pt x="144" y="270"/>
                  </a:lnTo>
                  <a:lnTo>
                    <a:pt x="138" y="242"/>
                  </a:lnTo>
                  <a:lnTo>
                    <a:pt x="132" y="212"/>
                  </a:lnTo>
                  <a:lnTo>
                    <a:pt x="116" y="152"/>
                  </a:lnTo>
                  <a:lnTo>
                    <a:pt x="110" y="122"/>
                  </a:lnTo>
                  <a:lnTo>
                    <a:pt x="104" y="94"/>
                  </a:lnTo>
                  <a:lnTo>
                    <a:pt x="102" y="64"/>
                  </a:lnTo>
                  <a:lnTo>
                    <a:pt x="100" y="48"/>
                  </a:lnTo>
                  <a:lnTo>
                    <a:pt x="96" y="34"/>
                  </a:lnTo>
                  <a:lnTo>
                    <a:pt x="92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8" y="4"/>
                  </a:lnTo>
                  <a:lnTo>
                    <a:pt x="72" y="2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44" y="4"/>
                  </a:lnTo>
                  <a:lnTo>
                    <a:pt x="34" y="10"/>
                  </a:lnTo>
                  <a:lnTo>
                    <a:pt x="24" y="20"/>
                  </a:lnTo>
                  <a:lnTo>
                    <a:pt x="16" y="30"/>
                  </a:lnTo>
                  <a:lnTo>
                    <a:pt x="4" y="48"/>
                  </a:lnTo>
                  <a:lnTo>
                    <a:pt x="2" y="56"/>
                  </a:lnTo>
                  <a:lnTo>
                    <a:pt x="2" y="6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6" name="Freeform 271"/>
            <p:cNvSpPr>
              <a:spLocks/>
            </p:cNvSpPr>
            <p:nvPr userDrawn="1"/>
          </p:nvSpPr>
          <p:spPr bwMode="auto">
            <a:xfrm>
              <a:off x="5016" y="-2567"/>
              <a:ext cx="160" cy="400"/>
            </a:xfrm>
            <a:custGeom>
              <a:avLst/>
              <a:gdLst>
                <a:gd name="T0" fmla="*/ 2 w 150"/>
                <a:gd name="T1" fmla="*/ 64 h 400"/>
                <a:gd name="T2" fmla="*/ 2 w 150"/>
                <a:gd name="T3" fmla="*/ 64 h 400"/>
                <a:gd name="T4" fmla="*/ 0 w 150"/>
                <a:gd name="T5" fmla="*/ 96 h 400"/>
                <a:gd name="T6" fmla="*/ 2 w 150"/>
                <a:gd name="T7" fmla="*/ 130 h 400"/>
                <a:gd name="T8" fmla="*/ 6 w 150"/>
                <a:gd name="T9" fmla="*/ 164 h 400"/>
                <a:gd name="T10" fmla="*/ 19 w 150"/>
                <a:gd name="T11" fmla="*/ 196 h 400"/>
                <a:gd name="T12" fmla="*/ 34 w 150"/>
                <a:gd name="T13" fmla="*/ 228 h 400"/>
                <a:gd name="T14" fmla="*/ 47 w 150"/>
                <a:gd name="T15" fmla="*/ 260 h 400"/>
                <a:gd name="T16" fmla="*/ 80 w 150"/>
                <a:gd name="T17" fmla="*/ 320 h 400"/>
                <a:gd name="T18" fmla="*/ 80 w 150"/>
                <a:gd name="T19" fmla="*/ 320 h 400"/>
                <a:gd name="T20" fmla="*/ 97 w 150"/>
                <a:gd name="T21" fmla="*/ 348 h 400"/>
                <a:gd name="T22" fmla="*/ 119 w 150"/>
                <a:gd name="T23" fmla="*/ 370 h 400"/>
                <a:gd name="T24" fmla="*/ 139 w 150"/>
                <a:gd name="T25" fmla="*/ 388 h 400"/>
                <a:gd name="T26" fmla="*/ 149 w 150"/>
                <a:gd name="T27" fmla="*/ 394 h 400"/>
                <a:gd name="T28" fmla="*/ 160 w 150"/>
                <a:gd name="T29" fmla="*/ 398 h 400"/>
                <a:gd name="T30" fmla="*/ 169 w 150"/>
                <a:gd name="T31" fmla="*/ 400 h 400"/>
                <a:gd name="T32" fmla="*/ 177 w 150"/>
                <a:gd name="T33" fmla="*/ 400 h 400"/>
                <a:gd name="T34" fmla="*/ 186 w 150"/>
                <a:gd name="T35" fmla="*/ 396 h 400"/>
                <a:gd name="T36" fmla="*/ 193 w 150"/>
                <a:gd name="T37" fmla="*/ 390 h 400"/>
                <a:gd name="T38" fmla="*/ 199 w 150"/>
                <a:gd name="T39" fmla="*/ 380 h 400"/>
                <a:gd name="T40" fmla="*/ 202 w 150"/>
                <a:gd name="T41" fmla="*/ 366 h 400"/>
                <a:gd name="T42" fmla="*/ 205 w 150"/>
                <a:gd name="T43" fmla="*/ 350 h 400"/>
                <a:gd name="T44" fmla="*/ 207 w 150"/>
                <a:gd name="T45" fmla="*/ 328 h 400"/>
                <a:gd name="T46" fmla="*/ 207 w 150"/>
                <a:gd name="T47" fmla="*/ 328 h 400"/>
                <a:gd name="T48" fmla="*/ 205 w 150"/>
                <a:gd name="T49" fmla="*/ 300 h 400"/>
                <a:gd name="T50" fmla="*/ 199 w 150"/>
                <a:gd name="T51" fmla="*/ 270 h 400"/>
                <a:gd name="T52" fmla="*/ 190 w 150"/>
                <a:gd name="T53" fmla="*/ 242 h 400"/>
                <a:gd name="T54" fmla="*/ 182 w 150"/>
                <a:gd name="T55" fmla="*/ 212 h 400"/>
                <a:gd name="T56" fmla="*/ 160 w 150"/>
                <a:gd name="T57" fmla="*/ 152 h 400"/>
                <a:gd name="T58" fmla="*/ 151 w 150"/>
                <a:gd name="T59" fmla="*/ 122 h 400"/>
                <a:gd name="T60" fmla="*/ 143 w 150"/>
                <a:gd name="T61" fmla="*/ 94 h 400"/>
                <a:gd name="T62" fmla="*/ 143 w 150"/>
                <a:gd name="T63" fmla="*/ 94 h 400"/>
                <a:gd name="T64" fmla="*/ 141 w 150"/>
                <a:gd name="T65" fmla="*/ 64 h 400"/>
                <a:gd name="T66" fmla="*/ 139 w 150"/>
                <a:gd name="T67" fmla="*/ 48 h 400"/>
                <a:gd name="T68" fmla="*/ 132 w 150"/>
                <a:gd name="T69" fmla="*/ 34 h 400"/>
                <a:gd name="T70" fmla="*/ 127 w 150"/>
                <a:gd name="T71" fmla="*/ 20 h 400"/>
                <a:gd name="T72" fmla="*/ 122 w 150"/>
                <a:gd name="T73" fmla="*/ 14 h 400"/>
                <a:gd name="T74" fmla="*/ 116 w 150"/>
                <a:gd name="T75" fmla="*/ 8 h 400"/>
                <a:gd name="T76" fmla="*/ 108 w 150"/>
                <a:gd name="T77" fmla="*/ 4 h 400"/>
                <a:gd name="T78" fmla="*/ 99 w 150"/>
                <a:gd name="T79" fmla="*/ 2 h 400"/>
                <a:gd name="T80" fmla="*/ 89 w 150"/>
                <a:gd name="T81" fmla="*/ 0 h 400"/>
                <a:gd name="T82" fmla="*/ 78 w 150"/>
                <a:gd name="T83" fmla="*/ 0 h 400"/>
                <a:gd name="T84" fmla="*/ 78 w 150"/>
                <a:gd name="T85" fmla="*/ 0 h 400"/>
                <a:gd name="T86" fmla="*/ 61 w 150"/>
                <a:gd name="T87" fmla="*/ 4 h 400"/>
                <a:gd name="T88" fmla="*/ 47 w 150"/>
                <a:gd name="T89" fmla="*/ 10 h 400"/>
                <a:gd name="T90" fmla="*/ 34 w 150"/>
                <a:gd name="T91" fmla="*/ 20 h 400"/>
                <a:gd name="T92" fmla="*/ 21 w 150"/>
                <a:gd name="T93" fmla="*/ 30 h 400"/>
                <a:gd name="T94" fmla="*/ 4 w 150"/>
                <a:gd name="T95" fmla="*/ 48 h 400"/>
                <a:gd name="T96" fmla="*/ 2 w 150"/>
                <a:gd name="T97" fmla="*/ 56 h 4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50" h="400">
                  <a:moveTo>
                    <a:pt x="2" y="64"/>
                  </a:moveTo>
                  <a:lnTo>
                    <a:pt x="2" y="64"/>
                  </a:lnTo>
                  <a:lnTo>
                    <a:pt x="0" y="96"/>
                  </a:lnTo>
                  <a:lnTo>
                    <a:pt x="2" y="130"/>
                  </a:lnTo>
                  <a:lnTo>
                    <a:pt x="6" y="164"/>
                  </a:lnTo>
                  <a:lnTo>
                    <a:pt x="14" y="196"/>
                  </a:lnTo>
                  <a:lnTo>
                    <a:pt x="24" y="228"/>
                  </a:lnTo>
                  <a:lnTo>
                    <a:pt x="34" y="260"/>
                  </a:lnTo>
                  <a:lnTo>
                    <a:pt x="58" y="320"/>
                  </a:lnTo>
                  <a:lnTo>
                    <a:pt x="70" y="348"/>
                  </a:lnTo>
                  <a:lnTo>
                    <a:pt x="86" y="370"/>
                  </a:lnTo>
                  <a:lnTo>
                    <a:pt x="100" y="388"/>
                  </a:lnTo>
                  <a:lnTo>
                    <a:pt x="108" y="394"/>
                  </a:lnTo>
                  <a:lnTo>
                    <a:pt x="116" y="398"/>
                  </a:lnTo>
                  <a:lnTo>
                    <a:pt x="122" y="400"/>
                  </a:lnTo>
                  <a:lnTo>
                    <a:pt x="128" y="400"/>
                  </a:lnTo>
                  <a:lnTo>
                    <a:pt x="134" y="396"/>
                  </a:lnTo>
                  <a:lnTo>
                    <a:pt x="140" y="390"/>
                  </a:lnTo>
                  <a:lnTo>
                    <a:pt x="144" y="380"/>
                  </a:lnTo>
                  <a:lnTo>
                    <a:pt x="146" y="366"/>
                  </a:lnTo>
                  <a:lnTo>
                    <a:pt x="148" y="350"/>
                  </a:lnTo>
                  <a:lnTo>
                    <a:pt x="150" y="328"/>
                  </a:lnTo>
                  <a:lnTo>
                    <a:pt x="148" y="300"/>
                  </a:lnTo>
                  <a:lnTo>
                    <a:pt x="144" y="270"/>
                  </a:lnTo>
                  <a:lnTo>
                    <a:pt x="138" y="242"/>
                  </a:lnTo>
                  <a:lnTo>
                    <a:pt x="132" y="212"/>
                  </a:lnTo>
                  <a:lnTo>
                    <a:pt x="116" y="152"/>
                  </a:lnTo>
                  <a:lnTo>
                    <a:pt x="110" y="122"/>
                  </a:lnTo>
                  <a:lnTo>
                    <a:pt x="104" y="94"/>
                  </a:lnTo>
                  <a:lnTo>
                    <a:pt x="102" y="64"/>
                  </a:lnTo>
                  <a:lnTo>
                    <a:pt x="100" y="48"/>
                  </a:lnTo>
                  <a:lnTo>
                    <a:pt x="96" y="34"/>
                  </a:lnTo>
                  <a:lnTo>
                    <a:pt x="92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8" y="4"/>
                  </a:lnTo>
                  <a:lnTo>
                    <a:pt x="72" y="2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44" y="4"/>
                  </a:lnTo>
                  <a:lnTo>
                    <a:pt x="34" y="10"/>
                  </a:lnTo>
                  <a:lnTo>
                    <a:pt x="24" y="20"/>
                  </a:lnTo>
                  <a:lnTo>
                    <a:pt x="16" y="30"/>
                  </a:lnTo>
                  <a:lnTo>
                    <a:pt x="4" y="48"/>
                  </a:lnTo>
                  <a:lnTo>
                    <a:pt x="2" y="5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7" name="Freeform 272"/>
            <p:cNvSpPr>
              <a:spLocks/>
            </p:cNvSpPr>
            <p:nvPr userDrawn="1"/>
          </p:nvSpPr>
          <p:spPr bwMode="auto">
            <a:xfrm>
              <a:off x="4796" y="-3088"/>
              <a:ext cx="160" cy="300"/>
            </a:xfrm>
            <a:custGeom>
              <a:avLst/>
              <a:gdLst>
                <a:gd name="T0" fmla="*/ 8 w 162"/>
                <a:gd name="T1" fmla="*/ 93 h 310"/>
                <a:gd name="T2" fmla="*/ 8 w 162"/>
                <a:gd name="T3" fmla="*/ 93 h 310"/>
                <a:gd name="T4" fmla="*/ 10 w 162"/>
                <a:gd name="T5" fmla="*/ 105 h 310"/>
                <a:gd name="T6" fmla="*/ 14 w 162"/>
                <a:gd name="T7" fmla="*/ 118 h 310"/>
                <a:gd name="T8" fmla="*/ 24 w 162"/>
                <a:gd name="T9" fmla="*/ 143 h 310"/>
                <a:gd name="T10" fmla="*/ 38 w 162"/>
                <a:gd name="T11" fmla="*/ 168 h 310"/>
                <a:gd name="T12" fmla="*/ 51 w 162"/>
                <a:gd name="T13" fmla="*/ 192 h 310"/>
                <a:gd name="T14" fmla="*/ 71 w 162"/>
                <a:gd name="T15" fmla="*/ 214 h 310"/>
                <a:gd name="T16" fmla="*/ 93 w 162"/>
                <a:gd name="T17" fmla="*/ 232 h 310"/>
                <a:gd name="T18" fmla="*/ 117 w 162"/>
                <a:gd name="T19" fmla="*/ 250 h 310"/>
                <a:gd name="T20" fmla="*/ 138 w 162"/>
                <a:gd name="T21" fmla="*/ 263 h 310"/>
                <a:gd name="T22" fmla="*/ 138 w 162"/>
                <a:gd name="T23" fmla="*/ 263 h 310"/>
                <a:gd name="T24" fmla="*/ 144 w 162"/>
                <a:gd name="T25" fmla="*/ 256 h 310"/>
                <a:gd name="T26" fmla="*/ 148 w 162"/>
                <a:gd name="T27" fmla="*/ 250 h 310"/>
                <a:gd name="T28" fmla="*/ 152 w 162"/>
                <a:gd name="T29" fmla="*/ 232 h 310"/>
                <a:gd name="T30" fmla="*/ 152 w 162"/>
                <a:gd name="T31" fmla="*/ 218 h 310"/>
                <a:gd name="T32" fmla="*/ 150 w 162"/>
                <a:gd name="T33" fmla="*/ 200 h 310"/>
                <a:gd name="T34" fmla="*/ 144 w 162"/>
                <a:gd name="T35" fmla="*/ 182 h 310"/>
                <a:gd name="T36" fmla="*/ 136 w 162"/>
                <a:gd name="T37" fmla="*/ 163 h 310"/>
                <a:gd name="T38" fmla="*/ 124 w 162"/>
                <a:gd name="T39" fmla="*/ 146 h 310"/>
                <a:gd name="T40" fmla="*/ 116 w 162"/>
                <a:gd name="T41" fmla="*/ 127 h 310"/>
                <a:gd name="T42" fmla="*/ 89 w 162"/>
                <a:gd name="T43" fmla="*/ 91 h 310"/>
                <a:gd name="T44" fmla="*/ 61 w 162"/>
                <a:gd name="T45" fmla="*/ 56 h 310"/>
                <a:gd name="T46" fmla="*/ 38 w 162"/>
                <a:gd name="T47" fmla="*/ 25 h 310"/>
                <a:gd name="T48" fmla="*/ 18 w 162"/>
                <a:gd name="T49" fmla="*/ 0 h 310"/>
                <a:gd name="T50" fmla="*/ 18 w 162"/>
                <a:gd name="T51" fmla="*/ 0 h 310"/>
                <a:gd name="T52" fmla="*/ 12 w 162"/>
                <a:gd name="T53" fmla="*/ 14 h 310"/>
                <a:gd name="T54" fmla="*/ 6 w 162"/>
                <a:gd name="T55" fmla="*/ 23 h 310"/>
                <a:gd name="T56" fmla="*/ 2 w 162"/>
                <a:gd name="T57" fmla="*/ 37 h 310"/>
                <a:gd name="T58" fmla="*/ 0 w 162"/>
                <a:gd name="T59" fmla="*/ 48 h 310"/>
                <a:gd name="T60" fmla="*/ 0 w 162"/>
                <a:gd name="T61" fmla="*/ 62 h 310"/>
                <a:gd name="T62" fmla="*/ 2 w 162"/>
                <a:gd name="T63" fmla="*/ 73 h 310"/>
                <a:gd name="T64" fmla="*/ 4 w 162"/>
                <a:gd name="T65" fmla="*/ 87 h 310"/>
                <a:gd name="T66" fmla="*/ 8 w 162"/>
                <a:gd name="T67" fmla="*/ 99 h 310"/>
                <a:gd name="T68" fmla="*/ 8 w 162"/>
                <a:gd name="T69" fmla="*/ 93 h 31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2" h="310">
                  <a:moveTo>
                    <a:pt x="8" y="108"/>
                  </a:moveTo>
                  <a:lnTo>
                    <a:pt x="8" y="108"/>
                  </a:lnTo>
                  <a:lnTo>
                    <a:pt x="10" y="124"/>
                  </a:lnTo>
                  <a:lnTo>
                    <a:pt x="14" y="138"/>
                  </a:lnTo>
                  <a:lnTo>
                    <a:pt x="24" y="168"/>
                  </a:lnTo>
                  <a:lnTo>
                    <a:pt x="38" y="198"/>
                  </a:lnTo>
                  <a:lnTo>
                    <a:pt x="56" y="226"/>
                  </a:lnTo>
                  <a:lnTo>
                    <a:pt x="76" y="252"/>
                  </a:lnTo>
                  <a:lnTo>
                    <a:pt x="98" y="274"/>
                  </a:lnTo>
                  <a:lnTo>
                    <a:pt x="124" y="294"/>
                  </a:lnTo>
                  <a:lnTo>
                    <a:pt x="148" y="310"/>
                  </a:lnTo>
                  <a:lnTo>
                    <a:pt x="154" y="302"/>
                  </a:lnTo>
                  <a:lnTo>
                    <a:pt x="158" y="294"/>
                  </a:lnTo>
                  <a:lnTo>
                    <a:pt x="162" y="274"/>
                  </a:lnTo>
                  <a:lnTo>
                    <a:pt x="162" y="256"/>
                  </a:lnTo>
                  <a:lnTo>
                    <a:pt x="160" y="236"/>
                  </a:lnTo>
                  <a:lnTo>
                    <a:pt x="154" y="214"/>
                  </a:lnTo>
                  <a:lnTo>
                    <a:pt x="146" y="192"/>
                  </a:lnTo>
                  <a:lnTo>
                    <a:pt x="134" y="172"/>
                  </a:lnTo>
                  <a:lnTo>
                    <a:pt x="122" y="150"/>
                  </a:lnTo>
                  <a:lnTo>
                    <a:pt x="94" y="106"/>
                  </a:lnTo>
                  <a:lnTo>
                    <a:pt x="66" y="66"/>
                  </a:lnTo>
                  <a:lnTo>
                    <a:pt x="38" y="30"/>
                  </a:lnTo>
                  <a:lnTo>
                    <a:pt x="18" y="0"/>
                  </a:lnTo>
                  <a:lnTo>
                    <a:pt x="12" y="14"/>
                  </a:lnTo>
                  <a:lnTo>
                    <a:pt x="6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4" y="102"/>
                  </a:lnTo>
                  <a:lnTo>
                    <a:pt x="8" y="116"/>
                  </a:lnTo>
                  <a:lnTo>
                    <a:pt x="8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8" name="Freeform 273"/>
            <p:cNvSpPr>
              <a:spLocks/>
            </p:cNvSpPr>
            <p:nvPr userDrawn="1"/>
          </p:nvSpPr>
          <p:spPr bwMode="auto">
            <a:xfrm>
              <a:off x="4796" y="-3088"/>
              <a:ext cx="160" cy="300"/>
            </a:xfrm>
            <a:custGeom>
              <a:avLst/>
              <a:gdLst>
                <a:gd name="T0" fmla="*/ 8 w 162"/>
                <a:gd name="T1" fmla="*/ 93 h 310"/>
                <a:gd name="T2" fmla="*/ 8 w 162"/>
                <a:gd name="T3" fmla="*/ 93 h 310"/>
                <a:gd name="T4" fmla="*/ 10 w 162"/>
                <a:gd name="T5" fmla="*/ 105 h 310"/>
                <a:gd name="T6" fmla="*/ 14 w 162"/>
                <a:gd name="T7" fmla="*/ 118 h 310"/>
                <a:gd name="T8" fmla="*/ 24 w 162"/>
                <a:gd name="T9" fmla="*/ 143 h 310"/>
                <a:gd name="T10" fmla="*/ 38 w 162"/>
                <a:gd name="T11" fmla="*/ 168 h 310"/>
                <a:gd name="T12" fmla="*/ 51 w 162"/>
                <a:gd name="T13" fmla="*/ 192 h 310"/>
                <a:gd name="T14" fmla="*/ 71 w 162"/>
                <a:gd name="T15" fmla="*/ 214 h 310"/>
                <a:gd name="T16" fmla="*/ 93 w 162"/>
                <a:gd name="T17" fmla="*/ 232 h 310"/>
                <a:gd name="T18" fmla="*/ 117 w 162"/>
                <a:gd name="T19" fmla="*/ 250 h 310"/>
                <a:gd name="T20" fmla="*/ 138 w 162"/>
                <a:gd name="T21" fmla="*/ 263 h 310"/>
                <a:gd name="T22" fmla="*/ 138 w 162"/>
                <a:gd name="T23" fmla="*/ 263 h 310"/>
                <a:gd name="T24" fmla="*/ 144 w 162"/>
                <a:gd name="T25" fmla="*/ 256 h 310"/>
                <a:gd name="T26" fmla="*/ 148 w 162"/>
                <a:gd name="T27" fmla="*/ 250 h 310"/>
                <a:gd name="T28" fmla="*/ 152 w 162"/>
                <a:gd name="T29" fmla="*/ 232 h 310"/>
                <a:gd name="T30" fmla="*/ 152 w 162"/>
                <a:gd name="T31" fmla="*/ 218 h 310"/>
                <a:gd name="T32" fmla="*/ 150 w 162"/>
                <a:gd name="T33" fmla="*/ 200 h 310"/>
                <a:gd name="T34" fmla="*/ 144 w 162"/>
                <a:gd name="T35" fmla="*/ 182 h 310"/>
                <a:gd name="T36" fmla="*/ 136 w 162"/>
                <a:gd name="T37" fmla="*/ 163 h 310"/>
                <a:gd name="T38" fmla="*/ 124 w 162"/>
                <a:gd name="T39" fmla="*/ 146 h 310"/>
                <a:gd name="T40" fmla="*/ 116 w 162"/>
                <a:gd name="T41" fmla="*/ 127 h 310"/>
                <a:gd name="T42" fmla="*/ 89 w 162"/>
                <a:gd name="T43" fmla="*/ 91 h 310"/>
                <a:gd name="T44" fmla="*/ 61 w 162"/>
                <a:gd name="T45" fmla="*/ 56 h 310"/>
                <a:gd name="T46" fmla="*/ 38 w 162"/>
                <a:gd name="T47" fmla="*/ 25 h 310"/>
                <a:gd name="T48" fmla="*/ 18 w 162"/>
                <a:gd name="T49" fmla="*/ 0 h 310"/>
                <a:gd name="T50" fmla="*/ 18 w 162"/>
                <a:gd name="T51" fmla="*/ 0 h 310"/>
                <a:gd name="T52" fmla="*/ 12 w 162"/>
                <a:gd name="T53" fmla="*/ 14 h 310"/>
                <a:gd name="T54" fmla="*/ 6 w 162"/>
                <a:gd name="T55" fmla="*/ 23 h 310"/>
                <a:gd name="T56" fmla="*/ 2 w 162"/>
                <a:gd name="T57" fmla="*/ 37 h 310"/>
                <a:gd name="T58" fmla="*/ 0 w 162"/>
                <a:gd name="T59" fmla="*/ 48 h 310"/>
                <a:gd name="T60" fmla="*/ 0 w 162"/>
                <a:gd name="T61" fmla="*/ 62 h 310"/>
                <a:gd name="T62" fmla="*/ 2 w 162"/>
                <a:gd name="T63" fmla="*/ 73 h 310"/>
                <a:gd name="T64" fmla="*/ 4 w 162"/>
                <a:gd name="T65" fmla="*/ 87 h 310"/>
                <a:gd name="T66" fmla="*/ 8 w 162"/>
                <a:gd name="T67" fmla="*/ 99 h 3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62" h="310">
                  <a:moveTo>
                    <a:pt x="8" y="108"/>
                  </a:moveTo>
                  <a:lnTo>
                    <a:pt x="8" y="108"/>
                  </a:lnTo>
                  <a:lnTo>
                    <a:pt x="10" y="124"/>
                  </a:lnTo>
                  <a:lnTo>
                    <a:pt x="14" y="138"/>
                  </a:lnTo>
                  <a:lnTo>
                    <a:pt x="24" y="168"/>
                  </a:lnTo>
                  <a:lnTo>
                    <a:pt x="38" y="198"/>
                  </a:lnTo>
                  <a:lnTo>
                    <a:pt x="56" y="226"/>
                  </a:lnTo>
                  <a:lnTo>
                    <a:pt x="76" y="252"/>
                  </a:lnTo>
                  <a:lnTo>
                    <a:pt x="98" y="274"/>
                  </a:lnTo>
                  <a:lnTo>
                    <a:pt x="124" y="294"/>
                  </a:lnTo>
                  <a:lnTo>
                    <a:pt x="148" y="310"/>
                  </a:lnTo>
                  <a:lnTo>
                    <a:pt x="154" y="302"/>
                  </a:lnTo>
                  <a:lnTo>
                    <a:pt x="158" y="294"/>
                  </a:lnTo>
                  <a:lnTo>
                    <a:pt x="162" y="274"/>
                  </a:lnTo>
                  <a:lnTo>
                    <a:pt x="162" y="256"/>
                  </a:lnTo>
                  <a:lnTo>
                    <a:pt x="160" y="236"/>
                  </a:lnTo>
                  <a:lnTo>
                    <a:pt x="154" y="214"/>
                  </a:lnTo>
                  <a:lnTo>
                    <a:pt x="146" y="192"/>
                  </a:lnTo>
                  <a:lnTo>
                    <a:pt x="134" y="172"/>
                  </a:lnTo>
                  <a:lnTo>
                    <a:pt x="122" y="150"/>
                  </a:lnTo>
                  <a:lnTo>
                    <a:pt x="94" y="106"/>
                  </a:lnTo>
                  <a:lnTo>
                    <a:pt x="66" y="66"/>
                  </a:lnTo>
                  <a:lnTo>
                    <a:pt x="38" y="30"/>
                  </a:lnTo>
                  <a:lnTo>
                    <a:pt x="18" y="0"/>
                  </a:lnTo>
                  <a:lnTo>
                    <a:pt x="12" y="14"/>
                  </a:lnTo>
                  <a:lnTo>
                    <a:pt x="6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4" y="102"/>
                  </a:lnTo>
                  <a:lnTo>
                    <a:pt x="8" y="11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9" name="Freeform 274"/>
            <p:cNvSpPr>
              <a:spLocks/>
            </p:cNvSpPr>
            <p:nvPr userDrawn="1"/>
          </p:nvSpPr>
          <p:spPr bwMode="auto">
            <a:xfrm>
              <a:off x="6056" y="-2587"/>
              <a:ext cx="140" cy="480"/>
            </a:xfrm>
            <a:custGeom>
              <a:avLst/>
              <a:gdLst>
                <a:gd name="T0" fmla="*/ 68 w 144"/>
                <a:gd name="T1" fmla="*/ 43 h 470"/>
                <a:gd name="T2" fmla="*/ 68 w 144"/>
                <a:gd name="T3" fmla="*/ 43 h 470"/>
                <a:gd name="T4" fmla="*/ 58 w 144"/>
                <a:gd name="T5" fmla="*/ 100 h 470"/>
                <a:gd name="T6" fmla="*/ 50 w 144"/>
                <a:gd name="T7" fmla="*/ 159 h 470"/>
                <a:gd name="T8" fmla="*/ 23 w 144"/>
                <a:gd name="T9" fmla="*/ 283 h 470"/>
                <a:gd name="T10" fmla="*/ 14 w 144"/>
                <a:gd name="T11" fmla="*/ 343 h 470"/>
                <a:gd name="T12" fmla="*/ 4 w 144"/>
                <a:gd name="T13" fmla="*/ 402 h 470"/>
                <a:gd name="T14" fmla="*/ 2 w 144"/>
                <a:gd name="T15" fmla="*/ 431 h 470"/>
                <a:gd name="T16" fmla="*/ 0 w 144"/>
                <a:gd name="T17" fmla="*/ 460 h 470"/>
                <a:gd name="T18" fmla="*/ 0 w 144"/>
                <a:gd name="T19" fmla="*/ 489 h 470"/>
                <a:gd name="T20" fmla="*/ 0 w 144"/>
                <a:gd name="T21" fmla="*/ 518 h 470"/>
                <a:gd name="T22" fmla="*/ 0 w 144"/>
                <a:gd name="T23" fmla="*/ 518 h 470"/>
                <a:gd name="T24" fmla="*/ 10 w 144"/>
                <a:gd name="T25" fmla="*/ 522 h 470"/>
                <a:gd name="T26" fmla="*/ 18 w 144"/>
                <a:gd name="T27" fmla="*/ 522 h 470"/>
                <a:gd name="T28" fmla="*/ 25 w 144"/>
                <a:gd name="T29" fmla="*/ 520 h 470"/>
                <a:gd name="T30" fmla="*/ 35 w 144"/>
                <a:gd name="T31" fmla="*/ 513 h 470"/>
                <a:gd name="T32" fmla="*/ 43 w 144"/>
                <a:gd name="T33" fmla="*/ 505 h 470"/>
                <a:gd name="T34" fmla="*/ 51 w 144"/>
                <a:gd name="T35" fmla="*/ 493 h 470"/>
                <a:gd name="T36" fmla="*/ 56 w 144"/>
                <a:gd name="T37" fmla="*/ 480 h 470"/>
                <a:gd name="T38" fmla="*/ 66 w 144"/>
                <a:gd name="T39" fmla="*/ 462 h 470"/>
                <a:gd name="T40" fmla="*/ 81 w 144"/>
                <a:gd name="T41" fmla="*/ 424 h 470"/>
                <a:gd name="T42" fmla="*/ 91 w 144"/>
                <a:gd name="T43" fmla="*/ 378 h 470"/>
                <a:gd name="T44" fmla="*/ 103 w 144"/>
                <a:gd name="T45" fmla="*/ 329 h 470"/>
                <a:gd name="T46" fmla="*/ 112 w 144"/>
                <a:gd name="T47" fmla="*/ 278 h 470"/>
                <a:gd name="T48" fmla="*/ 118 w 144"/>
                <a:gd name="T49" fmla="*/ 224 h 470"/>
                <a:gd name="T50" fmla="*/ 123 w 144"/>
                <a:gd name="T51" fmla="*/ 173 h 470"/>
                <a:gd name="T52" fmla="*/ 124 w 144"/>
                <a:gd name="T53" fmla="*/ 127 h 470"/>
                <a:gd name="T54" fmla="*/ 123 w 144"/>
                <a:gd name="T55" fmla="*/ 86 h 470"/>
                <a:gd name="T56" fmla="*/ 121 w 144"/>
                <a:gd name="T57" fmla="*/ 63 h 470"/>
                <a:gd name="T58" fmla="*/ 118 w 144"/>
                <a:gd name="T59" fmla="*/ 47 h 470"/>
                <a:gd name="T60" fmla="*/ 115 w 144"/>
                <a:gd name="T61" fmla="*/ 35 h 470"/>
                <a:gd name="T62" fmla="*/ 111 w 144"/>
                <a:gd name="T63" fmla="*/ 18 h 470"/>
                <a:gd name="T64" fmla="*/ 105 w 144"/>
                <a:gd name="T65" fmla="*/ 10 h 470"/>
                <a:gd name="T66" fmla="*/ 97 w 144"/>
                <a:gd name="T67" fmla="*/ 4 h 470"/>
                <a:gd name="T68" fmla="*/ 89 w 144"/>
                <a:gd name="T69" fmla="*/ 0 h 470"/>
                <a:gd name="T70" fmla="*/ 82 w 144"/>
                <a:gd name="T71" fmla="*/ 0 h 470"/>
                <a:gd name="T72" fmla="*/ 82 w 144"/>
                <a:gd name="T73" fmla="*/ 0 h 470"/>
                <a:gd name="T74" fmla="*/ 82 w 144"/>
                <a:gd name="T75" fmla="*/ 12 h 470"/>
                <a:gd name="T76" fmla="*/ 80 w 144"/>
                <a:gd name="T77" fmla="*/ 29 h 470"/>
                <a:gd name="T78" fmla="*/ 74 w 144"/>
                <a:gd name="T79" fmla="*/ 43 h 470"/>
                <a:gd name="T80" fmla="*/ 68 w 144"/>
                <a:gd name="T81" fmla="*/ 43 h 4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4" h="470">
                  <a:moveTo>
                    <a:pt x="78" y="38"/>
                  </a:moveTo>
                  <a:lnTo>
                    <a:pt x="78" y="38"/>
                  </a:lnTo>
                  <a:lnTo>
                    <a:pt x="68" y="90"/>
                  </a:lnTo>
                  <a:lnTo>
                    <a:pt x="56" y="144"/>
                  </a:lnTo>
                  <a:lnTo>
                    <a:pt x="28" y="254"/>
                  </a:lnTo>
                  <a:lnTo>
                    <a:pt x="14" y="308"/>
                  </a:lnTo>
                  <a:lnTo>
                    <a:pt x="4" y="362"/>
                  </a:lnTo>
                  <a:lnTo>
                    <a:pt x="2" y="388"/>
                  </a:lnTo>
                  <a:lnTo>
                    <a:pt x="0" y="414"/>
                  </a:lnTo>
                  <a:lnTo>
                    <a:pt x="0" y="440"/>
                  </a:lnTo>
                  <a:lnTo>
                    <a:pt x="0" y="466"/>
                  </a:lnTo>
                  <a:lnTo>
                    <a:pt x="10" y="470"/>
                  </a:lnTo>
                  <a:lnTo>
                    <a:pt x="20" y="470"/>
                  </a:lnTo>
                  <a:lnTo>
                    <a:pt x="30" y="468"/>
                  </a:lnTo>
                  <a:lnTo>
                    <a:pt x="40" y="462"/>
                  </a:lnTo>
                  <a:lnTo>
                    <a:pt x="48" y="454"/>
                  </a:lnTo>
                  <a:lnTo>
                    <a:pt x="58" y="444"/>
                  </a:lnTo>
                  <a:lnTo>
                    <a:pt x="66" y="432"/>
                  </a:lnTo>
                  <a:lnTo>
                    <a:pt x="76" y="416"/>
                  </a:lnTo>
                  <a:lnTo>
                    <a:pt x="92" y="382"/>
                  </a:lnTo>
                  <a:lnTo>
                    <a:pt x="106" y="340"/>
                  </a:lnTo>
                  <a:lnTo>
                    <a:pt x="118" y="296"/>
                  </a:lnTo>
                  <a:lnTo>
                    <a:pt x="128" y="250"/>
                  </a:lnTo>
                  <a:lnTo>
                    <a:pt x="136" y="202"/>
                  </a:lnTo>
                  <a:lnTo>
                    <a:pt x="142" y="156"/>
                  </a:lnTo>
                  <a:lnTo>
                    <a:pt x="144" y="114"/>
                  </a:lnTo>
                  <a:lnTo>
                    <a:pt x="142" y="76"/>
                  </a:lnTo>
                  <a:lnTo>
                    <a:pt x="140" y="58"/>
                  </a:lnTo>
                  <a:lnTo>
                    <a:pt x="136" y="42"/>
                  </a:lnTo>
                  <a:lnTo>
                    <a:pt x="132" y="30"/>
                  </a:lnTo>
                  <a:lnTo>
                    <a:pt x="126" y="18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0"/>
                  </a:lnTo>
                  <a:lnTo>
                    <a:pt x="94" y="0"/>
                  </a:lnTo>
                  <a:lnTo>
                    <a:pt x="94" y="12"/>
                  </a:lnTo>
                  <a:lnTo>
                    <a:pt x="90" y="24"/>
                  </a:lnTo>
                  <a:lnTo>
                    <a:pt x="84" y="38"/>
                  </a:lnTo>
                  <a:lnTo>
                    <a:pt x="78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0" name="Freeform 275"/>
            <p:cNvSpPr>
              <a:spLocks/>
            </p:cNvSpPr>
            <p:nvPr userDrawn="1"/>
          </p:nvSpPr>
          <p:spPr bwMode="auto">
            <a:xfrm>
              <a:off x="6056" y="-2587"/>
              <a:ext cx="140" cy="480"/>
            </a:xfrm>
            <a:custGeom>
              <a:avLst/>
              <a:gdLst>
                <a:gd name="T0" fmla="*/ 68 w 144"/>
                <a:gd name="T1" fmla="*/ 43 h 470"/>
                <a:gd name="T2" fmla="*/ 68 w 144"/>
                <a:gd name="T3" fmla="*/ 43 h 470"/>
                <a:gd name="T4" fmla="*/ 58 w 144"/>
                <a:gd name="T5" fmla="*/ 100 h 470"/>
                <a:gd name="T6" fmla="*/ 50 w 144"/>
                <a:gd name="T7" fmla="*/ 159 h 470"/>
                <a:gd name="T8" fmla="*/ 23 w 144"/>
                <a:gd name="T9" fmla="*/ 283 h 470"/>
                <a:gd name="T10" fmla="*/ 14 w 144"/>
                <a:gd name="T11" fmla="*/ 343 h 470"/>
                <a:gd name="T12" fmla="*/ 4 w 144"/>
                <a:gd name="T13" fmla="*/ 402 h 470"/>
                <a:gd name="T14" fmla="*/ 2 w 144"/>
                <a:gd name="T15" fmla="*/ 431 h 470"/>
                <a:gd name="T16" fmla="*/ 0 w 144"/>
                <a:gd name="T17" fmla="*/ 460 h 470"/>
                <a:gd name="T18" fmla="*/ 0 w 144"/>
                <a:gd name="T19" fmla="*/ 489 h 470"/>
                <a:gd name="T20" fmla="*/ 0 w 144"/>
                <a:gd name="T21" fmla="*/ 518 h 470"/>
                <a:gd name="T22" fmla="*/ 0 w 144"/>
                <a:gd name="T23" fmla="*/ 518 h 470"/>
                <a:gd name="T24" fmla="*/ 10 w 144"/>
                <a:gd name="T25" fmla="*/ 522 h 470"/>
                <a:gd name="T26" fmla="*/ 18 w 144"/>
                <a:gd name="T27" fmla="*/ 522 h 470"/>
                <a:gd name="T28" fmla="*/ 25 w 144"/>
                <a:gd name="T29" fmla="*/ 520 h 470"/>
                <a:gd name="T30" fmla="*/ 35 w 144"/>
                <a:gd name="T31" fmla="*/ 513 h 470"/>
                <a:gd name="T32" fmla="*/ 43 w 144"/>
                <a:gd name="T33" fmla="*/ 505 h 470"/>
                <a:gd name="T34" fmla="*/ 51 w 144"/>
                <a:gd name="T35" fmla="*/ 493 h 470"/>
                <a:gd name="T36" fmla="*/ 56 w 144"/>
                <a:gd name="T37" fmla="*/ 480 h 470"/>
                <a:gd name="T38" fmla="*/ 66 w 144"/>
                <a:gd name="T39" fmla="*/ 462 h 470"/>
                <a:gd name="T40" fmla="*/ 81 w 144"/>
                <a:gd name="T41" fmla="*/ 424 h 470"/>
                <a:gd name="T42" fmla="*/ 91 w 144"/>
                <a:gd name="T43" fmla="*/ 378 h 470"/>
                <a:gd name="T44" fmla="*/ 103 w 144"/>
                <a:gd name="T45" fmla="*/ 329 h 470"/>
                <a:gd name="T46" fmla="*/ 112 w 144"/>
                <a:gd name="T47" fmla="*/ 278 h 470"/>
                <a:gd name="T48" fmla="*/ 118 w 144"/>
                <a:gd name="T49" fmla="*/ 224 h 470"/>
                <a:gd name="T50" fmla="*/ 123 w 144"/>
                <a:gd name="T51" fmla="*/ 173 h 470"/>
                <a:gd name="T52" fmla="*/ 124 w 144"/>
                <a:gd name="T53" fmla="*/ 127 h 470"/>
                <a:gd name="T54" fmla="*/ 123 w 144"/>
                <a:gd name="T55" fmla="*/ 86 h 470"/>
                <a:gd name="T56" fmla="*/ 121 w 144"/>
                <a:gd name="T57" fmla="*/ 63 h 470"/>
                <a:gd name="T58" fmla="*/ 118 w 144"/>
                <a:gd name="T59" fmla="*/ 47 h 470"/>
                <a:gd name="T60" fmla="*/ 115 w 144"/>
                <a:gd name="T61" fmla="*/ 35 h 470"/>
                <a:gd name="T62" fmla="*/ 111 w 144"/>
                <a:gd name="T63" fmla="*/ 18 h 470"/>
                <a:gd name="T64" fmla="*/ 105 w 144"/>
                <a:gd name="T65" fmla="*/ 10 h 470"/>
                <a:gd name="T66" fmla="*/ 97 w 144"/>
                <a:gd name="T67" fmla="*/ 4 h 470"/>
                <a:gd name="T68" fmla="*/ 89 w 144"/>
                <a:gd name="T69" fmla="*/ 0 h 470"/>
                <a:gd name="T70" fmla="*/ 82 w 144"/>
                <a:gd name="T71" fmla="*/ 0 h 470"/>
                <a:gd name="T72" fmla="*/ 82 w 144"/>
                <a:gd name="T73" fmla="*/ 0 h 470"/>
                <a:gd name="T74" fmla="*/ 82 w 144"/>
                <a:gd name="T75" fmla="*/ 12 h 470"/>
                <a:gd name="T76" fmla="*/ 80 w 144"/>
                <a:gd name="T77" fmla="*/ 29 h 470"/>
                <a:gd name="T78" fmla="*/ 74 w 144"/>
                <a:gd name="T79" fmla="*/ 43 h 47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44" h="470">
                  <a:moveTo>
                    <a:pt x="78" y="38"/>
                  </a:moveTo>
                  <a:lnTo>
                    <a:pt x="78" y="38"/>
                  </a:lnTo>
                  <a:lnTo>
                    <a:pt x="68" y="90"/>
                  </a:lnTo>
                  <a:lnTo>
                    <a:pt x="56" y="144"/>
                  </a:lnTo>
                  <a:lnTo>
                    <a:pt x="28" y="254"/>
                  </a:lnTo>
                  <a:lnTo>
                    <a:pt x="14" y="308"/>
                  </a:lnTo>
                  <a:lnTo>
                    <a:pt x="4" y="362"/>
                  </a:lnTo>
                  <a:lnTo>
                    <a:pt x="2" y="388"/>
                  </a:lnTo>
                  <a:lnTo>
                    <a:pt x="0" y="414"/>
                  </a:lnTo>
                  <a:lnTo>
                    <a:pt x="0" y="440"/>
                  </a:lnTo>
                  <a:lnTo>
                    <a:pt x="0" y="466"/>
                  </a:lnTo>
                  <a:lnTo>
                    <a:pt x="10" y="470"/>
                  </a:lnTo>
                  <a:lnTo>
                    <a:pt x="20" y="470"/>
                  </a:lnTo>
                  <a:lnTo>
                    <a:pt x="30" y="468"/>
                  </a:lnTo>
                  <a:lnTo>
                    <a:pt x="40" y="462"/>
                  </a:lnTo>
                  <a:lnTo>
                    <a:pt x="48" y="454"/>
                  </a:lnTo>
                  <a:lnTo>
                    <a:pt x="58" y="444"/>
                  </a:lnTo>
                  <a:lnTo>
                    <a:pt x="66" y="432"/>
                  </a:lnTo>
                  <a:lnTo>
                    <a:pt x="76" y="416"/>
                  </a:lnTo>
                  <a:lnTo>
                    <a:pt x="92" y="382"/>
                  </a:lnTo>
                  <a:lnTo>
                    <a:pt x="106" y="340"/>
                  </a:lnTo>
                  <a:lnTo>
                    <a:pt x="118" y="296"/>
                  </a:lnTo>
                  <a:lnTo>
                    <a:pt x="128" y="250"/>
                  </a:lnTo>
                  <a:lnTo>
                    <a:pt x="136" y="202"/>
                  </a:lnTo>
                  <a:lnTo>
                    <a:pt x="142" y="156"/>
                  </a:lnTo>
                  <a:lnTo>
                    <a:pt x="144" y="114"/>
                  </a:lnTo>
                  <a:lnTo>
                    <a:pt x="142" y="76"/>
                  </a:lnTo>
                  <a:lnTo>
                    <a:pt x="140" y="58"/>
                  </a:lnTo>
                  <a:lnTo>
                    <a:pt x="136" y="42"/>
                  </a:lnTo>
                  <a:lnTo>
                    <a:pt x="132" y="30"/>
                  </a:lnTo>
                  <a:lnTo>
                    <a:pt x="126" y="18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0"/>
                  </a:lnTo>
                  <a:lnTo>
                    <a:pt x="94" y="0"/>
                  </a:lnTo>
                  <a:lnTo>
                    <a:pt x="94" y="12"/>
                  </a:lnTo>
                  <a:lnTo>
                    <a:pt x="90" y="24"/>
                  </a:lnTo>
                  <a:lnTo>
                    <a:pt x="84" y="38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1" name="Freeform 276"/>
            <p:cNvSpPr>
              <a:spLocks/>
            </p:cNvSpPr>
            <p:nvPr userDrawn="1"/>
          </p:nvSpPr>
          <p:spPr bwMode="auto">
            <a:xfrm>
              <a:off x="6436" y="-2687"/>
              <a:ext cx="100" cy="480"/>
            </a:xfrm>
            <a:custGeom>
              <a:avLst/>
              <a:gdLst>
                <a:gd name="T0" fmla="*/ 38 w 86"/>
                <a:gd name="T1" fmla="*/ 2 h 484"/>
                <a:gd name="T2" fmla="*/ 38 w 86"/>
                <a:gd name="T3" fmla="*/ 2 h 484"/>
                <a:gd name="T4" fmla="*/ 26 w 86"/>
                <a:gd name="T5" fmla="*/ 44 h 484"/>
                <a:gd name="T6" fmla="*/ 12 w 86"/>
                <a:gd name="T7" fmla="*/ 103 h 484"/>
                <a:gd name="T8" fmla="*/ 0 w 86"/>
                <a:gd name="T9" fmla="*/ 178 h 484"/>
                <a:gd name="T10" fmla="*/ 0 w 86"/>
                <a:gd name="T11" fmla="*/ 218 h 484"/>
                <a:gd name="T12" fmla="*/ 0 w 86"/>
                <a:gd name="T13" fmla="*/ 258 h 484"/>
                <a:gd name="T14" fmla="*/ 2 w 86"/>
                <a:gd name="T15" fmla="*/ 297 h 484"/>
                <a:gd name="T16" fmla="*/ 9 w 86"/>
                <a:gd name="T17" fmla="*/ 333 h 484"/>
                <a:gd name="T18" fmla="*/ 22 w 86"/>
                <a:gd name="T19" fmla="*/ 369 h 484"/>
                <a:gd name="T20" fmla="*/ 35 w 86"/>
                <a:gd name="T21" fmla="*/ 401 h 484"/>
                <a:gd name="T22" fmla="*/ 56 w 86"/>
                <a:gd name="T23" fmla="*/ 424 h 484"/>
                <a:gd name="T24" fmla="*/ 67 w 86"/>
                <a:gd name="T25" fmla="*/ 434 h 484"/>
                <a:gd name="T26" fmla="*/ 80 w 86"/>
                <a:gd name="T27" fmla="*/ 444 h 484"/>
                <a:gd name="T28" fmla="*/ 98 w 86"/>
                <a:gd name="T29" fmla="*/ 452 h 484"/>
                <a:gd name="T30" fmla="*/ 115 w 86"/>
                <a:gd name="T31" fmla="*/ 458 h 484"/>
                <a:gd name="T32" fmla="*/ 133 w 86"/>
                <a:gd name="T33" fmla="*/ 462 h 484"/>
                <a:gd name="T34" fmla="*/ 155 w 86"/>
                <a:gd name="T35" fmla="*/ 464 h 484"/>
                <a:gd name="T36" fmla="*/ 155 w 86"/>
                <a:gd name="T37" fmla="*/ 464 h 484"/>
                <a:gd name="T38" fmla="*/ 166 w 86"/>
                <a:gd name="T39" fmla="*/ 448 h 484"/>
                <a:gd name="T40" fmla="*/ 173 w 86"/>
                <a:gd name="T41" fmla="*/ 432 h 484"/>
                <a:gd name="T42" fmla="*/ 180 w 86"/>
                <a:gd name="T43" fmla="*/ 419 h 484"/>
                <a:gd name="T44" fmla="*/ 183 w 86"/>
                <a:gd name="T45" fmla="*/ 407 h 484"/>
                <a:gd name="T46" fmla="*/ 183 w 86"/>
                <a:gd name="T47" fmla="*/ 375 h 484"/>
                <a:gd name="T48" fmla="*/ 173 w 86"/>
                <a:gd name="T49" fmla="*/ 343 h 484"/>
                <a:gd name="T50" fmla="*/ 155 w 86"/>
                <a:gd name="T51" fmla="*/ 284 h 484"/>
                <a:gd name="T52" fmla="*/ 144 w 86"/>
                <a:gd name="T53" fmla="*/ 252 h 484"/>
                <a:gd name="T54" fmla="*/ 135 w 86"/>
                <a:gd name="T55" fmla="*/ 218 h 484"/>
                <a:gd name="T56" fmla="*/ 135 w 86"/>
                <a:gd name="T57" fmla="*/ 218 h 484"/>
                <a:gd name="T58" fmla="*/ 135 w 86"/>
                <a:gd name="T59" fmla="*/ 194 h 484"/>
                <a:gd name="T60" fmla="*/ 142 w 86"/>
                <a:gd name="T61" fmla="*/ 165 h 484"/>
                <a:gd name="T62" fmla="*/ 144 w 86"/>
                <a:gd name="T63" fmla="*/ 123 h 484"/>
                <a:gd name="T64" fmla="*/ 142 w 86"/>
                <a:gd name="T65" fmla="*/ 81 h 484"/>
                <a:gd name="T66" fmla="*/ 133 w 86"/>
                <a:gd name="T67" fmla="*/ 48 h 484"/>
                <a:gd name="T68" fmla="*/ 123 w 86"/>
                <a:gd name="T69" fmla="*/ 32 h 484"/>
                <a:gd name="T70" fmla="*/ 115 w 86"/>
                <a:gd name="T71" fmla="*/ 18 h 484"/>
                <a:gd name="T72" fmla="*/ 102 w 86"/>
                <a:gd name="T73" fmla="*/ 8 h 484"/>
                <a:gd name="T74" fmla="*/ 86 w 86"/>
                <a:gd name="T75" fmla="*/ 2 h 484"/>
                <a:gd name="T76" fmla="*/ 77 w 86"/>
                <a:gd name="T77" fmla="*/ 0 h 484"/>
                <a:gd name="T78" fmla="*/ 65 w 86"/>
                <a:gd name="T79" fmla="*/ 0 h 484"/>
                <a:gd name="T80" fmla="*/ 38 w 86"/>
                <a:gd name="T81" fmla="*/ 2 h 4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6" h="484">
                  <a:moveTo>
                    <a:pt x="18" y="2"/>
                  </a:moveTo>
                  <a:lnTo>
                    <a:pt x="18" y="2"/>
                  </a:lnTo>
                  <a:lnTo>
                    <a:pt x="12" y="44"/>
                  </a:lnTo>
                  <a:lnTo>
                    <a:pt x="6" y="108"/>
                  </a:lnTo>
                  <a:lnTo>
                    <a:pt x="0" y="186"/>
                  </a:lnTo>
                  <a:lnTo>
                    <a:pt x="0" y="228"/>
                  </a:lnTo>
                  <a:lnTo>
                    <a:pt x="0" y="268"/>
                  </a:lnTo>
                  <a:lnTo>
                    <a:pt x="2" y="310"/>
                  </a:lnTo>
                  <a:lnTo>
                    <a:pt x="4" y="348"/>
                  </a:lnTo>
                  <a:lnTo>
                    <a:pt x="10" y="384"/>
                  </a:lnTo>
                  <a:lnTo>
                    <a:pt x="16" y="416"/>
                  </a:lnTo>
                  <a:lnTo>
                    <a:pt x="26" y="444"/>
                  </a:lnTo>
                  <a:lnTo>
                    <a:pt x="32" y="454"/>
                  </a:lnTo>
                  <a:lnTo>
                    <a:pt x="38" y="464"/>
                  </a:lnTo>
                  <a:lnTo>
                    <a:pt x="46" y="472"/>
                  </a:lnTo>
                  <a:lnTo>
                    <a:pt x="54" y="478"/>
                  </a:lnTo>
                  <a:lnTo>
                    <a:pt x="62" y="482"/>
                  </a:lnTo>
                  <a:lnTo>
                    <a:pt x="72" y="484"/>
                  </a:lnTo>
                  <a:lnTo>
                    <a:pt x="78" y="468"/>
                  </a:lnTo>
                  <a:lnTo>
                    <a:pt x="82" y="452"/>
                  </a:lnTo>
                  <a:lnTo>
                    <a:pt x="84" y="438"/>
                  </a:lnTo>
                  <a:lnTo>
                    <a:pt x="86" y="422"/>
                  </a:lnTo>
                  <a:lnTo>
                    <a:pt x="86" y="390"/>
                  </a:lnTo>
                  <a:lnTo>
                    <a:pt x="82" y="358"/>
                  </a:lnTo>
                  <a:lnTo>
                    <a:pt x="72" y="294"/>
                  </a:lnTo>
                  <a:lnTo>
                    <a:pt x="68" y="262"/>
                  </a:lnTo>
                  <a:lnTo>
                    <a:pt x="64" y="228"/>
                  </a:lnTo>
                  <a:lnTo>
                    <a:pt x="64" y="204"/>
                  </a:lnTo>
                  <a:lnTo>
                    <a:pt x="66" y="170"/>
                  </a:lnTo>
                  <a:lnTo>
                    <a:pt x="68" y="128"/>
                  </a:lnTo>
                  <a:lnTo>
                    <a:pt x="66" y="86"/>
                  </a:lnTo>
                  <a:lnTo>
                    <a:pt x="62" y="48"/>
                  </a:lnTo>
                  <a:lnTo>
                    <a:pt x="58" y="32"/>
                  </a:lnTo>
                  <a:lnTo>
                    <a:pt x="54" y="18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2" name="Freeform 277"/>
            <p:cNvSpPr>
              <a:spLocks/>
            </p:cNvSpPr>
            <p:nvPr userDrawn="1"/>
          </p:nvSpPr>
          <p:spPr bwMode="auto">
            <a:xfrm>
              <a:off x="6436" y="-2687"/>
              <a:ext cx="100" cy="480"/>
            </a:xfrm>
            <a:custGeom>
              <a:avLst/>
              <a:gdLst>
                <a:gd name="T0" fmla="*/ 38 w 86"/>
                <a:gd name="T1" fmla="*/ 2 h 484"/>
                <a:gd name="T2" fmla="*/ 38 w 86"/>
                <a:gd name="T3" fmla="*/ 2 h 484"/>
                <a:gd name="T4" fmla="*/ 26 w 86"/>
                <a:gd name="T5" fmla="*/ 44 h 484"/>
                <a:gd name="T6" fmla="*/ 12 w 86"/>
                <a:gd name="T7" fmla="*/ 103 h 484"/>
                <a:gd name="T8" fmla="*/ 0 w 86"/>
                <a:gd name="T9" fmla="*/ 178 h 484"/>
                <a:gd name="T10" fmla="*/ 0 w 86"/>
                <a:gd name="T11" fmla="*/ 218 h 484"/>
                <a:gd name="T12" fmla="*/ 0 w 86"/>
                <a:gd name="T13" fmla="*/ 258 h 484"/>
                <a:gd name="T14" fmla="*/ 2 w 86"/>
                <a:gd name="T15" fmla="*/ 297 h 484"/>
                <a:gd name="T16" fmla="*/ 9 w 86"/>
                <a:gd name="T17" fmla="*/ 333 h 484"/>
                <a:gd name="T18" fmla="*/ 22 w 86"/>
                <a:gd name="T19" fmla="*/ 369 h 484"/>
                <a:gd name="T20" fmla="*/ 35 w 86"/>
                <a:gd name="T21" fmla="*/ 401 h 484"/>
                <a:gd name="T22" fmla="*/ 56 w 86"/>
                <a:gd name="T23" fmla="*/ 424 h 484"/>
                <a:gd name="T24" fmla="*/ 67 w 86"/>
                <a:gd name="T25" fmla="*/ 434 h 484"/>
                <a:gd name="T26" fmla="*/ 80 w 86"/>
                <a:gd name="T27" fmla="*/ 444 h 484"/>
                <a:gd name="T28" fmla="*/ 98 w 86"/>
                <a:gd name="T29" fmla="*/ 452 h 484"/>
                <a:gd name="T30" fmla="*/ 115 w 86"/>
                <a:gd name="T31" fmla="*/ 458 h 484"/>
                <a:gd name="T32" fmla="*/ 133 w 86"/>
                <a:gd name="T33" fmla="*/ 462 h 484"/>
                <a:gd name="T34" fmla="*/ 155 w 86"/>
                <a:gd name="T35" fmla="*/ 464 h 484"/>
                <a:gd name="T36" fmla="*/ 155 w 86"/>
                <a:gd name="T37" fmla="*/ 464 h 484"/>
                <a:gd name="T38" fmla="*/ 166 w 86"/>
                <a:gd name="T39" fmla="*/ 448 h 484"/>
                <a:gd name="T40" fmla="*/ 173 w 86"/>
                <a:gd name="T41" fmla="*/ 432 h 484"/>
                <a:gd name="T42" fmla="*/ 180 w 86"/>
                <a:gd name="T43" fmla="*/ 419 h 484"/>
                <a:gd name="T44" fmla="*/ 183 w 86"/>
                <a:gd name="T45" fmla="*/ 407 h 484"/>
                <a:gd name="T46" fmla="*/ 183 w 86"/>
                <a:gd name="T47" fmla="*/ 375 h 484"/>
                <a:gd name="T48" fmla="*/ 173 w 86"/>
                <a:gd name="T49" fmla="*/ 343 h 484"/>
                <a:gd name="T50" fmla="*/ 155 w 86"/>
                <a:gd name="T51" fmla="*/ 284 h 484"/>
                <a:gd name="T52" fmla="*/ 144 w 86"/>
                <a:gd name="T53" fmla="*/ 252 h 484"/>
                <a:gd name="T54" fmla="*/ 135 w 86"/>
                <a:gd name="T55" fmla="*/ 218 h 484"/>
                <a:gd name="T56" fmla="*/ 135 w 86"/>
                <a:gd name="T57" fmla="*/ 218 h 484"/>
                <a:gd name="T58" fmla="*/ 135 w 86"/>
                <a:gd name="T59" fmla="*/ 194 h 484"/>
                <a:gd name="T60" fmla="*/ 142 w 86"/>
                <a:gd name="T61" fmla="*/ 165 h 484"/>
                <a:gd name="T62" fmla="*/ 144 w 86"/>
                <a:gd name="T63" fmla="*/ 123 h 484"/>
                <a:gd name="T64" fmla="*/ 142 w 86"/>
                <a:gd name="T65" fmla="*/ 81 h 484"/>
                <a:gd name="T66" fmla="*/ 133 w 86"/>
                <a:gd name="T67" fmla="*/ 48 h 484"/>
                <a:gd name="T68" fmla="*/ 123 w 86"/>
                <a:gd name="T69" fmla="*/ 32 h 484"/>
                <a:gd name="T70" fmla="*/ 115 w 86"/>
                <a:gd name="T71" fmla="*/ 18 h 484"/>
                <a:gd name="T72" fmla="*/ 102 w 86"/>
                <a:gd name="T73" fmla="*/ 8 h 484"/>
                <a:gd name="T74" fmla="*/ 86 w 86"/>
                <a:gd name="T75" fmla="*/ 2 h 484"/>
                <a:gd name="T76" fmla="*/ 77 w 86"/>
                <a:gd name="T77" fmla="*/ 0 h 484"/>
                <a:gd name="T78" fmla="*/ 65 w 86"/>
                <a:gd name="T79" fmla="*/ 0 h 484"/>
                <a:gd name="T80" fmla="*/ 38 w 86"/>
                <a:gd name="T81" fmla="*/ 2 h 4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6" h="484">
                  <a:moveTo>
                    <a:pt x="18" y="2"/>
                  </a:moveTo>
                  <a:lnTo>
                    <a:pt x="18" y="2"/>
                  </a:lnTo>
                  <a:lnTo>
                    <a:pt x="12" y="44"/>
                  </a:lnTo>
                  <a:lnTo>
                    <a:pt x="6" y="108"/>
                  </a:lnTo>
                  <a:lnTo>
                    <a:pt x="0" y="186"/>
                  </a:lnTo>
                  <a:lnTo>
                    <a:pt x="0" y="228"/>
                  </a:lnTo>
                  <a:lnTo>
                    <a:pt x="0" y="268"/>
                  </a:lnTo>
                  <a:lnTo>
                    <a:pt x="2" y="310"/>
                  </a:lnTo>
                  <a:lnTo>
                    <a:pt x="4" y="348"/>
                  </a:lnTo>
                  <a:lnTo>
                    <a:pt x="10" y="384"/>
                  </a:lnTo>
                  <a:lnTo>
                    <a:pt x="16" y="416"/>
                  </a:lnTo>
                  <a:lnTo>
                    <a:pt x="26" y="444"/>
                  </a:lnTo>
                  <a:lnTo>
                    <a:pt x="32" y="454"/>
                  </a:lnTo>
                  <a:lnTo>
                    <a:pt x="38" y="464"/>
                  </a:lnTo>
                  <a:lnTo>
                    <a:pt x="46" y="472"/>
                  </a:lnTo>
                  <a:lnTo>
                    <a:pt x="54" y="478"/>
                  </a:lnTo>
                  <a:lnTo>
                    <a:pt x="62" y="482"/>
                  </a:lnTo>
                  <a:lnTo>
                    <a:pt x="72" y="484"/>
                  </a:lnTo>
                  <a:lnTo>
                    <a:pt x="78" y="468"/>
                  </a:lnTo>
                  <a:lnTo>
                    <a:pt x="82" y="452"/>
                  </a:lnTo>
                  <a:lnTo>
                    <a:pt x="84" y="438"/>
                  </a:lnTo>
                  <a:lnTo>
                    <a:pt x="86" y="422"/>
                  </a:lnTo>
                  <a:lnTo>
                    <a:pt x="86" y="390"/>
                  </a:lnTo>
                  <a:lnTo>
                    <a:pt x="82" y="358"/>
                  </a:lnTo>
                  <a:lnTo>
                    <a:pt x="72" y="294"/>
                  </a:lnTo>
                  <a:lnTo>
                    <a:pt x="68" y="262"/>
                  </a:lnTo>
                  <a:lnTo>
                    <a:pt x="64" y="228"/>
                  </a:lnTo>
                  <a:lnTo>
                    <a:pt x="64" y="204"/>
                  </a:lnTo>
                  <a:lnTo>
                    <a:pt x="66" y="170"/>
                  </a:lnTo>
                  <a:lnTo>
                    <a:pt x="68" y="128"/>
                  </a:lnTo>
                  <a:lnTo>
                    <a:pt x="66" y="86"/>
                  </a:lnTo>
                  <a:lnTo>
                    <a:pt x="62" y="48"/>
                  </a:lnTo>
                  <a:lnTo>
                    <a:pt x="58" y="32"/>
                  </a:lnTo>
                  <a:lnTo>
                    <a:pt x="54" y="18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3" name="Freeform 278"/>
            <p:cNvSpPr>
              <a:spLocks/>
            </p:cNvSpPr>
            <p:nvPr userDrawn="1"/>
          </p:nvSpPr>
          <p:spPr bwMode="auto">
            <a:xfrm>
              <a:off x="5056" y="-3268"/>
              <a:ext cx="220" cy="360"/>
            </a:xfrm>
            <a:custGeom>
              <a:avLst/>
              <a:gdLst>
                <a:gd name="T0" fmla="*/ 10 w 222"/>
                <a:gd name="T1" fmla="*/ 64 h 374"/>
                <a:gd name="T2" fmla="*/ 10 w 222"/>
                <a:gd name="T3" fmla="*/ 64 h 374"/>
                <a:gd name="T4" fmla="*/ 28 w 222"/>
                <a:gd name="T5" fmla="*/ 92 h 374"/>
                <a:gd name="T6" fmla="*/ 48 w 222"/>
                <a:gd name="T7" fmla="*/ 126 h 374"/>
                <a:gd name="T8" fmla="*/ 67 w 222"/>
                <a:gd name="T9" fmla="*/ 162 h 374"/>
                <a:gd name="T10" fmla="*/ 93 w 222"/>
                <a:gd name="T11" fmla="*/ 200 h 374"/>
                <a:gd name="T12" fmla="*/ 121 w 222"/>
                <a:gd name="T13" fmla="*/ 236 h 374"/>
                <a:gd name="T14" fmla="*/ 135 w 222"/>
                <a:gd name="T15" fmla="*/ 253 h 374"/>
                <a:gd name="T16" fmla="*/ 149 w 222"/>
                <a:gd name="T17" fmla="*/ 268 h 374"/>
                <a:gd name="T18" fmla="*/ 163 w 222"/>
                <a:gd name="T19" fmla="*/ 281 h 374"/>
                <a:gd name="T20" fmla="*/ 176 w 222"/>
                <a:gd name="T21" fmla="*/ 293 h 374"/>
                <a:gd name="T22" fmla="*/ 192 w 222"/>
                <a:gd name="T23" fmla="*/ 302 h 374"/>
                <a:gd name="T24" fmla="*/ 208 w 222"/>
                <a:gd name="T25" fmla="*/ 309 h 374"/>
                <a:gd name="T26" fmla="*/ 208 w 222"/>
                <a:gd name="T27" fmla="*/ 309 h 374"/>
                <a:gd name="T28" fmla="*/ 210 w 222"/>
                <a:gd name="T29" fmla="*/ 302 h 374"/>
                <a:gd name="T30" fmla="*/ 212 w 222"/>
                <a:gd name="T31" fmla="*/ 295 h 374"/>
                <a:gd name="T32" fmla="*/ 210 w 222"/>
                <a:gd name="T33" fmla="*/ 277 h 374"/>
                <a:gd name="T34" fmla="*/ 206 w 222"/>
                <a:gd name="T35" fmla="*/ 256 h 374"/>
                <a:gd name="T36" fmla="*/ 200 w 222"/>
                <a:gd name="T37" fmla="*/ 233 h 374"/>
                <a:gd name="T38" fmla="*/ 190 w 222"/>
                <a:gd name="T39" fmla="*/ 207 h 374"/>
                <a:gd name="T40" fmla="*/ 178 w 222"/>
                <a:gd name="T41" fmla="*/ 180 h 374"/>
                <a:gd name="T42" fmla="*/ 164 w 222"/>
                <a:gd name="T43" fmla="*/ 154 h 374"/>
                <a:gd name="T44" fmla="*/ 151 w 222"/>
                <a:gd name="T45" fmla="*/ 126 h 374"/>
                <a:gd name="T46" fmla="*/ 135 w 222"/>
                <a:gd name="T47" fmla="*/ 100 h 374"/>
                <a:gd name="T48" fmla="*/ 115 w 222"/>
                <a:gd name="T49" fmla="*/ 75 h 374"/>
                <a:gd name="T50" fmla="*/ 97 w 222"/>
                <a:gd name="T51" fmla="*/ 54 h 374"/>
                <a:gd name="T52" fmla="*/ 77 w 222"/>
                <a:gd name="T53" fmla="*/ 35 h 374"/>
                <a:gd name="T54" fmla="*/ 57 w 222"/>
                <a:gd name="T55" fmla="*/ 17 h 374"/>
                <a:gd name="T56" fmla="*/ 42 w 222"/>
                <a:gd name="T57" fmla="*/ 8 h 374"/>
                <a:gd name="T58" fmla="*/ 32 w 222"/>
                <a:gd name="T59" fmla="*/ 4 h 374"/>
                <a:gd name="T60" fmla="*/ 22 w 222"/>
                <a:gd name="T61" fmla="*/ 2 h 374"/>
                <a:gd name="T62" fmla="*/ 12 w 222"/>
                <a:gd name="T63" fmla="*/ 0 h 374"/>
                <a:gd name="T64" fmla="*/ 4 w 222"/>
                <a:gd name="T65" fmla="*/ 2 h 374"/>
                <a:gd name="T66" fmla="*/ 4 w 222"/>
                <a:gd name="T67" fmla="*/ 2 h 374"/>
                <a:gd name="T68" fmla="*/ 0 w 222"/>
                <a:gd name="T69" fmla="*/ 27 h 374"/>
                <a:gd name="T70" fmla="*/ 0 w 222"/>
                <a:gd name="T71" fmla="*/ 39 h 374"/>
                <a:gd name="T72" fmla="*/ 2 w 222"/>
                <a:gd name="T73" fmla="*/ 52 h 374"/>
                <a:gd name="T74" fmla="*/ 10 w 222"/>
                <a:gd name="T75" fmla="*/ 64 h 37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2" h="374">
                  <a:moveTo>
                    <a:pt x="10" y="78"/>
                  </a:moveTo>
                  <a:lnTo>
                    <a:pt x="10" y="78"/>
                  </a:lnTo>
                  <a:lnTo>
                    <a:pt x="28" y="112"/>
                  </a:lnTo>
                  <a:lnTo>
                    <a:pt x="48" y="152"/>
                  </a:lnTo>
                  <a:lnTo>
                    <a:pt x="72" y="196"/>
                  </a:lnTo>
                  <a:lnTo>
                    <a:pt x="98" y="242"/>
                  </a:lnTo>
                  <a:lnTo>
                    <a:pt x="126" y="286"/>
                  </a:lnTo>
                  <a:lnTo>
                    <a:pt x="140" y="306"/>
                  </a:lnTo>
                  <a:lnTo>
                    <a:pt x="154" y="324"/>
                  </a:lnTo>
                  <a:lnTo>
                    <a:pt x="170" y="340"/>
                  </a:lnTo>
                  <a:lnTo>
                    <a:pt x="186" y="354"/>
                  </a:lnTo>
                  <a:lnTo>
                    <a:pt x="202" y="366"/>
                  </a:lnTo>
                  <a:lnTo>
                    <a:pt x="218" y="374"/>
                  </a:lnTo>
                  <a:lnTo>
                    <a:pt x="220" y="366"/>
                  </a:lnTo>
                  <a:lnTo>
                    <a:pt x="222" y="356"/>
                  </a:lnTo>
                  <a:lnTo>
                    <a:pt x="220" y="336"/>
                  </a:lnTo>
                  <a:lnTo>
                    <a:pt x="216" y="310"/>
                  </a:lnTo>
                  <a:lnTo>
                    <a:pt x="210" y="282"/>
                  </a:lnTo>
                  <a:lnTo>
                    <a:pt x="200" y="250"/>
                  </a:lnTo>
                  <a:lnTo>
                    <a:pt x="188" y="218"/>
                  </a:lnTo>
                  <a:lnTo>
                    <a:pt x="172" y="186"/>
                  </a:lnTo>
                  <a:lnTo>
                    <a:pt x="156" y="152"/>
                  </a:lnTo>
                  <a:lnTo>
                    <a:pt x="140" y="120"/>
                  </a:lnTo>
                  <a:lnTo>
                    <a:pt x="120" y="90"/>
                  </a:lnTo>
                  <a:lnTo>
                    <a:pt x="102" y="64"/>
                  </a:lnTo>
                  <a:lnTo>
                    <a:pt x="82" y="40"/>
                  </a:lnTo>
                  <a:lnTo>
                    <a:pt x="62" y="22"/>
                  </a:lnTo>
                  <a:lnTo>
                    <a:pt x="42" y="8"/>
                  </a:lnTo>
                  <a:lnTo>
                    <a:pt x="32" y="4"/>
                  </a:lnTo>
                  <a:lnTo>
                    <a:pt x="22" y="2"/>
                  </a:lnTo>
                  <a:lnTo>
                    <a:pt x="12" y="0"/>
                  </a:lnTo>
                  <a:lnTo>
                    <a:pt x="4" y="2"/>
                  </a:lnTo>
                  <a:lnTo>
                    <a:pt x="0" y="32"/>
                  </a:lnTo>
                  <a:lnTo>
                    <a:pt x="0" y="48"/>
                  </a:lnTo>
                  <a:lnTo>
                    <a:pt x="2" y="62"/>
                  </a:lnTo>
                  <a:lnTo>
                    <a:pt x="10" y="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4" name="Freeform 279"/>
            <p:cNvSpPr>
              <a:spLocks/>
            </p:cNvSpPr>
            <p:nvPr userDrawn="1"/>
          </p:nvSpPr>
          <p:spPr bwMode="auto">
            <a:xfrm>
              <a:off x="5056" y="-3268"/>
              <a:ext cx="220" cy="360"/>
            </a:xfrm>
            <a:custGeom>
              <a:avLst/>
              <a:gdLst>
                <a:gd name="T0" fmla="*/ 10 w 222"/>
                <a:gd name="T1" fmla="*/ 64 h 374"/>
                <a:gd name="T2" fmla="*/ 10 w 222"/>
                <a:gd name="T3" fmla="*/ 64 h 374"/>
                <a:gd name="T4" fmla="*/ 28 w 222"/>
                <a:gd name="T5" fmla="*/ 92 h 374"/>
                <a:gd name="T6" fmla="*/ 48 w 222"/>
                <a:gd name="T7" fmla="*/ 126 h 374"/>
                <a:gd name="T8" fmla="*/ 67 w 222"/>
                <a:gd name="T9" fmla="*/ 162 h 374"/>
                <a:gd name="T10" fmla="*/ 93 w 222"/>
                <a:gd name="T11" fmla="*/ 200 h 374"/>
                <a:gd name="T12" fmla="*/ 121 w 222"/>
                <a:gd name="T13" fmla="*/ 236 h 374"/>
                <a:gd name="T14" fmla="*/ 135 w 222"/>
                <a:gd name="T15" fmla="*/ 253 h 374"/>
                <a:gd name="T16" fmla="*/ 149 w 222"/>
                <a:gd name="T17" fmla="*/ 268 h 374"/>
                <a:gd name="T18" fmla="*/ 163 w 222"/>
                <a:gd name="T19" fmla="*/ 281 h 374"/>
                <a:gd name="T20" fmla="*/ 176 w 222"/>
                <a:gd name="T21" fmla="*/ 293 h 374"/>
                <a:gd name="T22" fmla="*/ 192 w 222"/>
                <a:gd name="T23" fmla="*/ 302 h 374"/>
                <a:gd name="T24" fmla="*/ 208 w 222"/>
                <a:gd name="T25" fmla="*/ 309 h 374"/>
                <a:gd name="T26" fmla="*/ 208 w 222"/>
                <a:gd name="T27" fmla="*/ 309 h 374"/>
                <a:gd name="T28" fmla="*/ 210 w 222"/>
                <a:gd name="T29" fmla="*/ 302 h 374"/>
                <a:gd name="T30" fmla="*/ 212 w 222"/>
                <a:gd name="T31" fmla="*/ 295 h 374"/>
                <a:gd name="T32" fmla="*/ 210 w 222"/>
                <a:gd name="T33" fmla="*/ 277 h 374"/>
                <a:gd name="T34" fmla="*/ 206 w 222"/>
                <a:gd name="T35" fmla="*/ 256 h 374"/>
                <a:gd name="T36" fmla="*/ 200 w 222"/>
                <a:gd name="T37" fmla="*/ 233 h 374"/>
                <a:gd name="T38" fmla="*/ 190 w 222"/>
                <a:gd name="T39" fmla="*/ 207 h 374"/>
                <a:gd name="T40" fmla="*/ 178 w 222"/>
                <a:gd name="T41" fmla="*/ 180 h 374"/>
                <a:gd name="T42" fmla="*/ 164 w 222"/>
                <a:gd name="T43" fmla="*/ 154 h 374"/>
                <a:gd name="T44" fmla="*/ 151 w 222"/>
                <a:gd name="T45" fmla="*/ 126 h 374"/>
                <a:gd name="T46" fmla="*/ 135 w 222"/>
                <a:gd name="T47" fmla="*/ 100 h 374"/>
                <a:gd name="T48" fmla="*/ 115 w 222"/>
                <a:gd name="T49" fmla="*/ 75 h 374"/>
                <a:gd name="T50" fmla="*/ 97 w 222"/>
                <a:gd name="T51" fmla="*/ 54 h 374"/>
                <a:gd name="T52" fmla="*/ 77 w 222"/>
                <a:gd name="T53" fmla="*/ 35 h 374"/>
                <a:gd name="T54" fmla="*/ 57 w 222"/>
                <a:gd name="T55" fmla="*/ 17 h 374"/>
                <a:gd name="T56" fmla="*/ 42 w 222"/>
                <a:gd name="T57" fmla="*/ 8 h 374"/>
                <a:gd name="T58" fmla="*/ 32 w 222"/>
                <a:gd name="T59" fmla="*/ 4 h 374"/>
                <a:gd name="T60" fmla="*/ 22 w 222"/>
                <a:gd name="T61" fmla="*/ 2 h 374"/>
                <a:gd name="T62" fmla="*/ 12 w 222"/>
                <a:gd name="T63" fmla="*/ 0 h 374"/>
                <a:gd name="T64" fmla="*/ 4 w 222"/>
                <a:gd name="T65" fmla="*/ 2 h 374"/>
                <a:gd name="T66" fmla="*/ 4 w 222"/>
                <a:gd name="T67" fmla="*/ 2 h 374"/>
                <a:gd name="T68" fmla="*/ 0 w 222"/>
                <a:gd name="T69" fmla="*/ 27 h 374"/>
                <a:gd name="T70" fmla="*/ 0 w 222"/>
                <a:gd name="T71" fmla="*/ 39 h 374"/>
                <a:gd name="T72" fmla="*/ 2 w 222"/>
                <a:gd name="T73" fmla="*/ 52 h 3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2" h="374">
                  <a:moveTo>
                    <a:pt x="10" y="78"/>
                  </a:moveTo>
                  <a:lnTo>
                    <a:pt x="10" y="78"/>
                  </a:lnTo>
                  <a:lnTo>
                    <a:pt x="28" y="112"/>
                  </a:lnTo>
                  <a:lnTo>
                    <a:pt x="48" y="152"/>
                  </a:lnTo>
                  <a:lnTo>
                    <a:pt x="72" y="196"/>
                  </a:lnTo>
                  <a:lnTo>
                    <a:pt x="98" y="242"/>
                  </a:lnTo>
                  <a:lnTo>
                    <a:pt x="126" y="286"/>
                  </a:lnTo>
                  <a:lnTo>
                    <a:pt x="140" y="306"/>
                  </a:lnTo>
                  <a:lnTo>
                    <a:pt x="154" y="324"/>
                  </a:lnTo>
                  <a:lnTo>
                    <a:pt x="170" y="340"/>
                  </a:lnTo>
                  <a:lnTo>
                    <a:pt x="186" y="354"/>
                  </a:lnTo>
                  <a:lnTo>
                    <a:pt x="202" y="366"/>
                  </a:lnTo>
                  <a:lnTo>
                    <a:pt x="218" y="374"/>
                  </a:lnTo>
                  <a:lnTo>
                    <a:pt x="220" y="366"/>
                  </a:lnTo>
                  <a:lnTo>
                    <a:pt x="222" y="356"/>
                  </a:lnTo>
                  <a:lnTo>
                    <a:pt x="220" y="336"/>
                  </a:lnTo>
                  <a:lnTo>
                    <a:pt x="216" y="310"/>
                  </a:lnTo>
                  <a:lnTo>
                    <a:pt x="210" y="282"/>
                  </a:lnTo>
                  <a:lnTo>
                    <a:pt x="200" y="250"/>
                  </a:lnTo>
                  <a:lnTo>
                    <a:pt x="188" y="218"/>
                  </a:lnTo>
                  <a:lnTo>
                    <a:pt x="172" y="186"/>
                  </a:lnTo>
                  <a:lnTo>
                    <a:pt x="156" y="152"/>
                  </a:lnTo>
                  <a:lnTo>
                    <a:pt x="140" y="120"/>
                  </a:lnTo>
                  <a:lnTo>
                    <a:pt x="120" y="90"/>
                  </a:lnTo>
                  <a:lnTo>
                    <a:pt x="102" y="64"/>
                  </a:lnTo>
                  <a:lnTo>
                    <a:pt x="82" y="40"/>
                  </a:lnTo>
                  <a:lnTo>
                    <a:pt x="62" y="22"/>
                  </a:lnTo>
                  <a:lnTo>
                    <a:pt x="42" y="8"/>
                  </a:lnTo>
                  <a:lnTo>
                    <a:pt x="32" y="4"/>
                  </a:lnTo>
                  <a:lnTo>
                    <a:pt x="22" y="2"/>
                  </a:lnTo>
                  <a:lnTo>
                    <a:pt x="12" y="0"/>
                  </a:lnTo>
                  <a:lnTo>
                    <a:pt x="4" y="2"/>
                  </a:lnTo>
                  <a:lnTo>
                    <a:pt x="0" y="32"/>
                  </a:lnTo>
                  <a:lnTo>
                    <a:pt x="0" y="48"/>
                  </a:lnTo>
                  <a:lnTo>
                    <a:pt x="2" y="6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5" name="Freeform 280"/>
            <p:cNvSpPr>
              <a:spLocks/>
            </p:cNvSpPr>
            <p:nvPr userDrawn="1"/>
          </p:nvSpPr>
          <p:spPr bwMode="auto">
            <a:xfrm>
              <a:off x="5896" y="-3288"/>
              <a:ext cx="260" cy="340"/>
            </a:xfrm>
            <a:custGeom>
              <a:avLst/>
              <a:gdLst>
                <a:gd name="T0" fmla="*/ 177 w 256"/>
                <a:gd name="T1" fmla="*/ 28 h 346"/>
                <a:gd name="T2" fmla="*/ 177 w 256"/>
                <a:gd name="T3" fmla="*/ 28 h 346"/>
                <a:gd name="T4" fmla="*/ 169 w 256"/>
                <a:gd name="T5" fmla="*/ 41 h 346"/>
                <a:gd name="T6" fmla="*/ 158 w 256"/>
                <a:gd name="T7" fmla="*/ 59 h 346"/>
                <a:gd name="T8" fmla="*/ 148 w 256"/>
                <a:gd name="T9" fmla="*/ 79 h 346"/>
                <a:gd name="T10" fmla="*/ 134 w 256"/>
                <a:gd name="T11" fmla="*/ 94 h 346"/>
                <a:gd name="T12" fmla="*/ 102 w 256"/>
                <a:gd name="T13" fmla="*/ 134 h 346"/>
                <a:gd name="T14" fmla="*/ 67 w 256"/>
                <a:gd name="T15" fmla="*/ 171 h 346"/>
                <a:gd name="T16" fmla="*/ 37 w 256"/>
                <a:gd name="T17" fmla="*/ 210 h 346"/>
                <a:gd name="T18" fmla="*/ 20 w 256"/>
                <a:gd name="T19" fmla="*/ 230 h 346"/>
                <a:gd name="T20" fmla="*/ 10 w 256"/>
                <a:gd name="T21" fmla="*/ 247 h 346"/>
                <a:gd name="T22" fmla="*/ 4 w 256"/>
                <a:gd name="T23" fmla="*/ 265 h 346"/>
                <a:gd name="T24" fmla="*/ 0 w 256"/>
                <a:gd name="T25" fmla="*/ 285 h 346"/>
                <a:gd name="T26" fmla="*/ 2 w 256"/>
                <a:gd name="T27" fmla="*/ 301 h 346"/>
                <a:gd name="T28" fmla="*/ 4 w 256"/>
                <a:gd name="T29" fmla="*/ 309 h 346"/>
                <a:gd name="T30" fmla="*/ 6 w 256"/>
                <a:gd name="T31" fmla="*/ 316 h 346"/>
                <a:gd name="T32" fmla="*/ 6 w 256"/>
                <a:gd name="T33" fmla="*/ 316 h 346"/>
                <a:gd name="T34" fmla="*/ 18 w 256"/>
                <a:gd name="T35" fmla="*/ 314 h 346"/>
                <a:gd name="T36" fmla="*/ 30 w 256"/>
                <a:gd name="T37" fmla="*/ 311 h 346"/>
                <a:gd name="T38" fmla="*/ 49 w 256"/>
                <a:gd name="T39" fmla="*/ 304 h 346"/>
                <a:gd name="T40" fmla="*/ 65 w 256"/>
                <a:gd name="T41" fmla="*/ 296 h 346"/>
                <a:gd name="T42" fmla="*/ 98 w 256"/>
                <a:gd name="T43" fmla="*/ 275 h 346"/>
                <a:gd name="T44" fmla="*/ 136 w 256"/>
                <a:gd name="T45" fmla="*/ 249 h 346"/>
                <a:gd name="T46" fmla="*/ 175 w 256"/>
                <a:gd name="T47" fmla="*/ 222 h 346"/>
                <a:gd name="T48" fmla="*/ 205 w 256"/>
                <a:gd name="T49" fmla="*/ 194 h 346"/>
                <a:gd name="T50" fmla="*/ 230 w 256"/>
                <a:gd name="T51" fmla="*/ 171 h 346"/>
                <a:gd name="T52" fmla="*/ 250 w 256"/>
                <a:gd name="T53" fmla="*/ 151 h 346"/>
                <a:gd name="T54" fmla="*/ 250 w 256"/>
                <a:gd name="T55" fmla="*/ 151 h 346"/>
                <a:gd name="T56" fmla="*/ 258 w 256"/>
                <a:gd name="T57" fmla="*/ 138 h 346"/>
                <a:gd name="T58" fmla="*/ 266 w 256"/>
                <a:gd name="T59" fmla="*/ 124 h 346"/>
                <a:gd name="T60" fmla="*/ 272 w 256"/>
                <a:gd name="T61" fmla="*/ 106 h 346"/>
                <a:gd name="T62" fmla="*/ 274 w 256"/>
                <a:gd name="T63" fmla="*/ 86 h 346"/>
                <a:gd name="T64" fmla="*/ 276 w 256"/>
                <a:gd name="T65" fmla="*/ 73 h 346"/>
                <a:gd name="T66" fmla="*/ 276 w 256"/>
                <a:gd name="T67" fmla="*/ 55 h 346"/>
                <a:gd name="T68" fmla="*/ 274 w 256"/>
                <a:gd name="T69" fmla="*/ 39 h 346"/>
                <a:gd name="T70" fmla="*/ 270 w 256"/>
                <a:gd name="T71" fmla="*/ 28 h 346"/>
                <a:gd name="T72" fmla="*/ 264 w 256"/>
                <a:gd name="T73" fmla="*/ 16 h 346"/>
                <a:gd name="T74" fmla="*/ 258 w 256"/>
                <a:gd name="T75" fmla="*/ 8 h 346"/>
                <a:gd name="T76" fmla="*/ 250 w 256"/>
                <a:gd name="T77" fmla="*/ 2 h 346"/>
                <a:gd name="T78" fmla="*/ 238 w 256"/>
                <a:gd name="T79" fmla="*/ 0 h 346"/>
                <a:gd name="T80" fmla="*/ 223 w 256"/>
                <a:gd name="T81" fmla="*/ 2 h 346"/>
                <a:gd name="T82" fmla="*/ 211 w 256"/>
                <a:gd name="T83" fmla="*/ 10 h 346"/>
                <a:gd name="T84" fmla="*/ 199 w 256"/>
                <a:gd name="T85" fmla="*/ 24 h 346"/>
                <a:gd name="T86" fmla="*/ 183 w 256"/>
                <a:gd name="T87" fmla="*/ 39 h 346"/>
                <a:gd name="T88" fmla="*/ 177 w 256"/>
                <a:gd name="T89" fmla="*/ 28 h 3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56" h="346">
                  <a:moveTo>
                    <a:pt x="162" y="28"/>
                  </a:moveTo>
                  <a:lnTo>
                    <a:pt x="162" y="28"/>
                  </a:lnTo>
                  <a:lnTo>
                    <a:pt x="156" y="46"/>
                  </a:lnTo>
                  <a:lnTo>
                    <a:pt x="148" y="64"/>
                  </a:lnTo>
                  <a:lnTo>
                    <a:pt x="138" y="84"/>
                  </a:lnTo>
                  <a:lnTo>
                    <a:pt x="124" y="104"/>
                  </a:lnTo>
                  <a:lnTo>
                    <a:pt x="94" y="144"/>
                  </a:lnTo>
                  <a:lnTo>
                    <a:pt x="62" y="186"/>
                  </a:lnTo>
                  <a:lnTo>
                    <a:pt x="32" y="230"/>
                  </a:lnTo>
                  <a:lnTo>
                    <a:pt x="20" y="250"/>
                  </a:lnTo>
                  <a:lnTo>
                    <a:pt x="10" y="270"/>
                  </a:lnTo>
                  <a:lnTo>
                    <a:pt x="4" y="290"/>
                  </a:lnTo>
                  <a:lnTo>
                    <a:pt x="0" y="310"/>
                  </a:lnTo>
                  <a:lnTo>
                    <a:pt x="2" y="328"/>
                  </a:lnTo>
                  <a:lnTo>
                    <a:pt x="4" y="338"/>
                  </a:lnTo>
                  <a:lnTo>
                    <a:pt x="6" y="346"/>
                  </a:lnTo>
                  <a:lnTo>
                    <a:pt x="18" y="344"/>
                  </a:lnTo>
                  <a:lnTo>
                    <a:pt x="30" y="340"/>
                  </a:lnTo>
                  <a:lnTo>
                    <a:pt x="44" y="332"/>
                  </a:lnTo>
                  <a:lnTo>
                    <a:pt x="60" y="322"/>
                  </a:lnTo>
                  <a:lnTo>
                    <a:pt x="92" y="300"/>
                  </a:lnTo>
                  <a:lnTo>
                    <a:pt x="126" y="272"/>
                  </a:lnTo>
                  <a:lnTo>
                    <a:pt x="160" y="242"/>
                  </a:lnTo>
                  <a:lnTo>
                    <a:pt x="190" y="212"/>
                  </a:lnTo>
                  <a:lnTo>
                    <a:pt x="214" y="186"/>
                  </a:lnTo>
                  <a:lnTo>
                    <a:pt x="230" y="166"/>
                  </a:lnTo>
                  <a:lnTo>
                    <a:pt x="238" y="150"/>
                  </a:lnTo>
                  <a:lnTo>
                    <a:pt x="246" y="134"/>
                  </a:lnTo>
                  <a:lnTo>
                    <a:pt x="252" y="116"/>
                  </a:lnTo>
                  <a:lnTo>
                    <a:pt x="254" y="96"/>
                  </a:lnTo>
                  <a:lnTo>
                    <a:pt x="256" y="78"/>
                  </a:lnTo>
                  <a:lnTo>
                    <a:pt x="256" y="60"/>
                  </a:lnTo>
                  <a:lnTo>
                    <a:pt x="254" y="44"/>
                  </a:lnTo>
                  <a:lnTo>
                    <a:pt x="250" y="30"/>
                  </a:lnTo>
                  <a:lnTo>
                    <a:pt x="244" y="16"/>
                  </a:lnTo>
                  <a:lnTo>
                    <a:pt x="238" y="8"/>
                  </a:lnTo>
                  <a:lnTo>
                    <a:pt x="230" y="2"/>
                  </a:lnTo>
                  <a:lnTo>
                    <a:pt x="220" y="0"/>
                  </a:lnTo>
                  <a:lnTo>
                    <a:pt x="208" y="2"/>
                  </a:lnTo>
                  <a:lnTo>
                    <a:pt x="196" y="10"/>
                  </a:lnTo>
                  <a:lnTo>
                    <a:pt x="184" y="24"/>
                  </a:lnTo>
                  <a:lnTo>
                    <a:pt x="168" y="44"/>
                  </a:lnTo>
                  <a:lnTo>
                    <a:pt x="162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6" name="Freeform 281"/>
            <p:cNvSpPr>
              <a:spLocks/>
            </p:cNvSpPr>
            <p:nvPr userDrawn="1"/>
          </p:nvSpPr>
          <p:spPr bwMode="auto">
            <a:xfrm>
              <a:off x="5896" y="-3288"/>
              <a:ext cx="260" cy="340"/>
            </a:xfrm>
            <a:custGeom>
              <a:avLst/>
              <a:gdLst>
                <a:gd name="T0" fmla="*/ 177 w 256"/>
                <a:gd name="T1" fmla="*/ 28 h 346"/>
                <a:gd name="T2" fmla="*/ 177 w 256"/>
                <a:gd name="T3" fmla="*/ 28 h 346"/>
                <a:gd name="T4" fmla="*/ 169 w 256"/>
                <a:gd name="T5" fmla="*/ 41 h 346"/>
                <a:gd name="T6" fmla="*/ 158 w 256"/>
                <a:gd name="T7" fmla="*/ 59 h 346"/>
                <a:gd name="T8" fmla="*/ 148 w 256"/>
                <a:gd name="T9" fmla="*/ 79 h 346"/>
                <a:gd name="T10" fmla="*/ 134 w 256"/>
                <a:gd name="T11" fmla="*/ 94 h 346"/>
                <a:gd name="T12" fmla="*/ 102 w 256"/>
                <a:gd name="T13" fmla="*/ 134 h 346"/>
                <a:gd name="T14" fmla="*/ 67 w 256"/>
                <a:gd name="T15" fmla="*/ 171 h 346"/>
                <a:gd name="T16" fmla="*/ 37 w 256"/>
                <a:gd name="T17" fmla="*/ 210 h 346"/>
                <a:gd name="T18" fmla="*/ 20 w 256"/>
                <a:gd name="T19" fmla="*/ 230 h 346"/>
                <a:gd name="T20" fmla="*/ 10 w 256"/>
                <a:gd name="T21" fmla="*/ 247 h 346"/>
                <a:gd name="T22" fmla="*/ 4 w 256"/>
                <a:gd name="T23" fmla="*/ 265 h 346"/>
                <a:gd name="T24" fmla="*/ 0 w 256"/>
                <a:gd name="T25" fmla="*/ 285 h 346"/>
                <a:gd name="T26" fmla="*/ 2 w 256"/>
                <a:gd name="T27" fmla="*/ 301 h 346"/>
                <a:gd name="T28" fmla="*/ 4 w 256"/>
                <a:gd name="T29" fmla="*/ 309 h 346"/>
                <a:gd name="T30" fmla="*/ 6 w 256"/>
                <a:gd name="T31" fmla="*/ 316 h 346"/>
                <a:gd name="T32" fmla="*/ 6 w 256"/>
                <a:gd name="T33" fmla="*/ 316 h 346"/>
                <a:gd name="T34" fmla="*/ 18 w 256"/>
                <a:gd name="T35" fmla="*/ 314 h 346"/>
                <a:gd name="T36" fmla="*/ 30 w 256"/>
                <a:gd name="T37" fmla="*/ 311 h 346"/>
                <a:gd name="T38" fmla="*/ 49 w 256"/>
                <a:gd name="T39" fmla="*/ 304 h 346"/>
                <a:gd name="T40" fmla="*/ 65 w 256"/>
                <a:gd name="T41" fmla="*/ 296 h 346"/>
                <a:gd name="T42" fmla="*/ 98 w 256"/>
                <a:gd name="T43" fmla="*/ 275 h 346"/>
                <a:gd name="T44" fmla="*/ 136 w 256"/>
                <a:gd name="T45" fmla="*/ 249 h 346"/>
                <a:gd name="T46" fmla="*/ 175 w 256"/>
                <a:gd name="T47" fmla="*/ 222 h 346"/>
                <a:gd name="T48" fmla="*/ 205 w 256"/>
                <a:gd name="T49" fmla="*/ 194 h 346"/>
                <a:gd name="T50" fmla="*/ 230 w 256"/>
                <a:gd name="T51" fmla="*/ 171 h 346"/>
                <a:gd name="T52" fmla="*/ 250 w 256"/>
                <a:gd name="T53" fmla="*/ 151 h 346"/>
                <a:gd name="T54" fmla="*/ 250 w 256"/>
                <a:gd name="T55" fmla="*/ 151 h 346"/>
                <a:gd name="T56" fmla="*/ 258 w 256"/>
                <a:gd name="T57" fmla="*/ 138 h 346"/>
                <a:gd name="T58" fmla="*/ 266 w 256"/>
                <a:gd name="T59" fmla="*/ 124 h 346"/>
                <a:gd name="T60" fmla="*/ 272 w 256"/>
                <a:gd name="T61" fmla="*/ 106 h 346"/>
                <a:gd name="T62" fmla="*/ 274 w 256"/>
                <a:gd name="T63" fmla="*/ 86 h 346"/>
                <a:gd name="T64" fmla="*/ 276 w 256"/>
                <a:gd name="T65" fmla="*/ 73 h 346"/>
                <a:gd name="T66" fmla="*/ 276 w 256"/>
                <a:gd name="T67" fmla="*/ 55 h 346"/>
                <a:gd name="T68" fmla="*/ 274 w 256"/>
                <a:gd name="T69" fmla="*/ 39 h 346"/>
                <a:gd name="T70" fmla="*/ 270 w 256"/>
                <a:gd name="T71" fmla="*/ 28 h 346"/>
                <a:gd name="T72" fmla="*/ 264 w 256"/>
                <a:gd name="T73" fmla="*/ 16 h 346"/>
                <a:gd name="T74" fmla="*/ 258 w 256"/>
                <a:gd name="T75" fmla="*/ 8 h 346"/>
                <a:gd name="T76" fmla="*/ 250 w 256"/>
                <a:gd name="T77" fmla="*/ 2 h 346"/>
                <a:gd name="T78" fmla="*/ 238 w 256"/>
                <a:gd name="T79" fmla="*/ 0 h 346"/>
                <a:gd name="T80" fmla="*/ 223 w 256"/>
                <a:gd name="T81" fmla="*/ 2 h 346"/>
                <a:gd name="T82" fmla="*/ 211 w 256"/>
                <a:gd name="T83" fmla="*/ 10 h 346"/>
                <a:gd name="T84" fmla="*/ 199 w 256"/>
                <a:gd name="T85" fmla="*/ 24 h 346"/>
                <a:gd name="T86" fmla="*/ 183 w 256"/>
                <a:gd name="T87" fmla="*/ 39 h 3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56" h="346">
                  <a:moveTo>
                    <a:pt x="162" y="28"/>
                  </a:moveTo>
                  <a:lnTo>
                    <a:pt x="162" y="28"/>
                  </a:lnTo>
                  <a:lnTo>
                    <a:pt x="156" y="46"/>
                  </a:lnTo>
                  <a:lnTo>
                    <a:pt x="148" y="64"/>
                  </a:lnTo>
                  <a:lnTo>
                    <a:pt x="138" y="84"/>
                  </a:lnTo>
                  <a:lnTo>
                    <a:pt x="124" y="104"/>
                  </a:lnTo>
                  <a:lnTo>
                    <a:pt x="94" y="144"/>
                  </a:lnTo>
                  <a:lnTo>
                    <a:pt x="62" y="186"/>
                  </a:lnTo>
                  <a:lnTo>
                    <a:pt x="32" y="230"/>
                  </a:lnTo>
                  <a:lnTo>
                    <a:pt x="20" y="250"/>
                  </a:lnTo>
                  <a:lnTo>
                    <a:pt x="10" y="270"/>
                  </a:lnTo>
                  <a:lnTo>
                    <a:pt x="4" y="290"/>
                  </a:lnTo>
                  <a:lnTo>
                    <a:pt x="0" y="310"/>
                  </a:lnTo>
                  <a:lnTo>
                    <a:pt x="2" y="328"/>
                  </a:lnTo>
                  <a:lnTo>
                    <a:pt x="4" y="338"/>
                  </a:lnTo>
                  <a:lnTo>
                    <a:pt x="6" y="346"/>
                  </a:lnTo>
                  <a:lnTo>
                    <a:pt x="18" y="344"/>
                  </a:lnTo>
                  <a:lnTo>
                    <a:pt x="30" y="340"/>
                  </a:lnTo>
                  <a:lnTo>
                    <a:pt x="44" y="332"/>
                  </a:lnTo>
                  <a:lnTo>
                    <a:pt x="60" y="322"/>
                  </a:lnTo>
                  <a:lnTo>
                    <a:pt x="92" y="300"/>
                  </a:lnTo>
                  <a:lnTo>
                    <a:pt x="126" y="272"/>
                  </a:lnTo>
                  <a:lnTo>
                    <a:pt x="160" y="242"/>
                  </a:lnTo>
                  <a:lnTo>
                    <a:pt x="190" y="212"/>
                  </a:lnTo>
                  <a:lnTo>
                    <a:pt x="214" y="186"/>
                  </a:lnTo>
                  <a:lnTo>
                    <a:pt x="230" y="166"/>
                  </a:lnTo>
                  <a:lnTo>
                    <a:pt x="238" y="150"/>
                  </a:lnTo>
                  <a:lnTo>
                    <a:pt x="246" y="134"/>
                  </a:lnTo>
                  <a:lnTo>
                    <a:pt x="252" y="116"/>
                  </a:lnTo>
                  <a:lnTo>
                    <a:pt x="254" y="96"/>
                  </a:lnTo>
                  <a:lnTo>
                    <a:pt x="256" y="78"/>
                  </a:lnTo>
                  <a:lnTo>
                    <a:pt x="256" y="60"/>
                  </a:lnTo>
                  <a:lnTo>
                    <a:pt x="254" y="44"/>
                  </a:lnTo>
                  <a:lnTo>
                    <a:pt x="250" y="30"/>
                  </a:lnTo>
                  <a:lnTo>
                    <a:pt x="244" y="16"/>
                  </a:lnTo>
                  <a:lnTo>
                    <a:pt x="238" y="8"/>
                  </a:lnTo>
                  <a:lnTo>
                    <a:pt x="230" y="2"/>
                  </a:lnTo>
                  <a:lnTo>
                    <a:pt x="220" y="0"/>
                  </a:lnTo>
                  <a:lnTo>
                    <a:pt x="208" y="2"/>
                  </a:lnTo>
                  <a:lnTo>
                    <a:pt x="196" y="10"/>
                  </a:lnTo>
                  <a:lnTo>
                    <a:pt x="184" y="24"/>
                  </a:lnTo>
                  <a:lnTo>
                    <a:pt x="168" y="4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7" name="Freeform 282"/>
            <p:cNvSpPr>
              <a:spLocks/>
            </p:cNvSpPr>
            <p:nvPr userDrawn="1"/>
          </p:nvSpPr>
          <p:spPr bwMode="auto">
            <a:xfrm>
              <a:off x="6236" y="-3148"/>
              <a:ext cx="160" cy="360"/>
            </a:xfrm>
            <a:custGeom>
              <a:avLst/>
              <a:gdLst>
                <a:gd name="T0" fmla="*/ 65 w 172"/>
                <a:gd name="T1" fmla="*/ 48 h 346"/>
                <a:gd name="T2" fmla="*/ 65 w 172"/>
                <a:gd name="T3" fmla="*/ 48 h 346"/>
                <a:gd name="T4" fmla="*/ 64 w 172"/>
                <a:gd name="T5" fmla="*/ 79 h 346"/>
                <a:gd name="T6" fmla="*/ 60 w 172"/>
                <a:gd name="T7" fmla="*/ 110 h 346"/>
                <a:gd name="T8" fmla="*/ 56 w 172"/>
                <a:gd name="T9" fmla="*/ 139 h 346"/>
                <a:gd name="T10" fmla="*/ 50 w 172"/>
                <a:gd name="T11" fmla="*/ 169 h 346"/>
                <a:gd name="T12" fmla="*/ 45 w 172"/>
                <a:gd name="T13" fmla="*/ 195 h 346"/>
                <a:gd name="T14" fmla="*/ 38 w 172"/>
                <a:gd name="T15" fmla="*/ 224 h 346"/>
                <a:gd name="T16" fmla="*/ 20 w 172"/>
                <a:gd name="T17" fmla="*/ 280 h 346"/>
                <a:gd name="T18" fmla="*/ 20 w 172"/>
                <a:gd name="T19" fmla="*/ 280 h 346"/>
                <a:gd name="T20" fmla="*/ 11 w 172"/>
                <a:gd name="T21" fmla="*/ 317 h 346"/>
                <a:gd name="T22" fmla="*/ 6 w 172"/>
                <a:gd name="T23" fmla="*/ 352 h 346"/>
                <a:gd name="T24" fmla="*/ 0 w 172"/>
                <a:gd name="T25" fmla="*/ 383 h 346"/>
                <a:gd name="T26" fmla="*/ 0 w 172"/>
                <a:gd name="T27" fmla="*/ 395 h 346"/>
                <a:gd name="T28" fmla="*/ 0 w 172"/>
                <a:gd name="T29" fmla="*/ 405 h 346"/>
                <a:gd name="T30" fmla="*/ 4 w 172"/>
                <a:gd name="T31" fmla="*/ 414 h 346"/>
                <a:gd name="T32" fmla="*/ 7 w 172"/>
                <a:gd name="T33" fmla="*/ 419 h 346"/>
                <a:gd name="T34" fmla="*/ 7 w 172"/>
                <a:gd name="T35" fmla="*/ 422 h 346"/>
                <a:gd name="T36" fmla="*/ 15 w 172"/>
                <a:gd name="T37" fmla="*/ 422 h 346"/>
                <a:gd name="T38" fmla="*/ 20 w 172"/>
                <a:gd name="T39" fmla="*/ 414 h 346"/>
                <a:gd name="T40" fmla="*/ 29 w 172"/>
                <a:gd name="T41" fmla="*/ 405 h 346"/>
                <a:gd name="T42" fmla="*/ 39 w 172"/>
                <a:gd name="T43" fmla="*/ 390 h 346"/>
                <a:gd name="T44" fmla="*/ 48 w 172"/>
                <a:gd name="T45" fmla="*/ 368 h 346"/>
                <a:gd name="T46" fmla="*/ 48 w 172"/>
                <a:gd name="T47" fmla="*/ 368 h 346"/>
                <a:gd name="T48" fmla="*/ 70 w 172"/>
                <a:gd name="T49" fmla="*/ 325 h 346"/>
                <a:gd name="T50" fmla="*/ 91 w 172"/>
                <a:gd name="T51" fmla="*/ 268 h 346"/>
                <a:gd name="T52" fmla="*/ 100 w 172"/>
                <a:gd name="T53" fmla="*/ 239 h 346"/>
                <a:gd name="T54" fmla="*/ 109 w 172"/>
                <a:gd name="T55" fmla="*/ 210 h 346"/>
                <a:gd name="T56" fmla="*/ 114 w 172"/>
                <a:gd name="T57" fmla="*/ 183 h 346"/>
                <a:gd name="T58" fmla="*/ 118 w 172"/>
                <a:gd name="T59" fmla="*/ 158 h 346"/>
                <a:gd name="T60" fmla="*/ 118 w 172"/>
                <a:gd name="T61" fmla="*/ 158 h 346"/>
                <a:gd name="T62" fmla="*/ 120 w 172"/>
                <a:gd name="T63" fmla="*/ 142 h 346"/>
                <a:gd name="T64" fmla="*/ 118 w 172"/>
                <a:gd name="T65" fmla="*/ 124 h 346"/>
                <a:gd name="T66" fmla="*/ 117 w 172"/>
                <a:gd name="T67" fmla="*/ 108 h 346"/>
                <a:gd name="T68" fmla="*/ 114 w 172"/>
                <a:gd name="T69" fmla="*/ 89 h 346"/>
                <a:gd name="T70" fmla="*/ 107 w 172"/>
                <a:gd name="T71" fmla="*/ 56 h 346"/>
                <a:gd name="T72" fmla="*/ 98 w 172"/>
                <a:gd name="T73" fmla="*/ 27 h 346"/>
                <a:gd name="T74" fmla="*/ 93 w 172"/>
                <a:gd name="T75" fmla="*/ 12 h 346"/>
                <a:gd name="T76" fmla="*/ 87 w 172"/>
                <a:gd name="T77" fmla="*/ 4 h 346"/>
                <a:gd name="T78" fmla="*/ 82 w 172"/>
                <a:gd name="T79" fmla="*/ 0 h 346"/>
                <a:gd name="T80" fmla="*/ 78 w 172"/>
                <a:gd name="T81" fmla="*/ 0 h 346"/>
                <a:gd name="T82" fmla="*/ 74 w 172"/>
                <a:gd name="T83" fmla="*/ 2 h 346"/>
                <a:gd name="T84" fmla="*/ 70 w 172"/>
                <a:gd name="T85" fmla="*/ 10 h 346"/>
                <a:gd name="T86" fmla="*/ 67 w 172"/>
                <a:gd name="T87" fmla="*/ 27 h 346"/>
                <a:gd name="T88" fmla="*/ 65 w 172"/>
                <a:gd name="T89" fmla="*/ 48 h 3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46">
                  <a:moveTo>
                    <a:pt x="94" y="38"/>
                  </a:moveTo>
                  <a:lnTo>
                    <a:pt x="94" y="38"/>
                  </a:lnTo>
                  <a:lnTo>
                    <a:pt x="92" y="64"/>
                  </a:lnTo>
                  <a:lnTo>
                    <a:pt x="86" y="90"/>
                  </a:lnTo>
                  <a:lnTo>
                    <a:pt x="80" y="114"/>
                  </a:lnTo>
                  <a:lnTo>
                    <a:pt x="72" y="138"/>
                  </a:lnTo>
                  <a:lnTo>
                    <a:pt x="64" y="160"/>
                  </a:lnTo>
                  <a:lnTo>
                    <a:pt x="54" y="184"/>
                  </a:lnTo>
                  <a:lnTo>
                    <a:pt x="30" y="230"/>
                  </a:lnTo>
                  <a:lnTo>
                    <a:pt x="16" y="260"/>
                  </a:lnTo>
                  <a:lnTo>
                    <a:pt x="6" y="288"/>
                  </a:lnTo>
                  <a:lnTo>
                    <a:pt x="0" y="314"/>
                  </a:lnTo>
                  <a:lnTo>
                    <a:pt x="0" y="324"/>
                  </a:lnTo>
                  <a:lnTo>
                    <a:pt x="0" y="332"/>
                  </a:lnTo>
                  <a:lnTo>
                    <a:pt x="4" y="340"/>
                  </a:lnTo>
                  <a:lnTo>
                    <a:pt x="8" y="344"/>
                  </a:lnTo>
                  <a:lnTo>
                    <a:pt x="12" y="346"/>
                  </a:lnTo>
                  <a:lnTo>
                    <a:pt x="20" y="346"/>
                  </a:lnTo>
                  <a:lnTo>
                    <a:pt x="30" y="340"/>
                  </a:lnTo>
                  <a:lnTo>
                    <a:pt x="42" y="332"/>
                  </a:lnTo>
                  <a:lnTo>
                    <a:pt x="56" y="320"/>
                  </a:lnTo>
                  <a:lnTo>
                    <a:pt x="70" y="302"/>
                  </a:lnTo>
                  <a:lnTo>
                    <a:pt x="100" y="266"/>
                  </a:lnTo>
                  <a:lnTo>
                    <a:pt x="130" y="220"/>
                  </a:lnTo>
                  <a:lnTo>
                    <a:pt x="144" y="196"/>
                  </a:lnTo>
                  <a:lnTo>
                    <a:pt x="156" y="172"/>
                  </a:lnTo>
                  <a:lnTo>
                    <a:pt x="164" y="150"/>
                  </a:lnTo>
                  <a:lnTo>
                    <a:pt x="170" y="130"/>
                  </a:lnTo>
                  <a:lnTo>
                    <a:pt x="172" y="116"/>
                  </a:lnTo>
                  <a:lnTo>
                    <a:pt x="170" y="102"/>
                  </a:lnTo>
                  <a:lnTo>
                    <a:pt x="168" y="88"/>
                  </a:lnTo>
                  <a:lnTo>
                    <a:pt x="164" y="74"/>
                  </a:lnTo>
                  <a:lnTo>
                    <a:pt x="154" y="46"/>
                  </a:lnTo>
                  <a:lnTo>
                    <a:pt x="140" y="22"/>
                  </a:lnTo>
                  <a:lnTo>
                    <a:pt x="134" y="12"/>
                  </a:lnTo>
                  <a:lnTo>
                    <a:pt x="126" y="4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6" y="2"/>
                  </a:lnTo>
                  <a:lnTo>
                    <a:pt x="100" y="10"/>
                  </a:lnTo>
                  <a:lnTo>
                    <a:pt x="96" y="22"/>
                  </a:lnTo>
                  <a:lnTo>
                    <a:pt x="94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8" name="Freeform 283"/>
            <p:cNvSpPr>
              <a:spLocks/>
            </p:cNvSpPr>
            <p:nvPr userDrawn="1"/>
          </p:nvSpPr>
          <p:spPr bwMode="auto">
            <a:xfrm>
              <a:off x="6236" y="-3148"/>
              <a:ext cx="160" cy="360"/>
            </a:xfrm>
            <a:custGeom>
              <a:avLst/>
              <a:gdLst>
                <a:gd name="T0" fmla="*/ 65 w 172"/>
                <a:gd name="T1" fmla="*/ 48 h 346"/>
                <a:gd name="T2" fmla="*/ 65 w 172"/>
                <a:gd name="T3" fmla="*/ 48 h 346"/>
                <a:gd name="T4" fmla="*/ 64 w 172"/>
                <a:gd name="T5" fmla="*/ 79 h 346"/>
                <a:gd name="T6" fmla="*/ 60 w 172"/>
                <a:gd name="T7" fmla="*/ 110 h 346"/>
                <a:gd name="T8" fmla="*/ 56 w 172"/>
                <a:gd name="T9" fmla="*/ 139 h 346"/>
                <a:gd name="T10" fmla="*/ 50 w 172"/>
                <a:gd name="T11" fmla="*/ 169 h 346"/>
                <a:gd name="T12" fmla="*/ 45 w 172"/>
                <a:gd name="T13" fmla="*/ 195 h 346"/>
                <a:gd name="T14" fmla="*/ 38 w 172"/>
                <a:gd name="T15" fmla="*/ 224 h 346"/>
                <a:gd name="T16" fmla="*/ 20 w 172"/>
                <a:gd name="T17" fmla="*/ 280 h 346"/>
                <a:gd name="T18" fmla="*/ 20 w 172"/>
                <a:gd name="T19" fmla="*/ 280 h 346"/>
                <a:gd name="T20" fmla="*/ 11 w 172"/>
                <a:gd name="T21" fmla="*/ 317 h 346"/>
                <a:gd name="T22" fmla="*/ 6 w 172"/>
                <a:gd name="T23" fmla="*/ 352 h 346"/>
                <a:gd name="T24" fmla="*/ 0 w 172"/>
                <a:gd name="T25" fmla="*/ 383 h 346"/>
                <a:gd name="T26" fmla="*/ 0 w 172"/>
                <a:gd name="T27" fmla="*/ 395 h 346"/>
                <a:gd name="T28" fmla="*/ 0 w 172"/>
                <a:gd name="T29" fmla="*/ 405 h 346"/>
                <a:gd name="T30" fmla="*/ 4 w 172"/>
                <a:gd name="T31" fmla="*/ 414 h 346"/>
                <a:gd name="T32" fmla="*/ 7 w 172"/>
                <a:gd name="T33" fmla="*/ 419 h 346"/>
                <a:gd name="T34" fmla="*/ 7 w 172"/>
                <a:gd name="T35" fmla="*/ 422 h 346"/>
                <a:gd name="T36" fmla="*/ 15 w 172"/>
                <a:gd name="T37" fmla="*/ 422 h 346"/>
                <a:gd name="T38" fmla="*/ 20 w 172"/>
                <a:gd name="T39" fmla="*/ 414 h 346"/>
                <a:gd name="T40" fmla="*/ 29 w 172"/>
                <a:gd name="T41" fmla="*/ 405 h 346"/>
                <a:gd name="T42" fmla="*/ 39 w 172"/>
                <a:gd name="T43" fmla="*/ 390 h 346"/>
                <a:gd name="T44" fmla="*/ 48 w 172"/>
                <a:gd name="T45" fmla="*/ 368 h 346"/>
                <a:gd name="T46" fmla="*/ 48 w 172"/>
                <a:gd name="T47" fmla="*/ 368 h 346"/>
                <a:gd name="T48" fmla="*/ 70 w 172"/>
                <a:gd name="T49" fmla="*/ 325 h 346"/>
                <a:gd name="T50" fmla="*/ 91 w 172"/>
                <a:gd name="T51" fmla="*/ 268 h 346"/>
                <a:gd name="T52" fmla="*/ 100 w 172"/>
                <a:gd name="T53" fmla="*/ 239 h 346"/>
                <a:gd name="T54" fmla="*/ 109 w 172"/>
                <a:gd name="T55" fmla="*/ 210 h 346"/>
                <a:gd name="T56" fmla="*/ 114 w 172"/>
                <a:gd name="T57" fmla="*/ 183 h 346"/>
                <a:gd name="T58" fmla="*/ 118 w 172"/>
                <a:gd name="T59" fmla="*/ 158 h 346"/>
                <a:gd name="T60" fmla="*/ 118 w 172"/>
                <a:gd name="T61" fmla="*/ 158 h 346"/>
                <a:gd name="T62" fmla="*/ 120 w 172"/>
                <a:gd name="T63" fmla="*/ 142 h 346"/>
                <a:gd name="T64" fmla="*/ 118 w 172"/>
                <a:gd name="T65" fmla="*/ 124 h 346"/>
                <a:gd name="T66" fmla="*/ 117 w 172"/>
                <a:gd name="T67" fmla="*/ 108 h 346"/>
                <a:gd name="T68" fmla="*/ 114 w 172"/>
                <a:gd name="T69" fmla="*/ 89 h 346"/>
                <a:gd name="T70" fmla="*/ 107 w 172"/>
                <a:gd name="T71" fmla="*/ 56 h 346"/>
                <a:gd name="T72" fmla="*/ 98 w 172"/>
                <a:gd name="T73" fmla="*/ 27 h 346"/>
                <a:gd name="T74" fmla="*/ 93 w 172"/>
                <a:gd name="T75" fmla="*/ 12 h 346"/>
                <a:gd name="T76" fmla="*/ 87 w 172"/>
                <a:gd name="T77" fmla="*/ 4 h 346"/>
                <a:gd name="T78" fmla="*/ 82 w 172"/>
                <a:gd name="T79" fmla="*/ 0 h 346"/>
                <a:gd name="T80" fmla="*/ 78 w 172"/>
                <a:gd name="T81" fmla="*/ 0 h 346"/>
                <a:gd name="T82" fmla="*/ 74 w 172"/>
                <a:gd name="T83" fmla="*/ 2 h 346"/>
                <a:gd name="T84" fmla="*/ 70 w 172"/>
                <a:gd name="T85" fmla="*/ 10 h 346"/>
                <a:gd name="T86" fmla="*/ 67 w 172"/>
                <a:gd name="T87" fmla="*/ 27 h 346"/>
                <a:gd name="T88" fmla="*/ 65 w 172"/>
                <a:gd name="T89" fmla="*/ 48 h 3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46">
                  <a:moveTo>
                    <a:pt x="94" y="38"/>
                  </a:moveTo>
                  <a:lnTo>
                    <a:pt x="94" y="38"/>
                  </a:lnTo>
                  <a:lnTo>
                    <a:pt x="92" y="64"/>
                  </a:lnTo>
                  <a:lnTo>
                    <a:pt x="86" y="90"/>
                  </a:lnTo>
                  <a:lnTo>
                    <a:pt x="80" y="114"/>
                  </a:lnTo>
                  <a:lnTo>
                    <a:pt x="72" y="138"/>
                  </a:lnTo>
                  <a:lnTo>
                    <a:pt x="64" y="160"/>
                  </a:lnTo>
                  <a:lnTo>
                    <a:pt x="54" y="184"/>
                  </a:lnTo>
                  <a:lnTo>
                    <a:pt x="30" y="230"/>
                  </a:lnTo>
                  <a:lnTo>
                    <a:pt x="16" y="260"/>
                  </a:lnTo>
                  <a:lnTo>
                    <a:pt x="6" y="288"/>
                  </a:lnTo>
                  <a:lnTo>
                    <a:pt x="0" y="314"/>
                  </a:lnTo>
                  <a:lnTo>
                    <a:pt x="0" y="324"/>
                  </a:lnTo>
                  <a:lnTo>
                    <a:pt x="0" y="332"/>
                  </a:lnTo>
                  <a:lnTo>
                    <a:pt x="4" y="340"/>
                  </a:lnTo>
                  <a:lnTo>
                    <a:pt x="8" y="344"/>
                  </a:lnTo>
                  <a:lnTo>
                    <a:pt x="12" y="346"/>
                  </a:lnTo>
                  <a:lnTo>
                    <a:pt x="20" y="346"/>
                  </a:lnTo>
                  <a:lnTo>
                    <a:pt x="30" y="340"/>
                  </a:lnTo>
                  <a:lnTo>
                    <a:pt x="42" y="332"/>
                  </a:lnTo>
                  <a:lnTo>
                    <a:pt x="56" y="320"/>
                  </a:lnTo>
                  <a:lnTo>
                    <a:pt x="70" y="302"/>
                  </a:lnTo>
                  <a:lnTo>
                    <a:pt x="100" y="266"/>
                  </a:lnTo>
                  <a:lnTo>
                    <a:pt x="130" y="220"/>
                  </a:lnTo>
                  <a:lnTo>
                    <a:pt x="144" y="196"/>
                  </a:lnTo>
                  <a:lnTo>
                    <a:pt x="156" y="172"/>
                  </a:lnTo>
                  <a:lnTo>
                    <a:pt x="164" y="150"/>
                  </a:lnTo>
                  <a:lnTo>
                    <a:pt x="170" y="130"/>
                  </a:lnTo>
                  <a:lnTo>
                    <a:pt x="172" y="116"/>
                  </a:lnTo>
                  <a:lnTo>
                    <a:pt x="170" y="102"/>
                  </a:lnTo>
                  <a:lnTo>
                    <a:pt x="168" y="88"/>
                  </a:lnTo>
                  <a:lnTo>
                    <a:pt x="164" y="74"/>
                  </a:lnTo>
                  <a:lnTo>
                    <a:pt x="154" y="46"/>
                  </a:lnTo>
                  <a:lnTo>
                    <a:pt x="140" y="22"/>
                  </a:lnTo>
                  <a:lnTo>
                    <a:pt x="134" y="12"/>
                  </a:lnTo>
                  <a:lnTo>
                    <a:pt x="126" y="4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6" y="2"/>
                  </a:lnTo>
                  <a:lnTo>
                    <a:pt x="100" y="10"/>
                  </a:lnTo>
                  <a:lnTo>
                    <a:pt x="96" y="22"/>
                  </a:lnTo>
                  <a:lnTo>
                    <a:pt x="94" y="38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9" name="Freeform 284"/>
            <p:cNvSpPr>
              <a:spLocks/>
            </p:cNvSpPr>
            <p:nvPr userDrawn="1"/>
          </p:nvSpPr>
          <p:spPr bwMode="auto">
            <a:xfrm>
              <a:off x="5716" y="-2727"/>
              <a:ext cx="200" cy="360"/>
            </a:xfrm>
            <a:custGeom>
              <a:avLst/>
              <a:gdLst>
                <a:gd name="T0" fmla="*/ 92 w 200"/>
                <a:gd name="T1" fmla="*/ 84 h 360"/>
                <a:gd name="T2" fmla="*/ 92 w 200"/>
                <a:gd name="T3" fmla="*/ 84 h 360"/>
                <a:gd name="T4" fmla="*/ 80 w 200"/>
                <a:gd name="T5" fmla="*/ 116 h 360"/>
                <a:gd name="T6" fmla="*/ 66 w 200"/>
                <a:gd name="T7" fmla="*/ 150 h 360"/>
                <a:gd name="T8" fmla="*/ 36 w 200"/>
                <a:gd name="T9" fmla="*/ 216 h 360"/>
                <a:gd name="T10" fmla="*/ 22 w 200"/>
                <a:gd name="T11" fmla="*/ 248 h 360"/>
                <a:gd name="T12" fmla="*/ 10 w 200"/>
                <a:gd name="T13" fmla="*/ 282 h 360"/>
                <a:gd name="T14" fmla="*/ 2 w 200"/>
                <a:gd name="T15" fmla="*/ 316 h 360"/>
                <a:gd name="T16" fmla="*/ 0 w 200"/>
                <a:gd name="T17" fmla="*/ 332 h 360"/>
                <a:gd name="T18" fmla="*/ 0 w 200"/>
                <a:gd name="T19" fmla="*/ 348 h 360"/>
                <a:gd name="T20" fmla="*/ 0 w 200"/>
                <a:gd name="T21" fmla="*/ 348 h 360"/>
                <a:gd name="T22" fmla="*/ 12 w 200"/>
                <a:gd name="T23" fmla="*/ 354 h 360"/>
                <a:gd name="T24" fmla="*/ 24 w 200"/>
                <a:gd name="T25" fmla="*/ 358 h 360"/>
                <a:gd name="T26" fmla="*/ 36 w 200"/>
                <a:gd name="T27" fmla="*/ 360 h 360"/>
                <a:gd name="T28" fmla="*/ 48 w 200"/>
                <a:gd name="T29" fmla="*/ 358 h 360"/>
                <a:gd name="T30" fmla="*/ 58 w 200"/>
                <a:gd name="T31" fmla="*/ 356 h 360"/>
                <a:gd name="T32" fmla="*/ 70 w 200"/>
                <a:gd name="T33" fmla="*/ 352 h 360"/>
                <a:gd name="T34" fmla="*/ 80 w 200"/>
                <a:gd name="T35" fmla="*/ 346 h 360"/>
                <a:gd name="T36" fmla="*/ 90 w 200"/>
                <a:gd name="T37" fmla="*/ 338 h 360"/>
                <a:gd name="T38" fmla="*/ 98 w 200"/>
                <a:gd name="T39" fmla="*/ 328 h 360"/>
                <a:gd name="T40" fmla="*/ 108 w 200"/>
                <a:gd name="T41" fmla="*/ 318 h 360"/>
                <a:gd name="T42" fmla="*/ 126 w 200"/>
                <a:gd name="T43" fmla="*/ 294 h 360"/>
                <a:gd name="T44" fmla="*/ 140 w 200"/>
                <a:gd name="T45" fmla="*/ 266 h 360"/>
                <a:gd name="T46" fmla="*/ 154 w 200"/>
                <a:gd name="T47" fmla="*/ 234 h 360"/>
                <a:gd name="T48" fmla="*/ 166 w 200"/>
                <a:gd name="T49" fmla="*/ 202 h 360"/>
                <a:gd name="T50" fmla="*/ 176 w 200"/>
                <a:gd name="T51" fmla="*/ 168 h 360"/>
                <a:gd name="T52" fmla="*/ 184 w 200"/>
                <a:gd name="T53" fmla="*/ 134 h 360"/>
                <a:gd name="T54" fmla="*/ 192 w 200"/>
                <a:gd name="T55" fmla="*/ 102 h 360"/>
                <a:gd name="T56" fmla="*/ 196 w 200"/>
                <a:gd name="T57" fmla="*/ 72 h 360"/>
                <a:gd name="T58" fmla="*/ 200 w 200"/>
                <a:gd name="T59" fmla="*/ 44 h 360"/>
                <a:gd name="T60" fmla="*/ 200 w 200"/>
                <a:gd name="T61" fmla="*/ 20 h 360"/>
                <a:gd name="T62" fmla="*/ 200 w 200"/>
                <a:gd name="T63" fmla="*/ 0 h 360"/>
                <a:gd name="T64" fmla="*/ 200 w 200"/>
                <a:gd name="T65" fmla="*/ 0 h 360"/>
                <a:gd name="T66" fmla="*/ 184 w 200"/>
                <a:gd name="T67" fmla="*/ 2 h 360"/>
                <a:gd name="T68" fmla="*/ 170 w 200"/>
                <a:gd name="T69" fmla="*/ 6 h 360"/>
                <a:gd name="T70" fmla="*/ 156 w 200"/>
                <a:gd name="T71" fmla="*/ 14 h 360"/>
                <a:gd name="T72" fmla="*/ 142 w 200"/>
                <a:gd name="T73" fmla="*/ 22 h 360"/>
                <a:gd name="T74" fmla="*/ 130 w 200"/>
                <a:gd name="T75" fmla="*/ 32 h 360"/>
                <a:gd name="T76" fmla="*/ 118 w 200"/>
                <a:gd name="T77" fmla="*/ 44 h 360"/>
                <a:gd name="T78" fmla="*/ 108 w 200"/>
                <a:gd name="T79" fmla="*/ 56 h 360"/>
                <a:gd name="T80" fmla="*/ 100 w 200"/>
                <a:gd name="T81" fmla="*/ 70 h 360"/>
                <a:gd name="T82" fmla="*/ 92 w 200"/>
                <a:gd name="T83" fmla="*/ 84 h 36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0" h="360">
                  <a:moveTo>
                    <a:pt x="92" y="84"/>
                  </a:moveTo>
                  <a:lnTo>
                    <a:pt x="92" y="84"/>
                  </a:lnTo>
                  <a:lnTo>
                    <a:pt x="80" y="116"/>
                  </a:lnTo>
                  <a:lnTo>
                    <a:pt x="66" y="150"/>
                  </a:lnTo>
                  <a:lnTo>
                    <a:pt x="36" y="216"/>
                  </a:lnTo>
                  <a:lnTo>
                    <a:pt x="22" y="248"/>
                  </a:lnTo>
                  <a:lnTo>
                    <a:pt x="10" y="282"/>
                  </a:lnTo>
                  <a:lnTo>
                    <a:pt x="2" y="316"/>
                  </a:lnTo>
                  <a:lnTo>
                    <a:pt x="0" y="332"/>
                  </a:lnTo>
                  <a:lnTo>
                    <a:pt x="0" y="348"/>
                  </a:lnTo>
                  <a:lnTo>
                    <a:pt x="12" y="354"/>
                  </a:lnTo>
                  <a:lnTo>
                    <a:pt x="24" y="358"/>
                  </a:lnTo>
                  <a:lnTo>
                    <a:pt x="36" y="360"/>
                  </a:lnTo>
                  <a:lnTo>
                    <a:pt x="48" y="358"/>
                  </a:lnTo>
                  <a:lnTo>
                    <a:pt x="58" y="356"/>
                  </a:lnTo>
                  <a:lnTo>
                    <a:pt x="70" y="352"/>
                  </a:lnTo>
                  <a:lnTo>
                    <a:pt x="80" y="346"/>
                  </a:lnTo>
                  <a:lnTo>
                    <a:pt x="90" y="338"/>
                  </a:lnTo>
                  <a:lnTo>
                    <a:pt x="98" y="328"/>
                  </a:lnTo>
                  <a:lnTo>
                    <a:pt x="108" y="318"/>
                  </a:lnTo>
                  <a:lnTo>
                    <a:pt x="126" y="294"/>
                  </a:lnTo>
                  <a:lnTo>
                    <a:pt x="140" y="266"/>
                  </a:lnTo>
                  <a:lnTo>
                    <a:pt x="154" y="234"/>
                  </a:lnTo>
                  <a:lnTo>
                    <a:pt x="166" y="202"/>
                  </a:lnTo>
                  <a:lnTo>
                    <a:pt x="176" y="168"/>
                  </a:lnTo>
                  <a:lnTo>
                    <a:pt x="184" y="134"/>
                  </a:lnTo>
                  <a:lnTo>
                    <a:pt x="192" y="102"/>
                  </a:lnTo>
                  <a:lnTo>
                    <a:pt x="196" y="72"/>
                  </a:lnTo>
                  <a:lnTo>
                    <a:pt x="200" y="44"/>
                  </a:lnTo>
                  <a:lnTo>
                    <a:pt x="200" y="20"/>
                  </a:lnTo>
                  <a:lnTo>
                    <a:pt x="200" y="0"/>
                  </a:lnTo>
                  <a:lnTo>
                    <a:pt x="184" y="2"/>
                  </a:lnTo>
                  <a:lnTo>
                    <a:pt x="170" y="6"/>
                  </a:lnTo>
                  <a:lnTo>
                    <a:pt x="156" y="14"/>
                  </a:lnTo>
                  <a:lnTo>
                    <a:pt x="142" y="22"/>
                  </a:lnTo>
                  <a:lnTo>
                    <a:pt x="130" y="32"/>
                  </a:lnTo>
                  <a:lnTo>
                    <a:pt x="118" y="44"/>
                  </a:lnTo>
                  <a:lnTo>
                    <a:pt x="108" y="56"/>
                  </a:lnTo>
                  <a:lnTo>
                    <a:pt x="100" y="70"/>
                  </a:lnTo>
                  <a:lnTo>
                    <a:pt x="92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0" name="Freeform 285"/>
            <p:cNvSpPr>
              <a:spLocks/>
            </p:cNvSpPr>
            <p:nvPr userDrawn="1"/>
          </p:nvSpPr>
          <p:spPr bwMode="auto">
            <a:xfrm>
              <a:off x="5716" y="-2727"/>
              <a:ext cx="200" cy="360"/>
            </a:xfrm>
            <a:custGeom>
              <a:avLst/>
              <a:gdLst>
                <a:gd name="T0" fmla="*/ 92 w 200"/>
                <a:gd name="T1" fmla="*/ 84 h 360"/>
                <a:gd name="T2" fmla="*/ 92 w 200"/>
                <a:gd name="T3" fmla="*/ 84 h 360"/>
                <a:gd name="T4" fmla="*/ 80 w 200"/>
                <a:gd name="T5" fmla="*/ 116 h 360"/>
                <a:gd name="T6" fmla="*/ 66 w 200"/>
                <a:gd name="T7" fmla="*/ 150 h 360"/>
                <a:gd name="T8" fmla="*/ 36 w 200"/>
                <a:gd name="T9" fmla="*/ 216 h 360"/>
                <a:gd name="T10" fmla="*/ 22 w 200"/>
                <a:gd name="T11" fmla="*/ 248 h 360"/>
                <a:gd name="T12" fmla="*/ 10 w 200"/>
                <a:gd name="T13" fmla="*/ 282 h 360"/>
                <a:gd name="T14" fmla="*/ 2 w 200"/>
                <a:gd name="T15" fmla="*/ 316 h 360"/>
                <a:gd name="T16" fmla="*/ 0 w 200"/>
                <a:gd name="T17" fmla="*/ 332 h 360"/>
                <a:gd name="T18" fmla="*/ 0 w 200"/>
                <a:gd name="T19" fmla="*/ 348 h 360"/>
                <a:gd name="T20" fmla="*/ 0 w 200"/>
                <a:gd name="T21" fmla="*/ 348 h 360"/>
                <a:gd name="T22" fmla="*/ 12 w 200"/>
                <a:gd name="T23" fmla="*/ 354 h 360"/>
                <a:gd name="T24" fmla="*/ 24 w 200"/>
                <a:gd name="T25" fmla="*/ 358 h 360"/>
                <a:gd name="T26" fmla="*/ 36 w 200"/>
                <a:gd name="T27" fmla="*/ 360 h 360"/>
                <a:gd name="T28" fmla="*/ 48 w 200"/>
                <a:gd name="T29" fmla="*/ 358 h 360"/>
                <a:gd name="T30" fmla="*/ 58 w 200"/>
                <a:gd name="T31" fmla="*/ 356 h 360"/>
                <a:gd name="T32" fmla="*/ 70 w 200"/>
                <a:gd name="T33" fmla="*/ 352 h 360"/>
                <a:gd name="T34" fmla="*/ 80 w 200"/>
                <a:gd name="T35" fmla="*/ 346 h 360"/>
                <a:gd name="T36" fmla="*/ 90 w 200"/>
                <a:gd name="T37" fmla="*/ 338 h 360"/>
                <a:gd name="T38" fmla="*/ 98 w 200"/>
                <a:gd name="T39" fmla="*/ 328 h 360"/>
                <a:gd name="T40" fmla="*/ 108 w 200"/>
                <a:gd name="T41" fmla="*/ 318 h 360"/>
                <a:gd name="T42" fmla="*/ 126 w 200"/>
                <a:gd name="T43" fmla="*/ 294 h 360"/>
                <a:gd name="T44" fmla="*/ 140 w 200"/>
                <a:gd name="T45" fmla="*/ 266 h 360"/>
                <a:gd name="T46" fmla="*/ 154 w 200"/>
                <a:gd name="T47" fmla="*/ 234 h 360"/>
                <a:gd name="T48" fmla="*/ 166 w 200"/>
                <a:gd name="T49" fmla="*/ 202 h 360"/>
                <a:gd name="T50" fmla="*/ 176 w 200"/>
                <a:gd name="T51" fmla="*/ 168 h 360"/>
                <a:gd name="T52" fmla="*/ 184 w 200"/>
                <a:gd name="T53" fmla="*/ 134 h 360"/>
                <a:gd name="T54" fmla="*/ 192 w 200"/>
                <a:gd name="T55" fmla="*/ 102 h 360"/>
                <a:gd name="T56" fmla="*/ 196 w 200"/>
                <a:gd name="T57" fmla="*/ 72 h 360"/>
                <a:gd name="T58" fmla="*/ 200 w 200"/>
                <a:gd name="T59" fmla="*/ 44 h 360"/>
                <a:gd name="T60" fmla="*/ 200 w 200"/>
                <a:gd name="T61" fmla="*/ 20 h 360"/>
                <a:gd name="T62" fmla="*/ 200 w 200"/>
                <a:gd name="T63" fmla="*/ 0 h 360"/>
                <a:gd name="T64" fmla="*/ 200 w 200"/>
                <a:gd name="T65" fmla="*/ 0 h 360"/>
                <a:gd name="T66" fmla="*/ 184 w 200"/>
                <a:gd name="T67" fmla="*/ 2 h 360"/>
                <a:gd name="T68" fmla="*/ 170 w 200"/>
                <a:gd name="T69" fmla="*/ 6 h 360"/>
                <a:gd name="T70" fmla="*/ 156 w 200"/>
                <a:gd name="T71" fmla="*/ 14 h 360"/>
                <a:gd name="T72" fmla="*/ 142 w 200"/>
                <a:gd name="T73" fmla="*/ 22 h 360"/>
                <a:gd name="T74" fmla="*/ 130 w 200"/>
                <a:gd name="T75" fmla="*/ 32 h 360"/>
                <a:gd name="T76" fmla="*/ 118 w 200"/>
                <a:gd name="T77" fmla="*/ 44 h 360"/>
                <a:gd name="T78" fmla="*/ 108 w 200"/>
                <a:gd name="T79" fmla="*/ 56 h 360"/>
                <a:gd name="T80" fmla="*/ 100 w 200"/>
                <a:gd name="T81" fmla="*/ 70 h 3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0" h="360">
                  <a:moveTo>
                    <a:pt x="92" y="84"/>
                  </a:moveTo>
                  <a:lnTo>
                    <a:pt x="92" y="84"/>
                  </a:lnTo>
                  <a:lnTo>
                    <a:pt x="80" y="116"/>
                  </a:lnTo>
                  <a:lnTo>
                    <a:pt x="66" y="150"/>
                  </a:lnTo>
                  <a:lnTo>
                    <a:pt x="36" y="216"/>
                  </a:lnTo>
                  <a:lnTo>
                    <a:pt x="22" y="248"/>
                  </a:lnTo>
                  <a:lnTo>
                    <a:pt x="10" y="282"/>
                  </a:lnTo>
                  <a:lnTo>
                    <a:pt x="2" y="316"/>
                  </a:lnTo>
                  <a:lnTo>
                    <a:pt x="0" y="332"/>
                  </a:lnTo>
                  <a:lnTo>
                    <a:pt x="0" y="348"/>
                  </a:lnTo>
                  <a:lnTo>
                    <a:pt x="12" y="354"/>
                  </a:lnTo>
                  <a:lnTo>
                    <a:pt x="24" y="358"/>
                  </a:lnTo>
                  <a:lnTo>
                    <a:pt x="36" y="360"/>
                  </a:lnTo>
                  <a:lnTo>
                    <a:pt x="48" y="358"/>
                  </a:lnTo>
                  <a:lnTo>
                    <a:pt x="58" y="356"/>
                  </a:lnTo>
                  <a:lnTo>
                    <a:pt x="70" y="352"/>
                  </a:lnTo>
                  <a:lnTo>
                    <a:pt x="80" y="346"/>
                  </a:lnTo>
                  <a:lnTo>
                    <a:pt x="90" y="338"/>
                  </a:lnTo>
                  <a:lnTo>
                    <a:pt x="98" y="328"/>
                  </a:lnTo>
                  <a:lnTo>
                    <a:pt x="108" y="318"/>
                  </a:lnTo>
                  <a:lnTo>
                    <a:pt x="126" y="294"/>
                  </a:lnTo>
                  <a:lnTo>
                    <a:pt x="140" y="266"/>
                  </a:lnTo>
                  <a:lnTo>
                    <a:pt x="154" y="234"/>
                  </a:lnTo>
                  <a:lnTo>
                    <a:pt x="166" y="202"/>
                  </a:lnTo>
                  <a:lnTo>
                    <a:pt x="176" y="168"/>
                  </a:lnTo>
                  <a:lnTo>
                    <a:pt x="184" y="134"/>
                  </a:lnTo>
                  <a:lnTo>
                    <a:pt x="192" y="102"/>
                  </a:lnTo>
                  <a:lnTo>
                    <a:pt x="196" y="72"/>
                  </a:lnTo>
                  <a:lnTo>
                    <a:pt x="200" y="44"/>
                  </a:lnTo>
                  <a:lnTo>
                    <a:pt x="200" y="20"/>
                  </a:lnTo>
                  <a:lnTo>
                    <a:pt x="200" y="0"/>
                  </a:lnTo>
                  <a:lnTo>
                    <a:pt x="184" y="2"/>
                  </a:lnTo>
                  <a:lnTo>
                    <a:pt x="170" y="6"/>
                  </a:lnTo>
                  <a:lnTo>
                    <a:pt x="156" y="14"/>
                  </a:lnTo>
                  <a:lnTo>
                    <a:pt x="142" y="22"/>
                  </a:lnTo>
                  <a:lnTo>
                    <a:pt x="130" y="32"/>
                  </a:lnTo>
                  <a:lnTo>
                    <a:pt x="118" y="44"/>
                  </a:lnTo>
                  <a:lnTo>
                    <a:pt x="108" y="56"/>
                  </a:lnTo>
                  <a:lnTo>
                    <a:pt x="100" y="7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1" name="Freeform 286"/>
            <p:cNvSpPr>
              <a:spLocks/>
            </p:cNvSpPr>
            <p:nvPr userDrawn="1"/>
          </p:nvSpPr>
          <p:spPr bwMode="auto">
            <a:xfrm>
              <a:off x="5316" y="-2727"/>
              <a:ext cx="160" cy="340"/>
            </a:xfrm>
            <a:custGeom>
              <a:avLst/>
              <a:gdLst>
                <a:gd name="T0" fmla="*/ 0 w 170"/>
                <a:gd name="T1" fmla="*/ 93 h 350"/>
                <a:gd name="T2" fmla="*/ 0 w 170"/>
                <a:gd name="T3" fmla="*/ 93 h 350"/>
                <a:gd name="T4" fmla="*/ 11 w 170"/>
                <a:gd name="T5" fmla="*/ 168 h 350"/>
                <a:gd name="T6" fmla="*/ 21 w 170"/>
                <a:gd name="T7" fmla="*/ 206 h 350"/>
                <a:gd name="T8" fmla="*/ 26 w 170"/>
                <a:gd name="T9" fmla="*/ 221 h 350"/>
                <a:gd name="T10" fmla="*/ 33 w 170"/>
                <a:gd name="T11" fmla="*/ 237 h 350"/>
                <a:gd name="T12" fmla="*/ 33 w 170"/>
                <a:gd name="T13" fmla="*/ 237 h 350"/>
                <a:gd name="T14" fmla="*/ 40 w 170"/>
                <a:gd name="T15" fmla="*/ 251 h 350"/>
                <a:gd name="T16" fmla="*/ 52 w 170"/>
                <a:gd name="T17" fmla="*/ 266 h 350"/>
                <a:gd name="T18" fmla="*/ 64 w 170"/>
                <a:gd name="T19" fmla="*/ 282 h 350"/>
                <a:gd name="T20" fmla="*/ 78 w 170"/>
                <a:gd name="T21" fmla="*/ 294 h 350"/>
                <a:gd name="T22" fmla="*/ 86 w 170"/>
                <a:gd name="T23" fmla="*/ 297 h 350"/>
                <a:gd name="T24" fmla="*/ 92 w 170"/>
                <a:gd name="T25" fmla="*/ 301 h 350"/>
                <a:gd name="T26" fmla="*/ 99 w 170"/>
                <a:gd name="T27" fmla="*/ 303 h 350"/>
                <a:gd name="T28" fmla="*/ 105 w 170"/>
                <a:gd name="T29" fmla="*/ 303 h 350"/>
                <a:gd name="T30" fmla="*/ 111 w 170"/>
                <a:gd name="T31" fmla="*/ 299 h 350"/>
                <a:gd name="T32" fmla="*/ 117 w 170"/>
                <a:gd name="T33" fmla="*/ 294 h 350"/>
                <a:gd name="T34" fmla="*/ 120 w 170"/>
                <a:gd name="T35" fmla="*/ 288 h 350"/>
                <a:gd name="T36" fmla="*/ 126 w 170"/>
                <a:gd name="T37" fmla="*/ 275 h 350"/>
                <a:gd name="T38" fmla="*/ 126 w 170"/>
                <a:gd name="T39" fmla="*/ 275 h 350"/>
                <a:gd name="T40" fmla="*/ 126 w 170"/>
                <a:gd name="T41" fmla="*/ 270 h 350"/>
                <a:gd name="T42" fmla="*/ 126 w 170"/>
                <a:gd name="T43" fmla="*/ 263 h 350"/>
                <a:gd name="T44" fmla="*/ 122 w 170"/>
                <a:gd name="T45" fmla="*/ 246 h 350"/>
                <a:gd name="T46" fmla="*/ 117 w 170"/>
                <a:gd name="T47" fmla="*/ 225 h 350"/>
                <a:gd name="T48" fmla="*/ 107 w 170"/>
                <a:gd name="T49" fmla="*/ 204 h 350"/>
                <a:gd name="T50" fmla="*/ 92 w 170"/>
                <a:gd name="T51" fmla="*/ 161 h 350"/>
                <a:gd name="T52" fmla="*/ 84 w 170"/>
                <a:gd name="T53" fmla="*/ 142 h 350"/>
                <a:gd name="T54" fmla="*/ 78 w 170"/>
                <a:gd name="T55" fmla="*/ 128 h 350"/>
                <a:gd name="T56" fmla="*/ 78 w 170"/>
                <a:gd name="T57" fmla="*/ 128 h 350"/>
                <a:gd name="T58" fmla="*/ 71 w 170"/>
                <a:gd name="T59" fmla="*/ 91 h 350"/>
                <a:gd name="T60" fmla="*/ 67 w 170"/>
                <a:gd name="T61" fmla="*/ 76 h 350"/>
                <a:gd name="T62" fmla="*/ 60 w 170"/>
                <a:gd name="T63" fmla="*/ 56 h 350"/>
                <a:gd name="T64" fmla="*/ 55 w 170"/>
                <a:gd name="T65" fmla="*/ 41 h 350"/>
                <a:gd name="T66" fmla="*/ 47 w 170"/>
                <a:gd name="T67" fmla="*/ 23 h 350"/>
                <a:gd name="T68" fmla="*/ 37 w 170"/>
                <a:gd name="T69" fmla="*/ 14 h 350"/>
                <a:gd name="T70" fmla="*/ 32 w 170"/>
                <a:gd name="T71" fmla="*/ 6 h 350"/>
                <a:gd name="T72" fmla="*/ 23 w 170"/>
                <a:gd name="T73" fmla="*/ 0 h 350"/>
                <a:gd name="T74" fmla="*/ 23 w 170"/>
                <a:gd name="T75" fmla="*/ 0 h 350"/>
                <a:gd name="T76" fmla="*/ 19 w 170"/>
                <a:gd name="T77" fmla="*/ 14 h 350"/>
                <a:gd name="T78" fmla="*/ 13 w 170"/>
                <a:gd name="T79" fmla="*/ 23 h 350"/>
                <a:gd name="T80" fmla="*/ 8 w 170"/>
                <a:gd name="T81" fmla="*/ 37 h 350"/>
                <a:gd name="T82" fmla="*/ 8 w 170"/>
                <a:gd name="T83" fmla="*/ 49 h 350"/>
                <a:gd name="T84" fmla="*/ 4 w 170"/>
                <a:gd name="T85" fmla="*/ 76 h 350"/>
                <a:gd name="T86" fmla="*/ 0 w 170"/>
                <a:gd name="T87" fmla="*/ 101 h 350"/>
                <a:gd name="T88" fmla="*/ 0 w 170"/>
                <a:gd name="T89" fmla="*/ 93 h 3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0" h="350">
                  <a:moveTo>
                    <a:pt x="0" y="108"/>
                  </a:moveTo>
                  <a:lnTo>
                    <a:pt x="0" y="108"/>
                  </a:lnTo>
                  <a:lnTo>
                    <a:pt x="16" y="194"/>
                  </a:lnTo>
                  <a:lnTo>
                    <a:pt x="28" y="238"/>
                  </a:lnTo>
                  <a:lnTo>
                    <a:pt x="36" y="256"/>
                  </a:lnTo>
                  <a:lnTo>
                    <a:pt x="44" y="274"/>
                  </a:lnTo>
                  <a:lnTo>
                    <a:pt x="54" y="290"/>
                  </a:lnTo>
                  <a:lnTo>
                    <a:pt x="70" y="308"/>
                  </a:lnTo>
                  <a:lnTo>
                    <a:pt x="86" y="326"/>
                  </a:lnTo>
                  <a:lnTo>
                    <a:pt x="106" y="340"/>
                  </a:lnTo>
                  <a:lnTo>
                    <a:pt x="116" y="344"/>
                  </a:lnTo>
                  <a:lnTo>
                    <a:pt x="124" y="348"/>
                  </a:lnTo>
                  <a:lnTo>
                    <a:pt x="134" y="350"/>
                  </a:lnTo>
                  <a:lnTo>
                    <a:pt x="142" y="350"/>
                  </a:lnTo>
                  <a:lnTo>
                    <a:pt x="150" y="346"/>
                  </a:lnTo>
                  <a:lnTo>
                    <a:pt x="158" y="340"/>
                  </a:lnTo>
                  <a:lnTo>
                    <a:pt x="164" y="332"/>
                  </a:lnTo>
                  <a:lnTo>
                    <a:pt x="170" y="318"/>
                  </a:lnTo>
                  <a:lnTo>
                    <a:pt x="170" y="312"/>
                  </a:lnTo>
                  <a:lnTo>
                    <a:pt x="170" y="304"/>
                  </a:lnTo>
                  <a:lnTo>
                    <a:pt x="166" y="284"/>
                  </a:lnTo>
                  <a:lnTo>
                    <a:pt x="158" y="260"/>
                  </a:lnTo>
                  <a:lnTo>
                    <a:pt x="146" y="236"/>
                  </a:lnTo>
                  <a:lnTo>
                    <a:pt x="124" y="186"/>
                  </a:lnTo>
                  <a:lnTo>
                    <a:pt x="114" y="164"/>
                  </a:lnTo>
                  <a:lnTo>
                    <a:pt x="106" y="148"/>
                  </a:lnTo>
                  <a:lnTo>
                    <a:pt x="96" y="106"/>
                  </a:lnTo>
                  <a:lnTo>
                    <a:pt x="90" y="86"/>
                  </a:lnTo>
                  <a:lnTo>
                    <a:pt x="82" y="66"/>
                  </a:lnTo>
                  <a:lnTo>
                    <a:pt x="74" y="46"/>
                  </a:lnTo>
                  <a:lnTo>
                    <a:pt x="64" y="28"/>
                  </a:lnTo>
                  <a:lnTo>
                    <a:pt x="50" y="14"/>
                  </a:lnTo>
                  <a:lnTo>
                    <a:pt x="42" y="6"/>
                  </a:lnTo>
                  <a:lnTo>
                    <a:pt x="32" y="0"/>
                  </a:lnTo>
                  <a:lnTo>
                    <a:pt x="24" y="14"/>
                  </a:lnTo>
                  <a:lnTo>
                    <a:pt x="18" y="28"/>
                  </a:lnTo>
                  <a:lnTo>
                    <a:pt x="12" y="42"/>
                  </a:lnTo>
                  <a:lnTo>
                    <a:pt x="10" y="56"/>
                  </a:lnTo>
                  <a:lnTo>
                    <a:pt x="4" y="86"/>
                  </a:lnTo>
                  <a:lnTo>
                    <a:pt x="0" y="116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2" name="Freeform 287"/>
            <p:cNvSpPr>
              <a:spLocks/>
            </p:cNvSpPr>
            <p:nvPr userDrawn="1"/>
          </p:nvSpPr>
          <p:spPr bwMode="auto">
            <a:xfrm>
              <a:off x="5316" y="-2727"/>
              <a:ext cx="160" cy="340"/>
            </a:xfrm>
            <a:custGeom>
              <a:avLst/>
              <a:gdLst>
                <a:gd name="T0" fmla="*/ 0 w 170"/>
                <a:gd name="T1" fmla="*/ 93 h 350"/>
                <a:gd name="T2" fmla="*/ 0 w 170"/>
                <a:gd name="T3" fmla="*/ 93 h 350"/>
                <a:gd name="T4" fmla="*/ 11 w 170"/>
                <a:gd name="T5" fmla="*/ 168 h 350"/>
                <a:gd name="T6" fmla="*/ 21 w 170"/>
                <a:gd name="T7" fmla="*/ 206 h 350"/>
                <a:gd name="T8" fmla="*/ 26 w 170"/>
                <a:gd name="T9" fmla="*/ 221 h 350"/>
                <a:gd name="T10" fmla="*/ 33 w 170"/>
                <a:gd name="T11" fmla="*/ 237 h 350"/>
                <a:gd name="T12" fmla="*/ 33 w 170"/>
                <a:gd name="T13" fmla="*/ 237 h 350"/>
                <a:gd name="T14" fmla="*/ 40 w 170"/>
                <a:gd name="T15" fmla="*/ 251 h 350"/>
                <a:gd name="T16" fmla="*/ 52 w 170"/>
                <a:gd name="T17" fmla="*/ 266 h 350"/>
                <a:gd name="T18" fmla="*/ 64 w 170"/>
                <a:gd name="T19" fmla="*/ 282 h 350"/>
                <a:gd name="T20" fmla="*/ 78 w 170"/>
                <a:gd name="T21" fmla="*/ 294 h 350"/>
                <a:gd name="T22" fmla="*/ 86 w 170"/>
                <a:gd name="T23" fmla="*/ 297 h 350"/>
                <a:gd name="T24" fmla="*/ 92 w 170"/>
                <a:gd name="T25" fmla="*/ 301 h 350"/>
                <a:gd name="T26" fmla="*/ 99 w 170"/>
                <a:gd name="T27" fmla="*/ 303 h 350"/>
                <a:gd name="T28" fmla="*/ 105 w 170"/>
                <a:gd name="T29" fmla="*/ 303 h 350"/>
                <a:gd name="T30" fmla="*/ 111 w 170"/>
                <a:gd name="T31" fmla="*/ 299 h 350"/>
                <a:gd name="T32" fmla="*/ 117 w 170"/>
                <a:gd name="T33" fmla="*/ 294 h 350"/>
                <a:gd name="T34" fmla="*/ 120 w 170"/>
                <a:gd name="T35" fmla="*/ 288 h 350"/>
                <a:gd name="T36" fmla="*/ 126 w 170"/>
                <a:gd name="T37" fmla="*/ 275 h 350"/>
                <a:gd name="T38" fmla="*/ 126 w 170"/>
                <a:gd name="T39" fmla="*/ 275 h 350"/>
                <a:gd name="T40" fmla="*/ 126 w 170"/>
                <a:gd name="T41" fmla="*/ 270 h 350"/>
                <a:gd name="T42" fmla="*/ 126 w 170"/>
                <a:gd name="T43" fmla="*/ 263 h 350"/>
                <a:gd name="T44" fmla="*/ 122 w 170"/>
                <a:gd name="T45" fmla="*/ 246 h 350"/>
                <a:gd name="T46" fmla="*/ 117 w 170"/>
                <a:gd name="T47" fmla="*/ 225 h 350"/>
                <a:gd name="T48" fmla="*/ 107 w 170"/>
                <a:gd name="T49" fmla="*/ 204 h 350"/>
                <a:gd name="T50" fmla="*/ 92 w 170"/>
                <a:gd name="T51" fmla="*/ 161 h 350"/>
                <a:gd name="T52" fmla="*/ 84 w 170"/>
                <a:gd name="T53" fmla="*/ 142 h 350"/>
                <a:gd name="T54" fmla="*/ 78 w 170"/>
                <a:gd name="T55" fmla="*/ 128 h 350"/>
                <a:gd name="T56" fmla="*/ 78 w 170"/>
                <a:gd name="T57" fmla="*/ 128 h 350"/>
                <a:gd name="T58" fmla="*/ 71 w 170"/>
                <a:gd name="T59" fmla="*/ 91 h 350"/>
                <a:gd name="T60" fmla="*/ 67 w 170"/>
                <a:gd name="T61" fmla="*/ 76 h 350"/>
                <a:gd name="T62" fmla="*/ 60 w 170"/>
                <a:gd name="T63" fmla="*/ 56 h 350"/>
                <a:gd name="T64" fmla="*/ 55 w 170"/>
                <a:gd name="T65" fmla="*/ 41 h 350"/>
                <a:gd name="T66" fmla="*/ 47 w 170"/>
                <a:gd name="T67" fmla="*/ 23 h 350"/>
                <a:gd name="T68" fmla="*/ 37 w 170"/>
                <a:gd name="T69" fmla="*/ 14 h 350"/>
                <a:gd name="T70" fmla="*/ 32 w 170"/>
                <a:gd name="T71" fmla="*/ 6 h 350"/>
                <a:gd name="T72" fmla="*/ 23 w 170"/>
                <a:gd name="T73" fmla="*/ 0 h 350"/>
                <a:gd name="T74" fmla="*/ 23 w 170"/>
                <a:gd name="T75" fmla="*/ 0 h 350"/>
                <a:gd name="T76" fmla="*/ 19 w 170"/>
                <a:gd name="T77" fmla="*/ 14 h 350"/>
                <a:gd name="T78" fmla="*/ 13 w 170"/>
                <a:gd name="T79" fmla="*/ 23 h 350"/>
                <a:gd name="T80" fmla="*/ 8 w 170"/>
                <a:gd name="T81" fmla="*/ 37 h 350"/>
                <a:gd name="T82" fmla="*/ 8 w 170"/>
                <a:gd name="T83" fmla="*/ 49 h 350"/>
                <a:gd name="T84" fmla="*/ 4 w 170"/>
                <a:gd name="T85" fmla="*/ 76 h 350"/>
                <a:gd name="T86" fmla="*/ 0 w 170"/>
                <a:gd name="T87" fmla="*/ 101 h 3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70" h="350">
                  <a:moveTo>
                    <a:pt x="0" y="108"/>
                  </a:moveTo>
                  <a:lnTo>
                    <a:pt x="0" y="108"/>
                  </a:lnTo>
                  <a:lnTo>
                    <a:pt x="16" y="194"/>
                  </a:lnTo>
                  <a:lnTo>
                    <a:pt x="28" y="238"/>
                  </a:lnTo>
                  <a:lnTo>
                    <a:pt x="36" y="256"/>
                  </a:lnTo>
                  <a:lnTo>
                    <a:pt x="44" y="274"/>
                  </a:lnTo>
                  <a:lnTo>
                    <a:pt x="54" y="290"/>
                  </a:lnTo>
                  <a:lnTo>
                    <a:pt x="70" y="308"/>
                  </a:lnTo>
                  <a:lnTo>
                    <a:pt x="86" y="326"/>
                  </a:lnTo>
                  <a:lnTo>
                    <a:pt x="106" y="340"/>
                  </a:lnTo>
                  <a:lnTo>
                    <a:pt x="116" y="344"/>
                  </a:lnTo>
                  <a:lnTo>
                    <a:pt x="124" y="348"/>
                  </a:lnTo>
                  <a:lnTo>
                    <a:pt x="134" y="350"/>
                  </a:lnTo>
                  <a:lnTo>
                    <a:pt x="142" y="350"/>
                  </a:lnTo>
                  <a:lnTo>
                    <a:pt x="150" y="346"/>
                  </a:lnTo>
                  <a:lnTo>
                    <a:pt x="158" y="340"/>
                  </a:lnTo>
                  <a:lnTo>
                    <a:pt x="164" y="332"/>
                  </a:lnTo>
                  <a:lnTo>
                    <a:pt x="170" y="318"/>
                  </a:lnTo>
                  <a:lnTo>
                    <a:pt x="170" y="312"/>
                  </a:lnTo>
                  <a:lnTo>
                    <a:pt x="170" y="304"/>
                  </a:lnTo>
                  <a:lnTo>
                    <a:pt x="166" y="284"/>
                  </a:lnTo>
                  <a:lnTo>
                    <a:pt x="158" y="260"/>
                  </a:lnTo>
                  <a:lnTo>
                    <a:pt x="146" y="236"/>
                  </a:lnTo>
                  <a:lnTo>
                    <a:pt x="124" y="186"/>
                  </a:lnTo>
                  <a:lnTo>
                    <a:pt x="114" y="164"/>
                  </a:lnTo>
                  <a:lnTo>
                    <a:pt x="106" y="148"/>
                  </a:lnTo>
                  <a:lnTo>
                    <a:pt x="96" y="106"/>
                  </a:lnTo>
                  <a:lnTo>
                    <a:pt x="90" y="86"/>
                  </a:lnTo>
                  <a:lnTo>
                    <a:pt x="82" y="66"/>
                  </a:lnTo>
                  <a:lnTo>
                    <a:pt x="74" y="46"/>
                  </a:lnTo>
                  <a:lnTo>
                    <a:pt x="64" y="28"/>
                  </a:lnTo>
                  <a:lnTo>
                    <a:pt x="50" y="14"/>
                  </a:lnTo>
                  <a:lnTo>
                    <a:pt x="42" y="6"/>
                  </a:lnTo>
                  <a:lnTo>
                    <a:pt x="32" y="0"/>
                  </a:lnTo>
                  <a:lnTo>
                    <a:pt x="24" y="14"/>
                  </a:lnTo>
                  <a:lnTo>
                    <a:pt x="18" y="28"/>
                  </a:lnTo>
                  <a:lnTo>
                    <a:pt x="12" y="42"/>
                  </a:lnTo>
                  <a:lnTo>
                    <a:pt x="10" y="56"/>
                  </a:lnTo>
                  <a:lnTo>
                    <a:pt x="4" y="86"/>
                  </a:lnTo>
                  <a:lnTo>
                    <a:pt x="0" y="11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3" name="Freeform 288"/>
            <p:cNvSpPr>
              <a:spLocks/>
            </p:cNvSpPr>
            <p:nvPr userDrawn="1"/>
          </p:nvSpPr>
          <p:spPr bwMode="auto">
            <a:xfrm>
              <a:off x="6716" y="-3828"/>
              <a:ext cx="220" cy="100"/>
            </a:xfrm>
            <a:custGeom>
              <a:avLst/>
              <a:gdLst>
                <a:gd name="T0" fmla="*/ 49 w 226"/>
                <a:gd name="T1" fmla="*/ 0 h 92"/>
                <a:gd name="T2" fmla="*/ 49 w 226"/>
                <a:gd name="T3" fmla="*/ 0 h 92"/>
                <a:gd name="T4" fmla="*/ 62 w 226"/>
                <a:gd name="T5" fmla="*/ 11 h 92"/>
                <a:gd name="T6" fmla="*/ 82 w 226"/>
                <a:gd name="T7" fmla="*/ 17 h 92"/>
                <a:gd name="T8" fmla="*/ 99 w 226"/>
                <a:gd name="T9" fmla="*/ 28 h 92"/>
                <a:gd name="T10" fmla="*/ 119 w 226"/>
                <a:gd name="T11" fmla="*/ 30 h 92"/>
                <a:gd name="T12" fmla="*/ 159 w 226"/>
                <a:gd name="T13" fmla="*/ 36 h 92"/>
                <a:gd name="T14" fmla="*/ 196 w 226"/>
                <a:gd name="T15" fmla="*/ 36 h 92"/>
                <a:gd name="T16" fmla="*/ 196 w 226"/>
                <a:gd name="T17" fmla="*/ 36 h 92"/>
                <a:gd name="T18" fmla="*/ 197 w 226"/>
                <a:gd name="T19" fmla="*/ 49 h 92"/>
                <a:gd name="T20" fmla="*/ 197 w 226"/>
                <a:gd name="T21" fmla="*/ 60 h 92"/>
                <a:gd name="T22" fmla="*/ 196 w 226"/>
                <a:gd name="T23" fmla="*/ 73 h 92"/>
                <a:gd name="T24" fmla="*/ 194 w 226"/>
                <a:gd name="T25" fmla="*/ 83 h 92"/>
                <a:gd name="T26" fmla="*/ 189 w 226"/>
                <a:gd name="T27" fmla="*/ 93 h 92"/>
                <a:gd name="T28" fmla="*/ 186 w 226"/>
                <a:gd name="T29" fmla="*/ 103 h 92"/>
                <a:gd name="T30" fmla="*/ 171 w 226"/>
                <a:gd name="T31" fmla="*/ 116 h 92"/>
                <a:gd name="T32" fmla="*/ 156 w 226"/>
                <a:gd name="T33" fmla="*/ 127 h 92"/>
                <a:gd name="T34" fmla="*/ 138 w 226"/>
                <a:gd name="T35" fmla="*/ 137 h 92"/>
                <a:gd name="T36" fmla="*/ 119 w 226"/>
                <a:gd name="T37" fmla="*/ 139 h 92"/>
                <a:gd name="T38" fmla="*/ 97 w 226"/>
                <a:gd name="T39" fmla="*/ 139 h 92"/>
                <a:gd name="T40" fmla="*/ 80 w 226"/>
                <a:gd name="T41" fmla="*/ 137 h 92"/>
                <a:gd name="T42" fmla="*/ 58 w 226"/>
                <a:gd name="T43" fmla="*/ 130 h 92"/>
                <a:gd name="T44" fmla="*/ 41 w 226"/>
                <a:gd name="T45" fmla="*/ 122 h 92"/>
                <a:gd name="T46" fmla="*/ 23 w 226"/>
                <a:gd name="T47" fmla="*/ 107 h 92"/>
                <a:gd name="T48" fmla="*/ 14 w 226"/>
                <a:gd name="T49" fmla="*/ 87 h 92"/>
                <a:gd name="T50" fmla="*/ 8 w 226"/>
                <a:gd name="T51" fmla="*/ 79 h 92"/>
                <a:gd name="T52" fmla="*/ 4 w 226"/>
                <a:gd name="T53" fmla="*/ 67 h 92"/>
                <a:gd name="T54" fmla="*/ 0 w 226"/>
                <a:gd name="T55" fmla="*/ 54 h 92"/>
                <a:gd name="T56" fmla="*/ 0 w 226"/>
                <a:gd name="T57" fmla="*/ 42 h 92"/>
                <a:gd name="T58" fmla="*/ 0 w 226"/>
                <a:gd name="T59" fmla="*/ 28 h 92"/>
                <a:gd name="T60" fmla="*/ 0 w 226"/>
                <a:gd name="T61" fmla="*/ 13 h 92"/>
                <a:gd name="T62" fmla="*/ 0 w 226"/>
                <a:gd name="T63" fmla="*/ 13 h 92"/>
                <a:gd name="T64" fmla="*/ 19 w 226"/>
                <a:gd name="T65" fmla="*/ 11 h 92"/>
                <a:gd name="T66" fmla="*/ 31 w 226"/>
                <a:gd name="T67" fmla="*/ 11 h 92"/>
                <a:gd name="T68" fmla="*/ 41 w 226"/>
                <a:gd name="T69" fmla="*/ 11 h 92"/>
                <a:gd name="T70" fmla="*/ 49 w 226"/>
                <a:gd name="T71" fmla="*/ 0 h 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6" h="92">
                  <a:moveTo>
                    <a:pt x="54" y="0"/>
                  </a:moveTo>
                  <a:lnTo>
                    <a:pt x="54" y="0"/>
                  </a:lnTo>
                  <a:lnTo>
                    <a:pt x="72" y="6"/>
                  </a:lnTo>
                  <a:lnTo>
                    <a:pt x="92" y="12"/>
                  </a:lnTo>
                  <a:lnTo>
                    <a:pt x="114" y="18"/>
                  </a:lnTo>
                  <a:lnTo>
                    <a:pt x="136" y="20"/>
                  </a:lnTo>
                  <a:lnTo>
                    <a:pt x="182" y="24"/>
                  </a:lnTo>
                  <a:lnTo>
                    <a:pt x="224" y="24"/>
                  </a:lnTo>
                  <a:lnTo>
                    <a:pt x="226" y="32"/>
                  </a:lnTo>
                  <a:lnTo>
                    <a:pt x="226" y="40"/>
                  </a:lnTo>
                  <a:lnTo>
                    <a:pt x="224" y="48"/>
                  </a:lnTo>
                  <a:lnTo>
                    <a:pt x="222" y="54"/>
                  </a:lnTo>
                  <a:lnTo>
                    <a:pt x="216" y="62"/>
                  </a:lnTo>
                  <a:lnTo>
                    <a:pt x="212" y="68"/>
                  </a:lnTo>
                  <a:lnTo>
                    <a:pt x="196" y="76"/>
                  </a:lnTo>
                  <a:lnTo>
                    <a:pt x="178" y="84"/>
                  </a:lnTo>
                  <a:lnTo>
                    <a:pt x="158" y="90"/>
                  </a:lnTo>
                  <a:lnTo>
                    <a:pt x="136" y="92"/>
                  </a:lnTo>
                  <a:lnTo>
                    <a:pt x="112" y="92"/>
                  </a:lnTo>
                  <a:lnTo>
                    <a:pt x="90" y="90"/>
                  </a:lnTo>
                  <a:lnTo>
                    <a:pt x="68" y="86"/>
                  </a:lnTo>
                  <a:lnTo>
                    <a:pt x="46" y="80"/>
                  </a:lnTo>
                  <a:lnTo>
                    <a:pt x="28" y="70"/>
                  </a:lnTo>
                  <a:lnTo>
                    <a:pt x="14" y="58"/>
                  </a:lnTo>
                  <a:lnTo>
                    <a:pt x="8" y="52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0" y="8"/>
                  </a:lnTo>
                  <a:lnTo>
                    <a:pt x="24" y="6"/>
                  </a:lnTo>
                  <a:lnTo>
                    <a:pt x="36" y="6"/>
                  </a:lnTo>
                  <a:lnTo>
                    <a:pt x="46" y="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4" name="Freeform 289"/>
            <p:cNvSpPr>
              <a:spLocks/>
            </p:cNvSpPr>
            <p:nvPr userDrawn="1"/>
          </p:nvSpPr>
          <p:spPr bwMode="auto">
            <a:xfrm>
              <a:off x="6716" y="-3828"/>
              <a:ext cx="220" cy="100"/>
            </a:xfrm>
            <a:custGeom>
              <a:avLst/>
              <a:gdLst>
                <a:gd name="T0" fmla="*/ 49 w 226"/>
                <a:gd name="T1" fmla="*/ 0 h 92"/>
                <a:gd name="T2" fmla="*/ 49 w 226"/>
                <a:gd name="T3" fmla="*/ 0 h 92"/>
                <a:gd name="T4" fmla="*/ 62 w 226"/>
                <a:gd name="T5" fmla="*/ 11 h 92"/>
                <a:gd name="T6" fmla="*/ 82 w 226"/>
                <a:gd name="T7" fmla="*/ 17 h 92"/>
                <a:gd name="T8" fmla="*/ 99 w 226"/>
                <a:gd name="T9" fmla="*/ 28 h 92"/>
                <a:gd name="T10" fmla="*/ 119 w 226"/>
                <a:gd name="T11" fmla="*/ 30 h 92"/>
                <a:gd name="T12" fmla="*/ 159 w 226"/>
                <a:gd name="T13" fmla="*/ 36 h 92"/>
                <a:gd name="T14" fmla="*/ 196 w 226"/>
                <a:gd name="T15" fmla="*/ 36 h 92"/>
                <a:gd name="T16" fmla="*/ 196 w 226"/>
                <a:gd name="T17" fmla="*/ 36 h 92"/>
                <a:gd name="T18" fmla="*/ 197 w 226"/>
                <a:gd name="T19" fmla="*/ 49 h 92"/>
                <a:gd name="T20" fmla="*/ 197 w 226"/>
                <a:gd name="T21" fmla="*/ 60 h 92"/>
                <a:gd name="T22" fmla="*/ 196 w 226"/>
                <a:gd name="T23" fmla="*/ 73 h 92"/>
                <a:gd name="T24" fmla="*/ 194 w 226"/>
                <a:gd name="T25" fmla="*/ 83 h 92"/>
                <a:gd name="T26" fmla="*/ 189 w 226"/>
                <a:gd name="T27" fmla="*/ 93 h 92"/>
                <a:gd name="T28" fmla="*/ 186 w 226"/>
                <a:gd name="T29" fmla="*/ 103 h 92"/>
                <a:gd name="T30" fmla="*/ 171 w 226"/>
                <a:gd name="T31" fmla="*/ 116 h 92"/>
                <a:gd name="T32" fmla="*/ 156 w 226"/>
                <a:gd name="T33" fmla="*/ 127 h 92"/>
                <a:gd name="T34" fmla="*/ 138 w 226"/>
                <a:gd name="T35" fmla="*/ 137 h 92"/>
                <a:gd name="T36" fmla="*/ 119 w 226"/>
                <a:gd name="T37" fmla="*/ 139 h 92"/>
                <a:gd name="T38" fmla="*/ 97 w 226"/>
                <a:gd name="T39" fmla="*/ 139 h 92"/>
                <a:gd name="T40" fmla="*/ 80 w 226"/>
                <a:gd name="T41" fmla="*/ 137 h 92"/>
                <a:gd name="T42" fmla="*/ 58 w 226"/>
                <a:gd name="T43" fmla="*/ 130 h 92"/>
                <a:gd name="T44" fmla="*/ 41 w 226"/>
                <a:gd name="T45" fmla="*/ 122 h 92"/>
                <a:gd name="T46" fmla="*/ 23 w 226"/>
                <a:gd name="T47" fmla="*/ 107 h 92"/>
                <a:gd name="T48" fmla="*/ 14 w 226"/>
                <a:gd name="T49" fmla="*/ 87 h 92"/>
                <a:gd name="T50" fmla="*/ 8 w 226"/>
                <a:gd name="T51" fmla="*/ 79 h 92"/>
                <a:gd name="T52" fmla="*/ 4 w 226"/>
                <a:gd name="T53" fmla="*/ 67 h 92"/>
                <a:gd name="T54" fmla="*/ 0 w 226"/>
                <a:gd name="T55" fmla="*/ 54 h 92"/>
                <a:gd name="T56" fmla="*/ 0 w 226"/>
                <a:gd name="T57" fmla="*/ 42 h 92"/>
                <a:gd name="T58" fmla="*/ 0 w 226"/>
                <a:gd name="T59" fmla="*/ 28 h 92"/>
                <a:gd name="T60" fmla="*/ 0 w 226"/>
                <a:gd name="T61" fmla="*/ 13 h 92"/>
                <a:gd name="T62" fmla="*/ 0 w 226"/>
                <a:gd name="T63" fmla="*/ 13 h 92"/>
                <a:gd name="T64" fmla="*/ 19 w 226"/>
                <a:gd name="T65" fmla="*/ 11 h 92"/>
                <a:gd name="T66" fmla="*/ 31 w 226"/>
                <a:gd name="T67" fmla="*/ 11 h 92"/>
                <a:gd name="T68" fmla="*/ 41 w 226"/>
                <a:gd name="T69" fmla="*/ 11 h 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26" h="92">
                  <a:moveTo>
                    <a:pt x="54" y="0"/>
                  </a:moveTo>
                  <a:lnTo>
                    <a:pt x="54" y="0"/>
                  </a:lnTo>
                  <a:lnTo>
                    <a:pt x="72" y="6"/>
                  </a:lnTo>
                  <a:lnTo>
                    <a:pt x="92" y="12"/>
                  </a:lnTo>
                  <a:lnTo>
                    <a:pt x="114" y="18"/>
                  </a:lnTo>
                  <a:lnTo>
                    <a:pt x="136" y="20"/>
                  </a:lnTo>
                  <a:lnTo>
                    <a:pt x="182" y="24"/>
                  </a:lnTo>
                  <a:lnTo>
                    <a:pt x="224" y="24"/>
                  </a:lnTo>
                  <a:lnTo>
                    <a:pt x="226" y="32"/>
                  </a:lnTo>
                  <a:lnTo>
                    <a:pt x="226" y="40"/>
                  </a:lnTo>
                  <a:lnTo>
                    <a:pt x="224" y="48"/>
                  </a:lnTo>
                  <a:lnTo>
                    <a:pt x="222" y="54"/>
                  </a:lnTo>
                  <a:lnTo>
                    <a:pt x="216" y="62"/>
                  </a:lnTo>
                  <a:lnTo>
                    <a:pt x="212" y="68"/>
                  </a:lnTo>
                  <a:lnTo>
                    <a:pt x="196" y="76"/>
                  </a:lnTo>
                  <a:lnTo>
                    <a:pt x="178" y="84"/>
                  </a:lnTo>
                  <a:lnTo>
                    <a:pt x="158" y="90"/>
                  </a:lnTo>
                  <a:lnTo>
                    <a:pt x="136" y="92"/>
                  </a:lnTo>
                  <a:lnTo>
                    <a:pt x="112" y="92"/>
                  </a:lnTo>
                  <a:lnTo>
                    <a:pt x="90" y="90"/>
                  </a:lnTo>
                  <a:lnTo>
                    <a:pt x="68" y="86"/>
                  </a:lnTo>
                  <a:lnTo>
                    <a:pt x="46" y="80"/>
                  </a:lnTo>
                  <a:lnTo>
                    <a:pt x="28" y="70"/>
                  </a:lnTo>
                  <a:lnTo>
                    <a:pt x="14" y="58"/>
                  </a:lnTo>
                  <a:lnTo>
                    <a:pt x="8" y="52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0" y="8"/>
                  </a:lnTo>
                  <a:lnTo>
                    <a:pt x="24" y="6"/>
                  </a:lnTo>
                  <a:lnTo>
                    <a:pt x="36" y="6"/>
                  </a:lnTo>
                  <a:lnTo>
                    <a:pt x="46" y="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5" name="Freeform 290"/>
            <p:cNvSpPr>
              <a:spLocks/>
            </p:cNvSpPr>
            <p:nvPr userDrawn="1"/>
          </p:nvSpPr>
          <p:spPr bwMode="auto">
            <a:xfrm>
              <a:off x="6956" y="-3708"/>
              <a:ext cx="220" cy="120"/>
            </a:xfrm>
            <a:custGeom>
              <a:avLst/>
              <a:gdLst>
                <a:gd name="T0" fmla="*/ 59 w 208"/>
                <a:gd name="T1" fmla="*/ 34 h 132"/>
                <a:gd name="T2" fmla="*/ 59 w 208"/>
                <a:gd name="T3" fmla="*/ 34 h 132"/>
                <a:gd name="T4" fmla="*/ 83 w 208"/>
                <a:gd name="T5" fmla="*/ 32 h 132"/>
                <a:gd name="T6" fmla="*/ 106 w 208"/>
                <a:gd name="T7" fmla="*/ 30 h 132"/>
                <a:gd name="T8" fmla="*/ 130 w 208"/>
                <a:gd name="T9" fmla="*/ 26 h 132"/>
                <a:gd name="T10" fmla="*/ 154 w 208"/>
                <a:gd name="T11" fmla="*/ 21 h 132"/>
                <a:gd name="T12" fmla="*/ 199 w 208"/>
                <a:gd name="T13" fmla="*/ 11 h 132"/>
                <a:gd name="T14" fmla="*/ 244 w 208"/>
                <a:gd name="T15" fmla="*/ 0 h 132"/>
                <a:gd name="T16" fmla="*/ 244 w 208"/>
                <a:gd name="T17" fmla="*/ 0 h 132"/>
                <a:gd name="T18" fmla="*/ 257 w 208"/>
                <a:gd name="T19" fmla="*/ 5 h 132"/>
                <a:gd name="T20" fmla="*/ 265 w 208"/>
                <a:gd name="T21" fmla="*/ 13 h 132"/>
                <a:gd name="T22" fmla="*/ 273 w 208"/>
                <a:gd name="T23" fmla="*/ 19 h 132"/>
                <a:gd name="T24" fmla="*/ 275 w 208"/>
                <a:gd name="T25" fmla="*/ 25 h 132"/>
                <a:gd name="T26" fmla="*/ 275 w 208"/>
                <a:gd name="T27" fmla="*/ 30 h 132"/>
                <a:gd name="T28" fmla="*/ 273 w 208"/>
                <a:gd name="T29" fmla="*/ 36 h 132"/>
                <a:gd name="T30" fmla="*/ 268 w 208"/>
                <a:gd name="T31" fmla="*/ 41 h 132"/>
                <a:gd name="T32" fmla="*/ 259 w 208"/>
                <a:gd name="T33" fmla="*/ 47 h 132"/>
                <a:gd name="T34" fmla="*/ 249 w 208"/>
                <a:gd name="T35" fmla="*/ 52 h 132"/>
                <a:gd name="T36" fmla="*/ 238 w 208"/>
                <a:gd name="T37" fmla="*/ 57 h 132"/>
                <a:gd name="T38" fmla="*/ 212 w 208"/>
                <a:gd name="T39" fmla="*/ 65 h 132"/>
                <a:gd name="T40" fmla="*/ 180 w 208"/>
                <a:gd name="T41" fmla="*/ 71 h 132"/>
                <a:gd name="T42" fmla="*/ 146 w 208"/>
                <a:gd name="T43" fmla="*/ 78 h 132"/>
                <a:gd name="T44" fmla="*/ 114 w 208"/>
                <a:gd name="T45" fmla="*/ 80 h 132"/>
                <a:gd name="T46" fmla="*/ 79 w 208"/>
                <a:gd name="T47" fmla="*/ 82 h 132"/>
                <a:gd name="T48" fmla="*/ 50 w 208"/>
                <a:gd name="T49" fmla="*/ 82 h 132"/>
                <a:gd name="T50" fmla="*/ 38 w 208"/>
                <a:gd name="T51" fmla="*/ 80 h 132"/>
                <a:gd name="T52" fmla="*/ 25 w 208"/>
                <a:gd name="T53" fmla="*/ 78 h 132"/>
                <a:gd name="T54" fmla="*/ 17 w 208"/>
                <a:gd name="T55" fmla="*/ 76 h 132"/>
                <a:gd name="T56" fmla="*/ 6 w 208"/>
                <a:gd name="T57" fmla="*/ 71 h 132"/>
                <a:gd name="T58" fmla="*/ 2 w 208"/>
                <a:gd name="T59" fmla="*/ 68 h 132"/>
                <a:gd name="T60" fmla="*/ 0 w 208"/>
                <a:gd name="T61" fmla="*/ 64 h 132"/>
                <a:gd name="T62" fmla="*/ 0 w 208"/>
                <a:gd name="T63" fmla="*/ 57 h 132"/>
                <a:gd name="T64" fmla="*/ 2 w 208"/>
                <a:gd name="T65" fmla="*/ 51 h 132"/>
                <a:gd name="T66" fmla="*/ 6 w 208"/>
                <a:gd name="T67" fmla="*/ 44 h 132"/>
                <a:gd name="T68" fmla="*/ 19 w 208"/>
                <a:gd name="T69" fmla="*/ 35 h 132"/>
                <a:gd name="T70" fmla="*/ 19 w 208"/>
                <a:gd name="T71" fmla="*/ 35 h 132"/>
                <a:gd name="T72" fmla="*/ 42 w 208"/>
                <a:gd name="T73" fmla="*/ 34 h 132"/>
                <a:gd name="T74" fmla="*/ 56 w 208"/>
                <a:gd name="T75" fmla="*/ 34 h 132"/>
                <a:gd name="T76" fmla="*/ 69 w 208"/>
                <a:gd name="T77" fmla="*/ 34 h 132"/>
                <a:gd name="T78" fmla="*/ 59 w 208"/>
                <a:gd name="T79" fmla="*/ 34 h 13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08" h="132">
                  <a:moveTo>
                    <a:pt x="44" y="54"/>
                  </a:moveTo>
                  <a:lnTo>
                    <a:pt x="44" y="54"/>
                  </a:lnTo>
                  <a:lnTo>
                    <a:pt x="62" y="52"/>
                  </a:lnTo>
                  <a:lnTo>
                    <a:pt x="80" y="48"/>
                  </a:lnTo>
                  <a:lnTo>
                    <a:pt x="98" y="42"/>
                  </a:lnTo>
                  <a:lnTo>
                    <a:pt x="116" y="34"/>
                  </a:lnTo>
                  <a:lnTo>
                    <a:pt x="150" y="16"/>
                  </a:lnTo>
                  <a:lnTo>
                    <a:pt x="184" y="0"/>
                  </a:lnTo>
                  <a:lnTo>
                    <a:pt x="194" y="10"/>
                  </a:lnTo>
                  <a:lnTo>
                    <a:pt x="200" y="20"/>
                  </a:lnTo>
                  <a:lnTo>
                    <a:pt x="206" y="30"/>
                  </a:lnTo>
                  <a:lnTo>
                    <a:pt x="208" y="40"/>
                  </a:lnTo>
                  <a:lnTo>
                    <a:pt x="208" y="48"/>
                  </a:lnTo>
                  <a:lnTo>
                    <a:pt x="206" y="58"/>
                  </a:lnTo>
                  <a:lnTo>
                    <a:pt x="202" y="66"/>
                  </a:lnTo>
                  <a:lnTo>
                    <a:pt x="196" y="76"/>
                  </a:lnTo>
                  <a:lnTo>
                    <a:pt x="188" y="84"/>
                  </a:lnTo>
                  <a:lnTo>
                    <a:pt x="180" y="92"/>
                  </a:lnTo>
                  <a:lnTo>
                    <a:pt x="160" y="104"/>
                  </a:lnTo>
                  <a:lnTo>
                    <a:pt x="136" y="116"/>
                  </a:lnTo>
                  <a:lnTo>
                    <a:pt x="110" y="126"/>
                  </a:lnTo>
                  <a:lnTo>
                    <a:pt x="86" y="130"/>
                  </a:lnTo>
                  <a:lnTo>
                    <a:pt x="60" y="132"/>
                  </a:lnTo>
                  <a:lnTo>
                    <a:pt x="38" y="132"/>
                  </a:lnTo>
                  <a:lnTo>
                    <a:pt x="28" y="130"/>
                  </a:lnTo>
                  <a:lnTo>
                    <a:pt x="20" y="126"/>
                  </a:lnTo>
                  <a:lnTo>
                    <a:pt x="12" y="122"/>
                  </a:lnTo>
                  <a:lnTo>
                    <a:pt x="6" y="116"/>
                  </a:lnTo>
                  <a:lnTo>
                    <a:pt x="2" y="110"/>
                  </a:lnTo>
                  <a:lnTo>
                    <a:pt x="0" y="102"/>
                  </a:lnTo>
                  <a:lnTo>
                    <a:pt x="0" y="92"/>
                  </a:lnTo>
                  <a:lnTo>
                    <a:pt x="2" y="82"/>
                  </a:lnTo>
                  <a:lnTo>
                    <a:pt x="6" y="70"/>
                  </a:lnTo>
                  <a:lnTo>
                    <a:pt x="14" y="56"/>
                  </a:lnTo>
                  <a:lnTo>
                    <a:pt x="32" y="54"/>
                  </a:lnTo>
                  <a:lnTo>
                    <a:pt x="42" y="54"/>
                  </a:lnTo>
                  <a:lnTo>
                    <a:pt x="52" y="54"/>
                  </a:lnTo>
                  <a:lnTo>
                    <a:pt x="44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6" name="Freeform 291"/>
            <p:cNvSpPr>
              <a:spLocks/>
            </p:cNvSpPr>
            <p:nvPr userDrawn="1"/>
          </p:nvSpPr>
          <p:spPr bwMode="auto">
            <a:xfrm>
              <a:off x="6956" y="-3708"/>
              <a:ext cx="220" cy="120"/>
            </a:xfrm>
            <a:custGeom>
              <a:avLst/>
              <a:gdLst>
                <a:gd name="T0" fmla="*/ 59 w 208"/>
                <a:gd name="T1" fmla="*/ 34 h 132"/>
                <a:gd name="T2" fmla="*/ 59 w 208"/>
                <a:gd name="T3" fmla="*/ 34 h 132"/>
                <a:gd name="T4" fmla="*/ 83 w 208"/>
                <a:gd name="T5" fmla="*/ 32 h 132"/>
                <a:gd name="T6" fmla="*/ 106 w 208"/>
                <a:gd name="T7" fmla="*/ 30 h 132"/>
                <a:gd name="T8" fmla="*/ 130 w 208"/>
                <a:gd name="T9" fmla="*/ 26 h 132"/>
                <a:gd name="T10" fmla="*/ 154 w 208"/>
                <a:gd name="T11" fmla="*/ 21 h 132"/>
                <a:gd name="T12" fmla="*/ 199 w 208"/>
                <a:gd name="T13" fmla="*/ 11 h 132"/>
                <a:gd name="T14" fmla="*/ 244 w 208"/>
                <a:gd name="T15" fmla="*/ 0 h 132"/>
                <a:gd name="T16" fmla="*/ 244 w 208"/>
                <a:gd name="T17" fmla="*/ 0 h 132"/>
                <a:gd name="T18" fmla="*/ 257 w 208"/>
                <a:gd name="T19" fmla="*/ 5 h 132"/>
                <a:gd name="T20" fmla="*/ 265 w 208"/>
                <a:gd name="T21" fmla="*/ 13 h 132"/>
                <a:gd name="T22" fmla="*/ 273 w 208"/>
                <a:gd name="T23" fmla="*/ 19 h 132"/>
                <a:gd name="T24" fmla="*/ 275 w 208"/>
                <a:gd name="T25" fmla="*/ 25 h 132"/>
                <a:gd name="T26" fmla="*/ 275 w 208"/>
                <a:gd name="T27" fmla="*/ 30 h 132"/>
                <a:gd name="T28" fmla="*/ 273 w 208"/>
                <a:gd name="T29" fmla="*/ 36 h 132"/>
                <a:gd name="T30" fmla="*/ 268 w 208"/>
                <a:gd name="T31" fmla="*/ 41 h 132"/>
                <a:gd name="T32" fmla="*/ 259 w 208"/>
                <a:gd name="T33" fmla="*/ 47 h 132"/>
                <a:gd name="T34" fmla="*/ 249 w 208"/>
                <a:gd name="T35" fmla="*/ 52 h 132"/>
                <a:gd name="T36" fmla="*/ 238 w 208"/>
                <a:gd name="T37" fmla="*/ 57 h 132"/>
                <a:gd name="T38" fmla="*/ 212 w 208"/>
                <a:gd name="T39" fmla="*/ 65 h 132"/>
                <a:gd name="T40" fmla="*/ 180 w 208"/>
                <a:gd name="T41" fmla="*/ 71 h 132"/>
                <a:gd name="T42" fmla="*/ 146 w 208"/>
                <a:gd name="T43" fmla="*/ 78 h 132"/>
                <a:gd name="T44" fmla="*/ 114 w 208"/>
                <a:gd name="T45" fmla="*/ 80 h 132"/>
                <a:gd name="T46" fmla="*/ 79 w 208"/>
                <a:gd name="T47" fmla="*/ 82 h 132"/>
                <a:gd name="T48" fmla="*/ 50 w 208"/>
                <a:gd name="T49" fmla="*/ 82 h 132"/>
                <a:gd name="T50" fmla="*/ 38 w 208"/>
                <a:gd name="T51" fmla="*/ 80 h 132"/>
                <a:gd name="T52" fmla="*/ 25 w 208"/>
                <a:gd name="T53" fmla="*/ 78 h 132"/>
                <a:gd name="T54" fmla="*/ 17 w 208"/>
                <a:gd name="T55" fmla="*/ 76 h 132"/>
                <a:gd name="T56" fmla="*/ 6 w 208"/>
                <a:gd name="T57" fmla="*/ 71 h 132"/>
                <a:gd name="T58" fmla="*/ 2 w 208"/>
                <a:gd name="T59" fmla="*/ 68 h 132"/>
                <a:gd name="T60" fmla="*/ 0 w 208"/>
                <a:gd name="T61" fmla="*/ 64 h 132"/>
                <a:gd name="T62" fmla="*/ 0 w 208"/>
                <a:gd name="T63" fmla="*/ 57 h 132"/>
                <a:gd name="T64" fmla="*/ 2 w 208"/>
                <a:gd name="T65" fmla="*/ 51 h 132"/>
                <a:gd name="T66" fmla="*/ 6 w 208"/>
                <a:gd name="T67" fmla="*/ 44 h 132"/>
                <a:gd name="T68" fmla="*/ 19 w 208"/>
                <a:gd name="T69" fmla="*/ 35 h 132"/>
                <a:gd name="T70" fmla="*/ 19 w 208"/>
                <a:gd name="T71" fmla="*/ 35 h 132"/>
                <a:gd name="T72" fmla="*/ 42 w 208"/>
                <a:gd name="T73" fmla="*/ 34 h 132"/>
                <a:gd name="T74" fmla="*/ 56 w 208"/>
                <a:gd name="T75" fmla="*/ 34 h 132"/>
                <a:gd name="T76" fmla="*/ 69 w 208"/>
                <a:gd name="T77" fmla="*/ 34 h 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08" h="132">
                  <a:moveTo>
                    <a:pt x="44" y="54"/>
                  </a:moveTo>
                  <a:lnTo>
                    <a:pt x="44" y="54"/>
                  </a:lnTo>
                  <a:lnTo>
                    <a:pt x="62" y="52"/>
                  </a:lnTo>
                  <a:lnTo>
                    <a:pt x="80" y="48"/>
                  </a:lnTo>
                  <a:lnTo>
                    <a:pt x="98" y="42"/>
                  </a:lnTo>
                  <a:lnTo>
                    <a:pt x="116" y="34"/>
                  </a:lnTo>
                  <a:lnTo>
                    <a:pt x="150" y="16"/>
                  </a:lnTo>
                  <a:lnTo>
                    <a:pt x="184" y="0"/>
                  </a:lnTo>
                  <a:lnTo>
                    <a:pt x="194" y="10"/>
                  </a:lnTo>
                  <a:lnTo>
                    <a:pt x="200" y="20"/>
                  </a:lnTo>
                  <a:lnTo>
                    <a:pt x="206" y="30"/>
                  </a:lnTo>
                  <a:lnTo>
                    <a:pt x="208" y="40"/>
                  </a:lnTo>
                  <a:lnTo>
                    <a:pt x="208" y="48"/>
                  </a:lnTo>
                  <a:lnTo>
                    <a:pt x="206" y="58"/>
                  </a:lnTo>
                  <a:lnTo>
                    <a:pt x="202" y="66"/>
                  </a:lnTo>
                  <a:lnTo>
                    <a:pt x="196" y="76"/>
                  </a:lnTo>
                  <a:lnTo>
                    <a:pt x="188" y="84"/>
                  </a:lnTo>
                  <a:lnTo>
                    <a:pt x="180" y="92"/>
                  </a:lnTo>
                  <a:lnTo>
                    <a:pt x="160" y="104"/>
                  </a:lnTo>
                  <a:lnTo>
                    <a:pt x="136" y="116"/>
                  </a:lnTo>
                  <a:lnTo>
                    <a:pt x="110" y="126"/>
                  </a:lnTo>
                  <a:lnTo>
                    <a:pt x="86" y="130"/>
                  </a:lnTo>
                  <a:lnTo>
                    <a:pt x="60" y="132"/>
                  </a:lnTo>
                  <a:lnTo>
                    <a:pt x="38" y="132"/>
                  </a:lnTo>
                  <a:lnTo>
                    <a:pt x="28" y="130"/>
                  </a:lnTo>
                  <a:lnTo>
                    <a:pt x="20" y="126"/>
                  </a:lnTo>
                  <a:lnTo>
                    <a:pt x="12" y="122"/>
                  </a:lnTo>
                  <a:lnTo>
                    <a:pt x="6" y="116"/>
                  </a:lnTo>
                  <a:lnTo>
                    <a:pt x="2" y="110"/>
                  </a:lnTo>
                  <a:lnTo>
                    <a:pt x="0" y="102"/>
                  </a:lnTo>
                  <a:lnTo>
                    <a:pt x="0" y="92"/>
                  </a:lnTo>
                  <a:lnTo>
                    <a:pt x="2" y="82"/>
                  </a:lnTo>
                  <a:lnTo>
                    <a:pt x="6" y="70"/>
                  </a:lnTo>
                  <a:lnTo>
                    <a:pt x="14" y="56"/>
                  </a:lnTo>
                  <a:lnTo>
                    <a:pt x="32" y="54"/>
                  </a:lnTo>
                  <a:lnTo>
                    <a:pt x="42" y="54"/>
                  </a:lnTo>
                  <a:lnTo>
                    <a:pt x="52" y="5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7" name="Freeform 292"/>
            <p:cNvSpPr>
              <a:spLocks/>
            </p:cNvSpPr>
            <p:nvPr userDrawn="1"/>
          </p:nvSpPr>
          <p:spPr bwMode="auto">
            <a:xfrm>
              <a:off x="4216" y="-3768"/>
              <a:ext cx="140" cy="120"/>
            </a:xfrm>
            <a:custGeom>
              <a:avLst/>
              <a:gdLst>
                <a:gd name="T0" fmla="*/ 9 w 154"/>
                <a:gd name="T1" fmla="*/ 0 h 116"/>
                <a:gd name="T2" fmla="*/ 9 w 154"/>
                <a:gd name="T3" fmla="*/ 0 h 116"/>
                <a:gd name="T4" fmla="*/ 20 w 154"/>
                <a:gd name="T5" fmla="*/ 2 h 116"/>
                <a:gd name="T6" fmla="*/ 35 w 154"/>
                <a:gd name="T7" fmla="*/ 6 h 116"/>
                <a:gd name="T8" fmla="*/ 52 w 154"/>
                <a:gd name="T9" fmla="*/ 14 h 116"/>
                <a:gd name="T10" fmla="*/ 70 w 154"/>
                <a:gd name="T11" fmla="*/ 31 h 116"/>
                <a:gd name="T12" fmla="*/ 78 w 154"/>
                <a:gd name="T13" fmla="*/ 37 h 116"/>
                <a:gd name="T14" fmla="*/ 85 w 154"/>
                <a:gd name="T15" fmla="*/ 46 h 116"/>
                <a:gd name="T16" fmla="*/ 91 w 154"/>
                <a:gd name="T17" fmla="*/ 58 h 116"/>
                <a:gd name="T18" fmla="*/ 95 w 154"/>
                <a:gd name="T19" fmla="*/ 66 h 116"/>
                <a:gd name="T20" fmla="*/ 95 w 154"/>
                <a:gd name="T21" fmla="*/ 77 h 116"/>
                <a:gd name="T22" fmla="*/ 95 w 154"/>
                <a:gd name="T23" fmla="*/ 91 h 116"/>
                <a:gd name="T24" fmla="*/ 94 w 154"/>
                <a:gd name="T25" fmla="*/ 103 h 116"/>
                <a:gd name="T26" fmla="*/ 87 w 154"/>
                <a:gd name="T27" fmla="*/ 122 h 116"/>
                <a:gd name="T28" fmla="*/ 87 w 154"/>
                <a:gd name="T29" fmla="*/ 122 h 116"/>
                <a:gd name="T30" fmla="*/ 82 w 154"/>
                <a:gd name="T31" fmla="*/ 128 h 116"/>
                <a:gd name="T32" fmla="*/ 76 w 154"/>
                <a:gd name="T33" fmla="*/ 134 h 116"/>
                <a:gd name="T34" fmla="*/ 70 w 154"/>
                <a:gd name="T35" fmla="*/ 137 h 116"/>
                <a:gd name="T36" fmla="*/ 62 w 154"/>
                <a:gd name="T37" fmla="*/ 137 h 116"/>
                <a:gd name="T38" fmla="*/ 55 w 154"/>
                <a:gd name="T39" fmla="*/ 134 h 116"/>
                <a:gd name="T40" fmla="*/ 47 w 154"/>
                <a:gd name="T41" fmla="*/ 130 h 116"/>
                <a:gd name="T42" fmla="*/ 40 w 154"/>
                <a:gd name="T43" fmla="*/ 124 h 116"/>
                <a:gd name="T44" fmla="*/ 32 w 154"/>
                <a:gd name="T45" fmla="*/ 114 h 116"/>
                <a:gd name="T46" fmla="*/ 26 w 154"/>
                <a:gd name="T47" fmla="*/ 103 h 116"/>
                <a:gd name="T48" fmla="*/ 20 w 154"/>
                <a:gd name="T49" fmla="*/ 93 h 116"/>
                <a:gd name="T50" fmla="*/ 14 w 154"/>
                <a:gd name="T51" fmla="*/ 80 h 116"/>
                <a:gd name="T52" fmla="*/ 9 w 154"/>
                <a:gd name="T53" fmla="*/ 68 h 116"/>
                <a:gd name="T54" fmla="*/ 5 w 154"/>
                <a:gd name="T55" fmla="*/ 58 h 116"/>
                <a:gd name="T56" fmla="*/ 2 w 154"/>
                <a:gd name="T57" fmla="*/ 41 h 116"/>
                <a:gd name="T58" fmla="*/ 0 w 154"/>
                <a:gd name="T59" fmla="*/ 31 h 116"/>
                <a:gd name="T60" fmla="*/ 0 w 154"/>
                <a:gd name="T61" fmla="*/ 21 h 116"/>
                <a:gd name="T62" fmla="*/ 0 w 154"/>
                <a:gd name="T63" fmla="*/ 21 h 116"/>
                <a:gd name="T64" fmla="*/ 9 w 154"/>
                <a:gd name="T65" fmla="*/ 14 h 116"/>
                <a:gd name="T66" fmla="*/ 19 w 154"/>
                <a:gd name="T67" fmla="*/ 14 h 116"/>
                <a:gd name="T68" fmla="*/ 9 w 154"/>
                <a:gd name="T69" fmla="*/ 0 h 1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54" h="116">
                  <a:moveTo>
                    <a:pt x="14" y="0"/>
                  </a:moveTo>
                  <a:lnTo>
                    <a:pt x="14" y="0"/>
                  </a:lnTo>
                  <a:lnTo>
                    <a:pt x="32" y="2"/>
                  </a:lnTo>
                  <a:lnTo>
                    <a:pt x="56" y="6"/>
                  </a:lnTo>
                  <a:lnTo>
                    <a:pt x="84" y="14"/>
                  </a:lnTo>
                  <a:lnTo>
                    <a:pt x="112" y="26"/>
                  </a:lnTo>
                  <a:lnTo>
                    <a:pt x="126" y="32"/>
                  </a:lnTo>
                  <a:lnTo>
                    <a:pt x="136" y="40"/>
                  </a:lnTo>
                  <a:lnTo>
                    <a:pt x="146" y="48"/>
                  </a:lnTo>
                  <a:lnTo>
                    <a:pt x="152" y="56"/>
                  </a:lnTo>
                  <a:lnTo>
                    <a:pt x="154" y="66"/>
                  </a:lnTo>
                  <a:lnTo>
                    <a:pt x="154" y="76"/>
                  </a:lnTo>
                  <a:lnTo>
                    <a:pt x="150" y="88"/>
                  </a:lnTo>
                  <a:lnTo>
                    <a:pt x="142" y="102"/>
                  </a:lnTo>
                  <a:lnTo>
                    <a:pt x="132" y="108"/>
                  </a:lnTo>
                  <a:lnTo>
                    <a:pt x="122" y="114"/>
                  </a:lnTo>
                  <a:lnTo>
                    <a:pt x="112" y="116"/>
                  </a:lnTo>
                  <a:lnTo>
                    <a:pt x="100" y="116"/>
                  </a:lnTo>
                  <a:lnTo>
                    <a:pt x="88" y="114"/>
                  </a:lnTo>
                  <a:lnTo>
                    <a:pt x="76" y="110"/>
                  </a:lnTo>
                  <a:lnTo>
                    <a:pt x="64" y="104"/>
                  </a:lnTo>
                  <a:lnTo>
                    <a:pt x="52" y="96"/>
                  </a:lnTo>
                  <a:lnTo>
                    <a:pt x="42" y="88"/>
                  </a:lnTo>
                  <a:lnTo>
                    <a:pt x="32" y="78"/>
                  </a:lnTo>
                  <a:lnTo>
                    <a:pt x="22" y="68"/>
                  </a:lnTo>
                  <a:lnTo>
                    <a:pt x="14" y="58"/>
                  </a:lnTo>
                  <a:lnTo>
                    <a:pt x="8" y="48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6"/>
                  </a:lnTo>
                  <a:lnTo>
                    <a:pt x="14" y="14"/>
                  </a:lnTo>
                  <a:lnTo>
                    <a:pt x="30" y="1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8" name="Freeform 293"/>
            <p:cNvSpPr>
              <a:spLocks/>
            </p:cNvSpPr>
            <p:nvPr userDrawn="1"/>
          </p:nvSpPr>
          <p:spPr bwMode="auto">
            <a:xfrm>
              <a:off x="4216" y="-3768"/>
              <a:ext cx="140" cy="120"/>
            </a:xfrm>
            <a:custGeom>
              <a:avLst/>
              <a:gdLst>
                <a:gd name="T0" fmla="*/ 9 w 154"/>
                <a:gd name="T1" fmla="*/ 0 h 116"/>
                <a:gd name="T2" fmla="*/ 9 w 154"/>
                <a:gd name="T3" fmla="*/ 0 h 116"/>
                <a:gd name="T4" fmla="*/ 20 w 154"/>
                <a:gd name="T5" fmla="*/ 2 h 116"/>
                <a:gd name="T6" fmla="*/ 35 w 154"/>
                <a:gd name="T7" fmla="*/ 6 h 116"/>
                <a:gd name="T8" fmla="*/ 52 w 154"/>
                <a:gd name="T9" fmla="*/ 14 h 116"/>
                <a:gd name="T10" fmla="*/ 70 w 154"/>
                <a:gd name="T11" fmla="*/ 31 h 116"/>
                <a:gd name="T12" fmla="*/ 78 w 154"/>
                <a:gd name="T13" fmla="*/ 37 h 116"/>
                <a:gd name="T14" fmla="*/ 85 w 154"/>
                <a:gd name="T15" fmla="*/ 46 h 116"/>
                <a:gd name="T16" fmla="*/ 91 w 154"/>
                <a:gd name="T17" fmla="*/ 58 h 116"/>
                <a:gd name="T18" fmla="*/ 95 w 154"/>
                <a:gd name="T19" fmla="*/ 66 h 116"/>
                <a:gd name="T20" fmla="*/ 95 w 154"/>
                <a:gd name="T21" fmla="*/ 77 h 116"/>
                <a:gd name="T22" fmla="*/ 95 w 154"/>
                <a:gd name="T23" fmla="*/ 91 h 116"/>
                <a:gd name="T24" fmla="*/ 94 w 154"/>
                <a:gd name="T25" fmla="*/ 103 h 116"/>
                <a:gd name="T26" fmla="*/ 87 w 154"/>
                <a:gd name="T27" fmla="*/ 122 h 116"/>
                <a:gd name="T28" fmla="*/ 87 w 154"/>
                <a:gd name="T29" fmla="*/ 122 h 116"/>
                <a:gd name="T30" fmla="*/ 82 w 154"/>
                <a:gd name="T31" fmla="*/ 128 h 116"/>
                <a:gd name="T32" fmla="*/ 76 w 154"/>
                <a:gd name="T33" fmla="*/ 134 h 116"/>
                <a:gd name="T34" fmla="*/ 70 w 154"/>
                <a:gd name="T35" fmla="*/ 137 h 116"/>
                <a:gd name="T36" fmla="*/ 62 w 154"/>
                <a:gd name="T37" fmla="*/ 137 h 116"/>
                <a:gd name="T38" fmla="*/ 55 w 154"/>
                <a:gd name="T39" fmla="*/ 134 h 116"/>
                <a:gd name="T40" fmla="*/ 47 w 154"/>
                <a:gd name="T41" fmla="*/ 130 h 116"/>
                <a:gd name="T42" fmla="*/ 40 w 154"/>
                <a:gd name="T43" fmla="*/ 124 h 116"/>
                <a:gd name="T44" fmla="*/ 32 w 154"/>
                <a:gd name="T45" fmla="*/ 114 h 116"/>
                <a:gd name="T46" fmla="*/ 26 w 154"/>
                <a:gd name="T47" fmla="*/ 103 h 116"/>
                <a:gd name="T48" fmla="*/ 20 w 154"/>
                <a:gd name="T49" fmla="*/ 93 h 116"/>
                <a:gd name="T50" fmla="*/ 14 w 154"/>
                <a:gd name="T51" fmla="*/ 80 h 116"/>
                <a:gd name="T52" fmla="*/ 9 w 154"/>
                <a:gd name="T53" fmla="*/ 68 h 116"/>
                <a:gd name="T54" fmla="*/ 5 w 154"/>
                <a:gd name="T55" fmla="*/ 58 h 116"/>
                <a:gd name="T56" fmla="*/ 2 w 154"/>
                <a:gd name="T57" fmla="*/ 41 h 116"/>
                <a:gd name="T58" fmla="*/ 0 w 154"/>
                <a:gd name="T59" fmla="*/ 31 h 116"/>
                <a:gd name="T60" fmla="*/ 0 w 154"/>
                <a:gd name="T61" fmla="*/ 21 h 116"/>
                <a:gd name="T62" fmla="*/ 0 w 154"/>
                <a:gd name="T63" fmla="*/ 21 h 116"/>
                <a:gd name="T64" fmla="*/ 9 w 154"/>
                <a:gd name="T65" fmla="*/ 14 h 116"/>
                <a:gd name="T66" fmla="*/ 19 w 154"/>
                <a:gd name="T67" fmla="*/ 14 h 1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4" h="116">
                  <a:moveTo>
                    <a:pt x="14" y="0"/>
                  </a:moveTo>
                  <a:lnTo>
                    <a:pt x="14" y="0"/>
                  </a:lnTo>
                  <a:lnTo>
                    <a:pt x="32" y="2"/>
                  </a:lnTo>
                  <a:lnTo>
                    <a:pt x="56" y="6"/>
                  </a:lnTo>
                  <a:lnTo>
                    <a:pt x="84" y="14"/>
                  </a:lnTo>
                  <a:lnTo>
                    <a:pt x="112" y="26"/>
                  </a:lnTo>
                  <a:lnTo>
                    <a:pt x="126" y="32"/>
                  </a:lnTo>
                  <a:lnTo>
                    <a:pt x="136" y="40"/>
                  </a:lnTo>
                  <a:lnTo>
                    <a:pt x="146" y="48"/>
                  </a:lnTo>
                  <a:lnTo>
                    <a:pt x="152" y="56"/>
                  </a:lnTo>
                  <a:lnTo>
                    <a:pt x="154" y="66"/>
                  </a:lnTo>
                  <a:lnTo>
                    <a:pt x="154" y="76"/>
                  </a:lnTo>
                  <a:lnTo>
                    <a:pt x="150" y="88"/>
                  </a:lnTo>
                  <a:lnTo>
                    <a:pt x="142" y="102"/>
                  </a:lnTo>
                  <a:lnTo>
                    <a:pt x="132" y="108"/>
                  </a:lnTo>
                  <a:lnTo>
                    <a:pt x="122" y="114"/>
                  </a:lnTo>
                  <a:lnTo>
                    <a:pt x="112" y="116"/>
                  </a:lnTo>
                  <a:lnTo>
                    <a:pt x="100" y="116"/>
                  </a:lnTo>
                  <a:lnTo>
                    <a:pt x="88" y="114"/>
                  </a:lnTo>
                  <a:lnTo>
                    <a:pt x="76" y="110"/>
                  </a:lnTo>
                  <a:lnTo>
                    <a:pt x="64" y="104"/>
                  </a:lnTo>
                  <a:lnTo>
                    <a:pt x="52" y="96"/>
                  </a:lnTo>
                  <a:lnTo>
                    <a:pt x="42" y="88"/>
                  </a:lnTo>
                  <a:lnTo>
                    <a:pt x="32" y="78"/>
                  </a:lnTo>
                  <a:lnTo>
                    <a:pt x="22" y="68"/>
                  </a:lnTo>
                  <a:lnTo>
                    <a:pt x="14" y="58"/>
                  </a:lnTo>
                  <a:lnTo>
                    <a:pt x="8" y="48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6"/>
                  </a:lnTo>
                  <a:lnTo>
                    <a:pt x="14" y="14"/>
                  </a:lnTo>
                  <a:lnTo>
                    <a:pt x="30" y="1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9" name="Freeform 294"/>
            <p:cNvSpPr>
              <a:spLocks noEditPoints="1"/>
            </p:cNvSpPr>
            <p:nvPr userDrawn="1"/>
          </p:nvSpPr>
          <p:spPr bwMode="auto">
            <a:xfrm>
              <a:off x="-265" y="3955"/>
              <a:ext cx="1420" cy="1360"/>
            </a:xfrm>
            <a:custGeom>
              <a:avLst/>
              <a:gdLst>
                <a:gd name="T0" fmla="*/ 508 w 1420"/>
                <a:gd name="T1" fmla="*/ 1000 h 1368"/>
                <a:gd name="T2" fmla="*/ 524 w 1420"/>
                <a:gd name="T3" fmla="*/ 1018 h 1368"/>
                <a:gd name="T4" fmla="*/ 554 w 1420"/>
                <a:gd name="T5" fmla="*/ 1048 h 1368"/>
                <a:gd name="T6" fmla="*/ 586 w 1420"/>
                <a:gd name="T7" fmla="*/ 1068 h 1368"/>
                <a:gd name="T8" fmla="*/ 616 w 1420"/>
                <a:gd name="T9" fmla="*/ 1080 h 1368"/>
                <a:gd name="T10" fmla="*/ 632 w 1420"/>
                <a:gd name="T11" fmla="*/ 1081 h 1368"/>
                <a:gd name="T12" fmla="*/ 662 w 1420"/>
                <a:gd name="T13" fmla="*/ 1080 h 1368"/>
                <a:gd name="T14" fmla="*/ 692 w 1420"/>
                <a:gd name="T15" fmla="*/ 1074 h 1368"/>
                <a:gd name="T16" fmla="*/ 718 w 1420"/>
                <a:gd name="T17" fmla="*/ 1064 h 1368"/>
                <a:gd name="T18" fmla="*/ 744 w 1420"/>
                <a:gd name="T19" fmla="*/ 1046 h 1368"/>
                <a:gd name="T20" fmla="*/ 764 w 1420"/>
                <a:gd name="T21" fmla="*/ 1028 h 1368"/>
                <a:gd name="T22" fmla="*/ 792 w 1420"/>
                <a:gd name="T23" fmla="*/ 986 h 1368"/>
                <a:gd name="T24" fmla="*/ 798 w 1420"/>
                <a:gd name="T25" fmla="*/ 962 h 1368"/>
                <a:gd name="T26" fmla="*/ 802 w 1420"/>
                <a:gd name="T27" fmla="*/ 921 h 1368"/>
                <a:gd name="T28" fmla="*/ 794 w 1420"/>
                <a:gd name="T29" fmla="*/ 881 h 1368"/>
                <a:gd name="T30" fmla="*/ 784 w 1420"/>
                <a:gd name="T31" fmla="*/ 861 h 1368"/>
                <a:gd name="T32" fmla="*/ 754 w 1420"/>
                <a:gd name="T33" fmla="*/ 813 h 1368"/>
                <a:gd name="T34" fmla="*/ 634 w 1420"/>
                <a:gd name="T35" fmla="*/ 670 h 1368"/>
                <a:gd name="T36" fmla="*/ 764 w 1420"/>
                <a:gd name="T37" fmla="*/ 569 h 1368"/>
                <a:gd name="T38" fmla="*/ 922 w 1420"/>
                <a:gd name="T39" fmla="*/ 754 h 1368"/>
                <a:gd name="T40" fmla="*/ 974 w 1420"/>
                <a:gd name="T41" fmla="*/ 823 h 1368"/>
                <a:gd name="T42" fmla="*/ 1010 w 1420"/>
                <a:gd name="T43" fmla="*/ 897 h 1368"/>
                <a:gd name="T44" fmla="*/ 1030 w 1420"/>
                <a:gd name="T45" fmla="*/ 964 h 1368"/>
                <a:gd name="T46" fmla="*/ 1036 w 1420"/>
                <a:gd name="T47" fmla="*/ 1034 h 1368"/>
                <a:gd name="T48" fmla="*/ 1034 w 1420"/>
                <a:gd name="T49" fmla="*/ 1070 h 1368"/>
                <a:gd name="T50" fmla="*/ 1018 w 1420"/>
                <a:gd name="T51" fmla="*/ 1129 h 1368"/>
                <a:gd name="T52" fmla="*/ 990 w 1420"/>
                <a:gd name="T53" fmla="*/ 1187 h 1368"/>
                <a:gd name="T54" fmla="*/ 948 w 1420"/>
                <a:gd name="T55" fmla="*/ 1239 h 1368"/>
                <a:gd name="T56" fmla="*/ 922 w 1420"/>
                <a:gd name="T57" fmla="*/ 1259 h 1368"/>
                <a:gd name="T58" fmla="*/ 870 w 1420"/>
                <a:gd name="T59" fmla="*/ 1292 h 1368"/>
                <a:gd name="T60" fmla="*/ 812 w 1420"/>
                <a:gd name="T61" fmla="*/ 1316 h 1368"/>
                <a:gd name="T62" fmla="*/ 750 w 1420"/>
                <a:gd name="T63" fmla="*/ 1328 h 1368"/>
                <a:gd name="T64" fmla="*/ 684 w 1420"/>
                <a:gd name="T65" fmla="*/ 1328 h 1368"/>
                <a:gd name="T66" fmla="*/ 648 w 1420"/>
                <a:gd name="T67" fmla="*/ 1322 h 1368"/>
                <a:gd name="T68" fmla="*/ 580 w 1420"/>
                <a:gd name="T69" fmla="*/ 1296 h 1368"/>
                <a:gd name="T70" fmla="*/ 510 w 1420"/>
                <a:gd name="T71" fmla="*/ 1254 h 1368"/>
                <a:gd name="T72" fmla="*/ 442 w 1420"/>
                <a:gd name="T73" fmla="*/ 1191 h 1368"/>
                <a:gd name="T74" fmla="*/ 0 w 1420"/>
                <a:gd name="T75" fmla="*/ 672 h 1368"/>
                <a:gd name="T76" fmla="*/ 150 w 1420"/>
                <a:gd name="T77" fmla="*/ 618 h 1368"/>
                <a:gd name="T78" fmla="*/ 166 w 1420"/>
                <a:gd name="T79" fmla="*/ 636 h 1368"/>
                <a:gd name="T80" fmla="*/ 194 w 1420"/>
                <a:gd name="T81" fmla="*/ 656 h 1368"/>
                <a:gd name="T82" fmla="*/ 206 w 1420"/>
                <a:gd name="T83" fmla="*/ 658 h 1368"/>
                <a:gd name="T84" fmla="*/ 218 w 1420"/>
                <a:gd name="T85" fmla="*/ 654 h 1368"/>
                <a:gd name="T86" fmla="*/ 252 w 1420"/>
                <a:gd name="T87" fmla="*/ 634 h 1368"/>
                <a:gd name="T88" fmla="*/ 738 w 1420"/>
                <a:gd name="T89" fmla="*/ 251 h 1368"/>
                <a:gd name="T90" fmla="*/ 758 w 1420"/>
                <a:gd name="T91" fmla="*/ 235 h 1368"/>
                <a:gd name="T92" fmla="*/ 782 w 1420"/>
                <a:gd name="T93" fmla="*/ 205 h 1368"/>
                <a:gd name="T94" fmla="*/ 786 w 1420"/>
                <a:gd name="T95" fmla="*/ 191 h 1368"/>
                <a:gd name="T96" fmla="*/ 786 w 1420"/>
                <a:gd name="T97" fmla="*/ 179 h 1368"/>
                <a:gd name="T98" fmla="*/ 768 w 1420"/>
                <a:gd name="T99" fmla="*/ 143 h 1368"/>
                <a:gd name="T100" fmla="*/ 726 w 1420"/>
                <a:gd name="T101" fmla="*/ 91 h 1368"/>
                <a:gd name="T102" fmla="*/ 1420 w 1420"/>
                <a:gd name="T103" fmla="*/ 684 h 1368"/>
                <a:gd name="T104" fmla="*/ 1104 w 1420"/>
                <a:gd name="T105" fmla="*/ 916 h 1368"/>
                <a:gd name="T106" fmla="*/ 1118 w 1420"/>
                <a:gd name="T107" fmla="*/ 887 h 1368"/>
                <a:gd name="T108" fmla="*/ 1142 w 1420"/>
                <a:gd name="T109" fmla="*/ 831 h 1368"/>
                <a:gd name="T110" fmla="*/ 1154 w 1420"/>
                <a:gd name="T111" fmla="*/ 777 h 1368"/>
                <a:gd name="T112" fmla="*/ 1158 w 1420"/>
                <a:gd name="T113" fmla="*/ 736 h 1368"/>
                <a:gd name="T114" fmla="*/ 1158 w 1420"/>
                <a:gd name="T115" fmla="*/ 712 h 1368"/>
                <a:gd name="T116" fmla="*/ 1148 w 1420"/>
                <a:gd name="T117" fmla="*/ 668 h 1368"/>
                <a:gd name="T118" fmla="*/ 1130 w 1420"/>
                <a:gd name="T119" fmla="*/ 624 h 1368"/>
                <a:gd name="T120" fmla="*/ 1104 w 1420"/>
                <a:gd name="T121" fmla="*/ 581 h 1368"/>
                <a:gd name="T122" fmla="*/ 1068 w 1420"/>
                <a:gd name="T123" fmla="*/ 535 h 1368"/>
                <a:gd name="T124" fmla="*/ 764 w 1420"/>
                <a:gd name="T125" fmla="*/ 569 h 136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20" h="1368">
                  <a:moveTo>
                    <a:pt x="392" y="890"/>
                  </a:moveTo>
                  <a:lnTo>
                    <a:pt x="508" y="1030"/>
                  </a:lnTo>
                  <a:lnTo>
                    <a:pt x="524" y="1048"/>
                  </a:lnTo>
                  <a:lnTo>
                    <a:pt x="538" y="1064"/>
                  </a:lnTo>
                  <a:lnTo>
                    <a:pt x="554" y="1078"/>
                  </a:lnTo>
                  <a:lnTo>
                    <a:pt x="570" y="1090"/>
                  </a:lnTo>
                  <a:lnTo>
                    <a:pt x="586" y="1098"/>
                  </a:lnTo>
                  <a:lnTo>
                    <a:pt x="602" y="1104"/>
                  </a:lnTo>
                  <a:lnTo>
                    <a:pt x="616" y="1110"/>
                  </a:lnTo>
                  <a:lnTo>
                    <a:pt x="632" y="1112"/>
                  </a:lnTo>
                  <a:lnTo>
                    <a:pt x="648" y="1112"/>
                  </a:lnTo>
                  <a:lnTo>
                    <a:pt x="662" y="1110"/>
                  </a:lnTo>
                  <a:lnTo>
                    <a:pt x="678" y="1108"/>
                  </a:lnTo>
                  <a:lnTo>
                    <a:pt x="692" y="1104"/>
                  </a:lnTo>
                  <a:lnTo>
                    <a:pt x="706" y="1100"/>
                  </a:lnTo>
                  <a:lnTo>
                    <a:pt x="718" y="1094"/>
                  </a:lnTo>
                  <a:lnTo>
                    <a:pt x="732" y="1086"/>
                  </a:lnTo>
                  <a:lnTo>
                    <a:pt x="744" y="1076"/>
                  </a:lnTo>
                  <a:lnTo>
                    <a:pt x="764" y="1058"/>
                  </a:lnTo>
                  <a:lnTo>
                    <a:pt x="780" y="1038"/>
                  </a:lnTo>
                  <a:lnTo>
                    <a:pt x="792" y="1016"/>
                  </a:lnTo>
                  <a:lnTo>
                    <a:pt x="798" y="992"/>
                  </a:lnTo>
                  <a:lnTo>
                    <a:pt x="802" y="970"/>
                  </a:lnTo>
                  <a:lnTo>
                    <a:pt x="802" y="948"/>
                  </a:lnTo>
                  <a:lnTo>
                    <a:pt x="800" y="926"/>
                  </a:lnTo>
                  <a:lnTo>
                    <a:pt x="794" y="906"/>
                  </a:lnTo>
                  <a:lnTo>
                    <a:pt x="784" y="886"/>
                  </a:lnTo>
                  <a:lnTo>
                    <a:pt x="772" y="862"/>
                  </a:lnTo>
                  <a:lnTo>
                    <a:pt x="754" y="838"/>
                  </a:lnTo>
                  <a:lnTo>
                    <a:pt x="732" y="810"/>
                  </a:lnTo>
                  <a:lnTo>
                    <a:pt x="634" y="690"/>
                  </a:lnTo>
                  <a:lnTo>
                    <a:pt x="392" y="890"/>
                  </a:lnTo>
                  <a:close/>
                  <a:moveTo>
                    <a:pt x="764" y="584"/>
                  </a:moveTo>
                  <a:lnTo>
                    <a:pt x="922" y="776"/>
                  </a:lnTo>
                  <a:lnTo>
                    <a:pt x="950" y="812"/>
                  </a:lnTo>
                  <a:lnTo>
                    <a:pt x="974" y="848"/>
                  </a:lnTo>
                  <a:lnTo>
                    <a:pt x="994" y="884"/>
                  </a:lnTo>
                  <a:lnTo>
                    <a:pt x="1010" y="922"/>
                  </a:lnTo>
                  <a:lnTo>
                    <a:pt x="1022" y="958"/>
                  </a:lnTo>
                  <a:lnTo>
                    <a:pt x="1030" y="994"/>
                  </a:lnTo>
                  <a:lnTo>
                    <a:pt x="1036" y="1028"/>
                  </a:lnTo>
                  <a:lnTo>
                    <a:pt x="1036" y="1064"/>
                  </a:lnTo>
                  <a:lnTo>
                    <a:pt x="1034" y="1100"/>
                  </a:lnTo>
                  <a:lnTo>
                    <a:pt x="1028" y="1132"/>
                  </a:lnTo>
                  <a:lnTo>
                    <a:pt x="1018" y="1164"/>
                  </a:lnTo>
                  <a:lnTo>
                    <a:pt x="1006" y="1194"/>
                  </a:lnTo>
                  <a:lnTo>
                    <a:pt x="990" y="1222"/>
                  </a:lnTo>
                  <a:lnTo>
                    <a:pt x="970" y="1248"/>
                  </a:lnTo>
                  <a:lnTo>
                    <a:pt x="948" y="1274"/>
                  </a:lnTo>
                  <a:lnTo>
                    <a:pt x="922" y="1296"/>
                  </a:lnTo>
                  <a:lnTo>
                    <a:pt x="896" y="1316"/>
                  </a:lnTo>
                  <a:lnTo>
                    <a:pt x="870" y="1332"/>
                  </a:lnTo>
                  <a:lnTo>
                    <a:pt x="842" y="1346"/>
                  </a:lnTo>
                  <a:lnTo>
                    <a:pt x="812" y="1356"/>
                  </a:lnTo>
                  <a:lnTo>
                    <a:pt x="782" y="1364"/>
                  </a:lnTo>
                  <a:lnTo>
                    <a:pt x="750" y="1368"/>
                  </a:lnTo>
                  <a:lnTo>
                    <a:pt x="718" y="1368"/>
                  </a:lnTo>
                  <a:lnTo>
                    <a:pt x="684" y="1368"/>
                  </a:lnTo>
                  <a:lnTo>
                    <a:pt x="648" y="1362"/>
                  </a:lnTo>
                  <a:lnTo>
                    <a:pt x="614" y="1350"/>
                  </a:lnTo>
                  <a:lnTo>
                    <a:pt x="580" y="1336"/>
                  </a:lnTo>
                  <a:lnTo>
                    <a:pt x="544" y="1316"/>
                  </a:lnTo>
                  <a:lnTo>
                    <a:pt x="510" y="1290"/>
                  </a:lnTo>
                  <a:lnTo>
                    <a:pt x="476" y="1260"/>
                  </a:lnTo>
                  <a:lnTo>
                    <a:pt x="442" y="1226"/>
                  </a:lnTo>
                  <a:lnTo>
                    <a:pt x="406" y="1186"/>
                  </a:lnTo>
                  <a:lnTo>
                    <a:pt x="0" y="692"/>
                  </a:lnTo>
                  <a:lnTo>
                    <a:pt x="116" y="596"/>
                  </a:lnTo>
                  <a:lnTo>
                    <a:pt x="150" y="638"/>
                  </a:lnTo>
                  <a:lnTo>
                    <a:pt x="166" y="656"/>
                  </a:lnTo>
                  <a:lnTo>
                    <a:pt x="180" y="668"/>
                  </a:lnTo>
                  <a:lnTo>
                    <a:pt x="194" y="676"/>
                  </a:lnTo>
                  <a:lnTo>
                    <a:pt x="200" y="678"/>
                  </a:lnTo>
                  <a:lnTo>
                    <a:pt x="206" y="678"/>
                  </a:lnTo>
                  <a:lnTo>
                    <a:pt x="218" y="674"/>
                  </a:lnTo>
                  <a:lnTo>
                    <a:pt x="234" y="666"/>
                  </a:lnTo>
                  <a:lnTo>
                    <a:pt x="252" y="654"/>
                  </a:lnTo>
                  <a:lnTo>
                    <a:pt x="274" y="638"/>
                  </a:lnTo>
                  <a:lnTo>
                    <a:pt x="738" y="256"/>
                  </a:lnTo>
                  <a:lnTo>
                    <a:pt x="758" y="240"/>
                  </a:lnTo>
                  <a:lnTo>
                    <a:pt x="772" y="224"/>
                  </a:lnTo>
                  <a:lnTo>
                    <a:pt x="782" y="210"/>
                  </a:lnTo>
                  <a:lnTo>
                    <a:pt x="786" y="196"/>
                  </a:lnTo>
                  <a:lnTo>
                    <a:pt x="786" y="190"/>
                  </a:lnTo>
                  <a:lnTo>
                    <a:pt x="786" y="184"/>
                  </a:lnTo>
                  <a:lnTo>
                    <a:pt x="780" y="166"/>
                  </a:lnTo>
                  <a:lnTo>
                    <a:pt x="768" y="148"/>
                  </a:lnTo>
                  <a:lnTo>
                    <a:pt x="750" y="124"/>
                  </a:lnTo>
                  <a:lnTo>
                    <a:pt x="726" y="96"/>
                  </a:lnTo>
                  <a:lnTo>
                    <a:pt x="842" y="0"/>
                  </a:lnTo>
                  <a:lnTo>
                    <a:pt x="1420" y="704"/>
                  </a:lnTo>
                  <a:lnTo>
                    <a:pt x="1232" y="1018"/>
                  </a:lnTo>
                  <a:lnTo>
                    <a:pt x="1104" y="942"/>
                  </a:lnTo>
                  <a:lnTo>
                    <a:pt x="1118" y="912"/>
                  </a:lnTo>
                  <a:lnTo>
                    <a:pt x="1132" y="882"/>
                  </a:lnTo>
                  <a:lnTo>
                    <a:pt x="1142" y="856"/>
                  </a:lnTo>
                  <a:lnTo>
                    <a:pt x="1150" y="828"/>
                  </a:lnTo>
                  <a:lnTo>
                    <a:pt x="1154" y="802"/>
                  </a:lnTo>
                  <a:lnTo>
                    <a:pt x="1158" y="778"/>
                  </a:lnTo>
                  <a:lnTo>
                    <a:pt x="1158" y="756"/>
                  </a:lnTo>
                  <a:lnTo>
                    <a:pt x="1158" y="732"/>
                  </a:lnTo>
                  <a:lnTo>
                    <a:pt x="1154" y="710"/>
                  </a:lnTo>
                  <a:lnTo>
                    <a:pt x="1148" y="688"/>
                  </a:lnTo>
                  <a:lnTo>
                    <a:pt x="1140" y="666"/>
                  </a:lnTo>
                  <a:lnTo>
                    <a:pt x="1130" y="644"/>
                  </a:lnTo>
                  <a:lnTo>
                    <a:pt x="1118" y="620"/>
                  </a:lnTo>
                  <a:lnTo>
                    <a:pt x="1104" y="596"/>
                  </a:lnTo>
                  <a:lnTo>
                    <a:pt x="1086" y="574"/>
                  </a:lnTo>
                  <a:lnTo>
                    <a:pt x="1068" y="550"/>
                  </a:lnTo>
                  <a:lnTo>
                    <a:pt x="962" y="420"/>
                  </a:lnTo>
                  <a:lnTo>
                    <a:pt x="764" y="5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0" name="Freeform 295"/>
            <p:cNvSpPr>
              <a:spLocks/>
            </p:cNvSpPr>
            <p:nvPr userDrawn="1"/>
          </p:nvSpPr>
          <p:spPr bwMode="auto">
            <a:xfrm>
              <a:off x="135" y="4635"/>
              <a:ext cx="400" cy="420"/>
            </a:xfrm>
            <a:custGeom>
              <a:avLst/>
              <a:gdLst>
                <a:gd name="T0" fmla="*/ 0 w 410"/>
                <a:gd name="T1" fmla="*/ 195 h 422"/>
                <a:gd name="T2" fmla="*/ 101 w 410"/>
                <a:gd name="T3" fmla="*/ 330 h 422"/>
                <a:gd name="T4" fmla="*/ 101 w 410"/>
                <a:gd name="T5" fmla="*/ 330 h 422"/>
                <a:gd name="T6" fmla="*/ 117 w 410"/>
                <a:gd name="T7" fmla="*/ 348 h 422"/>
                <a:gd name="T8" fmla="*/ 130 w 410"/>
                <a:gd name="T9" fmla="*/ 364 h 422"/>
                <a:gd name="T10" fmla="*/ 142 w 410"/>
                <a:gd name="T11" fmla="*/ 378 h 422"/>
                <a:gd name="T12" fmla="*/ 158 w 410"/>
                <a:gd name="T13" fmla="*/ 390 h 422"/>
                <a:gd name="T14" fmla="*/ 172 w 410"/>
                <a:gd name="T15" fmla="*/ 398 h 422"/>
                <a:gd name="T16" fmla="*/ 185 w 410"/>
                <a:gd name="T17" fmla="*/ 404 h 422"/>
                <a:gd name="T18" fmla="*/ 199 w 410"/>
                <a:gd name="T19" fmla="*/ 410 h 422"/>
                <a:gd name="T20" fmla="*/ 212 w 410"/>
                <a:gd name="T21" fmla="*/ 412 h 422"/>
                <a:gd name="T22" fmla="*/ 212 w 410"/>
                <a:gd name="T23" fmla="*/ 412 h 422"/>
                <a:gd name="T24" fmla="*/ 226 w 410"/>
                <a:gd name="T25" fmla="*/ 412 h 422"/>
                <a:gd name="T26" fmla="*/ 239 w 410"/>
                <a:gd name="T27" fmla="*/ 410 h 422"/>
                <a:gd name="T28" fmla="*/ 253 w 410"/>
                <a:gd name="T29" fmla="*/ 408 h 422"/>
                <a:gd name="T30" fmla="*/ 265 w 410"/>
                <a:gd name="T31" fmla="*/ 404 h 422"/>
                <a:gd name="T32" fmla="*/ 278 w 410"/>
                <a:gd name="T33" fmla="*/ 400 h 422"/>
                <a:gd name="T34" fmla="*/ 288 w 410"/>
                <a:gd name="T35" fmla="*/ 394 h 422"/>
                <a:gd name="T36" fmla="*/ 300 w 410"/>
                <a:gd name="T37" fmla="*/ 386 h 422"/>
                <a:gd name="T38" fmla="*/ 311 w 410"/>
                <a:gd name="T39" fmla="*/ 376 h 422"/>
                <a:gd name="T40" fmla="*/ 311 w 410"/>
                <a:gd name="T41" fmla="*/ 376 h 422"/>
                <a:gd name="T42" fmla="*/ 329 w 410"/>
                <a:gd name="T43" fmla="*/ 358 h 422"/>
                <a:gd name="T44" fmla="*/ 343 w 410"/>
                <a:gd name="T45" fmla="*/ 338 h 422"/>
                <a:gd name="T46" fmla="*/ 353 w 410"/>
                <a:gd name="T47" fmla="*/ 316 h 422"/>
                <a:gd name="T48" fmla="*/ 359 w 410"/>
                <a:gd name="T49" fmla="*/ 297 h 422"/>
                <a:gd name="T50" fmla="*/ 359 w 410"/>
                <a:gd name="T51" fmla="*/ 297 h 422"/>
                <a:gd name="T52" fmla="*/ 362 w 410"/>
                <a:gd name="T53" fmla="*/ 275 h 422"/>
                <a:gd name="T54" fmla="*/ 362 w 410"/>
                <a:gd name="T55" fmla="*/ 253 h 422"/>
                <a:gd name="T56" fmla="*/ 361 w 410"/>
                <a:gd name="T57" fmla="*/ 231 h 422"/>
                <a:gd name="T58" fmla="*/ 355 w 410"/>
                <a:gd name="T59" fmla="*/ 211 h 422"/>
                <a:gd name="T60" fmla="*/ 355 w 410"/>
                <a:gd name="T61" fmla="*/ 211 h 422"/>
                <a:gd name="T62" fmla="*/ 346 w 410"/>
                <a:gd name="T63" fmla="*/ 191 h 422"/>
                <a:gd name="T64" fmla="*/ 336 w 410"/>
                <a:gd name="T65" fmla="*/ 167 h 422"/>
                <a:gd name="T66" fmla="*/ 320 w 410"/>
                <a:gd name="T67" fmla="*/ 143 h 422"/>
                <a:gd name="T68" fmla="*/ 300 w 410"/>
                <a:gd name="T69" fmla="*/ 115 h 422"/>
                <a:gd name="T70" fmla="*/ 214 w 410"/>
                <a:gd name="T71" fmla="*/ 0 h 422"/>
                <a:gd name="T72" fmla="*/ 0 w 410"/>
                <a:gd name="T73" fmla="*/ 195 h 4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10" h="422">
                  <a:moveTo>
                    <a:pt x="0" y="200"/>
                  </a:moveTo>
                  <a:lnTo>
                    <a:pt x="116" y="340"/>
                  </a:lnTo>
                  <a:lnTo>
                    <a:pt x="132" y="358"/>
                  </a:lnTo>
                  <a:lnTo>
                    <a:pt x="146" y="374"/>
                  </a:lnTo>
                  <a:lnTo>
                    <a:pt x="162" y="388"/>
                  </a:lnTo>
                  <a:lnTo>
                    <a:pt x="178" y="400"/>
                  </a:lnTo>
                  <a:lnTo>
                    <a:pt x="194" y="408"/>
                  </a:lnTo>
                  <a:lnTo>
                    <a:pt x="210" y="414"/>
                  </a:lnTo>
                  <a:lnTo>
                    <a:pt x="224" y="420"/>
                  </a:lnTo>
                  <a:lnTo>
                    <a:pt x="240" y="422"/>
                  </a:lnTo>
                  <a:lnTo>
                    <a:pt x="256" y="422"/>
                  </a:lnTo>
                  <a:lnTo>
                    <a:pt x="270" y="420"/>
                  </a:lnTo>
                  <a:lnTo>
                    <a:pt x="286" y="418"/>
                  </a:lnTo>
                  <a:lnTo>
                    <a:pt x="300" y="414"/>
                  </a:lnTo>
                  <a:lnTo>
                    <a:pt x="314" y="410"/>
                  </a:lnTo>
                  <a:lnTo>
                    <a:pt x="326" y="404"/>
                  </a:lnTo>
                  <a:lnTo>
                    <a:pt x="340" y="396"/>
                  </a:lnTo>
                  <a:lnTo>
                    <a:pt x="352" y="386"/>
                  </a:lnTo>
                  <a:lnTo>
                    <a:pt x="372" y="368"/>
                  </a:lnTo>
                  <a:lnTo>
                    <a:pt x="388" y="348"/>
                  </a:lnTo>
                  <a:lnTo>
                    <a:pt x="400" y="326"/>
                  </a:lnTo>
                  <a:lnTo>
                    <a:pt x="406" y="302"/>
                  </a:lnTo>
                  <a:lnTo>
                    <a:pt x="410" y="280"/>
                  </a:lnTo>
                  <a:lnTo>
                    <a:pt x="410" y="258"/>
                  </a:lnTo>
                  <a:lnTo>
                    <a:pt x="408" y="236"/>
                  </a:lnTo>
                  <a:lnTo>
                    <a:pt x="402" y="216"/>
                  </a:lnTo>
                  <a:lnTo>
                    <a:pt x="392" y="196"/>
                  </a:lnTo>
                  <a:lnTo>
                    <a:pt x="380" y="172"/>
                  </a:lnTo>
                  <a:lnTo>
                    <a:pt x="362" y="148"/>
                  </a:lnTo>
                  <a:lnTo>
                    <a:pt x="340" y="120"/>
                  </a:lnTo>
                  <a:lnTo>
                    <a:pt x="242" y="0"/>
                  </a:lnTo>
                  <a:lnTo>
                    <a:pt x="0" y="20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1" name="Freeform 296"/>
            <p:cNvSpPr>
              <a:spLocks/>
            </p:cNvSpPr>
            <p:nvPr userDrawn="1"/>
          </p:nvSpPr>
          <p:spPr bwMode="auto">
            <a:xfrm>
              <a:off x="-265" y="3955"/>
              <a:ext cx="1420" cy="1360"/>
            </a:xfrm>
            <a:custGeom>
              <a:avLst/>
              <a:gdLst>
                <a:gd name="T0" fmla="*/ 922 w 1420"/>
                <a:gd name="T1" fmla="*/ 754 h 1368"/>
                <a:gd name="T2" fmla="*/ 950 w 1420"/>
                <a:gd name="T3" fmla="*/ 787 h 1368"/>
                <a:gd name="T4" fmla="*/ 994 w 1420"/>
                <a:gd name="T5" fmla="*/ 859 h 1368"/>
                <a:gd name="T6" fmla="*/ 1022 w 1420"/>
                <a:gd name="T7" fmla="*/ 930 h 1368"/>
                <a:gd name="T8" fmla="*/ 1036 w 1420"/>
                <a:gd name="T9" fmla="*/ 998 h 1368"/>
                <a:gd name="T10" fmla="*/ 1036 w 1420"/>
                <a:gd name="T11" fmla="*/ 1034 h 1368"/>
                <a:gd name="T12" fmla="*/ 1028 w 1420"/>
                <a:gd name="T13" fmla="*/ 1099 h 1368"/>
                <a:gd name="T14" fmla="*/ 1006 w 1420"/>
                <a:gd name="T15" fmla="*/ 1159 h 1368"/>
                <a:gd name="T16" fmla="*/ 970 w 1420"/>
                <a:gd name="T17" fmla="*/ 1213 h 1368"/>
                <a:gd name="T18" fmla="*/ 922 w 1420"/>
                <a:gd name="T19" fmla="*/ 1259 h 1368"/>
                <a:gd name="T20" fmla="*/ 896 w 1420"/>
                <a:gd name="T21" fmla="*/ 1276 h 1368"/>
                <a:gd name="T22" fmla="*/ 842 w 1420"/>
                <a:gd name="T23" fmla="*/ 1306 h 1368"/>
                <a:gd name="T24" fmla="*/ 782 w 1420"/>
                <a:gd name="T25" fmla="*/ 1324 h 1368"/>
                <a:gd name="T26" fmla="*/ 718 w 1420"/>
                <a:gd name="T27" fmla="*/ 1328 h 1368"/>
                <a:gd name="T28" fmla="*/ 684 w 1420"/>
                <a:gd name="T29" fmla="*/ 1328 h 1368"/>
                <a:gd name="T30" fmla="*/ 614 w 1420"/>
                <a:gd name="T31" fmla="*/ 1310 h 1368"/>
                <a:gd name="T32" fmla="*/ 544 w 1420"/>
                <a:gd name="T33" fmla="*/ 1276 h 1368"/>
                <a:gd name="T34" fmla="*/ 476 w 1420"/>
                <a:gd name="T35" fmla="*/ 1225 h 1368"/>
                <a:gd name="T36" fmla="*/ 406 w 1420"/>
                <a:gd name="T37" fmla="*/ 1151 h 1368"/>
                <a:gd name="T38" fmla="*/ 116 w 1420"/>
                <a:gd name="T39" fmla="*/ 581 h 1368"/>
                <a:gd name="T40" fmla="*/ 150 w 1420"/>
                <a:gd name="T41" fmla="*/ 618 h 1368"/>
                <a:gd name="T42" fmla="*/ 180 w 1420"/>
                <a:gd name="T43" fmla="*/ 648 h 1368"/>
                <a:gd name="T44" fmla="*/ 200 w 1420"/>
                <a:gd name="T45" fmla="*/ 658 h 1368"/>
                <a:gd name="T46" fmla="*/ 206 w 1420"/>
                <a:gd name="T47" fmla="*/ 658 h 1368"/>
                <a:gd name="T48" fmla="*/ 234 w 1420"/>
                <a:gd name="T49" fmla="*/ 646 h 1368"/>
                <a:gd name="T50" fmla="*/ 274 w 1420"/>
                <a:gd name="T51" fmla="*/ 618 h 1368"/>
                <a:gd name="T52" fmla="*/ 738 w 1420"/>
                <a:gd name="T53" fmla="*/ 251 h 1368"/>
                <a:gd name="T54" fmla="*/ 772 w 1420"/>
                <a:gd name="T55" fmla="*/ 219 h 1368"/>
                <a:gd name="T56" fmla="*/ 786 w 1420"/>
                <a:gd name="T57" fmla="*/ 191 h 1368"/>
                <a:gd name="T58" fmla="*/ 786 w 1420"/>
                <a:gd name="T59" fmla="*/ 185 h 1368"/>
                <a:gd name="T60" fmla="*/ 780 w 1420"/>
                <a:gd name="T61" fmla="*/ 161 h 1368"/>
                <a:gd name="T62" fmla="*/ 750 w 1420"/>
                <a:gd name="T63" fmla="*/ 119 h 1368"/>
                <a:gd name="T64" fmla="*/ 842 w 1420"/>
                <a:gd name="T65" fmla="*/ 0 h 1368"/>
                <a:gd name="T66" fmla="*/ 1232 w 1420"/>
                <a:gd name="T67" fmla="*/ 988 h 1368"/>
                <a:gd name="T68" fmla="*/ 1104 w 1420"/>
                <a:gd name="T69" fmla="*/ 916 h 1368"/>
                <a:gd name="T70" fmla="*/ 1132 w 1420"/>
                <a:gd name="T71" fmla="*/ 857 h 1368"/>
                <a:gd name="T72" fmla="*/ 1150 w 1420"/>
                <a:gd name="T73" fmla="*/ 803 h 1368"/>
                <a:gd name="T74" fmla="*/ 1158 w 1420"/>
                <a:gd name="T75" fmla="*/ 756 h 1368"/>
                <a:gd name="T76" fmla="*/ 1158 w 1420"/>
                <a:gd name="T77" fmla="*/ 712 h 1368"/>
                <a:gd name="T78" fmla="*/ 1154 w 1420"/>
                <a:gd name="T79" fmla="*/ 690 h 1368"/>
                <a:gd name="T80" fmla="*/ 1140 w 1420"/>
                <a:gd name="T81" fmla="*/ 646 h 1368"/>
                <a:gd name="T82" fmla="*/ 1118 w 1420"/>
                <a:gd name="T83" fmla="*/ 600 h 1368"/>
                <a:gd name="T84" fmla="*/ 1086 w 1420"/>
                <a:gd name="T85" fmla="*/ 559 h 1368"/>
                <a:gd name="T86" fmla="*/ 962 w 1420"/>
                <a:gd name="T87" fmla="*/ 410 h 136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20" h="1368">
                  <a:moveTo>
                    <a:pt x="764" y="584"/>
                  </a:moveTo>
                  <a:lnTo>
                    <a:pt x="922" y="776"/>
                  </a:lnTo>
                  <a:lnTo>
                    <a:pt x="950" y="812"/>
                  </a:lnTo>
                  <a:lnTo>
                    <a:pt x="974" y="848"/>
                  </a:lnTo>
                  <a:lnTo>
                    <a:pt x="994" y="884"/>
                  </a:lnTo>
                  <a:lnTo>
                    <a:pt x="1010" y="922"/>
                  </a:lnTo>
                  <a:lnTo>
                    <a:pt x="1022" y="958"/>
                  </a:lnTo>
                  <a:lnTo>
                    <a:pt x="1030" y="994"/>
                  </a:lnTo>
                  <a:lnTo>
                    <a:pt x="1036" y="1028"/>
                  </a:lnTo>
                  <a:lnTo>
                    <a:pt x="1036" y="1064"/>
                  </a:lnTo>
                  <a:lnTo>
                    <a:pt x="1034" y="1100"/>
                  </a:lnTo>
                  <a:lnTo>
                    <a:pt x="1028" y="1132"/>
                  </a:lnTo>
                  <a:lnTo>
                    <a:pt x="1018" y="1164"/>
                  </a:lnTo>
                  <a:lnTo>
                    <a:pt x="1006" y="1194"/>
                  </a:lnTo>
                  <a:lnTo>
                    <a:pt x="990" y="1222"/>
                  </a:lnTo>
                  <a:lnTo>
                    <a:pt x="970" y="1248"/>
                  </a:lnTo>
                  <a:lnTo>
                    <a:pt x="948" y="1274"/>
                  </a:lnTo>
                  <a:lnTo>
                    <a:pt x="922" y="1296"/>
                  </a:lnTo>
                  <a:lnTo>
                    <a:pt x="896" y="1316"/>
                  </a:lnTo>
                  <a:lnTo>
                    <a:pt x="870" y="1332"/>
                  </a:lnTo>
                  <a:lnTo>
                    <a:pt x="842" y="1346"/>
                  </a:lnTo>
                  <a:lnTo>
                    <a:pt x="812" y="1356"/>
                  </a:lnTo>
                  <a:lnTo>
                    <a:pt x="782" y="1364"/>
                  </a:lnTo>
                  <a:lnTo>
                    <a:pt x="750" y="1368"/>
                  </a:lnTo>
                  <a:lnTo>
                    <a:pt x="718" y="1368"/>
                  </a:lnTo>
                  <a:lnTo>
                    <a:pt x="684" y="1368"/>
                  </a:lnTo>
                  <a:lnTo>
                    <a:pt x="648" y="1362"/>
                  </a:lnTo>
                  <a:lnTo>
                    <a:pt x="614" y="1350"/>
                  </a:lnTo>
                  <a:lnTo>
                    <a:pt x="580" y="1336"/>
                  </a:lnTo>
                  <a:lnTo>
                    <a:pt x="544" y="1316"/>
                  </a:lnTo>
                  <a:lnTo>
                    <a:pt x="510" y="1290"/>
                  </a:lnTo>
                  <a:lnTo>
                    <a:pt x="476" y="1260"/>
                  </a:lnTo>
                  <a:lnTo>
                    <a:pt x="442" y="1226"/>
                  </a:lnTo>
                  <a:lnTo>
                    <a:pt x="406" y="1186"/>
                  </a:lnTo>
                  <a:lnTo>
                    <a:pt x="0" y="692"/>
                  </a:lnTo>
                  <a:lnTo>
                    <a:pt x="116" y="596"/>
                  </a:lnTo>
                  <a:lnTo>
                    <a:pt x="150" y="638"/>
                  </a:lnTo>
                  <a:lnTo>
                    <a:pt x="166" y="656"/>
                  </a:lnTo>
                  <a:lnTo>
                    <a:pt x="180" y="668"/>
                  </a:lnTo>
                  <a:lnTo>
                    <a:pt x="194" y="676"/>
                  </a:lnTo>
                  <a:lnTo>
                    <a:pt x="200" y="678"/>
                  </a:lnTo>
                  <a:lnTo>
                    <a:pt x="206" y="678"/>
                  </a:lnTo>
                  <a:lnTo>
                    <a:pt x="218" y="674"/>
                  </a:lnTo>
                  <a:lnTo>
                    <a:pt x="234" y="666"/>
                  </a:lnTo>
                  <a:lnTo>
                    <a:pt x="252" y="654"/>
                  </a:lnTo>
                  <a:lnTo>
                    <a:pt x="274" y="638"/>
                  </a:lnTo>
                  <a:lnTo>
                    <a:pt x="738" y="256"/>
                  </a:lnTo>
                  <a:lnTo>
                    <a:pt x="758" y="240"/>
                  </a:lnTo>
                  <a:lnTo>
                    <a:pt x="772" y="224"/>
                  </a:lnTo>
                  <a:lnTo>
                    <a:pt x="782" y="210"/>
                  </a:lnTo>
                  <a:lnTo>
                    <a:pt x="786" y="196"/>
                  </a:lnTo>
                  <a:lnTo>
                    <a:pt x="786" y="190"/>
                  </a:lnTo>
                  <a:lnTo>
                    <a:pt x="786" y="184"/>
                  </a:lnTo>
                  <a:lnTo>
                    <a:pt x="780" y="166"/>
                  </a:lnTo>
                  <a:lnTo>
                    <a:pt x="768" y="148"/>
                  </a:lnTo>
                  <a:lnTo>
                    <a:pt x="750" y="124"/>
                  </a:lnTo>
                  <a:lnTo>
                    <a:pt x="726" y="96"/>
                  </a:lnTo>
                  <a:lnTo>
                    <a:pt x="842" y="0"/>
                  </a:lnTo>
                  <a:lnTo>
                    <a:pt x="1420" y="704"/>
                  </a:lnTo>
                  <a:lnTo>
                    <a:pt x="1232" y="1018"/>
                  </a:lnTo>
                  <a:lnTo>
                    <a:pt x="1104" y="942"/>
                  </a:lnTo>
                  <a:lnTo>
                    <a:pt x="1118" y="912"/>
                  </a:lnTo>
                  <a:lnTo>
                    <a:pt x="1132" y="882"/>
                  </a:lnTo>
                  <a:lnTo>
                    <a:pt x="1142" y="856"/>
                  </a:lnTo>
                  <a:lnTo>
                    <a:pt x="1150" y="828"/>
                  </a:lnTo>
                  <a:lnTo>
                    <a:pt x="1154" y="802"/>
                  </a:lnTo>
                  <a:lnTo>
                    <a:pt x="1158" y="778"/>
                  </a:lnTo>
                  <a:lnTo>
                    <a:pt x="1158" y="756"/>
                  </a:lnTo>
                  <a:lnTo>
                    <a:pt x="1158" y="732"/>
                  </a:lnTo>
                  <a:lnTo>
                    <a:pt x="1154" y="710"/>
                  </a:lnTo>
                  <a:lnTo>
                    <a:pt x="1148" y="688"/>
                  </a:lnTo>
                  <a:lnTo>
                    <a:pt x="1140" y="666"/>
                  </a:lnTo>
                  <a:lnTo>
                    <a:pt x="1130" y="644"/>
                  </a:lnTo>
                  <a:lnTo>
                    <a:pt x="1118" y="620"/>
                  </a:lnTo>
                  <a:lnTo>
                    <a:pt x="1104" y="596"/>
                  </a:lnTo>
                  <a:lnTo>
                    <a:pt x="1086" y="574"/>
                  </a:lnTo>
                  <a:lnTo>
                    <a:pt x="1068" y="550"/>
                  </a:lnTo>
                  <a:lnTo>
                    <a:pt x="962" y="420"/>
                  </a:lnTo>
                  <a:lnTo>
                    <a:pt x="764" y="58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2" name="Freeform 297"/>
            <p:cNvSpPr>
              <a:spLocks noEditPoints="1"/>
            </p:cNvSpPr>
            <p:nvPr userDrawn="1"/>
          </p:nvSpPr>
          <p:spPr bwMode="auto">
            <a:xfrm>
              <a:off x="535" y="5035"/>
              <a:ext cx="1220" cy="1280"/>
            </a:xfrm>
            <a:custGeom>
              <a:avLst/>
              <a:gdLst>
                <a:gd name="T0" fmla="*/ 787 w 1228"/>
                <a:gd name="T1" fmla="*/ 570 h 1280"/>
                <a:gd name="T2" fmla="*/ 624 w 1228"/>
                <a:gd name="T3" fmla="*/ 434 h 1280"/>
                <a:gd name="T4" fmla="*/ 1188 w 1228"/>
                <a:gd name="T5" fmla="*/ 154 h 1280"/>
                <a:gd name="T6" fmla="*/ 922 w 1228"/>
                <a:gd name="T7" fmla="*/ 1014 h 1280"/>
                <a:gd name="T8" fmla="*/ 906 w 1228"/>
                <a:gd name="T9" fmla="*/ 1072 h 1280"/>
                <a:gd name="T10" fmla="*/ 906 w 1228"/>
                <a:gd name="T11" fmla="*/ 1106 h 1280"/>
                <a:gd name="T12" fmla="*/ 912 w 1228"/>
                <a:gd name="T13" fmla="*/ 1120 h 1280"/>
                <a:gd name="T14" fmla="*/ 934 w 1228"/>
                <a:gd name="T15" fmla="*/ 1148 h 1280"/>
                <a:gd name="T16" fmla="*/ 858 w 1228"/>
                <a:gd name="T17" fmla="*/ 1280 h 1280"/>
                <a:gd name="T18" fmla="*/ 566 w 1228"/>
                <a:gd name="T19" fmla="*/ 842 h 1280"/>
                <a:gd name="T20" fmla="*/ 592 w 1228"/>
                <a:gd name="T21" fmla="*/ 860 h 1280"/>
                <a:gd name="T22" fmla="*/ 622 w 1228"/>
                <a:gd name="T23" fmla="*/ 882 h 1280"/>
                <a:gd name="T24" fmla="*/ 644 w 1228"/>
                <a:gd name="T25" fmla="*/ 890 h 1280"/>
                <a:gd name="T26" fmla="*/ 654 w 1228"/>
                <a:gd name="T27" fmla="*/ 890 h 1280"/>
                <a:gd name="T28" fmla="*/ 670 w 1228"/>
                <a:gd name="T29" fmla="*/ 884 h 1280"/>
                <a:gd name="T30" fmla="*/ 674 w 1228"/>
                <a:gd name="T31" fmla="*/ 880 h 1280"/>
                <a:gd name="T32" fmla="*/ 682 w 1228"/>
                <a:gd name="T33" fmla="*/ 860 h 1280"/>
                <a:gd name="T34" fmla="*/ 729 w 1228"/>
                <a:gd name="T35" fmla="*/ 728 h 1280"/>
                <a:gd name="T36" fmla="*/ 383 w 1228"/>
                <a:gd name="T37" fmla="*/ 578 h 1280"/>
                <a:gd name="T38" fmla="*/ 362 w 1228"/>
                <a:gd name="T39" fmla="*/ 594 h 1280"/>
                <a:gd name="T40" fmla="*/ 350 w 1228"/>
                <a:gd name="T41" fmla="*/ 606 h 1280"/>
                <a:gd name="T42" fmla="*/ 342 w 1228"/>
                <a:gd name="T43" fmla="*/ 628 h 1280"/>
                <a:gd name="T44" fmla="*/ 344 w 1228"/>
                <a:gd name="T45" fmla="*/ 636 h 1280"/>
                <a:gd name="T46" fmla="*/ 356 w 1228"/>
                <a:gd name="T47" fmla="*/ 658 h 1280"/>
                <a:gd name="T48" fmla="*/ 373 w 1228"/>
                <a:gd name="T49" fmla="*/ 676 h 1280"/>
                <a:gd name="T50" fmla="*/ 318 w 1228"/>
                <a:gd name="T51" fmla="*/ 824 h 1280"/>
                <a:gd name="T52" fmla="*/ 89 w 1228"/>
                <a:gd name="T53" fmla="*/ 442 h 1280"/>
                <a:gd name="T54" fmla="*/ 117 w 1228"/>
                <a:gd name="T55" fmla="*/ 462 h 1280"/>
                <a:gd name="T56" fmla="*/ 139 w 1228"/>
                <a:gd name="T57" fmla="*/ 474 h 1280"/>
                <a:gd name="T58" fmla="*/ 159 w 1228"/>
                <a:gd name="T59" fmla="*/ 478 h 1280"/>
                <a:gd name="T60" fmla="*/ 177 w 1228"/>
                <a:gd name="T61" fmla="*/ 476 h 1280"/>
                <a:gd name="T62" fmla="*/ 199 w 1228"/>
                <a:gd name="T63" fmla="*/ 468 h 1280"/>
                <a:gd name="T64" fmla="*/ 1003 w 1228"/>
                <a:gd name="T65" fmla="*/ 0 h 12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228" h="1280">
                  <a:moveTo>
                    <a:pt x="644" y="434"/>
                  </a:moveTo>
                  <a:lnTo>
                    <a:pt x="812" y="570"/>
                  </a:lnTo>
                  <a:lnTo>
                    <a:pt x="918" y="272"/>
                  </a:lnTo>
                  <a:lnTo>
                    <a:pt x="644" y="434"/>
                  </a:lnTo>
                  <a:close/>
                  <a:moveTo>
                    <a:pt x="1038" y="0"/>
                  </a:moveTo>
                  <a:lnTo>
                    <a:pt x="1228" y="154"/>
                  </a:lnTo>
                  <a:lnTo>
                    <a:pt x="952" y="1014"/>
                  </a:lnTo>
                  <a:lnTo>
                    <a:pt x="942" y="1046"/>
                  </a:lnTo>
                  <a:lnTo>
                    <a:pt x="936" y="1072"/>
                  </a:lnTo>
                  <a:lnTo>
                    <a:pt x="934" y="1092"/>
                  </a:lnTo>
                  <a:lnTo>
                    <a:pt x="936" y="1106"/>
                  </a:lnTo>
                  <a:lnTo>
                    <a:pt x="942" y="1120"/>
                  </a:lnTo>
                  <a:lnTo>
                    <a:pt x="950" y="1134"/>
                  </a:lnTo>
                  <a:lnTo>
                    <a:pt x="964" y="1148"/>
                  </a:lnTo>
                  <a:lnTo>
                    <a:pt x="984" y="1164"/>
                  </a:lnTo>
                  <a:lnTo>
                    <a:pt x="888" y="1280"/>
                  </a:lnTo>
                  <a:lnTo>
                    <a:pt x="492" y="958"/>
                  </a:lnTo>
                  <a:lnTo>
                    <a:pt x="586" y="842"/>
                  </a:lnTo>
                  <a:lnTo>
                    <a:pt x="612" y="860"/>
                  </a:lnTo>
                  <a:lnTo>
                    <a:pt x="626" y="872"/>
                  </a:lnTo>
                  <a:lnTo>
                    <a:pt x="642" y="882"/>
                  </a:lnTo>
                  <a:lnTo>
                    <a:pt x="654" y="888"/>
                  </a:lnTo>
                  <a:lnTo>
                    <a:pt x="664" y="890"/>
                  </a:lnTo>
                  <a:lnTo>
                    <a:pt x="674" y="890"/>
                  </a:lnTo>
                  <a:lnTo>
                    <a:pt x="682" y="888"/>
                  </a:lnTo>
                  <a:lnTo>
                    <a:pt x="690" y="884"/>
                  </a:lnTo>
                  <a:lnTo>
                    <a:pt x="696" y="880"/>
                  </a:lnTo>
                  <a:lnTo>
                    <a:pt x="700" y="872"/>
                  </a:lnTo>
                  <a:lnTo>
                    <a:pt x="706" y="860"/>
                  </a:lnTo>
                  <a:lnTo>
                    <a:pt x="720" y="826"/>
                  </a:lnTo>
                  <a:lnTo>
                    <a:pt x="754" y="728"/>
                  </a:lnTo>
                  <a:lnTo>
                    <a:pt x="498" y="518"/>
                  </a:lnTo>
                  <a:lnTo>
                    <a:pt x="398" y="578"/>
                  </a:lnTo>
                  <a:lnTo>
                    <a:pt x="372" y="594"/>
                  </a:lnTo>
                  <a:lnTo>
                    <a:pt x="360" y="606"/>
                  </a:lnTo>
                  <a:lnTo>
                    <a:pt x="354" y="616"/>
                  </a:lnTo>
                  <a:lnTo>
                    <a:pt x="352" y="628"/>
                  </a:lnTo>
                  <a:lnTo>
                    <a:pt x="354" y="636"/>
                  </a:lnTo>
                  <a:lnTo>
                    <a:pt x="356" y="642"/>
                  </a:lnTo>
                  <a:lnTo>
                    <a:pt x="366" y="658"/>
                  </a:lnTo>
                  <a:lnTo>
                    <a:pt x="384" y="676"/>
                  </a:lnTo>
                  <a:lnTo>
                    <a:pt x="422" y="708"/>
                  </a:lnTo>
                  <a:lnTo>
                    <a:pt x="328" y="824"/>
                  </a:lnTo>
                  <a:lnTo>
                    <a:pt x="0" y="558"/>
                  </a:lnTo>
                  <a:lnTo>
                    <a:pt x="94" y="442"/>
                  </a:lnTo>
                  <a:lnTo>
                    <a:pt x="122" y="462"/>
                  </a:lnTo>
                  <a:lnTo>
                    <a:pt x="134" y="468"/>
                  </a:lnTo>
                  <a:lnTo>
                    <a:pt x="144" y="474"/>
                  </a:lnTo>
                  <a:lnTo>
                    <a:pt x="164" y="478"/>
                  </a:lnTo>
                  <a:lnTo>
                    <a:pt x="182" y="476"/>
                  </a:lnTo>
                  <a:lnTo>
                    <a:pt x="192" y="474"/>
                  </a:lnTo>
                  <a:lnTo>
                    <a:pt x="204" y="468"/>
                  </a:lnTo>
                  <a:lnTo>
                    <a:pt x="236" y="452"/>
                  </a:lnTo>
                  <a:lnTo>
                    <a:pt x="103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3" name="Freeform 298"/>
            <p:cNvSpPr>
              <a:spLocks/>
            </p:cNvSpPr>
            <p:nvPr userDrawn="1"/>
          </p:nvSpPr>
          <p:spPr bwMode="auto">
            <a:xfrm>
              <a:off x="1175" y="5295"/>
              <a:ext cx="280" cy="300"/>
            </a:xfrm>
            <a:custGeom>
              <a:avLst/>
              <a:gdLst>
                <a:gd name="T0" fmla="*/ 0 w 274"/>
                <a:gd name="T1" fmla="*/ 167 h 298"/>
                <a:gd name="T2" fmla="*/ 188 w 274"/>
                <a:gd name="T3" fmla="*/ 308 h 298"/>
                <a:gd name="T4" fmla="*/ 305 w 274"/>
                <a:gd name="T5" fmla="*/ 0 h 298"/>
                <a:gd name="T6" fmla="*/ 0 w 274"/>
                <a:gd name="T7" fmla="*/ 167 h 2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4" h="298">
                  <a:moveTo>
                    <a:pt x="0" y="162"/>
                  </a:moveTo>
                  <a:lnTo>
                    <a:pt x="168" y="298"/>
                  </a:lnTo>
                  <a:lnTo>
                    <a:pt x="274" y="0"/>
                  </a:lnTo>
                  <a:lnTo>
                    <a:pt x="0" y="16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4" name="Freeform 299"/>
            <p:cNvSpPr>
              <a:spLocks/>
            </p:cNvSpPr>
            <p:nvPr userDrawn="1"/>
          </p:nvSpPr>
          <p:spPr bwMode="auto">
            <a:xfrm>
              <a:off x="535" y="5035"/>
              <a:ext cx="1220" cy="1280"/>
            </a:xfrm>
            <a:custGeom>
              <a:avLst/>
              <a:gdLst>
                <a:gd name="T0" fmla="*/ 1003 w 1228"/>
                <a:gd name="T1" fmla="*/ 0 h 1280"/>
                <a:gd name="T2" fmla="*/ 1188 w 1228"/>
                <a:gd name="T3" fmla="*/ 154 h 1280"/>
                <a:gd name="T4" fmla="*/ 922 w 1228"/>
                <a:gd name="T5" fmla="*/ 1014 h 1280"/>
                <a:gd name="T6" fmla="*/ 922 w 1228"/>
                <a:gd name="T7" fmla="*/ 1014 h 1280"/>
                <a:gd name="T8" fmla="*/ 912 w 1228"/>
                <a:gd name="T9" fmla="*/ 1046 h 1280"/>
                <a:gd name="T10" fmla="*/ 906 w 1228"/>
                <a:gd name="T11" fmla="*/ 1072 h 1280"/>
                <a:gd name="T12" fmla="*/ 904 w 1228"/>
                <a:gd name="T13" fmla="*/ 1092 h 1280"/>
                <a:gd name="T14" fmla="*/ 906 w 1228"/>
                <a:gd name="T15" fmla="*/ 1106 h 1280"/>
                <a:gd name="T16" fmla="*/ 906 w 1228"/>
                <a:gd name="T17" fmla="*/ 1106 h 1280"/>
                <a:gd name="T18" fmla="*/ 912 w 1228"/>
                <a:gd name="T19" fmla="*/ 1120 h 1280"/>
                <a:gd name="T20" fmla="*/ 920 w 1228"/>
                <a:gd name="T21" fmla="*/ 1134 h 1280"/>
                <a:gd name="T22" fmla="*/ 934 w 1228"/>
                <a:gd name="T23" fmla="*/ 1148 h 1280"/>
                <a:gd name="T24" fmla="*/ 954 w 1228"/>
                <a:gd name="T25" fmla="*/ 1164 h 1280"/>
                <a:gd name="T26" fmla="*/ 858 w 1228"/>
                <a:gd name="T27" fmla="*/ 1280 h 1280"/>
                <a:gd name="T28" fmla="*/ 477 w 1228"/>
                <a:gd name="T29" fmla="*/ 958 h 1280"/>
                <a:gd name="T30" fmla="*/ 566 w 1228"/>
                <a:gd name="T31" fmla="*/ 842 h 1280"/>
                <a:gd name="T32" fmla="*/ 592 w 1228"/>
                <a:gd name="T33" fmla="*/ 860 h 1280"/>
                <a:gd name="T34" fmla="*/ 592 w 1228"/>
                <a:gd name="T35" fmla="*/ 860 h 1280"/>
                <a:gd name="T36" fmla="*/ 606 w 1228"/>
                <a:gd name="T37" fmla="*/ 872 h 1280"/>
                <a:gd name="T38" fmla="*/ 622 w 1228"/>
                <a:gd name="T39" fmla="*/ 882 h 1280"/>
                <a:gd name="T40" fmla="*/ 634 w 1228"/>
                <a:gd name="T41" fmla="*/ 888 h 1280"/>
                <a:gd name="T42" fmla="*/ 644 w 1228"/>
                <a:gd name="T43" fmla="*/ 890 h 1280"/>
                <a:gd name="T44" fmla="*/ 644 w 1228"/>
                <a:gd name="T45" fmla="*/ 890 h 1280"/>
                <a:gd name="T46" fmla="*/ 654 w 1228"/>
                <a:gd name="T47" fmla="*/ 890 h 1280"/>
                <a:gd name="T48" fmla="*/ 662 w 1228"/>
                <a:gd name="T49" fmla="*/ 888 h 1280"/>
                <a:gd name="T50" fmla="*/ 670 w 1228"/>
                <a:gd name="T51" fmla="*/ 884 h 1280"/>
                <a:gd name="T52" fmla="*/ 674 w 1228"/>
                <a:gd name="T53" fmla="*/ 880 h 1280"/>
                <a:gd name="T54" fmla="*/ 674 w 1228"/>
                <a:gd name="T55" fmla="*/ 880 h 1280"/>
                <a:gd name="T56" fmla="*/ 678 w 1228"/>
                <a:gd name="T57" fmla="*/ 872 h 1280"/>
                <a:gd name="T58" fmla="*/ 682 w 1228"/>
                <a:gd name="T59" fmla="*/ 860 h 1280"/>
                <a:gd name="T60" fmla="*/ 695 w 1228"/>
                <a:gd name="T61" fmla="*/ 826 h 1280"/>
                <a:gd name="T62" fmla="*/ 729 w 1228"/>
                <a:gd name="T63" fmla="*/ 728 h 1280"/>
                <a:gd name="T64" fmla="*/ 483 w 1228"/>
                <a:gd name="T65" fmla="*/ 518 h 1280"/>
                <a:gd name="T66" fmla="*/ 383 w 1228"/>
                <a:gd name="T67" fmla="*/ 578 h 1280"/>
                <a:gd name="T68" fmla="*/ 383 w 1228"/>
                <a:gd name="T69" fmla="*/ 578 h 1280"/>
                <a:gd name="T70" fmla="*/ 362 w 1228"/>
                <a:gd name="T71" fmla="*/ 594 h 1280"/>
                <a:gd name="T72" fmla="*/ 350 w 1228"/>
                <a:gd name="T73" fmla="*/ 606 h 1280"/>
                <a:gd name="T74" fmla="*/ 350 w 1228"/>
                <a:gd name="T75" fmla="*/ 606 h 1280"/>
                <a:gd name="T76" fmla="*/ 344 w 1228"/>
                <a:gd name="T77" fmla="*/ 616 h 1280"/>
                <a:gd name="T78" fmla="*/ 342 w 1228"/>
                <a:gd name="T79" fmla="*/ 628 h 1280"/>
                <a:gd name="T80" fmla="*/ 342 w 1228"/>
                <a:gd name="T81" fmla="*/ 628 h 1280"/>
                <a:gd name="T82" fmla="*/ 344 w 1228"/>
                <a:gd name="T83" fmla="*/ 636 h 1280"/>
                <a:gd name="T84" fmla="*/ 346 w 1228"/>
                <a:gd name="T85" fmla="*/ 642 h 1280"/>
                <a:gd name="T86" fmla="*/ 356 w 1228"/>
                <a:gd name="T87" fmla="*/ 658 h 1280"/>
                <a:gd name="T88" fmla="*/ 356 w 1228"/>
                <a:gd name="T89" fmla="*/ 658 h 1280"/>
                <a:gd name="T90" fmla="*/ 373 w 1228"/>
                <a:gd name="T91" fmla="*/ 676 h 1280"/>
                <a:gd name="T92" fmla="*/ 407 w 1228"/>
                <a:gd name="T93" fmla="*/ 708 h 1280"/>
                <a:gd name="T94" fmla="*/ 318 w 1228"/>
                <a:gd name="T95" fmla="*/ 824 h 1280"/>
                <a:gd name="T96" fmla="*/ 0 w 1228"/>
                <a:gd name="T97" fmla="*/ 558 h 1280"/>
                <a:gd name="T98" fmla="*/ 89 w 1228"/>
                <a:gd name="T99" fmla="*/ 442 h 1280"/>
                <a:gd name="T100" fmla="*/ 89 w 1228"/>
                <a:gd name="T101" fmla="*/ 442 h 1280"/>
                <a:gd name="T102" fmla="*/ 117 w 1228"/>
                <a:gd name="T103" fmla="*/ 462 h 1280"/>
                <a:gd name="T104" fmla="*/ 129 w 1228"/>
                <a:gd name="T105" fmla="*/ 468 h 1280"/>
                <a:gd name="T106" fmla="*/ 139 w 1228"/>
                <a:gd name="T107" fmla="*/ 474 h 1280"/>
                <a:gd name="T108" fmla="*/ 139 w 1228"/>
                <a:gd name="T109" fmla="*/ 474 h 1280"/>
                <a:gd name="T110" fmla="*/ 159 w 1228"/>
                <a:gd name="T111" fmla="*/ 478 h 1280"/>
                <a:gd name="T112" fmla="*/ 177 w 1228"/>
                <a:gd name="T113" fmla="*/ 476 h 1280"/>
                <a:gd name="T114" fmla="*/ 177 w 1228"/>
                <a:gd name="T115" fmla="*/ 476 h 1280"/>
                <a:gd name="T116" fmla="*/ 187 w 1228"/>
                <a:gd name="T117" fmla="*/ 474 h 1280"/>
                <a:gd name="T118" fmla="*/ 199 w 1228"/>
                <a:gd name="T119" fmla="*/ 468 h 1280"/>
                <a:gd name="T120" fmla="*/ 228 w 1228"/>
                <a:gd name="T121" fmla="*/ 452 h 1280"/>
                <a:gd name="T122" fmla="*/ 1003 w 1228"/>
                <a:gd name="T123" fmla="*/ 0 h 12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228" h="1280">
                  <a:moveTo>
                    <a:pt x="1038" y="0"/>
                  </a:moveTo>
                  <a:lnTo>
                    <a:pt x="1228" y="154"/>
                  </a:lnTo>
                  <a:lnTo>
                    <a:pt x="952" y="1014"/>
                  </a:lnTo>
                  <a:lnTo>
                    <a:pt x="942" y="1046"/>
                  </a:lnTo>
                  <a:lnTo>
                    <a:pt x="936" y="1072"/>
                  </a:lnTo>
                  <a:lnTo>
                    <a:pt x="934" y="1092"/>
                  </a:lnTo>
                  <a:lnTo>
                    <a:pt x="936" y="1106"/>
                  </a:lnTo>
                  <a:lnTo>
                    <a:pt x="942" y="1120"/>
                  </a:lnTo>
                  <a:lnTo>
                    <a:pt x="950" y="1134"/>
                  </a:lnTo>
                  <a:lnTo>
                    <a:pt x="964" y="1148"/>
                  </a:lnTo>
                  <a:lnTo>
                    <a:pt x="984" y="1164"/>
                  </a:lnTo>
                  <a:lnTo>
                    <a:pt x="888" y="1280"/>
                  </a:lnTo>
                  <a:lnTo>
                    <a:pt x="492" y="958"/>
                  </a:lnTo>
                  <a:lnTo>
                    <a:pt x="586" y="842"/>
                  </a:lnTo>
                  <a:lnTo>
                    <a:pt x="612" y="860"/>
                  </a:lnTo>
                  <a:lnTo>
                    <a:pt x="626" y="872"/>
                  </a:lnTo>
                  <a:lnTo>
                    <a:pt x="642" y="882"/>
                  </a:lnTo>
                  <a:lnTo>
                    <a:pt x="654" y="888"/>
                  </a:lnTo>
                  <a:lnTo>
                    <a:pt x="664" y="890"/>
                  </a:lnTo>
                  <a:lnTo>
                    <a:pt x="674" y="890"/>
                  </a:lnTo>
                  <a:lnTo>
                    <a:pt x="682" y="888"/>
                  </a:lnTo>
                  <a:lnTo>
                    <a:pt x="690" y="884"/>
                  </a:lnTo>
                  <a:lnTo>
                    <a:pt x="696" y="880"/>
                  </a:lnTo>
                  <a:lnTo>
                    <a:pt x="700" y="872"/>
                  </a:lnTo>
                  <a:lnTo>
                    <a:pt x="706" y="860"/>
                  </a:lnTo>
                  <a:lnTo>
                    <a:pt x="720" y="826"/>
                  </a:lnTo>
                  <a:lnTo>
                    <a:pt x="754" y="728"/>
                  </a:lnTo>
                  <a:lnTo>
                    <a:pt x="498" y="518"/>
                  </a:lnTo>
                  <a:lnTo>
                    <a:pt x="398" y="578"/>
                  </a:lnTo>
                  <a:lnTo>
                    <a:pt x="372" y="594"/>
                  </a:lnTo>
                  <a:lnTo>
                    <a:pt x="360" y="606"/>
                  </a:lnTo>
                  <a:lnTo>
                    <a:pt x="354" y="616"/>
                  </a:lnTo>
                  <a:lnTo>
                    <a:pt x="352" y="628"/>
                  </a:lnTo>
                  <a:lnTo>
                    <a:pt x="354" y="636"/>
                  </a:lnTo>
                  <a:lnTo>
                    <a:pt x="356" y="642"/>
                  </a:lnTo>
                  <a:lnTo>
                    <a:pt x="366" y="658"/>
                  </a:lnTo>
                  <a:lnTo>
                    <a:pt x="384" y="676"/>
                  </a:lnTo>
                  <a:lnTo>
                    <a:pt x="422" y="708"/>
                  </a:lnTo>
                  <a:lnTo>
                    <a:pt x="328" y="824"/>
                  </a:lnTo>
                  <a:lnTo>
                    <a:pt x="0" y="558"/>
                  </a:lnTo>
                  <a:lnTo>
                    <a:pt x="94" y="442"/>
                  </a:lnTo>
                  <a:lnTo>
                    <a:pt x="122" y="462"/>
                  </a:lnTo>
                  <a:lnTo>
                    <a:pt x="134" y="468"/>
                  </a:lnTo>
                  <a:lnTo>
                    <a:pt x="144" y="474"/>
                  </a:lnTo>
                  <a:lnTo>
                    <a:pt x="164" y="478"/>
                  </a:lnTo>
                  <a:lnTo>
                    <a:pt x="182" y="476"/>
                  </a:lnTo>
                  <a:lnTo>
                    <a:pt x="192" y="474"/>
                  </a:lnTo>
                  <a:lnTo>
                    <a:pt x="204" y="468"/>
                  </a:lnTo>
                  <a:lnTo>
                    <a:pt x="236" y="452"/>
                  </a:lnTo>
                  <a:lnTo>
                    <a:pt x="1038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5" name="Freeform 300"/>
            <p:cNvSpPr>
              <a:spLocks/>
            </p:cNvSpPr>
            <p:nvPr userDrawn="1"/>
          </p:nvSpPr>
          <p:spPr bwMode="auto">
            <a:xfrm>
              <a:off x="1595" y="5455"/>
              <a:ext cx="1560" cy="1521"/>
            </a:xfrm>
            <a:custGeom>
              <a:avLst/>
              <a:gdLst>
                <a:gd name="T0" fmla="*/ 883 w 1568"/>
                <a:gd name="T1" fmla="*/ 380 h 1522"/>
                <a:gd name="T2" fmla="*/ 814 w 1568"/>
                <a:gd name="T3" fmla="*/ 344 h 1522"/>
                <a:gd name="T4" fmla="*/ 792 w 1568"/>
                <a:gd name="T5" fmla="*/ 340 h 1522"/>
                <a:gd name="T6" fmla="*/ 768 w 1568"/>
                <a:gd name="T7" fmla="*/ 346 h 1522"/>
                <a:gd name="T8" fmla="*/ 754 w 1568"/>
                <a:gd name="T9" fmla="*/ 358 h 1522"/>
                <a:gd name="T10" fmla="*/ 641 w 1568"/>
                <a:gd name="T11" fmla="*/ 576 h 1522"/>
                <a:gd name="T12" fmla="*/ 1074 w 1568"/>
                <a:gd name="T13" fmla="*/ 578 h 1522"/>
                <a:gd name="T14" fmla="*/ 1094 w 1568"/>
                <a:gd name="T15" fmla="*/ 532 h 1522"/>
                <a:gd name="T16" fmla="*/ 1092 w 1568"/>
                <a:gd name="T17" fmla="*/ 506 h 1522"/>
                <a:gd name="T18" fmla="*/ 1080 w 1568"/>
                <a:gd name="T19" fmla="*/ 492 h 1522"/>
                <a:gd name="T20" fmla="*/ 1001 w 1568"/>
                <a:gd name="T21" fmla="*/ 442 h 1522"/>
                <a:gd name="T22" fmla="*/ 1459 w 1568"/>
                <a:gd name="T23" fmla="*/ 690 h 1522"/>
                <a:gd name="T24" fmla="*/ 1389 w 1568"/>
                <a:gd name="T25" fmla="*/ 654 h 1522"/>
                <a:gd name="T26" fmla="*/ 1367 w 1568"/>
                <a:gd name="T27" fmla="*/ 648 h 1522"/>
                <a:gd name="T28" fmla="*/ 1345 w 1568"/>
                <a:gd name="T29" fmla="*/ 654 h 1522"/>
                <a:gd name="T30" fmla="*/ 1331 w 1568"/>
                <a:gd name="T31" fmla="*/ 666 h 1522"/>
                <a:gd name="T32" fmla="*/ 1035 w 1568"/>
                <a:gd name="T33" fmla="*/ 1235 h 1522"/>
                <a:gd name="T34" fmla="*/ 1011 w 1568"/>
                <a:gd name="T35" fmla="*/ 1289 h 1522"/>
                <a:gd name="T36" fmla="*/ 1009 w 1568"/>
                <a:gd name="T37" fmla="*/ 1309 h 1522"/>
                <a:gd name="T38" fmla="*/ 1019 w 1568"/>
                <a:gd name="T39" fmla="*/ 1331 h 1522"/>
                <a:gd name="T40" fmla="*/ 1039 w 1568"/>
                <a:gd name="T41" fmla="*/ 1347 h 1522"/>
                <a:gd name="T42" fmla="*/ 1037 w 1568"/>
                <a:gd name="T43" fmla="*/ 1517 h 1522"/>
                <a:gd name="T44" fmla="*/ 674 w 1568"/>
                <a:gd name="T45" fmla="*/ 1153 h 1522"/>
                <a:gd name="T46" fmla="*/ 722 w 1568"/>
                <a:gd name="T47" fmla="*/ 1175 h 1522"/>
                <a:gd name="T48" fmla="*/ 742 w 1568"/>
                <a:gd name="T49" fmla="*/ 1177 h 1522"/>
                <a:gd name="T50" fmla="*/ 764 w 1568"/>
                <a:gd name="T51" fmla="*/ 1167 h 1522"/>
                <a:gd name="T52" fmla="*/ 780 w 1568"/>
                <a:gd name="T53" fmla="*/ 1147 h 1522"/>
                <a:gd name="T54" fmla="*/ 563 w 1568"/>
                <a:gd name="T55" fmla="*/ 724 h 1522"/>
                <a:gd name="T56" fmla="*/ 442 w 1568"/>
                <a:gd name="T57" fmla="*/ 963 h 1522"/>
                <a:gd name="T58" fmla="*/ 434 w 1568"/>
                <a:gd name="T59" fmla="*/ 987 h 1522"/>
                <a:gd name="T60" fmla="*/ 438 w 1568"/>
                <a:gd name="T61" fmla="*/ 1013 h 1522"/>
                <a:gd name="T62" fmla="*/ 450 w 1568"/>
                <a:gd name="T63" fmla="*/ 1027 h 1522"/>
                <a:gd name="T64" fmla="*/ 525 w 1568"/>
                <a:gd name="T65" fmla="*/ 1073 h 1522"/>
                <a:gd name="T66" fmla="*/ 70 w 1568"/>
                <a:gd name="T67" fmla="*/ 827 h 1522"/>
                <a:gd name="T68" fmla="*/ 131 w 1568"/>
                <a:gd name="T69" fmla="*/ 859 h 1522"/>
                <a:gd name="T70" fmla="*/ 157 w 1568"/>
                <a:gd name="T71" fmla="*/ 867 h 1522"/>
                <a:gd name="T72" fmla="*/ 183 w 1568"/>
                <a:gd name="T73" fmla="*/ 863 h 1522"/>
                <a:gd name="T74" fmla="*/ 195 w 1568"/>
                <a:gd name="T75" fmla="*/ 851 h 1522"/>
                <a:gd name="T76" fmla="*/ 489 w 1568"/>
                <a:gd name="T77" fmla="*/ 286 h 1522"/>
                <a:gd name="T78" fmla="*/ 515 w 1568"/>
                <a:gd name="T79" fmla="*/ 230 h 1522"/>
                <a:gd name="T80" fmla="*/ 517 w 1568"/>
                <a:gd name="T81" fmla="*/ 210 h 1522"/>
                <a:gd name="T82" fmla="*/ 509 w 1568"/>
                <a:gd name="T83" fmla="*/ 188 h 1522"/>
                <a:gd name="T84" fmla="*/ 495 w 1568"/>
                <a:gd name="T85" fmla="*/ 174 h 1522"/>
                <a:gd name="T86" fmla="*/ 491 w 1568"/>
                <a:gd name="T87" fmla="*/ 0 h 15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568" h="1522">
                  <a:moveTo>
                    <a:pt x="506" y="0"/>
                  </a:moveTo>
                  <a:lnTo>
                    <a:pt x="978" y="248"/>
                  </a:lnTo>
                  <a:lnTo>
                    <a:pt x="908" y="380"/>
                  </a:lnTo>
                  <a:lnTo>
                    <a:pt x="864" y="358"/>
                  </a:lnTo>
                  <a:lnTo>
                    <a:pt x="834" y="344"/>
                  </a:lnTo>
                  <a:lnTo>
                    <a:pt x="822" y="340"/>
                  </a:lnTo>
                  <a:lnTo>
                    <a:pt x="812" y="340"/>
                  </a:lnTo>
                  <a:lnTo>
                    <a:pt x="804" y="340"/>
                  </a:lnTo>
                  <a:lnTo>
                    <a:pt x="796" y="342"/>
                  </a:lnTo>
                  <a:lnTo>
                    <a:pt x="788" y="346"/>
                  </a:lnTo>
                  <a:lnTo>
                    <a:pt x="782" y="350"/>
                  </a:lnTo>
                  <a:lnTo>
                    <a:pt x="774" y="358"/>
                  </a:lnTo>
                  <a:lnTo>
                    <a:pt x="766" y="370"/>
                  </a:lnTo>
                  <a:lnTo>
                    <a:pt x="746" y="406"/>
                  </a:lnTo>
                  <a:lnTo>
                    <a:pt x="656" y="576"/>
                  </a:lnTo>
                  <a:lnTo>
                    <a:pt x="1008" y="760"/>
                  </a:lnTo>
                  <a:lnTo>
                    <a:pt x="1104" y="578"/>
                  </a:lnTo>
                  <a:lnTo>
                    <a:pt x="1118" y="550"/>
                  </a:lnTo>
                  <a:lnTo>
                    <a:pt x="1124" y="532"/>
                  </a:lnTo>
                  <a:lnTo>
                    <a:pt x="1124" y="522"/>
                  </a:lnTo>
                  <a:lnTo>
                    <a:pt x="1124" y="514"/>
                  </a:lnTo>
                  <a:lnTo>
                    <a:pt x="1122" y="506"/>
                  </a:lnTo>
                  <a:lnTo>
                    <a:pt x="1118" y="498"/>
                  </a:lnTo>
                  <a:lnTo>
                    <a:pt x="1110" y="492"/>
                  </a:lnTo>
                  <a:lnTo>
                    <a:pt x="1098" y="482"/>
                  </a:lnTo>
                  <a:lnTo>
                    <a:pt x="1064" y="462"/>
                  </a:lnTo>
                  <a:lnTo>
                    <a:pt x="1026" y="442"/>
                  </a:lnTo>
                  <a:lnTo>
                    <a:pt x="1096" y="310"/>
                  </a:lnTo>
                  <a:lnTo>
                    <a:pt x="1568" y="558"/>
                  </a:lnTo>
                  <a:lnTo>
                    <a:pt x="1498" y="690"/>
                  </a:lnTo>
                  <a:lnTo>
                    <a:pt x="1458" y="670"/>
                  </a:lnTo>
                  <a:lnTo>
                    <a:pt x="1424" y="654"/>
                  </a:lnTo>
                  <a:lnTo>
                    <a:pt x="1412" y="650"/>
                  </a:lnTo>
                  <a:lnTo>
                    <a:pt x="1402" y="648"/>
                  </a:lnTo>
                  <a:lnTo>
                    <a:pt x="1394" y="648"/>
                  </a:lnTo>
                  <a:lnTo>
                    <a:pt x="1386" y="650"/>
                  </a:lnTo>
                  <a:lnTo>
                    <a:pt x="1380" y="654"/>
                  </a:lnTo>
                  <a:lnTo>
                    <a:pt x="1372" y="658"/>
                  </a:lnTo>
                  <a:lnTo>
                    <a:pt x="1366" y="666"/>
                  </a:lnTo>
                  <a:lnTo>
                    <a:pt x="1358" y="678"/>
                  </a:lnTo>
                  <a:lnTo>
                    <a:pt x="1336" y="716"/>
                  </a:lnTo>
                  <a:lnTo>
                    <a:pt x="1060" y="1240"/>
                  </a:lnTo>
                  <a:lnTo>
                    <a:pt x="1042" y="1280"/>
                  </a:lnTo>
                  <a:lnTo>
                    <a:pt x="1036" y="1294"/>
                  </a:lnTo>
                  <a:lnTo>
                    <a:pt x="1034" y="1306"/>
                  </a:lnTo>
                  <a:lnTo>
                    <a:pt x="1034" y="1314"/>
                  </a:lnTo>
                  <a:lnTo>
                    <a:pt x="1036" y="1322"/>
                  </a:lnTo>
                  <a:lnTo>
                    <a:pt x="1040" y="1330"/>
                  </a:lnTo>
                  <a:lnTo>
                    <a:pt x="1044" y="1336"/>
                  </a:lnTo>
                  <a:lnTo>
                    <a:pt x="1052" y="1344"/>
                  </a:lnTo>
                  <a:lnTo>
                    <a:pt x="1064" y="1352"/>
                  </a:lnTo>
                  <a:lnTo>
                    <a:pt x="1104" y="1374"/>
                  </a:lnTo>
                  <a:lnTo>
                    <a:pt x="1130" y="1390"/>
                  </a:lnTo>
                  <a:lnTo>
                    <a:pt x="1062" y="1522"/>
                  </a:lnTo>
                  <a:lnTo>
                    <a:pt x="590" y="1274"/>
                  </a:lnTo>
                  <a:lnTo>
                    <a:pt x="660" y="1142"/>
                  </a:lnTo>
                  <a:lnTo>
                    <a:pt x="690" y="1158"/>
                  </a:lnTo>
                  <a:lnTo>
                    <a:pt x="728" y="1176"/>
                  </a:lnTo>
                  <a:lnTo>
                    <a:pt x="742" y="1180"/>
                  </a:lnTo>
                  <a:lnTo>
                    <a:pt x="752" y="1182"/>
                  </a:lnTo>
                  <a:lnTo>
                    <a:pt x="762" y="1182"/>
                  </a:lnTo>
                  <a:lnTo>
                    <a:pt x="770" y="1180"/>
                  </a:lnTo>
                  <a:lnTo>
                    <a:pt x="778" y="1176"/>
                  </a:lnTo>
                  <a:lnTo>
                    <a:pt x="784" y="1172"/>
                  </a:lnTo>
                  <a:lnTo>
                    <a:pt x="792" y="1166"/>
                  </a:lnTo>
                  <a:lnTo>
                    <a:pt x="800" y="1152"/>
                  </a:lnTo>
                  <a:lnTo>
                    <a:pt x="822" y="1114"/>
                  </a:lnTo>
                  <a:lnTo>
                    <a:pt x="930" y="908"/>
                  </a:lnTo>
                  <a:lnTo>
                    <a:pt x="578" y="724"/>
                  </a:lnTo>
                  <a:lnTo>
                    <a:pt x="470" y="928"/>
                  </a:lnTo>
                  <a:lnTo>
                    <a:pt x="452" y="968"/>
                  </a:lnTo>
                  <a:lnTo>
                    <a:pt x="446" y="982"/>
                  </a:lnTo>
                  <a:lnTo>
                    <a:pt x="444" y="992"/>
                  </a:lnTo>
                  <a:lnTo>
                    <a:pt x="442" y="1002"/>
                  </a:lnTo>
                  <a:lnTo>
                    <a:pt x="444" y="1010"/>
                  </a:lnTo>
                  <a:lnTo>
                    <a:pt x="448" y="1018"/>
                  </a:lnTo>
                  <a:lnTo>
                    <a:pt x="452" y="1026"/>
                  </a:lnTo>
                  <a:lnTo>
                    <a:pt x="460" y="1032"/>
                  </a:lnTo>
                  <a:lnTo>
                    <a:pt x="472" y="1042"/>
                  </a:lnTo>
                  <a:lnTo>
                    <a:pt x="508" y="1062"/>
                  </a:lnTo>
                  <a:lnTo>
                    <a:pt x="540" y="1078"/>
                  </a:lnTo>
                  <a:lnTo>
                    <a:pt x="472" y="1212"/>
                  </a:lnTo>
                  <a:lnTo>
                    <a:pt x="0" y="964"/>
                  </a:lnTo>
                  <a:lnTo>
                    <a:pt x="70" y="832"/>
                  </a:lnTo>
                  <a:lnTo>
                    <a:pt x="102" y="848"/>
                  </a:lnTo>
                  <a:lnTo>
                    <a:pt x="136" y="864"/>
                  </a:lnTo>
                  <a:lnTo>
                    <a:pt x="150" y="870"/>
                  </a:lnTo>
                  <a:lnTo>
                    <a:pt x="162" y="872"/>
                  </a:lnTo>
                  <a:lnTo>
                    <a:pt x="170" y="872"/>
                  </a:lnTo>
                  <a:lnTo>
                    <a:pt x="180" y="870"/>
                  </a:lnTo>
                  <a:lnTo>
                    <a:pt x="188" y="868"/>
                  </a:lnTo>
                  <a:lnTo>
                    <a:pt x="194" y="864"/>
                  </a:lnTo>
                  <a:lnTo>
                    <a:pt x="200" y="856"/>
                  </a:lnTo>
                  <a:lnTo>
                    <a:pt x="208" y="846"/>
                  </a:lnTo>
                  <a:lnTo>
                    <a:pt x="228" y="812"/>
                  </a:lnTo>
                  <a:lnTo>
                    <a:pt x="504" y="286"/>
                  </a:lnTo>
                  <a:lnTo>
                    <a:pt x="524" y="246"/>
                  </a:lnTo>
                  <a:lnTo>
                    <a:pt x="530" y="230"/>
                  </a:lnTo>
                  <a:lnTo>
                    <a:pt x="532" y="220"/>
                  </a:lnTo>
                  <a:lnTo>
                    <a:pt x="532" y="210"/>
                  </a:lnTo>
                  <a:lnTo>
                    <a:pt x="532" y="202"/>
                  </a:lnTo>
                  <a:lnTo>
                    <a:pt x="528" y="196"/>
                  </a:lnTo>
                  <a:lnTo>
                    <a:pt x="524" y="188"/>
                  </a:lnTo>
                  <a:lnTo>
                    <a:pt x="518" y="180"/>
                  </a:lnTo>
                  <a:lnTo>
                    <a:pt x="510" y="174"/>
                  </a:lnTo>
                  <a:lnTo>
                    <a:pt x="480" y="156"/>
                  </a:lnTo>
                  <a:lnTo>
                    <a:pt x="436" y="132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6" name="Freeform 301"/>
            <p:cNvSpPr>
              <a:spLocks/>
            </p:cNvSpPr>
            <p:nvPr userDrawn="1"/>
          </p:nvSpPr>
          <p:spPr bwMode="auto">
            <a:xfrm>
              <a:off x="2896" y="6035"/>
              <a:ext cx="1420" cy="1380"/>
            </a:xfrm>
            <a:custGeom>
              <a:avLst/>
              <a:gdLst>
                <a:gd name="T0" fmla="*/ 764 w 1424"/>
                <a:gd name="T1" fmla="*/ 282 h 1388"/>
                <a:gd name="T2" fmla="*/ 692 w 1424"/>
                <a:gd name="T3" fmla="*/ 264 h 1388"/>
                <a:gd name="T4" fmla="*/ 670 w 1424"/>
                <a:gd name="T5" fmla="*/ 260 h 1388"/>
                <a:gd name="T6" fmla="*/ 644 w 1424"/>
                <a:gd name="T7" fmla="*/ 270 h 1388"/>
                <a:gd name="T8" fmla="*/ 632 w 1424"/>
                <a:gd name="T9" fmla="*/ 284 h 1388"/>
                <a:gd name="T10" fmla="*/ 614 w 1424"/>
                <a:gd name="T11" fmla="*/ 330 h 1388"/>
                <a:gd name="T12" fmla="*/ 943 w 1424"/>
                <a:gd name="T13" fmla="*/ 402 h 1388"/>
                <a:gd name="T14" fmla="*/ 977 w 1424"/>
                <a:gd name="T15" fmla="*/ 382 h 1388"/>
                <a:gd name="T16" fmla="*/ 985 w 1424"/>
                <a:gd name="T17" fmla="*/ 372 h 1388"/>
                <a:gd name="T18" fmla="*/ 983 w 1424"/>
                <a:gd name="T19" fmla="*/ 358 h 1388"/>
                <a:gd name="T20" fmla="*/ 975 w 1424"/>
                <a:gd name="T21" fmla="*/ 350 h 1388"/>
                <a:gd name="T22" fmla="*/ 897 w 1424"/>
                <a:gd name="T23" fmla="*/ 324 h 1388"/>
                <a:gd name="T24" fmla="*/ 1362 w 1424"/>
                <a:gd name="T25" fmla="*/ 457 h 1388"/>
                <a:gd name="T26" fmla="*/ 1320 w 1424"/>
                <a:gd name="T27" fmla="*/ 445 h 1388"/>
                <a:gd name="T28" fmla="*/ 1284 w 1424"/>
                <a:gd name="T29" fmla="*/ 443 h 1388"/>
                <a:gd name="T30" fmla="*/ 1241 w 1424"/>
                <a:gd name="T31" fmla="*/ 455 h 1388"/>
                <a:gd name="T32" fmla="*/ 1077 w 1424"/>
                <a:gd name="T33" fmla="*/ 1096 h 1388"/>
                <a:gd name="T34" fmla="*/ 1099 w 1424"/>
                <a:gd name="T35" fmla="*/ 1143 h 1388"/>
                <a:gd name="T36" fmla="*/ 1115 w 1424"/>
                <a:gd name="T37" fmla="*/ 1171 h 1388"/>
                <a:gd name="T38" fmla="*/ 1159 w 1424"/>
                <a:gd name="T39" fmla="*/ 1197 h 1388"/>
                <a:gd name="T40" fmla="*/ 1159 w 1424"/>
                <a:gd name="T41" fmla="*/ 1348 h 1388"/>
                <a:gd name="T42" fmla="*/ 700 w 1424"/>
                <a:gd name="T43" fmla="*/ 1066 h 1388"/>
                <a:gd name="T44" fmla="*/ 762 w 1424"/>
                <a:gd name="T45" fmla="*/ 1082 h 1388"/>
                <a:gd name="T46" fmla="*/ 778 w 1424"/>
                <a:gd name="T47" fmla="*/ 1080 h 1388"/>
                <a:gd name="T48" fmla="*/ 788 w 1424"/>
                <a:gd name="T49" fmla="*/ 1072 h 1388"/>
                <a:gd name="T50" fmla="*/ 786 w 1424"/>
                <a:gd name="T51" fmla="*/ 1056 h 1388"/>
                <a:gd name="T52" fmla="*/ 477 w 1424"/>
                <a:gd name="T53" fmla="*/ 801 h 1388"/>
                <a:gd name="T54" fmla="*/ 437 w 1424"/>
                <a:gd name="T55" fmla="*/ 939 h 1388"/>
                <a:gd name="T56" fmla="*/ 437 w 1424"/>
                <a:gd name="T57" fmla="*/ 958 h 1388"/>
                <a:gd name="T58" fmla="*/ 447 w 1424"/>
                <a:gd name="T59" fmla="*/ 980 h 1388"/>
                <a:gd name="T60" fmla="*/ 459 w 1424"/>
                <a:gd name="T61" fmla="*/ 990 h 1388"/>
                <a:gd name="T62" fmla="*/ 542 w 1424"/>
                <a:gd name="T63" fmla="*/ 1020 h 1388"/>
                <a:gd name="T64" fmla="*/ 42 w 1424"/>
                <a:gd name="T65" fmla="*/ 875 h 1388"/>
                <a:gd name="T66" fmla="*/ 118 w 1424"/>
                <a:gd name="T67" fmla="*/ 897 h 1388"/>
                <a:gd name="T68" fmla="*/ 142 w 1424"/>
                <a:gd name="T69" fmla="*/ 897 h 1388"/>
                <a:gd name="T70" fmla="*/ 164 w 1424"/>
                <a:gd name="T71" fmla="*/ 887 h 1388"/>
                <a:gd name="T72" fmla="*/ 176 w 1424"/>
                <a:gd name="T73" fmla="*/ 873 h 1388"/>
                <a:gd name="T74" fmla="*/ 357 w 1424"/>
                <a:gd name="T75" fmla="*/ 264 h 1388"/>
                <a:gd name="T76" fmla="*/ 369 w 1424"/>
                <a:gd name="T77" fmla="*/ 215 h 1388"/>
                <a:gd name="T78" fmla="*/ 367 w 1424"/>
                <a:gd name="T79" fmla="*/ 197 h 1388"/>
                <a:gd name="T80" fmla="*/ 353 w 1424"/>
                <a:gd name="T81" fmla="*/ 175 h 1388"/>
                <a:gd name="T82" fmla="*/ 335 w 1424"/>
                <a:gd name="T83" fmla="*/ 163 h 1388"/>
                <a:gd name="T84" fmla="*/ 301 w 1424"/>
                <a:gd name="T85" fmla="*/ 0 h 13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4" h="1388">
                  <a:moveTo>
                    <a:pt x="306" y="0"/>
                  </a:moveTo>
                  <a:lnTo>
                    <a:pt x="816" y="150"/>
                  </a:lnTo>
                  <a:lnTo>
                    <a:pt x="774" y="292"/>
                  </a:lnTo>
                  <a:lnTo>
                    <a:pt x="742" y="284"/>
                  </a:lnTo>
                  <a:lnTo>
                    <a:pt x="702" y="274"/>
                  </a:lnTo>
                  <a:lnTo>
                    <a:pt x="688" y="270"/>
                  </a:lnTo>
                  <a:lnTo>
                    <a:pt x="680" y="270"/>
                  </a:lnTo>
                  <a:lnTo>
                    <a:pt x="670" y="274"/>
                  </a:lnTo>
                  <a:lnTo>
                    <a:pt x="662" y="276"/>
                  </a:lnTo>
                  <a:lnTo>
                    <a:pt x="654" y="280"/>
                  </a:lnTo>
                  <a:lnTo>
                    <a:pt x="648" y="286"/>
                  </a:lnTo>
                  <a:lnTo>
                    <a:pt x="642" y="294"/>
                  </a:lnTo>
                  <a:lnTo>
                    <a:pt x="636" y="306"/>
                  </a:lnTo>
                  <a:lnTo>
                    <a:pt x="630" y="322"/>
                  </a:lnTo>
                  <a:lnTo>
                    <a:pt x="624" y="340"/>
                  </a:lnTo>
                  <a:lnTo>
                    <a:pt x="542" y="618"/>
                  </a:lnTo>
                  <a:lnTo>
                    <a:pt x="958" y="412"/>
                  </a:lnTo>
                  <a:lnTo>
                    <a:pt x="980" y="400"/>
                  </a:lnTo>
                  <a:lnTo>
                    <a:pt x="992" y="392"/>
                  </a:lnTo>
                  <a:lnTo>
                    <a:pt x="996" y="386"/>
                  </a:lnTo>
                  <a:lnTo>
                    <a:pt x="1000" y="382"/>
                  </a:lnTo>
                  <a:lnTo>
                    <a:pt x="1000" y="376"/>
                  </a:lnTo>
                  <a:lnTo>
                    <a:pt x="1000" y="372"/>
                  </a:lnTo>
                  <a:lnTo>
                    <a:pt x="998" y="368"/>
                  </a:lnTo>
                  <a:lnTo>
                    <a:pt x="996" y="364"/>
                  </a:lnTo>
                  <a:lnTo>
                    <a:pt x="990" y="360"/>
                  </a:lnTo>
                  <a:lnTo>
                    <a:pt x="982" y="354"/>
                  </a:lnTo>
                  <a:lnTo>
                    <a:pt x="954" y="346"/>
                  </a:lnTo>
                  <a:lnTo>
                    <a:pt x="912" y="334"/>
                  </a:lnTo>
                  <a:lnTo>
                    <a:pt x="954" y="190"/>
                  </a:lnTo>
                  <a:lnTo>
                    <a:pt x="1424" y="328"/>
                  </a:lnTo>
                  <a:lnTo>
                    <a:pt x="1382" y="472"/>
                  </a:lnTo>
                  <a:lnTo>
                    <a:pt x="1368" y="466"/>
                  </a:lnTo>
                  <a:lnTo>
                    <a:pt x="1340" y="460"/>
                  </a:lnTo>
                  <a:lnTo>
                    <a:pt x="1320" y="456"/>
                  </a:lnTo>
                  <a:lnTo>
                    <a:pt x="1304" y="458"/>
                  </a:lnTo>
                  <a:lnTo>
                    <a:pt x="1286" y="462"/>
                  </a:lnTo>
                  <a:lnTo>
                    <a:pt x="1260" y="470"/>
                  </a:lnTo>
                  <a:lnTo>
                    <a:pt x="1228" y="486"/>
                  </a:lnTo>
                  <a:lnTo>
                    <a:pt x="912" y="630"/>
                  </a:lnTo>
                  <a:lnTo>
                    <a:pt x="1092" y="1126"/>
                  </a:lnTo>
                  <a:lnTo>
                    <a:pt x="1104" y="1156"/>
                  </a:lnTo>
                  <a:lnTo>
                    <a:pt x="1114" y="1178"/>
                  </a:lnTo>
                  <a:lnTo>
                    <a:pt x="1122" y="1194"/>
                  </a:lnTo>
                  <a:lnTo>
                    <a:pt x="1130" y="1206"/>
                  </a:lnTo>
                  <a:lnTo>
                    <a:pt x="1142" y="1216"/>
                  </a:lnTo>
                  <a:lnTo>
                    <a:pt x="1156" y="1224"/>
                  </a:lnTo>
                  <a:lnTo>
                    <a:pt x="1174" y="1232"/>
                  </a:lnTo>
                  <a:lnTo>
                    <a:pt x="1196" y="1238"/>
                  </a:lnTo>
                  <a:lnTo>
                    <a:pt x="1216" y="1244"/>
                  </a:lnTo>
                  <a:lnTo>
                    <a:pt x="1174" y="1388"/>
                  </a:lnTo>
                  <a:lnTo>
                    <a:pt x="648" y="1234"/>
                  </a:lnTo>
                  <a:lnTo>
                    <a:pt x="690" y="1090"/>
                  </a:lnTo>
                  <a:lnTo>
                    <a:pt x="710" y="1096"/>
                  </a:lnTo>
                  <a:lnTo>
                    <a:pt x="758" y="1108"/>
                  </a:lnTo>
                  <a:lnTo>
                    <a:pt x="772" y="1112"/>
                  </a:lnTo>
                  <a:lnTo>
                    <a:pt x="782" y="1112"/>
                  </a:lnTo>
                  <a:lnTo>
                    <a:pt x="788" y="1110"/>
                  </a:lnTo>
                  <a:lnTo>
                    <a:pt x="792" y="1108"/>
                  </a:lnTo>
                  <a:lnTo>
                    <a:pt x="796" y="1106"/>
                  </a:lnTo>
                  <a:lnTo>
                    <a:pt x="798" y="1102"/>
                  </a:lnTo>
                  <a:lnTo>
                    <a:pt x="798" y="1096"/>
                  </a:lnTo>
                  <a:lnTo>
                    <a:pt x="796" y="1086"/>
                  </a:lnTo>
                  <a:lnTo>
                    <a:pt x="788" y="1052"/>
                  </a:lnTo>
                  <a:lnTo>
                    <a:pt x="678" y="736"/>
                  </a:lnTo>
                  <a:lnTo>
                    <a:pt x="482" y="826"/>
                  </a:lnTo>
                  <a:lnTo>
                    <a:pt x="450" y="932"/>
                  </a:lnTo>
                  <a:lnTo>
                    <a:pt x="442" y="966"/>
                  </a:lnTo>
                  <a:lnTo>
                    <a:pt x="442" y="978"/>
                  </a:lnTo>
                  <a:lnTo>
                    <a:pt x="442" y="988"/>
                  </a:lnTo>
                  <a:lnTo>
                    <a:pt x="444" y="996"/>
                  </a:lnTo>
                  <a:lnTo>
                    <a:pt x="446" y="1004"/>
                  </a:lnTo>
                  <a:lnTo>
                    <a:pt x="452" y="1010"/>
                  </a:lnTo>
                  <a:lnTo>
                    <a:pt x="456" y="1016"/>
                  </a:lnTo>
                  <a:lnTo>
                    <a:pt x="464" y="1020"/>
                  </a:lnTo>
                  <a:lnTo>
                    <a:pt x="476" y="1026"/>
                  </a:lnTo>
                  <a:lnTo>
                    <a:pt x="510" y="1038"/>
                  </a:lnTo>
                  <a:lnTo>
                    <a:pt x="552" y="1050"/>
                  </a:lnTo>
                  <a:lnTo>
                    <a:pt x="510" y="1194"/>
                  </a:lnTo>
                  <a:lnTo>
                    <a:pt x="0" y="1044"/>
                  </a:lnTo>
                  <a:lnTo>
                    <a:pt x="42" y="900"/>
                  </a:lnTo>
                  <a:lnTo>
                    <a:pt x="80" y="912"/>
                  </a:lnTo>
                  <a:lnTo>
                    <a:pt x="118" y="922"/>
                  </a:lnTo>
                  <a:lnTo>
                    <a:pt x="132" y="922"/>
                  </a:lnTo>
                  <a:lnTo>
                    <a:pt x="142" y="922"/>
                  </a:lnTo>
                  <a:lnTo>
                    <a:pt x="150" y="920"/>
                  </a:lnTo>
                  <a:lnTo>
                    <a:pt x="158" y="916"/>
                  </a:lnTo>
                  <a:lnTo>
                    <a:pt x="164" y="912"/>
                  </a:lnTo>
                  <a:lnTo>
                    <a:pt x="170" y="906"/>
                  </a:lnTo>
                  <a:lnTo>
                    <a:pt x="176" y="898"/>
                  </a:lnTo>
                  <a:lnTo>
                    <a:pt x="182" y="886"/>
                  </a:lnTo>
                  <a:lnTo>
                    <a:pt x="194" y="846"/>
                  </a:lnTo>
                  <a:lnTo>
                    <a:pt x="362" y="274"/>
                  </a:lnTo>
                  <a:lnTo>
                    <a:pt x="372" y="234"/>
                  </a:lnTo>
                  <a:lnTo>
                    <a:pt x="374" y="220"/>
                  </a:lnTo>
                  <a:lnTo>
                    <a:pt x="374" y="210"/>
                  </a:lnTo>
                  <a:lnTo>
                    <a:pt x="372" y="202"/>
                  </a:lnTo>
                  <a:lnTo>
                    <a:pt x="370" y="194"/>
                  </a:lnTo>
                  <a:lnTo>
                    <a:pt x="364" y="186"/>
                  </a:lnTo>
                  <a:lnTo>
                    <a:pt x="358" y="180"/>
                  </a:lnTo>
                  <a:lnTo>
                    <a:pt x="350" y="174"/>
                  </a:lnTo>
                  <a:lnTo>
                    <a:pt x="340" y="168"/>
                  </a:lnTo>
                  <a:lnTo>
                    <a:pt x="306" y="156"/>
                  </a:lnTo>
                  <a:lnTo>
                    <a:pt x="264" y="144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7" name="Freeform 302"/>
            <p:cNvSpPr>
              <a:spLocks noEditPoints="1"/>
            </p:cNvSpPr>
            <p:nvPr userDrawn="1"/>
          </p:nvSpPr>
          <p:spPr bwMode="auto">
            <a:xfrm>
              <a:off x="4816" y="6436"/>
              <a:ext cx="1020" cy="1100"/>
            </a:xfrm>
            <a:custGeom>
              <a:avLst/>
              <a:gdLst>
                <a:gd name="T0" fmla="*/ 429 w 1018"/>
                <a:gd name="T1" fmla="*/ 482 h 1108"/>
                <a:gd name="T2" fmla="*/ 521 w 1018"/>
                <a:gd name="T3" fmla="*/ 486 h 1108"/>
                <a:gd name="T4" fmla="*/ 595 w 1018"/>
                <a:gd name="T5" fmla="*/ 484 h 1108"/>
                <a:gd name="T6" fmla="*/ 645 w 1018"/>
                <a:gd name="T7" fmla="*/ 475 h 1108"/>
                <a:gd name="T8" fmla="*/ 665 w 1018"/>
                <a:gd name="T9" fmla="*/ 469 h 1108"/>
                <a:gd name="T10" fmla="*/ 699 w 1018"/>
                <a:gd name="T11" fmla="*/ 443 h 1108"/>
                <a:gd name="T12" fmla="*/ 711 w 1018"/>
                <a:gd name="T13" fmla="*/ 425 h 1108"/>
                <a:gd name="T14" fmla="*/ 731 w 1018"/>
                <a:gd name="T15" fmla="*/ 385 h 1108"/>
                <a:gd name="T16" fmla="*/ 739 w 1018"/>
                <a:gd name="T17" fmla="*/ 341 h 1108"/>
                <a:gd name="T18" fmla="*/ 739 w 1018"/>
                <a:gd name="T19" fmla="*/ 326 h 1108"/>
                <a:gd name="T20" fmla="*/ 733 w 1018"/>
                <a:gd name="T21" fmla="*/ 292 h 1108"/>
                <a:gd name="T22" fmla="*/ 721 w 1018"/>
                <a:gd name="T23" fmla="*/ 260 h 1108"/>
                <a:gd name="T24" fmla="*/ 699 w 1018"/>
                <a:gd name="T25" fmla="*/ 234 h 1108"/>
                <a:gd name="T26" fmla="*/ 687 w 1018"/>
                <a:gd name="T27" fmla="*/ 222 h 1108"/>
                <a:gd name="T28" fmla="*/ 663 w 1018"/>
                <a:gd name="T29" fmla="*/ 206 h 1108"/>
                <a:gd name="T30" fmla="*/ 635 w 1018"/>
                <a:gd name="T31" fmla="*/ 199 h 1108"/>
                <a:gd name="T32" fmla="*/ 601 w 1018"/>
                <a:gd name="T33" fmla="*/ 191 h 1108"/>
                <a:gd name="T34" fmla="*/ 441 w 1018"/>
                <a:gd name="T35" fmla="*/ 183 h 1108"/>
                <a:gd name="T36" fmla="*/ 623 w 1018"/>
                <a:gd name="T37" fmla="*/ 22 h 1108"/>
                <a:gd name="T38" fmla="*/ 675 w 1018"/>
                <a:gd name="T39" fmla="*/ 26 h 1108"/>
                <a:gd name="T40" fmla="*/ 766 w 1018"/>
                <a:gd name="T41" fmla="*/ 40 h 1108"/>
                <a:gd name="T42" fmla="*/ 808 w 1018"/>
                <a:gd name="T43" fmla="*/ 52 h 1108"/>
                <a:gd name="T44" fmla="*/ 874 w 1018"/>
                <a:gd name="T45" fmla="*/ 77 h 1108"/>
                <a:gd name="T46" fmla="*/ 930 w 1018"/>
                <a:gd name="T47" fmla="*/ 119 h 1108"/>
                <a:gd name="T48" fmla="*/ 952 w 1018"/>
                <a:gd name="T49" fmla="*/ 143 h 1108"/>
                <a:gd name="T50" fmla="*/ 990 w 1018"/>
                <a:gd name="T51" fmla="*/ 197 h 1108"/>
                <a:gd name="T52" fmla="*/ 1006 w 1018"/>
                <a:gd name="T53" fmla="*/ 224 h 1108"/>
                <a:gd name="T54" fmla="*/ 1024 w 1018"/>
                <a:gd name="T55" fmla="*/ 288 h 1108"/>
                <a:gd name="T56" fmla="*/ 1028 w 1018"/>
                <a:gd name="T57" fmla="*/ 351 h 1108"/>
                <a:gd name="T58" fmla="*/ 1026 w 1018"/>
                <a:gd name="T59" fmla="*/ 385 h 1108"/>
                <a:gd name="T60" fmla="*/ 1010 w 1018"/>
                <a:gd name="T61" fmla="*/ 447 h 1108"/>
                <a:gd name="T62" fmla="*/ 980 w 1018"/>
                <a:gd name="T63" fmla="*/ 500 h 1108"/>
                <a:gd name="T64" fmla="*/ 938 w 1018"/>
                <a:gd name="T65" fmla="*/ 552 h 1108"/>
                <a:gd name="T66" fmla="*/ 912 w 1018"/>
                <a:gd name="T67" fmla="*/ 574 h 1108"/>
                <a:gd name="T68" fmla="*/ 852 w 1018"/>
                <a:gd name="T69" fmla="*/ 611 h 1108"/>
                <a:gd name="T70" fmla="*/ 782 w 1018"/>
                <a:gd name="T71" fmla="*/ 635 h 1108"/>
                <a:gd name="T72" fmla="*/ 697 w 1018"/>
                <a:gd name="T73" fmla="*/ 649 h 1108"/>
                <a:gd name="T74" fmla="*/ 607 w 1018"/>
                <a:gd name="T75" fmla="*/ 651 h 1108"/>
                <a:gd name="T76" fmla="*/ 415 w 1018"/>
                <a:gd name="T77" fmla="*/ 846 h 1108"/>
                <a:gd name="T78" fmla="*/ 415 w 1018"/>
                <a:gd name="T79" fmla="*/ 875 h 1108"/>
                <a:gd name="T80" fmla="*/ 417 w 1018"/>
                <a:gd name="T81" fmla="*/ 890 h 1108"/>
                <a:gd name="T82" fmla="*/ 421 w 1018"/>
                <a:gd name="T83" fmla="*/ 897 h 1108"/>
                <a:gd name="T84" fmla="*/ 431 w 1018"/>
                <a:gd name="T85" fmla="*/ 909 h 1108"/>
                <a:gd name="T86" fmla="*/ 439 w 1018"/>
                <a:gd name="T87" fmla="*/ 913 h 1108"/>
                <a:gd name="T88" fmla="*/ 457 w 1018"/>
                <a:gd name="T89" fmla="*/ 919 h 1108"/>
                <a:gd name="T90" fmla="*/ 543 w 1018"/>
                <a:gd name="T91" fmla="*/ 923 h 1108"/>
                <a:gd name="T92" fmla="*/ 0 w 1018"/>
                <a:gd name="T93" fmla="*/ 1048 h 1108"/>
                <a:gd name="T94" fmla="*/ 42 w 1018"/>
                <a:gd name="T95" fmla="*/ 905 h 1108"/>
                <a:gd name="T96" fmla="*/ 84 w 1018"/>
                <a:gd name="T97" fmla="*/ 905 h 1108"/>
                <a:gd name="T98" fmla="*/ 108 w 1018"/>
                <a:gd name="T99" fmla="*/ 899 h 1108"/>
                <a:gd name="T100" fmla="*/ 114 w 1018"/>
                <a:gd name="T101" fmla="*/ 897 h 1108"/>
                <a:gd name="T102" fmla="*/ 126 w 1018"/>
                <a:gd name="T103" fmla="*/ 887 h 1108"/>
                <a:gd name="T104" fmla="*/ 130 w 1018"/>
                <a:gd name="T105" fmla="*/ 882 h 1108"/>
                <a:gd name="T106" fmla="*/ 138 w 1018"/>
                <a:gd name="T107" fmla="*/ 860 h 1108"/>
                <a:gd name="T108" fmla="*/ 164 w 1018"/>
                <a:gd name="T109" fmla="*/ 242 h 1108"/>
                <a:gd name="T110" fmla="*/ 164 w 1018"/>
                <a:gd name="T111" fmla="*/ 203 h 1108"/>
                <a:gd name="T112" fmla="*/ 160 w 1018"/>
                <a:gd name="T113" fmla="*/ 179 h 1108"/>
                <a:gd name="T114" fmla="*/ 156 w 1018"/>
                <a:gd name="T115" fmla="*/ 173 h 1108"/>
                <a:gd name="T116" fmla="*/ 148 w 1018"/>
                <a:gd name="T117" fmla="*/ 161 h 1108"/>
                <a:gd name="T118" fmla="*/ 140 w 1018"/>
                <a:gd name="T119" fmla="*/ 155 h 1108"/>
                <a:gd name="T120" fmla="*/ 122 w 1018"/>
                <a:gd name="T121" fmla="*/ 149 h 1108"/>
                <a:gd name="T122" fmla="*/ 88 w 1018"/>
                <a:gd name="T123" fmla="*/ 147 h 1108"/>
                <a:gd name="T124" fmla="*/ 42 w 1018"/>
                <a:gd name="T125" fmla="*/ 0 h 110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18" h="1108">
                  <a:moveTo>
                    <a:pt x="436" y="188"/>
                  </a:moveTo>
                  <a:lnTo>
                    <a:pt x="424" y="502"/>
                  </a:lnTo>
                  <a:lnTo>
                    <a:pt x="516" y="506"/>
                  </a:lnTo>
                  <a:lnTo>
                    <a:pt x="556" y="506"/>
                  </a:lnTo>
                  <a:lnTo>
                    <a:pt x="590" y="504"/>
                  </a:lnTo>
                  <a:lnTo>
                    <a:pt x="618" y="500"/>
                  </a:lnTo>
                  <a:lnTo>
                    <a:pt x="640" y="492"/>
                  </a:lnTo>
                  <a:lnTo>
                    <a:pt x="660" y="484"/>
                  </a:lnTo>
                  <a:lnTo>
                    <a:pt x="678" y="472"/>
                  </a:lnTo>
                  <a:lnTo>
                    <a:pt x="694" y="458"/>
                  </a:lnTo>
                  <a:lnTo>
                    <a:pt x="706" y="440"/>
                  </a:lnTo>
                  <a:lnTo>
                    <a:pt x="718" y="422"/>
                  </a:lnTo>
                  <a:lnTo>
                    <a:pt x="726" y="400"/>
                  </a:lnTo>
                  <a:lnTo>
                    <a:pt x="732" y="378"/>
                  </a:lnTo>
                  <a:lnTo>
                    <a:pt x="734" y="354"/>
                  </a:lnTo>
                  <a:lnTo>
                    <a:pt x="734" y="336"/>
                  </a:lnTo>
                  <a:lnTo>
                    <a:pt x="732" y="318"/>
                  </a:lnTo>
                  <a:lnTo>
                    <a:pt x="728" y="302"/>
                  </a:lnTo>
                  <a:lnTo>
                    <a:pt x="722" y="286"/>
                  </a:lnTo>
                  <a:lnTo>
                    <a:pt x="716" y="270"/>
                  </a:lnTo>
                  <a:lnTo>
                    <a:pt x="706" y="256"/>
                  </a:lnTo>
                  <a:lnTo>
                    <a:pt x="694" y="244"/>
                  </a:lnTo>
                  <a:lnTo>
                    <a:pt x="682" y="232"/>
                  </a:lnTo>
                  <a:lnTo>
                    <a:pt x="670" y="224"/>
                  </a:lnTo>
                  <a:lnTo>
                    <a:pt x="658" y="216"/>
                  </a:lnTo>
                  <a:lnTo>
                    <a:pt x="644" y="210"/>
                  </a:lnTo>
                  <a:lnTo>
                    <a:pt x="630" y="204"/>
                  </a:lnTo>
                  <a:lnTo>
                    <a:pt x="614" y="200"/>
                  </a:lnTo>
                  <a:lnTo>
                    <a:pt x="596" y="196"/>
                  </a:lnTo>
                  <a:lnTo>
                    <a:pt x="556" y="194"/>
                  </a:lnTo>
                  <a:lnTo>
                    <a:pt x="436" y="188"/>
                  </a:lnTo>
                  <a:close/>
                  <a:moveTo>
                    <a:pt x="42" y="0"/>
                  </a:moveTo>
                  <a:lnTo>
                    <a:pt x="618" y="22"/>
                  </a:lnTo>
                  <a:lnTo>
                    <a:pt x="670" y="26"/>
                  </a:lnTo>
                  <a:lnTo>
                    <a:pt x="718" y="32"/>
                  </a:lnTo>
                  <a:lnTo>
                    <a:pt x="760" y="40"/>
                  </a:lnTo>
                  <a:lnTo>
                    <a:pt x="798" y="52"/>
                  </a:lnTo>
                  <a:lnTo>
                    <a:pt x="832" y="66"/>
                  </a:lnTo>
                  <a:lnTo>
                    <a:pt x="864" y="82"/>
                  </a:lnTo>
                  <a:lnTo>
                    <a:pt x="892" y="102"/>
                  </a:lnTo>
                  <a:lnTo>
                    <a:pt x="920" y="124"/>
                  </a:lnTo>
                  <a:lnTo>
                    <a:pt x="942" y="148"/>
                  </a:lnTo>
                  <a:lnTo>
                    <a:pt x="964" y="174"/>
                  </a:lnTo>
                  <a:lnTo>
                    <a:pt x="980" y="202"/>
                  </a:lnTo>
                  <a:lnTo>
                    <a:pt x="996" y="234"/>
                  </a:lnTo>
                  <a:lnTo>
                    <a:pt x="1006" y="266"/>
                  </a:lnTo>
                  <a:lnTo>
                    <a:pt x="1014" y="298"/>
                  </a:lnTo>
                  <a:lnTo>
                    <a:pt x="1018" y="332"/>
                  </a:lnTo>
                  <a:lnTo>
                    <a:pt x="1018" y="366"/>
                  </a:lnTo>
                  <a:lnTo>
                    <a:pt x="1016" y="400"/>
                  </a:lnTo>
                  <a:lnTo>
                    <a:pt x="1008" y="432"/>
                  </a:lnTo>
                  <a:lnTo>
                    <a:pt x="1000" y="462"/>
                  </a:lnTo>
                  <a:lnTo>
                    <a:pt x="986" y="492"/>
                  </a:lnTo>
                  <a:lnTo>
                    <a:pt x="970" y="520"/>
                  </a:lnTo>
                  <a:lnTo>
                    <a:pt x="950" y="546"/>
                  </a:lnTo>
                  <a:lnTo>
                    <a:pt x="928" y="572"/>
                  </a:lnTo>
                  <a:lnTo>
                    <a:pt x="902" y="594"/>
                  </a:lnTo>
                  <a:lnTo>
                    <a:pt x="874" y="616"/>
                  </a:lnTo>
                  <a:lnTo>
                    <a:pt x="842" y="634"/>
                  </a:lnTo>
                  <a:lnTo>
                    <a:pt x="808" y="648"/>
                  </a:lnTo>
                  <a:lnTo>
                    <a:pt x="772" y="660"/>
                  </a:lnTo>
                  <a:lnTo>
                    <a:pt x="732" y="668"/>
                  </a:lnTo>
                  <a:lnTo>
                    <a:pt x="692" y="674"/>
                  </a:lnTo>
                  <a:lnTo>
                    <a:pt x="648" y="678"/>
                  </a:lnTo>
                  <a:lnTo>
                    <a:pt x="602" y="676"/>
                  </a:lnTo>
                  <a:lnTo>
                    <a:pt x="418" y="670"/>
                  </a:lnTo>
                  <a:lnTo>
                    <a:pt x="410" y="876"/>
                  </a:lnTo>
                  <a:lnTo>
                    <a:pt x="410" y="906"/>
                  </a:lnTo>
                  <a:lnTo>
                    <a:pt x="410" y="918"/>
                  </a:lnTo>
                  <a:lnTo>
                    <a:pt x="412" y="924"/>
                  </a:lnTo>
                  <a:lnTo>
                    <a:pt x="416" y="932"/>
                  </a:lnTo>
                  <a:lnTo>
                    <a:pt x="420" y="938"/>
                  </a:lnTo>
                  <a:lnTo>
                    <a:pt x="426" y="944"/>
                  </a:lnTo>
                  <a:lnTo>
                    <a:pt x="434" y="948"/>
                  </a:lnTo>
                  <a:lnTo>
                    <a:pt x="442" y="950"/>
                  </a:lnTo>
                  <a:lnTo>
                    <a:pt x="452" y="954"/>
                  </a:lnTo>
                  <a:lnTo>
                    <a:pt x="482" y="956"/>
                  </a:lnTo>
                  <a:lnTo>
                    <a:pt x="538" y="958"/>
                  </a:lnTo>
                  <a:lnTo>
                    <a:pt x="532" y="1108"/>
                  </a:lnTo>
                  <a:lnTo>
                    <a:pt x="0" y="1088"/>
                  </a:lnTo>
                  <a:lnTo>
                    <a:pt x="6" y="938"/>
                  </a:lnTo>
                  <a:lnTo>
                    <a:pt x="42" y="940"/>
                  </a:lnTo>
                  <a:lnTo>
                    <a:pt x="84" y="940"/>
                  </a:lnTo>
                  <a:lnTo>
                    <a:pt x="98" y="938"/>
                  </a:lnTo>
                  <a:lnTo>
                    <a:pt x="108" y="934"/>
                  </a:lnTo>
                  <a:lnTo>
                    <a:pt x="114" y="932"/>
                  </a:lnTo>
                  <a:lnTo>
                    <a:pt x="122" y="926"/>
                  </a:lnTo>
                  <a:lnTo>
                    <a:pt x="126" y="920"/>
                  </a:lnTo>
                  <a:lnTo>
                    <a:pt x="130" y="914"/>
                  </a:lnTo>
                  <a:lnTo>
                    <a:pt x="134" y="904"/>
                  </a:lnTo>
                  <a:lnTo>
                    <a:pt x="138" y="890"/>
                  </a:lnTo>
                  <a:lnTo>
                    <a:pt x="140" y="850"/>
                  </a:lnTo>
                  <a:lnTo>
                    <a:pt x="164" y="252"/>
                  </a:lnTo>
                  <a:lnTo>
                    <a:pt x="164" y="210"/>
                  </a:lnTo>
                  <a:lnTo>
                    <a:pt x="162" y="196"/>
                  </a:lnTo>
                  <a:lnTo>
                    <a:pt x="160" y="184"/>
                  </a:lnTo>
                  <a:lnTo>
                    <a:pt x="156" y="178"/>
                  </a:lnTo>
                  <a:lnTo>
                    <a:pt x="152" y="170"/>
                  </a:lnTo>
                  <a:lnTo>
                    <a:pt x="148" y="166"/>
                  </a:lnTo>
                  <a:lnTo>
                    <a:pt x="140" y="160"/>
                  </a:lnTo>
                  <a:lnTo>
                    <a:pt x="132" y="158"/>
                  </a:lnTo>
                  <a:lnTo>
                    <a:pt x="122" y="154"/>
                  </a:lnTo>
                  <a:lnTo>
                    <a:pt x="106" y="152"/>
                  </a:lnTo>
                  <a:lnTo>
                    <a:pt x="88" y="152"/>
                  </a:lnTo>
                  <a:lnTo>
                    <a:pt x="36" y="1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8" name="Freeform 303"/>
            <p:cNvSpPr>
              <a:spLocks/>
            </p:cNvSpPr>
            <p:nvPr userDrawn="1"/>
          </p:nvSpPr>
          <p:spPr bwMode="auto">
            <a:xfrm>
              <a:off x="5236" y="6616"/>
              <a:ext cx="320" cy="320"/>
            </a:xfrm>
            <a:custGeom>
              <a:avLst/>
              <a:gdLst>
                <a:gd name="T0" fmla="*/ 12 w 310"/>
                <a:gd name="T1" fmla="*/ 0 h 318"/>
                <a:gd name="T2" fmla="*/ 0 w 310"/>
                <a:gd name="T3" fmla="*/ 324 h 318"/>
                <a:gd name="T4" fmla="*/ 107 w 310"/>
                <a:gd name="T5" fmla="*/ 328 h 318"/>
                <a:gd name="T6" fmla="*/ 107 w 310"/>
                <a:gd name="T7" fmla="*/ 328 h 318"/>
                <a:gd name="T8" fmla="*/ 155 w 310"/>
                <a:gd name="T9" fmla="*/ 328 h 318"/>
                <a:gd name="T10" fmla="*/ 195 w 310"/>
                <a:gd name="T11" fmla="*/ 326 h 318"/>
                <a:gd name="T12" fmla="*/ 227 w 310"/>
                <a:gd name="T13" fmla="*/ 322 h 318"/>
                <a:gd name="T14" fmla="*/ 253 w 310"/>
                <a:gd name="T15" fmla="*/ 314 h 318"/>
                <a:gd name="T16" fmla="*/ 253 w 310"/>
                <a:gd name="T17" fmla="*/ 314 h 318"/>
                <a:gd name="T18" fmla="*/ 277 w 310"/>
                <a:gd name="T19" fmla="*/ 306 h 318"/>
                <a:gd name="T20" fmla="*/ 297 w 310"/>
                <a:gd name="T21" fmla="*/ 294 h 318"/>
                <a:gd name="T22" fmla="*/ 317 w 310"/>
                <a:gd name="T23" fmla="*/ 280 h 318"/>
                <a:gd name="T24" fmla="*/ 330 w 310"/>
                <a:gd name="T25" fmla="*/ 262 h 318"/>
                <a:gd name="T26" fmla="*/ 330 w 310"/>
                <a:gd name="T27" fmla="*/ 262 h 318"/>
                <a:gd name="T28" fmla="*/ 344 w 310"/>
                <a:gd name="T29" fmla="*/ 239 h 318"/>
                <a:gd name="T30" fmla="*/ 354 w 310"/>
                <a:gd name="T31" fmla="*/ 217 h 318"/>
                <a:gd name="T32" fmla="*/ 361 w 310"/>
                <a:gd name="T33" fmla="*/ 195 h 318"/>
                <a:gd name="T34" fmla="*/ 363 w 310"/>
                <a:gd name="T35" fmla="*/ 171 h 318"/>
                <a:gd name="T36" fmla="*/ 363 w 310"/>
                <a:gd name="T37" fmla="*/ 171 h 318"/>
                <a:gd name="T38" fmla="*/ 363 w 310"/>
                <a:gd name="T39" fmla="*/ 153 h 318"/>
                <a:gd name="T40" fmla="*/ 361 w 310"/>
                <a:gd name="T41" fmla="*/ 135 h 318"/>
                <a:gd name="T42" fmla="*/ 356 w 310"/>
                <a:gd name="T43" fmla="*/ 119 h 318"/>
                <a:gd name="T44" fmla="*/ 350 w 310"/>
                <a:gd name="T45" fmla="*/ 103 h 318"/>
                <a:gd name="T46" fmla="*/ 342 w 310"/>
                <a:gd name="T47" fmla="*/ 87 h 318"/>
                <a:gd name="T48" fmla="*/ 330 w 310"/>
                <a:gd name="T49" fmla="*/ 68 h 318"/>
                <a:gd name="T50" fmla="*/ 317 w 310"/>
                <a:gd name="T51" fmla="*/ 56 h 318"/>
                <a:gd name="T52" fmla="*/ 302 w 310"/>
                <a:gd name="T53" fmla="*/ 44 h 318"/>
                <a:gd name="T54" fmla="*/ 302 w 310"/>
                <a:gd name="T55" fmla="*/ 44 h 318"/>
                <a:gd name="T56" fmla="*/ 288 w 310"/>
                <a:gd name="T57" fmla="*/ 36 h 318"/>
                <a:gd name="T58" fmla="*/ 275 w 310"/>
                <a:gd name="T59" fmla="*/ 28 h 318"/>
                <a:gd name="T60" fmla="*/ 258 w 310"/>
                <a:gd name="T61" fmla="*/ 22 h 318"/>
                <a:gd name="T62" fmla="*/ 242 w 310"/>
                <a:gd name="T63" fmla="*/ 16 h 318"/>
                <a:gd name="T64" fmla="*/ 223 w 310"/>
                <a:gd name="T65" fmla="*/ 12 h 318"/>
                <a:gd name="T66" fmla="*/ 202 w 310"/>
                <a:gd name="T67" fmla="*/ 8 h 318"/>
                <a:gd name="T68" fmla="*/ 155 w 310"/>
                <a:gd name="T69" fmla="*/ 6 h 318"/>
                <a:gd name="T70" fmla="*/ 12 w 310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10" h="318">
                  <a:moveTo>
                    <a:pt x="12" y="0"/>
                  </a:moveTo>
                  <a:lnTo>
                    <a:pt x="0" y="314"/>
                  </a:lnTo>
                  <a:lnTo>
                    <a:pt x="92" y="318"/>
                  </a:lnTo>
                  <a:lnTo>
                    <a:pt x="132" y="318"/>
                  </a:lnTo>
                  <a:lnTo>
                    <a:pt x="166" y="316"/>
                  </a:lnTo>
                  <a:lnTo>
                    <a:pt x="194" y="312"/>
                  </a:lnTo>
                  <a:lnTo>
                    <a:pt x="216" y="304"/>
                  </a:lnTo>
                  <a:lnTo>
                    <a:pt x="236" y="296"/>
                  </a:lnTo>
                  <a:lnTo>
                    <a:pt x="254" y="284"/>
                  </a:lnTo>
                  <a:lnTo>
                    <a:pt x="270" y="270"/>
                  </a:lnTo>
                  <a:lnTo>
                    <a:pt x="282" y="252"/>
                  </a:lnTo>
                  <a:lnTo>
                    <a:pt x="294" y="234"/>
                  </a:lnTo>
                  <a:lnTo>
                    <a:pt x="302" y="212"/>
                  </a:lnTo>
                  <a:lnTo>
                    <a:pt x="308" y="190"/>
                  </a:lnTo>
                  <a:lnTo>
                    <a:pt x="310" y="166"/>
                  </a:lnTo>
                  <a:lnTo>
                    <a:pt x="310" y="148"/>
                  </a:lnTo>
                  <a:lnTo>
                    <a:pt x="308" y="130"/>
                  </a:lnTo>
                  <a:lnTo>
                    <a:pt x="304" y="114"/>
                  </a:lnTo>
                  <a:lnTo>
                    <a:pt x="298" y="98"/>
                  </a:lnTo>
                  <a:lnTo>
                    <a:pt x="292" y="82"/>
                  </a:lnTo>
                  <a:lnTo>
                    <a:pt x="282" y="68"/>
                  </a:lnTo>
                  <a:lnTo>
                    <a:pt x="270" y="56"/>
                  </a:lnTo>
                  <a:lnTo>
                    <a:pt x="258" y="44"/>
                  </a:lnTo>
                  <a:lnTo>
                    <a:pt x="246" y="36"/>
                  </a:lnTo>
                  <a:lnTo>
                    <a:pt x="234" y="28"/>
                  </a:lnTo>
                  <a:lnTo>
                    <a:pt x="220" y="22"/>
                  </a:lnTo>
                  <a:lnTo>
                    <a:pt x="206" y="16"/>
                  </a:lnTo>
                  <a:lnTo>
                    <a:pt x="190" y="12"/>
                  </a:lnTo>
                  <a:lnTo>
                    <a:pt x="172" y="8"/>
                  </a:lnTo>
                  <a:lnTo>
                    <a:pt x="132" y="6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9" name="Freeform 304"/>
            <p:cNvSpPr>
              <a:spLocks/>
            </p:cNvSpPr>
            <p:nvPr userDrawn="1"/>
          </p:nvSpPr>
          <p:spPr bwMode="auto">
            <a:xfrm>
              <a:off x="4816" y="6436"/>
              <a:ext cx="1020" cy="1100"/>
            </a:xfrm>
            <a:custGeom>
              <a:avLst/>
              <a:gdLst>
                <a:gd name="T0" fmla="*/ 623 w 1018"/>
                <a:gd name="T1" fmla="*/ 22 h 1108"/>
                <a:gd name="T2" fmla="*/ 675 w 1018"/>
                <a:gd name="T3" fmla="*/ 26 h 1108"/>
                <a:gd name="T4" fmla="*/ 766 w 1018"/>
                <a:gd name="T5" fmla="*/ 40 h 1108"/>
                <a:gd name="T6" fmla="*/ 808 w 1018"/>
                <a:gd name="T7" fmla="*/ 52 h 1108"/>
                <a:gd name="T8" fmla="*/ 874 w 1018"/>
                <a:gd name="T9" fmla="*/ 77 h 1108"/>
                <a:gd name="T10" fmla="*/ 930 w 1018"/>
                <a:gd name="T11" fmla="*/ 119 h 1108"/>
                <a:gd name="T12" fmla="*/ 952 w 1018"/>
                <a:gd name="T13" fmla="*/ 143 h 1108"/>
                <a:gd name="T14" fmla="*/ 990 w 1018"/>
                <a:gd name="T15" fmla="*/ 197 h 1108"/>
                <a:gd name="T16" fmla="*/ 1006 w 1018"/>
                <a:gd name="T17" fmla="*/ 224 h 1108"/>
                <a:gd name="T18" fmla="*/ 1024 w 1018"/>
                <a:gd name="T19" fmla="*/ 288 h 1108"/>
                <a:gd name="T20" fmla="*/ 1028 w 1018"/>
                <a:gd name="T21" fmla="*/ 351 h 1108"/>
                <a:gd name="T22" fmla="*/ 1026 w 1018"/>
                <a:gd name="T23" fmla="*/ 385 h 1108"/>
                <a:gd name="T24" fmla="*/ 1010 w 1018"/>
                <a:gd name="T25" fmla="*/ 447 h 1108"/>
                <a:gd name="T26" fmla="*/ 980 w 1018"/>
                <a:gd name="T27" fmla="*/ 500 h 1108"/>
                <a:gd name="T28" fmla="*/ 938 w 1018"/>
                <a:gd name="T29" fmla="*/ 552 h 1108"/>
                <a:gd name="T30" fmla="*/ 912 w 1018"/>
                <a:gd name="T31" fmla="*/ 574 h 1108"/>
                <a:gd name="T32" fmla="*/ 852 w 1018"/>
                <a:gd name="T33" fmla="*/ 611 h 1108"/>
                <a:gd name="T34" fmla="*/ 782 w 1018"/>
                <a:gd name="T35" fmla="*/ 635 h 1108"/>
                <a:gd name="T36" fmla="*/ 697 w 1018"/>
                <a:gd name="T37" fmla="*/ 649 h 1108"/>
                <a:gd name="T38" fmla="*/ 607 w 1018"/>
                <a:gd name="T39" fmla="*/ 651 h 1108"/>
                <a:gd name="T40" fmla="*/ 415 w 1018"/>
                <a:gd name="T41" fmla="*/ 846 h 1108"/>
                <a:gd name="T42" fmla="*/ 415 w 1018"/>
                <a:gd name="T43" fmla="*/ 875 h 1108"/>
                <a:gd name="T44" fmla="*/ 417 w 1018"/>
                <a:gd name="T45" fmla="*/ 890 h 1108"/>
                <a:gd name="T46" fmla="*/ 421 w 1018"/>
                <a:gd name="T47" fmla="*/ 897 h 1108"/>
                <a:gd name="T48" fmla="*/ 431 w 1018"/>
                <a:gd name="T49" fmla="*/ 909 h 1108"/>
                <a:gd name="T50" fmla="*/ 439 w 1018"/>
                <a:gd name="T51" fmla="*/ 913 h 1108"/>
                <a:gd name="T52" fmla="*/ 457 w 1018"/>
                <a:gd name="T53" fmla="*/ 919 h 1108"/>
                <a:gd name="T54" fmla="*/ 543 w 1018"/>
                <a:gd name="T55" fmla="*/ 923 h 1108"/>
                <a:gd name="T56" fmla="*/ 0 w 1018"/>
                <a:gd name="T57" fmla="*/ 1048 h 1108"/>
                <a:gd name="T58" fmla="*/ 42 w 1018"/>
                <a:gd name="T59" fmla="*/ 905 h 1108"/>
                <a:gd name="T60" fmla="*/ 84 w 1018"/>
                <a:gd name="T61" fmla="*/ 905 h 1108"/>
                <a:gd name="T62" fmla="*/ 108 w 1018"/>
                <a:gd name="T63" fmla="*/ 899 h 1108"/>
                <a:gd name="T64" fmla="*/ 114 w 1018"/>
                <a:gd name="T65" fmla="*/ 897 h 1108"/>
                <a:gd name="T66" fmla="*/ 126 w 1018"/>
                <a:gd name="T67" fmla="*/ 887 h 1108"/>
                <a:gd name="T68" fmla="*/ 130 w 1018"/>
                <a:gd name="T69" fmla="*/ 882 h 1108"/>
                <a:gd name="T70" fmla="*/ 138 w 1018"/>
                <a:gd name="T71" fmla="*/ 860 h 1108"/>
                <a:gd name="T72" fmla="*/ 164 w 1018"/>
                <a:gd name="T73" fmla="*/ 242 h 1108"/>
                <a:gd name="T74" fmla="*/ 164 w 1018"/>
                <a:gd name="T75" fmla="*/ 203 h 1108"/>
                <a:gd name="T76" fmla="*/ 160 w 1018"/>
                <a:gd name="T77" fmla="*/ 179 h 1108"/>
                <a:gd name="T78" fmla="*/ 156 w 1018"/>
                <a:gd name="T79" fmla="*/ 173 h 1108"/>
                <a:gd name="T80" fmla="*/ 148 w 1018"/>
                <a:gd name="T81" fmla="*/ 161 h 1108"/>
                <a:gd name="T82" fmla="*/ 140 w 1018"/>
                <a:gd name="T83" fmla="*/ 155 h 1108"/>
                <a:gd name="T84" fmla="*/ 122 w 1018"/>
                <a:gd name="T85" fmla="*/ 149 h 1108"/>
                <a:gd name="T86" fmla="*/ 88 w 1018"/>
                <a:gd name="T87" fmla="*/ 147 h 1108"/>
                <a:gd name="T88" fmla="*/ 42 w 1018"/>
                <a:gd name="T89" fmla="*/ 0 h 11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018" h="1108">
                  <a:moveTo>
                    <a:pt x="42" y="0"/>
                  </a:moveTo>
                  <a:lnTo>
                    <a:pt x="618" y="22"/>
                  </a:lnTo>
                  <a:lnTo>
                    <a:pt x="670" y="26"/>
                  </a:lnTo>
                  <a:lnTo>
                    <a:pt x="718" y="32"/>
                  </a:lnTo>
                  <a:lnTo>
                    <a:pt x="760" y="40"/>
                  </a:lnTo>
                  <a:lnTo>
                    <a:pt x="798" y="52"/>
                  </a:lnTo>
                  <a:lnTo>
                    <a:pt x="832" y="66"/>
                  </a:lnTo>
                  <a:lnTo>
                    <a:pt x="864" y="82"/>
                  </a:lnTo>
                  <a:lnTo>
                    <a:pt x="892" y="102"/>
                  </a:lnTo>
                  <a:lnTo>
                    <a:pt x="920" y="124"/>
                  </a:lnTo>
                  <a:lnTo>
                    <a:pt x="942" y="148"/>
                  </a:lnTo>
                  <a:lnTo>
                    <a:pt x="964" y="174"/>
                  </a:lnTo>
                  <a:lnTo>
                    <a:pt x="980" y="202"/>
                  </a:lnTo>
                  <a:lnTo>
                    <a:pt x="996" y="234"/>
                  </a:lnTo>
                  <a:lnTo>
                    <a:pt x="1006" y="266"/>
                  </a:lnTo>
                  <a:lnTo>
                    <a:pt x="1014" y="298"/>
                  </a:lnTo>
                  <a:lnTo>
                    <a:pt x="1018" y="332"/>
                  </a:lnTo>
                  <a:lnTo>
                    <a:pt x="1018" y="366"/>
                  </a:lnTo>
                  <a:lnTo>
                    <a:pt x="1016" y="400"/>
                  </a:lnTo>
                  <a:lnTo>
                    <a:pt x="1008" y="432"/>
                  </a:lnTo>
                  <a:lnTo>
                    <a:pt x="1000" y="462"/>
                  </a:lnTo>
                  <a:lnTo>
                    <a:pt x="986" y="492"/>
                  </a:lnTo>
                  <a:lnTo>
                    <a:pt x="970" y="520"/>
                  </a:lnTo>
                  <a:lnTo>
                    <a:pt x="950" y="546"/>
                  </a:lnTo>
                  <a:lnTo>
                    <a:pt x="928" y="572"/>
                  </a:lnTo>
                  <a:lnTo>
                    <a:pt x="902" y="594"/>
                  </a:lnTo>
                  <a:lnTo>
                    <a:pt x="874" y="616"/>
                  </a:lnTo>
                  <a:lnTo>
                    <a:pt x="842" y="634"/>
                  </a:lnTo>
                  <a:lnTo>
                    <a:pt x="808" y="648"/>
                  </a:lnTo>
                  <a:lnTo>
                    <a:pt x="772" y="660"/>
                  </a:lnTo>
                  <a:lnTo>
                    <a:pt x="732" y="668"/>
                  </a:lnTo>
                  <a:lnTo>
                    <a:pt x="692" y="674"/>
                  </a:lnTo>
                  <a:lnTo>
                    <a:pt x="648" y="678"/>
                  </a:lnTo>
                  <a:lnTo>
                    <a:pt x="602" y="676"/>
                  </a:lnTo>
                  <a:lnTo>
                    <a:pt x="418" y="670"/>
                  </a:lnTo>
                  <a:lnTo>
                    <a:pt x="410" y="876"/>
                  </a:lnTo>
                  <a:lnTo>
                    <a:pt x="410" y="906"/>
                  </a:lnTo>
                  <a:lnTo>
                    <a:pt x="410" y="918"/>
                  </a:lnTo>
                  <a:lnTo>
                    <a:pt x="412" y="924"/>
                  </a:lnTo>
                  <a:lnTo>
                    <a:pt x="416" y="932"/>
                  </a:lnTo>
                  <a:lnTo>
                    <a:pt x="420" y="938"/>
                  </a:lnTo>
                  <a:lnTo>
                    <a:pt x="426" y="944"/>
                  </a:lnTo>
                  <a:lnTo>
                    <a:pt x="434" y="948"/>
                  </a:lnTo>
                  <a:lnTo>
                    <a:pt x="442" y="950"/>
                  </a:lnTo>
                  <a:lnTo>
                    <a:pt x="452" y="954"/>
                  </a:lnTo>
                  <a:lnTo>
                    <a:pt x="482" y="956"/>
                  </a:lnTo>
                  <a:lnTo>
                    <a:pt x="538" y="958"/>
                  </a:lnTo>
                  <a:lnTo>
                    <a:pt x="532" y="1108"/>
                  </a:lnTo>
                  <a:lnTo>
                    <a:pt x="0" y="1088"/>
                  </a:lnTo>
                  <a:lnTo>
                    <a:pt x="6" y="938"/>
                  </a:lnTo>
                  <a:lnTo>
                    <a:pt x="42" y="940"/>
                  </a:lnTo>
                  <a:lnTo>
                    <a:pt x="84" y="940"/>
                  </a:lnTo>
                  <a:lnTo>
                    <a:pt x="98" y="938"/>
                  </a:lnTo>
                  <a:lnTo>
                    <a:pt x="108" y="934"/>
                  </a:lnTo>
                  <a:lnTo>
                    <a:pt x="114" y="932"/>
                  </a:lnTo>
                  <a:lnTo>
                    <a:pt x="122" y="926"/>
                  </a:lnTo>
                  <a:lnTo>
                    <a:pt x="126" y="920"/>
                  </a:lnTo>
                  <a:lnTo>
                    <a:pt x="130" y="914"/>
                  </a:lnTo>
                  <a:lnTo>
                    <a:pt x="134" y="904"/>
                  </a:lnTo>
                  <a:lnTo>
                    <a:pt x="138" y="890"/>
                  </a:lnTo>
                  <a:lnTo>
                    <a:pt x="140" y="850"/>
                  </a:lnTo>
                  <a:lnTo>
                    <a:pt x="164" y="252"/>
                  </a:lnTo>
                  <a:lnTo>
                    <a:pt x="164" y="210"/>
                  </a:lnTo>
                  <a:lnTo>
                    <a:pt x="162" y="196"/>
                  </a:lnTo>
                  <a:lnTo>
                    <a:pt x="160" y="184"/>
                  </a:lnTo>
                  <a:lnTo>
                    <a:pt x="156" y="178"/>
                  </a:lnTo>
                  <a:lnTo>
                    <a:pt x="152" y="170"/>
                  </a:lnTo>
                  <a:lnTo>
                    <a:pt x="148" y="166"/>
                  </a:lnTo>
                  <a:lnTo>
                    <a:pt x="140" y="160"/>
                  </a:lnTo>
                  <a:lnTo>
                    <a:pt x="132" y="158"/>
                  </a:lnTo>
                  <a:lnTo>
                    <a:pt x="122" y="154"/>
                  </a:lnTo>
                  <a:lnTo>
                    <a:pt x="106" y="152"/>
                  </a:lnTo>
                  <a:lnTo>
                    <a:pt x="88" y="152"/>
                  </a:lnTo>
                  <a:lnTo>
                    <a:pt x="36" y="150"/>
                  </a:lnTo>
                  <a:lnTo>
                    <a:pt x="42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0" name="Freeform 305"/>
            <p:cNvSpPr>
              <a:spLocks noEditPoints="1"/>
            </p:cNvSpPr>
            <p:nvPr userDrawn="1"/>
          </p:nvSpPr>
          <p:spPr bwMode="auto">
            <a:xfrm>
              <a:off x="5896" y="6376"/>
              <a:ext cx="1180" cy="1120"/>
            </a:xfrm>
            <a:custGeom>
              <a:avLst/>
              <a:gdLst>
                <a:gd name="T0" fmla="*/ 506 w 1170"/>
                <a:gd name="T1" fmla="*/ 182 h 1130"/>
                <a:gd name="T2" fmla="*/ 407 w 1170"/>
                <a:gd name="T3" fmla="*/ 240 h 1130"/>
                <a:gd name="T4" fmla="*/ 355 w 1170"/>
                <a:gd name="T5" fmla="*/ 313 h 1130"/>
                <a:gd name="T6" fmla="*/ 317 w 1170"/>
                <a:gd name="T7" fmla="*/ 456 h 1130"/>
                <a:gd name="T8" fmla="*/ 321 w 1170"/>
                <a:gd name="T9" fmla="*/ 581 h 1130"/>
                <a:gd name="T10" fmla="*/ 363 w 1170"/>
                <a:gd name="T11" fmla="*/ 733 h 1130"/>
                <a:gd name="T12" fmla="*/ 448 w 1170"/>
                <a:gd name="T13" fmla="*/ 844 h 1130"/>
                <a:gd name="T14" fmla="*/ 516 w 1170"/>
                <a:gd name="T15" fmla="*/ 892 h 1130"/>
                <a:gd name="T16" fmla="*/ 629 w 1170"/>
                <a:gd name="T17" fmla="*/ 914 h 1130"/>
                <a:gd name="T18" fmla="*/ 720 w 1170"/>
                <a:gd name="T19" fmla="*/ 898 h 1130"/>
                <a:gd name="T20" fmla="*/ 817 w 1170"/>
                <a:gd name="T21" fmla="*/ 840 h 1130"/>
                <a:gd name="T22" fmla="*/ 869 w 1170"/>
                <a:gd name="T23" fmla="*/ 769 h 1130"/>
                <a:gd name="T24" fmla="*/ 908 w 1170"/>
                <a:gd name="T25" fmla="*/ 630 h 1130"/>
                <a:gd name="T26" fmla="*/ 904 w 1170"/>
                <a:gd name="T27" fmla="*/ 507 h 1130"/>
                <a:gd name="T28" fmla="*/ 867 w 1170"/>
                <a:gd name="T29" fmla="*/ 375 h 1130"/>
                <a:gd name="T30" fmla="*/ 837 w 1170"/>
                <a:gd name="T31" fmla="*/ 307 h 1130"/>
                <a:gd name="T32" fmla="*/ 780 w 1170"/>
                <a:gd name="T33" fmla="*/ 242 h 1130"/>
                <a:gd name="T34" fmla="*/ 714 w 1170"/>
                <a:gd name="T35" fmla="*/ 194 h 1130"/>
                <a:gd name="T36" fmla="*/ 659 w 1170"/>
                <a:gd name="T37" fmla="*/ 174 h 1130"/>
                <a:gd name="T38" fmla="*/ 587 w 1170"/>
                <a:gd name="T39" fmla="*/ 167 h 1130"/>
                <a:gd name="T40" fmla="*/ 575 w 1170"/>
                <a:gd name="T41" fmla="*/ 4 h 1130"/>
                <a:gd name="T42" fmla="*/ 700 w 1170"/>
                <a:gd name="T43" fmla="*/ 2 h 1130"/>
                <a:gd name="T44" fmla="*/ 817 w 1170"/>
                <a:gd name="T45" fmla="*/ 24 h 1130"/>
                <a:gd name="T46" fmla="*/ 924 w 1170"/>
                <a:gd name="T47" fmla="*/ 59 h 1130"/>
                <a:gd name="T48" fmla="*/ 994 w 1170"/>
                <a:gd name="T49" fmla="*/ 105 h 1130"/>
                <a:gd name="T50" fmla="*/ 1079 w 1170"/>
                <a:gd name="T51" fmla="*/ 174 h 1130"/>
                <a:gd name="T52" fmla="*/ 1144 w 1170"/>
                <a:gd name="T53" fmla="*/ 262 h 1130"/>
                <a:gd name="T54" fmla="*/ 1190 w 1170"/>
                <a:gd name="T55" fmla="*/ 359 h 1130"/>
                <a:gd name="T56" fmla="*/ 1214 w 1170"/>
                <a:gd name="T57" fmla="*/ 470 h 1130"/>
                <a:gd name="T58" fmla="*/ 1220 w 1170"/>
                <a:gd name="T59" fmla="*/ 585 h 1130"/>
                <a:gd name="T60" fmla="*/ 1192 w 1170"/>
                <a:gd name="T61" fmla="*/ 724 h 1130"/>
                <a:gd name="T62" fmla="*/ 1144 w 1170"/>
                <a:gd name="T63" fmla="*/ 821 h 1130"/>
                <a:gd name="T64" fmla="*/ 1055 w 1170"/>
                <a:gd name="T65" fmla="*/ 927 h 1130"/>
                <a:gd name="T66" fmla="*/ 962 w 1170"/>
                <a:gd name="T67" fmla="*/ 989 h 1130"/>
                <a:gd name="T68" fmla="*/ 815 w 1170"/>
                <a:gd name="T69" fmla="*/ 1050 h 1130"/>
                <a:gd name="T70" fmla="*/ 682 w 1170"/>
                <a:gd name="T71" fmla="*/ 1074 h 1130"/>
                <a:gd name="T72" fmla="*/ 450 w 1170"/>
                <a:gd name="T73" fmla="*/ 1068 h 1130"/>
                <a:gd name="T74" fmla="*/ 349 w 1170"/>
                <a:gd name="T75" fmla="*/ 1043 h 1130"/>
                <a:gd name="T76" fmla="*/ 254 w 1170"/>
                <a:gd name="T77" fmla="*/ 997 h 1130"/>
                <a:gd name="T78" fmla="*/ 182 w 1170"/>
                <a:gd name="T79" fmla="*/ 943 h 1130"/>
                <a:gd name="T80" fmla="*/ 103 w 1170"/>
                <a:gd name="T81" fmla="*/ 860 h 1130"/>
                <a:gd name="T82" fmla="*/ 44 w 1170"/>
                <a:gd name="T83" fmla="*/ 759 h 1130"/>
                <a:gd name="T84" fmla="*/ 10 w 1170"/>
                <a:gd name="T85" fmla="*/ 644 h 1130"/>
                <a:gd name="T86" fmla="*/ 0 w 1170"/>
                <a:gd name="T87" fmla="*/ 557 h 1130"/>
                <a:gd name="T88" fmla="*/ 6 w 1170"/>
                <a:gd name="T89" fmla="*/ 446 h 1130"/>
                <a:gd name="T90" fmla="*/ 34 w 1170"/>
                <a:gd name="T91" fmla="*/ 345 h 1130"/>
                <a:gd name="T92" fmla="*/ 87 w 1170"/>
                <a:gd name="T93" fmla="*/ 254 h 1130"/>
                <a:gd name="T94" fmla="*/ 139 w 1170"/>
                <a:gd name="T95" fmla="*/ 186 h 1130"/>
                <a:gd name="T96" fmla="*/ 226 w 1170"/>
                <a:gd name="T97" fmla="*/ 117 h 1130"/>
                <a:gd name="T98" fmla="*/ 327 w 1170"/>
                <a:gd name="T99" fmla="*/ 59 h 1130"/>
                <a:gd name="T100" fmla="*/ 444 w 1170"/>
                <a:gd name="T101" fmla="*/ 24 h 11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70" h="1130">
                  <a:moveTo>
                    <a:pt x="542" y="178"/>
                  </a:moveTo>
                  <a:lnTo>
                    <a:pt x="542" y="178"/>
                  </a:lnTo>
                  <a:lnTo>
                    <a:pt x="512" y="184"/>
                  </a:lnTo>
                  <a:lnTo>
                    <a:pt x="486" y="192"/>
                  </a:lnTo>
                  <a:lnTo>
                    <a:pt x="460" y="202"/>
                  </a:lnTo>
                  <a:lnTo>
                    <a:pt x="436" y="216"/>
                  </a:lnTo>
                  <a:lnTo>
                    <a:pt x="412" y="232"/>
                  </a:lnTo>
                  <a:lnTo>
                    <a:pt x="392" y="250"/>
                  </a:lnTo>
                  <a:lnTo>
                    <a:pt x="374" y="272"/>
                  </a:lnTo>
                  <a:lnTo>
                    <a:pt x="358" y="296"/>
                  </a:lnTo>
                  <a:lnTo>
                    <a:pt x="340" y="328"/>
                  </a:lnTo>
                  <a:lnTo>
                    <a:pt x="326" y="362"/>
                  </a:lnTo>
                  <a:lnTo>
                    <a:pt x="316" y="400"/>
                  </a:lnTo>
                  <a:lnTo>
                    <a:pt x="306" y="436"/>
                  </a:lnTo>
                  <a:lnTo>
                    <a:pt x="302" y="476"/>
                  </a:lnTo>
                  <a:lnTo>
                    <a:pt x="300" y="518"/>
                  </a:lnTo>
                  <a:lnTo>
                    <a:pt x="300" y="562"/>
                  </a:lnTo>
                  <a:lnTo>
                    <a:pt x="306" y="606"/>
                  </a:lnTo>
                  <a:lnTo>
                    <a:pt x="312" y="650"/>
                  </a:lnTo>
                  <a:lnTo>
                    <a:pt x="322" y="692"/>
                  </a:lnTo>
                  <a:lnTo>
                    <a:pt x="334" y="730"/>
                  </a:lnTo>
                  <a:lnTo>
                    <a:pt x="348" y="768"/>
                  </a:lnTo>
                  <a:lnTo>
                    <a:pt x="364" y="800"/>
                  </a:lnTo>
                  <a:lnTo>
                    <a:pt x="382" y="832"/>
                  </a:lnTo>
                  <a:lnTo>
                    <a:pt x="404" y="860"/>
                  </a:lnTo>
                  <a:lnTo>
                    <a:pt x="428" y="884"/>
                  </a:lnTo>
                  <a:lnTo>
                    <a:pt x="450" y="904"/>
                  </a:lnTo>
                  <a:lnTo>
                    <a:pt x="472" y="920"/>
                  </a:lnTo>
                  <a:lnTo>
                    <a:pt x="496" y="932"/>
                  </a:lnTo>
                  <a:lnTo>
                    <a:pt x="522" y="942"/>
                  </a:lnTo>
                  <a:lnTo>
                    <a:pt x="548" y="948"/>
                  </a:lnTo>
                  <a:lnTo>
                    <a:pt x="576" y="952"/>
                  </a:lnTo>
                  <a:lnTo>
                    <a:pt x="604" y="954"/>
                  </a:lnTo>
                  <a:lnTo>
                    <a:pt x="634" y="950"/>
                  </a:lnTo>
                  <a:lnTo>
                    <a:pt x="664" y="946"/>
                  </a:lnTo>
                  <a:lnTo>
                    <a:pt x="690" y="938"/>
                  </a:lnTo>
                  <a:lnTo>
                    <a:pt x="716" y="928"/>
                  </a:lnTo>
                  <a:lnTo>
                    <a:pt x="740" y="914"/>
                  </a:lnTo>
                  <a:lnTo>
                    <a:pt x="762" y="898"/>
                  </a:lnTo>
                  <a:lnTo>
                    <a:pt x="782" y="880"/>
                  </a:lnTo>
                  <a:lnTo>
                    <a:pt x="800" y="858"/>
                  </a:lnTo>
                  <a:lnTo>
                    <a:pt x="816" y="834"/>
                  </a:lnTo>
                  <a:lnTo>
                    <a:pt x="834" y="804"/>
                  </a:lnTo>
                  <a:lnTo>
                    <a:pt x="846" y="770"/>
                  </a:lnTo>
                  <a:lnTo>
                    <a:pt x="858" y="736"/>
                  </a:lnTo>
                  <a:lnTo>
                    <a:pt x="866" y="700"/>
                  </a:lnTo>
                  <a:lnTo>
                    <a:pt x="870" y="660"/>
                  </a:lnTo>
                  <a:lnTo>
                    <a:pt x="872" y="620"/>
                  </a:lnTo>
                  <a:lnTo>
                    <a:pt x="870" y="578"/>
                  </a:lnTo>
                  <a:lnTo>
                    <a:pt x="866" y="532"/>
                  </a:lnTo>
                  <a:lnTo>
                    <a:pt x="856" y="472"/>
                  </a:lnTo>
                  <a:lnTo>
                    <a:pt x="848" y="444"/>
                  </a:lnTo>
                  <a:lnTo>
                    <a:pt x="842" y="416"/>
                  </a:lnTo>
                  <a:lnTo>
                    <a:pt x="832" y="390"/>
                  </a:lnTo>
                  <a:lnTo>
                    <a:pt x="824" y="366"/>
                  </a:lnTo>
                  <a:lnTo>
                    <a:pt x="812" y="344"/>
                  </a:lnTo>
                  <a:lnTo>
                    <a:pt x="802" y="322"/>
                  </a:lnTo>
                  <a:lnTo>
                    <a:pt x="788" y="302"/>
                  </a:lnTo>
                  <a:lnTo>
                    <a:pt x="776" y="284"/>
                  </a:lnTo>
                  <a:lnTo>
                    <a:pt x="762" y="266"/>
                  </a:lnTo>
                  <a:lnTo>
                    <a:pt x="748" y="252"/>
                  </a:lnTo>
                  <a:lnTo>
                    <a:pt x="734" y="238"/>
                  </a:lnTo>
                  <a:lnTo>
                    <a:pt x="718" y="224"/>
                  </a:lnTo>
                  <a:lnTo>
                    <a:pt x="702" y="214"/>
                  </a:lnTo>
                  <a:lnTo>
                    <a:pt x="684" y="204"/>
                  </a:lnTo>
                  <a:lnTo>
                    <a:pt x="668" y="196"/>
                  </a:lnTo>
                  <a:lnTo>
                    <a:pt x="650" y="190"/>
                  </a:lnTo>
                  <a:lnTo>
                    <a:pt x="632" y="184"/>
                  </a:lnTo>
                  <a:lnTo>
                    <a:pt x="616" y="180"/>
                  </a:lnTo>
                  <a:lnTo>
                    <a:pt x="598" y="178"/>
                  </a:lnTo>
                  <a:lnTo>
                    <a:pt x="580" y="176"/>
                  </a:lnTo>
                  <a:lnTo>
                    <a:pt x="562" y="176"/>
                  </a:lnTo>
                  <a:lnTo>
                    <a:pt x="542" y="178"/>
                  </a:lnTo>
                  <a:close/>
                  <a:moveTo>
                    <a:pt x="518" y="6"/>
                  </a:moveTo>
                  <a:lnTo>
                    <a:pt x="518" y="6"/>
                  </a:lnTo>
                  <a:lnTo>
                    <a:pt x="550" y="4"/>
                  </a:lnTo>
                  <a:lnTo>
                    <a:pt x="580" y="2"/>
                  </a:lnTo>
                  <a:lnTo>
                    <a:pt x="612" y="0"/>
                  </a:lnTo>
                  <a:lnTo>
                    <a:pt x="642" y="2"/>
                  </a:lnTo>
                  <a:lnTo>
                    <a:pt x="670" y="2"/>
                  </a:lnTo>
                  <a:lnTo>
                    <a:pt x="700" y="6"/>
                  </a:lnTo>
                  <a:lnTo>
                    <a:pt x="728" y="10"/>
                  </a:lnTo>
                  <a:lnTo>
                    <a:pt x="756" y="16"/>
                  </a:lnTo>
                  <a:lnTo>
                    <a:pt x="782" y="24"/>
                  </a:lnTo>
                  <a:lnTo>
                    <a:pt x="808" y="32"/>
                  </a:lnTo>
                  <a:lnTo>
                    <a:pt x="834" y="42"/>
                  </a:lnTo>
                  <a:lnTo>
                    <a:pt x="860" y="52"/>
                  </a:lnTo>
                  <a:lnTo>
                    <a:pt x="884" y="64"/>
                  </a:lnTo>
                  <a:lnTo>
                    <a:pt x="908" y="78"/>
                  </a:lnTo>
                  <a:lnTo>
                    <a:pt x="932" y="94"/>
                  </a:lnTo>
                  <a:lnTo>
                    <a:pt x="954" y="110"/>
                  </a:lnTo>
                  <a:lnTo>
                    <a:pt x="976" y="128"/>
                  </a:lnTo>
                  <a:lnTo>
                    <a:pt x="996" y="146"/>
                  </a:lnTo>
                  <a:lnTo>
                    <a:pt x="1016" y="164"/>
                  </a:lnTo>
                  <a:lnTo>
                    <a:pt x="1034" y="184"/>
                  </a:lnTo>
                  <a:lnTo>
                    <a:pt x="1052" y="206"/>
                  </a:lnTo>
                  <a:lnTo>
                    <a:pt x="1068" y="226"/>
                  </a:lnTo>
                  <a:lnTo>
                    <a:pt x="1082" y="250"/>
                  </a:lnTo>
                  <a:lnTo>
                    <a:pt x="1096" y="272"/>
                  </a:lnTo>
                  <a:lnTo>
                    <a:pt x="1108" y="298"/>
                  </a:lnTo>
                  <a:lnTo>
                    <a:pt x="1120" y="322"/>
                  </a:lnTo>
                  <a:lnTo>
                    <a:pt x="1130" y="348"/>
                  </a:lnTo>
                  <a:lnTo>
                    <a:pt x="1140" y="374"/>
                  </a:lnTo>
                  <a:lnTo>
                    <a:pt x="1148" y="402"/>
                  </a:lnTo>
                  <a:lnTo>
                    <a:pt x="1154" y="430"/>
                  </a:lnTo>
                  <a:lnTo>
                    <a:pt x="1160" y="460"/>
                  </a:lnTo>
                  <a:lnTo>
                    <a:pt x="1164" y="490"/>
                  </a:lnTo>
                  <a:lnTo>
                    <a:pt x="1168" y="532"/>
                  </a:lnTo>
                  <a:lnTo>
                    <a:pt x="1170" y="572"/>
                  </a:lnTo>
                  <a:lnTo>
                    <a:pt x="1170" y="610"/>
                  </a:lnTo>
                  <a:lnTo>
                    <a:pt x="1166" y="648"/>
                  </a:lnTo>
                  <a:lnTo>
                    <a:pt x="1160" y="686"/>
                  </a:lnTo>
                  <a:lnTo>
                    <a:pt x="1152" y="722"/>
                  </a:lnTo>
                  <a:lnTo>
                    <a:pt x="1142" y="758"/>
                  </a:lnTo>
                  <a:lnTo>
                    <a:pt x="1130" y="792"/>
                  </a:lnTo>
                  <a:lnTo>
                    <a:pt x="1114" y="826"/>
                  </a:lnTo>
                  <a:lnTo>
                    <a:pt x="1096" y="858"/>
                  </a:lnTo>
                  <a:lnTo>
                    <a:pt x="1078" y="888"/>
                  </a:lnTo>
                  <a:lnTo>
                    <a:pt x="1056" y="916"/>
                  </a:lnTo>
                  <a:lnTo>
                    <a:pt x="1034" y="944"/>
                  </a:lnTo>
                  <a:lnTo>
                    <a:pt x="1010" y="968"/>
                  </a:lnTo>
                  <a:lnTo>
                    <a:pt x="982" y="992"/>
                  </a:lnTo>
                  <a:lnTo>
                    <a:pt x="954" y="1014"/>
                  </a:lnTo>
                  <a:lnTo>
                    <a:pt x="922" y="1034"/>
                  </a:lnTo>
                  <a:lnTo>
                    <a:pt x="890" y="1054"/>
                  </a:lnTo>
                  <a:lnTo>
                    <a:pt x="856" y="1070"/>
                  </a:lnTo>
                  <a:lnTo>
                    <a:pt x="818" y="1084"/>
                  </a:lnTo>
                  <a:lnTo>
                    <a:pt x="780" y="1098"/>
                  </a:lnTo>
                  <a:lnTo>
                    <a:pt x="740" y="1108"/>
                  </a:lnTo>
                  <a:lnTo>
                    <a:pt x="698" y="1116"/>
                  </a:lnTo>
                  <a:lnTo>
                    <a:pt x="652" y="1124"/>
                  </a:lnTo>
                  <a:lnTo>
                    <a:pt x="594" y="1128"/>
                  </a:lnTo>
                  <a:lnTo>
                    <a:pt x="538" y="1130"/>
                  </a:lnTo>
                  <a:lnTo>
                    <a:pt x="484" y="1126"/>
                  </a:lnTo>
                  <a:lnTo>
                    <a:pt x="430" y="1118"/>
                  </a:lnTo>
                  <a:lnTo>
                    <a:pt x="406" y="1112"/>
                  </a:lnTo>
                  <a:lnTo>
                    <a:pt x="380" y="1106"/>
                  </a:lnTo>
                  <a:lnTo>
                    <a:pt x="356" y="1098"/>
                  </a:lnTo>
                  <a:lnTo>
                    <a:pt x="334" y="1090"/>
                  </a:lnTo>
                  <a:lnTo>
                    <a:pt x="310" y="1078"/>
                  </a:lnTo>
                  <a:lnTo>
                    <a:pt x="288" y="1068"/>
                  </a:lnTo>
                  <a:lnTo>
                    <a:pt x="266" y="1056"/>
                  </a:lnTo>
                  <a:lnTo>
                    <a:pt x="244" y="1042"/>
                  </a:lnTo>
                  <a:lnTo>
                    <a:pt x="218" y="1024"/>
                  </a:lnTo>
                  <a:lnTo>
                    <a:pt x="196" y="1006"/>
                  </a:lnTo>
                  <a:lnTo>
                    <a:pt x="174" y="986"/>
                  </a:lnTo>
                  <a:lnTo>
                    <a:pt x="152" y="966"/>
                  </a:lnTo>
                  <a:lnTo>
                    <a:pt x="132" y="944"/>
                  </a:lnTo>
                  <a:lnTo>
                    <a:pt x="114" y="922"/>
                  </a:lnTo>
                  <a:lnTo>
                    <a:pt x="98" y="900"/>
                  </a:lnTo>
                  <a:lnTo>
                    <a:pt x="82" y="874"/>
                  </a:lnTo>
                  <a:lnTo>
                    <a:pt x="68" y="850"/>
                  </a:lnTo>
                  <a:lnTo>
                    <a:pt x="54" y="822"/>
                  </a:lnTo>
                  <a:lnTo>
                    <a:pt x="44" y="794"/>
                  </a:lnTo>
                  <a:lnTo>
                    <a:pt x="32" y="766"/>
                  </a:lnTo>
                  <a:lnTo>
                    <a:pt x="24" y="736"/>
                  </a:lnTo>
                  <a:lnTo>
                    <a:pt x="16" y="706"/>
                  </a:lnTo>
                  <a:lnTo>
                    <a:pt x="10" y="674"/>
                  </a:lnTo>
                  <a:lnTo>
                    <a:pt x="6" y="642"/>
                  </a:lnTo>
                  <a:lnTo>
                    <a:pt x="2" y="612"/>
                  </a:lnTo>
                  <a:lnTo>
                    <a:pt x="0" y="582"/>
                  </a:lnTo>
                  <a:lnTo>
                    <a:pt x="0" y="552"/>
                  </a:lnTo>
                  <a:lnTo>
                    <a:pt x="0" y="524"/>
                  </a:lnTo>
                  <a:lnTo>
                    <a:pt x="2" y="494"/>
                  </a:lnTo>
                  <a:lnTo>
                    <a:pt x="6" y="466"/>
                  </a:lnTo>
                  <a:lnTo>
                    <a:pt x="10" y="440"/>
                  </a:lnTo>
                  <a:lnTo>
                    <a:pt x="16" y="412"/>
                  </a:lnTo>
                  <a:lnTo>
                    <a:pt x="24" y="386"/>
                  </a:lnTo>
                  <a:lnTo>
                    <a:pt x="34" y="360"/>
                  </a:lnTo>
                  <a:lnTo>
                    <a:pt x="44" y="336"/>
                  </a:lnTo>
                  <a:lnTo>
                    <a:pt x="56" y="312"/>
                  </a:lnTo>
                  <a:lnTo>
                    <a:pt x="68" y="288"/>
                  </a:lnTo>
                  <a:lnTo>
                    <a:pt x="82" y="264"/>
                  </a:lnTo>
                  <a:lnTo>
                    <a:pt x="98" y="240"/>
                  </a:lnTo>
                  <a:lnTo>
                    <a:pt x="116" y="218"/>
                  </a:lnTo>
                  <a:lnTo>
                    <a:pt x="134" y="196"/>
                  </a:lnTo>
                  <a:lnTo>
                    <a:pt x="152" y="176"/>
                  </a:lnTo>
                  <a:lnTo>
                    <a:pt x="172" y="156"/>
                  </a:lnTo>
                  <a:lnTo>
                    <a:pt x="194" y="138"/>
                  </a:lnTo>
                  <a:lnTo>
                    <a:pt x="216" y="122"/>
                  </a:lnTo>
                  <a:lnTo>
                    <a:pt x="238" y="106"/>
                  </a:lnTo>
                  <a:lnTo>
                    <a:pt x="262" y="90"/>
                  </a:lnTo>
                  <a:lnTo>
                    <a:pt x="286" y="76"/>
                  </a:lnTo>
                  <a:lnTo>
                    <a:pt x="312" y="64"/>
                  </a:lnTo>
                  <a:lnTo>
                    <a:pt x="338" y="52"/>
                  </a:lnTo>
                  <a:lnTo>
                    <a:pt x="366" y="42"/>
                  </a:lnTo>
                  <a:lnTo>
                    <a:pt x="394" y="32"/>
                  </a:lnTo>
                  <a:lnTo>
                    <a:pt x="424" y="24"/>
                  </a:lnTo>
                  <a:lnTo>
                    <a:pt x="454" y="18"/>
                  </a:lnTo>
                  <a:lnTo>
                    <a:pt x="486" y="12"/>
                  </a:lnTo>
                  <a:lnTo>
                    <a:pt x="518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1" name="Freeform 306"/>
            <p:cNvSpPr>
              <a:spLocks/>
            </p:cNvSpPr>
            <p:nvPr userDrawn="1"/>
          </p:nvSpPr>
          <p:spPr bwMode="auto">
            <a:xfrm>
              <a:off x="6196" y="6556"/>
              <a:ext cx="580" cy="780"/>
            </a:xfrm>
            <a:custGeom>
              <a:avLst/>
              <a:gdLst>
                <a:gd name="T0" fmla="*/ 259 w 572"/>
                <a:gd name="T1" fmla="*/ 2 h 778"/>
                <a:gd name="T2" fmla="*/ 201 w 572"/>
                <a:gd name="T3" fmla="*/ 16 h 778"/>
                <a:gd name="T4" fmla="*/ 146 w 572"/>
                <a:gd name="T5" fmla="*/ 40 h 778"/>
                <a:gd name="T6" fmla="*/ 97 w 572"/>
                <a:gd name="T7" fmla="*/ 74 h 778"/>
                <a:gd name="T8" fmla="*/ 63 w 572"/>
                <a:gd name="T9" fmla="*/ 120 h 778"/>
                <a:gd name="T10" fmla="*/ 45 w 572"/>
                <a:gd name="T11" fmla="*/ 152 h 778"/>
                <a:gd name="T12" fmla="*/ 16 w 572"/>
                <a:gd name="T13" fmla="*/ 229 h 778"/>
                <a:gd name="T14" fmla="*/ 2 w 572"/>
                <a:gd name="T15" fmla="*/ 305 h 778"/>
                <a:gd name="T16" fmla="*/ 0 w 572"/>
                <a:gd name="T17" fmla="*/ 391 h 778"/>
                <a:gd name="T18" fmla="*/ 6 w 572"/>
                <a:gd name="T19" fmla="*/ 435 h 778"/>
                <a:gd name="T20" fmla="*/ 22 w 572"/>
                <a:gd name="T21" fmla="*/ 521 h 778"/>
                <a:gd name="T22" fmla="*/ 53 w 572"/>
                <a:gd name="T23" fmla="*/ 602 h 778"/>
                <a:gd name="T24" fmla="*/ 87 w 572"/>
                <a:gd name="T25" fmla="*/ 666 h 778"/>
                <a:gd name="T26" fmla="*/ 138 w 572"/>
                <a:gd name="T27" fmla="*/ 718 h 778"/>
                <a:gd name="T28" fmla="*/ 160 w 572"/>
                <a:gd name="T29" fmla="*/ 738 h 778"/>
                <a:gd name="T30" fmla="*/ 211 w 572"/>
                <a:gd name="T31" fmla="*/ 766 h 778"/>
                <a:gd name="T32" fmla="*/ 267 w 572"/>
                <a:gd name="T33" fmla="*/ 782 h 778"/>
                <a:gd name="T34" fmla="*/ 324 w 572"/>
                <a:gd name="T35" fmla="*/ 788 h 778"/>
                <a:gd name="T36" fmla="*/ 359 w 572"/>
                <a:gd name="T37" fmla="*/ 784 h 778"/>
                <a:gd name="T38" fmla="*/ 419 w 572"/>
                <a:gd name="T39" fmla="*/ 772 h 778"/>
                <a:gd name="T40" fmla="*/ 470 w 572"/>
                <a:gd name="T41" fmla="*/ 748 h 778"/>
                <a:gd name="T42" fmla="*/ 517 w 572"/>
                <a:gd name="T43" fmla="*/ 714 h 778"/>
                <a:gd name="T44" fmla="*/ 553 w 572"/>
                <a:gd name="T45" fmla="*/ 668 h 778"/>
                <a:gd name="T46" fmla="*/ 573 w 572"/>
                <a:gd name="T47" fmla="*/ 638 h 778"/>
                <a:gd name="T48" fmla="*/ 598 w 572"/>
                <a:gd name="T49" fmla="*/ 565 h 778"/>
                <a:gd name="T50" fmla="*/ 610 w 572"/>
                <a:gd name="T51" fmla="*/ 489 h 778"/>
                <a:gd name="T52" fmla="*/ 610 w 572"/>
                <a:gd name="T53" fmla="*/ 407 h 778"/>
                <a:gd name="T54" fmla="*/ 606 w 572"/>
                <a:gd name="T55" fmla="*/ 361 h 778"/>
                <a:gd name="T56" fmla="*/ 588 w 572"/>
                <a:gd name="T57" fmla="*/ 273 h 778"/>
                <a:gd name="T58" fmla="*/ 571 w 572"/>
                <a:gd name="T59" fmla="*/ 219 h 778"/>
                <a:gd name="T60" fmla="*/ 548 w 572"/>
                <a:gd name="T61" fmla="*/ 168 h 778"/>
                <a:gd name="T62" fmla="*/ 537 w 572"/>
                <a:gd name="T63" fmla="*/ 146 h 778"/>
                <a:gd name="T64" fmla="*/ 511 w 572"/>
                <a:gd name="T65" fmla="*/ 108 h 778"/>
                <a:gd name="T66" fmla="*/ 480 w 572"/>
                <a:gd name="T67" fmla="*/ 76 h 778"/>
                <a:gd name="T68" fmla="*/ 448 w 572"/>
                <a:gd name="T69" fmla="*/ 48 h 778"/>
                <a:gd name="T70" fmla="*/ 412 w 572"/>
                <a:gd name="T71" fmla="*/ 28 h 778"/>
                <a:gd name="T72" fmla="*/ 393 w 572"/>
                <a:gd name="T73" fmla="*/ 20 h 778"/>
                <a:gd name="T74" fmla="*/ 357 w 572"/>
                <a:gd name="T75" fmla="*/ 8 h 778"/>
                <a:gd name="T76" fmla="*/ 318 w 572"/>
                <a:gd name="T77" fmla="*/ 2 h 778"/>
                <a:gd name="T78" fmla="*/ 282 w 572"/>
                <a:gd name="T79" fmla="*/ 0 h 77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72" h="778">
                  <a:moveTo>
                    <a:pt x="242" y="2"/>
                  </a:moveTo>
                  <a:lnTo>
                    <a:pt x="242" y="2"/>
                  </a:lnTo>
                  <a:lnTo>
                    <a:pt x="212" y="8"/>
                  </a:lnTo>
                  <a:lnTo>
                    <a:pt x="186" y="16"/>
                  </a:lnTo>
                  <a:lnTo>
                    <a:pt x="160" y="26"/>
                  </a:lnTo>
                  <a:lnTo>
                    <a:pt x="136" y="40"/>
                  </a:lnTo>
                  <a:lnTo>
                    <a:pt x="112" y="56"/>
                  </a:lnTo>
                  <a:lnTo>
                    <a:pt x="92" y="74"/>
                  </a:lnTo>
                  <a:lnTo>
                    <a:pt x="74" y="96"/>
                  </a:lnTo>
                  <a:lnTo>
                    <a:pt x="58" y="120"/>
                  </a:lnTo>
                  <a:lnTo>
                    <a:pt x="40" y="152"/>
                  </a:lnTo>
                  <a:lnTo>
                    <a:pt x="26" y="186"/>
                  </a:lnTo>
                  <a:lnTo>
                    <a:pt x="16" y="224"/>
                  </a:lnTo>
                  <a:lnTo>
                    <a:pt x="6" y="260"/>
                  </a:lnTo>
                  <a:lnTo>
                    <a:pt x="2" y="300"/>
                  </a:lnTo>
                  <a:lnTo>
                    <a:pt x="0" y="342"/>
                  </a:lnTo>
                  <a:lnTo>
                    <a:pt x="0" y="386"/>
                  </a:lnTo>
                  <a:lnTo>
                    <a:pt x="6" y="430"/>
                  </a:lnTo>
                  <a:lnTo>
                    <a:pt x="12" y="474"/>
                  </a:lnTo>
                  <a:lnTo>
                    <a:pt x="22" y="516"/>
                  </a:lnTo>
                  <a:lnTo>
                    <a:pt x="34" y="554"/>
                  </a:lnTo>
                  <a:lnTo>
                    <a:pt x="48" y="592"/>
                  </a:lnTo>
                  <a:lnTo>
                    <a:pt x="64" y="624"/>
                  </a:lnTo>
                  <a:lnTo>
                    <a:pt x="82" y="656"/>
                  </a:lnTo>
                  <a:lnTo>
                    <a:pt x="104" y="684"/>
                  </a:lnTo>
                  <a:lnTo>
                    <a:pt x="128" y="708"/>
                  </a:lnTo>
                  <a:lnTo>
                    <a:pt x="150" y="728"/>
                  </a:lnTo>
                  <a:lnTo>
                    <a:pt x="172" y="744"/>
                  </a:lnTo>
                  <a:lnTo>
                    <a:pt x="196" y="756"/>
                  </a:lnTo>
                  <a:lnTo>
                    <a:pt x="222" y="766"/>
                  </a:lnTo>
                  <a:lnTo>
                    <a:pt x="248" y="772"/>
                  </a:lnTo>
                  <a:lnTo>
                    <a:pt x="276" y="776"/>
                  </a:lnTo>
                  <a:lnTo>
                    <a:pt x="304" y="778"/>
                  </a:lnTo>
                  <a:lnTo>
                    <a:pt x="334" y="774"/>
                  </a:lnTo>
                  <a:lnTo>
                    <a:pt x="364" y="770"/>
                  </a:lnTo>
                  <a:lnTo>
                    <a:pt x="390" y="762"/>
                  </a:lnTo>
                  <a:lnTo>
                    <a:pt x="416" y="752"/>
                  </a:lnTo>
                  <a:lnTo>
                    <a:pt x="440" y="738"/>
                  </a:lnTo>
                  <a:lnTo>
                    <a:pt x="462" y="722"/>
                  </a:lnTo>
                  <a:lnTo>
                    <a:pt x="482" y="704"/>
                  </a:lnTo>
                  <a:lnTo>
                    <a:pt x="500" y="682"/>
                  </a:lnTo>
                  <a:lnTo>
                    <a:pt x="516" y="658"/>
                  </a:lnTo>
                  <a:lnTo>
                    <a:pt x="534" y="628"/>
                  </a:lnTo>
                  <a:lnTo>
                    <a:pt x="546" y="594"/>
                  </a:lnTo>
                  <a:lnTo>
                    <a:pt x="558" y="560"/>
                  </a:lnTo>
                  <a:lnTo>
                    <a:pt x="566" y="524"/>
                  </a:lnTo>
                  <a:lnTo>
                    <a:pt x="570" y="484"/>
                  </a:lnTo>
                  <a:lnTo>
                    <a:pt x="572" y="444"/>
                  </a:lnTo>
                  <a:lnTo>
                    <a:pt x="570" y="402"/>
                  </a:lnTo>
                  <a:lnTo>
                    <a:pt x="566" y="356"/>
                  </a:lnTo>
                  <a:lnTo>
                    <a:pt x="556" y="296"/>
                  </a:lnTo>
                  <a:lnTo>
                    <a:pt x="548" y="268"/>
                  </a:lnTo>
                  <a:lnTo>
                    <a:pt x="542" y="240"/>
                  </a:lnTo>
                  <a:lnTo>
                    <a:pt x="532" y="214"/>
                  </a:lnTo>
                  <a:lnTo>
                    <a:pt x="524" y="190"/>
                  </a:lnTo>
                  <a:lnTo>
                    <a:pt x="512" y="168"/>
                  </a:lnTo>
                  <a:lnTo>
                    <a:pt x="502" y="146"/>
                  </a:lnTo>
                  <a:lnTo>
                    <a:pt x="488" y="126"/>
                  </a:lnTo>
                  <a:lnTo>
                    <a:pt x="476" y="108"/>
                  </a:lnTo>
                  <a:lnTo>
                    <a:pt x="462" y="90"/>
                  </a:lnTo>
                  <a:lnTo>
                    <a:pt x="448" y="76"/>
                  </a:lnTo>
                  <a:lnTo>
                    <a:pt x="434" y="62"/>
                  </a:lnTo>
                  <a:lnTo>
                    <a:pt x="418" y="48"/>
                  </a:lnTo>
                  <a:lnTo>
                    <a:pt x="402" y="38"/>
                  </a:lnTo>
                  <a:lnTo>
                    <a:pt x="384" y="28"/>
                  </a:lnTo>
                  <a:lnTo>
                    <a:pt x="368" y="20"/>
                  </a:lnTo>
                  <a:lnTo>
                    <a:pt x="350" y="14"/>
                  </a:lnTo>
                  <a:lnTo>
                    <a:pt x="332" y="8"/>
                  </a:lnTo>
                  <a:lnTo>
                    <a:pt x="316" y="4"/>
                  </a:lnTo>
                  <a:lnTo>
                    <a:pt x="298" y="2"/>
                  </a:lnTo>
                  <a:lnTo>
                    <a:pt x="280" y="0"/>
                  </a:lnTo>
                  <a:lnTo>
                    <a:pt x="262" y="0"/>
                  </a:lnTo>
                  <a:lnTo>
                    <a:pt x="242" y="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2" name="Freeform 307"/>
            <p:cNvSpPr>
              <a:spLocks/>
            </p:cNvSpPr>
            <p:nvPr userDrawn="1"/>
          </p:nvSpPr>
          <p:spPr bwMode="auto">
            <a:xfrm>
              <a:off x="5896" y="6376"/>
              <a:ext cx="1180" cy="1120"/>
            </a:xfrm>
            <a:custGeom>
              <a:avLst/>
              <a:gdLst>
                <a:gd name="T0" fmla="*/ 540 w 1170"/>
                <a:gd name="T1" fmla="*/ 6 h 1130"/>
                <a:gd name="T2" fmla="*/ 605 w 1170"/>
                <a:gd name="T3" fmla="*/ 2 h 1130"/>
                <a:gd name="T4" fmla="*/ 671 w 1170"/>
                <a:gd name="T5" fmla="*/ 2 h 1130"/>
                <a:gd name="T6" fmla="*/ 730 w 1170"/>
                <a:gd name="T7" fmla="*/ 6 h 1130"/>
                <a:gd name="T8" fmla="*/ 790 w 1170"/>
                <a:gd name="T9" fmla="*/ 16 h 1130"/>
                <a:gd name="T10" fmla="*/ 843 w 1170"/>
                <a:gd name="T11" fmla="*/ 32 h 1130"/>
                <a:gd name="T12" fmla="*/ 897 w 1170"/>
                <a:gd name="T13" fmla="*/ 52 h 1130"/>
                <a:gd name="T14" fmla="*/ 948 w 1170"/>
                <a:gd name="T15" fmla="*/ 73 h 1130"/>
                <a:gd name="T16" fmla="*/ 994 w 1170"/>
                <a:gd name="T17" fmla="*/ 105 h 1130"/>
                <a:gd name="T18" fmla="*/ 1018 w 1170"/>
                <a:gd name="T19" fmla="*/ 123 h 1130"/>
                <a:gd name="T20" fmla="*/ 1061 w 1170"/>
                <a:gd name="T21" fmla="*/ 159 h 1130"/>
                <a:gd name="T22" fmla="*/ 1097 w 1170"/>
                <a:gd name="T23" fmla="*/ 196 h 1130"/>
                <a:gd name="T24" fmla="*/ 1128 w 1170"/>
                <a:gd name="T25" fmla="*/ 240 h 1130"/>
                <a:gd name="T26" fmla="*/ 1157 w 1170"/>
                <a:gd name="T27" fmla="*/ 283 h 1130"/>
                <a:gd name="T28" fmla="*/ 1180 w 1170"/>
                <a:gd name="T29" fmla="*/ 333 h 1130"/>
                <a:gd name="T30" fmla="*/ 1198 w 1170"/>
                <a:gd name="T31" fmla="*/ 385 h 1130"/>
                <a:gd name="T32" fmla="*/ 1210 w 1170"/>
                <a:gd name="T33" fmla="*/ 440 h 1130"/>
                <a:gd name="T34" fmla="*/ 1214 w 1170"/>
                <a:gd name="T35" fmla="*/ 470 h 1130"/>
                <a:gd name="T36" fmla="*/ 1220 w 1170"/>
                <a:gd name="T37" fmla="*/ 547 h 1130"/>
                <a:gd name="T38" fmla="*/ 1216 w 1170"/>
                <a:gd name="T39" fmla="*/ 618 h 1130"/>
                <a:gd name="T40" fmla="*/ 1202 w 1170"/>
                <a:gd name="T41" fmla="*/ 692 h 1130"/>
                <a:gd name="T42" fmla="*/ 1180 w 1170"/>
                <a:gd name="T43" fmla="*/ 757 h 1130"/>
                <a:gd name="T44" fmla="*/ 1164 w 1170"/>
                <a:gd name="T45" fmla="*/ 791 h 1130"/>
                <a:gd name="T46" fmla="*/ 1124 w 1170"/>
                <a:gd name="T47" fmla="*/ 848 h 1130"/>
                <a:gd name="T48" fmla="*/ 1079 w 1170"/>
                <a:gd name="T49" fmla="*/ 904 h 1130"/>
                <a:gd name="T50" fmla="*/ 1025 w 1170"/>
                <a:gd name="T51" fmla="*/ 948 h 1130"/>
                <a:gd name="T52" fmla="*/ 994 w 1170"/>
                <a:gd name="T53" fmla="*/ 969 h 1130"/>
                <a:gd name="T54" fmla="*/ 930 w 1170"/>
                <a:gd name="T55" fmla="*/ 1009 h 1130"/>
                <a:gd name="T56" fmla="*/ 853 w 1170"/>
                <a:gd name="T57" fmla="*/ 1037 h 1130"/>
                <a:gd name="T58" fmla="*/ 771 w 1170"/>
                <a:gd name="T59" fmla="*/ 1059 h 1130"/>
                <a:gd name="T60" fmla="*/ 682 w 1170"/>
                <a:gd name="T61" fmla="*/ 1074 h 1130"/>
                <a:gd name="T62" fmla="*/ 619 w 1170"/>
                <a:gd name="T63" fmla="*/ 1078 h 1130"/>
                <a:gd name="T64" fmla="*/ 504 w 1170"/>
                <a:gd name="T65" fmla="*/ 1076 h 1130"/>
                <a:gd name="T66" fmla="*/ 424 w 1170"/>
                <a:gd name="T67" fmla="*/ 1063 h 1130"/>
                <a:gd name="T68" fmla="*/ 371 w 1170"/>
                <a:gd name="T69" fmla="*/ 1050 h 1130"/>
                <a:gd name="T70" fmla="*/ 325 w 1170"/>
                <a:gd name="T71" fmla="*/ 1032 h 1130"/>
                <a:gd name="T72" fmla="*/ 276 w 1170"/>
                <a:gd name="T73" fmla="*/ 1011 h 1130"/>
                <a:gd name="T74" fmla="*/ 254 w 1170"/>
                <a:gd name="T75" fmla="*/ 997 h 1130"/>
                <a:gd name="T76" fmla="*/ 206 w 1170"/>
                <a:gd name="T77" fmla="*/ 961 h 1130"/>
                <a:gd name="T78" fmla="*/ 157 w 1170"/>
                <a:gd name="T79" fmla="*/ 925 h 1130"/>
                <a:gd name="T80" fmla="*/ 119 w 1170"/>
                <a:gd name="T81" fmla="*/ 882 h 1130"/>
                <a:gd name="T82" fmla="*/ 87 w 1170"/>
                <a:gd name="T83" fmla="*/ 835 h 1130"/>
                <a:gd name="T84" fmla="*/ 54 w 1170"/>
                <a:gd name="T85" fmla="*/ 787 h 1130"/>
                <a:gd name="T86" fmla="*/ 32 w 1170"/>
                <a:gd name="T87" fmla="*/ 731 h 1130"/>
                <a:gd name="T88" fmla="*/ 16 w 1170"/>
                <a:gd name="T89" fmla="*/ 676 h 1130"/>
                <a:gd name="T90" fmla="*/ 6 w 1170"/>
                <a:gd name="T91" fmla="*/ 613 h 1130"/>
                <a:gd name="T92" fmla="*/ 2 w 1170"/>
                <a:gd name="T93" fmla="*/ 587 h 1130"/>
                <a:gd name="T94" fmla="*/ 0 w 1170"/>
                <a:gd name="T95" fmla="*/ 527 h 1130"/>
                <a:gd name="T96" fmla="*/ 2 w 1170"/>
                <a:gd name="T97" fmla="*/ 474 h 1130"/>
                <a:gd name="T98" fmla="*/ 10 w 1170"/>
                <a:gd name="T99" fmla="*/ 420 h 1130"/>
                <a:gd name="T100" fmla="*/ 24 w 1170"/>
                <a:gd name="T101" fmla="*/ 371 h 1130"/>
                <a:gd name="T102" fmla="*/ 44 w 1170"/>
                <a:gd name="T103" fmla="*/ 321 h 1130"/>
                <a:gd name="T104" fmla="*/ 73 w 1170"/>
                <a:gd name="T105" fmla="*/ 276 h 1130"/>
                <a:gd name="T106" fmla="*/ 103 w 1170"/>
                <a:gd name="T107" fmla="*/ 230 h 1130"/>
                <a:gd name="T108" fmla="*/ 121 w 1170"/>
                <a:gd name="T109" fmla="*/ 208 h 1130"/>
                <a:gd name="T110" fmla="*/ 157 w 1170"/>
                <a:gd name="T111" fmla="*/ 167 h 1130"/>
                <a:gd name="T112" fmla="*/ 204 w 1170"/>
                <a:gd name="T113" fmla="*/ 133 h 1130"/>
                <a:gd name="T114" fmla="*/ 248 w 1170"/>
                <a:gd name="T115" fmla="*/ 101 h 1130"/>
                <a:gd name="T116" fmla="*/ 297 w 1170"/>
                <a:gd name="T117" fmla="*/ 71 h 1130"/>
                <a:gd name="T118" fmla="*/ 353 w 1170"/>
                <a:gd name="T119" fmla="*/ 52 h 1130"/>
                <a:gd name="T120" fmla="*/ 409 w 1170"/>
                <a:gd name="T121" fmla="*/ 32 h 1130"/>
                <a:gd name="T122" fmla="*/ 474 w 1170"/>
                <a:gd name="T123" fmla="*/ 18 h 1130"/>
                <a:gd name="T124" fmla="*/ 540 w 1170"/>
                <a:gd name="T125" fmla="*/ 6 h 113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70" h="1130">
                  <a:moveTo>
                    <a:pt x="518" y="6"/>
                  </a:moveTo>
                  <a:lnTo>
                    <a:pt x="518" y="6"/>
                  </a:lnTo>
                  <a:lnTo>
                    <a:pt x="550" y="4"/>
                  </a:lnTo>
                  <a:lnTo>
                    <a:pt x="580" y="2"/>
                  </a:lnTo>
                  <a:lnTo>
                    <a:pt x="612" y="0"/>
                  </a:lnTo>
                  <a:lnTo>
                    <a:pt x="642" y="2"/>
                  </a:lnTo>
                  <a:lnTo>
                    <a:pt x="670" y="2"/>
                  </a:lnTo>
                  <a:lnTo>
                    <a:pt x="700" y="6"/>
                  </a:lnTo>
                  <a:lnTo>
                    <a:pt x="728" y="10"/>
                  </a:lnTo>
                  <a:lnTo>
                    <a:pt x="756" y="16"/>
                  </a:lnTo>
                  <a:lnTo>
                    <a:pt x="782" y="24"/>
                  </a:lnTo>
                  <a:lnTo>
                    <a:pt x="808" y="32"/>
                  </a:lnTo>
                  <a:lnTo>
                    <a:pt x="834" y="42"/>
                  </a:lnTo>
                  <a:lnTo>
                    <a:pt x="860" y="52"/>
                  </a:lnTo>
                  <a:lnTo>
                    <a:pt x="884" y="64"/>
                  </a:lnTo>
                  <a:lnTo>
                    <a:pt x="908" y="78"/>
                  </a:lnTo>
                  <a:lnTo>
                    <a:pt x="932" y="94"/>
                  </a:lnTo>
                  <a:lnTo>
                    <a:pt x="954" y="110"/>
                  </a:lnTo>
                  <a:lnTo>
                    <a:pt x="976" y="128"/>
                  </a:lnTo>
                  <a:lnTo>
                    <a:pt x="996" y="146"/>
                  </a:lnTo>
                  <a:lnTo>
                    <a:pt x="1016" y="164"/>
                  </a:lnTo>
                  <a:lnTo>
                    <a:pt x="1034" y="184"/>
                  </a:lnTo>
                  <a:lnTo>
                    <a:pt x="1052" y="206"/>
                  </a:lnTo>
                  <a:lnTo>
                    <a:pt x="1068" y="226"/>
                  </a:lnTo>
                  <a:lnTo>
                    <a:pt x="1082" y="250"/>
                  </a:lnTo>
                  <a:lnTo>
                    <a:pt x="1096" y="272"/>
                  </a:lnTo>
                  <a:lnTo>
                    <a:pt x="1108" y="298"/>
                  </a:lnTo>
                  <a:lnTo>
                    <a:pt x="1120" y="322"/>
                  </a:lnTo>
                  <a:lnTo>
                    <a:pt x="1130" y="348"/>
                  </a:lnTo>
                  <a:lnTo>
                    <a:pt x="1140" y="374"/>
                  </a:lnTo>
                  <a:lnTo>
                    <a:pt x="1148" y="402"/>
                  </a:lnTo>
                  <a:lnTo>
                    <a:pt x="1154" y="430"/>
                  </a:lnTo>
                  <a:lnTo>
                    <a:pt x="1160" y="460"/>
                  </a:lnTo>
                  <a:lnTo>
                    <a:pt x="1164" y="490"/>
                  </a:lnTo>
                  <a:lnTo>
                    <a:pt x="1168" y="532"/>
                  </a:lnTo>
                  <a:lnTo>
                    <a:pt x="1170" y="572"/>
                  </a:lnTo>
                  <a:lnTo>
                    <a:pt x="1170" y="610"/>
                  </a:lnTo>
                  <a:lnTo>
                    <a:pt x="1166" y="648"/>
                  </a:lnTo>
                  <a:lnTo>
                    <a:pt x="1160" y="686"/>
                  </a:lnTo>
                  <a:lnTo>
                    <a:pt x="1152" y="722"/>
                  </a:lnTo>
                  <a:lnTo>
                    <a:pt x="1142" y="758"/>
                  </a:lnTo>
                  <a:lnTo>
                    <a:pt x="1130" y="792"/>
                  </a:lnTo>
                  <a:lnTo>
                    <a:pt x="1114" y="826"/>
                  </a:lnTo>
                  <a:lnTo>
                    <a:pt x="1096" y="858"/>
                  </a:lnTo>
                  <a:lnTo>
                    <a:pt x="1078" y="888"/>
                  </a:lnTo>
                  <a:lnTo>
                    <a:pt x="1056" y="916"/>
                  </a:lnTo>
                  <a:lnTo>
                    <a:pt x="1034" y="944"/>
                  </a:lnTo>
                  <a:lnTo>
                    <a:pt x="1010" y="968"/>
                  </a:lnTo>
                  <a:lnTo>
                    <a:pt x="982" y="992"/>
                  </a:lnTo>
                  <a:lnTo>
                    <a:pt x="954" y="1014"/>
                  </a:lnTo>
                  <a:lnTo>
                    <a:pt x="922" y="1034"/>
                  </a:lnTo>
                  <a:lnTo>
                    <a:pt x="890" y="1054"/>
                  </a:lnTo>
                  <a:lnTo>
                    <a:pt x="856" y="1070"/>
                  </a:lnTo>
                  <a:lnTo>
                    <a:pt x="818" y="1084"/>
                  </a:lnTo>
                  <a:lnTo>
                    <a:pt x="780" y="1098"/>
                  </a:lnTo>
                  <a:lnTo>
                    <a:pt x="740" y="1108"/>
                  </a:lnTo>
                  <a:lnTo>
                    <a:pt x="698" y="1116"/>
                  </a:lnTo>
                  <a:lnTo>
                    <a:pt x="652" y="1124"/>
                  </a:lnTo>
                  <a:lnTo>
                    <a:pt x="594" y="1128"/>
                  </a:lnTo>
                  <a:lnTo>
                    <a:pt x="538" y="1130"/>
                  </a:lnTo>
                  <a:lnTo>
                    <a:pt x="484" y="1126"/>
                  </a:lnTo>
                  <a:lnTo>
                    <a:pt x="430" y="1118"/>
                  </a:lnTo>
                  <a:lnTo>
                    <a:pt x="406" y="1112"/>
                  </a:lnTo>
                  <a:lnTo>
                    <a:pt x="380" y="1106"/>
                  </a:lnTo>
                  <a:lnTo>
                    <a:pt x="356" y="1098"/>
                  </a:lnTo>
                  <a:lnTo>
                    <a:pt x="334" y="1090"/>
                  </a:lnTo>
                  <a:lnTo>
                    <a:pt x="310" y="1078"/>
                  </a:lnTo>
                  <a:lnTo>
                    <a:pt x="288" y="1068"/>
                  </a:lnTo>
                  <a:lnTo>
                    <a:pt x="266" y="1056"/>
                  </a:lnTo>
                  <a:lnTo>
                    <a:pt x="244" y="1042"/>
                  </a:lnTo>
                  <a:lnTo>
                    <a:pt x="218" y="1024"/>
                  </a:lnTo>
                  <a:lnTo>
                    <a:pt x="196" y="1006"/>
                  </a:lnTo>
                  <a:lnTo>
                    <a:pt x="174" y="986"/>
                  </a:lnTo>
                  <a:lnTo>
                    <a:pt x="152" y="966"/>
                  </a:lnTo>
                  <a:lnTo>
                    <a:pt x="132" y="944"/>
                  </a:lnTo>
                  <a:lnTo>
                    <a:pt x="114" y="922"/>
                  </a:lnTo>
                  <a:lnTo>
                    <a:pt x="98" y="900"/>
                  </a:lnTo>
                  <a:lnTo>
                    <a:pt x="82" y="874"/>
                  </a:lnTo>
                  <a:lnTo>
                    <a:pt x="68" y="850"/>
                  </a:lnTo>
                  <a:lnTo>
                    <a:pt x="54" y="822"/>
                  </a:lnTo>
                  <a:lnTo>
                    <a:pt x="44" y="794"/>
                  </a:lnTo>
                  <a:lnTo>
                    <a:pt x="32" y="766"/>
                  </a:lnTo>
                  <a:lnTo>
                    <a:pt x="24" y="736"/>
                  </a:lnTo>
                  <a:lnTo>
                    <a:pt x="16" y="706"/>
                  </a:lnTo>
                  <a:lnTo>
                    <a:pt x="10" y="674"/>
                  </a:lnTo>
                  <a:lnTo>
                    <a:pt x="6" y="642"/>
                  </a:lnTo>
                  <a:lnTo>
                    <a:pt x="2" y="612"/>
                  </a:lnTo>
                  <a:lnTo>
                    <a:pt x="0" y="582"/>
                  </a:lnTo>
                  <a:lnTo>
                    <a:pt x="0" y="552"/>
                  </a:lnTo>
                  <a:lnTo>
                    <a:pt x="0" y="524"/>
                  </a:lnTo>
                  <a:lnTo>
                    <a:pt x="2" y="494"/>
                  </a:lnTo>
                  <a:lnTo>
                    <a:pt x="6" y="466"/>
                  </a:lnTo>
                  <a:lnTo>
                    <a:pt x="10" y="440"/>
                  </a:lnTo>
                  <a:lnTo>
                    <a:pt x="16" y="412"/>
                  </a:lnTo>
                  <a:lnTo>
                    <a:pt x="24" y="386"/>
                  </a:lnTo>
                  <a:lnTo>
                    <a:pt x="34" y="360"/>
                  </a:lnTo>
                  <a:lnTo>
                    <a:pt x="44" y="336"/>
                  </a:lnTo>
                  <a:lnTo>
                    <a:pt x="56" y="312"/>
                  </a:lnTo>
                  <a:lnTo>
                    <a:pt x="68" y="288"/>
                  </a:lnTo>
                  <a:lnTo>
                    <a:pt x="82" y="264"/>
                  </a:lnTo>
                  <a:lnTo>
                    <a:pt x="98" y="240"/>
                  </a:lnTo>
                  <a:lnTo>
                    <a:pt x="116" y="218"/>
                  </a:lnTo>
                  <a:lnTo>
                    <a:pt x="134" y="196"/>
                  </a:lnTo>
                  <a:lnTo>
                    <a:pt x="152" y="176"/>
                  </a:lnTo>
                  <a:lnTo>
                    <a:pt x="172" y="156"/>
                  </a:lnTo>
                  <a:lnTo>
                    <a:pt x="194" y="138"/>
                  </a:lnTo>
                  <a:lnTo>
                    <a:pt x="216" y="122"/>
                  </a:lnTo>
                  <a:lnTo>
                    <a:pt x="238" y="106"/>
                  </a:lnTo>
                  <a:lnTo>
                    <a:pt x="262" y="90"/>
                  </a:lnTo>
                  <a:lnTo>
                    <a:pt x="286" y="76"/>
                  </a:lnTo>
                  <a:lnTo>
                    <a:pt x="312" y="64"/>
                  </a:lnTo>
                  <a:lnTo>
                    <a:pt x="338" y="52"/>
                  </a:lnTo>
                  <a:lnTo>
                    <a:pt x="366" y="42"/>
                  </a:lnTo>
                  <a:lnTo>
                    <a:pt x="394" y="32"/>
                  </a:lnTo>
                  <a:lnTo>
                    <a:pt x="424" y="24"/>
                  </a:lnTo>
                  <a:lnTo>
                    <a:pt x="454" y="18"/>
                  </a:lnTo>
                  <a:lnTo>
                    <a:pt x="486" y="12"/>
                  </a:lnTo>
                  <a:lnTo>
                    <a:pt x="518" y="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3" name="Freeform 308"/>
            <p:cNvSpPr>
              <a:spLocks/>
            </p:cNvSpPr>
            <p:nvPr userDrawn="1"/>
          </p:nvSpPr>
          <p:spPr bwMode="auto">
            <a:xfrm>
              <a:off x="7176" y="6015"/>
              <a:ext cx="1140" cy="1220"/>
            </a:xfrm>
            <a:custGeom>
              <a:avLst/>
              <a:gdLst>
                <a:gd name="T0" fmla="*/ 938 w 1154"/>
                <a:gd name="T1" fmla="*/ 360 h 1206"/>
                <a:gd name="T2" fmla="*/ 769 w 1154"/>
                <a:gd name="T3" fmla="*/ 395 h 1206"/>
                <a:gd name="T4" fmla="*/ 679 w 1154"/>
                <a:gd name="T5" fmla="*/ 319 h 1206"/>
                <a:gd name="T6" fmla="*/ 640 w 1154"/>
                <a:gd name="T7" fmla="*/ 293 h 1206"/>
                <a:gd name="T8" fmla="*/ 565 w 1154"/>
                <a:gd name="T9" fmla="*/ 267 h 1206"/>
                <a:gd name="T10" fmla="*/ 492 w 1154"/>
                <a:gd name="T11" fmla="*/ 265 h 1206"/>
                <a:gd name="T12" fmla="*/ 443 w 1154"/>
                <a:gd name="T13" fmla="*/ 275 h 1206"/>
                <a:gd name="T14" fmla="*/ 397 w 1154"/>
                <a:gd name="T15" fmla="*/ 299 h 1206"/>
                <a:gd name="T16" fmla="*/ 354 w 1154"/>
                <a:gd name="T17" fmla="*/ 336 h 1206"/>
                <a:gd name="T18" fmla="*/ 330 w 1154"/>
                <a:gd name="T19" fmla="*/ 364 h 1206"/>
                <a:gd name="T20" fmla="*/ 298 w 1154"/>
                <a:gd name="T21" fmla="*/ 419 h 1206"/>
                <a:gd name="T22" fmla="*/ 279 w 1154"/>
                <a:gd name="T23" fmla="*/ 475 h 1206"/>
                <a:gd name="T24" fmla="*/ 273 w 1154"/>
                <a:gd name="T25" fmla="*/ 524 h 1206"/>
                <a:gd name="T26" fmla="*/ 269 w 1154"/>
                <a:gd name="T27" fmla="*/ 599 h 1206"/>
                <a:gd name="T28" fmla="*/ 277 w 1154"/>
                <a:gd name="T29" fmla="*/ 674 h 1206"/>
                <a:gd name="T30" fmla="*/ 288 w 1154"/>
                <a:gd name="T31" fmla="*/ 728 h 1206"/>
                <a:gd name="T32" fmla="*/ 336 w 1154"/>
                <a:gd name="T33" fmla="*/ 845 h 1206"/>
                <a:gd name="T34" fmla="*/ 399 w 1154"/>
                <a:gd name="T35" fmla="*/ 939 h 1206"/>
                <a:gd name="T36" fmla="*/ 450 w 1154"/>
                <a:gd name="T37" fmla="*/ 989 h 1206"/>
                <a:gd name="T38" fmla="*/ 539 w 1154"/>
                <a:gd name="T39" fmla="*/ 1041 h 1206"/>
                <a:gd name="T40" fmla="*/ 632 w 1154"/>
                <a:gd name="T41" fmla="*/ 1052 h 1206"/>
                <a:gd name="T42" fmla="*/ 695 w 1154"/>
                <a:gd name="T43" fmla="*/ 1039 h 1206"/>
                <a:gd name="T44" fmla="*/ 755 w 1154"/>
                <a:gd name="T45" fmla="*/ 1008 h 1206"/>
                <a:gd name="T46" fmla="*/ 808 w 1154"/>
                <a:gd name="T47" fmla="*/ 965 h 1206"/>
                <a:gd name="T48" fmla="*/ 839 w 1154"/>
                <a:gd name="T49" fmla="*/ 928 h 1206"/>
                <a:gd name="T50" fmla="*/ 891 w 1154"/>
                <a:gd name="T51" fmla="*/ 847 h 1206"/>
                <a:gd name="T52" fmla="*/ 931 w 1154"/>
                <a:gd name="T53" fmla="*/ 758 h 1206"/>
                <a:gd name="T54" fmla="*/ 1086 w 1154"/>
                <a:gd name="T55" fmla="*/ 745 h 1206"/>
                <a:gd name="T56" fmla="*/ 1056 w 1154"/>
                <a:gd name="T57" fmla="*/ 839 h 1206"/>
                <a:gd name="T58" fmla="*/ 1008 w 1154"/>
                <a:gd name="T59" fmla="*/ 956 h 1206"/>
                <a:gd name="T60" fmla="*/ 958 w 1154"/>
                <a:gd name="T61" fmla="*/ 1041 h 1206"/>
                <a:gd name="T62" fmla="*/ 900 w 1154"/>
                <a:gd name="T63" fmla="*/ 1108 h 1206"/>
                <a:gd name="T64" fmla="*/ 800 w 1154"/>
                <a:gd name="T65" fmla="*/ 1191 h 1206"/>
                <a:gd name="T66" fmla="*/ 684 w 1154"/>
                <a:gd name="T67" fmla="*/ 1248 h 1206"/>
                <a:gd name="T68" fmla="*/ 614 w 1154"/>
                <a:gd name="T69" fmla="*/ 1267 h 1206"/>
                <a:gd name="T70" fmla="*/ 514 w 1154"/>
                <a:gd name="T71" fmla="*/ 1277 h 1206"/>
                <a:gd name="T72" fmla="*/ 415 w 1154"/>
                <a:gd name="T73" fmla="*/ 1262 h 1206"/>
                <a:gd name="T74" fmla="*/ 350 w 1154"/>
                <a:gd name="T75" fmla="*/ 1242 h 1206"/>
                <a:gd name="T76" fmla="*/ 259 w 1154"/>
                <a:gd name="T77" fmla="*/ 1191 h 1206"/>
                <a:gd name="T78" fmla="*/ 178 w 1154"/>
                <a:gd name="T79" fmla="*/ 1119 h 1206"/>
                <a:gd name="T80" fmla="*/ 126 w 1154"/>
                <a:gd name="T81" fmla="*/ 1062 h 1206"/>
                <a:gd name="T82" fmla="*/ 69 w 1154"/>
                <a:gd name="T83" fmla="*/ 965 h 1206"/>
                <a:gd name="T84" fmla="*/ 28 w 1154"/>
                <a:gd name="T85" fmla="*/ 852 h 1206"/>
                <a:gd name="T86" fmla="*/ 10 w 1154"/>
                <a:gd name="T87" fmla="*/ 774 h 1206"/>
                <a:gd name="T88" fmla="*/ 0 w 1154"/>
                <a:gd name="T89" fmla="*/ 656 h 1206"/>
                <a:gd name="T90" fmla="*/ 12 w 1154"/>
                <a:gd name="T91" fmla="*/ 540 h 1206"/>
                <a:gd name="T92" fmla="*/ 30 w 1154"/>
                <a:gd name="T93" fmla="*/ 467 h 1206"/>
                <a:gd name="T94" fmla="*/ 69 w 1154"/>
                <a:gd name="T95" fmla="*/ 366 h 1206"/>
                <a:gd name="T96" fmla="*/ 128 w 1154"/>
                <a:gd name="T97" fmla="*/ 275 h 1206"/>
                <a:gd name="T98" fmla="*/ 180 w 1154"/>
                <a:gd name="T99" fmla="*/ 225 h 1206"/>
                <a:gd name="T100" fmla="*/ 263 w 1154"/>
                <a:gd name="T101" fmla="*/ 162 h 1206"/>
                <a:gd name="T102" fmla="*/ 358 w 1154"/>
                <a:gd name="T103" fmla="*/ 113 h 1206"/>
                <a:gd name="T104" fmla="*/ 428 w 1154"/>
                <a:gd name="T105" fmla="*/ 93 h 1206"/>
                <a:gd name="T106" fmla="*/ 526 w 1154"/>
                <a:gd name="T107" fmla="*/ 83 h 1206"/>
                <a:gd name="T108" fmla="*/ 620 w 1154"/>
                <a:gd name="T109" fmla="*/ 91 h 12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54" h="1206">
                  <a:moveTo>
                    <a:pt x="670" y="34"/>
                  </a:moveTo>
                  <a:lnTo>
                    <a:pt x="776" y="0"/>
                  </a:lnTo>
                  <a:lnTo>
                    <a:pt x="998" y="340"/>
                  </a:lnTo>
                  <a:lnTo>
                    <a:pt x="872" y="424"/>
                  </a:lnTo>
                  <a:lnTo>
                    <a:pt x="818" y="374"/>
                  </a:lnTo>
                  <a:lnTo>
                    <a:pt x="768" y="332"/>
                  </a:lnTo>
                  <a:lnTo>
                    <a:pt x="744" y="316"/>
                  </a:lnTo>
                  <a:lnTo>
                    <a:pt x="722" y="300"/>
                  </a:lnTo>
                  <a:lnTo>
                    <a:pt x="702" y="288"/>
                  </a:lnTo>
                  <a:lnTo>
                    <a:pt x="680" y="278"/>
                  </a:lnTo>
                  <a:lnTo>
                    <a:pt x="654" y="268"/>
                  </a:lnTo>
                  <a:lnTo>
                    <a:pt x="626" y="258"/>
                  </a:lnTo>
                  <a:lnTo>
                    <a:pt x="600" y="252"/>
                  </a:lnTo>
                  <a:lnTo>
                    <a:pt x="574" y="250"/>
                  </a:lnTo>
                  <a:lnTo>
                    <a:pt x="548" y="248"/>
                  </a:lnTo>
                  <a:lnTo>
                    <a:pt x="522" y="250"/>
                  </a:lnTo>
                  <a:lnTo>
                    <a:pt x="498" y="254"/>
                  </a:lnTo>
                  <a:lnTo>
                    <a:pt x="472" y="260"/>
                  </a:lnTo>
                  <a:lnTo>
                    <a:pt x="454" y="268"/>
                  </a:lnTo>
                  <a:lnTo>
                    <a:pt x="438" y="274"/>
                  </a:lnTo>
                  <a:lnTo>
                    <a:pt x="422" y="284"/>
                  </a:lnTo>
                  <a:lnTo>
                    <a:pt x="406" y="294"/>
                  </a:lnTo>
                  <a:lnTo>
                    <a:pt x="390" y="304"/>
                  </a:lnTo>
                  <a:lnTo>
                    <a:pt x="376" y="316"/>
                  </a:lnTo>
                  <a:lnTo>
                    <a:pt x="362" y="330"/>
                  </a:lnTo>
                  <a:lnTo>
                    <a:pt x="350" y="344"/>
                  </a:lnTo>
                  <a:lnTo>
                    <a:pt x="338" y="360"/>
                  </a:lnTo>
                  <a:lnTo>
                    <a:pt x="328" y="376"/>
                  </a:lnTo>
                  <a:lnTo>
                    <a:pt x="318" y="394"/>
                  </a:lnTo>
                  <a:lnTo>
                    <a:pt x="310" y="412"/>
                  </a:lnTo>
                  <a:lnTo>
                    <a:pt x="302" y="430"/>
                  </a:lnTo>
                  <a:lnTo>
                    <a:pt x="296" y="450"/>
                  </a:lnTo>
                  <a:lnTo>
                    <a:pt x="292" y="472"/>
                  </a:lnTo>
                  <a:lnTo>
                    <a:pt x="288" y="494"/>
                  </a:lnTo>
                  <a:lnTo>
                    <a:pt x="286" y="516"/>
                  </a:lnTo>
                  <a:lnTo>
                    <a:pt x="284" y="540"/>
                  </a:lnTo>
                  <a:lnTo>
                    <a:pt x="284" y="564"/>
                  </a:lnTo>
                  <a:lnTo>
                    <a:pt x="286" y="588"/>
                  </a:lnTo>
                  <a:lnTo>
                    <a:pt x="290" y="612"/>
                  </a:lnTo>
                  <a:lnTo>
                    <a:pt x="294" y="636"/>
                  </a:lnTo>
                  <a:lnTo>
                    <a:pt x="302" y="662"/>
                  </a:lnTo>
                  <a:lnTo>
                    <a:pt x="308" y="688"/>
                  </a:lnTo>
                  <a:lnTo>
                    <a:pt x="322" y="726"/>
                  </a:lnTo>
                  <a:lnTo>
                    <a:pt x="338" y="764"/>
                  </a:lnTo>
                  <a:lnTo>
                    <a:pt x="356" y="798"/>
                  </a:lnTo>
                  <a:lnTo>
                    <a:pt x="378" y="830"/>
                  </a:lnTo>
                  <a:lnTo>
                    <a:pt x="400" y="860"/>
                  </a:lnTo>
                  <a:lnTo>
                    <a:pt x="424" y="886"/>
                  </a:lnTo>
                  <a:lnTo>
                    <a:pt x="452" y="912"/>
                  </a:lnTo>
                  <a:lnTo>
                    <a:pt x="480" y="934"/>
                  </a:lnTo>
                  <a:lnTo>
                    <a:pt x="512" y="954"/>
                  </a:lnTo>
                  <a:lnTo>
                    <a:pt x="542" y="970"/>
                  </a:lnTo>
                  <a:lnTo>
                    <a:pt x="574" y="982"/>
                  </a:lnTo>
                  <a:lnTo>
                    <a:pt x="606" y="990"/>
                  </a:lnTo>
                  <a:lnTo>
                    <a:pt x="638" y="994"/>
                  </a:lnTo>
                  <a:lnTo>
                    <a:pt x="672" y="992"/>
                  </a:lnTo>
                  <a:lnTo>
                    <a:pt x="706" y="988"/>
                  </a:lnTo>
                  <a:lnTo>
                    <a:pt x="740" y="980"/>
                  </a:lnTo>
                  <a:lnTo>
                    <a:pt x="760" y="972"/>
                  </a:lnTo>
                  <a:lnTo>
                    <a:pt x="782" y="962"/>
                  </a:lnTo>
                  <a:lnTo>
                    <a:pt x="802" y="952"/>
                  </a:lnTo>
                  <a:lnTo>
                    <a:pt x="820" y="940"/>
                  </a:lnTo>
                  <a:lnTo>
                    <a:pt x="840" y="926"/>
                  </a:lnTo>
                  <a:lnTo>
                    <a:pt x="858" y="910"/>
                  </a:lnTo>
                  <a:lnTo>
                    <a:pt x="874" y="894"/>
                  </a:lnTo>
                  <a:lnTo>
                    <a:pt x="892" y="876"/>
                  </a:lnTo>
                  <a:lnTo>
                    <a:pt x="910" y="852"/>
                  </a:lnTo>
                  <a:lnTo>
                    <a:pt x="930" y="826"/>
                  </a:lnTo>
                  <a:lnTo>
                    <a:pt x="946" y="800"/>
                  </a:lnTo>
                  <a:lnTo>
                    <a:pt x="962" y="774"/>
                  </a:lnTo>
                  <a:lnTo>
                    <a:pt x="976" y="746"/>
                  </a:lnTo>
                  <a:lnTo>
                    <a:pt x="990" y="716"/>
                  </a:lnTo>
                  <a:lnTo>
                    <a:pt x="1002" y="686"/>
                  </a:lnTo>
                  <a:lnTo>
                    <a:pt x="1012" y="656"/>
                  </a:lnTo>
                  <a:lnTo>
                    <a:pt x="1154" y="704"/>
                  </a:lnTo>
                  <a:lnTo>
                    <a:pt x="1138" y="750"/>
                  </a:lnTo>
                  <a:lnTo>
                    <a:pt x="1122" y="792"/>
                  </a:lnTo>
                  <a:lnTo>
                    <a:pt x="1106" y="832"/>
                  </a:lnTo>
                  <a:lnTo>
                    <a:pt x="1088" y="868"/>
                  </a:lnTo>
                  <a:lnTo>
                    <a:pt x="1072" y="902"/>
                  </a:lnTo>
                  <a:lnTo>
                    <a:pt x="1054" y="932"/>
                  </a:lnTo>
                  <a:lnTo>
                    <a:pt x="1036" y="958"/>
                  </a:lnTo>
                  <a:lnTo>
                    <a:pt x="1018" y="982"/>
                  </a:lnTo>
                  <a:lnTo>
                    <a:pt x="988" y="1016"/>
                  </a:lnTo>
                  <a:lnTo>
                    <a:pt x="956" y="1046"/>
                  </a:lnTo>
                  <a:lnTo>
                    <a:pt x="924" y="1074"/>
                  </a:lnTo>
                  <a:lnTo>
                    <a:pt x="888" y="1100"/>
                  </a:lnTo>
                  <a:lnTo>
                    <a:pt x="850" y="1124"/>
                  </a:lnTo>
                  <a:lnTo>
                    <a:pt x="812" y="1144"/>
                  </a:lnTo>
                  <a:lnTo>
                    <a:pt x="770" y="1162"/>
                  </a:lnTo>
                  <a:lnTo>
                    <a:pt x="728" y="1178"/>
                  </a:lnTo>
                  <a:lnTo>
                    <a:pt x="690" y="1188"/>
                  </a:lnTo>
                  <a:lnTo>
                    <a:pt x="654" y="1196"/>
                  </a:lnTo>
                  <a:lnTo>
                    <a:pt x="618" y="1202"/>
                  </a:lnTo>
                  <a:lnTo>
                    <a:pt x="582" y="1204"/>
                  </a:lnTo>
                  <a:lnTo>
                    <a:pt x="546" y="1206"/>
                  </a:lnTo>
                  <a:lnTo>
                    <a:pt x="510" y="1204"/>
                  </a:lnTo>
                  <a:lnTo>
                    <a:pt x="474" y="1198"/>
                  </a:lnTo>
                  <a:lnTo>
                    <a:pt x="440" y="1192"/>
                  </a:lnTo>
                  <a:lnTo>
                    <a:pt x="404" y="1182"/>
                  </a:lnTo>
                  <a:lnTo>
                    <a:pt x="370" y="1172"/>
                  </a:lnTo>
                  <a:lnTo>
                    <a:pt x="338" y="1158"/>
                  </a:lnTo>
                  <a:lnTo>
                    <a:pt x="306" y="1142"/>
                  </a:lnTo>
                  <a:lnTo>
                    <a:pt x="274" y="1124"/>
                  </a:lnTo>
                  <a:lnTo>
                    <a:pt x="244" y="1104"/>
                  </a:lnTo>
                  <a:lnTo>
                    <a:pt x="216" y="1082"/>
                  </a:lnTo>
                  <a:lnTo>
                    <a:pt x="188" y="1056"/>
                  </a:lnTo>
                  <a:lnTo>
                    <a:pt x="160" y="1030"/>
                  </a:lnTo>
                  <a:lnTo>
                    <a:pt x="136" y="1002"/>
                  </a:lnTo>
                  <a:lnTo>
                    <a:pt x="114" y="972"/>
                  </a:lnTo>
                  <a:lnTo>
                    <a:pt x="92" y="942"/>
                  </a:lnTo>
                  <a:lnTo>
                    <a:pt x="74" y="910"/>
                  </a:lnTo>
                  <a:lnTo>
                    <a:pt x="56" y="876"/>
                  </a:lnTo>
                  <a:lnTo>
                    <a:pt x="42" y="840"/>
                  </a:lnTo>
                  <a:lnTo>
                    <a:pt x="28" y="804"/>
                  </a:lnTo>
                  <a:lnTo>
                    <a:pt x="18" y="766"/>
                  </a:lnTo>
                  <a:lnTo>
                    <a:pt x="10" y="730"/>
                  </a:lnTo>
                  <a:lnTo>
                    <a:pt x="4" y="692"/>
                  </a:lnTo>
                  <a:lnTo>
                    <a:pt x="0" y="656"/>
                  </a:lnTo>
                  <a:lnTo>
                    <a:pt x="0" y="620"/>
                  </a:lnTo>
                  <a:lnTo>
                    <a:pt x="2" y="584"/>
                  </a:lnTo>
                  <a:lnTo>
                    <a:pt x="4" y="548"/>
                  </a:lnTo>
                  <a:lnTo>
                    <a:pt x="12" y="510"/>
                  </a:lnTo>
                  <a:lnTo>
                    <a:pt x="20" y="476"/>
                  </a:lnTo>
                  <a:lnTo>
                    <a:pt x="30" y="442"/>
                  </a:lnTo>
                  <a:lnTo>
                    <a:pt x="44" y="408"/>
                  </a:lnTo>
                  <a:lnTo>
                    <a:pt x="58" y="376"/>
                  </a:lnTo>
                  <a:lnTo>
                    <a:pt x="74" y="346"/>
                  </a:lnTo>
                  <a:lnTo>
                    <a:pt x="94" y="316"/>
                  </a:lnTo>
                  <a:lnTo>
                    <a:pt x="114" y="288"/>
                  </a:lnTo>
                  <a:lnTo>
                    <a:pt x="138" y="260"/>
                  </a:lnTo>
                  <a:lnTo>
                    <a:pt x="162" y="236"/>
                  </a:lnTo>
                  <a:lnTo>
                    <a:pt x="190" y="212"/>
                  </a:lnTo>
                  <a:lnTo>
                    <a:pt x="218" y="190"/>
                  </a:lnTo>
                  <a:lnTo>
                    <a:pt x="248" y="170"/>
                  </a:lnTo>
                  <a:lnTo>
                    <a:pt x="278" y="152"/>
                  </a:lnTo>
                  <a:lnTo>
                    <a:pt x="310" y="134"/>
                  </a:lnTo>
                  <a:lnTo>
                    <a:pt x="344" y="120"/>
                  </a:lnTo>
                  <a:lnTo>
                    <a:pt x="380" y="108"/>
                  </a:lnTo>
                  <a:lnTo>
                    <a:pt x="418" y="98"/>
                  </a:lnTo>
                  <a:lnTo>
                    <a:pt x="454" y="88"/>
                  </a:lnTo>
                  <a:lnTo>
                    <a:pt x="490" y="82"/>
                  </a:lnTo>
                  <a:lnTo>
                    <a:pt x="524" y="80"/>
                  </a:lnTo>
                  <a:lnTo>
                    <a:pt x="560" y="78"/>
                  </a:lnTo>
                  <a:lnTo>
                    <a:pt x="594" y="78"/>
                  </a:lnTo>
                  <a:lnTo>
                    <a:pt x="628" y="82"/>
                  </a:lnTo>
                  <a:lnTo>
                    <a:pt x="660" y="86"/>
                  </a:lnTo>
                  <a:lnTo>
                    <a:pt x="67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4" name="Freeform 309"/>
            <p:cNvSpPr>
              <a:spLocks/>
            </p:cNvSpPr>
            <p:nvPr userDrawn="1"/>
          </p:nvSpPr>
          <p:spPr bwMode="auto">
            <a:xfrm>
              <a:off x="8276" y="5515"/>
              <a:ext cx="1160" cy="1240"/>
            </a:xfrm>
            <a:custGeom>
              <a:avLst/>
              <a:gdLst>
                <a:gd name="T0" fmla="*/ 940 w 1160"/>
                <a:gd name="T1" fmla="*/ 304 h 1232"/>
                <a:gd name="T2" fmla="*/ 768 w 1160"/>
                <a:gd name="T3" fmla="*/ 370 h 1232"/>
                <a:gd name="T4" fmla="*/ 662 w 1160"/>
                <a:gd name="T5" fmla="*/ 314 h 1232"/>
                <a:gd name="T6" fmla="*/ 616 w 1160"/>
                <a:gd name="T7" fmla="*/ 300 h 1232"/>
                <a:gd name="T8" fmla="*/ 532 w 1160"/>
                <a:gd name="T9" fmla="*/ 290 h 1232"/>
                <a:gd name="T10" fmla="*/ 456 w 1160"/>
                <a:gd name="T11" fmla="*/ 300 h 1232"/>
                <a:gd name="T12" fmla="*/ 408 w 1160"/>
                <a:gd name="T13" fmla="*/ 320 h 1232"/>
                <a:gd name="T14" fmla="*/ 362 w 1160"/>
                <a:gd name="T15" fmla="*/ 352 h 1232"/>
                <a:gd name="T16" fmla="*/ 324 w 1160"/>
                <a:gd name="T17" fmla="*/ 395 h 1232"/>
                <a:gd name="T18" fmla="*/ 304 w 1160"/>
                <a:gd name="T19" fmla="*/ 429 h 1232"/>
                <a:gd name="T20" fmla="*/ 280 w 1160"/>
                <a:gd name="T21" fmla="*/ 483 h 1232"/>
                <a:gd name="T22" fmla="*/ 270 w 1160"/>
                <a:gd name="T23" fmla="*/ 547 h 1232"/>
                <a:gd name="T24" fmla="*/ 270 w 1160"/>
                <a:gd name="T25" fmla="*/ 592 h 1232"/>
                <a:gd name="T26" fmla="*/ 280 w 1160"/>
                <a:gd name="T27" fmla="*/ 662 h 1232"/>
                <a:gd name="T28" fmla="*/ 302 w 1160"/>
                <a:gd name="T29" fmla="*/ 737 h 1232"/>
                <a:gd name="T30" fmla="*/ 326 w 1160"/>
                <a:gd name="T31" fmla="*/ 785 h 1232"/>
                <a:gd name="T32" fmla="*/ 392 w 1160"/>
                <a:gd name="T33" fmla="*/ 888 h 1232"/>
                <a:gd name="T34" fmla="*/ 476 w 1160"/>
                <a:gd name="T35" fmla="*/ 964 h 1232"/>
                <a:gd name="T36" fmla="*/ 540 w 1160"/>
                <a:gd name="T37" fmla="*/ 1002 h 1232"/>
                <a:gd name="T38" fmla="*/ 640 w 1160"/>
                <a:gd name="T39" fmla="*/ 1037 h 1232"/>
                <a:gd name="T40" fmla="*/ 738 w 1160"/>
                <a:gd name="T41" fmla="*/ 1027 h 1232"/>
                <a:gd name="T42" fmla="*/ 802 w 1160"/>
                <a:gd name="T43" fmla="*/ 998 h 1232"/>
                <a:gd name="T44" fmla="*/ 858 w 1160"/>
                <a:gd name="T45" fmla="*/ 960 h 1232"/>
                <a:gd name="T46" fmla="*/ 906 w 1160"/>
                <a:gd name="T47" fmla="*/ 910 h 1232"/>
                <a:gd name="T48" fmla="*/ 932 w 1160"/>
                <a:gd name="T49" fmla="*/ 868 h 1232"/>
                <a:gd name="T50" fmla="*/ 972 w 1160"/>
                <a:gd name="T51" fmla="*/ 781 h 1232"/>
                <a:gd name="T52" fmla="*/ 1000 w 1160"/>
                <a:gd name="T53" fmla="*/ 684 h 1232"/>
                <a:gd name="T54" fmla="*/ 1160 w 1160"/>
                <a:gd name="T55" fmla="*/ 642 h 1232"/>
                <a:gd name="T56" fmla="*/ 1144 w 1160"/>
                <a:gd name="T57" fmla="*/ 739 h 1232"/>
                <a:gd name="T58" fmla="*/ 1114 w 1160"/>
                <a:gd name="T59" fmla="*/ 859 h 1232"/>
                <a:gd name="T60" fmla="*/ 1076 w 1160"/>
                <a:gd name="T61" fmla="*/ 952 h 1232"/>
                <a:gd name="T62" fmla="*/ 1028 w 1160"/>
                <a:gd name="T63" fmla="*/ 1030 h 1232"/>
                <a:gd name="T64" fmla="*/ 938 w 1160"/>
                <a:gd name="T65" fmla="*/ 1125 h 1232"/>
                <a:gd name="T66" fmla="*/ 826 w 1160"/>
                <a:gd name="T67" fmla="*/ 1206 h 1232"/>
                <a:gd name="T68" fmla="*/ 756 w 1160"/>
                <a:gd name="T69" fmla="*/ 1238 h 1232"/>
                <a:gd name="T70" fmla="*/ 652 w 1160"/>
                <a:gd name="T71" fmla="*/ 1266 h 1232"/>
                <a:gd name="T72" fmla="*/ 544 w 1160"/>
                <a:gd name="T73" fmla="*/ 1272 h 1232"/>
                <a:gd name="T74" fmla="*/ 474 w 1160"/>
                <a:gd name="T75" fmla="*/ 1264 h 1232"/>
                <a:gd name="T76" fmla="*/ 370 w 1160"/>
                <a:gd name="T77" fmla="*/ 1234 h 1232"/>
                <a:gd name="T78" fmla="*/ 272 w 1160"/>
                <a:gd name="T79" fmla="*/ 1182 h 1232"/>
                <a:gd name="T80" fmla="*/ 212 w 1160"/>
                <a:gd name="T81" fmla="*/ 1135 h 1232"/>
                <a:gd name="T82" fmla="*/ 134 w 1160"/>
                <a:gd name="T83" fmla="*/ 1055 h 1232"/>
                <a:gd name="T84" fmla="*/ 70 w 1160"/>
                <a:gd name="T85" fmla="*/ 954 h 1232"/>
                <a:gd name="T86" fmla="*/ 38 w 1160"/>
                <a:gd name="T87" fmla="*/ 886 h 1232"/>
                <a:gd name="T88" fmla="*/ 8 w 1160"/>
                <a:gd name="T89" fmla="*/ 773 h 1232"/>
                <a:gd name="T90" fmla="*/ 0 w 1160"/>
                <a:gd name="T91" fmla="*/ 660 h 1232"/>
                <a:gd name="T92" fmla="*/ 6 w 1160"/>
                <a:gd name="T93" fmla="*/ 588 h 1232"/>
                <a:gd name="T94" fmla="*/ 32 w 1160"/>
                <a:gd name="T95" fmla="*/ 481 h 1232"/>
                <a:gd name="T96" fmla="*/ 80 w 1160"/>
                <a:gd name="T97" fmla="*/ 380 h 1232"/>
                <a:gd name="T98" fmla="*/ 122 w 1160"/>
                <a:gd name="T99" fmla="*/ 322 h 1232"/>
                <a:gd name="T100" fmla="*/ 198 w 1160"/>
                <a:gd name="T101" fmla="*/ 248 h 1232"/>
                <a:gd name="T102" fmla="*/ 292 w 1160"/>
                <a:gd name="T103" fmla="*/ 181 h 1232"/>
                <a:gd name="T104" fmla="*/ 360 w 1160"/>
                <a:gd name="T105" fmla="*/ 149 h 1232"/>
                <a:gd name="T106" fmla="*/ 462 w 1160"/>
                <a:gd name="T107" fmla="*/ 119 h 1232"/>
                <a:gd name="T108" fmla="*/ 562 w 1160"/>
                <a:gd name="T109" fmla="*/ 111 h 12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60" h="1232">
                  <a:moveTo>
                    <a:pt x="562" y="52"/>
                  </a:moveTo>
                  <a:lnTo>
                    <a:pt x="660" y="0"/>
                  </a:lnTo>
                  <a:lnTo>
                    <a:pt x="940" y="294"/>
                  </a:lnTo>
                  <a:lnTo>
                    <a:pt x="830" y="400"/>
                  </a:lnTo>
                  <a:lnTo>
                    <a:pt x="768" y="360"/>
                  </a:lnTo>
                  <a:lnTo>
                    <a:pt x="712" y="328"/>
                  </a:lnTo>
                  <a:lnTo>
                    <a:pt x="686" y="316"/>
                  </a:lnTo>
                  <a:lnTo>
                    <a:pt x="662" y="304"/>
                  </a:lnTo>
                  <a:lnTo>
                    <a:pt x="638" y="296"/>
                  </a:lnTo>
                  <a:lnTo>
                    <a:pt x="616" y="290"/>
                  </a:lnTo>
                  <a:lnTo>
                    <a:pt x="588" y="284"/>
                  </a:lnTo>
                  <a:lnTo>
                    <a:pt x="560" y="280"/>
                  </a:lnTo>
                  <a:lnTo>
                    <a:pt x="532" y="280"/>
                  </a:lnTo>
                  <a:lnTo>
                    <a:pt x="506" y="280"/>
                  </a:lnTo>
                  <a:lnTo>
                    <a:pt x="480" y="284"/>
                  </a:lnTo>
                  <a:lnTo>
                    <a:pt x="456" y="290"/>
                  </a:lnTo>
                  <a:lnTo>
                    <a:pt x="432" y="300"/>
                  </a:lnTo>
                  <a:lnTo>
                    <a:pt x="408" y="310"/>
                  </a:lnTo>
                  <a:lnTo>
                    <a:pt x="392" y="320"/>
                  </a:lnTo>
                  <a:lnTo>
                    <a:pt x="376" y="330"/>
                  </a:lnTo>
                  <a:lnTo>
                    <a:pt x="362" y="342"/>
                  </a:lnTo>
                  <a:lnTo>
                    <a:pt x="348" y="354"/>
                  </a:lnTo>
                  <a:lnTo>
                    <a:pt x="336" y="368"/>
                  </a:lnTo>
                  <a:lnTo>
                    <a:pt x="324" y="382"/>
                  </a:lnTo>
                  <a:lnTo>
                    <a:pt x="314" y="398"/>
                  </a:lnTo>
                  <a:lnTo>
                    <a:pt x="304" y="414"/>
                  </a:lnTo>
                  <a:lnTo>
                    <a:pt x="294" y="432"/>
                  </a:lnTo>
                  <a:lnTo>
                    <a:pt x="286" y="450"/>
                  </a:lnTo>
                  <a:lnTo>
                    <a:pt x="280" y="468"/>
                  </a:lnTo>
                  <a:lnTo>
                    <a:pt x="276" y="488"/>
                  </a:lnTo>
                  <a:lnTo>
                    <a:pt x="272" y="508"/>
                  </a:lnTo>
                  <a:lnTo>
                    <a:pt x="270" y="530"/>
                  </a:lnTo>
                  <a:lnTo>
                    <a:pt x="268" y="550"/>
                  </a:lnTo>
                  <a:lnTo>
                    <a:pt x="270" y="572"/>
                  </a:lnTo>
                  <a:lnTo>
                    <a:pt x="270" y="596"/>
                  </a:lnTo>
                  <a:lnTo>
                    <a:pt x="274" y="618"/>
                  </a:lnTo>
                  <a:lnTo>
                    <a:pt x="280" y="642"/>
                  </a:lnTo>
                  <a:lnTo>
                    <a:pt x="286" y="664"/>
                  </a:lnTo>
                  <a:lnTo>
                    <a:pt x="294" y="688"/>
                  </a:lnTo>
                  <a:lnTo>
                    <a:pt x="302" y="712"/>
                  </a:lnTo>
                  <a:lnTo>
                    <a:pt x="312" y="736"/>
                  </a:lnTo>
                  <a:lnTo>
                    <a:pt x="326" y="760"/>
                  </a:lnTo>
                  <a:lnTo>
                    <a:pt x="346" y="796"/>
                  </a:lnTo>
                  <a:lnTo>
                    <a:pt x="368" y="828"/>
                  </a:lnTo>
                  <a:lnTo>
                    <a:pt x="392" y="858"/>
                  </a:lnTo>
                  <a:lnTo>
                    <a:pt x="418" y="886"/>
                  </a:lnTo>
                  <a:lnTo>
                    <a:pt x="446" y="912"/>
                  </a:lnTo>
                  <a:lnTo>
                    <a:pt x="476" y="934"/>
                  </a:lnTo>
                  <a:lnTo>
                    <a:pt x="506" y="954"/>
                  </a:lnTo>
                  <a:lnTo>
                    <a:pt x="540" y="972"/>
                  </a:lnTo>
                  <a:lnTo>
                    <a:pt x="572" y="986"/>
                  </a:lnTo>
                  <a:lnTo>
                    <a:pt x="606" y="996"/>
                  </a:lnTo>
                  <a:lnTo>
                    <a:pt x="640" y="1002"/>
                  </a:lnTo>
                  <a:lnTo>
                    <a:pt x="672" y="1004"/>
                  </a:lnTo>
                  <a:lnTo>
                    <a:pt x="704" y="1000"/>
                  </a:lnTo>
                  <a:lnTo>
                    <a:pt x="738" y="994"/>
                  </a:lnTo>
                  <a:lnTo>
                    <a:pt x="770" y="984"/>
                  </a:lnTo>
                  <a:lnTo>
                    <a:pt x="802" y="968"/>
                  </a:lnTo>
                  <a:lnTo>
                    <a:pt x="822" y="956"/>
                  </a:lnTo>
                  <a:lnTo>
                    <a:pt x="840" y="944"/>
                  </a:lnTo>
                  <a:lnTo>
                    <a:pt x="858" y="930"/>
                  </a:lnTo>
                  <a:lnTo>
                    <a:pt x="874" y="914"/>
                  </a:lnTo>
                  <a:lnTo>
                    <a:pt x="890" y="898"/>
                  </a:lnTo>
                  <a:lnTo>
                    <a:pt x="906" y="880"/>
                  </a:lnTo>
                  <a:lnTo>
                    <a:pt x="920" y="860"/>
                  </a:lnTo>
                  <a:lnTo>
                    <a:pt x="932" y="840"/>
                  </a:lnTo>
                  <a:lnTo>
                    <a:pt x="946" y="812"/>
                  </a:lnTo>
                  <a:lnTo>
                    <a:pt x="960" y="784"/>
                  </a:lnTo>
                  <a:lnTo>
                    <a:pt x="972" y="756"/>
                  </a:lnTo>
                  <a:lnTo>
                    <a:pt x="984" y="726"/>
                  </a:lnTo>
                  <a:lnTo>
                    <a:pt x="992" y="696"/>
                  </a:lnTo>
                  <a:lnTo>
                    <a:pt x="1000" y="664"/>
                  </a:lnTo>
                  <a:lnTo>
                    <a:pt x="1006" y="634"/>
                  </a:lnTo>
                  <a:lnTo>
                    <a:pt x="1010" y="600"/>
                  </a:lnTo>
                  <a:lnTo>
                    <a:pt x="1160" y="622"/>
                  </a:lnTo>
                  <a:lnTo>
                    <a:pt x="1152" y="670"/>
                  </a:lnTo>
                  <a:lnTo>
                    <a:pt x="1144" y="714"/>
                  </a:lnTo>
                  <a:lnTo>
                    <a:pt x="1136" y="756"/>
                  </a:lnTo>
                  <a:lnTo>
                    <a:pt x="1124" y="796"/>
                  </a:lnTo>
                  <a:lnTo>
                    <a:pt x="1114" y="832"/>
                  </a:lnTo>
                  <a:lnTo>
                    <a:pt x="1102" y="864"/>
                  </a:lnTo>
                  <a:lnTo>
                    <a:pt x="1090" y="894"/>
                  </a:lnTo>
                  <a:lnTo>
                    <a:pt x="1076" y="922"/>
                  </a:lnTo>
                  <a:lnTo>
                    <a:pt x="1052" y="960"/>
                  </a:lnTo>
                  <a:lnTo>
                    <a:pt x="1028" y="996"/>
                  </a:lnTo>
                  <a:lnTo>
                    <a:pt x="1000" y="1030"/>
                  </a:lnTo>
                  <a:lnTo>
                    <a:pt x="970" y="1060"/>
                  </a:lnTo>
                  <a:lnTo>
                    <a:pt x="938" y="1090"/>
                  </a:lnTo>
                  <a:lnTo>
                    <a:pt x="902" y="1118"/>
                  </a:lnTo>
                  <a:lnTo>
                    <a:pt x="864" y="1142"/>
                  </a:lnTo>
                  <a:lnTo>
                    <a:pt x="826" y="1166"/>
                  </a:lnTo>
                  <a:lnTo>
                    <a:pt x="792" y="1182"/>
                  </a:lnTo>
                  <a:lnTo>
                    <a:pt x="756" y="1198"/>
                  </a:lnTo>
                  <a:lnTo>
                    <a:pt x="722" y="1210"/>
                  </a:lnTo>
                  <a:lnTo>
                    <a:pt x="688" y="1218"/>
                  </a:lnTo>
                  <a:lnTo>
                    <a:pt x="652" y="1226"/>
                  </a:lnTo>
                  <a:lnTo>
                    <a:pt x="616" y="1230"/>
                  </a:lnTo>
                  <a:lnTo>
                    <a:pt x="580" y="1232"/>
                  </a:lnTo>
                  <a:lnTo>
                    <a:pt x="544" y="1232"/>
                  </a:lnTo>
                  <a:lnTo>
                    <a:pt x="510" y="1230"/>
                  </a:lnTo>
                  <a:lnTo>
                    <a:pt x="474" y="1224"/>
                  </a:lnTo>
                  <a:lnTo>
                    <a:pt x="438" y="1216"/>
                  </a:lnTo>
                  <a:lnTo>
                    <a:pt x="404" y="1208"/>
                  </a:lnTo>
                  <a:lnTo>
                    <a:pt x="370" y="1194"/>
                  </a:lnTo>
                  <a:lnTo>
                    <a:pt x="338" y="1180"/>
                  </a:lnTo>
                  <a:lnTo>
                    <a:pt x="304" y="1164"/>
                  </a:lnTo>
                  <a:lnTo>
                    <a:pt x="272" y="1144"/>
                  </a:lnTo>
                  <a:lnTo>
                    <a:pt x="242" y="1122"/>
                  </a:lnTo>
                  <a:lnTo>
                    <a:pt x="212" y="1100"/>
                  </a:lnTo>
                  <a:lnTo>
                    <a:pt x="184" y="1076"/>
                  </a:lnTo>
                  <a:lnTo>
                    <a:pt x="158" y="1048"/>
                  </a:lnTo>
                  <a:lnTo>
                    <a:pt x="134" y="1020"/>
                  </a:lnTo>
                  <a:lnTo>
                    <a:pt x="110" y="990"/>
                  </a:lnTo>
                  <a:lnTo>
                    <a:pt x="90" y="958"/>
                  </a:lnTo>
                  <a:lnTo>
                    <a:pt x="70" y="924"/>
                  </a:lnTo>
                  <a:lnTo>
                    <a:pt x="54" y="890"/>
                  </a:lnTo>
                  <a:lnTo>
                    <a:pt x="38" y="856"/>
                  </a:lnTo>
                  <a:lnTo>
                    <a:pt x="26" y="820"/>
                  </a:lnTo>
                  <a:lnTo>
                    <a:pt x="16" y="784"/>
                  </a:lnTo>
                  <a:lnTo>
                    <a:pt x="8" y="748"/>
                  </a:lnTo>
                  <a:lnTo>
                    <a:pt x="4" y="712"/>
                  </a:lnTo>
                  <a:lnTo>
                    <a:pt x="0" y="676"/>
                  </a:lnTo>
                  <a:lnTo>
                    <a:pt x="0" y="640"/>
                  </a:lnTo>
                  <a:lnTo>
                    <a:pt x="2" y="604"/>
                  </a:lnTo>
                  <a:lnTo>
                    <a:pt x="6" y="568"/>
                  </a:lnTo>
                  <a:lnTo>
                    <a:pt x="14" y="534"/>
                  </a:lnTo>
                  <a:lnTo>
                    <a:pt x="22" y="500"/>
                  </a:lnTo>
                  <a:lnTo>
                    <a:pt x="32" y="466"/>
                  </a:lnTo>
                  <a:lnTo>
                    <a:pt x="46" y="434"/>
                  </a:lnTo>
                  <a:lnTo>
                    <a:pt x="62" y="402"/>
                  </a:lnTo>
                  <a:lnTo>
                    <a:pt x="80" y="370"/>
                  </a:lnTo>
                  <a:lnTo>
                    <a:pt x="100" y="342"/>
                  </a:lnTo>
                  <a:lnTo>
                    <a:pt x="122" y="312"/>
                  </a:lnTo>
                  <a:lnTo>
                    <a:pt x="146" y="286"/>
                  </a:lnTo>
                  <a:lnTo>
                    <a:pt x="170" y="262"/>
                  </a:lnTo>
                  <a:lnTo>
                    <a:pt x="198" y="238"/>
                  </a:lnTo>
                  <a:lnTo>
                    <a:pt x="228" y="216"/>
                  </a:lnTo>
                  <a:lnTo>
                    <a:pt x="258" y="196"/>
                  </a:lnTo>
                  <a:lnTo>
                    <a:pt x="292" y="176"/>
                  </a:lnTo>
                  <a:lnTo>
                    <a:pt x="326" y="160"/>
                  </a:lnTo>
                  <a:lnTo>
                    <a:pt x="360" y="144"/>
                  </a:lnTo>
                  <a:lnTo>
                    <a:pt x="394" y="132"/>
                  </a:lnTo>
                  <a:lnTo>
                    <a:pt x="428" y="122"/>
                  </a:lnTo>
                  <a:lnTo>
                    <a:pt x="462" y="114"/>
                  </a:lnTo>
                  <a:lnTo>
                    <a:pt x="494" y="108"/>
                  </a:lnTo>
                  <a:lnTo>
                    <a:pt x="528" y="106"/>
                  </a:lnTo>
                  <a:lnTo>
                    <a:pt x="562" y="106"/>
                  </a:lnTo>
                  <a:lnTo>
                    <a:pt x="562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5" name="Freeform 310"/>
            <p:cNvSpPr>
              <a:spLocks/>
            </p:cNvSpPr>
            <p:nvPr userDrawn="1"/>
          </p:nvSpPr>
          <p:spPr bwMode="auto">
            <a:xfrm>
              <a:off x="9077" y="4675"/>
              <a:ext cx="1620" cy="1621"/>
            </a:xfrm>
            <a:custGeom>
              <a:avLst/>
              <a:gdLst>
                <a:gd name="T0" fmla="*/ 413 w 1616"/>
                <a:gd name="T1" fmla="*/ 451 h 1602"/>
                <a:gd name="T2" fmla="*/ 471 w 1616"/>
                <a:gd name="T3" fmla="*/ 607 h 1602"/>
                <a:gd name="T4" fmla="*/ 453 w 1616"/>
                <a:gd name="T5" fmla="*/ 623 h 1602"/>
                <a:gd name="T6" fmla="*/ 433 w 1616"/>
                <a:gd name="T7" fmla="*/ 651 h 1602"/>
                <a:gd name="T8" fmla="*/ 429 w 1616"/>
                <a:gd name="T9" fmla="*/ 665 h 1602"/>
                <a:gd name="T10" fmla="*/ 431 w 1616"/>
                <a:gd name="T11" fmla="*/ 680 h 1602"/>
                <a:gd name="T12" fmla="*/ 451 w 1616"/>
                <a:gd name="T13" fmla="*/ 716 h 1602"/>
                <a:gd name="T14" fmla="*/ 706 w 1616"/>
                <a:gd name="T15" fmla="*/ 1038 h 1602"/>
                <a:gd name="T16" fmla="*/ 776 w 1616"/>
                <a:gd name="T17" fmla="*/ 465 h 1602"/>
                <a:gd name="T18" fmla="*/ 738 w 1616"/>
                <a:gd name="T19" fmla="*/ 427 h 1602"/>
                <a:gd name="T20" fmla="*/ 718 w 1616"/>
                <a:gd name="T21" fmla="*/ 415 h 1602"/>
                <a:gd name="T22" fmla="*/ 712 w 1616"/>
                <a:gd name="T23" fmla="*/ 415 h 1602"/>
                <a:gd name="T24" fmla="*/ 686 w 1616"/>
                <a:gd name="T25" fmla="*/ 425 h 1602"/>
                <a:gd name="T26" fmla="*/ 648 w 1616"/>
                <a:gd name="T27" fmla="*/ 453 h 1602"/>
                <a:gd name="T28" fmla="*/ 517 w 1616"/>
                <a:gd name="T29" fmla="*/ 360 h 1602"/>
                <a:gd name="T30" fmla="*/ 1031 w 1616"/>
                <a:gd name="T31" fmla="*/ 119 h 1602"/>
                <a:gd name="T32" fmla="*/ 992 w 1616"/>
                <a:gd name="T33" fmla="*/ 152 h 1602"/>
                <a:gd name="T34" fmla="*/ 960 w 1616"/>
                <a:gd name="T35" fmla="*/ 186 h 1602"/>
                <a:gd name="T36" fmla="*/ 948 w 1616"/>
                <a:gd name="T37" fmla="*/ 206 h 1602"/>
                <a:gd name="T38" fmla="*/ 948 w 1616"/>
                <a:gd name="T39" fmla="*/ 212 h 1602"/>
                <a:gd name="T40" fmla="*/ 958 w 1616"/>
                <a:gd name="T41" fmla="*/ 245 h 1602"/>
                <a:gd name="T42" fmla="*/ 988 w 1616"/>
                <a:gd name="T43" fmla="*/ 289 h 1602"/>
                <a:gd name="T44" fmla="*/ 1371 w 1616"/>
                <a:gd name="T45" fmla="*/ 773 h 1602"/>
                <a:gd name="T46" fmla="*/ 1409 w 1616"/>
                <a:gd name="T47" fmla="*/ 814 h 1602"/>
                <a:gd name="T48" fmla="*/ 1436 w 1616"/>
                <a:gd name="T49" fmla="*/ 829 h 1602"/>
                <a:gd name="T50" fmla="*/ 1442 w 1616"/>
                <a:gd name="T51" fmla="*/ 829 h 1602"/>
                <a:gd name="T52" fmla="*/ 1456 w 1616"/>
                <a:gd name="T53" fmla="*/ 827 h 1602"/>
                <a:gd name="T54" fmla="*/ 1492 w 1616"/>
                <a:gd name="T55" fmla="*/ 805 h 1602"/>
                <a:gd name="T56" fmla="*/ 1542 w 1616"/>
                <a:gd name="T57" fmla="*/ 767 h 1602"/>
                <a:gd name="T58" fmla="*/ 1223 w 1616"/>
                <a:gd name="T59" fmla="*/ 1247 h 1602"/>
                <a:gd name="T60" fmla="*/ 1153 w 1616"/>
                <a:gd name="T61" fmla="*/ 1103 h 1602"/>
                <a:gd name="T62" fmla="*/ 1175 w 1616"/>
                <a:gd name="T63" fmla="*/ 1082 h 1602"/>
                <a:gd name="T64" fmla="*/ 1201 w 1616"/>
                <a:gd name="T65" fmla="*/ 1046 h 1602"/>
                <a:gd name="T66" fmla="*/ 1205 w 1616"/>
                <a:gd name="T67" fmla="*/ 1034 h 1602"/>
                <a:gd name="T68" fmla="*/ 1203 w 1616"/>
                <a:gd name="T69" fmla="*/ 1019 h 1602"/>
                <a:gd name="T70" fmla="*/ 1183 w 1616"/>
                <a:gd name="T71" fmla="*/ 979 h 1602"/>
                <a:gd name="T72" fmla="*/ 924 w 1616"/>
                <a:gd name="T73" fmla="*/ 655 h 1602"/>
                <a:gd name="T74" fmla="*/ 852 w 1616"/>
                <a:gd name="T75" fmla="*/ 1224 h 1602"/>
                <a:gd name="T76" fmla="*/ 894 w 1616"/>
                <a:gd name="T77" fmla="*/ 1271 h 1602"/>
                <a:gd name="T78" fmla="*/ 902 w 1616"/>
                <a:gd name="T79" fmla="*/ 1277 h 1602"/>
                <a:gd name="T80" fmla="*/ 916 w 1616"/>
                <a:gd name="T81" fmla="*/ 1284 h 1602"/>
                <a:gd name="T82" fmla="*/ 934 w 1616"/>
                <a:gd name="T83" fmla="*/ 1281 h 1602"/>
                <a:gd name="T84" fmla="*/ 944 w 1616"/>
                <a:gd name="T85" fmla="*/ 1277 h 1602"/>
                <a:gd name="T86" fmla="*/ 990 w 1616"/>
                <a:gd name="T87" fmla="*/ 1241 h 1602"/>
                <a:gd name="T88" fmla="*/ 1119 w 1616"/>
                <a:gd name="T89" fmla="*/ 1339 h 1602"/>
                <a:gd name="T90" fmla="*/ 605 w 1616"/>
                <a:gd name="T91" fmla="*/ 1579 h 1602"/>
                <a:gd name="T92" fmla="*/ 638 w 1616"/>
                <a:gd name="T93" fmla="*/ 1553 h 1602"/>
                <a:gd name="T94" fmla="*/ 674 w 1616"/>
                <a:gd name="T95" fmla="*/ 1515 h 1602"/>
                <a:gd name="T96" fmla="*/ 686 w 1616"/>
                <a:gd name="T97" fmla="*/ 1491 h 1602"/>
                <a:gd name="T98" fmla="*/ 688 w 1616"/>
                <a:gd name="T99" fmla="*/ 1485 h 1602"/>
                <a:gd name="T100" fmla="*/ 678 w 1616"/>
                <a:gd name="T101" fmla="*/ 1455 h 1602"/>
                <a:gd name="T102" fmla="*/ 652 w 1616"/>
                <a:gd name="T103" fmla="*/ 1415 h 1602"/>
                <a:gd name="T104" fmla="*/ 267 w 1616"/>
                <a:gd name="T105" fmla="*/ 932 h 1602"/>
                <a:gd name="T106" fmla="*/ 229 w 1616"/>
                <a:gd name="T107" fmla="*/ 886 h 1602"/>
                <a:gd name="T108" fmla="*/ 196 w 1616"/>
                <a:gd name="T109" fmla="*/ 870 h 1602"/>
                <a:gd name="T110" fmla="*/ 182 w 1616"/>
                <a:gd name="T111" fmla="*/ 870 h 1602"/>
                <a:gd name="T112" fmla="*/ 152 w 1616"/>
                <a:gd name="T113" fmla="*/ 886 h 1602"/>
                <a:gd name="T114" fmla="*/ 94 w 1616"/>
                <a:gd name="T115" fmla="*/ 934 h 160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616" h="1602">
                  <a:moveTo>
                    <a:pt x="0" y="766"/>
                  </a:moveTo>
                  <a:lnTo>
                    <a:pt x="408" y="426"/>
                  </a:lnTo>
                  <a:lnTo>
                    <a:pt x="504" y="540"/>
                  </a:lnTo>
                  <a:lnTo>
                    <a:pt x="466" y="572"/>
                  </a:lnTo>
                  <a:lnTo>
                    <a:pt x="448" y="588"/>
                  </a:lnTo>
                  <a:lnTo>
                    <a:pt x="436" y="602"/>
                  </a:lnTo>
                  <a:lnTo>
                    <a:pt x="428" y="614"/>
                  </a:lnTo>
                  <a:lnTo>
                    <a:pt x="424" y="626"/>
                  </a:lnTo>
                  <a:lnTo>
                    <a:pt x="426" y="632"/>
                  </a:lnTo>
                  <a:lnTo>
                    <a:pt x="426" y="640"/>
                  </a:lnTo>
                  <a:lnTo>
                    <a:pt x="434" y="656"/>
                  </a:lnTo>
                  <a:lnTo>
                    <a:pt x="446" y="676"/>
                  </a:lnTo>
                  <a:lnTo>
                    <a:pt x="466" y="700"/>
                  </a:lnTo>
                  <a:lnTo>
                    <a:pt x="696" y="978"/>
                  </a:lnTo>
                  <a:lnTo>
                    <a:pt x="766" y="440"/>
                  </a:lnTo>
                  <a:lnTo>
                    <a:pt x="746" y="416"/>
                  </a:lnTo>
                  <a:lnTo>
                    <a:pt x="728" y="402"/>
                  </a:lnTo>
                  <a:lnTo>
                    <a:pt x="714" y="392"/>
                  </a:lnTo>
                  <a:lnTo>
                    <a:pt x="708" y="390"/>
                  </a:lnTo>
                  <a:lnTo>
                    <a:pt x="702" y="390"/>
                  </a:lnTo>
                  <a:lnTo>
                    <a:pt x="690" y="394"/>
                  </a:lnTo>
                  <a:lnTo>
                    <a:pt x="676" y="400"/>
                  </a:lnTo>
                  <a:lnTo>
                    <a:pt x="658" y="412"/>
                  </a:lnTo>
                  <a:lnTo>
                    <a:pt x="638" y="428"/>
                  </a:lnTo>
                  <a:lnTo>
                    <a:pt x="608" y="454"/>
                  </a:lnTo>
                  <a:lnTo>
                    <a:pt x="512" y="340"/>
                  </a:lnTo>
                  <a:lnTo>
                    <a:pt x="922" y="0"/>
                  </a:lnTo>
                  <a:lnTo>
                    <a:pt x="1016" y="114"/>
                  </a:lnTo>
                  <a:lnTo>
                    <a:pt x="982" y="142"/>
                  </a:lnTo>
                  <a:lnTo>
                    <a:pt x="964" y="160"/>
                  </a:lnTo>
                  <a:lnTo>
                    <a:pt x="950" y="176"/>
                  </a:lnTo>
                  <a:lnTo>
                    <a:pt x="940" y="190"/>
                  </a:lnTo>
                  <a:lnTo>
                    <a:pt x="938" y="196"/>
                  </a:lnTo>
                  <a:lnTo>
                    <a:pt x="938" y="202"/>
                  </a:lnTo>
                  <a:lnTo>
                    <a:pt x="940" y="214"/>
                  </a:lnTo>
                  <a:lnTo>
                    <a:pt x="948" y="230"/>
                  </a:lnTo>
                  <a:lnTo>
                    <a:pt x="960" y="250"/>
                  </a:lnTo>
                  <a:lnTo>
                    <a:pt x="978" y="274"/>
                  </a:lnTo>
                  <a:lnTo>
                    <a:pt x="1356" y="728"/>
                  </a:lnTo>
                  <a:lnTo>
                    <a:pt x="1376" y="752"/>
                  </a:lnTo>
                  <a:lnTo>
                    <a:pt x="1394" y="768"/>
                  </a:lnTo>
                  <a:lnTo>
                    <a:pt x="1410" y="778"/>
                  </a:lnTo>
                  <a:lnTo>
                    <a:pt x="1416" y="782"/>
                  </a:lnTo>
                  <a:lnTo>
                    <a:pt x="1422" y="782"/>
                  </a:lnTo>
                  <a:lnTo>
                    <a:pt x="1428" y="782"/>
                  </a:lnTo>
                  <a:lnTo>
                    <a:pt x="1436" y="780"/>
                  </a:lnTo>
                  <a:lnTo>
                    <a:pt x="1452" y="774"/>
                  </a:lnTo>
                  <a:lnTo>
                    <a:pt x="1472" y="760"/>
                  </a:lnTo>
                  <a:lnTo>
                    <a:pt x="1498" y="740"/>
                  </a:lnTo>
                  <a:lnTo>
                    <a:pt x="1522" y="722"/>
                  </a:lnTo>
                  <a:lnTo>
                    <a:pt x="1616" y="836"/>
                  </a:lnTo>
                  <a:lnTo>
                    <a:pt x="1208" y="1176"/>
                  </a:lnTo>
                  <a:lnTo>
                    <a:pt x="1112" y="1062"/>
                  </a:lnTo>
                  <a:lnTo>
                    <a:pt x="1138" y="1040"/>
                  </a:lnTo>
                  <a:lnTo>
                    <a:pt x="1160" y="1020"/>
                  </a:lnTo>
                  <a:lnTo>
                    <a:pt x="1176" y="1002"/>
                  </a:lnTo>
                  <a:lnTo>
                    <a:pt x="1186" y="986"/>
                  </a:lnTo>
                  <a:lnTo>
                    <a:pt x="1188" y="980"/>
                  </a:lnTo>
                  <a:lnTo>
                    <a:pt x="1190" y="974"/>
                  </a:lnTo>
                  <a:lnTo>
                    <a:pt x="1188" y="960"/>
                  </a:lnTo>
                  <a:lnTo>
                    <a:pt x="1180" y="944"/>
                  </a:lnTo>
                  <a:lnTo>
                    <a:pt x="1168" y="924"/>
                  </a:lnTo>
                  <a:lnTo>
                    <a:pt x="1150" y="900"/>
                  </a:lnTo>
                  <a:lnTo>
                    <a:pt x="914" y="618"/>
                  </a:lnTo>
                  <a:lnTo>
                    <a:pt x="842" y="1154"/>
                  </a:lnTo>
                  <a:lnTo>
                    <a:pt x="874" y="1188"/>
                  </a:lnTo>
                  <a:lnTo>
                    <a:pt x="884" y="1198"/>
                  </a:lnTo>
                  <a:lnTo>
                    <a:pt x="892" y="1204"/>
                  </a:lnTo>
                  <a:lnTo>
                    <a:pt x="900" y="1208"/>
                  </a:lnTo>
                  <a:lnTo>
                    <a:pt x="906" y="1210"/>
                  </a:lnTo>
                  <a:lnTo>
                    <a:pt x="914" y="1210"/>
                  </a:lnTo>
                  <a:lnTo>
                    <a:pt x="924" y="1208"/>
                  </a:lnTo>
                  <a:lnTo>
                    <a:pt x="934" y="1204"/>
                  </a:lnTo>
                  <a:lnTo>
                    <a:pt x="946" y="1198"/>
                  </a:lnTo>
                  <a:lnTo>
                    <a:pt x="980" y="1170"/>
                  </a:lnTo>
                  <a:lnTo>
                    <a:pt x="1008" y="1148"/>
                  </a:lnTo>
                  <a:lnTo>
                    <a:pt x="1104" y="1262"/>
                  </a:lnTo>
                  <a:lnTo>
                    <a:pt x="694" y="1602"/>
                  </a:lnTo>
                  <a:lnTo>
                    <a:pt x="600" y="1488"/>
                  </a:lnTo>
                  <a:lnTo>
                    <a:pt x="628" y="1464"/>
                  </a:lnTo>
                  <a:lnTo>
                    <a:pt x="650" y="1444"/>
                  </a:lnTo>
                  <a:lnTo>
                    <a:pt x="664" y="1428"/>
                  </a:lnTo>
                  <a:lnTo>
                    <a:pt x="674" y="1412"/>
                  </a:lnTo>
                  <a:lnTo>
                    <a:pt x="676" y="1406"/>
                  </a:lnTo>
                  <a:lnTo>
                    <a:pt x="678" y="1400"/>
                  </a:lnTo>
                  <a:lnTo>
                    <a:pt x="676" y="1386"/>
                  </a:lnTo>
                  <a:lnTo>
                    <a:pt x="668" y="1372"/>
                  </a:lnTo>
                  <a:lnTo>
                    <a:pt x="658" y="1354"/>
                  </a:lnTo>
                  <a:lnTo>
                    <a:pt x="642" y="1334"/>
                  </a:lnTo>
                  <a:lnTo>
                    <a:pt x="262" y="878"/>
                  </a:lnTo>
                  <a:lnTo>
                    <a:pt x="242" y="854"/>
                  </a:lnTo>
                  <a:lnTo>
                    <a:pt x="224" y="836"/>
                  </a:lnTo>
                  <a:lnTo>
                    <a:pt x="208" y="824"/>
                  </a:lnTo>
                  <a:lnTo>
                    <a:pt x="196" y="820"/>
                  </a:lnTo>
                  <a:lnTo>
                    <a:pt x="182" y="820"/>
                  </a:lnTo>
                  <a:lnTo>
                    <a:pt x="168" y="826"/>
                  </a:lnTo>
                  <a:lnTo>
                    <a:pt x="152" y="836"/>
                  </a:lnTo>
                  <a:lnTo>
                    <a:pt x="132" y="850"/>
                  </a:lnTo>
                  <a:lnTo>
                    <a:pt x="94" y="880"/>
                  </a:lnTo>
                  <a:lnTo>
                    <a:pt x="0" y="7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6" name="Freeform 311"/>
            <p:cNvSpPr>
              <a:spLocks/>
            </p:cNvSpPr>
            <p:nvPr userDrawn="1"/>
          </p:nvSpPr>
          <p:spPr bwMode="auto">
            <a:xfrm>
              <a:off x="10017" y="3715"/>
              <a:ext cx="1600" cy="1601"/>
            </a:xfrm>
            <a:custGeom>
              <a:avLst/>
              <a:gdLst>
                <a:gd name="T0" fmla="*/ 330 w 1592"/>
                <a:gd name="T1" fmla="*/ 512 h 1612"/>
                <a:gd name="T2" fmla="*/ 420 w 1592"/>
                <a:gd name="T3" fmla="*/ 639 h 1612"/>
                <a:gd name="T4" fmla="*/ 408 w 1592"/>
                <a:gd name="T5" fmla="*/ 655 h 1612"/>
                <a:gd name="T6" fmla="*/ 394 w 1592"/>
                <a:gd name="T7" fmla="*/ 687 h 1612"/>
                <a:gd name="T8" fmla="*/ 392 w 1592"/>
                <a:gd name="T9" fmla="*/ 699 h 1612"/>
                <a:gd name="T10" fmla="*/ 398 w 1592"/>
                <a:gd name="T11" fmla="*/ 711 h 1612"/>
                <a:gd name="T12" fmla="*/ 426 w 1592"/>
                <a:gd name="T13" fmla="*/ 741 h 1612"/>
                <a:gd name="T14" fmla="*/ 748 w 1592"/>
                <a:gd name="T15" fmla="*/ 969 h 1612"/>
                <a:gd name="T16" fmla="*/ 687 w 1592"/>
                <a:gd name="T17" fmla="*/ 449 h 1612"/>
                <a:gd name="T18" fmla="*/ 641 w 1592"/>
                <a:gd name="T19" fmla="*/ 419 h 1612"/>
                <a:gd name="T20" fmla="*/ 619 w 1592"/>
                <a:gd name="T21" fmla="*/ 415 h 1612"/>
                <a:gd name="T22" fmla="*/ 613 w 1592"/>
                <a:gd name="T23" fmla="*/ 415 h 1612"/>
                <a:gd name="T24" fmla="*/ 591 w 1592"/>
                <a:gd name="T25" fmla="*/ 431 h 1612"/>
                <a:gd name="T26" fmla="*/ 561 w 1592"/>
                <a:gd name="T27" fmla="*/ 467 h 1612"/>
                <a:gd name="T28" fmla="*/ 412 w 1592"/>
                <a:gd name="T29" fmla="*/ 409 h 1612"/>
                <a:gd name="T30" fmla="*/ 862 w 1592"/>
                <a:gd name="T31" fmla="*/ 85 h 1612"/>
                <a:gd name="T32" fmla="*/ 834 w 1592"/>
                <a:gd name="T33" fmla="*/ 121 h 1612"/>
                <a:gd name="T34" fmla="*/ 810 w 1592"/>
                <a:gd name="T35" fmla="*/ 161 h 1612"/>
                <a:gd name="T36" fmla="*/ 804 w 1592"/>
                <a:gd name="T37" fmla="*/ 183 h 1612"/>
                <a:gd name="T38" fmla="*/ 804 w 1592"/>
                <a:gd name="T39" fmla="*/ 187 h 1612"/>
                <a:gd name="T40" fmla="*/ 820 w 1592"/>
                <a:gd name="T41" fmla="*/ 213 h 1612"/>
                <a:gd name="T42" fmla="*/ 860 w 1592"/>
                <a:gd name="T43" fmla="*/ 244 h 1612"/>
                <a:gd name="T44" fmla="*/ 1347 w 1592"/>
                <a:gd name="T45" fmla="*/ 590 h 1612"/>
                <a:gd name="T46" fmla="*/ 1393 w 1592"/>
                <a:gd name="T47" fmla="*/ 620 h 1612"/>
                <a:gd name="T48" fmla="*/ 1419 w 1592"/>
                <a:gd name="T49" fmla="*/ 628 h 1612"/>
                <a:gd name="T50" fmla="*/ 1425 w 1592"/>
                <a:gd name="T51" fmla="*/ 628 h 1612"/>
                <a:gd name="T52" fmla="*/ 1437 w 1592"/>
                <a:gd name="T53" fmla="*/ 624 h 1612"/>
                <a:gd name="T54" fmla="*/ 1469 w 1592"/>
                <a:gd name="T55" fmla="*/ 594 h 1612"/>
                <a:gd name="T56" fmla="*/ 1509 w 1592"/>
                <a:gd name="T57" fmla="*/ 546 h 1612"/>
                <a:gd name="T58" fmla="*/ 1301 w 1592"/>
                <a:gd name="T59" fmla="*/ 1045 h 1612"/>
                <a:gd name="T60" fmla="*/ 1202 w 1592"/>
                <a:gd name="T61" fmla="*/ 930 h 1612"/>
                <a:gd name="T62" fmla="*/ 1218 w 1592"/>
                <a:gd name="T63" fmla="*/ 908 h 1612"/>
                <a:gd name="T64" fmla="*/ 1236 w 1592"/>
                <a:gd name="T65" fmla="*/ 870 h 1612"/>
                <a:gd name="T66" fmla="*/ 1236 w 1592"/>
                <a:gd name="T67" fmla="*/ 858 h 1612"/>
                <a:gd name="T68" fmla="*/ 1232 w 1592"/>
                <a:gd name="T69" fmla="*/ 844 h 1612"/>
                <a:gd name="T70" fmla="*/ 1204 w 1592"/>
                <a:gd name="T71" fmla="*/ 814 h 1612"/>
                <a:gd name="T72" fmla="*/ 878 w 1592"/>
                <a:gd name="T73" fmla="*/ 584 h 1612"/>
                <a:gd name="T74" fmla="*/ 935 w 1592"/>
                <a:gd name="T75" fmla="*/ 1102 h 1612"/>
                <a:gd name="T76" fmla="*/ 985 w 1592"/>
                <a:gd name="T77" fmla="*/ 1136 h 1612"/>
                <a:gd name="T78" fmla="*/ 995 w 1592"/>
                <a:gd name="T79" fmla="*/ 1140 h 1612"/>
                <a:gd name="T80" fmla="*/ 1009 w 1592"/>
                <a:gd name="T81" fmla="*/ 1142 h 1612"/>
                <a:gd name="T82" fmla="*/ 1025 w 1592"/>
                <a:gd name="T83" fmla="*/ 1138 h 1612"/>
                <a:gd name="T84" fmla="*/ 1035 w 1592"/>
                <a:gd name="T85" fmla="*/ 1130 h 1612"/>
                <a:gd name="T86" fmla="*/ 1073 w 1592"/>
                <a:gd name="T87" fmla="*/ 1087 h 1612"/>
                <a:gd name="T88" fmla="*/ 1220 w 1592"/>
                <a:gd name="T89" fmla="*/ 1148 h 1612"/>
                <a:gd name="T90" fmla="*/ 770 w 1592"/>
                <a:gd name="T91" fmla="*/ 1472 h 1612"/>
                <a:gd name="T92" fmla="*/ 792 w 1592"/>
                <a:gd name="T93" fmla="*/ 1444 h 1612"/>
                <a:gd name="T94" fmla="*/ 818 w 1592"/>
                <a:gd name="T95" fmla="*/ 1400 h 1612"/>
                <a:gd name="T96" fmla="*/ 826 w 1592"/>
                <a:gd name="T97" fmla="*/ 1377 h 1612"/>
                <a:gd name="T98" fmla="*/ 826 w 1592"/>
                <a:gd name="T99" fmla="*/ 1372 h 1612"/>
                <a:gd name="T100" fmla="*/ 810 w 1592"/>
                <a:gd name="T101" fmla="*/ 1348 h 1612"/>
                <a:gd name="T102" fmla="*/ 776 w 1592"/>
                <a:gd name="T103" fmla="*/ 1317 h 1612"/>
                <a:gd name="T104" fmla="*/ 287 w 1592"/>
                <a:gd name="T105" fmla="*/ 969 h 1612"/>
                <a:gd name="T106" fmla="*/ 239 w 1592"/>
                <a:gd name="T107" fmla="*/ 940 h 1612"/>
                <a:gd name="T108" fmla="*/ 215 w 1592"/>
                <a:gd name="T109" fmla="*/ 932 h 1612"/>
                <a:gd name="T110" fmla="*/ 209 w 1592"/>
                <a:gd name="T111" fmla="*/ 932 h 1612"/>
                <a:gd name="T112" fmla="*/ 183 w 1592"/>
                <a:gd name="T113" fmla="*/ 942 h 1612"/>
                <a:gd name="T114" fmla="*/ 153 w 1592"/>
                <a:gd name="T115" fmla="*/ 973 h 1612"/>
                <a:gd name="T116" fmla="*/ 0 w 1592"/>
                <a:gd name="T117" fmla="*/ 925 h 161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592" h="1612">
                  <a:moveTo>
                    <a:pt x="0" y="956"/>
                  </a:moveTo>
                  <a:lnTo>
                    <a:pt x="320" y="532"/>
                  </a:lnTo>
                  <a:lnTo>
                    <a:pt x="440" y="622"/>
                  </a:lnTo>
                  <a:lnTo>
                    <a:pt x="410" y="660"/>
                  </a:lnTo>
                  <a:lnTo>
                    <a:pt x="398" y="680"/>
                  </a:lnTo>
                  <a:lnTo>
                    <a:pt x="388" y="698"/>
                  </a:lnTo>
                  <a:lnTo>
                    <a:pt x="384" y="712"/>
                  </a:lnTo>
                  <a:lnTo>
                    <a:pt x="382" y="724"/>
                  </a:lnTo>
                  <a:lnTo>
                    <a:pt x="384" y="730"/>
                  </a:lnTo>
                  <a:lnTo>
                    <a:pt x="388" y="736"/>
                  </a:lnTo>
                  <a:lnTo>
                    <a:pt x="398" y="750"/>
                  </a:lnTo>
                  <a:lnTo>
                    <a:pt x="416" y="766"/>
                  </a:lnTo>
                  <a:lnTo>
                    <a:pt x="438" y="786"/>
                  </a:lnTo>
                  <a:lnTo>
                    <a:pt x="728" y="1004"/>
                  </a:lnTo>
                  <a:lnTo>
                    <a:pt x="672" y="464"/>
                  </a:lnTo>
                  <a:lnTo>
                    <a:pt x="648" y="446"/>
                  </a:lnTo>
                  <a:lnTo>
                    <a:pt x="626" y="434"/>
                  </a:lnTo>
                  <a:lnTo>
                    <a:pt x="610" y="430"/>
                  </a:lnTo>
                  <a:lnTo>
                    <a:pt x="604" y="430"/>
                  </a:lnTo>
                  <a:lnTo>
                    <a:pt x="598" y="430"/>
                  </a:lnTo>
                  <a:lnTo>
                    <a:pt x="588" y="436"/>
                  </a:lnTo>
                  <a:lnTo>
                    <a:pt x="576" y="446"/>
                  </a:lnTo>
                  <a:lnTo>
                    <a:pt x="562" y="462"/>
                  </a:lnTo>
                  <a:lnTo>
                    <a:pt x="546" y="482"/>
                  </a:lnTo>
                  <a:lnTo>
                    <a:pt x="520" y="514"/>
                  </a:lnTo>
                  <a:lnTo>
                    <a:pt x="402" y="424"/>
                  </a:lnTo>
                  <a:lnTo>
                    <a:pt x="722" y="0"/>
                  </a:lnTo>
                  <a:lnTo>
                    <a:pt x="842" y="90"/>
                  </a:lnTo>
                  <a:lnTo>
                    <a:pt x="814" y="126"/>
                  </a:lnTo>
                  <a:lnTo>
                    <a:pt x="800" y="146"/>
                  </a:lnTo>
                  <a:lnTo>
                    <a:pt x="790" y="166"/>
                  </a:lnTo>
                  <a:lnTo>
                    <a:pt x="784" y="180"/>
                  </a:lnTo>
                  <a:lnTo>
                    <a:pt x="784" y="188"/>
                  </a:lnTo>
                  <a:lnTo>
                    <a:pt x="784" y="192"/>
                  </a:lnTo>
                  <a:lnTo>
                    <a:pt x="790" y="204"/>
                  </a:lnTo>
                  <a:lnTo>
                    <a:pt x="800" y="218"/>
                  </a:lnTo>
                  <a:lnTo>
                    <a:pt x="818" y="236"/>
                  </a:lnTo>
                  <a:lnTo>
                    <a:pt x="840" y="254"/>
                  </a:lnTo>
                  <a:lnTo>
                    <a:pt x="1312" y="610"/>
                  </a:lnTo>
                  <a:lnTo>
                    <a:pt x="1338" y="628"/>
                  </a:lnTo>
                  <a:lnTo>
                    <a:pt x="1358" y="640"/>
                  </a:lnTo>
                  <a:lnTo>
                    <a:pt x="1376" y="646"/>
                  </a:lnTo>
                  <a:lnTo>
                    <a:pt x="1384" y="648"/>
                  </a:lnTo>
                  <a:lnTo>
                    <a:pt x="1390" y="648"/>
                  </a:lnTo>
                  <a:lnTo>
                    <a:pt x="1396" y="646"/>
                  </a:lnTo>
                  <a:lnTo>
                    <a:pt x="1402" y="644"/>
                  </a:lnTo>
                  <a:lnTo>
                    <a:pt x="1416" y="632"/>
                  </a:lnTo>
                  <a:lnTo>
                    <a:pt x="1434" y="614"/>
                  </a:lnTo>
                  <a:lnTo>
                    <a:pt x="1452" y="590"/>
                  </a:lnTo>
                  <a:lnTo>
                    <a:pt x="1472" y="566"/>
                  </a:lnTo>
                  <a:lnTo>
                    <a:pt x="1592" y="656"/>
                  </a:lnTo>
                  <a:lnTo>
                    <a:pt x="1270" y="1080"/>
                  </a:lnTo>
                  <a:lnTo>
                    <a:pt x="1152" y="990"/>
                  </a:lnTo>
                  <a:lnTo>
                    <a:pt x="1172" y="962"/>
                  </a:lnTo>
                  <a:lnTo>
                    <a:pt x="1188" y="938"/>
                  </a:lnTo>
                  <a:lnTo>
                    <a:pt x="1200" y="918"/>
                  </a:lnTo>
                  <a:lnTo>
                    <a:pt x="1206" y="900"/>
                  </a:lnTo>
                  <a:lnTo>
                    <a:pt x="1208" y="894"/>
                  </a:lnTo>
                  <a:lnTo>
                    <a:pt x="1206" y="888"/>
                  </a:lnTo>
                  <a:lnTo>
                    <a:pt x="1202" y="874"/>
                  </a:lnTo>
                  <a:lnTo>
                    <a:pt x="1190" y="860"/>
                  </a:lnTo>
                  <a:lnTo>
                    <a:pt x="1174" y="844"/>
                  </a:lnTo>
                  <a:lnTo>
                    <a:pt x="1150" y="824"/>
                  </a:lnTo>
                  <a:lnTo>
                    <a:pt x="858" y="604"/>
                  </a:lnTo>
                  <a:lnTo>
                    <a:pt x="910" y="1142"/>
                  </a:lnTo>
                  <a:lnTo>
                    <a:pt x="948" y="1168"/>
                  </a:lnTo>
                  <a:lnTo>
                    <a:pt x="960" y="1176"/>
                  </a:lnTo>
                  <a:lnTo>
                    <a:pt x="970" y="1180"/>
                  </a:lnTo>
                  <a:lnTo>
                    <a:pt x="978" y="1182"/>
                  </a:lnTo>
                  <a:lnTo>
                    <a:pt x="984" y="1182"/>
                  </a:lnTo>
                  <a:lnTo>
                    <a:pt x="992" y="1180"/>
                  </a:lnTo>
                  <a:lnTo>
                    <a:pt x="1000" y="1178"/>
                  </a:lnTo>
                  <a:lnTo>
                    <a:pt x="1010" y="1170"/>
                  </a:lnTo>
                  <a:lnTo>
                    <a:pt x="1020" y="1160"/>
                  </a:lnTo>
                  <a:lnTo>
                    <a:pt x="1048" y="1126"/>
                  </a:lnTo>
                  <a:lnTo>
                    <a:pt x="1070" y="1098"/>
                  </a:lnTo>
                  <a:lnTo>
                    <a:pt x="1190" y="1188"/>
                  </a:lnTo>
                  <a:lnTo>
                    <a:pt x="868" y="1612"/>
                  </a:lnTo>
                  <a:lnTo>
                    <a:pt x="750" y="1522"/>
                  </a:lnTo>
                  <a:lnTo>
                    <a:pt x="772" y="1494"/>
                  </a:lnTo>
                  <a:lnTo>
                    <a:pt x="788" y="1470"/>
                  </a:lnTo>
                  <a:lnTo>
                    <a:pt x="798" y="1450"/>
                  </a:lnTo>
                  <a:lnTo>
                    <a:pt x="804" y="1432"/>
                  </a:lnTo>
                  <a:lnTo>
                    <a:pt x="806" y="1426"/>
                  </a:lnTo>
                  <a:lnTo>
                    <a:pt x="806" y="1420"/>
                  </a:lnTo>
                  <a:lnTo>
                    <a:pt x="800" y="1406"/>
                  </a:lnTo>
                  <a:lnTo>
                    <a:pt x="790" y="1394"/>
                  </a:lnTo>
                  <a:lnTo>
                    <a:pt x="776" y="1378"/>
                  </a:lnTo>
                  <a:lnTo>
                    <a:pt x="756" y="1362"/>
                  </a:lnTo>
                  <a:lnTo>
                    <a:pt x="282" y="1004"/>
                  </a:lnTo>
                  <a:lnTo>
                    <a:pt x="256" y="986"/>
                  </a:lnTo>
                  <a:lnTo>
                    <a:pt x="234" y="974"/>
                  </a:lnTo>
                  <a:lnTo>
                    <a:pt x="218" y="966"/>
                  </a:lnTo>
                  <a:lnTo>
                    <a:pt x="210" y="964"/>
                  </a:lnTo>
                  <a:lnTo>
                    <a:pt x="204" y="964"/>
                  </a:lnTo>
                  <a:lnTo>
                    <a:pt x="192" y="968"/>
                  </a:lnTo>
                  <a:lnTo>
                    <a:pt x="178" y="976"/>
                  </a:lnTo>
                  <a:lnTo>
                    <a:pt x="164" y="990"/>
                  </a:lnTo>
                  <a:lnTo>
                    <a:pt x="148" y="1008"/>
                  </a:lnTo>
                  <a:lnTo>
                    <a:pt x="120" y="1046"/>
                  </a:lnTo>
                  <a:lnTo>
                    <a:pt x="0" y="9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7" name="Freeform 312"/>
            <p:cNvSpPr>
              <a:spLocks/>
            </p:cNvSpPr>
            <p:nvPr userDrawn="1"/>
          </p:nvSpPr>
          <p:spPr bwMode="auto">
            <a:xfrm>
              <a:off x="3216" y="-4488"/>
              <a:ext cx="1960" cy="420"/>
            </a:xfrm>
            <a:custGeom>
              <a:avLst/>
              <a:gdLst>
                <a:gd name="T0" fmla="*/ 0 w 1954"/>
                <a:gd name="T1" fmla="*/ 307 h 418"/>
                <a:gd name="T2" fmla="*/ 30 w 1954"/>
                <a:gd name="T3" fmla="*/ 269 h 418"/>
                <a:gd name="T4" fmla="*/ 84 w 1954"/>
                <a:gd name="T5" fmla="*/ 213 h 418"/>
                <a:gd name="T6" fmla="*/ 162 w 1954"/>
                <a:gd name="T7" fmla="*/ 147 h 418"/>
                <a:gd name="T8" fmla="*/ 217 w 1954"/>
                <a:gd name="T9" fmla="*/ 113 h 418"/>
                <a:gd name="T10" fmla="*/ 273 w 1954"/>
                <a:gd name="T11" fmla="*/ 76 h 418"/>
                <a:gd name="T12" fmla="*/ 337 w 1954"/>
                <a:gd name="T13" fmla="*/ 48 h 418"/>
                <a:gd name="T14" fmla="*/ 407 w 1954"/>
                <a:gd name="T15" fmla="*/ 26 h 418"/>
                <a:gd name="T16" fmla="*/ 483 w 1954"/>
                <a:gd name="T17" fmla="*/ 10 h 418"/>
                <a:gd name="T18" fmla="*/ 570 w 1954"/>
                <a:gd name="T19" fmla="*/ 0 h 418"/>
                <a:gd name="T20" fmla="*/ 660 w 1954"/>
                <a:gd name="T21" fmla="*/ 2 h 418"/>
                <a:gd name="T22" fmla="*/ 756 w 1954"/>
                <a:gd name="T23" fmla="*/ 12 h 418"/>
                <a:gd name="T24" fmla="*/ 865 w 1954"/>
                <a:gd name="T25" fmla="*/ 36 h 418"/>
                <a:gd name="T26" fmla="*/ 1234 w 1954"/>
                <a:gd name="T27" fmla="*/ 149 h 418"/>
                <a:gd name="T28" fmla="*/ 1438 w 1954"/>
                <a:gd name="T29" fmla="*/ 203 h 418"/>
                <a:gd name="T30" fmla="*/ 1555 w 1954"/>
                <a:gd name="T31" fmla="*/ 225 h 418"/>
                <a:gd name="T32" fmla="*/ 1649 w 1954"/>
                <a:gd name="T33" fmla="*/ 235 h 418"/>
                <a:gd name="T34" fmla="*/ 1731 w 1954"/>
                <a:gd name="T35" fmla="*/ 233 h 418"/>
                <a:gd name="T36" fmla="*/ 1807 w 1954"/>
                <a:gd name="T37" fmla="*/ 213 h 418"/>
                <a:gd name="T38" fmla="*/ 1846 w 1954"/>
                <a:gd name="T39" fmla="*/ 197 h 418"/>
                <a:gd name="T40" fmla="*/ 1914 w 1954"/>
                <a:gd name="T41" fmla="*/ 161 h 418"/>
                <a:gd name="T42" fmla="*/ 1948 w 1954"/>
                <a:gd name="T43" fmla="*/ 149 h 418"/>
                <a:gd name="T44" fmla="*/ 1974 w 1954"/>
                <a:gd name="T45" fmla="*/ 147 h 418"/>
                <a:gd name="T46" fmla="*/ 1980 w 1954"/>
                <a:gd name="T47" fmla="*/ 153 h 418"/>
                <a:gd name="T48" fmla="*/ 1984 w 1954"/>
                <a:gd name="T49" fmla="*/ 161 h 418"/>
                <a:gd name="T50" fmla="*/ 1982 w 1954"/>
                <a:gd name="T51" fmla="*/ 177 h 418"/>
                <a:gd name="T52" fmla="*/ 1956 w 1954"/>
                <a:gd name="T53" fmla="*/ 225 h 418"/>
                <a:gd name="T54" fmla="*/ 1854 w 1954"/>
                <a:gd name="T55" fmla="*/ 428 h 418"/>
                <a:gd name="T56" fmla="*/ 1755 w 1954"/>
                <a:gd name="T57" fmla="*/ 316 h 418"/>
                <a:gd name="T58" fmla="*/ 1739 w 1954"/>
                <a:gd name="T59" fmla="*/ 316 h 418"/>
                <a:gd name="T60" fmla="*/ 1615 w 1954"/>
                <a:gd name="T61" fmla="*/ 316 h 418"/>
                <a:gd name="T62" fmla="*/ 1517 w 1954"/>
                <a:gd name="T63" fmla="*/ 307 h 418"/>
                <a:gd name="T64" fmla="*/ 1396 w 1954"/>
                <a:gd name="T65" fmla="*/ 291 h 418"/>
                <a:gd name="T66" fmla="*/ 1264 w 1954"/>
                <a:gd name="T67" fmla="*/ 261 h 418"/>
                <a:gd name="T68" fmla="*/ 1117 w 1954"/>
                <a:gd name="T69" fmla="*/ 219 h 418"/>
                <a:gd name="T70" fmla="*/ 967 w 1954"/>
                <a:gd name="T71" fmla="*/ 159 h 418"/>
                <a:gd name="T72" fmla="*/ 929 w 1954"/>
                <a:gd name="T73" fmla="*/ 143 h 418"/>
                <a:gd name="T74" fmla="*/ 853 w 1954"/>
                <a:gd name="T75" fmla="*/ 119 h 418"/>
                <a:gd name="T76" fmla="*/ 774 w 1954"/>
                <a:gd name="T77" fmla="*/ 100 h 418"/>
                <a:gd name="T78" fmla="*/ 702 w 1954"/>
                <a:gd name="T79" fmla="*/ 96 h 418"/>
                <a:gd name="T80" fmla="*/ 632 w 1954"/>
                <a:gd name="T81" fmla="*/ 98 h 418"/>
                <a:gd name="T82" fmla="*/ 566 w 1954"/>
                <a:gd name="T83" fmla="*/ 111 h 418"/>
                <a:gd name="T84" fmla="*/ 504 w 1954"/>
                <a:gd name="T85" fmla="*/ 127 h 418"/>
                <a:gd name="T86" fmla="*/ 411 w 1954"/>
                <a:gd name="T87" fmla="*/ 155 h 418"/>
                <a:gd name="T88" fmla="*/ 311 w 1954"/>
                <a:gd name="T89" fmla="*/ 199 h 418"/>
                <a:gd name="T90" fmla="*/ 235 w 1954"/>
                <a:gd name="T91" fmla="*/ 245 h 418"/>
                <a:gd name="T92" fmla="*/ 187 w 1954"/>
                <a:gd name="T93" fmla="*/ 277 h 418"/>
                <a:gd name="T94" fmla="*/ 78 w 1954"/>
                <a:gd name="T95" fmla="*/ 398 h 41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954" h="418">
                  <a:moveTo>
                    <a:pt x="0" y="302"/>
                  </a:moveTo>
                  <a:lnTo>
                    <a:pt x="0" y="302"/>
                  </a:lnTo>
                  <a:lnTo>
                    <a:pt x="14" y="284"/>
                  </a:lnTo>
                  <a:lnTo>
                    <a:pt x="30" y="264"/>
                  </a:lnTo>
                  <a:lnTo>
                    <a:pt x="54" y="238"/>
                  </a:lnTo>
                  <a:lnTo>
                    <a:pt x="84" y="208"/>
                  </a:lnTo>
                  <a:lnTo>
                    <a:pt x="120" y="174"/>
                  </a:lnTo>
                  <a:lnTo>
                    <a:pt x="162" y="142"/>
                  </a:lnTo>
                  <a:lnTo>
                    <a:pt x="186" y="124"/>
                  </a:lnTo>
                  <a:lnTo>
                    <a:pt x="212" y="108"/>
                  </a:lnTo>
                  <a:lnTo>
                    <a:pt x="240" y="92"/>
                  </a:lnTo>
                  <a:lnTo>
                    <a:pt x="268" y="76"/>
                  </a:lnTo>
                  <a:lnTo>
                    <a:pt x="300" y="62"/>
                  </a:lnTo>
                  <a:lnTo>
                    <a:pt x="332" y="48"/>
                  </a:lnTo>
                  <a:lnTo>
                    <a:pt x="366" y="36"/>
                  </a:lnTo>
                  <a:lnTo>
                    <a:pt x="402" y="26"/>
                  </a:lnTo>
                  <a:lnTo>
                    <a:pt x="438" y="16"/>
                  </a:lnTo>
                  <a:lnTo>
                    <a:pt x="478" y="10"/>
                  </a:lnTo>
                  <a:lnTo>
                    <a:pt x="518" y="4"/>
                  </a:lnTo>
                  <a:lnTo>
                    <a:pt x="560" y="0"/>
                  </a:lnTo>
                  <a:lnTo>
                    <a:pt x="604" y="0"/>
                  </a:lnTo>
                  <a:lnTo>
                    <a:pt x="650" y="2"/>
                  </a:lnTo>
                  <a:lnTo>
                    <a:pt x="698" y="6"/>
                  </a:lnTo>
                  <a:lnTo>
                    <a:pt x="746" y="12"/>
                  </a:lnTo>
                  <a:lnTo>
                    <a:pt x="798" y="24"/>
                  </a:lnTo>
                  <a:lnTo>
                    <a:pt x="850" y="36"/>
                  </a:lnTo>
                  <a:lnTo>
                    <a:pt x="1214" y="144"/>
                  </a:lnTo>
                  <a:lnTo>
                    <a:pt x="1356" y="182"/>
                  </a:lnTo>
                  <a:lnTo>
                    <a:pt x="1418" y="198"/>
                  </a:lnTo>
                  <a:lnTo>
                    <a:pt x="1476" y="212"/>
                  </a:lnTo>
                  <a:lnTo>
                    <a:pt x="1530" y="220"/>
                  </a:lnTo>
                  <a:lnTo>
                    <a:pt x="1578" y="228"/>
                  </a:lnTo>
                  <a:lnTo>
                    <a:pt x="1624" y="230"/>
                  </a:lnTo>
                  <a:lnTo>
                    <a:pt x="1666" y="230"/>
                  </a:lnTo>
                  <a:lnTo>
                    <a:pt x="1706" y="228"/>
                  </a:lnTo>
                  <a:lnTo>
                    <a:pt x="1744" y="220"/>
                  </a:lnTo>
                  <a:lnTo>
                    <a:pt x="1780" y="208"/>
                  </a:lnTo>
                  <a:lnTo>
                    <a:pt x="1816" y="192"/>
                  </a:lnTo>
                  <a:lnTo>
                    <a:pt x="1852" y="172"/>
                  </a:lnTo>
                  <a:lnTo>
                    <a:pt x="1884" y="156"/>
                  </a:lnTo>
                  <a:lnTo>
                    <a:pt x="1902" y="150"/>
                  </a:lnTo>
                  <a:lnTo>
                    <a:pt x="1918" y="144"/>
                  </a:lnTo>
                  <a:lnTo>
                    <a:pt x="1932" y="142"/>
                  </a:lnTo>
                  <a:lnTo>
                    <a:pt x="1944" y="142"/>
                  </a:lnTo>
                  <a:lnTo>
                    <a:pt x="1948" y="144"/>
                  </a:lnTo>
                  <a:lnTo>
                    <a:pt x="1950" y="148"/>
                  </a:lnTo>
                  <a:lnTo>
                    <a:pt x="1954" y="152"/>
                  </a:lnTo>
                  <a:lnTo>
                    <a:pt x="1954" y="156"/>
                  </a:lnTo>
                  <a:lnTo>
                    <a:pt x="1954" y="164"/>
                  </a:lnTo>
                  <a:lnTo>
                    <a:pt x="1952" y="172"/>
                  </a:lnTo>
                  <a:lnTo>
                    <a:pt x="1942" y="192"/>
                  </a:lnTo>
                  <a:lnTo>
                    <a:pt x="1926" y="220"/>
                  </a:lnTo>
                  <a:lnTo>
                    <a:pt x="1902" y="254"/>
                  </a:lnTo>
                  <a:lnTo>
                    <a:pt x="1824" y="418"/>
                  </a:lnTo>
                  <a:lnTo>
                    <a:pt x="1684" y="402"/>
                  </a:lnTo>
                  <a:lnTo>
                    <a:pt x="1730" y="310"/>
                  </a:lnTo>
                  <a:lnTo>
                    <a:pt x="1714" y="310"/>
                  </a:lnTo>
                  <a:lnTo>
                    <a:pt x="1666" y="312"/>
                  </a:lnTo>
                  <a:lnTo>
                    <a:pt x="1590" y="310"/>
                  </a:lnTo>
                  <a:lnTo>
                    <a:pt x="1544" y="306"/>
                  </a:lnTo>
                  <a:lnTo>
                    <a:pt x="1492" y="302"/>
                  </a:lnTo>
                  <a:lnTo>
                    <a:pt x="1436" y="294"/>
                  </a:lnTo>
                  <a:lnTo>
                    <a:pt x="1376" y="286"/>
                  </a:lnTo>
                  <a:lnTo>
                    <a:pt x="1312" y="272"/>
                  </a:lnTo>
                  <a:lnTo>
                    <a:pt x="1244" y="256"/>
                  </a:lnTo>
                  <a:lnTo>
                    <a:pt x="1174" y="238"/>
                  </a:lnTo>
                  <a:lnTo>
                    <a:pt x="1102" y="214"/>
                  </a:lnTo>
                  <a:lnTo>
                    <a:pt x="1026" y="186"/>
                  </a:lnTo>
                  <a:lnTo>
                    <a:pt x="952" y="154"/>
                  </a:lnTo>
                  <a:lnTo>
                    <a:pt x="914" y="138"/>
                  </a:lnTo>
                  <a:lnTo>
                    <a:pt x="876" y="124"/>
                  </a:lnTo>
                  <a:lnTo>
                    <a:pt x="838" y="114"/>
                  </a:lnTo>
                  <a:lnTo>
                    <a:pt x="802" y="106"/>
                  </a:lnTo>
                  <a:lnTo>
                    <a:pt x="764" y="100"/>
                  </a:lnTo>
                  <a:lnTo>
                    <a:pt x="728" y="96"/>
                  </a:lnTo>
                  <a:lnTo>
                    <a:pt x="692" y="96"/>
                  </a:lnTo>
                  <a:lnTo>
                    <a:pt x="658" y="96"/>
                  </a:lnTo>
                  <a:lnTo>
                    <a:pt x="622" y="98"/>
                  </a:lnTo>
                  <a:lnTo>
                    <a:pt x="590" y="102"/>
                  </a:lnTo>
                  <a:lnTo>
                    <a:pt x="556" y="106"/>
                  </a:lnTo>
                  <a:lnTo>
                    <a:pt x="524" y="114"/>
                  </a:lnTo>
                  <a:lnTo>
                    <a:pt x="494" y="122"/>
                  </a:lnTo>
                  <a:lnTo>
                    <a:pt x="462" y="130"/>
                  </a:lnTo>
                  <a:lnTo>
                    <a:pt x="406" y="150"/>
                  </a:lnTo>
                  <a:lnTo>
                    <a:pt x="354" y="172"/>
                  </a:lnTo>
                  <a:lnTo>
                    <a:pt x="306" y="194"/>
                  </a:lnTo>
                  <a:lnTo>
                    <a:pt x="266" y="218"/>
                  </a:lnTo>
                  <a:lnTo>
                    <a:pt x="230" y="240"/>
                  </a:lnTo>
                  <a:lnTo>
                    <a:pt x="202" y="258"/>
                  </a:lnTo>
                  <a:lnTo>
                    <a:pt x="182" y="272"/>
                  </a:lnTo>
                  <a:lnTo>
                    <a:pt x="164" y="286"/>
                  </a:lnTo>
                  <a:lnTo>
                    <a:pt x="78" y="388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52450" y="356401"/>
            <a:ext cx="6336000" cy="911542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553144" y="1412776"/>
            <a:ext cx="6336000" cy="499892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accent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 dirty="0"/>
          </a:p>
        </p:txBody>
      </p:sp>
      <p:sp>
        <p:nvSpPr>
          <p:cNvPr id="8" name="Текст 4"/>
          <p:cNvSpPr>
            <a:spLocks noGrp="1"/>
          </p:cNvSpPr>
          <p:nvPr>
            <p:ph type="body" sz="quarter" idx="13"/>
          </p:nvPr>
        </p:nvSpPr>
        <p:spPr>
          <a:xfrm>
            <a:off x="552450" y="6051799"/>
            <a:ext cx="8231188" cy="256925"/>
          </a:xfrm>
        </p:spPr>
        <p:txBody>
          <a:bodyPr rtlCol="0">
            <a:noAutofit/>
          </a:bodyPr>
          <a:lstStyle>
            <a:lvl1pPr>
              <a:defRPr lang="ru-RU" smtClean="0">
                <a:solidFill>
                  <a:schemeClr val="tx2">
                    <a:lumMod val="50000"/>
                    <a:lumOff val="50000"/>
                  </a:schemeClr>
                </a:solidFill>
              </a:defRPr>
            </a:lvl1pPr>
            <a:lvl2pPr>
              <a:defRPr lang="ru-RU" smtClean="0">
                <a:solidFill>
                  <a:schemeClr val="tx1"/>
                </a:solidFill>
              </a:defRPr>
            </a:lvl2pPr>
            <a:lvl3pPr>
              <a:defRPr lang="ru-RU" smtClean="0">
                <a:solidFill>
                  <a:schemeClr val="tx1"/>
                </a:solidFill>
              </a:defRPr>
            </a:lvl3pPr>
            <a:lvl4pPr>
              <a:defRPr lang="ru-RU" smtClean="0">
                <a:solidFill>
                  <a:schemeClr val="tx1"/>
                </a:solidFill>
              </a:defRPr>
            </a:lvl4pPr>
            <a:lvl5pPr>
              <a:defRPr lang="ru-RU">
                <a:solidFill>
                  <a:schemeClr val="tx1"/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9" name="Текст 4"/>
          <p:cNvSpPr>
            <a:spLocks noGrp="1"/>
          </p:cNvSpPr>
          <p:nvPr>
            <p:ph type="body" sz="quarter" idx="14"/>
          </p:nvPr>
        </p:nvSpPr>
        <p:spPr>
          <a:xfrm>
            <a:off x="552450" y="6326473"/>
            <a:ext cx="8231188" cy="253851"/>
          </a:xfrm>
        </p:spPr>
        <p:txBody>
          <a:bodyPr rtlCol="0">
            <a:noAutofit/>
          </a:bodyPr>
          <a:lstStyle>
            <a:lvl1pPr>
              <a:defRPr lang="ru-RU" smtClean="0">
                <a:solidFill>
                  <a:schemeClr val="tx2">
                    <a:lumMod val="50000"/>
                    <a:lumOff val="50000"/>
                  </a:schemeClr>
                </a:solidFill>
              </a:defRPr>
            </a:lvl1pPr>
            <a:lvl2pPr>
              <a:defRPr lang="ru-RU" smtClean="0">
                <a:solidFill>
                  <a:schemeClr val="tx1"/>
                </a:solidFill>
              </a:defRPr>
            </a:lvl2pPr>
            <a:lvl3pPr>
              <a:defRPr lang="ru-RU" smtClean="0">
                <a:solidFill>
                  <a:schemeClr val="tx1"/>
                </a:solidFill>
              </a:defRPr>
            </a:lvl3pPr>
            <a:lvl4pPr>
              <a:defRPr lang="ru-RU" smtClean="0">
                <a:solidFill>
                  <a:schemeClr val="tx1"/>
                </a:solidFill>
              </a:defRPr>
            </a:lvl4pPr>
            <a:lvl5pPr>
              <a:defRPr lang="ru-RU">
                <a:solidFill>
                  <a:schemeClr val="tx1"/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2" name="Рисунок 8"/>
          <p:cNvSpPr>
            <a:spLocks noGrp="1"/>
          </p:cNvSpPr>
          <p:nvPr>
            <p:ph type="pic" sz="quarter" idx="15"/>
          </p:nvPr>
        </p:nvSpPr>
        <p:spPr>
          <a:xfrm>
            <a:off x="1976438" y="2888941"/>
            <a:ext cx="5310187" cy="2173597"/>
          </a:xfrm>
          <a:custGeom>
            <a:avLst/>
            <a:gdLst/>
            <a:ahLst/>
            <a:cxnLst/>
            <a:rect l="l" t="t" r="r" b="b"/>
            <a:pathLst>
              <a:path w="5310187" h="2173597">
                <a:moveTo>
                  <a:pt x="1017432" y="0"/>
                </a:moveTo>
                <a:lnTo>
                  <a:pt x="3261773" y="0"/>
                </a:lnTo>
                <a:lnTo>
                  <a:pt x="4971826" y="0"/>
                </a:lnTo>
                <a:lnTo>
                  <a:pt x="5012310" y="0"/>
                </a:lnTo>
                <a:lnTo>
                  <a:pt x="4471730" y="456714"/>
                </a:lnTo>
                <a:lnTo>
                  <a:pt x="5310187" y="456714"/>
                </a:lnTo>
                <a:lnTo>
                  <a:pt x="5307445" y="459097"/>
                </a:lnTo>
                <a:lnTo>
                  <a:pt x="5300000" y="459097"/>
                </a:lnTo>
                <a:lnTo>
                  <a:pt x="3702955" y="1824397"/>
                </a:lnTo>
                <a:lnTo>
                  <a:pt x="4715464" y="1824397"/>
                </a:lnTo>
                <a:lnTo>
                  <a:pt x="4302140" y="2173597"/>
                </a:lnTo>
                <a:lnTo>
                  <a:pt x="4289822" y="2173597"/>
                </a:lnTo>
                <a:lnTo>
                  <a:pt x="4282415" y="2173597"/>
                </a:lnTo>
                <a:lnTo>
                  <a:pt x="3675682" y="2173597"/>
                </a:lnTo>
                <a:lnTo>
                  <a:pt x="3319585" y="2173597"/>
                </a:lnTo>
                <a:lnTo>
                  <a:pt x="2952750" y="2173597"/>
                </a:lnTo>
                <a:lnTo>
                  <a:pt x="2421526" y="2173597"/>
                </a:lnTo>
                <a:lnTo>
                  <a:pt x="1479437" y="2173597"/>
                </a:lnTo>
                <a:lnTo>
                  <a:pt x="1235075" y="2173597"/>
                </a:lnTo>
                <a:lnTo>
                  <a:pt x="331786" y="2173597"/>
                </a:lnTo>
                <a:lnTo>
                  <a:pt x="822201" y="1759259"/>
                </a:lnTo>
                <a:lnTo>
                  <a:pt x="0" y="1759259"/>
                </a:lnTo>
                <a:lnTo>
                  <a:pt x="1479437" y="473575"/>
                </a:lnTo>
                <a:lnTo>
                  <a:pt x="1479437" y="456715"/>
                </a:lnTo>
                <a:lnTo>
                  <a:pt x="476850" y="456715"/>
                </a:lnTo>
                <a:close/>
              </a:path>
            </a:pathLst>
          </a:custGeom>
        </p:spPr>
        <p:txBody>
          <a:bodyPr rtlCol="0">
            <a:noAutofit/>
          </a:bodyPr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ru-RU" noProof="0" dirty="0"/>
          </a:p>
        </p:txBody>
      </p:sp>
    </p:spTree>
    <p:extLst>
      <p:ext uri="{BB962C8B-B14F-4D97-AF65-F5344CB8AC3E}">
        <p14:creationId xmlns:p14="http://schemas.microsoft.com/office/powerpoint/2010/main" val="5976644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Разделите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4" descr="C:\Users\dmitrieva\Desktop\Центробанк\razdel.png"/>
          <p:cNvPicPr>
            <a:picLocks noChangeAspect="1" noChangeArrowheads="1"/>
          </p:cNvPicPr>
          <p:nvPr userDrawn="1"/>
        </p:nvPicPr>
        <p:blipFill>
          <a:blip r:embed="rId2"/>
          <a:srcRect/>
          <a:stretch>
            <a:fillRect/>
          </a:stretch>
        </p:blipFill>
        <p:spPr bwMode="auto">
          <a:xfrm>
            <a:off x="-6350" y="4616450"/>
            <a:ext cx="4002088" cy="2251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Заголовок 1"/>
          <p:cNvSpPr>
            <a:spLocks noGrp="1"/>
          </p:cNvSpPr>
          <p:nvPr>
            <p:ph type="title"/>
          </p:nvPr>
        </p:nvSpPr>
        <p:spPr>
          <a:xfrm>
            <a:off x="552450" y="1502694"/>
            <a:ext cx="8231188" cy="629953"/>
          </a:xfrm>
        </p:spPr>
        <p:txBody>
          <a:bodyPr anchor="b"/>
          <a:lstStyle>
            <a:lvl1pPr algn="l">
              <a:defRPr sz="1800" b="1" cap="none" baseline="0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5" name="Текст 2"/>
          <p:cNvSpPr>
            <a:spLocks noGrp="1"/>
          </p:cNvSpPr>
          <p:nvPr>
            <p:ph type="body" idx="1"/>
          </p:nvPr>
        </p:nvSpPr>
        <p:spPr>
          <a:xfrm>
            <a:off x="552450" y="2288946"/>
            <a:ext cx="8231188" cy="744016"/>
          </a:xfrm>
        </p:spPr>
        <p:txBody>
          <a:bodyPr/>
          <a:lstStyle>
            <a:lvl1pPr marL="0" indent="0">
              <a:buNone/>
              <a:defRPr sz="1600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13" name="Текст 1024"/>
          <p:cNvSpPr>
            <a:spLocks noGrp="1"/>
          </p:cNvSpPr>
          <p:nvPr>
            <p:ph type="body" sz="quarter" idx="10"/>
          </p:nvPr>
        </p:nvSpPr>
        <p:spPr>
          <a:xfrm>
            <a:off x="533450" y="258547"/>
            <a:ext cx="753652" cy="1125538"/>
          </a:xfrm>
        </p:spPr>
        <p:txBody>
          <a:bodyPr/>
          <a:lstStyle>
            <a:lvl1pPr>
              <a:defRPr sz="80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14" name="Рисунок 1029"/>
          <p:cNvSpPr>
            <a:spLocks noGrp="1"/>
          </p:cNvSpPr>
          <p:nvPr>
            <p:ph type="pic" sz="quarter" idx="11"/>
          </p:nvPr>
        </p:nvSpPr>
        <p:spPr>
          <a:xfrm>
            <a:off x="1510528" y="4473115"/>
            <a:ext cx="7633472" cy="2384883"/>
          </a:xfrm>
          <a:custGeom>
            <a:avLst/>
            <a:gdLst/>
            <a:ahLst/>
            <a:cxnLst/>
            <a:rect l="l" t="t" r="r" b="b"/>
            <a:pathLst>
              <a:path w="7633472" h="2384883">
                <a:moveTo>
                  <a:pt x="2786140" y="0"/>
                </a:moveTo>
                <a:lnTo>
                  <a:pt x="7633472" y="0"/>
                </a:lnTo>
                <a:lnTo>
                  <a:pt x="7633472" y="2384883"/>
                </a:lnTo>
                <a:lnTo>
                  <a:pt x="0" y="2384883"/>
                </a:lnTo>
                <a:close/>
              </a:path>
            </a:pathLst>
          </a:custGeom>
        </p:spPr>
        <p:txBody>
          <a:bodyPr rtlCol="0" anchor="ctr">
            <a:noAutofit/>
          </a:bodyPr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8070" y="1268413"/>
            <a:ext cx="8425568" cy="5040312"/>
          </a:xfrm>
        </p:spPr>
        <p:txBody>
          <a:bodyPr/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4pPr>
              <a:spcBef>
                <a:spcPts val="300"/>
              </a:spcBef>
              <a:defRPr/>
            </a:lvl4pPr>
          </a:lstStyle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9D31F50A-80BF-40D7-839A-ADABB789F4FD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8285850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Разделите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4" descr="C:\Users\dmitrieva\Desktop\Центробанк\razdel.png"/>
          <p:cNvPicPr>
            <a:picLocks noChangeAspect="1" noChangeArrowheads="1"/>
          </p:cNvPicPr>
          <p:nvPr userDrawn="1"/>
        </p:nvPicPr>
        <p:blipFill>
          <a:blip r:embed="rId2"/>
          <a:srcRect/>
          <a:stretch>
            <a:fillRect/>
          </a:stretch>
        </p:blipFill>
        <p:spPr bwMode="auto">
          <a:xfrm>
            <a:off x="-6350" y="4616450"/>
            <a:ext cx="4002088" cy="2251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Заголовок 1"/>
          <p:cNvSpPr>
            <a:spLocks noGrp="1"/>
          </p:cNvSpPr>
          <p:nvPr>
            <p:ph type="title"/>
          </p:nvPr>
        </p:nvSpPr>
        <p:spPr>
          <a:xfrm>
            <a:off x="552450" y="1502694"/>
            <a:ext cx="8231188" cy="629953"/>
          </a:xfrm>
        </p:spPr>
        <p:txBody>
          <a:bodyPr anchor="b"/>
          <a:lstStyle>
            <a:lvl1pPr algn="l">
              <a:defRPr sz="1800" b="1" cap="none" baseline="0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5" name="Текст 2"/>
          <p:cNvSpPr>
            <a:spLocks noGrp="1"/>
          </p:cNvSpPr>
          <p:nvPr>
            <p:ph type="body" idx="1"/>
          </p:nvPr>
        </p:nvSpPr>
        <p:spPr>
          <a:xfrm>
            <a:off x="552450" y="2288946"/>
            <a:ext cx="8231188" cy="744016"/>
          </a:xfrm>
        </p:spPr>
        <p:txBody>
          <a:bodyPr/>
          <a:lstStyle>
            <a:lvl1pPr marL="0" indent="0">
              <a:buNone/>
              <a:defRPr sz="1600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13" name="Текст 1024"/>
          <p:cNvSpPr>
            <a:spLocks noGrp="1"/>
          </p:cNvSpPr>
          <p:nvPr>
            <p:ph type="body" sz="quarter" idx="10"/>
          </p:nvPr>
        </p:nvSpPr>
        <p:spPr>
          <a:xfrm>
            <a:off x="533450" y="258547"/>
            <a:ext cx="753652" cy="1125538"/>
          </a:xfrm>
        </p:spPr>
        <p:txBody>
          <a:bodyPr/>
          <a:lstStyle>
            <a:lvl1pPr>
              <a:defRPr sz="80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14" name="Рисунок 1029"/>
          <p:cNvSpPr>
            <a:spLocks noGrp="1"/>
          </p:cNvSpPr>
          <p:nvPr>
            <p:ph type="pic" sz="quarter" idx="11"/>
          </p:nvPr>
        </p:nvSpPr>
        <p:spPr>
          <a:xfrm>
            <a:off x="1510528" y="4473115"/>
            <a:ext cx="7633472" cy="2384883"/>
          </a:xfrm>
          <a:custGeom>
            <a:avLst/>
            <a:gdLst/>
            <a:ahLst/>
            <a:cxnLst/>
            <a:rect l="l" t="t" r="r" b="b"/>
            <a:pathLst>
              <a:path w="7633472" h="2384883">
                <a:moveTo>
                  <a:pt x="2786140" y="0"/>
                </a:moveTo>
                <a:lnTo>
                  <a:pt x="7633472" y="0"/>
                </a:lnTo>
                <a:lnTo>
                  <a:pt x="7633472" y="2384883"/>
                </a:lnTo>
                <a:lnTo>
                  <a:pt x="0" y="2384883"/>
                </a:lnTo>
                <a:close/>
              </a:path>
            </a:pathLst>
          </a:custGeom>
        </p:spPr>
        <p:txBody>
          <a:bodyPr rtlCol="0" anchor="ctr">
            <a:noAutofit/>
          </a:bodyPr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92716228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Объект и подпис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8070" y="1268413"/>
            <a:ext cx="8425568" cy="4176712"/>
          </a:xfrm>
        </p:spPr>
        <p:txBody>
          <a:bodyPr/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4pPr>
              <a:spcBef>
                <a:spcPts val="300"/>
              </a:spcBef>
              <a:defRPr/>
            </a:lvl4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3"/>
          </p:nvPr>
        </p:nvSpPr>
        <p:spPr>
          <a:xfrm>
            <a:off x="358775" y="5589239"/>
            <a:ext cx="8424863" cy="719485"/>
          </a:xfrm>
        </p:spPr>
        <p:txBody>
          <a:bodyPr/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3pPr>
              <a:spcBef>
                <a:spcPts val="300"/>
              </a:spcBef>
              <a:defRPr/>
            </a:lvl3pPr>
            <a:lvl4pPr>
              <a:spcBef>
                <a:spcPts val="200"/>
              </a:spcBef>
              <a:defRPr/>
            </a:lvl4pPr>
            <a:lvl5pPr>
              <a:spcBef>
                <a:spcPts val="0"/>
              </a:spcBef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/>
            </a:lvl1pPr>
          </a:lstStyle>
          <a:p>
            <a:fld id="{AFE0EBBC-FBC7-47B5-B607-3C899CE73AC6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4619134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0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2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4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ru-RU" sz="800">
              <a:solidFill>
                <a:srgbClr val="3C3C3B"/>
              </a:solidFill>
            </a:endParaRPr>
          </a:p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5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232025" cy="769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«два объекта».</a:t>
            </a:r>
          </a:p>
          <a:p>
            <a:r>
              <a:rPr lang="ru-RU" sz="1000" i="1">
                <a:solidFill>
                  <a:srgbClr val="3C3C3B"/>
                </a:solidFill>
              </a:rPr>
              <a:t>Может использоваться для текста, вставки таблиц, диаграмм, схем </a:t>
            </a:r>
            <a:r>
              <a:rPr lang="en-US" sz="1000" i="1">
                <a:solidFill>
                  <a:srgbClr val="3C3C3B"/>
                </a:solidFill>
              </a:rPr>
              <a:t>SmartArt</a:t>
            </a:r>
            <a:r>
              <a:rPr lang="ru-RU" sz="1000" i="1">
                <a:solidFill>
                  <a:srgbClr val="3C3C3B"/>
                </a:solidFill>
              </a:rPr>
              <a:t>,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рисунков и видеороликов.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8" name="Объект 7"/>
          <p:cNvSpPr>
            <a:spLocks noGrp="1"/>
          </p:cNvSpPr>
          <p:nvPr>
            <p:ph sz="quarter" idx="13"/>
          </p:nvPr>
        </p:nvSpPr>
        <p:spPr>
          <a:xfrm>
            <a:off x="358204" y="1268413"/>
            <a:ext cx="4141788" cy="50403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9" name="Объект 7"/>
          <p:cNvSpPr>
            <a:spLocks noGrp="1"/>
          </p:cNvSpPr>
          <p:nvPr>
            <p:ph sz="quarter" idx="14"/>
          </p:nvPr>
        </p:nvSpPr>
        <p:spPr>
          <a:xfrm>
            <a:off x="4641850" y="1268413"/>
            <a:ext cx="4141788" cy="50403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6" name="Номер слайда 6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fld id="{7B43A1F8-D0D2-48C8-8A0A-9C3E28539C5E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4957756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Два объекта с подзаголовкам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11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2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4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6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ru-RU" sz="800">
              <a:solidFill>
                <a:srgbClr val="3C3C3B"/>
              </a:solidFill>
            </a:endParaRPr>
          </a:p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7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«два объекта с подзаголовками».</a:t>
            </a:r>
          </a:p>
          <a:p>
            <a:r>
              <a:rPr lang="ru-RU" sz="1000" i="1">
                <a:solidFill>
                  <a:srgbClr val="3C3C3B"/>
                </a:solidFill>
              </a:rPr>
              <a:t>Может использоваться для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текста, вставки таблиц,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диаграмм, схем </a:t>
            </a:r>
            <a:r>
              <a:rPr lang="en-US" sz="1000" i="1">
                <a:solidFill>
                  <a:srgbClr val="3C3C3B"/>
                </a:solidFill>
              </a:rPr>
              <a:t>SmartArt</a:t>
            </a:r>
            <a:r>
              <a:rPr lang="ru-RU" sz="1000" i="1">
                <a:solidFill>
                  <a:srgbClr val="3C3C3B"/>
                </a:solidFill>
              </a:rPr>
              <a:t>,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рисунков и видеороликов.</a:t>
            </a:r>
          </a:p>
          <a:p>
            <a:endParaRPr lang="ru-RU" sz="1000" i="1">
              <a:solidFill>
                <a:srgbClr val="3C3C3B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358775" y="1232756"/>
            <a:ext cx="4138613" cy="504056"/>
          </a:xfrm>
        </p:spPr>
        <p:txBody>
          <a:bodyPr/>
          <a:lstStyle>
            <a:lvl1pPr marL="0" indent="0">
              <a:buNone/>
              <a:defRPr sz="16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232756"/>
            <a:ext cx="4138613" cy="504056"/>
          </a:xfrm>
        </p:spPr>
        <p:txBody>
          <a:bodyPr/>
          <a:lstStyle>
            <a:lvl1pPr marL="0" indent="0">
              <a:buNone/>
              <a:defRPr sz="16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8" name="Объект 7"/>
          <p:cNvSpPr>
            <a:spLocks noGrp="1"/>
          </p:cNvSpPr>
          <p:nvPr>
            <p:ph sz="quarter" idx="13"/>
          </p:nvPr>
        </p:nvSpPr>
        <p:spPr>
          <a:xfrm>
            <a:off x="358775" y="1772022"/>
            <a:ext cx="4141217" cy="453670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0" name="Объект 7"/>
          <p:cNvSpPr>
            <a:spLocks noGrp="1"/>
          </p:cNvSpPr>
          <p:nvPr>
            <p:ph sz="quarter" idx="14"/>
          </p:nvPr>
        </p:nvSpPr>
        <p:spPr>
          <a:xfrm>
            <a:off x="4642421" y="1772022"/>
            <a:ext cx="4141217" cy="453670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8" name="Номер слайда 8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fld id="{98BA14DF-B9AC-4C58-9A87-522BE8450487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8297607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Четыре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11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2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4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6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ru-RU" sz="800">
              <a:solidFill>
                <a:srgbClr val="3C3C3B"/>
              </a:solidFill>
            </a:endParaRPr>
          </a:p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7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769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«четыре объекта».</a:t>
            </a:r>
          </a:p>
          <a:p>
            <a:r>
              <a:rPr lang="ru-RU" sz="1000" i="1">
                <a:solidFill>
                  <a:srgbClr val="3C3C3B"/>
                </a:solidFill>
              </a:rPr>
              <a:t>Может использоваться для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текста, вставки таблиц,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диаграмм, схем </a:t>
            </a:r>
            <a:r>
              <a:rPr lang="en-US" sz="1000" i="1">
                <a:solidFill>
                  <a:srgbClr val="3C3C3B"/>
                </a:solidFill>
              </a:rPr>
              <a:t>SmartArt</a:t>
            </a:r>
            <a:r>
              <a:rPr lang="ru-RU" sz="1000" i="1">
                <a:solidFill>
                  <a:srgbClr val="3C3C3B"/>
                </a:solidFill>
              </a:rPr>
              <a:t>,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рисунков и видеороликов.</a:t>
            </a:r>
          </a:p>
        </p:txBody>
      </p:sp>
      <p:sp>
        <p:nvSpPr>
          <p:cNvPr id="18" name="Прямоугольник 13"/>
          <p:cNvSpPr>
            <a:spLocks noChangeArrowheads="1"/>
          </p:cNvSpPr>
          <p:nvPr userDrawn="1"/>
        </p:nvSpPr>
        <p:spPr bwMode="auto">
          <a:xfrm>
            <a:off x="9164638" y="1341438"/>
            <a:ext cx="1428750" cy="2046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tIns="0">
            <a:spAutoFit/>
          </a:bodyPr>
          <a:lstStyle/>
          <a:p>
            <a:pPr marL="88900"/>
            <a:r>
              <a:rPr lang="ru-RU" sz="1000">
                <a:solidFill>
                  <a:srgbClr val="3C3C3B"/>
                </a:solidFill>
              </a:rPr>
              <a:t>Для вставки рисунка рекомендуется использовать соответствующий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макет: </a:t>
            </a:r>
            <a:endParaRPr lang="en-US" sz="1000">
              <a:solidFill>
                <a:srgbClr val="3C3C3B"/>
              </a:solidFill>
            </a:endParaRPr>
          </a:p>
          <a:p>
            <a:pPr marL="88900"/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ru-RU" sz="1000">
                <a:solidFill>
                  <a:srgbClr val="3C3C3B"/>
                </a:solidFill>
              </a:rPr>
              <a:t>«Изображение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en-US" sz="1000">
                <a:solidFill>
                  <a:srgbClr val="3C3C3B"/>
                </a:solidFill>
              </a:rPr>
              <a:t>  </a:t>
            </a:r>
            <a:r>
              <a:rPr lang="ru-RU" sz="1000">
                <a:solidFill>
                  <a:srgbClr val="3C3C3B"/>
                </a:solidFill>
              </a:rPr>
              <a:t>и объект»,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 «Два рисунка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en-US" sz="1000">
                <a:solidFill>
                  <a:srgbClr val="3C3C3B"/>
                </a:solidFill>
              </a:rPr>
              <a:t>   </a:t>
            </a:r>
            <a:r>
              <a:rPr lang="ru-RU" sz="1000">
                <a:solidFill>
                  <a:srgbClr val="3C3C3B"/>
                </a:solidFill>
              </a:rPr>
              <a:t>и два текста»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en-US" sz="1000">
                <a:solidFill>
                  <a:srgbClr val="3C3C3B"/>
                </a:solidFill>
              </a:rPr>
              <a:t>   </a:t>
            </a:r>
            <a:r>
              <a:rPr lang="ru-RU" sz="1000">
                <a:solidFill>
                  <a:srgbClr val="3C3C3B"/>
                </a:solidFill>
              </a:rPr>
              <a:t>и т.д. (вкладка </a:t>
            </a:r>
            <a:r>
              <a:rPr lang="ru-RU" sz="1000" b="1">
                <a:solidFill>
                  <a:srgbClr val="3C3C3B"/>
                </a:solidFill>
              </a:rPr>
              <a:t>«Главная» </a:t>
            </a:r>
            <a:r>
              <a:rPr lang="ru-RU" sz="1000">
                <a:solidFill>
                  <a:srgbClr val="3C3C3B"/>
                </a:solidFill>
              </a:rPr>
              <a:t>→ </a:t>
            </a:r>
            <a:r>
              <a:rPr lang="ru-RU" sz="1000" b="1">
                <a:solidFill>
                  <a:srgbClr val="3C3C3B"/>
                </a:solidFill>
              </a:rPr>
              <a:t>«Макет»</a:t>
            </a:r>
            <a:r>
              <a:rPr lang="ru-RU" sz="1000">
                <a:solidFill>
                  <a:srgbClr val="3C3C3B"/>
                </a:solidFill>
              </a:rPr>
              <a:t>)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" name="Объект 4"/>
          <p:cNvSpPr>
            <a:spLocks noGrp="1"/>
          </p:cNvSpPr>
          <p:nvPr>
            <p:ph sz="quarter" idx="11"/>
          </p:nvPr>
        </p:nvSpPr>
        <p:spPr>
          <a:xfrm>
            <a:off x="358775" y="1269363"/>
            <a:ext cx="4141788" cy="2446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Объект 4"/>
          <p:cNvSpPr>
            <a:spLocks noGrp="1"/>
          </p:cNvSpPr>
          <p:nvPr>
            <p:ph sz="quarter" idx="12"/>
          </p:nvPr>
        </p:nvSpPr>
        <p:spPr>
          <a:xfrm>
            <a:off x="4643438" y="1269363"/>
            <a:ext cx="4141788" cy="2446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Объект 4"/>
          <p:cNvSpPr>
            <a:spLocks noGrp="1"/>
          </p:cNvSpPr>
          <p:nvPr>
            <p:ph sz="quarter" idx="13"/>
          </p:nvPr>
        </p:nvSpPr>
        <p:spPr>
          <a:xfrm>
            <a:off x="358775" y="3860800"/>
            <a:ext cx="4141788" cy="244824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8" name="Объект 4"/>
          <p:cNvSpPr>
            <a:spLocks noGrp="1"/>
          </p:cNvSpPr>
          <p:nvPr>
            <p:ph sz="quarter" idx="14"/>
          </p:nvPr>
        </p:nvSpPr>
        <p:spPr>
          <a:xfrm>
            <a:off x="4643438" y="3860800"/>
            <a:ext cx="4141788" cy="244824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9" name="Номер слайда 2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fld id="{A15D94FE-2641-44A4-A30E-88FAE385752A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2840091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Два рисунка и два текс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11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2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4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5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7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ru-RU" sz="800">
              <a:solidFill>
                <a:srgbClr val="3C3C3B"/>
              </a:solidFill>
            </a:endParaRPr>
          </a:p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8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«два рисунка и два текста».</a:t>
            </a:r>
          </a:p>
          <a:p>
            <a:r>
              <a:rPr lang="ru-RU" sz="1000" i="1">
                <a:solidFill>
                  <a:srgbClr val="3C3C3B"/>
                </a:solidFill>
              </a:rPr>
              <a:t>Предназначен для изображений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с развернутыми комментариями.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" name="Рисунок 9"/>
          <p:cNvSpPr>
            <a:spLocks noGrp="1"/>
          </p:cNvSpPr>
          <p:nvPr>
            <p:ph type="pic" sz="quarter" idx="13"/>
          </p:nvPr>
        </p:nvSpPr>
        <p:spPr>
          <a:xfrm>
            <a:off x="358775" y="1256941"/>
            <a:ext cx="2347369" cy="2451459"/>
          </a:xfrm>
          <a:custGeom>
            <a:avLst/>
            <a:gdLst/>
            <a:ahLst/>
            <a:cxnLst/>
            <a:rect l="l" t="t" r="r" b="b"/>
            <a:pathLst>
              <a:path w="3594100" h="3625850">
                <a:moveTo>
                  <a:pt x="1045943" y="0"/>
                </a:moveTo>
                <a:lnTo>
                  <a:pt x="3594100" y="0"/>
                </a:lnTo>
                <a:lnTo>
                  <a:pt x="3594100" y="2746853"/>
                </a:lnTo>
                <a:lnTo>
                  <a:pt x="2571361" y="3625850"/>
                </a:lnTo>
                <a:lnTo>
                  <a:pt x="0" y="3625850"/>
                </a:lnTo>
                <a:lnTo>
                  <a:pt x="0" y="898939"/>
                </a:lnTo>
                <a:close/>
              </a:path>
            </a:pathLst>
          </a:custGeom>
        </p:spPr>
        <p:txBody>
          <a:bodyPr rtlCol="0">
            <a:noAutofit/>
          </a:bodyPr>
          <a:lstStyle/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5"/>
          </p:nvPr>
        </p:nvSpPr>
        <p:spPr>
          <a:xfrm>
            <a:off x="2843808" y="1256942"/>
            <a:ext cx="5939830" cy="245939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8" name="Текст 6"/>
          <p:cNvSpPr>
            <a:spLocks noGrp="1"/>
          </p:cNvSpPr>
          <p:nvPr>
            <p:ph type="body" sz="quarter" idx="16"/>
          </p:nvPr>
        </p:nvSpPr>
        <p:spPr>
          <a:xfrm>
            <a:off x="2843808" y="3860799"/>
            <a:ext cx="5939830" cy="24446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3" name="Рисунок 9"/>
          <p:cNvSpPr>
            <a:spLocks noGrp="1"/>
          </p:cNvSpPr>
          <p:nvPr>
            <p:ph type="pic" sz="quarter" idx="17"/>
          </p:nvPr>
        </p:nvSpPr>
        <p:spPr>
          <a:xfrm>
            <a:off x="358775" y="3857266"/>
            <a:ext cx="2347369" cy="2451459"/>
          </a:xfrm>
          <a:custGeom>
            <a:avLst/>
            <a:gdLst/>
            <a:ahLst/>
            <a:cxnLst/>
            <a:rect l="l" t="t" r="r" b="b"/>
            <a:pathLst>
              <a:path w="3594100" h="3625850">
                <a:moveTo>
                  <a:pt x="1045943" y="0"/>
                </a:moveTo>
                <a:lnTo>
                  <a:pt x="3594100" y="0"/>
                </a:lnTo>
                <a:lnTo>
                  <a:pt x="3594100" y="2746853"/>
                </a:lnTo>
                <a:lnTo>
                  <a:pt x="2571361" y="3625850"/>
                </a:lnTo>
                <a:lnTo>
                  <a:pt x="0" y="3625850"/>
                </a:lnTo>
                <a:lnTo>
                  <a:pt x="0" y="898939"/>
                </a:lnTo>
                <a:close/>
              </a:path>
            </a:pathLst>
          </a:custGeom>
        </p:spPr>
        <p:txBody>
          <a:bodyPr rtlCol="0">
            <a:noAutofit/>
          </a:bodyPr>
          <a:lstStyle/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  <p:sp>
        <p:nvSpPr>
          <p:cNvPr id="19" name="Номер слайда 2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/>
            </a:lvl1pPr>
          </a:lstStyle>
          <a:p>
            <a:fld id="{C4FFD1B7-1016-4304-B8FC-6E17F047ADE4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9099682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екст и изображ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1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3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ru-RU" sz="800">
              <a:solidFill>
                <a:srgbClr val="3C3C3B"/>
              </a:solidFill>
            </a:endParaRPr>
          </a:p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4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615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«изображение и объект».</a:t>
            </a:r>
          </a:p>
          <a:p>
            <a:r>
              <a:rPr lang="ru-RU" sz="1000" i="1">
                <a:solidFill>
                  <a:srgbClr val="3C3C3B"/>
                </a:solidFill>
              </a:rPr>
              <a:t>Предназначен для изображения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с развернутым комментарием.</a:t>
            </a:r>
          </a:p>
          <a:p>
            <a:endParaRPr lang="ru-RU" sz="1000" i="1">
              <a:solidFill>
                <a:srgbClr val="3C3C3B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10" name="Рисунок 9"/>
          <p:cNvSpPr>
            <a:spLocks noGrp="1"/>
          </p:cNvSpPr>
          <p:nvPr>
            <p:ph type="pic" sz="quarter" idx="13"/>
          </p:nvPr>
        </p:nvSpPr>
        <p:spPr>
          <a:xfrm>
            <a:off x="4275932" y="1238913"/>
            <a:ext cx="4507706" cy="5069811"/>
          </a:xfrm>
          <a:custGeom>
            <a:avLst/>
            <a:gdLst/>
            <a:ahLst/>
            <a:cxnLst/>
            <a:rect l="l" t="t" r="r" b="b"/>
            <a:pathLst>
              <a:path w="3594100" h="3625850">
                <a:moveTo>
                  <a:pt x="1045943" y="0"/>
                </a:moveTo>
                <a:lnTo>
                  <a:pt x="3594100" y="0"/>
                </a:lnTo>
                <a:lnTo>
                  <a:pt x="3594100" y="2746853"/>
                </a:lnTo>
                <a:lnTo>
                  <a:pt x="2571361" y="3625850"/>
                </a:lnTo>
                <a:lnTo>
                  <a:pt x="0" y="3625850"/>
                </a:lnTo>
                <a:lnTo>
                  <a:pt x="0" y="898939"/>
                </a:lnTo>
                <a:close/>
              </a:path>
            </a:pathLst>
          </a:custGeom>
        </p:spPr>
        <p:txBody>
          <a:bodyPr rtlCol="0">
            <a:noAutofit/>
          </a:bodyPr>
          <a:lstStyle/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  <p:sp>
        <p:nvSpPr>
          <p:cNvPr id="16" name="Объект 15"/>
          <p:cNvSpPr>
            <a:spLocks noGrp="1"/>
          </p:cNvSpPr>
          <p:nvPr>
            <p:ph sz="quarter" idx="15"/>
          </p:nvPr>
        </p:nvSpPr>
        <p:spPr>
          <a:xfrm>
            <a:off x="358775" y="1268413"/>
            <a:ext cx="3709169" cy="50403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5" name="Номер слайда 8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fld id="{5289D97D-C617-47DC-88CF-3ABE8314FE31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5783393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екст и изображение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2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5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ru-RU" sz="800">
              <a:solidFill>
                <a:srgbClr val="3C3C3B"/>
              </a:solidFill>
            </a:endParaRPr>
          </a:p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7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769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«текст и изображение с подписью».</a:t>
            </a:r>
          </a:p>
          <a:p>
            <a:r>
              <a:rPr lang="ru-RU" sz="1000" i="1">
                <a:solidFill>
                  <a:srgbClr val="3C3C3B"/>
                </a:solidFill>
              </a:rPr>
              <a:t>Предназначен для изображения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с кратким комментарием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и развернутых тезисов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в правой части.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10" name="Рисунок 9"/>
          <p:cNvSpPr>
            <a:spLocks noGrp="1"/>
          </p:cNvSpPr>
          <p:nvPr>
            <p:ph type="pic" sz="quarter" idx="13"/>
          </p:nvPr>
        </p:nvSpPr>
        <p:spPr>
          <a:xfrm>
            <a:off x="358775" y="1252749"/>
            <a:ext cx="3730625" cy="3987682"/>
          </a:xfrm>
          <a:custGeom>
            <a:avLst/>
            <a:gdLst/>
            <a:ahLst/>
            <a:cxnLst/>
            <a:rect l="l" t="t" r="r" b="b"/>
            <a:pathLst>
              <a:path w="3594100" h="3625850">
                <a:moveTo>
                  <a:pt x="1045943" y="0"/>
                </a:moveTo>
                <a:lnTo>
                  <a:pt x="3594100" y="0"/>
                </a:lnTo>
                <a:lnTo>
                  <a:pt x="3594100" y="2746853"/>
                </a:lnTo>
                <a:lnTo>
                  <a:pt x="2571361" y="3625850"/>
                </a:lnTo>
                <a:lnTo>
                  <a:pt x="0" y="3625850"/>
                </a:lnTo>
                <a:lnTo>
                  <a:pt x="0" y="898939"/>
                </a:lnTo>
                <a:close/>
              </a:path>
            </a:pathLst>
          </a:custGeom>
        </p:spPr>
        <p:txBody>
          <a:bodyPr rtlCol="0">
            <a:noAutofit/>
          </a:bodyPr>
          <a:lstStyle/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  <p:sp>
        <p:nvSpPr>
          <p:cNvPr id="14" name="Текст 13"/>
          <p:cNvSpPr>
            <a:spLocks noGrp="1"/>
          </p:cNvSpPr>
          <p:nvPr>
            <p:ph type="body" sz="quarter" idx="14"/>
          </p:nvPr>
        </p:nvSpPr>
        <p:spPr>
          <a:xfrm>
            <a:off x="357436" y="5409220"/>
            <a:ext cx="3746251" cy="89950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6" name="Объект 15"/>
          <p:cNvSpPr>
            <a:spLocks noGrp="1"/>
          </p:cNvSpPr>
          <p:nvPr>
            <p:ph sz="quarter" idx="15"/>
          </p:nvPr>
        </p:nvSpPr>
        <p:spPr>
          <a:xfrm>
            <a:off x="4284663" y="1268412"/>
            <a:ext cx="4498851" cy="504031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8" name="Номер слайда 8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fld id="{2629306C-C04F-4C14-8379-B29E63762F82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90918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8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Прямоугольник 11"/>
          <p:cNvSpPr>
            <a:spLocks noChangeArrowheads="1"/>
          </p:cNvSpPr>
          <p:nvPr userDrawn="1"/>
        </p:nvSpPr>
        <p:spPr bwMode="auto">
          <a:xfrm>
            <a:off x="9324975" y="0"/>
            <a:ext cx="2663825" cy="692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«только заголовок»,</a:t>
            </a:r>
          </a:p>
          <a:p>
            <a:r>
              <a:rPr lang="ru-RU" sz="1000" i="1">
                <a:solidFill>
                  <a:srgbClr val="3C3C3B"/>
                </a:solidFill>
              </a:rPr>
              <a:t>пример наполнения.</a:t>
            </a:r>
          </a:p>
          <a:p>
            <a:pPr>
              <a:spcBef>
                <a:spcPts val="600"/>
              </a:spcBef>
            </a:pPr>
            <a:r>
              <a:rPr lang="ru-RU" sz="1000" i="1">
                <a:solidFill>
                  <a:srgbClr val="3C3C3B"/>
                </a:solidFill>
              </a:rPr>
              <a:t>Предназначен для набросков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и сложных композиций из объектов.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10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72591290-5F2B-409F-9045-CC630CD4F126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905850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Объект и подпис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8070" y="1268413"/>
            <a:ext cx="8425568" cy="4176712"/>
          </a:xfrm>
        </p:spPr>
        <p:txBody>
          <a:bodyPr/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4pPr>
              <a:spcBef>
                <a:spcPts val="300"/>
              </a:spcBef>
              <a:defRPr/>
            </a:lvl4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3"/>
          </p:nvPr>
        </p:nvSpPr>
        <p:spPr>
          <a:xfrm>
            <a:off x="358775" y="5589239"/>
            <a:ext cx="8424863" cy="719485"/>
          </a:xfrm>
        </p:spPr>
        <p:txBody>
          <a:bodyPr/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3pPr>
              <a:spcBef>
                <a:spcPts val="300"/>
              </a:spcBef>
              <a:defRPr/>
            </a:lvl3pPr>
            <a:lvl4pPr>
              <a:spcBef>
                <a:spcPts val="200"/>
              </a:spcBef>
              <a:defRPr/>
            </a:lvl4pPr>
            <a:lvl5pPr>
              <a:spcBef>
                <a:spcPts val="0"/>
              </a:spcBef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/>
            </a:lvl1pPr>
          </a:lstStyle>
          <a:p>
            <a:fld id="{AFE0EBBC-FBC7-47B5-B607-3C899CE73AC6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6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7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Прямоугольник 11"/>
          <p:cNvSpPr>
            <a:spLocks noChangeArrowheads="1"/>
          </p:cNvSpPr>
          <p:nvPr userDrawn="1"/>
        </p:nvSpPr>
        <p:spPr bwMode="auto">
          <a:xfrm>
            <a:off x="9324975" y="0"/>
            <a:ext cx="13462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Пустой макет.</a:t>
            </a:r>
          </a:p>
          <a:p>
            <a:r>
              <a:rPr lang="ru-RU" sz="1000" i="1">
                <a:solidFill>
                  <a:srgbClr val="3C3C3B"/>
                </a:solidFill>
              </a:rPr>
              <a:t>Предназначен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для набросков.</a:t>
            </a:r>
          </a:p>
        </p:txBody>
      </p:sp>
      <p:sp>
        <p:nvSpPr>
          <p:cNvPr id="9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3C790A64-A7D4-423B-8397-A06EBB8445D8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6010222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Объект и два текс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10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1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2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3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5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ru-RU" sz="800">
              <a:solidFill>
                <a:srgbClr val="3C3C3B"/>
              </a:solidFill>
            </a:endParaRPr>
          </a:p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6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«объект и два текста».</a:t>
            </a:r>
          </a:p>
          <a:p>
            <a:r>
              <a:rPr lang="ru-RU" sz="1000" i="1">
                <a:solidFill>
                  <a:srgbClr val="3C3C3B"/>
                </a:solidFill>
              </a:rPr>
              <a:t>Используется для вставки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объекта и двух подписей к нему.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" name="Объект 2"/>
          <p:cNvSpPr>
            <a:spLocks noGrp="1"/>
          </p:cNvSpPr>
          <p:nvPr>
            <p:ph idx="1"/>
          </p:nvPr>
        </p:nvSpPr>
        <p:spPr>
          <a:xfrm>
            <a:off x="358070" y="1268413"/>
            <a:ext cx="5942718" cy="3313112"/>
          </a:xfrm>
        </p:spPr>
        <p:txBody>
          <a:bodyPr>
            <a:noAutofit/>
          </a:bodyPr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3pPr>
              <a:spcBef>
                <a:spcPts val="300"/>
              </a:spcBef>
              <a:defRPr/>
            </a:lvl3pPr>
            <a:lvl4pPr>
              <a:spcBef>
                <a:spcPts val="200"/>
              </a:spcBef>
              <a:defRPr/>
            </a:lvl4pPr>
            <a:lvl5pPr>
              <a:spcBef>
                <a:spcPts val="0"/>
              </a:spcBef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1"/>
          </p:nvPr>
        </p:nvSpPr>
        <p:spPr>
          <a:xfrm>
            <a:off x="6443663" y="1268413"/>
            <a:ext cx="2339975" cy="3313112"/>
          </a:xfrm>
        </p:spPr>
        <p:txBody>
          <a:bodyPr>
            <a:noAutofit/>
          </a:bodyPr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3pPr>
              <a:spcBef>
                <a:spcPts val="300"/>
              </a:spcBef>
              <a:defRPr/>
            </a:lvl3pPr>
            <a:lvl4pPr>
              <a:spcBef>
                <a:spcPts val="200"/>
              </a:spcBef>
              <a:defRPr/>
            </a:lvl4pPr>
            <a:lvl5pPr>
              <a:spcBef>
                <a:spcPts val="0"/>
              </a:spcBef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2"/>
          </p:nvPr>
        </p:nvSpPr>
        <p:spPr>
          <a:xfrm>
            <a:off x="358775" y="4724400"/>
            <a:ext cx="8424863" cy="1584325"/>
          </a:xfrm>
        </p:spPr>
        <p:txBody>
          <a:bodyPr>
            <a:noAutofit/>
          </a:bodyPr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3pPr>
              <a:spcBef>
                <a:spcPts val="300"/>
              </a:spcBef>
              <a:defRPr/>
            </a:lvl3pPr>
            <a:lvl4pPr>
              <a:spcBef>
                <a:spcPts val="200"/>
              </a:spcBef>
              <a:defRPr/>
            </a:lvl4pPr>
            <a:lvl5pPr>
              <a:spcBef>
                <a:spcPts val="0"/>
              </a:spcBef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7" name="Номер слайда 2"/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/>
            </a:lvl1pPr>
          </a:lstStyle>
          <a:p>
            <a:fld id="{3E186453-ED68-449C-8B1A-E02FE9243CA9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4686843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одержа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0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2" name="Прямоугольник 11"/>
          <p:cNvSpPr>
            <a:spLocks noChangeArrowheads="1"/>
          </p:cNvSpPr>
          <p:nvPr userDrawn="1"/>
        </p:nvSpPr>
        <p:spPr bwMode="auto">
          <a:xfrm>
            <a:off x="9144000" y="1268413"/>
            <a:ext cx="1428750" cy="412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tIns="0">
            <a:spAutoFit/>
          </a:bodyPr>
          <a:lstStyle/>
          <a:p>
            <a:pPr marL="85725">
              <a:spcAft>
                <a:spcPts val="600"/>
              </a:spcAft>
            </a:pPr>
            <a:r>
              <a:rPr lang="ru-RU" sz="1000">
                <a:solidFill>
                  <a:srgbClr val="3C3C3B"/>
                </a:solidFill>
              </a:rPr>
              <a:t>Используйте содержание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в любой презентации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объемнее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7–10 слайдов. </a:t>
            </a:r>
          </a:p>
          <a:p>
            <a:pPr marL="85725"/>
            <a:r>
              <a:rPr lang="ru-RU" sz="1000">
                <a:solidFill>
                  <a:srgbClr val="3C3C3B"/>
                </a:solidFill>
              </a:rPr>
              <a:t>Для создания слайда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содержанием необходимо выбрать соответствующий макет на вкладке</a:t>
            </a:r>
          </a:p>
          <a:p>
            <a:pPr marL="85725">
              <a:spcAft>
                <a:spcPts val="600"/>
              </a:spcAft>
            </a:pPr>
            <a:r>
              <a:rPr lang="ru-RU" sz="1000">
                <a:solidFill>
                  <a:srgbClr val="3C3C3B"/>
                </a:solidFill>
              </a:rPr>
              <a:t>«Главная»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или в контекстном меню, щелкнув правой кнопкой мыши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свободном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поле слайда.</a:t>
            </a:r>
          </a:p>
          <a:p>
            <a:pPr marL="85725">
              <a:spcAft>
                <a:spcPts val="600"/>
              </a:spcAft>
            </a:pPr>
            <a:r>
              <a:rPr lang="ru-RU" sz="1000">
                <a:solidFill>
                  <a:srgbClr val="3C3C3B"/>
                </a:solidFill>
              </a:rPr>
              <a:t>В презентации рекомендуется использовать максимум </a:t>
            </a:r>
            <a:r>
              <a:rPr lang="ru-RU" sz="1000" b="1">
                <a:solidFill>
                  <a:srgbClr val="3C3C3B"/>
                </a:solidFill>
              </a:rPr>
              <a:t>2</a:t>
            </a:r>
            <a:r>
              <a:rPr lang="ru-RU" sz="1000">
                <a:solidFill>
                  <a:srgbClr val="3C3C3B"/>
                </a:solidFill>
              </a:rPr>
              <a:t> уровня содержания.</a:t>
            </a:r>
          </a:p>
        </p:txBody>
      </p:sp>
      <p:sp>
        <p:nvSpPr>
          <p:cNvPr id="13" name="TextBox 14"/>
          <p:cNvSpPr txBox="1">
            <a:spLocks noChangeArrowheads="1"/>
          </p:cNvSpPr>
          <p:nvPr userDrawn="1"/>
        </p:nvSpPr>
        <p:spPr bwMode="auto">
          <a:xfrm>
            <a:off x="-1549400" y="2060575"/>
            <a:ext cx="1423987" cy="1474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4" name="Прямоугольник 15"/>
          <p:cNvSpPr>
            <a:spLocks noChangeArrowheads="1"/>
          </p:cNvSpPr>
          <p:nvPr userDrawn="1"/>
        </p:nvSpPr>
        <p:spPr bwMode="auto">
          <a:xfrm>
            <a:off x="9324975" y="0"/>
            <a:ext cx="266382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«содержание».</a:t>
            </a:r>
          </a:p>
          <a:p>
            <a:r>
              <a:rPr lang="ru-RU" sz="1000" i="1">
                <a:solidFill>
                  <a:srgbClr val="3C3C3B"/>
                </a:solidFill>
              </a:rPr>
              <a:t>Применяется для перечисления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разделов и подразделов презентации.</a:t>
            </a:r>
          </a:p>
        </p:txBody>
      </p:sp>
      <p:sp>
        <p:nvSpPr>
          <p:cNvPr id="15" name="TextBox 16"/>
          <p:cNvSpPr txBox="1">
            <a:spLocks noChangeArrowheads="1"/>
          </p:cNvSpPr>
          <p:nvPr userDrawn="1"/>
        </p:nvSpPr>
        <p:spPr bwMode="auto">
          <a:xfrm>
            <a:off x="-1784350" y="1327150"/>
            <a:ext cx="1784350" cy="568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pPr marL="228600" indent="-228600">
              <a:spcBef>
                <a:spcPts val="300"/>
              </a:spcBef>
              <a:buClr>
                <a:srgbClr val="488E91"/>
              </a:buClr>
              <a:buFont typeface="Arial" pitchFamily="34" charset="0"/>
              <a:buAutoNum type="arabicPeriod"/>
            </a:pPr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347663" lvl="1" indent="-130175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465138" lvl="2" indent="-101600">
              <a:spcBef>
                <a:spcPts val="300"/>
              </a:spcBef>
              <a:buClr>
                <a:srgbClr val="488E91"/>
              </a:buClr>
              <a:buFont typeface="Arial" pitchFamily="34" charset="0"/>
              <a:buChar char="•"/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8775" y="253698"/>
            <a:ext cx="6985001" cy="727377"/>
          </a:xfrm>
        </p:spPr>
        <p:txBody>
          <a:bodyPr/>
          <a:lstStyle>
            <a:lvl1pPr marL="0" indent="0"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/>
          </p:nvPr>
        </p:nvSpPr>
        <p:spPr>
          <a:xfrm>
            <a:off x="358775" y="1268413"/>
            <a:ext cx="8424863" cy="5040312"/>
          </a:xfrm>
        </p:spPr>
        <p:txBody>
          <a:bodyPr/>
          <a:lstStyle>
            <a:lvl1pPr marL="290513" indent="-290513">
              <a:spcBef>
                <a:spcPts val="1200"/>
              </a:spcBef>
              <a:spcAft>
                <a:spcPts val="600"/>
              </a:spcAft>
              <a:buClr>
                <a:schemeClr val="accent1"/>
              </a:buClr>
              <a:buFont typeface="+mj-lt"/>
              <a:buAutoNum type="arabicPeriod"/>
              <a:defRPr baseline="0"/>
            </a:lvl1pPr>
            <a:lvl2pPr marL="479425" indent="-188913">
              <a:spcBef>
                <a:spcPts val="300"/>
              </a:spcBef>
              <a:spcAft>
                <a:spcPts val="0"/>
              </a:spcAft>
              <a:buFontTx/>
              <a:buBlip>
                <a:blip r:embed="rId4"/>
              </a:buBlip>
              <a:defRPr sz="1200"/>
            </a:lvl2pPr>
            <a:lvl3pPr marL="638175" indent="-130175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100"/>
            </a:lvl3pPr>
          </a:lstStyle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</p:txBody>
      </p:sp>
      <p:sp>
        <p:nvSpPr>
          <p:cNvPr id="16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37C6DA-42B5-4AB2-AA8B-A78B38D3EDF7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7823483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 descr="C:\Users\elka\Desktop\Банк России\titul-razdelitel1.png"/>
          <p:cNvPicPr>
            <a:picLocks noChangeAspect="1" noChangeArrowheads="1"/>
          </p:cNvPicPr>
          <p:nvPr userDrawn="1"/>
        </p:nvPicPr>
        <p:blipFill>
          <a:blip r:embed="rId2"/>
          <a:srcRect/>
          <a:stretch>
            <a:fillRect/>
          </a:stretch>
        </p:blipFill>
        <p:spPr bwMode="auto">
          <a:xfrm>
            <a:off x="11113" y="2303463"/>
            <a:ext cx="3611562" cy="3460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3" descr="C:\Users\elka\Desktop\Банк России\titul-razdelitel1.png"/>
          <p:cNvPicPr>
            <a:picLocks noChangeAspect="1" noChangeArrowheads="1"/>
          </p:cNvPicPr>
          <p:nvPr userDrawn="1"/>
        </p:nvPicPr>
        <p:blipFill>
          <a:blip r:embed="rId3"/>
          <a:srcRect/>
          <a:stretch>
            <a:fillRect/>
          </a:stretch>
        </p:blipFill>
        <p:spPr bwMode="auto">
          <a:xfrm>
            <a:off x="5545138" y="2289175"/>
            <a:ext cx="3613150" cy="3460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1" name="Group 8"/>
          <p:cNvGrpSpPr>
            <a:grpSpLocks noChangeAspect="1"/>
          </p:cNvGrpSpPr>
          <p:nvPr userDrawn="1"/>
        </p:nvGrpSpPr>
        <p:grpSpPr bwMode="auto">
          <a:xfrm>
            <a:off x="7669213" y="422275"/>
            <a:ext cx="968375" cy="957263"/>
            <a:chOff x="-405" y="-4528"/>
            <a:chExt cx="12202" cy="12064"/>
          </a:xfrm>
        </p:grpSpPr>
        <p:sp>
          <p:nvSpPr>
            <p:cNvPr id="13" name="AutoShape 7"/>
            <p:cNvSpPr>
              <a:spLocks noChangeAspect="1" noChangeArrowheads="1" noTextEdit="1"/>
            </p:cNvSpPr>
            <p:nvPr userDrawn="1"/>
          </p:nvSpPr>
          <p:spPr bwMode="auto">
            <a:xfrm>
              <a:off x="-405" y="-4528"/>
              <a:ext cx="12202" cy="120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grpSp>
          <p:nvGrpSpPr>
            <p:cNvPr id="14" name="Group 209"/>
            <p:cNvGrpSpPr>
              <a:grpSpLocks/>
            </p:cNvGrpSpPr>
            <p:nvPr userDrawn="1"/>
          </p:nvGrpSpPr>
          <p:grpSpPr bwMode="auto">
            <a:xfrm>
              <a:off x="-405" y="-3328"/>
              <a:ext cx="12202" cy="9383"/>
              <a:chOff x="-405" y="-3328"/>
              <a:chExt cx="12202" cy="9383"/>
            </a:xfrm>
          </p:grpSpPr>
          <p:sp>
            <p:nvSpPr>
              <p:cNvPr id="118" name="Freeform 9"/>
              <p:cNvSpPr>
                <a:spLocks/>
              </p:cNvSpPr>
              <p:nvPr userDrawn="1"/>
            </p:nvSpPr>
            <p:spPr bwMode="auto">
              <a:xfrm>
                <a:off x="3536" y="2054"/>
                <a:ext cx="4341" cy="4001"/>
              </a:xfrm>
              <a:custGeom>
                <a:avLst/>
                <a:gdLst>
                  <a:gd name="T0" fmla="*/ 16 w 4324"/>
                  <a:gd name="T1" fmla="*/ 2999 h 3992"/>
                  <a:gd name="T2" fmla="*/ 8 w 4324"/>
                  <a:gd name="T3" fmla="*/ 3209 h 3992"/>
                  <a:gd name="T4" fmla="*/ 104 w 4324"/>
                  <a:gd name="T5" fmla="*/ 3426 h 3992"/>
                  <a:gd name="T6" fmla="*/ 301 w 4324"/>
                  <a:gd name="T7" fmla="*/ 3576 h 3992"/>
                  <a:gd name="T8" fmla="*/ 558 w 4324"/>
                  <a:gd name="T9" fmla="*/ 3652 h 3992"/>
                  <a:gd name="T10" fmla="*/ 759 w 4324"/>
                  <a:gd name="T11" fmla="*/ 3612 h 3992"/>
                  <a:gd name="T12" fmla="*/ 861 w 4324"/>
                  <a:gd name="T13" fmla="*/ 3558 h 3992"/>
                  <a:gd name="T14" fmla="*/ 1030 w 4324"/>
                  <a:gd name="T15" fmla="*/ 3799 h 3992"/>
                  <a:gd name="T16" fmla="*/ 1279 w 4324"/>
                  <a:gd name="T17" fmla="*/ 3917 h 3992"/>
                  <a:gd name="T18" fmla="*/ 1642 w 4324"/>
                  <a:gd name="T19" fmla="*/ 3783 h 3992"/>
                  <a:gd name="T20" fmla="*/ 1891 w 4324"/>
                  <a:gd name="T21" fmla="*/ 3919 h 3992"/>
                  <a:gd name="T22" fmla="*/ 2189 w 4324"/>
                  <a:gd name="T23" fmla="*/ 4035 h 3992"/>
                  <a:gd name="T24" fmla="*/ 2484 w 4324"/>
                  <a:gd name="T25" fmla="*/ 3973 h 3992"/>
                  <a:gd name="T26" fmla="*/ 2672 w 4324"/>
                  <a:gd name="T27" fmla="*/ 3819 h 3992"/>
                  <a:gd name="T28" fmla="*/ 2885 w 4324"/>
                  <a:gd name="T29" fmla="*/ 3810 h 3992"/>
                  <a:gd name="T30" fmla="*/ 3170 w 4324"/>
                  <a:gd name="T31" fmla="*/ 3869 h 3992"/>
                  <a:gd name="T32" fmla="*/ 3450 w 4324"/>
                  <a:gd name="T33" fmla="*/ 3742 h 3992"/>
                  <a:gd name="T34" fmla="*/ 3684 w 4324"/>
                  <a:gd name="T35" fmla="*/ 3544 h 3992"/>
                  <a:gd name="T36" fmla="*/ 4040 w 4324"/>
                  <a:gd name="T37" fmla="*/ 3582 h 3992"/>
                  <a:gd name="T38" fmla="*/ 4291 w 4324"/>
                  <a:gd name="T39" fmla="*/ 3470 h 3992"/>
                  <a:gd name="T40" fmla="*/ 4381 w 4324"/>
                  <a:gd name="T41" fmla="*/ 3307 h 3992"/>
                  <a:gd name="T42" fmla="*/ 4407 w 4324"/>
                  <a:gd name="T43" fmla="*/ 3055 h 3992"/>
                  <a:gd name="T44" fmla="*/ 3221 w 4324"/>
                  <a:gd name="T45" fmla="*/ 559 h 3992"/>
                  <a:gd name="T46" fmla="*/ 3026 w 4324"/>
                  <a:gd name="T47" fmla="*/ 92 h 3992"/>
                  <a:gd name="T48" fmla="*/ 2975 w 4324"/>
                  <a:gd name="T49" fmla="*/ 146 h 3992"/>
                  <a:gd name="T50" fmla="*/ 2970 w 4324"/>
                  <a:gd name="T51" fmla="*/ 245 h 3992"/>
                  <a:gd name="T52" fmla="*/ 3106 w 4324"/>
                  <a:gd name="T53" fmla="*/ 517 h 3992"/>
                  <a:gd name="T54" fmla="*/ 4263 w 4324"/>
                  <a:gd name="T55" fmla="*/ 3067 h 3992"/>
                  <a:gd name="T56" fmla="*/ 4154 w 4324"/>
                  <a:gd name="T57" fmla="*/ 3309 h 3992"/>
                  <a:gd name="T58" fmla="*/ 3943 w 4324"/>
                  <a:gd name="T59" fmla="*/ 3424 h 3992"/>
                  <a:gd name="T60" fmla="*/ 2771 w 4324"/>
                  <a:gd name="T61" fmla="*/ 433 h 3992"/>
                  <a:gd name="T62" fmla="*/ 3405 w 4324"/>
                  <a:gd name="T63" fmla="*/ 3536 h 3992"/>
                  <a:gd name="T64" fmla="*/ 3259 w 4324"/>
                  <a:gd name="T65" fmla="*/ 3704 h 3992"/>
                  <a:gd name="T66" fmla="*/ 2994 w 4324"/>
                  <a:gd name="T67" fmla="*/ 3704 h 3992"/>
                  <a:gd name="T68" fmla="*/ 2793 w 4324"/>
                  <a:gd name="T69" fmla="*/ 3552 h 3992"/>
                  <a:gd name="T70" fmla="*/ 2590 w 4324"/>
                  <a:gd name="T71" fmla="*/ 1742 h 3992"/>
                  <a:gd name="T72" fmla="*/ 2472 w 4324"/>
                  <a:gd name="T73" fmla="*/ 629 h 3992"/>
                  <a:gd name="T74" fmla="*/ 2522 w 4324"/>
                  <a:gd name="T75" fmla="*/ 80 h 3992"/>
                  <a:gd name="T76" fmla="*/ 2401 w 4324"/>
                  <a:gd name="T77" fmla="*/ 311 h 3992"/>
                  <a:gd name="T78" fmla="*/ 2341 w 4324"/>
                  <a:gd name="T79" fmla="*/ 820 h 3992"/>
                  <a:gd name="T80" fmla="*/ 2584 w 4324"/>
                  <a:gd name="T81" fmla="*/ 3636 h 3992"/>
                  <a:gd name="T82" fmla="*/ 2383 w 4324"/>
                  <a:gd name="T83" fmla="*/ 3823 h 3992"/>
                  <a:gd name="T84" fmla="*/ 2130 w 4324"/>
                  <a:gd name="T85" fmla="*/ 3845 h 3992"/>
                  <a:gd name="T86" fmla="*/ 1839 w 4324"/>
                  <a:gd name="T87" fmla="*/ 3646 h 3992"/>
                  <a:gd name="T88" fmla="*/ 1982 w 4324"/>
                  <a:gd name="T89" fmla="*/ 563 h 3992"/>
                  <a:gd name="T90" fmla="*/ 1966 w 4324"/>
                  <a:gd name="T91" fmla="*/ 329 h 3992"/>
                  <a:gd name="T92" fmla="*/ 1909 w 4324"/>
                  <a:gd name="T93" fmla="*/ 92 h 3992"/>
                  <a:gd name="T94" fmla="*/ 1865 w 4324"/>
                  <a:gd name="T95" fmla="*/ 403 h 3992"/>
                  <a:gd name="T96" fmla="*/ 1672 w 4324"/>
                  <a:gd name="T97" fmla="*/ 3564 h 3992"/>
                  <a:gd name="T98" fmla="*/ 1460 w 4324"/>
                  <a:gd name="T99" fmla="*/ 3708 h 3992"/>
                  <a:gd name="T100" fmla="*/ 1231 w 4324"/>
                  <a:gd name="T101" fmla="*/ 3724 h 3992"/>
                  <a:gd name="T102" fmla="*/ 1006 w 4324"/>
                  <a:gd name="T103" fmla="*/ 3500 h 3992"/>
                  <a:gd name="T104" fmla="*/ 761 w 4324"/>
                  <a:gd name="T105" fmla="*/ 3398 h 3992"/>
                  <a:gd name="T106" fmla="*/ 486 w 4324"/>
                  <a:gd name="T107" fmla="*/ 3474 h 3992"/>
                  <a:gd name="T108" fmla="*/ 269 w 4324"/>
                  <a:gd name="T109" fmla="*/ 3368 h 3992"/>
                  <a:gd name="T110" fmla="*/ 161 w 4324"/>
                  <a:gd name="T111" fmla="*/ 3033 h 3992"/>
                  <a:gd name="T112" fmla="*/ 1303 w 4324"/>
                  <a:gd name="T113" fmla="*/ 359 h 3992"/>
                  <a:gd name="T114" fmla="*/ 1353 w 4324"/>
                  <a:gd name="T115" fmla="*/ 231 h 3992"/>
                  <a:gd name="T116" fmla="*/ 1301 w 4324"/>
                  <a:gd name="T117" fmla="*/ 18 h 39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324" h="3992">
                    <a:moveTo>
                      <a:pt x="1220" y="162"/>
                    </a:moveTo>
                    <a:lnTo>
                      <a:pt x="1220" y="162"/>
                    </a:lnTo>
                    <a:lnTo>
                      <a:pt x="1154" y="338"/>
                    </a:lnTo>
                    <a:lnTo>
                      <a:pt x="1086" y="512"/>
                    </a:lnTo>
                    <a:lnTo>
                      <a:pt x="1014" y="686"/>
                    </a:lnTo>
                    <a:lnTo>
                      <a:pt x="940" y="862"/>
                    </a:lnTo>
                    <a:lnTo>
                      <a:pt x="16" y="2964"/>
                    </a:lnTo>
                    <a:lnTo>
                      <a:pt x="12" y="2980"/>
                    </a:lnTo>
                    <a:lnTo>
                      <a:pt x="8" y="2998"/>
                    </a:lnTo>
                    <a:lnTo>
                      <a:pt x="4" y="3024"/>
                    </a:lnTo>
                    <a:lnTo>
                      <a:pt x="2" y="3056"/>
                    </a:lnTo>
                    <a:lnTo>
                      <a:pt x="0" y="3092"/>
                    </a:lnTo>
                    <a:lnTo>
                      <a:pt x="2" y="3132"/>
                    </a:lnTo>
                    <a:lnTo>
                      <a:pt x="8" y="3174"/>
                    </a:lnTo>
                    <a:lnTo>
                      <a:pt x="18" y="3220"/>
                    </a:lnTo>
                    <a:lnTo>
                      <a:pt x="24" y="3244"/>
                    </a:lnTo>
                    <a:lnTo>
                      <a:pt x="34" y="3268"/>
                    </a:lnTo>
                    <a:lnTo>
                      <a:pt x="44" y="3292"/>
                    </a:lnTo>
                    <a:lnTo>
                      <a:pt x="56" y="3314"/>
                    </a:lnTo>
                    <a:lnTo>
                      <a:pt x="70" y="3338"/>
                    </a:lnTo>
                    <a:lnTo>
                      <a:pt x="86" y="3362"/>
                    </a:lnTo>
                    <a:lnTo>
                      <a:pt x="104" y="3386"/>
                    </a:lnTo>
                    <a:lnTo>
                      <a:pt x="124" y="3410"/>
                    </a:lnTo>
                    <a:lnTo>
                      <a:pt x="146" y="3432"/>
                    </a:lnTo>
                    <a:lnTo>
                      <a:pt x="170" y="3454"/>
                    </a:lnTo>
                    <a:lnTo>
                      <a:pt x="198" y="3476"/>
                    </a:lnTo>
                    <a:lnTo>
                      <a:pt x="228" y="3496"/>
                    </a:lnTo>
                    <a:lnTo>
                      <a:pt x="260" y="3516"/>
                    </a:lnTo>
                    <a:lnTo>
                      <a:pt x="296" y="3536"/>
                    </a:lnTo>
                    <a:lnTo>
                      <a:pt x="334" y="3554"/>
                    </a:lnTo>
                    <a:lnTo>
                      <a:pt x="368" y="3568"/>
                    </a:lnTo>
                    <a:lnTo>
                      <a:pt x="402" y="3580"/>
                    </a:lnTo>
                    <a:lnTo>
                      <a:pt x="434" y="3590"/>
                    </a:lnTo>
                    <a:lnTo>
                      <a:pt x="464" y="3598"/>
                    </a:lnTo>
                    <a:lnTo>
                      <a:pt x="494" y="3606"/>
                    </a:lnTo>
                    <a:lnTo>
                      <a:pt x="522" y="3610"/>
                    </a:lnTo>
                    <a:lnTo>
                      <a:pt x="548" y="3612"/>
                    </a:lnTo>
                    <a:lnTo>
                      <a:pt x="574" y="3614"/>
                    </a:lnTo>
                    <a:lnTo>
                      <a:pt x="598" y="3612"/>
                    </a:lnTo>
                    <a:lnTo>
                      <a:pt x="620" y="3612"/>
                    </a:lnTo>
                    <a:lnTo>
                      <a:pt x="642" y="3608"/>
                    </a:lnTo>
                    <a:lnTo>
                      <a:pt x="662" y="3604"/>
                    </a:lnTo>
                    <a:lnTo>
                      <a:pt x="680" y="3600"/>
                    </a:lnTo>
                    <a:lnTo>
                      <a:pt x="714" y="3586"/>
                    </a:lnTo>
                    <a:lnTo>
                      <a:pt x="744" y="3572"/>
                    </a:lnTo>
                    <a:lnTo>
                      <a:pt x="768" y="3556"/>
                    </a:lnTo>
                    <a:lnTo>
                      <a:pt x="790" y="3540"/>
                    </a:lnTo>
                    <a:lnTo>
                      <a:pt x="806" y="3524"/>
                    </a:lnTo>
                    <a:lnTo>
                      <a:pt x="818" y="3510"/>
                    </a:lnTo>
                    <a:lnTo>
                      <a:pt x="828" y="3500"/>
                    </a:lnTo>
                    <a:lnTo>
                      <a:pt x="834" y="3488"/>
                    </a:lnTo>
                    <a:lnTo>
                      <a:pt x="846" y="3518"/>
                    </a:lnTo>
                    <a:lnTo>
                      <a:pt x="862" y="3550"/>
                    </a:lnTo>
                    <a:lnTo>
                      <a:pt x="884" y="3590"/>
                    </a:lnTo>
                    <a:lnTo>
                      <a:pt x="912" y="3636"/>
                    </a:lnTo>
                    <a:lnTo>
                      <a:pt x="928" y="3660"/>
                    </a:lnTo>
                    <a:lnTo>
                      <a:pt x="946" y="3684"/>
                    </a:lnTo>
                    <a:lnTo>
                      <a:pt x="966" y="3710"/>
                    </a:lnTo>
                    <a:lnTo>
                      <a:pt x="986" y="3734"/>
                    </a:lnTo>
                    <a:lnTo>
                      <a:pt x="1010" y="3756"/>
                    </a:lnTo>
                    <a:lnTo>
                      <a:pt x="1034" y="3778"/>
                    </a:lnTo>
                    <a:lnTo>
                      <a:pt x="1060" y="3798"/>
                    </a:lnTo>
                    <a:lnTo>
                      <a:pt x="1088" y="3818"/>
                    </a:lnTo>
                    <a:lnTo>
                      <a:pt x="1118" y="3834"/>
                    </a:lnTo>
                    <a:lnTo>
                      <a:pt x="1150" y="3848"/>
                    </a:lnTo>
                    <a:lnTo>
                      <a:pt x="1182" y="3860"/>
                    </a:lnTo>
                    <a:lnTo>
                      <a:pt x="1218" y="3868"/>
                    </a:lnTo>
                    <a:lnTo>
                      <a:pt x="1254" y="3872"/>
                    </a:lnTo>
                    <a:lnTo>
                      <a:pt x="1292" y="3874"/>
                    </a:lnTo>
                    <a:lnTo>
                      <a:pt x="1332" y="3870"/>
                    </a:lnTo>
                    <a:lnTo>
                      <a:pt x="1374" y="3862"/>
                    </a:lnTo>
                    <a:lnTo>
                      <a:pt x="1418" y="3850"/>
                    </a:lnTo>
                    <a:lnTo>
                      <a:pt x="1464" y="3832"/>
                    </a:lnTo>
                    <a:lnTo>
                      <a:pt x="1512" y="3808"/>
                    </a:lnTo>
                    <a:lnTo>
                      <a:pt x="1560" y="3778"/>
                    </a:lnTo>
                    <a:lnTo>
                      <a:pt x="1612" y="3742"/>
                    </a:lnTo>
                    <a:lnTo>
                      <a:pt x="1664" y="3700"/>
                    </a:lnTo>
                    <a:lnTo>
                      <a:pt x="1688" y="3726"/>
                    </a:lnTo>
                    <a:lnTo>
                      <a:pt x="1716" y="3756"/>
                    </a:lnTo>
                    <a:lnTo>
                      <a:pt x="1754" y="3792"/>
                    </a:lnTo>
                    <a:lnTo>
                      <a:pt x="1802" y="3834"/>
                    </a:lnTo>
                    <a:lnTo>
                      <a:pt x="1828" y="3854"/>
                    </a:lnTo>
                    <a:lnTo>
                      <a:pt x="1856" y="3874"/>
                    </a:lnTo>
                    <a:lnTo>
                      <a:pt x="1888" y="3894"/>
                    </a:lnTo>
                    <a:lnTo>
                      <a:pt x="1920" y="3914"/>
                    </a:lnTo>
                    <a:lnTo>
                      <a:pt x="1954" y="3932"/>
                    </a:lnTo>
                    <a:lnTo>
                      <a:pt x="1990" y="3948"/>
                    </a:lnTo>
                    <a:lnTo>
                      <a:pt x="2026" y="3962"/>
                    </a:lnTo>
                    <a:lnTo>
                      <a:pt x="2066" y="3974"/>
                    </a:lnTo>
                    <a:lnTo>
                      <a:pt x="2106" y="3984"/>
                    </a:lnTo>
                    <a:lnTo>
                      <a:pt x="2146" y="3990"/>
                    </a:lnTo>
                    <a:lnTo>
                      <a:pt x="2188" y="3992"/>
                    </a:lnTo>
                    <a:lnTo>
                      <a:pt x="2232" y="3990"/>
                    </a:lnTo>
                    <a:lnTo>
                      <a:pt x="2276" y="3986"/>
                    </a:lnTo>
                    <a:lnTo>
                      <a:pt x="2320" y="3976"/>
                    </a:lnTo>
                    <a:lnTo>
                      <a:pt x="2364" y="3960"/>
                    </a:lnTo>
                    <a:lnTo>
                      <a:pt x="2388" y="3952"/>
                    </a:lnTo>
                    <a:lnTo>
                      <a:pt x="2410" y="3940"/>
                    </a:lnTo>
                    <a:lnTo>
                      <a:pt x="2434" y="3928"/>
                    </a:lnTo>
                    <a:lnTo>
                      <a:pt x="2458" y="3914"/>
                    </a:lnTo>
                    <a:lnTo>
                      <a:pt x="2480" y="3900"/>
                    </a:lnTo>
                    <a:lnTo>
                      <a:pt x="2504" y="3882"/>
                    </a:lnTo>
                    <a:lnTo>
                      <a:pt x="2528" y="3864"/>
                    </a:lnTo>
                    <a:lnTo>
                      <a:pt x="2550" y="3844"/>
                    </a:lnTo>
                    <a:lnTo>
                      <a:pt x="2574" y="3822"/>
                    </a:lnTo>
                    <a:lnTo>
                      <a:pt x="2598" y="3800"/>
                    </a:lnTo>
                    <a:lnTo>
                      <a:pt x="2622" y="3774"/>
                    </a:lnTo>
                    <a:lnTo>
                      <a:pt x="2646" y="3748"/>
                    </a:lnTo>
                    <a:lnTo>
                      <a:pt x="2668" y="3718"/>
                    </a:lnTo>
                    <a:lnTo>
                      <a:pt x="2692" y="3688"/>
                    </a:lnTo>
                    <a:lnTo>
                      <a:pt x="2716" y="3704"/>
                    </a:lnTo>
                    <a:lnTo>
                      <a:pt x="2746" y="3722"/>
                    </a:lnTo>
                    <a:lnTo>
                      <a:pt x="2784" y="3744"/>
                    </a:lnTo>
                    <a:lnTo>
                      <a:pt x="2830" y="3766"/>
                    </a:lnTo>
                    <a:lnTo>
                      <a:pt x="2884" y="3788"/>
                    </a:lnTo>
                    <a:lnTo>
                      <a:pt x="2914" y="3798"/>
                    </a:lnTo>
                    <a:lnTo>
                      <a:pt x="2944" y="3806"/>
                    </a:lnTo>
                    <a:lnTo>
                      <a:pt x="2976" y="3814"/>
                    </a:lnTo>
                    <a:lnTo>
                      <a:pt x="3008" y="3820"/>
                    </a:lnTo>
                    <a:lnTo>
                      <a:pt x="3042" y="3822"/>
                    </a:lnTo>
                    <a:lnTo>
                      <a:pt x="3074" y="3824"/>
                    </a:lnTo>
                    <a:lnTo>
                      <a:pt x="3110" y="3824"/>
                    </a:lnTo>
                    <a:lnTo>
                      <a:pt x="3144" y="3822"/>
                    </a:lnTo>
                    <a:lnTo>
                      <a:pt x="3180" y="3814"/>
                    </a:lnTo>
                    <a:lnTo>
                      <a:pt x="3214" y="3806"/>
                    </a:lnTo>
                    <a:lnTo>
                      <a:pt x="3250" y="3792"/>
                    </a:lnTo>
                    <a:lnTo>
                      <a:pt x="3284" y="3776"/>
                    </a:lnTo>
                    <a:lnTo>
                      <a:pt x="3318" y="3756"/>
                    </a:lnTo>
                    <a:lnTo>
                      <a:pt x="3352" y="3730"/>
                    </a:lnTo>
                    <a:lnTo>
                      <a:pt x="3384" y="3702"/>
                    </a:lnTo>
                    <a:lnTo>
                      <a:pt x="3416" y="3668"/>
                    </a:lnTo>
                    <a:lnTo>
                      <a:pt x="3448" y="3628"/>
                    </a:lnTo>
                    <a:lnTo>
                      <a:pt x="3478" y="3584"/>
                    </a:lnTo>
                    <a:lnTo>
                      <a:pt x="3506" y="3534"/>
                    </a:lnTo>
                    <a:lnTo>
                      <a:pt x="3534" y="3478"/>
                    </a:lnTo>
                    <a:lnTo>
                      <a:pt x="3572" y="3490"/>
                    </a:lnTo>
                    <a:lnTo>
                      <a:pt x="3614" y="3504"/>
                    </a:lnTo>
                    <a:lnTo>
                      <a:pt x="3670" y="3518"/>
                    </a:lnTo>
                    <a:lnTo>
                      <a:pt x="3734" y="3532"/>
                    </a:lnTo>
                    <a:lnTo>
                      <a:pt x="3770" y="3536"/>
                    </a:lnTo>
                    <a:lnTo>
                      <a:pt x="3806" y="3542"/>
                    </a:lnTo>
                    <a:lnTo>
                      <a:pt x="3844" y="3544"/>
                    </a:lnTo>
                    <a:lnTo>
                      <a:pt x="3882" y="3546"/>
                    </a:lnTo>
                    <a:lnTo>
                      <a:pt x="3922" y="3544"/>
                    </a:lnTo>
                    <a:lnTo>
                      <a:pt x="3960" y="3542"/>
                    </a:lnTo>
                    <a:lnTo>
                      <a:pt x="3998" y="3536"/>
                    </a:lnTo>
                    <a:lnTo>
                      <a:pt x="4036" y="3528"/>
                    </a:lnTo>
                    <a:lnTo>
                      <a:pt x="4074" y="3516"/>
                    </a:lnTo>
                    <a:lnTo>
                      <a:pt x="4110" y="3500"/>
                    </a:lnTo>
                    <a:lnTo>
                      <a:pt x="4144" y="3482"/>
                    </a:lnTo>
                    <a:lnTo>
                      <a:pt x="4176" y="3458"/>
                    </a:lnTo>
                    <a:lnTo>
                      <a:pt x="4192" y="3444"/>
                    </a:lnTo>
                    <a:lnTo>
                      <a:pt x="4206" y="3430"/>
                    </a:lnTo>
                    <a:lnTo>
                      <a:pt x="4220" y="3416"/>
                    </a:lnTo>
                    <a:lnTo>
                      <a:pt x="4234" y="3398"/>
                    </a:lnTo>
                    <a:lnTo>
                      <a:pt x="4246" y="3380"/>
                    </a:lnTo>
                    <a:lnTo>
                      <a:pt x="4258" y="3362"/>
                    </a:lnTo>
                    <a:lnTo>
                      <a:pt x="4268" y="3340"/>
                    </a:lnTo>
                    <a:lnTo>
                      <a:pt x="4280" y="3320"/>
                    </a:lnTo>
                    <a:lnTo>
                      <a:pt x="4288" y="3296"/>
                    </a:lnTo>
                    <a:lnTo>
                      <a:pt x="4296" y="3272"/>
                    </a:lnTo>
                    <a:lnTo>
                      <a:pt x="4304" y="3246"/>
                    </a:lnTo>
                    <a:lnTo>
                      <a:pt x="4310" y="3218"/>
                    </a:lnTo>
                    <a:lnTo>
                      <a:pt x="4314" y="3188"/>
                    </a:lnTo>
                    <a:lnTo>
                      <a:pt x="4318" y="3158"/>
                    </a:lnTo>
                    <a:lnTo>
                      <a:pt x="4322" y="3126"/>
                    </a:lnTo>
                    <a:lnTo>
                      <a:pt x="4324" y="3092"/>
                    </a:lnTo>
                    <a:lnTo>
                      <a:pt x="4324" y="3056"/>
                    </a:lnTo>
                    <a:lnTo>
                      <a:pt x="4322" y="3020"/>
                    </a:lnTo>
                    <a:lnTo>
                      <a:pt x="4320" y="2980"/>
                    </a:lnTo>
                    <a:lnTo>
                      <a:pt x="4316" y="2940"/>
                    </a:lnTo>
                    <a:lnTo>
                      <a:pt x="3310" y="838"/>
                    </a:lnTo>
                    <a:lnTo>
                      <a:pt x="3266" y="750"/>
                    </a:lnTo>
                    <a:lnTo>
                      <a:pt x="3214" y="654"/>
                    </a:lnTo>
                    <a:lnTo>
                      <a:pt x="3158" y="554"/>
                    </a:lnTo>
                    <a:lnTo>
                      <a:pt x="3104" y="452"/>
                    </a:lnTo>
                    <a:lnTo>
                      <a:pt x="3078" y="400"/>
                    </a:lnTo>
                    <a:lnTo>
                      <a:pt x="3052" y="348"/>
                    </a:lnTo>
                    <a:lnTo>
                      <a:pt x="3030" y="294"/>
                    </a:lnTo>
                    <a:lnTo>
                      <a:pt x="3008" y="244"/>
                    </a:lnTo>
                    <a:lnTo>
                      <a:pt x="2992" y="192"/>
                    </a:lnTo>
                    <a:lnTo>
                      <a:pt x="2976" y="142"/>
                    </a:lnTo>
                    <a:lnTo>
                      <a:pt x="2966" y="92"/>
                    </a:lnTo>
                    <a:lnTo>
                      <a:pt x="2960" y="42"/>
                    </a:lnTo>
                    <a:lnTo>
                      <a:pt x="2960" y="52"/>
                    </a:lnTo>
                    <a:lnTo>
                      <a:pt x="2958" y="62"/>
                    </a:lnTo>
                    <a:lnTo>
                      <a:pt x="2950" y="80"/>
                    </a:lnTo>
                    <a:lnTo>
                      <a:pt x="2938" y="100"/>
                    </a:lnTo>
                    <a:lnTo>
                      <a:pt x="2926" y="122"/>
                    </a:lnTo>
                    <a:lnTo>
                      <a:pt x="2916" y="146"/>
                    </a:lnTo>
                    <a:lnTo>
                      <a:pt x="2910" y="158"/>
                    </a:lnTo>
                    <a:lnTo>
                      <a:pt x="2906" y="170"/>
                    </a:lnTo>
                    <a:lnTo>
                      <a:pt x="2904" y="184"/>
                    </a:lnTo>
                    <a:lnTo>
                      <a:pt x="2904" y="198"/>
                    </a:lnTo>
                    <a:lnTo>
                      <a:pt x="2904" y="214"/>
                    </a:lnTo>
                    <a:lnTo>
                      <a:pt x="2908" y="230"/>
                    </a:lnTo>
                    <a:lnTo>
                      <a:pt x="2912" y="240"/>
                    </a:lnTo>
                    <a:lnTo>
                      <a:pt x="2916" y="252"/>
                    </a:lnTo>
                    <a:lnTo>
                      <a:pt x="2930" y="276"/>
                    </a:lnTo>
                    <a:lnTo>
                      <a:pt x="2946" y="300"/>
                    </a:lnTo>
                    <a:lnTo>
                      <a:pt x="2958" y="324"/>
                    </a:lnTo>
                    <a:lnTo>
                      <a:pt x="3002" y="418"/>
                    </a:lnTo>
                    <a:lnTo>
                      <a:pt x="3046" y="512"/>
                    </a:lnTo>
                    <a:lnTo>
                      <a:pt x="3316" y="1094"/>
                    </a:lnTo>
                    <a:lnTo>
                      <a:pt x="3950" y="2462"/>
                    </a:lnTo>
                    <a:lnTo>
                      <a:pt x="4188" y="2974"/>
                    </a:lnTo>
                    <a:lnTo>
                      <a:pt x="4184" y="3002"/>
                    </a:lnTo>
                    <a:lnTo>
                      <a:pt x="4180" y="3032"/>
                    </a:lnTo>
                    <a:lnTo>
                      <a:pt x="4172" y="3068"/>
                    </a:lnTo>
                    <a:lnTo>
                      <a:pt x="4160" y="3112"/>
                    </a:lnTo>
                    <a:lnTo>
                      <a:pt x="4142" y="3158"/>
                    </a:lnTo>
                    <a:lnTo>
                      <a:pt x="4132" y="3182"/>
                    </a:lnTo>
                    <a:lnTo>
                      <a:pt x="4120" y="3206"/>
                    </a:lnTo>
                    <a:lnTo>
                      <a:pt x="4106" y="3230"/>
                    </a:lnTo>
                    <a:lnTo>
                      <a:pt x="4092" y="3252"/>
                    </a:lnTo>
                    <a:lnTo>
                      <a:pt x="4074" y="3274"/>
                    </a:lnTo>
                    <a:lnTo>
                      <a:pt x="4056" y="3296"/>
                    </a:lnTo>
                    <a:lnTo>
                      <a:pt x="4036" y="3314"/>
                    </a:lnTo>
                    <a:lnTo>
                      <a:pt x="4014" y="3332"/>
                    </a:lnTo>
                    <a:lnTo>
                      <a:pt x="3988" y="3348"/>
                    </a:lnTo>
                    <a:lnTo>
                      <a:pt x="3962" y="3360"/>
                    </a:lnTo>
                    <a:lnTo>
                      <a:pt x="3934" y="3372"/>
                    </a:lnTo>
                    <a:lnTo>
                      <a:pt x="3902" y="3380"/>
                    </a:lnTo>
                    <a:lnTo>
                      <a:pt x="3868" y="3384"/>
                    </a:lnTo>
                    <a:lnTo>
                      <a:pt x="3832" y="3384"/>
                    </a:lnTo>
                    <a:lnTo>
                      <a:pt x="3794" y="3382"/>
                    </a:lnTo>
                    <a:lnTo>
                      <a:pt x="3752" y="3376"/>
                    </a:lnTo>
                    <a:lnTo>
                      <a:pt x="3708" y="3364"/>
                    </a:lnTo>
                    <a:lnTo>
                      <a:pt x="3660" y="3348"/>
                    </a:lnTo>
                    <a:lnTo>
                      <a:pt x="3610" y="3328"/>
                    </a:lnTo>
                    <a:lnTo>
                      <a:pt x="3558" y="3302"/>
                    </a:lnTo>
                    <a:lnTo>
                      <a:pt x="2716" y="428"/>
                    </a:lnTo>
                    <a:lnTo>
                      <a:pt x="2634" y="520"/>
                    </a:lnTo>
                    <a:lnTo>
                      <a:pt x="3406" y="3302"/>
                    </a:lnTo>
                    <a:lnTo>
                      <a:pt x="3400" y="3330"/>
                    </a:lnTo>
                    <a:lnTo>
                      <a:pt x="3390" y="3362"/>
                    </a:lnTo>
                    <a:lnTo>
                      <a:pt x="3378" y="3402"/>
                    </a:lnTo>
                    <a:lnTo>
                      <a:pt x="3362" y="3448"/>
                    </a:lnTo>
                    <a:lnTo>
                      <a:pt x="3340" y="3496"/>
                    </a:lnTo>
                    <a:lnTo>
                      <a:pt x="3326" y="3522"/>
                    </a:lnTo>
                    <a:lnTo>
                      <a:pt x="3312" y="3546"/>
                    </a:lnTo>
                    <a:lnTo>
                      <a:pt x="3296" y="3568"/>
                    </a:lnTo>
                    <a:lnTo>
                      <a:pt x="3280" y="3592"/>
                    </a:lnTo>
                    <a:lnTo>
                      <a:pt x="3260" y="3612"/>
                    </a:lnTo>
                    <a:lnTo>
                      <a:pt x="3240" y="3632"/>
                    </a:lnTo>
                    <a:lnTo>
                      <a:pt x="3218" y="3650"/>
                    </a:lnTo>
                    <a:lnTo>
                      <a:pt x="3194" y="3664"/>
                    </a:lnTo>
                    <a:lnTo>
                      <a:pt x="3168" y="3678"/>
                    </a:lnTo>
                    <a:lnTo>
                      <a:pt x="3140" y="3688"/>
                    </a:lnTo>
                    <a:lnTo>
                      <a:pt x="3112" y="3694"/>
                    </a:lnTo>
                    <a:lnTo>
                      <a:pt x="3080" y="3696"/>
                    </a:lnTo>
                    <a:lnTo>
                      <a:pt x="3046" y="3696"/>
                    </a:lnTo>
                    <a:lnTo>
                      <a:pt x="3010" y="3690"/>
                    </a:lnTo>
                    <a:lnTo>
                      <a:pt x="2974" y="3680"/>
                    </a:lnTo>
                    <a:lnTo>
                      <a:pt x="2934" y="3664"/>
                    </a:lnTo>
                    <a:lnTo>
                      <a:pt x="2892" y="3644"/>
                    </a:lnTo>
                    <a:lnTo>
                      <a:pt x="2846" y="3618"/>
                    </a:lnTo>
                    <a:lnTo>
                      <a:pt x="2800" y="3586"/>
                    </a:lnTo>
                    <a:lnTo>
                      <a:pt x="2750" y="3548"/>
                    </a:lnTo>
                    <a:lnTo>
                      <a:pt x="2746" y="3542"/>
                    </a:lnTo>
                    <a:lnTo>
                      <a:pt x="2742" y="3534"/>
                    </a:lnTo>
                    <a:lnTo>
                      <a:pt x="2738" y="3512"/>
                    </a:lnTo>
                    <a:lnTo>
                      <a:pt x="2734" y="3482"/>
                    </a:lnTo>
                    <a:lnTo>
                      <a:pt x="2732" y="3450"/>
                    </a:lnTo>
                    <a:lnTo>
                      <a:pt x="2730" y="3386"/>
                    </a:lnTo>
                    <a:lnTo>
                      <a:pt x="2728" y="3346"/>
                    </a:lnTo>
                    <a:lnTo>
                      <a:pt x="2552" y="1830"/>
                    </a:lnTo>
                    <a:lnTo>
                      <a:pt x="2540" y="1722"/>
                    </a:lnTo>
                    <a:lnTo>
                      <a:pt x="2526" y="1614"/>
                    </a:lnTo>
                    <a:lnTo>
                      <a:pt x="2496" y="1396"/>
                    </a:lnTo>
                    <a:lnTo>
                      <a:pt x="2466" y="1176"/>
                    </a:lnTo>
                    <a:lnTo>
                      <a:pt x="2452" y="1066"/>
                    </a:lnTo>
                    <a:lnTo>
                      <a:pt x="2442" y="954"/>
                    </a:lnTo>
                    <a:lnTo>
                      <a:pt x="2432" y="844"/>
                    </a:lnTo>
                    <a:lnTo>
                      <a:pt x="2426" y="734"/>
                    </a:lnTo>
                    <a:lnTo>
                      <a:pt x="2422" y="624"/>
                    </a:lnTo>
                    <a:lnTo>
                      <a:pt x="2424" y="514"/>
                    </a:lnTo>
                    <a:lnTo>
                      <a:pt x="2428" y="406"/>
                    </a:lnTo>
                    <a:lnTo>
                      <a:pt x="2432" y="350"/>
                    </a:lnTo>
                    <a:lnTo>
                      <a:pt x="2436" y="296"/>
                    </a:lnTo>
                    <a:lnTo>
                      <a:pt x="2444" y="242"/>
                    </a:lnTo>
                    <a:lnTo>
                      <a:pt x="2452" y="188"/>
                    </a:lnTo>
                    <a:lnTo>
                      <a:pt x="2460" y="134"/>
                    </a:lnTo>
                    <a:lnTo>
                      <a:pt x="2472" y="80"/>
                    </a:lnTo>
                    <a:lnTo>
                      <a:pt x="2450" y="112"/>
                    </a:lnTo>
                    <a:lnTo>
                      <a:pt x="2430" y="144"/>
                    </a:lnTo>
                    <a:lnTo>
                      <a:pt x="2412" y="176"/>
                    </a:lnTo>
                    <a:lnTo>
                      <a:pt x="2396" y="208"/>
                    </a:lnTo>
                    <a:lnTo>
                      <a:pt x="2382" y="240"/>
                    </a:lnTo>
                    <a:lnTo>
                      <a:pt x="2368" y="274"/>
                    </a:lnTo>
                    <a:lnTo>
                      <a:pt x="2356" y="306"/>
                    </a:lnTo>
                    <a:lnTo>
                      <a:pt x="2344" y="338"/>
                    </a:lnTo>
                    <a:lnTo>
                      <a:pt x="2326" y="404"/>
                    </a:lnTo>
                    <a:lnTo>
                      <a:pt x="2312" y="472"/>
                    </a:lnTo>
                    <a:lnTo>
                      <a:pt x="2302" y="538"/>
                    </a:lnTo>
                    <a:lnTo>
                      <a:pt x="2298" y="606"/>
                    </a:lnTo>
                    <a:lnTo>
                      <a:pt x="2294" y="674"/>
                    </a:lnTo>
                    <a:lnTo>
                      <a:pt x="2294" y="742"/>
                    </a:lnTo>
                    <a:lnTo>
                      <a:pt x="2296" y="810"/>
                    </a:lnTo>
                    <a:lnTo>
                      <a:pt x="2300" y="880"/>
                    </a:lnTo>
                    <a:lnTo>
                      <a:pt x="2312" y="1020"/>
                    </a:lnTo>
                    <a:lnTo>
                      <a:pt x="2328" y="1160"/>
                    </a:lnTo>
                    <a:lnTo>
                      <a:pt x="2564" y="3548"/>
                    </a:lnTo>
                    <a:lnTo>
                      <a:pt x="2550" y="3570"/>
                    </a:lnTo>
                    <a:lnTo>
                      <a:pt x="2534" y="3596"/>
                    </a:lnTo>
                    <a:lnTo>
                      <a:pt x="2512" y="3628"/>
                    </a:lnTo>
                    <a:lnTo>
                      <a:pt x="2484" y="3662"/>
                    </a:lnTo>
                    <a:lnTo>
                      <a:pt x="2450" y="3698"/>
                    </a:lnTo>
                    <a:lnTo>
                      <a:pt x="2430" y="3716"/>
                    </a:lnTo>
                    <a:lnTo>
                      <a:pt x="2410" y="3734"/>
                    </a:lnTo>
                    <a:lnTo>
                      <a:pt x="2388" y="3750"/>
                    </a:lnTo>
                    <a:lnTo>
                      <a:pt x="2364" y="3764"/>
                    </a:lnTo>
                    <a:lnTo>
                      <a:pt x="2338" y="3778"/>
                    </a:lnTo>
                    <a:lnTo>
                      <a:pt x="2312" y="3790"/>
                    </a:lnTo>
                    <a:lnTo>
                      <a:pt x="2284" y="3800"/>
                    </a:lnTo>
                    <a:lnTo>
                      <a:pt x="2256" y="3808"/>
                    </a:lnTo>
                    <a:lnTo>
                      <a:pt x="2224" y="3812"/>
                    </a:lnTo>
                    <a:lnTo>
                      <a:pt x="2192" y="3814"/>
                    </a:lnTo>
                    <a:lnTo>
                      <a:pt x="2160" y="3814"/>
                    </a:lnTo>
                    <a:lnTo>
                      <a:pt x="2126" y="3808"/>
                    </a:lnTo>
                    <a:lnTo>
                      <a:pt x="2090" y="3800"/>
                    </a:lnTo>
                    <a:lnTo>
                      <a:pt x="2052" y="3786"/>
                    </a:lnTo>
                    <a:lnTo>
                      <a:pt x="2014" y="3770"/>
                    </a:lnTo>
                    <a:lnTo>
                      <a:pt x="1974" y="3748"/>
                    </a:lnTo>
                    <a:lnTo>
                      <a:pt x="1934" y="3720"/>
                    </a:lnTo>
                    <a:lnTo>
                      <a:pt x="1892" y="3688"/>
                    </a:lnTo>
                    <a:lnTo>
                      <a:pt x="1848" y="3650"/>
                    </a:lnTo>
                    <a:lnTo>
                      <a:pt x="1804" y="3606"/>
                    </a:lnTo>
                    <a:lnTo>
                      <a:pt x="1840" y="2826"/>
                    </a:lnTo>
                    <a:lnTo>
                      <a:pt x="1908" y="1314"/>
                    </a:lnTo>
                    <a:lnTo>
                      <a:pt x="1934" y="730"/>
                    </a:lnTo>
                    <a:lnTo>
                      <a:pt x="1942" y="558"/>
                    </a:lnTo>
                    <a:lnTo>
                      <a:pt x="1944" y="506"/>
                    </a:lnTo>
                    <a:lnTo>
                      <a:pt x="1946" y="456"/>
                    </a:lnTo>
                    <a:lnTo>
                      <a:pt x="1946" y="432"/>
                    </a:lnTo>
                    <a:lnTo>
                      <a:pt x="1944" y="406"/>
                    </a:lnTo>
                    <a:lnTo>
                      <a:pt x="1940" y="380"/>
                    </a:lnTo>
                    <a:lnTo>
                      <a:pt x="1934" y="352"/>
                    </a:lnTo>
                    <a:lnTo>
                      <a:pt x="1926" y="324"/>
                    </a:lnTo>
                    <a:lnTo>
                      <a:pt x="1914" y="292"/>
                    </a:lnTo>
                    <a:lnTo>
                      <a:pt x="1888" y="224"/>
                    </a:lnTo>
                    <a:lnTo>
                      <a:pt x="1878" y="188"/>
                    </a:lnTo>
                    <a:lnTo>
                      <a:pt x="1872" y="154"/>
                    </a:lnTo>
                    <a:lnTo>
                      <a:pt x="1870" y="136"/>
                    </a:lnTo>
                    <a:lnTo>
                      <a:pt x="1870" y="122"/>
                    </a:lnTo>
                    <a:lnTo>
                      <a:pt x="1872" y="106"/>
                    </a:lnTo>
                    <a:lnTo>
                      <a:pt x="1874" y="92"/>
                    </a:lnTo>
                    <a:lnTo>
                      <a:pt x="1864" y="128"/>
                    </a:lnTo>
                    <a:lnTo>
                      <a:pt x="1854" y="166"/>
                    </a:lnTo>
                    <a:lnTo>
                      <a:pt x="1846" y="204"/>
                    </a:lnTo>
                    <a:lnTo>
                      <a:pt x="1842" y="242"/>
                    </a:lnTo>
                    <a:lnTo>
                      <a:pt x="1836" y="280"/>
                    </a:lnTo>
                    <a:lnTo>
                      <a:pt x="1834" y="320"/>
                    </a:lnTo>
                    <a:lnTo>
                      <a:pt x="1830" y="398"/>
                    </a:lnTo>
                    <a:lnTo>
                      <a:pt x="1830" y="478"/>
                    </a:lnTo>
                    <a:lnTo>
                      <a:pt x="1830" y="556"/>
                    </a:lnTo>
                    <a:lnTo>
                      <a:pt x="1830" y="636"/>
                    </a:lnTo>
                    <a:lnTo>
                      <a:pt x="1826" y="712"/>
                    </a:lnTo>
                    <a:lnTo>
                      <a:pt x="1792" y="1226"/>
                    </a:lnTo>
                    <a:lnTo>
                      <a:pt x="1640" y="3524"/>
                    </a:lnTo>
                    <a:lnTo>
                      <a:pt x="1620" y="3544"/>
                    </a:lnTo>
                    <a:lnTo>
                      <a:pt x="1596" y="3564"/>
                    </a:lnTo>
                    <a:lnTo>
                      <a:pt x="1564" y="3590"/>
                    </a:lnTo>
                    <a:lnTo>
                      <a:pt x="1526" y="3618"/>
                    </a:lnTo>
                    <a:lnTo>
                      <a:pt x="1480" y="3644"/>
                    </a:lnTo>
                    <a:lnTo>
                      <a:pt x="1456" y="3656"/>
                    </a:lnTo>
                    <a:lnTo>
                      <a:pt x="1430" y="3668"/>
                    </a:lnTo>
                    <a:lnTo>
                      <a:pt x="1404" y="3678"/>
                    </a:lnTo>
                    <a:lnTo>
                      <a:pt x="1378" y="3686"/>
                    </a:lnTo>
                    <a:lnTo>
                      <a:pt x="1350" y="3692"/>
                    </a:lnTo>
                    <a:lnTo>
                      <a:pt x="1322" y="3696"/>
                    </a:lnTo>
                    <a:lnTo>
                      <a:pt x="1294" y="3698"/>
                    </a:lnTo>
                    <a:lnTo>
                      <a:pt x="1264" y="3696"/>
                    </a:lnTo>
                    <a:lnTo>
                      <a:pt x="1234" y="3692"/>
                    </a:lnTo>
                    <a:lnTo>
                      <a:pt x="1206" y="3684"/>
                    </a:lnTo>
                    <a:lnTo>
                      <a:pt x="1176" y="3672"/>
                    </a:lnTo>
                    <a:lnTo>
                      <a:pt x="1148" y="3658"/>
                    </a:lnTo>
                    <a:lnTo>
                      <a:pt x="1120" y="3638"/>
                    </a:lnTo>
                    <a:lnTo>
                      <a:pt x="1090" y="3612"/>
                    </a:lnTo>
                    <a:lnTo>
                      <a:pt x="1064" y="3582"/>
                    </a:lnTo>
                    <a:lnTo>
                      <a:pt x="1036" y="3548"/>
                    </a:lnTo>
                    <a:lnTo>
                      <a:pt x="1010" y="3506"/>
                    </a:lnTo>
                    <a:lnTo>
                      <a:pt x="986" y="3460"/>
                    </a:lnTo>
                    <a:lnTo>
                      <a:pt x="962" y="3408"/>
                    </a:lnTo>
                    <a:lnTo>
                      <a:pt x="940" y="3348"/>
                    </a:lnTo>
                    <a:lnTo>
                      <a:pt x="1606" y="556"/>
                    </a:lnTo>
                    <a:lnTo>
                      <a:pt x="1524" y="486"/>
                    </a:lnTo>
                    <a:lnTo>
                      <a:pt x="800" y="3326"/>
                    </a:lnTo>
                    <a:lnTo>
                      <a:pt x="774" y="3340"/>
                    </a:lnTo>
                    <a:lnTo>
                      <a:pt x="746" y="3358"/>
                    </a:lnTo>
                    <a:lnTo>
                      <a:pt x="708" y="3376"/>
                    </a:lnTo>
                    <a:lnTo>
                      <a:pt x="664" y="3396"/>
                    </a:lnTo>
                    <a:lnTo>
                      <a:pt x="614" y="3412"/>
                    </a:lnTo>
                    <a:lnTo>
                      <a:pt x="588" y="3420"/>
                    </a:lnTo>
                    <a:lnTo>
                      <a:pt x="560" y="3426"/>
                    </a:lnTo>
                    <a:lnTo>
                      <a:pt x="532" y="3430"/>
                    </a:lnTo>
                    <a:lnTo>
                      <a:pt x="504" y="3434"/>
                    </a:lnTo>
                    <a:lnTo>
                      <a:pt x="476" y="3434"/>
                    </a:lnTo>
                    <a:lnTo>
                      <a:pt x="448" y="3432"/>
                    </a:lnTo>
                    <a:lnTo>
                      <a:pt x="418" y="3428"/>
                    </a:lnTo>
                    <a:lnTo>
                      <a:pt x="390" y="3420"/>
                    </a:lnTo>
                    <a:lnTo>
                      <a:pt x="364" y="3410"/>
                    </a:lnTo>
                    <a:lnTo>
                      <a:pt x="336" y="3396"/>
                    </a:lnTo>
                    <a:lnTo>
                      <a:pt x="310" y="3378"/>
                    </a:lnTo>
                    <a:lnTo>
                      <a:pt x="286" y="3354"/>
                    </a:lnTo>
                    <a:lnTo>
                      <a:pt x="264" y="3328"/>
                    </a:lnTo>
                    <a:lnTo>
                      <a:pt x="242" y="3298"/>
                    </a:lnTo>
                    <a:lnTo>
                      <a:pt x="222" y="3262"/>
                    </a:lnTo>
                    <a:lnTo>
                      <a:pt x="204" y="3220"/>
                    </a:lnTo>
                    <a:lnTo>
                      <a:pt x="188" y="3174"/>
                    </a:lnTo>
                    <a:lnTo>
                      <a:pt x="176" y="3122"/>
                    </a:lnTo>
                    <a:lnTo>
                      <a:pt x="164" y="3062"/>
                    </a:lnTo>
                    <a:lnTo>
                      <a:pt x="156" y="2998"/>
                    </a:lnTo>
                    <a:lnTo>
                      <a:pt x="410" y="2402"/>
                    </a:lnTo>
                    <a:lnTo>
                      <a:pt x="988" y="1036"/>
                    </a:lnTo>
                    <a:lnTo>
                      <a:pt x="1222" y="482"/>
                    </a:lnTo>
                    <a:lnTo>
                      <a:pt x="1260" y="398"/>
                    </a:lnTo>
                    <a:lnTo>
                      <a:pt x="1278" y="354"/>
                    </a:lnTo>
                    <a:lnTo>
                      <a:pt x="1294" y="312"/>
                    </a:lnTo>
                    <a:lnTo>
                      <a:pt x="1302" y="294"/>
                    </a:lnTo>
                    <a:lnTo>
                      <a:pt x="1312" y="276"/>
                    </a:lnTo>
                    <a:lnTo>
                      <a:pt x="1320" y="258"/>
                    </a:lnTo>
                    <a:lnTo>
                      <a:pt x="1326" y="240"/>
                    </a:lnTo>
                    <a:lnTo>
                      <a:pt x="1328" y="226"/>
                    </a:lnTo>
                    <a:lnTo>
                      <a:pt x="1328" y="212"/>
                    </a:lnTo>
                    <a:lnTo>
                      <a:pt x="1326" y="194"/>
                    </a:lnTo>
                    <a:lnTo>
                      <a:pt x="1322" y="178"/>
                    </a:lnTo>
                    <a:lnTo>
                      <a:pt x="1314" y="144"/>
                    </a:lnTo>
                    <a:lnTo>
                      <a:pt x="1302" y="108"/>
                    </a:lnTo>
                    <a:lnTo>
                      <a:pt x="1292" y="74"/>
                    </a:lnTo>
                    <a:lnTo>
                      <a:pt x="1282" y="44"/>
                    </a:lnTo>
                    <a:lnTo>
                      <a:pt x="1276" y="18"/>
                    </a:lnTo>
                    <a:lnTo>
                      <a:pt x="1276" y="8"/>
                    </a:lnTo>
                    <a:lnTo>
                      <a:pt x="1278" y="0"/>
                    </a:lnTo>
                    <a:lnTo>
                      <a:pt x="1220" y="1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19" name="Freeform 10"/>
              <p:cNvSpPr>
                <a:spLocks/>
              </p:cNvSpPr>
              <p:nvPr userDrawn="1"/>
            </p:nvSpPr>
            <p:spPr bwMode="auto">
              <a:xfrm>
                <a:off x="3536" y="2054"/>
                <a:ext cx="4341" cy="4001"/>
              </a:xfrm>
              <a:custGeom>
                <a:avLst/>
                <a:gdLst>
                  <a:gd name="T0" fmla="*/ 16 w 4324"/>
                  <a:gd name="T1" fmla="*/ 2999 h 3992"/>
                  <a:gd name="T2" fmla="*/ 8 w 4324"/>
                  <a:gd name="T3" fmla="*/ 3209 h 3992"/>
                  <a:gd name="T4" fmla="*/ 104 w 4324"/>
                  <a:gd name="T5" fmla="*/ 3426 h 3992"/>
                  <a:gd name="T6" fmla="*/ 301 w 4324"/>
                  <a:gd name="T7" fmla="*/ 3576 h 3992"/>
                  <a:gd name="T8" fmla="*/ 558 w 4324"/>
                  <a:gd name="T9" fmla="*/ 3652 h 3992"/>
                  <a:gd name="T10" fmla="*/ 759 w 4324"/>
                  <a:gd name="T11" fmla="*/ 3612 h 3992"/>
                  <a:gd name="T12" fmla="*/ 861 w 4324"/>
                  <a:gd name="T13" fmla="*/ 3558 h 3992"/>
                  <a:gd name="T14" fmla="*/ 1030 w 4324"/>
                  <a:gd name="T15" fmla="*/ 3799 h 3992"/>
                  <a:gd name="T16" fmla="*/ 1279 w 4324"/>
                  <a:gd name="T17" fmla="*/ 3917 h 3992"/>
                  <a:gd name="T18" fmla="*/ 1642 w 4324"/>
                  <a:gd name="T19" fmla="*/ 3783 h 3992"/>
                  <a:gd name="T20" fmla="*/ 1891 w 4324"/>
                  <a:gd name="T21" fmla="*/ 3919 h 3992"/>
                  <a:gd name="T22" fmla="*/ 2189 w 4324"/>
                  <a:gd name="T23" fmla="*/ 4035 h 3992"/>
                  <a:gd name="T24" fmla="*/ 2484 w 4324"/>
                  <a:gd name="T25" fmla="*/ 3973 h 3992"/>
                  <a:gd name="T26" fmla="*/ 2672 w 4324"/>
                  <a:gd name="T27" fmla="*/ 3819 h 3992"/>
                  <a:gd name="T28" fmla="*/ 2885 w 4324"/>
                  <a:gd name="T29" fmla="*/ 3810 h 3992"/>
                  <a:gd name="T30" fmla="*/ 3170 w 4324"/>
                  <a:gd name="T31" fmla="*/ 3869 h 3992"/>
                  <a:gd name="T32" fmla="*/ 3450 w 4324"/>
                  <a:gd name="T33" fmla="*/ 3742 h 3992"/>
                  <a:gd name="T34" fmla="*/ 3684 w 4324"/>
                  <a:gd name="T35" fmla="*/ 3544 h 3992"/>
                  <a:gd name="T36" fmla="*/ 4040 w 4324"/>
                  <a:gd name="T37" fmla="*/ 3582 h 3992"/>
                  <a:gd name="T38" fmla="*/ 4291 w 4324"/>
                  <a:gd name="T39" fmla="*/ 3470 h 3992"/>
                  <a:gd name="T40" fmla="*/ 4381 w 4324"/>
                  <a:gd name="T41" fmla="*/ 3307 h 3992"/>
                  <a:gd name="T42" fmla="*/ 4407 w 4324"/>
                  <a:gd name="T43" fmla="*/ 3055 h 3992"/>
                  <a:gd name="T44" fmla="*/ 3221 w 4324"/>
                  <a:gd name="T45" fmla="*/ 559 h 3992"/>
                  <a:gd name="T46" fmla="*/ 3026 w 4324"/>
                  <a:gd name="T47" fmla="*/ 92 h 3992"/>
                  <a:gd name="T48" fmla="*/ 2975 w 4324"/>
                  <a:gd name="T49" fmla="*/ 146 h 3992"/>
                  <a:gd name="T50" fmla="*/ 2970 w 4324"/>
                  <a:gd name="T51" fmla="*/ 245 h 3992"/>
                  <a:gd name="T52" fmla="*/ 3106 w 4324"/>
                  <a:gd name="T53" fmla="*/ 517 h 3992"/>
                  <a:gd name="T54" fmla="*/ 4263 w 4324"/>
                  <a:gd name="T55" fmla="*/ 3067 h 3992"/>
                  <a:gd name="T56" fmla="*/ 4154 w 4324"/>
                  <a:gd name="T57" fmla="*/ 3309 h 3992"/>
                  <a:gd name="T58" fmla="*/ 3943 w 4324"/>
                  <a:gd name="T59" fmla="*/ 3424 h 3992"/>
                  <a:gd name="T60" fmla="*/ 2771 w 4324"/>
                  <a:gd name="T61" fmla="*/ 433 h 3992"/>
                  <a:gd name="T62" fmla="*/ 3405 w 4324"/>
                  <a:gd name="T63" fmla="*/ 3536 h 3992"/>
                  <a:gd name="T64" fmla="*/ 3259 w 4324"/>
                  <a:gd name="T65" fmla="*/ 3704 h 3992"/>
                  <a:gd name="T66" fmla="*/ 2994 w 4324"/>
                  <a:gd name="T67" fmla="*/ 3704 h 3992"/>
                  <a:gd name="T68" fmla="*/ 2793 w 4324"/>
                  <a:gd name="T69" fmla="*/ 3552 h 3992"/>
                  <a:gd name="T70" fmla="*/ 2590 w 4324"/>
                  <a:gd name="T71" fmla="*/ 1742 h 3992"/>
                  <a:gd name="T72" fmla="*/ 2472 w 4324"/>
                  <a:gd name="T73" fmla="*/ 629 h 3992"/>
                  <a:gd name="T74" fmla="*/ 2522 w 4324"/>
                  <a:gd name="T75" fmla="*/ 80 h 3992"/>
                  <a:gd name="T76" fmla="*/ 2401 w 4324"/>
                  <a:gd name="T77" fmla="*/ 311 h 3992"/>
                  <a:gd name="T78" fmla="*/ 2341 w 4324"/>
                  <a:gd name="T79" fmla="*/ 820 h 3992"/>
                  <a:gd name="T80" fmla="*/ 2584 w 4324"/>
                  <a:gd name="T81" fmla="*/ 3636 h 3992"/>
                  <a:gd name="T82" fmla="*/ 2383 w 4324"/>
                  <a:gd name="T83" fmla="*/ 3823 h 3992"/>
                  <a:gd name="T84" fmla="*/ 2130 w 4324"/>
                  <a:gd name="T85" fmla="*/ 3845 h 3992"/>
                  <a:gd name="T86" fmla="*/ 1839 w 4324"/>
                  <a:gd name="T87" fmla="*/ 3646 h 3992"/>
                  <a:gd name="T88" fmla="*/ 1982 w 4324"/>
                  <a:gd name="T89" fmla="*/ 563 h 3992"/>
                  <a:gd name="T90" fmla="*/ 1966 w 4324"/>
                  <a:gd name="T91" fmla="*/ 329 h 3992"/>
                  <a:gd name="T92" fmla="*/ 1909 w 4324"/>
                  <a:gd name="T93" fmla="*/ 92 h 3992"/>
                  <a:gd name="T94" fmla="*/ 1865 w 4324"/>
                  <a:gd name="T95" fmla="*/ 403 h 3992"/>
                  <a:gd name="T96" fmla="*/ 1672 w 4324"/>
                  <a:gd name="T97" fmla="*/ 3564 h 3992"/>
                  <a:gd name="T98" fmla="*/ 1460 w 4324"/>
                  <a:gd name="T99" fmla="*/ 3708 h 3992"/>
                  <a:gd name="T100" fmla="*/ 1231 w 4324"/>
                  <a:gd name="T101" fmla="*/ 3724 h 3992"/>
                  <a:gd name="T102" fmla="*/ 1006 w 4324"/>
                  <a:gd name="T103" fmla="*/ 3500 h 3992"/>
                  <a:gd name="T104" fmla="*/ 761 w 4324"/>
                  <a:gd name="T105" fmla="*/ 3398 h 3992"/>
                  <a:gd name="T106" fmla="*/ 486 w 4324"/>
                  <a:gd name="T107" fmla="*/ 3474 h 3992"/>
                  <a:gd name="T108" fmla="*/ 269 w 4324"/>
                  <a:gd name="T109" fmla="*/ 3368 h 3992"/>
                  <a:gd name="T110" fmla="*/ 161 w 4324"/>
                  <a:gd name="T111" fmla="*/ 3033 h 3992"/>
                  <a:gd name="T112" fmla="*/ 1303 w 4324"/>
                  <a:gd name="T113" fmla="*/ 359 h 3992"/>
                  <a:gd name="T114" fmla="*/ 1353 w 4324"/>
                  <a:gd name="T115" fmla="*/ 231 h 3992"/>
                  <a:gd name="T116" fmla="*/ 1301 w 4324"/>
                  <a:gd name="T117" fmla="*/ 18 h 39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324" h="3992">
                    <a:moveTo>
                      <a:pt x="1220" y="162"/>
                    </a:moveTo>
                    <a:lnTo>
                      <a:pt x="1220" y="162"/>
                    </a:lnTo>
                    <a:lnTo>
                      <a:pt x="1154" y="338"/>
                    </a:lnTo>
                    <a:lnTo>
                      <a:pt x="1086" y="512"/>
                    </a:lnTo>
                    <a:lnTo>
                      <a:pt x="1014" y="686"/>
                    </a:lnTo>
                    <a:lnTo>
                      <a:pt x="940" y="862"/>
                    </a:lnTo>
                    <a:lnTo>
                      <a:pt x="16" y="2964"/>
                    </a:lnTo>
                    <a:lnTo>
                      <a:pt x="12" y="2980"/>
                    </a:lnTo>
                    <a:lnTo>
                      <a:pt x="8" y="2998"/>
                    </a:lnTo>
                    <a:lnTo>
                      <a:pt x="4" y="3024"/>
                    </a:lnTo>
                    <a:lnTo>
                      <a:pt x="2" y="3056"/>
                    </a:lnTo>
                    <a:lnTo>
                      <a:pt x="0" y="3092"/>
                    </a:lnTo>
                    <a:lnTo>
                      <a:pt x="2" y="3132"/>
                    </a:lnTo>
                    <a:lnTo>
                      <a:pt x="8" y="3174"/>
                    </a:lnTo>
                    <a:lnTo>
                      <a:pt x="18" y="3220"/>
                    </a:lnTo>
                    <a:lnTo>
                      <a:pt x="24" y="3244"/>
                    </a:lnTo>
                    <a:lnTo>
                      <a:pt x="34" y="3268"/>
                    </a:lnTo>
                    <a:lnTo>
                      <a:pt x="44" y="3292"/>
                    </a:lnTo>
                    <a:lnTo>
                      <a:pt x="56" y="3314"/>
                    </a:lnTo>
                    <a:lnTo>
                      <a:pt x="70" y="3338"/>
                    </a:lnTo>
                    <a:lnTo>
                      <a:pt x="86" y="3362"/>
                    </a:lnTo>
                    <a:lnTo>
                      <a:pt x="104" y="3386"/>
                    </a:lnTo>
                    <a:lnTo>
                      <a:pt x="124" y="3410"/>
                    </a:lnTo>
                    <a:lnTo>
                      <a:pt x="146" y="3432"/>
                    </a:lnTo>
                    <a:lnTo>
                      <a:pt x="170" y="3454"/>
                    </a:lnTo>
                    <a:lnTo>
                      <a:pt x="198" y="3476"/>
                    </a:lnTo>
                    <a:lnTo>
                      <a:pt x="228" y="3496"/>
                    </a:lnTo>
                    <a:lnTo>
                      <a:pt x="260" y="3516"/>
                    </a:lnTo>
                    <a:lnTo>
                      <a:pt x="296" y="3536"/>
                    </a:lnTo>
                    <a:lnTo>
                      <a:pt x="334" y="3554"/>
                    </a:lnTo>
                    <a:lnTo>
                      <a:pt x="368" y="3568"/>
                    </a:lnTo>
                    <a:lnTo>
                      <a:pt x="402" y="3580"/>
                    </a:lnTo>
                    <a:lnTo>
                      <a:pt x="434" y="3590"/>
                    </a:lnTo>
                    <a:lnTo>
                      <a:pt x="464" y="3598"/>
                    </a:lnTo>
                    <a:lnTo>
                      <a:pt x="494" y="3606"/>
                    </a:lnTo>
                    <a:lnTo>
                      <a:pt x="522" y="3610"/>
                    </a:lnTo>
                    <a:lnTo>
                      <a:pt x="548" y="3612"/>
                    </a:lnTo>
                    <a:lnTo>
                      <a:pt x="574" y="3614"/>
                    </a:lnTo>
                    <a:lnTo>
                      <a:pt x="598" y="3612"/>
                    </a:lnTo>
                    <a:lnTo>
                      <a:pt x="620" y="3612"/>
                    </a:lnTo>
                    <a:lnTo>
                      <a:pt x="642" y="3608"/>
                    </a:lnTo>
                    <a:lnTo>
                      <a:pt x="662" y="3604"/>
                    </a:lnTo>
                    <a:lnTo>
                      <a:pt x="680" y="3600"/>
                    </a:lnTo>
                    <a:lnTo>
                      <a:pt x="714" y="3586"/>
                    </a:lnTo>
                    <a:lnTo>
                      <a:pt x="744" y="3572"/>
                    </a:lnTo>
                    <a:lnTo>
                      <a:pt x="768" y="3556"/>
                    </a:lnTo>
                    <a:lnTo>
                      <a:pt x="790" y="3540"/>
                    </a:lnTo>
                    <a:lnTo>
                      <a:pt x="806" y="3524"/>
                    </a:lnTo>
                    <a:lnTo>
                      <a:pt x="818" y="3510"/>
                    </a:lnTo>
                    <a:lnTo>
                      <a:pt x="828" y="3500"/>
                    </a:lnTo>
                    <a:lnTo>
                      <a:pt x="834" y="3488"/>
                    </a:lnTo>
                    <a:lnTo>
                      <a:pt x="846" y="3518"/>
                    </a:lnTo>
                    <a:lnTo>
                      <a:pt x="862" y="3550"/>
                    </a:lnTo>
                    <a:lnTo>
                      <a:pt x="884" y="3590"/>
                    </a:lnTo>
                    <a:lnTo>
                      <a:pt x="912" y="3636"/>
                    </a:lnTo>
                    <a:lnTo>
                      <a:pt x="928" y="3660"/>
                    </a:lnTo>
                    <a:lnTo>
                      <a:pt x="946" y="3684"/>
                    </a:lnTo>
                    <a:lnTo>
                      <a:pt x="966" y="3710"/>
                    </a:lnTo>
                    <a:lnTo>
                      <a:pt x="986" y="3734"/>
                    </a:lnTo>
                    <a:lnTo>
                      <a:pt x="1010" y="3756"/>
                    </a:lnTo>
                    <a:lnTo>
                      <a:pt x="1034" y="3778"/>
                    </a:lnTo>
                    <a:lnTo>
                      <a:pt x="1060" y="3798"/>
                    </a:lnTo>
                    <a:lnTo>
                      <a:pt x="1088" y="3818"/>
                    </a:lnTo>
                    <a:lnTo>
                      <a:pt x="1118" y="3834"/>
                    </a:lnTo>
                    <a:lnTo>
                      <a:pt x="1150" y="3848"/>
                    </a:lnTo>
                    <a:lnTo>
                      <a:pt x="1182" y="3860"/>
                    </a:lnTo>
                    <a:lnTo>
                      <a:pt x="1218" y="3868"/>
                    </a:lnTo>
                    <a:lnTo>
                      <a:pt x="1254" y="3872"/>
                    </a:lnTo>
                    <a:lnTo>
                      <a:pt x="1292" y="3874"/>
                    </a:lnTo>
                    <a:lnTo>
                      <a:pt x="1332" y="3870"/>
                    </a:lnTo>
                    <a:lnTo>
                      <a:pt x="1374" y="3862"/>
                    </a:lnTo>
                    <a:lnTo>
                      <a:pt x="1418" y="3850"/>
                    </a:lnTo>
                    <a:lnTo>
                      <a:pt x="1464" y="3832"/>
                    </a:lnTo>
                    <a:lnTo>
                      <a:pt x="1512" y="3808"/>
                    </a:lnTo>
                    <a:lnTo>
                      <a:pt x="1560" y="3778"/>
                    </a:lnTo>
                    <a:lnTo>
                      <a:pt x="1612" y="3742"/>
                    </a:lnTo>
                    <a:lnTo>
                      <a:pt x="1664" y="3700"/>
                    </a:lnTo>
                    <a:lnTo>
                      <a:pt x="1688" y="3726"/>
                    </a:lnTo>
                    <a:lnTo>
                      <a:pt x="1716" y="3756"/>
                    </a:lnTo>
                    <a:lnTo>
                      <a:pt x="1754" y="3792"/>
                    </a:lnTo>
                    <a:lnTo>
                      <a:pt x="1802" y="3834"/>
                    </a:lnTo>
                    <a:lnTo>
                      <a:pt x="1828" y="3854"/>
                    </a:lnTo>
                    <a:lnTo>
                      <a:pt x="1856" y="3874"/>
                    </a:lnTo>
                    <a:lnTo>
                      <a:pt x="1888" y="3894"/>
                    </a:lnTo>
                    <a:lnTo>
                      <a:pt x="1920" y="3914"/>
                    </a:lnTo>
                    <a:lnTo>
                      <a:pt x="1954" y="3932"/>
                    </a:lnTo>
                    <a:lnTo>
                      <a:pt x="1990" y="3948"/>
                    </a:lnTo>
                    <a:lnTo>
                      <a:pt x="2026" y="3962"/>
                    </a:lnTo>
                    <a:lnTo>
                      <a:pt x="2066" y="3974"/>
                    </a:lnTo>
                    <a:lnTo>
                      <a:pt x="2106" y="3984"/>
                    </a:lnTo>
                    <a:lnTo>
                      <a:pt x="2146" y="3990"/>
                    </a:lnTo>
                    <a:lnTo>
                      <a:pt x="2188" y="3992"/>
                    </a:lnTo>
                    <a:lnTo>
                      <a:pt x="2232" y="3990"/>
                    </a:lnTo>
                    <a:lnTo>
                      <a:pt x="2276" y="3986"/>
                    </a:lnTo>
                    <a:lnTo>
                      <a:pt x="2320" y="3976"/>
                    </a:lnTo>
                    <a:lnTo>
                      <a:pt x="2364" y="3960"/>
                    </a:lnTo>
                    <a:lnTo>
                      <a:pt x="2388" y="3952"/>
                    </a:lnTo>
                    <a:lnTo>
                      <a:pt x="2410" y="3940"/>
                    </a:lnTo>
                    <a:lnTo>
                      <a:pt x="2434" y="3928"/>
                    </a:lnTo>
                    <a:lnTo>
                      <a:pt x="2458" y="3914"/>
                    </a:lnTo>
                    <a:lnTo>
                      <a:pt x="2480" y="3900"/>
                    </a:lnTo>
                    <a:lnTo>
                      <a:pt x="2504" y="3882"/>
                    </a:lnTo>
                    <a:lnTo>
                      <a:pt x="2528" y="3864"/>
                    </a:lnTo>
                    <a:lnTo>
                      <a:pt x="2550" y="3844"/>
                    </a:lnTo>
                    <a:lnTo>
                      <a:pt x="2574" y="3822"/>
                    </a:lnTo>
                    <a:lnTo>
                      <a:pt x="2598" y="3800"/>
                    </a:lnTo>
                    <a:lnTo>
                      <a:pt x="2622" y="3774"/>
                    </a:lnTo>
                    <a:lnTo>
                      <a:pt x="2646" y="3748"/>
                    </a:lnTo>
                    <a:lnTo>
                      <a:pt x="2668" y="3718"/>
                    </a:lnTo>
                    <a:lnTo>
                      <a:pt x="2692" y="3688"/>
                    </a:lnTo>
                    <a:lnTo>
                      <a:pt x="2716" y="3704"/>
                    </a:lnTo>
                    <a:lnTo>
                      <a:pt x="2746" y="3722"/>
                    </a:lnTo>
                    <a:lnTo>
                      <a:pt x="2784" y="3744"/>
                    </a:lnTo>
                    <a:lnTo>
                      <a:pt x="2830" y="3766"/>
                    </a:lnTo>
                    <a:lnTo>
                      <a:pt x="2884" y="3788"/>
                    </a:lnTo>
                    <a:lnTo>
                      <a:pt x="2914" y="3798"/>
                    </a:lnTo>
                    <a:lnTo>
                      <a:pt x="2944" y="3806"/>
                    </a:lnTo>
                    <a:lnTo>
                      <a:pt x="2976" y="3814"/>
                    </a:lnTo>
                    <a:lnTo>
                      <a:pt x="3008" y="3820"/>
                    </a:lnTo>
                    <a:lnTo>
                      <a:pt x="3042" y="3822"/>
                    </a:lnTo>
                    <a:lnTo>
                      <a:pt x="3074" y="3824"/>
                    </a:lnTo>
                    <a:lnTo>
                      <a:pt x="3110" y="3824"/>
                    </a:lnTo>
                    <a:lnTo>
                      <a:pt x="3144" y="3822"/>
                    </a:lnTo>
                    <a:lnTo>
                      <a:pt x="3180" y="3814"/>
                    </a:lnTo>
                    <a:lnTo>
                      <a:pt x="3214" y="3806"/>
                    </a:lnTo>
                    <a:lnTo>
                      <a:pt x="3250" y="3792"/>
                    </a:lnTo>
                    <a:lnTo>
                      <a:pt x="3284" y="3776"/>
                    </a:lnTo>
                    <a:lnTo>
                      <a:pt x="3318" y="3756"/>
                    </a:lnTo>
                    <a:lnTo>
                      <a:pt x="3352" y="3730"/>
                    </a:lnTo>
                    <a:lnTo>
                      <a:pt x="3384" y="3702"/>
                    </a:lnTo>
                    <a:lnTo>
                      <a:pt x="3416" y="3668"/>
                    </a:lnTo>
                    <a:lnTo>
                      <a:pt x="3448" y="3628"/>
                    </a:lnTo>
                    <a:lnTo>
                      <a:pt x="3478" y="3584"/>
                    </a:lnTo>
                    <a:lnTo>
                      <a:pt x="3506" y="3534"/>
                    </a:lnTo>
                    <a:lnTo>
                      <a:pt x="3534" y="3478"/>
                    </a:lnTo>
                    <a:lnTo>
                      <a:pt x="3572" y="3490"/>
                    </a:lnTo>
                    <a:lnTo>
                      <a:pt x="3614" y="3504"/>
                    </a:lnTo>
                    <a:lnTo>
                      <a:pt x="3670" y="3518"/>
                    </a:lnTo>
                    <a:lnTo>
                      <a:pt x="3734" y="3532"/>
                    </a:lnTo>
                    <a:lnTo>
                      <a:pt x="3770" y="3536"/>
                    </a:lnTo>
                    <a:lnTo>
                      <a:pt x="3806" y="3542"/>
                    </a:lnTo>
                    <a:lnTo>
                      <a:pt x="3844" y="3544"/>
                    </a:lnTo>
                    <a:lnTo>
                      <a:pt x="3882" y="3546"/>
                    </a:lnTo>
                    <a:lnTo>
                      <a:pt x="3922" y="3544"/>
                    </a:lnTo>
                    <a:lnTo>
                      <a:pt x="3960" y="3542"/>
                    </a:lnTo>
                    <a:lnTo>
                      <a:pt x="3998" y="3536"/>
                    </a:lnTo>
                    <a:lnTo>
                      <a:pt x="4036" y="3528"/>
                    </a:lnTo>
                    <a:lnTo>
                      <a:pt x="4074" y="3516"/>
                    </a:lnTo>
                    <a:lnTo>
                      <a:pt x="4110" y="3500"/>
                    </a:lnTo>
                    <a:lnTo>
                      <a:pt x="4144" y="3482"/>
                    </a:lnTo>
                    <a:lnTo>
                      <a:pt x="4176" y="3458"/>
                    </a:lnTo>
                    <a:lnTo>
                      <a:pt x="4192" y="3444"/>
                    </a:lnTo>
                    <a:lnTo>
                      <a:pt x="4206" y="3430"/>
                    </a:lnTo>
                    <a:lnTo>
                      <a:pt x="4220" y="3416"/>
                    </a:lnTo>
                    <a:lnTo>
                      <a:pt x="4234" y="3398"/>
                    </a:lnTo>
                    <a:lnTo>
                      <a:pt x="4246" y="3380"/>
                    </a:lnTo>
                    <a:lnTo>
                      <a:pt x="4258" y="3362"/>
                    </a:lnTo>
                    <a:lnTo>
                      <a:pt x="4268" y="3340"/>
                    </a:lnTo>
                    <a:lnTo>
                      <a:pt x="4280" y="3320"/>
                    </a:lnTo>
                    <a:lnTo>
                      <a:pt x="4288" y="3296"/>
                    </a:lnTo>
                    <a:lnTo>
                      <a:pt x="4296" y="3272"/>
                    </a:lnTo>
                    <a:lnTo>
                      <a:pt x="4304" y="3246"/>
                    </a:lnTo>
                    <a:lnTo>
                      <a:pt x="4310" y="3218"/>
                    </a:lnTo>
                    <a:lnTo>
                      <a:pt x="4314" y="3188"/>
                    </a:lnTo>
                    <a:lnTo>
                      <a:pt x="4318" y="3158"/>
                    </a:lnTo>
                    <a:lnTo>
                      <a:pt x="4322" y="3126"/>
                    </a:lnTo>
                    <a:lnTo>
                      <a:pt x="4324" y="3092"/>
                    </a:lnTo>
                    <a:lnTo>
                      <a:pt x="4324" y="3056"/>
                    </a:lnTo>
                    <a:lnTo>
                      <a:pt x="4322" y="3020"/>
                    </a:lnTo>
                    <a:lnTo>
                      <a:pt x="4320" y="2980"/>
                    </a:lnTo>
                    <a:lnTo>
                      <a:pt x="4316" y="2940"/>
                    </a:lnTo>
                    <a:lnTo>
                      <a:pt x="3310" y="838"/>
                    </a:lnTo>
                    <a:lnTo>
                      <a:pt x="3266" y="750"/>
                    </a:lnTo>
                    <a:lnTo>
                      <a:pt x="3214" y="654"/>
                    </a:lnTo>
                    <a:lnTo>
                      <a:pt x="3158" y="554"/>
                    </a:lnTo>
                    <a:lnTo>
                      <a:pt x="3104" y="452"/>
                    </a:lnTo>
                    <a:lnTo>
                      <a:pt x="3078" y="400"/>
                    </a:lnTo>
                    <a:lnTo>
                      <a:pt x="3052" y="348"/>
                    </a:lnTo>
                    <a:lnTo>
                      <a:pt x="3030" y="294"/>
                    </a:lnTo>
                    <a:lnTo>
                      <a:pt x="3008" y="244"/>
                    </a:lnTo>
                    <a:lnTo>
                      <a:pt x="2992" y="192"/>
                    </a:lnTo>
                    <a:lnTo>
                      <a:pt x="2976" y="142"/>
                    </a:lnTo>
                    <a:lnTo>
                      <a:pt x="2966" y="92"/>
                    </a:lnTo>
                    <a:lnTo>
                      <a:pt x="2960" y="42"/>
                    </a:lnTo>
                    <a:lnTo>
                      <a:pt x="2960" y="52"/>
                    </a:lnTo>
                    <a:lnTo>
                      <a:pt x="2958" y="62"/>
                    </a:lnTo>
                    <a:lnTo>
                      <a:pt x="2950" y="80"/>
                    </a:lnTo>
                    <a:lnTo>
                      <a:pt x="2938" y="100"/>
                    </a:lnTo>
                    <a:lnTo>
                      <a:pt x="2926" y="122"/>
                    </a:lnTo>
                    <a:lnTo>
                      <a:pt x="2916" y="146"/>
                    </a:lnTo>
                    <a:lnTo>
                      <a:pt x="2910" y="158"/>
                    </a:lnTo>
                    <a:lnTo>
                      <a:pt x="2906" y="170"/>
                    </a:lnTo>
                    <a:lnTo>
                      <a:pt x="2904" y="184"/>
                    </a:lnTo>
                    <a:lnTo>
                      <a:pt x="2904" y="198"/>
                    </a:lnTo>
                    <a:lnTo>
                      <a:pt x="2904" y="214"/>
                    </a:lnTo>
                    <a:lnTo>
                      <a:pt x="2908" y="230"/>
                    </a:lnTo>
                    <a:lnTo>
                      <a:pt x="2912" y="240"/>
                    </a:lnTo>
                    <a:lnTo>
                      <a:pt x="2916" y="252"/>
                    </a:lnTo>
                    <a:lnTo>
                      <a:pt x="2930" y="276"/>
                    </a:lnTo>
                    <a:lnTo>
                      <a:pt x="2946" y="300"/>
                    </a:lnTo>
                    <a:lnTo>
                      <a:pt x="2958" y="324"/>
                    </a:lnTo>
                    <a:lnTo>
                      <a:pt x="3002" y="418"/>
                    </a:lnTo>
                    <a:lnTo>
                      <a:pt x="3046" y="512"/>
                    </a:lnTo>
                    <a:lnTo>
                      <a:pt x="3316" y="1094"/>
                    </a:lnTo>
                    <a:lnTo>
                      <a:pt x="3950" y="2462"/>
                    </a:lnTo>
                    <a:lnTo>
                      <a:pt x="4188" y="2974"/>
                    </a:lnTo>
                    <a:lnTo>
                      <a:pt x="4184" y="3002"/>
                    </a:lnTo>
                    <a:lnTo>
                      <a:pt x="4180" y="3032"/>
                    </a:lnTo>
                    <a:lnTo>
                      <a:pt x="4172" y="3068"/>
                    </a:lnTo>
                    <a:lnTo>
                      <a:pt x="4160" y="3112"/>
                    </a:lnTo>
                    <a:lnTo>
                      <a:pt x="4142" y="3158"/>
                    </a:lnTo>
                    <a:lnTo>
                      <a:pt x="4132" y="3182"/>
                    </a:lnTo>
                    <a:lnTo>
                      <a:pt x="4120" y="3206"/>
                    </a:lnTo>
                    <a:lnTo>
                      <a:pt x="4106" y="3230"/>
                    </a:lnTo>
                    <a:lnTo>
                      <a:pt x="4092" y="3252"/>
                    </a:lnTo>
                    <a:lnTo>
                      <a:pt x="4074" y="3274"/>
                    </a:lnTo>
                    <a:lnTo>
                      <a:pt x="4056" y="3296"/>
                    </a:lnTo>
                    <a:lnTo>
                      <a:pt x="4036" y="3314"/>
                    </a:lnTo>
                    <a:lnTo>
                      <a:pt x="4014" y="3332"/>
                    </a:lnTo>
                    <a:lnTo>
                      <a:pt x="3988" y="3348"/>
                    </a:lnTo>
                    <a:lnTo>
                      <a:pt x="3962" y="3360"/>
                    </a:lnTo>
                    <a:lnTo>
                      <a:pt x="3934" y="3372"/>
                    </a:lnTo>
                    <a:lnTo>
                      <a:pt x="3902" y="3380"/>
                    </a:lnTo>
                    <a:lnTo>
                      <a:pt x="3868" y="3384"/>
                    </a:lnTo>
                    <a:lnTo>
                      <a:pt x="3832" y="3384"/>
                    </a:lnTo>
                    <a:lnTo>
                      <a:pt x="3794" y="3382"/>
                    </a:lnTo>
                    <a:lnTo>
                      <a:pt x="3752" y="3376"/>
                    </a:lnTo>
                    <a:lnTo>
                      <a:pt x="3708" y="3364"/>
                    </a:lnTo>
                    <a:lnTo>
                      <a:pt x="3660" y="3348"/>
                    </a:lnTo>
                    <a:lnTo>
                      <a:pt x="3610" y="3328"/>
                    </a:lnTo>
                    <a:lnTo>
                      <a:pt x="3558" y="3302"/>
                    </a:lnTo>
                    <a:lnTo>
                      <a:pt x="2716" y="428"/>
                    </a:lnTo>
                    <a:lnTo>
                      <a:pt x="2634" y="520"/>
                    </a:lnTo>
                    <a:lnTo>
                      <a:pt x="3406" y="3302"/>
                    </a:lnTo>
                    <a:lnTo>
                      <a:pt x="3400" y="3330"/>
                    </a:lnTo>
                    <a:lnTo>
                      <a:pt x="3390" y="3362"/>
                    </a:lnTo>
                    <a:lnTo>
                      <a:pt x="3378" y="3402"/>
                    </a:lnTo>
                    <a:lnTo>
                      <a:pt x="3362" y="3448"/>
                    </a:lnTo>
                    <a:lnTo>
                      <a:pt x="3340" y="3496"/>
                    </a:lnTo>
                    <a:lnTo>
                      <a:pt x="3326" y="3522"/>
                    </a:lnTo>
                    <a:lnTo>
                      <a:pt x="3312" y="3546"/>
                    </a:lnTo>
                    <a:lnTo>
                      <a:pt x="3296" y="3568"/>
                    </a:lnTo>
                    <a:lnTo>
                      <a:pt x="3280" y="3592"/>
                    </a:lnTo>
                    <a:lnTo>
                      <a:pt x="3260" y="3612"/>
                    </a:lnTo>
                    <a:lnTo>
                      <a:pt x="3240" y="3632"/>
                    </a:lnTo>
                    <a:lnTo>
                      <a:pt x="3218" y="3650"/>
                    </a:lnTo>
                    <a:lnTo>
                      <a:pt x="3194" y="3664"/>
                    </a:lnTo>
                    <a:lnTo>
                      <a:pt x="3168" y="3678"/>
                    </a:lnTo>
                    <a:lnTo>
                      <a:pt x="3140" y="3688"/>
                    </a:lnTo>
                    <a:lnTo>
                      <a:pt x="3112" y="3694"/>
                    </a:lnTo>
                    <a:lnTo>
                      <a:pt x="3080" y="3696"/>
                    </a:lnTo>
                    <a:lnTo>
                      <a:pt x="3046" y="3696"/>
                    </a:lnTo>
                    <a:lnTo>
                      <a:pt x="3010" y="3690"/>
                    </a:lnTo>
                    <a:lnTo>
                      <a:pt x="2974" y="3680"/>
                    </a:lnTo>
                    <a:lnTo>
                      <a:pt x="2934" y="3664"/>
                    </a:lnTo>
                    <a:lnTo>
                      <a:pt x="2892" y="3644"/>
                    </a:lnTo>
                    <a:lnTo>
                      <a:pt x="2846" y="3618"/>
                    </a:lnTo>
                    <a:lnTo>
                      <a:pt x="2800" y="3586"/>
                    </a:lnTo>
                    <a:lnTo>
                      <a:pt x="2750" y="3548"/>
                    </a:lnTo>
                    <a:lnTo>
                      <a:pt x="2746" y="3542"/>
                    </a:lnTo>
                    <a:lnTo>
                      <a:pt x="2742" y="3534"/>
                    </a:lnTo>
                    <a:lnTo>
                      <a:pt x="2738" y="3512"/>
                    </a:lnTo>
                    <a:lnTo>
                      <a:pt x="2734" y="3482"/>
                    </a:lnTo>
                    <a:lnTo>
                      <a:pt x="2732" y="3450"/>
                    </a:lnTo>
                    <a:lnTo>
                      <a:pt x="2730" y="3386"/>
                    </a:lnTo>
                    <a:lnTo>
                      <a:pt x="2728" y="3346"/>
                    </a:lnTo>
                    <a:lnTo>
                      <a:pt x="2552" y="1830"/>
                    </a:lnTo>
                    <a:lnTo>
                      <a:pt x="2540" y="1722"/>
                    </a:lnTo>
                    <a:lnTo>
                      <a:pt x="2526" y="1614"/>
                    </a:lnTo>
                    <a:lnTo>
                      <a:pt x="2496" y="1396"/>
                    </a:lnTo>
                    <a:lnTo>
                      <a:pt x="2466" y="1176"/>
                    </a:lnTo>
                    <a:lnTo>
                      <a:pt x="2452" y="1066"/>
                    </a:lnTo>
                    <a:lnTo>
                      <a:pt x="2442" y="954"/>
                    </a:lnTo>
                    <a:lnTo>
                      <a:pt x="2432" y="844"/>
                    </a:lnTo>
                    <a:lnTo>
                      <a:pt x="2426" y="734"/>
                    </a:lnTo>
                    <a:lnTo>
                      <a:pt x="2422" y="624"/>
                    </a:lnTo>
                    <a:lnTo>
                      <a:pt x="2424" y="514"/>
                    </a:lnTo>
                    <a:lnTo>
                      <a:pt x="2428" y="406"/>
                    </a:lnTo>
                    <a:lnTo>
                      <a:pt x="2432" y="350"/>
                    </a:lnTo>
                    <a:lnTo>
                      <a:pt x="2436" y="296"/>
                    </a:lnTo>
                    <a:lnTo>
                      <a:pt x="2444" y="242"/>
                    </a:lnTo>
                    <a:lnTo>
                      <a:pt x="2452" y="188"/>
                    </a:lnTo>
                    <a:lnTo>
                      <a:pt x="2460" y="134"/>
                    </a:lnTo>
                    <a:lnTo>
                      <a:pt x="2472" y="80"/>
                    </a:lnTo>
                    <a:lnTo>
                      <a:pt x="2450" y="112"/>
                    </a:lnTo>
                    <a:lnTo>
                      <a:pt x="2430" y="144"/>
                    </a:lnTo>
                    <a:lnTo>
                      <a:pt x="2412" y="176"/>
                    </a:lnTo>
                    <a:lnTo>
                      <a:pt x="2396" y="208"/>
                    </a:lnTo>
                    <a:lnTo>
                      <a:pt x="2382" y="240"/>
                    </a:lnTo>
                    <a:lnTo>
                      <a:pt x="2368" y="274"/>
                    </a:lnTo>
                    <a:lnTo>
                      <a:pt x="2356" y="306"/>
                    </a:lnTo>
                    <a:lnTo>
                      <a:pt x="2344" y="338"/>
                    </a:lnTo>
                    <a:lnTo>
                      <a:pt x="2326" y="404"/>
                    </a:lnTo>
                    <a:lnTo>
                      <a:pt x="2312" y="472"/>
                    </a:lnTo>
                    <a:lnTo>
                      <a:pt x="2302" y="538"/>
                    </a:lnTo>
                    <a:lnTo>
                      <a:pt x="2298" y="606"/>
                    </a:lnTo>
                    <a:lnTo>
                      <a:pt x="2294" y="674"/>
                    </a:lnTo>
                    <a:lnTo>
                      <a:pt x="2294" y="742"/>
                    </a:lnTo>
                    <a:lnTo>
                      <a:pt x="2296" y="810"/>
                    </a:lnTo>
                    <a:lnTo>
                      <a:pt x="2300" y="880"/>
                    </a:lnTo>
                    <a:lnTo>
                      <a:pt x="2312" y="1020"/>
                    </a:lnTo>
                    <a:lnTo>
                      <a:pt x="2328" y="1160"/>
                    </a:lnTo>
                    <a:lnTo>
                      <a:pt x="2564" y="3548"/>
                    </a:lnTo>
                    <a:lnTo>
                      <a:pt x="2550" y="3570"/>
                    </a:lnTo>
                    <a:lnTo>
                      <a:pt x="2534" y="3596"/>
                    </a:lnTo>
                    <a:lnTo>
                      <a:pt x="2512" y="3628"/>
                    </a:lnTo>
                    <a:lnTo>
                      <a:pt x="2484" y="3662"/>
                    </a:lnTo>
                    <a:lnTo>
                      <a:pt x="2450" y="3698"/>
                    </a:lnTo>
                    <a:lnTo>
                      <a:pt x="2430" y="3716"/>
                    </a:lnTo>
                    <a:lnTo>
                      <a:pt x="2410" y="3734"/>
                    </a:lnTo>
                    <a:lnTo>
                      <a:pt x="2388" y="3750"/>
                    </a:lnTo>
                    <a:lnTo>
                      <a:pt x="2364" y="3764"/>
                    </a:lnTo>
                    <a:lnTo>
                      <a:pt x="2338" y="3778"/>
                    </a:lnTo>
                    <a:lnTo>
                      <a:pt x="2312" y="3790"/>
                    </a:lnTo>
                    <a:lnTo>
                      <a:pt x="2284" y="3800"/>
                    </a:lnTo>
                    <a:lnTo>
                      <a:pt x="2256" y="3808"/>
                    </a:lnTo>
                    <a:lnTo>
                      <a:pt x="2224" y="3812"/>
                    </a:lnTo>
                    <a:lnTo>
                      <a:pt x="2192" y="3814"/>
                    </a:lnTo>
                    <a:lnTo>
                      <a:pt x="2160" y="3814"/>
                    </a:lnTo>
                    <a:lnTo>
                      <a:pt x="2126" y="3808"/>
                    </a:lnTo>
                    <a:lnTo>
                      <a:pt x="2090" y="3800"/>
                    </a:lnTo>
                    <a:lnTo>
                      <a:pt x="2052" y="3786"/>
                    </a:lnTo>
                    <a:lnTo>
                      <a:pt x="2014" y="3770"/>
                    </a:lnTo>
                    <a:lnTo>
                      <a:pt x="1974" y="3748"/>
                    </a:lnTo>
                    <a:lnTo>
                      <a:pt x="1934" y="3720"/>
                    </a:lnTo>
                    <a:lnTo>
                      <a:pt x="1892" y="3688"/>
                    </a:lnTo>
                    <a:lnTo>
                      <a:pt x="1848" y="3650"/>
                    </a:lnTo>
                    <a:lnTo>
                      <a:pt x="1804" y="3606"/>
                    </a:lnTo>
                    <a:lnTo>
                      <a:pt x="1840" y="2826"/>
                    </a:lnTo>
                    <a:lnTo>
                      <a:pt x="1908" y="1314"/>
                    </a:lnTo>
                    <a:lnTo>
                      <a:pt x="1934" y="730"/>
                    </a:lnTo>
                    <a:lnTo>
                      <a:pt x="1942" y="558"/>
                    </a:lnTo>
                    <a:lnTo>
                      <a:pt x="1944" y="506"/>
                    </a:lnTo>
                    <a:lnTo>
                      <a:pt x="1946" y="456"/>
                    </a:lnTo>
                    <a:lnTo>
                      <a:pt x="1946" y="432"/>
                    </a:lnTo>
                    <a:lnTo>
                      <a:pt x="1944" y="406"/>
                    </a:lnTo>
                    <a:lnTo>
                      <a:pt x="1940" y="380"/>
                    </a:lnTo>
                    <a:lnTo>
                      <a:pt x="1934" y="352"/>
                    </a:lnTo>
                    <a:lnTo>
                      <a:pt x="1926" y="324"/>
                    </a:lnTo>
                    <a:lnTo>
                      <a:pt x="1914" y="292"/>
                    </a:lnTo>
                    <a:lnTo>
                      <a:pt x="1888" y="224"/>
                    </a:lnTo>
                    <a:lnTo>
                      <a:pt x="1878" y="188"/>
                    </a:lnTo>
                    <a:lnTo>
                      <a:pt x="1872" y="154"/>
                    </a:lnTo>
                    <a:lnTo>
                      <a:pt x="1870" y="136"/>
                    </a:lnTo>
                    <a:lnTo>
                      <a:pt x="1870" y="122"/>
                    </a:lnTo>
                    <a:lnTo>
                      <a:pt x="1872" y="106"/>
                    </a:lnTo>
                    <a:lnTo>
                      <a:pt x="1874" y="92"/>
                    </a:lnTo>
                    <a:lnTo>
                      <a:pt x="1864" y="128"/>
                    </a:lnTo>
                    <a:lnTo>
                      <a:pt x="1854" y="166"/>
                    </a:lnTo>
                    <a:lnTo>
                      <a:pt x="1846" y="204"/>
                    </a:lnTo>
                    <a:lnTo>
                      <a:pt x="1842" y="242"/>
                    </a:lnTo>
                    <a:lnTo>
                      <a:pt x="1836" y="280"/>
                    </a:lnTo>
                    <a:lnTo>
                      <a:pt x="1834" y="320"/>
                    </a:lnTo>
                    <a:lnTo>
                      <a:pt x="1830" y="398"/>
                    </a:lnTo>
                    <a:lnTo>
                      <a:pt x="1830" y="478"/>
                    </a:lnTo>
                    <a:lnTo>
                      <a:pt x="1830" y="556"/>
                    </a:lnTo>
                    <a:lnTo>
                      <a:pt x="1830" y="636"/>
                    </a:lnTo>
                    <a:lnTo>
                      <a:pt x="1826" y="712"/>
                    </a:lnTo>
                    <a:lnTo>
                      <a:pt x="1792" y="1226"/>
                    </a:lnTo>
                    <a:lnTo>
                      <a:pt x="1640" y="3524"/>
                    </a:lnTo>
                    <a:lnTo>
                      <a:pt x="1620" y="3544"/>
                    </a:lnTo>
                    <a:lnTo>
                      <a:pt x="1596" y="3564"/>
                    </a:lnTo>
                    <a:lnTo>
                      <a:pt x="1564" y="3590"/>
                    </a:lnTo>
                    <a:lnTo>
                      <a:pt x="1526" y="3618"/>
                    </a:lnTo>
                    <a:lnTo>
                      <a:pt x="1480" y="3644"/>
                    </a:lnTo>
                    <a:lnTo>
                      <a:pt x="1456" y="3656"/>
                    </a:lnTo>
                    <a:lnTo>
                      <a:pt x="1430" y="3668"/>
                    </a:lnTo>
                    <a:lnTo>
                      <a:pt x="1404" y="3678"/>
                    </a:lnTo>
                    <a:lnTo>
                      <a:pt x="1378" y="3686"/>
                    </a:lnTo>
                    <a:lnTo>
                      <a:pt x="1350" y="3692"/>
                    </a:lnTo>
                    <a:lnTo>
                      <a:pt x="1322" y="3696"/>
                    </a:lnTo>
                    <a:lnTo>
                      <a:pt x="1294" y="3698"/>
                    </a:lnTo>
                    <a:lnTo>
                      <a:pt x="1264" y="3696"/>
                    </a:lnTo>
                    <a:lnTo>
                      <a:pt x="1234" y="3692"/>
                    </a:lnTo>
                    <a:lnTo>
                      <a:pt x="1206" y="3684"/>
                    </a:lnTo>
                    <a:lnTo>
                      <a:pt x="1176" y="3672"/>
                    </a:lnTo>
                    <a:lnTo>
                      <a:pt x="1148" y="3658"/>
                    </a:lnTo>
                    <a:lnTo>
                      <a:pt x="1120" y="3638"/>
                    </a:lnTo>
                    <a:lnTo>
                      <a:pt x="1090" y="3612"/>
                    </a:lnTo>
                    <a:lnTo>
                      <a:pt x="1064" y="3582"/>
                    </a:lnTo>
                    <a:lnTo>
                      <a:pt x="1036" y="3548"/>
                    </a:lnTo>
                    <a:lnTo>
                      <a:pt x="1010" y="3506"/>
                    </a:lnTo>
                    <a:lnTo>
                      <a:pt x="986" y="3460"/>
                    </a:lnTo>
                    <a:lnTo>
                      <a:pt x="962" y="3408"/>
                    </a:lnTo>
                    <a:lnTo>
                      <a:pt x="940" y="3348"/>
                    </a:lnTo>
                    <a:lnTo>
                      <a:pt x="1606" y="556"/>
                    </a:lnTo>
                    <a:lnTo>
                      <a:pt x="1524" y="486"/>
                    </a:lnTo>
                    <a:lnTo>
                      <a:pt x="800" y="3326"/>
                    </a:lnTo>
                    <a:lnTo>
                      <a:pt x="774" y="3340"/>
                    </a:lnTo>
                    <a:lnTo>
                      <a:pt x="746" y="3358"/>
                    </a:lnTo>
                    <a:lnTo>
                      <a:pt x="708" y="3376"/>
                    </a:lnTo>
                    <a:lnTo>
                      <a:pt x="664" y="3396"/>
                    </a:lnTo>
                    <a:lnTo>
                      <a:pt x="614" y="3412"/>
                    </a:lnTo>
                    <a:lnTo>
                      <a:pt x="588" y="3420"/>
                    </a:lnTo>
                    <a:lnTo>
                      <a:pt x="560" y="3426"/>
                    </a:lnTo>
                    <a:lnTo>
                      <a:pt x="532" y="3430"/>
                    </a:lnTo>
                    <a:lnTo>
                      <a:pt x="504" y="3434"/>
                    </a:lnTo>
                    <a:lnTo>
                      <a:pt x="476" y="3434"/>
                    </a:lnTo>
                    <a:lnTo>
                      <a:pt x="448" y="3432"/>
                    </a:lnTo>
                    <a:lnTo>
                      <a:pt x="418" y="3428"/>
                    </a:lnTo>
                    <a:lnTo>
                      <a:pt x="390" y="3420"/>
                    </a:lnTo>
                    <a:lnTo>
                      <a:pt x="364" y="3410"/>
                    </a:lnTo>
                    <a:lnTo>
                      <a:pt x="336" y="3396"/>
                    </a:lnTo>
                    <a:lnTo>
                      <a:pt x="310" y="3378"/>
                    </a:lnTo>
                    <a:lnTo>
                      <a:pt x="286" y="3354"/>
                    </a:lnTo>
                    <a:lnTo>
                      <a:pt x="264" y="3328"/>
                    </a:lnTo>
                    <a:lnTo>
                      <a:pt x="242" y="3298"/>
                    </a:lnTo>
                    <a:lnTo>
                      <a:pt x="222" y="3262"/>
                    </a:lnTo>
                    <a:lnTo>
                      <a:pt x="204" y="3220"/>
                    </a:lnTo>
                    <a:lnTo>
                      <a:pt x="188" y="3174"/>
                    </a:lnTo>
                    <a:lnTo>
                      <a:pt x="176" y="3122"/>
                    </a:lnTo>
                    <a:lnTo>
                      <a:pt x="164" y="3062"/>
                    </a:lnTo>
                    <a:lnTo>
                      <a:pt x="156" y="2998"/>
                    </a:lnTo>
                    <a:lnTo>
                      <a:pt x="410" y="2402"/>
                    </a:lnTo>
                    <a:lnTo>
                      <a:pt x="988" y="1036"/>
                    </a:lnTo>
                    <a:lnTo>
                      <a:pt x="1222" y="482"/>
                    </a:lnTo>
                    <a:lnTo>
                      <a:pt x="1260" y="398"/>
                    </a:lnTo>
                    <a:lnTo>
                      <a:pt x="1278" y="354"/>
                    </a:lnTo>
                    <a:lnTo>
                      <a:pt x="1294" y="312"/>
                    </a:lnTo>
                    <a:lnTo>
                      <a:pt x="1302" y="294"/>
                    </a:lnTo>
                    <a:lnTo>
                      <a:pt x="1312" y="276"/>
                    </a:lnTo>
                    <a:lnTo>
                      <a:pt x="1320" y="258"/>
                    </a:lnTo>
                    <a:lnTo>
                      <a:pt x="1326" y="240"/>
                    </a:lnTo>
                    <a:lnTo>
                      <a:pt x="1328" y="226"/>
                    </a:lnTo>
                    <a:lnTo>
                      <a:pt x="1328" y="212"/>
                    </a:lnTo>
                    <a:lnTo>
                      <a:pt x="1326" y="194"/>
                    </a:lnTo>
                    <a:lnTo>
                      <a:pt x="1322" y="178"/>
                    </a:lnTo>
                    <a:lnTo>
                      <a:pt x="1314" y="144"/>
                    </a:lnTo>
                    <a:lnTo>
                      <a:pt x="1302" y="108"/>
                    </a:lnTo>
                    <a:lnTo>
                      <a:pt x="1292" y="74"/>
                    </a:lnTo>
                    <a:lnTo>
                      <a:pt x="1282" y="44"/>
                    </a:lnTo>
                    <a:lnTo>
                      <a:pt x="1276" y="18"/>
                    </a:lnTo>
                    <a:lnTo>
                      <a:pt x="1276" y="8"/>
                    </a:lnTo>
                    <a:lnTo>
                      <a:pt x="1278" y="0"/>
                    </a:lnTo>
                    <a:lnTo>
                      <a:pt x="1220" y="16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0" name="Freeform 11"/>
              <p:cNvSpPr>
                <a:spLocks/>
              </p:cNvSpPr>
              <p:nvPr userDrawn="1"/>
            </p:nvSpPr>
            <p:spPr bwMode="auto">
              <a:xfrm>
                <a:off x="4756" y="1994"/>
                <a:ext cx="1800" cy="900"/>
              </a:xfrm>
              <a:custGeom>
                <a:avLst/>
                <a:gdLst>
                  <a:gd name="T0" fmla="*/ 58 w 1800"/>
                  <a:gd name="T1" fmla="*/ 220 h 902"/>
                  <a:gd name="T2" fmla="*/ 202 w 1800"/>
                  <a:gd name="T3" fmla="*/ 473 h 902"/>
                  <a:gd name="T4" fmla="*/ 322 w 1800"/>
                  <a:gd name="T5" fmla="*/ 635 h 902"/>
                  <a:gd name="T6" fmla="*/ 412 w 1800"/>
                  <a:gd name="T7" fmla="*/ 706 h 902"/>
                  <a:gd name="T8" fmla="*/ 472 w 1800"/>
                  <a:gd name="T9" fmla="*/ 726 h 902"/>
                  <a:gd name="T10" fmla="*/ 526 w 1800"/>
                  <a:gd name="T11" fmla="*/ 712 h 902"/>
                  <a:gd name="T12" fmla="*/ 576 w 1800"/>
                  <a:gd name="T13" fmla="*/ 663 h 902"/>
                  <a:gd name="T14" fmla="*/ 618 w 1800"/>
                  <a:gd name="T15" fmla="*/ 563 h 902"/>
                  <a:gd name="T16" fmla="*/ 650 w 1800"/>
                  <a:gd name="T17" fmla="*/ 409 h 902"/>
                  <a:gd name="T18" fmla="*/ 678 w 1800"/>
                  <a:gd name="T19" fmla="*/ 70 h 902"/>
                  <a:gd name="T20" fmla="*/ 678 w 1800"/>
                  <a:gd name="T21" fmla="*/ 335 h 902"/>
                  <a:gd name="T22" fmla="*/ 712 w 1800"/>
                  <a:gd name="T23" fmla="*/ 643 h 902"/>
                  <a:gd name="T24" fmla="*/ 752 w 1800"/>
                  <a:gd name="T25" fmla="*/ 770 h 902"/>
                  <a:gd name="T26" fmla="*/ 812 w 1800"/>
                  <a:gd name="T27" fmla="*/ 862 h 902"/>
                  <a:gd name="T28" fmla="*/ 876 w 1800"/>
                  <a:gd name="T29" fmla="*/ 890 h 902"/>
                  <a:gd name="T30" fmla="*/ 924 w 1800"/>
                  <a:gd name="T31" fmla="*/ 886 h 902"/>
                  <a:gd name="T32" fmla="*/ 1012 w 1800"/>
                  <a:gd name="T33" fmla="*/ 826 h 902"/>
                  <a:gd name="T34" fmla="*/ 1082 w 1800"/>
                  <a:gd name="T35" fmla="*/ 716 h 902"/>
                  <a:gd name="T36" fmla="*/ 1150 w 1800"/>
                  <a:gd name="T37" fmla="*/ 539 h 902"/>
                  <a:gd name="T38" fmla="*/ 1214 w 1800"/>
                  <a:gd name="T39" fmla="*/ 235 h 902"/>
                  <a:gd name="T40" fmla="*/ 1238 w 1800"/>
                  <a:gd name="T41" fmla="*/ 48 h 902"/>
                  <a:gd name="T42" fmla="*/ 1210 w 1800"/>
                  <a:gd name="T43" fmla="*/ 273 h 902"/>
                  <a:gd name="T44" fmla="*/ 1202 w 1800"/>
                  <a:gd name="T45" fmla="*/ 543 h 902"/>
                  <a:gd name="T46" fmla="*/ 1226 w 1800"/>
                  <a:gd name="T47" fmla="*/ 684 h 902"/>
                  <a:gd name="T48" fmla="*/ 1270 w 1800"/>
                  <a:gd name="T49" fmla="*/ 762 h 902"/>
                  <a:gd name="T50" fmla="*/ 1320 w 1800"/>
                  <a:gd name="T51" fmla="*/ 786 h 902"/>
                  <a:gd name="T52" fmla="*/ 1402 w 1800"/>
                  <a:gd name="T53" fmla="*/ 764 h 902"/>
                  <a:gd name="T54" fmla="*/ 1484 w 1800"/>
                  <a:gd name="T55" fmla="*/ 690 h 902"/>
                  <a:gd name="T56" fmla="*/ 1602 w 1800"/>
                  <a:gd name="T57" fmla="*/ 525 h 902"/>
                  <a:gd name="T58" fmla="*/ 1730 w 1800"/>
                  <a:gd name="T59" fmla="*/ 275 h 902"/>
                  <a:gd name="T60" fmla="*/ 1670 w 1800"/>
                  <a:gd name="T61" fmla="*/ 48 h 902"/>
                  <a:gd name="T62" fmla="*/ 1618 w 1800"/>
                  <a:gd name="T63" fmla="*/ 222 h 902"/>
                  <a:gd name="T64" fmla="*/ 1538 w 1800"/>
                  <a:gd name="T65" fmla="*/ 421 h 902"/>
                  <a:gd name="T66" fmla="*/ 1462 w 1800"/>
                  <a:gd name="T67" fmla="*/ 547 h 902"/>
                  <a:gd name="T68" fmla="*/ 1408 w 1800"/>
                  <a:gd name="T69" fmla="*/ 595 h 902"/>
                  <a:gd name="T70" fmla="*/ 1366 w 1800"/>
                  <a:gd name="T71" fmla="*/ 603 h 902"/>
                  <a:gd name="T72" fmla="*/ 1322 w 1800"/>
                  <a:gd name="T73" fmla="*/ 567 h 902"/>
                  <a:gd name="T74" fmla="*/ 1290 w 1800"/>
                  <a:gd name="T75" fmla="*/ 467 h 902"/>
                  <a:gd name="T76" fmla="*/ 1274 w 1800"/>
                  <a:gd name="T77" fmla="*/ 247 h 902"/>
                  <a:gd name="T78" fmla="*/ 1286 w 1800"/>
                  <a:gd name="T79" fmla="*/ 0 h 902"/>
                  <a:gd name="T80" fmla="*/ 1172 w 1800"/>
                  <a:gd name="T81" fmla="*/ 112 h 902"/>
                  <a:gd name="T82" fmla="*/ 1098 w 1800"/>
                  <a:gd name="T83" fmla="*/ 421 h 902"/>
                  <a:gd name="T84" fmla="*/ 1016 w 1800"/>
                  <a:gd name="T85" fmla="*/ 627 h 902"/>
                  <a:gd name="T86" fmla="*/ 958 w 1800"/>
                  <a:gd name="T87" fmla="*/ 694 h 902"/>
                  <a:gd name="T88" fmla="*/ 912 w 1800"/>
                  <a:gd name="T89" fmla="*/ 716 h 902"/>
                  <a:gd name="T90" fmla="*/ 852 w 1800"/>
                  <a:gd name="T91" fmla="*/ 688 h 902"/>
                  <a:gd name="T92" fmla="*/ 804 w 1800"/>
                  <a:gd name="T93" fmla="*/ 613 h 902"/>
                  <a:gd name="T94" fmla="*/ 752 w 1800"/>
                  <a:gd name="T95" fmla="*/ 435 h 902"/>
                  <a:gd name="T96" fmla="*/ 710 w 1800"/>
                  <a:gd name="T97" fmla="*/ 126 h 902"/>
                  <a:gd name="T98" fmla="*/ 560 w 1800"/>
                  <a:gd name="T99" fmla="*/ 24 h 902"/>
                  <a:gd name="T100" fmla="*/ 570 w 1800"/>
                  <a:gd name="T101" fmla="*/ 295 h 902"/>
                  <a:gd name="T102" fmla="*/ 550 w 1800"/>
                  <a:gd name="T103" fmla="*/ 487 h 902"/>
                  <a:gd name="T104" fmla="*/ 520 w 1800"/>
                  <a:gd name="T105" fmla="*/ 563 h 902"/>
                  <a:gd name="T106" fmla="*/ 490 w 1800"/>
                  <a:gd name="T107" fmla="*/ 581 h 902"/>
                  <a:gd name="T108" fmla="*/ 442 w 1800"/>
                  <a:gd name="T109" fmla="*/ 569 h 902"/>
                  <a:gd name="T110" fmla="*/ 326 w 1800"/>
                  <a:gd name="T111" fmla="*/ 473 h 902"/>
                  <a:gd name="T112" fmla="*/ 212 w 1800"/>
                  <a:gd name="T113" fmla="*/ 317 h 902"/>
                  <a:gd name="T114" fmla="*/ 126 w 1800"/>
                  <a:gd name="T115" fmla="*/ 154 h 9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800" h="902">
                    <a:moveTo>
                      <a:pt x="0" y="94"/>
                    </a:moveTo>
                    <a:lnTo>
                      <a:pt x="0" y="94"/>
                    </a:lnTo>
                    <a:lnTo>
                      <a:pt x="28" y="154"/>
                    </a:lnTo>
                    <a:lnTo>
                      <a:pt x="58" y="220"/>
                    </a:lnTo>
                    <a:lnTo>
                      <a:pt x="100" y="300"/>
                    </a:lnTo>
                    <a:lnTo>
                      <a:pt x="148" y="388"/>
                    </a:lnTo>
                    <a:lnTo>
                      <a:pt x="174" y="434"/>
                    </a:lnTo>
                    <a:lnTo>
                      <a:pt x="202" y="478"/>
                    </a:lnTo>
                    <a:lnTo>
                      <a:pt x="230" y="522"/>
                    </a:lnTo>
                    <a:lnTo>
                      <a:pt x="260" y="564"/>
                    </a:lnTo>
                    <a:lnTo>
                      <a:pt x="290" y="604"/>
                    </a:lnTo>
                    <a:lnTo>
                      <a:pt x="322" y="640"/>
                    </a:lnTo>
                    <a:lnTo>
                      <a:pt x="352" y="670"/>
                    </a:lnTo>
                    <a:lnTo>
                      <a:pt x="382" y="696"/>
                    </a:lnTo>
                    <a:lnTo>
                      <a:pt x="398" y="708"/>
                    </a:lnTo>
                    <a:lnTo>
                      <a:pt x="412" y="716"/>
                    </a:lnTo>
                    <a:lnTo>
                      <a:pt x="428" y="724"/>
                    </a:lnTo>
                    <a:lnTo>
                      <a:pt x="442" y="730"/>
                    </a:lnTo>
                    <a:lnTo>
                      <a:pt x="458" y="734"/>
                    </a:lnTo>
                    <a:lnTo>
                      <a:pt x="472" y="736"/>
                    </a:lnTo>
                    <a:lnTo>
                      <a:pt x="486" y="736"/>
                    </a:lnTo>
                    <a:lnTo>
                      <a:pt x="500" y="734"/>
                    </a:lnTo>
                    <a:lnTo>
                      <a:pt x="514" y="730"/>
                    </a:lnTo>
                    <a:lnTo>
                      <a:pt x="526" y="722"/>
                    </a:lnTo>
                    <a:lnTo>
                      <a:pt x="540" y="712"/>
                    </a:lnTo>
                    <a:lnTo>
                      <a:pt x="552" y="700"/>
                    </a:lnTo>
                    <a:lnTo>
                      <a:pt x="564" y="686"/>
                    </a:lnTo>
                    <a:lnTo>
                      <a:pt x="576" y="668"/>
                    </a:lnTo>
                    <a:lnTo>
                      <a:pt x="588" y="648"/>
                    </a:lnTo>
                    <a:lnTo>
                      <a:pt x="598" y="624"/>
                    </a:lnTo>
                    <a:lnTo>
                      <a:pt x="608" y="598"/>
                    </a:lnTo>
                    <a:lnTo>
                      <a:pt x="618" y="568"/>
                    </a:lnTo>
                    <a:lnTo>
                      <a:pt x="626" y="534"/>
                    </a:lnTo>
                    <a:lnTo>
                      <a:pt x="636" y="498"/>
                    </a:lnTo>
                    <a:lnTo>
                      <a:pt x="642" y="458"/>
                    </a:lnTo>
                    <a:lnTo>
                      <a:pt x="650" y="414"/>
                    </a:lnTo>
                    <a:lnTo>
                      <a:pt x="662" y="316"/>
                    </a:lnTo>
                    <a:lnTo>
                      <a:pt x="672" y="202"/>
                    </a:lnTo>
                    <a:lnTo>
                      <a:pt x="678" y="70"/>
                    </a:lnTo>
                    <a:lnTo>
                      <a:pt x="676" y="108"/>
                    </a:lnTo>
                    <a:lnTo>
                      <a:pt x="674" y="204"/>
                    </a:lnTo>
                    <a:lnTo>
                      <a:pt x="676" y="268"/>
                    </a:lnTo>
                    <a:lnTo>
                      <a:pt x="678" y="340"/>
                    </a:lnTo>
                    <a:lnTo>
                      <a:pt x="682" y="416"/>
                    </a:lnTo>
                    <a:lnTo>
                      <a:pt x="688" y="494"/>
                    </a:lnTo>
                    <a:lnTo>
                      <a:pt x="698" y="572"/>
                    </a:lnTo>
                    <a:lnTo>
                      <a:pt x="712" y="648"/>
                    </a:lnTo>
                    <a:lnTo>
                      <a:pt x="720" y="684"/>
                    </a:lnTo>
                    <a:lnTo>
                      <a:pt x="730" y="718"/>
                    </a:lnTo>
                    <a:lnTo>
                      <a:pt x="740" y="750"/>
                    </a:lnTo>
                    <a:lnTo>
                      <a:pt x="752" y="780"/>
                    </a:lnTo>
                    <a:lnTo>
                      <a:pt x="764" y="808"/>
                    </a:lnTo>
                    <a:lnTo>
                      <a:pt x="780" y="832"/>
                    </a:lnTo>
                    <a:lnTo>
                      <a:pt x="796" y="854"/>
                    </a:lnTo>
                    <a:lnTo>
                      <a:pt x="812" y="872"/>
                    </a:lnTo>
                    <a:lnTo>
                      <a:pt x="832" y="886"/>
                    </a:lnTo>
                    <a:lnTo>
                      <a:pt x="852" y="896"/>
                    </a:lnTo>
                    <a:lnTo>
                      <a:pt x="864" y="898"/>
                    </a:lnTo>
                    <a:lnTo>
                      <a:pt x="876" y="900"/>
                    </a:lnTo>
                    <a:lnTo>
                      <a:pt x="888" y="902"/>
                    </a:lnTo>
                    <a:lnTo>
                      <a:pt x="900" y="900"/>
                    </a:lnTo>
                    <a:lnTo>
                      <a:pt x="924" y="896"/>
                    </a:lnTo>
                    <a:lnTo>
                      <a:pt x="948" y="888"/>
                    </a:lnTo>
                    <a:lnTo>
                      <a:pt x="970" y="874"/>
                    </a:lnTo>
                    <a:lnTo>
                      <a:pt x="992" y="858"/>
                    </a:lnTo>
                    <a:lnTo>
                      <a:pt x="1012" y="836"/>
                    </a:lnTo>
                    <a:lnTo>
                      <a:pt x="1030" y="814"/>
                    </a:lnTo>
                    <a:lnTo>
                      <a:pt x="1048" y="786"/>
                    </a:lnTo>
                    <a:lnTo>
                      <a:pt x="1066" y="758"/>
                    </a:lnTo>
                    <a:lnTo>
                      <a:pt x="1082" y="726"/>
                    </a:lnTo>
                    <a:lnTo>
                      <a:pt x="1098" y="692"/>
                    </a:lnTo>
                    <a:lnTo>
                      <a:pt x="1112" y="658"/>
                    </a:lnTo>
                    <a:lnTo>
                      <a:pt x="1126" y="620"/>
                    </a:lnTo>
                    <a:lnTo>
                      <a:pt x="1150" y="544"/>
                    </a:lnTo>
                    <a:lnTo>
                      <a:pt x="1170" y="466"/>
                    </a:lnTo>
                    <a:lnTo>
                      <a:pt x="1188" y="386"/>
                    </a:lnTo>
                    <a:lnTo>
                      <a:pt x="1202" y="312"/>
                    </a:lnTo>
                    <a:lnTo>
                      <a:pt x="1214" y="240"/>
                    </a:lnTo>
                    <a:lnTo>
                      <a:pt x="1224" y="178"/>
                    </a:lnTo>
                    <a:lnTo>
                      <a:pt x="1236" y="84"/>
                    </a:lnTo>
                    <a:lnTo>
                      <a:pt x="1238" y="48"/>
                    </a:lnTo>
                    <a:lnTo>
                      <a:pt x="1234" y="78"/>
                    </a:lnTo>
                    <a:lnTo>
                      <a:pt x="1222" y="162"/>
                    </a:lnTo>
                    <a:lnTo>
                      <a:pt x="1216" y="216"/>
                    </a:lnTo>
                    <a:lnTo>
                      <a:pt x="1210" y="278"/>
                    </a:lnTo>
                    <a:lnTo>
                      <a:pt x="1204" y="344"/>
                    </a:lnTo>
                    <a:lnTo>
                      <a:pt x="1200" y="412"/>
                    </a:lnTo>
                    <a:lnTo>
                      <a:pt x="1200" y="482"/>
                    </a:lnTo>
                    <a:lnTo>
                      <a:pt x="1202" y="548"/>
                    </a:lnTo>
                    <a:lnTo>
                      <a:pt x="1208" y="612"/>
                    </a:lnTo>
                    <a:lnTo>
                      <a:pt x="1212" y="642"/>
                    </a:lnTo>
                    <a:lnTo>
                      <a:pt x="1218" y="668"/>
                    </a:lnTo>
                    <a:lnTo>
                      <a:pt x="1226" y="694"/>
                    </a:lnTo>
                    <a:lnTo>
                      <a:pt x="1234" y="718"/>
                    </a:lnTo>
                    <a:lnTo>
                      <a:pt x="1244" y="738"/>
                    </a:lnTo>
                    <a:lnTo>
                      <a:pt x="1256" y="756"/>
                    </a:lnTo>
                    <a:lnTo>
                      <a:pt x="1270" y="772"/>
                    </a:lnTo>
                    <a:lnTo>
                      <a:pt x="1284" y="784"/>
                    </a:lnTo>
                    <a:lnTo>
                      <a:pt x="1302" y="792"/>
                    </a:lnTo>
                    <a:lnTo>
                      <a:pt x="1320" y="796"/>
                    </a:lnTo>
                    <a:lnTo>
                      <a:pt x="1340" y="796"/>
                    </a:lnTo>
                    <a:lnTo>
                      <a:pt x="1360" y="792"/>
                    </a:lnTo>
                    <a:lnTo>
                      <a:pt x="1380" y="784"/>
                    </a:lnTo>
                    <a:lnTo>
                      <a:pt x="1402" y="774"/>
                    </a:lnTo>
                    <a:lnTo>
                      <a:pt x="1422" y="758"/>
                    </a:lnTo>
                    <a:lnTo>
                      <a:pt x="1442" y="742"/>
                    </a:lnTo>
                    <a:lnTo>
                      <a:pt x="1464" y="722"/>
                    </a:lnTo>
                    <a:lnTo>
                      <a:pt x="1484" y="700"/>
                    </a:lnTo>
                    <a:lnTo>
                      <a:pt x="1504" y="674"/>
                    </a:lnTo>
                    <a:lnTo>
                      <a:pt x="1524" y="648"/>
                    </a:lnTo>
                    <a:lnTo>
                      <a:pt x="1564" y="592"/>
                    </a:lnTo>
                    <a:lnTo>
                      <a:pt x="1602" y="530"/>
                    </a:lnTo>
                    <a:lnTo>
                      <a:pt x="1638" y="466"/>
                    </a:lnTo>
                    <a:lnTo>
                      <a:pt x="1672" y="400"/>
                    </a:lnTo>
                    <a:lnTo>
                      <a:pt x="1704" y="338"/>
                    </a:lnTo>
                    <a:lnTo>
                      <a:pt x="1730" y="280"/>
                    </a:lnTo>
                    <a:lnTo>
                      <a:pt x="1754" y="226"/>
                    </a:lnTo>
                    <a:lnTo>
                      <a:pt x="1788" y="148"/>
                    </a:lnTo>
                    <a:lnTo>
                      <a:pt x="1800" y="118"/>
                    </a:lnTo>
                    <a:lnTo>
                      <a:pt x="1670" y="48"/>
                    </a:lnTo>
                    <a:lnTo>
                      <a:pt x="1664" y="72"/>
                    </a:lnTo>
                    <a:lnTo>
                      <a:pt x="1646" y="134"/>
                    </a:lnTo>
                    <a:lnTo>
                      <a:pt x="1618" y="222"/>
                    </a:lnTo>
                    <a:lnTo>
                      <a:pt x="1602" y="272"/>
                    </a:lnTo>
                    <a:lnTo>
                      <a:pt x="1582" y="324"/>
                    </a:lnTo>
                    <a:lnTo>
                      <a:pt x="1560" y="376"/>
                    </a:lnTo>
                    <a:lnTo>
                      <a:pt x="1538" y="426"/>
                    </a:lnTo>
                    <a:lnTo>
                      <a:pt x="1514" y="474"/>
                    </a:lnTo>
                    <a:lnTo>
                      <a:pt x="1488" y="516"/>
                    </a:lnTo>
                    <a:lnTo>
                      <a:pt x="1476" y="536"/>
                    </a:lnTo>
                    <a:lnTo>
                      <a:pt x="1462" y="552"/>
                    </a:lnTo>
                    <a:lnTo>
                      <a:pt x="1448" y="568"/>
                    </a:lnTo>
                    <a:lnTo>
                      <a:pt x="1434" y="582"/>
                    </a:lnTo>
                    <a:lnTo>
                      <a:pt x="1422" y="592"/>
                    </a:lnTo>
                    <a:lnTo>
                      <a:pt x="1408" y="600"/>
                    </a:lnTo>
                    <a:lnTo>
                      <a:pt x="1394" y="606"/>
                    </a:lnTo>
                    <a:lnTo>
                      <a:pt x="1378" y="608"/>
                    </a:lnTo>
                    <a:lnTo>
                      <a:pt x="1366" y="608"/>
                    </a:lnTo>
                    <a:lnTo>
                      <a:pt x="1352" y="604"/>
                    </a:lnTo>
                    <a:lnTo>
                      <a:pt x="1342" y="596"/>
                    </a:lnTo>
                    <a:lnTo>
                      <a:pt x="1332" y="586"/>
                    </a:lnTo>
                    <a:lnTo>
                      <a:pt x="1322" y="572"/>
                    </a:lnTo>
                    <a:lnTo>
                      <a:pt x="1314" y="556"/>
                    </a:lnTo>
                    <a:lnTo>
                      <a:pt x="1306" y="538"/>
                    </a:lnTo>
                    <a:lnTo>
                      <a:pt x="1300" y="518"/>
                    </a:lnTo>
                    <a:lnTo>
                      <a:pt x="1290" y="472"/>
                    </a:lnTo>
                    <a:lnTo>
                      <a:pt x="1282" y="422"/>
                    </a:lnTo>
                    <a:lnTo>
                      <a:pt x="1278" y="366"/>
                    </a:lnTo>
                    <a:lnTo>
                      <a:pt x="1276" y="308"/>
                    </a:lnTo>
                    <a:lnTo>
                      <a:pt x="1274" y="252"/>
                    </a:lnTo>
                    <a:lnTo>
                      <a:pt x="1274" y="196"/>
                    </a:lnTo>
                    <a:lnTo>
                      <a:pt x="1278" y="98"/>
                    </a:lnTo>
                    <a:lnTo>
                      <a:pt x="1284" y="28"/>
                    </a:lnTo>
                    <a:lnTo>
                      <a:pt x="1286" y="0"/>
                    </a:lnTo>
                    <a:lnTo>
                      <a:pt x="1192" y="0"/>
                    </a:lnTo>
                    <a:lnTo>
                      <a:pt x="1186" y="32"/>
                    </a:lnTo>
                    <a:lnTo>
                      <a:pt x="1172" y="112"/>
                    </a:lnTo>
                    <a:lnTo>
                      <a:pt x="1150" y="228"/>
                    </a:lnTo>
                    <a:lnTo>
                      <a:pt x="1134" y="292"/>
                    </a:lnTo>
                    <a:lnTo>
                      <a:pt x="1118" y="358"/>
                    </a:lnTo>
                    <a:lnTo>
                      <a:pt x="1098" y="426"/>
                    </a:lnTo>
                    <a:lnTo>
                      <a:pt x="1078" y="492"/>
                    </a:lnTo>
                    <a:lnTo>
                      <a:pt x="1054" y="552"/>
                    </a:lnTo>
                    <a:lnTo>
                      <a:pt x="1030" y="608"/>
                    </a:lnTo>
                    <a:lnTo>
                      <a:pt x="1016" y="632"/>
                    </a:lnTo>
                    <a:lnTo>
                      <a:pt x="1002" y="654"/>
                    </a:lnTo>
                    <a:lnTo>
                      <a:pt x="988" y="674"/>
                    </a:lnTo>
                    <a:lnTo>
                      <a:pt x="974" y="690"/>
                    </a:lnTo>
                    <a:lnTo>
                      <a:pt x="958" y="704"/>
                    </a:lnTo>
                    <a:lnTo>
                      <a:pt x="944" y="716"/>
                    </a:lnTo>
                    <a:lnTo>
                      <a:pt x="928" y="722"/>
                    </a:lnTo>
                    <a:lnTo>
                      <a:pt x="912" y="726"/>
                    </a:lnTo>
                    <a:lnTo>
                      <a:pt x="896" y="724"/>
                    </a:lnTo>
                    <a:lnTo>
                      <a:pt x="880" y="720"/>
                    </a:lnTo>
                    <a:lnTo>
                      <a:pt x="866" y="710"/>
                    </a:lnTo>
                    <a:lnTo>
                      <a:pt x="852" y="698"/>
                    </a:lnTo>
                    <a:lnTo>
                      <a:pt x="840" y="682"/>
                    </a:lnTo>
                    <a:lnTo>
                      <a:pt x="826" y="664"/>
                    </a:lnTo>
                    <a:lnTo>
                      <a:pt x="816" y="642"/>
                    </a:lnTo>
                    <a:lnTo>
                      <a:pt x="804" y="618"/>
                    </a:lnTo>
                    <a:lnTo>
                      <a:pt x="794" y="592"/>
                    </a:lnTo>
                    <a:lnTo>
                      <a:pt x="784" y="566"/>
                    </a:lnTo>
                    <a:lnTo>
                      <a:pt x="768" y="504"/>
                    </a:lnTo>
                    <a:lnTo>
                      <a:pt x="752" y="440"/>
                    </a:lnTo>
                    <a:lnTo>
                      <a:pt x="740" y="374"/>
                    </a:lnTo>
                    <a:lnTo>
                      <a:pt x="730" y="306"/>
                    </a:lnTo>
                    <a:lnTo>
                      <a:pt x="722" y="242"/>
                    </a:lnTo>
                    <a:lnTo>
                      <a:pt x="710" y="126"/>
                    </a:lnTo>
                    <a:lnTo>
                      <a:pt x="702" y="44"/>
                    </a:lnTo>
                    <a:lnTo>
                      <a:pt x="700" y="12"/>
                    </a:lnTo>
                    <a:lnTo>
                      <a:pt x="620" y="24"/>
                    </a:lnTo>
                    <a:lnTo>
                      <a:pt x="560" y="24"/>
                    </a:lnTo>
                    <a:lnTo>
                      <a:pt x="566" y="110"/>
                    </a:lnTo>
                    <a:lnTo>
                      <a:pt x="570" y="198"/>
                    </a:lnTo>
                    <a:lnTo>
                      <a:pt x="570" y="300"/>
                    </a:lnTo>
                    <a:lnTo>
                      <a:pt x="568" y="352"/>
                    </a:lnTo>
                    <a:lnTo>
                      <a:pt x="564" y="402"/>
                    </a:lnTo>
                    <a:lnTo>
                      <a:pt x="558" y="450"/>
                    </a:lnTo>
                    <a:lnTo>
                      <a:pt x="550" y="492"/>
                    </a:lnTo>
                    <a:lnTo>
                      <a:pt x="540" y="530"/>
                    </a:lnTo>
                    <a:lnTo>
                      <a:pt x="534" y="544"/>
                    </a:lnTo>
                    <a:lnTo>
                      <a:pt x="528" y="558"/>
                    </a:lnTo>
                    <a:lnTo>
                      <a:pt x="520" y="568"/>
                    </a:lnTo>
                    <a:lnTo>
                      <a:pt x="510" y="576"/>
                    </a:lnTo>
                    <a:lnTo>
                      <a:pt x="502" y="582"/>
                    </a:lnTo>
                    <a:lnTo>
                      <a:pt x="490" y="586"/>
                    </a:lnTo>
                    <a:lnTo>
                      <a:pt x="480" y="586"/>
                    </a:lnTo>
                    <a:lnTo>
                      <a:pt x="468" y="584"/>
                    </a:lnTo>
                    <a:lnTo>
                      <a:pt x="456" y="580"/>
                    </a:lnTo>
                    <a:lnTo>
                      <a:pt x="442" y="574"/>
                    </a:lnTo>
                    <a:lnTo>
                      <a:pt x="414" y="558"/>
                    </a:lnTo>
                    <a:lnTo>
                      <a:pt x="386" y="536"/>
                    </a:lnTo>
                    <a:lnTo>
                      <a:pt x="356" y="510"/>
                    </a:lnTo>
                    <a:lnTo>
                      <a:pt x="326" y="478"/>
                    </a:lnTo>
                    <a:lnTo>
                      <a:pt x="296" y="442"/>
                    </a:lnTo>
                    <a:lnTo>
                      <a:pt x="268" y="404"/>
                    </a:lnTo>
                    <a:lnTo>
                      <a:pt x="238" y="364"/>
                    </a:lnTo>
                    <a:lnTo>
                      <a:pt x="212" y="322"/>
                    </a:lnTo>
                    <a:lnTo>
                      <a:pt x="186" y="280"/>
                    </a:lnTo>
                    <a:lnTo>
                      <a:pt x="164" y="236"/>
                    </a:lnTo>
                    <a:lnTo>
                      <a:pt x="144" y="196"/>
                    </a:lnTo>
                    <a:lnTo>
                      <a:pt x="126" y="154"/>
                    </a:lnTo>
                    <a:lnTo>
                      <a:pt x="114" y="118"/>
                    </a:lnTo>
                    <a:lnTo>
                      <a:pt x="106" y="82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1" name="Freeform 12"/>
              <p:cNvSpPr>
                <a:spLocks/>
              </p:cNvSpPr>
              <p:nvPr userDrawn="1"/>
            </p:nvSpPr>
            <p:spPr bwMode="auto">
              <a:xfrm>
                <a:off x="4276" y="1174"/>
                <a:ext cx="2700" cy="900"/>
              </a:xfrm>
              <a:custGeom>
                <a:avLst/>
                <a:gdLst>
                  <a:gd name="T0" fmla="*/ 137 w 2710"/>
                  <a:gd name="T1" fmla="*/ 377 h 902"/>
                  <a:gd name="T2" fmla="*/ 375 w 2710"/>
                  <a:gd name="T3" fmla="*/ 756 h 902"/>
                  <a:gd name="T4" fmla="*/ 510 w 2710"/>
                  <a:gd name="T5" fmla="*/ 884 h 902"/>
                  <a:gd name="T6" fmla="*/ 576 w 2710"/>
                  <a:gd name="T7" fmla="*/ 884 h 902"/>
                  <a:gd name="T8" fmla="*/ 642 w 2710"/>
                  <a:gd name="T9" fmla="*/ 812 h 902"/>
                  <a:gd name="T10" fmla="*/ 701 w 2710"/>
                  <a:gd name="T11" fmla="*/ 629 h 902"/>
                  <a:gd name="T12" fmla="*/ 721 w 2710"/>
                  <a:gd name="T13" fmla="*/ 297 h 902"/>
                  <a:gd name="T14" fmla="*/ 819 w 2710"/>
                  <a:gd name="T15" fmla="*/ 511 h 902"/>
                  <a:gd name="T16" fmla="*/ 978 w 2710"/>
                  <a:gd name="T17" fmla="*/ 766 h 902"/>
                  <a:gd name="T18" fmla="*/ 1074 w 2710"/>
                  <a:gd name="T19" fmla="*/ 822 h 902"/>
                  <a:gd name="T20" fmla="*/ 1194 w 2710"/>
                  <a:gd name="T21" fmla="*/ 764 h 902"/>
                  <a:gd name="T22" fmla="*/ 1293 w 2710"/>
                  <a:gd name="T23" fmla="*/ 567 h 902"/>
                  <a:gd name="T24" fmla="*/ 1365 w 2710"/>
                  <a:gd name="T25" fmla="*/ 210 h 902"/>
                  <a:gd name="T26" fmla="*/ 1401 w 2710"/>
                  <a:gd name="T27" fmla="*/ 481 h 902"/>
                  <a:gd name="T28" fmla="*/ 1486 w 2710"/>
                  <a:gd name="T29" fmla="*/ 700 h 902"/>
                  <a:gd name="T30" fmla="*/ 1594 w 2710"/>
                  <a:gd name="T31" fmla="*/ 790 h 902"/>
                  <a:gd name="T32" fmla="*/ 1668 w 2710"/>
                  <a:gd name="T33" fmla="*/ 802 h 902"/>
                  <a:gd name="T34" fmla="*/ 1763 w 2710"/>
                  <a:gd name="T35" fmla="*/ 742 h 902"/>
                  <a:gd name="T36" fmla="*/ 1859 w 2710"/>
                  <a:gd name="T37" fmla="*/ 615 h 902"/>
                  <a:gd name="T38" fmla="*/ 1963 w 2710"/>
                  <a:gd name="T39" fmla="*/ 367 h 902"/>
                  <a:gd name="T40" fmla="*/ 1975 w 2710"/>
                  <a:gd name="T41" fmla="*/ 379 h 902"/>
                  <a:gd name="T42" fmla="*/ 1979 w 2710"/>
                  <a:gd name="T43" fmla="*/ 641 h 902"/>
                  <a:gd name="T44" fmla="*/ 2034 w 2710"/>
                  <a:gd name="T45" fmla="*/ 780 h 902"/>
                  <a:gd name="T46" fmla="*/ 2168 w 2710"/>
                  <a:gd name="T47" fmla="*/ 866 h 902"/>
                  <a:gd name="T48" fmla="*/ 2246 w 2710"/>
                  <a:gd name="T49" fmla="*/ 842 h 902"/>
                  <a:gd name="T50" fmla="*/ 2431 w 2710"/>
                  <a:gd name="T51" fmla="*/ 615 h 902"/>
                  <a:gd name="T52" fmla="*/ 2568 w 2710"/>
                  <a:gd name="T53" fmla="*/ 321 h 902"/>
                  <a:gd name="T54" fmla="*/ 2566 w 2710"/>
                  <a:gd name="T55" fmla="*/ 0 h 902"/>
                  <a:gd name="T56" fmla="*/ 2413 w 2710"/>
                  <a:gd name="T57" fmla="*/ 417 h 902"/>
                  <a:gd name="T58" fmla="*/ 2262 w 2710"/>
                  <a:gd name="T59" fmla="*/ 684 h 902"/>
                  <a:gd name="T60" fmla="*/ 2188 w 2710"/>
                  <a:gd name="T61" fmla="*/ 728 h 902"/>
                  <a:gd name="T62" fmla="*/ 2120 w 2710"/>
                  <a:gd name="T63" fmla="*/ 702 h 902"/>
                  <a:gd name="T64" fmla="*/ 2056 w 2710"/>
                  <a:gd name="T65" fmla="*/ 571 h 902"/>
                  <a:gd name="T66" fmla="*/ 2034 w 2710"/>
                  <a:gd name="T67" fmla="*/ 305 h 902"/>
                  <a:gd name="T68" fmla="*/ 1907 w 2710"/>
                  <a:gd name="T69" fmla="*/ 235 h 902"/>
                  <a:gd name="T70" fmla="*/ 1785 w 2710"/>
                  <a:gd name="T71" fmla="*/ 571 h 902"/>
                  <a:gd name="T72" fmla="*/ 1696 w 2710"/>
                  <a:gd name="T73" fmla="*/ 674 h 902"/>
                  <a:gd name="T74" fmla="*/ 1640 w 2710"/>
                  <a:gd name="T75" fmla="*/ 682 h 902"/>
                  <a:gd name="T76" fmla="*/ 1556 w 2710"/>
                  <a:gd name="T77" fmla="*/ 617 h 902"/>
                  <a:gd name="T78" fmla="*/ 1443 w 2710"/>
                  <a:gd name="T79" fmla="*/ 271 h 902"/>
                  <a:gd name="T80" fmla="*/ 1263 w 2710"/>
                  <a:gd name="T81" fmla="*/ 289 h 902"/>
                  <a:gd name="T82" fmla="*/ 1214 w 2710"/>
                  <a:gd name="T83" fmla="*/ 577 h 902"/>
                  <a:gd name="T84" fmla="*/ 1148 w 2710"/>
                  <a:gd name="T85" fmla="*/ 675 h 902"/>
                  <a:gd name="T86" fmla="*/ 1070 w 2710"/>
                  <a:gd name="T87" fmla="*/ 672 h 902"/>
                  <a:gd name="T88" fmla="*/ 934 w 2710"/>
                  <a:gd name="T89" fmla="*/ 571 h 902"/>
                  <a:gd name="T90" fmla="*/ 847 w 2710"/>
                  <a:gd name="T91" fmla="*/ 427 h 902"/>
                  <a:gd name="T92" fmla="*/ 779 w 2710"/>
                  <a:gd name="T93" fmla="*/ 200 h 902"/>
                  <a:gd name="T94" fmla="*/ 670 w 2710"/>
                  <a:gd name="T95" fmla="*/ 375 h 902"/>
                  <a:gd name="T96" fmla="*/ 644 w 2710"/>
                  <a:gd name="T97" fmla="*/ 647 h 902"/>
                  <a:gd name="T98" fmla="*/ 586 w 2710"/>
                  <a:gd name="T99" fmla="*/ 726 h 902"/>
                  <a:gd name="T100" fmla="*/ 518 w 2710"/>
                  <a:gd name="T101" fmla="*/ 734 h 902"/>
                  <a:gd name="T102" fmla="*/ 422 w 2710"/>
                  <a:gd name="T103" fmla="*/ 645 h 902"/>
                  <a:gd name="T104" fmla="*/ 223 w 2710"/>
                  <a:gd name="T105" fmla="*/ 222 h 90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710" h="902">
                    <a:moveTo>
                      <a:pt x="0" y="94"/>
                    </a:moveTo>
                    <a:lnTo>
                      <a:pt x="0" y="94"/>
                    </a:lnTo>
                    <a:lnTo>
                      <a:pt x="18" y="134"/>
                    </a:lnTo>
                    <a:lnTo>
                      <a:pt x="68" y="238"/>
                    </a:lnTo>
                    <a:lnTo>
                      <a:pt x="102" y="306"/>
                    </a:lnTo>
                    <a:lnTo>
                      <a:pt x="142" y="382"/>
                    </a:lnTo>
                    <a:lnTo>
                      <a:pt x="184" y="462"/>
                    </a:lnTo>
                    <a:lnTo>
                      <a:pt x="232" y="544"/>
                    </a:lnTo>
                    <a:lnTo>
                      <a:pt x="280" y="624"/>
                    </a:lnTo>
                    <a:lnTo>
                      <a:pt x="330" y="698"/>
                    </a:lnTo>
                    <a:lnTo>
                      <a:pt x="354" y="734"/>
                    </a:lnTo>
                    <a:lnTo>
                      <a:pt x="380" y="766"/>
                    </a:lnTo>
                    <a:lnTo>
                      <a:pt x="404" y="796"/>
                    </a:lnTo>
                    <a:lnTo>
                      <a:pt x="428" y="824"/>
                    </a:lnTo>
                    <a:lnTo>
                      <a:pt x="452" y="848"/>
                    </a:lnTo>
                    <a:lnTo>
                      <a:pt x="474" y="868"/>
                    </a:lnTo>
                    <a:lnTo>
                      <a:pt x="498" y="884"/>
                    </a:lnTo>
                    <a:lnTo>
                      <a:pt x="520" y="894"/>
                    </a:lnTo>
                    <a:lnTo>
                      <a:pt x="540" y="902"/>
                    </a:lnTo>
                    <a:lnTo>
                      <a:pt x="550" y="902"/>
                    </a:lnTo>
                    <a:lnTo>
                      <a:pt x="560" y="902"/>
                    </a:lnTo>
                    <a:lnTo>
                      <a:pt x="568" y="902"/>
                    </a:lnTo>
                    <a:lnTo>
                      <a:pt x="578" y="898"/>
                    </a:lnTo>
                    <a:lnTo>
                      <a:pt x="586" y="894"/>
                    </a:lnTo>
                    <a:lnTo>
                      <a:pt x="596" y="888"/>
                    </a:lnTo>
                    <a:lnTo>
                      <a:pt x="610" y="874"/>
                    </a:lnTo>
                    <a:lnTo>
                      <a:pt x="626" y="858"/>
                    </a:lnTo>
                    <a:lnTo>
                      <a:pt x="640" y="842"/>
                    </a:lnTo>
                    <a:lnTo>
                      <a:pt x="652" y="822"/>
                    </a:lnTo>
                    <a:lnTo>
                      <a:pt x="662" y="802"/>
                    </a:lnTo>
                    <a:lnTo>
                      <a:pt x="674" y="780"/>
                    </a:lnTo>
                    <a:lnTo>
                      <a:pt x="682" y="758"/>
                    </a:lnTo>
                    <a:lnTo>
                      <a:pt x="690" y="734"/>
                    </a:lnTo>
                    <a:lnTo>
                      <a:pt x="706" y="686"/>
                    </a:lnTo>
                    <a:lnTo>
                      <a:pt x="716" y="634"/>
                    </a:lnTo>
                    <a:lnTo>
                      <a:pt x="724" y="584"/>
                    </a:lnTo>
                    <a:lnTo>
                      <a:pt x="730" y="532"/>
                    </a:lnTo>
                    <a:lnTo>
                      <a:pt x="734" y="482"/>
                    </a:lnTo>
                    <a:lnTo>
                      <a:pt x="738" y="436"/>
                    </a:lnTo>
                    <a:lnTo>
                      <a:pt x="738" y="356"/>
                    </a:lnTo>
                    <a:lnTo>
                      <a:pt x="736" y="302"/>
                    </a:lnTo>
                    <a:lnTo>
                      <a:pt x="736" y="280"/>
                    </a:lnTo>
                    <a:lnTo>
                      <a:pt x="744" y="306"/>
                    </a:lnTo>
                    <a:lnTo>
                      <a:pt x="770" y="372"/>
                    </a:lnTo>
                    <a:lnTo>
                      <a:pt x="810" y="464"/>
                    </a:lnTo>
                    <a:lnTo>
                      <a:pt x="834" y="516"/>
                    </a:lnTo>
                    <a:lnTo>
                      <a:pt x="860" y="568"/>
                    </a:lnTo>
                    <a:lnTo>
                      <a:pt x="890" y="622"/>
                    </a:lnTo>
                    <a:lnTo>
                      <a:pt x="920" y="672"/>
                    </a:lnTo>
                    <a:lnTo>
                      <a:pt x="950" y="718"/>
                    </a:lnTo>
                    <a:lnTo>
                      <a:pt x="982" y="760"/>
                    </a:lnTo>
                    <a:lnTo>
                      <a:pt x="998" y="776"/>
                    </a:lnTo>
                    <a:lnTo>
                      <a:pt x="1014" y="792"/>
                    </a:lnTo>
                    <a:lnTo>
                      <a:pt x="1030" y="806"/>
                    </a:lnTo>
                    <a:lnTo>
                      <a:pt x="1046" y="816"/>
                    </a:lnTo>
                    <a:lnTo>
                      <a:pt x="1062" y="824"/>
                    </a:lnTo>
                    <a:lnTo>
                      <a:pt x="1078" y="830"/>
                    </a:lnTo>
                    <a:lnTo>
                      <a:pt x="1094" y="832"/>
                    </a:lnTo>
                    <a:lnTo>
                      <a:pt x="1110" y="830"/>
                    </a:lnTo>
                    <a:lnTo>
                      <a:pt x="1138" y="822"/>
                    </a:lnTo>
                    <a:lnTo>
                      <a:pt x="1166" y="810"/>
                    </a:lnTo>
                    <a:lnTo>
                      <a:pt x="1190" y="794"/>
                    </a:lnTo>
                    <a:lnTo>
                      <a:pt x="1214" y="774"/>
                    </a:lnTo>
                    <a:lnTo>
                      <a:pt x="1236" y="752"/>
                    </a:lnTo>
                    <a:lnTo>
                      <a:pt x="1254" y="724"/>
                    </a:lnTo>
                    <a:lnTo>
                      <a:pt x="1272" y="692"/>
                    </a:lnTo>
                    <a:lnTo>
                      <a:pt x="1288" y="656"/>
                    </a:lnTo>
                    <a:lnTo>
                      <a:pt x="1304" y="616"/>
                    </a:lnTo>
                    <a:lnTo>
                      <a:pt x="1318" y="572"/>
                    </a:lnTo>
                    <a:lnTo>
                      <a:pt x="1332" y="524"/>
                    </a:lnTo>
                    <a:lnTo>
                      <a:pt x="1344" y="470"/>
                    </a:lnTo>
                    <a:lnTo>
                      <a:pt x="1356" y="412"/>
                    </a:lnTo>
                    <a:lnTo>
                      <a:pt x="1368" y="350"/>
                    </a:lnTo>
                    <a:lnTo>
                      <a:pt x="1390" y="210"/>
                    </a:lnTo>
                    <a:lnTo>
                      <a:pt x="1390" y="234"/>
                    </a:lnTo>
                    <a:lnTo>
                      <a:pt x="1396" y="296"/>
                    </a:lnTo>
                    <a:lnTo>
                      <a:pt x="1400" y="338"/>
                    </a:lnTo>
                    <a:lnTo>
                      <a:pt x="1406" y="384"/>
                    </a:lnTo>
                    <a:lnTo>
                      <a:pt x="1414" y="434"/>
                    </a:lnTo>
                    <a:lnTo>
                      <a:pt x="1426" y="486"/>
                    </a:lnTo>
                    <a:lnTo>
                      <a:pt x="1440" y="540"/>
                    </a:lnTo>
                    <a:lnTo>
                      <a:pt x="1458" y="592"/>
                    </a:lnTo>
                    <a:lnTo>
                      <a:pt x="1478" y="642"/>
                    </a:lnTo>
                    <a:lnTo>
                      <a:pt x="1490" y="666"/>
                    </a:lnTo>
                    <a:lnTo>
                      <a:pt x="1504" y="690"/>
                    </a:lnTo>
                    <a:lnTo>
                      <a:pt x="1516" y="710"/>
                    </a:lnTo>
                    <a:lnTo>
                      <a:pt x="1532" y="730"/>
                    </a:lnTo>
                    <a:lnTo>
                      <a:pt x="1548" y="748"/>
                    </a:lnTo>
                    <a:lnTo>
                      <a:pt x="1566" y="764"/>
                    </a:lnTo>
                    <a:lnTo>
                      <a:pt x="1584" y="778"/>
                    </a:lnTo>
                    <a:lnTo>
                      <a:pt x="1604" y="790"/>
                    </a:lnTo>
                    <a:lnTo>
                      <a:pt x="1624" y="800"/>
                    </a:lnTo>
                    <a:lnTo>
                      <a:pt x="1646" y="806"/>
                    </a:lnTo>
                    <a:lnTo>
                      <a:pt x="1656" y="810"/>
                    </a:lnTo>
                    <a:lnTo>
                      <a:pt x="1666" y="812"/>
                    </a:lnTo>
                    <a:lnTo>
                      <a:pt x="1680" y="814"/>
                    </a:lnTo>
                    <a:lnTo>
                      <a:pt x="1698" y="812"/>
                    </a:lnTo>
                    <a:lnTo>
                      <a:pt x="1720" y="806"/>
                    </a:lnTo>
                    <a:lnTo>
                      <a:pt x="1744" y="794"/>
                    </a:lnTo>
                    <a:lnTo>
                      <a:pt x="1756" y="788"/>
                    </a:lnTo>
                    <a:lnTo>
                      <a:pt x="1770" y="778"/>
                    </a:lnTo>
                    <a:lnTo>
                      <a:pt x="1784" y="766"/>
                    </a:lnTo>
                    <a:lnTo>
                      <a:pt x="1798" y="752"/>
                    </a:lnTo>
                    <a:lnTo>
                      <a:pt x="1812" y="738"/>
                    </a:lnTo>
                    <a:lnTo>
                      <a:pt x="1828" y="718"/>
                    </a:lnTo>
                    <a:lnTo>
                      <a:pt x="1844" y="698"/>
                    </a:lnTo>
                    <a:lnTo>
                      <a:pt x="1860" y="674"/>
                    </a:lnTo>
                    <a:lnTo>
                      <a:pt x="1876" y="648"/>
                    </a:lnTo>
                    <a:lnTo>
                      <a:pt x="1894" y="620"/>
                    </a:lnTo>
                    <a:lnTo>
                      <a:pt x="1910" y="588"/>
                    </a:lnTo>
                    <a:lnTo>
                      <a:pt x="1928" y="552"/>
                    </a:lnTo>
                    <a:lnTo>
                      <a:pt x="1944" y="512"/>
                    </a:lnTo>
                    <a:lnTo>
                      <a:pt x="1962" y="470"/>
                    </a:lnTo>
                    <a:lnTo>
                      <a:pt x="1980" y="422"/>
                    </a:lnTo>
                    <a:lnTo>
                      <a:pt x="1998" y="372"/>
                    </a:lnTo>
                    <a:lnTo>
                      <a:pt x="2014" y="316"/>
                    </a:lnTo>
                    <a:lnTo>
                      <a:pt x="2032" y="258"/>
                    </a:lnTo>
                    <a:lnTo>
                      <a:pt x="2028" y="280"/>
                    </a:lnTo>
                    <a:lnTo>
                      <a:pt x="2016" y="342"/>
                    </a:lnTo>
                    <a:lnTo>
                      <a:pt x="2010" y="384"/>
                    </a:lnTo>
                    <a:lnTo>
                      <a:pt x="2004" y="432"/>
                    </a:lnTo>
                    <a:lnTo>
                      <a:pt x="2002" y="484"/>
                    </a:lnTo>
                    <a:lnTo>
                      <a:pt x="2002" y="536"/>
                    </a:lnTo>
                    <a:lnTo>
                      <a:pt x="2006" y="592"/>
                    </a:lnTo>
                    <a:lnTo>
                      <a:pt x="2008" y="618"/>
                    </a:lnTo>
                    <a:lnTo>
                      <a:pt x="2014" y="646"/>
                    </a:lnTo>
                    <a:lnTo>
                      <a:pt x="2020" y="672"/>
                    </a:lnTo>
                    <a:lnTo>
                      <a:pt x="2028" y="698"/>
                    </a:lnTo>
                    <a:lnTo>
                      <a:pt x="2036" y="722"/>
                    </a:lnTo>
                    <a:lnTo>
                      <a:pt x="2048" y="746"/>
                    </a:lnTo>
                    <a:lnTo>
                      <a:pt x="2060" y="768"/>
                    </a:lnTo>
                    <a:lnTo>
                      <a:pt x="2074" y="790"/>
                    </a:lnTo>
                    <a:lnTo>
                      <a:pt x="2090" y="810"/>
                    </a:lnTo>
                    <a:lnTo>
                      <a:pt x="2110" y="826"/>
                    </a:lnTo>
                    <a:lnTo>
                      <a:pt x="2130" y="842"/>
                    </a:lnTo>
                    <a:lnTo>
                      <a:pt x="2154" y="856"/>
                    </a:lnTo>
                    <a:lnTo>
                      <a:pt x="2180" y="868"/>
                    </a:lnTo>
                    <a:lnTo>
                      <a:pt x="2208" y="876"/>
                    </a:lnTo>
                    <a:lnTo>
                      <a:pt x="2216" y="878"/>
                    </a:lnTo>
                    <a:lnTo>
                      <a:pt x="2228" y="876"/>
                    </a:lnTo>
                    <a:lnTo>
                      <a:pt x="2244" y="874"/>
                    </a:lnTo>
                    <a:lnTo>
                      <a:pt x="2262" y="866"/>
                    </a:lnTo>
                    <a:lnTo>
                      <a:pt x="2286" y="852"/>
                    </a:lnTo>
                    <a:lnTo>
                      <a:pt x="2312" y="832"/>
                    </a:lnTo>
                    <a:lnTo>
                      <a:pt x="2344" y="804"/>
                    </a:lnTo>
                    <a:lnTo>
                      <a:pt x="2378" y="766"/>
                    </a:lnTo>
                    <a:lnTo>
                      <a:pt x="2414" y="718"/>
                    </a:lnTo>
                    <a:lnTo>
                      <a:pt x="2456" y="656"/>
                    </a:lnTo>
                    <a:lnTo>
                      <a:pt x="2476" y="620"/>
                    </a:lnTo>
                    <a:lnTo>
                      <a:pt x="2498" y="582"/>
                    </a:lnTo>
                    <a:lnTo>
                      <a:pt x="2522" y="538"/>
                    </a:lnTo>
                    <a:lnTo>
                      <a:pt x="2544" y="492"/>
                    </a:lnTo>
                    <a:lnTo>
                      <a:pt x="2568" y="440"/>
                    </a:lnTo>
                    <a:lnTo>
                      <a:pt x="2594" y="384"/>
                    </a:lnTo>
                    <a:lnTo>
                      <a:pt x="2618" y="326"/>
                    </a:lnTo>
                    <a:lnTo>
                      <a:pt x="2644" y="260"/>
                    </a:lnTo>
                    <a:lnTo>
                      <a:pt x="2672" y="192"/>
                    </a:lnTo>
                    <a:lnTo>
                      <a:pt x="2698" y="118"/>
                    </a:lnTo>
                    <a:lnTo>
                      <a:pt x="2710" y="36"/>
                    </a:lnTo>
                    <a:lnTo>
                      <a:pt x="2616" y="0"/>
                    </a:lnTo>
                    <a:lnTo>
                      <a:pt x="2606" y="30"/>
                    </a:lnTo>
                    <a:lnTo>
                      <a:pt x="2580" y="110"/>
                    </a:lnTo>
                    <a:lnTo>
                      <a:pt x="2538" y="224"/>
                    </a:lnTo>
                    <a:lnTo>
                      <a:pt x="2514" y="288"/>
                    </a:lnTo>
                    <a:lnTo>
                      <a:pt x="2486" y="356"/>
                    </a:lnTo>
                    <a:lnTo>
                      <a:pt x="2458" y="422"/>
                    </a:lnTo>
                    <a:lnTo>
                      <a:pt x="2428" y="488"/>
                    </a:lnTo>
                    <a:lnTo>
                      <a:pt x="2396" y="550"/>
                    </a:lnTo>
                    <a:lnTo>
                      <a:pt x="2366" y="606"/>
                    </a:lnTo>
                    <a:lnTo>
                      <a:pt x="2334" y="656"/>
                    </a:lnTo>
                    <a:lnTo>
                      <a:pt x="2318" y="676"/>
                    </a:lnTo>
                    <a:lnTo>
                      <a:pt x="2302" y="694"/>
                    </a:lnTo>
                    <a:lnTo>
                      <a:pt x="2288" y="710"/>
                    </a:lnTo>
                    <a:lnTo>
                      <a:pt x="2272" y="722"/>
                    </a:lnTo>
                    <a:lnTo>
                      <a:pt x="2258" y="732"/>
                    </a:lnTo>
                    <a:lnTo>
                      <a:pt x="2242" y="736"/>
                    </a:lnTo>
                    <a:lnTo>
                      <a:pt x="2228" y="738"/>
                    </a:lnTo>
                    <a:lnTo>
                      <a:pt x="2216" y="740"/>
                    </a:lnTo>
                    <a:lnTo>
                      <a:pt x="2204" y="738"/>
                    </a:lnTo>
                    <a:lnTo>
                      <a:pt x="2192" y="734"/>
                    </a:lnTo>
                    <a:lnTo>
                      <a:pt x="2180" y="728"/>
                    </a:lnTo>
                    <a:lnTo>
                      <a:pt x="2170" y="722"/>
                    </a:lnTo>
                    <a:lnTo>
                      <a:pt x="2160" y="712"/>
                    </a:lnTo>
                    <a:lnTo>
                      <a:pt x="2150" y="702"/>
                    </a:lnTo>
                    <a:lnTo>
                      <a:pt x="2142" y="690"/>
                    </a:lnTo>
                    <a:lnTo>
                      <a:pt x="2132" y="678"/>
                    </a:lnTo>
                    <a:lnTo>
                      <a:pt x="2118" y="648"/>
                    </a:lnTo>
                    <a:lnTo>
                      <a:pt x="2106" y="614"/>
                    </a:lnTo>
                    <a:lnTo>
                      <a:pt x="2096" y="576"/>
                    </a:lnTo>
                    <a:lnTo>
                      <a:pt x="2086" y="536"/>
                    </a:lnTo>
                    <a:lnTo>
                      <a:pt x="2080" y="492"/>
                    </a:lnTo>
                    <a:lnTo>
                      <a:pt x="2076" y="448"/>
                    </a:lnTo>
                    <a:lnTo>
                      <a:pt x="2074" y="402"/>
                    </a:lnTo>
                    <a:lnTo>
                      <a:pt x="2072" y="356"/>
                    </a:lnTo>
                    <a:lnTo>
                      <a:pt x="2074" y="310"/>
                    </a:lnTo>
                    <a:lnTo>
                      <a:pt x="2076" y="266"/>
                    </a:lnTo>
                    <a:lnTo>
                      <a:pt x="2080" y="222"/>
                    </a:lnTo>
                    <a:lnTo>
                      <a:pt x="1962" y="152"/>
                    </a:lnTo>
                    <a:lnTo>
                      <a:pt x="1956" y="176"/>
                    </a:lnTo>
                    <a:lnTo>
                      <a:pt x="1942" y="240"/>
                    </a:lnTo>
                    <a:lnTo>
                      <a:pt x="1916" y="328"/>
                    </a:lnTo>
                    <a:lnTo>
                      <a:pt x="1902" y="378"/>
                    </a:lnTo>
                    <a:lnTo>
                      <a:pt x="1884" y="430"/>
                    </a:lnTo>
                    <a:lnTo>
                      <a:pt x="1864" y="482"/>
                    </a:lnTo>
                    <a:lnTo>
                      <a:pt x="1842" y="530"/>
                    </a:lnTo>
                    <a:lnTo>
                      <a:pt x="1820" y="576"/>
                    </a:lnTo>
                    <a:lnTo>
                      <a:pt x="1794" y="616"/>
                    </a:lnTo>
                    <a:lnTo>
                      <a:pt x="1782" y="634"/>
                    </a:lnTo>
                    <a:lnTo>
                      <a:pt x="1768" y="650"/>
                    </a:lnTo>
                    <a:lnTo>
                      <a:pt x="1754" y="662"/>
                    </a:lnTo>
                    <a:lnTo>
                      <a:pt x="1740" y="674"/>
                    </a:lnTo>
                    <a:lnTo>
                      <a:pt x="1726" y="682"/>
                    </a:lnTo>
                    <a:lnTo>
                      <a:pt x="1712" y="688"/>
                    </a:lnTo>
                    <a:lnTo>
                      <a:pt x="1698" y="690"/>
                    </a:lnTo>
                    <a:lnTo>
                      <a:pt x="1682" y="690"/>
                    </a:lnTo>
                    <a:lnTo>
                      <a:pt x="1676" y="692"/>
                    </a:lnTo>
                    <a:lnTo>
                      <a:pt x="1670" y="692"/>
                    </a:lnTo>
                    <a:lnTo>
                      <a:pt x="1660" y="690"/>
                    </a:lnTo>
                    <a:lnTo>
                      <a:pt x="1648" y="686"/>
                    </a:lnTo>
                    <a:lnTo>
                      <a:pt x="1636" y="678"/>
                    </a:lnTo>
                    <a:lnTo>
                      <a:pt x="1620" y="666"/>
                    </a:lnTo>
                    <a:lnTo>
                      <a:pt x="1604" y="648"/>
                    </a:lnTo>
                    <a:lnTo>
                      <a:pt x="1586" y="622"/>
                    </a:lnTo>
                    <a:lnTo>
                      <a:pt x="1568" y="590"/>
                    </a:lnTo>
                    <a:lnTo>
                      <a:pt x="1548" y="548"/>
                    </a:lnTo>
                    <a:lnTo>
                      <a:pt x="1528" y="498"/>
                    </a:lnTo>
                    <a:lnTo>
                      <a:pt x="1508" y="436"/>
                    </a:lnTo>
                    <a:lnTo>
                      <a:pt x="1488" y="362"/>
                    </a:lnTo>
                    <a:lnTo>
                      <a:pt x="1468" y="276"/>
                    </a:lnTo>
                    <a:lnTo>
                      <a:pt x="1448" y="176"/>
                    </a:lnTo>
                    <a:lnTo>
                      <a:pt x="1296" y="130"/>
                    </a:lnTo>
                    <a:lnTo>
                      <a:pt x="1296" y="152"/>
                    </a:lnTo>
                    <a:lnTo>
                      <a:pt x="1294" y="210"/>
                    </a:lnTo>
                    <a:lnTo>
                      <a:pt x="1288" y="294"/>
                    </a:lnTo>
                    <a:lnTo>
                      <a:pt x="1284" y="342"/>
                    </a:lnTo>
                    <a:lnTo>
                      <a:pt x="1278" y="392"/>
                    </a:lnTo>
                    <a:lnTo>
                      <a:pt x="1272" y="442"/>
                    </a:lnTo>
                    <a:lnTo>
                      <a:pt x="1262" y="492"/>
                    </a:lnTo>
                    <a:lnTo>
                      <a:pt x="1250" y="540"/>
                    </a:lnTo>
                    <a:lnTo>
                      <a:pt x="1238" y="582"/>
                    </a:lnTo>
                    <a:lnTo>
                      <a:pt x="1220" y="620"/>
                    </a:lnTo>
                    <a:lnTo>
                      <a:pt x="1212" y="638"/>
                    </a:lnTo>
                    <a:lnTo>
                      <a:pt x="1202" y="652"/>
                    </a:lnTo>
                    <a:lnTo>
                      <a:pt x="1192" y="666"/>
                    </a:lnTo>
                    <a:lnTo>
                      <a:pt x="1180" y="676"/>
                    </a:lnTo>
                    <a:lnTo>
                      <a:pt x="1168" y="684"/>
                    </a:lnTo>
                    <a:lnTo>
                      <a:pt x="1156" y="690"/>
                    </a:lnTo>
                    <a:lnTo>
                      <a:pt x="1144" y="690"/>
                    </a:lnTo>
                    <a:lnTo>
                      <a:pt x="1130" y="688"/>
                    </a:lnTo>
                    <a:lnTo>
                      <a:pt x="1112" y="684"/>
                    </a:lnTo>
                    <a:lnTo>
                      <a:pt x="1090" y="678"/>
                    </a:lnTo>
                    <a:lnTo>
                      <a:pt x="1066" y="668"/>
                    </a:lnTo>
                    <a:lnTo>
                      <a:pt x="1038" y="652"/>
                    </a:lnTo>
                    <a:lnTo>
                      <a:pt x="1010" y="632"/>
                    </a:lnTo>
                    <a:lnTo>
                      <a:pt x="980" y="608"/>
                    </a:lnTo>
                    <a:lnTo>
                      <a:pt x="964" y="592"/>
                    </a:lnTo>
                    <a:lnTo>
                      <a:pt x="950" y="576"/>
                    </a:lnTo>
                    <a:lnTo>
                      <a:pt x="934" y="556"/>
                    </a:lnTo>
                    <a:lnTo>
                      <a:pt x="920" y="536"/>
                    </a:lnTo>
                    <a:lnTo>
                      <a:pt x="904" y="512"/>
                    </a:lnTo>
                    <a:lnTo>
                      <a:pt x="890" y="488"/>
                    </a:lnTo>
                    <a:lnTo>
                      <a:pt x="876" y="460"/>
                    </a:lnTo>
                    <a:lnTo>
                      <a:pt x="862" y="432"/>
                    </a:lnTo>
                    <a:lnTo>
                      <a:pt x="848" y="400"/>
                    </a:lnTo>
                    <a:lnTo>
                      <a:pt x="836" y="364"/>
                    </a:lnTo>
                    <a:lnTo>
                      <a:pt x="824" y="328"/>
                    </a:lnTo>
                    <a:lnTo>
                      <a:pt x="814" y="288"/>
                    </a:lnTo>
                    <a:lnTo>
                      <a:pt x="804" y="244"/>
                    </a:lnTo>
                    <a:lnTo>
                      <a:pt x="794" y="200"/>
                    </a:lnTo>
                    <a:lnTo>
                      <a:pt x="666" y="188"/>
                    </a:lnTo>
                    <a:lnTo>
                      <a:pt x="668" y="208"/>
                    </a:lnTo>
                    <a:lnTo>
                      <a:pt x="674" y="260"/>
                    </a:lnTo>
                    <a:lnTo>
                      <a:pt x="680" y="336"/>
                    </a:lnTo>
                    <a:lnTo>
                      <a:pt x="682" y="380"/>
                    </a:lnTo>
                    <a:lnTo>
                      <a:pt x="682" y="426"/>
                    </a:lnTo>
                    <a:lnTo>
                      <a:pt x="682" y="474"/>
                    </a:lnTo>
                    <a:lnTo>
                      <a:pt x="678" y="522"/>
                    </a:lnTo>
                    <a:lnTo>
                      <a:pt x="674" y="568"/>
                    </a:lnTo>
                    <a:lnTo>
                      <a:pt x="666" y="612"/>
                    </a:lnTo>
                    <a:lnTo>
                      <a:pt x="654" y="652"/>
                    </a:lnTo>
                    <a:lnTo>
                      <a:pt x="646" y="670"/>
                    </a:lnTo>
                    <a:lnTo>
                      <a:pt x="638" y="686"/>
                    </a:lnTo>
                    <a:lnTo>
                      <a:pt x="630" y="702"/>
                    </a:lnTo>
                    <a:lnTo>
                      <a:pt x="620" y="716"/>
                    </a:lnTo>
                    <a:lnTo>
                      <a:pt x="608" y="726"/>
                    </a:lnTo>
                    <a:lnTo>
                      <a:pt x="596" y="736"/>
                    </a:lnTo>
                    <a:lnTo>
                      <a:pt x="582" y="744"/>
                    </a:lnTo>
                    <a:lnTo>
                      <a:pt x="568" y="748"/>
                    </a:lnTo>
                    <a:lnTo>
                      <a:pt x="556" y="750"/>
                    </a:lnTo>
                    <a:lnTo>
                      <a:pt x="542" y="748"/>
                    </a:lnTo>
                    <a:lnTo>
                      <a:pt x="528" y="744"/>
                    </a:lnTo>
                    <a:lnTo>
                      <a:pt x="514" y="736"/>
                    </a:lnTo>
                    <a:lnTo>
                      <a:pt x="500" y="726"/>
                    </a:lnTo>
                    <a:lnTo>
                      <a:pt x="486" y="716"/>
                    </a:lnTo>
                    <a:lnTo>
                      <a:pt x="474" y="702"/>
                    </a:lnTo>
                    <a:lnTo>
                      <a:pt x="460" y="686"/>
                    </a:lnTo>
                    <a:lnTo>
                      <a:pt x="432" y="650"/>
                    </a:lnTo>
                    <a:lnTo>
                      <a:pt x="404" y="606"/>
                    </a:lnTo>
                    <a:lnTo>
                      <a:pt x="378" y="558"/>
                    </a:lnTo>
                    <a:lnTo>
                      <a:pt x="350" y="506"/>
                    </a:lnTo>
                    <a:lnTo>
                      <a:pt x="324" y="450"/>
                    </a:lnTo>
                    <a:lnTo>
                      <a:pt x="274" y="336"/>
                    </a:lnTo>
                    <a:lnTo>
                      <a:pt x="228" y="222"/>
                    </a:lnTo>
                    <a:lnTo>
                      <a:pt x="186" y="118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2" name="Freeform 13"/>
              <p:cNvSpPr>
                <a:spLocks/>
              </p:cNvSpPr>
              <p:nvPr userDrawn="1"/>
            </p:nvSpPr>
            <p:spPr bwMode="auto">
              <a:xfrm>
                <a:off x="4016" y="334"/>
                <a:ext cx="3221" cy="1160"/>
              </a:xfrm>
              <a:custGeom>
                <a:avLst/>
                <a:gdLst>
                  <a:gd name="T0" fmla="*/ 40 w 3226"/>
                  <a:gd name="T1" fmla="*/ 415 h 1146"/>
                  <a:gd name="T2" fmla="*/ 142 w 3226"/>
                  <a:gd name="T3" fmla="*/ 825 h 1146"/>
                  <a:gd name="T4" fmla="*/ 272 w 3226"/>
                  <a:gd name="T5" fmla="*/ 1010 h 1146"/>
                  <a:gd name="T6" fmla="*/ 339 w 3226"/>
                  <a:gd name="T7" fmla="*/ 1032 h 1146"/>
                  <a:gd name="T8" fmla="*/ 453 w 3226"/>
                  <a:gd name="T9" fmla="*/ 1020 h 1146"/>
                  <a:gd name="T10" fmla="*/ 649 w 3226"/>
                  <a:gd name="T11" fmla="*/ 781 h 1146"/>
                  <a:gd name="T12" fmla="*/ 779 w 3226"/>
                  <a:gd name="T13" fmla="*/ 1050 h 1146"/>
                  <a:gd name="T14" fmla="*/ 935 w 3226"/>
                  <a:gd name="T15" fmla="*/ 1203 h 1146"/>
                  <a:gd name="T16" fmla="*/ 1054 w 3226"/>
                  <a:gd name="T17" fmla="*/ 1207 h 1146"/>
                  <a:gd name="T18" fmla="*/ 1190 w 3226"/>
                  <a:gd name="T19" fmla="*/ 1086 h 1146"/>
                  <a:gd name="T20" fmla="*/ 1348 w 3226"/>
                  <a:gd name="T21" fmla="*/ 1006 h 1146"/>
                  <a:gd name="T22" fmla="*/ 1534 w 3226"/>
                  <a:gd name="T23" fmla="*/ 1158 h 1146"/>
                  <a:gd name="T24" fmla="*/ 1725 w 3226"/>
                  <a:gd name="T25" fmla="*/ 1165 h 1146"/>
                  <a:gd name="T26" fmla="*/ 1941 w 3226"/>
                  <a:gd name="T27" fmla="*/ 939 h 1146"/>
                  <a:gd name="T28" fmla="*/ 2059 w 3226"/>
                  <a:gd name="T29" fmla="*/ 1056 h 1146"/>
                  <a:gd name="T30" fmla="*/ 2199 w 3226"/>
                  <a:gd name="T31" fmla="*/ 1186 h 1146"/>
                  <a:gd name="T32" fmla="*/ 2392 w 3226"/>
                  <a:gd name="T33" fmla="*/ 1148 h 1146"/>
                  <a:gd name="T34" fmla="*/ 2644 w 3226"/>
                  <a:gd name="T35" fmla="*/ 794 h 1146"/>
                  <a:gd name="T36" fmla="*/ 2774 w 3226"/>
                  <a:gd name="T37" fmla="*/ 971 h 1146"/>
                  <a:gd name="T38" fmla="*/ 2917 w 3226"/>
                  <a:gd name="T39" fmla="*/ 1041 h 1146"/>
                  <a:gd name="T40" fmla="*/ 3001 w 3226"/>
                  <a:gd name="T41" fmla="*/ 993 h 1146"/>
                  <a:gd name="T42" fmla="*/ 3109 w 3226"/>
                  <a:gd name="T43" fmla="*/ 755 h 1146"/>
                  <a:gd name="T44" fmla="*/ 3071 w 3226"/>
                  <a:gd name="T45" fmla="*/ 34 h 1146"/>
                  <a:gd name="T46" fmla="*/ 3041 w 3226"/>
                  <a:gd name="T47" fmla="*/ 508 h 1146"/>
                  <a:gd name="T48" fmla="*/ 2967 w 3226"/>
                  <a:gd name="T49" fmla="*/ 828 h 1146"/>
                  <a:gd name="T50" fmla="*/ 2898 w 3226"/>
                  <a:gd name="T51" fmla="*/ 884 h 1146"/>
                  <a:gd name="T52" fmla="*/ 2832 w 3226"/>
                  <a:gd name="T53" fmla="*/ 836 h 1146"/>
                  <a:gd name="T54" fmla="*/ 2724 w 3226"/>
                  <a:gd name="T55" fmla="*/ 626 h 1146"/>
                  <a:gd name="T56" fmla="*/ 2634 w 3226"/>
                  <a:gd name="T57" fmla="*/ 140 h 1146"/>
                  <a:gd name="T58" fmla="*/ 2500 w 3226"/>
                  <a:gd name="T59" fmla="*/ 427 h 1146"/>
                  <a:gd name="T60" fmla="*/ 2424 w 3226"/>
                  <a:gd name="T61" fmla="*/ 890 h 1146"/>
                  <a:gd name="T62" fmla="*/ 2340 w 3226"/>
                  <a:gd name="T63" fmla="*/ 1020 h 1146"/>
                  <a:gd name="T64" fmla="*/ 2282 w 3226"/>
                  <a:gd name="T65" fmla="*/ 1018 h 1146"/>
                  <a:gd name="T66" fmla="*/ 2185 w 3226"/>
                  <a:gd name="T67" fmla="*/ 982 h 1146"/>
                  <a:gd name="T68" fmla="*/ 2103 w 3226"/>
                  <a:gd name="T69" fmla="*/ 840 h 1146"/>
                  <a:gd name="T70" fmla="*/ 2029 w 3226"/>
                  <a:gd name="T71" fmla="*/ 530 h 1146"/>
                  <a:gd name="T72" fmla="*/ 1901 w 3226"/>
                  <a:gd name="T73" fmla="*/ 352 h 1146"/>
                  <a:gd name="T74" fmla="*/ 1847 w 3226"/>
                  <a:gd name="T75" fmla="*/ 788 h 1146"/>
                  <a:gd name="T76" fmla="*/ 1747 w 3226"/>
                  <a:gd name="T77" fmla="*/ 982 h 1146"/>
                  <a:gd name="T78" fmla="*/ 1617 w 3226"/>
                  <a:gd name="T79" fmla="*/ 1016 h 1146"/>
                  <a:gd name="T80" fmla="*/ 1468 w 3226"/>
                  <a:gd name="T81" fmla="*/ 919 h 1146"/>
                  <a:gd name="T82" fmla="*/ 1372 w 3226"/>
                  <a:gd name="T83" fmla="*/ 741 h 1146"/>
                  <a:gd name="T84" fmla="*/ 1330 w 3226"/>
                  <a:gd name="T85" fmla="*/ 421 h 1146"/>
                  <a:gd name="T86" fmla="*/ 1236 w 3226"/>
                  <a:gd name="T87" fmla="*/ 460 h 1146"/>
                  <a:gd name="T88" fmla="*/ 1142 w 3226"/>
                  <a:gd name="T89" fmla="*/ 890 h 1146"/>
                  <a:gd name="T90" fmla="*/ 1026 w 3226"/>
                  <a:gd name="T91" fmla="*/ 1043 h 1146"/>
                  <a:gd name="T92" fmla="*/ 923 w 3226"/>
                  <a:gd name="T93" fmla="*/ 1041 h 1146"/>
                  <a:gd name="T94" fmla="*/ 805 w 3226"/>
                  <a:gd name="T95" fmla="*/ 908 h 1146"/>
                  <a:gd name="T96" fmla="*/ 729 w 3226"/>
                  <a:gd name="T97" fmla="*/ 672 h 1146"/>
                  <a:gd name="T98" fmla="*/ 697 w 3226"/>
                  <a:gd name="T99" fmla="*/ 259 h 1146"/>
                  <a:gd name="T100" fmla="*/ 589 w 3226"/>
                  <a:gd name="T101" fmla="*/ 479 h 1146"/>
                  <a:gd name="T102" fmla="*/ 493 w 3226"/>
                  <a:gd name="T103" fmla="*/ 803 h 1146"/>
                  <a:gd name="T104" fmla="*/ 377 w 3226"/>
                  <a:gd name="T105" fmla="*/ 875 h 1146"/>
                  <a:gd name="T106" fmla="*/ 286 w 3226"/>
                  <a:gd name="T107" fmla="*/ 838 h 1146"/>
                  <a:gd name="T108" fmla="*/ 200 w 3226"/>
                  <a:gd name="T109" fmla="*/ 696 h 1146"/>
                  <a:gd name="T110" fmla="*/ 146 w 3226"/>
                  <a:gd name="T111" fmla="*/ 419 h 114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226" h="1146">
                    <a:moveTo>
                      <a:pt x="0" y="0"/>
                    </a:moveTo>
                    <a:lnTo>
                      <a:pt x="0" y="0"/>
                    </a:lnTo>
                    <a:lnTo>
                      <a:pt x="2" y="40"/>
                    </a:lnTo>
                    <a:lnTo>
                      <a:pt x="10" y="150"/>
                    </a:lnTo>
                    <a:lnTo>
                      <a:pt x="18" y="222"/>
                    </a:lnTo>
                    <a:lnTo>
                      <a:pt x="28" y="302"/>
                    </a:lnTo>
                    <a:lnTo>
                      <a:pt x="40" y="390"/>
                    </a:lnTo>
                    <a:lnTo>
                      <a:pt x="56" y="480"/>
                    </a:lnTo>
                    <a:lnTo>
                      <a:pt x="74" y="570"/>
                    </a:lnTo>
                    <a:lnTo>
                      <a:pt x="86" y="614"/>
                    </a:lnTo>
                    <a:lnTo>
                      <a:pt x="98" y="656"/>
                    </a:lnTo>
                    <a:lnTo>
                      <a:pt x="112" y="698"/>
                    </a:lnTo>
                    <a:lnTo>
                      <a:pt x="126" y="738"/>
                    </a:lnTo>
                    <a:lnTo>
                      <a:pt x="142" y="776"/>
                    </a:lnTo>
                    <a:lnTo>
                      <a:pt x="158" y="812"/>
                    </a:lnTo>
                    <a:lnTo>
                      <a:pt x="176" y="846"/>
                    </a:lnTo>
                    <a:lnTo>
                      <a:pt x="194" y="876"/>
                    </a:lnTo>
                    <a:lnTo>
                      <a:pt x="216" y="902"/>
                    </a:lnTo>
                    <a:lnTo>
                      <a:pt x="238" y="924"/>
                    </a:lnTo>
                    <a:lnTo>
                      <a:pt x="260" y="942"/>
                    </a:lnTo>
                    <a:lnTo>
                      <a:pt x="272" y="950"/>
                    </a:lnTo>
                    <a:lnTo>
                      <a:pt x="286" y="956"/>
                    </a:lnTo>
                    <a:lnTo>
                      <a:pt x="298" y="962"/>
                    </a:lnTo>
                    <a:lnTo>
                      <a:pt x="312" y="966"/>
                    </a:lnTo>
                    <a:lnTo>
                      <a:pt x="324" y="968"/>
                    </a:lnTo>
                    <a:lnTo>
                      <a:pt x="338" y="970"/>
                    </a:lnTo>
                    <a:lnTo>
                      <a:pt x="344" y="972"/>
                    </a:lnTo>
                    <a:lnTo>
                      <a:pt x="362" y="976"/>
                    </a:lnTo>
                    <a:lnTo>
                      <a:pt x="372" y="976"/>
                    </a:lnTo>
                    <a:lnTo>
                      <a:pt x="386" y="978"/>
                    </a:lnTo>
                    <a:lnTo>
                      <a:pt x="402" y="976"/>
                    </a:lnTo>
                    <a:lnTo>
                      <a:pt x="420" y="974"/>
                    </a:lnTo>
                    <a:lnTo>
                      <a:pt x="438" y="968"/>
                    </a:lnTo>
                    <a:lnTo>
                      <a:pt x="458" y="960"/>
                    </a:lnTo>
                    <a:lnTo>
                      <a:pt x="480" y="950"/>
                    </a:lnTo>
                    <a:lnTo>
                      <a:pt x="502" y="934"/>
                    </a:lnTo>
                    <a:lnTo>
                      <a:pt x="524" y="916"/>
                    </a:lnTo>
                    <a:lnTo>
                      <a:pt x="548" y="892"/>
                    </a:lnTo>
                    <a:lnTo>
                      <a:pt x="572" y="864"/>
                    </a:lnTo>
                    <a:lnTo>
                      <a:pt x="596" y="828"/>
                    </a:lnTo>
                    <a:lnTo>
                      <a:pt x="654" y="736"/>
                    </a:lnTo>
                    <a:lnTo>
                      <a:pt x="668" y="770"/>
                    </a:lnTo>
                    <a:lnTo>
                      <a:pt x="684" y="808"/>
                    </a:lnTo>
                    <a:lnTo>
                      <a:pt x="706" y="854"/>
                    </a:lnTo>
                    <a:lnTo>
                      <a:pt x="732" y="906"/>
                    </a:lnTo>
                    <a:lnTo>
                      <a:pt x="766" y="960"/>
                    </a:lnTo>
                    <a:lnTo>
                      <a:pt x="784" y="988"/>
                    </a:lnTo>
                    <a:lnTo>
                      <a:pt x="802" y="1014"/>
                    </a:lnTo>
                    <a:lnTo>
                      <a:pt x="824" y="1040"/>
                    </a:lnTo>
                    <a:lnTo>
                      <a:pt x="844" y="1062"/>
                    </a:lnTo>
                    <a:lnTo>
                      <a:pt x="866" y="1084"/>
                    </a:lnTo>
                    <a:lnTo>
                      <a:pt x="890" y="1102"/>
                    </a:lnTo>
                    <a:lnTo>
                      <a:pt x="914" y="1118"/>
                    </a:lnTo>
                    <a:lnTo>
                      <a:pt x="940" y="1132"/>
                    </a:lnTo>
                    <a:lnTo>
                      <a:pt x="966" y="1140"/>
                    </a:lnTo>
                    <a:lnTo>
                      <a:pt x="992" y="1144"/>
                    </a:lnTo>
                    <a:lnTo>
                      <a:pt x="1006" y="1146"/>
                    </a:lnTo>
                    <a:lnTo>
                      <a:pt x="1020" y="1144"/>
                    </a:lnTo>
                    <a:lnTo>
                      <a:pt x="1034" y="1142"/>
                    </a:lnTo>
                    <a:lnTo>
                      <a:pt x="1048" y="1140"/>
                    </a:lnTo>
                    <a:lnTo>
                      <a:pt x="1064" y="1136"/>
                    </a:lnTo>
                    <a:lnTo>
                      <a:pt x="1078" y="1130"/>
                    </a:lnTo>
                    <a:lnTo>
                      <a:pt x="1092" y="1122"/>
                    </a:lnTo>
                    <a:lnTo>
                      <a:pt x="1108" y="1112"/>
                    </a:lnTo>
                    <a:lnTo>
                      <a:pt x="1122" y="1102"/>
                    </a:lnTo>
                    <a:lnTo>
                      <a:pt x="1138" y="1090"/>
                    </a:lnTo>
                    <a:lnTo>
                      <a:pt x="1168" y="1060"/>
                    </a:lnTo>
                    <a:lnTo>
                      <a:pt x="1200" y="1022"/>
                    </a:lnTo>
                    <a:lnTo>
                      <a:pt x="1232" y="978"/>
                    </a:lnTo>
                    <a:lnTo>
                      <a:pt x="1264" y="926"/>
                    </a:lnTo>
                    <a:lnTo>
                      <a:pt x="1298" y="864"/>
                    </a:lnTo>
                    <a:lnTo>
                      <a:pt x="1314" y="888"/>
                    </a:lnTo>
                    <a:lnTo>
                      <a:pt x="1332" y="914"/>
                    </a:lnTo>
                    <a:lnTo>
                      <a:pt x="1358" y="946"/>
                    </a:lnTo>
                    <a:lnTo>
                      <a:pt x="1392" y="980"/>
                    </a:lnTo>
                    <a:lnTo>
                      <a:pt x="1430" y="1016"/>
                    </a:lnTo>
                    <a:lnTo>
                      <a:pt x="1450" y="1034"/>
                    </a:lnTo>
                    <a:lnTo>
                      <a:pt x="1472" y="1050"/>
                    </a:lnTo>
                    <a:lnTo>
                      <a:pt x="1496" y="1064"/>
                    </a:lnTo>
                    <a:lnTo>
                      <a:pt x="1520" y="1078"/>
                    </a:lnTo>
                    <a:lnTo>
                      <a:pt x="1544" y="1090"/>
                    </a:lnTo>
                    <a:lnTo>
                      <a:pt x="1570" y="1100"/>
                    </a:lnTo>
                    <a:lnTo>
                      <a:pt x="1598" y="1108"/>
                    </a:lnTo>
                    <a:lnTo>
                      <a:pt x="1624" y="1112"/>
                    </a:lnTo>
                    <a:lnTo>
                      <a:pt x="1652" y="1114"/>
                    </a:lnTo>
                    <a:lnTo>
                      <a:pt x="1682" y="1112"/>
                    </a:lnTo>
                    <a:lnTo>
                      <a:pt x="1712" y="1106"/>
                    </a:lnTo>
                    <a:lnTo>
                      <a:pt x="1740" y="1096"/>
                    </a:lnTo>
                    <a:lnTo>
                      <a:pt x="1770" y="1082"/>
                    </a:lnTo>
                    <a:lnTo>
                      <a:pt x="1802" y="1062"/>
                    </a:lnTo>
                    <a:lnTo>
                      <a:pt x="1832" y="1038"/>
                    </a:lnTo>
                    <a:lnTo>
                      <a:pt x="1864" y="1008"/>
                    </a:lnTo>
                    <a:lnTo>
                      <a:pt x="1894" y="972"/>
                    </a:lnTo>
                    <a:lnTo>
                      <a:pt x="1924" y="932"/>
                    </a:lnTo>
                    <a:lnTo>
                      <a:pt x="1956" y="884"/>
                    </a:lnTo>
                    <a:lnTo>
                      <a:pt x="1986" y="828"/>
                    </a:lnTo>
                    <a:lnTo>
                      <a:pt x="1998" y="858"/>
                    </a:lnTo>
                    <a:lnTo>
                      <a:pt x="2014" y="890"/>
                    </a:lnTo>
                    <a:lnTo>
                      <a:pt x="2034" y="930"/>
                    </a:lnTo>
                    <a:lnTo>
                      <a:pt x="2060" y="972"/>
                    </a:lnTo>
                    <a:lnTo>
                      <a:pt x="2074" y="994"/>
                    </a:lnTo>
                    <a:lnTo>
                      <a:pt x="2090" y="1016"/>
                    </a:lnTo>
                    <a:lnTo>
                      <a:pt x="2108" y="1036"/>
                    </a:lnTo>
                    <a:lnTo>
                      <a:pt x="2126" y="1056"/>
                    </a:lnTo>
                    <a:lnTo>
                      <a:pt x="2146" y="1074"/>
                    </a:lnTo>
                    <a:lnTo>
                      <a:pt x="2168" y="1090"/>
                    </a:lnTo>
                    <a:lnTo>
                      <a:pt x="2190" y="1104"/>
                    </a:lnTo>
                    <a:lnTo>
                      <a:pt x="2214" y="1116"/>
                    </a:lnTo>
                    <a:lnTo>
                      <a:pt x="2238" y="1122"/>
                    </a:lnTo>
                    <a:lnTo>
                      <a:pt x="2266" y="1128"/>
                    </a:lnTo>
                    <a:lnTo>
                      <a:pt x="2292" y="1128"/>
                    </a:lnTo>
                    <a:lnTo>
                      <a:pt x="2320" y="1124"/>
                    </a:lnTo>
                    <a:lnTo>
                      <a:pt x="2350" y="1114"/>
                    </a:lnTo>
                    <a:lnTo>
                      <a:pt x="2382" y="1100"/>
                    </a:lnTo>
                    <a:lnTo>
                      <a:pt x="2412" y="1080"/>
                    </a:lnTo>
                    <a:lnTo>
                      <a:pt x="2446" y="1054"/>
                    </a:lnTo>
                    <a:lnTo>
                      <a:pt x="2480" y="1022"/>
                    </a:lnTo>
                    <a:lnTo>
                      <a:pt x="2514" y="982"/>
                    </a:lnTo>
                    <a:lnTo>
                      <a:pt x="2550" y="936"/>
                    </a:lnTo>
                    <a:lnTo>
                      <a:pt x="2588" y="880"/>
                    </a:lnTo>
                    <a:lnTo>
                      <a:pt x="2626" y="818"/>
                    </a:lnTo>
                    <a:lnTo>
                      <a:pt x="2664" y="748"/>
                    </a:lnTo>
                    <a:lnTo>
                      <a:pt x="2684" y="780"/>
                    </a:lnTo>
                    <a:lnTo>
                      <a:pt x="2708" y="814"/>
                    </a:lnTo>
                    <a:lnTo>
                      <a:pt x="2738" y="854"/>
                    </a:lnTo>
                    <a:lnTo>
                      <a:pt x="2754" y="874"/>
                    </a:lnTo>
                    <a:lnTo>
                      <a:pt x="2774" y="894"/>
                    </a:lnTo>
                    <a:lnTo>
                      <a:pt x="2794" y="914"/>
                    </a:lnTo>
                    <a:lnTo>
                      <a:pt x="2814" y="932"/>
                    </a:lnTo>
                    <a:lnTo>
                      <a:pt x="2836" y="948"/>
                    </a:lnTo>
                    <a:lnTo>
                      <a:pt x="2858" y="962"/>
                    </a:lnTo>
                    <a:lnTo>
                      <a:pt x="2882" y="972"/>
                    </a:lnTo>
                    <a:lnTo>
                      <a:pt x="2906" y="978"/>
                    </a:lnTo>
                    <a:lnTo>
                      <a:pt x="2930" y="980"/>
                    </a:lnTo>
                    <a:lnTo>
                      <a:pt x="2942" y="980"/>
                    </a:lnTo>
                    <a:lnTo>
                      <a:pt x="2954" y="978"/>
                    </a:lnTo>
                    <a:lnTo>
                      <a:pt x="2966" y="974"/>
                    </a:lnTo>
                    <a:lnTo>
                      <a:pt x="2978" y="968"/>
                    </a:lnTo>
                    <a:lnTo>
                      <a:pt x="2990" y="962"/>
                    </a:lnTo>
                    <a:lnTo>
                      <a:pt x="3002" y="954"/>
                    </a:lnTo>
                    <a:lnTo>
                      <a:pt x="3014" y="946"/>
                    </a:lnTo>
                    <a:lnTo>
                      <a:pt x="3026" y="934"/>
                    </a:lnTo>
                    <a:lnTo>
                      <a:pt x="3036" y="920"/>
                    </a:lnTo>
                    <a:lnTo>
                      <a:pt x="3048" y="906"/>
                    </a:lnTo>
                    <a:lnTo>
                      <a:pt x="3060" y="888"/>
                    </a:lnTo>
                    <a:lnTo>
                      <a:pt x="3072" y="870"/>
                    </a:lnTo>
                    <a:lnTo>
                      <a:pt x="3094" y="826"/>
                    </a:lnTo>
                    <a:lnTo>
                      <a:pt x="3114" y="772"/>
                    </a:lnTo>
                    <a:lnTo>
                      <a:pt x="3134" y="710"/>
                    </a:lnTo>
                    <a:lnTo>
                      <a:pt x="3154" y="638"/>
                    </a:lnTo>
                    <a:lnTo>
                      <a:pt x="3170" y="554"/>
                    </a:lnTo>
                    <a:lnTo>
                      <a:pt x="3188" y="460"/>
                    </a:lnTo>
                    <a:lnTo>
                      <a:pt x="3202" y="354"/>
                    </a:lnTo>
                    <a:lnTo>
                      <a:pt x="3214" y="236"/>
                    </a:lnTo>
                    <a:lnTo>
                      <a:pt x="3226" y="104"/>
                    </a:lnTo>
                    <a:lnTo>
                      <a:pt x="3096" y="34"/>
                    </a:lnTo>
                    <a:lnTo>
                      <a:pt x="3096" y="74"/>
                    </a:lnTo>
                    <a:lnTo>
                      <a:pt x="3092" y="176"/>
                    </a:lnTo>
                    <a:lnTo>
                      <a:pt x="3088" y="244"/>
                    </a:lnTo>
                    <a:lnTo>
                      <a:pt x="3082" y="318"/>
                    </a:lnTo>
                    <a:lnTo>
                      <a:pt x="3076" y="398"/>
                    </a:lnTo>
                    <a:lnTo>
                      <a:pt x="3066" y="478"/>
                    </a:lnTo>
                    <a:lnTo>
                      <a:pt x="3054" y="556"/>
                    </a:lnTo>
                    <a:lnTo>
                      <a:pt x="3040" y="632"/>
                    </a:lnTo>
                    <a:lnTo>
                      <a:pt x="3032" y="666"/>
                    </a:lnTo>
                    <a:lnTo>
                      <a:pt x="3024" y="698"/>
                    </a:lnTo>
                    <a:lnTo>
                      <a:pt x="3014" y="728"/>
                    </a:lnTo>
                    <a:lnTo>
                      <a:pt x="3004" y="754"/>
                    </a:lnTo>
                    <a:lnTo>
                      <a:pt x="2992" y="778"/>
                    </a:lnTo>
                    <a:lnTo>
                      <a:pt x="2980" y="796"/>
                    </a:lnTo>
                    <a:lnTo>
                      <a:pt x="2966" y="812"/>
                    </a:lnTo>
                    <a:lnTo>
                      <a:pt x="2952" y="824"/>
                    </a:lnTo>
                    <a:lnTo>
                      <a:pt x="2946" y="828"/>
                    </a:lnTo>
                    <a:lnTo>
                      <a:pt x="2938" y="830"/>
                    </a:lnTo>
                    <a:lnTo>
                      <a:pt x="2930" y="832"/>
                    </a:lnTo>
                    <a:lnTo>
                      <a:pt x="2922" y="832"/>
                    </a:lnTo>
                    <a:lnTo>
                      <a:pt x="2914" y="830"/>
                    </a:lnTo>
                    <a:lnTo>
                      <a:pt x="2904" y="828"/>
                    </a:lnTo>
                    <a:lnTo>
                      <a:pt x="2896" y="822"/>
                    </a:lnTo>
                    <a:lnTo>
                      <a:pt x="2886" y="818"/>
                    </a:lnTo>
                    <a:lnTo>
                      <a:pt x="2868" y="802"/>
                    </a:lnTo>
                    <a:lnTo>
                      <a:pt x="2852" y="786"/>
                    </a:lnTo>
                    <a:lnTo>
                      <a:pt x="2834" y="768"/>
                    </a:lnTo>
                    <a:lnTo>
                      <a:pt x="2820" y="746"/>
                    </a:lnTo>
                    <a:lnTo>
                      <a:pt x="2804" y="724"/>
                    </a:lnTo>
                    <a:lnTo>
                      <a:pt x="2792" y="700"/>
                    </a:lnTo>
                    <a:lnTo>
                      <a:pt x="2778" y="674"/>
                    </a:lnTo>
                    <a:lnTo>
                      <a:pt x="2766" y="646"/>
                    </a:lnTo>
                    <a:lnTo>
                      <a:pt x="2744" y="590"/>
                    </a:lnTo>
                    <a:lnTo>
                      <a:pt x="2726" y="530"/>
                    </a:lnTo>
                    <a:lnTo>
                      <a:pt x="2708" y="468"/>
                    </a:lnTo>
                    <a:lnTo>
                      <a:pt x="2696" y="408"/>
                    </a:lnTo>
                    <a:lnTo>
                      <a:pt x="2684" y="348"/>
                    </a:lnTo>
                    <a:lnTo>
                      <a:pt x="2674" y="292"/>
                    </a:lnTo>
                    <a:lnTo>
                      <a:pt x="2662" y="196"/>
                    </a:lnTo>
                    <a:lnTo>
                      <a:pt x="2654" y="130"/>
                    </a:lnTo>
                    <a:lnTo>
                      <a:pt x="2652" y="104"/>
                    </a:lnTo>
                    <a:lnTo>
                      <a:pt x="2536" y="104"/>
                    </a:lnTo>
                    <a:lnTo>
                      <a:pt x="2534" y="146"/>
                    </a:lnTo>
                    <a:lnTo>
                      <a:pt x="2530" y="252"/>
                    </a:lnTo>
                    <a:lnTo>
                      <a:pt x="2526" y="324"/>
                    </a:lnTo>
                    <a:lnTo>
                      <a:pt x="2520" y="402"/>
                    </a:lnTo>
                    <a:lnTo>
                      <a:pt x="2512" y="486"/>
                    </a:lnTo>
                    <a:lnTo>
                      <a:pt x="2502" y="570"/>
                    </a:lnTo>
                    <a:lnTo>
                      <a:pt x="2490" y="654"/>
                    </a:lnTo>
                    <a:lnTo>
                      <a:pt x="2474" y="734"/>
                    </a:lnTo>
                    <a:lnTo>
                      <a:pt x="2464" y="770"/>
                    </a:lnTo>
                    <a:lnTo>
                      <a:pt x="2454" y="806"/>
                    </a:lnTo>
                    <a:lnTo>
                      <a:pt x="2444" y="838"/>
                    </a:lnTo>
                    <a:lnTo>
                      <a:pt x="2432" y="868"/>
                    </a:lnTo>
                    <a:lnTo>
                      <a:pt x="2420" y="894"/>
                    </a:lnTo>
                    <a:lnTo>
                      <a:pt x="2406" y="918"/>
                    </a:lnTo>
                    <a:lnTo>
                      <a:pt x="2392" y="936"/>
                    </a:lnTo>
                    <a:lnTo>
                      <a:pt x="2376" y="950"/>
                    </a:lnTo>
                    <a:lnTo>
                      <a:pt x="2368" y="956"/>
                    </a:lnTo>
                    <a:lnTo>
                      <a:pt x="2360" y="960"/>
                    </a:lnTo>
                    <a:lnTo>
                      <a:pt x="2350" y="964"/>
                    </a:lnTo>
                    <a:lnTo>
                      <a:pt x="2342" y="966"/>
                    </a:lnTo>
                    <a:lnTo>
                      <a:pt x="2332" y="966"/>
                    </a:lnTo>
                    <a:lnTo>
                      <a:pt x="2322" y="964"/>
                    </a:lnTo>
                    <a:lnTo>
                      <a:pt x="2312" y="962"/>
                    </a:lnTo>
                    <a:lnTo>
                      <a:pt x="2302" y="958"/>
                    </a:lnTo>
                    <a:lnTo>
                      <a:pt x="2292" y="960"/>
                    </a:lnTo>
                    <a:lnTo>
                      <a:pt x="2282" y="962"/>
                    </a:lnTo>
                    <a:lnTo>
                      <a:pt x="2268" y="960"/>
                    </a:lnTo>
                    <a:lnTo>
                      <a:pt x="2252" y="956"/>
                    </a:lnTo>
                    <a:lnTo>
                      <a:pt x="2232" y="948"/>
                    </a:lnTo>
                    <a:lnTo>
                      <a:pt x="2210" y="934"/>
                    </a:lnTo>
                    <a:lnTo>
                      <a:pt x="2200" y="924"/>
                    </a:lnTo>
                    <a:lnTo>
                      <a:pt x="2188" y="912"/>
                    </a:lnTo>
                    <a:lnTo>
                      <a:pt x="2176" y="898"/>
                    </a:lnTo>
                    <a:lnTo>
                      <a:pt x="2164" y="882"/>
                    </a:lnTo>
                    <a:lnTo>
                      <a:pt x="2154" y="862"/>
                    </a:lnTo>
                    <a:lnTo>
                      <a:pt x="2142" y="842"/>
                    </a:lnTo>
                    <a:lnTo>
                      <a:pt x="2130" y="818"/>
                    </a:lnTo>
                    <a:lnTo>
                      <a:pt x="2118" y="790"/>
                    </a:lnTo>
                    <a:lnTo>
                      <a:pt x="2106" y="760"/>
                    </a:lnTo>
                    <a:lnTo>
                      <a:pt x="2096" y="726"/>
                    </a:lnTo>
                    <a:lnTo>
                      <a:pt x="2084" y="688"/>
                    </a:lnTo>
                    <a:lnTo>
                      <a:pt x="2074" y="648"/>
                    </a:lnTo>
                    <a:lnTo>
                      <a:pt x="2064" y="602"/>
                    </a:lnTo>
                    <a:lnTo>
                      <a:pt x="2054" y="554"/>
                    </a:lnTo>
                    <a:lnTo>
                      <a:pt x="2044" y="500"/>
                    </a:lnTo>
                    <a:lnTo>
                      <a:pt x="2036" y="444"/>
                    </a:lnTo>
                    <a:lnTo>
                      <a:pt x="2028" y="382"/>
                    </a:lnTo>
                    <a:lnTo>
                      <a:pt x="2022" y="314"/>
                    </a:lnTo>
                    <a:lnTo>
                      <a:pt x="1916" y="210"/>
                    </a:lnTo>
                    <a:lnTo>
                      <a:pt x="1916" y="244"/>
                    </a:lnTo>
                    <a:lnTo>
                      <a:pt x="1916" y="332"/>
                    </a:lnTo>
                    <a:lnTo>
                      <a:pt x="1914" y="392"/>
                    </a:lnTo>
                    <a:lnTo>
                      <a:pt x="1908" y="458"/>
                    </a:lnTo>
                    <a:lnTo>
                      <a:pt x="1902" y="528"/>
                    </a:lnTo>
                    <a:lnTo>
                      <a:pt x="1892" y="602"/>
                    </a:lnTo>
                    <a:lnTo>
                      <a:pt x="1878" y="672"/>
                    </a:lnTo>
                    <a:lnTo>
                      <a:pt x="1870" y="708"/>
                    </a:lnTo>
                    <a:lnTo>
                      <a:pt x="1862" y="742"/>
                    </a:lnTo>
                    <a:lnTo>
                      <a:pt x="1850" y="774"/>
                    </a:lnTo>
                    <a:lnTo>
                      <a:pt x="1840" y="804"/>
                    </a:lnTo>
                    <a:lnTo>
                      <a:pt x="1826" y="834"/>
                    </a:lnTo>
                    <a:lnTo>
                      <a:pt x="1812" y="860"/>
                    </a:lnTo>
                    <a:lnTo>
                      <a:pt x="1798" y="884"/>
                    </a:lnTo>
                    <a:lnTo>
                      <a:pt x="1780" y="906"/>
                    </a:lnTo>
                    <a:lnTo>
                      <a:pt x="1762" y="924"/>
                    </a:lnTo>
                    <a:lnTo>
                      <a:pt x="1744" y="938"/>
                    </a:lnTo>
                    <a:lnTo>
                      <a:pt x="1722" y="950"/>
                    </a:lnTo>
                    <a:lnTo>
                      <a:pt x="1698" y="956"/>
                    </a:lnTo>
                    <a:lnTo>
                      <a:pt x="1674" y="960"/>
                    </a:lnTo>
                    <a:lnTo>
                      <a:pt x="1648" y="958"/>
                    </a:lnTo>
                    <a:lnTo>
                      <a:pt x="1632" y="956"/>
                    </a:lnTo>
                    <a:lnTo>
                      <a:pt x="1616" y="950"/>
                    </a:lnTo>
                    <a:lnTo>
                      <a:pt x="1594" y="944"/>
                    </a:lnTo>
                    <a:lnTo>
                      <a:pt x="1568" y="932"/>
                    </a:lnTo>
                    <a:lnTo>
                      <a:pt x="1540" y="916"/>
                    </a:lnTo>
                    <a:lnTo>
                      <a:pt x="1510" y="894"/>
                    </a:lnTo>
                    <a:lnTo>
                      <a:pt x="1494" y="880"/>
                    </a:lnTo>
                    <a:lnTo>
                      <a:pt x="1478" y="864"/>
                    </a:lnTo>
                    <a:lnTo>
                      <a:pt x="1464" y="846"/>
                    </a:lnTo>
                    <a:lnTo>
                      <a:pt x="1448" y="826"/>
                    </a:lnTo>
                    <a:lnTo>
                      <a:pt x="1434" y="806"/>
                    </a:lnTo>
                    <a:lnTo>
                      <a:pt x="1420" y="782"/>
                    </a:lnTo>
                    <a:lnTo>
                      <a:pt x="1406" y="756"/>
                    </a:lnTo>
                    <a:lnTo>
                      <a:pt x="1394" y="726"/>
                    </a:lnTo>
                    <a:lnTo>
                      <a:pt x="1382" y="696"/>
                    </a:lnTo>
                    <a:lnTo>
                      <a:pt x="1372" y="662"/>
                    </a:lnTo>
                    <a:lnTo>
                      <a:pt x="1362" y="624"/>
                    </a:lnTo>
                    <a:lnTo>
                      <a:pt x="1354" y="586"/>
                    </a:lnTo>
                    <a:lnTo>
                      <a:pt x="1348" y="542"/>
                    </a:lnTo>
                    <a:lnTo>
                      <a:pt x="1344" y="496"/>
                    </a:lnTo>
                    <a:lnTo>
                      <a:pt x="1340" y="448"/>
                    </a:lnTo>
                    <a:lnTo>
                      <a:pt x="1340" y="396"/>
                    </a:lnTo>
                    <a:lnTo>
                      <a:pt x="1340" y="340"/>
                    </a:lnTo>
                    <a:lnTo>
                      <a:pt x="1344" y="280"/>
                    </a:lnTo>
                    <a:lnTo>
                      <a:pt x="1262" y="256"/>
                    </a:lnTo>
                    <a:lnTo>
                      <a:pt x="1260" y="290"/>
                    </a:lnTo>
                    <a:lnTo>
                      <a:pt x="1252" y="376"/>
                    </a:lnTo>
                    <a:lnTo>
                      <a:pt x="1246" y="434"/>
                    </a:lnTo>
                    <a:lnTo>
                      <a:pt x="1238" y="498"/>
                    </a:lnTo>
                    <a:lnTo>
                      <a:pt x="1226" y="566"/>
                    </a:lnTo>
                    <a:lnTo>
                      <a:pt x="1212" y="638"/>
                    </a:lnTo>
                    <a:lnTo>
                      <a:pt x="1196" y="708"/>
                    </a:lnTo>
                    <a:lnTo>
                      <a:pt x="1176" y="774"/>
                    </a:lnTo>
                    <a:lnTo>
                      <a:pt x="1164" y="806"/>
                    </a:lnTo>
                    <a:lnTo>
                      <a:pt x="1152" y="838"/>
                    </a:lnTo>
                    <a:lnTo>
                      <a:pt x="1138" y="866"/>
                    </a:lnTo>
                    <a:lnTo>
                      <a:pt x="1124" y="892"/>
                    </a:lnTo>
                    <a:lnTo>
                      <a:pt x="1108" y="916"/>
                    </a:lnTo>
                    <a:lnTo>
                      <a:pt x="1092" y="938"/>
                    </a:lnTo>
                    <a:lnTo>
                      <a:pt x="1074" y="956"/>
                    </a:lnTo>
                    <a:lnTo>
                      <a:pt x="1056" y="970"/>
                    </a:lnTo>
                    <a:lnTo>
                      <a:pt x="1036" y="982"/>
                    </a:lnTo>
                    <a:lnTo>
                      <a:pt x="1016" y="990"/>
                    </a:lnTo>
                    <a:lnTo>
                      <a:pt x="994" y="994"/>
                    </a:lnTo>
                    <a:lnTo>
                      <a:pt x="970" y="992"/>
                    </a:lnTo>
                    <a:lnTo>
                      <a:pt x="958" y="990"/>
                    </a:lnTo>
                    <a:lnTo>
                      <a:pt x="946" y="986"/>
                    </a:lnTo>
                    <a:lnTo>
                      <a:pt x="928" y="980"/>
                    </a:lnTo>
                    <a:lnTo>
                      <a:pt x="908" y="968"/>
                    </a:lnTo>
                    <a:lnTo>
                      <a:pt x="884" y="950"/>
                    </a:lnTo>
                    <a:lnTo>
                      <a:pt x="860" y="926"/>
                    </a:lnTo>
                    <a:lnTo>
                      <a:pt x="848" y="912"/>
                    </a:lnTo>
                    <a:lnTo>
                      <a:pt x="836" y="894"/>
                    </a:lnTo>
                    <a:lnTo>
                      <a:pt x="824" y="876"/>
                    </a:lnTo>
                    <a:lnTo>
                      <a:pt x="810" y="854"/>
                    </a:lnTo>
                    <a:lnTo>
                      <a:pt x="798" y="830"/>
                    </a:lnTo>
                    <a:lnTo>
                      <a:pt x="786" y="804"/>
                    </a:lnTo>
                    <a:lnTo>
                      <a:pt x="774" y="776"/>
                    </a:lnTo>
                    <a:lnTo>
                      <a:pt x="764" y="744"/>
                    </a:lnTo>
                    <a:lnTo>
                      <a:pt x="754" y="710"/>
                    </a:lnTo>
                    <a:lnTo>
                      <a:pt x="744" y="672"/>
                    </a:lnTo>
                    <a:lnTo>
                      <a:pt x="734" y="632"/>
                    </a:lnTo>
                    <a:lnTo>
                      <a:pt x="726" y="586"/>
                    </a:lnTo>
                    <a:lnTo>
                      <a:pt x="718" y="540"/>
                    </a:lnTo>
                    <a:lnTo>
                      <a:pt x="712" y="488"/>
                    </a:lnTo>
                    <a:lnTo>
                      <a:pt x="708" y="434"/>
                    </a:lnTo>
                    <a:lnTo>
                      <a:pt x="704" y="374"/>
                    </a:lnTo>
                    <a:lnTo>
                      <a:pt x="702" y="312"/>
                    </a:lnTo>
                    <a:lnTo>
                      <a:pt x="702" y="244"/>
                    </a:lnTo>
                    <a:lnTo>
                      <a:pt x="632" y="140"/>
                    </a:lnTo>
                    <a:lnTo>
                      <a:pt x="628" y="172"/>
                    </a:lnTo>
                    <a:lnTo>
                      <a:pt x="620" y="260"/>
                    </a:lnTo>
                    <a:lnTo>
                      <a:pt x="614" y="318"/>
                    </a:lnTo>
                    <a:lnTo>
                      <a:pt x="604" y="382"/>
                    </a:lnTo>
                    <a:lnTo>
                      <a:pt x="594" y="450"/>
                    </a:lnTo>
                    <a:lnTo>
                      <a:pt x="580" y="518"/>
                    </a:lnTo>
                    <a:lnTo>
                      <a:pt x="564" y="586"/>
                    </a:lnTo>
                    <a:lnTo>
                      <a:pt x="544" y="648"/>
                    </a:lnTo>
                    <a:lnTo>
                      <a:pt x="534" y="678"/>
                    </a:lnTo>
                    <a:lnTo>
                      <a:pt x="522" y="706"/>
                    </a:lnTo>
                    <a:lnTo>
                      <a:pt x="510" y="732"/>
                    </a:lnTo>
                    <a:lnTo>
                      <a:pt x="498" y="756"/>
                    </a:lnTo>
                    <a:lnTo>
                      <a:pt x="484" y="776"/>
                    </a:lnTo>
                    <a:lnTo>
                      <a:pt x="470" y="794"/>
                    </a:lnTo>
                    <a:lnTo>
                      <a:pt x="454" y="808"/>
                    </a:lnTo>
                    <a:lnTo>
                      <a:pt x="438" y="818"/>
                    </a:lnTo>
                    <a:lnTo>
                      <a:pt x="420" y="824"/>
                    </a:lnTo>
                    <a:lnTo>
                      <a:pt x="402" y="826"/>
                    </a:lnTo>
                    <a:lnTo>
                      <a:pt x="382" y="824"/>
                    </a:lnTo>
                    <a:lnTo>
                      <a:pt x="362" y="818"/>
                    </a:lnTo>
                    <a:lnTo>
                      <a:pt x="352" y="818"/>
                    </a:lnTo>
                    <a:lnTo>
                      <a:pt x="340" y="816"/>
                    </a:lnTo>
                    <a:lnTo>
                      <a:pt x="324" y="810"/>
                    </a:lnTo>
                    <a:lnTo>
                      <a:pt x="306" y="802"/>
                    </a:lnTo>
                    <a:lnTo>
                      <a:pt x="286" y="788"/>
                    </a:lnTo>
                    <a:lnTo>
                      <a:pt x="264" y="768"/>
                    </a:lnTo>
                    <a:lnTo>
                      <a:pt x="254" y="754"/>
                    </a:lnTo>
                    <a:lnTo>
                      <a:pt x="242" y="740"/>
                    </a:lnTo>
                    <a:lnTo>
                      <a:pt x="232" y="722"/>
                    </a:lnTo>
                    <a:lnTo>
                      <a:pt x="220" y="702"/>
                    </a:lnTo>
                    <a:lnTo>
                      <a:pt x="210" y="680"/>
                    </a:lnTo>
                    <a:lnTo>
                      <a:pt x="200" y="656"/>
                    </a:lnTo>
                    <a:lnTo>
                      <a:pt x="190" y="628"/>
                    </a:lnTo>
                    <a:lnTo>
                      <a:pt x="182" y="598"/>
                    </a:lnTo>
                    <a:lnTo>
                      <a:pt x="172" y="564"/>
                    </a:lnTo>
                    <a:lnTo>
                      <a:pt x="166" y="526"/>
                    </a:lnTo>
                    <a:lnTo>
                      <a:pt x="158" y="486"/>
                    </a:lnTo>
                    <a:lnTo>
                      <a:pt x="152" y="442"/>
                    </a:lnTo>
                    <a:lnTo>
                      <a:pt x="146" y="394"/>
                    </a:lnTo>
                    <a:lnTo>
                      <a:pt x="144" y="342"/>
                    </a:lnTo>
                    <a:lnTo>
                      <a:pt x="140" y="286"/>
                    </a:lnTo>
                    <a:lnTo>
                      <a:pt x="138" y="226"/>
                    </a:lnTo>
                    <a:lnTo>
                      <a:pt x="138" y="162"/>
                    </a:lnTo>
                    <a:lnTo>
                      <a:pt x="140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3" name="Freeform 14"/>
              <p:cNvSpPr>
                <a:spLocks/>
              </p:cNvSpPr>
              <p:nvPr userDrawn="1"/>
            </p:nvSpPr>
            <p:spPr bwMode="auto">
              <a:xfrm>
                <a:off x="3876" y="-567"/>
                <a:ext cx="3481" cy="1220"/>
              </a:xfrm>
              <a:custGeom>
                <a:avLst/>
                <a:gdLst>
                  <a:gd name="T0" fmla="*/ 2 w 3474"/>
                  <a:gd name="T1" fmla="*/ 446 h 1208"/>
                  <a:gd name="T2" fmla="*/ 56 w 3474"/>
                  <a:gd name="T3" fmla="*/ 860 h 1208"/>
                  <a:gd name="T4" fmla="*/ 156 w 3474"/>
                  <a:gd name="T5" fmla="*/ 1032 h 1208"/>
                  <a:gd name="T6" fmla="*/ 232 w 3474"/>
                  <a:gd name="T7" fmla="*/ 1054 h 1208"/>
                  <a:gd name="T8" fmla="*/ 395 w 3474"/>
                  <a:gd name="T9" fmla="*/ 1018 h 1208"/>
                  <a:gd name="T10" fmla="*/ 515 w 3474"/>
                  <a:gd name="T11" fmla="*/ 892 h 1208"/>
                  <a:gd name="T12" fmla="*/ 553 w 3474"/>
                  <a:gd name="T13" fmla="*/ 816 h 1208"/>
                  <a:gd name="T14" fmla="*/ 705 w 3474"/>
                  <a:gd name="T15" fmla="*/ 1084 h 1208"/>
                  <a:gd name="T16" fmla="*/ 854 w 3474"/>
                  <a:gd name="T17" fmla="*/ 1165 h 1208"/>
                  <a:gd name="T18" fmla="*/ 1014 w 3474"/>
                  <a:gd name="T19" fmla="*/ 1030 h 1208"/>
                  <a:gd name="T20" fmla="*/ 1158 w 3474"/>
                  <a:gd name="T21" fmla="*/ 1084 h 1208"/>
                  <a:gd name="T22" fmla="*/ 1347 w 3474"/>
                  <a:gd name="T23" fmla="*/ 1246 h 1208"/>
                  <a:gd name="T24" fmla="*/ 1533 w 3474"/>
                  <a:gd name="T25" fmla="*/ 1246 h 1208"/>
                  <a:gd name="T26" fmla="*/ 1725 w 3474"/>
                  <a:gd name="T27" fmla="*/ 1010 h 1208"/>
                  <a:gd name="T28" fmla="*/ 1904 w 3474"/>
                  <a:gd name="T29" fmla="*/ 1135 h 1208"/>
                  <a:gd name="T30" fmla="*/ 2080 w 3474"/>
                  <a:gd name="T31" fmla="*/ 1248 h 1208"/>
                  <a:gd name="T32" fmla="*/ 2256 w 3474"/>
                  <a:gd name="T33" fmla="*/ 1211 h 1208"/>
                  <a:gd name="T34" fmla="*/ 2453 w 3474"/>
                  <a:gd name="T35" fmla="*/ 883 h 1208"/>
                  <a:gd name="T36" fmla="*/ 2595 w 3474"/>
                  <a:gd name="T37" fmla="*/ 1052 h 1208"/>
                  <a:gd name="T38" fmla="*/ 2745 w 3474"/>
                  <a:gd name="T39" fmla="*/ 1113 h 1208"/>
                  <a:gd name="T40" fmla="*/ 2902 w 3474"/>
                  <a:gd name="T41" fmla="*/ 985 h 1208"/>
                  <a:gd name="T42" fmla="*/ 3020 w 3474"/>
                  <a:gd name="T43" fmla="*/ 755 h 1208"/>
                  <a:gd name="T44" fmla="*/ 3222 w 3474"/>
                  <a:gd name="T45" fmla="*/ 1030 h 1208"/>
                  <a:gd name="T46" fmla="*/ 3341 w 3474"/>
                  <a:gd name="T47" fmla="*/ 1075 h 1208"/>
                  <a:gd name="T48" fmla="*/ 3417 w 3474"/>
                  <a:gd name="T49" fmla="*/ 1018 h 1208"/>
                  <a:gd name="T50" fmla="*/ 3483 w 3474"/>
                  <a:gd name="T51" fmla="*/ 808 h 1208"/>
                  <a:gd name="T52" fmla="*/ 3363 w 3474"/>
                  <a:gd name="T53" fmla="*/ 0 h 1208"/>
                  <a:gd name="T54" fmla="*/ 3399 w 3474"/>
                  <a:gd name="T55" fmla="*/ 549 h 1208"/>
                  <a:gd name="T56" fmla="*/ 3361 w 3474"/>
                  <a:gd name="T57" fmla="*/ 834 h 1208"/>
                  <a:gd name="T58" fmla="*/ 3301 w 3474"/>
                  <a:gd name="T59" fmla="*/ 860 h 1208"/>
                  <a:gd name="T60" fmla="*/ 3204 w 3474"/>
                  <a:gd name="T61" fmla="*/ 777 h 1208"/>
                  <a:gd name="T62" fmla="*/ 3034 w 3474"/>
                  <a:gd name="T63" fmla="*/ 398 h 1208"/>
                  <a:gd name="T64" fmla="*/ 2850 w 3474"/>
                  <a:gd name="T65" fmla="*/ 178 h 1208"/>
                  <a:gd name="T66" fmla="*/ 2880 w 3474"/>
                  <a:gd name="T67" fmla="*/ 638 h 1208"/>
                  <a:gd name="T68" fmla="*/ 2826 w 3474"/>
                  <a:gd name="T69" fmla="*/ 874 h 1208"/>
                  <a:gd name="T70" fmla="*/ 2719 w 3474"/>
                  <a:gd name="T71" fmla="*/ 955 h 1208"/>
                  <a:gd name="T72" fmla="*/ 2601 w 3474"/>
                  <a:gd name="T73" fmla="*/ 862 h 1208"/>
                  <a:gd name="T74" fmla="*/ 2471 w 3474"/>
                  <a:gd name="T75" fmla="*/ 499 h 1208"/>
                  <a:gd name="T76" fmla="*/ 2307 w 3474"/>
                  <a:gd name="T77" fmla="*/ 289 h 1208"/>
                  <a:gd name="T78" fmla="*/ 2329 w 3474"/>
                  <a:gd name="T79" fmla="*/ 743 h 1208"/>
                  <a:gd name="T80" fmla="*/ 2273 w 3474"/>
                  <a:gd name="T81" fmla="*/ 963 h 1208"/>
                  <a:gd name="T82" fmla="*/ 2144 w 3474"/>
                  <a:gd name="T83" fmla="*/ 1066 h 1208"/>
                  <a:gd name="T84" fmla="*/ 1988 w 3474"/>
                  <a:gd name="T85" fmla="*/ 1020 h 1208"/>
                  <a:gd name="T86" fmla="*/ 1894 w 3474"/>
                  <a:gd name="T87" fmla="*/ 838 h 1208"/>
                  <a:gd name="T88" fmla="*/ 1830 w 3474"/>
                  <a:gd name="T89" fmla="*/ 428 h 1208"/>
                  <a:gd name="T90" fmla="*/ 1675 w 3474"/>
                  <a:gd name="T91" fmla="*/ 648 h 1208"/>
                  <a:gd name="T92" fmla="*/ 1595 w 3474"/>
                  <a:gd name="T93" fmla="*/ 949 h 1208"/>
                  <a:gd name="T94" fmla="*/ 1463 w 3474"/>
                  <a:gd name="T95" fmla="*/ 1073 h 1208"/>
                  <a:gd name="T96" fmla="*/ 1331 w 3474"/>
                  <a:gd name="T97" fmla="*/ 1050 h 1208"/>
                  <a:gd name="T98" fmla="*/ 1245 w 3474"/>
                  <a:gd name="T99" fmla="*/ 880 h 1208"/>
                  <a:gd name="T100" fmla="*/ 1216 w 3474"/>
                  <a:gd name="T101" fmla="*/ 497 h 1208"/>
                  <a:gd name="T102" fmla="*/ 1096 w 3474"/>
                  <a:gd name="T103" fmla="*/ 466 h 1208"/>
                  <a:gd name="T104" fmla="*/ 990 w 3474"/>
                  <a:gd name="T105" fmla="*/ 852 h 1208"/>
                  <a:gd name="T106" fmla="*/ 870 w 3474"/>
                  <a:gd name="T107" fmla="*/ 988 h 1208"/>
                  <a:gd name="T108" fmla="*/ 735 w 3474"/>
                  <a:gd name="T109" fmla="*/ 961 h 1208"/>
                  <a:gd name="T110" fmla="*/ 651 w 3474"/>
                  <a:gd name="T111" fmla="*/ 791 h 1208"/>
                  <a:gd name="T112" fmla="*/ 637 w 3474"/>
                  <a:gd name="T113" fmla="*/ 382 h 1208"/>
                  <a:gd name="T114" fmla="*/ 551 w 3474"/>
                  <a:gd name="T115" fmla="*/ 264 h 1208"/>
                  <a:gd name="T116" fmla="*/ 461 w 3474"/>
                  <a:gd name="T117" fmla="*/ 681 h 1208"/>
                  <a:gd name="T118" fmla="*/ 367 w 3474"/>
                  <a:gd name="T119" fmla="*/ 838 h 1208"/>
                  <a:gd name="T120" fmla="*/ 259 w 3474"/>
                  <a:gd name="T121" fmla="*/ 844 h 1208"/>
                  <a:gd name="T122" fmla="*/ 166 w 3474"/>
                  <a:gd name="T123" fmla="*/ 699 h 1208"/>
                  <a:gd name="T124" fmla="*/ 122 w 3474"/>
                  <a:gd name="T125" fmla="*/ 277 h 120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474" h="1208">
                    <a:moveTo>
                      <a:pt x="10" y="22"/>
                    </a:moveTo>
                    <a:lnTo>
                      <a:pt x="10" y="22"/>
                    </a:lnTo>
                    <a:lnTo>
                      <a:pt x="6" y="66"/>
                    </a:lnTo>
                    <a:lnTo>
                      <a:pt x="2" y="178"/>
                    </a:lnTo>
                    <a:lnTo>
                      <a:pt x="0" y="252"/>
                    </a:lnTo>
                    <a:lnTo>
                      <a:pt x="0" y="336"/>
                    </a:lnTo>
                    <a:lnTo>
                      <a:pt x="2" y="426"/>
                    </a:lnTo>
                    <a:lnTo>
                      <a:pt x="6" y="518"/>
                    </a:lnTo>
                    <a:lnTo>
                      <a:pt x="14" y="610"/>
                    </a:lnTo>
                    <a:lnTo>
                      <a:pt x="20" y="654"/>
                    </a:lnTo>
                    <a:lnTo>
                      <a:pt x="28" y="698"/>
                    </a:lnTo>
                    <a:lnTo>
                      <a:pt x="36" y="742"/>
                    </a:lnTo>
                    <a:lnTo>
                      <a:pt x="46" y="782"/>
                    </a:lnTo>
                    <a:lnTo>
                      <a:pt x="56" y="820"/>
                    </a:lnTo>
                    <a:lnTo>
                      <a:pt x="68" y="856"/>
                    </a:lnTo>
                    <a:lnTo>
                      <a:pt x="82" y="888"/>
                    </a:lnTo>
                    <a:lnTo>
                      <a:pt x="98" y="918"/>
                    </a:lnTo>
                    <a:lnTo>
                      <a:pt x="116" y="944"/>
                    </a:lnTo>
                    <a:lnTo>
                      <a:pt x="134" y="966"/>
                    </a:lnTo>
                    <a:lnTo>
                      <a:pt x="144" y="974"/>
                    </a:lnTo>
                    <a:lnTo>
                      <a:pt x="156" y="982"/>
                    </a:lnTo>
                    <a:lnTo>
                      <a:pt x="168" y="990"/>
                    </a:lnTo>
                    <a:lnTo>
                      <a:pt x="178" y="996"/>
                    </a:lnTo>
                    <a:lnTo>
                      <a:pt x="192" y="1000"/>
                    </a:lnTo>
                    <a:lnTo>
                      <a:pt x="204" y="1002"/>
                    </a:lnTo>
                    <a:lnTo>
                      <a:pt x="218" y="1004"/>
                    </a:lnTo>
                    <a:lnTo>
                      <a:pt x="232" y="1004"/>
                    </a:lnTo>
                    <a:lnTo>
                      <a:pt x="260" y="1002"/>
                    </a:lnTo>
                    <a:lnTo>
                      <a:pt x="284" y="1000"/>
                    </a:lnTo>
                    <a:lnTo>
                      <a:pt x="310" y="996"/>
                    </a:lnTo>
                    <a:lnTo>
                      <a:pt x="332" y="990"/>
                    </a:lnTo>
                    <a:lnTo>
                      <a:pt x="352" y="984"/>
                    </a:lnTo>
                    <a:lnTo>
                      <a:pt x="372" y="976"/>
                    </a:lnTo>
                    <a:lnTo>
                      <a:pt x="390" y="968"/>
                    </a:lnTo>
                    <a:lnTo>
                      <a:pt x="408" y="960"/>
                    </a:lnTo>
                    <a:lnTo>
                      <a:pt x="422" y="950"/>
                    </a:lnTo>
                    <a:lnTo>
                      <a:pt x="436" y="940"/>
                    </a:lnTo>
                    <a:lnTo>
                      <a:pt x="462" y="918"/>
                    </a:lnTo>
                    <a:lnTo>
                      <a:pt x="482" y="894"/>
                    </a:lnTo>
                    <a:lnTo>
                      <a:pt x="498" y="872"/>
                    </a:lnTo>
                    <a:lnTo>
                      <a:pt x="510" y="848"/>
                    </a:lnTo>
                    <a:lnTo>
                      <a:pt x="520" y="826"/>
                    </a:lnTo>
                    <a:lnTo>
                      <a:pt x="526" y="804"/>
                    </a:lnTo>
                    <a:lnTo>
                      <a:pt x="530" y="786"/>
                    </a:lnTo>
                    <a:lnTo>
                      <a:pt x="534" y="758"/>
                    </a:lnTo>
                    <a:lnTo>
                      <a:pt x="536" y="748"/>
                    </a:lnTo>
                    <a:lnTo>
                      <a:pt x="548" y="776"/>
                    </a:lnTo>
                    <a:lnTo>
                      <a:pt x="562" y="810"/>
                    </a:lnTo>
                    <a:lnTo>
                      <a:pt x="582" y="850"/>
                    </a:lnTo>
                    <a:lnTo>
                      <a:pt x="606" y="896"/>
                    </a:lnTo>
                    <a:lnTo>
                      <a:pt x="634" y="942"/>
                    </a:lnTo>
                    <a:lnTo>
                      <a:pt x="666" y="990"/>
                    </a:lnTo>
                    <a:lnTo>
                      <a:pt x="682" y="1012"/>
                    </a:lnTo>
                    <a:lnTo>
                      <a:pt x="700" y="1032"/>
                    </a:lnTo>
                    <a:lnTo>
                      <a:pt x="720" y="1052"/>
                    </a:lnTo>
                    <a:lnTo>
                      <a:pt x="738" y="1068"/>
                    </a:lnTo>
                    <a:lnTo>
                      <a:pt x="758" y="1082"/>
                    </a:lnTo>
                    <a:lnTo>
                      <a:pt x="778" y="1094"/>
                    </a:lnTo>
                    <a:lnTo>
                      <a:pt x="800" y="1104"/>
                    </a:lnTo>
                    <a:lnTo>
                      <a:pt x="822" y="1108"/>
                    </a:lnTo>
                    <a:lnTo>
                      <a:pt x="844" y="1110"/>
                    </a:lnTo>
                    <a:lnTo>
                      <a:pt x="866" y="1108"/>
                    </a:lnTo>
                    <a:lnTo>
                      <a:pt x="888" y="1100"/>
                    </a:lnTo>
                    <a:lnTo>
                      <a:pt x="910" y="1088"/>
                    </a:lnTo>
                    <a:lnTo>
                      <a:pt x="934" y="1070"/>
                    </a:lnTo>
                    <a:lnTo>
                      <a:pt x="956" y="1046"/>
                    </a:lnTo>
                    <a:lnTo>
                      <a:pt x="980" y="1016"/>
                    </a:lnTo>
                    <a:lnTo>
                      <a:pt x="1004" y="980"/>
                    </a:lnTo>
                    <a:lnTo>
                      <a:pt x="1026" y="938"/>
                    </a:lnTo>
                    <a:lnTo>
                      <a:pt x="1050" y="888"/>
                    </a:lnTo>
                    <a:lnTo>
                      <a:pt x="1066" y="916"/>
                    </a:lnTo>
                    <a:lnTo>
                      <a:pt x="1088" y="948"/>
                    </a:lnTo>
                    <a:lnTo>
                      <a:pt x="1114" y="988"/>
                    </a:lnTo>
                    <a:lnTo>
                      <a:pt x="1148" y="1032"/>
                    </a:lnTo>
                    <a:lnTo>
                      <a:pt x="1188" y="1076"/>
                    </a:lnTo>
                    <a:lnTo>
                      <a:pt x="1210" y="1098"/>
                    </a:lnTo>
                    <a:lnTo>
                      <a:pt x="1232" y="1118"/>
                    </a:lnTo>
                    <a:lnTo>
                      <a:pt x="1256" y="1138"/>
                    </a:lnTo>
                    <a:lnTo>
                      <a:pt x="1280" y="1156"/>
                    </a:lnTo>
                    <a:lnTo>
                      <a:pt x="1306" y="1172"/>
                    </a:lnTo>
                    <a:lnTo>
                      <a:pt x="1332" y="1186"/>
                    </a:lnTo>
                    <a:lnTo>
                      <a:pt x="1360" y="1196"/>
                    </a:lnTo>
                    <a:lnTo>
                      <a:pt x="1388" y="1204"/>
                    </a:lnTo>
                    <a:lnTo>
                      <a:pt x="1416" y="1208"/>
                    </a:lnTo>
                    <a:lnTo>
                      <a:pt x="1444" y="1208"/>
                    </a:lnTo>
                    <a:lnTo>
                      <a:pt x="1474" y="1202"/>
                    </a:lnTo>
                    <a:lnTo>
                      <a:pt x="1504" y="1194"/>
                    </a:lnTo>
                    <a:lnTo>
                      <a:pt x="1518" y="1186"/>
                    </a:lnTo>
                    <a:lnTo>
                      <a:pt x="1532" y="1178"/>
                    </a:lnTo>
                    <a:lnTo>
                      <a:pt x="1562" y="1158"/>
                    </a:lnTo>
                    <a:lnTo>
                      <a:pt x="1592" y="1132"/>
                    </a:lnTo>
                    <a:lnTo>
                      <a:pt x="1622" y="1100"/>
                    </a:lnTo>
                    <a:lnTo>
                      <a:pt x="1652" y="1060"/>
                    </a:lnTo>
                    <a:lnTo>
                      <a:pt x="1682" y="1014"/>
                    </a:lnTo>
                    <a:lnTo>
                      <a:pt x="1710" y="960"/>
                    </a:lnTo>
                    <a:lnTo>
                      <a:pt x="1740" y="900"/>
                    </a:lnTo>
                    <a:lnTo>
                      <a:pt x="1758" y="928"/>
                    </a:lnTo>
                    <a:lnTo>
                      <a:pt x="1778" y="958"/>
                    </a:lnTo>
                    <a:lnTo>
                      <a:pt x="1808" y="996"/>
                    </a:lnTo>
                    <a:lnTo>
                      <a:pt x="1842" y="1038"/>
                    </a:lnTo>
                    <a:lnTo>
                      <a:pt x="1884" y="1080"/>
                    </a:lnTo>
                    <a:lnTo>
                      <a:pt x="1906" y="1102"/>
                    </a:lnTo>
                    <a:lnTo>
                      <a:pt x="1928" y="1120"/>
                    </a:lnTo>
                    <a:lnTo>
                      <a:pt x="1954" y="1138"/>
                    </a:lnTo>
                    <a:lnTo>
                      <a:pt x="1978" y="1154"/>
                    </a:lnTo>
                    <a:lnTo>
                      <a:pt x="2004" y="1168"/>
                    </a:lnTo>
                    <a:lnTo>
                      <a:pt x="2032" y="1180"/>
                    </a:lnTo>
                    <a:lnTo>
                      <a:pt x="2060" y="1188"/>
                    </a:lnTo>
                    <a:lnTo>
                      <a:pt x="2088" y="1192"/>
                    </a:lnTo>
                    <a:lnTo>
                      <a:pt x="2116" y="1194"/>
                    </a:lnTo>
                    <a:lnTo>
                      <a:pt x="2144" y="1190"/>
                    </a:lnTo>
                    <a:lnTo>
                      <a:pt x="2174" y="1184"/>
                    </a:lnTo>
                    <a:lnTo>
                      <a:pt x="2202" y="1170"/>
                    </a:lnTo>
                    <a:lnTo>
                      <a:pt x="2218" y="1162"/>
                    </a:lnTo>
                    <a:lnTo>
                      <a:pt x="2232" y="1152"/>
                    </a:lnTo>
                    <a:lnTo>
                      <a:pt x="2260" y="1128"/>
                    </a:lnTo>
                    <a:lnTo>
                      <a:pt x="2290" y="1098"/>
                    </a:lnTo>
                    <a:lnTo>
                      <a:pt x="2318" y="1062"/>
                    </a:lnTo>
                    <a:lnTo>
                      <a:pt x="2346" y="1018"/>
                    </a:lnTo>
                    <a:lnTo>
                      <a:pt x="2374" y="966"/>
                    </a:lnTo>
                    <a:lnTo>
                      <a:pt x="2402" y="908"/>
                    </a:lnTo>
                    <a:lnTo>
                      <a:pt x="2428" y="840"/>
                    </a:lnTo>
                    <a:lnTo>
                      <a:pt x="2444" y="864"/>
                    </a:lnTo>
                    <a:lnTo>
                      <a:pt x="2462" y="890"/>
                    </a:lnTo>
                    <a:lnTo>
                      <a:pt x="2488" y="920"/>
                    </a:lnTo>
                    <a:lnTo>
                      <a:pt x="2518" y="954"/>
                    </a:lnTo>
                    <a:lnTo>
                      <a:pt x="2552" y="986"/>
                    </a:lnTo>
                    <a:lnTo>
                      <a:pt x="2570" y="1002"/>
                    </a:lnTo>
                    <a:lnTo>
                      <a:pt x="2590" y="1016"/>
                    </a:lnTo>
                    <a:lnTo>
                      <a:pt x="2610" y="1028"/>
                    </a:lnTo>
                    <a:lnTo>
                      <a:pt x="2632" y="1040"/>
                    </a:lnTo>
                    <a:lnTo>
                      <a:pt x="2652" y="1048"/>
                    </a:lnTo>
                    <a:lnTo>
                      <a:pt x="2674" y="1054"/>
                    </a:lnTo>
                    <a:lnTo>
                      <a:pt x="2696" y="1058"/>
                    </a:lnTo>
                    <a:lnTo>
                      <a:pt x="2718" y="1058"/>
                    </a:lnTo>
                    <a:lnTo>
                      <a:pt x="2742" y="1054"/>
                    </a:lnTo>
                    <a:lnTo>
                      <a:pt x="2764" y="1046"/>
                    </a:lnTo>
                    <a:lnTo>
                      <a:pt x="2786" y="1034"/>
                    </a:lnTo>
                    <a:lnTo>
                      <a:pt x="2808" y="1018"/>
                    </a:lnTo>
                    <a:lnTo>
                      <a:pt x="2830" y="996"/>
                    </a:lnTo>
                    <a:lnTo>
                      <a:pt x="2852" y="970"/>
                    </a:lnTo>
                    <a:lnTo>
                      <a:pt x="2872" y="938"/>
                    </a:lnTo>
                    <a:lnTo>
                      <a:pt x="2892" y="898"/>
                    </a:lnTo>
                    <a:lnTo>
                      <a:pt x="2912" y="854"/>
                    </a:lnTo>
                    <a:lnTo>
                      <a:pt x="2930" y="802"/>
                    </a:lnTo>
                    <a:lnTo>
                      <a:pt x="2948" y="744"/>
                    </a:lnTo>
                    <a:lnTo>
                      <a:pt x="2966" y="678"/>
                    </a:lnTo>
                    <a:lnTo>
                      <a:pt x="2990" y="720"/>
                    </a:lnTo>
                    <a:lnTo>
                      <a:pt x="3018" y="766"/>
                    </a:lnTo>
                    <a:lnTo>
                      <a:pt x="3054" y="820"/>
                    </a:lnTo>
                    <a:lnTo>
                      <a:pt x="3096" y="878"/>
                    </a:lnTo>
                    <a:lnTo>
                      <a:pt x="3120" y="906"/>
                    </a:lnTo>
                    <a:lnTo>
                      <a:pt x="3144" y="932"/>
                    </a:lnTo>
                    <a:lnTo>
                      <a:pt x="3168" y="958"/>
                    </a:lnTo>
                    <a:lnTo>
                      <a:pt x="3192" y="980"/>
                    </a:lnTo>
                    <a:lnTo>
                      <a:pt x="3218" y="998"/>
                    </a:lnTo>
                    <a:lnTo>
                      <a:pt x="3244" y="1012"/>
                    </a:lnTo>
                    <a:lnTo>
                      <a:pt x="3256" y="1016"/>
                    </a:lnTo>
                    <a:lnTo>
                      <a:pt x="3268" y="1020"/>
                    </a:lnTo>
                    <a:lnTo>
                      <a:pt x="3280" y="1024"/>
                    </a:lnTo>
                    <a:lnTo>
                      <a:pt x="3294" y="1024"/>
                    </a:lnTo>
                    <a:lnTo>
                      <a:pt x="3306" y="1024"/>
                    </a:lnTo>
                    <a:lnTo>
                      <a:pt x="3318" y="1022"/>
                    </a:lnTo>
                    <a:lnTo>
                      <a:pt x="3328" y="1018"/>
                    </a:lnTo>
                    <a:lnTo>
                      <a:pt x="3340" y="1012"/>
                    </a:lnTo>
                    <a:lnTo>
                      <a:pt x="3352" y="1004"/>
                    </a:lnTo>
                    <a:lnTo>
                      <a:pt x="3362" y="994"/>
                    </a:lnTo>
                    <a:lnTo>
                      <a:pt x="3372" y="982"/>
                    </a:lnTo>
                    <a:lnTo>
                      <a:pt x="3382" y="968"/>
                    </a:lnTo>
                    <a:lnTo>
                      <a:pt x="3392" y="952"/>
                    </a:lnTo>
                    <a:lnTo>
                      <a:pt x="3402" y="934"/>
                    </a:lnTo>
                    <a:lnTo>
                      <a:pt x="3412" y="912"/>
                    </a:lnTo>
                    <a:lnTo>
                      <a:pt x="3420" y="890"/>
                    </a:lnTo>
                    <a:lnTo>
                      <a:pt x="3428" y="862"/>
                    </a:lnTo>
                    <a:lnTo>
                      <a:pt x="3434" y="834"/>
                    </a:lnTo>
                    <a:lnTo>
                      <a:pt x="3448" y="768"/>
                    </a:lnTo>
                    <a:lnTo>
                      <a:pt x="3458" y="688"/>
                    </a:lnTo>
                    <a:lnTo>
                      <a:pt x="3466" y="598"/>
                    </a:lnTo>
                    <a:lnTo>
                      <a:pt x="3472" y="494"/>
                    </a:lnTo>
                    <a:lnTo>
                      <a:pt x="3474" y="374"/>
                    </a:lnTo>
                    <a:lnTo>
                      <a:pt x="3474" y="242"/>
                    </a:lnTo>
                    <a:lnTo>
                      <a:pt x="3468" y="92"/>
                    </a:lnTo>
                    <a:lnTo>
                      <a:pt x="3328" y="0"/>
                    </a:lnTo>
                    <a:lnTo>
                      <a:pt x="3332" y="38"/>
                    </a:lnTo>
                    <a:lnTo>
                      <a:pt x="3344" y="140"/>
                    </a:lnTo>
                    <a:lnTo>
                      <a:pt x="3356" y="282"/>
                    </a:lnTo>
                    <a:lnTo>
                      <a:pt x="3360" y="362"/>
                    </a:lnTo>
                    <a:lnTo>
                      <a:pt x="3364" y="444"/>
                    </a:lnTo>
                    <a:lnTo>
                      <a:pt x="3364" y="524"/>
                    </a:lnTo>
                    <a:lnTo>
                      <a:pt x="3362" y="600"/>
                    </a:lnTo>
                    <a:lnTo>
                      <a:pt x="3358" y="670"/>
                    </a:lnTo>
                    <a:lnTo>
                      <a:pt x="3354" y="700"/>
                    </a:lnTo>
                    <a:lnTo>
                      <a:pt x="3348" y="728"/>
                    </a:lnTo>
                    <a:lnTo>
                      <a:pt x="3342" y="754"/>
                    </a:lnTo>
                    <a:lnTo>
                      <a:pt x="3334" y="776"/>
                    </a:lnTo>
                    <a:lnTo>
                      <a:pt x="3326" y="794"/>
                    </a:lnTo>
                    <a:lnTo>
                      <a:pt x="3314" y="810"/>
                    </a:lnTo>
                    <a:lnTo>
                      <a:pt x="3302" y="818"/>
                    </a:lnTo>
                    <a:lnTo>
                      <a:pt x="3296" y="822"/>
                    </a:lnTo>
                    <a:lnTo>
                      <a:pt x="3290" y="824"/>
                    </a:lnTo>
                    <a:lnTo>
                      <a:pt x="3282" y="824"/>
                    </a:lnTo>
                    <a:lnTo>
                      <a:pt x="3274" y="824"/>
                    </a:lnTo>
                    <a:lnTo>
                      <a:pt x="3266" y="820"/>
                    </a:lnTo>
                    <a:lnTo>
                      <a:pt x="3258" y="818"/>
                    </a:lnTo>
                    <a:lnTo>
                      <a:pt x="3240" y="808"/>
                    </a:lnTo>
                    <a:lnTo>
                      <a:pt x="3224" y="794"/>
                    </a:lnTo>
                    <a:lnTo>
                      <a:pt x="3206" y="778"/>
                    </a:lnTo>
                    <a:lnTo>
                      <a:pt x="3190" y="760"/>
                    </a:lnTo>
                    <a:lnTo>
                      <a:pt x="3174" y="740"/>
                    </a:lnTo>
                    <a:lnTo>
                      <a:pt x="3158" y="718"/>
                    </a:lnTo>
                    <a:lnTo>
                      <a:pt x="3128" y="670"/>
                    </a:lnTo>
                    <a:lnTo>
                      <a:pt x="3100" y="616"/>
                    </a:lnTo>
                    <a:lnTo>
                      <a:pt x="3072" y="558"/>
                    </a:lnTo>
                    <a:lnTo>
                      <a:pt x="3048" y="498"/>
                    </a:lnTo>
                    <a:lnTo>
                      <a:pt x="3024" y="438"/>
                    </a:lnTo>
                    <a:lnTo>
                      <a:pt x="3004" y="378"/>
                    </a:lnTo>
                    <a:lnTo>
                      <a:pt x="2986" y="322"/>
                    </a:lnTo>
                    <a:lnTo>
                      <a:pt x="2956" y="222"/>
                    </a:lnTo>
                    <a:lnTo>
                      <a:pt x="2938" y="154"/>
                    </a:lnTo>
                    <a:lnTo>
                      <a:pt x="2930" y="128"/>
                    </a:lnTo>
                    <a:lnTo>
                      <a:pt x="2814" y="140"/>
                    </a:lnTo>
                    <a:lnTo>
                      <a:pt x="2820" y="168"/>
                    </a:lnTo>
                    <a:lnTo>
                      <a:pt x="2830" y="242"/>
                    </a:lnTo>
                    <a:lnTo>
                      <a:pt x="2838" y="292"/>
                    </a:lnTo>
                    <a:lnTo>
                      <a:pt x="2844" y="350"/>
                    </a:lnTo>
                    <a:lnTo>
                      <a:pt x="2848" y="410"/>
                    </a:lnTo>
                    <a:lnTo>
                      <a:pt x="2852" y="476"/>
                    </a:lnTo>
                    <a:lnTo>
                      <a:pt x="2852" y="542"/>
                    </a:lnTo>
                    <a:lnTo>
                      <a:pt x="2850" y="608"/>
                    </a:lnTo>
                    <a:lnTo>
                      <a:pt x="2844" y="672"/>
                    </a:lnTo>
                    <a:lnTo>
                      <a:pt x="2840" y="702"/>
                    </a:lnTo>
                    <a:lnTo>
                      <a:pt x="2834" y="732"/>
                    </a:lnTo>
                    <a:lnTo>
                      <a:pt x="2826" y="760"/>
                    </a:lnTo>
                    <a:lnTo>
                      <a:pt x="2818" y="786"/>
                    </a:lnTo>
                    <a:lnTo>
                      <a:pt x="2808" y="810"/>
                    </a:lnTo>
                    <a:lnTo>
                      <a:pt x="2796" y="832"/>
                    </a:lnTo>
                    <a:lnTo>
                      <a:pt x="2782" y="854"/>
                    </a:lnTo>
                    <a:lnTo>
                      <a:pt x="2768" y="872"/>
                    </a:lnTo>
                    <a:lnTo>
                      <a:pt x="2750" y="886"/>
                    </a:lnTo>
                    <a:lnTo>
                      <a:pt x="2732" y="900"/>
                    </a:lnTo>
                    <a:lnTo>
                      <a:pt x="2712" y="908"/>
                    </a:lnTo>
                    <a:lnTo>
                      <a:pt x="2694" y="910"/>
                    </a:lnTo>
                    <a:lnTo>
                      <a:pt x="2676" y="910"/>
                    </a:lnTo>
                    <a:lnTo>
                      <a:pt x="2658" y="904"/>
                    </a:lnTo>
                    <a:lnTo>
                      <a:pt x="2640" y="894"/>
                    </a:lnTo>
                    <a:lnTo>
                      <a:pt x="2622" y="882"/>
                    </a:lnTo>
                    <a:lnTo>
                      <a:pt x="2606" y="864"/>
                    </a:lnTo>
                    <a:lnTo>
                      <a:pt x="2590" y="844"/>
                    </a:lnTo>
                    <a:lnTo>
                      <a:pt x="2576" y="822"/>
                    </a:lnTo>
                    <a:lnTo>
                      <a:pt x="2560" y="796"/>
                    </a:lnTo>
                    <a:lnTo>
                      <a:pt x="2546" y="770"/>
                    </a:lnTo>
                    <a:lnTo>
                      <a:pt x="2532" y="740"/>
                    </a:lnTo>
                    <a:lnTo>
                      <a:pt x="2508" y="676"/>
                    </a:lnTo>
                    <a:lnTo>
                      <a:pt x="2484" y="610"/>
                    </a:lnTo>
                    <a:lnTo>
                      <a:pt x="2464" y="542"/>
                    </a:lnTo>
                    <a:lnTo>
                      <a:pt x="2446" y="474"/>
                    </a:lnTo>
                    <a:lnTo>
                      <a:pt x="2430" y="412"/>
                    </a:lnTo>
                    <a:lnTo>
                      <a:pt x="2416" y="354"/>
                    </a:lnTo>
                    <a:lnTo>
                      <a:pt x="2400" y="266"/>
                    </a:lnTo>
                    <a:lnTo>
                      <a:pt x="2394" y="234"/>
                    </a:lnTo>
                    <a:lnTo>
                      <a:pt x="2276" y="244"/>
                    </a:lnTo>
                    <a:lnTo>
                      <a:pt x="2282" y="274"/>
                    </a:lnTo>
                    <a:lnTo>
                      <a:pt x="2294" y="356"/>
                    </a:lnTo>
                    <a:lnTo>
                      <a:pt x="2300" y="410"/>
                    </a:lnTo>
                    <a:lnTo>
                      <a:pt x="2306" y="470"/>
                    </a:lnTo>
                    <a:lnTo>
                      <a:pt x="2310" y="536"/>
                    </a:lnTo>
                    <a:lnTo>
                      <a:pt x="2310" y="604"/>
                    </a:lnTo>
                    <a:lnTo>
                      <a:pt x="2308" y="674"/>
                    </a:lnTo>
                    <a:lnTo>
                      <a:pt x="2304" y="708"/>
                    </a:lnTo>
                    <a:lnTo>
                      <a:pt x="2302" y="742"/>
                    </a:lnTo>
                    <a:lnTo>
                      <a:pt x="2296" y="774"/>
                    </a:lnTo>
                    <a:lnTo>
                      <a:pt x="2290" y="806"/>
                    </a:lnTo>
                    <a:lnTo>
                      <a:pt x="2282" y="836"/>
                    </a:lnTo>
                    <a:lnTo>
                      <a:pt x="2272" y="866"/>
                    </a:lnTo>
                    <a:lnTo>
                      <a:pt x="2260" y="894"/>
                    </a:lnTo>
                    <a:lnTo>
                      <a:pt x="2248" y="918"/>
                    </a:lnTo>
                    <a:lnTo>
                      <a:pt x="2232" y="942"/>
                    </a:lnTo>
                    <a:lnTo>
                      <a:pt x="2214" y="962"/>
                    </a:lnTo>
                    <a:lnTo>
                      <a:pt x="2196" y="980"/>
                    </a:lnTo>
                    <a:lnTo>
                      <a:pt x="2174" y="996"/>
                    </a:lnTo>
                    <a:lnTo>
                      <a:pt x="2150" y="1008"/>
                    </a:lnTo>
                    <a:lnTo>
                      <a:pt x="2124" y="1016"/>
                    </a:lnTo>
                    <a:lnTo>
                      <a:pt x="2098" y="1020"/>
                    </a:lnTo>
                    <a:lnTo>
                      <a:pt x="2072" y="1020"/>
                    </a:lnTo>
                    <a:lnTo>
                      <a:pt x="2050" y="1018"/>
                    </a:lnTo>
                    <a:lnTo>
                      <a:pt x="2028" y="1010"/>
                    </a:lnTo>
                    <a:lnTo>
                      <a:pt x="2006" y="1000"/>
                    </a:lnTo>
                    <a:lnTo>
                      <a:pt x="1986" y="986"/>
                    </a:lnTo>
                    <a:lnTo>
                      <a:pt x="1968" y="970"/>
                    </a:lnTo>
                    <a:lnTo>
                      <a:pt x="1952" y="950"/>
                    </a:lnTo>
                    <a:lnTo>
                      <a:pt x="1936" y="930"/>
                    </a:lnTo>
                    <a:lnTo>
                      <a:pt x="1922" y="906"/>
                    </a:lnTo>
                    <a:lnTo>
                      <a:pt x="1908" y="882"/>
                    </a:lnTo>
                    <a:lnTo>
                      <a:pt x="1896" y="854"/>
                    </a:lnTo>
                    <a:lnTo>
                      <a:pt x="1886" y="826"/>
                    </a:lnTo>
                    <a:lnTo>
                      <a:pt x="1874" y="798"/>
                    </a:lnTo>
                    <a:lnTo>
                      <a:pt x="1858" y="738"/>
                    </a:lnTo>
                    <a:lnTo>
                      <a:pt x="1844" y="678"/>
                    </a:lnTo>
                    <a:lnTo>
                      <a:pt x="1832" y="620"/>
                    </a:lnTo>
                    <a:lnTo>
                      <a:pt x="1824" y="564"/>
                    </a:lnTo>
                    <a:lnTo>
                      <a:pt x="1818" y="514"/>
                    </a:lnTo>
                    <a:lnTo>
                      <a:pt x="1810" y="438"/>
                    </a:lnTo>
                    <a:lnTo>
                      <a:pt x="1810" y="408"/>
                    </a:lnTo>
                    <a:lnTo>
                      <a:pt x="1668" y="362"/>
                    </a:lnTo>
                    <a:lnTo>
                      <a:pt x="1670" y="388"/>
                    </a:lnTo>
                    <a:lnTo>
                      <a:pt x="1670" y="460"/>
                    </a:lnTo>
                    <a:lnTo>
                      <a:pt x="1668" y="506"/>
                    </a:lnTo>
                    <a:lnTo>
                      <a:pt x="1666" y="560"/>
                    </a:lnTo>
                    <a:lnTo>
                      <a:pt x="1660" y="618"/>
                    </a:lnTo>
                    <a:lnTo>
                      <a:pt x="1652" y="678"/>
                    </a:lnTo>
                    <a:lnTo>
                      <a:pt x="1640" y="738"/>
                    </a:lnTo>
                    <a:lnTo>
                      <a:pt x="1624" y="796"/>
                    </a:lnTo>
                    <a:lnTo>
                      <a:pt x="1616" y="824"/>
                    </a:lnTo>
                    <a:lnTo>
                      <a:pt x="1604" y="852"/>
                    </a:lnTo>
                    <a:lnTo>
                      <a:pt x="1594" y="878"/>
                    </a:lnTo>
                    <a:lnTo>
                      <a:pt x="1580" y="904"/>
                    </a:lnTo>
                    <a:lnTo>
                      <a:pt x="1566" y="928"/>
                    </a:lnTo>
                    <a:lnTo>
                      <a:pt x="1550" y="948"/>
                    </a:lnTo>
                    <a:lnTo>
                      <a:pt x="1534" y="968"/>
                    </a:lnTo>
                    <a:lnTo>
                      <a:pt x="1514" y="986"/>
                    </a:lnTo>
                    <a:lnTo>
                      <a:pt x="1494" y="1000"/>
                    </a:lnTo>
                    <a:lnTo>
                      <a:pt x="1472" y="1012"/>
                    </a:lnTo>
                    <a:lnTo>
                      <a:pt x="1448" y="1022"/>
                    </a:lnTo>
                    <a:lnTo>
                      <a:pt x="1424" y="1028"/>
                    </a:lnTo>
                    <a:lnTo>
                      <a:pt x="1398" y="1030"/>
                    </a:lnTo>
                    <a:lnTo>
                      <a:pt x="1374" y="1028"/>
                    </a:lnTo>
                    <a:lnTo>
                      <a:pt x="1354" y="1022"/>
                    </a:lnTo>
                    <a:lnTo>
                      <a:pt x="1334" y="1012"/>
                    </a:lnTo>
                    <a:lnTo>
                      <a:pt x="1316" y="1000"/>
                    </a:lnTo>
                    <a:lnTo>
                      <a:pt x="1300" y="984"/>
                    </a:lnTo>
                    <a:lnTo>
                      <a:pt x="1286" y="964"/>
                    </a:lnTo>
                    <a:lnTo>
                      <a:pt x="1272" y="944"/>
                    </a:lnTo>
                    <a:lnTo>
                      <a:pt x="1260" y="920"/>
                    </a:lnTo>
                    <a:lnTo>
                      <a:pt x="1250" y="894"/>
                    </a:lnTo>
                    <a:lnTo>
                      <a:pt x="1242" y="866"/>
                    </a:lnTo>
                    <a:lnTo>
                      <a:pt x="1234" y="838"/>
                    </a:lnTo>
                    <a:lnTo>
                      <a:pt x="1228" y="808"/>
                    </a:lnTo>
                    <a:lnTo>
                      <a:pt x="1222" y="776"/>
                    </a:lnTo>
                    <a:lnTo>
                      <a:pt x="1214" y="712"/>
                    </a:lnTo>
                    <a:lnTo>
                      <a:pt x="1208" y="648"/>
                    </a:lnTo>
                    <a:lnTo>
                      <a:pt x="1206" y="584"/>
                    </a:lnTo>
                    <a:lnTo>
                      <a:pt x="1206" y="526"/>
                    </a:lnTo>
                    <a:lnTo>
                      <a:pt x="1206" y="472"/>
                    </a:lnTo>
                    <a:lnTo>
                      <a:pt x="1210" y="392"/>
                    </a:lnTo>
                    <a:lnTo>
                      <a:pt x="1214" y="362"/>
                    </a:lnTo>
                    <a:lnTo>
                      <a:pt x="1108" y="280"/>
                    </a:lnTo>
                    <a:lnTo>
                      <a:pt x="1104" y="310"/>
                    </a:lnTo>
                    <a:lnTo>
                      <a:pt x="1094" y="390"/>
                    </a:lnTo>
                    <a:lnTo>
                      <a:pt x="1086" y="444"/>
                    </a:lnTo>
                    <a:lnTo>
                      <a:pt x="1076" y="502"/>
                    </a:lnTo>
                    <a:lnTo>
                      <a:pt x="1062" y="566"/>
                    </a:lnTo>
                    <a:lnTo>
                      <a:pt x="1046" y="630"/>
                    </a:lnTo>
                    <a:lnTo>
                      <a:pt x="1028" y="694"/>
                    </a:lnTo>
                    <a:lnTo>
                      <a:pt x="1006" y="756"/>
                    </a:lnTo>
                    <a:lnTo>
                      <a:pt x="992" y="784"/>
                    </a:lnTo>
                    <a:lnTo>
                      <a:pt x="980" y="812"/>
                    </a:lnTo>
                    <a:lnTo>
                      <a:pt x="966" y="838"/>
                    </a:lnTo>
                    <a:lnTo>
                      <a:pt x="950" y="862"/>
                    </a:lnTo>
                    <a:lnTo>
                      <a:pt x="934" y="882"/>
                    </a:lnTo>
                    <a:lnTo>
                      <a:pt x="918" y="902"/>
                    </a:lnTo>
                    <a:lnTo>
                      <a:pt x="898" y="918"/>
                    </a:lnTo>
                    <a:lnTo>
                      <a:pt x="880" y="930"/>
                    </a:lnTo>
                    <a:lnTo>
                      <a:pt x="860" y="940"/>
                    </a:lnTo>
                    <a:lnTo>
                      <a:pt x="838" y="946"/>
                    </a:lnTo>
                    <a:lnTo>
                      <a:pt x="816" y="948"/>
                    </a:lnTo>
                    <a:lnTo>
                      <a:pt x="792" y="946"/>
                    </a:lnTo>
                    <a:lnTo>
                      <a:pt x="770" y="940"/>
                    </a:lnTo>
                    <a:lnTo>
                      <a:pt x="748" y="930"/>
                    </a:lnTo>
                    <a:lnTo>
                      <a:pt x="730" y="916"/>
                    </a:lnTo>
                    <a:lnTo>
                      <a:pt x="712" y="900"/>
                    </a:lnTo>
                    <a:lnTo>
                      <a:pt x="698" y="882"/>
                    </a:lnTo>
                    <a:lnTo>
                      <a:pt x="684" y="860"/>
                    </a:lnTo>
                    <a:lnTo>
                      <a:pt x="672" y="836"/>
                    </a:lnTo>
                    <a:lnTo>
                      <a:pt x="662" y="810"/>
                    </a:lnTo>
                    <a:lnTo>
                      <a:pt x="654" y="782"/>
                    </a:lnTo>
                    <a:lnTo>
                      <a:pt x="646" y="752"/>
                    </a:lnTo>
                    <a:lnTo>
                      <a:pt x="640" y="720"/>
                    </a:lnTo>
                    <a:lnTo>
                      <a:pt x="636" y="688"/>
                    </a:lnTo>
                    <a:lnTo>
                      <a:pt x="628" y="622"/>
                    </a:lnTo>
                    <a:lnTo>
                      <a:pt x="626" y="554"/>
                    </a:lnTo>
                    <a:lnTo>
                      <a:pt x="626" y="488"/>
                    </a:lnTo>
                    <a:lnTo>
                      <a:pt x="628" y="422"/>
                    </a:lnTo>
                    <a:lnTo>
                      <a:pt x="632" y="362"/>
                    </a:lnTo>
                    <a:lnTo>
                      <a:pt x="638" y="308"/>
                    </a:lnTo>
                    <a:lnTo>
                      <a:pt x="648" y="228"/>
                    </a:lnTo>
                    <a:lnTo>
                      <a:pt x="652" y="198"/>
                    </a:lnTo>
                    <a:lnTo>
                      <a:pt x="558" y="140"/>
                    </a:lnTo>
                    <a:lnTo>
                      <a:pt x="556" y="170"/>
                    </a:lnTo>
                    <a:lnTo>
                      <a:pt x="546" y="250"/>
                    </a:lnTo>
                    <a:lnTo>
                      <a:pt x="538" y="304"/>
                    </a:lnTo>
                    <a:lnTo>
                      <a:pt x="530" y="364"/>
                    </a:lnTo>
                    <a:lnTo>
                      <a:pt x="518" y="426"/>
                    </a:lnTo>
                    <a:lnTo>
                      <a:pt x="504" y="492"/>
                    </a:lnTo>
                    <a:lnTo>
                      <a:pt x="486" y="556"/>
                    </a:lnTo>
                    <a:lnTo>
                      <a:pt x="468" y="618"/>
                    </a:lnTo>
                    <a:lnTo>
                      <a:pt x="456" y="648"/>
                    </a:lnTo>
                    <a:lnTo>
                      <a:pt x="446" y="676"/>
                    </a:lnTo>
                    <a:lnTo>
                      <a:pt x="434" y="702"/>
                    </a:lnTo>
                    <a:lnTo>
                      <a:pt x="420" y="726"/>
                    </a:lnTo>
                    <a:lnTo>
                      <a:pt x="408" y="748"/>
                    </a:lnTo>
                    <a:lnTo>
                      <a:pt x="392" y="768"/>
                    </a:lnTo>
                    <a:lnTo>
                      <a:pt x="378" y="784"/>
                    </a:lnTo>
                    <a:lnTo>
                      <a:pt x="362" y="798"/>
                    </a:lnTo>
                    <a:lnTo>
                      <a:pt x="346" y="808"/>
                    </a:lnTo>
                    <a:lnTo>
                      <a:pt x="328" y="816"/>
                    </a:lnTo>
                    <a:lnTo>
                      <a:pt x="310" y="818"/>
                    </a:lnTo>
                    <a:lnTo>
                      <a:pt x="290" y="818"/>
                    </a:lnTo>
                    <a:lnTo>
                      <a:pt x="270" y="812"/>
                    </a:lnTo>
                    <a:lnTo>
                      <a:pt x="254" y="804"/>
                    </a:lnTo>
                    <a:lnTo>
                      <a:pt x="238" y="792"/>
                    </a:lnTo>
                    <a:lnTo>
                      <a:pt x="222" y="776"/>
                    </a:lnTo>
                    <a:lnTo>
                      <a:pt x="208" y="758"/>
                    </a:lnTo>
                    <a:lnTo>
                      <a:pt x="196" y="738"/>
                    </a:lnTo>
                    <a:lnTo>
                      <a:pt x="186" y="716"/>
                    </a:lnTo>
                    <a:lnTo>
                      <a:pt x="176" y="692"/>
                    </a:lnTo>
                    <a:lnTo>
                      <a:pt x="166" y="664"/>
                    </a:lnTo>
                    <a:lnTo>
                      <a:pt x="158" y="636"/>
                    </a:lnTo>
                    <a:lnTo>
                      <a:pt x="146" y="576"/>
                    </a:lnTo>
                    <a:lnTo>
                      <a:pt x="136" y="512"/>
                    </a:lnTo>
                    <a:lnTo>
                      <a:pt x="130" y="448"/>
                    </a:lnTo>
                    <a:lnTo>
                      <a:pt x="124" y="384"/>
                    </a:lnTo>
                    <a:lnTo>
                      <a:pt x="122" y="320"/>
                    </a:lnTo>
                    <a:lnTo>
                      <a:pt x="122" y="262"/>
                    </a:lnTo>
                    <a:lnTo>
                      <a:pt x="122" y="210"/>
                    </a:lnTo>
                    <a:lnTo>
                      <a:pt x="124" y="134"/>
                    </a:lnTo>
                    <a:lnTo>
                      <a:pt x="126" y="104"/>
                    </a:lnTo>
                    <a:lnTo>
                      <a:pt x="1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4" name="Freeform 15"/>
              <p:cNvSpPr>
                <a:spLocks/>
              </p:cNvSpPr>
              <p:nvPr userDrawn="1"/>
            </p:nvSpPr>
            <p:spPr bwMode="auto">
              <a:xfrm>
                <a:off x="3836" y="-1907"/>
                <a:ext cx="3541" cy="1781"/>
              </a:xfrm>
              <a:custGeom>
                <a:avLst/>
                <a:gdLst>
                  <a:gd name="T0" fmla="*/ 158 w 3532"/>
                  <a:gd name="T1" fmla="*/ 473 h 1786"/>
                  <a:gd name="T2" fmla="*/ 4 w 3532"/>
                  <a:gd name="T3" fmla="*/ 995 h 1786"/>
                  <a:gd name="T4" fmla="*/ 50 w 3532"/>
                  <a:gd name="T5" fmla="*/ 1338 h 1786"/>
                  <a:gd name="T6" fmla="*/ 130 w 3532"/>
                  <a:gd name="T7" fmla="*/ 1462 h 1786"/>
                  <a:gd name="T8" fmla="*/ 365 w 3532"/>
                  <a:gd name="T9" fmla="*/ 1392 h 1786"/>
                  <a:gd name="T10" fmla="*/ 541 w 3532"/>
                  <a:gd name="T11" fmla="*/ 1490 h 1786"/>
                  <a:gd name="T12" fmla="*/ 700 w 3532"/>
                  <a:gd name="T13" fmla="*/ 1580 h 1786"/>
                  <a:gd name="T14" fmla="*/ 958 w 3532"/>
                  <a:gd name="T15" fmla="*/ 1416 h 1786"/>
                  <a:gd name="T16" fmla="*/ 1087 w 3532"/>
                  <a:gd name="T17" fmla="*/ 1633 h 1786"/>
                  <a:gd name="T18" fmla="*/ 1273 w 3532"/>
                  <a:gd name="T19" fmla="*/ 1687 h 1786"/>
                  <a:gd name="T20" fmla="*/ 1504 w 3532"/>
                  <a:gd name="T21" fmla="*/ 1452 h 1786"/>
                  <a:gd name="T22" fmla="*/ 1700 w 3532"/>
                  <a:gd name="T23" fmla="*/ 1711 h 1786"/>
                  <a:gd name="T24" fmla="*/ 1925 w 3532"/>
                  <a:gd name="T25" fmla="*/ 1733 h 1786"/>
                  <a:gd name="T26" fmla="*/ 2131 w 3532"/>
                  <a:gd name="T27" fmla="*/ 1484 h 1786"/>
                  <a:gd name="T28" fmla="*/ 2314 w 3532"/>
                  <a:gd name="T29" fmla="*/ 1637 h 1786"/>
                  <a:gd name="T30" fmla="*/ 2500 w 3532"/>
                  <a:gd name="T31" fmla="*/ 1595 h 1786"/>
                  <a:gd name="T32" fmla="*/ 2665 w 3532"/>
                  <a:gd name="T33" fmla="*/ 1422 h 1786"/>
                  <a:gd name="T34" fmla="*/ 2869 w 3532"/>
                  <a:gd name="T35" fmla="*/ 1552 h 1786"/>
                  <a:gd name="T36" fmla="*/ 3058 w 3532"/>
                  <a:gd name="T37" fmla="*/ 1444 h 1786"/>
                  <a:gd name="T38" fmla="*/ 3228 w 3532"/>
                  <a:gd name="T39" fmla="*/ 1316 h 1786"/>
                  <a:gd name="T40" fmla="*/ 3457 w 3532"/>
                  <a:gd name="T41" fmla="*/ 1454 h 1786"/>
                  <a:gd name="T42" fmla="*/ 3543 w 3532"/>
                  <a:gd name="T43" fmla="*/ 1380 h 1786"/>
                  <a:gd name="T44" fmla="*/ 3577 w 3532"/>
                  <a:gd name="T45" fmla="*/ 1081 h 1786"/>
                  <a:gd name="T46" fmla="*/ 3507 w 3532"/>
                  <a:gd name="T47" fmla="*/ 646 h 1786"/>
                  <a:gd name="T48" fmla="*/ 3282 w 3532"/>
                  <a:gd name="T49" fmla="*/ 201 h 1786"/>
                  <a:gd name="T50" fmla="*/ 3198 w 3532"/>
                  <a:gd name="T51" fmla="*/ 279 h 1786"/>
                  <a:gd name="T52" fmla="*/ 3437 w 3532"/>
                  <a:gd name="T53" fmla="*/ 766 h 1786"/>
                  <a:gd name="T54" fmla="*/ 3449 w 3532"/>
                  <a:gd name="T55" fmla="*/ 1238 h 1786"/>
                  <a:gd name="T56" fmla="*/ 3308 w 3532"/>
                  <a:gd name="T57" fmla="*/ 1236 h 1786"/>
                  <a:gd name="T58" fmla="*/ 3154 w 3532"/>
                  <a:gd name="T59" fmla="*/ 993 h 1786"/>
                  <a:gd name="T60" fmla="*/ 2923 w 3532"/>
                  <a:gd name="T61" fmla="*/ 509 h 1786"/>
                  <a:gd name="T62" fmla="*/ 3040 w 3532"/>
                  <a:gd name="T63" fmla="*/ 1057 h 1786"/>
                  <a:gd name="T64" fmla="*/ 2986 w 3532"/>
                  <a:gd name="T65" fmla="*/ 1342 h 1786"/>
                  <a:gd name="T66" fmla="*/ 2817 w 3532"/>
                  <a:gd name="T67" fmla="*/ 1392 h 1786"/>
                  <a:gd name="T68" fmla="*/ 2691 w 3532"/>
                  <a:gd name="T69" fmla="*/ 1181 h 1786"/>
                  <a:gd name="T70" fmla="*/ 2508 w 3532"/>
                  <a:gd name="T71" fmla="*/ 726 h 1786"/>
                  <a:gd name="T72" fmla="*/ 2530 w 3532"/>
                  <a:gd name="T73" fmla="*/ 1256 h 1786"/>
                  <a:gd name="T74" fmla="*/ 2440 w 3532"/>
                  <a:gd name="T75" fmla="*/ 1470 h 1786"/>
                  <a:gd name="T76" fmla="*/ 2292 w 3532"/>
                  <a:gd name="T77" fmla="*/ 1442 h 1786"/>
                  <a:gd name="T78" fmla="*/ 2145 w 3532"/>
                  <a:gd name="T79" fmla="*/ 1105 h 1786"/>
                  <a:gd name="T80" fmla="*/ 2015 w 3532"/>
                  <a:gd name="T81" fmla="*/ 854 h 1786"/>
                  <a:gd name="T82" fmla="*/ 2033 w 3532"/>
                  <a:gd name="T83" fmla="*/ 1284 h 1786"/>
                  <a:gd name="T84" fmla="*/ 1895 w 3532"/>
                  <a:gd name="T85" fmla="*/ 1550 h 1786"/>
                  <a:gd name="T86" fmla="*/ 1738 w 3532"/>
                  <a:gd name="T87" fmla="*/ 1574 h 1786"/>
                  <a:gd name="T88" fmla="*/ 1630 w 3532"/>
                  <a:gd name="T89" fmla="*/ 1410 h 1786"/>
                  <a:gd name="T90" fmla="*/ 1598 w 3532"/>
                  <a:gd name="T91" fmla="*/ 975 h 1786"/>
                  <a:gd name="T92" fmla="*/ 1444 w 3532"/>
                  <a:gd name="T93" fmla="*/ 1165 h 1786"/>
                  <a:gd name="T94" fmla="*/ 1289 w 3532"/>
                  <a:gd name="T95" fmla="*/ 1512 h 1786"/>
                  <a:gd name="T96" fmla="*/ 1171 w 3532"/>
                  <a:gd name="T97" fmla="*/ 1526 h 1786"/>
                  <a:gd name="T98" fmla="*/ 1073 w 3532"/>
                  <a:gd name="T99" fmla="*/ 1308 h 1786"/>
                  <a:gd name="T100" fmla="*/ 1053 w 3532"/>
                  <a:gd name="T101" fmla="*/ 866 h 1786"/>
                  <a:gd name="T102" fmla="*/ 948 w 3532"/>
                  <a:gd name="T103" fmla="*/ 1079 h 1786"/>
                  <a:gd name="T104" fmla="*/ 820 w 3532"/>
                  <a:gd name="T105" fmla="*/ 1388 h 1786"/>
                  <a:gd name="T106" fmla="*/ 674 w 3532"/>
                  <a:gd name="T107" fmla="*/ 1426 h 1786"/>
                  <a:gd name="T108" fmla="*/ 587 w 3532"/>
                  <a:gd name="T109" fmla="*/ 1284 h 1786"/>
                  <a:gd name="T110" fmla="*/ 589 w 3532"/>
                  <a:gd name="T111" fmla="*/ 919 h 1786"/>
                  <a:gd name="T112" fmla="*/ 537 w 3532"/>
                  <a:gd name="T113" fmla="*/ 638 h 1786"/>
                  <a:gd name="T114" fmla="*/ 421 w 3532"/>
                  <a:gd name="T115" fmla="*/ 1123 h 1786"/>
                  <a:gd name="T116" fmla="*/ 227 w 3532"/>
                  <a:gd name="T117" fmla="*/ 1312 h 1786"/>
                  <a:gd name="T118" fmla="*/ 140 w 3532"/>
                  <a:gd name="T119" fmla="*/ 1298 h 1786"/>
                  <a:gd name="T120" fmla="*/ 126 w 3532"/>
                  <a:gd name="T121" fmla="*/ 1051 h 1786"/>
                  <a:gd name="T122" fmla="*/ 363 w 3532"/>
                  <a:gd name="T123" fmla="*/ 359 h 178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532" h="1786">
                    <a:moveTo>
                      <a:pt x="434" y="0"/>
                    </a:moveTo>
                    <a:lnTo>
                      <a:pt x="434" y="0"/>
                    </a:lnTo>
                    <a:lnTo>
                      <a:pt x="404" y="40"/>
                    </a:lnTo>
                    <a:lnTo>
                      <a:pt x="372" y="90"/>
                    </a:lnTo>
                    <a:lnTo>
                      <a:pt x="330" y="154"/>
                    </a:lnTo>
                    <a:lnTo>
                      <a:pt x="284" y="232"/>
                    </a:lnTo>
                    <a:lnTo>
                      <a:pt x="234" y="322"/>
                    </a:lnTo>
                    <a:lnTo>
                      <a:pt x="182" y="424"/>
                    </a:lnTo>
                    <a:lnTo>
                      <a:pt x="158" y="478"/>
                    </a:lnTo>
                    <a:lnTo>
                      <a:pt x="134" y="532"/>
                    </a:lnTo>
                    <a:lnTo>
                      <a:pt x="110" y="590"/>
                    </a:lnTo>
                    <a:lnTo>
                      <a:pt x="88" y="648"/>
                    </a:lnTo>
                    <a:lnTo>
                      <a:pt x="68" y="706"/>
                    </a:lnTo>
                    <a:lnTo>
                      <a:pt x="50" y="766"/>
                    </a:lnTo>
                    <a:lnTo>
                      <a:pt x="34" y="828"/>
                    </a:lnTo>
                    <a:lnTo>
                      <a:pt x="22" y="888"/>
                    </a:lnTo>
                    <a:lnTo>
                      <a:pt x="12" y="950"/>
                    </a:lnTo>
                    <a:lnTo>
                      <a:pt x="4" y="1010"/>
                    </a:lnTo>
                    <a:lnTo>
                      <a:pt x="0" y="1070"/>
                    </a:lnTo>
                    <a:lnTo>
                      <a:pt x="2" y="1130"/>
                    </a:lnTo>
                    <a:lnTo>
                      <a:pt x="6" y="1188"/>
                    </a:lnTo>
                    <a:lnTo>
                      <a:pt x="10" y="1218"/>
                    </a:lnTo>
                    <a:lnTo>
                      <a:pt x="16" y="1246"/>
                    </a:lnTo>
                    <a:lnTo>
                      <a:pt x="22" y="1274"/>
                    </a:lnTo>
                    <a:lnTo>
                      <a:pt x="30" y="1302"/>
                    </a:lnTo>
                    <a:lnTo>
                      <a:pt x="40" y="1330"/>
                    </a:lnTo>
                    <a:lnTo>
                      <a:pt x="50" y="1358"/>
                    </a:lnTo>
                    <a:lnTo>
                      <a:pt x="62" y="1384"/>
                    </a:lnTo>
                    <a:lnTo>
                      <a:pt x="74" y="1410"/>
                    </a:lnTo>
                    <a:lnTo>
                      <a:pt x="90" y="1436"/>
                    </a:lnTo>
                    <a:lnTo>
                      <a:pt x="106" y="1460"/>
                    </a:lnTo>
                    <a:lnTo>
                      <a:pt x="110" y="1466"/>
                    </a:lnTo>
                    <a:lnTo>
                      <a:pt x="114" y="1470"/>
                    </a:lnTo>
                    <a:lnTo>
                      <a:pt x="122" y="1476"/>
                    </a:lnTo>
                    <a:lnTo>
                      <a:pt x="130" y="1482"/>
                    </a:lnTo>
                    <a:lnTo>
                      <a:pt x="142" y="1488"/>
                    </a:lnTo>
                    <a:lnTo>
                      <a:pt x="158" y="1490"/>
                    </a:lnTo>
                    <a:lnTo>
                      <a:pt x="176" y="1492"/>
                    </a:lnTo>
                    <a:lnTo>
                      <a:pt x="198" y="1490"/>
                    </a:lnTo>
                    <a:lnTo>
                      <a:pt x="222" y="1486"/>
                    </a:lnTo>
                    <a:lnTo>
                      <a:pt x="250" y="1476"/>
                    </a:lnTo>
                    <a:lnTo>
                      <a:pt x="284" y="1460"/>
                    </a:lnTo>
                    <a:lnTo>
                      <a:pt x="320" y="1440"/>
                    </a:lnTo>
                    <a:lnTo>
                      <a:pt x="360" y="1412"/>
                    </a:lnTo>
                    <a:lnTo>
                      <a:pt x="406" y="1376"/>
                    </a:lnTo>
                    <a:lnTo>
                      <a:pt x="456" y="1332"/>
                    </a:lnTo>
                    <a:lnTo>
                      <a:pt x="462" y="1354"/>
                    </a:lnTo>
                    <a:lnTo>
                      <a:pt x="470" y="1378"/>
                    </a:lnTo>
                    <a:lnTo>
                      <a:pt x="480" y="1408"/>
                    </a:lnTo>
                    <a:lnTo>
                      <a:pt x="496" y="1440"/>
                    </a:lnTo>
                    <a:lnTo>
                      <a:pt x="514" y="1476"/>
                    </a:lnTo>
                    <a:lnTo>
                      <a:pt x="536" y="1510"/>
                    </a:lnTo>
                    <a:lnTo>
                      <a:pt x="548" y="1526"/>
                    </a:lnTo>
                    <a:lnTo>
                      <a:pt x="562" y="1542"/>
                    </a:lnTo>
                    <a:lnTo>
                      <a:pt x="576" y="1556"/>
                    </a:lnTo>
                    <a:lnTo>
                      <a:pt x="592" y="1568"/>
                    </a:lnTo>
                    <a:lnTo>
                      <a:pt x="610" y="1580"/>
                    </a:lnTo>
                    <a:lnTo>
                      <a:pt x="628" y="1588"/>
                    </a:lnTo>
                    <a:lnTo>
                      <a:pt x="648" y="1594"/>
                    </a:lnTo>
                    <a:lnTo>
                      <a:pt x="668" y="1598"/>
                    </a:lnTo>
                    <a:lnTo>
                      <a:pt x="690" y="1600"/>
                    </a:lnTo>
                    <a:lnTo>
                      <a:pt x="712" y="1598"/>
                    </a:lnTo>
                    <a:lnTo>
                      <a:pt x="738" y="1592"/>
                    </a:lnTo>
                    <a:lnTo>
                      <a:pt x="764" y="1584"/>
                    </a:lnTo>
                    <a:lnTo>
                      <a:pt x="790" y="1570"/>
                    </a:lnTo>
                    <a:lnTo>
                      <a:pt x="818" y="1554"/>
                    </a:lnTo>
                    <a:lnTo>
                      <a:pt x="848" y="1532"/>
                    </a:lnTo>
                    <a:lnTo>
                      <a:pt x="880" y="1504"/>
                    </a:lnTo>
                    <a:lnTo>
                      <a:pt x="914" y="1474"/>
                    </a:lnTo>
                    <a:lnTo>
                      <a:pt x="948" y="1436"/>
                    </a:lnTo>
                    <a:lnTo>
                      <a:pt x="956" y="1462"/>
                    </a:lnTo>
                    <a:lnTo>
                      <a:pt x="968" y="1490"/>
                    </a:lnTo>
                    <a:lnTo>
                      <a:pt x="984" y="1524"/>
                    </a:lnTo>
                    <a:lnTo>
                      <a:pt x="1004" y="1562"/>
                    </a:lnTo>
                    <a:lnTo>
                      <a:pt x="1028" y="1602"/>
                    </a:lnTo>
                    <a:lnTo>
                      <a:pt x="1042" y="1622"/>
                    </a:lnTo>
                    <a:lnTo>
                      <a:pt x="1056" y="1640"/>
                    </a:lnTo>
                    <a:lnTo>
                      <a:pt x="1072" y="1658"/>
                    </a:lnTo>
                    <a:lnTo>
                      <a:pt x="1090" y="1674"/>
                    </a:lnTo>
                    <a:lnTo>
                      <a:pt x="1106" y="1688"/>
                    </a:lnTo>
                    <a:lnTo>
                      <a:pt x="1126" y="1700"/>
                    </a:lnTo>
                    <a:lnTo>
                      <a:pt x="1146" y="1710"/>
                    </a:lnTo>
                    <a:lnTo>
                      <a:pt x="1166" y="1718"/>
                    </a:lnTo>
                    <a:lnTo>
                      <a:pt x="1188" y="1722"/>
                    </a:lnTo>
                    <a:lnTo>
                      <a:pt x="1210" y="1722"/>
                    </a:lnTo>
                    <a:lnTo>
                      <a:pt x="1234" y="1720"/>
                    </a:lnTo>
                    <a:lnTo>
                      <a:pt x="1258" y="1712"/>
                    </a:lnTo>
                    <a:lnTo>
                      <a:pt x="1284" y="1702"/>
                    </a:lnTo>
                    <a:lnTo>
                      <a:pt x="1310" y="1686"/>
                    </a:lnTo>
                    <a:lnTo>
                      <a:pt x="1336" y="1664"/>
                    </a:lnTo>
                    <a:lnTo>
                      <a:pt x="1364" y="1638"/>
                    </a:lnTo>
                    <a:lnTo>
                      <a:pt x="1394" y="1606"/>
                    </a:lnTo>
                    <a:lnTo>
                      <a:pt x="1422" y="1568"/>
                    </a:lnTo>
                    <a:lnTo>
                      <a:pt x="1454" y="1524"/>
                    </a:lnTo>
                    <a:lnTo>
                      <a:pt x="1484" y="1472"/>
                    </a:lnTo>
                    <a:lnTo>
                      <a:pt x="1498" y="1500"/>
                    </a:lnTo>
                    <a:lnTo>
                      <a:pt x="1516" y="1532"/>
                    </a:lnTo>
                    <a:lnTo>
                      <a:pt x="1538" y="1570"/>
                    </a:lnTo>
                    <a:lnTo>
                      <a:pt x="1566" y="1614"/>
                    </a:lnTo>
                    <a:lnTo>
                      <a:pt x="1600" y="1658"/>
                    </a:lnTo>
                    <a:lnTo>
                      <a:pt x="1618" y="1678"/>
                    </a:lnTo>
                    <a:lnTo>
                      <a:pt x="1638" y="1700"/>
                    </a:lnTo>
                    <a:lnTo>
                      <a:pt x="1658" y="1718"/>
                    </a:lnTo>
                    <a:lnTo>
                      <a:pt x="1680" y="1736"/>
                    </a:lnTo>
                    <a:lnTo>
                      <a:pt x="1702" y="1752"/>
                    </a:lnTo>
                    <a:lnTo>
                      <a:pt x="1724" y="1766"/>
                    </a:lnTo>
                    <a:lnTo>
                      <a:pt x="1748" y="1776"/>
                    </a:lnTo>
                    <a:lnTo>
                      <a:pt x="1772" y="1782"/>
                    </a:lnTo>
                    <a:lnTo>
                      <a:pt x="1796" y="1786"/>
                    </a:lnTo>
                    <a:lnTo>
                      <a:pt x="1822" y="1786"/>
                    </a:lnTo>
                    <a:lnTo>
                      <a:pt x="1848" y="1782"/>
                    </a:lnTo>
                    <a:lnTo>
                      <a:pt x="1874" y="1772"/>
                    </a:lnTo>
                    <a:lnTo>
                      <a:pt x="1900" y="1758"/>
                    </a:lnTo>
                    <a:lnTo>
                      <a:pt x="1928" y="1738"/>
                    </a:lnTo>
                    <a:lnTo>
                      <a:pt x="1956" y="1712"/>
                    </a:lnTo>
                    <a:lnTo>
                      <a:pt x="1982" y="1682"/>
                    </a:lnTo>
                    <a:lnTo>
                      <a:pt x="2010" y="1642"/>
                    </a:lnTo>
                    <a:lnTo>
                      <a:pt x="2038" y="1598"/>
                    </a:lnTo>
                    <a:lnTo>
                      <a:pt x="2066" y="1544"/>
                    </a:lnTo>
                    <a:lnTo>
                      <a:pt x="2092" y="1484"/>
                    </a:lnTo>
                    <a:lnTo>
                      <a:pt x="2106" y="1504"/>
                    </a:lnTo>
                    <a:lnTo>
                      <a:pt x="2120" y="1524"/>
                    </a:lnTo>
                    <a:lnTo>
                      <a:pt x="2142" y="1550"/>
                    </a:lnTo>
                    <a:lnTo>
                      <a:pt x="2166" y="1578"/>
                    </a:lnTo>
                    <a:lnTo>
                      <a:pt x="2196" y="1606"/>
                    </a:lnTo>
                    <a:lnTo>
                      <a:pt x="2212" y="1620"/>
                    </a:lnTo>
                    <a:lnTo>
                      <a:pt x="2228" y="1632"/>
                    </a:lnTo>
                    <a:lnTo>
                      <a:pt x="2246" y="1642"/>
                    </a:lnTo>
                    <a:lnTo>
                      <a:pt x="2264" y="1654"/>
                    </a:lnTo>
                    <a:lnTo>
                      <a:pt x="2284" y="1662"/>
                    </a:lnTo>
                    <a:lnTo>
                      <a:pt x="2304" y="1668"/>
                    </a:lnTo>
                    <a:lnTo>
                      <a:pt x="2324" y="1672"/>
                    </a:lnTo>
                    <a:lnTo>
                      <a:pt x="2344" y="1674"/>
                    </a:lnTo>
                    <a:lnTo>
                      <a:pt x="2364" y="1674"/>
                    </a:lnTo>
                    <a:lnTo>
                      <a:pt x="2386" y="1670"/>
                    </a:lnTo>
                    <a:lnTo>
                      <a:pt x="2406" y="1662"/>
                    </a:lnTo>
                    <a:lnTo>
                      <a:pt x="2428" y="1652"/>
                    </a:lnTo>
                    <a:lnTo>
                      <a:pt x="2450" y="1636"/>
                    </a:lnTo>
                    <a:lnTo>
                      <a:pt x="2470" y="1618"/>
                    </a:lnTo>
                    <a:lnTo>
                      <a:pt x="2492" y="1594"/>
                    </a:lnTo>
                    <a:lnTo>
                      <a:pt x="2514" y="1566"/>
                    </a:lnTo>
                    <a:lnTo>
                      <a:pt x="2534" y="1534"/>
                    </a:lnTo>
                    <a:lnTo>
                      <a:pt x="2554" y="1496"/>
                    </a:lnTo>
                    <a:lnTo>
                      <a:pt x="2576" y="1452"/>
                    </a:lnTo>
                    <a:lnTo>
                      <a:pt x="2596" y="1402"/>
                    </a:lnTo>
                    <a:lnTo>
                      <a:pt x="2610" y="1422"/>
                    </a:lnTo>
                    <a:lnTo>
                      <a:pt x="2630" y="1442"/>
                    </a:lnTo>
                    <a:lnTo>
                      <a:pt x="2654" y="1466"/>
                    </a:lnTo>
                    <a:lnTo>
                      <a:pt x="2684" y="1494"/>
                    </a:lnTo>
                    <a:lnTo>
                      <a:pt x="2718" y="1520"/>
                    </a:lnTo>
                    <a:lnTo>
                      <a:pt x="2736" y="1532"/>
                    </a:lnTo>
                    <a:lnTo>
                      <a:pt x="2754" y="1542"/>
                    </a:lnTo>
                    <a:lnTo>
                      <a:pt x="2774" y="1552"/>
                    </a:lnTo>
                    <a:lnTo>
                      <a:pt x="2794" y="1560"/>
                    </a:lnTo>
                    <a:lnTo>
                      <a:pt x="2814" y="1568"/>
                    </a:lnTo>
                    <a:lnTo>
                      <a:pt x="2834" y="1572"/>
                    </a:lnTo>
                    <a:lnTo>
                      <a:pt x="2856" y="1574"/>
                    </a:lnTo>
                    <a:lnTo>
                      <a:pt x="2876" y="1572"/>
                    </a:lnTo>
                    <a:lnTo>
                      <a:pt x="2898" y="1568"/>
                    </a:lnTo>
                    <a:lnTo>
                      <a:pt x="2918" y="1560"/>
                    </a:lnTo>
                    <a:lnTo>
                      <a:pt x="2940" y="1550"/>
                    </a:lnTo>
                    <a:lnTo>
                      <a:pt x="2960" y="1534"/>
                    </a:lnTo>
                    <a:lnTo>
                      <a:pt x="2980" y="1516"/>
                    </a:lnTo>
                    <a:lnTo>
                      <a:pt x="2998" y="1492"/>
                    </a:lnTo>
                    <a:lnTo>
                      <a:pt x="3018" y="1464"/>
                    </a:lnTo>
                    <a:lnTo>
                      <a:pt x="3036" y="1430"/>
                    </a:lnTo>
                    <a:lnTo>
                      <a:pt x="3052" y="1390"/>
                    </a:lnTo>
                    <a:lnTo>
                      <a:pt x="3068" y="1346"/>
                    </a:lnTo>
                    <a:lnTo>
                      <a:pt x="3084" y="1296"/>
                    </a:lnTo>
                    <a:lnTo>
                      <a:pt x="3098" y="1238"/>
                    </a:lnTo>
                    <a:lnTo>
                      <a:pt x="3110" y="1252"/>
                    </a:lnTo>
                    <a:lnTo>
                      <a:pt x="3142" y="1288"/>
                    </a:lnTo>
                    <a:lnTo>
                      <a:pt x="3188" y="1336"/>
                    </a:lnTo>
                    <a:lnTo>
                      <a:pt x="3216" y="1362"/>
                    </a:lnTo>
                    <a:lnTo>
                      <a:pt x="3244" y="1388"/>
                    </a:lnTo>
                    <a:lnTo>
                      <a:pt x="3276" y="1412"/>
                    </a:lnTo>
                    <a:lnTo>
                      <a:pt x="3306" y="1434"/>
                    </a:lnTo>
                    <a:lnTo>
                      <a:pt x="3338" y="1452"/>
                    </a:lnTo>
                    <a:lnTo>
                      <a:pt x="3368" y="1464"/>
                    </a:lnTo>
                    <a:lnTo>
                      <a:pt x="3384" y="1470"/>
                    </a:lnTo>
                    <a:lnTo>
                      <a:pt x="3398" y="1472"/>
                    </a:lnTo>
                    <a:lnTo>
                      <a:pt x="3412" y="1474"/>
                    </a:lnTo>
                    <a:lnTo>
                      <a:pt x="3426" y="1472"/>
                    </a:lnTo>
                    <a:lnTo>
                      <a:pt x="3438" y="1470"/>
                    </a:lnTo>
                    <a:lnTo>
                      <a:pt x="3450" y="1466"/>
                    </a:lnTo>
                    <a:lnTo>
                      <a:pt x="3460" y="1458"/>
                    </a:lnTo>
                    <a:lnTo>
                      <a:pt x="3472" y="1448"/>
                    </a:lnTo>
                    <a:lnTo>
                      <a:pt x="3480" y="1436"/>
                    </a:lnTo>
                    <a:lnTo>
                      <a:pt x="3490" y="1420"/>
                    </a:lnTo>
                    <a:lnTo>
                      <a:pt x="3498" y="1400"/>
                    </a:lnTo>
                    <a:lnTo>
                      <a:pt x="3506" y="1376"/>
                    </a:lnTo>
                    <a:lnTo>
                      <a:pt x="3512" y="1350"/>
                    </a:lnTo>
                    <a:lnTo>
                      <a:pt x="3518" y="1322"/>
                    </a:lnTo>
                    <a:lnTo>
                      <a:pt x="3524" y="1290"/>
                    </a:lnTo>
                    <a:lnTo>
                      <a:pt x="3528" y="1256"/>
                    </a:lnTo>
                    <a:lnTo>
                      <a:pt x="3530" y="1218"/>
                    </a:lnTo>
                    <a:lnTo>
                      <a:pt x="3532" y="1180"/>
                    </a:lnTo>
                    <a:lnTo>
                      <a:pt x="3532" y="1138"/>
                    </a:lnTo>
                    <a:lnTo>
                      <a:pt x="3532" y="1096"/>
                    </a:lnTo>
                    <a:lnTo>
                      <a:pt x="3530" y="1052"/>
                    </a:lnTo>
                    <a:lnTo>
                      <a:pt x="3528" y="1006"/>
                    </a:lnTo>
                    <a:lnTo>
                      <a:pt x="3522" y="958"/>
                    </a:lnTo>
                    <a:lnTo>
                      <a:pt x="3516" y="910"/>
                    </a:lnTo>
                    <a:lnTo>
                      <a:pt x="3510" y="860"/>
                    </a:lnTo>
                    <a:lnTo>
                      <a:pt x="3500" y="810"/>
                    </a:lnTo>
                    <a:lnTo>
                      <a:pt x="3488" y="758"/>
                    </a:lnTo>
                    <a:lnTo>
                      <a:pt x="3476" y="708"/>
                    </a:lnTo>
                    <a:lnTo>
                      <a:pt x="3462" y="656"/>
                    </a:lnTo>
                    <a:lnTo>
                      <a:pt x="3446" y="604"/>
                    </a:lnTo>
                    <a:lnTo>
                      <a:pt x="3428" y="552"/>
                    </a:lnTo>
                    <a:lnTo>
                      <a:pt x="3408" y="500"/>
                    </a:lnTo>
                    <a:lnTo>
                      <a:pt x="3386" y="450"/>
                    </a:lnTo>
                    <a:lnTo>
                      <a:pt x="3360" y="398"/>
                    </a:lnTo>
                    <a:lnTo>
                      <a:pt x="3334" y="348"/>
                    </a:lnTo>
                    <a:lnTo>
                      <a:pt x="3306" y="300"/>
                    </a:lnTo>
                    <a:lnTo>
                      <a:pt x="3274" y="252"/>
                    </a:lnTo>
                    <a:lnTo>
                      <a:pt x="3242" y="206"/>
                    </a:lnTo>
                    <a:lnTo>
                      <a:pt x="3206" y="160"/>
                    </a:lnTo>
                    <a:lnTo>
                      <a:pt x="3168" y="116"/>
                    </a:lnTo>
                    <a:lnTo>
                      <a:pt x="3062" y="34"/>
                    </a:lnTo>
                    <a:lnTo>
                      <a:pt x="3038" y="128"/>
                    </a:lnTo>
                    <a:lnTo>
                      <a:pt x="3062" y="154"/>
                    </a:lnTo>
                    <a:lnTo>
                      <a:pt x="3088" y="186"/>
                    </a:lnTo>
                    <a:lnTo>
                      <a:pt x="3120" y="230"/>
                    </a:lnTo>
                    <a:lnTo>
                      <a:pt x="3158" y="284"/>
                    </a:lnTo>
                    <a:lnTo>
                      <a:pt x="3200" y="348"/>
                    </a:lnTo>
                    <a:lnTo>
                      <a:pt x="3242" y="420"/>
                    </a:lnTo>
                    <a:lnTo>
                      <a:pt x="3284" y="500"/>
                    </a:lnTo>
                    <a:lnTo>
                      <a:pt x="3304" y="542"/>
                    </a:lnTo>
                    <a:lnTo>
                      <a:pt x="3324" y="586"/>
                    </a:lnTo>
                    <a:lnTo>
                      <a:pt x="3344" y="632"/>
                    </a:lnTo>
                    <a:lnTo>
                      <a:pt x="3360" y="678"/>
                    </a:lnTo>
                    <a:lnTo>
                      <a:pt x="3376" y="726"/>
                    </a:lnTo>
                    <a:lnTo>
                      <a:pt x="3392" y="776"/>
                    </a:lnTo>
                    <a:lnTo>
                      <a:pt x="3404" y="826"/>
                    </a:lnTo>
                    <a:lnTo>
                      <a:pt x="3414" y="878"/>
                    </a:lnTo>
                    <a:lnTo>
                      <a:pt x="3422" y="930"/>
                    </a:lnTo>
                    <a:lnTo>
                      <a:pt x="3426" y="982"/>
                    </a:lnTo>
                    <a:lnTo>
                      <a:pt x="3428" y="1036"/>
                    </a:lnTo>
                    <a:lnTo>
                      <a:pt x="3428" y="1090"/>
                    </a:lnTo>
                    <a:lnTo>
                      <a:pt x="3424" y="1144"/>
                    </a:lnTo>
                    <a:lnTo>
                      <a:pt x="3416" y="1198"/>
                    </a:lnTo>
                    <a:lnTo>
                      <a:pt x="3404" y="1254"/>
                    </a:lnTo>
                    <a:lnTo>
                      <a:pt x="3390" y="1308"/>
                    </a:lnTo>
                    <a:lnTo>
                      <a:pt x="3380" y="1310"/>
                    </a:lnTo>
                    <a:lnTo>
                      <a:pt x="3368" y="1310"/>
                    </a:lnTo>
                    <a:lnTo>
                      <a:pt x="3352" y="1306"/>
                    </a:lnTo>
                    <a:lnTo>
                      <a:pt x="3332" y="1298"/>
                    </a:lnTo>
                    <a:lnTo>
                      <a:pt x="3308" y="1286"/>
                    </a:lnTo>
                    <a:lnTo>
                      <a:pt x="3282" y="1266"/>
                    </a:lnTo>
                    <a:lnTo>
                      <a:pt x="3268" y="1252"/>
                    </a:lnTo>
                    <a:lnTo>
                      <a:pt x="3252" y="1236"/>
                    </a:lnTo>
                    <a:lnTo>
                      <a:pt x="3236" y="1218"/>
                    </a:lnTo>
                    <a:lnTo>
                      <a:pt x="3220" y="1198"/>
                    </a:lnTo>
                    <a:lnTo>
                      <a:pt x="3204" y="1174"/>
                    </a:lnTo>
                    <a:lnTo>
                      <a:pt x="3186" y="1148"/>
                    </a:lnTo>
                    <a:lnTo>
                      <a:pt x="3168" y="1118"/>
                    </a:lnTo>
                    <a:lnTo>
                      <a:pt x="3150" y="1084"/>
                    </a:lnTo>
                    <a:lnTo>
                      <a:pt x="3132" y="1048"/>
                    </a:lnTo>
                    <a:lnTo>
                      <a:pt x="3114" y="1008"/>
                    </a:lnTo>
                    <a:lnTo>
                      <a:pt x="3094" y="962"/>
                    </a:lnTo>
                    <a:lnTo>
                      <a:pt x="3076" y="914"/>
                    </a:lnTo>
                    <a:lnTo>
                      <a:pt x="3056" y="862"/>
                    </a:lnTo>
                    <a:lnTo>
                      <a:pt x="3036" y="804"/>
                    </a:lnTo>
                    <a:lnTo>
                      <a:pt x="3016" y="742"/>
                    </a:lnTo>
                    <a:lnTo>
                      <a:pt x="2996" y="674"/>
                    </a:lnTo>
                    <a:lnTo>
                      <a:pt x="2978" y="602"/>
                    </a:lnTo>
                    <a:lnTo>
                      <a:pt x="2958" y="526"/>
                    </a:lnTo>
                    <a:lnTo>
                      <a:pt x="2888" y="514"/>
                    </a:lnTo>
                    <a:lnTo>
                      <a:pt x="2898" y="548"/>
                    </a:lnTo>
                    <a:lnTo>
                      <a:pt x="2924" y="636"/>
                    </a:lnTo>
                    <a:lnTo>
                      <a:pt x="2938" y="696"/>
                    </a:lnTo>
                    <a:lnTo>
                      <a:pt x="2954" y="764"/>
                    </a:lnTo>
                    <a:lnTo>
                      <a:pt x="2970" y="838"/>
                    </a:lnTo>
                    <a:lnTo>
                      <a:pt x="2984" y="916"/>
                    </a:lnTo>
                    <a:lnTo>
                      <a:pt x="2994" y="994"/>
                    </a:lnTo>
                    <a:lnTo>
                      <a:pt x="3000" y="1072"/>
                    </a:lnTo>
                    <a:lnTo>
                      <a:pt x="3002" y="1110"/>
                    </a:lnTo>
                    <a:lnTo>
                      <a:pt x="3000" y="1148"/>
                    </a:lnTo>
                    <a:lnTo>
                      <a:pt x="3000" y="1184"/>
                    </a:lnTo>
                    <a:lnTo>
                      <a:pt x="2996" y="1218"/>
                    </a:lnTo>
                    <a:lnTo>
                      <a:pt x="2990" y="1252"/>
                    </a:lnTo>
                    <a:lnTo>
                      <a:pt x="2982" y="1282"/>
                    </a:lnTo>
                    <a:lnTo>
                      <a:pt x="2972" y="1312"/>
                    </a:lnTo>
                    <a:lnTo>
                      <a:pt x="2960" y="1338"/>
                    </a:lnTo>
                    <a:lnTo>
                      <a:pt x="2946" y="1362"/>
                    </a:lnTo>
                    <a:lnTo>
                      <a:pt x="2930" y="1382"/>
                    </a:lnTo>
                    <a:lnTo>
                      <a:pt x="2910" y="1400"/>
                    </a:lnTo>
                    <a:lnTo>
                      <a:pt x="2888" y="1414"/>
                    </a:lnTo>
                    <a:lnTo>
                      <a:pt x="2864" y="1422"/>
                    </a:lnTo>
                    <a:lnTo>
                      <a:pt x="2842" y="1428"/>
                    </a:lnTo>
                    <a:lnTo>
                      <a:pt x="2820" y="1426"/>
                    </a:lnTo>
                    <a:lnTo>
                      <a:pt x="2800" y="1422"/>
                    </a:lnTo>
                    <a:lnTo>
                      <a:pt x="2782" y="1412"/>
                    </a:lnTo>
                    <a:lnTo>
                      <a:pt x="2764" y="1400"/>
                    </a:lnTo>
                    <a:lnTo>
                      <a:pt x="2746" y="1384"/>
                    </a:lnTo>
                    <a:lnTo>
                      <a:pt x="2732" y="1364"/>
                    </a:lnTo>
                    <a:lnTo>
                      <a:pt x="2716" y="1340"/>
                    </a:lnTo>
                    <a:lnTo>
                      <a:pt x="2702" y="1316"/>
                    </a:lnTo>
                    <a:lnTo>
                      <a:pt x="2690" y="1288"/>
                    </a:lnTo>
                    <a:lnTo>
                      <a:pt x="2678" y="1260"/>
                    </a:lnTo>
                    <a:lnTo>
                      <a:pt x="2666" y="1228"/>
                    </a:lnTo>
                    <a:lnTo>
                      <a:pt x="2656" y="1196"/>
                    </a:lnTo>
                    <a:lnTo>
                      <a:pt x="2638" y="1128"/>
                    </a:lnTo>
                    <a:lnTo>
                      <a:pt x="2624" y="1060"/>
                    </a:lnTo>
                    <a:lnTo>
                      <a:pt x="2612" y="992"/>
                    </a:lnTo>
                    <a:lnTo>
                      <a:pt x="2602" y="928"/>
                    </a:lnTo>
                    <a:lnTo>
                      <a:pt x="2594" y="870"/>
                    </a:lnTo>
                    <a:lnTo>
                      <a:pt x="2586" y="782"/>
                    </a:lnTo>
                    <a:lnTo>
                      <a:pt x="2584" y="748"/>
                    </a:lnTo>
                    <a:lnTo>
                      <a:pt x="2478" y="736"/>
                    </a:lnTo>
                    <a:lnTo>
                      <a:pt x="2482" y="766"/>
                    </a:lnTo>
                    <a:lnTo>
                      <a:pt x="2492" y="850"/>
                    </a:lnTo>
                    <a:lnTo>
                      <a:pt x="2498" y="906"/>
                    </a:lnTo>
                    <a:lnTo>
                      <a:pt x="2504" y="968"/>
                    </a:lnTo>
                    <a:lnTo>
                      <a:pt x="2508" y="1034"/>
                    </a:lnTo>
                    <a:lnTo>
                      <a:pt x="2508" y="1104"/>
                    </a:lnTo>
                    <a:lnTo>
                      <a:pt x="2508" y="1174"/>
                    </a:lnTo>
                    <a:lnTo>
                      <a:pt x="2504" y="1242"/>
                    </a:lnTo>
                    <a:lnTo>
                      <a:pt x="2500" y="1276"/>
                    </a:lnTo>
                    <a:lnTo>
                      <a:pt x="2496" y="1308"/>
                    </a:lnTo>
                    <a:lnTo>
                      <a:pt x="2490" y="1338"/>
                    </a:lnTo>
                    <a:lnTo>
                      <a:pt x="2484" y="1366"/>
                    </a:lnTo>
                    <a:lnTo>
                      <a:pt x="2474" y="1394"/>
                    </a:lnTo>
                    <a:lnTo>
                      <a:pt x="2466" y="1418"/>
                    </a:lnTo>
                    <a:lnTo>
                      <a:pt x="2454" y="1440"/>
                    </a:lnTo>
                    <a:lnTo>
                      <a:pt x="2442" y="1460"/>
                    </a:lnTo>
                    <a:lnTo>
                      <a:pt x="2426" y="1478"/>
                    </a:lnTo>
                    <a:lnTo>
                      <a:pt x="2410" y="1490"/>
                    </a:lnTo>
                    <a:lnTo>
                      <a:pt x="2392" y="1500"/>
                    </a:lnTo>
                    <a:lnTo>
                      <a:pt x="2374" y="1506"/>
                    </a:lnTo>
                    <a:lnTo>
                      <a:pt x="2352" y="1510"/>
                    </a:lnTo>
                    <a:lnTo>
                      <a:pt x="2332" y="1506"/>
                    </a:lnTo>
                    <a:lnTo>
                      <a:pt x="2314" y="1500"/>
                    </a:lnTo>
                    <a:lnTo>
                      <a:pt x="2296" y="1492"/>
                    </a:lnTo>
                    <a:lnTo>
                      <a:pt x="2278" y="1478"/>
                    </a:lnTo>
                    <a:lnTo>
                      <a:pt x="2262" y="1462"/>
                    </a:lnTo>
                    <a:lnTo>
                      <a:pt x="2246" y="1442"/>
                    </a:lnTo>
                    <a:lnTo>
                      <a:pt x="2232" y="1420"/>
                    </a:lnTo>
                    <a:lnTo>
                      <a:pt x="2218" y="1396"/>
                    </a:lnTo>
                    <a:lnTo>
                      <a:pt x="2204" y="1370"/>
                    </a:lnTo>
                    <a:lnTo>
                      <a:pt x="2192" y="1342"/>
                    </a:lnTo>
                    <a:lnTo>
                      <a:pt x="2180" y="1312"/>
                    </a:lnTo>
                    <a:lnTo>
                      <a:pt x="2158" y="1250"/>
                    </a:lnTo>
                    <a:lnTo>
                      <a:pt x="2138" y="1186"/>
                    </a:lnTo>
                    <a:lnTo>
                      <a:pt x="2120" y="1120"/>
                    </a:lnTo>
                    <a:lnTo>
                      <a:pt x="2106" y="1056"/>
                    </a:lnTo>
                    <a:lnTo>
                      <a:pt x="2094" y="996"/>
                    </a:lnTo>
                    <a:lnTo>
                      <a:pt x="2086" y="942"/>
                    </a:lnTo>
                    <a:lnTo>
                      <a:pt x="2072" y="860"/>
                    </a:lnTo>
                    <a:lnTo>
                      <a:pt x="2068" y="830"/>
                    </a:lnTo>
                    <a:lnTo>
                      <a:pt x="1976" y="806"/>
                    </a:lnTo>
                    <a:lnTo>
                      <a:pt x="1982" y="832"/>
                    </a:lnTo>
                    <a:lnTo>
                      <a:pt x="1990" y="864"/>
                    </a:lnTo>
                    <a:lnTo>
                      <a:pt x="1998" y="904"/>
                    </a:lnTo>
                    <a:lnTo>
                      <a:pt x="2006" y="952"/>
                    </a:lnTo>
                    <a:lnTo>
                      <a:pt x="2014" y="1008"/>
                    </a:lnTo>
                    <a:lnTo>
                      <a:pt x="2018" y="1070"/>
                    </a:lnTo>
                    <a:lnTo>
                      <a:pt x="2020" y="1134"/>
                    </a:lnTo>
                    <a:lnTo>
                      <a:pt x="2020" y="1202"/>
                    </a:lnTo>
                    <a:lnTo>
                      <a:pt x="2016" y="1236"/>
                    </a:lnTo>
                    <a:lnTo>
                      <a:pt x="2012" y="1270"/>
                    </a:lnTo>
                    <a:lnTo>
                      <a:pt x="2008" y="1304"/>
                    </a:lnTo>
                    <a:lnTo>
                      <a:pt x="2000" y="1338"/>
                    </a:lnTo>
                    <a:lnTo>
                      <a:pt x="1992" y="1370"/>
                    </a:lnTo>
                    <a:lnTo>
                      <a:pt x="1980" y="1402"/>
                    </a:lnTo>
                    <a:lnTo>
                      <a:pt x="1968" y="1434"/>
                    </a:lnTo>
                    <a:lnTo>
                      <a:pt x="1952" y="1464"/>
                    </a:lnTo>
                    <a:lnTo>
                      <a:pt x="1936" y="1492"/>
                    </a:lnTo>
                    <a:lnTo>
                      <a:pt x="1916" y="1520"/>
                    </a:lnTo>
                    <a:lnTo>
                      <a:pt x="1894" y="1546"/>
                    </a:lnTo>
                    <a:lnTo>
                      <a:pt x="1870" y="1570"/>
                    </a:lnTo>
                    <a:lnTo>
                      <a:pt x="1842" y="1592"/>
                    </a:lnTo>
                    <a:lnTo>
                      <a:pt x="1812" y="1612"/>
                    </a:lnTo>
                    <a:lnTo>
                      <a:pt x="1798" y="1614"/>
                    </a:lnTo>
                    <a:lnTo>
                      <a:pt x="1784" y="1614"/>
                    </a:lnTo>
                    <a:lnTo>
                      <a:pt x="1764" y="1612"/>
                    </a:lnTo>
                    <a:lnTo>
                      <a:pt x="1742" y="1606"/>
                    </a:lnTo>
                    <a:lnTo>
                      <a:pt x="1730" y="1600"/>
                    </a:lnTo>
                    <a:lnTo>
                      <a:pt x="1718" y="1594"/>
                    </a:lnTo>
                    <a:lnTo>
                      <a:pt x="1704" y="1584"/>
                    </a:lnTo>
                    <a:lnTo>
                      <a:pt x="1692" y="1574"/>
                    </a:lnTo>
                    <a:lnTo>
                      <a:pt x="1678" y="1562"/>
                    </a:lnTo>
                    <a:lnTo>
                      <a:pt x="1666" y="1546"/>
                    </a:lnTo>
                    <a:lnTo>
                      <a:pt x="1654" y="1528"/>
                    </a:lnTo>
                    <a:lnTo>
                      <a:pt x="1642" y="1508"/>
                    </a:lnTo>
                    <a:lnTo>
                      <a:pt x="1630" y="1486"/>
                    </a:lnTo>
                    <a:lnTo>
                      <a:pt x="1620" y="1460"/>
                    </a:lnTo>
                    <a:lnTo>
                      <a:pt x="1610" y="1430"/>
                    </a:lnTo>
                    <a:lnTo>
                      <a:pt x="1600" y="1398"/>
                    </a:lnTo>
                    <a:lnTo>
                      <a:pt x="1592" y="1362"/>
                    </a:lnTo>
                    <a:lnTo>
                      <a:pt x="1586" y="1322"/>
                    </a:lnTo>
                    <a:lnTo>
                      <a:pt x="1580" y="1278"/>
                    </a:lnTo>
                    <a:lnTo>
                      <a:pt x="1576" y="1228"/>
                    </a:lnTo>
                    <a:lnTo>
                      <a:pt x="1574" y="1176"/>
                    </a:lnTo>
                    <a:lnTo>
                      <a:pt x="1572" y="1118"/>
                    </a:lnTo>
                    <a:lnTo>
                      <a:pt x="1574" y="1056"/>
                    </a:lnTo>
                    <a:lnTo>
                      <a:pt x="1578" y="990"/>
                    </a:lnTo>
                    <a:lnTo>
                      <a:pt x="1582" y="918"/>
                    </a:lnTo>
                    <a:lnTo>
                      <a:pt x="1590" y="840"/>
                    </a:lnTo>
                    <a:lnTo>
                      <a:pt x="1496" y="794"/>
                    </a:lnTo>
                    <a:lnTo>
                      <a:pt x="1492" y="828"/>
                    </a:lnTo>
                    <a:lnTo>
                      <a:pt x="1478" y="914"/>
                    </a:lnTo>
                    <a:lnTo>
                      <a:pt x="1456" y="1038"/>
                    </a:lnTo>
                    <a:lnTo>
                      <a:pt x="1442" y="1108"/>
                    </a:lnTo>
                    <a:lnTo>
                      <a:pt x="1424" y="1180"/>
                    </a:lnTo>
                    <a:lnTo>
                      <a:pt x="1406" y="1252"/>
                    </a:lnTo>
                    <a:lnTo>
                      <a:pt x="1384" y="1322"/>
                    </a:lnTo>
                    <a:lnTo>
                      <a:pt x="1360" y="1386"/>
                    </a:lnTo>
                    <a:lnTo>
                      <a:pt x="1348" y="1416"/>
                    </a:lnTo>
                    <a:lnTo>
                      <a:pt x="1334" y="1444"/>
                    </a:lnTo>
                    <a:lnTo>
                      <a:pt x="1320" y="1470"/>
                    </a:lnTo>
                    <a:lnTo>
                      <a:pt x="1306" y="1494"/>
                    </a:lnTo>
                    <a:lnTo>
                      <a:pt x="1290" y="1514"/>
                    </a:lnTo>
                    <a:lnTo>
                      <a:pt x="1274" y="1532"/>
                    </a:lnTo>
                    <a:lnTo>
                      <a:pt x="1258" y="1546"/>
                    </a:lnTo>
                    <a:lnTo>
                      <a:pt x="1240" y="1556"/>
                    </a:lnTo>
                    <a:lnTo>
                      <a:pt x="1222" y="1564"/>
                    </a:lnTo>
                    <a:lnTo>
                      <a:pt x="1204" y="1566"/>
                    </a:lnTo>
                    <a:lnTo>
                      <a:pt x="1196" y="1564"/>
                    </a:lnTo>
                    <a:lnTo>
                      <a:pt x="1186" y="1562"/>
                    </a:lnTo>
                    <a:lnTo>
                      <a:pt x="1172" y="1556"/>
                    </a:lnTo>
                    <a:lnTo>
                      <a:pt x="1156" y="1546"/>
                    </a:lnTo>
                    <a:lnTo>
                      <a:pt x="1140" y="1532"/>
                    </a:lnTo>
                    <a:lnTo>
                      <a:pt x="1122" y="1510"/>
                    </a:lnTo>
                    <a:lnTo>
                      <a:pt x="1106" y="1480"/>
                    </a:lnTo>
                    <a:lnTo>
                      <a:pt x="1096" y="1460"/>
                    </a:lnTo>
                    <a:lnTo>
                      <a:pt x="1088" y="1440"/>
                    </a:lnTo>
                    <a:lnTo>
                      <a:pt x="1080" y="1416"/>
                    </a:lnTo>
                    <a:lnTo>
                      <a:pt x="1072" y="1390"/>
                    </a:lnTo>
                    <a:lnTo>
                      <a:pt x="1064" y="1362"/>
                    </a:lnTo>
                    <a:lnTo>
                      <a:pt x="1058" y="1328"/>
                    </a:lnTo>
                    <a:lnTo>
                      <a:pt x="1052" y="1294"/>
                    </a:lnTo>
                    <a:lnTo>
                      <a:pt x="1046" y="1254"/>
                    </a:lnTo>
                    <a:lnTo>
                      <a:pt x="1042" y="1212"/>
                    </a:lnTo>
                    <a:lnTo>
                      <a:pt x="1038" y="1166"/>
                    </a:lnTo>
                    <a:lnTo>
                      <a:pt x="1036" y="1116"/>
                    </a:lnTo>
                    <a:lnTo>
                      <a:pt x="1034" y="1064"/>
                    </a:lnTo>
                    <a:lnTo>
                      <a:pt x="1034" y="1006"/>
                    </a:lnTo>
                    <a:lnTo>
                      <a:pt x="1034" y="944"/>
                    </a:lnTo>
                    <a:lnTo>
                      <a:pt x="1038" y="876"/>
                    </a:lnTo>
                    <a:lnTo>
                      <a:pt x="1040" y="806"/>
                    </a:lnTo>
                    <a:lnTo>
                      <a:pt x="970" y="736"/>
                    </a:lnTo>
                    <a:lnTo>
                      <a:pt x="970" y="766"/>
                    </a:lnTo>
                    <a:lnTo>
                      <a:pt x="966" y="848"/>
                    </a:lnTo>
                    <a:lnTo>
                      <a:pt x="962" y="902"/>
                    </a:lnTo>
                    <a:lnTo>
                      <a:pt x="956" y="962"/>
                    </a:lnTo>
                    <a:lnTo>
                      <a:pt x="948" y="1026"/>
                    </a:lnTo>
                    <a:lnTo>
                      <a:pt x="938" y="1094"/>
                    </a:lnTo>
                    <a:lnTo>
                      <a:pt x="922" y="1160"/>
                    </a:lnTo>
                    <a:lnTo>
                      <a:pt x="906" y="1226"/>
                    </a:lnTo>
                    <a:lnTo>
                      <a:pt x="894" y="1256"/>
                    </a:lnTo>
                    <a:lnTo>
                      <a:pt x="884" y="1286"/>
                    </a:lnTo>
                    <a:lnTo>
                      <a:pt x="870" y="1316"/>
                    </a:lnTo>
                    <a:lnTo>
                      <a:pt x="858" y="1342"/>
                    </a:lnTo>
                    <a:lnTo>
                      <a:pt x="842" y="1366"/>
                    </a:lnTo>
                    <a:lnTo>
                      <a:pt x="826" y="1388"/>
                    </a:lnTo>
                    <a:lnTo>
                      <a:pt x="810" y="1408"/>
                    </a:lnTo>
                    <a:lnTo>
                      <a:pt x="790" y="1426"/>
                    </a:lnTo>
                    <a:lnTo>
                      <a:pt x="770" y="1440"/>
                    </a:lnTo>
                    <a:lnTo>
                      <a:pt x="750" y="1450"/>
                    </a:lnTo>
                    <a:lnTo>
                      <a:pt x="726" y="1458"/>
                    </a:lnTo>
                    <a:lnTo>
                      <a:pt x="702" y="1460"/>
                    </a:lnTo>
                    <a:lnTo>
                      <a:pt x="690" y="1458"/>
                    </a:lnTo>
                    <a:lnTo>
                      <a:pt x="678" y="1454"/>
                    </a:lnTo>
                    <a:lnTo>
                      <a:pt x="664" y="1446"/>
                    </a:lnTo>
                    <a:lnTo>
                      <a:pt x="646" y="1434"/>
                    </a:lnTo>
                    <a:lnTo>
                      <a:pt x="638" y="1424"/>
                    </a:lnTo>
                    <a:lnTo>
                      <a:pt x="628" y="1414"/>
                    </a:lnTo>
                    <a:lnTo>
                      <a:pt x="620" y="1402"/>
                    </a:lnTo>
                    <a:lnTo>
                      <a:pt x="612" y="1386"/>
                    </a:lnTo>
                    <a:lnTo>
                      <a:pt x="602" y="1370"/>
                    </a:lnTo>
                    <a:lnTo>
                      <a:pt x="596" y="1350"/>
                    </a:lnTo>
                    <a:lnTo>
                      <a:pt x="588" y="1328"/>
                    </a:lnTo>
                    <a:lnTo>
                      <a:pt x="582" y="1304"/>
                    </a:lnTo>
                    <a:lnTo>
                      <a:pt x="576" y="1276"/>
                    </a:lnTo>
                    <a:lnTo>
                      <a:pt x="572" y="1246"/>
                    </a:lnTo>
                    <a:lnTo>
                      <a:pt x="570" y="1212"/>
                    </a:lnTo>
                    <a:lnTo>
                      <a:pt x="568" y="1176"/>
                    </a:lnTo>
                    <a:lnTo>
                      <a:pt x="568" y="1134"/>
                    </a:lnTo>
                    <a:lnTo>
                      <a:pt x="568" y="1090"/>
                    </a:lnTo>
                    <a:lnTo>
                      <a:pt x="572" y="1042"/>
                    </a:lnTo>
                    <a:lnTo>
                      <a:pt x="576" y="990"/>
                    </a:lnTo>
                    <a:lnTo>
                      <a:pt x="584" y="934"/>
                    </a:lnTo>
                    <a:lnTo>
                      <a:pt x="594" y="874"/>
                    </a:lnTo>
                    <a:lnTo>
                      <a:pt x="604" y="808"/>
                    </a:lnTo>
                    <a:lnTo>
                      <a:pt x="620" y="738"/>
                    </a:lnTo>
                    <a:lnTo>
                      <a:pt x="636" y="664"/>
                    </a:lnTo>
                    <a:lnTo>
                      <a:pt x="656" y="584"/>
                    </a:lnTo>
                    <a:lnTo>
                      <a:pt x="538" y="538"/>
                    </a:lnTo>
                    <a:lnTo>
                      <a:pt x="538" y="568"/>
                    </a:lnTo>
                    <a:lnTo>
                      <a:pt x="532" y="648"/>
                    </a:lnTo>
                    <a:lnTo>
                      <a:pt x="526" y="702"/>
                    </a:lnTo>
                    <a:lnTo>
                      <a:pt x="518" y="764"/>
                    </a:lnTo>
                    <a:lnTo>
                      <a:pt x="508" y="830"/>
                    </a:lnTo>
                    <a:lnTo>
                      <a:pt x="494" y="900"/>
                    </a:lnTo>
                    <a:lnTo>
                      <a:pt x="478" y="970"/>
                    </a:lnTo>
                    <a:lnTo>
                      <a:pt x="456" y="1040"/>
                    </a:lnTo>
                    <a:lnTo>
                      <a:pt x="444" y="1074"/>
                    </a:lnTo>
                    <a:lnTo>
                      <a:pt x="430" y="1106"/>
                    </a:lnTo>
                    <a:lnTo>
                      <a:pt x="416" y="1138"/>
                    </a:lnTo>
                    <a:lnTo>
                      <a:pt x="400" y="1168"/>
                    </a:lnTo>
                    <a:lnTo>
                      <a:pt x="384" y="1196"/>
                    </a:lnTo>
                    <a:lnTo>
                      <a:pt x="364" y="1224"/>
                    </a:lnTo>
                    <a:lnTo>
                      <a:pt x="344" y="1248"/>
                    </a:lnTo>
                    <a:lnTo>
                      <a:pt x="324" y="1270"/>
                    </a:lnTo>
                    <a:lnTo>
                      <a:pt x="300" y="1290"/>
                    </a:lnTo>
                    <a:lnTo>
                      <a:pt x="276" y="1308"/>
                    </a:lnTo>
                    <a:lnTo>
                      <a:pt x="250" y="1322"/>
                    </a:lnTo>
                    <a:lnTo>
                      <a:pt x="222" y="1332"/>
                    </a:lnTo>
                    <a:lnTo>
                      <a:pt x="210" y="1336"/>
                    </a:lnTo>
                    <a:lnTo>
                      <a:pt x="196" y="1338"/>
                    </a:lnTo>
                    <a:lnTo>
                      <a:pt x="184" y="1338"/>
                    </a:lnTo>
                    <a:lnTo>
                      <a:pt x="174" y="1336"/>
                    </a:lnTo>
                    <a:lnTo>
                      <a:pt x="164" y="1334"/>
                    </a:lnTo>
                    <a:lnTo>
                      <a:pt x="156" y="1330"/>
                    </a:lnTo>
                    <a:lnTo>
                      <a:pt x="148" y="1324"/>
                    </a:lnTo>
                    <a:lnTo>
                      <a:pt x="140" y="1318"/>
                    </a:lnTo>
                    <a:lnTo>
                      <a:pt x="134" y="1310"/>
                    </a:lnTo>
                    <a:lnTo>
                      <a:pt x="128" y="1300"/>
                    </a:lnTo>
                    <a:lnTo>
                      <a:pt x="120" y="1278"/>
                    </a:lnTo>
                    <a:lnTo>
                      <a:pt x="114" y="1250"/>
                    </a:lnTo>
                    <a:lnTo>
                      <a:pt x="112" y="1220"/>
                    </a:lnTo>
                    <a:lnTo>
                      <a:pt x="112" y="1186"/>
                    </a:lnTo>
                    <a:lnTo>
                      <a:pt x="114" y="1148"/>
                    </a:lnTo>
                    <a:lnTo>
                      <a:pt x="120" y="1108"/>
                    </a:lnTo>
                    <a:lnTo>
                      <a:pt x="126" y="1066"/>
                    </a:lnTo>
                    <a:lnTo>
                      <a:pt x="134" y="1020"/>
                    </a:lnTo>
                    <a:lnTo>
                      <a:pt x="146" y="974"/>
                    </a:lnTo>
                    <a:lnTo>
                      <a:pt x="170" y="878"/>
                    </a:lnTo>
                    <a:lnTo>
                      <a:pt x="200" y="778"/>
                    </a:lnTo>
                    <a:lnTo>
                      <a:pt x="232" y="682"/>
                    </a:lnTo>
                    <a:lnTo>
                      <a:pt x="266" y="588"/>
                    </a:lnTo>
                    <a:lnTo>
                      <a:pt x="298" y="502"/>
                    </a:lnTo>
                    <a:lnTo>
                      <a:pt x="330" y="426"/>
                    </a:lnTo>
                    <a:lnTo>
                      <a:pt x="358" y="364"/>
                    </a:lnTo>
                    <a:lnTo>
                      <a:pt x="382" y="318"/>
                    </a:lnTo>
                    <a:lnTo>
                      <a:pt x="390" y="302"/>
                    </a:lnTo>
                    <a:lnTo>
                      <a:pt x="398" y="292"/>
                    </a:lnTo>
                    <a:lnTo>
                      <a:pt x="456" y="222"/>
                    </a:lnTo>
                    <a:lnTo>
                      <a:pt x="4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5" name="Freeform 16"/>
              <p:cNvSpPr>
                <a:spLocks/>
              </p:cNvSpPr>
              <p:nvPr userDrawn="1"/>
            </p:nvSpPr>
            <p:spPr bwMode="auto">
              <a:xfrm>
                <a:off x="635" y="-3148"/>
                <a:ext cx="3501" cy="2761"/>
              </a:xfrm>
              <a:custGeom>
                <a:avLst/>
                <a:gdLst>
                  <a:gd name="T0" fmla="*/ 3003 w 3504"/>
                  <a:gd name="T1" fmla="*/ 1895 h 2760"/>
                  <a:gd name="T2" fmla="*/ 2426 w 3504"/>
                  <a:gd name="T3" fmla="*/ 1601 h 2760"/>
                  <a:gd name="T4" fmla="*/ 2500 w 3504"/>
                  <a:gd name="T5" fmla="*/ 1102 h 2760"/>
                  <a:gd name="T6" fmla="*/ 2322 w 3504"/>
                  <a:gd name="T7" fmla="*/ 376 h 2760"/>
                  <a:gd name="T8" fmla="*/ 1675 w 3504"/>
                  <a:gd name="T9" fmla="*/ 22 h 2760"/>
                  <a:gd name="T10" fmla="*/ 803 w 3504"/>
                  <a:gd name="T11" fmla="*/ 88 h 2760"/>
                  <a:gd name="T12" fmla="*/ 142 w 3504"/>
                  <a:gd name="T13" fmla="*/ 310 h 2760"/>
                  <a:gd name="T14" fmla="*/ 22 w 3504"/>
                  <a:gd name="T15" fmla="*/ 222 h 2760"/>
                  <a:gd name="T16" fmla="*/ 126 w 3504"/>
                  <a:gd name="T17" fmla="*/ 510 h 2760"/>
                  <a:gd name="T18" fmla="*/ 536 w 3504"/>
                  <a:gd name="T19" fmla="*/ 642 h 2760"/>
                  <a:gd name="T20" fmla="*/ 771 w 3504"/>
                  <a:gd name="T21" fmla="*/ 898 h 2760"/>
                  <a:gd name="T22" fmla="*/ 1045 w 3504"/>
                  <a:gd name="T23" fmla="*/ 1052 h 2760"/>
                  <a:gd name="T24" fmla="*/ 1293 w 3504"/>
                  <a:gd name="T25" fmla="*/ 1116 h 2760"/>
                  <a:gd name="T26" fmla="*/ 1531 w 3504"/>
                  <a:gd name="T27" fmla="*/ 1294 h 2760"/>
                  <a:gd name="T28" fmla="*/ 1683 w 3504"/>
                  <a:gd name="T29" fmla="*/ 1553 h 2760"/>
                  <a:gd name="T30" fmla="*/ 1729 w 3504"/>
                  <a:gd name="T31" fmla="*/ 1921 h 2760"/>
                  <a:gd name="T32" fmla="*/ 1930 w 3504"/>
                  <a:gd name="T33" fmla="*/ 2077 h 2760"/>
                  <a:gd name="T34" fmla="*/ 2150 w 3504"/>
                  <a:gd name="T35" fmla="*/ 2351 h 2760"/>
                  <a:gd name="T36" fmla="*/ 2430 w 3504"/>
                  <a:gd name="T37" fmla="*/ 2515 h 2760"/>
                  <a:gd name="T38" fmla="*/ 2672 w 3504"/>
                  <a:gd name="T39" fmla="*/ 2531 h 2760"/>
                  <a:gd name="T40" fmla="*/ 2921 w 3504"/>
                  <a:gd name="T41" fmla="*/ 2649 h 2760"/>
                  <a:gd name="T42" fmla="*/ 3133 w 3504"/>
                  <a:gd name="T43" fmla="*/ 2757 h 2760"/>
                  <a:gd name="T44" fmla="*/ 3221 w 3504"/>
                  <a:gd name="T45" fmla="*/ 2551 h 2760"/>
                  <a:gd name="T46" fmla="*/ 3073 w 3504"/>
                  <a:gd name="T47" fmla="*/ 2447 h 2760"/>
                  <a:gd name="T48" fmla="*/ 2971 w 3504"/>
                  <a:gd name="T49" fmla="*/ 2379 h 2760"/>
                  <a:gd name="T50" fmla="*/ 2774 w 3504"/>
                  <a:gd name="T51" fmla="*/ 2487 h 2760"/>
                  <a:gd name="T52" fmla="*/ 2692 w 3504"/>
                  <a:gd name="T53" fmla="*/ 2241 h 2760"/>
                  <a:gd name="T54" fmla="*/ 2582 w 3504"/>
                  <a:gd name="T55" fmla="*/ 2363 h 2760"/>
                  <a:gd name="T56" fmla="*/ 2420 w 3504"/>
                  <a:gd name="T57" fmla="*/ 2335 h 2760"/>
                  <a:gd name="T58" fmla="*/ 2308 w 3504"/>
                  <a:gd name="T59" fmla="*/ 2047 h 2760"/>
                  <a:gd name="T60" fmla="*/ 2190 w 3504"/>
                  <a:gd name="T61" fmla="*/ 2187 h 2760"/>
                  <a:gd name="T62" fmla="*/ 2074 w 3504"/>
                  <a:gd name="T63" fmla="*/ 2105 h 2760"/>
                  <a:gd name="T64" fmla="*/ 2016 w 3504"/>
                  <a:gd name="T65" fmla="*/ 1887 h 2760"/>
                  <a:gd name="T66" fmla="*/ 1876 w 3504"/>
                  <a:gd name="T67" fmla="*/ 1921 h 2760"/>
                  <a:gd name="T68" fmla="*/ 1868 w 3504"/>
                  <a:gd name="T69" fmla="*/ 1553 h 2760"/>
                  <a:gd name="T70" fmla="*/ 1970 w 3504"/>
                  <a:gd name="T71" fmla="*/ 1190 h 2760"/>
                  <a:gd name="T72" fmla="*/ 1772 w 3504"/>
                  <a:gd name="T73" fmla="*/ 1423 h 2760"/>
                  <a:gd name="T74" fmla="*/ 1707 w 3504"/>
                  <a:gd name="T75" fmla="*/ 1232 h 2760"/>
                  <a:gd name="T76" fmla="*/ 1850 w 3504"/>
                  <a:gd name="T77" fmla="*/ 882 h 2760"/>
                  <a:gd name="T78" fmla="*/ 1607 w 3504"/>
                  <a:gd name="T79" fmla="*/ 1112 h 2760"/>
                  <a:gd name="T80" fmla="*/ 1455 w 3504"/>
                  <a:gd name="T81" fmla="*/ 1070 h 2760"/>
                  <a:gd name="T82" fmla="*/ 1629 w 3504"/>
                  <a:gd name="T83" fmla="*/ 606 h 2760"/>
                  <a:gd name="T84" fmla="*/ 1501 w 3504"/>
                  <a:gd name="T85" fmla="*/ 478 h 2760"/>
                  <a:gd name="T86" fmla="*/ 1245 w 3504"/>
                  <a:gd name="T87" fmla="*/ 686 h 2760"/>
                  <a:gd name="T88" fmla="*/ 1477 w 3504"/>
                  <a:gd name="T89" fmla="*/ 584 h 2760"/>
                  <a:gd name="T90" fmla="*/ 1467 w 3504"/>
                  <a:gd name="T91" fmla="*/ 716 h 2760"/>
                  <a:gd name="T92" fmla="*/ 1157 w 3504"/>
                  <a:gd name="T93" fmla="*/ 928 h 2760"/>
                  <a:gd name="T94" fmla="*/ 1197 w 3504"/>
                  <a:gd name="T95" fmla="*/ 568 h 2760"/>
                  <a:gd name="T96" fmla="*/ 1127 w 3504"/>
                  <a:gd name="T97" fmla="*/ 548 h 2760"/>
                  <a:gd name="T98" fmla="*/ 803 w 3504"/>
                  <a:gd name="T99" fmla="*/ 752 h 2760"/>
                  <a:gd name="T100" fmla="*/ 757 w 3504"/>
                  <a:gd name="T101" fmla="*/ 484 h 2760"/>
                  <a:gd name="T102" fmla="*/ 801 w 3504"/>
                  <a:gd name="T103" fmla="*/ 318 h 2760"/>
                  <a:gd name="T104" fmla="*/ 520 w 3504"/>
                  <a:gd name="T105" fmla="*/ 530 h 2760"/>
                  <a:gd name="T106" fmla="*/ 258 w 3504"/>
                  <a:gd name="T107" fmla="*/ 438 h 2760"/>
                  <a:gd name="T108" fmla="*/ 452 w 3504"/>
                  <a:gd name="T109" fmla="*/ 346 h 2760"/>
                  <a:gd name="T110" fmla="*/ 1599 w 3504"/>
                  <a:gd name="T111" fmla="*/ 106 h 2760"/>
                  <a:gd name="T112" fmla="*/ 2130 w 3504"/>
                  <a:gd name="T113" fmla="*/ 394 h 2760"/>
                  <a:gd name="T114" fmla="*/ 2322 w 3504"/>
                  <a:gd name="T115" fmla="*/ 1034 h 2760"/>
                  <a:gd name="T116" fmla="*/ 2154 w 3504"/>
                  <a:gd name="T117" fmla="*/ 1551 h 2760"/>
                  <a:gd name="T118" fmla="*/ 2754 w 3504"/>
                  <a:gd name="T119" fmla="*/ 1999 h 2760"/>
                  <a:gd name="T120" fmla="*/ 3111 w 3504"/>
                  <a:gd name="T121" fmla="*/ 2047 h 27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504" h="2760">
                    <a:moveTo>
                      <a:pt x="3422" y="1636"/>
                    </a:moveTo>
                    <a:lnTo>
                      <a:pt x="3422" y="1636"/>
                    </a:lnTo>
                    <a:lnTo>
                      <a:pt x="3374" y="1676"/>
                    </a:lnTo>
                    <a:lnTo>
                      <a:pt x="3322" y="1716"/>
                    </a:lnTo>
                    <a:lnTo>
                      <a:pt x="3260" y="1764"/>
                    </a:lnTo>
                    <a:lnTo>
                      <a:pt x="3196" y="1810"/>
                    </a:lnTo>
                    <a:lnTo>
                      <a:pt x="3162" y="1832"/>
                    </a:lnTo>
                    <a:lnTo>
                      <a:pt x="3132" y="1852"/>
                    </a:lnTo>
                    <a:lnTo>
                      <a:pt x="3104" y="1868"/>
                    </a:lnTo>
                    <a:lnTo>
                      <a:pt x="3078" y="1882"/>
                    </a:lnTo>
                    <a:lnTo>
                      <a:pt x="3056" y="1890"/>
                    </a:lnTo>
                    <a:lnTo>
                      <a:pt x="3046" y="1892"/>
                    </a:lnTo>
                    <a:lnTo>
                      <a:pt x="3038" y="1892"/>
                    </a:lnTo>
                    <a:lnTo>
                      <a:pt x="3018" y="1890"/>
                    </a:lnTo>
                    <a:lnTo>
                      <a:pt x="2988" y="1886"/>
                    </a:lnTo>
                    <a:lnTo>
                      <a:pt x="2952" y="1876"/>
                    </a:lnTo>
                    <a:lnTo>
                      <a:pt x="2910" y="1864"/>
                    </a:lnTo>
                    <a:lnTo>
                      <a:pt x="2862" y="1850"/>
                    </a:lnTo>
                    <a:lnTo>
                      <a:pt x="2812" y="1830"/>
                    </a:lnTo>
                    <a:lnTo>
                      <a:pt x="2758" y="1808"/>
                    </a:lnTo>
                    <a:lnTo>
                      <a:pt x="2704" y="1784"/>
                    </a:lnTo>
                    <a:lnTo>
                      <a:pt x="2650" y="1756"/>
                    </a:lnTo>
                    <a:lnTo>
                      <a:pt x="2596" y="1726"/>
                    </a:lnTo>
                    <a:lnTo>
                      <a:pt x="2546" y="1692"/>
                    </a:lnTo>
                    <a:lnTo>
                      <a:pt x="2522" y="1674"/>
                    </a:lnTo>
                    <a:lnTo>
                      <a:pt x="2498" y="1656"/>
                    </a:lnTo>
                    <a:lnTo>
                      <a:pt x="2476" y="1636"/>
                    </a:lnTo>
                    <a:lnTo>
                      <a:pt x="2456" y="1616"/>
                    </a:lnTo>
                    <a:lnTo>
                      <a:pt x="2436" y="1596"/>
                    </a:lnTo>
                    <a:lnTo>
                      <a:pt x="2420" y="1574"/>
                    </a:lnTo>
                    <a:lnTo>
                      <a:pt x="2404" y="1552"/>
                    </a:lnTo>
                    <a:lnTo>
                      <a:pt x="2392" y="1530"/>
                    </a:lnTo>
                    <a:lnTo>
                      <a:pt x="2380" y="1508"/>
                    </a:lnTo>
                    <a:lnTo>
                      <a:pt x="2372" y="1484"/>
                    </a:lnTo>
                    <a:lnTo>
                      <a:pt x="2388" y="1456"/>
                    </a:lnTo>
                    <a:lnTo>
                      <a:pt x="2404" y="1422"/>
                    </a:lnTo>
                    <a:lnTo>
                      <a:pt x="2426" y="1376"/>
                    </a:lnTo>
                    <a:lnTo>
                      <a:pt x="2448" y="1320"/>
                    </a:lnTo>
                    <a:lnTo>
                      <a:pt x="2472" y="1256"/>
                    </a:lnTo>
                    <a:lnTo>
                      <a:pt x="2482" y="1220"/>
                    </a:lnTo>
                    <a:lnTo>
                      <a:pt x="2492" y="1182"/>
                    </a:lnTo>
                    <a:lnTo>
                      <a:pt x="2502" y="1144"/>
                    </a:lnTo>
                    <a:lnTo>
                      <a:pt x="2510" y="1102"/>
                    </a:lnTo>
                    <a:lnTo>
                      <a:pt x="2516" y="1060"/>
                    </a:lnTo>
                    <a:lnTo>
                      <a:pt x="2522" y="1016"/>
                    </a:lnTo>
                    <a:lnTo>
                      <a:pt x="2524" y="970"/>
                    </a:lnTo>
                    <a:lnTo>
                      <a:pt x="2526" y="924"/>
                    </a:lnTo>
                    <a:lnTo>
                      <a:pt x="2524" y="876"/>
                    </a:lnTo>
                    <a:lnTo>
                      <a:pt x="2520" y="828"/>
                    </a:lnTo>
                    <a:lnTo>
                      <a:pt x="2514" y="778"/>
                    </a:lnTo>
                    <a:lnTo>
                      <a:pt x="2504" y="728"/>
                    </a:lnTo>
                    <a:lnTo>
                      <a:pt x="2492" y="678"/>
                    </a:lnTo>
                    <a:lnTo>
                      <a:pt x="2474" y="628"/>
                    </a:lnTo>
                    <a:lnTo>
                      <a:pt x="2454" y="578"/>
                    </a:lnTo>
                    <a:lnTo>
                      <a:pt x="2430" y="528"/>
                    </a:lnTo>
                    <a:lnTo>
                      <a:pt x="2402" y="476"/>
                    </a:lnTo>
                    <a:lnTo>
                      <a:pt x="2370" y="426"/>
                    </a:lnTo>
                    <a:lnTo>
                      <a:pt x="2332" y="376"/>
                    </a:lnTo>
                    <a:lnTo>
                      <a:pt x="2290" y="326"/>
                    </a:lnTo>
                    <a:lnTo>
                      <a:pt x="2266" y="302"/>
                    </a:lnTo>
                    <a:lnTo>
                      <a:pt x="2242" y="280"/>
                    </a:lnTo>
                    <a:lnTo>
                      <a:pt x="2218" y="258"/>
                    </a:lnTo>
                    <a:lnTo>
                      <a:pt x="2194" y="236"/>
                    </a:lnTo>
                    <a:lnTo>
                      <a:pt x="2142" y="198"/>
                    </a:lnTo>
                    <a:lnTo>
                      <a:pt x="2090" y="164"/>
                    </a:lnTo>
                    <a:lnTo>
                      <a:pt x="2034" y="134"/>
                    </a:lnTo>
                    <a:lnTo>
                      <a:pt x="1978" y="108"/>
                    </a:lnTo>
                    <a:lnTo>
                      <a:pt x="1920" y="84"/>
                    </a:lnTo>
                    <a:lnTo>
                      <a:pt x="1860" y="64"/>
                    </a:lnTo>
                    <a:lnTo>
                      <a:pt x="1802" y="48"/>
                    </a:lnTo>
                    <a:lnTo>
                      <a:pt x="1740" y="34"/>
                    </a:lnTo>
                    <a:lnTo>
                      <a:pt x="1680" y="22"/>
                    </a:lnTo>
                    <a:lnTo>
                      <a:pt x="1620" y="14"/>
                    </a:lnTo>
                    <a:lnTo>
                      <a:pt x="1560" y="8"/>
                    </a:lnTo>
                    <a:lnTo>
                      <a:pt x="1500" y="4"/>
                    </a:lnTo>
                    <a:lnTo>
                      <a:pt x="1442" y="2"/>
                    </a:lnTo>
                    <a:lnTo>
                      <a:pt x="1386" y="0"/>
                    </a:lnTo>
                    <a:lnTo>
                      <a:pt x="1330" y="2"/>
                    </a:lnTo>
                    <a:lnTo>
                      <a:pt x="1274" y="4"/>
                    </a:lnTo>
                    <a:lnTo>
                      <a:pt x="1172" y="12"/>
                    </a:lnTo>
                    <a:lnTo>
                      <a:pt x="1080" y="22"/>
                    </a:lnTo>
                    <a:lnTo>
                      <a:pt x="1000" y="36"/>
                    </a:lnTo>
                    <a:lnTo>
                      <a:pt x="932" y="48"/>
                    </a:lnTo>
                    <a:lnTo>
                      <a:pt x="882" y="58"/>
                    </a:lnTo>
                    <a:lnTo>
                      <a:pt x="840" y="70"/>
                    </a:lnTo>
                    <a:lnTo>
                      <a:pt x="808" y="88"/>
                    </a:lnTo>
                    <a:lnTo>
                      <a:pt x="724" y="138"/>
                    </a:lnTo>
                    <a:lnTo>
                      <a:pt x="666" y="168"/>
                    </a:lnTo>
                    <a:lnTo>
                      <a:pt x="604" y="200"/>
                    </a:lnTo>
                    <a:lnTo>
                      <a:pt x="536" y="232"/>
                    </a:lnTo>
                    <a:lnTo>
                      <a:pt x="466" y="262"/>
                    </a:lnTo>
                    <a:lnTo>
                      <a:pt x="396" y="288"/>
                    </a:lnTo>
                    <a:lnTo>
                      <a:pt x="362" y="300"/>
                    </a:lnTo>
                    <a:lnTo>
                      <a:pt x="328" y="308"/>
                    </a:lnTo>
                    <a:lnTo>
                      <a:pt x="296" y="316"/>
                    </a:lnTo>
                    <a:lnTo>
                      <a:pt x="266" y="322"/>
                    </a:lnTo>
                    <a:lnTo>
                      <a:pt x="236" y="326"/>
                    </a:lnTo>
                    <a:lnTo>
                      <a:pt x="210" y="326"/>
                    </a:lnTo>
                    <a:lnTo>
                      <a:pt x="184" y="324"/>
                    </a:lnTo>
                    <a:lnTo>
                      <a:pt x="162" y="318"/>
                    </a:lnTo>
                    <a:lnTo>
                      <a:pt x="142" y="310"/>
                    </a:lnTo>
                    <a:lnTo>
                      <a:pt x="132" y="304"/>
                    </a:lnTo>
                    <a:lnTo>
                      <a:pt x="124" y="298"/>
                    </a:lnTo>
                    <a:lnTo>
                      <a:pt x="118" y="290"/>
                    </a:lnTo>
                    <a:lnTo>
                      <a:pt x="110" y="282"/>
                    </a:lnTo>
                    <a:lnTo>
                      <a:pt x="106" y="272"/>
                    </a:lnTo>
                    <a:lnTo>
                      <a:pt x="100" y="262"/>
                    </a:lnTo>
                    <a:lnTo>
                      <a:pt x="98" y="250"/>
                    </a:lnTo>
                    <a:lnTo>
                      <a:pt x="94" y="238"/>
                    </a:lnTo>
                    <a:lnTo>
                      <a:pt x="92" y="210"/>
                    </a:lnTo>
                    <a:lnTo>
                      <a:pt x="84" y="208"/>
                    </a:lnTo>
                    <a:lnTo>
                      <a:pt x="62" y="210"/>
                    </a:lnTo>
                    <a:lnTo>
                      <a:pt x="48" y="212"/>
                    </a:lnTo>
                    <a:lnTo>
                      <a:pt x="34" y="216"/>
                    </a:lnTo>
                    <a:lnTo>
                      <a:pt x="22" y="222"/>
                    </a:lnTo>
                    <a:lnTo>
                      <a:pt x="12" y="232"/>
                    </a:lnTo>
                    <a:lnTo>
                      <a:pt x="8" y="240"/>
                    </a:lnTo>
                    <a:lnTo>
                      <a:pt x="4" y="246"/>
                    </a:lnTo>
                    <a:lnTo>
                      <a:pt x="2" y="256"/>
                    </a:lnTo>
                    <a:lnTo>
                      <a:pt x="0" y="266"/>
                    </a:lnTo>
                    <a:lnTo>
                      <a:pt x="0" y="276"/>
                    </a:lnTo>
                    <a:lnTo>
                      <a:pt x="2" y="288"/>
                    </a:lnTo>
                    <a:lnTo>
                      <a:pt x="4" y="302"/>
                    </a:lnTo>
                    <a:lnTo>
                      <a:pt x="8" y="318"/>
                    </a:lnTo>
                    <a:lnTo>
                      <a:pt x="22" y="354"/>
                    </a:lnTo>
                    <a:lnTo>
                      <a:pt x="44" y="396"/>
                    </a:lnTo>
                    <a:lnTo>
                      <a:pt x="76" y="444"/>
                    </a:lnTo>
                    <a:lnTo>
                      <a:pt x="116" y="502"/>
                    </a:lnTo>
                    <a:lnTo>
                      <a:pt x="126" y="510"/>
                    </a:lnTo>
                    <a:lnTo>
                      <a:pt x="154" y="532"/>
                    </a:lnTo>
                    <a:lnTo>
                      <a:pt x="196" y="562"/>
                    </a:lnTo>
                    <a:lnTo>
                      <a:pt x="222" y="578"/>
                    </a:lnTo>
                    <a:lnTo>
                      <a:pt x="252" y="594"/>
                    </a:lnTo>
                    <a:lnTo>
                      <a:pt x="282" y="610"/>
                    </a:lnTo>
                    <a:lnTo>
                      <a:pt x="316" y="624"/>
                    </a:lnTo>
                    <a:lnTo>
                      <a:pt x="350" y="636"/>
                    </a:lnTo>
                    <a:lnTo>
                      <a:pt x="386" y="644"/>
                    </a:lnTo>
                    <a:lnTo>
                      <a:pt x="424" y="650"/>
                    </a:lnTo>
                    <a:lnTo>
                      <a:pt x="462" y="652"/>
                    </a:lnTo>
                    <a:lnTo>
                      <a:pt x="480" y="652"/>
                    </a:lnTo>
                    <a:lnTo>
                      <a:pt x="498" y="650"/>
                    </a:lnTo>
                    <a:lnTo>
                      <a:pt x="518" y="646"/>
                    </a:lnTo>
                    <a:lnTo>
                      <a:pt x="536" y="642"/>
                    </a:lnTo>
                    <a:lnTo>
                      <a:pt x="540" y="656"/>
                    </a:lnTo>
                    <a:lnTo>
                      <a:pt x="552" y="694"/>
                    </a:lnTo>
                    <a:lnTo>
                      <a:pt x="562" y="720"/>
                    </a:lnTo>
                    <a:lnTo>
                      <a:pt x="576" y="746"/>
                    </a:lnTo>
                    <a:lnTo>
                      <a:pt x="592" y="774"/>
                    </a:lnTo>
                    <a:lnTo>
                      <a:pt x="612" y="802"/>
                    </a:lnTo>
                    <a:lnTo>
                      <a:pt x="636" y="828"/>
                    </a:lnTo>
                    <a:lnTo>
                      <a:pt x="650" y="842"/>
                    </a:lnTo>
                    <a:lnTo>
                      <a:pt x="664" y="852"/>
                    </a:lnTo>
                    <a:lnTo>
                      <a:pt x="680" y="864"/>
                    </a:lnTo>
                    <a:lnTo>
                      <a:pt x="696" y="874"/>
                    </a:lnTo>
                    <a:lnTo>
                      <a:pt x="714" y="882"/>
                    </a:lnTo>
                    <a:lnTo>
                      <a:pt x="734" y="888"/>
                    </a:lnTo>
                    <a:lnTo>
                      <a:pt x="754" y="894"/>
                    </a:lnTo>
                    <a:lnTo>
                      <a:pt x="776" y="898"/>
                    </a:lnTo>
                    <a:lnTo>
                      <a:pt x="798" y="900"/>
                    </a:lnTo>
                    <a:lnTo>
                      <a:pt x="822" y="900"/>
                    </a:lnTo>
                    <a:lnTo>
                      <a:pt x="848" y="896"/>
                    </a:lnTo>
                    <a:lnTo>
                      <a:pt x="876" y="892"/>
                    </a:lnTo>
                    <a:lnTo>
                      <a:pt x="904" y="886"/>
                    </a:lnTo>
                    <a:lnTo>
                      <a:pt x="934" y="876"/>
                    </a:lnTo>
                    <a:lnTo>
                      <a:pt x="938" y="888"/>
                    </a:lnTo>
                    <a:lnTo>
                      <a:pt x="948" y="920"/>
                    </a:lnTo>
                    <a:lnTo>
                      <a:pt x="958" y="940"/>
                    </a:lnTo>
                    <a:lnTo>
                      <a:pt x="970" y="964"/>
                    </a:lnTo>
                    <a:lnTo>
                      <a:pt x="986" y="986"/>
                    </a:lnTo>
                    <a:lnTo>
                      <a:pt x="1004" y="1010"/>
                    </a:lnTo>
                    <a:lnTo>
                      <a:pt x="1026" y="1032"/>
                    </a:lnTo>
                    <a:lnTo>
                      <a:pt x="1050" y="1052"/>
                    </a:lnTo>
                    <a:lnTo>
                      <a:pt x="1064" y="1062"/>
                    </a:lnTo>
                    <a:lnTo>
                      <a:pt x="1078" y="1070"/>
                    </a:lnTo>
                    <a:lnTo>
                      <a:pt x="1094" y="1076"/>
                    </a:lnTo>
                    <a:lnTo>
                      <a:pt x="1112" y="1082"/>
                    </a:lnTo>
                    <a:lnTo>
                      <a:pt x="1128" y="1088"/>
                    </a:lnTo>
                    <a:lnTo>
                      <a:pt x="1148" y="1090"/>
                    </a:lnTo>
                    <a:lnTo>
                      <a:pt x="1168" y="1092"/>
                    </a:lnTo>
                    <a:lnTo>
                      <a:pt x="1188" y="1092"/>
                    </a:lnTo>
                    <a:lnTo>
                      <a:pt x="1210" y="1090"/>
                    </a:lnTo>
                    <a:lnTo>
                      <a:pt x="1234" y="1088"/>
                    </a:lnTo>
                    <a:lnTo>
                      <a:pt x="1258" y="1082"/>
                    </a:lnTo>
                    <a:lnTo>
                      <a:pt x="1284" y="1074"/>
                    </a:lnTo>
                    <a:lnTo>
                      <a:pt x="1288" y="1086"/>
                    </a:lnTo>
                    <a:lnTo>
                      <a:pt x="1298" y="1116"/>
                    </a:lnTo>
                    <a:lnTo>
                      <a:pt x="1308" y="1138"/>
                    </a:lnTo>
                    <a:lnTo>
                      <a:pt x="1318" y="1160"/>
                    </a:lnTo>
                    <a:lnTo>
                      <a:pt x="1332" y="1182"/>
                    </a:lnTo>
                    <a:lnTo>
                      <a:pt x="1348" y="1206"/>
                    </a:lnTo>
                    <a:lnTo>
                      <a:pt x="1366" y="1228"/>
                    </a:lnTo>
                    <a:lnTo>
                      <a:pt x="1386" y="1248"/>
                    </a:lnTo>
                    <a:lnTo>
                      <a:pt x="1410" y="1266"/>
                    </a:lnTo>
                    <a:lnTo>
                      <a:pt x="1424" y="1274"/>
                    </a:lnTo>
                    <a:lnTo>
                      <a:pt x="1438" y="1282"/>
                    </a:lnTo>
                    <a:lnTo>
                      <a:pt x="1452" y="1286"/>
                    </a:lnTo>
                    <a:lnTo>
                      <a:pt x="1466" y="1292"/>
                    </a:lnTo>
                    <a:lnTo>
                      <a:pt x="1484" y="1294"/>
                    </a:lnTo>
                    <a:lnTo>
                      <a:pt x="1500" y="1296"/>
                    </a:lnTo>
                    <a:lnTo>
                      <a:pt x="1518" y="1296"/>
                    </a:lnTo>
                    <a:lnTo>
                      <a:pt x="1536" y="1294"/>
                    </a:lnTo>
                    <a:lnTo>
                      <a:pt x="1556" y="1290"/>
                    </a:lnTo>
                    <a:lnTo>
                      <a:pt x="1576" y="1284"/>
                    </a:lnTo>
                    <a:lnTo>
                      <a:pt x="1578" y="1300"/>
                    </a:lnTo>
                    <a:lnTo>
                      <a:pt x="1582" y="1336"/>
                    </a:lnTo>
                    <a:lnTo>
                      <a:pt x="1590" y="1388"/>
                    </a:lnTo>
                    <a:lnTo>
                      <a:pt x="1596" y="1416"/>
                    </a:lnTo>
                    <a:lnTo>
                      <a:pt x="1606" y="1444"/>
                    </a:lnTo>
                    <a:lnTo>
                      <a:pt x="1616" y="1472"/>
                    </a:lnTo>
                    <a:lnTo>
                      <a:pt x="1630" y="1496"/>
                    </a:lnTo>
                    <a:lnTo>
                      <a:pt x="1646" y="1518"/>
                    </a:lnTo>
                    <a:lnTo>
                      <a:pt x="1656" y="1528"/>
                    </a:lnTo>
                    <a:lnTo>
                      <a:pt x="1666" y="1536"/>
                    </a:lnTo>
                    <a:lnTo>
                      <a:pt x="1676" y="1542"/>
                    </a:lnTo>
                    <a:lnTo>
                      <a:pt x="1688" y="1548"/>
                    </a:lnTo>
                    <a:lnTo>
                      <a:pt x="1700" y="1552"/>
                    </a:lnTo>
                    <a:lnTo>
                      <a:pt x="1712" y="1554"/>
                    </a:lnTo>
                    <a:lnTo>
                      <a:pt x="1728" y="1554"/>
                    </a:lnTo>
                    <a:lnTo>
                      <a:pt x="1742" y="1552"/>
                    </a:lnTo>
                    <a:lnTo>
                      <a:pt x="1758" y="1548"/>
                    </a:lnTo>
                    <a:lnTo>
                      <a:pt x="1776" y="1542"/>
                    </a:lnTo>
                    <a:lnTo>
                      <a:pt x="1768" y="1568"/>
                    </a:lnTo>
                    <a:lnTo>
                      <a:pt x="1754" y="1636"/>
                    </a:lnTo>
                    <a:lnTo>
                      <a:pt x="1744" y="1682"/>
                    </a:lnTo>
                    <a:lnTo>
                      <a:pt x="1738" y="1732"/>
                    </a:lnTo>
                    <a:lnTo>
                      <a:pt x="1732" y="1784"/>
                    </a:lnTo>
                    <a:lnTo>
                      <a:pt x="1730" y="1838"/>
                    </a:lnTo>
                    <a:lnTo>
                      <a:pt x="1732" y="1890"/>
                    </a:lnTo>
                    <a:lnTo>
                      <a:pt x="1734" y="1916"/>
                    </a:lnTo>
                    <a:lnTo>
                      <a:pt x="1738" y="1940"/>
                    </a:lnTo>
                    <a:lnTo>
                      <a:pt x="1744" y="1962"/>
                    </a:lnTo>
                    <a:lnTo>
                      <a:pt x="1750" y="1984"/>
                    </a:lnTo>
                    <a:lnTo>
                      <a:pt x="1760" y="2002"/>
                    </a:lnTo>
                    <a:lnTo>
                      <a:pt x="1770" y="2020"/>
                    </a:lnTo>
                    <a:lnTo>
                      <a:pt x="1782" y="2034"/>
                    </a:lnTo>
                    <a:lnTo>
                      <a:pt x="1798" y="2048"/>
                    </a:lnTo>
                    <a:lnTo>
                      <a:pt x="1814" y="2058"/>
                    </a:lnTo>
                    <a:lnTo>
                      <a:pt x="1834" y="2064"/>
                    </a:lnTo>
                    <a:lnTo>
                      <a:pt x="1856" y="2068"/>
                    </a:lnTo>
                    <a:lnTo>
                      <a:pt x="1882" y="2068"/>
                    </a:lnTo>
                    <a:lnTo>
                      <a:pt x="1908" y="2064"/>
                    </a:lnTo>
                    <a:lnTo>
                      <a:pt x="1938" y="2056"/>
                    </a:lnTo>
                    <a:lnTo>
                      <a:pt x="1940" y="2072"/>
                    </a:lnTo>
                    <a:lnTo>
                      <a:pt x="1950" y="2114"/>
                    </a:lnTo>
                    <a:lnTo>
                      <a:pt x="1956" y="2142"/>
                    </a:lnTo>
                    <a:lnTo>
                      <a:pt x="1966" y="2172"/>
                    </a:lnTo>
                    <a:lnTo>
                      <a:pt x="1980" y="2202"/>
                    </a:lnTo>
                    <a:lnTo>
                      <a:pt x="1996" y="2234"/>
                    </a:lnTo>
                    <a:lnTo>
                      <a:pt x="2016" y="2264"/>
                    </a:lnTo>
                    <a:lnTo>
                      <a:pt x="2028" y="2278"/>
                    </a:lnTo>
                    <a:lnTo>
                      <a:pt x="2040" y="2290"/>
                    </a:lnTo>
                    <a:lnTo>
                      <a:pt x="2054" y="2304"/>
                    </a:lnTo>
                    <a:lnTo>
                      <a:pt x="2068" y="2314"/>
                    </a:lnTo>
                    <a:lnTo>
                      <a:pt x="2084" y="2324"/>
                    </a:lnTo>
                    <a:lnTo>
                      <a:pt x="2102" y="2332"/>
                    </a:lnTo>
                    <a:lnTo>
                      <a:pt x="2120" y="2338"/>
                    </a:lnTo>
                    <a:lnTo>
                      <a:pt x="2140" y="2344"/>
                    </a:lnTo>
                    <a:lnTo>
                      <a:pt x="2160" y="2346"/>
                    </a:lnTo>
                    <a:lnTo>
                      <a:pt x="2184" y="2346"/>
                    </a:lnTo>
                    <a:lnTo>
                      <a:pt x="2208" y="2344"/>
                    </a:lnTo>
                    <a:lnTo>
                      <a:pt x="2234" y="2340"/>
                    </a:lnTo>
                    <a:lnTo>
                      <a:pt x="2260" y="2334"/>
                    </a:lnTo>
                    <a:lnTo>
                      <a:pt x="2290" y="2324"/>
                    </a:lnTo>
                    <a:lnTo>
                      <a:pt x="2296" y="2338"/>
                    </a:lnTo>
                    <a:lnTo>
                      <a:pt x="2314" y="2374"/>
                    </a:lnTo>
                    <a:lnTo>
                      <a:pt x="2328" y="2398"/>
                    </a:lnTo>
                    <a:lnTo>
                      <a:pt x="2346" y="2422"/>
                    </a:lnTo>
                    <a:lnTo>
                      <a:pt x="2364" y="2446"/>
                    </a:lnTo>
                    <a:lnTo>
                      <a:pt x="2388" y="2470"/>
                    </a:lnTo>
                    <a:lnTo>
                      <a:pt x="2412" y="2492"/>
                    </a:lnTo>
                    <a:lnTo>
                      <a:pt x="2426" y="2502"/>
                    </a:lnTo>
                    <a:lnTo>
                      <a:pt x="2440" y="2510"/>
                    </a:lnTo>
                    <a:lnTo>
                      <a:pt x="2454" y="2518"/>
                    </a:lnTo>
                    <a:lnTo>
                      <a:pt x="2470" y="2524"/>
                    </a:lnTo>
                    <a:lnTo>
                      <a:pt x="2484" y="2528"/>
                    </a:lnTo>
                    <a:lnTo>
                      <a:pt x="2502" y="2532"/>
                    </a:lnTo>
                    <a:lnTo>
                      <a:pt x="2518" y="2532"/>
                    </a:lnTo>
                    <a:lnTo>
                      <a:pt x="2536" y="2532"/>
                    </a:lnTo>
                    <a:lnTo>
                      <a:pt x="2554" y="2528"/>
                    </a:lnTo>
                    <a:lnTo>
                      <a:pt x="2572" y="2524"/>
                    </a:lnTo>
                    <a:lnTo>
                      <a:pt x="2592" y="2516"/>
                    </a:lnTo>
                    <a:lnTo>
                      <a:pt x="2610" y="2506"/>
                    </a:lnTo>
                    <a:lnTo>
                      <a:pt x="2630" y="2492"/>
                    </a:lnTo>
                    <a:lnTo>
                      <a:pt x="2652" y="2476"/>
                    </a:lnTo>
                    <a:lnTo>
                      <a:pt x="2660" y="2490"/>
                    </a:lnTo>
                    <a:lnTo>
                      <a:pt x="2682" y="2526"/>
                    </a:lnTo>
                    <a:lnTo>
                      <a:pt x="2698" y="2548"/>
                    </a:lnTo>
                    <a:lnTo>
                      <a:pt x="2716" y="2572"/>
                    </a:lnTo>
                    <a:lnTo>
                      <a:pt x="2738" y="2594"/>
                    </a:lnTo>
                    <a:lnTo>
                      <a:pt x="2762" y="2616"/>
                    </a:lnTo>
                    <a:lnTo>
                      <a:pt x="2786" y="2636"/>
                    </a:lnTo>
                    <a:lnTo>
                      <a:pt x="2800" y="2644"/>
                    </a:lnTo>
                    <a:lnTo>
                      <a:pt x="2814" y="2652"/>
                    </a:lnTo>
                    <a:lnTo>
                      <a:pt x="2828" y="2656"/>
                    </a:lnTo>
                    <a:lnTo>
                      <a:pt x="2844" y="2660"/>
                    </a:lnTo>
                    <a:lnTo>
                      <a:pt x="2858" y="2664"/>
                    </a:lnTo>
                    <a:lnTo>
                      <a:pt x="2874" y="2664"/>
                    </a:lnTo>
                    <a:lnTo>
                      <a:pt x="2888" y="2662"/>
                    </a:lnTo>
                    <a:lnTo>
                      <a:pt x="2904" y="2658"/>
                    </a:lnTo>
                    <a:lnTo>
                      <a:pt x="2920" y="2652"/>
                    </a:lnTo>
                    <a:lnTo>
                      <a:pt x="2936" y="2644"/>
                    </a:lnTo>
                    <a:lnTo>
                      <a:pt x="2952" y="2634"/>
                    </a:lnTo>
                    <a:lnTo>
                      <a:pt x="2970" y="2620"/>
                    </a:lnTo>
                    <a:lnTo>
                      <a:pt x="2986" y="2602"/>
                    </a:lnTo>
                    <a:lnTo>
                      <a:pt x="3002" y="2582"/>
                    </a:lnTo>
                    <a:lnTo>
                      <a:pt x="3008" y="2594"/>
                    </a:lnTo>
                    <a:lnTo>
                      <a:pt x="3022" y="2624"/>
                    </a:lnTo>
                    <a:lnTo>
                      <a:pt x="3032" y="2644"/>
                    </a:lnTo>
                    <a:lnTo>
                      <a:pt x="3046" y="2666"/>
                    </a:lnTo>
                    <a:lnTo>
                      <a:pt x="3062" y="2686"/>
                    </a:lnTo>
                    <a:lnTo>
                      <a:pt x="3080" y="2708"/>
                    </a:lnTo>
                    <a:lnTo>
                      <a:pt x="3100" y="2726"/>
                    </a:lnTo>
                    <a:lnTo>
                      <a:pt x="3122" y="2742"/>
                    </a:lnTo>
                    <a:lnTo>
                      <a:pt x="3134" y="2748"/>
                    </a:lnTo>
                    <a:lnTo>
                      <a:pt x="3148" y="2752"/>
                    </a:lnTo>
                    <a:lnTo>
                      <a:pt x="3160" y="2756"/>
                    </a:lnTo>
                    <a:lnTo>
                      <a:pt x="3174" y="2760"/>
                    </a:lnTo>
                    <a:lnTo>
                      <a:pt x="3190" y="2760"/>
                    </a:lnTo>
                    <a:lnTo>
                      <a:pt x="3204" y="2760"/>
                    </a:lnTo>
                    <a:lnTo>
                      <a:pt x="3220" y="2756"/>
                    </a:lnTo>
                    <a:lnTo>
                      <a:pt x="3236" y="2752"/>
                    </a:lnTo>
                    <a:lnTo>
                      <a:pt x="3252" y="2744"/>
                    </a:lnTo>
                    <a:lnTo>
                      <a:pt x="3270" y="2736"/>
                    </a:lnTo>
                    <a:lnTo>
                      <a:pt x="3288" y="2724"/>
                    </a:lnTo>
                    <a:lnTo>
                      <a:pt x="3306" y="2710"/>
                    </a:lnTo>
                    <a:lnTo>
                      <a:pt x="3282" y="2524"/>
                    </a:lnTo>
                    <a:lnTo>
                      <a:pt x="3274" y="2528"/>
                    </a:lnTo>
                    <a:lnTo>
                      <a:pt x="3252" y="2540"/>
                    </a:lnTo>
                    <a:lnTo>
                      <a:pt x="3236" y="2546"/>
                    </a:lnTo>
                    <a:lnTo>
                      <a:pt x="3220" y="2552"/>
                    </a:lnTo>
                    <a:lnTo>
                      <a:pt x="3202" y="2556"/>
                    </a:lnTo>
                    <a:lnTo>
                      <a:pt x="3184" y="2556"/>
                    </a:lnTo>
                    <a:lnTo>
                      <a:pt x="3164" y="2554"/>
                    </a:lnTo>
                    <a:lnTo>
                      <a:pt x="3156" y="2552"/>
                    </a:lnTo>
                    <a:lnTo>
                      <a:pt x="3146" y="2548"/>
                    </a:lnTo>
                    <a:lnTo>
                      <a:pt x="3138" y="2542"/>
                    </a:lnTo>
                    <a:lnTo>
                      <a:pt x="3130" y="2536"/>
                    </a:lnTo>
                    <a:lnTo>
                      <a:pt x="3122" y="2528"/>
                    </a:lnTo>
                    <a:lnTo>
                      <a:pt x="3114" y="2518"/>
                    </a:lnTo>
                    <a:lnTo>
                      <a:pt x="3108" y="2506"/>
                    </a:lnTo>
                    <a:lnTo>
                      <a:pt x="3102" y="2494"/>
                    </a:lnTo>
                    <a:lnTo>
                      <a:pt x="3096" y="2478"/>
                    </a:lnTo>
                    <a:lnTo>
                      <a:pt x="3092" y="2462"/>
                    </a:lnTo>
                    <a:lnTo>
                      <a:pt x="3088" y="2442"/>
                    </a:lnTo>
                    <a:lnTo>
                      <a:pt x="3086" y="2422"/>
                    </a:lnTo>
                    <a:lnTo>
                      <a:pt x="3084" y="2398"/>
                    </a:lnTo>
                    <a:lnTo>
                      <a:pt x="3084" y="2372"/>
                    </a:lnTo>
                    <a:lnTo>
                      <a:pt x="3072" y="2356"/>
                    </a:lnTo>
                    <a:lnTo>
                      <a:pt x="3060" y="2344"/>
                    </a:lnTo>
                    <a:lnTo>
                      <a:pt x="3052" y="2340"/>
                    </a:lnTo>
                    <a:lnTo>
                      <a:pt x="3044" y="2334"/>
                    </a:lnTo>
                    <a:lnTo>
                      <a:pt x="3036" y="2332"/>
                    </a:lnTo>
                    <a:lnTo>
                      <a:pt x="3028" y="2330"/>
                    </a:lnTo>
                    <a:lnTo>
                      <a:pt x="3018" y="2332"/>
                    </a:lnTo>
                    <a:lnTo>
                      <a:pt x="3010" y="2336"/>
                    </a:lnTo>
                    <a:lnTo>
                      <a:pt x="3002" y="2344"/>
                    </a:lnTo>
                    <a:lnTo>
                      <a:pt x="2994" y="2356"/>
                    </a:lnTo>
                    <a:lnTo>
                      <a:pt x="2986" y="2374"/>
                    </a:lnTo>
                    <a:lnTo>
                      <a:pt x="2978" y="2394"/>
                    </a:lnTo>
                    <a:lnTo>
                      <a:pt x="2970" y="2418"/>
                    </a:lnTo>
                    <a:lnTo>
                      <a:pt x="2958" y="2440"/>
                    </a:lnTo>
                    <a:lnTo>
                      <a:pt x="2942" y="2458"/>
                    </a:lnTo>
                    <a:lnTo>
                      <a:pt x="2924" y="2474"/>
                    </a:lnTo>
                    <a:lnTo>
                      <a:pt x="2904" y="2486"/>
                    </a:lnTo>
                    <a:lnTo>
                      <a:pt x="2882" y="2496"/>
                    </a:lnTo>
                    <a:lnTo>
                      <a:pt x="2860" y="2500"/>
                    </a:lnTo>
                    <a:lnTo>
                      <a:pt x="2838" y="2502"/>
                    </a:lnTo>
                    <a:lnTo>
                      <a:pt x="2826" y="2500"/>
                    </a:lnTo>
                    <a:lnTo>
                      <a:pt x="2814" y="2498"/>
                    </a:lnTo>
                    <a:lnTo>
                      <a:pt x="2804" y="2494"/>
                    </a:lnTo>
                    <a:lnTo>
                      <a:pt x="2794" y="2488"/>
                    </a:lnTo>
                    <a:lnTo>
                      <a:pt x="2784" y="2482"/>
                    </a:lnTo>
                    <a:lnTo>
                      <a:pt x="2774" y="2474"/>
                    </a:lnTo>
                    <a:lnTo>
                      <a:pt x="2766" y="2464"/>
                    </a:lnTo>
                    <a:lnTo>
                      <a:pt x="2756" y="2452"/>
                    </a:lnTo>
                    <a:lnTo>
                      <a:pt x="2750" y="2440"/>
                    </a:lnTo>
                    <a:lnTo>
                      <a:pt x="2742" y="2424"/>
                    </a:lnTo>
                    <a:lnTo>
                      <a:pt x="2736" y="2408"/>
                    </a:lnTo>
                    <a:lnTo>
                      <a:pt x="2732" y="2390"/>
                    </a:lnTo>
                    <a:lnTo>
                      <a:pt x="2728" y="2372"/>
                    </a:lnTo>
                    <a:lnTo>
                      <a:pt x="2724" y="2350"/>
                    </a:lnTo>
                    <a:lnTo>
                      <a:pt x="2722" y="2326"/>
                    </a:lnTo>
                    <a:lnTo>
                      <a:pt x="2722" y="2302"/>
                    </a:lnTo>
                    <a:lnTo>
                      <a:pt x="2716" y="2272"/>
                    </a:lnTo>
                    <a:lnTo>
                      <a:pt x="2708" y="2248"/>
                    </a:lnTo>
                    <a:lnTo>
                      <a:pt x="2702" y="2236"/>
                    </a:lnTo>
                    <a:lnTo>
                      <a:pt x="2696" y="2226"/>
                    </a:lnTo>
                    <a:lnTo>
                      <a:pt x="2690" y="2216"/>
                    </a:lnTo>
                    <a:lnTo>
                      <a:pt x="2684" y="2212"/>
                    </a:lnTo>
                    <a:lnTo>
                      <a:pt x="2676" y="2210"/>
                    </a:lnTo>
                    <a:lnTo>
                      <a:pt x="2668" y="2212"/>
                    </a:lnTo>
                    <a:lnTo>
                      <a:pt x="2658" y="2222"/>
                    </a:lnTo>
                    <a:lnTo>
                      <a:pt x="2648" y="2236"/>
                    </a:lnTo>
                    <a:lnTo>
                      <a:pt x="2638" y="2258"/>
                    </a:lnTo>
                    <a:lnTo>
                      <a:pt x="2628" y="2290"/>
                    </a:lnTo>
                    <a:lnTo>
                      <a:pt x="2622" y="2306"/>
                    </a:lnTo>
                    <a:lnTo>
                      <a:pt x="2616" y="2322"/>
                    </a:lnTo>
                    <a:lnTo>
                      <a:pt x="2608" y="2336"/>
                    </a:lnTo>
                    <a:lnTo>
                      <a:pt x="2600" y="2348"/>
                    </a:lnTo>
                    <a:lnTo>
                      <a:pt x="2592" y="2358"/>
                    </a:lnTo>
                    <a:lnTo>
                      <a:pt x="2582" y="2366"/>
                    </a:lnTo>
                    <a:lnTo>
                      <a:pt x="2572" y="2374"/>
                    </a:lnTo>
                    <a:lnTo>
                      <a:pt x="2562" y="2380"/>
                    </a:lnTo>
                    <a:lnTo>
                      <a:pt x="2550" y="2384"/>
                    </a:lnTo>
                    <a:lnTo>
                      <a:pt x="2540" y="2386"/>
                    </a:lnTo>
                    <a:lnTo>
                      <a:pt x="2528" y="2388"/>
                    </a:lnTo>
                    <a:lnTo>
                      <a:pt x="2518" y="2388"/>
                    </a:lnTo>
                    <a:lnTo>
                      <a:pt x="2506" y="2386"/>
                    </a:lnTo>
                    <a:lnTo>
                      <a:pt x="2494" y="2382"/>
                    </a:lnTo>
                    <a:lnTo>
                      <a:pt x="2484" y="2378"/>
                    </a:lnTo>
                    <a:lnTo>
                      <a:pt x="2472" y="2372"/>
                    </a:lnTo>
                    <a:lnTo>
                      <a:pt x="2460" y="2364"/>
                    </a:lnTo>
                    <a:lnTo>
                      <a:pt x="2450" y="2354"/>
                    </a:lnTo>
                    <a:lnTo>
                      <a:pt x="2440" y="2344"/>
                    </a:lnTo>
                    <a:lnTo>
                      <a:pt x="2430" y="2330"/>
                    </a:lnTo>
                    <a:lnTo>
                      <a:pt x="2420" y="2316"/>
                    </a:lnTo>
                    <a:lnTo>
                      <a:pt x="2410" y="2302"/>
                    </a:lnTo>
                    <a:lnTo>
                      <a:pt x="2402" y="2284"/>
                    </a:lnTo>
                    <a:lnTo>
                      <a:pt x="2394" y="2266"/>
                    </a:lnTo>
                    <a:lnTo>
                      <a:pt x="2386" y="2246"/>
                    </a:lnTo>
                    <a:lnTo>
                      <a:pt x="2380" y="2226"/>
                    </a:lnTo>
                    <a:lnTo>
                      <a:pt x="2374" y="2202"/>
                    </a:lnTo>
                    <a:lnTo>
                      <a:pt x="2368" y="2178"/>
                    </a:lnTo>
                    <a:lnTo>
                      <a:pt x="2364" y="2154"/>
                    </a:lnTo>
                    <a:lnTo>
                      <a:pt x="2362" y="2126"/>
                    </a:lnTo>
                    <a:lnTo>
                      <a:pt x="2360" y="2098"/>
                    </a:lnTo>
                    <a:lnTo>
                      <a:pt x="2360" y="2068"/>
                    </a:lnTo>
                    <a:lnTo>
                      <a:pt x="2340" y="2054"/>
                    </a:lnTo>
                    <a:lnTo>
                      <a:pt x="2318" y="2042"/>
                    </a:lnTo>
                    <a:lnTo>
                      <a:pt x="2308" y="2036"/>
                    </a:lnTo>
                    <a:lnTo>
                      <a:pt x="2296" y="2032"/>
                    </a:lnTo>
                    <a:lnTo>
                      <a:pt x="2284" y="2030"/>
                    </a:lnTo>
                    <a:lnTo>
                      <a:pt x="2272" y="2030"/>
                    </a:lnTo>
                    <a:lnTo>
                      <a:pt x="2260" y="2032"/>
                    </a:lnTo>
                    <a:lnTo>
                      <a:pt x="2250" y="2038"/>
                    </a:lnTo>
                    <a:lnTo>
                      <a:pt x="2242" y="2048"/>
                    </a:lnTo>
                    <a:lnTo>
                      <a:pt x="2236" y="2060"/>
                    </a:lnTo>
                    <a:lnTo>
                      <a:pt x="2232" y="2080"/>
                    </a:lnTo>
                    <a:lnTo>
                      <a:pt x="2230" y="2102"/>
                    </a:lnTo>
                    <a:lnTo>
                      <a:pt x="2228" y="2128"/>
                    </a:lnTo>
                    <a:lnTo>
                      <a:pt x="2222" y="2150"/>
                    </a:lnTo>
                    <a:lnTo>
                      <a:pt x="2212" y="2168"/>
                    </a:lnTo>
                    <a:lnTo>
                      <a:pt x="2200" y="2182"/>
                    </a:lnTo>
                    <a:lnTo>
                      <a:pt x="2186" y="2192"/>
                    </a:lnTo>
                    <a:lnTo>
                      <a:pt x="2172" y="2198"/>
                    </a:lnTo>
                    <a:lnTo>
                      <a:pt x="2162" y="2200"/>
                    </a:lnTo>
                    <a:lnTo>
                      <a:pt x="2154" y="2198"/>
                    </a:lnTo>
                    <a:lnTo>
                      <a:pt x="2146" y="2198"/>
                    </a:lnTo>
                    <a:lnTo>
                      <a:pt x="2138" y="2194"/>
                    </a:lnTo>
                    <a:lnTo>
                      <a:pt x="2130" y="2190"/>
                    </a:lnTo>
                    <a:lnTo>
                      <a:pt x="2124" y="2184"/>
                    </a:lnTo>
                    <a:lnTo>
                      <a:pt x="2116" y="2178"/>
                    </a:lnTo>
                    <a:lnTo>
                      <a:pt x="2110" y="2168"/>
                    </a:lnTo>
                    <a:lnTo>
                      <a:pt x="2102" y="2158"/>
                    </a:lnTo>
                    <a:lnTo>
                      <a:pt x="2098" y="2146"/>
                    </a:lnTo>
                    <a:lnTo>
                      <a:pt x="2092" y="2132"/>
                    </a:lnTo>
                    <a:lnTo>
                      <a:pt x="2088" y="2118"/>
                    </a:lnTo>
                    <a:lnTo>
                      <a:pt x="2084" y="2100"/>
                    </a:lnTo>
                    <a:lnTo>
                      <a:pt x="2082" y="2082"/>
                    </a:lnTo>
                    <a:lnTo>
                      <a:pt x="2080" y="2060"/>
                    </a:lnTo>
                    <a:lnTo>
                      <a:pt x="2080" y="2038"/>
                    </a:lnTo>
                    <a:lnTo>
                      <a:pt x="2082" y="1986"/>
                    </a:lnTo>
                    <a:lnTo>
                      <a:pt x="2090" y="1928"/>
                    </a:lnTo>
                    <a:lnTo>
                      <a:pt x="2084" y="1912"/>
                    </a:lnTo>
                    <a:lnTo>
                      <a:pt x="2078" y="1898"/>
                    </a:lnTo>
                    <a:lnTo>
                      <a:pt x="2068" y="1884"/>
                    </a:lnTo>
                    <a:lnTo>
                      <a:pt x="2062" y="1880"/>
                    </a:lnTo>
                    <a:lnTo>
                      <a:pt x="2056" y="1876"/>
                    </a:lnTo>
                    <a:lnTo>
                      <a:pt x="2048" y="1874"/>
                    </a:lnTo>
                    <a:lnTo>
                      <a:pt x="2042" y="1874"/>
                    </a:lnTo>
                    <a:lnTo>
                      <a:pt x="2034" y="1876"/>
                    </a:lnTo>
                    <a:lnTo>
                      <a:pt x="2026" y="1882"/>
                    </a:lnTo>
                    <a:lnTo>
                      <a:pt x="2018" y="1890"/>
                    </a:lnTo>
                    <a:lnTo>
                      <a:pt x="2008" y="1904"/>
                    </a:lnTo>
                    <a:lnTo>
                      <a:pt x="2004" y="1912"/>
                    </a:lnTo>
                    <a:lnTo>
                      <a:pt x="1996" y="1918"/>
                    </a:lnTo>
                    <a:lnTo>
                      <a:pt x="1988" y="1924"/>
                    </a:lnTo>
                    <a:lnTo>
                      <a:pt x="1980" y="1928"/>
                    </a:lnTo>
                    <a:lnTo>
                      <a:pt x="1970" y="1932"/>
                    </a:lnTo>
                    <a:lnTo>
                      <a:pt x="1958" y="1934"/>
                    </a:lnTo>
                    <a:lnTo>
                      <a:pt x="1946" y="1934"/>
                    </a:lnTo>
                    <a:lnTo>
                      <a:pt x="1934" y="1934"/>
                    </a:lnTo>
                    <a:lnTo>
                      <a:pt x="1922" y="1932"/>
                    </a:lnTo>
                    <a:lnTo>
                      <a:pt x="1910" y="1928"/>
                    </a:lnTo>
                    <a:lnTo>
                      <a:pt x="1898" y="1924"/>
                    </a:lnTo>
                    <a:lnTo>
                      <a:pt x="1886" y="1916"/>
                    </a:lnTo>
                    <a:lnTo>
                      <a:pt x="1876" y="1908"/>
                    </a:lnTo>
                    <a:lnTo>
                      <a:pt x="1864" y="1898"/>
                    </a:lnTo>
                    <a:lnTo>
                      <a:pt x="1856" y="1884"/>
                    </a:lnTo>
                    <a:lnTo>
                      <a:pt x="1846" y="1870"/>
                    </a:lnTo>
                    <a:lnTo>
                      <a:pt x="1840" y="1854"/>
                    </a:lnTo>
                    <a:lnTo>
                      <a:pt x="1834" y="1834"/>
                    </a:lnTo>
                    <a:lnTo>
                      <a:pt x="1830" y="1814"/>
                    </a:lnTo>
                    <a:lnTo>
                      <a:pt x="1828" y="1790"/>
                    </a:lnTo>
                    <a:lnTo>
                      <a:pt x="1826" y="1764"/>
                    </a:lnTo>
                    <a:lnTo>
                      <a:pt x="1828" y="1734"/>
                    </a:lnTo>
                    <a:lnTo>
                      <a:pt x="1832" y="1704"/>
                    </a:lnTo>
                    <a:lnTo>
                      <a:pt x="1840" y="1668"/>
                    </a:lnTo>
                    <a:lnTo>
                      <a:pt x="1850" y="1632"/>
                    </a:lnTo>
                    <a:lnTo>
                      <a:pt x="1862" y="1592"/>
                    </a:lnTo>
                    <a:lnTo>
                      <a:pt x="1878" y="1548"/>
                    </a:lnTo>
                    <a:lnTo>
                      <a:pt x="1896" y="1502"/>
                    </a:lnTo>
                    <a:lnTo>
                      <a:pt x="1918" y="1454"/>
                    </a:lnTo>
                    <a:lnTo>
                      <a:pt x="1944" y="1400"/>
                    </a:lnTo>
                    <a:lnTo>
                      <a:pt x="1974" y="1344"/>
                    </a:lnTo>
                    <a:lnTo>
                      <a:pt x="2008" y="1284"/>
                    </a:lnTo>
                    <a:lnTo>
                      <a:pt x="2012" y="1264"/>
                    </a:lnTo>
                    <a:lnTo>
                      <a:pt x="2014" y="1244"/>
                    </a:lnTo>
                    <a:lnTo>
                      <a:pt x="2014" y="1222"/>
                    </a:lnTo>
                    <a:lnTo>
                      <a:pt x="2012" y="1212"/>
                    </a:lnTo>
                    <a:lnTo>
                      <a:pt x="2010" y="1204"/>
                    </a:lnTo>
                    <a:lnTo>
                      <a:pt x="2006" y="1196"/>
                    </a:lnTo>
                    <a:lnTo>
                      <a:pt x="1998" y="1190"/>
                    </a:lnTo>
                    <a:lnTo>
                      <a:pt x="1990" y="1188"/>
                    </a:lnTo>
                    <a:lnTo>
                      <a:pt x="1980" y="1190"/>
                    </a:lnTo>
                    <a:lnTo>
                      <a:pt x="1966" y="1194"/>
                    </a:lnTo>
                    <a:lnTo>
                      <a:pt x="1950" y="1202"/>
                    </a:lnTo>
                    <a:lnTo>
                      <a:pt x="1934" y="1216"/>
                    </a:lnTo>
                    <a:lnTo>
                      <a:pt x="1918" y="1234"/>
                    </a:lnTo>
                    <a:lnTo>
                      <a:pt x="1904" y="1254"/>
                    </a:lnTo>
                    <a:lnTo>
                      <a:pt x="1890" y="1276"/>
                    </a:lnTo>
                    <a:lnTo>
                      <a:pt x="1864" y="1324"/>
                    </a:lnTo>
                    <a:lnTo>
                      <a:pt x="1840" y="1368"/>
                    </a:lnTo>
                    <a:lnTo>
                      <a:pt x="1828" y="1386"/>
                    </a:lnTo>
                    <a:lnTo>
                      <a:pt x="1816" y="1402"/>
                    </a:lnTo>
                    <a:lnTo>
                      <a:pt x="1802" y="1412"/>
                    </a:lnTo>
                    <a:lnTo>
                      <a:pt x="1796" y="1416"/>
                    </a:lnTo>
                    <a:lnTo>
                      <a:pt x="1790" y="1418"/>
                    </a:lnTo>
                    <a:lnTo>
                      <a:pt x="1782" y="1418"/>
                    </a:lnTo>
                    <a:lnTo>
                      <a:pt x="1776" y="1418"/>
                    </a:lnTo>
                    <a:lnTo>
                      <a:pt x="1768" y="1414"/>
                    </a:lnTo>
                    <a:lnTo>
                      <a:pt x="1760" y="1408"/>
                    </a:lnTo>
                    <a:lnTo>
                      <a:pt x="1754" y="1402"/>
                    </a:lnTo>
                    <a:lnTo>
                      <a:pt x="1746" y="1392"/>
                    </a:lnTo>
                    <a:lnTo>
                      <a:pt x="1728" y="1366"/>
                    </a:lnTo>
                    <a:lnTo>
                      <a:pt x="1720" y="1350"/>
                    </a:lnTo>
                    <a:lnTo>
                      <a:pt x="1714" y="1334"/>
                    </a:lnTo>
                    <a:lnTo>
                      <a:pt x="1710" y="1318"/>
                    </a:lnTo>
                    <a:lnTo>
                      <a:pt x="1708" y="1302"/>
                    </a:lnTo>
                    <a:lnTo>
                      <a:pt x="1708" y="1284"/>
                    </a:lnTo>
                    <a:lnTo>
                      <a:pt x="1708" y="1266"/>
                    </a:lnTo>
                    <a:lnTo>
                      <a:pt x="1710" y="1250"/>
                    </a:lnTo>
                    <a:lnTo>
                      <a:pt x="1712" y="1232"/>
                    </a:lnTo>
                    <a:lnTo>
                      <a:pt x="1722" y="1196"/>
                    </a:lnTo>
                    <a:lnTo>
                      <a:pt x="1736" y="1162"/>
                    </a:lnTo>
                    <a:lnTo>
                      <a:pt x="1752" y="1128"/>
                    </a:lnTo>
                    <a:lnTo>
                      <a:pt x="1770" y="1094"/>
                    </a:lnTo>
                    <a:lnTo>
                      <a:pt x="1788" y="1064"/>
                    </a:lnTo>
                    <a:lnTo>
                      <a:pt x="1808" y="1036"/>
                    </a:lnTo>
                    <a:lnTo>
                      <a:pt x="1844" y="988"/>
                    </a:lnTo>
                    <a:lnTo>
                      <a:pt x="1870" y="956"/>
                    </a:lnTo>
                    <a:lnTo>
                      <a:pt x="1880" y="946"/>
                    </a:lnTo>
                    <a:lnTo>
                      <a:pt x="1878" y="928"/>
                    </a:lnTo>
                    <a:lnTo>
                      <a:pt x="1876" y="912"/>
                    </a:lnTo>
                    <a:lnTo>
                      <a:pt x="1870" y="896"/>
                    </a:lnTo>
                    <a:lnTo>
                      <a:pt x="1866" y="888"/>
                    </a:lnTo>
                    <a:lnTo>
                      <a:pt x="1860" y="882"/>
                    </a:lnTo>
                    <a:lnTo>
                      <a:pt x="1854" y="878"/>
                    </a:lnTo>
                    <a:lnTo>
                      <a:pt x="1846" y="876"/>
                    </a:lnTo>
                    <a:lnTo>
                      <a:pt x="1836" y="878"/>
                    </a:lnTo>
                    <a:lnTo>
                      <a:pt x="1826" y="880"/>
                    </a:lnTo>
                    <a:lnTo>
                      <a:pt x="1812" y="888"/>
                    </a:lnTo>
                    <a:lnTo>
                      <a:pt x="1798" y="898"/>
                    </a:lnTo>
                    <a:lnTo>
                      <a:pt x="1782" y="914"/>
                    </a:lnTo>
                    <a:lnTo>
                      <a:pt x="1766" y="932"/>
                    </a:lnTo>
                    <a:lnTo>
                      <a:pt x="1732" y="978"/>
                    </a:lnTo>
                    <a:lnTo>
                      <a:pt x="1694" y="1028"/>
                    </a:lnTo>
                    <a:lnTo>
                      <a:pt x="1674" y="1052"/>
                    </a:lnTo>
                    <a:lnTo>
                      <a:pt x="1654" y="1074"/>
                    </a:lnTo>
                    <a:lnTo>
                      <a:pt x="1634" y="1094"/>
                    </a:lnTo>
                    <a:lnTo>
                      <a:pt x="1612" y="1112"/>
                    </a:lnTo>
                    <a:lnTo>
                      <a:pt x="1592" y="1126"/>
                    </a:lnTo>
                    <a:lnTo>
                      <a:pt x="1580" y="1132"/>
                    </a:lnTo>
                    <a:lnTo>
                      <a:pt x="1570" y="1136"/>
                    </a:lnTo>
                    <a:lnTo>
                      <a:pt x="1560" y="1138"/>
                    </a:lnTo>
                    <a:lnTo>
                      <a:pt x="1548" y="1140"/>
                    </a:lnTo>
                    <a:lnTo>
                      <a:pt x="1538" y="1138"/>
                    </a:lnTo>
                    <a:lnTo>
                      <a:pt x="1526" y="1136"/>
                    </a:lnTo>
                    <a:lnTo>
                      <a:pt x="1516" y="1132"/>
                    </a:lnTo>
                    <a:lnTo>
                      <a:pt x="1504" y="1126"/>
                    </a:lnTo>
                    <a:lnTo>
                      <a:pt x="1494" y="1120"/>
                    </a:lnTo>
                    <a:lnTo>
                      <a:pt x="1482" y="1110"/>
                    </a:lnTo>
                    <a:lnTo>
                      <a:pt x="1474" y="1098"/>
                    </a:lnTo>
                    <a:lnTo>
                      <a:pt x="1466" y="1084"/>
                    </a:lnTo>
                    <a:lnTo>
                      <a:pt x="1460" y="1070"/>
                    </a:lnTo>
                    <a:lnTo>
                      <a:pt x="1456" y="1054"/>
                    </a:lnTo>
                    <a:lnTo>
                      <a:pt x="1454" y="1038"/>
                    </a:lnTo>
                    <a:lnTo>
                      <a:pt x="1454" y="1020"/>
                    </a:lnTo>
                    <a:lnTo>
                      <a:pt x="1454" y="1000"/>
                    </a:lnTo>
                    <a:lnTo>
                      <a:pt x="1458" y="982"/>
                    </a:lnTo>
                    <a:lnTo>
                      <a:pt x="1466" y="940"/>
                    </a:lnTo>
                    <a:lnTo>
                      <a:pt x="1480" y="898"/>
                    </a:lnTo>
                    <a:lnTo>
                      <a:pt x="1496" y="856"/>
                    </a:lnTo>
                    <a:lnTo>
                      <a:pt x="1516" y="814"/>
                    </a:lnTo>
                    <a:lnTo>
                      <a:pt x="1536" y="774"/>
                    </a:lnTo>
                    <a:lnTo>
                      <a:pt x="1556" y="734"/>
                    </a:lnTo>
                    <a:lnTo>
                      <a:pt x="1594" y="668"/>
                    </a:lnTo>
                    <a:lnTo>
                      <a:pt x="1624" y="624"/>
                    </a:lnTo>
                    <a:lnTo>
                      <a:pt x="1634" y="606"/>
                    </a:lnTo>
                    <a:lnTo>
                      <a:pt x="1634" y="594"/>
                    </a:lnTo>
                    <a:lnTo>
                      <a:pt x="1634" y="578"/>
                    </a:lnTo>
                    <a:lnTo>
                      <a:pt x="1630" y="562"/>
                    </a:lnTo>
                    <a:lnTo>
                      <a:pt x="1626" y="542"/>
                    </a:lnTo>
                    <a:lnTo>
                      <a:pt x="1618" y="522"/>
                    </a:lnTo>
                    <a:lnTo>
                      <a:pt x="1608" y="504"/>
                    </a:lnTo>
                    <a:lnTo>
                      <a:pt x="1602" y="496"/>
                    </a:lnTo>
                    <a:lnTo>
                      <a:pt x="1594" y="488"/>
                    </a:lnTo>
                    <a:lnTo>
                      <a:pt x="1586" y="482"/>
                    </a:lnTo>
                    <a:lnTo>
                      <a:pt x="1576" y="478"/>
                    </a:lnTo>
                    <a:lnTo>
                      <a:pt x="1564" y="474"/>
                    </a:lnTo>
                    <a:lnTo>
                      <a:pt x="1552" y="472"/>
                    </a:lnTo>
                    <a:lnTo>
                      <a:pt x="1538" y="472"/>
                    </a:lnTo>
                    <a:lnTo>
                      <a:pt x="1522" y="474"/>
                    </a:lnTo>
                    <a:lnTo>
                      <a:pt x="1506" y="478"/>
                    </a:lnTo>
                    <a:lnTo>
                      <a:pt x="1486" y="484"/>
                    </a:lnTo>
                    <a:lnTo>
                      <a:pt x="1466" y="492"/>
                    </a:lnTo>
                    <a:lnTo>
                      <a:pt x="1444" y="504"/>
                    </a:lnTo>
                    <a:lnTo>
                      <a:pt x="1422" y="518"/>
                    </a:lnTo>
                    <a:lnTo>
                      <a:pt x="1396" y="536"/>
                    </a:lnTo>
                    <a:lnTo>
                      <a:pt x="1368" y="558"/>
                    </a:lnTo>
                    <a:lnTo>
                      <a:pt x="1338" y="582"/>
                    </a:lnTo>
                    <a:lnTo>
                      <a:pt x="1306" y="610"/>
                    </a:lnTo>
                    <a:lnTo>
                      <a:pt x="1272" y="642"/>
                    </a:lnTo>
                    <a:lnTo>
                      <a:pt x="1264" y="650"/>
                    </a:lnTo>
                    <a:lnTo>
                      <a:pt x="1258" y="660"/>
                    </a:lnTo>
                    <a:lnTo>
                      <a:pt x="1252" y="672"/>
                    </a:lnTo>
                    <a:lnTo>
                      <a:pt x="1250" y="682"/>
                    </a:lnTo>
                    <a:lnTo>
                      <a:pt x="1250" y="686"/>
                    </a:lnTo>
                    <a:lnTo>
                      <a:pt x="1252" y="692"/>
                    </a:lnTo>
                    <a:lnTo>
                      <a:pt x="1258" y="694"/>
                    </a:lnTo>
                    <a:lnTo>
                      <a:pt x="1264" y="698"/>
                    </a:lnTo>
                    <a:lnTo>
                      <a:pt x="1272" y="700"/>
                    </a:lnTo>
                    <a:lnTo>
                      <a:pt x="1284" y="700"/>
                    </a:lnTo>
                    <a:lnTo>
                      <a:pt x="1298" y="700"/>
                    </a:lnTo>
                    <a:lnTo>
                      <a:pt x="1312" y="696"/>
                    </a:lnTo>
                    <a:lnTo>
                      <a:pt x="1328" y="690"/>
                    </a:lnTo>
                    <a:lnTo>
                      <a:pt x="1344" y="682"/>
                    </a:lnTo>
                    <a:lnTo>
                      <a:pt x="1378" y="664"/>
                    </a:lnTo>
                    <a:lnTo>
                      <a:pt x="1410" y="642"/>
                    </a:lnTo>
                    <a:lnTo>
                      <a:pt x="1438" y="620"/>
                    </a:lnTo>
                    <a:lnTo>
                      <a:pt x="1462" y="602"/>
                    </a:lnTo>
                    <a:lnTo>
                      <a:pt x="1482" y="584"/>
                    </a:lnTo>
                    <a:lnTo>
                      <a:pt x="1502" y="574"/>
                    </a:lnTo>
                    <a:lnTo>
                      <a:pt x="1520" y="568"/>
                    </a:lnTo>
                    <a:lnTo>
                      <a:pt x="1528" y="566"/>
                    </a:lnTo>
                    <a:lnTo>
                      <a:pt x="1536" y="568"/>
                    </a:lnTo>
                    <a:lnTo>
                      <a:pt x="1542" y="570"/>
                    </a:lnTo>
                    <a:lnTo>
                      <a:pt x="1544" y="576"/>
                    </a:lnTo>
                    <a:lnTo>
                      <a:pt x="1546" y="586"/>
                    </a:lnTo>
                    <a:lnTo>
                      <a:pt x="1542" y="598"/>
                    </a:lnTo>
                    <a:lnTo>
                      <a:pt x="1534" y="616"/>
                    </a:lnTo>
                    <a:lnTo>
                      <a:pt x="1524" y="638"/>
                    </a:lnTo>
                    <a:lnTo>
                      <a:pt x="1506" y="666"/>
                    </a:lnTo>
                    <a:lnTo>
                      <a:pt x="1482" y="700"/>
                    </a:lnTo>
                    <a:lnTo>
                      <a:pt x="1472" y="716"/>
                    </a:lnTo>
                    <a:lnTo>
                      <a:pt x="1442" y="758"/>
                    </a:lnTo>
                    <a:lnTo>
                      <a:pt x="1398" y="812"/>
                    </a:lnTo>
                    <a:lnTo>
                      <a:pt x="1372" y="842"/>
                    </a:lnTo>
                    <a:lnTo>
                      <a:pt x="1344" y="870"/>
                    </a:lnTo>
                    <a:lnTo>
                      <a:pt x="1316" y="896"/>
                    </a:lnTo>
                    <a:lnTo>
                      <a:pt x="1288" y="918"/>
                    </a:lnTo>
                    <a:lnTo>
                      <a:pt x="1258" y="936"/>
                    </a:lnTo>
                    <a:lnTo>
                      <a:pt x="1246" y="942"/>
                    </a:lnTo>
                    <a:lnTo>
                      <a:pt x="1232" y="946"/>
                    </a:lnTo>
                    <a:lnTo>
                      <a:pt x="1218" y="950"/>
                    </a:lnTo>
                    <a:lnTo>
                      <a:pt x="1206" y="950"/>
                    </a:lnTo>
                    <a:lnTo>
                      <a:pt x="1194" y="948"/>
                    </a:lnTo>
                    <a:lnTo>
                      <a:pt x="1182" y="944"/>
                    </a:lnTo>
                    <a:lnTo>
                      <a:pt x="1172" y="938"/>
                    </a:lnTo>
                    <a:lnTo>
                      <a:pt x="1162" y="928"/>
                    </a:lnTo>
                    <a:lnTo>
                      <a:pt x="1152" y="914"/>
                    </a:lnTo>
                    <a:lnTo>
                      <a:pt x="1144" y="898"/>
                    </a:lnTo>
                    <a:lnTo>
                      <a:pt x="1138" y="882"/>
                    </a:lnTo>
                    <a:lnTo>
                      <a:pt x="1132" y="864"/>
                    </a:lnTo>
                    <a:lnTo>
                      <a:pt x="1124" y="830"/>
                    </a:lnTo>
                    <a:lnTo>
                      <a:pt x="1122" y="796"/>
                    </a:lnTo>
                    <a:lnTo>
                      <a:pt x="1122" y="764"/>
                    </a:lnTo>
                    <a:lnTo>
                      <a:pt x="1126" y="732"/>
                    </a:lnTo>
                    <a:lnTo>
                      <a:pt x="1134" y="702"/>
                    </a:lnTo>
                    <a:lnTo>
                      <a:pt x="1144" y="674"/>
                    </a:lnTo>
                    <a:lnTo>
                      <a:pt x="1154" y="648"/>
                    </a:lnTo>
                    <a:lnTo>
                      <a:pt x="1166" y="624"/>
                    </a:lnTo>
                    <a:lnTo>
                      <a:pt x="1178" y="602"/>
                    </a:lnTo>
                    <a:lnTo>
                      <a:pt x="1202" y="568"/>
                    </a:lnTo>
                    <a:lnTo>
                      <a:pt x="1218" y="544"/>
                    </a:lnTo>
                    <a:lnTo>
                      <a:pt x="1226" y="536"/>
                    </a:lnTo>
                    <a:lnTo>
                      <a:pt x="1222" y="526"/>
                    </a:lnTo>
                    <a:lnTo>
                      <a:pt x="1218" y="516"/>
                    </a:lnTo>
                    <a:lnTo>
                      <a:pt x="1214" y="512"/>
                    </a:lnTo>
                    <a:lnTo>
                      <a:pt x="1210" y="508"/>
                    </a:lnTo>
                    <a:lnTo>
                      <a:pt x="1204" y="504"/>
                    </a:lnTo>
                    <a:lnTo>
                      <a:pt x="1198" y="504"/>
                    </a:lnTo>
                    <a:lnTo>
                      <a:pt x="1190" y="504"/>
                    </a:lnTo>
                    <a:lnTo>
                      <a:pt x="1182" y="508"/>
                    </a:lnTo>
                    <a:lnTo>
                      <a:pt x="1172" y="512"/>
                    </a:lnTo>
                    <a:lnTo>
                      <a:pt x="1160" y="522"/>
                    </a:lnTo>
                    <a:lnTo>
                      <a:pt x="1146" y="532"/>
                    </a:lnTo>
                    <a:lnTo>
                      <a:pt x="1132" y="548"/>
                    </a:lnTo>
                    <a:lnTo>
                      <a:pt x="1062" y="632"/>
                    </a:lnTo>
                    <a:lnTo>
                      <a:pt x="1022" y="676"/>
                    </a:lnTo>
                    <a:lnTo>
                      <a:pt x="1002" y="698"/>
                    </a:lnTo>
                    <a:lnTo>
                      <a:pt x="978" y="716"/>
                    </a:lnTo>
                    <a:lnTo>
                      <a:pt x="956" y="734"/>
                    </a:lnTo>
                    <a:lnTo>
                      <a:pt x="932" y="748"/>
                    </a:lnTo>
                    <a:lnTo>
                      <a:pt x="908" y="758"/>
                    </a:lnTo>
                    <a:lnTo>
                      <a:pt x="884" y="764"/>
                    </a:lnTo>
                    <a:lnTo>
                      <a:pt x="872" y="766"/>
                    </a:lnTo>
                    <a:lnTo>
                      <a:pt x="860" y="766"/>
                    </a:lnTo>
                    <a:lnTo>
                      <a:pt x="846" y="764"/>
                    </a:lnTo>
                    <a:lnTo>
                      <a:pt x="834" y="762"/>
                    </a:lnTo>
                    <a:lnTo>
                      <a:pt x="820" y="758"/>
                    </a:lnTo>
                    <a:lnTo>
                      <a:pt x="808" y="752"/>
                    </a:lnTo>
                    <a:lnTo>
                      <a:pt x="794" y="744"/>
                    </a:lnTo>
                    <a:lnTo>
                      <a:pt x="782" y="736"/>
                    </a:lnTo>
                    <a:lnTo>
                      <a:pt x="758" y="716"/>
                    </a:lnTo>
                    <a:lnTo>
                      <a:pt x="740" y="694"/>
                    </a:lnTo>
                    <a:lnTo>
                      <a:pt x="726" y="674"/>
                    </a:lnTo>
                    <a:lnTo>
                      <a:pt x="716" y="652"/>
                    </a:lnTo>
                    <a:lnTo>
                      <a:pt x="712" y="632"/>
                    </a:lnTo>
                    <a:lnTo>
                      <a:pt x="710" y="610"/>
                    </a:lnTo>
                    <a:lnTo>
                      <a:pt x="712" y="588"/>
                    </a:lnTo>
                    <a:lnTo>
                      <a:pt x="718" y="568"/>
                    </a:lnTo>
                    <a:lnTo>
                      <a:pt x="726" y="546"/>
                    </a:lnTo>
                    <a:lnTo>
                      <a:pt x="736" y="526"/>
                    </a:lnTo>
                    <a:lnTo>
                      <a:pt x="748" y="504"/>
                    </a:lnTo>
                    <a:lnTo>
                      <a:pt x="762" y="484"/>
                    </a:lnTo>
                    <a:lnTo>
                      <a:pt x="778" y="464"/>
                    </a:lnTo>
                    <a:lnTo>
                      <a:pt x="794" y="444"/>
                    </a:lnTo>
                    <a:lnTo>
                      <a:pt x="828" y="408"/>
                    </a:lnTo>
                    <a:lnTo>
                      <a:pt x="844" y="392"/>
                    </a:lnTo>
                    <a:lnTo>
                      <a:pt x="854" y="376"/>
                    </a:lnTo>
                    <a:lnTo>
                      <a:pt x="860" y="364"/>
                    </a:lnTo>
                    <a:lnTo>
                      <a:pt x="864" y="352"/>
                    </a:lnTo>
                    <a:lnTo>
                      <a:pt x="862" y="342"/>
                    </a:lnTo>
                    <a:lnTo>
                      <a:pt x="858" y="334"/>
                    </a:lnTo>
                    <a:lnTo>
                      <a:pt x="852" y="326"/>
                    </a:lnTo>
                    <a:lnTo>
                      <a:pt x="844" y="322"/>
                    </a:lnTo>
                    <a:lnTo>
                      <a:pt x="832" y="320"/>
                    </a:lnTo>
                    <a:lnTo>
                      <a:pt x="820" y="318"/>
                    </a:lnTo>
                    <a:lnTo>
                      <a:pt x="806" y="318"/>
                    </a:lnTo>
                    <a:lnTo>
                      <a:pt x="792" y="322"/>
                    </a:lnTo>
                    <a:lnTo>
                      <a:pt x="778" y="326"/>
                    </a:lnTo>
                    <a:lnTo>
                      <a:pt x="764" y="332"/>
                    </a:lnTo>
                    <a:lnTo>
                      <a:pt x="748" y="340"/>
                    </a:lnTo>
                    <a:lnTo>
                      <a:pt x="736" y="350"/>
                    </a:lnTo>
                    <a:lnTo>
                      <a:pt x="722" y="362"/>
                    </a:lnTo>
                    <a:lnTo>
                      <a:pt x="706" y="378"/>
                    </a:lnTo>
                    <a:lnTo>
                      <a:pt x="668" y="418"/>
                    </a:lnTo>
                    <a:lnTo>
                      <a:pt x="646" y="440"/>
                    </a:lnTo>
                    <a:lnTo>
                      <a:pt x="624" y="460"/>
                    </a:lnTo>
                    <a:lnTo>
                      <a:pt x="600" y="482"/>
                    </a:lnTo>
                    <a:lnTo>
                      <a:pt x="574" y="500"/>
                    </a:lnTo>
                    <a:lnTo>
                      <a:pt x="548" y="516"/>
                    </a:lnTo>
                    <a:lnTo>
                      <a:pt x="520" y="530"/>
                    </a:lnTo>
                    <a:lnTo>
                      <a:pt x="490" y="540"/>
                    </a:lnTo>
                    <a:lnTo>
                      <a:pt x="474" y="544"/>
                    </a:lnTo>
                    <a:lnTo>
                      <a:pt x="458" y="546"/>
                    </a:lnTo>
                    <a:lnTo>
                      <a:pt x="444" y="546"/>
                    </a:lnTo>
                    <a:lnTo>
                      <a:pt x="428" y="544"/>
                    </a:lnTo>
                    <a:lnTo>
                      <a:pt x="410" y="542"/>
                    </a:lnTo>
                    <a:lnTo>
                      <a:pt x="394" y="538"/>
                    </a:lnTo>
                    <a:lnTo>
                      <a:pt x="378" y="532"/>
                    </a:lnTo>
                    <a:lnTo>
                      <a:pt x="360" y="524"/>
                    </a:lnTo>
                    <a:lnTo>
                      <a:pt x="344" y="514"/>
                    </a:lnTo>
                    <a:lnTo>
                      <a:pt x="326" y="502"/>
                    </a:lnTo>
                    <a:lnTo>
                      <a:pt x="296" y="478"/>
                    </a:lnTo>
                    <a:lnTo>
                      <a:pt x="272" y="456"/>
                    </a:lnTo>
                    <a:lnTo>
                      <a:pt x="258" y="438"/>
                    </a:lnTo>
                    <a:lnTo>
                      <a:pt x="248" y="424"/>
                    </a:lnTo>
                    <a:lnTo>
                      <a:pt x="246" y="418"/>
                    </a:lnTo>
                    <a:lnTo>
                      <a:pt x="246" y="412"/>
                    </a:lnTo>
                    <a:lnTo>
                      <a:pt x="246" y="406"/>
                    </a:lnTo>
                    <a:lnTo>
                      <a:pt x="248" y="402"/>
                    </a:lnTo>
                    <a:lnTo>
                      <a:pt x="256" y="394"/>
                    </a:lnTo>
                    <a:lnTo>
                      <a:pt x="266" y="388"/>
                    </a:lnTo>
                    <a:lnTo>
                      <a:pt x="280" y="382"/>
                    </a:lnTo>
                    <a:lnTo>
                      <a:pt x="296" y="380"/>
                    </a:lnTo>
                    <a:lnTo>
                      <a:pt x="334" y="374"/>
                    </a:lnTo>
                    <a:lnTo>
                      <a:pt x="374" y="368"/>
                    </a:lnTo>
                    <a:lnTo>
                      <a:pt x="392" y="366"/>
                    </a:lnTo>
                    <a:lnTo>
                      <a:pt x="408" y="362"/>
                    </a:lnTo>
                    <a:lnTo>
                      <a:pt x="452" y="346"/>
                    </a:lnTo>
                    <a:lnTo>
                      <a:pt x="518" y="318"/>
                    </a:lnTo>
                    <a:lnTo>
                      <a:pt x="678" y="248"/>
                    </a:lnTo>
                    <a:lnTo>
                      <a:pt x="824" y="180"/>
                    </a:lnTo>
                    <a:lnTo>
                      <a:pt x="886" y="150"/>
                    </a:lnTo>
                    <a:lnTo>
                      <a:pt x="918" y="146"/>
                    </a:lnTo>
                    <a:lnTo>
                      <a:pt x="998" y="132"/>
                    </a:lnTo>
                    <a:lnTo>
                      <a:pt x="1118" y="116"/>
                    </a:lnTo>
                    <a:lnTo>
                      <a:pt x="1186" y="108"/>
                    </a:lnTo>
                    <a:lnTo>
                      <a:pt x="1260" y="102"/>
                    </a:lnTo>
                    <a:lnTo>
                      <a:pt x="1338" y="96"/>
                    </a:lnTo>
                    <a:lnTo>
                      <a:pt x="1416" y="96"/>
                    </a:lnTo>
                    <a:lnTo>
                      <a:pt x="1492" y="96"/>
                    </a:lnTo>
                    <a:lnTo>
                      <a:pt x="1568" y="102"/>
                    </a:lnTo>
                    <a:lnTo>
                      <a:pt x="1604" y="106"/>
                    </a:lnTo>
                    <a:lnTo>
                      <a:pt x="1638" y="112"/>
                    </a:lnTo>
                    <a:lnTo>
                      <a:pt x="1672" y="118"/>
                    </a:lnTo>
                    <a:lnTo>
                      <a:pt x="1704" y="126"/>
                    </a:lnTo>
                    <a:lnTo>
                      <a:pt x="1734" y="136"/>
                    </a:lnTo>
                    <a:lnTo>
                      <a:pt x="1762" y="148"/>
                    </a:lnTo>
                    <a:lnTo>
                      <a:pt x="1786" y="160"/>
                    </a:lnTo>
                    <a:lnTo>
                      <a:pt x="1810" y="174"/>
                    </a:lnTo>
                    <a:lnTo>
                      <a:pt x="1858" y="206"/>
                    </a:lnTo>
                    <a:lnTo>
                      <a:pt x="1910" y="236"/>
                    </a:lnTo>
                    <a:lnTo>
                      <a:pt x="1966" y="270"/>
                    </a:lnTo>
                    <a:lnTo>
                      <a:pt x="2026" y="308"/>
                    </a:lnTo>
                    <a:lnTo>
                      <a:pt x="2084" y="348"/>
                    </a:lnTo>
                    <a:lnTo>
                      <a:pt x="2112" y="370"/>
                    </a:lnTo>
                    <a:lnTo>
                      <a:pt x="2140" y="394"/>
                    </a:lnTo>
                    <a:lnTo>
                      <a:pt x="2168" y="420"/>
                    </a:lnTo>
                    <a:lnTo>
                      <a:pt x="2194" y="448"/>
                    </a:lnTo>
                    <a:lnTo>
                      <a:pt x="2220" y="478"/>
                    </a:lnTo>
                    <a:lnTo>
                      <a:pt x="2242" y="508"/>
                    </a:lnTo>
                    <a:lnTo>
                      <a:pt x="2264" y="542"/>
                    </a:lnTo>
                    <a:lnTo>
                      <a:pt x="2284" y="578"/>
                    </a:lnTo>
                    <a:lnTo>
                      <a:pt x="2300" y="618"/>
                    </a:lnTo>
                    <a:lnTo>
                      <a:pt x="2316" y="658"/>
                    </a:lnTo>
                    <a:lnTo>
                      <a:pt x="2328" y="702"/>
                    </a:lnTo>
                    <a:lnTo>
                      <a:pt x="2338" y="750"/>
                    </a:lnTo>
                    <a:lnTo>
                      <a:pt x="2344" y="800"/>
                    </a:lnTo>
                    <a:lnTo>
                      <a:pt x="2346" y="854"/>
                    </a:lnTo>
                    <a:lnTo>
                      <a:pt x="2346" y="910"/>
                    </a:lnTo>
                    <a:lnTo>
                      <a:pt x="2340" y="970"/>
                    </a:lnTo>
                    <a:lnTo>
                      <a:pt x="2332" y="1034"/>
                    </a:lnTo>
                    <a:lnTo>
                      <a:pt x="2318" y="1102"/>
                    </a:lnTo>
                    <a:lnTo>
                      <a:pt x="2302" y="1174"/>
                    </a:lnTo>
                    <a:lnTo>
                      <a:pt x="2278" y="1248"/>
                    </a:lnTo>
                    <a:lnTo>
                      <a:pt x="2252" y="1328"/>
                    </a:lnTo>
                    <a:lnTo>
                      <a:pt x="2220" y="1414"/>
                    </a:lnTo>
                    <a:lnTo>
                      <a:pt x="2214" y="1418"/>
                    </a:lnTo>
                    <a:lnTo>
                      <a:pt x="2202" y="1434"/>
                    </a:lnTo>
                    <a:lnTo>
                      <a:pt x="2186" y="1456"/>
                    </a:lnTo>
                    <a:lnTo>
                      <a:pt x="2178" y="1470"/>
                    </a:lnTo>
                    <a:lnTo>
                      <a:pt x="2172" y="1484"/>
                    </a:lnTo>
                    <a:lnTo>
                      <a:pt x="2166" y="1500"/>
                    </a:lnTo>
                    <a:lnTo>
                      <a:pt x="2162" y="1516"/>
                    </a:lnTo>
                    <a:lnTo>
                      <a:pt x="2162" y="1530"/>
                    </a:lnTo>
                    <a:lnTo>
                      <a:pt x="2164" y="1546"/>
                    </a:lnTo>
                    <a:lnTo>
                      <a:pt x="2172" y="1562"/>
                    </a:lnTo>
                    <a:lnTo>
                      <a:pt x="2182" y="1576"/>
                    </a:lnTo>
                    <a:lnTo>
                      <a:pt x="2198" y="1588"/>
                    </a:lnTo>
                    <a:lnTo>
                      <a:pt x="2220" y="1600"/>
                    </a:lnTo>
                    <a:lnTo>
                      <a:pt x="2240" y="1620"/>
                    </a:lnTo>
                    <a:lnTo>
                      <a:pt x="2296" y="1672"/>
                    </a:lnTo>
                    <a:lnTo>
                      <a:pt x="2382" y="1744"/>
                    </a:lnTo>
                    <a:lnTo>
                      <a:pt x="2432" y="1784"/>
                    </a:lnTo>
                    <a:lnTo>
                      <a:pt x="2488" y="1826"/>
                    </a:lnTo>
                    <a:lnTo>
                      <a:pt x="2546" y="1868"/>
                    </a:lnTo>
                    <a:lnTo>
                      <a:pt x="2608" y="1908"/>
                    </a:lnTo>
                    <a:lnTo>
                      <a:pt x="2670" y="1946"/>
                    </a:lnTo>
                    <a:lnTo>
                      <a:pt x="2732" y="1980"/>
                    </a:lnTo>
                    <a:lnTo>
                      <a:pt x="2764" y="1994"/>
                    </a:lnTo>
                    <a:lnTo>
                      <a:pt x="2794" y="2008"/>
                    </a:lnTo>
                    <a:lnTo>
                      <a:pt x="2824" y="2018"/>
                    </a:lnTo>
                    <a:lnTo>
                      <a:pt x="2854" y="2028"/>
                    </a:lnTo>
                    <a:lnTo>
                      <a:pt x="2884" y="2036"/>
                    </a:lnTo>
                    <a:lnTo>
                      <a:pt x="2912" y="2042"/>
                    </a:lnTo>
                    <a:lnTo>
                      <a:pt x="2940" y="2044"/>
                    </a:lnTo>
                    <a:lnTo>
                      <a:pt x="2968" y="2044"/>
                    </a:lnTo>
                    <a:lnTo>
                      <a:pt x="2974" y="2046"/>
                    </a:lnTo>
                    <a:lnTo>
                      <a:pt x="2998" y="2050"/>
                    </a:lnTo>
                    <a:lnTo>
                      <a:pt x="3032" y="2052"/>
                    </a:lnTo>
                    <a:lnTo>
                      <a:pt x="3052" y="2052"/>
                    </a:lnTo>
                    <a:lnTo>
                      <a:pt x="3076" y="2050"/>
                    </a:lnTo>
                    <a:lnTo>
                      <a:pt x="3100" y="2046"/>
                    </a:lnTo>
                    <a:lnTo>
                      <a:pt x="3126" y="2042"/>
                    </a:lnTo>
                    <a:lnTo>
                      <a:pt x="3154" y="2034"/>
                    </a:lnTo>
                    <a:lnTo>
                      <a:pt x="3184" y="2024"/>
                    </a:lnTo>
                    <a:lnTo>
                      <a:pt x="3214" y="2012"/>
                    </a:lnTo>
                    <a:lnTo>
                      <a:pt x="3244" y="1994"/>
                    </a:lnTo>
                    <a:lnTo>
                      <a:pt x="3276" y="1974"/>
                    </a:lnTo>
                    <a:lnTo>
                      <a:pt x="3306" y="1950"/>
                    </a:lnTo>
                    <a:lnTo>
                      <a:pt x="3412" y="1834"/>
                    </a:lnTo>
                    <a:lnTo>
                      <a:pt x="3504" y="1588"/>
                    </a:lnTo>
                    <a:lnTo>
                      <a:pt x="3422" y="1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6" name="Freeform 17"/>
              <p:cNvSpPr>
                <a:spLocks/>
              </p:cNvSpPr>
              <p:nvPr userDrawn="1"/>
            </p:nvSpPr>
            <p:spPr bwMode="auto">
              <a:xfrm>
                <a:off x="-25" y="-2747"/>
                <a:ext cx="4001" cy="3081"/>
              </a:xfrm>
              <a:custGeom>
                <a:avLst/>
                <a:gdLst>
                  <a:gd name="T0" fmla="*/ 358 w 4000"/>
                  <a:gd name="T1" fmla="*/ 622 h 3080"/>
                  <a:gd name="T2" fmla="*/ 164 w 4000"/>
                  <a:gd name="T3" fmla="*/ 1152 h 3080"/>
                  <a:gd name="T4" fmla="*/ 36 w 4000"/>
                  <a:gd name="T5" fmla="*/ 1208 h 3080"/>
                  <a:gd name="T6" fmla="*/ 32 w 4000"/>
                  <a:gd name="T7" fmla="*/ 1304 h 3080"/>
                  <a:gd name="T8" fmla="*/ 420 w 4000"/>
                  <a:gd name="T9" fmla="*/ 1250 h 3080"/>
                  <a:gd name="T10" fmla="*/ 552 w 4000"/>
                  <a:gd name="T11" fmla="*/ 1567 h 3080"/>
                  <a:gd name="T12" fmla="*/ 798 w 4000"/>
                  <a:gd name="T13" fmla="*/ 1625 h 3080"/>
                  <a:gd name="T14" fmla="*/ 984 w 4000"/>
                  <a:gd name="T15" fmla="*/ 1787 h 3080"/>
                  <a:gd name="T16" fmla="*/ 1198 w 4000"/>
                  <a:gd name="T17" fmla="*/ 1887 h 3080"/>
                  <a:gd name="T18" fmla="*/ 1374 w 4000"/>
                  <a:gd name="T19" fmla="*/ 2011 h 3080"/>
                  <a:gd name="T20" fmla="*/ 1566 w 4000"/>
                  <a:gd name="T21" fmla="*/ 2113 h 3080"/>
                  <a:gd name="T22" fmla="*/ 1810 w 4000"/>
                  <a:gd name="T23" fmla="*/ 2263 h 3080"/>
                  <a:gd name="T24" fmla="*/ 2013 w 4000"/>
                  <a:gd name="T25" fmla="*/ 2369 h 3080"/>
                  <a:gd name="T26" fmla="*/ 2203 w 4000"/>
                  <a:gd name="T27" fmla="*/ 2509 h 3080"/>
                  <a:gd name="T28" fmla="*/ 2413 w 4000"/>
                  <a:gd name="T29" fmla="*/ 2555 h 3080"/>
                  <a:gd name="T30" fmla="*/ 2609 w 4000"/>
                  <a:gd name="T31" fmla="*/ 2685 h 3080"/>
                  <a:gd name="T32" fmla="*/ 2833 w 4000"/>
                  <a:gd name="T33" fmla="*/ 2663 h 3080"/>
                  <a:gd name="T34" fmla="*/ 3017 w 4000"/>
                  <a:gd name="T35" fmla="*/ 2819 h 3080"/>
                  <a:gd name="T36" fmla="*/ 3241 w 4000"/>
                  <a:gd name="T37" fmla="*/ 2793 h 3080"/>
                  <a:gd name="T38" fmla="*/ 3419 w 4000"/>
                  <a:gd name="T39" fmla="*/ 2933 h 3080"/>
                  <a:gd name="T40" fmla="*/ 3641 w 4000"/>
                  <a:gd name="T41" fmla="*/ 2891 h 3080"/>
                  <a:gd name="T42" fmla="*/ 3829 w 4000"/>
                  <a:gd name="T43" fmla="*/ 3071 h 3080"/>
                  <a:gd name="T44" fmla="*/ 4005 w 4000"/>
                  <a:gd name="T45" fmla="*/ 2857 h 3080"/>
                  <a:gd name="T46" fmla="*/ 3847 w 4000"/>
                  <a:gd name="T47" fmla="*/ 2899 h 3080"/>
                  <a:gd name="T48" fmla="*/ 3789 w 4000"/>
                  <a:gd name="T49" fmla="*/ 2497 h 3080"/>
                  <a:gd name="T50" fmla="*/ 3695 w 4000"/>
                  <a:gd name="T51" fmla="*/ 2565 h 3080"/>
                  <a:gd name="T52" fmla="*/ 3513 w 4000"/>
                  <a:gd name="T53" fmla="*/ 2845 h 3080"/>
                  <a:gd name="T54" fmla="*/ 3407 w 4000"/>
                  <a:gd name="T55" fmla="*/ 2661 h 3080"/>
                  <a:gd name="T56" fmla="*/ 3423 w 4000"/>
                  <a:gd name="T57" fmla="*/ 2127 h 3080"/>
                  <a:gd name="T58" fmla="*/ 3167 w 4000"/>
                  <a:gd name="T59" fmla="*/ 2715 h 3080"/>
                  <a:gd name="T60" fmla="*/ 3067 w 4000"/>
                  <a:gd name="T61" fmla="*/ 2627 h 3080"/>
                  <a:gd name="T62" fmla="*/ 3045 w 4000"/>
                  <a:gd name="T63" fmla="*/ 1979 h 3080"/>
                  <a:gd name="T64" fmla="*/ 2819 w 4000"/>
                  <a:gd name="T65" fmla="*/ 2543 h 3080"/>
                  <a:gd name="T66" fmla="*/ 2641 w 4000"/>
                  <a:gd name="T67" fmla="*/ 2493 h 3080"/>
                  <a:gd name="T68" fmla="*/ 2675 w 4000"/>
                  <a:gd name="T69" fmla="*/ 2041 h 3080"/>
                  <a:gd name="T70" fmla="*/ 2557 w 4000"/>
                  <a:gd name="T71" fmla="*/ 2131 h 3080"/>
                  <a:gd name="T72" fmla="*/ 2343 w 4000"/>
                  <a:gd name="T73" fmla="*/ 2405 h 3080"/>
                  <a:gd name="T74" fmla="*/ 2257 w 4000"/>
                  <a:gd name="T75" fmla="*/ 2173 h 3080"/>
                  <a:gd name="T76" fmla="*/ 2439 w 4000"/>
                  <a:gd name="T77" fmla="*/ 1368 h 3080"/>
                  <a:gd name="T78" fmla="*/ 2035 w 4000"/>
                  <a:gd name="T79" fmla="*/ 2141 h 3080"/>
                  <a:gd name="T80" fmla="*/ 1922 w 4000"/>
                  <a:gd name="T81" fmla="*/ 2139 h 3080"/>
                  <a:gd name="T82" fmla="*/ 1880 w 4000"/>
                  <a:gd name="T83" fmla="*/ 1843 h 3080"/>
                  <a:gd name="T84" fmla="*/ 2071 w 4000"/>
                  <a:gd name="T85" fmla="*/ 1316 h 3080"/>
                  <a:gd name="T86" fmla="*/ 2017 w 4000"/>
                  <a:gd name="T87" fmla="*/ 1220 h 3080"/>
                  <a:gd name="T88" fmla="*/ 1642 w 4000"/>
                  <a:gd name="T89" fmla="*/ 1945 h 3080"/>
                  <a:gd name="T90" fmla="*/ 1522 w 4000"/>
                  <a:gd name="T91" fmla="*/ 1959 h 3080"/>
                  <a:gd name="T92" fmla="*/ 1518 w 4000"/>
                  <a:gd name="T93" fmla="*/ 1561 h 3080"/>
                  <a:gd name="T94" fmla="*/ 1870 w 4000"/>
                  <a:gd name="T95" fmla="*/ 662 h 3080"/>
                  <a:gd name="T96" fmla="*/ 1284 w 4000"/>
                  <a:gd name="T97" fmla="*/ 1637 h 3080"/>
                  <a:gd name="T98" fmla="*/ 1112 w 4000"/>
                  <a:gd name="T99" fmla="*/ 1699 h 3080"/>
                  <a:gd name="T100" fmla="*/ 1140 w 4000"/>
                  <a:gd name="T101" fmla="*/ 1380 h 3080"/>
                  <a:gd name="T102" fmla="*/ 1534 w 4000"/>
                  <a:gd name="T103" fmla="*/ 410 h 3080"/>
                  <a:gd name="T104" fmla="*/ 982 w 4000"/>
                  <a:gd name="T105" fmla="*/ 1300 h 3080"/>
                  <a:gd name="T106" fmla="*/ 760 w 4000"/>
                  <a:gd name="T107" fmla="*/ 1444 h 3080"/>
                  <a:gd name="T108" fmla="*/ 738 w 4000"/>
                  <a:gd name="T109" fmla="*/ 1236 h 3080"/>
                  <a:gd name="T110" fmla="*/ 1224 w 4000"/>
                  <a:gd name="T111" fmla="*/ 290 h 3080"/>
                  <a:gd name="T112" fmla="*/ 820 w 4000"/>
                  <a:gd name="T113" fmla="*/ 770 h 3080"/>
                  <a:gd name="T114" fmla="*/ 458 w 4000"/>
                  <a:gd name="T115" fmla="*/ 1112 h 3080"/>
                  <a:gd name="T116" fmla="*/ 316 w 4000"/>
                  <a:gd name="T117" fmla="*/ 1074 h 3080"/>
                  <a:gd name="T118" fmla="*/ 412 w 4000"/>
                  <a:gd name="T119" fmla="*/ 748 h 308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000" h="3080">
                    <a:moveTo>
                      <a:pt x="762" y="0"/>
                    </a:moveTo>
                    <a:lnTo>
                      <a:pt x="762" y="0"/>
                    </a:lnTo>
                    <a:lnTo>
                      <a:pt x="744" y="18"/>
                    </a:lnTo>
                    <a:lnTo>
                      <a:pt x="696" y="74"/>
                    </a:lnTo>
                    <a:lnTo>
                      <a:pt x="662" y="114"/>
                    </a:lnTo>
                    <a:lnTo>
                      <a:pt x="626" y="164"/>
                    </a:lnTo>
                    <a:lnTo>
                      <a:pt x="584" y="222"/>
                    </a:lnTo>
                    <a:lnTo>
                      <a:pt x="540" y="286"/>
                    </a:lnTo>
                    <a:lnTo>
                      <a:pt x="494" y="360"/>
                    </a:lnTo>
                    <a:lnTo>
                      <a:pt x="448" y="440"/>
                    </a:lnTo>
                    <a:lnTo>
                      <a:pt x="402" y="526"/>
                    </a:lnTo>
                    <a:lnTo>
                      <a:pt x="358" y="622"/>
                    </a:lnTo>
                    <a:lnTo>
                      <a:pt x="336" y="672"/>
                    </a:lnTo>
                    <a:lnTo>
                      <a:pt x="316" y="722"/>
                    </a:lnTo>
                    <a:lnTo>
                      <a:pt x="296" y="776"/>
                    </a:lnTo>
                    <a:lnTo>
                      <a:pt x="276" y="830"/>
                    </a:lnTo>
                    <a:lnTo>
                      <a:pt x="258" y="886"/>
                    </a:lnTo>
                    <a:lnTo>
                      <a:pt x="242" y="944"/>
                    </a:lnTo>
                    <a:lnTo>
                      <a:pt x="226" y="1002"/>
                    </a:lnTo>
                    <a:lnTo>
                      <a:pt x="212" y="1064"/>
                    </a:lnTo>
                    <a:lnTo>
                      <a:pt x="200" y="1092"/>
                    </a:lnTo>
                    <a:lnTo>
                      <a:pt x="184" y="1120"/>
                    </a:lnTo>
                    <a:lnTo>
                      <a:pt x="164" y="1152"/>
                    </a:lnTo>
                    <a:lnTo>
                      <a:pt x="152" y="1168"/>
                    </a:lnTo>
                    <a:lnTo>
                      <a:pt x="140" y="1182"/>
                    </a:lnTo>
                    <a:lnTo>
                      <a:pt x="128" y="1196"/>
                    </a:lnTo>
                    <a:lnTo>
                      <a:pt x="114" y="1206"/>
                    </a:lnTo>
                    <a:lnTo>
                      <a:pt x="100" y="1214"/>
                    </a:lnTo>
                    <a:lnTo>
                      <a:pt x="88" y="1218"/>
                    </a:lnTo>
                    <a:lnTo>
                      <a:pt x="74" y="1220"/>
                    </a:lnTo>
                    <a:lnTo>
                      <a:pt x="68" y="1218"/>
                    </a:lnTo>
                    <a:lnTo>
                      <a:pt x="60" y="1216"/>
                    </a:lnTo>
                    <a:lnTo>
                      <a:pt x="48" y="1210"/>
                    </a:lnTo>
                    <a:lnTo>
                      <a:pt x="36" y="1208"/>
                    </a:lnTo>
                    <a:lnTo>
                      <a:pt x="26" y="1210"/>
                    </a:lnTo>
                    <a:lnTo>
                      <a:pt x="18" y="1212"/>
                    </a:lnTo>
                    <a:lnTo>
                      <a:pt x="12" y="1218"/>
                    </a:lnTo>
                    <a:lnTo>
                      <a:pt x="6" y="1224"/>
                    </a:lnTo>
                    <a:lnTo>
                      <a:pt x="2" y="1232"/>
                    </a:lnTo>
                    <a:lnTo>
                      <a:pt x="0" y="1242"/>
                    </a:lnTo>
                    <a:lnTo>
                      <a:pt x="0" y="1252"/>
                    </a:lnTo>
                    <a:lnTo>
                      <a:pt x="2" y="1262"/>
                    </a:lnTo>
                    <a:lnTo>
                      <a:pt x="6" y="1274"/>
                    </a:lnTo>
                    <a:lnTo>
                      <a:pt x="12" y="1284"/>
                    </a:lnTo>
                    <a:lnTo>
                      <a:pt x="20" y="1294"/>
                    </a:lnTo>
                    <a:lnTo>
                      <a:pt x="32" y="1304"/>
                    </a:lnTo>
                    <a:lnTo>
                      <a:pt x="44" y="1314"/>
                    </a:lnTo>
                    <a:lnTo>
                      <a:pt x="60" y="1320"/>
                    </a:lnTo>
                    <a:lnTo>
                      <a:pt x="70" y="1324"/>
                    </a:lnTo>
                    <a:lnTo>
                      <a:pt x="82" y="1324"/>
                    </a:lnTo>
                    <a:lnTo>
                      <a:pt x="108" y="1326"/>
                    </a:lnTo>
                    <a:lnTo>
                      <a:pt x="140" y="1322"/>
                    </a:lnTo>
                    <a:lnTo>
                      <a:pt x="178" y="1318"/>
                    </a:lnTo>
                    <a:lnTo>
                      <a:pt x="216" y="1308"/>
                    </a:lnTo>
                    <a:lnTo>
                      <a:pt x="258" y="1298"/>
                    </a:lnTo>
                    <a:lnTo>
                      <a:pt x="342" y="1276"/>
                    </a:lnTo>
                    <a:lnTo>
                      <a:pt x="420" y="1250"/>
                    </a:lnTo>
                    <a:lnTo>
                      <a:pt x="488" y="1226"/>
                    </a:lnTo>
                    <a:lnTo>
                      <a:pt x="552" y="1204"/>
                    </a:lnTo>
                    <a:lnTo>
                      <a:pt x="546" y="1236"/>
                    </a:lnTo>
                    <a:lnTo>
                      <a:pt x="542" y="1272"/>
                    </a:lnTo>
                    <a:lnTo>
                      <a:pt x="538" y="1318"/>
                    </a:lnTo>
                    <a:lnTo>
                      <a:pt x="534" y="1372"/>
                    </a:lnTo>
                    <a:lnTo>
                      <a:pt x="534" y="1426"/>
                    </a:lnTo>
                    <a:lnTo>
                      <a:pt x="538" y="1484"/>
                    </a:lnTo>
                    <a:lnTo>
                      <a:pt x="542" y="1510"/>
                    </a:lnTo>
                    <a:lnTo>
                      <a:pt x="546" y="1536"/>
                    </a:lnTo>
                    <a:lnTo>
                      <a:pt x="552" y="1562"/>
                    </a:lnTo>
                    <a:lnTo>
                      <a:pt x="560" y="1586"/>
                    </a:lnTo>
                    <a:lnTo>
                      <a:pt x="570" y="1606"/>
                    </a:lnTo>
                    <a:lnTo>
                      <a:pt x="582" y="1624"/>
                    </a:lnTo>
                    <a:lnTo>
                      <a:pt x="596" y="1640"/>
                    </a:lnTo>
                    <a:lnTo>
                      <a:pt x="612" y="1654"/>
                    </a:lnTo>
                    <a:lnTo>
                      <a:pt x="630" y="1662"/>
                    </a:lnTo>
                    <a:lnTo>
                      <a:pt x="650" y="1668"/>
                    </a:lnTo>
                    <a:lnTo>
                      <a:pt x="674" y="1668"/>
                    </a:lnTo>
                    <a:lnTo>
                      <a:pt x="700" y="1664"/>
                    </a:lnTo>
                    <a:lnTo>
                      <a:pt x="730" y="1654"/>
                    </a:lnTo>
                    <a:lnTo>
                      <a:pt x="762" y="1640"/>
                    </a:lnTo>
                    <a:lnTo>
                      <a:pt x="798" y="1620"/>
                    </a:lnTo>
                    <a:lnTo>
                      <a:pt x="836" y="1592"/>
                    </a:lnTo>
                    <a:lnTo>
                      <a:pt x="880" y="1560"/>
                    </a:lnTo>
                    <a:lnTo>
                      <a:pt x="926" y="1520"/>
                    </a:lnTo>
                    <a:lnTo>
                      <a:pt x="928" y="1544"/>
                    </a:lnTo>
                    <a:lnTo>
                      <a:pt x="930" y="1574"/>
                    </a:lnTo>
                    <a:lnTo>
                      <a:pt x="936" y="1610"/>
                    </a:lnTo>
                    <a:lnTo>
                      <a:pt x="942" y="1650"/>
                    </a:lnTo>
                    <a:lnTo>
                      <a:pt x="952" y="1694"/>
                    </a:lnTo>
                    <a:lnTo>
                      <a:pt x="966" y="1740"/>
                    </a:lnTo>
                    <a:lnTo>
                      <a:pt x="974" y="1760"/>
                    </a:lnTo>
                    <a:lnTo>
                      <a:pt x="984" y="1782"/>
                    </a:lnTo>
                    <a:lnTo>
                      <a:pt x="994" y="1802"/>
                    </a:lnTo>
                    <a:lnTo>
                      <a:pt x="1006" y="1822"/>
                    </a:lnTo>
                    <a:lnTo>
                      <a:pt x="1018" y="1840"/>
                    </a:lnTo>
                    <a:lnTo>
                      <a:pt x="1032" y="1854"/>
                    </a:lnTo>
                    <a:lnTo>
                      <a:pt x="1048" y="1868"/>
                    </a:lnTo>
                    <a:lnTo>
                      <a:pt x="1066" y="1880"/>
                    </a:lnTo>
                    <a:lnTo>
                      <a:pt x="1084" y="1888"/>
                    </a:lnTo>
                    <a:lnTo>
                      <a:pt x="1104" y="1894"/>
                    </a:lnTo>
                    <a:lnTo>
                      <a:pt x="1124" y="1896"/>
                    </a:lnTo>
                    <a:lnTo>
                      <a:pt x="1148" y="1896"/>
                    </a:lnTo>
                    <a:lnTo>
                      <a:pt x="1172" y="1890"/>
                    </a:lnTo>
                    <a:lnTo>
                      <a:pt x="1198" y="1882"/>
                    </a:lnTo>
                    <a:lnTo>
                      <a:pt x="1226" y="1868"/>
                    </a:lnTo>
                    <a:lnTo>
                      <a:pt x="1256" y="1850"/>
                    </a:lnTo>
                    <a:lnTo>
                      <a:pt x="1288" y="1828"/>
                    </a:lnTo>
                    <a:lnTo>
                      <a:pt x="1322" y="1800"/>
                    </a:lnTo>
                    <a:lnTo>
                      <a:pt x="1326" y="1822"/>
                    </a:lnTo>
                    <a:lnTo>
                      <a:pt x="1328" y="1846"/>
                    </a:lnTo>
                    <a:lnTo>
                      <a:pt x="1334" y="1878"/>
                    </a:lnTo>
                    <a:lnTo>
                      <a:pt x="1342" y="1912"/>
                    </a:lnTo>
                    <a:lnTo>
                      <a:pt x="1352" y="1950"/>
                    </a:lnTo>
                    <a:lnTo>
                      <a:pt x="1366" y="1988"/>
                    </a:lnTo>
                    <a:lnTo>
                      <a:pt x="1374" y="2006"/>
                    </a:lnTo>
                    <a:lnTo>
                      <a:pt x="1384" y="2024"/>
                    </a:lnTo>
                    <a:lnTo>
                      <a:pt x="1394" y="2042"/>
                    </a:lnTo>
                    <a:lnTo>
                      <a:pt x="1406" y="2058"/>
                    </a:lnTo>
                    <a:lnTo>
                      <a:pt x="1418" y="2072"/>
                    </a:lnTo>
                    <a:lnTo>
                      <a:pt x="1432" y="2086"/>
                    </a:lnTo>
                    <a:lnTo>
                      <a:pt x="1448" y="2096"/>
                    </a:lnTo>
                    <a:lnTo>
                      <a:pt x="1464" y="2104"/>
                    </a:lnTo>
                    <a:lnTo>
                      <a:pt x="1482" y="2112"/>
                    </a:lnTo>
                    <a:lnTo>
                      <a:pt x="1500" y="2116"/>
                    </a:lnTo>
                    <a:lnTo>
                      <a:pt x="1520" y="2116"/>
                    </a:lnTo>
                    <a:lnTo>
                      <a:pt x="1542" y="2114"/>
                    </a:lnTo>
                    <a:lnTo>
                      <a:pt x="1566" y="2108"/>
                    </a:lnTo>
                    <a:lnTo>
                      <a:pt x="1592" y="2100"/>
                    </a:lnTo>
                    <a:lnTo>
                      <a:pt x="1618" y="2086"/>
                    </a:lnTo>
                    <a:lnTo>
                      <a:pt x="1646" y="2070"/>
                    </a:lnTo>
                    <a:lnTo>
                      <a:pt x="1676" y="2048"/>
                    </a:lnTo>
                    <a:lnTo>
                      <a:pt x="1708" y="2022"/>
                    </a:lnTo>
                    <a:lnTo>
                      <a:pt x="1716" y="2044"/>
                    </a:lnTo>
                    <a:lnTo>
                      <a:pt x="1734" y="2102"/>
                    </a:lnTo>
                    <a:lnTo>
                      <a:pt x="1748" y="2138"/>
                    </a:lnTo>
                    <a:lnTo>
                      <a:pt x="1766" y="2178"/>
                    </a:lnTo>
                    <a:lnTo>
                      <a:pt x="1786" y="2218"/>
                    </a:lnTo>
                    <a:lnTo>
                      <a:pt x="1810" y="2258"/>
                    </a:lnTo>
                    <a:lnTo>
                      <a:pt x="1822" y="2278"/>
                    </a:lnTo>
                    <a:lnTo>
                      <a:pt x="1836" y="2294"/>
                    </a:lnTo>
                    <a:lnTo>
                      <a:pt x="1850" y="2312"/>
                    </a:lnTo>
                    <a:lnTo>
                      <a:pt x="1864" y="2326"/>
                    </a:lnTo>
                    <a:lnTo>
                      <a:pt x="1880" y="2340"/>
                    </a:lnTo>
                    <a:lnTo>
                      <a:pt x="1896" y="2352"/>
                    </a:lnTo>
                    <a:lnTo>
                      <a:pt x="1912" y="2360"/>
                    </a:lnTo>
                    <a:lnTo>
                      <a:pt x="1930" y="2366"/>
                    </a:lnTo>
                    <a:lnTo>
                      <a:pt x="1948" y="2370"/>
                    </a:lnTo>
                    <a:lnTo>
                      <a:pt x="1968" y="2372"/>
                    </a:lnTo>
                    <a:lnTo>
                      <a:pt x="1986" y="2370"/>
                    </a:lnTo>
                    <a:lnTo>
                      <a:pt x="2008" y="2364"/>
                    </a:lnTo>
                    <a:lnTo>
                      <a:pt x="2028" y="2354"/>
                    </a:lnTo>
                    <a:lnTo>
                      <a:pt x="2050" y="2342"/>
                    </a:lnTo>
                    <a:lnTo>
                      <a:pt x="2072" y="2324"/>
                    </a:lnTo>
                    <a:lnTo>
                      <a:pt x="2094" y="2302"/>
                    </a:lnTo>
                    <a:lnTo>
                      <a:pt x="2100" y="2320"/>
                    </a:lnTo>
                    <a:lnTo>
                      <a:pt x="2116" y="2366"/>
                    </a:lnTo>
                    <a:lnTo>
                      <a:pt x="2130" y="2396"/>
                    </a:lnTo>
                    <a:lnTo>
                      <a:pt x="2146" y="2426"/>
                    </a:lnTo>
                    <a:lnTo>
                      <a:pt x="2164" y="2458"/>
                    </a:lnTo>
                    <a:lnTo>
                      <a:pt x="2186" y="2490"/>
                    </a:lnTo>
                    <a:lnTo>
                      <a:pt x="2198" y="2504"/>
                    </a:lnTo>
                    <a:lnTo>
                      <a:pt x="2212" y="2518"/>
                    </a:lnTo>
                    <a:lnTo>
                      <a:pt x="2226" y="2530"/>
                    </a:lnTo>
                    <a:lnTo>
                      <a:pt x="2240" y="2540"/>
                    </a:lnTo>
                    <a:lnTo>
                      <a:pt x="2256" y="2550"/>
                    </a:lnTo>
                    <a:lnTo>
                      <a:pt x="2272" y="2558"/>
                    </a:lnTo>
                    <a:lnTo>
                      <a:pt x="2288" y="2564"/>
                    </a:lnTo>
                    <a:lnTo>
                      <a:pt x="2306" y="2568"/>
                    </a:lnTo>
                    <a:lnTo>
                      <a:pt x="2324" y="2570"/>
                    </a:lnTo>
                    <a:lnTo>
                      <a:pt x="2344" y="2570"/>
                    </a:lnTo>
                    <a:lnTo>
                      <a:pt x="2364" y="2566"/>
                    </a:lnTo>
                    <a:lnTo>
                      <a:pt x="2386" y="2560"/>
                    </a:lnTo>
                    <a:lnTo>
                      <a:pt x="2408" y="2550"/>
                    </a:lnTo>
                    <a:lnTo>
                      <a:pt x="2432" y="2538"/>
                    </a:lnTo>
                    <a:lnTo>
                      <a:pt x="2456" y="2520"/>
                    </a:lnTo>
                    <a:lnTo>
                      <a:pt x="2480" y="2500"/>
                    </a:lnTo>
                    <a:lnTo>
                      <a:pt x="2486" y="2518"/>
                    </a:lnTo>
                    <a:lnTo>
                      <a:pt x="2496" y="2538"/>
                    </a:lnTo>
                    <a:lnTo>
                      <a:pt x="2508" y="2562"/>
                    </a:lnTo>
                    <a:lnTo>
                      <a:pt x="2524" y="2588"/>
                    </a:lnTo>
                    <a:lnTo>
                      <a:pt x="2542" y="2616"/>
                    </a:lnTo>
                    <a:lnTo>
                      <a:pt x="2564" y="2644"/>
                    </a:lnTo>
                    <a:lnTo>
                      <a:pt x="2590" y="2668"/>
                    </a:lnTo>
                    <a:lnTo>
                      <a:pt x="2604" y="2680"/>
                    </a:lnTo>
                    <a:lnTo>
                      <a:pt x="2618" y="2690"/>
                    </a:lnTo>
                    <a:lnTo>
                      <a:pt x="2634" y="2698"/>
                    </a:lnTo>
                    <a:lnTo>
                      <a:pt x="2650" y="2706"/>
                    </a:lnTo>
                    <a:lnTo>
                      <a:pt x="2666" y="2710"/>
                    </a:lnTo>
                    <a:lnTo>
                      <a:pt x="2684" y="2714"/>
                    </a:lnTo>
                    <a:lnTo>
                      <a:pt x="2702" y="2714"/>
                    </a:lnTo>
                    <a:lnTo>
                      <a:pt x="2722" y="2712"/>
                    </a:lnTo>
                    <a:lnTo>
                      <a:pt x="2742" y="2708"/>
                    </a:lnTo>
                    <a:lnTo>
                      <a:pt x="2762" y="2700"/>
                    </a:lnTo>
                    <a:lnTo>
                      <a:pt x="2784" y="2690"/>
                    </a:lnTo>
                    <a:lnTo>
                      <a:pt x="2806" y="2676"/>
                    </a:lnTo>
                    <a:lnTo>
                      <a:pt x="2828" y="2658"/>
                    </a:lnTo>
                    <a:lnTo>
                      <a:pt x="2852" y="2638"/>
                    </a:lnTo>
                    <a:lnTo>
                      <a:pt x="2876" y="2612"/>
                    </a:lnTo>
                    <a:lnTo>
                      <a:pt x="2900" y="2582"/>
                    </a:lnTo>
                    <a:lnTo>
                      <a:pt x="2906" y="2604"/>
                    </a:lnTo>
                    <a:lnTo>
                      <a:pt x="2922" y="2654"/>
                    </a:lnTo>
                    <a:lnTo>
                      <a:pt x="2934" y="2686"/>
                    </a:lnTo>
                    <a:lnTo>
                      <a:pt x="2948" y="2720"/>
                    </a:lnTo>
                    <a:lnTo>
                      <a:pt x="2966" y="2754"/>
                    </a:lnTo>
                    <a:lnTo>
                      <a:pt x="2988" y="2786"/>
                    </a:lnTo>
                    <a:lnTo>
                      <a:pt x="3000" y="2800"/>
                    </a:lnTo>
                    <a:lnTo>
                      <a:pt x="3012" y="2814"/>
                    </a:lnTo>
                    <a:lnTo>
                      <a:pt x="3026" y="2826"/>
                    </a:lnTo>
                    <a:lnTo>
                      <a:pt x="3040" y="2836"/>
                    </a:lnTo>
                    <a:lnTo>
                      <a:pt x="3056" y="2844"/>
                    </a:lnTo>
                    <a:lnTo>
                      <a:pt x="3072" y="2850"/>
                    </a:lnTo>
                    <a:lnTo>
                      <a:pt x="3090" y="2854"/>
                    </a:lnTo>
                    <a:lnTo>
                      <a:pt x="3108" y="2854"/>
                    </a:lnTo>
                    <a:lnTo>
                      <a:pt x="3126" y="2852"/>
                    </a:lnTo>
                    <a:lnTo>
                      <a:pt x="3146" y="2846"/>
                    </a:lnTo>
                    <a:lnTo>
                      <a:pt x="3168" y="2838"/>
                    </a:lnTo>
                    <a:lnTo>
                      <a:pt x="3190" y="2826"/>
                    </a:lnTo>
                    <a:lnTo>
                      <a:pt x="3212" y="2810"/>
                    </a:lnTo>
                    <a:lnTo>
                      <a:pt x="3236" y="2788"/>
                    </a:lnTo>
                    <a:lnTo>
                      <a:pt x="3260" y="2764"/>
                    </a:lnTo>
                    <a:lnTo>
                      <a:pt x="3286" y="2734"/>
                    </a:lnTo>
                    <a:lnTo>
                      <a:pt x="3292" y="2750"/>
                    </a:lnTo>
                    <a:lnTo>
                      <a:pt x="3308" y="2790"/>
                    </a:lnTo>
                    <a:lnTo>
                      <a:pt x="3322" y="2816"/>
                    </a:lnTo>
                    <a:lnTo>
                      <a:pt x="3336" y="2844"/>
                    </a:lnTo>
                    <a:lnTo>
                      <a:pt x="3356" y="2870"/>
                    </a:lnTo>
                    <a:lnTo>
                      <a:pt x="3376" y="2896"/>
                    </a:lnTo>
                    <a:lnTo>
                      <a:pt x="3388" y="2906"/>
                    </a:lnTo>
                    <a:lnTo>
                      <a:pt x="3402" y="2918"/>
                    </a:lnTo>
                    <a:lnTo>
                      <a:pt x="3414" y="2928"/>
                    </a:lnTo>
                    <a:lnTo>
                      <a:pt x="3428" y="2936"/>
                    </a:lnTo>
                    <a:lnTo>
                      <a:pt x="3444" y="2942"/>
                    </a:lnTo>
                    <a:lnTo>
                      <a:pt x="3460" y="2948"/>
                    </a:lnTo>
                    <a:lnTo>
                      <a:pt x="3476" y="2950"/>
                    </a:lnTo>
                    <a:lnTo>
                      <a:pt x="3494" y="2952"/>
                    </a:lnTo>
                    <a:lnTo>
                      <a:pt x="3512" y="2950"/>
                    </a:lnTo>
                    <a:lnTo>
                      <a:pt x="3530" y="2946"/>
                    </a:lnTo>
                    <a:lnTo>
                      <a:pt x="3550" y="2940"/>
                    </a:lnTo>
                    <a:lnTo>
                      <a:pt x="3570" y="2932"/>
                    </a:lnTo>
                    <a:lnTo>
                      <a:pt x="3592" y="2920"/>
                    </a:lnTo>
                    <a:lnTo>
                      <a:pt x="3614" y="2904"/>
                    </a:lnTo>
                    <a:lnTo>
                      <a:pt x="3636" y="2886"/>
                    </a:lnTo>
                    <a:lnTo>
                      <a:pt x="3660" y="2864"/>
                    </a:lnTo>
                    <a:lnTo>
                      <a:pt x="3666" y="2878"/>
                    </a:lnTo>
                    <a:lnTo>
                      <a:pt x="3686" y="2916"/>
                    </a:lnTo>
                    <a:lnTo>
                      <a:pt x="3700" y="2940"/>
                    </a:lnTo>
                    <a:lnTo>
                      <a:pt x="3718" y="2966"/>
                    </a:lnTo>
                    <a:lnTo>
                      <a:pt x="3738" y="2992"/>
                    </a:lnTo>
                    <a:lnTo>
                      <a:pt x="3760" y="3018"/>
                    </a:lnTo>
                    <a:lnTo>
                      <a:pt x="3784" y="3040"/>
                    </a:lnTo>
                    <a:lnTo>
                      <a:pt x="3796" y="3050"/>
                    </a:lnTo>
                    <a:lnTo>
                      <a:pt x="3810" y="3060"/>
                    </a:lnTo>
                    <a:lnTo>
                      <a:pt x="3824" y="3066"/>
                    </a:lnTo>
                    <a:lnTo>
                      <a:pt x="3838" y="3072"/>
                    </a:lnTo>
                    <a:lnTo>
                      <a:pt x="3852" y="3078"/>
                    </a:lnTo>
                    <a:lnTo>
                      <a:pt x="3868" y="3080"/>
                    </a:lnTo>
                    <a:lnTo>
                      <a:pt x="3882" y="3080"/>
                    </a:lnTo>
                    <a:lnTo>
                      <a:pt x="3898" y="3080"/>
                    </a:lnTo>
                    <a:lnTo>
                      <a:pt x="3914" y="3076"/>
                    </a:lnTo>
                    <a:lnTo>
                      <a:pt x="3930" y="3068"/>
                    </a:lnTo>
                    <a:lnTo>
                      <a:pt x="3948" y="3060"/>
                    </a:lnTo>
                    <a:lnTo>
                      <a:pt x="3964" y="3048"/>
                    </a:lnTo>
                    <a:lnTo>
                      <a:pt x="3982" y="3034"/>
                    </a:lnTo>
                    <a:lnTo>
                      <a:pt x="4000" y="3016"/>
                    </a:lnTo>
                    <a:lnTo>
                      <a:pt x="4000" y="2852"/>
                    </a:lnTo>
                    <a:lnTo>
                      <a:pt x="3986" y="2864"/>
                    </a:lnTo>
                    <a:lnTo>
                      <a:pt x="3970" y="2876"/>
                    </a:lnTo>
                    <a:lnTo>
                      <a:pt x="3950" y="2888"/>
                    </a:lnTo>
                    <a:lnTo>
                      <a:pt x="3928" y="2900"/>
                    </a:lnTo>
                    <a:lnTo>
                      <a:pt x="3916" y="2904"/>
                    </a:lnTo>
                    <a:lnTo>
                      <a:pt x="3902" y="2906"/>
                    </a:lnTo>
                    <a:lnTo>
                      <a:pt x="3890" y="2908"/>
                    </a:lnTo>
                    <a:lnTo>
                      <a:pt x="3878" y="2908"/>
                    </a:lnTo>
                    <a:lnTo>
                      <a:pt x="3866" y="2906"/>
                    </a:lnTo>
                    <a:lnTo>
                      <a:pt x="3852" y="2902"/>
                    </a:lnTo>
                    <a:lnTo>
                      <a:pt x="3842" y="2894"/>
                    </a:lnTo>
                    <a:lnTo>
                      <a:pt x="3830" y="2884"/>
                    </a:lnTo>
                    <a:lnTo>
                      <a:pt x="3820" y="2870"/>
                    </a:lnTo>
                    <a:lnTo>
                      <a:pt x="3810" y="2852"/>
                    </a:lnTo>
                    <a:lnTo>
                      <a:pt x="3800" y="2832"/>
                    </a:lnTo>
                    <a:lnTo>
                      <a:pt x="3794" y="2806"/>
                    </a:lnTo>
                    <a:lnTo>
                      <a:pt x="3786" y="2778"/>
                    </a:lnTo>
                    <a:lnTo>
                      <a:pt x="3782" y="2742"/>
                    </a:lnTo>
                    <a:lnTo>
                      <a:pt x="3778" y="2704"/>
                    </a:lnTo>
                    <a:lnTo>
                      <a:pt x="3778" y="2660"/>
                    </a:lnTo>
                    <a:lnTo>
                      <a:pt x="3778" y="2610"/>
                    </a:lnTo>
                    <a:lnTo>
                      <a:pt x="3780" y="2554"/>
                    </a:lnTo>
                    <a:lnTo>
                      <a:pt x="3784" y="2492"/>
                    </a:lnTo>
                    <a:lnTo>
                      <a:pt x="3790" y="2424"/>
                    </a:lnTo>
                    <a:lnTo>
                      <a:pt x="3800" y="2350"/>
                    </a:lnTo>
                    <a:lnTo>
                      <a:pt x="3812" y="2268"/>
                    </a:lnTo>
                    <a:lnTo>
                      <a:pt x="3742" y="2138"/>
                    </a:lnTo>
                    <a:lnTo>
                      <a:pt x="3740" y="2170"/>
                    </a:lnTo>
                    <a:lnTo>
                      <a:pt x="3734" y="2250"/>
                    </a:lnTo>
                    <a:lnTo>
                      <a:pt x="3730" y="2304"/>
                    </a:lnTo>
                    <a:lnTo>
                      <a:pt x="3724" y="2364"/>
                    </a:lnTo>
                    <a:lnTo>
                      <a:pt x="3714" y="2428"/>
                    </a:lnTo>
                    <a:lnTo>
                      <a:pt x="3704" y="2494"/>
                    </a:lnTo>
                    <a:lnTo>
                      <a:pt x="3690" y="2560"/>
                    </a:lnTo>
                    <a:lnTo>
                      <a:pt x="3674" y="2624"/>
                    </a:lnTo>
                    <a:lnTo>
                      <a:pt x="3656" y="2682"/>
                    </a:lnTo>
                    <a:lnTo>
                      <a:pt x="3644" y="2710"/>
                    </a:lnTo>
                    <a:lnTo>
                      <a:pt x="3634" y="2736"/>
                    </a:lnTo>
                    <a:lnTo>
                      <a:pt x="3622" y="2758"/>
                    </a:lnTo>
                    <a:lnTo>
                      <a:pt x="3608" y="2780"/>
                    </a:lnTo>
                    <a:lnTo>
                      <a:pt x="3594" y="2798"/>
                    </a:lnTo>
                    <a:lnTo>
                      <a:pt x="3578" y="2814"/>
                    </a:lnTo>
                    <a:lnTo>
                      <a:pt x="3562" y="2826"/>
                    </a:lnTo>
                    <a:lnTo>
                      <a:pt x="3546" y="2834"/>
                    </a:lnTo>
                    <a:lnTo>
                      <a:pt x="3528" y="2838"/>
                    </a:lnTo>
                    <a:lnTo>
                      <a:pt x="3508" y="2840"/>
                    </a:lnTo>
                    <a:lnTo>
                      <a:pt x="3490" y="2836"/>
                    </a:lnTo>
                    <a:lnTo>
                      <a:pt x="3472" y="2830"/>
                    </a:lnTo>
                    <a:lnTo>
                      <a:pt x="3458" y="2820"/>
                    </a:lnTo>
                    <a:lnTo>
                      <a:pt x="3446" y="2808"/>
                    </a:lnTo>
                    <a:lnTo>
                      <a:pt x="3434" y="2792"/>
                    </a:lnTo>
                    <a:lnTo>
                      <a:pt x="3426" y="2776"/>
                    </a:lnTo>
                    <a:lnTo>
                      <a:pt x="3418" y="2754"/>
                    </a:lnTo>
                    <a:lnTo>
                      <a:pt x="3412" y="2732"/>
                    </a:lnTo>
                    <a:lnTo>
                      <a:pt x="3408" y="2708"/>
                    </a:lnTo>
                    <a:lnTo>
                      <a:pt x="3404" y="2682"/>
                    </a:lnTo>
                    <a:lnTo>
                      <a:pt x="3402" y="2656"/>
                    </a:lnTo>
                    <a:lnTo>
                      <a:pt x="3400" y="2628"/>
                    </a:lnTo>
                    <a:lnTo>
                      <a:pt x="3402" y="2568"/>
                    </a:lnTo>
                    <a:lnTo>
                      <a:pt x="3406" y="2508"/>
                    </a:lnTo>
                    <a:lnTo>
                      <a:pt x="3412" y="2448"/>
                    </a:lnTo>
                    <a:lnTo>
                      <a:pt x="3420" y="2390"/>
                    </a:lnTo>
                    <a:lnTo>
                      <a:pt x="3430" y="2334"/>
                    </a:lnTo>
                    <a:lnTo>
                      <a:pt x="3440" y="2286"/>
                    </a:lnTo>
                    <a:lnTo>
                      <a:pt x="3454" y="2212"/>
                    </a:lnTo>
                    <a:lnTo>
                      <a:pt x="3462" y="2186"/>
                    </a:lnTo>
                    <a:lnTo>
                      <a:pt x="3426" y="2092"/>
                    </a:lnTo>
                    <a:lnTo>
                      <a:pt x="3418" y="2122"/>
                    </a:lnTo>
                    <a:lnTo>
                      <a:pt x="3396" y="2198"/>
                    </a:lnTo>
                    <a:lnTo>
                      <a:pt x="3360" y="2304"/>
                    </a:lnTo>
                    <a:lnTo>
                      <a:pt x="3340" y="2364"/>
                    </a:lnTo>
                    <a:lnTo>
                      <a:pt x="3316" y="2424"/>
                    </a:lnTo>
                    <a:lnTo>
                      <a:pt x="3292" y="2486"/>
                    </a:lnTo>
                    <a:lnTo>
                      <a:pt x="3268" y="2544"/>
                    </a:lnTo>
                    <a:lnTo>
                      <a:pt x="3240" y="2598"/>
                    </a:lnTo>
                    <a:lnTo>
                      <a:pt x="3214" y="2644"/>
                    </a:lnTo>
                    <a:lnTo>
                      <a:pt x="3202" y="2664"/>
                    </a:lnTo>
                    <a:lnTo>
                      <a:pt x="3188" y="2682"/>
                    </a:lnTo>
                    <a:lnTo>
                      <a:pt x="3174" y="2698"/>
                    </a:lnTo>
                    <a:lnTo>
                      <a:pt x="3162" y="2710"/>
                    </a:lnTo>
                    <a:lnTo>
                      <a:pt x="3148" y="2718"/>
                    </a:lnTo>
                    <a:lnTo>
                      <a:pt x="3136" y="2724"/>
                    </a:lnTo>
                    <a:lnTo>
                      <a:pt x="3124" y="2726"/>
                    </a:lnTo>
                    <a:lnTo>
                      <a:pt x="3110" y="2722"/>
                    </a:lnTo>
                    <a:lnTo>
                      <a:pt x="3100" y="2716"/>
                    </a:lnTo>
                    <a:lnTo>
                      <a:pt x="3090" y="2708"/>
                    </a:lnTo>
                    <a:lnTo>
                      <a:pt x="3082" y="2696"/>
                    </a:lnTo>
                    <a:lnTo>
                      <a:pt x="3074" y="2680"/>
                    </a:lnTo>
                    <a:lnTo>
                      <a:pt x="3070" y="2662"/>
                    </a:lnTo>
                    <a:lnTo>
                      <a:pt x="3066" y="2642"/>
                    </a:lnTo>
                    <a:lnTo>
                      <a:pt x="3062" y="2622"/>
                    </a:lnTo>
                    <a:lnTo>
                      <a:pt x="3060" y="2598"/>
                    </a:lnTo>
                    <a:lnTo>
                      <a:pt x="3060" y="2544"/>
                    </a:lnTo>
                    <a:lnTo>
                      <a:pt x="3062" y="2488"/>
                    </a:lnTo>
                    <a:lnTo>
                      <a:pt x="3066" y="2428"/>
                    </a:lnTo>
                    <a:lnTo>
                      <a:pt x="3074" y="2366"/>
                    </a:lnTo>
                    <a:lnTo>
                      <a:pt x="3084" y="2306"/>
                    </a:lnTo>
                    <a:lnTo>
                      <a:pt x="3092" y="2248"/>
                    </a:lnTo>
                    <a:lnTo>
                      <a:pt x="3112" y="2144"/>
                    </a:lnTo>
                    <a:lnTo>
                      <a:pt x="3128" y="2072"/>
                    </a:lnTo>
                    <a:lnTo>
                      <a:pt x="3134" y="2046"/>
                    </a:lnTo>
                    <a:lnTo>
                      <a:pt x="3040" y="1974"/>
                    </a:lnTo>
                    <a:lnTo>
                      <a:pt x="3032" y="2008"/>
                    </a:lnTo>
                    <a:lnTo>
                      <a:pt x="3010" y="2090"/>
                    </a:lnTo>
                    <a:lnTo>
                      <a:pt x="2994" y="2146"/>
                    </a:lnTo>
                    <a:lnTo>
                      <a:pt x="2976" y="2206"/>
                    </a:lnTo>
                    <a:lnTo>
                      <a:pt x="2954" y="2268"/>
                    </a:lnTo>
                    <a:lnTo>
                      <a:pt x="2930" y="2332"/>
                    </a:lnTo>
                    <a:lnTo>
                      <a:pt x="2904" y="2392"/>
                    </a:lnTo>
                    <a:lnTo>
                      <a:pt x="2876" y="2448"/>
                    </a:lnTo>
                    <a:lnTo>
                      <a:pt x="2860" y="2474"/>
                    </a:lnTo>
                    <a:lnTo>
                      <a:pt x="2846" y="2498"/>
                    </a:lnTo>
                    <a:lnTo>
                      <a:pt x="2830" y="2518"/>
                    </a:lnTo>
                    <a:lnTo>
                      <a:pt x="2814" y="2538"/>
                    </a:lnTo>
                    <a:lnTo>
                      <a:pt x="2798" y="2552"/>
                    </a:lnTo>
                    <a:lnTo>
                      <a:pt x="2782" y="2564"/>
                    </a:lnTo>
                    <a:lnTo>
                      <a:pt x="2764" y="2572"/>
                    </a:lnTo>
                    <a:lnTo>
                      <a:pt x="2748" y="2576"/>
                    </a:lnTo>
                    <a:lnTo>
                      <a:pt x="2730" y="2576"/>
                    </a:lnTo>
                    <a:lnTo>
                      <a:pt x="2714" y="2572"/>
                    </a:lnTo>
                    <a:lnTo>
                      <a:pt x="2696" y="2562"/>
                    </a:lnTo>
                    <a:lnTo>
                      <a:pt x="2678" y="2548"/>
                    </a:lnTo>
                    <a:lnTo>
                      <a:pt x="2662" y="2530"/>
                    </a:lnTo>
                    <a:lnTo>
                      <a:pt x="2648" y="2510"/>
                    </a:lnTo>
                    <a:lnTo>
                      <a:pt x="2636" y="2488"/>
                    </a:lnTo>
                    <a:lnTo>
                      <a:pt x="2628" y="2464"/>
                    </a:lnTo>
                    <a:lnTo>
                      <a:pt x="2620" y="2440"/>
                    </a:lnTo>
                    <a:lnTo>
                      <a:pt x="2614" y="2416"/>
                    </a:lnTo>
                    <a:lnTo>
                      <a:pt x="2610" y="2390"/>
                    </a:lnTo>
                    <a:lnTo>
                      <a:pt x="2608" y="2362"/>
                    </a:lnTo>
                    <a:lnTo>
                      <a:pt x="2608" y="2336"/>
                    </a:lnTo>
                    <a:lnTo>
                      <a:pt x="2610" y="2308"/>
                    </a:lnTo>
                    <a:lnTo>
                      <a:pt x="2614" y="2252"/>
                    </a:lnTo>
                    <a:lnTo>
                      <a:pt x="2624" y="2194"/>
                    </a:lnTo>
                    <a:lnTo>
                      <a:pt x="2638" y="2138"/>
                    </a:lnTo>
                    <a:lnTo>
                      <a:pt x="2652" y="2086"/>
                    </a:lnTo>
                    <a:lnTo>
                      <a:pt x="2670" y="2036"/>
                    </a:lnTo>
                    <a:lnTo>
                      <a:pt x="2686" y="1990"/>
                    </a:lnTo>
                    <a:lnTo>
                      <a:pt x="2702" y="1950"/>
                    </a:lnTo>
                    <a:lnTo>
                      <a:pt x="2726" y="1892"/>
                    </a:lnTo>
                    <a:lnTo>
                      <a:pt x="2736" y="1870"/>
                    </a:lnTo>
                    <a:lnTo>
                      <a:pt x="2666" y="1764"/>
                    </a:lnTo>
                    <a:lnTo>
                      <a:pt x="2658" y="1798"/>
                    </a:lnTo>
                    <a:lnTo>
                      <a:pt x="2634" y="1882"/>
                    </a:lnTo>
                    <a:lnTo>
                      <a:pt x="2618" y="1936"/>
                    </a:lnTo>
                    <a:lnTo>
                      <a:pt x="2598" y="1998"/>
                    </a:lnTo>
                    <a:lnTo>
                      <a:pt x="2576" y="2062"/>
                    </a:lnTo>
                    <a:lnTo>
                      <a:pt x="2552" y="2126"/>
                    </a:lnTo>
                    <a:lnTo>
                      <a:pt x="2524" y="2190"/>
                    </a:lnTo>
                    <a:lnTo>
                      <a:pt x="2496" y="2250"/>
                    </a:lnTo>
                    <a:lnTo>
                      <a:pt x="2482" y="2278"/>
                    </a:lnTo>
                    <a:lnTo>
                      <a:pt x="2466" y="2302"/>
                    </a:lnTo>
                    <a:lnTo>
                      <a:pt x="2450" y="2326"/>
                    </a:lnTo>
                    <a:lnTo>
                      <a:pt x="2436" y="2346"/>
                    </a:lnTo>
                    <a:lnTo>
                      <a:pt x="2420" y="2364"/>
                    </a:lnTo>
                    <a:lnTo>
                      <a:pt x="2402" y="2378"/>
                    </a:lnTo>
                    <a:lnTo>
                      <a:pt x="2386" y="2390"/>
                    </a:lnTo>
                    <a:lnTo>
                      <a:pt x="2370" y="2398"/>
                    </a:lnTo>
                    <a:lnTo>
                      <a:pt x="2354" y="2402"/>
                    </a:lnTo>
                    <a:lnTo>
                      <a:pt x="2338" y="2400"/>
                    </a:lnTo>
                    <a:lnTo>
                      <a:pt x="2320" y="2394"/>
                    </a:lnTo>
                    <a:lnTo>
                      <a:pt x="2304" y="2384"/>
                    </a:lnTo>
                    <a:lnTo>
                      <a:pt x="2290" y="2370"/>
                    </a:lnTo>
                    <a:lnTo>
                      <a:pt x="2278" y="2352"/>
                    </a:lnTo>
                    <a:lnTo>
                      <a:pt x="2268" y="2332"/>
                    </a:lnTo>
                    <a:lnTo>
                      <a:pt x="2260" y="2310"/>
                    </a:lnTo>
                    <a:lnTo>
                      <a:pt x="2254" y="2284"/>
                    </a:lnTo>
                    <a:lnTo>
                      <a:pt x="2252" y="2258"/>
                    </a:lnTo>
                    <a:lnTo>
                      <a:pt x="2250" y="2228"/>
                    </a:lnTo>
                    <a:lnTo>
                      <a:pt x="2250" y="2198"/>
                    </a:lnTo>
                    <a:lnTo>
                      <a:pt x="2252" y="2168"/>
                    </a:lnTo>
                    <a:lnTo>
                      <a:pt x="2256" y="2134"/>
                    </a:lnTo>
                    <a:lnTo>
                      <a:pt x="2268" y="2068"/>
                    </a:lnTo>
                    <a:lnTo>
                      <a:pt x="2284" y="1998"/>
                    </a:lnTo>
                    <a:lnTo>
                      <a:pt x="2304" y="1928"/>
                    </a:lnTo>
                    <a:lnTo>
                      <a:pt x="2324" y="1860"/>
                    </a:lnTo>
                    <a:lnTo>
                      <a:pt x="2346" y="1796"/>
                    </a:lnTo>
                    <a:lnTo>
                      <a:pt x="2368" y="1736"/>
                    </a:lnTo>
                    <a:lnTo>
                      <a:pt x="2388" y="1684"/>
                    </a:lnTo>
                    <a:lnTo>
                      <a:pt x="2420" y="1606"/>
                    </a:lnTo>
                    <a:lnTo>
                      <a:pt x="2434" y="1578"/>
                    </a:lnTo>
                    <a:lnTo>
                      <a:pt x="2434" y="1368"/>
                    </a:lnTo>
                    <a:lnTo>
                      <a:pt x="2416" y="1406"/>
                    </a:lnTo>
                    <a:lnTo>
                      <a:pt x="2372" y="1510"/>
                    </a:lnTo>
                    <a:lnTo>
                      <a:pt x="2308" y="1652"/>
                    </a:lnTo>
                    <a:lnTo>
                      <a:pt x="2272" y="1732"/>
                    </a:lnTo>
                    <a:lnTo>
                      <a:pt x="2232" y="1812"/>
                    </a:lnTo>
                    <a:lnTo>
                      <a:pt x="2190" y="1892"/>
                    </a:lnTo>
                    <a:lnTo>
                      <a:pt x="2148" y="1966"/>
                    </a:lnTo>
                    <a:lnTo>
                      <a:pt x="2108" y="2034"/>
                    </a:lnTo>
                    <a:lnTo>
                      <a:pt x="2088" y="2064"/>
                    </a:lnTo>
                    <a:lnTo>
                      <a:pt x="2068" y="2092"/>
                    </a:lnTo>
                    <a:lnTo>
                      <a:pt x="2050" y="2116"/>
                    </a:lnTo>
                    <a:lnTo>
                      <a:pt x="2030" y="2136"/>
                    </a:lnTo>
                    <a:lnTo>
                      <a:pt x="2014" y="2152"/>
                    </a:lnTo>
                    <a:lnTo>
                      <a:pt x="1996" y="2164"/>
                    </a:lnTo>
                    <a:lnTo>
                      <a:pt x="1982" y="2172"/>
                    </a:lnTo>
                    <a:lnTo>
                      <a:pt x="1974" y="2174"/>
                    </a:lnTo>
                    <a:lnTo>
                      <a:pt x="1966" y="2174"/>
                    </a:lnTo>
                    <a:lnTo>
                      <a:pt x="1960" y="2174"/>
                    </a:lnTo>
                    <a:lnTo>
                      <a:pt x="1954" y="2172"/>
                    </a:lnTo>
                    <a:lnTo>
                      <a:pt x="1948" y="2168"/>
                    </a:lnTo>
                    <a:lnTo>
                      <a:pt x="1942" y="2162"/>
                    </a:lnTo>
                    <a:lnTo>
                      <a:pt x="1932" y="2150"/>
                    </a:lnTo>
                    <a:lnTo>
                      <a:pt x="1922" y="2134"/>
                    </a:lnTo>
                    <a:lnTo>
                      <a:pt x="1912" y="2118"/>
                    </a:lnTo>
                    <a:lnTo>
                      <a:pt x="1904" y="2102"/>
                    </a:lnTo>
                    <a:lnTo>
                      <a:pt x="1896" y="2082"/>
                    </a:lnTo>
                    <a:lnTo>
                      <a:pt x="1890" y="2062"/>
                    </a:lnTo>
                    <a:lnTo>
                      <a:pt x="1884" y="2040"/>
                    </a:lnTo>
                    <a:lnTo>
                      <a:pt x="1880" y="2016"/>
                    </a:lnTo>
                    <a:lnTo>
                      <a:pt x="1876" y="1990"/>
                    </a:lnTo>
                    <a:lnTo>
                      <a:pt x="1874" y="1962"/>
                    </a:lnTo>
                    <a:lnTo>
                      <a:pt x="1874" y="1934"/>
                    </a:lnTo>
                    <a:lnTo>
                      <a:pt x="1874" y="1904"/>
                    </a:lnTo>
                    <a:lnTo>
                      <a:pt x="1878" y="1872"/>
                    </a:lnTo>
                    <a:lnTo>
                      <a:pt x="1880" y="1838"/>
                    </a:lnTo>
                    <a:lnTo>
                      <a:pt x="1886" y="1804"/>
                    </a:lnTo>
                    <a:lnTo>
                      <a:pt x="1892" y="1768"/>
                    </a:lnTo>
                    <a:lnTo>
                      <a:pt x="1902" y="1730"/>
                    </a:lnTo>
                    <a:lnTo>
                      <a:pt x="1912" y="1690"/>
                    </a:lnTo>
                    <a:lnTo>
                      <a:pt x="1924" y="1648"/>
                    </a:lnTo>
                    <a:lnTo>
                      <a:pt x="1938" y="1606"/>
                    </a:lnTo>
                    <a:lnTo>
                      <a:pt x="1954" y="1562"/>
                    </a:lnTo>
                    <a:lnTo>
                      <a:pt x="1972" y="1516"/>
                    </a:lnTo>
                    <a:lnTo>
                      <a:pt x="1992" y="1468"/>
                    </a:lnTo>
                    <a:lnTo>
                      <a:pt x="2014" y="1420"/>
                    </a:lnTo>
                    <a:lnTo>
                      <a:pt x="2040" y="1368"/>
                    </a:lnTo>
                    <a:lnTo>
                      <a:pt x="2066" y="1316"/>
                    </a:lnTo>
                    <a:lnTo>
                      <a:pt x="2096" y="1262"/>
                    </a:lnTo>
                    <a:lnTo>
                      <a:pt x="2128" y="1208"/>
                    </a:lnTo>
                    <a:lnTo>
                      <a:pt x="2162" y="1150"/>
                    </a:lnTo>
                    <a:lnTo>
                      <a:pt x="2200" y="1092"/>
                    </a:lnTo>
                    <a:lnTo>
                      <a:pt x="2238" y="1032"/>
                    </a:lnTo>
                    <a:lnTo>
                      <a:pt x="2282" y="970"/>
                    </a:lnTo>
                    <a:lnTo>
                      <a:pt x="2316" y="760"/>
                    </a:lnTo>
                    <a:lnTo>
                      <a:pt x="2240" y="868"/>
                    </a:lnTo>
                    <a:lnTo>
                      <a:pt x="2160" y="988"/>
                    </a:lnTo>
                    <a:lnTo>
                      <a:pt x="2064" y="1138"/>
                    </a:lnTo>
                    <a:lnTo>
                      <a:pt x="2012" y="1220"/>
                    </a:lnTo>
                    <a:lnTo>
                      <a:pt x="1960" y="1306"/>
                    </a:lnTo>
                    <a:lnTo>
                      <a:pt x="1908" y="1396"/>
                    </a:lnTo>
                    <a:lnTo>
                      <a:pt x="1858" y="1484"/>
                    </a:lnTo>
                    <a:lnTo>
                      <a:pt x="1810" y="1574"/>
                    </a:lnTo>
                    <a:lnTo>
                      <a:pt x="1768" y="1660"/>
                    </a:lnTo>
                    <a:lnTo>
                      <a:pt x="1728" y="1744"/>
                    </a:lnTo>
                    <a:lnTo>
                      <a:pt x="1696" y="1824"/>
                    </a:lnTo>
                    <a:lnTo>
                      <a:pt x="1682" y="1860"/>
                    </a:lnTo>
                    <a:lnTo>
                      <a:pt x="1670" y="1890"/>
                    </a:lnTo>
                    <a:lnTo>
                      <a:pt x="1656" y="1918"/>
                    </a:lnTo>
                    <a:lnTo>
                      <a:pt x="1642" y="1940"/>
                    </a:lnTo>
                    <a:lnTo>
                      <a:pt x="1630" y="1958"/>
                    </a:lnTo>
                    <a:lnTo>
                      <a:pt x="1618" y="1974"/>
                    </a:lnTo>
                    <a:lnTo>
                      <a:pt x="1606" y="1986"/>
                    </a:lnTo>
                    <a:lnTo>
                      <a:pt x="1594" y="1992"/>
                    </a:lnTo>
                    <a:lnTo>
                      <a:pt x="1584" y="1998"/>
                    </a:lnTo>
                    <a:lnTo>
                      <a:pt x="1574" y="1998"/>
                    </a:lnTo>
                    <a:lnTo>
                      <a:pt x="1564" y="1998"/>
                    </a:lnTo>
                    <a:lnTo>
                      <a:pt x="1554" y="1994"/>
                    </a:lnTo>
                    <a:lnTo>
                      <a:pt x="1546" y="1988"/>
                    </a:lnTo>
                    <a:lnTo>
                      <a:pt x="1536" y="1978"/>
                    </a:lnTo>
                    <a:lnTo>
                      <a:pt x="1528" y="1968"/>
                    </a:lnTo>
                    <a:lnTo>
                      <a:pt x="1522" y="1954"/>
                    </a:lnTo>
                    <a:lnTo>
                      <a:pt x="1508" y="1924"/>
                    </a:lnTo>
                    <a:lnTo>
                      <a:pt x="1498" y="1888"/>
                    </a:lnTo>
                    <a:lnTo>
                      <a:pt x="1490" y="1848"/>
                    </a:lnTo>
                    <a:lnTo>
                      <a:pt x="1484" y="1806"/>
                    </a:lnTo>
                    <a:lnTo>
                      <a:pt x="1480" y="1764"/>
                    </a:lnTo>
                    <a:lnTo>
                      <a:pt x="1480" y="1722"/>
                    </a:lnTo>
                    <a:lnTo>
                      <a:pt x="1482" y="1684"/>
                    </a:lnTo>
                    <a:lnTo>
                      <a:pt x="1486" y="1648"/>
                    </a:lnTo>
                    <a:lnTo>
                      <a:pt x="1492" y="1630"/>
                    </a:lnTo>
                    <a:lnTo>
                      <a:pt x="1498" y="1608"/>
                    </a:lnTo>
                    <a:lnTo>
                      <a:pt x="1518" y="1556"/>
                    </a:lnTo>
                    <a:lnTo>
                      <a:pt x="1544" y="1496"/>
                    </a:lnTo>
                    <a:lnTo>
                      <a:pt x="1578" y="1426"/>
                    </a:lnTo>
                    <a:lnTo>
                      <a:pt x="1616" y="1350"/>
                    </a:lnTo>
                    <a:lnTo>
                      <a:pt x="1658" y="1272"/>
                    </a:lnTo>
                    <a:lnTo>
                      <a:pt x="1746" y="1108"/>
                    </a:lnTo>
                    <a:lnTo>
                      <a:pt x="1832" y="954"/>
                    </a:lnTo>
                    <a:lnTo>
                      <a:pt x="1906" y="824"/>
                    </a:lnTo>
                    <a:lnTo>
                      <a:pt x="1978" y="702"/>
                    </a:lnTo>
                    <a:lnTo>
                      <a:pt x="2024" y="620"/>
                    </a:lnTo>
                    <a:lnTo>
                      <a:pt x="1896" y="608"/>
                    </a:lnTo>
                    <a:lnTo>
                      <a:pt x="1870" y="662"/>
                    </a:lnTo>
                    <a:lnTo>
                      <a:pt x="1800" y="802"/>
                    </a:lnTo>
                    <a:lnTo>
                      <a:pt x="1752" y="896"/>
                    </a:lnTo>
                    <a:lnTo>
                      <a:pt x="1698" y="998"/>
                    </a:lnTo>
                    <a:lnTo>
                      <a:pt x="1638" y="1106"/>
                    </a:lnTo>
                    <a:lnTo>
                      <a:pt x="1574" y="1216"/>
                    </a:lnTo>
                    <a:lnTo>
                      <a:pt x="1508" y="1326"/>
                    </a:lnTo>
                    <a:lnTo>
                      <a:pt x="1442" y="1428"/>
                    </a:lnTo>
                    <a:lnTo>
                      <a:pt x="1410" y="1476"/>
                    </a:lnTo>
                    <a:lnTo>
                      <a:pt x="1378" y="1520"/>
                    </a:lnTo>
                    <a:lnTo>
                      <a:pt x="1346" y="1562"/>
                    </a:lnTo>
                    <a:lnTo>
                      <a:pt x="1314" y="1598"/>
                    </a:lnTo>
                    <a:lnTo>
                      <a:pt x="1284" y="1632"/>
                    </a:lnTo>
                    <a:lnTo>
                      <a:pt x="1254" y="1660"/>
                    </a:lnTo>
                    <a:lnTo>
                      <a:pt x="1226" y="1682"/>
                    </a:lnTo>
                    <a:lnTo>
                      <a:pt x="1200" y="1698"/>
                    </a:lnTo>
                    <a:lnTo>
                      <a:pt x="1188" y="1704"/>
                    </a:lnTo>
                    <a:lnTo>
                      <a:pt x="1176" y="1708"/>
                    </a:lnTo>
                    <a:lnTo>
                      <a:pt x="1164" y="1710"/>
                    </a:lnTo>
                    <a:lnTo>
                      <a:pt x="1152" y="1712"/>
                    </a:lnTo>
                    <a:lnTo>
                      <a:pt x="1142" y="1710"/>
                    </a:lnTo>
                    <a:lnTo>
                      <a:pt x="1132" y="1706"/>
                    </a:lnTo>
                    <a:lnTo>
                      <a:pt x="1122" y="1702"/>
                    </a:lnTo>
                    <a:lnTo>
                      <a:pt x="1112" y="1694"/>
                    </a:lnTo>
                    <a:lnTo>
                      <a:pt x="1104" y="1686"/>
                    </a:lnTo>
                    <a:lnTo>
                      <a:pt x="1098" y="1676"/>
                    </a:lnTo>
                    <a:lnTo>
                      <a:pt x="1092" y="1664"/>
                    </a:lnTo>
                    <a:lnTo>
                      <a:pt x="1088" y="1652"/>
                    </a:lnTo>
                    <a:lnTo>
                      <a:pt x="1086" y="1638"/>
                    </a:lnTo>
                    <a:lnTo>
                      <a:pt x="1084" y="1624"/>
                    </a:lnTo>
                    <a:lnTo>
                      <a:pt x="1082" y="1590"/>
                    </a:lnTo>
                    <a:lnTo>
                      <a:pt x="1086" y="1554"/>
                    </a:lnTo>
                    <a:lnTo>
                      <a:pt x="1094" y="1516"/>
                    </a:lnTo>
                    <a:lnTo>
                      <a:pt x="1106" y="1472"/>
                    </a:lnTo>
                    <a:lnTo>
                      <a:pt x="1122" y="1428"/>
                    </a:lnTo>
                    <a:lnTo>
                      <a:pt x="1140" y="1380"/>
                    </a:lnTo>
                    <a:lnTo>
                      <a:pt x="1160" y="1330"/>
                    </a:lnTo>
                    <a:lnTo>
                      <a:pt x="1182" y="1278"/>
                    </a:lnTo>
                    <a:lnTo>
                      <a:pt x="1208" y="1226"/>
                    </a:lnTo>
                    <a:lnTo>
                      <a:pt x="1264" y="1118"/>
                    </a:lnTo>
                    <a:lnTo>
                      <a:pt x="1322" y="1010"/>
                    </a:lnTo>
                    <a:lnTo>
                      <a:pt x="1384" y="904"/>
                    </a:lnTo>
                    <a:lnTo>
                      <a:pt x="1446" y="802"/>
                    </a:lnTo>
                    <a:lnTo>
                      <a:pt x="1506" y="708"/>
                    </a:lnTo>
                    <a:lnTo>
                      <a:pt x="1560" y="624"/>
                    </a:lnTo>
                    <a:lnTo>
                      <a:pt x="1642" y="502"/>
                    </a:lnTo>
                    <a:lnTo>
                      <a:pt x="1674" y="456"/>
                    </a:lnTo>
                    <a:lnTo>
                      <a:pt x="1534" y="410"/>
                    </a:lnTo>
                    <a:lnTo>
                      <a:pt x="1508" y="460"/>
                    </a:lnTo>
                    <a:lnTo>
                      <a:pt x="1438" y="590"/>
                    </a:lnTo>
                    <a:lnTo>
                      <a:pt x="1390" y="676"/>
                    </a:lnTo>
                    <a:lnTo>
                      <a:pt x="1334" y="772"/>
                    </a:lnTo>
                    <a:lnTo>
                      <a:pt x="1276" y="872"/>
                    </a:lnTo>
                    <a:lnTo>
                      <a:pt x="1212" y="976"/>
                    </a:lnTo>
                    <a:lnTo>
                      <a:pt x="1146" y="1078"/>
                    </a:lnTo>
                    <a:lnTo>
                      <a:pt x="1080" y="1174"/>
                    </a:lnTo>
                    <a:lnTo>
                      <a:pt x="1048" y="1218"/>
                    </a:lnTo>
                    <a:lnTo>
                      <a:pt x="1014" y="1262"/>
                    </a:lnTo>
                    <a:lnTo>
                      <a:pt x="982" y="1300"/>
                    </a:lnTo>
                    <a:lnTo>
                      <a:pt x="952" y="1336"/>
                    </a:lnTo>
                    <a:lnTo>
                      <a:pt x="922" y="1368"/>
                    </a:lnTo>
                    <a:lnTo>
                      <a:pt x="892" y="1394"/>
                    </a:lnTo>
                    <a:lnTo>
                      <a:pt x="864" y="1416"/>
                    </a:lnTo>
                    <a:lnTo>
                      <a:pt x="838" y="1434"/>
                    </a:lnTo>
                    <a:lnTo>
                      <a:pt x="826" y="1440"/>
                    </a:lnTo>
                    <a:lnTo>
                      <a:pt x="812" y="1444"/>
                    </a:lnTo>
                    <a:lnTo>
                      <a:pt x="802" y="1448"/>
                    </a:lnTo>
                    <a:lnTo>
                      <a:pt x="790" y="1450"/>
                    </a:lnTo>
                    <a:lnTo>
                      <a:pt x="780" y="1448"/>
                    </a:lnTo>
                    <a:lnTo>
                      <a:pt x="770" y="1446"/>
                    </a:lnTo>
                    <a:lnTo>
                      <a:pt x="760" y="1444"/>
                    </a:lnTo>
                    <a:lnTo>
                      <a:pt x="750" y="1438"/>
                    </a:lnTo>
                    <a:lnTo>
                      <a:pt x="742" y="1430"/>
                    </a:lnTo>
                    <a:lnTo>
                      <a:pt x="736" y="1422"/>
                    </a:lnTo>
                    <a:lnTo>
                      <a:pt x="730" y="1412"/>
                    </a:lnTo>
                    <a:lnTo>
                      <a:pt x="726" y="1402"/>
                    </a:lnTo>
                    <a:lnTo>
                      <a:pt x="722" y="1388"/>
                    </a:lnTo>
                    <a:lnTo>
                      <a:pt x="720" y="1376"/>
                    </a:lnTo>
                    <a:lnTo>
                      <a:pt x="718" y="1346"/>
                    </a:lnTo>
                    <a:lnTo>
                      <a:pt x="720" y="1312"/>
                    </a:lnTo>
                    <a:lnTo>
                      <a:pt x="728" y="1276"/>
                    </a:lnTo>
                    <a:lnTo>
                      <a:pt x="738" y="1236"/>
                    </a:lnTo>
                    <a:lnTo>
                      <a:pt x="750" y="1192"/>
                    </a:lnTo>
                    <a:lnTo>
                      <a:pt x="766" y="1146"/>
                    </a:lnTo>
                    <a:lnTo>
                      <a:pt x="784" y="1098"/>
                    </a:lnTo>
                    <a:lnTo>
                      <a:pt x="804" y="1050"/>
                    </a:lnTo>
                    <a:lnTo>
                      <a:pt x="828" y="998"/>
                    </a:lnTo>
                    <a:lnTo>
                      <a:pt x="878" y="894"/>
                    </a:lnTo>
                    <a:lnTo>
                      <a:pt x="932" y="788"/>
                    </a:lnTo>
                    <a:lnTo>
                      <a:pt x="988" y="686"/>
                    </a:lnTo>
                    <a:lnTo>
                      <a:pt x="1044" y="586"/>
                    </a:lnTo>
                    <a:lnTo>
                      <a:pt x="1098" y="494"/>
                    </a:lnTo>
                    <a:lnTo>
                      <a:pt x="1148" y="412"/>
                    </a:lnTo>
                    <a:lnTo>
                      <a:pt x="1224" y="290"/>
                    </a:lnTo>
                    <a:lnTo>
                      <a:pt x="1252" y="246"/>
                    </a:lnTo>
                    <a:lnTo>
                      <a:pt x="1090" y="198"/>
                    </a:lnTo>
                    <a:lnTo>
                      <a:pt x="1074" y="240"/>
                    </a:lnTo>
                    <a:lnTo>
                      <a:pt x="1056" y="288"/>
                    </a:lnTo>
                    <a:lnTo>
                      <a:pt x="1032" y="352"/>
                    </a:lnTo>
                    <a:lnTo>
                      <a:pt x="1000" y="424"/>
                    </a:lnTo>
                    <a:lnTo>
                      <a:pt x="964" y="506"/>
                    </a:lnTo>
                    <a:lnTo>
                      <a:pt x="922" y="594"/>
                    </a:lnTo>
                    <a:lnTo>
                      <a:pt x="874" y="682"/>
                    </a:lnTo>
                    <a:lnTo>
                      <a:pt x="848" y="726"/>
                    </a:lnTo>
                    <a:lnTo>
                      <a:pt x="820" y="770"/>
                    </a:lnTo>
                    <a:lnTo>
                      <a:pt x="792" y="814"/>
                    </a:lnTo>
                    <a:lnTo>
                      <a:pt x="762" y="856"/>
                    </a:lnTo>
                    <a:lnTo>
                      <a:pt x="732" y="896"/>
                    </a:lnTo>
                    <a:lnTo>
                      <a:pt x="702" y="934"/>
                    </a:lnTo>
                    <a:lnTo>
                      <a:pt x="668" y="970"/>
                    </a:lnTo>
                    <a:lnTo>
                      <a:pt x="636" y="1002"/>
                    </a:lnTo>
                    <a:lnTo>
                      <a:pt x="602" y="1032"/>
                    </a:lnTo>
                    <a:lnTo>
                      <a:pt x="566" y="1058"/>
                    </a:lnTo>
                    <a:lnTo>
                      <a:pt x="530" y="1080"/>
                    </a:lnTo>
                    <a:lnTo>
                      <a:pt x="494" y="1100"/>
                    </a:lnTo>
                    <a:lnTo>
                      <a:pt x="476" y="1106"/>
                    </a:lnTo>
                    <a:lnTo>
                      <a:pt x="458" y="1112"/>
                    </a:lnTo>
                    <a:lnTo>
                      <a:pt x="438" y="1118"/>
                    </a:lnTo>
                    <a:lnTo>
                      <a:pt x="420" y="1122"/>
                    </a:lnTo>
                    <a:lnTo>
                      <a:pt x="400" y="1124"/>
                    </a:lnTo>
                    <a:lnTo>
                      <a:pt x="380" y="1124"/>
                    </a:lnTo>
                    <a:lnTo>
                      <a:pt x="362" y="1124"/>
                    </a:lnTo>
                    <a:lnTo>
                      <a:pt x="342" y="1122"/>
                    </a:lnTo>
                    <a:lnTo>
                      <a:pt x="340" y="1120"/>
                    </a:lnTo>
                    <a:lnTo>
                      <a:pt x="334" y="1116"/>
                    </a:lnTo>
                    <a:lnTo>
                      <a:pt x="328" y="1108"/>
                    </a:lnTo>
                    <a:lnTo>
                      <a:pt x="322" y="1094"/>
                    </a:lnTo>
                    <a:lnTo>
                      <a:pt x="316" y="1074"/>
                    </a:lnTo>
                    <a:lnTo>
                      <a:pt x="316" y="1060"/>
                    </a:lnTo>
                    <a:lnTo>
                      <a:pt x="314" y="1046"/>
                    </a:lnTo>
                    <a:lnTo>
                      <a:pt x="316" y="1028"/>
                    </a:lnTo>
                    <a:lnTo>
                      <a:pt x="318" y="1008"/>
                    </a:lnTo>
                    <a:lnTo>
                      <a:pt x="322" y="986"/>
                    </a:lnTo>
                    <a:lnTo>
                      <a:pt x="328" y="962"/>
                    </a:lnTo>
                    <a:lnTo>
                      <a:pt x="336" y="934"/>
                    </a:lnTo>
                    <a:lnTo>
                      <a:pt x="346" y="902"/>
                    </a:lnTo>
                    <a:lnTo>
                      <a:pt x="358" y="870"/>
                    </a:lnTo>
                    <a:lnTo>
                      <a:pt x="374" y="832"/>
                    </a:lnTo>
                    <a:lnTo>
                      <a:pt x="392" y="792"/>
                    </a:lnTo>
                    <a:lnTo>
                      <a:pt x="412" y="748"/>
                    </a:lnTo>
                    <a:lnTo>
                      <a:pt x="438" y="700"/>
                    </a:lnTo>
                    <a:lnTo>
                      <a:pt x="464" y="648"/>
                    </a:lnTo>
                    <a:lnTo>
                      <a:pt x="496" y="594"/>
                    </a:lnTo>
                    <a:lnTo>
                      <a:pt x="530" y="534"/>
                    </a:lnTo>
                    <a:lnTo>
                      <a:pt x="570" y="470"/>
                    </a:lnTo>
                    <a:lnTo>
                      <a:pt x="614" y="402"/>
                    </a:lnTo>
                    <a:lnTo>
                      <a:pt x="660" y="328"/>
                    </a:lnTo>
                    <a:lnTo>
                      <a:pt x="714" y="252"/>
                    </a:lnTo>
                    <a:lnTo>
                      <a:pt x="770" y="170"/>
                    </a:lnTo>
                    <a:lnTo>
                      <a:pt x="832" y="82"/>
                    </a:lnTo>
                    <a:lnTo>
                      <a:pt x="7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7" name="Freeform 18"/>
              <p:cNvSpPr>
                <a:spLocks/>
              </p:cNvSpPr>
              <p:nvPr userDrawn="1"/>
            </p:nvSpPr>
            <p:spPr bwMode="auto">
              <a:xfrm>
                <a:off x="-145" y="-1507"/>
                <a:ext cx="4321" cy="2761"/>
              </a:xfrm>
              <a:custGeom>
                <a:avLst/>
                <a:gdLst>
                  <a:gd name="T0" fmla="*/ 74 w 4314"/>
                  <a:gd name="T1" fmla="*/ 958 h 2742"/>
                  <a:gd name="T2" fmla="*/ 6 w 4314"/>
                  <a:gd name="T3" fmla="*/ 1571 h 2742"/>
                  <a:gd name="T4" fmla="*/ 130 w 4314"/>
                  <a:gd name="T5" fmla="*/ 1535 h 2742"/>
                  <a:gd name="T6" fmla="*/ 567 w 4314"/>
                  <a:gd name="T7" fmla="*/ 1512 h 2742"/>
                  <a:gd name="T8" fmla="*/ 803 w 4314"/>
                  <a:gd name="T9" fmla="*/ 1635 h 2742"/>
                  <a:gd name="T10" fmla="*/ 1012 w 4314"/>
                  <a:gd name="T11" fmla="*/ 1722 h 2742"/>
                  <a:gd name="T12" fmla="*/ 1226 w 4314"/>
                  <a:gd name="T13" fmla="*/ 1794 h 2742"/>
                  <a:gd name="T14" fmla="*/ 1444 w 4314"/>
                  <a:gd name="T15" fmla="*/ 1903 h 2742"/>
                  <a:gd name="T16" fmla="*/ 1669 w 4314"/>
                  <a:gd name="T17" fmla="*/ 2042 h 2742"/>
                  <a:gd name="T18" fmla="*/ 1919 w 4314"/>
                  <a:gd name="T19" fmla="*/ 2119 h 2742"/>
                  <a:gd name="T20" fmla="*/ 2137 w 4314"/>
                  <a:gd name="T21" fmla="*/ 2183 h 2742"/>
                  <a:gd name="T22" fmla="*/ 2306 w 4314"/>
                  <a:gd name="T23" fmla="*/ 2175 h 2742"/>
                  <a:gd name="T24" fmla="*/ 2496 w 4314"/>
                  <a:gd name="T25" fmla="*/ 2301 h 2742"/>
                  <a:gd name="T26" fmla="*/ 2660 w 4314"/>
                  <a:gd name="T27" fmla="*/ 2376 h 2742"/>
                  <a:gd name="T28" fmla="*/ 2829 w 4314"/>
                  <a:gd name="T29" fmla="*/ 2556 h 2742"/>
                  <a:gd name="T30" fmla="*/ 3069 w 4314"/>
                  <a:gd name="T31" fmla="*/ 2544 h 2742"/>
                  <a:gd name="T32" fmla="*/ 3247 w 4314"/>
                  <a:gd name="T33" fmla="*/ 2773 h 2742"/>
                  <a:gd name="T34" fmla="*/ 3474 w 4314"/>
                  <a:gd name="T35" fmla="*/ 2487 h 2742"/>
                  <a:gd name="T36" fmla="*/ 3656 w 4314"/>
                  <a:gd name="T37" fmla="*/ 2791 h 2742"/>
                  <a:gd name="T38" fmla="*/ 3970 w 4314"/>
                  <a:gd name="T39" fmla="*/ 2539 h 2742"/>
                  <a:gd name="T40" fmla="*/ 4093 w 4314"/>
                  <a:gd name="T41" fmla="*/ 2813 h 2742"/>
                  <a:gd name="T42" fmla="*/ 4323 w 4314"/>
                  <a:gd name="T43" fmla="*/ 2712 h 2742"/>
                  <a:gd name="T44" fmla="*/ 4181 w 4314"/>
                  <a:gd name="T45" fmla="*/ 2630 h 2742"/>
                  <a:gd name="T46" fmla="*/ 4059 w 4314"/>
                  <a:gd name="T47" fmla="*/ 2301 h 2742"/>
                  <a:gd name="T48" fmla="*/ 3948 w 4314"/>
                  <a:gd name="T49" fmla="*/ 2096 h 2742"/>
                  <a:gd name="T50" fmla="*/ 3788 w 4314"/>
                  <a:gd name="T51" fmla="*/ 2558 h 2742"/>
                  <a:gd name="T52" fmla="*/ 3588 w 4314"/>
                  <a:gd name="T53" fmla="*/ 2422 h 2742"/>
                  <a:gd name="T54" fmla="*/ 3604 w 4314"/>
                  <a:gd name="T55" fmla="*/ 1979 h 2742"/>
                  <a:gd name="T56" fmla="*/ 3472 w 4314"/>
                  <a:gd name="T57" fmla="*/ 2197 h 2742"/>
                  <a:gd name="T58" fmla="*/ 3277 w 4314"/>
                  <a:gd name="T59" fmla="*/ 2489 h 2742"/>
                  <a:gd name="T60" fmla="*/ 3179 w 4314"/>
                  <a:gd name="T61" fmla="*/ 2296 h 2742"/>
                  <a:gd name="T62" fmla="*/ 3171 w 4314"/>
                  <a:gd name="T63" fmla="*/ 1535 h 2742"/>
                  <a:gd name="T64" fmla="*/ 2963 w 4314"/>
                  <a:gd name="T65" fmla="*/ 2281 h 2742"/>
                  <a:gd name="T66" fmla="*/ 2819 w 4314"/>
                  <a:gd name="T67" fmla="*/ 2360 h 2742"/>
                  <a:gd name="T68" fmla="*/ 2730 w 4314"/>
                  <a:gd name="T69" fmla="*/ 2024 h 2742"/>
                  <a:gd name="T70" fmla="*/ 2756 w 4314"/>
                  <a:gd name="T71" fmla="*/ 1546 h 2742"/>
                  <a:gd name="T72" fmla="*/ 2496 w 4314"/>
                  <a:gd name="T73" fmla="*/ 2162 h 2742"/>
                  <a:gd name="T74" fmla="*/ 2390 w 4314"/>
                  <a:gd name="T75" fmla="*/ 2115 h 2742"/>
                  <a:gd name="T76" fmla="*/ 2354 w 4314"/>
                  <a:gd name="T77" fmla="*/ 1786 h 2742"/>
                  <a:gd name="T78" fmla="*/ 2338 w 4314"/>
                  <a:gd name="T79" fmla="*/ 1315 h 2742"/>
                  <a:gd name="T80" fmla="*/ 2125 w 4314"/>
                  <a:gd name="T81" fmla="*/ 2024 h 2742"/>
                  <a:gd name="T82" fmla="*/ 2009 w 4314"/>
                  <a:gd name="T83" fmla="*/ 2013 h 2742"/>
                  <a:gd name="T84" fmla="*/ 1925 w 4314"/>
                  <a:gd name="T85" fmla="*/ 1782 h 2742"/>
                  <a:gd name="T86" fmla="*/ 1991 w 4314"/>
                  <a:gd name="T87" fmla="*/ 942 h 2742"/>
                  <a:gd name="T88" fmla="*/ 1777 w 4314"/>
                  <a:gd name="T89" fmla="*/ 1715 h 2742"/>
                  <a:gd name="T90" fmla="*/ 1617 w 4314"/>
                  <a:gd name="T91" fmla="*/ 1851 h 2742"/>
                  <a:gd name="T92" fmla="*/ 1536 w 4314"/>
                  <a:gd name="T93" fmla="*/ 1619 h 2742"/>
                  <a:gd name="T94" fmla="*/ 1595 w 4314"/>
                  <a:gd name="T95" fmla="*/ 749 h 2742"/>
                  <a:gd name="T96" fmla="*/ 1372 w 4314"/>
                  <a:gd name="T97" fmla="*/ 1450 h 2742"/>
                  <a:gd name="T98" fmla="*/ 1138 w 4314"/>
                  <a:gd name="T99" fmla="*/ 1619 h 2742"/>
                  <a:gd name="T100" fmla="*/ 1090 w 4314"/>
                  <a:gd name="T101" fmla="*/ 1355 h 2742"/>
                  <a:gd name="T102" fmla="*/ 1180 w 4314"/>
                  <a:gd name="T103" fmla="*/ 507 h 2742"/>
                  <a:gd name="T104" fmla="*/ 954 w 4314"/>
                  <a:gd name="T105" fmla="*/ 1281 h 2742"/>
                  <a:gd name="T106" fmla="*/ 743 w 4314"/>
                  <a:gd name="T107" fmla="*/ 1464 h 2742"/>
                  <a:gd name="T108" fmla="*/ 641 w 4314"/>
                  <a:gd name="T109" fmla="*/ 1295 h 2742"/>
                  <a:gd name="T110" fmla="*/ 833 w 4314"/>
                  <a:gd name="T111" fmla="*/ 423 h 2742"/>
                  <a:gd name="T112" fmla="*/ 609 w 4314"/>
                  <a:gd name="T113" fmla="*/ 795 h 2742"/>
                  <a:gd name="T114" fmla="*/ 224 w 4314"/>
                  <a:gd name="T115" fmla="*/ 1287 h 2742"/>
                  <a:gd name="T116" fmla="*/ 164 w 4314"/>
                  <a:gd name="T117" fmla="*/ 1023 h 274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314" h="2742">
                    <a:moveTo>
                      <a:pt x="294" y="0"/>
                    </a:moveTo>
                    <a:lnTo>
                      <a:pt x="294" y="0"/>
                    </a:lnTo>
                    <a:lnTo>
                      <a:pt x="284" y="30"/>
                    </a:lnTo>
                    <a:lnTo>
                      <a:pt x="258" y="112"/>
                    </a:lnTo>
                    <a:lnTo>
                      <a:pt x="222" y="240"/>
                    </a:lnTo>
                    <a:lnTo>
                      <a:pt x="200" y="318"/>
                    </a:lnTo>
                    <a:lnTo>
                      <a:pt x="178" y="406"/>
                    </a:lnTo>
                    <a:lnTo>
                      <a:pt x="156" y="498"/>
                    </a:lnTo>
                    <a:lnTo>
                      <a:pt x="134" y="600"/>
                    </a:lnTo>
                    <a:lnTo>
                      <a:pt x="112" y="704"/>
                    </a:lnTo>
                    <a:lnTo>
                      <a:pt x="92" y="814"/>
                    </a:lnTo>
                    <a:lnTo>
                      <a:pt x="74" y="926"/>
                    </a:lnTo>
                    <a:lnTo>
                      <a:pt x="58" y="1042"/>
                    </a:lnTo>
                    <a:lnTo>
                      <a:pt x="46" y="1158"/>
                    </a:lnTo>
                    <a:lnTo>
                      <a:pt x="36" y="1274"/>
                    </a:lnTo>
                    <a:lnTo>
                      <a:pt x="32" y="1292"/>
                    </a:lnTo>
                    <a:lnTo>
                      <a:pt x="20" y="1336"/>
                    </a:lnTo>
                    <a:lnTo>
                      <a:pt x="8" y="1394"/>
                    </a:lnTo>
                    <a:lnTo>
                      <a:pt x="4" y="1424"/>
                    </a:lnTo>
                    <a:lnTo>
                      <a:pt x="0" y="1454"/>
                    </a:lnTo>
                    <a:lnTo>
                      <a:pt x="0" y="1482"/>
                    </a:lnTo>
                    <a:lnTo>
                      <a:pt x="4" y="1506"/>
                    </a:lnTo>
                    <a:lnTo>
                      <a:pt x="6" y="1516"/>
                    </a:lnTo>
                    <a:lnTo>
                      <a:pt x="10" y="1524"/>
                    </a:lnTo>
                    <a:lnTo>
                      <a:pt x="16" y="1530"/>
                    </a:lnTo>
                    <a:lnTo>
                      <a:pt x="22" y="1536"/>
                    </a:lnTo>
                    <a:lnTo>
                      <a:pt x="30" y="1538"/>
                    </a:lnTo>
                    <a:lnTo>
                      <a:pt x="40" y="1538"/>
                    </a:lnTo>
                    <a:lnTo>
                      <a:pt x="50" y="1538"/>
                    </a:lnTo>
                    <a:lnTo>
                      <a:pt x="62" y="1532"/>
                    </a:lnTo>
                    <a:lnTo>
                      <a:pt x="76" y="1526"/>
                    </a:lnTo>
                    <a:lnTo>
                      <a:pt x="92" y="1514"/>
                    </a:lnTo>
                    <a:lnTo>
                      <a:pt x="110" y="1502"/>
                    </a:lnTo>
                    <a:lnTo>
                      <a:pt x="130" y="1484"/>
                    </a:lnTo>
                    <a:lnTo>
                      <a:pt x="282" y="1346"/>
                    </a:lnTo>
                    <a:lnTo>
                      <a:pt x="400" y="1234"/>
                    </a:lnTo>
                    <a:lnTo>
                      <a:pt x="504" y="1134"/>
                    </a:lnTo>
                    <a:lnTo>
                      <a:pt x="506" y="1166"/>
                    </a:lnTo>
                    <a:lnTo>
                      <a:pt x="508" y="1202"/>
                    </a:lnTo>
                    <a:lnTo>
                      <a:pt x="512" y="1246"/>
                    </a:lnTo>
                    <a:lnTo>
                      <a:pt x="520" y="1298"/>
                    </a:lnTo>
                    <a:lnTo>
                      <a:pt x="530" y="1352"/>
                    </a:lnTo>
                    <a:lnTo>
                      <a:pt x="544" y="1408"/>
                    </a:lnTo>
                    <a:lnTo>
                      <a:pt x="552" y="1434"/>
                    </a:lnTo>
                    <a:lnTo>
                      <a:pt x="562" y="1462"/>
                    </a:lnTo>
                    <a:lnTo>
                      <a:pt x="574" y="1486"/>
                    </a:lnTo>
                    <a:lnTo>
                      <a:pt x="586" y="1510"/>
                    </a:lnTo>
                    <a:lnTo>
                      <a:pt x="600" y="1532"/>
                    </a:lnTo>
                    <a:lnTo>
                      <a:pt x="616" y="1550"/>
                    </a:lnTo>
                    <a:lnTo>
                      <a:pt x="632" y="1568"/>
                    </a:lnTo>
                    <a:lnTo>
                      <a:pt x="650" y="1580"/>
                    </a:lnTo>
                    <a:lnTo>
                      <a:pt x="670" y="1590"/>
                    </a:lnTo>
                    <a:lnTo>
                      <a:pt x="692" y="1598"/>
                    </a:lnTo>
                    <a:lnTo>
                      <a:pt x="716" y="1600"/>
                    </a:lnTo>
                    <a:lnTo>
                      <a:pt x="740" y="1598"/>
                    </a:lnTo>
                    <a:lnTo>
                      <a:pt x="768" y="1590"/>
                    </a:lnTo>
                    <a:lnTo>
                      <a:pt x="798" y="1580"/>
                    </a:lnTo>
                    <a:lnTo>
                      <a:pt x="828" y="1562"/>
                    </a:lnTo>
                    <a:lnTo>
                      <a:pt x="862" y="1538"/>
                    </a:lnTo>
                    <a:lnTo>
                      <a:pt x="898" y="1508"/>
                    </a:lnTo>
                    <a:lnTo>
                      <a:pt x="936" y="1472"/>
                    </a:lnTo>
                    <a:lnTo>
                      <a:pt x="940" y="1494"/>
                    </a:lnTo>
                    <a:lnTo>
                      <a:pt x="944" y="1516"/>
                    </a:lnTo>
                    <a:lnTo>
                      <a:pt x="952" y="1544"/>
                    </a:lnTo>
                    <a:lnTo>
                      <a:pt x="962" y="1576"/>
                    </a:lnTo>
                    <a:lnTo>
                      <a:pt x="974" y="1610"/>
                    </a:lnTo>
                    <a:lnTo>
                      <a:pt x="992" y="1646"/>
                    </a:lnTo>
                    <a:lnTo>
                      <a:pt x="1002" y="1662"/>
                    </a:lnTo>
                    <a:lnTo>
                      <a:pt x="1012" y="1678"/>
                    </a:lnTo>
                    <a:lnTo>
                      <a:pt x="1024" y="1692"/>
                    </a:lnTo>
                    <a:lnTo>
                      <a:pt x="1038" y="1706"/>
                    </a:lnTo>
                    <a:lnTo>
                      <a:pt x="1052" y="1718"/>
                    </a:lnTo>
                    <a:lnTo>
                      <a:pt x="1068" y="1728"/>
                    </a:lnTo>
                    <a:lnTo>
                      <a:pt x="1084" y="1738"/>
                    </a:lnTo>
                    <a:lnTo>
                      <a:pt x="1104" y="1744"/>
                    </a:lnTo>
                    <a:lnTo>
                      <a:pt x="1122" y="1748"/>
                    </a:lnTo>
                    <a:lnTo>
                      <a:pt x="1144" y="1748"/>
                    </a:lnTo>
                    <a:lnTo>
                      <a:pt x="1166" y="1748"/>
                    </a:lnTo>
                    <a:lnTo>
                      <a:pt x="1190" y="1742"/>
                    </a:lnTo>
                    <a:lnTo>
                      <a:pt x="1216" y="1734"/>
                    </a:lnTo>
                    <a:lnTo>
                      <a:pt x="1244" y="1724"/>
                    </a:lnTo>
                    <a:lnTo>
                      <a:pt x="1272" y="1708"/>
                    </a:lnTo>
                    <a:lnTo>
                      <a:pt x="1302" y="1688"/>
                    </a:lnTo>
                    <a:lnTo>
                      <a:pt x="1336" y="1664"/>
                    </a:lnTo>
                    <a:lnTo>
                      <a:pt x="1370" y="1636"/>
                    </a:lnTo>
                    <a:lnTo>
                      <a:pt x="1374" y="1660"/>
                    </a:lnTo>
                    <a:lnTo>
                      <a:pt x="1380" y="1686"/>
                    </a:lnTo>
                    <a:lnTo>
                      <a:pt x="1388" y="1720"/>
                    </a:lnTo>
                    <a:lnTo>
                      <a:pt x="1400" y="1756"/>
                    </a:lnTo>
                    <a:lnTo>
                      <a:pt x="1416" y="1798"/>
                    </a:lnTo>
                    <a:lnTo>
                      <a:pt x="1434" y="1838"/>
                    </a:lnTo>
                    <a:lnTo>
                      <a:pt x="1456" y="1878"/>
                    </a:lnTo>
                    <a:lnTo>
                      <a:pt x="1470" y="1896"/>
                    </a:lnTo>
                    <a:lnTo>
                      <a:pt x="1482" y="1914"/>
                    </a:lnTo>
                    <a:lnTo>
                      <a:pt x="1498" y="1928"/>
                    </a:lnTo>
                    <a:lnTo>
                      <a:pt x="1512" y="1942"/>
                    </a:lnTo>
                    <a:lnTo>
                      <a:pt x="1530" y="1954"/>
                    </a:lnTo>
                    <a:lnTo>
                      <a:pt x="1548" y="1964"/>
                    </a:lnTo>
                    <a:lnTo>
                      <a:pt x="1566" y="1972"/>
                    </a:lnTo>
                    <a:lnTo>
                      <a:pt x="1586" y="1976"/>
                    </a:lnTo>
                    <a:lnTo>
                      <a:pt x="1608" y="1978"/>
                    </a:lnTo>
                    <a:lnTo>
                      <a:pt x="1630" y="1976"/>
                    </a:lnTo>
                    <a:lnTo>
                      <a:pt x="1654" y="1972"/>
                    </a:lnTo>
                    <a:lnTo>
                      <a:pt x="1678" y="1962"/>
                    </a:lnTo>
                    <a:lnTo>
                      <a:pt x="1704" y="1948"/>
                    </a:lnTo>
                    <a:lnTo>
                      <a:pt x="1732" y="1932"/>
                    </a:lnTo>
                    <a:lnTo>
                      <a:pt x="1760" y="1908"/>
                    </a:lnTo>
                    <a:lnTo>
                      <a:pt x="1790" y="1882"/>
                    </a:lnTo>
                    <a:lnTo>
                      <a:pt x="1800" y="1902"/>
                    </a:lnTo>
                    <a:lnTo>
                      <a:pt x="1812" y="1924"/>
                    </a:lnTo>
                    <a:lnTo>
                      <a:pt x="1830" y="1952"/>
                    </a:lnTo>
                    <a:lnTo>
                      <a:pt x="1850" y="1984"/>
                    </a:lnTo>
                    <a:lnTo>
                      <a:pt x="1876" y="2016"/>
                    </a:lnTo>
                    <a:lnTo>
                      <a:pt x="1904" y="2048"/>
                    </a:lnTo>
                    <a:lnTo>
                      <a:pt x="1918" y="2062"/>
                    </a:lnTo>
                    <a:lnTo>
                      <a:pt x="1934" y="2076"/>
                    </a:lnTo>
                    <a:lnTo>
                      <a:pt x="1950" y="2088"/>
                    </a:lnTo>
                    <a:lnTo>
                      <a:pt x="1968" y="2100"/>
                    </a:lnTo>
                    <a:lnTo>
                      <a:pt x="1986" y="2110"/>
                    </a:lnTo>
                    <a:lnTo>
                      <a:pt x="2004" y="2118"/>
                    </a:lnTo>
                    <a:lnTo>
                      <a:pt x="2022" y="2122"/>
                    </a:lnTo>
                    <a:lnTo>
                      <a:pt x="2042" y="2126"/>
                    </a:lnTo>
                    <a:lnTo>
                      <a:pt x="2060" y="2126"/>
                    </a:lnTo>
                    <a:lnTo>
                      <a:pt x="2080" y="2124"/>
                    </a:lnTo>
                    <a:lnTo>
                      <a:pt x="2100" y="2118"/>
                    </a:lnTo>
                    <a:lnTo>
                      <a:pt x="2122" y="2108"/>
                    </a:lnTo>
                    <a:lnTo>
                      <a:pt x="2142" y="2094"/>
                    </a:lnTo>
                    <a:lnTo>
                      <a:pt x="2162" y="2078"/>
                    </a:lnTo>
                    <a:lnTo>
                      <a:pt x="2184" y="2056"/>
                    </a:lnTo>
                    <a:lnTo>
                      <a:pt x="2204" y="2030"/>
                    </a:lnTo>
                    <a:lnTo>
                      <a:pt x="2224" y="2000"/>
                    </a:lnTo>
                    <a:lnTo>
                      <a:pt x="2246" y="1964"/>
                    </a:lnTo>
                    <a:lnTo>
                      <a:pt x="2250" y="1984"/>
                    </a:lnTo>
                    <a:lnTo>
                      <a:pt x="2256" y="2006"/>
                    </a:lnTo>
                    <a:lnTo>
                      <a:pt x="2262" y="2034"/>
                    </a:lnTo>
                    <a:lnTo>
                      <a:pt x="2274" y="2066"/>
                    </a:lnTo>
                    <a:lnTo>
                      <a:pt x="2286" y="2100"/>
                    </a:lnTo>
                    <a:lnTo>
                      <a:pt x="2304" y="2134"/>
                    </a:lnTo>
                    <a:lnTo>
                      <a:pt x="2324" y="2166"/>
                    </a:lnTo>
                    <a:lnTo>
                      <a:pt x="2334" y="2180"/>
                    </a:lnTo>
                    <a:lnTo>
                      <a:pt x="2346" y="2192"/>
                    </a:lnTo>
                    <a:lnTo>
                      <a:pt x="2360" y="2204"/>
                    </a:lnTo>
                    <a:lnTo>
                      <a:pt x="2372" y="2214"/>
                    </a:lnTo>
                    <a:lnTo>
                      <a:pt x="2388" y="2222"/>
                    </a:lnTo>
                    <a:lnTo>
                      <a:pt x="2404" y="2226"/>
                    </a:lnTo>
                    <a:lnTo>
                      <a:pt x="2420" y="2230"/>
                    </a:lnTo>
                    <a:lnTo>
                      <a:pt x="2438" y="2230"/>
                    </a:lnTo>
                    <a:lnTo>
                      <a:pt x="2456" y="2228"/>
                    </a:lnTo>
                    <a:lnTo>
                      <a:pt x="2476" y="2222"/>
                    </a:lnTo>
                    <a:lnTo>
                      <a:pt x="2498" y="2212"/>
                    </a:lnTo>
                    <a:lnTo>
                      <a:pt x="2520" y="2198"/>
                    </a:lnTo>
                    <a:lnTo>
                      <a:pt x="2542" y="2182"/>
                    </a:lnTo>
                    <a:lnTo>
                      <a:pt x="2568" y="2160"/>
                    </a:lnTo>
                    <a:lnTo>
                      <a:pt x="2592" y="2134"/>
                    </a:lnTo>
                    <a:lnTo>
                      <a:pt x="2620" y="2104"/>
                    </a:lnTo>
                    <a:lnTo>
                      <a:pt x="2620" y="2132"/>
                    </a:lnTo>
                    <a:lnTo>
                      <a:pt x="2622" y="2164"/>
                    </a:lnTo>
                    <a:lnTo>
                      <a:pt x="2626" y="2204"/>
                    </a:lnTo>
                    <a:lnTo>
                      <a:pt x="2632" y="2248"/>
                    </a:lnTo>
                    <a:lnTo>
                      <a:pt x="2640" y="2296"/>
                    </a:lnTo>
                    <a:lnTo>
                      <a:pt x="2652" y="2342"/>
                    </a:lnTo>
                    <a:lnTo>
                      <a:pt x="2660" y="2364"/>
                    </a:lnTo>
                    <a:lnTo>
                      <a:pt x="2668" y="2386"/>
                    </a:lnTo>
                    <a:lnTo>
                      <a:pt x="2678" y="2406"/>
                    </a:lnTo>
                    <a:lnTo>
                      <a:pt x="2688" y="2424"/>
                    </a:lnTo>
                    <a:lnTo>
                      <a:pt x="2700" y="2440"/>
                    </a:lnTo>
                    <a:lnTo>
                      <a:pt x="2714" y="2452"/>
                    </a:lnTo>
                    <a:lnTo>
                      <a:pt x="2728" y="2462"/>
                    </a:lnTo>
                    <a:lnTo>
                      <a:pt x="2744" y="2470"/>
                    </a:lnTo>
                    <a:lnTo>
                      <a:pt x="2762" y="2474"/>
                    </a:lnTo>
                    <a:lnTo>
                      <a:pt x="2782" y="2474"/>
                    </a:lnTo>
                    <a:lnTo>
                      <a:pt x="2804" y="2470"/>
                    </a:lnTo>
                    <a:lnTo>
                      <a:pt x="2826" y="2460"/>
                    </a:lnTo>
                    <a:lnTo>
                      <a:pt x="2852" y="2446"/>
                    </a:lnTo>
                    <a:lnTo>
                      <a:pt x="2878" y="2428"/>
                    </a:lnTo>
                    <a:lnTo>
                      <a:pt x="2906" y="2402"/>
                    </a:lnTo>
                    <a:lnTo>
                      <a:pt x="2938" y="2372"/>
                    </a:lnTo>
                    <a:lnTo>
                      <a:pt x="2970" y="2334"/>
                    </a:lnTo>
                    <a:lnTo>
                      <a:pt x="3006" y="2290"/>
                    </a:lnTo>
                    <a:lnTo>
                      <a:pt x="3012" y="2324"/>
                    </a:lnTo>
                    <a:lnTo>
                      <a:pt x="3018" y="2362"/>
                    </a:lnTo>
                    <a:lnTo>
                      <a:pt x="3030" y="2408"/>
                    </a:lnTo>
                    <a:lnTo>
                      <a:pt x="3044" y="2458"/>
                    </a:lnTo>
                    <a:lnTo>
                      <a:pt x="3062" y="2510"/>
                    </a:lnTo>
                    <a:lnTo>
                      <a:pt x="3082" y="2562"/>
                    </a:lnTo>
                    <a:lnTo>
                      <a:pt x="3094" y="2586"/>
                    </a:lnTo>
                    <a:lnTo>
                      <a:pt x="3108" y="2608"/>
                    </a:lnTo>
                    <a:lnTo>
                      <a:pt x="3120" y="2628"/>
                    </a:lnTo>
                    <a:lnTo>
                      <a:pt x="3136" y="2646"/>
                    </a:lnTo>
                    <a:lnTo>
                      <a:pt x="3150" y="2660"/>
                    </a:lnTo>
                    <a:lnTo>
                      <a:pt x="3168" y="2670"/>
                    </a:lnTo>
                    <a:lnTo>
                      <a:pt x="3184" y="2678"/>
                    </a:lnTo>
                    <a:lnTo>
                      <a:pt x="3202" y="2680"/>
                    </a:lnTo>
                    <a:lnTo>
                      <a:pt x="3212" y="2680"/>
                    </a:lnTo>
                    <a:lnTo>
                      <a:pt x="3222" y="2678"/>
                    </a:lnTo>
                    <a:lnTo>
                      <a:pt x="3232" y="2674"/>
                    </a:lnTo>
                    <a:lnTo>
                      <a:pt x="3242" y="2670"/>
                    </a:lnTo>
                    <a:lnTo>
                      <a:pt x="3262" y="2658"/>
                    </a:lnTo>
                    <a:lnTo>
                      <a:pt x="3284" y="2638"/>
                    </a:lnTo>
                    <a:lnTo>
                      <a:pt x="3308" y="2614"/>
                    </a:lnTo>
                    <a:lnTo>
                      <a:pt x="3332" y="2580"/>
                    </a:lnTo>
                    <a:lnTo>
                      <a:pt x="3356" y="2540"/>
                    </a:lnTo>
                    <a:lnTo>
                      <a:pt x="3382" y="2494"/>
                    </a:lnTo>
                    <a:lnTo>
                      <a:pt x="3410" y="2438"/>
                    </a:lnTo>
                    <a:lnTo>
                      <a:pt x="3438" y="2372"/>
                    </a:lnTo>
                    <a:lnTo>
                      <a:pt x="3444" y="2402"/>
                    </a:lnTo>
                    <a:lnTo>
                      <a:pt x="3454" y="2432"/>
                    </a:lnTo>
                    <a:lnTo>
                      <a:pt x="3466" y="2470"/>
                    </a:lnTo>
                    <a:lnTo>
                      <a:pt x="3484" y="2514"/>
                    </a:lnTo>
                    <a:lnTo>
                      <a:pt x="3504" y="2558"/>
                    </a:lnTo>
                    <a:lnTo>
                      <a:pt x="3516" y="2580"/>
                    </a:lnTo>
                    <a:lnTo>
                      <a:pt x="3528" y="2602"/>
                    </a:lnTo>
                    <a:lnTo>
                      <a:pt x="3542" y="2622"/>
                    </a:lnTo>
                    <a:lnTo>
                      <a:pt x="3558" y="2642"/>
                    </a:lnTo>
                    <a:lnTo>
                      <a:pt x="3574" y="2658"/>
                    </a:lnTo>
                    <a:lnTo>
                      <a:pt x="3590" y="2674"/>
                    </a:lnTo>
                    <a:lnTo>
                      <a:pt x="3608" y="2686"/>
                    </a:lnTo>
                    <a:lnTo>
                      <a:pt x="3626" y="2696"/>
                    </a:lnTo>
                    <a:lnTo>
                      <a:pt x="3646" y="2702"/>
                    </a:lnTo>
                    <a:lnTo>
                      <a:pt x="3668" y="2704"/>
                    </a:lnTo>
                    <a:lnTo>
                      <a:pt x="3690" y="2704"/>
                    </a:lnTo>
                    <a:lnTo>
                      <a:pt x="3714" y="2698"/>
                    </a:lnTo>
                    <a:lnTo>
                      <a:pt x="3738" y="2688"/>
                    </a:lnTo>
                    <a:lnTo>
                      <a:pt x="3764" y="2672"/>
                    </a:lnTo>
                    <a:lnTo>
                      <a:pt x="3790" y="2652"/>
                    </a:lnTo>
                    <a:lnTo>
                      <a:pt x="3818" y="2626"/>
                    </a:lnTo>
                    <a:lnTo>
                      <a:pt x="3846" y="2592"/>
                    </a:lnTo>
                    <a:lnTo>
                      <a:pt x="3876" y="2554"/>
                    </a:lnTo>
                    <a:lnTo>
                      <a:pt x="3908" y="2508"/>
                    </a:lnTo>
                    <a:lnTo>
                      <a:pt x="3940" y="2454"/>
                    </a:lnTo>
                    <a:lnTo>
                      <a:pt x="3944" y="2478"/>
                    </a:lnTo>
                    <a:lnTo>
                      <a:pt x="3950" y="2502"/>
                    </a:lnTo>
                    <a:lnTo>
                      <a:pt x="3958" y="2534"/>
                    </a:lnTo>
                    <a:lnTo>
                      <a:pt x="3970" y="2570"/>
                    </a:lnTo>
                    <a:lnTo>
                      <a:pt x="3984" y="2606"/>
                    </a:lnTo>
                    <a:lnTo>
                      <a:pt x="4002" y="2642"/>
                    </a:lnTo>
                    <a:lnTo>
                      <a:pt x="4012" y="2660"/>
                    </a:lnTo>
                    <a:lnTo>
                      <a:pt x="4022" y="2676"/>
                    </a:lnTo>
                    <a:lnTo>
                      <a:pt x="4034" y="2692"/>
                    </a:lnTo>
                    <a:lnTo>
                      <a:pt x="4046" y="2706"/>
                    </a:lnTo>
                    <a:lnTo>
                      <a:pt x="4058" y="2718"/>
                    </a:lnTo>
                    <a:lnTo>
                      <a:pt x="4072" y="2728"/>
                    </a:lnTo>
                    <a:lnTo>
                      <a:pt x="4088" y="2734"/>
                    </a:lnTo>
                    <a:lnTo>
                      <a:pt x="4102" y="2740"/>
                    </a:lnTo>
                    <a:lnTo>
                      <a:pt x="4120" y="2742"/>
                    </a:lnTo>
                    <a:lnTo>
                      <a:pt x="4138" y="2740"/>
                    </a:lnTo>
                    <a:lnTo>
                      <a:pt x="4156" y="2736"/>
                    </a:lnTo>
                    <a:lnTo>
                      <a:pt x="4176" y="2728"/>
                    </a:lnTo>
                    <a:lnTo>
                      <a:pt x="4196" y="2714"/>
                    </a:lnTo>
                    <a:lnTo>
                      <a:pt x="4218" y="2698"/>
                    </a:lnTo>
                    <a:lnTo>
                      <a:pt x="4240" y="2678"/>
                    </a:lnTo>
                    <a:lnTo>
                      <a:pt x="4264" y="2650"/>
                    </a:lnTo>
                    <a:lnTo>
                      <a:pt x="4288" y="2620"/>
                    </a:lnTo>
                    <a:lnTo>
                      <a:pt x="4314" y="2584"/>
                    </a:lnTo>
                    <a:lnTo>
                      <a:pt x="4290" y="2432"/>
                    </a:lnTo>
                    <a:lnTo>
                      <a:pt x="4276" y="2450"/>
                    </a:lnTo>
                    <a:lnTo>
                      <a:pt x="4260" y="2470"/>
                    </a:lnTo>
                    <a:lnTo>
                      <a:pt x="4238" y="2490"/>
                    </a:lnTo>
                    <a:lnTo>
                      <a:pt x="4214" y="2512"/>
                    </a:lnTo>
                    <a:lnTo>
                      <a:pt x="4202" y="2520"/>
                    </a:lnTo>
                    <a:lnTo>
                      <a:pt x="4188" y="2528"/>
                    </a:lnTo>
                    <a:lnTo>
                      <a:pt x="4174" y="2534"/>
                    </a:lnTo>
                    <a:lnTo>
                      <a:pt x="4160" y="2538"/>
                    </a:lnTo>
                    <a:lnTo>
                      <a:pt x="4146" y="2540"/>
                    </a:lnTo>
                    <a:lnTo>
                      <a:pt x="4132" y="2538"/>
                    </a:lnTo>
                    <a:lnTo>
                      <a:pt x="4118" y="2534"/>
                    </a:lnTo>
                    <a:lnTo>
                      <a:pt x="4104" y="2524"/>
                    </a:lnTo>
                    <a:lnTo>
                      <a:pt x="4092" y="2512"/>
                    </a:lnTo>
                    <a:lnTo>
                      <a:pt x="4078" y="2496"/>
                    </a:lnTo>
                    <a:lnTo>
                      <a:pt x="4068" y="2474"/>
                    </a:lnTo>
                    <a:lnTo>
                      <a:pt x="4056" y="2448"/>
                    </a:lnTo>
                    <a:lnTo>
                      <a:pt x="4048" y="2416"/>
                    </a:lnTo>
                    <a:lnTo>
                      <a:pt x="4040" y="2376"/>
                    </a:lnTo>
                    <a:lnTo>
                      <a:pt x="4032" y="2332"/>
                    </a:lnTo>
                    <a:lnTo>
                      <a:pt x="4026" y="2282"/>
                    </a:lnTo>
                    <a:lnTo>
                      <a:pt x="4024" y="2222"/>
                    </a:lnTo>
                    <a:lnTo>
                      <a:pt x="4022" y="2158"/>
                    </a:lnTo>
                    <a:lnTo>
                      <a:pt x="4020" y="2084"/>
                    </a:lnTo>
                    <a:lnTo>
                      <a:pt x="4022" y="2002"/>
                    </a:lnTo>
                    <a:lnTo>
                      <a:pt x="4028" y="1912"/>
                    </a:lnTo>
                    <a:lnTo>
                      <a:pt x="4034" y="1812"/>
                    </a:lnTo>
                    <a:lnTo>
                      <a:pt x="3928" y="1706"/>
                    </a:lnTo>
                    <a:lnTo>
                      <a:pt x="3930" y="1740"/>
                    </a:lnTo>
                    <a:lnTo>
                      <a:pt x="3930" y="1830"/>
                    </a:lnTo>
                    <a:lnTo>
                      <a:pt x="3928" y="1888"/>
                    </a:lnTo>
                    <a:lnTo>
                      <a:pt x="3924" y="1956"/>
                    </a:lnTo>
                    <a:lnTo>
                      <a:pt x="3918" y="2026"/>
                    </a:lnTo>
                    <a:lnTo>
                      <a:pt x="3908" y="2100"/>
                    </a:lnTo>
                    <a:lnTo>
                      <a:pt x="3896" y="2176"/>
                    </a:lnTo>
                    <a:lnTo>
                      <a:pt x="3888" y="2212"/>
                    </a:lnTo>
                    <a:lnTo>
                      <a:pt x="3878" y="2248"/>
                    </a:lnTo>
                    <a:lnTo>
                      <a:pt x="3868" y="2282"/>
                    </a:lnTo>
                    <a:lnTo>
                      <a:pt x="3856" y="2316"/>
                    </a:lnTo>
                    <a:lnTo>
                      <a:pt x="3844" y="2348"/>
                    </a:lnTo>
                    <a:lnTo>
                      <a:pt x="3830" y="2376"/>
                    </a:lnTo>
                    <a:lnTo>
                      <a:pt x="3814" y="2404"/>
                    </a:lnTo>
                    <a:lnTo>
                      <a:pt x="3798" y="2430"/>
                    </a:lnTo>
                    <a:lnTo>
                      <a:pt x="3778" y="2452"/>
                    </a:lnTo>
                    <a:lnTo>
                      <a:pt x="3758" y="2472"/>
                    </a:lnTo>
                    <a:lnTo>
                      <a:pt x="3736" y="2488"/>
                    </a:lnTo>
                    <a:lnTo>
                      <a:pt x="3712" y="2500"/>
                    </a:lnTo>
                    <a:lnTo>
                      <a:pt x="3686" y="2508"/>
                    </a:lnTo>
                    <a:lnTo>
                      <a:pt x="3660" y="2512"/>
                    </a:lnTo>
                    <a:lnTo>
                      <a:pt x="3648" y="2504"/>
                    </a:lnTo>
                    <a:lnTo>
                      <a:pt x="3636" y="2492"/>
                    </a:lnTo>
                    <a:lnTo>
                      <a:pt x="3622" y="2474"/>
                    </a:lnTo>
                    <a:lnTo>
                      <a:pt x="3606" y="2450"/>
                    </a:lnTo>
                    <a:lnTo>
                      <a:pt x="3588" y="2420"/>
                    </a:lnTo>
                    <a:lnTo>
                      <a:pt x="3572" y="2384"/>
                    </a:lnTo>
                    <a:lnTo>
                      <a:pt x="3558" y="2340"/>
                    </a:lnTo>
                    <a:lnTo>
                      <a:pt x="3552" y="2316"/>
                    </a:lnTo>
                    <a:lnTo>
                      <a:pt x="3546" y="2290"/>
                    </a:lnTo>
                    <a:lnTo>
                      <a:pt x="3542" y="2262"/>
                    </a:lnTo>
                    <a:lnTo>
                      <a:pt x="3538" y="2230"/>
                    </a:lnTo>
                    <a:lnTo>
                      <a:pt x="3536" y="2198"/>
                    </a:lnTo>
                    <a:lnTo>
                      <a:pt x="3536" y="2164"/>
                    </a:lnTo>
                    <a:lnTo>
                      <a:pt x="3538" y="2128"/>
                    </a:lnTo>
                    <a:lnTo>
                      <a:pt x="3542" y="2088"/>
                    </a:lnTo>
                    <a:lnTo>
                      <a:pt x="3546" y="2048"/>
                    </a:lnTo>
                    <a:lnTo>
                      <a:pt x="3554" y="2004"/>
                    </a:lnTo>
                    <a:lnTo>
                      <a:pt x="3562" y="1960"/>
                    </a:lnTo>
                    <a:lnTo>
                      <a:pt x="3574" y="1912"/>
                    </a:lnTo>
                    <a:lnTo>
                      <a:pt x="3588" y="1860"/>
                    </a:lnTo>
                    <a:lnTo>
                      <a:pt x="3606" y="1808"/>
                    </a:lnTo>
                    <a:lnTo>
                      <a:pt x="3626" y="1752"/>
                    </a:lnTo>
                    <a:lnTo>
                      <a:pt x="3648" y="1694"/>
                    </a:lnTo>
                    <a:lnTo>
                      <a:pt x="3578" y="1614"/>
                    </a:lnTo>
                    <a:lnTo>
                      <a:pt x="3570" y="1652"/>
                    </a:lnTo>
                    <a:lnTo>
                      <a:pt x="3548" y="1750"/>
                    </a:lnTo>
                    <a:lnTo>
                      <a:pt x="3514" y="1888"/>
                    </a:lnTo>
                    <a:lnTo>
                      <a:pt x="3492" y="1966"/>
                    </a:lnTo>
                    <a:lnTo>
                      <a:pt x="3468" y="2044"/>
                    </a:lnTo>
                    <a:lnTo>
                      <a:pt x="3442" y="2122"/>
                    </a:lnTo>
                    <a:lnTo>
                      <a:pt x="3416" y="2194"/>
                    </a:lnTo>
                    <a:lnTo>
                      <a:pt x="3386" y="2262"/>
                    </a:lnTo>
                    <a:lnTo>
                      <a:pt x="3372" y="2290"/>
                    </a:lnTo>
                    <a:lnTo>
                      <a:pt x="3356" y="2318"/>
                    </a:lnTo>
                    <a:lnTo>
                      <a:pt x="3340" y="2342"/>
                    </a:lnTo>
                    <a:lnTo>
                      <a:pt x="3324" y="2362"/>
                    </a:lnTo>
                    <a:lnTo>
                      <a:pt x="3308" y="2380"/>
                    </a:lnTo>
                    <a:lnTo>
                      <a:pt x="3292" y="2392"/>
                    </a:lnTo>
                    <a:lnTo>
                      <a:pt x="3276" y="2400"/>
                    </a:lnTo>
                    <a:lnTo>
                      <a:pt x="3268" y="2404"/>
                    </a:lnTo>
                    <a:lnTo>
                      <a:pt x="3260" y="2404"/>
                    </a:lnTo>
                    <a:lnTo>
                      <a:pt x="3252" y="2404"/>
                    </a:lnTo>
                    <a:lnTo>
                      <a:pt x="3244" y="2404"/>
                    </a:lnTo>
                    <a:lnTo>
                      <a:pt x="3236" y="2400"/>
                    </a:lnTo>
                    <a:lnTo>
                      <a:pt x="3228" y="2396"/>
                    </a:lnTo>
                    <a:lnTo>
                      <a:pt x="3212" y="2384"/>
                    </a:lnTo>
                    <a:lnTo>
                      <a:pt x="3198" y="2370"/>
                    </a:lnTo>
                    <a:lnTo>
                      <a:pt x="3186" y="2350"/>
                    </a:lnTo>
                    <a:lnTo>
                      <a:pt x="3176" y="2330"/>
                    </a:lnTo>
                    <a:lnTo>
                      <a:pt x="3168" y="2304"/>
                    </a:lnTo>
                    <a:lnTo>
                      <a:pt x="3162" y="2278"/>
                    </a:lnTo>
                    <a:lnTo>
                      <a:pt x="3156" y="2250"/>
                    </a:lnTo>
                    <a:lnTo>
                      <a:pt x="3154" y="2218"/>
                    </a:lnTo>
                    <a:lnTo>
                      <a:pt x="3150" y="2186"/>
                    </a:lnTo>
                    <a:lnTo>
                      <a:pt x="3150" y="2152"/>
                    </a:lnTo>
                    <a:lnTo>
                      <a:pt x="3150" y="2080"/>
                    </a:lnTo>
                    <a:lnTo>
                      <a:pt x="3154" y="2006"/>
                    </a:lnTo>
                    <a:lnTo>
                      <a:pt x="3162" y="1930"/>
                    </a:lnTo>
                    <a:lnTo>
                      <a:pt x="3170" y="1856"/>
                    </a:lnTo>
                    <a:lnTo>
                      <a:pt x="3180" y="1786"/>
                    </a:lnTo>
                    <a:lnTo>
                      <a:pt x="3202" y="1662"/>
                    </a:lnTo>
                    <a:lnTo>
                      <a:pt x="3220" y="1576"/>
                    </a:lnTo>
                    <a:lnTo>
                      <a:pt x="3228" y="1544"/>
                    </a:lnTo>
                    <a:lnTo>
                      <a:pt x="3146" y="1484"/>
                    </a:lnTo>
                    <a:lnTo>
                      <a:pt x="3140" y="1524"/>
                    </a:lnTo>
                    <a:lnTo>
                      <a:pt x="3120" y="1626"/>
                    </a:lnTo>
                    <a:lnTo>
                      <a:pt x="3106" y="1692"/>
                    </a:lnTo>
                    <a:lnTo>
                      <a:pt x="3090" y="1766"/>
                    </a:lnTo>
                    <a:lnTo>
                      <a:pt x="3070" y="1846"/>
                    </a:lnTo>
                    <a:lnTo>
                      <a:pt x="3048" y="1926"/>
                    </a:lnTo>
                    <a:lnTo>
                      <a:pt x="3024" y="2004"/>
                    </a:lnTo>
                    <a:lnTo>
                      <a:pt x="2998" y="2080"/>
                    </a:lnTo>
                    <a:lnTo>
                      <a:pt x="2984" y="2114"/>
                    </a:lnTo>
                    <a:lnTo>
                      <a:pt x="2970" y="2146"/>
                    </a:lnTo>
                    <a:lnTo>
                      <a:pt x="2954" y="2176"/>
                    </a:lnTo>
                    <a:lnTo>
                      <a:pt x="2938" y="2204"/>
                    </a:lnTo>
                    <a:lnTo>
                      <a:pt x="2922" y="2228"/>
                    </a:lnTo>
                    <a:lnTo>
                      <a:pt x="2906" y="2250"/>
                    </a:lnTo>
                    <a:lnTo>
                      <a:pt x="2888" y="2266"/>
                    </a:lnTo>
                    <a:lnTo>
                      <a:pt x="2870" y="2278"/>
                    </a:lnTo>
                    <a:lnTo>
                      <a:pt x="2852" y="2286"/>
                    </a:lnTo>
                    <a:lnTo>
                      <a:pt x="2842" y="2288"/>
                    </a:lnTo>
                    <a:lnTo>
                      <a:pt x="2834" y="2290"/>
                    </a:lnTo>
                    <a:lnTo>
                      <a:pt x="2824" y="2288"/>
                    </a:lnTo>
                    <a:lnTo>
                      <a:pt x="2814" y="2288"/>
                    </a:lnTo>
                    <a:lnTo>
                      <a:pt x="2804" y="2284"/>
                    </a:lnTo>
                    <a:lnTo>
                      <a:pt x="2794" y="2280"/>
                    </a:lnTo>
                    <a:lnTo>
                      <a:pt x="2776" y="2266"/>
                    </a:lnTo>
                    <a:lnTo>
                      <a:pt x="2760" y="2250"/>
                    </a:lnTo>
                    <a:lnTo>
                      <a:pt x="2746" y="2230"/>
                    </a:lnTo>
                    <a:lnTo>
                      <a:pt x="2736" y="2208"/>
                    </a:lnTo>
                    <a:lnTo>
                      <a:pt x="2726" y="2184"/>
                    </a:lnTo>
                    <a:lnTo>
                      <a:pt x="2718" y="2156"/>
                    </a:lnTo>
                    <a:lnTo>
                      <a:pt x="2714" y="2126"/>
                    </a:lnTo>
                    <a:lnTo>
                      <a:pt x="2710" y="2094"/>
                    </a:lnTo>
                    <a:lnTo>
                      <a:pt x="2708" y="2062"/>
                    </a:lnTo>
                    <a:lnTo>
                      <a:pt x="2706" y="2026"/>
                    </a:lnTo>
                    <a:lnTo>
                      <a:pt x="2708" y="1990"/>
                    </a:lnTo>
                    <a:lnTo>
                      <a:pt x="2710" y="1954"/>
                    </a:lnTo>
                    <a:lnTo>
                      <a:pt x="2716" y="1878"/>
                    </a:lnTo>
                    <a:lnTo>
                      <a:pt x="2728" y="1802"/>
                    </a:lnTo>
                    <a:lnTo>
                      <a:pt x="2740" y="1728"/>
                    </a:lnTo>
                    <a:lnTo>
                      <a:pt x="2756" y="1658"/>
                    </a:lnTo>
                    <a:lnTo>
                      <a:pt x="2770" y="1592"/>
                    </a:lnTo>
                    <a:lnTo>
                      <a:pt x="2786" y="1534"/>
                    </a:lnTo>
                    <a:lnTo>
                      <a:pt x="2808" y="1446"/>
                    </a:lnTo>
                    <a:lnTo>
                      <a:pt x="2818" y="1414"/>
                    </a:lnTo>
                    <a:lnTo>
                      <a:pt x="2772" y="1368"/>
                    </a:lnTo>
                    <a:lnTo>
                      <a:pt x="2762" y="1402"/>
                    </a:lnTo>
                    <a:lnTo>
                      <a:pt x="2736" y="1494"/>
                    </a:lnTo>
                    <a:lnTo>
                      <a:pt x="2696" y="1620"/>
                    </a:lnTo>
                    <a:lnTo>
                      <a:pt x="2672" y="1692"/>
                    </a:lnTo>
                    <a:lnTo>
                      <a:pt x="2648" y="1764"/>
                    </a:lnTo>
                    <a:lnTo>
                      <a:pt x="2622" y="1834"/>
                    </a:lnTo>
                    <a:lnTo>
                      <a:pt x="2594" y="1902"/>
                    </a:lnTo>
                    <a:lnTo>
                      <a:pt x="2566" y="1962"/>
                    </a:lnTo>
                    <a:lnTo>
                      <a:pt x="2540" y="2014"/>
                    </a:lnTo>
                    <a:lnTo>
                      <a:pt x="2526" y="2036"/>
                    </a:lnTo>
                    <a:lnTo>
                      <a:pt x="2514" y="2054"/>
                    </a:lnTo>
                    <a:lnTo>
                      <a:pt x="2500" y="2068"/>
                    </a:lnTo>
                    <a:lnTo>
                      <a:pt x="2488" y="2080"/>
                    </a:lnTo>
                    <a:lnTo>
                      <a:pt x="2476" y="2088"/>
                    </a:lnTo>
                    <a:lnTo>
                      <a:pt x="2466" y="2090"/>
                    </a:lnTo>
                    <a:lnTo>
                      <a:pt x="2460" y="2090"/>
                    </a:lnTo>
                    <a:lnTo>
                      <a:pt x="2454" y="2088"/>
                    </a:lnTo>
                    <a:lnTo>
                      <a:pt x="2444" y="2080"/>
                    </a:lnTo>
                    <a:lnTo>
                      <a:pt x="2434" y="2082"/>
                    </a:lnTo>
                    <a:lnTo>
                      <a:pt x="2424" y="2080"/>
                    </a:lnTo>
                    <a:lnTo>
                      <a:pt x="2410" y="2076"/>
                    </a:lnTo>
                    <a:lnTo>
                      <a:pt x="2394" y="2068"/>
                    </a:lnTo>
                    <a:lnTo>
                      <a:pt x="2386" y="2062"/>
                    </a:lnTo>
                    <a:lnTo>
                      <a:pt x="2378" y="2054"/>
                    </a:lnTo>
                    <a:lnTo>
                      <a:pt x="2370" y="2044"/>
                    </a:lnTo>
                    <a:lnTo>
                      <a:pt x="2364" y="2032"/>
                    </a:lnTo>
                    <a:lnTo>
                      <a:pt x="2356" y="2020"/>
                    </a:lnTo>
                    <a:lnTo>
                      <a:pt x="2350" y="2004"/>
                    </a:lnTo>
                    <a:lnTo>
                      <a:pt x="2344" y="1984"/>
                    </a:lnTo>
                    <a:lnTo>
                      <a:pt x="2338" y="1964"/>
                    </a:lnTo>
                    <a:lnTo>
                      <a:pt x="2334" y="1940"/>
                    </a:lnTo>
                    <a:lnTo>
                      <a:pt x="2330" y="1912"/>
                    </a:lnTo>
                    <a:lnTo>
                      <a:pt x="2328" y="1882"/>
                    </a:lnTo>
                    <a:lnTo>
                      <a:pt x="2328" y="1848"/>
                    </a:lnTo>
                    <a:lnTo>
                      <a:pt x="2328" y="1810"/>
                    </a:lnTo>
                    <a:lnTo>
                      <a:pt x="2330" y="1770"/>
                    </a:lnTo>
                    <a:lnTo>
                      <a:pt x="2334" y="1726"/>
                    </a:lnTo>
                    <a:lnTo>
                      <a:pt x="2340" y="1676"/>
                    </a:lnTo>
                    <a:lnTo>
                      <a:pt x="2348" y="1622"/>
                    </a:lnTo>
                    <a:lnTo>
                      <a:pt x="2358" y="1564"/>
                    </a:lnTo>
                    <a:lnTo>
                      <a:pt x="2370" y="1502"/>
                    </a:lnTo>
                    <a:lnTo>
                      <a:pt x="2384" y="1436"/>
                    </a:lnTo>
                    <a:lnTo>
                      <a:pt x="2402" y="1364"/>
                    </a:lnTo>
                    <a:lnTo>
                      <a:pt x="2420" y="1286"/>
                    </a:lnTo>
                    <a:lnTo>
                      <a:pt x="2386" y="1192"/>
                    </a:lnTo>
                    <a:lnTo>
                      <a:pt x="2338" y="1122"/>
                    </a:lnTo>
                    <a:lnTo>
                      <a:pt x="2334" y="1164"/>
                    </a:lnTo>
                    <a:lnTo>
                      <a:pt x="2318" y="1270"/>
                    </a:lnTo>
                    <a:lnTo>
                      <a:pt x="2292" y="1418"/>
                    </a:lnTo>
                    <a:lnTo>
                      <a:pt x="2276" y="1502"/>
                    </a:lnTo>
                    <a:lnTo>
                      <a:pt x="2258" y="1586"/>
                    </a:lnTo>
                    <a:lnTo>
                      <a:pt x="2238" y="1668"/>
                    </a:lnTo>
                    <a:lnTo>
                      <a:pt x="2216" y="1746"/>
                    </a:lnTo>
                    <a:lnTo>
                      <a:pt x="2192" y="1816"/>
                    </a:lnTo>
                    <a:lnTo>
                      <a:pt x="2180" y="1848"/>
                    </a:lnTo>
                    <a:lnTo>
                      <a:pt x="2166" y="1876"/>
                    </a:lnTo>
                    <a:lnTo>
                      <a:pt x="2152" y="1902"/>
                    </a:lnTo>
                    <a:lnTo>
                      <a:pt x="2138" y="1924"/>
                    </a:lnTo>
                    <a:lnTo>
                      <a:pt x="2124" y="1940"/>
                    </a:lnTo>
                    <a:lnTo>
                      <a:pt x="2110" y="1954"/>
                    </a:lnTo>
                    <a:lnTo>
                      <a:pt x="2094" y="1962"/>
                    </a:lnTo>
                    <a:lnTo>
                      <a:pt x="2086" y="1964"/>
                    </a:lnTo>
                    <a:lnTo>
                      <a:pt x="2080" y="1964"/>
                    </a:lnTo>
                    <a:lnTo>
                      <a:pt x="2072" y="1964"/>
                    </a:lnTo>
                    <a:lnTo>
                      <a:pt x="2064" y="1960"/>
                    </a:lnTo>
                    <a:lnTo>
                      <a:pt x="2056" y="1958"/>
                    </a:lnTo>
                    <a:lnTo>
                      <a:pt x="2046" y="1952"/>
                    </a:lnTo>
                    <a:lnTo>
                      <a:pt x="2034" y="1954"/>
                    </a:lnTo>
                    <a:lnTo>
                      <a:pt x="2020" y="1952"/>
                    </a:lnTo>
                    <a:lnTo>
                      <a:pt x="2002" y="1948"/>
                    </a:lnTo>
                    <a:lnTo>
                      <a:pt x="1994" y="1944"/>
                    </a:lnTo>
                    <a:lnTo>
                      <a:pt x="1984" y="1938"/>
                    </a:lnTo>
                    <a:lnTo>
                      <a:pt x="1974" y="1930"/>
                    </a:lnTo>
                    <a:lnTo>
                      <a:pt x="1964" y="1922"/>
                    </a:lnTo>
                    <a:lnTo>
                      <a:pt x="1954" y="1910"/>
                    </a:lnTo>
                    <a:lnTo>
                      <a:pt x="1946" y="1898"/>
                    </a:lnTo>
                    <a:lnTo>
                      <a:pt x="1938" y="1882"/>
                    </a:lnTo>
                    <a:lnTo>
                      <a:pt x="1930" y="1862"/>
                    </a:lnTo>
                    <a:lnTo>
                      <a:pt x="1924" y="1842"/>
                    </a:lnTo>
                    <a:lnTo>
                      <a:pt x="1918" y="1816"/>
                    </a:lnTo>
                    <a:lnTo>
                      <a:pt x="1914" y="1788"/>
                    </a:lnTo>
                    <a:lnTo>
                      <a:pt x="1912" y="1758"/>
                    </a:lnTo>
                    <a:lnTo>
                      <a:pt x="1910" y="1722"/>
                    </a:lnTo>
                    <a:lnTo>
                      <a:pt x="1910" y="1684"/>
                    </a:lnTo>
                    <a:lnTo>
                      <a:pt x="1914" y="1640"/>
                    </a:lnTo>
                    <a:lnTo>
                      <a:pt x="1918" y="1592"/>
                    </a:lnTo>
                    <a:lnTo>
                      <a:pt x="1926" y="1540"/>
                    </a:lnTo>
                    <a:lnTo>
                      <a:pt x="1936" y="1482"/>
                    </a:lnTo>
                    <a:lnTo>
                      <a:pt x="1948" y="1420"/>
                    </a:lnTo>
                    <a:lnTo>
                      <a:pt x="1964" y="1354"/>
                    </a:lnTo>
                    <a:lnTo>
                      <a:pt x="1982" y="1282"/>
                    </a:lnTo>
                    <a:lnTo>
                      <a:pt x="2004" y="1202"/>
                    </a:lnTo>
                    <a:lnTo>
                      <a:pt x="2030" y="1118"/>
                    </a:lnTo>
                    <a:lnTo>
                      <a:pt x="2058" y="1028"/>
                    </a:lnTo>
                    <a:lnTo>
                      <a:pt x="1976" y="912"/>
                    </a:lnTo>
                    <a:lnTo>
                      <a:pt x="1968" y="952"/>
                    </a:lnTo>
                    <a:lnTo>
                      <a:pt x="1946" y="1060"/>
                    </a:lnTo>
                    <a:lnTo>
                      <a:pt x="1930" y="1132"/>
                    </a:lnTo>
                    <a:lnTo>
                      <a:pt x="1910" y="1210"/>
                    </a:lnTo>
                    <a:lnTo>
                      <a:pt x="1888" y="1294"/>
                    </a:lnTo>
                    <a:lnTo>
                      <a:pt x="1864" y="1380"/>
                    </a:lnTo>
                    <a:lnTo>
                      <a:pt x="1838" y="1466"/>
                    </a:lnTo>
                    <a:lnTo>
                      <a:pt x="1808" y="1548"/>
                    </a:lnTo>
                    <a:lnTo>
                      <a:pt x="1794" y="1586"/>
                    </a:lnTo>
                    <a:lnTo>
                      <a:pt x="1778" y="1622"/>
                    </a:lnTo>
                    <a:lnTo>
                      <a:pt x="1762" y="1656"/>
                    </a:lnTo>
                    <a:lnTo>
                      <a:pt x="1746" y="1686"/>
                    </a:lnTo>
                    <a:lnTo>
                      <a:pt x="1728" y="1714"/>
                    </a:lnTo>
                    <a:lnTo>
                      <a:pt x="1712" y="1738"/>
                    </a:lnTo>
                    <a:lnTo>
                      <a:pt x="1694" y="1758"/>
                    </a:lnTo>
                    <a:lnTo>
                      <a:pt x="1676" y="1774"/>
                    </a:lnTo>
                    <a:lnTo>
                      <a:pt x="1658" y="1786"/>
                    </a:lnTo>
                    <a:lnTo>
                      <a:pt x="1648" y="1790"/>
                    </a:lnTo>
                    <a:lnTo>
                      <a:pt x="1640" y="1792"/>
                    </a:lnTo>
                    <a:lnTo>
                      <a:pt x="1630" y="1794"/>
                    </a:lnTo>
                    <a:lnTo>
                      <a:pt x="1622" y="1794"/>
                    </a:lnTo>
                    <a:lnTo>
                      <a:pt x="1612" y="1792"/>
                    </a:lnTo>
                    <a:lnTo>
                      <a:pt x="1602" y="1788"/>
                    </a:lnTo>
                    <a:lnTo>
                      <a:pt x="1594" y="1784"/>
                    </a:lnTo>
                    <a:lnTo>
                      <a:pt x="1586" y="1778"/>
                    </a:lnTo>
                    <a:lnTo>
                      <a:pt x="1578" y="1772"/>
                    </a:lnTo>
                    <a:lnTo>
                      <a:pt x="1570" y="1764"/>
                    </a:lnTo>
                    <a:lnTo>
                      <a:pt x="1558" y="1746"/>
                    </a:lnTo>
                    <a:lnTo>
                      <a:pt x="1548" y="1722"/>
                    </a:lnTo>
                    <a:lnTo>
                      <a:pt x="1540" y="1696"/>
                    </a:lnTo>
                    <a:lnTo>
                      <a:pt x="1534" y="1668"/>
                    </a:lnTo>
                    <a:lnTo>
                      <a:pt x="1528" y="1636"/>
                    </a:lnTo>
                    <a:lnTo>
                      <a:pt x="1526" y="1600"/>
                    </a:lnTo>
                    <a:lnTo>
                      <a:pt x="1526" y="1564"/>
                    </a:lnTo>
                    <a:lnTo>
                      <a:pt x="1526" y="1524"/>
                    </a:lnTo>
                    <a:lnTo>
                      <a:pt x="1530" y="1442"/>
                    </a:lnTo>
                    <a:lnTo>
                      <a:pt x="1540" y="1356"/>
                    </a:lnTo>
                    <a:lnTo>
                      <a:pt x="1552" y="1266"/>
                    </a:lnTo>
                    <a:lnTo>
                      <a:pt x="1566" y="1180"/>
                    </a:lnTo>
                    <a:lnTo>
                      <a:pt x="1582" y="1096"/>
                    </a:lnTo>
                    <a:lnTo>
                      <a:pt x="1598" y="1018"/>
                    </a:lnTo>
                    <a:lnTo>
                      <a:pt x="1614" y="948"/>
                    </a:lnTo>
                    <a:lnTo>
                      <a:pt x="1640" y="846"/>
                    </a:lnTo>
                    <a:lnTo>
                      <a:pt x="1650" y="806"/>
                    </a:lnTo>
                    <a:lnTo>
                      <a:pt x="1580" y="724"/>
                    </a:lnTo>
                    <a:lnTo>
                      <a:pt x="1574" y="758"/>
                    </a:lnTo>
                    <a:lnTo>
                      <a:pt x="1560" y="844"/>
                    </a:lnTo>
                    <a:lnTo>
                      <a:pt x="1548" y="902"/>
                    </a:lnTo>
                    <a:lnTo>
                      <a:pt x="1532" y="968"/>
                    </a:lnTo>
                    <a:lnTo>
                      <a:pt x="1514" y="1038"/>
                    </a:lnTo>
                    <a:lnTo>
                      <a:pt x="1492" y="1112"/>
                    </a:lnTo>
                    <a:lnTo>
                      <a:pt x="1466" y="1188"/>
                    </a:lnTo>
                    <a:lnTo>
                      <a:pt x="1436" y="1262"/>
                    </a:lnTo>
                    <a:lnTo>
                      <a:pt x="1420" y="1298"/>
                    </a:lnTo>
                    <a:lnTo>
                      <a:pt x="1402" y="1334"/>
                    </a:lnTo>
                    <a:lnTo>
                      <a:pt x="1382" y="1368"/>
                    </a:lnTo>
                    <a:lnTo>
                      <a:pt x="1362" y="1400"/>
                    </a:lnTo>
                    <a:lnTo>
                      <a:pt x="1342" y="1432"/>
                    </a:lnTo>
                    <a:lnTo>
                      <a:pt x="1320" y="1460"/>
                    </a:lnTo>
                    <a:lnTo>
                      <a:pt x="1296" y="1486"/>
                    </a:lnTo>
                    <a:lnTo>
                      <a:pt x="1270" y="1512"/>
                    </a:lnTo>
                    <a:lnTo>
                      <a:pt x="1244" y="1532"/>
                    </a:lnTo>
                    <a:lnTo>
                      <a:pt x="1218" y="1552"/>
                    </a:lnTo>
                    <a:lnTo>
                      <a:pt x="1188" y="1566"/>
                    </a:lnTo>
                    <a:lnTo>
                      <a:pt x="1158" y="1578"/>
                    </a:lnTo>
                    <a:lnTo>
                      <a:pt x="1150" y="1576"/>
                    </a:lnTo>
                    <a:lnTo>
                      <a:pt x="1140" y="1572"/>
                    </a:lnTo>
                    <a:lnTo>
                      <a:pt x="1128" y="1564"/>
                    </a:lnTo>
                    <a:lnTo>
                      <a:pt x="1116" y="1550"/>
                    </a:lnTo>
                    <a:lnTo>
                      <a:pt x="1110" y="1542"/>
                    </a:lnTo>
                    <a:lnTo>
                      <a:pt x="1104" y="1530"/>
                    </a:lnTo>
                    <a:lnTo>
                      <a:pt x="1098" y="1516"/>
                    </a:lnTo>
                    <a:lnTo>
                      <a:pt x="1092" y="1500"/>
                    </a:lnTo>
                    <a:lnTo>
                      <a:pt x="1088" y="1482"/>
                    </a:lnTo>
                    <a:lnTo>
                      <a:pt x="1084" y="1462"/>
                    </a:lnTo>
                    <a:lnTo>
                      <a:pt x="1082" y="1438"/>
                    </a:lnTo>
                    <a:lnTo>
                      <a:pt x="1080" y="1410"/>
                    </a:lnTo>
                    <a:lnTo>
                      <a:pt x="1078" y="1380"/>
                    </a:lnTo>
                    <a:lnTo>
                      <a:pt x="1078" y="1346"/>
                    </a:lnTo>
                    <a:lnTo>
                      <a:pt x="1080" y="1310"/>
                    </a:lnTo>
                    <a:lnTo>
                      <a:pt x="1084" y="1268"/>
                    </a:lnTo>
                    <a:lnTo>
                      <a:pt x="1088" y="1224"/>
                    </a:lnTo>
                    <a:lnTo>
                      <a:pt x="1094" y="1174"/>
                    </a:lnTo>
                    <a:lnTo>
                      <a:pt x="1104" y="1120"/>
                    </a:lnTo>
                    <a:lnTo>
                      <a:pt x="1114" y="1062"/>
                    </a:lnTo>
                    <a:lnTo>
                      <a:pt x="1126" y="1000"/>
                    </a:lnTo>
                    <a:lnTo>
                      <a:pt x="1142" y="932"/>
                    </a:lnTo>
                    <a:lnTo>
                      <a:pt x="1160" y="858"/>
                    </a:lnTo>
                    <a:lnTo>
                      <a:pt x="1180" y="780"/>
                    </a:lnTo>
                    <a:lnTo>
                      <a:pt x="1202" y="698"/>
                    </a:lnTo>
                    <a:lnTo>
                      <a:pt x="1228" y="608"/>
                    </a:lnTo>
                    <a:lnTo>
                      <a:pt x="1170" y="492"/>
                    </a:lnTo>
                    <a:lnTo>
                      <a:pt x="1164" y="530"/>
                    </a:lnTo>
                    <a:lnTo>
                      <a:pt x="1142" y="636"/>
                    </a:lnTo>
                    <a:lnTo>
                      <a:pt x="1126" y="706"/>
                    </a:lnTo>
                    <a:lnTo>
                      <a:pt x="1108" y="784"/>
                    </a:lnTo>
                    <a:lnTo>
                      <a:pt x="1086" y="866"/>
                    </a:lnTo>
                    <a:lnTo>
                      <a:pt x="1060" y="952"/>
                    </a:lnTo>
                    <a:lnTo>
                      <a:pt x="1030" y="1038"/>
                    </a:lnTo>
                    <a:lnTo>
                      <a:pt x="998" y="1122"/>
                    </a:lnTo>
                    <a:lnTo>
                      <a:pt x="980" y="1162"/>
                    </a:lnTo>
                    <a:lnTo>
                      <a:pt x="962" y="1200"/>
                    </a:lnTo>
                    <a:lnTo>
                      <a:pt x="944" y="1236"/>
                    </a:lnTo>
                    <a:lnTo>
                      <a:pt x="924" y="1270"/>
                    </a:lnTo>
                    <a:lnTo>
                      <a:pt x="904" y="1302"/>
                    </a:lnTo>
                    <a:lnTo>
                      <a:pt x="882" y="1330"/>
                    </a:lnTo>
                    <a:lnTo>
                      <a:pt x="860" y="1354"/>
                    </a:lnTo>
                    <a:lnTo>
                      <a:pt x="838" y="1374"/>
                    </a:lnTo>
                    <a:lnTo>
                      <a:pt x="814" y="1392"/>
                    </a:lnTo>
                    <a:lnTo>
                      <a:pt x="790" y="1404"/>
                    </a:lnTo>
                    <a:lnTo>
                      <a:pt x="776" y="1408"/>
                    </a:lnTo>
                    <a:lnTo>
                      <a:pt x="764" y="1412"/>
                    </a:lnTo>
                    <a:lnTo>
                      <a:pt x="752" y="1414"/>
                    </a:lnTo>
                    <a:lnTo>
                      <a:pt x="738" y="1414"/>
                    </a:lnTo>
                    <a:lnTo>
                      <a:pt x="726" y="1414"/>
                    </a:lnTo>
                    <a:lnTo>
                      <a:pt x="714" y="1412"/>
                    </a:lnTo>
                    <a:lnTo>
                      <a:pt x="702" y="1408"/>
                    </a:lnTo>
                    <a:lnTo>
                      <a:pt x="694" y="1402"/>
                    </a:lnTo>
                    <a:lnTo>
                      <a:pt x="684" y="1396"/>
                    </a:lnTo>
                    <a:lnTo>
                      <a:pt x="676" y="1388"/>
                    </a:lnTo>
                    <a:lnTo>
                      <a:pt x="668" y="1380"/>
                    </a:lnTo>
                    <a:lnTo>
                      <a:pt x="662" y="1370"/>
                    </a:lnTo>
                    <a:lnTo>
                      <a:pt x="652" y="1346"/>
                    </a:lnTo>
                    <a:lnTo>
                      <a:pt x="644" y="1318"/>
                    </a:lnTo>
                    <a:lnTo>
                      <a:pt x="638" y="1286"/>
                    </a:lnTo>
                    <a:lnTo>
                      <a:pt x="636" y="1250"/>
                    </a:lnTo>
                    <a:lnTo>
                      <a:pt x="636" y="1212"/>
                    </a:lnTo>
                    <a:lnTo>
                      <a:pt x="638" y="1170"/>
                    </a:lnTo>
                    <a:lnTo>
                      <a:pt x="642" y="1128"/>
                    </a:lnTo>
                    <a:lnTo>
                      <a:pt x="648" y="1082"/>
                    </a:lnTo>
                    <a:lnTo>
                      <a:pt x="656" y="1034"/>
                    </a:lnTo>
                    <a:lnTo>
                      <a:pt x="664" y="986"/>
                    </a:lnTo>
                    <a:lnTo>
                      <a:pt x="686" y="888"/>
                    </a:lnTo>
                    <a:lnTo>
                      <a:pt x="710" y="790"/>
                    </a:lnTo>
                    <a:lnTo>
                      <a:pt x="736" y="696"/>
                    </a:lnTo>
                    <a:lnTo>
                      <a:pt x="762" y="606"/>
                    </a:lnTo>
                    <a:lnTo>
                      <a:pt x="788" y="528"/>
                    </a:lnTo>
                    <a:lnTo>
                      <a:pt x="828" y="408"/>
                    </a:lnTo>
                    <a:lnTo>
                      <a:pt x="844" y="362"/>
                    </a:lnTo>
                    <a:lnTo>
                      <a:pt x="762" y="270"/>
                    </a:lnTo>
                    <a:lnTo>
                      <a:pt x="756" y="300"/>
                    </a:lnTo>
                    <a:lnTo>
                      <a:pt x="750" y="334"/>
                    </a:lnTo>
                    <a:lnTo>
                      <a:pt x="740" y="380"/>
                    </a:lnTo>
                    <a:lnTo>
                      <a:pt x="728" y="436"/>
                    </a:lnTo>
                    <a:lnTo>
                      <a:pt x="710" y="500"/>
                    </a:lnTo>
                    <a:lnTo>
                      <a:pt x="686" y="572"/>
                    </a:lnTo>
                    <a:lnTo>
                      <a:pt x="658" y="650"/>
                    </a:lnTo>
                    <a:lnTo>
                      <a:pt x="624" y="730"/>
                    </a:lnTo>
                    <a:lnTo>
                      <a:pt x="604" y="770"/>
                    </a:lnTo>
                    <a:lnTo>
                      <a:pt x="582" y="812"/>
                    </a:lnTo>
                    <a:lnTo>
                      <a:pt x="560" y="854"/>
                    </a:lnTo>
                    <a:lnTo>
                      <a:pt x="536" y="896"/>
                    </a:lnTo>
                    <a:lnTo>
                      <a:pt x="508" y="938"/>
                    </a:lnTo>
                    <a:lnTo>
                      <a:pt x="480" y="980"/>
                    </a:lnTo>
                    <a:lnTo>
                      <a:pt x="450" y="1020"/>
                    </a:lnTo>
                    <a:lnTo>
                      <a:pt x="418" y="1060"/>
                    </a:lnTo>
                    <a:lnTo>
                      <a:pt x="384" y="1100"/>
                    </a:lnTo>
                    <a:lnTo>
                      <a:pt x="346" y="1138"/>
                    </a:lnTo>
                    <a:lnTo>
                      <a:pt x="308" y="1174"/>
                    </a:lnTo>
                    <a:lnTo>
                      <a:pt x="266" y="1210"/>
                    </a:lnTo>
                    <a:lnTo>
                      <a:pt x="224" y="1242"/>
                    </a:lnTo>
                    <a:lnTo>
                      <a:pt x="178" y="1274"/>
                    </a:lnTo>
                    <a:lnTo>
                      <a:pt x="176" y="1274"/>
                    </a:lnTo>
                    <a:lnTo>
                      <a:pt x="172" y="1274"/>
                    </a:lnTo>
                    <a:lnTo>
                      <a:pt x="166" y="1270"/>
                    </a:lnTo>
                    <a:lnTo>
                      <a:pt x="160" y="1262"/>
                    </a:lnTo>
                    <a:lnTo>
                      <a:pt x="154" y="1248"/>
                    </a:lnTo>
                    <a:lnTo>
                      <a:pt x="148" y="1222"/>
                    </a:lnTo>
                    <a:lnTo>
                      <a:pt x="146" y="1186"/>
                    </a:lnTo>
                    <a:lnTo>
                      <a:pt x="148" y="1136"/>
                    </a:lnTo>
                    <a:lnTo>
                      <a:pt x="154" y="1072"/>
                    </a:lnTo>
                    <a:lnTo>
                      <a:pt x="164" y="988"/>
                    </a:lnTo>
                    <a:lnTo>
                      <a:pt x="182" y="886"/>
                    </a:lnTo>
                    <a:lnTo>
                      <a:pt x="206" y="762"/>
                    </a:lnTo>
                    <a:lnTo>
                      <a:pt x="240" y="612"/>
                    </a:lnTo>
                    <a:lnTo>
                      <a:pt x="282" y="438"/>
                    </a:lnTo>
                    <a:lnTo>
                      <a:pt x="336" y="234"/>
                    </a:lnTo>
                    <a:lnTo>
                      <a:pt x="400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8" name="Freeform 19"/>
              <p:cNvSpPr>
                <a:spLocks/>
              </p:cNvSpPr>
              <p:nvPr userDrawn="1"/>
            </p:nvSpPr>
            <p:spPr bwMode="auto">
              <a:xfrm>
                <a:off x="-165" y="-127"/>
                <a:ext cx="2700" cy="1981"/>
              </a:xfrm>
              <a:custGeom>
                <a:avLst/>
                <a:gdLst>
                  <a:gd name="T0" fmla="*/ 83 w 2718"/>
                  <a:gd name="T1" fmla="*/ 1187 h 1962"/>
                  <a:gd name="T2" fmla="*/ 12 w 2718"/>
                  <a:gd name="T3" fmla="*/ 1515 h 1962"/>
                  <a:gd name="T4" fmla="*/ 18 w 2718"/>
                  <a:gd name="T5" fmla="*/ 1607 h 1962"/>
                  <a:gd name="T6" fmla="*/ 185 w 2718"/>
                  <a:gd name="T7" fmla="*/ 1513 h 1962"/>
                  <a:gd name="T8" fmla="*/ 463 w 2718"/>
                  <a:gd name="T9" fmla="*/ 1307 h 1962"/>
                  <a:gd name="T10" fmla="*/ 556 w 2718"/>
                  <a:gd name="T11" fmla="*/ 1624 h 1962"/>
                  <a:gd name="T12" fmla="*/ 705 w 2718"/>
                  <a:gd name="T13" fmla="*/ 1700 h 1962"/>
                  <a:gd name="T14" fmla="*/ 912 w 2718"/>
                  <a:gd name="T15" fmla="*/ 1496 h 1962"/>
                  <a:gd name="T16" fmla="*/ 1013 w 2718"/>
                  <a:gd name="T17" fmla="*/ 1780 h 1962"/>
                  <a:gd name="T18" fmla="*/ 1142 w 2718"/>
                  <a:gd name="T19" fmla="*/ 1878 h 1962"/>
                  <a:gd name="T20" fmla="*/ 1329 w 2718"/>
                  <a:gd name="T21" fmla="*/ 1716 h 1962"/>
                  <a:gd name="T22" fmla="*/ 1414 w 2718"/>
                  <a:gd name="T23" fmla="*/ 1908 h 1962"/>
                  <a:gd name="T24" fmla="*/ 1522 w 2718"/>
                  <a:gd name="T25" fmla="*/ 1945 h 1962"/>
                  <a:gd name="T26" fmla="*/ 1657 w 2718"/>
                  <a:gd name="T27" fmla="*/ 1826 h 1962"/>
                  <a:gd name="T28" fmla="*/ 1732 w 2718"/>
                  <a:gd name="T29" fmla="*/ 2017 h 1962"/>
                  <a:gd name="T30" fmla="*/ 1851 w 2718"/>
                  <a:gd name="T31" fmla="*/ 2050 h 1962"/>
                  <a:gd name="T32" fmla="*/ 2034 w 2718"/>
                  <a:gd name="T33" fmla="*/ 1819 h 1962"/>
                  <a:gd name="T34" fmla="*/ 2110 w 2718"/>
                  <a:gd name="T35" fmla="*/ 1958 h 1962"/>
                  <a:gd name="T36" fmla="*/ 2185 w 2718"/>
                  <a:gd name="T37" fmla="*/ 1996 h 1962"/>
                  <a:gd name="T38" fmla="*/ 2382 w 2718"/>
                  <a:gd name="T39" fmla="*/ 1686 h 1962"/>
                  <a:gd name="T40" fmla="*/ 2628 w 2718"/>
                  <a:gd name="T41" fmla="*/ 834 h 1962"/>
                  <a:gd name="T42" fmla="*/ 2362 w 2718"/>
                  <a:gd name="T43" fmla="*/ 1496 h 1962"/>
                  <a:gd name="T44" fmla="*/ 2229 w 2718"/>
                  <a:gd name="T45" fmla="*/ 1658 h 1962"/>
                  <a:gd name="T46" fmla="*/ 2177 w 2718"/>
                  <a:gd name="T47" fmla="*/ 1597 h 1962"/>
                  <a:gd name="T48" fmla="*/ 2209 w 2718"/>
                  <a:gd name="T49" fmla="*/ 1204 h 1962"/>
                  <a:gd name="T50" fmla="*/ 2241 w 2718"/>
                  <a:gd name="T51" fmla="*/ 634 h 1962"/>
                  <a:gd name="T52" fmla="*/ 2098 w 2718"/>
                  <a:gd name="T53" fmla="*/ 1412 h 1962"/>
                  <a:gd name="T54" fmla="*/ 1933 w 2718"/>
                  <a:gd name="T55" fmla="*/ 1757 h 1962"/>
                  <a:gd name="T56" fmla="*/ 1810 w 2718"/>
                  <a:gd name="T57" fmla="*/ 1840 h 1962"/>
                  <a:gd name="T58" fmla="*/ 1744 w 2718"/>
                  <a:gd name="T59" fmla="*/ 1801 h 1962"/>
                  <a:gd name="T60" fmla="*/ 1744 w 2718"/>
                  <a:gd name="T61" fmla="*/ 1502 h 1962"/>
                  <a:gd name="T62" fmla="*/ 1939 w 2718"/>
                  <a:gd name="T63" fmla="*/ 723 h 1962"/>
                  <a:gd name="T64" fmla="*/ 1726 w 2718"/>
                  <a:gd name="T65" fmla="*/ 1324 h 1962"/>
                  <a:gd name="T66" fmla="*/ 1575 w 2718"/>
                  <a:gd name="T67" fmla="*/ 1744 h 1962"/>
                  <a:gd name="T68" fmla="*/ 1510 w 2718"/>
                  <a:gd name="T69" fmla="*/ 1778 h 1962"/>
                  <a:gd name="T70" fmla="*/ 1446 w 2718"/>
                  <a:gd name="T71" fmla="*/ 1645 h 1962"/>
                  <a:gd name="T72" fmla="*/ 1478 w 2718"/>
                  <a:gd name="T73" fmla="*/ 1052 h 1962"/>
                  <a:gd name="T74" fmla="*/ 1442 w 2718"/>
                  <a:gd name="T75" fmla="*/ 656 h 1962"/>
                  <a:gd name="T76" fmla="*/ 1256 w 2718"/>
                  <a:gd name="T77" fmla="*/ 1523 h 1962"/>
                  <a:gd name="T78" fmla="*/ 1166 w 2718"/>
                  <a:gd name="T79" fmla="*/ 1684 h 1962"/>
                  <a:gd name="T80" fmla="*/ 1116 w 2718"/>
                  <a:gd name="T81" fmla="*/ 1682 h 1962"/>
                  <a:gd name="T82" fmla="*/ 1049 w 2718"/>
                  <a:gd name="T83" fmla="*/ 1591 h 1962"/>
                  <a:gd name="T84" fmla="*/ 1021 w 2718"/>
                  <a:gd name="T85" fmla="*/ 1252 h 1962"/>
                  <a:gd name="T86" fmla="*/ 1112 w 2718"/>
                  <a:gd name="T87" fmla="*/ 499 h 1962"/>
                  <a:gd name="T88" fmla="*/ 969 w 2718"/>
                  <a:gd name="T89" fmla="*/ 800 h 1962"/>
                  <a:gd name="T90" fmla="*/ 815 w 2718"/>
                  <a:gd name="T91" fmla="*/ 1414 h 1962"/>
                  <a:gd name="T92" fmla="*/ 713 w 2718"/>
                  <a:gd name="T93" fmla="*/ 1536 h 1962"/>
                  <a:gd name="T94" fmla="*/ 652 w 2718"/>
                  <a:gd name="T95" fmla="*/ 1500 h 1962"/>
                  <a:gd name="T96" fmla="*/ 604 w 2718"/>
                  <a:gd name="T97" fmla="*/ 1228 h 1962"/>
                  <a:gd name="T98" fmla="*/ 691 w 2718"/>
                  <a:gd name="T99" fmla="*/ 466 h 1962"/>
                  <a:gd name="T100" fmla="*/ 622 w 2718"/>
                  <a:gd name="T101" fmla="*/ 386 h 1962"/>
                  <a:gd name="T102" fmla="*/ 451 w 2718"/>
                  <a:gd name="T103" fmla="*/ 1027 h 1962"/>
                  <a:gd name="T104" fmla="*/ 272 w 2718"/>
                  <a:gd name="T105" fmla="*/ 1294 h 1962"/>
                  <a:gd name="T106" fmla="*/ 189 w 2718"/>
                  <a:gd name="T107" fmla="*/ 1337 h 1962"/>
                  <a:gd name="T108" fmla="*/ 159 w 2718"/>
                  <a:gd name="T109" fmla="*/ 1294 h 1962"/>
                  <a:gd name="T110" fmla="*/ 215 w 2718"/>
                  <a:gd name="T111" fmla="*/ 277 h 19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718" h="1962">
                    <a:moveTo>
                      <a:pt x="124" y="58"/>
                    </a:moveTo>
                    <a:lnTo>
                      <a:pt x="124" y="58"/>
                    </a:lnTo>
                    <a:lnTo>
                      <a:pt x="120" y="226"/>
                    </a:lnTo>
                    <a:lnTo>
                      <a:pt x="118" y="402"/>
                    </a:lnTo>
                    <a:lnTo>
                      <a:pt x="112" y="612"/>
                    </a:lnTo>
                    <a:lnTo>
                      <a:pt x="104" y="830"/>
                    </a:lnTo>
                    <a:lnTo>
                      <a:pt x="94" y="1038"/>
                    </a:lnTo>
                    <a:lnTo>
                      <a:pt x="88" y="1132"/>
                    </a:lnTo>
                    <a:lnTo>
                      <a:pt x="80" y="1212"/>
                    </a:lnTo>
                    <a:lnTo>
                      <a:pt x="74" y="1280"/>
                    </a:lnTo>
                    <a:lnTo>
                      <a:pt x="64" y="1332"/>
                    </a:lnTo>
                    <a:lnTo>
                      <a:pt x="58" y="1344"/>
                    </a:lnTo>
                    <a:lnTo>
                      <a:pt x="42" y="1376"/>
                    </a:lnTo>
                    <a:lnTo>
                      <a:pt x="22" y="1420"/>
                    </a:lnTo>
                    <a:lnTo>
                      <a:pt x="12" y="1444"/>
                    </a:lnTo>
                    <a:lnTo>
                      <a:pt x="6" y="1466"/>
                    </a:lnTo>
                    <a:lnTo>
                      <a:pt x="0" y="1486"/>
                    </a:lnTo>
                    <a:lnTo>
                      <a:pt x="0" y="1504"/>
                    </a:lnTo>
                    <a:lnTo>
                      <a:pt x="0" y="1512"/>
                    </a:lnTo>
                    <a:lnTo>
                      <a:pt x="2" y="1520"/>
                    </a:lnTo>
                    <a:lnTo>
                      <a:pt x="6" y="1524"/>
                    </a:lnTo>
                    <a:lnTo>
                      <a:pt x="10" y="1528"/>
                    </a:lnTo>
                    <a:lnTo>
                      <a:pt x="18" y="1532"/>
                    </a:lnTo>
                    <a:lnTo>
                      <a:pt x="24" y="1532"/>
                    </a:lnTo>
                    <a:lnTo>
                      <a:pt x="34" y="1532"/>
                    </a:lnTo>
                    <a:lnTo>
                      <a:pt x="46" y="1528"/>
                    </a:lnTo>
                    <a:lnTo>
                      <a:pt x="60" y="1524"/>
                    </a:lnTo>
                    <a:lnTo>
                      <a:pt x="74" y="1516"/>
                    </a:lnTo>
                    <a:lnTo>
                      <a:pt x="112" y="1496"/>
                    </a:lnTo>
                    <a:lnTo>
                      <a:pt x="190" y="1442"/>
                    </a:lnTo>
                    <a:lnTo>
                      <a:pt x="262" y="1392"/>
                    </a:lnTo>
                    <a:lnTo>
                      <a:pt x="324" y="1344"/>
                    </a:lnTo>
                    <a:lnTo>
                      <a:pt x="376" y="1302"/>
                    </a:lnTo>
                    <a:lnTo>
                      <a:pt x="418" y="1266"/>
                    </a:lnTo>
                    <a:lnTo>
                      <a:pt x="448" y="1238"/>
                    </a:lnTo>
                    <a:lnTo>
                      <a:pt x="474" y="1214"/>
                    </a:lnTo>
                    <a:lnTo>
                      <a:pt x="478" y="1246"/>
                    </a:lnTo>
                    <a:lnTo>
                      <a:pt x="484" y="1282"/>
                    </a:lnTo>
                    <a:lnTo>
                      <a:pt x="492" y="1324"/>
                    </a:lnTo>
                    <a:lnTo>
                      <a:pt x="504" y="1374"/>
                    </a:lnTo>
                    <a:lnTo>
                      <a:pt x="520" y="1426"/>
                    </a:lnTo>
                    <a:lnTo>
                      <a:pt x="540" y="1478"/>
                    </a:lnTo>
                    <a:lnTo>
                      <a:pt x="550" y="1502"/>
                    </a:lnTo>
                    <a:lnTo>
                      <a:pt x="564" y="1526"/>
                    </a:lnTo>
                    <a:lnTo>
                      <a:pt x="576" y="1548"/>
                    </a:lnTo>
                    <a:lnTo>
                      <a:pt x="592" y="1568"/>
                    </a:lnTo>
                    <a:lnTo>
                      <a:pt x="608" y="1586"/>
                    </a:lnTo>
                    <a:lnTo>
                      <a:pt x="624" y="1600"/>
                    </a:lnTo>
                    <a:lnTo>
                      <a:pt x="642" y="1612"/>
                    </a:lnTo>
                    <a:lnTo>
                      <a:pt x="662" y="1620"/>
                    </a:lnTo>
                    <a:lnTo>
                      <a:pt x="684" y="1624"/>
                    </a:lnTo>
                    <a:lnTo>
                      <a:pt x="706" y="1624"/>
                    </a:lnTo>
                    <a:lnTo>
                      <a:pt x="730" y="1620"/>
                    </a:lnTo>
                    <a:lnTo>
                      <a:pt x="756" y="1610"/>
                    </a:lnTo>
                    <a:lnTo>
                      <a:pt x="782" y="1594"/>
                    </a:lnTo>
                    <a:lnTo>
                      <a:pt x="810" y="1574"/>
                    </a:lnTo>
                    <a:lnTo>
                      <a:pt x="840" y="1546"/>
                    </a:lnTo>
                    <a:lnTo>
                      <a:pt x="872" y="1514"/>
                    </a:lnTo>
                    <a:lnTo>
                      <a:pt x="906" y="1472"/>
                    </a:lnTo>
                    <a:lnTo>
                      <a:pt x="942" y="1426"/>
                    </a:lnTo>
                    <a:lnTo>
                      <a:pt x="948" y="1452"/>
                    </a:lnTo>
                    <a:lnTo>
                      <a:pt x="956" y="1482"/>
                    </a:lnTo>
                    <a:lnTo>
                      <a:pt x="968" y="1520"/>
                    </a:lnTo>
                    <a:lnTo>
                      <a:pt x="982" y="1564"/>
                    </a:lnTo>
                    <a:lnTo>
                      <a:pt x="1002" y="1608"/>
                    </a:lnTo>
                    <a:lnTo>
                      <a:pt x="1022" y="1654"/>
                    </a:lnTo>
                    <a:lnTo>
                      <a:pt x="1036" y="1676"/>
                    </a:lnTo>
                    <a:lnTo>
                      <a:pt x="1048" y="1696"/>
                    </a:lnTo>
                    <a:lnTo>
                      <a:pt x="1062" y="1716"/>
                    </a:lnTo>
                    <a:lnTo>
                      <a:pt x="1076" y="1734"/>
                    </a:lnTo>
                    <a:lnTo>
                      <a:pt x="1092" y="1750"/>
                    </a:lnTo>
                    <a:lnTo>
                      <a:pt x="1108" y="1764"/>
                    </a:lnTo>
                    <a:lnTo>
                      <a:pt x="1126" y="1776"/>
                    </a:lnTo>
                    <a:lnTo>
                      <a:pt x="1144" y="1784"/>
                    </a:lnTo>
                    <a:lnTo>
                      <a:pt x="1164" y="1788"/>
                    </a:lnTo>
                    <a:lnTo>
                      <a:pt x="1182" y="1790"/>
                    </a:lnTo>
                    <a:lnTo>
                      <a:pt x="1204" y="1788"/>
                    </a:lnTo>
                    <a:lnTo>
                      <a:pt x="1226" y="1780"/>
                    </a:lnTo>
                    <a:lnTo>
                      <a:pt x="1248" y="1770"/>
                    </a:lnTo>
                    <a:lnTo>
                      <a:pt x="1272" y="1754"/>
                    </a:lnTo>
                    <a:lnTo>
                      <a:pt x="1296" y="1732"/>
                    </a:lnTo>
                    <a:lnTo>
                      <a:pt x="1320" y="1706"/>
                    </a:lnTo>
                    <a:lnTo>
                      <a:pt x="1346" y="1674"/>
                    </a:lnTo>
                    <a:lnTo>
                      <a:pt x="1374" y="1636"/>
                    </a:lnTo>
                    <a:lnTo>
                      <a:pt x="1378" y="1652"/>
                    </a:lnTo>
                    <a:lnTo>
                      <a:pt x="1392" y="1696"/>
                    </a:lnTo>
                    <a:lnTo>
                      <a:pt x="1402" y="1724"/>
                    </a:lnTo>
                    <a:lnTo>
                      <a:pt x="1416" y="1752"/>
                    </a:lnTo>
                    <a:lnTo>
                      <a:pt x="1432" y="1780"/>
                    </a:lnTo>
                    <a:lnTo>
                      <a:pt x="1452" y="1806"/>
                    </a:lnTo>
                    <a:lnTo>
                      <a:pt x="1462" y="1818"/>
                    </a:lnTo>
                    <a:lnTo>
                      <a:pt x="1472" y="1828"/>
                    </a:lnTo>
                    <a:lnTo>
                      <a:pt x="1484" y="1838"/>
                    </a:lnTo>
                    <a:lnTo>
                      <a:pt x="1498" y="1846"/>
                    </a:lnTo>
                    <a:lnTo>
                      <a:pt x="1512" y="1852"/>
                    </a:lnTo>
                    <a:lnTo>
                      <a:pt x="1526" y="1856"/>
                    </a:lnTo>
                    <a:lnTo>
                      <a:pt x="1540" y="1858"/>
                    </a:lnTo>
                    <a:lnTo>
                      <a:pt x="1556" y="1858"/>
                    </a:lnTo>
                    <a:lnTo>
                      <a:pt x="1572" y="1854"/>
                    </a:lnTo>
                    <a:lnTo>
                      <a:pt x="1590" y="1848"/>
                    </a:lnTo>
                    <a:lnTo>
                      <a:pt x="1608" y="1838"/>
                    </a:lnTo>
                    <a:lnTo>
                      <a:pt x="1628" y="1826"/>
                    </a:lnTo>
                    <a:lnTo>
                      <a:pt x="1648" y="1810"/>
                    </a:lnTo>
                    <a:lnTo>
                      <a:pt x="1668" y="1792"/>
                    </a:lnTo>
                    <a:lnTo>
                      <a:pt x="1690" y="1768"/>
                    </a:lnTo>
                    <a:lnTo>
                      <a:pt x="1712" y="1740"/>
                    </a:lnTo>
                    <a:lnTo>
                      <a:pt x="1718" y="1762"/>
                    </a:lnTo>
                    <a:lnTo>
                      <a:pt x="1724" y="1786"/>
                    </a:lnTo>
                    <a:lnTo>
                      <a:pt x="1734" y="1816"/>
                    </a:lnTo>
                    <a:lnTo>
                      <a:pt x="1746" y="1848"/>
                    </a:lnTo>
                    <a:lnTo>
                      <a:pt x="1762" y="1880"/>
                    </a:lnTo>
                    <a:lnTo>
                      <a:pt x="1772" y="1894"/>
                    </a:lnTo>
                    <a:lnTo>
                      <a:pt x="1782" y="1910"/>
                    </a:lnTo>
                    <a:lnTo>
                      <a:pt x="1792" y="1922"/>
                    </a:lnTo>
                    <a:lnTo>
                      <a:pt x="1804" y="1934"/>
                    </a:lnTo>
                    <a:lnTo>
                      <a:pt x="1818" y="1946"/>
                    </a:lnTo>
                    <a:lnTo>
                      <a:pt x="1832" y="1954"/>
                    </a:lnTo>
                    <a:lnTo>
                      <a:pt x="1846" y="1960"/>
                    </a:lnTo>
                    <a:lnTo>
                      <a:pt x="1862" y="1962"/>
                    </a:lnTo>
                    <a:lnTo>
                      <a:pt x="1878" y="1962"/>
                    </a:lnTo>
                    <a:lnTo>
                      <a:pt x="1896" y="1960"/>
                    </a:lnTo>
                    <a:lnTo>
                      <a:pt x="1914" y="1954"/>
                    </a:lnTo>
                    <a:lnTo>
                      <a:pt x="1934" y="1942"/>
                    </a:lnTo>
                    <a:lnTo>
                      <a:pt x="1956" y="1928"/>
                    </a:lnTo>
                    <a:lnTo>
                      <a:pt x="1978" y="1908"/>
                    </a:lnTo>
                    <a:lnTo>
                      <a:pt x="2000" y="1884"/>
                    </a:lnTo>
                    <a:lnTo>
                      <a:pt x="2024" y="1856"/>
                    </a:lnTo>
                    <a:lnTo>
                      <a:pt x="2050" y="1822"/>
                    </a:lnTo>
                    <a:lnTo>
                      <a:pt x="2076" y="1782"/>
                    </a:lnTo>
                    <a:lnTo>
                      <a:pt x="2104" y="1734"/>
                    </a:lnTo>
                    <a:lnTo>
                      <a:pt x="2134" y="1682"/>
                    </a:lnTo>
                    <a:lnTo>
                      <a:pt x="2136" y="1716"/>
                    </a:lnTo>
                    <a:lnTo>
                      <a:pt x="2142" y="1750"/>
                    </a:lnTo>
                    <a:lnTo>
                      <a:pt x="2150" y="1790"/>
                    </a:lnTo>
                    <a:lnTo>
                      <a:pt x="2162" y="1830"/>
                    </a:lnTo>
                    <a:lnTo>
                      <a:pt x="2170" y="1848"/>
                    </a:lnTo>
                    <a:lnTo>
                      <a:pt x="2180" y="1866"/>
                    </a:lnTo>
                    <a:lnTo>
                      <a:pt x="2188" y="1880"/>
                    </a:lnTo>
                    <a:lnTo>
                      <a:pt x="2200" y="1894"/>
                    </a:lnTo>
                    <a:lnTo>
                      <a:pt x="2212" y="1902"/>
                    </a:lnTo>
                    <a:lnTo>
                      <a:pt x="2226" y="1908"/>
                    </a:lnTo>
                    <a:lnTo>
                      <a:pt x="2234" y="1908"/>
                    </a:lnTo>
                    <a:lnTo>
                      <a:pt x="2242" y="1908"/>
                    </a:lnTo>
                    <a:lnTo>
                      <a:pt x="2250" y="1906"/>
                    </a:lnTo>
                    <a:lnTo>
                      <a:pt x="2260" y="1902"/>
                    </a:lnTo>
                    <a:lnTo>
                      <a:pt x="2278" y="1892"/>
                    </a:lnTo>
                    <a:lnTo>
                      <a:pt x="2298" y="1874"/>
                    </a:lnTo>
                    <a:lnTo>
                      <a:pt x="2322" y="1852"/>
                    </a:lnTo>
                    <a:lnTo>
                      <a:pt x="2346" y="1820"/>
                    </a:lnTo>
                    <a:lnTo>
                      <a:pt x="2372" y="1780"/>
                    </a:lnTo>
                    <a:lnTo>
                      <a:pt x="2400" y="1732"/>
                    </a:lnTo>
                    <a:lnTo>
                      <a:pt x="2430" y="1674"/>
                    </a:lnTo>
                    <a:lnTo>
                      <a:pt x="2462" y="1606"/>
                    </a:lnTo>
                    <a:lnTo>
                      <a:pt x="2496" y="1528"/>
                    </a:lnTo>
                    <a:lnTo>
                      <a:pt x="2534" y="1438"/>
                    </a:lnTo>
                    <a:lnTo>
                      <a:pt x="2572" y="1338"/>
                    </a:lnTo>
                    <a:lnTo>
                      <a:pt x="2614" y="1224"/>
                    </a:lnTo>
                    <a:lnTo>
                      <a:pt x="2658" y="1098"/>
                    </a:lnTo>
                    <a:lnTo>
                      <a:pt x="2706" y="958"/>
                    </a:lnTo>
                    <a:lnTo>
                      <a:pt x="2718" y="794"/>
                    </a:lnTo>
                    <a:lnTo>
                      <a:pt x="2704" y="830"/>
                    </a:lnTo>
                    <a:lnTo>
                      <a:pt x="2668" y="926"/>
                    </a:lnTo>
                    <a:lnTo>
                      <a:pt x="2614" y="1060"/>
                    </a:lnTo>
                    <a:lnTo>
                      <a:pt x="2584" y="1136"/>
                    </a:lnTo>
                    <a:lnTo>
                      <a:pt x="2550" y="1212"/>
                    </a:lnTo>
                    <a:lnTo>
                      <a:pt x="2514" y="1288"/>
                    </a:lnTo>
                    <a:lnTo>
                      <a:pt x="2478" y="1360"/>
                    </a:lnTo>
                    <a:lnTo>
                      <a:pt x="2442" y="1426"/>
                    </a:lnTo>
                    <a:lnTo>
                      <a:pt x="2408" y="1484"/>
                    </a:lnTo>
                    <a:lnTo>
                      <a:pt x="2390" y="1510"/>
                    </a:lnTo>
                    <a:lnTo>
                      <a:pt x="2372" y="1530"/>
                    </a:lnTo>
                    <a:lnTo>
                      <a:pt x="2356" y="1548"/>
                    </a:lnTo>
                    <a:lnTo>
                      <a:pt x="2340" y="1564"/>
                    </a:lnTo>
                    <a:lnTo>
                      <a:pt x="2326" y="1574"/>
                    </a:lnTo>
                    <a:lnTo>
                      <a:pt x="2312" y="1580"/>
                    </a:lnTo>
                    <a:lnTo>
                      <a:pt x="2304" y="1580"/>
                    </a:lnTo>
                    <a:lnTo>
                      <a:pt x="2298" y="1580"/>
                    </a:lnTo>
                    <a:lnTo>
                      <a:pt x="2292" y="1580"/>
                    </a:lnTo>
                    <a:lnTo>
                      <a:pt x="2286" y="1576"/>
                    </a:lnTo>
                    <a:lnTo>
                      <a:pt x="2274" y="1568"/>
                    </a:lnTo>
                    <a:lnTo>
                      <a:pt x="2266" y="1556"/>
                    </a:lnTo>
                    <a:lnTo>
                      <a:pt x="2258" y="1540"/>
                    </a:lnTo>
                    <a:lnTo>
                      <a:pt x="2252" y="1522"/>
                    </a:lnTo>
                    <a:lnTo>
                      <a:pt x="2248" y="1500"/>
                    </a:lnTo>
                    <a:lnTo>
                      <a:pt x="2246" y="1476"/>
                    </a:lnTo>
                    <a:lnTo>
                      <a:pt x="2246" y="1450"/>
                    </a:lnTo>
                    <a:lnTo>
                      <a:pt x="2246" y="1422"/>
                    </a:lnTo>
                    <a:lnTo>
                      <a:pt x="2250" y="1358"/>
                    </a:lnTo>
                    <a:lnTo>
                      <a:pt x="2258" y="1292"/>
                    </a:lnTo>
                    <a:lnTo>
                      <a:pt x="2270" y="1220"/>
                    </a:lnTo>
                    <a:lnTo>
                      <a:pt x="2284" y="1148"/>
                    </a:lnTo>
                    <a:lnTo>
                      <a:pt x="2300" y="1076"/>
                    </a:lnTo>
                    <a:lnTo>
                      <a:pt x="2316" y="1008"/>
                    </a:lnTo>
                    <a:lnTo>
                      <a:pt x="2346" y="886"/>
                    </a:lnTo>
                    <a:lnTo>
                      <a:pt x="2370" y="802"/>
                    </a:lnTo>
                    <a:lnTo>
                      <a:pt x="2378" y="770"/>
                    </a:lnTo>
                    <a:lnTo>
                      <a:pt x="2320" y="560"/>
                    </a:lnTo>
                    <a:lnTo>
                      <a:pt x="2316" y="604"/>
                    </a:lnTo>
                    <a:lnTo>
                      <a:pt x="2302" y="722"/>
                    </a:lnTo>
                    <a:lnTo>
                      <a:pt x="2292" y="802"/>
                    </a:lnTo>
                    <a:lnTo>
                      <a:pt x="2278" y="890"/>
                    </a:lnTo>
                    <a:lnTo>
                      <a:pt x="2260" y="988"/>
                    </a:lnTo>
                    <a:lnTo>
                      <a:pt x="2238" y="1090"/>
                    </a:lnTo>
                    <a:lnTo>
                      <a:pt x="2214" y="1192"/>
                    </a:lnTo>
                    <a:lnTo>
                      <a:pt x="2184" y="1296"/>
                    </a:lnTo>
                    <a:lnTo>
                      <a:pt x="2168" y="1346"/>
                    </a:lnTo>
                    <a:lnTo>
                      <a:pt x="2152" y="1394"/>
                    </a:lnTo>
                    <a:lnTo>
                      <a:pt x="2132" y="1442"/>
                    </a:lnTo>
                    <a:lnTo>
                      <a:pt x="2114" y="1488"/>
                    </a:lnTo>
                    <a:lnTo>
                      <a:pt x="2092" y="1530"/>
                    </a:lnTo>
                    <a:lnTo>
                      <a:pt x="2070" y="1570"/>
                    </a:lnTo>
                    <a:lnTo>
                      <a:pt x="2048" y="1608"/>
                    </a:lnTo>
                    <a:lnTo>
                      <a:pt x="2022" y="1642"/>
                    </a:lnTo>
                    <a:lnTo>
                      <a:pt x="1998" y="1674"/>
                    </a:lnTo>
                    <a:lnTo>
                      <a:pt x="1970" y="1700"/>
                    </a:lnTo>
                    <a:lnTo>
                      <a:pt x="1942" y="1722"/>
                    </a:lnTo>
                    <a:lnTo>
                      <a:pt x="1926" y="1732"/>
                    </a:lnTo>
                    <a:lnTo>
                      <a:pt x="1912" y="1740"/>
                    </a:lnTo>
                    <a:lnTo>
                      <a:pt x="1896" y="1748"/>
                    </a:lnTo>
                    <a:lnTo>
                      <a:pt x="1882" y="1752"/>
                    </a:lnTo>
                    <a:lnTo>
                      <a:pt x="1870" y="1754"/>
                    </a:lnTo>
                    <a:lnTo>
                      <a:pt x="1858" y="1756"/>
                    </a:lnTo>
                    <a:lnTo>
                      <a:pt x="1848" y="1754"/>
                    </a:lnTo>
                    <a:lnTo>
                      <a:pt x="1838" y="1752"/>
                    </a:lnTo>
                    <a:lnTo>
                      <a:pt x="1830" y="1748"/>
                    </a:lnTo>
                    <a:lnTo>
                      <a:pt x="1822" y="1742"/>
                    </a:lnTo>
                    <a:lnTo>
                      <a:pt x="1814" y="1734"/>
                    </a:lnTo>
                    <a:lnTo>
                      <a:pt x="1808" y="1726"/>
                    </a:lnTo>
                    <a:lnTo>
                      <a:pt x="1804" y="1716"/>
                    </a:lnTo>
                    <a:lnTo>
                      <a:pt x="1798" y="1704"/>
                    </a:lnTo>
                    <a:lnTo>
                      <a:pt x="1792" y="1678"/>
                    </a:lnTo>
                    <a:lnTo>
                      <a:pt x="1788" y="1646"/>
                    </a:lnTo>
                    <a:lnTo>
                      <a:pt x="1786" y="1610"/>
                    </a:lnTo>
                    <a:lnTo>
                      <a:pt x="1788" y="1570"/>
                    </a:lnTo>
                    <a:lnTo>
                      <a:pt x="1792" y="1526"/>
                    </a:lnTo>
                    <a:lnTo>
                      <a:pt x="1798" y="1480"/>
                    </a:lnTo>
                    <a:lnTo>
                      <a:pt x="1804" y="1432"/>
                    </a:lnTo>
                    <a:lnTo>
                      <a:pt x="1814" y="1380"/>
                    </a:lnTo>
                    <a:lnTo>
                      <a:pt x="1836" y="1276"/>
                    </a:lnTo>
                    <a:lnTo>
                      <a:pt x="1862" y="1170"/>
                    </a:lnTo>
                    <a:lnTo>
                      <a:pt x="1890" y="1064"/>
                    </a:lnTo>
                    <a:lnTo>
                      <a:pt x="1918" y="966"/>
                    </a:lnTo>
                    <a:lnTo>
                      <a:pt x="1944" y="876"/>
                    </a:lnTo>
                    <a:lnTo>
                      <a:pt x="1988" y="740"/>
                    </a:lnTo>
                    <a:lnTo>
                      <a:pt x="2004" y="688"/>
                    </a:lnTo>
                    <a:lnTo>
                      <a:pt x="1922" y="572"/>
                    </a:lnTo>
                    <a:lnTo>
                      <a:pt x="1916" y="622"/>
                    </a:lnTo>
                    <a:lnTo>
                      <a:pt x="1892" y="756"/>
                    </a:lnTo>
                    <a:lnTo>
                      <a:pt x="1858" y="942"/>
                    </a:lnTo>
                    <a:lnTo>
                      <a:pt x="1836" y="1048"/>
                    </a:lnTo>
                    <a:lnTo>
                      <a:pt x="1812" y="1154"/>
                    </a:lnTo>
                    <a:lnTo>
                      <a:pt x="1786" y="1262"/>
                    </a:lnTo>
                    <a:lnTo>
                      <a:pt x="1758" y="1364"/>
                    </a:lnTo>
                    <a:lnTo>
                      <a:pt x="1728" y="1460"/>
                    </a:lnTo>
                    <a:lnTo>
                      <a:pt x="1712" y="1502"/>
                    </a:lnTo>
                    <a:lnTo>
                      <a:pt x="1696" y="1544"/>
                    </a:lnTo>
                    <a:lnTo>
                      <a:pt x="1680" y="1580"/>
                    </a:lnTo>
                    <a:lnTo>
                      <a:pt x="1664" y="1612"/>
                    </a:lnTo>
                    <a:lnTo>
                      <a:pt x="1646" y="1640"/>
                    </a:lnTo>
                    <a:lnTo>
                      <a:pt x="1630" y="1662"/>
                    </a:lnTo>
                    <a:lnTo>
                      <a:pt x="1612" y="1680"/>
                    </a:lnTo>
                    <a:lnTo>
                      <a:pt x="1604" y="1686"/>
                    </a:lnTo>
                    <a:lnTo>
                      <a:pt x="1596" y="1690"/>
                    </a:lnTo>
                    <a:lnTo>
                      <a:pt x="1588" y="1694"/>
                    </a:lnTo>
                    <a:lnTo>
                      <a:pt x="1578" y="1696"/>
                    </a:lnTo>
                    <a:lnTo>
                      <a:pt x="1570" y="1696"/>
                    </a:lnTo>
                    <a:lnTo>
                      <a:pt x="1560" y="1694"/>
                    </a:lnTo>
                    <a:lnTo>
                      <a:pt x="1552" y="1690"/>
                    </a:lnTo>
                    <a:lnTo>
                      <a:pt x="1544" y="1686"/>
                    </a:lnTo>
                    <a:lnTo>
                      <a:pt x="1538" y="1680"/>
                    </a:lnTo>
                    <a:lnTo>
                      <a:pt x="1530" y="1672"/>
                    </a:lnTo>
                    <a:lnTo>
                      <a:pt x="1518" y="1652"/>
                    </a:lnTo>
                    <a:lnTo>
                      <a:pt x="1510" y="1628"/>
                    </a:lnTo>
                    <a:lnTo>
                      <a:pt x="1502" y="1600"/>
                    </a:lnTo>
                    <a:lnTo>
                      <a:pt x="1496" y="1568"/>
                    </a:lnTo>
                    <a:lnTo>
                      <a:pt x="1492" y="1532"/>
                    </a:lnTo>
                    <a:lnTo>
                      <a:pt x="1490" y="1492"/>
                    </a:lnTo>
                    <a:lnTo>
                      <a:pt x="1488" y="1450"/>
                    </a:lnTo>
                    <a:lnTo>
                      <a:pt x="1488" y="1406"/>
                    </a:lnTo>
                    <a:lnTo>
                      <a:pt x="1494" y="1310"/>
                    </a:lnTo>
                    <a:lnTo>
                      <a:pt x="1502" y="1208"/>
                    </a:lnTo>
                    <a:lnTo>
                      <a:pt x="1514" y="1106"/>
                    </a:lnTo>
                    <a:lnTo>
                      <a:pt x="1528" y="1002"/>
                    </a:lnTo>
                    <a:lnTo>
                      <a:pt x="1544" y="904"/>
                    </a:lnTo>
                    <a:lnTo>
                      <a:pt x="1574" y="730"/>
                    </a:lnTo>
                    <a:lnTo>
                      <a:pt x="1598" y="606"/>
                    </a:lnTo>
                    <a:lnTo>
                      <a:pt x="1608" y="560"/>
                    </a:lnTo>
                    <a:lnTo>
                      <a:pt x="1526" y="432"/>
                    </a:lnTo>
                    <a:lnTo>
                      <a:pt x="1516" y="486"/>
                    </a:lnTo>
                    <a:lnTo>
                      <a:pt x="1492" y="626"/>
                    </a:lnTo>
                    <a:lnTo>
                      <a:pt x="1456" y="824"/>
                    </a:lnTo>
                    <a:lnTo>
                      <a:pt x="1434" y="934"/>
                    </a:lnTo>
                    <a:lnTo>
                      <a:pt x="1408" y="1046"/>
                    </a:lnTo>
                    <a:lnTo>
                      <a:pt x="1382" y="1160"/>
                    </a:lnTo>
                    <a:lnTo>
                      <a:pt x="1356" y="1266"/>
                    </a:lnTo>
                    <a:lnTo>
                      <a:pt x="1328" y="1366"/>
                    </a:lnTo>
                    <a:lnTo>
                      <a:pt x="1314" y="1410"/>
                    </a:lnTo>
                    <a:lnTo>
                      <a:pt x="1298" y="1452"/>
                    </a:lnTo>
                    <a:lnTo>
                      <a:pt x="1284" y="1490"/>
                    </a:lnTo>
                    <a:lnTo>
                      <a:pt x="1270" y="1522"/>
                    </a:lnTo>
                    <a:lnTo>
                      <a:pt x="1256" y="1550"/>
                    </a:lnTo>
                    <a:lnTo>
                      <a:pt x="1242" y="1574"/>
                    </a:lnTo>
                    <a:lnTo>
                      <a:pt x="1228" y="1590"/>
                    </a:lnTo>
                    <a:lnTo>
                      <a:pt x="1220" y="1596"/>
                    </a:lnTo>
                    <a:lnTo>
                      <a:pt x="1214" y="1600"/>
                    </a:lnTo>
                    <a:lnTo>
                      <a:pt x="1206" y="1604"/>
                    </a:lnTo>
                    <a:lnTo>
                      <a:pt x="1200" y="1604"/>
                    </a:lnTo>
                    <a:lnTo>
                      <a:pt x="1194" y="1604"/>
                    </a:lnTo>
                    <a:lnTo>
                      <a:pt x="1186" y="1600"/>
                    </a:lnTo>
                    <a:lnTo>
                      <a:pt x="1184" y="1602"/>
                    </a:lnTo>
                    <a:lnTo>
                      <a:pt x="1174" y="1604"/>
                    </a:lnTo>
                    <a:lnTo>
                      <a:pt x="1162" y="1604"/>
                    </a:lnTo>
                    <a:lnTo>
                      <a:pt x="1154" y="1602"/>
                    </a:lnTo>
                    <a:lnTo>
                      <a:pt x="1146" y="1598"/>
                    </a:lnTo>
                    <a:lnTo>
                      <a:pt x="1136" y="1594"/>
                    </a:lnTo>
                    <a:lnTo>
                      <a:pt x="1128" y="1588"/>
                    </a:lnTo>
                    <a:lnTo>
                      <a:pt x="1118" y="1580"/>
                    </a:lnTo>
                    <a:lnTo>
                      <a:pt x="1110" y="1568"/>
                    </a:lnTo>
                    <a:lnTo>
                      <a:pt x="1100" y="1554"/>
                    </a:lnTo>
                    <a:lnTo>
                      <a:pt x="1092" y="1538"/>
                    </a:lnTo>
                    <a:lnTo>
                      <a:pt x="1084" y="1516"/>
                    </a:lnTo>
                    <a:lnTo>
                      <a:pt x="1076" y="1492"/>
                    </a:lnTo>
                    <a:lnTo>
                      <a:pt x="1070" y="1464"/>
                    </a:lnTo>
                    <a:lnTo>
                      <a:pt x="1064" y="1432"/>
                    </a:lnTo>
                    <a:lnTo>
                      <a:pt x="1058" y="1394"/>
                    </a:lnTo>
                    <a:lnTo>
                      <a:pt x="1056" y="1352"/>
                    </a:lnTo>
                    <a:lnTo>
                      <a:pt x="1054" y="1304"/>
                    </a:lnTo>
                    <a:lnTo>
                      <a:pt x="1054" y="1250"/>
                    </a:lnTo>
                    <a:lnTo>
                      <a:pt x="1056" y="1192"/>
                    </a:lnTo>
                    <a:lnTo>
                      <a:pt x="1058" y="1128"/>
                    </a:lnTo>
                    <a:lnTo>
                      <a:pt x="1064" y="1056"/>
                    </a:lnTo>
                    <a:lnTo>
                      <a:pt x="1072" y="978"/>
                    </a:lnTo>
                    <a:lnTo>
                      <a:pt x="1082" y="892"/>
                    </a:lnTo>
                    <a:lnTo>
                      <a:pt x="1096" y="800"/>
                    </a:lnTo>
                    <a:lnTo>
                      <a:pt x="1110" y="700"/>
                    </a:lnTo>
                    <a:lnTo>
                      <a:pt x="1130" y="592"/>
                    </a:lnTo>
                    <a:lnTo>
                      <a:pt x="1150" y="474"/>
                    </a:lnTo>
                    <a:lnTo>
                      <a:pt x="1176" y="350"/>
                    </a:lnTo>
                    <a:lnTo>
                      <a:pt x="1082" y="234"/>
                    </a:lnTo>
                    <a:lnTo>
                      <a:pt x="1074" y="290"/>
                    </a:lnTo>
                    <a:lnTo>
                      <a:pt x="1054" y="438"/>
                    </a:lnTo>
                    <a:lnTo>
                      <a:pt x="1040" y="536"/>
                    </a:lnTo>
                    <a:lnTo>
                      <a:pt x="1022" y="646"/>
                    </a:lnTo>
                    <a:lnTo>
                      <a:pt x="1002" y="762"/>
                    </a:lnTo>
                    <a:lnTo>
                      <a:pt x="978" y="882"/>
                    </a:lnTo>
                    <a:lnTo>
                      <a:pt x="952" y="1000"/>
                    </a:lnTo>
                    <a:lnTo>
                      <a:pt x="924" y="1112"/>
                    </a:lnTo>
                    <a:lnTo>
                      <a:pt x="908" y="1166"/>
                    </a:lnTo>
                    <a:lnTo>
                      <a:pt x="892" y="1216"/>
                    </a:lnTo>
                    <a:lnTo>
                      <a:pt x="876" y="1264"/>
                    </a:lnTo>
                    <a:lnTo>
                      <a:pt x="860" y="1308"/>
                    </a:lnTo>
                    <a:lnTo>
                      <a:pt x="842" y="1348"/>
                    </a:lnTo>
                    <a:lnTo>
                      <a:pt x="824" y="1382"/>
                    </a:lnTo>
                    <a:lnTo>
                      <a:pt x="806" y="1410"/>
                    </a:lnTo>
                    <a:lnTo>
                      <a:pt x="788" y="1434"/>
                    </a:lnTo>
                    <a:lnTo>
                      <a:pt x="778" y="1444"/>
                    </a:lnTo>
                    <a:lnTo>
                      <a:pt x="768" y="1452"/>
                    </a:lnTo>
                    <a:lnTo>
                      <a:pt x="758" y="1458"/>
                    </a:lnTo>
                    <a:lnTo>
                      <a:pt x="748" y="1462"/>
                    </a:lnTo>
                    <a:lnTo>
                      <a:pt x="738" y="1464"/>
                    </a:lnTo>
                    <a:lnTo>
                      <a:pt x="728" y="1464"/>
                    </a:lnTo>
                    <a:lnTo>
                      <a:pt x="718" y="1464"/>
                    </a:lnTo>
                    <a:lnTo>
                      <a:pt x="708" y="1460"/>
                    </a:lnTo>
                    <a:lnTo>
                      <a:pt x="698" y="1454"/>
                    </a:lnTo>
                    <a:lnTo>
                      <a:pt x="688" y="1448"/>
                    </a:lnTo>
                    <a:lnTo>
                      <a:pt x="680" y="1440"/>
                    </a:lnTo>
                    <a:lnTo>
                      <a:pt x="672" y="1430"/>
                    </a:lnTo>
                    <a:lnTo>
                      <a:pt x="664" y="1420"/>
                    </a:lnTo>
                    <a:lnTo>
                      <a:pt x="658" y="1406"/>
                    </a:lnTo>
                    <a:lnTo>
                      <a:pt x="646" y="1378"/>
                    </a:lnTo>
                    <a:lnTo>
                      <a:pt x="638" y="1344"/>
                    </a:lnTo>
                    <a:lnTo>
                      <a:pt x="632" y="1306"/>
                    </a:lnTo>
                    <a:lnTo>
                      <a:pt x="628" y="1264"/>
                    </a:lnTo>
                    <a:lnTo>
                      <a:pt x="624" y="1218"/>
                    </a:lnTo>
                    <a:lnTo>
                      <a:pt x="624" y="1170"/>
                    </a:lnTo>
                    <a:lnTo>
                      <a:pt x="626" y="1118"/>
                    </a:lnTo>
                    <a:lnTo>
                      <a:pt x="628" y="1064"/>
                    </a:lnTo>
                    <a:lnTo>
                      <a:pt x="632" y="1008"/>
                    </a:lnTo>
                    <a:lnTo>
                      <a:pt x="644" y="894"/>
                    </a:lnTo>
                    <a:lnTo>
                      <a:pt x="660" y="776"/>
                    </a:lnTo>
                    <a:lnTo>
                      <a:pt x="678" y="660"/>
                    </a:lnTo>
                    <a:lnTo>
                      <a:pt x="698" y="548"/>
                    </a:lnTo>
                    <a:lnTo>
                      <a:pt x="716" y="446"/>
                    </a:lnTo>
                    <a:lnTo>
                      <a:pt x="736" y="352"/>
                    </a:lnTo>
                    <a:lnTo>
                      <a:pt x="766" y="214"/>
                    </a:lnTo>
                    <a:lnTo>
                      <a:pt x="778" y="164"/>
                    </a:lnTo>
                    <a:lnTo>
                      <a:pt x="684" y="104"/>
                    </a:lnTo>
                    <a:lnTo>
                      <a:pt x="678" y="152"/>
                    </a:lnTo>
                    <a:lnTo>
                      <a:pt x="658" y="280"/>
                    </a:lnTo>
                    <a:lnTo>
                      <a:pt x="642" y="366"/>
                    </a:lnTo>
                    <a:lnTo>
                      <a:pt x="622" y="462"/>
                    </a:lnTo>
                    <a:lnTo>
                      <a:pt x="598" y="564"/>
                    </a:lnTo>
                    <a:lnTo>
                      <a:pt x="572" y="670"/>
                    </a:lnTo>
                    <a:lnTo>
                      <a:pt x="540" y="776"/>
                    </a:lnTo>
                    <a:lnTo>
                      <a:pt x="524" y="828"/>
                    </a:lnTo>
                    <a:lnTo>
                      <a:pt x="506" y="880"/>
                    </a:lnTo>
                    <a:lnTo>
                      <a:pt x="486" y="930"/>
                    </a:lnTo>
                    <a:lnTo>
                      <a:pt x="466" y="978"/>
                    </a:lnTo>
                    <a:lnTo>
                      <a:pt x="446" y="1024"/>
                    </a:lnTo>
                    <a:lnTo>
                      <a:pt x="424" y="1066"/>
                    </a:lnTo>
                    <a:lnTo>
                      <a:pt x="400" y="1106"/>
                    </a:lnTo>
                    <a:lnTo>
                      <a:pt x="376" y="1142"/>
                    </a:lnTo>
                    <a:lnTo>
                      <a:pt x="350" y="1174"/>
                    </a:lnTo>
                    <a:lnTo>
                      <a:pt x="324" y="1202"/>
                    </a:lnTo>
                    <a:lnTo>
                      <a:pt x="296" y="1224"/>
                    </a:lnTo>
                    <a:lnTo>
                      <a:pt x="282" y="1234"/>
                    </a:lnTo>
                    <a:lnTo>
                      <a:pt x="266" y="1242"/>
                    </a:lnTo>
                    <a:lnTo>
                      <a:pt x="252" y="1250"/>
                    </a:lnTo>
                    <a:lnTo>
                      <a:pt x="236" y="1254"/>
                    </a:lnTo>
                    <a:lnTo>
                      <a:pt x="222" y="1258"/>
                    </a:lnTo>
                    <a:lnTo>
                      <a:pt x="206" y="1262"/>
                    </a:lnTo>
                    <a:lnTo>
                      <a:pt x="200" y="1268"/>
                    </a:lnTo>
                    <a:lnTo>
                      <a:pt x="194" y="1274"/>
                    </a:lnTo>
                    <a:lnTo>
                      <a:pt x="190" y="1276"/>
                    </a:lnTo>
                    <a:lnTo>
                      <a:pt x="186" y="1276"/>
                    </a:lnTo>
                    <a:lnTo>
                      <a:pt x="182" y="1276"/>
                    </a:lnTo>
                    <a:lnTo>
                      <a:pt x="178" y="1272"/>
                    </a:lnTo>
                    <a:lnTo>
                      <a:pt x="174" y="1268"/>
                    </a:lnTo>
                    <a:lnTo>
                      <a:pt x="170" y="1260"/>
                    </a:lnTo>
                    <a:lnTo>
                      <a:pt x="168" y="1248"/>
                    </a:lnTo>
                    <a:lnTo>
                      <a:pt x="164" y="1234"/>
                    </a:lnTo>
                    <a:lnTo>
                      <a:pt x="158" y="1196"/>
                    </a:lnTo>
                    <a:lnTo>
                      <a:pt x="156" y="1138"/>
                    </a:lnTo>
                    <a:lnTo>
                      <a:pt x="156" y="1062"/>
                    </a:lnTo>
                    <a:lnTo>
                      <a:pt x="158" y="960"/>
                    </a:lnTo>
                    <a:lnTo>
                      <a:pt x="166" y="832"/>
                    </a:lnTo>
                    <a:lnTo>
                      <a:pt x="178" y="676"/>
                    </a:lnTo>
                    <a:lnTo>
                      <a:pt x="196" y="486"/>
                    </a:lnTo>
                    <a:lnTo>
                      <a:pt x="220" y="262"/>
                    </a:lnTo>
                    <a:lnTo>
                      <a:pt x="252" y="0"/>
                    </a:lnTo>
                    <a:lnTo>
                      <a:pt x="124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9" name="Freeform 20"/>
              <p:cNvSpPr>
                <a:spLocks/>
              </p:cNvSpPr>
              <p:nvPr userDrawn="1"/>
            </p:nvSpPr>
            <p:spPr bwMode="auto">
              <a:xfrm>
                <a:off x="-405" y="1294"/>
                <a:ext cx="2140" cy="2041"/>
              </a:xfrm>
              <a:custGeom>
                <a:avLst/>
                <a:gdLst>
                  <a:gd name="T0" fmla="*/ 333 w 2132"/>
                  <a:gd name="T1" fmla="*/ 420 h 2030"/>
                  <a:gd name="T2" fmla="*/ 317 w 2132"/>
                  <a:gd name="T3" fmla="*/ 1098 h 2030"/>
                  <a:gd name="T4" fmla="*/ 249 w 2132"/>
                  <a:gd name="T5" fmla="*/ 1546 h 2030"/>
                  <a:gd name="T6" fmla="*/ 128 w 2132"/>
                  <a:gd name="T7" fmla="*/ 1834 h 2030"/>
                  <a:gd name="T8" fmla="*/ 54 w 2132"/>
                  <a:gd name="T9" fmla="*/ 1920 h 2030"/>
                  <a:gd name="T10" fmla="*/ 0 w 2132"/>
                  <a:gd name="T11" fmla="*/ 2049 h 2030"/>
                  <a:gd name="T12" fmla="*/ 28 w 2132"/>
                  <a:gd name="T13" fmla="*/ 2083 h 2030"/>
                  <a:gd name="T14" fmla="*/ 167 w 2132"/>
                  <a:gd name="T15" fmla="*/ 2049 h 2030"/>
                  <a:gd name="T16" fmla="*/ 540 w 2132"/>
                  <a:gd name="T17" fmla="*/ 1836 h 2030"/>
                  <a:gd name="T18" fmla="*/ 588 w 2132"/>
                  <a:gd name="T19" fmla="*/ 1777 h 2030"/>
                  <a:gd name="T20" fmla="*/ 582 w 2132"/>
                  <a:gd name="T21" fmla="*/ 1860 h 2030"/>
                  <a:gd name="T22" fmla="*/ 612 w 2132"/>
                  <a:gd name="T23" fmla="*/ 1926 h 2030"/>
                  <a:gd name="T24" fmla="*/ 703 w 2132"/>
                  <a:gd name="T25" fmla="*/ 1914 h 2030"/>
                  <a:gd name="T26" fmla="*/ 875 w 2132"/>
                  <a:gd name="T27" fmla="*/ 1777 h 2030"/>
                  <a:gd name="T28" fmla="*/ 1018 w 2132"/>
                  <a:gd name="T29" fmla="*/ 1665 h 2030"/>
                  <a:gd name="T30" fmla="*/ 1094 w 2132"/>
                  <a:gd name="T31" fmla="*/ 1713 h 2030"/>
                  <a:gd name="T32" fmla="*/ 1200 w 2132"/>
                  <a:gd name="T33" fmla="*/ 1697 h 2030"/>
                  <a:gd name="T34" fmla="*/ 1365 w 2132"/>
                  <a:gd name="T35" fmla="*/ 1594 h 2030"/>
                  <a:gd name="T36" fmla="*/ 1554 w 2132"/>
                  <a:gd name="T37" fmla="*/ 1417 h 2030"/>
                  <a:gd name="T38" fmla="*/ 1650 w 2132"/>
                  <a:gd name="T39" fmla="*/ 1470 h 2030"/>
                  <a:gd name="T40" fmla="*/ 1771 w 2132"/>
                  <a:gd name="T41" fmla="*/ 1438 h 2030"/>
                  <a:gd name="T42" fmla="*/ 1917 w 2132"/>
                  <a:gd name="T43" fmla="*/ 1259 h 2030"/>
                  <a:gd name="T44" fmla="*/ 2086 w 2132"/>
                  <a:gd name="T45" fmla="*/ 854 h 2030"/>
                  <a:gd name="T46" fmla="*/ 2094 w 2132"/>
                  <a:gd name="T47" fmla="*/ 458 h 2030"/>
                  <a:gd name="T48" fmla="*/ 1947 w 2132"/>
                  <a:gd name="T49" fmla="*/ 959 h 2030"/>
                  <a:gd name="T50" fmla="*/ 1827 w 2132"/>
                  <a:gd name="T51" fmla="*/ 1200 h 2030"/>
                  <a:gd name="T52" fmla="*/ 1724 w 2132"/>
                  <a:gd name="T53" fmla="*/ 1277 h 2030"/>
                  <a:gd name="T54" fmla="*/ 1684 w 2132"/>
                  <a:gd name="T55" fmla="*/ 1255 h 2030"/>
                  <a:gd name="T56" fmla="*/ 1750 w 2132"/>
                  <a:gd name="T57" fmla="*/ 818 h 2030"/>
                  <a:gd name="T58" fmla="*/ 1793 w 2132"/>
                  <a:gd name="T59" fmla="*/ 360 h 2030"/>
                  <a:gd name="T60" fmla="*/ 1682 w 2132"/>
                  <a:gd name="T61" fmla="*/ 812 h 2030"/>
                  <a:gd name="T62" fmla="*/ 1526 w 2132"/>
                  <a:gd name="T63" fmla="*/ 1216 h 2030"/>
                  <a:gd name="T64" fmla="*/ 1361 w 2132"/>
                  <a:gd name="T65" fmla="*/ 1430 h 2030"/>
                  <a:gd name="T66" fmla="*/ 1251 w 2132"/>
                  <a:gd name="T67" fmla="*/ 1476 h 2030"/>
                  <a:gd name="T68" fmla="*/ 1198 w 2132"/>
                  <a:gd name="T69" fmla="*/ 1476 h 2030"/>
                  <a:gd name="T70" fmla="*/ 1190 w 2132"/>
                  <a:gd name="T71" fmla="*/ 1410 h 2030"/>
                  <a:gd name="T72" fmla="*/ 1269 w 2132"/>
                  <a:gd name="T73" fmla="*/ 1263 h 2030"/>
                  <a:gd name="T74" fmla="*/ 1381 w 2132"/>
                  <a:gd name="T75" fmla="*/ 907 h 2030"/>
                  <a:gd name="T76" fmla="*/ 1455 w 2132"/>
                  <a:gd name="T77" fmla="*/ 348 h 2030"/>
                  <a:gd name="T78" fmla="*/ 1437 w 2132"/>
                  <a:gd name="T79" fmla="*/ 298 h 2030"/>
                  <a:gd name="T80" fmla="*/ 1373 w 2132"/>
                  <a:gd name="T81" fmla="*/ 261 h 2030"/>
                  <a:gd name="T82" fmla="*/ 1305 w 2132"/>
                  <a:gd name="T83" fmla="*/ 726 h 2030"/>
                  <a:gd name="T84" fmla="*/ 1188 w 2132"/>
                  <a:gd name="T85" fmla="*/ 1124 h 2030"/>
                  <a:gd name="T86" fmla="*/ 1032 w 2132"/>
                  <a:gd name="T87" fmla="*/ 1434 h 2030"/>
                  <a:gd name="T88" fmla="*/ 849 w 2132"/>
                  <a:gd name="T89" fmla="*/ 1610 h 2030"/>
                  <a:gd name="T90" fmla="*/ 747 w 2132"/>
                  <a:gd name="T91" fmla="*/ 1697 h 2030"/>
                  <a:gd name="T92" fmla="*/ 713 w 2132"/>
                  <a:gd name="T93" fmla="*/ 1685 h 2030"/>
                  <a:gd name="T94" fmla="*/ 767 w 2132"/>
                  <a:gd name="T95" fmla="*/ 1488 h 2030"/>
                  <a:gd name="T96" fmla="*/ 845 w 2132"/>
                  <a:gd name="T97" fmla="*/ 1221 h 2030"/>
                  <a:gd name="T98" fmla="*/ 931 w 2132"/>
                  <a:gd name="T99" fmla="*/ 583 h 2030"/>
                  <a:gd name="T100" fmla="*/ 861 w 2132"/>
                  <a:gd name="T101" fmla="*/ 121 h 2030"/>
                  <a:gd name="T102" fmla="*/ 787 w 2132"/>
                  <a:gd name="T103" fmla="*/ 867 h 2030"/>
                  <a:gd name="T104" fmla="*/ 677 w 2132"/>
                  <a:gd name="T105" fmla="*/ 1357 h 2030"/>
                  <a:gd name="T106" fmla="*/ 530 w 2132"/>
                  <a:gd name="T107" fmla="*/ 1677 h 2030"/>
                  <a:gd name="T108" fmla="*/ 436 w 2132"/>
                  <a:gd name="T109" fmla="*/ 1764 h 2030"/>
                  <a:gd name="T110" fmla="*/ 317 w 2132"/>
                  <a:gd name="T111" fmla="*/ 1862 h 2030"/>
                  <a:gd name="T112" fmla="*/ 255 w 2132"/>
                  <a:gd name="T113" fmla="*/ 1876 h 2030"/>
                  <a:gd name="T114" fmla="*/ 259 w 2132"/>
                  <a:gd name="T115" fmla="*/ 1799 h 2030"/>
                  <a:gd name="T116" fmla="*/ 363 w 2132"/>
                  <a:gd name="T117" fmla="*/ 1536 h 2030"/>
                  <a:gd name="T118" fmla="*/ 440 w 2132"/>
                  <a:gd name="T119" fmla="*/ 1178 h 2030"/>
                  <a:gd name="T120" fmla="*/ 464 w 2132"/>
                  <a:gd name="T121" fmla="*/ 513 h 2030"/>
                  <a:gd name="T122" fmla="*/ 313 w 2132"/>
                  <a:gd name="T123" fmla="*/ 58 h 20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132" h="2030">
                    <a:moveTo>
                      <a:pt x="308" y="58"/>
                    </a:moveTo>
                    <a:lnTo>
                      <a:pt x="308" y="58"/>
                    </a:lnTo>
                    <a:lnTo>
                      <a:pt x="314" y="122"/>
                    </a:lnTo>
                    <a:lnTo>
                      <a:pt x="318" y="196"/>
                    </a:lnTo>
                    <a:lnTo>
                      <a:pt x="322" y="292"/>
                    </a:lnTo>
                    <a:lnTo>
                      <a:pt x="328" y="410"/>
                    </a:lnTo>
                    <a:lnTo>
                      <a:pt x="330" y="540"/>
                    </a:lnTo>
                    <a:lnTo>
                      <a:pt x="330" y="684"/>
                    </a:lnTo>
                    <a:lnTo>
                      <a:pt x="326" y="834"/>
                    </a:lnTo>
                    <a:lnTo>
                      <a:pt x="322" y="912"/>
                    </a:lnTo>
                    <a:lnTo>
                      <a:pt x="318" y="990"/>
                    </a:lnTo>
                    <a:lnTo>
                      <a:pt x="312" y="1068"/>
                    </a:lnTo>
                    <a:lnTo>
                      <a:pt x="306" y="1144"/>
                    </a:lnTo>
                    <a:lnTo>
                      <a:pt x="296" y="1220"/>
                    </a:lnTo>
                    <a:lnTo>
                      <a:pt x="286" y="1294"/>
                    </a:lnTo>
                    <a:lnTo>
                      <a:pt x="274" y="1368"/>
                    </a:lnTo>
                    <a:lnTo>
                      <a:pt x="260" y="1438"/>
                    </a:lnTo>
                    <a:lnTo>
                      <a:pt x="244" y="1506"/>
                    </a:lnTo>
                    <a:lnTo>
                      <a:pt x="224" y="1570"/>
                    </a:lnTo>
                    <a:lnTo>
                      <a:pt x="204" y="1630"/>
                    </a:lnTo>
                    <a:lnTo>
                      <a:pt x="182" y="1686"/>
                    </a:lnTo>
                    <a:lnTo>
                      <a:pt x="156" y="1738"/>
                    </a:lnTo>
                    <a:lnTo>
                      <a:pt x="142" y="1760"/>
                    </a:lnTo>
                    <a:lnTo>
                      <a:pt x="128" y="1784"/>
                    </a:lnTo>
                    <a:lnTo>
                      <a:pt x="112" y="1804"/>
                    </a:lnTo>
                    <a:lnTo>
                      <a:pt x="96" y="1824"/>
                    </a:lnTo>
                    <a:lnTo>
                      <a:pt x="80" y="1842"/>
                    </a:lnTo>
                    <a:lnTo>
                      <a:pt x="64" y="1858"/>
                    </a:lnTo>
                    <a:lnTo>
                      <a:pt x="54" y="1870"/>
                    </a:lnTo>
                    <a:lnTo>
                      <a:pt x="34" y="1902"/>
                    </a:lnTo>
                    <a:lnTo>
                      <a:pt x="24" y="1922"/>
                    </a:lnTo>
                    <a:lnTo>
                      <a:pt x="14" y="1944"/>
                    </a:lnTo>
                    <a:lnTo>
                      <a:pt x="6" y="1964"/>
                    </a:lnTo>
                    <a:lnTo>
                      <a:pt x="0" y="1984"/>
                    </a:lnTo>
                    <a:lnTo>
                      <a:pt x="0" y="1994"/>
                    </a:lnTo>
                    <a:lnTo>
                      <a:pt x="0" y="2002"/>
                    </a:lnTo>
                    <a:lnTo>
                      <a:pt x="2" y="2010"/>
                    </a:lnTo>
                    <a:lnTo>
                      <a:pt x="6" y="2016"/>
                    </a:lnTo>
                    <a:lnTo>
                      <a:pt x="10" y="2022"/>
                    </a:lnTo>
                    <a:lnTo>
                      <a:pt x="18" y="2026"/>
                    </a:lnTo>
                    <a:lnTo>
                      <a:pt x="28" y="2028"/>
                    </a:lnTo>
                    <a:lnTo>
                      <a:pt x="38" y="2030"/>
                    </a:lnTo>
                    <a:lnTo>
                      <a:pt x="52" y="2030"/>
                    </a:lnTo>
                    <a:lnTo>
                      <a:pt x="68" y="2026"/>
                    </a:lnTo>
                    <a:lnTo>
                      <a:pt x="88" y="2022"/>
                    </a:lnTo>
                    <a:lnTo>
                      <a:pt x="110" y="2016"/>
                    </a:lnTo>
                    <a:lnTo>
                      <a:pt x="162" y="1994"/>
                    </a:lnTo>
                    <a:lnTo>
                      <a:pt x="226" y="1962"/>
                    </a:lnTo>
                    <a:lnTo>
                      <a:pt x="352" y="1896"/>
                    </a:lnTo>
                    <a:lnTo>
                      <a:pt x="444" y="1842"/>
                    </a:lnTo>
                    <a:lnTo>
                      <a:pt x="508" y="1802"/>
                    </a:lnTo>
                    <a:lnTo>
                      <a:pt x="530" y="1786"/>
                    </a:lnTo>
                    <a:lnTo>
                      <a:pt x="546" y="1772"/>
                    </a:lnTo>
                    <a:lnTo>
                      <a:pt x="560" y="1760"/>
                    </a:lnTo>
                    <a:lnTo>
                      <a:pt x="568" y="1750"/>
                    </a:lnTo>
                    <a:lnTo>
                      <a:pt x="574" y="1744"/>
                    </a:lnTo>
                    <a:lnTo>
                      <a:pt x="576" y="1738"/>
                    </a:lnTo>
                    <a:lnTo>
                      <a:pt x="578" y="1730"/>
                    </a:lnTo>
                    <a:lnTo>
                      <a:pt x="578" y="1728"/>
                    </a:lnTo>
                    <a:lnTo>
                      <a:pt x="574" y="1746"/>
                    </a:lnTo>
                    <a:lnTo>
                      <a:pt x="572" y="1764"/>
                    </a:lnTo>
                    <a:lnTo>
                      <a:pt x="570" y="1786"/>
                    </a:lnTo>
                    <a:lnTo>
                      <a:pt x="572" y="1810"/>
                    </a:lnTo>
                    <a:lnTo>
                      <a:pt x="574" y="1832"/>
                    </a:lnTo>
                    <a:lnTo>
                      <a:pt x="578" y="1844"/>
                    </a:lnTo>
                    <a:lnTo>
                      <a:pt x="582" y="1854"/>
                    </a:lnTo>
                    <a:lnTo>
                      <a:pt x="586" y="1862"/>
                    </a:lnTo>
                    <a:lnTo>
                      <a:pt x="594" y="1870"/>
                    </a:lnTo>
                    <a:lnTo>
                      <a:pt x="602" y="1876"/>
                    </a:lnTo>
                    <a:lnTo>
                      <a:pt x="612" y="1880"/>
                    </a:lnTo>
                    <a:lnTo>
                      <a:pt x="622" y="1882"/>
                    </a:lnTo>
                    <a:lnTo>
                      <a:pt x="636" y="1882"/>
                    </a:lnTo>
                    <a:lnTo>
                      <a:pt x="652" y="1880"/>
                    </a:lnTo>
                    <a:lnTo>
                      <a:pt x="668" y="1874"/>
                    </a:lnTo>
                    <a:lnTo>
                      <a:pt x="688" y="1864"/>
                    </a:lnTo>
                    <a:lnTo>
                      <a:pt x="710" y="1852"/>
                    </a:lnTo>
                    <a:lnTo>
                      <a:pt x="736" y="1836"/>
                    </a:lnTo>
                    <a:lnTo>
                      <a:pt x="762" y="1816"/>
                    </a:lnTo>
                    <a:lnTo>
                      <a:pt x="792" y="1792"/>
                    </a:lnTo>
                    <a:lnTo>
                      <a:pt x="824" y="1764"/>
                    </a:lnTo>
                    <a:lnTo>
                      <a:pt x="860" y="1730"/>
                    </a:lnTo>
                    <a:lnTo>
                      <a:pt x="898" y="1692"/>
                    </a:lnTo>
                    <a:lnTo>
                      <a:pt x="940" y="1650"/>
                    </a:lnTo>
                    <a:lnTo>
                      <a:pt x="986" y="1600"/>
                    </a:lnTo>
                    <a:lnTo>
                      <a:pt x="992" y="1610"/>
                    </a:lnTo>
                    <a:lnTo>
                      <a:pt x="998" y="1620"/>
                    </a:lnTo>
                    <a:lnTo>
                      <a:pt x="1008" y="1634"/>
                    </a:lnTo>
                    <a:lnTo>
                      <a:pt x="1022" y="1646"/>
                    </a:lnTo>
                    <a:lnTo>
                      <a:pt x="1040" y="1656"/>
                    </a:lnTo>
                    <a:lnTo>
                      <a:pt x="1050" y="1662"/>
                    </a:lnTo>
                    <a:lnTo>
                      <a:pt x="1062" y="1664"/>
                    </a:lnTo>
                    <a:lnTo>
                      <a:pt x="1074" y="1668"/>
                    </a:lnTo>
                    <a:lnTo>
                      <a:pt x="1088" y="1668"/>
                    </a:lnTo>
                    <a:lnTo>
                      <a:pt x="1104" y="1670"/>
                    </a:lnTo>
                    <a:lnTo>
                      <a:pt x="1120" y="1668"/>
                    </a:lnTo>
                    <a:lnTo>
                      <a:pt x="1140" y="1664"/>
                    </a:lnTo>
                    <a:lnTo>
                      <a:pt x="1158" y="1660"/>
                    </a:lnTo>
                    <a:lnTo>
                      <a:pt x="1180" y="1652"/>
                    </a:lnTo>
                    <a:lnTo>
                      <a:pt x="1202" y="1642"/>
                    </a:lnTo>
                    <a:lnTo>
                      <a:pt x="1226" y="1630"/>
                    </a:lnTo>
                    <a:lnTo>
                      <a:pt x="1252" y="1616"/>
                    </a:lnTo>
                    <a:lnTo>
                      <a:pt x="1280" y="1598"/>
                    </a:lnTo>
                    <a:lnTo>
                      <a:pt x="1310" y="1576"/>
                    </a:lnTo>
                    <a:lnTo>
                      <a:pt x="1340" y="1552"/>
                    </a:lnTo>
                    <a:lnTo>
                      <a:pt x="1374" y="1526"/>
                    </a:lnTo>
                    <a:lnTo>
                      <a:pt x="1408" y="1494"/>
                    </a:lnTo>
                    <a:lnTo>
                      <a:pt x="1444" y="1460"/>
                    </a:lnTo>
                    <a:lnTo>
                      <a:pt x="1484" y="1422"/>
                    </a:lnTo>
                    <a:lnTo>
                      <a:pt x="1524" y="1378"/>
                    </a:lnTo>
                    <a:lnTo>
                      <a:pt x="1538" y="1392"/>
                    </a:lnTo>
                    <a:lnTo>
                      <a:pt x="1554" y="1404"/>
                    </a:lnTo>
                    <a:lnTo>
                      <a:pt x="1576" y="1418"/>
                    </a:lnTo>
                    <a:lnTo>
                      <a:pt x="1590" y="1424"/>
                    </a:lnTo>
                    <a:lnTo>
                      <a:pt x="1604" y="1428"/>
                    </a:lnTo>
                    <a:lnTo>
                      <a:pt x="1620" y="1430"/>
                    </a:lnTo>
                    <a:lnTo>
                      <a:pt x="1636" y="1432"/>
                    </a:lnTo>
                    <a:lnTo>
                      <a:pt x="1654" y="1430"/>
                    </a:lnTo>
                    <a:lnTo>
                      <a:pt x="1672" y="1428"/>
                    </a:lnTo>
                    <a:lnTo>
                      <a:pt x="1692" y="1422"/>
                    </a:lnTo>
                    <a:lnTo>
                      <a:pt x="1714" y="1412"/>
                    </a:lnTo>
                    <a:lnTo>
                      <a:pt x="1736" y="1398"/>
                    </a:lnTo>
                    <a:lnTo>
                      <a:pt x="1758" y="1382"/>
                    </a:lnTo>
                    <a:lnTo>
                      <a:pt x="1782" y="1360"/>
                    </a:lnTo>
                    <a:lnTo>
                      <a:pt x="1806" y="1334"/>
                    </a:lnTo>
                    <a:lnTo>
                      <a:pt x="1830" y="1304"/>
                    </a:lnTo>
                    <a:lnTo>
                      <a:pt x="1856" y="1266"/>
                    </a:lnTo>
                    <a:lnTo>
                      <a:pt x="1882" y="1224"/>
                    </a:lnTo>
                    <a:lnTo>
                      <a:pt x="1908" y="1176"/>
                    </a:lnTo>
                    <a:lnTo>
                      <a:pt x="1936" y="1122"/>
                    </a:lnTo>
                    <a:lnTo>
                      <a:pt x="1962" y="1060"/>
                    </a:lnTo>
                    <a:lnTo>
                      <a:pt x="1990" y="990"/>
                    </a:lnTo>
                    <a:lnTo>
                      <a:pt x="2018" y="914"/>
                    </a:lnTo>
                    <a:lnTo>
                      <a:pt x="2046" y="830"/>
                    </a:lnTo>
                    <a:lnTo>
                      <a:pt x="2074" y="736"/>
                    </a:lnTo>
                    <a:lnTo>
                      <a:pt x="2104" y="636"/>
                    </a:lnTo>
                    <a:lnTo>
                      <a:pt x="2132" y="526"/>
                    </a:lnTo>
                    <a:lnTo>
                      <a:pt x="2062" y="408"/>
                    </a:lnTo>
                    <a:lnTo>
                      <a:pt x="2054" y="448"/>
                    </a:lnTo>
                    <a:lnTo>
                      <a:pt x="2028" y="550"/>
                    </a:lnTo>
                    <a:lnTo>
                      <a:pt x="2012" y="618"/>
                    </a:lnTo>
                    <a:lnTo>
                      <a:pt x="1990" y="692"/>
                    </a:lnTo>
                    <a:lnTo>
                      <a:pt x="1966" y="772"/>
                    </a:lnTo>
                    <a:lnTo>
                      <a:pt x="1940" y="854"/>
                    </a:lnTo>
                    <a:lnTo>
                      <a:pt x="1912" y="934"/>
                    </a:lnTo>
                    <a:lnTo>
                      <a:pt x="1880" y="1012"/>
                    </a:lnTo>
                    <a:lnTo>
                      <a:pt x="1862" y="1048"/>
                    </a:lnTo>
                    <a:lnTo>
                      <a:pt x="1846" y="1082"/>
                    </a:lnTo>
                    <a:lnTo>
                      <a:pt x="1828" y="1114"/>
                    </a:lnTo>
                    <a:lnTo>
                      <a:pt x="1810" y="1142"/>
                    </a:lnTo>
                    <a:lnTo>
                      <a:pt x="1792" y="1170"/>
                    </a:lnTo>
                    <a:lnTo>
                      <a:pt x="1772" y="1192"/>
                    </a:lnTo>
                    <a:lnTo>
                      <a:pt x="1754" y="1210"/>
                    </a:lnTo>
                    <a:lnTo>
                      <a:pt x="1734" y="1226"/>
                    </a:lnTo>
                    <a:lnTo>
                      <a:pt x="1714" y="1236"/>
                    </a:lnTo>
                    <a:lnTo>
                      <a:pt x="1704" y="1240"/>
                    </a:lnTo>
                    <a:lnTo>
                      <a:pt x="1694" y="1242"/>
                    </a:lnTo>
                    <a:lnTo>
                      <a:pt x="1684" y="1244"/>
                    </a:lnTo>
                    <a:lnTo>
                      <a:pt x="1674" y="1242"/>
                    </a:lnTo>
                    <a:lnTo>
                      <a:pt x="1664" y="1242"/>
                    </a:lnTo>
                    <a:lnTo>
                      <a:pt x="1652" y="1238"/>
                    </a:lnTo>
                    <a:lnTo>
                      <a:pt x="1654" y="1220"/>
                    </a:lnTo>
                    <a:lnTo>
                      <a:pt x="1658" y="1170"/>
                    </a:lnTo>
                    <a:lnTo>
                      <a:pt x="1666" y="1092"/>
                    </a:lnTo>
                    <a:lnTo>
                      <a:pt x="1680" y="990"/>
                    </a:lnTo>
                    <a:lnTo>
                      <a:pt x="1690" y="930"/>
                    </a:lnTo>
                    <a:lnTo>
                      <a:pt x="1704" y="866"/>
                    </a:lnTo>
                    <a:lnTo>
                      <a:pt x="1718" y="798"/>
                    </a:lnTo>
                    <a:lnTo>
                      <a:pt x="1736" y="726"/>
                    </a:lnTo>
                    <a:lnTo>
                      <a:pt x="1758" y="650"/>
                    </a:lnTo>
                    <a:lnTo>
                      <a:pt x="1782" y="572"/>
                    </a:lnTo>
                    <a:lnTo>
                      <a:pt x="1808" y="490"/>
                    </a:lnTo>
                    <a:lnTo>
                      <a:pt x="1840" y="408"/>
                    </a:lnTo>
                    <a:lnTo>
                      <a:pt x="1758" y="350"/>
                    </a:lnTo>
                    <a:lnTo>
                      <a:pt x="1748" y="396"/>
                    </a:lnTo>
                    <a:lnTo>
                      <a:pt x="1722" y="520"/>
                    </a:lnTo>
                    <a:lnTo>
                      <a:pt x="1704" y="602"/>
                    </a:lnTo>
                    <a:lnTo>
                      <a:pt x="1680" y="694"/>
                    </a:lnTo>
                    <a:lnTo>
                      <a:pt x="1652" y="792"/>
                    </a:lnTo>
                    <a:lnTo>
                      <a:pt x="1618" y="894"/>
                    </a:lnTo>
                    <a:lnTo>
                      <a:pt x="1582" y="994"/>
                    </a:lnTo>
                    <a:lnTo>
                      <a:pt x="1562" y="1044"/>
                    </a:lnTo>
                    <a:lnTo>
                      <a:pt x="1542" y="1092"/>
                    </a:lnTo>
                    <a:lnTo>
                      <a:pt x="1520" y="1140"/>
                    </a:lnTo>
                    <a:lnTo>
                      <a:pt x="1496" y="1184"/>
                    </a:lnTo>
                    <a:lnTo>
                      <a:pt x="1472" y="1228"/>
                    </a:lnTo>
                    <a:lnTo>
                      <a:pt x="1448" y="1266"/>
                    </a:lnTo>
                    <a:lnTo>
                      <a:pt x="1420" y="1304"/>
                    </a:lnTo>
                    <a:lnTo>
                      <a:pt x="1394" y="1336"/>
                    </a:lnTo>
                    <a:lnTo>
                      <a:pt x="1366" y="1366"/>
                    </a:lnTo>
                    <a:lnTo>
                      <a:pt x="1336" y="1390"/>
                    </a:lnTo>
                    <a:lnTo>
                      <a:pt x="1306" y="1410"/>
                    </a:lnTo>
                    <a:lnTo>
                      <a:pt x="1290" y="1418"/>
                    </a:lnTo>
                    <a:lnTo>
                      <a:pt x="1274" y="1424"/>
                    </a:lnTo>
                    <a:lnTo>
                      <a:pt x="1258" y="1430"/>
                    </a:lnTo>
                    <a:lnTo>
                      <a:pt x="1242" y="1434"/>
                    </a:lnTo>
                    <a:lnTo>
                      <a:pt x="1226" y="1436"/>
                    </a:lnTo>
                    <a:lnTo>
                      <a:pt x="1208" y="1436"/>
                    </a:lnTo>
                    <a:lnTo>
                      <a:pt x="1204" y="1438"/>
                    </a:lnTo>
                    <a:lnTo>
                      <a:pt x="1192" y="1438"/>
                    </a:lnTo>
                    <a:lnTo>
                      <a:pt x="1186" y="1438"/>
                    </a:lnTo>
                    <a:lnTo>
                      <a:pt x="1178" y="1436"/>
                    </a:lnTo>
                    <a:lnTo>
                      <a:pt x="1172" y="1432"/>
                    </a:lnTo>
                    <a:lnTo>
                      <a:pt x="1168" y="1426"/>
                    </a:lnTo>
                    <a:lnTo>
                      <a:pt x="1164" y="1418"/>
                    </a:lnTo>
                    <a:lnTo>
                      <a:pt x="1162" y="1406"/>
                    </a:lnTo>
                    <a:lnTo>
                      <a:pt x="1164" y="1392"/>
                    </a:lnTo>
                    <a:lnTo>
                      <a:pt x="1170" y="1372"/>
                    </a:lnTo>
                    <a:lnTo>
                      <a:pt x="1178" y="1350"/>
                    </a:lnTo>
                    <a:lnTo>
                      <a:pt x="1190" y="1322"/>
                    </a:lnTo>
                    <a:lnTo>
                      <a:pt x="1208" y="1288"/>
                    </a:lnTo>
                    <a:lnTo>
                      <a:pt x="1232" y="1250"/>
                    </a:lnTo>
                    <a:lnTo>
                      <a:pt x="1244" y="1228"/>
                    </a:lnTo>
                    <a:lnTo>
                      <a:pt x="1258" y="1204"/>
                    </a:lnTo>
                    <a:lnTo>
                      <a:pt x="1280" y="1150"/>
                    </a:lnTo>
                    <a:lnTo>
                      <a:pt x="1302" y="1090"/>
                    </a:lnTo>
                    <a:lnTo>
                      <a:pt x="1322" y="1024"/>
                    </a:lnTo>
                    <a:lnTo>
                      <a:pt x="1340" y="954"/>
                    </a:lnTo>
                    <a:lnTo>
                      <a:pt x="1356" y="882"/>
                    </a:lnTo>
                    <a:lnTo>
                      <a:pt x="1370" y="810"/>
                    </a:lnTo>
                    <a:lnTo>
                      <a:pt x="1384" y="738"/>
                    </a:lnTo>
                    <a:lnTo>
                      <a:pt x="1404" y="598"/>
                    </a:lnTo>
                    <a:lnTo>
                      <a:pt x="1420" y="478"/>
                    </a:lnTo>
                    <a:lnTo>
                      <a:pt x="1428" y="388"/>
                    </a:lnTo>
                    <a:lnTo>
                      <a:pt x="1430" y="338"/>
                    </a:lnTo>
                    <a:lnTo>
                      <a:pt x="1430" y="326"/>
                    </a:lnTo>
                    <a:lnTo>
                      <a:pt x="1428" y="314"/>
                    </a:lnTo>
                    <a:lnTo>
                      <a:pt x="1424" y="304"/>
                    </a:lnTo>
                    <a:lnTo>
                      <a:pt x="1418" y="296"/>
                    </a:lnTo>
                    <a:lnTo>
                      <a:pt x="1412" y="288"/>
                    </a:lnTo>
                    <a:lnTo>
                      <a:pt x="1404" y="282"/>
                    </a:lnTo>
                    <a:lnTo>
                      <a:pt x="1390" y="272"/>
                    </a:lnTo>
                    <a:lnTo>
                      <a:pt x="1374" y="264"/>
                    </a:lnTo>
                    <a:lnTo>
                      <a:pt x="1362" y="260"/>
                    </a:lnTo>
                    <a:lnTo>
                      <a:pt x="1348" y="256"/>
                    </a:lnTo>
                    <a:lnTo>
                      <a:pt x="1344" y="302"/>
                    </a:lnTo>
                    <a:lnTo>
                      <a:pt x="1338" y="356"/>
                    </a:lnTo>
                    <a:lnTo>
                      <a:pt x="1330" y="424"/>
                    </a:lnTo>
                    <a:lnTo>
                      <a:pt x="1316" y="508"/>
                    </a:lnTo>
                    <a:lnTo>
                      <a:pt x="1300" y="602"/>
                    </a:lnTo>
                    <a:lnTo>
                      <a:pt x="1280" y="706"/>
                    </a:lnTo>
                    <a:lnTo>
                      <a:pt x="1254" y="814"/>
                    </a:lnTo>
                    <a:lnTo>
                      <a:pt x="1240" y="870"/>
                    </a:lnTo>
                    <a:lnTo>
                      <a:pt x="1224" y="926"/>
                    </a:lnTo>
                    <a:lnTo>
                      <a:pt x="1206" y="982"/>
                    </a:lnTo>
                    <a:lnTo>
                      <a:pt x="1188" y="1038"/>
                    </a:lnTo>
                    <a:lnTo>
                      <a:pt x="1168" y="1094"/>
                    </a:lnTo>
                    <a:lnTo>
                      <a:pt x="1146" y="1148"/>
                    </a:lnTo>
                    <a:lnTo>
                      <a:pt x="1122" y="1200"/>
                    </a:lnTo>
                    <a:lnTo>
                      <a:pt x="1098" y="1252"/>
                    </a:lnTo>
                    <a:lnTo>
                      <a:pt x="1070" y="1302"/>
                    </a:lnTo>
                    <a:lnTo>
                      <a:pt x="1042" y="1348"/>
                    </a:lnTo>
                    <a:lnTo>
                      <a:pt x="1012" y="1394"/>
                    </a:lnTo>
                    <a:lnTo>
                      <a:pt x="980" y="1436"/>
                    </a:lnTo>
                    <a:lnTo>
                      <a:pt x="948" y="1474"/>
                    </a:lnTo>
                    <a:lnTo>
                      <a:pt x="912" y="1508"/>
                    </a:lnTo>
                    <a:lnTo>
                      <a:pt x="874" y="1538"/>
                    </a:lnTo>
                    <a:lnTo>
                      <a:pt x="854" y="1552"/>
                    </a:lnTo>
                    <a:lnTo>
                      <a:pt x="834" y="1566"/>
                    </a:lnTo>
                    <a:lnTo>
                      <a:pt x="824" y="1576"/>
                    </a:lnTo>
                    <a:lnTo>
                      <a:pt x="798" y="1602"/>
                    </a:lnTo>
                    <a:lnTo>
                      <a:pt x="766" y="1630"/>
                    </a:lnTo>
                    <a:lnTo>
                      <a:pt x="748" y="1642"/>
                    </a:lnTo>
                    <a:lnTo>
                      <a:pt x="732" y="1652"/>
                    </a:lnTo>
                    <a:lnTo>
                      <a:pt x="718" y="1656"/>
                    </a:lnTo>
                    <a:lnTo>
                      <a:pt x="712" y="1656"/>
                    </a:lnTo>
                    <a:lnTo>
                      <a:pt x="706" y="1654"/>
                    </a:lnTo>
                    <a:lnTo>
                      <a:pt x="702" y="1652"/>
                    </a:lnTo>
                    <a:lnTo>
                      <a:pt x="700" y="1646"/>
                    </a:lnTo>
                    <a:lnTo>
                      <a:pt x="698" y="1640"/>
                    </a:lnTo>
                    <a:lnTo>
                      <a:pt x="696" y="1630"/>
                    </a:lnTo>
                    <a:lnTo>
                      <a:pt x="698" y="1618"/>
                    </a:lnTo>
                    <a:lnTo>
                      <a:pt x="700" y="1602"/>
                    </a:lnTo>
                    <a:lnTo>
                      <a:pt x="710" y="1564"/>
                    </a:lnTo>
                    <a:lnTo>
                      <a:pt x="726" y="1514"/>
                    </a:lnTo>
                    <a:lnTo>
                      <a:pt x="752" y="1448"/>
                    </a:lnTo>
                    <a:lnTo>
                      <a:pt x="768" y="1410"/>
                    </a:lnTo>
                    <a:lnTo>
                      <a:pt x="782" y="1370"/>
                    </a:lnTo>
                    <a:lnTo>
                      <a:pt x="796" y="1328"/>
                    </a:lnTo>
                    <a:lnTo>
                      <a:pt x="808" y="1282"/>
                    </a:lnTo>
                    <a:lnTo>
                      <a:pt x="830" y="1188"/>
                    </a:lnTo>
                    <a:lnTo>
                      <a:pt x="850" y="1086"/>
                    </a:lnTo>
                    <a:lnTo>
                      <a:pt x="868" y="982"/>
                    </a:lnTo>
                    <a:lnTo>
                      <a:pt x="884" y="876"/>
                    </a:lnTo>
                    <a:lnTo>
                      <a:pt x="896" y="770"/>
                    </a:lnTo>
                    <a:lnTo>
                      <a:pt x="908" y="666"/>
                    </a:lnTo>
                    <a:lnTo>
                      <a:pt x="916" y="568"/>
                    </a:lnTo>
                    <a:lnTo>
                      <a:pt x="924" y="476"/>
                    </a:lnTo>
                    <a:lnTo>
                      <a:pt x="934" y="320"/>
                    </a:lnTo>
                    <a:lnTo>
                      <a:pt x="938" y="214"/>
                    </a:lnTo>
                    <a:lnTo>
                      <a:pt x="940" y="174"/>
                    </a:lnTo>
                    <a:lnTo>
                      <a:pt x="846" y="116"/>
                    </a:lnTo>
                    <a:lnTo>
                      <a:pt x="842" y="176"/>
                    </a:lnTo>
                    <a:lnTo>
                      <a:pt x="832" y="338"/>
                    </a:lnTo>
                    <a:lnTo>
                      <a:pt x="822" y="448"/>
                    </a:lnTo>
                    <a:lnTo>
                      <a:pt x="808" y="570"/>
                    </a:lnTo>
                    <a:lnTo>
                      <a:pt x="792" y="704"/>
                    </a:lnTo>
                    <a:lnTo>
                      <a:pt x="772" y="842"/>
                    </a:lnTo>
                    <a:lnTo>
                      <a:pt x="748" y="984"/>
                    </a:lnTo>
                    <a:lnTo>
                      <a:pt x="734" y="1054"/>
                    </a:lnTo>
                    <a:lnTo>
                      <a:pt x="718" y="1124"/>
                    </a:lnTo>
                    <a:lnTo>
                      <a:pt x="702" y="1192"/>
                    </a:lnTo>
                    <a:lnTo>
                      <a:pt x="684" y="1258"/>
                    </a:lnTo>
                    <a:lnTo>
                      <a:pt x="664" y="1322"/>
                    </a:lnTo>
                    <a:lnTo>
                      <a:pt x="644" y="1384"/>
                    </a:lnTo>
                    <a:lnTo>
                      <a:pt x="622" y="1442"/>
                    </a:lnTo>
                    <a:lnTo>
                      <a:pt x="598" y="1496"/>
                    </a:lnTo>
                    <a:lnTo>
                      <a:pt x="574" y="1546"/>
                    </a:lnTo>
                    <a:lnTo>
                      <a:pt x="548" y="1592"/>
                    </a:lnTo>
                    <a:lnTo>
                      <a:pt x="520" y="1632"/>
                    </a:lnTo>
                    <a:lnTo>
                      <a:pt x="506" y="1650"/>
                    </a:lnTo>
                    <a:lnTo>
                      <a:pt x="490" y="1666"/>
                    </a:lnTo>
                    <a:lnTo>
                      <a:pt x="474" y="1682"/>
                    </a:lnTo>
                    <a:lnTo>
                      <a:pt x="458" y="1696"/>
                    </a:lnTo>
                    <a:lnTo>
                      <a:pt x="442" y="1706"/>
                    </a:lnTo>
                    <a:lnTo>
                      <a:pt x="426" y="1718"/>
                    </a:lnTo>
                    <a:lnTo>
                      <a:pt x="412" y="1730"/>
                    </a:lnTo>
                    <a:lnTo>
                      <a:pt x="378" y="1762"/>
                    </a:lnTo>
                    <a:lnTo>
                      <a:pt x="356" y="1780"/>
                    </a:lnTo>
                    <a:lnTo>
                      <a:pt x="334" y="1796"/>
                    </a:lnTo>
                    <a:lnTo>
                      <a:pt x="312" y="1812"/>
                    </a:lnTo>
                    <a:lnTo>
                      <a:pt x="290" y="1824"/>
                    </a:lnTo>
                    <a:lnTo>
                      <a:pt x="280" y="1828"/>
                    </a:lnTo>
                    <a:lnTo>
                      <a:pt x="270" y="1830"/>
                    </a:lnTo>
                    <a:lnTo>
                      <a:pt x="262" y="1830"/>
                    </a:lnTo>
                    <a:lnTo>
                      <a:pt x="256" y="1830"/>
                    </a:lnTo>
                    <a:lnTo>
                      <a:pt x="250" y="1826"/>
                    </a:lnTo>
                    <a:lnTo>
                      <a:pt x="246" y="1820"/>
                    </a:lnTo>
                    <a:lnTo>
                      <a:pt x="244" y="1812"/>
                    </a:lnTo>
                    <a:lnTo>
                      <a:pt x="244" y="1802"/>
                    </a:lnTo>
                    <a:lnTo>
                      <a:pt x="244" y="1786"/>
                    </a:lnTo>
                    <a:lnTo>
                      <a:pt x="248" y="1770"/>
                    </a:lnTo>
                    <a:lnTo>
                      <a:pt x="254" y="1750"/>
                    </a:lnTo>
                    <a:lnTo>
                      <a:pt x="262" y="1726"/>
                    </a:lnTo>
                    <a:lnTo>
                      <a:pt x="284" y="1666"/>
                    </a:lnTo>
                    <a:lnTo>
                      <a:pt x="320" y="1588"/>
                    </a:lnTo>
                    <a:lnTo>
                      <a:pt x="340" y="1544"/>
                    </a:lnTo>
                    <a:lnTo>
                      <a:pt x="358" y="1496"/>
                    </a:lnTo>
                    <a:lnTo>
                      <a:pt x="374" y="1444"/>
                    </a:lnTo>
                    <a:lnTo>
                      <a:pt x="388" y="1390"/>
                    </a:lnTo>
                    <a:lnTo>
                      <a:pt x="402" y="1332"/>
                    </a:lnTo>
                    <a:lnTo>
                      <a:pt x="412" y="1272"/>
                    </a:lnTo>
                    <a:lnTo>
                      <a:pt x="422" y="1212"/>
                    </a:lnTo>
                    <a:lnTo>
                      <a:pt x="430" y="1148"/>
                    </a:lnTo>
                    <a:lnTo>
                      <a:pt x="438" y="1084"/>
                    </a:lnTo>
                    <a:lnTo>
                      <a:pt x="444" y="1018"/>
                    </a:lnTo>
                    <a:lnTo>
                      <a:pt x="452" y="886"/>
                    </a:lnTo>
                    <a:lnTo>
                      <a:pt x="456" y="752"/>
                    </a:lnTo>
                    <a:lnTo>
                      <a:pt x="456" y="624"/>
                    </a:lnTo>
                    <a:lnTo>
                      <a:pt x="454" y="498"/>
                    </a:lnTo>
                    <a:lnTo>
                      <a:pt x="450" y="382"/>
                    </a:lnTo>
                    <a:lnTo>
                      <a:pt x="446" y="276"/>
                    </a:lnTo>
                    <a:lnTo>
                      <a:pt x="440" y="184"/>
                    </a:lnTo>
                    <a:lnTo>
                      <a:pt x="430" y="48"/>
                    </a:lnTo>
                    <a:lnTo>
                      <a:pt x="426" y="0"/>
                    </a:lnTo>
                    <a:lnTo>
                      <a:pt x="308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0" name="Freeform 21"/>
              <p:cNvSpPr>
                <a:spLocks/>
              </p:cNvSpPr>
              <p:nvPr userDrawn="1"/>
            </p:nvSpPr>
            <p:spPr bwMode="auto">
              <a:xfrm>
                <a:off x="555" y="-2587"/>
                <a:ext cx="480" cy="640"/>
              </a:xfrm>
              <a:custGeom>
                <a:avLst/>
                <a:gdLst>
                  <a:gd name="T0" fmla="*/ 311 w 496"/>
                  <a:gd name="T1" fmla="*/ 0 h 642"/>
                  <a:gd name="T2" fmla="*/ 311 w 496"/>
                  <a:gd name="T3" fmla="*/ 0 h 642"/>
                  <a:gd name="T4" fmla="*/ 295 w 496"/>
                  <a:gd name="T5" fmla="*/ 14 h 642"/>
                  <a:gd name="T6" fmla="*/ 282 w 496"/>
                  <a:gd name="T7" fmla="*/ 28 h 642"/>
                  <a:gd name="T8" fmla="*/ 255 w 496"/>
                  <a:gd name="T9" fmla="*/ 60 h 642"/>
                  <a:gd name="T10" fmla="*/ 229 w 496"/>
                  <a:gd name="T11" fmla="*/ 96 h 642"/>
                  <a:gd name="T12" fmla="*/ 205 w 496"/>
                  <a:gd name="T13" fmla="*/ 134 h 642"/>
                  <a:gd name="T14" fmla="*/ 183 w 496"/>
                  <a:gd name="T15" fmla="*/ 167 h 642"/>
                  <a:gd name="T16" fmla="*/ 163 w 496"/>
                  <a:gd name="T17" fmla="*/ 207 h 642"/>
                  <a:gd name="T18" fmla="*/ 124 w 496"/>
                  <a:gd name="T19" fmla="*/ 283 h 642"/>
                  <a:gd name="T20" fmla="*/ 124 w 496"/>
                  <a:gd name="T21" fmla="*/ 283 h 642"/>
                  <a:gd name="T22" fmla="*/ 83 w 496"/>
                  <a:gd name="T23" fmla="*/ 361 h 642"/>
                  <a:gd name="T24" fmla="*/ 62 w 496"/>
                  <a:gd name="T25" fmla="*/ 405 h 642"/>
                  <a:gd name="T26" fmla="*/ 42 w 496"/>
                  <a:gd name="T27" fmla="*/ 451 h 642"/>
                  <a:gd name="T28" fmla="*/ 23 w 496"/>
                  <a:gd name="T29" fmla="*/ 492 h 642"/>
                  <a:gd name="T30" fmla="*/ 15 w 496"/>
                  <a:gd name="T31" fmla="*/ 514 h 642"/>
                  <a:gd name="T32" fmla="*/ 12 w 496"/>
                  <a:gd name="T33" fmla="*/ 538 h 642"/>
                  <a:gd name="T34" fmla="*/ 6 w 496"/>
                  <a:gd name="T35" fmla="*/ 560 h 642"/>
                  <a:gd name="T36" fmla="*/ 2 w 496"/>
                  <a:gd name="T37" fmla="*/ 584 h 642"/>
                  <a:gd name="T38" fmla="*/ 0 w 496"/>
                  <a:gd name="T39" fmla="*/ 606 h 642"/>
                  <a:gd name="T40" fmla="*/ 0 w 496"/>
                  <a:gd name="T41" fmla="*/ 628 h 642"/>
                  <a:gd name="T42" fmla="*/ 0 w 496"/>
                  <a:gd name="T43" fmla="*/ 628 h 642"/>
                  <a:gd name="T44" fmla="*/ 8 w 496"/>
                  <a:gd name="T45" fmla="*/ 630 h 642"/>
                  <a:gd name="T46" fmla="*/ 15 w 496"/>
                  <a:gd name="T47" fmla="*/ 632 h 642"/>
                  <a:gd name="T48" fmla="*/ 19 w 496"/>
                  <a:gd name="T49" fmla="*/ 630 h 642"/>
                  <a:gd name="T50" fmla="*/ 27 w 496"/>
                  <a:gd name="T51" fmla="*/ 630 h 642"/>
                  <a:gd name="T52" fmla="*/ 43 w 496"/>
                  <a:gd name="T53" fmla="*/ 620 h 642"/>
                  <a:gd name="T54" fmla="*/ 56 w 496"/>
                  <a:gd name="T55" fmla="*/ 608 h 642"/>
                  <a:gd name="T56" fmla="*/ 71 w 496"/>
                  <a:gd name="T57" fmla="*/ 590 h 642"/>
                  <a:gd name="T58" fmla="*/ 87 w 496"/>
                  <a:gd name="T59" fmla="*/ 570 h 642"/>
                  <a:gd name="T60" fmla="*/ 102 w 496"/>
                  <a:gd name="T61" fmla="*/ 546 h 642"/>
                  <a:gd name="T62" fmla="*/ 118 w 496"/>
                  <a:gd name="T63" fmla="*/ 522 h 642"/>
                  <a:gd name="T64" fmla="*/ 145 w 496"/>
                  <a:gd name="T65" fmla="*/ 473 h 642"/>
                  <a:gd name="T66" fmla="*/ 170 w 496"/>
                  <a:gd name="T67" fmla="*/ 421 h 642"/>
                  <a:gd name="T68" fmla="*/ 190 w 496"/>
                  <a:gd name="T69" fmla="*/ 377 h 642"/>
                  <a:gd name="T70" fmla="*/ 205 w 496"/>
                  <a:gd name="T71" fmla="*/ 345 h 642"/>
                  <a:gd name="T72" fmla="*/ 205 w 496"/>
                  <a:gd name="T73" fmla="*/ 345 h 642"/>
                  <a:gd name="T74" fmla="*/ 231 w 496"/>
                  <a:gd name="T75" fmla="*/ 303 h 642"/>
                  <a:gd name="T76" fmla="*/ 256 w 496"/>
                  <a:gd name="T77" fmla="*/ 263 h 642"/>
                  <a:gd name="T78" fmla="*/ 282 w 496"/>
                  <a:gd name="T79" fmla="*/ 221 h 642"/>
                  <a:gd name="T80" fmla="*/ 309 w 496"/>
                  <a:gd name="T81" fmla="*/ 181 h 642"/>
                  <a:gd name="T82" fmla="*/ 365 w 496"/>
                  <a:gd name="T83" fmla="*/ 108 h 642"/>
                  <a:gd name="T84" fmla="*/ 421 w 496"/>
                  <a:gd name="T85" fmla="*/ 30 h 642"/>
                  <a:gd name="T86" fmla="*/ 421 w 496"/>
                  <a:gd name="T87" fmla="*/ 30 h 642"/>
                  <a:gd name="T88" fmla="*/ 391 w 496"/>
                  <a:gd name="T89" fmla="*/ 32 h 642"/>
                  <a:gd name="T90" fmla="*/ 374 w 496"/>
                  <a:gd name="T91" fmla="*/ 32 h 642"/>
                  <a:gd name="T92" fmla="*/ 358 w 496"/>
                  <a:gd name="T93" fmla="*/ 30 h 642"/>
                  <a:gd name="T94" fmla="*/ 343 w 496"/>
                  <a:gd name="T95" fmla="*/ 28 h 642"/>
                  <a:gd name="T96" fmla="*/ 329 w 496"/>
                  <a:gd name="T97" fmla="*/ 22 h 642"/>
                  <a:gd name="T98" fmla="*/ 319 w 496"/>
                  <a:gd name="T99" fmla="*/ 16 h 642"/>
                  <a:gd name="T100" fmla="*/ 311 w 496"/>
                  <a:gd name="T101" fmla="*/ 8 h 642"/>
                  <a:gd name="T102" fmla="*/ 311 w 496"/>
                  <a:gd name="T103" fmla="*/ 0 h 6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96" h="642">
                    <a:moveTo>
                      <a:pt x="366" y="0"/>
                    </a:moveTo>
                    <a:lnTo>
                      <a:pt x="366" y="0"/>
                    </a:lnTo>
                    <a:lnTo>
                      <a:pt x="348" y="14"/>
                    </a:lnTo>
                    <a:lnTo>
                      <a:pt x="332" y="28"/>
                    </a:lnTo>
                    <a:lnTo>
                      <a:pt x="300" y="60"/>
                    </a:lnTo>
                    <a:lnTo>
                      <a:pt x="270" y="96"/>
                    </a:lnTo>
                    <a:lnTo>
                      <a:pt x="242" y="134"/>
                    </a:lnTo>
                    <a:lnTo>
                      <a:pt x="216" y="172"/>
                    </a:lnTo>
                    <a:lnTo>
                      <a:pt x="192" y="212"/>
                    </a:lnTo>
                    <a:lnTo>
                      <a:pt x="146" y="288"/>
                    </a:lnTo>
                    <a:lnTo>
                      <a:pt x="98" y="366"/>
                    </a:lnTo>
                    <a:lnTo>
                      <a:pt x="72" y="410"/>
                    </a:lnTo>
                    <a:lnTo>
                      <a:pt x="48" y="456"/>
                    </a:lnTo>
                    <a:lnTo>
                      <a:pt x="28" y="502"/>
                    </a:lnTo>
                    <a:lnTo>
                      <a:pt x="18" y="524"/>
                    </a:lnTo>
                    <a:lnTo>
                      <a:pt x="12" y="548"/>
                    </a:lnTo>
                    <a:lnTo>
                      <a:pt x="6" y="570"/>
                    </a:lnTo>
                    <a:lnTo>
                      <a:pt x="2" y="594"/>
                    </a:lnTo>
                    <a:lnTo>
                      <a:pt x="0" y="616"/>
                    </a:lnTo>
                    <a:lnTo>
                      <a:pt x="0" y="638"/>
                    </a:lnTo>
                    <a:lnTo>
                      <a:pt x="8" y="640"/>
                    </a:lnTo>
                    <a:lnTo>
                      <a:pt x="16" y="642"/>
                    </a:lnTo>
                    <a:lnTo>
                      <a:pt x="24" y="640"/>
                    </a:lnTo>
                    <a:lnTo>
                      <a:pt x="32" y="640"/>
                    </a:lnTo>
                    <a:lnTo>
                      <a:pt x="50" y="630"/>
                    </a:lnTo>
                    <a:lnTo>
                      <a:pt x="66" y="618"/>
                    </a:lnTo>
                    <a:lnTo>
                      <a:pt x="84" y="600"/>
                    </a:lnTo>
                    <a:lnTo>
                      <a:pt x="102" y="580"/>
                    </a:lnTo>
                    <a:lnTo>
                      <a:pt x="120" y="556"/>
                    </a:lnTo>
                    <a:lnTo>
                      <a:pt x="138" y="532"/>
                    </a:lnTo>
                    <a:lnTo>
                      <a:pt x="170" y="478"/>
                    </a:lnTo>
                    <a:lnTo>
                      <a:pt x="200" y="426"/>
                    </a:lnTo>
                    <a:lnTo>
                      <a:pt x="224" y="382"/>
                    </a:lnTo>
                    <a:lnTo>
                      <a:pt x="242" y="350"/>
                    </a:lnTo>
                    <a:lnTo>
                      <a:pt x="272" y="308"/>
                    </a:lnTo>
                    <a:lnTo>
                      <a:pt x="302" y="268"/>
                    </a:lnTo>
                    <a:lnTo>
                      <a:pt x="332" y="226"/>
                    </a:lnTo>
                    <a:lnTo>
                      <a:pt x="364" y="186"/>
                    </a:lnTo>
                    <a:lnTo>
                      <a:pt x="430" y="108"/>
                    </a:lnTo>
                    <a:lnTo>
                      <a:pt x="496" y="30"/>
                    </a:lnTo>
                    <a:lnTo>
                      <a:pt x="460" y="32"/>
                    </a:lnTo>
                    <a:lnTo>
                      <a:pt x="440" y="32"/>
                    </a:lnTo>
                    <a:lnTo>
                      <a:pt x="422" y="30"/>
                    </a:lnTo>
                    <a:lnTo>
                      <a:pt x="404" y="28"/>
                    </a:lnTo>
                    <a:lnTo>
                      <a:pt x="388" y="22"/>
                    </a:lnTo>
                    <a:lnTo>
                      <a:pt x="376" y="16"/>
                    </a:lnTo>
                    <a:lnTo>
                      <a:pt x="366" y="8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1" name="Freeform 22"/>
              <p:cNvSpPr>
                <a:spLocks/>
              </p:cNvSpPr>
              <p:nvPr userDrawn="1"/>
            </p:nvSpPr>
            <p:spPr bwMode="auto">
              <a:xfrm>
                <a:off x="555" y="-2587"/>
                <a:ext cx="480" cy="640"/>
              </a:xfrm>
              <a:custGeom>
                <a:avLst/>
                <a:gdLst>
                  <a:gd name="T0" fmla="*/ 311 w 496"/>
                  <a:gd name="T1" fmla="*/ 0 h 642"/>
                  <a:gd name="T2" fmla="*/ 311 w 496"/>
                  <a:gd name="T3" fmla="*/ 0 h 642"/>
                  <a:gd name="T4" fmla="*/ 295 w 496"/>
                  <a:gd name="T5" fmla="*/ 14 h 642"/>
                  <a:gd name="T6" fmla="*/ 282 w 496"/>
                  <a:gd name="T7" fmla="*/ 28 h 642"/>
                  <a:gd name="T8" fmla="*/ 255 w 496"/>
                  <a:gd name="T9" fmla="*/ 60 h 642"/>
                  <a:gd name="T10" fmla="*/ 229 w 496"/>
                  <a:gd name="T11" fmla="*/ 96 h 642"/>
                  <a:gd name="T12" fmla="*/ 205 w 496"/>
                  <a:gd name="T13" fmla="*/ 134 h 642"/>
                  <a:gd name="T14" fmla="*/ 183 w 496"/>
                  <a:gd name="T15" fmla="*/ 167 h 642"/>
                  <a:gd name="T16" fmla="*/ 163 w 496"/>
                  <a:gd name="T17" fmla="*/ 207 h 642"/>
                  <a:gd name="T18" fmla="*/ 124 w 496"/>
                  <a:gd name="T19" fmla="*/ 283 h 642"/>
                  <a:gd name="T20" fmla="*/ 124 w 496"/>
                  <a:gd name="T21" fmla="*/ 283 h 642"/>
                  <a:gd name="T22" fmla="*/ 83 w 496"/>
                  <a:gd name="T23" fmla="*/ 361 h 642"/>
                  <a:gd name="T24" fmla="*/ 62 w 496"/>
                  <a:gd name="T25" fmla="*/ 405 h 642"/>
                  <a:gd name="T26" fmla="*/ 42 w 496"/>
                  <a:gd name="T27" fmla="*/ 451 h 642"/>
                  <a:gd name="T28" fmla="*/ 23 w 496"/>
                  <a:gd name="T29" fmla="*/ 492 h 642"/>
                  <a:gd name="T30" fmla="*/ 15 w 496"/>
                  <a:gd name="T31" fmla="*/ 514 h 642"/>
                  <a:gd name="T32" fmla="*/ 12 w 496"/>
                  <a:gd name="T33" fmla="*/ 538 h 642"/>
                  <a:gd name="T34" fmla="*/ 6 w 496"/>
                  <a:gd name="T35" fmla="*/ 560 h 642"/>
                  <a:gd name="T36" fmla="*/ 2 w 496"/>
                  <a:gd name="T37" fmla="*/ 584 h 642"/>
                  <a:gd name="T38" fmla="*/ 0 w 496"/>
                  <a:gd name="T39" fmla="*/ 606 h 642"/>
                  <a:gd name="T40" fmla="*/ 0 w 496"/>
                  <a:gd name="T41" fmla="*/ 628 h 642"/>
                  <a:gd name="T42" fmla="*/ 0 w 496"/>
                  <a:gd name="T43" fmla="*/ 628 h 642"/>
                  <a:gd name="T44" fmla="*/ 8 w 496"/>
                  <a:gd name="T45" fmla="*/ 630 h 642"/>
                  <a:gd name="T46" fmla="*/ 15 w 496"/>
                  <a:gd name="T47" fmla="*/ 632 h 642"/>
                  <a:gd name="T48" fmla="*/ 19 w 496"/>
                  <a:gd name="T49" fmla="*/ 630 h 642"/>
                  <a:gd name="T50" fmla="*/ 27 w 496"/>
                  <a:gd name="T51" fmla="*/ 630 h 642"/>
                  <a:gd name="T52" fmla="*/ 43 w 496"/>
                  <a:gd name="T53" fmla="*/ 620 h 642"/>
                  <a:gd name="T54" fmla="*/ 56 w 496"/>
                  <a:gd name="T55" fmla="*/ 608 h 642"/>
                  <a:gd name="T56" fmla="*/ 71 w 496"/>
                  <a:gd name="T57" fmla="*/ 590 h 642"/>
                  <a:gd name="T58" fmla="*/ 87 w 496"/>
                  <a:gd name="T59" fmla="*/ 570 h 642"/>
                  <a:gd name="T60" fmla="*/ 102 w 496"/>
                  <a:gd name="T61" fmla="*/ 546 h 642"/>
                  <a:gd name="T62" fmla="*/ 118 w 496"/>
                  <a:gd name="T63" fmla="*/ 522 h 642"/>
                  <a:gd name="T64" fmla="*/ 145 w 496"/>
                  <a:gd name="T65" fmla="*/ 473 h 642"/>
                  <a:gd name="T66" fmla="*/ 170 w 496"/>
                  <a:gd name="T67" fmla="*/ 421 h 642"/>
                  <a:gd name="T68" fmla="*/ 190 w 496"/>
                  <a:gd name="T69" fmla="*/ 377 h 642"/>
                  <a:gd name="T70" fmla="*/ 205 w 496"/>
                  <a:gd name="T71" fmla="*/ 345 h 642"/>
                  <a:gd name="T72" fmla="*/ 205 w 496"/>
                  <a:gd name="T73" fmla="*/ 345 h 642"/>
                  <a:gd name="T74" fmla="*/ 231 w 496"/>
                  <a:gd name="T75" fmla="*/ 303 h 642"/>
                  <a:gd name="T76" fmla="*/ 256 w 496"/>
                  <a:gd name="T77" fmla="*/ 263 h 642"/>
                  <a:gd name="T78" fmla="*/ 282 w 496"/>
                  <a:gd name="T79" fmla="*/ 221 h 642"/>
                  <a:gd name="T80" fmla="*/ 309 w 496"/>
                  <a:gd name="T81" fmla="*/ 181 h 642"/>
                  <a:gd name="T82" fmla="*/ 365 w 496"/>
                  <a:gd name="T83" fmla="*/ 108 h 642"/>
                  <a:gd name="T84" fmla="*/ 421 w 496"/>
                  <a:gd name="T85" fmla="*/ 30 h 642"/>
                  <a:gd name="T86" fmla="*/ 421 w 496"/>
                  <a:gd name="T87" fmla="*/ 30 h 642"/>
                  <a:gd name="T88" fmla="*/ 391 w 496"/>
                  <a:gd name="T89" fmla="*/ 32 h 642"/>
                  <a:gd name="T90" fmla="*/ 374 w 496"/>
                  <a:gd name="T91" fmla="*/ 32 h 642"/>
                  <a:gd name="T92" fmla="*/ 358 w 496"/>
                  <a:gd name="T93" fmla="*/ 30 h 642"/>
                  <a:gd name="T94" fmla="*/ 343 w 496"/>
                  <a:gd name="T95" fmla="*/ 28 h 642"/>
                  <a:gd name="T96" fmla="*/ 329 w 496"/>
                  <a:gd name="T97" fmla="*/ 22 h 642"/>
                  <a:gd name="T98" fmla="*/ 319 w 496"/>
                  <a:gd name="T99" fmla="*/ 16 h 642"/>
                  <a:gd name="T100" fmla="*/ 311 w 496"/>
                  <a:gd name="T101" fmla="*/ 8 h 64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96" h="642">
                    <a:moveTo>
                      <a:pt x="366" y="0"/>
                    </a:moveTo>
                    <a:lnTo>
                      <a:pt x="366" y="0"/>
                    </a:lnTo>
                    <a:lnTo>
                      <a:pt x="348" y="14"/>
                    </a:lnTo>
                    <a:lnTo>
                      <a:pt x="332" y="28"/>
                    </a:lnTo>
                    <a:lnTo>
                      <a:pt x="300" y="60"/>
                    </a:lnTo>
                    <a:lnTo>
                      <a:pt x="270" y="96"/>
                    </a:lnTo>
                    <a:lnTo>
                      <a:pt x="242" y="134"/>
                    </a:lnTo>
                    <a:lnTo>
                      <a:pt x="216" y="172"/>
                    </a:lnTo>
                    <a:lnTo>
                      <a:pt x="192" y="212"/>
                    </a:lnTo>
                    <a:lnTo>
                      <a:pt x="146" y="288"/>
                    </a:lnTo>
                    <a:lnTo>
                      <a:pt x="98" y="366"/>
                    </a:lnTo>
                    <a:lnTo>
                      <a:pt x="72" y="410"/>
                    </a:lnTo>
                    <a:lnTo>
                      <a:pt x="48" y="456"/>
                    </a:lnTo>
                    <a:lnTo>
                      <a:pt x="28" y="502"/>
                    </a:lnTo>
                    <a:lnTo>
                      <a:pt x="18" y="524"/>
                    </a:lnTo>
                    <a:lnTo>
                      <a:pt x="12" y="548"/>
                    </a:lnTo>
                    <a:lnTo>
                      <a:pt x="6" y="570"/>
                    </a:lnTo>
                    <a:lnTo>
                      <a:pt x="2" y="594"/>
                    </a:lnTo>
                    <a:lnTo>
                      <a:pt x="0" y="616"/>
                    </a:lnTo>
                    <a:lnTo>
                      <a:pt x="0" y="638"/>
                    </a:lnTo>
                    <a:lnTo>
                      <a:pt x="8" y="640"/>
                    </a:lnTo>
                    <a:lnTo>
                      <a:pt x="16" y="642"/>
                    </a:lnTo>
                    <a:lnTo>
                      <a:pt x="24" y="640"/>
                    </a:lnTo>
                    <a:lnTo>
                      <a:pt x="32" y="640"/>
                    </a:lnTo>
                    <a:lnTo>
                      <a:pt x="50" y="630"/>
                    </a:lnTo>
                    <a:lnTo>
                      <a:pt x="66" y="618"/>
                    </a:lnTo>
                    <a:lnTo>
                      <a:pt x="84" y="600"/>
                    </a:lnTo>
                    <a:lnTo>
                      <a:pt x="102" y="580"/>
                    </a:lnTo>
                    <a:lnTo>
                      <a:pt x="120" y="556"/>
                    </a:lnTo>
                    <a:lnTo>
                      <a:pt x="138" y="532"/>
                    </a:lnTo>
                    <a:lnTo>
                      <a:pt x="170" y="478"/>
                    </a:lnTo>
                    <a:lnTo>
                      <a:pt x="200" y="426"/>
                    </a:lnTo>
                    <a:lnTo>
                      <a:pt x="224" y="382"/>
                    </a:lnTo>
                    <a:lnTo>
                      <a:pt x="242" y="350"/>
                    </a:lnTo>
                    <a:lnTo>
                      <a:pt x="272" y="308"/>
                    </a:lnTo>
                    <a:lnTo>
                      <a:pt x="302" y="268"/>
                    </a:lnTo>
                    <a:lnTo>
                      <a:pt x="332" y="226"/>
                    </a:lnTo>
                    <a:lnTo>
                      <a:pt x="364" y="186"/>
                    </a:lnTo>
                    <a:lnTo>
                      <a:pt x="430" y="108"/>
                    </a:lnTo>
                    <a:lnTo>
                      <a:pt x="496" y="30"/>
                    </a:lnTo>
                    <a:lnTo>
                      <a:pt x="460" y="32"/>
                    </a:lnTo>
                    <a:lnTo>
                      <a:pt x="440" y="32"/>
                    </a:lnTo>
                    <a:lnTo>
                      <a:pt x="422" y="30"/>
                    </a:lnTo>
                    <a:lnTo>
                      <a:pt x="404" y="28"/>
                    </a:lnTo>
                    <a:lnTo>
                      <a:pt x="388" y="22"/>
                    </a:lnTo>
                    <a:lnTo>
                      <a:pt x="376" y="16"/>
                    </a:lnTo>
                    <a:lnTo>
                      <a:pt x="366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2" name="Freeform 23"/>
              <p:cNvSpPr>
                <a:spLocks/>
              </p:cNvSpPr>
              <p:nvPr userDrawn="1"/>
            </p:nvSpPr>
            <p:spPr bwMode="auto">
              <a:xfrm>
                <a:off x="955" y="-2347"/>
                <a:ext cx="400" cy="700"/>
              </a:xfrm>
              <a:custGeom>
                <a:avLst/>
                <a:gdLst>
                  <a:gd name="T0" fmla="*/ 346 w 400"/>
                  <a:gd name="T1" fmla="*/ 0 h 694"/>
                  <a:gd name="T2" fmla="*/ 346 w 400"/>
                  <a:gd name="T3" fmla="*/ 0 h 694"/>
                  <a:gd name="T4" fmla="*/ 306 w 400"/>
                  <a:gd name="T5" fmla="*/ 71 h 694"/>
                  <a:gd name="T6" fmla="*/ 264 w 400"/>
                  <a:gd name="T7" fmla="*/ 137 h 694"/>
                  <a:gd name="T8" fmla="*/ 176 w 400"/>
                  <a:gd name="T9" fmla="*/ 278 h 694"/>
                  <a:gd name="T10" fmla="*/ 134 w 400"/>
                  <a:gd name="T11" fmla="*/ 351 h 694"/>
                  <a:gd name="T12" fmla="*/ 94 w 400"/>
                  <a:gd name="T13" fmla="*/ 426 h 694"/>
                  <a:gd name="T14" fmla="*/ 74 w 400"/>
                  <a:gd name="T15" fmla="*/ 460 h 694"/>
                  <a:gd name="T16" fmla="*/ 58 w 400"/>
                  <a:gd name="T17" fmla="*/ 496 h 694"/>
                  <a:gd name="T18" fmla="*/ 42 w 400"/>
                  <a:gd name="T19" fmla="*/ 534 h 694"/>
                  <a:gd name="T20" fmla="*/ 28 w 400"/>
                  <a:gd name="T21" fmla="*/ 571 h 694"/>
                  <a:gd name="T22" fmla="*/ 28 w 400"/>
                  <a:gd name="T23" fmla="*/ 571 h 694"/>
                  <a:gd name="T24" fmla="*/ 14 w 400"/>
                  <a:gd name="T25" fmla="*/ 607 h 694"/>
                  <a:gd name="T26" fmla="*/ 8 w 400"/>
                  <a:gd name="T27" fmla="*/ 629 h 694"/>
                  <a:gd name="T28" fmla="*/ 2 w 400"/>
                  <a:gd name="T29" fmla="*/ 656 h 694"/>
                  <a:gd name="T30" fmla="*/ 0 w 400"/>
                  <a:gd name="T31" fmla="*/ 680 h 694"/>
                  <a:gd name="T32" fmla="*/ 0 w 400"/>
                  <a:gd name="T33" fmla="*/ 690 h 694"/>
                  <a:gd name="T34" fmla="*/ 2 w 400"/>
                  <a:gd name="T35" fmla="*/ 700 h 694"/>
                  <a:gd name="T36" fmla="*/ 6 w 400"/>
                  <a:gd name="T37" fmla="*/ 708 h 694"/>
                  <a:gd name="T38" fmla="*/ 10 w 400"/>
                  <a:gd name="T39" fmla="*/ 714 h 694"/>
                  <a:gd name="T40" fmla="*/ 16 w 400"/>
                  <a:gd name="T41" fmla="*/ 720 h 694"/>
                  <a:gd name="T42" fmla="*/ 26 w 400"/>
                  <a:gd name="T43" fmla="*/ 722 h 694"/>
                  <a:gd name="T44" fmla="*/ 26 w 400"/>
                  <a:gd name="T45" fmla="*/ 722 h 694"/>
                  <a:gd name="T46" fmla="*/ 34 w 400"/>
                  <a:gd name="T47" fmla="*/ 724 h 694"/>
                  <a:gd name="T48" fmla="*/ 44 w 400"/>
                  <a:gd name="T49" fmla="*/ 722 h 694"/>
                  <a:gd name="T50" fmla="*/ 52 w 400"/>
                  <a:gd name="T51" fmla="*/ 718 h 694"/>
                  <a:gd name="T52" fmla="*/ 58 w 400"/>
                  <a:gd name="T53" fmla="*/ 712 h 694"/>
                  <a:gd name="T54" fmla="*/ 66 w 400"/>
                  <a:gd name="T55" fmla="*/ 704 h 694"/>
                  <a:gd name="T56" fmla="*/ 72 w 400"/>
                  <a:gd name="T57" fmla="*/ 694 h 694"/>
                  <a:gd name="T58" fmla="*/ 82 w 400"/>
                  <a:gd name="T59" fmla="*/ 672 h 694"/>
                  <a:gd name="T60" fmla="*/ 92 w 400"/>
                  <a:gd name="T61" fmla="*/ 644 h 694"/>
                  <a:gd name="T62" fmla="*/ 100 w 400"/>
                  <a:gd name="T63" fmla="*/ 621 h 694"/>
                  <a:gd name="T64" fmla="*/ 112 w 400"/>
                  <a:gd name="T65" fmla="*/ 585 h 694"/>
                  <a:gd name="T66" fmla="*/ 112 w 400"/>
                  <a:gd name="T67" fmla="*/ 585 h 694"/>
                  <a:gd name="T68" fmla="*/ 146 w 400"/>
                  <a:gd name="T69" fmla="*/ 502 h 694"/>
                  <a:gd name="T70" fmla="*/ 186 w 400"/>
                  <a:gd name="T71" fmla="*/ 421 h 694"/>
                  <a:gd name="T72" fmla="*/ 228 w 400"/>
                  <a:gd name="T73" fmla="*/ 339 h 694"/>
                  <a:gd name="T74" fmla="*/ 272 w 400"/>
                  <a:gd name="T75" fmla="*/ 258 h 694"/>
                  <a:gd name="T76" fmla="*/ 272 w 400"/>
                  <a:gd name="T77" fmla="*/ 258 h 694"/>
                  <a:gd name="T78" fmla="*/ 302 w 400"/>
                  <a:gd name="T79" fmla="*/ 212 h 694"/>
                  <a:gd name="T80" fmla="*/ 330 w 400"/>
                  <a:gd name="T81" fmla="*/ 159 h 694"/>
                  <a:gd name="T82" fmla="*/ 346 w 400"/>
                  <a:gd name="T83" fmla="*/ 135 h 694"/>
                  <a:gd name="T84" fmla="*/ 364 w 400"/>
                  <a:gd name="T85" fmla="*/ 113 h 694"/>
                  <a:gd name="T86" fmla="*/ 380 w 400"/>
                  <a:gd name="T87" fmla="*/ 91 h 694"/>
                  <a:gd name="T88" fmla="*/ 400 w 400"/>
                  <a:gd name="T89" fmla="*/ 75 h 694"/>
                  <a:gd name="T90" fmla="*/ 346 w 400"/>
                  <a:gd name="T91" fmla="*/ 0 h 6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00" h="694">
                    <a:moveTo>
                      <a:pt x="346" y="0"/>
                    </a:moveTo>
                    <a:lnTo>
                      <a:pt x="346" y="0"/>
                    </a:lnTo>
                    <a:lnTo>
                      <a:pt x="306" y="66"/>
                    </a:lnTo>
                    <a:lnTo>
                      <a:pt x="264" y="132"/>
                    </a:lnTo>
                    <a:lnTo>
                      <a:pt x="176" y="268"/>
                    </a:lnTo>
                    <a:lnTo>
                      <a:pt x="134" y="336"/>
                    </a:lnTo>
                    <a:lnTo>
                      <a:pt x="94" y="406"/>
                    </a:lnTo>
                    <a:lnTo>
                      <a:pt x="74" y="440"/>
                    </a:lnTo>
                    <a:lnTo>
                      <a:pt x="58" y="476"/>
                    </a:lnTo>
                    <a:lnTo>
                      <a:pt x="42" y="512"/>
                    </a:lnTo>
                    <a:lnTo>
                      <a:pt x="28" y="546"/>
                    </a:lnTo>
                    <a:lnTo>
                      <a:pt x="14" y="582"/>
                    </a:lnTo>
                    <a:lnTo>
                      <a:pt x="8" y="604"/>
                    </a:lnTo>
                    <a:lnTo>
                      <a:pt x="2" y="628"/>
                    </a:lnTo>
                    <a:lnTo>
                      <a:pt x="0" y="650"/>
                    </a:lnTo>
                    <a:lnTo>
                      <a:pt x="0" y="660"/>
                    </a:lnTo>
                    <a:lnTo>
                      <a:pt x="2" y="670"/>
                    </a:lnTo>
                    <a:lnTo>
                      <a:pt x="6" y="678"/>
                    </a:lnTo>
                    <a:lnTo>
                      <a:pt x="10" y="684"/>
                    </a:lnTo>
                    <a:lnTo>
                      <a:pt x="16" y="690"/>
                    </a:lnTo>
                    <a:lnTo>
                      <a:pt x="26" y="692"/>
                    </a:lnTo>
                    <a:lnTo>
                      <a:pt x="34" y="694"/>
                    </a:lnTo>
                    <a:lnTo>
                      <a:pt x="44" y="692"/>
                    </a:lnTo>
                    <a:lnTo>
                      <a:pt x="52" y="688"/>
                    </a:lnTo>
                    <a:lnTo>
                      <a:pt x="58" y="682"/>
                    </a:lnTo>
                    <a:lnTo>
                      <a:pt x="66" y="674"/>
                    </a:lnTo>
                    <a:lnTo>
                      <a:pt x="72" y="664"/>
                    </a:lnTo>
                    <a:lnTo>
                      <a:pt x="82" y="642"/>
                    </a:lnTo>
                    <a:lnTo>
                      <a:pt x="92" y="618"/>
                    </a:lnTo>
                    <a:lnTo>
                      <a:pt x="100" y="596"/>
                    </a:lnTo>
                    <a:lnTo>
                      <a:pt x="112" y="560"/>
                    </a:lnTo>
                    <a:lnTo>
                      <a:pt x="146" y="482"/>
                    </a:lnTo>
                    <a:lnTo>
                      <a:pt x="186" y="402"/>
                    </a:lnTo>
                    <a:lnTo>
                      <a:pt x="228" y="324"/>
                    </a:lnTo>
                    <a:lnTo>
                      <a:pt x="272" y="248"/>
                    </a:lnTo>
                    <a:lnTo>
                      <a:pt x="302" y="202"/>
                    </a:lnTo>
                    <a:lnTo>
                      <a:pt x="330" y="154"/>
                    </a:lnTo>
                    <a:lnTo>
                      <a:pt x="346" y="130"/>
                    </a:lnTo>
                    <a:lnTo>
                      <a:pt x="364" y="108"/>
                    </a:lnTo>
                    <a:lnTo>
                      <a:pt x="380" y="86"/>
                    </a:lnTo>
                    <a:lnTo>
                      <a:pt x="400" y="70"/>
                    </a:ln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3" name="Freeform 24"/>
              <p:cNvSpPr>
                <a:spLocks/>
              </p:cNvSpPr>
              <p:nvPr userDrawn="1"/>
            </p:nvSpPr>
            <p:spPr bwMode="auto">
              <a:xfrm>
                <a:off x="955" y="-2347"/>
                <a:ext cx="400" cy="700"/>
              </a:xfrm>
              <a:custGeom>
                <a:avLst/>
                <a:gdLst>
                  <a:gd name="T0" fmla="*/ 346 w 400"/>
                  <a:gd name="T1" fmla="*/ 0 h 694"/>
                  <a:gd name="T2" fmla="*/ 346 w 400"/>
                  <a:gd name="T3" fmla="*/ 0 h 694"/>
                  <a:gd name="T4" fmla="*/ 306 w 400"/>
                  <a:gd name="T5" fmla="*/ 71 h 694"/>
                  <a:gd name="T6" fmla="*/ 264 w 400"/>
                  <a:gd name="T7" fmla="*/ 137 h 694"/>
                  <a:gd name="T8" fmla="*/ 176 w 400"/>
                  <a:gd name="T9" fmla="*/ 278 h 694"/>
                  <a:gd name="T10" fmla="*/ 134 w 400"/>
                  <a:gd name="T11" fmla="*/ 351 h 694"/>
                  <a:gd name="T12" fmla="*/ 94 w 400"/>
                  <a:gd name="T13" fmla="*/ 426 h 694"/>
                  <a:gd name="T14" fmla="*/ 74 w 400"/>
                  <a:gd name="T15" fmla="*/ 460 h 694"/>
                  <a:gd name="T16" fmla="*/ 58 w 400"/>
                  <a:gd name="T17" fmla="*/ 496 h 694"/>
                  <a:gd name="T18" fmla="*/ 42 w 400"/>
                  <a:gd name="T19" fmla="*/ 534 h 694"/>
                  <a:gd name="T20" fmla="*/ 28 w 400"/>
                  <a:gd name="T21" fmla="*/ 571 h 694"/>
                  <a:gd name="T22" fmla="*/ 28 w 400"/>
                  <a:gd name="T23" fmla="*/ 571 h 694"/>
                  <a:gd name="T24" fmla="*/ 14 w 400"/>
                  <a:gd name="T25" fmla="*/ 607 h 694"/>
                  <a:gd name="T26" fmla="*/ 8 w 400"/>
                  <a:gd name="T27" fmla="*/ 629 h 694"/>
                  <a:gd name="T28" fmla="*/ 2 w 400"/>
                  <a:gd name="T29" fmla="*/ 656 h 694"/>
                  <a:gd name="T30" fmla="*/ 0 w 400"/>
                  <a:gd name="T31" fmla="*/ 680 h 694"/>
                  <a:gd name="T32" fmla="*/ 0 w 400"/>
                  <a:gd name="T33" fmla="*/ 690 h 694"/>
                  <a:gd name="T34" fmla="*/ 2 w 400"/>
                  <a:gd name="T35" fmla="*/ 700 h 694"/>
                  <a:gd name="T36" fmla="*/ 6 w 400"/>
                  <a:gd name="T37" fmla="*/ 708 h 694"/>
                  <a:gd name="T38" fmla="*/ 10 w 400"/>
                  <a:gd name="T39" fmla="*/ 714 h 694"/>
                  <a:gd name="T40" fmla="*/ 16 w 400"/>
                  <a:gd name="T41" fmla="*/ 720 h 694"/>
                  <a:gd name="T42" fmla="*/ 26 w 400"/>
                  <a:gd name="T43" fmla="*/ 722 h 694"/>
                  <a:gd name="T44" fmla="*/ 26 w 400"/>
                  <a:gd name="T45" fmla="*/ 722 h 694"/>
                  <a:gd name="T46" fmla="*/ 34 w 400"/>
                  <a:gd name="T47" fmla="*/ 724 h 694"/>
                  <a:gd name="T48" fmla="*/ 44 w 400"/>
                  <a:gd name="T49" fmla="*/ 722 h 694"/>
                  <a:gd name="T50" fmla="*/ 52 w 400"/>
                  <a:gd name="T51" fmla="*/ 718 h 694"/>
                  <a:gd name="T52" fmla="*/ 58 w 400"/>
                  <a:gd name="T53" fmla="*/ 712 h 694"/>
                  <a:gd name="T54" fmla="*/ 66 w 400"/>
                  <a:gd name="T55" fmla="*/ 704 h 694"/>
                  <a:gd name="T56" fmla="*/ 72 w 400"/>
                  <a:gd name="T57" fmla="*/ 694 h 694"/>
                  <a:gd name="T58" fmla="*/ 82 w 400"/>
                  <a:gd name="T59" fmla="*/ 672 h 694"/>
                  <a:gd name="T60" fmla="*/ 92 w 400"/>
                  <a:gd name="T61" fmla="*/ 644 h 694"/>
                  <a:gd name="T62" fmla="*/ 100 w 400"/>
                  <a:gd name="T63" fmla="*/ 621 h 694"/>
                  <a:gd name="T64" fmla="*/ 112 w 400"/>
                  <a:gd name="T65" fmla="*/ 585 h 694"/>
                  <a:gd name="T66" fmla="*/ 112 w 400"/>
                  <a:gd name="T67" fmla="*/ 585 h 694"/>
                  <a:gd name="T68" fmla="*/ 146 w 400"/>
                  <a:gd name="T69" fmla="*/ 502 h 694"/>
                  <a:gd name="T70" fmla="*/ 186 w 400"/>
                  <a:gd name="T71" fmla="*/ 421 h 694"/>
                  <a:gd name="T72" fmla="*/ 228 w 400"/>
                  <a:gd name="T73" fmla="*/ 339 h 694"/>
                  <a:gd name="T74" fmla="*/ 272 w 400"/>
                  <a:gd name="T75" fmla="*/ 258 h 694"/>
                  <a:gd name="T76" fmla="*/ 272 w 400"/>
                  <a:gd name="T77" fmla="*/ 258 h 694"/>
                  <a:gd name="T78" fmla="*/ 302 w 400"/>
                  <a:gd name="T79" fmla="*/ 212 h 694"/>
                  <a:gd name="T80" fmla="*/ 330 w 400"/>
                  <a:gd name="T81" fmla="*/ 159 h 694"/>
                  <a:gd name="T82" fmla="*/ 346 w 400"/>
                  <a:gd name="T83" fmla="*/ 135 h 694"/>
                  <a:gd name="T84" fmla="*/ 364 w 400"/>
                  <a:gd name="T85" fmla="*/ 113 h 694"/>
                  <a:gd name="T86" fmla="*/ 380 w 400"/>
                  <a:gd name="T87" fmla="*/ 91 h 694"/>
                  <a:gd name="T88" fmla="*/ 400 w 400"/>
                  <a:gd name="T89" fmla="*/ 75 h 69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00" h="694">
                    <a:moveTo>
                      <a:pt x="346" y="0"/>
                    </a:moveTo>
                    <a:lnTo>
                      <a:pt x="346" y="0"/>
                    </a:lnTo>
                    <a:lnTo>
                      <a:pt x="306" y="66"/>
                    </a:lnTo>
                    <a:lnTo>
                      <a:pt x="264" y="132"/>
                    </a:lnTo>
                    <a:lnTo>
                      <a:pt x="176" y="268"/>
                    </a:lnTo>
                    <a:lnTo>
                      <a:pt x="134" y="336"/>
                    </a:lnTo>
                    <a:lnTo>
                      <a:pt x="94" y="406"/>
                    </a:lnTo>
                    <a:lnTo>
                      <a:pt x="74" y="440"/>
                    </a:lnTo>
                    <a:lnTo>
                      <a:pt x="58" y="476"/>
                    </a:lnTo>
                    <a:lnTo>
                      <a:pt x="42" y="512"/>
                    </a:lnTo>
                    <a:lnTo>
                      <a:pt x="28" y="546"/>
                    </a:lnTo>
                    <a:lnTo>
                      <a:pt x="14" y="582"/>
                    </a:lnTo>
                    <a:lnTo>
                      <a:pt x="8" y="604"/>
                    </a:lnTo>
                    <a:lnTo>
                      <a:pt x="2" y="628"/>
                    </a:lnTo>
                    <a:lnTo>
                      <a:pt x="0" y="650"/>
                    </a:lnTo>
                    <a:lnTo>
                      <a:pt x="0" y="660"/>
                    </a:lnTo>
                    <a:lnTo>
                      <a:pt x="2" y="670"/>
                    </a:lnTo>
                    <a:lnTo>
                      <a:pt x="6" y="678"/>
                    </a:lnTo>
                    <a:lnTo>
                      <a:pt x="10" y="684"/>
                    </a:lnTo>
                    <a:lnTo>
                      <a:pt x="16" y="690"/>
                    </a:lnTo>
                    <a:lnTo>
                      <a:pt x="26" y="692"/>
                    </a:lnTo>
                    <a:lnTo>
                      <a:pt x="34" y="694"/>
                    </a:lnTo>
                    <a:lnTo>
                      <a:pt x="44" y="692"/>
                    </a:lnTo>
                    <a:lnTo>
                      <a:pt x="52" y="688"/>
                    </a:lnTo>
                    <a:lnTo>
                      <a:pt x="58" y="682"/>
                    </a:lnTo>
                    <a:lnTo>
                      <a:pt x="66" y="674"/>
                    </a:lnTo>
                    <a:lnTo>
                      <a:pt x="72" y="664"/>
                    </a:lnTo>
                    <a:lnTo>
                      <a:pt x="82" y="642"/>
                    </a:lnTo>
                    <a:lnTo>
                      <a:pt x="92" y="618"/>
                    </a:lnTo>
                    <a:lnTo>
                      <a:pt x="100" y="596"/>
                    </a:lnTo>
                    <a:lnTo>
                      <a:pt x="112" y="560"/>
                    </a:lnTo>
                    <a:lnTo>
                      <a:pt x="146" y="482"/>
                    </a:lnTo>
                    <a:lnTo>
                      <a:pt x="186" y="402"/>
                    </a:lnTo>
                    <a:lnTo>
                      <a:pt x="228" y="324"/>
                    </a:lnTo>
                    <a:lnTo>
                      <a:pt x="272" y="248"/>
                    </a:lnTo>
                    <a:lnTo>
                      <a:pt x="302" y="202"/>
                    </a:lnTo>
                    <a:lnTo>
                      <a:pt x="330" y="154"/>
                    </a:lnTo>
                    <a:lnTo>
                      <a:pt x="346" y="130"/>
                    </a:lnTo>
                    <a:lnTo>
                      <a:pt x="364" y="108"/>
                    </a:lnTo>
                    <a:lnTo>
                      <a:pt x="380" y="86"/>
                    </a:lnTo>
                    <a:lnTo>
                      <a:pt x="400" y="7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4" name="Freeform 25"/>
              <p:cNvSpPr>
                <a:spLocks/>
              </p:cNvSpPr>
              <p:nvPr userDrawn="1"/>
            </p:nvSpPr>
            <p:spPr bwMode="auto">
              <a:xfrm>
                <a:off x="1295" y="-2147"/>
                <a:ext cx="520" cy="780"/>
              </a:xfrm>
              <a:custGeom>
                <a:avLst/>
                <a:gdLst>
                  <a:gd name="T0" fmla="*/ 355 w 530"/>
                  <a:gd name="T1" fmla="*/ 0 h 780"/>
                  <a:gd name="T2" fmla="*/ 355 w 530"/>
                  <a:gd name="T3" fmla="*/ 0 h 780"/>
                  <a:gd name="T4" fmla="*/ 345 w 530"/>
                  <a:gd name="T5" fmla="*/ 22 h 780"/>
                  <a:gd name="T6" fmla="*/ 336 w 530"/>
                  <a:gd name="T7" fmla="*/ 46 h 780"/>
                  <a:gd name="T8" fmla="*/ 326 w 530"/>
                  <a:gd name="T9" fmla="*/ 68 h 780"/>
                  <a:gd name="T10" fmla="*/ 315 w 530"/>
                  <a:gd name="T11" fmla="*/ 90 h 780"/>
                  <a:gd name="T12" fmla="*/ 286 w 530"/>
                  <a:gd name="T13" fmla="*/ 134 h 780"/>
                  <a:gd name="T14" fmla="*/ 257 w 530"/>
                  <a:gd name="T15" fmla="*/ 178 h 780"/>
                  <a:gd name="T16" fmla="*/ 192 w 530"/>
                  <a:gd name="T17" fmla="*/ 264 h 780"/>
                  <a:gd name="T18" fmla="*/ 167 w 530"/>
                  <a:gd name="T19" fmla="*/ 308 h 780"/>
                  <a:gd name="T20" fmla="*/ 139 w 530"/>
                  <a:gd name="T21" fmla="*/ 350 h 780"/>
                  <a:gd name="T22" fmla="*/ 139 w 530"/>
                  <a:gd name="T23" fmla="*/ 350 h 780"/>
                  <a:gd name="T24" fmla="*/ 114 w 530"/>
                  <a:gd name="T25" fmla="*/ 398 h 780"/>
                  <a:gd name="T26" fmla="*/ 86 w 530"/>
                  <a:gd name="T27" fmla="*/ 448 h 780"/>
                  <a:gd name="T28" fmla="*/ 63 w 530"/>
                  <a:gd name="T29" fmla="*/ 500 h 780"/>
                  <a:gd name="T30" fmla="*/ 39 w 530"/>
                  <a:gd name="T31" fmla="*/ 554 h 780"/>
                  <a:gd name="T32" fmla="*/ 29 w 530"/>
                  <a:gd name="T33" fmla="*/ 582 h 780"/>
                  <a:gd name="T34" fmla="*/ 24 w 530"/>
                  <a:gd name="T35" fmla="*/ 608 h 780"/>
                  <a:gd name="T36" fmla="*/ 16 w 530"/>
                  <a:gd name="T37" fmla="*/ 636 h 780"/>
                  <a:gd name="T38" fmla="*/ 8 w 530"/>
                  <a:gd name="T39" fmla="*/ 664 h 780"/>
                  <a:gd name="T40" fmla="*/ 4 w 530"/>
                  <a:gd name="T41" fmla="*/ 692 h 780"/>
                  <a:gd name="T42" fmla="*/ 0 w 530"/>
                  <a:gd name="T43" fmla="*/ 720 h 780"/>
                  <a:gd name="T44" fmla="*/ 0 w 530"/>
                  <a:gd name="T45" fmla="*/ 750 h 780"/>
                  <a:gd name="T46" fmla="*/ 0 w 530"/>
                  <a:gd name="T47" fmla="*/ 778 h 780"/>
                  <a:gd name="T48" fmla="*/ 0 w 530"/>
                  <a:gd name="T49" fmla="*/ 778 h 780"/>
                  <a:gd name="T50" fmla="*/ 6 w 530"/>
                  <a:gd name="T51" fmla="*/ 780 h 780"/>
                  <a:gd name="T52" fmla="*/ 14 w 530"/>
                  <a:gd name="T53" fmla="*/ 780 h 780"/>
                  <a:gd name="T54" fmla="*/ 20 w 530"/>
                  <a:gd name="T55" fmla="*/ 778 h 780"/>
                  <a:gd name="T56" fmla="*/ 26 w 530"/>
                  <a:gd name="T57" fmla="*/ 774 h 780"/>
                  <a:gd name="T58" fmla="*/ 37 w 530"/>
                  <a:gd name="T59" fmla="*/ 762 h 780"/>
                  <a:gd name="T60" fmla="*/ 53 w 530"/>
                  <a:gd name="T61" fmla="*/ 744 h 780"/>
                  <a:gd name="T62" fmla="*/ 69 w 530"/>
                  <a:gd name="T63" fmla="*/ 720 h 780"/>
                  <a:gd name="T64" fmla="*/ 82 w 530"/>
                  <a:gd name="T65" fmla="*/ 692 h 780"/>
                  <a:gd name="T66" fmla="*/ 116 w 530"/>
                  <a:gd name="T67" fmla="*/ 630 h 780"/>
                  <a:gd name="T68" fmla="*/ 145 w 530"/>
                  <a:gd name="T69" fmla="*/ 562 h 780"/>
                  <a:gd name="T70" fmla="*/ 175 w 530"/>
                  <a:gd name="T71" fmla="*/ 500 h 780"/>
                  <a:gd name="T72" fmla="*/ 198 w 530"/>
                  <a:gd name="T73" fmla="*/ 446 h 780"/>
                  <a:gd name="T74" fmla="*/ 210 w 530"/>
                  <a:gd name="T75" fmla="*/ 426 h 780"/>
                  <a:gd name="T76" fmla="*/ 219 w 530"/>
                  <a:gd name="T77" fmla="*/ 412 h 780"/>
                  <a:gd name="T78" fmla="*/ 219 w 530"/>
                  <a:gd name="T79" fmla="*/ 412 h 780"/>
                  <a:gd name="T80" fmla="*/ 353 w 530"/>
                  <a:gd name="T81" fmla="*/ 228 h 780"/>
                  <a:gd name="T82" fmla="*/ 418 w 530"/>
                  <a:gd name="T83" fmla="*/ 134 h 780"/>
                  <a:gd name="T84" fmla="*/ 451 w 530"/>
                  <a:gd name="T85" fmla="*/ 86 h 780"/>
                  <a:gd name="T86" fmla="*/ 482 w 530"/>
                  <a:gd name="T87" fmla="*/ 38 h 780"/>
                  <a:gd name="T88" fmla="*/ 355 w 530"/>
                  <a:gd name="T89" fmla="*/ 0 h 7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30" h="780">
                    <a:moveTo>
                      <a:pt x="390" y="0"/>
                    </a:moveTo>
                    <a:lnTo>
                      <a:pt x="390" y="0"/>
                    </a:lnTo>
                    <a:lnTo>
                      <a:pt x="380" y="22"/>
                    </a:lnTo>
                    <a:lnTo>
                      <a:pt x="370" y="46"/>
                    </a:lnTo>
                    <a:lnTo>
                      <a:pt x="358" y="68"/>
                    </a:lnTo>
                    <a:lnTo>
                      <a:pt x="346" y="90"/>
                    </a:lnTo>
                    <a:lnTo>
                      <a:pt x="316" y="134"/>
                    </a:lnTo>
                    <a:lnTo>
                      <a:pt x="282" y="178"/>
                    </a:lnTo>
                    <a:lnTo>
                      <a:pt x="212" y="264"/>
                    </a:lnTo>
                    <a:lnTo>
                      <a:pt x="182" y="308"/>
                    </a:lnTo>
                    <a:lnTo>
                      <a:pt x="154" y="350"/>
                    </a:lnTo>
                    <a:lnTo>
                      <a:pt x="124" y="398"/>
                    </a:lnTo>
                    <a:lnTo>
                      <a:pt x="96" y="448"/>
                    </a:lnTo>
                    <a:lnTo>
                      <a:pt x="68" y="500"/>
                    </a:lnTo>
                    <a:lnTo>
                      <a:pt x="44" y="554"/>
                    </a:lnTo>
                    <a:lnTo>
                      <a:pt x="34" y="582"/>
                    </a:lnTo>
                    <a:lnTo>
                      <a:pt x="24" y="608"/>
                    </a:lnTo>
                    <a:lnTo>
                      <a:pt x="16" y="636"/>
                    </a:lnTo>
                    <a:lnTo>
                      <a:pt x="8" y="664"/>
                    </a:lnTo>
                    <a:lnTo>
                      <a:pt x="4" y="692"/>
                    </a:lnTo>
                    <a:lnTo>
                      <a:pt x="0" y="720"/>
                    </a:lnTo>
                    <a:lnTo>
                      <a:pt x="0" y="750"/>
                    </a:lnTo>
                    <a:lnTo>
                      <a:pt x="0" y="778"/>
                    </a:lnTo>
                    <a:lnTo>
                      <a:pt x="6" y="780"/>
                    </a:lnTo>
                    <a:lnTo>
                      <a:pt x="14" y="780"/>
                    </a:lnTo>
                    <a:lnTo>
                      <a:pt x="20" y="778"/>
                    </a:lnTo>
                    <a:lnTo>
                      <a:pt x="28" y="774"/>
                    </a:lnTo>
                    <a:lnTo>
                      <a:pt x="42" y="762"/>
                    </a:lnTo>
                    <a:lnTo>
                      <a:pt x="58" y="744"/>
                    </a:lnTo>
                    <a:lnTo>
                      <a:pt x="74" y="720"/>
                    </a:lnTo>
                    <a:lnTo>
                      <a:pt x="92" y="692"/>
                    </a:lnTo>
                    <a:lnTo>
                      <a:pt x="126" y="630"/>
                    </a:lnTo>
                    <a:lnTo>
                      <a:pt x="160" y="562"/>
                    </a:lnTo>
                    <a:lnTo>
                      <a:pt x="192" y="500"/>
                    </a:lnTo>
                    <a:lnTo>
                      <a:pt x="218" y="446"/>
                    </a:lnTo>
                    <a:lnTo>
                      <a:pt x="230" y="426"/>
                    </a:lnTo>
                    <a:lnTo>
                      <a:pt x="240" y="412"/>
                    </a:lnTo>
                    <a:lnTo>
                      <a:pt x="388" y="228"/>
                    </a:lnTo>
                    <a:lnTo>
                      <a:pt x="460" y="134"/>
                    </a:lnTo>
                    <a:lnTo>
                      <a:pt x="496" y="86"/>
                    </a:lnTo>
                    <a:lnTo>
                      <a:pt x="530" y="3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5" name="Freeform 26"/>
              <p:cNvSpPr>
                <a:spLocks/>
              </p:cNvSpPr>
              <p:nvPr userDrawn="1"/>
            </p:nvSpPr>
            <p:spPr bwMode="auto">
              <a:xfrm>
                <a:off x="1295" y="-2147"/>
                <a:ext cx="520" cy="780"/>
              </a:xfrm>
              <a:custGeom>
                <a:avLst/>
                <a:gdLst>
                  <a:gd name="T0" fmla="*/ 355 w 530"/>
                  <a:gd name="T1" fmla="*/ 0 h 780"/>
                  <a:gd name="T2" fmla="*/ 355 w 530"/>
                  <a:gd name="T3" fmla="*/ 0 h 780"/>
                  <a:gd name="T4" fmla="*/ 345 w 530"/>
                  <a:gd name="T5" fmla="*/ 22 h 780"/>
                  <a:gd name="T6" fmla="*/ 336 w 530"/>
                  <a:gd name="T7" fmla="*/ 46 h 780"/>
                  <a:gd name="T8" fmla="*/ 326 w 530"/>
                  <a:gd name="T9" fmla="*/ 68 h 780"/>
                  <a:gd name="T10" fmla="*/ 315 w 530"/>
                  <a:gd name="T11" fmla="*/ 90 h 780"/>
                  <a:gd name="T12" fmla="*/ 286 w 530"/>
                  <a:gd name="T13" fmla="*/ 134 h 780"/>
                  <a:gd name="T14" fmla="*/ 257 w 530"/>
                  <a:gd name="T15" fmla="*/ 178 h 780"/>
                  <a:gd name="T16" fmla="*/ 192 w 530"/>
                  <a:gd name="T17" fmla="*/ 264 h 780"/>
                  <a:gd name="T18" fmla="*/ 167 w 530"/>
                  <a:gd name="T19" fmla="*/ 308 h 780"/>
                  <a:gd name="T20" fmla="*/ 139 w 530"/>
                  <a:gd name="T21" fmla="*/ 350 h 780"/>
                  <a:gd name="T22" fmla="*/ 139 w 530"/>
                  <a:gd name="T23" fmla="*/ 350 h 780"/>
                  <a:gd name="T24" fmla="*/ 114 w 530"/>
                  <a:gd name="T25" fmla="*/ 398 h 780"/>
                  <a:gd name="T26" fmla="*/ 86 w 530"/>
                  <a:gd name="T27" fmla="*/ 448 h 780"/>
                  <a:gd name="T28" fmla="*/ 63 w 530"/>
                  <a:gd name="T29" fmla="*/ 500 h 780"/>
                  <a:gd name="T30" fmla="*/ 39 w 530"/>
                  <a:gd name="T31" fmla="*/ 554 h 780"/>
                  <a:gd name="T32" fmla="*/ 29 w 530"/>
                  <a:gd name="T33" fmla="*/ 582 h 780"/>
                  <a:gd name="T34" fmla="*/ 24 w 530"/>
                  <a:gd name="T35" fmla="*/ 608 h 780"/>
                  <a:gd name="T36" fmla="*/ 16 w 530"/>
                  <a:gd name="T37" fmla="*/ 636 h 780"/>
                  <a:gd name="T38" fmla="*/ 8 w 530"/>
                  <a:gd name="T39" fmla="*/ 664 h 780"/>
                  <a:gd name="T40" fmla="*/ 4 w 530"/>
                  <a:gd name="T41" fmla="*/ 692 h 780"/>
                  <a:gd name="T42" fmla="*/ 0 w 530"/>
                  <a:gd name="T43" fmla="*/ 720 h 780"/>
                  <a:gd name="T44" fmla="*/ 0 w 530"/>
                  <a:gd name="T45" fmla="*/ 750 h 780"/>
                  <a:gd name="T46" fmla="*/ 0 w 530"/>
                  <a:gd name="T47" fmla="*/ 778 h 780"/>
                  <a:gd name="T48" fmla="*/ 0 w 530"/>
                  <a:gd name="T49" fmla="*/ 778 h 780"/>
                  <a:gd name="T50" fmla="*/ 6 w 530"/>
                  <a:gd name="T51" fmla="*/ 780 h 780"/>
                  <a:gd name="T52" fmla="*/ 14 w 530"/>
                  <a:gd name="T53" fmla="*/ 780 h 780"/>
                  <a:gd name="T54" fmla="*/ 20 w 530"/>
                  <a:gd name="T55" fmla="*/ 778 h 780"/>
                  <a:gd name="T56" fmla="*/ 26 w 530"/>
                  <a:gd name="T57" fmla="*/ 774 h 780"/>
                  <a:gd name="T58" fmla="*/ 37 w 530"/>
                  <a:gd name="T59" fmla="*/ 762 h 780"/>
                  <a:gd name="T60" fmla="*/ 53 w 530"/>
                  <a:gd name="T61" fmla="*/ 744 h 780"/>
                  <a:gd name="T62" fmla="*/ 69 w 530"/>
                  <a:gd name="T63" fmla="*/ 720 h 780"/>
                  <a:gd name="T64" fmla="*/ 82 w 530"/>
                  <a:gd name="T65" fmla="*/ 692 h 780"/>
                  <a:gd name="T66" fmla="*/ 116 w 530"/>
                  <a:gd name="T67" fmla="*/ 630 h 780"/>
                  <a:gd name="T68" fmla="*/ 145 w 530"/>
                  <a:gd name="T69" fmla="*/ 562 h 780"/>
                  <a:gd name="T70" fmla="*/ 175 w 530"/>
                  <a:gd name="T71" fmla="*/ 500 h 780"/>
                  <a:gd name="T72" fmla="*/ 198 w 530"/>
                  <a:gd name="T73" fmla="*/ 446 h 780"/>
                  <a:gd name="T74" fmla="*/ 210 w 530"/>
                  <a:gd name="T75" fmla="*/ 426 h 780"/>
                  <a:gd name="T76" fmla="*/ 219 w 530"/>
                  <a:gd name="T77" fmla="*/ 412 h 780"/>
                  <a:gd name="T78" fmla="*/ 219 w 530"/>
                  <a:gd name="T79" fmla="*/ 412 h 780"/>
                  <a:gd name="T80" fmla="*/ 353 w 530"/>
                  <a:gd name="T81" fmla="*/ 228 h 780"/>
                  <a:gd name="T82" fmla="*/ 418 w 530"/>
                  <a:gd name="T83" fmla="*/ 134 h 780"/>
                  <a:gd name="T84" fmla="*/ 451 w 530"/>
                  <a:gd name="T85" fmla="*/ 86 h 780"/>
                  <a:gd name="T86" fmla="*/ 482 w 530"/>
                  <a:gd name="T87" fmla="*/ 38 h 7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30" h="780">
                    <a:moveTo>
                      <a:pt x="390" y="0"/>
                    </a:moveTo>
                    <a:lnTo>
                      <a:pt x="390" y="0"/>
                    </a:lnTo>
                    <a:lnTo>
                      <a:pt x="380" y="22"/>
                    </a:lnTo>
                    <a:lnTo>
                      <a:pt x="370" y="46"/>
                    </a:lnTo>
                    <a:lnTo>
                      <a:pt x="358" y="68"/>
                    </a:lnTo>
                    <a:lnTo>
                      <a:pt x="346" y="90"/>
                    </a:lnTo>
                    <a:lnTo>
                      <a:pt x="316" y="134"/>
                    </a:lnTo>
                    <a:lnTo>
                      <a:pt x="282" y="178"/>
                    </a:lnTo>
                    <a:lnTo>
                      <a:pt x="212" y="264"/>
                    </a:lnTo>
                    <a:lnTo>
                      <a:pt x="182" y="308"/>
                    </a:lnTo>
                    <a:lnTo>
                      <a:pt x="154" y="350"/>
                    </a:lnTo>
                    <a:lnTo>
                      <a:pt x="124" y="398"/>
                    </a:lnTo>
                    <a:lnTo>
                      <a:pt x="96" y="448"/>
                    </a:lnTo>
                    <a:lnTo>
                      <a:pt x="68" y="500"/>
                    </a:lnTo>
                    <a:lnTo>
                      <a:pt x="44" y="554"/>
                    </a:lnTo>
                    <a:lnTo>
                      <a:pt x="34" y="582"/>
                    </a:lnTo>
                    <a:lnTo>
                      <a:pt x="24" y="608"/>
                    </a:lnTo>
                    <a:lnTo>
                      <a:pt x="16" y="636"/>
                    </a:lnTo>
                    <a:lnTo>
                      <a:pt x="8" y="664"/>
                    </a:lnTo>
                    <a:lnTo>
                      <a:pt x="4" y="692"/>
                    </a:lnTo>
                    <a:lnTo>
                      <a:pt x="0" y="720"/>
                    </a:lnTo>
                    <a:lnTo>
                      <a:pt x="0" y="750"/>
                    </a:lnTo>
                    <a:lnTo>
                      <a:pt x="0" y="778"/>
                    </a:lnTo>
                    <a:lnTo>
                      <a:pt x="6" y="780"/>
                    </a:lnTo>
                    <a:lnTo>
                      <a:pt x="14" y="780"/>
                    </a:lnTo>
                    <a:lnTo>
                      <a:pt x="20" y="778"/>
                    </a:lnTo>
                    <a:lnTo>
                      <a:pt x="28" y="774"/>
                    </a:lnTo>
                    <a:lnTo>
                      <a:pt x="42" y="762"/>
                    </a:lnTo>
                    <a:lnTo>
                      <a:pt x="58" y="744"/>
                    </a:lnTo>
                    <a:lnTo>
                      <a:pt x="74" y="720"/>
                    </a:lnTo>
                    <a:lnTo>
                      <a:pt x="92" y="692"/>
                    </a:lnTo>
                    <a:lnTo>
                      <a:pt x="126" y="630"/>
                    </a:lnTo>
                    <a:lnTo>
                      <a:pt x="160" y="562"/>
                    </a:lnTo>
                    <a:lnTo>
                      <a:pt x="192" y="500"/>
                    </a:lnTo>
                    <a:lnTo>
                      <a:pt x="218" y="446"/>
                    </a:lnTo>
                    <a:lnTo>
                      <a:pt x="230" y="426"/>
                    </a:lnTo>
                    <a:lnTo>
                      <a:pt x="240" y="412"/>
                    </a:lnTo>
                    <a:lnTo>
                      <a:pt x="388" y="228"/>
                    </a:lnTo>
                    <a:lnTo>
                      <a:pt x="460" y="134"/>
                    </a:lnTo>
                    <a:lnTo>
                      <a:pt x="496" y="86"/>
                    </a:lnTo>
                    <a:lnTo>
                      <a:pt x="530" y="3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6" name="Freeform 27"/>
              <p:cNvSpPr>
                <a:spLocks/>
              </p:cNvSpPr>
              <p:nvPr userDrawn="1"/>
            </p:nvSpPr>
            <p:spPr bwMode="auto">
              <a:xfrm>
                <a:off x="1655" y="-1967"/>
                <a:ext cx="480" cy="780"/>
              </a:xfrm>
              <a:custGeom>
                <a:avLst/>
                <a:gdLst>
                  <a:gd name="T0" fmla="*/ 334 w 488"/>
                  <a:gd name="T1" fmla="*/ 0 h 776"/>
                  <a:gd name="T2" fmla="*/ 334 w 488"/>
                  <a:gd name="T3" fmla="*/ 0 h 776"/>
                  <a:gd name="T4" fmla="*/ 320 w 488"/>
                  <a:gd name="T5" fmla="*/ 38 h 776"/>
                  <a:gd name="T6" fmla="*/ 303 w 488"/>
                  <a:gd name="T7" fmla="*/ 74 h 776"/>
                  <a:gd name="T8" fmla="*/ 281 w 488"/>
                  <a:gd name="T9" fmla="*/ 117 h 776"/>
                  <a:gd name="T10" fmla="*/ 262 w 488"/>
                  <a:gd name="T11" fmla="*/ 153 h 776"/>
                  <a:gd name="T12" fmla="*/ 220 w 488"/>
                  <a:gd name="T13" fmla="*/ 227 h 776"/>
                  <a:gd name="T14" fmla="*/ 201 w 488"/>
                  <a:gd name="T15" fmla="*/ 263 h 776"/>
                  <a:gd name="T16" fmla="*/ 183 w 488"/>
                  <a:gd name="T17" fmla="*/ 304 h 776"/>
                  <a:gd name="T18" fmla="*/ 183 w 488"/>
                  <a:gd name="T19" fmla="*/ 304 h 776"/>
                  <a:gd name="T20" fmla="*/ 161 w 488"/>
                  <a:gd name="T21" fmla="*/ 350 h 776"/>
                  <a:gd name="T22" fmla="*/ 140 w 488"/>
                  <a:gd name="T23" fmla="*/ 394 h 776"/>
                  <a:gd name="T24" fmla="*/ 88 w 488"/>
                  <a:gd name="T25" fmla="*/ 482 h 776"/>
                  <a:gd name="T26" fmla="*/ 65 w 488"/>
                  <a:gd name="T27" fmla="*/ 531 h 776"/>
                  <a:gd name="T28" fmla="*/ 43 w 488"/>
                  <a:gd name="T29" fmla="*/ 577 h 776"/>
                  <a:gd name="T30" fmla="*/ 28 w 488"/>
                  <a:gd name="T31" fmla="*/ 623 h 776"/>
                  <a:gd name="T32" fmla="*/ 20 w 488"/>
                  <a:gd name="T33" fmla="*/ 645 h 776"/>
                  <a:gd name="T34" fmla="*/ 14 w 488"/>
                  <a:gd name="T35" fmla="*/ 669 h 776"/>
                  <a:gd name="T36" fmla="*/ 14 w 488"/>
                  <a:gd name="T37" fmla="*/ 669 h 776"/>
                  <a:gd name="T38" fmla="*/ 8 w 488"/>
                  <a:gd name="T39" fmla="*/ 695 h 776"/>
                  <a:gd name="T40" fmla="*/ 2 w 488"/>
                  <a:gd name="T41" fmla="*/ 720 h 776"/>
                  <a:gd name="T42" fmla="*/ 0 w 488"/>
                  <a:gd name="T43" fmla="*/ 744 h 776"/>
                  <a:gd name="T44" fmla="*/ 0 w 488"/>
                  <a:gd name="T45" fmla="*/ 766 h 776"/>
                  <a:gd name="T46" fmla="*/ 2 w 488"/>
                  <a:gd name="T47" fmla="*/ 776 h 776"/>
                  <a:gd name="T48" fmla="*/ 4 w 488"/>
                  <a:gd name="T49" fmla="*/ 784 h 776"/>
                  <a:gd name="T50" fmla="*/ 10 w 488"/>
                  <a:gd name="T51" fmla="*/ 790 h 776"/>
                  <a:gd name="T52" fmla="*/ 16 w 488"/>
                  <a:gd name="T53" fmla="*/ 794 h 776"/>
                  <a:gd name="T54" fmla="*/ 24 w 488"/>
                  <a:gd name="T55" fmla="*/ 796 h 776"/>
                  <a:gd name="T56" fmla="*/ 30 w 488"/>
                  <a:gd name="T57" fmla="*/ 796 h 776"/>
                  <a:gd name="T58" fmla="*/ 41 w 488"/>
                  <a:gd name="T59" fmla="*/ 792 h 776"/>
                  <a:gd name="T60" fmla="*/ 57 w 488"/>
                  <a:gd name="T61" fmla="*/ 784 h 776"/>
                  <a:gd name="T62" fmla="*/ 57 w 488"/>
                  <a:gd name="T63" fmla="*/ 784 h 776"/>
                  <a:gd name="T64" fmla="*/ 65 w 488"/>
                  <a:gd name="T65" fmla="*/ 780 h 776"/>
                  <a:gd name="T66" fmla="*/ 73 w 488"/>
                  <a:gd name="T67" fmla="*/ 772 h 776"/>
                  <a:gd name="T68" fmla="*/ 86 w 488"/>
                  <a:gd name="T69" fmla="*/ 756 h 776"/>
                  <a:gd name="T70" fmla="*/ 94 w 488"/>
                  <a:gd name="T71" fmla="*/ 736 h 776"/>
                  <a:gd name="T72" fmla="*/ 104 w 488"/>
                  <a:gd name="T73" fmla="*/ 714 h 776"/>
                  <a:gd name="T74" fmla="*/ 120 w 488"/>
                  <a:gd name="T75" fmla="*/ 665 h 776"/>
                  <a:gd name="T76" fmla="*/ 134 w 488"/>
                  <a:gd name="T77" fmla="*/ 627 h 776"/>
                  <a:gd name="T78" fmla="*/ 134 w 488"/>
                  <a:gd name="T79" fmla="*/ 627 h 776"/>
                  <a:gd name="T80" fmla="*/ 148 w 488"/>
                  <a:gd name="T81" fmla="*/ 587 h 776"/>
                  <a:gd name="T82" fmla="*/ 167 w 488"/>
                  <a:gd name="T83" fmla="*/ 547 h 776"/>
                  <a:gd name="T84" fmla="*/ 206 w 488"/>
                  <a:gd name="T85" fmla="*/ 464 h 776"/>
                  <a:gd name="T86" fmla="*/ 250 w 488"/>
                  <a:gd name="T87" fmla="*/ 388 h 776"/>
                  <a:gd name="T88" fmla="*/ 293 w 488"/>
                  <a:gd name="T89" fmla="*/ 314 h 776"/>
                  <a:gd name="T90" fmla="*/ 293 w 488"/>
                  <a:gd name="T91" fmla="*/ 314 h 776"/>
                  <a:gd name="T92" fmla="*/ 372 w 488"/>
                  <a:gd name="T93" fmla="*/ 177 h 776"/>
                  <a:gd name="T94" fmla="*/ 413 w 488"/>
                  <a:gd name="T95" fmla="*/ 111 h 776"/>
                  <a:gd name="T96" fmla="*/ 431 w 488"/>
                  <a:gd name="T97" fmla="*/ 78 h 776"/>
                  <a:gd name="T98" fmla="*/ 449 w 488"/>
                  <a:gd name="T99" fmla="*/ 54 h 776"/>
                  <a:gd name="T100" fmla="*/ 334 w 488"/>
                  <a:gd name="T101" fmla="*/ 0 h 77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88" h="776">
                    <a:moveTo>
                      <a:pt x="364" y="0"/>
                    </a:moveTo>
                    <a:lnTo>
                      <a:pt x="364" y="0"/>
                    </a:lnTo>
                    <a:lnTo>
                      <a:pt x="348" y="38"/>
                    </a:lnTo>
                    <a:lnTo>
                      <a:pt x="328" y="74"/>
                    </a:lnTo>
                    <a:lnTo>
                      <a:pt x="306" y="112"/>
                    </a:lnTo>
                    <a:lnTo>
                      <a:pt x="284" y="148"/>
                    </a:lnTo>
                    <a:lnTo>
                      <a:pt x="240" y="222"/>
                    </a:lnTo>
                    <a:lnTo>
                      <a:pt x="218" y="258"/>
                    </a:lnTo>
                    <a:lnTo>
                      <a:pt x="198" y="294"/>
                    </a:lnTo>
                    <a:lnTo>
                      <a:pt x="176" y="340"/>
                    </a:lnTo>
                    <a:lnTo>
                      <a:pt x="150" y="384"/>
                    </a:lnTo>
                    <a:lnTo>
                      <a:pt x="96" y="472"/>
                    </a:lnTo>
                    <a:lnTo>
                      <a:pt x="70" y="516"/>
                    </a:lnTo>
                    <a:lnTo>
                      <a:pt x="48" y="562"/>
                    </a:lnTo>
                    <a:lnTo>
                      <a:pt x="28" y="608"/>
                    </a:lnTo>
                    <a:lnTo>
                      <a:pt x="20" y="630"/>
                    </a:lnTo>
                    <a:lnTo>
                      <a:pt x="14" y="654"/>
                    </a:lnTo>
                    <a:lnTo>
                      <a:pt x="8" y="676"/>
                    </a:lnTo>
                    <a:lnTo>
                      <a:pt x="2" y="700"/>
                    </a:lnTo>
                    <a:lnTo>
                      <a:pt x="0" y="724"/>
                    </a:lnTo>
                    <a:lnTo>
                      <a:pt x="0" y="746"/>
                    </a:lnTo>
                    <a:lnTo>
                      <a:pt x="2" y="756"/>
                    </a:lnTo>
                    <a:lnTo>
                      <a:pt x="4" y="764"/>
                    </a:lnTo>
                    <a:lnTo>
                      <a:pt x="10" y="770"/>
                    </a:lnTo>
                    <a:lnTo>
                      <a:pt x="16" y="774"/>
                    </a:lnTo>
                    <a:lnTo>
                      <a:pt x="24" y="776"/>
                    </a:lnTo>
                    <a:lnTo>
                      <a:pt x="34" y="776"/>
                    </a:lnTo>
                    <a:lnTo>
                      <a:pt x="46" y="772"/>
                    </a:lnTo>
                    <a:lnTo>
                      <a:pt x="62" y="764"/>
                    </a:lnTo>
                    <a:lnTo>
                      <a:pt x="70" y="760"/>
                    </a:lnTo>
                    <a:lnTo>
                      <a:pt x="78" y="752"/>
                    </a:lnTo>
                    <a:lnTo>
                      <a:pt x="92" y="736"/>
                    </a:lnTo>
                    <a:lnTo>
                      <a:pt x="104" y="716"/>
                    </a:lnTo>
                    <a:lnTo>
                      <a:pt x="114" y="694"/>
                    </a:lnTo>
                    <a:lnTo>
                      <a:pt x="130" y="650"/>
                    </a:lnTo>
                    <a:lnTo>
                      <a:pt x="144" y="612"/>
                    </a:lnTo>
                    <a:lnTo>
                      <a:pt x="162" y="572"/>
                    </a:lnTo>
                    <a:lnTo>
                      <a:pt x="182" y="532"/>
                    </a:lnTo>
                    <a:lnTo>
                      <a:pt x="224" y="454"/>
                    </a:lnTo>
                    <a:lnTo>
                      <a:pt x="270" y="378"/>
                    </a:lnTo>
                    <a:lnTo>
                      <a:pt x="318" y="304"/>
                    </a:lnTo>
                    <a:lnTo>
                      <a:pt x="404" y="172"/>
                    </a:lnTo>
                    <a:lnTo>
                      <a:pt x="448" y="106"/>
                    </a:lnTo>
                    <a:lnTo>
                      <a:pt x="468" y="78"/>
                    </a:lnTo>
                    <a:lnTo>
                      <a:pt x="488" y="54"/>
                    </a:lnTo>
                    <a:lnTo>
                      <a:pt x="3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7" name="Freeform 28"/>
              <p:cNvSpPr>
                <a:spLocks/>
              </p:cNvSpPr>
              <p:nvPr userDrawn="1"/>
            </p:nvSpPr>
            <p:spPr bwMode="auto">
              <a:xfrm>
                <a:off x="1655" y="-1967"/>
                <a:ext cx="480" cy="780"/>
              </a:xfrm>
              <a:custGeom>
                <a:avLst/>
                <a:gdLst>
                  <a:gd name="T0" fmla="*/ 334 w 488"/>
                  <a:gd name="T1" fmla="*/ 0 h 776"/>
                  <a:gd name="T2" fmla="*/ 334 w 488"/>
                  <a:gd name="T3" fmla="*/ 0 h 776"/>
                  <a:gd name="T4" fmla="*/ 320 w 488"/>
                  <a:gd name="T5" fmla="*/ 38 h 776"/>
                  <a:gd name="T6" fmla="*/ 303 w 488"/>
                  <a:gd name="T7" fmla="*/ 74 h 776"/>
                  <a:gd name="T8" fmla="*/ 281 w 488"/>
                  <a:gd name="T9" fmla="*/ 117 h 776"/>
                  <a:gd name="T10" fmla="*/ 262 w 488"/>
                  <a:gd name="T11" fmla="*/ 153 h 776"/>
                  <a:gd name="T12" fmla="*/ 220 w 488"/>
                  <a:gd name="T13" fmla="*/ 227 h 776"/>
                  <a:gd name="T14" fmla="*/ 201 w 488"/>
                  <a:gd name="T15" fmla="*/ 263 h 776"/>
                  <a:gd name="T16" fmla="*/ 183 w 488"/>
                  <a:gd name="T17" fmla="*/ 304 h 776"/>
                  <a:gd name="T18" fmla="*/ 183 w 488"/>
                  <a:gd name="T19" fmla="*/ 304 h 776"/>
                  <a:gd name="T20" fmla="*/ 161 w 488"/>
                  <a:gd name="T21" fmla="*/ 350 h 776"/>
                  <a:gd name="T22" fmla="*/ 140 w 488"/>
                  <a:gd name="T23" fmla="*/ 394 h 776"/>
                  <a:gd name="T24" fmla="*/ 88 w 488"/>
                  <a:gd name="T25" fmla="*/ 482 h 776"/>
                  <a:gd name="T26" fmla="*/ 65 w 488"/>
                  <a:gd name="T27" fmla="*/ 531 h 776"/>
                  <a:gd name="T28" fmla="*/ 43 w 488"/>
                  <a:gd name="T29" fmla="*/ 577 h 776"/>
                  <a:gd name="T30" fmla="*/ 28 w 488"/>
                  <a:gd name="T31" fmla="*/ 623 h 776"/>
                  <a:gd name="T32" fmla="*/ 20 w 488"/>
                  <a:gd name="T33" fmla="*/ 645 h 776"/>
                  <a:gd name="T34" fmla="*/ 14 w 488"/>
                  <a:gd name="T35" fmla="*/ 669 h 776"/>
                  <a:gd name="T36" fmla="*/ 14 w 488"/>
                  <a:gd name="T37" fmla="*/ 669 h 776"/>
                  <a:gd name="T38" fmla="*/ 8 w 488"/>
                  <a:gd name="T39" fmla="*/ 695 h 776"/>
                  <a:gd name="T40" fmla="*/ 2 w 488"/>
                  <a:gd name="T41" fmla="*/ 720 h 776"/>
                  <a:gd name="T42" fmla="*/ 0 w 488"/>
                  <a:gd name="T43" fmla="*/ 744 h 776"/>
                  <a:gd name="T44" fmla="*/ 0 w 488"/>
                  <a:gd name="T45" fmla="*/ 766 h 776"/>
                  <a:gd name="T46" fmla="*/ 2 w 488"/>
                  <a:gd name="T47" fmla="*/ 776 h 776"/>
                  <a:gd name="T48" fmla="*/ 4 w 488"/>
                  <a:gd name="T49" fmla="*/ 784 h 776"/>
                  <a:gd name="T50" fmla="*/ 10 w 488"/>
                  <a:gd name="T51" fmla="*/ 790 h 776"/>
                  <a:gd name="T52" fmla="*/ 16 w 488"/>
                  <a:gd name="T53" fmla="*/ 794 h 776"/>
                  <a:gd name="T54" fmla="*/ 24 w 488"/>
                  <a:gd name="T55" fmla="*/ 796 h 776"/>
                  <a:gd name="T56" fmla="*/ 30 w 488"/>
                  <a:gd name="T57" fmla="*/ 796 h 776"/>
                  <a:gd name="T58" fmla="*/ 41 w 488"/>
                  <a:gd name="T59" fmla="*/ 792 h 776"/>
                  <a:gd name="T60" fmla="*/ 57 w 488"/>
                  <a:gd name="T61" fmla="*/ 784 h 776"/>
                  <a:gd name="T62" fmla="*/ 57 w 488"/>
                  <a:gd name="T63" fmla="*/ 784 h 776"/>
                  <a:gd name="T64" fmla="*/ 65 w 488"/>
                  <a:gd name="T65" fmla="*/ 780 h 776"/>
                  <a:gd name="T66" fmla="*/ 73 w 488"/>
                  <a:gd name="T67" fmla="*/ 772 h 776"/>
                  <a:gd name="T68" fmla="*/ 86 w 488"/>
                  <a:gd name="T69" fmla="*/ 756 h 776"/>
                  <a:gd name="T70" fmla="*/ 94 w 488"/>
                  <a:gd name="T71" fmla="*/ 736 h 776"/>
                  <a:gd name="T72" fmla="*/ 104 w 488"/>
                  <a:gd name="T73" fmla="*/ 714 h 776"/>
                  <a:gd name="T74" fmla="*/ 120 w 488"/>
                  <a:gd name="T75" fmla="*/ 665 h 776"/>
                  <a:gd name="T76" fmla="*/ 134 w 488"/>
                  <a:gd name="T77" fmla="*/ 627 h 776"/>
                  <a:gd name="T78" fmla="*/ 134 w 488"/>
                  <a:gd name="T79" fmla="*/ 627 h 776"/>
                  <a:gd name="T80" fmla="*/ 148 w 488"/>
                  <a:gd name="T81" fmla="*/ 587 h 776"/>
                  <a:gd name="T82" fmla="*/ 167 w 488"/>
                  <a:gd name="T83" fmla="*/ 547 h 776"/>
                  <a:gd name="T84" fmla="*/ 206 w 488"/>
                  <a:gd name="T85" fmla="*/ 464 h 776"/>
                  <a:gd name="T86" fmla="*/ 250 w 488"/>
                  <a:gd name="T87" fmla="*/ 388 h 776"/>
                  <a:gd name="T88" fmla="*/ 293 w 488"/>
                  <a:gd name="T89" fmla="*/ 314 h 776"/>
                  <a:gd name="T90" fmla="*/ 293 w 488"/>
                  <a:gd name="T91" fmla="*/ 314 h 776"/>
                  <a:gd name="T92" fmla="*/ 372 w 488"/>
                  <a:gd name="T93" fmla="*/ 177 h 776"/>
                  <a:gd name="T94" fmla="*/ 413 w 488"/>
                  <a:gd name="T95" fmla="*/ 111 h 776"/>
                  <a:gd name="T96" fmla="*/ 431 w 488"/>
                  <a:gd name="T97" fmla="*/ 78 h 776"/>
                  <a:gd name="T98" fmla="*/ 449 w 488"/>
                  <a:gd name="T99" fmla="*/ 54 h 77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88" h="776">
                    <a:moveTo>
                      <a:pt x="364" y="0"/>
                    </a:moveTo>
                    <a:lnTo>
                      <a:pt x="364" y="0"/>
                    </a:lnTo>
                    <a:lnTo>
                      <a:pt x="348" y="38"/>
                    </a:lnTo>
                    <a:lnTo>
                      <a:pt x="328" y="74"/>
                    </a:lnTo>
                    <a:lnTo>
                      <a:pt x="306" y="112"/>
                    </a:lnTo>
                    <a:lnTo>
                      <a:pt x="284" y="148"/>
                    </a:lnTo>
                    <a:lnTo>
                      <a:pt x="240" y="222"/>
                    </a:lnTo>
                    <a:lnTo>
                      <a:pt x="218" y="258"/>
                    </a:lnTo>
                    <a:lnTo>
                      <a:pt x="198" y="294"/>
                    </a:lnTo>
                    <a:lnTo>
                      <a:pt x="176" y="340"/>
                    </a:lnTo>
                    <a:lnTo>
                      <a:pt x="150" y="384"/>
                    </a:lnTo>
                    <a:lnTo>
                      <a:pt x="96" y="472"/>
                    </a:lnTo>
                    <a:lnTo>
                      <a:pt x="70" y="516"/>
                    </a:lnTo>
                    <a:lnTo>
                      <a:pt x="48" y="562"/>
                    </a:lnTo>
                    <a:lnTo>
                      <a:pt x="28" y="608"/>
                    </a:lnTo>
                    <a:lnTo>
                      <a:pt x="20" y="630"/>
                    </a:lnTo>
                    <a:lnTo>
                      <a:pt x="14" y="654"/>
                    </a:lnTo>
                    <a:lnTo>
                      <a:pt x="8" y="676"/>
                    </a:lnTo>
                    <a:lnTo>
                      <a:pt x="2" y="700"/>
                    </a:lnTo>
                    <a:lnTo>
                      <a:pt x="0" y="724"/>
                    </a:lnTo>
                    <a:lnTo>
                      <a:pt x="0" y="746"/>
                    </a:lnTo>
                    <a:lnTo>
                      <a:pt x="2" y="756"/>
                    </a:lnTo>
                    <a:lnTo>
                      <a:pt x="4" y="764"/>
                    </a:lnTo>
                    <a:lnTo>
                      <a:pt x="10" y="770"/>
                    </a:lnTo>
                    <a:lnTo>
                      <a:pt x="16" y="774"/>
                    </a:lnTo>
                    <a:lnTo>
                      <a:pt x="24" y="776"/>
                    </a:lnTo>
                    <a:lnTo>
                      <a:pt x="34" y="776"/>
                    </a:lnTo>
                    <a:lnTo>
                      <a:pt x="46" y="772"/>
                    </a:lnTo>
                    <a:lnTo>
                      <a:pt x="62" y="764"/>
                    </a:lnTo>
                    <a:lnTo>
                      <a:pt x="70" y="760"/>
                    </a:lnTo>
                    <a:lnTo>
                      <a:pt x="78" y="752"/>
                    </a:lnTo>
                    <a:lnTo>
                      <a:pt x="92" y="736"/>
                    </a:lnTo>
                    <a:lnTo>
                      <a:pt x="104" y="716"/>
                    </a:lnTo>
                    <a:lnTo>
                      <a:pt x="114" y="694"/>
                    </a:lnTo>
                    <a:lnTo>
                      <a:pt x="130" y="650"/>
                    </a:lnTo>
                    <a:lnTo>
                      <a:pt x="144" y="612"/>
                    </a:lnTo>
                    <a:lnTo>
                      <a:pt x="162" y="572"/>
                    </a:lnTo>
                    <a:lnTo>
                      <a:pt x="182" y="532"/>
                    </a:lnTo>
                    <a:lnTo>
                      <a:pt x="224" y="454"/>
                    </a:lnTo>
                    <a:lnTo>
                      <a:pt x="270" y="378"/>
                    </a:lnTo>
                    <a:lnTo>
                      <a:pt x="318" y="304"/>
                    </a:lnTo>
                    <a:lnTo>
                      <a:pt x="404" y="172"/>
                    </a:lnTo>
                    <a:lnTo>
                      <a:pt x="448" y="106"/>
                    </a:lnTo>
                    <a:lnTo>
                      <a:pt x="468" y="78"/>
                    </a:lnTo>
                    <a:lnTo>
                      <a:pt x="488" y="5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8" name="Freeform 29"/>
              <p:cNvSpPr>
                <a:spLocks/>
              </p:cNvSpPr>
              <p:nvPr userDrawn="1"/>
            </p:nvSpPr>
            <p:spPr bwMode="auto">
              <a:xfrm>
                <a:off x="2035" y="-1667"/>
                <a:ext cx="340" cy="700"/>
              </a:xfrm>
              <a:custGeom>
                <a:avLst/>
                <a:gdLst>
                  <a:gd name="T0" fmla="*/ 302 w 330"/>
                  <a:gd name="T1" fmla="*/ 0 h 694"/>
                  <a:gd name="T2" fmla="*/ 302 w 330"/>
                  <a:gd name="T3" fmla="*/ 0 h 694"/>
                  <a:gd name="T4" fmla="*/ 269 w 330"/>
                  <a:gd name="T5" fmla="*/ 28 h 694"/>
                  <a:gd name="T6" fmla="*/ 239 w 330"/>
                  <a:gd name="T7" fmla="*/ 65 h 694"/>
                  <a:gd name="T8" fmla="*/ 212 w 330"/>
                  <a:gd name="T9" fmla="*/ 99 h 694"/>
                  <a:gd name="T10" fmla="*/ 185 w 330"/>
                  <a:gd name="T11" fmla="*/ 133 h 694"/>
                  <a:gd name="T12" fmla="*/ 165 w 330"/>
                  <a:gd name="T13" fmla="*/ 167 h 694"/>
                  <a:gd name="T14" fmla="*/ 144 w 330"/>
                  <a:gd name="T15" fmla="*/ 208 h 694"/>
                  <a:gd name="T16" fmla="*/ 128 w 330"/>
                  <a:gd name="T17" fmla="*/ 246 h 694"/>
                  <a:gd name="T18" fmla="*/ 113 w 330"/>
                  <a:gd name="T19" fmla="*/ 284 h 694"/>
                  <a:gd name="T20" fmla="*/ 113 w 330"/>
                  <a:gd name="T21" fmla="*/ 284 h 694"/>
                  <a:gd name="T22" fmla="*/ 101 w 330"/>
                  <a:gd name="T23" fmla="*/ 329 h 694"/>
                  <a:gd name="T24" fmla="*/ 78 w 330"/>
                  <a:gd name="T25" fmla="*/ 373 h 694"/>
                  <a:gd name="T26" fmla="*/ 60 w 330"/>
                  <a:gd name="T27" fmla="*/ 423 h 694"/>
                  <a:gd name="T28" fmla="*/ 37 w 330"/>
                  <a:gd name="T29" fmla="*/ 474 h 694"/>
                  <a:gd name="T30" fmla="*/ 16 w 330"/>
                  <a:gd name="T31" fmla="*/ 522 h 694"/>
                  <a:gd name="T32" fmla="*/ 10 w 330"/>
                  <a:gd name="T33" fmla="*/ 551 h 694"/>
                  <a:gd name="T34" fmla="*/ 4 w 330"/>
                  <a:gd name="T35" fmla="*/ 575 h 694"/>
                  <a:gd name="T36" fmla="*/ 0 w 330"/>
                  <a:gd name="T37" fmla="*/ 599 h 694"/>
                  <a:gd name="T38" fmla="*/ 0 w 330"/>
                  <a:gd name="T39" fmla="*/ 621 h 694"/>
                  <a:gd name="T40" fmla="*/ 0 w 330"/>
                  <a:gd name="T41" fmla="*/ 644 h 694"/>
                  <a:gd name="T42" fmla="*/ 4 w 330"/>
                  <a:gd name="T43" fmla="*/ 668 h 694"/>
                  <a:gd name="T44" fmla="*/ 4 w 330"/>
                  <a:gd name="T45" fmla="*/ 668 h 694"/>
                  <a:gd name="T46" fmla="*/ 12 w 330"/>
                  <a:gd name="T47" fmla="*/ 696 h 694"/>
                  <a:gd name="T48" fmla="*/ 16 w 330"/>
                  <a:gd name="T49" fmla="*/ 706 h 694"/>
                  <a:gd name="T50" fmla="*/ 25 w 330"/>
                  <a:gd name="T51" fmla="*/ 714 h 694"/>
                  <a:gd name="T52" fmla="*/ 31 w 330"/>
                  <a:gd name="T53" fmla="*/ 720 h 694"/>
                  <a:gd name="T54" fmla="*/ 35 w 330"/>
                  <a:gd name="T55" fmla="*/ 724 h 694"/>
                  <a:gd name="T56" fmla="*/ 41 w 330"/>
                  <a:gd name="T57" fmla="*/ 724 h 694"/>
                  <a:gd name="T58" fmla="*/ 47 w 330"/>
                  <a:gd name="T59" fmla="*/ 724 h 694"/>
                  <a:gd name="T60" fmla="*/ 56 w 330"/>
                  <a:gd name="T61" fmla="*/ 722 h 694"/>
                  <a:gd name="T62" fmla="*/ 64 w 330"/>
                  <a:gd name="T63" fmla="*/ 718 h 694"/>
                  <a:gd name="T64" fmla="*/ 76 w 330"/>
                  <a:gd name="T65" fmla="*/ 706 h 694"/>
                  <a:gd name="T66" fmla="*/ 90 w 330"/>
                  <a:gd name="T67" fmla="*/ 688 h 694"/>
                  <a:gd name="T68" fmla="*/ 105 w 330"/>
                  <a:gd name="T69" fmla="*/ 668 h 694"/>
                  <a:gd name="T70" fmla="*/ 117 w 330"/>
                  <a:gd name="T71" fmla="*/ 639 h 694"/>
                  <a:gd name="T72" fmla="*/ 133 w 330"/>
                  <a:gd name="T73" fmla="*/ 613 h 694"/>
                  <a:gd name="T74" fmla="*/ 157 w 330"/>
                  <a:gd name="T75" fmla="*/ 561 h 694"/>
                  <a:gd name="T76" fmla="*/ 177 w 330"/>
                  <a:gd name="T77" fmla="*/ 510 h 694"/>
                  <a:gd name="T78" fmla="*/ 185 w 330"/>
                  <a:gd name="T79" fmla="*/ 480 h 694"/>
                  <a:gd name="T80" fmla="*/ 185 w 330"/>
                  <a:gd name="T81" fmla="*/ 480 h 694"/>
                  <a:gd name="T82" fmla="*/ 207 w 330"/>
                  <a:gd name="T83" fmla="*/ 426 h 694"/>
                  <a:gd name="T84" fmla="*/ 227 w 330"/>
                  <a:gd name="T85" fmla="*/ 369 h 694"/>
                  <a:gd name="T86" fmla="*/ 251 w 330"/>
                  <a:gd name="T87" fmla="*/ 319 h 694"/>
                  <a:gd name="T88" fmla="*/ 276 w 330"/>
                  <a:gd name="T89" fmla="*/ 264 h 694"/>
                  <a:gd name="T90" fmla="*/ 330 w 330"/>
                  <a:gd name="T91" fmla="*/ 159 h 694"/>
                  <a:gd name="T92" fmla="*/ 383 w 330"/>
                  <a:gd name="T93" fmla="*/ 54 h 694"/>
                  <a:gd name="T94" fmla="*/ 302 w 330"/>
                  <a:gd name="T95" fmla="*/ 0 h 6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30" h="694">
                    <a:moveTo>
                      <a:pt x="260" y="0"/>
                    </a:moveTo>
                    <a:lnTo>
                      <a:pt x="260" y="0"/>
                    </a:lnTo>
                    <a:lnTo>
                      <a:pt x="232" y="28"/>
                    </a:lnTo>
                    <a:lnTo>
                      <a:pt x="206" y="60"/>
                    </a:lnTo>
                    <a:lnTo>
                      <a:pt x="182" y="94"/>
                    </a:lnTo>
                    <a:lnTo>
                      <a:pt x="160" y="128"/>
                    </a:lnTo>
                    <a:lnTo>
                      <a:pt x="142" y="162"/>
                    </a:lnTo>
                    <a:lnTo>
                      <a:pt x="124" y="198"/>
                    </a:lnTo>
                    <a:lnTo>
                      <a:pt x="110" y="236"/>
                    </a:lnTo>
                    <a:lnTo>
                      <a:pt x="98" y="274"/>
                    </a:lnTo>
                    <a:lnTo>
                      <a:pt x="86" y="314"/>
                    </a:lnTo>
                    <a:lnTo>
                      <a:pt x="68" y="358"/>
                    </a:lnTo>
                    <a:lnTo>
                      <a:pt x="50" y="404"/>
                    </a:lnTo>
                    <a:lnTo>
                      <a:pt x="32" y="454"/>
                    </a:lnTo>
                    <a:lnTo>
                      <a:pt x="16" y="502"/>
                    </a:lnTo>
                    <a:lnTo>
                      <a:pt x="10" y="526"/>
                    </a:lnTo>
                    <a:lnTo>
                      <a:pt x="4" y="550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18"/>
                    </a:lnTo>
                    <a:lnTo>
                      <a:pt x="4" y="638"/>
                    </a:lnTo>
                    <a:lnTo>
                      <a:pt x="12" y="666"/>
                    </a:lnTo>
                    <a:lnTo>
                      <a:pt x="16" y="676"/>
                    </a:lnTo>
                    <a:lnTo>
                      <a:pt x="20" y="684"/>
                    </a:lnTo>
                    <a:lnTo>
                      <a:pt x="26" y="690"/>
                    </a:lnTo>
                    <a:lnTo>
                      <a:pt x="30" y="694"/>
                    </a:lnTo>
                    <a:lnTo>
                      <a:pt x="36" y="694"/>
                    </a:lnTo>
                    <a:lnTo>
                      <a:pt x="42" y="694"/>
                    </a:lnTo>
                    <a:lnTo>
                      <a:pt x="48" y="692"/>
                    </a:lnTo>
                    <a:lnTo>
                      <a:pt x="54" y="688"/>
                    </a:lnTo>
                    <a:lnTo>
                      <a:pt x="66" y="676"/>
                    </a:lnTo>
                    <a:lnTo>
                      <a:pt x="78" y="658"/>
                    </a:lnTo>
                    <a:lnTo>
                      <a:pt x="90" y="638"/>
                    </a:lnTo>
                    <a:lnTo>
                      <a:pt x="102" y="614"/>
                    </a:lnTo>
                    <a:lnTo>
                      <a:pt x="114" y="588"/>
                    </a:lnTo>
                    <a:lnTo>
                      <a:pt x="136" y="536"/>
                    </a:lnTo>
                    <a:lnTo>
                      <a:pt x="152" y="490"/>
                    </a:lnTo>
                    <a:lnTo>
                      <a:pt x="160" y="460"/>
                    </a:lnTo>
                    <a:lnTo>
                      <a:pt x="178" y="406"/>
                    </a:lnTo>
                    <a:lnTo>
                      <a:pt x="196" y="354"/>
                    </a:lnTo>
                    <a:lnTo>
                      <a:pt x="216" y="304"/>
                    </a:lnTo>
                    <a:lnTo>
                      <a:pt x="238" y="254"/>
                    </a:lnTo>
                    <a:lnTo>
                      <a:pt x="284" y="154"/>
                    </a:lnTo>
                    <a:lnTo>
                      <a:pt x="330" y="54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9" name="Freeform 30"/>
              <p:cNvSpPr>
                <a:spLocks/>
              </p:cNvSpPr>
              <p:nvPr userDrawn="1"/>
            </p:nvSpPr>
            <p:spPr bwMode="auto">
              <a:xfrm>
                <a:off x="2035" y="-1667"/>
                <a:ext cx="340" cy="700"/>
              </a:xfrm>
              <a:custGeom>
                <a:avLst/>
                <a:gdLst>
                  <a:gd name="T0" fmla="*/ 302 w 330"/>
                  <a:gd name="T1" fmla="*/ 0 h 694"/>
                  <a:gd name="T2" fmla="*/ 302 w 330"/>
                  <a:gd name="T3" fmla="*/ 0 h 694"/>
                  <a:gd name="T4" fmla="*/ 269 w 330"/>
                  <a:gd name="T5" fmla="*/ 28 h 694"/>
                  <a:gd name="T6" fmla="*/ 239 w 330"/>
                  <a:gd name="T7" fmla="*/ 65 h 694"/>
                  <a:gd name="T8" fmla="*/ 212 w 330"/>
                  <a:gd name="T9" fmla="*/ 99 h 694"/>
                  <a:gd name="T10" fmla="*/ 185 w 330"/>
                  <a:gd name="T11" fmla="*/ 133 h 694"/>
                  <a:gd name="T12" fmla="*/ 165 w 330"/>
                  <a:gd name="T13" fmla="*/ 167 h 694"/>
                  <a:gd name="T14" fmla="*/ 144 w 330"/>
                  <a:gd name="T15" fmla="*/ 208 h 694"/>
                  <a:gd name="T16" fmla="*/ 128 w 330"/>
                  <a:gd name="T17" fmla="*/ 246 h 694"/>
                  <a:gd name="T18" fmla="*/ 113 w 330"/>
                  <a:gd name="T19" fmla="*/ 284 h 694"/>
                  <a:gd name="T20" fmla="*/ 113 w 330"/>
                  <a:gd name="T21" fmla="*/ 284 h 694"/>
                  <a:gd name="T22" fmla="*/ 101 w 330"/>
                  <a:gd name="T23" fmla="*/ 329 h 694"/>
                  <a:gd name="T24" fmla="*/ 78 w 330"/>
                  <a:gd name="T25" fmla="*/ 373 h 694"/>
                  <a:gd name="T26" fmla="*/ 60 w 330"/>
                  <a:gd name="T27" fmla="*/ 423 h 694"/>
                  <a:gd name="T28" fmla="*/ 37 w 330"/>
                  <a:gd name="T29" fmla="*/ 474 h 694"/>
                  <a:gd name="T30" fmla="*/ 16 w 330"/>
                  <a:gd name="T31" fmla="*/ 522 h 694"/>
                  <a:gd name="T32" fmla="*/ 10 w 330"/>
                  <a:gd name="T33" fmla="*/ 551 h 694"/>
                  <a:gd name="T34" fmla="*/ 4 w 330"/>
                  <a:gd name="T35" fmla="*/ 575 h 694"/>
                  <a:gd name="T36" fmla="*/ 0 w 330"/>
                  <a:gd name="T37" fmla="*/ 599 h 694"/>
                  <a:gd name="T38" fmla="*/ 0 w 330"/>
                  <a:gd name="T39" fmla="*/ 621 h 694"/>
                  <a:gd name="T40" fmla="*/ 0 w 330"/>
                  <a:gd name="T41" fmla="*/ 644 h 694"/>
                  <a:gd name="T42" fmla="*/ 4 w 330"/>
                  <a:gd name="T43" fmla="*/ 668 h 694"/>
                  <a:gd name="T44" fmla="*/ 4 w 330"/>
                  <a:gd name="T45" fmla="*/ 668 h 694"/>
                  <a:gd name="T46" fmla="*/ 12 w 330"/>
                  <a:gd name="T47" fmla="*/ 696 h 694"/>
                  <a:gd name="T48" fmla="*/ 16 w 330"/>
                  <a:gd name="T49" fmla="*/ 706 h 694"/>
                  <a:gd name="T50" fmla="*/ 25 w 330"/>
                  <a:gd name="T51" fmla="*/ 714 h 694"/>
                  <a:gd name="T52" fmla="*/ 31 w 330"/>
                  <a:gd name="T53" fmla="*/ 720 h 694"/>
                  <a:gd name="T54" fmla="*/ 35 w 330"/>
                  <a:gd name="T55" fmla="*/ 724 h 694"/>
                  <a:gd name="T56" fmla="*/ 41 w 330"/>
                  <a:gd name="T57" fmla="*/ 724 h 694"/>
                  <a:gd name="T58" fmla="*/ 47 w 330"/>
                  <a:gd name="T59" fmla="*/ 724 h 694"/>
                  <a:gd name="T60" fmla="*/ 56 w 330"/>
                  <a:gd name="T61" fmla="*/ 722 h 694"/>
                  <a:gd name="T62" fmla="*/ 64 w 330"/>
                  <a:gd name="T63" fmla="*/ 718 h 694"/>
                  <a:gd name="T64" fmla="*/ 76 w 330"/>
                  <a:gd name="T65" fmla="*/ 706 h 694"/>
                  <a:gd name="T66" fmla="*/ 90 w 330"/>
                  <a:gd name="T67" fmla="*/ 688 h 694"/>
                  <a:gd name="T68" fmla="*/ 105 w 330"/>
                  <a:gd name="T69" fmla="*/ 668 h 694"/>
                  <a:gd name="T70" fmla="*/ 117 w 330"/>
                  <a:gd name="T71" fmla="*/ 639 h 694"/>
                  <a:gd name="T72" fmla="*/ 133 w 330"/>
                  <a:gd name="T73" fmla="*/ 613 h 694"/>
                  <a:gd name="T74" fmla="*/ 157 w 330"/>
                  <a:gd name="T75" fmla="*/ 561 h 694"/>
                  <a:gd name="T76" fmla="*/ 177 w 330"/>
                  <a:gd name="T77" fmla="*/ 510 h 694"/>
                  <a:gd name="T78" fmla="*/ 185 w 330"/>
                  <a:gd name="T79" fmla="*/ 480 h 694"/>
                  <a:gd name="T80" fmla="*/ 185 w 330"/>
                  <a:gd name="T81" fmla="*/ 480 h 694"/>
                  <a:gd name="T82" fmla="*/ 207 w 330"/>
                  <a:gd name="T83" fmla="*/ 426 h 694"/>
                  <a:gd name="T84" fmla="*/ 227 w 330"/>
                  <a:gd name="T85" fmla="*/ 369 h 694"/>
                  <a:gd name="T86" fmla="*/ 251 w 330"/>
                  <a:gd name="T87" fmla="*/ 319 h 694"/>
                  <a:gd name="T88" fmla="*/ 276 w 330"/>
                  <a:gd name="T89" fmla="*/ 264 h 694"/>
                  <a:gd name="T90" fmla="*/ 330 w 330"/>
                  <a:gd name="T91" fmla="*/ 159 h 694"/>
                  <a:gd name="T92" fmla="*/ 383 w 330"/>
                  <a:gd name="T93" fmla="*/ 54 h 69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30" h="694">
                    <a:moveTo>
                      <a:pt x="260" y="0"/>
                    </a:moveTo>
                    <a:lnTo>
                      <a:pt x="260" y="0"/>
                    </a:lnTo>
                    <a:lnTo>
                      <a:pt x="232" y="28"/>
                    </a:lnTo>
                    <a:lnTo>
                      <a:pt x="206" y="60"/>
                    </a:lnTo>
                    <a:lnTo>
                      <a:pt x="182" y="94"/>
                    </a:lnTo>
                    <a:lnTo>
                      <a:pt x="160" y="128"/>
                    </a:lnTo>
                    <a:lnTo>
                      <a:pt x="142" y="162"/>
                    </a:lnTo>
                    <a:lnTo>
                      <a:pt x="124" y="198"/>
                    </a:lnTo>
                    <a:lnTo>
                      <a:pt x="110" y="236"/>
                    </a:lnTo>
                    <a:lnTo>
                      <a:pt x="98" y="274"/>
                    </a:lnTo>
                    <a:lnTo>
                      <a:pt x="86" y="314"/>
                    </a:lnTo>
                    <a:lnTo>
                      <a:pt x="68" y="358"/>
                    </a:lnTo>
                    <a:lnTo>
                      <a:pt x="50" y="404"/>
                    </a:lnTo>
                    <a:lnTo>
                      <a:pt x="32" y="454"/>
                    </a:lnTo>
                    <a:lnTo>
                      <a:pt x="16" y="502"/>
                    </a:lnTo>
                    <a:lnTo>
                      <a:pt x="10" y="526"/>
                    </a:lnTo>
                    <a:lnTo>
                      <a:pt x="4" y="550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18"/>
                    </a:lnTo>
                    <a:lnTo>
                      <a:pt x="4" y="638"/>
                    </a:lnTo>
                    <a:lnTo>
                      <a:pt x="12" y="666"/>
                    </a:lnTo>
                    <a:lnTo>
                      <a:pt x="16" y="676"/>
                    </a:lnTo>
                    <a:lnTo>
                      <a:pt x="20" y="684"/>
                    </a:lnTo>
                    <a:lnTo>
                      <a:pt x="26" y="690"/>
                    </a:lnTo>
                    <a:lnTo>
                      <a:pt x="30" y="694"/>
                    </a:lnTo>
                    <a:lnTo>
                      <a:pt x="36" y="694"/>
                    </a:lnTo>
                    <a:lnTo>
                      <a:pt x="42" y="694"/>
                    </a:lnTo>
                    <a:lnTo>
                      <a:pt x="48" y="692"/>
                    </a:lnTo>
                    <a:lnTo>
                      <a:pt x="54" y="688"/>
                    </a:lnTo>
                    <a:lnTo>
                      <a:pt x="66" y="676"/>
                    </a:lnTo>
                    <a:lnTo>
                      <a:pt x="78" y="658"/>
                    </a:lnTo>
                    <a:lnTo>
                      <a:pt x="90" y="638"/>
                    </a:lnTo>
                    <a:lnTo>
                      <a:pt x="102" y="614"/>
                    </a:lnTo>
                    <a:lnTo>
                      <a:pt x="114" y="588"/>
                    </a:lnTo>
                    <a:lnTo>
                      <a:pt x="136" y="536"/>
                    </a:lnTo>
                    <a:lnTo>
                      <a:pt x="152" y="490"/>
                    </a:lnTo>
                    <a:lnTo>
                      <a:pt x="160" y="460"/>
                    </a:lnTo>
                    <a:lnTo>
                      <a:pt x="178" y="406"/>
                    </a:lnTo>
                    <a:lnTo>
                      <a:pt x="196" y="354"/>
                    </a:lnTo>
                    <a:lnTo>
                      <a:pt x="216" y="304"/>
                    </a:lnTo>
                    <a:lnTo>
                      <a:pt x="238" y="254"/>
                    </a:lnTo>
                    <a:lnTo>
                      <a:pt x="284" y="154"/>
                    </a:lnTo>
                    <a:lnTo>
                      <a:pt x="330" y="5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0" name="Freeform 31"/>
              <p:cNvSpPr>
                <a:spLocks/>
              </p:cNvSpPr>
              <p:nvPr userDrawn="1"/>
            </p:nvSpPr>
            <p:spPr bwMode="auto">
              <a:xfrm>
                <a:off x="2395" y="-1147"/>
                <a:ext cx="220" cy="480"/>
              </a:xfrm>
              <a:custGeom>
                <a:avLst/>
                <a:gdLst>
                  <a:gd name="T0" fmla="*/ 138 w 220"/>
                  <a:gd name="T1" fmla="*/ 8 h 490"/>
                  <a:gd name="T2" fmla="*/ 138 w 220"/>
                  <a:gd name="T3" fmla="*/ 8 h 490"/>
                  <a:gd name="T4" fmla="*/ 128 w 220"/>
                  <a:gd name="T5" fmla="*/ 68 h 490"/>
                  <a:gd name="T6" fmla="*/ 120 w 220"/>
                  <a:gd name="T7" fmla="*/ 96 h 490"/>
                  <a:gd name="T8" fmla="*/ 112 w 220"/>
                  <a:gd name="T9" fmla="*/ 125 h 490"/>
                  <a:gd name="T10" fmla="*/ 104 w 220"/>
                  <a:gd name="T11" fmla="*/ 156 h 490"/>
                  <a:gd name="T12" fmla="*/ 92 w 220"/>
                  <a:gd name="T13" fmla="*/ 186 h 490"/>
                  <a:gd name="T14" fmla="*/ 80 w 220"/>
                  <a:gd name="T15" fmla="*/ 214 h 490"/>
                  <a:gd name="T16" fmla="*/ 66 w 220"/>
                  <a:gd name="T17" fmla="*/ 244 h 490"/>
                  <a:gd name="T18" fmla="*/ 66 w 220"/>
                  <a:gd name="T19" fmla="*/ 244 h 490"/>
                  <a:gd name="T20" fmla="*/ 40 w 220"/>
                  <a:gd name="T21" fmla="*/ 289 h 490"/>
                  <a:gd name="T22" fmla="*/ 24 w 220"/>
                  <a:gd name="T23" fmla="*/ 319 h 490"/>
                  <a:gd name="T24" fmla="*/ 10 w 220"/>
                  <a:gd name="T25" fmla="*/ 350 h 490"/>
                  <a:gd name="T26" fmla="*/ 4 w 220"/>
                  <a:gd name="T27" fmla="*/ 364 h 490"/>
                  <a:gd name="T28" fmla="*/ 0 w 220"/>
                  <a:gd name="T29" fmla="*/ 379 h 490"/>
                  <a:gd name="T30" fmla="*/ 0 w 220"/>
                  <a:gd name="T31" fmla="*/ 393 h 490"/>
                  <a:gd name="T32" fmla="*/ 0 w 220"/>
                  <a:gd name="T33" fmla="*/ 406 h 490"/>
                  <a:gd name="T34" fmla="*/ 4 w 220"/>
                  <a:gd name="T35" fmla="*/ 419 h 490"/>
                  <a:gd name="T36" fmla="*/ 12 w 220"/>
                  <a:gd name="T37" fmla="*/ 428 h 490"/>
                  <a:gd name="T38" fmla="*/ 22 w 220"/>
                  <a:gd name="T39" fmla="*/ 437 h 490"/>
                  <a:gd name="T40" fmla="*/ 36 w 220"/>
                  <a:gd name="T41" fmla="*/ 442 h 490"/>
                  <a:gd name="T42" fmla="*/ 36 w 220"/>
                  <a:gd name="T43" fmla="*/ 442 h 490"/>
                  <a:gd name="T44" fmla="*/ 52 w 220"/>
                  <a:gd name="T45" fmla="*/ 431 h 490"/>
                  <a:gd name="T46" fmla="*/ 68 w 220"/>
                  <a:gd name="T47" fmla="*/ 411 h 490"/>
                  <a:gd name="T48" fmla="*/ 88 w 220"/>
                  <a:gd name="T49" fmla="*/ 384 h 490"/>
                  <a:gd name="T50" fmla="*/ 110 w 220"/>
                  <a:gd name="T51" fmla="*/ 353 h 490"/>
                  <a:gd name="T52" fmla="*/ 130 w 220"/>
                  <a:gd name="T53" fmla="*/ 319 h 490"/>
                  <a:gd name="T54" fmla="*/ 150 w 220"/>
                  <a:gd name="T55" fmla="*/ 282 h 490"/>
                  <a:gd name="T56" fmla="*/ 170 w 220"/>
                  <a:gd name="T57" fmla="*/ 243 h 490"/>
                  <a:gd name="T58" fmla="*/ 188 w 220"/>
                  <a:gd name="T59" fmla="*/ 203 h 490"/>
                  <a:gd name="T60" fmla="*/ 202 w 220"/>
                  <a:gd name="T61" fmla="*/ 162 h 490"/>
                  <a:gd name="T62" fmla="*/ 212 w 220"/>
                  <a:gd name="T63" fmla="*/ 123 h 490"/>
                  <a:gd name="T64" fmla="*/ 218 w 220"/>
                  <a:gd name="T65" fmla="*/ 90 h 490"/>
                  <a:gd name="T66" fmla="*/ 220 w 220"/>
                  <a:gd name="T67" fmla="*/ 72 h 490"/>
                  <a:gd name="T68" fmla="*/ 220 w 220"/>
                  <a:gd name="T69" fmla="*/ 61 h 490"/>
                  <a:gd name="T70" fmla="*/ 218 w 220"/>
                  <a:gd name="T71" fmla="*/ 47 h 490"/>
                  <a:gd name="T72" fmla="*/ 214 w 220"/>
                  <a:gd name="T73" fmla="*/ 33 h 490"/>
                  <a:gd name="T74" fmla="*/ 210 w 220"/>
                  <a:gd name="T75" fmla="*/ 24 h 490"/>
                  <a:gd name="T76" fmla="*/ 202 w 220"/>
                  <a:gd name="T77" fmla="*/ 16 h 490"/>
                  <a:gd name="T78" fmla="*/ 194 w 220"/>
                  <a:gd name="T79" fmla="*/ 8 h 490"/>
                  <a:gd name="T80" fmla="*/ 182 w 220"/>
                  <a:gd name="T81" fmla="*/ 4 h 490"/>
                  <a:gd name="T82" fmla="*/ 168 w 220"/>
                  <a:gd name="T83" fmla="*/ 0 h 490"/>
                  <a:gd name="T84" fmla="*/ 154 w 220"/>
                  <a:gd name="T85" fmla="*/ 0 h 490"/>
                  <a:gd name="T86" fmla="*/ 138 w 220"/>
                  <a:gd name="T87" fmla="*/ 8 h 4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20" h="490">
                    <a:moveTo>
                      <a:pt x="138" y="8"/>
                    </a:moveTo>
                    <a:lnTo>
                      <a:pt x="138" y="8"/>
                    </a:lnTo>
                    <a:lnTo>
                      <a:pt x="128" y="74"/>
                    </a:lnTo>
                    <a:lnTo>
                      <a:pt x="120" y="106"/>
                    </a:lnTo>
                    <a:lnTo>
                      <a:pt x="112" y="140"/>
                    </a:lnTo>
                    <a:lnTo>
                      <a:pt x="104" y="172"/>
                    </a:lnTo>
                    <a:lnTo>
                      <a:pt x="92" y="206"/>
                    </a:lnTo>
                    <a:lnTo>
                      <a:pt x="80" y="238"/>
                    </a:lnTo>
                    <a:lnTo>
                      <a:pt x="66" y="270"/>
                    </a:lnTo>
                    <a:lnTo>
                      <a:pt x="40" y="320"/>
                    </a:lnTo>
                    <a:lnTo>
                      <a:pt x="24" y="354"/>
                    </a:lnTo>
                    <a:lnTo>
                      <a:pt x="10" y="388"/>
                    </a:lnTo>
                    <a:lnTo>
                      <a:pt x="4" y="404"/>
                    </a:lnTo>
                    <a:lnTo>
                      <a:pt x="0" y="420"/>
                    </a:lnTo>
                    <a:lnTo>
                      <a:pt x="0" y="436"/>
                    </a:lnTo>
                    <a:lnTo>
                      <a:pt x="0" y="450"/>
                    </a:lnTo>
                    <a:lnTo>
                      <a:pt x="4" y="464"/>
                    </a:lnTo>
                    <a:lnTo>
                      <a:pt x="12" y="474"/>
                    </a:lnTo>
                    <a:lnTo>
                      <a:pt x="22" y="484"/>
                    </a:lnTo>
                    <a:lnTo>
                      <a:pt x="36" y="490"/>
                    </a:lnTo>
                    <a:lnTo>
                      <a:pt x="52" y="478"/>
                    </a:lnTo>
                    <a:lnTo>
                      <a:pt x="68" y="456"/>
                    </a:lnTo>
                    <a:lnTo>
                      <a:pt x="88" y="426"/>
                    </a:lnTo>
                    <a:lnTo>
                      <a:pt x="110" y="392"/>
                    </a:lnTo>
                    <a:lnTo>
                      <a:pt x="130" y="354"/>
                    </a:lnTo>
                    <a:lnTo>
                      <a:pt x="150" y="312"/>
                    </a:lnTo>
                    <a:lnTo>
                      <a:pt x="170" y="268"/>
                    </a:lnTo>
                    <a:lnTo>
                      <a:pt x="188" y="224"/>
                    </a:lnTo>
                    <a:lnTo>
                      <a:pt x="202" y="180"/>
                    </a:lnTo>
                    <a:lnTo>
                      <a:pt x="212" y="138"/>
                    </a:lnTo>
                    <a:lnTo>
                      <a:pt x="218" y="100"/>
                    </a:lnTo>
                    <a:lnTo>
                      <a:pt x="220" y="82"/>
                    </a:lnTo>
                    <a:lnTo>
                      <a:pt x="220" y="66"/>
                    </a:lnTo>
                    <a:lnTo>
                      <a:pt x="218" y="52"/>
                    </a:lnTo>
                    <a:lnTo>
                      <a:pt x="214" y="38"/>
                    </a:lnTo>
                    <a:lnTo>
                      <a:pt x="210" y="26"/>
                    </a:lnTo>
                    <a:lnTo>
                      <a:pt x="202" y="16"/>
                    </a:lnTo>
                    <a:lnTo>
                      <a:pt x="194" y="8"/>
                    </a:lnTo>
                    <a:lnTo>
                      <a:pt x="182" y="4"/>
                    </a:lnTo>
                    <a:lnTo>
                      <a:pt x="168" y="0"/>
                    </a:lnTo>
                    <a:lnTo>
                      <a:pt x="154" y="0"/>
                    </a:lnTo>
                    <a:lnTo>
                      <a:pt x="138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1" name="Freeform 32"/>
              <p:cNvSpPr>
                <a:spLocks/>
              </p:cNvSpPr>
              <p:nvPr userDrawn="1"/>
            </p:nvSpPr>
            <p:spPr bwMode="auto">
              <a:xfrm>
                <a:off x="2395" y="-1147"/>
                <a:ext cx="220" cy="480"/>
              </a:xfrm>
              <a:custGeom>
                <a:avLst/>
                <a:gdLst>
                  <a:gd name="T0" fmla="*/ 138 w 220"/>
                  <a:gd name="T1" fmla="*/ 8 h 490"/>
                  <a:gd name="T2" fmla="*/ 138 w 220"/>
                  <a:gd name="T3" fmla="*/ 8 h 490"/>
                  <a:gd name="T4" fmla="*/ 128 w 220"/>
                  <a:gd name="T5" fmla="*/ 68 h 490"/>
                  <a:gd name="T6" fmla="*/ 120 w 220"/>
                  <a:gd name="T7" fmla="*/ 96 h 490"/>
                  <a:gd name="T8" fmla="*/ 112 w 220"/>
                  <a:gd name="T9" fmla="*/ 125 h 490"/>
                  <a:gd name="T10" fmla="*/ 104 w 220"/>
                  <a:gd name="T11" fmla="*/ 156 h 490"/>
                  <a:gd name="T12" fmla="*/ 92 w 220"/>
                  <a:gd name="T13" fmla="*/ 186 h 490"/>
                  <a:gd name="T14" fmla="*/ 80 w 220"/>
                  <a:gd name="T15" fmla="*/ 214 h 490"/>
                  <a:gd name="T16" fmla="*/ 66 w 220"/>
                  <a:gd name="T17" fmla="*/ 244 h 490"/>
                  <a:gd name="T18" fmla="*/ 66 w 220"/>
                  <a:gd name="T19" fmla="*/ 244 h 490"/>
                  <a:gd name="T20" fmla="*/ 40 w 220"/>
                  <a:gd name="T21" fmla="*/ 289 h 490"/>
                  <a:gd name="T22" fmla="*/ 24 w 220"/>
                  <a:gd name="T23" fmla="*/ 319 h 490"/>
                  <a:gd name="T24" fmla="*/ 10 w 220"/>
                  <a:gd name="T25" fmla="*/ 350 h 490"/>
                  <a:gd name="T26" fmla="*/ 4 w 220"/>
                  <a:gd name="T27" fmla="*/ 364 h 490"/>
                  <a:gd name="T28" fmla="*/ 0 w 220"/>
                  <a:gd name="T29" fmla="*/ 379 h 490"/>
                  <a:gd name="T30" fmla="*/ 0 w 220"/>
                  <a:gd name="T31" fmla="*/ 393 h 490"/>
                  <a:gd name="T32" fmla="*/ 0 w 220"/>
                  <a:gd name="T33" fmla="*/ 406 h 490"/>
                  <a:gd name="T34" fmla="*/ 4 w 220"/>
                  <a:gd name="T35" fmla="*/ 419 h 490"/>
                  <a:gd name="T36" fmla="*/ 12 w 220"/>
                  <a:gd name="T37" fmla="*/ 428 h 490"/>
                  <a:gd name="T38" fmla="*/ 22 w 220"/>
                  <a:gd name="T39" fmla="*/ 437 h 490"/>
                  <a:gd name="T40" fmla="*/ 36 w 220"/>
                  <a:gd name="T41" fmla="*/ 442 h 490"/>
                  <a:gd name="T42" fmla="*/ 36 w 220"/>
                  <a:gd name="T43" fmla="*/ 442 h 490"/>
                  <a:gd name="T44" fmla="*/ 52 w 220"/>
                  <a:gd name="T45" fmla="*/ 431 h 490"/>
                  <a:gd name="T46" fmla="*/ 68 w 220"/>
                  <a:gd name="T47" fmla="*/ 411 h 490"/>
                  <a:gd name="T48" fmla="*/ 88 w 220"/>
                  <a:gd name="T49" fmla="*/ 384 h 490"/>
                  <a:gd name="T50" fmla="*/ 110 w 220"/>
                  <a:gd name="T51" fmla="*/ 353 h 490"/>
                  <a:gd name="T52" fmla="*/ 130 w 220"/>
                  <a:gd name="T53" fmla="*/ 319 h 490"/>
                  <a:gd name="T54" fmla="*/ 150 w 220"/>
                  <a:gd name="T55" fmla="*/ 282 h 490"/>
                  <a:gd name="T56" fmla="*/ 170 w 220"/>
                  <a:gd name="T57" fmla="*/ 243 h 490"/>
                  <a:gd name="T58" fmla="*/ 188 w 220"/>
                  <a:gd name="T59" fmla="*/ 203 h 490"/>
                  <a:gd name="T60" fmla="*/ 202 w 220"/>
                  <a:gd name="T61" fmla="*/ 162 h 490"/>
                  <a:gd name="T62" fmla="*/ 212 w 220"/>
                  <a:gd name="T63" fmla="*/ 123 h 490"/>
                  <a:gd name="T64" fmla="*/ 218 w 220"/>
                  <a:gd name="T65" fmla="*/ 90 h 490"/>
                  <a:gd name="T66" fmla="*/ 220 w 220"/>
                  <a:gd name="T67" fmla="*/ 72 h 490"/>
                  <a:gd name="T68" fmla="*/ 220 w 220"/>
                  <a:gd name="T69" fmla="*/ 61 h 490"/>
                  <a:gd name="T70" fmla="*/ 218 w 220"/>
                  <a:gd name="T71" fmla="*/ 47 h 490"/>
                  <a:gd name="T72" fmla="*/ 214 w 220"/>
                  <a:gd name="T73" fmla="*/ 33 h 490"/>
                  <a:gd name="T74" fmla="*/ 210 w 220"/>
                  <a:gd name="T75" fmla="*/ 24 h 490"/>
                  <a:gd name="T76" fmla="*/ 202 w 220"/>
                  <a:gd name="T77" fmla="*/ 16 h 490"/>
                  <a:gd name="T78" fmla="*/ 194 w 220"/>
                  <a:gd name="T79" fmla="*/ 8 h 490"/>
                  <a:gd name="T80" fmla="*/ 182 w 220"/>
                  <a:gd name="T81" fmla="*/ 4 h 490"/>
                  <a:gd name="T82" fmla="*/ 168 w 220"/>
                  <a:gd name="T83" fmla="*/ 0 h 490"/>
                  <a:gd name="T84" fmla="*/ 154 w 220"/>
                  <a:gd name="T85" fmla="*/ 0 h 4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20" h="490">
                    <a:moveTo>
                      <a:pt x="138" y="8"/>
                    </a:moveTo>
                    <a:lnTo>
                      <a:pt x="138" y="8"/>
                    </a:lnTo>
                    <a:lnTo>
                      <a:pt x="128" y="74"/>
                    </a:lnTo>
                    <a:lnTo>
                      <a:pt x="120" y="106"/>
                    </a:lnTo>
                    <a:lnTo>
                      <a:pt x="112" y="140"/>
                    </a:lnTo>
                    <a:lnTo>
                      <a:pt x="104" y="172"/>
                    </a:lnTo>
                    <a:lnTo>
                      <a:pt x="92" y="206"/>
                    </a:lnTo>
                    <a:lnTo>
                      <a:pt x="80" y="238"/>
                    </a:lnTo>
                    <a:lnTo>
                      <a:pt x="66" y="270"/>
                    </a:lnTo>
                    <a:lnTo>
                      <a:pt x="40" y="320"/>
                    </a:lnTo>
                    <a:lnTo>
                      <a:pt x="24" y="354"/>
                    </a:lnTo>
                    <a:lnTo>
                      <a:pt x="10" y="388"/>
                    </a:lnTo>
                    <a:lnTo>
                      <a:pt x="4" y="404"/>
                    </a:lnTo>
                    <a:lnTo>
                      <a:pt x="0" y="420"/>
                    </a:lnTo>
                    <a:lnTo>
                      <a:pt x="0" y="436"/>
                    </a:lnTo>
                    <a:lnTo>
                      <a:pt x="0" y="450"/>
                    </a:lnTo>
                    <a:lnTo>
                      <a:pt x="4" y="464"/>
                    </a:lnTo>
                    <a:lnTo>
                      <a:pt x="12" y="474"/>
                    </a:lnTo>
                    <a:lnTo>
                      <a:pt x="22" y="484"/>
                    </a:lnTo>
                    <a:lnTo>
                      <a:pt x="36" y="490"/>
                    </a:lnTo>
                    <a:lnTo>
                      <a:pt x="52" y="478"/>
                    </a:lnTo>
                    <a:lnTo>
                      <a:pt x="68" y="456"/>
                    </a:lnTo>
                    <a:lnTo>
                      <a:pt x="88" y="426"/>
                    </a:lnTo>
                    <a:lnTo>
                      <a:pt x="110" y="392"/>
                    </a:lnTo>
                    <a:lnTo>
                      <a:pt x="130" y="354"/>
                    </a:lnTo>
                    <a:lnTo>
                      <a:pt x="150" y="312"/>
                    </a:lnTo>
                    <a:lnTo>
                      <a:pt x="170" y="268"/>
                    </a:lnTo>
                    <a:lnTo>
                      <a:pt x="188" y="224"/>
                    </a:lnTo>
                    <a:lnTo>
                      <a:pt x="202" y="180"/>
                    </a:lnTo>
                    <a:lnTo>
                      <a:pt x="212" y="138"/>
                    </a:lnTo>
                    <a:lnTo>
                      <a:pt x="218" y="100"/>
                    </a:lnTo>
                    <a:lnTo>
                      <a:pt x="220" y="82"/>
                    </a:lnTo>
                    <a:lnTo>
                      <a:pt x="220" y="66"/>
                    </a:lnTo>
                    <a:lnTo>
                      <a:pt x="218" y="52"/>
                    </a:lnTo>
                    <a:lnTo>
                      <a:pt x="214" y="38"/>
                    </a:lnTo>
                    <a:lnTo>
                      <a:pt x="210" y="26"/>
                    </a:lnTo>
                    <a:lnTo>
                      <a:pt x="202" y="16"/>
                    </a:lnTo>
                    <a:lnTo>
                      <a:pt x="194" y="8"/>
                    </a:lnTo>
                    <a:lnTo>
                      <a:pt x="182" y="4"/>
                    </a:lnTo>
                    <a:lnTo>
                      <a:pt x="168" y="0"/>
                    </a:lnTo>
                    <a:lnTo>
                      <a:pt x="154" y="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2" name="Freeform 33"/>
              <p:cNvSpPr>
                <a:spLocks/>
              </p:cNvSpPr>
              <p:nvPr userDrawn="1"/>
            </p:nvSpPr>
            <p:spPr bwMode="auto">
              <a:xfrm>
                <a:off x="2696" y="-907"/>
                <a:ext cx="240" cy="560"/>
              </a:xfrm>
              <a:custGeom>
                <a:avLst/>
                <a:gdLst>
                  <a:gd name="T0" fmla="*/ 65 w 242"/>
                  <a:gd name="T1" fmla="*/ 335 h 558"/>
                  <a:gd name="T2" fmla="*/ 65 w 242"/>
                  <a:gd name="T3" fmla="*/ 335 h 558"/>
                  <a:gd name="T4" fmla="*/ 48 w 242"/>
                  <a:gd name="T5" fmla="*/ 381 h 558"/>
                  <a:gd name="T6" fmla="*/ 32 w 242"/>
                  <a:gd name="T7" fmla="*/ 415 h 558"/>
                  <a:gd name="T8" fmla="*/ 16 w 242"/>
                  <a:gd name="T9" fmla="*/ 456 h 558"/>
                  <a:gd name="T10" fmla="*/ 4 w 242"/>
                  <a:gd name="T11" fmla="*/ 492 h 558"/>
                  <a:gd name="T12" fmla="*/ 2 w 242"/>
                  <a:gd name="T13" fmla="*/ 508 h 558"/>
                  <a:gd name="T14" fmla="*/ 0 w 242"/>
                  <a:gd name="T15" fmla="*/ 524 h 558"/>
                  <a:gd name="T16" fmla="*/ 0 w 242"/>
                  <a:gd name="T17" fmla="*/ 538 h 558"/>
                  <a:gd name="T18" fmla="*/ 4 w 242"/>
                  <a:gd name="T19" fmla="*/ 548 h 558"/>
                  <a:gd name="T20" fmla="*/ 10 w 242"/>
                  <a:gd name="T21" fmla="*/ 558 h 558"/>
                  <a:gd name="T22" fmla="*/ 20 w 242"/>
                  <a:gd name="T23" fmla="*/ 564 h 558"/>
                  <a:gd name="T24" fmla="*/ 20 w 242"/>
                  <a:gd name="T25" fmla="*/ 564 h 558"/>
                  <a:gd name="T26" fmla="*/ 30 w 242"/>
                  <a:gd name="T27" fmla="*/ 566 h 558"/>
                  <a:gd name="T28" fmla="*/ 38 w 242"/>
                  <a:gd name="T29" fmla="*/ 568 h 558"/>
                  <a:gd name="T30" fmla="*/ 46 w 242"/>
                  <a:gd name="T31" fmla="*/ 566 h 558"/>
                  <a:gd name="T32" fmla="*/ 56 w 242"/>
                  <a:gd name="T33" fmla="*/ 564 h 558"/>
                  <a:gd name="T34" fmla="*/ 60 w 242"/>
                  <a:gd name="T35" fmla="*/ 558 h 558"/>
                  <a:gd name="T36" fmla="*/ 67 w 242"/>
                  <a:gd name="T37" fmla="*/ 552 h 558"/>
                  <a:gd name="T38" fmla="*/ 81 w 242"/>
                  <a:gd name="T39" fmla="*/ 536 h 558"/>
                  <a:gd name="T40" fmla="*/ 97 w 242"/>
                  <a:gd name="T41" fmla="*/ 516 h 558"/>
                  <a:gd name="T42" fmla="*/ 111 w 242"/>
                  <a:gd name="T43" fmla="*/ 490 h 558"/>
                  <a:gd name="T44" fmla="*/ 123 w 242"/>
                  <a:gd name="T45" fmla="*/ 464 h 558"/>
                  <a:gd name="T46" fmla="*/ 135 w 242"/>
                  <a:gd name="T47" fmla="*/ 434 h 558"/>
                  <a:gd name="T48" fmla="*/ 155 w 242"/>
                  <a:gd name="T49" fmla="*/ 367 h 558"/>
                  <a:gd name="T50" fmla="*/ 173 w 242"/>
                  <a:gd name="T51" fmla="*/ 309 h 558"/>
                  <a:gd name="T52" fmla="*/ 188 w 242"/>
                  <a:gd name="T53" fmla="*/ 229 h 558"/>
                  <a:gd name="T54" fmla="*/ 188 w 242"/>
                  <a:gd name="T55" fmla="*/ 229 h 558"/>
                  <a:gd name="T56" fmla="*/ 202 w 242"/>
                  <a:gd name="T57" fmla="*/ 187 h 558"/>
                  <a:gd name="T58" fmla="*/ 220 w 242"/>
                  <a:gd name="T59" fmla="*/ 128 h 558"/>
                  <a:gd name="T60" fmla="*/ 228 w 242"/>
                  <a:gd name="T61" fmla="*/ 100 h 558"/>
                  <a:gd name="T62" fmla="*/ 232 w 242"/>
                  <a:gd name="T63" fmla="*/ 74 h 558"/>
                  <a:gd name="T64" fmla="*/ 232 w 242"/>
                  <a:gd name="T65" fmla="*/ 62 h 558"/>
                  <a:gd name="T66" fmla="*/ 232 w 242"/>
                  <a:gd name="T67" fmla="*/ 52 h 558"/>
                  <a:gd name="T68" fmla="*/ 230 w 242"/>
                  <a:gd name="T69" fmla="*/ 42 h 558"/>
                  <a:gd name="T70" fmla="*/ 226 w 242"/>
                  <a:gd name="T71" fmla="*/ 32 h 558"/>
                  <a:gd name="T72" fmla="*/ 226 w 242"/>
                  <a:gd name="T73" fmla="*/ 32 h 558"/>
                  <a:gd name="T74" fmla="*/ 218 w 242"/>
                  <a:gd name="T75" fmla="*/ 20 h 558"/>
                  <a:gd name="T76" fmla="*/ 210 w 242"/>
                  <a:gd name="T77" fmla="*/ 12 h 558"/>
                  <a:gd name="T78" fmla="*/ 200 w 242"/>
                  <a:gd name="T79" fmla="*/ 6 h 558"/>
                  <a:gd name="T80" fmla="*/ 192 w 242"/>
                  <a:gd name="T81" fmla="*/ 2 h 558"/>
                  <a:gd name="T82" fmla="*/ 182 w 242"/>
                  <a:gd name="T83" fmla="*/ 0 h 558"/>
                  <a:gd name="T84" fmla="*/ 177 w 242"/>
                  <a:gd name="T85" fmla="*/ 2 h 558"/>
                  <a:gd name="T86" fmla="*/ 171 w 242"/>
                  <a:gd name="T87" fmla="*/ 4 h 558"/>
                  <a:gd name="T88" fmla="*/ 161 w 242"/>
                  <a:gd name="T89" fmla="*/ 10 h 558"/>
                  <a:gd name="T90" fmla="*/ 153 w 242"/>
                  <a:gd name="T91" fmla="*/ 16 h 558"/>
                  <a:gd name="T92" fmla="*/ 145 w 242"/>
                  <a:gd name="T93" fmla="*/ 22 h 558"/>
                  <a:gd name="T94" fmla="*/ 131 w 242"/>
                  <a:gd name="T95" fmla="*/ 40 h 558"/>
                  <a:gd name="T96" fmla="*/ 121 w 242"/>
                  <a:gd name="T97" fmla="*/ 60 h 558"/>
                  <a:gd name="T98" fmla="*/ 113 w 242"/>
                  <a:gd name="T99" fmla="*/ 78 h 558"/>
                  <a:gd name="T100" fmla="*/ 113 w 242"/>
                  <a:gd name="T101" fmla="*/ 78 h 558"/>
                  <a:gd name="T102" fmla="*/ 105 w 242"/>
                  <a:gd name="T103" fmla="*/ 108 h 558"/>
                  <a:gd name="T104" fmla="*/ 101 w 242"/>
                  <a:gd name="T105" fmla="*/ 138 h 558"/>
                  <a:gd name="T106" fmla="*/ 93 w 242"/>
                  <a:gd name="T107" fmla="*/ 207 h 558"/>
                  <a:gd name="T108" fmla="*/ 89 w 242"/>
                  <a:gd name="T109" fmla="*/ 239 h 558"/>
                  <a:gd name="T110" fmla="*/ 83 w 242"/>
                  <a:gd name="T111" fmla="*/ 271 h 558"/>
                  <a:gd name="T112" fmla="*/ 75 w 242"/>
                  <a:gd name="T113" fmla="*/ 303 h 558"/>
                  <a:gd name="T114" fmla="*/ 65 w 242"/>
                  <a:gd name="T115" fmla="*/ 335 h 55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2" h="558">
                    <a:moveTo>
                      <a:pt x="70" y="330"/>
                    </a:moveTo>
                    <a:lnTo>
                      <a:pt x="70" y="330"/>
                    </a:lnTo>
                    <a:lnTo>
                      <a:pt x="48" y="376"/>
                    </a:lnTo>
                    <a:lnTo>
                      <a:pt x="32" y="410"/>
                    </a:lnTo>
                    <a:lnTo>
                      <a:pt x="16" y="446"/>
                    </a:lnTo>
                    <a:lnTo>
                      <a:pt x="4" y="482"/>
                    </a:lnTo>
                    <a:lnTo>
                      <a:pt x="2" y="498"/>
                    </a:lnTo>
                    <a:lnTo>
                      <a:pt x="0" y="514"/>
                    </a:lnTo>
                    <a:lnTo>
                      <a:pt x="0" y="528"/>
                    </a:lnTo>
                    <a:lnTo>
                      <a:pt x="4" y="538"/>
                    </a:lnTo>
                    <a:lnTo>
                      <a:pt x="10" y="548"/>
                    </a:lnTo>
                    <a:lnTo>
                      <a:pt x="20" y="554"/>
                    </a:lnTo>
                    <a:lnTo>
                      <a:pt x="30" y="556"/>
                    </a:lnTo>
                    <a:lnTo>
                      <a:pt x="38" y="558"/>
                    </a:lnTo>
                    <a:lnTo>
                      <a:pt x="46" y="556"/>
                    </a:lnTo>
                    <a:lnTo>
                      <a:pt x="56" y="554"/>
                    </a:lnTo>
                    <a:lnTo>
                      <a:pt x="64" y="548"/>
                    </a:lnTo>
                    <a:lnTo>
                      <a:pt x="72" y="542"/>
                    </a:lnTo>
                    <a:lnTo>
                      <a:pt x="86" y="526"/>
                    </a:lnTo>
                    <a:lnTo>
                      <a:pt x="102" y="506"/>
                    </a:lnTo>
                    <a:lnTo>
                      <a:pt x="116" y="480"/>
                    </a:lnTo>
                    <a:lnTo>
                      <a:pt x="128" y="454"/>
                    </a:lnTo>
                    <a:lnTo>
                      <a:pt x="140" y="424"/>
                    </a:lnTo>
                    <a:lnTo>
                      <a:pt x="160" y="362"/>
                    </a:lnTo>
                    <a:lnTo>
                      <a:pt x="178" y="304"/>
                    </a:lnTo>
                    <a:lnTo>
                      <a:pt x="198" y="224"/>
                    </a:lnTo>
                    <a:lnTo>
                      <a:pt x="212" y="182"/>
                    </a:lnTo>
                    <a:lnTo>
                      <a:pt x="230" y="128"/>
                    </a:lnTo>
                    <a:lnTo>
                      <a:pt x="238" y="100"/>
                    </a:lnTo>
                    <a:lnTo>
                      <a:pt x="242" y="74"/>
                    </a:lnTo>
                    <a:lnTo>
                      <a:pt x="242" y="62"/>
                    </a:lnTo>
                    <a:lnTo>
                      <a:pt x="242" y="52"/>
                    </a:lnTo>
                    <a:lnTo>
                      <a:pt x="240" y="42"/>
                    </a:lnTo>
                    <a:lnTo>
                      <a:pt x="236" y="32"/>
                    </a:lnTo>
                    <a:lnTo>
                      <a:pt x="228" y="20"/>
                    </a:lnTo>
                    <a:lnTo>
                      <a:pt x="220" y="12"/>
                    </a:lnTo>
                    <a:lnTo>
                      <a:pt x="210" y="6"/>
                    </a:lnTo>
                    <a:lnTo>
                      <a:pt x="202" y="2"/>
                    </a:lnTo>
                    <a:lnTo>
                      <a:pt x="192" y="0"/>
                    </a:lnTo>
                    <a:lnTo>
                      <a:pt x="184" y="2"/>
                    </a:lnTo>
                    <a:lnTo>
                      <a:pt x="176" y="4"/>
                    </a:lnTo>
                    <a:lnTo>
                      <a:pt x="166" y="10"/>
                    </a:lnTo>
                    <a:lnTo>
                      <a:pt x="158" y="16"/>
                    </a:lnTo>
                    <a:lnTo>
                      <a:pt x="150" y="22"/>
                    </a:lnTo>
                    <a:lnTo>
                      <a:pt x="136" y="40"/>
                    </a:lnTo>
                    <a:lnTo>
                      <a:pt x="126" y="60"/>
                    </a:lnTo>
                    <a:lnTo>
                      <a:pt x="118" y="78"/>
                    </a:lnTo>
                    <a:lnTo>
                      <a:pt x="110" y="108"/>
                    </a:lnTo>
                    <a:lnTo>
                      <a:pt x="106" y="138"/>
                    </a:lnTo>
                    <a:lnTo>
                      <a:pt x="98" y="202"/>
                    </a:lnTo>
                    <a:lnTo>
                      <a:pt x="94" y="234"/>
                    </a:lnTo>
                    <a:lnTo>
                      <a:pt x="88" y="266"/>
                    </a:lnTo>
                    <a:lnTo>
                      <a:pt x="80" y="298"/>
                    </a:lnTo>
                    <a:lnTo>
                      <a:pt x="70" y="3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3" name="Freeform 34"/>
              <p:cNvSpPr>
                <a:spLocks/>
              </p:cNvSpPr>
              <p:nvPr userDrawn="1"/>
            </p:nvSpPr>
            <p:spPr bwMode="auto">
              <a:xfrm>
                <a:off x="2696" y="-907"/>
                <a:ext cx="240" cy="560"/>
              </a:xfrm>
              <a:custGeom>
                <a:avLst/>
                <a:gdLst>
                  <a:gd name="T0" fmla="*/ 65 w 242"/>
                  <a:gd name="T1" fmla="*/ 335 h 558"/>
                  <a:gd name="T2" fmla="*/ 65 w 242"/>
                  <a:gd name="T3" fmla="*/ 335 h 558"/>
                  <a:gd name="T4" fmla="*/ 48 w 242"/>
                  <a:gd name="T5" fmla="*/ 381 h 558"/>
                  <a:gd name="T6" fmla="*/ 32 w 242"/>
                  <a:gd name="T7" fmla="*/ 415 h 558"/>
                  <a:gd name="T8" fmla="*/ 16 w 242"/>
                  <a:gd name="T9" fmla="*/ 456 h 558"/>
                  <a:gd name="T10" fmla="*/ 4 w 242"/>
                  <a:gd name="T11" fmla="*/ 492 h 558"/>
                  <a:gd name="T12" fmla="*/ 2 w 242"/>
                  <a:gd name="T13" fmla="*/ 508 h 558"/>
                  <a:gd name="T14" fmla="*/ 0 w 242"/>
                  <a:gd name="T15" fmla="*/ 524 h 558"/>
                  <a:gd name="T16" fmla="*/ 0 w 242"/>
                  <a:gd name="T17" fmla="*/ 538 h 558"/>
                  <a:gd name="T18" fmla="*/ 4 w 242"/>
                  <a:gd name="T19" fmla="*/ 548 h 558"/>
                  <a:gd name="T20" fmla="*/ 10 w 242"/>
                  <a:gd name="T21" fmla="*/ 558 h 558"/>
                  <a:gd name="T22" fmla="*/ 20 w 242"/>
                  <a:gd name="T23" fmla="*/ 564 h 558"/>
                  <a:gd name="T24" fmla="*/ 20 w 242"/>
                  <a:gd name="T25" fmla="*/ 564 h 558"/>
                  <a:gd name="T26" fmla="*/ 30 w 242"/>
                  <a:gd name="T27" fmla="*/ 566 h 558"/>
                  <a:gd name="T28" fmla="*/ 38 w 242"/>
                  <a:gd name="T29" fmla="*/ 568 h 558"/>
                  <a:gd name="T30" fmla="*/ 46 w 242"/>
                  <a:gd name="T31" fmla="*/ 566 h 558"/>
                  <a:gd name="T32" fmla="*/ 56 w 242"/>
                  <a:gd name="T33" fmla="*/ 564 h 558"/>
                  <a:gd name="T34" fmla="*/ 60 w 242"/>
                  <a:gd name="T35" fmla="*/ 558 h 558"/>
                  <a:gd name="T36" fmla="*/ 67 w 242"/>
                  <a:gd name="T37" fmla="*/ 552 h 558"/>
                  <a:gd name="T38" fmla="*/ 81 w 242"/>
                  <a:gd name="T39" fmla="*/ 536 h 558"/>
                  <a:gd name="T40" fmla="*/ 97 w 242"/>
                  <a:gd name="T41" fmla="*/ 516 h 558"/>
                  <a:gd name="T42" fmla="*/ 111 w 242"/>
                  <a:gd name="T43" fmla="*/ 490 h 558"/>
                  <a:gd name="T44" fmla="*/ 123 w 242"/>
                  <a:gd name="T45" fmla="*/ 464 h 558"/>
                  <a:gd name="T46" fmla="*/ 135 w 242"/>
                  <a:gd name="T47" fmla="*/ 434 h 558"/>
                  <a:gd name="T48" fmla="*/ 155 w 242"/>
                  <a:gd name="T49" fmla="*/ 367 h 558"/>
                  <a:gd name="T50" fmla="*/ 173 w 242"/>
                  <a:gd name="T51" fmla="*/ 309 h 558"/>
                  <a:gd name="T52" fmla="*/ 188 w 242"/>
                  <a:gd name="T53" fmla="*/ 229 h 558"/>
                  <a:gd name="T54" fmla="*/ 188 w 242"/>
                  <a:gd name="T55" fmla="*/ 229 h 558"/>
                  <a:gd name="T56" fmla="*/ 202 w 242"/>
                  <a:gd name="T57" fmla="*/ 187 h 558"/>
                  <a:gd name="T58" fmla="*/ 220 w 242"/>
                  <a:gd name="T59" fmla="*/ 128 h 558"/>
                  <a:gd name="T60" fmla="*/ 228 w 242"/>
                  <a:gd name="T61" fmla="*/ 100 h 558"/>
                  <a:gd name="T62" fmla="*/ 232 w 242"/>
                  <a:gd name="T63" fmla="*/ 74 h 558"/>
                  <a:gd name="T64" fmla="*/ 232 w 242"/>
                  <a:gd name="T65" fmla="*/ 62 h 558"/>
                  <a:gd name="T66" fmla="*/ 232 w 242"/>
                  <a:gd name="T67" fmla="*/ 52 h 558"/>
                  <a:gd name="T68" fmla="*/ 230 w 242"/>
                  <a:gd name="T69" fmla="*/ 42 h 558"/>
                  <a:gd name="T70" fmla="*/ 226 w 242"/>
                  <a:gd name="T71" fmla="*/ 32 h 558"/>
                  <a:gd name="T72" fmla="*/ 226 w 242"/>
                  <a:gd name="T73" fmla="*/ 32 h 558"/>
                  <a:gd name="T74" fmla="*/ 218 w 242"/>
                  <a:gd name="T75" fmla="*/ 20 h 558"/>
                  <a:gd name="T76" fmla="*/ 210 w 242"/>
                  <a:gd name="T77" fmla="*/ 12 h 558"/>
                  <a:gd name="T78" fmla="*/ 200 w 242"/>
                  <a:gd name="T79" fmla="*/ 6 h 558"/>
                  <a:gd name="T80" fmla="*/ 192 w 242"/>
                  <a:gd name="T81" fmla="*/ 2 h 558"/>
                  <a:gd name="T82" fmla="*/ 182 w 242"/>
                  <a:gd name="T83" fmla="*/ 0 h 558"/>
                  <a:gd name="T84" fmla="*/ 177 w 242"/>
                  <a:gd name="T85" fmla="*/ 2 h 558"/>
                  <a:gd name="T86" fmla="*/ 171 w 242"/>
                  <a:gd name="T87" fmla="*/ 4 h 558"/>
                  <a:gd name="T88" fmla="*/ 161 w 242"/>
                  <a:gd name="T89" fmla="*/ 10 h 558"/>
                  <a:gd name="T90" fmla="*/ 153 w 242"/>
                  <a:gd name="T91" fmla="*/ 16 h 558"/>
                  <a:gd name="T92" fmla="*/ 145 w 242"/>
                  <a:gd name="T93" fmla="*/ 22 h 558"/>
                  <a:gd name="T94" fmla="*/ 131 w 242"/>
                  <a:gd name="T95" fmla="*/ 40 h 558"/>
                  <a:gd name="T96" fmla="*/ 121 w 242"/>
                  <a:gd name="T97" fmla="*/ 60 h 558"/>
                  <a:gd name="T98" fmla="*/ 113 w 242"/>
                  <a:gd name="T99" fmla="*/ 78 h 558"/>
                  <a:gd name="T100" fmla="*/ 113 w 242"/>
                  <a:gd name="T101" fmla="*/ 78 h 558"/>
                  <a:gd name="T102" fmla="*/ 105 w 242"/>
                  <a:gd name="T103" fmla="*/ 108 h 558"/>
                  <a:gd name="T104" fmla="*/ 101 w 242"/>
                  <a:gd name="T105" fmla="*/ 138 h 558"/>
                  <a:gd name="T106" fmla="*/ 93 w 242"/>
                  <a:gd name="T107" fmla="*/ 207 h 558"/>
                  <a:gd name="T108" fmla="*/ 89 w 242"/>
                  <a:gd name="T109" fmla="*/ 239 h 558"/>
                  <a:gd name="T110" fmla="*/ 83 w 242"/>
                  <a:gd name="T111" fmla="*/ 271 h 558"/>
                  <a:gd name="T112" fmla="*/ 75 w 242"/>
                  <a:gd name="T113" fmla="*/ 303 h 558"/>
                  <a:gd name="T114" fmla="*/ 65 w 242"/>
                  <a:gd name="T115" fmla="*/ 335 h 55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2" h="558">
                    <a:moveTo>
                      <a:pt x="70" y="330"/>
                    </a:moveTo>
                    <a:lnTo>
                      <a:pt x="70" y="330"/>
                    </a:lnTo>
                    <a:lnTo>
                      <a:pt x="48" y="376"/>
                    </a:lnTo>
                    <a:lnTo>
                      <a:pt x="32" y="410"/>
                    </a:lnTo>
                    <a:lnTo>
                      <a:pt x="16" y="446"/>
                    </a:lnTo>
                    <a:lnTo>
                      <a:pt x="4" y="482"/>
                    </a:lnTo>
                    <a:lnTo>
                      <a:pt x="2" y="498"/>
                    </a:lnTo>
                    <a:lnTo>
                      <a:pt x="0" y="514"/>
                    </a:lnTo>
                    <a:lnTo>
                      <a:pt x="0" y="528"/>
                    </a:lnTo>
                    <a:lnTo>
                      <a:pt x="4" y="538"/>
                    </a:lnTo>
                    <a:lnTo>
                      <a:pt x="10" y="548"/>
                    </a:lnTo>
                    <a:lnTo>
                      <a:pt x="20" y="554"/>
                    </a:lnTo>
                    <a:lnTo>
                      <a:pt x="30" y="556"/>
                    </a:lnTo>
                    <a:lnTo>
                      <a:pt x="38" y="558"/>
                    </a:lnTo>
                    <a:lnTo>
                      <a:pt x="46" y="556"/>
                    </a:lnTo>
                    <a:lnTo>
                      <a:pt x="56" y="554"/>
                    </a:lnTo>
                    <a:lnTo>
                      <a:pt x="64" y="548"/>
                    </a:lnTo>
                    <a:lnTo>
                      <a:pt x="72" y="542"/>
                    </a:lnTo>
                    <a:lnTo>
                      <a:pt x="86" y="526"/>
                    </a:lnTo>
                    <a:lnTo>
                      <a:pt x="102" y="506"/>
                    </a:lnTo>
                    <a:lnTo>
                      <a:pt x="116" y="480"/>
                    </a:lnTo>
                    <a:lnTo>
                      <a:pt x="128" y="454"/>
                    </a:lnTo>
                    <a:lnTo>
                      <a:pt x="140" y="424"/>
                    </a:lnTo>
                    <a:lnTo>
                      <a:pt x="160" y="362"/>
                    </a:lnTo>
                    <a:lnTo>
                      <a:pt x="178" y="304"/>
                    </a:lnTo>
                    <a:lnTo>
                      <a:pt x="198" y="224"/>
                    </a:lnTo>
                    <a:lnTo>
                      <a:pt x="212" y="182"/>
                    </a:lnTo>
                    <a:lnTo>
                      <a:pt x="230" y="128"/>
                    </a:lnTo>
                    <a:lnTo>
                      <a:pt x="238" y="100"/>
                    </a:lnTo>
                    <a:lnTo>
                      <a:pt x="242" y="74"/>
                    </a:lnTo>
                    <a:lnTo>
                      <a:pt x="242" y="62"/>
                    </a:lnTo>
                    <a:lnTo>
                      <a:pt x="242" y="52"/>
                    </a:lnTo>
                    <a:lnTo>
                      <a:pt x="240" y="42"/>
                    </a:lnTo>
                    <a:lnTo>
                      <a:pt x="236" y="32"/>
                    </a:lnTo>
                    <a:lnTo>
                      <a:pt x="228" y="20"/>
                    </a:lnTo>
                    <a:lnTo>
                      <a:pt x="220" y="12"/>
                    </a:lnTo>
                    <a:lnTo>
                      <a:pt x="210" y="6"/>
                    </a:lnTo>
                    <a:lnTo>
                      <a:pt x="202" y="2"/>
                    </a:lnTo>
                    <a:lnTo>
                      <a:pt x="192" y="0"/>
                    </a:lnTo>
                    <a:lnTo>
                      <a:pt x="184" y="2"/>
                    </a:lnTo>
                    <a:lnTo>
                      <a:pt x="176" y="4"/>
                    </a:lnTo>
                    <a:lnTo>
                      <a:pt x="166" y="10"/>
                    </a:lnTo>
                    <a:lnTo>
                      <a:pt x="158" y="16"/>
                    </a:lnTo>
                    <a:lnTo>
                      <a:pt x="150" y="22"/>
                    </a:lnTo>
                    <a:lnTo>
                      <a:pt x="136" y="40"/>
                    </a:lnTo>
                    <a:lnTo>
                      <a:pt x="126" y="60"/>
                    </a:lnTo>
                    <a:lnTo>
                      <a:pt x="118" y="78"/>
                    </a:lnTo>
                    <a:lnTo>
                      <a:pt x="110" y="108"/>
                    </a:lnTo>
                    <a:lnTo>
                      <a:pt x="106" y="138"/>
                    </a:lnTo>
                    <a:lnTo>
                      <a:pt x="98" y="202"/>
                    </a:lnTo>
                    <a:lnTo>
                      <a:pt x="94" y="234"/>
                    </a:lnTo>
                    <a:lnTo>
                      <a:pt x="88" y="266"/>
                    </a:lnTo>
                    <a:lnTo>
                      <a:pt x="80" y="298"/>
                    </a:lnTo>
                    <a:lnTo>
                      <a:pt x="70" y="33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4" name="Freeform 35"/>
              <p:cNvSpPr>
                <a:spLocks/>
              </p:cNvSpPr>
              <p:nvPr userDrawn="1"/>
            </p:nvSpPr>
            <p:spPr bwMode="auto">
              <a:xfrm>
                <a:off x="3096" y="-747"/>
                <a:ext cx="220" cy="520"/>
              </a:xfrm>
              <a:custGeom>
                <a:avLst/>
                <a:gdLst>
                  <a:gd name="T0" fmla="*/ 10 w 212"/>
                  <a:gd name="T1" fmla="*/ 534 h 516"/>
                  <a:gd name="T2" fmla="*/ 10 w 212"/>
                  <a:gd name="T3" fmla="*/ 534 h 516"/>
                  <a:gd name="T4" fmla="*/ 25 w 212"/>
                  <a:gd name="T5" fmla="*/ 536 h 516"/>
                  <a:gd name="T6" fmla="*/ 35 w 212"/>
                  <a:gd name="T7" fmla="*/ 536 h 516"/>
                  <a:gd name="T8" fmla="*/ 50 w 212"/>
                  <a:gd name="T9" fmla="*/ 532 h 516"/>
                  <a:gd name="T10" fmla="*/ 60 w 212"/>
                  <a:gd name="T11" fmla="*/ 526 h 516"/>
                  <a:gd name="T12" fmla="*/ 68 w 212"/>
                  <a:gd name="T13" fmla="*/ 518 h 516"/>
                  <a:gd name="T14" fmla="*/ 83 w 212"/>
                  <a:gd name="T15" fmla="*/ 508 h 516"/>
                  <a:gd name="T16" fmla="*/ 103 w 212"/>
                  <a:gd name="T17" fmla="*/ 482 h 516"/>
                  <a:gd name="T18" fmla="*/ 125 w 212"/>
                  <a:gd name="T19" fmla="*/ 445 h 516"/>
                  <a:gd name="T20" fmla="*/ 147 w 212"/>
                  <a:gd name="T21" fmla="*/ 407 h 516"/>
                  <a:gd name="T22" fmla="*/ 166 w 212"/>
                  <a:gd name="T23" fmla="*/ 365 h 516"/>
                  <a:gd name="T24" fmla="*/ 183 w 212"/>
                  <a:gd name="T25" fmla="*/ 316 h 516"/>
                  <a:gd name="T26" fmla="*/ 199 w 212"/>
                  <a:gd name="T27" fmla="*/ 272 h 516"/>
                  <a:gd name="T28" fmla="*/ 215 w 212"/>
                  <a:gd name="T29" fmla="*/ 226 h 516"/>
                  <a:gd name="T30" fmla="*/ 236 w 212"/>
                  <a:gd name="T31" fmla="*/ 135 h 516"/>
                  <a:gd name="T32" fmla="*/ 250 w 212"/>
                  <a:gd name="T33" fmla="*/ 62 h 516"/>
                  <a:gd name="T34" fmla="*/ 255 w 212"/>
                  <a:gd name="T35" fmla="*/ 36 h 516"/>
                  <a:gd name="T36" fmla="*/ 255 w 212"/>
                  <a:gd name="T37" fmla="*/ 18 h 516"/>
                  <a:gd name="T38" fmla="*/ 255 w 212"/>
                  <a:gd name="T39" fmla="*/ 18 h 516"/>
                  <a:gd name="T40" fmla="*/ 253 w 212"/>
                  <a:gd name="T41" fmla="*/ 8 h 516"/>
                  <a:gd name="T42" fmla="*/ 246 w 212"/>
                  <a:gd name="T43" fmla="*/ 2 h 516"/>
                  <a:gd name="T44" fmla="*/ 238 w 212"/>
                  <a:gd name="T45" fmla="*/ 0 h 516"/>
                  <a:gd name="T46" fmla="*/ 228 w 212"/>
                  <a:gd name="T47" fmla="*/ 2 h 516"/>
                  <a:gd name="T48" fmla="*/ 217 w 212"/>
                  <a:gd name="T49" fmla="*/ 6 h 516"/>
                  <a:gd name="T50" fmla="*/ 204 w 212"/>
                  <a:gd name="T51" fmla="*/ 10 h 516"/>
                  <a:gd name="T52" fmla="*/ 176 w 212"/>
                  <a:gd name="T53" fmla="*/ 26 h 516"/>
                  <a:gd name="T54" fmla="*/ 147 w 212"/>
                  <a:gd name="T55" fmla="*/ 46 h 516"/>
                  <a:gd name="T56" fmla="*/ 120 w 212"/>
                  <a:gd name="T57" fmla="*/ 71 h 516"/>
                  <a:gd name="T58" fmla="*/ 101 w 212"/>
                  <a:gd name="T59" fmla="*/ 89 h 516"/>
                  <a:gd name="T60" fmla="*/ 91 w 212"/>
                  <a:gd name="T61" fmla="*/ 99 h 516"/>
                  <a:gd name="T62" fmla="*/ 91 w 212"/>
                  <a:gd name="T63" fmla="*/ 99 h 516"/>
                  <a:gd name="T64" fmla="*/ 85 w 212"/>
                  <a:gd name="T65" fmla="*/ 117 h 516"/>
                  <a:gd name="T66" fmla="*/ 80 w 212"/>
                  <a:gd name="T67" fmla="*/ 137 h 516"/>
                  <a:gd name="T68" fmla="*/ 71 w 212"/>
                  <a:gd name="T69" fmla="*/ 177 h 516"/>
                  <a:gd name="T70" fmla="*/ 64 w 212"/>
                  <a:gd name="T71" fmla="*/ 226 h 516"/>
                  <a:gd name="T72" fmla="*/ 58 w 212"/>
                  <a:gd name="T73" fmla="*/ 264 h 516"/>
                  <a:gd name="T74" fmla="*/ 58 w 212"/>
                  <a:gd name="T75" fmla="*/ 264 h 516"/>
                  <a:gd name="T76" fmla="*/ 39 w 212"/>
                  <a:gd name="T77" fmla="*/ 314 h 516"/>
                  <a:gd name="T78" fmla="*/ 29 w 212"/>
                  <a:gd name="T79" fmla="*/ 359 h 516"/>
                  <a:gd name="T80" fmla="*/ 19 w 212"/>
                  <a:gd name="T81" fmla="*/ 405 h 516"/>
                  <a:gd name="T82" fmla="*/ 4 w 212"/>
                  <a:gd name="T83" fmla="*/ 449 h 516"/>
                  <a:gd name="T84" fmla="*/ 0 w 212"/>
                  <a:gd name="T85" fmla="*/ 492 h 516"/>
                  <a:gd name="T86" fmla="*/ 0 w 212"/>
                  <a:gd name="T87" fmla="*/ 508 h 516"/>
                  <a:gd name="T88" fmla="*/ 2 w 212"/>
                  <a:gd name="T89" fmla="*/ 522 h 516"/>
                  <a:gd name="T90" fmla="*/ 4 w 212"/>
                  <a:gd name="T91" fmla="*/ 530 h 516"/>
                  <a:gd name="T92" fmla="*/ 8 w 212"/>
                  <a:gd name="T93" fmla="*/ 534 h 516"/>
                  <a:gd name="T94" fmla="*/ 10 w 212"/>
                  <a:gd name="T95" fmla="*/ 534 h 51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2" h="516">
                    <a:moveTo>
                      <a:pt x="10" y="514"/>
                    </a:moveTo>
                    <a:lnTo>
                      <a:pt x="10" y="514"/>
                    </a:lnTo>
                    <a:lnTo>
                      <a:pt x="20" y="516"/>
                    </a:lnTo>
                    <a:lnTo>
                      <a:pt x="30" y="516"/>
                    </a:lnTo>
                    <a:lnTo>
                      <a:pt x="40" y="512"/>
                    </a:lnTo>
                    <a:lnTo>
                      <a:pt x="50" y="506"/>
                    </a:lnTo>
                    <a:lnTo>
                      <a:pt x="58" y="498"/>
                    </a:lnTo>
                    <a:lnTo>
                      <a:pt x="68" y="488"/>
                    </a:lnTo>
                    <a:lnTo>
                      <a:pt x="86" y="462"/>
                    </a:lnTo>
                    <a:lnTo>
                      <a:pt x="104" y="430"/>
                    </a:lnTo>
                    <a:lnTo>
                      <a:pt x="122" y="392"/>
                    </a:lnTo>
                    <a:lnTo>
                      <a:pt x="138" y="350"/>
                    </a:lnTo>
                    <a:lnTo>
                      <a:pt x="152" y="306"/>
                    </a:lnTo>
                    <a:lnTo>
                      <a:pt x="166" y="262"/>
                    </a:lnTo>
                    <a:lnTo>
                      <a:pt x="178" y="216"/>
                    </a:lnTo>
                    <a:lnTo>
                      <a:pt x="196" y="130"/>
                    </a:lnTo>
                    <a:lnTo>
                      <a:pt x="208" y="62"/>
                    </a:lnTo>
                    <a:lnTo>
                      <a:pt x="212" y="36"/>
                    </a:lnTo>
                    <a:lnTo>
                      <a:pt x="212" y="18"/>
                    </a:lnTo>
                    <a:lnTo>
                      <a:pt x="210" y="8"/>
                    </a:lnTo>
                    <a:lnTo>
                      <a:pt x="204" y="2"/>
                    </a:lnTo>
                    <a:lnTo>
                      <a:pt x="198" y="0"/>
                    </a:lnTo>
                    <a:lnTo>
                      <a:pt x="190" y="2"/>
                    </a:lnTo>
                    <a:lnTo>
                      <a:pt x="180" y="6"/>
                    </a:lnTo>
                    <a:lnTo>
                      <a:pt x="170" y="10"/>
                    </a:lnTo>
                    <a:lnTo>
                      <a:pt x="146" y="26"/>
                    </a:lnTo>
                    <a:lnTo>
                      <a:pt x="122" y="46"/>
                    </a:lnTo>
                    <a:lnTo>
                      <a:pt x="100" y="66"/>
                    </a:lnTo>
                    <a:lnTo>
                      <a:pt x="84" y="84"/>
                    </a:lnTo>
                    <a:lnTo>
                      <a:pt x="76" y="94"/>
                    </a:lnTo>
                    <a:lnTo>
                      <a:pt x="70" y="112"/>
                    </a:lnTo>
                    <a:lnTo>
                      <a:pt x="66" y="132"/>
                    </a:lnTo>
                    <a:lnTo>
                      <a:pt x="60" y="172"/>
                    </a:lnTo>
                    <a:lnTo>
                      <a:pt x="54" y="216"/>
                    </a:lnTo>
                    <a:lnTo>
                      <a:pt x="48" y="254"/>
                    </a:lnTo>
                    <a:lnTo>
                      <a:pt x="34" y="304"/>
                    </a:lnTo>
                    <a:lnTo>
                      <a:pt x="24" y="344"/>
                    </a:lnTo>
                    <a:lnTo>
                      <a:pt x="14" y="390"/>
                    </a:lnTo>
                    <a:lnTo>
                      <a:pt x="4" y="434"/>
                    </a:lnTo>
                    <a:lnTo>
                      <a:pt x="0" y="472"/>
                    </a:lnTo>
                    <a:lnTo>
                      <a:pt x="0" y="488"/>
                    </a:lnTo>
                    <a:lnTo>
                      <a:pt x="2" y="502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10" y="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5" name="Freeform 36"/>
              <p:cNvSpPr>
                <a:spLocks/>
              </p:cNvSpPr>
              <p:nvPr userDrawn="1"/>
            </p:nvSpPr>
            <p:spPr bwMode="auto">
              <a:xfrm>
                <a:off x="3096" y="-747"/>
                <a:ext cx="220" cy="520"/>
              </a:xfrm>
              <a:custGeom>
                <a:avLst/>
                <a:gdLst>
                  <a:gd name="T0" fmla="*/ 10 w 212"/>
                  <a:gd name="T1" fmla="*/ 534 h 516"/>
                  <a:gd name="T2" fmla="*/ 10 w 212"/>
                  <a:gd name="T3" fmla="*/ 534 h 516"/>
                  <a:gd name="T4" fmla="*/ 25 w 212"/>
                  <a:gd name="T5" fmla="*/ 536 h 516"/>
                  <a:gd name="T6" fmla="*/ 35 w 212"/>
                  <a:gd name="T7" fmla="*/ 536 h 516"/>
                  <a:gd name="T8" fmla="*/ 50 w 212"/>
                  <a:gd name="T9" fmla="*/ 532 h 516"/>
                  <a:gd name="T10" fmla="*/ 60 w 212"/>
                  <a:gd name="T11" fmla="*/ 526 h 516"/>
                  <a:gd name="T12" fmla="*/ 68 w 212"/>
                  <a:gd name="T13" fmla="*/ 518 h 516"/>
                  <a:gd name="T14" fmla="*/ 83 w 212"/>
                  <a:gd name="T15" fmla="*/ 508 h 516"/>
                  <a:gd name="T16" fmla="*/ 103 w 212"/>
                  <a:gd name="T17" fmla="*/ 482 h 516"/>
                  <a:gd name="T18" fmla="*/ 125 w 212"/>
                  <a:gd name="T19" fmla="*/ 445 h 516"/>
                  <a:gd name="T20" fmla="*/ 147 w 212"/>
                  <a:gd name="T21" fmla="*/ 407 h 516"/>
                  <a:gd name="T22" fmla="*/ 166 w 212"/>
                  <a:gd name="T23" fmla="*/ 365 h 516"/>
                  <a:gd name="T24" fmla="*/ 183 w 212"/>
                  <a:gd name="T25" fmla="*/ 316 h 516"/>
                  <a:gd name="T26" fmla="*/ 199 w 212"/>
                  <a:gd name="T27" fmla="*/ 272 h 516"/>
                  <a:gd name="T28" fmla="*/ 215 w 212"/>
                  <a:gd name="T29" fmla="*/ 226 h 516"/>
                  <a:gd name="T30" fmla="*/ 236 w 212"/>
                  <a:gd name="T31" fmla="*/ 135 h 516"/>
                  <a:gd name="T32" fmla="*/ 250 w 212"/>
                  <a:gd name="T33" fmla="*/ 62 h 516"/>
                  <a:gd name="T34" fmla="*/ 255 w 212"/>
                  <a:gd name="T35" fmla="*/ 36 h 516"/>
                  <a:gd name="T36" fmla="*/ 255 w 212"/>
                  <a:gd name="T37" fmla="*/ 18 h 516"/>
                  <a:gd name="T38" fmla="*/ 255 w 212"/>
                  <a:gd name="T39" fmla="*/ 18 h 516"/>
                  <a:gd name="T40" fmla="*/ 253 w 212"/>
                  <a:gd name="T41" fmla="*/ 8 h 516"/>
                  <a:gd name="T42" fmla="*/ 246 w 212"/>
                  <a:gd name="T43" fmla="*/ 2 h 516"/>
                  <a:gd name="T44" fmla="*/ 238 w 212"/>
                  <a:gd name="T45" fmla="*/ 0 h 516"/>
                  <a:gd name="T46" fmla="*/ 228 w 212"/>
                  <a:gd name="T47" fmla="*/ 2 h 516"/>
                  <a:gd name="T48" fmla="*/ 217 w 212"/>
                  <a:gd name="T49" fmla="*/ 6 h 516"/>
                  <a:gd name="T50" fmla="*/ 204 w 212"/>
                  <a:gd name="T51" fmla="*/ 10 h 516"/>
                  <a:gd name="T52" fmla="*/ 176 w 212"/>
                  <a:gd name="T53" fmla="*/ 26 h 516"/>
                  <a:gd name="T54" fmla="*/ 147 w 212"/>
                  <a:gd name="T55" fmla="*/ 46 h 516"/>
                  <a:gd name="T56" fmla="*/ 120 w 212"/>
                  <a:gd name="T57" fmla="*/ 71 h 516"/>
                  <a:gd name="T58" fmla="*/ 101 w 212"/>
                  <a:gd name="T59" fmla="*/ 89 h 516"/>
                  <a:gd name="T60" fmla="*/ 91 w 212"/>
                  <a:gd name="T61" fmla="*/ 99 h 516"/>
                  <a:gd name="T62" fmla="*/ 91 w 212"/>
                  <a:gd name="T63" fmla="*/ 99 h 516"/>
                  <a:gd name="T64" fmla="*/ 85 w 212"/>
                  <a:gd name="T65" fmla="*/ 117 h 516"/>
                  <a:gd name="T66" fmla="*/ 80 w 212"/>
                  <a:gd name="T67" fmla="*/ 137 h 516"/>
                  <a:gd name="T68" fmla="*/ 71 w 212"/>
                  <a:gd name="T69" fmla="*/ 177 h 516"/>
                  <a:gd name="T70" fmla="*/ 64 w 212"/>
                  <a:gd name="T71" fmla="*/ 226 h 516"/>
                  <a:gd name="T72" fmla="*/ 58 w 212"/>
                  <a:gd name="T73" fmla="*/ 264 h 516"/>
                  <a:gd name="T74" fmla="*/ 58 w 212"/>
                  <a:gd name="T75" fmla="*/ 264 h 516"/>
                  <a:gd name="T76" fmla="*/ 39 w 212"/>
                  <a:gd name="T77" fmla="*/ 314 h 516"/>
                  <a:gd name="T78" fmla="*/ 29 w 212"/>
                  <a:gd name="T79" fmla="*/ 359 h 516"/>
                  <a:gd name="T80" fmla="*/ 19 w 212"/>
                  <a:gd name="T81" fmla="*/ 405 h 516"/>
                  <a:gd name="T82" fmla="*/ 4 w 212"/>
                  <a:gd name="T83" fmla="*/ 449 h 516"/>
                  <a:gd name="T84" fmla="*/ 0 w 212"/>
                  <a:gd name="T85" fmla="*/ 492 h 516"/>
                  <a:gd name="T86" fmla="*/ 0 w 212"/>
                  <a:gd name="T87" fmla="*/ 508 h 516"/>
                  <a:gd name="T88" fmla="*/ 2 w 212"/>
                  <a:gd name="T89" fmla="*/ 522 h 516"/>
                  <a:gd name="T90" fmla="*/ 4 w 212"/>
                  <a:gd name="T91" fmla="*/ 530 h 516"/>
                  <a:gd name="T92" fmla="*/ 8 w 212"/>
                  <a:gd name="T93" fmla="*/ 534 h 516"/>
                  <a:gd name="T94" fmla="*/ 10 w 212"/>
                  <a:gd name="T95" fmla="*/ 534 h 51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2" h="516">
                    <a:moveTo>
                      <a:pt x="10" y="514"/>
                    </a:moveTo>
                    <a:lnTo>
                      <a:pt x="10" y="514"/>
                    </a:lnTo>
                    <a:lnTo>
                      <a:pt x="20" y="516"/>
                    </a:lnTo>
                    <a:lnTo>
                      <a:pt x="30" y="516"/>
                    </a:lnTo>
                    <a:lnTo>
                      <a:pt x="40" y="512"/>
                    </a:lnTo>
                    <a:lnTo>
                      <a:pt x="50" y="506"/>
                    </a:lnTo>
                    <a:lnTo>
                      <a:pt x="58" y="498"/>
                    </a:lnTo>
                    <a:lnTo>
                      <a:pt x="68" y="488"/>
                    </a:lnTo>
                    <a:lnTo>
                      <a:pt x="86" y="462"/>
                    </a:lnTo>
                    <a:lnTo>
                      <a:pt x="104" y="430"/>
                    </a:lnTo>
                    <a:lnTo>
                      <a:pt x="122" y="392"/>
                    </a:lnTo>
                    <a:lnTo>
                      <a:pt x="138" y="350"/>
                    </a:lnTo>
                    <a:lnTo>
                      <a:pt x="152" y="306"/>
                    </a:lnTo>
                    <a:lnTo>
                      <a:pt x="166" y="262"/>
                    </a:lnTo>
                    <a:lnTo>
                      <a:pt x="178" y="216"/>
                    </a:lnTo>
                    <a:lnTo>
                      <a:pt x="196" y="130"/>
                    </a:lnTo>
                    <a:lnTo>
                      <a:pt x="208" y="62"/>
                    </a:lnTo>
                    <a:lnTo>
                      <a:pt x="212" y="36"/>
                    </a:lnTo>
                    <a:lnTo>
                      <a:pt x="212" y="18"/>
                    </a:lnTo>
                    <a:lnTo>
                      <a:pt x="210" y="8"/>
                    </a:lnTo>
                    <a:lnTo>
                      <a:pt x="204" y="2"/>
                    </a:lnTo>
                    <a:lnTo>
                      <a:pt x="198" y="0"/>
                    </a:lnTo>
                    <a:lnTo>
                      <a:pt x="190" y="2"/>
                    </a:lnTo>
                    <a:lnTo>
                      <a:pt x="180" y="6"/>
                    </a:lnTo>
                    <a:lnTo>
                      <a:pt x="170" y="10"/>
                    </a:lnTo>
                    <a:lnTo>
                      <a:pt x="146" y="26"/>
                    </a:lnTo>
                    <a:lnTo>
                      <a:pt x="122" y="46"/>
                    </a:lnTo>
                    <a:lnTo>
                      <a:pt x="100" y="66"/>
                    </a:lnTo>
                    <a:lnTo>
                      <a:pt x="84" y="84"/>
                    </a:lnTo>
                    <a:lnTo>
                      <a:pt x="76" y="94"/>
                    </a:lnTo>
                    <a:lnTo>
                      <a:pt x="70" y="112"/>
                    </a:lnTo>
                    <a:lnTo>
                      <a:pt x="66" y="132"/>
                    </a:lnTo>
                    <a:lnTo>
                      <a:pt x="60" y="172"/>
                    </a:lnTo>
                    <a:lnTo>
                      <a:pt x="54" y="216"/>
                    </a:lnTo>
                    <a:lnTo>
                      <a:pt x="48" y="254"/>
                    </a:lnTo>
                    <a:lnTo>
                      <a:pt x="34" y="304"/>
                    </a:lnTo>
                    <a:lnTo>
                      <a:pt x="24" y="344"/>
                    </a:lnTo>
                    <a:lnTo>
                      <a:pt x="14" y="390"/>
                    </a:lnTo>
                    <a:lnTo>
                      <a:pt x="4" y="434"/>
                    </a:lnTo>
                    <a:lnTo>
                      <a:pt x="0" y="472"/>
                    </a:lnTo>
                    <a:lnTo>
                      <a:pt x="0" y="488"/>
                    </a:lnTo>
                    <a:lnTo>
                      <a:pt x="2" y="502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10" y="51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6" name="Freeform 37"/>
              <p:cNvSpPr>
                <a:spLocks/>
              </p:cNvSpPr>
              <p:nvPr userDrawn="1"/>
            </p:nvSpPr>
            <p:spPr bwMode="auto">
              <a:xfrm>
                <a:off x="3456" y="-607"/>
                <a:ext cx="220" cy="500"/>
              </a:xfrm>
              <a:custGeom>
                <a:avLst/>
                <a:gdLst>
                  <a:gd name="T0" fmla="*/ 32 w 230"/>
                  <a:gd name="T1" fmla="*/ 492 h 502"/>
                  <a:gd name="T2" fmla="*/ 32 w 230"/>
                  <a:gd name="T3" fmla="*/ 492 h 502"/>
                  <a:gd name="T4" fmla="*/ 36 w 230"/>
                  <a:gd name="T5" fmla="*/ 492 h 502"/>
                  <a:gd name="T6" fmla="*/ 42 w 230"/>
                  <a:gd name="T7" fmla="*/ 490 h 502"/>
                  <a:gd name="T8" fmla="*/ 51 w 230"/>
                  <a:gd name="T9" fmla="*/ 482 h 502"/>
                  <a:gd name="T10" fmla="*/ 61 w 230"/>
                  <a:gd name="T11" fmla="*/ 470 h 502"/>
                  <a:gd name="T12" fmla="*/ 71 w 230"/>
                  <a:gd name="T13" fmla="*/ 454 h 502"/>
                  <a:gd name="T14" fmla="*/ 80 w 230"/>
                  <a:gd name="T15" fmla="*/ 434 h 502"/>
                  <a:gd name="T16" fmla="*/ 90 w 230"/>
                  <a:gd name="T17" fmla="*/ 412 h 502"/>
                  <a:gd name="T18" fmla="*/ 106 w 230"/>
                  <a:gd name="T19" fmla="*/ 367 h 502"/>
                  <a:gd name="T20" fmla="*/ 120 w 230"/>
                  <a:gd name="T21" fmla="*/ 313 h 502"/>
                  <a:gd name="T22" fmla="*/ 133 w 230"/>
                  <a:gd name="T23" fmla="*/ 265 h 502"/>
                  <a:gd name="T24" fmla="*/ 149 w 230"/>
                  <a:gd name="T25" fmla="*/ 199 h 502"/>
                  <a:gd name="T26" fmla="*/ 149 w 230"/>
                  <a:gd name="T27" fmla="*/ 199 h 502"/>
                  <a:gd name="T28" fmla="*/ 160 w 230"/>
                  <a:gd name="T29" fmla="*/ 161 h 502"/>
                  <a:gd name="T30" fmla="*/ 175 w 230"/>
                  <a:gd name="T31" fmla="*/ 122 h 502"/>
                  <a:gd name="T32" fmla="*/ 179 w 230"/>
                  <a:gd name="T33" fmla="*/ 98 h 502"/>
                  <a:gd name="T34" fmla="*/ 183 w 230"/>
                  <a:gd name="T35" fmla="*/ 76 h 502"/>
                  <a:gd name="T36" fmla="*/ 184 w 230"/>
                  <a:gd name="T37" fmla="*/ 66 h 502"/>
                  <a:gd name="T38" fmla="*/ 183 w 230"/>
                  <a:gd name="T39" fmla="*/ 56 h 502"/>
                  <a:gd name="T40" fmla="*/ 181 w 230"/>
                  <a:gd name="T41" fmla="*/ 48 h 502"/>
                  <a:gd name="T42" fmla="*/ 178 w 230"/>
                  <a:gd name="T43" fmla="*/ 40 h 502"/>
                  <a:gd name="T44" fmla="*/ 178 w 230"/>
                  <a:gd name="T45" fmla="*/ 40 h 502"/>
                  <a:gd name="T46" fmla="*/ 173 w 230"/>
                  <a:gd name="T47" fmla="*/ 28 h 502"/>
                  <a:gd name="T48" fmla="*/ 166 w 230"/>
                  <a:gd name="T49" fmla="*/ 18 h 502"/>
                  <a:gd name="T50" fmla="*/ 160 w 230"/>
                  <a:gd name="T51" fmla="*/ 10 h 502"/>
                  <a:gd name="T52" fmla="*/ 156 w 230"/>
                  <a:gd name="T53" fmla="*/ 4 h 502"/>
                  <a:gd name="T54" fmla="*/ 149 w 230"/>
                  <a:gd name="T55" fmla="*/ 2 h 502"/>
                  <a:gd name="T56" fmla="*/ 143 w 230"/>
                  <a:gd name="T57" fmla="*/ 0 h 502"/>
                  <a:gd name="T58" fmla="*/ 138 w 230"/>
                  <a:gd name="T59" fmla="*/ 0 h 502"/>
                  <a:gd name="T60" fmla="*/ 131 w 230"/>
                  <a:gd name="T61" fmla="*/ 2 h 502"/>
                  <a:gd name="T62" fmla="*/ 126 w 230"/>
                  <a:gd name="T63" fmla="*/ 4 h 502"/>
                  <a:gd name="T64" fmla="*/ 120 w 230"/>
                  <a:gd name="T65" fmla="*/ 10 h 502"/>
                  <a:gd name="T66" fmla="*/ 111 w 230"/>
                  <a:gd name="T67" fmla="*/ 22 h 502"/>
                  <a:gd name="T68" fmla="*/ 99 w 230"/>
                  <a:gd name="T69" fmla="*/ 40 h 502"/>
                  <a:gd name="T70" fmla="*/ 90 w 230"/>
                  <a:gd name="T71" fmla="*/ 60 h 502"/>
                  <a:gd name="T72" fmla="*/ 80 w 230"/>
                  <a:gd name="T73" fmla="*/ 84 h 502"/>
                  <a:gd name="T74" fmla="*/ 72 w 230"/>
                  <a:gd name="T75" fmla="*/ 108 h 502"/>
                  <a:gd name="T76" fmla="*/ 57 w 230"/>
                  <a:gd name="T77" fmla="*/ 151 h 502"/>
                  <a:gd name="T78" fmla="*/ 40 w 230"/>
                  <a:gd name="T79" fmla="*/ 219 h 502"/>
                  <a:gd name="T80" fmla="*/ 40 w 230"/>
                  <a:gd name="T81" fmla="*/ 219 h 502"/>
                  <a:gd name="T82" fmla="*/ 25 w 230"/>
                  <a:gd name="T83" fmla="*/ 279 h 502"/>
                  <a:gd name="T84" fmla="*/ 13 w 230"/>
                  <a:gd name="T85" fmla="*/ 323 h 502"/>
                  <a:gd name="T86" fmla="*/ 6 w 230"/>
                  <a:gd name="T87" fmla="*/ 369 h 502"/>
                  <a:gd name="T88" fmla="*/ 2 w 230"/>
                  <a:gd name="T89" fmla="*/ 388 h 502"/>
                  <a:gd name="T90" fmla="*/ 0 w 230"/>
                  <a:gd name="T91" fmla="*/ 410 h 502"/>
                  <a:gd name="T92" fmla="*/ 0 w 230"/>
                  <a:gd name="T93" fmla="*/ 430 h 502"/>
                  <a:gd name="T94" fmla="*/ 2 w 230"/>
                  <a:gd name="T95" fmla="*/ 450 h 502"/>
                  <a:gd name="T96" fmla="*/ 6 w 230"/>
                  <a:gd name="T97" fmla="*/ 466 h 502"/>
                  <a:gd name="T98" fmla="*/ 11 w 230"/>
                  <a:gd name="T99" fmla="*/ 478 h 502"/>
                  <a:gd name="T100" fmla="*/ 15 w 230"/>
                  <a:gd name="T101" fmla="*/ 482 h 502"/>
                  <a:gd name="T102" fmla="*/ 21 w 230"/>
                  <a:gd name="T103" fmla="*/ 486 h 502"/>
                  <a:gd name="T104" fmla="*/ 27 w 230"/>
                  <a:gd name="T105" fmla="*/ 490 h 502"/>
                  <a:gd name="T106" fmla="*/ 32 w 230"/>
                  <a:gd name="T107" fmla="*/ 492 h 50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30" h="502">
                    <a:moveTo>
                      <a:pt x="40" y="502"/>
                    </a:moveTo>
                    <a:lnTo>
                      <a:pt x="40" y="502"/>
                    </a:lnTo>
                    <a:lnTo>
                      <a:pt x="46" y="502"/>
                    </a:lnTo>
                    <a:lnTo>
                      <a:pt x="52" y="500"/>
                    </a:lnTo>
                    <a:lnTo>
                      <a:pt x="64" y="492"/>
                    </a:lnTo>
                    <a:lnTo>
                      <a:pt x="76" y="480"/>
                    </a:lnTo>
                    <a:lnTo>
                      <a:pt x="88" y="464"/>
                    </a:lnTo>
                    <a:lnTo>
                      <a:pt x="100" y="444"/>
                    </a:lnTo>
                    <a:lnTo>
                      <a:pt x="112" y="422"/>
                    </a:lnTo>
                    <a:lnTo>
                      <a:pt x="132" y="372"/>
                    </a:lnTo>
                    <a:lnTo>
                      <a:pt x="150" y="318"/>
                    </a:lnTo>
                    <a:lnTo>
                      <a:pt x="166" y="270"/>
                    </a:lnTo>
                    <a:lnTo>
                      <a:pt x="186" y="204"/>
                    </a:lnTo>
                    <a:lnTo>
                      <a:pt x="200" y="166"/>
                    </a:lnTo>
                    <a:lnTo>
                      <a:pt x="218" y="122"/>
                    </a:lnTo>
                    <a:lnTo>
                      <a:pt x="224" y="98"/>
                    </a:lnTo>
                    <a:lnTo>
                      <a:pt x="228" y="76"/>
                    </a:lnTo>
                    <a:lnTo>
                      <a:pt x="230" y="66"/>
                    </a:lnTo>
                    <a:lnTo>
                      <a:pt x="228" y="56"/>
                    </a:lnTo>
                    <a:lnTo>
                      <a:pt x="226" y="48"/>
                    </a:lnTo>
                    <a:lnTo>
                      <a:pt x="222" y="40"/>
                    </a:lnTo>
                    <a:lnTo>
                      <a:pt x="216" y="28"/>
                    </a:lnTo>
                    <a:lnTo>
                      <a:pt x="208" y="18"/>
                    </a:lnTo>
                    <a:lnTo>
                      <a:pt x="200" y="10"/>
                    </a:lnTo>
                    <a:lnTo>
                      <a:pt x="194" y="4"/>
                    </a:lnTo>
                    <a:lnTo>
                      <a:pt x="186" y="2"/>
                    </a:lnTo>
                    <a:lnTo>
                      <a:pt x="178" y="0"/>
                    </a:lnTo>
                    <a:lnTo>
                      <a:pt x="172" y="0"/>
                    </a:lnTo>
                    <a:lnTo>
                      <a:pt x="164" y="2"/>
                    </a:lnTo>
                    <a:lnTo>
                      <a:pt x="158" y="4"/>
                    </a:lnTo>
                    <a:lnTo>
                      <a:pt x="150" y="10"/>
                    </a:lnTo>
                    <a:lnTo>
                      <a:pt x="138" y="22"/>
                    </a:lnTo>
                    <a:lnTo>
                      <a:pt x="124" y="40"/>
                    </a:lnTo>
                    <a:lnTo>
                      <a:pt x="112" y="60"/>
                    </a:lnTo>
                    <a:lnTo>
                      <a:pt x="100" y="84"/>
                    </a:lnTo>
                    <a:lnTo>
                      <a:pt x="90" y="108"/>
                    </a:lnTo>
                    <a:lnTo>
                      <a:pt x="72" y="156"/>
                    </a:lnTo>
                    <a:lnTo>
                      <a:pt x="50" y="224"/>
                    </a:lnTo>
                    <a:lnTo>
                      <a:pt x="30" y="284"/>
                    </a:lnTo>
                    <a:lnTo>
                      <a:pt x="18" y="328"/>
                    </a:lnTo>
                    <a:lnTo>
                      <a:pt x="6" y="374"/>
                    </a:lnTo>
                    <a:lnTo>
                      <a:pt x="2" y="398"/>
                    </a:lnTo>
                    <a:lnTo>
                      <a:pt x="0" y="420"/>
                    </a:lnTo>
                    <a:lnTo>
                      <a:pt x="0" y="440"/>
                    </a:lnTo>
                    <a:lnTo>
                      <a:pt x="2" y="460"/>
                    </a:lnTo>
                    <a:lnTo>
                      <a:pt x="6" y="476"/>
                    </a:lnTo>
                    <a:lnTo>
                      <a:pt x="14" y="488"/>
                    </a:lnTo>
                    <a:lnTo>
                      <a:pt x="20" y="492"/>
                    </a:lnTo>
                    <a:lnTo>
                      <a:pt x="26" y="496"/>
                    </a:lnTo>
                    <a:lnTo>
                      <a:pt x="32" y="500"/>
                    </a:lnTo>
                    <a:lnTo>
                      <a:pt x="40" y="5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7" name="Freeform 38"/>
              <p:cNvSpPr>
                <a:spLocks/>
              </p:cNvSpPr>
              <p:nvPr userDrawn="1"/>
            </p:nvSpPr>
            <p:spPr bwMode="auto">
              <a:xfrm>
                <a:off x="3456" y="-607"/>
                <a:ext cx="220" cy="500"/>
              </a:xfrm>
              <a:custGeom>
                <a:avLst/>
                <a:gdLst>
                  <a:gd name="T0" fmla="*/ 32 w 230"/>
                  <a:gd name="T1" fmla="*/ 492 h 502"/>
                  <a:gd name="T2" fmla="*/ 32 w 230"/>
                  <a:gd name="T3" fmla="*/ 492 h 502"/>
                  <a:gd name="T4" fmla="*/ 36 w 230"/>
                  <a:gd name="T5" fmla="*/ 492 h 502"/>
                  <a:gd name="T6" fmla="*/ 42 w 230"/>
                  <a:gd name="T7" fmla="*/ 490 h 502"/>
                  <a:gd name="T8" fmla="*/ 51 w 230"/>
                  <a:gd name="T9" fmla="*/ 482 h 502"/>
                  <a:gd name="T10" fmla="*/ 61 w 230"/>
                  <a:gd name="T11" fmla="*/ 470 h 502"/>
                  <a:gd name="T12" fmla="*/ 71 w 230"/>
                  <a:gd name="T13" fmla="*/ 454 h 502"/>
                  <a:gd name="T14" fmla="*/ 80 w 230"/>
                  <a:gd name="T15" fmla="*/ 434 h 502"/>
                  <a:gd name="T16" fmla="*/ 90 w 230"/>
                  <a:gd name="T17" fmla="*/ 412 h 502"/>
                  <a:gd name="T18" fmla="*/ 106 w 230"/>
                  <a:gd name="T19" fmla="*/ 367 h 502"/>
                  <a:gd name="T20" fmla="*/ 120 w 230"/>
                  <a:gd name="T21" fmla="*/ 313 h 502"/>
                  <a:gd name="T22" fmla="*/ 133 w 230"/>
                  <a:gd name="T23" fmla="*/ 265 h 502"/>
                  <a:gd name="T24" fmla="*/ 149 w 230"/>
                  <a:gd name="T25" fmla="*/ 199 h 502"/>
                  <a:gd name="T26" fmla="*/ 149 w 230"/>
                  <a:gd name="T27" fmla="*/ 199 h 502"/>
                  <a:gd name="T28" fmla="*/ 160 w 230"/>
                  <a:gd name="T29" fmla="*/ 161 h 502"/>
                  <a:gd name="T30" fmla="*/ 175 w 230"/>
                  <a:gd name="T31" fmla="*/ 122 h 502"/>
                  <a:gd name="T32" fmla="*/ 179 w 230"/>
                  <a:gd name="T33" fmla="*/ 98 h 502"/>
                  <a:gd name="T34" fmla="*/ 183 w 230"/>
                  <a:gd name="T35" fmla="*/ 76 h 502"/>
                  <a:gd name="T36" fmla="*/ 184 w 230"/>
                  <a:gd name="T37" fmla="*/ 66 h 502"/>
                  <a:gd name="T38" fmla="*/ 183 w 230"/>
                  <a:gd name="T39" fmla="*/ 56 h 502"/>
                  <a:gd name="T40" fmla="*/ 181 w 230"/>
                  <a:gd name="T41" fmla="*/ 48 h 502"/>
                  <a:gd name="T42" fmla="*/ 178 w 230"/>
                  <a:gd name="T43" fmla="*/ 40 h 502"/>
                  <a:gd name="T44" fmla="*/ 178 w 230"/>
                  <a:gd name="T45" fmla="*/ 40 h 502"/>
                  <a:gd name="T46" fmla="*/ 173 w 230"/>
                  <a:gd name="T47" fmla="*/ 28 h 502"/>
                  <a:gd name="T48" fmla="*/ 166 w 230"/>
                  <a:gd name="T49" fmla="*/ 18 h 502"/>
                  <a:gd name="T50" fmla="*/ 160 w 230"/>
                  <a:gd name="T51" fmla="*/ 10 h 502"/>
                  <a:gd name="T52" fmla="*/ 156 w 230"/>
                  <a:gd name="T53" fmla="*/ 4 h 502"/>
                  <a:gd name="T54" fmla="*/ 149 w 230"/>
                  <a:gd name="T55" fmla="*/ 2 h 502"/>
                  <a:gd name="T56" fmla="*/ 143 w 230"/>
                  <a:gd name="T57" fmla="*/ 0 h 502"/>
                  <a:gd name="T58" fmla="*/ 138 w 230"/>
                  <a:gd name="T59" fmla="*/ 0 h 502"/>
                  <a:gd name="T60" fmla="*/ 131 w 230"/>
                  <a:gd name="T61" fmla="*/ 2 h 502"/>
                  <a:gd name="T62" fmla="*/ 126 w 230"/>
                  <a:gd name="T63" fmla="*/ 4 h 502"/>
                  <a:gd name="T64" fmla="*/ 120 w 230"/>
                  <a:gd name="T65" fmla="*/ 10 h 502"/>
                  <a:gd name="T66" fmla="*/ 111 w 230"/>
                  <a:gd name="T67" fmla="*/ 22 h 502"/>
                  <a:gd name="T68" fmla="*/ 99 w 230"/>
                  <a:gd name="T69" fmla="*/ 40 h 502"/>
                  <a:gd name="T70" fmla="*/ 90 w 230"/>
                  <a:gd name="T71" fmla="*/ 60 h 502"/>
                  <a:gd name="T72" fmla="*/ 80 w 230"/>
                  <a:gd name="T73" fmla="*/ 84 h 502"/>
                  <a:gd name="T74" fmla="*/ 72 w 230"/>
                  <a:gd name="T75" fmla="*/ 108 h 502"/>
                  <a:gd name="T76" fmla="*/ 57 w 230"/>
                  <a:gd name="T77" fmla="*/ 151 h 502"/>
                  <a:gd name="T78" fmla="*/ 40 w 230"/>
                  <a:gd name="T79" fmla="*/ 219 h 502"/>
                  <a:gd name="T80" fmla="*/ 40 w 230"/>
                  <a:gd name="T81" fmla="*/ 219 h 502"/>
                  <a:gd name="T82" fmla="*/ 25 w 230"/>
                  <a:gd name="T83" fmla="*/ 279 h 502"/>
                  <a:gd name="T84" fmla="*/ 13 w 230"/>
                  <a:gd name="T85" fmla="*/ 323 h 502"/>
                  <a:gd name="T86" fmla="*/ 6 w 230"/>
                  <a:gd name="T87" fmla="*/ 369 h 502"/>
                  <a:gd name="T88" fmla="*/ 2 w 230"/>
                  <a:gd name="T89" fmla="*/ 388 h 502"/>
                  <a:gd name="T90" fmla="*/ 0 w 230"/>
                  <a:gd name="T91" fmla="*/ 410 h 502"/>
                  <a:gd name="T92" fmla="*/ 0 w 230"/>
                  <a:gd name="T93" fmla="*/ 430 h 502"/>
                  <a:gd name="T94" fmla="*/ 2 w 230"/>
                  <a:gd name="T95" fmla="*/ 450 h 502"/>
                  <a:gd name="T96" fmla="*/ 6 w 230"/>
                  <a:gd name="T97" fmla="*/ 466 h 502"/>
                  <a:gd name="T98" fmla="*/ 11 w 230"/>
                  <a:gd name="T99" fmla="*/ 478 h 502"/>
                  <a:gd name="T100" fmla="*/ 15 w 230"/>
                  <a:gd name="T101" fmla="*/ 482 h 502"/>
                  <a:gd name="T102" fmla="*/ 21 w 230"/>
                  <a:gd name="T103" fmla="*/ 486 h 502"/>
                  <a:gd name="T104" fmla="*/ 27 w 230"/>
                  <a:gd name="T105" fmla="*/ 490 h 502"/>
                  <a:gd name="T106" fmla="*/ 32 w 230"/>
                  <a:gd name="T107" fmla="*/ 492 h 50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30" h="502">
                    <a:moveTo>
                      <a:pt x="40" y="502"/>
                    </a:moveTo>
                    <a:lnTo>
                      <a:pt x="40" y="502"/>
                    </a:lnTo>
                    <a:lnTo>
                      <a:pt x="46" y="502"/>
                    </a:lnTo>
                    <a:lnTo>
                      <a:pt x="52" y="500"/>
                    </a:lnTo>
                    <a:lnTo>
                      <a:pt x="64" y="492"/>
                    </a:lnTo>
                    <a:lnTo>
                      <a:pt x="76" y="480"/>
                    </a:lnTo>
                    <a:lnTo>
                      <a:pt x="88" y="464"/>
                    </a:lnTo>
                    <a:lnTo>
                      <a:pt x="100" y="444"/>
                    </a:lnTo>
                    <a:lnTo>
                      <a:pt x="112" y="422"/>
                    </a:lnTo>
                    <a:lnTo>
                      <a:pt x="132" y="372"/>
                    </a:lnTo>
                    <a:lnTo>
                      <a:pt x="150" y="318"/>
                    </a:lnTo>
                    <a:lnTo>
                      <a:pt x="166" y="270"/>
                    </a:lnTo>
                    <a:lnTo>
                      <a:pt x="186" y="204"/>
                    </a:lnTo>
                    <a:lnTo>
                      <a:pt x="200" y="166"/>
                    </a:lnTo>
                    <a:lnTo>
                      <a:pt x="218" y="122"/>
                    </a:lnTo>
                    <a:lnTo>
                      <a:pt x="224" y="98"/>
                    </a:lnTo>
                    <a:lnTo>
                      <a:pt x="228" y="76"/>
                    </a:lnTo>
                    <a:lnTo>
                      <a:pt x="230" y="66"/>
                    </a:lnTo>
                    <a:lnTo>
                      <a:pt x="228" y="56"/>
                    </a:lnTo>
                    <a:lnTo>
                      <a:pt x="226" y="48"/>
                    </a:lnTo>
                    <a:lnTo>
                      <a:pt x="222" y="40"/>
                    </a:lnTo>
                    <a:lnTo>
                      <a:pt x="216" y="28"/>
                    </a:lnTo>
                    <a:lnTo>
                      <a:pt x="208" y="18"/>
                    </a:lnTo>
                    <a:lnTo>
                      <a:pt x="200" y="10"/>
                    </a:lnTo>
                    <a:lnTo>
                      <a:pt x="194" y="4"/>
                    </a:lnTo>
                    <a:lnTo>
                      <a:pt x="186" y="2"/>
                    </a:lnTo>
                    <a:lnTo>
                      <a:pt x="178" y="0"/>
                    </a:lnTo>
                    <a:lnTo>
                      <a:pt x="172" y="0"/>
                    </a:lnTo>
                    <a:lnTo>
                      <a:pt x="164" y="2"/>
                    </a:lnTo>
                    <a:lnTo>
                      <a:pt x="158" y="4"/>
                    </a:lnTo>
                    <a:lnTo>
                      <a:pt x="150" y="10"/>
                    </a:lnTo>
                    <a:lnTo>
                      <a:pt x="138" y="22"/>
                    </a:lnTo>
                    <a:lnTo>
                      <a:pt x="124" y="40"/>
                    </a:lnTo>
                    <a:lnTo>
                      <a:pt x="112" y="60"/>
                    </a:lnTo>
                    <a:lnTo>
                      <a:pt x="100" y="84"/>
                    </a:lnTo>
                    <a:lnTo>
                      <a:pt x="90" y="108"/>
                    </a:lnTo>
                    <a:lnTo>
                      <a:pt x="72" y="156"/>
                    </a:lnTo>
                    <a:lnTo>
                      <a:pt x="50" y="224"/>
                    </a:lnTo>
                    <a:lnTo>
                      <a:pt x="30" y="284"/>
                    </a:lnTo>
                    <a:lnTo>
                      <a:pt x="18" y="328"/>
                    </a:lnTo>
                    <a:lnTo>
                      <a:pt x="6" y="374"/>
                    </a:lnTo>
                    <a:lnTo>
                      <a:pt x="2" y="398"/>
                    </a:lnTo>
                    <a:lnTo>
                      <a:pt x="0" y="420"/>
                    </a:lnTo>
                    <a:lnTo>
                      <a:pt x="0" y="440"/>
                    </a:lnTo>
                    <a:lnTo>
                      <a:pt x="2" y="460"/>
                    </a:lnTo>
                    <a:lnTo>
                      <a:pt x="6" y="476"/>
                    </a:lnTo>
                    <a:lnTo>
                      <a:pt x="14" y="488"/>
                    </a:lnTo>
                    <a:lnTo>
                      <a:pt x="20" y="492"/>
                    </a:lnTo>
                    <a:lnTo>
                      <a:pt x="26" y="496"/>
                    </a:lnTo>
                    <a:lnTo>
                      <a:pt x="32" y="500"/>
                    </a:lnTo>
                    <a:lnTo>
                      <a:pt x="40" y="50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8" name="Freeform 39"/>
              <p:cNvSpPr>
                <a:spLocks/>
              </p:cNvSpPr>
              <p:nvPr userDrawn="1"/>
            </p:nvSpPr>
            <p:spPr bwMode="auto">
              <a:xfrm>
                <a:off x="1875" y="-507"/>
                <a:ext cx="260" cy="720"/>
              </a:xfrm>
              <a:custGeom>
                <a:avLst/>
                <a:gdLst>
                  <a:gd name="T0" fmla="*/ 227 w 246"/>
                  <a:gd name="T1" fmla="*/ 22 h 732"/>
                  <a:gd name="T2" fmla="*/ 227 w 246"/>
                  <a:gd name="T3" fmla="*/ 22 h 732"/>
                  <a:gd name="T4" fmla="*/ 203 w 246"/>
                  <a:gd name="T5" fmla="*/ 59 h 732"/>
                  <a:gd name="T6" fmla="*/ 180 w 246"/>
                  <a:gd name="T7" fmla="*/ 98 h 732"/>
                  <a:gd name="T8" fmla="*/ 161 w 246"/>
                  <a:gd name="T9" fmla="*/ 143 h 732"/>
                  <a:gd name="T10" fmla="*/ 145 w 246"/>
                  <a:gd name="T11" fmla="*/ 187 h 732"/>
                  <a:gd name="T12" fmla="*/ 111 w 246"/>
                  <a:gd name="T13" fmla="*/ 271 h 732"/>
                  <a:gd name="T14" fmla="*/ 92 w 246"/>
                  <a:gd name="T15" fmla="*/ 315 h 732"/>
                  <a:gd name="T16" fmla="*/ 74 w 246"/>
                  <a:gd name="T17" fmla="*/ 358 h 732"/>
                  <a:gd name="T18" fmla="*/ 74 w 246"/>
                  <a:gd name="T19" fmla="*/ 358 h 732"/>
                  <a:gd name="T20" fmla="*/ 53 w 246"/>
                  <a:gd name="T21" fmla="*/ 393 h 732"/>
                  <a:gd name="T22" fmla="*/ 35 w 246"/>
                  <a:gd name="T23" fmla="*/ 435 h 732"/>
                  <a:gd name="T24" fmla="*/ 17 w 246"/>
                  <a:gd name="T25" fmla="*/ 479 h 732"/>
                  <a:gd name="T26" fmla="*/ 6 w 246"/>
                  <a:gd name="T27" fmla="*/ 501 h 732"/>
                  <a:gd name="T28" fmla="*/ 2 w 246"/>
                  <a:gd name="T29" fmla="*/ 523 h 732"/>
                  <a:gd name="T30" fmla="*/ 0 w 246"/>
                  <a:gd name="T31" fmla="*/ 543 h 732"/>
                  <a:gd name="T32" fmla="*/ 0 w 246"/>
                  <a:gd name="T33" fmla="*/ 565 h 732"/>
                  <a:gd name="T34" fmla="*/ 2 w 246"/>
                  <a:gd name="T35" fmla="*/ 586 h 732"/>
                  <a:gd name="T36" fmla="*/ 6 w 246"/>
                  <a:gd name="T37" fmla="*/ 606 h 732"/>
                  <a:gd name="T38" fmla="*/ 19 w 246"/>
                  <a:gd name="T39" fmla="*/ 624 h 732"/>
                  <a:gd name="T40" fmla="*/ 31 w 246"/>
                  <a:gd name="T41" fmla="*/ 643 h 732"/>
                  <a:gd name="T42" fmla="*/ 50 w 246"/>
                  <a:gd name="T43" fmla="*/ 659 h 732"/>
                  <a:gd name="T44" fmla="*/ 74 w 246"/>
                  <a:gd name="T45" fmla="*/ 674 h 732"/>
                  <a:gd name="T46" fmla="*/ 74 w 246"/>
                  <a:gd name="T47" fmla="*/ 674 h 732"/>
                  <a:gd name="T48" fmla="*/ 92 w 246"/>
                  <a:gd name="T49" fmla="*/ 661 h 732"/>
                  <a:gd name="T50" fmla="*/ 109 w 246"/>
                  <a:gd name="T51" fmla="*/ 645 h 732"/>
                  <a:gd name="T52" fmla="*/ 122 w 246"/>
                  <a:gd name="T53" fmla="*/ 626 h 732"/>
                  <a:gd name="T54" fmla="*/ 137 w 246"/>
                  <a:gd name="T55" fmla="*/ 604 h 732"/>
                  <a:gd name="T56" fmla="*/ 150 w 246"/>
                  <a:gd name="T57" fmla="*/ 580 h 732"/>
                  <a:gd name="T58" fmla="*/ 161 w 246"/>
                  <a:gd name="T59" fmla="*/ 556 h 732"/>
                  <a:gd name="T60" fmla="*/ 184 w 246"/>
                  <a:gd name="T61" fmla="*/ 501 h 732"/>
                  <a:gd name="T62" fmla="*/ 203 w 246"/>
                  <a:gd name="T63" fmla="*/ 447 h 732"/>
                  <a:gd name="T64" fmla="*/ 222 w 246"/>
                  <a:gd name="T65" fmla="*/ 393 h 732"/>
                  <a:gd name="T66" fmla="*/ 235 w 246"/>
                  <a:gd name="T67" fmla="*/ 346 h 732"/>
                  <a:gd name="T68" fmla="*/ 248 w 246"/>
                  <a:gd name="T69" fmla="*/ 309 h 732"/>
                  <a:gd name="T70" fmla="*/ 248 w 246"/>
                  <a:gd name="T71" fmla="*/ 309 h 732"/>
                  <a:gd name="T72" fmla="*/ 282 w 246"/>
                  <a:gd name="T73" fmla="*/ 212 h 732"/>
                  <a:gd name="T74" fmla="*/ 298 w 246"/>
                  <a:gd name="T75" fmla="*/ 167 h 732"/>
                  <a:gd name="T76" fmla="*/ 309 w 246"/>
                  <a:gd name="T77" fmla="*/ 120 h 732"/>
                  <a:gd name="T78" fmla="*/ 309 w 246"/>
                  <a:gd name="T79" fmla="*/ 120 h 732"/>
                  <a:gd name="T80" fmla="*/ 319 w 246"/>
                  <a:gd name="T81" fmla="*/ 73 h 732"/>
                  <a:gd name="T82" fmla="*/ 326 w 246"/>
                  <a:gd name="T83" fmla="*/ 43 h 732"/>
                  <a:gd name="T84" fmla="*/ 322 w 246"/>
                  <a:gd name="T85" fmla="*/ 31 h 732"/>
                  <a:gd name="T86" fmla="*/ 322 w 246"/>
                  <a:gd name="T87" fmla="*/ 30 h 732"/>
                  <a:gd name="T88" fmla="*/ 322 w 246"/>
                  <a:gd name="T89" fmla="*/ 30 h 732"/>
                  <a:gd name="T90" fmla="*/ 311 w 246"/>
                  <a:gd name="T91" fmla="*/ 16 h 732"/>
                  <a:gd name="T92" fmla="*/ 298 w 246"/>
                  <a:gd name="T93" fmla="*/ 8 h 732"/>
                  <a:gd name="T94" fmla="*/ 287 w 246"/>
                  <a:gd name="T95" fmla="*/ 2 h 732"/>
                  <a:gd name="T96" fmla="*/ 277 w 246"/>
                  <a:gd name="T97" fmla="*/ 0 h 732"/>
                  <a:gd name="T98" fmla="*/ 263 w 246"/>
                  <a:gd name="T99" fmla="*/ 2 h 732"/>
                  <a:gd name="T100" fmla="*/ 254 w 246"/>
                  <a:gd name="T101" fmla="*/ 8 h 732"/>
                  <a:gd name="T102" fmla="*/ 246 w 246"/>
                  <a:gd name="T103" fmla="*/ 16 h 732"/>
                  <a:gd name="T104" fmla="*/ 237 w 246"/>
                  <a:gd name="T105" fmla="*/ 30 h 732"/>
                  <a:gd name="T106" fmla="*/ 227 w 246"/>
                  <a:gd name="T107" fmla="*/ 22 h 73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6" h="732">
                    <a:moveTo>
                      <a:pt x="172" y="22"/>
                    </a:moveTo>
                    <a:lnTo>
                      <a:pt x="172" y="22"/>
                    </a:lnTo>
                    <a:lnTo>
                      <a:pt x="154" y="64"/>
                    </a:lnTo>
                    <a:lnTo>
                      <a:pt x="136" y="108"/>
                    </a:lnTo>
                    <a:lnTo>
                      <a:pt x="122" y="154"/>
                    </a:lnTo>
                    <a:lnTo>
                      <a:pt x="110" y="202"/>
                    </a:lnTo>
                    <a:lnTo>
                      <a:pt x="84" y="296"/>
                    </a:lnTo>
                    <a:lnTo>
                      <a:pt x="70" y="342"/>
                    </a:lnTo>
                    <a:lnTo>
                      <a:pt x="56" y="388"/>
                    </a:lnTo>
                    <a:lnTo>
                      <a:pt x="40" y="428"/>
                    </a:lnTo>
                    <a:lnTo>
                      <a:pt x="26" y="472"/>
                    </a:lnTo>
                    <a:lnTo>
                      <a:pt x="12" y="520"/>
                    </a:lnTo>
                    <a:lnTo>
                      <a:pt x="6" y="544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0" y="614"/>
                    </a:lnTo>
                    <a:lnTo>
                      <a:pt x="2" y="636"/>
                    </a:lnTo>
                    <a:lnTo>
                      <a:pt x="6" y="658"/>
                    </a:lnTo>
                    <a:lnTo>
                      <a:pt x="14" y="678"/>
                    </a:lnTo>
                    <a:lnTo>
                      <a:pt x="24" y="698"/>
                    </a:lnTo>
                    <a:lnTo>
                      <a:pt x="38" y="716"/>
                    </a:lnTo>
                    <a:lnTo>
                      <a:pt x="56" y="732"/>
                    </a:lnTo>
                    <a:lnTo>
                      <a:pt x="70" y="718"/>
                    </a:lnTo>
                    <a:lnTo>
                      <a:pt x="82" y="700"/>
                    </a:lnTo>
                    <a:lnTo>
                      <a:pt x="92" y="680"/>
                    </a:lnTo>
                    <a:lnTo>
                      <a:pt x="104" y="656"/>
                    </a:lnTo>
                    <a:lnTo>
                      <a:pt x="114" y="630"/>
                    </a:lnTo>
                    <a:lnTo>
                      <a:pt x="122" y="604"/>
                    </a:lnTo>
                    <a:lnTo>
                      <a:pt x="140" y="544"/>
                    </a:lnTo>
                    <a:lnTo>
                      <a:pt x="154" y="486"/>
                    </a:lnTo>
                    <a:lnTo>
                      <a:pt x="168" y="428"/>
                    </a:lnTo>
                    <a:lnTo>
                      <a:pt x="178" y="376"/>
                    </a:lnTo>
                    <a:lnTo>
                      <a:pt x="188" y="334"/>
                    </a:lnTo>
                    <a:lnTo>
                      <a:pt x="214" y="232"/>
                    </a:lnTo>
                    <a:lnTo>
                      <a:pt x="226" y="182"/>
                    </a:lnTo>
                    <a:lnTo>
                      <a:pt x="234" y="130"/>
                    </a:lnTo>
                    <a:lnTo>
                      <a:pt x="242" y="78"/>
                    </a:lnTo>
                    <a:lnTo>
                      <a:pt x="246" y="48"/>
                    </a:lnTo>
                    <a:lnTo>
                      <a:pt x="244" y="36"/>
                    </a:lnTo>
                    <a:lnTo>
                      <a:pt x="244" y="30"/>
                    </a:lnTo>
                    <a:lnTo>
                      <a:pt x="236" y="16"/>
                    </a:lnTo>
                    <a:lnTo>
                      <a:pt x="226" y="8"/>
                    </a:lnTo>
                    <a:lnTo>
                      <a:pt x="218" y="2"/>
                    </a:lnTo>
                    <a:lnTo>
                      <a:pt x="210" y="0"/>
                    </a:lnTo>
                    <a:lnTo>
                      <a:pt x="200" y="2"/>
                    </a:lnTo>
                    <a:lnTo>
                      <a:pt x="192" y="8"/>
                    </a:lnTo>
                    <a:lnTo>
                      <a:pt x="186" y="16"/>
                    </a:lnTo>
                    <a:lnTo>
                      <a:pt x="180" y="30"/>
                    </a:lnTo>
                    <a:lnTo>
                      <a:pt x="17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9" name="Freeform 40"/>
              <p:cNvSpPr>
                <a:spLocks/>
              </p:cNvSpPr>
              <p:nvPr userDrawn="1"/>
            </p:nvSpPr>
            <p:spPr bwMode="auto">
              <a:xfrm>
                <a:off x="1875" y="-507"/>
                <a:ext cx="260" cy="720"/>
              </a:xfrm>
              <a:custGeom>
                <a:avLst/>
                <a:gdLst>
                  <a:gd name="T0" fmla="*/ 227 w 246"/>
                  <a:gd name="T1" fmla="*/ 22 h 732"/>
                  <a:gd name="T2" fmla="*/ 227 w 246"/>
                  <a:gd name="T3" fmla="*/ 22 h 732"/>
                  <a:gd name="T4" fmla="*/ 203 w 246"/>
                  <a:gd name="T5" fmla="*/ 59 h 732"/>
                  <a:gd name="T6" fmla="*/ 180 w 246"/>
                  <a:gd name="T7" fmla="*/ 98 h 732"/>
                  <a:gd name="T8" fmla="*/ 161 w 246"/>
                  <a:gd name="T9" fmla="*/ 143 h 732"/>
                  <a:gd name="T10" fmla="*/ 145 w 246"/>
                  <a:gd name="T11" fmla="*/ 187 h 732"/>
                  <a:gd name="T12" fmla="*/ 111 w 246"/>
                  <a:gd name="T13" fmla="*/ 271 h 732"/>
                  <a:gd name="T14" fmla="*/ 92 w 246"/>
                  <a:gd name="T15" fmla="*/ 315 h 732"/>
                  <a:gd name="T16" fmla="*/ 74 w 246"/>
                  <a:gd name="T17" fmla="*/ 358 h 732"/>
                  <a:gd name="T18" fmla="*/ 74 w 246"/>
                  <a:gd name="T19" fmla="*/ 358 h 732"/>
                  <a:gd name="T20" fmla="*/ 53 w 246"/>
                  <a:gd name="T21" fmla="*/ 393 h 732"/>
                  <a:gd name="T22" fmla="*/ 35 w 246"/>
                  <a:gd name="T23" fmla="*/ 435 h 732"/>
                  <a:gd name="T24" fmla="*/ 17 w 246"/>
                  <a:gd name="T25" fmla="*/ 479 h 732"/>
                  <a:gd name="T26" fmla="*/ 6 w 246"/>
                  <a:gd name="T27" fmla="*/ 501 h 732"/>
                  <a:gd name="T28" fmla="*/ 2 w 246"/>
                  <a:gd name="T29" fmla="*/ 523 h 732"/>
                  <a:gd name="T30" fmla="*/ 0 w 246"/>
                  <a:gd name="T31" fmla="*/ 543 h 732"/>
                  <a:gd name="T32" fmla="*/ 0 w 246"/>
                  <a:gd name="T33" fmla="*/ 565 h 732"/>
                  <a:gd name="T34" fmla="*/ 2 w 246"/>
                  <a:gd name="T35" fmla="*/ 586 h 732"/>
                  <a:gd name="T36" fmla="*/ 6 w 246"/>
                  <a:gd name="T37" fmla="*/ 606 h 732"/>
                  <a:gd name="T38" fmla="*/ 19 w 246"/>
                  <a:gd name="T39" fmla="*/ 624 h 732"/>
                  <a:gd name="T40" fmla="*/ 31 w 246"/>
                  <a:gd name="T41" fmla="*/ 643 h 732"/>
                  <a:gd name="T42" fmla="*/ 50 w 246"/>
                  <a:gd name="T43" fmla="*/ 659 h 732"/>
                  <a:gd name="T44" fmla="*/ 74 w 246"/>
                  <a:gd name="T45" fmla="*/ 674 h 732"/>
                  <a:gd name="T46" fmla="*/ 74 w 246"/>
                  <a:gd name="T47" fmla="*/ 674 h 732"/>
                  <a:gd name="T48" fmla="*/ 92 w 246"/>
                  <a:gd name="T49" fmla="*/ 661 h 732"/>
                  <a:gd name="T50" fmla="*/ 109 w 246"/>
                  <a:gd name="T51" fmla="*/ 645 h 732"/>
                  <a:gd name="T52" fmla="*/ 122 w 246"/>
                  <a:gd name="T53" fmla="*/ 626 h 732"/>
                  <a:gd name="T54" fmla="*/ 137 w 246"/>
                  <a:gd name="T55" fmla="*/ 604 h 732"/>
                  <a:gd name="T56" fmla="*/ 150 w 246"/>
                  <a:gd name="T57" fmla="*/ 580 h 732"/>
                  <a:gd name="T58" fmla="*/ 161 w 246"/>
                  <a:gd name="T59" fmla="*/ 556 h 732"/>
                  <a:gd name="T60" fmla="*/ 184 w 246"/>
                  <a:gd name="T61" fmla="*/ 501 h 732"/>
                  <a:gd name="T62" fmla="*/ 203 w 246"/>
                  <a:gd name="T63" fmla="*/ 447 h 732"/>
                  <a:gd name="T64" fmla="*/ 222 w 246"/>
                  <a:gd name="T65" fmla="*/ 393 h 732"/>
                  <a:gd name="T66" fmla="*/ 235 w 246"/>
                  <a:gd name="T67" fmla="*/ 346 h 732"/>
                  <a:gd name="T68" fmla="*/ 248 w 246"/>
                  <a:gd name="T69" fmla="*/ 309 h 732"/>
                  <a:gd name="T70" fmla="*/ 248 w 246"/>
                  <a:gd name="T71" fmla="*/ 309 h 732"/>
                  <a:gd name="T72" fmla="*/ 282 w 246"/>
                  <a:gd name="T73" fmla="*/ 212 h 732"/>
                  <a:gd name="T74" fmla="*/ 298 w 246"/>
                  <a:gd name="T75" fmla="*/ 167 h 732"/>
                  <a:gd name="T76" fmla="*/ 309 w 246"/>
                  <a:gd name="T77" fmla="*/ 120 h 732"/>
                  <a:gd name="T78" fmla="*/ 309 w 246"/>
                  <a:gd name="T79" fmla="*/ 120 h 732"/>
                  <a:gd name="T80" fmla="*/ 319 w 246"/>
                  <a:gd name="T81" fmla="*/ 73 h 732"/>
                  <a:gd name="T82" fmla="*/ 326 w 246"/>
                  <a:gd name="T83" fmla="*/ 43 h 732"/>
                  <a:gd name="T84" fmla="*/ 322 w 246"/>
                  <a:gd name="T85" fmla="*/ 31 h 732"/>
                  <a:gd name="T86" fmla="*/ 322 w 246"/>
                  <a:gd name="T87" fmla="*/ 30 h 732"/>
                  <a:gd name="T88" fmla="*/ 322 w 246"/>
                  <a:gd name="T89" fmla="*/ 30 h 732"/>
                  <a:gd name="T90" fmla="*/ 311 w 246"/>
                  <a:gd name="T91" fmla="*/ 16 h 732"/>
                  <a:gd name="T92" fmla="*/ 298 w 246"/>
                  <a:gd name="T93" fmla="*/ 8 h 732"/>
                  <a:gd name="T94" fmla="*/ 287 w 246"/>
                  <a:gd name="T95" fmla="*/ 2 h 732"/>
                  <a:gd name="T96" fmla="*/ 277 w 246"/>
                  <a:gd name="T97" fmla="*/ 0 h 732"/>
                  <a:gd name="T98" fmla="*/ 263 w 246"/>
                  <a:gd name="T99" fmla="*/ 2 h 732"/>
                  <a:gd name="T100" fmla="*/ 254 w 246"/>
                  <a:gd name="T101" fmla="*/ 8 h 732"/>
                  <a:gd name="T102" fmla="*/ 246 w 246"/>
                  <a:gd name="T103" fmla="*/ 16 h 732"/>
                  <a:gd name="T104" fmla="*/ 237 w 246"/>
                  <a:gd name="T105" fmla="*/ 30 h 73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6" h="732">
                    <a:moveTo>
                      <a:pt x="172" y="22"/>
                    </a:moveTo>
                    <a:lnTo>
                      <a:pt x="172" y="22"/>
                    </a:lnTo>
                    <a:lnTo>
                      <a:pt x="154" y="64"/>
                    </a:lnTo>
                    <a:lnTo>
                      <a:pt x="136" y="108"/>
                    </a:lnTo>
                    <a:lnTo>
                      <a:pt x="122" y="154"/>
                    </a:lnTo>
                    <a:lnTo>
                      <a:pt x="110" y="202"/>
                    </a:lnTo>
                    <a:lnTo>
                      <a:pt x="84" y="296"/>
                    </a:lnTo>
                    <a:lnTo>
                      <a:pt x="70" y="342"/>
                    </a:lnTo>
                    <a:lnTo>
                      <a:pt x="56" y="388"/>
                    </a:lnTo>
                    <a:lnTo>
                      <a:pt x="40" y="428"/>
                    </a:lnTo>
                    <a:lnTo>
                      <a:pt x="26" y="472"/>
                    </a:lnTo>
                    <a:lnTo>
                      <a:pt x="12" y="520"/>
                    </a:lnTo>
                    <a:lnTo>
                      <a:pt x="6" y="544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0" y="614"/>
                    </a:lnTo>
                    <a:lnTo>
                      <a:pt x="2" y="636"/>
                    </a:lnTo>
                    <a:lnTo>
                      <a:pt x="6" y="658"/>
                    </a:lnTo>
                    <a:lnTo>
                      <a:pt x="14" y="678"/>
                    </a:lnTo>
                    <a:lnTo>
                      <a:pt x="24" y="698"/>
                    </a:lnTo>
                    <a:lnTo>
                      <a:pt x="38" y="716"/>
                    </a:lnTo>
                    <a:lnTo>
                      <a:pt x="56" y="732"/>
                    </a:lnTo>
                    <a:lnTo>
                      <a:pt x="70" y="718"/>
                    </a:lnTo>
                    <a:lnTo>
                      <a:pt x="82" y="700"/>
                    </a:lnTo>
                    <a:lnTo>
                      <a:pt x="92" y="680"/>
                    </a:lnTo>
                    <a:lnTo>
                      <a:pt x="104" y="656"/>
                    </a:lnTo>
                    <a:lnTo>
                      <a:pt x="114" y="630"/>
                    </a:lnTo>
                    <a:lnTo>
                      <a:pt x="122" y="604"/>
                    </a:lnTo>
                    <a:lnTo>
                      <a:pt x="140" y="544"/>
                    </a:lnTo>
                    <a:lnTo>
                      <a:pt x="154" y="486"/>
                    </a:lnTo>
                    <a:lnTo>
                      <a:pt x="168" y="428"/>
                    </a:lnTo>
                    <a:lnTo>
                      <a:pt x="178" y="376"/>
                    </a:lnTo>
                    <a:lnTo>
                      <a:pt x="188" y="334"/>
                    </a:lnTo>
                    <a:lnTo>
                      <a:pt x="214" y="232"/>
                    </a:lnTo>
                    <a:lnTo>
                      <a:pt x="226" y="182"/>
                    </a:lnTo>
                    <a:lnTo>
                      <a:pt x="234" y="130"/>
                    </a:lnTo>
                    <a:lnTo>
                      <a:pt x="242" y="78"/>
                    </a:lnTo>
                    <a:lnTo>
                      <a:pt x="246" y="48"/>
                    </a:lnTo>
                    <a:lnTo>
                      <a:pt x="244" y="36"/>
                    </a:lnTo>
                    <a:lnTo>
                      <a:pt x="244" y="30"/>
                    </a:lnTo>
                    <a:lnTo>
                      <a:pt x="236" y="16"/>
                    </a:lnTo>
                    <a:lnTo>
                      <a:pt x="226" y="8"/>
                    </a:lnTo>
                    <a:lnTo>
                      <a:pt x="218" y="2"/>
                    </a:lnTo>
                    <a:lnTo>
                      <a:pt x="210" y="0"/>
                    </a:lnTo>
                    <a:lnTo>
                      <a:pt x="200" y="2"/>
                    </a:lnTo>
                    <a:lnTo>
                      <a:pt x="192" y="8"/>
                    </a:lnTo>
                    <a:lnTo>
                      <a:pt x="186" y="16"/>
                    </a:lnTo>
                    <a:lnTo>
                      <a:pt x="180" y="3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0" name="Freeform 41"/>
              <p:cNvSpPr>
                <a:spLocks/>
              </p:cNvSpPr>
              <p:nvPr userDrawn="1"/>
            </p:nvSpPr>
            <p:spPr bwMode="auto">
              <a:xfrm>
                <a:off x="2315" y="-287"/>
                <a:ext cx="200" cy="640"/>
              </a:xfrm>
              <a:custGeom>
                <a:avLst/>
                <a:gdLst>
                  <a:gd name="T0" fmla="*/ 118 w 194"/>
                  <a:gd name="T1" fmla="*/ 22 h 648"/>
                  <a:gd name="T2" fmla="*/ 118 w 194"/>
                  <a:gd name="T3" fmla="*/ 22 h 648"/>
                  <a:gd name="T4" fmla="*/ 118 w 194"/>
                  <a:gd name="T5" fmla="*/ 40 h 648"/>
                  <a:gd name="T6" fmla="*/ 113 w 194"/>
                  <a:gd name="T7" fmla="*/ 69 h 648"/>
                  <a:gd name="T8" fmla="*/ 107 w 194"/>
                  <a:gd name="T9" fmla="*/ 107 h 648"/>
                  <a:gd name="T10" fmla="*/ 97 w 194"/>
                  <a:gd name="T11" fmla="*/ 144 h 648"/>
                  <a:gd name="T12" fmla="*/ 70 w 194"/>
                  <a:gd name="T13" fmla="*/ 237 h 648"/>
                  <a:gd name="T14" fmla="*/ 41 w 194"/>
                  <a:gd name="T15" fmla="*/ 336 h 648"/>
                  <a:gd name="T16" fmla="*/ 16 w 194"/>
                  <a:gd name="T17" fmla="*/ 429 h 648"/>
                  <a:gd name="T18" fmla="*/ 8 w 194"/>
                  <a:gd name="T19" fmla="*/ 474 h 648"/>
                  <a:gd name="T20" fmla="*/ 2 w 194"/>
                  <a:gd name="T21" fmla="*/ 513 h 648"/>
                  <a:gd name="T22" fmla="*/ 0 w 194"/>
                  <a:gd name="T23" fmla="*/ 547 h 648"/>
                  <a:gd name="T24" fmla="*/ 0 w 194"/>
                  <a:gd name="T25" fmla="*/ 576 h 648"/>
                  <a:gd name="T26" fmla="*/ 2 w 194"/>
                  <a:gd name="T27" fmla="*/ 585 h 648"/>
                  <a:gd name="T28" fmla="*/ 6 w 194"/>
                  <a:gd name="T29" fmla="*/ 593 h 648"/>
                  <a:gd name="T30" fmla="*/ 10 w 194"/>
                  <a:gd name="T31" fmla="*/ 600 h 648"/>
                  <a:gd name="T32" fmla="*/ 16 w 194"/>
                  <a:gd name="T33" fmla="*/ 604 h 648"/>
                  <a:gd name="T34" fmla="*/ 16 w 194"/>
                  <a:gd name="T35" fmla="*/ 604 h 648"/>
                  <a:gd name="T36" fmla="*/ 31 w 194"/>
                  <a:gd name="T37" fmla="*/ 608 h 648"/>
                  <a:gd name="T38" fmla="*/ 41 w 194"/>
                  <a:gd name="T39" fmla="*/ 608 h 648"/>
                  <a:gd name="T40" fmla="*/ 53 w 194"/>
                  <a:gd name="T41" fmla="*/ 604 h 648"/>
                  <a:gd name="T42" fmla="*/ 66 w 194"/>
                  <a:gd name="T43" fmla="*/ 599 h 648"/>
                  <a:gd name="T44" fmla="*/ 76 w 194"/>
                  <a:gd name="T45" fmla="*/ 590 h 648"/>
                  <a:gd name="T46" fmla="*/ 85 w 194"/>
                  <a:gd name="T47" fmla="*/ 578 h 648"/>
                  <a:gd name="T48" fmla="*/ 97 w 194"/>
                  <a:gd name="T49" fmla="*/ 563 h 648"/>
                  <a:gd name="T50" fmla="*/ 107 w 194"/>
                  <a:gd name="T51" fmla="*/ 545 h 648"/>
                  <a:gd name="T52" fmla="*/ 126 w 194"/>
                  <a:gd name="T53" fmla="*/ 506 h 648"/>
                  <a:gd name="T54" fmla="*/ 142 w 194"/>
                  <a:gd name="T55" fmla="*/ 458 h 648"/>
                  <a:gd name="T56" fmla="*/ 158 w 194"/>
                  <a:gd name="T57" fmla="*/ 407 h 648"/>
                  <a:gd name="T58" fmla="*/ 173 w 194"/>
                  <a:gd name="T59" fmla="*/ 352 h 648"/>
                  <a:gd name="T60" fmla="*/ 186 w 194"/>
                  <a:gd name="T61" fmla="*/ 294 h 648"/>
                  <a:gd name="T62" fmla="*/ 196 w 194"/>
                  <a:gd name="T63" fmla="*/ 239 h 648"/>
                  <a:gd name="T64" fmla="*/ 214 w 194"/>
                  <a:gd name="T65" fmla="*/ 130 h 648"/>
                  <a:gd name="T66" fmla="*/ 223 w 194"/>
                  <a:gd name="T67" fmla="*/ 47 h 648"/>
                  <a:gd name="T68" fmla="*/ 226 w 194"/>
                  <a:gd name="T69" fmla="*/ 20 h 648"/>
                  <a:gd name="T70" fmla="*/ 226 w 194"/>
                  <a:gd name="T71" fmla="*/ 0 h 648"/>
                  <a:gd name="T72" fmla="*/ 226 w 194"/>
                  <a:gd name="T73" fmla="*/ 0 h 648"/>
                  <a:gd name="T74" fmla="*/ 196 w 194"/>
                  <a:gd name="T75" fmla="*/ 0 h 648"/>
                  <a:gd name="T76" fmla="*/ 179 w 194"/>
                  <a:gd name="T77" fmla="*/ 4 h 648"/>
                  <a:gd name="T78" fmla="*/ 168 w 194"/>
                  <a:gd name="T79" fmla="*/ 8 h 648"/>
                  <a:gd name="T80" fmla="*/ 153 w 194"/>
                  <a:gd name="T81" fmla="*/ 12 h 648"/>
                  <a:gd name="T82" fmla="*/ 144 w 194"/>
                  <a:gd name="T83" fmla="*/ 20 h 648"/>
                  <a:gd name="T84" fmla="*/ 136 w 194"/>
                  <a:gd name="T85" fmla="*/ 28 h 648"/>
                  <a:gd name="T86" fmla="*/ 126 w 194"/>
                  <a:gd name="T87" fmla="*/ 36 h 648"/>
                  <a:gd name="T88" fmla="*/ 118 w 194"/>
                  <a:gd name="T89" fmla="*/ 22 h 64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4" h="648">
                    <a:moveTo>
                      <a:pt x="102" y="22"/>
                    </a:moveTo>
                    <a:lnTo>
                      <a:pt x="102" y="22"/>
                    </a:lnTo>
                    <a:lnTo>
                      <a:pt x="102" y="44"/>
                    </a:lnTo>
                    <a:lnTo>
                      <a:pt x="98" y="74"/>
                    </a:lnTo>
                    <a:lnTo>
                      <a:pt x="92" y="112"/>
                    </a:lnTo>
                    <a:lnTo>
                      <a:pt x="82" y="154"/>
                    </a:lnTo>
                    <a:lnTo>
                      <a:pt x="60" y="252"/>
                    </a:lnTo>
                    <a:lnTo>
                      <a:pt x="36" y="356"/>
                    </a:lnTo>
                    <a:lnTo>
                      <a:pt x="16" y="456"/>
                    </a:lnTo>
                    <a:lnTo>
                      <a:pt x="8" y="504"/>
                    </a:lnTo>
                    <a:lnTo>
                      <a:pt x="2" y="546"/>
                    </a:lnTo>
                    <a:lnTo>
                      <a:pt x="0" y="582"/>
                    </a:lnTo>
                    <a:lnTo>
                      <a:pt x="0" y="612"/>
                    </a:lnTo>
                    <a:lnTo>
                      <a:pt x="2" y="622"/>
                    </a:lnTo>
                    <a:lnTo>
                      <a:pt x="6" y="632"/>
                    </a:lnTo>
                    <a:lnTo>
                      <a:pt x="10" y="640"/>
                    </a:lnTo>
                    <a:lnTo>
                      <a:pt x="16" y="644"/>
                    </a:lnTo>
                    <a:lnTo>
                      <a:pt x="26" y="648"/>
                    </a:lnTo>
                    <a:lnTo>
                      <a:pt x="36" y="648"/>
                    </a:lnTo>
                    <a:lnTo>
                      <a:pt x="46" y="644"/>
                    </a:lnTo>
                    <a:lnTo>
                      <a:pt x="56" y="638"/>
                    </a:lnTo>
                    <a:lnTo>
                      <a:pt x="66" y="628"/>
                    </a:lnTo>
                    <a:lnTo>
                      <a:pt x="74" y="614"/>
                    </a:lnTo>
                    <a:lnTo>
                      <a:pt x="82" y="598"/>
                    </a:lnTo>
                    <a:lnTo>
                      <a:pt x="92" y="580"/>
                    </a:lnTo>
                    <a:lnTo>
                      <a:pt x="108" y="538"/>
                    </a:lnTo>
                    <a:lnTo>
                      <a:pt x="122" y="488"/>
                    </a:lnTo>
                    <a:lnTo>
                      <a:pt x="136" y="432"/>
                    </a:lnTo>
                    <a:lnTo>
                      <a:pt x="148" y="374"/>
                    </a:lnTo>
                    <a:lnTo>
                      <a:pt x="160" y="314"/>
                    </a:lnTo>
                    <a:lnTo>
                      <a:pt x="168" y="254"/>
                    </a:lnTo>
                    <a:lnTo>
                      <a:pt x="184" y="140"/>
                    </a:lnTo>
                    <a:lnTo>
                      <a:pt x="192" y="52"/>
                    </a:lnTo>
                    <a:lnTo>
                      <a:pt x="194" y="20"/>
                    </a:lnTo>
                    <a:lnTo>
                      <a:pt x="194" y="0"/>
                    </a:lnTo>
                    <a:lnTo>
                      <a:pt x="168" y="0"/>
                    </a:lnTo>
                    <a:lnTo>
                      <a:pt x="154" y="4"/>
                    </a:lnTo>
                    <a:lnTo>
                      <a:pt x="144" y="8"/>
                    </a:lnTo>
                    <a:lnTo>
                      <a:pt x="132" y="12"/>
                    </a:lnTo>
                    <a:lnTo>
                      <a:pt x="124" y="20"/>
                    </a:lnTo>
                    <a:lnTo>
                      <a:pt x="116" y="28"/>
                    </a:lnTo>
                    <a:lnTo>
                      <a:pt x="108" y="36"/>
                    </a:lnTo>
                    <a:lnTo>
                      <a:pt x="10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1" name="Freeform 42"/>
              <p:cNvSpPr>
                <a:spLocks/>
              </p:cNvSpPr>
              <p:nvPr userDrawn="1"/>
            </p:nvSpPr>
            <p:spPr bwMode="auto">
              <a:xfrm>
                <a:off x="2315" y="-287"/>
                <a:ext cx="200" cy="640"/>
              </a:xfrm>
              <a:custGeom>
                <a:avLst/>
                <a:gdLst>
                  <a:gd name="T0" fmla="*/ 118 w 194"/>
                  <a:gd name="T1" fmla="*/ 22 h 648"/>
                  <a:gd name="T2" fmla="*/ 118 w 194"/>
                  <a:gd name="T3" fmla="*/ 22 h 648"/>
                  <a:gd name="T4" fmla="*/ 118 w 194"/>
                  <a:gd name="T5" fmla="*/ 40 h 648"/>
                  <a:gd name="T6" fmla="*/ 113 w 194"/>
                  <a:gd name="T7" fmla="*/ 69 h 648"/>
                  <a:gd name="T8" fmla="*/ 107 w 194"/>
                  <a:gd name="T9" fmla="*/ 107 h 648"/>
                  <a:gd name="T10" fmla="*/ 97 w 194"/>
                  <a:gd name="T11" fmla="*/ 144 h 648"/>
                  <a:gd name="T12" fmla="*/ 70 w 194"/>
                  <a:gd name="T13" fmla="*/ 237 h 648"/>
                  <a:gd name="T14" fmla="*/ 41 w 194"/>
                  <a:gd name="T15" fmla="*/ 336 h 648"/>
                  <a:gd name="T16" fmla="*/ 16 w 194"/>
                  <a:gd name="T17" fmla="*/ 429 h 648"/>
                  <a:gd name="T18" fmla="*/ 8 w 194"/>
                  <a:gd name="T19" fmla="*/ 474 h 648"/>
                  <a:gd name="T20" fmla="*/ 2 w 194"/>
                  <a:gd name="T21" fmla="*/ 513 h 648"/>
                  <a:gd name="T22" fmla="*/ 0 w 194"/>
                  <a:gd name="T23" fmla="*/ 547 h 648"/>
                  <a:gd name="T24" fmla="*/ 0 w 194"/>
                  <a:gd name="T25" fmla="*/ 576 h 648"/>
                  <a:gd name="T26" fmla="*/ 2 w 194"/>
                  <a:gd name="T27" fmla="*/ 585 h 648"/>
                  <a:gd name="T28" fmla="*/ 6 w 194"/>
                  <a:gd name="T29" fmla="*/ 593 h 648"/>
                  <a:gd name="T30" fmla="*/ 10 w 194"/>
                  <a:gd name="T31" fmla="*/ 600 h 648"/>
                  <a:gd name="T32" fmla="*/ 16 w 194"/>
                  <a:gd name="T33" fmla="*/ 604 h 648"/>
                  <a:gd name="T34" fmla="*/ 16 w 194"/>
                  <a:gd name="T35" fmla="*/ 604 h 648"/>
                  <a:gd name="T36" fmla="*/ 31 w 194"/>
                  <a:gd name="T37" fmla="*/ 608 h 648"/>
                  <a:gd name="T38" fmla="*/ 41 w 194"/>
                  <a:gd name="T39" fmla="*/ 608 h 648"/>
                  <a:gd name="T40" fmla="*/ 53 w 194"/>
                  <a:gd name="T41" fmla="*/ 604 h 648"/>
                  <a:gd name="T42" fmla="*/ 66 w 194"/>
                  <a:gd name="T43" fmla="*/ 599 h 648"/>
                  <a:gd name="T44" fmla="*/ 76 w 194"/>
                  <a:gd name="T45" fmla="*/ 590 h 648"/>
                  <a:gd name="T46" fmla="*/ 85 w 194"/>
                  <a:gd name="T47" fmla="*/ 578 h 648"/>
                  <a:gd name="T48" fmla="*/ 97 w 194"/>
                  <a:gd name="T49" fmla="*/ 563 h 648"/>
                  <a:gd name="T50" fmla="*/ 107 w 194"/>
                  <a:gd name="T51" fmla="*/ 545 h 648"/>
                  <a:gd name="T52" fmla="*/ 126 w 194"/>
                  <a:gd name="T53" fmla="*/ 506 h 648"/>
                  <a:gd name="T54" fmla="*/ 142 w 194"/>
                  <a:gd name="T55" fmla="*/ 458 h 648"/>
                  <a:gd name="T56" fmla="*/ 158 w 194"/>
                  <a:gd name="T57" fmla="*/ 407 h 648"/>
                  <a:gd name="T58" fmla="*/ 173 w 194"/>
                  <a:gd name="T59" fmla="*/ 352 h 648"/>
                  <a:gd name="T60" fmla="*/ 186 w 194"/>
                  <a:gd name="T61" fmla="*/ 294 h 648"/>
                  <a:gd name="T62" fmla="*/ 196 w 194"/>
                  <a:gd name="T63" fmla="*/ 239 h 648"/>
                  <a:gd name="T64" fmla="*/ 214 w 194"/>
                  <a:gd name="T65" fmla="*/ 130 h 648"/>
                  <a:gd name="T66" fmla="*/ 223 w 194"/>
                  <a:gd name="T67" fmla="*/ 47 h 648"/>
                  <a:gd name="T68" fmla="*/ 226 w 194"/>
                  <a:gd name="T69" fmla="*/ 20 h 648"/>
                  <a:gd name="T70" fmla="*/ 226 w 194"/>
                  <a:gd name="T71" fmla="*/ 0 h 648"/>
                  <a:gd name="T72" fmla="*/ 226 w 194"/>
                  <a:gd name="T73" fmla="*/ 0 h 648"/>
                  <a:gd name="T74" fmla="*/ 196 w 194"/>
                  <a:gd name="T75" fmla="*/ 0 h 648"/>
                  <a:gd name="T76" fmla="*/ 179 w 194"/>
                  <a:gd name="T77" fmla="*/ 4 h 648"/>
                  <a:gd name="T78" fmla="*/ 168 w 194"/>
                  <a:gd name="T79" fmla="*/ 8 h 648"/>
                  <a:gd name="T80" fmla="*/ 153 w 194"/>
                  <a:gd name="T81" fmla="*/ 12 h 648"/>
                  <a:gd name="T82" fmla="*/ 144 w 194"/>
                  <a:gd name="T83" fmla="*/ 20 h 648"/>
                  <a:gd name="T84" fmla="*/ 136 w 194"/>
                  <a:gd name="T85" fmla="*/ 28 h 648"/>
                  <a:gd name="T86" fmla="*/ 126 w 194"/>
                  <a:gd name="T87" fmla="*/ 36 h 64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94" h="648">
                    <a:moveTo>
                      <a:pt x="102" y="22"/>
                    </a:moveTo>
                    <a:lnTo>
                      <a:pt x="102" y="22"/>
                    </a:lnTo>
                    <a:lnTo>
                      <a:pt x="102" y="44"/>
                    </a:lnTo>
                    <a:lnTo>
                      <a:pt x="98" y="74"/>
                    </a:lnTo>
                    <a:lnTo>
                      <a:pt x="92" y="112"/>
                    </a:lnTo>
                    <a:lnTo>
                      <a:pt x="82" y="154"/>
                    </a:lnTo>
                    <a:lnTo>
                      <a:pt x="60" y="252"/>
                    </a:lnTo>
                    <a:lnTo>
                      <a:pt x="36" y="356"/>
                    </a:lnTo>
                    <a:lnTo>
                      <a:pt x="16" y="456"/>
                    </a:lnTo>
                    <a:lnTo>
                      <a:pt x="8" y="504"/>
                    </a:lnTo>
                    <a:lnTo>
                      <a:pt x="2" y="546"/>
                    </a:lnTo>
                    <a:lnTo>
                      <a:pt x="0" y="582"/>
                    </a:lnTo>
                    <a:lnTo>
                      <a:pt x="0" y="612"/>
                    </a:lnTo>
                    <a:lnTo>
                      <a:pt x="2" y="622"/>
                    </a:lnTo>
                    <a:lnTo>
                      <a:pt x="6" y="632"/>
                    </a:lnTo>
                    <a:lnTo>
                      <a:pt x="10" y="640"/>
                    </a:lnTo>
                    <a:lnTo>
                      <a:pt x="16" y="644"/>
                    </a:lnTo>
                    <a:lnTo>
                      <a:pt x="26" y="648"/>
                    </a:lnTo>
                    <a:lnTo>
                      <a:pt x="36" y="648"/>
                    </a:lnTo>
                    <a:lnTo>
                      <a:pt x="46" y="644"/>
                    </a:lnTo>
                    <a:lnTo>
                      <a:pt x="56" y="638"/>
                    </a:lnTo>
                    <a:lnTo>
                      <a:pt x="66" y="628"/>
                    </a:lnTo>
                    <a:lnTo>
                      <a:pt x="74" y="614"/>
                    </a:lnTo>
                    <a:lnTo>
                      <a:pt x="82" y="598"/>
                    </a:lnTo>
                    <a:lnTo>
                      <a:pt x="92" y="580"/>
                    </a:lnTo>
                    <a:lnTo>
                      <a:pt x="108" y="538"/>
                    </a:lnTo>
                    <a:lnTo>
                      <a:pt x="122" y="488"/>
                    </a:lnTo>
                    <a:lnTo>
                      <a:pt x="136" y="432"/>
                    </a:lnTo>
                    <a:lnTo>
                      <a:pt x="148" y="374"/>
                    </a:lnTo>
                    <a:lnTo>
                      <a:pt x="160" y="314"/>
                    </a:lnTo>
                    <a:lnTo>
                      <a:pt x="168" y="254"/>
                    </a:lnTo>
                    <a:lnTo>
                      <a:pt x="184" y="140"/>
                    </a:lnTo>
                    <a:lnTo>
                      <a:pt x="192" y="52"/>
                    </a:lnTo>
                    <a:lnTo>
                      <a:pt x="194" y="20"/>
                    </a:lnTo>
                    <a:lnTo>
                      <a:pt x="194" y="0"/>
                    </a:lnTo>
                    <a:lnTo>
                      <a:pt x="168" y="0"/>
                    </a:lnTo>
                    <a:lnTo>
                      <a:pt x="154" y="4"/>
                    </a:lnTo>
                    <a:lnTo>
                      <a:pt x="144" y="8"/>
                    </a:lnTo>
                    <a:lnTo>
                      <a:pt x="132" y="12"/>
                    </a:lnTo>
                    <a:lnTo>
                      <a:pt x="124" y="20"/>
                    </a:lnTo>
                    <a:lnTo>
                      <a:pt x="116" y="28"/>
                    </a:lnTo>
                    <a:lnTo>
                      <a:pt x="108" y="3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2" name="Freeform 43"/>
              <p:cNvSpPr>
                <a:spLocks/>
              </p:cNvSpPr>
              <p:nvPr userDrawn="1"/>
            </p:nvSpPr>
            <p:spPr bwMode="auto">
              <a:xfrm>
                <a:off x="2696" y="-187"/>
                <a:ext cx="240" cy="680"/>
              </a:xfrm>
              <a:custGeom>
                <a:avLst/>
                <a:gdLst>
                  <a:gd name="T0" fmla="*/ 178 w 234"/>
                  <a:gd name="T1" fmla="*/ 4 h 682"/>
                  <a:gd name="T2" fmla="*/ 178 w 234"/>
                  <a:gd name="T3" fmla="*/ 4 h 682"/>
                  <a:gd name="T4" fmla="*/ 172 w 234"/>
                  <a:gd name="T5" fmla="*/ 32 h 682"/>
                  <a:gd name="T6" fmla="*/ 164 w 234"/>
                  <a:gd name="T7" fmla="*/ 66 h 682"/>
                  <a:gd name="T8" fmla="*/ 147 w 234"/>
                  <a:gd name="T9" fmla="*/ 108 h 682"/>
                  <a:gd name="T10" fmla="*/ 129 w 234"/>
                  <a:gd name="T11" fmla="*/ 152 h 682"/>
                  <a:gd name="T12" fmla="*/ 86 w 234"/>
                  <a:gd name="T13" fmla="*/ 247 h 682"/>
                  <a:gd name="T14" fmla="*/ 67 w 234"/>
                  <a:gd name="T15" fmla="*/ 299 h 682"/>
                  <a:gd name="T16" fmla="*/ 45 w 234"/>
                  <a:gd name="T17" fmla="*/ 351 h 682"/>
                  <a:gd name="T18" fmla="*/ 29 w 234"/>
                  <a:gd name="T19" fmla="*/ 403 h 682"/>
                  <a:gd name="T20" fmla="*/ 12 w 234"/>
                  <a:gd name="T21" fmla="*/ 455 h 682"/>
                  <a:gd name="T22" fmla="*/ 4 w 234"/>
                  <a:gd name="T23" fmla="*/ 503 h 682"/>
                  <a:gd name="T24" fmla="*/ 2 w 234"/>
                  <a:gd name="T25" fmla="*/ 522 h 682"/>
                  <a:gd name="T26" fmla="*/ 0 w 234"/>
                  <a:gd name="T27" fmla="*/ 544 h 682"/>
                  <a:gd name="T28" fmla="*/ 2 w 234"/>
                  <a:gd name="T29" fmla="*/ 564 h 682"/>
                  <a:gd name="T30" fmla="*/ 4 w 234"/>
                  <a:gd name="T31" fmla="*/ 584 h 682"/>
                  <a:gd name="T32" fmla="*/ 10 w 234"/>
                  <a:gd name="T33" fmla="*/ 604 h 682"/>
                  <a:gd name="T34" fmla="*/ 16 w 234"/>
                  <a:gd name="T35" fmla="*/ 620 h 682"/>
                  <a:gd name="T36" fmla="*/ 29 w 234"/>
                  <a:gd name="T37" fmla="*/ 636 h 682"/>
                  <a:gd name="T38" fmla="*/ 39 w 234"/>
                  <a:gd name="T39" fmla="*/ 650 h 682"/>
                  <a:gd name="T40" fmla="*/ 53 w 234"/>
                  <a:gd name="T41" fmla="*/ 662 h 682"/>
                  <a:gd name="T42" fmla="*/ 74 w 234"/>
                  <a:gd name="T43" fmla="*/ 672 h 682"/>
                  <a:gd name="T44" fmla="*/ 74 w 234"/>
                  <a:gd name="T45" fmla="*/ 672 h 682"/>
                  <a:gd name="T46" fmla="*/ 88 w 234"/>
                  <a:gd name="T47" fmla="*/ 658 h 682"/>
                  <a:gd name="T48" fmla="*/ 101 w 234"/>
                  <a:gd name="T49" fmla="*/ 642 h 682"/>
                  <a:gd name="T50" fmla="*/ 117 w 234"/>
                  <a:gd name="T51" fmla="*/ 622 h 682"/>
                  <a:gd name="T52" fmla="*/ 127 w 234"/>
                  <a:gd name="T53" fmla="*/ 602 h 682"/>
                  <a:gd name="T54" fmla="*/ 137 w 234"/>
                  <a:gd name="T55" fmla="*/ 578 h 682"/>
                  <a:gd name="T56" fmla="*/ 147 w 234"/>
                  <a:gd name="T57" fmla="*/ 554 h 682"/>
                  <a:gd name="T58" fmla="*/ 162 w 234"/>
                  <a:gd name="T59" fmla="*/ 506 h 682"/>
                  <a:gd name="T60" fmla="*/ 174 w 234"/>
                  <a:gd name="T61" fmla="*/ 453 h 682"/>
                  <a:gd name="T62" fmla="*/ 186 w 234"/>
                  <a:gd name="T63" fmla="*/ 399 h 682"/>
                  <a:gd name="T64" fmla="*/ 198 w 234"/>
                  <a:gd name="T65" fmla="*/ 351 h 682"/>
                  <a:gd name="T66" fmla="*/ 211 w 234"/>
                  <a:gd name="T67" fmla="*/ 309 h 682"/>
                  <a:gd name="T68" fmla="*/ 211 w 234"/>
                  <a:gd name="T69" fmla="*/ 309 h 682"/>
                  <a:gd name="T70" fmla="*/ 222 w 234"/>
                  <a:gd name="T71" fmla="*/ 279 h 682"/>
                  <a:gd name="T72" fmla="*/ 239 w 234"/>
                  <a:gd name="T73" fmla="*/ 231 h 682"/>
                  <a:gd name="T74" fmla="*/ 252 w 234"/>
                  <a:gd name="T75" fmla="*/ 173 h 682"/>
                  <a:gd name="T76" fmla="*/ 258 w 234"/>
                  <a:gd name="T77" fmla="*/ 146 h 682"/>
                  <a:gd name="T78" fmla="*/ 263 w 234"/>
                  <a:gd name="T79" fmla="*/ 116 h 682"/>
                  <a:gd name="T80" fmla="*/ 265 w 234"/>
                  <a:gd name="T81" fmla="*/ 88 h 682"/>
                  <a:gd name="T82" fmla="*/ 265 w 234"/>
                  <a:gd name="T83" fmla="*/ 62 h 682"/>
                  <a:gd name="T84" fmla="*/ 261 w 234"/>
                  <a:gd name="T85" fmla="*/ 38 h 682"/>
                  <a:gd name="T86" fmla="*/ 258 w 234"/>
                  <a:gd name="T87" fmla="*/ 28 h 682"/>
                  <a:gd name="T88" fmla="*/ 254 w 234"/>
                  <a:gd name="T89" fmla="*/ 20 h 682"/>
                  <a:gd name="T90" fmla="*/ 250 w 234"/>
                  <a:gd name="T91" fmla="*/ 12 h 682"/>
                  <a:gd name="T92" fmla="*/ 243 w 234"/>
                  <a:gd name="T93" fmla="*/ 8 h 682"/>
                  <a:gd name="T94" fmla="*/ 236 w 234"/>
                  <a:gd name="T95" fmla="*/ 4 h 682"/>
                  <a:gd name="T96" fmla="*/ 227 w 234"/>
                  <a:gd name="T97" fmla="*/ 0 h 682"/>
                  <a:gd name="T98" fmla="*/ 217 w 234"/>
                  <a:gd name="T99" fmla="*/ 0 h 682"/>
                  <a:gd name="T100" fmla="*/ 207 w 234"/>
                  <a:gd name="T101" fmla="*/ 2 h 682"/>
                  <a:gd name="T102" fmla="*/ 193 w 234"/>
                  <a:gd name="T103" fmla="*/ 6 h 682"/>
                  <a:gd name="T104" fmla="*/ 178 w 234"/>
                  <a:gd name="T105" fmla="*/ 10 h 682"/>
                  <a:gd name="T106" fmla="*/ 178 w 234"/>
                  <a:gd name="T107" fmla="*/ 4 h 68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34" h="682">
                    <a:moveTo>
                      <a:pt x="158" y="4"/>
                    </a:moveTo>
                    <a:lnTo>
                      <a:pt x="158" y="4"/>
                    </a:lnTo>
                    <a:lnTo>
                      <a:pt x="152" y="32"/>
                    </a:lnTo>
                    <a:lnTo>
                      <a:pt x="144" y="66"/>
                    </a:lnTo>
                    <a:lnTo>
                      <a:pt x="130" y="108"/>
                    </a:lnTo>
                    <a:lnTo>
                      <a:pt x="114" y="152"/>
                    </a:lnTo>
                    <a:lnTo>
                      <a:pt x="76" y="252"/>
                    </a:lnTo>
                    <a:lnTo>
                      <a:pt x="58" y="304"/>
                    </a:lnTo>
                    <a:lnTo>
                      <a:pt x="40" y="356"/>
                    </a:lnTo>
                    <a:lnTo>
                      <a:pt x="24" y="408"/>
                    </a:lnTo>
                    <a:lnTo>
                      <a:pt x="12" y="460"/>
                    </a:lnTo>
                    <a:lnTo>
                      <a:pt x="4" y="508"/>
                    </a:lnTo>
                    <a:lnTo>
                      <a:pt x="2" y="532"/>
                    </a:lnTo>
                    <a:lnTo>
                      <a:pt x="0" y="554"/>
                    </a:lnTo>
                    <a:lnTo>
                      <a:pt x="2" y="574"/>
                    </a:lnTo>
                    <a:lnTo>
                      <a:pt x="4" y="594"/>
                    </a:lnTo>
                    <a:lnTo>
                      <a:pt x="10" y="614"/>
                    </a:lnTo>
                    <a:lnTo>
                      <a:pt x="16" y="630"/>
                    </a:lnTo>
                    <a:lnTo>
                      <a:pt x="24" y="646"/>
                    </a:lnTo>
                    <a:lnTo>
                      <a:pt x="34" y="660"/>
                    </a:lnTo>
                    <a:lnTo>
                      <a:pt x="48" y="672"/>
                    </a:lnTo>
                    <a:lnTo>
                      <a:pt x="64" y="682"/>
                    </a:lnTo>
                    <a:lnTo>
                      <a:pt x="78" y="668"/>
                    </a:lnTo>
                    <a:lnTo>
                      <a:pt x="90" y="652"/>
                    </a:lnTo>
                    <a:lnTo>
                      <a:pt x="102" y="632"/>
                    </a:lnTo>
                    <a:lnTo>
                      <a:pt x="112" y="612"/>
                    </a:lnTo>
                    <a:lnTo>
                      <a:pt x="122" y="588"/>
                    </a:lnTo>
                    <a:lnTo>
                      <a:pt x="130" y="564"/>
                    </a:lnTo>
                    <a:lnTo>
                      <a:pt x="142" y="512"/>
                    </a:lnTo>
                    <a:lnTo>
                      <a:pt x="154" y="458"/>
                    </a:lnTo>
                    <a:lnTo>
                      <a:pt x="164" y="404"/>
                    </a:lnTo>
                    <a:lnTo>
                      <a:pt x="174" y="356"/>
                    </a:lnTo>
                    <a:lnTo>
                      <a:pt x="186" y="314"/>
                    </a:lnTo>
                    <a:lnTo>
                      <a:pt x="196" y="284"/>
                    </a:lnTo>
                    <a:lnTo>
                      <a:pt x="210" y="236"/>
                    </a:lnTo>
                    <a:lnTo>
                      <a:pt x="222" y="178"/>
                    </a:lnTo>
                    <a:lnTo>
                      <a:pt x="228" y="146"/>
                    </a:lnTo>
                    <a:lnTo>
                      <a:pt x="232" y="116"/>
                    </a:lnTo>
                    <a:lnTo>
                      <a:pt x="234" y="88"/>
                    </a:lnTo>
                    <a:lnTo>
                      <a:pt x="234" y="62"/>
                    </a:lnTo>
                    <a:lnTo>
                      <a:pt x="230" y="38"/>
                    </a:lnTo>
                    <a:lnTo>
                      <a:pt x="228" y="28"/>
                    </a:lnTo>
                    <a:lnTo>
                      <a:pt x="224" y="20"/>
                    </a:lnTo>
                    <a:lnTo>
                      <a:pt x="220" y="12"/>
                    </a:lnTo>
                    <a:lnTo>
                      <a:pt x="214" y="8"/>
                    </a:lnTo>
                    <a:lnTo>
                      <a:pt x="208" y="4"/>
                    </a:lnTo>
                    <a:lnTo>
                      <a:pt x="200" y="0"/>
                    </a:lnTo>
                    <a:lnTo>
                      <a:pt x="192" y="0"/>
                    </a:lnTo>
                    <a:lnTo>
                      <a:pt x="182" y="2"/>
                    </a:lnTo>
                    <a:lnTo>
                      <a:pt x="170" y="6"/>
                    </a:lnTo>
                    <a:lnTo>
                      <a:pt x="158" y="10"/>
                    </a:lnTo>
                    <a:lnTo>
                      <a:pt x="158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3" name="Freeform 44"/>
              <p:cNvSpPr>
                <a:spLocks/>
              </p:cNvSpPr>
              <p:nvPr userDrawn="1"/>
            </p:nvSpPr>
            <p:spPr bwMode="auto">
              <a:xfrm>
                <a:off x="2696" y="-187"/>
                <a:ext cx="240" cy="680"/>
              </a:xfrm>
              <a:custGeom>
                <a:avLst/>
                <a:gdLst>
                  <a:gd name="T0" fmla="*/ 178 w 234"/>
                  <a:gd name="T1" fmla="*/ 4 h 682"/>
                  <a:gd name="T2" fmla="*/ 178 w 234"/>
                  <a:gd name="T3" fmla="*/ 4 h 682"/>
                  <a:gd name="T4" fmla="*/ 172 w 234"/>
                  <a:gd name="T5" fmla="*/ 32 h 682"/>
                  <a:gd name="T6" fmla="*/ 164 w 234"/>
                  <a:gd name="T7" fmla="*/ 66 h 682"/>
                  <a:gd name="T8" fmla="*/ 147 w 234"/>
                  <a:gd name="T9" fmla="*/ 108 h 682"/>
                  <a:gd name="T10" fmla="*/ 129 w 234"/>
                  <a:gd name="T11" fmla="*/ 152 h 682"/>
                  <a:gd name="T12" fmla="*/ 86 w 234"/>
                  <a:gd name="T13" fmla="*/ 247 h 682"/>
                  <a:gd name="T14" fmla="*/ 67 w 234"/>
                  <a:gd name="T15" fmla="*/ 299 h 682"/>
                  <a:gd name="T16" fmla="*/ 45 w 234"/>
                  <a:gd name="T17" fmla="*/ 351 h 682"/>
                  <a:gd name="T18" fmla="*/ 29 w 234"/>
                  <a:gd name="T19" fmla="*/ 403 h 682"/>
                  <a:gd name="T20" fmla="*/ 12 w 234"/>
                  <a:gd name="T21" fmla="*/ 455 h 682"/>
                  <a:gd name="T22" fmla="*/ 4 w 234"/>
                  <a:gd name="T23" fmla="*/ 503 h 682"/>
                  <a:gd name="T24" fmla="*/ 2 w 234"/>
                  <a:gd name="T25" fmla="*/ 522 h 682"/>
                  <a:gd name="T26" fmla="*/ 0 w 234"/>
                  <a:gd name="T27" fmla="*/ 544 h 682"/>
                  <a:gd name="T28" fmla="*/ 2 w 234"/>
                  <a:gd name="T29" fmla="*/ 564 h 682"/>
                  <a:gd name="T30" fmla="*/ 4 w 234"/>
                  <a:gd name="T31" fmla="*/ 584 h 682"/>
                  <a:gd name="T32" fmla="*/ 10 w 234"/>
                  <a:gd name="T33" fmla="*/ 604 h 682"/>
                  <a:gd name="T34" fmla="*/ 16 w 234"/>
                  <a:gd name="T35" fmla="*/ 620 h 682"/>
                  <a:gd name="T36" fmla="*/ 29 w 234"/>
                  <a:gd name="T37" fmla="*/ 636 h 682"/>
                  <a:gd name="T38" fmla="*/ 39 w 234"/>
                  <a:gd name="T39" fmla="*/ 650 h 682"/>
                  <a:gd name="T40" fmla="*/ 53 w 234"/>
                  <a:gd name="T41" fmla="*/ 662 h 682"/>
                  <a:gd name="T42" fmla="*/ 74 w 234"/>
                  <a:gd name="T43" fmla="*/ 672 h 682"/>
                  <a:gd name="T44" fmla="*/ 74 w 234"/>
                  <a:gd name="T45" fmla="*/ 672 h 682"/>
                  <a:gd name="T46" fmla="*/ 88 w 234"/>
                  <a:gd name="T47" fmla="*/ 658 h 682"/>
                  <a:gd name="T48" fmla="*/ 101 w 234"/>
                  <a:gd name="T49" fmla="*/ 642 h 682"/>
                  <a:gd name="T50" fmla="*/ 117 w 234"/>
                  <a:gd name="T51" fmla="*/ 622 h 682"/>
                  <a:gd name="T52" fmla="*/ 127 w 234"/>
                  <a:gd name="T53" fmla="*/ 602 h 682"/>
                  <a:gd name="T54" fmla="*/ 137 w 234"/>
                  <a:gd name="T55" fmla="*/ 578 h 682"/>
                  <a:gd name="T56" fmla="*/ 147 w 234"/>
                  <a:gd name="T57" fmla="*/ 554 h 682"/>
                  <a:gd name="T58" fmla="*/ 162 w 234"/>
                  <a:gd name="T59" fmla="*/ 506 h 682"/>
                  <a:gd name="T60" fmla="*/ 174 w 234"/>
                  <a:gd name="T61" fmla="*/ 453 h 682"/>
                  <a:gd name="T62" fmla="*/ 186 w 234"/>
                  <a:gd name="T63" fmla="*/ 399 h 682"/>
                  <a:gd name="T64" fmla="*/ 198 w 234"/>
                  <a:gd name="T65" fmla="*/ 351 h 682"/>
                  <a:gd name="T66" fmla="*/ 211 w 234"/>
                  <a:gd name="T67" fmla="*/ 309 h 682"/>
                  <a:gd name="T68" fmla="*/ 211 w 234"/>
                  <a:gd name="T69" fmla="*/ 309 h 682"/>
                  <a:gd name="T70" fmla="*/ 222 w 234"/>
                  <a:gd name="T71" fmla="*/ 279 h 682"/>
                  <a:gd name="T72" fmla="*/ 239 w 234"/>
                  <a:gd name="T73" fmla="*/ 231 h 682"/>
                  <a:gd name="T74" fmla="*/ 252 w 234"/>
                  <a:gd name="T75" fmla="*/ 173 h 682"/>
                  <a:gd name="T76" fmla="*/ 258 w 234"/>
                  <a:gd name="T77" fmla="*/ 146 h 682"/>
                  <a:gd name="T78" fmla="*/ 263 w 234"/>
                  <a:gd name="T79" fmla="*/ 116 h 682"/>
                  <a:gd name="T80" fmla="*/ 265 w 234"/>
                  <a:gd name="T81" fmla="*/ 88 h 682"/>
                  <a:gd name="T82" fmla="*/ 265 w 234"/>
                  <a:gd name="T83" fmla="*/ 62 h 682"/>
                  <a:gd name="T84" fmla="*/ 261 w 234"/>
                  <a:gd name="T85" fmla="*/ 38 h 682"/>
                  <a:gd name="T86" fmla="*/ 258 w 234"/>
                  <a:gd name="T87" fmla="*/ 28 h 682"/>
                  <a:gd name="T88" fmla="*/ 254 w 234"/>
                  <a:gd name="T89" fmla="*/ 20 h 682"/>
                  <a:gd name="T90" fmla="*/ 250 w 234"/>
                  <a:gd name="T91" fmla="*/ 12 h 682"/>
                  <a:gd name="T92" fmla="*/ 243 w 234"/>
                  <a:gd name="T93" fmla="*/ 8 h 682"/>
                  <a:gd name="T94" fmla="*/ 236 w 234"/>
                  <a:gd name="T95" fmla="*/ 4 h 682"/>
                  <a:gd name="T96" fmla="*/ 227 w 234"/>
                  <a:gd name="T97" fmla="*/ 0 h 682"/>
                  <a:gd name="T98" fmla="*/ 217 w 234"/>
                  <a:gd name="T99" fmla="*/ 0 h 682"/>
                  <a:gd name="T100" fmla="*/ 207 w 234"/>
                  <a:gd name="T101" fmla="*/ 2 h 682"/>
                  <a:gd name="T102" fmla="*/ 193 w 234"/>
                  <a:gd name="T103" fmla="*/ 6 h 682"/>
                  <a:gd name="T104" fmla="*/ 178 w 234"/>
                  <a:gd name="T105" fmla="*/ 10 h 6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34" h="682">
                    <a:moveTo>
                      <a:pt x="158" y="4"/>
                    </a:moveTo>
                    <a:lnTo>
                      <a:pt x="158" y="4"/>
                    </a:lnTo>
                    <a:lnTo>
                      <a:pt x="152" y="32"/>
                    </a:lnTo>
                    <a:lnTo>
                      <a:pt x="144" y="66"/>
                    </a:lnTo>
                    <a:lnTo>
                      <a:pt x="130" y="108"/>
                    </a:lnTo>
                    <a:lnTo>
                      <a:pt x="114" y="152"/>
                    </a:lnTo>
                    <a:lnTo>
                      <a:pt x="76" y="252"/>
                    </a:lnTo>
                    <a:lnTo>
                      <a:pt x="58" y="304"/>
                    </a:lnTo>
                    <a:lnTo>
                      <a:pt x="40" y="356"/>
                    </a:lnTo>
                    <a:lnTo>
                      <a:pt x="24" y="408"/>
                    </a:lnTo>
                    <a:lnTo>
                      <a:pt x="12" y="460"/>
                    </a:lnTo>
                    <a:lnTo>
                      <a:pt x="4" y="508"/>
                    </a:lnTo>
                    <a:lnTo>
                      <a:pt x="2" y="532"/>
                    </a:lnTo>
                    <a:lnTo>
                      <a:pt x="0" y="554"/>
                    </a:lnTo>
                    <a:lnTo>
                      <a:pt x="2" y="574"/>
                    </a:lnTo>
                    <a:lnTo>
                      <a:pt x="4" y="594"/>
                    </a:lnTo>
                    <a:lnTo>
                      <a:pt x="10" y="614"/>
                    </a:lnTo>
                    <a:lnTo>
                      <a:pt x="16" y="630"/>
                    </a:lnTo>
                    <a:lnTo>
                      <a:pt x="24" y="646"/>
                    </a:lnTo>
                    <a:lnTo>
                      <a:pt x="34" y="660"/>
                    </a:lnTo>
                    <a:lnTo>
                      <a:pt x="48" y="672"/>
                    </a:lnTo>
                    <a:lnTo>
                      <a:pt x="64" y="682"/>
                    </a:lnTo>
                    <a:lnTo>
                      <a:pt x="78" y="668"/>
                    </a:lnTo>
                    <a:lnTo>
                      <a:pt x="90" y="652"/>
                    </a:lnTo>
                    <a:lnTo>
                      <a:pt x="102" y="632"/>
                    </a:lnTo>
                    <a:lnTo>
                      <a:pt x="112" y="612"/>
                    </a:lnTo>
                    <a:lnTo>
                      <a:pt x="122" y="588"/>
                    </a:lnTo>
                    <a:lnTo>
                      <a:pt x="130" y="564"/>
                    </a:lnTo>
                    <a:lnTo>
                      <a:pt x="142" y="512"/>
                    </a:lnTo>
                    <a:lnTo>
                      <a:pt x="154" y="458"/>
                    </a:lnTo>
                    <a:lnTo>
                      <a:pt x="164" y="404"/>
                    </a:lnTo>
                    <a:lnTo>
                      <a:pt x="174" y="356"/>
                    </a:lnTo>
                    <a:lnTo>
                      <a:pt x="186" y="314"/>
                    </a:lnTo>
                    <a:lnTo>
                      <a:pt x="196" y="284"/>
                    </a:lnTo>
                    <a:lnTo>
                      <a:pt x="210" y="236"/>
                    </a:lnTo>
                    <a:lnTo>
                      <a:pt x="222" y="178"/>
                    </a:lnTo>
                    <a:lnTo>
                      <a:pt x="228" y="146"/>
                    </a:lnTo>
                    <a:lnTo>
                      <a:pt x="232" y="116"/>
                    </a:lnTo>
                    <a:lnTo>
                      <a:pt x="234" y="88"/>
                    </a:lnTo>
                    <a:lnTo>
                      <a:pt x="234" y="62"/>
                    </a:lnTo>
                    <a:lnTo>
                      <a:pt x="230" y="38"/>
                    </a:lnTo>
                    <a:lnTo>
                      <a:pt x="228" y="28"/>
                    </a:lnTo>
                    <a:lnTo>
                      <a:pt x="224" y="20"/>
                    </a:lnTo>
                    <a:lnTo>
                      <a:pt x="220" y="12"/>
                    </a:lnTo>
                    <a:lnTo>
                      <a:pt x="214" y="8"/>
                    </a:lnTo>
                    <a:lnTo>
                      <a:pt x="208" y="4"/>
                    </a:lnTo>
                    <a:lnTo>
                      <a:pt x="200" y="0"/>
                    </a:lnTo>
                    <a:lnTo>
                      <a:pt x="192" y="0"/>
                    </a:lnTo>
                    <a:lnTo>
                      <a:pt x="182" y="2"/>
                    </a:lnTo>
                    <a:lnTo>
                      <a:pt x="170" y="6"/>
                    </a:lnTo>
                    <a:lnTo>
                      <a:pt x="158" y="1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4" name="Freeform 45"/>
              <p:cNvSpPr>
                <a:spLocks/>
              </p:cNvSpPr>
              <p:nvPr userDrawn="1"/>
            </p:nvSpPr>
            <p:spPr bwMode="auto">
              <a:xfrm>
                <a:off x="3096" y="-47"/>
                <a:ext cx="180" cy="720"/>
              </a:xfrm>
              <a:custGeom>
                <a:avLst/>
                <a:gdLst>
                  <a:gd name="T0" fmla="*/ 97 w 186"/>
                  <a:gd name="T1" fmla="*/ 72 h 724"/>
                  <a:gd name="T2" fmla="*/ 97 w 186"/>
                  <a:gd name="T3" fmla="*/ 72 h 724"/>
                  <a:gd name="T4" fmla="*/ 96 w 186"/>
                  <a:gd name="T5" fmla="*/ 111 h 724"/>
                  <a:gd name="T6" fmla="*/ 94 w 186"/>
                  <a:gd name="T7" fmla="*/ 155 h 724"/>
                  <a:gd name="T8" fmla="*/ 89 w 186"/>
                  <a:gd name="T9" fmla="*/ 199 h 724"/>
                  <a:gd name="T10" fmla="*/ 83 w 186"/>
                  <a:gd name="T11" fmla="*/ 241 h 724"/>
                  <a:gd name="T12" fmla="*/ 69 w 186"/>
                  <a:gd name="T13" fmla="*/ 318 h 724"/>
                  <a:gd name="T14" fmla="*/ 52 w 186"/>
                  <a:gd name="T15" fmla="*/ 404 h 724"/>
                  <a:gd name="T16" fmla="*/ 52 w 186"/>
                  <a:gd name="T17" fmla="*/ 404 h 724"/>
                  <a:gd name="T18" fmla="*/ 44 w 186"/>
                  <a:gd name="T19" fmla="*/ 434 h 724"/>
                  <a:gd name="T20" fmla="*/ 33 w 186"/>
                  <a:gd name="T21" fmla="*/ 471 h 724"/>
                  <a:gd name="T22" fmla="*/ 19 w 186"/>
                  <a:gd name="T23" fmla="*/ 521 h 724"/>
                  <a:gd name="T24" fmla="*/ 10 w 186"/>
                  <a:gd name="T25" fmla="*/ 573 h 724"/>
                  <a:gd name="T26" fmla="*/ 4 w 186"/>
                  <a:gd name="T27" fmla="*/ 599 h 724"/>
                  <a:gd name="T28" fmla="*/ 2 w 186"/>
                  <a:gd name="T29" fmla="*/ 621 h 724"/>
                  <a:gd name="T30" fmla="*/ 0 w 186"/>
                  <a:gd name="T31" fmla="*/ 640 h 724"/>
                  <a:gd name="T32" fmla="*/ 2 w 186"/>
                  <a:gd name="T33" fmla="*/ 660 h 724"/>
                  <a:gd name="T34" fmla="*/ 6 w 186"/>
                  <a:gd name="T35" fmla="*/ 678 h 724"/>
                  <a:gd name="T36" fmla="*/ 10 w 186"/>
                  <a:gd name="T37" fmla="*/ 684 h 724"/>
                  <a:gd name="T38" fmla="*/ 14 w 186"/>
                  <a:gd name="T39" fmla="*/ 692 h 724"/>
                  <a:gd name="T40" fmla="*/ 15 w 186"/>
                  <a:gd name="T41" fmla="*/ 696 h 724"/>
                  <a:gd name="T42" fmla="*/ 21 w 186"/>
                  <a:gd name="T43" fmla="*/ 700 h 724"/>
                  <a:gd name="T44" fmla="*/ 29 w 186"/>
                  <a:gd name="T45" fmla="*/ 704 h 724"/>
                  <a:gd name="T46" fmla="*/ 37 w 186"/>
                  <a:gd name="T47" fmla="*/ 704 h 724"/>
                  <a:gd name="T48" fmla="*/ 37 w 186"/>
                  <a:gd name="T49" fmla="*/ 704 h 724"/>
                  <a:gd name="T50" fmla="*/ 56 w 186"/>
                  <a:gd name="T51" fmla="*/ 666 h 724"/>
                  <a:gd name="T52" fmla="*/ 73 w 186"/>
                  <a:gd name="T53" fmla="*/ 627 h 724"/>
                  <a:gd name="T54" fmla="*/ 91 w 186"/>
                  <a:gd name="T55" fmla="*/ 589 h 724"/>
                  <a:gd name="T56" fmla="*/ 103 w 186"/>
                  <a:gd name="T57" fmla="*/ 545 h 724"/>
                  <a:gd name="T58" fmla="*/ 116 w 186"/>
                  <a:gd name="T59" fmla="*/ 501 h 724"/>
                  <a:gd name="T60" fmla="*/ 126 w 186"/>
                  <a:gd name="T61" fmla="*/ 457 h 724"/>
                  <a:gd name="T62" fmla="*/ 134 w 186"/>
                  <a:gd name="T63" fmla="*/ 414 h 724"/>
                  <a:gd name="T64" fmla="*/ 141 w 186"/>
                  <a:gd name="T65" fmla="*/ 368 h 724"/>
                  <a:gd name="T66" fmla="*/ 148 w 186"/>
                  <a:gd name="T67" fmla="*/ 320 h 724"/>
                  <a:gd name="T68" fmla="*/ 151 w 186"/>
                  <a:gd name="T69" fmla="*/ 274 h 724"/>
                  <a:gd name="T70" fmla="*/ 155 w 186"/>
                  <a:gd name="T71" fmla="*/ 231 h 724"/>
                  <a:gd name="T72" fmla="*/ 156 w 186"/>
                  <a:gd name="T73" fmla="*/ 183 h 724"/>
                  <a:gd name="T74" fmla="*/ 158 w 186"/>
                  <a:gd name="T75" fmla="*/ 90 h 724"/>
                  <a:gd name="T76" fmla="*/ 155 w 186"/>
                  <a:gd name="T77" fmla="*/ 2 h 724"/>
                  <a:gd name="T78" fmla="*/ 155 w 186"/>
                  <a:gd name="T79" fmla="*/ 2 h 724"/>
                  <a:gd name="T80" fmla="*/ 141 w 186"/>
                  <a:gd name="T81" fmla="*/ 0 h 724"/>
                  <a:gd name="T82" fmla="*/ 127 w 186"/>
                  <a:gd name="T83" fmla="*/ 0 h 724"/>
                  <a:gd name="T84" fmla="*/ 116 w 186"/>
                  <a:gd name="T85" fmla="*/ 4 h 724"/>
                  <a:gd name="T86" fmla="*/ 105 w 186"/>
                  <a:gd name="T87" fmla="*/ 12 h 724"/>
                  <a:gd name="T88" fmla="*/ 97 w 186"/>
                  <a:gd name="T89" fmla="*/ 22 h 724"/>
                  <a:gd name="T90" fmla="*/ 91 w 186"/>
                  <a:gd name="T91" fmla="*/ 34 h 724"/>
                  <a:gd name="T92" fmla="*/ 85 w 186"/>
                  <a:gd name="T93" fmla="*/ 48 h 724"/>
                  <a:gd name="T94" fmla="*/ 83 w 186"/>
                  <a:gd name="T95" fmla="*/ 64 h 724"/>
                  <a:gd name="T96" fmla="*/ 97 w 186"/>
                  <a:gd name="T97" fmla="*/ 72 h 7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86" h="724">
                    <a:moveTo>
                      <a:pt x="114" y="72"/>
                    </a:moveTo>
                    <a:lnTo>
                      <a:pt x="114" y="72"/>
                    </a:lnTo>
                    <a:lnTo>
                      <a:pt x="112" y="116"/>
                    </a:lnTo>
                    <a:lnTo>
                      <a:pt x="110" y="160"/>
                    </a:lnTo>
                    <a:lnTo>
                      <a:pt x="104" y="204"/>
                    </a:lnTo>
                    <a:lnTo>
                      <a:pt x="98" y="246"/>
                    </a:lnTo>
                    <a:lnTo>
                      <a:pt x="80" y="328"/>
                    </a:lnTo>
                    <a:lnTo>
                      <a:pt x="62" y="414"/>
                    </a:lnTo>
                    <a:lnTo>
                      <a:pt x="52" y="444"/>
                    </a:lnTo>
                    <a:lnTo>
                      <a:pt x="38" y="486"/>
                    </a:lnTo>
                    <a:lnTo>
                      <a:pt x="24" y="536"/>
                    </a:lnTo>
                    <a:lnTo>
                      <a:pt x="10" y="588"/>
                    </a:lnTo>
                    <a:lnTo>
                      <a:pt x="4" y="614"/>
                    </a:lnTo>
                    <a:lnTo>
                      <a:pt x="2" y="638"/>
                    </a:lnTo>
                    <a:lnTo>
                      <a:pt x="0" y="660"/>
                    </a:lnTo>
                    <a:lnTo>
                      <a:pt x="2" y="680"/>
                    </a:lnTo>
                    <a:lnTo>
                      <a:pt x="6" y="698"/>
                    </a:lnTo>
                    <a:lnTo>
                      <a:pt x="10" y="704"/>
                    </a:lnTo>
                    <a:lnTo>
                      <a:pt x="14" y="712"/>
                    </a:lnTo>
                    <a:lnTo>
                      <a:pt x="20" y="716"/>
                    </a:lnTo>
                    <a:lnTo>
                      <a:pt x="26" y="720"/>
                    </a:lnTo>
                    <a:lnTo>
                      <a:pt x="34" y="724"/>
                    </a:lnTo>
                    <a:lnTo>
                      <a:pt x="42" y="724"/>
                    </a:lnTo>
                    <a:lnTo>
                      <a:pt x="66" y="686"/>
                    </a:lnTo>
                    <a:lnTo>
                      <a:pt x="86" y="646"/>
                    </a:lnTo>
                    <a:lnTo>
                      <a:pt x="106" y="604"/>
                    </a:lnTo>
                    <a:lnTo>
                      <a:pt x="122" y="560"/>
                    </a:lnTo>
                    <a:lnTo>
                      <a:pt x="136" y="516"/>
                    </a:lnTo>
                    <a:lnTo>
                      <a:pt x="148" y="472"/>
                    </a:lnTo>
                    <a:lnTo>
                      <a:pt x="158" y="424"/>
                    </a:lnTo>
                    <a:lnTo>
                      <a:pt x="166" y="378"/>
                    </a:lnTo>
                    <a:lnTo>
                      <a:pt x="174" y="330"/>
                    </a:lnTo>
                    <a:lnTo>
                      <a:pt x="178" y="284"/>
                    </a:lnTo>
                    <a:lnTo>
                      <a:pt x="182" y="236"/>
                    </a:lnTo>
                    <a:lnTo>
                      <a:pt x="184" y="188"/>
                    </a:lnTo>
                    <a:lnTo>
                      <a:pt x="186" y="94"/>
                    </a:lnTo>
                    <a:lnTo>
                      <a:pt x="182" y="2"/>
                    </a:lnTo>
                    <a:lnTo>
                      <a:pt x="166" y="0"/>
                    </a:lnTo>
                    <a:lnTo>
                      <a:pt x="150" y="0"/>
                    </a:lnTo>
                    <a:lnTo>
                      <a:pt x="136" y="4"/>
                    </a:lnTo>
                    <a:lnTo>
                      <a:pt x="124" y="12"/>
                    </a:lnTo>
                    <a:lnTo>
                      <a:pt x="114" y="22"/>
                    </a:lnTo>
                    <a:lnTo>
                      <a:pt x="106" y="34"/>
                    </a:lnTo>
                    <a:lnTo>
                      <a:pt x="100" y="48"/>
                    </a:lnTo>
                    <a:lnTo>
                      <a:pt x="98" y="64"/>
                    </a:lnTo>
                    <a:lnTo>
                      <a:pt x="11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5" name="Freeform 46"/>
              <p:cNvSpPr>
                <a:spLocks/>
              </p:cNvSpPr>
              <p:nvPr userDrawn="1"/>
            </p:nvSpPr>
            <p:spPr bwMode="auto">
              <a:xfrm>
                <a:off x="3096" y="-47"/>
                <a:ext cx="180" cy="720"/>
              </a:xfrm>
              <a:custGeom>
                <a:avLst/>
                <a:gdLst>
                  <a:gd name="T0" fmla="*/ 97 w 186"/>
                  <a:gd name="T1" fmla="*/ 72 h 724"/>
                  <a:gd name="T2" fmla="*/ 97 w 186"/>
                  <a:gd name="T3" fmla="*/ 72 h 724"/>
                  <a:gd name="T4" fmla="*/ 96 w 186"/>
                  <a:gd name="T5" fmla="*/ 111 h 724"/>
                  <a:gd name="T6" fmla="*/ 94 w 186"/>
                  <a:gd name="T7" fmla="*/ 155 h 724"/>
                  <a:gd name="T8" fmla="*/ 89 w 186"/>
                  <a:gd name="T9" fmla="*/ 199 h 724"/>
                  <a:gd name="T10" fmla="*/ 83 w 186"/>
                  <a:gd name="T11" fmla="*/ 241 h 724"/>
                  <a:gd name="T12" fmla="*/ 69 w 186"/>
                  <a:gd name="T13" fmla="*/ 318 h 724"/>
                  <a:gd name="T14" fmla="*/ 52 w 186"/>
                  <a:gd name="T15" fmla="*/ 404 h 724"/>
                  <a:gd name="T16" fmla="*/ 52 w 186"/>
                  <a:gd name="T17" fmla="*/ 404 h 724"/>
                  <a:gd name="T18" fmla="*/ 44 w 186"/>
                  <a:gd name="T19" fmla="*/ 434 h 724"/>
                  <a:gd name="T20" fmla="*/ 33 w 186"/>
                  <a:gd name="T21" fmla="*/ 471 h 724"/>
                  <a:gd name="T22" fmla="*/ 19 w 186"/>
                  <a:gd name="T23" fmla="*/ 521 h 724"/>
                  <a:gd name="T24" fmla="*/ 10 w 186"/>
                  <a:gd name="T25" fmla="*/ 573 h 724"/>
                  <a:gd name="T26" fmla="*/ 4 w 186"/>
                  <a:gd name="T27" fmla="*/ 599 h 724"/>
                  <a:gd name="T28" fmla="*/ 2 w 186"/>
                  <a:gd name="T29" fmla="*/ 621 h 724"/>
                  <a:gd name="T30" fmla="*/ 0 w 186"/>
                  <a:gd name="T31" fmla="*/ 640 h 724"/>
                  <a:gd name="T32" fmla="*/ 2 w 186"/>
                  <a:gd name="T33" fmla="*/ 660 h 724"/>
                  <a:gd name="T34" fmla="*/ 6 w 186"/>
                  <a:gd name="T35" fmla="*/ 678 h 724"/>
                  <a:gd name="T36" fmla="*/ 10 w 186"/>
                  <a:gd name="T37" fmla="*/ 684 h 724"/>
                  <a:gd name="T38" fmla="*/ 14 w 186"/>
                  <a:gd name="T39" fmla="*/ 692 h 724"/>
                  <a:gd name="T40" fmla="*/ 15 w 186"/>
                  <a:gd name="T41" fmla="*/ 696 h 724"/>
                  <a:gd name="T42" fmla="*/ 21 w 186"/>
                  <a:gd name="T43" fmla="*/ 700 h 724"/>
                  <a:gd name="T44" fmla="*/ 29 w 186"/>
                  <a:gd name="T45" fmla="*/ 704 h 724"/>
                  <a:gd name="T46" fmla="*/ 37 w 186"/>
                  <a:gd name="T47" fmla="*/ 704 h 724"/>
                  <a:gd name="T48" fmla="*/ 37 w 186"/>
                  <a:gd name="T49" fmla="*/ 704 h 724"/>
                  <a:gd name="T50" fmla="*/ 56 w 186"/>
                  <a:gd name="T51" fmla="*/ 666 h 724"/>
                  <a:gd name="T52" fmla="*/ 73 w 186"/>
                  <a:gd name="T53" fmla="*/ 627 h 724"/>
                  <a:gd name="T54" fmla="*/ 91 w 186"/>
                  <a:gd name="T55" fmla="*/ 589 h 724"/>
                  <a:gd name="T56" fmla="*/ 103 w 186"/>
                  <a:gd name="T57" fmla="*/ 545 h 724"/>
                  <a:gd name="T58" fmla="*/ 116 w 186"/>
                  <a:gd name="T59" fmla="*/ 501 h 724"/>
                  <a:gd name="T60" fmla="*/ 126 w 186"/>
                  <a:gd name="T61" fmla="*/ 457 h 724"/>
                  <a:gd name="T62" fmla="*/ 134 w 186"/>
                  <a:gd name="T63" fmla="*/ 414 h 724"/>
                  <a:gd name="T64" fmla="*/ 141 w 186"/>
                  <a:gd name="T65" fmla="*/ 368 h 724"/>
                  <a:gd name="T66" fmla="*/ 148 w 186"/>
                  <a:gd name="T67" fmla="*/ 320 h 724"/>
                  <a:gd name="T68" fmla="*/ 151 w 186"/>
                  <a:gd name="T69" fmla="*/ 274 h 724"/>
                  <a:gd name="T70" fmla="*/ 155 w 186"/>
                  <a:gd name="T71" fmla="*/ 231 h 724"/>
                  <a:gd name="T72" fmla="*/ 156 w 186"/>
                  <a:gd name="T73" fmla="*/ 183 h 724"/>
                  <a:gd name="T74" fmla="*/ 158 w 186"/>
                  <a:gd name="T75" fmla="*/ 90 h 724"/>
                  <a:gd name="T76" fmla="*/ 155 w 186"/>
                  <a:gd name="T77" fmla="*/ 2 h 724"/>
                  <a:gd name="T78" fmla="*/ 155 w 186"/>
                  <a:gd name="T79" fmla="*/ 2 h 724"/>
                  <a:gd name="T80" fmla="*/ 141 w 186"/>
                  <a:gd name="T81" fmla="*/ 0 h 724"/>
                  <a:gd name="T82" fmla="*/ 127 w 186"/>
                  <a:gd name="T83" fmla="*/ 0 h 724"/>
                  <a:gd name="T84" fmla="*/ 116 w 186"/>
                  <a:gd name="T85" fmla="*/ 4 h 724"/>
                  <a:gd name="T86" fmla="*/ 105 w 186"/>
                  <a:gd name="T87" fmla="*/ 12 h 724"/>
                  <a:gd name="T88" fmla="*/ 97 w 186"/>
                  <a:gd name="T89" fmla="*/ 22 h 724"/>
                  <a:gd name="T90" fmla="*/ 91 w 186"/>
                  <a:gd name="T91" fmla="*/ 34 h 724"/>
                  <a:gd name="T92" fmla="*/ 85 w 186"/>
                  <a:gd name="T93" fmla="*/ 48 h 724"/>
                  <a:gd name="T94" fmla="*/ 83 w 186"/>
                  <a:gd name="T95" fmla="*/ 64 h 7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86" h="724">
                    <a:moveTo>
                      <a:pt x="114" y="72"/>
                    </a:moveTo>
                    <a:lnTo>
                      <a:pt x="114" y="72"/>
                    </a:lnTo>
                    <a:lnTo>
                      <a:pt x="112" y="116"/>
                    </a:lnTo>
                    <a:lnTo>
                      <a:pt x="110" y="160"/>
                    </a:lnTo>
                    <a:lnTo>
                      <a:pt x="104" y="204"/>
                    </a:lnTo>
                    <a:lnTo>
                      <a:pt x="98" y="246"/>
                    </a:lnTo>
                    <a:lnTo>
                      <a:pt x="80" y="328"/>
                    </a:lnTo>
                    <a:lnTo>
                      <a:pt x="62" y="414"/>
                    </a:lnTo>
                    <a:lnTo>
                      <a:pt x="52" y="444"/>
                    </a:lnTo>
                    <a:lnTo>
                      <a:pt x="38" y="486"/>
                    </a:lnTo>
                    <a:lnTo>
                      <a:pt x="24" y="536"/>
                    </a:lnTo>
                    <a:lnTo>
                      <a:pt x="10" y="588"/>
                    </a:lnTo>
                    <a:lnTo>
                      <a:pt x="4" y="614"/>
                    </a:lnTo>
                    <a:lnTo>
                      <a:pt x="2" y="638"/>
                    </a:lnTo>
                    <a:lnTo>
                      <a:pt x="0" y="660"/>
                    </a:lnTo>
                    <a:lnTo>
                      <a:pt x="2" y="680"/>
                    </a:lnTo>
                    <a:lnTo>
                      <a:pt x="6" y="698"/>
                    </a:lnTo>
                    <a:lnTo>
                      <a:pt x="10" y="704"/>
                    </a:lnTo>
                    <a:lnTo>
                      <a:pt x="14" y="712"/>
                    </a:lnTo>
                    <a:lnTo>
                      <a:pt x="20" y="716"/>
                    </a:lnTo>
                    <a:lnTo>
                      <a:pt x="26" y="720"/>
                    </a:lnTo>
                    <a:lnTo>
                      <a:pt x="34" y="724"/>
                    </a:lnTo>
                    <a:lnTo>
                      <a:pt x="42" y="724"/>
                    </a:lnTo>
                    <a:lnTo>
                      <a:pt x="66" y="686"/>
                    </a:lnTo>
                    <a:lnTo>
                      <a:pt x="86" y="646"/>
                    </a:lnTo>
                    <a:lnTo>
                      <a:pt x="106" y="604"/>
                    </a:lnTo>
                    <a:lnTo>
                      <a:pt x="122" y="560"/>
                    </a:lnTo>
                    <a:lnTo>
                      <a:pt x="136" y="516"/>
                    </a:lnTo>
                    <a:lnTo>
                      <a:pt x="148" y="472"/>
                    </a:lnTo>
                    <a:lnTo>
                      <a:pt x="158" y="424"/>
                    </a:lnTo>
                    <a:lnTo>
                      <a:pt x="166" y="378"/>
                    </a:lnTo>
                    <a:lnTo>
                      <a:pt x="174" y="330"/>
                    </a:lnTo>
                    <a:lnTo>
                      <a:pt x="178" y="284"/>
                    </a:lnTo>
                    <a:lnTo>
                      <a:pt x="182" y="236"/>
                    </a:lnTo>
                    <a:lnTo>
                      <a:pt x="184" y="188"/>
                    </a:lnTo>
                    <a:lnTo>
                      <a:pt x="186" y="94"/>
                    </a:lnTo>
                    <a:lnTo>
                      <a:pt x="182" y="2"/>
                    </a:lnTo>
                    <a:lnTo>
                      <a:pt x="166" y="0"/>
                    </a:lnTo>
                    <a:lnTo>
                      <a:pt x="150" y="0"/>
                    </a:lnTo>
                    <a:lnTo>
                      <a:pt x="136" y="4"/>
                    </a:lnTo>
                    <a:lnTo>
                      <a:pt x="124" y="12"/>
                    </a:lnTo>
                    <a:lnTo>
                      <a:pt x="114" y="22"/>
                    </a:lnTo>
                    <a:lnTo>
                      <a:pt x="106" y="34"/>
                    </a:lnTo>
                    <a:lnTo>
                      <a:pt x="100" y="48"/>
                    </a:lnTo>
                    <a:lnTo>
                      <a:pt x="98" y="6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6" name="Freeform 47"/>
              <p:cNvSpPr>
                <a:spLocks/>
              </p:cNvSpPr>
              <p:nvPr userDrawn="1"/>
            </p:nvSpPr>
            <p:spPr bwMode="auto">
              <a:xfrm>
                <a:off x="3556" y="94"/>
                <a:ext cx="140" cy="700"/>
              </a:xfrm>
              <a:custGeom>
                <a:avLst/>
                <a:gdLst>
                  <a:gd name="T0" fmla="*/ 57 w 132"/>
                  <a:gd name="T1" fmla="*/ 44 h 700"/>
                  <a:gd name="T2" fmla="*/ 57 w 132"/>
                  <a:gd name="T3" fmla="*/ 44 h 700"/>
                  <a:gd name="T4" fmla="*/ 54 w 132"/>
                  <a:gd name="T5" fmla="*/ 134 h 700"/>
                  <a:gd name="T6" fmla="*/ 45 w 132"/>
                  <a:gd name="T7" fmla="*/ 224 h 700"/>
                  <a:gd name="T8" fmla="*/ 23 w 132"/>
                  <a:gd name="T9" fmla="*/ 402 h 700"/>
                  <a:gd name="T10" fmla="*/ 23 w 132"/>
                  <a:gd name="T11" fmla="*/ 402 h 700"/>
                  <a:gd name="T12" fmla="*/ 8 w 132"/>
                  <a:gd name="T13" fmla="*/ 474 h 700"/>
                  <a:gd name="T14" fmla="*/ 2 w 132"/>
                  <a:gd name="T15" fmla="*/ 526 h 700"/>
                  <a:gd name="T16" fmla="*/ 0 w 132"/>
                  <a:gd name="T17" fmla="*/ 580 h 700"/>
                  <a:gd name="T18" fmla="*/ 0 w 132"/>
                  <a:gd name="T19" fmla="*/ 606 h 700"/>
                  <a:gd name="T20" fmla="*/ 2 w 132"/>
                  <a:gd name="T21" fmla="*/ 630 h 700"/>
                  <a:gd name="T22" fmla="*/ 4 w 132"/>
                  <a:gd name="T23" fmla="*/ 652 h 700"/>
                  <a:gd name="T24" fmla="*/ 15 w 132"/>
                  <a:gd name="T25" fmla="*/ 670 h 700"/>
                  <a:gd name="T26" fmla="*/ 23 w 132"/>
                  <a:gd name="T27" fmla="*/ 686 h 700"/>
                  <a:gd name="T28" fmla="*/ 29 w 132"/>
                  <a:gd name="T29" fmla="*/ 692 h 700"/>
                  <a:gd name="T30" fmla="*/ 38 w 132"/>
                  <a:gd name="T31" fmla="*/ 696 h 700"/>
                  <a:gd name="T32" fmla="*/ 45 w 132"/>
                  <a:gd name="T33" fmla="*/ 700 h 700"/>
                  <a:gd name="T34" fmla="*/ 54 w 132"/>
                  <a:gd name="T35" fmla="*/ 700 h 700"/>
                  <a:gd name="T36" fmla="*/ 64 w 132"/>
                  <a:gd name="T37" fmla="*/ 700 h 700"/>
                  <a:gd name="T38" fmla="*/ 78 w 132"/>
                  <a:gd name="T39" fmla="*/ 700 h 700"/>
                  <a:gd name="T40" fmla="*/ 78 w 132"/>
                  <a:gd name="T41" fmla="*/ 700 h 700"/>
                  <a:gd name="T42" fmla="*/ 88 w 132"/>
                  <a:gd name="T43" fmla="*/ 696 h 700"/>
                  <a:gd name="T44" fmla="*/ 103 w 132"/>
                  <a:gd name="T45" fmla="*/ 688 h 700"/>
                  <a:gd name="T46" fmla="*/ 112 w 132"/>
                  <a:gd name="T47" fmla="*/ 678 h 700"/>
                  <a:gd name="T48" fmla="*/ 124 w 132"/>
                  <a:gd name="T49" fmla="*/ 664 h 700"/>
                  <a:gd name="T50" fmla="*/ 132 w 132"/>
                  <a:gd name="T51" fmla="*/ 650 h 700"/>
                  <a:gd name="T52" fmla="*/ 140 w 132"/>
                  <a:gd name="T53" fmla="*/ 632 h 700"/>
                  <a:gd name="T54" fmla="*/ 153 w 132"/>
                  <a:gd name="T55" fmla="*/ 590 h 700"/>
                  <a:gd name="T56" fmla="*/ 163 w 132"/>
                  <a:gd name="T57" fmla="*/ 542 h 700"/>
                  <a:gd name="T58" fmla="*/ 172 w 132"/>
                  <a:gd name="T59" fmla="*/ 488 h 700"/>
                  <a:gd name="T60" fmla="*/ 174 w 132"/>
                  <a:gd name="T61" fmla="*/ 432 h 700"/>
                  <a:gd name="T62" fmla="*/ 177 w 132"/>
                  <a:gd name="T63" fmla="*/ 372 h 700"/>
                  <a:gd name="T64" fmla="*/ 177 w 132"/>
                  <a:gd name="T65" fmla="*/ 312 h 700"/>
                  <a:gd name="T66" fmla="*/ 174 w 132"/>
                  <a:gd name="T67" fmla="*/ 254 h 700"/>
                  <a:gd name="T68" fmla="*/ 170 w 132"/>
                  <a:gd name="T69" fmla="*/ 196 h 700"/>
                  <a:gd name="T70" fmla="*/ 163 w 132"/>
                  <a:gd name="T71" fmla="*/ 142 h 700"/>
                  <a:gd name="T72" fmla="*/ 159 w 132"/>
                  <a:gd name="T73" fmla="*/ 96 h 700"/>
                  <a:gd name="T74" fmla="*/ 153 w 132"/>
                  <a:gd name="T75" fmla="*/ 54 h 700"/>
                  <a:gd name="T76" fmla="*/ 145 w 132"/>
                  <a:gd name="T77" fmla="*/ 22 h 700"/>
                  <a:gd name="T78" fmla="*/ 137 w 132"/>
                  <a:gd name="T79" fmla="*/ 0 h 700"/>
                  <a:gd name="T80" fmla="*/ 137 w 132"/>
                  <a:gd name="T81" fmla="*/ 0 h 700"/>
                  <a:gd name="T82" fmla="*/ 124 w 132"/>
                  <a:gd name="T83" fmla="*/ 0 h 700"/>
                  <a:gd name="T84" fmla="*/ 107 w 132"/>
                  <a:gd name="T85" fmla="*/ 2 h 700"/>
                  <a:gd name="T86" fmla="*/ 97 w 132"/>
                  <a:gd name="T87" fmla="*/ 4 h 700"/>
                  <a:gd name="T88" fmla="*/ 86 w 132"/>
                  <a:gd name="T89" fmla="*/ 10 h 700"/>
                  <a:gd name="T90" fmla="*/ 75 w 132"/>
                  <a:gd name="T91" fmla="*/ 16 h 700"/>
                  <a:gd name="T92" fmla="*/ 67 w 132"/>
                  <a:gd name="T93" fmla="*/ 24 h 700"/>
                  <a:gd name="T94" fmla="*/ 59 w 132"/>
                  <a:gd name="T95" fmla="*/ 34 h 700"/>
                  <a:gd name="T96" fmla="*/ 57 w 132"/>
                  <a:gd name="T97" fmla="*/ 44 h 7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2" h="700">
                    <a:moveTo>
                      <a:pt x="42" y="44"/>
                    </a:moveTo>
                    <a:lnTo>
                      <a:pt x="42" y="44"/>
                    </a:lnTo>
                    <a:lnTo>
                      <a:pt x="40" y="134"/>
                    </a:lnTo>
                    <a:lnTo>
                      <a:pt x="34" y="224"/>
                    </a:lnTo>
                    <a:lnTo>
                      <a:pt x="18" y="402"/>
                    </a:lnTo>
                    <a:lnTo>
                      <a:pt x="8" y="474"/>
                    </a:lnTo>
                    <a:lnTo>
                      <a:pt x="2" y="526"/>
                    </a:lnTo>
                    <a:lnTo>
                      <a:pt x="0" y="580"/>
                    </a:lnTo>
                    <a:lnTo>
                      <a:pt x="0" y="606"/>
                    </a:lnTo>
                    <a:lnTo>
                      <a:pt x="2" y="630"/>
                    </a:lnTo>
                    <a:lnTo>
                      <a:pt x="4" y="652"/>
                    </a:lnTo>
                    <a:lnTo>
                      <a:pt x="10" y="670"/>
                    </a:lnTo>
                    <a:lnTo>
                      <a:pt x="18" y="686"/>
                    </a:lnTo>
                    <a:lnTo>
                      <a:pt x="22" y="692"/>
                    </a:lnTo>
                    <a:lnTo>
                      <a:pt x="28" y="696"/>
                    </a:lnTo>
                    <a:lnTo>
                      <a:pt x="34" y="700"/>
                    </a:lnTo>
                    <a:lnTo>
                      <a:pt x="40" y="700"/>
                    </a:lnTo>
                    <a:lnTo>
                      <a:pt x="48" y="700"/>
                    </a:lnTo>
                    <a:lnTo>
                      <a:pt x="58" y="700"/>
                    </a:lnTo>
                    <a:lnTo>
                      <a:pt x="66" y="696"/>
                    </a:lnTo>
                    <a:lnTo>
                      <a:pt x="76" y="688"/>
                    </a:lnTo>
                    <a:lnTo>
                      <a:pt x="84" y="678"/>
                    </a:lnTo>
                    <a:lnTo>
                      <a:pt x="92" y="664"/>
                    </a:lnTo>
                    <a:lnTo>
                      <a:pt x="98" y="650"/>
                    </a:lnTo>
                    <a:lnTo>
                      <a:pt x="104" y="632"/>
                    </a:lnTo>
                    <a:lnTo>
                      <a:pt x="114" y="590"/>
                    </a:lnTo>
                    <a:lnTo>
                      <a:pt x="122" y="542"/>
                    </a:lnTo>
                    <a:lnTo>
                      <a:pt x="128" y="488"/>
                    </a:lnTo>
                    <a:lnTo>
                      <a:pt x="130" y="432"/>
                    </a:lnTo>
                    <a:lnTo>
                      <a:pt x="132" y="372"/>
                    </a:lnTo>
                    <a:lnTo>
                      <a:pt x="132" y="312"/>
                    </a:lnTo>
                    <a:lnTo>
                      <a:pt x="130" y="254"/>
                    </a:lnTo>
                    <a:lnTo>
                      <a:pt x="126" y="196"/>
                    </a:lnTo>
                    <a:lnTo>
                      <a:pt x="122" y="142"/>
                    </a:lnTo>
                    <a:lnTo>
                      <a:pt x="118" y="96"/>
                    </a:lnTo>
                    <a:lnTo>
                      <a:pt x="114" y="54"/>
                    </a:lnTo>
                    <a:lnTo>
                      <a:pt x="108" y="22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0" y="2"/>
                    </a:lnTo>
                    <a:lnTo>
                      <a:pt x="72" y="4"/>
                    </a:lnTo>
                    <a:lnTo>
                      <a:pt x="64" y="10"/>
                    </a:lnTo>
                    <a:lnTo>
                      <a:pt x="56" y="16"/>
                    </a:lnTo>
                    <a:lnTo>
                      <a:pt x="50" y="24"/>
                    </a:lnTo>
                    <a:lnTo>
                      <a:pt x="44" y="34"/>
                    </a:lnTo>
                    <a:lnTo>
                      <a:pt x="42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7" name="Freeform 48"/>
              <p:cNvSpPr>
                <a:spLocks/>
              </p:cNvSpPr>
              <p:nvPr userDrawn="1"/>
            </p:nvSpPr>
            <p:spPr bwMode="auto">
              <a:xfrm>
                <a:off x="3556" y="94"/>
                <a:ext cx="140" cy="700"/>
              </a:xfrm>
              <a:custGeom>
                <a:avLst/>
                <a:gdLst>
                  <a:gd name="T0" fmla="*/ 57 w 132"/>
                  <a:gd name="T1" fmla="*/ 44 h 700"/>
                  <a:gd name="T2" fmla="*/ 57 w 132"/>
                  <a:gd name="T3" fmla="*/ 44 h 700"/>
                  <a:gd name="T4" fmla="*/ 54 w 132"/>
                  <a:gd name="T5" fmla="*/ 134 h 700"/>
                  <a:gd name="T6" fmla="*/ 45 w 132"/>
                  <a:gd name="T7" fmla="*/ 224 h 700"/>
                  <a:gd name="T8" fmla="*/ 23 w 132"/>
                  <a:gd name="T9" fmla="*/ 402 h 700"/>
                  <a:gd name="T10" fmla="*/ 23 w 132"/>
                  <a:gd name="T11" fmla="*/ 402 h 700"/>
                  <a:gd name="T12" fmla="*/ 8 w 132"/>
                  <a:gd name="T13" fmla="*/ 474 h 700"/>
                  <a:gd name="T14" fmla="*/ 2 w 132"/>
                  <a:gd name="T15" fmla="*/ 526 h 700"/>
                  <a:gd name="T16" fmla="*/ 0 w 132"/>
                  <a:gd name="T17" fmla="*/ 580 h 700"/>
                  <a:gd name="T18" fmla="*/ 0 w 132"/>
                  <a:gd name="T19" fmla="*/ 606 h 700"/>
                  <a:gd name="T20" fmla="*/ 2 w 132"/>
                  <a:gd name="T21" fmla="*/ 630 h 700"/>
                  <a:gd name="T22" fmla="*/ 4 w 132"/>
                  <a:gd name="T23" fmla="*/ 652 h 700"/>
                  <a:gd name="T24" fmla="*/ 15 w 132"/>
                  <a:gd name="T25" fmla="*/ 670 h 700"/>
                  <a:gd name="T26" fmla="*/ 23 w 132"/>
                  <a:gd name="T27" fmla="*/ 686 h 700"/>
                  <a:gd name="T28" fmla="*/ 29 w 132"/>
                  <a:gd name="T29" fmla="*/ 692 h 700"/>
                  <a:gd name="T30" fmla="*/ 38 w 132"/>
                  <a:gd name="T31" fmla="*/ 696 h 700"/>
                  <a:gd name="T32" fmla="*/ 45 w 132"/>
                  <a:gd name="T33" fmla="*/ 700 h 700"/>
                  <a:gd name="T34" fmla="*/ 54 w 132"/>
                  <a:gd name="T35" fmla="*/ 700 h 700"/>
                  <a:gd name="T36" fmla="*/ 64 w 132"/>
                  <a:gd name="T37" fmla="*/ 700 h 700"/>
                  <a:gd name="T38" fmla="*/ 78 w 132"/>
                  <a:gd name="T39" fmla="*/ 700 h 700"/>
                  <a:gd name="T40" fmla="*/ 78 w 132"/>
                  <a:gd name="T41" fmla="*/ 700 h 700"/>
                  <a:gd name="T42" fmla="*/ 88 w 132"/>
                  <a:gd name="T43" fmla="*/ 696 h 700"/>
                  <a:gd name="T44" fmla="*/ 103 w 132"/>
                  <a:gd name="T45" fmla="*/ 688 h 700"/>
                  <a:gd name="T46" fmla="*/ 112 w 132"/>
                  <a:gd name="T47" fmla="*/ 678 h 700"/>
                  <a:gd name="T48" fmla="*/ 124 w 132"/>
                  <a:gd name="T49" fmla="*/ 664 h 700"/>
                  <a:gd name="T50" fmla="*/ 132 w 132"/>
                  <a:gd name="T51" fmla="*/ 650 h 700"/>
                  <a:gd name="T52" fmla="*/ 140 w 132"/>
                  <a:gd name="T53" fmla="*/ 632 h 700"/>
                  <a:gd name="T54" fmla="*/ 153 w 132"/>
                  <a:gd name="T55" fmla="*/ 590 h 700"/>
                  <a:gd name="T56" fmla="*/ 163 w 132"/>
                  <a:gd name="T57" fmla="*/ 542 h 700"/>
                  <a:gd name="T58" fmla="*/ 172 w 132"/>
                  <a:gd name="T59" fmla="*/ 488 h 700"/>
                  <a:gd name="T60" fmla="*/ 174 w 132"/>
                  <a:gd name="T61" fmla="*/ 432 h 700"/>
                  <a:gd name="T62" fmla="*/ 177 w 132"/>
                  <a:gd name="T63" fmla="*/ 372 h 700"/>
                  <a:gd name="T64" fmla="*/ 177 w 132"/>
                  <a:gd name="T65" fmla="*/ 312 h 700"/>
                  <a:gd name="T66" fmla="*/ 174 w 132"/>
                  <a:gd name="T67" fmla="*/ 254 h 700"/>
                  <a:gd name="T68" fmla="*/ 170 w 132"/>
                  <a:gd name="T69" fmla="*/ 196 h 700"/>
                  <a:gd name="T70" fmla="*/ 163 w 132"/>
                  <a:gd name="T71" fmla="*/ 142 h 700"/>
                  <a:gd name="T72" fmla="*/ 159 w 132"/>
                  <a:gd name="T73" fmla="*/ 96 h 700"/>
                  <a:gd name="T74" fmla="*/ 153 w 132"/>
                  <a:gd name="T75" fmla="*/ 54 h 700"/>
                  <a:gd name="T76" fmla="*/ 145 w 132"/>
                  <a:gd name="T77" fmla="*/ 22 h 700"/>
                  <a:gd name="T78" fmla="*/ 137 w 132"/>
                  <a:gd name="T79" fmla="*/ 0 h 700"/>
                  <a:gd name="T80" fmla="*/ 137 w 132"/>
                  <a:gd name="T81" fmla="*/ 0 h 700"/>
                  <a:gd name="T82" fmla="*/ 124 w 132"/>
                  <a:gd name="T83" fmla="*/ 0 h 700"/>
                  <a:gd name="T84" fmla="*/ 107 w 132"/>
                  <a:gd name="T85" fmla="*/ 2 h 700"/>
                  <a:gd name="T86" fmla="*/ 97 w 132"/>
                  <a:gd name="T87" fmla="*/ 4 h 700"/>
                  <a:gd name="T88" fmla="*/ 86 w 132"/>
                  <a:gd name="T89" fmla="*/ 10 h 700"/>
                  <a:gd name="T90" fmla="*/ 75 w 132"/>
                  <a:gd name="T91" fmla="*/ 16 h 700"/>
                  <a:gd name="T92" fmla="*/ 67 w 132"/>
                  <a:gd name="T93" fmla="*/ 24 h 700"/>
                  <a:gd name="T94" fmla="*/ 59 w 132"/>
                  <a:gd name="T95" fmla="*/ 34 h 700"/>
                  <a:gd name="T96" fmla="*/ 57 w 132"/>
                  <a:gd name="T97" fmla="*/ 44 h 7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2" h="700">
                    <a:moveTo>
                      <a:pt x="42" y="44"/>
                    </a:moveTo>
                    <a:lnTo>
                      <a:pt x="42" y="44"/>
                    </a:lnTo>
                    <a:lnTo>
                      <a:pt x="40" y="134"/>
                    </a:lnTo>
                    <a:lnTo>
                      <a:pt x="34" y="224"/>
                    </a:lnTo>
                    <a:lnTo>
                      <a:pt x="18" y="402"/>
                    </a:lnTo>
                    <a:lnTo>
                      <a:pt x="8" y="474"/>
                    </a:lnTo>
                    <a:lnTo>
                      <a:pt x="2" y="526"/>
                    </a:lnTo>
                    <a:lnTo>
                      <a:pt x="0" y="580"/>
                    </a:lnTo>
                    <a:lnTo>
                      <a:pt x="0" y="606"/>
                    </a:lnTo>
                    <a:lnTo>
                      <a:pt x="2" y="630"/>
                    </a:lnTo>
                    <a:lnTo>
                      <a:pt x="4" y="652"/>
                    </a:lnTo>
                    <a:lnTo>
                      <a:pt x="10" y="670"/>
                    </a:lnTo>
                    <a:lnTo>
                      <a:pt x="18" y="686"/>
                    </a:lnTo>
                    <a:lnTo>
                      <a:pt x="22" y="692"/>
                    </a:lnTo>
                    <a:lnTo>
                      <a:pt x="28" y="696"/>
                    </a:lnTo>
                    <a:lnTo>
                      <a:pt x="34" y="700"/>
                    </a:lnTo>
                    <a:lnTo>
                      <a:pt x="40" y="700"/>
                    </a:lnTo>
                    <a:lnTo>
                      <a:pt x="48" y="700"/>
                    </a:lnTo>
                    <a:lnTo>
                      <a:pt x="58" y="700"/>
                    </a:lnTo>
                    <a:lnTo>
                      <a:pt x="66" y="696"/>
                    </a:lnTo>
                    <a:lnTo>
                      <a:pt x="76" y="688"/>
                    </a:lnTo>
                    <a:lnTo>
                      <a:pt x="84" y="678"/>
                    </a:lnTo>
                    <a:lnTo>
                      <a:pt x="92" y="664"/>
                    </a:lnTo>
                    <a:lnTo>
                      <a:pt x="98" y="650"/>
                    </a:lnTo>
                    <a:lnTo>
                      <a:pt x="104" y="632"/>
                    </a:lnTo>
                    <a:lnTo>
                      <a:pt x="114" y="590"/>
                    </a:lnTo>
                    <a:lnTo>
                      <a:pt x="122" y="542"/>
                    </a:lnTo>
                    <a:lnTo>
                      <a:pt x="128" y="488"/>
                    </a:lnTo>
                    <a:lnTo>
                      <a:pt x="130" y="432"/>
                    </a:lnTo>
                    <a:lnTo>
                      <a:pt x="132" y="372"/>
                    </a:lnTo>
                    <a:lnTo>
                      <a:pt x="132" y="312"/>
                    </a:lnTo>
                    <a:lnTo>
                      <a:pt x="130" y="254"/>
                    </a:lnTo>
                    <a:lnTo>
                      <a:pt x="126" y="196"/>
                    </a:lnTo>
                    <a:lnTo>
                      <a:pt x="122" y="142"/>
                    </a:lnTo>
                    <a:lnTo>
                      <a:pt x="118" y="96"/>
                    </a:lnTo>
                    <a:lnTo>
                      <a:pt x="114" y="54"/>
                    </a:lnTo>
                    <a:lnTo>
                      <a:pt x="108" y="22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0" y="2"/>
                    </a:lnTo>
                    <a:lnTo>
                      <a:pt x="72" y="4"/>
                    </a:lnTo>
                    <a:lnTo>
                      <a:pt x="64" y="10"/>
                    </a:lnTo>
                    <a:lnTo>
                      <a:pt x="56" y="16"/>
                    </a:lnTo>
                    <a:lnTo>
                      <a:pt x="50" y="24"/>
                    </a:lnTo>
                    <a:lnTo>
                      <a:pt x="44" y="34"/>
                    </a:lnTo>
                    <a:lnTo>
                      <a:pt x="42" y="4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8" name="Freeform 49"/>
              <p:cNvSpPr>
                <a:spLocks/>
              </p:cNvSpPr>
              <p:nvPr userDrawn="1"/>
            </p:nvSpPr>
            <p:spPr bwMode="auto">
              <a:xfrm>
                <a:off x="3996" y="334"/>
                <a:ext cx="120" cy="500"/>
              </a:xfrm>
              <a:custGeom>
                <a:avLst/>
                <a:gdLst>
                  <a:gd name="T0" fmla="*/ 0 w 128"/>
                  <a:gd name="T1" fmla="*/ 0 h 504"/>
                  <a:gd name="T2" fmla="*/ 0 w 128"/>
                  <a:gd name="T3" fmla="*/ 278 h 504"/>
                  <a:gd name="T4" fmla="*/ 0 w 128"/>
                  <a:gd name="T5" fmla="*/ 278 h 504"/>
                  <a:gd name="T6" fmla="*/ 0 w 128"/>
                  <a:gd name="T7" fmla="*/ 335 h 504"/>
                  <a:gd name="T8" fmla="*/ 0 w 128"/>
                  <a:gd name="T9" fmla="*/ 377 h 504"/>
                  <a:gd name="T10" fmla="*/ 2 w 128"/>
                  <a:gd name="T11" fmla="*/ 399 h 504"/>
                  <a:gd name="T12" fmla="*/ 4 w 128"/>
                  <a:gd name="T13" fmla="*/ 419 h 504"/>
                  <a:gd name="T14" fmla="*/ 8 w 128"/>
                  <a:gd name="T15" fmla="*/ 435 h 504"/>
                  <a:gd name="T16" fmla="*/ 9 w 128"/>
                  <a:gd name="T17" fmla="*/ 450 h 504"/>
                  <a:gd name="T18" fmla="*/ 15 w 128"/>
                  <a:gd name="T19" fmla="*/ 466 h 504"/>
                  <a:gd name="T20" fmla="*/ 22 w 128"/>
                  <a:gd name="T21" fmla="*/ 476 h 504"/>
                  <a:gd name="T22" fmla="*/ 24 w 128"/>
                  <a:gd name="T23" fmla="*/ 480 h 504"/>
                  <a:gd name="T24" fmla="*/ 30 w 128"/>
                  <a:gd name="T25" fmla="*/ 482 h 504"/>
                  <a:gd name="T26" fmla="*/ 34 w 128"/>
                  <a:gd name="T27" fmla="*/ 484 h 504"/>
                  <a:gd name="T28" fmla="*/ 39 w 128"/>
                  <a:gd name="T29" fmla="*/ 484 h 504"/>
                  <a:gd name="T30" fmla="*/ 45 w 128"/>
                  <a:gd name="T31" fmla="*/ 484 h 504"/>
                  <a:gd name="T32" fmla="*/ 51 w 128"/>
                  <a:gd name="T33" fmla="*/ 480 h 504"/>
                  <a:gd name="T34" fmla="*/ 64 w 128"/>
                  <a:gd name="T35" fmla="*/ 470 h 504"/>
                  <a:gd name="T36" fmla="*/ 64 w 128"/>
                  <a:gd name="T37" fmla="*/ 470 h 504"/>
                  <a:gd name="T38" fmla="*/ 71 w 128"/>
                  <a:gd name="T39" fmla="*/ 462 h 504"/>
                  <a:gd name="T40" fmla="*/ 76 w 128"/>
                  <a:gd name="T41" fmla="*/ 452 h 504"/>
                  <a:gd name="T42" fmla="*/ 80 w 128"/>
                  <a:gd name="T43" fmla="*/ 438 h 504"/>
                  <a:gd name="T44" fmla="*/ 84 w 128"/>
                  <a:gd name="T45" fmla="*/ 425 h 504"/>
                  <a:gd name="T46" fmla="*/ 87 w 128"/>
                  <a:gd name="T47" fmla="*/ 407 h 504"/>
                  <a:gd name="T48" fmla="*/ 88 w 128"/>
                  <a:gd name="T49" fmla="*/ 387 h 504"/>
                  <a:gd name="T50" fmla="*/ 92 w 128"/>
                  <a:gd name="T51" fmla="*/ 343 h 504"/>
                  <a:gd name="T52" fmla="*/ 93 w 128"/>
                  <a:gd name="T53" fmla="*/ 304 h 504"/>
                  <a:gd name="T54" fmla="*/ 93 w 128"/>
                  <a:gd name="T55" fmla="*/ 262 h 504"/>
                  <a:gd name="T56" fmla="*/ 92 w 128"/>
                  <a:gd name="T57" fmla="*/ 200 h 504"/>
                  <a:gd name="T58" fmla="*/ 92 w 128"/>
                  <a:gd name="T59" fmla="*/ 200 h 504"/>
                  <a:gd name="T60" fmla="*/ 88 w 128"/>
                  <a:gd name="T61" fmla="*/ 169 h 504"/>
                  <a:gd name="T62" fmla="*/ 86 w 128"/>
                  <a:gd name="T63" fmla="*/ 137 h 504"/>
                  <a:gd name="T64" fmla="*/ 81 w 128"/>
                  <a:gd name="T65" fmla="*/ 109 h 504"/>
                  <a:gd name="T66" fmla="*/ 74 w 128"/>
                  <a:gd name="T67" fmla="*/ 85 h 504"/>
                  <a:gd name="T68" fmla="*/ 69 w 128"/>
                  <a:gd name="T69" fmla="*/ 73 h 504"/>
                  <a:gd name="T70" fmla="*/ 64 w 128"/>
                  <a:gd name="T71" fmla="*/ 63 h 504"/>
                  <a:gd name="T72" fmla="*/ 58 w 128"/>
                  <a:gd name="T73" fmla="*/ 58 h 504"/>
                  <a:gd name="T74" fmla="*/ 51 w 128"/>
                  <a:gd name="T75" fmla="*/ 50 h 504"/>
                  <a:gd name="T76" fmla="*/ 34 w 128"/>
                  <a:gd name="T77" fmla="*/ 32 h 504"/>
                  <a:gd name="T78" fmla="*/ 11 w 128"/>
                  <a:gd name="T79" fmla="*/ 16 h 504"/>
                  <a:gd name="T80" fmla="*/ 0 w 128"/>
                  <a:gd name="T81" fmla="*/ 0 h 5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8" h="504">
                    <a:moveTo>
                      <a:pt x="0" y="0"/>
                    </a:moveTo>
                    <a:lnTo>
                      <a:pt x="0" y="288"/>
                    </a:lnTo>
                    <a:lnTo>
                      <a:pt x="0" y="350"/>
                    </a:lnTo>
                    <a:lnTo>
                      <a:pt x="0" y="392"/>
                    </a:lnTo>
                    <a:lnTo>
                      <a:pt x="2" y="414"/>
                    </a:lnTo>
                    <a:lnTo>
                      <a:pt x="4" y="434"/>
                    </a:lnTo>
                    <a:lnTo>
                      <a:pt x="8" y="454"/>
                    </a:lnTo>
                    <a:lnTo>
                      <a:pt x="14" y="470"/>
                    </a:lnTo>
                    <a:lnTo>
                      <a:pt x="20" y="486"/>
                    </a:lnTo>
                    <a:lnTo>
                      <a:pt x="30" y="496"/>
                    </a:lnTo>
                    <a:lnTo>
                      <a:pt x="34" y="500"/>
                    </a:lnTo>
                    <a:lnTo>
                      <a:pt x="40" y="502"/>
                    </a:lnTo>
                    <a:lnTo>
                      <a:pt x="46" y="504"/>
                    </a:lnTo>
                    <a:lnTo>
                      <a:pt x="54" y="504"/>
                    </a:lnTo>
                    <a:lnTo>
                      <a:pt x="62" y="504"/>
                    </a:lnTo>
                    <a:lnTo>
                      <a:pt x="70" y="500"/>
                    </a:lnTo>
                    <a:lnTo>
                      <a:pt x="88" y="490"/>
                    </a:lnTo>
                    <a:lnTo>
                      <a:pt x="98" y="482"/>
                    </a:lnTo>
                    <a:lnTo>
                      <a:pt x="104" y="472"/>
                    </a:lnTo>
                    <a:lnTo>
                      <a:pt x="110" y="458"/>
                    </a:lnTo>
                    <a:lnTo>
                      <a:pt x="116" y="440"/>
                    </a:lnTo>
                    <a:lnTo>
                      <a:pt x="120" y="422"/>
                    </a:lnTo>
                    <a:lnTo>
                      <a:pt x="122" y="402"/>
                    </a:lnTo>
                    <a:lnTo>
                      <a:pt x="126" y="358"/>
                    </a:lnTo>
                    <a:lnTo>
                      <a:pt x="128" y="314"/>
                    </a:lnTo>
                    <a:lnTo>
                      <a:pt x="128" y="272"/>
                    </a:lnTo>
                    <a:lnTo>
                      <a:pt x="126" y="210"/>
                    </a:lnTo>
                    <a:lnTo>
                      <a:pt x="122" y="174"/>
                    </a:lnTo>
                    <a:lnTo>
                      <a:pt x="118" y="142"/>
                    </a:lnTo>
                    <a:lnTo>
                      <a:pt x="112" y="114"/>
                    </a:lnTo>
                    <a:lnTo>
                      <a:pt x="102" y="90"/>
                    </a:lnTo>
                    <a:lnTo>
                      <a:pt x="96" y="78"/>
                    </a:lnTo>
                    <a:lnTo>
                      <a:pt x="88" y="68"/>
                    </a:lnTo>
                    <a:lnTo>
                      <a:pt x="80" y="58"/>
                    </a:lnTo>
                    <a:lnTo>
                      <a:pt x="70" y="50"/>
                    </a:lnTo>
                    <a:lnTo>
                      <a:pt x="46" y="32"/>
                    </a:lnTo>
                    <a:lnTo>
                      <a:pt x="16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9" name="Freeform 50"/>
              <p:cNvSpPr>
                <a:spLocks/>
              </p:cNvSpPr>
              <p:nvPr userDrawn="1"/>
            </p:nvSpPr>
            <p:spPr bwMode="auto">
              <a:xfrm>
                <a:off x="3996" y="334"/>
                <a:ext cx="120" cy="500"/>
              </a:xfrm>
              <a:custGeom>
                <a:avLst/>
                <a:gdLst>
                  <a:gd name="T0" fmla="*/ 0 w 128"/>
                  <a:gd name="T1" fmla="*/ 0 h 504"/>
                  <a:gd name="T2" fmla="*/ 0 w 128"/>
                  <a:gd name="T3" fmla="*/ 278 h 504"/>
                  <a:gd name="T4" fmla="*/ 0 w 128"/>
                  <a:gd name="T5" fmla="*/ 278 h 504"/>
                  <a:gd name="T6" fmla="*/ 0 w 128"/>
                  <a:gd name="T7" fmla="*/ 335 h 504"/>
                  <a:gd name="T8" fmla="*/ 0 w 128"/>
                  <a:gd name="T9" fmla="*/ 377 h 504"/>
                  <a:gd name="T10" fmla="*/ 2 w 128"/>
                  <a:gd name="T11" fmla="*/ 399 h 504"/>
                  <a:gd name="T12" fmla="*/ 4 w 128"/>
                  <a:gd name="T13" fmla="*/ 419 h 504"/>
                  <a:gd name="T14" fmla="*/ 8 w 128"/>
                  <a:gd name="T15" fmla="*/ 435 h 504"/>
                  <a:gd name="T16" fmla="*/ 9 w 128"/>
                  <a:gd name="T17" fmla="*/ 450 h 504"/>
                  <a:gd name="T18" fmla="*/ 15 w 128"/>
                  <a:gd name="T19" fmla="*/ 466 h 504"/>
                  <a:gd name="T20" fmla="*/ 22 w 128"/>
                  <a:gd name="T21" fmla="*/ 476 h 504"/>
                  <a:gd name="T22" fmla="*/ 24 w 128"/>
                  <a:gd name="T23" fmla="*/ 480 h 504"/>
                  <a:gd name="T24" fmla="*/ 30 w 128"/>
                  <a:gd name="T25" fmla="*/ 482 h 504"/>
                  <a:gd name="T26" fmla="*/ 34 w 128"/>
                  <a:gd name="T27" fmla="*/ 484 h 504"/>
                  <a:gd name="T28" fmla="*/ 39 w 128"/>
                  <a:gd name="T29" fmla="*/ 484 h 504"/>
                  <a:gd name="T30" fmla="*/ 45 w 128"/>
                  <a:gd name="T31" fmla="*/ 484 h 504"/>
                  <a:gd name="T32" fmla="*/ 51 w 128"/>
                  <a:gd name="T33" fmla="*/ 480 h 504"/>
                  <a:gd name="T34" fmla="*/ 64 w 128"/>
                  <a:gd name="T35" fmla="*/ 470 h 504"/>
                  <a:gd name="T36" fmla="*/ 64 w 128"/>
                  <a:gd name="T37" fmla="*/ 470 h 504"/>
                  <a:gd name="T38" fmla="*/ 71 w 128"/>
                  <a:gd name="T39" fmla="*/ 462 h 504"/>
                  <a:gd name="T40" fmla="*/ 76 w 128"/>
                  <a:gd name="T41" fmla="*/ 452 h 504"/>
                  <a:gd name="T42" fmla="*/ 80 w 128"/>
                  <a:gd name="T43" fmla="*/ 438 h 504"/>
                  <a:gd name="T44" fmla="*/ 84 w 128"/>
                  <a:gd name="T45" fmla="*/ 425 h 504"/>
                  <a:gd name="T46" fmla="*/ 87 w 128"/>
                  <a:gd name="T47" fmla="*/ 407 h 504"/>
                  <a:gd name="T48" fmla="*/ 88 w 128"/>
                  <a:gd name="T49" fmla="*/ 387 h 504"/>
                  <a:gd name="T50" fmla="*/ 92 w 128"/>
                  <a:gd name="T51" fmla="*/ 343 h 504"/>
                  <a:gd name="T52" fmla="*/ 93 w 128"/>
                  <a:gd name="T53" fmla="*/ 304 h 504"/>
                  <a:gd name="T54" fmla="*/ 93 w 128"/>
                  <a:gd name="T55" fmla="*/ 262 h 504"/>
                  <a:gd name="T56" fmla="*/ 92 w 128"/>
                  <a:gd name="T57" fmla="*/ 200 h 504"/>
                  <a:gd name="T58" fmla="*/ 92 w 128"/>
                  <a:gd name="T59" fmla="*/ 200 h 504"/>
                  <a:gd name="T60" fmla="*/ 88 w 128"/>
                  <a:gd name="T61" fmla="*/ 169 h 504"/>
                  <a:gd name="T62" fmla="*/ 86 w 128"/>
                  <a:gd name="T63" fmla="*/ 137 h 504"/>
                  <a:gd name="T64" fmla="*/ 81 w 128"/>
                  <a:gd name="T65" fmla="*/ 109 h 504"/>
                  <a:gd name="T66" fmla="*/ 74 w 128"/>
                  <a:gd name="T67" fmla="*/ 85 h 504"/>
                  <a:gd name="T68" fmla="*/ 69 w 128"/>
                  <a:gd name="T69" fmla="*/ 73 h 504"/>
                  <a:gd name="T70" fmla="*/ 64 w 128"/>
                  <a:gd name="T71" fmla="*/ 63 h 504"/>
                  <a:gd name="T72" fmla="*/ 58 w 128"/>
                  <a:gd name="T73" fmla="*/ 58 h 504"/>
                  <a:gd name="T74" fmla="*/ 51 w 128"/>
                  <a:gd name="T75" fmla="*/ 50 h 504"/>
                  <a:gd name="T76" fmla="*/ 34 w 128"/>
                  <a:gd name="T77" fmla="*/ 32 h 504"/>
                  <a:gd name="T78" fmla="*/ 11 w 128"/>
                  <a:gd name="T79" fmla="*/ 16 h 5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8" h="504">
                    <a:moveTo>
                      <a:pt x="0" y="0"/>
                    </a:moveTo>
                    <a:lnTo>
                      <a:pt x="0" y="288"/>
                    </a:lnTo>
                    <a:lnTo>
                      <a:pt x="0" y="350"/>
                    </a:lnTo>
                    <a:lnTo>
                      <a:pt x="0" y="392"/>
                    </a:lnTo>
                    <a:lnTo>
                      <a:pt x="2" y="414"/>
                    </a:lnTo>
                    <a:lnTo>
                      <a:pt x="4" y="434"/>
                    </a:lnTo>
                    <a:lnTo>
                      <a:pt x="8" y="454"/>
                    </a:lnTo>
                    <a:lnTo>
                      <a:pt x="14" y="470"/>
                    </a:lnTo>
                    <a:lnTo>
                      <a:pt x="20" y="486"/>
                    </a:lnTo>
                    <a:lnTo>
                      <a:pt x="30" y="496"/>
                    </a:lnTo>
                    <a:lnTo>
                      <a:pt x="34" y="500"/>
                    </a:lnTo>
                    <a:lnTo>
                      <a:pt x="40" y="502"/>
                    </a:lnTo>
                    <a:lnTo>
                      <a:pt x="46" y="504"/>
                    </a:lnTo>
                    <a:lnTo>
                      <a:pt x="54" y="504"/>
                    </a:lnTo>
                    <a:lnTo>
                      <a:pt x="62" y="504"/>
                    </a:lnTo>
                    <a:lnTo>
                      <a:pt x="70" y="500"/>
                    </a:lnTo>
                    <a:lnTo>
                      <a:pt x="88" y="490"/>
                    </a:lnTo>
                    <a:lnTo>
                      <a:pt x="98" y="482"/>
                    </a:lnTo>
                    <a:lnTo>
                      <a:pt x="104" y="472"/>
                    </a:lnTo>
                    <a:lnTo>
                      <a:pt x="110" y="458"/>
                    </a:lnTo>
                    <a:lnTo>
                      <a:pt x="116" y="440"/>
                    </a:lnTo>
                    <a:lnTo>
                      <a:pt x="120" y="422"/>
                    </a:lnTo>
                    <a:lnTo>
                      <a:pt x="122" y="402"/>
                    </a:lnTo>
                    <a:lnTo>
                      <a:pt x="126" y="358"/>
                    </a:lnTo>
                    <a:lnTo>
                      <a:pt x="128" y="314"/>
                    </a:lnTo>
                    <a:lnTo>
                      <a:pt x="128" y="272"/>
                    </a:lnTo>
                    <a:lnTo>
                      <a:pt x="126" y="210"/>
                    </a:lnTo>
                    <a:lnTo>
                      <a:pt x="122" y="174"/>
                    </a:lnTo>
                    <a:lnTo>
                      <a:pt x="118" y="142"/>
                    </a:lnTo>
                    <a:lnTo>
                      <a:pt x="112" y="114"/>
                    </a:lnTo>
                    <a:lnTo>
                      <a:pt x="102" y="90"/>
                    </a:lnTo>
                    <a:lnTo>
                      <a:pt x="96" y="78"/>
                    </a:lnTo>
                    <a:lnTo>
                      <a:pt x="88" y="68"/>
                    </a:lnTo>
                    <a:lnTo>
                      <a:pt x="80" y="58"/>
                    </a:lnTo>
                    <a:lnTo>
                      <a:pt x="70" y="50"/>
                    </a:lnTo>
                    <a:lnTo>
                      <a:pt x="46" y="32"/>
                    </a:lnTo>
                    <a:lnTo>
                      <a:pt x="16" y="1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0" name="Freeform 51"/>
              <p:cNvSpPr>
                <a:spLocks/>
              </p:cNvSpPr>
              <p:nvPr userDrawn="1"/>
            </p:nvSpPr>
            <p:spPr bwMode="auto">
              <a:xfrm>
                <a:off x="235" y="-1607"/>
                <a:ext cx="340" cy="920"/>
              </a:xfrm>
              <a:custGeom>
                <a:avLst/>
                <a:gdLst>
                  <a:gd name="T0" fmla="*/ 186 w 346"/>
                  <a:gd name="T1" fmla="*/ 88 h 920"/>
                  <a:gd name="T2" fmla="*/ 177 w 346"/>
                  <a:gd name="T3" fmla="*/ 138 h 920"/>
                  <a:gd name="T4" fmla="*/ 155 w 346"/>
                  <a:gd name="T5" fmla="*/ 190 h 920"/>
                  <a:gd name="T6" fmla="*/ 120 w 346"/>
                  <a:gd name="T7" fmla="*/ 266 h 920"/>
                  <a:gd name="T8" fmla="*/ 108 w 346"/>
                  <a:gd name="T9" fmla="*/ 290 h 920"/>
                  <a:gd name="T10" fmla="*/ 75 w 346"/>
                  <a:gd name="T11" fmla="*/ 394 h 920"/>
                  <a:gd name="T12" fmla="*/ 43 w 346"/>
                  <a:gd name="T13" fmla="*/ 500 h 920"/>
                  <a:gd name="T14" fmla="*/ 24 w 346"/>
                  <a:gd name="T15" fmla="*/ 598 h 920"/>
                  <a:gd name="T16" fmla="*/ 6 w 346"/>
                  <a:gd name="T17" fmla="*/ 710 h 920"/>
                  <a:gd name="T18" fmla="*/ 0 w 346"/>
                  <a:gd name="T19" fmla="*/ 794 h 920"/>
                  <a:gd name="T20" fmla="*/ 4 w 346"/>
                  <a:gd name="T21" fmla="*/ 848 h 920"/>
                  <a:gd name="T22" fmla="*/ 16 w 346"/>
                  <a:gd name="T23" fmla="*/ 898 h 920"/>
                  <a:gd name="T24" fmla="*/ 24 w 346"/>
                  <a:gd name="T25" fmla="*/ 920 h 920"/>
                  <a:gd name="T26" fmla="*/ 41 w 346"/>
                  <a:gd name="T27" fmla="*/ 920 h 920"/>
                  <a:gd name="T28" fmla="*/ 83 w 346"/>
                  <a:gd name="T29" fmla="*/ 794 h 920"/>
                  <a:gd name="T30" fmla="*/ 140 w 346"/>
                  <a:gd name="T31" fmla="*/ 600 h 920"/>
                  <a:gd name="T32" fmla="*/ 188 w 346"/>
                  <a:gd name="T33" fmla="*/ 470 h 920"/>
                  <a:gd name="T34" fmla="*/ 212 w 346"/>
                  <a:gd name="T35" fmla="*/ 406 h 920"/>
                  <a:gd name="T36" fmla="*/ 275 w 346"/>
                  <a:gd name="T37" fmla="*/ 266 h 920"/>
                  <a:gd name="T38" fmla="*/ 301 w 346"/>
                  <a:gd name="T39" fmla="*/ 194 h 920"/>
                  <a:gd name="T40" fmla="*/ 312 w 346"/>
                  <a:gd name="T41" fmla="*/ 118 h 920"/>
                  <a:gd name="T42" fmla="*/ 316 w 346"/>
                  <a:gd name="T43" fmla="*/ 86 h 920"/>
                  <a:gd name="T44" fmla="*/ 314 w 346"/>
                  <a:gd name="T45" fmla="*/ 48 h 920"/>
                  <a:gd name="T46" fmla="*/ 306 w 346"/>
                  <a:gd name="T47" fmla="*/ 24 h 920"/>
                  <a:gd name="T48" fmla="*/ 297 w 346"/>
                  <a:gd name="T49" fmla="*/ 12 h 920"/>
                  <a:gd name="T50" fmla="*/ 281 w 346"/>
                  <a:gd name="T51" fmla="*/ 4 h 920"/>
                  <a:gd name="T52" fmla="*/ 271 w 346"/>
                  <a:gd name="T53" fmla="*/ 2 h 920"/>
                  <a:gd name="T54" fmla="*/ 252 w 346"/>
                  <a:gd name="T55" fmla="*/ 2 h 920"/>
                  <a:gd name="T56" fmla="*/ 241 w 346"/>
                  <a:gd name="T57" fmla="*/ 10 h 920"/>
                  <a:gd name="T58" fmla="*/ 228 w 346"/>
                  <a:gd name="T59" fmla="*/ 22 h 920"/>
                  <a:gd name="T60" fmla="*/ 200 w 346"/>
                  <a:gd name="T61" fmla="*/ 74 h 920"/>
                  <a:gd name="T62" fmla="*/ 186 w 346"/>
                  <a:gd name="T63" fmla="*/ 102 h 9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920">
                    <a:moveTo>
                      <a:pt x="202" y="88"/>
                    </a:moveTo>
                    <a:lnTo>
                      <a:pt x="202" y="88"/>
                    </a:lnTo>
                    <a:lnTo>
                      <a:pt x="198" y="112"/>
                    </a:lnTo>
                    <a:lnTo>
                      <a:pt x="192" y="138"/>
                    </a:lnTo>
                    <a:lnTo>
                      <a:pt x="182" y="164"/>
                    </a:lnTo>
                    <a:lnTo>
                      <a:pt x="170" y="190"/>
                    </a:lnTo>
                    <a:lnTo>
                      <a:pt x="142" y="242"/>
                    </a:lnTo>
                    <a:lnTo>
                      <a:pt x="130" y="266"/>
                    </a:lnTo>
                    <a:lnTo>
                      <a:pt x="118" y="290"/>
                    </a:lnTo>
                    <a:lnTo>
                      <a:pt x="98" y="342"/>
                    </a:lnTo>
                    <a:lnTo>
                      <a:pt x="80" y="394"/>
                    </a:lnTo>
                    <a:lnTo>
                      <a:pt x="62" y="448"/>
                    </a:lnTo>
                    <a:lnTo>
                      <a:pt x="48" y="500"/>
                    </a:lnTo>
                    <a:lnTo>
                      <a:pt x="24" y="598"/>
                    </a:lnTo>
                    <a:lnTo>
                      <a:pt x="14" y="654"/>
                    </a:lnTo>
                    <a:lnTo>
                      <a:pt x="6" y="710"/>
                    </a:lnTo>
                    <a:lnTo>
                      <a:pt x="0" y="766"/>
                    </a:lnTo>
                    <a:lnTo>
                      <a:pt x="0" y="794"/>
                    </a:lnTo>
                    <a:lnTo>
                      <a:pt x="2" y="822"/>
                    </a:lnTo>
                    <a:lnTo>
                      <a:pt x="4" y="848"/>
                    </a:lnTo>
                    <a:lnTo>
                      <a:pt x="8" y="874"/>
                    </a:lnTo>
                    <a:lnTo>
                      <a:pt x="16" y="898"/>
                    </a:lnTo>
                    <a:lnTo>
                      <a:pt x="24" y="920"/>
                    </a:lnTo>
                    <a:lnTo>
                      <a:pt x="46" y="920"/>
                    </a:lnTo>
                    <a:lnTo>
                      <a:pt x="68" y="856"/>
                    </a:lnTo>
                    <a:lnTo>
                      <a:pt x="90" y="794"/>
                    </a:lnTo>
                    <a:lnTo>
                      <a:pt x="132" y="664"/>
                    </a:lnTo>
                    <a:lnTo>
                      <a:pt x="154" y="600"/>
                    </a:lnTo>
                    <a:lnTo>
                      <a:pt x="178" y="536"/>
                    </a:lnTo>
                    <a:lnTo>
                      <a:pt x="204" y="470"/>
                    </a:lnTo>
                    <a:lnTo>
                      <a:pt x="232" y="406"/>
                    </a:lnTo>
                    <a:lnTo>
                      <a:pt x="266" y="336"/>
                    </a:lnTo>
                    <a:lnTo>
                      <a:pt x="300" y="266"/>
                    </a:lnTo>
                    <a:lnTo>
                      <a:pt x="314" y="230"/>
                    </a:lnTo>
                    <a:lnTo>
                      <a:pt x="328" y="194"/>
                    </a:lnTo>
                    <a:lnTo>
                      <a:pt x="336" y="156"/>
                    </a:lnTo>
                    <a:lnTo>
                      <a:pt x="342" y="118"/>
                    </a:lnTo>
                    <a:lnTo>
                      <a:pt x="346" y="86"/>
                    </a:lnTo>
                    <a:lnTo>
                      <a:pt x="346" y="68"/>
                    </a:lnTo>
                    <a:lnTo>
                      <a:pt x="344" y="48"/>
                    </a:lnTo>
                    <a:lnTo>
                      <a:pt x="338" y="32"/>
                    </a:lnTo>
                    <a:lnTo>
                      <a:pt x="334" y="24"/>
                    </a:lnTo>
                    <a:lnTo>
                      <a:pt x="330" y="18"/>
                    </a:lnTo>
                    <a:lnTo>
                      <a:pt x="324" y="12"/>
                    </a:lnTo>
                    <a:lnTo>
                      <a:pt x="316" y="6"/>
                    </a:lnTo>
                    <a:lnTo>
                      <a:pt x="306" y="4"/>
                    </a:lnTo>
                    <a:lnTo>
                      <a:pt x="296" y="2"/>
                    </a:lnTo>
                    <a:lnTo>
                      <a:pt x="286" y="0"/>
                    </a:lnTo>
                    <a:lnTo>
                      <a:pt x="276" y="2"/>
                    </a:lnTo>
                    <a:lnTo>
                      <a:pt x="268" y="6"/>
                    </a:lnTo>
                    <a:lnTo>
                      <a:pt x="262" y="10"/>
                    </a:lnTo>
                    <a:lnTo>
                      <a:pt x="254" y="16"/>
                    </a:lnTo>
                    <a:lnTo>
                      <a:pt x="248" y="22"/>
                    </a:lnTo>
                    <a:lnTo>
                      <a:pt x="238" y="38"/>
                    </a:lnTo>
                    <a:lnTo>
                      <a:pt x="220" y="74"/>
                    </a:lnTo>
                    <a:lnTo>
                      <a:pt x="212" y="90"/>
                    </a:lnTo>
                    <a:lnTo>
                      <a:pt x="202" y="102"/>
                    </a:lnTo>
                    <a:lnTo>
                      <a:pt x="202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1" name="Freeform 52"/>
              <p:cNvSpPr>
                <a:spLocks/>
              </p:cNvSpPr>
              <p:nvPr userDrawn="1"/>
            </p:nvSpPr>
            <p:spPr bwMode="auto">
              <a:xfrm>
                <a:off x="235" y="-1607"/>
                <a:ext cx="340" cy="920"/>
              </a:xfrm>
              <a:custGeom>
                <a:avLst/>
                <a:gdLst>
                  <a:gd name="T0" fmla="*/ 186 w 346"/>
                  <a:gd name="T1" fmla="*/ 88 h 920"/>
                  <a:gd name="T2" fmla="*/ 177 w 346"/>
                  <a:gd name="T3" fmla="*/ 138 h 920"/>
                  <a:gd name="T4" fmla="*/ 155 w 346"/>
                  <a:gd name="T5" fmla="*/ 190 h 920"/>
                  <a:gd name="T6" fmla="*/ 120 w 346"/>
                  <a:gd name="T7" fmla="*/ 266 h 920"/>
                  <a:gd name="T8" fmla="*/ 108 w 346"/>
                  <a:gd name="T9" fmla="*/ 290 h 920"/>
                  <a:gd name="T10" fmla="*/ 75 w 346"/>
                  <a:gd name="T11" fmla="*/ 394 h 920"/>
                  <a:gd name="T12" fmla="*/ 43 w 346"/>
                  <a:gd name="T13" fmla="*/ 500 h 920"/>
                  <a:gd name="T14" fmla="*/ 24 w 346"/>
                  <a:gd name="T15" fmla="*/ 598 h 920"/>
                  <a:gd name="T16" fmla="*/ 6 w 346"/>
                  <a:gd name="T17" fmla="*/ 710 h 920"/>
                  <a:gd name="T18" fmla="*/ 0 w 346"/>
                  <a:gd name="T19" fmla="*/ 794 h 920"/>
                  <a:gd name="T20" fmla="*/ 4 w 346"/>
                  <a:gd name="T21" fmla="*/ 848 h 920"/>
                  <a:gd name="T22" fmla="*/ 16 w 346"/>
                  <a:gd name="T23" fmla="*/ 898 h 920"/>
                  <a:gd name="T24" fmla="*/ 24 w 346"/>
                  <a:gd name="T25" fmla="*/ 920 h 920"/>
                  <a:gd name="T26" fmla="*/ 41 w 346"/>
                  <a:gd name="T27" fmla="*/ 920 h 920"/>
                  <a:gd name="T28" fmla="*/ 83 w 346"/>
                  <a:gd name="T29" fmla="*/ 794 h 920"/>
                  <a:gd name="T30" fmla="*/ 140 w 346"/>
                  <a:gd name="T31" fmla="*/ 600 h 920"/>
                  <a:gd name="T32" fmla="*/ 188 w 346"/>
                  <a:gd name="T33" fmla="*/ 470 h 920"/>
                  <a:gd name="T34" fmla="*/ 212 w 346"/>
                  <a:gd name="T35" fmla="*/ 406 h 920"/>
                  <a:gd name="T36" fmla="*/ 275 w 346"/>
                  <a:gd name="T37" fmla="*/ 266 h 920"/>
                  <a:gd name="T38" fmla="*/ 301 w 346"/>
                  <a:gd name="T39" fmla="*/ 194 h 920"/>
                  <a:gd name="T40" fmla="*/ 312 w 346"/>
                  <a:gd name="T41" fmla="*/ 118 h 920"/>
                  <a:gd name="T42" fmla="*/ 316 w 346"/>
                  <a:gd name="T43" fmla="*/ 86 h 920"/>
                  <a:gd name="T44" fmla="*/ 314 w 346"/>
                  <a:gd name="T45" fmla="*/ 48 h 920"/>
                  <a:gd name="T46" fmla="*/ 306 w 346"/>
                  <a:gd name="T47" fmla="*/ 24 h 920"/>
                  <a:gd name="T48" fmla="*/ 297 w 346"/>
                  <a:gd name="T49" fmla="*/ 12 h 920"/>
                  <a:gd name="T50" fmla="*/ 281 w 346"/>
                  <a:gd name="T51" fmla="*/ 4 h 920"/>
                  <a:gd name="T52" fmla="*/ 271 w 346"/>
                  <a:gd name="T53" fmla="*/ 2 h 920"/>
                  <a:gd name="T54" fmla="*/ 252 w 346"/>
                  <a:gd name="T55" fmla="*/ 2 h 920"/>
                  <a:gd name="T56" fmla="*/ 241 w 346"/>
                  <a:gd name="T57" fmla="*/ 10 h 920"/>
                  <a:gd name="T58" fmla="*/ 228 w 346"/>
                  <a:gd name="T59" fmla="*/ 22 h 920"/>
                  <a:gd name="T60" fmla="*/ 200 w 346"/>
                  <a:gd name="T61" fmla="*/ 74 h 920"/>
                  <a:gd name="T62" fmla="*/ 186 w 346"/>
                  <a:gd name="T63" fmla="*/ 102 h 9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920">
                    <a:moveTo>
                      <a:pt x="202" y="88"/>
                    </a:moveTo>
                    <a:lnTo>
                      <a:pt x="202" y="88"/>
                    </a:lnTo>
                    <a:lnTo>
                      <a:pt x="198" y="112"/>
                    </a:lnTo>
                    <a:lnTo>
                      <a:pt x="192" y="138"/>
                    </a:lnTo>
                    <a:lnTo>
                      <a:pt x="182" y="164"/>
                    </a:lnTo>
                    <a:lnTo>
                      <a:pt x="170" y="190"/>
                    </a:lnTo>
                    <a:lnTo>
                      <a:pt x="142" y="242"/>
                    </a:lnTo>
                    <a:lnTo>
                      <a:pt x="130" y="266"/>
                    </a:lnTo>
                    <a:lnTo>
                      <a:pt x="118" y="290"/>
                    </a:lnTo>
                    <a:lnTo>
                      <a:pt x="98" y="342"/>
                    </a:lnTo>
                    <a:lnTo>
                      <a:pt x="80" y="394"/>
                    </a:lnTo>
                    <a:lnTo>
                      <a:pt x="62" y="448"/>
                    </a:lnTo>
                    <a:lnTo>
                      <a:pt x="48" y="500"/>
                    </a:lnTo>
                    <a:lnTo>
                      <a:pt x="24" y="598"/>
                    </a:lnTo>
                    <a:lnTo>
                      <a:pt x="14" y="654"/>
                    </a:lnTo>
                    <a:lnTo>
                      <a:pt x="6" y="710"/>
                    </a:lnTo>
                    <a:lnTo>
                      <a:pt x="0" y="766"/>
                    </a:lnTo>
                    <a:lnTo>
                      <a:pt x="0" y="794"/>
                    </a:lnTo>
                    <a:lnTo>
                      <a:pt x="2" y="822"/>
                    </a:lnTo>
                    <a:lnTo>
                      <a:pt x="4" y="848"/>
                    </a:lnTo>
                    <a:lnTo>
                      <a:pt x="8" y="874"/>
                    </a:lnTo>
                    <a:lnTo>
                      <a:pt x="16" y="898"/>
                    </a:lnTo>
                    <a:lnTo>
                      <a:pt x="24" y="920"/>
                    </a:lnTo>
                    <a:lnTo>
                      <a:pt x="46" y="920"/>
                    </a:lnTo>
                    <a:lnTo>
                      <a:pt x="68" y="856"/>
                    </a:lnTo>
                    <a:lnTo>
                      <a:pt x="90" y="794"/>
                    </a:lnTo>
                    <a:lnTo>
                      <a:pt x="132" y="664"/>
                    </a:lnTo>
                    <a:lnTo>
                      <a:pt x="154" y="600"/>
                    </a:lnTo>
                    <a:lnTo>
                      <a:pt x="178" y="536"/>
                    </a:lnTo>
                    <a:lnTo>
                      <a:pt x="204" y="470"/>
                    </a:lnTo>
                    <a:lnTo>
                      <a:pt x="232" y="406"/>
                    </a:lnTo>
                    <a:lnTo>
                      <a:pt x="266" y="336"/>
                    </a:lnTo>
                    <a:lnTo>
                      <a:pt x="300" y="266"/>
                    </a:lnTo>
                    <a:lnTo>
                      <a:pt x="314" y="230"/>
                    </a:lnTo>
                    <a:lnTo>
                      <a:pt x="328" y="194"/>
                    </a:lnTo>
                    <a:lnTo>
                      <a:pt x="336" y="156"/>
                    </a:lnTo>
                    <a:lnTo>
                      <a:pt x="342" y="118"/>
                    </a:lnTo>
                    <a:lnTo>
                      <a:pt x="346" y="86"/>
                    </a:lnTo>
                    <a:lnTo>
                      <a:pt x="346" y="68"/>
                    </a:lnTo>
                    <a:lnTo>
                      <a:pt x="344" y="48"/>
                    </a:lnTo>
                    <a:lnTo>
                      <a:pt x="338" y="32"/>
                    </a:lnTo>
                    <a:lnTo>
                      <a:pt x="334" y="24"/>
                    </a:lnTo>
                    <a:lnTo>
                      <a:pt x="330" y="18"/>
                    </a:lnTo>
                    <a:lnTo>
                      <a:pt x="324" y="12"/>
                    </a:lnTo>
                    <a:lnTo>
                      <a:pt x="316" y="6"/>
                    </a:lnTo>
                    <a:lnTo>
                      <a:pt x="306" y="4"/>
                    </a:lnTo>
                    <a:lnTo>
                      <a:pt x="296" y="2"/>
                    </a:lnTo>
                    <a:lnTo>
                      <a:pt x="286" y="0"/>
                    </a:lnTo>
                    <a:lnTo>
                      <a:pt x="276" y="2"/>
                    </a:lnTo>
                    <a:lnTo>
                      <a:pt x="268" y="6"/>
                    </a:lnTo>
                    <a:lnTo>
                      <a:pt x="262" y="10"/>
                    </a:lnTo>
                    <a:lnTo>
                      <a:pt x="254" y="16"/>
                    </a:lnTo>
                    <a:lnTo>
                      <a:pt x="248" y="22"/>
                    </a:lnTo>
                    <a:lnTo>
                      <a:pt x="238" y="38"/>
                    </a:lnTo>
                    <a:lnTo>
                      <a:pt x="220" y="74"/>
                    </a:lnTo>
                    <a:lnTo>
                      <a:pt x="212" y="90"/>
                    </a:lnTo>
                    <a:lnTo>
                      <a:pt x="202" y="10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2" name="Freeform 53"/>
              <p:cNvSpPr>
                <a:spLocks/>
              </p:cNvSpPr>
              <p:nvPr userDrawn="1"/>
            </p:nvSpPr>
            <p:spPr bwMode="auto">
              <a:xfrm>
                <a:off x="595" y="-1287"/>
                <a:ext cx="380" cy="900"/>
              </a:xfrm>
              <a:custGeom>
                <a:avLst/>
                <a:gdLst>
                  <a:gd name="T0" fmla="*/ 236 w 370"/>
                  <a:gd name="T1" fmla="*/ 70 h 894"/>
                  <a:gd name="T2" fmla="*/ 229 w 370"/>
                  <a:gd name="T3" fmla="*/ 173 h 894"/>
                  <a:gd name="T4" fmla="*/ 210 w 370"/>
                  <a:gd name="T5" fmla="*/ 274 h 894"/>
                  <a:gd name="T6" fmla="*/ 158 w 370"/>
                  <a:gd name="T7" fmla="*/ 467 h 894"/>
                  <a:gd name="T8" fmla="*/ 142 w 370"/>
                  <a:gd name="T9" fmla="*/ 513 h 894"/>
                  <a:gd name="T10" fmla="*/ 103 w 370"/>
                  <a:gd name="T11" fmla="*/ 606 h 894"/>
                  <a:gd name="T12" fmla="*/ 58 w 370"/>
                  <a:gd name="T13" fmla="*/ 697 h 894"/>
                  <a:gd name="T14" fmla="*/ 16 w 370"/>
                  <a:gd name="T15" fmla="*/ 783 h 894"/>
                  <a:gd name="T16" fmla="*/ 4 w 370"/>
                  <a:gd name="T17" fmla="*/ 828 h 894"/>
                  <a:gd name="T18" fmla="*/ 0 w 370"/>
                  <a:gd name="T19" fmla="*/ 862 h 894"/>
                  <a:gd name="T20" fmla="*/ 2 w 370"/>
                  <a:gd name="T21" fmla="*/ 886 h 894"/>
                  <a:gd name="T22" fmla="*/ 10 w 370"/>
                  <a:gd name="T23" fmla="*/ 906 h 894"/>
                  <a:gd name="T24" fmla="*/ 29 w 370"/>
                  <a:gd name="T25" fmla="*/ 918 h 894"/>
                  <a:gd name="T26" fmla="*/ 45 w 370"/>
                  <a:gd name="T27" fmla="*/ 924 h 894"/>
                  <a:gd name="T28" fmla="*/ 70 w 370"/>
                  <a:gd name="T29" fmla="*/ 924 h 894"/>
                  <a:gd name="T30" fmla="*/ 92 w 370"/>
                  <a:gd name="T31" fmla="*/ 914 h 894"/>
                  <a:gd name="T32" fmla="*/ 119 w 370"/>
                  <a:gd name="T33" fmla="*/ 896 h 894"/>
                  <a:gd name="T34" fmla="*/ 136 w 370"/>
                  <a:gd name="T35" fmla="*/ 878 h 894"/>
                  <a:gd name="T36" fmla="*/ 166 w 370"/>
                  <a:gd name="T37" fmla="*/ 828 h 894"/>
                  <a:gd name="T38" fmla="*/ 203 w 370"/>
                  <a:gd name="T39" fmla="*/ 747 h 894"/>
                  <a:gd name="T40" fmla="*/ 226 w 370"/>
                  <a:gd name="T41" fmla="*/ 701 h 894"/>
                  <a:gd name="T42" fmla="*/ 308 w 370"/>
                  <a:gd name="T43" fmla="*/ 528 h 894"/>
                  <a:gd name="T44" fmla="*/ 358 w 370"/>
                  <a:gd name="T45" fmla="*/ 413 h 894"/>
                  <a:gd name="T46" fmla="*/ 397 w 370"/>
                  <a:gd name="T47" fmla="*/ 294 h 894"/>
                  <a:gd name="T48" fmla="*/ 412 w 370"/>
                  <a:gd name="T49" fmla="*/ 236 h 894"/>
                  <a:gd name="T50" fmla="*/ 420 w 370"/>
                  <a:gd name="T51" fmla="*/ 179 h 894"/>
                  <a:gd name="T52" fmla="*/ 423 w 370"/>
                  <a:gd name="T53" fmla="*/ 125 h 894"/>
                  <a:gd name="T54" fmla="*/ 409 w 370"/>
                  <a:gd name="T55" fmla="*/ 68 h 894"/>
                  <a:gd name="T56" fmla="*/ 395 w 370"/>
                  <a:gd name="T57" fmla="*/ 44 h 894"/>
                  <a:gd name="T58" fmla="*/ 375 w 370"/>
                  <a:gd name="T59" fmla="*/ 24 h 894"/>
                  <a:gd name="T60" fmla="*/ 362 w 370"/>
                  <a:gd name="T61" fmla="*/ 14 h 894"/>
                  <a:gd name="T62" fmla="*/ 336 w 370"/>
                  <a:gd name="T63" fmla="*/ 2 h 894"/>
                  <a:gd name="T64" fmla="*/ 315 w 370"/>
                  <a:gd name="T65" fmla="*/ 2 h 894"/>
                  <a:gd name="T66" fmla="*/ 297 w 370"/>
                  <a:gd name="T67" fmla="*/ 8 h 894"/>
                  <a:gd name="T68" fmla="*/ 274 w 370"/>
                  <a:gd name="T69" fmla="*/ 32 h 894"/>
                  <a:gd name="T70" fmla="*/ 236 w 370"/>
                  <a:gd name="T71" fmla="*/ 107 h 8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70" h="894">
                    <a:moveTo>
                      <a:pt x="206" y="70"/>
                    </a:moveTo>
                    <a:lnTo>
                      <a:pt x="206" y="70"/>
                    </a:lnTo>
                    <a:lnTo>
                      <a:pt x="204" y="120"/>
                    </a:lnTo>
                    <a:lnTo>
                      <a:pt x="200" y="168"/>
                    </a:lnTo>
                    <a:lnTo>
                      <a:pt x="192" y="218"/>
                    </a:lnTo>
                    <a:lnTo>
                      <a:pt x="184" y="264"/>
                    </a:lnTo>
                    <a:lnTo>
                      <a:pt x="162" y="360"/>
                    </a:lnTo>
                    <a:lnTo>
                      <a:pt x="138" y="452"/>
                    </a:lnTo>
                    <a:lnTo>
                      <a:pt x="124" y="498"/>
                    </a:lnTo>
                    <a:lnTo>
                      <a:pt x="108" y="542"/>
                    </a:lnTo>
                    <a:lnTo>
                      <a:pt x="90" y="586"/>
                    </a:lnTo>
                    <a:lnTo>
                      <a:pt x="70" y="630"/>
                    </a:lnTo>
                    <a:lnTo>
                      <a:pt x="52" y="672"/>
                    </a:lnTo>
                    <a:lnTo>
                      <a:pt x="32" y="716"/>
                    </a:lnTo>
                    <a:lnTo>
                      <a:pt x="16" y="758"/>
                    </a:lnTo>
                    <a:lnTo>
                      <a:pt x="4" y="802"/>
                    </a:lnTo>
                    <a:lnTo>
                      <a:pt x="0" y="818"/>
                    </a:lnTo>
                    <a:lnTo>
                      <a:pt x="0" y="832"/>
                    </a:lnTo>
                    <a:lnTo>
                      <a:pt x="0" y="844"/>
                    </a:lnTo>
                    <a:lnTo>
                      <a:pt x="2" y="856"/>
                    </a:lnTo>
                    <a:lnTo>
                      <a:pt x="6" y="866"/>
                    </a:lnTo>
                    <a:lnTo>
                      <a:pt x="10" y="876"/>
                    </a:lnTo>
                    <a:lnTo>
                      <a:pt x="16" y="882"/>
                    </a:lnTo>
                    <a:lnTo>
                      <a:pt x="24" y="888"/>
                    </a:lnTo>
                    <a:lnTo>
                      <a:pt x="32" y="892"/>
                    </a:lnTo>
                    <a:lnTo>
                      <a:pt x="40" y="894"/>
                    </a:lnTo>
                    <a:lnTo>
                      <a:pt x="50" y="894"/>
                    </a:lnTo>
                    <a:lnTo>
                      <a:pt x="60" y="894"/>
                    </a:lnTo>
                    <a:lnTo>
                      <a:pt x="72" y="890"/>
                    </a:lnTo>
                    <a:lnTo>
                      <a:pt x="82" y="884"/>
                    </a:lnTo>
                    <a:lnTo>
                      <a:pt x="94" y="876"/>
                    </a:lnTo>
                    <a:lnTo>
                      <a:pt x="104" y="866"/>
                    </a:lnTo>
                    <a:lnTo>
                      <a:pt x="120" y="848"/>
                    </a:lnTo>
                    <a:lnTo>
                      <a:pt x="134" y="826"/>
                    </a:lnTo>
                    <a:lnTo>
                      <a:pt x="146" y="802"/>
                    </a:lnTo>
                    <a:lnTo>
                      <a:pt x="158" y="776"/>
                    </a:lnTo>
                    <a:lnTo>
                      <a:pt x="178" y="722"/>
                    </a:lnTo>
                    <a:lnTo>
                      <a:pt x="198" y="676"/>
                    </a:lnTo>
                    <a:lnTo>
                      <a:pt x="248" y="568"/>
                    </a:lnTo>
                    <a:lnTo>
                      <a:pt x="270" y="512"/>
                    </a:lnTo>
                    <a:lnTo>
                      <a:pt x="294" y="456"/>
                    </a:lnTo>
                    <a:lnTo>
                      <a:pt x="314" y="398"/>
                    </a:lnTo>
                    <a:lnTo>
                      <a:pt x="332" y="340"/>
                    </a:lnTo>
                    <a:lnTo>
                      <a:pt x="348" y="284"/>
                    </a:lnTo>
                    <a:lnTo>
                      <a:pt x="360" y="226"/>
                    </a:lnTo>
                    <a:lnTo>
                      <a:pt x="364" y="202"/>
                    </a:lnTo>
                    <a:lnTo>
                      <a:pt x="368" y="174"/>
                    </a:lnTo>
                    <a:lnTo>
                      <a:pt x="370" y="148"/>
                    </a:lnTo>
                    <a:lnTo>
                      <a:pt x="370" y="120"/>
                    </a:lnTo>
                    <a:lnTo>
                      <a:pt x="366" y="92"/>
                    </a:lnTo>
                    <a:lnTo>
                      <a:pt x="358" y="68"/>
                    </a:lnTo>
                    <a:lnTo>
                      <a:pt x="354" y="56"/>
                    </a:lnTo>
                    <a:lnTo>
                      <a:pt x="346" y="44"/>
                    </a:lnTo>
                    <a:lnTo>
                      <a:pt x="338" y="34"/>
                    </a:lnTo>
                    <a:lnTo>
                      <a:pt x="328" y="24"/>
                    </a:lnTo>
                    <a:lnTo>
                      <a:pt x="316" y="14"/>
                    </a:lnTo>
                    <a:lnTo>
                      <a:pt x="306" y="6"/>
                    </a:lnTo>
                    <a:lnTo>
                      <a:pt x="294" y="2"/>
                    </a:lnTo>
                    <a:lnTo>
                      <a:pt x="284" y="0"/>
                    </a:lnTo>
                    <a:lnTo>
                      <a:pt x="276" y="2"/>
                    </a:lnTo>
                    <a:lnTo>
                      <a:pt x="268" y="4"/>
                    </a:lnTo>
                    <a:lnTo>
                      <a:pt x="260" y="8"/>
                    </a:lnTo>
                    <a:lnTo>
                      <a:pt x="252" y="16"/>
                    </a:lnTo>
                    <a:lnTo>
                      <a:pt x="240" y="32"/>
                    </a:lnTo>
                    <a:lnTo>
                      <a:pt x="228" y="54"/>
                    </a:lnTo>
                    <a:lnTo>
                      <a:pt x="206" y="102"/>
                    </a:lnTo>
                    <a:lnTo>
                      <a:pt x="206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3" name="Freeform 54"/>
              <p:cNvSpPr>
                <a:spLocks/>
              </p:cNvSpPr>
              <p:nvPr userDrawn="1"/>
            </p:nvSpPr>
            <p:spPr bwMode="auto">
              <a:xfrm>
                <a:off x="595" y="-1287"/>
                <a:ext cx="380" cy="900"/>
              </a:xfrm>
              <a:custGeom>
                <a:avLst/>
                <a:gdLst>
                  <a:gd name="T0" fmla="*/ 236 w 370"/>
                  <a:gd name="T1" fmla="*/ 70 h 894"/>
                  <a:gd name="T2" fmla="*/ 229 w 370"/>
                  <a:gd name="T3" fmla="*/ 173 h 894"/>
                  <a:gd name="T4" fmla="*/ 210 w 370"/>
                  <a:gd name="T5" fmla="*/ 274 h 894"/>
                  <a:gd name="T6" fmla="*/ 158 w 370"/>
                  <a:gd name="T7" fmla="*/ 467 h 894"/>
                  <a:gd name="T8" fmla="*/ 142 w 370"/>
                  <a:gd name="T9" fmla="*/ 513 h 894"/>
                  <a:gd name="T10" fmla="*/ 103 w 370"/>
                  <a:gd name="T11" fmla="*/ 606 h 894"/>
                  <a:gd name="T12" fmla="*/ 58 w 370"/>
                  <a:gd name="T13" fmla="*/ 697 h 894"/>
                  <a:gd name="T14" fmla="*/ 16 w 370"/>
                  <a:gd name="T15" fmla="*/ 783 h 894"/>
                  <a:gd name="T16" fmla="*/ 4 w 370"/>
                  <a:gd name="T17" fmla="*/ 828 h 894"/>
                  <a:gd name="T18" fmla="*/ 0 w 370"/>
                  <a:gd name="T19" fmla="*/ 862 h 894"/>
                  <a:gd name="T20" fmla="*/ 2 w 370"/>
                  <a:gd name="T21" fmla="*/ 886 h 894"/>
                  <a:gd name="T22" fmla="*/ 10 w 370"/>
                  <a:gd name="T23" fmla="*/ 906 h 894"/>
                  <a:gd name="T24" fmla="*/ 29 w 370"/>
                  <a:gd name="T25" fmla="*/ 918 h 894"/>
                  <a:gd name="T26" fmla="*/ 45 w 370"/>
                  <a:gd name="T27" fmla="*/ 924 h 894"/>
                  <a:gd name="T28" fmla="*/ 70 w 370"/>
                  <a:gd name="T29" fmla="*/ 924 h 894"/>
                  <a:gd name="T30" fmla="*/ 92 w 370"/>
                  <a:gd name="T31" fmla="*/ 914 h 894"/>
                  <a:gd name="T32" fmla="*/ 119 w 370"/>
                  <a:gd name="T33" fmla="*/ 896 h 894"/>
                  <a:gd name="T34" fmla="*/ 136 w 370"/>
                  <a:gd name="T35" fmla="*/ 878 h 894"/>
                  <a:gd name="T36" fmla="*/ 166 w 370"/>
                  <a:gd name="T37" fmla="*/ 828 h 894"/>
                  <a:gd name="T38" fmla="*/ 203 w 370"/>
                  <a:gd name="T39" fmla="*/ 747 h 894"/>
                  <a:gd name="T40" fmla="*/ 226 w 370"/>
                  <a:gd name="T41" fmla="*/ 701 h 894"/>
                  <a:gd name="T42" fmla="*/ 308 w 370"/>
                  <a:gd name="T43" fmla="*/ 528 h 894"/>
                  <a:gd name="T44" fmla="*/ 358 w 370"/>
                  <a:gd name="T45" fmla="*/ 413 h 894"/>
                  <a:gd name="T46" fmla="*/ 397 w 370"/>
                  <a:gd name="T47" fmla="*/ 294 h 894"/>
                  <a:gd name="T48" fmla="*/ 412 w 370"/>
                  <a:gd name="T49" fmla="*/ 236 h 894"/>
                  <a:gd name="T50" fmla="*/ 420 w 370"/>
                  <a:gd name="T51" fmla="*/ 179 h 894"/>
                  <a:gd name="T52" fmla="*/ 423 w 370"/>
                  <a:gd name="T53" fmla="*/ 125 h 894"/>
                  <a:gd name="T54" fmla="*/ 409 w 370"/>
                  <a:gd name="T55" fmla="*/ 68 h 894"/>
                  <a:gd name="T56" fmla="*/ 395 w 370"/>
                  <a:gd name="T57" fmla="*/ 44 h 894"/>
                  <a:gd name="T58" fmla="*/ 375 w 370"/>
                  <a:gd name="T59" fmla="*/ 24 h 894"/>
                  <a:gd name="T60" fmla="*/ 362 w 370"/>
                  <a:gd name="T61" fmla="*/ 14 h 894"/>
                  <a:gd name="T62" fmla="*/ 336 w 370"/>
                  <a:gd name="T63" fmla="*/ 2 h 894"/>
                  <a:gd name="T64" fmla="*/ 315 w 370"/>
                  <a:gd name="T65" fmla="*/ 2 h 894"/>
                  <a:gd name="T66" fmla="*/ 297 w 370"/>
                  <a:gd name="T67" fmla="*/ 8 h 894"/>
                  <a:gd name="T68" fmla="*/ 274 w 370"/>
                  <a:gd name="T69" fmla="*/ 32 h 894"/>
                  <a:gd name="T70" fmla="*/ 236 w 370"/>
                  <a:gd name="T71" fmla="*/ 107 h 8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70" h="894">
                    <a:moveTo>
                      <a:pt x="206" y="70"/>
                    </a:moveTo>
                    <a:lnTo>
                      <a:pt x="206" y="70"/>
                    </a:lnTo>
                    <a:lnTo>
                      <a:pt x="204" y="120"/>
                    </a:lnTo>
                    <a:lnTo>
                      <a:pt x="200" y="168"/>
                    </a:lnTo>
                    <a:lnTo>
                      <a:pt x="192" y="218"/>
                    </a:lnTo>
                    <a:lnTo>
                      <a:pt x="184" y="264"/>
                    </a:lnTo>
                    <a:lnTo>
                      <a:pt x="162" y="360"/>
                    </a:lnTo>
                    <a:lnTo>
                      <a:pt x="138" y="452"/>
                    </a:lnTo>
                    <a:lnTo>
                      <a:pt x="124" y="498"/>
                    </a:lnTo>
                    <a:lnTo>
                      <a:pt x="108" y="542"/>
                    </a:lnTo>
                    <a:lnTo>
                      <a:pt x="90" y="586"/>
                    </a:lnTo>
                    <a:lnTo>
                      <a:pt x="70" y="630"/>
                    </a:lnTo>
                    <a:lnTo>
                      <a:pt x="52" y="672"/>
                    </a:lnTo>
                    <a:lnTo>
                      <a:pt x="32" y="716"/>
                    </a:lnTo>
                    <a:lnTo>
                      <a:pt x="16" y="758"/>
                    </a:lnTo>
                    <a:lnTo>
                      <a:pt x="4" y="802"/>
                    </a:lnTo>
                    <a:lnTo>
                      <a:pt x="0" y="818"/>
                    </a:lnTo>
                    <a:lnTo>
                      <a:pt x="0" y="832"/>
                    </a:lnTo>
                    <a:lnTo>
                      <a:pt x="0" y="844"/>
                    </a:lnTo>
                    <a:lnTo>
                      <a:pt x="2" y="856"/>
                    </a:lnTo>
                    <a:lnTo>
                      <a:pt x="6" y="866"/>
                    </a:lnTo>
                    <a:lnTo>
                      <a:pt x="10" y="876"/>
                    </a:lnTo>
                    <a:lnTo>
                      <a:pt x="16" y="882"/>
                    </a:lnTo>
                    <a:lnTo>
                      <a:pt x="24" y="888"/>
                    </a:lnTo>
                    <a:lnTo>
                      <a:pt x="32" y="892"/>
                    </a:lnTo>
                    <a:lnTo>
                      <a:pt x="40" y="894"/>
                    </a:lnTo>
                    <a:lnTo>
                      <a:pt x="50" y="894"/>
                    </a:lnTo>
                    <a:lnTo>
                      <a:pt x="60" y="894"/>
                    </a:lnTo>
                    <a:lnTo>
                      <a:pt x="72" y="890"/>
                    </a:lnTo>
                    <a:lnTo>
                      <a:pt x="82" y="884"/>
                    </a:lnTo>
                    <a:lnTo>
                      <a:pt x="94" y="876"/>
                    </a:lnTo>
                    <a:lnTo>
                      <a:pt x="104" y="866"/>
                    </a:lnTo>
                    <a:lnTo>
                      <a:pt x="120" y="848"/>
                    </a:lnTo>
                    <a:lnTo>
                      <a:pt x="134" y="826"/>
                    </a:lnTo>
                    <a:lnTo>
                      <a:pt x="146" y="802"/>
                    </a:lnTo>
                    <a:lnTo>
                      <a:pt x="158" y="776"/>
                    </a:lnTo>
                    <a:lnTo>
                      <a:pt x="178" y="722"/>
                    </a:lnTo>
                    <a:lnTo>
                      <a:pt x="198" y="676"/>
                    </a:lnTo>
                    <a:lnTo>
                      <a:pt x="248" y="568"/>
                    </a:lnTo>
                    <a:lnTo>
                      <a:pt x="270" y="512"/>
                    </a:lnTo>
                    <a:lnTo>
                      <a:pt x="294" y="456"/>
                    </a:lnTo>
                    <a:lnTo>
                      <a:pt x="314" y="398"/>
                    </a:lnTo>
                    <a:lnTo>
                      <a:pt x="332" y="340"/>
                    </a:lnTo>
                    <a:lnTo>
                      <a:pt x="348" y="284"/>
                    </a:lnTo>
                    <a:lnTo>
                      <a:pt x="360" y="226"/>
                    </a:lnTo>
                    <a:lnTo>
                      <a:pt x="364" y="202"/>
                    </a:lnTo>
                    <a:lnTo>
                      <a:pt x="368" y="174"/>
                    </a:lnTo>
                    <a:lnTo>
                      <a:pt x="370" y="148"/>
                    </a:lnTo>
                    <a:lnTo>
                      <a:pt x="370" y="120"/>
                    </a:lnTo>
                    <a:lnTo>
                      <a:pt x="366" y="92"/>
                    </a:lnTo>
                    <a:lnTo>
                      <a:pt x="358" y="68"/>
                    </a:lnTo>
                    <a:lnTo>
                      <a:pt x="354" y="56"/>
                    </a:lnTo>
                    <a:lnTo>
                      <a:pt x="346" y="44"/>
                    </a:lnTo>
                    <a:lnTo>
                      <a:pt x="338" y="34"/>
                    </a:lnTo>
                    <a:lnTo>
                      <a:pt x="328" y="24"/>
                    </a:lnTo>
                    <a:lnTo>
                      <a:pt x="316" y="14"/>
                    </a:lnTo>
                    <a:lnTo>
                      <a:pt x="306" y="6"/>
                    </a:lnTo>
                    <a:lnTo>
                      <a:pt x="294" y="2"/>
                    </a:lnTo>
                    <a:lnTo>
                      <a:pt x="284" y="0"/>
                    </a:lnTo>
                    <a:lnTo>
                      <a:pt x="276" y="2"/>
                    </a:lnTo>
                    <a:lnTo>
                      <a:pt x="268" y="4"/>
                    </a:lnTo>
                    <a:lnTo>
                      <a:pt x="260" y="8"/>
                    </a:lnTo>
                    <a:lnTo>
                      <a:pt x="252" y="16"/>
                    </a:lnTo>
                    <a:lnTo>
                      <a:pt x="240" y="32"/>
                    </a:lnTo>
                    <a:lnTo>
                      <a:pt x="228" y="54"/>
                    </a:lnTo>
                    <a:lnTo>
                      <a:pt x="206" y="10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4" name="Freeform 55"/>
              <p:cNvSpPr>
                <a:spLocks/>
              </p:cNvSpPr>
              <p:nvPr userDrawn="1"/>
            </p:nvSpPr>
            <p:spPr bwMode="auto">
              <a:xfrm>
                <a:off x="1035" y="-1027"/>
                <a:ext cx="340" cy="820"/>
              </a:xfrm>
              <a:custGeom>
                <a:avLst/>
                <a:gdLst>
                  <a:gd name="T0" fmla="*/ 219 w 342"/>
                  <a:gd name="T1" fmla="*/ 96 h 820"/>
                  <a:gd name="T2" fmla="*/ 211 w 342"/>
                  <a:gd name="T3" fmla="*/ 142 h 820"/>
                  <a:gd name="T4" fmla="*/ 183 w 342"/>
                  <a:gd name="T5" fmla="*/ 230 h 820"/>
                  <a:gd name="T6" fmla="*/ 143 w 342"/>
                  <a:gd name="T7" fmla="*/ 320 h 820"/>
                  <a:gd name="T8" fmla="*/ 80 w 342"/>
                  <a:gd name="T9" fmla="*/ 454 h 820"/>
                  <a:gd name="T10" fmla="*/ 38 w 342"/>
                  <a:gd name="T11" fmla="*/ 544 h 820"/>
                  <a:gd name="T12" fmla="*/ 10 w 342"/>
                  <a:gd name="T13" fmla="*/ 636 h 820"/>
                  <a:gd name="T14" fmla="*/ 2 w 342"/>
                  <a:gd name="T15" fmla="*/ 682 h 820"/>
                  <a:gd name="T16" fmla="*/ 0 w 342"/>
                  <a:gd name="T17" fmla="*/ 728 h 820"/>
                  <a:gd name="T18" fmla="*/ 4 w 342"/>
                  <a:gd name="T19" fmla="*/ 774 h 820"/>
                  <a:gd name="T20" fmla="*/ 16 w 342"/>
                  <a:gd name="T21" fmla="*/ 820 h 820"/>
                  <a:gd name="T22" fmla="*/ 26 w 342"/>
                  <a:gd name="T23" fmla="*/ 818 h 820"/>
                  <a:gd name="T24" fmla="*/ 46 w 342"/>
                  <a:gd name="T25" fmla="*/ 808 h 820"/>
                  <a:gd name="T26" fmla="*/ 66 w 342"/>
                  <a:gd name="T27" fmla="*/ 790 h 820"/>
                  <a:gd name="T28" fmla="*/ 91 w 342"/>
                  <a:gd name="T29" fmla="*/ 752 h 820"/>
                  <a:gd name="T30" fmla="*/ 129 w 342"/>
                  <a:gd name="T31" fmla="*/ 684 h 820"/>
                  <a:gd name="T32" fmla="*/ 163 w 342"/>
                  <a:gd name="T33" fmla="*/ 604 h 820"/>
                  <a:gd name="T34" fmla="*/ 221 w 342"/>
                  <a:gd name="T35" fmla="*/ 440 h 820"/>
                  <a:gd name="T36" fmla="*/ 256 w 342"/>
                  <a:gd name="T37" fmla="*/ 322 h 820"/>
                  <a:gd name="T38" fmla="*/ 268 w 342"/>
                  <a:gd name="T39" fmla="*/ 292 h 820"/>
                  <a:gd name="T40" fmla="*/ 308 w 342"/>
                  <a:gd name="T41" fmla="*/ 202 h 820"/>
                  <a:gd name="T42" fmla="*/ 328 w 342"/>
                  <a:gd name="T43" fmla="*/ 138 h 820"/>
                  <a:gd name="T44" fmla="*/ 332 w 342"/>
                  <a:gd name="T45" fmla="*/ 90 h 820"/>
                  <a:gd name="T46" fmla="*/ 332 w 342"/>
                  <a:gd name="T47" fmla="*/ 74 h 820"/>
                  <a:gd name="T48" fmla="*/ 324 w 342"/>
                  <a:gd name="T49" fmla="*/ 34 h 820"/>
                  <a:gd name="T50" fmla="*/ 310 w 342"/>
                  <a:gd name="T51" fmla="*/ 10 h 820"/>
                  <a:gd name="T52" fmla="*/ 292 w 342"/>
                  <a:gd name="T53" fmla="*/ 0 h 820"/>
                  <a:gd name="T54" fmla="*/ 272 w 342"/>
                  <a:gd name="T55" fmla="*/ 2 h 820"/>
                  <a:gd name="T56" fmla="*/ 255 w 342"/>
                  <a:gd name="T57" fmla="*/ 16 h 820"/>
                  <a:gd name="T58" fmla="*/ 241 w 342"/>
                  <a:gd name="T59" fmla="*/ 36 h 820"/>
                  <a:gd name="T60" fmla="*/ 227 w 342"/>
                  <a:gd name="T61" fmla="*/ 64 h 820"/>
                  <a:gd name="T62" fmla="*/ 219 w 342"/>
                  <a:gd name="T63" fmla="*/ 96 h 8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2" h="820">
                    <a:moveTo>
                      <a:pt x="224" y="96"/>
                    </a:moveTo>
                    <a:lnTo>
                      <a:pt x="224" y="96"/>
                    </a:lnTo>
                    <a:lnTo>
                      <a:pt x="222" y="120"/>
                    </a:lnTo>
                    <a:lnTo>
                      <a:pt x="216" y="142"/>
                    </a:lnTo>
                    <a:lnTo>
                      <a:pt x="204" y="186"/>
                    </a:lnTo>
                    <a:lnTo>
                      <a:pt x="188" y="230"/>
                    </a:lnTo>
                    <a:lnTo>
                      <a:pt x="168" y="274"/>
                    </a:lnTo>
                    <a:lnTo>
                      <a:pt x="148" y="320"/>
                    </a:lnTo>
                    <a:lnTo>
                      <a:pt x="124" y="364"/>
                    </a:lnTo>
                    <a:lnTo>
                      <a:pt x="80" y="454"/>
                    </a:lnTo>
                    <a:lnTo>
                      <a:pt x="58" y="500"/>
                    </a:lnTo>
                    <a:lnTo>
                      <a:pt x="38" y="544"/>
                    </a:lnTo>
                    <a:lnTo>
                      <a:pt x="22" y="590"/>
                    </a:lnTo>
                    <a:lnTo>
                      <a:pt x="10" y="636"/>
                    </a:lnTo>
                    <a:lnTo>
                      <a:pt x="6" y="658"/>
                    </a:lnTo>
                    <a:lnTo>
                      <a:pt x="2" y="682"/>
                    </a:lnTo>
                    <a:lnTo>
                      <a:pt x="0" y="704"/>
                    </a:lnTo>
                    <a:lnTo>
                      <a:pt x="0" y="728"/>
                    </a:lnTo>
                    <a:lnTo>
                      <a:pt x="2" y="750"/>
                    </a:lnTo>
                    <a:lnTo>
                      <a:pt x="4" y="774"/>
                    </a:lnTo>
                    <a:lnTo>
                      <a:pt x="8" y="798"/>
                    </a:lnTo>
                    <a:lnTo>
                      <a:pt x="16" y="820"/>
                    </a:lnTo>
                    <a:lnTo>
                      <a:pt x="26" y="818"/>
                    </a:lnTo>
                    <a:lnTo>
                      <a:pt x="36" y="814"/>
                    </a:lnTo>
                    <a:lnTo>
                      <a:pt x="46" y="808"/>
                    </a:lnTo>
                    <a:lnTo>
                      <a:pt x="56" y="800"/>
                    </a:lnTo>
                    <a:lnTo>
                      <a:pt x="66" y="790"/>
                    </a:lnTo>
                    <a:lnTo>
                      <a:pt x="76" y="780"/>
                    </a:lnTo>
                    <a:lnTo>
                      <a:pt x="96" y="752"/>
                    </a:lnTo>
                    <a:lnTo>
                      <a:pt x="116" y="720"/>
                    </a:lnTo>
                    <a:lnTo>
                      <a:pt x="134" y="684"/>
                    </a:lnTo>
                    <a:lnTo>
                      <a:pt x="152" y="646"/>
                    </a:lnTo>
                    <a:lnTo>
                      <a:pt x="168" y="604"/>
                    </a:lnTo>
                    <a:lnTo>
                      <a:pt x="200" y="520"/>
                    </a:lnTo>
                    <a:lnTo>
                      <a:pt x="226" y="440"/>
                    </a:lnTo>
                    <a:lnTo>
                      <a:pt x="248" y="372"/>
                    </a:lnTo>
                    <a:lnTo>
                      <a:pt x="266" y="322"/>
                    </a:lnTo>
                    <a:lnTo>
                      <a:pt x="278" y="292"/>
                    </a:lnTo>
                    <a:lnTo>
                      <a:pt x="292" y="262"/>
                    </a:lnTo>
                    <a:lnTo>
                      <a:pt x="318" y="202"/>
                    </a:lnTo>
                    <a:lnTo>
                      <a:pt x="330" y="170"/>
                    </a:lnTo>
                    <a:lnTo>
                      <a:pt x="338" y="138"/>
                    </a:lnTo>
                    <a:lnTo>
                      <a:pt x="342" y="106"/>
                    </a:lnTo>
                    <a:lnTo>
                      <a:pt x="342" y="90"/>
                    </a:lnTo>
                    <a:lnTo>
                      <a:pt x="342" y="74"/>
                    </a:lnTo>
                    <a:lnTo>
                      <a:pt x="338" y="52"/>
                    </a:lnTo>
                    <a:lnTo>
                      <a:pt x="334" y="34"/>
                    </a:lnTo>
                    <a:lnTo>
                      <a:pt x="326" y="20"/>
                    </a:lnTo>
                    <a:lnTo>
                      <a:pt x="320" y="10"/>
                    </a:lnTo>
                    <a:lnTo>
                      <a:pt x="310" y="4"/>
                    </a:lnTo>
                    <a:lnTo>
                      <a:pt x="302" y="0"/>
                    </a:lnTo>
                    <a:lnTo>
                      <a:pt x="292" y="0"/>
                    </a:lnTo>
                    <a:lnTo>
                      <a:pt x="282" y="2"/>
                    </a:lnTo>
                    <a:lnTo>
                      <a:pt x="272" y="8"/>
                    </a:lnTo>
                    <a:lnTo>
                      <a:pt x="264" y="16"/>
                    </a:lnTo>
                    <a:lnTo>
                      <a:pt x="254" y="24"/>
                    </a:lnTo>
                    <a:lnTo>
                      <a:pt x="246" y="36"/>
                    </a:lnTo>
                    <a:lnTo>
                      <a:pt x="238" y="50"/>
                    </a:lnTo>
                    <a:lnTo>
                      <a:pt x="232" y="64"/>
                    </a:lnTo>
                    <a:lnTo>
                      <a:pt x="228" y="80"/>
                    </a:lnTo>
                    <a:lnTo>
                      <a:pt x="224" y="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5" name="Freeform 56"/>
              <p:cNvSpPr>
                <a:spLocks/>
              </p:cNvSpPr>
              <p:nvPr userDrawn="1"/>
            </p:nvSpPr>
            <p:spPr bwMode="auto">
              <a:xfrm>
                <a:off x="1035" y="-1027"/>
                <a:ext cx="340" cy="820"/>
              </a:xfrm>
              <a:custGeom>
                <a:avLst/>
                <a:gdLst>
                  <a:gd name="T0" fmla="*/ 219 w 342"/>
                  <a:gd name="T1" fmla="*/ 96 h 820"/>
                  <a:gd name="T2" fmla="*/ 211 w 342"/>
                  <a:gd name="T3" fmla="*/ 142 h 820"/>
                  <a:gd name="T4" fmla="*/ 183 w 342"/>
                  <a:gd name="T5" fmla="*/ 230 h 820"/>
                  <a:gd name="T6" fmla="*/ 143 w 342"/>
                  <a:gd name="T7" fmla="*/ 320 h 820"/>
                  <a:gd name="T8" fmla="*/ 80 w 342"/>
                  <a:gd name="T9" fmla="*/ 454 h 820"/>
                  <a:gd name="T10" fmla="*/ 38 w 342"/>
                  <a:gd name="T11" fmla="*/ 544 h 820"/>
                  <a:gd name="T12" fmla="*/ 10 w 342"/>
                  <a:gd name="T13" fmla="*/ 636 h 820"/>
                  <a:gd name="T14" fmla="*/ 2 w 342"/>
                  <a:gd name="T15" fmla="*/ 682 h 820"/>
                  <a:gd name="T16" fmla="*/ 0 w 342"/>
                  <a:gd name="T17" fmla="*/ 728 h 820"/>
                  <a:gd name="T18" fmla="*/ 4 w 342"/>
                  <a:gd name="T19" fmla="*/ 774 h 820"/>
                  <a:gd name="T20" fmla="*/ 16 w 342"/>
                  <a:gd name="T21" fmla="*/ 820 h 820"/>
                  <a:gd name="T22" fmla="*/ 26 w 342"/>
                  <a:gd name="T23" fmla="*/ 818 h 820"/>
                  <a:gd name="T24" fmla="*/ 46 w 342"/>
                  <a:gd name="T25" fmla="*/ 808 h 820"/>
                  <a:gd name="T26" fmla="*/ 66 w 342"/>
                  <a:gd name="T27" fmla="*/ 790 h 820"/>
                  <a:gd name="T28" fmla="*/ 91 w 342"/>
                  <a:gd name="T29" fmla="*/ 752 h 820"/>
                  <a:gd name="T30" fmla="*/ 129 w 342"/>
                  <a:gd name="T31" fmla="*/ 684 h 820"/>
                  <a:gd name="T32" fmla="*/ 163 w 342"/>
                  <a:gd name="T33" fmla="*/ 604 h 820"/>
                  <a:gd name="T34" fmla="*/ 221 w 342"/>
                  <a:gd name="T35" fmla="*/ 440 h 820"/>
                  <a:gd name="T36" fmla="*/ 256 w 342"/>
                  <a:gd name="T37" fmla="*/ 322 h 820"/>
                  <a:gd name="T38" fmla="*/ 268 w 342"/>
                  <a:gd name="T39" fmla="*/ 292 h 820"/>
                  <a:gd name="T40" fmla="*/ 308 w 342"/>
                  <a:gd name="T41" fmla="*/ 202 h 820"/>
                  <a:gd name="T42" fmla="*/ 328 w 342"/>
                  <a:gd name="T43" fmla="*/ 138 h 820"/>
                  <a:gd name="T44" fmla="*/ 332 w 342"/>
                  <a:gd name="T45" fmla="*/ 90 h 820"/>
                  <a:gd name="T46" fmla="*/ 332 w 342"/>
                  <a:gd name="T47" fmla="*/ 74 h 820"/>
                  <a:gd name="T48" fmla="*/ 324 w 342"/>
                  <a:gd name="T49" fmla="*/ 34 h 820"/>
                  <a:gd name="T50" fmla="*/ 310 w 342"/>
                  <a:gd name="T51" fmla="*/ 10 h 820"/>
                  <a:gd name="T52" fmla="*/ 292 w 342"/>
                  <a:gd name="T53" fmla="*/ 0 h 820"/>
                  <a:gd name="T54" fmla="*/ 272 w 342"/>
                  <a:gd name="T55" fmla="*/ 2 h 820"/>
                  <a:gd name="T56" fmla="*/ 255 w 342"/>
                  <a:gd name="T57" fmla="*/ 16 h 820"/>
                  <a:gd name="T58" fmla="*/ 241 w 342"/>
                  <a:gd name="T59" fmla="*/ 36 h 820"/>
                  <a:gd name="T60" fmla="*/ 227 w 342"/>
                  <a:gd name="T61" fmla="*/ 64 h 820"/>
                  <a:gd name="T62" fmla="*/ 219 w 342"/>
                  <a:gd name="T63" fmla="*/ 96 h 8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2" h="820">
                    <a:moveTo>
                      <a:pt x="224" y="96"/>
                    </a:moveTo>
                    <a:lnTo>
                      <a:pt x="224" y="96"/>
                    </a:lnTo>
                    <a:lnTo>
                      <a:pt x="222" y="120"/>
                    </a:lnTo>
                    <a:lnTo>
                      <a:pt x="216" y="142"/>
                    </a:lnTo>
                    <a:lnTo>
                      <a:pt x="204" y="186"/>
                    </a:lnTo>
                    <a:lnTo>
                      <a:pt x="188" y="230"/>
                    </a:lnTo>
                    <a:lnTo>
                      <a:pt x="168" y="274"/>
                    </a:lnTo>
                    <a:lnTo>
                      <a:pt x="148" y="320"/>
                    </a:lnTo>
                    <a:lnTo>
                      <a:pt x="124" y="364"/>
                    </a:lnTo>
                    <a:lnTo>
                      <a:pt x="80" y="454"/>
                    </a:lnTo>
                    <a:lnTo>
                      <a:pt x="58" y="500"/>
                    </a:lnTo>
                    <a:lnTo>
                      <a:pt x="38" y="544"/>
                    </a:lnTo>
                    <a:lnTo>
                      <a:pt x="22" y="590"/>
                    </a:lnTo>
                    <a:lnTo>
                      <a:pt x="10" y="636"/>
                    </a:lnTo>
                    <a:lnTo>
                      <a:pt x="6" y="658"/>
                    </a:lnTo>
                    <a:lnTo>
                      <a:pt x="2" y="682"/>
                    </a:lnTo>
                    <a:lnTo>
                      <a:pt x="0" y="704"/>
                    </a:lnTo>
                    <a:lnTo>
                      <a:pt x="0" y="728"/>
                    </a:lnTo>
                    <a:lnTo>
                      <a:pt x="2" y="750"/>
                    </a:lnTo>
                    <a:lnTo>
                      <a:pt x="4" y="774"/>
                    </a:lnTo>
                    <a:lnTo>
                      <a:pt x="8" y="798"/>
                    </a:lnTo>
                    <a:lnTo>
                      <a:pt x="16" y="820"/>
                    </a:lnTo>
                    <a:lnTo>
                      <a:pt x="26" y="818"/>
                    </a:lnTo>
                    <a:lnTo>
                      <a:pt x="36" y="814"/>
                    </a:lnTo>
                    <a:lnTo>
                      <a:pt x="46" y="808"/>
                    </a:lnTo>
                    <a:lnTo>
                      <a:pt x="56" y="800"/>
                    </a:lnTo>
                    <a:lnTo>
                      <a:pt x="66" y="790"/>
                    </a:lnTo>
                    <a:lnTo>
                      <a:pt x="76" y="780"/>
                    </a:lnTo>
                    <a:lnTo>
                      <a:pt x="96" y="752"/>
                    </a:lnTo>
                    <a:lnTo>
                      <a:pt x="116" y="720"/>
                    </a:lnTo>
                    <a:lnTo>
                      <a:pt x="134" y="684"/>
                    </a:lnTo>
                    <a:lnTo>
                      <a:pt x="152" y="646"/>
                    </a:lnTo>
                    <a:lnTo>
                      <a:pt x="168" y="604"/>
                    </a:lnTo>
                    <a:lnTo>
                      <a:pt x="200" y="520"/>
                    </a:lnTo>
                    <a:lnTo>
                      <a:pt x="226" y="440"/>
                    </a:lnTo>
                    <a:lnTo>
                      <a:pt x="248" y="372"/>
                    </a:lnTo>
                    <a:lnTo>
                      <a:pt x="266" y="322"/>
                    </a:lnTo>
                    <a:lnTo>
                      <a:pt x="278" y="292"/>
                    </a:lnTo>
                    <a:lnTo>
                      <a:pt x="292" y="262"/>
                    </a:lnTo>
                    <a:lnTo>
                      <a:pt x="318" y="202"/>
                    </a:lnTo>
                    <a:lnTo>
                      <a:pt x="330" y="170"/>
                    </a:lnTo>
                    <a:lnTo>
                      <a:pt x="338" y="138"/>
                    </a:lnTo>
                    <a:lnTo>
                      <a:pt x="342" y="106"/>
                    </a:lnTo>
                    <a:lnTo>
                      <a:pt x="342" y="90"/>
                    </a:lnTo>
                    <a:lnTo>
                      <a:pt x="342" y="74"/>
                    </a:lnTo>
                    <a:lnTo>
                      <a:pt x="338" y="52"/>
                    </a:lnTo>
                    <a:lnTo>
                      <a:pt x="334" y="34"/>
                    </a:lnTo>
                    <a:lnTo>
                      <a:pt x="326" y="20"/>
                    </a:lnTo>
                    <a:lnTo>
                      <a:pt x="320" y="10"/>
                    </a:lnTo>
                    <a:lnTo>
                      <a:pt x="310" y="4"/>
                    </a:lnTo>
                    <a:lnTo>
                      <a:pt x="302" y="0"/>
                    </a:lnTo>
                    <a:lnTo>
                      <a:pt x="292" y="0"/>
                    </a:lnTo>
                    <a:lnTo>
                      <a:pt x="282" y="2"/>
                    </a:lnTo>
                    <a:lnTo>
                      <a:pt x="272" y="8"/>
                    </a:lnTo>
                    <a:lnTo>
                      <a:pt x="264" y="16"/>
                    </a:lnTo>
                    <a:lnTo>
                      <a:pt x="254" y="24"/>
                    </a:lnTo>
                    <a:lnTo>
                      <a:pt x="246" y="36"/>
                    </a:lnTo>
                    <a:lnTo>
                      <a:pt x="238" y="50"/>
                    </a:lnTo>
                    <a:lnTo>
                      <a:pt x="232" y="64"/>
                    </a:lnTo>
                    <a:lnTo>
                      <a:pt x="228" y="80"/>
                    </a:lnTo>
                    <a:lnTo>
                      <a:pt x="224" y="9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6" name="Freeform 57"/>
              <p:cNvSpPr>
                <a:spLocks/>
              </p:cNvSpPr>
              <p:nvPr userDrawn="1"/>
            </p:nvSpPr>
            <p:spPr bwMode="auto">
              <a:xfrm>
                <a:off x="1455" y="-787"/>
                <a:ext cx="300" cy="780"/>
              </a:xfrm>
              <a:custGeom>
                <a:avLst/>
                <a:gdLst>
                  <a:gd name="T0" fmla="*/ 206 w 290"/>
                  <a:gd name="T1" fmla="*/ 92 h 780"/>
                  <a:gd name="T2" fmla="*/ 206 w 290"/>
                  <a:gd name="T3" fmla="*/ 92 h 780"/>
                  <a:gd name="T4" fmla="*/ 206 w 290"/>
                  <a:gd name="T5" fmla="*/ 104 h 780"/>
                  <a:gd name="T6" fmla="*/ 204 w 290"/>
                  <a:gd name="T7" fmla="*/ 118 h 780"/>
                  <a:gd name="T8" fmla="*/ 194 w 290"/>
                  <a:gd name="T9" fmla="*/ 150 h 780"/>
                  <a:gd name="T10" fmla="*/ 182 w 290"/>
                  <a:gd name="T11" fmla="*/ 190 h 780"/>
                  <a:gd name="T12" fmla="*/ 163 w 290"/>
                  <a:gd name="T13" fmla="*/ 236 h 780"/>
                  <a:gd name="T14" fmla="*/ 119 w 290"/>
                  <a:gd name="T15" fmla="*/ 342 h 780"/>
                  <a:gd name="T16" fmla="*/ 70 w 290"/>
                  <a:gd name="T17" fmla="*/ 456 h 780"/>
                  <a:gd name="T18" fmla="*/ 50 w 290"/>
                  <a:gd name="T19" fmla="*/ 512 h 780"/>
                  <a:gd name="T20" fmla="*/ 31 w 290"/>
                  <a:gd name="T21" fmla="*/ 566 h 780"/>
                  <a:gd name="T22" fmla="*/ 12 w 290"/>
                  <a:gd name="T23" fmla="*/ 618 h 780"/>
                  <a:gd name="T24" fmla="*/ 4 w 290"/>
                  <a:gd name="T25" fmla="*/ 664 h 780"/>
                  <a:gd name="T26" fmla="*/ 0 w 290"/>
                  <a:gd name="T27" fmla="*/ 684 h 780"/>
                  <a:gd name="T28" fmla="*/ 0 w 290"/>
                  <a:gd name="T29" fmla="*/ 704 h 780"/>
                  <a:gd name="T30" fmla="*/ 0 w 290"/>
                  <a:gd name="T31" fmla="*/ 722 h 780"/>
                  <a:gd name="T32" fmla="*/ 2 w 290"/>
                  <a:gd name="T33" fmla="*/ 738 h 780"/>
                  <a:gd name="T34" fmla="*/ 6 w 290"/>
                  <a:gd name="T35" fmla="*/ 750 h 780"/>
                  <a:gd name="T36" fmla="*/ 10 w 290"/>
                  <a:gd name="T37" fmla="*/ 762 h 780"/>
                  <a:gd name="T38" fmla="*/ 23 w 290"/>
                  <a:gd name="T39" fmla="*/ 770 h 780"/>
                  <a:gd name="T40" fmla="*/ 33 w 290"/>
                  <a:gd name="T41" fmla="*/ 776 h 780"/>
                  <a:gd name="T42" fmla="*/ 33 w 290"/>
                  <a:gd name="T43" fmla="*/ 776 h 780"/>
                  <a:gd name="T44" fmla="*/ 43 w 290"/>
                  <a:gd name="T45" fmla="*/ 780 h 780"/>
                  <a:gd name="T46" fmla="*/ 58 w 290"/>
                  <a:gd name="T47" fmla="*/ 778 h 780"/>
                  <a:gd name="T48" fmla="*/ 70 w 290"/>
                  <a:gd name="T49" fmla="*/ 772 h 780"/>
                  <a:gd name="T50" fmla="*/ 83 w 290"/>
                  <a:gd name="T51" fmla="*/ 764 h 780"/>
                  <a:gd name="T52" fmla="*/ 97 w 290"/>
                  <a:gd name="T53" fmla="*/ 752 h 780"/>
                  <a:gd name="T54" fmla="*/ 108 w 290"/>
                  <a:gd name="T55" fmla="*/ 738 h 780"/>
                  <a:gd name="T56" fmla="*/ 124 w 290"/>
                  <a:gd name="T57" fmla="*/ 720 h 780"/>
                  <a:gd name="T58" fmla="*/ 137 w 290"/>
                  <a:gd name="T59" fmla="*/ 700 h 780"/>
                  <a:gd name="T60" fmla="*/ 163 w 290"/>
                  <a:gd name="T61" fmla="*/ 652 h 780"/>
                  <a:gd name="T62" fmla="*/ 190 w 290"/>
                  <a:gd name="T63" fmla="*/ 600 h 780"/>
                  <a:gd name="T64" fmla="*/ 215 w 290"/>
                  <a:gd name="T65" fmla="*/ 540 h 780"/>
                  <a:gd name="T66" fmla="*/ 242 w 290"/>
                  <a:gd name="T67" fmla="*/ 476 h 780"/>
                  <a:gd name="T68" fmla="*/ 263 w 290"/>
                  <a:gd name="T69" fmla="*/ 412 h 780"/>
                  <a:gd name="T70" fmla="*/ 284 w 290"/>
                  <a:gd name="T71" fmla="*/ 348 h 780"/>
                  <a:gd name="T72" fmla="*/ 303 w 290"/>
                  <a:gd name="T73" fmla="*/ 286 h 780"/>
                  <a:gd name="T74" fmla="*/ 320 w 290"/>
                  <a:gd name="T75" fmla="*/ 228 h 780"/>
                  <a:gd name="T76" fmla="*/ 332 w 290"/>
                  <a:gd name="T77" fmla="*/ 174 h 780"/>
                  <a:gd name="T78" fmla="*/ 339 w 290"/>
                  <a:gd name="T79" fmla="*/ 130 h 780"/>
                  <a:gd name="T80" fmla="*/ 343 w 290"/>
                  <a:gd name="T81" fmla="*/ 94 h 780"/>
                  <a:gd name="T82" fmla="*/ 343 w 290"/>
                  <a:gd name="T83" fmla="*/ 70 h 780"/>
                  <a:gd name="T84" fmla="*/ 343 w 290"/>
                  <a:gd name="T85" fmla="*/ 70 h 780"/>
                  <a:gd name="T86" fmla="*/ 341 w 290"/>
                  <a:gd name="T87" fmla="*/ 48 h 780"/>
                  <a:gd name="T88" fmla="*/ 336 w 290"/>
                  <a:gd name="T89" fmla="*/ 30 h 780"/>
                  <a:gd name="T90" fmla="*/ 330 w 290"/>
                  <a:gd name="T91" fmla="*/ 18 h 780"/>
                  <a:gd name="T92" fmla="*/ 322 w 290"/>
                  <a:gd name="T93" fmla="*/ 8 h 780"/>
                  <a:gd name="T94" fmla="*/ 312 w 290"/>
                  <a:gd name="T95" fmla="*/ 2 h 780"/>
                  <a:gd name="T96" fmla="*/ 306 w 290"/>
                  <a:gd name="T97" fmla="*/ 0 h 780"/>
                  <a:gd name="T98" fmla="*/ 297 w 290"/>
                  <a:gd name="T99" fmla="*/ 0 h 780"/>
                  <a:gd name="T100" fmla="*/ 284 w 290"/>
                  <a:gd name="T101" fmla="*/ 4 h 780"/>
                  <a:gd name="T102" fmla="*/ 275 w 290"/>
                  <a:gd name="T103" fmla="*/ 10 h 780"/>
                  <a:gd name="T104" fmla="*/ 266 w 290"/>
                  <a:gd name="T105" fmla="*/ 16 h 780"/>
                  <a:gd name="T106" fmla="*/ 244 w 290"/>
                  <a:gd name="T107" fmla="*/ 38 h 780"/>
                  <a:gd name="T108" fmla="*/ 222 w 290"/>
                  <a:gd name="T109" fmla="*/ 64 h 780"/>
                  <a:gd name="T110" fmla="*/ 206 w 290"/>
                  <a:gd name="T111" fmla="*/ 92 h 78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90" h="780">
                    <a:moveTo>
                      <a:pt x="174" y="92"/>
                    </a:moveTo>
                    <a:lnTo>
                      <a:pt x="174" y="92"/>
                    </a:lnTo>
                    <a:lnTo>
                      <a:pt x="174" y="104"/>
                    </a:lnTo>
                    <a:lnTo>
                      <a:pt x="172" y="118"/>
                    </a:lnTo>
                    <a:lnTo>
                      <a:pt x="164" y="150"/>
                    </a:lnTo>
                    <a:lnTo>
                      <a:pt x="154" y="190"/>
                    </a:lnTo>
                    <a:lnTo>
                      <a:pt x="138" y="236"/>
                    </a:lnTo>
                    <a:lnTo>
                      <a:pt x="100" y="342"/>
                    </a:lnTo>
                    <a:lnTo>
                      <a:pt x="60" y="456"/>
                    </a:lnTo>
                    <a:lnTo>
                      <a:pt x="42" y="512"/>
                    </a:lnTo>
                    <a:lnTo>
                      <a:pt x="26" y="566"/>
                    </a:lnTo>
                    <a:lnTo>
                      <a:pt x="12" y="618"/>
                    </a:lnTo>
                    <a:lnTo>
                      <a:pt x="4" y="664"/>
                    </a:lnTo>
                    <a:lnTo>
                      <a:pt x="0" y="684"/>
                    </a:lnTo>
                    <a:lnTo>
                      <a:pt x="0" y="704"/>
                    </a:lnTo>
                    <a:lnTo>
                      <a:pt x="0" y="722"/>
                    </a:lnTo>
                    <a:lnTo>
                      <a:pt x="2" y="738"/>
                    </a:lnTo>
                    <a:lnTo>
                      <a:pt x="6" y="750"/>
                    </a:lnTo>
                    <a:lnTo>
                      <a:pt x="10" y="762"/>
                    </a:lnTo>
                    <a:lnTo>
                      <a:pt x="18" y="770"/>
                    </a:lnTo>
                    <a:lnTo>
                      <a:pt x="28" y="776"/>
                    </a:lnTo>
                    <a:lnTo>
                      <a:pt x="38" y="780"/>
                    </a:lnTo>
                    <a:lnTo>
                      <a:pt x="48" y="778"/>
                    </a:lnTo>
                    <a:lnTo>
                      <a:pt x="60" y="772"/>
                    </a:lnTo>
                    <a:lnTo>
                      <a:pt x="70" y="764"/>
                    </a:lnTo>
                    <a:lnTo>
                      <a:pt x="82" y="752"/>
                    </a:lnTo>
                    <a:lnTo>
                      <a:pt x="92" y="738"/>
                    </a:lnTo>
                    <a:lnTo>
                      <a:pt x="104" y="720"/>
                    </a:lnTo>
                    <a:lnTo>
                      <a:pt x="116" y="700"/>
                    </a:lnTo>
                    <a:lnTo>
                      <a:pt x="138" y="652"/>
                    </a:lnTo>
                    <a:lnTo>
                      <a:pt x="160" y="600"/>
                    </a:lnTo>
                    <a:lnTo>
                      <a:pt x="182" y="540"/>
                    </a:lnTo>
                    <a:lnTo>
                      <a:pt x="204" y="476"/>
                    </a:lnTo>
                    <a:lnTo>
                      <a:pt x="222" y="412"/>
                    </a:lnTo>
                    <a:lnTo>
                      <a:pt x="240" y="348"/>
                    </a:lnTo>
                    <a:lnTo>
                      <a:pt x="256" y="286"/>
                    </a:lnTo>
                    <a:lnTo>
                      <a:pt x="270" y="228"/>
                    </a:lnTo>
                    <a:lnTo>
                      <a:pt x="280" y="174"/>
                    </a:lnTo>
                    <a:lnTo>
                      <a:pt x="286" y="130"/>
                    </a:lnTo>
                    <a:lnTo>
                      <a:pt x="290" y="94"/>
                    </a:lnTo>
                    <a:lnTo>
                      <a:pt x="290" y="70"/>
                    </a:lnTo>
                    <a:lnTo>
                      <a:pt x="288" y="48"/>
                    </a:lnTo>
                    <a:lnTo>
                      <a:pt x="284" y="30"/>
                    </a:lnTo>
                    <a:lnTo>
                      <a:pt x="278" y="18"/>
                    </a:lnTo>
                    <a:lnTo>
                      <a:pt x="272" y="8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0" y="0"/>
                    </a:lnTo>
                    <a:lnTo>
                      <a:pt x="240" y="4"/>
                    </a:lnTo>
                    <a:lnTo>
                      <a:pt x="232" y="10"/>
                    </a:lnTo>
                    <a:lnTo>
                      <a:pt x="224" y="16"/>
                    </a:lnTo>
                    <a:lnTo>
                      <a:pt x="206" y="38"/>
                    </a:lnTo>
                    <a:lnTo>
                      <a:pt x="188" y="64"/>
                    </a:lnTo>
                    <a:lnTo>
                      <a:pt x="174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7" name="Freeform 58"/>
              <p:cNvSpPr>
                <a:spLocks/>
              </p:cNvSpPr>
              <p:nvPr userDrawn="1"/>
            </p:nvSpPr>
            <p:spPr bwMode="auto">
              <a:xfrm>
                <a:off x="1455" y="-787"/>
                <a:ext cx="300" cy="780"/>
              </a:xfrm>
              <a:custGeom>
                <a:avLst/>
                <a:gdLst>
                  <a:gd name="T0" fmla="*/ 206 w 290"/>
                  <a:gd name="T1" fmla="*/ 92 h 780"/>
                  <a:gd name="T2" fmla="*/ 206 w 290"/>
                  <a:gd name="T3" fmla="*/ 92 h 780"/>
                  <a:gd name="T4" fmla="*/ 206 w 290"/>
                  <a:gd name="T5" fmla="*/ 104 h 780"/>
                  <a:gd name="T6" fmla="*/ 204 w 290"/>
                  <a:gd name="T7" fmla="*/ 118 h 780"/>
                  <a:gd name="T8" fmla="*/ 194 w 290"/>
                  <a:gd name="T9" fmla="*/ 150 h 780"/>
                  <a:gd name="T10" fmla="*/ 182 w 290"/>
                  <a:gd name="T11" fmla="*/ 190 h 780"/>
                  <a:gd name="T12" fmla="*/ 163 w 290"/>
                  <a:gd name="T13" fmla="*/ 236 h 780"/>
                  <a:gd name="T14" fmla="*/ 119 w 290"/>
                  <a:gd name="T15" fmla="*/ 342 h 780"/>
                  <a:gd name="T16" fmla="*/ 70 w 290"/>
                  <a:gd name="T17" fmla="*/ 456 h 780"/>
                  <a:gd name="T18" fmla="*/ 50 w 290"/>
                  <a:gd name="T19" fmla="*/ 512 h 780"/>
                  <a:gd name="T20" fmla="*/ 31 w 290"/>
                  <a:gd name="T21" fmla="*/ 566 h 780"/>
                  <a:gd name="T22" fmla="*/ 12 w 290"/>
                  <a:gd name="T23" fmla="*/ 618 h 780"/>
                  <a:gd name="T24" fmla="*/ 4 w 290"/>
                  <a:gd name="T25" fmla="*/ 664 h 780"/>
                  <a:gd name="T26" fmla="*/ 0 w 290"/>
                  <a:gd name="T27" fmla="*/ 684 h 780"/>
                  <a:gd name="T28" fmla="*/ 0 w 290"/>
                  <a:gd name="T29" fmla="*/ 704 h 780"/>
                  <a:gd name="T30" fmla="*/ 0 w 290"/>
                  <a:gd name="T31" fmla="*/ 722 h 780"/>
                  <a:gd name="T32" fmla="*/ 2 w 290"/>
                  <a:gd name="T33" fmla="*/ 738 h 780"/>
                  <a:gd name="T34" fmla="*/ 6 w 290"/>
                  <a:gd name="T35" fmla="*/ 750 h 780"/>
                  <a:gd name="T36" fmla="*/ 10 w 290"/>
                  <a:gd name="T37" fmla="*/ 762 h 780"/>
                  <a:gd name="T38" fmla="*/ 23 w 290"/>
                  <a:gd name="T39" fmla="*/ 770 h 780"/>
                  <a:gd name="T40" fmla="*/ 33 w 290"/>
                  <a:gd name="T41" fmla="*/ 776 h 780"/>
                  <a:gd name="T42" fmla="*/ 33 w 290"/>
                  <a:gd name="T43" fmla="*/ 776 h 780"/>
                  <a:gd name="T44" fmla="*/ 43 w 290"/>
                  <a:gd name="T45" fmla="*/ 780 h 780"/>
                  <a:gd name="T46" fmla="*/ 58 w 290"/>
                  <a:gd name="T47" fmla="*/ 778 h 780"/>
                  <a:gd name="T48" fmla="*/ 70 w 290"/>
                  <a:gd name="T49" fmla="*/ 772 h 780"/>
                  <a:gd name="T50" fmla="*/ 83 w 290"/>
                  <a:gd name="T51" fmla="*/ 764 h 780"/>
                  <a:gd name="T52" fmla="*/ 97 w 290"/>
                  <a:gd name="T53" fmla="*/ 752 h 780"/>
                  <a:gd name="T54" fmla="*/ 108 w 290"/>
                  <a:gd name="T55" fmla="*/ 738 h 780"/>
                  <a:gd name="T56" fmla="*/ 124 w 290"/>
                  <a:gd name="T57" fmla="*/ 720 h 780"/>
                  <a:gd name="T58" fmla="*/ 137 w 290"/>
                  <a:gd name="T59" fmla="*/ 700 h 780"/>
                  <a:gd name="T60" fmla="*/ 163 w 290"/>
                  <a:gd name="T61" fmla="*/ 652 h 780"/>
                  <a:gd name="T62" fmla="*/ 190 w 290"/>
                  <a:gd name="T63" fmla="*/ 600 h 780"/>
                  <a:gd name="T64" fmla="*/ 215 w 290"/>
                  <a:gd name="T65" fmla="*/ 540 h 780"/>
                  <a:gd name="T66" fmla="*/ 242 w 290"/>
                  <a:gd name="T67" fmla="*/ 476 h 780"/>
                  <a:gd name="T68" fmla="*/ 263 w 290"/>
                  <a:gd name="T69" fmla="*/ 412 h 780"/>
                  <a:gd name="T70" fmla="*/ 284 w 290"/>
                  <a:gd name="T71" fmla="*/ 348 h 780"/>
                  <a:gd name="T72" fmla="*/ 303 w 290"/>
                  <a:gd name="T73" fmla="*/ 286 h 780"/>
                  <a:gd name="T74" fmla="*/ 320 w 290"/>
                  <a:gd name="T75" fmla="*/ 228 h 780"/>
                  <a:gd name="T76" fmla="*/ 332 w 290"/>
                  <a:gd name="T77" fmla="*/ 174 h 780"/>
                  <a:gd name="T78" fmla="*/ 339 w 290"/>
                  <a:gd name="T79" fmla="*/ 130 h 780"/>
                  <a:gd name="T80" fmla="*/ 343 w 290"/>
                  <a:gd name="T81" fmla="*/ 94 h 780"/>
                  <a:gd name="T82" fmla="*/ 343 w 290"/>
                  <a:gd name="T83" fmla="*/ 70 h 780"/>
                  <a:gd name="T84" fmla="*/ 343 w 290"/>
                  <a:gd name="T85" fmla="*/ 70 h 780"/>
                  <a:gd name="T86" fmla="*/ 341 w 290"/>
                  <a:gd name="T87" fmla="*/ 48 h 780"/>
                  <a:gd name="T88" fmla="*/ 336 w 290"/>
                  <a:gd name="T89" fmla="*/ 30 h 780"/>
                  <a:gd name="T90" fmla="*/ 330 w 290"/>
                  <a:gd name="T91" fmla="*/ 18 h 780"/>
                  <a:gd name="T92" fmla="*/ 322 w 290"/>
                  <a:gd name="T93" fmla="*/ 8 h 780"/>
                  <a:gd name="T94" fmla="*/ 312 w 290"/>
                  <a:gd name="T95" fmla="*/ 2 h 780"/>
                  <a:gd name="T96" fmla="*/ 306 w 290"/>
                  <a:gd name="T97" fmla="*/ 0 h 780"/>
                  <a:gd name="T98" fmla="*/ 297 w 290"/>
                  <a:gd name="T99" fmla="*/ 0 h 780"/>
                  <a:gd name="T100" fmla="*/ 284 w 290"/>
                  <a:gd name="T101" fmla="*/ 4 h 780"/>
                  <a:gd name="T102" fmla="*/ 275 w 290"/>
                  <a:gd name="T103" fmla="*/ 10 h 780"/>
                  <a:gd name="T104" fmla="*/ 266 w 290"/>
                  <a:gd name="T105" fmla="*/ 16 h 780"/>
                  <a:gd name="T106" fmla="*/ 244 w 290"/>
                  <a:gd name="T107" fmla="*/ 38 h 780"/>
                  <a:gd name="T108" fmla="*/ 222 w 290"/>
                  <a:gd name="T109" fmla="*/ 64 h 780"/>
                  <a:gd name="T110" fmla="*/ 206 w 290"/>
                  <a:gd name="T111" fmla="*/ 92 h 78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90" h="780">
                    <a:moveTo>
                      <a:pt x="174" y="92"/>
                    </a:moveTo>
                    <a:lnTo>
                      <a:pt x="174" y="92"/>
                    </a:lnTo>
                    <a:lnTo>
                      <a:pt x="174" y="104"/>
                    </a:lnTo>
                    <a:lnTo>
                      <a:pt x="172" y="118"/>
                    </a:lnTo>
                    <a:lnTo>
                      <a:pt x="164" y="150"/>
                    </a:lnTo>
                    <a:lnTo>
                      <a:pt x="154" y="190"/>
                    </a:lnTo>
                    <a:lnTo>
                      <a:pt x="138" y="236"/>
                    </a:lnTo>
                    <a:lnTo>
                      <a:pt x="100" y="342"/>
                    </a:lnTo>
                    <a:lnTo>
                      <a:pt x="60" y="456"/>
                    </a:lnTo>
                    <a:lnTo>
                      <a:pt x="42" y="512"/>
                    </a:lnTo>
                    <a:lnTo>
                      <a:pt x="26" y="566"/>
                    </a:lnTo>
                    <a:lnTo>
                      <a:pt x="12" y="618"/>
                    </a:lnTo>
                    <a:lnTo>
                      <a:pt x="4" y="664"/>
                    </a:lnTo>
                    <a:lnTo>
                      <a:pt x="0" y="684"/>
                    </a:lnTo>
                    <a:lnTo>
                      <a:pt x="0" y="704"/>
                    </a:lnTo>
                    <a:lnTo>
                      <a:pt x="0" y="722"/>
                    </a:lnTo>
                    <a:lnTo>
                      <a:pt x="2" y="738"/>
                    </a:lnTo>
                    <a:lnTo>
                      <a:pt x="6" y="750"/>
                    </a:lnTo>
                    <a:lnTo>
                      <a:pt x="10" y="762"/>
                    </a:lnTo>
                    <a:lnTo>
                      <a:pt x="18" y="770"/>
                    </a:lnTo>
                    <a:lnTo>
                      <a:pt x="28" y="776"/>
                    </a:lnTo>
                    <a:lnTo>
                      <a:pt x="38" y="780"/>
                    </a:lnTo>
                    <a:lnTo>
                      <a:pt x="48" y="778"/>
                    </a:lnTo>
                    <a:lnTo>
                      <a:pt x="60" y="772"/>
                    </a:lnTo>
                    <a:lnTo>
                      <a:pt x="70" y="764"/>
                    </a:lnTo>
                    <a:lnTo>
                      <a:pt x="82" y="752"/>
                    </a:lnTo>
                    <a:lnTo>
                      <a:pt x="92" y="738"/>
                    </a:lnTo>
                    <a:lnTo>
                      <a:pt x="104" y="720"/>
                    </a:lnTo>
                    <a:lnTo>
                      <a:pt x="116" y="700"/>
                    </a:lnTo>
                    <a:lnTo>
                      <a:pt x="138" y="652"/>
                    </a:lnTo>
                    <a:lnTo>
                      <a:pt x="160" y="600"/>
                    </a:lnTo>
                    <a:lnTo>
                      <a:pt x="182" y="540"/>
                    </a:lnTo>
                    <a:lnTo>
                      <a:pt x="204" y="476"/>
                    </a:lnTo>
                    <a:lnTo>
                      <a:pt x="222" y="412"/>
                    </a:lnTo>
                    <a:lnTo>
                      <a:pt x="240" y="348"/>
                    </a:lnTo>
                    <a:lnTo>
                      <a:pt x="256" y="286"/>
                    </a:lnTo>
                    <a:lnTo>
                      <a:pt x="270" y="228"/>
                    </a:lnTo>
                    <a:lnTo>
                      <a:pt x="280" y="174"/>
                    </a:lnTo>
                    <a:lnTo>
                      <a:pt x="286" y="130"/>
                    </a:lnTo>
                    <a:lnTo>
                      <a:pt x="290" y="94"/>
                    </a:lnTo>
                    <a:lnTo>
                      <a:pt x="290" y="70"/>
                    </a:lnTo>
                    <a:lnTo>
                      <a:pt x="288" y="48"/>
                    </a:lnTo>
                    <a:lnTo>
                      <a:pt x="284" y="30"/>
                    </a:lnTo>
                    <a:lnTo>
                      <a:pt x="278" y="18"/>
                    </a:lnTo>
                    <a:lnTo>
                      <a:pt x="272" y="8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0" y="0"/>
                    </a:lnTo>
                    <a:lnTo>
                      <a:pt x="240" y="4"/>
                    </a:lnTo>
                    <a:lnTo>
                      <a:pt x="232" y="10"/>
                    </a:lnTo>
                    <a:lnTo>
                      <a:pt x="224" y="16"/>
                    </a:lnTo>
                    <a:lnTo>
                      <a:pt x="206" y="38"/>
                    </a:lnTo>
                    <a:lnTo>
                      <a:pt x="188" y="64"/>
                    </a:lnTo>
                    <a:lnTo>
                      <a:pt x="174" y="9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8" name="Freeform 59"/>
              <p:cNvSpPr>
                <a:spLocks/>
              </p:cNvSpPr>
              <p:nvPr userDrawn="1"/>
            </p:nvSpPr>
            <p:spPr bwMode="auto">
              <a:xfrm>
                <a:off x="135" y="-447"/>
                <a:ext cx="260" cy="1280"/>
              </a:xfrm>
              <a:custGeom>
                <a:avLst/>
                <a:gdLst>
                  <a:gd name="T0" fmla="*/ 129 w 258"/>
                  <a:gd name="T1" fmla="*/ 143 h 1270"/>
                  <a:gd name="T2" fmla="*/ 105 w 258"/>
                  <a:gd name="T3" fmla="*/ 248 h 1270"/>
                  <a:gd name="T4" fmla="*/ 93 w 258"/>
                  <a:gd name="T5" fmla="*/ 357 h 1270"/>
                  <a:gd name="T6" fmla="*/ 79 w 258"/>
                  <a:gd name="T7" fmla="*/ 520 h 1270"/>
                  <a:gd name="T8" fmla="*/ 71 w 258"/>
                  <a:gd name="T9" fmla="*/ 570 h 1270"/>
                  <a:gd name="T10" fmla="*/ 18 w 258"/>
                  <a:gd name="T11" fmla="*/ 895 h 1270"/>
                  <a:gd name="T12" fmla="*/ 6 w 258"/>
                  <a:gd name="T13" fmla="*/ 1004 h 1270"/>
                  <a:gd name="T14" fmla="*/ 0 w 258"/>
                  <a:gd name="T15" fmla="*/ 1093 h 1270"/>
                  <a:gd name="T16" fmla="*/ 0 w 258"/>
                  <a:gd name="T17" fmla="*/ 1191 h 1270"/>
                  <a:gd name="T18" fmla="*/ 6 w 258"/>
                  <a:gd name="T19" fmla="*/ 1253 h 1270"/>
                  <a:gd name="T20" fmla="*/ 18 w 258"/>
                  <a:gd name="T21" fmla="*/ 1298 h 1270"/>
                  <a:gd name="T22" fmla="*/ 28 w 258"/>
                  <a:gd name="T23" fmla="*/ 1312 h 1270"/>
                  <a:gd name="T24" fmla="*/ 40 w 258"/>
                  <a:gd name="T25" fmla="*/ 1320 h 1270"/>
                  <a:gd name="T26" fmla="*/ 54 w 258"/>
                  <a:gd name="T27" fmla="*/ 1318 h 1270"/>
                  <a:gd name="T28" fmla="*/ 77 w 258"/>
                  <a:gd name="T29" fmla="*/ 1308 h 1270"/>
                  <a:gd name="T30" fmla="*/ 99 w 258"/>
                  <a:gd name="T31" fmla="*/ 1288 h 1270"/>
                  <a:gd name="T32" fmla="*/ 113 w 258"/>
                  <a:gd name="T33" fmla="*/ 1272 h 1270"/>
                  <a:gd name="T34" fmla="*/ 131 w 258"/>
                  <a:gd name="T35" fmla="*/ 1229 h 1270"/>
                  <a:gd name="T36" fmla="*/ 143 w 258"/>
                  <a:gd name="T37" fmla="*/ 1179 h 1270"/>
                  <a:gd name="T38" fmla="*/ 153 w 258"/>
                  <a:gd name="T39" fmla="*/ 1098 h 1270"/>
                  <a:gd name="T40" fmla="*/ 157 w 258"/>
                  <a:gd name="T41" fmla="*/ 987 h 1270"/>
                  <a:gd name="T42" fmla="*/ 163 w 258"/>
                  <a:gd name="T43" fmla="*/ 911 h 1270"/>
                  <a:gd name="T44" fmla="*/ 167 w 258"/>
                  <a:gd name="T45" fmla="*/ 891 h 1270"/>
                  <a:gd name="T46" fmla="*/ 212 w 258"/>
                  <a:gd name="T47" fmla="*/ 669 h 1270"/>
                  <a:gd name="T48" fmla="*/ 244 w 258"/>
                  <a:gd name="T49" fmla="*/ 447 h 1270"/>
                  <a:gd name="T50" fmla="*/ 264 w 258"/>
                  <a:gd name="T51" fmla="*/ 226 h 1270"/>
                  <a:gd name="T52" fmla="*/ 268 w 258"/>
                  <a:gd name="T53" fmla="*/ 113 h 1270"/>
                  <a:gd name="T54" fmla="*/ 264 w 258"/>
                  <a:gd name="T55" fmla="*/ 0 h 1270"/>
                  <a:gd name="T56" fmla="*/ 254 w 258"/>
                  <a:gd name="T57" fmla="*/ 0 h 1270"/>
                  <a:gd name="T58" fmla="*/ 234 w 258"/>
                  <a:gd name="T59" fmla="*/ 8 h 1270"/>
                  <a:gd name="T60" fmla="*/ 212 w 258"/>
                  <a:gd name="T61" fmla="*/ 24 h 1270"/>
                  <a:gd name="T62" fmla="*/ 177 w 258"/>
                  <a:gd name="T63" fmla="*/ 60 h 1270"/>
                  <a:gd name="T64" fmla="*/ 145 w 258"/>
                  <a:gd name="T65" fmla="*/ 121 h 1270"/>
                  <a:gd name="T66" fmla="*/ 129 w 258"/>
                  <a:gd name="T67" fmla="*/ 167 h 127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8" h="1270">
                    <a:moveTo>
                      <a:pt x="124" y="138"/>
                    </a:moveTo>
                    <a:lnTo>
                      <a:pt x="124" y="138"/>
                    </a:lnTo>
                    <a:lnTo>
                      <a:pt x="110" y="188"/>
                    </a:lnTo>
                    <a:lnTo>
                      <a:pt x="100" y="238"/>
                    </a:lnTo>
                    <a:lnTo>
                      <a:pt x="92" y="290"/>
                    </a:lnTo>
                    <a:lnTo>
                      <a:pt x="88" y="342"/>
                    </a:lnTo>
                    <a:lnTo>
                      <a:pt x="78" y="448"/>
                    </a:lnTo>
                    <a:lnTo>
                      <a:pt x="74" y="500"/>
                    </a:lnTo>
                    <a:lnTo>
                      <a:pt x="66" y="550"/>
                    </a:lnTo>
                    <a:lnTo>
                      <a:pt x="34" y="756"/>
                    </a:lnTo>
                    <a:lnTo>
                      <a:pt x="18" y="860"/>
                    </a:lnTo>
                    <a:lnTo>
                      <a:pt x="6" y="964"/>
                    </a:lnTo>
                    <a:lnTo>
                      <a:pt x="4" y="1000"/>
                    </a:lnTo>
                    <a:lnTo>
                      <a:pt x="0" y="1052"/>
                    </a:lnTo>
                    <a:lnTo>
                      <a:pt x="0" y="1114"/>
                    </a:lnTo>
                    <a:lnTo>
                      <a:pt x="0" y="1146"/>
                    </a:lnTo>
                    <a:lnTo>
                      <a:pt x="2" y="1176"/>
                    </a:lnTo>
                    <a:lnTo>
                      <a:pt x="6" y="1204"/>
                    </a:lnTo>
                    <a:lnTo>
                      <a:pt x="12" y="1228"/>
                    </a:lnTo>
                    <a:lnTo>
                      <a:pt x="18" y="1248"/>
                    </a:lnTo>
                    <a:lnTo>
                      <a:pt x="22" y="1256"/>
                    </a:lnTo>
                    <a:lnTo>
                      <a:pt x="28" y="1262"/>
                    </a:lnTo>
                    <a:lnTo>
                      <a:pt x="34" y="1266"/>
                    </a:lnTo>
                    <a:lnTo>
                      <a:pt x="40" y="1270"/>
                    </a:lnTo>
                    <a:lnTo>
                      <a:pt x="48" y="1270"/>
                    </a:lnTo>
                    <a:lnTo>
                      <a:pt x="54" y="1268"/>
                    </a:lnTo>
                    <a:lnTo>
                      <a:pt x="64" y="1266"/>
                    </a:lnTo>
                    <a:lnTo>
                      <a:pt x="72" y="1258"/>
                    </a:lnTo>
                    <a:lnTo>
                      <a:pt x="84" y="1250"/>
                    </a:lnTo>
                    <a:lnTo>
                      <a:pt x="94" y="1238"/>
                    </a:lnTo>
                    <a:lnTo>
                      <a:pt x="108" y="1222"/>
                    </a:lnTo>
                    <a:lnTo>
                      <a:pt x="118" y="1202"/>
                    </a:lnTo>
                    <a:lnTo>
                      <a:pt x="126" y="1182"/>
                    </a:lnTo>
                    <a:lnTo>
                      <a:pt x="134" y="1158"/>
                    </a:lnTo>
                    <a:lnTo>
                      <a:pt x="138" y="1134"/>
                    </a:lnTo>
                    <a:lnTo>
                      <a:pt x="144" y="1108"/>
                    </a:lnTo>
                    <a:lnTo>
                      <a:pt x="148" y="1056"/>
                    </a:lnTo>
                    <a:lnTo>
                      <a:pt x="150" y="1002"/>
                    </a:lnTo>
                    <a:lnTo>
                      <a:pt x="152" y="948"/>
                    </a:lnTo>
                    <a:lnTo>
                      <a:pt x="156" y="900"/>
                    </a:lnTo>
                    <a:lnTo>
                      <a:pt x="158" y="876"/>
                    </a:lnTo>
                    <a:lnTo>
                      <a:pt x="162" y="856"/>
                    </a:lnTo>
                    <a:lnTo>
                      <a:pt x="182" y="750"/>
                    </a:lnTo>
                    <a:lnTo>
                      <a:pt x="202" y="644"/>
                    </a:lnTo>
                    <a:lnTo>
                      <a:pt x="220" y="538"/>
                    </a:lnTo>
                    <a:lnTo>
                      <a:pt x="234" y="432"/>
                    </a:lnTo>
                    <a:lnTo>
                      <a:pt x="246" y="324"/>
                    </a:lnTo>
                    <a:lnTo>
                      <a:pt x="254" y="216"/>
                    </a:lnTo>
                    <a:lnTo>
                      <a:pt x="256" y="162"/>
                    </a:lnTo>
                    <a:lnTo>
                      <a:pt x="258" y="108"/>
                    </a:lnTo>
                    <a:lnTo>
                      <a:pt x="256" y="54"/>
                    </a:lnTo>
                    <a:lnTo>
                      <a:pt x="254" y="0"/>
                    </a:lnTo>
                    <a:lnTo>
                      <a:pt x="244" y="0"/>
                    </a:lnTo>
                    <a:lnTo>
                      <a:pt x="234" y="2"/>
                    </a:lnTo>
                    <a:lnTo>
                      <a:pt x="224" y="8"/>
                    </a:lnTo>
                    <a:lnTo>
                      <a:pt x="212" y="16"/>
                    </a:lnTo>
                    <a:lnTo>
                      <a:pt x="202" y="24"/>
                    </a:lnTo>
                    <a:lnTo>
                      <a:pt x="192" y="36"/>
                    </a:lnTo>
                    <a:lnTo>
                      <a:pt x="172" y="60"/>
                    </a:lnTo>
                    <a:lnTo>
                      <a:pt x="154" y="88"/>
                    </a:lnTo>
                    <a:lnTo>
                      <a:pt x="140" y="116"/>
                    </a:lnTo>
                    <a:lnTo>
                      <a:pt x="128" y="140"/>
                    </a:lnTo>
                    <a:lnTo>
                      <a:pt x="124" y="162"/>
                    </a:lnTo>
                    <a:lnTo>
                      <a:pt x="124" y="1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9" name="Freeform 60"/>
              <p:cNvSpPr>
                <a:spLocks/>
              </p:cNvSpPr>
              <p:nvPr userDrawn="1"/>
            </p:nvSpPr>
            <p:spPr bwMode="auto">
              <a:xfrm>
                <a:off x="135" y="-447"/>
                <a:ext cx="260" cy="1280"/>
              </a:xfrm>
              <a:custGeom>
                <a:avLst/>
                <a:gdLst>
                  <a:gd name="T0" fmla="*/ 129 w 258"/>
                  <a:gd name="T1" fmla="*/ 143 h 1270"/>
                  <a:gd name="T2" fmla="*/ 105 w 258"/>
                  <a:gd name="T3" fmla="*/ 248 h 1270"/>
                  <a:gd name="T4" fmla="*/ 93 w 258"/>
                  <a:gd name="T5" fmla="*/ 357 h 1270"/>
                  <a:gd name="T6" fmla="*/ 79 w 258"/>
                  <a:gd name="T7" fmla="*/ 520 h 1270"/>
                  <a:gd name="T8" fmla="*/ 71 w 258"/>
                  <a:gd name="T9" fmla="*/ 570 h 1270"/>
                  <a:gd name="T10" fmla="*/ 18 w 258"/>
                  <a:gd name="T11" fmla="*/ 895 h 1270"/>
                  <a:gd name="T12" fmla="*/ 6 w 258"/>
                  <a:gd name="T13" fmla="*/ 1004 h 1270"/>
                  <a:gd name="T14" fmla="*/ 0 w 258"/>
                  <a:gd name="T15" fmla="*/ 1093 h 1270"/>
                  <a:gd name="T16" fmla="*/ 0 w 258"/>
                  <a:gd name="T17" fmla="*/ 1191 h 1270"/>
                  <a:gd name="T18" fmla="*/ 6 w 258"/>
                  <a:gd name="T19" fmla="*/ 1253 h 1270"/>
                  <a:gd name="T20" fmla="*/ 18 w 258"/>
                  <a:gd name="T21" fmla="*/ 1298 h 1270"/>
                  <a:gd name="T22" fmla="*/ 28 w 258"/>
                  <a:gd name="T23" fmla="*/ 1312 h 1270"/>
                  <a:gd name="T24" fmla="*/ 40 w 258"/>
                  <a:gd name="T25" fmla="*/ 1320 h 1270"/>
                  <a:gd name="T26" fmla="*/ 54 w 258"/>
                  <a:gd name="T27" fmla="*/ 1318 h 1270"/>
                  <a:gd name="T28" fmla="*/ 77 w 258"/>
                  <a:gd name="T29" fmla="*/ 1308 h 1270"/>
                  <a:gd name="T30" fmla="*/ 99 w 258"/>
                  <a:gd name="T31" fmla="*/ 1288 h 1270"/>
                  <a:gd name="T32" fmla="*/ 113 w 258"/>
                  <a:gd name="T33" fmla="*/ 1272 h 1270"/>
                  <a:gd name="T34" fmla="*/ 131 w 258"/>
                  <a:gd name="T35" fmla="*/ 1229 h 1270"/>
                  <a:gd name="T36" fmla="*/ 143 w 258"/>
                  <a:gd name="T37" fmla="*/ 1179 h 1270"/>
                  <a:gd name="T38" fmla="*/ 153 w 258"/>
                  <a:gd name="T39" fmla="*/ 1098 h 1270"/>
                  <a:gd name="T40" fmla="*/ 157 w 258"/>
                  <a:gd name="T41" fmla="*/ 987 h 1270"/>
                  <a:gd name="T42" fmla="*/ 163 w 258"/>
                  <a:gd name="T43" fmla="*/ 911 h 1270"/>
                  <a:gd name="T44" fmla="*/ 167 w 258"/>
                  <a:gd name="T45" fmla="*/ 891 h 1270"/>
                  <a:gd name="T46" fmla="*/ 212 w 258"/>
                  <a:gd name="T47" fmla="*/ 669 h 1270"/>
                  <a:gd name="T48" fmla="*/ 244 w 258"/>
                  <a:gd name="T49" fmla="*/ 447 h 1270"/>
                  <a:gd name="T50" fmla="*/ 264 w 258"/>
                  <a:gd name="T51" fmla="*/ 226 h 1270"/>
                  <a:gd name="T52" fmla="*/ 268 w 258"/>
                  <a:gd name="T53" fmla="*/ 113 h 1270"/>
                  <a:gd name="T54" fmla="*/ 264 w 258"/>
                  <a:gd name="T55" fmla="*/ 0 h 1270"/>
                  <a:gd name="T56" fmla="*/ 254 w 258"/>
                  <a:gd name="T57" fmla="*/ 0 h 1270"/>
                  <a:gd name="T58" fmla="*/ 234 w 258"/>
                  <a:gd name="T59" fmla="*/ 8 h 1270"/>
                  <a:gd name="T60" fmla="*/ 212 w 258"/>
                  <a:gd name="T61" fmla="*/ 24 h 1270"/>
                  <a:gd name="T62" fmla="*/ 177 w 258"/>
                  <a:gd name="T63" fmla="*/ 60 h 1270"/>
                  <a:gd name="T64" fmla="*/ 145 w 258"/>
                  <a:gd name="T65" fmla="*/ 121 h 1270"/>
                  <a:gd name="T66" fmla="*/ 129 w 258"/>
                  <a:gd name="T67" fmla="*/ 167 h 127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8" h="1270">
                    <a:moveTo>
                      <a:pt x="124" y="138"/>
                    </a:moveTo>
                    <a:lnTo>
                      <a:pt x="124" y="138"/>
                    </a:lnTo>
                    <a:lnTo>
                      <a:pt x="110" y="188"/>
                    </a:lnTo>
                    <a:lnTo>
                      <a:pt x="100" y="238"/>
                    </a:lnTo>
                    <a:lnTo>
                      <a:pt x="92" y="290"/>
                    </a:lnTo>
                    <a:lnTo>
                      <a:pt x="88" y="342"/>
                    </a:lnTo>
                    <a:lnTo>
                      <a:pt x="78" y="448"/>
                    </a:lnTo>
                    <a:lnTo>
                      <a:pt x="74" y="500"/>
                    </a:lnTo>
                    <a:lnTo>
                      <a:pt x="66" y="550"/>
                    </a:lnTo>
                    <a:lnTo>
                      <a:pt x="34" y="756"/>
                    </a:lnTo>
                    <a:lnTo>
                      <a:pt x="18" y="860"/>
                    </a:lnTo>
                    <a:lnTo>
                      <a:pt x="6" y="964"/>
                    </a:lnTo>
                    <a:lnTo>
                      <a:pt x="4" y="1000"/>
                    </a:lnTo>
                    <a:lnTo>
                      <a:pt x="0" y="1052"/>
                    </a:lnTo>
                    <a:lnTo>
                      <a:pt x="0" y="1114"/>
                    </a:lnTo>
                    <a:lnTo>
                      <a:pt x="0" y="1146"/>
                    </a:lnTo>
                    <a:lnTo>
                      <a:pt x="2" y="1176"/>
                    </a:lnTo>
                    <a:lnTo>
                      <a:pt x="6" y="1204"/>
                    </a:lnTo>
                    <a:lnTo>
                      <a:pt x="12" y="1228"/>
                    </a:lnTo>
                    <a:lnTo>
                      <a:pt x="18" y="1248"/>
                    </a:lnTo>
                    <a:lnTo>
                      <a:pt x="22" y="1256"/>
                    </a:lnTo>
                    <a:lnTo>
                      <a:pt x="28" y="1262"/>
                    </a:lnTo>
                    <a:lnTo>
                      <a:pt x="34" y="1266"/>
                    </a:lnTo>
                    <a:lnTo>
                      <a:pt x="40" y="1270"/>
                    </a:lnTo>
                    <a:lnTo>
                      <a:pt x="48" y="1270"/>
                    </a:lnTo>
                    <a:lnTo>
                      <a:pt x="54" y="1268"/>
                    </a:lnTo>
                    <a:lnTo>
                      <a:pt x="64" y="1266"/>
                    </a:lnTo>
                    <a:lnTo>
                      <a:pt x="72" y="1258"/>
                    </a:lnTo>
                    <a:lnTo>
                      <a:pt x="84" y="1250"/>
                    </a:lnTo>
                    <a:lnTo>
                      <a:pt x="94" y="1238"/>
                    </a:lnTo>
                    <a:lnTo>
                      <a:pt x="108" y="1222"/>
                    </a:lnTo>
                    <a:lnTo>
                      <a:pt x="118" y="1202"/>
                    </a:lnTo>
                    <a:lnTo>
                      <a:pt x="126" y="1182"/>
                    </a:lnTo>
                    <a:lnTo>
                      <a:pt x="134" y="1158"/>
                    </a:lnTo>
                    <a:lnTo>
                      <a:pt x="138" y="1134"/>
                    </a:lnTo>
                    <a:lnTo>
                      <a:pt x="144" y="1108"/>
                    </a:lnTo>
                    <a:lnTo>
                      <a:pt x="148" y="1056"/>
                    </a:lnTo>
                    <a:lnTo>
                      <a:pt x="150" y="1002"/>
                    </a:lnTo>
                    <a:lnTo>
                      <a:pt x="152" y="948"/>
                    </a:lnTo>
                    <a:lnTo>
                      <a:pt x="156" y="900"/>
                    </a:lnTo>
                    <a:lnTo>
                      <a:pt x="158" y="876"/>
                    </a:lnTo>
                    <a:lnTo>
                      <a:pt x="162" y="856"/>
                    </a:lnTo>
                    <a:lnTo>
                      <a:pt x="182" y="750"/>
                    </a:lnTo>
                    <a:lnTo>
                      <a:pt x="202" y="644"/>
                    </a:lnTo>
                    <a:lnTo>
                      <a:pt x="220" y="538"/>
                    </a:lnTo>
                    <a:lnTo>
                      <a:pt x="234" y="432"/>
                    </a:lnTo>
                    <a:lnTo>
                      <a:pt x="246" y="324"/>
                    </a:lnTo>
                    <a:lnTo>
                      <a:pt x="254" y="216"/>
                    </a:lnTo>
                    <a:lnTo>
                      <a:pt x="256" y="162"/>
                    </a:lnTo>
                    <a:lnTo>
                      <a:pt x="258" y="108"/>
                    </a:lnTo>
                    <a:lnTo>
                      <a:pt x="256" y="54"/>
                    </a:lnTo>
                    <a:lnTo>
                      <a:pt x="254" y="0"/>
                    </a:lnTo>
                    <a:lnTo>
                      <a:pt x="244" y="0"/>
                    </a:lnTo>
                    <a:lnTo>
                      <a:pt x="234" y="2"/>
                    </a:lnTo>
                    <a:lnTo>
                      <a:pt x="224" y="8"/>
                    </a:lnTo>
                    <a:lnTo>
                      <a:pt x="212" y="16"/>
                    </a:lnTo>
                    <a:lnTo>
                      <a:pt x="202" y="24"/>
                    </a:lnTo>
                    <a:lnTo>
                      <a:pt x="192" y="36"/>
                    </a:lnTo>
                    <a:lnTo>
                      <a:pt x="172" y="60"/>
                    </a:lnTo>
                    <a:lnTo>
                      <a:pt x="154" y="88"/>
                    </a:lnTo>
                    <a:lnTo>
                      <a:pt x="140" y="116"/>
                    </a:lnTo>
                    <a:lnTo>
                      <a:pt x="128" y="140"/>
                    </a:lnTo>
                    <a:lnTo>
                      <a:pt x="124" y="16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0" name="Freeform 61"/>
              <p:cNvSpPr>
                <a:spLocks/>
              </p:cNvSpPr>
              <p:nvPr userDrawn="1"/>
            </p:nvSpPr>
            <p:spPr bwMode="auto">
              <a:xfrm>
                <a:off x="555" y="-67"/>
                <a:ext cx="300" cy="1100"/>
              </a:xfrm>
              <a:custGeom>
                <a:avLst/>
                <a:gdLst>
                  <a:gd name="T0" fmla="*/ 166 w 300"/>
                  <a:gd name="T1" fmla="*/ 110 h 1100"/>
                  <a:gd name="T2" fmla="*/ 160 w 300"/>
                  <a:gd name="T3" fmla="*/ 174 h 1100"/>
                  <a:gd name="T4" fmla="*/ 148 w 300"/>
                  <a:gd name="T5" fmla="*/ 238 h 1100"/>
                  <a:gd name="T6" fmla="*/ 112 w 300"/>
                  <a:gd name="T7" fmla="*/ 368 h 1100"/>
                  <a:gd name="T8" fmla="*/ 72 w 300"/>
                  <a:gd name="T9" fmla="*/ 496 h 1100"/>
                  <a:gd name="T10" fmla="*/ 48 w 300"/>
                  <a:gd name="T11" fmla="*/ 592 h 1100"/>
                  <a:gd name="T12" fmla="*/ 42 w 300"/>
                  <a:gd name="T13" fmla="*/ 624 h 1100"/>
                  <a:gd name="T14" fmla="*/ 22 w 300"/>
                  <a:gd name="T15" fmla="*/ 734 h 1100"/>
                  <a:gd name="T16" fmla="*/ 6 w 300"/>
                  <a:gd name="T17" fmla="*/ 836 h 1100"/>
                  <a:gd name="T18" fmla="*/ 0 w 300"/>
                  <a:gd name="T19" fmla="*/ 904 h 1100"/>
                  <a:gd name="T20" fmla="*/ 2 w 300"/>
                  <a:gd name="T21" fmla="*/ 970 h 1100"/>
                  <a:gd name="T22" fmla="*/ 14 w 300"/>
                  <a:gd name="T23" fmla="*/ 1030 h 1100"/>
                  <a:gd name="T24" fmla="*/ 32 w 300"/>
                  <a:gd name="T25" fmla="*/ 1068 h 1100"/>
                  <a:gd name="T26" fmla="*/ 48 w 300"/>
                  <a:gd name="T27" fmla="*/ 1090 h 1100"/>
                  <a:gd name="T28" fmla="*/ 58 w 300"/>
                  <a:gd name="T29" fmla="*/ 1100 h 1100"/>
                  <a:gd name="T30" fmla="*/ 80 w 300"/>
                  <a:gd name="T31" fmla="*/ 1080 h 1100"/>
                  <a:gd name="T32" fmla="*/ 114 w 300"/>
                  <a:gd name="T33" fmla="*/ 1030 h 1100"/>
                  <a:gd name="T34" fmla="*/ 140 w 300"/>
                  <a:gd name="T35" fmla="*/ 968 h 1100"/>
                  <a:gd name="T36" fmla="*/ 160 w 300"/>
                  <a:gd name="T37" fmla="*/ 896 h 1100"/>
                  <a:gd name="T38" fmla="*/ 178 w 300"/>
                  <a:gd name="T39" fmla="*/ 782 h 1100"/>
                  <a:gd name="T40" fmla="*/ 196 w 300"/>
                  <a:gd name="T41" fmla="*/ 642 h 1100"/>
                  <a:gd name="T42" fmla="*/ 206 w 300"/>
                  <a:gd name="T43" fmla="*/ 584 h 1100"/>
                  <a:gd name="T44" fmla="*/ 242 w 300"/>
                  <a:gd name="T45" fmla="*/ 436 h 1100"/>
                  <a:gd name="T46" fmla="*/ 278 w 300"/>
                  <a:gd name="T47" fmla="*/ 296 h 1100"/>
                  <a:gd name="T48" fmla="*/ 290 w 300"/>
                  <a:gd name="T49" fmla="*/ 226 h 1100"/>
                  <a:gd name="T50" fmla="*/ 298 w 300"/>
                  <a:gd name="T51" fmla="*/ 154 h 1100"/>
                  <a:gd name="T52" fmla="*/ 298 w 300"/>
                  <a:gd name="T53" fmla="*/ 80 h 1100"/>
                  <a:gd name="T54" fmla="*/ 290 w 300"/>
                  <a:gd name="T55" fmla="*/ 2 h 1100"/>
                  <a:gd name="T56" fmla="*/ 280 w 300"/>
                  <a:gd name="T57" fmla="*/ 0 h 1100"/>
                  <a:gd name="T58" fmla="*/ 258 w 300"/>
                  <a:gd name="T59" fmla="*/ 4 h 1100"/>
                  <a:gd name="T60" fmla="*/ 224 w 300"/>
                  <a:gd name="T61" fmla="*/ 18 h 1100"/>
                  <a:gd name="T62" fmla="*/ 186 w 300"/>
                  <a:gd name="T63" fmla="*/ 52 h 1100"/>
                  <a:gd name="T64" fmla="*/ 174 w 300"/>
                  <a:gd name="T65" fmla="*/ 74 h 1100"/>
                  <a:gd name="T66" fmla="*/ 166 w 300"/>
                  <a:gd name="T67" fmla="*/ 96 h 1100"/>
                  <a:gd name="T68" fmla="*/ 166 w 300"/>
                  <a:gd name="T69" fmla="*/ 118 h 110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00" h="1100">
                    <a:moveTo>
                      <a:pt x="166" y="110"/>
                    </a:moveTo>
                    <a:lnTo>
                      <a:pt x="166" y="110"/>
                    </a:lnTo>
                    <a:lnTo>
                      <a:pt x="164" y="142"/>
                    </a:lnTo>
                    <a:lnTo>
                      <a:pt x="160" y="174"/>
                    </a:lnTo>
                    <a:lnTo>
                      <a:pt x="156" y="206"/>
                    </a:lnTo>
                    <a:lnTo>
                      <a:pt x="148" y="238"/>
                    </a:lnTo>
                    <a:lnTo>
                      <a:pt x="132" y="302"/>
                    </a:lnTo>
                    <a:lnTo>
                      <a:pt x="112" y="368"/>
                    </a:lnTo>
                    <a:lnTo>
                      <a:pt x="92" y="432"/>
                    </a:lnTo>
                    <a:lnTo>
                      <a:pt x="72" y="496"/>
                    </a:lnTo>
                    <a:lnTo>
                      <a:pt x="54" y="560"/>
                    </a:lnTo>
                    <a:lnTo>
                      <a:pt x="48" y="592"/>
                    </a:lnTo>
                    <a:lnTo>
                      <a:pt x="42" y="624"/>
                    </a:lnTo>
                    <a:lnTo>
                      <a:pt x="34" y="674"/>
                    </a:lnTo>
                    <a:lnTo>
                      <a:pt x="22" y="734"/>
                    </a:lnTo>
                    <a:lnTo>
                      <a:pt x="10" y="802"/>
                    </a:lnTo>
                    <a:lnTo>
                      <a:pt x="6" y="836"/>
                    </a:lnTo>
                    <a:lnTo>
                      <a:pt x="2" y="870"/>
                    </a:lnTo>
                    <a:lnTo>
                      <a:pt x="0" y="904"/>
                    </a:lnTo>
                    <a:lnTo>
                      <a:pt x="0" y="938"/>
                    </a:lnTo>
                    <a:lnTo>
                      <a:pt x="2" y="970"/>
                    </a:lnTo>
                    <a:lnTo>
                      <a:pt x="8" y="1002"/>
                    </a:lnTo>
                    <a:lnTo>
                      <a:pt x="14" y="1030"/>
                    </a:lnTo>
                    <a:lnTo>
                      <a:pt x="26" y="1056"/>
                    </a:lnTo>
                    <a:lnTo>
                      <a:pt x="32" y="1068"/>
                    </a:lnTo>
                    <a:lnTo>
                      <a:pt x="40" y="1080"/>
                    </a:lnTo>
                    <a:lnTo>
                      <a:pt x="48" y="1090"/>
                    </a:lnTo>
                    <a:lnTo>
                      <a:pt x="58" y="1100"/>
                    </a:lnTo>
                    <a:lnTo>
                      <a:pt x="68" y="1090"/>
                    </a:lnTo>
                    <a:lnTo>
                      <a:pt x="80" y="1080"/>
                    </a:lnTo>
                    <a:lnTo>
                      <a:pt x="98" y="1058"/>
                    </a:lnTo>
                    <a:lnTo>
                      <a:pt x="114" y="1030"/>
                    </a:lnTo>
                    <a:lnTo>
                      <a:pt x="128" y="1000"/>
                    </a:lnTo>
                    <a:lnTo>
                      <a:pt x="140" y="968"/>
                    </a:lnTo>
                    <a:lnTo>
                      <a:pt x="152" y="932"/>
                    </a:lnTo>
                    <a:lnTo>
                      <a:pt x="160" y="896"/>
                    </a:lnTo>
                    <a:lnTo>
                      <a:pt x="168" y="858"/>
                    </a:lnTo>
                    <a:lnTo>
                      <a:pt x="178" y="782"/>
                    </a:lnTo>
                    <a:lnTo>
                      <a:pt x="188" y="708"/>
                    </a:lnTo>
                    <a:lnTo>
                      <a:pt x="196" y="642"/>
                    </a:lnTo>
                    <a:lnTo>
                      <a:pt x="206" y="584"/>
                    </a:lnTo>
                    <a:lnTo>
                      <a:pt x="224" y="508"/>
                    </a:lnTo>
                    <a:lnTo>
                      <a:pt x="242" y="436"/>
                    </a:lnTo>
                    <a:lnTo>
                      <a:pt x="262" y="366"/>
                    </a:lnTo>
                    <a:lnTo>
                      <a:pt x="278" y="296"/>
                    </a:lnTo>
                    <a:lnTo>
                      <a:pt x="284" y="260"/>
                    </a:lnTo>
                    <a:lnTo>
                      <a:pt x="290" y="226"/>
                    </a:lnTo>
                    <a:lnTo>
                      <a:pt x="296" y="190"/>
                    </a:lnTo>
                    <a:lnTo>
                      <a:pt x="298" y="154"/>
                    </a:lnTo>
                    <a:lnTo>
                      <a:pt x="300" y="118"/>
                    </a:lnTo>
                    <a:lnTo>
                      <a:pt x="298" y="80"/>
                    </a:lnTo>
                    <a:lnTo>
                      <a:pt x="296" y="40"/>
                    </a:lnTo>
                    <a:lnTo>
                      <a:pt x="290" y="2"/>
                    </a:lnTo>
                    <a:lnTo>
                      <a:pt x="280" y="0"/>
                    </a:lnTo>
                    <a:lnTo>
                      <a:pt x="270" y="2"/>
                    </a:lnTo>
                    <a:lnTo>
                      <a:pt x="258" y="4"/>
                    </a:lnTo>
                    <a:lnTo>
                      <a:pt x="248" y="8"/>
                    </a:lnTo>
                    <a:lnTo>
                      <a:pt x="224" y="18"/>
                    </a:lnTo>
                    <a:lnTo>
                      <a:pt x="204" y="34"/>
                    </a:lnTo>
                    <a:lnTo>
                      <a:pt x="186" y="52"/>
                    </a:lnTo>
                    <a:lnTo>
                      <a:pt x="180" y="64"/>
                    </a:lnTo>
                    <a:lnTo>
                      <a:pt x="174" y="74"/>
                    </a:lnTo>
                    <a:lnTo>
                      <a:pt x="168" y="84"/>
                    </a:lnTo>
                    <a:lnTo>
                      <a:pt x="166" y="96"/>
                    </a:lnTo>
                    <a:lnTo>
                      <a:pt x="166" y="106"/>
                    </a:lnTo>
                    <a:lnTo>
                      <a:pt x="166" y="118"/>
                    </a:lnTo>
                    <a:lnTo>
                      <a:pt x="166" y="1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1" name="Freeform 62"/>
              <p:cNvSpPr>
                <a:spLocks/>
              </p:cNvSpPr>
              <p:nvPr userDrawn="1"/>
            </p:nvSpPr>
            <p:spPr bwMode="auto">
              <a:xfrm>
                <a:off x="555" y="-67"/>
                <a:ext cx="300" cy="1100"/>
              </a:xfrm>
              <a:custGeom>
                <a:avLst/>
                <a:gdLst>
                  <a:gd name="T0" fmla="*/ 166 w 300"/>
                  <a:gd name="T1" fmla="*/ 110 h 1100"/>
                  <a:gd name="T2" fmla="*/ 160 w 300"/>
                  <a:gd name="T3" fmla="*/ 174 h 1100"/>
                  <a:gd name="T4" fmla="*/ 148 w 300"/>
                  <a:gd name="T5" fmla="*/ 238 h 1100"/>
                  <a:gd name="T6" fmla="*/ 112 w 300"/>
                  <a:gd name="T7" fmla="*/ 368 h 1100"/>
                  <a:gd name="T8" fmla="*/ 72 w 300"/>
                  <a:gd name="T9" fmla="*/ 496 h 1100"/>
                  <a:gd name="T10" fmla="*/ 48 w 300"/>
                  <a:gd name="T11" fmla="*/ 592 h 1100"/>
                  <a:gd name="T12" fmla="*/ 42 w 300"/>
                  <a:gd name="T13" fmla="*/ 624 h 1100"/>
                  <a:gd name="T14" fmla="*/ 22 w 300"/>
                  <a:gd name="T15" fmla="*/ 734 h 1100"/>
                  <a:gd name="T16" fmla="*/ 6 w 300"/>
                  <a:gd name="T17" fmla="*/ 836 h 1100"/>
                  <a:gd name="T18" fmla="*/ 0 w 300"/>
                  <a:gd name="T19" fmla="*/ 904 h 1100"/>
                  <a:gd name="T20" fmla="*/ 2 w 300"/>
                  <a:gd name="T21" fmla="*/ 970 h 1100"/>
                  <a:gd name="T22" fmla="*/ 14 w 300"/>
                  <a:gd name="T23" fmla="*/ 1030 h 1100"/>
                  <a:gd name="T24" fmla="*/ 32 w 300"/>
                  <a:gd name="T25" fmla="*/ 1068 h 1100"/>
                  <a:gd name="T26" fmla="*/ 48 w 300"/>
                  <a:gd name="T27" fmla="*/ 1090 h 1100"/>
                  <a:gd name="T28" fmla="*/ 58 w 300"/>
                  <a:gd name="T29" fmla="*/ 1100 h 1100"/>
                  <a:gd name="T30" fmla="*/ 80 w 300"/>
                  <a:gd name="T31" fmla="*/ 1080 h 1100"/>
                  <a:gd name="T32" fmla="*/ 114 w 300"/>
                  <a:gd name="T33" fmla="*/ 1030 h 1100"/>
                  <a:gd name="T34" fmla="*/ 140 w 300"/>
                  <a:gd name="T35" fmla="*/ 968 h 1100"/>
                  <a:gd name="T36" fmla="*/ 160 w 300"/>
                  <a:gd name="T37" fmla="*/ 896 h 1100"/>
                  <a:gd name="T38" fmla="*/ 178 w 300"/>
                  <a:gd name="T39" fmla="*/ 782 h 1100"/>
                  <a:gd name="T40" fmla="*/ 196 w 300"/>
                  <a:gd name="T41" fmla="*/ 642 h 1100"/>
                  <a:gd name="T42" fmla="*/ 206 w 300"/>
                  <a:gd name="T43" fmla="*/ 584 h 1100"/>
                  <a:gd name="T44" fmla="*/ 242 w 300"/>
                  <a:gd name="T45" fmla="*/ 436 h 1100"/>
                  <a:gd name="T46" fmla="*/ 278 w 300"/>
                  <a:gd name="T47" fmla="*/ 296 h 1100"/>
                  <a:gd name="T48" fmla="*/ 290 w 300"/>
                  <a:gd name="T49" fmla="*/ 226 h 1100"/>
                  <a:gd name="T50" fmla="*/ 298 w 300"/>
                  <a:gd name="T51" fmla="*/ 154 h 1100"/>
                  <a:gd name="T52" fmla="*/ 298 w 300"/>
                  <a:gd name="T53" fmla="*/ 80 h 1100"/>
                  <a:gd name="T54" fmla="*/ 290 w 300"/>
                  <a:gd name="T55" fmla="*/ 2 h 1100"/>
                  <a:gd name="T56" fmla="*/ 280 w 300"/>
                  <a:gd name="T57" fmla="*/ 0 h 1100"/>
                  <a:gd name="T58" fmla="*/ 258 w 300"/>
                  <a:gd name="T59" fmla="*/ 4 h 1100"/>
                  <a:gd name="T60" fmla="*/ 224 w 300"/>
                  <a:gd name="T61" fmla="*/ 18 h 1100"/>
                  <a:gd name="T62" fmla="*/ 186 w 300"/>
                  <a:gd name="T63" fmla="*/ 52 h 1100"/>
                  <a:gd name="T64" fmla="*/ 174 w 300"/>
                  <a:gd name="T65" fmla="*/ 74 h 1100"/>
                  <a:gd name="T66" fmla="*/ 166 w 300"/>
                  <a:gd name="T67" fmla="*/ 96 h 1100"/>
                  <a:gd name="T68" fmla="*/ 166 w 300"/>
                  <a:gd name="T69" fmla="*/ 118 h 110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00" h="1100">
                    <a:moveTo>
                      <a:pt x="166" y="110"/>
                    </a:moveTo>
                    <a:lnTo>
                      <a:pt x="166" y="110"/>
                    </a:lnTo>
                    <a:lnTo>
                      <a:pt x="164" y="142"/>
                    </a:lnTo>
                    <a:lnTo>
                      <a:pt x="160" y="174"/>
                    </a:lnTo>
                    <a:lnTo>
                      <a:pt x="156" y="206"/>
                    </a:lnTo>
                    <a:lnTo>
                      <a:pt x="148" y="238"/>
                    </a:lnTo>
                    <a:lnTo>
                      <a:pt x="132" y="302"/>
                    </a:lnTo>
                    <a:lnTo>
                      <a:pt x="112" y="368"/>
                    </a:lnTo>
                    <a:lnTo>
                      <a:pt x="92" y="432"/>
                    </a:lnTo>
                    <a:lnTo>
                      <a:pt x="72" y="496"/>
                    </a:lnTo>
                    <a:lnTo>
                      <a:pt x="54" y="560"/>
                    </a:lnTo>
                    <a:lnTo>
                      <a:pt x="48" y="592"/>
                    </a:lnTo>
                    <a:lnTo>
                      <a:pt x="42" y="624"/>
                    </a:lnTo>
                    <a:lnTo>
                      <a:pt x="34" y="674"/>
                    </a:lnTo>
                    <a:lnTo>
                      <a:pt x="22" y="734"/>
                    </a:lnTo>
                    <a:lnTo>
                      <a:pt x="10" y="802"/>
                    </a:lnTo>
                    <a:lnTo>
                      <a:pt x="6" y="836"/>
                    </a:lnTo>
                    <a:lnTo>
                      <a:pt x="2" y="870"/>
                    </a:lnTo>
                    <a:lnTo>
                      <a:pt x="0" y="904"/>
                    </a:lnTo>
                    <a:lnTo>
                      <a:pt x="0" y="938"/>
                    </a:lnTo>
                    <a:lnTo>
                      <a:pt x="2" y="970"/>
                    </a:lnTo>
                    <a:lnTo>
                      <a:pt x="8" y="1002"/>
                    </a:lnTo>
                    <a:lnTo>
                      <a:pt x="14" y="1030"/>
                    </a:lnTo>
                    <a:lnTo>
                      <a:pt x="26" y="1056"/>
                    </a:lnTo>
                    <a:lnTo>
                      <a:pt x="32" y="1068"/>
                    </a:lnTo>
                    <a:lnTo>
                      <a:pt x="40" y="1080"/>
                    </a:lnTo>
                    <a:lnTo>
                      <a:pt x="48" y="1090"/>
                    </a:lnTo>
                    <a:lnTo>
                      <a:pt x="58" y="1100"/>
                    </a:lnTo>
                    <a:lnTo>
                      <a:pt x="68" y="1090"/>
                    </a:lnTo>
                    <a:lnTo>
                      <a:pt x="80" y="1080"/>
                    </a:lnTo>
                    <a:lnTo>
                      <a:pt x="98" y="1058"/>
                    </a:lnTo>
                    <a:lnTo>
                      <a:pt x="114" y="1030"/>
                    </a:lnTo>
                    <a:lnTo>
                      <a:pt x="128" y="1000"/>
                    </a:lnTo>
                    <a:lnTo>
                      <a:pt x="140" y="968"/>
                    </a:lnTo>
                    <a:lnTo>
                      <a:pt x="152" y="932"/>
                    </a:lnTo>
                    <a:lnTo>
                      <a:pt x="160" y="896"/>
                    </a:lnTo>
                    <a:lnTo>
                      <a:pt x="168" y="858"/>
                    </a:lnTo>
                    <a:lnTo>
                      <a:pt x="178" y="782"/>
                    </a:lnTo>
                    <a:lnTo>
                      <a:pt x="188" y="708"/>
                    </a:lnTo>
                    <a:lnTo>
                      <a:pt x="196" y="642"/>
                    </a:lnTo>
                    <a:lnTo>
                      <a:pt x="206" y="584"/>
                    </a:lnTo>
                    <a:lnTo>
                      <a:pt x="224" y="508"/>
                    </a:lnTo>
                    <a:lnTo>
                      <a:pt x="242" y="436"/>
                    </a:lnTo>
                    <a:lnTo>
                      <a:pt x="262" y="366"/>
                    </a:lnTo>
                    <a:lnTo>
                      <a:pt x="278" y="296"/>
                    </a:lnTo>
                    <a:lnTo>
                      <a:pt x="284" y="260"/>
                    </a:lnTo>
                    <a:lnTo>
                      <a:pt x="290" y="226"/>
                    </a:lnTo>
                    <a:lnTo>
                      <a:pt x="296" y="190"/>
                    </a:lnTo>
                    <a:lnTo>
                      <a:pt x="298" y="154"/>
                    </a:lnTo>
                    <a:lnTo>
                      <a:pt x="300" y="118"/>
                    </a:lnTo>
                    <a:lnTo>
                      <a:pt x="298" y="80"/>
                    </a:lnTo>
                    <a:lnTo>
                      <a:pt x="296" y="40"/>
                    </a:lnTo>
                    <a:lnTo>
                      <a:pt x="290" y="2"/>
                    </a:lnTo>
                    <a:lnTo>
                      <a:pt x="280" y="0"/>
                    </a:lnTo>
                    <a:lnTo>
                      <a:pt x="270" y="2"/>
                    </a:lnTo>
                    <a:lnTo>
                      <a:pt x="258" y="4"/>
                    </a:lnTo>
                    <a:lnTo>
                      <a:pt x="248" y="8"/>
                    </a:lnTo>
                    <a:lnTo>
                      <a:pt x="224" y="18"/>
                    </a:lnTo>
                    <a:lnTo>
                      <a:pt x="204" y="34"/>
                    </a:lnTo>
                    <a:lnTo>
                      <a:pt x="186" y="52"/>
                    </a:lnTo>
                    <a:lnTo>
                      <a:pt x="180" y="64"/>
                    </a:lnTo>
                    <a:lnTo>
                      <a:pt x="174" y="74"/>
                    </a:lnTo>
                    <a:lnTo>
                      <a:pt x="168" y="84"/>
                    </a:lnTo>
                    <a:lnTo>
                      <a:pt x="166" y="96"/>
                    </a:lnTo>
                    <a:lnTo>
                      <a:pt x="166" y="106"/>
                    </a:lnTo>
                    <a:lnTo>
                      <a:pt x="166" y="11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2" name="Freeform 63"/>
              <p:cNvSpPr>
                <a:spLocks/>
              </p:cNvSpPr>
              <p:nvPr userDrawn="1"/>
            </p:nvSpPr>
            <p:spPr bwMode="auto">
              <a:xfrm>
                <a:off x="1015" y="34"/>
                <a:ext cx="260" cy="1100"/>
              </a:xfrm>
              <a:custGeom>
                <a:avLst/>
                <a:gdLst>
                  <a:gd name="T0" fmla="*/ 169 w 252"/>
                  <a:gd name="T1" fmla="*/ 146 h 1102"/>
                  <a:gd name="T2" fmla="*/ 154 w 252"/>
                  <a:gd name="T3" fmla="*/ 216 h 1102"/>
                  <a:gd name="T4" fmla="*/ 78 w 252"/>
                  <a:gd name="T5" fmla="*/ 485 h 1102"/>
                  <a:gd name="T6" fmla="*/ 39 w 252"/>
                  <a:gd name="T7" fmla="*/ 651 h 1102"/>
                  <a:gd name="T8" fmla="*/ 8 w 252"/>
                  <a:gd name="T9" fmla="*/ 813 h 1102"/>
                  <a:gd name="T10" fmla="*/ 0 w 252"/>
                  <a:gd name="T11" fmla="*/ 916 h 1102"/>
                  <a:gd name="T12" fmla="*/ 2 w 252"/>
                  <a:gd name="T13" fmla="*/ 978 h 1102"/>
                  <a:gd name="T14" fmla="*/ 10 w 252"/>
                  <a:gd name="T15" fmla="*/ 1028 h 1102"/>
                  <a:gd name="T16" fmla="*/ 31 w 252"/>
                  <a:gd name="T17" fmla="*/ 1066 h 1102"/>
                  <a:gd name="T18" fmla="*/ 47 w 252"/>
                  <a:gd name="T19" fmla="*/ 1084 h 1102"/>
                  <a:gd name="T20" fmla="*/ 68 w 252"/>
                  <a:gd name="T21" fmla="*/ 1090 h 1102"/>
                  <a:gd name="T22" fmla="*/ 76 w 252"/>
                  <a:gd name="T23" fmla="*/ 1092 h 1102"/>
                  <a:gd name="T24" fmla="*/ 109 w 252"/>
                  <a:gd name="T25" fmla="*/ 1012 h 1102"/>
                  <a:gd name="T26" fmla="*/ 132 w 252"/>
                  <a:gd name="T27" fmla="*/ 930 h 1102"/>
                  <a:gd name="T28" fmla="*/ 142 w 252"/>
                  <a:gd name="T29" fmla="*/ 844 h 1102"/>
                  <a:gd name="T30" fmla="*/ 152 w 252"/>
                  <a:gd name="T31" fmla="*/ 763 h 1102"/>
                  <a:gd name="T32" fmla="*/ 177 w 252"/>
                  <a:gd name="T33" fmla="*/ 587 h 1102"/>
                  <a:gd name="T34" fmla="*/ 215 w 252"/>
                  <a:gd name="T35" fmla="*/ 411 h 1102"/>
                  <a:gd name="T36" fmla="*/ 227 w 252"/>
                  <a:gd name="T37" fmla="*/ 373 h 1102"/>
                  <a:gd name="T38" fmla="*/ 271 w 252"/>
                  <a:gd name="T39" fmla="*/ 248 h 1102"/>
                  <a:gd name="T40" fmla="*/ 292 w 252"/>
                  <a:gd name="T41" fmla="*/ 158 h 1102"/>
                  <a:gd name="T42" fmla="*/ 295 w 252"/>
                  <a:gd name="T43" fmla="*/ 116 h 1102"/>
                  <a:gd name="T44" fmla="*/ 288 w 252"/>
                  <a:gd name="T45" fmla="*/ 76 h 1102"/>
                  <a:gd name="T46" fmla="*/ 283 w 252"/>
                  <a:gd name="T47" fmla="*/ 58 h 1102"/>
                  <a:gd name="T48" fmla="*/ 264 w 252"/>
                  <a:gd name="T49" fmla="*/ 24 h 1102"/>
                  <a:gd name="T50" fmla="*/ 243 w 252"/>
                  <a:gd name="T51" fmla="*/ 6 h 1102"/>
                  <a:gd name="T52" fmla="*/ 227 w 252"/>
                  <a:gd name="T53" fmla="*/ 0 h 1102"/>
                  <a:gd name="T54" fmla="*/ 206 w 252"/>
                  <a:gd name="T55" fmla="*/ 0 h 1102"/>
                  <a:gd name="T56" fmla="*/ 184 w 252"/>
                  <a:gd name="T57" fmla="*/ 8 h 1102"/>
                  <a:gd name="T58" fmla="*/ 171 w 252"/>
                  <a:gd name="T59" fmla="*/ 14 h 1102"/>
                  <a:gd name="T60" fmla="*/ 159 w 252"/>
                  <a:gd name="T61" fmla="*/ 28 h 1102"/>
                  <a:gd name="T62" fmla="*/ 142 w 252"/>
                  <a:gd name="T63" fmla="*/ 62 h 1102"/>
                  <a:gd name="T64" fmla="*/ 140 w 252"/>
                  <a:gd name="T65" fmla="*/ 104 h 1102"/>
                  <a:gd name="T66" fmla="*/ 142 w 252"/>
                  <a:gd name="T67" fmla="*/ 160 h 1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2" h="1102">
                    <a:moveTo>
                      <a:pt x="144" y="146"/>
                    </a:moveTo>
                    <a:lnTo>
                      <a:pt x="144" y="146"/>
                    </a:lnTo>
                    <a:lnTo>
                      <a:pt x="140" y="174"/>
                    </a:lnTo>
                    <a:lnTo>
                      <a:pt x="132" y="216"/>
                    </a:lnTo>
                    <a:lnTo>
                      <a:pt x="104" y="338"/>
                    </a:lnTo>
                    <a:lnTo>
                      <a:pt x="68" y="490"/>
                    </a:lnTo>
                    <a:lnTo>
                      <a:pt x="50" y="572"/>
                    </a:lnTo>
                    <a:lnTo>
                      <a:pt x="34" y="656"/>
                    </a:lnTo>
                    <a:lnTo>
                      <a:pt x="20" y="738"/>
                    </a:lnTo>
                    <a:lnTo>
                      <a:pt x="8" y="818"/>
                    </a:lnTo>
                    <a:lnTo>
                      <a:pt x="2" y="892"/>
                    </a:lnTo>
                    <a:lnTo>
                      <a:pt x="0" y="926"/>
                    </a:lnTo>
                    <a:lnTo>
                      <a:pt x="0" y="958"/>
                    </a:lnTo>
                    <a:lnTo>
                      <a:pt x="2" y="988"/>
                    </a:lnTo>
                    <a:lnTo>
                      <a:pt x="4" y="1014"/>
                    </a:lnTo>
                    <a:lnTo>
                      <a:pt x="10" y="1038"/>
                    </a:lnTo>
                    <a:lnTo>
                      <a:pt x="16" y="1060"/>
                    </a:lnTo>
                    <a:lnTo>
                      <a:pt x="26" y="1076"/>
                    </a:lnTo>
                    <a:lnTo>
                      <a:pt x="36" y="1090"/>
                    </a:lnTo>
                    <a:lnTo>
                      <a:pt x="42" y="1094"/>
                    </a:lnTo>
                    <a:lnTo>
                      <a:pt x="50" y="1098"/>
                    </a:lnTo>
                    <a:lnTo>
                      <a:pt x="58" y="1100"/>
                    </a:lnTo>
                    <a:lnTo>
                      <a:pt x="66" y="1102"/>
                    </a:lnTo>
                    <a:lnTo>
                      <a:pt x="82" y="1064"/>
                    </a:lnTo>
                    <a:lnTo>
                      <a:pt x="94" y="1022"/>
                    </a:lnTo>
                    <a:lnTo>
                      <a:pt x="104" y="982"/>
                    </a:lnTo>
                    <a:lnTo>
                      <a:pt x="112" y="940"/>
                    </a:lnTo>
                    <a:lnTo>
                      <a:pt x="118" y="896"/>
                    </a:lnTo>
                    <a:lnTo>
                      <a:pt x="122" y="854"/>
                    </a:lnTo>
                    <a:lnTo>
                      <a:pt x="130" y="768"/>
                    </a:lnTo>
                    <a:lnTo>
                      <a:pt x="138" y="680"/>
                    </a:lnTo>
                    <a:lnTo>
                      <a:pt x="152" y="592"/>
                    </a:lnTo>
                    <a:lnTo>
                      <a:pt x="166" y="504"/>
                    </a:lnTo>
                    <a:lnTo>
                      <a:pt x="184" y="416"/>
                    </a:lnTo>
                    <a:lnTo>
                      <a:pt x="194" y="378"/>
                    </a:lnTo>
                    <a:lnTo>
                      <a:pt x="206" y="336"/>
                    </a:lnTo>
                    <a:lnTo>
                      <a:pt x="232" y="248"/>
                    </a:lnTo>
                    <a:lnTo>
                      <a:pt x="242" y="202"/>
                    </a:lnTo>
                    <a:lnTo>
                      <a:pt x="250" y="158"/>
                    </a:lnTo>
                    <a:lnTo>
                      <a:pt x="252" y="136"/>
                    </a:lnTo>
                    <a:lnTo>
                      <a:pt x="252" y="116"/>
                    </a:lnTo>
                    <a:lnTo>
                      <a:pt x="250" y="96"/>
                    </a:lnTo>
                    <a:lnTo>
                      <a:pt x="246" y="76"/>
                    </a:lnTo>
                    <a:lnTo>
                      <a:pt x="242" y="58"/>
                    </a:lnTo>
                    <a:lnTo>
                      <a:pt x="234" y="40"/>
                    </a:lnTo>
                    <a:lnTo>
                      <a:pt x="226" y="24"/>
                    </a:lnTo>
                    <a:lnTo>
                      <a:pt x="214" y="12"/>
                    </a:lnTo>
                    <a:lnTo>
                      <a:pt x="208" y="6"/>
                    </a:lnTo>
                    <a:lnTo>
                      <a:pt x="202" y="2"/>
                    </a:lnTo>
                    <a:lnTo>
                      <a:pt x="194" y="0"/>
                    </a:lnTo>
                    <a:lnTo>
                      <a:pt x="186" y="0"/>
                    </a:lnTo>
                    <a:lnTo>
                      <a:pt x="176" y="0"/>
                    </a:lnTo>
                    <a:lnTo>
                      <a:pt x="168" y="2"/>
                    </a:lnTo>
                    <a:lnTo>
                      <a:pt x="158" y="8"/>
                    </a:lnTo>
                    <a:lnTo>
                      <a:pt x="146" y="14"/>
                    </a:lnTo>
                    <a:lnTo>
                      <a:pt x="140" y="20"/>
                    </a:lnTo>
                    <a:lnTo>
                      <a:pt x="136" y="28"/>
                    </a:lnTo>
                    <a:lnTo>
                      <a:pt x="128" y="44"/>
                    </a:lnTo>
                    <a:lnTo>
                      <a:pt x="122" y="62"/>
                    </a:lnTo>
                    <a:lnTo>
                      <a:pt x="120" y="84"/>
                    </a:lnTo>
                    <a:lnTo>
                      <a:pt x="120" y="104"/>
                    </a:lnTo>
                    <a:lnTo>
                      <a:pt x="120" y="126"/>
                    </a:lnTo>
                    <a:lnTo>
                      <a:pt x="122" y="160"/>
                    </a:lnTo>
                    <a:lnTo>
                      <a:pt x="144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3" name="Freeform 64"/>
              <p:cNvSpPr>
                <a:spLocks/>
              </p:cNvSpPr>
              <p:nvPr userDrawn="1"/>
            </p:nvSpPr>
            <p:spPr bwMode="auto">
              <a:xfrm>
                <a:off x="1015" y="34"/>
                <a:ext cx="260" cy="1100"/>
              </a:xfrm>
              <a:custGeom>
                <a:avLst/>
                <a:gdLst>
                  <a:gd name="T0" fmla="*/ 169 w 252"/>
                  <a:gd name="T1" fmla="*/ 146 h 1102"/>
                  <a:gd name="T2" fmla="*/ 154 w 252"/>
                  <a:gd name="T3" fmla="*/ 216 h 1102"/>
                  <a:gd name="T4" fmla="*/ 78 w 252"/>
                  <a:gd name="T5" fmla="*/ 485 h 1102"/>
                  <a:gd name="T6" fmla="*/ 39 w 252"/>
                  <a:gd name="T7" fmla="*/ 651 h 1102"/>
                  <a:gd name="T8" fmla="*/ 8 w 252"/>
                  <a:gd name="T9" fmla="*/ 813 h 1102"/>
                  <a:gd name="T10" fmla="*/ 0 w 252"/>
                  <a:gd name="T11" fmla="*/ 916 h 1102"/>
                  <a:gd name="T12" fmla="*/ 2 w 252"/>
                  <a:gd name="T13" fmla="*/ 978 h 1102"/>
                  <a:gd name="T14" fmla="*/ 10 w 252"/>
                  <a:gd name="T15" fmla="*/ 1028 h 1102"/>
                  <a:gd name="T16" fmla="*/ 31 w 252"/>
                  <a:gd name="T17" fmla="*/ 1066 h 1102"/>
                  <a:gd name="T18" fmla="*/ 47 w 252"/>
                  <a:gd name="T19" fmla="*/ 1084 h 1102"/>
                  <a:gd name="T20" fmla="*/ 68 w 252"/>
                  <a:gd name="T21" fmla="*/ 1090 h 1102"/>
                  <a:gd name="T22" fmla="*/ 76 w 252"/>
                  <a:gd name="T23" fmla="*/ 1092 h 1102"/>
                  <a:gd name="T24" fmla="*/ 109 w 252"/>
                  <a:gd name="T25" fmla="*/ 1012 h 1102"/>
                  <a:gd name="T26" fmla="*/ 132 w 252"/>
                  <a:gd name="T27" fmla="*/ 930 h 1102"/>
                  <a:gd name="T28" fmla="*/ 142 w 252"/>
                  <a:gd name="T29" fmla="*/ 844 h 1102"/>
                  <a:gd name="T30" fmla="*/ 152 w 252"/>
                  <a:gd name="T31" fmla="*/ 763 h 1102"/>
                  <a:gd name="T32" fmla="*/ 177 w 252"/>
                  <a:gd name="T33" fmla="*/ 587 h 1102"/>
                  <a:gd name="T34" fmla="*/ 215 w 252"/>
                  <a:gd name="T35" fmla="*/ 411 h 1102"/>
                  <a:gd name="T36" fmla="*/ 227 w 252"/>
                  <a:gd name="T37" fmla="*/ 373 h 1102"/>
                  <a:gd name="T38" fmla="*/ 271 w 252"/>
                  <a:gd name="T39" fmla="*/ 248 h 1102"/>
                  <a:gd name="T40" fmla="*/ 292 w 252"/>
                  <a:gd name="T41" fmla="*/ 158 h 1102"/>
                  <a:gd name="T42" fmla="*/ 295 w 252"/>
                  <a:gd name="T43" fmla="*/ 116 h 1102"/>
                  <a:gd name="T44" fmla="*/ 288 w 252"/>
                  <a:gd name="T45" fmla="*/ 76 h 1102"/>
                  <a:gd name="T46" fmla="*/ 283 w 252"/>
                  <a:gd name="T47" fmla="*/ 58 h 1102"/>
                  <a:gd name="T48" fmla="*/ 264 w 252"/>
                  <a:gd name="T49" fmla="*/ 24 h 1102"/>
                  <a:gd name="T50" fmla="*/ 243 w 252"/>
                  <a:gd name="T51" fmla="*/ 6 h 1102"/>
                  <a:gd name="T52" fmla="*/ 227 w 252"/>
                  <a:gd name="T53" fmla="*/ 0 h 1102"/>
                  <a:gd name="T54" fmla="*/ 206 w 252"/>
                  <a:gd name="T55" fmla="*/ 0 h 1102"/>
                  <a:gd name="T56" fmla="*/ 184 w 252"/>
                  <a:gd name="T57" fmla="*/ 8 h 1102"/>
                  <a:gd name="T58" fmla="*/ 171 w 252"/>
                  <a:gd name="T59" fmla="*/ 14 h 1102"/>
                  <a:gd name="T60" fmla="*/ 159 w 252"/>
                  <a:gd name="T61" fmla="*/ 28 h 1102"/>
                  <a:gd name="T62" fmla="*/ 142 w 252"/>
                  <a:gd name="T63" fmla="*/ 62 h 1102"/>
                  <a:gd name="T64" fmla="*/ 140 w 252"/>
                  <a:gd name="T65" fmla="*/ 104 h 1102"/>
                  <a:gd name="T66" fmla="*/ 142 w 252"/>
                  <a:gd name="T67" fmla="*/ 160 h 1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2" h="1102">
                    <a:moveTo>
                      <a:pt x="144" y="146"/>
                    </a:moveTo>
                    <a:lnTo>
                      <a:pt x="144" y="146"/>
                    </a:lnTo>
                    <a:lnTo>
                      <a:pt x="140" y="174"/>
                    </a:lnTo>
                    <a:lnTo>
                      <a:pt x="132" y="216"/>
                    </a:lnTo>
                    <a:lnTo>
                      <a:pt x="104" y="338"/>
                    </a:lnTo>
                    <a:lnTo>
                      <a:pt x="68" y="490"/>
                    </a:lnTo>
                    <a:lnTo>
                      <a:pt x="50" y="572"/>
                    </a:lnTo>
                    <a:lnTo>
                      <a:pt x="34" y="656"/>
                    </a:lnTo>
                    <a:lnTo>
                      <a:pt x="20" y="738"/>
                    </a:lnTo>
                    <a:lnTo>
                      <a:pt x="8" y="818"/>
                    </a:lnTo>
                    <a:lnTo>
                      <a:pt x="2" y="892"/>
                    </a:lnTo>
                    <a:lnTo>
                      <a:pt x="0" y="926"/>
                    </a:lnTo>
                    <a:lnTo>
                      <a:pt x="0" y="958"/>
                    </a:lnTo>
                    <a:lnTo>
                      <a:pt x="2" y="988"/>
                    </a:lnTo>
                    <a:lnTo>
                      <a:pt x="4" y="1014"/>
                    </a:lnTo>
                    <a:lnTo>
                      <a:pt x="10" y="1038"/>
                    </a:lnTo>
                    <a:lnTo>
                      <a:pt x="16" y="1060"/>
                    </a:lnTo>
                    <a:lnTo>
                      <a:pt x="26" y="1076"/>
                    </a:lnTo>
                    <a:lnTo>
                      <a:pt x="36" y="1090"/>
                    </a:lnTo>
                    <a:lnTo>
                      <a:pt x="42" y="1094"/>
                    </a:lnTo>
                    <a:lnTo>
                      <a:pt x="50" y="1098"/>
                    </a:lnTo>
                    <a:lnTo>
                      <a:pt x="58" y="1100"/>
                    </a:lnTo>
                    <a:lnTo>
                      <a:pt x="66" y="1102"/>
                    </a:lnTo>
                    <a:lnTo>
                      <a:pt x="82" y="1064"/>
                    </a:lnTo>
                    <a:lnTo>
                      <a:pt x="94" y="1022"/>
                    </a:lnTo>
                    <a:lnTo>
                      <a:pt x="104" y="982"/>
                    </a:lnTo>
                    <a:lnTo>
                      <a:pt x="112" y="940"/>
                    </a:lnTo>
                    <a:lnTo>
                      <a:pt x="118" y="896"/>
                    </a:lnTo>
                    <a:lnTo>
                      <a:pt x="122" y="854"/>
                    </a:lnTo>
                    <a:lnTo>
                      <a:pt x="130" y="768"/>
                    </a:lnTo>
                    <a:lnTo>
                      <a:pt x="138" y="680"/>
                    </a:lnTo>
                    <a:lnTo>
                      <a:pt x="152" y="592"/>
                    </a:lnTo>
                    <a:lnTo>
                      <a:pt x="166" y="504"/>
                    </a:lnTo>
                    <a:lnTo>
                      <a:pt x="184" y="416"/>
                    </a:lnTo>
                    <a:lnTo>
                      <a:pt x="194" y="378"/>
                    </a:lnTo>
                    <a:lnTo>
                      <a:pt x="206" y="336"/>
                    </a:lnTo>
                    <a:lnTo>
                      <a:pt x="232" y="248"/>
                    </a:lnTo>
                    <a:lnTo>
                      <a:pt x="242" y="202"/>
                    </a:lnTo>
                    <a:lnTo>
                      <a:pt x="250" y="158"/>
                    </a:lnTo>
                    <a:lnTo>
                      <a:pt x="252" y="136"/>
                    </a:lnTo>
                    <a:lnTo>
                      <a:pt x="252" y="116"/>
                    </a:lnTo>
                    <a:lnTo>
                      <a:pt x="250" y="96"/>
                    </a:lnTo>
                    <a:lnTo>
                      <a:pt x="246" y="76"/>
                    </a:lnTo>
                    <a:lnTo>
                      <a:pt x="242" y="58"/>
                    </a:lnTo>
                    <a:lnTo>
                      <a:pt x="234" y="40"/>
                    </a:lnTo>
                    <a:lnTo>
                      <a:pt x="226" y="24"/>
                    </a:lnTo>
                    <a:lnTo>
                      <a:pt x="214" y="12"/>
                    </a:lnTo>
                    <a:lnTo>
                      <a:pt x="208" y="6"/>
                    </a:lnTo>
                    <a:lnTo>
                      <a:pt x="202" y="2"/>
                    </a:lnTo>
                    <a:lnTo>
                      <a:pt x="194" y="0"/>
                    </a:lnTo>
                    <a:lnTo>
                      <a:pt x="186" y="0"/>
                    </a:lnTo>
                    <a:lnTo>
                      <a:pt x="176" y="0"/>
                    </a:lnTo>
                    <a:lnTo>
                      <a:pt x="168" y="2"/>
                    </a:lnTo>
                    <a:lnTo>
                      <a:pt x="158" y="8"/>
                    </a:lnTo>
                    <a:lnTo>
                      <a:pt x="146" y="14"/>
                    </a:lnTo>
                    <a:lnTo>
                      <a:pt x="140" y="20"/>
                    </a:lnTo>
                    <a:lnTo>
                      <a:pt x="136" y="28"/>
                    </a:lnTo>
                    <a:lnTo>
                      <a:pt x="128" y="44"/>
                    </a:lnTo>
                    <a:lnTo>
                      <a:pt x="122" y="62"/>
                    </a:lnTo>
                    <a:lnTo>
                      <a:pt x="120" y="84"/>
                    </a:lnTo>
                    <a:lnTo>
                      <a:pt x="120" y="104"/>
                    </a:lnTo>
                    <a:lnTo>
                      <a:pt x="120" y="126"/>
                    </a:lnTo>
                    <a:lnTo>
                      <a:pt x="122" y="16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4" name="Freeform 65"/>
              <p:cNvSpPr>
                <a:spLocks/>
              </p:cNvSpPr>
              <p:nvPr userDrawn="1"/>
            </p:nvSpPr>
            <p:spPr bwMode="auto">
              <a:xfrm>
                <a:off x="1435" y="314"/>
                <a:ext cx="260" cy="960"/>
              </a:xfrm>
              <a:custGeom>
                <a:avLst/>
                <a:gdLst>
                  <a:gd name="T0" fmla="*/ 109 w 262"/>
                  <a:gd name="T1" fmla="*/ 58 h 954"/>
                  <a:gd name="T2" fmla="*/ 109 w 262"/>
                  <a:gd name="T3" fmla="*/ 58 h 954"/>
                  <a:gd name="T4" fmla="*/ 107 w 262"/>
                  <a:gd name="T5" fmla="*/ 93 h 954"/>
                  <a:gd name="T6" fmla="*/ 101 w 262"/>
                  <a:gd name="T7" fmla="*/ 135 h 954"/>
                  <a:gd name="T8" fmla="*/ 79 w 262"/>
                  <a:gd name="T9" fmla="*/ 254 h 954"/>
                  <a:gd name="T10" fmla="*/ 56 w 262"/>
                  <a:gd name="T11" fmla="*/ 396 h 954"/>
                  <a:gd name="T12" fmla="*/ 28 w 262"/>
                  <a:gd name="T13" fmla="*/ 557 h 954"/>
                  <a:gd name="T14" fmla="*/ 16 w 262"/>
                  <a:gd name="T15" fmla="*/ 638 h 954"/>
                  <a:gd name="T16" fmla="*/ 8 w 262"/>
                  <a:gd name="T17" fmla="*/ 710 h 954"/>
                  <a:gd name="T18" fmla="*/ 2 w 262"/>
                  <a:gd name="T19" fmla="*/ 785 h 954"/>
                  <a:gd name="T20" fmla="*/ 0 w 262"/>
                  <a:gd name="T21" fmla="*/ 845 h 954"/>
                  <a:gd name="T22" fmla="*/ 0 w 262"/>
                  <a:gd name="T23" fmla="*/ 873 h 954"/>
                  <a:gd name="T24" fmla="*/ 2 w 262"/>
                  <a:gd name="T25" fmla="*/ 901 h 954"/>
                  <a:gd name="T26" fmla="*/ 6 w 262"/>
                  <a:gd name="T27" fmla="*/ 924 h 954"/>
                  <a:gd name="T28" fmla="*/ 12 w 262"/>
                  <a:gd name="T29" fmla="*/ 944 h 954"/>
                  <a:gd name="T30" fmla="*/ 18 w 262"/>
                  <a:gd name="T31" fmla="*/ 958 h 954"/>
                  <a:gd name="T32" fmla="*/ 28 w 262"/>
                  <a:gd name="T33" fmla="*/ 970 h 954"/>
                  <a:gd name="T34" fmla="*/ 38 w 262"/>
                  <a:gd name="T35" fmla="*/ 978 h 954"/>
                  <a:gd name="T36" fmla="*/ 50 w 262"/>
                  <a:gd name="T37" fmla="*/ 984 h 954"/>
                  <a:gd name="T38" fmla="*/ 50 w 262"/>
                  <a:gd name="T39" fmla="*/ 984 h 954"/>
                  <a:gd name="T40" fmla="*/ 60 w 262"/>
                  <a:gd name="T41" fmla="*/ 970 h 954"/>
                  <a:gd name="T42" fmla="*/ 65 w 262"/>
                  <a:gd name="T43" fmla="*/ 954 h 954"/>
                  <a:gd name="T44" fmla="*/ 77 w 262"/>
                  <a:gd name="T45" fmla="*/ 922 h 954"/>
                  <a:gd name="T46" fmla="*/ 87 w 262"/>
                  <a:gd name="T47" fmla="*/ 887 h 954"/>
                  <a:gd name="T48" fmla="*/ 95 w 262"/>
                  <a:gd name="T49" fmla="*/ 849 h 954"/>
                  <a:gd name="T50" fmla="*/ 107 w 262"/>
                  <a:gd name="T51" fmla="*/ 779 h 954"/>
                  <a:gd name="T52" fmla="*/ 119 w 262"/>
                  <a:gd name="T53" fmla="*/ 708 h 954"/>
                  <a:gd name="T54" fmla="*/ 119 w 262"/>
                  <a:gd name="T55" fmla="*/ 708 h 954"/>
                  <a:gd name="T56" fmla="*/ 151 w 262"/>
                  <a:gd name="T57" fmla="*/ 553 h 954"/>
                  <a:gd name="T58" fmla="*/ 165 w 262"/>
                  <a:gd name="T59" fmla="*/ 477 h 954"/>
                  <a:gd name="T60" fmla="*/ 179 w 262"/>
                  <a:gd name="T61" fmla="*/ 396 h 954"/>
                  <a:gd name="T62" fmla="*/ 179 w 262"/>
                  <a:gd name="T63" fmla="*/ 396 h 954"/>
                  <a:gd name="T64" fmla="*/ 187 w 262"/>
                  <a:gd name="T65" fmla="*/ 358 h 954"/>
                  <a:gd name="T66" fmla="*/ 195 w 262"/>
                  <a:gd name="T67" fmla="*/ 320 h 954"/>
                  <a:gd name="T68" fmla="*/ 218 w 262"/>
                  <a:gd name="T69" fmla="*/ 237 h 954"/>
                  <a:gd name="T70" fmla="*/ 230 w 262"/>
                  <a:gd name="T71" fmla="*/ 199 h 954"/>
                  <a:gd name="T72" fmla="*/ 240 w 262"/>
                  <a:gd name="T73" fmla="*/ 161 h 954"/>
                  <a:gd name="T74" fmla="*/ 248 w 262"/>
                  <a:gd name="T75" fmla="*/ 123 h 954"/>
                  <a:gd name="T76" fmla="*/ 252 w 262"/>
                  <a:gd name="T77" fmla="*/ 87 h 954"/>
                  <a:gd name="T78" fmla="*/ 252 w 262"/>
                  <a:gd name="T79" fmla="*/ 87 h 954"/>
                  <a:gd name="T80" fmla="*/ 252 w 262"/>
                  <a:gd name="T81" fmla="*/ 62 h 954"/>
                  <a:gd name="T82" fmla="*/ 250 w 262"/>
                  <a:gd name="T83" fmla="*/ 44 h 954"/>
                  <a:gd name="T84" fmla="*/ 244 w 262"/>
                  <a:gd name="T85" fmla="*/ 30 h 954"/>
                  <a:gd name="T86" fmla="*/ 234 w 262"/>
                  <a:gd name="T87" fmla="*/ 18 h 954"/>
                  <a:gd name="T88" fmla="*/ 224 w 262"/>
                  <a:gd name="T89" fmla="*/ 10 h 954"/>
                  <a:gd name="T90" fmla="*/ 212 w 262"/>
                  <a:gd name="T91" fmla="*/ 4 h 954"/>
                  <a:gd name="T92" fmla="*/ 198 w 262"/>
                  <a:gd name="T93" fmla="*/ 0 h 954"/>
                  <a:gd name="T94" fmla="*/ 189 w 262"/>
                  <a:gd name="T95" fmla="*/ 0 h 954"/>
                  <a:gd name="T96" fmla="*/ 175 w 262"/>
                  <a:gd name="T97" fmla="*/ 2 h 954"/>
                  <a:gd name="T98" fmla="*/ 161 w 262"/>
                  <a:gd name="T99" fmla="*/ 6 h 954"/>
                  <a:gd name="T100" fmla="*/ 149 w 262"/>
                  <a:gd name="T101" fmla="*/ 12 h 954"/>
                  <a:gd name="T102" fmla="*/ 137 w 262"/>
                  <a:gd name="T103" fmla="*/ 22 h 954"/>
                  <a:gd name="T104" fmla="*/ 127 w 262"/>
                  <a:gd name="T105" fmla="*/ 32 h 954"/>
                  <a:gd name="T106" fmla="*/ 119 w 262"/>
                  <a:gd name="T107" fmla="*/ 44 h 954"/>
                  <a:gd name="T108" fmla="*/ 113 w 262"/>
                  <a:gd name="T109" fmla="*/ 58 h 954"/>
                  <a:gd name="T110" fmla="*/ 109 w 262"/>
                  <a:gd name="T111" fmla="*/ 74 h 954"/>
                  <a:gd name="T112" fmla="*/ 109 w 262"/>
                  <a:gd name="T113" fmla="*/ 58 h 95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62" h="954">
                    <a:moveTo>
                      <a:pt x="114" y="58"/>
                    </a:moveTo>
                    <a:lnTo>
                      <a:pt x="114" y="58"/>
                    </a:lnTo>
                    <a:lnTo>
                      <a:pt x="112" y="88"/>
                    </a:lnTo>
                    <a:lnTo>
                      <a:pt x="106" y="130"/>
                    </a:lnTo>
                    <a:lnTo>
                      <a:pt x="84" y="244"/>
                    </a:lnTo>
                    <a:lnTo>
                      <a:pt x="56" y="386"/>
                    </a:lnTo>
                    <a:lnTo>
                      <a:pt x="28" y="542"/>
                    </a:lnTo>
                    <a:lnTo>
                      <a:pt x="16" y="618"/>
                    </a:lnTo>
                    <a:lnTo>
                      <a:pt x="8" y="690"/>
                    </a:lnTo>
                    <a:lnTo>
                      <a:pt x="2" y="760"/>
                    </a:lnTo>
                    <a:lnTo>
                      <a:pt x="0" y="820"/>
                    </a:lnTo>
                    <a:lnTo>
                      <a:pt x="0" y="848"/>
                    </a:lnTo>
                    <a:lnTo>
                      <a:pt x="2" y="872"/>
                    </a:lnTo>
                    <a:lnTo>
                      <a:pt x="6" y="894"/>
                    </a:lnTo>
                    <a:lnTo>
                      <a:pt x="12" y="914"/>
                    </a:lnTo>
                    <a:lnTo>
                      <a:pt x="18" y="928"/>
                    </a:lnTo>
                    <a:lnTo>
                      <a:pt x="28" y="940"/>
                    </a:lnTo>
                    <a:lnTo>
                      <a:pt x="38" y="948"/>
                    </a:lnTo>
                    <a:lnTo>
                      <a:pt x="50" y="954"/>
                    </a:lnTo>
                    <a:lnTo>
                      <a:pt x="60" y="940"/>
                    </a:lnTo>
                    <a:lnTo>
                      <a:pt x="68" y="924"/>
                    </a:lnTo>
                    <a:lnTo>
                      <a:pt x="82" y="892"/>
                    </a:lnTo>
                    <a:lnTo>
                      <a:pt x="92" y="860"/>
                    </a:lnTo>
                    <a:lnTo>
                      <a:pt x="100" y="824"/>
                    </a:lnTo>
                    <a:lnTo>
                      <a:pt x="112" y="754"/>
                    </a:lnTo>
                    <a:lnTo>
                      <a:pt x="124" y="688"/>
                    </a:lnTo>
                    <a:lnTo>
                      <a:pt x="156" y="538"/>
                    </a:lnTo>
                    <a:lnTo>
                      <a:pt x="170" y="462"/>
                    </a:lnTo>
                    <a:lnTo>
                      <a:pt x="184" y="386"/>
                    </a:lnTo>
                    <a:lnTo>
                      <a:pt x="192" y="348"/>
                    </a:lnTo>
                    <a:lnTo>
                      <a:pt x="204" y="310"/>
                    </a:lnTo>
                    <a:lnTo>
                      <a:pt x="228" y="232"/>
                    </a:lnTo>
                    <a:lnTo>
                      <a:pt x="240" y="194"/>
                    </a:lnTo>
                    <a:lnTo>
                      <a:pt x="250" y="156"/>
                    </a:lnTo>
                    <a:lnTo>
                      <a:pt x="258" y="118"/>
                    </a:lnTo>
                    <a:lnTo>
                      <a:pt x="262" y="82"/>
                    </a:lnTo>
                    <a:lnTo>
                      <a:pt x="262" y="62"/>
                    </a:lnTo>
                    <a:lnTo>
                      <a:pt x="260" y="44"/>
                    </a:lnTo>
                    <a:lnTo>
                      <a:pt x="254" y="30"/>
                    </a:lnTo>
                    <a:lnTo>
                      <a:pt x="244" y="18"/>
                    </a:lnTo>
                    <a:lnTo>
                      <a:pt x="234" y="10"/>
                    </a:lnTo>
                    <a:lnTo>
                      <a:pt x="222" y="4"/>
                    </a:lnTo>
                    <a:lnTo>
                      <a:pt x="208" y="0"/>
                    </a:lnTo>
                    <a:lnTo>
                      <a:pt x="194" y="0"/>
                    </a:lnTo>
                    <a:lnTo>
                      <a:pt x="180" y="2"/>
                    </a:lnTo>
                    <a:lnTo>
                      <a:pt x="166" y="6"/>
                    </a:lnTo>
                    <a:lnTo>
                      <a:pt x="154" y="12"/>
                    </a:lnTo>
                    <a:lnTo>
                      <a:pt x="142" y="22"/>
                    </a:lnTo>
                    <a:lnTo>
                      <a:pt x="132" y="32"/>
                    </a:lnTo>
                    <a:lnTo>
                      <a:pt x="124" y="44"/>
                    </a:lnTo>
                    <a:lnTo>
                      <a:pt x="118" y="58"/>
                    </a:lnTo>
                    <a:lnTo>
                      <a:pt x="114" y="74"/>
                    </a:lnTo>
                    <a:lnTo>
                      <a:pt x="114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5" name="Freeform 66"/>
              <p:cNvSpPr>
                <a:spLocks/>
              </p:cNvSpPr>
              <p:nvPr userDrawn="1"/>
            </p:nvSpPr>
            <p:spPr bwMode="auto">
              <a:xfrm>
                <a:off x="1435" y="314"/>
                <a:ext cx="260" cy="960"/>
              </a:xfrm>
              <a:custGeom>
                <a:avLst/>
                <a:gdLst>
                  <a:gd name="T0" fmla="*/ 109 w 262"/>
                  <a:gd name="T1" fmla="*/ 58 h 954"/>
                  <a:gd name="T2" fmla="*/ 109 w 262"/>
                  <a:gd name="T3" fmla="*/ 58 h 954"/>
                  <a:gd name="T4" fmla="*/ 107 w 262"/>
                  <a:gd name="T5" fmla="*/ 93 h 954"/>
                  <a:gd name="T6" fmla="*/ 101 w 262"/>
                  <a:gd name="T7" fmla="*/ 135 h 954"/>
                  <a:gd name="T8" fmla="*/ 79 w 262"/>
                  <a:gd name="T9" fmla="*/ 254 h 954"/>
                  <a:gd name="T10" fmla="*/ 56 w 262"/>
                  <a:gd name="T11" fmla="*/ 396 h 954"/>
                  <a:gd name="T12" fmla="*/ 28 w 262"/>
                  <a:gd name="T13" fmla="*/ 557 h 954"/>
                  <a:gd name="T14" fmla="*/ 16 w 262"/>
                  <a:gd name="T15" fmla="*/ 638 h 954"/>
                  <a:gd name="T16" fmla="*/ 8 w 262"/>
                  <a:gd name="T17" fmla="*/ 710 h 954"/>
                  <a:gd name="T18" fmla="*/ 2 w 262"/>
                  <a:gd name="T19" fmla="*/ 785 h 954"/>
                  <a:gd name="T20" fmla="*/ 0 w 262"/>
                  <a:gd name="T21" fmla="*/ 845 h 954"/>
                  <a:gd name="T22" fmla="*/ 0 w 262"/>
                  <a:gd name="T23" fmla="*/ 873 h 954"/>
                  <a:gd name="T24" fmla="*/ 2 w 262"/>
                  <a:gd name="T25" fmla="*/ 901 h 954"/>
                  <a:gd name="T26" fmla="*/ 6 w 262"/>
                  <a:gd name="T27" fmla="*/ 924 h 954"/>
                  <a:gd name="T28" fmla="*/ 12 w 262"/>
                  <a:gd name="T29" fmla="*/ 944 h 954"/>
                  <a:gd name="T30" fmla="*/ 18 w 262"/>
                  <a:gd name="T31" fmla="*/ 958 h 954"/>
                  <a:gd name="T32" fmla="*/ 28 w 262"/>
                  <a:gd name="T33" fmla="*/ 970 h 954"/>
                  <a:gd name="T34" fmla="*/ 38 w 262"/>
                  <a:gd name="T35" fmla="*/ 978 h 954"/>
                  <a:gd name="T36" fmla="*/ 50 w 262"/>
                  <a:gd name="T37" fmla="*/ 984 h 954"/>
                  <a:gd name="T38" fmla="*/ 50 w 262"/>
                  <a:gd name="T39" fmla="*/ 984 h 954"/>
                  <a:gd name="T40" fmla="*/ 60 w 262"/>
                  <a:gd name="T41" fmla="*/ 970 h 954"/>
                  <a:gd name="T42" fmla="*/ 65 w 262"/>
                  <a:gd name="T43" fmla="*/ 954 h 954"/>
                  <a:gd name="T44" fmla="*/ 77 w 262"/>
                  <a:gd name="T45" fmla="*/ 922 h 954"/>
                  <a:gd name="T46" fmla="*/ 87 w 262"/>
                  <a:gd name="T47" fmla="*/ 887 h 954"/>
                  <a:gd name="T48" fmla="*/ 95 w 262"/>
                  <a:gd name="T49" fmla="*/ 849 h 954"/>
                  <a:gd name="T50" fmla="*/ 107 w 262"/>
                  <a:gd name="T51" fmla="*/ 779 h 954"/>
                  <a:gd name="T52" fmla="*/ 119 w 262"/>
                  <a:gd name="T53" fmla="*/ 708 h 954"/>
                  <a:gd name="T54" fmla="*/ 119 w 262"/>
                  <a:gd name="T55" fmla="*/ 708 h 954"/>
                  <a:gd name="T56" fmla="*/ 151 w 262"/>
                  <a:gd name="T57" fmla="*/ 553 h 954"/>
                  <a:gd name="T58" fmla="*/ 165 w 262"/>
                  <a:gd name="T59" fmla="*/ 477 h 954"/>
                  <a:gd name="T60" fmla="*/ 179 w 262"/>
                  <a:gd name="T61" fmla="*/ 396 h 954"/>
                  <a:gd name="T62" fmla="*/ 179 w 262"/>
                  <a:gd name="T63" fmla="*/ 396 h 954"/>
                  <a:gd name="T64" fmla="*/ 187 w 262"/>
                  <a:gd name="T65" fmla="*/ 358 h 954"/>
                  <a:gd name="T66" fmla="*/ 195 w 262"/>
                  <a:gd name="T67" fmla="*/ 320 h 954"/>
                  <a:gd name="T68" fmla="*/ 218 w 262"/>
                  <a:gd name="T69" fmla="*/ 237 h 954"/>
                  <a:gd name="T70" fmla="*/ 230 w 262"/>
                  <a:gd name="T71" fmla="*/ 199 h 954"/>
                  <a:gd name="T72" fmla="*/ 240 w 262"/>
                  <a:gd name="T73" fmla="*/ 161 h 954"/>
                  <a:gd name="T74" fmla="*/ 248 w 262"/>
                  <a:gd name="T75" fmla="*/ 123 h 954"/>
                  <a:gd name="T76" fmla="*/ 252 w 262"/>
                  <a:gd name="T77" fmla="*/ 87 h 954"/>
                  <a:gd name="T78" fmla="*/ 252 w 262"/>
                  <a:gd name="T79" fmla="*/ 87 h 954"/>
                  <a:gd name="T80" fmla="*/ 252 w 262"/>
                  <a:gd name="T81" fmla="*/ 62 h 954"/>
                  <a:gd name="T82" fmla="*/ 250 w 262"/>
                  <a:gd name="T83" fmla="*/ 44 h 954"/>
                  <a:gd name="T84" fmla="*/ 244 w 262"/>
                  <a:gd name="T85" fmla="*/ 30 h 954"/>
                  <a:gd name="T86" fmla="*/ 234 w 262"/>
                  <a:gd name="T87" fmla="*/ 18 h 954"/>
                  <a:gd name="T88" fmla="*/ 224 w 262"/>
                  <a:gd name="T89" fmla="*/ 10 h 954"/>
                  <a:gd name="T90" fmla="*/ 212 w 262"/>
                  <a:gd name="T91" fmla="*/ 4 h 954"/>
                  <a:gd name="T92" fmla="*/ 198 w 262"/>
                  <a:gd name="T93" fmla="*/ 0 h 954"/>
                  <a:gd name="T94" fmla="*/ 189 w 262"/>
                  <a:gd name="T95" fmla="*/ 0 h 954"/>
                  <a:gd name="T96" fmla="*/ 175 w 262"/>
                  <a:gd name="T97" fmla="*/ 2 h 954"/>
                  <a:gd name="T98" fmla="*/ 161 w 262"/>
                  <a:gd name="T99" fmla="*/ 6 h 954"/>
                  <a:gd name="T100" fmla="*/ 149 w 262"/>
                  <a:gd name="T101" fmla="*/ 12 h 954"/>
                  <a:gd name="T102" fmla="*/ 137 w 262"/>
                  <a:gd name="T103" fmla="*/ 22 h 954"/>
                  <a:gd name="T104" fmla="*/ 127 w 262"/>
                  <a:gd name="T105" fmla="*/ 32 h 954"/>
                  <a:gd name="T106" fmla="*/ 119 w 262"/>
                  <a:gd name="T107" fmla="*/ 44 h 954"/>
                  <a:gd name="T108" fmla="*/ 113 w 262"/>
                  <a:gd name="T109" fmla="*/ 58 h 954"/>
                  <a:gd name="T110" fmla="*/ 109 w 262"/>
                  <a:gd name="T111" fmla="*/ 74 h 9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2" h="954">
                    <a:moveTo>
                      <a:pt x="114" y="58"/>
                    </a:moveTo>
                    <a:lnTo>
                      <a:pt x="114" y="58"/>
                    </a:lnTo>
                    <a:lnTo>
                      <a:pt x="112" y="88"/>
                    </a:lnTo>
                    <a:lnTo>
                      <a:pt x="106" y="130"/>
                    </a:lnTo>
                    <a:lnTo>
                      <a:pt x="84" y="244"/>
                    </a:lnTo>
                    <a:lnTo>
                      <a:pt x="56" y="386"/>
                    </a:lnTo>
                    <a:lnTo>
                      <a:pt x="28" y="542"/>
                    </a:lnTo>
                    <a:lnTo>
                      <a:pt x="16" y="618"/>
                    </a:lnTo>
                    <a:lnTo>
                      <a:pt x="8" y="690"/>
                    </a:lnTo>
                    <a:lnTo>
                      <a:pt x="2" y="760"/>
                    </a:lnTo>
                    <a:lnTo>
                      <a:pt x="0" y="820"/>
                    </a:lnTo>
                    <a:lnTo>
                      <a:pt x="0" y="848"/>
                    </a:lnTo>
                    <a:lnTo>
                      <a:pt x="2" y="872"/>
                    </a:lnTo>
                    <a:lnTo>
                      <a:pt x="6" y="894"/>
                    </a:lnTo>
                    <a:lnTo>
                      <a:pt x="12" y="914"/>
                    </a:lnTo>
                    <a:lnTo>
                      <a:pt x="18" y="928"/>
                    </a:lnTo>
                    <a:lnTo>
                      <a:pt x="28" y="940"/>
                    </a:lnTo>
                    <a:lnTo>
                      <a:pt x="38" y="948"/>
                    </a:lnTo>
                    <a:lnTo>
                      <a:pt x="50" y="954"/>
                    </a:lnTo>
                    <a:lnTo>
                      <a:pt x="60" y="940"/>
                    </a:lnTo>
                    <a:lnTo>
                      <a:pt x="68" y="924"/>
                    </a:lnTo>
                    <a:lnTo>
                      <a:pt x="82" y="892"/>
                    </a:lnTo>
                    <a:lnTo>
                      <a:pt x="92" y="860"/>
                    </a:lnTo>
                    <a:lnTo>
                      <a:pt x="100" y="824"/>
                    </a:lnTo>
                    <a:lnTo>
                      <a:pt x="112" y="754"/>
                    </a:lnTo>
                    <a:lnTo>
                      <a:pt x="124" y="688"/>
                    </a:lnTo>
                    <a:lnTo>
                      <a:pt x="156" y="538"/>
                    </a:lnTo>
                    <a:lnTo>
                      <a:pt x="170" y="462"/>
                    </a:lnTo>
                    <a:lnTo>
                      <a:pt x="184" y="386"/>
                    </a:lnTo>
                    <a:lnTo>
                      <a:pt x="192" y="348"/>
                    </a:lnTo>
                    <a:lnTo>
                      <a:pt x="204" y="310"/>
                    </a:lnTo>
                    <a:lnTo>
                      <a:pt x="228" y="232"/>
                    </a:lnTo>
                    <a:lnTo>
                      <a:pt x="240" y="194"/>
                    </a:lnTo>
                    <a:lnTo>
                      <a:pt x="250" y="156"/>
                    </a:lnTo>
                    <a:lnTo>
                      <a:pt x="258" y="118"/>
                    </a:lnTo>
                    <a:lnTo>
                      <a:pt x="262" y="82"/>
                    </a:lnTo>
                    <a:lnTo>
                      <a:pt x="262" y="62"/>
                    </a:lnTo>
                    <a:lnTo>
                      <a:pt x="260" y="44"/>
                    </a:lnTo>
                    <a:lnTo>
                      <a:pt x="254" y="30"/>
                    </a:lnTo>
                    <a:lnTo>
                      <a:pt x="244" y="18"/>
                    </a:lnTo>
                    <a:lnTo>
                      <a:pt x="234" y="10"/>
                    </a:lnTo>
                    <a:lnTo>
                      <a:pt x="222" y="4"/>
                    </a:lnTo>
                    <a:lnTo>
                      <a:pt x="208" y="0"/>
                    </a:lnTo>
                    <a:lnTo>
                      <a:pt x="194" y="0"/>
                    </a:lnTo>
                    <a:lnTo>
                      <a:pt x="180" y="2"/>
                    </a:lnTo>
                    <a:lnTo>
                      <a:pt x="166" y="6"/>
                    </a:lnTo>
                    <a:lnTo>
                      <a:pt x="154" y="12"/>
                    </a:lnTo>
                    <a:lnTo>
                      <a:pt x="142" y="22"/>
                    </a:lnTo>
                    <a:lnTo>
                      <a:pt x="132" y="32"/>
                    </a:lnTo>
                    <a:lnTo>
                      <a:pt x="124" y="44"/>
                    </a:lnTo>
                    <a:lnTo>
                      <a:pt x="118" y="58"/>
                    </a:lnTo>
                    <a:lnTo>
                      <a:pt x="114" y="7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6" name="Freeform 67"/>
              <p:cNvSpPr>
                <a:spLocks/>
              </p:cNvSpPr>
              <p:nvPr userDrawn="1"/>
            </p:nvSpPr>
            <p:spPr bwMode="auto">
              <a:xfrm>
                <a:off x="1755" y="494"/>
                <a:ext cx="300" cy="860"/>
              </a:xfrm>
              <a:custGeom>
                <a:avLst/>
                <a:gdLst>
                  <a:gd name="T0" fmla="*/ 198 w 294"/>
                  <a:gd name="T1" fmla="*/ 97 h 866"/>
                  <a:gd name="T2" fmla="*/ 198 w 294"/>
                  <a:gd name="T3" fmla="*/ 97 h 866"/>
                  <a:gd name="T4" fmla="*/ 165 w 294"/>
                  <a:gd name="T5" fmla="*/ 195 h 866"/>
                  <a:gd name="T6" fmla="*/ 133 w 294"/>
                  <a:gd name="T7" fmla="*/ 290 h 866"/>
                  <a:gd name="T8" fmla="*/ 100 w 294"/>
                  <a:gd name="T9" fmla="*/ 385 h 866"/>
                  <a:gd name="T10" fmla="*/ 65 w 294"/>
                  <a:gd name="T11" fmla="*/ 485 h 866"/>
                  <a:gd name="T12" fmla="*/ 65 w 294"/>
                  <a:gd name="T13" fmla="*/ 485 h 866"/>
                  <a:gd name="T14" fmla="*/ 41 w 294"/>
                  <a:gd name="T15" fmla="*/ 560 h 866"/>
                  <a:gd name="T16" fmla="*/ 22 w 294"/>
                  <a:gd name="T17" fmla="*/ 614 h 866"/>
                  <a:gd name="T18" fmla="*/ 10 w 294"/>
                  <a:gd name="T19" fmla="*/ 663 h 866"/>
                  <a:gd name="T20" fmla="*/ 4 w 294"/>
                  <a:gd name="T21" fmla="*/ 691 h 866"/>
                  <a:gd name="T22" fmla="*/ 0 w 294"/>
                  <a:gd name="T23" fmla="*/ 719 h 866"/>
                  <a:gd name="T24" fmla="*/ 0 w 294"/>
                  <a:gd name="T25" fmla="*/ 745 h 866"/>
                  <a:gd name="T26" fmla="*/ 0 w 294"/>
                  <a:gd name="T27" fmla="*/ 768 h 866"/>
                  <a:gd name="T28" fmla="*/ 2 w 294"/>
                  <a:gd name="T29" fmla="*/ 787 h 866"/>
                  <a:gd name="T30" fmla="*/ 8 w 294"/>
                  <a:gd name="T31" fmla="*/ 806 h 866"/>
                  <a:gd name="T32" fmla="*/ 18 w 294"/>
                  <a:gd name="T33" fmla="*/ 824 h 866"/>
                  <a:gd name="T34" fmla="*/ 24 w 294"/>
                  <a:gd name="T35" fmla="*/ 830 h 866"/>
                  <a:gd name="T36" fmla="*/ 35 w 294"/>
                  <a:gd name="T37" fmla="*/ 836 h 866"/>
                  <a:gd name="T38" fmla="*/ 35 w 294"/>
                  <a:gd name="T39" fmla="*/ 836 h 866"/>
                  <a:gd name="T40" fmla="*/ 51 w 294"/>
                  <a:gd name="T41" fmla="*/ 810 h 866"/>
                  <a:gd name="T42" fmla="*/ 67 w 294"/>
                  <a:gd name="T43" fmla="*/ 785 h 866"/>
                  <a:gd name="T44" fmla="*/ 84 w 294"/>
                  <a:gd name="T45" fmla="*/ 763 h 866"/>
                  <a:gd name="T46" fmla="*/ 96 w 294"/>
                  <a:gd name="T47" fmla="*/ 737 h 866"/>
                  <a:gd name="T48" fmla="*/ 114 w 294"/>
                  <a:gd name="T49" fmla="*/ 685 h 866"/>
                  <a:gd name="T50" fmla="*/ 133 w 294"/>
                  <a:gd name="T51" fmla="*/ 637 h 866"/>
                  <a:gd name="T52" fmla="*/ 147 w 294"/>
                  <a:gd name="T53" fmla="*/ 586 h 866"/>
                  <a:gd name="T54" fmla="*/ 159 w 294"/>
                  <a:gd name="T55" fmla="*/ 532 h 866"/>
                  <a:gd name="T56" fmla="*/ 171 w 294"/>
                  <a:gd name="T57" fmla="*/ 481 h 866"/>
                  <a:gd name="T58" fmla="*/ 189 w 294"/>
                  <a:gd name="T59" fmla="*/ 423 h 866"/>
                  <a:gd name="T60" fmla="*/ 189 w 294"/>
                  <a:gd name="T61" fmla="*/ 423 h 866"/>
                  <a:gd name="T62" fmla="*/ 206 w 294"/>
                  <a:gd name="T63" fmla="*/ 367 h 866"/>
                  <a:gd name="T64" fmla="*/ 222 w 294"/>
                  <a:gd name="T65" fmla="*/ 318 h 866"/>
                  <a:gd name="T66" fmla="*/ 263 w 294"/>
                  <a:gd name="T67" fmla="*/ 213 h 866"/>
                  <a:gd name="T68" fmla="*/ 280 w 294"/>
                  <a:gd name="T69" fmla="*/ 161 h 866"/>
                  <a:gd name="T70" fmla="*/ 300 w 294"/>
                  <a:gd name="T71" fmla="*/ 107 h 866"/>
                  <a:gd name="T72" fmla="*/ 314 w 294"/>
                  <a:gd name="T73" fmla="*/ 58 h 866"/>
                  <a:gd name="T74" fmla="*/ 324 w 294"/>
                  <a:gd name="T75" fmla="*/ 2 h 866"/>
                  <a:gd name="T76" fmla="*/ 324 w 294"/>
                  <a:gd name="T77" fmla="*/ 2 h 866"/>
                  <a:gd name="T78" fmla="*/ 312 w 294"/>
                  <a:gd name="T79" fmla="*/ 0 h 866"/>
                  <a:gd name="T80" fmla="*/ 300 w 294"/>
                  <a:gd name="T81" fmla="*/ 2 h 866"/>
                  <a:gd name="T82" fmla="*/ 288 w 294"/>
                  <a:gd name="T83" fmla="*/ 4 h 866"/>
                  <a:gd name="T84" fmla="*/ 278 w 294"/>
                  <a:gd name="T85" fmla="*/ 8 h 866"/>
                  <a:gd name="T86" fmla="*/ 269 w 294"/>
                  <a:gd name="T87" fmla="*/ 12 h 866"/>
                  <a:gd name="T88" fmla="*/ 261 w 294"/>
                  <a:gd name="T89" fmla="*/ 20 h 866"/>
                  <a:gd name="T90" fmla="*/ 249 w 294"/>
                  <a:gd name="T91" fmla="*/ 36 h 866"/>
                  <a:gd name="T92" fmla="*/ 234 w 294"/>
                  <a:gd name="T93" fmla="*/ 54 h 866"/>
                  <a:gd name="T94" fmla="*/ 224 w 294"/>
                  <a:gd name="T95" fmla="*/ 72 h 866"/>
                  <a:gd name="T96" fmla="*/ 214 w 294"/>
                  <a:gd name="T97" fmla="*/ 87 h 866"/>
                  <a:gd name="T98" fmla="*/ 206 w 294"/>
                  <a:gd name="T99" fmla="*/ 105 h 866"/>
                  <a:gd name="T100" fmla="*/ 198 w 294"/>
                  <a:gd name="T101" fmla="*/ 97 h 86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94" h="866">
                    <a:moveTo>
                      <a:pt x="178" y="102"/>
                    </a:moveTo>
                    <a:lnTo>
                      <a:pt x="178" y="102"/>
                    </a:lnTo>
                    <a:lnTo>
                      <a:pt x="150" y="200"/>
                    </a:lnTo>
                    <a:lnTo>
                      <a:pt x="120" y="300"/>
                    </a:lnTo>
                    <a:lnTo>
                      <a:pt x="90" y="400"/>
                    </a:lnTo>
                    <a:lnTo>
                      <a:pt x="60" y="500"/>
                    </a:lnTo>
                    <a:lnTo>
                      <a:pt x="36" y="580"/>
                    </a:lnTo>
                    <a:lnTo>
                      <a:pt x="22" y="634"/>
                    </a:lnTo>
                    <a:lnTo>
                      <a:pt x="10" y="688"/>
                    </a:lnTo>
                    <a:lnTo>
                      <a:pt x="4" y="716"/>
                    </a:lnTo>
                    <a:lnTo>
                      <a:pt x="0" y="744"/>
                    </a:lnTo>
                    <a:lnTo>
                      <a:pt x="0" y="770"/>
                    </a:lnTo>
                    <a:lnTo>
                      <a:pt x="0" y="794"/>
                    </a:lnTo>
                    <a:lnTo>
                      <a:pt x="2" y="816"/>
                    </a:lnTo>
                    <a:lnTo>
                      <a:pt x="8" y="836"/>
                    </a:lnTo>
                    <a:lnTo>
                      <a:pt x="18" y="854"/>
                    </a:lnTo>
                    <a:lnTo>
                      <a:pt x="24" y="860"/>
                    </a:lnTo>
                    <a:lnTo>
                      <a:pt x="30" y="866"/>
                    </a:lnTo>
                    <a:lnTo>
                      <a:pt x="46" y="840"/>
                    </a:lnTo>
                    <a:lnTo>
                      <a:pt x="62" y="814"/>
                    </a:lnTo>
                    <a:lnTo>
                      <a:pt x="74" y="788"/>
                    </a:lnTo>
                    <a:lnTo>
                      <a:pt x="86" y="762"/>
                    </a:lnTo>
                    <a:lnTo>
                      <a:pt x="104" y="710"/>
                    </a:lnTo>
                    <a:lnTo>
                      <a:pt x="120" y="660"/>
                    </a:lnTo>
                    <a:lnTo>
                      <a:pt x="132" y="606"/>
                    </a:lnTo>
                    <a:lnTo>
                      <a:pt x="144" y="552"/>
                    </a:lnTo>
                    <a:lnTo>
                      <a:pt x="156" y="496"/>
                    </a:lnTo>
                    <a:lnTo>
                      <a:pt x="170" y="438"/>
                    </a:lnTo>
                    <a:lnTo>
                      <a:pt x="186" y="382"/>
                    </a:lnTo>
                    <a:lnTo>
                      <a:pt x="202" y="328"/>
                    </a:lnTo>
                    <a:lnTo>
                      <a:pt x="238" y="220"/>
                    </a:lnTo>
                    <a:lnTo>
                      <a:pt x="254" y="166"/>
                    </a:lnTo>
                    <a:lnTo>
                      <a:pt x="270" y="112"/>
                    </a:lnTo>
                    <a:lnTo>
                      <a:pt x="284" y="58"/>
                    </a:lnTo>
                    <a:lnTo>
                      <a:pt x="294" y="2"/>
                    </a:lnTo>
                    <a:lnTo>
                      <a:pt x="282" y="0"/>
                    </a:lnTo>
                    <a:lnTo>
                      <a:pt x="270" y="2"/>
                    </a:lnTo>
                    <a:lnTo>
                      <a:pt x="260" y="4"/>
                    </a:lnTo>
                    <a:lnTo>
                      <a:pt x="252" y="8"/>
                    </a:lnTo>
                    <a:lnTo>
                      <a:pt x="244" y="12"/>
                    </a:lnTo>
                    <a:lnTo>
                      <a:pt x="236" y="20"/>
                    </a:lnTo>
                    <a:lnTo>
                      <a:pt x="224" y="36"/>
                    </a:lnTo>
                    <a:lnTo>
                      <a:pt x="212" y="54"/>
                    </a:lnTo>
                    <a:lnTo>
                      <a:pt x="204" y="74"/>
                    </a:lnTo>
                    <a:lnTo>
                      <a:pt x="194" y="92"/>
                    </a:lnTo>
                    <a:lnTo>
                      <a:pt x="186" y="110"/>
                    </a:lnTo>
                    <a:lnTo>
                      <a:pt x="178" y="1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7" name="Freeform 68"/>
              <p:cNvSpPr>
                <a:spLocks/>
              </p:cNvSpPr>
              <p:nvPr userDrawn="1"/>
            </p:nvSpPr>
            <p:spPr bwMode="auto">
              <a:xfrm>
                <a:off x="1755" y="494"/>
                <a:ext cx="300" cy="860"/>
              </a:xfrm>
              <a:custGeom>
                <a:avLst/>
                <a:gdLst>
                  <a:gd name="T0" fmla="*/ 198 w 294"/>
                  <a:gd name="T1" fmla="*/ 97 h 866"/>
                  <a:gd name="T2" fmla="*/ 198 w 294"/>
                  <a:gd name="T3" fmla="*/ 97 h 866"/>
                  <a:gd name="T4" fmla="*/ 165 w 294"/>
                  <a:gd name="T5" fmla="*/ 195 h 866"/>
                  <a:gd name="T6" fmla="*/ 133 w 294"/>
                  <a:gd name="T7" fmla="*/ 290 h 866"/>
                  <a:gd name="T8" fmla="*/ 100 w 294"/>
                  <a:gd name="T9" fmla="*/ 385 h 866"/>
                  <a:gd name="T10" fmla="*/ 65 w 294"/>
                  <a:gd name="T11" fmla="*/ 485 h 866"/>
                  <a:gd name="T12" fmla="*/ 65 w 294"/>
                  <a:gd name="T13" fmla="*/ 485 h 866"/>
                  <a:gd name="T14" fmla="*/ 41 w 294"/>
                  <a:gd name="T15" fmla="*/ 560 h 866"/>
                  <a:gd name="T16" fmla="*/ 22 w 294"/>
                  <a:gd name="T17" fmla="*/ 614 h 866"/>
                  <a:gd name="T18" fmla="*/ 10 w 294"/>
                  <a:gd name="T19" fmla="*/ 663 h 866"/>
                  <a:gd name="T20" fmla="*/ 4 w 294"/>
                  <a:gd name="T21" fmla="*/ 691 h 866"/>
                  <a:gd name="T22" fmla="*/ 0 w 294"/>
                  <a:gd name="T23" fmla="*/ 719 h 866"/>
                  <a:gd name="T24" fmla="*/ 0 w 294"/>
                  <a:gd name="T25" fmla="*/ 745 h 866"/>
                  <a:gd name="T26" fmla="*/ 0 w 294"/>
                  <a:gd name="T27" fmla="*/ 768 h 866"/>
                  <a:gd name="T28" fmla="*/ 2 w 294"/>
                  <a:gd name="T29" fmla="*/ 787 h 866"/>
                  <a:gd name="T30" fmla="*/ 8 w 294"/>
                  <a:gd name="T31" fmla="*/ 806 h 866"/>
                  <a:gd name="T32" fmla="*/ 18 w 294"/>
                  <a:gd name="T33" fmla="*/ 824 h 866"/>
                  <a:gd name="T34" fmla="*/ 24 w 294"/>
                  <a:gd name="T35" fmla="*/ 830 h 866"/>
                  <a:gd name="T36" fmla="*/ 35 w 294"/>
                  <a:gd name="T37" fmla="*/ 836 h 866"/>
                  <a:gd name="T38" fmla="*/ 35 w 294"/>
                  <a:gd name="T39" fmla="*/ 836 h 866"/>
                  <a:gd name="T40" fmla="*/ 51 w 294"/>
                  <a:gd name="T41" fmla="*/ 810 h 866"/>
                  <a:gd name="T42" fmla="*/ 67 w 294"/>
                  <a:gd name="T43" fmla="*/ 785 h 866"/>
                  <a:gd name="T44" fmla="*/ 84 w 294"/>
                  <a:gd name="T45" fmla="*/ 763 h 866"/>
                  <a:gd name="T46" fmla="*/ 96 w 294"/>
                  <a:gd name="T47" fmla="*/ 737 h 866"/>
                  <a:gd name="T48" fmla="*/ 114 w 294"/>
                  <a:gd name="T49" fmla="*/ 685 h 866"/>
                  <a:gd name="T50" fmla="*/ 133 w 294"/>
                  <a:gd name="T51" fmla="*/ 637 h 866"/>
                  <a:gd name="T52" fmla="*/ 147 w 294"/>
                  <a:gd name="T53" fmla="*/ 586 h 866"/>
                  <a:gd name="T54" fmla="*/ 159 w 294"/>
                  <a:gd name="T55" fmla="*/ 532 h 866"/>
                  <a:gd name="T56" fmla="*/ 171 w 294"/>
                  <a:gd name="T57" fmla="*/ 481 h 866"/>
                  <a:gd name="T58" fmla="*/ 189 w 294"/>
                  <a:gd name="T59" fmla="*/ 423 h 866"/>
                  <a:gd name="T60" fmla="*/ 189 w 294"/>
                  <a:gd name="T61" fmla="*/ 423 h 866"/>
                  <a:gd name="T62" fmla="*/ 206 w 294"/>
                  <a:gd name="T63" fmla="*/ 367 h 866"/>
                  <a:gd name="T64" fmla="*/ 222 w 294"/>
                  <a:gd name="T65" fmla="*/ 318 h 866"/>
                  <a:gd name="T66" fmla="*/ 263 w 294"/>
                  <a:gd name="T67" fmla="*/ 213 h 866"/>
                  <a:gd name="T68" fmla="*/ 280 w 294"/>
                  <a:gd name="T69" fmla="*/ 161 h 866"/>
                  <a:gd name="T70" fmla="*/ 300 w 294"/>
                  <a:gd name="T71" fmla="*/ 107 h 866"/>
                  <a:gd name="T72" fmla="*/ 314 w 294"/>
                  <a:gd name="T73" fmla="*/ 58 h 866"/>
                  <a:gd name="T74" fmla="*/ 324 w 294"/>
                  <a:gd name="T75" fmla="*/ 2 h 866"/>
                  <a:gd name="T76" fmla="*/ 324 w 294"/>
                  <a:gd name="T77" fmla="*/ 2 h 866"/>
                  <a:gd name="T78" fmla="*/ 312 w 294"/>
                  <a:gd name="T79" fmla="*/ 0 h 866"/>
                  <a:gd name="T80" fmla="*/ 300 w 294"/>
                  <a:gd name="T81" fmla="*/ 2 h 866"/>
                  <a:gd name="T82" fmla="*/ 288 w 294"/>
                  <a:gd name="T83" fmla="*/ 4 h 866"/>
                  <a:gd name="T84" fmla="*/ 278 w 294"/>
                  <a:gd name="T85" fmla="*/ 8 h 866"/>
                  <a:gd name="T86" fmla="*/ 269 w 294"/>
                  <a:gd name="T87" fmla="*/ 12 h 866"/>
                  <a:gd name="T88" fmla="*/ 261 w 294"/>
                  <a:gd name="T89" fmla="*/ 20 h 866"/>
                  <a:gd name="T90" fmla="*/ 249 w 294"/>
                  <a:gd name="T91" fmla="*/ 36 h 866"/>
                  <a:gd name="T92" fmla="*/ 234 w 294"/>
                  <a:gd name="T93" fmla="*/ 54 h 866"/>
                  <a:gd name="T94" fmla="*/ 224 w 294"/>
                  <a:gd name="T95" fmla="*/ 72 h 866"/>
                  <a:gd name="T96" fmla="*/ 214 w 294"/>
                  <a:gd name="T97" fmla="*/ 87 h 866"/>
                  <a:gd name="T98" fmla="*/ 206 w 294"/>
                  <a:gd name="T99" fmla="*/ 105 h 8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94" h="866">
                    <a:moveTo>
                      <a:pt x="178" y="102"/>
                    </a:moveTo>
                    <a:lnTo>
                      <a:pt x="178" y="102"/>
                    </a:lnTo>
                    <a:lnTo>
                      <a:pt x="150" y="200"/>
                    </a:lnTo>
                    <a:lnTo>
                      <a:pt x="120" y="300"/>
                    </a:lnTo>
                    <a:lnTo>
                      <a:pt x="90" y="400"/>
                    </a:lnTo>
                    <a:lnTo>
                      <a:pt x="60" y="500"/>
                    </a:lnTo>
                    <a:lnTo>
                      <a:pt x="36" y="580"/>
                    </a:lnTo>
                    <a:lnTo>
                      <a:pt x="22" y="634"/>
                    </a:lnTo>
                    <a:lnTo>
                      <a:pt x="10" y="688"/>
                    </a:lnTo>
                    <a:lnTo>
                      <a:pt x="4" y="716"/>
                    </a:lnTo>
                    <a:lnTo>
                      <a:pt x="0" y="744"/>
                    </a:lnTo>
                    <a:lnTo>
                      <a:pt x="0" y="770"/>
                    </a:lnTo>
                    <a:lnTo>
                      <a:pt x="0" y="794"/>
                    </a:lnTo>
                    <a:lnTo>
                      <a:pt x="2" y="816"/>
                    </a:lnTo>
                    <a:lnTo>
                      <a:pt x="8" y="836"/>
                    </a:lnTo>
                    <a:lnTo>
                      <a:pt x="18" y="854"/>
                    </a:lnTo>
                    <a:lnTo>
                      <a:pt x="24" y="860"/>
                    </a:lnTo>
                    <a:lnTo>
                      <a:pt x="30" y="866"/>
                    </a:lnTo>
                    <a:lnTo>
                      <a:pt x="46" y="840"/>
                    </a:lnTo>
                    <a:lnTo>
                      <a:pt x="62" y="814"/>
                    </a:lnTo>
                    <a:lnTo>
                      <a:pt x="74" y="788"/>
                    </a:lnTo>
                    <a:lnTo>
                      <a:pt x="86" y="762"/>
                    </a:lnTo>
                    <a:lnTo>
                      <a:pt x="104" y="710"/>
                    </a:lnTo>
                    <a:lnTo>
                      <a:pt x="120" y="660"/>
                    </a:lnTo>
                    <a:lnTo>
                      <a:pt x="132" y="606"/>
                    </a:lnTo>
                    <a:lnTo>
                      <a:pt x="144" y="552"/>
                    </a:lnTo>
                    <a:lnTo>
                      <a:pt x="156" y="496"/>
                    </a:lnTo>
                    <a:lnTo>
                      <a:pt x="170" y="438"/>
                    </a:lnTo>
                    <a:lnTo>
                      <a:pt x="186" y="382"/>
                    </a:lnTo>
                    <a:lnTo>
                      <a:pt x="202" y="328"/>
                    </a:lnTo>
                    <a:lnTo>
                      <a:pt x="238" y="220"/>
                    </a:lnTo>
                    <a:lnTo>
                      <a:pt x="254" y="166"/>
                    </a:lnTo>
                    <a:lnTo>
                      <a:pt x="270" y="112"/>
                    </a:lnTo>
                    <a:lnTo>
                      <a:pt x="284" y="58"/>
                    </a:lnTo>
                    <a:lnTo>
                      <a:pt x="294" y="2"/>
                    </a:lnTo>
                    <a:lnTo>
                      <a:pt x="282" y="0"/>
                    </a:lnTo>
                    <a:lnTo>
                      <a:pt x="270" y="2"/>
                    </a:lnTo>
                    <a:lnTo>
                      <a:pt x="260" y="4"/>
                    </a:lnTo>
                    <a:lnTo>
                      <a:pt x="252" y="8"/>
                    </a:lnTo>
                    <a:lnTo>
                      <a:pt x="244" y="12"/>
                    </a:lnTo>
                    <a:lnTo>
                      <a:pt x="236" y="20"/>
                    </a:lnTo>
                    <a:lnTo>
                      <a:pt x="224" y="36"/>
                    </a:lnTo>
                    <a:lnTo>
                      <a:pt x="212" y="54"/>
                    </a:lnTo>
                    <a:lnTo>
                      <a:pt x="204" y="74"/>
                    </a:lnTo>
                    <a:lnTo>
                      <a:pt x="194" y="92"/>
                    </a:lnTo>
                    <a:lnTo>
                      <a:pt x="186" y="11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8" name="Freeform 69"/>
              <p:cNvSpPr>
                <a:spLocks/>
              </p:cNvSpPr>
              <p:nvPr userDrawn="1"/>
            </p:nvSpPr>
            <p:spPr bwMode="auto">
              <a:xfrm>
                <a:off x="2155" y="654"/>
                <a:ext cx="220" cy="600"/>
              </a:xfrm>
              <a:custGeom>
                <a:avLst/>
                <a:gdLst>
                  <a:gd name="T0" fmla="*/ 139 w 222"/>
                  <a:gd name="T1" fmla="*/ 46 h 598"/>
                  <a:gd name="T2" fmla="*/ 139 w 222"/>
                  <a:gd name="T3" fmla="*/ 46 h 598"/>
                  <a:gd name="T4" fmla="*/ 135 w 222"/>
                  <a:gd name="T5" fmla="*/ 84 h 598"/>
                  <a:gd name="T6" fmla="*/ 127 w 222"/>
                  <a:gd name="T7" fmla="*/ 120 h 598"/>
                  <a:gd name="T8" fmla="*/ 117 w 222"/>
                  <a:gd name="T9" fmla="*/ 163 h 598"/>
                  <a:gd name="T10" fmla="*/ 105 w 222"/>
                  <a:gd name="T11" fmla="*/ 201 h 598"/>
                  <a:gd name="T12" fmla="*/ 81 w 222"/>
                  <a:gd name="T13" fmla="*/ 275 h 598"/>
                  <a:gd name="T14" fmla="*/ 55 w 222"/>
                  <a:gd name="T15" fmla="*/ 349 h 598"/>
                  <a:gd name="T16" fmla="*/ 55 w 222"/>
                  <a:gd name="T17" fmla="*/ 349 h 598"/>
                  <a:gd name="T18" fmla="*/ 50 w 222"/>
                  <a:gd name="T19" fmla="*/ 379 h 598"/>
                  <a:gd name="T20" fmla="*/ 36 w 222"/>
                  <a:gd name="T21" fmla="*/ 411 h 598"/>
                  <a:gd name="T22" fmla="*/ 24 w 222"/>
                  <a:gd name="T23" fmla="*/ 443 h 598"/>
                  <a:gd name="T24" fmla="*/ 12 w 222"/>
                  <a:gd name="T25" fmla="*/ 480 h 598"/>
                  <a:gd name="T26" fmla="*/ 4 w 222"/>
                  <a:gd name="T27" fmla="*/ 512 h 598"/>
                  <a:gd name="T28" fmla="*/ 2 w 222"/>
                  <a:gd name="T29" fmla="*/ 528 h 598"/>
                  <a:gd name="T30" fmla="*/ 0 w 222"/>
                  <a:gd name="T31" fmla="*/ 544 h 598"/>
                  <a:gd name="T32" fmla="*/ 0 w 222"/>
                  <a:gd name="T33" fmla="*/ 560 h 598"/>
                  <a:gd name="T34" fmla="*/ 2 w 222"/>
                  <a:gd name="T35" fmla="*/ 576 h 598"/>
                  <a:gd name="T36" fmla="*/ 6 w 222"/>
                  <a:gd name="T37" fmla="*/ 592 h 598"/>
                  <a:gd name="T38" fmla="*/ 12 w 222"/>
                  <a:gd name="T39" fmla="*/ 608 h 598"/>
                  <a:gd name="T40" fmla="*/ 12 w 222"/>
                  <a:gd name="T41" fmla="*/ 608 h 598"/>
                  <a:gd name="T42" fmla="*/ 24 w 222"/>
                  <a:gd name="T43" fmla="*/ 600 h 598"/>
                  <a:gd name="T44" fmla="*/ 36 w 222"/>
                  <a:gd name="T45" fmla="*/ 588 h 598"/>
                  <a:gd name="T46" fmla="*/ 50 w 222"/>
                  <a:gd name="T47" fmla="*/ 574 h 598"/>
                  <a:gd name="T48" fmla="*/ 57 w 222"/>
                  <a:gd name="T49" fmla="*/ 558 h 598"/>
                  <a:gd name="T50" fmla="*/ 79 w 222"/>
                  <a:gd name="T51" fmla="*/ 520 h 598"/>
                  <a:gd name="T52" fmla="*/ 99 w 222"/>
                  <a:gd name="T53" fmla="*/ 478 h 598"/>
                  <a:gd name="T54" fmla="*/ 119 w 222"/>
                  <a:gd name="T55" fmla="*/ 429 h 598"/>
                  <a:gd name="T56" fmla="*/ 137 w 222"/>
                  <a:gd name="T57" fmla="*/ 387 h 598"/>
                  <a:gd name="T58" fmla="*/ 163 w 222"/>
                  <a:gd name="T59" fmla="*/ 315 h 598"/>
                  <a:gd name="T60" fmla="*/ 163 w 222"/>
                  <a:gd name="T61" fmla="*/ 315 h 598"/>
                  <a:gd name="T62" fmla="*/ 174 w 222"/>
                  <a:gd name="T63" fmla="*/ 277 h 598"/>
                  <a:gd name="T64" fmla="*/ 188 w 222"/>
                  <a:gd name="T65" fmla="*/ 241 h 598"/>
                  <a:gd name="T66" fmla="*/ 196 w 222"/>
                  <a:gd name="T67" fmla="*/ 203 h 598"/>
                  <a:gd name="T68" fmla="*/ 204 w 222"/>
                  <a:gd name="T69" fmla="*/ 165 h 598"/>
                  <a:gd name="T70" fmla="*/ 208 w 222"/>
                  <a:gd name="T71" fmla="*/ 120 h 598"/>
                  <a:gd name="T72" fmla="*/ 212 w 222"/>
                  <a:gd name="T73" fmla="*/ 80 h 598"/>
                  <a:gd name="T74" fmla="*/ 212 w 222"/>
                  <a:gd name="T75" fmla="*/ 40 h 598"/>
                  <a:gd name="T76" fmla="*/ 212 w 222"/>
                  <a:gd name="T77" fmla="*/ 0 h 598"/>
                  <a:gd name="T78" fmla="*/ 212 w 222"/>
                  <a:gd name="T79" fmla="*/ 0 h 598"/>
                  <a:gd name="T80" fmla="*/ 200 w 222"/>
                  <a:gd name="T81" fmla="*/ 0 h 598"/>
                  <a:gd name="T82" fmla="*/ 188 w 222"/>
                  <a:gd name="T83" fmla="*/ 4 h 598"/>
                  <a:gd name="T84" fmla="*/ 178 w 222"/>
                  <a:gd name="T85" fmla="*/ 8 h 598"/>
                  <a:gd name="T86" fmla="*/ 168 w 222"/>
                  <a:gd name="T87" fmla="*/ 16 h 598"/>
                  <a:gd name="T88" fmla="*/ 163 w 222"/>
                  <a:gd name="T89" fmla="*/ 24 h 598"/>
                  <a:gd name="T90" fmla="*/ 159 w 222"/>
                  <a:gd name="T91" fmla="*/ 32 h 598"/>
                  <a:gd name="T92" fmla="*/ 147 w 222"/>
                  <a:gd name="T93" fmla="*/ 54 h 598"/>
                  <a:gd name="T94" fmla="*/ 139 w 222"/>
                  <a:gd name="T95" fmla="*/ 46 h 59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22" h="598">
                    <a:moveTo>
                      <a:pt x="144" y="46"/>
                    </a:moveTo>
                    <a:lnTo>
                      <a:pt x="144" y="46"/>
                    </a:lnTo>
                    <a:lnTo>
                      <a:pt x="140" y="84"/>
                    </a:lnTo>
                    <a:lnTo>
                      <a:pt x="132" y="120"/>
                    </a:lnTo>
                    <a:lnTo>
                      <a:pt x="122" y="158"/>
                    </a:lnTo>
                    <a:lnTo>
                      <a:pt x="110" y="196"/>
                    </a:lnTo>
                    <a:lnTo>
                      <a:pt x="86" y="270"/>
                    </a:lnTo>
                    <a:lnTo>
                      <a:pt x="60" y="344"/>
                    </a:lnTo>
                    <a:lnTo>
                      <a:pt x="50" y="374"/>
                    </a:lnTo>
                    <a:lnTo>
                      <a:pt x="36" y="406"/>
                    </a:lnTo>
                    <a:lnTo>
                      <a:pt x="24" y="438"/>
                    </a:lnTo>
                    <a:lnTo>
                      <a:pt x="12" y="470"/>
                    </a:lnTo>
                    <a:lnTo>
                      <a:pt x="4" y="502"/>
                    </a:lnTo>
                    <a:lnTo>
                      <a:pt x="2" y="518"/>
                    </a:lnTo>
                    <a:lnTo>
                      <a:pt x="0" y="534"/>
                    </a:lnTo>
                    <a:lnTo>
                      <a:pt x="0" y="550"/>
                    </a:lnTo>
                    <a:lnTo>
                      <a:pt x="2" y="566"/>
                    </a:lnTo>
                    <a:lnTo>
                      <a:pt x="6" y="582"/>
                    </a:lnTo>
                    <a:lnTo>
                      <a:pt x="12" y="598"/>
                    </a:lnTo>
                    <a:lnTo>
                      <a:pt x="24" y="590"/>
                    </a:lnTo>
                    <a:lnTo>
                      <a:pt x="36" y="578"/>
                    </a:lnTo>
                    <a:lnTo>
                      <a:pt x="50" y="564"/>
                    </a:lnTo>
                    <a:lnTo>
                      <a:pt x="62" y="548"/>
                    </a:lnTo>
                    <a:lnTo>
                      <a:pt x="84" y="510"/>
                    </a:lnTo>
                    <a:lnTo>
                      <a:pt x="104" y="468"/>
                    </a:lnTo>
                    <a:lnTo>
                      <a:pt x="124" y="424"/>
                    </a:lnTo>
                    <a:lnTo>
                      <a:pt x="142" y="382"/>
                    </a:lnTo>
                    <a:lnTo>
                      <a:pt x="170" y="310"/>
                    </a:lnTo>
                    <a:lnTo>
                      <a:pt x="184" y="272"/>
                    </a:lnTo>
                    <a:lnTo>
                      <a:pt x="198" y="236"/>
                    </a:lnTo>
                    <a:lnTo>
                      <a:pt x="206" y="198"/>
                    </a:lnTo>
                    <a:lnTo>
                      <a:pt x="214" y="160"/>
                    </a:lnTo>
                    <a:lnTo>
                      <a:pt x="218" y="120"/>
                    </a:lnTo>
                    <a:lnTo>
                      <a:pt x="222" y="80"/>
                    </a:lnTo>
                    <a:lnTo>
                      <a:pt x="222" y="40"/>
                    </a:lnTo>
                    <a:lnTo>
                      <a:pt x="222" y="0"/>
                    </a:lnTo>
                    <a:lnTo>
                      <a:pt x="210" y="0"/>
                    </a:lnTo>
                    <a:lnTo>
                      <a:pt x="198" y="4"/>
                    </a:lnTo>
                    <a:lnTo>
                      <a:pt x="188" y="8"/>
                    </a:lnTo>
                    <a:lnTo>
                      <a:pt x="178" y="16"/>
                    </a:lnTo>
                    <a:lnTo>
                      <a:pt x="170" y="24"/>
                    </a:lnTo>
                    <a:lnTo>
                      <a:pt x="164" y="32"/>
                    </a:lnTo>
                    <a:lnTo>
                      <a:pt x="152" y="54"/>
                    </a:lnTo>
                    <a:lnTo>
                      <a:pt x="144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9" name="Freeform 70"/>
              <p:cNvSpPr>
                <a:spLocks/>
              </p:cNvSpPr>
              <p:nvPr userDrawn="1"/>
            </p:nvSpPr>
            <p:spPr bwMode="auto">
              <a:xfrm>
                <a:off x="2155" y="654"/>
                <a:ext cx="220" cy="600"/>
              </a:xfrm>
              <a:custGeom>
                <a:avLst/>
                <a:gdLst>
                  <a:gd name="T0" fmla="*/ 139 w 222"/>
                  <a:gd name="T1" fmla="*/ 46 h 598"/>
                  <a:gd name="T2" fmla="*/ 139 w 222"/>
                  <a:gd name="T3" fmla="*/ 46 h 598"/>
                  <a:gd name="T4" fmla="*/ 135 w 222"/>
                  <a:gd name="T5" fmla="*/ 84 h 598"/>
                  <a:gd name="T6" fmla="*/ 127 w 222"/>
                  <a:gd name="T7" fmla="*/ 120 h 598"/>
                  <a:gd name="T8" fmla="*/ 117 w 222"/>
                  <a:gd name="T9" fmla="*/ 163 h 598"/>
                  <a:gd name="T10" fmla="*/ 105 w 222"/>
                  <a:gd name="T11" fmla="*/ 201 h 598"/>
                  <a:gd name="T12" fmla="*/ 81 w 222"/>
                  <a:gd name="T13" fmla="*/ 275 h 598"/>
                  <a:gd name="T14" fmla="*/ 55 w 222"/>
                  <a:gd name="T15" fmla="*/ 349 h 598"/>
                  <a:gd name="T16" fmla="*/ 55 w 222"/>
                  <a:gd name="T17" fmla="*/ 349 h 598"/>
                  <a:gd name="T18" fmla="*/ 50 w 222"/>
                  <a:gd name="T19" fmla="*/ 379 h 598"/>
                  <a:gd name="T20" fmla="*/ 36 w 222"/>
                  <a:gd name="T21" fmla="*/ 411 h 598"/>
                  <a:gd name="T22" fmla="*/ 24 w 222"/>
                  <a:gd name="T23" fmla="*/ 443 h 598"/>
                  <a:gd name="T24" fmla="*/ 12 w 222"/>
                  <a:gd name="T25" fmla="*/ 480 h 598"/>
                  <a:gd name="T26" fmla="*/ 4 w 222"/>
                  <a:gd name="T27" fmla="*/ 512 h 598"/>
                  <a:gd name="T28" fmla="*/ 2 w 222"/>
                  <a:gd name="T29" fmla="*/ 528 h 598"/>
                  <a:gd name="T30" fmla="*/ 0 w 222"/>
                  <a:gd name="T31" fmla="*/ 544 h 598"/>
                  <a:gd name="T32" fmla="*/ 0 w 222"/>
                  <a:gd name="T33" fmla="*/ 560 h 598"/>
                  <a:gd name="T34" fmla="*/ 2 w 222"/>
                  <a:gd name="T35" fmla="*/ 576 h 598"/>
                  <a:gd name="T36" fmla="*/ 6 w 222"/>
                  <a:gd name="T37" fmla="*/ 592 h 598"/>
                  <a:gd name="T38" fmla="*/ 12 w 222"/>
                  <a:gd name="T39" fmla="*/ 608 h 598"/>
                  <a:gd name="T40" fmla="*/ 12 w 222"/>
                  <a:gd name="T41" fmla="*/ 608 h 598"/>
                  <a:gd name="T42" fmla="*/ 24 w 222"/>
                  <a:gd name="T43" fmla="*/ 600 h 598"/>
                  <a:gd name="T44" fmla="*/ 36 w 222"/>
                  <a:gd name="T45" fmla="*/ 588 h 598"/>
                  <a:gd name="T46" fmla="*/ 50 w 222"/>
                  <a:gd name="T47" fmla="*/ 574 h 598"/>
                  <a:gd name="T48" fmla="*/ 57 w 222"/>
                  <a:gd name="T49" fmla="*/ 558 h 598"/>
                  <a:gd name="T50" fmla="*/ 79 w 222"/>
                  <a:gd name="T51" fmla="*/ 520 h 598"/>
                  <a:gd name="T52" fmla="*/ 99 w 222"/>
                  <a:gd name="T53" fmla="*/ 478 h 598"/>
                  <a:gd name="T54" fmla="*/ 119 w 222"/>
                  <a:gd name="T55" fmla="*/ 429 h 598"/>
                  <a:gd name="T56" fmla="*/ 137 w 222"/>
                  <a:gd name="T57" fmla="*/ 387 h 598"/>
                  <a:gd name="T58" fmla="*/ 163 w 222"/>
                  <a:gd name="T59" fmla="*/ 315 h 598"/>
                  <a:gd name="T60" fmla="*/ 163 w 222"/>
                  <a:gd name="T61" fmla="*/ 315 h 598"/>
                  <a:gd name="T62" fmla="*/ 174 w 222"/>
                  <a:gd name="T63" fmla="*/ 277 h 598"/>
                  <a:gd name="T64" fmla="*/ 188 w 222"/>
                  <a:gd name="T65" fmla="*/ 241 h 598"/>
                  <a:gd name="T66" fmla="*/ 196 w 222"/>
                  <a:gd name="T67" fmla="*/ 203 h 598"/>
                  <a:gd name="T68" fmla="*/ 204 w 222"/>
                  <a:gd name="T69" fmla="*/ 165 h 598"/>
                  <a:gd name="T70" fmla="*/ 208 w 222"/>
                  <a:gd name="T71" fmla="*/ 120 h 598"/>
                  <a:gd name="T72" fmla="*/ 212 w 222"/>
                  <a:gd name="T73" fmla="*/ 80 h 598"/>
                  <a:gd name="T74" fmla="*/ 212 w 222"/>
                  <a:gd name="T75" fmla="*/ 40 h 598"/>
                  <a:gd name="T76" fmla="*/ 212 w 222"/>
                  <a:gd name="T77" fmla="*/ 0 h 598"/>
                  <a:gd name="T78" fmla="*/ 212 w 222"/>
                  <a:gd name="T79" fmla="*/ 0 h 598"/>
                  <a:gd name="T80" fmla="*/ 200 w 222"/>
                  <a:gd name="T81" fmla="*/ 0 h 598"/>
                  <a:gd name="T82" fmla="*/ 188 w 222"/>
                  <a:gd name="T83" fmla="*/ 4 h 598"/>
                  <a:gd name="T84" fmla="*/ 178 w 222"/>
                  <a:gd name="T85" fmla="*/ 8 h 598"/>
                  <a:gd name="T86" fmla="*/ 168 w 222"/>
                  <a:gd name="T87" fmla="*/ 16 h 598"/>
                  <a:gd name="T88" fmla="*/ 163 w 222"/>
                  <a:gd name="T89" fmla="*/ 24 h 598"/>
                  <a:gd name="T90" fmla="*/ 159 w 222"/>
                  <a:gd name="T91" fmla="*/ 32 h 598"/>
                  <a:gd name="T92" fmla="*/ 147 w 222"/>
                  <a:gd name="T93" fmla="*/ 54 h 5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22" h="598">
                    <a:moveTo>
                      <a:pt x="144" y="46"/>
                    </a:moveTo>
                    <a:lnTo>
                      <a:pt x="144" y="46"/>
                    </a:lnTo>
                    <a:lnTo>
                      <a:pt x="140" y="84"/>
                    </a:lnTo>
                    <a:lnTo>
                      <a:pt x="132" y="120"/>
                    </a:lnTo>
                    <a:lnTo>
                      <a:pt x="122" y="158"/>
                    </a:lnTo>
                    <a:lnTo>
                      <a:pt x="110" y="196"/>
                    </a:lnTo>
                    <a:lnTo>
                      <a:pt x="86" y="270"/>
                    </a:lnTo>
                    <a:lnTo>
                      <a:pt x="60" y="344"/>
                    </a:lnTo>
                    <a:lnTo>
                      <a:pt x="50" y="374"/>
                    </a:lnTo>
                    <a:lnTo>
                      <a:pt x="36" y="406"/>
                    </a:lnTo>
                    <a:lnTo>
                      <a:pt x="24" y="438"/>
                    </a:lnTo>
                    <a:lnTo>
                      <a:pt x="12" y="470"/>
                    </a:lnTo>
                    <a:lnTo>
                      <a:pt x="4" y="502"/>
                    </a:lnTo>
                    <a:lnTo>
                      <a:pt x="2" y="518"/>
                    </a:lnTo>
                    <a:lnTo>
                      <a:pt x="0" y="534"/>
                    </a:lnTo>
                    <a:lnTo>
                      <a:pt x="0" y="550"/>
                    </a:lnTo>
                    <a:lnTo>
                      <a:pt x="2" y="566"/>
                    </a:lnTo>
                    <a:lnTo>
                      <a:pt x="6" y="582"/>
                    </a:lnTo>
                    <a:lnTo>
                      <a:pt x="12" y="598"/>
                    </a:lnTo>
                    <a:lnTo>
                      <a:pt x="24" y="590"/>
                    </a:lnTo>
                    <a:lnTo>
                      <a:pt x="36" y="578"/>
                    </a:lnTo>
                    <a:lnTo>
                      <a:pt x="50" y="564"/>
                    </a:lnTo>
                    <a:lnTo>
                      <a:pt x="62" y="548"/>
                    </a:lnTo>
                    <a:lnTo>
                      <a:pt x="84" y="510"/>
                    </a:lnTo>
                    <a:lnTo>
                      <a:pt x="104" y="468"/>
                    </a:lnTo>
                    <a:lnTo>
                      <a:pt x="124" y="424"/>
                    </a:lnTo>
                    <a:lnTo>
                      <a:pt x="142" y="382"/>
                    </a:lnTo>
                    <a:lnTo>
                      <a:pt x="170" y="310"/>
                    </a:lnTo>
                    <a:lnTo>
                      <a:pt x="184" y="272"/>
                    </a:lnTo>
                    <a:lnTo>
                      <a:pt x="198" y="236"/>
                    </a:lnTo>
                    <a:lnTo>
                      <a:pt x="206" y="198"/>
                    </a:lnTo>
                    <a:lnTo>
                      <a:pt x="214" y="160"/>
                    </a:lnTo>
                    <a:lnTo>
                      <a:pt x="218" y="120"/>
                    </a:lnTo>
                    <a:lnTo>
                      <a:pt x="222" y="80"/>
                    </a:lnTo>
                    <a:lnTo>
                      <a:pt x="222" y="40"/>
                    </a:lnTo>
                    <a:lnTo>
                      <a:pt x="222" y="0"/>
                    </a:lnTo>
                    <a:lnTo>
                      <a:pt x="210" y="0"/>
                    </a:lnTo>
                    <a:lnTo>
                      <a:pt x="198" y="4"/>
                    </a:lnTo>
                    <a:lnTo>
                      <a:pt x="188" y="8"/>
                    </a:lnTo>
                    <a:lnTo>
                      <a:pt x="178" y="16"/>
                    </a:lnTo>
                    <a:lnTo>
                      <a:pt x="170" y="24"/>
                    </a:lnTo>
                    <a:lnTo>
                      <a:pt x="164" y="32"/>
                    </a:lnTo>
                    <a:lnTo>
                      <a:pt x="152" y="5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0" name="Freeform 71"/>
              <p:cNvSpPr>
                <a:spLocks/>
              </p:cNvSpPr>
              <p:nvPr userDrawn="1"/>
            </p:nvSpPr>
            <p:spPr bwMode="auto">
              <a:xfrm>
                <a:off x="115" y="1034"/>
                <a:ext cx="220" cy="1420"/>
              </a:xfrm>
              <a:custGeom>
                <a:avLst/>
                <a:gdLst>
                  <a:gd name="T0" fmla="*/ 87 w 228"/>
                  <a:gd name="T1" fmla="*/ 118 h 1420"/>
                  <a:gd name="T2" fmla="*/ 77 w 228"/>
                  <a:gd name="T3" fmla="*/ 226 h 1420"/>
                  <a:gd name="T4" fmla="*/ 65 w 228"/>
                  <a:gd name="T5" fmla="*/ 446 h 1420"/>
                  <a:gd name="T6" fmla="*/ 61 w 228"/>
                  <a:gd name="T7" fmla="*/ 778 h 1420"/>
                  <a:gd name="T8" fmla="*/ 56 w 228"/>
                  <a:gd name="T9" fmla="*/ 998 h 1420"/>
                  <a:gd name="T10" fmla="*/ 52 w 228"/>
                  <a:gd name="T11" fmla="*/ 1048 h 1420"/>
                  <a:gd name="T12" fmla="*/ 41 w 228"/>
                  <a:gd name="T13" fmla="*/ 1150 h 1420"/>
                  <a:gd name="T14" fmla="*/ 37 w 228"/>
                  <a:gd name="T15" fmla="*/ 1200 h 1420"/>
                  <a:gd name="T16" fmla="*/ 25 w 228"/>
                  <a:gd name="T17" fmla="*/ 1244 h 1420"/>
                  <a:gd name="T18" fmla="*/ 4 w 228"/>
                  <a:gd name="T19" fmla="*/ 1332 h 1420"/>
                  <a:gd name="T20" fmla="*/ 0 w 228"/>
                  <a:gd name="T21" fmla="*/ 1372 h 1420"/>
                  <a:gd name="T22" fmla="*/ 6 w 228"/>
                  <a:gd name="T23" fmla="*/ 1392 h 1420"/>
                  <a:gd name="T24" fmla="*/ 10 w 228"/>
                  <a:gd name="T25" fmla="*/ 1400 h 1420"/>
                  <a:gd name="T26" fmla="*/ 23 w 228"/>
                  <a:gd name="T27" fmla="*/ 1416 h 1420"/>
                  <a:gd name="T28" fmla="*/ 39 w 228"/>
                  <a:gd name="T29" fmla="*/ 1420 h 1420"/>
                  <a:gd name="T30" fmla="*/ 50 w 228"/>
                  <a:gd name="T31" fmla="*/ 1416 h 1420"/>
                  <a:gd name="T32" fmla="*/ 63 w 228"/>
                  <a:gd name="T33" fmla="*/ 1402 h 1420"/>
                  <a:gd name="T34" fmla="*/ 84 w 228"/>
                  <a:gd name="T35" fmla="*/ 1356 h 1420"/>
                  <a:gd name="T36" fmla="*/ 100 w 228"/>
                  <a:gd name="T37" fmla="*/ 1292 h 1420"/>
                  <a:gd name="T38" fmla="*/ 114 w 228"/>
                  <a:gd name="T39" fmla="*/ 1220 h 1420"/>
                  <a:gd name="T40" fmla="*/ 131 w 228"/>
                  <a:gd name="T41" fmla="*/ 1098 h 1420"/>
                  <a:gd name="T42" fmla="*/ 132 w 228"/>
                  <a:gd name="T43" fmla="*/ 1068 h 1420"/>
                  <a:gd name="T44" fmla="*/ 155 w 228"/>
                  <a:gd name="T45" fmla="*/ 732 h 1420"/>
                  <a:gd name="T46" fmla="*/ 173 w 228"/>
                  <a:gd name="T47" fmla="*/ 390 h 1420"/>
                  <a:gd name="T48" fmla="*/ 174 w 228"/>
                  <a:gd name="T49" fmla="*/ 352 h 1420"/>
                  <a:gd name="T50" fmla="*/ 185 w 228"/>
                  <a:gd name="T51" fmla="*/ 230 h 1420"/>
                  <a:gd name="T52" fmla="*/ 191 w 228"/>
                  <a:gd name="T53" fmla="*/ 148 h 1420"/>
                  <a:gd name="T54" fmla="*/ 185 w 228"/>
                  <a:gd name="T55" fmla="*/ 90 h 1420"/>
                  <a:gd name="T56" fmla="*/ 184 w 228"/>
                  <a:gd name="T57" fmla="*/ 70 h 1420"/>
                  <a:gd name="T58" fmla="*/ 173 w 228"/>
                  <a:gd name="T59" fmla="*/ 30 h 1420"/>
                  <a:gd name="T60" fmla="*/ 157 w 228"/>
                  <a:gd name="T61" fmla="*/ 6 h 1420"/>
                  <a:gd name="T62" fmla="*/ 142 w 228"/>
                  <a:gd name="T63" fmla="*/ 0 h 1420"/>
                  <a:gd name="T64" fmla="*/ 125 w 228"/>
                  <a:gd name="T65" fmla="*/ 6 h 1420"/>
                  <a:gd name="T66" fmla="*/ 112 w 228"/>
                  <a:gd name="T67" fmla="*/ 24 h 1420"/>
                  <a:gd name="T68" fmla="*/ 100 w 228"/>
                  <a:gd name="T69" fmla="*/ 50 h 1420"/>
                  <a:gd name="T70" fmla="*/ 93 w 228"/>
                  <a:gd name="T71" fmla="*/ 86 h 1420"/>
                  <a:gd name="T72" fmla="*/ 93 w 228"/>
                  <a:gd name="T73" fmla="*/ 124 h 142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28" h="1420">
                    <a:moveTo>
                      <a:pt x="104" y="118"/>
                    </a:moveTo>
                    <a:lnTo>
                      <a:pt x="104" y="118"/>
                    </a:lnTo>
                    <a:lnTo>
                      <a:pt x="98" y="170"/>
                    </a:lnTo>
                    <a:lnTo>
                      <a:pt x="92" y="226"/>
                    </a:lnTo>
                    <a:lnTo>
                      <a:pt x="84" y="334"/>
                    </a:lnTo>
                    <a:lnTo>
                      <a:pt x="78" y="446"/>
                    </a:lnTo>
                    <a:lnTo>
                      <a:pt x="76" y="556"/>
                    </a:lnTo>
                    <a:lnTo>
                      <a:pt x="72" y="778"/>
                    </a:lnTo>
                    <a:lnTo>
                      <a:pt x="70" y="888"/>
                    </a:lnTo>
                    <a:lnTo>
                      <a:pt x="66" y="998"/>
                    </a:lnTo>
                    <a:lnTo>
                      <a:pt x="62" y="1048"/>
                    </a:lnTo>
                    <a:lnTo>
                      <a:pt x="56" y="1100"/>
                    </a:lnTo>
                    <a:lnTo>
                      <a:pt x="50" y="1150"/>
                    </a:lnTo>
                    <a:lnTo>
                      <a:pt x="42" y="1200"/>
                    </a:lnTo>
                    <a:lnTo>
                      <a:pt x="38" y="1220"/>
                    </a:lnTo>
                    <a:lnTo>
                      <a:pt x="30" y="1244"/>
                    </a:lnTo>
                    <a:lnTo>
                      <a:pt x="12" y="1304"/>
                    </a:lnTo>
                    <a:lnTo>
                      <a:pt x="4" y="1332"/>
                    </a:lnTo>
                    <a:lnTo>
                      <a:pt x="0" y="1360"/>
                    </a:lnTo>
                    <a:lnTo>
                      <a:pt x="0" y="1372"/>
                    </a:lnTo>
                    <a:lnTo>
                      <a:pt x="2" y="1384"/>
                    </a:lnTo>
                    <a:lnTo>
                      <a:pt x="6" y="1392"/>
                    </a:lnTo>
                    <a:lnTo>
                      <a:pt x="10" y="1400"/>
                    </a:lnTo>
                    <a:lnTo>
                      <a:pt x="20" y="1410"/>
                    </a:lnTo>
                    <a:lnTo>
                      <a:pt x="28" y="1416"/>
                    </a:lnTo>
                    <a:lnTo>
                      <a:pt x="36" y="1420"/>
                    </a:lnTo>
                    <a:lnTo>
                      <a:pt x="46" y="1420"/>
                    </a:lnTo>
                    <a:lnTo>
                      <a:pt x="52" y="1418"/>
                    </a:lnTo>
                    <a:lnTo>
                      <a:pt x="60" y="1416"/>
                    </a:lnTo>
                    <a:lnTo>
                      <a:pt x="68" y="1410"/>
                    </a:lnTo>
                    <a:lnTo>
                      <a:pt x="74" y="1402"/>
                    </a:lnTo>
                    <a:lnTo>
                      <a:pt x="88" y="1382"/>
                    </a:lnTo>
                    <a:lnTo>
                      <a:pt x="100" y="1356"/>
                    </a:lnTo>
                    <a:lnTo>
                      <a:pt x="110" y="1324"/>
                    </a:lnTo>
                    <a:lnTo>
                      <a:pt x="120" y="1292"/>
                    </a:lnTo>
                    <a:lnTo>
                      <a:pt x="128" y="1256"/>
                    </a:lnTo>
                    <a:lnTo>
                      <a:pt x="136" y="1220"/>
                    </a:lnTo>
                    <a:lnTo>
                      <a:pt x="148" y="1152"/>
                    </a:lnTo>
                    <a:lnTo>
                      <a:pt x="156" y="1098"/>
                    </a:lnTo>
                    <a:lnTo>
                      <a:pt x="158" y="1068"/>
                    </a:lnTo>
                    <a:lnTo>
                      <a:pt x="174" y="900"/>
                    </a:lnTo>
                    <a:lnTo>
                      <a:pt x="186" y="732"/>
                    </a:lnTo>
                    <a:lnTo>
                      <a:pt x="196" y="562"/>
                    </a:lnTo>
                    <a:lnTo>
                      <a:pt x="206" y="390"/>
                    </a:lnTo>
                    <a:lnTo>
                      <a:pt x="208" y="352"/>
                    </a:lnTo>
                    <a:lnTo>
                      <a:pt x="212" y="312"/>
                    </a:lnTo>
                    <a:lnTo>
                      <a:pt x="222" y="230"/>
                    </a:lnTo>
                    <a:lnTo>
                      <a:pt x="226" y="190"/>
                    </a:lnTo>
                    <a:lnTo>
                      <a:pt x="228" y="148"/>
                    </a:lnTo>
                    <a:lnTo>
                      <a:pt x="226" y="108"/>
                    </a:lnTo>
                    <a:lnTo>
                      <a:pt x="222" y="90"/>
                    </a:lnTo>
                    <a:lnTo>
                      <a:pt x="220" y="70"/>
                    </a:lnTo>
                    <a:lnTo>
                      <a:pt x="214" y="48"/>
                    </a:lnTo>
                    <a:lnTo>
                      <a:pt x="206" y="30"/>
                    </a:lnTo>
                    <a:lnTo>
                      <a:pt x="198" y="16"/>
                    </a:lnTo>
                    <a:lnTo>
                      <a:pt x="188" y="6"/>
                    </a:lnTo>
                    <a:lnTo>
                      <a:pt x="178" y="0"/>
                    </a:lnTo>
                    <a:lnTo>
                      <a:pt x="170" y="0"/>
                    </a:lnTo>
                    <a:lnTo>
                      <a:pt x="160" y="0"/>
                    </a:lnTo>
                    <a:lnTo>
                      <a:pt x="150" y="6"/>
                    </a:lnTo>
                    <a:lnTo>
                      <a:pt x="142" y="14"/>
                    </a:lnTo>
                    <a:lnTo>
                      <a:pt x="134" y="24"/>
                    </a:lnTo>
                    <a:lnTo>
                      <a:pt x="126" y="36"/>
                    </a:lnTo>
                    <a:lnTo>
                      <a:pt x="120" y="50"/>
                    </a:lnTo>
                    <a:lnTo>
                      <a:pt x="116" y="68"/>
                    </a:lnTo>
                    <a:lnTo>
                      <a:pt x="112" y="86"/>
                    </a:lnTo>
                    <a:lnTo>
                      <a:pt x="112" y="104"/>
                    </a:lnTo>
                    <a:lnTo>
                      <a:pt x="112" y="124"/>
                    </a:lnTo>
                    <a:lnTo>
                      <a:pt x="104" y="1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1" name="Freeform 72"/>
              <p:cNvSpPr>
                <a:spLocks/>
              </p:cNvSpPr>
              <p:nvPr userDrawn="1"/>
            </p:nvSpPr>
            <p:spPr bwMode="auto">
              <a:xfrm>
                <a:off x="115" y="1034"/>
                <a:ext cx="220" cy="1420"/>
              </a:xfrm>
              <a:custGeom>
                <a:avLst/>
                <a:gdLst>
                  <a:gd name="T0" fmla="*/ 87 w 228"/>
                  <a:gd name="T1" fmla="*/ 118 h 1420"/>
                  <a:gd name="T2" fmla="*/ 77 w 228"/>
                  <a:gd name="T3" fmla="*/ 226 h 1420"/>
                  <a:gd name="T4" fmla="*/ 65 w 228"/>
                  <a:gd name="T5" fmla="*/ 446 h 1420"/>
                  <a:gd name="T6" fmla="*/ 61 w 228"/>
                  <a:gd name="T7" fmla="*/ 778 h 1420"/>
                  <a:gd name="T8" fmla="*/ 56 w 228"/>
                  <a:gd name="T9" fmla="*/ 998 h 1420"/>
                  <a:gd name="T10" fmla="*/ 52 w 228"/>
                  <a:gd name="T11" fmla="*/ 1048 h 1420"/>
                  <a:gd name="T12" fmla="*/ 41 w 228"/>
                  <a:gd name="T13" fmla="*/ 1150 h 1420"/>
                  <a:gd name="T14" fmla="*/ 37 w 228"/>
                  <a:gd name="T15" fmla="*/ 1200 h 1420"/>
                  <a:gd name="T16" fmla="*/ 25 w 228"/>
                  <a:gd name="T17" fmla="*/ 1244 h 1420"/>
                  <a:gd name="T18" fmla="*/ 4 w 228"/>
                  <a:gd name="T19" fmla="*/ 1332 h 1420"/>
                  <a:gd name="T20" fmla="*/ 0 w 228"/>
                  <a:gd name="T21" fmla="*/ 1372 h 1420"/>
                  <a:gd name="T22" fmla="*/ 6 w 228"/>
                  <a:gd name="T23" fmla="*/ 1392 h 1420"/>
                  <a:gd name="T24" fmla="*/ 10 w 228"/>
                  <a:gd name="T25" fmla="*/ 1400 h 1420"/>
                  <a:gd name="T26" fmla="*/ 23 w 228"/>
                  <a:gd name="T27" fmla="*/ 1416 h 1420"/>
                  <a:gd name="T28" fmla="*/ 39 w 228"/>
                  <a:gd name="T29" fmla="*/ 1420 h 1420"/>
                  <a:gd name="T30" fmla="*/ 50 w 228"/>
                  <a:gd name="T31" fmla="*/ 1416 h 1420"/>
                  <a:gd name="T32" fmla="*/ 63 w 228"/>
                  <a:gd name="T33" fmla="*/ 1402 h 1420"/>
                  <a:gd name="T34" fmla="*/ 84 w 228"/>
                  <a:gd name="T35" fmla="*/ 1356 h 1420"/>
                  <a:gd name="T36" fmla="*/ 100 w 228"/>
                  <a:gd name="T37" fmla="*/ 1292 h 1420"/>
                  <a:gd name="T38" fmla="*/ 114 w 228"/>
                  <a:gd name="T39" fmla="*/ 1220 h 1420"/>
                  <a:gd name="T40" fmla="*/ 131 w 228"/>
                  <a:gd name="T41" fmla="*/ 1098 h 1420"/>
                  <a:gd name="T42" fmla="*/ 132 w 228"/>
                  <a:gd name="T43" fmla="*/ 1068 h 1420"/>
                  <a:gd name="T44" fmla="*/ 155 w 228"/>
                  <a:gd name="T45" fmla="*/ 732 h 1420"/>
                  <a:gd name="T46" fmla="*/ 173 w 228"/>
                  <a:gd name="T47" fmla="*/ 390 h 1420"/>
                  <a:gd name="T48" fmla="*/ 174 w 228"/>
                  <a:gd name="T49" fmla="*/ 352 h 1420"/>
                  <a:gd name="T50" fmla="*/ 185 w 228"/>
                  <a:gd name="T51" fmla="*/ 230 h 1420"/>
                  <a:gd name="T52" fmla="*/ 191 w 228"/>
                  <a:gd name="T53" fmla="*/ 148 h 1420"/>
                  <a:gd name="T54" fmla="*/ 185 w 228"/>
                  <a:gd name="T55" fmla="*/ 90 h 1420"/>
                  <a:gd name="T56" fmla="*/ 184 w 228"/>
                  <a:gd name="T57" fmla="*/ 70 h 1420"/>
                  <a:gd name="T58" fmla="*/ 173 w 228"/>
                  <a:gd name="T59" fmla="*/ 30 h 1420"/>
                  <a:gd name="T60" fmla="*/ 157 w 228"/>
                  <a:gd name="T61" fmla="*/ 6 h 1420"/>
                  <a:gd name="T62" fmla="*/ 142 w 228"/>
                  <a:gd name="T63" fmla="*/ 0 h 1420"/>
                  <a:gd name="T64" fmla="*/ 125 w 228"/>
                  <a:gd name="T65" fmla="*/ 6 h 1420"/>
                  <a:gd name="T66" fmla="*/ 112 w 228"/>
                  <a:gd name="T67" fmla="*/ 24 h 1420"/>
                  <a:gd name="T68" fmla="*/ 100 w 228"/>
                  <a:gd name="T69" fmla="*/ 50 h 1420"/>
                  <a:gd name="T70" fmla="*/ 93 w 228"/>
                  <a:gd name="T71" fmla="*/ 86 h 1420"/>
                  <a:gd name="T72" fmla="*/ 93 w 228"/>
                  <a:gd name="T73" fmla="*/ 124 h 142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28" h="1420">
                    <a:moveTo>
                      <a:pt x="104" y="118"/>
                    </a:moveTo>
                    <a:lnTo>
                      <a:pt x="104" y="118"/>
                    </a:lnTo>
                    <a:lnTo>
                      <a:pt x="98" y="170"/>
                    </a:lnTo>
                    <a:lnTo>
                      <a:pt x="92" y="226"/>
                    </a:lnTo>
                    <a:lnTo>
                      <a:pt x="84" y="334"/>
                    </a:lnTo>
                    <a:lnTo>
                      <a:pt x="78" y="446"/>
                    </a:lnTo>
                    <a:lnTo>
                      <a:pt x="76" y="556"/>
                    </a:lnTo>
                    <a:lnTo>
                      <a:pt x="72" y="778"/>
                    </a:lnTo>
                    <a:lnTo>
                      <a:pt x="70" y="888"/>
                    </a:lnTo>
                    <a:lnTo>
                      <a:pt x="66" y="998"/>
                    </a:lnTo>
                    <a:lnTo>
                      <a:pt x="62" y="1048"/>
                    </a:lnTo>
                    <a:lnTo>
                      <a:pt x="56" y="1100"/>
                    </a:lnTo>
                    <a:lnTo>
                      <a:pt x="50" y="1150"/>
                    </a:lnTo>
                    <a:lnTo>
                      <a:pt x="42" y="1200"/>
                    </a:lnTo>
                    <a:lnTo>
                      <a:pt x="38" y="1220"/>
                    </a:lnTo>
                    <a:lnTo>
                      <a:pt x="30" y="1244"/>
                    </a:lnTo>
                    <a:lnTo>
                      <a:pt x="12" y="1304"/>
                    </a:lnTo>
                    <a:lnTo>
                      <a:pt x="4" y="1332"/>
                    </a:lnTo>
                    <a:lnTo>
                      <a:pt x="0" y="1360"/>
                    </a:lnTo>
                    <a:lnTo>
                      <a:pt x="0" y="1372"/>
                    </a:lnTo>
                    <a:lnTo>
                      <a:pt x="2" y="1384"/>
                    </a:lnTo>
                    <a:lnTo>
                      <a:pt x="6" y="1392"/>
                    </a:lnTo>
                    <a:lnTo>
                      <a:pt x="10" y="1400"/>
                    </a:lnTo>
                    <a:lnTo>
                      <a:pt x="20" y="1410"/>
                    </a:lnTo>
                    <a:lnTo>
                      <a:pt x="28" y="1416"/>
                    </a:lnTo>
                    <a:lnTo>
                      <a:pt x="36" y="1420"/>
                    </a:lnTo>
                    <a:lnTo>
                      <a:pt x="46" y="1420"/>
                    </a:lnTo>
                    <a:lnTo>
                      <a:pt x="52" y="1418"/>
                    </a:lnTo>
                    <a:lnTo>
                      <a:pt x="60" y="1416"/>
                    </a:lnTo>
                    <a:lnTo>
                      <a:pt x="68" y="1410"/>
                    </a:lnTo>
                    <a:lnTo>
                      <a:pt x="74" y="1402"/>
                    </a:lnTo>
                    <a:lnTo>
                      <a:pt x="88" y="1382"/>
                    </a:lnTo>
                    <a:lnTo>
                      <a:pt x="100" y="1356"/>
                    </a:lnTo>
                    <a:lnTo>
                      <a:pt x="110" y="1324"/>
                    </a:lnTo>
                    <a:lnTo>
                      <a:pt x="120" y="1292"/>
                    </a:lnTo>
                    <a:lnTo>
                      <a:pt x="128" y="1256"/>
                    </a:lnTo>
                    <a:lnTo>
                      <a:pt x="136" y="1220"/>
                    </a:lnTo>
                    <a:lnTo>
                      <a:pt x="148" y="1152"/>
                    </a:lnTo>
                    <a:lnTo>
                      <a:pt x="156" y="1098"/>
                    </a:lnTo>
                    <a:lnTo>
                      <a:pt x="158" y="1068"/>
                    </a:lnTo>
                    <a:lnTo>
                      <a:pt x="174" y="900"/>
                    </a:lnTo>
                    <a:lnTo>
                      <a:pt x="186" y="732"/>
                    </a:lnTo>
                    <a:lnTo>
                      <a:pt x="196" y="562"/>
                    </a:lnTo>
                    <a:lnTo>
                      <a:pt x="206" y="390"/>
                    </a:lnTo>
                    <a:lnTo>
                      <a:pt x="208" y="352"/>
                    </a:lnTo>
                    <a:lnTo>
                      <a:pt x="212" y="312"/>
                    </a:lnTo>
                    <a:lnTo>
                      <a:pt x="222" y="230"/>
                    </a:lnTo>
                    <a:lnTo>
                      <a:pt x="226" y="190"/>
                    </a:lnTo>
                    <a:lnTo>
                      <a:pt x="228" y="148"/>
                    </a:lnTo>
                    <a:lnTo>
                      <a:pt x="226" y="108"/>
                    </a:lnTo>
                    <a:lnTo>
                      <a:pt x="222" y="90"/>
                    </a:lnTo>
                    <a:lnTo>
                      <a:pt x="220" y="70"/>
                    </a:lnTo>
                    <a:lnTo>
                      <a:pt x="214" y="48"/>
                    </a:lnTo>
                    <a:lnTo>
                      <a:pt x="206" y="30"/>
                    </a:lnTo>
                    <a:lnTo>
                      <a:pt x="198" y="16"/>
                    </a:lnTo>
                    <a:lnTo>
                      <a:pt x="188" y="6"/>
                    </a:lnTo>
                    <a:lnTo>
                      <a:pt x="178" y="0"/>
                    </a:lnTo>
                    <a:lnTo>
                      <a:pt x="170" y="0"/>
                    </a:lnTo>
                    <a:lnTo>
                      <a:pt x="160" y="0"/>
                    </a:lnTo>
                    <a:lnTo>
                      <a:pt x="150" y="6"/>
                    </a:lnTo>
                    <a:lnTo>
                      <a:pt x="142" y="14"/>
                    </a:lnTo>
                    <a:lnTo>
                      <a:pt x="134" y="24"/>
                    </a:lnTo>
                    <a:lnTo>
                      <a:pt x="126" y="36"/>
                    </a:lnTo>
                    <a:lnTo>
                      <a:pt x="120" y="50"/>
                    </a:lnTo>
                    <a:lnTo>
                      <a:pt x="116" y="68"/>
                    </a:lnTo>
                    <a:lnTo>
                      <a:pt x="112" y="86"/>
                    </a:lnTo>
                    <a:lnTo>
                      <a:pt x="112" y="104"/>
                    </a:lnTo>
                    <a:lnTo>
                      <a:pt x="112" y="12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2" name="Freeform 73"/>
              <p:cNvSpPr>
                <a:spLocks/>
              </p:cNvSpPr>
              <p:nvPr userDrawn="1"/>
            </p:nvSpPr>
            <p:spPr bwMode="auto">
              <a:xfrm>
                <a:off x="595" y="1294"/>
                <a:ext cx="260" cy="1020"/>
              </a:xfrm>
              <a:custGeom>
                <a:avLst/>
                <a:gdLst>
                  <a:gd name="T0" fmla="*/ 112 w 254"/>
                  <a:gd name="T1" fmla="*/ 52 h 1028"/>
                  <a:gd name="T2" fmla="*/ 100 w 254"/>
                  <a:gd name="T3" fmla="*/ 79 h 1028"/>
                  <a:gd name="T4" fmla="*/ 94 w 254"/>
                  <a:gd name="T5" fmla="*/ 147 h 1028"/>
                  <a:gd name="T6" fmla="*/ 100 w 254"/>
                  <a:gd name="T7" fmla="*/ 254 h 1028"/>
                  <a:gd name="T8" fmla="*/ 102 w 254"/>
                  <a:gd name="T9" fmla="*/ 318 h 1028"/>
                  <a:gd name="T10" fmla="*/ 96 w 254"/>
                  <a:gd name="T11" fmla="*/ 391 h 1028"/>
                  <a:gd name="T12" fmla="*/ 78 w 254"/>
                  <a:gd name="T13" fmla="*/ 534 h 1028"/>
                  <a:gd name="T14" fmla="*/ 66 w 254"/>
                  <a:gd name="T15" fmla="*/ 603 h 1028"/>
                  <a:gd name="T16" fmla="*/ 49 w 254"/>
                  <a:gd name="T17" fmla="*/ 686 h 1028"/>
                  <a:gd name="T18" fmla="*/ 16 w 254"/>
                  <a:gd name="T19" fmla="*/ 807 h 1028"/>
                  <a:gd name="T20" fmla="*/ 2 w 254"/>
                  <a:gd name="T21" fmla="*/ 897 h 1028"/>
                  <a:gd name="T22" fmla="*/ 2 w 254"/>
                  <a:gd name="T23" fmla="*/ 944 h 1028"/>
                  <a:gd name="T24" fmla="*/ 8 w 254"/>
                  <a:gd name="T25" fmla="*/ 970 h 1028"/>
                  <a:gd name="T26" fmla="*/ 16 w 254"/>
                  <a:gd name="T27" fmla="*/ 980 h 1028"/>
                  <a:gd name="T28" fmla="*/ 27 w 254"/>
                  <a:gd name="T29" fmla="*/ 984 h 1028"/>
                  <a:gd name="T30" fmla="*/ 39 w 254"/>
                  <a:gd name="T31" fmla="*/ 988 h 1028"/>
                  <a:gd name="T32" fmla="*/ 51 w 254"/>
                  <a:gd name="T33" fmla="*/ 988 h 1028"/>
                  <a:gd name="T34" fmla="*/ 82 w 254"/>
                  <a:gd name="T35" fmla="*/ 970 h 1028"/>
                  <a:gd name="T36" fmla="*/ 106 w 254"/>
                  <a:gd name="T37" fmla="*/ 939 h 1028"/>
                  <a:gd name="T38" fmla="*/ 135 w 254"/>
                  <a:gd name="T39" fmla="*/ 893 h 1028"/>
                  <a:gd name="T40" fmla="*/ 159 w 254"/>
                  <a:gd name="T41" fmla="*/ 831 h 1028"/>
                  <a:gd name="T42" fmla="*/ 207 w 254"/>
                  <a:gd name="T43" fmla="*/ 691 h 1028"/>
                  <a:gd name="T44" fmla="*/ 242 w 254"/>
                  <a:gd name="T45" fmla="*/ 530 h 1028"/>
                  <a:gd name="T46" fmla="*/ 270 w 254"/>
                  <a:gd name="T47" fmla="*/ 369 h 1028"/>
                  <a:gd name="T48" fmla="*/ 285 w 254"/>
                  <a:gd name="T49" fmla="*/ 230 h 1028"/>
                  <a:gd name="T50" fmla="*/ 283 w 254"/>
                  <a:gd name="T51" fmla="*/ 131 h 1028"/>
                  <a:gd name="T52" fmla="*/ 276 w 254"/>
                  <a:gd name="T53" fmla="*/ 101 h 1028"/>
                  <a:gd name="T54" fmla="*/ 264 w 254"/>
                  <a:gd name="T55" fmla="*/ 73 h 1028"/>
                  <a:gd name="T56" fmla="*/ 231 w 254"/>
                  <a:gd name="T57" fmla="*/ 36 h 1028"/>
                  <a:gd name="T58" fmla="*/ 207 w 254"/>
                  <a:gd name="T59" fmla="*/ 14 h 1028"/>
                  <a:gd name="T60" fmla="*/ 180 w 254"/>
                  <a:gd name="T61" fmla="*/ 2 h 1028"/>
                  <a:gd name="T62" fmla="*/ 151 w 254"/>
                  <a:gd name="T63" fmla="*/ 0 h 1028"/>
                  <a:gd name="T64" fmla="*/ 131 w 254"/>
                  <a:gd name="T65" fmla="*/ 14 h 1028"/>
                  <a:gd name="T66" fmla="*/ 109 w 254"/>
                  <a:gd name="T67" fmla="*/ 44 h 1028"/>
                  <a:gd name="T68" fmla="*/ 112 w 254"/>
                  <a:gd name="T69" fmla="*/ 52 h 10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4" h="1028">
                    <a:moveTo>
                      <a:pt x="100" y="52"/>
                    </a:moveTo>
                    <a:lnTo>
                      <a:pt x="100" y="52"/>
                    </a:lnTo>
                    <a:lnTo>
                      <a:pt x="94" y="68"/>
                    </a:lnTo>
                    <a:lnTo>
                      <a:pt x="90" y="84"/>
                    </a:lnTo>
                    <a:lnTo>
                      <a:pt x="86" y="118"/>
                    </a:lnTo>
                    <a:lnTo>
                      <a:pt x="84" y="152"/>
                    </a:lnTo>
                    <a:lnTo>
                      <a:pt x="86" y="190"/>
                    </a:lnTo>
                    <a:lnTo>
                      <a:pt x="90" y="264"/>
                    </a:lnTo>
                    <a:lnTo>
                      <a:pt x="92" y="300"/>
                    </a:lnTo>
                    <a:lnTo>
                      <a:pt x="92" y="332"/>
                    </a:lnTo>
                    <a:lnTo>
                      <a:pt x="86" y="406"/>
                    </a:lnTo>
                    <a:lnTo>
                      <a:pt x="78" y="480"/>
                    </a:lnTo>
                    <a:lnTo>
                      <a:pt x="68" y="554"/>
                    </a:lnTo>
                    <a:lnTo>
                      <a:pt x="60" y="628"/>
                    </a:lnTo>
                    <a:lnTo>
                      <a:pt x="54" y="662"/>
                    </a:lnTo>
                    <a:lnTo>
                      <a:pt x="44" y="712"/>
                    </a:lnTo>
                    <a:lnTo>
                      <a:pt x="30" y="774"/>
                    </a:lnTo>
                    <a:lnTo>
                      <a:pt x="16" y="838"/>
                    </a:lnTo>
                    <a:lnTo>
                      <a:pt x="6" y="902"/>
                    </a:lnTo>
                    <a:lnTo>
                      <a:pt x="2" y="932"/>
                    </a:lnTo>
                    <a:lnTo>
                      <a:pt x="0" y="958"/>
                    </a:lnTo>
                    <a:lnTo>
                      <a:pt x="2" y="982"/>
                    </a:lnTo>
                    <a:lnTo>
                      <a:pt x="6" y="1002"/>
                    </a:lnTo>
                    <a:lnTo>
                      <a:pt x="8" y="1010"/>
                    </a:lnTo>
                    <a:lnTo>
                      <a:pt x="12" y="1016"/>
                    </a:lnTo>
                    <a:lnTo>
                      <a:pt x="16" y="1020"/>
                    </a:lnTo>
                    <a:lnTo>
                      <a:pt x="22" y="1024"/>
                    </a:lnTo>
                    <a:lnTo>
                      <a:pt x="28" y="1028"/>
                    </a:lnTo>
                    <a:lnTo>
                      <a:pt x="34" y="1028"/>
                    </a:lnTo>
                    <a:lnTo>
                      <a:pt x="40" y="1028"/>
                    </a:lnTo>
                    <a:lnTo>
                      <a:pt x="46" y="1028"/>
                    </a:lnTo>
                    <a:lnTo>
                      <a:pt x="60" y="1022"/>
                    </a:lnTo>
                    <a:lnTo>
                      <a:pt x="72" y="1010"/>
                    </a:lnTo>
                    <a:lnTo>
                      <a:pt x="84" y="996"/>
                    </a:lnTo>
                    <a:lnTo>
                      <a:pt x="96" y="976"/>
                    </a:lnTo>
                    <a:lnTo>
                      <a:pt x="108" y="954"/>
                    </a:lnTo>
                    <a:lnTo>
                      <a:pt x="120" y="928"/>
                    </a:lnTo>
                    <a:lnTo>
                      <a:pt x="132" y="898"/>
                    </a:lnTo>
                    <a:lnTo>
                      <a:pt x="142" y="866"/>
                    </a:lnTo>
                    <a:lnTo>
                      <a:pt x="164" y="796"/>
                    </a:lnTo>
                    <a:lnTo>
                      <a:pt x="184" y="718"/>
                    </a:lnTo>
                    <a:lnTo>
                      <a:pt x="200" y="634"/>
                    </a:lnTo>
                    <a:lnTo>
                      <a:pt x="216" y="550"/>
                    </a:lnTo>
                    <a:lnTo>
                      <a:pt x="230" y="466"/>
                    </a:lnTo>
                    <a:lnTo>
                      <a:pt x="240" y="384"/>
                    </a:lnTo>
                    <a:lnTo>
                      <a:pt x="248" y="308"/>
                    </a:lnTo>
                    <a:lnTo>
                      <a:pt x="254" y="240"/>
                    </a:lnTo>
                    <a:lnTo>
                      <a:pt x="254" y="182"/>
                    </a:lnTo>
                    <a:lnTo>
                      <a:pt x="252" y="136"/>
                    </a:lnTo>
                    <a:lnTo>
                      <a:pt x="250" y="120"/>
                    </a:lnTo>
                    <a:lnTo>
                      <a:pt x="246" y="106"/>
                    </a:lnTo>
                    <a:lnTo>
                      <a:pt x="234" y="78"/>
                    </a:lnTo>
                    <a:lnTo>
                      <a:pt x="216" y="50"/>
                    </a:lnTo>
                    <a:lnTo>
                      <a:pt x="206" y="36"/>
                    </a:lnTo>
                    <a:lnTo>
                      <a:pt x="194" y="24"/>
                    </a:lnTo>
                    <a:lnTo>
                      <a:pt x="184" y="14"/>
                    </a:lnTo>
                    <a:lnTo>
                      <a:pt x="172" y="8"/>
                    </a:lnTo>
                    <a:lnTo>
                      <a:pt x="160" y="2"/>
                    </a:lnTo>
                    <a:lnTo>
                      <a:pt x="148" y="0"/>
                    </a:lnTo>
                    <a:lnTo>
                      <a:pt x="136" y="0"/>
                    </a:lnTo>
                    <a:lnTo>
                      <a:pt x="126" y="6"/>
                    </a:lnTo>
                    <a:lnTo>
                      <a:pt x="116" y="14"/>
                    </a:lnTo>
                    <a:lnTo>
                      <a:pt x="106" y="26"/>
                    </a:lnTo>
                    <a:lnTo>
                      <a:pt x="98" y="44"/>
                    </a:lnTo>
                    <a:lnTo>
                      <a:pt x="92" y="68"/>
                    </a:lnTo>
                    <a:lnTo>
                      <a:pt x="100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3" name="Freeform 74"/>
              <p:cNvSpPr>
                <a:spLocks/>
              </p:cNvSpPr>
              <p:nvPr userDrawn="1"/>
            </p:nvSpPr>
            <p:spPr bwMode="auto">
              <a:xfrm>
                <a:off x="595" y="1294"/>
                <a:ext cx="260" cy="1020"/>
              </a:xfrm>
              <a:custGeom>
                <a:avLst/>
                <a:gdLst>
                  <a:gd name="T0" fmla="*/ 112 w 254"/>
                  <a:gd name="T1" fmla="*/ 52 h 1028"/>
                  <a:gd name="T2" fmla="*/ 100 w 254"/>
                  <a:gd name="T3" fmla="*/ 79 h 1028"/>
                  <a:gd name="T4" fmla="*/ 94 w 254"/>
                  <a:gd name="T5" fmla="*/ 147 h 1028"/>
                  <a:gd name="T6" fmla="*/ 100 w 254"/>
                  <a:gd name="T7" fmla="*/ 254 h 1028"/>
                  <a:gd name="T8" fmla="*/ 102 w 254"/>
                  <a:gd name="T9" fmla="*/ 318 h 1028"/>
                  <a:gd name="T10" fmla="*/ 96 w 254"/>
                  <a:gd name="T11" fmla="*/ 391 h 1028"/>
                  <a:gd name="T12" fmla="*/ 78 w 254"/>
                  <a:gd name="T13" fmla="*/ 534 h 1028"/>
                  <a:gd name="T14" fmla="*/ 66 w 254"/>
                  <a:gd name="T15" fmla="*/ 603 h 1028"/>
                  <a:gd name="T16" fmla="*/ 49 w 254"/>
                  <a:gd name="T17" fmla="*/ 686 h 1028"/>
                  <a:gd name="T18" fmla="*/ 16 w 254"/>
                  <a:gd name="T19" fmla="*/ 807 h 1028"/>
                  <a:gd name="T20" fmla="*/ 2 w 254"/>
                  <a:gd name="T21" fmla="*/ 897 h 1028"/>
                  <a:gd name="T22" fmla="*/ 2 w 254"/>
                  <a:gd name="T23" fmla="*/ 944 h 1028"/>
                  <a:gd name="T24" fmla="*/ 8 w 254"/>
                  <a:gd name="T25" fmla="*/ 970 h 1028"/>
                  <a:gd name="T26" fmla="*/ 16 w 254"/>
                  <a:gd name="T27" fmla="*/ 980 h 1028"/>
                  <a:gd name="T28" fmla="*/ 27 w 254"/>
                  <a:gd name="T29" fmla="*/ 984 h 1028"/>
                  <a:gd name="T30" fmla="*/ 39 w 254"/>
                  <a:gd name="T31" fmla="*/ 988 h 1028"/>
                  <a:gd name="T32" fmla="*/ 51 w 254"/>
                  <a:gd name="T33" fmla="*/ 988 h 1028"/>
                  <a:gd name="T34" fmla="*/ 82 w 254"/>
                  <a:gd name="T35" fmla="*/ 970 h 1028"/>
                  <a:gd name="T36" fmla="*/ 106 w 254"/>
                  <a:gd name="T37" fmla="*/ 939 h 1028"/>
                  <a:gd name="T38" fmla="*/ 135 w 254"/>
                  <a:gd name="T39" fmla="*/ 893 h 1028"/>
                  <a:gd name="T40" fmla="*/ 159 w 254"/>
                  <a:gd name="T41" fmla="*/ 831 h 1028"/>
                  <a:gd name="T42" fmla="*/ 207 w 254"/>
                  <a:gd name="T43" fmla="*/ 691 h 1028"/>
                  <a:gd name="T44" fmla="*/ 242 w 254"/>
                  <a:gd name="T45" fmla="*/ 530 h 1028"/>
                  <a:gd name="T46" fmla="*/ 270 w 254"/>
                  <a:gd name="T47" fmla="*/ 369 h 1028"/>
                  <a:gd name="T48" fmla="*/ 285 w 254"/>
                  <a:gd name="T49" fmla="*/ 230 h 1028"/>
                  <a:gd name="T50" fmla="*/ 283 w 254"/>
                  <a:gd name="T51" fmla="*/ 131 h 1028"/>
                  <a:gd name="T52" fmla="*/ 276 w 254"/>
                  <a:gd name="T53" fmla="*/ 101 h 1028"/>
                  <a:gd name="T54" fmla="*/ 264 w 254"/>
                  <a:gd name="T55" fmla="*/ 73 h 1028"/>
                  <a:gd name="T56" fmla="*/ 231 w 254"/>
                  <a:gd name="T57" fmla="*/ 36 h 1028"/>
                  <a:gd name="T58" fmla="*/ 207 w 254"/>
                  <a:gd name="T59" fmla="*/ 14 h 1028"/>
                  <a:gd name="T60" fmla="*/ 180 w 254"/>
                  <a:gd name="T61" fmla="*/ 2 h 1028"/>
                  <a:gd name="T62" fmla="*/ 151 w 254"/>
                  <a:gd name="T63" fmla="*/ 0 h 1028"/>
                  <a:gd name="T64" fmla="*/ 131 w 254"/>
                  <a:gd name="T65" fmla="*/ 14 h 1028"/>
                  <a:gd name="T66" fmla="*/ 109 w 254"/>
                  <a:gd name="T67" fmla="*/ 44 h 102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4" h="1028">
                    <a:moveTo>
                      <a:pt x="100" y="52"/>
                    </a:moveTo>
                    <a:lnTo>
                      <a:pt x="100" y="52"/>
                    </a:lnTo>
                    <a:lnTo>
                      <a:pt x="94" y="68"/>
                    </a:lnTo>
                    <a:lnTo>
                      <a:pt x="90" y="84"/>
                    </a:lnTo>
                    <a:lnTo>
                      <a:pt x="86" y="118"/>
                    </a:lnTo>
                    <a:lnTo>
                      <a:pt x="84" y="152"/>
                    </a:lnTo>
                    <a:lnTo>
                      <a:pt x="86" y="190"/>
                    </a:lnTo>
                    <a:lnTo>
                      <a:pt x="90" y="264"/>
                    </a:lnTo>
                    <a:lnTo>
                      <a:pt x="92" y="300"/>
                    </a:lnTo>
                    <a:lnTo>
                      <a:pt x="92" y="332"/>
                    </a:lnTo>
                    <a:lnTo>
                      <a:pt x="86" y="406"/>
                    </a:lnTo>
                    <a:lnTo>
                      <a:pt x="78" y="480"/>
                    </a:lnTo>
                    <a:lnTo>
                      <a:pt x="68" y="554"/>
                    </a:lnTo>
                    <a:lnTo>
                      <a:pt x="60" y="628"/>
                    </a:lnTo>
                    <a:lnTo>
                      <a:pt x="54" y="662"/>
                    </a:lnTo>
                    <a:lnTo>
                      <a:pt x="44" y="712"/>
                    </a:lnTo>
                    <a:lnTo>
                      <a:pt x="30" y="774"/>
                    </a:lnTo>
                    <a:lnTo>
                      <a:pt x="16" y="838"/>
                    </a:lnTo>
                    <a:lnTo>
                      <a:pt x="6" y="902"/>
                    </a:lnTo>
                    <a:lnTo>
                      <a:pt x="2" y="932"/>
                    </a:lnTo>
                    <a:lnTo>
                      <a:pt x="0" y="958"/>
                    </a:lnTo>
                    <a:lnTo>
                      <a:pt x="2" y="982"/>
                    </a:lnTo>
                    <a:lnTo>
                      <a:pt x="6" y="1002"/>
                    </a:lnTo>
                    <a:lnTo>
                      <a:pt x="8" y="1010"/>
                    </a:lnTo>
                    <a:lnTo>
                      <a:pt x="12" y="1016"/>
                    </a:lnTo>
                    <a:lnTo>
                      <a:pt x="16" y="1020"/>
                    </a:lnTo>
                    <a:lnTo>
                      <a:pt x="22" y="1024"/>
                    </a:lnTo>
                    <a:lnTo>
                      <a:pt x="28" y="1028"/>
                    </a:lnTo>
                    <a:lnTo>
                      <a:pt x="34" y="1028"/>
                    </a:lnTo>
                    <a:lnTo>
                      <a:pt x="40" y="1028"/>
                    </a:lnTo>
                    <a:lnTo>
                      <a:pt x="46" y="1028"/>
                    </a:lnTo>
                    <a:lnTo>
                      <a:pt x="60" y="1022"/>
                    </a:lnTo>
                    <a:lnTo>
                      <a:pt x="72" y="1010"/>
                    </a:lnTo>
                    <a:lnTo>
                      <a:pt x="84" y="996"/>
                    </a:lnTo>
                    <a:lnTo>
                      <a:pt x="96" y="976"/>
                    </a:lnTo>
                    <a:lnTo>
                      <a:pt x="108" y="954"/>
                    </a:lnTo>
                    <a:lnTo>
                      <a:pt x="120" y="928"/>
                    </a:lnTo>
                    <a:lnTo>
                      <a:pt x="132" y="898"/>
                    </a:lnTo>
                    <a:lnTo>
                      <a:pt x="142" y="866"/>
                    </a:lnTo>
                    <a:lnTo>
                      <a:pt x="164" y="796"/>
                    </a:lnTo>
                    <a:lnTo>
                      <a:pt x="184" y="718"/>
                    </a:lnTo>
                    <a:lnTo>
                      <a:pt x="200" y="634"/>
                    </a:lnTo>
                    <a:lnTo>
                      <a:pt x="216" y="550"/>
                    </a:lnTo>
                    <a:lnTo>
                      <a:pt x="230" y="466"/>
                    </a:lnTo>
                    <a:lnTo>
                      <a:pt x="240" y="384"/>
                    </a:lnTo>
                    <a:lnTo>
                      <a:pt x="248" y="308"/>
                    </a:lnTo>
                    <a:lnTo>
                      <a:pt x="254" y="240"/>
                    </a:lnTo>
                    <a:lnTo>
                      <a:pt x="254" y="182"/>
                    </a:lnTo>
                    <a:lnTo>
                      <a:pt x="252" y="136"/>
                    </a:lnTo>
                    <a:lnTo>
                      <a:pt x="250" y="120"/>
                    </a:lnTo>
                    <a:lnTo>
                      <a:pt x="246" y="106"/>
                    </a:lnTo>
                    <a:lnTo>
                      <a:pt x="234" y="78"/>
                    </a:lnTo>
                    <a:lnTo>
                      <a:pt x="216" y="50"/>
                    </a:lnTo>
                    <a:lnTo>
                      <a:pt x="206" y="36"/>
                    </a:lnTo>
                    <a:lnTo>
                      <a:pt x="194" y="24"/>
                    </a:lnTo>
                    <a:lnTo>
                      <a:pt x="184" y="14"/>
                    </a:lnTo>
                    <a:lnTo>
                      <a:pt x="172" y="8"/>
                    </a:lnTo>
                    <a:lnTo>
                      <a:pt x="160" y="2"/>
                    </a:lnTo>
                    <a:lnTo>
                      <a:pt x="148" y="0"/>
                    </a:lnTo>
                    <a:lnTo>
                      <a:pt x="136" y="0"/>
                    </a:lnTo>
                    <a:lnTo>
                      <a:pt x="126" y="6"/>
                    </a:lnTo>
                    <a:lnTo>
                      <a:pt x="116" y="14"/>
                    </a:lnTo>
                    <a:lnTo>
                      <a:pt x="106" y="26"/>
                    </a:lnTo>
                    <a:lnTo>
                      <a:pt x="98" y="44"/>
                    </a:lnTo>
                    <a:lnTo>
                      <a:pt x="92" y="6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4" name="Freeform 75"/>
              <p:cNvSpPr>
                <a:spLocks/>
              </p:cNvSpPr>
              <p:nvPr userDrawn="1"/>
            </p:nvSpPr>
            <p:spPr bwMode="auto">
              <a:xfrm>
                <a:off x="1015" y="1474"/>
                <a:ext cx="240" cy="800"/>
              </a:xfrm>
              <a:custGeom>
                <a:avLst/>
                <a:gdLst>
                  <a:gd name="T0" fmla="*/ 123 w 242"/>
                  <a:gd name="T1" fmla="*/ 67 h 806"/>
                  <a:gd name="T2" fmla="*/ 115 w 242"/>
                  <a:gd name="T3" fmla="*/ 187 h 806"/>
                  <a:gd name="T4" fmla="*/ 97 w 242"/>
                  <a:gd name="T5" fmla="*/ 306 h 806"/>
                  <a:gd name="T6" fmla="*/ 71 w 242"/>
                  <a:gd name="T7" fmla="*/ 425 h 806"/>
                  <a:gd name="T8" fmla="*/ 48 w 242"/>
                  <a:gd name="T9" fmla="*/ 540 h 806"/>
                  <a:gd name="T10" fmla="*/ 20 w 242"/>
                  <a:gd name="T11" fmla="*/ 623 h 806"/>
                  <a:gd name="T12" fmla="*/ 4 w 242"/>
                  <a:gd name="T13" fmla="*/ 689 h 806"/>
                  <a:gd name="T14" fmla="*/ 2 w 242"/>
                  <a:gd name="T15" fmla="*/ 711 h 806"/>
                  <a:gd name="T16" fmla="*/ 4 w 242"/>
                  <a:gd name="T17" fmla="*/ 754 h 806"/>
                  <a:gd name="T18" fmla="*/ 10 w 242"/>
                  <a:gd name="T19" fmla="*/ 768 h 806"/>
                  <a:gd name="T20" fmla="*/ 20 w 242"/>
                  <a:gd name="T21" fmla="*/ 774 h 806"/>
                  <a:gd name="T22" fmla="*/ 30 w 242"/>
                  <a:gd name="T23" fmla="*/ 774 h 806"/>
                  <a:gd name="T24" fmla="*/ 44 w 242"/>
                  <a:gd name="T25" fmla="*/ 766 h 806"/>
                  <a:gd name="T26" fmla="*/ 71 w 242"/>
                  <a:gd name="T27" fmla="*/ 726 h 806"/>
                  <a:gd name="T28" fmla="*/ 83 w 242"/>
                  <a:gd name="T29" fmla="*/ 705 h 806"/>
                  <a:gd name="T30" fmla="*/ 115 w 242"/>
                  <a:gd name="T31" fmla="*/ 627 h 806"/>
                  <a:gd name="T32" fmla="*/ 149 w 242"/>
                  <a:gd name="T33" fmla="*/ 518 h 806"/>
                  <a:gd name="T34" fmla="*/ 175 w 242"/>
                  <a:gd name="T35" fmla="*/ 405 h 806"/>
                  <a:gd name="T36" fmla="*/ 196 w 242"/>
                  <a:gd name="T37" fmla="*/ 300 h 806"/>
                  <a:gd name="T38" fmla="*/ 216 w 242"/>
                  <a:gd name="T39" fmla="*/ 218 h 806"/>
                  <a:gd name="T40" fmla="*/ 228 w 242"/>
                  <a:gd name="T41" fmla="*/ 143 h 806"/>
                  <a:gd name="T42" fmla="*/ 232 w 242"/>
                  <a:gd name="T43" fmla="*/ 91 h 806"/>
                  <a:gd name="T44" fmla="*/ 226 w 242"/>
                  <a:gd name="T45" fmla="*/ 52 h 806"/>
                  <a:gd name="T46" fmla="*/ 216 w 242"/>
                  <a:gd name="T47" fmla="*/ 24 h 806"/>
                  <a:gd name="T48" fmla="*/ 204 w 242"/>
                  <a:gd name="T49" fmla="*/ 12 h 806"/>
                  <a:gd name="T50" fmla="*/ 188 w 242"/>
                  <a:gd name="T51" fmla="*/ 4 h 806"/>
                  <a:gd name="T52" fmla="*/ 175 w 242"/>
                  <a:gd name="T53" fmla="*/ 0 h 806"/>
                  <a:gd name="T54" fmla="*/ 163 w 242"/>
                  <a:gd name="T55" fmla="*/ 0 h 806"/>
                  <a:gd name="T56" fmla="*/ 145 w 242"/>
                  <a:gd name="T57" fmla="*/ 26 h 806"/>
                  <a:gd name="T58" fmla="*/ 121 w 242"/>
                  <a:gd name="T59" fmla="*/ 62 h 806"/>
                  <a:gd name="T60" fmla="*/ 113 w 242"/>
                  <a:gd name="T61" fmla="*/ 85 h 806"/>
                  <a:gd name="T62" fmla="*/ 123 w 242"/>
                  <a:gd name="T63" fmla="*/ 67 h 8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2" h="806">
                    <a:moveTo>
                      <a:pt x="128" y="68"/>
                    </a:moveTo>
                    <a:lnTo>
                      <a:pt x="128" y="68"/>
                    </a:lnTo>
                    <a:lnTo>
                      <a:pt x="126" y="130"/>
                    </a:lnTo>
                    <a:lnTo>
                      <a:pt x="120" y="192"/>
                    </a:lnTo>
                    <a:lnTo>
                      <a:pt x="112" y="254"/>
                    </a:lnTo>
                    <a:lnTo>
                      <a:pt x="102" y="316"/>
                    </a:lnTo>
                    <a:lnTo>
                      <a:pt x="90" y="378"/>
                    </a:lnTo>
                    <a:lnTo>
                      <a:pt x="76" y="440"/>
                    </a:lnTo>
                    <a:lnTo>
                      <a:pt x="48" y="560"/>
                    </a:lnTo>
                    <a:lnTo>
                      <a:pt x="36" y="602"/>
                    </a:lnTo>
                    <a:lnTo>
                      <a:pt x="20" y="648"/>
                    </a:lnTo>
                    <a:lnTo>
                      <a:pt x="8" y="692"/>
                    </a:lnTo>
                    <a:lnTo>
                      <a:pt x="4" y="714"/>
                    </a:lnTo>
                    <a:lnTo>
                      <a:pt x="2" y="736"/>
                    </a:lnTo>
                    <a:lnTo>
                      <a:pt x="0" y="764"/>
                    </a:lnTo>
                    <a:lnTo>
                      <a:pt x="4" y="784"/>
                    </a:lnTo>
                    <a:lnTo>
                      <a:pt x="8" y="792"/>
                    </a:lnTo>
                    <a:lnTo>
                      <a:pt x="10" y="798"/>
                    </a:lnTo>
                    <a:lnTo>
                      <a:pt x="14" y="802"/>
                    </a:lnTo>
                    <a:lnTo>
                      <a:pt x="20" y="804"/>
                    </a:lnTo>
                    <a:lnTo>
                      <a:pt x="26" y="806"/>
                    </a:lnTo>
                    <a:lnTo>
                      <a:pt x="30" y="804"/>
                    </a:lnTo>
                    <a:lnTo>
                      <a:pt x="38" y="802"/>
                    </a:lnTo>
                    <a:lnTo>
                      <a:pt x="44" y="796"/>
                    </a:lnTo>
                    <a:lnTo>
                      <a:pt x="58" y="780"/>
                    </a:lnTo>
                    <a:lnTo>
                      <a:pt x="76" y="754"/>
                    </a:lnTo>
                    <a:lnTo>
                      <a:pt x="88" y="730"/>
                    </a:lnTo>
                    <a:lnTo>
                      <a:pt x="100" y="706"/>
                    </a:lnTo>
                    <a:lnTo>
                      <a:pt x="120" y="652"/>
                    </a:lnTo>
                    <a:lnTo>
                      <a:pt x="138" y="596"/>
                    </a:lnTo>
                    <a:lnTo>
                      <a:pt x="154" y="538"/>
                    </a:lnTo>
                    <a:lnTo>
                      <a:pt x="168" y="478"/>
                    </a:lnTo>
                    <a:lnTo>
                      <a:pt x="180" y="420"/>
                    </a:lnTo>
                    <a:lnTo>
                      <a:pt x="206" y="310"/>
                    </a:lnTo>
                    <a:lnTo>
                      <a:pt x="214" y="274"/>
                    </a:lnTo>
                    <a:lnTo>
                      <a:pt x="226" y="228"/>
                    </a:lnTo>
                    <a:lnTo>
                      <a:pt x="236" y="176"/>
                    </a:lnTo>
                    <a:lnTo>
                      <a:pt x="238" y="148"/>
                    </a:lnTo>
                    <a:lnTo>
                      <a:pt x="242" y="122"/>
                    </a:lnTo>
                    <a:lnTo>
                      <a:pt x="242" y="96"/>
                    </a:lnTo>
                    <a:lnTo>
                      <a:pt x="240" y="74"/>
                    </a:lnTo>
                    <a:lnTo>
                      <a:pt x="236" y="52"/>
                    </a:lnTo>
                    <a:lnTo>
                      <a:pt x="230" y="32"/>
                    </a:lnTo>
                    <a:lnTo>
                      <a:pt x="226" y="24"/>
                    </a:lnTo>
                    <a:lnTo>
                      <a:pt x="220" y="18"/>
                    </a:lnTo>
                    <a:lnTo>
                      <a:pt x="214" y="12"/>
                    </a:lnTo>
                    <a:lnTo>
                      <a:pt x="206" y="6"/>
                    </a:lnTo>
                    <a:lnTo>
                      <a:pt x="198" y="4"/>
                    </a:lnTo>
                    <a:lnTo>
                      <a:pt x="190" y="0"/>
                    </a:lnTo>
                    <a:lnTo>
                      <a:pt x="180" y="0"/>
                    </a:lnTo>
                    <a:lnTo>
                      <a:pt x="168" y="0"/>
                    </a:lnTo>
                    <a:lnTo>
                      <a:pt x="160" y="14"/>
                    </a:lnTo>
                    <a:lnTo>
                      <a:pt x="150" y="26"/>
                    </a:lnTo>
                    <a:lnTo>
                      <a:pt x="132" y="50"/>
                    </a:lnTo>
                    <a:lnTo>
                      <a:pt x="126" y="62"/>
                    </a:lnTo>
                    <a:lnTo>
                      <a:pt x="120" y="76"/>
                    </a:lnTo>
                    <a:lnTo>
                      <a:pt x="118" y="90"/>
                    </a:lnTo>
                    <a:lnTo>
                      <a:pt x="120" y="108"/>
                    </a:lnTo>
                    <a:lnTo>
                      <a:pt x="128" y="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5" name="Freeform 76"/>
              <p:cNvSpPr>
                <a:spLocks/>
              </p:cNvSpPr>
              <p:nvPr userDrawn="1"/>
            </p:nvSpPr>
            <p:spPr bwMode="auto">
              <a:xfrm>
                <a:off x="1015" y="1474"/>
                <a:ext cx="240" cy="800"/>
              </a:xfrm>
              <a:custGeom>
                <a:avLst/>
                <a:gdLst>
                  <a:gd name="T0" fmla="*/ 123 w 242"/>
                  <a:gd name="T1" fmla="*/ 67 h 806"/>
                  <a:gd name="T2" fmla="*/ 123 w 242"/>
                  <a:gd name="T3" fmla="*/ 67 h 806"/>
                  <a:gd name="T4" fmla="*/ 121 w 242"/>
                  <a:gd name="T5" fmla="*/ 125 h 806"/>
                  <a:gd name="T6" fmla="*/ 115 w 242"/>
                  <a:gd name="T7" fmla="*/ 187 h 806"/>
                  <a:gd name="T8" fmla="*/ 107 w 242"/>
                  <a:gd name="T9" fmla="*/ 244 h 806"/>
                  <a:gd name="T10" fmla="*/ 97 w 242"/>
                  <a:gd name="T11" fmla="*/ 306 h 806"/>
                  <a:gd name="T12" fmla="*/ 85 w 242"/>
                  <a:gd name="T13" fmla="*/ 363 h 806"/>
                  <a:gd name="T14" fmla="*/ 71 w 242"/>
                  <a:gd name="T15" fmla="*/ 425 h 806"/>
                  <a:gd name="T16" fmla="*/ 48 w 242"/>
                  <a:gd name="T17" fmla="*/ 540 h 806"/>
                  <a:gd name="T18" fmla="*/ 48 w 242"/>
                  <a:gd name="T19" fmla="*/ 540 h 806"/>
                  <a:gd name="T20" fmla="*/ 36 w 242"/>
                  <a:gd name="T21" fmla="*/ 582 h 806"/>
                  <a:gd name="T22" fmla="*/ 20 w 242"/>
                  <a:gd name="T23" fmla="*/ 623 h 806"/>
                  <a:gd name="T24" fmla="*/ 8 w 242"/>
                  <a:gd name="T25" fmla="*/ 667 h 806"/>
                  <a:gd name="T26" fmla="*/ 4 w 242"/>
                  <a:gd name="T27" fmla="*/ 689 h 806"/>
                  <a:gd name="T28" fmla="*/ 2 w 242"/>
                  <a:gd name="T29" fmla="*/ 711 h 806"/>
                  <a:gd name="T30" fmla="*/ 2 w 242"/>
                  <a:gd name="T31" fmla="*/ 711 h 806"/>
                  <a:gd name="T32" fmla="*/ 0 w 242"/>
                  <a:gd name="T33" fmla="*/ 734 h 806"/>
                  <a:gd name="T34" fmla="*/ 4 w 242"/>
                  <a:gd name="T35" fmla="*/ 754 h 806"/>
                  <a:gd name="T36" fmla="*/ 8 w 242"/>
                  <a:gd name="T37" fmla="*/ 762 h 806"/>
                  <a:gd name="T38" fmla="*/ 10 w 242"/>
                  <a:gd name="T39" fmla="*/ 768 h 806"/>
                  <a:gd name="T40" fmla="*/ 14 w 242"/>
                  <a:gd name="T41" fmla="*/ 772 h 806"/>
                  <a:gd name="T42" fmla="*/ 20 w 242"/>
                  <a:gd name="T43" fmla="*/ 774 h 806"/>
                  <a:gd name="T44" fmla="*/ 26 w 242"/>
                  <a:gd name="T45" fmla="*/ 776 h 806"/>
                  <a:gd name="T46" fmla="*/ 30 w 242"/>
                  <a:gd name="T47" fmla="*/ 774 h 806"/>
                  <a:gd name="T48" fmla="*/ 38 w 242"/>
                  <a:gd name="T49" fmla="*/ 772 h 806"/>
                  <a:gd name="T50" fmla="*/ 44 w 242"/>
                  <a:gd name="T51" fmla="*/ 766 h 806"/>
                  <a:gd name="T52" fmla="*/ 58 w 242"/>
                  <a:gd name="T53" fmla="*/ 750 h 806"/>
                  <a:gd name="T54" fmla="*/ 71 w 242"/>
                  <a:gd name="T55" fmla="*/ 726 h 806"/>
                  <a:gd name="T56" fmla="*/ 71 w 242"/>
                  <a:gd name="T57" fmla="*/ 726 h 806"/>
                  <a:gd name="T58" fmla="*/ 83 w 242"/>
                  <a:gd name="T59" fmla="*/ 705 h 806"/>
                  <a:gd name="T60" fmla="*/ 95 w 242"/>
                  <a:gd name="T61" fmla="*/ 681 h 806"/>
                  <a:gd name="T62" fmla="*/ 115 w 242"/>
                  <a:gd name="T63" fmla="*/ 627 h 806"/>
                  <a:gd name="T64" fmla="*/ 133 w 242"/>
                  <a:gd name="T65" fmla="*/ 576 h 806"/>
                  <a:gd name="T66" fmla="*/ 149 w 242"/>
                  <a:gd name="T67" fmla="*/ 518 h 806"/>
                  <a:gd name="T68" fmla="*/ 163 w 242"/>
                  <a:gd name="T69" fmla="*/ 461 h 806"/>
                  <a:gd name="T70" fmla="*/ 175 w 242"/>
                  <a:gd name="T71" fmla="*/ 405 h 806"/>
                  <a:gd name="T72" fmla="*/ 196 w 242"/>
                  <a:gd name="T73" fmla="*/ 300 h 806"/>
                  <a:gd name="T74" fmla="*/ 196 w 242"/>
                  <a:gd name="T75" fmla="*/ 300 h 806"/>
                  <a:gd name="T76" fmla="*/ 204 w 242"/>
                  <a:gd name="T77" fmla="*/ 264 h 806"/>
                  <a:gd name="T78" fmla="*/ 216 w 242"/>
                  <a:gd name="T79" fmla="*/ 218 h 806"/>
                  <a:gd name="T80" fmla="*/ 226 w 242"/>
                  <a:gd name="T81" fmla="*/ 171 h 806"/>
                  <a:gd name="T82" fmla="*/ 228 w 242"/>
                  <a:gd name="T83" fmla="*/ 143 h 806"/>
                  <a:gd name="T84" fmla="*/ 232 w 242"/>
                  <a:gd name="T85" fmla="*/ 117 h 806"/>
                  <a:gd name="T86" fmla="*/ 232 w 242"/>
                  <a:gd name="T87" fmla="*/ 91 h 806"/>
                  <a:gd name="T88" fmla="*/ 230 w 242"/>
                  <a:gd name="T89" fmla="*/ 69 h 806"/>
                  <a:gd name="T90" fmla="*/ 226 w 242"/>
                  <a:gd name="T91" fmla="*/ 52 h 806"/>
                  <a:gd name="T92" fmla="*/ 220 w 242"/>
                  <a:gd name="T93" fmla="*/ 32 h 806"/>
                  <a:gd name="T94" fmla="*/ 216 w 242"/>
                  <a:gd name="T95" fmla="*/ 24 h 806"/>
                  <a:gd name="T96" fmla="*/ 210 w 242"/>
                  <a:gd name="T97" fmla="*/ 18 h 806"/>
                  <a:gd name="T98" fmla="*/ 204 w 242"/>
                  <a:gd name="T99" fmla="*/ 12 h 806"/>
                  <a:gd name="T100" fmla="*/ 196 w 242"/>
                  <a:gd name="T101" fmla="*/ 6 h 806"/>
                  <a:gd name="T102" fmla="*/ 188 w 242"/>
                  <a:gd name="T103" fmla="*/ 4 h 806"/>
                  <a:gd name="T104" fmla="*/ 180 w 242"/>
                  <a:gd name="T105" fmla="*/ 0 h 806"/>
                  <a:gd name="T106" fmla="*/ 175 w 242"/>
                  <a:gd name="T107" fmla="*/ 0 h 806"/>
                  <a:gd name="T108" fmla="*/ 163 w 242"/>
                  <a:gd name="T109" fmla="*/ 0 h 806"/>
                  <a:gd name="T110" fmla="*/ 163 w 242"/>
                  <a:gd name="T111" fmla="*/ 0 h 806"/>
                  <a:gd name="T112" fmla="*/ 155 w 242"/>
                  <a:gd name="T113" fmla="*/ 14 h 806"/>
                  <a:gd name="T114" fmla="*/ 145 w 242"/>
                  <a:gd name="T115" fmla="*/ 26 h 806"/>
                  <a:gd name="T116" fmla="*/ 127 w 242"/>
                  <a:gd name="T117" fmla="*/ 50 h 806"/>
                  <a:gd name="T118" fmla="*/ 121 w 242"/>
                  <a:gd name="T119" fmla="*/ 62 h 806"/>
                  <a:gd name="T120" fmla="*/ 115 w 242"/>
                  <a:gd name="T121" fmla="*/ 71 h 806"/>
                  <a:gd name="T122" fmla="*/ 113 w 242"/>
                  <a:gd name="T123" fmla="*/ 85 h 806"/>
                  <a:gd name="T124" fmla="*/ 115 w 242"/>
                  <a:gd name="T125" fmla="*/ 103 h 80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42" h="806">
                    <a:moveTo>
                      <a:pt x="128" y="68"/>
                    </a:moveTo>
                    <a:lnTo>
                      <a:pt x="128" y="68"/>
                    </a:lnTo>
                    <a:lnTo>
                      <a:pt x="126" y="130"/>
                    </a:lnTo>
                    <a:lnTo>
                      <a:pt x="120" y="192"/>
                    </a:lnTo>
                    <a:lnTo>
                      <a:pt x="112" y="254"/>
                    </a:lnTo>
                    <a:lnTo>
                      <a:pt x="102" y="316"/>
                    </a:lnTo>
                    <a:lnTo>
                      <a:pt x="90" y="378"/>
                    </a:lnTo>
                    <a:lnTo>
                      <a:pt x="76" y="440"/>
                    </a:lnTo>
                    <a:lnTo>
                      <a:pt x="48" y="560"/>
                    </a:lnTo>
                    <a:lnTo>
                      <a:pt x="36" y="602"/>
                    </a:lnTo>
                    <a:lnTo>
                      <a:pt x="20" y="648"/>
                    </a:lnTo>
                    <a:lnTo>
                      <a:pt x="8" y="692"/>
                    </a:lnTo>
                    <a:lnTo>
                      <a:pt x="4" y="714"/>
                    </a:lnTo>
                    <a:lnTo>
                      <a:pt x="2" y="736"/>
                    </a:lnTo>
                    <a:lnTo>
                      <a:pt x="0" y="764"/>
                    </a:lnTo>
                    <a:lnTo>
                      <a:pt x="4" y="784"/>
                    </a:lnTo>
                    <a:lnTo>
                      <a:pt x="8" y="792"/>
                    </a:lnTo>
                    <a:lnTo>
                      <a:pt x="10" y="798"/>
                    </a:lnTo>
                    <a:lnTo>
                      <a:pt x="14" y="802"/>
                    </a:lnTo>
                    <a:lnTo>
                      <a:pt x="20" y="804"/>
                    </a:lnTo>
                    <a:lnTo>
                      <a:pt x="26" y="806"/>
                    </a:lnTo>
                    <a:lnTo>
                      <a:pt x="30" y="804"/>
                    </a:lnTo>
                    <a:lnTo>
                      <a:pt x="38" y="802"/>
                    </a:lnTo>
                    <a:lnTo>
                      <a:pt x="44" y="796"/>
                    </a:lnTo>
                    <a:lnTo>
                      <a:pt x="58" y="780"/>
                    </a:lnTo>
                    <a:lnTo>
                      <a:pt x="76" y="754"/>
                    </a:lnTo>
                    <a:lnTo>
                      <a:pt x="88" y="730"/>
                    </a:lnTo>
                    <a:lnTo>
                      <a:pt x="100" y="706"/>
                    </a:lnTo>
                    <a:lnTo>
                      <a:pt x="120" y="652"/>
                    </a:lnTo>
                    <a:lnTo>
                      <a:pt x="138" y="596"/>
                    </a:lnTo>
                    <a:lnTo>
                      <a:pt x="154" y="538"/>
                    </a:lnTo>
                    <a:lnTo>
                      <a:pt x="168" y="478"/>
                    </a:lnTo>
                    <a:lnTo>
                      <a:pt x="180" y="420"/>
                    </a:lnTo>
                    <a:lnTo>
                      <a:pt x="206" y="310"/>
                    </a:lnTo>
                    <a:lnTo>
                      <a:pt x="214" y="274"/>
                    </a:lnTo>
                    <a:lnTo>
                      <a:pt x="226" y="228"/>
                    </a:lnTo>
                    <a:lnTo>
                      <a:pt x="236" y="176"/>
                    </a:lnTo>
                    <a:lnTo>
                      <a:pt x="238" y="148"/>
                    </a:lnTo>
                    <a:lnTo>
                      <a:pt x="242" y="122"/>
                    </a:lnTo>
                    <a:lnTo>
                      <a:pt x="242" y="96"/>
                    </a:lnTo>
                    <a:lnTo>
                      <a:pt x="240" y="74"/>
                    </a:lnTo>
                    <a:lnTo>
                      <a:pt x="236" y="52"/>
                    </a:lnTo>
                    <a:lnTo>
                      <a:pt x="230" y="32"/>
                    </a:lnTo>
                    <a:lnTo>
                      <a:pt x="226" y="24"/>
                    </a:lnTo>
                    <a:lnTo>
                      <a:pt x="220" y="18"/>
                    </a:lnTo>
                    <a:lnTo>
                      <a:pt x="214" y="12"/>
                    </a:lnTo>
                    <a:lnTo>
                      <a:pt x="206" y="6"/>
                    </a:lnTo>
                    <a:lnTo>
                      <a:pt x="198" y="4"/>
                    </a:lnTo>
                    <a:lnTo>
                      <a:pt x="190" y="0"/>
                    </a:lnTo>
                    <a:lnTo>
                      <a:pt x="180" y="0"/>
                    </a:lnTo>
                    <a:lnTo>
                      <a:pt x="168" y="0"/>
                    </a:lnTo>
                    <a:lnTo>
                      <a:pt x="160" y="14"/>
                    </a:lnTo>
                    <a:lnTo>
                      <a:pt x="150" y="26"/>
                    </a:lnTo>
                    <a:lnTo>
                      <a:pt x="132" y="50"/>
                    </a:lnTo>
                    <a:lnTo>
                      <a:pt x="126" y="62"/>
                    </a:lnTo>
                    <a:lnTo>
                      <a:pt x="120" y="76"/>
                    </a:lnTo>
                    <a:lnTo>
                      <a:pt x="118" y="90"/>
                    </a:lnTo>
                    <a:lnTo>
                      <a:pt x="120" y="10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6" name="Freeform 77"/>
              <p:cNvSpPr>
                <a:spLocks/>
              </p:cNvSpPr>
              <p:nvPr userDrawn="1"/>
            </p:nvSpPr>
            <p:spPr bwMode="auto">
              <a:xfrm>
                <a:off x="1355" y="1614"/>
                <a:ext cx="240" cy="700"/>
              </a:xfrm>
              <a:custGeom>
                <a:avLst/>
                <a:gdLst>
                  <a:gd name="T0" fmla="*/ 121 w 238"/>
                  <a:gd name="T1" fmla="*/ 38 h 708"/>
                  <a:gd name="T2" fmla="*/ 121 w 238"/>
                  <a:gd name="T3" fmla="*/ 38 h 708"/>
                  <a:gd name="T4" fmla="*/ 121 w 238"/>
                  <a:gd name="T5" fmla="*/ 81 h 708"/>
                  <a:gd name="T6" fmla="*/ 119 w 238"/>
                  <a:gd name="T7" fmla="*/ 128 h 708"/>
                  <a:gd name="T8" fmla="*/ 117 w 238"/>
                  <a:gd name="T9" fmla="*/ 170 h 708"/>
                  <a:gd name="T10" fmla="*/ 111 w 238"/>
                  <a:gd name="T11" fmla="*/ 214 h 708"/>
                  <a:gd name="T12" fmla="*/ 105 w 238"/>
                  <a:gd name="T13" fmla="*/ 257 h 708"/>
                  <a:gd name="T14" fmla="*/ 97 w 238"/>
                  <a:gd name="T15" fmla="*/ 300 h 708"/>
                  <a:gd name="T16" fmla="*/ 85 w 238"/>
                  <a:gd name="T17" fmla="*/ 344 h 708"/>
                  <a:gd name="T18" fmla="*/ 73 w 238"/>
                  <a:gd name="T19" fmla="*/ 387 h 708"/>
                  <a:gd name="T20" fmla="*/ 73 w 238"/>
                  <a:gd name="T21" fmla="*/ 387 h 708"/>
                  <a:gd name="T22" fmla="*/ 44 w 238"/>
                  <a:gd name="T23" fmla="*/ 459 h 708"/>
                  <a:gd name="T24" fmla="*/ 32 w 238"/>
                  <a:gd name="T25" fmla="*/ 490 h 708"/>
                  <a:gd name="T26" fmla="*/ 20 w 238"/>
                  <a:gd name="T27" fmla="*/ 526 h 708"/>
                  <a:gd name="T28" fmla="*/ 10 w 238"/>
                  <a:gd name="T29" fmla="*/ 561 h 708"/>
                  <a:gd name="T30" fmla="*/ 4 w 238"/>
                  <a:gd name="T31" fmla="*/ 595 h 708"/>
                  <a:gd name="T32" fmla="*/ 0 w 238"/>
                  <a:gd name="T33" fmla="*/ 632 h 708"/>
                  <a:gd name="T34" fmla="*/ 2 w 238"/>
                  <a:gd name="T35" fmla="*/ 666 h 708"/>
                  <a:gd name="T36" fmla="*/ 2 w 238"/>
                  <a:gd name="T37" fmla="*/ 666 h 708"/>
                  <a:gd name="T38" fmla="*/ 16 w 238"/>
                  <a:gd name="T39" fmla="*/ 668 h 708"/>
                  <a:gd name="T40" fmla="*/ 30 w 238"/>
                  <a:gd name="T41" fmla="*/ 666 h 708"/>
                  <a:gd name="T42" fmla="*/ 46 w 238"/>
                  <a:gd name="T43" fmla="*/ 660 h 708"/>
                  <a:gd name="T44" fmla="*/ 65 w 238"/>
                  <a:gd name="T45" fmla="*/ 653 h 708"/>
                  <a:gd name="T46" fmla="*/ 77 w 238"/>
                  <a:gd name="T47" fmla="*/ 642 h 708"/>
                  <a:gd name="T48" fmla="*/ 91 w 238"/>
                  <a:gd name="T49" fmla="*/ 628 h 708"/>
                  <a:gd name="T50" fmla="*/ 103 w 238"/>
                  <a:gd name="T51" fmla="*/ 613 h 708"/>
                  <a:gd name="T52" fmla="*/ 115 w 238"/>
                  <a:gd name="T53" fmla="*/ 593 h 708"/>
                  <a:gd name="T54" fmla="*/ 127 w 238"/>
                  <a:gd name="T55" fmla="*/ 571 h 708"/>
                  <a:gd name="T56" fmla="*/ 139 w 238"/>
                  <a:gd name="T57" fmla="*/ 551 h 708"/>
                  <a:gd name="T58" fmla="*/ 159 w 238"/>
                  <a:gd name="T59" fmla="*/ 500 h 708"/>
                  <a:gd name="T60" fmla="*/ 177 w 238"/>
                  <a:gd name="T61" fmla="*/ 447 h 708"/>
                  <a:gd name="T62" fmla="*/ 200 w 238"/>
                  <a:gd name="T63" fmla="*/ 389 h 708"/>
                  <a:gd name="T64" fmla="*/ 214 w 238"/>
                  <a:gd name="T65" fmla="*/ 328 h 708"/>
                  <a:gd name="T66" fmla="*/ 226 w 238"/>
                  <a:gd name="T67" fmla="*/ 271 h 708"/>
                  <a:gd name="T68" fmla="*/ 236 w 238"/>
                  <a:gd name="T69" fmla="*/ 214 h 708"/>
                  <a:gd name="T70" fmla="*/ 242 w 238"/>
                  <a:gd name="T71" fmla="*/ 158 h 708"/>
                  <a:gd name="T72" fmla="*/ 246 w 238"/>
                  <a:gd name="T73" fmla="*/ 111 h 708"/>
                  <a:gd name="T74" fmla="*/ 248 w 238"/>
                  <a:gd name="T75" fmla="*/ 65 h 708"/>
                  <a:gd name="T76" fmla="*/ 246 w 238"/>
                  <a:gd name="T77" fmla="*/ 34 h 708"/>
                  <a:gd name="T78" fmla="*/ 242 w 238"/>
                  <a:gd name="T79" fmla="*/ 8 h 708"/>
                  <a:gd name="T80" fmla="*/ 242 w 238"/>
                  <a:gd name="T81" fmla="*/ 8 h 708"/>
                  <a:gd name="T82" fmla="*/ 234 w 238"/>
                  <a:gd name="T83" fmla="*/ 4 h 708"/>
                  <a:gd name="T84" fmla="*/ 224 w 238"/>
                  <a:gd name="T85" fmla="*/ 2 h 708"/>
                  <a:gd name="T86" fmla="*/ 206 w 238"/>
                  <a:gd name="T87" fmla="*/ 0 h 708"/>
                  <a:gd name="T88" fmla="*/ 187 w 238"/>
                  <a:gd name="T89" fmla="*/ 2 h 708"/>
                  <a:gd name="T90" fmla="*/ 165 w 238"/>
                  <a:gd name="T91" fmla="*/ 10 h 708"/>
                  <a:gd name="T92" fmla="*/ 149 w 238"/>
                  <a:gd name="T93" fmla="*/ 18 h 708"/>
                  <a:gd name="T94" fmla="*/ 135 w 238"/>
                  <a:gd name="T95" fmla="*/ 30 h 708"/>
                  <a:gd name="T96" fmla="*/ 123 w 238"/>
                  <a:gd name="T97" fmla="*/ 44 h 708"/>
                  <a:gd name="T98" fmla="*/ 113 w 238"/>
                  <a:gd name="T99" fmla="*/ 57 h 708"/>
                  <a:gd name="T100" fmla="*/ 121 w 238"/>
                  <a:gd name="T101" fmla="*/ 38 h 70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38" h="708">
                    <a:moveTo>
                      <a:pt x="116" y="38"/>
                    </a:moveTo>
                    <a:lnTo>
                      <a:pt x="116" y="38"/>
                    </a:lnTo>
                    <a:lnTo>
                      <a:pt x="116" y="86"/>
                    </a:lnTo>
                    <a:lnTo>
                      <a:pt x="114" y="134"/>
                    </a:lnTo>
                    <a:lnTo>
                      <a:pt x="112" y="180"/>
                    </a:lnTo>
                    <a:lnTo>
                      <a:pt x="106" y="226"/>
                    </a:lnTo>
                    <a:lnTo>
                      <a:pt x="100" y="272"/>
                    </a:lnTo>
                    <a:lnTo>
                      <a:pt x="92" y="318"/>
                    </a:lnTo>
                    <a:lnTo>
                      <a:pt x="80" y="364"/>
                    </a:lnTo>
                    <a:lnTo>
                      <a:pt x="68" y="410"/>
                    </a:lnTo>
                    <a:lnTo>
                      <a:pt x="44" y="484"/>
                    </a:lnTo>
                    <a:lnTo>
                      <a:pt x="32" y="520"/>
                    </a:lnTo>
                    <a:lnTo>
                      <a:pt x="20" y="556"/>
                    </a:lnTo>
                    <a:lnTo>
                      <a:pt x="10" y="594"/>
                    </a:lnTo>
                    <a:lnTo>
                      <a:pt x="4" y="630"/>
                    </a:lnTo>
                    <a:lnTo>
                      <a:pt x="0" y="668"/>
                    </a:lnTo>
                    <a:lnTo>
                      <a:pt x="2" y="706"/>
                    </a:lnTo>
                    <a:lnTo>
                      <a:pt x="16" y="708"/>
                    </a:lnTo>
                    <a:lnTo>
                      <a:pt x="30" y="706"/>
                    </a:lnTo>
                    <a:lnTo>
                      <a:pt x="46" y="700"/>
                    </a:lnTo>
                    <a:lnTo>
                      <a:pt x="60" y="692"/>
                    </a:lnTo>
                    <a:lnTo>
                      <a:pt x="72" y="680"/>
                    </a:lnTo>
                    <a:lnTo>
                      <a:pt x="86" y="664"/>
                    </a:lnTo>
                    <a:lnTo>
                      <a:pt x="98" y="648"/>
                    </a:lnTo>
                    <a:lnTo>
                      <a:pt x="110" y="628"/>
                    </a:lnTo>
                    <a:lnTo>
                      <a:pt x="122" y="606"/>
                    </a:lnTo>
                    <a:lnTo>
                      <a:pt x="134" y="582"/>
                    </a:lnTo>
                    <a:lnTo>
                      <a:pt x="154" y="530"/>
                    </a:lnTo>
                    <a:lnTo>
                      <a:pt x="172" y="472"/>
                    </a:lnTo>
                    <a:lnTo>
                      <a:pt x="190" y="412"/>
                    </a:lnTo>
                    <a:lnTo>
                      <a:pt x="204" y="348"/>
                    </a:lnTo>
                    <a:lnTo>
                      <a:pt x="216" y="286"/>
                    </a:lnTo>
                    <a:lnTo>
                      <a:pt x="226" y="226"/>
                    </a:lnTo>
                    <a:lnTo>
                      <a:pt x="232" y="168"/>
                    </a:lnTo>
                    <a:lnTo>
                      <a:pt x="236" y="116"/>
                    </a:lnTo>
                    <a:lnTo>
                      <a:pt x="238" y="70"/>
                    </a:lnTo>
                    <a:lnTo>
                      <a:pt x="236" y="34"/>
                    </a:lnTo>
                    <a:lnTo>
                      <a:pt x="232" y="8"/>
                    </a:lnTo>
                    <a:lnTo>
                      <a:pt x="224" y="4"/>
                    </a:lnTo>
                    <a:lnTo>
                      <a:pt x="214" y="2"/>
                    </a:lnTo>
                    <a:lnTo>
                      <a:pt x="196" y="0"/>
                    </a:lnTo>
                    <a:lnTo>
                      <a:pt x="178" y="2"/>
                    </a:lnTo>
                    <a:lnTo>
                      <a:pt x="160" y="10"/>
                    </a:lnTo>
                    <a:lnTo>
                      <a:pt x="144" y="18"/>
                    </a:lnTo>
                    <a:lnTo>
                      <a:pt x="130" y="30"/>
                    </a:lnTo>
                    <a:lnTo>
                      <a:pt x="118" y="44"/>
                    </a:lnTo>
                    <a:lnTo>
                      <a:pt x="108" y="62"/>
                    </a:lnTo>
                    <a:lnTo>
                      <a:pt x="116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7" name="Freeform 78"/>
              <p:cNvSpPr>
                <a:spLocks/>
              </p:cNvSpPr>
              <p:nvPr userDrawn="1"/>
            </p:nvSpPr>
            <p:spPr bwMode="auto">
              <a:xfrm>
                <a:off x="1355" y="1614"/>
                <a:ext cx="240" cy="700"/>
              </a:xfrm>
              <a:custGeom>
                <a:avLst/>
                <a:gdLst>
                  <a:gd name="T0" fmla="*/ 121 w 238"/>
                  <a:gd name="T1" fmla="*/ 38 h 708"/>
                  <a:gd name="T2" fmla="*/ 121 w 238"/>
                  <a:gd name="T3" fmla="*/ 38 h 708"/>
                  <a:gd name="T4" fmla="*/ 121 w 238"/>
                  <a:gd name="T5" fmla="*/ 81 h 708"/>
                  <a:gd name="T6" fmla="*/ 119 w 238"/>
                  <a:gd name="T7" fmla="*/ 128 h 708"/>
                  <a:gd name="T8" fmla="*/ 117 w 238"/>
                  <a:gd name="T9" fmla="*/ 170 h 708"/>
                  <a:gd name="T10" fmla="*/ 111 w 238"/>
                  <a:gd name="T11" fmla="*/ 214 h 708"/>
                  <a:gd name="T12" fmla="*/ 105 w 238"/>
                  <a:gd name="T13" fmla="*/ 257 h 708"/>
                  <a:gd name="T14" fmla="*/ 97 w 238"/>
                  <a:gd name="T15" fmla="*/ 300 h 708"/>
                  <a:gd name="T16" fmla="*/ 85 w 238"/>
                  <a:gd name="T17" fmla="*/ 344 h 708"/>
                  <a:gd name="T18" fmla="*/ 73 w 238"/>
                  <a:gd name="T19" fmla="*/ 387 h 708"/>
                  <a:gd name="T20" fmla="*/ 73 w 238"/>
                  <a:gd name="T21" fmla="*/ 387 h 708"/>
                  <a:gd name="T22" fmla="*/ 44 w 238"/>
                  <a:gd name="T23" fmla="*/ 459 h 708"/>
                  <a:gd name="T24" fmla="*/ 32 w 238"/>
                  <a:gd name="T25" fmla="*/ 490 h 708"/>
                  <a:gd name="T26" fmla="*/ 20 w 238"/>
                  <a:gd name="T27" fmla="*/ 526 h 708"/>
                  <a:gd name="T28" fmla="*/ 10 w 238"/>
                  <a:gd name="T29" fmla="*/ 561 h 708"/>
                  <a:gd name="T30" fmla="*/ 4 w 238"/>
                  <a:gd name="T31" fmla="*/ 595 h 708"/>
                  <a:gd name="T32" fmla="*/ 0 w 238"/>
                  <a:gd name="T33" fmla="*/ 632 h 708"/>
                  <a:gd name="T34" fmla="*/ 2 w 238"/>
                  <a:gd name="T35" fmla="*/ 666 h 708"/>
                  <a:gd name="T36" fmla="*/ 2 w 238"/>
                  <a:gd name="T37" fmla="*/ 666 h 708"/>
                  <a:gd name="T38" fmla="*/ 16 w 238"/>
                  <a:gd name="T39" fmla="*/ 668 h 708"/>
                  <a:gd name="T40" fmla="*/ 30 w 238"/>
                  <a:gd name="T41" fmla="*/ 666 h 708"/>
                  <a:gd name="T42" fmla="*/ 46 w 238"/>
                  <a:gd name="T43" fmla="*/ 660 h 708"/>
                  <a:gd name="T44" fmla="*/ 65 w 238"/>
                  <a:gd name="T45" fmla="*/ 653 h 708"/>
                  <a:gd name="T46" fmla="*/ 77 w 238"/>
                  <a:gd name="T47" fmla="*/ 642 h 708"/>
                  <a:gd name="T48" fmla="*/ 91 w 238"/>
                  <a:gd name="T49" fmla="*/ 628 h 708"/>
                  <a:gd name="T50" fmla="*/ 103 w 238"/>
                  <a:gd name="T51" fmla="*/ 613 h 708"/>
                  <a:gd name="T52" fmla="*/ 115 w 238"/>
                  <a:gd name="T53" fmla="*/ 593 h 708"/>
                  <a:gd name="T54" fmla="*/ 127 w 238"/>
                  <a:gd name="T55" fmla="*/ 571 h 708"/>
                  <a:gd name="T56" fmla="*/ 139 w 238"/>
                  <a:gd name="T57" fmla="*/ 551 h 708"/>
                  <a:gd name="T58" fmla="*/ 159 w 238"/>
                  <a:gd name="T59" fmla="*/ 500 h 708"/>
                  <a:gd name="T60" fmla="*/ 177 w 238"/>
                  <a:gd name="T61" fmla="*/ 447 h 708"/>
                  <a:gd name="T62" fmla="*/ 200 w 238"/>
                  <a:gd name="T63" fmla="*/ 389 h 708"/>
                  <a:gd name="T64" fmla="*/ 214 w 238"/>
                  <a:gd name="T65" fmla="*/ 328 h 708"/>
                  <a:gd name="T66" fmla="*/ 226 w 238"/>
                  <a:gd name="T67" fmla="*/ 271 h 708"/>
                  <a:gd name="T68" fmla="*/ 236 w 238"/>
                  <a:gd name="T69" fmla="*/ 214 h 708"/>
                  <a:gd name="T70" fmla="*/ 242 w 238"/>
                  <a:gd name="T71" fmla="*/ 158 h 708"/>
                  <a:gd name="T72" fmla="*/ 246 w 238"/>
                  <a:gd name="T73" fmla="*/ 111 h 708"/>
                  <a:gd name="T74" fmla="*/ 248 w 238"/>
                  <a:gd name="T75" fmla="*/ 65 h 708"/>
                  <a:gd name="T76" fmla="*/ 246 w 238"/>
                  <a:gd name="T77" fmla="*/ 34 h 708"/>
                  <a:gd name="T78" fmla="*/ 242 w 238"/>
                  <a:gd name="T79" fmla="*/ 8 h 708"/>
                  <a:gd name="T80" fmla="*/ 242 w 238"/>
                  <a:gd name="T81" fmla="*/ 8 h 708"/>
                  <a:gd name="T82" fmla="*/ 234 w 238"/>
                  <a:gd name="T83" fmla="*/ 4 h 708"/>
                  <a:gd name="T84" fmla="*/ 224 w 238"/>
                  <a:gd name="T85" fmla="*/ 2 h 708"/>
                  <a:gd name="T86" fmla="*/ 206 w 238"/>
                  <a:gd name="T87" fmla="*/ 0 h 708"/>
                  <a:gd name="T88" fmla="*/ 187 w 238"/>
                  <a:gd name="T89" fmla="*/ 2 h 708"/>
                  <a:gd name="T90" fmla="*/ 165 w 238"/>
                  <a:gd name="T91" fmla="*/ 10 h 708"/>
                  <a:gd name="T92" fmla="*/ 149 w 238"/>
                  <a:gd name="T93" fmla="*/ 18 h 708"/>
                  <a:gd name="T94" fmla="*/ 135 w 238"/>
                  <a:gd name="T95" fmla="*/ 30 h 708"/>
                  <a:gd name="T96" fmla="*/ 123 w 238"/>
                  <a:gd name="T97" fmla="*/ 44 h 708"/>
                  <a:gd name="T98" fmla="*/ 113 w 238"/>
                  <a:gd name="T99" fmla="*/ 57 h 70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38" h="708">
                    <a:moveTo>
                      <a:pt x="116" y="38"/>
                    </a:moveTo>
                    <a:lnTo>
                      <a:pt x="116" y="38"/>
                    </a:lnTo>
                    <a:lnTo>
                      <a:pt x="116" y="86"/>
                    </a:lnTo>
                    <a:lnTo>
                      <a:pt x="114" y="134"/>
                    </a:lnTo>
                    <a:lnTo>
                      <a:pt x="112" y="180"/>
                    </a:lnTo>
                    <a:lnTo>
                      <a:pt x="106" y="226"/>
                    </a:lnTo>
                    <a:lnTo>
                      <a:pt x="100" y="272"/>
                    </a:lnTo>
                    <a:lnTo>
                      <a:pt x="92" y="318"/>
                    </a:lnTo>
                    <a:lnTo>
                      <a:pt x="80" y="364"/>
                    </a:lnTo>
                    <a:lnTo>
                      <a:pt x="68" y="410"/>
                    </a:lnTo>
                    <a:lnTo>
                      <a:pt x="44" y="484"/>
                    </a:lnTo>
                    <a:lnTo>
                      <a:pt x="32" y="520"/>
                    </a:lnTo>
                    <a:lnTo>
                      <a:pt x="20" y="556"/>
                    </a:lnTo>
                    <a:lnTo>
                      <a:pt x="10" y="594"/>
                    </a:lnTo>
                    <a:lnTo>
                      <a:pt x="4" y="630"/>
                    </a:lnTo>
                    <a:lnTo>
                      <a:pt x="0" y="668"/>
                    </a:lnTo>
                    <a:lnTo>
                      <a:pt x="2" y="706"/>
                    </a:lnTo>
                    <a:lnTo>
                      <a:pt x="16" y="708"/>
                    </a:lnTo>
                    <a:lnTo>
                      <a:pt x="30" y="706"/>
                    </a:lnTo>
                    <a:lnTo>
                      <a:pt x="46" y="700"/>
                    </a:lnTo>
                    <a:lnTo>
                      <a:pt x="60" y="692"/>
                    </a:lnTo>
                    <a:lnTo>
                      <a:pt x="72" y="680"/>
                    </a:lnTo>
                    <a:lnTo>
                      <a:pt x="86" y="664"/>
                    </a:lnTo>
                    <a:lnTo>
                      <a:pt x="98" y="648"/>
                    </a:lnTo>
                    <a:lnTo>
                      <a:pt x="110" y="628"/>
                    </a:lnTo>
                    <a:lnTo>
                      <a:pt x="122" y="606"/>
                    </a:lnTo>
                    <a:lnTo>
                      <a:pt x="134" y="582"/>
                    </a:lnTo>
                    <a:lnTo>
                      <a:pt x="154" y="530"/>
                    </a:lnTo>
                    <a:lnTo>
                      <a:pt x="172" y="472"/>
                    </a:lnTo>
                    <a:lnTo>
                      <a:pt x="190" y="412"/>
                    </a:lnTo>
                    <a:lnTo>
                      <a:pt x="204" y="348"/>
                    </a:lnTo>
                    <a:lnTo>
                      <a:pt x="216" y="286"/>
                    </a:lnTo>
                    <a:lnTo>
                      <a:pt x="226" y="226"/>
                    </a:lnTo>
                    <a:lnTo>
                      <a:pt x="232" y="168"/>
                    </a:lnTo>
                    <a:lnTo>
                      <a:pt x="236" y="116"/>
                    </a:lnTo>
                    <a:lnTo>
                      <a:pt x="238" y="70"/>
                    </a:lnTo>
                    <a:lnTo>
                      <a:pt x="236" y="34"/>
                    </a:lnTo>
                    <a:lnTo>
                      <a:pt x="232" y="8"/>
                    </a:lnTo>
                    <a:lnTo>
                      <a:pt x="224" y="4"/>
                    </a:lnTo>
                    <a:lnTo>
                      <a:pt x="214" y="2"/>
                    </a:lnTo>
                    <a:lnTo>
                      <a:pt x="196" y="0"/>
                    </a:lnTo>
                    <a:lnTo>
                      <a:pt x="178" y="2"/>
                    </a:lnTo>
                    <a:lnTo>
                      <a:pt x="160" y="10"/>
                    </a:lnTo>
                    <a:lnTo>
                      <a:pt x="144" y="18"/>
                    </a:lnTo>
                    <a:lnTo>
                      <a:pt x="130" y="30"/>
                    </a:lnTo>
                    <a:lnTo>
                      <a:pt x="118" y="44"/>
                    </a:lnTo>
                    <a:lnTo>
                      <a:pt x="108" y="6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8" name="Freeform 79"/>
              <p:cNvSpPr>
                <a:spLocks/>
              </p:cNvSpPr>
              <p:nvPr userDrawn="1"/>
            </p:nvSpPr>
            <p:spPr bwMode="auto">
              <a:xfrm>
                <a:off x="1555" y="-2847"/>
                <a:ext cx="260" cy="240"/>
              </a:xfrm>
              <a:custGeom>
                <a:avLst/>
                <a:gdLst>
                  <a:gd name="T0" fmla="*/ 218 w 266"/>
                  <a:gd name="T1" fmla="*/ 0 h 240"/>
                  <a:gd name="T2" fmla="*/ 218 w 266"/>
                  <a:gd name="T3" fmla="*/ 0 h 240"/>
                  <a:gd name="T4" fmla="*/ 209 w 266"/>
                  <a:gd name="T5" fmla="*/ 4 h 240"/>
                  <a:gd name="T6" fmla="*/ 195 w 266"/>
                  <a:gd name="T7" fmla="*/ 12 h 240"/>
                  <a:gd name="T8" fmla="*/ 160 w 266"/>
                  <a:gd name="T9" fmla="*/ 34 h 240"/>
                  <a:gd name="T10" fmla="*/ 117 w 266"/>
                  <a:gd name="T11" fmla="*/ 66 h 240"/>
                  <a:gd name="T12" fmla="*/ 96 w 266"/>
                  <a:gd name="T13" fmla="*/ 84 h 240"/>
                  <a:gd name="T14" fmla="*/ 72 w 266"/>
                  <a:gd name="T15" fmla="*/ 104 h 240"/>
                  <a:gd name="T16" fmla="*/ 55 w 266"/>
                  <a:gd name="T17" fmla="*/ 124 h 240"/>
                  <a:gd name="T18" fmla="*/ 33 w 266"/>
                  <a:gd name="T19" fmla="*/ 144 h 240"/>
                  <a:gd name="T20" fmla="*/ 22 w 266"/>
                  <a:gd name="T21" fmla="*/ 164 h 240"/>
                  <a:gd name="T22" fmla="*/ 8 w 266"/>
                  <a:gd name="T23" fmla="*/ 182 h 240"/>
                  <a:gd name="T24" fmla="*/ 2 w 266"/>
                  <a:gd name="T25" fmla="*/ 200 h 240"/>
                  <a:gd name="T26" fmla="*/ 0 w 266"/>
                  <a:gd name="T27" fmla="*/ 208 h 240"/>
                  <a:gd name="T28" fmla="*/ 0 w 266"/>
                  <a:gd name="T29" fmla="*/ 216 h 240"/>
                  <a:gd name="T30" fmla="*/ 2 w 266"/>
                  <a:gd name="T31" fmla="*/ 222 h 240"/>
                  <a:gd name="T32" fmla="*/ 6 w 266"/>
                  <a:gd name="T33" fmla="*/ 230 h 240"/>
                  <a:gd name="T34" fmla="*/ 12 w 266"/>
                  <a:gd name="T35" fmla="*/ 236 h 240"/>
                  <a:gd name="T36" fmla="*/ 20 w 266"/>
                  <a:gd name="T37" fmla="*/ 240 h 240"/>
                  <a:gd name="T38" fmla="*/ 20 w 266"/>
                  <a:gd name="T39" fmla="*/ 240 h 240"/>
                  <a:gd name="T40" fmla="*/ 22 w 266"/>
                  <a:gd name="T41" fmla="*/ 240 h 240"/>
                  <a:gd name="T42" fmla="*/ 31 w 266"/>
                  <a:gd name="T43" fmla="*/ 234 h 240"/>
                  <a:gd name="T44" fmla="*/ 61 w 266"/>
                  <a:gd name="T45" fmla="*/ 212 h 240"/>
                  <a:gd name="T46" fmla="*/ 96 w 266"/>
                  <a:gd name="T47" fmla="*/ 180 h 240"/>
                  <a:gd name="T48" fmla="*/ 137 w 266"/>
                  <a:gd name="T49" fmla="*/ 140 h 240"/>
                  <a:gd name="T50" fmla="*/ 174 w 266"/>
                  <a:gd name="T51" fmla="*/ 100 h 240"/>
                  <a:gd name="T52" fmla="*/ 207 w 266"/>
                  <a:gd name="T53" fmla="*/ 60 h 240"/>
                  <a:gd name="T54" fmla="*/ 220 w 266"/>
                  <a:gd name="T55" fmla="*/ 44 h 240"/>
                  <a:gd name="T56" fmla="*/ 230 w 266"/>
                  <a:gd name="T57" fmla="*/ 28 h 240"/>
                  <a:gd name="T58" fmla="*/ 235 w 266"/>
                  <a:gd name="T59" fmla="*/ 18 h 240"/>
                  <a:gd name="T60" fmla="*/ 237 w 266"/>
                  <a:gd name="T61" fmla="*/ 10 h 240"/>
                  <a:gd name="T62" fmla="*/ 237 w 266"/>
                  <a:gd name="T63" fmla="*/ 10 h 240"/>
                  <a:gd name="T64" fmla="*/ 225 w 266"/>
                  <a:gd name="T65" fmla="*/ 8 h 240"/>
                  <a:gd name="T66" fmla="*/ 211 w 266"/>
                  <a:gd name="T67" fmla="*/ 8 h 240"/>
                  <a:gd name="T68" fmla="*/ 218 w 266"/>
                  <a:gd name="T69" fmla="*/ 0 h 24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6" h="240">
                    <a:moveTo>
                      <a:pt x="244" y="0"/>
                    </a:moveTo>
                    <a:lnTo>
                      <a:pt x="244" y="0"/>
                    </a:lnTo>
                    <a:lnTo>
                      <a:pt x="234" y="4"/>
                    </a:lnTo>
                    <a:lnTo>
                      <a:pt x="220" y="12"/>
                    </a:lnTo>
                    <a:lnTo>
                      <a:pt x="180" y="34"/>
                    </a:lnTo>
                    <a:lnTo>
                      <a:pt x="132" y="66"/>
                    </a:lnTo>
                    <a:lnTo>
                      <a:pt x="106" y="84"/>
                    </a:lnTo>
                    <a:lnTo>
                      <a:pt x="82" y="104"/>
                    </a:lnTo>
                    <a:lnTo>
                      <a:pt x="60" y="124"/>
                    </a:lnTo>
                    <a:lnTo>
                      <a:pt x="38" y="144"/>
                    </a:lnTo>
                    <a:lnTo>
                      <a:pt x="22" y="164"/>
                    </a:lnTo>
                    <a:lnTo>
                      <a:pt x="8" y="182"/>
                    </a:lnTo>
                    <a:lnTo>
                      <a:pt x="2" y="200"/>
                    </a:lnTo>
                    <a:lnTo>
                      <a:pt x="0" y="208"/>
                    </a:lnTo>
                    <a:lnTo>
                      <a:pt x="0" y="216"/>
                    </a:lnTo>
                    <a:lnTo>
                      <a:pt x="2" y="222"/>
                    </a:lnTo>
                    <a:lnTo>
                      <a:pt x="6" y="230"/>
                    </a:lnTo>
                    <a:lnTo>
                      <a:pt x="12" y="236"/>
                    </a:lnTo>
                    <a:lnTo>
                      <a:pt x="20" y="240"/>
                    </a:lnTo>
                    <a:lnTo>
                      <a:pt x="26" y="240"/>
                    </a:lnTo>
                    <a:lnTo>
                      <a:pt x="36" y="234"/>
                    </a:lnTo>
                    <a:lnTo>
                      <a:pt x="66" y="212"/>
                    </a:lnTo>
                    <a:lnTo>
                      <a:pt x="106" y="180"/>
                    </a:lnTo>
                    <a:lnTo>
                      <a:pt x="152" y="140"/>
                    </a:lnTo>
                    <a:lnTo>
                      <a:pt x="194" y="100"/>
                    </a:lnTo>
                    <a:lnTo>
                      <a:pt x="232" y="60"/>
                    </a:lnTo>
                    <a:lnTo>
                      <a:pt x="246" y="44"/>
                    </a:lnTo>
                    <a:lnTo>
                      <a:pt x="258" y="28"/>
                    </a:lnTo>
                    <a:lnTo>
                      <a:pt x="264" y="18"/>
                    </a:lnTo>
                    <a:lnTo>
                      <a:pt x="266" y="10"/>
                    </a:lnTo>
                    <a:lnTo>
                      <a:pt x="252" y="8"/>
                    </a:lnTo>
                    <a:lnTo>
                      <a:pt x="236" y="8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9" name="Freeform 80"/>
              <p:cNvSpPr>
                <a:spLocks/>
              </p:cNvSpPr>
              <p:nvPr userDrawn="1"/>
            </p:nvSpPr>
            <p:spPr bwMode="auto">
              <a:xfrm>
                <a:off x="1555" y="-2847"/>
                <a:ext cx="260" cy="240"/>
              </a:xfrm>
              <a:custGeom>
                <a:avLst/>
                <a:gdLst>
                  <a:gd name="T0" fmla="*/ 218 w 266"/>
                  <a:gd name="T1" fmla="*/ 0 h 240"/>
                  <a:gd name="T2" fmla="*/ 218 w 266"/>
                  <a:gd name="T3" fmla="*/ 0 h 240"/>
                  <a:gd name="T4" fmla="*/ 209 w 266"/>
                  <a:gd name="T5" fmla="*/ 4 h 240"/>
                  <a:gd name="T6" fmla="*/ 195 w 266"/>
                  <a:gd name="T7" fmla="*/ 12 h 240"/>
                  <a:gd name="T8" fmla="*/ 160 w 266"/>
                  <a:gd name="T9" fmla="*/ 34 h 240"/>
                  <a:gd name="T10" fmla="*/ 117 w 266"/>
                  <a:gd name="T11" fmla="*/ 66 h 240"/>
                  <a:gd name="T12" fmla="*/ 96 w 266"/>
                  <a:gd name="T13" fmla="*/ 84 h 240"/>
                  <a:gd name="T14" fmla="*/ 72 w 266"/>
                  <a:gd name="T15" fmla="*/ 104 h 240"/>
                  <a:gd name="T16" fmla="*/ 55 w 266"/>
                  <a:gd name="T17" fmla="*/ 124 h 240"/>
                  <a:gd name="T18" fmla="*/ 33 w 266"/>
                  <a:gd name="T19" fmla="*/ 144 h 240"/>
                  <a:gd name="T20" fmla="*/ 22 w 266"/>
                  <a:gd name="T21" fmla="*/ 164 h 240"/>
                  <a:gd name="T22" fmla="*/ 8 w 266"/>
                  <a:gd name="T23" fmla="*/ 182 h 240"/>
                  <a:gd name="T24" fmla="*/ 2 w 266"/>
                  <a:gd name="T25" fmla="*/ 200 h 240"/>
                  <a:gd name="T26" fmla="*/ 0 w 266"/>
                  <a:gd name="T27" fmla="*/ 208 h 240"/>
                  <a:gd name="T28" fmla="*/ 0 w 266"/>
                  <a:gd name="T29" fmla="*/ 216 h 240"/>
                  <a:gd name="T30" fmla="*/ 2 w 266"/>
                  <a:gd name="T31" fmla="*/ 222 h 240"/>
                  <a:gd name="T32" fmla="*/ 6 w 266"/>
                  <a:gd name="T33" fmla="*/ 230 h 240"/>
                  <a:gd name="T34" fmla="*/ 12 w 266"/>
                  <a:gd name="T35" fmla="*/ 236 h 240"/>
                  <a:gd name="T36" fmla="*/ 20 w 266"/>
                  <a:gd name="T37" fmla="*/ 240 h 240"/>
                  <a:gd name="T38" fmla="*/ 20 w 266"/>
                  <a:gd name="T39" fmla="*/ 240 h 240"/>
                  <a:gd name="T40" fmla="*/ 22 w 266"/>
                  <a:gd name="T41" fmla="*/ 240 h 240"/>
                  <a:gd name="T42" fmla="*/ 31 w 266"/>
                  <a:gd name="T43" fmla="*/ 234 h 240"/>
                  <a:gd name="T44" fmla="*/ 61 w 266"/>
                  <a:gd name="T45" fmla="*/ 212 h 240"/>
                  <a:gd name="T46" fmla="*/ 96 w 266"/>
                  <a:gd name="T47" fmla="*/ 180 h 240"/>
                  <a:gd name="T48" fmla="*/ 137 w 266"/>
                  <a:gd name="T49" fmla="*/ 140 h 240"/>
                  <a:gd name="T50" fmla="*/ 174 w 266"/>
                  <a:gd name="T51" fmla="*/ 100 h 240"/>
                  <a:gd name="T52" fmla="*/ 207 w 266"/>
                  <a:gd name="T53" fmla="*/ 60 h 240"/>
                  <a:gd name="T54" fmla="*/ 220 w 266"/>
                  <a:gd name="T55" fmla="*/ 44 h 240"/>
                  <a:gd name="T56" fmla="*/ 230 w 266"/>
                  <a:gd name="T57" fmla="*/ 28 h 240"/>
                  <a:gd name="T58" fmla="*/ 235 w 266"/>
                  <a:gd name="T59" fmla="*/ 18 h 240"/>
                  <a:gd name="T60" fmla="*/ 237 w 266"/>
                  <a:gd name="T61" fmla="*/ 10 h 240"/>
                  <a:gd name="T62" fmla="*/ 237 w 266"/>
                  <a:gd name="T63" fmla="*/ 10 h 240"/>
                  <a:gd name="T64" fmla="*/ 225 w 266"/>
                  <a:gd name="T65" fmla="*/ 8 h 240"/>
                  <a:gd name="T66" fmla="*/ 211 w 266"/>
                  <a:gd name="T67" fmla="*/ 8 h 2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6" h="240">
                    <a:moveTo>
                      <a:pt x="244" y="0"/>
                    </a:moveTo>
                    <a:lnTo>
                      <a:pt x="244" y="0"/>
                    </a:lnTo>
                    <a:lnTo>
                      <a:pt x="234" y="4"/>
                    </a:lnTo>
                    <a:lnTo>
                      <a:pt x="220" y="12"/>
                    </a:lnTo>
                    <a:lnTo>
                      <a:pt x="180" y="34"/>
                    </a:lnTo>
                    <a:lnTo>
                      <a:pt x="132" y="66"/>
                    </a:lnTo>
                    <a:lnTo>
                      <a:pt x="106" y="84"/>
                    </a:lnTo>
                    <a:lnTo>
                      <a:pt x="82" y="104"/>
                    </a:lnTo>
                    <a:lnTo>
                      <a:pt x="60" y="124"/>
                    </a:lnTo>
                    <a:lnTo>
                      <a:pt x="38" y="144"/>
                    </a:lnTo>
                    <a:lnTo>
                      <a:pt x="22" y="164"/>
                    </a:lnTo>
                    <a:lnTo>
                      <a:pt x="8" y="182"/>
                    </a:lnTo>
                    <a:lnTo>
                      <a:pt x="2" y="200"/>
                    </a:lnTo>
                    <a:lnTo>
                      <a:pt x="0" y="208"/>
                    </a:lnTo>
                    <a:lnTo>
                      <a:pt x="0" y="216"/>
                    </a:lnTo>
                    <a:lnTo>
                      <a:pt x="2" y="222"/>
                    </a:lnTo>
                    <a:lnTo>
                      <a:pt x="6" y="230"/>
                    </a:lnTo>
                    <a:lnTo>
                      <a:pt x="12" y="236"/>
                    </a:lnTo>
                    <a:lnTo>
                      <a:pt x="20" y="240"/>
                    </a:lnTo>
                    <a:lnTo>
                      <a:pt x="26" y="240"/>
                    </a:lnTo>
                    <a:lnTo>
                      <a:pt x="36" y="234"/>
                    </a:lnTo>
                    <a:lnTo>
                      <a:pt x="66" y="212"/>
                    </a:lnTo>
                    <a:lnTo>
                      <a:pt x="106" y="180"/>
                    </a:lnTo>
                    <a:lnTo>
                      <a:pt x="152" y="140"/>
                    </a:lnTo>
                    <a:lnTo>
                      <a:pt x="194" y="100"/>
                    </a:lnTo>
                    <a:lnTo>
                      <a:pt x="232" y="60"/>
                    </a:lnTo>
                    <a:lnTo>
                      <a:pt x="246" y="44"/>
                    </a:lnTo>
                    <a:lnTo>
                      <a:pt x="258" y="28"/>
                    </a:lnTo>
                    <a:lnTo>
                      <a:pt x="264" y="18"/>
                    </a:lnTo>
                    <a:lnTo>
                      <a:pt x="266" y="10"/>
                    </a:lnTo>
                    <a:lnTo>
                      <a:pt x="252" y="8"/>
                    </a:lnTo>
                    <a:lnTo>
                      <a:pt x="236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0" name="Freeform 81"/>
              <p:cNvSpPr>
                <a:spLocks/>
              </p:cNvSpPr>
              <p:nvPr userDrawn="1"/>
            </p:nvSpPr>
            <p:spPr bwMode="auto">
              <a:xfrm>
                <a:off x="2235" y="-2507"/>
                <a:ext cx="260" cy="300"/>
              </a:xfrm>
              <a:custGeom>
                <a:avLst/>
                <a:gdLst>
                  <a:gd name="T0" fmla="*/ 252 w 260"/>
                  <a:gd name="T1" fmla="*/ 70 h 308"/>
                  <a:gd name="T2" fmla="*/ 252 w 260"/>
                  <a:gd name="T3" fmla="*/ 70 h 308"/>
                  <a:gd name="T4" fmla="*/ 242 w 260"/>
                  <a:gd name="T5" fmla="*/ 78 h 308"/>
                  <a:gd name="T6" fmla="*/ 230 w 260"/>
                  <a:gd name="T7" fmla="*/ 88 h 308"/>
                  <a:gd name="T8" fmla="*/ 204 w 260"/>
                  <a:gd name="T9" fmla="*/ 119 h 308"/>
                  <a:gd name="T10" fmla="*/ 144 w 260"/>
                  <a:gd name="T11" fmla="*/ 191 h 308"/>
                  <a:gd name="T12" fmla="*/ 112 w 260"/>
                  <a:gd name="T13" fmla="*/ 226 h 308"/>
                  <a:gd name="T14" fmla="*/ 96 w 260"/>
                  <a:gd name="T15" fmla="*/ 242 h 308"/>
                  <a:gd name="T16" fmla="*/ 82 w 260"/>
                  <a:gd name="T17" fmla="*/ 254 h 308"/>
                  <a:gd name="T18" fmla="*/ 66 w 260"/>
                  <a:gd name="T19" fmla="*/ 263 h 308"/>
                  <a:gd name="T20" fmla="*/ 52 w 260"/>
                  <a:gd name="T21" fmla="*/ 268 h 308"/>
                  <a:gd name="T22" fmla="*/ 46 w 260"/>
                  <a:gd name="T23" fmla="*/ 270 h 308"/>
                  <a:gd name="T24" fmla="*/ 40 w 260"/>
                  <a:gd name="T25" fmla="*/ 270 h 308"/>
                  <a:gd name="T26" fmla="*/ 34 w 260"/>
                  <a:gd name="T27" fmla="*/ 268 h 308"/>
                  <a:gd name="T28" fmla="*/ 28 w 260"/>
                  <a:gd name="T29" fmla="*/ 267 h 308"/>
                  <a:gd name="T30" fmla="*/ 28 w 260"/>
                  <a:gd name="T31" fmla="*/ 267 h 308"/>
                  <a:gd name="T32" fmla="*/ 20 w 260"/>
                  <a:gd name="T33" fmla="*/ 261 h 308"/>
                  <a:gd name="T34" fmla="*/ 12 w 260"/>
                  <a:gd name="T35" fmla="*/ 254 h 308"/>
                  <a:gd name="T36" fmla="*/ 8 w 260"/>
                  <a:gd name="T37" fmla="*/ 249 h 308"/>
                  <a:gd name="T38" fmla="*/ 4 w 260"/>
                  <a:gd name="T39" fmla="*/ 240 h 308"/>
                  <a:gd name="T40" fmla="*/ 2 w 260"/>
                  <a:gd name="T41" fmla="*/ 233 h 308"/>
                  <a:gd name="T42" fmla="*/ 0 w 260"/>
                  <a:gd name="T43" fmla="*/ 225 h 308"/>
                  <a:gd name="T44" fmla="*/ 2 w 260"/>
                  <a:gd name="T45" fmla="*/ 205 h 308"/>
                  <a:gd name="T46" fmla="*/ 8 w 260"/>
                  <a:gd name="T47" fmla="*/ 186 h 308"/>
                  <a:gd name="T48" fmla="*/ 18 w 260"/>
                  <a:gd name="T49" fmla="*/ 165 h 308"/>
                  <a:gd name="T50" fmla="*/ 30 w 260"/>
                  <a:gd name="T51" fmla="*/ 144 h 308"/>
                  <a:gd name="T52" fmla="*/ 46 w 260"/>
                  <a:gd name="T53" fmla="*/ 122 h 308"/>
                  <a:gd name="T54" fmla="*/ 62 w 260"/>
                  <a:gd name="T55" fmla="*/ 99 h 308"/>
                  <a:gd name="T56" fmla="*/ 80 w 260"/>
                  <a:gd name="T57" fmla="*/ 80 h 308"/>
                  <a:gd name="T58" fmla="*/ 100 w 260"/>
                  <a:gd name="T59" fmla="*/ 60 h 308"/>
                  <a:gd name="T60" fmla="*/ 118 w 260"/>
                  <a:gd name="T61" fmla="*/ 45 h 308"/>
                  <a:gd name="T62" fmla="*/ 136 w 260"/>
                  <a:gd name="T63" fmla="*/ 27 h 308"/>
                  <a:gd name="T64" fmla="*/ 154 w 260"/>
                  <a:gd name="T65" fmla="*/ 18 h 308"/>
                  <a:gd name="T66" fmla="*/ 168 w 260"/>
                  <a:gd name="T67" fmla="*/ 8 h 308"/>
                  <a:gd name="T68" fmla="*/ 182 w 260"/>
                  <a:gd name="T69" fmla="*/ 0 h 308"/>
                  <a:gd name="T70" fmla="*/ 182 w 260"/>
                  <a:gd name="T71" fmla="*/ 0 h 308"/>
                  <a:gd name="T72" fmla="*/ 216 w 260"/>
                  <a:gd name="T73" fmla="*/ 19 h 308"/>
                  <a:gd name="T74" fmla="*/ 234 w 260"/>
                  <a:gd name="T75" fmla="*/ 27 h 308"/>
                  <a:gd name="T76" fmla="*/ 248 w 260"/>
                  <a:gd name="T77" fmla="*/ 39 h 308"/>
                  <a:gd name="T78" fmla="*/ 252 w 260"/>
                  <a:gd name="T79" fmla="*/ 47 h 308"/>
                  <a:gd name="T80" fmla="*/ 256 w 260"/>
                  <a:gd name="T81" fmla="*/ 52 h 308"/>
                  <a:gd name="T82" fmla="*/ 260 w 260"/>
                  <a:gd name="T83" fmla="*/ 56 h 308"/>
                  <a:gd name="T84" fmla="*/ 260 w 260"/>
                  <a:gd name="T85" fmla="*/ 64 h 308"/>
                  <a:gd name="T86" fmla="*/ 258 w 260"/>
                  <a:gd name="T87" fmla="*/ 74 h 308"/>
                  <a:gd name="T88" fmla="*/ 254 w 260"/>
                  <a:gd name="T89" fmla="*/ 82 h 308"/>
                  <a:gd name="T90" fmla="*/ 246 w 260"/>
                  <a:gd name="T91" fmla="*/ 90 h 308"/>
                  <a:gd name="T92" fmla="*/ 236 w 260"/>
                  <a:gd name="T93" fmla="*/ 95 h 308"/>
                  <a:gd name="T94" fmla="*/ 252 w 260"/>
                  <a:gd name="T95" fmla="*/ 70 h 30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60" h="308">
                    <a:moveTo>
                      <a:pt x="252" y="80"/>
                    </a:moveTo>
                    <a:lnTo>
                      <a:pt x="252" y="80"/>
                    </a:lnTo>
                    <a:lnTo>
                      <a:pt x="242" y="88"/>
                    </a:lnTo>
                    <a:lnTo>
                      <a:pt x="230" y="100"/>
                    </a:lnTo>
                    <a:lnTo>
                      <a:pt x="204" y="134"/>
                    </a:lnTo>
                    <a:lnTo>
                      <a:pt x="144" y="218"/>
                    </a:lnTo>
                    <a:lnTo>
                      <a:pt x="112" y="258"/>
                    </a:lnTo>
                    <a:lnTo>
                      <a:pt x="96" y="276"/>
                    </a:lnTo>
                    <a:lnTo>
                      <a:pt x="82" y="290"/>
                    </a:lnTo>
                    <a:lnTo>
                      <a:pt x="66" y="300"/>
                    </a:lnTo>
                    <a:lnTo>
                      <a:pt x="52" y="306"/>
                    </a:lnTo>
                    <a:lnTo>
                      <a:pt x="46" y="308"/>
                    </a:lnTo>
                    <a:lnTo>
                      <a:pt x="40" y="308"/>
                    </a:lnTo>
                    <a:lnTo>
                      <a:pt x="34" y="306"/>
                    </a:lnTo>
                    <a:lnTo>
                      <a:pt x="28" y="304"/>
                    </a:lnTo>
                    <a:lnTo>
                      <a:pt x="20" y="298"/>
                    </a:lnTo>
                    <a:lnTo>
                      <a:pt x="12" y="290"/>
                    </a:lnTo>
                    <a:lnTo>
                      <a:pt x="8" y="284"/>
                    </a:lnTo>
                    <a:lnTo>
                      <a:pt x="4" y="274"/>
                    </a:lnTo>
                    <a:lnTo>
                      <a:pt x="2" y="266"/>
                    </a:lnTo>
                    <a:lnTo>
                      <a:pt x="0" y="256"/>
                    </a:lnTo>
                    <a:lnTo>
                      <a:pt x="2" y="234"/>
                    </a:lnTo>
                    <a:lnTo>
                      <a:pt x="8" y="212"/>
                    </a:lnTo>
                    <a:lnTo>
                      <a:pt x="18" y="188"/>
                    </a:lnTo>
                    <a:lnTo>
                      <a:pt x="30" y="164"/>
                    </a:lnTo>
                    <a:lnTo>
                      <a:pt x="46" y="138"/>
                    </a:lnTo>
                    <a:lnTo>
                      <a:pt x="62" y="114"/>
                    </a:lnTo>
                    <a:lnTo>
                      <a:pt x="80" y="90"/>
                    </a:lnTo>
                    <a:lnTo>
                      <a:pt x="100" y="70"/>
                    </a:lnTo>
                    <a:lnTo>
                      <a:pt x="118" y="50"/>
                    </a:lnTo>
                    <a:lnTo>
                      <a:pt x="136" y="32"/>
                    </a:lnTo>
                    <a:lnTo>
                      <a:pt x="154" y="18"/>
                    </a:lnTo>
                    <a:lnTo>
                      <a:pt x="168" y="8"/>
                    </a:lnTo>
                    <a:lnTo>
                      <a:pt x="182" y="0"/>
                    </a:lnTo>
                    <a:lnTo>
                      <a:pt x="216" y="20"/>
                    </a:lnTo>
                    <a:lnTo>
                      <a:pt x="234" y="32"/>
                    </a:lnTo>
                    <a:lnTo>
                      <a:pt x="248" y="44"/>
                    </a:lnTo>
                    <a:lnTo>
                      <a:pt x="252" y="52"/>
                    </a:lnTo>
                    <a:lnTo>
                      <a:pt x="256" y="58"/>
                    </a:lnTo>
                    <a:lnTo>
                      <a:pt x="260" y="66"/>
                    </a:lnTo>
                    <a:lnTo>
                      <a:pt x="260" y="74"/>
                    </a:lnTo>
                    <a:lnTo>
                      <a:pt x="258" y="84"/>
                    </a:lnTo>
                    <a:lnTo>
                      <a:pt x="254" y="92"/>
                    </a:lnTo>
                    <a:lnTo>
                      <a:pt x="246" y="102"/>
                    </a:lnTo>
                    <a:lnTo>
                      <a:pt x="236" y="110"/>
                    </a:lnTo>
                    <a:lnTo>
                      <a:pt x="252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1" name="Freeform 82"/>
              <p:cNvSpPr>
                <a:spLocks/>
              </p:cNvSpPr>
              <p:nvPr userDrawn="1"/>
            </p:nvSpPr>
            <p:spPr bwMode="auto">
              <a:xfrm>
                <a:off x="2235" y="-2507"/>
                <a:ext cx="260" cy="300"/>
              </a:xfrm>
              <a:custGeom>
                <a:avLst/>
                <a:gdLst>
                  <a:gd name="T0" fmla="*/ 252 w 260"/>
                  <a:gd name="T1" fmla="*/ 70 h 308"/>
                  <a:gd name="T2" fmla="*/ 252 w 260"/>
                  <a:gd name="T3" fmla="*/ 70 h 308"/>
                  <a:gd name="T4" fmla="*/ 242 w 260"/>
                  <a:gd name="T5" fmla="*/ 78 h 308"/>
                  <a:gd name="T6" fmla="*/ 230 w 260"/>
                  <a:gd name="T7" fmla="*/ 88 h 308"/>
                  <a:gd name="T8" fmla="*/ 204 w 260"/>
                  <a:gd name="T9" fmla="*/ 119 h 308"/>
                  <a:gd name="T10" fmla="*/ 144 w 260"/>
                  <a:gd name="T11" fmla="*/ 191 h 308"/>
                  <a:gd name="T12" fmla="*/ 112 w 260"/>
                  <a:gd name="T13" fmla="*/ 226 h 308"/>
                  <a:gd name="T14" fmla="*/ 96 w 260"/>
                  <a:gd name="T15" fmla="*/ 242 h 308"/>
                  <a:gd name="T16" fmla="*/ 82 w 260"/>
                  <a:gd name="T17" fmla="*/ 254 h 308"/>
                  <a:gd name="T18" fmla="*/ 66 w 260"/>
                  <a:gd name="T19" fmla="*/ 263 h 308"/>
                  <a:gd name="T20" fmla="*/ 52 w 260"/>
                  <a:gd name="T21" fmla="*/ 268 h 308"/>
                  <a:gd name="T22" fmla="*/ 46 w 260"/>
                  <a:gd name="T23" fmla="*/ 270 h 308"/>
                  <a:gd name="T24" fmla="*/ 40 w 260"/>
                  <a:gd name="T25" fmla="*/ 270 h 308"/>
                  <a:gd name="T26" fmla="*/ 34 w 260"/>
                  <a:gd name="T27" fmla="*/ 268 h 308"/>
                  <a:gd name="T28" fmla="*/ 28 w 260"/>
                  <a:gd name="T29" fmla="*/ 267 h 308"/>
                  <a:gd name="T30" fmla="*/ 28 w 260"/>
                  <a:gd name="T31" fmla="*/ 267 h 308"/>
                  <a:gd name="T32" fmla="*/ 20 w 260"/>
                  <a:gd name="T33" fmla="*/ 261 h 308"/>
                  <a:gd name="T34" fmla="*/ 12 w 260"/>
                  <a:gd name="T35" fmla="*/ 254 h 308"/>
                  <a:gd name="T36" fmla="*/ 8 w 260"/>
                  <a:gd name="T37" fmla="*/ 249 h 308"/>
                  <a:gd name="T38" fmla="*/ 4 w 260"/>
                  <a:gd name="T39" fmla="*/ 240 h 308"/>
                  <a:gd name="T40" fmla="*/ 2 w 260"/>
                  <a:gd name="T41" fmla="*/ 233 h 308"/>
                  <a:gd name="T42" fmla="*/ 0 w 260"/>
                  <a:gd name="T43" fmla="*/ 225 h 308"/>
                  <a:gd name="T44" fmla="*/ 2 w 260"/>
                  <a:gd name="T45" fmla="*/ 205 h 308"/>
                  <a:gd name="T46" fmla="*/ 8 w 260"/>
                  <a:gd name="T47" fmla="*/ 186 h 308"/>
                  <a:gd name="T48" fmla="*/ 18 w 260"/>
                  <a:gd name="T49" fmla="*/ 165 h 308"/>
                  <a:gd name="T50" fmla="*/ 30 w 260"/>
                  <a:gd name="T51" fmla="*/ 144 h 308"/>
                  <a:gd name="T52" fmla="*/ 46 w 260"/>
                  <a:gd name="T53" fmla="*/ 122 h 308"/>
                  <a:gd name="T54" fmla="*/ 62 w 260"/>
                  <a:gd name="T55" fmla="*/ 99 h 308"/>
                  <a:gd name="T56" fmla="*/ 80 w 260"/>
                  <a:gd name="T57" fmla="*/ 80 h 308"/>
                  <a:gd name="T58" fmla="*/ 100 w 260"/>
                  <a:gd name="T59" fmla="*/ 60 h 308"/>
                  <a:gd name="T60" fmla="*/ 118 w 260"/>
                  <a:gd name="T61" fmla="*/ 45 h 308"/>
                  <a:gd name="T62" fmla="*/ 136 w 260"/>
                  <a:gd name="T63" fmla="*/ 27 h 308"/>
                  <a:gd name="T64" fmla="*/ 154 w 260"/>
                  <a:gd name="T65" fmla="*/ 18 h 308"/>
                  <a:gd name="T66" fmla="*/ 168 w 260"/>
                  <a:gd name="T67" fmla="*/ 8 h 308"/>
                  <a:gd name="T68" fmla="*/ 182 w 260"/>
                  <a:gd name="T69" fmla="*/ 0 h 308"/>
                  <a:gd name="T70" fmla="*/ 182 w 260"/>
                  <a:gd name="T71" fmla="*/ 0 h 308"/>
                  <a:gd name="T72" fmla="*/ 216 w 260"/>
                  <a:gd name="T73" fmla="*/ 19 h 308"/>
                  <a:gd name="T74" fmla="*/ 234 w 260"/>
                  <a:gd name="T75" fmla="*/ 27 h 308"/>
                  <a:gd name="T76" fmla="*/ 248 w 260"/>
                  <a:gd name="T77" fmla="*/ 39 h 308"/>
                  <a:gd name="T78" fmla="*/ 252 w 260"/>
                  <a:gd name="T79" fmla="*/ 47 h 308"/>
                  <a:gd name="T80" fmla="*/ 256 w 260"/>
                  <a:gd name="T81" fmla="*/ 52 h 308"/>
                  <a:gd name="T82" fmla="*/ 260 w 260"/>
                  <a:gd name="T83" fmla="*/ 56 h 308"/>
                  <a:gd name="T84" fmla="*/ 260 w 260"/>
                  <a:gd name="T85" fmla="*/ 64 h 308"/>
                  <a:gd name="T86" fmla="*/ 258 w 260"/>
                  <a:gd name="T87" fmla="*/ 74 h 308"/>
                  <a:gd name="T88" fmla="*/ 254 w 260"/>
                  <a:gd name="T89" fmla="*/ 82 h 308"/>
                  <a:gd name="T90" fmla="*/ 246 w 260"/>
                  <a:gd name="T91" fmla="*/ 90 h 308"/>
                  <a:gd name="T92" fmla="*/ 236 w 260"/>
                  <a:gd name="T93" fmla="*/ 95 h 30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60" h="308">
                    <a:moveTo>
                      <a:pt x="252" y="80"/>
                    </a:moveTo>
                    <a:lnTo>
                      <a:pt x="252" y="80"/>
                    </a:lnTo>
                    <a:lnTo>
                      <a:pt x="242" y="88"/>
                    </a:lnTo>
                    <a:lnTo>
                      <a:pt x="230" y="100"/>
                    </a:lnTo>
                    <a:lnTo>
                      <a:pt x="204" y="134"/>
                    </a:lnTo>
                    <a:lnTo>
                      <a:pt x="144" y="218"/>
                    </a:lnTo>
                    <a:lnTo>
                      <a:pt x="112" y="258"/>
                    </a:lnTo>
                    <a:lnTo>
                      <a:pt x="96" y="276"/>
                    </a:lnTo>
                    <a:lnTo>
                      <a:pt x="82" y="290"/>
                    </a:lnTo>
                    <a:lnTo>
                      <a:pt x="66" y="300"/>
                    </a:lnTo>
                    <a:lnTo>
                      <a:pt x="52" y="306"/>
                    </a:lnTo>
                    <a:lnTo>
                      <a:pt x="46" y="308"/>
                    </a:lnTo>
                    <a:lnTo>
                      <a:pt x="40" y="308"/>
                    </a:lnTo>
                    <a:lnTo>
                      <a:pt x="34" y="306"/>
                    </a:lnTo>
                    <a:lnTo>
                      <a:pt x="28" y="304"/>
                    </a:lnTo>
                    <a:lnTo>
                      <a:pt x="20" y="298"/>
                    </a:lnTo>
                    <a:lnTo>
                      <a:pt x="12" y="290"/>
                    </a:lnTo>
                    <a:lnTo>
                      <a:pt x="8" y="284"/>
                    </a:lnTo>
                    <a:lnTo>
                      <a:pt x="4" y="274"/>
                    </a:lnTo>
                    <a:lnTo>
                      <a:pt x="2" y="266"/>
                    </a:lnTo>
                    <a:lnTo>
                      <a:pt x="0" y="256"/>
                    </a:lnTo>
                    <a:lnTo>
                      <a:pt x="2" y="234"/>
                    </a:lnTo>
                    <a:lnTo>
                      <a:pt x="8" y="212"/>
                    </a:lnTo>
                    <a:lnTo>
                      <a:pt x="18" y="188"/>
                    </a:lnTo>
                    <a:lnTo>
                      <a:pt x="30" y="164"/>
                    </a:lnTo>
                    <a:lnTo>
                      <a:pt x="46" y="138"/>
                    </a:lnTo>
                    <a:lnTo>
                      <a:pt x="62" y="114"/>
                    </a:lnTo>
                    <a:lnTo>
                      <a:pt x="80" y="90"/>
                    </a:lnTo>
                    <a:lnTo>
                      <a:pt x="100" y="70"/>
                    </a:lnTo>
                    <a:lnTo>
                      <a:pt x="118" y="50"/>
                    </a:lnTo>
                    <a:lnTo>
                      <a:pt x="136" y="32"/>
                    </a:lnTo>
                    <a:lnTo>
                      <a:pt x="154" y="18"/>
                    </a:lnTo>
                    <a:lnTo>
                      <a:pt x="168" y="8"/>
                    </a:lnTo>
                    <a:lnTo>
                      <a:pt x="182" y="0"/>
                    </a:lnTo>
                    <a:lnTo>
                      <a:pt x="216" y="20"/>
                    </a:lnTo>
                    <a:lnTo>
                      <a:pt x="234" y="32"/>
                    </a:lnTo>
                    <a:lnTo>
                      <a:pt x="248" y="44"/>
                    </a:lnTo>
                    <a:lnTo>
                      <a:pt x="252" y="52"/>
                    </a:lnTo>
                    <a:lnTo>
                      <a:pt x="256" y="58"/>
                    </a:lnTo>
                    <a:lnTo>
                      <a:pt x="260" y="66"/>
                    </a:lnTo>
                    <a:lnTo>
                      <a:pt x="260" y="74"/>
                    </a:lnTo>
                    <a:lnTo>
                      <a:pt x="258" y="84"/>
                    </a:lnTo>
                    <a:lnTo>
                      <a:pt x="254" y="92"/>
                    </a:lnTo>
                    <a:lnTo>
                      <a:pt x="246" y="102"/>
                    </a:lnTo>
                    <a:lnTo>
                      <a:pt x="236" y="11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2" name="Freeform 83"/>
              <p:cNvSpPr>
                <a:spLocks/>
              </p:cNvSpPr>
              <p:nvPr userDrawn="1"/>
            </p:nvSpPr>
            <p:spPr bwMode="auto">
              <a:xfrm>
                <a:off x="2475" y="-2207"/>
                <a:ext cx="200" cy="280"/>
              </a:xfrm>
              <a:custGeom>
                <a:avLst/>
                <a:gdLst>
                  <a:gd name="T0" fmla="*/ 168 w 202"/>
                  <a:gd name="T1" fmla="*/ 0 h 278"/>
                  <a:gd name="T2" fmla="*/ 168 w 202"/>
                  <a:gd name="T3" fmla="*/ 0 h 278"/>
                  <a:gd name="T4" fmla="*/ 154 w 202"/>
                  <a:gd name="T5" fmla="*/ 8 h 278"/>
                  <a:gd name="T6" fmla="*/ 141 w 202"/>
                  <a:gd name="T7" fmla="*/ 18 h 278"/>
                  <a:gd name="T8" fmla="*/ 125 w 202"/>
                  <a:gd name="T9" fmla="*/ 30 h 278"/>
                  <a:gd name="T10" fmla="*/ 107 w 202"/>
                  <a:gd name="T11" fmla="*/ 44 h 278"/>
                  <a:gd name="T12" fmla="*/ 89 w 202"/>
                  <a:gd name="T13" fmla="*/ 60 h 278"/>
                  <a:gd name="T14" fmla="*/ 73 w 202"/>
                  <a:gd name="T15" fmla="*/ 83 h 278"/>
                  <a:gd name="T16" fmla="*/ 57 w 202"/>
                  <a:gd name="T17" fmla="*/ 103 h 278"/>
                  <a:gd name="T18" fmla="*/ 46 w 202"/>
                  <a:gd name="T19" fmla="*/ 123 h 278"/>
                  <a:gd name="T20" fmla="*/ 34 w 202"/>
                  <a:gd name="T21" fmla="*/ 143 h 278"/>
                  <a:gd name="T22" fmla="*/ 22 w 202"/>
                  <a:gd name="T23" fmla="*/ 163 h 278"/>
                  <a:gd name="T24" fmla="*/ 12 w 202"/>
                  <a:gd name="T25" fmla="*/ 185 h 278"/>
                  <a:gd name="T26" fmla="*/ 6 w 202"/>
                  <a:gd name="T27" fmla="*/ 205 h 278"/>
                  <a:gd name="T28" fmla="*/ 2 w 202"/>
                  <a:gd name="T29" fmla="*/ 232 h 278"/>
                  <a:gd name="T30" fmla="*/ 0 w 202"/>
                  <a:gd name="T31" fmla="*/ 252 h 278"/>
                  <a:gd name="T32" fmla="*/ 2 w 202"/>
                  <a:gd name="T33" fmla="*/ 270 h 278"/>
                  <a:gd name="T34" fmla="*/ 8 w 202"/>
                  <a:gd name="T35" fmla="*/ 288 h 278"/>
                  <a:gd name="T36" fmla="*/ 8 w 202"/>
                  <a:gd name="T37" fmla="*/ 288 h 278"/>
                  <a:gd name="T38" fmla="*/ 24 w 202"/>
                  <a:gd name="T39" fmla="*/ 288 h 278"/>
                  <a:gd name="T40" fmla="*/ 40 w 202"/>
                  <a:gd name="T41" fmla="*/ 284 h 278"/>
                  <a:gd name="T42" fmla="*/ 51 w 202"/>
                  <a:gd name="T43" fmla="*/ 276 h 278"/>
                  <a:gd name="T44" fmla="*/ 67 w 202"/>
                  <a:gd name="T45" fmla="*/ 264 h 278"/>
                  <a:gd name="T46" fmla="*/ 83 w 202"/>
                  <a:gd name="T47" fmla="*/ 248 h 278"/>
                  <a:gd name="T48" fmla="*/ 99 w 202"/>
                  <a:gd name="T49" fmla="*/ 232 h 278"/>
                  <a:gd name="T50" fmla="*/ 115 w 202"/>
                  <a:gd name="T51" fmla="*/ 207 h 278"/>
                  <a:gd name="T52" fmla="*/ 131 w 202"/>
                  <a:gd name="T53" fmla="*/ 187 h 278"/>
                  <a:gd name="T54" fmla="*/ 145 w 202"/>
                  <a:gd name="T55" fmla="*/ 165 h 278"/>
                  <a:gd name="T56" fmla="*/ 152 w 202"/>
                  <a:gd name="T57" fmla="*/ 143 h 278"/>
                  <a:gd name="T58" fmla="*/ 164 w 202"/>
                  <a:gd name="T59" fmla="*/ 121 h 278"/>
                  <a:gd name="T60" fmla="*/ 174 w 202"/>
                  <a:gd name="T61" fmla="*/ 99 h 278"/>
                  <a:gd name="T62" fmla="*/ 182 w 202"/>
                  <a:gd name="T63" fmla="*/ 79 h 278"/>
                  <a:gd name="T64" fmla="*/ 188 w 202"/>
                  <a:gd name="T65" fmla="*/ 56 h 278"/>
                  <a:gd name="T66" fmla="*/ 190 w 202"/>
                  <a:gd name="T67" fmla="*/ 38 h 278"/>
                  <a:gd name="T68" fmla="*/ 192 w 202"/>
                  <a:gd name="T69" fmla="*/ 24 h 278"/>
                  <a:gd name="T70" fmla="*/ 192 w 202"/>
                  <a:gd name="T71" fmla="*/ 24 h 278"/>
                  <a:gd name="T72" fmla="*/ 180 w 202"/>
                  <a:gd name="T73" fmla="*/ 24 h 278"/>
                  <a:gd name="T74" fmla="*/ 168 w 202"/>
                  <a:gd name="T75" fmla="*/ 22 h 278"/>
                  <a:gd name="T76" fmla="*/ 168 w 202"/>
                  <a:gd name="T77" fmla="*/ 0 h 27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2" h="278">
                    <a:moveTo>
                      <a:pt x="178" y="0"/>
                    </a:moveTo>
                    <a:lnTo>
                      <a:pt x="178" y="0"/>
                    </a:lnTo>
                    <a:lnTo>
                      <a:pt x="164" y="8"/>
                    </a:lnTo>
                    <a:lnTo>
                      <a:pt x="146" y="18"/>
                    </a:lnTo>
                    <a:lnTo>
                      <a:pt x="130" y="30"/>
                    </a:lnTo>
                    <a:lnTo>
                      <a:pt x="112" y="44"/>
                    </a:lnTo>
                    <a:lnTo>
                      <a:pt x="94" y="60"/>
                    </a:lnTo>
                    <a:lnTo>
                      <a:pt x="78" y="78"/>
                    </a:lnTo>
                    <a:lnTo>
                      <a:pt x="62" y="98"/>
                    </a:lnTo>
                    <a:lnTo>
                      <a:pt x="46" y="118"/>
                    </a:lnTo>
                    <a:lnTo>
                      <a:pt x="34" y="138"/>
                    </a:lnTo>
                    <a:lnTo>
                      <a:pt x="22" y="158"/>
                    </a:lnTo>
                    <a:lnTo>
                      <a:pt x="12" y="180"/>
                    </a:lnTo>
                    <a:lnTo>
                      <a:pt x="6" y="200"/>
                    </a:lnTo>
                    <a:lnTo>
                      <a:pt x="2" y="222"/>
                    </a:lnTo>
                    <a:lnTo>
                      <a:pt x="0" y="242"/>
                    </a:lnTo>
                    <a:lnTo>
                      <a:pt x="2" y="260"/>
                    </a:lnTo>
                    <a:lnTo>
                      <a:pt x="8" y="278"/>
                    </a:lnTo>
                    <a:lnTo>
                      <a:pt x="24" y="278"/>
                    </a:lnTo>
                    <a:lnTo>
                      <a:pt x="40" y="274"/>
                    </a:lnTo>
                    <a:lnTo>
                      <a:pt x="56" y="266"/>
                    </a:lnTo>
                    <a:lnTo>
                      <a:pt x="72" y="254"/>
                    </a:lnTo>
                    <a:lnTo>
                      <a:pt x="88" y="238"/>
                    </a:lnTo>
                    <a:lnTo>
                      <a:pt x="104" y="222"/>
                    </a:lnTo>
                    <a:lnTo>
                      <a:pt x="120" y="202"/>
                    </a:lnTo>
                    <a:lnTo>
                      <a:pt x="136" y="182"/>
                    </a:lnTo>
                    <a:lnTo>
                      <a:pt x="150" y="160"/>
                    </a:lnTo>
                    <a:lnTo>
                      <a:pt x="162" y="138"/>
                    </a:lnTo>
                    <a:lnTo>
                      <a:pt x="174" y="116"/>
                    </a:lnTo>
                    <a:lnTo>
                      <a:pt x="184" y="94"/>
                    </a:lnTo>
                    <a:lnTo>
                      <a:pt x="192" y="74"/>
                    </a:lnTo>
                    <a:lnTo>
                      <a:pt x="198" y="56"/>
                    </a:lnTo>
                    <a:lnTo>
                      <a:pt x="200" y="38"/>
                    </a:lnTo>
                    <a:lnTo>
                      <a:pt x="202" y="24"/>
                    </a:lnTo>
                    <a:lnTo>
                      <a:pt x="190" y="24"/>
                    </a:lnTo>
                    <a:lnTo>
                      <a:pt x="178" y="22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3" name="Freeform 84"/>
              <p:cNvSpPr>
                <a:spLocks/>
              </p:cNvSpPr>
              <p:nvPr userDrawn="1"/>
            </p:nvSpPr>
            <p:spPr bwMode="auto">
              <a:xfrm>
                <a:off x="2475" y="-2207"/>
                <a:ext cx="200" cy="280"/>
              </a:xfrm>
              <a:custGeom>
                <a:avLst/>
                <a:gdLst>
                  <a:gd name="T0" fmla="*/ 168 w 202"/>
                  <a:gd name="T1" fmla="*/ 0 h 278"/>
                  <a:gd name="T2" fmla="*/ 168 w 202"/>
                  <a:gd name="T3" fmla="*/ 0 h 278"/>
                  <a:gd name="T4" fmla="*/ 154 w 202"/>
                  <a:gd name="T5" fmla="*/ 8 h 278"/>
                  <a:gd name="T6" fmla="*/ 141 w 202"/>
                  <a:gd name="T7" fmla="*/ 18 h 278"/>
                  <a:gd name="T8" fmla="*/ 125 w 202"/>
                  <a:gd name="T9" fmla="*/ 30 h 278"/>
                  <a:gd name="T10" fmla="*/ 107 w 202"/>
                  <a:gd name="T11" fmla="*/ 44 h 278"/>
                  <a:gd name="T12" fmla="*/ 89 w 202"/>
                  <a:gd name="T13" fmla="*/ 60 h 278"/>
                  <a:gd name="T14" fmla="*/ 73 w 202"/>
                  <a:gd name="T15" fmla="*/ 83 h 278"/>
                  <a:gd name="T16" fmla="*/ 57 w 202"/>
                  <a:gd name="T17" fmla="*/ 103 h 278"/>
                  <a:gd name="T18" fmla="*/ 46 w 202"/>
                  <a:gd name="T19" fmla="*/ 123 h 278"/>
                  <a:gd name="T20" fmla="*/ 34 w 202"/>
                  <a:gd name="T21" fmla="*/ 143 h 278"/>
                  <a:gd name="T22" fmla="*/ 22 w 202"/>
                  <a:gd name="T23" fmla="*/ 163 h 278"/>
                  <a:gd name="T24" fmla="*/ 12 w 202"/>
                  <a:gd name="T25" fmla="*/ 185 h 278"/>
                  <a:gd name="T26" fmla="*/ 6 w 202"/>
                  <a:gd name="T27" fmla="*/ 205 h 278"/>
                  <a:gd name="T28" fmla="*/ 2 w 202"/>
                  <a:gd name="T29" fmla="*/ 232 h 278"/>
                  <a:gd name="T30" fmla="*/ 0 w 202"/>
                  <a:gd name="T31" fmla="*/ 252 h 278"/>
                  <a:gd name="T32" fmla="*/ 2 w 202"/>
                  <a:gd name="T33" fmla="*/ 270 h 278"/>
                  <a:gd name="T34" fmla="*/ 8 w 202"/>
                  <a:gd name="T35" fmla="*/ 288 h 278"/>
                  <a:gd name="T36" fmla="*/ 8 w 202"/>
                  <a:gd name="T37" fmla="*/ 288 h 278"/>
                  <a:gd name="T38" fmla="*/ 24 w 202"/>
                  <a:gd name="T39" fmla="*/ 288 h 278"/>
                  <a:gd name="T40" fmla="*/ 40 w 202"/>
                  <a:gd name="T41" fmla="*/ 284 h 278"/>
                  <a:gd name="T42" fmla="*/ 51 w 202"/>
                  <a:gd name="T43" fmla="*/ 276 h 278"/>
                  <a:gd name="T44" fmla="*/ 67 w 202"/>
                  <a:gd name="T45" fmla="*/ 264 h 278"/>
                  <a:gd name="T46" fmla="*/ 83 w 202"/>
                  <a:gd name="T47" fmla="*/ 248 h 278"/>
                  <a:gd name="T48" fmla="*/ 99 w 202"/>
                  <a:gd name="T49" fmla="*/ 232 h 278"/>
                  <a:gd name="T50" fmla="*/ 115 w 202"/>
                  <a:gd name="T51" fmla="*/ 207 h 278"/>
                  <a:gd name="T52" fmla="*/ 131 w 202"/>
                  <a:gd name="T53" fmla="*/ 187 h 278"/>
                  <a:gd name="T54" fmla="*/ 145 w 202"/>
                  <a:gd name="T55" fmla="*/ 165 h 278"/>
                  <a:gd name="T56" fmla="*/ 152 w 202"/>
                  <a:gd name="T57" fmla="*/ 143 h 278"/>
                  <a:gd name="T58" fmla="*/ 164 w 202"/>
                  <a:gd name="T59" fmla="*/ 121 h 278"/>
                  <a:gd name="T60" fmla="*/ 174 w 202"/>
                  <a:gd name="T61" fmla="*/ 99 h 278"/>
                  <a:gd name="T62" fmla="*/ 182 w 202"/>
                  <a:gd name="T63" fmla="*/ 79 h 278"/>
                  <a:gd name="T64" fmla="*/ 188 w 202"/>
                  <a:gd name="T65" fmla="*/ 56 h 278"/>
                  <a:gd name="T66" fmla="*/ 190 w 202"/>
                  <a:gd name="T67" fmla="*/ 38 h 278"/>
                  <a:gd name="T68" fmla="*/ 192 w 202"/>
                  <a:gd name="T69" fmla="*/ 24 h 278"/>
                  <a:gd name="T70" fmla="*/ 192 w 202"/>
                  <a:gd name="T71" fmla="*/ 24 h 278"/>
                  <a:gd name="T72" fmla="*/ 180 w 202"/>
                  <a:gd name="T73" fmla="*/ 24 h 278"/>
                  <a:gd name="T74" fmla="*/ 168 w 202"/>
                  <a:gd name="T75" fmla="*/ 22 h 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02" h="278">
                    <a:moveTo>
                      <a:pt x="178" y="0"/>
                    </a:moveTo>
                    <a:lnTo>
                      <a:pt x="178" y="0"/>
                    </a:lnTo>
                    <a:lnTo>
                      <a:pt x="164" y="8"/>
                    </a:lnTo>
                    <a:lnTo>
                      <a:pt x="146" y="18"/>
                    </a:lnTo>
                    <a:lnTo>
                      <a:pt x="130" y="30"/>
                    </a:lnTo>
                    <a:lnTo>
                      <a:pt x="112" y="44"/>
                    </a:lnTo>
                    <a:lnTo>
                      <a:pt x="94" y="60"/>
                    </a:lnTo>
                    <a:lnTo>
                      <a:pt x="78" y="78"/>
                    </a:lnTo>
                    <a:lnTo>
                      <a:pt x="62" y="98"/>
                    </a:lnTo>
                    <a:lnTo>
                      <a:pt x="46" y="118"/>
                    </a:lnTo>
                    <a:lnTo>
                      <a:pt x="34" y="138"/>
                    </a:lnTo>
                    <a:lnTo>
                      <a:pt x="22" y="158"/>
                    </a:lnTo>
                    <a:lnTo>
                      <a:pt x="12" y="180"/>
                    </a:lnTo>
                    <a:lnTo>
                      <a:pt x="6" y="200"/>
                    </a:lnTo>
                    <a:lnTo>
                      <a:pt x="2" y="222"/>
                    </a:lnTo>
                    <a:lnTo>
                      <a:pt x="0" y="242"/>
                    </a:lnTo>
                    <a:lnTo>
                      <a:pt x="2" y="260"/>
                    </a:lnTo>
                    <a:lnTo>
                      <a:pt x="8" y="278"/>
                    </a:lnTo>
                    <a:lnTo>
                      <a:pt x="24" y="278"/>
                    </a:lnTo>
                    <a:lnTo>
                      <a:pt x="40" y="274"/>
                    </a:lnTo>
                    <a:lnTo>
                      <a:pt x="56" y="266"/>
                    </a:lnTo>
                    <a:lnTo>
                      <a:pt x="72" y="254"/>
                    </a:lnTo>
                    <a:lnTo>
                      <a:pt x="88" y="238"/>
                    </a:lnTo>
                    <a:lnTo>
                      <a:pt x="104" y="222"/>
                    </a:lnTo>
                    <a:lnTo>
                      <a:pt x="120" y="202"/>
                    </a:lnTo>
                    <a:lnTo>
                      <a:pt x="136" y="182"/>
                    </a:lnTo>
                    <a:lnTo>
                      <a:pt x="150" y="160"/>
                    </a:lnTo>
                    <a:lnTo>
                      <a:pt x="162" y="138"/>
                    </a:lnTo>
                    <a:lnTo>
                      <a:pt x="174" y="116"/>
                    </a:lnTo>
                    <a:lnTo>
                      <a:pt x="184" y="94"/>
                    </a:lnTo>
                    <a:lnTo>
                      <a:pt x="192" y="74"/>
                    </a:lnTo>
                    <a:lnTo>
                      <a:pt x="198" y="56"/>
                    </a:lnTo>
                    <a:lnTo>
                      <a:pt x="200" y="38"/>
                    </a:lnTo>
                    <a:lnTo>
                      <a:pt x="202" y="24"/>
                    </a:lnTo>
                    <a:lnTo>
                      <a:pt x="190" y="24"/>
                    </a:lnTo>
                    <a:lnTo>
                      <a:pt x="178" y="2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4" name="Freeform 85"/>
              <p:cNvSpPr>
                <a:spLocks/>
              </p:cNvSpPr>
              <p:nvPr userDrawn="1"/>
            </p:nvSpPr>
            <p:spPr bwMode="auto">
              <a:xfrm>
                <a:off x="7056" y="-3328"/>
                <a:ext cx="3461" cy="2841"/>
              </a:xfrm>
              <a:custGeom>
                <a:avLst/>
                <a:gdLst>
                  <a:gd name="T0" fmla="*/ 508 w 3450"/>
                  <a:gd name="T1" fmla="*/ 1994 h 2830"/>
                  <a:gd name="T2" fmla="*/ 1081 w 3450"/>
                  <a:gd name="T3" fmla="*/ 1666 h 2830"/>
                  <a:gd name="T4" fmla="*/ 989 w 3450"/>
                  <a:gd name="T5" fmla="*/ 1168 h 2830"/>
                  <a:gd name="T6" fmla="*/ 1144 w 3450"/>
                  <a:gd name="T7" fmla="*/ 424 h 2830"/>
                  <a:gd name="T8" fmla="*/ 1790 w 3450"/>
                  <a:gd name="T9" fmla="*/ 34 h 2830"/>
                  <a:gd name="T10" fmla="*/ 2675 w 3450"/>
                  <a:gd name="T11" fmla="*/ 66 h 2830"/>
                  <a:gd name="T12" fmla="*/ 3365 w 3450"/>
                  <a:gd name="T13" fmla="*/ 267 h 2830"/>
                  <a:gd name="T14" fmla="*/ 3479 w 3450"/>
                  <a:gd name="T15" fmla="*/ 175 h 2830"/>
                  <a:gd name="T16" fmla="*/ 3389 w 3450"/>
                  <a:gd name="T17" fmla="*/ 472 h 2830"/>
                  <a:gd name="T18" fmla="*/ 2973 w 3450"/>
                  <a:gd name="T19" fmla="*/ 620 h 2830"/>
                  <a:gd name="T20" fmla="*/ 2745 w 3450"/>
                  <a:gd name="T21" fmla="*/ 889 h 2830"/>
                  <a:gd name="T22" fmla="*/ 2470 w 3450"/>
                  <a:gd name="T23" fmla="*/ 1060 h 2830"/>
                  <a:gd name="T24" fmla="*/ 2219 w 3450"/>
                  <a:gd name="T25" fmla="*/ 1134 h 2830"/>
                  <a:gd name="T26" fmla="*/ 1984 w 3450"/>
                  <a:gd name="T27" fmla="*/ 1325 h 2830"/>
                  <a:gd name="T28" fmla="*/ 1844 w 3450"/>
                  <a:gd name="T29" fmla="*/ 1590 h 2830"/>
                  <a:gd name="T30" fmla="*/ 1812 w 3450"/>
                  <a:gd name="T31" fmla="*/ 1967 h 2830"/>
                  <a:gd name="T32" fmla="*/ 1605 w 3450"/>
                  <a:gd name="T33" fmla="*/ 2134 h 2830"/>
                  <a:gd name="T34" fmla="*/ 1392 w 3450"/>
                  <a:gd name="T35" fmla="*/ 2421 h 2830"/>
                  <a:gd name="T36" fmla="*/ 1120 w 3450"/>
                  <a:gd name="T37" fmla="*/ 2600 h 2830"/>
                  <a:gd name="T38" fmla="*/ 873 w 3450"/>
                  <a:gd name="T39" fmla="*/ 2626 h 2830"/>
                  <a:gd name="T40" fmla="*/ 618 w 3450"/>
                  <a:gd name="T41" fmla="*/ 2759 h 2830"/>
                  <a:gd name="T42" fmla="*/ 407 w 3450"/>
                  <a:gd name="T43" fmla="*/ 2875 h 2830"/>
                  <a:gd name="T44" fmla="*/ 309 w 3450"/>
                  <a:gd name="T45" fmla="*/ 2668 h 2830"/>
                  <a:gd name="T46" fmla="*/ 453 w 3450"/>
                  <a:gd name="T47" fmla="*/ 2558 h 2830"/>
                  <a:gd name="T48" fmla="*/ 558 w 3450"/>
                  <a:gd name="T49" fmla="*/ 2482 h 2830"/>
                  <a:gd name="T50" fmla="*/ 764 w 3450"/>
                  <a:gd name="T51" fmla="*/ 2584 h 2830"/>
                  <a:gd name="T52" fmla="*/ 841 w 3450"/>
                  <a:gd name="T53" fmla="*/ 2331 h 2830"/>
                  <a:gd name="T54" fmla="*/ 957 w 3450"/>
                  <a:gd name="T55" fmla="*/ 2449 h 2830"/>
                  <a:gd name="T56" fmla="*/ 1122 w 3450"/>
                  <a:gd name="T57" fmla="*/ 2415 h 2830"/>
                  <a:gd name="T58" fmla="*/ 1222 w 3450"/>
                  <a:gd name="T59" fmla="*/ 2118 h 2830"/>
                  <a:gd name="T60" fmla="*/ 1346 w 3450"/>
                  <a:gd name="T61" fmla="*/ 2259 h 2830"/>
                  <a:gd name="T62" fmla="*/ 1463 w 3450"/>
                  <a:gd name="T63" fmla="*/ 2166 h 2830"/>
                  <a:gd name="T64" fmla="*/ 1513 w 3450"/>
                  <a:gd name="T65" fmla="*/ 1942 h 2830"/>
                  <a:gd name="T66" fmla="*/ 1653 w 3450"/>
                  <a:gd name="T67" fmla="*/ 1976 h 2830"/>
                  <a:gd name="T68" fmla="*/ 1649 w 3450"/>
                  <a:gd name="T69" fmla="*/ 1598 h 2830"/>
                  <a:gd name="T70" fmla="*/ 1533 w 3450"/>
                  <a:gd name="T71" fmla="*/ 1237 h 2830"/>
                  <a:gd name="T72" fmla="*/ 1741 w 3450"/>
                  <a:gd name="T73" fmla="*/ 1464 h 2830"/>
                  <a:gd name="T74" fmla="*/ 1806 w 3450"/>
                  <a:gd name="T75" fmla="*/ 1269 h 2830"/>
                  <a:gd name="T76" fmla="*/ 1639 w 3450"/>
                  <a:gd name="T77" fmla="*/ 922 h 2830"/>
                  <a:gd name="T78" fmla="*/ 1902 w 3450"/>
                  <a:gd name="T79" fmla="*/ 1142 h 2830"/>
                  <a:gd name="T80" fmla="*/ 2054 w 3450"/>
                  <a:gd name="T81" fmla="*/ 1092 h 2830"/>
                  <a:gd name="T82" fmla="*/ 1858 w 3450"/>
                  <a:gd name="T83" fmla="*/ 628 h 2830"/>
                  <a:gd name="T84" fmla="*/ 1984 w 3450"/>
                  <a:gd name="T85" fmla="*/ 492 h 2830"/>
                  <a:gd name="T86" fmla="*/ 2251 w 3450"/>
                  <a:gd name="T87" fmla="*/ 697 h 2830"/>
                  <a:gd name="T88" fmla="*/ 2010 w 3450"/>
                  <a:gd name="T89" fmla="*/ 598 h 2830"/>
                  <a:gd name="T90" fmla="*/ 2026 w 3450"/>
                  <a:gd name="T91" fmla="*/ 735 h 2830"/>
                  <a:gd name="T92" fmla="*/ 2349 w 3450"/>
                  <a:gd name="T93" fmla="*/ 938 h 2830"/>
                  <a:gd name="T94" fmla="*/ 2295 w 3450"/>
                  <a:gd name="T95" fmla="*/ 570 h 2830"/>
                  <a:gd name="T96" fmla="*/ 2364 w 3450"/>
                  <a:gd name="T97" fmla="*/ 548 h 2830"/>
                  <a:gd name="T98" fmla="*/ 2704 w 3450"/>
                  <a:gd name="T99" fmla="*/ 745 h 2830"/>
                  <a:gd name="T100" fmla="*/ 2741 w 3450"/>
                  <a:gd name="T101" fmla="*/ 470 h 2830"/>
                  <a:gd name="T102" fmla="*/ 2688 w 3450"/>
                  <a:gd name="T103" fmla="*/ 301 h 2830"/>
                  <a:gd name="T104" fmla="*/ 2985 w 3450"/>
                  <a:gd name="T105" fmla="*/ 508 h 2830"/>
                  <a:gd name="T106" fmla="*/ 3250 w 3450"/>
                  <a:gd name="T107" fmla="*/ 406 h 2830"/>
                  <a:gd name="T108" fmla="*/ 3050 w 3450"/>
                  <a:gd name="T109" fmla="*/ 315 h 2830"/>
                  <a:gd name="T110" fmla="*/ 1870 w 3450"/>
                  <a:gd name="T111" fmla="*/ 116 h 2830"/>
                  <a:gd name="T112" fmla="*/ 1336 w 3450"/>
                  <a:gd name="T113" fmla="*/ 434 h 2830"/>
                  <a:gd name="T114" fmla="*/ 1170 w 3450"/>
                  <a:gd name="T115" fmla="*/ 1090 h 2830"/>
                  <a:gd name="T116" fmla="*/ 1356 w 3450"/>
                  <a:gd name="T117" fmla="*/ 1606 h 2830"/>
                  <a:gd name="T118" fmla="*/ 766 w 3450"/>
                  <a:gd name="T119" fmla="*/ 2088 h 2830"/>
                  <a:gd name="T120" fmla="*/ 399 w 3450"/>
                  <a:gd name="T121" fmla="*/ 2150 h 283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450" h="2830">
                    <a:moveTo>
                      <a:pt x="82" y="1714"/>
                    </a:moveTo>
                    <a:lnTo>
                      <a:pt x="82" y="1714"/>
                    </a:lnTo>
                    <a:lnTo>
                      <a:pt x="132" y="1752"/>
                    </a:lnTo>
                    <a:lnTo>
                      <a:pt x="186" y="1792"/>
                    </a:lnTo>
                    <a:lnTo>
                      <a:pt x="250" y="1836"/>
                    </a:lnTo>
                    <a:lnTo>
                      <a:pt x="316" y="1882"/>
                    </a:lnTo>
                    <a:lnTo>
                      <a:pt x="350" y="1902"/>
                    </a:lnTo>
                    <a:lnTo>
                      <a:pt x="382" y="1920"/>
                    </a:lnTo>
                    <a:lnTo>
                      <a:pt x="412" y="1936"/>
                    </a:lnTo>
                    <a:lnTo>
                      <a:pt x="438" y="1946"/>
                    </a:lnTo>
                    <a:lnTo>
                      <a:pt x="460" y="1954"/>
                    </a:lnTo>
                    <a:lnTo>
                      <a:pt x="470" y="1956"/>
                    </a:lnTo>
                    <a:lnTo>
                      <a:pt x="478" y="1956"/>
                    </a:lnTo>
                    <a:lnTo>
                      <a:pt x="498" y="1954"/>
                    </a:lnTo>
                    <a:lnTo>
                      <a:pt x="526" y="1948"/>
                    </a:lnTo>
                    <a:lnTo>
                      <a:pt x="562" y="1938"/>
                    </a:lnTo>
                    <a:lnTo>
                      <a:pt x="604" y="1924"/>
                    </a:lnTo>
                    <a:lnTo>
                      <a:pt x="650" y="1906"/>
                    </a:lnTo>
                    <a:lnTo>
                      <a:pt x="700" y="1886"/>
                    </a:lnTo>
                    <a:lnTo>
                      <a:pt x="754" y="1862"/>
                    </a:lnTo>
                    <a:lnTo>
                      <a:pt x="806" y="1836"/>
                    </a:lnTo>
                    <a:lnTo>
                      <a:pt x="860" y="1806"/>
                    </a:lnTo>
                    <a:lnTo>
                      <a:pt x="912" y="1772"/>
                    </a:lnTo>
                    <a:lnTo>
                      <a:pt x="962" y="1736"/>
                    </a:lnTo>
                    <a:lnTo>
                      <a:pt x="986" y="1718"/>
                    </a:lnTo>
                    <a:lnTo>
                      <a:pt x="1008" y="1698"/>
                    </a:lnTo>
                    <a:lnTo>
                      <a:pt x="1028" y="1678"/>
                    </a:lnTo>
                    <a:lnTo>
                      <a:pt x="1048" y="1658"/>
                    </a:lnTo>
                    <a:lnTo>
                      <a:pt x="1066" y="1636"/>
                    </a:lnTo>
                    <a:lnTo>
                      <a:pt x="1082" y="1614"/>
                    </a:lnTo>
                    <a:lnTo>
                      <a:pt x="1098" y="1592"/>
                    </a:lnTo>
                    <a:lnTo>
                      <a:pt x="1110" y="1570"/>
                    </a:lnTo>
                    <a:lnTo>
                      <a:pt x="1120" y="1546"/>
                    </a:lnTo>
                    <a:lnTo>
                      <a:pt x="1128" y="1522"/>
                    </a:lnTo>
                    <a:lnTo>
                      <a:pt x="1110" y="1494"/>
                    </a:lnTo>
                    <a:lnTo>
                      <a:pt x="1092" y="1462"/>
                    </a:lnTo>
                    <a:lnTo>
                      <a:pt x="1068" y="1416"/>
                    </a:lnTo>
                    <a:lnTo>
                      <a:pt x="1044" y="1362"/>
                    </a:lnTo>
                    <a:lnTo>
                      <a:pt x="1018" y="1298"/>
                    </a:lnTo>
                    <a:lnTo>
                      <a:pt x="1006" y="1262"/>
                    </a:lnTo>
                    <a:lnTo>
                      <a:pt x="994" y="1226"/>
                    </a:lnTo>
                    <a:lnTo>
                      <a:pt x="984" y="1186"/>
                    </a:lnTo>
                    <a:lnTo>
                      <a:pt x="974" y="1146"/>
                    </a:lnTo>
                    <a:lnTo>
                      <a:pt x="966" y="1104"/>
                    </a:lnTo>
                    <a:lnTo>
                      <a:pt x="960" y="1060"/>
                    </a:lnTo>
                    <a:lnTo>
                      <a:pt x="954" y="1014"/>
                    </a:lnTo>
                    <a:lnTo>
                      <a:pt x="952" y="968"/>
                    </a:lnTo>
                    <a:lnTo>
                      <a:pt x="950" y="920"/>
                    </a:lnTo>
                    <a:lnTo>
                      <a:pt x="952" y="872"/>
                    </a:lnTo>
                    <a:lnTo>
                      <a:pt x="958" y="822"/>
                    </a:lnTo>
                    <a:lnTo>
                      <a:pt x="966" y="772"/>
                    </a:lnTo>
                    <a:lnTo>
                      <a:pt x="976" y="722"/>
                    </a:lnTo>
                    <a:lnTo>
                      <a:pt x="990" y="672"/>
                    </a:lnTo>
                    <a:lnTo>
                      <a:pt x="1008" y="620"/>
                    </a:lnTo>
                    <a:lnTo>
                      <a:pt x="1032" y="568"/>
                    </a:lnTo>
                    <a:lnTo>
                      <a:pt x="1058" y="516"/>
                    </a:lnTo>
                    <a:lnTo>
                      <a:pt x="1088" y="464"/>
                    </a:lnTo>
                    <a:lnTo>
                      <a:pt x="1124" y="414"/>
                    </a:lnTo>
                    <a:lnTo>
                      <a:pt x="1164" y="362"/>
                    </a:lnTo>
                    <a:lnTo>
                      <a:pt x="1186" y="338"/>
                    </a:lnTo>
                    <a:lnTo>
                      <a:pt x="1208" y="314"/>
                    </a:lnTo>
                    <a:lnTo>
                      <a:pt x="1232" y="290"/>
                    </a:lnTo>
                    <a:lnTo>
                      <a:pt x="1256" y="270"/>
                    </a:lnTo>
                    <a:lnTo>
                      <a:pt x="1306" y="228"/>
                    </a:lnTo>
                    <a:lnTo>
                      <a:pt x="1358" y="192"/>
                    </a:lnTo>
                    <a:lnTo>
                      <a:pt x="1412" y="160"/>
                    </a:lnTo>
                    <a:lnTo>
                      <a:pt x="1466" y="132"/>
                    </a:lnTo>
                    <a:lnTo>
                      <a:pt x="1524" y="106"/>
                    </a:lnTo>
                    <a:lnTo>
                      <a:pt x="1582" y="84"/>
                    </a:lnTo>
                    <a:lnTo>
                      <a:pt x="1642" y="64"/>
                    </a:lnTo>
                    <a:lnTo>
                      <a:pt x="1700" y="48"/>
                    </a:lnTo>
                    <a:lnTo>
                      <a:pt x="1760" y="34"/>
                    </a:lnTo>
                    <a:lnTo>
                      <a:pt x="1820" y="24"/>
                    </a:lnTo>
                    <a:lnTo>
                      <a:pt x="1880" y="16"/>
                    </a:lnTo>
                    <a:lnTo>
                      <a:pt x="1940" y="8"/>
                    </a:lnTo>
                    <a:lnTo>
                      <a:pt x="1998" y="4"/>
                    </a:lnTo>
                    <a:lnTo>
                      <a:pt x="2054" y="2"/>
                    </a:lnTo>
                    <a:lnTo>
                      <a:pt x="2110" y="0"/>
                    </a:lnTo>
                    <a:lnTo>
                      <a:pt x="2166" y="0"/>
                    </a:lnTo>
                    <a:lnTo>
                      <a:pt x="2268" y="4"/>
                    </a:lnTo>
                    <a:lnTo>
                      <a:pt x="2360" y="12"/>
                    </a:lnTo>
                    <a:lnTo>
                      <a:pt x="2442" y="22"/>
                    </a:lnTo>
                    <a:lnTo>
                      <a:pt x="2508" y="32"/>
                    </a:lnTo>
                    <a:lnTo>
                      <a:pt x="2560" y="40"/>
                    </a:lnTo>
                    <a:lnTo>
                      <a:pt x="2602" y="48"/>
                    </a:lnTo>
                    <a:lnTo>
                      <a:pt x="2634" y="66"/>
                    </a:lnTo>
                    <a:lnTo>
                      <a:pt x="2722" y="112"/>
                    </a:lnTo>
                    <a:lnTo>
                      <a:pt x="2780" y="140"/>
                    </a:lnTo>
                    <a:lnTo>
                      <a:pt x="2844" y="170"/>
                    </a:lnTo>
                    <a:lnTo>
                      <a:pt x="2912" y="200"/>
                    </a:lnTo>
                    <a:lnTo>
                      <a:pt x="2984" y="226"/>
                    </a:lnTo>
                    <a:lnTo>
                      <a:pt x="3054" y="250"/>
                    </a:lnTo>
                    <a:lnTo>
                      <a:pt x="3088" y="260"/>
                    </a:lnTo>
                    <a:lnTo>
                      <a:pt x="3122" y="268"/>
                    </a:lnTo>
                    <a:lnTo>
                      <a:pt x="3154" y="274"/>
                    </a:lnTo>
                    <a:lnTo>
                      <a:pt x="3186" y="278"/>
                    </a:lnTo>
                    <a:lnTo>
                      <a:pt x="3216" y="280"/>
                    </a:lnTo>
                    <a:lnTo>
                      <a:pt x="3242" y="280"/>
                    </a:lnTo>
                    <a:lnTo>
                      <a:pt x="3268" y="278"/>
                    </a:lnTo>
                    <a:lnTo>
                      <a:pt x="3290" y="270"/>
                    </a:lnTo>
                    <a:lnTo>
                      <a:pt x="3310" y="262"/>
                    </a:lnTo>
                    <a:lnTo>
                      <a:pt x="3318" y="256"/>
                    </a:lnTo>
                    <a:lnTo>
                      <a:pt x="3326" y="248"/>
                    </a:lnTo>
                    <a:lnTo>
                      <a:pt x="3332" y="242"/>
                    </a:lnTo>
                    <a:lnTo>
                      <a:pt x="3340" y="232"/>
                    </a:lnTo>
                    <a:lnTo>
                      <a:pt x="3344" y="222"/>
                    </a:lnTo>
                    <a:lnTo>
                      <a:pt x="3348" y="212"/>
                    </a:lnTo>
                    <a:lnTo>
                      <a:pt x="3352" y="200"/>
                    </a:lnTo>
                    <a:lnTo>
                      <a:pt x="3354" y="188"/>
                    </a:lnTo>
                    <a:lnTo>
                      <a:pt x="3354" y="160"/>
                    </a:lnTo>
                    <a:lnTo>
                      <a:pt x="3364" y="158"/>
                    </a:lnTo>
                    <a:lnTo>
                      <a:pt x="3386" y="158"/>
                    </a:lnTo>
                    <a:lnTo>
                      <a:pt x="3398" y="160"/>
                    </a:lnTo>
                    <a:lnTo>
                      <a:pt x="3412" y="164"/>
                    </a:lnTo>
                    <a:lnTo>
                      <a:pt x="3424" y="170"/>
                    </a:lnTo>
                    <a:lnTo>
                      <a:pt x="3436" y="180"/>
                    </a:lnTo>
                    <a:lnTo>
                      <a:pt x="3440" y="186"/>
                    </a:lnTo>
                    <a:lnTo>
                      <a:pt x="3444" y="194"/>
                    </a:lnTo>
                    <a:lnTo>
                      <a:pt x="3446" y="202"/>
                    </a:lnTo>
                    <a:lnTo>
                      <a:pt x="3448" y="212"/>
                    </a:lnTo>
                    <a:lnTo>
                      <a:pt x="3450" y="224"/>
                    </a:lnTo>
                    <a:lnTo>
                      <a:pt x="3448" y="236"/>
                    </a:lnTo>
                    <a:lnTo>
                      <a:pt x="3446" y="250"/>
                    </a:lnTo>
                    <a:lnTo>
                      <a:pt x="3442" y="264"/>
                    </a:lnTo>
                    <a:lnTo>
                      <a:pt x="3430" y="300"/>
                    </a:lnTo>
                    <a:lnTo>
                      <a:pt x="3410" y="344"/>
                    </a:lnTo>
                    <a:lnTo>
                      <a:pt x="3382" y="394"/>
                    </a:lnTo>
                    <a:lnTo>
                      <a:pt x="3342" y="452"/>
                    </a:lnTo>
                    <a:lnTo>
                      <a:pt x="3334" y="462"/>
                    </a:lnTo>
                    <a:lnTo>
                      <a:pt x="3306" y="484"/>
                    </a:lnTo>
                    <a:lnTo>
                      <a:pt x="3264" y="516"/>
                    </a:lnTo>
                    <a:lnTo>
                      <a:pt x="3238" y="532"/>
                    </a:lnTo>
                    <a:lnTo>
                      <a:pt x="3210" y="550"/>
                    </a:lnTo>
                    <a:lnTo>
                      <a:pt x="3180" y="566"/>
                    </a:lnTo>
                    <a:lnTo>
                      <a:pt x="3148" y="582"/>
                    </a:lnTo>
                    <a:lnTo>
                      <a:pt x="3114" y="596"/>
                    </a:lnTo>
                    <a:lnTo>
                      <a:pt x="3078" y="606"/>
                    </a:lnTo>
                    <a:lnTo>
                      <a:pt x="3040" y="614"/>
                    </a:lnTo>
                    <a:lnTo>
                      <a:pt x="3004" y="616"/>
                    </a:lnTo>
                    <a:lnTo>
                      <a:pt x="2984" y="616"/>
                    </a:lnTo>
                    <a:lnTo>
                      <a:pt x="2966" y="616"/>
                    </a:lnTo>
                    <a:lnTo>
                      <a:pt x="2946" y="614"/>
                    </a:lnTo>
                    <a:lnTo>
                      <a:pt x="2928" y="610"/>
                    </a:lnTo>
                    <a:lnTo>
                      <a:pt x="2924" y="624"/>
                    </a:lnTo>
                    <a:lnTo>
                      <a:pt x="2914" y="662"/>
                    </a:lnTo>
                    <a:lnTo>
                      <a:pt x="2904" y="688"/>
                    </a:lnTo>
                    <a:lnTo>
                      <a:pt x="2892" y="716"/>
                    </a:lnTo>
                    <a:lnTo>
                      <a:pt x="2878" y="744"/>
                    </a:lnTo>
                    <a:lnTo>
                      <a:pt x="2858" y="772"/>
                    </a:lnTo>
                    <a:lnTo>
                      <a:pt x="2836" y="800"/>
                    </a:lnTo>
                    <a:lnTo>
                      <a:pt x="2822" y="812"/>
                    </a:lnTo>
                    <a:lnTo>
                      <a:pt x="2808" y="826"/>
                    </a:lnTo>
                    <a:lnTo>
                      <a:pt x="2794" y="836"/>
                    </a:lnTo>
                    <a:lnTo>
                      <a:pt x="2778" y="846"/>
                    </a:lnTo>
                    <a:lnTo>
                      <a:pt x="2760" y="856"/>
                    </a:lnTo>
                    <a:lnTo>
                      <a:pt x="2740" y="864"/>
                    </a:lnTo>
                    <a:lnTo>
                      <a:pt x="2720" y="870"/>
                    </a:lnTo>
                    <a:lnTo>
                      <a:pt x="2700" y="874"/>
                    </a:lnTo>
                    <a:lnTo>
                      <a:pt x="2676" y="876"/>
                    </a:lnTo>
                    <a:lnTo>
                      <a:pt x="2652" y="878"/>
                    </a:lnTo>
                    <a:lnTo>
                      <a:pt x="2626" y="876"/>
                    </a:lnTo>
                    <a:lnTo>
                      <a:pt x="2600" y="872"/>
                    </a:lnTo>
                    <a:lnTo>
                      <a:pt x="2570" y="866"/>
                    </a:lnTo>
                    <a:lnTo>
                      <a:pt x="2540" y="858"/>
                    </a:lnTo>
                    <a:lnTo>
                      <a:pt x="2538" y="870"/>
                    </a:lnTo>
                    <a:lnTo>
                      <a:pt x="2526" y="902"/>
                    </a:lnTo>
                    <a:lnTo>
                      <a:pt x="2518" y="924"/>
                    </a:lnTo>
                    <a:lnTo>
                      <a:pt x="2506" y="946"/>
                    </a:lnTo>
                    <a:lnTo>
                      <a:pt x="2492" y="970"/>
                    </a:lnTo>
                    <a:lnTo>
                      <a:pt x="2476" y="996"/>
                    </a:lnTo>
                    <a:lnTo>
                      <a:pt x="2454" y="1018"/>
                    </a:lnTo>
                    <a:lnTo>
                      <a:pt x="2430" y="1040"/>
                    </a:lnTo>
                    <a:lnTo>
                      <a:pt x="2418" y="1048"/>
                    </a:lnTo>
                    <a:lnTo>
                      <a:pt x="2402" y="1058"/>
                    </a:lnTo>
                    <a:lnTo>
                      <a:pt x="2388" y="1066"/>
                    </a:lnTo>
                    <a:lnTo>
                      <a:pt x="2370" y="1072"/>
                    </a:lnTo>
                    <a:lnTo>
                      <a:pt x="2354" y="1078"/>
                    </a:lnTo>
                    <a:lnTo>
                      <a:pt x="2334" y="1082"/>
                    </a:lnTo>
                    <a:lnTo>
                      <a:pt x="2314" y="1084"/>
                    </a:lnTo>
                    <a:lnTo>
                      <a:pt x="2294" y="1084"/>
                    </a:lnTo>
                    <a:lnTo>
                      <a:pt x="2272" y="1084"/>
                    </a:lnTo>
                    <a:lnTo>
                      <a:pt x="2248" y="1082"/>
                    </a:lnTo>
                    <a:lnTo>
                      <a:pt x="2224" y="1078"/>
                    </a:lnTo>
                    <a:lnTo>
                      <a:pt x="2198" y="1070"/>
                    </a:lnTo>
                    <a:lnTo>
                      <a:pt x="2194" y="1082"/>
                    </a:lnTo>
                    <a:lnTo>
                      <a:pt x="2184" y="1114"/>
                    </a:lnTo>
                    <a:lnTo>
                      <a:pt x="2176" y="1134"/>
                    </a:lnTo>
                    <a:lnTo>
                      <a:pt x="2168" y="1156"/>
                    </a:lnTo>
                    <a:lnTo>
                      <a:pt x="2154" y="1180"/>
                    </a:lnTo>
                    <a:lnTo>
                      <a:pt x="2140" y="1204"/>
                    </a:lnTo>
                    <a:lnTo>
                      <a:pt x="2122" y="1228"/>
                    </a:lnTo>
                    <a:lnTo>
                      <a:pt x="2102" y="1248"/>
                    </a:lnTo>
                    <a:lnTo>
                      <a:pt x="2080" y="1268"/>
                    </a:lnTo>
                    <a:lnTo>
                      <a:pt x="2066" y="1276"/>
                    </a:lnTo>
                    <a:lnTo>
                      <a:pt x="2052" y="1284"/>
                    </a:lnTo>
                    <a:lnTo>
                      <a:pt x="2038" y="1290"/>
                    </a:lnTo>
                    <a:lnTo>
                      <a:pt x="2024" y="1294"/>
                    </a:lnTo>
                    <a:lnTo>
                      <a:pt x="2008" y="1298"/>
                    </a:lnTo>
                    <a:lnTo>
                      <a:pt x="1990" y="1300"/>
                    </a:lnTo>
                    <a:lnTo>
                      <a:pt x="1972" y="1300"/>
                    </a:lnTo>
                    <a:lnTo>
                      <a:pt x="1954" y="1300"/>
                    </a:lnTo>
                    <a:lnTo>
                      <a:pt x="1934" y="1296"/>
                    </a:lnTo>
                    <a:lnTo>
                      <a:pt x="1914" y="1292"/>
                    </a:lnTo>
                    <a:lnTo>
                      <a:pt x="1914" y="1306"/>
                    </a:lnTo>
                    <a:lnTo>
                      <a:pt x="1912" y="1344"/>
                    </a:lnTo>
                    <a:lnTo>
                      <a:pt x="1904" y="1396"/>
                    </a:lnTo>
                    <a:lnTo>
                      <a:pt x="1898" y="1424"/>
                    </a:lnTo>
                    <a:lnTo>
                      <a:pt x="1890" y="1452"/>
                    </a:lnTo>
                    <a:lnTo>
                      <a:pt x="1880" y="1480"/>
                    </a:lnTo>
                    <a:lnTo>
                      <a:pt x="1868" y="1506"/>
                    </a:lnTo>
                    <a:lnTo>
                      <a:pt x="1854" y="1528"/>
                    </a:lnTo>
                    <a:lnTo>
                      <a:pt x="1844" y="1538"/>
                    </a:lnTo>
                    <a:lnTo>
                      <a:pt x="1834" y="1546"/>
                    </a:lnTo>
                    <a:lnTo>
                      <a:pt x="1824" y="1554"/>
                    </a:lnTo>
                    <a:lnTo>
                      <a:pt x="1814" y="1560"/>
                    </a:lnTo>
                    <a:lnTo>
                      <a:pt x="1802" y="1564"/>
                    </a:lnTo>
                    <a:lnTo>
                      <a:pt x="1788" y="1566"/>
                    </a:lnTo>
                    <a:lnTo>
                      <a:pt x="1774" y="1568"/>
                    </a:lnTo>
                    <a:lnTo>
                      <a:pt x="1758" y="1566"/>
                    </a:lnTo>
                    <a:lnTo>
                      <a:pt x="1742" y="1562"/>
                    </a:lnTo>
                    <a:lnTo>
                      <a:pt x="1726" y="1556"/>
                    </a:lnTo>
                    <a:lnTo>
                      <a:pt x="1734" y="1582"/>
                    </a:lnTo>
                    <a:lnTo>
                      <a:pt x="1752" y="1650"/>
                    </a:lnTo>
                    <a:lnTo>
                      <a:pt x="1762" y="1696"/>
                    </a:lnTo>
                    <a:lnTo>
                      <a:pt x="1770" y="1746"/>
                    </a:lnTo>
                    <a:lnTo>
                      <a:pt x="1778" y="1798"/>
                    </a:lnTo>
                    <a:lnTo>
                      <a:pt x="1782" y="1852"/>
                    </a:lnTo>
                    <a:lnTo>
                      <a:pt x="1782" y="1904"/>
                    </a:lnTo>
                    <a:lnTo>
                      <a:pt x="1782" y="1928"/>
                    </a:lnTo>
                    <a:lnTo>
                      <a:pt x="1778" y="1952"/>
                    </a:lnTo>
                    <a:lnTo>
                      <a:pt x="1774" y="1976"/>
                    </a:lnTo>
                    <a:lnTo>
                      <a:pt x="1768" y="1996"/>
                    </a:lnTo>
                    <a:lnTo>
                      <a:pt x="1760" y="2016"/>
                    </a:lnTo>
                    <a:lnTo>
                      <a:pt x="1750" y="2034"/>
                    </a:lnTo>
                    <a:lnTo>
                      <a:pt x="1736" y="2050"/>
                    </a:lnTo>
                    <a:lnTo>
                      <a:pt x="1722" y="2062"/>
                    </a:lnTo>
                    <a:lnTo>
                      <a:pt x="1706" y="2074"/>
                    </a:lnTo>
                    <a:lnTo>
                      <a:pt x="1686" y="2080"/>
                    </a:lnTo>
                    <a:lnTo>
                      <a:pt x="1664" y="2086"/>
                    </a:lnTo>
                    <a:lnTo>
                      <a:pt x="1640" y="2086"/>
                    </a:lnTo>
                    <a:lnTo>
                      <a:pt x="1612" y="2084"/>
                    </a:lnTo>
                    <a:lnTo>
                      <a:pt x="1582" y="2076"/>
                    </a:lnTo>
                    <a:lnTo>
                      <a:pt x="1580" y="2094"/>
                    </a:lnTo>
                    <a:lnTo>
                      <a:pt x="1574" y="2136"/>
                    </a:lnTo>
                    <a:lnTo>
                      <a:pt x="1568" y="2164"/>
                    </a:lnTo>
                    <a:lnTo>
                      <a:pt x="1558" y="2194"/>
                    </a:lnTo>
                    <a:lnTo>
                      <a:pt x="1548" y="2226"/>
                    </a:lnTo>
                    <a:lnTo>
                      <a:pt x="1532" y="2258"/>
                    </a:lnTo>
                    <a:lnTo>
                      <a:pt x="1514" y="2288"/>
                    </a:lnTo>
                    <a:lnTo>
                      <a:pt x="1502" y="2302"/>
                    </a:lnTo>
                    <a:lnTo>
                      <a:pt x="1490" y="2316"/>
                    </a:lnTo>
                    <a:lnTo>
                      <a:pt x="1478" y="2328"/>
                    </a:lnTo>
                    <a:lnTo>
                      <a:pt x="1462" y="2340"/>
                    </a:lnTo>
                    <a:lnTo>
                      <a:pt x="1448" y="2350"/>
                    </a:lnTo>
                    <a:lnTo>
                      <a:pt x="1430" y="2358"/>
                    </a:lnTo>
                    <a:lnTo>
                      <a:pt x="1412" y="2366"/>
                    </a:lnTo>
                    <a:lnTo>
                      <a:pt x="1392" y="2372"/>
                    </a:lnTo>
                    <a:lnTo>
                      <a:pt x="1372" y="2376"/>
                    </a:lnTo>
                    <a:lnTo>
                      <a:pt x="1348" y="2376"/>
                    </a:lnTo>
                    <a:lnTo>
                      <a:pt x="1324" y="2376"/>
                    </a:lnTo>
                    <a:lnTo>
                      <a:pt x="1298" y="2374"/>
                    </a:lnTo>
                    <a:lnTo>
                      <a:pt x="1272" y="2368"/>
                    </a:lnTo>
                    <a:lnTo>
                      <a:pt x="1242" y="2360"/>
                    </a:lnTo>
                    <a:lnTo>
                      <a:pt x="1236" y="2374"/>
                    </a:lnTo>
                    <a:lnTo>
                      <a:pt x="1218" y="2410"/>
                    </a:lnTo>
                    <a:lnTo>
                      <a:pt x="1206" y="2434"/>
                    </a:lnTo>
                    <a:lnTo>
                      <a:pt x="1190" y="2458"/>
                    </a:lnTo>
                    <a:lnTo>
                      <a:pt x="1172" y="2484"/>
                    </a:lnTo>
                    <a:lnTo>
                      <a:pt x="1150" y="2508"/>
                    </a:lnTo>
                    <a:lnTo>
                      <a:pt x="1126" y="2532"/>
                    </a:lnTo>
                    <a:lnTo>
                      <a:pt x="1114" y="2542"/>
                    </a:lnTo>
                    <a:lnTo>
                      <a:pt x="1100" y="2550"/>
                    </a:lnTo>
                    <a:lnTo>
                      <a:pt x="1086" y="2558"/>
                    </a:lnTo>
                    <a:lnTo>
                      <a:pt x="1070" y="2566"/>
                    </a:lnTo>
                    <a:lnTo>
                      <a:pt x="1054" y="2570"/>
                    </a:lnTo>
                    <a:lnTo>
                      <a:pt x="1038" y="2574"/>
                    </a:lnTo>
                    <a:lnTo>
                      <a:pt x="1022" y="2576"/>
                    </a:lnTo>
                    <a:lnTo>
                      <a:pt x="1004" y="2576"/>
                    </a:lnTo>
                    <a:lnTo>
                      <a:pt x="986" y="2574"/>
                    </a:lnTo>
                    <a:lnTo>
                      <a:pt x="968" y="2568"/>
                    </a:lnTo>
                    <a:lnTo>
                      <a:pt x="948" y="2562"/>
                    </a:lnTo>
                    <a:lnTo>
                      <a:pt x="928" y="2552"/>
                    </a:lnTo>
                    <a:lnTo>
                      <a:pt x="908" y="2540"/>
                    </a:lnTo>
                    <a:lnTo>
                      <a:pt x="886" y="2524"/>
                    </a:lnTo>
                    <a:lnTo>
                      <a:pt x="878" y="2540"/>
                    </a:lnTo>
                    <a:lnTo>
                      <a:pt x="858" y="2576"/>
                    </a:lnTo>
                    <a:lnTo>
                      <a:pt x="844" y="2598"/>
                    </a:lnTo>
                    <a:lnTo>
                      <a:pt x="826" y="2622"/>
                    </a:lnTo>
                    <a:lnTo>
                      <a:pt x="804" y="2646"/>
                    </a:lnTo>
                    <a:lnTo>
                      <a:pt x="782" y="2670"/>
                    </a:lnTo>
                    <a:lnTo>
                      <a:pt x="758" y="2690"/>
                    </a:lnTo>
                    <a:lnTo>
                      <a:pt x="744" y="2698"/>
                    </a:lnTo>
                    <a:lnTo>
                      <a:pt x="730" y="2706"/>
                    </a:lnTo>
                    <a:lnTo>
                      <a:pt x="716" y="2712"/>
                    </a:lnTo>
                    <a:lnTo>
                      <a:pt x="702" y="2716"/>
                    </a:lnTo>
                    <a:lnTo>
                      <a:pt x="688" y="2720"/>
                    </a:lnTo>
                    <a:lnTo>
                      <a:pt x="672" y="2720"/>
                    </a:lnTo>
                    <a:lnTo>
                      <a:pt x="656" y="2720"/>
                    </a:lnTo>
                    <a:lnTo>
                      <a:pt x="640" y="2718"/>
                    </a:lnTo>
                    <a:lnTo>
                      <a:pt x="624" y="2712"/>
                    </a:lnTo>
                    <a:lnTo>
                      <a:pt x="608" y="2704"/>
                    </a:lnTo>
                    <a:lnTo>
                      <a:pt x="592" y="2694"/>
                    </a:lnTo>
                    <a:lnTo>
                      <a:pt x="574" y="2680"/>
                    </a:lnTo>
                    <a:lnTo>
                      <a:pt x="558" y="2664"/>
                    </a:lnTo>
                    <a:lnTo>
                      <a:pt x="540" y="2644"/>
                    </a:lnTo>
                    <a:lnTo>
                      <a:pt x="536" y="2656"/>
                    </a:lnTo>
                    <a:lnTo>
                      <a:pt x="522" y="2688"/>
                    </a:lnTo>
                    <a:lnTo>
                      <a:pt x="512" y="2708"/>
                    </a:lnTo>
                    <a:lnTo>
                      <a:pt x="500" y="2730"/>
                    </a:lnTo>
                    <a:lnTo>
                      <a:pt x="484" y="2752"/>
                    </a:lnTo>
                    <a:lnTo>
                      <a:pt x="468" y="2772"/>
                    </a:lnTo>
                    <a:lnTo>
                      <a:pt x="448" y="2792"/>
                    </a:lnTo>
                    <a:lnTo>
                      <a:pt x="426" y="2808"/>
                    </a:lnTo>
                    <a:lnTo>
                      <a:pt x="414" y="2814"/>
                    </a:lnTo>
                    <a:lnTo>
                      <a:pt x="402" y="2820"/>
                    </a:lnTo>
                    <a:lnTo>
                      <a:pt x="388" y="2824"/>
                    </a:lnTo>
                    <a:lnTo>
                      <a:pt x="374" y="2828"/>
                    </a:lnTo>
                    <a:lnTo>
                      <a:pt x="360" y="2830"/>
                    </a:lnTo>
                    <a:lnTo>
                      <a:pt x="346" y="2828"/>
                    </a:lnTo>
                    <a:lnTo>
                      <a:pt x="330" y="2826"/>
                    </a:lnTo>
                    <a:lnTo>
                      <a:pt x="314" y="2822"/>
                    </a:lnTo>
                    <a:lnTo>
                      <a:pt x="296" y="2816"/>
                    </a:lnTo>
                    <a:lnTo>
                      <a:pt x="278" y="2808"/>
                    </a:lnTo>
                    <a:lnTo>
                      <a:pt x="260" y="2798"/>
                    </a:lnTo>
                    <a:lnTo>
                      <a:pt x="242" y="2784"/>
                    </a:lnTo>
                    <a:lnTo>
                      <a:pt x="258" y="2596"/>
                    </a:lnTo>
                    <a:lnTo>
                      <a:pt x="266" y="2602"/>
                    </a:lnTo>
                    <a:lnTo>
                      <a:pt x="290" y="2612"/>
                    </a:lnTo>
                    <a:lnTo>
                      <a:pt x="304" y="2618"/>
                    </a:lnTo>
                    <a:lnTo>
                      <a:pt x="322" y="2622"/>
                    </a:lnTo>
                    <a:lnTo>
                      <a:pt x="340" y="2626"/>
                    </a:lnTo>
                    <a:lnTo>
                      <a:pt x="358" y="2626"/>
                    </a:lnTo>
                    <a:lnTo>
                      <a:pt x="376" y="2622"/>
                    </a:lnTo>
                    <a:lnTo>
                      <a:pt x="386" y="2620"/>
                    </a:lnTo>
                    <a:lnTo>
                      <a:pt x="394" y="2616"/>
                    </a:lnTo>
                    <a:lnTo>
                      <a:pt x="402" y="2610"/>
                    </a:lnTo>
                    <a:lnTo>
                      <a:pt x="410" y="2604"/>
                    </a:lnTo>
                    <a:lnTo>
                      <a:pt x="418" y="2594"/>
                    </a:lnTo>
                    <a:lnTo>
                      <a:pt x="424" y="2584"/>
                    </a:lnTo>
                    <a:lnTo>
                      <a:pt x="430" y="2574"/>
                    </a:lnTo>
                    <a:lnTo>
                      <a:pt x="436" y="2560"/>
                    </a:lnTo>
                    <a:lnTo>
                      <a:pt x="442" y="2544"/>
                    </a:lnTo>
                    <a:lnTo>
                      <a:pt x="446" y="2528"/>
                    </a:lnTo>
                    <a:lnTo>
                      <a:pt x="448" y="2508"/>
                    </a:lnTo>
                    <a:lnTo>
                      <a:pt x="450" y="2486"/>
                    </a:lnTo>
                    <a:lnTo>
                      <a:pt x="450" y="2462"/>
                    </a:lnTo>
                    <a:lnTo>
                      <a:pt x="450" y="2436"/>
                    </a:lnTo>
                    <a:lnTo>
                      <a:pt x="460" y="2422"/>
                    </a:lnTo>
                    <a:lnTo>
                      <a:pt x="472" y="2410"/>
                    </a:lnTo>
                    <a:lnTo>
                      <a:pt x="480" y="2404"/>
                    </a:lnTo>
                    <a:lnTo>
                      <a:pt x="488" y="2398"/>
                    </a:lnTo>
                    <a:lnTo>
                      <a:pt x="496" y="2396"/>
                    </a:lnTo>
                    <a:lnTo>
                      <a:pt x="504" y="2394"/>
                    </a:lnTo>
                    <a:lnTo>
                      <a:pt x="514" y="2396"/>
                    </a:lnTo>
                    <a:lnTo>
                      <a:pt x="522" y="2400"/>
                    </a:lnTo>
                    <a:lnTo>
                      <a:pt x="532" y="2406"/>
                    </a:lnTo>
                    <a:lnTo>
                      <a:pt x="540" y="2418"/>
                    </a:lnTo>
                    <a:lnTo>
                      <a:pt x="548" y="2434"/>
                    </a:lnTo>
                    <a:lnTo>
                      <a:pt x="556" y="2456"/>
                    </a:lnTo>
                    <a:lnTo>
                      <a:pt x="566" y="2478"/>
                    </a:lnTo>
                    <a:lnTo>
                      <a:pt x="578" y="2500"/>
                    </a:lnTo>
                    <a:lnTo>
                      <a:pt x="596" y="2518"/>
                    </a:lnTo>
                    <a:lnTo>
                      <a:pt x="614" y="2532"/>
                    </a:lnTo>
                    <a:lnTo>
                      <a:pt x="634" y="2544"/>
                    </a:lnTo>
                    <a:lnTo>
                      <a:pt x="656" y="2552"/>
                    </a:lnTo>
                    <a:lnTo>
                      <a:pt x="680" y="2558"/>
                    </a:lnTo>
                    <a:lnTo>
                      <a:pt x="702" y="2556"/>
                    </a:lnTo>
                    <a:lnTo>
                      <a:pt x="712" y="2556"/>
                    </a:lnTo>
                    <a:lnTo>
                      <a:pt x="724" y="2552"/>
                    </a:lnTo>
                    <a:lnTo>
                      <a:pt x="734" y="2548"/>
                    </a:lnTo>
                    <a:lnTo>
                      <a:pt x="744" y="2542"/>
                    </a:lnTo>
                    <a:lnTo>
                      <a:pt x="754" y="2534"/>
                    </a:lnTo>
                    <a:lnTo>
                      <a:pt x="764" y="2526"/>
                    </a:lnTo>
                    <a:lnTo>
                      <a:pt x="772" y="2516"/>
                    </a:lnTo>
                    <a:lnTo>
                      <a:pt x="780" y="2504"/>
                    </a:lnTo>
                    <a:lnTo>
                      <a:pt x="788" y="2492"/>
                    </a:lnTo>
                    <a:lnTo>
                      <a:pt x="794" y="2478"/>
                    </a:lnTo>
                    <a:lnTo>
                      <a:pt x="798" y="2460"/>
                    </a:lnTo>
                    <a:lnTo>
                      <a:pt x="804" y="2442"/>
                    </a:lnTo>
                    <a:lnTo>
                      <a:pt x="806" y="2422"/>
                    </a:lnTo>
                    <a:lnTo>
                      <a:pt x="808" y="2402"/>
                    </a:lnTo>
                    <a:lnTo>
                      <a:pt x="810" y="2378"/>
                    </a:lnTo>
                    <a:lnTo>
                      <a:pt x="810" y="2352"/>
                    </a:lnTo>
                    <a:lnTo>
                      <a:pt x="814" y="2324"/>
                    </a:lnTo>
                    <a:lnTo>
                      <a:pt x="822" y="2300"/>
                    </a:lnTo>
                    <a:lnTo>
                      <a:pt x="826" y="2286"/>
                    </a:lnTo>
                    <a:lnTo>
                      <a:pt x="832" y="2276"/>
                    </a:lnTo>
                    <a:lnTo>
                      <a:pt x="838" y="2266"/>
                    </a:lnTo>
                    <a:lnTo>
                      <a:pt x="844" y="2260"/>
                    </a:lnTo>
                    <a:lnTo>
                      <a:pt x="852" y="2258"/>
                    </a:lnTo>
                    <a:lnTo>
                      <a:pt x="860" y="2262"/>
                    </a:lnTo>
                    <a:lnTo>
                      <a:pt x="870" y="2270"/>
                    </a:lnTo>
                    <a:lnTo>
                      <a:pt x="880" y="2284"/>
                    </a:lnTo>
                    <a:lnTo>
                      <a:pt x="890" y="2306"/>
                    </a:lnTo>
                    <a:lnTo>
                      <a:pt x="902" y="2338"/>
                    </a:lnTo>
                    <a:lnTo>
                      <a:pt x="908" y="2354"/>
                    </a:lnTo>
                    <a:lnTo>
                      <a:pt x="916" y="2368"/>
                    </a:lnTo>
                    <a:lnTo>
                      <a:pt x="924" y="2382"/>
                    </a:lnTo>
                    <a:lnTo>
                      <a:pt x="932" y="2394"/>
                    </a:lnTo>
                    <a:lnTo>
                      <a:pt x="942" y="2404"/>
                    </a:lnTo>
                    <a:lnTo>
                      <a:pt x="952" y="2412"/>
                    </a:lnTo>
                    <a:lnTo>
                      <a:pt x="962" y="2420"/>
                    </a:lnTo>
                    <a:lnTo>
                      <a:pt x="972" y="2424"/>
                    </a:lnTo>
                    <a:lnTo>
                      <a:pt x="984" y="2428"/>
                    </a:lnTo>
                    <a:lnTo>
                      <a:pt x="994" y="2430"/>
                    </a:lnTo>
                    <a:lnTo>
                      <a:pt x="1006" y="2432"/>
                    </a:lnTo>
                    <a:lnTo>
                      <a:pt x="1016" y="2430"/>
                    </a:lnTo>
                    <a:lnTo>
                      <a:pt x="1028" y="2428"/>
                    </a:lnTo>
                    <a:lnTo>
                      <a:pt x="1040" y="2424"/>
                    </a:lnTo>
                    <a:lnTo>
                      <a:pt x="1050" y="2420"/>
                    </a:lnTo>
                    <a:lnTo>
                      <a:pt x="1062" y="2412"/>
                    </a:lnTo>
                    <a:lnTo>
                      <a:pt x="1072" y="2404"/>
                    </a:lnTo>
                    <a:lnTo>
                      <a:pt x="1082" y="2394"/>
                    </a:lnTo>
                    <a:lnTo>
                      <a:pt x="1094" y="2384"/>
                    </a:lnTo>
                    <a:lnTo>
                      <a:pt x="1102" y="2370"/>
                    </a:lnTo>
                    <a:lnTo>
                      <a:pt x="1112" y="2356"/>
                    </a:lnTo>
                    <a:lnTo>
                      <a:pt x="1120" y="2340"/>
                    </a:lnTo>
                    <a:lnTo>
                      <a:pt x="1128" y="2324"/>
                    </a:lnTo>
                    <a:lnTo>
                      <a:pt x="1136" y="2304"/>
                    </a:lnTo>
                    <a:lnTo>
                      <a:pt x="1142" y="2284"/>
                    </a:lnTo>
                    <a:lnTo>
                      <a:pt x="1148" y="2264"/>
                    </a:lnTo>
                    <a:lnTo>
                      <a:pt x="1154" y="2240"/>
                    </a:lnTo>
                    <a:lnTo>
                      <a:pt x="1158" y="2216"/>
                    </a:lnTo>
                    <a:lnTo>
                      <a:pt x="1160" y="2190"/>
                    </a:lnTo>
                    <a:lnTo>
                      <a:pt x="1162" y="2164"/>
                    </a:lnTo>
                    <a:lnTo>
                      <a:pt x="1162" y="2134"/>
                    </a:lnTo>
                    <a:lnTo>
                      <a:pt x="1162" y="2104"/>
                    </a:lnTo>
                    <a:lnTo>
                      <a:pt x="1182" y="2090"/>
                    </a:lnTo>
                    <a:lnTo>
                      <a:pt x="1202" y="2078"/>
                    </a:lnTo>
                    <a:lnTo>
                      <a:pt x="1214" y="2072"/>
                    </a:lnTo>
                    <a:lnTo>
                      <a:pt x="1224" y="2068"/>
                    </a:lnTo>
                    <a:lnTo>
                      <a:pt x="1236" y="2064"/>
                    </a:lnTo>
                    <a:lnTo>
                      <a:pt x="1248" y="2064"/>
                    </a:lnTo>
                    <a:lnTo>
                      <a:pt x="1260" y="2066"/>
                    </a:lnTo>
                    <a:lnTo>
                      <a:pt x="1270" y="2072"/>
                    </a:lnTo>
                    <a:lnTo>
                      <a:pt x="1278" y="2080"/>
                    </a:lnTo>
                    <a:lnTo>
                      <a:pt x="1284" y="2094"/>
                    </a:lnTo>
                    <a:lnTo>
                      <a:pt x="1290" y="2112"/>
                    </a:lnTo>
                    <a:lnTo>
                      <a:pt x="1292" y="2134"/>
                    </a:lnTo>
                    <a:lnTo>
                      <a:pt x="1296" y="2160"/>
                    </a:lnTo>
                    <a:lnTo>
                      <a:pt x="1302" y="2182"/>
                    </a:lnTo>
                    <a:lnTo>
                      <a:pt x="1312" y="2200"/>
                    </a:lnTo>
                    <a:lnTo>
                      <a:pt x="1326" y="2214"/>
                    </a:lnTo>
                    <a:lnTo>
                      <a:pt x="1340" y="2222"/>
                    </a:lnTo>
                    <a:lnTo>
                      <a:pt x="1356" y="2228"/>
                    </a:lnTo>
                    <a:lnTo>
                      <a:pt x="1364" y="2228"/>
                    </a:lnTo>
                    <a:lnTo>
                      <a:pt x="1372" y="2228"/>
                    </a:lnTo>
                    <a:lnTo>
                      <a:pt x="1380" y="2226"/>
                    </a:lnTo>
                    <a:lnTo>
                      <a:pt x="1388" y="2224"/>
                    </a:lnTo>
                    <a:lnTo>
                      <a:pt x="1396" y="2218"/>
                    </a:lnTo>
                    <a:lnTo>
                      <a:pt x="1402" y="2212"/>
                    </a:lnTo>
                    <a:lnTo>
                      <a:pt x="1410" y="2206"/>
                    </a:lnTo>
                    <a:lnTo>
                      <a:pt x="1416" y="2196"/>
                    </a:lnTo>
                    <a:lnTo>
                      <a:pt x="1422" y="2186"/>
                    </a:lnTo>
                    <a:lnTo>
                      <a:pt x="1428" y="2174"/>
                    </a:lnTo>
                    <a:lnTo>
                      <a:pt x="1432" y="2160"/>
                    </a:lnTo>
                    <a:lnTo>
                      <a:pt x="1436" y="2144"/>
                    </a:lnTo>
                    <a:lnTo>
                      <a:pt x="1438" y="2126"/>
                    </a:lnTo>
                    <a:lnTo>
                      <a:pt x="1440" y="2108"/>
                    </a:lnTo>
                    <a:lnTo>
                      <a:pt x="1440" y="2086"/>
                    </a:lnTo>
                    <a:lnTo>
                      <a:pt x="1440" y="2064"/>
                    </a:lnTo>
                    <a:lnTo>
                      <a:pt x="1436" y="2014"/>
                    </a:lnTo>
                    <a:lnTo>
                      <a:pt x="1426" y="1954"/>
                    </a:lnTo>
                    <a:lnTo>
                      <a:pt x="1430" y="1938"/>
                    </a:lnTo>
                    <a:lnTo>
                      <a:pt x="1438" y="1924"/>
                    </a:lnTo>
                    <a:lnTo>
                      <a:pt x="1446" y="1912"/>
                    </a:lnTo>
                    <a:lnTo>
                      <a:pt x="1452" y="1906"/>
                    </a:lnTo>
                    <a:lnTo>
                      <a:pt x="1458" y="1900"/>
                    </a:lnTo>
                    <a:lnTo>
                      <a:pt x="1466" y="1898"/>
                    </a:lnTo>
                    <a:lnTo>
                      <a:pt x="1472" y="1898"/>
                    </a:lnTo>
                    <a:lnTo>
                      <a:pt x="1480" y="1900"/>
                    </a:lnTo>
                    <a:lnTo>
                      <a:pt x="1488" y="1906"/>
                    </a:lnTo>
                    <a:lnTo>
                      <a:pt x="1496" y="1914"/>
                    </a:lnTo>
                    <a:lnTo>
                      <a:pt x="1506" y="1928"/>
                    </a:lnTo>
                    <a:lnTo>
                      <a:pt x="1512" y="1934"/>
                    </a:lnTo>
                    <a:lnTo>
                      <a:pt x="1518" y="1940"/>
                    </a:lnTo>
                    <a:lnTo>
                      <a:pt x="1526" y="1946"/>
                    </a:lnTo>
                    <a:lnTo>
                      <a:pt x="1536" y="1950"/>
                    </a:lnTo>
                    <a:lnTo>
                      <a:pt x="1546" y="1954"/>
                    </a:lnTo>
                    <a:lnTo>
                      <a:pt x="1558" y="1954"/>
                    </a:lnTo>
                    <a:lnTo>
                      <a:pt x="1570" y="1956"/>
                    </a:lnTo>
                    <a:lnTo>
                      <a:pt x="1582" y="1954"/>
                    </a:lnTo>
                    <a:lnTo>
                      <a:pt x="1594" y="1952"/>
                    </a:lnTo>
                    <a:lnTo>
                      <a:pt x="1606" y="1948"/>
                    </a:lnTo>
                    <a:lnTo>
                      <a:pt x="1618" y="1942"/>
                    </a:lnTo>
                    <a:lnTo>
                      <a:pt x="1628" y="1936"/>
                    </a:lnTo>
                    <a:lnTo>
                      <a:pt x="1640" y="1926"/>
                    </a:lnTo>
                    <a:lnTo>
                      <a:pt x="1650" y="1916"/>
                    </a:lnTo>
                    <a:lnTo>
                      <a:pt x="1658" y="1902"/>
                    </a:lnTo>
                    <a:lnTo>
                      <a:pt x="1666" y="1888"/>
                    </a:lnTo>
                    <a:lnTo>
                      <a:pt x="1674" y="1870"/>
                    </a:lnTo>
                    <a:lnTo>
                      <a:pt x="1678" y="1852"/>
                    </a:lnTo>
                    <a:lnTo>
                      <a:pt x="1682" y="1830"/>
                    </a:lnTo>
                    <a:lnTo>
                      <a:pt x="1684" y="1806"/>
                    </a:lnTo>
                    <a:lnTo>
                      <a:pt x="1682" y="1780"/>
                    </a:lnTo>
                    <a:lnTo>
                      <a:pt x="1680" y="1752"/>
                    </a:lnTo>
                    <a:lnTo>
                      <a:pt x="1674" y="1720"/>
                    </a:lnTo>
                    <a:lnTo>
                      <a:pt x="1666" y="1686"/>
                    </a:lnTo>
                    <a:lnTo>
                      <a:pt x="1654" y="1650"/>
                    </a:lnTo>
                    <a:lnTo>
                      <a:pt x="1640" y="1610"/>
                    </a:lnTo>
                    <a:lnTo>
                      <a:pt x="1624" y="1568"/>
                    </a:lnTo>
                    <a:lnTo>
                      <a:pt x="1602" y="1522"/>
                    </a:lnTo>
                    <a:lnTo>
                      <a:pt x="1578" y="1474"/>
                    </a:lnTo>
                    <a:lnTo>
                      <a:pt x="1550" y="1422"/>
                    </a:lnTo>
                    <a:lnTo>
                      <a:pt x="1518" y="1368"/>
                    </a:lnTo>
                    <a:lnTo>
                      <a:pt x="1482" y="1308"/>
                    </a:lnTo>
                    <a:lnTo>
                      <a:pt x="1478" y="1288"/>
                    </a:lnTo>
                    <a:lnTo>
                      <a:pt x="1474" y="1268"/>
                    </a:lnTo>
                    <a:lnTo>
                      <a:pt x="1474" y="1246"/>
                    </a:lnTo>
                    <a:lnTo>
                      <a:pt x="1474" y="1236"/>
                    </a:lnTo>
                    <a:lnTo>
                      <a:pt x="1478" y="1228"/>
                    </a:lnTo>
                    <a:lnTo>
                      <a:pt x="1482" y="1220"/>
                    </a:lnTo>
                    <a:lnTo>
                      <a:pt x="1488" y="1214"/>
                    </a:lnTo>
                    <a:lnTo>
                      <a:pt x="1496" y="1212"/>
                    </a:lnTo>
                    <a:lnTo>
                      <a:pt x="1508" y="1212"/>
                    </a:lnTo>
                    <a:lnTo>
                      <a:pt x="1520" y="1216"/>
                    </a:lnTo>
                    <a:lnTo>
                      <a:pt x="1536" y="1224"/>
                    </a:lnTo>
                    <a:lnTo>
                      <a:pt x="1554" y="1238"/>
                    </a:lnTo>
                    <a:lnTo>
                      <a:pt x="1570" y="1254"/>
                    </a:lnTo>
                    <a:lnTo>
                      <a:pt x="1586" y="1274"/>
                    </a:lnTo>
                    <a:lnTo>
                      <a:pt x="1600" y="1296"/>
                    </a:lnTo>
                    <a:lnTo>
                      <a:pt x="1628" y="1342"/>
                    </a:lnTo>
                    <a:lnTo>
                      <a:pt x="1654" y="1386"/>
                    </a:lnTo>
                    <a:lnTo>
                      <a:pt x="1668" y="1404"/>
                    </a:lnTo>
                    <a:lnTo>
                      <a:pt x="1680" y="1418"/>
                    </a:lnTo>
                    <a:lnTo>
                      <a:pt x="1694" y="1428"/>
                    </a:lnTo>
                    <a:lnTo>
                      <a:pt x="1700" y="1432"/>
                    </a:lnTo>
                    <a:lnTo>
                      <a:pt x="1706" y="1434"/>
                    </a:lnTo>
                    <a:lnTo>
                      <a:pt x="1714" y="1434"/>
                    </a:lnTo>
                    <a:lnTo>
                      <a:pt x="1720" y="1432"/>
                    </a:lnTo>
                    <a:lnTo>
                      <a:pt x="1728" y="1428"/>
                    </a:lnTo>
                    <a:lnTo>
                      <a:pt x="1734" y="1424"/>
                    </a:lnTo>
                    <a:lnTo>
                      <a:pt x="1742" y="1416"/>
                    </a:lnTo>
                    <a:lnTo>
                      <a:pt x="1750" y="1406"/>
                    </a:lnTo>
                    <a:lnTo>
                      <a:pt x="1766" y="1380"/>
                    </a:lnTo>
                    <a:lnTo>
                      <a:pt x="1772" y="1364"/>
                    </a:lnTo>
                    <a:lnTo>
                      <a:pt x="1778" y="1348"/>
                    </a:lnTo>
                    <a:lnTo>
                      <a:pt x="1782" y="1330"/>
                    </a:lnTo>
                    <a:lnTo>
                      <a:pt x="1784" y="1314"/>
                    </a:lnTo>
                    <a:lnTo>
                      <a:pt x="1784" y="1296"/>
                    </a:lnTo>
                    <a:lnTo>
                      <a:pt x="1782" y="1280"/>
                    </a:lnTo>
                    <a:lnTo>
                      <a:pt x="1780" y="1262"/>
                    </a:lnTo>
                    <a:lnTo>
                      <a:pt x="1776" y="1244"/>
                    </a:lnTo>
                    <a:lnTo>
                      <a:pt x="1764" y="1210"/>
                    </a:lnTo>
                    <a:lnTo>
                      <a:pt x="1750" y="1176"/>
                    </a:lnTo>
                    <a:lnTo>
                      <a:pt x="1732" y="1142"/>
                    </a:lnTo>
                    <a:lnTo>
                      <a:pt x="1714" y="1110"/>
                    </a:lnTo>
                    <a:lnTo>
                      <a:pt x="1694" y="1080"/>
                    </a:lnTo>
                    <a:lnTo>
                      <a:pt x="1674" y="1052"/>
                    </a:lnTo>
                    <a:lnTo>
                      <a:pt x="1636" y="1006"/>
                    </a:lnTo>
                    <a:lnTo>
                      <a:pt x="1608" y="976"/>
                    </a:lnTo>
                    <a:lnTo>
                      <a:pt x="1596" y="966"/>
                    </a:lnTo>
                    <a:lnTo>
                      <a:pt x="1598" y="948"/>
                    </a:lnTo>
                    <a:lnTo>
                      <a:pt x="1600" y="932"/>
                    </a:lnTo>
                    <a:lnTo>
                      <a:pt x="1606" y="916"/>
                    </a:lnTo>
                    <a:lnTo>
                      <a:pt x="1610" y="908"/>
                    </a:lnTo>
                    <a:lnTo>
                      <a:pt x="1614" y="902"/>
                    </a:lnTo>
                    <a:lnTo>
                      <a:pt x="1620" y="898"/>
                    </a:lnTo>
                    <a:lnTo>
                      <a:pt x="1628" y="894"/>
                    </a:lnTo>
                    <a:lnTo>
                      <a:pt x="1638" y="896"/>
                    </a:lnTo>
                    <a:lnTo>
                      <a:pt x="1650" y="898"/>
                    </a:lnTo>
                    <a:lnTo>
                      <a:pt x="1662" y="904"/>
                    </a:lnTo>
                    <a:lnTo>
                      <a:pt x="1678" y="916"/>
                    </a:lnTo>
                    <a:lnTo>
                      <a:pt x="1694" y="930"/>
                    </a:lnTo>
                    <a:lnTo>
                      <a:pt x="1710" y="948"/>
                    </a:lnTo>
                    <a:lnTo>
                      <a:pt x="1748" y="992"/>
                    </a:lnTo>
                    <a:lnTo>
                      <a:pt x="1786" y="1040"/>
                    </a:lnTo>
                    <a:lnTo>
                      <a:pt x="1808" y="1062"/>
                    </a:lnTo>
                    <a:lnTo>
                      <a:pt x="1828" y="1084"/>
                    </a:lnTo>
                    <a:lnTo>
                      <a:pt x="1850" y="1104"/>
                    </a:lnTo>
                    <a:lnTo>
                      <a:pt x="1872" y="1122"/>
                    </a:lnTo>
                    <a:lnTo>
                      <a:pt x="1892" y="1134"/>
                    </a:lnTo>
                    <a:lnTo>
                      <a:pt x="1904" y="1140"/>
                    </a:lnTo>
                    <a:lnTo>
                      <a:pt x="1914" y="1142"/>
                    </a:lnTo>
                    <a:lnTo>
                      <a:pt x="1926" y="1144"/>
                    </a:lnTo>
                    <a:lnTo>
                      <a:pt x="1936" y="1146"/>
                    </a:lnTo>
                    <a:lnTo>
                      <a:pt x="1946" y="1144"/>
                    </a:lnTo>
                    <a:lnTo>
                      <a:pt x="1958" y="1142"/>
                    </a:lnTo>
                    <a:lnTo>
                      <a:pt x="1968" y="1138"/>
                    </a:lnTo>
                    <a:lnTo>
                      <a:pt x="1980" y="1132"/>
                    </a:lnTo>
                    <a:lnTo>
                      <a:pt x="1990" y="1124"/>
                    </a:lnTo>
                    <a:lnTo>
                      <a:pt x="2000" y="1114"/>
                    </a:lnTo>
                    <a:lnTo>
                      <a:pt x="2010" y="1102"/>
                    </a:lnTo>
                    <a:lnTo>
                      <a:pt x="2018" y="1088"/>
                    </a:lnTo>
                    <a:lnTo>
                      <a:pt x="2022" y="1072"/>
                    </a:lnTo>
                    <a:lnTo>
                      <a:pt x="2026" y="1056"/>
                    </a:lnTo>
                    <a:lnTo>
                      <a:pt x="2026" y="1040"/>
                    </a:lnTo>
                    <a:lnTo>
                      <a:pt x="2026" y="1022"/>
                    </a:lnTo>
                    <a:lnTo>
                      <a:pt x="2024" y="1004"/>
                    </a:lnTo>
                    <a:lnTo>
                      <a:pt x="2022" y="984"/>
                    </a:lnTo>
                    <a:lnTo>
                      <a:pt x="2010" y="944"/>
                    </a:lnTo>
                    <a:lnTo>
                      <a:pt x="1996" y="902"/>
                    </a:lnTo>
                    <a:lnTo>
                      <a:pt x="1978" y="860"/>
                    </a:lnTo>
                    <a:lnTo>
                      <a:pt x="1956" y="820"/>
                    </a:lnTo>
                    <a:lnTo>
                      <a:pt x="1934" y="780"/>
                    </a:lnTo>
                    <a:lnTo>
                      <a:pt x="1912" y="742"/>
                    </a:lnTo>
                    <a:lnTo>
                      <a:pt x="1872" y="678"/>
                    </a:lnTo>
                    <a:lnTo>
                      <a:pt x="1840" y="634"/>
                    </a:lnTo>
                    <a:lnTo>
                      <a:pt x="1828" y="618"/>
                    </a:lnTo>
                    <a:lnTo>
                      <a:pt x="1828" y="604"/>
                    </a:lnTo>
                    <a:lnTo>
                      <a:pt x="1830" y="590"/>
                    </a:lnTo>
                    <a:lnTo>
                      <a:pt x="1832" y="572"/>
                    </a:lnTo>
                    <a:lnTo>
                      <a:pt x="1836" y="552"/>
                    </a:lnTo>
                    <a:lnTo>
                      <a:pt x="1842" y="532"/>
                    </a:lnTo>
                    <a:lnTo>
                      <a:pt x="1852" y="514"/>
                    </a:lnTo>
                    <a:lnTo>
                      <a:pt x="1858" y="504"/>
                    </a:lnTo>
                    <a:lnTo>
                      <a:pt x="1866" y="498"/>
                    </a:lnTo>
                    <a:lnTo>
                      <a:pt x="1874" y="490"/>
                    </a:lnTo>
                    <a:lnTo>
                      <a:pt x="1884" y="486"/>
                    </a:lnTo>
                    <a:lnTo>
                      <a:pt x="1894" y="482"/>
                    </a:lnTo>
                    <a:lnTo>
                      <a:pt x="1906" y="478"/>
                    </a:lnTo>
                    <a:lnTo>
                      <a:pt x="1920" y="478"/>
                    </a:lnTo>
                    <a:lnTo>
                      <a:pt x="1936" y="480"/>
                    </a:lnTo>
                    <a:lnTo>
                      <a:pt x="1954" y="482"/>
                    </a:lnTo>
                    <a:lnTo>
                      <a:pt x="1972" y="488"/>
                    </a:lnTo>
                    <a:lnTo>
                      <a:pt x="1992" y="496"/>
                    </a:lnTo>
                    <a:lnTo>
                      <a:pt x="2014" y="506"/>
                    </a:lnTo>
                    <a:lnTo>
                      <a:pt x="2040" y="520"/>
                    </a:lnTo>
                    <a:lnTo>
                      <a:pt x="2066" y="538"/>
                    </a:lnTo>
                    <a:lnTo>
                      <a:pt x="2094" y="558"/>
                    </a:lnTo>
                    <a:lnTo>
                      <a:pt x="2124" y="580"/>
                    </a:lnTo>
                    <a:lnTo>
                      <a:pt x="2158" y="608"/>
                    </a:lnTo>
                    <a:lnTo>
                      <a:pt x="2192" y="638"/>
                    </a:lnTo>
                    <a:lnTo>
                      <a:pt x="2200" y="646"/>
                    </a:lnTo>
                    <a:lnTo>
                      <a:pt x="2208" y="656"/>
                    </a:lnTo>
                    <a:lnTo>
                      <a:pt x="2214" y="666"/>
                    </a:lnTo>
                    <a:lnTo>
                      <a:pt x="2216" y="676"/>
                    </a:lnTo>
                    <a:lnTo>
                      <a:pt x="2216" y="682"/>
                    </a:lnTo>
                    <a:lnTo>
                      <a:pt x="2214" y="686"/>
                    </a:lnTo>
                    <a:lnTo>
                      <a:pt x="2210" y="690"/>
                    </a:lnTo>
                    <a:lnTo>
                      <a:pt x="2204" y="694"/>
                    </a:lnTo>
                    <a:lnTo>
                      <a:pt x="2194" y="696"/>
                    </a:lnTo>
                    <a:lnTo>
                      <a:pt x="2184" y="696"/>
                    </a:lnTo>
                    <a:lnTo>
                      <a:pt x="2170" y="696"/>
                    </a:lnTo>
                    <a:lnTo>
                      <a:pt x="2154" y="692"/>
                    </a:lnTo>
                    <a:lnTo>
                      <a:pt x="2138" y="688"/>
                    </a:lnTo>
                    <a:lnTo>
                      <a:pt x="2122" y="680"/>
                    </a:lnTo>
                    <a:lnTo>
                      <a:pt x="2088" y="664"/>
                    </a:lnTo>
                    <a:lnTo>
                      <a:pt x="2056" y="644"/>
                    </a:lnTo>
                    <a:lnTo>
                      <a:pt x="2026" y="622"/>
                    </a:lnTo>
                    <a:lnTo>
                      <a:pt x="2002" y="606"/>
                    </a:lnTo>
                    <a:lnTo>
                      <a:pt x="1980" y="588"/>
                    </a:lnTo>
                    <a:lnTo>
                      <a:pt x="1960" y="578"/>
                    </a:lnTo>
                    <a:lnTo>
                      <a:pt x="1942" y="574"/>
                    </a:lnTo>
                    <a:lnTo>
                      <a:pt x="1934" y="572"/>
                    </a:lnTo>
                    <a:lnTo>
                      <a:pt x="1926" y="574"/>
                    </a:lnTo>
                    <a:lnTo>
                      <a:pt x="1922" y="576"/>
                    </a:lnTo>
                    <a:lnTo>
                      <a:pt x="1918" y="582"/>
                    </a:lnTo>
                    <a:lnTo>
                      <a:pt x="1918" y="592"/>
                    </a:lnTo>
                    <a:lnTo>
                      <a:pt x="1922" y="604"/>
                    </a:lnTo>
                    <a:lnTo>
                      <a:pt x="1930" y="622"/>
                    </a:lnTo>
                    <a:lnTo>
                      <a:pt x="1942" y="644"/>
                    </a:lnTo>
                    <a:lnTo>
                      <a:pt x="1960" y="672"/>
                    </a:lnTo>
                    <a:lnTo>
                      <a:pt x="1984" y="704"/>
                    </a:lnTo>
                    <a:lnTo>
                      <a:pt x="1996" y="720"/>
                    </a:lnTo>
                    <a:lnTo>
                      <a:pt x="2028" y="760"/>
                    </a:lnTo>
                    <a:lnTo>
                      <a:pt x="2074" y="814"/>
                    </a:lnTo>
                    <a:lnTo>
                      <a:pt x="2102" y="842"/>
                    </a:lnTo>
                    <a:lnTo>
                      <a:pt x="2130" y="868"/>
                    </a:lnTo>
                    <a:lnTo>
                      <a:pt x="2160" y="894"/>
                    </a:lnTo>
                    <a:lnTo>
                      <a:pt x="2188" y="914"/>
                    </a:lnTo>
                    <a:lnTo>
                      <a:pt x="2218" y="930"/>
                    </a:lnTo>
                    <a:lnTo>
                      <a:pt x="2232" y="936"/>
                    </a:lnTo>
                    <a:lnTo>
                      <a:pt x="2246" y="940"/>
                    </a:lnTo>
                    <a:lnTo>
                      <a:pt x="2258" y="944"/>
                    </a:lnTo>
                    <a:lnTo>
                      <a:pt x="2272" y="944"/>
                    </a:lnTo>
                    <a:lnTo>
                      <a:pt x="2284" y="940"/>
                    </a:lnTo>
                    <a:lnTo>
                      <a:pt x="2294" y="936"/>
                    </a:lnTo>
                    <a:lnTo>
                      <a:pt x="2306" y="930"/>
                    </a:lnTo>
                    <a:lnTo>
                      <a:pt x="2314" y="918"/>
                    </a:lnTo>
                    <a:lnTo>
                      <a:pt x="2324" y="906"/>
                    </a:lnTo>
                    <a:lnTo>
                      <a:pt x="2330" y="890"/>
                    </a:lnTo>
                    <a:lnTo>
                      <a:pt x="2338" y="872"/>
                    </a:lnTo>
                    <a:lnTo>
                      <a:pt x="2342" y="854"/>
                    </a:lnTo>
                    <a:lnTo>
                      <a:pt x="2348" y="820"/>
                    </a:lnTo>
                    <a:lnTo>
                      <a:pt x="2350" y="786"/>
                    </a:lnTo>
                    <a:lnTo>
                      <a:pt x="2348" y="754"/>
                    </a:lnTo>
                    <a:lnTo>
                      <a:pt x="2342" y="722"/>
                    </a:lnTo>
                    <a:lnTo>
                      <a:pt x="2334" y="692"/>
                    </a:lnTo>
                    <a:lnTo>
                      <a:pt x="2322" y="664"/>
                    </a:lnTo>
                    <a:lnTo>
                      <a:pt x="2310" y="640"/>
                    </a:lnTo>
                    <a:lnTo>
                      <a:pt x="2298" y="616"/>
                    </a:lnTo>
                    <a:lnTo>
                      <a:pt x="2284" y="594"/>
                    </a:lnTo>
                    <a:lnTo>
                      <a:pt x="2260" y="560"/>
                    </a:lnTo>
                    <a:lnTo>
                      <a:pt x="2242" y="538"/>
                    </a:lnTo>
                    <a:lnTo>
                      <a:pt x="2234" y="530"/>
                    </a:lnTo>
                    <a:lnTo>
                      <a:pt x="2238" y="520"/>
                    </a:lnTo>
                    <a:lnTo>
                      <a:pt x="2242" y="510"/>
                    </a:lnTo>
                    <a:lnTo>
                      <a:pt x="2246" y="506"/>
                    </a:lnTo>
                    <a:lnTo>
                      <a:pt x="2250" y="502"/>
                    </a:lnTo>
                    <a:lnTo>
                      <a:pt x="2256" y="498"/>
                    </a:lnTo>
                    <a:lnTo>
                      <a:pt x="2262" y="496"/>
                    </a:lnTo>
                    <a:lnTo>
                      <a:pt x="2270" y="498"/>
                    </a:lnTo>
                    <a:lnTo>
                      <a:pt x="2278" y="500"/>
                    </a:lnTo>
                    <a:lnTo>
                      <a:pt x="2288" y="504"/>
                    </a:lnTo>
                    <a:lnTo>
                      <a:pt x="2300" y="512"/>
                    </a:lnTo>
                    <a:lnTo>
                      <a:pt x="2314" y="524"/>
                    </a:lnTo>
                    <a:lnTo>
                      <a:pt x="2328" y="538"/>
                    </a:lnTo>
                    <a:lnTo>
                      <a:pt x="2402" y="620"/>
                    </a:lnTo>
                    <a:lnTo>
                      <a:pt x="2444" y="662"/>
                    </a:lnTo>
                    <a:lnTo>
                      <a:pt x="2466" y="682"/>
                    </a:lnTo>
                    <a:lnTo>
                      <a:pt x="2488" y="700"/>
                    </a:lnTo>
                    <a:lnTo>
                      <a:pt x="2512" y="716"/>
                    </a:lnTo>
                    <a:lnTo>
                      <a:pt x="2536" y="730"/>
                    </a:lnTo>
                    <a:lnTo>
                      <a:pt x="2560" y="740"/>
                    </a:lnTo>
                    <a:lnTo>
                      <a:pt x="2586" y="744"/>
                    </a:lnTo>
                    <a:lnTo>
                      <a:pt x="2598" y="746"/>
                    </a:lnTo>
                    <a:lnTo>
                      <a:pt x="2610" y="744"/>
                    </a:lnTo>
                    <a:lnTo>
                      <a:pt x="2622" y="744"/>
                    </a:lnTo>
                    <a:lnTo>
                      <a:pt x="2636" y="740"/>
                    </a:lnTo>
                    <a:lnTo>
                      <a:pt x="2648" y="736"/>
                    </a:lnTo>
                    <a:lnTo>
                      <a:pt x="2660" y="730"/>
                    </a:lnTo>
                    <a:lnTo>
                      <a:pt x="2674" y="722"/>
                    </a:lnTo>
                    <a:lnTo>
                      <a:pt x="2686" y="712"/>
                    </a:lnTo>
                    <a:lnTo>
                      <a:pt x="2710" y="692"/>
                    </a:lnTo>
                    <a:lnTo>
                      <a:pt x="2726" y="670"/>
                    </a:lnTo>
                    <a:lnTo>
                      <a:pt x="2740" y="648"/>
                    </a:lnTo>
                    <a:lnTo>
                      <a:pt x="2748" y="628"/>
                    </a:lnTo>
                    <a:lnTo>
                      <a:pt x="2752" y="606"/>
                    </a:lnTo>
                    <a:lnTo>
                      <a:pt x="2752" y="584"/>
                    </a:lnTo>
                    <a:lnTo>
                      <a:pt x="2750" y="562"/>
                    </a:lnTo>
                    <a:lnTo>
                      <a:pt x="2744" y="542"/>
                    </a:lnTo>
                    <a:lnTo>
                      <a:pt x="2736" y="520"/>
                    </a:lnTo>
                    <a:lnTo>
                      <a:pt x="2724" y="500"/>
                    </a:lnTo>
                    <a:lnTo>
                      <a:pt x="2712" y="480"/>
                    </a:lnTo>
                    <a:lnTo>
                      <a:pt x="2696" y="460"/>
                    </a:lnTo>
                    <a:lnTo>
                      <a:pt x="2680" y="440"/>
                    </a:lnTo>
                    <a:lnTo>
                      <a:pt x="2664" y="422"/>
                    </a:lnTo>
                    <a:lnTo>
                      <a:pt x="2628" y="386"/>
                    </a:lnTo>
                    <a:lnTo>
                      <a:pt x="2612" y="370"/>
                    </a:lnTo>
                    <a:lnTo>
                      <a:pt x="2600" y="356"/>
                    </a:lnTo>
                    <a:lnTo>
                      <a:pt x="2594" y="344"/>
                    </a:lnTo>
                    <a:lnTo>
                      <a:pt x="2590" y="332"/>
                    </a:lnTo>
                    <a:lnTo>
                      <a:pt x="2590" y="322"/>
                    </a:lnTo>
                    <a:lnTo>
                      <a:pt x="2594" y="314"/>
                    </a:lnTo>
                    <a:lnTo>
                      <a:pt x="2600" y="306"/>
                    </a:lnTo>
                    <a:lnTo>
                      <a:pt x="2608" y="302"/>
                    </a:lnTo>
                    <a:lnTo>
                      <a:pt x="2620" y="298"/>
                    </a:lnTo>
                    <a:lnTo>
                      <a:pt x="2632" y="296"/>
                    </a:lnTo>
                    <a:lnTo>
                      <a:pt x="2646" y="296"/>
                    </a:lnTo>
                    <a:lnTo>
                      <a:pt x="2660" y="298"/>
                    </a:lnTo>
                    <a:lnTo>
                      <a:pt x="2674" y="302"/>
                    </a:lnTo>
                    <a:lnTo>
                      <a:pt x="2690" y="308"/>
                    </a:lnTo>
                    <a:lnTo>
                      <a:pt x="2704" y="316"/>
                    </a:lnTo>
                    <a:lnTo>
                      <a:pt x="2718" y="324"/>
                    </a:lnTo>
                    <a:lnTo>
                      <a:pt x="2732" y="338"/>
                    </a:lnTo>
                    <a:lnTo>
                      <a:pt x="2750" y="352"/>
                    </a:lnTo>
                    <a:lnTo>
                      <a:pt x="2788" y="390"/>
                    </a:lnTo>
                    <a:lnTo>
                      <a:pt x="2810" y="410"/>
                    </a:lnTo>
                    <a:lnTo>
                      <a:pt x="2834" y="432"/>
                    </a:lnTo>
                    <a:lnTo>
                      <a:pt x="2858" y="450"/>
                    </a:lnTo>
                    <a:lnTo>
                      <a:pt x="2884" y="468"/>
                    </a:lnTo>
                    <a:lnTo>
                      <a:pt x="2912" y="484"/>
                    </a:lnTo>
                    <a:lnTo>
                      <a:pt x="2940" y="498"/>
                    </a:lnTo>
                    <a:lnTo>
                      <a:pt x="2970" y="506"/>
                    </a:lnTo>
                    <a:lnTo>
                      <a:pt x="2986" y="508"/>
                    </a:lnTo>
                    <a:lnTo>
                      <a:pt x="3002" y="510"/>
                    </a:lnTo>
                    <a:lnTo>
                      <a:pt x="3018" y="510"/>
                    </a:lnTo>
                    <a:lnTo>
                      <a:pt x="3034" y="508"/>
                    </a:lnTo>
                    <a:lnTo>
                      <a:pt x="3050" y="504"/>
                    </a:lnTo>
                    <a:lnTo>
                      <a:pt x="3066" y="500"/>
                    </a:lnTo>
                    <a:lnTo>
                      <a:pt x="3082" y="492"/>
                    </a:lnTo>
                    <a:lnTo>
                      <a:pt x="3098" y="484"/>
                    </a:lnTo>
                    <a:lnTo>
                      <a:pt x="3116" y="474"/>
                    </a:lnTo>
                    <a:lnTo>
                      <a:pt x="3132" y="460"/>
                    </a:lnTo>
                    <a:lnTo>
                      <a:pt x="3162" y="436"/>
                    </a:lnTo>
                    <a:lnTo>
                      <a:pt x="3184" y="414"/>
                    </a:lnTo>
                    <a:lnTo>
                      <a:pt x="3200" y="396"/>
                    </a:lnTo>
                    <a:lnTo>
                      <a:pt x="3208" y="380"/>
                    </a:lnTo>
                    <a:lnTo>
                      <a:pt x="3208" y="374"/>
                    </a:lnTo>
                    <a:lnTo>
                      <a:pt x="3210" y="368"/>
                    </a:lnTo>
                    <a:lnTo>
                      <a:pt x="3208" y="362"/>
                    </a:lnTo>
                    <a:lnTo>
                      <a:pt x="3206" y="358"/>
                    </a:lnTo>
                    <a:lnTo>
                      <a:pt x="3200" y="350"/>
                    </a:lnTo>
                    <a:lnTo>
                      <a:pt x="3188" y="344"/>
                    </a:lnTo>
                    <a:lnTo>
                      <a:pt x="3174" y="340"/>
                    </a:lnTo>
                    <a:lnTo>
                      <a:pt x="3158" y="338"/>
                    </a:lnTo>
                    <a:lnTo>
                      <a:pt x="3120" y="332"/>
                    </a:lnTo>
                    <a:lnTo>
                      <a:pt x="3080" y="330"/>
                    </a:lnTo>
                    <a:lnTo>
                      <a:pt x="3062" y="328"/>
                    </a:lnTo>
                    <a:lnTo>
                      <a:pt x="3046" y="324"/>
                    </a:lnTo>
                    <a:lnTo>
                      <a:pt x="3000" y="310"/>
                    </a:lnTo>
                    <a:lnTo>
                      <a:pt x="2934" y="286"/>
                    </a:lnTo>
                    <a:lnTo>
                      <a:pt x="2772" y="220"/>
                    </a:lnTo>
                    <a:lnTo>
                      <a:pt x="2624" y="160"/>
                    </a:lnTo>
                    <a:lnTo>
                      <a:pt x="2558" y="132"/>
                    </a:lnTo>
                    <a:lnTo>
                      <a:pt x="2528" y="128"/>
                    </a:lnTo>
                    <a:lnTo>
                      <a:pt x="2446" y="118"/>
                    </a:lnTo>
                    <a:lnTo>
                      <a:pt x="2326" y="106"/>
                    </a:lnTo>
                    <a:lnTo>
                      <a:pt x="2258" y="100"/>
                    </a:lnTo>
                    <a:lnTo>
                      <a:pt x="2182" y="98"/>
                    </a:lnTo>
                    <a:lnTo>
                      <a:pt x="2106" y="96"/>
                    </a:lnTo>
                    <a:lnTo>
                      <a:pt x="2028" y="98"/>
                    </a:lnTo>
                    <a:lnTo>
                      <a:pt x="1952" y="102"/>
                    </a:lnTo>
                    <a:lnTo>
                      <a:pt x="1876" y="110"/>
                    </a:lnTo>
                    <a:lnTo>
                      <a:pt x="1840" y="116"/>
                    </a:lnTo>
                    <a:lnTo>
                      <a:pt x="1806" y="122"/>
                    </a:lnTo>
                    <a:lnTo>
                      <a:pt x="1774" y="130"/>
                    </a:lnTo>
                    <a:lnTo>
                      <a:pt x="1742" y="140"/>
                    </a:lnTo>
                    <a:lnTo>
                      <a:pt x="1712" y="150"/>
                    </a:lnTo>
                    <a:lnTo>
                      <a:pt x="1684" y="162"/>
                    </a:lnTo>
                    <a:lnTo>
                      <a:pt x="1660" y="176"/>
                    </a:lnTo>
                    <a:lnTo>
                      <a:pt x="1636" y="192"/>
                    </a:lnTo>
                    <a:lnTo>
                      <a:pt x="1590" y="224"/>
                    </a:lnTo>
                    <a:lnTo>
                      <a:pt x="1540" y="258"/>
                    </a:lnTo>
                    <a:lnTo>
                      <a:pt x="1484" y="294"/>
                    </a:lnTo>
                    <a:lnTo>
                      <a:pt x="1428" y="332"/>
                    </a:lnTo>
                    <a:lnTo>
                      <a:pt x="1370" y="376"/>
                    </a:lnTo>
                    <a:lnTo>
                      <a:pt x="1342" y="400"/>
                    </a:lnTo>
                    <a:lnTo>
                      <a:pt x="1316" y="424"/>
                    </a:lnTo>
                    <a:lnTo>
                      <a:pt x="1288" y="452"/>
                    </a:lnTo>
                    <a:lnTo>
                      <a:pt x="1264" y="480"/>
                    </a:lnTo>
                    <a:lnTo>
                      <a:pt x="1240" y="510"/>
                    </a:lnTo>
                    <a:lnTo>
                      <a:pt x="1218" y="542"/>
                    </a:lnTo>
                    <a:lnTo>
                      <a:pt x="1198" y="578"/>
                    </a:lnTo>
                    <a:lnTo>
                      <a:pt x="1180" y="614"/>
                    </a:lnTo>
                    <a:lnTo>
                      <a:pt x="1164" y="654"/>
                    </a:lnTo>
                    <a:lnTo>
                      <a:pt x="1150" y="696"/>
                    </a:lnTo>
                    <a:lnTo>
                      <a:pt x="1140" y="740"/>
                    </a:lnTo>
                    <a:lnTo>
                      <a:pt x="1132" y="788"/>
                    </a:lnTo>
                    <a:lnTo>
                      <a:pt x="1128" y="838"/>
                    </a:lnTo>
                    <a:lnTo>
                      <a:pt x="1128" y="890"/>
                    </a:lnTo>
                    <a:lnTo>
                      <a:pt x="1132" y="948"/>
                    </a:lnTo>
                    <a:lnTo>
                      <a:pt x="1138" y="1008"/>
                    </a:lnTo>
                    <a:lnTo>
                      <a:pt x="1150" y="1070"/>
                    </a:lnTo>
                    <a:lnTo>
                      <a:pt x="1166" y="1138"/>
                    </a:lnTo>
                    <a:lnTo>
                      <a:pt x="1186" y="1208"/>
                    </a:lnTo>
                    <a:lnTo>
                      <a:pt x="1210" y="1284"/>
                    </a:lnTo>
                    <a:lnTo>
                      <a:pt x="1240" y="1362"/>
                    </a:lnTo>
                    <a:lnTo>
                      <a:pt x="1276" y="1446"/>
                    </a:lnTo>
                    <a:lnTo>
                      <a:pt x="1282" y="1450"/>
                    </a:lnTo>
                    <a:lnTo>
                      <a:pt x="1296" y="1466"/>
                    </a:lnTo>
                    <a:lnTo>
                      <a:pt x="1312" y="1488"/>
                    </a:lnTo>
                    <a:lnTo>
                      <a:pt x="1320" y="1500"/>
                    </a:lnTo>
                    <a:lnTo>
                      <a:pt x="1328" y="1516"/>
                    </a:lnTo>
                    <a:lnTo>
                      <a:pt x="1334" y="1530"/>
                    </a:lnTo>
                    <a:lnTo>
                      <a:pt x="1338" y="1546"/>
                    </a:lnTo>
                    <a:lnTo>
                      <a:pt x="1338" y="1560"/>
                    </a:lnTo>
                    <a:lnTo>
                      <a:pt x="1336" y="1576"/>
                    </a:lnTo>
                    <a:lnTo>
                      <a:pt x="1330" y="1592"/>
                    </a:lnTo>
                    <a:lnTo>
                      <a:pt x="1320" y="1606"/>
                    </a:lnTo>
                    <a:lnTo>
                      <a:pt x="1304" y="1620"/>
                    </a:lnTo>
                    <a:lnTo>
                      <a:pt x="1284" y="1632"/>
                    </a:lnTo>
                    <a:lnTo>
                      <a:pt x="1264" y="1652"/>
                    </a:lnTo>
                    <a:lnTo>
                      <a:pt x="1210" y="1706"/>
                    </a:lnTo>
                    <a:lnTo>
                      <a:pt x="1128" y="1782"/>
                    </a:lnTo>
                    <a:lnTo>
                      <a:pt x="1078" y="1824"/>
                    </a:lnTo>
                    <a:lnTo>
                      <a:pt x="1024" y="1868"/>
                    </a:lnTo>
                    <a:lnTo>
                      <a:pt x="968" y="1914"/>
                    </a:lnTo>
                    <a:lnTo>
                      <a:pt x="908" y="1956"/>
                    </a:lnTo>
                    <a:lnTo>
                      <a:pt x="848" y="1996"/>
                    </a:lnTo>
                    <a:lnTo>
                      <a:pt x="786" y="2032"/>
                    </a:lnTo>
                    <a:lnTo>
                      <a:pt x="756" y="2048"/>
                    </a:lnTo>
                    <a:lnTo>
                      <a:pt x="726" y="2062"/>
                    </a:lnTo>
                    <a:lnTo>
                      <a:pt x="696" y="2074"/>
                    </a:lnTo>
                    <a:lnTo>
                      <a:pt x="666" y="2086"/>
                    </a:lnTo>
                    <a:lnTo>
                      <a:pt x="636" y="2094"/>
                    </a:lnTo>
                    <a:lnTo>
                      <a:pt x="608" y="2100"/>
                    </a:lnTo>
                    <a:lnTo>
                      <a:pt x="580" y="2104"/>
                    </a:lnTo>
                    <a:lnTo>
                      <a:pt x="554" y="2106"/>
                    </a:lnTo>
                    <a:lnTo>
                      <a:pt x="546" y="2108"/>
                    </a:lnTo>
                    <a:lnTo>
                      <a:pt x="524" y="2112"/>
                    </a:lnTo>
                    <a:lnTo>
                      <a:pt x="490" y="2116"/>
                    </a:lnTo>
                    <a:lnTo>
                      <a:pt x="470" y="2116"/>
                    </a:lnTo>
                    <a:lnTo>
                      <a:pt x="446" y="2116"/>
                    </a:lnTo>
                    <a:lnTo>
                      <a:pt x="422" y="2114"/>
                    </a:lnTo>
                    <a:lnTo>
                      <a:pt x="394" y="2110"/>
                    </a:lnTo>
                    <a:lnTo>
                      <a:pt x="366" y="2102"/>
                    </a:lnTo>
                    <a:lnTo>
                      <a:pt x="336" y="2094"/>
                    </a:lnTo>
                    <a:lnTo>
                      <a:pt x="306" y="2082"/>
                    </a:lnTo>
                    <a:lnTo>
                      <a:pt x="274" y="2066"/>
                    </a:lnTo>
                    <a:lnTo>
                      <a:pt x="244" y="2048"/>
                    </a:lnTo>
                    <a:lnTo>
                      <a:pt x="212" y="2026"/>
                    </a:lnTo>
                    <a:lnTo>
                      <a:pt x="102" y="1912"/>
                    </a:lnTo>
                    <a:lnTo>
                      <a:pt x="0" y="1670"/>
                    </a:lnTo>
                    <a:lnTo>
                      <a:pt x="82" y="1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5" name="Freeform 86"/>
              <p:cNvSpPr>
                <a:spLocks/>
              </p:cNvSpPr>
              <p:nvPr userDrawn="1"/>
            </p:nvSpPr>
            <p:spPr bwMode="auto">
              <a:xfrm>
                <a:off x="7296" y="-2967"/>
                <a:ext cx="3921" cy="3201"/>
              </a:xfrm>
              <a:custGeom>
                <a:avLst/>
                <a:gdLst>
                  <a:gd name="T0" fmla="*/ 3492 w 3934"/>
                  <a:gd name="T1" fmla="*/ 606 h 3200"/>
                  <a:gd name="T2" fmla="*/ 3706 w 3934"/>
                  <a:gd name="T3" fmla="*/ 1128 h 3200"/>
                  <a:gd name="T4" fmla="*/ 3829 w 3934"/>
                  <a:gd name="T5" fmla="*/ 1180 h 3200"/>
                  <a:gd name="T6" fmla="*/ 3839 w 3934"/>
                  <a:gd name="T7" fmla="*/ 1276 h 3200"/>
                  <a:gd name="T8" fmla="*/ 3454 w 3934"/>
                  <a:gd name="T9" fmla="*/ 1236 h 3200"/>
                  <a:gd name="T10" fmla="*/ 3339 w 3934"/>
                  <a:gd name="T11" fmla="*/ 1552 h 3200"/>
                  <a:gd name="T12" fmla="*/ 3100 w 3934"/>
                  <a:gd name="T13" fmla="*/ 1625 h 3200"/>
                  <a:gd name="T14" fmla="*/ 2920 w 3934"/>
                  <a:gd name="T15" fmla="*/ 1795 h 3200"/>
                  <a:gd name="T16" fmla="*/ 2715 w 3934"/>
                  <a:gd name="T17" fmla="*/ 1903 h 3200"/>
                  <a:gd name="T18" fmla="*/ 2546 w 3934"/>
                  <a:gd name="T19" fmla="*/ 2035 h 3200"/>
                  <a:gd name="T20" fmla="*/ 2362 w 3934"/>
                  <a:gd name="T21" fmla="*/ 2143 h 3200"/>
                  <a:gd name="T22" fmla="*/ 2129 w 3934"/>
                  <a:gd name="T23" fmla="*/ 2303 h 3200"/>
                  <a:gd name="T24" fmla="*/ 1941 w 3934"/>
                  <a:gd name="T25" fmla="*/ 2417 h 3200"/>
                  <a:gd name="T26" fmla="*/ 1756 w 3934"/>
                  <a:gd name="T27" fmla="*/ 2563 h 3200"/>
                  <a:gd name="T28" fmla="*/ 1553 w 3934"/>
                  <a:gd name="T29" fmla="*/ 2617 h 3200"/>
                  <a:gd name="T30" fmla="*/ 1363 w 3934"/>
                  <a:gd name="T31" fmla="*/ 2755 h 3200"/>
                  <a:gd name="T32" fmla="*/ 1142 w 3934"/>
                  <a:gd name="T33" fmla="*/ 2743 h 3200"/>
                  <a:gd name="T34" fmla="*/ 969 w 3934"/>
                  <a:gd name="T35" fmla="*/ 2905 h 3200"/>
                  <a:gd name="T36" fmla="*/ 748 w 3934"/>
                  <a:gd name="T37" fmla="*/ 2889 h 3200"/>
                  <a:gd name="T38" fmla="*/ 576 w 3934"/>
                  <a:gd name="T39" fmla="*/ 3035 h 3200"/>
                  <a:gd name="T40" fmla="*/ 359 w 3934"/>
                  <a:gd name="T41" fmla="*/ 3001 h 3200"/>
                  <a:gd name="T42" fmla="*/ 179 w 3934"/>
                  <a:gd name="T43" fmla="*/ 3189 h 3200"/>
                  <a:gd name="T44" fmla="*/ 0 w 3934"/>
                  <a:gd name="T45" fmla="*/ 2981 h 3200"/>
                  <a:gd name="T46" fmla="*/ 155 w 3934"/>
                  <a:gd name="T47" fmla="*/ 3017 h 3200"/>
                  <a:gd name="T48" fmla="*/ 195 w 3934"/>
                  <a:gd name="T49" fmla="*/ 2613 h 3200"/>
                  <a:gd name="T50" fmla="*/ 291 w 3934"/>
                  <a:gd name="T51" fmla="*/ 2677 h 3200"/>
                  <a:gd name="T52" fmla="*/ 480 w 3934"/>
                  <a:gd name="T53" fmla="*/ 2951 h 3200"/>
                  <a:gd name="T54" fmla="*/ 578 w 3934"/>
                  <a:gd name="T55" fmla="*/ 2763 h 3200"/>
                  <a:gd name="T56" fmla="*/ 542 w 3934"/>
                  <a:gd name="T57" fmla="*/ 2229 h 3200"/>
                  <a:gd name="T58" fmla="*/ 817 w 3934"/>
                  <a:gd name="T59" fmla="*/ 2807 h 3200"/>
                  <a:gd name="T60" fmla="*/ 911 w 3934"/>
                  <a:gd name="T61" fmla="*/ 2715 h 3200"/>
                  <a:gd name="T62" fmla="*/ 909 w 3934"/>
                  <a:gd name="T63" fmla="*/ 2069 h 3200"/>
                  <a:gd name="T64" fmla="*/ 1152 w 3934"/>
                  <a:gd name="T65" fmla="*/ 2621 h 3200"/>
                  <a:gd name="T66" fmla="*/ 1326 w 3934"/>
                  <a:gd name="T67" fmla="*/ 2565 h 3200"/>
                  <a:gd name="T68" fmla="*/ 1276 w 3934"/>
                  <a:gd name="T69" fmla="*/ 2113 h 3200"/>
                  <a:gd name="T70" fmla="*/ 1393 w 3934"/>
                  <a:gd name="T71" fmla="*/ 2201 h 3200"/>
                  <a:gd name="T72" fmla="*/ 1617 w 3934"/>
                  <a:gd name="T73" fmla="*/ 2465 h 3200"/>
                  <a:gd name="T74" fmla="*/ 1688 w 3934"/>
                  <a:gd name="T75" fmla="*/ 2229 h 3200"/>
                  <a:gd name="T76" fmla="*/ 1481 w 3934"/>
                  <a:gd name="T77" fmla="*/ 1432 h 3200"/>
                  <a:gd name="T78" fmla="*/ 1908 w 3934"/>
                  <a:gd name="T79" fmla="*/ 2189 h 3200"/>
                  <a:gd name="T80" fmla="*/ 2013 w 3934"/>
                  <a:gd name="T81" fmla="*/ 2183 h 3200"/>
                  <a:gd name="T82" fmla="*/ 2043 w 3934"/>
                  <a:gd name="T83" fmla="*/ 1887 h 3200"/>
                  <a:gd name="T84" fmla="*/ 1842 w 3934"/>
                  <a:gd name="T85" fmla="*/ 1366 h 3200"/>
                  <a:gd name="T86" fmla="*/ 1892 w 3934"/>
                  <a:gd name="T87" fmla="*/ 1270 h 3200"/>
                  <a:gd name="T88" fmla="*/ 2278 w 3934"/>
                  <a:gd name="T89" fmla="*/ 1979 h 3200"/>
                  <a:gd name="T90" fmla="*/ 2400 w 3934"/>
                  <a:gd name="T91" fmla="*/ 1989 h 3200"/>
                  <a:gd name="T92" fmla="*/ 2388 w 3934"/>
                  <a:gd name="T93" fmla="*/ 1586 h 3200"/>
                  <a:gd name="T94" fmla="*/ 2007 w 3934"/>
                  <a:gd name="T95" fmla="*/ 704 h 3200"/>
                  <a:gd name="T96" fmla="*/ 2621 w 3934"/>
                  <a:gd name="T97" fmla="*/ 1657 h 3200"/>
                  <a:gd name="T98" fmla="*/ 2793 w 3934"/>
                  <a:gd name="T99" fmla="*/ 1713 h 3200"/>
                  <a:gd name="T100" fmla="*/ 2755 w 3934"/>
                  <a:gd name="T101" fmla="*/ 1394 h 3200"/>
                  <a:gd name="T102" fmla="*/ 2328 w 3934"/>
                  <a:gd name="T103" fmla="*/ 440 h 3200"/>
                  <a:gd name="T104" fmla="*/ 2904 w 3934"/>
                  <a:gd name="T105" fmla="*/ 1308 h 3200"/>
                  <a:gd name="T106" fmla="*/ 3131 w 3934"/>
                  <a:gd name="T107" fmla="*/ 1442 h 3200"/>
                  <a:gd name="T108" fmla="*/ 3144 w 3934"/>
                  <a:gd name="T109" fmla="*/ 1234 h 3200"/>
                  <a:gd name="T110" fmla="*/ 2629 w 3934"/>
                  <a:gd name="T111" fmla="*/ 310 h 3200"/>
                  <a:gd name="T112" fmla="*/ 3044 w 3934"/>
                  <a:gd name="T113" fmla="*/ 772 h 3200"/>
                  <a:gd name="T114" fmla="*/ 3417 w 3934"/>
                  <a:gd name="T115" fmla="*/ 1100 h 3200"/>
                  <a:gd name="T116" fmla="*/ 3550 w 3934"/>
                  <a:gd name="T117" fmla="*/ 1056 h 3200"/>
                  <a:gd name="T118" fmla="*/ 3445 w 3934"/>
                  <a:gd name="T119" fmla="*/ 734 h 320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934" h="3200">
                    <a:moveTo>
                      <a:pt x="3122" y="0"/>
                    </a:moveTo>
                    <a:lnTo>
                      <a:pt x="3122" y="0"/>
                    </a:lnTo>
                    <a:lnTo>
                      <a:pt x="3142" y="18"/>
                    </a:lnTo>
                    <a:lnTo>
                      <a:pt x="3192" y="72"/>
                    </a:lnTo>
                    <a:lnTo>
                      <a:pt x="3226" y="112"/>
                    </a:lnTo>
                    <a:lnTo>
                      <a:pt x="3266" y="160"/>
                    </a:lnTo>
                    <a:lnTo>
                      <a:pt x="3310" y="214"/>
                    </a:lnTo>
                    <a:lnTo>
                      <a:pt x="3356" y="278"/>
                    </a:lnTo>
                    <a:lnTo>
                      <a:pt x="3404" y="348"/>
                    </a:lnTo>
                    <a:lnTo>
                      <a:pt x="3454" y="428"/>
                    </a:lnTo>
                    <a:lnTo>
                      <a:pt x="3502" y="512"/>
                    </a:lnTo>
                    <a:lnTo>
                      <a:pt x="3552" y="606"/>
                    </a:lnTo>
                    <a:lnTo>
                      <a:pt x="3574" y="654"/>
                    </a:lnTo>
                    <a:lnTo>
                      <a:pt x="3598" y="704"/>
                    </a:lnTo>
                    <a:lnTo>
                      <a:pt x="3620" y="758"/>
                    </a:lnTo>
                    <a:lnTo>
                      <a:pt x="3640" y="810"/>
                    </a:lnTo>
                    <a:lnTo>
                      <a:pt x="3660" y="866"/>
                    </a:lnTo>
                    <a:lnTo>
                      <a:pt x="3680" y="924"/>
                    </a:lnTo>
                    <a:lnTo>
                      <a:pt x="3696" y="982"/>
                    </a:lnTo>
                    <a:lnTo>
                      <a:pt x="3714" y="1042"/>
                    </a:lnTo>
                    <a:lnTo>
                      <a:pt x="3728" y="1070"/>
                    </a:lnTo>
                    <a:lnTo>
                      <a:pt x="3744" y="1098"/>
                    </a:lnTo>
                    <a:lnTo>
                      <a:pt x="3766" y="1128"/>
                    </a:lnTo>
                    <a:lnTo>
                      <a:pt x="3778" y="1144"/>
                    </a:lnTo>
                    <a:lnTo>
                      <a:pt x="3790" y="1158"/>
                    </a:lnTo>
                    <a:lnTo>
                      <a:pt x="3804" y="1170"/>
                    </a:lnTo>
                    <a:lnTo>
                      <a:pt x="3818" y="1180"/>
                    </a:lnTo>
                    <a:lnTo>
                      <a:pt x="3830" y="1188"/>
                    </a:lnTo>
                    <a:lnTo>
                      <a:pt x="3844" y="1192"/>
                    </a:lnTo>
                    <a:lnTo>
                      <a:pt x="3858" y="1192"/>
                    </a:lnTo>
                    <a:lnTo>
                      <a:pt x="3864" y="1190"/>
                    </a:lnTo>
                    <a:lnTo>
                      <a:pt x="3870" y="1188"/>
                    </a:lnTo>
                    <a:lnTo>
                      <a:pt x="3884" y="1182"/>
                    </a:lnTo>
                    <a:lnTo>
                      <a:pt x="3894" y="1180"/>
                    </a:lnTo>
                    <a:lnTo>
                      <a:pt x="3904" y="1180"/>
                    </a:lnTo>
                    <a:lnTo>
                      <a:pt x="3914" y="1182"/>
                    </a:lnTo>
                    <a:lnTo>
                      <a:pt x="3920" y="1188"/>
                    </a:lnTo>
                    <a:lnTo>
                      <a:pt x="3926" y="1194"/>
                    </a:lnTo>
                    <a:lnTo>
                      <a:pt x="3930" y="1202"/>
                    </a:lnTo>
                    <a:lnTo>
                      <a:pt x="3934" y="1212"/>
                    </a:lnTo>
                    <a:lnTo>
                      <a:pt x="3934" y="1222"/>
                    </a:lnTo>
                    <a:lnTo>
                      <a:pt x="3932" y="1232"/>
                    </a:lnTo>
                    <a:lnTo>
                      <a:pt x="3928" y="1244"/>
                    </a:lnTo>
                    <a:lnTo>
                      <a:pt x="3922" y="1254"/>
                    </a:lnTo>
                    <a:lnTo>
                      <a:pt x="3914" y="1266"/>
                    </a:lnTo>
                    <a:lnTo>
                      <a:pt x="3904" y="1276"/>
                    </a:lnTo>
                    <a:lnTo>
                      <a:pt x="3890" y="1284"/>
                    </a:lnTo>
                    <a:lnTo>
                      <a:pt x="3876" y="1292"/>
                    </a:lnTo>
                    <a:lnTo>
                      <a:pt x="3866" y="1296"/>
                    </a:lnTo>
                    <a:lnTo>
                      <a:pt x="3854" y="1298"/>
                    </a:lnTo>
                    <a:lnTo>
                      <a:pt x="3828" y="1300"/>
                    </a:lnTo>
                    <a:lnTo>
                      <a:pt x="3796" y="1298"/>
                    </a:lnTo>
                    <a:lnTo>
                      <a:pt x="3758" y="1294"/>
                    </a:lnTo>
                    <a:lnTo>
                      <a:pt x="3720" y="1288"/>
                    </a:lnTo>
                    <a:lnTo>
                      <a:pt x="3678" y="1278"/>
                    </a:lnTo>
                    <a:lnTo>
                      <a:pt x="3594" y="1258"/>
                    </a:lnTo>
                    <a:lnTo>
                      <a:pt x="3512" y="1236"/>
                    </a:lnTo>
                    <a:lnTo>
                      <a:pt x="3444" y="1216"/>
                    </a:lnTo>
                    <a:lnTo>
                      <a:pt x="3380" y="1196"/>
                    </a:lnTo>
                    <a:lnTo>
                      <a:pt x="3386" y="1228"/>
                    </a:lnTo>
                    <a:lnTo>
                      <a:pt x="3392" y="1264"/>
                    </a:lnTo>
                    <a:lnTo>
                      <a:pt x="3398" y="1310"/>
                    </a:lnTo>
                    <a:lnTo>
                      <a:pt x="3404" y="1362"/>
                    </a:lnTo>
                    <a:lnTo>
                      <a:pt x="3406" y="1418"/>
                    </a:lnTo>
                    <a:lnTo>
                      <a:pt x="3404" y="1474"/>
                    </a:lnTo>
                    <a:lnTo>
                      <a:pt x="3402" y="1502"/>
                    </a:lnTo>
                    <a:lnTo>
                      <a:pt x="3398" y="1528"/>
                    </a:lnTo>
                    <a:lnTo>
                      <a:pt x="3394" y="1552"/>
                    </a:lnTo>
                    <a:lnTo>
                      <a:pt x="3386" y="1576"/>
                    </a:lnTo>
                    <a:lnTo>
                      <a:pt x="3378" y="1598"/>
                    </a:lnTo>
                    <a:lnTo>
                      <a:pt x="3366" y="1618"/>
                    </a:lnTo>
                    <a:lnTo>
                      <a:pt x="3354" y="1634"/>
                    </a:lnTo>
                    <a:lnTo>
                      <a:pt x="3338" y="1646"/>
                    </a:lnTo>
                    <a:lnTo>
                      <a:pt x="3320" y="1656"/>
                    </a:lnTo>
                    <a:lnTo>
                      <a:pt x="3300" y="1662"/>
                    </a:lnTo>
                    <a:lnTo>
                      <a:pt x="3276" y="1664"/>
                    </a:lnTo>
                    <a:lnTo>
                      <a:pt x="3250" y="1660"/>
                    </a:lnTo>
                    <a:lnTo>
                      <a:pt x="3220" y="1652"/>
                    </a:lnTo>
                    <a:lnTo>
                      <a:pt x="3188" y="1640"/>
                    </a:lnTo>
                    <a:lnTo>
                      <a:pt x="3150" y="1620"/>
                    </a:lnTo>
                    <a:lnTo>
                      <a:pt x="3110" y="1594"/>
                    </a:lnTo>
                    <a:lnTo>
                      <a:pt x="3066" y="1564"/>
                    </a:lnTo>
                    <a:lnTo>
                      <a:pt x="3018" y="1526"/>
                    </a:lnTo>
                    <a:lnTo>
                      <a:pt x="3018" y="1550"/>
                    </a:lnTo>
                    <a:lnTo>
                      <a:pt x="3016" y="1580"/>
                    </a:lnTo>
                    <a:lnTo>
                      <a:pt x="3012" y="1616"/>
                    </a:lnTo>
                    <a:lnTo>
                      <a:pt x="3008" y="1656"/>
                    </a:lnTo>
                    <a:lnTo>
                      <a:pt x="2998" y="1700"/>
                    </a:lnTo>
                    <a:lnTo>
                      <a:pt x="2986" y="1746"/>
                    </a:lnTo>
                    <a:lnTo>
                      <a:pt x="2980" y="1768"/>
                    </a:lnTo>
                    <a:lnTo>
                      <a:pt x="2970" y="1790"/>
                    </a:lnTo>
                    <a:lnTo>
                      <a:pt x="2962" y="1810"/>
                    </a:lnTo>
                    <a:lnTo>
                      <a:pt x="2950" y="1830"/>
                    </a:lnTo>
                    <a:lnTo>
                      <a:pt x="2938" y="1848"/>
                    </a:lnTo>
                    <a:lnTo>
                      <a:pt x="2924" y="1864"/>
                    </a:lnTo>
                    <a:lnTo>
                      <a:pt x="2910" y="1878"/>
                    </a:lnTo>
                    <a:lnTo>
                      <a:pt x="2894" y="1890"/>
                    </a:lnTo>
                    <a:lnTo>
                      <a:pt x="2876" y="1900"/>
                    </a:lnTo>
                    <a:lnTo>
                      <a:pt x="2856" y="1906"/>
                    </a:lnTo>
                    <a:lnTo>
                      <a:pt x="2834" y="1910"/>
                    </a:lnTo>
                    <a:lnTo>
                      <a:pt x="2812" y="1910"/>
                    </a:lnTo>
                    <a:lnTo>
                      <a:pt x="2788" y="1906"/>
                    </a:lnTo>
                    <a:lnTo>
                      <a:pt x="2760" y="1898"/>
                    </a:lnTo>
                    <a:lnTo>
                      <a:pt x="2732" y="1886"/>
                    </a:lnTo>
                    <a:lnTo>
                      <a:pt x="2700" y="1868"/>
                    </a:lnTo>
                    <a:lnTo>
                      <a:pt x="2668" y="1848"/>
                    </a:lnTo>
                    <a:lnTo>
                      <a:pt x="2632" y="1820"/>
                    </a:lnTo>
                    <a:lnTo>
                      <a:pt x="2632" y="1842"/>
                    </a:lnTo>
                    <a:lnTo>
                      <a:pt x="2628" y="1868"/>
                    </a:lnTo>
                    <a:lnTo>
                      <a:pt x="2624" y="1898"/>
                    </a:lnTo>
                    <a:lnTo>
                      <a:pt x="2618" y="1934"/>
                    </a:lnTo>
                    <a:lnTo>
                      <a:pt x="2610" y="1972"/>
                    </a:lnTo>
                    <a:lnTo>
                      <a:pt x="2596" y="2010"/>
                    </a:lnTo>
                    <a:lnTo>
                      <a:pt x="2588" y="2030"/>
                    </a:lnTo>
                    <a:lnTo>
                      <a:pt x="2580" y="2048"/>
                    </a:lnTo>
                    <a:lnTo>
                      <a:pt x="2570" y="2066"/>
                    </a:lnTo>
                    <a:lnTo>
                      <a:pt x="2560" y="2082"/>
                    </a:lnTo>
                    <a:lnTo>
                      <a:pt x="2548" y="2096"/>
                    </a:lnTo>
                    <a:lnTo>
                      <a:pt x="2534" y="2110"/>
                    </a:lnTo>
                    <a:lnTo>
                      <a:pt x="2520" y="2122"/>
                    </a:lnTo>
                    <a:lnTo>
                      <a:pt x="2504" y="2132"/>
                    </a:lnTo>
                    <a:lnTo>
                      <a:pt x="2486" y="2138"/>
                    </a:lnTo>
                    <a:lnTo>
                      <a:pt x="2468" y="2142"/>
                    </a:lnTo>
                    <a:lnTo>
                      <a:pt x="2448" y="2144"/>
                    </a:lnTo>
                    <a:lnTo>
                      <a:pt x="2426" y="2144"/>
                    </a:lnTo>
                    <a:lnTo>
                      <a:pt x="2402" y="2138"/>
                    </a:lnTo>
                    <a:lnTo>
                      <a:pt x="2376" y="2130"/>
                    </a:lnTo>
                    <a:lnTo>
                      <a:pt x="2348" y="2118"/>
                    </a:lnTo>
                    <a:lnTo>
                      <a:pt x="2320" y="2102"/>
                    </a:lnTo>
                    <a:lnTo>
                      <a:pt x="2288" y="2082"/>
                    </a:lnTo>
                    <a:lnTo>
                      <a:pt x="2256" y="2058"/>
                    </a:lnTo>
                    <a:lnTo>
                      <a:pt x="2250" y="2080"/>
                    </a:lnTo>
                    <a:lnTo>
                      <a:pt x="2234" y="2138"/>
                    </a:lnTo>
                    <a:lnTo>
                      <a:pt x="2220" y="2176"/>
                    </a:lnTo>
                    <a:lnTo>
                      <a:pt x="2204" y="2216"/>
                    </a:lnTo>
                    <a:lnTo>
                      <a:pt x="2186" y="2258"/>
                    </a:lnTo>
                    <a:lnTo>
                      <a:pt x="2164" y="2298"/>
                    </a:lnTo>
                    <a:lnTo>
                      <a:pt x="2152" y="2318"/>
                    </a:lnTo>
                    <a:lnTo>
                      <a:pt x="2140" y="2336"/>
                    </a:lnTo>
                    <a:lnTo>
                      <a:pt x="2126" y="2352"/>
                    </a:lnTo>
                    <a:lnTo>
                      <a:pt x="2112" y="2368"/>
                    </a:lnTo>
                    <a:lnTo>
                      <a:pt x="2098" y="2382"/>
                    </a:lnTo>
                    <a:lnTo>
                      <a:pt x="2082" y="2394"/>
                    </a:lnTo>
                    <a:lnTo>
                      <a:pt x="2066" y="2404"/>
                    </a:lnTo>
                    <a:lnTo>
                      <a:pt x="2048" y="2412"/>
                    </a:lnTo>
                    <a:lnTo>
                      <a:pt x="2030" y="2416"/>
                    </a:lnTo>
                    <a:lnTo>
                      <a:pt x="2012" y="2418"/>
                    </a:lnTo>
                    <a:lnTo>
                      <a:pt x="1992" y="2416"/>
                    </a:lnTo>
                    <a:lnTo>
                      <a:pt x="1972" y="2412"/>
                    </a:lnTo>
                    <a:lnTo>
                      <a:pt x="1950" y="2402"/>
                    </a:lnTo>
                    <a:lnTo>
                      <a:pt x="1928" y="2390"/>
                    </a:lnTo>
                    <a:lnTo>
                      <a:pt x="1906" y="2374"/>
                    </a:lnTo>
                    <a:lnTo>
                      <a:pt x="1882" y="2354"/>
                    </a:lnTo>
                    <a:lnTo>
                      <a:pt x="1876" y="2372"/>
                    </a:lnTo>
                    <a:lnTo>
                      <a:pt x="1862" y="2418"/>
                    </a:lnTo>
                    <a:lnTo>
                      <a:pt x="1850" y="2448"/>
                    </a:lnTo>
                    <a:lnTo>
                      <a:pt x="1836" y="2480"/>
                    </a:lnTo>
                    <a:lnTo>
                      <a:pt x="1818" y="2512"/>
                    </a:lnTo>
                    <a:lnTo>
                      <a:pt x="1798" y="2544"/>
                    </a:lnTo>
                    <a:lnTo>
                      <a:pt x="1786" y="2558"/>
                    </a:lnTo>
                    <a:lnTo>
                      <a:pt x="1772" y="2572"/>
                    </a:lnTo>
                    <a:lnTo>
                      <a:pt x="1760" y="2586"/>
                    </a:lnTo>
                    <a:lnTo>
                      <a:pt x="1746" y="2598"/>
                    </a:lnTo>
                    <a:lnTo>
                      <a:pt x="1730" y="2608"/>
                    </a:lnTo>
                    <a:lnTo>
                      <a:pt x="1714" y="2616"/>
                    </a:lnTo>
                    <a:lnTo>
                      <a:pt x="1698" y="2622"/>
                    </a:lnTo>
                    <a:lnTo>
                      <a:pt x="1680" y="2628"/>
                    </a:lnTo>
                    <a:lnTo>
                      <a:pt x="1662" y="2630"/>
                    </a:lnTo>
                    <a:lnTo>
                      <a:pt x="1642" y="2630"/>
                    </a:lnTo>
                    <a:lnTo>
                      <a:pt x="1622" y="2626"/>
                    </a:lnTo>
                    <a:lnTo>
                      <a:pt x="1600" y="2622"/>
                    </a:lnTo>
                    <a:lnTo>
                      <a:pt x="1578" y="2612"/>
                    </a:lnTo>
                    <a:lnTo>
                      <a:pt x="1554" y="2600"/>
                    </a:lnTo>
                    <a:lnTo>
                      <a:pt x="1530" y="2586"/>
                    </a:lnTo>
                    <a:lnTo>
                      <a:pt x="1504" y="2566"/>
                    </a:lnTo>
                    <a:lnTo>
                      <a:pt x="1498" y="2584"/>
                    </a:lnTo>
                    <a:lnTo>
                      <a:pt x="1490" y="2604"/>
                    </a:lnTo>
                    <a:lnTo>
                      <a:pt x="1478" y="2628"/>
                    </a:lnTo>
                    <a:lnTo>
                      <a:pt x="1464" y="2656"/>
                    </a:lnTo>
                    <a:lnTo>
                      <a:pt x="1446" y="2684"/>
                    </a:lnTo>
                    <a:lnTo>
                      <a:pt x="1426" y="2712"/>
                    </a:lnTo>
                    <a:lnTo>
                      <a:pt x="1402" y="2738"/>
                    </a:lnTo>
                    <a:lnTo>
                      <a:pt x="1388" y="2750"/>
                    </a:lnTo>
                    <a:lnTo>
                      <a:pt x="1374" y="2762"/>
                    </a:lnTo>
                    <a:lnTo>
                      <a:pt x="1358" y="2770"/>
                    </a:lnTo>
                    <a:lnTo>
                      <a:pt x="1342" y="2778"/>
                    </a:lnTo>
                    <a:lnTo>
                      <a:pt x="1326" y="2784"/>
                    </a:lnTo>
                    <a:lnTo>
                      <a:pt x="1308" y="2788"/>
                    </a:lnTo>
                    <a:lnTo>
                      <a:pt x="1290" y="2788"/>
                    </a:lnTo>
                    <a:lnTo>
                      <a:pt x="1272" y="2788"/>
                    </a:lnTo>
                    <a:lnTo>
                      <a:pt x="1252" y="2784"/>
                    </a:lnTo>
                    <a:lnTo>
                      <a:pt x="1230" y="2778"/>
                    </a:lnTo>
                    <a:lnTo>
                      <a:pt x="1208" y="2768"/>
                    </a:lnTo>
                    <a:lnTo>
                      <a:pt x="1186" y="2754"/>
                    </a:lnTo>
                    <a:lnTo>
                      <a:pt x="1162" y="2738"/>
                    </a:lnTo>
                    <a:lnTo>
                      <a:pt x="1138" y="2718"/>
                    </a:lnTo>
                    <a:lnTo>
                      <a:pt x="1112" y="2694"/>
                    </a:lnTo>
                    <a:lnTo>
                      <a:pt x="1088" y="2664"/>
                    </a:lnTo>
                    <a:lnTo>
                      <a:pt x="1082" y="2686"/>
                    </a:lnTo>
                    <a:lnTo>
                      <a:pt x="1070" y="2736"/>
                    </a:lnTo>
                    <a:lnTo>
                      <a:pt x="1058" y="2770"/>
                    </a:lnTo>
                    <a:lnTo>
                      <a:pt x="1044" y="2804"/>
                    </a:lnTo>
                    <a:lnTo>
                      <a:pt x="1028" y="2838"/>
                    </a:lnTo>
                    <a:lnTo>
                      <a:pt x="1008" y="2872"/>
                    </a:lnTo>
                    <a:lnTo>
                      <a:pt x="996" y="2886"/>
                    </a:lnTo>
                    <a:lnTo>
                      <a:pt x="984" y="2900"/>
                    </a:lnTo>
                    <a:lnTo>
                      <a:pt x="970" y="2912"/>
                    </a:lnTo>
                    <a:lnTo>
                      <a:pt x="956" y="2922"/>
                    </a:lnTo>
                    <a:lnTo>
                      <a:pt x="942" y="2932"/>
                    </a:lnTo>
                    <a:lnTo>
                      <a:pt x="926" y="2938"/>
                    </a:lnTo>
                    <a:lnTo>
                      <a:pt x="908" y="2942"/>
                    </a:lnTo>
                    <a:lnTo>
                      <a:pt x="890" y="2944"/>
                    </a:lnTo>
                    <a:lnTo>
                      <a:pt x="872" y="2942"/>
                    </a:lnTo>
                    <a:lnTo>
                      <a:pt x="852" y="2938"/>
                    </a:lnTo>
                    <a:lnTo>
                      <a:pt x="830" y="2930"/>
                    </a:lnTo>
                    <a:lnTo>
                      <a:pt x="808" y="2918"/>
                    </a:lnTo>
                    <a:lnTo>
                      <a:pt x="784" y="2904"/>
                    </a:lnTo>
                    <a:lnTo>
                      <a:pt x="760" y="2884"/>
                    </a:lnTo>
                    <a:lnTo>
                      <a:pt x="734" y="2860"/>
                    </a:lnTo>
                    <a:lnTo>
                      <a:pt x="708" y="2832"/>
                    </a:lnTo>
                    <a:lnTo>
                      <a:pt x="702" y="2848"/>
                    </a:lnTo>
                    <a:lnTo>
                      <a:pt x="688" y="2888"/>
                    </a:lnTo>
                    <a:lnTo>
                      <a:pt x="676" y="2914"/>
                    </a:lnTo>
                    <a:lnTo>
                      <a:pt x="662" y="2942"/>
                    </a:lnTo>
                    <a:lnTo>
                      <a:pt x="644" y="2970"/>
                    </a:lnTo>
                    <a:lnTo>
                      <a:pt x="624" y="2996"/>
                    </a:lnTo>
                    <a:lnTo>
                      <a:pt x="612" y="3008"/>
                    </a:lnTo>
                    <a:lnTo>
                      <a:pt x="600" y="3018"/>
                    </a:lnTo>
                    <a:lnTo>
                      <a:pt x="586" y="3030"/>
                    </a:lnTo>
                    <a:lnTo>
                      <a:pt x="572" y="3038"/>
                    </a:lnTo>
                    <a:lnTo>
                      <a:pt x="558" y="3046"/>
                    </a:lnTo>
                    <a:lnTo>
                      <a:pt x="542" y="3050"/>
                    </a:lnTo>
                    <a:lnTo>
                      <a:pt x="526" y="3054"/>
                    </a:lnTo>
                    <a:lnTo>
                      <a:pt x="510" y="3056"/>
                    </a:lnTo>
                    <a:lnTo>
                      <a:pt x="492" y="3056"/>
                    </a:lnTo>
                    <a:lnTo>
                      <a:pt x="472" y="3054"/>
                    </a:lnTo>
                    <a:lnTo>
                      <a:pt x="452" y="3048"/>
                    </a:lnTo>
                    <a:lnTo>
                      <a:pt x="432" y="3040"/>
                    </a:lnTo>
                    <a:lnTo>
                      <a:pt x="410" y="3028"/>
                    </a:lnTo>
                    <a:lnTo>
                      <a:pt x="386" y="3014"/>
                    </a:lnTo>
                    <a:lnTo>
                      <a:pt x="364" y="2996"/>
                    </a:lnTo>
                    <a:lnTo>
                      <a:pt x="338" y="2974"/>
                    </a:lnTo>
                    <a:lnTo>
                      <a:pt x="332" y="2990"/>
                    </a:lnTo>
                    <a:lnTo>
                      <a:pt x="314" y="3028"/>
                    </a:lnTo>
                    <a:lnTo>
                      <a:pt x="300" y="3054"/>
                    </a:lnTo>
                    <a:lnTo>
                      <a:pt x="286" y="3080"/>
                    </a:lnTo>
                    <a:lnTo>
                      <a:pt x="266" y="3108"/>
                    </a:lnTo>
                    <a:lnTo>
                      <a:pt x="246" y="3134"/>
                    </a:lnTo>
                    <a:lnTo>
                      <a:pt x="222" y="3156"/>
                    </a:lnTo>
                    <a:lnTo>
                      <a:pt x="210" y="3168"/>
                    </a:lnTo>
                    <a:lnTo>
                      <a:pt x="198" y="3176"/>
                    </a:lnTo>
                    <a:lnTo>
                      <a:pt x="184" y="3184"/>
                    </a:lnTo>
                    <a:lnTo>
                      <a:pt x="170" y="3192"/>
                    </a:lnTo>
                    <a:lnTo>
                      <a:pt x="156" y="3196"/>
                    </a:lnTo>
                    <a:lnTo>
                      <a:pt x="140" y="3200"/>
                    </a:lnTo>
                    <a:lnTo>
                      <a:pt x="126" y="3200"/>
                    </a:lnTo>
                    <a:lnTo>
                      <a:pt x="110" y="3200"/>
                    </a:lnTo>
                    <a:lnTo>
                      <a:pt x="94" y="3196"/>
                    </a:lnTo>
                    <a:lnTo>
                      <a:pt x="76" y="3190"/>
                    </a:lnTo>
                    <a:lnTo>
                      <a:pt x="60" y="3182"/>
                    </a:lnTo>
                    <a:lnTo>
                      <a:pt x="42" y="3172"/>
                    </a:lnTo>
                    <a:lnTo>
                      <a:pt x="24" y="3158"/>
                    </a:lnTo>
                    <a:lnTo>
                      <a:pt x="6" y="3140"/>
                    </a:lnTo>
                    <a:lnTo>
                      <a:pt x="0" y="2976"/>
                    </a:lnTo>
                    <a:lnTo>
                      <a:pt x="14" y="2988"/>
                    </a:lnTo>
                    <a:lnTo>
                      <a:pt x="30" y="3000"/>
                    </a:lnTo>
                    <a:lnTo>
                      <a:pt x="50" y="3012"/>
                    </a:lnTo>
                    <a:lnTo>
                      <a:pt x="74" y="3022"/>
                    </a:lnTo>
                    <a:lnTo>
                      <a:pt x="86" y="3026"/>
                    </a:lnTo>
                    <a:lnTo>
                      <a:pt x="98" y="3028"/>
                    </a:lnTo>
                    <a:lnTo>
                      <a:pt x="110" y="3028"/>
                    </a:lnTo>
                    <a:lnTo>
                      <a:pt x="124" y="3028"/>
                    </a:lnTo>
                    <a:lnTo>
                      <a:pt x="136" y="3026"/>
                    </a:lnTo>
                    <a:lnTo>
                      <a:pt x="148" y="3020"/>
                    </a:lnTo>
                    <a:lnTo>
                      <a:pt x="160" y="3012"/>
                    </a:lnTo>
                    <a:lnTo>
                      <a:pt x="170" y="3002"/>
                    </a:lnTo>
                    <a:lnTo>
                      <a:pt x="180" y="2988"/>
                    </a:lnTo>
                    <a:lnTo>
                      <a:pt x="190" y="2970"/>
                    </a:lnTo>
                    <a:lnTo>
                      <a:pt x="198" y="2948"/>
                    </a:lnTo>
                    <a:lnTo>
                      <a:pt x="204" y="2924"/>
                    </a:lnTo>
                    <a:lnTo>
                      <a:pt x="208" y="2894"/>
                    </a:lnTo>
                    <a:lnTo>
                      <a:pt x="212" y="2860"/>
                    </a:lnTo>
                    <a:lnTo>
                      <a:pt x="214" y="2820"/>
                    </a:lnTo>
                    <a:lnTo>
                      <a:pt x="214" y="2776"/>
                    </a:lnTo>
                    <a:lnTo>
                      <a:pt x="212" y="2726"/>
                    </a:lnTo>
                    <a:lnTo>
                      <a:pt x="208" y="2670"/>
                    </a:lnTo>
                    <a:lnTo>
                      <a:pt x="200" y="2608"/>
                    </a:lnTo>
                    <a:lnTo>
                      <a:pt x="190" y="2540"/>
                    </a:lnTo>
                    <a:lnTo>
                      <a:pt x="178" y="2466"/>
                    </a:lnTo>
                    <a:lnTo>
                      <a:pt x="164" y="2386"/>
                    </a:lnTo>
                    <a:lnTo>
                      <a:pt x="228" y="2254"/>
                    </a:lnTo>
                    <a:lnTo>
                      <a:pt x="232" y="2284"/>
                    </a:lnTo>
                    <a:lnTo>
                      <a:pt x="240" y="2364"/>
                    </a:lnTo>
                    <a:lnTo>
                      <a:pt x="248" y="2418"/>
                    </a:lnTo>
                    <a:lnTo>
                      <a:pt x="256" y="2478"/>
                    </a:lnTo>
                    <a:lnTo>
                      <a:pt x="268" y="2542"/>
                    </a:lnTo>
                    <a:lnTo>
                      <a:pt x="280" y="2608"/>
                    </a:lnTo>
                    <a:lnTo>
                      <a:pt x="296" y="2672"/>
                    </a:lnTo>
                    <a:lnTo>
                      <a:pt x="316" y="2736"/>
                    </a:lnTo>
                    <a:lnTo>
                      <a:pt x="336" y="2794"/>
                    </a:lnTo>
                    <a:lnTo>
                      <a:pt x="348" y="2820"/>
                    </a:lnTo>
                    <a:lnTo>
                      <a:pt x="360" y="2846"/>
                    </a:lnTo>
                    <a:lnTo>
                      <a:pt x="374" y="2868"/>
                    </a:lnTo>
                    <a:lnTo>
                      <a:pt x="388" y="2888"/>
                    </a:lnTo>
                    <a:lnTo>
                      <a:pt x="402" y="2906"/>
                    </a:lnTo>
                    <a:lnTo>
                      <a:pt x="418" y="2922"/>
                    </a:lnTo>
                    <a:lnTo>
                      <a:pt x="436" y="2932"/>
                    </a:lnTo>
                    <a:lnTo>
                      <a:pt x="452" y="2940"/>
                    </a:lnTo>
                    <a:lnTo>
                      <a:pt x="470" y="2946"/>
                    </a:lnTo>
                    <a:lnTo>
                      <a:pt x="490" y="2946"/>
                    </a:lnTo>
                    <a:lnTo>
                      <a:pt x="508" y="2942"/>
                    </a:lnTo>
                    <a:lnTo>
                      <a:pt x="524" y="2934"/>
                    </a:lnTo>
                    <a:lnTo>
                      <a:pt x="538" y="2924"/>
                    </a:lnTo>
                    <a:lnTo>
                      <a:pt x="552" y="2912"/>
                    </a:lnTo>
                    <a:lnTo>
                      <a:pt x="562" y="2896"/>
                    </a:lnTo>
                    <a:lnTo>
                      <a:pt x="570" y="2878"/>
                    </a:lnTo>
                    <a:lnTo>
                      <a:pt x="576" y="2858"/>
                    </a:lnTo>
                    <a:lnTo>
                      <a:pt x="582" y="2834"/>
                    </a:lnTo>
                    <a:lnTo>
                      <a:pt x="586" y="2810"/>
                    </a:lnTo>
                    <a:lnTo>
                      <a:pt x="588" y="2784"/>
                    </a:lnTo>
                    <a:lnTo>
                      <a:pt x="588" y="2758"/>
                    </a:lnTo>
                    <a:lnTo>
                      <a:pt x="588" y="2730"/>
                    </a:lnTo>
                    <a:lnTo>
                      <a:pt x="586" y="2670"/>
                    </a:lnTo>
                    <a:lnTo>
                      <a:pt x="580" y="2610"/>
                    </a:lnTo>
                    <a:lnTo>
                      <a:pt x="570" y="2550"/>
                    </a:lnTo>
                    <a:lnTo>
                      <a:pt x="560" y="2492"/>
                    </a:lnTo>
                    <a:lnTo>
                      <a:pt x="548" y="2438"/>
                    </a:lnTo>
                    <a:lnTo>
                      <a:pt x="538" y="2390"/>
                    </a:lnTo>
                    <a:lnTo>
                      <a:pt x="518" y="2318"/>
                    </a:lnTo>
                    <a:lnTo>
                      <a:pt x="512" y="2290"/>
                    </a:lnTo>
                    <a:lnTo>
                      <a:pt x="542" y="2194"/>
                    </a:lnTo>
                    <a:lnTo>
                      <a:pt x="552" y="2224"/>
                    </a:lnTo>
                    <a:lnTo>
                      <a:pt x="578" y="2298"/>
                    </a:lnTo>
                    <a:lnTo>
                      <a:pt x="616" y="2404"/>
                    </a:lnTo>
                    <a:lnTo>
                      <a:pt x="640" y="2464"/>
                    </a:lnTo>
                    <a:lnTo>
                      <a:pt x="664" y="2524"/>
                    </a:lnTo>
                    <a:lnTo>
                      <a:pt x="692" y="2584"/>
                    </a:lnTo>
                    <a:lnTo>
                      <a:pt x="720" y="2640"/>
                    </a:lnTo>
                    <a:lnTo>
                      <a:pt x="748" y="2692"/>
                    </a:lnTo>
                    <a:lnTo>
                      <a:pt x="776" y="2738"/>
                    </a:lnTo>
                    <a:lnTo>
                      <a:pt x="790" y="2758"/>
                    </a:lnTo>
                    <a:lnTo>
                      <a:pt x="804" y="2776"/>
                    </a:lnTo>
                    <a:lnTo>
                      <a:pt x="818" y="2790"/>
                    </a:lnTo>
                    <a:lnTo>
                      <a:pt x="832" y="2802"/>
                    </a:lnTo>
                    <a:lnTo>
                      <a:pt x="844" y="2810"/>
                    </a:lnTo>
                    <a:lnTo>
                      <a:pt x="858" y="2814"/>
                    </a:lnTo>
                    <a:lnTo>
                      <a:pt x="870" y="2816"/>
                    </a:lnTo>
                    <a:lnTo>
                      <a:pt x="882" y="2814"/>
                    </a:lnTo>
                    <a:lnTo>
                      <a:pt x="894" y="2806"/>
                    </a:lnTo>
                    <a:lnTo>
                      <a:pt x="902" y="2796"/>
                    </a:lnTo>
                    <a:lnTo>
                      <a:pt x="910" y="2784"/>
                    </a:lnTo>
                    <a:lnTo>
                      <a:pt x="916" y="2770"/>
                    </a:lnTo>
                    <a:lnTo>
                      <a:pt x="922" y="2752"/>
                    </a:lnTo>
                    <a:lnTo>
                      <a:pt x="924" y="2732"/>
                    </a:lnTo>
                    <a:lnTo>
                      <a:pt x="926" y="2710"/>
                    </a:lnTo>
                    <a:lnTo>
                      <a:pt x="928" y="2686"/>
                    </a:lnTo>
                    <a:lnTo>
                      <a:pt x="926" y="2634"/>
                    </a:lnTo>
                    <a:lnTo>
                      <a:pt x="922" y="2576"/>
                    </a:lnTo>
                    <a:lnTo>
                      <a:pt x="914" y="2516"/>
                    </a:lnTo>
                    <a:lnTo>
                      <a:pt x="904" y="2456"/>
                    </a:lnTo>
                    <a:lnTo>
                      <a:pt x="894" y="2396"/>
                    </a:lnTo>
                    <a:lnTo>
                      <a:pt x="882" y="2338"/>
                    </a:lnTo>
                    <a:lnTo>
                      <a:pt x="858" y="2236"/>
                    </a:lnTo>
                    <a:lnTo>
                      <a:pt x="840" y="2164"/>
                    </a:lnTo>
                    <a:lnTo>
                      <a:pt x="832" y="2136"/>
                    </a:lnTo>
                    <a:lnTo>
                      <a:pt x="924" y="2064"/>
                    </a:lnTo>
                    <a:lnTo>
                      <a:pt x="932" y="2094"/>
                    </a:lnTo>
                    <a:lnTo>
                      <a:pt x="958" y="2178"/>
                    </a:lnTo>
                    <a:lnTo>
                      <a:pt x="976" y="2232"/>
                    </a:lnTo>
                    <a:lnTo>
                      <a:pt x="998" y="2290"/>
                    </a:lnTo>
                    <a:lnTo>
                      <a:pt x="1022" y="2352"/>
                    </a:lnTo>
                    <a:lnTo>
                      <a:pt x="1048" y="2414"/>
                    </a:lnTo>
                    <a:lnTo>
                      <a:pt x="1076" y="2474"/>
                    </a:lnTo>
                    <a:lnTo>
                      <a:pt x="1106" y="2530"/>
                    </a:lnTo>
                    <a:lnTo>
                      <a:pt x="1122" y="2554"/>
                    </a:lnTo>
                    <a:lnTo>
                      <a:pt x="1138" y="2578"/>
                    </a:lnTo>
                    <a:lnTo>
                      <a:pt x="1156" y="2598"/>
                    </a:lnTo>
                    <a:lnTo>
                      <a:pt x="1172" y="2616"/>
                    </a:lnTo>
                    <a:lnTo>
                      <a:pt x="1188" y="2630"/>
                    </a:lnTo>
                    <a:lnTo>
                      <a:pt x="1206" y="2642"/>
                    </a:lnTo>
                    <a:lnTo>
                      <a:pt x="1222" y="2650"/>
                    </a:lnTo>
                    <a:lnTo>
                      <a:pt x="1240" y="2652"/>
                    </a:lnTo>
                    <a:lnTo>
                      <a:pt x="1256" y="2652"/>
                    </a:lnTo>
                    <a:lnTo>
                      <a:pt x="1274" y="2646"/>
                    </a:lnTo>
                    <a:lnTo>
                      <a:pt x="1290" y="2636"/>
                    </a:lnTo>
                    <a:lnTo>
                      <a:pt x="1308" y="2620"/>
                    </a:lnTo>
                    <a:lnTo>
                      <a:pt x="1324" y="2602"/>
                    </a:lnTo>
                    <a:lnTo>
                      <a:pt x="1336" y="2582"/>
                    </a:lnTo>
                    <a:lnTo>
                      <a:pt x="1346" y="2560"/>
                    </a:lnTo>
                    <a:lnTo>
                      <a:pt x="1356" y="2536"/>
                    </a:lnTo>
                    <a:lnTo>
                      <a:pt x="1362" y="2512"/>
                    </a:lnTo>
                    <a:lnTo>
                      <a:pt x="1366" y="2486"/>
                    </a:lnTo>
                    <a:lnTo>
                      <a:pt x="1368" y="2460"/>
                    </a:lnTo>
                    <a:lnTo>
                      <a:pt x="1370" y="2434"/>
                    </a:lnTo>
                    <a:lnTo>
                      <a:pt x="1370" y="2406"/>
                    </a:lnTo>
                    <a:lnTo>
                      <a:pt x="1368" y="2378"/>
                    </a:lnTo>
                    <a:lnTo>
                      <a:pt x="1360" y="2322"/>
                    </a:lnTo>
                    <a:lnTo>
                      <a:pt x="1348" y="2266"/>
                    </a:lnTo>
                    <a:lnTo>
                      <a:pt x="1332" y="2210"/>
                    </a:lnTo>
                    <a:lnTo>
                      <a:pt x="1316" y="2158"/>
                    </a:lnTo>
                    <a:lnTo>
                      <a:pt x="1296" y="2108"/>
                    </a:lnTo>
                    <a:lnTo>
                      <a:pt x="1278" y="2064"/>
                    </a:lnTo>
                    <a:lnTo>
                      <a:pt x="1262" y="2024"/>
                    </a:lnTo>
                    <a:lnTo>
                      <a:pt x="1234" y="1968"/>
                    </a:lnTo>
                    <a:lnTo>
                      <a:pt x="1222" y="1946"/>
                    </a:lnTo>
                    <a:lnTo>
                      <a:pt x="1288" y="1838"/>
                    </a:lnTo>
                    <a:lnTo>
                      <a:pt x="1298" y="1870"/>
                    </a:lnTo>
                    <a:lnTo>
                      <a:pt x="1326" y="1954"/>
                    </a:lnTo>
                    <a:lnTo>
                      <a:pt x="1344" y="2008"/>
                    </a:lnTo>
                    <a:lnTo>
                      <a:pt x="1366" y="2068"/>
                    </a:lnTo>
                    <a:lnTo>
                      <a:pt x="1390" y="2132"/>
                    </a:lnTo>
                    <a:lnTo>
                      <a:pt x="1418" y="2196"/>
                    </a:lnTo>
                    <a:lnTo>
                      <a:pt x="1448" y="2258"/>
                    </a:lnTo>
                    <a:lnTo>
                      <a:pt x="1478" y="2316"/>
                    </a:lnTo>
                    <a:lnTo>
                      <a:pt x="1494" y="2342"/>
                    </a:lnTo>
                    <a:lnTo>
                      <a:pt x="1510" y="2368"/>
                    </a:lnTo>
                    <a:lnTo>
                      <a:pt x="1526" y="2390"/>
                    </a:lnTo>
                    <a:lnTo>
                      <a:pt x="1542" y="2410"/>
                    </a:lnTo>
                    <a:lnTo>
                      <a:pt x="1560" y="2428"/>
                    </a:lnTo>
                    <a:lnTo>
                      <a:pt x="1576" y="2442"/>
                    </a:lnTo>
                    <a:lnTo>
                      <a:pt x="1592" y="2452"/>
                    </a:lnTo>
                    <a:lnTo>
                      <a:pt x="1610" y="2460"/>
                    </a:lnTo>
                    <a:lnTo>
                      <a:pt x="1626" y="2462"/>
                    </a:lnTo>
                    <a:lnTo>
                      <a:pt x="1642" y="2460"/>
                    </a:lnTo>
                    <a:lnTo>
                      <a:pt x="1658" y="2454"/>
                    </a:lnTo>
                    <a:lnTo>
                      <a:pt x="1674" y="2442"/>
                    </a:lnTo>
                    <a:lnTo>
                      <a:pt x="1690" y="2428"/>
                    </a:lnTo>
                    <a:lnTo>
                      <a:pt x="1700" y="2410"/>
                    </a:lnTo>
                    <a:lnTo>
                      <a:pt x="1710" y="2390"/>
                    </a:lnTo>
                    <a:lnTo>
                      <a:pt x="1716" y="2366"/>
                    </a:lnTo>
                    <a:lnTo>
                      <a:pt x="1720" y="2342"/>
                    </a:lnTo>
                    <a:lnTo>
                      <a:pt x="1722" y="2314"/>
                    </a:lnTo>
                    <a:lnTo>
                      <a:pt x="1724" y="2286"/>
                    </a:lnTo>
                    <a:lnTo>
                      <a:pt x="1722" y="2256"/>
                    </a:lnTo>
                    <a:lnTo>
                      <a:pt x="1718" y="2224"/>
                    </a:lnTo>
                    <a:lnTo>
                      <a:pt x="1712" y="2192"/>
                    </a:lnTo>
                    <a:lnTo>
                      <a:pt x="1698" y="2124"/>
                    </a:lnTo>
                    <a:lnTo>
                      <a:pt x="1680" y="2056"/>
                    </a:lnTo>
                    <a:lnTo>
                      <a:pt x="1658" y="1988"/>
                    </a:lnTo>
                    <a:lnTo>
                      <a:pt x="1634" y="1920"/>
                    </a:lnTo>
                    <a:lnTo>
                      <a:pt x="1610" y="1856"/>
                    </a:lnTo>
                    <a:lnTo>
                      <a:pt x="1586" y="1798"/>
                    </a:lnTo>
                    <a:lnTo>
                      <a:pt x="1564" y="1746"/>
                    </a:lnTo>
                    <a:lnTo>
                      <a:pt x="1528" y="1670"/>
                    </a:lnTo>
                    <a:lnTo>
                      <a:pt x="1514" y="1642"/>
                    </a:lnTo>
                    <a:lnTo>
                      <a:pt x="1506" y="1432"/>
                    </a:lnTo>
                    <a:lnTo>
                      <a:pt x="1524" y="1470"/>
                    </a:lnTo>
                    <a:lnTo>
                      <a:pt x="1572" y="1572"/>
                    </a:lnTo>
                    <a:lnTo>
                      <a:pt x="1642" y="1712"/>
                    </a:lnTo>
                    <a:lnTo>
                      <a:pt x="1682" y="1790"/>
                    </a:lnTo>
                    <a:lnTo>
                      <a:pt x="1726" y="1870"/>
                    </a:lnTo>
                    <a:lnTo>
                      <a:pt x="1770" y="1948"/>
                    </a:lnTo>
                    <a:lnTo>
                      <a:pt x="1814" y="2020"/>
                    </a:lnTo>
                    <a:lnTo>
                      <a:pt x="1858" y="2086"/>
                    </a:lnTo>
                    <a:lnTo>
                      <a:pt x="1878" y="2116"/>
                    </a:lnTo>
                    <a:lnTo>
                      <a:pt x="1900" y="2142"/>
                    </a:lnTo>
                    <a:lnTo>
                      <a:pt x="1920" y="2166"/>
                    </a:lnTo>
                    <a:lnTo>
                      <a:pt x="1938" y="2184"/>
                    </a:lnTo>
                    <a:lnTo>
                      <a:pt x="1956" y="2200"/>
                    </a:lnTo>
                    <a:lnTo>
                      <a:pt x="1974" y="2212"/>
                    </a:lnTo>
                    <a:lnTo>
                      <a:pt x="1990" y="2218"/>
                    </a:lnTo>
                    <a:lnTo>
                      <a:pt x="1996" y="2220"/>
                    </a:lnTo>
                    <a:lnTo>
                      <a:pt x="2004" y="2220"/>
                    </a:lnTo>
                    <a:lnTo>
                      <a:pt x="2010" y="2220"/>
                    </a:lnTo>
                    <a:lnTo>
                      <a:pt x="2016" y="2216"/>
                    </a:lnTo>
                    <a:lnTo>
                      <a:pt x="2022" y="2212"/>
                    </a:lnTo>
                    <a:lnTo>
                      <a:pt x="2028" y="2206"/>
                    </a:lnTo>
                    <a:lnTo>
                      <a:pt x="2038" y="2194"/>
                    </a:lnTo>
                    <a:lnTo>
                      <a:pt x="2048" y="2178"/>
                    </a:lnTo>
                    <a:lnTo>
                      <a:pt x="2056" y="2162"/>
                    </a:lnTo>
                    <a:lnTo>
                      <a:pt x="2064" y="2144"/>
                    </a:lnTo>
                    <a:lnTo>
                      <a:pt x="2070" y="2126"/>
                    </a:lnTo>
                    <a:lnTo>
                      <a:pt x="2076" y="2104"/>
                    </a:lnTo>
                    <a:lnTo>
                      <a:pt x="2080" y="2082"/>
                    </a:lnTo>
                    <a:lnTo>
                      <a:pt x="2084" y="2058"/>
                    </a:lnTo>
                    <a:lnTo>
                      <a:pt x="2086" y="2032"/>
                    </a:lnTo>
                    <a:lnTo>
                      <a:pt x="2088" y="2006"/>
                    </a:lnTo>
                    <a:lnTo>
                      <a:pt x="2088" y="1976"/>
                    </a:lnTo>
                    <a:lnTo>
                      <a:pt x="2086" y="1946"/>
                    </a:lnTo>
                    <a:lnTo>
                      <a:pt x="2082" y="1914"/>
                    </a:lnTo>
                    <a:lnTo>
                      <a:pt x="2078" y="1882"/>
                    </a:lnTo>
                    <a:lnTo>
                      <a:pt x="2070" y="1848"/>
                    </a:lnTo>
                    <a:lnTo>
                      <a:pt x="2062" y="1810"/>
                    </a:lnTo>
                    <a:lnTo>
                      <a:pt x="2052" y="1774"/>
                    </a:lnTo>
                    <a:lnTo>
                      <a:pt x="2040" y="1734"/>
                    </a:lnTo>
                    <a:lnTo>
                      <a:pt x="2026" y="1694"/>
                    </a:lnTo>
                    <a:lnTo>
                      <a:pt x="2010" y="1652"/>
                    </a:lnTo>
                    <a:lnTo>
                      <a:pt x="1994" y="1608"/>
                    </a:lnTo>
                    <a:lnTo>
                      <a:pt x="1974" y="1562"/>
                    </a:lnTo>
                    <a:lnTo>
                      <a:pt x="1952" y="1516"/>
                    </a:lnTo>
                    <a:lnTo>
                      <a:pt x="1926" y="1468"/>
                    </a:lnTo>
                    <a:lnTo>
                      <a:pt x="1900" y="1418"/>
                    </a:lnTo>
                    <a:lnTo>
                      <a:pt x="1872" y="1366"/>
                    </a:lnTo>
                    <a:lnTo>
                      <a:pt x="1840" y="1314"/>
                    </a:lnTo>
                    <a:lnTo>
                      <a:pt x="1806" y="1260"/>
                    </a:lnTo>
                    <a:lnTo>
                      <a:pt x="1768" y="1204"/>
                    </a:lnTo>
                    <a:lnTo>
                      <a:pt x="1730" y="1148"/>
                    </a:lnTo>
                    <a:lnTo>
                      <a:pt x="1688" y="1090"/>
                    </a:lnTo>
                    <a:lnTo>
                      <a:pt x="1642" y="1030"/>
                    </a:lnTo>
                    <a:lnTo>
                      <a:pt x="1600" y="820"/>
                    </a:lnTo>
                    <a:lnTo>
                      <a:pt x="1680" y="926"/>
                    </a:lnTo>
                    <a:lnTo>
                      <a:pt x="1764" y="1042"/>
                    </a:lnTo>
                    <a:lnTo>
                      <a:pt x="1866" y="1188"/>
                    </a:lnTo>
                    <a:lnTo>
                      <a:pt x="1922" y="1270"/>
                    </a:lnTo>
                    <a:lnTo>
                      <a:pt x="1978" y="1354"/>
                    </a:lnTo>
                    <a:lnTo>
                      <a:pt x="2032" y="1440"/>
                    </a:lnTo>
                    <a:lnTo>
                      <a:pt x="2086" y="1526"/>
                    </a:lnTo>
                    <a:lnTo>
                      <a:pt x="2136" y="1614"/>
                    </a:lnTo>
                    <a:lnTo>
                      <a:pt x="2184" y="1698"/>
                    </a:lnTo>
                    <a:lnTo>
                      <a:pt x="2224" y="1780"/>
                    </a:lnTo>
                    <a:lnTo>
                      <a:pt x="2260" y="1858"/>
                    </a:lnTo>
                    <a:lnTo>
                      <a:pt x="2276" y="1894"/>
                    </a:lnTo>
                    <a:lnTo>
                      <a:pt x="2290" y="1924"/>
                    </a:lnTo>
                    <a:lnTo>
                      <a:pt x="2304" y="1952"/>
                    </a:lnTo>
                    <a:lnTo>
                      <a:pt x="2318" y="1974"/>
                    </a:lnTo>
                    <a:lnTo>
                      <a:pt x="2332" y="1992"/>
                    </a:lnTo>
                    <a:lnTo>
                      <a:pt x="2344" y="2006"/>
                    </a:lnTo>
                    <a:lnTo>
                      <a:pt x="2356" y="2018"/>
                    </a:lnTo>
                    <a:lnTo>
                      <a:pt x="2368" y="2024"/>
                    </a:lnTo>
                    <a:lnTo>
                      <a:pt x="2380" y="2028"/>
                    </a:lnTo>
                    <a:lnTo>
                      <a:pt x="2390" y="2030"/>
                    </a:lnTo>
                    <a:lnTo>
                      <a:pt x="2400" y="2028"/>
                    </a:lnTo>
                    <a:lnTo>
                      <a:pt x="2410" y="2024"/>
                    </a:lnTo>
                    <a:lnTo>
                      <a:pt x="2418" y="2016"/>
                    </a:lnTo>
                    <a:lnTo>
                      <a:pt x="2426" y="2008"/>
                    </a:lnTo>
                    <a:lnTo>
                      <a:pt x="2434" y="1996"/>
                    </a:lnTo>
                    <a:lnTo>
                      <a:pt x="2440" y="1984"/>
                    </a:lnTo>
                    <a:lnTo>
                      <a:pt x="2452" y="1952"/>
                    </a:lnTo>
                    <a:lnTo>
                      <a:pt x="2462" y="1916"/>
                    </a:lnTo>
                    <a:lnTo>
                      <a:pt x="2468" y="1876"/>
                    </a:lnTo>
                    <a:lnTo>
                      <a:pt x="2472" y="1834"/>
                    </a:lnTo>
                    <a:lnTo>
                      <a:pt x="2474" y="1792"/>
                    </a:lnTo>
                    <a:lnTo>
                      <a:pt x="2474" y="1750"/>
                    </a:lnTo>
                    <a:lnTo>
                      <a:pt x="2470" y="1710"/>
                    </a:lnTo>
                    <a:lnTo>
                      <a:pt x="2464" y="1676"/>
                    </a:lnTo>
                    <a:lnTo>
                      <a:pt x="2458" y="1658"/>
                    </a:lnTo>
                    <a:lnTo>
                      <a:pt x="2450" y="1636"/>
                    </a:lnTo>
                    <a:lnTo>
                      <a:pt x="2428" y="1586"/>
                    </a:lnTo>
                    <a:lnTo>
                      <a:pt x="2400" y="1526"/>
                    </a:lnTo>
                    <a:lnTo>
                      <a:pt x="2364" y="1458"/>
                    </a:lnTo>
                    <a:lnTo>
                      <a:pt x="2322" y="1384"/>
                    </a:lnTo>
                    <a:lnTo>
                      <a:pt x="2278" y="1306"/>
                    </a:lnTo>
                    <a:lnTo>
                      <a:pt x="2184" y="1146"/>
                    </a:lnTo>
                    <a:lnTo>
                      <a:pt x="2092" y="996"/>
                    </a:lnTo>
                    <a:lnTo>
                      <a:pt x="2012" y="870"/>
                    </a:lnTo>
                    <a:lnTo>
                      <a:pt x="1936" y="748"/>
                    </a:lnTo>
                    <a:lnTo>
                      <a:pt x="1886" y="668"/>
                    </a:lnTo>
                    <a:lnTo>
                      <a:pt x="2014" y="652"/>
                    </a:lnTo>
                    <a:lnTo>
                      <a:pt x="2042" y="704"/>
                    </a:lnTo>
                    <a:lnTo>
                      <a:pt x="2118" y="842"/>
                    </a:lnTo>
                    <a:lnTo>
                      <a:pt x="2170" y="934"/>
                    </a:lnTo>
                    <a:lnTo>
                      <a:pt x="2228" y="1034"/>
                    </a:lnTo>
                    <a:lnTo>
                      <a:pt x="2292" y="1140"/>
                    </a:lnTo>
                    <a:lnTo>
                      <a:pt x="2358" y="1248"/>
                    </a:lnTo>
                    <a:lnTo>
                      <a:pt x="2428" y="1354"/>
                    </a:lnTo>
                    <a:lnTo>
                      <a:pt x="2498" y="1454"/>
                    </a:lnTo>
                    <a:lnTo>
                      <a:pt x="2534" y="1500"/>
                    </a:lnTo>
                    <a:lnTo>
                      <a:pt x="2568" y="1544"/>
                    </a:lnTo>
                    <a:lnTo>
                      <a:pt x="2602" y="1584"/>
                    </a:lnTo>
                    <a:lnTo>
                      <a:pt x="2634" y="1620"/>
                    </a:lnTo>
                    <a:lnTo>
                      <a:pt x="2666" y="1652"/>
                    </a:lnTo>
                    <a:lnTo>
                      <a:pt x="2696" y="1678"/>
                    </a:lnTo>
                    <a:lnTo>
                      <a:pt x="2724" y="1700"/>
                    </a:lnTo>
                    <a:lnTo>
                      <a:pt x="2752" y="1714"/>
                    </a:lnTo>
                    <a:lnTo>
                      <a:pt x="2764" y="1720"/>
                    </a:lnTo>
                    <a:lnTo>
                      <a:pt x="2776" y="1724"/>
                    </a:lnTo>
                    <a:lnTo>
                      <a:pt x="2788" y="1726"/>
                    </a:lnTo>
                    <a:lnTo>
                      <a:pt x="2800" y="1726"/>
                    </a:lnTo>
                    <a:lnTo>
                      <a:pt x="2810" y="1724"/>
                    </a:lnTo>
                    <a:lnTo>
                      <a:pt x="2820" y="1720"/>
                    </a:lnTo>
                    <a:lnTo>
                      <a:pt x="2830" y="1714"/>
                    </a:lnTo>
                    <a:lnTo>
                      <a:pt x="2838" y="1708"/>
                    </a:lnTo>
                    <a:lnTo>
                      <a:pt x="2846" y="1698"/>
                    </a:lnTo>
                    <a:lnTo>
                      <a:pt x="2852" y="1688"/>
                    </a:lnTo>
                    <a:lnTo>
                      <a:pt x="2858" y="1676"/>
                    </a:lnTo>
                    <a:lnTo>
                      <a:pt x="2862" y="1664"/>
                    </a:lnTo>
                    <a:lnTo>
                      <a:pt x="2864" y="1650"/>
                    </a:lnTo>
                    <a:lnTo>
                      <a:pt x="2866" y="1636"/>
                    </a:lnTo>
                    <a:lnTo>
                      <a:pt x="2864" y="1602"/>
                    </a:lnTo>
                    <a:lnTo>
                      <a:pt x="2858" y="1566"/>
                    </a:lnTo>
                    <a:lnTo>
                      <a:pt x="2850" y="1528"/>
                    </a:lnTo>
                    <a:lnTo>
                      <a:pt x="2836" y="1486"/>
                    </a:lnTo>
                    <a:lnTo>
                      <a:pt x="2820" y="1440"/>
                    </a:lnTo>
                    <a:lnTo>
                      <a:pt x="2800" y="1394"/>
                    </a:lnTo>
                    <a:lnTo>
                      <a:pt x="2778" y="1344"/>
                    </a:lnTo>
                    <a:lnTo>
                      <a:pt x="2752" y="1294"/>
                    </a:lnTo>
                    <a:lnTo>
                      <a:pt x="2726" y="1242"/>
                    </a:lnTo>
                    <a:lnTo>
                      <a:pt x="2666" y="1138"/>
                    </a:lnTo>
                    <a:lnTo>
                      <a:pt x="2602" y="1032"/>
                    </a:lnTo>
                    <a:lnTo>
                      <a:pt x="2536" y="928"/>
                    </a:lnTo>
                    <a:lnTo>
                      <a:pt x="2470" y="828"/>
                    </a:lnTo>
                    <a:lnTo>
                      <a:pt x="2408" y="736"/>
                    </a:lnTo>
                    <a:lnTo>
                      <a:pt x="2350" y="656"/>
                    </a:lnTo>
                    <a:lnTo>
                      <a:pt x="2264" y="536"/>
                    </a:lnTo>
                    <a:lnTo>
                      <a:pt x="2230" y="492"/>
                    </a:lnTo>
                    <a:lnTo>
                      <a:pt x="2368" y="440"/>
                    </a:lnTo>
                    <a:lnTo>
                      <a:pt x="2396" y="488"/>
                    </a:lnTo>
                    <a:lnTo>
                      <a:pt x="2472" y="616"/>
                    </a:lnTo>
                    <a:lnTo>
                      <a:pt x="2522" y="700"/>
                    </a:lnTo>
                    <a:lnTo>
                      <a:pt x="2580" y="794"/>
                    </a:lnTo>
                    <a:lnTo>
                      <a:pt x="2644" y="892"/>
                    </a:lnTo>
                    <a:lnTo>
                      <a:pt x="2712" y="994"/>
                    </a:lnTo>
                    <a:lnTo>
                      <a:pt x="2780" y="1092"/>
                    </a:lnTo>
                    <a:lnTo>
                      <a:pt x="2850" y="1186"/>
                    </a:lnTo>
                    <a:lnTo>
                      <a:pt x="2886" y="1230"/>
                    </a:lnTo>
                    <a:lnTo>
                      <a:pt x="2920" y="1270"/>
                    </a:lnTo>
                    <a:lnTo>
                      <a:pt x="2954" y="1308"/>
                    </a:lnTo>
                    <a:lnTo>
                      <a:pt x="2986" y="1342"/>
                    </a:lnTo>
                    <a:lnTo>
                      <a:pt x="3018" y="1374"/>
                    </a:lnTo>
                    <a:lnTo>
                      <a:pt x="3048" y="1400"/>
                    </a:lnTo>
                    <a:lnTo>
                      <a:pt x="3076" y="1420"/>
                    </a:lnTo>
                    <a:lnTo>
                      <a:pt x="3104" y="1436"/>
                    </a:lnTo>
                    <a:lnTo>
                      <a:pt x="3116" y="1442"/>
                    </a:lnTo>
                    <a:lnTo>
                      <a:pt x="3128" y="1446"/>
                    </a:lnTo>
                    <a:lnTo>
                      <a:pt x="3140" y="1448"/>
                    </a:lnTo>
                    <a:lnTo>
                      <a:pt x="3152" y="1450"/>
                    </a:lnTo>
                    <a:lnTo>
                      <a:pt x="3162" y="1448"/>
                    </a:lnTo>
                    <a:lnTo>
                      <a:pt x="3172" y="1446"/>
                    </a:lnTo>
                    <a:lnTo>
                      <a:pt x="3182" y="1442"/>
                    </a:lnTo>
                    <a:lnTo>
                      <a:pt x="3190" y="1436"/>
                    </a:lnTo>
                    <a:lnTo>
                      <a:pt x="3198" y="1428"/>
                    </a:lnTo>
                    <a:lnTo>
                      <a:pt x="3206" y="1420"/>
                    </a:lnTo>
                    <a:lnTo>
                      <a:pt x="3210" y="1410"/>
                    </a:lnTo>
                    <a:lnTo>
                      <a:pt x="3214" y="1398"/>
                    </a:lnTo>
                    <a:lnTo>
                      <a:pt x="3218" y="1386"/>
                    </a:lnTo>
                    <a:lnTo>
                      <a:pt x="3220" y="1374"/>
                    </a:lnTo>
                    <a:lnTo>
                      <a:pt x="3220" y="1344"/>
                    </a:lnTo>
                    <a:lnTo>
                      <a:pt x="3216" y="1310"/>
                    </a:lnTo>
                    <a:lnTo>
                      <a:pt x="3208" y="1274"/>
                    </a:lnTo>
                    <a:lnTo>
                      <a:pt x="3196" y="1234"/>
                    </a:lnTo>
                    <a:lnTo>
                      <a:pt x="3182" y="1192"/>
                    </a:lnTo>
                    <a:lnTo>
                      <a:pt x="3164" y="1146"/>
                    </a:lnTo>
                    <a:lnTo>
                      <a:pt x="3144" y="1100"/>
                    </a:lnTo>
                    <a:lnTo>
                      <a:pt x="3122" y="1050"/>
                    </a:lnTo>
                    <a:lnTo>
                      <a:pt x="3096" y="1000"/>
                    </a:lnTo>
                    <a:lnTo>
                      <a:pt x="3042" y="898"/>
                    </a:lnTo>
                    <a:lnTo>
                      <a:pt x="2984" y="796"/>
                    </a:lnTo>
                    <a:lnTo>
                      <a:pt x="2924" y="694"/>
                    </a:lnTo>
                    <a:lnTo>
                      <a:pt x="2864" y="596"/>
                    </a:lnTo>
                    <a:lnTo>
                      <a:pt x="2806" y="506"/>
                    </a:lnTo>
                    <a:lnTo>
                      <a:pt x="2754" y="428"/>
                    </a:lnTo>
                    <a:lnTo>
                      <a:pt x="2674" y="310"/>
                    </a:lnTo>
                    <a:lnTo>
                      <a:pt x="2642" y="266"/>
                    </a:lnTo>
                    <a:lnTo>
                      <a:pt x="2804" y="212"/>
                    </a:lnTo>
                    <a:lnTo>
                      <a:pt x="2820" y="254"/>
                    </a:lnTo>
                    <a:lnTo>
                      <a:pt x="2840" y="300"/>
                    </a:lnTo>
                    <a:lnTo>
                      <a:pt x="2868" y="362"/>
                    </a:lnTo>
                    <a:lnTo>
                      <a:pt x="2902" y="434"/>
                    </a:lnTo>
                    <a:lnTo>
                      <a:pt x="2942" y="514"/>
                    </a:lnTo>
                    <a:lnTo>
                      <a:pt x="2988" y="600"/>
                    </a:lnTo>
                    <a:lnTo>
                      <a:pt x="3038" y="686"/>
                    </a:lnTo>
                    <a:lnTo>
                      <a:pt x="3066" y="730"/>
                    </a:lnTo>
                    <a:lnTo>
                      <a:pt x="3094" y="772"/>
                    </a:lnTo>
                    <a:lnTo>
                      <a:pt x="3124" y="814"/>
                    </a:lnTo>
                    <a:lnTo>
                      <a:pt x="3156" y="856"/>
                    </a:lnTo>
                    <a:lnTo>
                      <a:pt x="3188" y="894"/>
                    </a:lnTo>
                    <a:lnTo>
                      <a:pt x="3220" y="932"/>
                    </a:lnTo>
                    <a:lnTo>
                      <a:pt x="3254" y="966"/>
                    </a:lnTo>
                    <a:lnTo>
                      <a:pt x="3288" y="998"/>
                    </a:lnTo>
                    <a:lnTo>
                      <a:pt x="3324" y="1026"/>
                    </a:lnTo>
                    <a:lnTo>
                      <a:pt x="3360" y="1050"/>
                    </a:lnTo>
                    <a:lnTo>
                      <a:pt x="3396" y="1072"/>
                    </a:lnTo>
                    <a:lnTo>
                      <a:pt x="3434" y="1088"/>
                    </a:lnTo>
                    <a:lnTo>
                      <a:pt x="3452" y="1094"/>
                    </a:lnTo>
                    <a:lnTo>
                      <a:pt x="3472" y="1100"/>
                    </a:lnTo>
                    <a:lnTo>
                      <a:pt x="3490" y="1104"/>
                    </a:lnTo>
                    <a:lnTo>
                      <a:pt x="3510" y="1108"/>
                    </a:lnTo>
                    <a:lnTo>
                      <a:pt x="3528" y="1110"/>
                    </a:lnTo>
                    <a:lnTo>
                      <a:pt x="3548" y="1110"/>
                    </a:lnTo>
                    <a:lnTo>
                      <a:pt x="3568" y="1108"/>
                    </a:lnTo>
                    <a:lnTo>
                      <a:pt x="3588" y="1106"/>
                    </a:lnTo>
                    <a:lnTo>
                      <a:pt x="3590" y="1104"/>
                    </a:lnTo>
                    <a:lnTo>
                      <a:pt x="3594" y="1100"/>
                    </a:lnTo>
                    <a:lnTo>
                      <a:pt x="3600" y="1090"/>
                    </a:lnTo>
                    <a:lnTo>
                      <a:pt x="3606" y="1076"/>
                    </a:lnTo>
                    <a:lnTo>
                      <a:pt x="3610" y="1056"/>
                    </a:lnTo>
                    <a:lnTo>
                      <a:pt x="3610" y="1042"/>
                    </a:lnTo>
                    <a:lnTo>
                      <a:pt x="3610" y="1028"/>
                    </a:lnTo>
                    <a:lnTo>
                      <a:pt x="3608" y="1010"/>
                    </a:lnTo>
                    <a:lnTo>
                      <a:pt x="3606" y="990"/>
                    </a:lnTo>
                    <a:lnTo>
                      <a:pt x="3600" y="968"/>
                    </a:lnTo>
                    <a:lnTo>
                      <a:pt x="3594" y="944"/>
                    </a:lnTo>
                    <a:lnTo>
                      <a:pt x="3586" y="916"/>
                    </a:lnTo>
                    <a:lnTo>
                      <a:pt x="3574" y="886"/>
                    </a:lnTo>
                    <a:lnTo>
                      <a:pt x="3560" y="854"/>
                    </a:lnTo>
                    <a:lnTo>
                      <a:pt x="3544" y="816"/>
                    </a:lnTo>
                    <a:lnTo>
                      <a:pt x="3524" y="778"/>
                    </a:lnTo>
                    <a:lnTo>
                      <a:pt x="3502" y="734"/>
                    </a:lnTo>
                    <a:lnTo>
                      <a:pt x="3476" y="688"/>
                    </a:lnTo>
                    <a:lnTo>
                      <a:pt x="3446" y="638"/>
                    </a:lnTo>
                    <a:lnTo>
                      <a:pt x="3412" y="582"/>
                    </a:lnTo>
                    <a:lnTo>
                      <a:pt x="3374" y="524"/>
                    </a:lnTo>
                    <a:lnTo>
                      <a:pt x="3334" y="462"/>
                    </a:lnTo>
                    <a:lnTo>
                      <a:pt x="3288" y="396"/>
                    </a:lnTo>
                    <a:lnTo>
                      <a:pt x="3238" y="326"/>
                    </a:lnTo>
                    <a:lnTo>
                      <a:pt x="3182" y="250"/>
                    </a:lnTo>
                    <a:lnTo>
                      <a:pt x="3122" y="170"/>
                    </a:lnTo>
                    <a:lnTo>
                      <a:pt x="3056" y="86"/>
                    </a:lnTo>
                    <a:lnTo>
                      <a:pt x="31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6" name="Freeform 87"/>
              <p:cNvSpPr>
                <a:spLocks/>
              </p:cNvSpPr>
              <p:nvPr userDrawn="1"/>
            </p:nvSpPr>
            <p:spPr bwMode="auto">
              <a:xfrm>
                <a:off x="7136" y="-1747"/>
                <a:ext cx="4281" cy="2901"/>
              </a:xfrm>
              <a:custGeom>
                <a:avLst/>
                <a:gdLst>
                  <a:gd name="T0" fmla="*/ 4247 w 4266"/>
                  <a:gd name="T1" fmla="*/ 937 h 2890"/>
                  <a:gd name="T2" fmla="*/ 4337 w 4266"/>
                  <a:gd name="T3" fmla="*/ 1534 h 2890"/>
                  <a:gd name="T4" fmla="*/ 4211 w 4266"/>
                  <a:gd name="T5" fmla="*/ 1508 h 2890"/>
                  <a:gd name="T6" fmla="*/ 3769 w 4266"/>
                  <a:gd name="T7" fmla="*/ 1500 h 2890"/>
                  <a:gd name="T8" fmla="*/ 3534 w 4266"/>
                  <a:gd name="T9" fmla="*/ 1628 h 2890"/>
                  <a:gd name="T10" fmla="*/ 3334 w 4266"/>
                  <a:gd name="T11" fmla="*/ 1719 h 2890"/>
                  <a:gd name="T12" fmla="*/ 3117 w 4266"/>
                  <a:gd name="T13" fmla="*/ 1805 h 2890"/>
                  <a:gd name="T14" fmla="*/ 2898 w 4266"/>
                  <a:gd name="T15" fmla="*/ 1917 h 2890"/>
                  <a:gd name="T16" fmla="*/ 2679 w 4266"/>
                  <a:gd name="T17" fmla="*/ 2062 h 2890"/>
                  <a:gd name="T18" fmla="*/ 2429 w 4266"/>
                  <a:gd name="T19" fmla="*/ 2148 h 2890"/>
                  <a:gd name="T20" fmla="*/ 2212 w 4266"/>
                  <a:gd name="T21" fmla="*/ 2218 h 2890"/>
                  <a:gd name="T22" fmla="*/ 2041 w 4266"/>
                  <a:gd name="T23" fmla="*/ 2216 h 2890"/>
                  <a:gd name="T24" fmla="*/ 1852 w 4266"/>
                  <a:gd name="T25" fmla="*/ 2351 h 2890"/>
                  <a:gd name="T26" fmla="*/ 1690 w 4266"/>
                  <a:gd name="T27" fmla="*/ 2431 h 2890"/>
                  <a:gd name="T28" fmla="*/ 1529 w 4266"/>
                  <a:gd name="T29" fmla="*/ 2616 h 2890"/>
                  <a:gd name="T30" fmla="*/ 1285 w 4266"/>
                  <a:gd name="T31" fmla="*/ 2614 h 2890"/>
                  <a:gd name="T32" fmla="*/ 1114 w 4266"/>
                  <a:gd name="T33" fmla="*/ 2845 h 2890"/>
                  <a:gd name="T34" fmla="*/ 877 w 4266"/>
                  <a:gd name="T35" fmla="*/ 2572 h 2890"/>
                  <a:gd name="T36" fmla="*/ 700 w 4266"/>
                  <a:gd name="T37" fmla="*/ 2879 h 2890"/>
                  <a:gd name="T38" fmla="*/ 373 w 4266"/>
                  <a:gd name="T39" fmla="*/ 2646 h 2890"/>
                  <a:gd name="T40" fmla="*/ 265 w 4266"/>
                  <a:gd name="T41" fmla="*/ 2917 h 2890"/>
                  <a:gd name="T42" fmla="*/ 26 w 4266"/>
                  <a:gd name="T43" fmla="*/ 2829 h 2890"/>
                  <a:gd name="T44" fmla="*/ 171 w 4266"/>
                  <a:gd name="T45" fmla="*/ 2738 h 2890"/>
                  <a:gd name="T46" fmla="*/ 281 w 4266"/>
                  <a:gd name="T47" fmla="*/ 2413 h 2890"/>
                  <a:gd name="T48" fmla="*/ 379 w 4266"/>
                  <a:gd name="T49" fmla="*/ 2208 h 2890"/>
                  <a:gd name="T50" fmla="*/ 560 w 4266"/>
                  <a:gd name="T51" fmla="*/ 2656 h 2890"/>
                  <a:gd name="T52" fmla="*/ 761 w 4266"/>
                  <a:gd name="T53" fmla="*/ 2512 h 2890"/>
                  <a:gd name="T54" fmla="*/ 727 w 4266"/>
                  <a:gd name="T55" fmla="*/ 2078 h 2890"/>
                  <a:gd name="T56" fmla="*/ 867 w 4266"/>
                  <a:gd name="T57" fmla="*/ 2287 h 2890"/>
                  <a:gd name="T58" fmla="*/ 1074 w 4266"/>
                  <a:gd name="T59" fmla="*/ 2568 h 2890"/>
                  <a:gd name="T60" fmla="*/ 1164 w 4266"/>
                  <a:gd name="T61" fmla="*/ 2373 h 2890"/>
                  <a:gd name="T62" fmla="*/ 1144 w 4266"/>
                  <a:gd name="T63" fmla="*/ 1626 h 2890"/>
                  <a:gd name="T64" fmla="*/ 1385 w 4266"/>
                  <a:gd name="T65" fmla="*/ 2351 h 2890"/>
                  <a:gd name="T66" fmla="*/ 1531 w 4266"/>
                  <a:gd name="T67" fmla="*/ 2421 h 2890"/>
                  <a:gd name="T68" fmla="*/ 1608 w 4266"/>
                  <a:gd name="T69" fmla="*/ 2088 h 2890"/>
                  <a:gd name="T70" fmla="*/ 1559 w 4266"/>
                  <a:gd name="T71" fmla="*/ 1618 h 2890"/>
                  <a:gd name="T72" fmla="*/ 1846 w 4266"/>
                  <a:gd name="T73" fmla="*/ 2212 h 2890"/>
                  <a:gd name="T74" fmla="*/ 1955 w 4266"/>
                  <a:gd name="T75" fmla="*/ 2164 h 2890"/>
                  <a:gd name="T76" fmla="*/ 1979 w 4266"/>
                  <a:gd name="T77" fmla="*/ 1839 h 2890"/>
                  <a:gd name="T78" fmla="*/ 1977 w 4266"/>
                  <a:gd name="T79" fmla="*/ 1373 h 2890"/>
                  <a:gd name="T80" fmla="*/ 2218 w 4266"/>
                  <a:gd name="T81" fmla="*/ 2064 h 2890"/>
                  <a:gd name="T82" fmla="*/ 2334 w 4266"/>
                  <a:gd name="T83" fmla="*/ 2048 h 2890"/>
                  <a:gd name="T84" fmla="*/ 2408 w 4266"/>
                  <a:gd name="T85" fmla="*/ 1819 h 2890"/>
                  <a:gd name="T86" fmla="*/ 2310 w 4266"/>
                  <a:gd name="T87" fmla="*/ 998 h 2890"/>
                  <a:gd name="T88" fmla="*/ 2559 w 4266"/>
                  <a:gd name="T89" fmla="*/ 1747 h 2890"/>
                  <a:gd name="T90" fmla="*/ 2725 w 4266"/>
                  <a:gd name="T91" fmla="*/ 1873 h 2890"/>
                  <a:gd name="T92" fmla="*/ 2796 w 4266"/>
                  <a:gd name="T93" fmla="*/ 1640 h 2890"/>
                  <a:gd name="T94" fmla="*/ 2705 w 4266"/>
                  <a:gd name="T95" fmla="*/ 789 h 2890"/>
                  <a:gd name="T96" fmla="*/ 2952 w 4266"/>
                  <a:gd name="T97" fmla="*/ 1471 h 2890"/>
                  <a:gd name="T98" fmla="*/ 3197 w 4266"/>
                  <a:gd name="T99" fmla="*/ 1626 h 2890"/>
                  <a:gd name="T100" fmla="*/ 3237 w 4266"/>
                  <a:gd name="T101" fmla="*/ 1365 h 2890"/>
                  <a:gd name="T102" fmla="*/ 3113 w 4266"/>
                  <a:gd name="T103" fmla="*/ 536 h 2890"/>
                  <a:gd name="T104" fmla="*/ 3374 w 4266"/>
                  <a:gd name="T105" fmla="*/ 1287 h 2890"/>
                  <a:gd name="T106" fmla="*/ 3588 w 4266"/>
                  <a:gd name="T107" fmla="*/ 1457 h 2890"/>
                  <a:gd name="T108" fmla="*/ 3687 w 4266"/>
                  <a:gd name="T109" fmla="*/ 1287 h 2890"/>
                  <a:gd name="T110" fmla="*/ 3458 w 4266"/>
                  <a:gd name="T111" fmla="*/ 438 h 2890"/>
                  <a:gd name="T112" fmla="*/ 3701 w 4266"/>
                  <a:gd name="T113" fmla="*/ 797 h 2890"/>
                  <a:gd name="T114" fmla="*/ 4104 w 4266"/>
                  <a:gd name="T115" fmla="*/ 1265 h 2890"/>
                  <a:gd name="T116" fmla="*/ 4156 w 4266"/>
                  <a:gd name="T117" fmla="*/ 1004 h 289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66" h="2890">
                    <a:moveTo>
                      <a:pt x="3916" y="0"/>
                    </a:moveTo>
                    <a:lnTo>
                      <a:pt x="3916" y="0"/>
                    </a:lnTo>
                    <a:lnTo>
                      <a:pt x="3926" y="30"/>
                    </a:lnTo>
                    <a:lnTo>
                      <a:pt x="3954" y="112"/>
                    </a:lnTo>
                    <a:lnTo>
                      <a:pt x="3996" y="238"/>
                    </a:lnTo>
                    <a:lnTo>
                      <a:pt x="4020" y="314"/>
                    </a:lnTo>
                    <a:lnTo>
                      <a:pt x="4046" y="400"/>
                    </a:lnTo>
                    <a:lnTo>
                      <a:pt x="4072" y="494"/>
                    </a:lnTo>
                    <a:lnTo>
                      <a:pt x="4098" y="592"/>
                    </a:lnTo>
                    <a:lnTo>
                      <a:pt x="4124" y="696"/>
                    </a:lnTo>
                    <a:lnTo>
                      <a:pt x="4150" y="806"/>
                    </a:lnTo>
                    <a:lnTo>
                      <a:pt x="4172" y="918"/>
                    </a:lnTo>
                    <a:lnTo>
                      <a:pt x="4192" y="1032"/>
                    </a:lnTo>
                    <a:lnTo>
                      <a:pt x="4208" y="1148"/>
                    </a:lnTo>
                    <a:lnTo>
                      <a:pt x="4222" y="1264"/>
                    </a:lnTo>
                    <a:lnTo>
                      <a:pt x="4228" y="1280"/>
                    </a:lnTo>
                    <a:lnTo>
                      <a:pt x="4240" y="1324"/>
                    </a:lnTo>
                    <a:lnTo>
                      <a:pt x="4256" y="1382"/>
                    </a:lnTo>
                    <a:lnTo>
                      <a:pt x="4262" y="1412"/>
                    </a:lnTo>
                    <a:lnTo>
                      <a:pt x="4266" y="1442"/>
                    </a:lnTo>
                    <a:lnTo>
                      <a:pt x="4266" y="1470"/>
                    </a:lnTo>
                    <a:lnTo>
                      <a:pt x="4264" y="1494"/>
                    </a:lnTo>
                    <a:lnTo>
                      <a:pt x="4262" y="1504"/>
                    </a:lnTo>
                    <a:lnTo>
                      <a:pt x="4258" y="1512"/>
                    </a:lnTo>
                    <a:lnTo>
                      <a:pt x="4254" y="1518"/>
                    </a:lnTo>
                    <a:lnTo>
                      <a:pt x="4246" y="1524"/>
                    </a:lnTo>
                    <a:lnTo>
                      <a:pt x="4240" y="1528"/>
                    </a:lnTo>
                    <a:lnTo>
                      <a:pt x="4230" y="1528"/>
                    </a:lnTo>
                    <a:lnTo>
                      <a:pt x="4218" y="1526"/>
                    </a:lnTo>
                    <a:lnTo>
                      <a:pt x="4206" y="1522"/>
                    </a:lnTo>
                    <a:lnTo>
                      <a:pt x="4192" y="1516"/>
                    </a:lnTo>
                    <a:lnTo>
                      <a:pt x="4176" y="1506"/>
                    </a:lnTo>
                    <a:lnTo>
                      <a:pt x="4158" y="1494"/>
                    </a:lnTo>
                    <a:lnTo>
                      <a:pt x="4136" y="1478"/>
                    </a:lnTo>
                    <a:lnTo>
                      <a:pt x="3980" y="1344"/>
                    </a:lnTo>
                    <a:lnTo>
                      <a:pt x="3856" y="1238"/>
                    </a:lnTo>
                    <a:lnTo>
                      <a:pt x="3750" y="1142"/>
                    </a:lnTo>
                    <a:lnTo>
                      <a:pt x="3750" y="1174"/>
                    </a:lnTo>
                    <a:lnTo>
                      <a:pt x="3748" y="1210"/>
                    </a:lnTo>
                    <a:lnTo>
                      <a:pt x="3746" y="1254"/>
                    </a:lnTo>
                    <a:lnTo>
                      <a:pt x="3740" y="1306"/>
                    </a:lnTo>
                    <a:lnTo>
                      <a:pt x="3732" y="1360"/>
                    </a:lnTo>
                    <a:lnTo>
                      <a:pt x="3720" y="1416"/>
                    </a:lnTo>
                    <a:lnTo>
                      <a:pt x="3712" y="1444"/>
                    </a:lnTo>
                    <a:lnTo>
                      <a:pt x="3704" y="1470"/>
                    </a:lnTo>
                    <a:lnTo>
                      <a:pt x="3694" y="1496"/>
                    </a:lnTo>
                    <a:lnTo>
                      <a:pt x="3682" y="1520"/>
                    </a:lnTo>
                    <a:lnTo>
                      <a:pt x="3670" y="1542"/>
                    </a:lnTo>
                    <a:lnTo>
                      <a:pt x="3656" y="1562"/>
                    </a:lnTo>
                    <a:lnTo>
                      <a:pt x="3640" y="1580"/>
                    </a:lnTo>
                    <a:lnTo>
                      <a:pt x="3622" y="1594"/>
                    </a:lnTo>
                    <a:lnTo>
                      <a:pt x="3602" y="1604"/>
                    </a:lnTo>
                    <a:lnTo>
                      <a:pt x="3580" y="1612"/>
                    </a:lnTo>
                    <a:lnTo>
                      <a:pt x="3556" y="1616"/>
                    </a:lnTo>
                    <a:lnTo>
                      <a:pt x="3532" y="1614"/>
                    </a:lnTo>
                    <a:lnTo>
                      <a:pt x="3504" y="1608"/>
                    </a:lnTo>
                    <a:lnTo>
                      <a:pt x="3474" y="1598"/>
                    </a:lnTo>
                    <a:lnTo>
                      <a:pt x="3442" y="1582"/>
                    </a:lnTo>
                    <a:lnTo>
                      <a:pt x="3408" y="1560"/>
                    </a:lnTo>
                    <a:lnTo>
                      <a:pt x="3370" y="1532"/>
                    </a:lnTo>
                    <a:lnTo>
                      <a:pt x="3330" y="1498"/>
                    </a:lnTo>
                    <a:lnTo>
                      <a:pt x="3328" y="1518"/>
                    </a:lnTo>
                    <a:lnTo>
                      <a:pt x="3324" y="1540"/>
                    </a:lnTo>
                    <a:lnTo>
                      <a:pt x="3318" y="1570"/>
                    </a:lnTo>
                    <a:lnTo>
                      <a:pt x="3310" y="1602"/>
                    </a:lnTo>
                    <a:lnTo>
                      <a:pt x="3298" y="1636"/>
                    </a:lnTo>
                    <a:lnTo>
                      <a:pt x="3282" y="1672"/>
                    </a:lnTo>
                    <a:lnTo>
                      <a:pt x="3274" y="1688"/>
                    </a:lnTo>
                    <a:lnTo>
                      <a:pt x="3262" y="1704"/>
                    </a:lnTo>
                    <a:lnTo>
                      <a:pt x="3252" y="1720"/>
                    </a:lnTo>
                    <a:lnTo>
                      <a:pt x="3238" y="1734"/>
                    </a:lnTo>
                    <a:lnTo>
                      <a:pt x="3224" y="1746"/>
                    </a:lnTo>
                    <a:lnTo>
                      <a:pt x="3210" y="1758"/>
                    </a:lnTo>
                    <a:lnTo>
                      <a:pt x="3192" y="1766"/>
                    </a:lnTo>
                    <a:lnTo>
                      <a:pt x="3174" y="1774"/>
                    </a:lnTo>
                    <a:lnTo>
                      <a:pt x="3156" y="1778"/>
                    </a:lnTo>
                    <a:lnTo>
                      <a:pt x="3134" y="1782"/>
                    </a:lnTo>
                    <a:lnTo>
                      <a:pt x="3112" y="1780"/>
                    </a:lnTo>
                    <a:lnTo>
                      <a:pt x="3088" y="1776"/>
                    </a:lnTo>
                    <a:lnTo>
                      <a:pt x="3062" y="1770"/>
                    </a:lnTo>
                    <a:lnTo>
                      <a:pt x="3034" y="1760"/>
                    </a:lnTo>
                    <a:lnTo>
                      <a:pt x="3004" y="1746"/>
                    </a:lnTo>
                    <a:lnTo>
                      <a:pt x="2974" y="1726"/>
                    </a:lnTo>
                    <a:lnTo>
                      <a:pt x="2940" y="1704"/>
                    </a:lnTo>
                    <a:lnTo>
                      <a:pt x="2906" y="1678"/>
                    </a:lnTo>
                    <a:lnTo>
                      <a:pt x="2902" y="1702"/>
                    </a:lnTo>
                    <a:lnTo>
                      <a:pt x="2896" y="1728"/>
                    </a:lnTo>
                    <a:lnTo>
                      <a:pt x="2888" y="1760"/>
                    </a:lnTo>
                    <a:lnTo>
                      <a:pt x="2878" y="1800"/>
                    </a:lnTo>
                    <a:lnTo>
                      <a:pt x="2864" y="1840"/>
                    </a:lnTo>
                    <a:lnTo>
                      <a:pt x="2848" y="1882"/>
                    </a:lnTo>
                    <a:lnTo>
                      <a:pt x="2826" y="1922"/>
                    </a:lnTo>
                    <a:lnTo>
                      <a:pt x="2816" y="1940"/>
                    </a:lnTo>
                    <a:lnTo>
                      <a:pt x="2802" y="1958"/>
                    </a:lnTo>
                    <a:lnTo>
                      <a:pt x="2788" y="1974"/>
                    </a:lnTo>
                    <a:lnTo>
                      <a:pt x="2774" y="1990"/>
                    </a:lnTo>
                    <a:lnTo>
                      <a:pt x="2758" y="2002"/>
                    </a:lnTo>
                    <a:lnTo>
                      <a:pt x="2740" y="2012"/>
                    </a:lnTo>
                    <a:lnTo>
                      <a:pt x="2722" y="2020"/>
                    </a:lnTo>
                    <a:lnTo>
                      <a:pt x="2702" y="2026"/>
                    </a:lnTo>
                    <a:lnTo>
                      <a:pt x="2680" y="2028"/>
                    </a:lnTo>
                    <a:lnTo>
                      <a:pt x="2658" y="2028"/>
                    </a:lnTo>
                    <a:lnTo>
                      <a:pt x="2634" y="2022"/>
                    </a:lnTo>
                    <a:lnTo>
                      <a:pt x="2610" y="2014"/>
                    </a:lnTo>
                    <a:lnTo>
                      <a:pt x="2582" y="2002"/>
                    </a:lnTo>
                    <a:lnTo>
                      <a:pt x="2554" y="1986"/>
                    </a:lnTo>
                    <a:lnTo>
                      <a:pt x="2526" y="1966"/>
                    </a:lnTo>
                    <a:lnTo>
                      <a:pt x="2494" y="1940"/>
                    </a:lnTo>
                    <a:lnTo>
                      <a:pt x="2484" y="1960"/>
                    </a:lnTo>
                    <a:lnTo>
                      <a:pt x="2472" y="1982"/>
                    </a:lnTo>
                    <a:lnTo>
                      <a:pt x="2458" y="2010"/>
                    </a:lnTo>
                    <a:lnTo>
                      <a:pt x="2438" y="2042"/>
                    </a:lnTo>
                    <a:lnTo>
                      <a:pt x="2414" y="2076"/>
                    </a:lnTo>
                    <a:lnTo>
                      <a:pt x="2388" y="2108"/>
                    </a:lnTo>
                    <a:lnTo>
                      <a:pt x="2372" y="2124"/>
                    </a:lnTo>
                    <a:lnTo>
                      <a:pt x="2358" y="2138"/>
                    </a:lnTo>
                    <a:lnTo>
                      <a:pt x="2342" y="2152"/>
                    </a:lnTo>
                    <a:lnTo>
                      <a:pt x="2324" y="2164"/>
                    </a:lnTo>
                    <a:lnTo>
                      <a:pt x="2308" y="2174"/>
                    </a:lnTo>
                    <a:lnTo>
                      <a:pt x="2290" y="2182"/>
                    </a:lnTo>
                    <a:lnTo>
                      <a:pt x="2272" y="2190"/>
                    </a:lnTo>
                    <a:lnTo>
                      <a:pt x="2252" y="2192"/>
                    </a:lnTo>
                    <a:lnTo>
                      <a:pt x="2232" y="2194"/>
                    </a:lnTo>
                    <a:lnTo>
                      <a:pt x="2214" y="2192"/>
                    </a:lnTo>
                    <a:lnTo>
                      <a:pt x="2192" y="2186"/>
                    </a:lnTo>
                    <a:lnTo>
                      <a:pt x="2172" y="2178"/>
                    </a:lnTo>
                    <a:lnTo>
                      <a:pt x="2152" y="2166"/>
                    </a:lnTo>
                    <a:lnTo>
                      <a:pt x="2130" y="2150"/>
                    </a:lnTo>
                    <a:lnTo>
                      <a:pt x="2108" y="2128"/>
                    </a:lnTo>
                    <a:lnTo>
                      <a:pt x="2086" y="2104"/>
                    </a:lnTo>
                    <a:lnTo>
                      <a:pt x="2064" y="2074"/>
                    </a:lnTo>
                    <a:lnTo>
                      <a:pt x="2042" y="2038"/>
                    </a:lnTo>
                    <a:lnTo>
                      <a:pt x="2038" y="2060"/>
                    </a:lnTo>
                    <a:lnTo>
                      <a:pt x="2034" y="2082"/>
                    </a:lnTo>
                    <a:lnTo>
                      <a:pt x="2028" y="2110"/>
                    </a:lnTo>
                    <a:lnTo>
                      <a:pt x="2018" y="2142"/>
                    </a:lnTo>
                    <a:lnTo>
                      <a:pt x="2006" y="2176"/>
                    </a:lnTo>
                    <a:lnTo>
                      <a:pt x="1992" y="2212"/>
                    </a:lnTo>
                    <a:lnTo>
                      <a:pt x="1972" y="2244"/>
                    </a:lnTo>
                    <a:lnTo>
                      <a:pt x="1962" y="2258"/>
                    </a:lnTo>
                    <a:lnTo>
                      <a:pt x="1950" y="2272"/>
                    </a:lnTo>
                    <a:lnTo>
                      <a:pt x="1938" y="2284"/>
                    </a:lnTo>
                    <a:lnTo>
                      <a:pt x="1924" y="2294"/>
                    </a:lnTo>
                    <a:lnTo>
                      <a:pt x="1910" y="2302"/>
                    </a:lnTo>
                    <a:lnTo>
                      <a:pt x="1894" y="2308"/>
                    </a:lnTo>
                    <a:lnTo>
                      <a:pt x="1878" y="2312"/>
                    </a:lnTo>
                    <a:lnTo>
                      <a:pt x="1860" y="2312"/>
                    </a:lnTo>
                    <a:lnTo>
                      <a:pt x="1842" y="2310"/>
                    </a:lnTo>
                    <a:lnTo>
                      <a:pt x="1822" y="2306"/>
                    </a:lnTo>
                    <a:lnTo>
                      <a:pt x="1800" y="2296"/>
                    </a:lnTo>
                    <a:lnTo>
                      <a:pt x="1778" y="2284"/>
                    </a:lnTo>
                    <a:lnTo>
                      <a:pt x="1754" y="2268"/>
                    </a:lnTo>
                    <a:lnTo>
                      <a:pt x="1728" y="2248"/>
                    </a:lnTo>
                    <a:lnTo>
                      <a:pt x="1702" y="2222"/>
                    </a:lnTo>
                    <a:lnTo>
                      <a:pt x="1674" y="2194"/>
                    </a:lnTo>
                    <a:lnTo>
                      <a:pt x="1674" y="2222"/>
                    </a:lnTo>
                    <a:lnTo>
                      <a:pt x="1674" y="2254"/>
                    </a:lnTo>
                    <a:lnTo>
                      <a:pt x="1672" y="2294"/>
                    </a:lnTo>
                    <a:lnTo>
                      <a:pt x="1668" y="2338"/>
                    </a:lnTo>
                    <a:lnTo>
                      <a:pt x="1660" y="2386"/>
                    </a:lnTo>
                    <a:lnTo>
                      <a:pt x="1650" y="2432"/>
                    </a:lnTo>
                    <a:lnTo>
                      <a:pt x="1644" y="2456"/>
                    </a:lnTo>
                    <a:lnTo>
                      <a:pt x="1636" y="2478"/>
                    </a:lnTo>
                    <a:lnTo>
                      <a:pt x="1628" y="2498"/>
                    </a:lnTo>
                    <a:lnTo>
                      <a:pt x="1618" y="2516"/>
                    </a:lnTo>
                    <a:lnTo>
                      <a:pt x="1606" y="2532"/>
                    </a:lnTo>
                    <a:lnTo>
                      <a:pt x="1594" y="2546"/>
                    </a:lnTo>
                    <a:lnTo>
                      <a:pt x="1578" y="2556"/>
                    </a:lnTo>
                    <a:lnTo>
                      <a:pt x="1562" y="2564"/>
                    </a:lnTo>
                    <a:lnTo>
                      <a:pt x="1546" y="2568"/>
                    </a:lnTo>
                    <a:lnTo>
                      <a:pt x="1526" y="2570"/>
                    </a:lnTo>
                    <a:lnTo>
                      <a:pt x="1504" y="2566"/>
                    </a:lnTo>
                    <a:lnTo>
                      <a:pt x="1482" y="2558"/>
                    </a:lnTo>
                    <a:lnTo>
                      <a:pt x="1456" y="2544"/>
                    </a:lnTo>
                    <a:lnTo>
                      <a:pt x="1428" y="2526"/>
                    </a:lnTo>
                    <a:lnTo>
                      <a:pt x="1398" y="2502"/>
                    </a:lnTo>
                    <a:lnTo>
                      <a:pt x="1366" y="2474"/>
                    </a:lnTo>
                    <a:lnTo>
                      <a:pt x="1332" y="2438"/>
                    </a:lnTo>
                    <a:lnTo>
                      <a:pt x="1296" y="2396"/>
                    </a:lnTo>
                    <a:lnTo>
                      <a:pt x="1290" y="2430"/>
                    </a:lnTo>
                    <a:lnTo>
                      <a:pt x="1284" y="2466"/>
                    </a:lnTo>
                    <a:lnTo>
                      <a:pt x="1276" y="2512"/>
                    </a:lnTo>
                    <a:lnTo>
                      <a:pt x="1264" y="2564"/>
                    </a:lnTo>
                    <a:lnTo>
                      <a:pt x="1248" y="2618"/>
                    </a:lnTo>
                    <a:lnTo>
                      <a:pt x="1228" y="2670"/>
                    </a:lnTo>
                    <a:lnTo>
                      <a:pt x="1218" y="2694"/>
                    </a:lnTo>
                    <a:lnTo>
                      <a:pt x="1206" y="2716"/>
                    </a:lnTo>
                    <a:lnTo>
                      <a:pt x="1194" y="2736"/>
                    </a:lnTo>
                    <a:lnTo>
                      <a:pt x="1180" y="2754"/>
                    </a:lnTo>
                    <a:lnTo>
                      <a:pt x="1164" y="2770"/>
                    </a:lnTo>
                    <a:lnTo>
                      <a:pt x="1148" y="2780"/>
                    </a:lnTo>
                    <a:lnTo>
                      <a:pt x="1132" y="2788"/>
                    </a:lnTo>
                    <a:lnTo>
                      <a:pt x="1114" y="2792"/>
                    </a:lnTo>
                    <a:lnTo>
                      <a:pt x="1104" y="2792"/>
                    </a:lnTo>
                    <a:lnTo>
                      <a:pt x="1094" y="2790"/>
                    </a:lnTo>
                    <a:lnTo>
                      <a:pt x="1084" y="2788"/>
                    </a:lnTo>
                    <a:lnTo>
                      <a:pt x="1074" y="2784"/>
                    </a:lnTo>
                    <a:lnTo>
                      <a:pt x="1052" y="2772"/>
                    </a:lnTo>
                    <a:lnTo>
                      <a:pt x="1030" y="2754"/>
                    </a:lnTo>
                    <a:lnTo>
                      <a:pt x="1006" y="2728"/>
                    </a:lnTo>
                    <a:lnTo>
                      <a:pt x="980" y="2698"/>
                    </a:lnTo>
                    <a:lnTo>
                      <a:pt x="954" y="2658"/>
                    </a:lnTo>
                    <a:lnTo>
                      <a:pt x="926" y="2612"/>
                    </a:lnTo>
                    <a:lnTo>
                      <a:pt x="898" y="2558"/>
                    </a:lnTo>
                    <a:lnTo>
                      <a:pt x="868" y="2494"/>
                    </a:lnTo>
                    <a:lnTo>
                      <a:pt x="862" y="2522"/>
                    </a:lnTo>
                    <a:lnTo>
                      <a:pt x="854" y="2554"/>
                    </a:lnTo>
                    <a:lnTo>
                      <a:pt x="842" y="2594"/>
                    </a:lnTo>
                    <a:lnTo>
                      <a:pt x="826" y="2636"/>
                    </a:lnTo>
                    <a:lnTo>
                      <a:pt x="808" y="2682"/>
                    </a:lnTo>
                    <a:lnTo>
                      <a:pt x="796" y="2704"/>
                    </a:lnTo>
                    <a:lnTo>
                      <a:pt x="784" y="2726"/>
                    </a:lnTo>
                    <a:lnTo>
                      <a:pt x="772" y="2748"/>
                    </a:lnTo>
                    <a:lnTo>
                      <a:pt x="758" y="2768"/>
                    </a:lnTo>
                    <a:lnTo>
                      <a:pt x="742" y="2784"/>
                    </a:lnTo>
                    <a:lnTo>
                      <a:pt x="726" y="2800"/>
                    </a:lnTo>
                    <a:lnTo>
                      <a:pt x="708" y="2814"/>
                    </a:lnTo>
                    <a:lnTo>
                      <a:pt x="690" y="2824"/>
                    </a:lnTo>
                    <a:lnTo>
                      <a:pt x="670" y="2832"/>
                    </a:lnTo>
                    <a:lnTo>
                      <a:pt x="650" y="2834"/>
                    </a:lnTo>
                    <a:lnTo>
                      <a:pt x="628" y="2834"/>
                    </a:lnTo>
                    <a:lnTo>
                      <a:pt x="604" y="2830"/>
                    </a:lnTo>
                    <a:lnTo>
                      <a:pt x="580" y="2820"/>
                    </a:lnTo>
                    <a:lnTo>
                      <a:pt x="552" y="2806"/>
                    </a:lnTo>
                    <a:lnTo>
                      <a:pt x="526" y="2786"/>
                    </a:lnTo>
                    <a:lnTo>
                      <a:pt x="496" y="2762"/>
                    </a:lnTo>
                    <a:lnTo>
                      <a:pt x="466" y="2730"/>
                    </a:lnTo>
                    <a:lnTo>
                      <a:pt x="436" y="2692"/>
                    </a:lnTo>
                    <a:lnTo>
                      <a:pt x="402" y="2648"/>
                    </a:lnTo>
                    <a:lnTo>
                      <a:pt x="368" y="2596"/>
                    </a:lnTo>
                    <a:lnTo>
                      <a:pt x="364" y="2618"/>
                    </a:lnTo>
                    <a:lnTo>
                      <a:pt x="360" y="2644"/>
                    </a:lnTo>
                    <a:lnTo>
                      <a:pt x="352" y="2676"/>
                    </a:lnTo>
                    <a:lnTo>
                      <a:pt x="342" y="2710"/>
                    </a:lnTo>
                    <a:lnTo>
                      <a:pt x="330" y="2748"/>
                    </a:lnTo>
                    <a:lnTo>
                      <a:pt x="314" y="2786"/>
                    </a:lnTo>
                    <a:lnTo>
                      <a:pt x="304" y="2804"/>
                    </a:lnTo>
                    <a:lnTo>
                      <a:pt x="294" y="2820"/>
                    </a:lnTo>
                    <a:lnTo>
                      <a:pt x="284" y="2836"/>
                    </a:lnTo>
                    <a:lnTo>
                      <a:pt x="272" y="2850"/>
                    </a:lnTo>
                    <a:lnTo>
                      <a:pt x="260" y="2862"/>
                    </a:lnTo>
                    <a:lnTo>
                      <a:pt x="246" y="2874"/>
                    </a:lnTo>
                    <a:lnTo>
                      <a:pt x="232" y="2882"/>
                    </a:lnTo>
                    <a:lnTo>
                      <a:pt x="216" y="2886"/>
                    </a:lnTo>
                    <a:lnTo>
                      <a:pt x="200" y="2890"/>
                    </a:lnTo>
                    <a:lnTo>
                      <a:pt x="182" y="2888"/>
                    </a:lnTo>
                    <a:lnTo>
                      <a:pt x="164" y="2884"/>
                    </a:lnTo>
                    <a:lnTo>
                      <a:pt x="144" y="2878"/>
                    </a:lnTo>
                    <a:lnTo>
                      <a:pt x="122" y="2866"/>
                    </a:lnTo>
                    <a:lnTo>
                      <a:pt x="100" y="2850"/>
                    </a:lnTo>
                    <a:lnTo>
                      <a:pt x="76" y="2830"/>
                    </a:lnTo>
                    <a:lnTo>
                      <a:pt x="52" y="2804"/>
                    </a:lnTo>
                    <a:lnTo>
                      <a:pt x="26" y="2774"/>
                    </a:lnTo>
                    <a:lnTo>
                      <a:pt x="0" y="2738"/>
                    </a:lnTo>
                    <a:lnTo>
                      <a:pt x="16" y="2586"/>
                    </a:lnTo>
                    <a:lnTo>
                      <a:pt x="32" y="2604"/>
                    </a:lnTo>
                    <a:lnTo>
                      <a:pt x="50" y="2622"/>
                    </a:lnTo>
                    <a:lnTo>
                      <a:pt x="70" y="2642"/>
                    </a:lnTo>
                    <a:lnTo>
                      <a:pt x="96" y="2662"/>
                    </a:lnTo>
                    <a:lnTo>
                      <a:pt x="110" y="2672"/>
                    </a:lnTo>
                    <a:lnTo>
                      <a:pt x="124" y="2678"/>
                    </a:lnTo>
                    <a:lnTo>
                      <a:pt x="138" y="2684"/>
                    </a:lnTo>
                    <a:lnTo>
                      <a:pt x="152" y="2688"/>
                    </a:lnTo>
                    <a:lnTo>
                      <a:pt x="166" y="2688"/>
                    </a:lnTo>
                    <a:lnTo>
                      <a:pt x="180" y="2686"/>
                    </a:lnTo>
                    <a:lnTo>
                      <a:pt x="194" y="2680"/>
                    </a:lnTo>
                    <a:lnTo>
                      <a:pt x="206" y="2672"/>
                    </a:lnTo>
                    <a:lnTo>
                      <a:pt x="220" y="2658"/>
                    </a:lnTo>
                    <a:lnTo>
                      <a:pt x="230" y="2642"/>
                    </a:lnTo>
                    <a:lnTo>
                      <a:pt x="242" y="2620"/>
                    </a:lnTo>
                    <a:lnTo>
                      <a:pt x="250" y="2592"/>
                    </a:lnTo>
                    <a:lnTo>
                      <a:pt x="260" y="2560"/>
                    </a:lnTo>
                    <a:lnTo>
                      <a:pt x="266" y="2522"/>
                    </a:lnTo>
                    <a:lnTo>
                      <a:pt x="272" y="2476"/>
                    </a:lnTo>
                    <a:lnTo>
                      <a:pt x="274" y="2426"/>
                    </a:lnTo>
                    <a:lnTo>
                      <a:pt x="276" y="2368"/>
                    </a:lnTo>
                    <a:lnTo>
                      <a:pt x="276" y="2302"/>
                    </a:lnTo>
                    <a:lnTo>
                      <a:pt x="272" y="2228"/>
                    </a:lnTo>
                    <a:lnTo>
                      <a:pt x="268" y="2146"/>
                    </a:lnTo>
                    <a:lnTo>
                      <a:pt x="260" y="2056"/>
                    </a:lnTo>
                    <a:lnTo>
                      <a:pt x="250" y="1956"/>
                    </a:lnTo>
                    <a:lnTo>
                      <a:pt x="350" y="1848"/>
                    </a:lnTo>
                    <a:lnTo>
                      <a:pt x="350" y="1882"/>
                    </a:lnTo>
                    <a:lnTo>
                      <a:pt x="354" y="1970"/>
                    </a:lnTo>
                    <a:lnTo>
                      <a:pt x="358" y="2030"/>
                    </a:lnTo>
                    <a:lnTo>
                      <a:pt x="366" y="2096"/>
                    </a:lnTo>
                    <a:lnTo>
                      <a:pt x="374" y="2168"/>
                    </a:lnTo>
                    <a:lnTo>
                      <a:pt x="386" y="2240"/>
                    </a:lnTo>
                    <a:lnTo>
                      <a:pt x="402" y="2314"/>
                    </a:lnTo>
                    <a:lnTo>
                      <a:pt x="412" y="2350"/>
                    </a:lnTo>
                    <a:lnTo>
                      <a:pt x="422" y="2386"/>
                    </a:lnTo>
                    <a:lnTo>
                      <a:pt x="434" y="2420"/>
                    </a:lnTo>
                    <a:lnTo>
                      <a:pt x="446" y="2454"/>
                    </a:lnTo>
                    <a:lnTo>
                      <a:pt x="460" y="2484"/>
                    </a:lnTo>
                    <a:lnTo>
                      <a:pt x="476" y="2514"/>
                    </a:lnTo>
                    <a:lnTo>
                      <a:pt x="492" y="2540"/>
                    </a:lnTo>
                    <a:lnTo>
                      <a:pt x="510" y="2566"/>
                    </a:lnTo>
                    <a:lnTo>
                      <a:pt x="530" y="2586"/>
                    </a:lnTo>
                    <a:lnTo>
                      <a:pt x="550" y="2606"/>
                    </a:lnTo>
                    <a:lnTo>
                      <a:pt x="572" y="2620"/>
                    </a:lnTo>
                    <a:lnTo>
                      <a:pt x="598" y="2632"/>
                    </a:lnTo>
                    <a:lnTo>
                      <a:pt x="622" y="2640"/>
                    </a:lnTo>
                    <a:lnTo>
                      <a:pt x="650" y="2642"/>
                    </a:lnTo>
                    <a:lnTo>
                      <a:pt x="662" y="2632"/>
                    </a:lnTo>
                    <a:lnTo>
                      <a:pt x="672" y="2620"/>
                    </a:lnTo>
                    <a:lnTo>
                      <a:pt x="688" y="2602"/>
                    </a:lnTo>
                    <a:lnTo>
                      <a:pt x="702" y="2578"/>
                    </a:lnTo>
                    <a:lnTo>
                      <a:pt x="718" y="2548"/>
                    </a:lnTo>
                    <a:lnTo>
                      <a:pt x="734" y="2510"/>
                    </a:lnTo>
                    <a:lnTo>
                      <a:pt x="746" y="2466"/>
                    </a:lnTo>
                    <a:lnTo>
                      <a:pt x="752" y="2442"/>
                    </a:lnTo>
                    <a:lnTo>
                      <a:pt x="756" y="2416"/>
                    </a:lnTo>
                    <a:lnTo>
                      <a:pt x="758" y="2386"/>
                    </a:lnTo>
                    <a:lnTo>
                      <a:pt x="760" y="2356"/>
                    </a:lnTo>
                    <a:lnTo>
                      <a:pt x="760" y="2324"/>
                    </a:lnTo>
                    <a:lnTo>
                      <a:pt x="760" y="2290"/>
                    </a:lnTo>
                    <a:lnTo>
                      <a:pt x="756" y="2254"/>
                    </a:lnTo>
                    <a:lnTo>
                      <a:pt x="752" y="2214"/>
                    </a:lnTo>
                    <a:lnTo>
                      <a:pt x="746" y="2174"/>
                    </a:lnTo>
                    <a:lnTo>
                      <a:pt x="736" y="2130"/>
                    </a:lnTo>
                    <a:lnTo>
                      <a:pt x="726" y="2086"/>
                    </a:lnTo>
                    <a:lnTo>
                      <a:pt x="712" y="2038"/>
                    </a:lnTo>
                    <a:lnTo>
                      <a:pt x="696" y="1988"/>
                    </a:lnTo>
                    <a:lnTo>
                      <a:pt x="676" y="1936"/>
                    </a:lnTo>
                    <a:lnTo>
                      <a:pt x="656" y="1882"/>
                    </a:lnTo>
                    <a:lnTo>
                      <a:pt x="630" y="1824"/>
                    </a:lnTo>
                    <a:lnTo>
                      <a:pt x="698" y="1740"/>
                    </a:lnTo>
                    <a:lnTo>
                      <a:pt x="706" y="1778"/>
                    </a:lnTo>
                    <a:lnTo>
                      <a:pt x="732" y="1876"/>
                    </a:lnTo>
                    <a:lnTo>
                      <a:pt x="772" y="2014"/>
                    </a:lnTo>
                    <a:lnTo>
                      <a:pt x="796" y="2090"/>
                    </a:lnTo>
                    <a:lnTo>
                      <a:pt x="824" y="2166"/>
                    </a:lnTo>
                    <a:lnTo>
                      <a:pt x="852" y="2242"/>
                    </a:lnTo>
                    <a:lnTo>
                      <a:pt x="882" y="2314"/>
                    </a:lnTo>
                    <a:lnTo>
                      <a:pt x="914" y="2380"/>
                    </a:lnTo>
                    <a:lnTo>
                      <a:pt x="930" y="2410"/>
                    </a:lnTo>
                    <a:lnTo>
                      <a:pt x="946" y="2436"/>
                    </a:lnTo>
                    <a:lnTo>
                      <a:pt x="962" y="2460"/>
                    </a:lnTo>
                    <a:lnTo>
                      <a:pt x="980" y="2480"/>
                    </a:lnTo>
                    <a:lnTo>
                      <a:pt x="996" y="2496"/>
                    </a:lnTo>
                    <a:lnTo>
                      <a:pt x="1012" y="2508"/>
                    </a:lnTo>
                    <a:lnTo>
                      <a:pt x="1030" y="2516"/>
                    </a:lnTo>
                    <a:lnTo>
                      <a:pt x="1038" y="2518"/>
                    </a:lnTo>
                    <a:lnTo>
                      <a:pt x="1046" y="2518"/>
                    </a:lnTo>
                    <a:lnTo>
                      <a:pt x="1054" y="2518"/>
                    </a:lnTo>
                    <a:lnTo>
                      <a:pt x="1062" y="2516"/>
                    </a:lnTo>
                    <a:lnTo>
                      <a:pt x="1070" y="2514"/>
                    </a:lnTo>
                    <a:lnTo>
                      <a:pt x="1078" y="2508"/>
                    </a:lnTo>
                    <a:lnTo>
                      <a:pt x="1092" y="2496"/>
                    </a:lnTo>
                    <a:lnTo>
                      <a:pt x="1106" y="2482"/>
                    </a:lnTo>
                    <a:lnTo>
                      <a:pt x="1116" y="2462"/>
                    </a:lnTo>
                    <a:lnTo>
                      <a:pt x="1126" y="2440"/>
                    </a:lnTo>
                    <a:lnTo>
                      <a:pt x="1132" y="2416"/>
                    </a:lnTo>
                    <a:lnTo>
                      <a:pt x="1138" y="2388"/>
                    </a:lnTo>
                    <a:lnTo>
                      <a:pt x="1142" y="2360"/>
                    </a:lnTo>
                    <a:lnTo>
                      <a:pt x="1144" y="2328"/>
                    </a:lnTo>
                    <a:lnTo>
                      <a:pt x="1146" y="2296"/>
                    </a:lnTo>
                    <a:lnTo>
                      <a:pt x="1146" y="2262"/>
                    </a:lnTo>
                    <a:lnTo>
                      <a:pt x="1142" y="2190"/>
                    </a:lnTo>
                    <a:lnTo>
                      <a:pt x="1136" y="2116"/>
                    </a:lnTo>
                    <a:lnTo>
                      <a:pt x="1126" y="2040"/>
                    </a:lnTo>
                    <a:lnTo>
                      <a:pt x="1114" y="1968"/>
                    </a:lnTo>
                    <a:lnTo>
                      <a:pt x="1100" y="1896"/>
                    </a:lnTo>
                    <a:lnTo>
                      <a:pt x="1074" y="1774"/>
                    </a:lnTo>
                    <a:lnTo>
                      <a:pt x="1054" y="1688"/>
                    </a:lnTo>
                    <a:lnTo>
                      <a:pt x="1044" y="1656"/>
                    </a:lnTo>
                    <a:lnTo>
                      <a:pt x="1124" y="1596"/>
                    </a:lnTo>
                    <a:lnTo>
                      <a:pt x="1132" y="1634"/>
                    </a:lnTo>
                    <a:lnTo>
                      <a:pt x="1154" y="1734"/>
                    </a:lnTo>
                    <a:lnTo>
                      <a:pt x="1172" y="1802"/>
                    </a:lnTo>
                    <a:lnTo>
                      <a:pt x="1190" y="1874"/>
                    </a:lnTo>
                    <a:lnTo>
                      <a:pt x="1212" y="1952"/>
                    </a:lnTo>
                    <a:lnTo>
                      <a:pt x="1238" y="2032"/>
                    </a:lnTo>
                    <a:lnTo>
                      <a:pt x="1266" y="2110"/>
                    </a:lnTo>
                    <a:lnTo>
                      <a:pt x="1294" y="2184"/>
                    </a:lnTo>
                    <a:lnTo>
                      <a:pt x="1310" y="2218"/>
                    </a:lnTo>
                    <a:lnTo>
                      <a:pt x="1326" y="2250"/>
                    </a:lnTo>
                    <a:lnTo>
                      <a:pt x="1342" y="2280"/>
                    </a:lnTo>
                    <a:lnTo>
                      <a:pt x="1360" y="2306"/>
                    </a:lnTo>
                    <a:lnTo>
                      <a:pt x="1376" y="2330"/>
                    </a:lnTo>
                    <a:lnTo>
                      <a:pt x="1394" y="2350"/>
                    </a:lnTo>
                    <a:lnTo>
                      <a:pt x="1412" y="2366"/>
                    </a:lnTo>
                    <a:lnTo>
                      <a:pt x="1430" y="2378"/>
                    </a:lnTo>
                    <a:lnTo>
                      <a:pt x="1448" y="2384"/>
                    </a:lnTo>
                    <a:lnTo>
                      <a:pt x="1458" y="2386"/>
                    </a:lnTo>
                    <a:lnTo>
                      <a:pt x="1468" y="2388"/>
                    </a:lnTo>
                    <a:lnTo>
                      <a:pt x="1476" y="2386"/>
                    </a:lnTo>
                    <a:lnTo>
                      <a:pt x="1486" y="2384"/>
                    </a:lnTo>
                    <a:lnTo>
                      <a:pt x="1496" y="2380"/>
                    </a:lnTo>
                    <a:lnTo>
                      <a:pt x="1506" y="2376"/>
                    </a:lnTo>
                    <a:lnTo>
                      <a:pt x="1524" y="2362"/>
                    </a:lnTo>
                    <a:lnTo>
                      <a:pt x="1538" y="2346"/>
                    </a:lnTo>
                    <a:lnTo>
                      <a:pt x="1552" y="2326"/>
                    </a:lnTo>
                    <a:lnTo>
                      <a:pt x="1562" y="2302"/>
                    </a:lnTo>
                    <a:lnTo>
                      <a:pt x="1570" y="2278"/>
                    </a:lnTo>
                    <a:lnTo>
                      <a:pt x="1576" y="2250"/>
                    </a:lnTo>
                    <a:lnTo>
                      <a:pt x="1580" y="2220"/>
                    </a:lnTo>
                    <a:lnTo>
                      <a:pt x="1584" y="2188"/>
                    </a:lnTo>
                    <a:lnTo>
                      <a:pt x="1584" y="2154"/>
                    </a:lnTo>
                    <a:lnTo>
                      <a:pt x="1584" y="2120"/>
                    </a:lnTo>
                    <a:lnTo>
                      <a:pt x="1582" y="2084"/>
                    </a:lnTo>
                    <a:lnTo>
                      <a:pt x="1578" y="2048"/>
                    </a:lnTo>
                    <a:lnTo>
                      <a:pt x="1568" y="1972"/>
                    </a:lnTo>
                    <a:lnTo>
                      <a:pt x="1554" y="1896"/>
                    </a:lnTo>
                    <a:lnTo>
                      <a:pt x="1538" y="1822"/>
                    </a:lnTo>
                    <a:lnTo>
                      <a:pt x="1520" y="1752"/>
                    </a:lnTo>
                    <a:lnTo>
                      <a:pt x="1504" y="1688"/>
                    </a:lnTo>
                    <a:lnTo>
                      <a:pt x="1486" y="1630"/>
                    </a:lnTo>
                    <a:lnTo>
                      <a:pt x="1460" y="1544"/>
                    </a:lnTo>
                    <a:lnTo>
                      <a:pt x="1448" y="1512"/>
                    </a:lnTo>
                    <a:lnTo>
                      <a:pt x="1494" y="1464"/>
                    </a:lnTo>
                    <a:lnTo>
                      <a:pt x="1504" y="1498"/>
                    </a:lnTo>
                    <a:lnTo>
                      <a:pt x="1534" y="1588"/>
                    </a:lnTo>
                    <a:lnTo>
                      <a:pt x="1578" y="1714"/>
                    </a:lnTo>
                    <a:lnTo>
                      <a:pt x="1604" y="1784"/>
                    </a:lnTo>
                    <a:lnTo>
                      <a:pt x="1632" y="1854"/>
                    </a:lnTo>
                    <a:lnTo>
                      <a:pt x="1662" y="1924"/>
                    </a:lnTo>
                    <a:lnTo>
                      <a:pt x="1692" y="1990"/>
                    </a:lnTo>
                    <a:lnTo>
                      <a:pt x="1722" y="2050"/>
                    </a:lnTo>
                    <a:lnTo>
                      <a:pt x="1750" y="2100"/>
                    </a:lnTo>
                    <a:lnTo>
                      <a:pt x="1764" y="2122"/>
                    </a:lnTo>
                    <a:lnTo>
                      <a:pt x="1778" y="2140"/>
                    </a:lnTo>
                    <a:lnTo>
                      <a:pt x="1792" y="2154"/>
                    </a:lnTo>
                    <a:lnTo>
                      <a:pt x="1804" y="2164"/>
                    </a:lnTo>
                    <a:lnTo>
                      <a:pt x="1816" y="2172"/>
                    </a:lnTo>
                    <a:lnTo>
                      <a:pt x="1828" y="2174"/>
                    </a:lnTo>
                    <a:lnTo>
                      <a:pt x="1832" y="2172"/>
                    </a:lnTo>
                    <a:lnTo>
                      <a:pt x="1838" y="2170"/>
                    </a:lnTo>
                    <a:lnTo>
                      <a:pt x="1848" y="2164"/>
                    </a:lnTo>
                    <a:lnTo>
                      <a:pt x="1858" y="2164"/>
                    </a:lnTo>
                    <a:lnTo>
                      <a:pt x="1870" y="2162"/>
                    </a:lnTo>
                    <a:lnTo>
                      <a:pt x="1882" y="2158"/>
                    </a:lnTo>
                    <a:lnTo>
                      <a:pt x="1898" y="2148"/>
                    </a:lnTo>
                    <a:lnTo>
                      <a:pt x="1906" y="2142"/>
                    </a:lnTo>
                    <a:lnTo>
                      <a:pt x="1912" y="2134"/>
                    </a:lnTo>
                    <a:lnTo>
                      <a:pt x="1920" y="2124"/>
                    </a:lnTo>
                    <a:lnTo>
                      <a:pt x="1928" y="2112"/>
                    </a:lnTo>
                    <a:lnTo>
                      <a:pt x="1934" y="2098"/>
                    </a:lnTo>
                    <a:lnTo>
                      <a:pt x="1940" y="2082"/>
                    </a:lnTo>
                    <a:lnTo>
                      <a:pt x="1946" y="2064"/>
                    </a:lnTo>
                    <a:lnTo>
                      <a:pt x="1950" y="2042"/>
                    </a:lnTo>
                    <a:lnTo>
                      <a:pt x="1952" y="2018"/>
                    </a:lnTo>
                    <a:lnTo>
                      <a:pt x="1954" y="1990"/>
                    </a:lnTo>
                    <a:lnTo>
                      <a:pt x="1956" y="1960"/>
                    </a:lnTo>
                    <a:lnTo>
                      <a:pt x="1956" y="1926"/>
                    </a:lnTo>
                    <a:lnTo>
                      <a:pt x="1954" y="1890"/>
                    </a:lnTo>
                    <a:lnTo>
                      <a:pt x="1950" y="1848"/>
                    </a:lnTo>
                    <a:lnTo>
                      <a:pt x="1944" y="1804"/>
                    </a:lnTo>
                    <a:lnTo>
                      <a:pt x="1936" y="1754"/>
                    </a:lnTo>
                    <a:lnTo>
                      <a:pt x="1926" y="1702"/>
                    </a:lnTo>
                    <a:lnTo>
                      <a:pt x="1914" y="1644"/>
                    </a:lnTo>
                    <a:lnTo>
                      <a:pt x="1900" y="1582"/>
                    </a:lnTo>
                    <a:lnTo>
                      <a:pt x="1882" y="1516"/>
                    </a:lnTo>
                    <a:lnTo>
                      <a:pt x="1862" y="1444"/>
                    </a:lnTo>
                    <a:lnTo>
                      <a:pt x="1840" y="1368"/>
                    </a:lnTo>
                    <a:lnTo>
                      <a:pt x="1872" y="1274"/>
                    </a:lnTo>
                    <a:lnTo>
                      <a:pt x="1916" y="1202"/>
                    </a:lnTo>
                    <a:lnTo>
                      <a:pt x="1922" y="1242"/>
                    </a:lnTo>
                    <a:lnTo>
                      <a:pt x="1942" y="1348"/>
                    </a:lnTo>
                    <a:lnTo>
                      <a:pt x="1974" y="1496"/>
                    </a:lnTo>
                    <a:lnTo>
                      <a:pt x="1992" y="1578"/>
                    </a:lnTo>
                    <a:lnTo>
                      <a:pt x="2014" y="1662"/>
                    </a:lnTo>
                    <a:lnTo>
                      <a:pt x="2038" y="1742"/>
                    </a:lnTo>
                    <a:lnTo>
                      <a:pt x="2062" y="1820"/>
                    </a:lnTo>
                    <a:lnTo>
                      <a:pt x="2090" y="1890"/>
                    </a:lnTo>
                    <a:lnTo>
                      <a:pt x="2104" y="1920"/>
                    </a:lnTo>
                    <a:lnTo>
                      <a:pt x="2118" y="1948"/>
                    </a:lnTo>
                    <a:lnTo>
                      <a:pt x="2132" y="1974"/>
                    </a:lnTo>
                    <a:lnTo>
                      <a:pt x="2146" y="1994"/>
                    </a:lnTo>
                    <a:lnTo>
                      <a:pt x="2162" y="2010"/>
                    </a:lnTo>
                    <a:lnTo>
                      <a:pt x="2178" y="2024"/>
                    </a:lnTo>
                    <a:lnTo>
                      <a:pt x="2192" y="2030"/>
                    </a:lnTo>
                    <a:lnTo>
                      <a:pt x="2200" y="2032"/>
                    </a:lnTo>
                    <a:lnTo>
                      <a:pt x="2208" y="2032"/>
                    </a:lnTo>
                    <a:lnTo>
                      <a:pt x="2216" y="2032"/>
                    </a:lnTo>
                    <a:lnTo>
                      <a:pt x="2224" y="2028"/>
                    </a:lnTo>
                    <a:lnTo>
                      <a:pt x="2232" y="2024"/>
                    </a:lnTo>
                    <a:lnTo>
                      <a:pt x="2240" y="2020"/>
                    </a:lnTo>
                    <a:lnTo>
                      <a:pt x="2252" y="2020"/>
                    </a:lnTo>
                    <a:lnTo>
                      <a:pt x="2266" y="2018"/>
                    </a:lnTo>
                    <a:lnTo>
                      <a:pt x="2284" y="2014"/>
                    </a:lnTo>
                    <a:lnTo>
                      <a:pt x="2294" y="2008"/>
                    </a:lnTo>
                    <a:lnTo>
                      <a:pt x="2302" y="2002"/>
                    </a:lnTo>
                    <a:lnTo>
                      <a:pt x="2312" y="1996"/>
                    </a:lnTo>
                    <a:lnTo>
                      <a:pt x="2322" y="1986"/>
                    </a:lnTo>
                    <a:lnTo>
                      <a:pt x="2330" y="1974"/>
                    </a:lnTo>
                    <a:lnTo>
                      <a:pt x="2338" y="1960"/>
                    </a:lnTo>
                    <a:lnTo>
                      <a:pt x="2346" y="1944"/>
                    </a:lnTo>
                    <a:lnTo>
                      <a:pt x="2354" y="1926"/>
                    </a:lnTo>
                    <a:lnTo>
                      <a:pt x="2360" y="1904"/>
                    </a:lnTo>
                    <a:lnTo>
                      <a:pt x="2364" y="1880"/>
                    </a:lnTo>
                    <a:lnTo>
                      <a:pt x="2366" y="1852"/>
                    </a:lnTo>
                    <a:lnTo>
                      <a:pt x="2368" y="1820"/>
                    </a:lnTo>
                    <a:lnTo>
                      <a:pt x="2368" y="1784"/>
                    </a:lnTo>
                    <a:lnTo>
                      <a:pt x="2366" y="1746"/>
                    </a:lnTo>
                    <a:lnTo>
                      <a:pt x="2360" y="1702"/>
                    </a:lnTo>
                    <a:lnTo>
                      <a:pt x="2354" y="1654"/>
                    </a:lnTo>
                    <a:lnTo>
                      <a:pt x="2344" y="1602"/>
                    </a:lnTo>
                    <a:lnTo>
                      <a:pt x="2332" y="1546"/>
                    </a:lnTo>
                    <a:lnTo>
                      <a:pt x="2318" y="1484"/>
                    </a:lnTo>
                    <a:lnTo>
                      <a:pt x="2300" y="1418"/>
                    </a:lnTo>
                    <a:lnTo>
                      <a:pt x="2278" y="1346"/>
                    </a:lnTo>
                    <a:lnTo>
                      <a:pt x="2254" y="1270"/>
                    </a:lnTo>
                    <a:lnTo>
                      <a:pt x="2224" y="1186"/>
                    </a:lnTo>
                    <a:lnTo>
                      <a:pt x="2192" y="1098"/>
                    </a:lnTo>
                    <a:lnTo>
                      <a:pt x="2270" y="978"/>
                    </a:lnTo>
                    <a:lnTo>
                      <a:pt x="2278" y="1018"/>
                    </a:lnTo>
                    <a:lnTo>
                      <a:pt x="2306" y="1124"/>
                    </a:lnTo>
                    <a:lnTo>
                      <a:pt x="2324" y="1196"/>
                    </a:lnTo>
                    <a:lnTo>
                      <a:pt x="2346" y="1274"/>
                    </a:lnTo>
                    <a:lnTo>
                      <a:pt x="2372" y="1356"/>
                    </a:lnTo>
                    <a:lnTo>
                      <a:pt x="2400" y="1442"/>
                    </a:lnTo>
                    <a:lnTo>
                      <a:pt x="2430" y="1526"/>
                    </a:lnTo>
                    <a:lnTo>
                      <a:pt x="2462" y="1606"/>
                    </a:lnTo>
                    <a:lnTo>
                      <a:pt x="2480" y="1642"/>
                    </a:lnTo>
                    <a:lnTo>
                      <a:pt x="2496" y="1678"/>
                    </a:lnTo>
                    <a:lnTo>
                      <a:pt x="2514" y="1712"/>
                    </a:lnTo>
                    <a:lnTo>
                      <a:pt x="2532" y="1742"/>
                    </a:lnTo>
                    <a:lnTo>
                      <a:pt x="2550" y="1768"/>
                    </a:lnTo>
                    <a:lnTo>
                      <a:pt x="2568" y="1792"/>
                    </a:lnTo>
                    <a:lnTo>
                      <a:pt x="2586" y="1812"/>
                    </a:lnTo>
                    <a:lnTo>
                      <a:pt x="2604" y="1828"/>
                    </a:lnTo>
                    <a:lnTo>
                      <a:pt x="2622" y="1838"/>
                    </a:lnTo>
                    <a:lnTo>
                      <a:pt x="2632" y="1842"/>
                    </a:lnTo>
                    <a:lnTo>
                      <a:pt x="2640" y="1844"/>
                    </a:lnTo>
                    <a:lnTo>
                      <a:pt x="2650" y="1844"/>
                    </a:lnTo>
                    <a:lnTo>
                      <a:pt x="2658" y="1844"/>
                    </a:lnTo>
                    <a:lnTo>
                      <a:pt x="2668" y="1842"/>
                    </a:lnTo>
                    <a:lnTo>
                      <a:pt x="2678" y="1838"/>
                    </a:lnTo>
                    <a:lnTo>
                      <a:pt x="2686" y="1834"/>
                    </a:lnTo>
                    <a:lnTo>
                      <a:pt x="2694" y="1828"/>
                    </a:lnTo>
                    <a:lnTo>
                      <a:pt x="2702" y="1820"/>
                    </a:lnTo>
                    <a:lnTo>
                      <a:pt x="2708" y="1812"/>
                    </a:lnTo>
                    <a:lnTo>
                      <a:pt x="2720" y="1794"/>
                    </a:lnTo>
                    <a:lnTo>
                      <a:pt x="2730" y="1770"/>
                    </a:lnTo>
                    <a:lnTo>
                      <a:pt x="2736" y="1744"/>
                    </a:lnTo>
                    <a:lnTo>
                      <a:pt x="2742" y="1714"/>
                    </a:lnTo>
                    <a:lnTo>
                      <a:pt x="2746" y="1682"/>
                    </a:lnTo>
                    <a:lnTo>
                      <a:pt x="2746" y="1648"/>
                    </a:lnTo>
                    <a:lnTo>
                      <a:pt x="2746" y="1610"/>
                    </a:lnTo>
                    <a:lnTo>
                      <a:pt x="2744" y="1572"/>
                    </a:lnTo>
                    <a:lnTo>
                      <a:pt x="2736" y="1490"/>
                    </a:lnTo>
                    <a:lnTo>
                      <a:pt x="2724" y="1404"/>
                    </a:lnTo>
                    <a:lnTo>
                      <a:pt x="2708" y="1316"/>
                    </a:lnTo>
                    <a:lnTo>
                      <a:pt x="2690" y="1228"/>
                    </a:lnTo>
                    <a:lnTo>
                      <a:pt x="2670" y="1146"/>
                    </a:lnTo>
                    <a:lnTo>
                      <a:pt x="2652" y="1068"/>
                    </a:lnTo>
                    <a:lnTo>
                      <a:pt x="2634" y="1000"/>
                    </a:lnTo>
                    <a:lnTo>
                      <a:pt x="2604" y="898"/>
                    </a:lnTo>
                    <a:lnTo>
                      <a:pt x="2592" y="860"/>
                    </a:lnTo>
                    <a:lnTo>
                      <a:pt x="2660" y="774"/>
                    </a:lnTo>
                    <a:lnTo>
                      <a:pt x="2666" y="808"/>
                    </a:lnTo>
                    <a:lnTo>
                      <a:pt x="2684" y="892"/>
                    </a:lnTo>
                    <a:lnTo>
                      <a:pt x="2698" y="950"/>
                    </a:lnTo>
                    <a:lnTo>
                      <a:pt x="2716" y="1016"/>
                    </a:lnTo>
                    <a:lnTo>
                      <a:pt x="2736" y="1086"/>
                    </a:lnTo>
                    <a:lnTo>
                      <a:pt x="2762" y="1158"/>
                    </a:lnTo>
                    <a:lnTo>
                      <a:pt x="2790" y="1232"/>
                    </a:lnTo>
                    <a:lnTo>
                      <a:pt x="2824" y="1306"/>
                    </a:lnTo>
                    <a:lnTo>
                      <a:pt x="2842" y="1342"/>
                    </a:lnTo>
                    <a:lnTo>
                      <a:pt x="2860" y="1376"/>
                    </a:lnTo>
                    <a:lnTo>
                      <a:pt x="2882" y="1410"/>
                    </a:lnTo>
                    <a:lnTo>
                      <a:pt x="2902" y="1442"/>
                    </a:lnTo>
                    <a:lnTo>
                      <a:pt x="2924" y="1472"/>
                    </a:lnTo>
                    <a:lnTo>
                      <a:pt x="2948" y="1500"/>
                    </a:lnTo>
                    <a:lnTo>
                      <a:pt x="2972" y="1526"/>
                    </a:lnTo>
                    <a:lnTo>
                      <a:pt x="2998" y="1548"/>
                    </a:lnTo>
                    <a:lnTo>
                      <a:pt x="3026" y="1568"/>
                    </a:lnTo>
                    <a:lnTo>
                      <a:pt x="3054" y="1586"/>
                    </a:lnTo>
                    <a:lnTo>
                      <a:pt x="3082" y="1600"/>
                    </a:lnTo>
                    <a:lnTo>
                      <a:pt x="3112" y="1610"/>
                    </a:lnTo>
                    <a:lnTo>
                      <a:pt x="3122" y="1610"/>
                    </a:lnTo>
                    <a:lnTo>
                      <a:pt x="3132" y="1604"/>
                    </a:lnTo>
                    <a:lnTo>
                      <a:pt x="3142" y="1596"/>
                    </a:lnTo>
                    <a:lnTo>
                      <a:pt x="3154" y="1582"/>
                    </a:lnTo>
                    <a:lnTo>
                      <a:pt x="3160" y="1572"/>
                    </a:lnTo>
                    <a:lnTo>
                      <a:pt x="3166" y="1560"/>
                    </a:lnTo>
                    <a:lnTo>
                      <a:pt x="3170" y="1546"/>
                    </a:lnTo>
                    <a:lnTo>
                      <a:pt x="3176" y="1530"/>
                    </a:lnTo>
                    <a:lnTo>
                      <a:pt x="3180" y="1512"/>
                    </a:lnTo>
                    <a:lnTo>
                      <a:pt x="3182" y="1492"/>
                    </a:lnTo>
                    <a:lnTo>
                      <a:pt x="3184" y="1468"/>
                    </a:lnTo>
                    <a:lnTo>
                      <a:pt x="3186" y="1440"/>
                    </a:lnTo>
                    <a:lnTo>
                      <a:pt x="3186" y="1410"/>
                    </a:lnTo>
                    <a:lnTo>
                      <a:pt x="3184" y="1376"/>
                    </a:lnTo>
                    <a:lnTo>
                      <a:pt x="3182" y="1340"/>
                    </a:lnTo>
                    <a:lnTo>
                      <a:pt x="3176" y="1298"/>
                    </a:lnTo>
                    <a:lnTo>
                      <a:pt x="3170" y="1254"/>
                    </a:lnTo>
                    <a:lnTo>
                      <a:pt x="3162" y="1204"/>
                    </a:lnTo>
                    <a:lnTo>
                      <a:pt x="3150" y="1152"/>
                    </a:lnTo>
                    <a:lnTo>
                      <a:pt x="3138" y="1094"/>
                    </a:lnTo>
                    <a:lnTo>
                      <a:pt x="3122" y="1032"/>
                    </a:lnTo>
                    <a:lnTo>
                      <a:pt x="3104" y="964"/>
                    </a:lnTo>
                    <a:lnTo>
                      <a:pt x="3084" y="892"/>
                    </a:lnTo>
                    <a:lnTo>
                      <a:pt x="3060" y="816"/>
                    </a:lnTo>
                    <a:lnTo>
                      <a:pt x="3034" y="732"/>
                    </a:lnTo>
                    <a:lnTo>
                      <a:pt x="3004" y="644"/>
                    </a:lnTo>
                    <a:lnTo>
                      <a:pt x="3058" y="526"/>
                    </a:lnTo>
                    <a:lnTo>
                      <a:pt x="3068" y="564"/>
                    </a:lnTo>
                    <a:lnTo>
                      <a:pt x="3092" y="668"/>
                    </a:lnTo>
                    <a:lnTo>
                      <a:pt x="3110" y="738"/>
                    </a:lnTo>
                    <a:lnTo>
                      <a:pt x="3132" y="814"/>
                    </a:lnTo>
                    <a:lnTo>
                      <a:pt x="3158" y="898"/>
                    </a:lnTo>
                    <a:lnTo>
                      <a:pt x="3188" y="982"/>
                    </a:lnTo>
                    <a:lnTo>
                      <a:pt x="3220" y="1068"/>
                    </a:lnTo>
                    <a:lnTo>
                      <a:pt x="3256" y="1150"/>
                    </a:lnTo>
                    <a:lnTo>
                      <a:pt x="3274" y="1188"/>
                    </a:lnTo>
                    <a:lnTo>
                      <a:pt x="3294" y="1226"/>
                    </a:lnTo>
                    <a:lnTo>
                      <a:pt x="3314" y="1262"/>
                    </a:lnTo>
                    <a:lnTo>
                      <a:pt x="3336" y="1294"/>
                    </a:lnTo>
                    <a:lnTo>
                      <a:pt x="3358" y="1324"/>
                    </a:lnTo>
                    <a:lnTo>
                      <a:pt x="3380" y="1352"/>
                    </a:lnTo>
                    <a:lnTo>
                      <a:pt x="3402" y="1376"/>
                    </a:lnTo>
                    <a:lnTo>
                      <a:pt x="3426" y="1396"/>
                    </a:lnTo>
                    <a:lnTo>
                      <a:pt x="3450" y="1412"/>
                    </a:lnTo>
                    <a:lnTo>
                      <a:pt x="3476" y="1422"/>
                    </a:lnTo>
                    <a:lnTo>
                      <a:pt x="3488" y="1426"/>
                    </a:lnTo>
                    <a:lnTo>
                      <a:pt x="3500" y="1430"/>
                    </a:lnTo>
                    <a:lnTo>
                      <a:pt x="3514" y="1430"/>
                    </a:lnTo>
                    <a:lnTo>
                      <a:pt x="3526" y="1430"/>
                    </a:lnTo>
                    <a:lnTo>
                      <a:pt x="3540" y="1430"/>
                    </a:lnTo>
                    <a:lnTo>
                      <a:pt x="3552" y="1426"/>
                    </a:lnTo>
                    <a:lnTo>
                      <a:pt x="3562" y="1422"/>
                    </a:lnTo>
                    <a:lnTo>
                      <a:pt x="3572" y="1418"/>
                    </a:lnTo>
                    <a:lnTo>
                      <a:pt x="3580" y="1410"/>
                    </a:lnTo>
                    <a:lnTo>
                      <a:pt x="3588" y="1402"/>
                    </a:lnTo>
                    <a:lnTo>
                      <a:pt x="3594" y="1394"/>
                    </a:lnTo>
                    <a:lnTo>
                      <a:pt x="3602" y="1382"/>
                    </a:lnTo>
                    <a:lnTo>
                      <a:pt x="3610" y="1358"/>
                    </a:lnTo>
                    <a:lnTo>
                      <a:pt x="3618" y="1330"/>
                    </a:lnTo>
                    <a:lnTo>
                      <a:pt x="3622" y="1298"/>
                    </a:lnTo>
                    <a:lnTo>
                      <a:pt x="3622" y="1262"/>
                    </a:lnTo>
                    <a:lnTo>
                      <a:pt x="3620" y="1224"/>
                    </a:lnTo>
                    <a:lnTo>
                      <a:pt x="3618" y="1184"/>
                    </a:lnTo>
                    <a:lnTo>
                      <a:pt x="3612" y="1140"/>
                    </a:lnTo>
                    <a:lnTo>
                      <a:pt x="3604" y="1094"/>
                    </a:lnTo>
                    <a:lnTo>
                      <a:pt x="3594" y="1048"/>
                    </a:lnTo>
                    <a:lnTo>
                      <a:pt x="3584" y="1000"/>
                    </a:lnTo>
                    <a:lnTo>
                      <a:pt x="3558" y="904"/>
                    </a:lnTo>
                    <a:lnTo>
                      <a:pt x="3530" y="806"/>
                    </a:lnTo>
                    <a:lnTo>
                      <a:pt x="3500" y="712"/>
                    </a:lnTo>
                    <a:lnTo>
                      <a:pt x="3470" y="624"/>
                    </a:lnTo>
                    <a:lnTo>
                      <a:pt x="3442" y="546"/>
                    </a:lnTo>
                    <a:lnTo>
                      <a:pt x="3398" y="428"/>
                    </a:lnTo>
                    <a:lnTo>
                      <a:pt x="3380" y="384"/>
                    </a:lnTo>
                    <a:lnTo>
                      <a:pt x="3458" y="288"/>
                    </a:lnTo>
                    <a:lnTo>
                      <a:pt x="3464" y="318"/>
                    </a:lnTo>
                    <a:lnTo>
                      <a:pt x="3472" y="352"/>
                    </a:lnTo>
                    <a:lnTo>
                      <a:pt x="3484" y="398"/>
                    </a:lnTo>
                    <a:lnTo>
                      <a:pt x="3500" y="454"/>
                    </a:lnTo>
                    <a:lnTo>
                      <a:pt x="3520" y="518"/>
                    </a:lnTo>
                    <a:lnTo>
                      <a:pt x="3546" y="588"/>
                    </a:lnTo>
                    <a:lnTo>
                      <a:pt x="3578" y="662"/>
                    </a:lnTo>
                    <a:lnTo>
                      <a:pt x="3614" y="742"/>
                    </a:lnTo>
                    <a:lnTo>
                      <a:pt x="3636" y="782"/>
                    </a:lnTo>
                    <a:lnTo>
                      <a:pt x="3658" y="824"/>
                    </a:lnTo>
                    <a:lnTo>
                      <a:pt x="3682" y="864"/>
                    </a:lnTo>
                    <a:lnTo>
                      <a:pt x="3710" y="906"/>
                    </a:lnTo>
                    <a:lnTo>
                      <a:pt x="3738" y="946"/>
                    </a:lnTo>
                    <a:lnTo>
                      <a:pt x="3768" y="986"/>
                    </a:lnTo>
                    <a:lnTo>
                      <a:pt x="3800" y="1026"/>
                    </a:lnTo>
                    <a:lnTo>
                      <a:pt x="3834" y="1064"/>
                    </a:lnTo>
                    <a:lnTo>
                      <a:pt x="3870" y="1102"/>
                    </a:lnTo>
                    <a:lnTo>
                      <a:pt x="3908" y="1138"/>
                    </a:lnTo>
                    <a:lnTo>
                      <a:pt x="3948" y="1174"/>
                    </a:lnTo>
                    <a:lnTo>
                      <a:pt x="3990" y="1208"/>
                    </a:lnTo>
                    <a:lnTo>
                      <a:pt x="4034" y="1240"/>
                    </a:lnTo>
                    <a:lnTo>
                      <a:pt x="4082" y="1268"/>
                    </a:lnTo>
                    <a:lnTo>
                      <a:pt x="4084" y="1270"/>
                    </a:lnTo>
                    <a:lnTo>
                      <a:pt x="4088" y="1268"/>
                    </a:lnTo>
                    <a:lnTo>
                      <a:pt x="4094" y="1266"/>
                    </a:lnTo>
                    <a:lnTo>
                      <a:pt x="4100" y="1256"/>
                    </a:lnTo>
                    <a:lnTo>
                      <a:pt x="4104" y="1240"/>
                    </a:lnTo>
                    <a:lnTo>
                      <a:pt x="4108" y="1216"/>
                    </a:lnTo>
                    <a:lnTo>
                      <a:pt x="4108" y="1180"/>
                    </a:lnTo>
                    <a:lnTo>
                      <a:pt x="4106" y="1130"/>
                    </a:lnTo>
                    <a:lnTo>
                      <a:pt x="4098" y="1066"/>
                    </a:lnTo>
                    <a:lnTo>
                      <a:pt x="4084" y="984"/>
                    </a:lnTo>
                    <a:lnTo>
                      <a:pt x="4062" y="882"/>
                    </a:lnTo>
                    <a:lnTo>
                      <a:pt x="4032" y="758"/>
                    </a:lnTo>
                    <a:lnTo>
                      <a:pt x="3994" y="610"/>
                    </a:lnTo>
                    <a:lnTo>
                      <a:pt x="3944" y="438"/>
                    </a:lnTo>
                    <a:lnTo>
                      <a:pt x="3884" y="236"/>
                    </a:lnTo>
                    <a:lnTo>
                      <a:pt x="3810" y="4"/>
                    </a:lnTo>
                    <a:lnTo>
                      <a:pt x="39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7" name="Freeform 88"/>
              <p:cNvSpPr>
                <a:spLocks/>
              </p:cNvSpPr>
              <p:nvPr userDrawn="1"/>
            </p:nvSpPr>
            <p:spPr bwMode="auto">
              <a:xfrm>
                <a:off x="8757" y="-367"/>
                <a:ext cx="2740" cy="2021"/>
              </a:xfrm>
              <a:custGeom>
                <a:avLst/>
                <a:gdLst>
                  <a:gd name="T0" fmla="*/ 2622 w 2744"/>
                  <a:gd name="T1" fmla="*/ 1109 h 2026"/>
                  <a:gd name="T2" fmla="*/ 2710 w 2744"/>
                  <a:gd name="T3" fmla="*/ 1415 h 2026"/>
                  <a:gd name="T4" fmla="*/ 2708 w 2744"/>
                  <a:gd name="T5" fmla="*/ 1502 h 2026"/>
                  <a:gd name="T6" fmla="*/ 2530 w 2744"/>
                  <a:gd name="T7" fmla="*/ 1420 h 2026"/>
                  <a:gd name="T8" fmla="*/ 2241 w 2744"/>
                  <a:gd name="T9" fmla="*/ 1239 h 2026"/>
                  <a:gd name="T10" fmla="*/ 2155 w 2744"/>
                  <a:gd name="T11" fmla="*/ 1540 h 2026"/>
                  <a:gd name="T12" fmla="*/ 2005 w 2744"/>
                  <a:gd name="T13" fmla="*/ 1618 h 2026"/>
                  <a:gd name="T14" fmla="*/ 1785 w 2744"/>
                  <a:gd name="T15" fmla="*/ 1432 h 2026"/>
                  <a:gd name="T16" fmla="*/ 1694 w 2744"/>
                  <a:gd name="T17" fmla="*/ 1708 h 2026"/>
                  <a:gd name="T18" fmla="*/ 1562 w 2744"/>
                  <a:gd name="T19" fmla="*/ 1805 h 2026"/>
                  <a:gd name="T20" fmla="*/ 1366 w 2744"/>
                  <a:gd name="T21" fmla="*/ 1658 h 2026"/>
                  <a:gd name="T22" fmla="*/ 1286 w 2744"/>
                  <a:gd name="T23" fmla="*/ 1839 h 2026"/>
                  <a:gd name="T24" fmla="*/ 1176 w 2744"/>
                  <a:gd name="T25" fmla="*/ 1879 h 2026"/>
                  <a:gd name="T26" fmla="*/ 1032 w 2744"/>
                  <a:gd name="T27" fmla="*/ 1776 h 2026"/>
                  <a:gd name="T28" fmla="*/ 963 w 2744"/>
                  <a:gd name="T29" fmla="*/ 1957 h 2026"/>
                  <a:gd name="T30" fmla="*/ 843 w 2744"/>
                  <a:gd name="T31" fmla="*/ 1993 h 2026"/>
                  <a:gd name="T32" fmla="*/ 645 w 2744"/>
                  <a:gd name="T33" fmla="*/ 1786 h 2026"/>
                  <a:gd name="T34" fmla="*/ 575 w 2744"/>
                  <a:gd name="T35" fmla="*/ 1915 h 2026"/>
                  <a:gd name="T36" fmla="*/ 497 w 2744"/>
                  <a:gd name="T37" fmla="*/ 1955 h 2026"/>
                  <a:gd name="T38" fmla="*/ 288 w 2744"/>
                  <a:gd name="T39" fmla="*/ 1672 h 2026"/>
                  <a:gd name="T40" fmla="*/ 0 w 2744"/>
                  <a:gd name="T41" fmla="*/ 880 h 2026"/>
                  <a:gd name="T42" fmla="*/ 300 w 2744"/>
                  <a:gd name="T43" fmla="*/ 1492 h 2026"/>
                  <a:gd name="T44" fmla="*/ 439 w 2744"/>
                  <a:gd name="T45" fmla="*/ 1640 h 2026"/>
                  <a:gd name="T46" fmla="*/ 489 w 2744"/>
                  <a:gd name="T47" fmla="*/ 1580 h 2026"/>
                  <a:gd name="T48" fmla="*/ 443 w 2744"/>
                  <a:gd name="T49" fmla="*/ 1211 h 2026"/>
                  <a:gd name="T50" fmla="*/ 389 w 2744"/>
                  <a:gd name="T51" fmla="*/ 674 h 2026"/>
                  <a:gd name="T52" fmla="*/ 565 w 2744"/>
                  <a:gd name="T53" fmla="*/ 1404 h 2026"/>
                  <a:gd name="T54" fmla="*/ 749 w 2744"/>
                  <a:gd name="T55" fmla="*/ 1720 h 2026"/>
                  <a:gd name="T56" fmla="*/ 879 w 2744"/>
                  <a:gd name="T57" fmla="*/ 1798 h 2026"/>
                  <a:gd name="T58" fmla="*/ 945 w 2744"/>
                  <a:gd name="T59" fmla="*/ 1756 h 2026"/>
                  <a:gd name="T60" fmla="*/ 933 w 2744"/>
                  <a:gd name="T61" fmla="*/ 1472 h 2026"/>
                  <a:gd name="T62" fmla="*/ 703 w 2744"/>
                  <a:gd name="T63" fmla="*/ 748 h 2026"/>
                  <a:gd name="T64" fmla="*/ 945 w 2744"/>
                  <a:gd name="T65" fmla="*/ 1307 h 2026"/>
                  <a:gd name="T66" fmla="*/ 1112 w 2744"/>
                  <a:gd name="T67" fmla="*/ 1696 h 2026"/>
                  <a:gd name="T68" fmla="*/ 1182 w 2744"/>
                  <a:gd name="T69" fmla="*/ 1724 h 2026"/>
                  <a:gd name="T70" fmla="*/ 1242 w 2744"/>
                  <a:gd name="T71" fmla="*/ 1596 h 2026"/>
                  <a:gd name="T72" fmla="*/ 1188 w 2744"/>
                  <a:gd name="T73" fmla="*/ 1037 h 2026"/>
                  <a:gd name="T74" fmla="*/ 1208 w 2744"/>
                  <a:gd name="T75" fmla="*/ 664 h 2026"/>
                  <a:gd name="T76" fmla="*/ 1434 w 2744"/>
                  <a:gd name="T77" fmla="*/ 1472 h 2026"/>
                  <a:gd name="T78" fmla="*/ 1532 w 2744"/>
                  <a:gd name="T79" fmla="*/ 1620 h 2026"/>
                  <a:gd name="T80" fmla="*/ 1584 w 2744"/>
                  <a:gd name="T81" fmla="*/ 1616 h 2026"/>
                  <a:gd name="T82" fmla="*/ 1652 w 2744"/>
                  <a:gd name="T83" fmla="*/ 1528 h 2026"/>
                  <a:gd name="T84" fmla="*/ 1668 w 2744"/>
                  <a:gd name="T85" fmla="*/ 1207 h 2026"/>
                  <a:gd name="T86" fmla="*/ 1544 w 2744"/>
                  <a:gd name="T87" fmla="*/ 505 h 2026"/>
                  <a:gd name="T88" fmla="*/ 1704 w 2744"/>
                  <a:gd name="T89" fmla="*/ 782 h 2026"/>
                  <a:gd name="T90" fmla="*/ 1881 w 2744"/>
                  <a:gd name="T91" fmla="*/ 1355 h 2026"/>
                  <a:gd name="T92" fmla="*/ 1989 w 2744"/>
                  <a:gd name="T93" fmla="*/ 1462 h 2026"/>
                  <a:gd name="T94" fmla="*/ 2055 w 2744"/>
                  <a:gd name="T95" fmla="*/ 1426 h 2026"/>
                  <a:gd name="T96" fmla="*/ 2091 w 2744"/>
                  <a:gd name="T97" fmla="*/ 1169 h 2026"/>
                  <a:gd name="T98" fmla="*/ 1971 w 2744"/>
                  <a:gd name="T99" fmla="*/ 459 h 2026"/>
                  <a:gd name="T100" fmla="*/ 2043 w 2744"/>
                  <a:gd name="T101" fmla="*/ 377 h 2026"/>
                  <a:gd name="T102" fmla="*/ 2243 w 2744"/>
                  <a:gd name="T103" fmla="*/ 976 h 2026"/>
                  <a:gd name="T104" fmla="*/ 2432 w 2744"/>
                  <a:gd name="T105" fmla="*/ 1221 h 2026"/>
                  <a:gd name="T106" fmla="*/ 2522 w 2744"/>
                  <a:gd name="T107" fmla="*/ 1257 h 2026"/>
                  <a:gd name="T108" fmla="*/ 2550 w 2744"/>
                  <a:gd name="T109" fmla="*/ 1217 h 2026"/>
                  <a:gd name="T110" fmla="*/ 2454 w 2744"/>
                  <a:gd name="T111" fmla="*/ 255 h 202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744" h="2026">
                    <a:moveTo>
                      <a:pt x="2564" y="54"/>
                    </a:moveTo>
                    <a:lnTo>
                      <a:pt x="2564" y="54"/>
                    </a:lnTo>
                    <a:lnTo>
                      <a:pt x="2574" y="220"/>
                    </a:lnTo>
                    <a:lnTo>
                      <a:pt x="2584" y="398"/>
                    </a:lnTo>
                    <a:lnTo>
                      <a:pt x="2598" y="606"/>
                    </a:lnTo>
                    <a:lnTo>
                      <a:pt x="2614" y="826"/>
                    </a:lnTo>
                    <a:lnTo>
                      <a:pt x="2632" y="1032"/>
                    </a:lnTo>
                    <a:lnTo>
                      <a:pt x="2642" y="1124"/>
                    </a:lnTo>
                    <a:lnTo>
                      <a:pt x="2652" y="1206"/>
                    </a:lnTo>
                    <a:lnTo>
                      <a:pt x="2662" y="1274"/>
                    </a:lnTo>
                    <a:lnTo>
                      <a:pt x="2672" y="1324"/>
                    </a:lnTo>
                    <a:lnTo>
                      <a:pt x="2680" y="1336"/>
                    </a:lnTo>
                    <a:lnTo>
                      <a:pt x="2698" y="1368"/>
                    </a:lnTo>
                    <a:lnTo>
                      <a:pt x="2720" y="1410"/>
                    </a:lnTo>
                    <a:lnTo>
                      <a:pt x="2730" y="1434"/>
                    </a:lnTo>
                    <a:lnTo>
                      <a:pt x="2738" y="1456"/>
                    </a:lnTo>
                    <a:lnTo>
                      <a:pt x="2742" y="1476"/>
                    </a:lnTo>
                    <a:lnTo>
                      <a:pt x="2744" y="1494"/>
                    </a:lnTo>
                    <a:lnTo>
                      <a:pt x="2744" y="1502"/>
                    </a:lnTo>
                    <a:lnTo>
                      <a:pt x="2742" y="1508"/>
                    </a:lnTo>
                    <a:lnTo>
                      <a:pt x="2738" y="1514"/>
                    </a:lnTo>
                    <a:lnTo>
                      <a:pt x="2734" y="1518"/>
                    </a:lnTo>
                    <a:lnTo>
                      <a:pt x="2728" y="1522"/>
                    </a:lnTo>
                    <a:lnTo>
                      <a:pt x="2720" y="1522"/>
                    </a:lnTo>
                    <a:lnTo>
                      <a:pt x="2710" y="1522"/>
                    </a:lnTo>
                    <a:lnTo>
                      <a:pt x="2698" y="1520"/>
                    </a:lnTo>
                    <a:lnTo>
                      <a:pt x="2686" y="1516"/>
                    </a:lnTo>
                    <a:lnTo>
                      <a:pt x="2670" y="1508"/>
                    </a:lnTo>
                    <a:lnTo>
                      <a:pt x="2632" y="1488"/>
                    </a:lnTo>
                    <a:lnTo>
                      <a:pt x="2550" y="1440"/>
                    </a:lnTo>
                    <a:lnTo>
                      <a:pt x="2478" y="1392"/>
                    </a:lnTo>
                    <a:lnTo>
                      <a:pt x="2414" y="1346"/>
                    </a:lnTo>
                    <a:lnTo>
                      <a:pt x="2360" y="1306"/>
                    </a:lnTo>
                    <a:lnTo>
                      <a:pt x="2316" y="1272"/>
                    </a:lnTo>
                    <a:lnTo>
                      <a:pt x="2286" y="1246"/>
                    </a:lnTo>
                    <a:lnTo>
                      <a:pt x="2258" y="1222"/>
                    </a:lnTo>
                    <a:lnTo>
                      <a:pt x="2256" y="1254"/>
                    </a:lnTo>
                    <a:lnTo>
                      <a:pt x="2252" y="1290"/>
                    </a:lnTo>
                    <a:lnTo>
                      <a:pt x="2244" y="1334"/>
                    </a:lnTo>
                    <a:lnTo>
                      <a:pt x="2234" y="1384"/>
                    </a:lnTo>
                    <a:lnTo>
                      <a:pt x="2220" y="1436"/>
                    </a:lnTo>
                    <a:lnTo>
                      <a:pt x="2204" y="1488"/>
                    </a:lnTo>
                    <a:lnTo>
                      <a:pt x="2194" y="1514"/>
                    </a:lnTo>
                    <a:lnTo>
                      <a:pt x="2182" y="1538"/>
                    </a:lnTo>
                    <a:lnTo>
                      <a:pt x="2170" y="1560"/>
                    </a:lnTo>
                    <a:lnTo>
                      <a:pt x="2156" y="1580"/>
                    </a:lnTo>
                    <a:lnTo>
                      <a:pt x="2140" y="1598"/>
                    </a:lnTo>
                    <a:lnTo>
                      <a:pt x="2124" y="1614"/>
                    </a:lnTo>
                    <a:lnTo>
                      <a:pt x="2106" y="1626"/>
                    </a:lnTo>
                    <a:lnTo>
                      <a:pt x="2086" y="1634"/>
                    </a:lnTo>
                    <a:lnTo>
                      <a:pt x="2066" y="1640"/>
                    </a:lnTo>
                    <a:lnTo>
                      <a:pt x="2044" y="1640"/>
                    </a:lnTo>
                    <a:lnTo>
                      <a:pt x="2020" y="1638"/>
                    </a:lnTo>
                    <a:lnTo>
                      <a:pt x="1994" y="1628"/>
                    </a:lnTo>
                    <a:lnTo>
                      <a:pt x="1966" y="1614"/>
                    </a:lnTo>
                    <a:lnTo>
                      <a:pt x="1936" y="1594"/>
                    </a:lnTo>
                    <a:lnTo>
                      <a:pt x="1906" y="1570"/>
                    </a:lnTo>
                    <a:lnTo>
                      <a:pt x="1872" y="1536"/>
                    </a:lnTo>
                    <a:lnTo>
                      <a:pt x="1838" y="1498"/>
                    </a:lnTo>
                    <a:lnTo>
                      <a:pt x="1800" y="1452"/>
                    </a:lnTo>
                    <a:lnTo>
                      <a:pt x="1794" y="1478"/>
                    </a:lnTo>
                    <a:lnTo>
                      <a:pt x="1788" y="1510"/>
                    </a:lnTo>
                    <a:lnTo>
                      <a:pt x="1778" y="1548"/>
                    </a:lnTo>
                    <a:lnTo>
                      <a:pt x="1764" y="1592"/>
                    </a:lnTo>
                    <a:lnTo>
                      <a:pt x="1748" y="1638"/>
                    </a:lnTo>
                    <a:lnTo>
                      <a:pt x="1728" y="1684"/>
                    </a:lnTo>
                    <a:lnTo>
                      <a:pt x="1716" y="1706"/>
                    </a:lnTo>
                    <a:lnTo>
                      <a:pt x="1704" y="1728"/>
                    </a:lnTo>
                    <a:lnTo>
                      <a:pt x="1692" y="1748"/>
                    </a:lnTo>
                    <a:lnTo>
                      <a:pt x="1678" y="1766"/>
                    </a:lnTo>
                    <a:lnTo>
                      <a:pt x="1662" y="1782"/>
                    </a:lnTo>
                    <a:lnTo>
                      <a:pt x="1646" y="1796"/>
                    </a:lnTo>
                    <a:lnTo>
                      <a:pt x="1630" y="1808"/>
                    </a:lnTo>
                    <a:lnTo>
                      <a:pt x="1612" y="1818"/>
                    </a:lnTo>
                    <a:lnTo>
                      <a:pt x="1592" y="1824"/>
                    </a:lnTo>
                    <a:lnTo>
                      <a:pt x="1572" y="1826"/>
                    </a:lnTo>
                    <a:lnTo>
                      <a:pt x="1552" y="1824"/>
                    </a:lnTo>
                    <a:lnTo>
                      <a:pt x="1530" y="1818"/>
                    </a:lnTo>
                    <a:lnTo>
                      <a:pt x="1508" y="1808"/>
                    </a:lnTo>
                    <a:lnTo>
                      <a:pt x="1484" y="1792"/>
                    </a:lnTo>
                    <a:lnTo>
                      <a:pt x="1458" y="1772"/>
                    </a:lnTo>
                    <a:lnTo>
                      <a:pt x="1432" y="1748"/>
                    </a:lnTo>
                    <a:lnTo>
                      <a:pt x="1404" y="1716"/>
                    </a:lnTo>
                    <a:lnTo>
                      <a:pt x="1376" y="1678"/>
                    </a:lnTo>
                    <a:lnTo>
                      <a:pt x="1372" y="1696"/>
                    </a:lnTo>
                    <a:lnTo>
                      <a:pt x="1360" y="1740"/>
                    </a:lnTo>
                    <a:lnTo>
                      <a:pt x="1350" y="1768"/>
                    </a:lnTo>
                    <a:lnTo>
                      <a:pt x="1338" y="1796"/>
                    </a:lnTo>
                    <a:lnTo>
                      <a:pt x="1324" y="1826"/>
                    </a:lnTo>
                    <a:lnTo>
                      <a:pt x="1306" y="1852"/>
                    </a:lnTo>
                    <a:lnTo>
                      <a:pt x="1296" y="1864"/>
                    </a:lnTo>
                    <a:lnTo>
                      <a:pt x="1284" y="1876"/>
                    </a:lnTo>
                    <a:lnTo>
                      <a:pt x="1274" y="1886"/>
                    </a:lnTo>
                    <a:lnTo>
                      <a:pt x="1260" y="1894"/>
                    </a:lnTo>
                    <a:lnTo>
                      <a:pt x="1248" y="1900"/>
                    </a:lnTo>
                    <a:lnTo>
                      <a:pt x="1234" y="1904"/>
                    </a:lnTo>
                    <a:lnTo>
                      <a:pt x="1218" y="1908"/>
                    </a:lnTo>
                    <a:lnTo>
                      <a:pt x="1202" y="1908"/>
                    </a:lnTo>
                    <a:lnTo>
                      <a:pt x="1186" y="1904"/>
                    </a:lnTo>
                    <a:lnTo>
                      <a:pt x="1168" y="1900"/>
                    </a:lnTo>
                    <a:lnTo>
                      <a:pt x="1150" y="1892"/>
                    </a:lnTo>
                    <a:lnTo>
                      <a:pt x="1130" y="1880"/>
                    </a:lnTo>
                    <a:lnTo>
                      <a:pt x="1110" y="1864"/>
                    </a:lnTo>
                    <a:lnTo>
                      <a:pt x="1088" y="1846"/>
                    </a:lnTo>
                    <a:lnTo>
                      <a:pt x="1066" y="1824"/>
                    </a:lnTo>
                    <a:lnTo>
                      <a:pt x="1042" y="1796"/>
                    </a:lnTo>
                    <a:lnTo>
                      <a:pt x="1038" y="1818"/>
                    </a:lnTo>
                    <a:lnTo>
                      <a:pt x="1032" y="1842"/>
                    </a:lnTo>
                    <a:lnTo>
                      <a:pt x="1024" y="1872"/>
                    </a:lnTo>
                    <a:lnTo>
                      <a:pt x="1012" y="1904"/>
                    </a:lnTo>
                    <a:lnTo>
                      <a:pt x="998" y="1938"/>
                    </a:lnTo>
                    <a:lnTo>
                      <a:pt x="988" y="1954"/>
                    </a:lnTo>
                    <a:lnTo>
                      <a:pt x="980" y="1968"/>
                    </a:lnTo>
                    <a:lnTo>
                      <a:pt x="968" y="1982"/>
                    </a:lnTo>
                    <a:lnTo>
                      <a:pt x="958" y="1994"/>
                    </a:lnTo>
                    <a:lnTo>
                      <a:pt x="944" y="2006"/>
                    </a:lnTo>
                    <a:lnTo>
                      <a:pt x="932" y="2014"/>
                    </a:lnTo>
                    <a:lnTo>
                      <a:pt x="918" y="2020"/>
                    </a:lnTo>
                    <a:lnTo>
                      <a:pt x="902" y="2024"/>
                    </a:lnTo>
                    <a:lnTo>
                      <a:pt x="884" y="2026"/>
                    </a:lnTo>
                    <a:lnTo>
                      <a:pt x="868" y="2022"/>
                    </a:lnTo>
                    <a:lnTo>
                      <a:pt x="848" y="2018"/>
                    </a:lnTo>
                    <a:lnTo>
                      <a:pt x="828" y="2008"/>
                    </a:lnTo>
                    <a:lnTo>
                      <a:pt x="806" y="1994"/>
                    </a:lnTo>
                    <a:lnTo>
                      <a:pt x="784" y="1976"/>
                    </a:lnTo>
                    <a:lnTo>
                      <a:pt x="760" y="1952"/>
                    </a:lnTo>
                    <a:lnTo>
                      <a:pt x="734" y="1924"/>
                    </a:lnTo>
                    <a:lnTo>
                      <a:pt x="708" y="1890"/>
                    </a:lnTo>
                    <a:lnTo>
                      <a:pt x="680" y="1852"/>
                    </a:lnTo>
                    <a:lnTo>
                      <a:pt x="650" y="1806"/>
                    </a:lnTo>
                    <a:lnTo>
                      <a:pt x="620" y="1754"/>
                    </a:lnTo>
                    <a:lnTo>
                      <a:pt x="616" y="1788"/>
                    </a:lnTo>
                    <a:lnTo>
                      <a:pt x="612" y="1822"/>
                    </a:lnTo>
                    <a:lnTo>
                      <a:pt x="606" y="1862"/>
                    </a:lnTo>
                    <a:lnTo>
                      <a:pt x="596" y="1904"/>
                    </a:lnTo>
                    <a:lnTo>
                      <a:pt x="588" y="1922"/>
                    </a:lnTo>
                    <a:lnTo>
                      <a:pt x="580" y="1940"/>
                    </a:lnTo>
                    <a:lnTo>
                      <a:pt x="572" y="1956"/>
                    </a:lnTo>
                    <a:lnTo>
                      <a:pt x="560" y="1968"/>
                    </a:lnTo>
                    <a:lnTo>
                      <a:pt x="548" y="1978"/>
                    </a:lnTo>
                    <a:lnTo>
                      <a:pt x="534" y="1984"/>
                    </a:lnTo>
                    <a:lnTo>
                      <a:pt x="526" y="1984"/>
                    </a:lnTo>
                    <a:lnTo>
                      <a:pt x="518" y="1984"/>
                    </a:lnTo>
                    <a:lnTo>
                      <a:pt x="510" y="1982"/>
                    </a:lnTo>
                    <a:lnTo>
                      <a:pt x="502" y="1980"/>
                    </a:lnTo>
                    <a:lnTo>
                      <a:pt x="482" y="1970"/>
                    </a:lnTo>
                    <a:lnTo>
                      <a:pt x="462" y="1954"/>
                    </a:lnTo>
                    <a:lnTo>
                      <a:pt x="438" y="1930"/>
                    </a:lnTo>
                    <a:lnTo>
                      <a:pt x="412" y="1900"/>
                    </a:lnTo>
                    <a:lnTo>
                      <a:pt x="384" y="1862"/>
                    </a:lnTo>
                    <a:lnTo>
                      <a:pt x="354" y="1814"/>
                    </a:lnTo>
                    <a:lnTo>
                      <a:pt x="322" y="1758"/>
                    </a:lnTo>
                    <a:lnTo>
                      <a:pt x="288" y="1692"/>
                    </a:lnTo>
                    <a:lnTo>
                      <a:pt x="250" y="1614"/>
                    </a:lnTo>
                    <a:lnTo>
                      <a:pt x="210" y="1526"/>
                    </a:lnTo>
                    <a:lnTo>
                      <a:pt x="166" y="1428"/>
                    </a:lnTo>
                    <a:lnTo>
                      <a:pt x="120" y="1316"/>
                    </a:lnTo>
                    <a:lnTo>
                      <a:pt x="70" y="1190"/>
                    </a:lnTo>
                    <a:lnTo>
                      <a:pt x="18" y="1054"/>
                    </a:lnTo>
                    <a:lnTo>
                      <a:pt x="0" y="890"/>
                    </a:lnTo>
                    <a:lnTo>
                      <a:pt x="16" y="926"/>
                    </a:lnTo>
                    <a:lnTo>
                      <a:pt x="56" y="1020"/>
                    </a:lnTo>
                    <a:lnTo>
                      <a:pt x="114" y="1152"/>
                    </a:lnTo>
                    <a:lnTo>
                      <a:pt x="148" y="1226"/>
                    </a:lnTo>
                    <a:lnTo>
                      <a:pt x="184" y="1302"/>
                    </a:lnTo>
                    <a:lnTo>
                      <a:pt x="222" y="1376"/>
                    </a:lnTo>
                    <a:lnTo>
                      <a:pt x="262" y="1446"/>
                    </a:lnTo>
                    <a:lnTo>
                      <a:pt x="300" y="1512"/>
                    </a:lnTo>
                    <a:lnTo>
                      <a:pt x="338" y="1568"/>
                    </a:lnTo>
                    <a:lnTo>
                      <a:pt x="356" y="1592"/>
                    </a:lnTo>
                    <a:lnTo>
                      <a:pt x="374" y="1612"/>
                    </a:lnTo>
                    <a:lnTo>
                      <a:pt x="390" y="1630"/>
                    </a:lnTo>
                    <a:lnTo>
                      <a:pt x="408" y="1644"/>
                    </a:lnTo>
                    <a:lnTo>
                      <a:pt x="422" y="1654"/>
                    </a:lnTo>
                    <a:lnTo>
                      <a:pt x="438" y="1660"/>
                    </a:lnTo>
                    <a:lnTo>
                      <a:pt x="444" y="1660"/>
                    </a:lnTo>
                    <a:lnTo>
                      <a:pt x="450" y="1660"/>
                    </a:lnTo>
                    <a:lnTo>
                      <a:pt x="458" y="1658"/>
                    </a:lnTo>
                    <a:lnTo>
                      <a:pt x="464" y="1656"/>
                    </a:lnTo>
                    <a:lnTo>
                      <a:pt x="474" y="1646"/>
                    </a:lnTo>
                    <a:lnTo>
                      <a:pt x="482" y="1634"/>
                    </a:lnTo>
                    <a:lnTo>
                      <a:pt x="490" y="1618"/>
                    </a:lnTo>
                    <a:lnTo>
                      <a:pt x="494" y="1600"/>
                    </a:lnTo>
                    <a:lnTo>
                      <a:pt x="496" y="1578"/>
                    </a:lnTo>
                    <a:lnTo>
                      <a:pt x="498" y="1554"/>
                    </a:lnTo>
                    <a:lnTo>
                      <a:pt x="498" y="1528"/>
                    </a:lnTo>
                    <a:lnTo>
                      <a:pt x="496" y="1498"/>
                    </a:lnTo>
                    <a:lnTo>
                      <a:pt x="490" y="1436"/>
                    </a:lnTo>
                    <a:lnTo>
                      <a:pt x="478" y="1368"/>
                    </a:lnTo>
                    <a:lnTo>
                      <a:pt x="464" y="1298"/>
                    </a:lnTo>
                    <a:lnTo>
                      <a:pt x="448" y="1226"/>
                    </a:lnTo>
                    <a:lnTo>
                      <a:pt x="430" y="1156"/>
                    </a:lnTo>
                    <a:lnTo>
                      <a:pt x="410" y="1088"/>
                    </a:lnTo>
                    <a:lnTo>
                      <a:pt x="376" y="968"/>
                    </a:lnTo>
                    <a:lnTo>
                      <a:pt x="348" y="886"/>
                    </a:lnTo>
                    <a:lnTo>
                      <a:pt x="338" y="854"/>
                    </a:lnTo>
                    <a:lnTo>
                      <a:pt x="388" y="642"/>
                    </a:lnTo>
                    <a:lnTo>
                      <a:pt x="394" y="684"/>
                    </a:lnTo>
                    <a:lnTo>
                      <a:pt x="412" y="802"/>
                    </a:lnTo>
                    <a:lnTo>
                      <a:pt x="426" y="880"/>
                    </a:lnTo>
                    <a:lnTo>
                      <a:pt x="444" y="970"/>
                    </a:lnTo>
                    <a:lnTo>
                      <a:pt x="466" y="1066"/>
                    </a:lnTo>
                    <a:lnTo>
                      <a:pt x="490" y="1166"/>
                    </a:lnTo>
                    <a:lnTo>
                      <a:pt x="520" y="1268"/>
                    </a:lnTo>
                    <a:lnTo>
                      <a:pt x="552" y="1370"/>
                    </a:lnTo>
                    <a:lnTo>
                      <a:pt x="570" y="1420"/>
                    </a:lnTo>
                    <a:lnTo>
                      <a:pt x="590" y="1468"/>
                    </a:lnTo>
                    <a:lnTo>
                      <a:pt x="610" y="1514"/>
                    </a:lnTo>
                    <a:lnTo>
                      <a:pt x="632" y="1560"/>
                    </a:lnTo>
                    <a:lnTo>
                      <a:pt x="654" y="1602"/>
                    </a:lnTo>
                    <a:lnTo>
                      <a:pt x="678" y="1642"/>
                    </a:lnTo>
                    <a:lnTo>
                      <a:pt x="702" y="1678"/>
                    </a:lnTo>
                    <a:lnTo>
                      <a:pt x="728" y="1712"/>
                    </a:lnTo>
                    <a:lnTo>
                      <a:pt x="754" y="1740"/>
                    </a:lnTo>
                    <a:lnTo>
                      <a:pt x="784" y="1766"/>
                    </a:lnTo>
                    <a:lnTo>
                      <a:pt x="812" y="1788"/>
                    </a:lnTo>
                    <a:lnTo>
                      <a:pt x="828" y="1796"/>
                    </a:lnTo>
                    <a:lnTo>
                      <a:pt x="844" y="1804"/>
                    </a:lnTo>
                    <a:lnTo>
                      <a:pt x="858" y="1810"/>
                    </a:lnTo>
                    <a:lnTo>
                      <a:pt x="872" y="1814"/>
                    </a:lnTo>
                    <a:lnTo>
                      <a:pt x="884" y="1818"/>
                    </a:lnTo>
                    <a:lnTo>
                      <a:pt x="896" y="1818"/>
                    </a:lnTo>
                    <a:lnTo>
                      <a:pt x="908" y="1816"/>
                    </a:lnTo>
                    <a:lnTo>
                      <a:pt x="916" y="1814"/>
                    </a:lnTo>
                    <a:lnTo>
                      <a:pt x="926" y="1808"/>
                    </a:lnTo>
                    <a:lnTo>
                      <a:pt x="934" y="1802"/>
                    </a:lnTo>
                    <a:lnTo>
                      <a:pt x="940" y="1796"/>
                    </a:lnTo>
                    <a:lnTo>
                      <a:pt x="946" y="1786"/>
                    </a:lnTo>
                    <a:lnTo>
                      <a:pt x="950" y="1776"/>
                    </a:lnTo>
                    <a:lnTo>
                      <a:pt x="954" y="1764"/>
                    </a:lnTo>
                    <a:lnTo>
                      <a:pt x="960" y="1736"/>
                    </a:lnTo>
                    <a:lnTo>
                      <a:pt x="962" y="1704"/>
                    </a:lnTo>
                    <a:lnTo>
                      <a:pt x="962" y="1668"/>
                    </a:lnTo>
                    <a:lnTo>
                      <a:pt x="960" y="1628"/>
                    </a:lnTo>
                    <a:lnTo>
                      <a:pt x="954" y="1586"/>
                    </a:lnTo>
                    <a:lnTo>
                      <a:pt x="948" y="1540"/>
                    </a:lnTo>
                    <a:lnTo>
                      <a:pt x="938" y="1492"/>
                    </a:lnTo>
                    <a:lnTo>
                      <a:pt x="926" y="1442"/>
                    </a:lnTo>
                    <a:lnTo>
                      <a:pt x="900" y="1338"/>
                    </a:lnTo>
                    <a:lnTo>
                      <a:pt x="872" y="1232"/>
                    </a:lnTo>
                    <a:lnTo>
                      <a:pt x="840" y="1128"/>
                    </a:lnTo>
                    <a:lnTo>
                      <a:pt x="806" y="1030"/>
                    </a:lnTo>
                    <a:lnTo>
                      <a:pt x="776" y="942"/>
                    </a:lnTo>
                    <a:lnTo>
                      <a:pt x="728" y="808"/>
                    </a:lnTo>
                    <a:lnTo>
                      <a:pt x="708" y="758"/>
                    </a:lnTo>
                    <a:lnTo>
                      <a:pt x="786" y="638"/>
                    </a:lnTo>
                    <a:lnTo>
                      <a:pt x="796" y="688"/>
                    </a:lnTo>
                    <a:lnTo>
                      <a:pt x="824" y="820"/>
                    </a:lnTo>
                    <a:lnTo>
                      <a:pt x="866" y="1004"/>
                    </a:lnTo>
                    <a:lnTo>
                      <a:pt x="892" y="1108"/>
                    </a:lnTo>
                    <a:lnTo>
                      <a:pt x="920" y="1216"/>
                    </a:lnTo>
                    <a:lnTo>
                      <a:pt x="950" y="1322"/>
                    </a:lnTo>
                    <a:lnTo>
                      <a:pt x="982" y="1422"/>
                    </a:lnTo>
                    <a:lnTo>
                      <a:pt x="1016" y="1516"/>
                    </a:lnTo>
                    <a:lnTo>
                      <a:pt x="1032" y="1560"/>
                    </a:lnTo>
                    <a:lnTo>
                      <a:pt x="1050" y="1598"/>
                    </a:lnTo>
                    <a:lnTo>
                      <a:pt x="1068" y="1634"/>
                    </a:lnTo>
                    <a:lnTo>
                      <a:pt x="1086" y="1666"/>
                    </a:lnTo>
                    <a:lnTo>
                      <a:pt x="1104" y="1694"/>
                    </a:lnTo>
                    <a:lnTo>
                      <a:pt x="1122" y="1716"/>
                    </a:lnTo>
                    <a:lnTo>
                      <a:pt x="1140" y="1732"/>
                    </a:lnTo>
                    <a:lnTo>
                      <a:pt x="1148" y="1738"/>
                    </a:lnTo>
                    <a:lnTo>
                      <a:pt x="1156" y="1742"/>
                    </a:lnTo>
                    <a:lnTo>
                      <a:pt x="1166" y="1746"/>
                    </a:lnTo>
                    <a:lnTo>
                      <a:pt x="1174" y="1746"/>
                    </a:lnTo>
                    <a:lnTo>
                      <a:pt x="1184" y="1746"/>
                    </a:lnTo>
                    <a:lnTo>
                      <a:pt x="1192" y="1744"/>
                    </a:lnTo>
                    <a:lnTo>
                      <a:pt x="1200" y="1740"/>
                    </a:lnTo>
                    <a:lnTo>
                      <a:pt x="1208" y="1736"/>
                    </a:lnTo>
                    <a:lnTo>
                      <a:pt x="1214" y="1728"/>
                    </a:lnTo>
                    <a:lnTo>
                      <a:pt x="1222" y="1720"/>
                    </a:lnTo>
                    <a:lnTo>
                      <a:pt x="1232" y="1700"/>
                    </a:lnTo>
                    <a:lnTo>
                      <a:pt x="1240" y="1676"/>
                    </a:lnTo>
                    <a:lnTo>
                      <a:pt x="1248" y="1648"/>
                    </a:lnTo>
                    <a:lnTo>
                      <a:pt x="1252" y="1616"/>
                    </a:lnTo>
                    <a:lnTo>
                      <a:pt x="1254" y="1580"/>
                    </a:lnTo>
                    <a:lnTo>
                      <a:pt x="1256" y="1540"/>
                    </a:lnTo>
                    <a:lnTo>
                      <a:pt x="1254" y="1498"/>
                    </a:lnTo>
                    <a:lnTo>
                      <a:pt x="1252" y="1452"/>
                    </a:lnTo>
                    <a:lnTo>
                      <a:pt x="1244" y="1358"/>
                    </a:lnTo>
                    <a:lnTo>
                      <a:pt x="1232" y="1256"/>
                    </a:lnTo>
                    <a:lnTo>
                      <a:pt x="1216" y="1154"/>
                    </a:lnTo>
                    <a:lnTo>
                      <a:pt x="1198" y="1052"/>
                    </a:lnTo>
                    <a:lnTo>
                      <a:pt x="1178" y="954"/>
                    </a:lnTo>
                    <a:lnTo>
                      <a:pt x="1140" y="780"/>
                    </a:lnTo>
                    <a:lnTo>
                      <a:pt x="1112" y="660"/>
                    </a:lnTo>
                    <a:lnTo>
                      <a:pt x="1100" y="614"/>
                    </a:lnTo>
                    <a:lnTo>
                      <a:pt x="1178" y="482"/>
                    </a:lnTo>
                    <a:lnTo>
                      <a:pt x="1188" y="534"/>
                    </a:lnTo>
                    <a:lnTo>
                      <a:pt x="1218" y="674"/>
                    </a:lnTo>
                    <a:lnTo>
                      <a:pt x="1262" y="870"/>
                    </a:lnTo>
                    <a:lnTo>
                      <a:pt x="1290" y="980"/>
                    </a:lnTo>
                    <a:lnTo>
                      <a:pt x="1318" y="1092"/>
                    </a:lnTo>
                    <a:lnTo>
                      <a:pt x="1348" y="1202"/>
                    </a:lnTo>
                    <a:lnTo>
                      <a:pt x="1380" y="1310"/>
                    </a:lnTo>
                    <a:lnTo>
                      <a:pt x="1412" y="1406"/>
                    </a:lnTo>
                    <a:lnTo>
                      <a:pt x="1428" y="1452"/>
                    </a:lnTo>
                    <a:lnTo>
                      <a:pt x="1444" y="1492"/>
                    </a:lnTo>
                    <a:lnTo>
                      <a:pt x="1460" y="1530"/>
                    </a:lnTo>
                    <a:lnTo>
                      <a:pt x="1476" y="1562"/>
                    </a:lnTo>
                    <a:lnTo>
                      <a:pt x="1490" y="1590"/>
                    </a:lnTo>
                    <a:lnTo>
                      <a:pt x="1506" y="1612"/>
                    </a:lnTo>
                    <a:lnTo>
                      <a:pt x="1520" y="1628"/>
                    </a:lnTo>
                    <a:lnTo>
                      <a:pt x="1528" y="1634"/>
                    </a:lnTo>
                    <a:lnTo>
                      <a:pt x="1534" y="1638"/>
                    </a:lnTo>
                    <a:lnTo>
                      <a:pt x="1542" y="1640"/>
                    </a:lnTo>
                    <a:lnTo>
                      <a:pt x="1548" y="1640"/>
                    </a:lnTo>
                    <a:lnTo>
                      <a:pt x="1556" y="1640"/>
                    </a:lnTo>
                    <a:lnTo>
                      <a:pt x="1562" y="1636"/>
                    </a:lnTo>
                    <a:lnTo>
                      <a:pt x="1564" y="1638"/>
                    </a:lnTo>
                    <a:lnTo>
                      <a:pt x="1574" y="1638"/>
                    </a:lnTo>
                    <a:lnTo>
                      <a:pt x="1586" y="1638"/>
                    </a:lnTo>
                    <a:lnTo>
                      <a:pt x="1594" y="1636"/>
                    </a:lnTo>
                    <a:lnTo>
                      <a:pt x="1602" y="1632"/>
                    </a:lnTo>
                    <a:lnTo>
                      <a:pt x="1612" y="1628"/>
                    </a:lnTo>
                    <a:lnTo>
                      <a:pt x="1620" y="1622"/>
                    </a:lnTo>
                    <a:lnTo>
                      <a:pt x="1630" y="1612"/>
                    </a:lnTo>
                    <a:lnTo>
                      <a:pt x="1638" y="1600"/>
                    </a:lnTo>
                    <a:lnTo>
                      <a:pt x="1646" y="1586"/>
                    </a:lnTo>
                    <a:lnTo>
                      <a:pt x="1654" y="1570"/>
                    </a:lnTo>
                    <a:lnTo>
                      <a:pt x="1662" y="1548"/>
                    </a:lnTo>
                    <a:lnTo>
                      <a:pt x="1668" y="1524"/>
                    </a:lnTo>
                    <a:lnTo>
                      <a:pt x="1674" y="1496"/>
                    </a:lnTo>
                    <a:lnTo>
                      <a:pt x="1678" y="1462"/>
                    </a:lnTo>
                    <a:lnTo>
                      <a:pt x="1682" y="1424"/>
                    </a:lnTo>
                    <a:lnTo>
                      <a:pt x="1684" y="1382"/>
                    </a:lnTo>
                    <a:lnTo>
                      <a:pt x="1684" y="1334"/>
                    </a:lnTo>
                    <a:lnTo>
                      <a:pt x="1682" y="1282"/>
                    </a:lnTo>
                    <a:lnTo>
                      <a:pt x="1678" y="1222"/>
                    </a:lnTo>
                    <a:lnTo>
                      <a:pt x="1672" y="1158"/>
                    </a:lnTo>
                    <a:lnTo>
                      <a:pt x="1662" y="1086"/>
                    </a:lnTo>
                    <a:lnTo>
                      <a:pt x="1652" y="1010"/>
                    </a:lnTo>
                    <a:lnTo>
                      <a:pt x="1638" y="924"/>
                    </a:lnTo>
                    <a:lnTo>
                      <a:pt x="1622" y="832"/>
                    </a:lnTo>
                    <a:lnTo>
                      <a:pt x="1602" y="732"/>
                    </a:lnTo>
                    <a:lnTo>
                      <a:pt x="1580" y="626"/>
                    </a:lnTo>
                    <a:lnTo>
                      <a:pt x="1554" y="510"/>
                    </a:lnTo>
                    <a:lnTo>
                      <a:pt x="1524" y="386"/>
                    </a:lnTo>
                    <a:lnTo>
                      <a:pt x="1614" y="266"/>
                    </a:lnTo>
                    <a:lnTo>
                      <a:pt x="1622" y="322"/>
                    </a:lnTo>
                    <a:lnTo>
                      <a:pt x="1648" y="470"/>
                    </a:lnTo>
                    <a:lnTo>
                      <a:pt x="1668" y="568"/>
                    </a:lnTo>
                    <a:lnTo>
                      <a:pt x="1690" y="676"/>
                    </a:lnTo>
                    <a:lnTo>
                      <a:pt x="1714" y="792"/>
                    </a:lnTo>
                    <a:lnTo>
                      <a:pt x="1742" y="910"/>
                    </a:lnTo>
                    <a:lnTo>
                      <a:pt x="1772" y="1026"/>
                    </a:lnTo>
                    <a:lnTo>
                      <a:pt x="1806" y="1138"/>
                    </a:lnTo>
                    <a:lnTo>
                      <a:pt x="1822" y="1192"/>
                    </a:lnTo>
                    <a:lnTo>
                      <a:pt x="1840" y="1242"/>
                    </a:lnTo>
                    <a:lnTo>
                      <a:pt x="1858" y="1288"/>
                    </a:lnTo>
                    <a:lnTo>
                      <a:pt x="1876" y="1330"/>
                    </a:lnTo>
                    <a:lnTo>
                      <a:pt x="1896" y="1370"/>
                    </a:lnTo>
                    <a:lnTo>
                      <a:pt x="1914" y="1404"/>
                    </a:lnTo>
                    <a:lnTo>
                      <a:pt x="1934" y="1432"/>
                    </a:lnTo>
                    <a:lnTo>
                      <a:pt x="1954" y="1454"/>
                    </a:lnTo>
                    <a:lnTo>
                      <a:pt x="1964" y="1464"/>
                    </a:lnTo>
                    <a:lnTo>
                      <a:pt x="1974" y="1470"/>
                    </a:lnTo>
                    <a:lnTo>
                      <a:pt x="1984" y="1476"/>
                    </a:lnTo>
                    <a:lnTo>
                      <a:pt x="1994" y="1480"/>
                    </a:lnTo>
                    <a:lnTo>
                      <a:pt x="2004" y="1482"/>
                    </a:lnTo>
                    <a:lnTo>
                      <a:pt x="2014" y="1482"/>
                    </a:lnTo>
                    <a:lnTo>
                      <a:pt x="2024" y="1480"/>
                    </a:lnTo>
                    <a:lnTo>
                      <a:pt x="2034" y="1478"/>
                    </a:lnTo>
                    <a:lnTo>
                      <a:pt x="2044" y="1472"/>
                    </a:lnTo>
                    <a:lnTo>
                      <a:pt x="2054" y="1464"/>
                    </a:lnTo>
                    <a:lnTo>
                      <a:pt x="2062" y="1456"/>
                    </a:lnTo>
                    <a:lnTo>
                      <a:pt x="2070" y="1446"/>
                    </a:lnTo>
                    <a:lnTo>
                      <a:pt x="2076" y="1434"/>
                    </a:lnTo>
                    <a:lnTo>
                      <a:pt x="2082" y="1422"/>
                    </a:lnTo>
                    <a:lnTo>
                      <a:pt x="2092" y="1392"/>
                    </a:lnTo>
                    <a:lnTo>
                      <a:pt x="2100" y="1358"/>
                    </a:lnTo>
                    <a:lnTo>
                      <a:pt x="2104" y="1320"/>
                    </a:lnTo>
                    <a:lnTo>
                      <a:pt x="2108" y="1278"/>
                    </a:lnTo>
                    <a:lnTo>
                      <a:pt x="2108" y="1232"/>
                    </a:lnTo>
                    <a:lnTo>
                      <a:pt x="2106" y="1184"/>
                    </a:lnTo>
                    <a:lnTo>
                      <a:pt x="2104" y="1132"/>
                    </a:lnTo>
                    <a:lnTo>
                      <a:pt x="2098" y="1078"/>
                    </a:lnTo>
                    <a:lnTo>
                      <a:pt x="2092" y="1024"/>
                    </a:lnTo>
                    <a:lnTo>
                      <a:pt x="2076" y="908"/>
                    </a:lnTo>
                    <a:lnTo>
                      <a:pt x="2056" y="792"/>
                    </a:lnTo>
                    <a:lnTo>
                      <a:pt x="2034" y="676"/>
                    </a:lnTo>
                    <a:lnTo>
                      <a:pt x="2010" y="566"/>
                    </a:lnTo>
                    <a:lnTo>
                      <a:pt x="1986" y="464"/>
                    </a:lnTo>
                    <a:lnTo>
                      <a:pt x="1964" y="372"/>
                    </a:lnTo>
                    <a:lnTo>
                      <a:pt x="1928" y="236"/>
                    </a:lnTo>
                    <a:lnTo>
                      <a:pt x="1914" y="184"/>
                    </a:lnTo>
                    <a:lnTo>
                      <a:pt x="2006" y="122"/>
                    </a:lnTo>
                    <a:lnTo>
                      <a:pt x="2014" y="170"/>
                    </a:lnTo>
                    <a:lnTo>
                      <a:pt x="2040" y="296"/>
                    </a:lnTo>
                    <a:lnTo>
                      <a:pt x="2058" y="382"/>
                    </a:lnTo>
                    <a:lnTo>
                      <a:pt x="2082" y="476"/>
                    </a:lnTo>
                    <a:lnTo>
                      <a:pt x="2108" y="578"/>
                    </a:lnTo>
                    <a:lnTo>
                      <a:pt x="2140" y="682"/>
                    </a:lnTo>
                    <a:lnTo>
                      <a:pt x="2174" y="788"/>
                    </a:lnTo>
                    <a:lnTo>
                      <a:pt x="2194" y="840"/>
                    </a:lnTo>
                    <a:lnTo>
                      <a:pt x="2214" y="890"/>
                    </a:lnTo>
                    <a:lnTo>
                      <a:pt x="2236" y="938"/>
                    </a:lnTo>
                    <a:lnTo>
                      <a:pt x="2258" y="986"/>
                    </a:lnTo>
                    <a:lnTo>
                      <a:pt x="2280" y="1030"/>
                    </a:lnTo>
                    <a:lnTo>
                      <a:pt x="2304" y="1072"/>
                    </a:lnTo>
                    <a:lnTo>
                      <a:pt x="2328" y="1110"/>
                    </a:lnTo>
                    <a:lnTo>
                      <a:pt x="2354" y="1146"/>
                    </a:lnTo>
                    <a:lnTo>
                      <a:pt x="2382" y="1178"/>
                    </a:lnTo>
                    <a:lnTo>
                      <a:pt x="2410" y="1204"/>
                    </a:lnTo>
                    <a:lnTo>
                      <a:pt x="2438" y="1226"/>
                    </a:lnTo>
                    <a:lnTo>
                      <a:pt x="2452" y="1236"/>
                    </a:lnTo>
                    <a:lnTo>
                      <a:pt x="2468" y="1242"/>
                    </a:lnTo>
                    <a:lnTo>
                      <a:pt x="2482" y="1250"/>
                    </a:lnTo>
                    <a:lnTo>
                      <a:pt x="2498" y="1254"/>
                    </a:lnTo>
                    <a:lnTo>
                      <a:pt x="2514" y="1258"/>
                    </a:lnTo>
                    <a:lnTo>
                      <a:pt x="2530" y="1260"/>
                    </a:lnTo>
                    <a:lnTo>
                      <a:pt x="2536" y="1266"/>
                    </a:lnTo>
                    <a:lnTo>
                      <a:pt x="2542" y="1272"/>
                    </a:lnTo>
                    <a:lnTo>
                      <a:pt x="2546" y="1272"/>
                    </a:lnTo>
                    <a:lnTo>
                      <a:pt x="2548" y="1274"/>
                    </a:lnTo>
                    <a:lnTo>
                      <a:pt x="2552" y="1272"/>
                    </a:lnTo>
                    <a:lnTo>
                      <a:pt x="2556" y="1268"/>
                    </a:lnTo>
                    <a:lnTo>
                      <a:pt x="2560" y="1264"/>
                    </a:lnTo>
                    <a:lnTo>
                      <a:pt x="2564" y="1256"/>
                    </a:lnTo>
                    <a:lnTo>
                      <a:pt x="2566" y="1246"/>
                    </a:lnTo>
                    <a:lnTo>
                      <a:pt x="2570" y="1232"/>
                    </a:lnTo>
                    <a:lnTo>
                      <a:pt x="2574" y="1192"/>
                    </a:lnTo>
                    <a:lnTo>
                      <a:pt x="2574" y="1134"/>
                    </a:lnTo>
                    <a:lnTo>
                      <a:pt x="2572" y="1056"/>
                    </a:lnTo>
                    <a:lnTo>
                      <a:pt x="2564" y="956"/>
                    </a:lnTo>
                    <a:lnTo>
                      <a:pt x="2552" y="828"/>
                    </a:lnTo>
                    <a:lnTo>
                      <a:pt x="2534" y="672"/>
                    </a:lnTo>
                    <a:lnTo>
                      <a:pt x="2508" y="484"/>
                    </a:lnTo>
                    <a:lnTo>
                      <a:pt x="2474" y="260"/>
                    </a:lnTo>
                    <a:lnTo>
                      <a:pt x="2434" y="0"/>
                    </a:lnTo>
                    <a:lnTo>
                      <a:pt x="2564" y="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8" name="Freeform 89"/>
              <p:cNvSpPr>
                <a:spLocks/>
              </p:cNvSpPr>
              <p:nvPr userDrawn="1"/>
            </p:nvSpPr>
            <p:spPr bwMode="auto">
              <a:xfrm>
                <a:off x="9617" y="1054"/>
                <a:ext cx="2180" cy="2001"/>
              </a:xfrm>
              <a:custGeom>
                <a:avLst/>
                <a:gdLst>
                  <a:gd name="T0" fmla="*/ 1766 w 2188"/>
                  <a:gd name="T1" fmla="*/ 391 h 2014"/>
                  <a:gd name="T2" fmla="*/ 1805 w 2188"/>
                  <a:gd name="T3" fmla="*/ 1027 h 2014"/>
                  <a:gd name="T4" fmla="*/ 1891 w 2188"/>
                  <a:gd name="T5" fmla="*/ 1450 h 2014"/>
                  <a:gd name="T6" fmla="*/ 2016 w 2188"/>
                  <a:gd name="T7" fmla="*/ 1717 h 2014"/>
                  <a:gd name="T8" fmla="*/ 2088 w 2188"/>
                  <a:gd name="T9" fmla="*/ 1796 h 2014"/>
                  <a:gd name="T10" fmla="*/ 2148 w 2188"/>
                  <a:gd name="T11" fmla="*/ 1912 h 2014"/>
                  <a:gd name="T12" fmla="*/ 2122 w 2188"/>
                  <a:gd name="T13" fmla="*/ 1947 h 2014"/>
                  <a:gd name="T14" fmla="*/ 1991 w 2188"/>
                  <a:gd name="T15" fmla="*/ 1920 h 2014"/>
                  <a:gd name="T16" fmla="*/ 1644 w 2188"/>
                  <a:gd name="T17" fmla="*/ 1747 h 2014"/>
                  <a:gd name="T18" fmla="*/ 1572 w 2188"/>
                  <a:gd name="T19" fmla="*/ 1689 h 2014"/>
                  <a:gd name="T20" fmla="*/ 1580 w 2188"/>
                  <a:gd name="T21" fmla="*/ 1736 h 2014"/>
                  <a:gd name="T22" fmla="*/ 1560 w 2188"/>
                  <a:gd name="T23" fmla="*/ 1816 h 2014"/>
                  <a:gd name="T24" fmla="*/ 1487 w 2188"/>
                  <a:gd name="T25" fmla="*/ 1822 h 2014"/>
                  <a:gd name="T26" fmla="*/ 1331 w 2188"/>
                  <a:gd name="T27" fmla="*/ 1723 h 2014"/>
                  <a:gd name="T28" fmla="*/ 1162 w 2188"/>
                  <a:gd name="T29" fmla="*/ 1581 h 2014"/>
                  <a:gd name="T30" fmla="*/ 1094 w 2188"/>
                  <a:gd name="T31" fmla="*/ 1635 h 2014"/>
                  <a:gd name="T32" fmla="*/ 998 w 2188"/>
                  <a:gd name="T33" fmla="*/ 1633 h 2014"/>
                  <a:gd name="T34" fmla="*/ 849 w 2188"/>
                  <a:gd name="T35" fmla="*/ 1562 h 2014"/>
                  <a:gd name="T36" fmla="*/ 632 w 2188"/>
                  <a:gd name="T37" fmla="*/ 1377 h 2014"/>
                  <a:gd name="T38" fmla="*/ 554 w 2188"/>
                  <a:gd name="T39" fmla="*/ 1428 h 2014"/>
                  <a:gd name="T40" fmla="*/ 442 w 2188"/>
                  <a:gd name="T41" fmla="*/ 1417 h 2014"/>
                  <a:gd name="T42" fmla="*/ 299 w 2188"/>
                  <a:gd name="T43" fmla="*/ 1281 h 2014"/>
                  <a:gd name="T44" fmla="*/ 130 w 2188"/>
                  <a:gd name="T45" fmla="*/ 946 h 2014"/>
                  <a:gd name="T46" fmla="*/ 66 w 2188"/>
                  <a:gd name="T47" fmla="*/ 459 h 2014"/>
                  <a:gd name="T48" fmla="*/ 199 w 2188"/>
                  <a:gd name="T49" fmla="*/ 884 h 2014"/>
                  <a:gd name="T50" fmla="*/ 341 w 2188"/>
                  <a:gd name="T51" fmla="*/ 1158 h 2014"/>
                  <a:gd name="T52" fmla="*/ 446 w 2188"/>
                  <a:gd name="T53" fmla="*/ 1250 h 2014"/>
                  <a:gd name="T54" fmla="*/ 498 w 2188"/>
                  <a:gd name="T55" fmla="*/ 1246 h 2014"/>
                  <a:gd name="T56" fmla="*/ 432 w 2188"/>
                  <a:gd name="T57" fmla="*/ 886 h 2014"/>
                  <a:gd name="T58" fmla="*/ 283 w 2188"/>
                  <a:gd name="T59" fmla="*/ 449 h 2014"/>
                  <a:gd name="T60" fmla="*/ 448 w 2188"/>
                  <a:gd name="T61" fmla="*/ 719 h 2014"/>
                  <a:gd name="T62" fmla="*/ 626 w 2188"/>
                  <a:gd name="T63" fmla="*/ 1144 h 2014"/>
                  <a:gd name="T64" fmla="*/ 785 w 2188"/>
                  <a:gd name="T65" fmla="*/ 1357 h 2014"/>
                  <a:gd name="T66" fmla="*/ 911 w 2188"/>
                  <a:gd name="T67" fmla="*/ 1421 h 2014"/>
                  <a:gd name="T68" fmla="*/ 962 w 2188"/>
                  <a:gd name="T69" fmla="*/ 1423 h 2014"/>
                  <a:gd name="T70" fmla="*/ 982 w 2188"/>
                  <a:gd name="T71" fmla="*/ 1375 h 2014"/>
                  <a:gd name="T72" fmla="*/ 913 w 2188"/>
                  <a:gd name="T73" fmla="*/ 1242 h 2014"/>
                  <a:gd name="T74" fmla="*/ 793 w 2188"/>
                  <a:gd name="T75" fmla="*/ 960 h 2014"/>
                  <a:gd name="T76" fmla="*/ 683 w 2188"/>
                  <a:gd name="T77" fmla="*/ 413 h 2014"/>
                  <a:gd name="T78" fmla="*/ 691 w 2188"/>
                  <a:gd name="T79" fmla="*/ 326 h 2014"/>
                  <a:gd name="T80" fmla="*/ 757 w 2188"/>
                  <a:gd name="T81" fmla="*/ 284 h 2014"/>
                  <a:gd name="T82" fmla="*/ 819 w 2188"/>
                  <a:gd name="T83" fmla="*/ 618 h 2014"/>
                  <a:gd name="T84" fmla="*/ 947 w 2188"/>
                  <a:gd name="T85" fmla="*/ 1033 h 2014"/>
                  <a:gd name="T86" fmla="*/ 1102 w 2188"/>
                  <a:gd name="T87" fmla="*/ 1329 h 2014"/>
                  <a:gd name="T88" fmla="*/ 1291 w 2188"/>
                  <a:gd name="T89" fmla="*/ 1520 h 2014"/>
                  <a:gd name="T90" fmla="*/ 1401 w 2188"/>
                  <a:gd name="T91" fmla="*/ 1601 h 2014"/>
                  <a:gd name="T92" fmla="*/ 1451 w 2188"/>
                  <a:gd name="T93" fmla="*/ 1603 h 2014"/>
                  <a:gd name="T94" fmla="*/ 1417 w 2188"/>
                  <a:gd name="T95" fmla="*/ 1474 h 2014"/>
                  <a:gd name="T96" fmla="*/ 1329 w 2188"/>
                  <a:gd name="T97" fmla="*/ 1258 h 2014"/>
                  <a:gd name="T98" fmla="*/ 1210 w 2188"/>
                  <a:gd name="T99" fmla="*/ 666 h 2014"/>
                  <a:gd name="T100" fmla="*/ 1245 w 2188"/>
                  <a:gd name="T101" fmla="*/ 129 h 2014"/>
                  <a:gd name="T102" fmla="*/ 1321 w 2188"/>
                  <a:gd name="T103" fmla="*/ 693 h 2014"/>
                  <a:gd name="T104" fmla="*/ 1451 w 2188"/>
                  <a:gd name="T105" fmla="*/ 1228 h 2014"/>
                  <a:gd name="T106" fmla="*/ 1596 w 2188"/>
                  <a:gd name="T107" fmla="*/ 1546 h 2014"/>
                  <a:gd name="T108" fmla="*/ 1704 w 2188"/>
                  <a:gd name="T109" fmla="*/ 1653 h 2014"/>
                  <a:gd name="T110" fmla="*/ 1811 w 2188"/>
                  <a:gd name="T111" fmla="*/ 1736 h 2014"/>
                  <a:gd name="T112" fmla="*/ 1891 w 2188"/>
                  <a:gd name="T113" fmla="*/ 1763 h 2014"/>
                  <a:gd name="T114" fmla="*/ 1897 w 2188"/>
                  <a:gd name="T115" fmla="*/ 1707 h 2014"/>
                  <a:gd name="T116" fmla="*/ 1795 w 2188"/>
                  <a:gd name="T117" fmla="*/ 1490 h 2014"/>
                  <a:gd name="T118" fmla="*/ 1706 w 2188"/>
                  <a:gd name="T119" fmla="*/ 1172 h 2014"/>
                  <a:gd name="T120" fmla="*/ 1648 w 2188"/>
                  <a:gd name="T121" fmla="*/ 604 h 2014"/>
                  <a:gd name="T122" fmla="*/ 1654 w 2188"/>
                  <a:gd name="T123" fmla="*/ 0 h 201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188" h="2014">
                    <a:moveTo>
                      <a:pt x="1804" y="54"/>
                    </a:moveTo>
                    <a:lnTo>
                      <a:pt x="1804" y="54"/>
                    </a:lnTo>
                    <a:lnTo>
                      <a:pt x="1802" y="118"/>
                    </a:lnTo>
                    <a:lnTo>
                      <a:pt x="1800" y="192"/>
                    </a:lnTo>
                    <a:lnTo>
                      <a:pt x="1798" y="290"/>
                    </a:lnTo>
                    <a:lnTo>
                      <a:pt x="1800" y="406"/>
                    </a:lnTo>
                    <a:lnTo>
                      <a:pt x="1802" y="538"/>
                    </a:lnTo>
                    <a:lnTo>
                      <a:pt x="1808" y="680"/>
                    </a:lnTo>
                    <a:lnTo>
                      <a:pt x="1816" y="832"/>
                    </a:lnTo>
                    <a:lnTo>
                      <a:pt x="1824" y="908"/>
                    </a:lnTo>
                    <a:lnTo>
                      <a:pt x="1830" y="986"/>
                    </a:lnTo>
                    <a:lnTo>
                      <a:pt x="1840" y="1062"/>
                    </a:lnTo>
                    <a:lnTo>
                      <a:pt x="1850" y="1140"/>
                    </a:lnTo>
                    <a:lnTo>
                      <a:pt x="1862" y="1216"/>
                    </a:lnTo>
                    <a:lnTo>
                      <a:pt x="1876" y="1290"/>
                    </a:lnTo>
                    <a:lnTo>
                      <a:pt x="1890" y="1362"/>
                    </a:lnTo>
                    <a:lnTo>
                      <a:pt x="1908" y="1432"/>
                    </a:lnTo>
                    <a:lnTo>
                      <a:pt x="1926" y="1498"/>
                    </a:lnTo>
                    <a:lnTo>
                      <a:pt x="1946" y="1562"/>
                    </a:lnTo>
                    <a:lnTo>
                      <a:pt x="1970" y="1622"/>
                    </a:lnTo>
                    <a:lnTo>
                      <a:pt x="1994" y="1676"/>
                    </a:lnTo>
                    <a:lnTo>
                      <a:pt x="2022" y="1726"/>
                    </a:lnTo>
                    <a:lnTo>
                      <a:pt x="2038" y="1750"/>
                    </a:lnTo>
                    <a:lnTo>
                      <a:pt x="2052" y="1772"/>
                    </a:lnTo>
                    <a:lnTo>
                      <a:pt x="2068" y="1792"/>
                    </a:lnTo>
                    <a:lnTo>
                      <a:pt x="2084" y="1810"/>
                    </a:lnTo>
                    <a:lnTo>
                      <a:pt x="2102" y="1828"/>
                    </a:lnTo>
                    <a:lnTo>
                      <a:pt x="2120" y="1842"/>
                    </a:lnTo>
                    <a:lnTo>
                      <a:pt x="2128" y="1856"/>
                    </a:lnTo>
                    <a:lnTo>
                      <a:pt x="2150" y="1886"/>
                    </a:lnTo>
                    <a:lnTo>
                      <a:pt x="2162" y="1906"/>
                    </a:lnTo>
                    <a:lnTo>
                      <a:pt x="2172" y="1926"/>
                    </a:lnTo>
                    <a:lnTo>
                      <a:pt x="2182" y="1948"/>
                    </a:lnTo>
                    <a:lnTo>
                      <a:pt x="2188" y="1968"/>
                    </a:lnTo>
                    <a:lnTo>
                      <a:pt x="2188" y="1976"/>
                    </a:lnTo>
                    <a:lnTo>
                      <a:pt x="2188" y="1986"/>
                    </a:lnTo>
                    <a:lnTo>
                      <a:pt x="2186" y="1992"/>
                    </a:lnTo>
                    <a:lnTo>
                      <a:pt x="2184" y="2000"/>
                    </a:lnTo>
                    <a:lnTo>
                      <a:pt x="2178" y="2006"/>
                    </a:lnTo>
                    <a:lnTo>
                      <a:pt x="2172" y="2010"/>
                    </a:lnTo>
                    <a:lnTo>
                      <a:pt x="2162" y="2012"/>
                    </a:lnTo>
                    <a:lnTo>
                      <a:pt x="2150" y="2014"/>
                    </a:lnTo>
                    <a:lnTo>
                      <a:pt x="2138" y="2014"/>
                    </a:lnTo>
                    <a:lnTo>
                      <a:pt x="2120" y="2012"/>
                    </a:lnTo>
                    <a:lnTo>
                      <a:pt x="2102" y="2008"/>
                    </a:lnTo>
                    <a:lnTo>
                      <a:pt x="2080" y="2002"/>
                    </a:lnTo>
                    <a:lnTo>
                      <a:pt x="2026" y="1984"/>
                    </a:lnTo>
                    <a:lnTo>
                      <a:pt x="1960" y="1954"/>
                    </a:lnTo>
                    <a:lnTo>
                      <a:pt x="1832" y="1892"/>
                    </a:lnTo>
                    <a:lnTo>
                      <a:pt x="1738" y="1842"/>
                    </a:lnTo>
                    <a:lnTo>
                      <a:pt x="1702" y="1822"/>
                    </a:lnTo>
                    <a:lnTo>
                      <a:pt x="1674" y="1804"/>
                    </a:lnTo>
                    <a:lnTo>
                      <a:pt x="1650" y="1788"/>
                    </a:lnTo>
                    <a:lnTo>
                      <a:pt x="1632" y="1776"/>
                    </a:lnTo>
                    <a:lnTo>
                      <a:pt x="1620" y="1764"/>
                    </a:lnTo>
                    <a:lnTo>
                      <a:pt x="1610" y="1756"/>
                    </a:lnTo>
                    <a:lnTo>
                      <a:pt x="1604" y="1748"/>
                    </a:lnTo>
                    <a:lnTo>
                      <a:pt x="1602" y="1744"/>
                    </a:lnTo>
                    <a:lnTo>
                      <a:pt x="1600" y="1736"/>
                    </a:lnTo>
                    <a:lnTo>
                      <a:pt x="1600" y="1734"/>
                    </a:lnTo>
                    <a:lnTo>
                      <a:pt x="1604" y="1752"/>
                    </a:lnTo>
                    <a:lnTo>
                      <a:pt x="1608" y="1770"/>
                    </a:lnTo>
                    <a:lnTo>
                      <a:pt x="1610" y="1792"/>
                    </a:lnTo>
                    <a:lnTo>
                      <a:pt x="1610" y="1816"/>
                    </a:lnTo>
                    <a:lnTo>
                      <a:pt x="1608" y="1838"/>
                    </a:lnTo>
                    <a:lnTo>
                      <a:pt x="1606" y="1850"/>
                    </a:lnTo>
                    <a:lnTo>
                      <a:pt x="1602" y="1860"/>
                    </a:lnTo>
                    <a:lnTo>
                      <a:pt x="1596" y="1868"/>
                    </a:lnTo>
                    <a:lnTo>
                      <a:pt x="1590" y="1876"/>
                    </a:lnTo>
                    <a:lnTo>
                      <a:pt x="1582" y="1884"/>
                    </a:lnTo>
                    <a:lnTo>
                      <a:pt x="1572" y="1888"/>
                    </a:lnTo>
                    <a:lnTo>
                      <a:pt x="1562" y="1890"/>
                    </a:lnTo>
                    <a:lnTo>
                      <a:pt x="1548" y="1890"/>
                    </a:lnTo>
                    <a:lnTo>
                      <a:pt x="1532" y="1888"/>
                    </a:lnTo>
                    <a:lnTo>
                      <a:pt x="1514" y="1882"/>
                    </a:lnTo>
                    <a:lnTo>
                      <a:pt x="1494" y="1874"/>
                    </a:lnTo>
                    <a:lnTo>
                      <a:pt x="1472" y="1862"/>
                    </a:lnTo>
                    <a:lnTo>
                      <a:pt x="1448" y="1848"/>
                    </a:lnTo>
                    <a:lnTo>
                      <a:pt x="1420" y="1828"/>
                    </a:lnTo>
                    <a:lnTo>
                      <a:pt x="1388" y="1806"/>
                    </a:lnTo>
                    <a:lnTo>
                      <a:pt x="1356" y="1778"/>
                    </a:lnTo>
                    <a:lnTo>
                      <a:pt x="1318" y="1748"/>
                    </a:lnTo>
                    <a:lnTo>
                      <a:pt x="1278" y="1710"/>
                    </a:lnTo>
                    <a:lnTo>
                      <a:pt x="1234" y="1668"/>
                    </a:lnTo>
                    <a:lnTo>
                      <a:pt x="1186" y="1622"/>
                    </a:lnTo>
                    <a:lnTo>
                      <a:pt x="1182" y="1632"/>
                    </a:lnTo>
                    <a:lnTo>
                      <a:pt x="1176" y="1644"/>
                    </a:lnTo>
                    <a:lnTo>
                      <a:pt x="1166" y="1656"/>
                    </a:lnTo>
                    <a:lnTo>
                      <a:pt x="1154" y="1668"/>
                    </a:lnTo>
                    <a:lnTo>
                      <a:pt x="1136" y="1680"/>
                    </a:lnTo>
                    <a:lnTo>
                      <a:pt x="1126" y="1686"/>
                    </a:lnTo>
                    <a:lnTo>
                      <a:pt x="1114" y="1690"/>
                    </a:lnTo>
                    <a:lnTo>
                      <a:pt x="1102" y="1692"/>
                    </a:lnTo>
                    <a:lnTo>
                      <a:pt x="1088" y="1694"/>
                    </a:lnTo>
                    <a:lnTo>
                      <a:pt x="1072" y="1696"/>
                    </a:lnTo>
                    <a:lnTo>
                      <a:pt x="1056" y="1694"/>
                    </a:lnTo>
                    <a:lnTo>
                      <a:pt x="1036" y="1692"/>
                    </a:lnTo>
                    <a:lnTo>
                      <a:pt x="1018" y="1688"/>
                    </a:lnTo>
                    <a:lnTo>
                      <a:pt x="996" y="1680"/>
                    </a:lnTo>
                    <a:lnTo>
                      <a:pt x="972" y="1672"/>
                    </a:lnTo>
                    <a:lnTo>
                      <a:pt x="948" y="1662"/>
                    </a:lnTo>
                    <a:lnTo>
                      <a:pt x="922" y="1648"/>
                    </a:lnTo>
                    <a:lnTo>
                      <a:pt x="894" y="1630"/>
                    </a:lnTo>
                    <a:lnTo>
                      <a:pt x="864" y="1612"/>
                    </a:lnTo>
                    <a:lnTo>
                      <a:pt x="832" y="1588"/>
                    </a:lnTo>
                    <a:lnTo>
                      <a:pt x="798" y="1562"/>
                    </a:lnTo>
                    <a:lnTo>
                      <a:pt x="762" y="1532"/>
                    </a:lnTo>
                    <a:lnTo>
                      <a:pt x="724" y="1500"/>
                    </a:lnTo>
                    <a:lnTo>
                      <a:pt x="684" y="1462"/>
                    </a:lnTo>
                    <a:lnTo>
                      <a:pt x="642" y="1422"/>
                    </a:lnTo>
                    <a:lnTo>
                      <a:pt x="628" y="1436"/>
                    </a:lnTo>
                    <a:lnTo>
                      <a:pt x="612" y="1448"/>
                    </a:lnTo>
                    <a:lnTo>
                      <a:pt x="590" y="1462"/>
                    </a:lnTo>
                    <a:lnTo>
                      <a:pt x="578" y="1468"/>
                    </a:lnTo>
                    <a:lnTo>
                      <a:pt x="564" y="1474"/>
                    </a:lnTo>
                    <a:lnTo>
                      <a:pt x="548" y="1478"/>
                    </a:lnTo>
                    <a:lnTo>
                      <a:pt x="532" y="1480"/>
                    </a:lnTo>
                    <a:lnTo>
                      <a:pt x="514" y="1478"/>
                    </a:lnTo>
                    <a:lnTo>
                      <a:pt x="494" y="1476"/>
                    </a:lnTo>
                    <a:lnTo>
                      <a:pt x="474" y="1470"/>
                    </a:lnTo>
                    <a:lnTo>
                      <a:pt x="452" y="1462"/>
                    </a:lnTo>
                    <a:lnTo>
                      <a:pt x="430" y="1450"/>
                    </a:lnTo>
                    <a:lnTo>
                      <a:pt x="408" y="1434"/>
                    </a:lnTo>
                    <a:lnTo>
                      <a:pt x="382" y="1414"/>
                    </a:lnTo>
                    <a:lnTo>
                      <a:pt x="358" y="1388"/>
                    </a:lnTo>
                    <a:lnTo>
                      <a:pt x="332" y="1358"/>
                    </a:lnTo>
                    <a:lnTo>
                      <a:pt x="304" y="1322"/>
                    </a:lnTo>
                    <a:lnTo>
                      <a:pt x="278" y="1282"/>
                    </a:lnTo>
                    <a:lnTo>
                      <a:pt x="250" y="1234"/>
                    </a:lnTo>
                    <a:lnTo>
                      <a:pt x="220" y="1180"/>
                    </a:lnTo>
                    <a:lnTo>
                      <a:pt x="190" y="1120"/>
                    </a:lnTo>
                    <a:lnTo>
                      <a:pt x="160" y="1052"/>
                    </a:lnTo>
                    <a:lnTo>
                      <a:pt x="130" y="976"/>
                    </a:lnTo>
                    <a:lnTo>
                      <a:pt x="98" y="894"/>
                    </a:lnTo>
                    <a:lnTo>
                      <a:pt x="66" y="802"/>
                    </a:lnTo>
                    <a:lnTo>
                      <a:pt x="34" y="702"/>
                    </a:lnTo>
                    <a:lnTo>
                      <a:pt x="0" y="592"/>
                    </a:lnTo>
                    <a:lnTo>
                      <a:pt x="66" y="474"/>
                    </a:lnTo>
                    <a:lnTo>
                      <a:pt x="76" y="512"/>
                    </a:lnTo>
                    <a:lnTo>
                      <a:pt x="104" y="612"/>
                    </a:lnTo>
                    <a:lnTo>
                      <a:pt x="124" y="680"/>
                    </a:lnTo>
                    <a:lnTo>
                      <a:pt x="148" y="754"/>
                    </a:lnTo>
                    <a:lnTo>
                      <a:pt x="174" y="832"/>
                    </a:lnTo>
                    <a:lnTo>
                      <a:pt x="204" y="914"/>
                    </a:lnTo>
                    <a:lnTo>
                      <a:pt x="236" y="992"/>
                    </a:lnTo>
                    <a:lnTo>
                      <a:pt x="272" y="1068"/>
                    </a:lnTo>
                    <a:lnTo>
                      <a:pt x="290" y="1104"/>
                    </a:lnTo>
                    <a:lnTo>
                      <a:pt x="308" y="1138"/>
                    </a:lnTo>
                    <a:lnTo>
                      <a:pt x="326" y="1168"/>
                    </a:lnTo>
                    <a:lnTo>
                      <a:pt x="346" y="1198"/>
                    </a:lnTo>
                    <a:lnTo>
                      <a:pt x="366" y="1222"/>
                    </a:lnTo>
                    <a:lnTo>
                      <a:pt x="386" y="1244"/>
                    </a:lnTo>
                    <a:lnTo>
                      <a:pt x="406" y="1262"/>
                    </a:lnTo>
                    <a:lnTo>
                      <a:pt x="426" y="1278"/>
                    </a:lnTo>
                    <a:lnTo>
                      <a:pt x="446" y="1286"/>
                    </a:lnTo>
                    <a:lnTo>
                      <a:pt x="456" y="1290"/>
                    </a:lnTo>
                    <a:lnTo>
                      <a:pt x="466" y="1292"/>
                    </a:lnTo>
                    <a:lnTo>
                      <a:pt x="476" y="1292"/>
                    </a:lnTo>
                    <a:lnTo>
                      <a:pt x="486" y="1292"/>
                    </a:lnTo>
                    <a:lnTo>
                      <a:pt x="496" y="1290"/>
                    </a:lnTo>
                    <a:lnTo>
                      <a:pt x="508" y="1286"/>
                    </a:lnTo>
                    <a:lnTo>
                      <a:pt x="506" y="1268"/>
                    </a:lnTo>
                    <a:lnTo>
                      <a:pt x="500" y="1220"/>
                    </a:lnTo>
                    <a:lnTo>
                      <a:pt x="488" y="1142"/>
                    </a:lnTo>
                    <a:lnTo>
                      <a:pt x="470" y="1040"/>
                    </a:lnTo>
                    <a:lnTo>
                      <a:pt x="458" y="980"/>
                    </a:lnTo>
                    <a:lnTo>
                      <a:pt x="442" y="916"/>
                    </a:lnTo>
                    <a:lnTo>
                      <a:pt x="424" y="848"/>
                    </a:lnTo>
                    <a:lnTo>
                      <a:pt x="404" y="778"/>
                    </a:lnTo>
                    <a:lnTo>
                      <a:pt x="380" y="702"/>
                    </a:lnTo>
                    <a:lnTo>
                      <a:pt x="352" y="626"/>
                    </a:lnTo>
                    <a:lnTo>
                      <a:pt x="322" y="546"/>
                    </a:lnTo>
                    <a:lnTo>
                      <a:pt x="288" y="464"/>
                    </a:lnTo>
                    <a:lnTo>
                      <a:pt x="368" y="402"/>
                    </a:lnTo>
                    <a:lnTo>
                      <a:pt x="378" y="450"/>
                    </a:lnTo>
                    <a:lnTo>
                      <a:pt x="408" y="572"/>
                    </a:lnTo>
                    <a:lnTo>
                      <a:pt x="432" y="652"/>
                    </a:lnTo>
                    <a:lnTo>
                      <a:pt x="458" y="744"/>
                    </a:lnTo>
                    <a:lnTo>
                      <a:pt x="490" y="840"/>
                    </a:lnTo>
                    <a:lnTo>
                      <a:pt x="528" y="940"/>
                    </a:lnTo>
                    <a:lnTo>
                      <a:pt x="568" y="1040"/>
                    </a:lnTo>
                    <a:lnTo>
                      <a:pt x="590" y="1090"/>
                    </a:lnTo>
                    <a:lnTo>
                      <a:pt x="612" y="1136"/>
                    </a:lnTo>
                    <a:lnTo>
                      <a:pt x="636" y="1182"/>
                    </a:lnTo>
                    <a:lnTo>
                      <a:pt x="662" y="1226"/>
                    </a:lnTo>
                    <a:lnTo>
                      <a:pt x="686" y="1268"/>
                    </a:lnTo>
                    <a:lnTo>
                      <a:pt x="714" y="1306"/>
                    </a:lnTo>
                    <a:lnTo>
                      <a:pt x="742" y="1342"/>
                    </a:lnTo>
                    <a:lnTo>
                      <a:pt x="770" y="1374"/>
                    </a:lnTo>
                    <a:lnTo>
                      <a:pt x="800" y="1402"/>
                    </a:lnTo>
                    <a:lnTo>
                      <a:pt x="830" y="1426"/>
                    </a:lnTo>
                    <a:lnTo>
                      <a:pt x="860" y="1444"/>
                    </a:lnTo>
                    <a:lnTo>
                      <a:pt x="876" y="1452"/>
                    </a:lnTo>
                    <a:lnTo>
                      <a:pt x="892" y="1458"/>
                    </a:lnTo>
                    <a:lnTo>
                      <a:pt x="908" y="1462"/>
                    </a:lnTo>
                    <a:lnTo>
                      <a:pt x="926" y="1466"/>
                    </a:lnTo>
                    <a:lnTo>
                      <a:pt x="942" y="1468"/>
                    </a:lnTo>
                    <a:lnTo>
                      <a:pt x="958" y="1468"/>
                    </a:lnTo>
                    <a:lnTo>
                      <a:pt x="964" y="1468"/>
                    </a:lnTo>
                    <a:lnTo>
                      <a:pt x="974" y="1468"/>
                    </a:lnTo>
                    <a:lnTo>
                      <a:pt x="982" y="1468"/>
                    </a:lnTo>
                    <a:lnTo>
                      <a:pt x="988" y="1466"/>
                    </a:lnTo>
                    <a:lnTo>
                      <a:pt x="994" y="1462"/>
                    </a:lnTo>
                    <a:lnTo>
                      <a:pt x="1000" y="1456"/>
                    </a:lnTo>
                    <a:lnTo>
                      <a:pt x="1002" y="1446"/>
                    </a:lnTo>
                    <a:lnTo>
                      <a:pt x="1004" y="1436"/>
                    </a:lnTo>
                    <a:lnTo>
                      <a:pt x="1002" y="1420"/>
                    </a:lnTo>
                    <a:lnTo>
                      <a:pt x="996" y="1402"/>
                    </a:lnTo>
                    <a:lnTo>
                      <a:pt x="986" y="1378"/>
                    </a:lnTo>
                    <a:lnTo>
                      <a:pt x="972" y="1352"/>
                    </a:lnTo>
                    <a:lnTo>
                      <a:pt x="952" y="1320"/>
                    </a:lnTo>
                    <a:lnTo>
                      <a:pt x="928" y="1282"/>
                    </a:lnTo>
                    <a:lnTo>
                      <a:pt x="914" y="1260"/>
                    </a:lnTo>
                    <a:lnTo>
                      <a:pt x="900" y="1236"/>
                    </a:lnTo>
                    <a:lnTo>
                      <a:pt x="876" y="1184"/>
                    </a:lnTo>
                    <a:lnTo>
                      <a:pt x="852" y="1124"/>
                    </a:lnTo>
                    <a:lnTo>
                      <a:pt x="830" y="1058"/>
                    </a:lnTo>
                    <a:lnTo>
                      <a:pt x="808" y="990"/>
                    </a:lnTo>
                    <a:lnTo>
                      <a:pt x="790" y="920"/>
                    </a:lnTo>
                    <a:lnTo>
                      <a:pt x="772" y="846"/>
                    </a:lnTo>
                    <a:lnTo>
                      <a:pt x="756" y="776"/>
                    </a:lnTo>
                    <a:lnTo>
                      <a:pt x="730" y="638"/>
                    </a:lnTo>
                    <a:lnTo>
                      <a:pt x="710" y="518"/>
                    </a:lnTo>
                    <a:lnTo>
                      <a:pt x="698" y="428"/>
                    </a:lnTo>
                    <a:lnTo>
                      <a:pt x="694" y="378"/>
                    </a:lnTo>
                    <a:lnTo>
                      <a:pt x="694" y="366"/>
                    </a:lnTo>
                    <a:lnTo>
                      <a:pt x="696" y="354"/>
                    </a:lnTo>
                    <a:lnTo>
                      <a:pt x="700" y="344"/>
                    </a:lnTo>
                    <a:lnTo>
                      <a:pt x="706" y="336"/>
                    </a:lnTo>
                    <a:lnTo>
                      <a:pt x="710" y="328"/>
                    </a:lnTo>
                    <a:lnTo>
                      <a:pt x="718" y="320"/>
                    </a:lnTo>
                    <a:lnTo>
                      <a:pt x="732" y="310"/>
                    </a:lnTo>
                    <a:lnTo>
                      <a:pt x="746" y="302"/>
                    </a:lnTo>
                    <a:lnTo>
                      <a:pt x="760" y="296"/>
                    </a:lnTo>
                    <a:lnTo>
                      <a:pt x="772" y="294"/>
                    </a:lnTo>
                    <a:lnTo>
                      <a:pt x="778" y="338"/>
                    </a:lnTo>
                    <a:lnTo>
                      <a:pt x="786" y="392"/>
                    </a:lnTo>
                    <a:lnTo>
                      <a:pt x="798" y="460"/>
                    </a:lnTo>
                    <a:lnTo>
                      <a:pt x="814" y="544"/>
                    </a:lnTo>
                    <a:lnTo>
                      <a:pt x="834" y="638"/>
                    </a:lnTo>
                    <a:lnTo>
                      <a:pt x="860" y="740"/>
                    </a:lnTo>
                    <a:lnTo>
                      <a:pt x="890" y="848"/>
                    </a:lnTo>
                    <a:lnTo>
                      <a:pt x="906" y="902"/>
                    </a:lnTo>
                    <a:lnTo>
                      <a:pt x="924" y="958"/>
                    </a:lnTo>
                    <a:lnTo>
                      <a:pt x="944" y="1014"/>
                    </a:lnTo>
                    <a:lnTo>
                      <a:pt x="964" y="1068"/>
                    </a:lnTo>
                    <a:lnTo>
                      <a:pt x="986" y="1122"/>
                    </a:lnTo>
                    <a:lnTo>
                      <a:pt x="1010" y="1176"/>
                    </a:lnTo>
                    <a:lnTo>
                      <a:pt x="1036" y="1228"/>
                    </a:lnTo>
                    <a:lnTo>
                      <a:pt x="1062" y="1278"/>
                    </a:lnTo>
                    <a:lnTo>
                      <a:pt x="1092" y="1328"/>
                    </a:lnTo>
                    <a:lnTo>
                      <a:pt x="1122" y="1374"/>
                    </a:lnTo>
                    <a:lnTo>
                      <a:pt x="1152" y="1416"/>
                    </a:lnTo>
                    <a:lnTo>
                      <a:pt x="1186" y="1456"/>
                    </a:lnTo>
                    <a:lnTo>
                      <a:pt x="1222" y="1494"/>
                    </a:lnTo>
                    <a:lnTo>
                      <a:pt x="1258" y="1528"/>
                    </a:lnTo>
                    <a:lnTo>
                      <a:pt x="1296" y="1556"/>
                    </a:lnTo>
                    <a:lnTo>
                      <a:pt x="1316" y="1570"/>
                    </a:lnTo>
                    <a:lnTo>
                      <a:pt x="1338" y="1582"/>
                    </a:lnTo>
                    <a:lnTo>
                      <a:pt x="1348" y="1592"/>
                    </a:lnTo>
                    <a:lnTo>
                      <a:pt x="1374" y="1616"/>
                    </a:lnTo>
                    <a:lnTo>
                      <a:pt x="1408" y="1644"/>
                    </a:lnTo>
                    <a:lnTo>
                      <a:pt x="1426" y="1654"/>
                    </a:lnTo>
                    <a:lnTo>
                      <a:pt x="1442" y="1664"/>
                    </a:lnTo>
                    <a:lnTo>
                      <a:pt x="1458" y="1668"/>
                    </a:lnTo>
                    <a:lnTo>
                      <a:pt x="1464" y="1668"/>
                    </a:lnTo>
                    <a:lnTo>
                      <a:pt x="1468" y="1666"/>
                    </a:lnTo>
                    <a:lnTo>
                      <a:pt x="1472" y="1662"/>
                    </a:lnTo>
                    <a:lnTo>
                      <a:pt x="1476" y="1656"/>
                    </a:lnTo>
                    <a:lnTo>
                      <a:pt x="1478" y="1650"/>
                    </a:lnTo>
                    <a:lnTo>
                      <a:pt x="1478" y="1640"/>
                    </a:lnTo>
                    <a:lnTo>
                      <a:pt x="1476" y="1628"/>
                    </a:lnTo>
                    <a:lnTo>
                      <a:pt x="1474" y="1612"/>
                    </a:lnTo>
                    <a:lnTo>
                      <a:pt x="1462" y="1576"/>
                    </a:lnTo>
                    <a:lnTo>
                      <a:pt x="1442" y="1524"/>
                    </a:lnTo>
                    <a:lnTo>
                      <a:pt x="1414" y="1462"/>
                    </a:lnTo>
                    <a:lnTo>
                      <a:pt x="1398" y="1424"/>
                    </a:lnTo>
                    <a:lnTo>
                      <a:pt x="1382" y="1384"/>
                    </a:lnTo>
                    <a:lnTo>
                      <a:pt x="1368" y="1342"/>
                    </a:lnTo>
                    <a:lnTo>
                      <a:pt x="1354" y="1298"/>
                    </a:lnTo>
                    <a:lnTo>
                      <a:pt x="1326" y="1204"/>
                    </a:lnTo>
                    <a:lnTo>
                      <a:pt x="1302" y="1104"/>
                    </a:lnTo>
                    <a:lnTo>
                      <a:pt x="1280" y="1000"/>
                    </a:lnTo>
                    <a:lnTo>
                      <a:pt x="1262" y="894"/>
                    </a:lnTo>
                    <a:lnTo>
                      <a:pt x="1244" y="790"/>
                    </a:lnTo>
                    <a:lnTo>
                      <a:pt x="1230" y="686"/>
                    </a:lnTo>
                    <a:lnTo>
                      <a:pt x="1216" y="588"/>
                    </a:lnTo>
                    <a:lnTo>
                      <a:pt x="1206" y="496"/>
                    </a:lnTo>
                    <a:lnTo>
                      <a:pt x="1190" y="340"/>
                    </a:lnTo>
                    <a:lnTo>
                      <a:pt x="1180" y="234"/>
                    </a:lnTo>
                    <a:lnTo>
                      <a:pt x="1178" y="196"/>
                    </a:lnTo>
                    <a:lnTo>
                      <a:pt x="1270" y="134"/>
                    </a:lnTo>
                    <a:lnTo>
                      <a:pt x="1274" y="194"/>
                    </a:lnTo>
                    <a:lnTo>
                      <a:pt x="1292" y="356"/>
                    </a:lnTo>
                    <a:lnTo>
                      <a:pt x="1306" y="464"/>
                    </a:lnTo>
                    <a:lnTo>
                      <a:pt x="1324" y="586"/>
                    </a:lnTo>
                    <a:lnTo>
                      <a:pt x="1346" y="718"/>
                    </a:lnTo>
                    <a:lnTo>
                      <a:pt x="1372" y="856"/>
                    </a:lnTo>
                    <a:lnTo>
                      <a:pt x="1402" y="996"/>
                    </a:lnTo>
                    <a:lnTo>
                      <a:pt x="1418" y="1066"/>
                    </a:lnTo>
                    <a:lnTo>
                      <a:pt x="1436" y="1134"/>
                    </a:lnTo>
                    <a:lnTo>
                      <a:pt x="1456" y="1202"/>
                    </a:lnTo>
                    <a:lnTo>
                      <a:pt x="1476" y="1268"/>
                    </a:lnTo>
                    <a:lnTo>
                      <a:pt x="1498" y="1332"/>
                    </a:lnTo>
                    <a:lnTo>
                      <a:pt x="1520" y="1392"/>
                    </a:lnTo>
                    <a:lnTo>
                      <a:pt x="1544" y="1448"/>
                    </a:lnTo>
                    <a:lnTo>
                      <a:pt x="1570" y="1502"/>
                    </a:lnTo>
                    <a:lnTo>
                      <a:pt x="1596" y="1552"/>
                    </a:lnTo>
                    <a:lnTo>
                      <a:pt x="1626" y="1596"/>
                    </a:lnTo>
                    <a:lnTo>
                      <a:pt x="1654" y="1636"/>
                    </a:lnTo>
                    <a:lnTo>
                      <a:pt x="1670" y="1652"/>
                    </a:lnTo>
                    <a:lnTo>
                      <a:pt x="1686" y="1668"/>
                    </a:lnTo>
                    <a:lnTo>
                      <a:pt x="1702" y="1684"/>
                    </a:lnTo>
                    <a:lnTo>
                      <a:pt x="1718" y="1696"/>
                    </a:lnTo>
                    <a:lnTo>
                      <a:pt x="1734" y="1708"/>
                    </a:lnTo>
                    <a:lnTo>
                      <a:pt x="1752" y="1716"/>
                    </a:lnTo>
                    <a:lnTo>
                      <a:pt x="1766" y="1730"/>
                    </a:lnTo>
                    <a:lnTo>
                      <a:pt x="1802" y="1758"/>
                    </a:lnTo>
                    <a:lnTo>
                      <a:pt x="1824" y="1776"/>
                    </a:lnTo>
                    <a:lnTo>
                      <a:pt x="1846" y="1792"/>
                    </a:lnTo>
                    <a:lnTo>
                      <a:pt x="1870" y="1808"/>
                    </a:lnTo>
                    <a:lnTo>
                      <a:pt x="1892" y="1818"/>
                    </a:lnTo>
                    <a:lnTo>
                      <a:pt x="1902" y="1822"/>
                    </a:lnTo>
                    <a:lnTo>
                      <a:pt x="1910" y="1824"/>
                    </a:lnTo>
                    <a:lnTo>
                      <a:pt x="1918" y="1824"/>
                    </a:lnTo>
                    <a:lnTo>
                      <a:pt x="1926" y="1822"/>
                    </a:lnTo>
                    <a:lnTo>
                      <a:pt x="1932" y="1818"/>
                    </a:lnTo>
                    <a:lnTo>
                      <a:pt x="1936" y="1814"/>
                    </a:lnTo>
                    <a:lnTo>
                      <a:pt x="1938" y="1804"/>
                    </a:lnTo>
                    <a:lnTo>
                      <a:pt x="1938" y="1794"/>
                    </a:lnTo>
                    <a:lnTo>
                      <a:pt x="1936" y="1780"/>
                    </a:lnTo>
                    <a:lnTo>
                      <a:pt x="1932" y="1762"/>
                    </a:lnTo>
                    <a:lnTo>
                      <a:pt x="1926" y="1742"/>
                    </a:lnTo>
                    <a:lnTo>
                      <a:pt x="1916" y="1718"/>
                    </a:lnTo>
                    <a:lnTo>
                      <a:pt x="1890" y="1660"/>
                    </a:lnTo>
                    <a:lnTo>
                      <a:pt x="1852" y="1584"/>
                    </a:lnTo>
                    <a:lnTo>
                      <a:pt x="1830" y="1540"/>
                    </a:lnTo>
                    <a:lnTo>
                      <a:pt x="1810" y="1492"/>
                    </a:lnTo>
                    <a:lnTo>
                      <a:pt x="1792" y="1442"/>
                    </a:lnTo>
                    <a:lnTo>
                      <a:pt x="1776" y="1388"/>
                    </a:lnTo>
                    <a:lnTo>
                      <a:pt x="1762" y="1332"/>
                    </a:lnTo>
                    <a:lnTo>
                      <a:pt x="1748" y="1272"/>
                    </a:lnTo>
                    <a:lnTo>
                      <a:pt x="1736" y="1212"/>
                    </a:lnTo>
                    <a:lnTo>
                      <a:pt x="1724" y="1148"/>
                    </a:lnTo>
                    <a:lnTo>
                      <a:pt x="1716" y="1084"/>
                    </a:lnTo>
                    <a:lnTo>
                      <a:pt x="1708" y="1018"/>
                    </a:lnTo>
                    <a:lnTo>
                      <a:pt x="1694" y="886"/>
                    </a:lnTo>
                    <a:lnTo>
                      <a:pt x="1684" y="754"/>
                    </a:lnTo>
                    <a:lnTo>
                      <a:pt x="1678" y="624"/>
                    </a:lnTo>
                    <a:lnTo>
                      <a:pt x="1676" y="500"/>
                    </a:lnTo>
                    <a:lnTo>
                      <a:pt x="1674" y="384"/>
                    </a:lnTo>
                    <a:lnTo>
                      <a:pt x="1676" y="278"/>
                    </a:lnTo>
                    <a:lnTo>
                      <a:pt x="1678" y="186"/>
                    </a:lnTo>
                    <a:lnTo>
                      <a:pt x="1682" y="50"/>
                    </a:lnTo>
                    <a:lnTo>
                      <a:pt x="1684" y="0"/>
                    </a:lnTo>
                    <a:lnTo>
                      <a:pt x="1804" y="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9" name="Freeform 90"/>
              <p:cNvSpPr>
                <a:spLocks/>
              </p:cNvSpPr>
              <p:nvPr userDrawn="1"/>
            </p:nvSpPr>
            <p:spPr bwMode="auto">
              <a:xfrm>
                <a:off x="10117" y="-2807"/>
                <a:ext cx="520" cy="640"/>
              </a:xfrm>
              <a:custGeom>
                <a:avLst/>
                <a:gdLst>
                  <a:gd name="T0" fmla="*/ 128 w 518"/>
                  <a:gd name="T1" fmla="*/ 0 h 628"/>
                  <a:gd name="T2" fmla="*/ 128 w 518"/>
                  <a:gd name="T3" fmla="*/ 0 h 628"/>
                  <a:gd name="T4" fmla="*/ 151 w 518"/>
                  <a:gd name="T5" fmla="*/ 14 h 628"/>
                  <a:gd name="T6" fmla="*/ 167 w 518"/>
                  <a:gd name="T7" fmla="*/ 33 h 628"/>
                  <a:gd name="T8" fmla="*/ 201 w 518"/>
                  <a:gd name="T9" fmla="*/ 63 h 628"/>
                  <a:gd name="T10" fmla="*/ 231 w 518"/>
                  <a:gd name="T11" fmla="*/ 104 h 628"/>
                  <a:gd name="T12" fmla="*/ 261 w 518"/>
                  <a:gd name="T13" fmla="*/ 144 h 628"/>
                  <a:gd name="T14" fmla="*/ 289 w 518"/>
                  <a:gd name="T15" fmla="*/ 183 h 628"/>
                  <a:gd name="T16" fmla="*/ 315 w 518"/>
                  <a:gd name="T17" fmla="*/ 226 h 628"/>
                  <a:gd name="T18" fmla="*/ 363 w 518"/>
                  <a:gd name="T19" fmla="*/ 308 h 628"/>
                  <a:gd name="T20" fmla="*/ 363 w 518"/>
                  <a:gd name="T21" fmla="*/ 308 h 628"/>
                  <a:gd name="T22" fmla="*/ 420 w 518"/>
                  <a:gd name="T23" fmla="*/ 393 h 628"/>
                  <a:gd name="T24" fmla="*/ 448 w 518"/>
                  <a:gd name="T25" fmla="*/ 440 h 628"/>
                  <a:gd name="T26" fmla="*/ 472 w 518"/>
                  <a:gd name="T27" fmla="*/ 488 h 628"/>
                  <a:gd name="T28" fmla="*/ 496 w 518"/>
                  <a:gd name="T29" fmla="*/ 536 h 628"/>
                  <a:gd name="T30" fmla="*/ 504 w 518"/>
                  <a:gd name="T31" fmla="*/ 563 h 628"/>
                  <a:gd name="T32" fmla="*/ 514 w 518"/>
                  <a:gd name="T33" fmla="*/ 587 h 628"/>
                  <a:gd name="T34" fmla="*/ 520 w 518"/>
                  <a:gd name="T35" fmla="*/ 614 h 628"/>
                  <a:gd name="T36" fmla="*/ 524 w 518"/>
                  <a:gd name="T37" fmla="*/ 638 h 628"/>
                  <a:gd name="T38" fmla="*/ 528 w 518"/>
                  <a:gd name="T39" fmla="*/ 662 h 628"/>
                  <a:gd name="T40" fmla="*/ 528 w 518"/>
                  <a:gd name="T41" fmla="*/ 686 h 628"/>
                  <a:gd name="T42" fmla="*/ 528 w 518"/>
                  <a:gd name="T43" fmla="*/ 686 h 628"/>
                  <a:gd name="T44" fmla="*/ 520 w 518"/>
                  <a:gd name="T45" fmla="*/ 688 h 628"/>
                  <a:gd name="T46" fmla="*/ 512 w 518"/>
                  <a:gd name="T47" fmla="*/ 690 h 628"/>
                  <a:gd name="T48" fmla="*/ 504 w 518"/>
                  <a:gd name="T49" fmla="*/ 690 h 628"/>
                  <a:gd name="T50" fmla="*/ 496 w 518"/>
                  <a:gd name="T51" fmla="*/ 688 h 628"/>
                  <a:gd name="T52" fmla="*/ 478 w 518"/>
                  <a:gd name="T53" fmla="*/ 679 h 628"/>
                  <a:gd name="T54" fmla="*/ 460 w 518"/>
                  <a:gd name="T55" fmla="*/ 666 h 628"/>
                  <a:gd name="T56" fmla="*/ 442 w 518"/>
                  <a:gd name="T57" fmla="*/ 648 h 628"/>
                  <a:gd name="T58" fmla="*/ 424 w 518"/>
                  <a:gd name="T59" fmla="*/ 627 h 628"/>
                  <a:gd name="T60" fmla="*/ 404 w 518"/>
                  <a:gd name="T61" fmla="*/ 602 h 628"/>
                  <a:gd name="T62" fmla="*/ 381 w 518"/>
                  <a:gd name="T63" fmla="*/ 576 h 628"/>
                  <a:gd name="T64" fmla="*/ 347 w 518"/>
                  <a:gd name="T65" fmla="*/ 519 h 628"/>
                  <a:gd name="T66" fmla="*/ 315 w 518"/>
                  <a:gd name="T67" fmla="*/ 461 h 628"/>
                  <a:gd name="T68" fmla="*/ 289 w 518"/>
                  <a:gd name="T69" fmla="*/ 413 h 628"/>
                  <a:gd name="T70" fmla="*/ 269 w 518"/>
                  <a:gd name="T71" fmla="*/ 381 h 628"/>
                  <a:gd name="T72" fmla="*/ 269 w 518"/>
                  <a:gd name="T73" fmla="*/ 381 h 628"/>
                  <a:gd name="T74" fmla="*/ 239 w 518"/>
                  <a:gd name="T75" fmla="*/ 336 h 628"/>
                  <a:gd name="T76" fmla="*/ 207 w 518"/>
                  <a:gd name="T77" fmla="*/ 291 h 628"/>
                  <a:gd name="T78" fmla="*/ 175 w 518"/>
                  <a:gd name="T79" fmla="*/ 248 h 628"/>
                  <a:gd name="T80" fmla="*/ 141 w 518"/>
                  <a:gd name="T81" fmla="*/ 208 h 628"/>
                  <a:gd name="T82" fmla="*/ 0 w 518"/>
                  <a:gd name="T83" fmla="*/ 41 h 628"/>
                  <a:gd name="T84" fmla="*/ 0 w 518"/>
                  <a:gd name="T85" fmla="*/ 41 h 628"/>
                  <a:gd name="T86" fmla="*/ 36 w 518"/>
                  <a:gd name="T87" fmla="*/ 41 h 628"/>
                  <a:gd name="T88" fmla="*/ 72 w 518"/>
                  <a:gd name="T89" fmla="*/ 39 h 628"/>
                  <a:gd name="T90" fmla="*/ 90 w 518"/>
                  <a:gd name="T91" fmla="*/ 35 h 628"/>
                  <a:gd name="T92" fmla="*/ 106 w 518"/>
                  <a:gd name="T93" fmla="*/ 24 h 628"/>
                  <a:gd name="T94" fmla="*/ 118 w 518"/>
                  <a:gd name="T95" fmla="*/ 18 h 628"/>
                  <a:gd name="T96" fmla="*/ 128 w 518"/>
                  <a:gd name="T97" fmla="*/ 8 h 628"/>
                  <a:gd name="T98" fmla="*/ 128 w 518"/>
                  <a:gd name="T99" fmla="*/ 0 h 62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18" h="628">
                    <a:moveTo>
                      <a:pt x="128" y="0"/>
                    </a:moveTo>
                    <a:lnTo>
                      <a:pt x="128" y="0"/>
                    </a:lnTo>
                    <a:lnTo>
                      <a:pt x="146" y="14"/>
                    </a:lnTo>
                    <a:lnTo>
                      <a:pt x="162" y="28"/>
                    </a:lnTo>
                    <a:lnTo>
                      <a:pt x="196" y="58"/>
                    </a:lnTo>
                    <a:lnTo>
                      <a:pt x="226" y="94"/>
                    </a:lnTo>
                    <a:lnTo>
                      <a:pt x="256" y="130"/>
                    </a:lnTo>
                    <a:lnTo>
                      <a:pt x="284" y="168"/>
                    </a:lnTo>
                    <a:lnTo>
                      <a:pt x="310" y="206"/>
                    </a:lnTo>
                    <a:lnTo>
                      <a:pt x="358" y="280"/>
                    </a:lnTo>
                    <a:lnTo>
                      <a:pt x="410" y="358"/>
                    </a:lnTo>
                    <a:lnTo>
                      <a:pt x="438" y="400"/>
                    </a:lnTo>
                    <a:lnTo>
                      <a:pt x="462" y="444"/>
                    </a:lnTo>
                    <a:lnTo>
                      <a:pt x="486" y="488"/>
                    </a:lnTo>
                    <a:lnTo>
                      <a:pt x="494" y="512"/>
                    </a:lnTo>
                    <a:lnTo>
                      <a:pt x="504" y="534"/>
                    </a:lnTo>
                    <a:lnTo>
                      <a:pt x="510" y="558"/>
                    </a:lnTo>
                    <a:lnTo>
                      <a:pt x="514" y="580"/>
                    </a:lnTo>
                    <a:lnTo>
                      <a:pt x="518" y="602"/>
                    </a:lnTo>
                    <a:lnTo>
                      <a:pt x="518" y="624"/>
                    </a:lnTo>
                    <a:lnTo>
                      <a:pt x="510" y="626"/>
                    </a:lnTo>
                    <a:lnTo>
                      <a:pt x="502" y="628"/>
                    </a:lnTo>
                    <a:lnTo>
                      <a:pt x="494" y="628"/>
                    </a:lnTo>
                    <a:lnTo>
                      <a:pt x="486" y="626"/>
                    </a:lnTo>
                    <a:lnTo>
                      <a:pt x="468" y="618"/>
                    </a:lnTo>
                    <a:lnTo>
                      <a:pt x="450" y="606"/>
                    </a:lnTo>
                    <a:lnTo>
                      <a:pt x="432" y="590"/>
                    </a:lnTo>
                    <a:lnTo>
                      <a:pt x="414" y="570"/>
                    </a:lnTo>
                    <a:lnTo>
                      <a:pt x="394" y="548"/>
                    </a:lnTo>
                    <a:lnTo>
                      <a:pt x="376" y="524"/>
                    </a:lnTo>
                    <a:lnTo>
                      <a:pt x="342" y="472"/>
                    </a:lnTo>
                    <a:lnTo>
                      <a:pt x="310" y="420"/>
                    </a:lnTo>
                    <a:lnTo>
                      <a:pt x="284" y="376"/>
                    </a:lnTo>
                    <a:lnTo>
                      <a:pt x="264" y="346"/>
                    </a:lnTo>
                    <a:lnTo>
                      <a:pt x="234" y="306"/>
                    </a:lnTo>
                    <a:lnTo>
                      <a:pt x="202" y="266"/>
                    </a:lnTo>
                    <a:lnTo>
                      <a:pt x="170" y="226"/>
                    </a:lnTo>
                    <a:lnTo>
                      <a:pt x="136" y="188"/>
                    </a:lnTo>
                    <a:lnTo>
                      <a:pt x="0" y="36"/>
                    </a:lnTo>
                    <a:lnTo>
                      <a:pt x="36" y="36"/>
                    </a:lnTo>
                    <a:lnTo>
                      <a:pt x="72" y="34"/>
                    </a:lnTo>
                    <a:lnTo>
                      <a:pt x="90" y="30"/>
                    </a:lnTo>
                    <a:lnTo>
                      <a:pt x="106" y="24"/>
                    </a:lnTo>
                    <a:lnTo>
                      <a:pt x="118" y="18"/>
                    </a:lnTo>
                    <a:lnTo>
                      <a:pt x="128" y="8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0" name="Freeform 91"/>
              <p:cNvSpPr>
                <a:spLocks/>
              </p:cNvSpPr>
              <p:nvPr userDrawn="1"/>
            </p:nvSpPr>
            <p:spPr bwMode="auto">
              <a:xfrm>
                <a:off x="10117" y="-2807"/>
                <a:ext cx="520" cy="640"/>
              </a:xfrm>
              <a:custGeom>
                <a:avLst/>
                <a:gdLst>
                  <a:gd name="T0" fmla="*/ 128 w 518"/>
                  <a:gd name="T1" fmla="*/ 0 h 628"/>
                  <a:gd name="T2" fmla="*/ 128 w 518"/>
                  <a:gd name="T3" fmla="*/ 0 h 628"/>
                  <a:gd name="T4" fmla="*/ 151 w 518"/>
                  <a:gd name="T5" fmla="*/ 14 h 628"/>
                  <a:gd name="T6" fmla="*/ 167 w 518"/>
                  <a:gd name="T7" fmla="*/ 33 h 628"/>
                  <a:gd name="T8" fmla="*/ 201 w 518"/>
                  <a:gd name="T9" fmla="*/ 63 h 628"/>
                  <a:gd name="T10" fmla="*/ 231 w 518"/>
                  <a:gd name="T11" fmla="*/ 104 h 628"/>
                  <a:gd name="T12" fmla="*/ 261 w 518"/>
                  <a:gd name="T13" fmla="*/ 144 h 628"/>
                  <a:gd name="T14" fmla="*/ 289 w 518"/>
                  <a:gd name="T15" fmla="*/ 183 h 628"/>
                  <a:gd name="T16" fmla="*/ 315 w 518"/>
                  <a:gd name="T17" fmla="*/ 226 h 628"/>
                  <a:gd name="T18" fmla="*/ 363 w 518"/>
                  <a:gd name="T19" fmla="*/ 308 h 628"/>
                  <a:gd name="T20" fmla="*/ 363 w 518"/>
                  <a:gd name="T21" fmla="*/ 308 h 628"/>
                  <a:gd name="T22" fmla="*/ 420 w 518"/>
                  <a:gd name="T23" fmla="*/ 393 h 628"/>
                  <a:gd name="T24" fmla="*/ 448 w 518"/>
                  <a:gd name="T25" fmla="*/ 440 h 628"/>
                  <a:gd name="T26" fmla="*/ 472 w 518"/>
                  <a:gd name="T27" fmla="*/ 488 h 628"/>
                  <a:gd name="T28" fmla="*/ 496 w 518"/>
                  <a:gd name="T29" fmla="*/ 536 h 628"/>
                  <a:gd name="T30" fmla="*/ 504 w 518"/>
                  <a:gd name="T31" fmla="*/ 563 h 628"/>
                  <a:gd name="T32" fmla="*/ 514 w 518"/>
                  <a:gd name="T33" fmla="*/ 587 h 628"/>
                  <a:gd name="T34" fmla="*/ 520 w 518"/>
                  <a:gd name="T35" fmla="*/ 614 h 628"/>
                  <a:gd name="T36" fmla="*/ 524 w 518"/>
                  <a:gd name="T37" fmla="*/ 638 h 628"/>
                  <a:gd name="T38" fmla="*/ 528 w 518"/>
                  <a:gd name="T39" fmla="*/ 662 h 628"/>
                  <a:gd name="T40" fmla="*/ 528 w 518"/>
                  <a:gd name="T41" fmla="*/ 686 h 628"/>
                  <a:gd name="T42" fmla="*/ 528 w 518"/>
                  <a:gd name="T43" fmla="*/ 686 h 628"/>
                  <a:gd name="T44" fmla="*/ 520 w 518"/>
                  <a:gd name="T45" fmla="*/ 688 h 628"/>
                  <a:gd name="T46" fmla="*/ 512 w 518"/>
                  <a:gd name="T47" fmla="*/ 690 h 628"/>
                  <a:gd name="T48" fmla="*/ 504 w 518"/>
                  <a:gd name="T49" fmla="*/ 690 h 628"/>
                  <a:gd name="T50" fmla="*/ 496 w 518"/>
                  <a:gd name="T51" fmla="*/ 688 h 628"/>
                  <a:gd name="T52" fmla="*/ 478 w 518"/>
                  <a:gd name="T53" fmla="*/ 679 h 628"/>
                  <a:gd name="T54" fmla="*/ 460 w 518"/>
                  <a:gd name="T55" fmla="*/ 666 h 628"/>
                  <a:gd name="T56" fmla="*/ 442 w 518"/>
                  <a:gd name="T57" fmla="*/ 648 h 628"/>
                  <a:gd name="T58" fmla="*/ 424 w 518"/>
                  <a:gd name="T59" fmla="*/ 627 h 628"/>
                  <a:gd name="T60" fmla="*/ 404 w 518"/>
                  <a:gd name="T61" fmla="*/ 602 h 628"/>
                  <a:gd name="T62" fmla="*/ 381 w 518"/>
                  <a:gd name="T63" fmla="*/ 576 h 628"/>
                  <a:gd name="T64" fmla="*/ 347 w 518"/>
                  <a:gd name="T65" fmla="*/ 519 h 628"/>
                  <a:gd name="T66" fmla="*/ 315 w 518"/>
                  <a:gd name="T67" fmla="*/ 461 h 628"/>
                  <a:gd name="T68" fmla="*/ 289 w 518"/>
                  <a:gd name="T69" fmla="*/ 413 h 628"/>
                  <a:gd name="T70" fmla="*/ 269 w 518"/>
                  <a:gd name="T71" fmla="*/ 381 h 628"/>
                  <a:gd name="T72" fmla="*/ 269 w 518"/>
                  <a:gd name="T73" fmla="*/ 381 h 628"/>
                  <a:gd name="T74" fmla="*/ 239 w 518"/>
                  <a:gd name="T75" fmla="*/ 336 h 628"/>
                  <a:gd name="T76" fmla="*/ 207 w 518"/>
                  <a:gd name="T77" fmla="*/ 291 h 628"/>
                  <a:gd name="T78" fmla="*/ 175 w 518"/>
                  <a:gd name="T79" fmla="*/ 248 h 628"/>
                  <a:gd name="T80" fmla="*/ 141 w 518"/>
                  <a:gd name="T81" fmla="*/ 208 h 628"/>
                  <a:gd name="T82" fmla="*/ 0 w 518"/>
                  <a:gd name="T83" fmla="*/ 41 h 628"/>
                  <a:gd name="T84" fmla="*/ 0 w 518"/>
                  <a:gd name="T85" fmla="*/ 41 h 628"/>
                  <a:gd name="T86" fmla="*/ 36 w 518"/>
                  <a:gd name="T87" fmla="*/ 41 h 628"/>
                  <a:gd name="T88" fmla="*/ 72 w 518"/>
                  <a:gd name="T89" fmla="*/ 39 h 628"/>
                  <a:gd name="T90" fmla="*/ 90 w 518"/>
                  <a:gd name="T91" fmla="*/ 35 h 628"/>
                  <a:gd name="T92" fmla="*/ 106 w 518"/>
                  <a:gd name="T93" fmla="*/ 24 h 628"/>
                  <a:gd name="T94" fmla="*/ 118 w 518"/>
                  <a:gd name="T95" fmla="*/ 18 h 628"/>
                  <a:gd name="T96" fmla="*/ 128 w 518"/>
                  <a:gd name="T97" fmla="*/ 8 h 62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518" h="628">
                    <a:moveTo>
                      <a:pt x="128" y="0"/>
                    </a:moveTo>
                    <a:lnTo>
                      <a:pt x="128" y="0"/>
                    </a:lnTo>
                    <a:lnTo>
                      <a:pt x="146" y="14"/>
                    </a:lnTo>
                    <a:lnTo>
                      <a:pt x="162" y="28"/>
                    </a:lnTo>
                    <a:lnTo>
                      <a:pt x="196" y="58"/>
                    </a:lnTo>
                    <a:lnTo>
                      <a:pt x="226" y="94"/>
                    </a:lnTo>
                    <a:lnTo>
                      <a:pt x="256" y="130"/>
                    </a:lnTo>
                    <a:lnTo>
                      <a:pt x="284" y="168"/>
                    </a:lnTo>
                    <a:lnTo>
                      <a:pt x="310" y="206"/>
                    </a:lnTo>
                    <a:lnTo>
                      <a:pt x="358" y="280"/>
                    </a:lnTo>
                    <a:lnTo>
                      <a:pt x="410" y="358"/>
                    </a:lnTo>
                    <a:lnTo>
                      <a:pt x="438" y="400"/>
                    </a:lnTo>
                    <a:lnTo>
                      <a:pt x="462" y="444"/>
                    </a:lnTo>
                    <a:lnTo>
                      <a:pt x="486" y="488"/>
                    </a:lnTo>
                    <a:lnTo>
                      <a:pt x="494" y="512"/>
                    </a:lnTo>
                    <a:lnTo>
                      <a:pt x="504" y="534"/>
                    </a:lnTo>
                    <a:lnTo>
                      <a:pt x="510" y="558"/>
                    </a:lnTo>
                    <a:lnTo>
                      <a:pt x="514" y="580"/>
                    </a:lnTo>
                    <a:lnTo>
                      <a:pt x="518" y="602"/>
                    </a:lnTo>
                    <a:lnTo>
                      <a:pt x="518" y="624"/>
                    </a:lnTo>
                    <a:lnTo>
                      <a:pt x="510" y="626"/>
                    </a:lnTo>
                    <a:lnTo>
                      <a:pt x="502" y="628"/>
                    </a:lnTo>
                    <a:lnTo>
                      <a:pt x="494" y="628"/>
                    </a:lnTo>
                    <a:lnTo>
                      <a:pt x="486" y="626"/>
                    </a:lnTo>
                    <a:lnTo>
                      <a:pt x="468" y="618"/>
                    </a:lnTo>
                    <a:lnTo>
                      <a:pt x="450" y="606"/>
                    </a:lnTo>
                    <a:lnTo>
                      <a:pt x="432" y="590"/>
                    </a:lnTo>
                    <a:lnTo>
                      <a:pt x="414" y="570"/>
                    </a:lnTo>
                    <a:lnTo>
                      <a:pt x="394" y="548"/>
                    </a:lnTo>
                    <a:lnTo>
                      <a:pt x="376" y="524"/>
                    </a:lnTo>
                    <a:lnTo>
                      <a:pt x="342" y="472"/>
                    </a:lnTo>
                    <a:lnTo>
                      <a:pt x="310" y="420"/>
                    </a:lnTo>
                    <a:lnTo>
                      <a:pt x="284" y="376"/>
                    </a:lnTo>
                    <a:lnTo>
                      <a:pt x="264" y="346"/>
                    </a:lnTo>
                    <a:lnTo>
                      <a:pt x="234" y="306"/>
                    </a:lnTo>
                    <a:lnTo>
                      <a:pt x="202" y="266"/>
                    </a:lnTo>
                    <a:lnTo>
                      <a:pt x="170" y="226"/>
                    </a:lnTo>
                    <a:lnTo>
                      <a:pt x="136" y="188"/>
                    </a:lnTo>
                    <a:lnTo>
                      <a:pt x="0" y="36"/>
                    </a:lnTo>
                    <a:lnTo>
                      <a:pt x="36" y="36"/>
                    </a:lnTo>
                    <a:lnTo>
                      <a:pt x="72" y="34"/>
                    </a:lnTo>
                    <a:lnTo>
                      <a:pt x="90" y="30"/>
                    </a:lnTo>
                    <a:lnTo>
                      <a:pt x="106" y="24"/>
                    </a:lnTo>
                    <a:lnTo>
                      <a:pt x="118" y="18"/>
                    </a:lnTo>
                    <a:lnTo>
                      <a:pt x="128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1" name="Freeform 92"/>
              <p:cNvSpPr>
                <a:spLocks/>
              </p:cNvSpPr>
              <p:nvPr userDrawn="1"/>
            </p:nvSpPr>
            <p:spPr bwMode="auto">
              <a:xfrm>
                <a:off x="9817" y="-2547"/>
                <a:ext cx="420" cy="680"/>
              </a:xfrm>
              <a:custGeom>
                <a:avLst/>
                <a:gdLst>
                  <a:gd name="T0" fmla="*/ 52 w 422"/>
                  <a:gd name="T1" fmla="*/ 0 h 680"/>
                  <a:gd name="T2" fmla="*/ 52 w 422"/>
                  <a:gd name="T3" fmla="*/ 0 h 680"/>
                  <a:gd name="T4" fmla="*/ 94 w 422"/>
                  <a:gd name="T5" fmla="*/ 64 h 680"/>
                  <a:gd name="T6" fmla="*/ 133 w 422"/>
                  <a:gd name="T7" fmla="*/ 130 h 680"/>
                  <a:gd name="T8" fmla="*/ 227 w 422"/>
                  <a:gd name="T9" fmla="*/ 262 h 680"/>
                  <a:gd name="T10" fmla="*/ 271 w 422"/>
                  <a:gd name="T11" fmla="*/ 328 h 680"/>
                  <a:gd name="T12" fmla="*/ 313 w 422"/>
                  <a:gd name="T13" fmla="*/ 396 h 680"/>
                  <a:gd name="T14" fmla="*/ 330 w 422"/>
                  <a:gd name="T15" fmla="*/ 430 h 680"/>
                  <a:gd name="T16" fmla="*/ 348 w 422"/>
                  <a:gd name="T17" fmla="*/ 464 h 680"/>
                  <a:gd name="T18" fmla="*/ 366 w 422"/>
                  <a:gd name="T19" fmla="*/ 498 h 680"/>
                  <a:gd name="T20" fmla="*/ 380 w 422"/>
                  <a:gd name="T21" fmla="*/ 534 h 680"/>
                  <a:gd name="T22" fmla="*/ 380 w 422"/>
                  <a:gd name="T23" fmla="*/ 534 h 680"/>
                  <a:gd name="T24" fmla="*/ 394 w 422"/>
                  <a:gd name="T25" fmla="*/ 568 h 680"/>
                  <a:gd name="T26" fmla="*/ 402 w 422"/>
                  <a:gd name="T27" fmla="*/ 590 h 680"/>
                  <a:gd name="T28" fmla="*/ 408 w 422"/>
                  <a:gd name="T29" fmla="*/ 614 h 680"/>
                  <a:gd name="T30" fmla="*/ 412 w 422"/>
                  <a:gd name="T31" fmla="*/ 636 h 680"/>
                  <a:gd name="T32" fmla="*/ 412 w 422"/>
                  <a:gd name="T33" fmla="*/ 646 h 680"/>
                  <a:gd name="T34" fmla="*/ 410 w 422"/>
                  <a:gd name="T35" fmla="*/ 656 h 680"/>
                  <a:gd name="T36" fmla="*/ 408 w 422"/>
                  <a:gd name="T37" fmla="*/ 664 h 680"/>
                  <a:gd name="T38" fmla="*/ 404 w 422"/>
                  <a:gd name="T39" fmla="*/ 672 h 680"/>
                  <a:gd name="T40" fmla="*/ 396 w 422"/>
                  <a:gd name="T41" fmla="*/ 676 h 680"/>
                  <a:gd name="T42" fmla="*/ 388 w 422"/>
                  <a:gd name="T43" fmla="*/ 680 h 680"/>
                  <a:gd name="T44" fmla="*/ 388 w 422"/>
                  <a:gd name="T45" fmla="*/ 680 h 680"/>
                  <a:gd name="T46" fmla="*/ 380 w 422"/>
                  <a:gd name="T47" fmla="*/ 680 h 680"/>
                  <a:gd name="T48" fmla="*/ 370 w 422"/>
                  <a:gd name="T49" fmla="*/ 680 h 680"/>
                  <a:gd name="T50" fmla="*/ 362 w 422"/>
                  <a:gd name="T51" fmla="*/ 676 h 680"/>
                  <a:gd name="T52" fmla="*/ 354 w 422"/>
                  <a:gd name="T53" fmla="*/ 670 h 680"/>
                  <a:gd name="T54" fmla="*/ 348 w 422"/>
                  <a:gd name="T55" fmla="*/ 662 h 680"/>
                  <a:gd name="T56" fmla="*/ 340 w 422"/>
                  <a:gd name="T57" fmla="*/ 652 h 680"/>
                  <a:gd name="T58" fmla="*/ 330 w 422"/>
                  <a:gd name="T59" fmla="*/ 632 h 680"/>
                  <a:gd name="T60" fmla="*/ 320 w 422"/>
                  <a:gd name="T61" fmla="*/ 608 h 680"/>
                  <a:gd name="T62" fmla="*/ 313 w 422"/>
                  <a:gd name="T63" fmla="*/ 586 h 680"/>
                  <a:gd name="T64" fmla="*/ 303 w 422"/>
                  <a:gd name="T65" fmla="*/ 550 h 680"/>
                  <a:gd name="T66" fmla="*/ 303 w 422"/>
                  <a:gd name="T67" fmla="*/ 550 h 680"/>
                  <a:gd name="T68" fmla="*/ 265 w 422"/>
                  <a:gd name="T69" fmla="*/ 472 h 680"/>
                  <a:gd name="T70" fmla="*/ 223 w 422"/>
                  <a:gd name="T71" fmla="*/ 396 h 680"/>
                  <a:gd name="T72" fmla="*/ 177 w 422"/>
                  <a:gd name="T73" fmla="*/ 318 h 680"/>
                  <a:gd name="T74" fmla="*/ 129 w 422"/>
                  <a:gd name="T75" fmla="*/ 246 h 680"/>
                  <a:gd name="T76" fmla="*/ 129 w 422"/>
                  <a:gd name="T77" fmla="*/ 246 h 680"/>
                  <a:gd name="T78" fmla="*/ 104 w 422"/>
                  <a:gd name="T79" fmla="*/ 200 h 680"/>
                  <a:gd name="T80" fmla="*/ 72 w 422"/>
                  <a:gd name="T81" fmla="*/ 152 h 680"/>
                  <a:gd name="T82" fmla="*/ 56 w 422"/>
                  <a:gd name="T83" fmla="*/ 130 h 680"/>
                  <a:gd name="T84" fmla="*/ 38 w 422"/>
                  <a:gd name="T85" fmla="*/ 108 h 680"/>
                  <a:gd name="T86" fmla="*/ 20 w 422"/>
                  <a:gd name="T87" fmla="*/ 88 h 680"/>
                  <a:gd name="T88" fmla="*/ 0 w 422"/>
                  <a:gd name="T89" fmla="*/ 72 h 680"/>
                  <a:gd name="T90" fmla="*/ 52 w 422"/>
                  <a:gd name="T91" fmla="*/ 0 h 6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22" h="680">
                    <a:moveTo>
                      <a:pt x="52" y="0"/>
                    </a:moveTo>
                    <a:lnTo>
                      <a:pt x="52" y="0"/>
                    </a:lnTo>
                    <a:lnTo>
                      <a:pt x="94" y="64"/>
                    </a:lnTo>
                    <a:lnTo>
                      <a:pt x="138" y="130"/>
                    </a:lnTo>
                    <a:lnTo>
                      <a:pt x="232" y="262"/>
                    </a:lnTo>
                    <a:lnTo>
                      <a:pt x="276" y="328"/>
                    </a:lnTo>
                    <a:lnTo>
                      <a:pt x="320" y="396"/>
                    </a:lnTo>
                    <a:lnTo>
                      <a:pt x="340" y="430"/>
                    </a:lnTo>
                    <a:lnTo>
                      <a:pt x="358" y="464"/>
                    </a:lnTo>
                    <a:lnTo>
                      <a:pt x="376" y="498"/>
                    </a:lnTo>
                    <a:lnTo>
                      <a:pt x="390" y="534"/>
                    </a:lnTo>
                    <a:lnTo>
                      <a:pt x="404" y="568"/>
                    </a:lnTo>
                    <a:lnTo>
                      <a:pt x="412" y="590"/>
                    </a:lnTo>
                    <a:lnTo>
                      <a:pt x="418" y="614"/>
                    </a:lnTo>
                    <a:lnTo>
                      <a:pt x="422" y="636"/>
                    </a:lnTo>
                    <a:lnTo>
                      <a:pt x="422" y="646"/>
                    </a:lnTo>
                    <a:lnTo>
                      <a:pt x="420" y="656"/>
                    </a:lnTo>
                    <a:lnTo>
                      <a:pt x="418" y="664"/>
                    </a:lnTo>
                    <a:lnTo>
                      <a:pt x="414" y="672"/>
                    </a:lnTo>
                    <a:lnTo>
                      <a:pt x="406" y="676"/>
                    </a:lnTo>
                    <a:lnTo>
                      <a:pt x="398" y="680"/>
                    </a:lnTo>
                    <a:lnTo>
                      <a:pt x="390" y="680"/>
                    </a:lnTo>
                    <a:lnTo>
                      <a:pt x="380" y="680"/>
                    </a:lnTo>
                    <a:lnTo>
                      <a:pt x="372" y="676"/>
                    </a:lnTo>
                    <a:lnTo>
                      <a:pt x="364" y="670"/>
                    </a:lnTo>
                    <a:lnTo>
                      <a:pt x="358" y="662"/>
                    </a:lnTo>
                    <a:lnTo>
                      <a:pt x="350" y="652"/>
                    </a:lnTo>
                    <a:lnTo>
                      <a:pt x="340" y="632"/>
                    </a:lnTo>
                    <a:lnTo>
                      <a:pt x="330" y="608"/>
                    </a:lnTo>
                    <a:lnTo>
                      <a:pt x="320" y="586"/>
                    </a:lnTo>
                    <a:lnTo>
                      <a:pt x="308" y="550"/>
                    </a:lnTo>
                    <a:lnTo>
                      <a:pt x="270" y="472"/>
                    </a:lnTo>
                    <a:lnTo>
                      <a:pt x="228" y="396"/>
                    </a:lnTo>
                    <a:lnTo>
                      <a:pt x="182" y="318"/>
                    </a:lnTo>
                    <a:lnTo>
                      <a:pt x="134" y="246"/>
                    </a:lnTo>
                    <a:lnTo>
                      <a:pt x="104" y="200"/>
                    </a:lnTo>
                    <a:lnTo>
                      <a:pt x="72" y="152"/>
                    </a:lnTo>
                    <a:lnTo>
                      <a:pt x="56" y="130"/>
                    </a:lnTo>
                    <a:lnTo>
                      <a:pt x="38" y="108"/>
                    </a:lnTo>
                    <a:lnTo>
                      <a:pt x="20" y="88"/>
                    </a:lnTo>
                    <a:lnTo>
                      <a:pt x="0" y="7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2" name="Freeform 93"/>
              <p:cNvSpPr>
                <a:spLocks/>
              </p:cNvSpPr>
              <p:nvPr userDrawn="1"/>
            </p:nvSpPr>
            <p:spPr bwMode="auto">
              <a:xfrm>
                <a:off x="9817" y="-2547"/>
                <a:ext cx="420" cy="680"/>
              </a:xfrm>
              <a:custGeom>
                <a:avLst/>
                <a:gdLst>
                  <a:gd name="T0" fmla="*/ 52 w 422"/>
                  <a:gd name="T1" fmla="*/ 0 h 680"/>
                  <a:gd name="T2" fmla="*/ 52 w 422"/>
                  <a:gd name="T3" fmla="*/ 0 h 680"/>
                  <a:gd name="T4" fmla="*/ 94 w 422"/>
                  <a:gd name="T5" fmla="*/ 64 h 680"/>
                  <a:gd name="T6" fmla="*/ 133 w 422"/>
                  <a:gd name="T7" fmla="*/ 130 h 680"/>
                  <a:gd name="T8" fmla="*/ 227 w 422"/>
                  <a:gd name="T9" fmla="*/ 262 h 680"/>
                  <a:gd name="T10" fmla="*/ 271 w 422"/>
                  <a:gd name="T11" fmla="*/ 328 h 680"/>
                  <a:gd name="T12" fmla="*/ 313 w 422"/>
                  <a:gd name="T13" fmla="*/ 396 h 680"/>
                  <a:gd name="T14" fmla="*/ 330 w 422"/>
                  <a:gd name="T15" fmla="*/ 430 h 680"/>
                  <a:gd name="T16" fmla="*/ 348 w 422"/>
                  <a:gd name="T17" fmla="*/ 464 h 680"/>
                  <a:gd name="T18" fmla="*/ 366 w 422"/>
                  <a:gd name="T19" fmla="*/ 498 h 680"/>
                  <a:gd name="T20" fmla="*/ 380 w 422"/>
                  <a:gd name="T21" fmla="*/ 534 h 680"/>
                  <a:gd name="T22" fmla="*/ 380 w 422"/>
                  <a:gd name="T23" fmla="*/ 534 h 680"/>
                  <a:gd name="T24" fmla="*/ 394 w 422"/>
                  <a:gd name="T25" fmla="*/ 568 h 680"/>
                  <a:gd name="T26" fmla="*/ 402 w 422"/>
                  <a:gd name="T27" fmla="*/ 590 h 680"/>
                  <a:gd name="T28" fmla="*/ 408 w 422"/>
                  <a:gd name="T29" fmla="*/ 614 h 680"/>
                  <a:gd name="T30" fmla="*/ 412 w 422"/>
                  <a:gd name="T31" fmla="*/ 636 h 680"/>
                  <a:gd name="T32" fmla="*/ 412 w 422"/>
                  <a:gd name="T33" fmla="*/ 646 h 680"/>
                  <a:gd name="T34" fmla="*/ 410 w 422"/>
                  <a:gd name="T35" fmla="*/ 656 h 680"/>
                  <a:gd name="T36" fmla="*/ 408 w 422"/>
                  <a:gd name="T37" fmla="*/ 664 h 680"/>
                  <a:gd name="T38" fmla="*/ 404 w 422"/>
                  <a:gd name="T39" fmla="*/ 672 h 680"/>
                  <a:gd name="T40" fmla="*/ 396 w 422"/>
                  <a:gd name="T41" fmla="*/ 676 h 680"/>
                  <a:gd name="T42" fmla="*/ 388 w 422"/>
                  <a:gd name="T43" fmla="*/ 680 h 680"/>
                  <a:gd name="T44" fmla="*/ 388 w 422"/>
                  <a:gd name="T45" fmla="*/ 680 h 680"/>
                  <a:gd name="T46" fmla="*/ 380 w 422"/>
                  <a:gd name="T47" fmla="*/ 680 h 680"/>
                  <a:gd name="T48" fmla="*/ 370 w 422"/>
                  <a:gd name="T49" fmla="*/ 680 h 680"/>
                  <a:gd name="T50" fmla="*/ 362 w 422"/>
                  <a:gd name="T51" fmla="*/ 676 h 680"/>
                  <a:gd name="T52" fmla="*/ 354 w 422"/>
                  <a:gd name="T53" fmla="*/ 670 h 680"/>
                  <a:gd name="T54" fmla="*/ 348 w 422"/>
                  <a:gd name="T55" fmla="*/ 662 h 680"/>
                  <a:gd name="T56" fmla="*/ 340 w 422"/>
                  <a:gd name="T57" fmla="*/ 652 h 680"/>
                  <a:gd name="T58" fmla="*/ 330 w 422"/>
                  <a:gd name="T59" fmla="*/ 632 h 680"/>
                  <a:gd name="T60" fmla="*/ 320 w 422"/>
                  <a:gd name="T61" fmla="*/ 608 h 680"/>
                  <a:gd name="T62" fmla="*/ 313 w 422"/>
                  <a:gd name="T63" fmla="*/ 586 h 680"/>
                  <a:gd name="T64" fmla="*/ 303 w 422"/>
                  <a:gd name="T65" fmla="*/ 550 h 680"/>
                  <a:gd name="T66" fmla="*/ 303 w 422"/>
                  <a:gd name="T67" fmla="*/ 550 h 680"/>
                  <a:gd name="T68" fmla="*/ 265 w 422"/>
                  <a:gd name="T69" fmla="*/ 472 h 680"/>
                  <a:gd name="T70" fmla="*/ 223 w 422"/>
                  <a:gd name="T71" fmla="*/ 396 h 680"/>
                  <a:gd name="T72" fmla="*/ 177 w 422"/>
                  <a:gd name="T73" fmla="*/ 318 h 680"/>
                  <a:gd name="T74" fmla="*/ 129 w 422"/>
                  <a:gd name="T75" fmla="*/ 246 h 680"/>
                  <a:gd name="T76" fmla="*/ 129 w 422"/>
                  <a:gd name="T77" fmla="*/ 246 h 680"/>
                  <a:gd name="T78" fmla="*/ 104 w 422"/>
                  <a:gd name="T79" fmla="*/ 200 h 680"/>
                  <a:gd name="T80" fmla="*/ 72 w 422"/>
                  <a:gd name="T81" fmla="*/ 152 h 680"/>
                  <a:gd name="T82" fmla="*/ 56 w 422"/>
                  <a:gd name="T83" fmla="*/ 130 h 680"/>
                  <a:gd name="T84" fmla="*/ 38 w 422"/>
                  <a:gd name="T85" fmla="*/ 108 h 680"/>
                  <a:gd name="T86" fmla="*/ 20 w 422"/>
                  <a:gd name="T87" fmla="*/ 88 h 680"/>
                  <a:gd name="T88" fmla="*/ 0 w 422"/>
                  <a:gd name="T89" fmla="*/ 72 h 6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22" h="680">
                    <a:moveTo>
                      <a:pt x="52" y="0"/>
                    </a:moveTo>
                    <a:lnTo>
                      <a:pt x="52" y="0"/>
                    </a:lnTo>
                    <a:lnTo>
                      <a:pt x="94" y="64"/>
                    </a:lnTo>
                    <a:lnTo>
                      <a:pt x="138" y="130"/>
                    </a:lnTo>
                    <a:lnTo>
                      <a:pt x="232" y="262"/>
                    </a:lnTo>
                    <a:lnTo>
                      <a:pt x="276" y="328"/>
                    </a:lnTo>
                    <a:lnTo>
                      <a:pt x="320" y="396"/>
                    </a:lnTo>
                    <a:lnTo>
                      <a:pt x="340" y="430"/>
                    </a:lnTo>
                    <a:lnTo>
                      <a:pt x="358" y="464"/>
                    </a:lnTo>
                    <a:lnTo>
                      <a:pt x="376" y="498"/>
                    </a:lnTo>
                    <a:lnTo>
                      <a:pt x="390" y="534"/>
                    </a:lnTo>
                    <a:lnTo>
                      <a:pt x="404" y="568"/>
                    </a:lnTo>
                    <a:lnTo>
                      <a:pt x="412" y="590"/>
                    </a:lnTo>
                    <a:lnTo>
                      <a:pt x="418" y="614"/>
                    </a:lnTo>
                    <a:lnTo>
                      <a:pt x="422" y="636"/>
                    </a:lnTo>
                    <a:lnTo>
                      <a:pt x="422" y="646"/>
                    </a:lnTo>
                    <a:lnTo>
                      <a:pt x="420" y="656"/>
                    </a:lnTo>
                    <a:lnTo>
                      <a:pt x="418" y="664"/>
                    </a:lnTo>
                    <a:lnTo>
                      <a:pt x="414" y="672"/>
                    </a:lnTo>
                    <a:lnTo>
                      <a:pt x="406" y="676"/>
                    </a:lnTo>
                    <a:lnTo>
                      <a:pt x="398" y="680"/>
                    </a:lnTo>
                    <a:lnTo>
                      <a:pt x="390" y="680"/>
                    </a:lnTo>
                    <a:lnTo>
                      <a:pt x="380" y="680"/>
                    </a:lnTo>
                    <a:lnTo>
                      <a:pt x="372" y="676"/>
                    </a:lnTo>
                    <a:lnTo>
                      <a:pt x="364" y="670"/>
                    </a:lnTo>
                    <a:lnTo>
                      <a:pt x="358" y="662"/>
                    </a:lnTo>
                    <a:lnTo>
                      <a:pt x="350" y="652"/>
                    </a:lnTo>
                    <a:lnTo>
                      <a:pt x="340" y="632"/>
                    </a:lnTo>
                    <a:lnTo>
                      <a:pt x="330" y="608"/>
                    </a:lnTo>
                    <a:lnTo>
                      <a:pt x="320" y="586"/>
                    </a:lnTo>
                    <a:lnTo>
                      <a:pt x="308" y="550"/>
                    </a:lnTo>
                    <a:lnTo>
                      <a:pt x="270" y="472"/>
                    </a:lnTo>
                    <a:lnTo>
                      <a:pt x="228" y="396"/>
                    </a:lnTo>
                    <a:lnTo>
                      <a:pt x="182" y="318"/>
                    </a:lnTo>
                    <a:lnTo>
                      <a:pt x="134" y="246"/>
                    </a:lnTo>
                    <a:lnTo>
                      <a:pt x="104" y="200"/>
                    </a:lnTo>
                    <a:lnTo>
                      <a:pt x="72" y="152"/>
                    </a:lnTo>
                    <a:lnTo>
                      <a:pt x="56" y="130"/>
                    </a:lnTo>
                    <a:lnTo>
                      <a:pt x="38" y="108"/>
                    </a:lnTo>
                    <a:lnTo>
                      <a:pt x="20" y="88"/>
                    </a:lnTo>
                    <a:lnTo>
                      <a:pt x="0" y="7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3" name="Freeform 94"/>
              <p:cNvSpPr>
                <a:spLocks/>
              </p:cNvSpPr>
              <p:nvPr userDrawn="1"/>
            </p:nvSpPr>
            <p:spPr bwMode="auto">
              <a:xfrm>
                <a:off x="9377" y="-2327"/>
                <a:ext cx="540" cy="760"/>
              </a:xfrm>
              <a:custGeom>
                <a:avLst/>
                <a:gdLst>
                  <a:gd name="T0" fmla="*/ 118 w 556"/>
                  <a:gd name="T1" fmla="*/ 0 h 764"/>
                  <a:gd name="T2" fmla="*/ 118 w 556"/>
                  <a:gd name="T3" fmla="*/ 0 h 764"/>
                  <a:gd name="T4" fmla="*/ 128 w 556"/>
                  <a:gd name="T5" fmla="*/ 22 h 764"/>
                  <a:gd name="T6" fmla="*/ 137 w 556"/>
                  <a:gd name="T7" fmla="*/ 46 h 764"/>
                  <a:gd name="T8" fmla="*/ 148 w 556"/>
                  <a:gd name="T9" fmla="*/ 68 h 764"/>
                  <a:gd name="T10" fmla="*/ 161 w 556"/>
                  <a:gd name="T11" fmla="*/ 88 h 764"/>
                  <a:gd name="T12" fmla="*/ 188 w 556"/>
                  <a:gd name="T13" fmla="*/ 127 h 764"/>
                  <a:gd name="T14" fmla="*/ 218 w 556"/>
                  <a:gd name="T15" fmla="*/ 169 h 764"/>
                  <a:gd name="T16" fmla="*/ 280 w 556"/>
                  <a:gd name="T17" fmla="*/ 253 h 764"/>
                  <a:gd name="T18" fmla="*/ 310 w 556"/>
                  <a:gd name="T19" fmla="*/ 290 h 764"/>
                  <a:gd name="T20" fmla="*/ 335 w 556"/>
                  <a:gd name="T21" fmla="*/ 332 h 764"/>
                  <a:gd name="T22" fmla="*/ 335 w 556"/>
                  <a:gd name="T23" fmla="*/ 332 h 764"/>
                  <a:gd name="T24" fmla="*/ 361 w 556"/>
                  <a:gd name="T25" fmla="*/ 378 h 764"/>
                  <a:gd name="T26" fmla="*/ 387 w 556"/>
                  <a:gd name="T27" fmla="*/ 428 h 764"/>
                  <a:gd name="T28" fmla="*/ 413 w 556"/>
                  <a:gd name="T29" fmla="*/ 474 h 764"/>
                  <a:gd name="T30" fmla="*/ 435 w 556"/>
                  <a:gd name="T31" fmla="*/ 525 h 764"/>
                  <a:gd name="T32" fmla="*/ 446 w 556"/>
                  <a:gd name="T33" fmla="*/ 553 h 764"/>
                  <a:gd name="T34" fmla="*/ 456 w 556"/>
                  <a:gd name="T35" fmla="*/ 579 h 764"/>
                  <a:gd name="T36" fmla="*/ 463 w 556"/>
                  <a:gd name="T37" fmla="*/ 607 h 764"/>
                  <a:gd name="T38" fmla="*/ 470 w 556"/>
                  <a:gd name="T39" fmla="*/ 635 h 764"/>
                  <a:gd name="T40" fmla="*/ 475 w 556"/>
                  <a:gd name="T41" fmla="*/ 660 h 764"/>
                  <a:gd name="T42" fmla="*/ 479 w 556"/>
                  <a:gd name="T43" fmla="*/ 686 h 764"/>
                  <a:gd name="T44" fmla="*/ 480 w 556"/>
                  <a:gd name="T45" fmla="*/ 714 h 764"/>
                  <a:gd name="T46" fmla="*/ 480 w 556"/>
                  <a:gd name="T47" fmla="*/ 742 h 764"/>
                  <a:gd name="T48" fmla="*/ 480 w 556"/>
                  <a:gd name="T49" fmla="*/ 742 h 764"/>
                  <a:gd name="T50" fmla="*/ 475 w 556"/>
                  <a:gd name="T51" fmla="*/ 744 h 764"/>
                  <a:gd name="T52" fmla="*/ 470 w 556"/>
                  <a:gd name="T53" fmla="*/ 744 h 764"/>
                  <a:gd name="T54" fmla="*/ 465 w 556"/>
                  <a:gd name="T55" fmla="*/ 744 h 764"/>
                  <a:gd name="T56" fmla="*/ 458 w 556"/>
                  <a:gd name="T57" fmla="*/ 740 h 764"/>
                  <a:gd name="T58" fmla="*/ 444 w 556"/>
                  <a:gd name="T59" fmla="*/ 728 h 764"/>
                  <a:gd name="T60" fmla="*/ 430 w 556"/>
                  <a:gd name="T61" fmla="*/ 710 h 764"/>
                  <a:gd name="T62" fmla="*/ 415 w 556"/>
                  <a:gd name="T63" fmla="*/ 688 h 764"/>
                  <a:gd name="T64" fmla="*/ 399 w 556"/>
                  <a:gd name="T65" fmla="*/ 662 h 764"/>
                  <a:gd name="T66" fmla="*/ 368 w 556"/>
                  <a:gd name="T67" fmla="*/ 605 h 764"/>
                  <a:gd name="T68" fmla="*/ 337 w 556"/>
                  <a:gd name="T69" fmla="*/ 539 h 764"/>
                  <a:gd name="T70" fmla="*/ 308 w 556"/>
                  <a:gd name="T71" fmla="*/ 477 h 764"/>
                  <a:gd name="T72" fmla="*/ 282 w 556"/>
                  <a:gd name="T73" fmla="*/ 430 h 764"/>
                  <a:gd name="T74" fmla="*/ 271 w 556"/>
                  <a:gd name="T75" fmla="*/ 410 h 764"/>
                  <a:gd name="T76" fmla="*/ 263 w 556"/>
                  <a:gd name="T77" fmla="*/ 396 h 764"/>
                  <a:gd name="T78" fmla="*/ 263 w 556"/>
                  <a:gd name="T79" fmla="*/ 396 h 764"/>
                  <a:gd name="T80" fmla="*/ 128 w 556"/>
                  <a:gd name="T81" fmla="*/ 223 h 764"/>
                  <a:gd name="T82" fmla="*/ 62 w 556"/>
                  <a:gd name="T83" fmla="*/ 133 h 764"/>
                  <a:gd name="T84" fmla="*/ 31 w 556"/>
                  <a:gd name="T85" fmla="*/ 92 h 764"/>
                  <a:gd name="T86" fmla="*/ 0 w 556"/>
                  <a:gd name="T87" fmla="*/ 44 h 764"/>
                  <a:gd name="T88" fmla="*/ 118 w 556"/>
                  <a:gd name="T89" fmla="*/ 0 h 76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56" h="764">
                    <a:moveTo>
                      <a:pt x="138" y="0"/>
                    </a:moveTo>
                    <a:lnTo>
                      <a:pt x="138" y="0"/>
                    </a:lnTo>
                    <a:lnTo>
                      <a:pt x="148" y="22"/>
                    </a:lnTo>
                    <a:lnTo>
                      <a:pt x="158" y="46"/>
                    </a:lnTo>
                    <a:lnTo>
                      <a:pt x="172" y="68"/>
                    </a:lnTo>
                    <a:lnTo>
                      <a:pt x="186" y="88"/>
                    </a:lnTo>
                    <a:lnTo>
                      <a:pt x="218" y="132"/>
                    </a:lnTo>
                    <a:lnTo>
                      <a:pt x="252" y="174"/>
                    </a:lnTo>
                    <a:lnTo>
                      <a:pt x="324" y="258"/>
                    </a:lnTo>
                    <a:lnTo>
                      <a:pt x="358" y="300"/>
                    </a:lnTo>
                    <a:lnTo>
                      <a:pt x="388" y="342"/>
                    </a:lnTo>
                    <a:lnTo>
                      <a:pt x="418" y="388"/>
                    </a:lnTo>
                    <a:lnTo>
                      <a:pt x="448" y="438"/>
                    </a:lnTo>
                    <a:lnTo>
                      <a:pt x="478" y="488"/>
                    </a:lnTo>
                    <a:lnTo>
                      <a:pt x="504" y="540"/>
                    </a:lnTo>
                    <a:lnTo>
                      <a:pt x="516" y="568"/>
                    </a:lnTo>
                    <a:lnTo>
                      <a:pt x="528" y="594"/>
                    </a:lnTo>
                    <a:lnTo>
                      <a:pt x="536" y="622"/>
                    </a:lnTo>
                    <a:lnTo>
                      <a:pt x="544" y="650"/>
                    </a:lnTo>
                    <a:lnTo>
                      <a:pt x="550" y="678"/>
                    </a:lnTo>
                    <a:lnTo>
                      <a:pt x="554" y="706"/>
                    </a:lnTo>
                    <a:lnTo>
                      <a:pt x="556" y="734"/>
                    </a:lnTo>
                    <a:lnTo>
                      <a:pt x="556" y="762"/>
                    </a:lnTo>
                    <a:lnTo>
                      <a:pt x="550" y="764"/>
                    </a:lnTo>
                    <a:lnTo>
                      <a:pt x="544" y="764"/>
                    </a:lnTo>
                    <a:lnTo>
                      <a:pt x="538" y="764"/>
                    </a:lnTo>
                    <a:lnTo>
                      <a:pt x="530" y="760"/>
                    </a:lnTo>
                    <a:lnTo>
                      <a:pt x="514" y="748"/>
                    </a:lnTo>
                    <a:lnTo>
                      <a:pt x="498" y="730"/>
                    </a:lnTo>
                    <a:lnTo>
                      <a:pt x="480" y="708"/>
                    </a:lnTo>
                    <a:lnTo>
                      <a:pt x="462" y="680"/>
                    </a:lnTo>
                    <a:lnTo>
                      <a:pt x="426" y="620"/>
                    </a:lnTo>
                    <a:lnTo>
                      <a:pt x="390" y="554"/>
                    </a:lnTo>
                    <a:lnTo>
                      <a:pt x="356" y="492"/>
                    </a:lnTo>
                    <a:lnTo>
                      <a:pt x="326" y="440"/>
                    </a:lnTo>
                    <a:lnTo>
                      <a:pt x="314" y="420"/>
                    </a:lnTo>
                    <a:lnTo>
                      <a:pt x="304" y="406"/>
                    </a:lnTo>
                    <a:lnTo>
                      <a:pt x="148" y="228"/>
                    </a:lnTo>
                    <a:lnTo>
                      <a:pt x="72" y="138"/>
                    </a:lnTo>
                    <a:lnTo>
                      <a:pt x="36" y="92"/>
                    </a:lnTo>
                    <a:lnTo>
                      <a:pt x="0" y="44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4" name="Freeform 95"/>
              <p:cNvSpPr>
                <a:spLocks/>
              </p:cNvSpPr>
              <p:nvPr userDrawn="1"/>
            </p:nvSpPr>
            <p:spPr bwMode="auto">
              <a:xfrm>
                <a:off x="9377" y="-2327"/>
                <a:ext cx="540" cy="760"/>
              </a:xfrm>
              <a:custGeom>
                <a:avLst/>
                <a:gdLst>
                  <a:gd name="T0" fmla="*/ 118 w 556"/>
                  <a:gd name="T1" fmla="*/ 0 h 764"/>
                  <a:gd name="T2" fmla="*/ 118 w 556"/>
                  <a:gd name="T3" fmla="*/ 0 h 764"/>
                  <a:gd name="T4" fmla="*/ 128 w 556"/>
                  <a:gd name="T5" fmla="*/ 22 h 764"/>
                  <a:gd name="T6" fmla="*/ 137 w 556"/>
                  <a:gd name="T7" fmla="*/ 46 h 764"/>
                  <a:gd name="T8" fmla="*/ 148 w 556"/>
                  <a:gd name="T9" fmla="*/ 68 h 764"/>
                  <a:gd name="T10" fmla="*/ 161 w 556"/>
                  <a:gd name="T11" fmla="*/ 88 h 764"/>
                  <a:gd name="T12" fmla="*/ 188 w 556"/>
                  <a:gd name="T13" fmla="*/ 127 h 764"/>
                  <a:gd name="T14" fmla="*/ 218 w 556"/>
                  <a:gd name="T15" fmla="*/ 169 h 764"/>
                  <a:gd name="T16" fmla="*/ 280 w 556"/>
                  <a:gd name="T17" fmla="*/ 253 h 764"/>
                  <a:gd name="T18" fmla="*/ 310 w 556"/>
                  <a:gd name="T19" fmla="*/ 290 h 764"/>
                  <a:gd name="T20" fmla="*/ 335 w 556"/>
                  <a:gd name="T21" fmla="*/ 332 h 764"/>
                  <a:gd name="T22" fmla="*/ 335 w 556"/>
                  <a:gd name="T23" fmla="*/ 332 h 764"/>
                  <a:gd name="T24" fmla="*/ 361 w 556"/>
                  <a:gd name="T25" fmla="*/ 378 h 764"/>
                  <a:gd name="T26" fmla="*/ 387 w 556"/>
                  <a:gd name="T27" fmla="*/ 428 h 764"/>
                  <a:gd name="T28" fmla="*/ 413 w 556"/>
                  <a:gd name="T29" fmla="*/ 474 h 764"/>
                  <a:gd name="T30" fmla="*/ 435 w 556"/>
                  <a:gd name="T31" fmla="*/ 525 h 764"/>
                  <a:gd name="T32" fmla="*/ 446 w 556"/>
                  <a:gd name="T33" fmla="*/ 553 h 764"/>
                  <a:gd name="T34" fmla="*/ 456 w 556"/>
                  <a:gd name="T35" fmla="*/ 579 h 764"/>
                  <a:gd name="T36" fmla="*/ 463 w 556"/>
                  <a:gd name="T37" fmla="*/ 607 h 764"/>
                  <a:gd name="T38" fmla="*/ 470 w 556"/>
                  <a:gd name="T39" fmla="*/ 635 h 764"/>
                  <a:gd name="T40" fmla="*/ 475 w 556"/>
                  <a:gd name="T41" fmla="*/ 660 h 764"/>
                  <a:gd name="T42" fmla="*/ 479 w 556"/>
                  <a:gd name="T43" fmla="*/ 686 h 764"/>
                  <a:gd name="T44" fmla="*/ 480 w 556"/>
                  <a:gd name="T45" fmla="*/ 714 h 764"/>
                  <a:gd name="T46" fmla="*/ 480 w 556"/>
                  <a:gd name="T47" fmla="*/ 742 h 764"/>
                  <a:gd name="T48" fmla="*/ 480 w 556"/>
                  <a:gd name="T49" fmla="*/ 742 h 764"/>
                  <a:gd name="T50" fmla="*/ 475 w 556"/>
                  <a:gd name="T51" fmla="*/ 744 h 764"/>
                  <a:gd name="T52" fmla="*/ 470 w 556"/>
                  <a:gd name="T53" fmla="*/ 744 h 764"/>
                  <a:gd name="T54" fmla="*/ 465 w 556"/>
                  <a:gd name="T55" fmla="*/ 744 h 764"/>
                  <a:gd name="T56" fmla="*/ 458 w 556"/>
                  <a:gd name="T57" fmla="*/ 740 h 764"/>
                  <a:gd name="T58" fmla="*/ 444 w 556"/>
                  <a:gd name="T59" fmla="*/ 728 h 764"/>
                  <a:gd name="T60" fmla="*/ 430 w 556"/>
                  <a:gd name="T61" fmla="*/ 710 h 764"/>
                  <a:gd name="T62" fmla="*/ 415 w 556"/>
                  <a:gd name="T63" fmla="*/ 688 h 764"/>
                  <a:gd name="T64" fmla="*/ 399 w 556"/>
                  <a:gd name="T65" fmla="*/ 662 h 764"/>
                  <a:gd name="T66" fmla="*/ 368 w 556"/>
                  <a:gd name="T67" fmla="*/ 605 h 764"/>
                  <a:gd name="T68" fmla="*/ 337 w 556"/>
                  <a:gd name="T69" fmla="*/ 539 h 764"/>
                  <a:gd name="T70" fmla="*/ 308 w 556"/>
                  <a:gd name="T71" fmla="*/ 477 h 764"/>
                  <a:gd name="T72" fmla="*/ 282 w 556"/>
                  <a:gd name="T73" fmla="*/ 430 h 764"/>
                  <a:gd name="T74" fmla="*/ 271 w 556"/>
                  <a:gd name="T75" fmla="*/ 410 h 764"/>
                  <a:gd name="T76" fmla="*/ 263 w 556"/>
                  <a:gd name="T77" fmla="*/ 396 h 764"/>
                  <a:gd name="T78" fmla="*/ 263 w 556"/>
                  <a:gd name="T79" fmla="*/ 396 h 764"/>
                  <a:gd name="T80" fmla="*/ 128 w 556"/>
                  <a:gd name="T81" fmla="*/ 223 h 764"/>
                  <a:gd name="T82" fmla="*/ 62 w 556"/>
                  <a:gd name="T83" fmla="*/ 133 h 764"/>
                  <a:gd name="T84" fmla="*/ 31 w 556"/>
                  <a:gd name="T85" fmla="*/ 92 h 764"/>
                  <a:gd name="T86" fmla="*/ 0 w 556"/>
                  <a:gd name="T87" fmla="*/ 44 h 7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56" h="764">
                    <a:moveTo>
                      <a:pt x="138" y="0"/>
                    </a:moveTo>
                    <a:lnTo>
                      <a:pt x="138" y="0"/>
                    </a:lnTo>
                    <a:lnTo>
                      <a:pt x="148" y="22"/>
                    </a:lnTo>
                    <a:lnTo>
                      <a:pt x="158" y="46"/>
                    </a:lnTo>
                    <a:lnTo>
                      <a:pt x="172" y="68"/>
                    </a:lnTo>
                    <a:lnTo>
                      <a:pt x="186" y="88"/>
                    </a:lnTo>
                    <a:lnTo>
                      <a:pt x="218" y="132"/>
                    </a:lnTo>
                    <a:lnTo>
                      <a:pt x="252" y="174"/>
                    </a:lnTo>
                    <a:lnTo>
                      <a:pt x="324" y="258"/>
                    </a:lnTo>
                    <a:lnTo>
                      <a:pt x="358" y="300"/>
                    </a:lnTo>
                    <a:lnTo>
                      <a:pt x="388" y="342"/>
                    </a:lnTo>
                    <a:lnTo>
                      <a:pt x="418" y="388"/>
                    </a:lnTo>
                    <a:lnTo>
                      <a:pt x="448" y="438"/>
                    </a:lnTo>
                    <a:lnTo>
                      <a:pt x="478" y="488"/>
                    </a:lnTo>
                    <a:lnTo>
                      <a:pt x="504" y="540"/>
                    </a:lnTo>
                    <a:lnTo>
                      <a:pt x="516" y="568"/>
                    </a:lnTo>
                    <a:lnTo>
                      <a:pt x="528" y="594"/>
                    </a:lnTo>
                    <a:lnTo>
                      <a:pt x="536" y="622"/>
                    </a:lnTo>
                    <a:lnTo>
                      <a:pt x="544" y="650"/>
                    </a:lnTo>
                    <a:lnTo>
                      <a:pt x="550" y="678"/>
                    </a:lnTo>
                    <a:lnTo>
                      <a:pt x="554" y="706"/>
                    </a:lnTo>
                    <a:lnTo>
                      <a:pt x="556" y="734"/>
                    </a:lnTo>
                    <a:lnTo>
                      <a:pt x="556" y="762"/>
                    </a:lnTo>
                    <a:lnTo>
                      <a:pt x="550" y="764"/>
                    </a:lnTo>
                    <a:lnTo>
                      <a:pt x="544" y="764"/>
                    </a:lnTo>
                    <a:lnTo>
                      <a:pt x="538" y="764"/>
                    </a:lnTo>
                    <a:lnTo>
                      <a:pt x="530" y="760"/>
                    </a:lnTo>
                    <a:lnTo>
                      <a:pt x="514" y="748"/>
                    </a:lnTo>
                    <a:lnTo>
                      <a:pt x="498" y="730"/>
                    </a:lnTo>
                    <a:lnTo>
                      <a:pt x="480" y="708"/>
                    </a:lnTo>
                    <a:lnTo>
                      <a:pt x="462" y="680"/>
                    </a:lnTo>
                    <a:lnTo>
                      <a:pt x="426" y="620"/>
                    </a:lnTo>
                    <a:lnTo>
                      <a:pt x="390" y="554"/>
                    </a:lnTo>
                    <a:lnTo>
                      <a:pt x="356" y="492"/>
                    </a:lnTo>
                    <a:lnTo>
                      <a:pt x="326" y="440"/>
                    </a:lnTo>
                    <a:lnTo>
                      <a:pt x="314" y="420"/>
                    </a:lnTo>
                    <a:lnTo>
                      <a:pt x="304" y="406"/>
                    </a:lnTo>
                    <a:lnTo>
                      <a:pt x="148" y="228"/>
                    </a:lnTo>
                    <a:lnTo>
                      <a:pt x="72" y="138"/>
                    </a:lnTo>
                    <a:lnTo>
                      <a:pt x="36" y="92"/>
                    </a:lnTo>
                    <a:lnTo>
                      <a:pt x="0" y="4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5" name="Freeform 96"/>
              <p:cNvSpPr>
                <a:spLocks/>
              </p:cNvSpPr>
              <p:nvPr userDrawn="1"/>
            </p:nvSpPr>
            <p:spPr bwMode="auto">
              <a:xfrm>
                <a:off x="9057" y="-2127"/>
                <a:ext cx="500" cy="760"/>
              </a:xfrm>
              <a:custGeom>
                <a:avLst/>
                <a:gdLst>
                  <a:gd name="T0" fmla="*/ 104 w 516"/>
                  <a:gd name="T1" fmla="*/ 0 h 764"/>
                  <a:gd name="T2" fmla="*/ 104 w 516"/>
                  <a:gd name="T3" fmla="*/ 0 h 764"/>
                  <a:gd name="T4" fmla="*/ 120 w 516"/>
                  <a:gd name="T5" fmla="*/ 38 h 764"/>
                  <a:gd name="T6" fmla="*/ 138 w 516"/>
                  <a:gd name="T7" fmla="*/ 74 h 764"/>
                  <a:gd name="T8" fmla="*/ 157 w 516"/>
                  <a:gd name="T9" fmla="*/ 105 h 764"/>
                  <a:gd name="T10" fmla="*/ 178 w 516"/>
                  <a:gd name="T11" fmla="*/ 141 h 764"/>
                  <a:gd name="T12" fmla="*/ 219 w 516"/>
                  <a:gd name="T13" fmla="*/ 213 h 764"/>
                  <a:gd name="T14" fmla="*/ 237 w 516"/>
                  <a:gd name="T15" fmla="*/ 249 h 764"/>
                  <a:gd name="T16" fmla="*/ 257 w 516"/>
                  <a:gd name="T17" fmla="*/ 283 h 764"/>
                  <a:gd name="T18" fmla="*/ 257 w 516"/>
                  <a:gd name="T19" fmla="*/ 283 h 764"/>
                  <a:gd name="T20" fmla="*/ 277 w 516"/>
                  <a:gd name="T21" fmla="*/ 324 h 764"/>
                  <a:gd name="T22" fmla="*/ 300 w 516"/>
                  <a:gd name="T23" fmla="*/ 366 h 764"/>
                  <a:gd name="T24" fmla="*/ 348 w 516"/>
                  <a:gd name="T25" fmla="*/ 452 h 764"/>
                  <a:gd name="T26" fmla="*/ 372 w 516"/>
                  <a:gd name="T27" fmla="*/ 491 h 764"/>
                  <a:gd name="T28" fmla="*/ 393 w 516"/>
                  <a:gd name="T29" fmla="*/ 535 h 764"/>
                  <a:gd name="T30" fmla="*/ 412 w 516"/>
                  <a:gd name="T31" fmla="*/ 581 h 764"/>
                  <a:gd name="T32" fmla="*/ 419 w 516"/>
                  <a:gd name="T33" fmla="*/ 603 h 764"/>
                  <a:gd name="T34" fmla="*/ 425 w 516"/>
                  <a:gd name="T35" fmla="*/ 627 h 764"/>
                  <a:gd name="T36" fmla="*/ 425 w 516"/>
                  <a:gd name="T37" fmla="*/ 627 h 764"/>
                  <a:gd name="T38" fmla="*/ 430 w 516"/>
                  <a:gd name="T39" fmla="*/ 649 h 764"/>
                  <a:gd name="T40" fmla="*/ 436 w 516"/>
                  <a:gd name="T41" fmla="*/ 668 h 764"/>
                  <a:gd name="T42" fmla="*/ 439 w 516"/>
                  <a:gd name="T43" fmla="*/ 692 h 764"/>
                  <a:gd name="T44" fmla="*/ 440 w 516"/>
                  <a:gd name="T45" fmla="*/ 714 h 764"/>
                  <a:gd name="T46" fmla="*/ 439 w 516"/>
                  <a:gd name="T47" fmla="*/ 722 h 764"/>
                  <a:gd name="T48" fmla="*/ 438 w 516"/>
                  <a:gd name="T49" fmla="*/ 730 h 764"/>
                  <a:gd name="T50" fmla="*/ 432 w 516"/>
                  <a:gd name="T51" fmla="*/ 738 h 764"/>
                  <a:gd name="T52" fmla="*/ 426 w 516"/>
                  <a:gd name="T53" fmla="*/ 742 h 764"/>
                  <a:gd name="T54" fmla="*/ 421 w 516"/>
                  <a:gd name="T55" fmla="*/ 744 h 764"/>
                  <a:gd name="T56" fmla="*/ 412 w 516"/>
                  <a:gd name="T57" fmla="*/ 744 h 764"/>
                  <a:gd name="T58" fmla="*/ 401 w 516"/>
                  <a:gd name="T59" fmla="*/ 740 h 764"/>
                  <a:gd name="T60" fmla="*/ 388 w 516"/>
                  <a:gd name="T61" fmla="*/ 734 h 764"/>
                  <a:gd name="T62" fmla="*/ 388 w 516"/>
                  <a:gd name="T63" fmla="*/ 734 h 764"/>
                  <a:gd name="T64" fmla="*/ 381 w 516"/>
                  <a:gd name="T65" fmla="*/ 728 h 764"/>
                  <a:gd name="T66" fmla="*/ 374 w 516"/>
                  <a:gd name="T67" fmla="*/ 722 h 764"/>
                  <a:gd name="T68" fmla="*/ 360 w 516"/>
                  <a:gd name="T69" fmla="*/ 706 h 764"/>
                  <a:gd name="T70" fmla="*/ 350 w 516"/>
                  <a:gd name="T71" fmla="*/ 688 h 764"/>
                  <a:gd name="T72" fmla="*/ 342 w 516"/>
                  <a:gd name="T73" fmla="*/ 666 h 764"/>
                  <a:gd name="T74" fmla="*/ 327 w 516"/>
                  <a:gd name="T75" fmla="*/ 627 h 764"/>
                  <a:gd name="T76" fmla="*/ 313 w 516"/>
                  <a:gd name="T77" fmla="*/ 591 h 764"/>
                  <a:gd name="T78" fmla="*/ 313 w 516"/>
                  <a:gd name="T79" fmla="*/ 591 h 764"/>
                  <a:gd name="T80" fmla="*/ 296 w 516"/>
                  <a:gd name="T81" fmla="*/ 551 h 764"/>
                  <a:gd name="T82" fmla="*/ 279 w 516"/>
                  <a:gd name="T83" fmla="*/ 511 h 764"/>
                  <a:gd name="T84" fmla="*/ 239 w 516"/>
                  <a:gd name="T85" fmla="*/ 440 h 764"/>
                  <a:gd name="T86" fmla="*/ 198 w 516"/>
                  <a:gd name="T87" fmla="*/ 366 h 764"/>
                  <a:gd name="T88" fmla="*/ 154 w 516"/>
                  <a:gd name="T89" fmla="*/ 294 h 764"/>
                  <a:gd name="T90" fmla="*/ 154 w 516"/>
                  <a:gd name="T91" fmla="*/ 294 h 764"/>
                  <a:gd name="T92" fmla="*/ 76 w 516"/>
                  <a:gd name="T93" fmla="*/ 169 h 764"/>
                  <a:gd name="T94" fmla="*/ 39 w 516"/>
                  <a:gd name="T95" fmla="*/ 105 h 764"/>
                  <a:gd name="T96" fmla="*/ 17 w 516"/>
                  <a:gd name="T97" fmla="*/ 84 h 764"/>
                  <a:gd name="T98" fmla="*/ 0 w 516"/>
                  <a:gd name="T99" fmla="*/ 60 h 764"/>
                  <a:gd name="T100" fmla="*/ 104 w 516"/>
                  <a:gd name="T101" fmla="*/ 0 h 76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16" h="764">
                    <a:moveTo>
                      <a:pt x="122" y="0"/>
                    </a:moveTo>
                    <a:lnTo>
                      <a:pt x="122" y="0"/>
                    </a:lnTo>
                    <a:lnTo>
                      <a:pt x="140" y="38"/>
                    </a:lnTo>
                    <a:lnTo>
                      <a:pt x="162" y="74"/>
                    </a:lnTo>
                    <a:lnTo>
                      <a:pt x="184" y="110"/>
                    </a:lnTo>
                    <a:lnTo>
                      <a:pt x="208" y="146"/>
                    </a:lnTo>
                    <a:lnTo>
                      <a:pt x="256" y="218"/>
                    </a:lnTo>
                    <a:lnTo>
                      <a:pt x="278" y="254"/>
                    </a:lnTo>
                    <a:lnTo>
                      <a:pt x="300" y="290"/>
                    </a:lnTo>
                    <a:lnTo>
                      <a:pt x="324" y="334"/>
                    </a:lnTo>
                    <a:lnTo>
                      <a:pt x="352" y="376"/>
                    </a:lnTo>
                    <a:lnTo>
                      <a:pt x="408" y="462"/>
                    </a:lnTo>
                    <a:lnTo>
                      <a:pt x="436" y="506"/>
                    </a:lnTo>
                    <a:lnTo>
                      <a:pt x="460" y="550"/>
                    </a:lnTo>
                    <a:lnTo>
                      <a:pt x="482" y="596"/>
                    </a:lnTo>
                    <a:lnTo>
                      <a:pt x="490" y="618"/>
                    </a:lnTo>
                    <a:lnTo>
                      <a:pt x="498" y="642"/>
                    </a:lnTo>
                    <a:lnTo>
                      <a:pt x="504" y="664"/>
                    </a:lnTo>
                    <a:lnTo>
                      <a:pt x="510" y="688"/>
                    </a:lnTo>
                    <a:lnTo>
                      <a:pt x="514" y="712"/>
                    </a:lnTo>
                    <a:lnTo>
                      <a:pt x="516" y="734"/>
                    </a:lnTo>
                    <a:lnTo>
                      <a:pt x="514" y="742"/>
                    </a:lnTo>
                    <a:lnTo>
                      <a:pt x="512" y="750"/>
                    </a:lnTo>
                    <a:lnTo>
                      <a:pt x="506" y="758"/>
                    </a:lnTo>
                    <a:lnTo>
                      <a:pt x="500" y="762"/>
                    </a:lnTo>
                    <a:lnTo>
                      <a:pt x="492" y="764"/>
                    </a:lnTo>
                    <a:lnTo>
                      <a:pt x="482" y="764"/>
                    </a:lnTo>
                    <a:lnTo>
                      <a:pt x="470" y="760"/>
                    </a:lnTo>
                    <a:lnTo>
                      <a:pt x="454" y="754"/>
                    </a:lnTo>
                    <a:lnTo>
                      <a:pt x="446" y="748"/>
                    </a:lnTo>
                    <a:lnTo>
                      <a:pt x="438" y="742"/>
                    </a:lnTo>
                    <a:lnTo>
                      <a:pt x="422" y="726"/>
                    </a:lnTo>
                    <a:lnTo>
                      <a:pt x="410" y="708"/>
                    </a:lnTo>
                    <a:lnTo>
                      <a:pt x="400" y="686"/>
                    </a:lnTo>
                    <a:lnTo>
                      <a:pt x="382" y="642"/>
                    </a:lnTo>
                    <a:lnTo>
                      <a:pt x="366" y="606"/>
                    </a:lnTo>
                    <a:lnTo>
                      <a:pt x="346" y="566"/>
                    </a:lnTo>
                    <a:lnTo>
                      <a:pt x="326" y="526"/>
                    </a:lnTo>
                    <a:lnTo>
                      <a:pt x="280" y="450"/>
                    </a:lnTo>
                    <a:lnTo>
                      <a:pt x="232" y="376"/>
                    </a:lnTo>
                    <a:lnTo>
                      <a:pt x="180" y="304"/>
                    </a:lnTo>
                    <a:lnTo>
                      <a:pt x="90" y="174"/>
                    </a:lnTo>
                    <a:lnTo>
                      <a:pt x="44" y="110"/>
                    </a:lnTo>
                    <a:lnTo>
                      <a:pt x="22" y="84"/>
                    </a:lnTo>
                    <a:lnTo>
                      <a:pt x="0" y="60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6" name="Freeform 97"/>
              <p:cNvSpPr>
                <a:spLocks/>
              </p:cNvSpPr>
              <p:nvPr userDrawn="1"/>
            </p:nvSpPr>
            <p:spPr bwMode="auto">
              <a:xfrm>
                <a:off x="9057" y="-2127"/>
                <a:ext cx="500" cy="760"/>
              </a:xfrm>
              <a:custGeom>
                <a:avLst/>
                <a:gdLst>
                  <a:gd name="T0" fmla="*/ 104 w 516"/>
                  <a:gd name="T1" fmla="*/ 0 h 764"/>
                  <a:gd name="T2" fmla="*/ 104 w 516"/>
                  <a:gd name="T3" fmla="*/ 0 h 764"/>
                  <a:gd name="T4" fmla="*/ 120 w 516"/>
                  <a:gd name="T5" fmla="*/ 38 h 764"/>
                  <a:gd name="T6" fmla="*/ 138 w 516"/>
                  <a:gd name="T7" fmla="*/ 74 h 764"/>
                  <a:gd name="T8" fmla="*/ 157 w 516"/>
                  <a:gd name="T9" fmla="*/ 105 h 764"/>
                  <a:gd name="T10" fmla="*/ 178 w 516"/>
                  <a:gd name="T11" fmla="*/ 141 h 764"/>
                  <a:gd name="T12" fmla="*/ 219 w 516"/>
                  <a:gd name="T13" fmla="*/ 213 h 764"/>
                  <a:gd name="T14" fmla="*/ 237 w 516"/>
                  <a:gd name="T15" fmla="*/ 249 h 764"/>
                  <a:gd name="T16" fmla="*/ 257 w 516"/>
                  <a:gd name="T17" fmla="*/ 283 h 764"/>
                  <a:gd name="T18" fmla="*/ 257 w 516"/>
                  <a:gd name="T19" fmla="*/ 283 h 764"/>
                  <a:gd name="T20" fmla="*/ 277 w 516"/>
                  <a:gd name="T21" fmla="*/ 324 h 764"/>
                  <a:gd name="T22" fmla="*/ 300 w 516"/>
                  <a:gd name="T23" fmla="*/ 366 h 764"/>
                  <a:gd name="T24" fmla="*/ 348 w 516"/>
                  <a:gd name="T25" fmla="*/ 452 h 764"/>
                  <a:gd name="T26" fmla="*/ 372 w 516"/>
                  <a:gd name="T27" fmla="*/ 491 h 764"/>
                  <a:gd name="T28" fmla="*/ 393 w 516"/>
                  <a:gd name="T29" fmla="*/ 535 h 764"/>
                  <a:gd name="T30" fmla="*/ 412 w 516"/>
                  <a:gd name="T31" fmla="*/ 581 h 764"/>
                  <a:gd name="T32" fmla="*/ 419 w 516"/>
                  <a:gd name="T33" fmla="*/ 603 h 764"/>
                  <a:gd name="T34" fmla="*/ 425 w 516"/>
                  <a:gd name="T35" fmla="*/ 627 h 764"/>
                  <a:gd name="T36" fmla="*/ 425 w 516"/>
                  <a:gd name="T37" fmla="*/ 627 h 764"/>
                  <a:gd name="T38" fmla="*/ 430 w 516"/>
                  <a:gd name="T39" fmla="*/ 649 h 764"/>
                  <a:gd name="T40" fmla="*/ 436 w 516"/>
                  <a:gd name="T41" fmla="*/ 668 h 764"/>
                  <a:gd name="T42" fmla="*/ 439 w 516"/>
                  <a:gd name="T43" fmla="*/ 692 h 764"/>
                  <a:gd name="T44" fmla="*/ 440 w 516"/>
                  <a:gd name="T45" fmla="*/ 714 h 764"/>
                  <a:gd name="T46" fmla="*/ 439 w 516"/>
                  <a:gd name="T47" fmla="*/ 722 h 764"/>
                  <a:gd name="T48" fmla="*/ 438 w 516"/>
                  <a:gd name="T49" fmla="*/ 730 h 764"/>
                  <a:gd name="T50" fmla="*/ 432 w 516"/>
                  <a:gd name="T51" fmla="*/ 738 h 764"/>
                  <a:gd name="T52" fmla="*/ 426 w 516"/>
                  <a:gd name="T53" fmla="*/ 742 h 764"/>
                  <a:gd name="T54" fmla="*/ 421 w 516"/>
                  <a:gd name="T55" fmla="*/ 744 h 764"/>
                  <a:gd name="T56" fmla="*/ 412 w 516"/>
                  <a:gd name="T57" fmla="*/ 744 h 764"/>
                  <a:gd name="T58" fmla="*/ 401 w 516"/>
                  <a:gd name="T59" fmla="*/ 740 h 764"/>
                  <a:gd name="T60" fmla="*/ 388 w 516"/>
                  <a:gd name="T61" fmla="*/ 734 h 764"/>
                  <a:gd name="T62" fmla="*/ 388 w 516"/>
                  <a:gd name="T63" fmla="*/ 734 h 764"/>
                  <a:gd name="T64" fmla="*/ 381 w 516"/>
                  <a:gd name="T65" fmla="*/ 728 h 764"/>
                  <a:gd name="T66" fmla="*/ 374 w 516"/>
                  <a:gd name="T67" fmla="*/ 722 h 764"/>
                  <a:gd name="T68" fmla="*/ 360 w 516"/>
                  <a:gd name="T69" fmla="*/ 706 h 764"/>
                  <a:gd name="T70" fmla="*/ 350 w 516"/>
                  <a:gd name="T71" fmla="*/ 688 h 764"/>
                  <a:gd name="T72" fmla="*/ 342 w 516"/>
                  <a:gd name="T73" fmla="*/ 666 h 764"/>
                  <a:gd name="T74" fmla="*/ 327 w 516"/>
                  <a:gd name="T75" fmla="*/ 627 h 764"/>
                  <a:gd name="T76" fmla="*/ 313 w 516"/>
                  <a:gd name="T77" fmla="*/ 591 h 764"/>
                  <a:gd name="T78" fmla="*/ 313 w 516"/>
                  <a:gd name="T79" fmla="*/ 591 h 764"/>
                  <a:gd name="T80" fmla="*/ 296 w 516"/>
                  <a:gd name="T81" fmla="*/ 551 h 764"/>
                  <a:gd name="T82" fmla="*/ 279 w 516"/>
                  <a:gd name="T83" fmla="*/ 511 h 764"/>
                  <a:gd name="T84" fmla="*/ 239 w 516"/>
                  <a:gd name="T85" fmla="*/ 440 h 764"/>
                  <a:gd name="T86" fmla="*/ 198 w 516"/>
                  <a:gd name="T87" fmla="*/ 366 h 764"/>
                  <a:gd name="T88" fmla="*/ 154 w 516"/>
                  <a:gd name="T89" fmla="*/ 294 h 764"/>
                  <a:gd name="T90" fmla="*/ 154 w 516"/>
                  <a:gd name="T91" fmla="*/ 294 h 764"/>
                  <a:gd name="T92" fmla="*/ 76 w 516"/>
                  <a:gd name="T93" fmla="*/ 169 h 764"/>
                  <a:gd name="T94" fmla="*/ 39 w 516"/>
                  <a:gd name="T95" fmla="*/ 105 h 764"/>
                  <a:gd name="T96" fmla="*/ 17 w 516"/>
                  <a:gd name="T97" fmla="*/ 84 h 764"/>
                  <a:gd name="T98" fmla="*/ 0 w 516"/>
                  <a:gd name="T99" fmla="*/ 60 h 76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16" h="764">
                    <a:moveTo>
                      <a:pt x="122" y="0"/>
                    </a:moveTo>
                    <a:lnTo>
                      <a:pt x="122" y="0"/>
                    </a:lnTo>
                    <a:lnTo>
                      <a:pt x="140" y="38"/>
                    </a:lnTo>
                    <a:lnTo>
                      <a:pt x="162" y="74"/>
                    </a:lnTo>
                    <a:lnTo>
                      <a:pt x="184" y="110"/>
                    </a:lnTo>
                    <a:lnTo>
                      <a:pt x="208" y="146"/>
                    </a:lnTo>
                    <a:lnTo>
                      <a:pt x="256" y="218"/>
                    </a:lnTo>
                    <a:lnTo>
                      <a:pt x="278" y="254"/>
                    </a:lnTo>
                    <a:lnTo>
                      <a:pt x="300" y="290"/>
                    </a:lnTo>
                    <a:lnTo>
                      <a:pt x="324" y="334"/>
                    </a:lnTo>
                    <a:lnTo>
                      <a:pt x="352" y="376"/>
                    </a:lnTo>
                    <a:lnTo>
                      <a:pt x="408" y="462"/>
                    </a:lnTo>
                    <a:lnTo>
                      <a:pt x="436" y="506"/>
                    </a:lnTo>
                    <a:lnTo>
                      <a:pt x="460" y="550"/>
                    </a:lnTo>
                    <a:lnTo>
                      <a:pt x="482" y="596"/>
                    </a:lnTo>
                    <a:lnTo>
                      <a:pt x="490" y="618"/>
                    </a:lnTo>
                    <a:lnTo>
                      <a:pt x="498" y="642"/>
                    </a:lnTo>
                    <a:lnTo>
                      <a:pt x="504" y="664"/>
                    </a:lnTo>
                    <a:lnTo>
                      <a:pt x="510" y="688"/>
                    </a:lnTo>
                    <a:lnTo>
                      <a:pt x="514" y="712"/>
                    </a:lnTo>
                    <a:lnTo>
                      <a:pt x="516" y="734"/>
                    </a:lnTo>
                    <a:lnTo>
                      <a:pt x="514" y="742"/>
                    </a:lnTo>
                    <a:lnTo>
                      <a:pt x="512" y="750"/>
                    </a:lnTo>
                    <a:lnTo>
                      <a:pt x="506" y="758"/>
                    </a:lnTo>
                    <a:lnTo>
                      <a:pt x="500" y="762"/>
                    </a:lnTo>
                    <a:lnTo>
                      <a:pt x="492" y="764"/>
                    </a:lnTo>
                    <a:lnTo>
                      <a:pt x="482" y="764"/>
                    </a:lnTo>
                    <a:lnTo>
                      <a:pt x="470" y="760"/>
                    </a:lnTo>
                    <a:lnTo>
                      <a:pt x="454" y="754"/>
                    </a:lnTo>
                    <a:lnTo>
                      <a:pt x="446" y="748"/>
                    </a:lnTo>
                    <a:lnTo>
                      <a:pt x="438" y="742"/>
                    </a:lnTo>
                    <a:lnTo>
                      <a:pt x="422" y="726"/>
                    </a:lnTo>
                    <a:lnTo>
                      <a:pt x="410" y="708"/>
                    </a:lnTo>
                    <a:lnTo>
                      <a:pt x="400" y="686"/>
                    </a:lnTo>
                    <a:lnTo>
                      <a:pt x="382" y="642"/>
                    </a:lnTo>
                    <a:lnTo>
                      <a:pt x="366" y="606"/>
                    </a:lnTo>
                    <a:lnTo>
                      <a:pt x="346" y="566"/>
                    </a:lnTo>
                    <a:lnTo>
                      <a:pt x="326" y="526"/>
                    </a:lnTo>
                    <a:lnTo>
                      <a:pt x="280" y="450"/>
                    </a:lnTo>
                    <a:lnTo>
                      <a:pt x="232" y="376"/>
                    </a:lnTo>
                    <a:lnTo>
                      <a:pt x="180" y="304"/>
                    </a:lnTo>
                    <a:lnTo>
                      <a:pt x="90" y="174"/>
                    </a:lnTo>
                    <a:lnTo>
                      <a:pt x="44" y="110"/>
                    </a:lnTo>
                    <a:lnTo>
                      <a:pt x="22" y="84"/>
                    </a:lnTo>
                    <a:lnTo>
                      <a:pt x="0" y="6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7" name="Freeform 98"/>
              <p:cNvSpPr>
                <a:spLocks/>
              </p:cNvSpPr>
              <p:nvPr userDrawn="1"/>
            </p:nvSpPr>
            <p:spPr bwMode="auto">
              <a:xfrm>
                <a:off x="8837" y="-1827"/>
                <a:ext cx="340" cy="680"/>
              </a:xfrm>
              <a:custGeom>
                <a:avLst/>
                <a:gdLst>
                  <a:gd name="T0" fmla="*/ 58 w 352"/>
                  <a:gd name="T1" fmla="*/ 0 h 686"/>
                  <a:gd name="T2" fmla="*/ 58 w 352"/>
                  <a:gd name="T3" fmla="*/ 0 h 686"/>
                  <a:gd name="T4" fmla="*/ 83 w 352"/>
                  <a:gd name="T5" fmla="*/ 28 h 686"/>
                  <a:gd name="T6" fmla="*/ 106 w 352"/>
                  <a:gd name="T7" fmla="*/ 57 h 686"/>
                  <a:gd name="T8" fmla="*/ 126 w 352"/>
                  <a:gd name="T9" fmla="*/ 85 h 686"/>
                  <a:gd name="T10" fmla="*/ 146 w 352"/>
                  <a:gd name="T11" fmla="*/ 119 h 686"/>
                  <a:gd name="T12" fmla="*/ 163 w 352"/>
                  <a:gd name="T13" fmla="*/ 153 h 686"/>
                  <a:gd name="T14" fmla="*/ 178 w 352"/>
                  <a:gd name="T15" fmla="*/ 184 h 686"/>
                  <a:gd name="T16" fmla="*/ 192 w 352"/>
                  <a:gd name="T17" fmla="*/ 220 h 686"/>
                  <a:gd name="T18" fmla="*/ 202 w 352"/>
                  <a:gd name="T19" fmla="*/ 258 h 686"/>
                  <a:gd name="T20" fmla="*/ 202 w 352"/>
                  <a:gd name="T21" fmla="*/ 258 h 686"/>
                  <a:gd name="T22" fmla="*/ 215 w 352"/>
                  <a:gd name="T23" fmla="*/ 291 h 686"/>
                  <a:gd name="T24" fmla="*/ 231 w 352"/>
                  <a:gd name="T25" fmla="*/ 335 h 686"/>
                  <a:gd name="T26" fmla="*/ 247 w 352"/>
                  <a:gd name="T27" fmla="*/ 381 h 686"/>
                  <a:gd name="T28" fmla="*/ 264 w 352"/>
                  <a:gd name="T29" fmla="*/ 424 h 686"/>
                  <a:gd name="T30" fmla="*/ 279 w 352"/>
                  <a:gd name="T31" fmla="*/ 472 h 686"/>
                  <a:gd name="T32" fmla="*/ 286 w 352"/>
                  <a:gd name="T33" fmla="*/ 495 h 686"/>
                  <a:gd name="T34" fmla="*/ 291 w 352"/>
                  <a:gd name="T35" fmla="*/ 515 h 686"/>
                  <a:gd name="T36" fmla="*/ 294 w 352"/>
                  <a:gd name="T37" fmla="*/ 539 h 686"/>
                  <a:gd name="T38" fmla="*/ 296 w 352"/>
                  <a:gd name="T39" fmla="*/ 561 h 686"/>
                  <a:gd name="T40" fmla="*/ 296 w 352"/>
                  <a:gd name="T41" fmla="*/ 583 h 686"/>
                  <a:gd name="T42" fmla="*/ 294 w 352"/>
                  <a:gd name="T43" fmla="*/ 603 h 686"/>
                  <a:gd name="T44" fmla="*/ 294 w 352"/>
                  <a:gd name="T45" fmla="*/ 603 h 686"/>
                  <a:gd name="T46" fmla="*/ 289 w 352"/>
                  <a:gd name="T47" fmla="*/ 626 h 686"/>
                  <a:gd name="T48" fmla="*/ 284 w 352"/>
                  <a:gd name="T49" fmla="*/ 638 h 686"/>
                  <a:gd name="T50" fmla="*/ 281 w 352"/>
                  <a:gd name="T51" fmla="*/ 646 h 686"/>
                  <a:gd name="T52" fmla="*/ 278 w 352"/>
                  <a:gd name="T53" fmla="*/ 650 h 686"/>
                  <a:gd name="T54" fmla="*/ 272 w 352"/>
                  <a:gd name="T55" fmla="*/ 654 h 686"/>
                  <a:gd name="T56" fmla="*/ 268 w 352"/>
                  <a:gd name="T57" fmla="*/ 656 h 686"/>
                  <a:gd name="T58" fmla="*/ 264 w 352"/>
                  <a:gd name="T59" fmla="*/ 656 h 686"/>
                  <a:gd name="T60" fmla="*/ 260 w 352"/>
                  <a:gd name="T61" fmla="*/ 654 h 686"/>
                  <a:gd name="T62" fmla="*/ 254 w 352"/>
                  <a:gd name="T63" fmla="*/ 650 h 686"/>
                  <a:gd name="T64" fmla="*/ 242 w 352"/>
                  <a:gd name="T65" fmla="*/ 638 h 686"/>
                  <a:gd name="T66" fmla="*/ 233 w 352"/>
                  <a:gd name="T67" fmla="*/ 623 h 686"/>
                  <a:gd name="T68" fmla="*/ 220 w 352"/>
                  <a:gd name="T69" fmla="*/ 604 h 686"/>
                  <a:gd name="T70" fmla="*/ 210 w 352"/>
                  <a:gd name="T71" fmla="*/ 583 h 686"/>
                  <a:gd name="T72" fmla="*/ 199 w 352"/>
                  <a:gd name="T73" fmla="*/ 557 h 686"/>
                  <a:gd name="T74" fmla="*/ 180 w 352"/>
                  <a:gd name="T75" fmla="*/ 508 h 686"/>
                  <a:gd name="T76" fmla="*/ 165 w 352"/>
                  <a:gd name="T77" fmla="*/ 466 h 686"/>
                  <a:gd name="T78" fmla="*/ 156 w 352"/>
                  <a:gd name="T79" fmla="*/ 436 h 686"/>
                  <a:gd name="T80" fmla="*/ 156 w 352"/>
                  <a:gd name="T81" fmla="*/ 436 h 686"/>
                  <a:gd name="T82" fmla="*/ 140 w 352"/>
                  <a:gd name="T83" fmla="*/ 386 h 686"/>
                  <a:gd name="T84" fmla="*/ 123 w 352"/>
                  <a:gd name="T85" fmla="*/ 337 h 686"/>
                  <a:gd name="T86" fmla="*/ 104 w 352"/>
                  <a:gd name="T87" fmla="*/ 287 h 686"/>
                  <a:gd name="T88" fmla="*/ 85 w 352"/>
                  <a:gd name="T89" fmla="*/ 242 h 686"/>
                  <a:gd name="T90" fmla="*/ 42 w 352"/>
                  <a:gd name="T91" fmla="*/ 151 h 686"/>
                  <a:gd name="T92" fmla="*/ 0 w 352"/>
                  <a:gd name="T93" fmla="*/ 56 h 686"/>
                  <a:gd name="T94" fmla="*/ 58 w 352"/>
                  <a:gd name="T95" fmla="*/ 0 h 6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52" h="686">
                    <a:moveTo>
                      <a:pt x="68" y="0"/>
                    </a:moveTo>
                    <a:lnTo>
                      <a:pt x="68" y="0"/>
                    </a:lnTo>
                    <a:lnTo>
                      <a:pt x="98" y="28"/>
                    </a:lnTo>
                    <a:lnTo>
                      <a:pt x="126" y="58"/>
                    </a:lnTo>
                    <a:lnTo>
                      <a:pt x="150" y="90"/>
                    </a:lnTo>
                    <a:lnTo>
                      <a:pt x="174" y="124"/>
                    </a:lnTo>
                    <a:lnTo>
                      <a:pt x="194" y="158"/>
                    </a:lnTo>
                    <a:lnTo>
                      <a:pt x="212" y="194"/>
                    </a:lnTo>
                    <a:lnTo>
                      <a:pt x="228" y="230"/>
                    </a:lnTo>
                    <a:lnTo>
                      <a:pt x="240" y="268"/>
                    </a:lnTo>
                    <a:lnTo>
                      <a:pt x="256" y="306"/>
                    </a:lnTo>
                    <a:lnTo>
                      <a:pt x="274" y="350"/>
                    </a:lnTo>
                    <a:lnTo>
                      <a:pt x="294" y="396"/>
                    </a:lnTo>
                    <a:lnTo>
                      <a:pt x="314" y="444"/>
                    </a:lnTo>
                    <a:lnTo>
                      <a:pt x="332" y="492"/>
                    </a:lnTo>
                    <a:lnTo>
                      <a:pt x="340" y="516"/>
                    </a:lnTo>
                    <a:lnTo>
                      <a:pt x="346" y="540"/>
                    </a:lnTo>
                    <a:lnTo>
                      <a:pt x="350" y="564"/>
                    </a:lnTo>
                    <a:lnTo>
                      <a:pt x="352" y="586"/>
                    </a:lnTo>
                    <a:lnTo>
                      <a:pt x="352" y="608"/>
                    </a:lnTo>
                    <a:lnTo>
                      <a:pt x="350" y="628"/>
                    </a:lnTo>
                    <a:lnTo>
                      <a:pt x="344" y="656"/>
                    </a:lnTo>
                    <a:lnTo>
                      <a:pt x="338" y="668"/>
                    </a:lnTo>
                    <a:lnTo>
                      <a:pt x="334" y="676"/>
                    </a:lnTo>
                    <a:lnTo>
                      <a:pt x="330" y="680"/>
                    </a:lnTo>
                    <a:lnTo>
                      <a:pt x="324" y="684"/>
                    </a:lnTo>
                    <a:lnTo>
                      <a:pt x="318" y="686"/>
                    </a:lnTo>
                    <a:lnTo>
                      <a:pt x="314" y="686"/>
                    </a:lnTo>
                    <a:lnTo>
                      <a:pt x="308" y="684"/>
                    </a:lnTo>
                    <a:lnTo>
                      <a:pt x="302" y="680"/>
                    </a:lnTo>
                    <a:lnTo>
                      <a:pt x="288" y="668"/>
                    </a:lnTo>
                    <a:lnTo>
                      <a:pt x="276" y="652"/>
                    </a:lnTo>
                    <a:lnTo>
                      <a:pt x="262" y="630"/>
                    </a:lnTo>
                    <a:lnTo>
                      <a:pt x="250" y="608"/>
                    </a:lnTo>
                    <a:lnTo>
                      <a:pt x="236" y="582"/>
                    </a:lnTo>
                    <a:lnTo>
                      <a:pt x="214" y="532"/>
                    </a:lnTo>
                    <a:lnTo>
                      <a:pt x="196" y="486"/>
                    </a:lnTo>
                    <a:lnTo>
                      <a:pt x="186" y="456"/>
                    </a:lnTo>
                    <a:lnTo>
                      <a:pt x="166" y="402"/>
                    </a:lnTo>
                    <a:lnTo>
                      <a:pt x="146" y="352"/>
                    </a:lnTo>
                    <a:lnTo>
                      <a:pt x="124" y="302"/>
                    </a:lnTo>
                    <a:lnTo>
                      <a:pt x="100" y="252"/>
                    </a:lnTo>
                    <a:lnTo>
                      <a:pt x="50" y="156"/>
                    </a:lnTo>
                    <a:lnTo>
                      <a:pt x="0" y="5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8" name="Freeform 99"/>
              <p:cNvSpPr>
                <a:spLocks/>
              </p:cNvSpPr>
              <p:nvPr userDrawn="1"/>
            </p:nvSpPr>
            <p:spPr bwMode="auto">
              <a:xfrm>
                <a:off x="8837" y="-1827"/>
                <a:ext cx="340" cy="680"/>
              </a:xfrm>
              <a:custGeom>
                <a:avLst/>
                <a:gdLst>
                  <a:gd name="T0" fmla="*/ 58 w 352"/>
                  <a:gd name="T1" fmla="*/ 0 h 686"/>
                  <a:gd name="T2" fmla="*/ 58 w 352"/>
                  <a:gd name="T3" fmla="*/ 0 h 686"/>
                  <a:gd name="T4" fmla="*/ 83 w 352"/>
                  <a:gd name="T5" fmla="*/ 28 h 686"/>
                  <a:gd name="T6" fmla="*/ 106 w 352"/>
                  <a:gd name="T7" fmla="*/ 57 h 686"/>
                  <a:gd name="T8" fmla="*/ 126 w 352"/>
                  <a:gd name="T9" fmla="*/ 85 h 686"/>
                  <a:gd name="T10" fmla="*/ 146 w 352"/>
                  <a:gd name="T11" fmla="*/ 119 h 686"/>
                  <a:gd name="T12" fmla="*/ 163 w 352"/>
                  <a:gd name="T13" fmla="*/ 153 h 686"/>
                  <a:gd name="T14" fmla="*/ 178 w 352"/>
                  <a:gd name="T15" fmla="*/ 184 h 686"/>
                  <a:gd name="T16" fmla="*/ 192 w 352"/>
                  <a:gd name="T17" fmla="*/ 220 h 686"/>
                  <a:gd name="T18" fmla="*/ 202 w 352"/>
                  <a:gd name="T19" fmla="*/ 258 h 686"/>
                  <a:gd name="T20" fmla="*/ 202 w 352"/>
                  <a:gd name="T21" fmla="*/ 258 h 686"/>
                  <a:gd name="T22" fmla="*/ 215 w 352"/>
                  <a:gd name="T23" fmla="*/ 291 h 686"/>
                  <a:gd name="T24" fmla="*/ 231 w 352"/>
                  <a:gd name="T25" fmla="*/ 335 h 686"/>
                  <a:gd name="T26" fmla="*/ 247 w 352"/>
                  <a:gd name="T27" fmla="*/ 381 h 686"/>
                  <a:gd name="T28" fmla="*/ 264 w 352"/>
                  <a:gd name="T29" fmla="*/ 424 h 686"/>
                  <a:gd name="T30" fmla="*/ 279 w 352"/>
                  <a:gd name="T31" fmla="*/ 472 h 686"/>
                  <a:gd name="T32" fmla="*/ 286 w 352"/>
                  <a:gd name="T33" fmla="*/ 495 h 686"/>
                  <a:gd name="T34" fmla="*/ 291 w 352"/>
                  <a:gd name="T35" fmla="*/ 515 h 686"/>
                  <a:gd name="T36" fmla="*/ 294 w 352"/>
                  <a:gd name="T37" fmla="*/ 539 h 686"/>
                  <a:gd name="T38" fmla="*/ 296 w 352"/>
                  <a:gd name="T39" fmla="*/ 561 h 686"/>
                  <a:gd name="T40" fmla="*/ 296 w 352"/>
                  <a:gd name="T41" fmla="*/ 583 h 686"/>
                  <a:gd name="T42" fmla="*/ 294 w 352"/>
                  <a:gd name="T43" fmla="*/ 603 h 686"/>
                  <a:gd name="T44" fmla="*/ 294 w 352"/>
                  <a:gd name="T45" fmla="*/ 603 h 686"/>
                  <a:gd name="T46" fmla="*/ 289 w 352"/>
                  <a:gd name="T47" fmla="*/ 626 h 686"/>
                  <a:gd name="T48" fmla="*/ 284 w 352"/>
                  <a:gd name="T49" fmla="*/ 638 h 686"/>
                  <a:gd name="T50" fmla="*/ 281 w 352"/>
                  <a:gd name="T51" fmla="*/ 646 h 686"/>
                  <a:gd name="T52" fmla="*/ 278 w 352"/>
                  <a:gd name="T53" fmla="*/ 650 h 686"/>
                  <a:gd name="T54" fmla="*/ 272 w 352"/>
                  <a:gd name="T55" fmla="*/ 654 h 686"/>
                  <a:gd name="T56" fmla="*/ 268 w 352"/>
                  <a:gd name="T57" fmla="*/ 656 h 686"/>
                  <a:gd name="T58" fmla="*/ 264 w 352"/>
                  <a:gd name="T59" fmla="*/ 656 h 686"/>
                  <a:gd name="T60" fmla="*/ 260 w 352"/>
                  <a:gd name="T61" fmla="*/ 654 h 686"/>
                  <a:gd name="T62" fmla="*/ 254 w 352"/>
                  <a:gd name="T63" fmla="*/ 650 h 686"/>
                  <a:gd name="T64" fmla="*/ 242 w 352"/>
                  <a:gd name="T65" fmla="*/ 638 h 686"/>
                  <a:gd name="T66" fmla="*/ 233 w 352"/>
                  <a:gd name="T67" fmla="*/ 623 h 686"/>
                  <a:gd name="T68" fmla="*/ 220 w 352"/>
                  <a:gd name="T69" fmla="*/ 604 h 686"/>
                  <a:gd name="T70" fmla="*/ 210 w 352"/>
                  <a:gd name="T71" fmla="*/ 583 h 686"/>
                  <a:gd name="T72" fmla="*/ 199 w 352"/>
                  <a:gd name="T73" fmla="*/ 557 h 686"/>
                  <a:gd name="T74" fmla="*/ 180 w 352"/>
                  <a:gd name="T75" fmla="*/ 508 h 686"/>
                  <a:gd name="T76" fmla="*/ 165 w 352"/>
                  <a:gd name="T77" fmla="*/ 466 h 686"/>
                  <a:gd name="T78" fmla="*/ 156 w 352"/>
                  <a:gd name="T79" fmla="*/ 436 h 686"/>
                  <a:gd name="T80" fmla="*/ 156 w 352"/>
                  <a:gd name="T81" fmla="*/ 436 h 686"/>
                  <a:gd name="T82" fmla="*/ 140 w 352"/>
                  <a:gd name="T83" fmla="*/ 386 h 686"/>
                  <a:gd name="T84" fmla="*/ 123 w 352"/>
                  <a:gd name="T85" fmla="*/ 337 h 686"/>
                  <a:gd name="T86" fmla="*/ 104 w 352"/>
                  <a:gd name="T87" fmla="*/ 287 h 686"/>
                  <a:gd name="T88" fmla="*/ 85 w 352"/>
                  <a:gd name="T89" fmla="*/ 242 h 686"/>
                  <a:gd name="T90" fmla="*/ 42 w 352"/>
                  <a:gd name="T91" fmla="*/ 151 h 686"/>
                  <a:gd name="T92" fmla="*/ 0 w 352"/>
                  <a:gd name="T93" fmla="*/ 56 h 68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2" h="686">
                    <a:moveTo>
                      <a:pt x="68" y="0"/>
                    </a:moveTo>
                    <a:lnTo>
                      <a:pt x="68" y="0"/>
                    </a:lnTo>
                    <a:lnTo>
                      <a:pt x="98" y="28"/>
                    </a:lnTo>
                    <a:lnTo>
                      <a:pt x="126" y="58"/>
                    </a:lnTo>
                    <a:lnTo>
                      <a:pt x="150" y="90"/>
                    </a:lnTo>
                    <a:lnTo>
                      <a:pt x="174" y="124"/>
                    </a:lnTo>
                    <a:lnTo>
                      <a:pt x="194" y="158"/>
                    </a:lnTo>
                    <a:lnTo>
                      <a:pt x="212" y="194"/>
                    </a:lnTo>
                    <a:lnTo>
                      <a:pt x="228" y="230"/>
                    </a:lnTo>
                    <a:lnTo>
                      <a:pt x="240" y="268"/>
                    </a:lnTo>
                    <a:lnTo>
                      <a:pt x="256" y="306"/>
                    </a:lnTo>
                    <a:lnTo>
                      <a:pt x="274" y="350"/>
                    </a:lnTo>
                    <a:lnTo>
                      <a:pt x="294" y="396"/>
                    </a:lnTo>
                    <a:lnTo>
                      <a:pt x="314" y="444"/>
                    </a:lnTo>
                    <a:lnTo>
                      <a:pt x="332" y="492"/>
                    </a:lnTo>
                    <a:lnTo>
                      <a:pt x="340" y="516"/>
                    </a:lnTo>
                    <a:lnTo>
                      <a:pt x="346" y="540"/>
                    </a:lnTo>
                    <a:lnTo>
                      <a:pt x="350" y="564"/>
                    </a:lnTo>
                    <a:lnTo>
                      <a:pt x="352" y="586"/>
                    </a:lnTo>
                    <a:lnTo>
                      <a:pt x="352" y="608"/>
                    </a:lnTo>
                    <a:lnTo>
                      <a:pt x="350" y="628"/>
                    </a:lnTo>
                    <a:lnTo>
                      <a:pt x="344" y="656"/>
                    </a:lnTo>
                    <a:lnTo>
                      <a:pt x="338" y="668"/>
                    </a:lnTo>
                    <a:lnTo>
                      <a:pt x="334" y="676"/>
                    </a:lnTo>
                    <a:lnTo>
                      <a:pt x="330" y="680"/>
                    </a:lnTo>
                    <a:lnTo>
                      <a:pt x="324" y="684"/>
                    </a:lnTo>
                    <a:lnTo>
                      <a:pt x="318" y="686"/>
                    </a:lnTo>
                    <a:lnTo>
                      <a:pt x="314" y="686"/>
                    </a:lnTo>
                    <a:lnTo>
                      <a:pt x="308" y="684"/>
                    </a:lnTo>
                    <a:lnTo>
                      <a:pt x="302" y="680"/>
                    </a:lnTo>
                    <a:lnTo>
                      <a:pt x="288" y="668"/>
                    </a:lnTo>
                    <a:lnTo>
                      <a:pt x="276" y="652"/>
                    </a:lnTo>
                    <a:lnTo>
                      <a:pt x="262" y="630"/>
                    </a:lnTo>
                    <a:lnTo>
                      <a:pt x="250" y="608"/>
                    </a:lnTo>
                    <a:lnTo>
                      <a:pt x="236" y="582"/>
                    </a:lnTo>
                    <a:lnTo>
                      <a:pt x="214" y="532"/>
                    </a:lnTo>
                    <a:lnTo>
                      <a:pt x="196" y="486"/>
                    </a:lnTo>
                    <a:lnTo>
                      <a:pt x="186" y="456"/>
                    </a:lnTo>
                    <a:lnTo>
                      <a:pt x="166" y="402"/>
                    </a:lnTo>
                    <a:lnTo>
                      <a:pt x="146" y="352"/>
                    </a:lnTo>
                    <a:lnTo>
                      <a:pt x="124" y="302"/>
                    </a:lnTo>
                    <a:lnTo>
                      <a:pt x="100" y="252"/>
                    </a:lnTo>
                    <a:lnTo>
                      <a:pt x="50" y="156"/>
                    </a:lnTo>
                    <a:lnTo>
                      <a:pt x="0" y="5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9" name="Freeform 100"/>
              <p:cNvSpPr>
                <a:spLocks/>
              </p:cNvSpPr>
              <p:nvPr userDrawn="1"/>
            </p:nvSpPr>
            <p:spPr bwMode="auto">
              <a:xfrm>
                <a:off x="8616" y="-1307"/>
                <a:ext cx="220" cy="480"/>
              </a:xfrm>
              <a:custGeom>
                <a:avLst/>
                <a:gdLst>
                  <a:gd name="T0" fmla="*/ 57 w 234"/>
                  <a:gd name="T1" fmla="*/ 8 h 488"/>
                  <a:gd name="T2" fmla="*/ 57 w 234"/>
                  <a:gd name="T3" fmla="*/ 8 h 488"/>
                  <a:gd name="T4" fmla="*/ 67 w 234"/>
                  <a:gd name="T5" fmla="*/ 69 h 488"/>
                  <a:gd name="T6" fmla="*/ 73 w 234"/>
                  <a:gd name="T7" fmla="*/ 98 h 488"/>
                  <a:gd name="T8" fmla="*/ 81 w 234"/>
                  <a:gd name="T9" fmla="*/ 130 h 488"/>
                  <a:gd name="T10" fmla="*/ 88 w 234"/>
                  <a:gd name="T11" fmla="*/ 157 h 488"/>
                  <a:gd name="T12" fmla="*/ 97 w 234"/>
                  <a:gd name="T13" fmla="*/ 189 h 488"/>
                  <a:gd name="T14" fmla="*/ 107 w 234"/>
                  <a:gd name="T15" fmla="*/ 216 h 488"/>
                  <a:gd name="T16" fmla="*/ 118 w 234"/>
                  <a:gd name="T17" fmla="*/ 248 h 488"/>
                  <a:gd name="T18" fmla="*/ 118 w 234"/>
                  <a:gd name="T19" fmla="*/ 248 h 488"/>
                  <a:gd name="T20" fmla="*/ 140 w 234"/>
                  <a:gd name="T21" fmla="*/ 293 h 488"/>
                  <a:gd name="T22" fmla="*/ 151 w 234"/>
                  <a:gd name="T23" fmla="*/ 322 h 488"/>
                  <a:gd name="T24" fmla="*/ 163 w 234"/>
                  <a:gd name="T25" fmla="*/ 354 h 488"/>
                  <a:gd name="T26" fmla="*/ 167 w 234"/>
                  <a:gd name="T27" fmla="*/ 369 h 488"/>
                  <a:gd name="T28" fmla="*/ 170 w 234"/>
                  <a:gd name="T29" fmla="*/ 383 h 488"/>
                  <a:gd name="T30" fmla="*/ 172 w 234"/>
                  <a:gd name="T31" fmla="*/ 397 h 488"/>
                  <a:gd name="T32" fmla="*/ 172 w 234"/>
                  <a:gd name="T33" fmla="*/ 411 h 488"/>
                  <a:gd name="T34" fmla="*/ 169 w 234"/>
                  <a:gd name="T35" fmla="*/ 422 h 488"/>
                  <a:gd name="T36" fmla="*/ 165 w 234"/>
                  <a:gd name="T37" fmla="*/ 433 h 488"/>
                  <a:gd name="T38" fmla="*/ 157 w 234"/>
                  <a:gd name="T39" fmla="*/ 442 h 488"/>
                  <a:gd name="T40" fmla="*/ 146 w 234"/>
                  <a:gd name="T41" fmla="*/ 449 h 488"/>
                  <a:gd name="T42" fmla="*/ 146 w 234"/>
                  <a:gd name="T43" fmla="*/ 449 h 488"/>
                  <a:gd name="T44" fmla="*/ 135 w 234"/>
                  <a:gd name="T45" fmla="*/ 436 h 488"/>
                  <a:gd name="T46" fmla="*/ 122 w 234"/>
                  <a:gd name="T47" fmla="*/ 419 h 488"/>
                  <a:gd name="T48" fmla="*/ 105 w 234"/>
                  <a:gd name="T49" fmla="*/ 391 h 488"/>
                  <a:gd name="T50" fmla="*/ 90 w 234"/>
                  <a:gd name="T51" fmla="*/ 362 h 488"/>
                  <a:gd name="T52" fmla="*/ 73 w 234"/>
                  <a:gd name="T53" fmla="*/ 325 h 488"/>
                  <a:gd name="T54" fmla="*/ 57 w 234"/>
                  <a:gd name="T55" fmla="*/ 287 h 488"/>
                  <a:gd name="T56" fmla="*/ 41 w 234"/>
                  <a:gd name="T57" fmla="*/ 250 h 488"/>
                  <a:gd name="T58" fmla="*/ 28 w 234"/>
                  <a:gd name="T59" fmla="*/ 207 h 488"/>
                  <a:gd name="T60" fmla="*/ 17 w 234"/>
                  <a:gd name="T61" fmla="*/ 169 h 488"/>
                  <a:gd name="T62" fmla="*/ 8 w 234"/>
                  <a:gd name="T63" fmla="*/ 132 h 488"/>
                  <a:gd name="T64" fmla="*/ 2 w 234"/>
                  <a:gd name="T65" fmla="*/ 94 h 488"/>
                  <a:gd name="T66" fmla="*/ 0 w 234"/>
                  <a:gd name="T67" fmla="*/ 81 h 488"/>
                  <a:gd name="T68" fmla="*/ 0 w 234"/>
                  <a:gd name="T69" fmla="*/ 65 h 488"/>
                  <a:gd name="T70" fmla="*/ 2 w 234"/>
                  <a:gd name="T71" fmla="*/ 51 h 488"/>
                  <a:gd name="T72" fmla="*/ 4 w 234"/>
                  <a:gd name="T73" fmla="*/ 37 h 488"/>
                  <a:gd name="T74" fmla="*/ 8 w 234"/>
                  <a:gd name="T75" fmla="*/ 30 h 488"/>
                  <a:gd name="T76" fmla="*/ 11 w 234"/>
                  <a:gd name="T77" fmla="*/ 20 h 488"/>
                  <a:gd name="T78" fmla="*/ 19 w 234"/>
                  <a:gd name="T79" fmla="*/ 12 h 488"/>
                  <a:gd name="T80" fmla="*/ 24 w 234"/>
                  <a:gd name="T81" fmla="*/ 6 h 488"/>
                  <a:gd name="T82" fmla="*/ 35 w 234"/>
                  <a:gd name="T83" fmla="*/ 2 h 488"/>
                  <a:gd name="T84" fmla="*/ 47 w 234"/>
                  <a:gd name="T85" fmla="*/ 0 h 488"/>
                  <a:gd name="T86" fmla="*/ 57 w 234"/>
                  <a:gd name="T87" fmla="*/ 8 h 4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34" h="488">
                    <a:moveTo>
                      <a:pt x="78" y="8"/>
                    </a:moveTo>
                    <a:lnTo>
                      <a:pt x="78" y="8"/>
                    </a:lnTo>
                    <a:lnTo>
                      <a:pt x="92" y="74"/>
                    </a:lnTo>
                    <a:lnTo>
                      <a:pt x="100" y="108"/>
                    </a:lnTo>
                    <a:lnTo>
                      <a:pt x="110" y="140"/>
                    </a:lnTo>
                    <a:lnTo>
                      <a:pt x="120" y="172"/>
                    </a:lnTo>
                    <a:lnTo>
                      <a:pt x="132" y="204"/>
                    </a:lnTo>
                    <a:lnTo>
                      <a:pt x="146" y="236"/>
                    </a:lnTo>
                    <a:lnTo>
                      <a:pt x="162" y="268"/>
                    </a:lnTo>
                    <a:lnTo>
                      <a:pt x="190" y="318"/>
                    </a:lnTo>
                    <a:lnTo>
                      <a:pt x="206" y="350"/>
                    </a:lnTo>
                    <a:lnTo>
                      <a:pt x="222" y="384"/>
                    </a:lnTo>
                    <a:lnTo>
                      <a:pt x="228" y="400"/>
                    </a:lnTo>
                    <a:lnTo>
                      <a:pt x="232" y="416"/>
                    </a:lnTo>
                    <a:lnTo>
                      <a:pt x="234" y="432"/>
                    </a:lnTo>
                    <a:lnTo>
                      <a:pt x="234" y="446"/>
                    </a:lnTo>
                    <a:lnTo>
                      <a:pt x="230" y="458"/>
                    </a:lnTo>
                    <a:lnTo>
                      <a:pt x="224" y="470"/>
                    </a:lnTo>
                    <a:lnTo>
                      <a:pt x="214" y="480"/>
                    </a:lnTo>
                    <a:lnTo>
                      <a:pt x="198" y="488"/>
                    </a:lnTo>
                    <a:lnTo>
                      <a:pt x="184" y="474"/>
                    </a:lnTo>
                    <a:lnTo>
                      <a:pt x="166" y="454"/>
                    </a:lnTo>
                    <a:lnTo>
                      <a:pt x="144" y="426"/>
                    </a:lnTo>
                    <a:lnTo>
                      <a:pt x="122" y="392"/>
                    </a:lnTo>
                    <a:lnTo>
                      <a:pt x="100" y="354"/>
                    </a:lnTo>
                    <a:lnTo>
                      <a:pt x="78" y="312"/>
                    </a:lnTo>
                    <a:lnTo>
                      <a:pt x="56" y="270"/>
                    </a:lnTo>
                    <a:lnTo>
                      <a:pt x="38" y="226"/>
                    </a:lnTo>
                    <a:lnTo>
                      <a:pt x="22" y="184"/>
                    </a:lnTo>
                    <a:lnTo>
                      <a:pt x="10" y="142"/>
                    </a:lnTo>
                    <a:lnTo>
                      <a:pt x="2" y="104"/>
                    </a:lnTo>
                    <a:lnTo>
                      <a:pt x="0" y="86"/>
                    </a:lnTo>
                    <a:lnTo>
                      <a:pt x="0" y="70"/>
                    </a:lnTo>
                    <a:lnTo>
                      <a:pt x="2" y="56"/>
                    </a:lnTo>
                    <a:lnTo>
                      <a:pt x="4" y="42"/>
                    </a:lnTo>
                    <a:lnTo>
                      <a:pt x="8" y="30"/>
                    </a:lnTo>
                    <a:lnTo>
                      <a:pt x="16" y="20"/>
                    </a:lnTo>
                    <a:lnTo>
                      <a:pt x="24" y="12"/>
                    </a:lnTo>
                    <a:lnTo>
                      <a:pt x="34" y="6"/>
                    </a:lnTo>
                    <a:lnTo>
                      <a:pt x="48" y="2"/>
                    </a:lnTo>
                    <a:lnTo>
                      <a:pt x="64" y="0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0" name="Freeform 101"/>
              <p:cNvSpPr>
                <a:spLocks/>
              </p:cNvSpPr>
              <p:nvPr userDrawn="1"/>
            </p:nvSpPr>
            <p:spPr bwMode="auto">
              <a:xfrm>
                <a:off x="8616" y="-1307"/>
                <a:ext cx="220" cy="480"/>
              </a:xfrm>
              <a:custGeom>
                <a:avLst/>
                <a:gdLst>
                  <a:gd name="T0" fmla="*/ 57 w 234"/>
                  <a:gd name="T1" fmla="*/ 8 h 488"/>
                  <a:gd name="T2" fmla="*/ 57 w 234"/>
                  <a:gd name="T3" fmla="*/ 8 h 488"/>
                  <a:gd name="T4" fmla="*/ 67 w 234"/>
                  <a:gd name="T5" fmla="*/ 69 h 488"/>
                  <a:gd name="T6" fmla="*/ 73 w 234"/>
                  <a:gd name="T7" fmla="*/ 98 h 488"/>
                  <a:gd name="T8" fmla="*/ 81 w 234"/>
                  <a:gd name="T9" fmla="*/ 130 h 488"/>
                  <a:gd name="T10" fmla="*/ 88 w 234"/>
                  <a:gd name="T11" fmla="*/ 157 h 488"/>
                  <a:gd name="T12" fmla="*/ 97 w 234"/>
                  <a:gd name="T13" fmla="*/ 189 h 488"/>
                  <a:gd name="T14" fmla="*/ 107 w 234"/>
                  <a:gd name="T15" fmla="*/ 216 h 488"/>
                  <a:gd name="T16" fmla="*/ 118 w 234"/>
                  <a:gd name="T17" fmla="*/ 248 h 488"/>
                  <a:gd name="T18" fmla="*/ 118 w 234"/>
                  <a:gd name="T19" fmla="*/ 248 h 488"/>
                  <a:gd name="T20" fmla="*/ 140 w 234"/>
                  <a:gd name="T21" fmla="*/ 293 h 488"/>
                  <a:gd name="T22" fmla="*/ 151 w 234"/>
                  <a:gd name="T23" fmla="*/ 322 h 488"/>
                  <a:gd name="T24" fmla="*/ 163 w 234"/>
                  <a:gd name="T25" fmla="*/ 354 h 488"/>
                  <a:gd name="T26" fmla="*/ 167 w 234"/>
                  <a:gd name="T27" fmla="*/ 369 h 488"/>
                  <a:gd name="T28" fmla="*/ 170 w 234"/>
                  <a:gd name="T29" fmla="*/ 383 h 488"/>
                  <a:gd name="T30" fmla="*/ 172 w 234"/>
                  <a:gd name="T31" fmla="*/ 397 h 488"/>
                  <a:gd name="T32" fmla="*/ 172 w 234"/>
                  <a:gd name="T33" fmla="*/ 411 h 488"/>
                  <a:gd name="T34" fmla="*/ 169 w 234"/>
                  <a:gd name="T35" fmla="*/ 422 h 488"/>
                  <a:gd name="T36" fmla="*/ 165 w 234"/>
                  <a:gd name="T37" fmla="*/ 433 h 488"/>
                  <a:gd name="T38" fmla="*/ 157 w 234"/>
                  <a:gd name="T39" fmla="*/ 442 h 488"/>
                  <a:gd name="T40" fmla="*/ 146 w 234"/>
                  <a:gd name="T41" fmla="*/ 449 h 488"/>
                  <a:gd name="T42" fmla="*/ 146 w 234"/>
                  <a:gd name="T43" fmla="*/ 449 h 488"/>
                  <a:gd name="T44" fmla="*/ 135 w 234"/>
                  <a:gd name="T45" fmla="*/ 436 h 488"/>
                  <a:gd name="T46" fmla="*/ 122 w 234"/>
                  <a:gd name="T47" fmla="*/ 419 h 488"/>
                  <a:gd name="T48" fmla="*/ 105 w 234"/>
                  <a:gd name="T49" fmla="*/ 391 h 488"/>
                  <a:gd name="T50" fmla="*/ 90 w 234"/>
                  <a:gd name="T51" fmla="*/ 362 h 488"/>
                  <a:gd name="T52" fmla="*/ 73 w 234"/>
                  <a:gd name="T53" fmla="*/ 325 h 488"/>
                  <a:gd name="T54" fmla="*/ 57 w 234"/>
                  <a:gd name="T55" fmla="*/ 287 h 488"/>
                  <a:gd name="T56" fmla="*/ 41 w 234"/>
                  <a:gd name="T57" fmla="*/ 250 h 488"/>
                  <a:gd name="T58" fmla="*/ 28 w 234"/>
                  <a:gd name="T59" fmla="*/ 207 h 488"/>
                  <a:gd name="T60" fmla="*/ 17 w 234"/>
                  <a:gd name="T61" fmla="*/ 169 h 488"/>
                  <a:gd name="T62" fmla="*/ 8 w 234"/>
                  <a:gd name="T63" fmla="*/ 132 h 488"/>
                  <a:gd name="T64" fmla="*/ 2 w 234"/>
                  <a:gd name="T65" fmla="*/ 94 h 488"/>
                  <a:gd name="T66" fmla="*/ 0 w 234"/>
                  <a:gd name="T67" fmla="*/ 81 h 488"/>
                  <a:gd name="T68" fmla="*/ 0 w 234"/>
                  <a:gd name="T69" fmla="*/ 65 h 488"/>
                  <a:gd name="T70" fmla="*/ 2 w 234"/>
                  <a:gd name="T71" fmla="*/ 51 h 488"/>
                  <a:gd name="T72" fmla="*/ 4 w 234"/>
                  <a:gd name="T73" fmla="*/ 37 h 488"/>
                  <a:gd name="T74" fmla="*/ 8 w 234"/>
                  <a:gd name="T75" fmla="*/ 30 h 488"/>
                  <a:gd name="T76" fmla="*/ 11 w 234"/>
                  <a:gd name="T77" fmla="*/ 20 h 488"/>
                  <a:gd name="T78" fmla="*/ 19 w 234"/>
                  <a:gd name="T79" fmla="*/ 12 h 488"/>
                  <a:gd name="T80" fmla="*/ 24 w 234"/>
                  <a:gd name="T81" fmla="*/ 6 h 488"/>
                  <a:gd name="T82" fmla="*/ 35 w 234"/>
                  <a:gd name="T83" fmla="*/ 2 h 488"/>
                  <a:gd name="T84" fmla="*/ 47 w 234"/>
                  <a:gd name="T85" fmla="*/ 0 h 4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34" h="488">
                    <a:moveTo>
                      <a:pt x="78" y="8"/>
                    </a:moveTo>
                    <a:lnTo>
                      <a:pt x="78" y="8"/>
                    </a:lnTo>
                    <a:lnTo>
                      <a:pt x="92" y="74"/>
                    </a:lnTo>
                    <a:lnTo>
                      <a:pt x="100" y="108"/>
                    </a:lnTo>
                    <a:lnTo>
                      <a:pt x="110" y="140"/>
                    </a:lnTo>
                    <a:lnTo>
                      <a:pt x="120" y="172"/>
                    </a:lnTo>
                    <a:lnTo>
                      <a:pt x="132" y="204"/>
                    </a:lnTo>
                    <a:lnTo>
                      <a:pt x="146" y="236"/>
                    </a:lnTo>
                    <a:lnTo>
                      <a:pt x="162" y="268"/>
                    </a:lnTo>
                    <a:lnTo>
                      <a:pt x="190" y="318"/>
                    </a:lnTo>
                    <a:lnTo>
                      <a:pt x="206" y="350"/>
                    </a:lnTo>
                    <a:lnTo>
                      <a:pt x="222" y="384"/>
                    </a:lnTo>
                    <a:lnTo>
                      <a:pt x="228" y="400"/>
                    </a:lnTo>
                    <a:lnTo>
                      <a:pt x="232" y="416"/>
                    </a:lnTo>
                    <a:lnTo>
                      <a:pt x="234" y="432"/>
                    </a:lnTo>
                    <a:lnTo>
                      <a:pt x="234" y="446"/>
                    </a:lnTo>
                    <a:lnTo>
                      <a:pt x="230" y="458"/>
                    </a:lnTo>
                    <a:lnTo>
                      <a:pt x="224" y="470"/>
                    </a:lnTo>
                    <a:lnTo>
                      <a:pt x="214" y="480"/>
                    </a:lnTo>
                    <a:lnTo>
                      <a:pt x="198" y="488"/>
                    </a:lnTo>
                    <a:lnTo>
                      <a:pt x="184" y="474"/>
                    </a:lnTo>
                    <a:lnTo>
                      <a:pt x="166" y="454"/>
                    </a:lnTo>
                    <a:lnTo>
                      <a:pt x="144" y="426"/>
                    </a:lnTo>
                    <a:lnTo>
                      <a:pt x="122" y="392"/>
                    </a:lnTo>
                    <a:lnTo>
                      <a:pt x="100" y="354"/>
                    </a:lnTo>
                    <a:lnTo>
                      <a:pt x="78" y="312"/>
                    </a:lnTo>
                    <a:lnTo>
                      <a:pt x="56" y="270"/>
                    </a:lnTo>
                    <a:lnTo>
                      <a:pt x="38" y="226"/>
                    </a:lnTo>
                    <a:lnTo>
                      <a:pt x="22" y="184"/>
                    </a:lnTo>
                    <a:lnTo>
                      <a:pt x="10" y="142"/>
                    </a:lnTo>
                    <a:lnTo>
                      <a:pt x="2" y="104"/>
                    </a:lnTo>
                    <a:lnTo>
                      <a:pt x="0" y="86"/>
                    </a:lnTo>
                    <a:lnTo>
                      <a:pt x="0" y="70"/>
                    </a:lnTo>
                    <a:lnTo>
                      <a:pt x="2" y="56"/>
                    </a:lnTo>
                    <a:lnTo>
                      <a:pt x="4" y="42"/>
                    </a:lnTo>
                    <a:lnTo>
                      <a:pt x="8" y="30"/>
                    </a:lnTo>
                    <a:lnTo>
                      <a:pt x="16" y="20"/>
                    </a:lnTo>
                    <a:lnTo>
                      <a:pt x="24" y="12"/>
                    </a:lnTo>
                    <a:lnTo>
                      <a:pt x="34" y="6"/>
                    </a:lnTo>
                    <a:lnTo>
                      <a:pt x="48" y="2"/>
                    </a:lnTo>
                    <a:lnTo>
                      <a:pt x="64" y="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1" name="Freeform 102"/>
              <p:cNvSpPr>
                <a:spLocks/>
              </p:cNvSpPr>
              <p:nvPr userDrawn="1"/>
            </p:nvSpPr>
            <p:spPr bwMode="auto">
              <a:xfrm>
                <a:off x="8296" y="-1047"/>
                <a:ext cx="260" cy="540"/>
              </a:xfrm>
              <a:custGeom>
                <a:avLst/>
                <a:gdLst>
                  <a:gd name="T0" fmla="*/ 184 w 260"/>
                  <a:gd name="T1" fmla="*/ 295 h 550"/>
                  <a:gd name="T2" fmla="*/ 184 w 260"/>
                  <a:gd name="T3" fmla="*/ 295 h 550"/>
                  <a:gd name="T4" fmla="*/ 208 w 260"/>
                  <a:gd name="T5" fmla="*/ 336 h 550"/>
                  <a:gd name="T6" fmla="*/ 224 w 260"/>
                  <a:gd name="T7" fmla="*/ 367 h 550"/>
                  <a:gd name="T8" fmla="*/ 242 w 260"/>
                  <a:gd name="T9" fmla="*/ 399 h 550"/>
                  <a:gd name="T10" fmla="*/ 254 w 260"/>
                  <a:gd name="T11" fmla="*/ 431 h 550"/>
                  <a:gd name="T12" fmla="*/ 258 w 260"/>
                  <a:gd name="T13" fmla="*/ 447 h 550"/>
                  <a:gd name="T14" fmla="*/ 260 w 260"/>
                  <a:gd name="T15" fmla="*/ 459 h 550"/>
                  <a:gd name="T16" fmla="*/ 260 w 260"/>
                  <a:gd name="T17" fmla="*/ 473 h 550"/>
                  <a:gd name="T18" fmla="*/ 258 w 260"/>
                  <a:gd name="T19" fmla="*/ 484 h 550"/>
                  <a:gd name="T20" fmla="*/ 250 w 260"/>
                  <a:gd name="T21" fmla="*/ 493 h 550"/>
                  <a:gd name="T22" fmla="*/ 242 w 260"/>
                  <a:gd name="T23" fmla="*/ 498 h 550"/>
                  <a:gd name="T24" fmla="*/ 242 w 260"/>
                  <a:gd name="T25" fmla="*/ 498 h 550"/>
                  <a:gd name="T26" fmla="*/ 232 w 260"/>
                  <a:gd name="T27" fmla="*/ 502 h 550"/>
                  <a:gd name="T28" fmla="*/ 224 w 260"/>
                  <a:gd name="T29" fmla="*/ 502 h 550"/>
                  <a:gd name="T30" fmla="*/ 216 w 260"/>
                  <a:gd name="T31" fmla="*/ 502 h 550"/>
                  <a:gd name="T32" fmla="*/ 206 w 260"/>
                  <a:gd name="T33" fmla="*/ 498 h 550"/>
                  <a:gd name="T34" fmla="*/ 198 w 260"/>
                  <a:gd name="T35" fmla="*/ 495 h 550"/>
                  <a:gd name="T36" fmla="*/ 190 w 260"/>
                  <a:gd name="T37" fmla="*/ 489 h 550"/>
                  <a:gd name="T38" fmla="*/ 174 w 260"/>
                  <a:gd name="T39" fmla="*/ 475 h 550"/>
                  <a:gd name="T40" fmla="*/ 158 w 260"/>
                  <a:gd name="T41" fmla="*/ 456 h 550"/>
                  <a:gd name="T42" fmla="*/ 144 w 260"/>
                  <a:gd name="T43" fmla="*/ 435 h 550"/>
                  <a:gd name="T44" fmla="*/ 130 w 260"/>
                  <a:gd name="T45" fmla="*/ 410 h 550"/>
                  <a:gd name="T46" fmla="*/ 116 w 260"/>
                  <a:gd name="T47" fmla="*/ 384 h 550"/>
                  <a:gd name="T48" fmla="*/ 94 w 260"/>
                  <a:gd name="T49" fmla="*/ 329 h 550"/>
                  <a:gd name="T50" fmla="*/ 74 w 260"/>
                  <a:gd name="T51" fmla="*/ 277 h 550"/>
                  <a:gd name="T52" fmla="*/ 50 w 260"/>
                  <a:gd name="T53" fmla="*/ 204 h 550"/>
                  <a:gd name="T54" fmla="*/ 50 w 260"/>
                  <a:gd name="T55" fmla="*/ 204 h 550"/>
                  <a:gd name="T56" fmla="*/ 34 w 260"/>
                  <a:gd name="T57" fmla="*/ 167 h 550"/>
                  <a:gd name="T58" fmla="*/ 14 w 260"/>
                  <a:gd name="T59" fmla="*/ 118 h 550"/>
                  <a:gd name="T60" fmla="*/ 6 w 260"/>
                  <a:gd name="T61" fmla="*/ 92 h 550"/>
                  <a:gd name="T62" fmla="*/ 2 w 260"/>
                  <a:gd name="T63" fmla="*/ 71 h 550"/>
                  <a:gd name="T64" fmla="*/ 0 w 260"/>
                  <a:gd name="T65" fmla="*/ 59 h 550"/>
                  <a:gd name="T66" fmla="*/ 2 w 260"/>
                  <a:gd name="T67" fmla="*/ 47 h 550"/>
                  <a:gd name="T68" fmla="*/ 2 w 260"/>
                  <a:gd name="T69" fmla="*/ 37 h 550"/>
                  <a:gd name="T70" fmla="*/ 6 w 260"/>
                  <a:gd name="T71" fmla="*/ 29 h 550"/>
                  <a:gd name="T72" fmla="*/ 6 w 260"/>
                  <a:gd name="T73" fmla="*/ 29 h 550"/>
                  <a:gd name="T74" fmla="*/ 14 w 260"/>
                  <a:gd name="T75" fmla="*/ 20 h 550"/>
                  <a:gd name="T76" fmla="*/ 22 w 260"/>
                  <a:gd name="T77" fmla="*/ 12 h 550"/>
                  <a:gd name="T78" fmla="*/ 30 w 260"/>
                  <a:gd name="T79" fmla="*/ 4 h 550"/>
                  <a:gd name="T80" fmla="*/ 38 w 260"/>
                  <a:gd name="T81" fmla="*/ 2 h 550"/>
                  <a:gd name="T82" fmla="*/ 48 w 260"/>
                  <a:gd name="T83" fmla="*/ 0 h 550"/>
                  <a:gd name="T84" fmla="*/ 56 w 260"/>
                  <a:gd name="T85" fmla="*/ 0 h 550"/>
                  <a:gd name="T86" fmla="*/ 66 w 260"/>
                  <a:gd name="T87" fmla="*/ 4 h 550"/>
                  <a:gd name="T88" fmla="*/ 74 w 260"/>
                  <a:gd name="T89" fmla="*/ 8 h 550"/>
                  <a:gd name="T90" fmla="*/ 82 w 260"/>
                  <a:gd name="T91" fmla="*/ 14 h 550"/>
                  <a:gd name="T92" fmla="*/ 90 w 260"/>
                  <a:gd name="T93" fmla="*/ 20 h 550"/>
                  <a:gd name="T94" fmla="*/ 106 w 260"/>
                  <a:gd name="T95" fmla="*/ 31 h 550"/>
                  <a:gd name="T96" fmla="*/ 116 w 260"/>
                  <a:gd name="T97" fmla="*/ 51 h 550"/>
                  <a:gd name="T98" fmla="*/ 126 w 260"/>
                  <a:gd name="T99" fmla="*/ 69 h 550"/>
                  <a:gd name="T100" fmla="*/ 126 w 260"/>
                  <a:gd name="T101" fmla="*/ 69 h 550"/>
                  <a:gd name="T102" fmla="*/ 134 w 260"/>
                  <a:gd name="T103" fmla="*/ 94 h 550"/>
                  <a:gd name="T104" fmla="*/ 140 w 260"/>
                  <a:gd name="T105" fmla="*/ 124 h 550"/>
                  <a:gd name="T106" fmla="*/ 150 w 260"/>
                  <a:gd name="T107" fmla="*/ 181 h 550"/>
                  <a:gd name="T108" fmla="*/ 156 w 260"/>
                  <a:gd name="T109" fmla="*/ 210 h 550"/>
                  <a:gd name="T110" fmla="*/ 162 w 260"/>
                  <a:gd name="T111" fmla="*/ 239 h 550"/>
                  <a:gd name="T112" fmla="*/ 172 w 260"/>
                  <a:gd name="T113" fmla="*/ 267 h 550"/>
                  <a:gd name="T114" fmla="*/ 184 w 260"/>
                  <a:gd name="T115" fmla="*/ 295 h 5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60" h="550">
                    <a:moveTo>
                      <a:pt x="184" y="324"/>
                    </a:moveTo>
                    <a:lnTo>
                      <a:pt x="184" y="324"/>
                    </a:lnTo>
                    <a:lnTo>
                      <a:pt x="208" y="368"/>
                    </a:lnTo>
                    <a:lnTo>
                      <a:pt x="224" y="402"/>
                    </a:lnTo>
                    <a:lnTo>
                      <a:pt x="242" y="438"/>
                    </a:lnTo>
                    <a:lnTo>
                      <a:pt x="254" y="472"/>
                    </a:lnTo>
                    <a:lnTo>
                      <a:pt x="258" y="490"/>
                    </a:lnTo>
                    <a:lnTo>
                      <a:pt x="260" y="504"/>
                    </a:lnTo>
                    <a:lnTo>
                      <a:pt x="260" y="518"/>
                    </a:lnTo>
                    <a:lnTo>
                      <a:pt x="258" y="530"/>
                    </a:lnTo>
                    <a:lnTo>
                      <a:pt x="250" y="540"/>
                    </a:lnTo>
                    <a:lnTo>
                      <a:pt x="242" y="546"/>
                    </a:lnTo>
                    <a:lnTo>
                      <a:pt x="232" y="550"/>
                    </a:lnTo>
                    <a:lnTo>
                      <a:pt x="224" y="550"/>
                    </a:lnTo>
                    <a:lnTo>
                      <a:pt x="216" y="550"/>
                    </a:lnTo>
                    <a:lnTo>
                      <a:pt x="206" y="546"/>
                    </a:lnTo>
                    <a:lnTo>
                      <a:pt x="198" y="542"/>
                    </a:lnTo>
                    <a:lnTo>
                      <a:pt x="190" y="536"/>
                    </a:lnTo>
                    <a:lnTo>
                      <a:pt x="174" y="520"/>
                    </a:lnTo>
                    <a:lnTo>
                      <a:pt x="158" y="500"/>
                    </a:lnTo>
                    <a:lnTo>
                      <a:pt x="144" y="476"/>
                    </a:lnTo>
                    <a:lnTo>
                      <a:pt x="130" y="450"/>
                    </a:lnTo>
                    <a:lnTo>
                      <a:pt x="116" y="420"/>
                    </a:lnTo>
                    <a:lnTo>
                      <a:pt x="94" y="360"/>
                    </a:lnTo>
                    <a:lnTo>
                      <a:pt x="74" y="302"/>
                    </a:lnTo>
                    <a:lnTo>
                      <a:pt x="50" y="224"/>
                    </a:lnTo>
                    <a:lnTo>
                      <a:pt x="34" y="182"/>
                    </a:lnTo>
                    <a:lnTo>
                      <a:pt x="14" y="128"/>
                    </a:lnTo>
                    <a:lnTo>
                      <a:pt x="6" y="102"/>
                    </a:lnTo>
                    <a:lnTo>
                      <a:pt x="2" y="76"/>
                    </a:lnTo>
                    <a:lnTo>
                      <a:pt x="0" y="64"/>
                    </a:lnTo>
                    <a:lnTo>
                      <a:pt x="2" y="52"/>
                    </a:lnTo>
                    <a:lnTo>
                      <a:pt x="2" y="42"/>
                    </a:lnTo>
                    <a:lnTo>
                      <a:pt x="6" y="34"/>
                    </a:lnTo>
                    <a:lnTo>
                      <a:pt x="14" y="20"/>
                    </a:lnTo>
                    <a:lnTo>
                      <a:pt x="22" y="12"/>
                    </a:lnTo>
                    <a:lnTo>
                      <a:pt x="30" y="4"/>
                    </a:lnTo>
                    <a:lnTo>
                      <a:pt x="38" y="2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6" y="4"/>
                    </a:lnTo>
                    <a:lnTo>
                      <a:pt x="74" y="8"/>
                    </a:lnTo>
                    <a:lnTo>
                      <a:pt x="82" y="14"/>
                    </a:lnTo>
                    <a:lnTo>
                      <a:pt x="90" y="20"/>
                    </a:lnTo>
                    <a:lnTo>
                      <a:pt x="106" y="36"/>
                    </a:lnTo>
                    <a:lnTo>
                      <a:pt x="116" y="56"/>
                    </a:lnTo>
                    <a:lnTo>
                      <a:pt x="126" y="74"/>
                    </a:lnTo>
                    <a:lnTo>
                      <a:pt x="134" y="104"/>
                    </a:lnTo>
                    <a:lnTo>
                      <a:pt x="140" y="134"/>
                    </a:lnTo>
                    <a:lnTo>
                      <a:pt x="150" y="198"/>
                    </a:lnTo>
                    <a:lnTo>
                      <a:pt x="156" y="230"/>
                    </a:lnTo>
                    <a:lnTo>
                      <a:pt x="162" y="262"/>
                    </a:lnTo>
                    <a:lnTo>
                      <a:pt x="172" y="292"/>
                    </a:lnTo>
                    <a:lnTo>
                      <a:pt x="184" y="3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2" name="Freeform 103"/>
              <p:cNvSpPr>
                <a:spLocks/>
              </p:cNvSpPr>
              <p:nvPr userDrawn="1"/>
            </p:nvSpPr>
            <p:spPr bwMode="auto">
              <a:xfrm>
                <a:off x="8296" y="-1047"/>
                <a:ext cx="260" cy="540"/>
              </a:xfrm>
              <a:custGeom>
                <a:avLst/>
                <a:gdLst>
                  <a:gd name="T0" fmla="*/ 184 w 260"/>
                  <a:gd name="T1" fmla="*/ 295 h 550"/>
                  <a:gd name="T2" fmla="*/ 184 w 260"/>
                  <a:gd name="T3" fmla="*/ 295 h 550"/>
                  <a:gd name="T4" fmla="*/ 208 w 260"/>
                  <a:gd name="T5" fmla="*/ 336 h 550"/>
                  <a:gd name="T6" fmla="*/ 224 w 260"/>
                  <a:gd name="T7" fmla="*/ 367 h 550"/>
                  <a:gd name="T8" fmla="*/ 242 w 260"/>
                  <a:gd name="T9" fmla="*/ 399 h 550"/>
                  <a:gd name="T10" fmla="*/ 254 w 260"/>
                  <a:gd name="T11" fmla="*/ 431 h 550"/>
                  <a:gd name="T12" fmla="*/ 258 w 260"/>
                  <a:gd name="T13" fmla="*/ 447 h 550"/>
                  <a:gd name="T14" fmla="*/ 260 w 260"/>
                  <a:gd name="T15" fmla="*/ 459 h 550"/>
                  <a:gd name="T16" fmla="*/ 260 w 260"/>
                  <a:gd name="T17" fmla="*/ 473 h 550"/>
                  <a:gd name="T18" fmla="*/ 258 w 260"/>
                  <a:gd name="T19" fmla="*/ 484 h 550"/>
                  <a:gd name="T20" fmla="*/ 250 w 260"/>
                  <a:gd name="T21" fmla="*/ 493 h 550"/>
                  <a:gd name="T22" fmla="*/ 242 w 260"/>
                  <a:gd name="T23" fmla="*/ 498 h 550"/>
                  <a:gd name="T24" fmla="*/ 242 w 260"/>
                  <a:gd name="T25" fmla="*/ 498 h 550"/>
                  <a:gd name="T26" fmla="*/ 232 w 260"/>
                  <a:gd name="T27" fmla="*/ 502 h 550"/>
                  <a:gd name="T28" fmla="*/ 224 w 260"/>
                  <a:gd name="T29" fmla="*/ 502 h 550"/>
                  <a:gd name="T30" fmla="*/ 216 w 260"/>
                  <a:gd name="T31" fmla="*/ 502 h 550"/>
                  <a:gd name="T32" fmla="*/ 206 w 260"/>
                  <a:gd name="T33" fmla="*/ 498 h 550"/>
                  <a:gd name="T34" fmla="*/ 198 w 260"/>
                  <a:gd name="T35" fmla="*/ 495 h 550"/>
                  <a:gd name="T36" fmla="*/ 190 w 260"/>
                  <a:gd name="T37" fmla="*/ 489 h 550"/>
                  <a:gd name="T38" fmla="*/ 174 w 260"/>
                  <a:gd name="T39" fmla="*/ 475 h 550"/>
                  <a:gd name="T40" fmla="*/ 158 w 260"/>
                  <a:gd name="T41" fmla="*/ 456 h 550"/>
                  <a:gd name="T42" fmla="*/ 144 w 260"/>
                  <a:gd name="T43" fmla="*/ 435 h 550"/>
                  <a:gd name="T44" fmla="*/ 130 w 260"/>
                  <a:gd name="T45" fmla="*/ 410 h 550"/>
                  <a:gd name="T46" fmla="*/ 116 w 260"/>
                  <a:gd name="T47" fmla="*/ 384 h 550"/>
                  <a:gd name="T48" fmla="*/ 94 w 260"/>
                  <a:gd name="T49" fmla="*/ 329 h 550"/>
                  <a:gd name="T50" fmla="*/ 74 w 260"/>
                  <a:gd name="T51" fmla="*/ 277 h 550"/>
                  <a:gd name="T52" fmla="*/ 50 w 260"/>
                  <a:gd name="T53" fmla="*/ 204 h 550"/>
                  <a:gd name="T54" fmla="*/ 50 w 260"/>
                  <a:gd name="T55" fmla="*/ 204 h 550"/>
                  <a:gd name="T56" fmla="*/ 34 w 260"/>
                  <a:gd name="T57" fmla="*/ 167 h 550"/>
                  <a:gd name="T58" fmla="*/ 14 w 260"/>
                  <a:gd name="T59" fmla="*/ 118 h 550"/>
                  <a:gd name="T60" fmla="*/ 6 w 260"/>
                  <a:gd name="T61" fmla="*/ 92 h 550"/>
                  <a:gd name="T62" fmla="*/ 2 w 260"/>
                  <a:gd name="T63" fmla="*/ 71 h 550"/>
                  <a:gd name="T64" fmla="*/ 0 w 260"/>
                  <a:gd name="T65" fmla="*/ 59 h 550"/>
                  <a:gd name="T66" fmla="*/ 2 w 260"/>
                  <a:gd name="T67" fmla="*/ 47 h 550"/>
                  <a:gd name="T68" fmla="*/ 2 w 260"/>
                  <a:gd name="T69" fmla="*/ 37 h 550"/>
                  <a:gd name="T70" fmla="*/ 6 w 260"/>
                  <a:gd name="T71" fmla="*/ 29 h 550"/>
                  <a:gd name="T72" fmla="*/ 6 w 260"/>
                  <a:gd name="T73" fmla="*/ 29 h 550"/>
                  <a:gd name="T74" fmla="*/ 14 w 260"/>
                  <a:gd name="T75" fmla="*/ 20 h 550"/>
                  <a:gd name="T76" fmla="*/ 22 w 260"/>
                  <a:gd name="T77" fmla="*/ 12 h 550"/>
                  <a:gd name="T78" fmla="*/ 30 w 260"/>
                  <a:gd name="T79" fmla="*/ 4 h 550"/>
                  <a:gd name="T80" fmla="*/ 38 w 260"/>
                  <a:gd name="T81" fmla="*/ 2 h 550"/>
                  <a:gd name="T82" fmla="*/ 48 w 260"/>
                  <a:gd name="T83" fmla="*/ 0 h 550"/>
                  <a:gd name="T84" fmla="*/ 56 w 260"/>
                  <a:gd name="T85" fmla="*/ 0 h 550"/>
                  <a:gd name="T86" fmla="*/ 66 w 260"/>
                  <a:gd name="T87" fmla="*/ 4 h 550"/>
                  <a:gd name="T88" fmla="*/ 74 w 260"/>
                  <a:gd name="T89" fmla="*/ 8 h 550"/>
                  <a:gd name="T90" fmla="*/ 82 w 260"/>
                  <a:gd name="T91" fmla="*/ 14 h 550"/>
                  <a:gd name="T92" fmla="*/ 90 w 260"/>
                  <a:gd name="T93" fmla="*/ 20 h 550"/>
                  <a:gd name="T94" fmla="*/ 106 w 260"/>
                  <a:gd name="T95" fmla="*/ 31 h 550"/>
                  <a:gd name="T96" fmla="*/ 116 w 260"/>
                  <a:gd name="T97" fmla="*/ 51 h 550"/>
                  <a:gd name="T98" fmla="*/ 126 w 260"/>
                  <a:gd name="T99" fmla="*/ 69 h 550"/>
                  <a:gd name="T100" fmla="*/ 126 w 260"/>
                  <a:gd name="T101" fmla="*/ 69 h 550"/>
                  <a:gd name="T102" fmla="*/ 134 w 260"/>
                  <a:gd name="T103" fmla="*/ 94 h 550"/>
                  <a:gd name="T104" fmla="*/ 140 w 260"/>
                  <a:gd name="T105" fmla="*/ 124 h 550"/>
                  <a:gd name="T106" fmla="*/ 150 w 260"/>
                  <a:gd name="T107" fmla="*/ 181 h 550"/>
                  <a:gd name="T108" fmla="*/ 156 w 260"/>
                  <a:gd name="T109" fmla="*/ 210 h 550"/>
                  <a:gd name="T110" fmla="*/ 162 w 260"/>
                  <a:gd name="T111" fmla="*/ 239 h 550"/>
                  <a:gd name="T112" fmla="*/ 172 w 260"/>
                  <a:gd name="T113" fmla="*/ 267 h 550"/>
                  <a:gd name="T114" fmla="*/ 184 w 260"/>
                  <a:gd name="T115" fmla="*/ 295 h 5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60" h="550">
                    <a:moveTo>
                      <a:pt x="184" y="324"/>
                    </a:moveTo>
                    <a:lnTo>
                      <a:pt x="184" y="324"/>
                    </a:lnTo>
                    <a:lnTo>
                      <a:pt x="208" y="368"/>
                    </a:lnTo>
                    <a:lnTo>
                      <a:pt x="224" y="402"/>
                    </a:lnTo>
                    <a:lnTo>
                      <a:pt x="242" y="438"/>
                    </a:lnTo>
                    <a:lnTo>
                      <a:pt x="254" y="472"/>
                    </a:lnTo>
                    <a:lnTo>
                      <a:pt x="258" y="490"/>
                    </a:lnTo>
                    <a:lnTo>
                      <a:pt x="260" y="504"/>
                    </a:lnTo>
                    <a:lnTo>
                      <a:pt x="260" y="518"/>
                    </a:lnTo>
                    <a:lnTo>
                      <a:pt x="258" y="530"/>
                    </a:lnTo>
                    <a:lnTo>
                      <a:pt x="250" y="540"/>
                    </a:lnTo>
                    <a:lnTo>
                      <a:pt x="242" y="546"/>
                    </a:lnTo>
                    <a:lnTo>
                      <a:pt x="232" y="550"/>
                    </a:lnTo>
                    <a:lnTo>
                      <a:pt x="224" y="550"/>
                    </a:lnTo>
                    <a:lnTo>
                      <a:pt x="216" y="550"/>
                    </a:lnTo>
                    <a:lnTo>
                      <a:pt x="206" y="546"/>
                    </a:lnTo>
                    <a:lnTo>
                      <a:pt x="198" y="542"/>
                    </a:lnTo>
                    <a:lnTo>
                      <a:pt x="190" y="536"/>
                    </a:lnTo>
                    <a:lnTo>
                      <a:pt x="174" y="520"/>
                    </a:lnTo>
                    <a:lnTo>
                      <a:pt x="158" y="500"/>
                    </a:lnTo>
                    <a:lnTo>
                      <a:pt x="144" y="476"/>
                    </a:lnTo>
                    <a:lnTo>
                      <a:pt x="130" y="450"/>
                    </a:lnTo>
                    <a:lnTo>
                      <a:pt x="116" y="420"/>
                    </a:lnTo>
                    <a:lnTo>
                      <a:pt x="94" y="360"/>
                    </a:lnTo>
                    <a:lnTo>
                      <a:pt x="74" y="302"/>
                    </a:lnTo>
                    <a:lnTo>
                      <a:pt x="50" y="224"/>
                    </a:lnTo>
                    <a:lnTo>
                      <a:pt x="34" y="182"/>
                    </a:lnTo>
                    <a:lnTo>
                      <a:pt x="14" y="128"/>
                    </a:lnTo>
                    <a:lnTo>
                      <a:pt x="6" y="102"/>
                    </a:lnTo>
                    <a:lnTo>
                      <a:pt x="2" y="76"/>
                    </a:lnTo>
                    <a:lnTo>
                      <a:pt x="0" y="64"/>
                    </a:lnTo>
                    <a:lnTo>
                      <a:pt x="2" y="52"/>
                    </a:lnTo>
                    <a:lnTo>
                      <a:pt x="2" y="42"/>
                    </a:lnTo>
                    <a:lnTo>
                      <a:pt x="6" y="34"/>
                    </a:lnTo>
                    <a:lnTo>
                      <a:pt x="14" y="20"/>
                    </a:lnTo>
                    <a:lnTo>
                      <a:pt x="22" y="12"/>
                    </a:lnTo>
                    <a:lnTo>
                      <a:pt x="30" y="4"/>
                    </a:lnTo>
                    <a:lnTo>
                      <a:pt x="38" y="2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6" y="4"/>
                    </a:lnTo>
                    <a:lnTo>
                      <a:pt x="74" y="8"/>
                    </a:lnTo>
                    <a:lnTo>
                      <a:pt x="82" y="14"/>
                    </a:lnTo>
                    <a:lnTo>
                      <a:pt x="90" y="20"/>
                    </a:lnTo>
                    <a:lnTo>
                      <a:pt x="106" y="36"/>
                    </a:lnTo>
                    <a:lnTo>
                      <a:pt x="116" y="56"/>
                    </a:lnTo>
                    <a:lnTo>
                      <a:pt x="126" y="74"/>
                    </a:lnTo>
                    <a:lnTo>
                      <a:pt x="134" y="104"/>
                    </a:lnTo>
                    <a:lnTo>
                      <a:pt x="140" y="134"/>
                    </a:lnTo>
                    <a:lnTo>
                      <a:pt x="150" y="198"/>
                    </a:lnTo>
                    <a:lnTo>
                      <a:pt x="156" y="230"/>
                    </a:lnTo>
                    <a:lnTo>
                      <a:pt x="162" y="262"/>
                    </a:lnTo>
                    <a:lnTo>
                      <a:pt x="172" y="292"/>
                    </a:lnTo>
                    <a:lnTo>
                      <a:pt x="184" y="32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3" name="Freeform 104"/>
              <p:cNvSpPr>
                <a:spLocks/>
              </p:cNvSpPr>
              <p:nvPr userDrawn="1"/>
            </p:nvSpPr>
            <p:spPr bwMode="auto">
              <a:xfrm>
                <a:off x="7936" y="-867"/>
                <a:ext cx="220" cy="520"/>
              </a:xfrm>
              <a:custGeom>
                <a:avLst/>
                <a:gdLst>
                  <a:gd name="T0" fmla="*/ 176 w 230"/>
                  <a:gd name="T1" fmla="*/ 569 h 508"/>
                  <a:gd name="T2" fmla="*/ 176 w 230"/>
                  <a:gd name="T3" fmla="*/ 569 h 508"/>
                  <a:gd name="T4" fmla="*/ 170 w 230"/>
                  <a:gd name="T5" fmla="*/ 571 h 508"/>
                  <a:gd name="T6" fmla="*/ 162 w 230"/>
                  <a:gd name="T7" fmla="*/ 571 h 508"/>
                  <a:gd name="T8" fmla="*/ 154 w 230"/>
                  <a:gd name="T9" fmla="*/ 566 h 508"/>
                  <a:gd name="T10" fmla="*/ 145 w 230"/>
                  <a:gd name="T11" fmla="*/ 560 h 508"/>
                  <a:gd name="T12" fmla="*/ 138 w 230"/>
                  <a:gd name="T13" fmla="*/ 551 h 508"/>
                  <a:gd name="T14" fmla="*/ 130 w 230"/>
                  <a:gd name="T15" fmla="*/ 539 h 508"/>
                  <a:gd name="T16" fmla="*/ 114 w 230"/>
                  <a:gd name="T17" fmla="*/ 513 h 508"/>
                  <a:gd name="T18" fmla="*/ 99 w 230"/>
                  <a:gd name="T19" fmla="*/ 476 h 508"/>
                  <a:gd name="T20" fmla="*/ 85 w 230"/>
                  <a:gd name="T21" fmla="*/ 434 h 508"/>
                  <a:gd name="T22" fmla="*/ 71 w 230"/>
                  <a:gd name="T23" fmla="*/ 389 h 508"/>
                  <a:gd name="T24" fmla="*/ 57 w 230"/>
                  <a:gd name="T25" fmla="*/ 339 h 508"/>
                  <a:gd name="T26" fmla="*/ 46 w 230"/>
                  <a:gd name="T27" fmla="*/ 290 h 508"/>
                  <a:gd name="T28" fmla="*/ 33 w 230"/>
                  <a:gd name="T29" fmla="*/ 240 h 508"/>
                  <a:gd name="T30" fmla="*/ 15 w 230"/>
                  <a:gd name="T31" fmla="*/ 145 h 508"/>
                  <a:gd name="T32" fmla="*/ 4 w 230"/>
                  <a:gd name="T33" fmla="*/ 66 h 508"/>
                  <a:gd name="T34" fmla="*/ 2 w 230"/>
                  <a:gd name="T35" fmla="*/ 39 h 508"/>
                  <a:gd name="T36" fmla="*/ 0 w 230"/>
                  <a:gd name="T37" fmla="*/ 16 h 508"/>
                  <a:gd name="T38" fmla="*/ 0 w 230"/>
                  <a:gd name="T39" fmla="*/ 16 h 508"/>
                  <a:gd name="T40" fmla="*/ 2 w 230"/>
                  <a:gd name="T41" fmla="*/ 8 h 508"/>
                  <a:gd name="T42" fmla="*/ 6 w 230"/>
                  <a:gd name="T43" fmla="*/ 2 h 508"/>
                  <a:gd name="T44" fmla="*/ 11 w 230"/>
                  <a:gd name="T45" fmla="*/ 0 h 508"/>
                  <a:gd name="T46" fmla="*/ 17 w 230"/>
                  <a:gd name="T47" fmla="*/ 0 h 508"/>
                  <a:gd name="T48" fmla="*/ 27 w 230"/>
                  <a:gd name="T49" fmla="*/ 4 h 508"/>
                  <a:gd name="T50" fmla="*/ 33 w 230"/>
                  <a:gd name="T51" fmla="*/ 8 h 508"/>
                  <a:gd name="T52" fmla="*/ 53 w 230"/>
                  <a:gd name="T53" fmla="*/ 29 h 508"/>
                  <a:gd name="T54" fmla="*/ 74 w 230"/>
                  <a:gd name="T55" fmla="*/ 47 h 508"/>
                  <a:gd name="T56" fmla="*/ 91 w 230"/>
                  <a:gd name="T57" fmla="*/ 66 h 508"/>
                  <a:gd name="T58" fmla="*/ 104 w 230"/>
                  <a:gd name="T59" fmla="*/ 88 h 508"/>
                  <a:gd name="T60" fmla="*/ 111 w 230"/>
                  <a:gd name="T61" fmla="*/ 98 h 508"/>
                  <a:gd name="T62" fmla="*/ 111 w 230"/>
                  <a:gd name="T63" fmla="*/ 98 h 508"/>
                  <a:gd name="T64" fmla="*/ 116 w 230"/>
                  <a:gd name="T65" fmla="*/ 121 h 508"/>
                  <a:gd name="T66" fmla="*/ 120 w 230"/>
                  <a:gd name="T67" fmla="*/ 139 h 508"/>
                  <a:gd name="T68" fmla="*/ 126 w 230"/>
                  <a:gd name="T69" fmla="*/ 186 h 508"/>
                  <a:gd name="T70" fmla="*/ 133 w 230"/>
                  <a:gd name="T71" fmla="*/ 233 h 508"/>
                  <a:gd name="T72" fmla="*/ 139 w 230"/>
                  <a:gd name="T73" fmla="*/ 276 h 508"/>
                  <a:gd name="T74" fmla="*/ 139 w 230"/>
                  <a:gd name="T75" fmla="*/ 276 h 508"/>
                  <a:gd name="T76" fmla="*/ 152 w 230"/>
                  <a:gd name="T77" fmla="*/ 332 h 508"/>
                  <a:gd name="T78" fmla="*/ 162 w 230"/>
                  <a:gd name="T79" fmla="*/ 378 h 508"/>
                  <a:gd name="T80" fmla="*/ 171 w 230"/>
                  <a:gd name="T81" fmla="*/ 427 h 508"/>
                  <a:gd name="T82" fmla="*/ 179 w 230"/>
                  <a:gd name="T83" fmla="*/ 476 h 508"/>
                  <a:gd name="T84" fmla="*/ 184 w 230"/>
                  <a:gd name="T85" fmla="*/ 521 h 508"/>
                  <a:gd name="T86" fmla="*/ 184 w 230"/>
                  <a:gd name="T87" fmla="*/ 539 h 508"/>
                  <a:gd name="T88" fmla="*/ 184 w 230"/>
                  <a:gd name="T89" fmla="*/ 553 h 508"/>
                  <a:gd name="T90" fmla="*/ 181 w 230"/>
                  <a:gd name="T91" fmla="*/ 564 h 508"/>
                  <a:gd name="T92" fmla="*/ 179 w 230"/>
                  <a:gd name="T93" fmla="*/ 566 h 508"/>
                  <a:gd name="T94" fmla="*/ 176 w 230"/>
                  <a:gd name="T95" fmla="*/ 569 h 50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30" h="508">
                    <a:moveTo>
                      <a:pt x="220" y="506"/>
                    </a:moveTo>
                    <a:lnTo>
                      <a:pt x="220" y="506"/>
                    </a:lnTo>
                    <a:lnTo>
                      <a:pt x="212" y="508"/>
                    </a:lnTo>
                    <a:lnTo>
                      <a:pt x="202" y="508"/>
                    </a:lnTo>
                    <a:lnTo>
                      <a:pt x="192" y="504"/>
                    </a:lnTo>
                    <a:lnTo>
                      <a:pt x="182" y="498"/>
                    </a:lnTo>
                    <a:lnTo>
                      <a:pt x="172" y="490"/>
                    </a:lnTo>
                    <a:lnTo>
                      <a:pt x="162" y="480"/>
                    </a:lnTo>
                    <a:lnTo>
                      <a:pt x="142" y="456"/>
                    </a:lnTo>
                    <a:lnTo>
                      <a:pt x="124" y="424"/>
                    </a:lnTo>
                    <a:lnTo>
                      <a:pt x="106" y="386"/>
                    </a:lnTo>
                    <a:lnTo>
                      <a:pt x="88" y="346"/>
                    </a:lnTo>
                    <a:lnTo>
                      <a:pt x="72" y="302"/>
                    </a:lnTo>
                    <a:lnTo>
                      <a:pt x="56" y="258"/>
                    </a:lnTo>
                    <a:lnTo>
                      <a:pt x="42" y="214"/>
                    </a:lnTo>
                    <a:lnTo>
                      <a:pt x="20" y="130"/>
                    </a:lnTo>
                    <a:lnTo>
                      <a:pt x="4" y="60"/>
                    </a:lnTo>
                    <a:lnTo>
                      <a:pt x="2" y="34"/>
                    </a:lnTo>
                    <a:lnTo>
                      <a:pt x="0" y="16"/>
                    </a:lnTo>
                    <a:lnTo>
                      <a:pt x="2" y="8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22" y="0"/>
                    </a:lnTo>
                    <a:lnTo>
                      <a:pt x="32" y="4"/>
                    </a:lnTo>
                    <a:lnTo>
                      <a:pt x="42" y="8"/>
                    </a:lnTo>
                    <a:lnTo>
                      <a:pt x="66" y="24"/>
                    </a:lnTo>
                    <a:lnTo>
                      <a:pt x="92" y="42"/>
                    </a:lnTo>
                    <a:lnTo>
                      <a:pt x="114" y="60"/>
                    </a:lnTo>
                    <a:lnTo>
                      <a:pt x="130" y="78"/>
                    </a:lnTo>
                    <a:lnTo>
                      <a:pt x="138" y="88"/>
                    </a:lnTo>
                    <a:lnTo>
                      <a:pt x="144" y="106"/>
                    </a:lnTo>
                    <a:lnTo>
                      <a:pt x="150" y="124"/>
                    </a:lnTo>
                    <a:lnTo>
                      <a:pt x="158" y="166"/>
                    </a:lnTo>
                    <a:lnTo>
                      <a:pt x="166" y="208"/>
                    </a:lnTo>
                    <a:lnTo>
                      <a:pt x="174" y="246"/>
                    </a:lnTo>
                    <a:lnTo>
                      <a:pt x="190" y="296"/>
                    </a:lnTo>
                    <a:lnTo>
                      <a:pt x="202" y="336"/>
                    </a:lnTo>
                    <a:lnTo>
                      <a:pt x="214" y="380"/>
                    </a:lnTo>
                    <a:lnTo>
                      <a:pt x="224" y="424"/>
                    </a:lnTo>
                    <a:lnTo>
                      <a:pt x="230" y="464"/>
                    </a:lnTo>
                    <a:lnTo>
                      <a:pt x="230" y="480"/>
                    </a:lnTo>
                    <a:lnTo>
                      <a:pt x="230" y="492"/>
                    </a:lnTo>
                    <a:lnTo>
                      <a:pt x="226" y="502"/>
                    </a:lnTo>
                    <a:lnTo>
                      <a:pt x="224" y="504"/>
                    </a:lnTo>
                    <a:lnTo>
                      <a:pt x="220" y="50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4" name="Freeform 105"/>
              <p:cNvSpPr>
                <a:spLocks/>
              </p:cNvSpPr>
              <p:nvPr userDrawn="1"/>
            </p:nvSpPr>
            <p:spPr bwMode="auto">
              <a:xfrm>
                <a:off x="7936" y="-867"/>
                <a:ext cx="220" cy="520"/>
              </a:xfrm>
              <a:custGeom>
                <a:avLst/>
                <a:gdLst>
                  <a:gd name="T0" fmla="*/ 176 w 230"/>
                  <a:gd name="T1" fmla="*/ 569 h 508"/>
                  <a:gd name="T2" fmla="*/ 176 w 230"/>
                  <a:gd name="T3" fmla="*/ 569 h 508"/>
                  <a:gd name="T4" fmla="*/ 170 w 230"/>
                  <a:gd name="T5" fmla="*/ 571 h 508"/>
                  <a:gd name="T6" fmla="*/ 162 w 230"/>
                  <a:gd name="T7" fmla="*/ 571 h 508"/>
                  <a:gd name="T8" fmla="*/ 154 w 230"/>
                  <a:gd name="T9" fmla="*/ 566 h 508"/>
                  <a:gd name="T10" fmla="*/ 145 w 230"/>
                  <a:gd name="T11" fmla="*/ 560 h 508"/>
                  <a:gd name="T12" fmla="*/ 138 w 230"/>
                  <a:gd name="T13" fmla="*/ 551 h 508"/>
                  <a:gd name="T14" fmla="*/ 130 w 230"/>
                  <a:gd name="T15" fmla="*/ 539 h 508"/>
                  <a:gd name="T16" fmla="*/ 114 w 230"/>
                  <a:gd name="T17" fmla="*/ 513 h 508"/>
                  <a:gd name="T18" fmla="*/ 99 w 230"/>
                  <a:gd name="T19" fmla="*/ 476 h 508"/>
                  <a:gd name="T20" fmla="*/ 85 w 230"/>
                  <a:gd name="T21" fmla="*/ 434 h 508"/>
                  <a:gd name="T22" fmla="*/ 71 w 230"/>
                  <a:gd name="T23" fmla="*/ 389 h 508"/>
                  <a:gd name="T24" fmla="*/ 57 w 230"/>
                  <a:gd name="T25" fmla="*/ 339 h 508"/>
                  <a:gd name="T26" fmla="*/ 46 w 230"/>
                  <a:gd name="T27" fmla="*/ 290 h 508"/>
                  <a:gd name="T28" fmla="*/ 33 w 230"/>
                  <a:gd name="T29" fmla="*/ 240 h 508"/>
                  <a:gd name="T30" fmla="*/ 15 w 230"/>
                  <a:gd name="T31" fmla="*/ 145 h 508"/>
                  <a:gd name="T32" fmla="*/ 4 w 230"/>
                  <a:gd name="T33" fmla="*/ 66 h 508"/>
                  <a:gd name="T34" fmla="*/ 2 w 230"/>
                  <a:gd name="T35" fmla="*/ 39 h 508"/>
                  <a:gd name="T36" fmla="*/ 0 w 230"/>
                  <a:gd name="T37" fmla="*/ 16 h 508"/>
                  <a:gd name="T38" fmla="*/ 0 w 230"/>
                  <a:gd name="T39" fmla="*/ 16 h 508"/>
                  <a:gd name="T40" fmla="*/ 2 w 230"/>
                  <a:gd name="T41" fmla="*/ 8 h 508"/>
                  <a:gd name="T42" fmla="*/ 6 w 230"/>
                  <a:gd name="T43" fmla="*/ 2 h 508"/>
                  <a:gd name="T44" fmla="*/ 11 w 230"/>
                  <a:gd name="T45" fmla="*/ 0 h 508"/>
                  <a:gd name="T46" fmla="*/ 17 w 230"/>
                  <a:gd name="T47" fmla="*/ 0 h 508"/>
                  <a:gd name="T48" fmla="*/ 27 w 230"/>
                  <a:gd name="T49" fmla="*/ 4 h 508"/>
                  <a:gd name="T50" fmla="*/ 33 w 230"/>
                  <a:gd name="T51" fmla="*/ 8 h 508"/>
                  <a:gd name="T52" fmla="*/ 53 w 230"/>
                  <a:gd name="T53" fmla="*/ 29 h 508"/>
                  <a:gd name="T54" fmla="*/ 74 w 230"/>
                  <a:gd name="T55" fmla="*/ 47 h 508"/>
                  <a:gd name="T56" fmla="*/ 91 w 230"/>
                  <a:gd name="T57" fmla="*/ 66 h 508"/>
                  <a:gd name="T58" fmla="*/ 104 w 230"/>
                  <a:gd name="T59" fmla="*/ 88 h 508"/>
                  <a:gd name="T60" fmla="*/ 111 w 230"/>
                  <a:gd name="T61" fmla="*/ 98 h 508"/>
                  <a:gd name="T62" fmla="*/ 111 w 230"/>
                  <a:gd name="T63" fmla="*/ 98 h 508"/>
                  <a:gd name="T64" fmla="*/ 116 w 230"/>
                  <a:gd name="T65" fmla="*/ 121 h 508"/>
                  <a:gd name="T66" fmla="*/ 120 w 230"/>
                  <a:gd name="T67" fmla="*/ 139 h 508"/>
                  <a:gd name="T68" fmla="*/ 126 w 230"/>
                  <a:gd name="T69" fmla="*/ 186 h 508"/>
                  <a:gd name="T70" fmla="*/ 133 w 230"/>
                  <a:gd name="T71" fmla="*/ 233 h 508"/>
                  <a:gd name="T72" fmla="*/ 139 w 230"/>
                  <a:gd name="T73" fmla="*/ 276 h 508"/>
                  <a:gd name="T74" fmla="*/ 139 w 230"/>
                  <a:gd name="T75" fmla="*/ 276 h 508"/>
                  <a:gd name="T76" fmla="*/ 152 w 230"/>
                  <a:gd name="T77" fmla="*/ 332 h 508"/>
                  <a:gd name="T78" fmla="*/ 162 w 230"/>
                  <a:gd name="T79" fmla="*/ 378 h 508"/>
                  <a:gd name="T80" fmla="*/ 171 w 230"/>
                  <a:gd name="T81" fmla="*/ 427 h 508"/>
                  <a:gd name="T82" fmla="*/ 179 w 230"/>
                  <a:gd name="T83" fmla="*/ 476 h 508"/>
                  <a:gd name="T84" fmla="*/ 184 w 230"/>
                  <a:gd name="T85" fmla="*/ 521 h 508"/>
                  <a:gd name="T86" fmla="*/ 184 w 230"/>
                  <a:gd name="T87" fmla="*/ 539 h 508"/>
                  <a:gd name="T88" fmla="*/ 184 w 230"/>
                  <a:gd name="T89" fmla="*/ 553 h 508"/>
                  <a:gd name="T90" fmla="*/ 181 w 230"/>
                  <a:gd name="T91" fmla="*/ 564 h 508"/>
                  <a:gd name="T92" fmla="*/ 179 w 230"/>
                  <a:gd name="T93" fmla="*/ 566 h 508"/>
                  <a:gd name="T94" fmla="*/ 176 w 230"/>
                  <a:gd name="T95" fmla="*/ 569 h 50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30" h="508">
                    <a:moveTo>
                      <a:pt x="220" y="506"/>
                    </a:moveTo>
                    <a:lnTo>
                      <a:pt x="220" y="506"/>
                    </a:lnTo>
                    <a:lnTo>
                      <a:pt x="212" y="508"/>
                    </a:lnTo>
                    <a:lnTo>
                      <a:pt x="202" y="508"/>
                    </a:lnTo>
                    <a:lnTo>
                      <a:pt x="192" y="504"/>
                    </a:lnTo>
                    <a:lnTo>
                      <a:pt x="182" y="498"/>
                    </a:lnTo>
                    <a:lnTo>
                      <a:pt x="172" y="490"/>
                    </a:lnTo>
                    <a:lnTo>
                      <a:pt x="162" y="480"/>
                    </a:lnTo>
                    <a:lnTo>
                      <a:pt x="142" y="456"/>
                    </a:lnTo>
                    <a:lnTo>
                      <a:pt x="124" y="424"/>
                    </a:lnTo>
                    <a:lnTo>
                      <a:pt x="106" y="386"/>
                    </a:lnTo>
                    <a:lnTo>
                      <a:pt x="88" y="346"/>
                    </a:lnTo>
                    <a:lnTo>
                      <a:pt x="72" y="302"/>
                    </a:lnTo>
                    <a:lnTo>
                      <a:pt x="56" y="258"/>
                    </a:lnTo>
                    <a:lnTo>
                      <a:pt x="42" y="214"/>
                    </a:lnTo>
                    <a:lnTo>
                      <a:pt x="20" y="130"/>
                    </a:lnTo>
                    <a:lnTo>
                      <a:pt x="4" y="60"/>
                    </a:lnTo>
                    <a:lnTo>
                      <a:pt x="2" y="34"/>
                    </a:lnTo>
                    <a:lnTo>
                      <a:pt x="0" y="16"/>
                    </a:lnTo>
                    <a:lnTo>
                      <a:pt x="2" y="8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22" y="0"/>
                    </a:lnTo>
                    <a:lnTo>
                      <a:pt x="32" y="4"/>
                    </a:lnTo>
                    <a:lnTo>
                      <a:pt x="42" y="8"/>
                    </a:lnTo>
                    <a:lnTo>
                      <a:pt x="66" y="24"/>
                    </a:lnTo>
                    <a:lnTo>
                      <a:pt x="92" y="42"/>
                    </a:lnTo>
                    <a:lnTo>
                      <a:pt x="114" y="60"/>
                    </a:lnTo>
                    <a:lnTo>
                      <a:pt x="130" y="78"/>
                    </a:lnTo>
                    <a:lnTo>
                      <a:pt x="138" y="88"/>
                    </a:lnTo>
                    <a:lnTo>
                      <a:pt x="144" y="106"/>
                    </a:lnTo>
                    <a:lnTo>
                      <a:pt x="150" y="124"/>
                    </a:lnTo>
                    <a:lnTo>
                      <a:pt x="158" y="166"/>
                    </a:lnTo>
                    <a:lnTo>
                      <a:pt x="166" y="208"/>
                    </a:lnTo>
                    <a:lnTo>
                      <a:pt x="174" y="246"/>
                    </a:lnTo>
                    <a:lnTo>
                      <a:pt x="190" y="296"/>
                    </a:lnTo>
                    <a:lnTo>
                      <a:pt x="202" y="336"/>
                    </a:lnTo>
                    <a:lnTo>
                      <a:pt x="214" y="380"/>
                    </a:lnTo>
                    <a:lnTo>
                      <a:pt x="224" y="424"/>
                    </a:lnTo>
                    <a:lnTo>
                      <a:pt x="230" y="464"/>
                    </a:lnTo>
                    <a:lnTo>
                      <a:pt x="230" y="480"/>
                    </a:lnTo>
                    <a:lnTo>
                      <a:pt x="230" y="492"/>
                    </a:lnTo>
                    <a:lnTo>
                      <a:pt x="226" y="502"/>
                    </a:lnTo>
                    <a:lnTo>
                      <a:pt x="224" y="504"/>
                    </a:lnTo>
                    <a:lnTo>
                      <a:pt x="220" y="50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5" name="Freeform 106"/>
              <p:cNvSpPr>
                <a:spLocks/>
              </p:cNvSpPr>
              <p:nvPr userDrawn="1"/>
            </p:nvSpPr>
            <p:spPr bwMode="auto">
              <a:xfrm>
                <a:off x="7556" y="-707"/>
                <a:ext cx="260" cy="500"/>
              </a:xfrm>
              <a:custGeom>
                <a:avLst/>
                <a:gdLst>
                  <a:gd name="T0" fmla="*/ 282 w 244"/>
                  <a:gd name="T1" fmla="*/ 506 h 498"/>
                  <a:gd name="T2" fmla="*/ 282 w 244"/>
                  <a:gd name="T3" fmla="*/ 506 h 498"/>
                  <a:gd name="T4" fmla="*/ 275 w 244"/>
                  <a:gd name="T5" fmla="*/ 508 h 498"/>
                  <a:gd name="T6" fmla="*/ 266 w 244"/>
                  <a:gd name="T7" fmla="*/ 506 h 498"/>
                  <a:gd name="T8" fmla="*/ 250 w 244"/>
                  <a:gd name="T9" fmla="*/ 500 h 498"/>
                  <a:gd name="T10" fmla="*/ 234 w 244"/>
                  <a:gd name="T11" fmla="*/ 488 h 498"/>
                  <a:gd name="T12" fmla="*/ 214 w 244"/>
                  <a:gd name="T13" fmla="*/ 472 h 498"/>
                  <a:gd name="T14" fmla="*/ 197 w 244"/>
                  <a:gd name="T15" fmla="*/ 452 h 498"/>
                  <a:gd name="T16" fmla="*/ 181 w 244"/>
                  <a:gd name="T17" fmla="*/ 430 h 498"/>
                  <a:gd name="T18" fmla="*/ 151 w 244"/>
                  <a:gd name="T19" fmla="*/ 380 h 498"/>
                  <a:gd name="T20" fmla="*/ 121 w 244"/>
                  <a:gd name="T21" fmla="*/ 325 h 498"/>
                  <a:gd name="T22" fmla="*/ 99 w 244"/>
                  <a:gd name="T23" fmla="*/ 275 h 498"/>
                  <a:gd name="T24" fmla="*/ 66 w 244"/>
                  <a:gd name="T25" fmla="*/ 209 h 498"/>
                  <a:gd name="T26" fmla="*/ 66 w 244"/>
                  <a:gd name="T27" fmla="*/ 209 h 498"/>
                  <a:gd name="T28" fmla="*/ 43 w 244"/>
                  <a:gd name="T29" fmla="*/ 173 h 498"/>
                  <a:gd name="T30" fmla="*/ 19 w 244"/>
                  <a:gd name="T31" fmla="*/ 124 h 498"/>
                  <a:gd name="T32" fmla="*/ 6 w 244"/>
                  <a:gd name="T33" fmla="*/ 102 h 498"/>
                  <a:gd name="T34" fmla="*/ 2 w 244"/>
                  <a:gd name="T35" fmla="*/ 80 h 498"/>
                  <a:gd name="T36" fmla="*/ 0 w 244"/>
                  <a:gd name="T37" fmla="*/ 70 h 498"/>
                  <a:gd name="T38" fmla="*/ 0 w 244"/>
                  <a:gd name="T39" fmla="*/ 60 h 498"/>
                  <a:gd name="T40" fmla="*/ 2 w 244"/>
                  <a:gd name="T41" fmla="*/ 52 h 498"/>
                  <a:gd name="T42" fmla="*/ 6 w 244"/>
                  <a:gd name="T43" fmla="*/ 42 h 498"/>
                  <a:gd name="T44" fmla="*/ 6 w 244"/>
                  <a:gd name="T45" fmla="*/ 42 h 498"/>
                  <a:gd name="T46" fmla="*/ 17 w 244"/>
                  <a:gd name="T47" fmla="*/ 30 h 498"/>
                  <a:gd name="T48" fmla="*/ 27 w 244"/>
                  <a:gd name="T49" fmla="*/ 20 h 498"/>
                  <a:gd name="T50" fmla="*/ 38 w 244"/>
                  <a:gd name="T51" fmla="*/ 12 h 498"/>
                  <a:gd name="T52" fmla="*/ 46 w 244"/>
                  <a:gd name="T53" fmla="*/ 6 h 498"/>
                  <a:gd name="T54" fmla="*/ 58 w 244"/>
                  <a:gd name="T55" fmla="*/ 2 h 498"/>
                  <a:gd name="T56" fmla="*/ 66 w 244"/>
                  <a:gd name="T57" fmla="*/ 2 h 498"/>
                  <a:gd name="T58" fmla="*/ 77 w 244"/>
                  <a:gd name="T59" fmla="*/ 0 h 498"/>
                  <a:gd name="T60" fmla="*/ 85 w 244"/>
                  <a:gd name="T61" fmla="*/ 2 h 498"/>
                  <a:gd name="T62" fmla="*/ 97 w 244"/>
                  <a:gd name="T63" fmla="*/ 6 h 498"/>
                  <a:gd name="T64" fmla="*/ 104 w 244"/>
                  <a:gd name="T65" fmla="*/ 10 h 498"/>
                  <a:gd name="T66" fmla="*/ 124 w 244"/>
                  <a:gd name="T67" fmla="*/ 22 h 498"/>
                  <a:gd name="T68" fmla="*/ 143 w 244"/>
                  <a:gd name="T69" fmla="*/ 40 h 498"/>
                  <a:gd name="T70" fmla="*/ 162 w 244"/>
                  <a:gd name="T71" fmla="*/ 60 h 498"/>
                  <a:gd name="T72" fmla="*/ 179 w 244"/>
                  <a:gd name="T73" fmla="*/ 82 h 498"/>
                  <a:gd name="T74" fmla="*/ 192 w 244"/>
                  <a:gd name="T75" fmla="*/ 106 h 498"/>
                  <a:gd name="T76" fmla="*/ 220 w 244"/>
                  <a:gd name="T77" fmla="*/ 157 h 498"/>
                  <a:gd name="T78" fmla="*/ 256 w 244"/>
                  <a:gd name="T79" fmla="*/ 225 h 498"/>
                  <a:gd name="T80" fmla="*/ 256 w 244"/>
                  <a:gd name="T81" fmla="*/ 225 h 498"/>
                  <a:gd name="T82" fmla="*/ 288 w 244"/>
                  <a:gd name="T83" fmla="*/ 285 h 498"/>
                  <a:gd name="T84" fmla="*/ 307 w 244"/>
                  <a:gd name="T85" fmla="*/ 327 h 498"/>
                  <a:gd name="T86" fmla="*/ 320 w 244"/>
                  <a:gd name="T87" fmla="*/ 373 h 498"/>
                  <a:gd name="T88" fmla="*/ 330 w 244"/>
                  <a:gd name="T89" fmla="*/ 402 h 498"/>
                  <a:gd name="T90" fmla="*/ 332 w 244"/>
                  <a:gd name="T91" fmla="*/ 424 h 498"/>
                  <a:gd name="T92" fmla="*/ 335 w 244"/>
                  <a:gd name="T93" fmla="*/ 444 h 498"/>
                  <a:gd name="T94" fmla="*/ 332 w 244"/>
                  <a:gd name="T95" fmla="*/ 464 h 498"/>
                  <a:gd name="T96" fmla="*/ 328 w 244"/>
                  <a:gd name="T97" fmla="*/ 480 h 498"/>
                  <a:gd name="T98" fmla="*/ 318 w 244"/>
                  <a:gd name="T99" fmla="*/ 492 h 498"/>
                  <a:gd name="T100" fmla="*/ 311 w 244"/>
                  <a:gd name="T101" fmla="*/ 498 h 498"/>
                  <a:gd name="T102" fmla="*/ 300 w 244"/>
                  <a:gd name="T103" fmla="*/ 502 h 498"/>
                  <a:gd name="T104" fmla="*/ 294 w 244"/>
                  <a:gd name="T105" fmla="*/ 504 h 498"/>
                  <a:gd name="T106" fmla="*/ 282 w 244"/>
                  <a:gd name="T107" fmla="*/ 506 h 4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4" h="498">
                    <a:moveTo>
                      <a:pt x="206" y="496"/>
                    </a:moveTo>
                    <a:lnTo>
                      <a:pt x="206" y="496"/>
                    </a:lnTo>
                    <a:lnTo>
                      <a:pt x="200" y="498"/>
                    </a:lnTo>
                    <a:lnTo>
                      <a:pt x="194" y="496"/>
                    </a:lnTo>
                    <a:lnTo>
                      <a:pt x="182" y="490"/>
                    </a:lnTo>
                    <a:lnTo>
                      <a:pt x="170" y="478"/>
                    </a:lnTo>
                    <a:lnTo>
                      <a:pt x="156" y="462"/>
                    </a:lnTo>
                    <a:lnTo>
                      <a:pt x="144" y="442"/>
                    </a:lnTo>
                    <a:lnTo>
                      <a:pt x="132" y="420"/>
                    </a:lnTo>
                    <a:lnTo>
                      <a:pt x="110" y="372"/>
                    </a:lnTo>
                    <a:lnTo>
                      <a:pt x="88" y="320"/>
                    </a:lnTo>
                    <a:lnTo>
                      <a:pt x="72" y="270"/>
                    </a:lnTo>
                    <a:lnTo>
                      <a:pt x="48" y="204"/>
                    </a:lnTo>
                    <a:lnTo>
                      <a:pt x="32" y="168"/>
                    </a:lnTo>
                    <a:lnTo>
                      <a:pt x="14" y="124"/>
                    </a:lnTo>
                    <a:lnTo>
                      <a:pt x="6" y="102"/>
                    </a:lnTo>
                    <a:lnTo>
                      <a:pt x="2" y="80"/>
                    </a:lnTo>
                    <a:lnTo>
                      <a:pt x="0" y="70"/>
                    </a:lnTo>
                    <a:lnTo>
                      <a:pt x="0" y="60"/>
                    </a:lnTo>
                    <a:lnTo>
                      <a:pt x="2" y="52"/>
                    </a:lnTo>
                    <a:lnTo>
                      <a:pt x="6" y="42"/>
                    </a:lnTo>
                    <a:lnTo>
                      <a:pt x="12" y="30"/>
                    </a:lnTo>
                    <a:lnTo>
                      <a:pt x="20" y="20"/>
                    </a:lnTo>
                    <a:lnTo>
                      <a:pt x="28" y="12"/>
                    </a:lnTo>
                    <a:lnTo>
                      <a:pt x="34" y="6"/>
                    </a:lnTo>
                    <a:lnTo>
                      <a:pt x="42" y="2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2" y="2"/>
                    </a:lnTo>
                    <a:lnTo>
                      <a:pt x="70" y="6"/>
                    </a:lnTo>
                    <a:lnTo>
                      <a:pt x="76" y="10"/>
                    </a:lnTo>
                    <a:lnTo>
                      <a:pt x="90" y="22"/>
                    </a:lnTo>
                    <a:lnTo>
                      <a:pt x="104" y="40"/>
                    </a:lnTo>
                    <a:lnTo>
                      <a:pt x="118" y="60"/>
                    </a:lnTo>
                    <a:lnTo>
                      <a:pt x="130" y="82"/>
                    </a:lnTo>
                    <a:lnTo>
                      <a:pt x="140" y="106"/>
                    </a:lnTo>
                    <a:lnTo>
                      <a:pt x="160" y="152"/>
                    </a:lnTo>
                    <a:lnTo>
                      <a:pt x="186" y="220"/>
                    </a:lnTo>
                    <a:lnTo>
                      <a:pt x="208" y="280"/>
                    </a:lnTo>
                    <a:lnTo>
                      <a:pt x="222" y="322"/>
                    </a:lnTo>
                    <a:lnTo>
                      <a:pt x="234" y="368"/>
                    </a:lnTo>
                    <a:lnTo>
                      <a:pt x="240" y="392"/>
                    </a:lnTo>
                    <a:lnTo>
                      <a:pt x="242" y="414"/>
                    </a:lnTo>
                    <a:lnTo>
                      <a:pt x="244" y="434"/>
                    </a:lnTo>
                    <a:lnTo>
                      <a:pt x="242" y="454"/>
                    </a:lnTo>
                    <a:lnTo>
                      <a:pt x="238" y="470"/>
                    </a:lnTo>
                    <a:lnTo>
                      <a:pt x="232" y="482"/>
                    </a:lnTo>
                    <a:lnTo>
                      <a:pt x="226" y="488"/>
                    </a:lnTo>
                    <a:lnTo>
                      <a:pt x="220" y="492"/>
                    </a:lnTo>
                    <a:lnTo>
                      <a:pt x="214" y="494"/>
                    </a:lnTo>
                    <a:lnTo>
                      <a:pt x="206" y="4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6" name="Freeform 107"/>
              <p:cNvSpPr>
                <a:spLocks/>
              </p:cNvSpPr>
              <p:nvPr userDrawn="1"/>
            </p:nvSpPr>
            <p:spPr bwMode="auto">
              <a:xfrm>
                <a:off x="7556" y="-707"/>
                <a:ext cx="260" cy="500"/>
              </a:xfrm>
              <a:custGeom>
                <a:avLst/>
                <a:gdLst>
                  <a:gd name="T0" fmla="*/ 282 w 244"/>
                  <a:gd name="T1" fmla="*/ 506 h 498"/>
                  <a:gd name="T2" fmla="*/ 282 w 244"/>
                  <a:gd name="T3" fmla="*/ 506 h 498"/>
                  <a:gd name="T4" fmla="*/ 275 w 244"/>
                  <a:gd name="T5" fmla="*/ 508 h 498"/>
                  <a:gd name="T6" fmla="*/ 266 w 244"/>
                  <a:gd name="T7" fmla="*/ 506 h 498"/>
                  <a:gd name="T8" fmla="*/ 250 w 244"/>
                  <a:gd name="T9" fmla="*/ 500 h 498"/>
                  <a:gd name="T10" fmla="*/ 234 w 244"/>
                  <a:gd name="T11" fmla="*/ 488 h 498"/>
                  <a:gd name="T12" fmla="*/ 214 w 244"/>
                  <a:gd name="T13" fmla="*/ 472 h 498"/>
                  <a:gd name="T14" fmla="*/ 197 w 244"/>
                  <a:gd name="T15" fmla="*/ 452 h 498"/>
                  <a:gd name="T16" fmla="*/ 181 w 244"/>
                  <a:gd name="T17" fmla="*/ 430 h 498"/>
                  <a:gd name="T18" fmla="*/ 151 w 244"/>
                  <a:gd name="T19" fmla="*/ 380 h 498"/>
                  <a:gd name="T20" fmla="*/ 121 w 244"/>
                  <a:gd name="T21" fmla="*/ 325 h 498"/>
                  <a:gd name="T22" fmla="*/ 99 w 244"/>
                  <a:gd name="T23" fmla="*/ 275 h 498"/>
                  <a:gd name="T24" fmla="*/ 66 w 244"/>
                  <a:gd name="T25" fmla="*/ 209 h 498"/>
                  <a:gd name="T26" fmla="*/ 66 w 244"/>
                  <a:gd name="T27" fmla="*/ 209 h 498"/>
                  <a:gd name="T28" fmla="*/ 43 w 244"/>
                  <a:gd name="T29" fmla="*/ 173 h 498"/>
                  <a:gd name="T30" fmla="*/ 19 w 244"/>
                  <a:gd name="T31" fmla="*/ 124 h 498"/>
                  <a:gd name="T32" fmla="*/ 6 w 244"/>
                  <a:gd name="T33" fmla="*/ 102 h 498"/>
                  <a:gd name="T34" fmla="*/ 2 w 244"/>
                  <a:gd name="T35" fmla="*/ 80 h 498"/>
                  <a:gd name="T36" fmla="*/ 0 w 244"/>
                  <a:gd name="T37" fmla="*/ 70 h 498"/>
                  <a:gd name="T38" fmla="*/ 0 w 244"/>
                  <a:gd name="T39" fmla="*/ 60 h 498"/>
                  <a:gd name="T40" fmla="*/ 2 w 244"/>
                  <a:gd name="T41" fmla="*/ 52 h 498"/>
                  <a:gd name="T42" fmla="*/ 6 w 244"/>
                  <a:gd name="T43" fmla="*/ 42 h 498"/>
                  <a:gd name="T44" fmla="*/ 6 w 244"/>
                  <a:gd name="T45" fmla="*/ 42 h 498"/>
                  <a:gd name="T46" fmla="*/ 17 w 244"/>
                  <a:gd name="T47" fmla="*/ 30 h 498"/>
                  <a:gd name="T48" fmla="*/ 27 w 244"/>
                  <a:gd name="T49" fmla="*/ 20 h 498"/>
                  <a:gd name="T50" fmla="*/ 38 w 244"/>
                  <a:gd name="T51" fmla="*/ 12 h 498"/>
                  <a:gd name="T52" fmla="*/ 46 w 244"/>
                  <a:gd name="T53" fmla="*/ 6 h 498"/>
                  <a:gd name="T54" fmla="*/ 58 w 244"/>
                  <a:gd name="T55" fmla="*/ 2 h 498"/>
                  <a:gd name="T56" fmla="*/ 66 w 244"/>
                  <a:gd name="T57" fmla="*/ 2 h 498"/>
                  <a:gd name="T58" fmla="*/ 77 w 244"/>
                  <a:gd name="T59" fmla="*/ 0 h 498"/>
                  <a:gd name="T60" fmla="*/ 85 w 244"/>
                  <a:gd name="T61" fmla="*/ 2 h 498"/>
                  <a:gd name="T62" fmla="*/ 97 w 244"/>
                  <a:gd name="T63" fmla="*/ 6 h 498"/>
                  <a:gd name="T64" fmla="*/ 104 w 244"/>
                  <a:gd name="T65" fmla="*/ 10 h 498"/>
                  <a:gd name="T66" fmla="*/ 124 w 244"/>
                  <a:gd name="T67" fmla="*/ 22 h 498"/>
                  <a:gd name="T68" fmla="*/ 143 w 244"/>
                  <a:gd name="T69" fmla="*/ 40 h 498"/>
                  <a:gd name="T70" fmla="*/ 162 w 244"/>
                  <a:gd name="T71" fmla="*/ 60 h 498"/>
                  <a:gd name="T72" fmla="*/ 179 w 244"/>
                  <a:gd name="T73" fmla="*/ 82 h 498"/>
                  <a:gd name="T74" fmla="*/ 192 w 244"/>
                  <a:gd name="T75" fmla="*/ 106 h 498"/>
                  <a:gd name="T76" fmla="*/ 220 w 244"/>
                  <a:gd name="T77" fmla="*/ 157 h 498"/>
                  <a:gd name="T78" fmla="*/ 256 w 244"/>
                  <a:gd name="T79" fmla="*/ 225 h 498"/>
                  <a:gd name="T80" fmla="*/ 256 w 244"/>
                  <a:gd name="T81" fmla="*/ 225 h 498"/>
                  <a:gd name="T82" fmla="*/ 288 w 244"/>
                  <a:gd name="T83" fmla="*/ 285 h 498"/>
                  <a:gd name="T84" fmla="*/ 307 w 244"/>
                  <a:gd name="T85" fmla="*/ 327 h 498"/>
                  <a:gd name="T86" fmla="*/ 320 w 244"/>
                  <a:gd name="T87" fmla="*/ 373 h 498"/>
                  <a:gd name="T88" fmla="*/ 330 w 244"/>
                  <a:gd name="T89" fmla="*/ 402 h 498"/>
                  <a:gd name="T90" fmla="*/ 332 w 244"/>
                  <a:gd name="T91" fmla="*/ 424 h 498"/>
                  <a:gd name="T92" fmla="*/ 335 w 244"/>
                  <a:gd name="T93" fmla="*/ 444 h 498"/>
                  <a:gd name="T94" fmla="*/ 332 w 244"/>
                  <a:gd name="T95" fmla="*/ 464 h 498"/>
                  <a:gd name="T96" fmla="*/ 328 w 244"/>
                  <a:gd name="T97" fmla="*/ 480 h 498"/>
                  <a:gd name="T98" fmla="*/ 318 w 244"/>
                  <a:gd name="T99" fmla="*/ 492 h 498"/>
                  <a:gd name="T100" fmla="*/ 311 w 244"/>
                  <a:gd name="T101" fmla="*/ 498 h 498"/>
                  <a:gd name="T102" fmla="*/ 300 w 244"/>
                  <a:gd name="T103" fmla="*/ 502 h 498"/>
                  <a:gd name="T104" fmla="*/ 294 w 244"/>
                  <a:gd name="T105" fmla="*/ 504 h 498"/>
                  <a:gd name="T106" fmla="*/ 282 w 244"/>
                  <a:gd name="T107" fmla="*/ 506 h 4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4" h="498">
                    <a:moveTo>
                      <a:pt x="206" y="496"/>
                    </a:moveTo>
                    <a:lnTo>
                      <a:pt x="206" y="496"/>
                    </a:lnTo>
                    <a:lnTo>
                      <a:pt x="200" y="498"/>
                    </a:lnTo>
                    <a:lnTo>
                      <a:pt x="194" y="496"/>
                    </a:lnTo>
                    <a:lnTo>
                      <a:pt x="182" y="490"/>
                    </a:lnTo>
                    <a:lnTo>
                      <a:pt x="170" y="478"/>
                    </a:lnTo>
                    <a:lnTo>
                      <a:pt x="156" y="462"/>
                    </a:lnTo>
                    <a:lnTo>
                      <a:pt x="144" y="442"/>
                    </a:lnTo>
                    <a:lnTo>
                      <a:pt x="132" y="420"/>
                    </a:lnTo>
                    <a:lnTo>
                      <a:pt x="110" y="372"/>
                    </a:lnTo>
                    <a:lnTo>
                      <a:pt x="88" y="320"/>
                    </a:lnTo>
                    <a:lnTo>
                      <a:pt x="72" y="270"/>
                    </a:lnTo>
                    <a:lnTo>
                      <a:pt x="48" y="204"/>
                    </a:lnTo>
                    <a:lnTo>
                      <a:pt x="32" y="168"/>
                    </a:lnTo>
                    <a:lnTo>
                      <a:pt x="14" y="124"/>
                    </a:lnTo>
                    <a:lnTo>
                      <a:pt x="6" y="102"/>
                    </a:lnTo>
                    <a:lnTo>
                      <a:pt x="2" y="80"/>
                    </a:lnTo>
                    <a:lnTo>
                      <a:pt x="0" y="70"/>
                    </a:lnTo>
                    <a:lnTo>
                      <a:pt x="0" y="60"/>
                    </a:lnTo>
                    <a:lnTo>
                      <a:pt x="2" y="52"/>
                    </a:lnTo>
                    <a:lnTo>
                      <a:pt x="6" y="42"/>
                    </a:lnTo>
                    <a:lnTo>
                      <a:pt x="12" y="30"/>
                    </a:lnTo>
                    <a:lnTo>
                      <a:pt x="20" y="20"/>
                    </a:lnTo>
                    <a:lnTo>
                      <a:pt x="28" y="12"/>
                    </a:lnTo>
                    <a:lnTo>
                      <a:pt x="34" y="6"/>
                    </a:lnTo>
                    <a:lnTo>
                      <a:pt x="42" y="2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2" y="2"/>
                    </a:lnTo>
                    <a:lnTo>
                      <a:pt x="70" y="6"/>
                    </a:lnTo>
                    <a:lnTo>
                      <a:pt x="76" y="10"/>
                    </a:lnTo>
                    <a:lnTo>
                      <a:pt x="90" y="22"/>
                    </a:lnTo>
                    <a:lnTo>
                      <a:pt x="104" y="40"/>
                    </a:lnTo>
                    <a:lnTo>
                      <a:pt x="118" y="60"/>
                    </a:lnTo>
                    <a:lnTo>
                      <a:pt x="130" y="82"/>
                    </a:lnTo>
                    <a:lnTo>
                      <a:pt x="140" y="106"/>
                    </a:lnTo>
                    <a:lnTo>
                      <a:pt x="160" y="152"/>
                    </a:lnTo>
                    <a:lnTo>
                      <a:pt x="186" y="220"/>
                    </a:lnTo>
                    <a:lnTo>
                      <a:pt x="208" y="280"/>
                    </a:lnTo>
                    <a:lnTo>
                      <a:pt x="222" y="322"/>
                    </a:lnTo>
                    <a:lnTo>
                      <a:pt x="234" y="368"/>
                    </a:lnTo>
                    <a:lnTo>
                      <a:pt x="240" y="392"/>
                    </a:lnTo>
                    <a:lnTo>
                      <a:pt x="242" y="414"/>
                    </a:lnTo>
                    <a:lnTo>
                      <a:pt x="244" y="434"/>
                    </a:lnTo>
                    <a:lnTo>
                      <a:pt x="242" y="454"/>
                    </a:lnTo>
                    <a:lnTo>
                      <a:pt x="238" y="470"/>
                    </a:lnTo>
                    <a:lnTo>
                      <a:pt x="232" y="482"/>
                    </a:lnTo>
                    <a:lnTo>
                      <a:pt x="226" y="488"/>
                    </a:lnTo>
                    <a:lnTo>
                      <a:pt x="220" y="492"/>
                    </a:lnTo>
                    <a:lnTo>
                      <a:pt x="214" y="494"/>
                    </a:lnTo>
                    <a:lnTo>
                      <a:pt x="206" y="49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7" name="Freeform 108"/>
              <p:cNvSpPr>
                <a:spLocks/>
              </p:cNvSpPr>
              <p:nvPr userDrawn="1"/>
            </p:nvSpPr>
            <p:spPr bwMode="auto">
              <a:xfrm>
                <a:off x="9117" y="-687"/>
                <a:ext cx="260" cy="720"/>
              </a:xfrm>
              <a:custGeom>
                <a:avLst/>
                <a:gdLst>
                  <a:gd name="T0" fmla="*/ 62 w 268"/>
                  <a:gd name="T1" fmla="*/ 20 h 724"/>
                  <a:gd name="T2" fmla="*/ 62 w 268"/>
                  <a:gd name="T3" fmla="*/ 20 h 724"/>
                  <a:gd name="T4" fmla="*/ 79 w 268"/>
                  <a:gd name="T5" fmla="*/ 62 h 724"/>
                  <a:gd name="T6" fmla="*/ 95 w 268"/>
                  <a:gd name="T7" fmla="*/ 101 h 724"/>
                  <a:gd name="T8" fmla="*/ 110 w 268"/>
                  <a:gd name="T9" fmla="*/ 145 h 724"/>
                  <a:gd name="T10" fmla="*/ 122 w 268"/>
                  <a:gd name="T11" fmla="*/ 191 h 724"/>
                  <a:gd name="T12" fmla="*/ 146 w 268"/>
                  <a:gd name="T13" fmla="*/ 280 h 724"/>
                  <a:gd name="T14" fmla="*/ 160 w 268"/>
                  <a:gd name="T15" fmla="*/ 326 h 724"/>
                  <a:gd name="T16" fmla="*/ 174 w 268"/>
                  <a:gd name="T17" fmla="*/ 370 h 724"/>
                  <a:gd name="T18" fmla="*/ 174 w 268"/>
                  <a:gd name="T19" fmla="*/ 370 h 724"/>
                  <a:gd name="T20" fmla="*/ 189 w 268"/>
                  <a:gd name="T21" fmla="*/ 410 h 724"/>
                  <a:gd name="T22" fmla="*/ 203 w 268"/>
                  <a:gd name="T23" fmla="*/ 450 h 724"/>
                  <a:gd name="T24" fmla="*/ 216 w 268"/>
                  <a:gd name="T25" fmla="*/ 497 h 724"/>
                  <a:gd name="T26" fmla="*/ 222 w 268"/>
                  <a:gd name="T27" fmla="*/ 519 h 724"/>
                  <a:gd name="T28" fmla="*/ 227 w 268"/>
                  <a:gd name="T29" fmla="*/ 543 h 724"/>
                  <a:gd name="T30" fmla="*/ 229 w 268"/>
                  <a:gd name="T31" fmla="*/ 567 h 724"/>
                  <a:gd name="T32" fmla="*/ 230 w 268"/>
                  <a:gd name="T33" fmla="*/ 589 h 724"/>
                  <a:gd name="T34" fmla="*/ 229 w 268"/>
                  <a:gd name="T35" fmla="*/ 613 h 724"/>
                  <a:gd name="T36" fmla="*/ 227 w 268"/>
                  <a:gd name="T37" fmla="*/ 630 h 724"/>
                  <a:gd name="T38" fmla="*/ 220 w 268"/>
                  <a:gd name="T39" fmla="*/ 650 h 724"/>
                  <a:gd name="T40" fmla="*/ 211 w 268"/>
                  <a:gd name="T41" fmla="*/ 670 h 724"/>
                  <a:gd name="T42" fmla="*/ 201 w 268"/>
                  <a:gd name="T43" fmla="*/ 688 h 724"/>
                  <a:gd name="T44" fmla="*/ 186 w 268"/>
                  <a:gd name="T45" fmla="*/ 704 h 724"/>
                  <a:gd name="T46" fmla="*/ 186 w 268"/>
                  <a:gd name="T47" fmla="*/ 704 h 724"/>
                  <a:gd name="T48" fmla="*/ 174 w 268"/>
                  <a:gd name="T49" fmla="*/ 690 h 724"/>
                  <a:gd name="T50" fmla="*/ 164 w 268"/>
                  <a:gd name="T51" fmla="*/ 674 h 724"/>
                  <a:gd name="T52" fmla="*/ 151 w 268"/>
                  <a:gd name="T53" fmla="*/ 654 h 724"/>
                  <a:gd name="T54" fmla="*/ 142 w 268"/>
                  <a:gd name="T55" fmla="*/ 630 h 724"/>
                  <a:gd name="T56" fmla="*/ 133 w 268"/>
                  <a:gd name="T57" fmla="*/ 611 h 724"/>
                  <a:gd name="T58" fmla="*/ 124 w 268"/>
                  <a:gd name="T59" fmla="*/ 583 h 724"/>
                  <a:gd name="T60" fmla="*/ 107 w 268"/>
                  <a:gd name="T61" fmla="*/ 527 h 724"/>
                  <a:gd name="T62" fmla="*/ 93 w 268"/>
                  <a:gd name="T63" fmla="*/ 467 h 724"/>
                  <a:gd name="T64" fmla="*/ 79 w 268"/>
                  <a:gd name="T65" fmla="*/ 416 h 724"/>
                  <a:gd name="T66" fmla="*/ 70 w 268"/>
                  <a:gd name="T67" fmla="*/ 364 h 724"/>
                  <a:gd name="T68" fmla="*/ 58 w 268"/>
                  <a:gd name="T69" fmla="*/ 322 h 724"/>
                  <a:gd name="T70" fmla="*/ 58 w 268"/>
                  <a:gd name="T71" fmla="*/ 322 h 724"/>
                  <a:gd name="T72" fmla="*/ 33 w 268"/>
                  <a:gd name="T73" fmla="*/ 227 h 724"/>
                  <a:gd name="T74" fmla="*/ 19 w 268"/>
                  <a:gd name="T75" fmla="*/ 177 h 724"/>
                  <a:gd name="T76" fmla="*/ 14 w 268"/>
                  <a:gd name="T77" fmla="*/ 125 h 724"/>
                  <a:gd name="T78" fmla="*/ 14 w 268"/>
                  <a:gd name="T79" fmla="*/ 125 h 724"/>
                  <a:gd name="T80" fmla="*/ 4 w 268"/>
                  <a:gd name="T81" fmla="*/ 78 h 724"/>
                  <a:gd name="T82" fmla="*/ 0 w 268"/>
                  <a:gd name="T83" fmla="*/ 48 h 724"/>
                  <a:gd name="T84" fmla="*/ 0 w 268"/>
                  <a:gd name="T85" fmla="*/ 38 h 724"/>
                  <a:gd name="T86" fmla="*/ 2 w 268"/>
                  <a:gd name="T87" fmla="*/ 30 h 724"/>
                  <a:gd name="T88" fmla="*/ 2 w 268"/>
                  <a:gd name="T89" fmla="*/ 30 h 724"/>
                  <a:gd name="T90" fmla="*/ 8 w 268"/>
                  <a:gd name="T91" fmla="*/ 18 h 724"/>
                  <a:gd name="T92" fmla="*/ 16 w 268"/>
                  <a:gd name="T93" fmla="*/ 8 h 724"/>
                  <a:gd name="T94" fmla="*/ 21 w 268"/>
                  <a:gd name="T95" fmla="*/ 2 h 724"/>
                  <a:gd name="T96" fmla="*/ 29 w 268"/>
                  <a:gd name="T97" fmla="*/ 0 h 724"/>
                  <a:gd name="T98" fmla="*/ 37 w 268"/>
                  <a:gd name="T99" fmla="*/ 2 h 724"/>
                  <a:gd name="T100" fmla="*/ 45 w 268"/>
                  <a:gd name="T101" fmla="*/ 6 h 724"/>
                  <a:gd name="T102" fmla="*/ 49 w 268"/>
                  <a:gd name="T103" fmla="*/ 16 h 724"/>
                  <a:gd name="T104" fmla="*/ 54 w 268"/>
                  <a:gd name="T105" fmla="*/ 28 h 724"/>
                  <a:gd name="T106" fmla="*/ 62 w 268"/>
                  <a:gd name="T107" fmla="*/ 20 h 72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68" h="724">
                    <a:moveTo>
                      <a:pt x="72" y="20"/>
                    </a:moveTo>
                    <a:lnTo>
                      <a:pt x="72" y="20"/>
                    </a:lnTo>
                    <a:lnTo>
                      <a:pt x="92" y="62"/>
                    </a:lnTo>
                    <a:lnTo>
                      <a:pt x="110" y="106"/>
                    </a:lnTo>
                    <a:lnTo>
                      <a:pt x="128" y="150"/>
                    </a:lnTo>
                    <a:lnTo>
                      <a:pt x="142" y="196"/>
                    </a:lnTo>
                    <a:lnTo>
                      <a:pt x="170" y="290"/>
                    </a:lnTo>
                    <a:lnTo>
                      <a:pt x="186" y="336"/>
                    </a:lnTo>
                    <a:lnTo>
                      <a:pt x="202" y="380"/>
                    </a:lnTo>
                    <a:lnTo>
                      <a:pt x="220" y="420"/>
                    </a:lnTo>
                    <a:lnTo>
                      <a:pt x="236" y="464"/>
                    </a:lnTo>
                    <a:lnTo>
                      <a:pt x="252" y="512"/>
                    </a:lnTo>
                    <a:lnTo>
                      <a:pt x="258" y="534"/>
                    </a:lnTo>
                    <a:lnTo>
                      <a:pt x="264" y="558"/>
                    </a:lnTo>
                    <a:lnTo>
                      <a:pt x="266" y="582"/>
                    </a:lnTo>
                    <a:lnTo>
                      <a:pt x="268" y="604"/>
                    </a:lnTo>
                    <a:lnTo>
                      <a:pt x="266" y="628"/>
                    </a:lnTo>
                    <a:lnTo>
                      <a:pt x="264" y="650"/>
                    </a:lnTo>
                    <a:lnTo>
                      <a:pt x="256" y="670"/>
                    </a:lnTo>
                    <a:lnTo>
                      <a:pt x="246" y="690"/>
                    </a:lnTo>
                    <a:lnTo>
                      <a:pt x="234" y="708"/>
                    </a:lnTo>
                    <a:lnTo>
                      <a:pt x="216" y="724"/>
                    </a:lnTo>
                    <a:lnTo>
                      <a:pt x="202" y="710"/>
                    </a:lnTo>
                    <a:lnTo>
                      <a:pt x="190" y="694"/>
                    </a:lnTo>
                    <a:lnTo>
                      <a:pt x="176" y="674"/>
                    </a:lnTo>
                    <a:lnTo>
                      <a:pt x="166" y="650"/>
                    </a:lnTo>
                    <a:lnTo>
                      <a:pt x="154" y="626"/>
                    </a:lnTo>
                    <a:lnTo>
                      <a:pt x="144" y="598"/>
                    </a:lnTo>
                    <a:lnTo>
                      <a:pt x="124" y="542"/>
                    </a:lnTo>
                    <a:lnTo>
                      <a:pt x="108" y="482"/>
                    </a:lnTo>
                    <a:lnTo>
                      <a:pt x="92" y="426"/>
                    </a:lnTo>
                    <a:lnTo>
                      <a:pt x="80" y="374"/>
                    </a:lnTo>
                    <a:lnTo>
                      <a:pt x="68" y="332"/>
                    </a:lnTo>
                    <a:lnTo>
                      <a:pt x="38" y="232"/>
                    </a:lnTo>
                    <a:lnTo>
                      <a:pt x="24" y="182"/>
                    </a:lnTo>
                    <a:lnTo>
                      <a:pt x="14" y="130"/>
                    </a:lnTo>
                    <a:lnTo>
                      <a:pt x="4" y="7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2" y="30"/>
                    </a:lnTo>
                    <a:lnTo>
                      <a:pt x="8" y="18"/>
                    </a:lnTo>
                    <a:lnTo>
                      <a:pt x="16" y="8"/>
                    </a:lnTo>
                    <a:lnTo>
                      <a:pt x="26" y="2"/>
                    </a:lnTo>
                    <a:lnTo>
                      <a:pt x="34" y="0"/>
                    </a:lnTo>
                    <a:lnTo>
                      <a:pt x="42" y="2"/>
                    </a:lnTo>
                    <a:lnTo>
                      <a:pt x="50" y="6"/>
                    </a:lnTo>
                    <a:lnTo>
                      <a:pt x="58" y="16"/>
                    </a:lnTo>
                    <a:lnTo>
                      <a:pt x="64" y="28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8" name="Freeform 109"/>
              <p:cNvSpPr>
                <a:spLocks/>
              </p:cNvSpPr>
              <p:nvPr userDrawn="1"/>
            </p:nvSpPr>
            <p:spPr bwMode="auto">
              <a:xfrm>
                <a:off x="9117" y="-687"/>
                <a:ext cx="260" cy="720"/>
              </a:xfrm>
              <a:custGeom>
                <a:avLst/>
                <a:gdLst>
                  <a:gd name="T0" fmla="*/ 62 w 268"/>
                  <a:gd name="T1" fmla="*/ 20 h 724"/>
                  <a:gd name="T2" fmla="*/ 62 w 268"/>
                  <a:gd name="T3" fmla="*/ 20 h 724"/>
                  <a:gd name="T4" fmla="*/ 79 w 268"/>
                  <a:gd name="T5" fmla="*/ 62 h 724"/>
                  <a:gd name="T6" fmla="*/ 95 w 268"/>
                  <a:gd name="T7" fmla="*/ 101 h 724"/>
                  <a:gd name="T8" fmla="*/ 110 w 268"/>
                  <a:gd name="T9" fmla="*/ 145 h 724"/>
                  <a:gd name="T10" fmla="*/ 122 w 268"/>
                  <a:gd name="T11" fmla="*/ 191 h 724"/>
                  <a:gd name="T12" fmla="*/ 146 w 268"/>
                  <a:gd name="T13" fmla="*/ 280 h 724"/>
                  <a:gd name="T14" fmla="*/ 160 w 268"/>
                  <a:gd name="T15" fmla="*/ 326 h 724"/>
                  <a:gd name="T16" fmla="*/ 174 w 268"/>
                  <a:gd name="T17" fmla="*/ 370 h 724"/>
                  <a:gd name="T18" fmla="*/ 174 w 268"/>
                  <a:gd name="T19" fmla="*/ 370 h 724"/>
                  <a:gd name="T20" fmla="*/ 189 w 268"/>
                  <a:gd name="T21" fmla="*/ 410 h 724"/>
                  <a:gd name="T22" fmla="*/ 203 w 268"/>
                  <a:gd name="T23" fmla="*/ 450 h 724"/>
                  <a:gd name="T24" fmla="*/ 216 w 268"/>
                  <a:gd name="T25" fmla="*/ 497 h 724"/>
                  <a:gd name="T26" fmla="*/ 222 w 268"/>
                  <a:gd name="T27" fmla="*/ 519 h 724"/>
                  <a:gd name="T28" fmla="*/ 227 w 268"/>
                  <a:gd name="T29" fmla="*/ 543 h 724"/>
                  <a:gd name="T30" fmla="*/ 229 w 268"/>
                  <a:gd name="T31" fmla="*/ 567 h 724"/>
                  <a:gd name="T32" fmla="*/ 230 w 268"/>
                  <a:gd name="T33" fmla="*/ 589 h 724"/>
                  <a:gd name="T34" fmla="*/ 229 w 268"/>
                  <a:gd name="T35" fmla="*/ 613 h 724"/>
                  <a:gd name="T36" fmla="*/ 227 w 268"/>
                  <a:gd name="T37" fmla="*/ 630 h 724"/>
                  <a:gd name="T38" fmla="*/ 220 w 268"/>
                  <a:gd name="T39" fmla="*/ 650 h 724"/>
                  <a:gd name="T40" fmla="*/ 211 w 268"/>
                  <a:gd name="T41" fmla="*/ 670 h 724"/>
                  <a:gd name="T42" fmla="*/ 201 w 268"/>
                  <a:gd name="T43" fmla="*/ 688 h 724"/>
                  <a:gd name="T44" fmla="*/ 186 w 268"/>
                  <a:gd name="T45" fmla="*/ 704 h 724"/>
                  <a:gd name="T46" fmla="*/ 186 w 268"/>
                  <a:gd name="T47" fmla="*/ 704 h 724"/>
                  <a:gd name="T48" fmla="*/ 174 w 268"/>
                  <a:gd name="T49" fmla="*/ 690 h 724"/>
                  <a:gd name="T50" fmla="*/ 164 w 268"/>
                  <a:gd name="T51" fmla="*/ 674 h 724"/>
                  <a:gd name="T52" fmla="*/ 151 w 268"/>
                  <a:gd name="T53" fmla="*/ 654 h 724"/>
                  <a:gd name="T54" fmla="*/ 142 w 268"/>
                  <a:gd name="T55" fmla="*/ 630 h 724"/>
                  <a:gd name="T56" fmla="*/ 133 w 268"/>
                  <a:gd name="T57" fmla="*/ 611 h 724"/>
                  <a:gd name="T58" fmla="*/ 124 w 268"/>
                  <a:gd name="T59" fmla="*/ 583 h 724"/>
                  <a:gd name="T60" fmla="*/ 107 w 268"/>
                  <a:gd name="T61" fmla="*/ 527 h 724"/>
                  <a:gd name="T62" fmla="*/ 93 w 268"/>
                  <a:gd name="T63" fmla="*/ 467 h 724"/>
                  <a:gd name="T64" fmla="*/ 79 w 268"/>
                  <a:gd name="T65" fmla="*/ 416 h 724"/>
                  <a:gd name="T66" fmla="*/ 70 w 268"/>
                  <a:gd name="T67" fmla="*/ 364 h 724"/>
                  <a:gd name="T68" fmla="*/ 58 w 268"/>
                  <a:gd name="T69" fmla="*/ 322 h 724"/>
                  <a:gd name="T70" fmla="*/ 58 w 268"/>
                  <a:gd name="T71" fmla="*/ 322 h 724"/>
                  <a:gd name="T72" fmla="*/ 33 w 268"/>
                  <a:gd name="T73" fmla="*/ 227 h 724"/>
                  <a:gd name="T74" fmla="*/ 19 w 268"/>
                  <a:gd name="T75" fmla="*/ 177 h 724"/>
                  <a:gd name="T76" fmla="*/ 14 w 268"/>
                  <a:gd name="T77" fmla="*/ 125 h 724"/>
                  <a:gd name="T78" fmla="*/ 14 w 268"/>
                  <a:gd name="T79" fmla="*/ 125 h 724"/>
                  <a:gd name="T80" fmla="*/ 4 w 268"/>
                  <a:gd name="T81" fmla="*/ 78 h 724"/>
                  <a:gd name="T82" fmla="*/ 0 w 268"/>
                  <a:gd name="T83" fmla="*/ 48 h 724"/>
                  <a:gd name="T84" fmla="*/ 0 w 268"/>
                  <a:gd name="T85" fmla="*/ 38 h 724"/>
                  <a:gd name="T86" fmla="*/ 2 w 268"/>
                  <a:gd name="T87" fmla="*/ 30 h 724"/>
                  <a:gd name="T88" fmla="*/ 2 w 268"/>
                  <a:gd name="T89" fmla="*/ 30 h 724"/>
                  <a:gd name="T90" fmla="*/ 8 w 268"/>
                  <a:gd name="T91" fmla="*/ 18 h 724"/>
                  <a:gd name="T92" fmla="*/ 16 w 268"/>
                  <a:gd name="T93" fmla="*/ 8 h 724"/>
                  <a:gd name="T94" fmla="*/ 21 w 268"/>
                  <a:gd name="T95" fmla="*/ 2 h 724"/>
                  <a:gd name="T96" fmla="*/ 29 w 268"/>
                  <a:gd name="T97" fmla="*/ 0 h 724"/>
                  <a:gd name="T98" fmla="*/ 37 w 268"/>
                  <a:gd name="T99" fmla="*/ 2 h 724"/>
                  <a:gd name="T100" fmla="*/ 45 w 268"/>
                  <a:gd name="T101" fmla="*/ 6 h 724"/>
                  <a:gd name="T102" fmla="*/ 49 w 268"/>
                  <a:gd name="T103" fmla="*/ 16 h 724"/>
                  <a:gd name="T104" fmla="*/ 54 w 268"/>
                  <a:gd name="T105" fmla="*/ 28 h 72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68" h="724">
                    <a:moveTo>
                      <a:pt x="72" y="20"/>
                    </a:moveTo>
                    <a:lnTo>
                      <a:pt x="72" y="20"/>
                    </a:lnTo>
                    <a:lnTo>
                      <a:pt x="92" y="62"/>
                    </a:lnTo>
                    <a:lnTo>
                      <a:pt x="110" y="106"/>
                    </a:lnTo>
                    <a:lnTo>
                      <a:pt x="128" y="150"/>
                    </a:lnTo>
                    <a:lnTo>
                      <a:pt x="142" y="196"/>
                    </a:lnTo>
                    <a:lnTo>
                      <a:pt x="170" y="290"/>
                    </a:lnTo>
                    <a:lnTo>
                      <a:pt x="186" y="336"/>
                    </a:lnTo>
                    <a:lnTo>
                      <a:pt x="202" y="380"/>
                    </a:lnTo>
                    <a:lnTo>
                      <a:pt x="220" y="420"/>
                    </a:lnTo>
                    <a:lnTo>
                      <a:pt x="236" y="464"/>
                    </a:lnTo>
                    <a:lnTo>
                      <a:pt x="252" y="512"/>
                    </a:lnTo>
                    <a:lnTo>
                      <a:pt x="258" y="534"/>
                    </a:lnTo>
                    <a:lnTo>
                      <a:pt x="264" y="558"/>
                    </a:lnTo>
                    <a:lnTo>
                      <a:pt x="266" y="582"/>
                    </a:lnTo>
                    <a:lnTo>
                      <a:pt x="268" y="604"/>
                    </a:lnTo>
                    <a:lnTo>
                      <a:pt x="266" y="628"/>
                    </a:lnTo>
                    <a:lnTo>
                      <a:pt x="264" y="650"/>
                    </a:lnTo>
                    <a:lnTo>
                      <a:pt x="256" y="670"/>
                    </a:lnTo>
                    <a:lnTo>
                      <a:pt x="246" y="690"/>
                    </a:lnTo>
                    <a:lnTo>
                      <a:pt x="234" y="708"/>
                    </a:lnTo>
                    <a:lnTo>
                      <a:pt x="216" y="724"/>
                    </a:lnTo>
                    <a:lnTo>
                      <a:pt x="202" y="710"/>
                    </a:lnTo>
                    <a:lnTo>
                      <a:pt x="190" y="694"/>
                    </a:lnTo>
                    <a:lnTo>
                      <a:pt x="176" y="674"/>
                    </a:lnTo>
                    <a:lnTo>
                      <a:pt x="166" y="650"/>
                    </a:lnTo>
                    <a:lnTo>
                      <a:pt x="154" y="626"/>
                    </a:lnTo>
                    <a:lnTo>
                      <a:pt x="144" y="598"/>
                    </a:lnTo>
                    <a:lnTo>
                      <a:pt x="124" y="542"/>
                    </a:lnTo>
                    <a:lnTo>
                      <a:pt x="108" y="482"/>
                    </a:lnTo>
                    <a:lnTo>
                      <a:pt x="92" y="426"/>
                    </a:lnTo>
                    <a:lnTo>
                      <a:pt x="80" y="374"/>
                    </a:lnTo>
                    <a:lnTo>
                      <a:pt x="68" y="332"/>
                    </a:lnTo>
                    <a:lnTo>
                      <a:pt x="38" y="232"/>
                    </a:lnTo>
                    <a:lnTo>
                      <a:pt x="24" y="182"/>
                    </a:lnTo>
                    <a:lnTo>
                      <a:pt x="14" y="130"/>
                    </a:lnTo>
                    <a:lnTo>
                      <a:pt x="4" y="7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2" y="30"/>
                    </a:lnTo>
                    <a:lnTo>
                      <a:pt x="8" y="18"/>
                    </a:lnTo>
                    <a:lnTo>
                      <a:pt x="16" y="8"/>
                    </a:lnTo>
                    <a:lnTo>
                      <a:pt x="26" y="2"/>
                    </a:lnTo>
                    <a:lnTo>
                      <a:pt x="34" y="0"/>
                    </a:lnTo>
                    <a:lnTo>
                      <a:pt x="42" y="2"/>
                    </a:lnTo>
                    <a:lnTo>
                      <a:pt x="50" y="6"/>
                    </a:lnTo>
                    <a:lnTo>
                      <a:pt x="58" y="16"/>
                    </a:lnTo>
                    <a:lnTo>
                      <a:pt x="64" y="2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9" name="Freeform 110"/>
              <p:cNvSpPr>
                <a:spLocks/>
              </p:cNvSpPr>
              <p:nvPr userDrawn="1"/>
            </p:nvSpPr>
            <p:spPr bwMode="auto">
              <a:xfrm>
                <a:off x="8757" y="-447"/>
                <a:ext cx="200" cy="640"/>
              </a:xfrm>
              <a:custGeom>
                <a:avLst/>
                <a:gdLst>
                  <a:gd name="T0" fmla="*/ 63 w 216"/>
                  <a:gd name="T1" fmla="*/ 20 h 644"/>
                  <a:gd name="T2" fmla="*/ 63 w 216"/>
                  <a:gd name="T3" fmla="*/ 20 h 644"/>
                  <a:gd name="T4" fmla="*/ 64 w 216"/>
                  <a:gd name="T5" fmla="*/ 42 h 644"/>
                  <a:gd name="T6" fmla="*/ 67 w 216"/>
                  <a:gd name="T7" fmla="*/ 72 h 644"/>
                  <a:gd name="T8" fmla="*/ 72 w 216"/>
                  <a:gd name="T9" fmla="*/ 103 h 644"/>
                  <a:gd name="T10" fmla="*/ 79 w 216"/>
                  <a:gd name="T11" fmla="*/ 147 h 644"/>
                  <a:gd name="T12" fmla="*/ 96 w 216"/>
                  <a:gd name="T13" fmla="*/ 239 h 644"/>
                  <a:gd name="T14" fmla="*/ 115 w 216"/>
                  <a:gd name="T15" fmla="*/ 340 h 644"/>
                  <a:gd name="T16" fmla="*/ 133 w 216"/>
                  <a:gd name="T17" fmla="*/ 437 h 644"/>
                  <a:gd name="T18" fmla="*/ 139 w 216"/>
                  <a:gd name="T19" fmla="*/ 483 h 644"/>
                  <a:gd name="T20" fmla="*/ 144 w 216"/>
                  <a:gd name="T21" fmla="*/ 523 h 644"/>
                  <a:gd name="T22" fmla="*/ 146 w 216"/>
                  <a:gd name="T23" fmla="*/ 557 h 644"/>
                  <a:gd name="T24" fmla="*/ 146 w 216"/>
                  <a:gd name="T25" fmla="*/ 584 h 644"/>
                  <a:gd name="T26" fmla="*/ 144 w 216"/>
                  <a:gd name="T27" fmla="*/ 596 h 644"/>
                  <a:gd name="T28" fmla="*/ 144 w 216"/>
                  <a:gd name="T29" fmla="*/ 606 h 644"/>
                  <a:gd name="T30" fmla="*/ 143 w 216"/>
                  <a:gd name="T31" fmla="*/ 614 h 644"/>
                  <a:gd name="T32" fmla="*/ 137 w 216"/>
                  <a:gd name="T33" fmla="*/ 618 h 644"/>
                  <a:gd name="T34" fmla="*/ 137 w 216"/>
                  <a:gd name="T35" fmla="*/ 618 h 644"/>
                  <a:gd name="T36" fmla="*/ 131 w 216"/>
                  <a:gd name="T37" fmla="*/ 622 h 644"/>
                  <a:gd name="T38" fmla="*/ 123 w 216"/>
                  <a:gd name="T39" fmla="*/ 624 h 644"/>
                  <a:gd name="T40" fmla="*/ 117 w 216"/>
                  <a:gd name="T41" fmla="*/ 620 h 644"/>
                  <a:gd name="T42" fmla="*/ 110 w 216"/>
                  <a:gd name="T43" fmla="*/ 614 h 644"/>
                  <a:gd name="T44" fmla="*/ 104 w 216"/>
                  <a:gd name="T45" fmla="*/ 604 h 644"/>
                  <a:gd name="T46" fmla="*/ 96 w 216"/>
                  <a:gd name="T47" fmla="*/ 590 h 644"/>
                  <a:gd name="T48" fmla="*/ 90 w 216"/>
                  <a:gd name="T49" fmla="*/ 576 h 644"/>
                  <a:gd name="T50" fmla="*/ 84 w 216"/>
                  <a:gd name="T51" fmla="*/ 559 h 644"/>
                  <a:gd name="T52" fmla="*/ 72 w 216"/>
                  <a:gd name="T53" fmla="*/ 519 h 644"/>
                  <a:gd name="T54" fmla="*/ 61 w 216"/>
                  <a:gd name="T55" fmla="*/ 471 h 644"/>
                  <a:gd name="T56" fmla="*/ 51 w 216"/>
                  <a:gd name="T57" fmla="*/ 417 h 644"/>
                  <a:gd name="T58" fmla="*/ 40 w 216"/>
                  <a:gd name="T59" fmla="*/ 362 h 644"/>
                  <a:gd name="T60" fmla="*/ 31 w 216"/>
                  <a:gd name="T61" fmla="*/ 304 h 644"/>
                  <a:gd name="T62" fmla="*/ 23 w 216"/>
                  <a:gd name="T63" fmla="*/ 244 h 644"/>
                  <a:gd name="T64" fmla="*/ 9 w 216"/>
                  <a:gd name="T65" fmla="*/ 137 h 644"/>
                  <a:gd name="T66" fmla="*/ 2 w 216"/>
                  <a:gd name="T67" fmla="*/ 52 h 644"/>
                  <a:gd name="T68" fmla="*/ 0 w 216"/>
                  <a:gd name="T69" fmla="*/ 22 h 644"/>
                  <a:gd name="T70" fmla="*/ 0 w 216"/>
                  <a:gd name="T71" fmla="*/ 0 h 644"/>
                  <a:gd name="T72" fmla="*/ 0 w 216"/>
                  <a:gd name="T73" fmla="*/ 0 h 644"/>
                  <a:gd name="T74" fmla="*/ 18 w 216"/>
                  <a:gd name="T75" fmla="*/ 2 h 644"/>
                  <a:gd name="T76" fmla="*/ 26 w 216"/>
                  <a:gd name="T77" fmla="*/ 4 h 644"/>
                  <a:gd name="T78" fmla="*/ 34 w 216"/>
                  <a:gd name="T79" fmla="*/ 6 h 644"/>
                  <a:gd name="T80" fmla="*/ 41 w 216"/>
                  <a:gd name="T81" fmla="*/ 12 h 644"/>
                  <a:gd name="T82" fmla="*/ 48 w 216"/>
                  <a:gd name="T83" fmla="*/ 18 h 644"/>
                  <a:gd name="T84" fmla="*/ 53 w 216"/>
                  <a:gd name="T85" fmla="*/ 26 h 644"/>
                  <a:gd name="T86" fmla="*/ 57 w 216"/>
                  <a:gd name="T87" fmla="*/ 36 h 644"/>
                  <a:gd name="T88" fmla="*/ 63 w 216"/>
                  <a:gd name="T89" fmla="*/ 20 h 6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16" h="644">
                    <a:moveTo>
                      <a:pt x="92" y="20"/>
                    </a:moveTo>
                    <a:lnTo>
                      <a:pt x="92" y="20"/>
                    </a:lnTo>
                    <a:lnTo>
                      <a:pt x="94" y="42"/>
                    </a:lnTo>
                    <a:lnTo>
                      <a:pt x="98" y="72"/>
                    </a:lnTo>
                    <a:lnTo>
                      <a:pt x="106" y="108"/>
                    </a:lnTo>
                    <a:lnTo>
                      <a:pt x="116" y="152"/>
                    </a:lnTo>
                    <a:lnTo>
                      <a:pt x="142" y="248"/>
                    </a:lnTo>
                    <a:lnTo>
                      <a:pt x="170" y="350"/>
                    </a:lnTo>
                    <a:lnTo>
                      <a:pt x="194" y="452"/>
                    </a:lnTo>
                    <a:lnTo>
                      <a:pt x="204" y="498"/>
                    </a:lnTo>
                    <a:lnTo>
                      <a:pt x="212" y="538"/>
                    </a:lnTo>
                    <a:lnTo>
                      <a:pt x="216" y="576"/>
                    </a:lnTo>
                    <a:lnTo>
                      <a:pt x="216" y="604"/>
                    </a:lnTo>
                    <a:lnTo>
                      <a:pt x="214" y="616"/>
                    </a:lnTo>
                    <a:lnTo>
                      <a:pt x="212" y="626"/>
                    </a:lnTo>
                    <a:lnTo>
                      <a:pt x="208" y="634"/>
                    </a:lnTo>
                    <a:lnTo>
                      <a:pt x="202" y="638"/>
                    </a:lnTo>
                    <a:lnTo>
                      <a:pt x="192" y="642"/>
                    </a:lnTo>
                    <a:lnTo>
                      <a:pt x="182" y="644"/>
                    </a:lnTo>
                    <a:lnTo>
                      <a:pt x="172" y="640"/>
                    </a:lnTo>
                    <a:lnTo>
                      <a:pt x="162" y="634"/>
                    </a:lnTo>
                    <a:lnTo>
                      <a:pt x="152" y="624"/>
                    </a:lnTo>
                    <a:lnTo>
                      <a:pt x="142" y="610"/>
                    </a:lnTo>
                    <a:lnTo>
                      <a:pt x="132" y="596"/>
                    </a:lnTo>
                    <a:lnTo>
                      <a:pt x="124" y="578"/>
                    </a:lnTo>
                    <a:lnTo>
                      <a:pt x="106" y="534"/>
                    </a:lnTo>
                    <a:lnTo>
                      <a:pt x="90" y="486"/>
                    </a:lnTo>
                    <a:lnTo>
                      <a:pt x="74" y="432"/>
                    </a:lnTo>
                    <a:lnTo>
                      <a:pt x="58" y="372"/>
                    </a:lnTo>
                    <a:lnTo>
                      <a:pt x="46" y="314"/>
                    </a:lnTo>
                    <a:lnTo>
                      <a:pt x="34" y="254"/>
                    </a:lnTo>
                    <a:lnTo>
                      <a:pt x="14" y="142"/>
                    </a:lnTo>
                    <a:lnTo>
                      <a:pt x="2" y="52"/>
                    </a:lnTo>
                    <a:lnTo>
                      <a:pt x="0" y="2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38" y="4"/>
                    </a:lnTo>
                    <a:lnTo>
                      <a:pt x="50" y="6"/>
                    </a:lnTo>
                    <a:lnTo>
                      <a:pt x="60" y="12"/>
                    </a:lnTo>
                    <a:lnTo>
                      <a:pt x="70" y="18"/>
                    </a:lnTo>
                    <a:lnTo>
                      <a:pt x="78" y="26"/>
                    </a:lnTo>
                    <a:lnTo>
                      <a:pt x="84" y="36"/>
                    </a:lnTo>
                    <a:lnTo>
                      <a:pt x="92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0" name="Freeform 111"/>
              <p:cNvSpPr>
                <a:spLocks/>
              </p:cNvSpPr>
              <p:nvPr userDrawn="1"/>
            </p:nvSpPr>
            <p:spPr bwMode="auto">
              <a:xfrm>
                <a:off x="8757" y="-447"/>
                <a:ext cx="200" cy="640"/>
              </a:xfrm>
              <a:custGeom>
                <a:avLst/>
                <a:gdLst>
                  <a:gd name="T0" fmla="*/ 63 w 216"/>
                  <a:gd name="T1" fmla="*/ 20 h 644"/>
                  <a:gd name="T2" fmla="*/ 63 w 216"/>
                  <a:gd name="T3" fmla="*/ 20 h 644"/>
                  <a:gd name="T4" fmla="*/ 64 w 216"/>
                  <a:gd name="T5" fmla="*/ 42 h 644"/>
                  <a:gd name="T6" fmla="*/ 67 w 216"/>
                  <a:gd name="T7" fmla="*/ 72 h 644"/>
                  <a:gd name="T8" fmla="*/ 72 w 216"/>
                  <a:gd name="T9" fmla="*/ 103 h 644"/>
                  <a:gd name="T10" fmla="*/ 79 w 216"/>
                  <a:gd name="T11" fmla="*/ 147 h 644"/>
                  <a:gd name="T12" fmla="*/ 96 w 216"/>
                  <a:gd name="T13" fmla="*/ 239 h 644"/>
                  <a:gd name="T14" fmla="*/ 115 w 216"/>
                  <a:gd name="T15" fmla="*/ 340 h 644"/>
                  <a:gd name="T16" fmla="*/ 133 w 216"/>
                  <a:gd name="T17" fmla="*/ 437 h 644"/>
                  <a:gd name="T18" fmla="*/ 139 w 216"/>
                  <a:gd name="T19" fmla="*/ 483 h 644"/>
                  <a:gd name="T20" fmla="*/ 144 w 216"/>
                  <a:gd name="T21" fmla="*/ 523 h 644"/>
                  <a:gd name="T22" fmla="*/ 146 w 216"/>
                  <a:gd name="T23" fmla="*/ 557 h 644"/>
                  <a:gd name="T24" fmla="*/ 146 w 216"/>
                  <a:gd name="T25" fmla="*/ 584 h 644"/>
                  <a:gd name="T26" fmla="*/ 144 w 216"/>
                  <a:gd name="T27" fmla="*/ 596 h 644"/>
                  <a:gd name="T28" fmla="*/ 144 w 216"/>
                  <a:gd name="T29" fmla="*/ 606 h 644"/>
                  <a:gd name="T30" fmla="*/ 143 w 216"/>
                  <a:gd name="T31" fmla="*/ 614 h 644"/>
                  <a:gd name="T32" fmla="*/ 137 w 216"/>
                  <a:gd name="T33" fmla="*/ 618 h 644"/>
                  <a:gd name="T34" fmla="*/ 137 w 216"/>
                  <a:gd name="T35" fmla="*/ 618 h 644"/>
                  <a:gd name="T36" fmla="*/ 131 w 216"/>
                  <a:gd name="T37" fmla="*/ 622 h 644"/>
                  <a:gd name="T38" fmla="*/ 123 w 216"/>
                  <a:gd name="T39" fmla="*/ 624 h 644"/>
                  <a:gd name="T40" fmla="*/ 117 w 216"/>
                  <a:gd name="T41" fmla="*/ 620 h 644"/>
                  <a:gd name="T42" fmla="*/ 110 w 216"/>
                  <a:gd name="T43" fmla="*/ 614 h 644"/>
                  <a:gd name="T44" fmla="*/ 104 w 216"/>
                  <a:gd name="T45" fmla="*/ 604 h 644"/>
                  <a:gd name="T46" fmla="*/ 96 w 216"/>
                  <a:gd name="T47" fmla="*/ 590 h 644"/>
                  <a:gd name="T48" fmla="*/ 90 w 216"/>
                  <a:gd name="T49" fmla="*/ 576 h 644"/>
                  <a:gd name="T50" fmla="*/ 84 w 216"/>
                  <a:gd name="T51" fmla="*/ 559 h 644"/>
                  <a:gd name="T52" fmla="*/ 72 w 216"/>
                  <a:gd name="T53" fmla="*/ 519 h 644"/>
                  <a:gd name="T54" fmla="*/ 61 w 216"/>
                  <a:gd name="T55" fmla="*/ 471 h 644"/>
                  <a:gd name="T56" fmla="*/ 51 w 216"/>
                  <a:gd name="T57" fmla="*/ 417 h 644"/>
                  <a:gd name="T58" fmla="*/ 40 w 216"/>
                  <a:gd name="T59" fmla="*/ 362 h 644"/>
                  <a:gd name="T60" fmla="*/ 31 w 216"/>
                  <a:gd name="T61" fmla="*/ 304 h 644"/>
                  <a:gd name="T62" fmla="*/ 23 w 216"/>
                  <a:gd name="T63" fmla="*/ 244 h 644"/>
                  <a:gd name="T64" fmla="*/ 9 w 216"/>
                  <a:gd name="T65" fmla="*/ 137 h 644"/>
                  <a:gd name="T66" fmla="*/ 2 w 216"/>
                  <a:gd name="T67" fmla="*/ 52 h 644"/>
                  <a:gd name="T68" fmla="*/ 0 w 216"/>
                  <a:gd name="T69" fmla="*/ 22 h 644"/>
                  <a:gd name="T70" fmla="*/ 0 w 216"/>
                  <a:gd name="T71" fmla="*/ 0 h 644"/>
                  <a:gd name="T72" fmla="*/ 0 w 216"/>
                  <a:gd name="T73" fmla="*/ 0 h 644"/>
                  <a:gd name="T74" fmla="*/ 18 w 216"/>
                  <a:gd name="T75" fmla="*/ 2 h 644"/>
                  <a:gd name="T76" fmla="*/ 26 w 216"/>
                  <a:gd name="T77" fmla="*/ 4 h 644"/>
                  <a:gd name="T78" fmla="*/ 34 w 216"/>
                  <a:gd name="T79" fmla="*/ 6 h 644"/>
                  <a:gd name="T80" fmla="*/ 41 w 216"/>
                  <a:gd name="T81" fmla="*/ 12 h 644"/>
                  <a:gd name="T82" fmla="*/ 48 w 216"/>
                  <a:gd name="T83" fmla="*/ 18 h 644"/>
                  <a:gd name="T84" fmla="*/ 53 w 216"/>
                  <a:gd name="T85" fmla="*/ 26 h 644"/>
                  <a:gd name="T86" fmla="*/ 57 w 216"/>
                  <a:gd name="T87" fmla="*/ 36 h 64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6" h="644">
                    <a:moveTo>
                      <a:pt x="92" y="20"/>
                    </a:moveTo>
                    <a:lnTo>
                      <a:pt x="92" y="20"/>
                    </a:lnTo>
                    <a:lnTo>
                      <a:pt x="94" y="42"/>
                    </a:lnTo>
                    <a:lnTo>
                      <a:pt x="98" y="72"/>
                    </a:lnTo>
                    <a:lnTo>
                      <a:pt x="106" y="108"/>
                    </a:lnTo>
                    <a:lnTo>
                      <a:pt x="116" y="152"/>
                    </a:lnTo>
                    <a:lnTo>
                      <a:pt x="142" y="248"/>
                    </a:lnTo>
                    <a:lnTo>
                      <a:pt x="170" y="350"/>
                    </a:lnTo>
                    <a:lnTo>
                      <a:pt x="194" y="452"/>
                    </a:lnTo>
                    <a:lnTo>
                      <a:pt x="204" y="498"/>
                    </a:lnTo>
                    <a:lnTo>
                      <a:pt x="212" y="538"/>
                    </a:lnTo>
                    <a:lnTo>
                      <a:pt x="216" y="576"/>
                    </a:lnTo>
                    <a:lnTo>
                      <a:pt x="216" y="604"/>
                    </a:lnTo>
                    <a:lnTo>
                      <a:pt x="214" y="616"/>
                    </a:lnTo>
                    <a:lnTo>
                      <a:pt x="212" y="626"/>
                    </a:lnTo>
                    <a:lnTo>
                      <a:pt x="208" y="634"/>
                    </a:lnTo>
                    <a:lnTo>
                      <a:pt x="202" y="638"/>
                    </a:lnTo>
                    <a:lnTo>
                      <a:pt x="192" y="642"/>
                    </a:lnTo>
                    <a:lnTo>
                      <a:pt x="182" y="644"/>
                    </a:lnTo>
                    <a:lnTo>
                      <a:pt x="172" y="640"/>
                    </a:lnTo>
                    <a:lnTo>
                      <a:pt x="162" y="634"/>
                    </a:lnTo>
                    <a:lnTo>
                      <a:pt x="152" y="624"/>
                    </a:lnTo>
                    <a:lnTo>
                      <a:pt x="142" y="610"/>
                    </a:lnTo>
                    <a:lnTo>
                      <a:pt x="132" y="596"/>
                    </a:lnTo>
                    <a:lnTo>
                      <a:pt x="124" y="578"/>
                    </a:lnTo>
                    <a:lnTo>
                      <a:pt x="106" y="534"/>
                    </a:lnTo>
                    <a:lnTo>
                      <a:pt x="90" y="486"/>
                    </a:lnTo>
                    <a:lnTo>
                      <a:pt x="74" y="432"/>
                    </a:lnTo>
                    <a:lnTo>
                      <a:pt x="58" y="372"/>
                    </a:lnTo>
                    <a:lnTo>
                      <a:pt x="46" y="314"/>
                    </a:lnTo>
                    <a:lnTo>
                      <a:pt x="34" y="254"/>
                    </a:lnTo>
                    <a:lnTo>
                      <a:pt x="14" y="142"/>
                    </a:lnTo>
                    <a:lnTo>
                      <a:pt x="2" y="52"/>
                    </a:lnTo>
                    <a:lnTo>
                      <a:pt x="0" y="2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38" y="4"/>
                    </a:lnTo>
                    <a:lnTo>
                      <a:pt x="50" y="6"/>
                    </a:lnTo>
                    <a:lnTo>
                      <a:pt x="60" y="12"/>
                    </a:lnTo>
                    <a:lnTo>
                      <a:pt x="70" y="18"/>
                    </a:lnTo>
                    <a:lnTo>
                      <a:pt x="78" y="26"/>
                    </a:lnTo>
                    <a:lnTo>
                      <a:pt x="84" y="3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1" name="Freeform 112"/>
              <p:cNvSpPr>
                <a:spLocks/>
              </p:cNvSpPr>
              <p:nvPr userDrawn="1"/>
            </p:nvSpPr>
            <p:spPr bwMode="auto">
              <a:xfrm>
                <a:off x="8336" y="-327"/>
                <a:ext cx="240" cy="680"/>
              </a:xfrm>
              <a:custGeom>
                <a:avLst/>
                <a:gdLst>
                  <a:gd name="T0" fmla="*/ 58 w 252"/>
                  <a:gd name="T1" fmla="*/ 2 h 676"/>
                  <a:gd name="T2" fmla="*/ 58 w 252"/>
                  <a:gd name="T3" fmla="*/ 2 h 676"/>
                  <a:gd name="T4" fmla="*/ 63 w 252"/>
                  <a:gd name="T5" fmla="*/ 30 h 676"/>
                  <a:gd name="T6" fmla="*/ 70 w 252"/>
                  <a:gd name="T7" fmla="*/ 66 h 676"/>
                  <a:gd name="T8" fmla="*/ 83 w 252"/>
                  <a:gd name="T9" fmla="*/ 109 h 676"/>
                  <a:gd name="T10" fmla="*/ 97 w 252"/>
                  <a:gd name="T11" fmla="*/ 155 h 676"/>
                  <a:gd name="T12" fmla="*/ 129 w 252"/>
                  <a:gd name="T13" fmla="*/ 251 h 676"/>
                  <a:gd name="T14" fmla="*/ 146 w 252"/>
                  <a:gd name="T15" fmla="*/ 308 h 676"/>
                  <a:gd name="T16" fmla="*/ 162 w 252"/>
                  <a:gd name="T17" fmla="*/ 360 h 676"/>
                  <a:gd name="T18" fmla="*/ 173 w 252"/>
                  <a:gd name="T19" fmla="*/ 412 h 676"/>
                  <a:gd name="T20" fmla="*/ 187 w 252"/>
                  <a:gd name="T21" fmla="*/ 467 h 676"/>
                  <a:gd name="T22" fmla="*/ 194 w 252"/>
                  <a:gd name="T23" fmla="*/ 515 h 676"/>
                  <a:gd name="T24" fmla="*/ 196 w 252"/>
                  <a:gd name="T25" fmla="*/ 539 h 676"/>
                  <a:gd name="T26" fmla="*/ 198 w 252"/>
                  <a:gd name="T27" fmla="*/ 561 h 676"/>
                  <a:gd name="T28" fmla="*/ 198 w 252"/>
                  <a:gd name="T29" fmla="*/ 583 h 676"/>
                  <a:gd name="T30" fmla="*/ 196 w 252"/>
                  <a:gd name="T31" fmla="*/ 606 h 676"/>
                  <a:gd name="T32" fmla="*/ 192 w 252"/>
                  <a:gd name="T33" fmla="*/ 626 h 676"/>
                  <a:gd name="T34" fmla="*/ 189 w 252"/>
                  <a:gd name="T35" fmla="*/ 644 h 676"/>
                  <a:gd name="T36" fmla="*/ 181 w 252"/>
                  <a:gd name="T37" fmla="*/ 658 h 676"/>
                  <a:gd name="T38" fmla="*/ 173 w 252"/>
                  <a:gd name="T39" fmla="*/ 674 h 676"/>
                  <a:gd name="T40" fmla="*/ 163 w 252"/>
                  <a:gd name="T41" fmla="*/ 686 h 676"/>
                  <a:gd name="T42" fmla="*/ 152 w 252"/>
                  <a:gd name="T43" fmla="*/ 696 h 676"/>
                  <a:gd name="T44" fmla="*/ 152 w 252"/>
                  <a:gd name="T45" fmla="*/ 696 h 676"/>
                  <a:gd name="T46" fmla="*/ 140 w 252"/>
                  <a:gd name="T47" fmla="*/ 684 h 676"/>
                  <a:gd name="T48" fmla="*/ 130 w 252"/>
                  <a:gd name="T49" fmla="*/ 668 h 676"/>
                  <a:gd name="T50" fmla="*/ 121 w 252"/>
                  <a:gd name="T51" fmla="*/ 648 h 676"/>
                  <a:gd name="T52" fmla="*/ 111 w 252"/>
                  <a:gd name="T53" fmla="*/ 628 h 676"/>
                  <a:gd name="T54" fmla="*/ 104 w 252"/>
                  <a:gd name="T55" fmla="*/ 604 h 676"/>
                  <a:gd name="T56" fmla="*/ 97 w 252"/>
                  <a:gd name="T57" fmla="*/ 577 h 676"/>
                  <a:gd name="T58" fmla="*/ 85 w 252"/>
                  <a:gd name="T59" fmla="*/ 525 h 676"/>
                  <a:gd name="T60" fmla="*/ 75 w 252"/>
                  <a:gd name="T61" fmla="*/ 471 h 676"/>
                  <a:gd name="T62" fmla="*/ 64 w 252"/>
                  <a:gd name="T63" fmla="*/ 414 h 676"/>
                  <a:gd name="T64" fmla="*/ 55 w 252"/>
                  <a:gd name="T65" fmla="*/ 366 h 676"/>
                  <a:gd name="T66" fmla="*/ 44 w 252"/>
                  <a:gd name="T67" fmla="*/ 324 h 676"/>
                  <a:gd name="T68" fmla="*/ 44 w 252"/>
                  <a:gd name="T69" fmla="*/ 324 h 676"/>
                  <a:gd name="T70" fmla="*/ 36 w 252"/>
                  <a:gd name="T71" fmla="*/ 294 h 676"/>
                  <a:gd name="T72" fmla="*/ 25 w 252"/>
                  <a:gd name="T73" fmla="*/ 241 h 676"/>
                  <a:gd name="T74" fmla="*/ 11 w 252"/>
                  <a:gd name="T75" fmla="*/ 183 h 676"/>
                  <a:gd name="T76" fmla="*/ 10 w 252"/>
                  <a:gd name="T77" fmla="*/ 153 h 676"/>
                  <a:gd name="T78" fmla="*/ 4 w 252"/>
                  <a:gd name="T79" fmla="*/ 123 h 676"/>
                  <a:gd name="T80" fmla="*/ 0 w 252"/>
                  <a:gd name="T81" fmla="*/ 95 h 676"/>
                  <a:gd name="T82" fmla="*/ 0 w 252"/>
                  <a:gd name="T83" fmla="*/ 64 h 676"/>
                  <a:gd name="T84" fmla="*/ 2 w 252"/>
                  <a:gd name="T85" fmla="*/ 40 h 676"/>
                  <a:gd name="T86" fmla="*/ 4 w 252"/>
                  <a:gd name="T87" fmla="*/ 30 h 676"/>
                  <a:gd name="T88" fmla="*/ 8 w 252"/>
                  <a:gd name="T89" fmla="*/ 22 h 676"/>
                  <a:gd name="T90" fmla="*/ 10 w 252"/>
                  <a:gd name="T91" fmla="*/ 14 h 676"/>
                  <a:gd name="T92" fmla="*/ 13 w 252"/>
                  <a:gd name="T93" fmla="*/ 8 h 676"/>
                  <a:gd name="T94" fmla="*/ 19 w 252"/>
                  <a:gd name="T95" fmla="*/ 4 h 676"/>
                  <a:gd name="T96" fmla="*/ 25 w 252"/>
                  <a:gd name="T97" fmla="*/ 2 h 676"/>
                  <a:gd name="T98" fmla="*/ 30 w 252"/>
                  <a:gd name="T99" fmla="*/ 0 h 676"/>
                  <a:gd name="T100" fmla="*/ 40 w 252"/>
                  <a:gd name="T101" fmla="*/ 2 h 676"/>
                  <a:gd name="T102" fmla="*/ 48 w 252"/>
                  <a:gd name="T103" fmla="*/ 4 h 676"/>
                  <a:gd name="T104" fmla="*/ 58 w 252"/>
                  <a:gd name="T105" fmla="*/ 10 h 676"/>
                  <a:gd name="T106" fmla="*/ 58 w 252"/>
                  <a:gd name="T107" fmla="*/ 2 h 67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52" h="676">
                    <a:moveTo>
                      <a:pt x="74" y="2"/>
                    </a:moveTo>
                    <a:lnTo>
                      <a:pt x="74" y="2"/>
                    </a:lnTo>
                    <a:lnTo>
                      <a:pt x="80" y="30"/>
                    </a:lnTo>
                    <a:lnTo>
                      <a:pt x="90" y="66"/>
                    </a:lnTo>
                    <a:lnTo>
                      <a:pt x="106" y="104"/>
                    </a:lnTo>
                    <a:lnTo>
                      <a:pt x="124" y="150"/>
                    </a:lnTo>
                    <a:lnTo>
                      <a:pt x="164" y="246"/>
                    </a:lnTo>
                    <a:lnTo>
                      <a:pt x="186" y="298"/>
                    </a:lnTo>
                    <a:lnTo>
                      <a:pt x="206" y="350"/>
                    </a:lnTo>
                    <a:lnTo>
                      <a:pt x="222" y="402"/>
                    </a:lnTo>
                    <a:lnTo>
                      <a:pt x="238" y="452"/>
                    </a:lnTo>
                    <a:lnTo>
                      <a:pt x="248" y="500"/>
                    </a:lnTo>
                    <a:lnTo>
                      <a:pt x="250" y="524"/>
                    </a:lnTo>
                    <a:lnTo>
                      <a:pt x="252" y="546"/>
                    </a:lnTo>
                    <a:lnTo>
                      <a:pt x="252" y="568"/>
                    </a:lnTo>
                    <a:lnTo>
                      <a:pt x="250" y="588"/>
                    </a:lnTo>
                    <a:lnTo>
                      <a:pt x="246" y="606"/>
                    </a:lnTo>
                    <a:lnTo>
                      <a:pt x="240" y="624"/>
                    </a:lnTo>
                    <a:lnTo>
                      <a:pt x="232" y="638"/>
                    </a:lnTo>
                    <a:lnTo>
                      <a:pt x="222" y="654"/>
                    </a:lnTo>
                    <a:lnTo>
                      <a:pt x="208" y="666"/>
                    </a:lnTo>
                    <a:lnTo>
                      <a:pt x="194" y="676"/>
                    </a:lnTo>
                    <a:lnTo>
                      <a:pt x="178" y="664"/>
                    </a:lnTo>
                    <a:lnTo>
                      <a:pt x="166" y="648"/>
                    </a:lnTo>
                    <a:lnTo>
                      <a:pt x="154" y="628"/>
                    </a:lnTo>
                    <a:lnTo>
                      <a:pt x="142" y="608"/>
                    </a:lnTo>
                    <a:lnTo>
                      <a:pt x="132" y="586"/>
                    </a:lnTo>
                    <a:lnTo>
                      <a:pt x="124" y="562"/>
                    </a:lnTo>
                    <a:lnTo>
                      <a:pt x="108" y="510"/>
                    </a:lnTo>
                    <a:lnTo>
                      <a:pt x="96" y="456"/>
                    </a:lnTo>
                    <a:lnTo>
                      <a:pt x="82" y="404"/>
                    </a:lnTo>
                    <a:lnTo>
                      <a:pt x="70" y="356"/>
                    </a:lnTo>
                    <a:lnTo>
                      <a:pt x="56" y="314"/>
                    </a:lnTo>
                    <a:lnTo>
                      <a:pt x="46" y="284"/>
                    </a:lnTo>
                    <a:lnTo>
                      <a:pt x="30" y="236"/>
                    </a:lnTo>
                    <a:lnTo>
                      <a:pt x="16" y="178"/>
                    </a:lnTo>
                    <a:lnTo>
                      <a:pt x="10" y="148"/>
                    </a:lnTo>
                    <a:lnTo>
                      <a:pt x="4" y="118"/>
                    </a:lnTo>
                    <a:lnTo>
                      <a:pt x="0" y="90"/>
                    </a:lnTo>
                    <a:lnTo>
                      <a:pt x="0" y="64"/>
                    </a:lnTo>
                    <a:lnTo>
                      <a:pt x="2" y="40"/>
                    </a:lnTo>
                    <a:lnTo>
                      <a:pt x="4" y="30"/>
                    </a:lnTo>
                    <a:lnTo>
                      <a:pt x="8" y="22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0" y="2"/>
                    </a:lnTo>
                    <a:lnTo>
                      <a:pt x="62" y="4"/>
                    </a:lnTo>
                    <a:lnTo>
                      <a:pt x="74" y="10"/>
                    </a:lnTo>
                    <a:lnTo>
                      <a:pt x="7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2" name="Freeform 113"/>
              <p:cNvSpPr>
                <a:spLocks/>
              </p:cNvSpPr>
              <p:nvPr userDrawn="1"/>
            </p:nvSpPr>
            <p:spPr bwMode="auto">
              <a:xfrm>
                <a:off x="8336" y="-327"/>
                <a:ext cx="240" cy="680"/>
              </a:xfrm>
              <a:custGeom>
                <a:avLst/>
                <a:gdLst>
                  <a:gd name="T0" fmla="*/ 58 w 252"/>
                  <a:gd name="T1" fmla="*/ 2 h 676"/>
                  <a:gd name="T2" fmla="*/ 58 w 252"/>
                  <a:gd name="T3" fmla="*/ 2 h 676"/>
                  <a:gd name="T4" fmla="*/ 63 w 252"/>
                  <a:gd name="T5" fmla="*/ 30 h 676"/>
                  <a:gd name="T6" fmla="*/ 70 w 252"/>
                  <a:gd name="T7" fmla="*/ 66 h 676"/>
                  <a:gd name="T8" fmla="*/ 83 w 252"/>
                  <a:gd name="T9" fmla="*/ 109 h 676"/>
                  <a:gd name="T10" fmla="*/ 97 w 252"/>
                  <a:gd name="T11" fmla="*/ 155 h 676"/>
                  <a:gd name="T12" fmla="*/ 129 w 252"/>
                  <a:gd name="T13" fmla="*/ 251 h 676"/>
                  <a:gd name="T14" fmla="*/ 146 w 252"/>
                  <a:gd name="T15" fmla="*/ 308 h 676"/>
                  <a:gd name="T16" fmla="*/ 162 w 252"/>
                  <a:gd name="T17" fmla="*/ 360 h 676"/>
                  <a:gd name="T18" fmla="*/ 173 w 252"/>
                  <a:gd name="T19" fmla="*/ 412 h 676"/>
                  <a:gd name="T20" fmla="*/ 187 w 252"/>
                  <a:gd name="T21" fmla="*/ 467 h 676"/>
                  <a:gd name="T22" fmla="*/ 194 w 252"/>
                  <a:gd name="T23" fmla="*/ 515 h 676"/>
                  <a:gd name="T24" fmla="*/ 196 w 252"/>
                  <a:gd name="T25" fmla="*/ 539 h 676"/>
                  <a:gd name="T26" fmla="*/ 198 w 252"/>
                  <a:gd name="T27" fmla="*/ 561 h 676"/>
                  <a:gd name="T28" fmla="*/ 198 w 252"/>
                  <a:gd name="T29" fmla="*/ 583 h 676"/>
                  <a:gd name="T30" fmla="*/ 196 w 252"/>
                  <a:gd name="T31" fmla="*/ 606 h 676"/>
                  <a:gd name="T32" fmla="*/ 192 w 252"/>
                  <a:gd name="T33" fmla="*/ 626 h 676"/>
                  <a:gd name="T34" fmla="*/ 189 w 252"/>
                  <a:gd name="T35" fmla="*/ 644 h 676"/>
                  <a:gd name="T36" fmla="*/ 181 w 252"/>
                  <a:gd name="T37" fmla="*/ 658 h 676"/>
                  <a:gd name="T38" fmla="*/ 173 w 252"/>
                  <a:gd name="T39" fmla="*/ 674 h 676"/>
                  <a:gd name="T40" fmla="*/ 163 w 252"/>
                  <a:gd name="T41" fmla="*/ 686 h 676"/>
                  <a:gd name="T42" fmla="*/ 152 w 252"/>
                  <a:gd name="T43" fmla="*/ 696 h 676"/>
                  <a:gd name="T44" fmla="*/ 152 w 252"/>
                  <a:gd name="T45" fmla="*/ 696 h 676"/>
                  <a:gd name="T46" fmla="*/ 140 w 252"/>
                  <a:gd name="T47" fmla="*/ 684 h 676"/>
                  <a:gd name="T48" fmla="*/ 130 w 252"/>
                  <a:gd name="T49" fmla="*/ 668 h 676"/>
                  <a:gd name="T50" fmla="*/ 121 w 252"/>
                  <a:gd name="T51" fmla="*/ 648 h 676"/>
                  <a:gd name="T52" fmla="*/ 111 w 252"/>
                  <a:gd name="T53" fmla="*/ 628 h 676"/>
                  <a:gd name="T54" fmla="*/ 104 w 252"/>
                  <a:gd name="T55" fmla="*/ 604 h 676"/>
                  <a:gd name="T56" fmla="*/ 97 w 252"/>
                  <a:gd name="T57" fmla="*/ 577 h 676"/>
                  <a:gd name="T58" fmla="*/ 85 w 252"/>
                  <a:gd name="T59" fmla="*/ 525 h 676"/>
                  <a:gd name="T60" fmla="*/ 75 w 252"/>
                  <a:gd name="T61" fmla="*/ 471 h 676"/>
                  <a:gd name="T62" fmla="*/ 64 w 252"/>
                  <a:gd name="T63" fmla="*/ 414 h 676"/>
                  <a:gd name="T64" fmla="*/ 55 w 252"/>
                  <a:gd name="T65" fmla="*/ 366 h 676"/>
                  <a:gd name="T66" fmla="*/ 44 w 252"/>
                  <a:gd name="T67" fmla="*/ 324 h 676"/>
                  <a:gd name="T68" fmla="*/ 44 w 252"/>
                  <a:gd name="T69" fmla="*/ 324 h 676"/>
                  <a:gd name="T70" fmla="*/ 36 w 252"/>
                  <a:gd name="T71" fmla="*/ 294 h 676"/>
                  <a:gd name="T72" fmla="*/ 25 w 252"/>
                  <a:gd name="T73" fmla="*/ 241 h 676"/>
                  <a:gd name="T74" fmla="*/ 11 w 252"/>
                  <a:gd name="T75" fmla="*/ 183 h 676"/>
                  <a:gd name="T76" fmla="*/ 10 w 252"/>
                  <a:gd name="T77" fmla="*/ 153 h 676"/>
                  <a:gd name="T78" fmla="*/ 4 w 252"/>
                  <a:gd name="T79" fmla="*/ 123 h 676"/>
                  <a:gd name="T80" fmla="*/ 0 w 252"/>
                  <a:gd name="T81" fmla="*/ 95 h 676"/>
                  <a:gd name="T82" fmla="*/ 0 w 252"/>
                  <a:gd name="T83" fmla="*/ 64 h 676"/>
                  <a:gd name="T84" fmla="*/ 2 w 252"/>
                  <a:gd name="T85" fmla="*/ 40 h 676"/>
                  <a:gd name="T86" fmla="*/ 4 w 252"/>
                  <a:gd name="T87" fmla="*/ 30 h 676"/>
                  <a:gd name="T88" fmla="*/ 8 w 252"/>
                  <a:gd name="T89" fmla="*/ 22 h 676"/>
                  <a:gd name="T90" fmla="*/ 10 w 252"/>
                  <a:gd name="T91" fmla="*/ 14 h 676"/>
                  <a:gd name="T92" fmla="*/ 13 w 252"/>
                  <a:gd name="T93" fmla="*/ 8 h 676"/>
                  <a:gd name="T94" fmla="*/ 19 w 252"/>
                  <a:gd name="T95" fmla="*/ 4 h 676"/>
                  <a:gd name="T96" fmla="*/ 25 w 252"/>
                  <a:gd name="T97" fmla="*/ 2 h 676"/>
                  <a:gd name="T98" fmla="*/ 30 w 252"/>
                  <a:gd name="T99" fmla="*/ 0 h 676"/>
                  <a:gd name="T100" fmla="*/ 40 w 252"/>
                  <a:gd name="T101" fmla="*/ 2 h 676"/>
                  <a:gd name="T102" fmla="*/ 48 w 252"/>
                  <a:gd name="T103" fmla="*/ 4 h 676"/>
                  <a:gd name="T104" fmla="*/ 58 w 252"/>
                  <a:gd name="T105" fmla="*/ 10 h 67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52" h="676">
                    <a:moveTo>
                      <a:pt x="74" y="2"/>
                    </a:moveTo>
                    <a:lnTo>
                      <a:pt x="74" y="2"/>
                    </a:lnTo>
                    <a:lnTo>
                      <a:pt x="80" y="30"/>
                    </a:lnTo>
                    <a:lnTo>
                      <a:pt x="90" y="66"/>
                    </a:lnTo>
                    <a:lnTo>
                      <a:pt x="106" y="104"/>
                    </a:lnTo>
                    <a:lnTo>
                      <a:pt x="124" y="150"/>
                    </a:lnTo>
                    <a:lnTo>
                      <a:pt x="164" y="246"/>
                    </a:lnTo>
                    <a:lnTo>
                      <a:pt x="186" y="298"/>
                    </a:lnTo>
                    <a:lnTo>
                      <a:pt x="206" y="350"/>
                    </a:lnTo>
                    <a:lnTo>
                      <a:pt x="222" y="402"/>
                    </a:lnTo>
                    <a:lnTo>
                      <a:pt x="238" y="452"/>
                    </a:lnTo>
                    <a:lnTo>
                      <a:pt x="248" y="500"/>
                    </a:lnTo>
                    <a:lnTo>
                      <a:pt x="250" y="524"/>
                    </a:lnTo>
                    <a:lnTo>
                      <a:pt x="252" y="546"/>
                    </a:lnTo>
                    <a:lnTo>
                      <a:pt x="252" y="568"/>
                    </a:lnTo>
                    <a:lnTo>
                      <a:pt x="250" y="588"/>
                    </a:lnTo>
                    <a:lnTo>
                      <a:pt x="246" y="606"/>
                    </a:lnTo>
                    <a:lnTo>
                      <a:pt x="240" y="624"/>
                    </a:lnTo>
                    <a:lnTo>
                      <a:pt x="232" y="638"/>
                    </a:lnTo>
                    <a:lnTo>
                      <a:pt x="222" y="654"/>
                    </a:lnTo>
                    <a:lnTo>
                      <a:pt x="208" y="666"/>
                    </a:lnTo>
                    <a:lnTo>
                      <a:pt x="194" y="676"/>
                    </a:lnTo>
                    <a:lnTo>
                      <a:pt x="178" y="664"/>
                    </a:lnTo>
                    <a:lnTo>
                      <a:pt x="166" y="648"/>
                    </a:lnTo>
                    <a:lnTo>
                      <a:pt x="154" y="628"/>
                    </a:lnTo>
                    <a:lnTo>
                      <a:pt x="142" y="608"/>
                    </a:lnTo>
                    <a:lnTo>
                      <a:pt x="132" y="586"/>
                    </a:lnTo>
                    <a:lnTo>
                      <a:pt x="124" y="562"/>
                    </a:lnTo>
                    <a:lnTo>
                      <a:pt x="108" y="510"/>
                    </a:lnTo>
                    <a:lnTo>
                      <a:pt x="96" y="456"/>
                    </a:lnTo>
                    <a:lnTo>
                      <a:pt x="82" y="404"/>
                    </a:lnTo>
                    <a:lnTo>
                      <a:pt x="70" y="356"/>
                    </a:lnTo>
                    <a:lnTo>
                      <a:pt x="56" y="314"/>
                    </a:lnTo>
                    <a:lnTo>
                      <a:pt x="46" y="284"/>
                    </a:lnTo>
                    <a:lnTo>
                      <a:pt x="30" y="236"/>
                    </a:lnTo>
                    <a:lnTo>
                      <a:pt x="16" y="178"/>
                    </a:lnTo>
                    <a:lnTo>
                      <a:pt x="10" y="148"/>
                    </a:lnTo>
                    <a:lnTo>
                      <a:pt x="4" y="118"/>
                    </a:lnTo>
                    <a:lnTo>
                      <a:pt x="0" y="90"/>
                    </a:lnTo>
                    <a:lnTo>
                      <a:pt x="0" y="64"/>
                    </a:lnTo>
                    <a:lnTo>
                      <a:pt x="2" y="40"/>
                    </a:lnTo>
                    <a:lnTo>
                      <a:pt x="4" y="30"/>
                    </a:lnTo>
                    <a:lnTo>
                      <a:pt x="8" y="22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0" y="2"/>
                    </a:lnTo>
                    <a:lnTo>
                      <a:pt x="62" y="4"/>
                    </a:lnTo>
                    <a:lnTo>
                      <a:pt x="74" y="1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3" name="Freeform 114"/>
              <p:cNvSpPr>
                <a:spLocks/>
              </p:cNvSpPr>
              <p:nvPr userDrawn="1"/>
            </p:nvSpPr>
            <p:spPr bwMode="auto">
              <a:xfrm>
                <a:off x="7996" y="-167"/>
                <a:ext cx="200" cy="720"/>
              </a:xfrm>
              <a:custGeom>
                <a:avLst/>
                <a:gdLst>
                  <a:gd name="T0" fmla="*/ 59 w 208"/>
                  <a:gd name="T1" fmla="*/ 70 h 720"/>
                  <a:gd name="T2" fmla="*/ 59 w 208"/>
                  <a:gd name="T3" fmla="*/ 70 h 720"/>
                  <a:gd name="T4" fmla="*/ 61 w 208"/>
                  <a:gd name="T5" fmla="*/ 114 h 720"/>
                  <a:gd name="T6" fmla="*/ 65 w 208"/>
                  <a:gd name="T7" fmla="*/ 158 h 720"/>
                  <a:gd name="T8" fmla="*/ 71 w 208"/>
                  <a:gd name="T9" fmla="*/ 202 h 720"/>
                  <a:gd name="T10" fmla="*/ 78 w 208"/>
                  <a:gd name="T11" fmla="*/ 242 h 720"/>
                  <a:gd name="T12" fmla="*/ 94 w 208"/>
                  <a:gd name="T13" fmla="*/ 326 h 720"/>
                  <a:gd name="T14" fmla="*/ 113 w 208"/>
                  <a:gd name="T15" fmla="*/ 410 h 720"/>
                  <a:gd name="T16" fmla="*/ 113 w 208"/>
                  <a:gd name="T17" fmla="*/ 410 h 720"/>
                  <a:gd name="T18" fmla="*/ 122 w 208"/>
                  <a:gd name="T19" fmla="*/ 440 h 720"/>
                  <a:gd name="T20" fmla="*/ 133 w 208"/>
                  <a:gd name="T21" fmla="*/ 480 h 720"/>
                  <a:gd name="T22" fmla="*/ 148 w 208"/>
                  <a:gd name="T23" fmla="*/ 530 h 720"/>
                  <a:gd name="T24" fmla="*/ 161 w 208"/>
                  <a:gd name="T25" fmla="*/ 582 h 720"/>
                  <a:gd name="T26" fmla="*/ 166 w 208"/>
                  <a:gd name="T27" fmla="*/ 608 h 720"/>
                  <a:gd name="T28" fmla="*/ 169 w 208"/>
                  <a:gd name="T29" fmla="*/ 632 h 720"/>
                  <a:gd name="T30" fmla="*/ 171 w 208"/>
                  <a:gd name="T31" fmla="*/ 654 h 720"/>
                  <a:gd name="T32" fmla="*/ 171 w 208"/>
                  <a:gd name="T33" fmla="*/ 674 h 720"/>
                  <a:gd name="T34" fmla="*/ 167 w 208"/>
                  <a:gd name="T35" fmla="*/ 692 h 720"/>
                  <a:gd name="T36" fmla="*/ 164 w 208"/>
                  <a:gd name="T37" fmla="*/ 698 h 720"/>
                  <a:gd name="T38" fmla="*/ 161 w 208"/>
                  <a:gd name="T39" fmla="*/ 706 h 720"/>
                  <a:gd name="T40" fmla="*/ 157 w 208"/>
                  <a:gd name="T41" fmla="*/ 710 h 720"/>
                  <a:gd name="T42" fmla="*/ 151 w 208"/>
                  <a:gd name="T43" fmla="*/ 714 h 720"/>
                  <a:gd name="T44" fmla="*/ 146 w 208"/>
                  <a:gd name="T45" fmla="*/ 718 h 720"/>
                  <a:gd name="T46" fmla="*/ 138 w 208"/>
                  <a:gd name="T47" fmla="*/ 720 h 720"/>
                  <a:gd name="T48" fmla="*/ 138 w 208"/>
                  <a:gd name="T49" fmla="*/ 720 h 720"/>
                  <a:gd name="T50" fmla="*/ 118 w 208"/>
                  <a:gd name="T51" fmla="*/ 682 h 720"/>
                  <a:gd name="T52" fmla="*/ 101 w 208"/>
                  <a:gd name="T53" fmla="*/ 642 h 720"/>
                  <a:gd name="T54" fmla="*/ 82 w 208"/>
                  <a:gd name="T55" fmla="*/ 602 h 720"/>
                  <a:gd name="T56" fmla="*/ 67 w 208"/>
                  <a:gd name="T57" fmla="*/ 560 h 720"/>
                  <a:gd name="T58" fmla="*/ 55 w 208"/>
                  <a:gd name="T59" fmla="*/ 516 h 720"/>
                  <a:gd name="T60" fmla="*/ 42 w 208"/>
                  <a:gd name="T61" fmla="*/ 470 h 720"/>
                  <a:gd name="T62" fmla="*/ 34 w 208"/>
                  <a:gd name="T63" fmla="*/ 424 h 720"/>
                  <a:gd name="T64" fmla="*/ 25 w 208"/>
                  <a:gd name="T65" fmla="*/ 378 h 720"/>
                  <a:gd name="T66" fmla="*/ 17 w 208"/>
                  <a:gd name="T67" fmla="*/ 332 h 720"/>
                  <a:gd name="T68" fmla="*/ 13 w 208"/>
                  <a:gd name="T69" fmla="*/ 284 h 720"/>
                  <a:gd name="T70" fmla="*/ 10 w 208"/>
                  <a:gd name="T71" fmla="*/ 236 h 720"/>
                  <a:gd name="T72" fmla="*/ 4 w 208"/>
                  <a:gd name="T73" fmla="*/ 190 h 720"/>
                  <a:gd name="T74" fmla="*/ 0 w 208"/>
                  <a:gd name="T75" fmla="*/ 96 h 720"/>
                  <a:gd name="T76" fmla="*/ 0 w 208"/>
                  <a:gd name="T77" fmla="*/ 4 h 720"/>
                  <a:gd name="T78" fmla="*/ 0 w 208"/>
                  <a:gd name="T79" fmla="*/ 4 h 720"/>
                  <a:gd name="T80" fmla="*/ 13 w 208"/>
                  <a:gd name="T81" fmla="*/ 0 h 720"/>
                  <a:gd name="T82" fmla="*/ 27 w 208"/>
                  <a:gd name="T83" fmla="*/ 0 h 720"/>
                  <a:gd name="T84" fmla="*/ 37 w 208"/>
                  <a:gd name="T85" fmla="*/ 4 h 720"/>
                  <a:gd name="T86" fmla="*/ 48 w 208"/>
                  <a:gd name="T87" fmla="*/ 10 h 720"/>
                  <a:gd name="T88" fmla="*/ 58 w 208"/>
                  <a:gd name="T89" fmla="*/ 20 h 720"/>
                  <a:gd name="T90" fmla="*/ 63 w 208"/>
                  <a:gd name="T91" fmla="*/ 32 h 720"/>
                  <a:gd name="T92" fmla="*/ 69 w 208"/>
                  <a:gd name="T93" fmla="*/ 46 h 720"/>
                  <a:gd name="T94" fmla="*/ 71 w 208"/>
                  <a:gd name="T95" fmla="*/ 62 h 720"/>
                  <a:gd name="T96" fmla="*/ 59 w 208"/>
                  <a:gd name="T97" fmla="*/ 70 h 72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08" h="720">
                    <a:moveTo>
                      <a:pt x="72" y="70"/>
                    </a:moveTo>
                    <a:lnTo>
                      <a:pt x="72" y="70"/>
                    </a:lnTo>
                    <a:lnTo>
                      <a:pt x="74" y="114"/>
                    </a:lnTo>
                    <a:lnTo>
                      <a:pt x="80" y="158"/>
                    </a:lnTo>
                    <a:lnTo>
                      <a:pt x="86" y="202"/>
                    </a:lnTo>
                    <a:lnTo>
                      <a:pt x="94" y="242"/>
                    </a:lnTo>
                    <a:lnTo>
                      <a:pt x="114" y="326"/>
                    </a:lnTo>
                    <a:lnTo>
                      <a:pt x="138" y="410"/>
                    </a:lnTo>
                    <a:lnTo>
                      <a:pt x="148" y="440"/>
                    </a:lnTo>
                    <a:lnTo>
                      <a:pt x="162" y="480"/>
                    </a:lnTo>
                    <a:lnTo>
                      <a:pt x="180" y="530"/>
                    </a:lnTo>
                    <a:lnTo>
                      <a:pt x="196" y="582"/>
                    </a:lnTo>
                    <a:lnTo>
                      <a:pt x="202" y="608"/>
                    </a:lnTo>
                    <a:lnTo>
                      <a:pt x="206" y="632"/>
                    </a:lnTo>
                    <a:lnTo>
                      <a:pt x="208" y="654"/>
                    </a:lnTo>
                    <a:lnTo>
                      <a:pt x="208" y="674"/>
                    </a:lnTo>
                    <a:lnTo>
                      <a:pt x="204" y="692"/>
                    </a:lnTo>
                    <a:lnTo>
                      <a:pt x="200" y="698"/>
                    </a:lnTo>
                    <a:lnTo>
                      <a:pt x="196" y="706"/>
                    </a:lnTo>
                    <a:lnTo>
                      <a:pt x="190" y="710"/>
                    </a:lnTo>
                    <a:lnTo>
                      <a:pt x="184" y="714"/>
                    </a:lnTo>
                    <a:lnTo>
                      <a:pt x="178" y="718"/>
                    </a:lnTo>
                    <a:lnTo>
                      <a:pt x="168" y="720"/>
                    </a:lnTo>
                    <a:lnTo>
                      <a:pt x="144" y="682"/>
                    </a:lnTo>
                    <a:lnTo>
                      <a:pt x="122" y="642"/>
                    </a:lnTo>
                    <a:lnTo>
                      <a:pt x="100" y="602"/>
                    </a:lnTo>
                    <a:lnTo>
                      <a:pt x="82" y="560"/>
                    </a:lnTo>
                    <a:lnTo>
                      <a:pt x="66" y="516"/>
                    </a:lnTo>
                    <a:lnTo>
                      <a:pt x="52" y="470"/>
                    </a:lnTo>
                    <a:lnTo>
                      <a:pt x="40" y="424"/>
                    </a:lnTo>
                    <a:lnTo>
                      <a:pt x="30" y="378"/>
                    </a:lnTo>
                    <a:lnTo>
                      <a:pt x="22" y="332"/>
                    </a:lnTo>
                    <a:lnTo>
                      <a:pt x="14" y="284"/>
                    </a:lnTo>
                    <a:lnTo>
                      <a:pt x="10" y="236"/>
                    </a:lnTo>
                    <a:lnTo>
                      <a:pt x="4" y="190"/>
                    </a:lnTo>
                    <a:lnTo>
                      <a:pt x="0" y="96"/>
                    </a:lnTo>
                    <a:lnTo>
                      <a:pt x="0" y="4"/>
                    </a:lnTo>
                    <a:lnTo>
                      <a:pt x="16" y="0"/>
                    </a:lnTo>
                    <a:lnTo>
                      <a:pt x="32" y="0"/>
                    </a:lnTo>
                    <a:lnTo>
                      <a:pt x="46" y="4"/>
                    </a:lnTo>
                    <a:lnTo>
                      <a:pt x="58" y="10"/>
                    </a:lnTo>
                    <a:lnTo>
                      <a:pt x="70" y="20"/>
                    </a:lnTo>
                    <a:lnTo>
                      <a:pt x="78" y="32"/>
                    </a:lnTo>
                    <a:lnTo>
                      <a:pt x="84" y="46"/>
                    </a:lnTo>
                    <a:lnTo>
                      <a:pt x="86" y="62"/>
                    </a:lnTo>
                    <a:lnTo>
                      <a:pt x="72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4" name="Freeform 115"/>
              <p:cNvSpPr>
                <a:spLocks/>
              </p:cNvSpPr>
              <p:nvPr userDrawn="1"/>
            </p:nvSpPr>
            <p:spPr bwMode="auto">
              <a:xfrm>
                <a:off x="7996" y="-167"/>
                <a:ext cx="200" cy="720"/>
              </a:xfrm>
              <a:custGeom>
                <a:avLst/>
                <a:gdLst>
                  <a:gd name="T0" fmla="*/ 59 w 208"/>
                  <a:gd name="T1" fmla="*/ 70 h 720"/>
                  <a:gd name="T2" fmla="*/ 59 w 208"/>
                  <a:gd name="T3" fmla="*/ 70 h 720"/>
                  <a:gd name="T4" fmla="*/ 61 w 208"/>
                  <a:gd name="T5" fmla="*/ 114 h 720"/>
                  <a:gd name="T6" fmla="*/ 65 w 208"/>
                  <a:gd name="T7" fmla="*/ 158 h 720"/>
                  <a:gd name="T8" fmla="*/ 71 w 208"/>
                  <a:gd name="T9" fmla="*/ 202 h 720"/>
                  <a:gd name="T10" fmla="*/ 78 w 208"/>
                  <a:gd name="T11" fmla="*/ 242 h 720"/>
                  <a:gd name="T12" fmla="*/ 94 w 208"/>
                  <a:gd name="T13" fmla="*/ 326 h 720"/>
                  <a:gd name="T14" fmla="*/ 113 w 208"/>
                  <a:gd name="T15" fmla="*/ 410 h 720"/>
                  <a:gd name="T16" fmla="*/ 113 w 208"/>
                  <a:gd name="T17" fmla="*/ 410 h 720"/>
                  <a:gd name="T18" fmla="*/ 122 w 208"/>
                  <a:gd name="T19" fmla="*/ 440 h 720"/>
                  <a:gd name="T20" fmla="*/ 133 w 208"/>
                  <a:gd name="T21" fmla="*/ 480 h 720"/>
                  <a:gd name="T22" fmla="*/ 148 w 208"/>
                  <a:gd name="T23" fmla="*/ 530 h 720"/>
                  <a:gd name="T24" fmla="*/ 161 w 208"/>
                  <a:gd name="T25" fmla="*/ 582 h 720"/>
                  <a:gd name="T26" fmla="*/ 166 w 208"/>
                  <a:gd name="T27" fmla="*/ 608 h 720"/>
                  <a:gd name="T28" fmla="*/ 169 w 208"/>
                  <a:gd name="T29" fmla="*/ 632 h 720"/>
                  <a:gd name="T30" fmla="*/ 171 w 208"/>
                  <a:gd name="T31" fmla="*/ 654 h 720"/>
                  <a:gd name="T32" fmla="*/ 171 w 208"/>
                  <a:gd name="T33" fmla="*/ 674 h 720"/>
                  <a:gd name="T34" fmla="*/ 167 w 208"/>
                  <a:gd name="T35" fmla="*/ 692 h 720"/>
                  <a:gd name="T36" fmla="*/ 164 w 208"/>
                  <a:gd name="T37" fmla="*/ 698 h 720"/>
                  <a:gd name="T38" fmla="*/ 161 w 208"/>
                  <a:gd name="T39" fmla="*/ 706 h 720"/>
                  <a:gd name="T40" fmla="*/ 157 w 208"/>
                  <a:gd name="T41" fmla="*/ 710 h 720"/>
                  <a:gd name="T42" fmla="*/ 151 w 208"/>
                  <a:gd name="T43" fmla="*/ 714 h 720"/>
                  <a:gd name="T44" fmla="*/ 146 w 208"/>
                  <a:gd name="T45" fmla="*/ 718 h 720"/>
                  <a:gd name="T46" fmla="*/ 138 w 208"/>
                  <a:gd name="T47" fmla="*/ 720 h 720"/>
                  <a:gd name="T48" fmla="*/ 138 w 208"/>
                  <a:gd name="T49" fmla="*/ 720 h 720"/>
                  <a:gd name="T50" fmla="*/ 118 w 208"/>
                  <a:gd name="T51" fmla="*/ 682 h 720"/>
                  <a:gd name="T52" fmla="*/ 101 w 208"/>
                  <a:gd name="T53" fmla="*/ 642 h 720"/>
                  <a:gd name="T54" fmla="*/ 82 w 208"/>
                  <a:gd name="T55" fmla="*/ 602 h 720"/>
                  <a:gd name="T56" fmla="*/ 67 w 208"/>
                  <a:gd name="T57" fmla="*/ 560 h 720"/>
                  <a:gd name="T58" fmla="*/ 55 w 208"/>
                  <a:gd name="T59" fmla="*/ 516 h 720"/>
                  <a:gd name="T60" fmla="*/ 42 w 208"/>
                  <a:gd name="T61" fmla="*/ 470 h 720"/>
                  <a:gd name="T62" fmla="*/ 34 w 208"/>
                  <a:gd name="T63" fmla="*/ 424 h 720"/>
                  <a:gd name="T64" fmla="*/ 25 w 208"/>
                  <a:gd name="T65" fmla="*/ 378 h 720"/>
                  <a:gd name="T66" fmla="*/ 17 w 208"/>
                  <a:gd name="T67" fmla="*/ 332 h 720"/>
                  <a:gd name="T68" fmla="*/ 13 w 208"/>
                  <a:gd name="T69" fmla="*/ 284 h 720"/>
                  <a:gd name="T70" fmla="*/ 10 w 208"/>
                  <a:gd name="T71" fmla="*/ 236 h 720"/>
                  <a:gd name="T72" fmla="*/ 4 w 208"/>
                  <a:gd name="T73" fmla="*/ 190 h 720"/>
                  <a:gd name="T74" fmla="*/ 0 w 208"/>
                  <a:gd name="T75" fmla="*/ 96 h 720"/>
                  <a:gd name="T76" fmla="*/ 0 w 208"/>
                  <a:gd name="T77" fmla="*/ 4 h 720"/>
                  <a:gd name="T78" fmla="*/ 0 w 208"/>
                  <a:gd name="T79" fmla="*/ 4 h 720"/>
                  <a:gd name="T80" fmla="*/ 13 w 208"/>
                  <a:gd name="T81" fmla="*/ 0 h 720"/>
                  <a:gd name="T82" fmla="*/ 27 w 208"/>
                  <a:gd name="T83" fmla="*/ 0 h 720"/>
                  <a:gd name="T84" fmla="*/ 37 w 208"/>
                  <a:gd name="T85" fmla="*/ 4 h 720"/>
                  <a:gd name="T86" fmla="*/ 48 w 208"/>
                  <a:gd name="T87" fmla="*/ 10 h 720"/>
                  <a:gd name="T88" fmla="*/ 58 w 208"/>
                  <a:gd name="T89" fmla="*/ 20 h 720"/>
                  <a:gd name="T90" fmla="*/ 63 w 208"/>
                  <a:gd name="T91" fmla="*/ 32 h 720"/>
                  <a:gd name="T92" fmla="*/ 69 w 208"/>
                  <a:gd name="T93" fmla="*/ 46 h 720"/>
                  <a:gd name="T94" fmla="*/ 71 w 208"/>
                  <a:gd name="T95" fmla="*/ 62 h 72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8" h="720">
                    <a:moveTo>
                      <a:pt x="72" y="70"/>
                    </a:moveTo>
                    <a:lnTo>
                      <a:pt x="72" y="70"/>
                    </a:lnTo>
                    <a:lnTo>
                      <a:pt x="74" y="114"/>
                    </a:lnTo>
                    <a:lnTo>
                      <a:pt x="80" y="158"/>
                    </a:lnTo>
                    <a:lnTo>
                      <a:pt x="86" y="202"/>
                    </a:lnTo>
                    <a:lnTo>
                      <a:pt x="94" y="242"/>
                    </a:lnTo>
                    <a:lnTo>
                      <a:pt x="114" y="326"/>
                    </a:lnTo>
                    <a:lnTo>
                      <a:pt x="138" y="410"/>
                    </a:lnTo>
                    <a:lnTo>
                      <a:pt x="148" y="440"/>
                    </a:lnTo>
                    <a:lnTo>
                      <a:pt x="162" y="480"/>
                    </a:lnTo>
                    <a:lnTo>
                      <a:pt x="180" y="530"/>
                    </a:lnTo>
                    <a:lnTo>
                      <a:pt x="196" y="582"/>
                    </a:lnTo>
                    <a:lnTo>
                      <a:pt x="202" y="608"/>
                    </a:lnTo>
                    <a:lnTo>
                      <a:pt x="206" y="632"/>
                    </a:lnTo>
                    <a:lnTo>
                      <a:pt x="208" y="654"/>
                    </a:lnTo>
                    <a:lnTo>
                      <a:pt x="208" y="674"/>
                    </a:lnTo>
                    <a:lnTo>
                      <a:pt x="204" y="692"/>
                    </a:lnTo>
                    <a:lnTo>
                      <a:pt x="200" y="698"/>
                    </a:lnTo>
                    <a:lnTo>
                      <a:pt x="196" y="706"/>
                    </a:lnTo>
                    <a:lnTo>
                      <a:pt x="190" y="710"/>
                    </a:lnTo>
                    <a:lnTo>
                      <a:pt x="184" y="714"/>
                    </a:lnTo>
                    <a:lnTo>
                      <a:pt x="178" y="718"/>
                    </a:lnTo>
                    <a:lnTo>
                      <a:pt x="168" y="720"/>
                    </a:lnTo>
                    <a:lnTo>
                      <a:pt x="144" y="682"/>
                    </a:lnTo>
                    <a:lnTo>
                      <a:pt x="122" y="642"/>
                    </a:lnTo>
                    <a:lnTo>
                      <a:pt x="100" y="602"/>
                    </a:lnTo>
                    <a:lnTo>
                      <a:pt x="82" y="560"/>
                    </a:lnTo>
                    <a:lnTo>
                      <a:pt x="66" y="516"/>
                    </a:lnTo>
                    <a:lnTo>
                      <a:pt x="52" y="470"/>
                    </a:lnTo>
                    <a:lnTo>
                      <a:pt x="40" y="424"/>
                    </a:lnTo>
                    <a:lnTo>
                      <a:pt x="30" y="378"/>
                    </a:lnTo>
                    <a:lnTo>
                      <a:pt x="22" y="332"/>
                    </a:lnTo>
                    <a:lnTo>
                      <a:pt x="14" y="284"/>
                    </a:lnTo>
                    <a:lnTo>
                      <a:pt x="10" y="236"/>
                    </a:lnTo>
                    <a:lnTo>
                      <a:pt x="4" y="190"/>
                    </a:lnTo>
                    <a:lnTo>
                      <a:pt x="0" y="96"/>
                    </a:lnTo>
                    <a:lnTo>
                      <a:pt x="0" y="4"/>
                    </a:lnTo>
                    <a:lnTo>
                      <a:pt x="16" y="0"/>
                    </a:lnTo>
                    <a:lnTo>
                      <a:pt x="32" y="0"/>
                    </a:lnTo>
                    <a:lnTo>
                      <a:pt x="46" y="4"/>
                    </a:lnTo>
                    <a:lnTo>
                      <a:pt x="58" y="10"/>
                    </a:lnTo>
                    <a:lnTo>
                      <a:pt x="70" y="20"/>
                    </a:lnTo>
                    <a:lnTo>
                      <a:pt x="78" y="32"/>
                    </a:lnTo>
                    <a:lnTo>
                      <a:pt x="84" y="46"/>
                    </a:lnTo>
                    <a:lnTo>
                      <a:pt x="86" y="6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5" name="Freeform 116"/>
              <p:cNvSpPr>
                <a:spLocks/>
              </p:cNvSpPr>
              <p:nvPr userDrawn="1"/>
            </p:nvSpPr>
            <p:spPr bwMode="auto">
              <a:xfrm>
                <a:off x="7596" y="-6"/>
                <a:ext cx="140" cy="700"/>
              </a:xfrm>
              <a:custGeom>
                <a:avLst/>
                <a:gdLst>
                  <a:gd name="T0" fmla="*/ 70 w 144"/>
                  <a:gd name="T1" fmla="*/ 44 h 700"/>
                  <a:gd name="T2" fmla="*/ 70 w 144"/>
                  <a:gd name="T3" fmla="*/ 44 h 700"/>
                  <a:gd name="T4" fmla="*/ 76 w 144"/>
                  <a:gd name="T5" fmla="*/ 134 h 700"/>
                  <a:gd name="T6" fmla="*/ 84 w 144"/>
                  <a:gd name="T7" fmla="*/ 224 h 700"/>
                  <a:gd name="T8" fmla="*/ 103 w 144"/>
                  <a:gd name="T9" fmla="*/ 402 h 700"/>
                  <a:gd name="T10" fmla="*/ 103 w 144"/>
                  <a:gd name="T11" fmla="*/ 402 h 700"/>
                  <a:gd name="T12" fmla="*/ 114 w 144"/>
                  <a:gd name="T13" fmla="*/ 472 h 700"/>
                  <a:gd name="T14" fmla="*/ 120 w 144"/>
                  <a:gd name="T15" fmla="*/ 524 h 700"/>
                  <a:gd name="T16" fmla="*/ 123 w 144"/>
                  <a:gd name="T17" fmla="*/ 576 h 700"/>
                  <a:gd name="T18" fmla="*/ 124 w 144"/>
                  <a:gd name="T19" fmla="*/ 604 h 700"/>
                  <a:gd name="T20" fmla="*/ 124 w 144"/>
                  <a:gd name="T21" fmla="*/ 628 h 700"/>
                  <a:gd name="T22" fmla="*/ 121 w 144"/>
                  <a:gd name="T23" fmla="*/ 650 h 700"/>
                  <a:gd name="T24" fmla="*/ 118 w 144"/>
                  <a:gd name="T25" fmla="*/ 668 h 700"/>
                  <a:gd name="T26" fmla="*/ 114 w 144"/>
                  <a:gd name="T27" fmla="*/ 684 h 700"/>
                  <a:gd name="T28" fmla="*/ 109 w 144"/>
                  <a:gd name="T29" fmla="*/ 690 h 700"/>
                  <a:gd name="T30" fmla="*/ 105 w 144"/>
                  <a:gd name="T31" fmla="*/ 694 h 700"/>
                  <a:gd name="T32" fmla="*/ 99 w 144"/>
                  <a:gd name="T33" fmla="*/ 698 h 700"/>
                  <a:gd name="T34" fmla="*/ 91 w 144"/>
                  <a:gd name="T35" fmla="*/ 700 h 700"/>
                  <a:gd name="T36" fmla="*/ 86 w 144"/>
                  <a:gd name="T37" fmla="*/ 700 h 700"/>
                  <a:gd name="T38" fmla="*/ 80 w 144"/>
                  <a:gd name="T39" fmla="*/ 700 h 700"/>
                  <a:gd name="T40" fmla="*/ 80 w 144"/>
                  <a:gd name="T41" fmla="*/ 700 h 700"/>
                  <a:gd name="T42" fmla="*/ 70 w 144"/>
                  <a:gd name="T43" fmla="*/ 696 h 700"/>
                  <a:gd name="T44" fmla="*/ 60 w 144"/>
                  <a:gd name="T45" fmla="*/ 688 h 700"/>
                  <a:gd name="T46" fmla="*/ 53 w 144"/>
                  <a:gd name="T47" fmla="*/ 678 h 700"/>
                  <a:gd name="T48" fmla="*/ 49 w 144"/>
                  <a:gd name="T49" fmla="*/ 666 h 700"/>
                  <a:gd name="T50" fmla="*/ 41 w 144"/>
                  <a:gd name="T51" fmla="*/ 650 h 700"/>
                  <a:gd name="T52" fmla="*/ 35 w 144"/>
                  <a:gd name="T53" fmla="*/ 634 h 700"/>
                  <a:gd name="T54" fmla="*/ 23 w 144"/>
                  <a:gd name="T55" fmla="*/ 592 h 700"/>
                  <a:gd name="T56" fmla="*/ 18 w 144"/>
                  <a:gd name="T57" fmla="*/ 544 h 700"/>
                  <a:gd name="T58" fmla="*/ 12 w 144"/>
                  <a:gd name="T59" fmla="*/ 492 h 700"/>
                  <a:gd name="T60" fmla="*/ 6 w 144"/>
                  <a:gd name="T61" fmla="*/ 434 h 700"/>
                  <a:gd name="T62" fmla="*/ 2 w 144"/>
                  <a:gd name="T63" fmla="*/ 376 h 700"/>
                  <a:gd name="T64" fmla="*/ 0 w 144"/>
                  <a:gd name="T65" fmla="*/ 316 h 700"/>
                  <a:gd name="T66" fmla="*/ 0 w 144"/>
                  <a:gd name="T67" fmla="*/ 256 h 700"/>
                  <a:gd name="T68" fmla="*/ 2 w 144"/>
                  <a:gd name="T69" fmla="*/ 200 h 700"/>
                  <a:gd name="T70" fmla="*/ 2 w 144"/>
                  <a:gd name="T71" fmla="*/ 146 h 700"/>
                  <a:gd name="T72" fmla="*/ 6 w 144"/>
                  <a:gd name="T73" fmla="*/ 98 h 700"/>
                  <a:gd name="T74" fmla="*/ 10 w 144"/>
                  <a:gd name="T75" fmla="*/ 56 h 700"/>
                  <a:gd name="T76" fmla="*/ 14 w 144"/>
                  <a:gd name="T77" fmla="*/ 24 h 700"/>
                  <a:gd name="T78" fmla="*/ 18 w 144"/>
                  <a:gd name="T79" fmla="*/ 2 h 700"/>
                  <a:gd name="T80" fmla="*/ 18 w 144"/>
                  <a:gd name="T81" fmla="*/ 2 h 700"/>
                  <a:gd name="T82" fmla="*/ 25 w 144"/>
                  <a:gd name="T83" fmla="*/ 0 h 700"/>
                  <a:gd name="T84" fmla="*/ 35 w 144"/>
                  <a:gd name="T85" fmla="*/ 2 h 700"/>
                  <a:gd name="T86" fmla="*/ 45 w 144"/>
                  <a:gd name="T87" fmla="*/ 6 h 700"/>
                  <a:gd name="T88" fmla="*/ 51 w 144"/>
                  <a:gd name="T89" fmla="*/ 10 h 700"/>
                  <a:gd name="T90" fmla="*/ 56 w 144"/>
                  <a:gd name="T91" fmla="*/ 16 h 700"/>
                  <a:gd name="T92" fmla="*/ 62 w 144"/>
                  <a:gd name="T93" fmla="*/ 24 h 700"/>
                  <a:gd name="T94" fmla="*/ 66 w 144"/>
                  <a:gd name="T95" fmla="*/ 34 h 700"/>
                  <a:gd name="T96" fmla="*/ 70 w 144"/>
                  <a:gd name="T97" fmla="*/ 44 h 7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44" h="700">
                    <a:moveTo>
                      <a:pt x="80" y="44"/>
                    </a:moveTo>
                    <a:lnTo>
                      <a:pt x="80" y="44"/>
                    </a:lnTo>
                    <a:lnTo>
                      <a:pt x="86" y="134"/>
                    </a:lnTo>
                    <a:lnTo>
                      <a:pt x="96" y="224"/>
                    </a:lnTo>
                    <a:lnTo>
                      <a:pt x="118" y="402"/>
                    </a:lnTo>
                    <a:lnTo>
                      <a:pt x="130" y="472"/>
                    </a:lnTo>
                    <a:lnTo>
                      <a:pt x="138" y="524"/>
                    </a:lnTo>
                    <a:lnTo>
                      <a:pt x="142" y="576"/>
                    </a:lnTo>
                    <a:lnTo>
                      <a:pt x="144" y="604"/>
                    </a:lnTo>
                    <a:lnTo>
                      <a:pt x="144" y="628"/>
                    </a:lnTo>
                    <a:lnTo>
                      <a:pt x="140" y="650"/>
                    </a:lnTo>
                    <a:lnTo>
                      <a:pt x="136" y="668"/>
                    </a:lnTo>
                    <a:lnTo>
                      <a:pt x="130" y="684"/>
                    </a:lnTo>
                    <a:lnTo>
                      <a:pt x="124" y="690"/>
                    </a:lnTo>
                    <a:lnTo>
                      <a:pt x="120" y="694"/>
                    </a:lnTo>
                    <a:lnTo>
                      <a:pt x="114" y="698"/>
                    </a:lnTo>
                    <a:lnTo>
                      <a:pt x="106" y="700"/>
                    </a:lnTo>
                    <a:lnTo>
                      <a:pt x="100" y="700"/>
                    </a:lnTo>
                    <a:lnTo>
                      <a:pt x="90" y="700"/>
                    </a:lnTo>
                    <a:lnTo>
                      <a:pt x="80" y="696"/>
                    </a:lnTo>
                    <a:lnTo>
                      <a:pt x="70" y="688"/>
                    </a:lnTo>
                    <a:lnTo>
                      <a:pt x="62" y="678"/>
                    </a:lnTo>
                    <a:lnTo>
                      <a:pt x="54" y="666"/>
                    </a:lnTo>
                    <a:lnTo>
                      <a:pt x="46" y="650"/>
                    </a:lnTo>
                    <a:lnTo>
                      <a:pt x="40" y="634"/>
                    </a:lnTo>
                    <a:lnTo>
                      <a:pt x="28" y="592"/>
                    </a:lnTo>
                    <a:lnTo>
                      <a:pt x="18" y="544"/>
                    </a:lnTo>
                    <a:lnTo>
                      <a:pt x="12" y="492"/>
                    </a:lnTo>
                    <a:lnTo>
                      <a:pt x="6" y="434"/>
                    </a:lnTo>
                    <a:lnTo>
                      <a:pt x="2" y="376"/>
                    </a:lnTo>
                    <a:lnTo>
                      <a:pt x="0" y="316"/>
                    </a:lnTo>
                    <a:lnTo>
                      <a:pt x="0" y="256"/>
                    </a:lnTo>
                    <a:lnTo>
                      <a:pt x="2" y="200"/>
                    </a:lnTo>
                    <a:lnTo>
                      <a:pt x="2" y="146"/>
                    </a:lnTo>
                    <a:lnTo>
                      <a:pt x="6" y="98"/>
                    </a:lnTo>
                    <a:lnTo>
                      <a:pt x="10" y="56"/>
                    </a:lnTo>
                    <a:lnTo>
                      <a:pt x="14" y="24"/>
                    </a:lnTo>
                    <a:lnTo>
                      <a:pt x="18" y="2"/>
                    </a:lnTo>
                    <a:lnTo>
                      <a:pt x="30" y="0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8" y="10"/>
                    </a:lnTo>
                    <a:lnTo>
                      <a:pt x="66" y="16"/>
                    </a:lnTo>
                    <a:lnTo>
                      <a:pt x="72" y="24"/>
                    </a:lnTo>
                    <a:lnTo>
                      <a:pt x="76" y="34"/>
                    </a:lnTo>
                    <a:lnTo>
                      <a:pt x="8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6" name="Freeform 117"/>
              <p:cNvSpPr>
                <a:spLocks/>
              </p:cNvSpPr>
              <p:nvPr userDrawn="1"/>
            </p:nvSpPr>
            <p:spPr bwMode="auto">
              <a:xfrm>
                <a:off x="7596" y="-6"/>
                <a:ext cx="140" cy="700"/>
              </a:xfrm>
              <a:custGeom>
                <a:avLst/>
                <a:gdLst>
                  <a:gd name="T0" fmla="*/ 70 w 144"/>
                  <a:gd name="T1" fmla="*/ 44 h 700"/>
                  <a:gd name="T2" fmla="*/ 70 w 144"/>
                  <a:gd name="T3" fmla="*/ 44 h 700"/>
                  <a:gd name="T4" fmla="*/ 76 w 144"/>
                  <a:gd name="T5" fmla="*/ 134 h 700"/>
                  <a:gd name="T6" fmla="*/ 84 w 144"/>
                  <a:gd name="T7" fmla="*/ 224 h 700"/>
                  <a:gd name="T8" fmla="*/ 103 w 144"/>
                  <a:gd name="T9" fmla="*/ 402 h 700"/>
                  <a:gd name="T10" fmla="*/ 103 w 144"/>
                  <a:gd name="T11" fmla="*/ 402 h 700"/>
                  <a:gd name="T12" fmla="*/ 114 w 144"/>
                  <a:gd name="T13" fmla="*/ 472 h 700"/>
                  <a:gd name="T14" fmla="*/ 120 w 144"/>
                  <a:gd name="T15" fmla="*/ 524 h 700"/>
                  <a:gd name="T16" fmla="*/ 123 w 144"/>
                  <a:gd name="T17" fmla="*/ 576 h 700"/>
                  <a:gd name="T18" fmla="*/ 124 w 144"/>
                  <a:gd name="T19" fmla="*/ 604 h 700"/>
                  <a:gd name="T20" fmla="*/ 124 w 144"/>
                  <a:gd name="T21" fmla="*/ 628 h 700"/>
                  <a:gd name="T22" fmla="*/ 121 w 144"/>
                  <a:gd name="T23" fmla="*/ 650 h 700"/>
                  <a:gd name="T24" fmla="*/ 118 w 144"/>
                  <a:gd name="T25" fmla="*/ 668 h 700"/>
                  <a:gd name="T26" fmla="*/ 114 w 144"/>
                  <a:gd name="T27" fmla="*/ 684 h 700"/>
                  <a:gd name="T28" fmla="*/ 109 w 144"/>
                  <a:gd name="T29" fmla="*/ 690 h 700"/>
                  <a:gd name="T30" fmla="*/ 105 w 144"/>
                  <a:gd name="T31" fmla="*/ 694 h 700"/>
                  <a:gd name="T32" fmla="*/ 99 w 144"/>
                  <a:gd name="T33" fmla="*/ 698 h 700"/>
                  <a:gd name="T34" fmla="*/ 91 w 144"/>
                  <a:gd name="T35" fmla="*/ 700 h 700"/>
                  <a:gd name="T36" fmla="*/ 86 w 144"/>
                  <a:gd name="T37" fmla="*/ 700 h 700"/>
                  <a:gd name="T38" fmla="*/ 80 w 144"/>
                  <a:gd name="T39" fmla="*/ 700 h 700"/>
                  <a:gd name="T40" fmla="*/ 80 w 144"/>
                  <a:gd name="T41" fmla="*/ 700 h 700"/>
                  <a:gd name="T42" fmla="*/ 70 w 144"/>
                  <a:gd name="T43" fmla="*/ 696 h 700"/>
                  <a:gd name="T44" fmla="*/ 60 w 144"/>
                  <a:gd name="T45" fmla="*/ 688 h 700"/>
                  <a:gd name="T46" fmla="*/ 53 w 144"/>
                  <a:gd name="T47" fmla="*/ 678 h 700"/>
                  <a:gd name="T48" fmla="*/ 49 w 144"/>
                  <a:gd name="T49" fmla="*/ 666 h 700"/>
                  <a:gd name="T50" fmla="*/ 41 w 144"/>
                  <a:gd name="T51" fmla="*/ 650 h 700"/>
                  <a:gd name="T52" fmla="*/ 35 w 144"/>
                  <a:gd name="T53" fmla="*/ 634 h 700"/>
                  <a:gd name="T54" fmla="*/ 23 w 144"/>
                  <a:gd name="T55" fmla="*/ 592 h 700"/>
                  <a:gd name="T56" fmla="*/ 18 w 144"/>
                  <a:gd name="T57" fmla="*/ 544 h 700"/>
                  <a:gd name="T58" fmla="*/ 12 w 144"/>
                  <a:gd name="T59" fmla="*/ 492 h 700"/>
                  <a:gd name="T60" fmla="*/ 6 w 144"/>
                  <a:gd name="T61" fmla="*/ 434 h 700"/>
                  <a:gd name="T62" fmla="*/ 2 w 144"/>
                  <a:gd name="T63" fmla="*/ 376 h 700"/>
                  <a:gd name="T64" fmla="*/ 0 w 144"/>
                  <a:gd name="T65" fmla="*/ 316 h 700"/>
                  <a:gd name="T66" fmla="*/ 0 w 144"/>
                  <a:gd name="T67" fmla="*/ 256 h 700"/>
                  <a:gd name="T68" fmla="*/ 2 w 144"/>
                  <a:gd name="T69" fmla="*/ 200 h 700"/>
                  <a:gd name="T70" fmla="*/ 2 w 144"/>
                  <a:gd name="T71" fmla="*/ 146 h 700"/>
                  <a:gd name="T72" fmla="*/ 6 w 144"/>
                  <a:gd name="T73" fmla="*/ 98 h 700"/>
                  <a:gd name="T74" fmla="*/ 10 w 144"/>
                  <a:gd name="T75" fmla="*/ 56 h 700"/>
                  <a:gd name="T76" fmla="*/ 14 w 144"/>
                  <a:gd name="T77" fmla="*/ 24 h 700"/>
                  <a:gd name="T78" fmla="*/ 18 w 144"/>
                  <a:gd name="T79" fmla="*/ 2 h 700"/>
                  <a:gd name="T80" fmla="*/ 18 w 144"/>
                  <a:gd name="T81" fmla="*/ 2 h 700"/>
                  <a:gd name="T82" fmla="*/ 25 w 144"/>
                  <a:gd name="T83" fmla="*/ 0 h 700"/>
                  <a:gd name="T84" fmla="*/ 35 w 144"/>
                  <a:gd name="T85" fmla="*/ 2 h 700"/>
                  <a:gd name="T86" fmla="*/ 45 w 144"/>
                  <a:gd name="T87" fmla="*/ 6 h 700"/>
                  <a:gd name="T88" fmla="*/ 51 w 144"/>
                  <a:gd name="T89" fmla="*/ 10 h 700"/>
                  <a:gd name="T90" fmla="*/ 56 w 144"/>
                  <a:gd name="T91" fmla="*/ 16 h 700"/>
                  <a:gd name="T92" fmla="*/ 62 w 144"/>
                  <a:gd name="T93" fmla="*/ 24 h 700"/>
                  <a:gd name="T94" fmla="*/ 66 w 144"/>
                  <a:gd name="T95" fmla="*/ 34 h 700"/>
                  <a:gd name="T96" fmla="*/ 70 w 144"/>
                  <a:gd name="T97" fmla="*/ 44 h 7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44" h="700">
                    <a:moveTo>
                      <a:pt x="80" y="44"/>
                    </a:moveTo>
                    <a:lnTo>
                      <a:pt x="80" y="44"/>
                    </a:lnTo>
                    <a:lnTo>
                      <a:pt x="86" y="134"/>
                    </a:lnTo>
                    <a:lnTo>
                      <a:pt x="96" y="224"/>
                    </a:lnTo>
                    <a:lnTo>
                      <a:pt x="118" y="402"/>
                    </a:lnTo>
                    <a:lnTo>
                      <a:pt x="130" y="472"/>
                    </a:lnTo>
                    <a:lnTo>
                      <a:pt x="138" y="524"/>
                    </a:lnTo>
                    <a:lnTo>
                      <a:pt x="142" y="576"/>
                    </a:lnTo>
                    <a:lnTo>
                      <a:pt x="144" y="604"/>
                    </a:lnTo>
                    <a:lnTo>
                      <a:pt x="144" y="628"/>
                    </a:lnTo>
                    <a:lnTo>
                      <a:pt x="140" y="650"/>
                    </a:lnTo>
                    <a:lnTo>
                      <a:pt x="136" y="668"/>
                    </a:lnTo>
                    <a:lnTo>
                      <a:pt x="130" y="684"/>
                    </a:lnTo>
                    <a:lnTo>
                      <a:pt x="124" y="690"/>
                    </a:lnTo>
                    <a:lnTo>
                      <a:pt x="120" y="694"/>
                    </a:lnTo>
                    <a:lnTo>
                      <a:pt x="114" y="698"/>
                    </a:lnTo>
                    <a:lnTo>
                      <a:pt x="106" y="700"/>
                    </a:lnTo>
                    <a:lnTo>
                      <a:pt x="100" y="700"/>
                    </a:lnTo>
                    <a:lnTo>
                      <a:pt x="90" y="700"/>
                    </a:lnTo>
                    <a:lnTo>
                      <a:pt x="80" y="696"/>
                    </a:lnTo>
                    <a:lnTo>
                      <a:pt x="70" y="688"/>
                    </a:lnTo>
                    <a:lnTo>
                      <a:pt x="62" y="678"/>
                    </a:lnTo>
                    <a:lnTo>
                      <a:pt x="54" y="666"/>
                    </a:lnTo>
                    <a:lnTo>
                      <a:pt x="46" y="650"/>
                    </a:lnTo>
                    <a:lnTo>
                      <a:pt x="40" y="634"/>
                    </a:lnTo>
                    <a:lnTo>
                      <a:pt x="28" y="592"/>
                    </a:lnTo>
                    <a:lnTo>
                      <a:pt x="18" y="544"/>
                    </a:lnTo>
                    <a:lnTo>
                      <a:pt x="12" y="492"/>
                    </a:lnTo>
                    <a:lnTo>
                      <a:pt x="6" y="434"/>
                    </a:lnTo>
                    <a:lnTo>
                      <a:pt x="2" y="376"/>
                    </a:lnTo>
                    <a:lnTo>
                      <a:pt x="0" y="316"/>
                    </a:lnTo>
                    <a:lnTo>
                      <a:pt x="0" y="256"/>
                    </a:lnTo>
                    <a:lnTo>
                      <a:pt x="2" y="200"/>
                    </a:lnTo>
                    <a:lnTo>
                      <a:pt x="2" y="146"/>
                    </a:lnTo>
                    <a:lnTo>
                      <a:pt x="6" y="98"/>
                    </a:lnTo>
                    <a:lnTo>
                      <a:pt x="10" y="56"/>
                    </a:lnTo>
                    <a:lnTo>
                      <a:pt x="14" y="24"/>
                    </a:lnTo>
                    <a:lnTo>
                      <a:pt x="18" y="2"/>
                    </a:lnTo>
                    <a:lnTo>
                      <a:pt x="30" y="0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8" y="10"/>
                    </a:lnTo>
                    <a:lnTo>
                      <a:pt x="66" y="16"/>
                    </a:lnTo>
                    <a:lnTo>
                      <a:pt x="72" y="24"/>
                    </a:lnTo>
                    <a:lnTo>
                      <a:pt x="76" y="34"/>
                    </a:lnTo>
                    <a:lnTo>
                      <a:pt x="80" y="4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7" name="Freeform 118"/>
              <p:cNvSpPr>
                <a:spLocks/>
              </p:cNvSpPr>
              <p:nvPr userDrawn="1"/>
            </p:nvSpPr>
            <p:spPr bwMode="auto">
              <a:xfrm>
                <a:off x="7176" y="234"/>
                <a:ext cx="120" cy="500"/>
              </a:xfrm>
              <a:custGeom>
                <a:avLst/>
                <a:gdLst>
                  <a:gd name="T0" fmla="*/ 71 w 132"/>
                  <a:gd name="T1" fmla="*/ 0 h 508"/>
                  <a:gd name="T2" fmla="*/ 71 w 132"/>
                  <a:gd name="T3" fmla="*/ 0 h 508"/>
                  <a:gd name="T4" fmla="*/ 78 w 132"/>
                  <a:gd name="T5" fmla="*/ 267 h 508"/>
                  <a:gd name="T6" fmla="*/ 78 w 132"/>
                  <a:gd name="T7" fmla="*/ 267 h 508"/>
                  <a:gd name="T8" fmla="*/ 82 w 132"/>
                  <a:gd name="T9" fmla="*/ 324 h 508"/>
                  <a:gd name="T10" fmla="*/ 82 w 132"/>
                  <a:gd name="T11" fmla="*/ 362 h 508"/>
                  <a:gd name="T12" fmla="*/ 82 w 132"/>
                  <a:gd name="T13" fmla="*/ 383 h 508"/>
                  <a:gd name="T14" fmla="*/ 80 w 132"/>
                  <a:gd name="T15" fmla="*/ 400 h 508"/>
                  <a:gd name="T16" fmla="*/ 78 w 132"/>
                  <a:gd name="T17" fmla="*/ 419 h 508"/>
                  <a:gd name="T18" fmla="*/ 76 w 132"/>
                  <a:gd name="T19" fmla="*/ 437 h 508"/>
                  <a:gd name="T20" fmla="*/ 71 w 132"/>
                  <a:gd name="T21" fmla="*/ 449 h 508"/>
                  <a:gd name="T22" fmla="*/ 67 w 132"/>
                  <a:gd name="T23" fmla="*/ 460 h 508"/>
                  <a:gd name="T24" fmla="*/ 64 w 132"/>
                  <a:gd name="T25" fmla="*/ 463 h 508"/>
                  <a:gd name="T26" fmla="*/ 59 w 132"/>
                  <a:gd name="T27" fmla="*/ 465 h 508"/>
                  <a:gd name="T28" fmla="*/ 56 w 132"/>
                  <a:gd name="T29" fmla="*/ 467 h 508"/>
                  <a:gd name="T30" fmla="*/ 52 w 132"/>
                  <a:gd name="T31" fmla="*/ 469 h 508"/>
                  <a:gd name="T32" fmla="*/ 47 w 132"/>
                  <a:gd name="T33" fmla="*/ 467 h 508"/>
                  <a:gd name="T34" fmla="*/ 42 w 132"/>
                  <a:gd name="T35" fmla="*/ 465 h 508"/>
                  <a:gd name="T36" fmla="*/ 30 w 132"/>
                  <a:gd name="T37" fmla="*/ 456 h 508"/>
                  <a:gd name="T38" fmla="*/ 30 w 132"/>
                  <a:gd name="T39" fmla="*/ 456 h 508"/>
                  <a:gd name="T40" fmla="*/ 25 w 132"/>
                  <a:gd name="T41" fmla="*/ 449 h 508"/>
                  <a:gd name="T42" fmla="*/ 20 w 132"/>
                  <a:gd name="T43" fmla="*/ 441 h 508"/>
                  <a:gd name="T44" fmla="*/ 16 w 132"/>
                  <a:gd name="T45" fmla="*/ 427 h 508"/>
                  <a:gd name="T46" fmla="*/ 13 w 132"/>
                  <a:gd name="T47" fmla="*/ 411 h 508"/>
                  <a:gd name="T48" fmla="*/ 9 w 132"/>
                  <a:gd name="T49" fmla="*/ 395 h 508"/>
                  <a:gd name="T50" fmla="*/ 5 w 132"/>
                  <a:gd name="T51" fmla="*/ 378 h 508"/>
                  <a:gd name="T52" fmla="*/ 5 w 132"/>
                  <a:gd name="T53" fmla="*/ 336 h 508"/>
                  <a:gd name="T54" fmla="*/ 2 w 132"/>
                  <a:gd name="T55" fmla="*/ 295 h 508"/>
                  <a:gd name="T56" fmla="*/ 0 w 132"/>
                  <a:gd name="T57" fmla="*/ 258 h 508"/>
                  <a:gd name="T58" fmla="*/ 0 w 132"/>
                  <a:gd name="T59" fmla="*/ 201 h 508"/>
                  <a:gd name="T60" fmla="*/ 0 w 132"/>
                  <a:gd name="T61" fmla="*/ 201 h 508"/>
                  <a:gd name="T62" fmla="*/ 2 w 132"/>
                  <a:gd name="T63" fmla="*/ 165 h 508"/>
                  <a:gd name="T64" fmla="*/ 4 w 132"/>
                  <a:gd name="T65" fmla="*/ 138 h 508"/>
                  <a:gd name="T66" fmla="*/ 5 w 132"/>
                  <a:gd name="T67" fmla="*/ 110 h 508"/>
                  <a:gd name="T68" fmla="*/ 13 w 132"/>
                  <a:gd name="T69" fmla="*/ 89 h 508"/>
                  <a:gd name="T70" fmla="*/ 16 w 132"/>
                  <a:gd name="T71" fmla="*/ 79 h 508"/>
                  <a:gd name="T72" fmla="*/ 20 w 132"/>
                  <a:gd name="T73" fmla="*/ 67 h 508"/>
                  <a:gd name="T74" fmla="*/ 25 w 132"/>
                  <a:gd name="T75" fmla="*/ 57 h 508"/>
                  <a:gd name="T76" fmla="*/ 31 w 132"/>
                  <a:gd name="T77" fmla="*/ 47 h 508"/>
                  <a:gd name="T78" fmla="*/ 45 w 132"/>
                  <a:gd name="T79" fmla="*/ 31 h 508"/>
                  <a:gd name="T80" fmla="*/ 64 w 132"/>
                  <a:gd name="T81" fmla="*/ 16 h 508"/>
                  <a:gd name="T82" fmla="*/ 71 w 132"/>
                  <a:gd name="T83" fmla="*/ 0 h 50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2" h="508">
                    <a:moveTo>
                      <a:pt x="116" y="0"/>
                    </a:moveTo>
                    <a:lnTo>
                      <a:pt x="116" y="0"/>
                    </a:lnTo>
                    <a:lnTo>
                      <a:pt x="128" y="288"/>
                    </a:lnTo>
                    <a:lnTo>
                      <a:pt x="132" y="350"/>
                    </a:lnTo>
                    <a:lnTo>
                      <a:pt x="132" y="392"/>
                    </a:lnTo>
                    <a:lnTo>
                      <a:pt x="132" y="414"/>
                    </a:lnTo>
                    <a:lnTo>
                      <a:pt x="130" y="434"/>
                    </a:lnTo>
                    <a:lnTo>
                      <a:pt x="128" y="454"/>
                    </a:lnTo>
                    <a:lnTo>
                      <a:pt x="122" y="472"/>
                    </a:lnTo>
                    <a:lnTo>
                      <a:pt x="116" y="486"/>
                    </a:lnTo>
                    <a:lnTo>
                      <a:pt x="108" y="498"/>
                    </a:lnTo>
                    <a:lnTo>
                      <a:pt x="102" y="502"/>
                    </a:lnTo>
                    <a:lnTo>
                      <a:pt x="96" y="504"/>
                    </a:lnTo>
                    <a:lnTo>
                      <a:pt x="90" y="506"/>
                    </a:lnTo>
                    <a:lnTo>
                      <a:pt x="84" y="508"/>
                    </a:lnTo>
                    <a:lnTo>
                      <a:pt x="76" y="506"/>
                    </a:lnTo>
                    <a:lnTo>
                      <a:pt x="68" y="504"/>
                    </a:lnTo>
                    <a:lnTo>
                      <a:pt x="48" y="494"/>
                    </a:lnTo>
                    <a:lnTo>
                      <a:pt x="40" y="486"/>
                    </a:lnTo>
                    <a:lnTo>
                      <a:pt x="32" y="476"/>
                    </a:lnTo>
                    <a:lnTo>
                      <a:pt x="26" y="462"/>
                    </a:lnTo>
                    <a:lnTo>
                      <a:pt x="20" y="446"/>
                    </a:lnTo>
                    <a:lnTo>
                      <a:pt x="14" y="428"/>
                    </a:lnTo>
                    <a:lnTo>
                      <a:pt x="10" y="408"/>
                    </a:lnTo>
                    <a:lnTo>
                      <a:pt x="6" y="364"/>
                    </a:lnTo>
                    <a:lnTo>
                      <a:pt x="2" y="320"/>
                    </a:lnTo>
                    <a:lnTo>
                      <a:pt x="0" y="278"/>
                    </a:lnTo>
                    <a:lnTo>
                      <a:pt x="0" y="216"/>
                    </a:lnTo>
                    <a:lnTo>
                      <a:pt x="2" y="180"/>
                    </a:lnTo>
                    <a:lnTo>
                      <a:pt x="4" y="148"/>
                    </a:lnTo>
                    <a:lnTo>
                      <a:pt x="10" y="120"/>
                    </a:lnTo>
                    <a:lnTo>
                      <a:pt x="20" y="94"/>
                    </a:lnTo>
                    <a:lnTo>
                      <a:pt x="26" y="84"/>
                    </a:lnTo>
                    <a:lnTo>
                      <a:pt x="32" y="72"/>
                    </a:lnTo>
                    <a:lnTo>
                      <a:pt x="40" y="62"/>
                    </a:lnTo>
                    <a:lnTo>
                      <a:pt x="50" y="52"/>
                    </a:lnTo>
                    <a:lnTo>
                      <a:pt x="72" y="34"/>
                    </a:lnTo>
                    <a:lnTo>
                      <a:pt x="102" y="16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8" name="Freeform 119"/>
              <p:cNvSpPr>
                <a:spLocks/>
              </p:cNvSpPr>
              <p:nvPr userDrawn="1"/>
            </p:nvSpPr>
            <p:spPr bwMode="auto">
              <a:xfrm>
                <a:off x="7176" y="234"/>
                <a:ext cx="120" cy="500"/>
              </a:xfrm>
              <a:custGeom>
                <a:avLst/>
                <a:gdLst>
                  <a:gd name="T0" fmla="*/ 71 w 132"/>
                  <a:gd name="T1" fmla="*/ 0 h 508"/>
                  <a:gd name="T2" fmla="*/ 71 w 132"/>
                  <a:gd name="T3" fmla="*/ 0 h 508"/>
                  <a:gd name="T4" fmla="*/ 78 w 132"/>
                  <a:gd name="T5" fmla="*/ 267 h 508"/>
                  <a:gd name="T6" fmla="*/ 78 w 132"/>
                  <a:gd name="T7" fmla="*/ 267 h 508"/>
                  <a:gd name="T8" fmla="*/ 82 w 132"/>
                  <a:gd name="T9" fmla="*/ 324 h 508"/>
                  <a:gd name="T10" fmla="*/ 82 w 132"/>
                  <a:gd name="T11" fmla="*/ 362 h 508"/>
                  <a:gd name="T12" fmla="*/ 82 w 132"/>
                  <a:gd name="T13" fmla="*/ 383 h 508"/>
                  <a:gd name="T14" fmla="*/ 80 w 132"/>
                  <a:gd name="T15" fmla="*/ 400 h 508"/>
                  <a:gd name="T16" fmla="*/ 78 w 132"/>
                  <a:gd name="T17" fmla="*/ 419 h 508"/>
                  <a:gd name="T18" fmla="*/ 76 w 132"/>
                  <a:gd name="T19" fmla="*/ 437 h 508"/>
                  <a:gd name="T20" fmla="*/ 71 w 132"/>
                  <a:gd name="T21" fmla="*/ 449 h 508"/>
                  <a:gd name="T22" fmla="*/ 67 w 132"/>
                  <a:gd name="T23" fmla="*/ 460 h 508"/>
                  <a:gd name="T24" fmla="*/ 64 w 132"/>
                  <a:gd name="T25" fmla="*/ 463 h 508"/>
                  <a:gd name="T26" fmla="*/ 59 w 132"/>
                  <a:gd name="T27" fmla="*/ 465 h 508"/>
                  <a:gd name="T28" fmla="*/ 56 w 132"/>
                  <a:gd name="T29" fmla="*/ 467 h 508"/>
                  <a:gd name="T30" fmla="*/ 52 w 132"/>
                  <a:gd name="T31" fmla="*/ 469 h 508"/>
                  <a:gd name="T32" fmla="*/ 47 w 132"/>
                  <a:gd name="T33" fmla="*/ 467 h 508"/>
                  <a:gd name="T34" fmla="*/ 42 w 132"/>
                  <a:gd name="T35" fmla="*/ 465 h 508"/>
                  <a:gd name="T36" fmla="*/ 30 w 132"/>
                  <a:gd name="T37" fmla="*/ 456 h 508"/>
                  <a:gd name="T38" fmla="*/ 30 w 132"/>
                  <a:gd name="T39" fmla="*/ 456 h 508"/>
                  <a:gd name="T40" fmla="*/ 25 w 132"/>
                  <a:gd name="T41" fmla="*/ 449 h 508"/>
                  <a:gd name="T42" fmla="*/ 20 w 132"/>
                  <a:gd name="T43" fmla="*/ 441 h 508"/>
                  <a:gd name="T44" fmla="*/ 16 w 132"/>
                  <a:gd name="T45" fmla="*/ 427 h 508"/>
                  <a:gd name="T46" fmla="*/ 13 w 132"/>
                  <a:gd name="T47" fmla="*/ 411 h 508"/>
                  <a:gd name="T48" fmla="*/ 9 w 132"/>
                  <a:gd name="T49" fmla="*/ 395 h 508"/>
                  <a:gd name="T50" fmla="*/ 5 w 132"/>
                  <a:gd name="T51" fmla="*/ 378 h 508"/>
                  <a:gd name="T52" fmla="*/ 5 w 132"/>
                  <a:gd name="T53" fmla="*/ 336 h 508"/>
                  <a:gd name="T54" fmla="*/ 2 w 132"/>
                  <a:gd name="T55" fmla="*/ 295 h 508"/>
                  <a:gd name="T56" fmla="*/ 0 w 132"/>
                  <a:gd name="T57" fmla="*/ 258 h 508"/>
                  <a:gd name="T58" fmla="*/ 0 w 132"/>
                  <a:gd name="T59" fmla="*/ 201 h 508"/>
                  <a:gd name="T60" fmla="*/ 0 w 132"/>
                  <a:gd name="T61" fmla="*/ 201 h 508"/>
                  <a:gd name="T62" fmla="*/ 2 w 132"/>
                  <a:gd name="T63" fmla="*/ 165 h 508"/>
                  <a:gd name="T64" fmla="*/ 4 w 132"/>
                  <a:gd name="T65" fmla="*/ 138 h 508"/>
                  <a:gd name="T66" fmla="*/ 5 w 132"/>
                  <a:gd name="T67" fmla="*/ 110 h 508"/>
                  <a:gd name="T68" fmla="*/ 13 w 132"/>
                  <a:gd name="T69" fmla="*/ 89 h 508"/>
                  <a:gd name="T70" fmla="*/ 16 w 132"/>
                  <a:gd name="T71" fmla="*/ 79 h 508"/>
                  <a:gd name="T72" fmla="*/ 20 w 132"/>
                  <a:gd name="T73" fmla="*/ 67 h 508"/>
                  <a:gd name="T74" fmla="*/ 25 w 132"/>
                  <a:gd name="T75" fmla="*/ 57 h 508"/>
                  <a:gd name="T76" fmla="*/ 31 w 132"/>
                  <a:gd name="T77" fmla="*/ 47 h 508"/>
                  <a:gd name="T78" fmla="*/ 45 w 132"/>
                  <a:gd name="T79" fmla="*/ 31 h 508"/>
                  <a:gd name="T80" fmla="*/ 64 w 132"/>
                  <a:gd name="T81" fmla="*/ 16 h 5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32" h="508">
                    <a:moveTo>
                      <a:pt x="116" y="0"/>
                    </a:moveTo>
                    <a:lnTo>
                      <a:pt x="116" y="0"/>
                    </a:lnTo>
                    <a:lnTo>
                      <a:pt x="128" y="288"/>
                    </a:lnTo>
                    <a:lnTo>
                      <a:pt x="132" y="350"/>
                    </a:lnTo>
                    <a:lnTo>
                      <a:pt x="132" y="392"/>
                    </a:lnTo>
                    <a:lnTo>
                      <a:pt x="132" y="414"/>
                    </a:lnTo>
                    <a:lnTo>
                      <a:pt x="130" y="434"/>
                    </a:lnTo>
                    <a:lnTo>
                      <a:pt x="128" y="454"/>
                    </a:lnTo>
                    <a:lnTo>
                      <a:pt x="122" y="472"/>
                    </a:lnTo>
                    <a:lnTo>
                      <a:pt x="116" y="486"/>
                    </a:lnTo>
                    <a:lnTo>
                      <a:pt x="108" y="498"/>
                    </a:lnTo>
                    <a:lnTo>
                      <a:pt x="102" y="502"/>
                    </a:lnTo>
                    <a:lnTo>
                      <a:pt x="96" y="504"/>
                    </a:lnTo>
                    <a:lnTo>
                      <a:pt x="90" y="506"/>
                    </a:lnTo>
                    <a:lnTo>
                      <a:pt x="84" y="508"/>
                    </a:lnTo>
                    <a:lnTo>
                      <a:pt x="76" y="506"/>
                    </a:lnTo>
                    <a:lnTo>
                      <a:pt x="68" y="504"/>
                    </a:lnTo>
                    <a:lnTo>
                      <a:pt x="48" y="494"/>
                    </a:lnTo>
                    <a:lnTo>
                      <a:pt x="40" y="486"/>
                    </a:lnTo>
                    <a:lnTo>
                      <a:pt x="32" y="476"/>
                    </a:lnTo>
                    <a:lnTo>
                      <a:pt x="26" y="462"/>
                    </a:lnTo>
                    <a:lnTo>
                      <a:pt x="20" y="446"/>
                    </a:lnTo>
                    <a:lnTo>
                      <a:pt x="14" y="428"/>
                    </a:lnTo>
                    <a:lnTo>
                      <a:pt x="10" y="408"/>
                    </a:lnTo>
                    <a:lnTo>
                      <a:pt x="6" y="364"/>
                    </a:lnTo>
                    <a:lnTo>
                      <a:pt x="2" y="320"/>
                    </a:lnTo>
                    <a:lnTo>
                      <a:pt x="0" y="278"/>
                    </a:lnTo>
                    <a:lnTo>
                      <a:pt x="0" y="216"/>
                    </a:lnTo>
                    <a:lnTo>
                      <a:pt x="2" y="180"/>
                    </a:lnTo>
                    <a:lnTo>
                      <a:pt x="4" y="148"/>
                    </a:lnTo>
                    <a:lnTo>
                      <a:pt x="10" y="120"/>
                    </a:lnTo>
                    <a:lnTo>
                      <a:pt x="20" y="94"/>
                    </a:lnTo>
                    <a:lnTo>
                      <a:pt x="26" y="84"/>
                    </a:lnTo>
                    <a:lnTo>
                      <a:pt x="32" y="72"/>
                    </a:lnTo>
                    <a:lnTo>
                      <a:pt x="40" y="62"/>
                    </a:lnTo>
                    <a:lnTo>
                      <a:pt x="50" y="52"/>
                    </a:lnTo>
                    <a:lnTo>
                      <a:pt x="72" y="34"/>
                    </a:lnTo>
                    <a:lnTo>
                      <a:pt x="102" y="1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9" name="Freeform 120"/>
              <p:cNvSpPr>
                <a:spLocks/>
              </p:cNvSpPr>
              <p:nvPr userDrawn="1"/>
            </p:nvSpPr>
            <p:spPr bwMode="auto">
              <a:xfrm>
                <a:off x="10617" y="-1847"/>
                <a:ext cx="380" cy="920"/>
              </a:xfrm>
              <a:custGeom>
                <a:avLst/>
                <a:gdLst>
                  <a:gd name="T0" fmla="*/ 154 w 374"/>
                  <a:gd name="T1" fmla="*/ 87 h 908"/>
                  <a:gd name="T2" fmla="*/ 171 w 374"/>
                  <a:gd name="T3" fmla="*/ 144 h 908"/>
                  <a:gd name="T4" fmla="*/ 195 w 374"/>
                  <a:gd name="T5" fmla="*/ 196 h 908"/>
                  <a:gd name="T6" fmla="*/ 244 w 374"/>
                  <a:gd name="T7" fmla="*/ 275 h 908"/>
                  <a:gd name="T8" fmla="*/ 256 w 374"/>
                  <a:gd name="T9" fmla="*/ 302 h 908"/>
                  <a:gd name="T10" fmla="*/ 304 w 374"/>
                  <a:gd name="T11" fmla="*/ 409 h 908"/>
                  <a:gd name="T12" fmla="*/ 339 w 374"/>
                  <a:gd name="T13" fmla="*/ 524 h 908"/>
                  <a:gd name="T14" fmla="*/ 371 w 374"/>
                  <a:gd name="T15" fmla="*/ 626 h 908"/>
                  <a:gd name="T16" fmla="*/ 396 w 374"/>
                  <a:gd name="T17" fmla="*/ 745 h 908"/>
                  <a:gd name="T18" fmla="*/ 404 w 374"/>
                  <a:gd name="T19" fmla="*/ 835 h 908"/>
                  <a:gd name="T20" fmla="*/ 402 w 374"/>
                  <a:gd name="T21" fmla="*/ 892 h 908"/>
                  <a:gd name="T22" fmla="*/ 392 w 374"/>
                  <a:gd name="T23" fmla="*/ 944 h 908"/>
                  <a:gd name="T24" fmla="*/ 384 w 374"/>
                  <a:gd name="T25" fmla="*/ 969 h 908"/>
                  <a:gd name="T26" fmla="*/ 362 w 374"/>
                  <a:gd name="T27" fmla="*/ 969 h 908"/>
                  <a:gd name="T28" fmla="*/ 307 w 374"/>
                  <a:gd name="T29" fmla="*/ 837 h 908"/>
                  <a:gd name="T30" fmla="*/ 229 w 374"/>
                  <a:gd name="T31" fmla="*/ 634 h 908"/>
                  <a:gd name="T32" fmla="*/ 173 w 374"/>
                  <a:gd name="T33" fmla="*/ 496 h 908"/>
                  <a:gd name="T34" fmla="*/ 138 w 374"/>
                  <a:gd name="T35" fmla="*/ 431 h 908"/>
                  <a:gd name="T36" fmla="*/ 59 w 374"/>
                  <a:gd name="T37" fmla="*/ 283 h 908"/>
                  <a:gd name="T38" fmla="*/ 24 w 374"/>
                  <a:gd name="T39" fmla="*/ 209 h 908"/>
                  <a:gd name="T40" fmla="*/ 4 w 374"/>
                  <a:gd name="T41" fmla="*/ 130 h 908"/>
                  <a:gd name="T42" fmla="*/ 0 w 374"/>
                  <a:gd name="T43" fmla="*/ 91 h 908"/>
                  <a:gd name="T44" fmla="*/ 2 w 374"/>
                  <a:gd name="T45" fmla="*/ 55 h 908"/>
                  <a:gd name="T46" fmla="*/ 10 w 374"/>
                  <a:gd name="T47" fmla="*/ 24 h 908"/>
                  <a:gd name="T48" fmla="*/ 20 w 374"/>
                  <a:gd name="T49" fmla="*/ 12 h 908"/>
                  <a:gd name="T50" fmla="*/ 41 w 374"/>
                  <a:gd name="T51" fmla="*/ 2 h 908"/>
                  <a:gd name="T52" fmla="*/ 51 w 374"/>
                  <a:gd name="T53" fmla="*/ 0 h 908"/>
                  <a:gd name="T54" fmla="*/ 71 w 374"/>
                  <a:gd name="T55" fmla="*/ 0 h 908"/>
                  <a:gd name="T56" fmla="*/ 87 w 374"/>
                  <a:gd name="T57" fmla="*/ 8 h 908"/>
                  <a:gd name="T58" fmla="*/ 106 w 374"/>
                  <a:gd name="T59" fmla="*/ 20 h 908"/>
                  <a:gd name="T60" fmla="*/ 136 w 374"/>
                  <a:gd name="T61" fmla="*/ 75 h 908"/>
                  <a:gd name="T62" fmla="*/ 154 w 374"/>
                  <a:gd name="T63" fmla="*/ 103 h 9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4" h="908">
                    <a:moveTo>
                      <a:pt x="144" y="82"/>
                    </a:moveTo>
                    <a:lnTo>
                      <a:pt x="144" y="82"/>
                    </a:lnTo>
                    <a:lnTo>
                      <a:pt x="148" y="108"/>
                    </a:lnTo>
                    <a:lnTo>
                      <a:pt x="156" y="134"/>
                    </a:lnTo>
                    <a:lnTo>
                      <a:pt x="168" y="158"/>
                    </a:lnTo>
                    <a:lnTo>
                      <a:pt x="180" y="184"/>
                    </a:lnTo>
                    <a:lnTo>
                      <a:pt x="210" y="234"/>
                    </a:lnTo>
                    <a:lnTo>
                      <a:pt x="224" y="258"/>
                    </a:lnTo>
                    <a:lnTo>
                      <a:pt x="236" y="282"/>
                    </a:lnTo>
                    <a:lnTo>
                      <a:pt x="258" y="334"/>
                    </a:lnTo>
                    <a:lnTo>
                      <a:pt x="280" y="384"/>
                    </a:lnTo>
                    <a:lnTo>
                      <a:pt x="298" y="438"/>
                    </a:lnTo>
                    <a:lnTo>
                      <a:pt x="314" y="490"/>
                    </a:lnTo>
                    <a:lnTo>
                      <a:pt x="342" y="586"/>
                    </a:lnTo>
                    <a:lnTo>
                      <a:pt x="354" y="642"/>
                    </a:lnTo>
                    <a:lnTo>
                      <a:pt x="366" y="698"/>
                    </a:lnTo>
                    <a:lnTo>
                      <a:pt x="372" y="754"/>
                    </a:lnTo>
                    <a:lnTo>
                      <a:pt x="374" y="782"/>
                    </a:lnTo>
                    <a:lnTo>
                      <a:pt x="374" y="808"/>
                    </a:lnTo>
                    <a:lnTo>
                      <a:pt x="372" y="836"/>
                    </a:lnTo>
                    <a:lnTo>
                      <a:pt x="368" y="860"/>
                    </a:lnTo>
                    <a:lnTo>
                      <a:pt x="362" y="884"/>
                    </a:lnTo>
                    <a:lnTo>
                      <a:pt x="354" y="908"/>
                    </a:lnTo>
                    <a:lnTo>
                      <a:pt x="334" y="908"/>
                    </a:lnTo>
                    <a:lnTo>
                      <a:pt x="308" y="846"/>
                    </a:lnTo>
                    <a:lnTo>
                      <a:pt x="282" y="784"/>
                    </a:lnTo>
                    <a:lnTo>
                      <a:pt x="236" y="658"/>
                    </a:lnTo>
                    <a:lnTo>
                      <a:pt x="212" y="594"/>
                    </a:lnTo>
                    <a:lnTo>
                      <a:pt x="186" y="530"/>
                    </a:lnTo>
                    <a:lnTo>
                      <a:pt x="158" y="466"/>
                    </a:lnTo>
                    <a:lnTo>
                      <a:pt x="128" y="404"/>
                    </a:lnTo>
                    <a:lnTo>
                      <a:pt x="90" y="334"/>
                    </a:lnTo>
                    <a:lnTo>
                      <a:pt x="54" y="264"/>
                    </a:lnTo>
                    <a:lnTo>
                      <a:pt x="38" y="230"/>
                    </a:lnTo>
                    <a:lnTo>
                      <a:pt x="24" y="194"/>
                    </a:lnTo>
                    <a:lnTo>
                      <a:pt x="12" y="156"/>
                    </a:lnTo>
                    <a:lnTo>
                      <a:pt x="4" y="120"/>
                    </a:lnTo>
                    <a:lnTo>
                      <a:pt x="0" y="86"/>
                    </a:lnTo>
                    <a:lnTo>
                      <a:pt x="0" y="68"/>
                    </a:lnTo>
                    <a:lnTo>
                      <a:pt x="2" y="50"/>
                    </a:lnTo>
                    <a:lnTo>
                      <a:pt x="6" y="32"/>
                    </a:lnTo>
                    <a:lnTo>
                      <a:pt x="10" y="24"/>
                    </a:lnTo>
                    <a:lnTo>
                      <a:pt x="14" y="18"/>
                    </a:lnTo>
                    <a:lnTo>
                      <a:pt x="20" y="12"/>
                    </a:lnTo>
                    <a:lnTo>
                      <a:pt x="28" y="6"/>
                    </a:lnTo>
                    <a:lnTo>
                      <a:pt x="36" y="2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66" y="0"/>
                    </a:lnTo>
                    <a:lnTo>
                      <a:pt x="74" y="4"/>
                    </a:lnTo>
                    <a:lnTo>
                      <a:pt x="82" y="8"/>
                    </a:lnTo>
                    <a:lnTo>
                      <a:pt x="90" y="14"/>
                    </a:lnTo>
                    <a:lnTo>
                      <a:pt x="96" y="20"/>
                    </a:lnTo>
                    <a:lnTo>
                      <a:pt x="106" y="36"/>
                    </a:lnTo>
                    <a:lnTo>
                      <a:pt x="126" y="70"/>
                    </a:lnTo>
                    <a:lnTo>
                      <a:pt x="134" y="86"/>
                    </a:lnTo>
                    <a:lnTo>
                      <a:pt x="144" y="98"/>
                    </a:lnTo>
                    <a:lnTo>
                      <a:pt x="144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0" name="Freeform 121"/>
              <p:cNvSpPr>
                <a:spLocks/>
              </p:cNvSpPr>
              <p:nvPr userDrawn="1"/>
            </p:nvSpPr>
            <p:spPr bwMode="auto">
              <a:xfrm>
                <a:off x="10617" y="-1847"/>
                <a:ext cx="380" cy="920"/>
              </a:xfrm>
              <a:custGeom>
                <a:avLst/>
                <a:gdLst>
                  <a:gd name="T0" fmla="*/ 154 w 374"/>
                  <a:gd name="T1" fmla="*/ 87 h 908"/>
                  <a:gd name="T2" fmla="*/ 171 w 374"/>
                  <a:gd name="T3" fmla="*/ 144 h 908"/>
                  <a:gd name="T4" fmla="*/ 195 w 374"/>
                  <a:gd name="T5" fmla="*/ 196 h 908"/>
                  <a:gd name="T6" fmla="*/ 244 w 374"/>
                  <a:gd name="T7" fmla="*/ 275 h 908"/>
                  <a:gd name="T8" fmla="*/ 256 w 374"/>
                  <a:gd name="T9" fmla="*/ 302 h 908"/>
                  <a:gd name="T10" fmla="*/ 304 w 374"/>
                  <a:gd name="T11" fmla="*/ 409 h 908"/>
                  <a:gd name="T12" fmla="*/ 339 w 374"/>
                  <a:gd name="T13" fmla="*/ 524 h 908"/>
                  <a:gd name="T14" fmla="*/ 371 w 374"/>
                  <a:gd name="T15" fmla="*/ 626 h 908"/>
                  <a:gd name="T16" fmla="*/ 396 w 374"/>
                  <a:gd name="T17" fmla="*/ 745 h 908"/>
                  <a:gd name="T18" fmla="*/ 404 w 374"/>
                  <a:gd name="T19" fmla="*/ 835 h 908"/>
                  <a:gd name="T20" fmla="*/ 402 w 374"/>
                  <a:gd name="T21" fmla="*/ 892 h 908"/>
                  <a:gd name="T22" fmla="*/ 392 w 374"/>
                  <a:gd name="T23" fmla="*/ 944 h 908"/>
                  <a:gd name="T24" fmla="*/ 384 w 374"/>
                  <a:gd name="T25" fmla="*/ 969 h 908"/>
                  <a:gd name="T26" fmla="*/ 362 w 374"/>
                  <a:gd name="T27" fmla="*/ 969 h 908"/>
                  <a:gd name="T28" fmla="*/ 307 w 374"/>
                  <a:gd name="T29" fmla="*/ 837 h 908"/>
                  <a:gd name="T30" fmla="*/ 229 w 374"/>
                  <a:gd name="T31" fmla="*/ 634 h 908"/>
                  <a:gd name="T32" fmla="*/ 173 w 374"/>
                  <a:gd name="T33" fmla="*/ 496 h 908"/>
                  <a:gd name="T34" fmla="*/ 138 w 374"/>
                  <a:gd name="T35" fmla="*/ 431 h 908"/>
                  <a:gd name="T36" fmla="*/ 59 w 374"/>
                  <a:gd name="T37" fmla="*/ 283 h 908"/>
                  <a:gd name="T38" fmla="*/ 24 w 374"/>
                  <a:gd name="T39" fmla="*/ 209 h 908"/>
                  <a:gd name="T40" fmla="*/ 4 w 374"/>
                  <a:gd name="T41" fmla="*/ 130 h 908"/>
                  <a:gd name="T42" fmla="*/ 0 w 374"/>
                  <a:gd name="T43" fmla="*/ 91 h 908"/>
                  <a:gd name="T44" fmla="*/ 2 w 374"/>
                  <a:gd name="T45" fmla="*/ 55 h 908"/>
                  <a:gd name="T46" fmla="*/ 10 w 374"/>
                  <a:gd name="T47" fmla="*/ 24 h 908"/>
                  <a:gd name="T48" fmla="*/ 20 w 374"/>
                  <a:gd name="T49" fmla="*/ 12 h 908"/>
                  <a:gd name="T50" fmla="*/ 41 w 374"/>
                  <a:gd name="T51" fmla="*/ 2 h 908"/>
                  <a:gd name="T52" fmla="*/ 51 w 374"/>
                  <a:gd name="T53" fmla="*/ 0 h 908"/>
                  <a:gd name="T54" fmla="*/ 71 w 374"/>
                  <a:gd name="T55" fmla="*/ 0 h 908"/>
                  <a:gd name="T56" fmla="*/ 87 w 374"/>
                  <a:gd name="T57" fmla="*/ 8 h 908"/>
                  <a:gd name="T58" fmla="*/ 106 w 374"/>
                  <a:gd name="T59" fmla="*/ 20 h 908"/>
                  <a:gd name="T60" fmla="*/ 136 w 374"/>
                  <a:gd name="T61" fmla="*/ 75 h 908"/>
                  <a:gd name="T62" fmla="*/ 154 w 374"/>
                  <a:gd name="T63" fmla="*/ 103 h 9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4" h="908">
                    <a:moveTo>
                      <a:pt x="144" y="82"/>
                    </a:moveTo>
                    <a:lnTo>
                      <a:pt x="144" y="82"/>
                    </a:lnTo>
                    <a:lnTo>
                      <a:pt x="148" y="108"/>
                    </a:lnTo>
                    <a:lnTo>
                      <a:pt x="156" y="134"/>
                    </a:lnTo>
                    <a:lnTo>
                      <a:pt x="168" y="158"/>
                    </a:lnTo>
                    <a:lnTo>
                      <a:pt x="180" y="184"/>
                    </a:lnTo>
                    <a:lnTo>
                      <a:pt x="210" y="234"/>
                    </a:lnTo>
                    <a:lnTo>
                      <a:pt x="224" y="258"/>
                    </a:lnTo>
                    <a:lnTo>
                      <a:pt x="236" y="282"/>
                    </a:lnTo>
                    <a:lnTo>
                      <a:pt x="258" y="334"/>
                    </a:lnTo>
                    <a:lnTo>
                      <a:pt x="280" y="384"/>
                    </a:lnTo>
                    <a:lnTo>
                      <a:pt x="298" y="438"/>
                    </a:lnTo>
                    <a:lnTo>
                      <a:pt x="314" y="490"/>
                    </a:lnTo>
                    <a:lnTo>
                      <a:pt x="342" y="586"/>
                    </a:lnTo>
                    <a:lnTo>
                      <a:pt x="354" y="642"/>
                    </a:lnTo>
                    <a:lnTo>
                      <a:pt x="366" y="698"/>
                    </a:lnTo>
                    <a:lnTo>
                      <a:pt x="372" y="754"/>
                    </a:lnTo>
                    <a:lnTo>
                      <a:pt x="374" y="782"/>
                    </a:lnTo>
                    <a:lnTo>
                      <a:pt x="374" y="808"/>
                    </a:lnTo>
                    <a:lnTo>
                      <a:pt x="372" y="836"/>
                    </a:lnTo>
                    <a:lnTo>
                      <a:pt x="368" y="860"/>
                    </a:lnTo>
                    <a:lnTo>
                      <a:pt x="362" y="884"/>
                    </a:lnTo>
                    <a:lnTo>
                      <a:pt x="354" y="908"/>
                    </a:lnTo>
                    <a:lnTo>
                      <a:pt x="334" y="908"/>
                    </a:lnTo>
                    <a:lnTo>
                      <a:pt x="308" y="846"/>
                    </a:lnTo>
                    <a:lnTo>
                      <a:pt x="282" y="784"/>
                    </a:lnTo>
                    <a:lnTo>
                      <a:pt x="236" y="658"/>
                    </a:lnTo>
                    <a:lnTo>
                      <a:pt x="212" y="594"/>
                    </a:lnTo>
                    <a:lnTo>
                      <a:pt x="186" y="530"/>
                    </a:lnTo>
                    <a:lnTo>
                      <a:pt x="158" y="466"/>
                    </a:lnTo>
                    <a:lnTo>
                      <a:pt x="128" y="404"/>
                    </a:lnTo>
                    <a:lnTo>
                      <a:pt x="90" y="334"/>
                    </a:lnTo>
                    <a:lnTo>
                      <a:pt x="54" y="264"/>
                    </a:lnTo>
                    <a:lnTo>
                      <a:pt x="38" y="230"/>
                    </a:lnTo>
                    <a:lnTo>
                      <a:pt x="24" y="194"/>
                    </a:lnTo>
                    <a:lnTo>
                      <a:pt x="12" y="156"/>
                    </a:lnTo>
                    <a:lnTo>
                      <a:pt x="4" y="120"/>
                    </a:lnTo>
                    <a:lnTo>
                      <a:pt x="0" y="86"/>
                    </a:lnTo>
                    <a:lnTo>
                      <a:pt x="0" y="68"/>
                    </a:lnTo>
                    <a:lnTo>
                      <a:pt x="2" y="50"/>
                    </a:lnTo>
                    <a:lnTo>
                      <a:pt x="6" y="32"/>
                    </a:lnTo>
                    <a:lnTo>
                      <a:pt x="10" y="24"/>
                    </a:lnTo>
                    <a:lnTo>
                      <a:pt x="14" y="18"/>
                    </a:lnTo>
                    <a:lnTo>
                      <a:pt x="20" y="12"/>
                    </a:lnTo>
                    <a:lnTo>
                      <a:pt x="28" y="6"/>
                    </a:lnTo>
                    <a:lnTo>
                      <a:pt x="36" y="2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66" y="0"/>
                    </a:lnTo>
                    <a:lnTo>
                      <a:pt x="74" y="4"/>
                    </a:lnTo>
                    <a:lnTo>
                      <a:pt x="82" y="8"/>
                    </a:lnTo>
                    <a:lnTo>
                      <a:pt x="90" y="14"/>
                    </a:lnTo>
                    <a:lnTo>
                      <a:pt x="96" y="20"/>
                    </a:lnTo>
                    <a:lnTo>
                      <a:pt x="106" y="36"/>
                    </a:lnTo>
                    <a:lnTo>
                      <a:pt x="126" y="70"/>
                    </a:lnTo>
                    <a:lnTo>
                      <a:pt x="134" y="86"/>
                    </a:lnTo>
                    <a:lnTo>
                      <a:pt x="144" y="9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1" name="Freeform 122"/>
              <p:cNvSpPr>
                <a:spLocks/>
              </p:cNvSpPr>
              <p:nvPr userDrawn="1"/>
            </p:nvSpPr>
            <p:spPr bwMode="auto">
              <a:xfrm>
                <a:off x="10237" y="-1487"/>
                <a:ext cx="400" cy="880"/>
              </a:xfrm>
              <a:custGeom>
                <a:avLst/>
                <a:gdLst>
                  <a:gd name="T0" fmla="*/ 165 w 398"/>
                  <a:gd name="T1" fmla="*/ 66 h 884"/>
                  <a:gd name="T2" fmla="*/ 177 w 398"/>
                  <a:gd name="T3" fmla="*/ 159 h 884"/>
                  <a:gd name="T4" fmla="*/ 197 w 398"/>
                  <a:gd name="T5" fmla="*/ 255 h 884"/>
                  <a:gd name="T6" fmla="*/ 249 w 398"/>
                  <a:gd name="T7" fmla="*/ 436 h 884"/>
                  <a:gd name="T8" fmla="*/ 263 w 398"/>
                  <a:gd name="T9" fmla="*/ 480 h 884"/>
                  <a:gd name="T10" fmla="*/ 307 w 398"/>
                  <a:gd name="T11" fmla="*/ 561 h 884"/>
                  <a:gd name="T12" fmla="*/ 350 w 398"/>
                  <a:gd name="T13" fmla="*/ 647 h 884"/>
                  <a:gd name="T14" fmla="*/ 388 w 398"/>
                  <a:gd name="T15" fmla="*/ 731 h 884"/>
                  <a:gd name="T16" fmla="*/ 402 w 398"/>
                  <a:gd name="T17" fmla="*/ 770 h 884"/>
                  <a:gd name="T18" fmla="*/ 408 w 398"/>
                  <a:gd name="T19" fmla="*/ 800 h 884"/>
                  <a:gd name="T20" fmla="*/ 406 w 398"/>
                  <a:gd name="T21" fmla="*/ 824 h 884"/>
                  <a:gd name="T22" fmla="*/ 398 w 398"/>
                  <a:gd name="T23" fmla="*/ 844 h 884"/>
                  <a:gd name="T24" fmla="*/ 386 w 398"/>
                  <a:gd name="T25" fmla="*/ 856 h 884"/>
                  <a:gd name="T26" fmla="*/ 368 w 398"/>
                  <a:gd name="T27" fmla="*/ 864 h 884"/>
                  <a:gd name="T28" fmla="*/ 348 w 398"/>
                  <a:gd name="T29" fmla="*/ 862 h 884"/>
                  <a:gd name="T30" fmla="*/ 326 w 398"/>
                  <a:gd name="T31" fmla="*/ 854 h 884"/>
                  <a:gd name="T32" fmla="*/ 299 w 398"/>
                  <a:gd name="T33" fmla="*/ 836 h 884"/>
                  <a:gd name="T34" fmla="*/ 283 w 398"/>
                  <a:gd name="T35" fmla="*/ 820 h 884"/>
                  <a:gd name="T36" fmla="*/ 255 w 398"/>
                  <a:gd name="T37" fmla="*/ 774 h 884"/>
                  <a:gd name="T38" fmla="*/ 219 w 398"/>
                  <a:gd name="T39" fmla="*/ 701 h 884"/>
                  <a:gd name="T40" fmla="*/ 197 w 398"/>
                  <a:gd name="T41" fmla="*/ 657 h 884"/>
                  <a:gd name="T42" fmla="*/ 119 w 398"/>
                  <a:gd name="T43" fmla="*/ 500 h 884"/>
                  <a:gd name="T44" fmla="*/ 66 w 398"/>
                  <a:gd name="T45" fmla="*/ 388 h 884"/>
                  <a:gd name="T46" fmla="*/ 28 w 398"/>
                  <a:gd name="T47" fmla="*/ 279 h 884"/>
                  <a:gd name="T48" fmla="*/ 12 w 398"/>
                  <a:gd name="T49" fmla="*/ 223 h 884"/>
                  <a:gd name="T50" fmla="*/ 2 w 398"/>
                  <a:gd name="T51" fmla="*/ 171 h 884"/>
                  <a:gd name="T52" fmla="*/ 0 w 398"/>
                  <a:gd name="T53" fmla="*/ 117 h 884"/>
                  <a:gd name="T54" fmla="*/ 4 w 398"/>
                  <a:gd name="T55" fmla="*/ 82 h 884"/>
                  <a:gd name="T56" fmla="*/ 14 w 398"/>
                  <a:gd name="T57" fmla="*/ 58 h 884"/>
                  <a:gd name="T58" fmla="*/ 28 w 398"/>
                  <a:gd name="T59" fmla="*/ 34 h 884"/>
                  <a:gd name="T60" fmla="*/ 36 w 398"/>
                  <a:gd name="T61" fmla="*/ 24 h 884"/>
                  <a:gd name="T62" fmla="*/ 60 w 398"/>
                  <a:gd name="T63" fmla="*/ 6 h 884"/>
                  <a:gd name="T64" fmla="*/ 80 w 398"/>
                  <a:gd name="T65" fmla="*/ 0 h 884"/>
                  <a:gd name="T66" fmla="*/ 98 w 398"/>
                  <a:gd name="T67" fmla="*/ 2 h 884"/>
                  <a:gd name="T68" fmla="*/ 117 w 398"/>
                  <a:gd name="T69" fmla="*/ 12 h 884"/>
                  <a:gd name="T70" fmla="*/ 143 w 398"/>
                  <a:gd name="T71" fmla="*/ 50 h 884"/>
                  <a:gd name="T72" fmla="*/ 165 w 398"/>
                  <a:gd name="T73" fmla="*/ 66 h 8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98" h="884">
                    <a:moveTo>
                      <a:pt x="160" y="66"/>
                    </a:moveTo>
                    <a:lnTo>
                      <a:pt x="160" y="66"/>
                    </a:lnTo>
                    <a:lnTo>
                      <a:pt x="164" y="116"/>
                    </a:lnTo>
                    <a:lnTo>
                      <a:pt x="172" y="164"/>
                    </a:lnTo>
                    <a:lnTo>
                      <a:pt x="180" y="212"/>
                    </a:lnTo>
                    <a:lnTo>
                      <a:pt x="192" y="260"/>
                    </a:lnTo>
                    <a:lnTo>
                      <a:pt x="216" y="354"/>
                    </a:lnTo>
                    <a:lnTo>
                      <a:pt x="244" y="446"/>
                    </a:lnTo>
                    <a:lnTo>
                      <a:pt x="258" y="490"/>
                    </a:lnTo>
                    <a:lnTo>
                      <a:pt x="278" y="534"/>
                    </a:lnTo>
                    <a:lnTo>
                      <a:pt x="298" y="576"/>
                    </a:lnTo>
                    <a:lnTo>
                      <a:pt x="318" y="620"/>
                    </a:lnTo>
                    <a:lnTo>
                      <a:pt x="340" y="662"/>
                    </a:lnTo>
                    <a:lnTo>
                      <a:pt x="360" y="704"/>
                    </a:lnTo>
                    <a:lnTo>
                      <a:pt x="378" y="746"/>
                    </a:lnTo>
                    <a:lnTo>
                      <a:pt x="392" y="790"/>
                    </a:lnTo>
                    <a:lnTo>
                      <a:pt x="396" y="806"/>
                    </a:lnTo>
                    <a:lnTo>
                      <a:pt x="398" y="820"/>
                    </a:lnTo>
                    <a:lnTo>
                      <a:pt x="398" y="832"/>
                    </a:lnTo>
                    <a:lnTo>
                      <a:pt x="396" y="844"/>
                    </a:lnTo>
                    <a:lnTo>
                      <a:pt x="392" y="854"/>
                    </a:lnTo>
                    <a:lnTo>
                      <a:pt x="388" y="864"/>
                    </a:lnTo>
                    <a:lnTo>
                      <a:pt x="382" y="870"/>
                    </a:lnTo>
                    <a:lnTo>
                      <a:pt x="376" y="876"/>
                    </a:lnTo>
                    <a:lnTo>
                      <a:pt x="368" y="880"/>
                    </a:lnTo>
                    <a:lnTo>
                      <a:pt x="358" y="884"/>
                    </a:lnTo>
                    <a:lnTo>
                      <a:pt x="350" y="884"/>
                    </a:lnTo>
                    <a:lnTo>
                      <a:pt x="338" y="882"/>
                    </a:lnTo>
                    <a:lnTo>
                      <a:pt x="328" y="880"/>
                    </a:lnTo>
                    <a:lnTo>
                      <a:pt x="316" y="874"/>
                    </a:lnTo>
                    <a:lnTo>
                      <a:pt x="306" y="866"/>
                    </a:lnTo>
                    <a:lnTo>
                      <a:pt x="294" y="856"/>
                    </a:lnTo>
                    <a:lnTo>
                      <a:pt x="278" y="840"/>
                    </a:lnTo>
                    <a:lnTo>
                      <a:pt x="262" y="818"/>
                    </a:lnTo>
                    <a:lnTo>
                      <a:pt x="250" y="794"/>
                    </a:lnTo>
                    <a:lnTo>
                      <a:pt x="236" y="768"/>
                    </a:lnTo>
                    <a:lnTo>
                      <a:pt x="214" y="716"/>
                    </a:lnTo>
                    <a:lnTo>
                      <a:pt x="192" y="672"/>
                    </a:lnTo>
                    <a:lnTo>
                      <a:pt x="140" y="566"/>
                    </a:lnTo>
                    <a:lnTo>
                      <a:pt x="114" y="510"/>
                    </a:lnTo>
                    <a:lnTo>
                      <a:pt x="90" y="454"/>
                    </a:lnTo>
                    <a:lnTo>
                      <a:pt x="66" y="398"/>
                    </a:lnTo>
                    <a:lnTo>
                      <a:pt x="46" y="342"/>
                    </a:lnTo>
                    <a:lnTo>
                      <a:pt x="28" y="284"/>
                    </a:lnTo>
                    <a:lnTo>
                      <a:pt x="12" y="228"/>
                    </a:lnTo>
                    <a:lnTo>
                      <a:pt x="8" y="204"/>
                    </a:lnTo>
                    <a:lnTo>
                      <a:pt x="2" y="176"/>
                    </a:lnTo>
                    <a:lnTo>
                      <a:pt x="0" y="150"/>
                    </a:lnTo>
                    <a:lnTo>
                      <a:pt x="0" y="122"/>
                    </a:lnTo>
                    <a:lnTo>
                      <a:pt x="2" y="96"/>
                    </a:lnTo>
                    <a:lnTo>
                      <a:pt x="4" y="82"/>
                    </a:lnTo>
                    <a:lnTo>
                      <a:pt x="8" y="70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8" y="34"/>
                    </a:lnTo>
                    <a:lnTo>
                      <a:pt x="36" y="24"/>
                    </a:lnTo>
                    <a:lnTo>
                      <a:pt x="48" y="14"/>
                    </a:lnTo>
                    <a:lnTo>
                      <a:pt x="60" y="6"/>
                    </a:lnTo>
                    <a:lnTo>
                      <a:pt x="70" y="2"/>
                    </a:lnTo>
                    <a:lnTo>
                      <a:pt x="80" y="0"/>
                    </a:lnTo>
                    <a:lnTo>
                      <a:pt x="88" y="0"/>
                    </a:lnTo>
                    <a:lnTo>
                      <a:pt x="98" y="2"/>
                    </a:lnTo>
                    <a:lnTo>
                      <a:pt x="106" y="6"/>
                    </a:lnTo>
                    <a:lnTo>
                      <a:pt x="112" y="12"/>
                    </a:lnTo>
                    <a:lnTo>
                      <a:pt x="126" y="30"/>
                    </a:lnTo>
                    <a:lnTo>
                      <a:pt x="138" y="50"/>
                    </a:lnTo>
                    <a:lnTo>
                      <a:pt x="162" y="98"/>
                    </a:lnTo>
                    <a:lnTo>
                      <a:pt x="16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2" name="Freeform 123"/>
              <p:cNvSpPr>
                <a:spLocks/>
              </p:cNvSpPr>
              <p:nvPr userDrawn="1"/>
            </p:nvSpPr>
            <p:spPr bwMode="auto">
              <a:xfrm>
                <a:off x="10237" y="-1487"/>
                <a:ext cx="400" cy="880"/>
              </a:xfrm>
              <a:custGeom>
                <a:avLst/>
                <a:gdLst>
                  <a:gd name="T0" fmla="*/ 165 w 398"/>
                  <a:gd name="T1" fmla="*/ 66 h 884"/>
                  <a:gd name="T2" fmla="*/ 177 w 398"/>
                  <a:gd name="T3" fmla="*/ 159 h 884"/>
                  <a:gd name="T4" fmla="*/ 197 w 398"/>
                  <a:gd name="T5" fmla="*/ 255 h 884"/>
                  <a:gd name="T6" fmla="*/ 249 w 398"/>
                  <a:gd name="T7" fmla="*/ 436 h 884"/>
                  <a:gd name="T8" fmla="*/ 263 w 398"/>
                  <a:gd name="T9" fmla="*/ 480 h 884"/>
                  <a:gd name="T10" fmla="*/ 307 w 398"/>
                  <a:gd name="T11" fmla="*/ 561 h 884"/>
                  <a:gd name="T12" fmla="*/ 350 w 398"/>
                  <a:gd name="T13" fmla="*/ 647 h 884"/>
                  <a:gd name="T14" fmla="*/ 388 w 398"/>
                  <a:gd name="T15" fmla="*/ 731 h 884"/>
                  <a:gd name="T16" fmla="*/ 402 w 398"/>
                  <a:gd name="T17" fmla="*/ 770 h 884"/>
                  <a:gd name="T18" fmla="*/ 408 w 398"/>
                  <a:gd name="T19" fmla="*/ 800 h 884"/>
                  <a:gd name="T20" fmla="*/ 406 w 398"/>
                  <a:gd name="T21" fmla="*/ 824 h 884"/>
                  <a:gd name="T22" fmla="*/ 398 w 398"/>
                  <a:gd name="T23" fmla="*/ 844 h 884"/>
                  <a:gd name="T24" fmla="*/ 386 w 398"/>
                  <a:gd name="T25" fmla="*/ 856 h 884"/>
                  <a:gd name="T26" fmla="*/ 368 w 398"/>
                  <a:gd name="T27" fmla="*/ 864 h 884"/>
                  <a:gd name="T28" fmla="*/ 348 w 398"/>
                  <a:gd name="T29" fmla="*/ 862 h 884"/>
                  <a:gd name="T30" fmla="*/ 326 w 398"/>
                  <a:gd name="T31" fmla="*/ 854 h 884"/>
                  <a:gd name="T32" fmla="*/ 299 w 398"/>
                  <a:gd name="T33" fmla="*/ 836 h 884"/>
                  <a:gd name="T34" fmla="*/ 283 w 398"/>
                  <a:gd name="T35" fmla="*/ 820 h 884"/>
                  <a:gd name="T36" fmla="*/ 255 w 398"/>
                  <a:gd name="T37" fmla="*/ 774 h 884"/>
                  <a:gd name="T38" fmla="*/ 219 w 398"/>
                  <a:gd name="T39" fmla="*/ 701 h 884"/>
                  <a:gd name="T40" fmla="*/ 197 w 398"/>
                  <a:gd name="T41" fmla="*/ 657 h 884"/>
                  <a:gd name="T42" fmla="*/ 119 w 398"/>
                  <a:gd name="T43" fmla="*/ 500 h 884"/>
                  <a:gd name="T44" fmla="*/ 66 w 398"/>
                  <a:gd name="T45" fmla="*/ 388 h 884"/>
                  <a:gd name="T46" fmla="*/ 28 w 398"/>
                  <a:gd name="T47" fmla="*/ 279 h 884"/>
                  <a:gd name="T48" fmla="*/ 12 w 398"/>
                  <a:gd name="T49" fmla="*/ 223 h 884"/>
                  <a:gd name="T50" fmla="*/ 2 w 398"/>
                  <a:gd name="T51" fmla="*/ 171 h 884"/>
                  <a:gd name="T52" fmla="*/ 0 w 398"/>
                  <a:gd name="T53" fmla="*/ 117 h 884"/>
                  <a:gd name="T54" fmla="*/ 4 w 398"/>
                  <a:gd name="T55" fmla="*/ 82 h 884"/>
                  <a:gd name="T56" fmla="*/ 14 w 398"/>
                  <a:gd name="T57" fmla="*/ 58 h 884"/>
                  <a:gd name="T58" fmla="*/ 28 w 398"/>
                  <a:gd name="T59" fmla="*/ 34 h 884"/>
                  <a:gd name="T60" fmla="*/ 36 w 398"/>
                  <a:gd name="T61" fmla="*/ 24 h 884"/>
                  <a:gd name="T62" fmla="*/ 60 w 398"/>
                  <a:gd name="T63" fmla="*/ 6 h 884"/>
                  <a:gd name="T64" fmla="*/ 80 w 398"/>
                  <a:gd name="T65" fmla="*/ 0 h 884"/>
                  <a:gd name="T66" fmla="*/ 98 w 398"/>
                  <a:gd name="T67" fmla="*/ 2 h 884"/>
                  <a:gd name="T68" fmla="*/ 117 w 398"/>
                  <a:gd name="T69" fmla="*/ 12 h 884"/>
                  <a:gd name="T70" fmla="*/ 143 w 398"/>
                  <a:gd name="T71" fmla="*/ 50 h 8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98" h="884">
                    <a:moveTo>
                      <a:pt x="160" y="66"/>
                    </a:moveTo>
                    <a:lnTo>
                      <a:pt x="160" y="66"/>
                    </a:lnTo>
                    <a:lnTo>
                      <a:pt x="164" y="116"/>
                    </a:lnTo>
                    <a:lnTo>
                      <a:pt x="172" y="164"/>
                    </a:lnTo>
                    <a:lnTo>
                      <a:pt x="180" y="212"/>
                    </a:lnTo>
                    <a:lnTo>
                      <a:pt x="192" y="260"/>
                    </a:lnTo>
                    <a:lnTo>
                      <a:pt x="216" y="354"/>
                    </a:lnTo>
                    <a:lnTo>
                      <a:pt x="244" y="446"/>
                    </a:lnTo>
                    <a:lnTo>
                      <a:pt x="258" y="490"/>
                    </a:lnTo>
                    <a:lnTo>
                      <a:pt x="278" y="534"/>
                    </a:lnTo>
                    <a:lnTo>
                      <a:pt x="298" y="576"/>
                    </a:lnTo>
                    <a:lnTo>
                      <a:pt x="318" y="620"/>
                    </a:lnTo>
                    <a:lnTo>
                      <a:pt x="340" y="662"/>
                    </a:lnTo>
                    <a:lnTo>
                      <a:pt x="360" y="704"/>
                    </a:lnTo>
                    <a:lnTo>
                      <a:pt x="378" y="746"/>
                    </a:lnTo>
                    <a:lnTo>
                      <a:pt x="392" y="790"/>
                    </a:lnTo>
                    <a:lnTo>
                      <a:pt x="396" y="806"/>
                    </a:lnTo>
                    <a:lnTo>
                      <a:pt x="398" y="820"/>
                    </a:lnTo>
                    <a:lnTo>
                      <a:pt x="398" y="832"/>
                    </a:lnTo>
                    <a:lnTo>
                      <a:pt x="396" y="844"/>
                    </a:lnTo>
                    <a:lnTo>
                      <a:pt x="392" y="854"/>
                    </a:lnTo>
                    <a:lnTo>
                      <a:pt x="388" y="864"/>
                    </a:lnTo>
                    <a:lnTo>
                      <a:pt x="382" y="870"/>
                    </a:lnTo>
                    <a:lnTo>
                      <a:pt x="376" y="876"/>
                    </a:lnTo>
                    <a:lnTo>
                      <a:pt x="368" y="880"/>
                    </a:lnTo>
                    <a:lnTo>
                      <a:pt x="358" y="884"/>
                    </a:lnTo>
                    <a:lnTo>
                      <a:pt x="350" y="884"/>
                    </a:lnTo>
                    <a:lnTo>
                      <a:pt x="338" y="882"/>
                    </a:lnTo>
                    <a:lnTo>
                      <a:pt x="328" y="880"/>
                    </a:lnTo>
                    <a:lnTo>
                      <a:pt x="316" y="874"/>
                    </a:lnTo>
                    <a:lnTo>
                      <a:pt x="306" y="866"/>
                    </a:lnTo>
                    <a:lnTo>
                      <a:pt x="294" y="856"/>
                    </a:lnTo>
                    <a:lnTo>
                      <a:pt x="278" y="840"/>
                    </a:lnTo>
                    <a:lnTo>
                      <a:pt x="262" y="818"/>
                    </a:lnTo>
                    <a:lnTo>
                      <a:pt x="250" y="794"/>
                    </a:lnTo>
                    <a:lnTo>
                      <a:pt x="236" y="768"/>
                    </a:lnTo>
                    <a:lnTo>
                      <a:pt x="214" y="716"/>
                    </a:lnTo>
                    <a:lnTo>
                      <a:pt x="192" y="672"/>
                    </a:lnTo>
                    <a:lnTo>
                      <a:pt x="140" y="566"/>
                    </a:lnTo>
                    <a:lnTo>
                      <a:pt x="114" y="510"/>
                    </a:lnTo>
                    <a:lnTo>
                      <a:pt x="90" y="454"/>
                    </a:lnTo>
                    <a:lnTo>
                      <a:pt x="66" y="398"/>
                    </a:lnTo>
                    <a:lnTo>
                      <a:pt x="46" y="342"/>
                    </a:lnTo>
                    <a:lnTo>
                      <a:pt x="28" y="284"/>
                    </a:lnTo>
                    <a:lnTo>
                      <a:pt x="12" y="228"/>
                    </a:lnTo>
                    <a:lnTo>
                      <a:pt x="8" y="204"/>
                    </a:lnTo>
                    <a:lnTo>
                      <a:pt x="2" y="176"/>
                    </a:lnTo>
                    <a:lnTo>
                      <a:pt x="0" y="150"/>
                    </a:lnTo>
                    <a:lnTo>
                      <a:pt x="0" y="122"/>
                    </a:lnTo>
                    <a:lnTo>
                      <a:pt x="2" y="96"/>
                    </a:lnTo>
                    <a:lnTo>
                      <a:pt x="4" y="82"/>
                    </a:lnTo>
                    <a:lnTo>
                      <a:pt x="8" y="70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8" y="34"/>
                    </a:lnTo>
                    <a:lnTo>
                      <a:pt x="36" y="24"/>
                    </a:lnTo>
                    <a:lnTo>
                      <a:pt x="48" y="14"/>
                    </a:lnTo>
                    <a:lnTo>
                      <a:pt x="60" y="6"/>
                    </a:lnTo>
                    <a:lnTo>
                      <a:pt x="70" y="2"/>
                    </a:lnTo>
                    <a:lnTo>
                      <a:pt x="80" y="0"/>
                    </a:lnTo>
                    <a:lnTo>
                      <a:pt x="88" y="0"/>
                    </a:lnTo>
                    <a:lnTo>
                      <a:pt x="98" y="2"/>
                    </a:lnTo>
                    <a:lnTo>
                      <a:pt x="106" y="6"/>
                    </a:lnTo>
                    <a:lnTo>
                      <a:pt x="112" y="12"/>
                    </a:lnTo>
                    <a:lnTo>
                      <a:pt x="126" y="30"/>
                    </a:lnTo>
                    <a:lnTo>
                      <a:pt x="138" y="50"/>
                    </a:lnTo>
                    <a:lnTo>
                      <a:pt x="162" y="9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3" name="Freeform 124"/>
              <p:cNvSpPr>
                <a:spLocks/>
              </p:cNvSpPr>
              <p:nvPr userDrawn="1"/>
            </p:nvSpPr>
            <p:spPr bwMode="auto">
              <a:xfrm>
                <a:off x="9857" y="-1207"/>
                <a:ext cx="360" cy="800"/>
              </a:xfrm>
              <a:custGeom>
                <a:avLst/>
                <a:gdLst>
                  <a:gd name="T0" fmla="*/ 107 w 368"/>
                  <a:gd name="T1" fmla="*/ 89 h 808"/>
                  <a:gd name="T2" fmla="*/ 113 w 368"/>
                  <a:gd name="T3" fmla="*/ 133 h 808"/>
                  <a:gd name="T4" fmla="*/ 145 w 368"/>
                  <a:gd name="T5" fmla="*/ 216 h 808"/>
                  <a:gd name="T6" fmla="*/ 184 w 368"/>
                  <a:gd name="T7" fmla="*/ 299 h 808"/>
                  <a:gd name="T8" fmla="*/ 248 w 368"/>
                  <a:gd name="T9" fmla="*/ 426 h 808"/>
                  <a:gd name="T10" fmla="*/ 288 w 368"/>
                  <a:gd name="T11" fmla="*/ 509 h 808"/>
                  <a:gd name="T12" fmla="*/ 317 w 368"/>
                  <a:gd name="T13" fmla="*/ 594 h 808"/>
                  <a:gd name="T14" fmla="*/ 324 w 368"/>
                  <a:gd name="T15" fmla="*/ 638 h 808"/>
                  <a:gd name="T16" fmla="*/ 330 w 368"/>
                  <a:gd name="T17" fmla="*/ 681 h 808"/>
                  <a:gd name="T18" fmla="*/ 326 w 368"/>
                  <a:gd name="T19" fmla="*/ 726 h 808"/>
                  <a:gd name="T20" fmla="*/ 319 w 368"/>
                  <a:gd name="T21" fmla="*/ 768 h 808"/>
                  <a:gd name="T22" fmla="*/ 310 w 368"/>
                  <a:gd name="T23" fmla="*/ 768 h 808"/>
                  <a:gd name="T24" fmla="*/ 290 w 368"/>
                  <a:gd name="T25" fmla="*/ 758 h 808"/>
                  <a:gd name="T26" fmla="*/ 273 w 368"/>
                  <a:gd name="T27" fmla="*/ 743 h 808"/>
                  <a:gd name="T28" fmla="*/ 243 w 368"/>
                  <a:gd name="T29" fmla="*/ 709 h 808"/>
                  <a:gd name="T30" fmla="*/ 207 w 368"/>
                  <a:gd name="T31" fmla="*/ 644 h 808"/>
                  <a:gd name="T32" fmla="*/ 174 w 368"/>
                  <a:gd name="T33" fmla="*/ 568 h 808"/>
                  <a:gd name="T34" fmla="*/ 115 w 368"/>
                  <a:gd name="T35" fmla="*/ 416 h 808"/>
                  <a:gd name="T36" fmla="*/ 76 w 368"/>
                  <a:gd name="T37" fmla="*/ 307 h 808"/>
                  <a:gd name="T38" fmla="*/ 65 w 368"/>
                  <a:gd name="T39" fmla="*/ 277 h 808"/>
                  <a:gd name="T40" fmla="*/ 23 w 368"/>
                  <a:gd name="T41" fmla="*/ 192 h 808"/>
                  <a:gd name="T42" fmla="*/ 6 w 368"/>
                  <a:gd name="T43" fmla="*/ 135 h 808"/>
                  <a:gd name="T44" fmla="*/ 0 w 368"/>
                  <a:gd name="T45" fmla="*/ 87 h 808"/>
                  <a:gd name="T46" fmla="*/ 0 w 368"/>
                  <a:gd name="T47" fmla="*/ 69 h 808"/>
                  <a:gd name="T48" fmla="*/ 8 w 368"/>
                  <a:gd name="T49" fmla="*/ 34 h 808"/>
                  <a:gd name="T50" fmla="*/ 20 w 368"/>
                  <a:gd name="T51" fmla="*/ 10 h 808"/>
                  <a:gd name="T52" fmla="*/ 33 w 368"/>
                  <a:gd name="T53" fmla="*/ 0 h 808"/>
                  <a:gd name="T54" fmla="*/ 51 w 368"/>
                  <a:gd name="T55" fmla="*/ 2 h 808"/>
                  <a:gd name="T56" fmla="*/ 67 w 368"/>
                  <a:gd name="T57" fmla="*/ 14 h 808"/>
                  <a:gd name="T58" fmla="*/ 84 w 368"/>
                  <a:gd name="T59" fmla="*/ 34 h 808"/>
                  <a:gd name="T60" fmla="*/ 100 w 368"/>
                  <a:gd name="T61" fmla="*/ 57 h 808"/>
                  <a:gd name="T62" fmla="*/ 107 w 368"/>
                  <a:gd name="T63" fmla="*/ 89 h 8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8" h="808">
                    <a:moveTo>
                      <a:pt x="118" y="94"/>
                    </a:moveTo>
                    <a:lnTo>
                      <a:pt x="118" y="94"/>
                    </a:lnTo>
                    <a:lnTo>
                      <a:pt x="122" y="116"/>
                    </a:lnTo>
                    <a:lnTo>
                      <a:pt x="128" y="138"/>
                    </a:lnTo>
                    <a:lnTo>
                      <a:pt x="142" y="182"/>
                    </a:lnTo>
                    <a:lnTo>
                      <a:pt x="160" y="226"/>
                    </a:lnTo>
                    <a:lnTo>
                      <a:pt x="182" y="270"/>
                    </a:lnTo>
                    <a:lnTo>
                      <a:pt x="204" y="314"/>
                    </a:lnTo>
                    <a:lnTo>
                      <a:pt x="228" y="358"/>
                    </a:lnTo>
                    <a:lnTo>
                      <a:pt x="278" y="446"/>
                    </a:lnTo>
                    <a:lnTo>
                      <a:pt x="300" y="490"/>
                    </a:lnTo>
                    <a:lnTo>
                      <a:pt x="322" y="534"/>
                    </a:lnTo>
                    <a:lnTo>
                      <a:pt x="340" y="578"/>
                    </a:lnTo>
                    <a:lnTo>
                      <a:pt x="354" y="624"/>
                    </a:lnTo>
                    <a:lnTo>
                      <a:pt x="358" y="646"/>
                    </a:lnTo>
                    <a:lnTo>
                      <a:pt x="362" y="670"/>
                    </a:lnTo>
                    <a:lnTo>
                      <a:pt x="366" y="692"/>
                    </a:lnTo>
                    <a:lnTo>
                      <a:pt x="368" y="716"/>
                    </a:lnTo>
                    <a:lnTo>
                      <a:pt x="366" y="738"/>
                    </a:lnTo>
                    <a:lnTo>
                      <a:pt x="364" y="762"/>
                    </a:lnTo>
                    <a:lnTo>
                      <a:pt x="362" y="786"/>
                    </a:lnTo>
                    <a:lnTo>
                      <a:pt x="356" y="808"/>
                    </a:lnTo>
                    <a:lnTo>
                      <a:pt x="346" y="808"/>
                    </a:lnTo>
                    <a:lnTo>
                      <a:pt x="334" y="804"/>
                    </a:lnTo>
                    <a:lnTo>
                      <a:pt x="324" y="798"/>
                    </a:lnTo>
                    <a:lnTo>
                      <a:pt x="314" y="790"/>
                    </a:lnTo>
                    <a:lnTo>
                      <a:pt x="304" y="782"/>
                    </a:lnTo>
                    <a:lnTo>
                      <a:pt x="292" y="770"/>
                    </a:lnTo>
                    <a:lnTo>
                      <a:pt x="272" y="744"/>
                    </a:lnTo>
                    <a:lnTo>
                      <a:pt x="252" y="712"/>
                    </a:lnTo>
                    <a:lnTo>
                      <a:pt x="232" y="678"/>
                    </a:lnTo>
                    <a:lnTo>
                      <a:pt x="212" y="638"/>
                    </a:lnTo>
                    <a:lnTo>
                      <a:pt x="194" y="598"/>
                    </a:lnTo>
                    <a:lnTo>
                      <a:pt x="160" y="516"/>
                    </a:lnTo>
                    <a:lnTo>
                      <a:pt x="130" y="436"/>
                    </a:lnTo>
                    <a:lnTo>
                      <a:pt x="104" y="368"/>
                    </a:lnTo>
                    <a:lnTo>
                      <a:pt x="86" y="322"/>
                    </a:lnTo>
                    <a:lnTo>
                      <a:pt x="72" y="292"/>
                    </a:lnTo>
                    <a:lnTo>
                      <a:pt x="58" y="262"/>
                    </a:lnTo>
                    <a:lnTo>
                      <a:pt x="28" y="202"/>
                    </a:lnTo>
                    <a:lnTo>
                      <a:pt x="16" y="170"/>
                    </a:lnTo>
                    <a:lnTo>
                      <a:pt x="6" y="140"/>
                    </a:lnTo>
                    <a:lnTo>
                      <a:pt x="2" y="108"/>
                    </a:lnTo>
                    <a:lnTo>
                      <a:pt x="0" y="92"/>
                    </a:lnTo>
                    <a:lnTo>
                      <a:pt x="0" y="74"/>
                    </a:lnTo>
                    <a:lnTo>
                      <a:pt x="2" y="52"/>
                    </a:lnTo>
                    <a:lnTo>
                      <a:pt x="8" y="34"/>
                    </a:lnTo>
                    <a:lnTo>
                      <a:pt x="14" y="20"/>
                    </a:lnTo>
                    <a:lnTo>
                      <a:pt x="20" y="10"/>
                    </a:lnTo>
                    <a:lnTo>
                      <a:pt x="28" y="4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56" y="2"/>
                    </a:lnTo>
                    <a:lnTo>
                      <a:pt x="66" y="6"/>
                    </a:lnTo>
                    <a:lnTo>
                      <a:pt x="76" y="14"/>
                    </a:lnTo>
                    <a:lnTo>
                      <a:pt x="86" y="24"/>
                    </a:lnTo>
                    <a:lnTo>
                      <a:pt x="94" y="34"/>
                    </a:lnTo>
                    <a:lnTo>
                      <a:pt x="102" y="48"/>
                    </a:lnTo>
                    <a:lnTo>
                      <a:pt x="110" y="62"/>
                    </a:lnTo>
                    <a:lnTo>
                      <a:pt x="114" y="78"/>
                    </a:lnTo>
                    <a:lnTo>
                      <a:pt x="118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4" name="Freeform 125"/>
              <p:cNvSpPr>
                <a:spLocks/>
              </p:cNvSpPr>
              <p:nvPr userDrawn="1"/>
            </p:nvSpPr>
            <p:spPr bwMode="auto">
              <a:xfrm>
                <a:off x="9857" y="-1207"/>
                <a:ext cx="360" cy="800"/>
              </a:xfrm>
              <a:custGeom>
                <a:avLst/>
                <a:gdLst>
                  <a:gd name="T0" fmla="*/ 107 w 368"/>
                  <a:gd name="T1" fmla="*/ 89 h 808"/>
                  <a:gd name="T2" fmla="*/ 113 w 368"/>
                  <a:gd name="T3" fmla="*/ 133 h 808"/>
                  <a:gd name="T4" fmla="*/ 145 w 368"/>
                  <a:gd name="T5" fmla="*/ 216 h 808"/>
                  <a:gd name="T6" fmla="*/ 184 w 368"/>
                  <a:gd name="T7" fmla="*/ 299 h 808"/>
                  <a:gd name="T8" fmla="*/ 248 w 368"/>
                  <a:gd name="T9" fmla="*/ 426 h 808"/>
                  <a:gd name="T10" fmla="*/ 288 w 368"/>
                  <a:gd name="T11" fmla="*/ 509 h 808"/>
                  <a:gd name="T12" fmla="*/ 317 w 368"/>
                  <a:gd name="T13" fmla="*/ 594 h 808"/>
                  <a:gd name="T14" fmla="*/ 324 w 368"/>
                  <a:gd name="T15" fmla="*/ 638 h 808"/>
                  <a:gd name="T16" fmla="*/ 330 w 368"/>
                  <a:gd name="T17" fmla="*/ 681 h 808"/>
                  <a:gd name="T18" fmla="*/ 326 w 368"/>
                  <a:gd name="T19" fmla="*/ 726 h 808"/>
                  <a:gd name="T20" fmla="*/ 319 w 368"/>
                  <a:gd name="T21" fmla="*/ 768 h 808"/>
                  <a:gd name="T22" fmla="*/ 310 w 368"/>
                  <a:gd name="T23" fmla="*/ 768 h 808"/>
                  <a:gd name="T24" fmla="*/ 290 w 368"/>
                  <a:gd name="T25" fmla="*/ 758 h 808"/>
                  <a:gd name="T26" fmla="*/ 273 w 368"/>
                  <a:gd name="T27" fmla="*/ 743 h 808"/>
                  <a:gd name="T28" fmla="*/ 243 w 368"/>
                  <a:gd name="T29" fmla="*/ 709 h 808"/>
                  <a:gd name="T30" fmla="*/ 207 w 368"/>
                  <a:gd name="T31" fmla="*/ 644 h 808"/>
                  <a:gd name="T32" fmla="*/ 174 w 368"/>
                  <a:gd name="T33" fmla="*/ 568 h 808"/>
                  <a:gd name="T34" fmla="*/ 115 w 368"/>
                  <a:gd name="T35" fmla="*/ 416 h 808"/>
                  <a:gd name="T36" fmla="*/ 76 w 368"/>
                  <a:gd name="T37" fmla="*/ 307 h 808"/>
                  <a:gd name="T38" fmla="*/ 65 w 368"/>
                  <a:gd name="T39" fmla="*/ 277 h 808"/>
                  <a:gd name="T40" fmla="*/ 23 w 368"/>
                  <a:gd name="T41" fmla="*/ 192 h 808"/>
                  <a:gd name="T42" fmla="*/ 6 w 368"/>
                  <a:gd name="T43" fmla="*/ 135 h 808"/>
                  <a:gd name="T44" fmla="*/ 0 w 368"/>
                  <a:gd name="T45" fmla="*/ 87 h 808"/>
                  <a:gd name="T46" fmla="*/ 0 w 368"/>
                  <a:gd name="T47" fmla="*/ 69 h 808"/>
                  <a:gd name="T48" fmla="*/ 8 w 368"/>
                  <a:gd name="T49" fmla="*/ 34 h 808"/>
                  <a:gd name="T50" fmla="*/ 20 w 368"/>
                  <a:gd name="T51" fmla="*/ 10 h 808"/>
                  <a:gd name="T52" fmla="*/ 33 w 368"/>
                  <a:gd name="T53" fmla="*/ 0 h 808"/>
                  <a:gd name="T54" fmla="*/ 51 w 368"/>
                  <a:gd name="T55" fmla="*/ 2 h 808"/>
                  <a:gd name="T56" fmla="*/ 67 w 368"/>
                  <a:gd name="T57" fmla="*/ 14 h 808"/>
                  <a:gd name="T58" fmla="*/ 84 w 368"/>
                  <a:gd name="T59" fmla="*/ 34 h 808"/>
                  <a:gd name="T60" fmla="*/ 100 w 368"/>
                  <a:gd name="T61" fmla="*/ 57 h 808"/>
                  <a:gd name="T62" fmla="*/ 107 w 368"/>
                  <a:gd name="T63" fmla="*/ 89 h 8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8" h="808">
                    <a:moveTo>
                      <a:pt x="118" y="94"/>
                    </a:moveTo>
                    <a:lnTo>
                      <a:pt x="118" y="94"/>
                    </a:lnTo>
                    <a:lnTo>
                      <a:pt x="122" y="116"/>
                    </a:lnTo>
                    <a:lnTo>
                      <a:pt x="128" y="138"/>
                    </a:lnTo>
                    <a:lnTo>
                      <a:pt x="142" y="182"/>
                    </a:lnTo>
                    <a:lnTo>
                      <a:pt x="160" y="226"/>
                    </a:lnTo>
                    <a:lnTo>
                      <a:pt x="182" y="270"/>
                    </a:lnTo>
                    <a:lnTo>
                      <a:pt x="204" y="314"/>
                    </a:lnTo>
                    <a:lnTo>
                      <a:pt x="228" y="358"/>
                    </a:lnTo>
                    <a:lnTo>
                      <a:pt x="278" y="446"/>
                    </a:lnTo>
                    <a:lnTo>
                      <a:pt x="300" y="490"/>
                    </a:lnTo>
                    <a:lnTo>
                      <a:pt x="322" y="534"/>
                    </a:lnTo>
                    <a:lnTo>
                      <a:pt x="340" y="578"/>
                    </a:lnTo>
                    <a:lnTo>
                      <a:pt x="354" y="624"/>
                    </a:lnTo>
                    <a:lnTo>
                      <a:pt x="358" y="646"/>
                    </a:lnTo>
                    <a:lnTo>
                      <a:pt x="362" y="670"/>
                    </a:lnTo>
                    <a:lnTo>
                      <a:pt x="366" y="692"/>
                    </a:lnTo>
                    <a:lnTo>
                      <a:pt x="368" y="716"/>
                    </a:lnTo>
                    <a:lnTo>
                      <a:pt x="366" y="738"/>
                    </a:lnTo>
                    <a:lnTo>
                      <a:pt x="364" y="762"/>
                    </a:lnTo>
                    <a:lnTo>
                      <a:pt x="362" y="786"/>
                    </a:lnTo>
                    <a:lnTo>
                      <a:pt x="356" y="808"/>
                    </a:lnTo>
                    <a:lnTo>
                      <a:pt x="346" y="808"/>
                    </a:lnTo>
                    <a:lnTo>
                      <a:pt x="334" y="804"/>
                    </a:lnTo>
                    <a:lnTo>
                      <a:pt x="324" y="798"/>
                    </a:lnTo>
                    <a:lnTo>
                      <a:pt x="314" y="790"/>
                    </a:lnTo>
                    <a:lnTo>
                      <a:pt x="304" y="782"/>
                    </a:lnTo>
                    <a:lnTo>
                      <a:pt x="292" y="770"/>
                    </a:lnTo>
                    <a:lnTo>
                      <a:pt x="272" y="744"/>
                    </a:lnTo>
                    <a:lnTo>
                      <a:pt x="252" y="712"/>
                    </a:lnTo>
                    <a:lnTo>
                      <a:pt x="232" y="678"/>
                    </a:lnTo>
                    <a:lnTo>
                      <a:pt x="212" y="638"/>
                    </a:lnTo>
                    <a:lnTo>
                      <a:pt x="194" y="598"/>
                    </a:lnTo>
                    <a:lnTo>
                      <a:pt x="160" y="516"/>
                    </a:lnTo>
                    <a:lnTo>
                      <a:pt x="130" y="436"/>
                    </a:lnTo>
                    <a:lnTo>
                      <a:pt x="104" y="368"/>
                    </a:lnTo>
                    <a:lnTo>
                      <a:pt x="86" y="322"/>
                    </a:lnTo>
                    <a:lnTo>
                      <a:pt x="72" y="292"/>
                    </a:lnTo>
                    <a:lnTo>
                      <a:pt x="58" y="262"/>
                    </a:lnTo>
                    <a:lnTo>
                      <a:pt x="28" y="202"/>
                    </a:lnTo>
                    <a:lnTo>
                      <a:pt x="16" y="170"/>
                    </a:lnTo>
                    <a:lnTo>
                      <a:pt x="6" y="140"/>
                    </a:lnTo>
                    <a:lnTo>
                      <a:pt x="2" y="108"/>
                    </a:lnTo>
                    <a:lnTo>
                      <a:pt x="0" y="92"/>
                    </a:lnTo>
                    <a:lnTo>
                      <a:pt x="0" y="74"/>
                    </a:lnTo>
                    <a:lnTo>
                      <a:pt x="2" y="52"/>
                    </a:lnTo>
                    <a:lnTo>
                      <a:pt x="8" y="34"/>
                    </a:lnTo>
                    <a:lnTo>
                      <a:pt x="14" y="20"/>
                    </a:lnTo>
                    <a:lnTo>
                      <a:pt x="20" y="10"/>
                    </a:lnTo>
                    <a:lnTo>
                      <a:pt x="28" y="4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56" y="2"/>
                    </a:lnTo>
                    <a:lnTo>
                      <a:pt x="66" y="6"/>
                    </a:lnTo>
                    <a:lnTo>
                      <a:pt x="76" y="14"/>
                    </a:lnTo>
                    <a:lnTo>
                      <a:pt x="86" y="24"/>
                    </a:lnTo>
                    <a:lnTo>
                      <a:pt x="94" y="34"/>
                    </a:lnTo>
                    <a:lnTo>
                      <a:pt x="102" y="48"/>
                    </a:lnTo>
                    <a:lnTo>
                      <a:pt x="110" y="62"/>
                    </a:lnTo>
                    <a:lnTo>
                      <a:pt x="114" y="78"/>
                    </a:lnTo>
                    <a:lnTo>
                      <a:pt x="118" y="9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5" name="Freeform 126"/>
              <p:cNvSpPr>
                <a:spLocks/>
              </p:cNvSpPr>
              <p:nvPr userDrawn="1"/>
            </p:nvSpPr>
            <p:spPr bwMode="auto">
              <a:xfrm>
                <a:off x="9477" y="-967"/>
                <a:ext cx="320" cy="760"/>
              </a:xfrm>
              <a:custGeom>
                <a:avLst/>
                <a:gdLst>
                  <a:gd name="T0" fmla="*/ 127 w 316"/>
                  <a:gd name="T1" fmla="*/ 85 h 772"/>
                  <a:gd name="T2" fmla="*/ 127 w 316"/>
                  <a:gd name="T3" fmla="*/ 85 h 772"/>
                  <a:gd name="T4" fmla="*/ 127 w 316"/>
                  <a:gd name="T5" fmla="*/ 94 h 772"/>
                  <a:gd name="T6" fmla="*/ 130 w 316"/>
                  <a:gd name="T7" fmla="*/ 104 h 772"/>
                  <a:gd name="T8" fmla="*/ 140 w 316"/>
                  <a:gd name="T9" fmla="*/ 138 h 772"/>
                  <a:gd name="T10" fmla="*/ 152 w 316"/>
                  <a:gd name="T11" fmla="*/ 173 h 772"/>
                  <a:gd name="T12" fmla="*/ 170 w 316"/>
                  <a:gd name="T13" fmla="*/ 215 h 772"/>
                  <a:gd name="T14" fmla="*/ 215 w 316"/>
                  <a:gd name="T15" fmla="*/ 311 h 772"/>
                  <a:gd name="T16" fmla="*/ 261 w 316"/>
                  <a:gd name="T17" fmla="*/ 413 h 772"/>
                  <a:gd name="T18" fmla="*/ 282 w 316"/>
                  <a:gd name="T19" fmla="*/ 466 h 772"/>
                  <a:gd name="T20" fmla="*/ 304 w 316"/>
                  <a:gd name="T21" fmla="*/ 516 h 772"/>
                  <a:gd name="T22" fmla="*/ 320 w 316"/>
                  <a:gd name="T23" fmla="*/ 563 h 772"/>
                  <a:gd name="T24" fmla="*/ 330 w 316"/>
                  <a:gd name="T25" fmla="*/ 604 h 772"/>
                  <a:gd name="T26" fmla="*/ 334 w 316"/>
                  <a:gd name="T27" fmla="*/ 625 h 772"/>
                  <a:gd name="T28" fmla="*/ 336 w 316"/>
                  <a:gd name="T29" fmla="*/ 642 h 772"/>
                  <a:gd name="T30" fmla="*/ 336 w 316"/>
                  <a:gd name="T31" fmla="*/ 658 h 772"/>
                  <a:gd name="T32" fmla="*/ 336 w 316"/>
                  <a:gd name="T33" fmla="*/ 673 h 772"/>
                  <a:gd name="T34" fmla="*/ 332 w 316"/>
                  <a:gd name="T35" fmla="*/ 686 h 772"/>
                  <a:gd name="T36" fmla="*/ 328 w 316"/>
                  <a:gd name="T37" fmla="*/ 697 h 772"/>
                  <a:gd name="T38" fmla="*/ 320 w 316"/>
                  <a:gd name="T39" fmla="*/ 705 h 772"/>
                  <a:gd name="T40" fmla="*/ 310 w 316"/>
                  <a:gd name="T41" fmla="*/ 710 h 772"/>
                  <a:gd name="T42" fmla="*/ 310 w 316"/>
                  <a:gd name="T43" fmla="*/ 710 h 772"/>
                  <a:gd name="T44" fmla="*/ 300 w 316"/>
                  <a:gd name="T45" fmla="*/ 714 h 772"/>
                  <a:gd name="T46" fmla="*/ 287 w 316"/>
                  <a:gd name="T47" fmla="*/ 712 h 772"/>
                  <a:gd name="T48" fmla="*/ 275 w 316"/>
                  <a:gd name="T49" fmla="*/ 708 h 772"/>
                  <a:gd name="T50" fmla="*/ 263 w 316"/>
                  <a:gd name="T51" fmla="*/ 701 h 772"/>
                  <a:gd name="T52" fmla="*/ 251 w 316"/>
                  <a:gd name="T53" fmla="*/ 690 h 772"/>
                  <a:gd name="T54" fmla="*/ 239 w 316"/>
                  <a:gd name="T55" fmla="*/ 677 h 772"/>
                  <a:gd name="T56" fmla="*/ 227 w 316"/>
                  <a:gd name="T57" fmla="*/ 660 h 772"/>
                  <a:gd name="T58" fmla="*/ 215 w 316"/>
                  <a:gd name="T59" fmla="*/ 642 h 772"/>
                  <a:gd name="T60" fmla="*/ 186 w 316"/>
                  <a:gd name="T61" fmla="*/ 599 h 772"/>
                  <a:gd name="T62" fmla="*/ 160 w 316"/>
                  <a:gd name="T63" fmla="*/ 551 h 772"/>
                  <a:gd name="T64" fmla="*/ 136 w 316"/>
                  <a:gd name="T65" fmla="*/ 498 h 772"/>
                  <a:gd name="T66" fmla="*/ 109 w 316"/>
                  <a:gd name="T67" fmla="*/ 441 h 772"/>
                  <a:gd name="T68" fmla="*/ 87 w 316"/>
                  <a:gd name="T69" fmla="*/ 382 h 772"/>
                  <a:gd name="T70" fmla="*/ 67 w 316"/>
                  <a:gd name="T71" fmla="*/ 323 h 772"/>
                  <a:gd name="T72" fmla="*/ 49 w 316"/>
                  <a:gd name="T73" fmla="*/ 266 h 772"/>
                  <a:gd name="T74" fmla="*/ 28 w 316"/>
                  <a:gd name="T75" fmla="*/ 212 h 772"/>
                  <a:gd name="T76" fmla="*/ 16 w 316"/>
                  <a:gd name="T77" fmla="*/ 161 h 772"/>
                  <a:gd name="T78" fmla="*/ 6 w 316"/>
                  <a:gd name="T79" fmla="*/ 122 h 772"/>
                  <a:gd name="T80" fmla="*/ 2 w 316"/>
                  <a:gd name="T81" fmla="*/ 91 h 772"/>
                  <a:gd name="T82" fmla="*/ 0 w 316"/>
                  <a:gd name="T83" fmla="*/ 67 h 772"/>
                  <a:gd name="T84" fmla="*/ 0 w 316"/>
                  <a:gd name="T85" fmla="*/ 67 h 772"/>
                  <a:gd name="T86" fmla="*/ 2 w 316"/>
                  <a:gd name="T87" fmla="*/ 45 h 772"/>
                  <a:gd name="T88" fmla="*/ 6 w 316"/>
                  <a:gd name="T89" fmla="*/ 32 h 772"/>
                  <a:gd name="T90" fmla="*/ 10 w 316"/>
                  <a:gd name="T91" fmla="*/ 20 h 772"/>
                  <a:gd name="T92" fmla="*/ 16 w 316"/>
                  <a:gd name="T93" fmla="*/ 10 h 772"/>
                  <a:gd name="T94" fmla="*/ 24 w 316"/>
                  <a:gd name="T95" fmla="*/ 4 h 772"/>
                  <a:gd name="T96" fmla="*/ 30 w 316"/>
                  <a:gd name="T97" fmla="*/ 0 h 772"/>
                  <a:gd name="T98" fmla="*/ 45 w 316"/>
                  <a:gd name="T99" fmla="*/ 2 h 772"/>
                  <a:gd name="T100" fmla="*/ 53 w 316"/>
                  <a:gd name="T101" fmla="*/ 4 h 772"/>
                  <a:gd name="T102" fmla="*/ 61 w 316"/>
                  <a:gd name="T103" fmla="*/ 10 h 772"/>
                  <a:gd name="T104" fmla="*/ 71 w 316"/>
                  <a:gd name="T105" fmla="*/ 16 h 772"/>
                  <a:gd name="T106" fmla="*/ 89 w 316"/>
                  <a:gd name="T107" fmla="*/ 32 h 772"/>
                  <a:gd name="T108" fmla="*/ 107 w 316"/>
                  <a:gd name="T109" fmla="*/ 57 h 772"/>
                  <a:gd name="T110" fmla="*/ 127 w 316"/>
                  <a:gd name="T111" fmla="*/ 85 h 7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16" h="772">
                    <a:moveTo>
                      <a:pt x="118" y="90"/>
                    </a:moveTo>
                    <a:lnTo>
                      <a:pt x="118" y="90"/>
                    </a:lnTo>
                    <a:lnTo>
                      <a:pt x="118" y="102"/>
                    </a:lnTo>
                    <a:lnTo>
                      <a:pt x="120" y="114"/>
                    </a:lnTo>
                    <a:lnTo>
                      <a:pt x="130" y="148"/>
                    </a:lnTo>
                    <a:lnTo>
                      <a:pt x="142" y="188"/>
                    </a:lnTo>
                    <a:lnTo>
                      <a:pt x="160" y="232"/>
                    </a:lnTo>
                    <a:lnTo>
                      <a:pt x="200" y="336"/>
                    </a:lnTo>
                    <a:lnTo>
                      <a:pt x="246" y="448"/>
                    </a:lnTo>
                    <a:lnTo>
                      <a:pt x="266" y="504"/>
                    </a:lnTo>
                    <a:lnTo>
                      <a:pt x="284" y="558"/>
                    </a:lnTo>
                    <a:lnTo>
                      <a:pt x="300" y="608"/>
                    </a:lnTo>
                    <a:lnTo>
                      <a:pt x="310" y="654"/>
                    </a:lnTo>
                    <a:lnTo>
                      <a:pt x="314" y="676"/>
                    </a:lnTo>
                    <a:lnTo>
                      <a:pt x="316" y="694"/>
                    </a:lnTo>
                    <a:lnTo>
                      <a:pt x="316" y="712"/>
                    </a:lnTo>
                    <a:lnTo>
                      <a:pt x="316" y="728"/>
                    </a:lnTo>
                    <a:lnTo>
                      <a:pt x="312" y="742"/>
                    </a:lnTo>
                    <a:lnTo>
                      <a:pt x="308" y="754"/>
                    </a:lnTo>
                    <a:lnTo>
                      <a:pt x="300" y="762"/>
                    </a:lnTo>
                    <a:lnTo>
                      <a:pt x="290" y="768"/>
                    </a:lnTo>
                    <a:lnTo>
                      <a:pt x="280" y="772"/>
                    </a:lnTo>
                    <a:lnTo>
                      <a:pt x="270" y="770"/>
                    </a:lnTo>
                    <a:lnTo>
                      <a:pt x="260" y="766"/>
                    </a:lnTo>
                    <a:lnTo>
                      <a:pt x="248" y="758"/>
                    </a:lnTo>
                    <a:lnTo>
                      <a:pt x="236" y="746"/>
                    </a:lnTo>
                    <a:lnTo>
                      <a:pt x="224" y="732"/>
                    </a:lnTo>
                    <a:lnTo>
                      <a:pt x="212" y="714"/>
                    </a:lnTo>
                    <a:lnTo>
                      <a:pt x="200" y="694"/>
                    </a:lnTo>
                    <a:lnTo>
                      <a:pt x="176" y="648"/>
                    </a:lnTo>
                    <a:lnTo>
                      <a:pt x="150" y="596"/>
                    </a:lnTo>
                    <a:lnTo>
                      <a:pt x="126" y="538"/>
                    </a:lnTo>
                    <a:lnTo>
                      <a:pt x="104" y="476"/>
                    </a:lnTo>
                    <a:lnTo>
                      <a:pt x="82" y="412"/>
                    </a:lnTo>
                    <a:lnTo>
                      <a:pt x="62" y="348"/>
                    </a:lnTo>
                    <a:lnTo>
                      <a:pt x="44" y="286"/>
                    </a:lnTo>
                    <a:lnTo>
                      <a:pt x="28" y="228"/>
                    </a:lnTo>
                    <a:lnTo>
                      <a:pt x="16" y="176"/>
                    </a:lnTo>
                    <a:lnTo>
                      <a:pt x="6" y="132"/>
                    </a:lnTo>
                    <a:lnTo>
                      <a:pt x="2" y="96"/>
                    </a:lnTo>
                    <a:lnTo>
                      <a:pt x="0" y="72"/>
                    </a:lnTo>
                    <a:lnTo>
                      <a:pt x="2" y="50"/>
                    </a:lnTo>
                    <a:lnTo>
                      <a:pt x="6" y="32"/>
                    </a:lnTo>
                    <a:lnTo>
                      <a:pt x="10" y="20"/>
                    </a:lnTo>
                    <a:lnTo>
                      <a:pt x="16" y="10"/>
                    </a:lnTo>
                    <a:lnTo>
                      <a:pt x="24" y="4"/>
                    </a:lnTo>
                    <a:lnTo>
                      <a:pt x="30" y="0"/>
                    </a:lnTo>
                    <a:lnTo>
                      <a:pt x="40" y="2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6" y="16"/>
                    </a:lnTo>
                    <a:lnTo>
                      <a:pt x="84" y="36"/>
                    </a:lnTo>
                    <a:lnTo>
                      <a:pt x="102" y="62"/>
                    </a:lnTo>
                    <a:lnTo>
                      <a:pt x="118" y="9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6" name="Freeform 127"/>
              <p:cNvSpPr>
                <a:spLocks/>
              </p:cNvSpPr>
              <p:nvPr userDrawn="1"/>
            </p:nvSpPr>
            <p:spPr bwMode="auto">
              <a:xfrm>
                <a:off x="9477" y="-967"/>
                <a:ext cx="320" cy="760"/>
              </a:xfrm>
              <a:custGeom>
                <a:avLst/>
                <a:gdLst>
                  <a:gd name="T0" fmla="*/ 127 w 316"/>
                  <a:gd name="T1" fmla="*/ 85 h 772"/>
                  <a:gd name="T2" fmla="*/ 127 w 316"/>
                  <a:gd name="T3" fmla="*/ 85 h 772"/>
                  <a:gd name="T4" fmla="*/ 127 w 316"/>
                  <a:gd name="T5" fmla="*/ 94 h 772"/>
                  <a:gd name="T6" fmla="*/ 130 w 316"/>
                  <a:gd name="T7" fmla="*/ 104 h 772"/>
                  <a:gd name="T8" fmla="*/ 140 w 316"/>
                  <a:gd name="T9" fmla="*/ 138 h 772"/>
                  <a:gd name="T10" fmla="*/ 152 w 316"/>
                  <a:gd name="T11" fmla="*/ 173 h 772"/>
                  <a:gd name="T12" fmla="*/ 170 w 316"/>
                  <a:gd name="T13" fmla="*/ 215 h 772"/>
                  <a:gd name="T14" fmla="*/ 215 w 316"/>
                  <a:gd name="T15" fmla="*/ 311 h 772"/>
                  <a:gd name="T16" fmla="*/ 261 w 316"/>
                  <a:gd name="T17" fmla="*/ 413 h 772"/>
                  <a:gd name="T18" fmla="*/ 282 w 316"/>
                  <a:gd name="T19" fmla="*/ 466 h 772"/>
                  <a:gd name="T20" fmla="*/ 304 w 316"/>
                  <a:gd name="T21" fmla="*/ 516 h 772"/>
                  <a:gd name="T22" fmla="*/ 320 w 316"/>
                  <a:gd name="T23" fmla="*/ 563 h 772"/>
                  <a:gd name="T24" fmla="*/ 330 w 316"/>
                  <a:gd name="T25" fmla="*/ 604 h 772"/>
                  <a:gd name="T26" fmla="*/ 334 w 316"/>
                  <a:gd name="T27" fmla="*/ 625 h 772"/>
                  <a:gd name="T28" fmla="*/ 336 w 316"/>
                  <a:gd name="T29" fmla="*/ 642 h 772"/>
                  <a:gd name="T30" fmla="*/ 336 w 316"/>
                  <a:gd name="T31" fmla="*/ 658 h 772"/>
                  <a:gd name="T32" fmla="*/ 336 w 316"/>
                  <a:gd name="T33" fmla="*/ 673 h 772"/>
                  <a:gd name="T34" fmla="*/ 332 w 316"/>
                  <a:gd name="T35" fmla="*/ 686 h 772"/>
                  <a:gd name="T36" fmla="*/ 328 w 316"/>
                  <a:gd name="T37" fmla="*/ 697 h 772"/>
                  <a:gd name="T38" fmla="*/ 320 w 316"/>
                  <a:gd name="T39" fmla="*/ 705 h 772"/>
                  <a:gd name="T40" fmla="*/ 310 w 316"/>
                  <a:gd name="T41" fmla="*/ 710 h 772"/>
                  <a:gd name="T42" fmla="*/ 310 w 316"/>
                  <a:gd name="T43" fmla="*/ 710 h 772"/>
                  <a:gd name="T44" fmla="*/ 300 w 316"/>
                  <a:gd name="T45" fmla="*/ 714 h 772"/>
                  <a:gd name="T46" fmla="*/ 287 w 316"/>
                  <a:gd name="T47" fmla="*/ 712 h 772"/>
                  <a:gd name="T48" fmla="*/ 275 w 316"/>
                  <a:gd name="T49" fmla="*/ 708 h 772"/>
                  <a:gd name="T50" fmla="*/ 263 w 316"/>
                  <a:gd name="T51" fmla="*/ 701 h 772"/>
                  <a:gd name="T52" fmla="*/ 251 w 316"/>
                  <a:gd name="T53" fmla="*/ 690 h 772"/>
                  <a:gd name="T54" fmla="*/ 239 w 316"/>
                  <a:gd name="T55" fmla="*/ 677 h 772"/>
                  <a:gd name="T56" fmla="*/ 227 w 316"/>
                  <a:gd name="T57" fmla="*/ 660 h 772"/>
                  <a:gd name="T58" fmla="*/ 215 w 316"/>
                  <a:gd name="T59" fmla="*/ 642 h 772"/>
                  <a:gd name="T60" fmla="*/ 186 w 316"/>
                  <a:gd name="T61" fmla="*/ 599 h 772"/>
                  <a:gd name="T62" fmla="*/ 160 w 316"/>
                  <a:gd name="T63" fmla="*/ 551 h 772"/>
                  <a:gd name="T64" fmla="*/ 136 w 316"/>
                  <a:gd name="T65" fmla="*/ 498 h 772"/>
                  <a:gd name="T66" fmla="*/ 109 w 316"/>
                  <a:gd name="T67" fmla="*/ 441 h 772"/>
                  <a:gd name="T68" fmla="*/ 87 w 316"/>
                  <a:gd name="T69" fmla="*/ 382 h 772"/>
                  <a:gd name="T70" fmla="*/ 67 w 316"/>
                  <a:gd name="T71" fmla="*/ 323 h 772"/>
                  <a:gd name="T72" fmla="*/ 49 w 316"/>
                  <a:gd name="T73" fmla="*/ 266 h 772"/>
                  <a:gd name="T74" fmla="*/ 28 w 316"/>
                  <a:gd name="T75" fmla="*/ 212 h 772"/>
                  <a:gd name="T76" fmla="*/ 16 w 316"/>
                  <a:gd name="T77" fmla="*/ 161 h 772"/>
                  <a:gd name="T78" fmla="*/ 6 w 316"/>
                  <a:gd name="T79" fmla="*/ 122 h 772"/>
                  <a:gd name="T80" fmla="*/ 2 w 316"/>
                  <a:gd name="T81" fmla="*/ 91 h 772"/>
                  <a:gd name="T82" fmla="*/ 0 w 316"/>
                  <a:gd name="T83" fmla="*/ 67 h 772"/>
                  <a:gd name="T84" fmla="*/ 0 w 316"/>
                  <a:gd name="T85" fmla="*/ 67 h 772"/>
                  <a:gd name="T86" fmla="*/ 2 w 316"/>
                  <a:gd name="T87" fmla="*/ 45 h 772"/>
                  <a:gd name="T88" fmla="*/ 6 w 316"/>
                  <a:gd name="T89" fmla="*/ 32 h 772"/>
                  <a:gd name="T90" fmla="*/ 10 w 316"/>
                  <a:gd name="T91" fmla="*/ 20 h 772"/>
                  <a:gd name="T92" fmla="*/ 16 w 316"/>
                  <a:gd name="T93" fmla="*/ 10 h 772"/>
                  <a:gd name="T94" fmla="*/ 24 w 316"/>
                  <a:gd name="T95" fmla="*/ 4 h 772"/>
                  <a:gd name="T96" fmla="*/ 30 w 316"/>
                  <a:gd name="T97" fmla="*/ 0 h 772"/>
                  <a:gd name="T98" fmla="*/ 45 w 316"/>
                  <a:gd name="T99" fmla="*/ 2 h 772"/>
                  <a:gd name="T100" fmla="*/ 53 w 316"/>
                  <a:gd name="T101" fmla="*/ 4 h 772"/>
                  <a:gd name="T102" fmla="*/ 61 w 316"/>
                  <a:gd name="T103" fmla="*/ 10 h 772"/>
                  <a:gd name="T104" fmla="*/ 71 w 316"/>
                  <a:gd name="T105" fmla="*/ 16 h 772"/>
                  <a:gd name="T106" fmla="*/ 89 w 316"/>
                  <a:gd name="T107" fmla="*/ 32 h 772"/>
                  <a:gd name="T108" fmla="*/ 107 w 316"/>
                  <a:gd name="T109" fmla="*/ 57 h 772"/>
                  <a:gd name="T110" fmla="*/ 127 w 316"/>
                  <a:gd name="T111" fmla="*/ 85 h 7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16" h="772">
                    <a:moveTo>
                      <a:pt x="118" y="90"/>
                    </a:moveTo>
                    <a:lnTo>
                      <a:pt x="118" y="90"/>
                    </a:lnTo>
                    <a:lnTo>
                      <a:pt x="118" y="102"/>
                    </a:lnTo>
                    <a:lnTo>
                      <a:pt x="120" y="114"/>
                    </a:lnTo>
                    <a:lnTo>
                      <a:pt x="130" y="148"/>
                    </a:lnTo>
                    <a:lnTo>
                      <a:pt x="142" y="188"/>
                    </a:lnTo>
                    <a:lnTo>
                      <a:pt x="160" y="232"/>
                    </a:lnTo>
                    <a:lnTo>
                      <a:pt x="200" y="336"/>
                    </a:lnTo>
                    <a:lnTo>
                      <a:pt x="246" y="448"/>
                    </a:lnTo>
                    <a:lnTo>
                      <a:pt x="266" y="504"/>
                    </a:lnTo>
                    <a:lnTo>
                      <a:pt x="284" y="558"/>
                    </a:lnTo>
                    <a:lnTo>
                      <a:pt x="300" y="608"/>
                    </a:lnTo>
                    <a:lnTo>
                      <a:pt x="310" y="654"/>
                    </a:lnTo>
                    <a:lnTo>
                      <a:pt x="314" y="676"/>
                    </a:lnTo>
                    <a:lnTo>
                      <a:pt x="316" y="694"/>
                    </a:lnTo>
                    <a:lnTo>
                      <a:pt x="316" y="712"/>
                    </a:lnTo>
                    <a:lnTo>
                      <a:pt x="316" y="728"/>
                    </a:lnTo>
                    <a:lnTo>
                      <a:pt x="312" y="742"/>
                    </a:lnTo>
                    <a:lnTo>
                      <a:pt x="308" y="754"/>
                    </a:lnTo>
                    <a:lnTo>
                      <a:pt x="300" y="762"/>
                    </a:lnTo>
                    <a:lnTo>
                      <a:pt x="290" y="768"/>
                    </a:lnTo>
                    <a:lnTo>
                      <a:pt x="280" y="772"/>
                    </a:lnTo>
                    <a:lnTo>
                      <a:pt x="270" y="770"/>
                    </a:lnTo>
                    <a:lnTo>
                      <a:pt x="260" y="766"/>
                    </a:lnTo>
                    <a:lnTo>
                      <a:pt x="248" y="758"/>
                    </a:lnTo>
                    <a:lnTo>
                      <a:pt x="236" y="746"/>
                    </a:lnTo>
                    <a:lnTo>
                      <a:pt x="224" y="732"/>
                    </a:lnTo>
                    <a:lnTo>
                      <a:pt x="212" y="714"/>
                    </a:lnTo>
                    <a:lnTo>
                      <a:pt x="200" y="694"/>
                    </a:lnTo>
                    <a:lnTo>
                      <a:pt x="176" y="648"/>
                    </a:lnTo>
                    <a:lnTo>
                      <a:pt x="150" y="596"/>
                    </a:lnTo>
                    <a:lnTo>
                      <a:pt x="126" y="538"/>
                    </a:lnTo>
                    <a:lnTo>
                      <a:pt x="104" y="476"/>
                    </a:lnTo>
                    <a:lnTo>
                      <a:pt x="82" y="412"/>
                    </a:lnTo>
                    <a:lnTo>
                      <a:pt x="62" y="348"/>
                    </a:lnTo>
                    <a:lnTo>
                      <a:pt x="44" y="286"/>
                    </a:lnTo>
                    <a:lnTo>
                      <a:pt x="28" y="228"/>
                    </a:lnTo>
                    <a:lnTo>
                      <a:pt x="16" y="176"/>
                    </a:lnTo>
                    <a:lnTo>
                      <a:pt x="6" y="132"/>
                    </a:lnTo>
                    <a:lnTo>
                      <a:pt x="2" y="96"/>
                    </a:lnTo>
                    <a:lnTo>
                      <a:pt x="0" y="72"/>
                    </a:lnTo>
                    <a:lnTo>
                      <a:pt x="2" y="50"/>
                    </a:lnTo>
                    <a:lnTo>
                      <a:pt x="6" y="32"/>
                    </a:lnTo>
                    <a:lnTo>
                      <a:pt x="10" y="20"/>
                    </a:lnTo>
                    <a:lnTo>
                      <a:pt x="16" y="10"/>
                    </a:lnTo>
                    <a:lnTo>
                      <a:pt x="24" y="4"/>
                    </a:lnTo>
                    <a:lnTo>
                      <a:pt x="30" y="0"/>
                    </a:lnTo>
                    <a:lnTo>
                      <a:pt x="40" y="2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6" y="16"/>
                    </a:lnTo>
                    <a:lnTo>
                      <a:pt x="84" y="36"/>
                    </a:lnTo>
                    <a:lnTo>
                      <a:pt x="102" y="62"/>
                    </a:lnTo>
                    <a:lnTo>
                      <a:pt x="118" y="9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7" name="Freeform 128"/>
              <p:cNvSpPr>
                <a:spLocks/>
              </p:cNvSpPr>
              <p:nvPr userDrawn="1"/>
            </p:nvSpPr>
            <p:spPr bwMode="auto">
              <a:xfrm>
                <a:off x="10857" y="-687"/>
                <a:ext cx="300" cy="1260"/>
              </a:xfrm>
              <a:custGeom>
                <a:avLst/>
                <a:gdLst>
                  <a:gd name="T0" fmla="*/ 138 w 300"/>
                  <a:gd name="T1" fmla="*/ 134 h 1262"/>
                  <a:gd name="T2" fmla="*/ 164 w 300"/>
                  <a:gd name="T3" fmla="*/ 232 h 1262"/>
                  <a:gd name="T4" fmla="*/ 180 w 300"/>
                  <a:gd name="T5" fmla="*/ 331 h 1262"/>
                  <a:gd name="T6" fmla="*/ 200 w 300"/>
                  <a:gd name="T7" fmla="*/ 487 h 1262"/>
                  <a:gd name="T8" fmla="*/ 210 w 300"/>
                  <a:gd name="T9" fmla="*/ 539 h 1262"/>
                  <a:gd name="T10" fmla="*/ 270 w 300"/>
                  <a:gd name="T11" fmla="*/ 845 h 1262"/>
                  <a:gd name="T12" fmla="*/ 286 w 300"/>
                  <a:gd name="T13" fmla="*/ 945 h 1262"/>
                  <a:gd name="T14" fmla="*/ 296 w 300"/>
                  <a:gd name="T15" fmla="*/ 1032 h 1262"/>
                  <a:gd name="T16" fmla="*/ 300 w 300"/>
                  <a:gd name="T17" fmla="*/ 1126 h 1262"/>
                  <a:gd name="T18" fmla="*/ 296 w 300"/>
                  <a:gd name="T19" fmla="*/ 1184 h 1262"/>
                  <a:gd name="T20" fmla="*/ 286 w 300"/>
                  <a:gd name="T21" fmla="*/ 1228 h 1262"/>
                  <a:gd name="T22" fmla="*/ 276 w 300"/>
                  <a:gd name="T23" fmla="*/ 1244 h 1262"/>
                  <a:gd name="T24" fmla="*/ 264 w 300"/>
                  <a:gd name="T25" fmla="*/ 1252 h 1262"/>
                  <a:gd name="T26" fmla="*/ 250 w 300"/>
                  <a:gd name="T27" fmla="*/ 1250 h 1262"/>
                  <a:gd name="T28" fmla="*/ 232 w 300"/>
                  <a:gd name="T29" fmla="*/ 1242 h 1262"/>
                  <a:gd name="T30" fmla="*/ 210 w 300"/>
                  <a:gd name="T31" fmla="*/ 1222 h 1262"/>
                  <a:gd name="T32" fmla="*/ 196 w 300"/>
                  <a:gd name="T33" fmla="*/ 1206 h 1262"/>
                  <a:gd name="T34" fmla="*/ 174 w 300"/>
                  <a:gd name="T35" fmla="*/ 1166 h 1262"/>
                  <a:gd name="T36" fmla="*/ 160 w 300"/>
                  <a:gd name="T37" fmla="*/ 1120 h 1262"/>
                  <a:gd name="T38" fmla="*/ 148 w 300"/>
                  <a:gd name="T39" fmla="*/ 1042 h 1262"/>
                  <a:gd name="T40" fmla="*/ 138 w 300"/>
                  <a:gd name="T41" fmla="*/ 939 h 1262"/>
                  <a:gd name="T42" fmla="*/ 130 w 300"/>
                  <a:gd name="T43" fmla="*/ 867 h 1262"/>
                  <a:gd name="T44" fmla="*/ 126 w 300"/>
                  <a:gd name="T45" fmla="*/ 847 h 1262"/>
                  <a:gd name="T46" fmla="*/ 78 w 300"/>
                  <a:gd name="T47" fmla="*/ 639 h 1262"/>
                  <a:gd name="T48" fmla="*/ 36 w 300"/>
                  <a:gd name="T49" fmla="*/ 427 h 1262"/>
                  <a:gd name="T50" fmla="*/ 8 w 300"/>
                  <a:gd name="T51" fmla="*/ 216 h 1262"/>
                  <a:gd name="T52" fmla="*/ 2 w 300"/>
                  <a:gd name="T53" fmla="*/ 108 h 1262"/>
                  <a:gd name="T54" fmla="*/ 0 w 300"/>
                  <a:gd name="T55" fmla="*/ 0 h 1262"/>
                  <a:gd name="T56" fmla="*/ 10 w 300"/>
                  <a:gd name="T57" fmla="*/ 0 h 1262"/>
                  <a:gd name="T58" fmla="*/ 32 w 300"/>
                  <a:gd name="T59" fmla="*/ 8 h 1262"/>
                  <a:gd name="T60" fmla="*/ 54 w 300"/>
                  <a:gd name="T61" fmla="*/ 24 h 1262"/>
                  <a:gd name="T62" fmla="*/ 86 w 300"/>
                  <a:gd name="T63" fmla="*/ 58 h 1262"/>
                  <a:gd name="T64" fmla="*/ 120 w 300"/>
                  <a:gd name="T65" fmla="*/ 112 h 1262"/>
                  <a:gd name="T66" fmla="*/ 138 w 300"/>
                  <a:gd name="T67" fmla="*/ 158 h 126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00" h="1262">
                    <a:moveTo>
                      <a:pt x="138" y="134"/>
                    </a:moveTo>
                    <a:lnTo>
                      <a:pt x="138" y="134"/>
                    </a:lnTo>
                    <a:lnTo>
                      <a:pt x="152" y="182"/>
                    </a:lnTo>
                    <a:lnTo>
                      <a:pt x="164" y="232"/>
                    </a:lnTo>
                    <a:lnTo>
                      <a:pt x="174" y="284"/>
                    </a:lnTo>
                    <a:lnTo>
                      <a:pt x="180" y="336"/>
                    </a:lnTo>
                    <a:lnTo>
                      <a:pt x="194" y="442"/>
                    </a:lnTo>
                    <a:lnTo>
                      <a:pt x="200" y="492"/>
                    </a:lnTo>
                    <a:lnTo>
                      <a:pt x="210" y="544"/>
                    </a:lnTo>
                    <a:lnTo>
                      <a:pt x="250" y="748"/>
                    </a:lnTo>
                    <a:lnTo>
                      <a:pt x="270" y="850"/>
                    </a:lnTo>
                    <a:lnTo>
                      <a:pt x="286" y="954"/>
                    </a:lnTo>
                    <a:lnTo>
                      <a:pt x="290" y="990"/>
                    </a:lnTo>
                    <a:lnTo>
                      <a:pt x="296" y="1042"/>
                    </a:lnTo>
                    <a:lnTo>
                      <a:pt x="300" y="1104"/>
                    </a:lnTo>
                    <a:lnTo>
                      <a:pt x="300" y="1136"/>
                    </a:lnTo>
                    <a:lnTo>
                      <a:pt x="298" y="1166"/>
                    </a:lnTo>
                    <a:lnTo>
                      <a:pt x="296" y="1194"/>
                    </a:lnTo>
                    <a:lnTo>
                      <a:pt x="292" y="1218"/>
                    </a:lnTo>
                    <a:lnTo>
                      <a:pt x="286" y="1238"/>
                    </a:lnTo>
                    <a:lnTo>
                      <a:pt x="280" y="1246"/>
                    </a:lnTo>
                    <a:lnTo>
                      <a:pt x="276" y="1254"/>
                    </a:lnTo>
                    <a:lnTo>
                      <a:pt x="270" y="1258"/>
                    </a:lnTo>
                    <a:lnTo>
                      <a:pt x="264" y="1262"/>
                    </a:lnTo>
                    <a:lnTo>
                      <a:pt x="258" y="1262"/>
                    </a:lnTo>
                    <a:lnTo>
                      <a:pt x="250" y="1260"/>
                    </a:lnTo>
                    <a:lnTo>
                      <a:pt x="240" y="1258"/>
                    </a:lnTo>
                    <a:lnTo>
                      <a:pt x="232" y="1252"/>
                    </a:lnTo>
                    <a:lnTo>
                      <a:pt x="220" y="1244"/>
                    </a:lnTo>
                    <a:lnTo>
                      <a:pt x="210" y="1232"/>
                    </a:lnTo>
                    <a:lnTo>
                      <a:pt x="196" y="1216"/>
                    </a:lnTo>
                    <a:lnTo>
                      <a:pt x="184" y="1198"/>
                    </a:lnTo>
                    <a:lnTo>
                      <a:pt x="174" y="1176"/>
                    </a:lnTo>
                    <a:lnTo>
                      <a:pt x="166" y="1154"/>
                    </a:lnTo>
                    <a:lnTo>
                      <a:pt x="160" y="1130"/>
                    </a:lnTo>
                    <a:lnTo>
                      <a:pt x="154" y="1104"/>
                    </a:lnTo>
                    <a:lnTo>
                      <a:pt x="148" y="1052"/>
                    </a:lnTo>
                    <a:lnTo>
                      <a:pt x="142" y="998"/>
                    </a:lnTo>
                    <a:lnTo>
                      <a:pt x="138" y="944"/>
                    </a:lnTo>
                    <a:lnTo>
                      <a:pt x="134" y="896"/>
                    </a:lnTo>
                    <a:lnTo>
                      <a:pt x="130" y="872"/>
                    </a:lnTo>
                    <a:lnTo>
                      <a:pt x="126" y="852"/>
                    </a:lnTo>
                    <a:lnTo>
                      <a:pt x="102" y="748"/>
                    </a:lnTo>
                    <a:lnTo>
                      <a:pt x="78" y="644"/>
                    </a:lnTo>
                    <a:lnTo>
                      <a:pt x="56" y="538"/>
                    </a:lnTo>
                    <a:lnTo>
                      <a:pt x="36" y="432"/>
                    </a:lnTo>
                    <a:lnTo>
                      <a:pt x="20" y="324"/>
                    </a:lnTo>
                    <a:lnTo>
                      <a:pt x="8" y="216"/>
                    </a:lnTo>
                    <a:lnTo>
                      <a:pt x="4" y="162"/>
                    </a:lnTo>
                    <a:lnTo>
                      <a:pt x="2" y="108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2"/>
                    </a:lnTo>
                    <a:lnTo>
                      <a:pt x="32" y="8"/>
                    </a:lnTo>
                    <a:lnTo>
                      <a:pt x="42" y="14"/>
                    </a:lnTo>
                    <a:lnTo>
                      <a:pt x="54" y="24"/>
                    </a:lnTo>
                    <a:lnTo>
                      <a:pt x="64" y="34"/>
                    </a:lnTo>
                    <a:lnTo>
                      <a:pt x="86" y="58"/>
                    </a:lnTo>
                    <a:lnTo>
                      <a:pt x="104" y="84"/>
                    </a:lnTo>
                    <a:lnTo>
                      <a:pt x="120" y="112"/>
                    </a:lnTo>
                    <a:lnTo>
                      <a:pt x="132" y="136"/>
                    </a:lnTo>
                    <a:lnTo>
                      <a:pt x="138" y="158"/>
                    </a:lnTo>
                    <a:lnTo>
                      <a:pt x="138" y="1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8" name="Freeform 129"/>
              <p:cNvSpPr>
                <a:spLocks/>
              </p:cNvSpPr>
              <p:nvPr userDrawn="1"/>
            </p:nvSpPr>
            <p:spPr bwMode="auto">
              <a:xfrm>
                <a:off x="10857" y="-687"/>
                <a:ext cx="300" cy="1260"/>
              </a:xfrm>
              <a:custGeom>
                <a:avLst/>
                <a:gdLst>
                  <a:gd name="T0" fmla="*/ 138 w 300"/>
                  <a:gd name="T1" fmla="*/ 134 h 1262"/>
                  <a:gd name="T2" fmla="*/ 164 w 300"/>
                  <a:gd name="T3" fmla="*/ 232 h 1262"/>
                  <a:gd name="T4" fmla="*/ 180 w 300"/>
                  <a:gd name="T5" fmla="*/ 331 h 1262"/>
                  <a:gd name="T6" fmla="*/ 200 w 300"/>
                  <a:gd name="T7" fmla="*/ 487 h 1262"/>
                  <a:gd name="T8" fmla="*/ 210 w 300"/>
                  <a:gd name="T9" fmla="*/ 539 h 1262"/>
                  <a:gd name="T10" fmla="*/ 270 w 300"/>
                  <a:gd name="T11" fmla="*/ 845 h 1262"/>
                  <a:gd name="T12" fmla="*/ 286 w 300"/>
                  <a:gd name="T13" fmla="*/ 945 h 1262"/>
                  <a:gd name="T14" fmla="*/ 296 w 300"/>
                  <a:gd name="T15" fmla="*/ 1032 h 1262"/>
                  <a:gd name="T16" fmla="*/ 300 w 300"/>
                  <a:gd name="T17" fmla="*/ 1126 h 1262"/>
                  <a:gd name="T18" fmla="*/ 296 w 300"/>
                  <a:gd name="T19" fmla="*/ 1184 h 1262"/>
                  <a:gd name="T20" fmla="*/ 286 w 300"/>
                  <a:gd name="T21" fmla="*/ 1228 h 1262"/>
                  <a:gd name="T22" fmla="*/ 276 w 300"/>
                  <a:gd name="T23" fmla="*/ 1244 h 1262"/>
                  <a:gd name="T24" fmla="*/ 264 w 300"/>
                  <a:gd name="T25" fmla="*/ 1252 h 1262"/>
                  <a:gd name="T26" fmla="*/ 250 w 300"/>
                  <a:gd name="T27" fmla="*/ 1250 h 1262"/>
                  <a:gd name="T28" fmla="*/ 232 w 300"/>
                  <a:gd name="T29" fmla="*/ 1242 h 1262"/>
                  <a:gd name="T30" fmla="*/ 210 w 300"/>
                  <a:gd name="T31" fmla="*/ 1222 h 1262"/>
                  <a:gd name="T32" fmla="*/ 196 w 300"/>
                  <a:gd name="T33" fmla="*/ 1206 h 1262"/>
                  <a:gd name="T34" fmla="*/ 174 w 300"/>
                  <a:gd name="T35" fmla="*/ 1166 h 1262"/>
                  <a:gd name="T36" fmla="*/ 160 w 300"/>
                  <a:gd name="T37" fmla="*/ 1120 h 1262"/>
                  <a:gd name="T38" fmla="*/ 148 w 300"/>
                  <a:gd name="T39" fmla="*/ 1042 h 1262"/>
                  <a:gd name="T40" fmla="*/ 138 w 300"/>
                  <a:gd name="T41" fmla="*/ 939 h 1262"/>
                  <a:gd name="T42" fmla="*/ 130 w 300"/>
                  <a:gd name="T43" fmla="*/ 867 h 1262"/>
                  <a:gd name="T44" fmla="*/ 126 w 300"/>
                  <a:gd name="T45" fmla="*/ 847 h 1262"/>
                  <a:gd name="T46" fmla="*/ 78 w 300"/>
                  <a:gd name="T47" fmla="*/ 639 h 1262"/>
                  <a:gd name="T48" fmla="*/ 36 w 300"/>
                  <a:gd name="T49" fmla="*/ 427 h 1262"/>
                  <a:gd name="T50" fmla="*/ 8 w 300"/>
                  <a:gd name="T51" fmla="*/ 216 h 1262"/>
                  <a:gd name="T52" fmla="*/ 2 w 300"/>
                  <a:gd name="T53" fmla="*/ 108 h 1262"/>
                  <a:gd name="T54" fmla="*/ 0 w 300"/>
                  <a:gd name="T55" fmla="*/ 0 h 1262"/>
                  <a:gd name="T56" fmla="*/ 10 w 300"/>
                  <a:gd name="T57" fmla="*/ 0 h 1262"/>
                  <a:gd name="T58" fmla="*/ 32 w 300"/>
                  <a:gd name="T59" fmla="*/ 8 h 1262"/>
                  <a:gd name="T60" fmla="*/ 54 w 300"/>
                  <a:gd name="T61" fmla="*/ 24 h 1262"/>
                  <a:gd name="T62" fmla="*/ 86 w 300"/>
                  <a:gd name="T63" fmla="*/ 58 h 1262"/>
                  <a:gd name="T64" fmla="*/ 120 w 300"/>
                  <a:gd name="T65" fmla="*/ 112 h 1262"/>
                  <a:gd name="T66" fmla="*/ 138 w 300"/>
                  <a:gd name="T67" fmla="*/ 158 h 126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00" h="1262">
                    <a:moveTo>
                      <a:pt x="138" y="134"/>
                    </a:moveTo>
                    <a:lnTo>
                      <a:pt x="138" y="134"/>
                    </a:lnTo>
                    <a:lnTo>
                      <a:pt x="152" y="182"/>
                    </a:lnTo>
                    <a:lnTo>
                      <a:pt x="164" y="232"/>
                    </a:lnTo>
                    <a:lnTo>
                      <a:pt x="174" y="284"/>
                    </a:lnTo>
                    <a:lnTo>
                      <a:pt x="180" y="336"/>
                    </a:lnTo>
                    <a:lnTo>
                      <a:pt x="194" y="442"/>
                    </a:lnTo>
                    <a:lnTo>
                      <a:pt x="200" y="492"/>
                    </a:lnTo>
                    <a:lnTo>
                      <a:pt x="210" y="544"/>
                    </a:lnTo>
                    <a:lnTo>
                      <a:pt x="250" y="748"/>
                    </a:lnTo>
                    <a:lnTo>
                      <a:pt x="270" y="850"/>
                    </a:lnTo>
                    <a:lnTo>
                      <a:pt x="286" y="954"/>
                    </a:lnTo>
                    <a:lnTo>
                      <a:pt x="290" y="990"/>
                    </a:lnTo>
                    <a:lnTo>
                      <a:pt x="296" y="1042"/>
                    </a:lnTo>
                    <a:lnTo>
                      <a:pt x="300" y="1104"/>
                    </a:lnTo>
                    <a:lnTo>
                      <a:pt x="300" y="1136"/>
                    </a:lnTo>
                    <a:lnTo>
                      <a:pt x="298" y="1166"/>
                    </a:lnTo>
                    <a:lnTo>
                      <a:pt x="296" y="1194"/>
                    </a:lnTo>
                    <a:lnTo>
                      <a:pt x="292" y="1218"/>
                    </a:lnTo>
                    <a:lnTo>
                      <a:pt x="286" y="1238"/>
                    </a:lnTo>
                    <a:lnTo>
                      <a:pt x="280" y="1246"/>
                    </a:lnTo>
                    <a:lnTo>
                      <a:pt x="276" y="1254"/>
                    </a:lnTo>
                    <a:lnTo>
                      <a:pt x="270" y="1258"/>
                    </a:lnTo>
                    <a:lnTo>
                      <a:pt x="264" y="1262"/>
                    </a:lnTo>
                    <a:lnTo>
                      <a:pt x="258" y="1262"/>
                    </a:lnTo>
                    <a:lnTo>
                      <a:pt x="250" y="1260"/>
                    </a:lnTo>
                    <a:lnTo>
                      <a:pt x="240" y="1258"/>
                    </a:lnTo>
                    <a:lnTo>
                      <a:pt x="232" y="1252"/>
                    </a:lnTo>
                    <a:lnTo>
                      <a:pt x="220" y="1244"/>
                    </a:lnTo>
                    <a:lnTo>
                      <a:pt x="210" y="1232"/>
                    </a:lnTo>
                    <a:lnTo>
                      <a:pt x="196" y="1216"/>
                    </a:lnTo>
                    <a:lnTo>
                      <a:pt x="184" y="1198"/>
                    </a:lnTo>
                    <a:lnTo>
                      <a:pt x="174" y="1176"/>
                    </a:lnTo>
                    <a:lnTo>
                      <a:pt x="166" y="1154"/>
                    </a:lnTo>
                    <a:lnTo>
                      <a:pt x="160" y="1130"/>
                    </a:lnTo>
                    <a:lnTo>
                      <a:pt x="154" y="1104"/>
                    </a:lnTo>
                    <a:lnTo>
                      <a:pt x="148" y="1052"/>
                    </a:lnTo>
                    <a:lnTo>
                      <a:pt x="142" y="998"/>
                    </a:lnTo>
                    <a:lnTo>
                      <a:pt x="138" y="944"/>
                    </a:lnTo>
                    <a:lnTo>
                      <a:pt x="134" y="896"/>
                    </a:lnTo>
                    <a:lnTo>
                      <a:pt x="130" y="872"/>
                    </a:lnTo>
                    <a:lnTo>
                      <a:pt x="126" y="852"/>
                    </a:lnTo>
                    <a:lnTo>
                      <a:pt x="102" y="748"/>
                    </a:lnTo>
                    <a:lnTo>
                      <a:pt x="78" y="644"/>
                    </a:lnTo>
                    <a:lnTo>
                      <a:pt x="56" y="538"/>
                    </a:lnTo>
                    <a:lnTo>
                      <a:pt x="36" y="432"/>
                    </a:lnTo>
                    <a:lnTo>
                      <a:pt x="20" y="324"/>
                    </a:lnTo>
                    <a:lnTo>
                      <a:pt x="8" y="216"/>
                    </a:lnTo>
                    <a:lnTo>
                      <a:pt x="4" y="162"/>
                    </a:lnTo>
                    <a:lnTo>
                      <a:pt x="2" y="108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2"/>
                    </a:lnTo>
                    <a:lnTo>
                      <a:pt x="32" y="8"/>
                    </a:lnTo>
                    <a:lnTo>
                      <a:pt x="42" y="14"/>
                    </a:lnTo>
                    <a:lnTo>
                      <a:pt x="54" y="24"/>
                    </a:lnTo>
                    <a:lnTo>
                      <a:pt x="64" y="34"/>
                    </a:lnTo>
                    <a:lnTo>
                      <a:pt x="86" y="58"/>
                    </a:lnTo>
                    <a:lnTo>
                      <a:pt x="104" y="84"/>
                    </a:lnTo>
                    <a:lnTo>
                      <a:pt x="120" y="112"/>
                    </a:lnTo>
                    <a:lnTo>
                      <a:pt x="132" y="136"/>
                    </a:lnTo>
                    <a:lnTo>
                      <a:pt x="138" y="15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9" name="Freeform 130"/>
              <p:cNvSpPr>
                <a:spLocks/>
              </p:cNvSpPr>
              <p:nvPr userDrawn="1"/>
            </p:nvSpPr>
            <p:spPr bwMode="auto">
              <a:xfrm>
                <a:off x="10417" y="-287"/>
                <a:ext cx="320" cy="1080"/>
              </a:xfrm>
              <a:custGeom>
                <a:avLst/>
                <a:gdLst>
                  <a:gd name="T0" fmla="*/ 112 w 332"/>
                  <a:gd name="T1" fmla="*/ 99 h 1090"/>
                  <a:gd name="T2" fmla="*/ 118 w 332"/>
                  <a:gd name="T3" fmla="*/ 160 h 1090"/>
                  <a:gd name="T4" fmla="*/ 130 w 332"/>
                  <a:gd name="T5" fmla="*/ 222 h 1090"/>
                  <a:gd name="T6" fmla="*/ 165 w 332"/>
                  <a:gd name="T7" fmla="*/ 345 h 1090"/>
                  <a:gd name="T8" fmla="*/ 203 w 332"/>
                  <a:gd name="T9" fmla="*/ 468 h 1090"/>
                  <a:gd name="T10" fmla="*/ 225 w 332"/>
                  <a:gd name="T11" fmla="*/ 557 h 1090"/>
                  <a:gd name="T12" fmla="*/ 231 w 332"/>
                  <a:gd name="T13" fmla="*/ 586 h 1090"/>
                  <a:gd name="T14" fmla="*/ 251 w 332"/>
                  <a:gd name="T15" fmla="*/ 691 h 1090"/>
                  <a:gd name="T16" fmla="*/ 268 w 332"/>
                  <a:gd name="T17" fmla="*/ 788 h 1090"/>
                  <a:gd name="T18" fmla="*/ 275 w 332"/>
                  <a:gd name="T19" fmla="*/ 852 h 1090"/>
                  <a:gd name="T20" fmla="*/ 275 w 332"/>
                  <a:gd name="T21" fmla="*/ 914 h 1090"/>
                  <a:gd name="T22" fmla="*/ 266 w 332"/>
                  <a:gd name="T23" fmla="*/ 973 h 1090"/>
                  <a:gd name="T24" fmla="*/ 254 w 332"/>
                  <a:gd name="T25" fmla="*/ 1010 h 1090"/>
                  <a:gd name="T26" fmla="*/ 242 w 332"/>
                  <a:gd name="T27" fmla="*/ 1030 h 1090"/>
                  <a:gd name="T28" fmla="*/ 233 w 332"/>
                  <a:gd name="T29" fmla="*/ 1040 h 1090"/>
                  <a:gd name="T30" fmla="*/ 215 w 332"/>
                  <a:gd name="T31" fmla="*/ 1023 h 1090"/>
                  <a:gd name="T32" fmla="*/ 185 w 332"/>
                  <a:gd name="T33" fmla="*/ 977 h 1090"/>
                  <a:gd name="T34" fmla="*/ 160 w 332"/>
                  <a:gd name="T35" fmla="*/ 918 h 1090"/>
                  <a:gd name="T36" fmla="*/ 142 w 332"/>
                  <a:gd name="T37" fmla="*/ 850 h 1090"/>
                  <a:gd name="T38" fmla="*/ 123 w 332"/>
                  <a:gd name="T39" fmla="*/ 743 h 1090"/>
                  <a:gd name="T40" fmla="*/ 104 w 332"/>
                  <a:gd name="T41" fmla="*/ 608 h 1090"/>
                  <a:gd name="T42" fmla="*/ 93 w 332"/>
                  <a:gd name="T43" fmla="*/ 557 h 1090"/>
                  <a:gd name="T44" fmla="*/ 59 w 332"/>
                  <a:gd name="T45" fmla="*/ 414 h 1090"/>
                  <a:gd name="T46" fmla="*/ 25 w 332"/>
                  <a:gd name="T47" fmla="*/ 281 h 1090"/>
                  <a:gd name="T48" fmla="*/ 13 w 332"/>
                  <a:gd name="T49" fmla="*/ 216 h 1090"/>
                  <a:gd name="T50" fmla="*/ 4 w 332"/>
                  <a:gd name="T51" fmla="*/ 149 h 1090"/>
                  <a:gd name="T52" fmla="*/ 0 w 332"/>
                  <a:gd name="T53" fmla="*/ 75 h 1090"/>
                  <a:gd name="T54" fmla="*/ 6 w 332"/>
                  <a:gd name="T55" fmla="*/ 2 h 1090"/>
                  <a:gd name="T56" fmla="*/ 13 w 332"/>
                  <a:gd name="T57" fmla="*/ 0 h 1090"/>
                  <a:gd name="T58" fmla="*/ 33 w 332"/>
                  <a:gd name="T59" fmla="*/ 2 h 1090"/>
                  <a:gd name="T60" fmla="*/ 61 w 332"/>
                  <a:gd name="T61" fmla="*/ 16 h 1090"/>
                  <a:gd name="T62" fmla="*/ 93 w 332"/>
                  <a:gd name="T63" fmla="*/ 50 h 1090"/>
                  <a:gd name="T64" fmla="*/ 104 w 332"/>
                  <a:gd name="T65" fmla="*/ 65 h 1090"/>
                  <a:gd name="T66" fmla="*/ 110 w 332"/>
                  <a:gd name="T67" fmla="*/ 85 h 1090"/>
                  <a:gd name="T68" fmla="*/ 112 w 332"/>
                  <a:gd name="T69" fmla="*/ 107 h 10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2" h="1090">
                    <a:moveTo>
                      <a:pt x="134" y="104"/>
                    </a:moveTo>
                    <a:lnTo>
                      <a:pt x="134" y="104"/>
                    </a:lnTo>
                    <a:lnTo>
                      <a:pt x="136" y="136"/>
                    </a:lnTo>
                    <a:lnTo>
                      <a:pt x="142" y="168"/>
                    </a:lnTo>
                    <a:lnTo>
                      <a:pt x="148" y="200"/>
                    </a:lnTo>
                    <a:lnTo>
                      <a:pt x="156" y="232"/>
                    </a:lnTo>
                    <a:lnTo>
                      <a:pt x="176" y="296"/>
                    </a:lnTo>
                    <a:lnTo>
                      <a:pt x="198" y="360"/>
                    </a:lnTo>
                    <a:lnTo>
                      <a:pt x="222" y="424"/>
                    </a:lnTo>
                    <a:lnTo>
                      <a:pt x="244" y="488"/>
                    </a:lnTo>
                    <a:lnTo>
                      <a:pt x="262" y="550"/>
                    </a:lnTo>
                    <a:lnTo>
                      <a:pt x="270" y="582"/>
                    </a:lnTo>
                    <a:lnTo>
                      <a:pt x="278" y="614"/>
                    </a:lnTo>
                    <a:lnTo>
                      <a:pt x="288" y="664"/>
                    </a:lnTo>
                    <a:lnTo>
                      <a:pt x="302" y="724"/>
                    </a:lnTo>
                    <a:lnTo>
                      <a:pt x="316" y="790"/>
                    </a:lnTo>
                    <a:lnTo>
                      <a:pt x="322" y="824"/>
                    </a:lnTo>
                    <a:lnTo>
                      <a:pt x="326" y="858"/>
                    </a:lnTo>
                    <a:lnTo>
                      <a:pt x="330" y="892"/>
                    </a:lnTo>
                    <a:lnTo>
                      <a:pt x="332" y="926"/>
                    </a:lnTo>
                    <a:lnTo>
                      <a:pt x="330" y="958"/>
                    </a:lnTo>
                    <a:lnTo>
                      <a:pt x="328" y="990"/>
                    </a:lnTo>
                    <a:lnTo>
                      <a:pt x="320" y="1018"/>
                    </a:lnTo>
                    <a:lnTo>
                      <a:pt x="312" y="1046"/>
                    </a:lnTo>
                    <a:lnTo>
                      <a:pt x="306" y="1058"/>
                    </a:lnTo>
                    <a:lnTo>
                      <a:pt x="298" y="1070"/>
                    </a:lnTo>
                    <a:lnTo>
                      <a:pt x="290" y="1080"/>
                    </a:lnTo>
                    <a:lnTo>
                      <a:pt x="280" y="1090"/>
                    </a:lnTo>
                    <a:lnTo>
                      <a:pt x="270" y="1082"/>
                    </a:lnTo>
                    <a:lnTo>
                      <a:pt x="258" y="1072"/>
                    </a:lnTo>
                    <a:lnTo>
                      <a:pt x="238" y="1050"/>
                    </a:lnTo>
                    <a:lnTo>
                      <a:pt x="222" y="1022"/>
                    </a:lnTo>
                    <a:lnTo>
                      <a:pt x="206" y="994"/>
                    </a:lnTo>
                    <a:lnTo>
                      <a:pt x="192" y="962"/>
                    </a:lnTo>
                    <a:lnTo>
                      <a:pt x="180" y="926"/>
                    </a:lnTo>
                    <a:lnTo>
                      <a:pt x="170" y="890"/>
                    </a:lnTo>
                    <a:lnTo>
                      <a:pt x="162" y="854"/>
                    </a:lnTo>
                    <a:lnTo>
                      <a:pt x="148" y="778"/>
                    </a:lnTo>
                    <a:lnTo>
                      <a:pt x="136" y="704"/>
                    </a:lnTo>
                    <a:lnTo>
                      <a:pt x="124" y="638"/>
                    </a:lnTo>
                    <a:lnTo>
                      <a:pt x="112" y="582"/>
                    </a:lnTo>
                    <a:lnTo>
                      <a:pt x="92" y="506"/>
                    </a:lnTo>
                    <a:lnTo>
                      <a:pt x="70" y="434"/>
                    </a:lnTo>
                    <a:lnTo>
                      <a:pt x="48" y="364"/>
                    </a:lnTo>
                    <a:lnTo>
                      <a:pt x="30" y="296"/>
                    </a:lnTo>
                    <a:lnTo>
                      <a:pt x="20" y="262"/>
                    </a:lnTo>
                    <a:lnTo>
                      <a:pt x="14" y="226"/>
                    </a:lnTo>
                    <a:lnTo>
                      <a:pt x="8" y="190"/>
                    </a:lnTo>
                    <a:lnTo>
                      <a:pt x="4" y="154"/>
                    </a:lnTo>
                    <a:lnTo>
                      <a:pt x="0" y="118"/>
                    </a:lnTo>
                    <a:lnTo>
                      <a:pt x="0" y="80"/>
                    </a:lnTo>
                    <a:lnTo>
                      <a:pt x="2" y="42"/>
                    </a:lnTo>
                    <a:lnTo>
                      <a:pt x="6" y="2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38" y="2"/>
                    </a:lnTo>
                    <a:lnTo>
                      <a:pt x="48" y="6"/>
                    </a:lnTo>
                    <a:lnTo>
                      <a:pt x="72" y="16"/>
                    </a:lnTo>
                    <a:lnTo>
                      <a:pt x="92" y="32"/>
                    </a:lnTo>
                    <a:lnTo>
                      <a:pt x="112" y="50"/>
                    </a:lnTo>
                    <a:lnTo>
                      <a:pt x="118" y="60"/>
                    </a:lnTo>
                    <a:lnTo>
                      <a:pt x="124" y="70"/>
                    </a:lnTo>
                    <a:lnTo>
                      <a:pt x="130" y="80"/>
                    </a:lnTo>
                    <a:lnTo>
                      <a:pt x="132" y="90"/>
                    </a:lnTo>
                    <a:lnTo>
                      <a:pt x="134" y="102"/>
                    </a:lnTo>
                    <a:lnTo>
                      <a:pt x="134" y="112"/>
                    </a:lnTo>
                    <a:lnTo>
                      <a:pt x="134" y="10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0" name="Freeform 131"/>
              <p:cNvSpPr>
                <a:spLocks/>
              </p:cNvSpPr>
              <p:nvPr userDrawn="1"/>
            </p:nvSpPr>
            <p:spPr bwMode="auto">
              <a:xfrm>
                <a:off x="10417" y="-287"/>
                <a:ext cx="320" cy="1080"/>
              </a:xfrm>
              <a:custGeom>
                <a:avLst/>
                <a:gdLst>
                  <a:gd name="T0" fmla="*/ 112 w 332"/>
                  <a:gd name="T1" fmla="*/ 99 h 1090"/>
                  <a:gd name="T2" fmla="*/ 118 w 332"/>
                  <a:gd name="T3" fmla="*/ 160 h 1090"/>
                  <a:gd name="T4" fmla="*/ 130 w 332"/>
                  <a:gd name="T5" fmla="*/ 222 h 1090"/>
                  <a:gd name="T6" fmla="*/ 165 w 332"/>
                  <a:gd name="T7" fmla="*/ 345 h 1090"/>
                  <a:gd name="T8" fmla="*/ 203 w 332"/>
                  <a:gd name="T9" fmla="*/ 468 h 1090"/>
                  <a:gd name="T10" fmla="*/ 225 w 332"/>
                  <a:gd name="T11" fmla="*/ 557 h 1090"/>
                  <a:gd name="T12" fmla="*/ 231 w 332"/>
                  <a:gd name="T13" fmla="*/ 586 h 1090"/>
                  <a:gd name="T14" fmla="*/ 251 w 332"/>
                  <a:gd name="T15" fmla="*/ 691 h 1090"/>
                  <a:gd name="T16" fmla="*/ 268 w 332"/>
                  <a:gd name="T17" fmla="*/ 788 h 1090"/>
                  <a:gd name="T18" fmla="*/ 275 w 332"/>
                  <a:gd name="T19" fmla="*/ 852 h 1090"/>
                  <a:gd name="T20" fmla="*/ 275 w 332"/>
                  <a:gd name="T21" fmla="*/ 914 h 1090"/>
                  <a:gd name="T22" fmla="*/ 266 w 332"/>
                  <a:gd name="T23" fmla="*/ 973 h 1090"/>
                  <a:gd name="T24" fmla="*/ 254 w 332"/>
                  <a:gd name="T25" fmla="*/ 1010 h 1090"/>
                  <a:gd name="T26" fmla="*/ 242 w 332"/>
                  <a:gd name="T27" fmla="*/ 1030 h 1090"/>
                  <a:gd name="T28" fmla="*/ 233 w 332"/>
                  <a:gd name="T29" fmla="*/ 1040 h 1090"/>
                  <a:gd name="T30" fmla="*/ 215 w 332"/>
                  <a:gd name="T31" fmla="*/ 1023 h 1090"/>
                  <a:gd name="T32" fmla="*/ 185 w 332"/>
                  <a:gd name="T33" fmla="*/ 977 h 1090"/>
                  <a:gd name="T34" fmla="*/ 160 w 332"/>
                  <a:gd name="T35" fmla="*/ 918 h 1090"/>
                  <a:gd name="T36" fmla="*/ 142 w 332"/>
                  <a:gd name="T37" fmla="*/ 850 h 1090"/>
                  <a:gd name="T38" fmla="*/ 123 w 332"/>
                  <a:gd name="T39" fmla="*/ 743 h 1090"/>
                  <a:gd name="T40" fmla="*/ 104 w 332"/>
                  <a:gd name="T41" fmla="*/ 608 h 1090"/>
                  <a:gd name="T42" fmla="*/ 93 w 332"/>
                  <a:gd name="T43" fmla="*/ 557 h 1090"/>
                  <a:gd name="T44" fmla="*/ 59 w 332"/>
                  <a:gd name="T45" fmla="*/ 414 h 1090"/>
                  <a:gd name="T46" fmla="*/ 25 w 332"/>
                  <a:gd name="T47" fmla="*/ 281 h 1090"/>
                  <a:gd name="T48" fmla="*/ 13 w 332"/>
                  <a:gd name="T49" fmla="*/ 216 h 1090"/>
                  <a:gd name="T50" fmla="*/ 4 w 332"/>
                  <a:gd name="T51" fmla="*/ 149 h 1090"/>
                  <a:gd name="T52" fmla="*/ 0 w 332"/>
                  <a:gd name="T53" fmla="*/ 75 h 1090"/>
                  <a:gd name="T54" fmla="*/ 6 w 332"/>
                  <a:gd name="T55" fmla="*/ 2 h 1090"/>
                  <a:gd name="T56" fmla="*/ 13 w 332"/>
                  <a:gd name="T57" fmla="*/ 0 h 1090"/>
                  <a:gd name="T58" fmla="*/ 33 w 332"/>
                  <a:gd name="T59" fmla="*/ 2 h 1090"/>
                  <a:gd name="T60" fmla="*/ 61 w 332"/>
                  <a:gd name="T61" fmla="*/ 16 h 1090"/>
                  <a:gd name="T62" fmla="*/ 93 w 332"/>
                  <a:gd name="T63" fmla="*/ 50 h 1090"/>
                  <a:gd name="T64" fmla="*/ 104 w 332"/>
                  <a:gd name="T65" fmla="*/ 65 h 1090"/>
                  <a:gd name="T66" fmla="*/ 110 w 332"/>
                  <a:gd name="T67" fmla="*/ 85 h 1090"/>
                  <a:gd name="T68" fmla="*/ 112 w 332"/>
                  <a:gd name="T69" fmla="*/ 107 h 10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2" h="1090">
                    <a:moveTo>
                      <a:pt x="134" y="104"/>
                    </a:moveTo>
                    <a:lnTo>
                      <a:pt x="134" y="104"/>
                    </a:lnTo>
                    <a:lnTo>
                      <a:pt x="136" y="136"/>
                    </a:lnTo>
                    <a:lnTo>
                      <a:pt x="142" y="168"/>
                    </a:lnTo>
                    <a:lnTo>
                      <a:pt x="148" y="200"/>
                    </a:lnTo>
                    <a:lnTo>
                      <a:pt x="156" y="232"/>
                    </a:lnTo>
                    <a:lnTo>
                      <a:pt x="176" y="296"/>
                    </a:lnTo>
                    <a:lnTo>
                      <a:pt x="198" y="360"/>
                    </a:lnTo>
                    <a:lnTo>
                      <a:pt x="222" y="424"/>
                    </a:lnTo>
                    <a:lnTo>
                      <a:pt x="244" y="488"/>
                    </a:lnTo>
                    <a:lnTo>
                      <a:pt x="262" y="550"/>
                    </a:lnTo>
                    <a:lnTo>
                      <a:pt x="270" y="582"/>
                    </a:lnTo>
                    <a:lnTo>
                      <a:pt x="278" y="614"/>
                    </a:lnTo>
                    <a:lnTo>
                      <a:pt x="288" y="664"/>
                    </a:lnTo>
                    <a:lnTo>
                      <a:pt x="302" y="724"/>
                    </a:lnTo>
                    <a:lnTo>
                      <a:pt x="316" y="790"/>
                    </a:lnTo>
                    <a:lnTo>
                      <a:pt x="322" y="824"/>
                    </a:lnTo>
                    <a:lnTo>
                      <a:pt x="326" y="858"/>
                    </a:lnTo>
                    <a:lnTo>
                      <a:pt x="330" y="892"/>
                    </a:lnTo>
                    <a:lnTo>
                      <a:pt x="332" y="926"/>
                    </a:lnTo>
                    <a:lnTo>
                      <a:pt x="330" y="958"/>
                    </a:lnTo>
                    <a:lnTo>
                      <a:pt x="328" y="990"/>
                    </a:lnTo>
                    <a:lnTo>
                      <a:pt x="320" y="1018"/>
                    </a:lnTo>
                    <a:lnTo>
                      <a:pt x="312" y="1046"/>
                    </a:lnTo>
                    <a:lnTo>
                      <a:pt x="306" y="1058"/>
                    </a:lnTo>
                    <a:lnTo>
                      <a:pt x="298" y="1070"/>
                    </a:lnTo>
                    <a:lnTo>
                      <a:pt x="290" y="1080"/>
                    </a:lnTo>
                    <a:lnTo>
                      <a:pt x="280" y="1090"/>
                    </a:lnTo>
                    <a:lnTo>
                      <a:pt x="270" y="1082"/>
                    </a:lnTo>
                    <a:lnTo>
                      <a:pt x="258" y="1072"/>
                    </a:lnTo>
                    <a:lnTo>
                      <a:pt x="238" y="1050"/>
                    </a:lnTo>
                    <a:lnTo>
                      <a:pt x="222" y="1022"/>
                    </a:lnTo>
                    <a:lnTo>
                      <a:pt x="206" y="994"/>
                    </a:lnTo>
                    <a:lnTo>
                      <a:pt x="192" y="962"/>
                    </a:lnTo>
                    <a:lnTo>
                      <a:pt x="180" y="926"/>
                    </a:lnTo>
                    <a:lnTo>
                      <a:pt x="170" y="890"/>
                    </a:lnTo>
                    <a:lnTo>
                      <a:pt x="162" y="854"/>
                    </a:lnTo>
                    <a:lnTo>
                      <a:pt x="148" y="778"/>
                    </a:lnTo>
                    <a:lnTo>
                      <a:pt x="136" y="704"/>
                    </a:lnTo>
                    <a:lnTo>
                      <a:pt x="124" y="638"/>
                    </a:lnTo>
                    <a:lnTo>
                      <a:pt x="112" y="582"/>
                    </a:lnTo>
                    <a:lnTo>
                      <a:pt x="92" y="506"/>
                    </a:lnTo>
                    <a:lnTo>
                      <a:pt x="70" y="434"/>
                    </a:lnTo>
                    <a:lnTo>
                      <a:pt x="48" y="364"/>
                    </a:lnTo>
                    <a:lnTo>
                      <a:pt x="30" y="296"/>
                    </a:lnTo>
                    <a:lnTo>
                      <a:pt x="20" y="262"/>
                    </a:lnTo>
                    <a:lnTo>
                      <a:pt x="14" y="226"/>
                    </a:lnTo>
                    <a:lnTo>
                      <a:pt x="8" y="190"/>
                    </a:lnTo>
                    <a:lnTo>
                      <a:pt x="4" y="154"/>
                    </a:lnTo>
                    <a:lnTo>
                      <a:pt x="0" y="118"/>
                    </a:lnTo>
                    <a:lnTo>
                      <a:pt x="0" y="80"/>
                    </a:lnTo>
                    <a:lnTo>
                      <a:pt x="2" y="42"/>
                    </a:lnTo>
                    <a:lnTo>
                      <a:pt x="6" y="2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38" y="2"/>
                    </a:lnTo>
                    <a:lnTo>
                      <a:pt x="48" y="6"/>
                    </a:lnTo>
                    <a:lnTo>
                      <a:pt x="72" y="16"/>
                    </a:lnTo>
                    <a:lnTo>
                      <a:pt x="92" y="32"/>
                    </a:lnTo>
                    <a:lnTo>
                      <a:pt x="112" y="50"/>
                    </a:lnTo>
                    <a:lnTo>
                      <a:pt x="118" y="60"/>
                    </a:lnTo>
                    <a:lnTo>
                      <a:pt x="124" y="70"/>
                    </a:lnTo>
                    <a:lnTo>
                      <a:pt x="130" y="80"/>
                    </a:lnTo>
                    <a:lnTo>
                      <a:pt x="132" y="90"/>
                    </a:lnTo>
                    <a:lnTo>
                      <a:pt x="134" y="102"/>
                    </a:lnTo>
                    <a:lnTo>
                      <a:pt x="134" y="11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1" name="Freeform 132"/>
              <p:cNvSpPr>
                <a:spLocks/>
              </p:cNvSpPr>
              <p:nvPr userDrawn="1"/>
            </p:nvSpPr>
            <p:spPr bwMode="auto">
              <a:xfrm>
                <a:off x="9997" y="-167"/>
                <a:ext cx="280" cy="1100"/>
              </a:xfrm>
              <a:custGeom>
                <a:avLst/>
                <a:gdLst>
                  <a:gd name="T0" fmla="*/ 101 w 282"/>
                  <a:gd name="T1" fmla="*/ 144 h 1098"/>
                  <a:gd name="T2" fmla="*/ 117 w 282"/>
                  <a:gd name="T3" fmla="*/ 214 h 1098"/>
                  <a:gd name="T4" fmla="*/ 191 w 282"/>
                  <a:gd name="T5" fmla="*/ 491 h 1098"/>
                  <a:gd name="T6" fmla="*/ 228 w 282"/>
                  <a:gd name="T7" fmla="*/ 655 h 1098"/>
                  <a:gd name="T8" fmla="*/ 258 w 282"/>
                  <a:gd name="T9" fmla="*/ 815 h 1098"/>
                  <a:gd name="T10" fmla="*/ 272 w 282"/>
                  <a:gd name="T11" fmla="*/ 928 h 1098"/>
                  <a:gd name="T12" fmla="*/ 272 w 282"/>
                  <a:gd name="T13" fmla="*/ 990 h 1098"/>
                  <a:gd name="T14" fmla="*/ 266 w 282"/>
                  <a:gd name="T15" fmla="*/ 1042 h 1098"/>
                  <a:gd name="T16" fmla="*/ 252 w 282"/>
                  <a:gd name="T17" fmla="*/ 1080 h 1098"/>
                  <a:gd name="T18" fmla="*/ 236 w 282"/>
                  <a:gd name="T19" fmla="*/ 1098 h 1098"/>
                  <a:gd name="T20" fmla="*/ 222 w 282"/>
                  <a:gd name="T21" fmla="*/ 1106 h 1098"/>
                  <a:gd name="T22" fmla="*/ 214 w 282"/>
                  <a:gd name="T23" fmla="*/ 1108 h 1098"/>
                  <a:gd name="T24" fmla="*/ 187 w 282"/>
                  <a:gd name="T25" fmla="*/ 1028 h 1098"/>
                  <a:gd name="T26" fmla="*/ 165 w 282"/>
                  <a:gd name="T27" fmla="*/ 946 h 1098"/>
                  <a:gd name="T28" fmla="*/ 153 w 282"/>
                  <a:gd name="T29" fmla="*/ 862 h 1098"/>
                  <a:gd name="T30" fmla="*/ 141 w 282"/>
                  <a:gd name="T31" fmla="*/ 771 h 1098"/>
                  <a:gd name="T32" fmla="*/ 113 w 282"/>
                  <a:gd name="T33" fmla="*/ 595 h 1098"/>
                  <a:gd name="T34" fmla="*/ 73 w 282"/>
                  <a:gd name="T35" fmla="*/ 421 h 1098"/>
                  <a:gd name="T36" fmla="*/ 68 w 282"/>
                  <a:gd name="T37" fmla="*/ 383 h 1098"/>
                  <a:gd name="T38" fmla="*/ 24 w 282"/>
                  <a:gd name="T39" fmla="*/ 250 h 1098"/>
                  <a:gd name="T40" fmla="*/ 2 w 282"/>
                  <a:gd name="T41" fmla="*/ 162 h 1098"/>
                  <a:gd name="T42" fmla="*/ 0 w 282"/>
                  <a:gd name="T43" fmla="*/ 118 h 1098"/>
                  <a:gd name="T44" fmla="*/ 2 w 282"/>
                  <a:gd name="T45" fmla="*/ 78 h 1098"/>
                  <a:gd name="T46" fmla="*/ 6 w 282"/>
                  <a:gd name="T47" fmla="*/ 60 h 1098"/>
                  <a:gd name="T48" fmla="*/ 22 w 282"/>
                  <a:gd name="T49" fmla="*/ 26 h 1098"/>
                  <a:gd name="T50" fmla="*/ 38 w 282"/>
                  <a:gd name="T51" fmla="*/ 8 h 1098"/>
                  <a:gd name="T52" fmla="*/ 52 w 282"/>
                  <a:gd name="T53" fmla="*/ 0 h 1098"/>
                  <a:gd name="T54" fmla="*/ 70 w 282"/>
                  <a:gd name="T55" fmla="*/ 0 h 1098"/>
                  <a:gd name="T56" fmla="*/ 83 w 282"/>
                  <a:gd name="T57" fmla="*/ 6 h 1098"/>
                  <a:gd name="T58" fmla="*/ 95 w 282"/>
                  <a:gd name="T59" fmla="*/ 14 h 1098"/>
                  <a:gd name="T60" fmla="*/ 107 w 282"/>
                  <a:gd name="T61" fmla="*/ 26 h 1098"/>
                  <a:gd name="T62" fmla="*/ 121 w 282"/>
                  <a:gd name="T63" fmla="*/ 60 h 1098"/>
                  <a:gd name="T64" fmla="*/ 125 w 282"/>
                  <a:gd name="T65" fmla="*/ 102 h 1098"/>
                  <a:gd name="T66" fmla="*/ 125 w 282"/>
                  <a:gd name="T67" fmla="*/ 158 h 109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82" h="1098">
                    <a:moveTo>
                      <a:pt x="106" y="144"/>
                    </a:moveTo>
                    <a:lnTo>
                      <a:pt x="106" y="144"/>
                    </a:lnTo>
                    <a:lnTo>
                      <a:pt x="112" y="172"/>
                    </a:lnTo>
                    <a:lnTo>
                      <a:pt x="122" y="214"/>
                    </a:lnTo>
                    <a:lnTo>
                      <a:pt x="156" y="334"/>
                    </a:lnTo>
                    <a:lnTo>
                      <a:pt x="196" y="486"/>
                    </a:lnTo>
                    <a:lnTo>
                      <a:pt x="218" y="566"/>
                    </a:lnTo>
                    <a:lnTo>
                      <a:pt x="238" y="650"/>
                    </a:lnTo>
                    <a:lnTo>
                      <a:pt x="254" y="732"/>
                    </a:lnTo>
                    <a:lnTo>
                      <a:pt x="268" y="810"/>
                    </a:lnTo>
                    <a:lnTo>
                      <a:pt x="278" y="884"/>
                    </a:lnTo>
                    <a:lnTo>
                      <a:pt x="282" y="918"/>
                    </a:lnTo>
                    <a:lnTo>
                      <a:pt x="282" y="950"/>
                    </a:lnTo>
                    <a:lnTo>
                      <a:pt x="282" y="980"/>
                    </a:lnTo>
                    <a:lnTo>
                      <a:pt x="280" y="1008"/>
                    </a:lnTo>
                    <a:lnTo>
                      <a:pt x="276" y="1032"/>
                    </a:lnTo>
                    <a:lnTo>
                      <a:pt x="270" y="1052"/>
                    </a:lnTo>
                    <a:lnTo>
                      <a:pt x="262" y="1070"/>
                    </a:lnTo>
                    <a:lnTo>
                      <a:pt x="252" y="1082"/>
                    </a:lnTo>
                    <a:lnTo>
                      <a:pt x="246" y="1088"/>
                    </a:lnTo>
                    <a:lnTo>
                      <a:pt x="240" y="1092"/>
                    </a:lnTo>
                    <a:lnTo>
                      <a:pt x="232" y="1096"/>
                    </a:lnTo>
                    <a:lnTo>
                      <a:pt x="224" y="1098"/>
                    </a:lnTo>
                    <a:lnTo>
                      <a:pt x="206" y="1058"/>
                    </a:lnTo>
                    <a:lnTo>
                      <a:pt x="192" y="1018"/>
                    </a:lnTo>
                    <a:lnTo>
                      <a:pt x="180" y="978"/>
                    </a:lnTo>
                    <a:lnTo>
                      <a:pt x="170" y="936"/>
                    </a:lnTo>
                    <a:lnTo>
                      <a:pt x="164" y="894"/>
                    </a:lnTo>
                    <a:lnTo>
                      <a:pt x="158" y="852"/>
                    </a:lnTo>
                    <a:lnTo>
                      <a:pt x="146" y="766"/>
                    </a:lnTo>
                    <a:lnTo>
                      <a:pt x="134" y="678"/>
                    </a:lnTo>
                    <a:lnTo>
                      <a:pt x="118" y="590"/>
                    </a:lnTo>
                    <a:lnTo>
                      <a:pt x="98" y="504"/>
                    </a:lnTo>
                    <a:lnTo>
                      <a:pt x="78" y="416"/>
                    </a:lnTo>
                    <a:lnTo>
                      <a:pt x="68" y="378"/>
                    </a:lnTo>
                    <a:lnTo>
                      <a:pt x="54" y="336"/>
                    </a:lnTo>
                    <a:lnTo>
                      <a:pt x="24" y="250"/>
                    </a:lnTo>
                    <a:lnTo>
                      <a:pt x="12" y="204"/>
                    </a:lnTo>
                    <a:lnTo>
                      <a:pt x="2" y="162"/>
                    </a:lnTo>
                    <a:lnTo>
                      <a:pt x="0" y="140"/>
                    </a:lnTo>
                    <a:lnTo>
                      <a:pt x="0" y="118"/>
                    </a:lnTo>
                    <a:lnTo>
                      <a:pt x="0" y="98"/>
                    </a:lnTo>
                    <a:lnTo>
                      <a:pt x="2" y="78"/>
                    </a:lnTo>
                    <a:lnTo>
                      <a:pt x="6" y="60"/>
                    </a:lnTo>
                    <a:lnTo>
                      <a:pt x="14" y="42"/>
                    </a:lnTo>
                    <a:lnTo>
                      <a:pt x="22" y="26"/>
                    </a:lnTo>
                    <a:lnTo>
                      <a:pt x="32" y="12"/>
                    </a:lnTo>
                    <a:lnTo>
                      <a:pt x="38" y="8"/>
                    </a:lnTo>
                    <a:lnTo>
                      <a:pt x="44" y="4"/>
                    </a:lnTo>
                    <a:lnTo>
                      <a:pt x="52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78" y="2"/>
                    </a:lnTo>
                    <a:lnTo>
                      <a:pt x="88" y="6"/>
                    </a:lnTo>
                    <a:lnTo>
                      <a:pt x="100" y="14"/>
                    </a:lnTo>
                    <a:lnTo>
                      <a:pt x="106" y="18"/>
                    </a:lnTo>
                    <a:lnTo>
                      <a:pt x="112" y="26"/>
                    </a:lnTo>
                    <a:lnTo>
                      <a:pt x="120" y="42"/>
                    </a:lnTo>
                    <a:lnTo>
                      <a:pt x="126" y="60"/>
                    </a:lnTo>
                    <a:lnTo>
                      <a:pt x="128" y="80"/>
                    </a:lnTo>
                    <a:lnTo>
                      <a:pt x="130" y="102"/>
                    </a:lnTo>
                    <a:lnTo>
                      <a:pt x="130" y="122"/>
                    </a:lnTo>
                    <a:lnTo>
                      <a:pt x="130" y="158"/>
                    </a:lnTo>
                    <a:lnTo>
                      <a:pt x="106" y="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2" name="Freeform 133"/>
              <p:cNvSpPr>
                <a:spLocks/>
              </p:cNvSpPr>
              <p:nvPr userDrawn="1"/>
            </p:nvSpPr>
            <p:spPr bwMode="auto">
              <a:xfrm>
                <a:off x="9997" y="-167"/>
                <a:ext cx="280" cy="1100"/>
              </a:xfrm>
              <a:custGeom>
                <a:avLst/>
                <a:gdLst>
                  <a:gd name="T0" fmla="*/ 101 w 282"/>
                  <a:gd name="T1" fmla="*/ 144 h 1098"/>
                  <a:gd name="T2" fmla="*/ 117 w 282"/>
                  <a:gd name="T3" fmla="*/ 214 h 1098"/>
                  <a:gd name="T4" fmla="*/ 191 w 282"/>
                  <a:gd name="T5" fmla="*/ 491 h 1098"/>
                  <a:gd name="T6" fmla="*/ 228 w 282"/>
                  <a:gd name="T7" fmla="*/ 655 h 1098"/>
                  <a:gd name="T8" fmla="*/ 258 w 282"/>
                  <a:gd name="T9" fmla="*/ 815 h 1098"/>
                  <a:gd name="T10" fmla="*/ 272 w 282"/>
                  <a:gd name="T11" fmla="*/ 928 h 1098"/>
                  <a:gd name="T12" fmla="*/ 272 w 282"/>
                  <a:gd name="T13" fmla="*/ 990 h 1098"/>
                  <a:gd name="T14" fmla="*/ 266 w 282"/>
                  <a:gd name="T15" fmla="*/ 1042 h 1098"/>
                  <a:gd name="T16" fmla="*/ 252 w 282"/>
                  <a:gd name="T17" fmla="*/ 1080 h 1098"/>
                  <a:gd name="T18" fmla="*/ 236 w 282"/>
                  <a:gd name="T19" fmla="*/ 1098 h 1098"/>
                  <a:gd name="T20" fmla="*/ 222 w 282"/>
                  <a:gd name="T21" fmla="*/ 1106 h 1098"/>
                  <a:gd name="T22" fmla="*/ 214 w 282"/>
                  <a:gd name="T23" fmla="*/ 1108 h 1098"/>
                  <a:gd name="T24" fmla="*/ 187 w 282"/>
                  <a:gd name="T25" fmla="*/ 1028 h 1098"/>
                  <a:gd name="T26" fmla="*/ 165 w 282"/>
                  <a:gd name="T27" fmla="*/ 946 h 1098"/>
                  <a:gd name="T28" fmla="*/ 153 w 282"/>
                  <a:gd name="T29" fmla="*/ 862 h 1098"/>
                  <a:gd name="T30" fmla="*/ 141 w 282"/>
                  <a:gd name="T31" fmla="*/ 771 h 1098"/>
                  <a:gd name="T32" fmla="*/ 113 w 282"/>
                  <a:gd name="T33" fmla="*/ 595 h 1098"/>
                  <a:gd name="T34" fmla="*/ 73 w 282"/>
                  <a:gd name="T35" fmla="*/ 421 h 1098"/>
                  <a:gd name="T36" fmla="*/ 68 w 282"/>
                  <a:gd name="T37" fmla="*/ 383 h 1098"/>
                  <a:gd name="T38" fmla="*/ 24 w 282"/>
                  <a:gd name="T39" fmla="*/ 250 h 1098"/>
                  <a:gd name="T40" fmla="*/ 2 w 282"/>
                  <a:gd name="T41" fmla="*/ 162 h 1098"/>
                  <a:gd name="T42" fmla="*/ 0 w 282"/>
                  <a:gd name="T43" fmla="*/ 118 h 1098"/>
                  <a:gd name="T44" fmla="*/ 2 w 282"/>
                  <a:gd name="T45" fmla="*/ 78 h 1098"/>
                  <a:gd name="T46" fmla="*/ 6 w 282"/>
                  <a:gd name="T47" fmla="*/ 60 h 1098"/>
                  <a:gd name="T48" fmla="*/ 22 w 282"/>
                  <a:gd name="T49" fmla="*/ 26 h 1098"/>
                  <a:gd name="T50" fmla="*/ 38 w 282"/>
                  <a:gd name="T51" fmla="*/ 8 h 1098"/>
                  <a:gd name="T52" fmla="*/ 52 w 282"/>
                  <a:gd name="T53" fmla="*/ 0 h 1098"/>
                  <a:gd name="T54" fmla="*/ 70 w 282"/>
                  <a:gd name="T55" fmla="*/ 0 h 1098"/>
                  <a:gd name="T56" fmla="*/ 83 w 282"/>
                  <a:gd name="T57" fmla="*/ 6 h 1098"/>
                  <a:gd name="T58" fmla="*/ 95 w 282"/>
                  <a:gd name="T59" fmla="*/ 14 h 1098"/>
                  <a:gd name="T60" fmla="*/ 107 w 282"/>
                  <a:gd name="T61" fmla="*/ 26 h 1098"/>
                  <a:gd name="T62" fmla="*/ 121 w 282"/>
                  <a:gd name="T63" fmla="*/ 60 h 1098"/>
                  <a:gd name="T64" fmla="*/ 125 w 282"/>
                  <a:gd name="T65" fmla="*/ 102 h 1098"/>
                  <a:gd name="T66" fmla="*/ 125 w 282"/>
                  <a:gd name="T67" fmla="*/ 158 h 109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82" h="1098">
                    <a:moveTo>
                      <a:pt x="106" y="144"/>
                    </a:moveTo>
                    <a:lnTo>
                      <a:pt x="106" y="144"/>
                    </a:lnTo>
                    <a:lnTo>
                      <a:pt x="112" y="172"/>
                    </a:lnTo>
                    <a:lnTo>
                      <a:pt x="122" y="214"/>
                    </a:lnTo>
                    <a:lnTo>
                      <a:pt x="156" y="334"/>
                    </a:lnTo>
                    <a:lnTo>
                      <a:pt x="196" y="486"/>
                    </a:lnTo>
                    <a:lnTo>
                      <a:pt x="218" y="566"/>
                    </a:lnTo>
                    <a:lnTo>
                      <a:pt x="238" y="650"/>
                    </a:lnTo>
                    <a:lnTo>
                      <a:pt x="254" y="732"/>
                    </a:lnTo>
                    <a:lnTo>
                      <a:pt x="268" y="810"/>
                    </a:lnTo>
                    <a:lnTo>
                      <a:pt x="278" y="884"/>
                    </a:lnTo>
                    <a:lnTo>
                      <a:pt x="282" y="918"/>
                    </a:lnTo>
                    <a:lnTo>
                      <a:pt x="282" y="950"/>
                    </a:lnTo>
                    <a:lnTo>
                      <a:pt x="282" y="980"/>
                    </a:lnTo>
                    <a:lnTo>
                      <a:pt x="280" y="1008"/>
                    </a:lnTo>
                    <a:lnTo>
                      <a:pt x="276" y="1032"/>
                    </a:lnTo>
                    <a:lnTo>
                      <a:pt x="270" y="1052"/>
                    </a:lnTo>
                    <a:lnTo>
                      <a:pt x="262" y="1070"/>
                    </a:lnTo>
                    <a:lnTo>
                      <a:pt x="252" y="1082"/>
                    </a:lnTo>
                    <a:lnTo>
                      <a:pt x="246" y="1088"/>
                    </a:lnTo>
                    <a:lnTo>
                      <a:pt x="240" y="1092"/>
                    </a:lnTo>
                    <a:lnTo>
                      <a:pt x="232" y="1096"/>
                    </a:lnTo>
                    <a:lnTo>
                      <a:pt x="224" y="1098"/>
                    </a:lnTo>
                    <a:lnTo>
                      <a:pt x="206" y="1058"/>
                    </a:lnTo>
                    <a:lnTo>
                      <a:pt x="192" y="1018"/>
                    </a:lnTo>
                    <a:lnTo>
                      <a:pt x="180" y="978"/>
                    </a:lnTo>
                    <a:lnTo>
                      <a:pt x="170" y="936"/>
                    </a:lnTo>
                    <a:lnTo>
                      <a:pt x="164" y="894"/>
                    </a:lnTo>
                    <a:lnTo>
                      <a:pt x="158" y="852"/>
                    </a:lnTo>
                    <a:lnTo>
                      <a:pt x="146" y="766"/>
                    </a:lnTo>
                    <a:lnTo>
                      <a:pt x="134" y="678"/>
                    </a:lnTo>
                    <a:lnTo>
                      <a:pt x="118" y="590"/>
                    </a:lnTo>
                    <a:lnTo>
                      <a:pt x="98" y="504"/>
                    </a:lnTo>
                    <a:lnTo>
                      <a:pt x="78" y="416"/>
                    </a:lnTo>
                    <a:lnTo>
                      <a:pt x="68" y="378"/>
                    </a:lnTo>
                    <a:lnTo>
                      <a:pt x="54" y="336"/>
                    </a:lnTo>
                    <a:lnTo>
                      <a:pt x="24" y="250"/>
                    </a:lnTo>
                    <a:lnTo>
                      <a:pt x="12" y="204"/>
                    </a:lnTo>
                    <a:lnTo>
                      <a:pt x="2" y="162"/>
                    </a:lnTo>
                    <a:lnTo>
                      <a:pt x="0" y="140"/>
                    </a:lnTo>
                    <a:lnTo>
                      <a:pt x="0" y="118"/>
                    </a:lnTo>
                    <a:lnTo>
                      <a:pt x="0" y="98"/>
                    </a:lnTo>
                    <a:lnTo>
                      <a:pt x="2" y="78"/>
                    </a:lnTo>
                    <a:lnTo>
                      <a:pt x="6" y="60"/>
                    </a:lnTo>
                    <a:lnTo>
                      <a:pt x="14" y="42"/>
                    </a:lnTo>
                    <a:lnTo>
                      <a:pt x="22" y="26"/>
                    </a:lnTo>
                    <a:lnTo>
                      <a:pt x="32" y="12"/>
                    </a:lnTo>
                    <a:lnTo>
                      <a:pt x="38" y="8"/>
                    </a:lnTo>
                    <a:lnTo>
                      <a:pt x="44" y="4"/>
                    </a:lnTo>
                    <a:lnTo>
                      <a:pt x="52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78" y="2"/>
                    </a:lnTo>
                    <a:lnTo>
                      <a:pt x="88" y="6"/>
                    </a:lnTo>
                    <a:lnTo>
                      <a:pt x="100" y="14"/>
                    </a:lnTo>
                    <a:lnTo>
                      <a:pt x="106" y="18"/>
                    </a:lnTo>
                    <a:lnTo>
                      <a:pt x="112" y="26"/>
                    </a:lnTo>
                    <a:lnTo>
                      <a:pt x="120" y="42"/>
                    </a:lnTo>
                    <a:lnTo>
                      <a:pt x="126" y="60"/>
                    </a:lnTo>
                    <a:lnTo>
                      <a:pt x="128" y="80"/>
                    </a:lnTo>
                    <a:lnTo>
                      <a:pt x="130" y="102"/>
                    </a:lnTo>
                    <a:lnTo>
                      <a:pt x="130" y="122"/>
                    </a:lnTo>
                    <a:lnTo>
                      <a:pt x="130" y="15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3" name="Freeform 134"/>
              <p:cNvSpPr>
                <a:spLocks/>
              </p:cNvSpPr>
              <p:nvPr userDrawn="1"/>
            </p:nvSpPr>
            <p:spPr bwMode="auto">
              <a:xfrm>
                <a:off x="9597" y="134"/>
                <a:ext cx="280" cy="940"/>
              </a:xfrm>
              <a:custGeom>
                <a:avLst/>
                <a:gdLst>
                  <a:gd name="T0" fmla="*/ 120 w 292"/>
                  <a:gd name="T1" fmla="*/ 56 h 948"/>
                  <a:gd name="T2" fmla="*/ 120 w 292"/>
                  <a:gd name="T3" fmla="*/ 56 h 948"/>
                  <a:gd name="T4" fmla="*/ 122 w 292"/>
                  <a:gd name="T5" fmla="*/ 79 h 948"/>
                  <a:gd name="T6" fmla="*/ 128 w 292"/>
                  <a:gd name="T7" fmla="*/ 121 h 948"/>
                  <a:gd name="T8" fmla="*/ 149 w 292"/>
                  <a:gd name="T9" fmla="*/ 230 h 948"/>
                  <a:gd name="T10" fmla="*/ 176 w 292"/>
                  <a:gd name="T11" fmla="*/ 367 h 948"/>
                  <a:gd name="T12" fmla="*/ 204 w 292"/>
                  <a:gd name="T13" fmla="*/ 513 h 948"/>
                  <a:gd name="T14" fmla="*/ 216 w 292"/>
                  <a:gd name="T15" fmla="*/ 585 h 948"/>
                  <a:gd name="T16" fmla="*/ 225 w 292"/>
                  <a:gd name="T17" fmla="*/ 654 h 948"/>
                  <a:gd name="T18" fmla="*/ 234 w 292"/>
                  <a:gd name="T19" fmla="*/ 722 h 948"/>
                  <a:gd name="T20" fmla="*/ 236 w 292"/>
                  <a:gd name="T21" fmla="*/ 777 h 948"/>
                  <a:gd name="T22" fmla="*/ 236 w 292"/>
                  <a:gd name="T23" fmla="*/ 805 h 948"/>
                  <a:gd name="T24" fmla="*/ 235 w 292"/>
                  <a:gd name="T25" fmla="*/ 829 h 948"/>
                  <a:gd name="T26" fmla="*/ 234 w 292"/>
                  <a:gd name="T27" fmla="*/ 851 h 948"/>
                  <a:gd name="T28" fmla="*/ 230 w 292"/>
                  <a:gd name="T29" fmla="*/ 868 h 948"/>
                  <a:gd name="T30" fmla="*/ 225 w 292"/>
                  <a:gd name="T31" fmla="*/ 882 h 948"/>
                  <a:gd name="T32" fmla="*/ 217 w 292"/>
                  <a:gd name="T33" fmla="*/ 894 h 948"/>
                  <a:gd name="T34" fmla="*/ 209 w 292"/>
                  <a:gd name="T35" fmla="*/ 902 h 948"/>
                  <a:gd name="T36" fmla="*/ 199 w 292"/>
                  <a:gd name="T37" fmla="*/ 908 h 948"/>
                  <a:gd name="T38" fmla="*/ 199 w 292"/>
                  <a:gd name="T39" fmla="*/ 908 h 948"/>
                  <a:gd name="T40" fmla="*/ 191 w 292"/>
                  <a:gd name="T41" fmla="*/ 894 h 948"/>
                  <a:gd name="T42" fmla="*/ 185 w 292"/>
                  <a:gd name="T43" fmla="*/ 881 h 948"/>
                  <a:gd name="T44" fmla="*/ 174 w 292"/>
                  <a:gd name="T45" fmla="*/ 853 h 948"/>
                  <a:gd name="T46" fmla="*/ 164 w 292"/>
                  <a:gd name="T47" fmla="*/ 821 h 948"/>
                  <a:gd name="T48" fmla="*/ 155 w 292"/>
                  <a:gd name="T49" fmla="*/ 787 h 948"/>
                  <a:gd name="T50" fmla="*/ 143 w 292"/>
                  <a:gd name="T51" fmla="*/ 722 h 948"/>
                  <a:gd name="T52" fmla="*/ 131 w 292"/>
                  <a:gd name="T53" fmla="*/ 656 h 948"/>
                  <a:gd name="T54" fmla="*/ 131 w 292"/>
                  <a:gd name="T55" fmla="*/ 656 h 948"/>
                  <a:gd name="T56" fmla="*/ 102 w 292"/>
                  <a:gd name="T57" fmla="*/ 515 h 948"/>
                  <a:gd name="T58" fmla="*/ 88 w 292"/>
                  <a:gd name="T59" fmla="*/ 440 h 948"/>
                  <a:gd name="T60" fmla="*/ 73 w 292"/>
                  <a:gd name="T61" fmla="*/ 371 h 948"/>
                  <a:gd name="T62" fmla="*/ 73 w 292"/>
                  <a:gd name="T63" fmla="*/ 371 h 948"/>
                  <a:gd name="T64" fmla="*/ 65 w 292"/>
                  <a:gd name="T65" fmla="*/ 333 h 948"/>
                  <a:gd name="T66" fmla="*/ 55 w 292"/>
                  <a:gd name="T67" fmla="*/ 295 h 948"/>
                  <a:gd name="T68" fmla="*/ 34 w 292"/>
                  <a:gd name="T69" fmla="*/ 224 h 948"/>
                  <a:gd name="T70" fmla="*/ 23 w 292"/>
                  <a:gd name="T71" fmla="*/ 186 h 948"/>
                  <a:gd name="T72" fmla="*/ 12 w 292"/>
                  <a:gd name="T73" fmla="*/ 153 h 948"/>
                  <a:gd name="T74" fmla="*/ 6 w 292"/>
                  <a:gd name="T75" fmla="*/ 117 h 948"/>
                  <a:gd name="T76" fmla="*/ 0 w 292"/>
                  <a:gd name="T77" fmla="*/ 79 h 948"/>
                  <a:gd name="T78" fmla="*/ 0 w 292"/>
                  <a:gd name="T79" fmla="*/ 79 h 948"/>
                  <a:gd name="T80" fmla="*/ 0 w 292"/>
                  <a:gd name="T81" fmla="*/ 59 h 948"/>
                  <a:gd name="T82" fmla="*/ 2 w 292"/>
                  <a:gd name="T83" fmla="*/ 46 h 948"/>
                  <a:gd name="T84" fmla="*/ 8 w 292"/>
                  <a:gd name="T85" fmla="*/ 32 h 948"/>
                  <a:gd name="T86" fmla="*/ 12 w 292"/>
                  <a:gd name="T87" fmla="*/ 20 h 948"/>
                  <a:gd name="T88" fmla="*/ 21 w 292"/>
                  <a:gd name="T89" fmla="*/ 12 h 948"/>
                  <a:gd name="T90" fmla="*/ 32 w 292"/>
                  <a:gd name="T91" fmla="*/ 6 h 948"/>
                  <a:gd name="T92" fmla="*/ 42 w 292"/>
                  <a:gd name="T93" fmla="*/ 2 h 948"/>
                  <a:gd name="T94" fmla="*/ 54 w 292"/>
                  <a:gd name="T95" fmla="*/ 0 h 948"/>
                  <a:gd name="T96" fmla="*/ 65 w 292"/>
                  <a:gd name="T97" fmla="*/ 2 h 948"/>
                  <a:gd name="T98" fmla="*/ 76 w 292"/>
                  <a:gd name="T99" fmla="*/ 6 h 948"/>
                  <a:gd name="T100" fmla="*/ 86 w 292"/>
                  <a:gd name="T101" fmla="*/ 12 h 948"/>
                  <a:gd name="T102" fmla="*/ 96 w 292"/>
                  <a:gd name="T103" fmla="*/ 20 h 948"/>
                  <a:gd name="T104" fmla="*/ 105 w 292"/>
                  <a:gd name="T105" fmla="*/ 30 h 948"/>
                  <a:gd name="T106" fmla="*/ 112 w 292"/>
                  <a:gd name="T107" fmla="*/ 42 h 948"/>
                  <a:gd name="T108" fmla="*/ 117 w 292"/>
                  <a:gd name="T109" fmla="*/ 56 h 948"/>
                  <a:gd name="T110" fmla="*/ 120 w 292"/>
                  <a:gd name="T111" fmla="*/ 65 h 948"/>
                  <a:gd name="T112" fmla="*/ 120 w 292"/>
                  <a:gd name="T113" fmla="*/ 56 h 94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92" h="948">
                    <a:moveTo>
                      <a:pt x="148" y="56"/>
                    </a:moveTo>
                    <a:lnTo>
                      <a:pt x="148" y="56"/>
                    </a:lnTo>
                    <a:lnTo>
                      <a:pt x="150" y="84"/>
                    </a:lnTo>
                    <a:lnTo>
                      <a:pt x="158" y="126"/>
                    </a:lnTo>
                    <a:lnTo>
                      <a:pt x="184" y="240"/>
                    </a:lnTo>
                    <a:lnTo>
                      <a:pt x="218" y="382"/>
                    </a:lnTo>
                    <a:lnTo>
                      <a:pt x="252" y="534"/>
                    </a:lnTo>
                    <a:lnTo>
                      <a:pt x="266" y="610"/>
                    </a:lnTo>
                    <a:lnTo>
                      <a:pt x="278" y="684"/>
                    </a:lnTo>
                    <a:lnTo>
                      <a:pt x="288" y="752"/>
                    </a:lnTo>
                    <a:lnTo>
                      <a:pt x="292" y="812"/>
                    </a:lnTo>
                    <a:lnTo>
                      <a:pt x="292" y="840"/>
                    </a:lnTo>
                    <a:lnTo>
                      <a:pt x="290" y="864"/>
                    </a:lnTo>
                    <a:lnTo>
                      <a:pt x="288" y="886"/>
                    </a:lnTo>
                    <a:lnTo>
                      <a:pt x="284" y="906"/>
                    </a:lnTo>
                    <a:lnTo>
                      <a:pt x="278" y="922"/>
                    </a:lnTo>
                    <a:lnTo>
                      <a:pt x="268" y="934"/>
                    </a:lnTo>
                    <a:lnTo>
                      <a:pt x="258" y="942"/>
                    </a:lnTo>
                    <a:lnTo>
                      <a:pt x="246" y="948"/>
                    </a:lnTo>
                    <a:lnTo>
                      <a:pt x="236" y="934"/>
                    </a:lnTo>
                    <a:lnTo>
                      <a:pt x="228" y="920"/>
                    </a:lnTo>
                    <a:lnTo>
                      <a:pt x="214" y="888"/>
                    </a:lnTo>
                    <a:lnTo>
                      <a:pt x="202" y="856"/>
                    </a:lnTo>
                    <a:lnTo>
                      <a:pt x="192" y="822"/>
                    </a:lnTo>
                    <a:lnTo>
                      <a:pt x="176" y="752"/>
                    </a:lnTo>
                    <a:lnTo>
                      <a:pt x="162" y="686"/>
                    </a:lnTo>
                    <a:lnTo>
                      <a:pt x="126" y="536"/>
                    </a:lnTo>
                    <a:lnTo>
                      <a:pt x="108" y="460"/>
                    </a:lnTo>
                    <a:lnTo>
                      <a:pt x="90" y="386"/>
                    </a:lnTo>
                    <a:lnTo>
                      <a:pt x="80" y="348"/>
                    </a:lnTo>
                    <a:lnTo>
                      <a:pt x="68" y="310"/>
                    </a:lnTo>
                    <a:lnTo>
                      <a:pt x="42" y="234"/>
                    </a:lnTo>
                    <a:lnTo>
                      <a:pt x="28" y="196"/>
                    </a:lnTo>
                    <a:lnTo>
                      <a:pt x="16" y="158"/>
                    </a:lnTo>
                    <a:lnTo>
                      <a:pt x="6" y="122"/>
                    </a:lnTo>
                    <a:lnTo>
                      <a:pt x="0" y="84"/>
                    </a:lnTo>
                    <a:lnTo>
                      <a:pt x="0" y="64"/>
                    </a:lnTo>
                    <a:lnTo>
                      <a:pt x="2" y="46"/>
                    </a:lnTo>
                    <a:lnTo>
                      <a:pt x="8" y="32"/>
                    </a:lnTo>
                    <a:lnTo>
                      <a:pt x="16" y="20"/>
                    </a:lnTo>
                    <a:lnTo>
                      <a:pt x="26" y="12"/>
                    </a:lnTo>
                    <a:lnTo>
                      <a:pt x="38" y="6"/>
                    </a:lnTo>
                    <a:lnTo>
                      <a:pt x="52" y="2"/>
                    </a:lnTo>
                    <a:lnTo>
                      <a:pt x="66" y="0"/>
                    </a:lnTo>
                    <a:lnTo>
                      <a:pt x="80" y="2"/>
                    </a:lnTo>
                    <a:lnTo>
                      <a:pt x="94" y="6"/>
                    </a:lnTo>
                    <a:lnTo>
                      <a:pt x="106" y="12"/>
                    </a:lnTo>
                    <a:lnTo>
                      <a:pt x="118" y="20"/>
                    </a:lnTo>
                    <a:lnTo>
                      <a:pt x="130" y="30"/>
                    </a:lnTo>
                    <a:lnTo>
                      <a:pt x="138" y="42"/>
                    </a:lnTo>
                    <a:lnTo>
                      <a:pt x="144" y="56"/>
                    </a:lnTo>
                    <a:lnTo>
                      <a:pt x="148" y="70"/>
                    </a:lnTo>
                    <a:lnTo>
                      <a:pt x="148" y="5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4" name="Freeform 135"/>
              <p:cNvSpPr>
                <a:spLocks/>
              </p:cNvSpPr>
              <p:nvPr userDrawn="1"/>
            </p:nvSpPr>
            <p:spPr bwMode="auto">
              <a:xfrm>
                <a:off x="9597" y="134"/>
                <a:ext cx="280" cy="940"/>
              </a:xfrm>
              <a:custGeom>
                <a:avLst/>
                <a:gdLst>
                  <a:gd name="T0" fmla="*/ 120 w 292"/>
                  <a:gd name="T1" fmla="*/ 56 h 948"/>
                  <a:gd name="T2" fmla="*/ 120 w 292"/>
                  <a:gd name="T3" fmla="*/ 56 h 948"/>
                  <a:gd name="T4" fmla="*/ 122 w 292"/>
                  <a:gd name="T5" fmla="*/ 79 h 948"/>
                  <a:gd name="T6" fmla="*/ 128 w 292"/>
                  <a:gd name="T7" fmla="*/ 121 h 948"/>
                  <a:gd name="T8" fmla="*/ 149 w 292"/>
                  <a:gd name="T9" fmla="*/ 230 h 948"/>
                  <a:gd name="T10" fmla="*/ 176 w 292"/>
                  <a:gd name="T11" fmla="*/ 367 h 948"/>
                  <a:gd name="T12" fmla="*/ 204 w 292"/>
                  <a:gd name="T13" fmla="*/ 513 h 948"/>
                  <a:gd name="T14" fmla="*/ 216 w 292"/>
                  <a:gd name="T15" fmla="*/ 585 h 948"/>
                  <a:gd name="T16" fmla="*/ 225 w 292"/>
                  <a:gd name="T17" fmla="*/ 654 h 948"/>
                  <a:gd name="T18" fmla="*/ 234 w 292"/>
                  <a:gd name="T19" fmla="*/ 722 h 948"/>
                  <a:gd name="T20" fmla="*/ 236 w 292"/>
                  <a:gd name="T21" fmla="*/ 777 h 948"/>
                  <a:gd name="T22" fmla="*/ 236 w 292"/>
                  <a:gd name="T23" fmla="*/ 805 h 948"/>
                  <a:gd name="T24" fmla="*/ 235 w 292"/>
                  <a:gd name="T25" fmla="*/ 829 h 948"/>
                  <a:gd name="T26" fmla="*/ 234 w 292"/>
                  <a:gd name="T27" fmla="*/ 851 h 948"/>
                  <a:gd name="T28" fmla="*/ 230 w 292"/>
                  <a:gd name="T29" fmla="*/ 868 h 948"/>
                  <a:gd name="T30" fmla="*/ 225 w 292"/>
                  <a:gd name="T31" fmla="*/ 882 h 948"/>
                  <a:gd name="T32" fmla="*/ 217 w 292"/>
                  <a:gd name="T33" fmla="*/ 894 h 948"/>
                  <a:gd name="T34" fmla="*/ 209 w 292"/>
                  <a:gd name="T35" fmla="*/ 902 h 948"/>
                  <a:gd name="T36" fmla="*/ 199 w 292"/>
                  <a:gd name="T37" fmla="*/ 908 h 948"/>
                  <a:gd name="T38" fmla="*/ 199 w 292"/>
                  <a:gd name="T39" fmla="*/ 908 h 948"/>
                  <a:gd name="T40" fmla="*/ 191 w 292"/>
                  <a:gd name="T41" fmla="*/ 894 h 948"/>
                  <a:gd name="T42" fmla="*/ 185 w 292"/>
                  <a:gd name="T43" fmla="*/ 881 h 948"/>
                  <a:gd name="T44" fmla="*/ 174 w 292"/>
                  <a:gd name="T45" fmla="*/ 853 h 948"/>
                  <a:gd name="T46" fmla="*/ 164 w 292"/>
                  <a:gd name="T47" fmla="*/ 821 h 948"/>
                  <a:gd name="T48" fmla="*/ 155 w 292"/>
                  <a:gd name="T49" fmla="*/ 787 h 948"/>
                  <a:gd name="T50" fmla="*/ 143 w 292"/>
                  <a:gd name="T51" fmla="*/ 722 h 948"/>
                  <a:gd name="T52" fmla="*/ 131 w 292"/>
                  <a:gd name="T53" fmla="*/ 656 h 948"/>
                  <a:gd name="T54" fmla="*/ 131 w 292"/>
                  <a:gd name="T55" fmla="*/ 656 h 948"/>
                  <a:gd name="T56" fmla="*/ 102 w 292"/>
                  <a:gd name="T57" fmla="*/ 515 h 948"/>
                  <a:gd name="T58" fmla="*/ 88 w 292"/>
                  <a:gd name="T59" fmla="*/ 440 h 948"/>
                  <a:gd name="T60" fmla="*/ 73 w 292"/>
                  <a:gd name="T61" fmla="*/ 371 h 948"/>
                  <a:gd name="T62" fmla="*/ 73 w 292"/>
                  <a:gd name="T63" fmla="*/ 371 h 948"/>
                  <a:gd name="T64" fmla="*/ 65 w 292"/>
                  <a:gd name="T65" fmla="*/ 333 h 948"/>
                  <a:gd name="T66" fmla="*/ 55 w 292"/>
                  <a:gd name="T67" fmla="*/ 295 h 948"/>
                  <a:gd name="T68" fmla="*/ 34 w 292"/>
                  <a:gd name="T69" fmla="*/ 224 h 948"/>
                  <a:gd name="T70" fmla="*/ 23 w 292"/>
                  <a:gd name="T71" fmla="*/ 186 h 948"/>
                  <a:gd name="T72" fmla="*/ 12 w 292"/>
                  <a:gd name="T73" fmla="*/ 153 h 948"/>
                  <a:gd name="T74" fmla="*/ 6 w 292"/>
                  <a:gd name="T75" fmla="*/ 117 h 948"/>
                  <a:gd name="T76" fmla="*/ 0 w 292"/>
                  <a:gd name="T77" fmla="*/ 79 h 948"/>
                  <a:gd name="T78" fmla="*/ 0 w 292"/>
                  <a:gd name="T79" fmla="*/ 79 h 948"/>
                  <a:gd name="T80" fmla="*/ 0 w 292"/>
                  <a:gd name="T81" fmla="*/ 59 h 948"/>
                  <a:gd name="T82" fmla="*/ 2 w 292"/>
                  <a:gd name="T83" fmla="*/ 46 h 948"/>
                  <a:gd name="T84" fmla="*/ 8 w 292"/>
                  <a:gd name="T85" fmla="*/ 32 h 948"/>
                  <a:gd name="T86" fmla="*/ 12 w 292"/>
                  <a:gd name="T87" fmla="*/ 20 h 948"/>
                  <a:gd name="T88" fmla="*/ 21 w 292"/>
                  <a:gd name="T89" fmla="*/ 12 h 948"/>
                  <a:gd name="T90" fmla="*/ 32 w 292"/>
                  <a:gd name="T91" fmla="*/ 6 h 948"/>
                  <a:gd name="T92" fmla="*/ 42 w 292"/>
                  <a:gd name="T93" fmla="*/ 2 h 948"/>
                  <a:gd name="T94" fmla="*/ 54 w 292"/>
                  <a:gd name="T95" fmla="*/ 0 h 948"/>
                  <a:gd name="T96" fmla="*/ 65 w 292"/>
                  <a:gd name="T97" fmla="*/ 2 h 948"/>
                  <a:gd name="T98" fmla="*/ 76 w 292"/>
                  <a:gd name="T99" fmla="*/ 6 h 948"/>
                  <a:gd name="T100" fmla="*/ 86 w 292"/>
                  <a:gd name="T101" fmla="*/ 12 h 948"/>
                  <a:gd name="T102" fmla="*/ 96 w 292"/>
                  <a:gd name="T103" fmla="*/ 20 h 948"/>
                  <a:gd name="T104" fmla="*/ 105 w 292"/>
                  <a:gd name="T105" fmla="*/ 30 h 948"/>
                  <a:gd name="T106" fmla="*/ 112 w 292"/>
                  <a:gd name="T107" fmla="*/ 42 h 948"/>
                  <a:gd name="T108" fmla="*/ 117 w 292"/>
                  <a:gd name="T109" fmla="*/ 56 h 948"/>
                  <a:gd name="T110" fmla="*/ 120 w 292"/>
                  <a:gd name="T111" fmla="*/ 65 h 9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92" h="948">
                    <a:moveTo>
                      <a:pt x="148" y="56"/>
                    </a:moveTo>
                    <a:lnTo>
                      <a:pt x="148" y="56"/>
                    </a:lnTo>
                    <a:lnTo>
                      <a:pt x="150" y="84"/>
                    </a:lnTo>
                    <a:lnTo>
                      <a:pt x="158" y="126"/>
                    </a:lnTo>
                    <a:lnTo>
                      <a:pt x="184" y="240"/>
                    </a:lnTo>
                    <a:lnTo>
                      <a:pt x="218" y="382"/>
                    </a:lnTo>
                    <a:lnTo>
                      <a:pt x="252" y="534"/>
                    </a:lnTo>
                    <a:lnTo>
                      <a:pt x="266" y="610"/>
                    </a:lnTo>
                    <a:lnTo>
                      <a:pt x="278" y="684"/>
                    </a:lnTo>
                    <a:lnTo>
                      <a:pt x="288" y="752"/>
                    </a:lnTo>
                    <a:lnTo>
                      <a:pt x="292" y="812"/>
                    </a:lnTo>
                    <a:lnTo>
                      <a:pt x="292" y="840"/>
                    </a:lnTo>
                    <a:lnTo>
                      <a:pt x="290" y="864"/>
                    </a:lnTo>
                    <a:lnTo>
                      <a:pt x="288" y="886"/>
                    </a:lnTo>
                    <a:lnTo>
                      <a:pt x="284" y="906"/>
                    </a:lnTo>
                    <a:lnTo>
                      <a:pt x="278" y="922"/>
                    </a:lnTo>
                    <a:lnTo>
                      <a:pt x="268" y="934"/>
                    </a:lnTo>
                    <a:lnTo>
                      <a:pt x="258" y="942"/>
                    </a:lnTo>
                    <a:lnTo>
                      <a:pt x="246" y="948"/>
                    </a:lnTo>
                    <a:lnTo>
                      <a:pt x="236" y="934"/>
                    </a:lnTo>
                    <a:lnTo>
                      <a:pt x="228" y="920"/>
                    </a:lnTo>
                    <a:lnTo>
                      <a:pt x="214" y="888"/>
                    </a:lnTo>
                    <a:lnTo>
                      <a:pt x="202" y="856"/>
                    </a:lnTo>
                    <a:lnTo>
                      <a:pt x="192" y="822"/>
                    </a:lnTo>
                    <a:lnTo>
                      <a:pt x="176" y="752"/>
                    </a:lnTo>
                    <a:lnTo>
                      <a:pt x="162" y="686"/>
                    </a:lnTo>
                    <a:lnTo>
                      <a:pt x="126" y="536"/>
                    </a:lnTo>
                    <a:lnTo>
                      <a:pt x="108" y="460"/>
                    </a:lnTo>
                    <a:lnTo>
                      <a:pt x="90" y="386"/>
                    </a:lnTo>
                    <a:lnTo>
                      <a:pt x="80" y="348"/>
                    </a:lnTo>
                    <a:lnTo>
                      <a:pt x="68" y="310"/>
                    </a:lnTo>
                    <a:lnTo>
                      <a:pt x="42" y="234"/>
                    </a:lnTo>
                    <a:lnTo>
                      <a:pt x="28" y="196"/>
                    </a:lnTo>
                    <a:lnTo>
                      <a:pt x="16" y="158"/>
                    </a:lnTo>
                    <a:lnTo>
                      <a:pt x="6" y="122"/>
                    </a:lnTo>
                    <a:lnTo>
                      <a:pt x="0" y="84"/>
                    </a:lnTo>
                    <a:lnTo>
                      <a:pt x="0" y="64"/>
                    </a:lnTo>
                    <a:lnTo>
                      <a:pt x="2" y="46"/>
                    </a:lnTo>
                    <a:lnTo>
                      <a:pt x="8" y="32"/>
                    </a:lnTo>
                    <a:lnTo>
                      <a:pt x="16" y="20"/>
                    </a:lnTo>
                    <a:lnTo>
                      <a:pt x="26" y="12"/>
                    </a:lnTo>
                    <a:lnTo>
                      <a:pt x="38" y="6"/>
                    </a:lnTo>
                    <a:lnTo>
                      <a:pt x="52" y="2"/>
                    </a:lnTo>
                    <a:lnTo>
                      <a:pt x="66" y="0"/>
                    </a:lnTo>
                    <a:lnTo>
                      <a:pt x="80" y="2"/>
                    </a:lnTo>
                    <a:lnTo>
                      <a:pt x="94" y="6"/>
                    </a:lnTo>
                    <a:lnTo>
                      <a:pt x="106" y="12"/>
                    </a:lnTo>
                    <a:lnTo>
                      <a:pt x="118" y="20"/>
                    </a:lnTo>
                    <a:lnTo>
                      <a:pt x="130" y="30"/>
                    </a:lnTo>
                    <a:lnTo>
                      <a:pt x="138" y="42"/>
                    </a:lnTo>
                    <a:lnTo>
                      <a:pt x="144" y="56"/>
                    </a:lnTo>
                    <a:lnTo>
                      <a:pt x="148" y="7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5" name="Freeform 136"/>
              <p:cNvSpPr>
                <a:spLocks/>
              </p:cNvSpPr>
              <p:nvPr userDrawn="1"/>
            </p:nvSpPr>
            <p:spPr bwMode="auto">
              <a:xfrm>
                <a:off x="9237" y="314"/>
                <a:ext cx="320" cy="860"/>
              </a:xfrm>
              <a:custGeom>
                <a:avLst/>
                <a:gdLst>
                  <a:gd name="T0" fmla="*/ 110 w 326"/>
                  <a:gd name="T1" fmla="*/ 96 h 856"/>
                  <a:gd name="T2" fmla="*/ 110 w 326"/>
                  <a:gd name="T3" fmla="*/ 96 h 856"/>
                  <a:gd name="T4" fmla="*/ 137 w 326"/>
                  <a:gd name="T5" fmla="*/ 199 h 856"/>
                  <a:gd name="T6" fmla="*/ 171 w 326"/>
                  <a:gd name="T7" fmla="*/ 297 h 856"/>
                  <a:gd name="T8" fmla="*/ 200 w 326"/>
                  <a:gd name="T9" fmla="*/ 402 h 856"/>
                  <a:gd name="T10" fmla="*/ 230 w 326"/>
                  <a:gd name="T11" fmla="*/ 500 h 856"/>
                  <a:gd name="T12" fmla="*/ 230 w 326"/>
                  <a:gd name="T13" fmla="*/ 500 h 856"/>
                  <a:gd name="T14" fmla="*/ 255 w 326"/>
                  <a:gd name="T15" fmla="*/ 585 h 856"/>
                  <a:gd name="T16" fmla="*/ 271 w 326"/>
                  <a:gd name="T17" fmla="*/ 637 h 856"/>
                  <a:gd name="T18" fmla="*/ 284 w 326"/>
                  <a:gd name="T19" fmla="*/ 691 h 856"/>
                  <a:gd name="T20" fmla="*/ 289 w 326"/>
                  <a:gd name="T21" fmla="*/ 719 h 856"/>
                  <a:gd name="T22" fmla="*/ 293 w 326"/>
                  <a:gd name="T23" fmla="*/ 747 h 856"/>
                  <a:gd name="T24" fmla="*/ 296 w 326"/>
                  <a:gd name="T25" fmla="*/ 778 h 856"/>
                  <a:gd name="T26" fmla="*/ 296 w 326"/>
                  <a:gd name="T27" fmla="*/ 802 h 856"/>
                  <a:gd name="T28" fmla="*/ 294 w 326"/>
                  <a:gd name="T29" fmla="*/ 824 h 856"/>
                  <a:gd name="T30" fmla="*/ 289 w 326"/>
                  <a:gd name="T31" fmla="*/ 844 h 856"/>
                  <a:gd name="T32" fmla="*/ 283 w 326"/>
                  <a:gd name="T33" fmla="*/ 862 h 856"/>
                  <a:gd name="T34" fmla="*/ 278 w 326"/>
                  <a:gd name="T35" fmla="*/ 868 h 856"/>
                  <a:gd name="T36" fmla="*/ 273 w 326"/>
                  <a:gd name="T37" fmla="*/ 876 h 856"/>
                  <a:gd name="T38" fmla="*/ 273 w 326"/>
                  <a:gd name="T39" fmla="*/ 876 h 856"/>
                  <a:gd name="T40" fmla="*/ 255 w 326"/>
                  <a:gd name="T41" fmla="*/ 850 h 856"/>
                  <a:gd name="T42" fmla="*/ 240 w 326"/>
                  <a:gd name="T43" fmla="*/ 824 h 856"/>
                  <a:gd name="T44" fmla="*/ 228 w 326"/>
                  <a:gd name="T45" fmla="*/ 798 h 856"/>
                  <a:gd name="T46" fmla="*/ 218 w 326"/>
                  <a:gd name="T47" fmla="*/ 772 h 856"/>
                  <a:gd name="T48" fmla="*/ 198 w 326"/>
                  <a:gd name="T49" fmla="*/ 717 h 856"/>
                  <a:gd name="T50" fmla="*/ 182 w 326"/>
                  <a:gd name="T51" fmla="*/ 667 h 856"/>
                  <a:gd name="T52" fmla="*/ 171 w 326"/>
                  <a:gd name="T53" fmla="*/ 615 h 856"/>
                  <a:gd name="T54" fmla="*/ 157 w 326"/>
                  <a:gd name="T55" fmla="*/ 561 h 856"/>
                  <a:gd name="T56" fmla="*/ 143 w 326"/>
                  <a:gd name="T57" fmla="*/ 500 h 856"/>
                  <a:gd name="T58" fmla="*/ 129 w 326"/>
                  <a:gd name="T59" fmla="*/ 442 h 856"/>
                  <a:gd name="T60" fmla="*/ 129 w 326"/>
                  <a:gd name="T61" fmla="*/ 442 h 856"/>
                  <a:gd name="T62" fmla="*/ 114 w 326"/>
                  <a:gd name="T63" fmla="*/ 386 h 856"/>
                  <a:gd name="T64" fmla="*/ 96 w 326"/>
                  <a:gd name="T65" fmla="*/ 332 h 856"/>
                  <a:gd name="T66" fmla="*/ 61 w 326"/>
                  <a:gd name="T67" fmla="*/ 221 h 856"/>
                  <a:gd name="T68" fmla="*/ 41 w 326"/>
                  <a:gd name="T69" fmla="*/ 169 h 856"/>
                  <a:gd name="T70" fmla="*/ 27 w 326"/>
                  <a:gd name="T71" fmla="*/ 115 h 856"/>
                  <a:gd name="T72" fmla="*/ 14 w 326"/>
                  <a:gd name="T73" fmla="*/ 56 h 856"/>
                  <a:gd name="T74" fmla="*/ 0 w 326"/>
                  <a:gd name="T75" fmla="*/ 2 h 856"/>
                  <a:gd name="T76" fmla="*/ 0 w 326"/>
                  <a:gd name="T77" fmla="*/ 2 h 856"/>
                  <a:gd name="T78" fmla="*/ 12 w 326"/>
                  <a:gd name="T79" fmla="*/ 0 h 856"/>
                  <a:gd name="T80" fmla="*/ 24 w 326"/>
                  <a:gd name="T81" fmla="*/ 0 h 856"/>
                  <a:gd name="T82" fmla="*/ 29 w 326"/>
                  <a:gd name="T83" fmla="*/ 2 h 856"/>
                  <a:gd name="T84" fmla="*/ 39 w 326"/>
                  <a:gd name="T85" fmla="*/ 6 h 856"/>
                  <a:gd name="T86" fmla="*/ 47 w 326"/>
                  <a:gd name="T87" fmla="*/ 10 h 856"/>
                  <a:gd name="T88" fmla="*/ 53 w 326"/>
                  <a:gd name="T89" fmla="*/ 16 h 856"/>
                  <a:gd name="T90" fmla="*/ 67 w 326"/>
                  <a:gd name="T91" fmla="*/ 32 h 856"/>
                  <a:gd name="T92" fmla="*/ 77 w 326"/>
                  <a:gd name="T93" fmla="*/ 50 h 856"/>
                  <a:gd name="T94" fmla="*/ 84 w 326"/>
                  <a:gd name="T95" fmla="*/ 68 h 856"/>
                  <a:gd name="T96" fmla="*/ 94 w 326"/>
                  <a:gd name="T97" fmla="*/ 88 h 856"/>
                  <a:gd name="T98" fmla="*/ 102 w 326"/>
                  <a:gd name="T99" fmla="*/ 106 h 856"/>
                  <a:gd name="T100" fmla="*/ 110 w 326"/>
                  <a:gd name="T101" fmla="*/ 96 h 8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26" h="856">
                    <a:moveTo>
                      <a:pt x="120" y="96"/>
                    </a:moveTo>
                    <a:lnTo>
                      <a:pt x="120" y="96"/>
                    </a:lnTo>
                    <a:lnTo>
                      <a:pt x="152" y="194"/>
                    </a:lnTo>
                    <a:lnTo>
                      <a:pt x="186" y="292"/>
                    </a:lnTo>
                    <a:lnTo>
                      <a:pt x="220" y="392"/>
                    </a:lnTo>
                    <a:lnTo>
                      <a:pt x="252" y="490"/>
                    </a:lnTo>
                    <a:lnTo>
                      <a:pt x="280" y="570"/>
                    </a:lnTo>
                    <a:lnTo>
                      <a:pt x="296" y="622"/>
                    </a:lnTo>
                    <a:lnTo>
                      <a:pt x="312" y="676"/>
                    </a:lnTo>
                    <a:lnTo>
                      <a:pt x="318" y="704"/>
                    </a:lnTo>
                    <a:lnTo>
                      <a:pt x="322" y="732"/>
                    </a:lnTo>
                    <a:lnTo>
                      <a:pt x="326" y="758"/>
                    </a:lnTo>
                    <a:lnTo>
                      <a:pt x="326" y="782"/>
                    </a:lnTo>
                    <a:lnTo>
                      <a:pt x="324" y="804"/>
                    </a:lnTo>
                    <a:lnTo>
                      <a:pt x="318" y="824"/>
                    </a:lnTo>
                    <a:lnTo>
                      <a:pt x="310" y="842"/>
                    </a:lnTo>
                    <a:lnTo>
                      <a:pt x="304" y="848"/>
                    </a:lnTo>
                    <a:lnTo>
                      <a:pt x="298" y="856"/>
                    </a:lnTo>
                    <a:lnTo>
                      <a:pt x="280" y="830"/>
                    </a:lnTo>
                    <a:lnTo>
                      <a:pt x="264" y="804"/>
                    </a:lnTo>
                    <a:lnTo>
                      <a:pt x="250" y="778"/>
                    </a:lnTo>
                    <a:lnTo>
                      <a:pt x="238" y="752"/>
                    </a:lnTo>
                    <a:lnTo>
                      <a:pt x="218" y="702"/>
                    </a:lnTo>
                    <a:lnTo>
                      <a:pt x="200" y="652"/>
                    </a:lnTo>
                    <a:lnTo>
                      <a:pt x="186" y="600"/>
                    </a:lnTo>
                    <a:lnTo>
                      <a:pt x="172" y="546"/>
                    </a:lnTo>
                    <a:lnTo>
                      <a:pt x="158" y="490"/>
                    </a:lnTo>
                    <a:lnTo>
                      <a:pt x="142" y="432"/>
                    </a:lnTo>
                    <a:lnTo>
                      <a:pt x="124" y="376"/>
                    </a:lnTo>
                    <a:lnTo>
                      <a:pt x="106" y="322"/>
                    </a:lnTo>
                    <a:lnTo>
                      <a:pt x="66" y="216"/>
                    </a:lnTo>
                    <a:lnTo>
                      <a:pt x="46" y="164"/>
                    </a:lnTo>
                    <a:lnTo>
                      <a:pt x="30" y="110"/>
                    </a:lnTo>
                    <a:lnTo>
                      <a:pt x="14" y="56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4" y="0"/>
                    </a:lnTo>
                    <a:lnTo>
                      <a:pt x="34" y="2"/>
                    </a:lnTo>
                    <a:lnTo>
                      <a:pt x="44" y="6"/>
                    </a:lnTo>
                    <a:lnTo>
                      <a:pt x="52" y="10"/>
                    </a:lnTo>
                    <a:lnTo>
                      <a:pt x="58" y="16"/>
                    </a:lnTo>
                    <a:lnTo>
                      <a:pt x="72" y="32"/>
                    </a:lnTo>
                    <a:lnTo>
                      <a:pt x="84" y="50"/>
                    </a:lnTo>
                    <a:lnTo>
                      <a:pt x="94" y="68"/>
                    </a:lnTo>
                    <a:lnTo>
                      <a:pt x="104" y="88"/>
                    </a:lnTo>
                    <a:lnTo>
                      <a:pt x="112" y="106"/>
                    </a:lnTo>
                    <a:lnTo>
                      <a:pt x="120" y="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6" name="Freeform 137"/>
              <p:cNvSpPr>
                <a:spLocks/>
              </p:cNvSpPr>
              <p:nvPr userDrawn="1"/>
            </p:nvSpPr>
            <p:spPr bwMode="auto">
              <a:xfrm>
                <a:off x="9237" y="314"/>
                <a:ext cx="320" cy="860"/>
              </a:xfrm>
              <a:custGeom>
                <a:avLst/>
                <a:gdLst>
                  <a:gd name="T0" fmla="*/ 110 w 326"/>
                  <a:gd name="T1" fmla="*/ 96 h 856"/>
                  <a:gd name="T2" fmla="*/ 110 w 326"/>
                  <a:gd name="T3" fmla="*/ 96 h 856"/>
                  <a:gd name="T4" fmla="*/ 137 w 326"/>
                  <a:gd name="T5" fmla="*/ 199 h 856"/>
                  <a:gd name="T6" fmla="*/ 171 w 326"/>
                  <a:gd name="T7" fmla="*/ 297 h 856"/>
                  <a:gd name="T8" fmla="*/ 200 w 326"/>
                  <a:gd name="T9" fmla="*/ 402 h 856"/>
                  <a:gd name="T10" fmla="*/ 230 w 326"/>
                  <a:gd name="T11" fmla="*/ 500 h 856"/>
                  <a:gd name="T12" fmla="*/ 230 w 326"/>
                  <a:gd name="T13" fmla="*/ 500 h 856"/>
                  <a:gd name="T14" fmla="*/ 255 w 326"/>
                  <a:gd name="T15" fmla="*/ 585 h 856"/>
                  <a:gd name="T16" fmla="*/ 271 w 326"/>
                  <a:gd name="T17" fmla="*/ 637 h 856"/>
                  <a:gd name="T18" fmla="*/ 284 w 326"/>
                  <a:gd name="T19" fmla="*/ 691 h 856"/>
                  <a:gd name="T20" fmla="*/ 289 w 326"/>
                  <a:gd name="T21" fmla="*/ 719 h 856"/>
                  <a:gd name="T22" fmla="*/ 293 w 326"/>
                  <a:gd name="T23" fmla="*/ 747 h 856"/>
                  <a:gd name="T24" fmla="*/ 296 w 326"/>
                  <a:gd name="T25" fmla="*/ 778 h 856"/>
                  <a:gd name="T26" fmla="*/ 296 w 326"/>
                  <a:gd name="T27" fmla="*/ 802 h 856"/>
                  <a:gd name="T28" fmla="*/ 294 w 326"/>
                  <a:gd name="T29" fmla="*/ 824 h 856"/>
                  <a:gd name="T30" fmla="*/ 289 w 326"/>
                  <a:gd name="T31" fmla="*/ 844 h 856"/>
                  <a:gd name="T32" fmla="*/ 283 w 326"/>
                  <a:gd name="T33" fmla="*/ 862 h 856"/>
                  <a:gd name="T34" fmla="*/ 278 w 326"/>
                  <a:gd name="T35" fmla="*/ 868 h 856"/>
                  <a:gd name="T36" fmla="*/ 273 w 326"/>
                  <a:gd name="T37" fmla="*/ 876 h 856"/>
                  <a:gd name="T38" fmla="*/ 273 w 326"/>
                  <a:gd name="T39" fmla="*/ 876 h 856"/>
                  <a:gd name="T40" fmla="*/ 255 w 326"/>
                  <a:gd name="T41" fmla="*/ 850 h 856"/>
                  <a:gd name="T42" fmla="*/ 240 w 326"/>
                  <a:gd name="T43" fmla="*/ 824 h 856"/>
                  <a:gd name="T44" fmla="*/ 228 w 326"/>
                  <a:gd name="T45" fmla="*/ 798 h 856"/>
                  <a:gd name="T46" fmla="*/ 218 w 326"/>
                  <a:gd name="T47" fmla="*/ 772 h 856"/>
                  <a:gd name="T48" fmla="*/ 198 w 326"/>
                  <a:gd name="T49" fmla="*/ 717 h 856"/>
                  <a:gd name="T50" fmla="*/ 182 w 326"/>
                  <a:gd name="T51" fmla="*/ 667 h 856"/>
                  <a:gd name="T52" fmla="*/ 171 w 326"/>
                  <a:gd name="T53" fmla="*/ 615 h 856"/>
                  <a:gd name="T54" fmla="*/ 157 w 326"/>
                  <a:gd name="T55" fmla="*/ 561 h 856"/>
                  <a:gd name="T56" fmla="*/ 143 w 326"/>
                  <a:gd name="T57" fmla="*/ 500 h 856"/>
                  <a:gd name="T58" fmla="*/ 129 w 326"/>
                  <a:gd name="T59" fmla="*/ 442 h 856"/>
                  <a:gd name="T60" fmla="*/ 129 w 326"/>
                  <a:gd name="T61" fmla="*/ 442 h 856"/>
                  <a:gd name="T62" fmla="*/ 114 w 326"/>
                  <a:gd name="T63" fmla="*/ 386 h 856"/>
                  <a:gd name="T64" fmla="*/ 96 w 326"/>
                  <a:gd name="T65" fmla="*/ 332 h 856"/>
                  <a:gd name="T66" fmla="*/ 61 w 326"/>
                  <a:gd name="T67" fmla="*/ 221 h 856"/>
                  <a:gd name="T68" fmla="*/ 41 w 326"/>
                  <a:gd name="T69" fmla="*/ 169 h 856"/>
                  <a:gd name="T70" fmla="*/ 27 w 326"/>
                  <a:gd name="T71" fmla="*/ 115 h 856"/>
                  <a:gd name="T72" fmla="*/ 14 w 326"/>
                  <a:gd name="T73" fmla="*/ 56 h 856"/>
                  <a:gd name="T74" fmla="*/ 0 w 326"/>
                  <a:gd name="T75" fmla="*/ 2 h 856"/>
                  <a:gd name="T76" fmla="*/ 0 w 326"/>
                  <a:gd name="T77" fmla="*/ 2 h 856"/>
                  <a:gd name="T78" fmla="*/ 12 w 326"/>
                  <a:gd name="T79" fmla="*/ 0 h 856"/>
                  <a:gd name="T80" fmla="*/ 24 w 326"/>
                  <a:gd name="T81" fmla="*/ 0 h 856"/>
                  <a:gd name="T82" fmla="*/ 29 w 326"/>
                  <a:gd name="T83" fmla="*/ 2 h 856"/>
                  <a:gd name="T84" fmla="*/ 39 w 326"/>
                  <a:gd name="T85" fmla="*/ 6 h 856"/>
                  <a:gd name="T86" fmla="*/ 47 w 326"/>
                  <a:gd name="T87" fmla="*/ 10 h 856"/>
                  <a:gd name="T88" fmla="*/ 53 w 326"/>
                  <a:gd name="T89" fmla="*/ 16 h 856"/>
                  <a:gd name="T90" fmla="*/ 67 w 326"/>
                  <a:gd name="T91" fmla="*/ 32 h 856"/>
                  <a:gd name="T92" fmla="*/ 77 w 326"/>
                  <a:gd name="T93" fmla="*/ 50 h 856"/>
                  <a:gd name="T94" fmla="*/ 84 w 326"/>
                  <a:gd name="T95" fmla="*/ 68 h 856"/>
                  <a:gd name="T96" fmla="*/ 94 w 326"/>
                  <a:gd name="T97" fmla="*/ 88 h 856"/>
                  <a:gd name="T98" fmla="*/ 102 w 326"/>
                  <a:gd name="T99" fmla="*/ 106 h 8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26" h="856">
                    <a:moveTo>
                      <a:pt x="120" y="96"/>
                    </a:moveTo>
                    <a:lnTo>
                      <a:pt x="120" y="96"/>
                    </a:lnTo>
                    <a:lnTo>
                      <a:pt x="152" y="194"/>
                    </a:lnTo>
                    <a:lnTo>
                      <a:pt x="186" y="292"/>
                    </a:lnTo>
                    <a:lnTo>
                      <a:pt x="220" y="392"/>
                    </a:lnTo>
                    <a:lnTo>
                      <a:pt x="252" y="490"/>
                    </a:lnTo>
                    <a:lnTo>
                      <a:pt x="280" y="570"/>
                    </a:lnTo>
                    <a:lnTo>
                      <a:pt x="296" y="622"/>
                    </a:lnTo>
                    <a:lnTo>
                      <a:pt x="312" y="676"/>
                    </a:lnTo>
                    <a:lnTo>
                      <a:pt x="318" y="704"/>
                    </a:lnTo>
                    <a:lnTo>
                      <a:pt x="322" y="732"/>
                    </a:lnTo>
                    <a:lnTo>
                      <a:pt x="326" y="758"/>
                    </a:lnTo>
                    <a:lnTo>
                      <a:pt x="326" y="782"/>
                    </a:lnTo>
                    <a:lnTo>
                      <a:pt x="324" y="804"/>
                    </a:lnTo>
                    <a:lnTo>
                      <a:pt x="318" y="824"/>
                    </a:lnTo>
                    <a:lnTo>
                      <a:pt x="310" y="842"/>
                    </a:lnTo>
                    <a:lnTo>
                      <a:pt x="304" y="848"/>
                    </a:lnTo>
                    <a:lnTo>
                      <a:pt x="298" y="856"/>
                    </a:lnTo>
                    <a:lnTo>
                      <a:pt x="280" y="830"/>
                    </a:lnTo>
                    <a:lnTo>
                      <a:pt x="264" y="804"/>
                    </a:lnTo>
                    <a:lnTo>
                      <a:pt x="250" y="778"/>
                    </a:lnTo>
                    <a:lnTo>
                      <a:pt x="238" y="752"/>
                    </a:lnTo>
                    <a:lnTo>
                      <a:pt x="218" y="702"/>
                    </a:lnTo>
                    <a:lnTo>
                      <a:pt x="200" y="652"/>
                    </a:lnTo>
                    <a:lnTo>
                      <a:pt x="186" y="600"/>
                    </a:lnTo>
                    <a:lnTo>
                      <a:pt x="172" y="546"/>
                    </a:lnTo>
                    <a:lnTo>
                      <a:pt x="158" y="490"/>
                    </a:lnTo>
                    <a:lnTo>
                      <a:pt x="142" y="432"/>
                    </a:lnTo>
                    <a:lnTo>
                      <a:pt x="124" y="376"/>
                    </a:lnTo>
                    <a:lnTo>
                      <a:pt x="106" y="322"/>
                    </a:lnTo>
                    <a:lnTo>
                      <a:pt x="66" y="216"/>
                    </a:lnTo>
                    <a:lnTo>
                      <a:pt x="46" y="164"/>
                    </a:lnTo>
                    <a:lnTo>
                      <a:pt x="30" y="110"/>
                    </a:lnTo>
                    <a:lnTo>
                      <a:pt x="14" y="56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4" y="0"/>
                    </a:lnTo>
                    <a:lnTo>
                      <a:pt x="34" y="2"/>
                    </a:lnTo>
                    <a:lnTo>
                      <a:pt x="44" y="6"/>
                    </a:lnTo>
                    <a:lnTo>
                      <a:pt x="52" y="10"/>
                    </a:lnTo>
                    <a:lnTo>
                      <a:pt x="58" y="16"/>
                    </a:lnTo>
                    <a:lnTo>
                      <a:pt x="72" y="32"/>
                    </a:lnTo>
                    <a:lnTo>
                      <a:pt x="84" y="50"/>
                    </a:lnTo>
                    <a:lnTo>
                      <a:pt x="94" y="68"/>
                    </a:lnTo>
                    <a:lnTo>
                      <a:pt x="104" y="88"/>
                    </a:lnTo>
                    <a:lnTo>
                      <a:pt x="112" y="10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7" name="Freeform 138"/>
              <p:cNvSpPr>
                <a:spLocks/>
              </p:cNvSpPr>
              <p:nvPr userDrawn="1"/>
            </p:nvSpPr>
            <p:spPr bwMode="auto">
              <a:xfrm>
                <a:off x="8917" y="494"/>
                <a:ext cx="240" cy="600"/>
              </a:xfrm>
              <a:custGeom>
                <a:avLst/>
                <a:gdLst>
                  <a:gd name="T0" fmla="*/ 73 w 242"/>
                  <a:gd name="T1" fmla="*/ 47 h 588"/>
                  <a:gd name="T2" fmla="*/ 73 w 242"/>
                  <a:gd name="T3" fmla="*/ 47 h 588"/>
                  <a:gd name="T4" fmla="*/ 79 w 242"/>
                  <a:gd name="T5" fmla="*/ 90 h 588"/>
                  <a:gd name="T6" fmla="*/ 89 w 242"/>
                  <a:gd name="T7" fmla="*/ 127 h 588"/>
                  <a:gd name="T8" fmla="*/ 99 w 242"/>
                  <a:gd name="T9" fmla="*/ 169 h 588"/>
                  <a:gd name="T10" fmla="*/ 113 w 242"/>
                  <a:gd name="T11" fmla="*/ 212 h 588"/>
                  <a:gd name="T12" fmla="*/ 141 w 242"/>
                  <a:gd name="T13" fmla="*/ 292 h 588"/>
                  <a:gd name="T14" fmla="*/ 169 w 242"/>
                  <a:gd name="T15" fmla="*/ 371 h 588"/>
                  <a:gd name="T16" fmla="*/ 169 w 242"/>
                  <a:gd name="T17" fmla="*/ 371 h 588"/>
                  <a:gd name="T18" fmla="*/ 178 w 242"/>
                  <a:gd name="T19" fmla="*/ 405 h 588"/>
                  <a:gd name="T20" fmla="*/ 190 w 242"/>
                  <a:gd name="T21" fmla="*/ 440 h 588"/>
                  <a:gd name="T22" fmla="*/ 204 w 242"/>
                  <a:gd name="T23" fmla="*/ 473 h 588"/>
                  <a:gd name="T24" fmla="*/ 216 w 242"/>
                  <a:gd name="T25" fmla="*/ 509 h 588"/>
                  <a:gd name="T26" fmla="*/ 226 w 242"/>
                  <a:gd name="T27" fmla="*/ 544 h 588"/>
                  <a:gd name="T28" fmla="*/ 230 w 242"/>
                  <a:gd name="T29" fmla="*/ 562 h 588"/>
                  <a:gd name="T30" fmla="*/ 232 w 242"/>
                  <a:gd name="T31" fmla="*/ 580 h 588"/>
                  <a:gd name="T32" fmla="*/ 232 w 242"/>
                  <a:gd name="T33" fmla="*/ 597 h 588"/>
                  <a:gd name="T34" fmla="*/ 230 w 242"/>
                  <a:gd name="T35" fmla="*/ 615 h 588"/>
                  <a:gd name="T36" fmla="*/ 228 w 242"/>
                  <a:gd name="T37" fmla="*/ 633 h 588"/>
                  <a:gd name="T38" fmla="*/ 224 w 242"/>
                  <a:gd name="T39" fmla="*/ 650 h 588"/>
                  <a:gd name="T40" fmla="*/ 224 w 242"/>
                  <a:gd name="T41" fmla="*/ 650 h 588"/>
                  <a:gd name="T42" fmla="*/ 210 w 242"/>
                  <a:gd name="T43" fmla="*/ 642 h 588"/>
                  <a:gd name="T44" fmla="*/ 196 w 242"/>
                  <a:gd name="T45" fmla="*/ 631 h 588"/>
                  <a:gd name="T46" fmla="*/ 184 w 242"/>
                  <a:gd name="T47" fmla="*/ 615 h 588"/>
                  <a:gd name="T48" fmla="*/ 176 w 242"/>
                  <a:gd name="T49" fmla="*/ 597 h 588"/>
                  <a:gd name="T50" fmla="*/ 153 w 242"/>
                  <a:gd name="T51" fmla="*/ 557 h 588"/>
                  <a:gd name="T52" fmla="*/ 129 w 242"/>
                  <a:gd name="T53" fmla="*/ 511 h 588"/>
                  <a:gd name="T54" fmla="*/ 109 w 242"/>
                  <a:gd name="T55" fmla="*/ 465 h 588"/>
                  <a:gd name="T56" fmla="*/ 89 w 242"/>
                  <a:gd name="T57" fmla="*/ 418 h 588"/>
                  <a:gd name="T58" fmla="*/ 60 w 242"/>
                  <a:gd name="T59" fmla="*/ 341 h 588"/>
                  <a:gd name="T60" fmla="*/ 60 w 242"/>
                  <a:gd name="T61" fmla="*/ 341 h 588"/>
                  <a:gd name="T62" fmla="*/ 46 w 242"/>
                  <a:gd name="T63" fmla="*/ 300 h 588"/>
                  <a:gd name="T64" fmla="*/ 34 w 242"/>
                  <a:gd name="T65" fmla="*/ 259 h 588"/>
                  <a:gd name="T66" fmla="*/ 22 w 242"/>
                  <a:gd name="T67" fmla="*/ 216 h 588"/>
                  <a:gd name="T68" fmla="*/ 14 w 242"/>
                  <a:gd name="T69" fmla="*/ 173 h 588"/>
                  <a:gd name="T70" fmla="*/ 6 w 242"/>
                  <a:gd name="T71" fmla="*/ 133 h 588"/>
                  <a:gd name="T72" fmla="*/ 2 w 242"/>
                  <a:gd name="T73" fmla="*/ 90 h 588"/>
                  <a:gd name="T74" fmla="*/ 0 w 242"/>
                  <a:gd name="T75" fmla="*/ 45 h 588"/>
                  <a:gd name="T76" fmla="*/ 0 w 242"/>
                  <a:gd name="T77" fmla="*/ 0 h 588"/>
                  <a:gd name="T78" fmla="*/ 0 w 242"/>
                  <a:gd name="T79" fmla="*/ 0 h 588"/>
                  <a:gd name="T80" fmla="*/ 12 w 242"/>
                  <a:gd name="T81" fmla="*/ 0 h 588"/>
                  <a:gd name="T82" fmla="*/ 24 w 242"/>
                  <a:gd name="T83" fmla="*/ 2 h 588"/>
                  <a:gd name="T84" fmla="*/ 34 w 242"/>
                  <a:gd name="T85" fmla="*/ 6 h 588"/>
                  <a:gd name="T86" fmla="*/ 44 w 242"/>
                  <a:gd name="T87" fmla="*/ 12 h 588"/>
                  <a:gd name="T88" fmla="*/ 52 w 242"/>
                  <a:gd name="T89" fmla="*/ 20 h 588"/>
                  <a:gd name="T90" fmla="*/ 58 w 242"/>
                  <a:gd name="T91" fmla="*/ 35 h 588"/>
                  <a:gd name="T92" fmla="*/ 65 w 242"/>
                  <a:gd name="T93" fmla="*/ 55 h 588"/>
                  <a:gd name="T94" fmla="*/ 73 w 242"/>
                  <a:gd name="T95" fmla="*/ 47 h 5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42" h="588">
                    <a:moveTo>
                      <a:pt x="78" y="42"/>
                    </a:moveTo>
                    <a:lnTo>
                      <a:pt x="78" y="42"/>
                    </a:lnTo>
                    <a:lnTo>
                      <a:pt x="84" y="80"/>
                    </a:lnTo>
                    <a:lnTo>
                      <a:pt x="94" y="116"/>
                    </a:lnTo>
                    <a:lnTo>
                      <a:pt x="104" y="154"/>
                    </a:lnTo>
                    <a:lnTo>
                      <a:pt x="118" y="192"/>
                    </a:lnTo>
                    <a:lnTo>
                      <a:pt x="146" y="264"/>
                    </a:lnTo>
                    <a:lnTo>
                      <a:pt x="174" y="336"/>
                    </a:lnTo>
                    <a:lnTo>
                      <a:pt x="186" y="366"/>
                    </a:lnTo>
                    <a:lnTo>
                      <a:pt x="200" y="398"/>
                    </a:lnTo>
                    <a:lnTo>
                      <a:pt x="214" y="428"/>
                    </a:lnTo>
                    <a:lnTo>
                      <a:pt x="226" y="460"/>
                    </a:lnTo>
                    <a:lnTo>
                      <a:pt x="236" y="492"/>
                    </a:lnTo>
                    <a:lnTo>
                      <a:pt x="240" y="508"/>
                    </a:lnTo>
                    <a:lnTo>
                      <a:pt x="242" y="524"/>
                    </a:lnTo>
                    <a:lnTo>
                      <a:pt x="242" y="540"/>
                    </a:lnTo>
                    <a:lnTo>
                      <a:pt x="240" y="556"/>
                    </a:lnTo>
                    <a:lnTo>
                      <a:pt x="238" y="572"/>
                    </a:lnTo>
                    <a:lnTo>
                      <a:pt x="234" y="588"/>
                    </a:lnTo>
                    <a:lnTo>
                      <a:pt x="220" y="580"/>
                    </a:lnTo>
                    <a:lnTo>
                      <a:pt x="206" y="570"/>
                    </a:lnTo>
                    <a:lnTo>
                      <a:pt x="194" y="556"/>
                    </a:lnTo>
                    <a:lnTo>
                      <a:pt x="182" y="540"/>
                    </a:lnTo>
                    <a:lnTo>
                      <a:pt x="158" y="504"/>
                    </a:lnTo>
                    <a:lnTo>
                      <a:pt x="134" y="462"/>
                    </a:lnTo>
                    <a:lnTo>
                      <a:pt x="114" y="420"/>
                    </a:lnTo>
                    <a:lnTo>
                      <a:pt x="94" y="378"/>
                    </a:lnTo>
                    <a:lnTo>
                      <a:pt x="64" y="308"/>
                    </a:lnTo>
                    <a:lnTo>
                      <a:pt x="46" y="270"/>
                    </a:lnTo>
                    <a:lnTo>
                      <a:pt x="34" y="234"/>
                    </a:lnTo>
                    <a:lnTo>
                      <a:pt x="22" y="196"/>
                    </a:lnTo>
                    <a:lnTo>
                      <a:pt x="14" y="158"/>
                    </a:lnTo>
                    <a:lnTo>
                      <a:pt x="6" y="120"/>
                    </a:lnTo>
                    <a:lnTo>
                      <a:pt x="2" y="80"/>
                    </a:lnTo>
                    <a:lnTo>
                      <a:pt x="0" y="4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4" y="2"/>
                    </a:lnTo>
                    <a:lnTo>
                      <a:pt x="34" y="6"/>
                    </a:lnTo>
                    <a:lnTo>
                      <a:pt x="44" y="12"/>
                    </a:lnTo>
                    <a:lnTo>
                      <a:pt x="52" y="20"/>
                    </a:lnTo>
                    <a:lnTo>
                      <a:pt x="58" y="30"/>
                    </a:lnTo>
                    <a:lnTo>
                      <a:pt x="70" y="50"/>
                    </a:lnTo>
                    <a:lnTo>
                      <a:pt x="78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8" name="Freeform 139"/>
              <p:cNvSpPr>
                <a:spLocks/>
              </p:cNvSpPr>
              <p:nvPr userDrawn="1"/>
            </p:nvSpPr>
            <p:spPr bwMode="auto">
              <a:xfrm>
                <a:off x="8917" y="494"/>
                <a:ext cx="240" cy="600"/>
              </a:xfrm>
              <a:custGeom>
                <a:avLst/>
                <a:gdLst>
                  <a:gd name="T0" fmla="*/ 73 w 242"/>
                  <a:gd name="T1" fmla="*/ 47 h 588"/>
                  <a:gd name="T2" fmla="*/ 73 w 242"/>
                  <a:gd name="T3" fmla="*/ 47 h 588"/>
                  <a:gd name="T4" fmla="*/ 79 w 242"/>
                  <a:gd name="T5" fmla="*/ 90 h 588"/>
                  <a:gd name="T6" fmla="*/ 89 w 242"/>
                  <a:gd name="T7" fmla="*/ 127 h 588"/>
                  <a:gd name="T8" fmla="*/ 99 w 242"/>
                  <a:gd name="T9" fmla="*/ 169 h 588"/>
                  <a:gd name="T10" fmla="*/ 113 w 242"/>
                  <a:gd name="T11" fmla="*/ 212 h 588"/>
                  <a:gd name="T12" fmla="*/ 141 w 242"/>
                  <a:gd name="T13" fmla="*/ 292 h 588"/>
                  <a:gd name="T14" fmla="*/ 169 w 242"/>
                  <a:gd name="T15" fmla="*/ 371 h 588"/>
                  <a:gd name="T16" fmla="*/ 169 w 242"/>
                  <a:gd name="T17" fmla="*/ 371 h 588"/>
                  <a:gd name="T18" fmla="*/ 178 w 242"/>
                  <a:gd name="T19" fmla="*/ 405 h 588"/>
                  <a:gd name="T20" fmla="*/ 190 w 242"/>
                  <a:gd name="T21" fmla="*/ 440 h 588"/>
                  <a:gd name="T22" fmla="*/ 204 w 242"/>
                  <a:gd name="T23" fmla="*/ 473 h 588"/>
                  <a:gd name="T24" fmla="*/ 216 w 242"/>
                  <a:gd name="T25" fmla="*/ 509 h 588"/>
                  <a:gd name="T26" fmla="*/ 226 w 242"/>
                  <a:gd name="T27" fmla="*/ 544 h 588"/>
                  <a:gd name="T28" fmla="*/ 230 w 242"/>
                  <a:gd name="T29" fmla="*/ 562 h 588"/>
                  <a:gd name="T30" fmla="*/ 232 w 242"/>
                  <a:gd name="T31" fmla="*/ 580 h 588"/>
                  <a:gd name="T32" fmla="*/ 232 w 242"/>
                  <a:gd name="T33" fmla="*/ 597 h 588"/>
                  <a:gd name="T34" fmla="*/ 230 w 242"/>
                  <a:gd name="T35" fmla="*/ 615 h 588"/>
                  <a:gd name="T36" fmla="*/ 228 w 242"/>
                  <a:gd name="T37" fmla="*/ 633 h 588"/>
                  <a:gd name="T38" fmla="*/ 224 w 242"/>
                  <a:gd name="T39" fmla="*/ 650 h 588"/>
                  <a:gd name="T40" fmla="*/ 224 w 242"/>
                  <a:gd name="T41" fmla="*/ 650 h 588"/>
                  <a:gd name="T42" fmla="*/ 210 w 242"/>
                  <a:gd name="T43" fmla="*/ 642 h 588"/>
                  <a:gd name="T44" fmla="*/ 196 w 242"/>
                  <a:gd name="T45" fmla="*/ 631 h 588"/>
                  <a:gd name="T46" fmla="*/ 184 w 242"/>
                  <a:gd name="T47" fmla="*/ 615 h 588"/>
                  <a:gd name="T48" fmla="*/ 176 w 242"/>
                  <a:gd name="T49" fmla="*/ 597 h 588"/>
                  <a:gd name="T50" fmla="*/ 153 w 242"/>
                  <a:gd name="T51" fmla="*/ 557 h 588"/>
                  <a:gd name="T52" fmla="*/ 129 w 242"/>
                  <a:gd name="T53" fmla="*/ 511 h 588"/>
                  <a:gd name="T54" fmla="*/ 109 w 242"/>
                  <a:gd name="T55" fmla="*/ 465 h 588"/>
                  <a:gd name="T56" fmla="*/ 89 w 242"/>
                  <a:gd name="T57" fmla="*/ 418 h 588"/>
                  <a:gd name="T58" fmla="*/ 60 w 242"/>
                  <a:gd name="T59" fmla="*/ 341 h 588"/>
                  <a:gd name="T60" fmla="*/ 60 w 242"/>
                  <a:gd name="T61" fmla="*/ 341 h 588"/>
                  <a:gd name="T62" fmla="*/ 46 w 242"/>
                  <a:gd name="T63" fmla="*/ 300 h 588"/>
                  <a:gd name="T64" fmla="*/ 34 w 242"/>
                  <a:gd name="T65" fmla="*/ 259 h 588"/>
                  <a:gd name="T66" fmla="*/ 22 w 242"/>
                  <a:gd name="T67" fmla="*/ 216 h 588"/>
                  <a:gd name="T68" fmla="*/ 14 w 242"/>
                  <a:gd name="T69" fmla="*/ 173 h 588"/>
                  <a:gd name="T70" fmla="*/ 6 w 242"/>
                  <a:gd name="T71" fmla="*/ 133 h 588"/>
                  <a:gd name="T72" fmla="*/ 2 w 242"/>
                  <a:gd name="T73" fmla="*/ 90 h 588"/>
                  <a:gd name="T74" fmla="*/ 0 w 242"/>
                  <a:gd name="T75" fmla="*/ 45 h 588"/>
                  <a:gd name="T76" fmla="*/ 0 w 242"/>
                  <a:gd name="T77" fmla="*/ 0 h 588"/>
                  <a:gd name="T78" fmla="*/ 0 w 242"/>
                  <a:gd name="T79" fmla="*/ 0 h 588"/>
                  <a:gd name="T80" fmla="*/ 12 w 242"/>
                  <a:gd name="T81" fmla="*/ 0 h 588"/>
                  <a:gd name="T82" fmla="*/ 24 w 242"/>
                  <a:gd name="T83" fmla="*/ 2 h 588"/>
                  <a:gd name="T84" fmla="*/ 34 w 242"/>
                  <a:gd name="T85" fmla="*/ 6 h 588"/>
                  <a:gd name="T86" fmla="*/ 44 w 242"/>
                  <a:gd name="T87" fmla="*/ 12 h 588"/>
                  <a:gd name="T88" fmla="*/ 52 w 242"/>
                  <a:gd name="T89" fmla="*/ 20 h 588"/>
                  <a:gd name="T90" fmla="*/ 58 w 242"/>
                  <a:gd name="T91" fmla="*/ 35 h 588"/>
                  <a:gd name="T92" fmla="*/ 65 w 242"/>
                  <a:gd name="T93" fmla="*/ 55 h 5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42" h="588">
                    <a:moveTo>
                      <a:pt x="78" y="42"/>
                    </a:moveTo>
                    <a:lnTo>
                      <a:pt x="78" y="42"/>
                    </a:lnTo>
                    <a:lnTo>
                      <a:pt x="84" y="80"/>
                    </a:lnTo>
                    <a:lnTo>
                      <a:pt x="94" y="116"/>
                    </a:lnTo>
                    <a:lnTo>
                      <a:pt x="104" y="154"/>
                    </a:lnTo>
                    <a:lnTo>
                      <a:pt x="118" y="192"/>
                    </a:lnTo>
                    <a:lnTo>
                      <a:pt x="146" y="264"/>
                    </a:lnTo>
                    <a:lnTo>
                      <a:pt x="174" y="336"/>
                    </a:lnTo>
                    <a:lnTo>
                      <a:pt x="186" y="366"/>
                    </a:lnTo>
                    <a:lnTo>
                      <a:pt x="200" y="398"/>
                    </a:lnTo>
                    <a:lnTo>
                      <a:pt x="214" y="428"/>
                    </a:lnTo>
                    <a:lnTo>
                      <a:pt x="226" y="460"/>
                    </a:lnTo>
                    <a:lnTo>
                      <a:pt x="236" y="492"/>
                    </a:lnTo>
                    <a:lnTo>
                      <a:pt x="240" y="508"/>
                    </a:lnTo>
                    <a:lnTo>
                      <a:pt x="242" y="524"/>
                    </a:lnTo>
                    <a:lnTo>
                      <a:pt x="242" y="540"/>
                    </a:lnTo>
                    <a:lnTo>
                      <a:pt x="240" y="556"/>
                    </a:lnTo>
                    <a:lnTo>
                      <a:pt x="238" y="572"/>
                    </a:lnTo>
                    <a:lnTo>
                      <a:pt x="234" y="588"/>
                    </a:lnTo>
                    <a:lnTo>
                      <a:pt x="220" y="580"/>
                    </a:lnTo>
                    <a:lnTo>
                      <a:pt x="206" y="570"/>
                    </a:lnTo>
                    <a:lnTo>
                      <a:pt x="194" y="556"/>
                    </a:lnTo>
                    <a:lnTo>
                      <a:pt x="182" y="540"/>
                    </a:lnTo>
                    <a:lnTo>
                      <a:pt x="158" y="504"/>
                    </a:lnTo>
                    <a:lnTo>
                      <a:pt x="134" y="462"/>
                    </a:lnTo>
                    <a:lnTo>
                      <a:pt x="114" y="420"/>
                    </a:lnTo>
                    <a:lnTo>
                      <a:pt x="94" y="378"/>
                    </a:lnTo>
                    <a:lnTo>
                      <a:pt x="64" y="308"/>
                    </a:lnTo>
                    <a:lnTo>
                      <a:pt x="46" y="270"/>
                    </a:lnTo>
                    <a:lnTo>
                      <a:pt x="34" y="234"/>
                    </a:lnTo>
                    <a:lnTo>
                      <a:pt x="22" y="196"/>
                    </a:lnTo>
                    <a:lnTo>
                      <a:pt x="14" y="158"/>
                    </a:lnTo>
                    <a:lnTo>
                      <a:pt x="6" y="120"/>
                    </a:lnTo>
                    <a:lnTo>
                      <a:pt x="2" y="80"/>
                    </a:lnTo>
                    <a:lnTo>
                      <a:pt x="0" y="4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4" y="2"/>
                    </a:lnTo>
                    <a:lnTo>
                      <a:pt x="34" y="6"/>
                    </a:lnTo>
                    <a:lnTo>
                      <a:pt x="44" y="12"/>
                    </a:lnTo>
                    <a:lnTo>
                      <a:pt x="52" y="20"/>
                    </a:lnTo>
                    <a:lnTo>
                      <a:pt x="58" y="30"/>
                    </a:lnTo>
                    <a:lnTo>
                      <a:pt x="70" y="5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9" name="Freeform 140"/>
              <p:cNvSpPr>
                <a:spLocks/>
              </p:cNvSpPr>
              <p:nvPr userDrawn="1"/>
            </p:nvSpPr>
            <p:spPr bwMode="auto">
              <a:xfrm>
                <a:off x="10977" y="794"/>
                <a:ext cx="260" cy="1420"/>
              </a:xfrm>
              <a:custGeom>
                <a:avLst/>
                <a:gdLst>
                  <a:gd name="T0" fmla="*/ 92 w 274"/>
                  <a:gd name="T1" fmla="*/ 116 h 1416"/>
                  <a:gd name="T2" fmla="*/ 106 w 274"/>
                  <a:gd name="T3" fmla="*/ 229 h 1416"/>
                  <a:gd name="T4" fmla="*/ 123 w 274"/>
                  <a:gd name="T5" fmla="*/ 447 h 1416"/>
                  <a:gd name="T6" fmla="*/ 139 w 274"/>
                  <a:gd name="T7" fmla="*/ 786 h 1416"/>
                  <a:gd name="T8" fmla="*/ 150 w 274"/>
                  <a:gd name="T9" fmla="*/ 1009 h 1416"/>
                  <a:gd name="T10" fmla="*/ 154 w 274"/>
                  <a:gd name="T11" fmla="*/ 1059 h 1416"/>
                  <a:gd name="T12" fmla="*/ 167 w 274"/>
                  <a:gd name="T13" fmla="*/ 1161 h 1416"/>
                  <a:gd name="T14" fmla="*/ 174 w 274"/>
                  <a:gd name="T15" fmla="*/ 1211 h 1416"/>
                  <a:gd name="T16" fmla="*/ 185 w 274"/>
                  <a:gd name="T17" fmla="*/ 1260 h 1416"/>
                  <a:gd name="T18" fmla="*/ 206 w 274"/>
                  <a:gd name="T19" fmla="*/ 1346 h 1416"/>
                  <a:gd name="T20" fmla="*/ 211 w 274"/>
                  <a:gd name="T21" fmla="*/ 1386 h 1416"/>
                  <a:gd name="T22" fmla="*/ 208 w 274"/>
                  <a:gd name="T23" fmla="*/ 1408 h 1416"/>
                  <a:gd name="T24" fmla="*/ 203 w 274"/>
                  <a:gd name="T25" fmla="*/ 1416 h 1416"/>
                  <a:gd name="T26" fmla="*/ 191 w 274"/>
                  <a:gd name="T27" fmla="*/ 1432 h 1416"/>
                  <a:gd name="T28" fmla="*/ 178 w 274"/>
                  <a:gd name="T29" fmla="*/ 1436 h 1416"/>
                  <a:gd name="T30" fmla="*/ 167 w 274"/>
                  <a:gd name="T31" fmla="*/ 1432 h 1416"/>
                  <a:gd name="T32" fmla="*/ 154 w 274"/>
                  <a:gd name="T33" fmla="*/ 1418 h 1416"/>
                  <a:gd name="T34" fmla="*/ 134 w 274"/>
                  <a:gd name="T35" fmla="*/ 1374 h 1416"/>
                  <a:gd name="T36" fmla="*/ 117 w 274"/>
                  <a:gd name="T37" fmla="*/ 1310 h 1416"/>
                  <a:gd name="T38" fmla="*/ 102 w 274"/>
                  <a:gd name="T39" fmla="*/ 1235 h 1416"/>
                  <a:gd name="T40" fmla="*/ 83 w 274"/>
                  <a:gd name="T41" fmla="*/ 1113 h 1416"/>
                  <a:gd name="T42" fmla="*/ 80 w 274"/>
                  <a:gd name="T43" fmla="*/ 1083 h 1416"/>
                  <a:gd name="T44" fmla="*/ 47 w 274"/>
                  <a:gd name="T45" fmla="*/ 744 h 1416"/>
                  <a:gd name="T46" fmla="*/ 24 w 274"/>
                  <a:gd name="T47" fmla="*/ 397 h 1416"/>
                  <a:gd name="T48" fmla="*/ 21 w 274"/>
                  <a:gd name="T49" fmla="*/ 359 h 1416"/>
                  <a:gd name="T50" fmla="*/ 8 w 274"/>
                  <a:gd name="T51" fmla="*/ 239 h 1416"/>
                  <a:gd name="T52" fmla="*/ 0 w 274"/>
                  <a:gd name="T53" fmla="*/ 152 h 1416"/>
                  <a:gd name="T54" fmla="*/ 2 w 274"/>
                  <a:gd name="T55" fmla="*/ 94 h 1416"/>
                  <a:gd name="T56" fmla="*/ 4 w 274"/>
                  <a:gd name="T57" fmla="*/ 74 h 1416"/>
                  <a:gd name="T58" fmla="*/ 11 w 274"/>
                  <a:gd name="T59" fmla="*/ 32 h 1416"/>
                  <a:gd name="T60" fmla="*/ 25 w 274"/>
                  <a:gd name="T61" fmla="*/ 8 h 1416"/>
                  <a:gd name="T62" fmla="*/ 40 w 274"/>
                  <a:gd name="T63" fmla="*/ 0 h 1416"/>
                  <a:gd name="T64" fmla="*/ 54 w 274"/>
                  <a:gd name="T65" fmla="*/ 6 h 1416"/>
                  <a:gd name="T66" fmla="*/ 68 w 274"/>
                  <a:gd name="T67" fmla="*/ 24 h 1416"/>
                  <a:gd name="T68" fmla="*/ 79 w 274"/>
                  <a:gd name="T69" fmla="*/ 50 h 1416"/>
                  <a:gd name="T70" fmla="*/ 86 w 274"/>
                  <a:gd name="T71" fmla="*/ 84 h 1416"/>
                  <a:gd name="T72" fmla="*/ 87 w 274"/>
                  <a:gd name="T73" fmla="*/ 124 h 14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4" h="1416">
                    <a:moveTo>
                      <a:pt x="120" y="116"/>
                    </a:moveTo>
                    <a:lnTo>
                      <a:pt x="120" y="116"/>
                    </a:lnTo>
                    <a:lnTo>
                      <a:pt x="130" y="170"/>
                    </a:lnTo>
                    <a:lnTo>
                      <a:pt x="138" y="224"/>
                    </a:lnTo>
                    <a:lnTo>
                      <a:pt x="150" y="332"/>
                    </a:lnTo>
                    <a:lnTo>
                      <a:pt x="160" y="442"/>
                    </a:lnTo>
                    <a:lnTo>
                      <a:pt x="166" y="554"/>
                    </a:lnTo>
                    <a:lnTo>
                      <a:pt x="180" y="776"/>
                    </a:lnTo>
                    <a:lnTo>
                      <a:pt x="186" y="886"/>
                    </a:lnTo>
                    <a:lnTo>
                      <a:pt x="194" y="994"/>
                    </a:lnTo>
                    <a:lnTo>
                      <a:pt x="200" y="1044"/>
                    </a:lnTo>
                    <a:lnTo>
                      <a:pt x="206" y="1096"/>
                    </a:lnTo>
                    <a:lnTo>
                      <a:pt x="216" y="1146"/>
                    </a:lnTo>
                    <a:lnTo>
                      <a:pt x="226" y="1196"/>
                    </a:lnTo>
                    <a:lnTo>
                      <a:pt x="230" y="1216"/>
                    </a:lnTo>
                    <a:lnTo>
                      <a:pt x="240" y="1240"/>
                    </a:lnTo>
                    <a:lnTo>
                      <a:pt x="260" y="1298"/>
                    </a:lnTo>
                    <a:lnTo>
                      <a:pt x="268" y="1326"/>
                    </a:lnTo>
                    <a:lnTo>
                      <a:pt x="272" y="1354"/>
                    </a:lnTo>
                    <a:lnTo>
                      <a:pt x="274" y="1366"/>
                    </a:lnTo>
                    <a:lnTo>
                      <a:pt x="272" y="1378"/>
                    </a:lnTo>
                    <a:lnTo>
                      <a:pt x="270" y="1388"/>
                    </a:lnTo>
                    <a:lnTo>
                      <a:pt x="264" y="1396"/>
                    </a:lnTo>
                    <a:lnTo>
                      <a:pt x="256" y="1404"/>
                    </a:lnTo>
                    <a:lnTo>
                      <a:pt x="248" y="1412"/>
                    </a:lnTo>
                    <a:lnTo>
                      <a:pt x="240" y="1414"/>
                    </a:lnTo>
                    <a:lnTo>
                      <a:pt x="232" y="1416"/>
                    </a:lnTo>
                    <a:lnTo>
                      <a:pt x="224" y="1414"/>
                    </a:lnTo>
                    <a:lnTo>
                      <a:pt x="216" y="1412"/>
                    </a:lnTo>
                    <a:lnTo>
                      <a:pt x="208" y="1406"/>
                    </a:lnTo>
                    <a:lnTo>
                      <a:pt x="200" y="1398"/>
                    </a:lnTo>
                    <a:lnTo>
                      <a:pt x="186" y="1378"/>
                    </a:lnTo>
                    <a:lnTo>
                      <a:pt x="174" y="1354"/>
                    </a:lnTo>
                    <a:lnTo>
                      <a:pt x="162" y="1324"/>
                    </a:lnTo>
                    <a:lnTo>
                      <a:pt x="152" y="1290"/>
                    </a:lnTo>
                    <a:lnTo>
                      <a:pt x="142" y="1256"/>
                    </a:lnTo>
                    <a:lnTo>
                      <a:pt x="132" y="1220"/>
                    </a:lnTo>
                    <a:lnTo>
                      <a:pt x="118" y="1152"/>
                    </a:lnTo>
                    <a:lnTo>
                      <a:pt x="108" y="1098"/>
                    </a:lnTo>
                    <a:lnTo>
                      <a:pt x="104" y="1068"/>
                    </a:lnTo>
                    <a:lnTo>
                      <a:pt x="82" y="900"/>
                    </a:lnTo>
                    <a:lnTo>
                      <a:pt x="62" y="734"/>
                    </a:lnTo>
                    <a:lnTo>
                      <a:pt x="46" y="564"/>
                    </a:lnTo>
                    <a:lnTo>
                      <a:pt x="30" y="392"/>
                    </a:lnTo>
                    <a:lnTo>
                      <a:pt x="26" y="354"/>
                    </a:lnTo>
                    <a:lnTo>
                      <a:pt x="20" y="314"/>
                    </a:lnTo>
                    <a:lnTo>
                      <a:pt x="8" y="234"/>
                    </a:lnTo>
                    <a:lnTo>
                      <a:pt x="2" y="192"/>
                    </a:lnTo>
                    <a:lnTo>
                      <a:pt x="0" y="152"/>
                    </a:lnTo>
                    <a:lnTo>
                      <a:pt x="0" y="112"/>
                    </a:lnTo>
                    <a:lnTo>
                      <a:pt x="2" y="94"/>
                    </a:lnTo>
                    <a:lnTo>
                      <a:pt x="4" y="74"/>
                    </a:lnTo>
                    <a:lnTo>
                      <a:pt x="10" y="50"/>
                    </a:lnTo>
                    <a:lnTo>
                      <a:pt x="16" y="32"/>
                    </a:lnTo>
                    <a:lnTo>
                      <a:pt x="24" y="18"/>
                    </a:lnTo>
                    <a:lnTo>
                      <a:pt x="32" y="8"/>
                    </a:lnTo>
                    <a:lnTo>
                      <a:pt x="42" y="2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70" y="6"/>
                    </a:lnTo>
                    <a:lnTo>
                      <a:pt x="80" y="14"/>
                    </a:lnTo>
                    <a:lnTo>
                      <a:pt x="88" y="24"/>
                    </a:lnTo>
                    <a:lnTo>
                      <a:pt x="96" y="36"/>
                    </a:lnTo>
                    <a:lnTo>
                      <a:pt x="102" y="50"/>
                    </a:lnTo>
                    <a:lnTo>
                      <a:pt x="108" y="66"/>
                    </a:lnTo>
                    <a:lnTo>
                      <a:pt x="112" y="84"/>
                    </a:lnTo>
                    <a:lnTo>
                      <a:pt x="114" y="104"/>
                    </a:lnTo>
                    <a:lnTo>
                      <a:pt x="114" y="124"/>
                    </a:lnTo>
                    <a:lnTo>
                      <a:pt x="12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0" name="Freeform 141"/>
              <p:cNvSpPr>
                <a:spLocks/>
              </p:cNvSpPr>
              <p:nvPr userDrawn="1"/>
            </p:nvSpPr>
            <p:spPr bwMode="auto">
              <a:xfrm>
                <a:off x="10977" y="794"/>
                <a:ext cx="260" cy="1420"/>
              </a:xfrm>
              <a:custGeom>
                <a:avLst/>
                <a:gdLst>
                  <a:gd name="T0" fmla="*/ 92 w 274"/>
                  <a:gd name="T1" fmla="*/ 116 h 1416"/>
                  <a:gd name="T2" fmla="*/ 106 w 274"/>
                  <a:gd name="T3" fmla="*/ 229 h 1416"/>
                  <a:gd name="T4" fmla="*/ 123 w 274"/>
                  <a:gd name="T5" fmla="*/ 447 h 1416"/>
                  <a:gd name="T6" fmla="*/ 139 w 274"/>
                  <a:gd name="T7" fmla="*/ 786 h 1416"/>
                  <a:gd name="T8" fmla="*/ 150 w 274"/>
                  <a:gd name="T9" fmla="*/ 1009 h 1416"/>
                  <a:gd name="T10" fmla="*/ 154 w 274"/>
                  <a:gd name="T11" fmla="*/ 1059 h 1416"/>
                  <a:gd name="T12" fmla="*/ 167 w 274"/>
                  <a:gd name="T13" fmla="*/ 1161 h 1416"/>
                  <a:gd name="T14" fmla="*/ 174 w 274"/>
                  <a:gd name="T15" fmla="*/ 1211 h 1416"/>
                  <a:gd name="T16" fmla="*/ 185 w 274"/>
                  <a:gd name="T17" fmla="*/ 1260 h 1416"/>
                  <a:gd name="T18" fmla="*/ 206 w 274"/>
                  <a:gd name="T19" fmla="*/ 1346 h 1416"/>
                  <a:gd name="T20" fmla="*/ 211 w 274"/>
                  <a:gd name="T21" fmla="*/ 1386 h 1416"/>
                  <a:gd name="T22" fmla="*/ 208 w 274"/>
                  <a:gd name="T23" fmla="*/ 1408 h 1416"/>
                  <a:gd name="T24" fmla="*/ 203 w 274"/>
                  <a:gd name="T25" fmla="*/ 1416 h 1416"/>
                  <a:gd name="T26" fmla="*/ 191 w 274"/>
                  <a:gd name="T27" fmla="*/ 1432 h 1416"/>
                  <a:gd name="T28" fmla="*/ 178 w 274"/>
                  <a:gd name="T29" fmla="*/ 1436 h 1416"/>
                  <a:gd name="T30" fmla="*/ 167 w 274"/>
                  <a:gd name="T31" fmla="*/ 1432 h 1416"/>
                  <a:gd name="T32" fmla="*/ 154 w 274"/>
                  <a:gd name="T33" fmla="*/ 1418 h 1416"/>
                  <a:gd name="T34" fmla="*/ 134 w 274"/>
                  <a:gd name="T35" fmla="*/ 1374 h 1416"/>
                  <a:gd name="T36" fmla="*/ 117 w 274"/>
                  <a:gd name="T37" fmla="*/ 1310 h 1416"/>
                  <a:gd name="T38" fmla="*/ 102 w 274"/>
                  <a:gd name="T39" fmla="*/ 1235 h 1416"/>
                  <a:gd name="T40" fmla="*/ 83 w 274"/>
                  <a:gd name="T41" fmla="*/ 1113 h 1416"/>
                  <a:gd name="T42" fmla="*/ 80 w 274"/>
                  <a:gd name="T43" fmla="*/ 1083 h 1416"/>
                  <a:gd name="T44" fmla="*/ 47 w 274"/>
                  <a:gd name="T45" fmla="*/ 744 h 1416"/>
                  <a:gd name="T46" fmla="*/ 24 w 274"/>
                  <a:gd name="T47" fmla="*/ 397 h 1416"/>
                  <a:gd name="T48" fmla="*/ 21 w 274"/>
                  <a:gd name="T49" fmla="*/ 359 h 1416"/>
                  <a:gd name="T50" fmla="*/ 8 w 274"/>
                  <a:gd name="T51" fmla="*/ 239 h 1416"/>
                  <a:gd name="T52" fmla="*/ 0 w 274"/>
                  <a:gd name="T53" fmla="*/ 152 h 1416"/>
                  <a:gd name="T54" fmla="*/ 2 w 274"/>
                  <a:gd name="T55" fmla="*/ 94 h 1416"/>
                  <a:gd name="T56" fmla="*/ 4 w 274"/>
                  <a:gd name="T57" fmla="*/ 74 h 1416"/>
                  <a:gd name="T58" fmla="*/ 11 w 274"/>
                  <a:gd name="T59" fmla="*/ 32 h 1416"/>
                  <a:gd name="T60" fmla="*/ 25 w 274"/>
                  <a:gd name="T61" fmla="*/ 8 h 1416"/>
                  <a:gd name="T62" fmla="*/ 40 w 274"/>
                  <a:gd name="T63" fmla="*/ 0 h 1416"/>
                  <a:gd name="T64" fmla="*/ 54 w 274"/>
                  <a:gd name="T65" fmla="*/ 6 h 1416"/>
                  <a:gd name="T66" fmla="*/ 68 w 274"/>
                  <a:gd name="T67" fmla="*/ 24 h 1416"/>
                  <a:gd name="T68" fmla="*/ 79 w 274"/>
                  <a:gd name="T69" fmla="*/ 50 h 1416"/>
                  <a:gd name="T70" fmla="*/ 86 w 274"/>
                  <a:gd name="T71" fmla="*/ 84 h 1416"/>
                  <a:gd name="T72" fmla="*/ 87 w 274"/>
                  <a:gd name="T73" fmla="*/ 124 h 14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4" h="1416">
                    <a:moveTo>
                      <a:pt x="120" y="116"/>
                    </a:moveTo>
                    <a:lnTo>
                      <a:pt x="120" y="116"/>
                    </a:lnTo>
                    <a:lnTo>
                      <a:pt x="130" y="170"/>
                    </a:lnTo>
                    <a:lnTo>
                      <a:pt x="138" y="224"/>
                    </a:lnTo>
                    <a:lnTo>
                      <a:pt x="150" y="332"/>
                    </a:lnTo>
                    <a:lnTo>
                      <a:pt x="160" y="442"/>
                    </a:lnTo>
                    <a:lnTo>
                      <a:pt x="166" y="554"/>
                    </a:lnTo>
                    <a:lnTo>
                      <a:pt x="180" y="776"/>
                    </a:lnTo>
                    <a:lnTo>
                      <a:pt x="186" y="886"/>
                    </a:lnTo>
                    <a:lnTo>
                      <a:pt x="194" y="994"/>
                    </a:lnTo>
                    <a:lnTo>
                      <a:pt x="200" y="1044"/>
                    </a:lnTo>
                    <a:lnTo>
                      <a:pt x="206" y="1096"/>
                    </a:lnTo>
                    <a:lnTo>
                      <a:pt x="216" y="1146"/>
                    </a:lnTo>
                    <a:lnTo>
                      <a:pt x="226" y="1196"/>
                    </a:lnTo>
                    <a:lnTo>
                      <a:pt x="230" y="1216"/>
                    </a:lnTo>
                    <a:lnTo>
                      <a:pt x="240" y="1240"/>
                    </a:lnTo>
                    <a:lnTo>
                      <a:pt x="260" y="1298"/>
                    </a:lnTo>
                    <a:lnTo>
                      <a:pt x="268" y="1326"/>
                    </a:lnTo>
                    <a:lnTo>
                      <a:pt x="272" y="1354"/>
                    </a:lnTo>
                    <a:lnTo>
                      <a:pt x="274" y="1366"/>
                    </a:lnTo>
                    <a:lnTo>
                      <a:pt x="272" y="1378"/>
                    </a:lnTo>
                    <a:lnTo>
                      <a:pt x="270" y="1388"/>
                    </a:lnTo>
                    <a:lnTo>
                      <a:pt x="264" y="1396"/>
                    </a:lnTo>
                    <a:lnTo>
                      <a:pt x="256" y="1404"/>
                    </a:lnTo>
                    <a:lnTo>
                      <a:pt x="248" y="1412"/>
                    </a:lnTo>
                    <a:lnTo>
                      <a:pt x="240" y="1414"/>
                    </a:lnTo>
                    <a:lnTo>
                      <a:pt x="232" y="1416"/>
                    </a:lnTo>
                    <a:lnTo>
                      <a:pt x="224" y="1414"/>
                    </a:lnTo>
                    <a:lnTo>
                      <a:pt x="216" y="1412"/>
                    </a:lnTo>
                    <a:lnTo>
                      <a:pt x="208" y="1406"/>
                    </a:lnTo>
                    <a:lnTo>
                      <a:pt x="200" y="1398"/>
                    </a:lnTo>
                    <a:lnTo>
                      <a:pt x="186" y="1378"/>
                    </a:lnTo>
                    <a:lnTo>
                      <a:pt x="174" y="1354"/>
                    </a:lnTo>
                    <a:lnTo>
                      <a:pt x="162" y="1324"/>
                    </a:lnTo>
                    <a:lnTo>
                      <a:pt x="152" y="1290"/>
                    </a:lnTo>
                    <a:lnTo>
                      <a:pt x="142" y="1256"/>
                    </a:lnTo>
                    <a:lnTo>
                      <a:pt x="132" y="1220"/>
                    </a:lnTo>
                    <a:lnTo>
                      <a:pt x="118" y="1152"/>
                    </a:lnTo>
                    <a:lnTo>
                      <a:pt x="108" y="1098"/>
                    </a:lnTo>
                    <a:lnTo>
                      <a:pt x="104" y="1068"/>
                    </a:lnTo>
                    <a:lnTo>
                      <a:pt x="82" y="900"/>
                    </a:lnTo>
                    <a:lnTo>
                      <a:pt x="62" y="734"/>
                    </a:lnTo>
                    <a:lnTo>
                      <a:pt x="46" y="564"/>
                    </a:lnTo>
                    <a:lnTo>
                      <a:pt x="30" y="392"/>
                    </a:lnTo>
                    <a:lnTo>
                      <a:pt x="26" y="354"/>
                    </a:lnTo>
                    <a:lnTo>
                      <a:pt x="20" y="314"/>
                    </a:lnTo>
                    <a:lnTo>
                      <a:pt x="8" y="234"/>
                    </a:lnTo>
                    <a:lnTo>
                      <a:pt x="2" y="192"/>
                    </a:lnTo>
                    <a:lnTo>
                      <a:pt x="0" y="152"/>
                    </a:lnTo>
                    <a:lnTo>
                      <a:pt x="0" y="112"/>
                    </a:lnTo>
                    <a:lnTo>
                      <a:pt x="2" y="94"/>
                    </a:lnTo>
                    <a:lnTo>
                      <a:pt x="4" y="74"/>
                    </a:lnTo>
                    <a:lnTo>
                      <a:pt x="10" y="50"/>
                    </a:lnTo>
                    <a:lnTo>
                      <a:pt x="16" y="32"/>
                    </a:lnTo>
                    <a:lnTo>
                      <a:pt x="24" y="18"/>
                    </a:lnTo>
                    <a:lnTo>
                      <a:pt x="32" y="8"/>
                    </a:lnTo>
                    <a:lnTo>
                      <a:pt x="42" y="2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70" y="6"/>
                    </a:lnTo>
                    <a:lnTo>
                      <a:pt x="80" y="14"/>
                    </a:lnTo>
                    <a:lnTo>
                      <a:pt x="88" y="24"/>
                    </a:lnTo>
                    <a:lnTo>
                      <a:pt x="96" y="36"/>
                    </a:lnTo>
                    <a:lnTo>
                      <a:pt x="102" y="50"/>
                    </a:lnTo>
                    <a:lnTo>
                      <a:pt x="108" y="66"/>
                    </a:lnTo>
                    <a:lnTo>
                      <a:pt x="112" y="84"/>
                    </a:lnTo>
                    <a:lnTo>
                      <a:pt x="114" y="104"/>
                    </a:lnTo>
                    <a:lnTo>
                      <a:pt x="114" y="12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1" name="Freeform 142"/>
              <p:cNvSpPr>
                <a:spLocks/>
              </p:cNvSpPr>
              <p:nvPr userDrawn="1"/>
            </p:nvSpPr>
            <p:spPr bwMode="auto">
              <a:xfrm>
                <a:off x="10457" y="1074"/>
                <a:ext cx="300" cy="1020"/>
              </a:xfrm>
              <a:custGeom>
                <a:avLst/>
                <a:gdLst>
                  <a:gd name="T0" fmla="*/ 196 w 284"/>
                  <a:gd name="T1" fmla="*/ 50 h 1024"/>
                  <a:gd name="T2" fmla="*/ 211 w 284"/>
                  <a:gd name="T3" fmla="*/ 80 h 1024"/>
                  <a:gd name="T4" fmla="*/ 221 w 284"/>
                  <a:gd name="T5" fmla="*/ 145 h 1024"/>
                  <a:gd name="T6" fmla="*/ 218 w 284"/>
                  <a:gd name="T7" fmla="*/ 255 h 1024"/>
                  <a:gd name="T8" fmla="*/ 221 w 284"/>
                  <a:gd name="T9" fmla="*/ 325 h 1024"/>
                  <a:gd name="T10" fmla="*/ 231 w 284"/>
                  <a:gd name="T11" fmla="*/ 394 h 1024"/>
                  <a:gd name="T12" fmla="*/ 263 w 284"/>
                  <a:gd name="T13" fmla="*/ 540 h 1024"/>
                  <a:gd name="T14" fmla="*/ 279 w 284"/>
                  <a:gd name="T15" fmla="*/ 614 h 1024"/>
                  <a:gd name="T16" fmla="*/ 305 w 284"/>
                  <a:gd name="T17" fmla="*/ 693 h 1024"/>
                  <a:gd name="T18" fmla="*/ 349 w 284"/>
                  <a:gd name="T19" fmla="*/ 817 h 1024"/>
                  <a:gd name="T20" fmla="*/ 372 w 284"/>
                  <a:gd name="T21" fmla="*/ 904 h 1024"/>
                  <a:gd name="T22" fmla="*/ 374 w 284"/>
                  <a:gd name="T23" fmla="*/ 954 h 1024"/>
                  <a:gd name="T24" fmla="*/ 368 w 284"/>
                  <a:gd name="T25" fmla="*/ 982 h 1024"/>
                  <a:gd name="T26" fmla="*/ 355 w 284"/>
                  <a:gd name="T27" fmla="*/ 994 h 1024"/>
                  <a:gd name="T28" fmla="*/ 351 w 284"/>
                  <a:gd name="T29" fmla="*/ 998 h 1024"/>
                  <a:gd name="T30" fmla="*/ 334 w 284"/>
                  <a:gd name="T31" fmla="*/ 1002 h 1024"/>
                  <a:gd name="T32" fmla="*/ 316 w 284"/>
                  <a:gd name="T33" fmla="*/ 1002 h 1024"/>
                  <a:gd name="T34" fmla="*/ 281 w 284"/>
                  <a:gd name="T35" fmla="*/ 986 h 1024"/>
                  <a:gd name="T36" fmla="*/ 248 w 284"/>
                  <a:gd name="T37" fmla="*/ 952 h 1024"/>
                  <a:gd name="T38" fmla="*/ 215 w 284"/>
                  <a:gd name="T39" fmla="*/ 904 h 1024"/>
                  <a:gd name="T40" fmla="*/ 182 w 284"/>
                  <a:gd name="T41" fmla="*/ 849 h 1024"/>
                  <a:gd name="T42" fmla="*/ 120 w 284"/>
                  <a:gd name="T43" fmla="*/ 703 h 1024"/>
                  <a:gd name="T44" fmla="*/ 68 w 284"/>
                  <a:gd name="T45" fmla="*/ 542 h 1024"/>
                  <a:gd name="T46" fmla="*/ 27 w 284"/>
                  <a:gd name="T47" fmla="*/ 380 h 1024"/>
                  <a:gd name="T48" fmla="*/ 4 w 284"/>
                  <a:gd name="T49" fmla="*/ 237 h 1024"/>
                  <a:gd name="T50" fmla="*/ 0 w 284"/>
                  <a:gd name="T51" fmla="*/ 135 h 1024"/>
                  <a:gd name="T52" fmla="*/ 4 w 284"/>
                  <a:gd name="T53" fmla="*/ 110 h 1024"/>
                  <a:gd name="T54" fmla="*/ 21 w 284"/>
                  <a:gd name="T55" fmla="*/ 80 h 1024"/>
                  <a:gd name="T56" fmla="*/ 55 w 284"/>
                  <a:gd name="T57" fmla="*/ 38 h 1024"/>
                  <a:gd name="T58" fmla="*/ 85 w 284"/>
                  <a:gd name="T59" fmla="*/ 16 h 1024"/>
                  <a:gd name="T60" fmla="*/ 116 w 284"/>
                  <a:gd name="T61" fmla="*/ 2 h 1024"/>
                  <a:gd name="T62" fmla="*/ 145 w 284"/>
                  <a:gd name="T63" fmla="*/ 0 h 1024"/>
                  <a:gd name="T64" fmla="*/ 173 w 284"/>
                  <a:gd name="T65" fmla="*/ 12 h 1024"/>
                  <a:gd name="T66" fmla="*/ 196 w 284"/>
                  <a:gd name="T67" fmla="*/ 42 h 1024"/>
                  <a:gd name="T68" fmla="*/ 196 w 284"/>
                  <a:gd name="T69" fmla="*/ 50 h 102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84" h="1024">
                    <a:moveTo>
                      <a:pt x="150" y="50"/>
                    </a:moveTo>
                    <a:lnTo>
                      <a:pt x="150" y="50"/>
                    </a:lnTo>
                    <a:lnTo>
                      <a:pt x="156" y="64"/>
                    </a:lnTo>
                    <a:lnTo>
                      <a:pt x="160" y="80"/>
                    </a:lnTo>
                    <a:lnTo>
                      <a:pt x="166" y="114"/>
                    </a:lnTo>
                    <a:lnTo>
                      <a:pt x="168" y="150"/>
                    </a:lnTo>
                    <a:lnTo>
                      <a:pt x="168" y="186"/>
                    </a:lnTo>
                    <a:lnTo>
                      <a:pt x="166" y="260"/>
                    </a:lnTo>
                    <a:lnTo>
                      <a:pt x="166" y="296"/>
                    </a:lnTo>
                    <a:lnTo>
                      <a:pt x="168" y="330"/>
                    </a:lnTo>
                    <a:lnTo>
                      <a:pt x="176" y="404"/>
                    </a:lnTo>
                    <a:lnTo>
                      <a:pt x="188" y="478"/>
                    </a:lnTo>
                    <a:lnTo>
                      <a:pt x="200" y="550"/>
                    </a:lnTo>
                    <a:lnTo>
                      <a:pt x="212" y="624"/>
                    </a:lnTo>
                    <a:lnTo>
                      <a:pt x="218" y="658"/>
                    </a:lnTo>
                    <a:lnTo>
                      <a:pt x="232" y="708"/>
                    </a:lnTo>
                    <a:lnTo>
                      <a:pt x="248" y="768"/>
                    </a:lnTo>
                    <a:lnTo>
                      <a:pt x="264" y="832"/>
                    </a:lnTo>
                    <a:lnTo>
                      <a:pt x="276" y="896"/>
                    </a:lnTo>
                    <a:lnTo>
                      <a:pt x="282" y="924"/>
                    </a:lnTo>
                    <a:lnTo>
                      <a:pt x="284" y="952"/>
                    </a:lnTo>
                    <a:lnTo>
                      <a:pt x="284" y="974"/>
                    </a:lnTo>
                    <a:lnTo>
                      <a:pt x="280" y="994"/>
                    </a:lnTo>
                    <a:lnTo>
                      <a:pt x="278" y="1002"/>
                    </a:lnTo>
                    <a:lnTo>
                      <a:pt x="276" y="1010"/>
                    </a:lnTo>
                    <a:lnTo>
                      <a:pt x="270" y="1014"/>
                    </a:lnTo>
                    <a:lnTo>
                      <a:pt x="266" y="1018"/>
                    </a:lnTo>
                    <a:lnTo>
                      <a:pt x="260" y="1022"/>
                    </a:lnTo>
                    <a:lnTo>
                      <a:pt x="254" y="1022"/>
                    </a:lnTo>
                    <a:lnTo>
                      <a:pt x="246" y="1024"/>
                    </a:lnTo>
                    <a:lnTo>
                      <a:pt x="240" y="1022"/>
                    </a:lnTo>
                    <a:lnTo>
                      <a:pt x="228" y="1016"/>
                    </a:lnTo>
                    <a:lnTo>
                      <a:pt x="214" y="1006"/>
                    </a:lnTo>
                    <a:lnTo>
                      <a:pt x="202" y="992"/>
                    </a:lnTo>
                    <a:lnTo>
                      <a:pt x="188" y="972"/>
                    </a:lnTo>
                    <a:lnTo>
                      <a:pt x="176" y="950"/>
                    </a:lnTo>
                    <a:lnTo>
                      <a:pt x="164" y="924"/>
                    </a:lnTo>
                    <a:lnTo>
                      <a:pt x="150" y="896"/>
                    </a:lnTo>
                    <a:lnTo>
                      <a:pt x="138" y="864"/>
                    </a:lnTo>
                    <a:lnTo>
                      <a:pt x="114" y="794"/>
                    </a:lnTo>
                    <a:lnTo>
                      <a:pt x="92" y="718"/>
                    </a:lnTo>
                    <a:lnTo>
                      <a:pt x="70" y="636"/>
                    </a:lnTo>
                    <a:lnTo>
                      <a:pt x="52" y="552"/>
                    </a:lnTo>
                    <a:lnTo>
                      <a:pt x="36" y="468"/>
                    </a:lnTo>
                    <a:lnTo>
                      <a:pt x="22" y="386"/>
                    </a:lnTo>
                    <a:lnTo>
                      <a:pt x="10" y="310"/>
                    </a:lnTo>
                    <a:lnTo>
                      <a:pt x="4" y="242"/>
                    </a:lnTo>
                    <a:lnTo>
                      <a:pt x="0" y="184"/>
                    </a:lnTo>
                    <a:lnTo>
                      <a:pt x="0" y="140"/>
                    </a:lnTo>
                    <a:lnTo>
                      <a:pt x="2" y="122"/>
                    </a:lnTo>
                    <a:lnTo>
                      <a:pt x="4" y="110"/>
                    </a:lnTo>
                    <a:lnTo>
                      <a:pt x="16" y="80"/>
                    </a:lnTo>
                    <a:lnTo>
                      <a:pt x="34" y="52"/>
                    </a:lnTo>
                    <a:lnTo>
                      <a:pt x="42" y="38"/>
                    </a:lnTo>
                    <a:lnTo>
                      <a:pt x="54" y="26"/>
                    </a:lnTo>
                    <a:lnTo>
                      <a:pt x="64" y="16"/>
                    </a:lnTo>
                    <a:lnTo>
                      <a:pt x="76" y="8"/>
                    </a:lnTo>
                    <a:lnTo>
                      <a:pt x="88" y="2"/>
                    </a:lnTo>
                    <a:lnTo>
                      <a:pt x="98" y="0"/>
                    </a:lnTo>
                    <a:lnTo>
                      <a:pt x="110" y="0"/>
                    </a:lnTo>
                    <a:lnTo>
                      <a:pt x="122" y="4"/>
                    </a:lnTo>
                    <a:lnTo>
                      <a:pt x="132" y="12"/>
                    </a:lnTo>
                    <a:lnTo>
                      <a:pt x="142" y="24"/>
                    </a:lnTo>
                    <a:lnTo>
                      <a:pt x="150" y="42"/>
                    </a:lnTo>
                    <a:lnTo>
                      <a:pt x="158" y="64"/>
                    </a:lnTo>
                    <a:lnTo>
                      <a:pt x="15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2" name="Freeform 143"/>
              <p:cNvSpPr>
                <a:spLocks/>
              </p:cNvSpPr>
              <p:nvPr userDrawn="1"/>
            </p:nvSpPr>
            <p:spPr bwMode="auto">
              <a:xfrm>
                <a:off x="10457" y="1074"/>
                <a:ext cx="300" cy="1020"/>
              </a:xfrm>
              <a:custGeom>
                <a:avLst/>
                <a:gdLst>
                  <a:gd name="T0" fmla="*/ 196 w 284"/>
                  <a:gd name="T1" fmla="*/ 50 h 1024"/>
                  <a:gd name="T2" fmla="*/ 211 w 284"/>
                  <a:gd name="T3" fmla="*/ 80 h 1024"/>
                  <a:gd name="T4" fmla="*/ 221 w 284"/>
                  <a:gd name="T5" fmla="*/ 145 h 1024"/>
                  <a:gd name="T6" fmla="*/ 218 w 284"/>
                  <a:gd name="T7" fmla="*/ 255 h 1024"/>
                  <a:gd name="T8" fmla="*/ 221 w 284"/>
                  <a:gd name="T9" fmla="*/ 325 h 1024"/>
                  <a:gd name="T10" fmla="*/ 231 w 284"/>
                  <a:gd name="T11" fmla="*/ 394 h 1024"/>
                  <a:gd name="T12" fmla="*/ 263 w 284"/>
                  <a:gd name="T13" fmla="*/ 540 h 1024"/>
                  <a:gd name="T14" fmla="*/ 279 w 284"/>
                  <a:gd name="T15" fmla="*/ 614 h 1024"/>
                  <a:gd name="T16" fmla="*/ 305 w 284"/>
                  <a:gd name="T17" fmla="*/ 693 h 1024"/>
                  <a:gd name="T18" fmla="*/ 349 w 284"/>
                  <a:gd name="T19" fmla="*/ 817 h 1024"/>
                  <a:gd name="T20" fmla="*/ 372 w 284"/>
                  <a:gd name="T21" fmla="*/ 904 h 1024"/>
                  <a:gd name="T22" fmla="*/ 374 w 284"/>
                  <a:gd name="T23" fmla="*/ 954 h 1024"/>
                  <a:gd name="T24" fmla="*/ 368 w 284"/>
                  <a:gd name="T25" fmla="*/ 982 h 1024"/>
                  <a:gd name="T26" fmla="*/ 355 w 284"/>
                  <a:gd name="T27" fmla="*/ 994 h 1024"/>
                  <a:gd name="T28" fmla="*/ 351 w 284"/>
                  <a:gd name="T29" fmla="*/ 998 h 1024"/>
                  <a:gd name="T30" fmla="*/ 334 w 284"/>
                  <a:gd name="T31" fmla="*/ 1002 h 1024"/>
                  <a:gd name="T32" fmla="*/ 316 w 284"/>
                  <a:gd name="T33" fmla="*/ 1002 h 1024"/>
                  <a:gd name="T34" fmla="*/ 281 w 284"/>
                  <a:gd name="T35" fmla="*/ 986 h 1024"/>
                  <a:gd name="T36" fmla="*/ 248 w 284"/>
                  <a:gd name="T37" fmla="*/ 952 h 1024"/>
                  <a:gd name="T38" fmla="*/ 215 w 284"/>
                  <a:gd name="T39" fmla="*/ 904 h 1024"/>
                  <a:gd name="T40" fmla="*/ 182 w 284"/>
                  <a:gd name="T41" fmla="*/ 849 h 1024"/>
                  <a:gd name="T42" fmla="*/ 120 w 284"/>
                  <a:gd name="T43" fmla="*/ 703 h 1024"/>
                  <a:gd name="T44" fmla="*/ 68 w 284"/>
                  <a:gd name="T45" fmla="*/ 542 h 1024"/>
                  <a:gd name="T46" fmla="*/ 27 w 284"/>
                  <a:gd name="T47" fmla="*/ 380 h 1024"/>
                  <a:gd name="T48" fmla="*/ 4 w 284"/>
                  <a:gd name="T49" fmla="*/ 237 h 1024"/>
                  <a:gd name="T50" fmla="*/ 0 w 284"/>
                  <a:gd name="T51" fmla="*/ 135 h 1024"/>
                  <a:gd name="T52" fmla="*/ 4 w 284"/>
                  <a:gd name="T53" fmla="*/ 110 h 1024"/>
                  <a:gd name="T54" fmla="*/ 21 w 284"/>
                  <a:gd name="T55" fmla="*/ 80 h 1024"/>
                  <a:gd name="T56" fmla="*/ 55 w 284"/>
                  <a:gd name="T57" fmla="*/ 38 h 1024"/>
                  <a:gd name="T58" fmla="*/ 85 w 284"/>
                  <a:gd name="T59" fmla="*/ 16 h 1024"/>
                  <a:gd name="T60" fmla="*/ 116 w 284"/>
                  <a:gd name="T61" fmla="*/ 2 h 1024"/>
                  <a:gd name="T62" fmla="*/ 145 w 284"/>
                  <a:gd name="T63" fmla="*/ 0 h 1024"/>
                  <a:gd name="T64" fmla="*/ 173 w 284"/>
                  <a:gd name="T65" fmla="*/ 12 h 1024"/>
                  <a:gd name="T66" fmla="*/ 196 w 284"/>
                  <a:gd name="T67" fmla="*/ 42 h 102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84" h="1024">
                    <a:moveTo>
                      <a:pt x="150" y="50"/>
                    </a:moveTo>
                    <a:lnTo>
                      <a:pt x="150" y="50"/>
                    </a:lnTo>
                    <a:lnTo>
                      <a:pt x="156" y="64"/>
                    </a:lnTo>
                    <a:lnTo>
                      <a:pt x="160" y="80"/>
                    </a:lnTo>
                    <a:lnTo>
                      <a:pt x="166" y="114"/>
                    </a:lnTo>
                    <a:lnTo>
                      <a:pt x="168" y="150"/>
                    </a:lnTo>
                    <a:lnTo>
                      <a:pt x="168" y="186"/>
                    </a:lnTo>
                    <a:lnTo>
                      <a:pt x="166" y="260"/>
                    </a:lnTo>
                    <a:lnTo>
                      <a:pt x="166" y="296"/>
                    </a:lnTo>
                    <a:lnTo>
                      <a:pt x="168" y="330"/>
                    </a:lnTo>
                    <a:lnTo>
                      <a:pt x="176" y="404"/>
                    </a:lnTo>
                    <a:lnTo>
                      <a:pt x="188" y="478"/>
                    </a:lnTo>
                    <a:lnTo>
                      <a:pt x="200" y="550"/>
                    </a:lnTo>
                    <a:lnTo>
                      <a:pt x="212" y="624"/>
                    </a:lnTo>
                    <a:lnTo>
                      <a:pt x="218" y="658"/>
                    </a:lnTo>
                    <a:lnTo>
                      <a:pt x="232" y="708"/>
                    </a:lnTo>
                    <a:lnTo>
                      <a:pt x="248" y="768"/>
                    </a:lnTo>
                    <a:lnTo>
                      <a:pt x="264" y="832"/>
                    </a:lnTo>
                    <a:lnTo>
                      <a:pt x="276" y="896"/>
                    </a:lnTo>
                    <a:lnTo>
                      <a:pt x="282" y="924"/>
                    </a:lnTo>
                    <a:lnTo>
                      <a:pt x="284" y="952"/>
                    </a:lnTo>
                    <a:lnTo>
                      <a:pt x="284" y="974"/>
                    </a:lnTo>
                    <a:lnTo>
                      <a:pt x="280" y="994"/>
                    </a:lnTo>
                    <a:lnTo>
                      <a:pt x="278" y="1002"/>
                    </a:lnTo>
                    <a:lnTo>
                      <a:pt x="276" y="1010"/>
                    </a:lnTo>
                    <a:lnTo>
                      <a:pt x="270" y="1014"/>
                    </a:lnTo>
                    <a:lnTo>
                      <a:pt x="266" y="1018"/>
                    </a:lnTo>
                    <a:lnTo>
                      <a:pt x="260" y="1022"/>
                    </a:lnTo>
                    <a:lnTo>
                      <a:pt x="254" y="1022"/>
                    </a:lnTo>
                    <a:lnTo>
                      <a:pt x="246" y="1024"/>
                    </a:lnTo>
                    <a:lnTo>
                      <a:pt x="240" y="1022"/>
                    </a:lnTo>
                    <a:lnTo>
                      <a:pt x="228" y="1016"/>
                    </a:lnTo>
                    <a:lnTo>
                      <a:pt x="214" y="1006"/>
                    </a:lnTo>
                    <a:lnTo>
                      <a:pt x="202" y="992"/>
                    </a:lnTo>
                    <a:lnTo>
                      <a:pt x="188" y="972"/>
                    </a:lnTo>
                    <a:lnTo>
                      <a:pt x="176" y="950"/>
                    </a:lnTo>
                    <a:lnTo>
                      <a:pt x="164" y="924"/>
                    </a:lnTo>
                    <a:lnTo>
                      <a:pt x="150" y="896"/>
                    </a:lnTo>
                    <a:lnTo>
                      <a:pt x="138" y="864"/>
                    </a:lnTo>
                    <a:lnTo>
                      <a:pt x="114" y="794"/>
                    </a:lnTo>
                    <a:lnTo>
                      <a:pt x="92" y="718"/>
                    </a:lnTo>
                    <a:lnTo>
                      <a:pt x="70" y="636"/>
                    </a:lnTo>
                    <a:lnTo>
                      <a:pt x="52" y="552"/>
                    </a:lnTo>
                    <a:lnTo>
                      <a:pt x="36" y="468"/>
                    </a:lnTo>
                    <a:lnTo>
                      <a:pt x="22" y="386"/>
                    </a:lnTo>
                    <a:lnTo>
                      <a:pt x="10" y="310"/>
                    </a:lnTo>
                    <a:lnTo>
                      <a:pt x="4" y="242"/>
                    </a:lnTo>
                    <a:lnTo>
                      <a:pt x="0" y="184"/>
                    </a:lnTo>
                    <a:lnTo>
                      <a:pt x="0" y="140"/>
                    </a:lnTo>
                    <a:lnTo>
                      <a:pt x="2" y="122"/>
                    </a:lnTo>
                    <a:lnTo>
                      <a:pt x="4" y="110"/>
                    </a:lnTo>
                    <a:lnTo>
                      <a:pt x="16" y="80"/>
                    </a:lnTo>
                    <a:lnTo>
                      <a:pt x="34" y="52"/>
                    </a:lnTo>
                    <a:lnTo>
                      <a:pt x="42" y="38"/>
                    </a:lnTo>
                    <a:lnTo>
                      <a:pt x="54" y="26"/>
                    </a:lnTo>
                    <a:lnTo>
                      <a:pt x="64" y="16"/>
                    </a:lnTo>
                    <a:lnTo>
                      <a:pt x="76" y="8"/>
                    </a:lnTo>
                    <a:lnTo>
                      <a:pt x="88" y="2"/>
                    </a:lnTo>
                    <a:lnTo>
                      <a:pt x="98" y="0"/>
                    </a:lnTo>
                    <a:lnTo>
                      <a:pt x="110" y="0"/>
                    </a:lnTo>
                    <a:lnTo>
                      <a:pt x="122" y="4"/>
                    </a:lnTo>
                    <a:lnTo>
                      <a:pt x="132" y="12"/>
                    </a:lnTo>
                    <a:lnTo>
                      <a:pt x="142" y="24"/>
                    </a:lnTo>
                    <a:lnTo>
                      <a:pt x="150" y="42"/>
                    </a:lnTo>
                    <a:lnTo>
                      <a:pt x="158" y="6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3" name="Freeform 144"/>
              <p:cNvSpPr>
                <a:spLocks/>
              </p:cNvSpPr>
              <p:nvPr userDrawn="1"/>
            </p:nvSpPr>
            <p:spPr bwMode="auto">
              <a:xfrm>
                <a:off x="10077" y="1274"/>
                <a:ext cx="260" cy="800"/>
              </a:xfrm>
              <a:custGeom>
                <a:avLst/>
                <a:gdLst>
                  <a:gd name="T0" fmla="*/ 99 w 268"/>
                  <a:gd name="T1" fmla="*/ 68 h 800"/>
                  <a:gd name="T2" fmla="*/ 99 w 268"/>
                  <a:gd name="T3" fmla="*/ 68 h 800"/>
                  <a:gd name="T4" fmla="*/ 102 w 268"/>
                  <a:gd name="T5" fmla="*/ 128 h 800"/>
                  <a:gd name="T6" fmla="*/ 108 w 268"/>
                  <a:gd name="T7" fmla="*/ 190 h 800"/>
                  <a:gd name="T8" fmla="*/ 116 w 268"/>
                  <a:gd name="T9" fmla="*/ 252 h 800"/>
                  <a:gd name="T10" fmla="*/ 130 w 268"/>
                  <a:gd name="T11" fmla="*/ 314 h 800"/>
                  <a:gd name="T12" fmla="*/ 141 w 268"/>
                  <a:gd name="T13" fmla="*/ 376 h 800"/>
                  <a:gd name="T14" fmla="*/ 155 w 268"/>
                  <a:gd name="T15" fmla="*/ 436 h 800"/>
                  <a:gd name="T16" fmla="*/ 182 w 268"/>
                  <a:gd name="T17" fmla="*/ 554 h 800"/>
                  <a:gd name="T18" fmla="*/ 182 w 268"/>
                  <a:gd name="T19" fmla="*/ 554 h 800"/>
                  <a:gd name="T20" fmla="*/ 194 w 268"/>
                  <a:gd name="T21" fmla="*/ 598 h 800"/>
                  <a:gd name="T22" fmla="*/ 208 w 268"/>
                  <a:gd name="T23" fmla="*/ 642 h 800"/>
                  <a:gd name="T24" fmla="*/ 222 w 268"/>
                  <a:gd name="T25" fmla="*/ 686 h 800"/>
                  <a:gd name="T26" fmla="*/ 225 w 268"/>
                  <a:gd name="T27" fmla="*/ 708 h 800"/>
                  <a:gd name="T28" fmla="*/ 229 w 268"/>
                  <a:gd name="T29" fmla="*/ 730 h 800"/>
                  <a:gd name="T30" fmla="*/ 229 w 268"/>
                  <a:gd name="T31" fmla="*/ 730 h 800"/>
                  <a:gd name="T32" fmla="*/ 230 w 268"/>
                  <a:gd name="T33" fmla="*/ 756 h 800"/>
                  <a:gd name="T34" fmla="*/ 227 w 268"/>
                  <a:gd name="T35" fmla="*/ 776 h 800"/>
                  <a:gd name="T36" fmla="*/ 225 w 268"/>
                  <a:gd name="T37" fmla="*/ 784 h 800"/>
                  <a:gd name="T38" fmla="*/ 222 w 268"/>
                  <a:gd name="T39" fmla="*/ 792 h 800"/>
                  <a:gd name="T40" fmla="*/ 218 w 268"/>
                  <a:gd name="T41" fmla="*/ 796 h 800"/>
                  <a:gd name="T42" fmla="*/ 215 w 268"/>
                  <a:gd name="T43" fmla="*/ 798 h 800"/>
                  <a:gd name="T44" fmla="*/ 210 w 268"/>
                  <a:gd name="T45" fmla="*/ 800 h 800"/>
                  <a:gd name="T46" fmla="*/ 205 w 268"/>
                  <a:gd name="T47" fmla="*/ 798 h 800"/>
                  <a:gd name="T48" fmla="*/ 199 w 268"/>
                  <a:gd name="T49" fmla="*/ 796 h 800"/>
                  <a:gd name="T50" fmla="*/ 193 w 268"/>
                  <a:gd name="T51" fmla="*/ 792 h 800"/>
                  <a:gd name="T52" fmla="*/ 180 w 268"/>
                  <a:gd name="T53" fmla="*/ 776 h 800"/>
                  <a:gd name="T54" fmla="*/ 165 w 268"/>
                  <a:gd name="T55" fmla="*/ 750 h 800"/>
                  <a:gd name="T56" fmla="*/ 165 w 268"/>
                  <a:gd name="T57" fmla="*/ 750 h 800"/>
                  <a:gd name="T58" fmla="*/ 153 w 268"/>
                  <a:gd name="T59" fmla="*/ 726 h 800"/>
                  <a:gd name="T60" fmla="*/ 142 w 268"/>
                  <a:gd name="T61" fmla="*/ 702 h 800"/>
                  <a:gd name="T62" fmla="*/ 124 w 268"/>
                  <a:gd name="T63" fmla="*/ 650 h 800"/>
                  <a:gd name="T64" fmla="*/ 107 w 268"/>
                  <a:gd name="T65" fmla="*/ 594 h 800"/>
                  <a:gd name="T66" fmla="*/ 91 w 268"/>
                  <a:gd name="T67" fmla="*/ 536 h 800"/>
                  <a:gd name="T68" fmla="*/ 77 w 268"/>
                  <a:gd name="T69" fmla="*/ 478 h 800"/>
                  <a:gd name="T70" fmla="*/ 64 w 268"/>
                  <a:gd name="T71" fmla="*/ 422 h 800"/>
                  <a:gd name="T72" fmla="*/ 39 w 268"/>
                  <a:gd name="T73" fmla="*/ 312 h 800"/>
                  <a:gd name="T74" fmla="*/ 39 w 268"/>
                  <a:gd name="T75" fmla="*/ 312 h 800"/>
                  <a:gd name="T76" fmla="*/ 17 w 268"/>
                  <a:gd name="T77" fmla="*/ 230 h 800"/>
                  <a:gd name="T78" fmla="*/ 10 w 268"/>
                  <a:gd name="T79" fmla="*/ 178 h 800"/>
                  <a:gd name="T80" fmla="*/ 6 w 268"/>
                  <a:gd name="T81" fmla="*/ 152 h 800"/>
                  <a:gd name="T82" fmla="*/ 2 w 268"/>
                  <a:gd name="T83" fmla="*/ 126 h 800"/>
                  <a:gd name="T84" fmla="*/ 0 w 268"/>
                  <a:gd name="T85" fmla="*/ 100 h 800"/>
                  <a:gd name="T86" fmla="*/ 0 w 268"/>
                  <a:gd name="T87" fmla="*/ 76 h 800"/>
                  <a:gd name="T88" fmla="*/ 4 w 268"/>
                  <a:gd name="T89" fmla="*/ 54 h 800"/>
                  <a:gd name="T90" fmla="*/ 10 w 268"/>
                  <a:gd name="T91" fmla="*/ 36 h 800"/>
                  <a:gd name="T92" fmla="*/ 14 w 268"/>
                  <a:gd name="T93" fmla="*/ 28 h 800"/>
                  <a:gd name="T94" fmla="*/ 16 w 268"/>
                  <a:gd name="T95" fmla="*/ 20 h 800"/>
                  <a:gd name="T96" fmla="*/ 19 w 268"/>
                  <a:gd name="T97" fmla="*/ 14 h 800"/>
                  <a:gd name="T98" fmla="*/ 27 w 268"/>
                  <a:gd name="T99" fmla="*/ 8 h 800"/>
                  <a:gd name="T100" fmla="*/ 35 w 268"/>
                  <a:gd name="T101" fmla="*/ 4 h 800"/>
                  <a:gd name="T102" fmla="*/ 43 w 268"/>
                  <a:gd name="T103" fmla="*/ 2 h 800"/>
                  <a:gd name="T104" fmla="*/ 49 w 268"/>
                  <a:gd name="T105" fmla="*/ 0 h 800"/>
                  <a:gd name="T106" fmla="*/ 60 w 268"/>
                  <a:gd name="T107" fmla="*/ 0 h 800"/>
                  <a:gd name="T108" fmla="*/ 60 w 268"/>
                  <a:gd name="T109" fmla="*/ 0 h 800"/>
                  <a:gd name="T110" fmla="*/ 68 w 268"/>
                  <a:gd name="T111" fmla="*/ 14 h 800"/>
                  <a:gd name="T112" fmla="*/ 76 w 268"/>
                  <a:gd name="T113" fmla="*/ 26 h 800"/>
                  <a:gd name="T114" fmla="*/ 93 w 268"/>
                  <a:gd name="T115" fmla="*/ 48 h 800"/>
                  <a:gd name="T116" fmla="*/ 101 w 268"/>
                  <a:gd name="T117" fmla="*/ 60 h 800"/>
                  <a:gd name="T118" fmla="*/ 104 w 268"/>
                  <a:gd name="T119" fmla="*/ 74 h 800"/>
                  <a:gd name="T120" fmla="*/ 107 w 268"/>
                  <a:gd name="T121" fmla="*/ 90 h 800"/>
                  <a:gd name="T122" fmla="*/ 105 w 268"/>
                  <a:gd name="T123" fmla="*/ 106 h 800"/>
                  <a:gd name="T124" fmla="*/ 99 w 268"/>
                  <a:gd name="T125" fmla="*/ 68 h 8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68" h="800">
                    <a:moveTo>
                      <a:pt x="114" y="68"/>
                    </a:moveTo>
                    <a:lnTo>
                      <a:pt x="114" y="68"/>
                    </a:lnTo>
                    <a:lnTo>
                      <a:pt x="118" y="128"/>
                    </a:lnTo>
                    <a:lnTo>
                      <a:pt x="126" y="190"/>
                    </a:lnTo>
                    <a:lnTo>
                      <a:pt x="136" y="252"/>
                    </a:lnTo>
                    <a:lnTo>
                      <a:pt x="150" y="314"/>
                    </a:lnTo>
                    <a:lnTo>
                      <a:pt x="164" y="376"/>
                    </a:lnTo>
                    <a:lnTo>
                      <a:pt x="180" y="436"/>
                    </a:lnTo>
                    <a:lnTo>
                      <a:pt x="212" y="554"/>
                    </a:lnTo>
                    <a:lnTo>
                      <a:pt x="226" y="598"/>
                    </a:lnTo>
                    <a:lnTo>
                      <a:pt x="242" y="642"/>
                    </a:lnTo>
                    <a:lnTo>
                      <a:pt x="258" y="686"/>
                    </a:lnTo>
                    <a:lnTo>
                      <a:pt x="262" y="708"/>
                    </a:lnTo>
                    <a:lnTo>
                      <a:pt x="266" y="730"/>
                    </a:lnTo>
                    <a:lnTo>
                      <a:pt x="268" y="756"/>
                    </a:lnTo>
                    <a:lnTo>
                      <a:pt x="264" y="776"/>
                    </a:lnTo>
                    <a:lnTo>
                      <a:pt x="262" y="784"/>
                    </a:lnTo>
                    <a:lnTo>
                      <a:pt x="258" y="792"/>
                    </a:lnTo>
                    <a:lnTo>
                      <a:pt x="254" y="796"/>
                    </a:lnTo>
                    <a:lnTo>
                      <a:pt x="250" y="798"/>
                    </a:lnTo>
                    <a:lnTo>
                      <a:pt x="244" y="800"/>
                    </a:lnTo>
                    <a:lnTo>
                      <a:pt x="238" y="798"/>
                    </a:lnTo>
                    <a:lnTo>
                      <a:pt x="232" y="796"/>
                    </a:lnTo>
                    <a:lnTo>
                      <a:pt x="224" y="792"/>
                    </a:lnTo>
                    <a:lnTo>
                      <a:pt x="210" y="776"/>
                    </a:lnTo>
                    <a:lnTo>
                      <a:pt x="192" y="750"/>
                    </a:lnTo>
                    <a:lnTo>
                      <a:pt x="178" y="726"/>
                    </a:lnTo>
                    <a:lnTo>
                      <a:pt x="166" y="702"/>
                    </a:lnTo>
                    <a:lnTo>
                      <a:pt x="144" y="650"/>
                    </a:lnTo>
                    <a:lnTo>
                      <a:pt x="124" y="594"/>
                    </a:lnTo>
                    <a:lnTo>
                      <a:pt x="106" y="536"/>
                    </a:lnTo>
                    <a:lnTo>
                      <a:pt x="90" y="478"/>
                    </a:lnTo>
                    <a:lnTo>
                      <a:pt x="74" y="422"/>
                    </a:lnTo>
                    <a:lnTo>
                      <a:pt x="44" y="312"/>
                    </a:lnTo>
                    <a:lnTo>
                      <a:pt x="22" y="230"/>
                    </a:lnTo>
                    <a:lnTo>
                      <a:pt x="10" y="178"/>
                    </a:lnTo>
                    <a:lnTo>
                      <a:pt x="6" y="152"/>
                    </a:lnTo>
                    <a:lnTo>
                      <a:pt x="2" y="126"/>
                    </a:lnTo>
                    <a:lnTo>
                      <a:pt x="0" y="100"/>
                    </a:lnTo>
                    <a:lnTo>
                      <a:pt x="0" y="76"/>
                    </a:lnTo>
                    <a:lnTo>
                      <a:pt x="4" y="54"/>
                    </a:lnTo>
                    <a:lnTo>
                      <a:pt x="10" y="36"/>
                    </a:lnTo>
                    <a:lnTo>
                      <a:pt x="14" y="28"/>
                    </a:lnTo>
                    <a:lnTo>
                      <a:pt x="18" y="20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0" y="4"/>
                    </a:lnTo>
                    <a:lnTo>
                      <a:pt x="48" y="2"/>
                    </a:lnTo>
                    <a:lnTo>
                      <a:pt x="58" y="0"/>
                    </a:lnTo>
                    <a:lnTo>
                      <a:pt x="70" y="0"/>
                    </a:lnTo>
                    <a:lnTo>
                      <a:pt x="78" y="14"/>
                    </a:lnTo>
                    <a:lnTo>
                      <a:pt x="88" y="26"/>
                    </a:lnTo>
                    <a:lnTo>
                      <a:pt x="108" y="48"/>
                    </a:lnTo>
                    <a:lnTo>
                      <a:pt x="116" y="60"/>
                    </a:lnTo>
                    <a:lnTo>
                      <a:pt x="120" y="74"/>
                    </a:lnTo>
                    <a:lnTo>
                      <a:pt x="124" y="90"/>
                    </a:lnTo>
                    <a:lnTo>
                      <a:pt x="122" y="106"/>
                    </a:lnTo>
                    <a:lnTo>
                      <a:pt x="114" y="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4" name="Freeform 145"/>
              <p:cNvSpPr>
                <a:spLocks/>
              </p:cNvSpPr>
              <p:nvPr userDrawn="1"/>
            </p:nvSpPr>
            <p:spPr bwMode="auto">
              <a:xfrm>
                <a:off x="10077" y="1274"/>
                <a:ext cx="260" cy="800"/>
              </a:xfrm>
              <a:custGeom>
                <a:avLst/>
                <a:gdLst>
                  <a:gd name="T0" fmla="*/ 99 w 268"/>
                  <a:gd name="T1" fmla="*/ 68 h 800"/>
                  <a:gd name="T2" fmla="*/ 99 w 268"/>
                  <a:gd name="T3" fmla="*/ 68 h 800"/>
                  <a:gd name="T4" fmla="*/ 102 w 268"/>
                  <a:gd name="T5" fmla="*/ 128 h 800"/>
                  <a:gd name="T6" fmla="*/ 108 w 268"/>
                  <a:gd name="T7" fmla="*/ 190 h 800"/>
                  <a:gd name="T8" fmla="*/ 116 w 268"/>
                  <a:gd name="T9" fmla="*/ 252 h 800"/>
                  <a:gd name="T10" fmla="*/ 130 w 268"/>
                  <a:gd name="T11" fmla="*/ 314 h 800"/>
                  <a:gd name="T12" fmla="*/ 141 w 268"/>
                  <a:gd name="T13" fmla="*/ 376 h 800"/>
                  <a:gd name="T14" fmla="*/ 155 w 268"/>
                  <a:gd name="T15" fmla="*/ 436 h 800"/>
                  <a:gd name="T16" fmla="*/ 182 w 268"/>
                  <a:gd name="T17" fmla="*/ 554 h 800"/>
                  <a:gd name="T18" fmla="*/ 182 w 268"/>
                  <a:gd name="T19" fmla="*/ 554 h 800"/>
                  <a:gd name="T20" fmla="*/ 194 w 268"/>
                  <a:gd name="T21" fmla="*/ 598 h 800"/>
                  <a:gd name="T22" fmla="*/ 208 w 268"/>
                  <a:gd name="T23" fmla="*/ 642 h 800"/>
                  <a:gd name="T24" fmla="*/ 222 w 268"/>
                  <a:gd name="T25" fmla="*/ 686 h 800"/>
                  <a:gd name="T26" fmla="*/ 225 w 268"/>
                  <a:gd name="T27" fmla="*/ 708 h 800"/>
                  <a:gd name="T28" fmla="*/ 229 w 268"/>
                  <a:gd name="T29" fmla="*/ 730 h 800"/>
                  <a:gd name="T30" fmla="*/ 229 w 268"/>
                  <a:gd name="T31" fmla="*/ 730 h 800"/>
                  <a:gd name="T32" fmla="*/ 230 w 268"/>
                  <a:gd name="T33" fmla="*/ 756 h 800"/>
                  <a:gd name="T34" fmla="*/ 227 w 268"/>
                  <a:gd name="T35" fmla="*/ 776 h 800"/>
                  <a:gd name="T36" fmla="*/ 225 w 268"/>
                  <a:gd name="T37" fmla="*/ 784 h 800"/>
                  <a:gd name="T38" fmla="*/ 222 w 268"/>
                  <a:gd name="T39" fmla="*/ 792 h 800"/>
                  <a:gd name="T40" fmla="*/ 218 w 268"/>
                  <a:gd name="T41" fmla="*/ 796 h 800"/>
                  <a:gd name="T42" fmla="*/ 215 w 268"/>
                  <a:gd name="T43" fmla="*/ 798 h 800"/>
                  <a:gd name="T44" fmla="*/ 210 w 268"/>
                  <a:gd name="T45" fmla="*/ 800 h 800"/>
                  <a:gd name="T46" fmla="*/ 205 w 268"/>
                  <a:gd name="T47" fmla="*/ 798 h 800"/>
                  <a:gd name="T48" fmla="*/ 199 w 268"/>
                  <a:gd name="T49" fmla="*/ 796 h 800"/>
                  <a:gd name="T50" fmla="*/ 193 w 268"/>
                  <a:gd name="T51" fmla="*/ 792 h 800"/>
                  <a:gd name="T52" fmla="*/ 180 w 268"/>
                  <a:gd name="T53" fmla="*/ 776 h 800"/>
                  <a:gd name="T54" fmla="*/ 165 w 268"/>
                  <a:gd name="T55" fmla="*/ 750 h 800"/>
                  <a:gd name="T56" fmla="*/ 165 w 268"/>
                  <a:gd name="T57" fmla="*/ 750 h 800"/>
                  <a:gd name="T58" fmla="*/ 153 w 268"/>
                  <a:gd name="T59" fmla="*/ 726 h 800"/>
                  <a:gd name="T60" fmla="*/ 142 w 268"/>
                  <a:gd name="T61" fmla="*/ 702 h 800"/>
                  <a:gd name="T62" fmla="*/ 124 w 268"/>
                  <a:gd name="T63" fmla="*/ 650 h 800"/>
                  <a:gd name="T64" fmla="*/ 107 w 268"/>
                  <a:gd name="T65" fmla="*/ 594 h 800"/>
                  <a:gd name="T66" fmla="*/ 91 w 268"/>
                  <a:gd name="T67" fmla="*/ 536 h 800"/>
                  <a:gd name="T68" fmla="*/ 77 w 268"/>
                  <a:gd name="T69" fmla="*/ 478 h 800"/>
                  <a:gd name="T70" fmla="*/ 64 w 268"/>
                  <a:gd name="T71" fmla="*/ 422 h 800"/>
                  <a:gd name="T72" fmla="*/ 39 w 268"/>
                  <a:gd name="T73" fmla="*/ 312 h 800"/>
                  <a:gd name="T74" fmla="*/ 39 w 268"/>
                  <a:gd name="T75" fmla="*/ 312 h 800"/>
                  <a:gd name="T76" fmla="*/ 17 w 268"/>
                  <a:gd name="T77" fmla="*/ 230 h 800"/>
                  <a:gd name="T78" fmla="*/ 10 w 268"/>
                  <a:gd name="T79" fmla="*/ 178 h 800"/>
                  <a:gd name="T80" fmla="*/ 6 w 268"/>
                  <a:gd name="T81" fmla="*/ 152 h 800"/>
                  <a:gd name="T82" fmla="*/ 2 w 268"/>
                  <a:gd name="T83" fmla="*/ 126 h 800"/>
                  <a:gd name="T84" fmla="*/ 0 w 268"/>
                  <a:gd name="T85" fmla="*/ 100 h 800"/>
                  <a:gd name="T86" fmla="*/ 0 w 268"/>
                  <a:gd name="T87" fmla="*/ 76 h 800"/>
                  <a:gd name="T88" fmla="*/ 4 w 268"/>
                  <a:gd name="T89" fmla="*/ 54 h 800"/>
                  <a:gd name="T90" fmla="*/ 10 w 268"/>
                  <a:gd name="T91" fmla="*/ 36 h 800"/>
                  <a:gd name="T92" fmla="*/ 14 w 268"/>
                  <a:gd name="T93" fmla="*/ 28 h 800"/>
                  <a:gd name="T94" fmla="*/ 16 w 268"/>
                  <a:gd name="T95" fmla="*/ 20 h 800"/>
                  <a:gd name="T96" fmla="*/ 19 w 268"/>
                  <a:gd name="T97" fmla="*/ 14 h 800"/>
                  <a:gd name="T98" fmla="*/ 27 w 268"/>
                  <a:gd name="T99" fmla="*/ 8 h 800"/>
                  <a:gd name="T100" fmla="*/ 35 w 268"/>
                  <a:gd name="T101" fmla="*/ 4 h 800"/>
                  <a:gd name="T102" fmla="*/ 43 w 268"/>
                  <a:gd name="T103" fmla="*/ 2 h 800"/>
                  <a:gd name="T104" fmla="*/ 49 w 268"/>
                  <a:gd name="T105" fmla="*/ 0 h 800"/>
                  <a:gd name="T106" fmla="*/ 60 w 268"/>
                  <a:gd name="T107" fmla="*/ 0 h 800"/>
                  <a:gd name="T108" fmla="*/ 60 w 268"/>
                  <a:gd name="T109" fmla="*/ 0 h 800"/>
                  <a:gd name="T110" fmla="*/ 68 w 268"/>
                  <a:gd name="T111" fmla="*/ 14 h 800"/>
                  <a:gd name="T112" fmla="*/ 76 w 268"/>
                  <a:gd name="T113" fmla="*/ 26 h 800"/>
                  <a:gd name="T114" fmla="*/ 93 w 268"/>
                  <a:gd name="T115" fmla="*/ 48 h 800"/>
                  <a:gd name="T116" fmla="*/ 101 w 268"/>
                  <a:gd name="T117" fmla="*/ 60 h 800"/>
                  <a:gd name="T118" fmla="*/ 104 w 268"/>
                  <a:gd name="T119" fmla="*/ 74 h 800"/>
                  <a:gd name="T120" fmla="*/ 107 w 268"/>
                  <a:gd name="T121" fmla="*/ 90 h 800"/>
                  <a:gd name="T122" fmla="*/ 105 w 268"/>
                  <a:gd name="T123" fmla="*/ 106 h 8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68" h="800">
                    <a:moveTo>
                      <a:pt x="114" y="68"/>
                    </a:moveTo>
                    <a:lnTo>
                      <a:pt x="114" y="68"/>
                    </a:lnTo>
                    <a:lnTo>
                      <a:pt x="118" y="128"/>
                    </a:lnTo>
                    <a:lnTo>
                      <a:pt x="126" y="190"/>
                    </a:lnTo>
                    <a:lnTo>
                      <a:pt x="136" y="252"/>
                    </a:lnTo>
                    <a:lnTo>
                      <a:pt x="150" y="314"/>
                    </a:lnTo>
                    <a:lnTo>
                      <a:pt x="164" y="376"/>
                    </a:lnTo>
                    <a:lnTo>
                      <a:pt x="180" y="436"/>
                    </a:lnTo>
                    <a:lnTo>
                      <a:pt x="212" y="554"/>
                    </a:lnTo>
                    <a:lnTo>
                      <a:pt x="226" y="598"/>
                    </a:lnTo>
                    <a:lnTo>
                      <a:pt x="242" y="642"/>
                    </a:lnTo>
                    <a:lnTo>
                      <a:pt x="258" y="686"/>
                    </a:lnTo>
                    <a:lnTo>
                      <a:pt x="262" y="708"/>
                    </a:lnTo>
                    <a:lnTo>
                      <a:pt x="266" y="730"/>
                    </a:lnTo>
                    <a:lnTo>
                      <a:pt x="268" y="756"/>
                    </a:lnTo>
                    <a:lnTo>
                      <a:pt x="264" y="776"/>
                    </a:lnTo>
                    <a:lnTo>
                      <a:pt x="262" y="784"/>
                    </a:lnTo>
                    <a:lnTo>
                      <a:pt x="258" y="792"/>
                    </a:lnTo>
                    <a:lnTo>
                      <a:pt x="254" y="796"/>
                    </a:lnTo>
                    <a:lnTo>
                      <a:pt x="250" y="798"/>
                    </a:lnTo>
                    <a:lnTo>
                      <a:pt x="244" y="800"/>
                    </a:lnTo>
                    <a:lnTo>
                      <a:pt x="238" y="798"/>
                    </a:lnTo>
                    <a:lnTo>
                      <a:pt x="232" y="796"/>
                    </a:lnTo>
                    <a:lnTo>
                      <a:pt x="224" y="792"/>
                    </a:lnTo>
                    <a:lnTo>
                      <a:pt x="210" y="776"/>
                    </a:lnTo>
                    <a:lnTo>
                      <a:pt x="192" y="750"/>
                    </a:lnTo>
                    <a:lnTo>
                      <a:pt x="178" y="726"/>
                    </a:lnTo>
                    <a:lnTo>
                      <a:pt x="166" y="702"/>
                    </a:lnTo>
                    <a:lnTo>
                      <a:pt x="144" y="650"/>
                    </a:lnTo>
                    <a:lnTo>
                      <a:pt x="124" y="594"/>
                    </a:lnTo>
                    <a:lnTo>
                      <a:pt x="106" y="536"/>
                    </a:lnTo>
                    <a:lnTo>
                      <a:pt x="90" y="478"/>
                    </a:lnTo>
                    <a:lnTo>
                      <a:pt x="74" y="422"/>
                    </a:lnTo>
                    <a:lnTo>
                      <a:pt x="44" y="312"/>
                    </a:lnTo>
                    <a:lnTo>
                      <a:pt x="22" y="230"/>
                    </a:lnTo>
                    <a:lnTo>
                      <a:pt x="10" y="178"/>
                    </a:lnTo>
                    <a:lnTo>
                      <a:pt x="6" y="152"/>
                    </a:lnTo>
                    <a:lnTo>
                      <a:pt x="2" y="126"/>
                    </a:lnTo>
                    <a:lnTo>
                      <a:pt x="0" y="100"/>
                    </a:lnTo>
                    <a:lnTo>
                      <a:pt x="0" y="76"/>
                    </a:lnTo>
                    <a:lnTo>
                      <a:pt x="4" y="54"/>
                    </a:lnTo>
                    <a:lnTo>
                      <a:pt x="10" y="36"/>
                    </a:lnTo>
                    <a:lnTo>
                      <a:pt x="14" y="28"/>
                    </a:lnTo>
                    <a:lnTo>
                      <a:pt x="18" y="20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0" y="4"/>
                    </a:lnTo>
                    <a:lnTo>
                      <a:pt x="48" y="2"/>
                    </a:lnTo>
                    <a:lnTo>
                      <a:pt x="58" y="0"/>
                    </a:lnTo>
                    <a:lnTo>
                      <a:pt x="70" y="0"/>
                    </a:lnTo>
                    <a:lnTo>
                      <a:pt x="78" y="14"/>
                    </a:lnTo>
                    <a:lnTo>
                      <a:pt x="88" y="26"/>
                    </a:lnTo>
                    <a:lnTo>
                      <a:pt x="108" y="48"/>
                    </a:lnTo>
                    <a:lnTo>
                      <a:pt x="116" y="60"/>
                    </a:lnTo>
                    <a:lnTo>
                      <a:pt x="120" y="74"/>
                    </a:lnTo>
                    <a:lnTo>
                      <a:pt x="124" y="90"/>
                    </a:lnTo>
                    <a:lnTo>
                      <a:pt x="122" y="10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5" name="Freeform 146"/>
              <p:cNvSpPr>
                <a:spLocks/>
              </p:cNvSpPr>
              <p:nvPr userDrawn="1"/>
            </p:nvSpPr>
            <p:spPr bwMode="auto">
              <a:xfrm>
                <a:off x="9737" y="1414"/>
                <a:ext cx="260" cy="700"/>
              </a:xfrm>
              <a:custGeom>
                <a:avLst/>
                <a:gdLst>
                  <a:gd name="T0" fmla="*/ 115 w 262"/>
                  <a:gd name="T1" fmla="*/ 36 h 700"/>
                  <a:gd name="T2" fmla="*/ 115 w 262"/>
                  <a:gd name="T3" fmla="*/ 36 h 700"/>
                  <a:gd name="T4" fmla="*/ 119 w 262"/>
                  <a:gd name="T5" fmla="*/ 84 h 700"/>
                  <a:gd name="T6" fmla="*/ 121 w 262"/>
                  <a:gd name="T7" fmla="*/ 132 h 700"/>
                  <a:gd name="T8" fmla="*/ 127 w 262"/>
                  <a:gd name="T9" fmla="*/ 178 h 700"/>
                  <a:gd name="T10" fmla="*/ 133 w 262"/>
                  <a:gd name="T11" fmla="*/ 224 h 700"/>
                  <a:gd name="T12" fmla="*/ 141 w 262"/>
                  <a:gd name="T13" fmla="*/ 268 h 700"/>
                  <a:gd name="T14" fmla="*/ 153 w 262"/>
                  <a:gd name="T15" fmla="*/ 314 h 700"/>
                  <a:gd name="T16" fmla="*/ 165 w 262"/>
                  <a:gd name="T17" fmla="*/ 360 h 700"/>
                  <a:gd name="T18" fmla="*/ 179 w 262"/>
                  <a:gd name="T19" fmla="*/ 406 h 700"/>
                  <a:gd name="T20" fmla="*/ 179 w 262"/>
                  <a:gd name="T21" fmla="*/ 406 h 700"/>
                  <a:gd name="T22" fmla="*/ 202 w 262"/>
                  <a:gd name="T23" fmla="*/ 478 h 700"/>
                  <a:gd name="T24" fmla="*/ 214 w 262"/>
                  <a:gd name="T25" fmla="*/ 514 h 700"/>
                  <a:gd name="T26" fmla="*/ 228 w 262"/>
                  <a:gd name="T27" fmla="*/ 550 h 700"/>
                  <a:gd name="T28" fmla="*/ 238 w 262"/>
                  <a:gd name="T29" fmla="*/ 586 h 700"/>
                  <a:gd name="T30" fmla="*/ 246 w 262"/>
                  <a:gd name="T31" fmla="*/ 624 h 700"/>
                  <a:gd name="T32" fmla="*/ 252 w 262"/>
                  <a:gd name="T33" fmla="*/ 660 h 700"/>
                  <a:gd name="T34" fmla="*/ 252 w 262"/>
                  <a:gd name="T35" fmla="*/ 680 h 700"/>
                  <a:gd name="T36" fmla="*/ 252 w 262"/>
                  <a:gd name="T37" fmla="*/ 698 h 700"/>
                  <a:gd name="T38" fmla="*/ 252 w 262"/>
                  <a:gd name="T39" fmla="*/ 698 h 700"/>
                  <a:gd name="T40" fmla="*/ 238 w 262"/>
                  <a:gd name="T41" fmla="*/ 700 h 700"/>
                  <a:gd name="T42" fmla="*/ 222 w 262"/>
                  <a:gd name="T43" fmla="*/ 700 h 700"/>
                  <a:gd name="T44" fmla="*/ 208 w 262"/>
                  <a:gd name="T45" fmla="*/ 694 h 700"/>
                  <a:gd name="T46" fmla="*/ 195 w 262"/>
                  <a:gd name="T47" fmla="*/ 686 h 700"/>
                  <a:gd name="T48" fmla="*/ 185 w 262"/>
                  <a:gd name="T49" fmla="*/ 674 h 700"/>
                  <a:gd name="T50" fmla="*/ 171 w 262"/>
                  <a:gd name="T51" fmla="*/ 660 h 700"/>
                  <a:gd name="T52" fmla="*/ 159 w 262"/>
                  <a:gd name="T53" fmla="*/ 644 h 700"/>
                  <a:gd name="T54" fmla="*/ 145 w 262"/>
                  <a:gd name="T55" fmla="*/ 624 h 700"/>
                  <a:gd name="T56" fmla="*/ 133 w 262"/>
                  <a:gd name="T57" fmla="*/ 602 h 700"/>
                  <a:gd name="T58" fmla="*/ 121 w 262"/>
                  <a:gd name="T59" fmla="*/ 580 h 700"/>
                  <a:gd name="T60" fmla="*/ 97 w 262"/>
                  <a:gd name="T61" fmla="*/ 528 h 700"/>
                  <a:gd name="T62" fmla="*/ 77 w 262"/>
                  <a:gd name="T63" fmla="*/ 472 h 700"/>
                  <a:gd name="T64" fmla="*/ 62 w 262"/>
                  <a:gd name="T65" fmla="*/ 412 h 700"/>
                  <a:gd name="T66" fmla="*/ 46 w 262"/>
                  <a:gd name="T67" fmla="*/ 350 h 700"/>
                  <a:gd name="T68" fmla="*/ 32 w 262"/>
                  <a:gd name="T69" fmla="*/ 288 h 700"/>
                  <a:gd name="T70" fmla="*/ 20 w 262"/>
                  <a:gd name="T71" fmla="*/ 226 h 700"/>
                  <a:gd name="T72" fmla="*/ 10 w 262"/>
                  <a:gd name="T73" fmla="*/ 170 h 700"/>
                  <a:gd name="T74" fmla="*/ 4 w 262"/>
                  <a:gd name="T75" fmla="*/ 118 h 700"/>
                  <a:gd name="T76" fmla="*/ 0 w 262"/>
                  <a:gd name="T77" fmla="*/ 72 h 700"/>
                  <a:gd name="T78" fmla="*/ 0 w 262"/>
                  <a:gd name="T79" fmla="*/ 36 h 700"/>
                  <a:gd name="T80" fmla="*/ 4 w 262"/>
                  <a:gd name="T81" fmla="*/ 10 h 700"/>
                  <a:gd name="T82" fmla="*/ 4 w 262"/>
                  <a:gd name="T83" fmla="*/ 10 h 700"/>
                  <a:gd name="T84" fmla="*/ 12 w 262"/>
                  <a:gd name="T85" fmla="*/ 6 h 700"/>
                  <a:gd name="T86" fmla="*/ 22 w 262"/>
                  <a:gd name="T87" fmla="*/ 2 h 700"/>
                  <a:gd name="T88" fmla="*/ 40 w 262"/>
                  <a:gd name="T89" fmla="*/ 0 h 700"/>
                  <a:gd name="T90" fmla="*/ 58 w 262"/>
                  <a:gd name="T91" fmla="*/ 2 h 700"/>
                  <a:gd name="T92" fmla="*/ 71 w 262"/>
                  <a:gd name="T93" fmla="*/ 8 h 700"/>
                  <a:gd name="T94" fmla="*/ 87 w 262"/>
                  <a:gd name="T95" fmla="*/ 16 h 700"/>
                  <a:gd name="T96" fmla="*/ 101 w 262"/>
                  <a:gd name="T97" fmla="*/ 28 h 700"/>
                  <a:gd name="T98" fmla="*/ 115 w 262"/>
                  <a:gd name="T99" fmla="*/ 42 h 700"/>
                  <a:gd name="T100" fmla="*/ 125 w 262"/>
                  <a:gd name="T101" fmla="*/ 58 h 700"/>
                  <a:gd name="T102" fmla="*/ 115 w 262"/>
                  <a:gd name="T103" fmla="*/ 36 h 7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62" h="700">
                    <a:moveTo>
                      <a:pt x="120" y="36"/>
                    </a:moveTo>
                    <a:lnTo>
                      <a:pt x="120" y="36"/>
                    </a:lnTo>
                    <a:lnTo>
                      <a:pt x="124" y="84"/>
                    </a:lnTo>
                    <a:lnTo>
                      <a:pt x="126" y="132"/>
                    </a:lnTo>
                    <a:lnTo>
                      <a:pt x="132" y="178"/>
                    </a:lnTo>
                    <a:lnTo>
                      <a:pt x="138" y="224"/>
                    </a:lnTo>
                    <a:lnTo>
                      <a:pt x="146" y="268"/>
                    </a:lnTo>
                    <a:lnTo>
                      <a:pt x="158" y="314"/>
                    </a:lnTo>
                    <a:lnTo>
                      <a:pt x="170" y="360"/>
                    </a:lnTo>
                    <a:lnTo>
                      <a:pt x="184" y="406"/>
                    </a:lnTo>
                    <a:lnTo>
                      <a:pt x="212" y="478"/>
                    </a:lnTo>
                    <a:lnTo>
                      <a:pt x="224" y="514"/>
                    </a:lnTo>
                    <a:lnTo>
                      <a:pt x="238" y="550"/>
                    </a:lnTo>
                    <a:lnTo>
                      <a:pt x="248" y="586"/>
                    </a:lnTo>
                    <a:lnTo>
                      <a:pt x="256" y="624"/>
                    </a:lnTo>
                    <a:lnTo>
                      <a:pt x="262" y="660"/>
                    </a:lnTo>
                    <a:lnTo>
                      <a:pt x="262" y="680"/>
                    </a:lnTo>
                    <a:lnTo>
                      <a:pt x="262" y="698"/>
                    </a:lnTo>
                    <a:lnTo>
                      <a:pt x="248" y="700"/>
                    </a:lnTo>
                    <a:lnTo>
                      <a:pt x="232" y="700"/>
                    </a:lnTo>
                    <a:lnTo>
                      <a:pt x="218" y="694"/>
                    </a:lnTo>
                    <a:lnTo>
                      <a:pt x="204" y="686"/>
                    </a:lnTo>
                    <a:lnTo>
                      <a:pt x="190" y="674"/>
                    </a:lnTo>
                    <a:lnTo>
                      <a:pt x="176" y="660"/>
                    </a:lnTo>
                    <a:lnTo>
                      <a:pt x="164" y="644"/>
                    </a:lnTo>
                    <a:lnTo>
                      <a:pt x="150" y="624"/>
                    </a:lnTo>
                    <a:lnTo>
                      <a:pt x="138" y="602"/>
                    </a:lnTo>
                    <a:lnTo>
                      <a:pt x="126" y="580"/>
                    </a:lnTo>
                    <a:lnTo>
                      <a:pt x="102" y="528"/>
                    </a:lnTo>
                    <a:lnTo>
                      <a:pt x="82" y="472"/>
                    </a:lnTo>
                    <a:lnTo>
                      <a:pt x="62" y="412"/>
                    </a:lnTo>
                    <a:lnTo>
                      <a:pt x="46" y="350"/>
                    </a:lnTo>
                    <a:lnTo>
                      <a:pt x="32" y="288"/>
                    </a:lnTo>
                    <a:lnTo>
                      <a:pt x="20" y="226"/>
                    </a:lnTo>
                    <a:lnTo>
                      <a:pt x="10" y="170"/>
                    </a:lnTo>
                    <a:lnTo>
                      <a:pt x="4" y="118"/>
                    </a:lnTo>
                    <a:lnTo>
                      <a:pt x="0" y="72"/>
                    </a:lnTo>
                    <a:lnTo>
                      <a:pt x="0" y="36"/>
                    </a:lnTo>
                    <a:lnTo>
                      <a:pt x="4" y="10"/>
                    </a:lnTo>
                    <a:lnTo>
                      <a:pt x="12" y="6"/>
                    </a:lnTo>
                    <a:lnTo>
                      <a:pt x="22" y="2"/>
                    </a:lnTo>
                    <a:lnTo>
                      <a:pt x="40" y="0"/>
                    </a:lnTo>
                    <a:lnTo>
                      <a:pt x="58" y="2"/>
                    </a:lnTo>
                    <a:lnTo>
                      <a:pt x="76" y="8"/>
                    </a:lnTo>
                    <a:lnTo>
                      <a:pt x="92" y="16"/>
                    </a:lnTo>
                    <a:lnTo>
                      <a:pt x="106" y="28"/>
                    </a:lnTo>
                    <a:lnTo>
                      <a:pt x="120" y="42"/>
                    </a:lnTo>
                    <a:lnTo>
                      <a:pt x="130" y="58"/>
                    </a:lnTo>
                    <a:lnTo>
                      <a:pt x="12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6" name="Freeform 147"/>
              <p:cNvSpPr>
                <a:spLocks/>
              </p:cNvSpPr>
              <p:nvPr userDrawn="1"/>
            </p:nvSpPr>
            <p:spPr bwMode="auto">
              <a:xfrm>
                <a:off x="9737" y="1414"/>
                <a:ext cx="260" cy="700"/>
              </a:xfrm>
              <a:custGeom>
                <a:avLst/>
                <a:gdLst>
                  <a:gd name="T0" fmla="*/ 115 w 262"/>
                  <a:gd name="T1" fmla="*/ 36 h 700"/>
                  <a:gd name="T2" fmla="*/ 115 w 262"/>
                  <a:gd name="T3" fmla="*/ 36 h 700"/>
                  <a:gd name="T4" fmla="*/ 119 w 262"/>
                  <a:gd name="T5" fmla="*/ 84 h 700"/>
                  <a:gd name="T6" fmla="*/ 121 w 262"/>
                  <a:gd name="T7" fmla="*/ 132 h 700"/>
                  <a:gd name="T8" fmla="*/ 127 w 262"/>
                  <a:gd name="T9" fmla="*/ 178 h 700"/>
                  <a:gd name="T10" fmla="*/ 133 w 262"/>
                  <a:gd name="T11" fmla="*/ 224 h 700"/>
                  <a:gd name="T12" fmla="*/ 141 w 262"/>
                  <a:gd name="T13" fmla="*/ 268 h 700"/>
                  <a:gd name="T14" fmla="*/ 153 w 262"/>
                  <a:gd name="T15" fmla="*/ 314 h 700"/>
                  <a:gd name="T16" fmla="*/ 165 w 262"/>
                  <a:gd name="T17" fmla="*/ 360 h 700"/>
                  <a:gd name="T18" fmla="*/ 179 w 262"/>
                  <a:gd name="T19" fmla="*/ 406 h 700"/>
                  <a:gd name="T20" fmla="*/ 179 w 262"/>
                  <a:gd name="T21" fmla="*/ 406 h 700"/>
                  <a:gd name="T22" fmla="*/ 202 w 262"/>
                  <a:gd name="T23" fmla="*/ 478 h 700"/>
                  <a:gd name="T24" fmla="*/ 214 w 262"/>
                  <a:gd name="T25" fmla="*/ 514 h 700"/>
                  <a:gd name="T26" fmla="*/ 228 w 262"/>
                  <a:gd name="T27" fmla="*/ 550 h 700"/>
                  <a:gd name="T28" fmla="*/ 238 w 262"/>
                  <a:gd name="T29" fmla="*/ 586 h 700"/>
                  <a:gd name="T30" fmla="*/ 246 w 262"/>
                  <a:gd name="T31" fmla="*/ 624 h 700"/>
                  <a:gd name="T32" fmla="*/ 252 w 262"/>
                  <a:gd name="T33" fmla="*/ 660 h 700"/>
                  <a:gd name="T34" fmla="*/ 252 w 262"/>
                  <a:gd name="T35" fmla="*/ 680 h 700"/>
                  <a:gd name="T36" fmla="*/ 252 w 262"/>
                  <a:gd name="T37" fmla="*/ 698 h 700"/>
                  <a:gd name="T38" fmla="*/ 252 w 262"/>
                  <a:gd name="T39" fmla="*/ 698 h 700"/>
                  <a:gd name="T40" fmla="*/ 238 w 262"/>
                  <a:gd name="T41" fmla="*/ 700 h 700"/>
                  <a:gd name="T42" fmla="*/ 222 w 262"/>
                  <a:gd name="T43" fmla="*/ 700 h 700"/>
                  <a:gd name="T44" fmla="*/ 208 w 262"/>
                  <a:gd name="T45" fmla="*/ 694 h 700"/>
                  <a:gd name="T46" fmla="*/ 195 w 262"/>
                  <a:gd name="T47" fmla="*/ 686 h 700"/>
                  <a:gd name="T48" fmla="*/ 185 w 262"/>
                  <a:gd name="T49" fmla="*/ 674 h 700"/>
                  <a:gd name="T50" fmla="*/ 171 w 262"/>
                  <a:gd name="T51" fmla="*/ 660 h 700"/>
                  <a:gd name="T52" fmla="*/ 159 w 262"/>
                  <a:gd name="T53" fmla="*/ 644 h 700"/>
                  <a:gd name="T54" fmla="*/ 145 w 262"/>
                  <a:gd name="T55" fmla="*/ 624 h 700"/>
                  <a:gd name="T56" fmla="*/ 133 w 262"/>
                  <a:gd name="T57" fmla="*/ 602 h 700"/>
                  <a:gd name="T58" fmla="*/ 121 w 262"/>
                  <a:gd name="T59" fmla="*/ 580 h 700"/>
                  <a:gd name="T60" fmla="*/ 97 w 262"/>
                  <a:gd name="T61" fmla="*/ 528 h 700"/>
                  <a:gd name="T62" fmla="*/ 77 w 262"/>
                  <a:gd name="T63" fmla="*/ 472 h 700"/>
                  <a:gd name="T64" fmla="*/ 62 w 262"/>
                  <a:gd name="T65" fmla="*/ 412 h 700"/>
                  <a:gd name="T66" fmla="*/ 46 w 262"/>
                  <a:gd name="T67" fmla="*/ 350 h 700"/>
                  <a:gd name="T68" fmla="*/ 32 w 262"/>
                  <a:gd name="T69" fmla="*/ 288 h 700"/>
                  <a:gd name="T70" fmla="*/ 20 w 262"/>
                  <a:gd name="T71" fmla="*/ 226 h 700"/>
                  <a:gd name="T72" fmla="*/ 10 w 262"/>
                  <a:gd name="T73" fmla="*/ 170 h 700"/>
                  <a:gd name="T74" fmla="*/ 4 w 262"/>
                  <a:gd name="T75" fmla="*/ 118 h 700"/>
                  <a:gd name="T76" fmla="*/ 0 w 262"/>
                  <a:gd name="T77" fmla="*/ 72 h 700"/>
                  <a:gd name="T78" fmla="*/ 0 w 262"/>
                  <a:gd name="T79" fmla="*/ 36 h 700"/>
                  <a:gd name="T80" fmla="*/ 4 w 262"/>
                  <a:gd name="T81" fmla="*/ 10 h 700"/>
                  <a:gd name="T82" fmla="*/ 4 w 262"/>
                  <a:gd name="T83" fmla="*/ 10 h 700"/>
                  <a:gd name="T84" fmla="*/ 12 w 262"/>
                  <a:gd name="T85" fmla="*/ 6 h 700"/>
                  <a:gd name="T86" fmla="*/ 22 w 262"/>
                  <a:gd name="T87" fmla="*/ 2 h 700"/>
                  <a:gd name="T88" fmla="*/ 40 w 262"/>
                  <a:gd name="T89" fmla="*/ 0 h 700"/>
                  <a:gd name="T90" fmla="*/ 58 w 262"/>
                  <a:gd name="T91" fmla="*/ 2 h 700"/>
                  <a:gd name="T92" fmla="*/ 71 w 262"/>
                  <a:gd name="T93" fmla="*/ 8 h 700"/>
                  <a:gd name="T94" fmla="*/ 87 w 262"/>
                  <a:gd name="T95" fmla="*/ 16 h 700"/>
                  <a:gd name="T96" fmla="*/ 101 w 262"/>
                  <a:gd name="T97" fmla="*/ 28 h 700"/>
                  <a:gd name="T98" fmla="*/ 115 w 262"/>
                  <a:gd name="T99" fmla="*/ 42 h 700"/>
                  <a:gd name="T100" fmla="*/ 125 w 262"/>
                  <a:gd name="T101" fmla="*/ 58 h 7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62" h="700">
                    <a:moveTo>
                      <a:pt x="120" y="36"/>
                    </a:moveTo>
                    <a:lnTo>
                      <a:pt x="120" y="36"/>
                    </a:lnTo>
                    <a:lnTo>
                      <a:pt x="124" y="84"/>
                    </a:lnTo>
                    <a:lnTo>
                      <a:pt x="126" y="132"/>
                    </a:lnTo>
                    <a:lnTo>
                      <a:pt x="132" y="178"/>
                    </a:lnTo>
                    <a:lnTo>
                      <a:pt x="138" y="224"/>
                    </a:lnTo>
                    <a:lnTo>
                      <a:pt x="146" y="268"/>
                    </a:lnTo>
                    <a:lnTo>
                      <a:pt x="158" y="314"/>
                    </a:lnTo>
                    <a:lnTo>
                      <a:pt x="170" y="360"/>
                    </a:lnTo>
                    <a:lnTo>
                      <a:pt x="184" y="406"/>
                    </a:lnTo>
                    <a:lnTo>
                      <a:pt x="212" y="478"/>
                    </a:lnTo>
                    <a:lnTo>
                      <a:pt x="224" y="514"/>
                    </a:lnTo>
                    <a:lnTo>
                      <a:pt x="238" y="550"/>
                    </a:lnTo>
                    <a:lnTo>
                      <a:pt x="248" y="586"/>
                    </a:lnTo>
                    <a:lnTo>
                      <a:pt x="256" y="624"/>
                    </a:lnTo>
                    <a:lnTo>
                      <a:pt x="262" y="660"/>
                    </a:lnTo>
                    <a:lnTo>
                      <a:pt x="262" y="680"/>
                    </a:lnTo>
                    <a:lnTo>
                      <a:pt x="262" y="698"/>
                    </a:lnTo>
                    <a:lnTo>
                      <a:pt x="248" y="700"/>
                    </a:lnTo>
                    <a:lnTo>
                      <a:pt x="232" y="700"/>
                    </a:lnTo>
                    <a:lnTo>
                      <a:pt x="218" y="694"/>
                    </a:lnTo>
                    <a:lnTo>
                      <a:pt x="204" y="686"/>
                    </a:lnTo>
                    <a:lnTo>
                      <a:pt x="190" y="674"/>
                    </a:lnTo>
                    <a:lnTo>
                      <a:pt x="176" y="660"/>
                    </a:lnTo>
                    <a:lnTo>
                      <a:pt x="164" y="644"/>
                    </a:lnTo>
                    <a:lnTo>
                      <a:pt x="150" y="624"/>
                    </a:lnTo>
                    <a:lnTo>
                      <a:pt x="138" y="602"/>
                    </a:lnTo>
                    <a:lnTo>
                      <a:pt x="126" y="580"/>
                    </a:lnTo>
                    <a:lnTo>
                      <a:pt x="102" y="528"/>
                    </a:lnTo>
                    <a:lnTo>
                      <a:pt x="82" y="472"/>
                    </a:lnTo>
                    <a:lnTo>
                      <a:pt x="62" y="412"/>
                    </a:lnTo>
                    <a:lnTo>
                      <a:pt x="46" y="350"/>
                    </a:lnTo>
                    <a:lnTo>
                      <a:pt x="32" y="288"/>
                    </a:lnTo>
                    <a:lnTo>
                      <a:pt x="20" y="226"/>
                    </a:lnTo>
                    <a:lnTo>
                      <a:pt x="10" y="170"/>
                    </a:lnTo>
                    <a:lnTo>
                      <a:pt x="4" y="118"/>
                    </a:lnTo>
                    <a:lnTo>
                      <a:pt x="0" y="72"/>
                    </a:lnTo>
                    <a:lnTo>
                      <a:pt x="0" y="36"/>
                    </a:lnTo>
                    <a:lnTo>
                      <a:pt x="4" y="10"/>
                    </a:lnTo>
                    <a:lnTo>
                      <a:pt x="12" y="6"/>
                    </a:lnTo>
                    <a:lnTo>
                      <a:pt x="22" y="2"/>
                    </a:lnTo>
                    <a:lnTo>
                      <a:pt x="40" y="0"/>
                    </a:lnTo>
                    <a:lnTo>
                      <a:pt x="58" y="2"/>
                    </a:lnTo>
                    <a:lnTo>
                      <a:pt x="76" y="8"/>
                    </a:lnTo>
                    <a:lnTo>
                      <a:pt x="92" y="16"/>
                    </a:lnTo>
                    <a:lnTo>
                      <a:pt x="106" y="28"/>
                    </a:lnTo>
                    <a:lnTo>
                      <a:pt x="120" y="42"/>
                    </a:lnTo>
                    <a:lnTo>
                      <a:pt x="130" y="5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7" name="Freeform 148"/>
              <p:cNvSpPr>
                <a:spLocks/>
              </p:cNvSpPr>
              <p:nvPr userDrawn="1"/>
            </p:nvSpPr>
            <p:spPr bwMode="auto">
              <a:xfrm>
                <a:off x="9337" y="-3007"/>
                <a:ext cx="280" cy="220"/>
              </a:xfrm>
              <a:custGeom>
                <a:avLst/>
                <a:gdLst>
                  <a:gd name="T0" fmla="*/ 22 w 274"/>
                  <a:gd name="T1" fmla="*/ 0 h 232"/>
                  <a:gd name="T2" fmla="*/ 22 w 274"/>
                  <a:gd name="T3" fmla="*/ 0 h 232"/>
                  <a:gd name="T4" fmla="*/ 37 w 274"/>
                  <a:gd name="T5" fmla="*/ 4 h 232"/>
                  <a:gd name="T6" fmla="*/ 51 w 274"/>
                  <a:gd name="T7" fmla="*/ 9 h 232"/>
                  <a:gd name="T8" fmla="*/ 98 w 274"/>
                  <a:gd name="T9" fmla="*/ 25 h 232"/>
                  <a:gd name="T10" fmla="*/ 151 w 274"/>
                  <a:gd name="T11" fmla="*/ 47 h 232"/>
                  <a:gd name="T12" fmla="*/ 182 w 274"/>
                  <a:gd name="T13" fmla="*/ 60 h 232"/>
                  <a:gd name="T14" fmla="*/ 208 w 274"/>
                  <a:gd name="T15" fmla="*/ 75 h 232"/>
                  <a:gd name="T16" fmla="*/ 237 w 274"/>
                  <a:gd name="T17" fmla="*/ 89 h 232"/>
                  <a:gd name="T18" fmla="*/ 258 w 274"/>
                  <a:gd name="T19" fmla="*/ 104 h 232"/>
                  <a:gd name="T20" fmla="*/ 279 w 274"/>
                  <a:gd name="T21" fmla="*/ 118 h 232"/>
                  <a:gd name="T22" fmla="*/ 294 w 274"/>
                  <a:gd name="T23" fmla="*/ 132 h 232"/>
                  <a:gd name="T24" fmla="*/ 302 w 274"/>
                  <a:gd name="T25" fmla="*/ 146 h 232"/>
                  <a:gd name="T26" fmla="*/ 305 w 274"/>
                  <a:gd name="T27" fmla="*/ 152 h 232"/>
                  <a:gd name="T28" fmla="*/ 305 w 274"/>
                  <a:gd name="T29" fmla="*/ 157 h 232"/>
                  <a:gd name="T30" fmla="*/ 302 w 274"/>
                  <a:gd name="T31" fmla="*/ 163 h 232"/>
                  <a:gd name="T32" fmla="*/ 300 w 274"/>
                  <a:gd name="T33" fmla="*/ 169 h 232"/>
                  <a:gd name="T34" fmla="*/ 294 w 274"/>
                  <a:gd name="T35" fmla="*/ 174 h 232"/>
                  <a:gd name="T36" fmla="*/ 286 w 274"/>
                  <a:gd name="T37" fmla="*/ 178 h 232"/>
                  <a:gd name="T38" fmla="*/ 286 w 274"/>
                  <a:gd name="T39" fmla="*/ 178 h 232"/>
                  <a:gd name="T40" fmla="*/ 279 w 274"/>
                  <a:gd name="T41" fmla="*/ 176 h 232"/>
                  <a:gd name="T42" fmla="*/ 267 w 274"/>
                  <a:gd name="T43" fmla="*/ 174 h 232"/>
                  <a:gd name="T44" fmla="*/ 233 w 274"/>
                  <a:gd name="T45" fmla="*/ 157 h 232"/>
                  <a:gd name="T46" fmla="*/ 186 w 274"/>
                  <a:gd name="T47" fmla="*/ 133 h 232"/>
                  <a:gd name="T48" fmla="*/ 135 w 274"/>
                  <a:gd name="T49" fmla="*/ 104 h 232"/>
                  <a:gd name="T50" fmla="*/ 86 w 274"/>
                  <a:gd name="T51" fmla="*/ 74 h 232"/>
                  <a:gd name="T52" fmla="*/ 41 w 274"/>
                  <a:gd name="T53" fmla="*/ 46 h 232"/>
                  <a:gd name="T54" fmla="*/ 22 w 274"/>
                  <a:gd name="T55" fmla="*/ 34 h 232"/>
                  <a:gd name="T56" fmla="*/ 10 w 274"/>
                  <a:gd name="T57" fmla="*/ 24 h 232"/>
                  <a:gd name="T58" fmla="*/ 2 w 274"/>
                  <a:gd name="T59" fmla="*/ 13 h 232"/>
                  <a:gd name="T60" fmla="*/ 0 w 274"/>
                  <a:gd name="T61" fmla="*/ 9 h 232"/>
                  <a:gd name="T62" fmla="*/ 0 w 274"/>
                  <a:gd name="T63" fmla="*/ 9 h 232"/>
                  <a:gd name="T64" fmla="*/ 16 w 274"/>
                  <a:gd name="T65" fmla="*/ 8 h 232"/>
                  <a:gd name="T66" fmla="*/ 35 w 274"/>
                  <a:gd name="T67" fmla="*/ 8 h 232"/>
                  <a:gd name="T68" fmla="*/ 22 w 274"/>
                  <a:gd name="T69" fmla="*/ 0 h 23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74" h="232">
                    <a:moveTo>
                      <a:pt x="22" y="0"/>
                    </a:moveTo>
                    <a:lnTo>
                      <a:pt x="22" y="0"/>
                    </a:lnTo>
                    <a:lnTo>
                      <a:pt x="32" y="4"/>
                    </a:lnTo>
                    <a:lnTo>
                      <a:pt x="46" y="10"/>
                    </a:lnTo>
                    <a:lnTo>
                      <a:pt x="88" y="32"/>
                    </a:lnTo>
                    <a:lnTo>
                      <a:pt x="136" y="62"/>
                    </a:lnTo>
                    <a:lnTo>
                      <a:pt x="162" y="78"/>
                    </a:lnTo>
                    <a:lnTo>
                      <a:pt x="188" y="98"/>
                    </a:lnTo>
                    <a:lnTo>
                      <a:pt x="212" y="116"/>
                    </a:lnTo>
                    <a:lnTo>
                      <a:pt x="232" y="136"/>
                    </a:lnTo>
                    <a:lnTo>
                      <a:pt x="250" y="154"/>
                    </a:lnTo>
                    <a:lnTo>
                      <a:pt x="264" y="172"/>
                    </a:lnTo>
                    <a:lnTo>
                      <a:pt x="272" y="190"/>
                    </a:lnTo>
                    <a:lnTo>
                      <a:pt x="274" y="198"/>
                    </a:lnTo>
                    <a:lnTo>
                      <a:pt x="274" y="206"/>
                    </a:lnTo>
                    <a:lnTo>
                      <a:pt x="272" y="212"/>
                    </a:lnTo>
                    <a:lnTo>
                      <a:pt x="270" y="220"/>
                    </a:lnTo>
                    <a:lnTo>
                      <a:pt x="264" y="226"/>
                    </a:lnTo>
                    <a:lnTo>
                      <a:pt x="256" y="232"/>
                    </a:lnTo>
                    <a:lnTo>
                      <a:pt x="250" y="230"/>
                    </a:lnTo>
                    <a:lnTo>
                      <a:pt x="240" y="226"/>
                    </a:lnTo>
                    <a:lnTo>
                      <a:pt x="208" y="206"/>
                    </a:lnTo>
                    <a:lnTo>
                      <a:pt x="166" y="174"/>
                    </a:lnTo>
                    <a:lnTo>
                      <a:pt x="120" y="136"/>
                    </a:lnTo>
                    <a:lnTo>
                      <a:pt x="76" y="96"/>
                    </a:lnTo>
                    <a:lnTo>
                      <a:pt x="36" y="60"/>
                    </a:lnTo>
                    <a:lnTo>
                      <a:pt x="22" y="44"/>
                    </a:lnTo>
                    <a:lnTo>
                      <a:pt x="10" y="30"/>
                    </a:lnTo>
                    <a:lnTo>
                      <a:pt x="2" y="18"/>
                    </a:lnTo>
                    <a:lnTo>
                      <a:pt x="0" y="10"/>
                    </a:lnTo>
                    <a:lnTo>
                      <a:pt x="16" y="8"/>
                    </a:lnTo>
                    <a:lnTo>
                      <a:pt x="30" y="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8" name="Freeform 149"/>
              <p:cNvSpPr>
                <a:spLocks/>
              </p:cNvSpPr>
              <p:nvPr userDrawn="1"/>
            </p:nvSpPr>
            <p:spPr bwMode="auto">
              <a:xfrm>
                <a:off x="9337" y="-3007"/>
                <a:ext cx="280" cy="220"/>
              </a:xfrm>
              <a:custGeom>
                <a:avLst/>
                <a:gdLst>
                  <a:gd name="T0" fmla="*/ 22 w 274"/>
                  <a:gd name="T1" fmla="*/ 0 h 232"/>
                  <a:gd name="T2" fmla="*/ 22 w 274"/>
                  <a:gd name="T3" fmla="*/ 0 h 232"/>
                  <a:gd name="T4" fmla="*/ 37 w 274"/>
                  <a:gd name="T5" fmla="*/ 4 h 232"/>
                  <a:gd name="T6" fmla="*/ 51 w 274"/>
                  <a:gd name="T7" fmla="*/ 9 h 232"/>
                  <a:gd name="T8" fmla="*/ 98 w 274"/>
                  <a:gd name="T9" fmla="*/ 25 h 232"/>
                  <a:gd name="T10" fmla="*/ 151 w 274"/>
                  <a:gd name="T11" fmla="*/ 47 h 232"/>
                  <a:gd name="T12" fmla="*/ 182 w 274"/>
                  <a:gd name="T13" fmla="*/ 60 h 232"/>
                  <a:gd name="T14" fmla="*/ 208 w 274"/>
                  <a:gd name="T15" fmla="*/ 75 h 232"/>
                  <a:gd name="T16" fmla="*/ 237 w 274"/>
                  <a:gd name="T17" fmla="*/ 89 h 232"/>
                  <a:gd name="T18" fmla="*/ 258 w 274"/>
                  <a:gd name="T19" fmla="*/ 104 h 232"/>
                  <a:gd name="T20" fmla="*/ 279 w 274"/>
                  <a:gd name="T21" fmla="*/ 118 h 232"/>
                  <a:gd name="T22" fmla="*/ 294 w 274"/>
                  <a:gd name="T23" fmla="*/ 132 h 232"/>
                  <a:gd name="T24" fmla="*/ 302 w 274"/>
                  <a:gd name="T25" fmla="*/ 146 h 232"/>
                  <a:gd name="T26" fmla="*/ 305 w 274"/>
                  <a:gd name="T27" fmla="*/ 152 h 232"/>
                  <a:gd name="T28" fmla="*/ 305 w 274"/>
                  <a:gd name="T29" fmla="*/ 157 h 232"/>
                  <a:gd name="T30" fmla="*/ 302 w 274"/>
                  <a:gd name="T31" fmla="*/ 163 h 232"/>
                  <a:gd name="T32" fmla="*/ 300 w 274"/>
                  <a:gd name="T33" fmla="*/ 169 h 232"/>
                  <a:gd name="T34" fmla="*/ 294 w 274"/>
                  <a:gd name="T35" fmla="*/ 174 h 232"/>
                  <a:gd name="T36" fmla="*/ 286 w 274"/>
                  <a:gd name="T37" fmla="*/ 178 h 232"/>
                  <a:gd name="T38" fmla="*/ 286 w 274"/>
                  <a:gd name="T39" fmla="*/ 178 h 232"/>
                  <a:gd name="T40" fmla="*/ 279 w 274"/>
                  <a:gd name="T41" fmla="*/ 176 h 232"/>
                  <a:gd name="T42" fmla="*/ 267 w 274"/>
                  <a:gd name="T43" fmla="*/ 174 h 232"/>
                  <a:gd name="T44" fmla="*/ 233 w 274"/>
                  <a:gd name="T45" fmla="*/ 157 h 232"/>
                  <a:gd name="T46" fmla="*/ 186 w 274"/>
                  <a:gd name="T47" fmla="*/ 133 h 232"/>
                  <a:gd name="T48" fmla="*/ 135 w 274"/>
                  <a:gd name="T49" fmla="*/ 104 h 232"/>
                  <a:gd name="T50" fmla="*/ 86 w 274"/>
                  <a:gd name="T51" fmla="*/ 74 h 232"/>
                  <a:gd name="T52" fmla="*/ 41 w 274"/>
                  <a:gd name="T53" fmla="*/ 46 h 232"/>
                  <a:gd name="T54" fmla="*/ 22 w 274"/>
                  <a:gd name="T55" fmla="*/ 34 h 232"/>
                  <a:gd name="T56" fmla="*/ 10 w 274"/>
                  <a:gd name="T57" fmla="*/ 24 h 232"/>
                  <a:gd name="T58" fmla="*/ 2 w 274"/>
                  <a:gd name="T59" fmla="*/ 13 h 232"/>
                  <a:gd name="T60" fmla="*/ 0 w 274"/>
                  <a:gd name="T61" fmla="*/ 9 h 232"/>
                  <a:gd name="T62" fmla="*/ 0 w 274"/>
                  <a:gd name="T63" fmla="*/ 9 h 232"/>
                  <a:gd name="T64" fmla="*/ 16 w 274"/>
                  <a:gd name="T65" fmla="*/ 8 h 232"/>
                  <a:gd name="T66" fmla="*/ 35 w 274"/>
                  <a:gd name="T67" fmla="*/ 8 h 2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74" h="232">
                    <a:moveTo>
                      <a:pt x="22" y="0"/>
                    </a:moveTo>
                    <a:lnTo>
                      <a:pt x="22" y="0"/>
                    </a:lnTo>
                    <a:lnTo>
                      <a:pt x="32" y="4"/>
                    </a:lnTo>
                    <a:lnTo>
                      <a:pt x="46" y="10"/>
                    </a:lnTo>
                    <a:lnTo>
                      <a:pt x="88" y="32"/>
                    </a:lnTo>
                    <a:lnTo>
                      <a:pt x="136" y="62"/>
                    </a:lnTo>
                    <a:lnTo>
                      <a:pt x="162" y="78"/>
                    </a:lnTo>
                    <a:lnTo>
                      <a:pt x="188" y="98"/>
                    </a:lnTo>
                    <a:lnTo>
                      <a:pt x="212" y="116"/>
                    </a:lnTo>
                    <a:lnTo>
                      <a:pt x="232" y="136"/>
                    </a:lnTo>
                    <a:lnTo>
                      <a:pt x="250" y="154"/>
                    </a:lnTo>
                    <a:lnTo>
                      <a:pt x="264" y="172"/>
                    </a:lnTo>
                    <a:lnTo>
                      <a:pt x="272" y="190"/>
                    </a:lnTo>
                    <a:lnTo>
                      <a:pt x="274" y="198"/>
                    </a:lnTo>
                    <a:lnTo>
                      <a:pt x="274" y="206"/>
                    </a:lnTo>
                    <a:lnTo>
                      <a:pt x="272" y="212"/>
                    </a:lnTo>
                    <a:lnTo>
                      <a:pt x="270" y="220"/>
                    </a:lnTo>
                    <a:lnTo>
                      <a:pt x="264" y="226"/>
                    </a:lnTo>
                    <a:lnTo>
                      <a:pt x="256" y="232"/>
                    </a:lnTo>
                    <a:lnTo>
                      <a:pt x="250" y="230"/>
                    </a:lnTo>
                    <a:lnTo>
                      <a:pt x="240" y="226"/>
                    </a:lnTo>
                    <a:lnTo>
                      <a:pt x="208" y="206"/>
                    </a:lnTo>
                    <a:lnTo>
                      <a:pt x="166" y="174"/>
                    </a:lnTo>
                    <a:lnTo>
                      <a:pt x="120" y="136"/>
                    </a:lnTo>
                    <a:lnTo>
                      <a:pt x="76" y="96"/>
                    </a:lnTo>
                    <a:lnTo>
                      <a:pt x="36" y="60"/>
                    </a:lnTo>
                    <a:lnTo>
                      <a:pt x="22" y="44"/>
                    </a:lnTo>
                    <a:lnTo>
                      <a:pt x="10" y="30"/>
                    </a:lnTo>
                    <a:lnTo>
                      <a:pt x="2" y="18"/>
                    </a:lnTo>
                    <a:lnTo>
                      <a:pt x="0" y="10"/>
                    </a:lnTo>
                    <a:lnTo>
                      <a:pt x="16" y="8"/>
                    </a:lnTo>
                    <a:lnTo>
                      <a:pt x="3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9" name="Freeform 150"/>
              <p:cNvSpPr>
                <a:spLocks/>
              </p:cNvSpPr>
              <p:nvPr userDrawn="1"/>
            </p:nvSpPr>
            <p:spPr bwMode="auto">
              <a:xfrm>
                <a:off x="8676" y="-2667"/>
                <a:ext cx="280" cy="300"/>
              </a:xfrm>
              <a:custGeom>
                <a:avLst/>
                <a:gdLst>
                  <a:gd name="T0" fmla="*/ 15 w 266"/>
                  <a:gd name="T1" fmla="*/ 77 h 302"/>
                  <a:gd name="T2" fmla="*/ 15 w 266"/>
                  <a:gd name="T3" fmla="*/ 77 h 302"/>
                  <a:gd name="T4" fmla="*/ 25 w 266"/>
                  <a:gd name="T5" fmla="*/ 85 h 302"/>
                  <a:gd name="T6" fmla="*/ 42 w 266"/>
                  <a:gd name="T7" fmla="*/ 95 h 302"/>
                  <a:gd name="T8" fmla="*/ 75 w 266"/>
                  <a:gd name="T9" fmla="*/ 129 h 302"/>
                  <a:gd name="T10" fmla="*/ 157 w 266"/>
                  <a:gd name="T11" fmla="*/ 211 h 302"/>
                  <a:gd name="T12" fmla="*/ 202 w 266"/>
                  <a:gd name="T13" fmla="*/ 244 h 302"/>
                  <a:gd name="T14" fmla="*/ 223 w 266"/>
                  <a:gd name="T15" fmla="*/ 260 h 302"/>
                  <a:gd name="T16" fmla="*/ 243 w 266"/>
                  <a:gd name="T17" fmla="*/ 274 h 302"/>
                  <a:gd name="T18" fmla="*/ 261 w 266"/>
                  <a:gd name="T19" fmla="*/ 284 h 302"/>
                  <a:gd name="T20" fmla="*/ 279 w 266"/>
                  <a:gd name="T21" fmla="*/ 290 h 302"/>
                  <a:gd name="T22" fmla="*/ 289 w 266"/>
                  <a:gd name="T23" fmla="*/ 292 h 302"/>
                  <a:gd name="T24" fmla="*/ 297 w 266"/>
                  <a:gd name="T25" fmla="*/ 292 h 302"/>
                  <a:gd name="T26" fmla="*/ 304 w 266"/>
                  <a:gd name="T27" fmla="*/ 290 h 302"/>
                  <a:gd name="T28" fmla="*/ 313 w 266"/>
                  <a:gd name="T29" fmla="*/ 286 h 302"/>
                  <a:gd name="T30" fmla="*/ 313 w 266"/>
                  <a:gd name="T31" fmla="*/ 286 h 302"/>
                  <a:gd name="T32" fmla="*/ 323 w 266"/>
                  <a:gd name="T33" fmla="*/ 280 h 302"/>
                  <a:gd name="T34" fmla="*/ 331 w 266"/>
                  <a:gd name="T35" fmla="*/ 274 h 302"/>
                  <a:gd name="T36" fmla="*/ 336 w 266"/>
                  <a:gd name="T37" fmla="*/ 266 h 302"/>
                  <a:gd name="T38" fmla="*/ 341 w 266"/>
                  <a:gd name="T39" fmla="*/ 256 h 302"/>
                  <a:gd name="T40" fmla="*/ 344 w 266"/>
                  <a:gd name="T41" fmla="*/ 248 h 302"/>
                  <a:gd name="T42" fmla="*/ 344 w 266"/>
                  <a:gd name="T43" fmla="*/ 238 h 302"/>
                  <a:gd name="T44" fmla="*/ 341 w 266"/>
                  <a:gd name="T45" fmla="*/ 221 h 302"/>
                  <a:gd name="T46" fmla="*/ 334 w 266"/>
                  <a:gd name="T47" fmla="*/ 199 h 302"/>
                  <a:gd name="T48" fmla="*/ 318 w 266"/>
                  <a:gd name="T49" fmla="*/ 175 h 302"/>
                  <a:gd name="T50" fmla="*/ 300 w 266"/>
                  <a:gd name="T51" fmla="*/ 151 h 302"/>
                  <a:gd name="T52" fmla="*/ 279 w 266"/>
                  <a:gd name="T53" fmla="*/ 127 h 302"/>
                  <a:gd name="T54" fmla="*/ 259 w 266"/>
                  <a:gd name="T55" fmla="*/ 103 h 302"/>
                  <a:gd name="T56" fmla="*/ 232 w 266"/>
                  <a:gd name="T57" fmla="*/ 81 h 302"/>
                  <a:gd name="T58" fmla="*/ 206 w 266"/>
                  <a:gd name="T59" fmla="*/ 66 h 302"/>
                  <a:gd name="T60" fmla="*/ 181 w 266"/>
                  <a:gd name="T61" fmla="*/ 46 h 302"/>
                  <a:gd name="T62" fmla="*/ 157 w 266"/>
                  <a:gd name="T63" fmla="*/ 30 h 302"/>
                  <a:gd name="T64" fmla="*/ 134 w 266"/>
                  <a:gd name="T65" fmla="*/ 16 h 302"/>
                  <a:gd name="T66" fmla="*/ 117 w 266"/>
                  <a:gd name="T67" fmla="*/ 6 h 302"/>
                  <a:gd name="T68" fmla="*/ 98 w 266"/>
                  <a:gd name="T69" fmla="*/ 0 h 302"/>
                  <a:gd name="T70" fmla="*/ 98 w 266"/>
                  <a:gd name="T71" fmla="*/ 0 h 302"/>
                  <a:gd name="T72" fmla="*/ 54 w 266"/>
                  <a:gd name="T73" fmla="*/ 20 h 302"/>
                  <a:gd name="T74" fmla="*/ 33 w 266"/>
                  <a:gd name="T75" fmla="*/ 32 h 302"/>
                  <a:gd name="T76" fmla="*/ 17 w 266"/>
                  <a:gd name="T77" fmla="*/ 46 h 302"/>
                  <a:gd name="T78" fmla="*/ 6 w 266"/>
                  <a:gd name="T79" fmla="*/ 54 h 302"/>
                  <a:gd name="T80" fmla="*/ 2 w 266"/>
                  <a:gd name="T81" fmla="*/ 60 h 302"/>
                  <a:gd name="T82" fmla="*/ 0 w 266"/>
                  <a:gd name="T83" fmla="*/ 68 h 302"/>
                  <a:gd name="T84" fmla="*/ 0 w 266"/>
                  <a:gd name="T85" fmla="*/ 75 h 302"/>
                  <a:gd name="T86" fmla="*/ 4 w 266"/>
                  <a:gd name="T87" fmla="*/ 81 h 302"/>
                  <a:gd name="T88" fmla="*/ 8 w 266"/>
                  <a:gd name="T89" fmla="*/ 89 h 302"/>
                  <a:gd name="T90" fmla="*/ 21 w 266"/>
                  <a:gd name="T91" fmla="*/ 97 h 302"/>
                  <a:gd name="T92" fmla="*/ 33 w 266"/>
                  <a:gd name="T93" fmla="*/ 107 h 302"/>
                  <a:gd name="T94" fmla="*/ 15 w 266"/>
                  <a:gd name="T95" fmla="*/ 77 h 30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66" h="302">
                    <a:moveTo>
                      <a:pt x="10" y="82"/>
                    </a:moveTo>
                    <a:lnTo>
                      <a:pt x="10" y="82"/>
                    </a:lnTo>
                    <a:lnTo>
                      <a:pt x="20" y="90"/>
                    </a:lnTo>
                    <a:lnTo>
                      <a:pt x="32" y="100"/>
                    </a:lnTo>
                    <a:lnTo>
                      <a:pt x="58" y="134"/>
                    </a:lnTo>
                    <a:lnTo>
                      <a:pt x="122" y="216"/>
                    </a:lnTo>
                    <a:lnTo>
                      <a:pt x="156" y="254"/>
                    </a:lnTo>
                    <a:lnTo>
                      <a:pt x="172" y="270"/>
                    </a:lnTo>
                    <a:lnTo>
                      <a:pt x="188" y="284"/>
                    </a:lnTo>
                    <a:lnTo>
                      <a:pt x="202" y="294"/>
                    </a:lnTo>
                    <a:lnTo>
                      <a:pt x="216" y="300"/>
                    </a:lnTo>
                    <a:lnTo>
                      <a:pt x="224" y="302"/>
                    </a:lnTo>
                    <a:lnTo>
                      <a:pt x="230" y="302"/>
                    </a:lnTo>
                    <a:lnTo>
                      <a:pt x="236" y="300"/>
                    </a:lnTo>
                    <a:lnTo>
                      <a:pt x="242" y="296"/>
                    </a:lnTo>
                    <a:lnTo>
                      <a:pt x="250" y="290"/>
                    </a:lnTo>
                    <a:lnTo>
                      <a:pt x="256" y="284"/>
                    </a:lnTo>
                    <a:lnTo>
                      <a:pt x="260" y="276"/>
                    </a:lnTo>
                    <a:lnTo>
                      <a:pt x="264" y="266"/>
                    </a:lnTo>
                    <a:lnTo>
                      <a:pt x="266" y="258"/>
                    </a:lnTo>
                    <a:lnTo>
                      <a:pt x="266" y="248"/>
                    </a:lnTo>
                    <a:lnTo>
                      <a:pt x="264" y="226"/>
                    </a:lnTo>
                    <a:lnTo>
                      <a:pt x="258" y="204"/>
                    </a:lnTo>
                    <a:lnTo>
                      <a:pt x="246" y="180"/>
                    </a:lnTo>
                    <a:lnTo>
                      <a:pt x="232" y="156"/>
                    </a:lnTo>
                    <a:lnTo>
                      <a:pt x="216" y="132"/>
                    </a:lnTo>
                    <a:lnTo>
                      <a:pt x="200" y="108"/>
                    </a:lnTo>
                    <a:lnTo>
                      <a:pt x="180" y="86"/>
                    </a:lnTo>
                    <a:lnTo>
                      <a:pt x="160" y="66"/>
                    </a:lnTo>
                    <a:lnTo>
                      <a:pt x="140" y="46"/>
                    </a:lnTo>
                    <a:lnTo>
                      <a:pt x="122" y="30"/>
                    </a:lnTo>
                    <a:lnTo>
                      <a:pt x="104" y="16"/>
                    </a:lnTo>
                    <a:lnTo>
                      <a:pt x="90" y="6"/>
                    </a:lnTo>
                    <a:lnTo>
                      <a:pt x="76" y="0"/>
                    </a:lnTo>
                    <a:lnTo>
                      <a:pt x="42" y="20"/>
                    </a:lnTo>
                    <a:lnTo>
                      <a:pt x="26" y="32"/>
                    </a:lnTo>
                    <a:lnTo>
                      <a:pt x="12" y="46"/>
                    </a:lnTo>
                    <a:lnTo>
                      <a:pt x="6" y="54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4" y="86"/>
                    </a:lnTo>
                    <a:lnTo>
                      <a:pt x="8" y="94"/>
                    </a:lnTo>
                    <a:lnTo>
                      <a:pt x="16" y="102"/>
                    </a:lnTo>
                    <a:lnTo>
                      <a:pt x="26" y="112"/>
                    </a:lnTo>
                    <a:lnTo>
                      <a:pt x="10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0" name="Freeform 151"/>
              <p:cNvSpPr>
                <a:spLocks/>
              </p:cNvSpPr>
              <p:nvPr userDrawn="1"/>
            </p:nvSpPr>
            <p:spPr bwMode="auto">
              <a:xfrm>
                <a:off x="8676" y="-2667"/>
                <a:ext cx="280" cy="300"/>
              </a:xfrm>
              <a:custGeom>
                <a:avLst/>
                <a:gdLst>
                  <a:gd name="T0" fmla="*/ 15 w 266"/>
                  <a:gd name="T1" fmla="*/ 77 h 302"/>
                  <a:gd name="T2" fmla="*/ 15 w 266"/>
                  <a:gd name="T3" fmla="*/ 77 h 302"/>
                  <a:gd name="T4" fmla="*/ 25 w 266"/>
                  <a:gd name="T5" fmla="*/ 85 h 302"/>
                  <a:gd name="T6" fmla="*/ 42 w 266"/>
                  <a:gd name="T7" fmla="*/ 95 h 302"/>
                  <a:gd name="T8" fmla="*/ 75 w 266"/>
                  <a:gd name="T9" fmla="*/ 129 h 302"/>
                  <a:gd name="T10" fmla="*/ 157 w 266"/>
                  <a:gd name="T11" fmla="*/ 211 h 302"/>
                  <a:gd name="T12" fmla="*/ 202 w 266"/>
                  <a:gd name="T13" fmla="*/ 244 h 302"/>
                  <a:gd name="T14" fmla="*/ 223 w 266"/>
                  <a:gd name="T15" fmla="*/ 260 h 302"/>
                  <a:gd name="T16" fmla="*/ 243 w 266"/>
                  <a:gd name="T17" fmla="*/ 274 h 302"/>
                  <a:gd name="T18" fmla="*/ 261 w 266"/>
                  <a:gd name="T19" fmla="*/ 284 h 302"/>
                  <a:gd name="T20" fmla="*/ 279 w 266"/>
                  <a:gd name="T21" fmla="*/ 290 h 302"/>
                  <a:gd name="T22" fmla="*/ 289 w 266"/>
                  <a:gd name="T23" fmla="*/ 292 h 302"/>
                  <a:gd name="T24" fmla="*/ 297 w 266"/>
                  <a:gd name="T25" fmla="*/ 292 h 302"/>
                  <a:gd name="T26" fmla="*/ 304 w 266"/>
                  <a:gd name="T27" fmla="*/ 290 h 302"/>
                  <a:gd name="T28" fmla="*/ 313 w 266"/>
                  <a:gd name="T29" fmla="*/ 286 h 302"/>
                  <a:gd name="T30" fmla="*/ 313 w 266"/>
                  <a:gd name="T31" fmla="*/ 286 h 302"/>
                  <a:gd name="T32" fmla="*/ 323 w 266"/>
                  <a:gd name="T33" fmla="*/ 280 h 302"/>
                  <a:gd name="T34" fmla="*/ 331 w 266"/>
                  <a:gd name="T35" fmla="*/ 274 h 302"/>
                  <a:gd name="T36" fmla="*/ 336 w 266"/>
                  <a:gd name="T37" fmla="*/ 266 h 302"/>
                  <a:gd name="T38" fmla="*/ 341 w 266"/>
                  <a:gd name="T39" fmla="*/ 256 h 302"/>
                  <a:gd name="T40" fmla="*/ 344 w 266"/>
                  <a:gd name="T41" fmla="*/ 248 h 302"/>
                  <a:gd name="T42" fmla="*/ 344 w 266"/>
                  <a:gd name="T43" fmla="*/ 238 h 302"/>
                  <a:gd name="T44" fmla="*/ 341 w 266"/>
                  <a:gd name="T45" fmla="*/ 221 h 302"/>
                  <a:gd name="T46" fmla="*/ 334 w 266"/>
                  <a:gd name="T47" fmla="*/ 199 h 302"/>
                  <a:gd name="T48" fmla="*/ 318 w 266"/>
                  <a:gd name="T49" fmla="*/ 175 h 302"/>
                  <a:gd name="T50" fmla="*/ 300 w 266"/>
                  <a:gd name="T51" fmla="*/ 151 h 302"/>
                  <a:gd name="T52" fmla="*/ 279 w 266"/>
                  <a:gd name="T53" fmla="*/ 127 h 302"/>
                  <a:gd name="T54" fmla="*/ 259 w 266"/>
                  <a:gd name="T55" fmla="*/ 103 h 302"/>
                  <a:gd name="T56" fmla="*/ 232 w 266"/>
                  <a:gd name="T57" fmla="*/ 81 h 302"/>
                  <a:gd name="T58" fmla="*/ 206 w 266"/>
                  <a:gd name="T59" fmla="*/ 66 h 302"/>
                  <a:gd name="T60" fmla="*/ 181 w 266"/>
                  <a:gd name="T61" fmla="*/ 46 h 302"/>
                  <a:gd name="T62" fmla="*/ 157 w 266"/>
                  <a:gd name="T63" fmla="*/ 30 h 302"/>
                  <a:gd name="T64" fmla="*/ 134 w 266"/>
                  <a:gd name="T65" fmla="*/ 16 h 302"/>
                  <a:gd name="T66" fmla="*/ 117 w 266"/>
                  <a:gd name="T67" fmla="*/ 6 h 302"/>
                  <a:gd name="T68" fmla="*/ 98 w 266"/>
                  <a:gd name="T69" fmla="*/ 0 h 302"/>
                  <a:gd name="T70" fmla="*/ 98 w 266"/>
                  <a:gd name="T71" fmla="*/ 0 h 302"/>
                  <a:gd name="T72" fmla="*/ 54 w 266"/>
                  <a:gd name="T73" fmla="*/ 20 h 302"/>
                  <a:gd name="T74" fmla="*/ 33 w 266"/>
                  <a:gd name="T75" fmla="*/ 32 h 302"/>
                  <a:gd name="T76" fmla="*/ 17 w 266"/>
                  <a:gd name="T77" fmla="*/ 46 h 302"/>
                  <a:gd name="T78" fmla="*/ 6 w 266"/>
                  <a:gd name="T79" fmla="*/ 54 h 302"/>
                  <a:gd name="T80" fmla="*/ 2 w 266"/>
                  <a:gd name="T81" fmla="*/ 60 h 302"/>
                  <a:gd name="T82" fmla="*/ 0 w 266"/>
                  <a:gd name="T83" fmla="*/ 68 h 302"/>
                  <a:gd name="T84" fmla="*/ 0 w 266"/>
                  <a:gd name="T85" fmla="*/ 75 h 302"/>
                  <a:gd name="T86" fmla="*/ 4 w 266"/>
                  <a:gd name="T87" fmla="*/ 81 h 302"/>
                  <a:gd name="T88" fmla="*/ 8 w 266"/>
                  <a:gd name="T89" fmla="*/ 89 h 302"/>
                  <a:gd name="T90" fmla="*/ 21 w 266"/>
                  <a:gd name="T91" fmla="*/ 97 h 302"/>
                  <a:gd name="T92" fmla="*/ 33 w 266"/>
                  <a:gd name="T93" fmla="*/ 107 h 30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66" h="302">
                    <a:moveTo>
                      <a:pt x="10" y="82"/>
                    </a:moveTo>
                    <a:lnTo>
                      <a:pt x="10" y="82"/>
                    </a:lnTo>
                    <a:lnTo>
                      <a:pt x="20" y="90"/>
                    </a:lnTo>
                    <a:lnTo>
                      <a:pt x="32" y="100"/>
                    </a:lnTo>
                    <a:lnTo>
                      <a:pt x="58" y="134"/>
                    </a:lnTo>
                    <a:lnTo>
                      <a:pt x="122" y="216"/>
                    </a:lnTo>
                    <a:lnTo>
                      <a:pt x="156" y="254"/>
                    </a:lnTo>
                    <a:lnTo>
                      <a:pt x="172" y="270"/>
                    </a:lnTo>
                    <a:lnTo>
                      <a:pt x="188" y="284"/>
                    </a:lnTo>
                    <a:lnTo>
                      <a:pt x="202" y="294"/>
                    </a:lnTo>
                    <a:lnTo>
                      <a:pt x="216" y="300"/>
                    </a:lnTo>
                    <a:lnTo>
                      <a:pt x="224" y="302"/>
                    </a:lnTo>
                    <a:lnTo>
                      <a:pt x="230" y="302"/>
                    </a:lnTo>
                    <a:lnTo>
                      <a:pt x="236" y="300"/>
                    </a:lnTo>
                    <a:lnTo>
                      <a:pt x="242" y="296"/>
                    </a:lnTo>
                    <a:lnTo>
                      <a:pt x="250" y="290"/>
                    </a:lnTo>
                    <a:lnTo>
                      <a:pt x="256" y="284"/>
                    </a:lnTo>
                    <a:lnTo>
                      <a:pt x="260" y="276"/>
                    </a:lnTo>
                    <a:lnTo>
                      <a:pt x="264" y="266"/>
                    </a:lnTo>
                    <a:lnTo>
                      <a:pt x="266" y="258"/>
                    </a:lnTo>
                    <a:lnTo>
                      <a:pt x="266" y="248"/>
                    </a:lnTo>
                    <a:lnTo>
                      <a:pt x="264" y="226"/>
                    </a:lnTo>
                    <a:lnTo>
                      <a:pt x="258" y="204"/>
                    </a:lnTo>
                    <a:lnTo>
                      <a:pt x="246" y="180"/>
                    </a:lnTo>
                    <a:lnTo>
                      <a:pt x="232" y="156"/>
                    </a:lnTo>
                    <a:lnTo>
                      <a:pt x="216" y="132"/>
                    </a:lnTo>
                    <a:lnTo>
                      <a:pt x="200" y="108"/>
                    </a:lnTo>
                    <a:lnTo>
                      <a:pt x="180" y="86"/>
                    </a:lnTo>
                    <a:lnTo>
                      <a:pt x="160" y="66"/>
                    </a:lnTo>
                    <a:lnTo>
                      <a:pt x="140" y="46"/>
                    </a:lnTo>
                    <a:lnTo>
                      <a:pt x="122" y="30"/>
                    </a:lnTo>
                    <a:lnTo>
                      <a:pt x="104" y="16"/>
                    </a:lnTo>
                    <a:lnTo>
                      <a:pt x="90" y="6"/>
                    </a:lnTo>
                    <a:lnTo>
                      <a:pt x="76" y="0"/>
                    </a:lnTo>
                    <a:lnTo>
                      <a:pt x="42" y="20"/>
                    </a:lnTo>
                    <a:lnTo>
                      <a:pt x="26" y="32"/>
                    </a:lnTo>
                    <a:lnTo>
                      <a:pt x="12" y="46"/>
                    </a:lnTo>
                    <a:lnTo>
                      <a:pt x="6" y="54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4" y="86"/>
                    </a:lnTo>
                    <a:lnTo>
                      <a:pt x="8" y="94"/>
                    </a:lnTo>
                    <a:lnTo>
                      <a:pt x="16" y="102"/>
                    </a:lnTo>
                    <a:lnTo>
                      <a:pt x="26" y="11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1" name="Freeform 152"/>
              <p:cNvSpPr>
                <a:spLocks/>
              </p:cNvSpPr>
              <p:nvPr userDrawn="1"/>
            </p:nvSpPr>
            <p:spPr bwMode="auto">
              <a:xfrm>
                <a:off x="8516" y="-2347"/>
                <a:ext cx="200" cy="260"/>
              </a:xfrm>
              <a:custGeom>
                <a:avLst/>
                <a:gdLst>
                  <a:gd name="T0" fmla="*/ 15 w 208"/>
                  <a:gd name="T1" fmla="*/ 0 h 272"/>
                  <a:gd name="T2" fmla="*/ 15 w 208"/>
                  <a:gd name="T3" fmla="*/ 0 h 272"/>
                  <a:gd name="T4" fmla="*/ 31 w 208"/>
                  <a:gd name="T5" fmla="*/ 8 h 272"/>
                  <a:gd name="T6" fmla="*/ 44 w 208"/>
                  <a:gd name="T7" fmla="*/ 11 h 272"/>
                  <a:gd name="T8" fmla="*/ 59 w 208"/>
                  <a:gd name="T9" fmla="*/ 23 h 272"/>
                  <a:gd name="T10" fmla="*/ 75 w 208"/>
                  <a:gd name="T11" fmla="*/ 33 h 272"/>
                  <a:gd name="T12" fmla="*/ 88 w 208"/>
                  <a:gd name="T13" fmla="*/ 47 h 272"/>
                  <a:gd name="T14" fmla="*/ 102 w 208"/>
                  <a:gd name="T15" fmla="*/ 59 h 272"/>
                  <a:gd name="T16" fmla="*/ 117 w 208"/>
                  <a:gd name="T17" fmla="*/ 75 h 272"/>
                  <a:gd name="T18" fmla="*/ 130 w 208"/>
                  <a:gd name="T19" fmla="*/ 90 h 272"/>
                  <a:gd name="T20" fmla="*/ 141 w 208"/>
                  <a:gd name="T21" fmla="*/ 105 h 272"/>
                  <a:gd name="T22" fmla="*/ 151 w 208"/>
                  <a:gd name="T23" fmla="*/ 123 h 272"/>
                  <a:gd name="T24" fmla="*/ 160 w 208"/>
                  <a:gd name="T25" fmla="*/ 139 h 272"/>
                  <a:gd name="T26" fmla="*/ 166 w 208"/>
                  <a:gd name="T27" fmla="*/ 155 h 272"/>
                  <a:gd name="T28" fmla="*/ 171 w 208"/>
                  <a:gd name="T29" fmla="*/ 171 h 272"/>
                  <a:gd name="T30" fmla="*/ 171 w 208"/>
                  <a:gd name="T31" fmla="*/ 187 h 272"/>
                  <a:gd name="T32" fmla="*/ 171 w 208"/>
                  <a:gd name="T33" fmla="*/ 203 h 272"/>
                  <a:gd name="T34" fmla="*/ 166 w 208"/>
                  <a:gd name="T35" fmla="*/ 218 h 272"/>
                  <a:gd name="T36" fmla="*/ 166 w 208"/>
                  <a:gd name="T37" fmla="*/ 218 h 272"/>
                  <a:gd name="T38" fmla="*/ 153 w 208"/>
                  <a:gd name="T39" fmla="*/ 218 h 272"/>
                  <a:gd name="T40" fmla="*/ 141 w 208"/>
                  <a:gd name="T41" fmla="*/ 214 h 272"/>
                  <a:gd name="T42" fmla="*/ 127 w 208"/>
                  <a:gd name="T43" fmla="*/ 208 h 272"/>
                  <a:gd name="T44" fmla="*/ 113 w 208"/>
                  <a:gd name="T45" fmla="*/ 199 h 272"/>
                  <a:gd name="T46" fmla="*/ 99 w 208"/>
                  <a:gd name="T47" fmla="*/ 188 h 272"/>
                  <a:gd name="T48" fmla="*/ 85 w 208"/>
                  <a:gd name="T49" fmla="*/ 174 h 272"/>
                  <a:gd name="T50" fmla="*/ 73 w 208"/>
                  <a:gd name="T51" fmla="*/ 160 h 272"/>
                  <a:gd name="T52" fmla="*/ 59 w 208"/>
                  <a:gd name="T53" fmla="*/ 143 h 272"/>
                  <a:gd name="T54" fmla="*/ 46 w 208"/>
                  <a:gd name="T55" fmla="*/ 128 h 272"/>
                  <a:gd name="T56" fmla="*/ 35 w 208"/>
                  <a:gd name="T57" fmla="*/ 110 h 272"/>
                  <a:gd name="T58" fmla="*/ 25 w 208"/>
                  <a:gd name="T59" fmla="*/ 93 h 272"/>
                  <a:gd name="T60" fmla="*/ 15 w 208"/>
                  <a:gd name="T61" fmla="*/ 76 h 272"/>
                  <a:gd name="T62" fmla="*/ 12 w 208"/>
                  <a:gd name="T63" fmla="*/ 61 h 272"/>
                  <a:gd name="T64" fmla="*/ 4 w 208"/>
                  <a:gd name="T65" fmla="*/ 46 h 272"/>
                  <a:gd name="T66" fmla="*/ 0 w 208"/>
                  <a:gd name="T67" fmla="*/ 32 h 272"/>
                  <a:gd name="T68" fmla="*/ 0 w 208"/>
                  <a:gd name="T69" fmla="*/ 21 h 272"/>
                  <a:gd name="T70" fmla="*/ 0 w 208"/>
                  <a:gd name="T71" fmla="*/ 21 h 272"/>
                  <a:gd name="T72" fmla="*/ 10 w 208"/>
                  <a:gd name="T73" fmla="*/ 19 h 272"/>
                  <a:gd name="T74" fmla="*/ 17 w 208"/>
                  <a:gd name="T75" fmla="*/ 19 h 272"/>
                  <a:gd name="T76" fmla="*/ 15 w 208"/>
                  <a:gd name="T77" fmla="*/ 0 h 2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8" h="272">
                    <a:moveTo>
                      <a:pt x="20" y="0"/>
                    </a:moveTo>
                    <a:lnTo>
                      <a:pt x="20" y="0"/>
                    </a:lnTo>
                    <a:lnTo>
                      <a:pt x="36" y="8"/>
                    </a:lnTo>
                    <a:lnTo>
                      <a:pt x="54" y="16"/>
                    </a:lnTo>
                    <a:lnTo>
                      <a:pt x="72" y="28"/>
                    </a:lnTo>
                    <a:lnTo>
                      <a:pt x="90" y="42"/>
                    </a:lnTo>
                    <a:lnTo>
                      <a:pt x="108" y="58"/>
                    </a:lnTo>
                    <a:lnTo>
                      <a:pt x="124" y="74"/>
                    </a:lnTo>
                    <a:lnTo>
                      <a:pt x="142" y="94"/>
                    </a:lnTo>
                    <a:lnTo>
                      <a:pt x="158" y="112"/>
                    </a:lnTo>
                    <a:lnTo>
                      <a:pt x="172" y="132"/>
                    </a:lnTo>
                    <a:lnTo>
                      <a:pt x="184" y="154"/>
                    </a:lnTo>
                    <a:lnTo>
                      <a:pt x="194" y="174"/>
                    </a:lnTo>
                    <a:lnTo>
                      <a:pt x="202" y="194"/>
                    </a:lnTo>
                    <a:lnTo>
                      <a:pt x="208" y="214"/>
                    </a:lnTo>
                    <a:lnTo>
                      <a:pt x="208" y="234"/>
                    </a:lnTo>
                    <a:lnTo>
                      <a:pt x="208" y="254"/>
                    </a:lnTo>
                    <a:lnTo>
                      <a:pt x="202" y="272"/>
                    </a:lnTo>
                    <a:lnTo>
                      <a:pt x="186" y="272"/>
                    </a:lnTo>
                    <a:lnTo>
                      <a:pt x="172" y="268"/>
                    </a:lnTo>
                    <a:lnTo>
                      <a:pt x="154" y="260"/>
                    </a:lnTo>
                    <a:lnTo>
                      <a:pt x="138" y="250"/>
                    </a:lnTo>
                    <a:lnTo>
                      <a:pt x="120" y="236"/>
                    </a:lnTo>
                    <a:lnTo>
                      <a:pt x="104" y="218"/>
                    </a:lnTo>
                    <a:lnTo>
                      <a:pt x="88" y="200"/>
                    </a:lnTo>
                    <a:lnTo>
                      <a:pt x="72" y="180"/>
                    </a:lnTo>
                    <a:lnTo>
                      <a:pt x="56" y="160"/>
                    </a:lnTo>
                    <a:lnTo>
                      <a:pt x="42" y="138"/>
                    </a:lnTo>
                    <a:lnTo>
                      <a:pt x="30" y="116"/>
                    </a:lnTo>
                    <a:lnTo>
                      <a:pt x="20" y="96"/>
                    </a:lnTo>
                    <a:lnTo>
                      <a:pt x="12" y="76"/>
                    </a:lnTo>
                    <a:lnTo>
                      <a:pt x="4" y="56"/>
                    </a:lnTo>
                    <a:lnTo>
                      <a:pt x="0" y="40"/>
                    </a:lnTo>
                    <a:lnTo>
                      <a:pt x="0" y="26"/>
                    </a:lnTo>
                    <a:lnTo>
                      <a:pt x="10" y="24"/>
                    </a:lnTo>
                    <a:lnTo>
                      <a:pt x="22" y="2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2" name="Freeform 153"/>
              <p:cNvSpPr>
                <a:spLocks/>
              </p:cNvSpPr>
              <p:nvPr userDrawn="1"/>
            </p:nvSpPr>
            <p:spPr bwMode="auto">
              <a:xfrm>
                <a:off x="8516" y="-2347"/>
                <a:ext cx="200" cy="260"/>
              </a:xfrm>
              <a:custGeom>
                <a:avLst/>
                <a:gdLst>
                  <a:gd name="T0" fmla="*/ 15 w 208"/>
                  <a:gd name="T1" fmla="*/ 0 h 272"/>
                  <a:gd name="T2" fmla="*/ 15 w 208"/>
                  <a:gd name="T3" fmla="*/ 0 h 272"/>
                  <a:gd name="T4" fmla="*/ 31 w 208"/>
                  <a:gd name="T5" fmla="*/ 8 h 272"/>
                  <a:gd name="T6" fmla="*/ 44 w 208"/>
                  <a:gd name="T7" fmla="*/ 11 h 272"/>
                  <a:gd name="T8" fmla="*/ 59 w 208"/>
                  <a:gd name="T9" fmla="*/ 23 h 272"/>
                  <a:gd name="T10" fmla="*/ 75 w 208"/>
                  <a:gd name="T11" fmla="*/ 33 h 272"/>
                  <a:gd name="T12" fmla="*/ 88 w 208"/>
                  <a:gd name="T13" fmla="*/ 47 h 272"/>
                  <a:gd name="T14" fmla="*/ 102 w 208"/>
                  <a:gd name="T15" fmla="*/ 59 h 272"/>
                  <a:gd name="T16" fmla="*/ 117 w 208"/>
                  <a:gd name="T17" fmla="*/ 75 h 272"/>
                  <a:gd name="T18" fmla="*/ 130 w 208"/>
                  <a:gd name="T19" fmla="*/ 90 h 272"/>
                  <a:gd name="T20" fmla="*/ 141 w 208"/>
                  <a:gd name="T21" fmla="*/ 105 h 272"/>
                  <a:gd name="T22" fmla="*/ 151 w 208"/>
                  <a:gd name="T23" fmla="*/ 123 h 272"/>
                  <a:gd name="T24" fmla="*/ 160 w 208"/>
                  <a:gd name="T25" fmla="*/ 139 h 272"/>
                  <a:gd name="T26" fmla="*/ 166 w 208"/>
                  <a:gd name="T27" fmla="*/ 155 h 272"/>
                  <a:gd name="T28" fmla="*/ 171 w 208"/>
                  <a:gd name="T29" fmla="*/ 171 h 272"/>
                  <a:gd name="T30" fmla="*/ 171 w 208"/>
                  <a:gd name="T31" fmla="*/ 187 h 272"/>
                  <a:gd name="T32" fmla="*/ 171 w 208"/>
                  <a:gd name="T33" fmla="*/ 203 h 272"/>
                  <a:gd name="T34" fmla="*/ 166 w 208"/>
                  <a:gd name="T35" fmla="*/ 218 h 272"/>
                  <a:gd name="T36" fmla="*/ 166 w 208"/>
                  <a:gd name="T37" fmla="*/ 218 h 272"/>
                  <a:gd name="T38" fmla="*/ 153 w 208"/>
                  <a:gd name="T39" fmla="*/ 218 h 272"/>
                  <a:gd name="T40" fmla="*/ 141 w 208"/>
                  <a:gd name="T41" fmla="*/ 214 h 272"/>
                  <a:gd name="T42" fmla="*/ 127 w 208"/>
                  <a:gd name="T43" fmla="*/ 208 h 272"/>
                  <a:gd name="T44" fmla="*/ 113 w 208"/>
                  <a:gd name="T45" fmla="*/ 199 h 272"/>
                  <a:gd name="T46" fmla="*/ 99 w 208"/>
                  <a:gd name="T47" fmla="*/ 188 h 272"/>
                  <a:gd name="T48" fmla="*/ 85 w 208"/>
                  <a:gd name="T49" fmla="*/ 174 h 272"/>
                  <a:gd name="T50" fmla="*/ 73 w 208"/>
                  <a:gd name="T51" fmla="*/ 160 h 272"/>
                  <a:gd name="T52" fmla="*/ 59 w 208"/>
                  <a:gd name="T53" fmla="*/ 143 h 272"/>
                  <a:gd name="T54" fmla="*/ 46 w 208"/>
                  <a:gd name="T55" fmla="*/ 128 h 272"/>
                  <a:gd name="T56" fmla="*/ 35 w 208"/>
                  <a:gd name="T57" fmla="*/ 110 h 272"/>
                  <a:gd name="T58" fmla="*/ 25 w 208"/>
                  <a:gd name="T59" fmla="*/ 93 h 272"/>
                  <a:gd name="T60" fmla="*/ 15 w 208"/>
                  <a:gd name="T61" fmla="*/ 76 h 272"/>
                  <a:gd name="T62" fmla="*/ 12 w 208"/>
                  <a:gd name="T63" fmla="*/ 61 h 272"/>
                  <a:gd name="T64" fmla="*/ 4 w 208"/>
                  <a:gd name="T65" fmla="*/ 46 h 272"/>
                  <a:gd name="T66" fmla="*/ 0 w 208"/>
                  <a:gd name="T67" fmla="*/ 32 h 272"/>
                  <a:gd name="T68" fmla="*/ 0 w 208"/>
                  <a:gd name="T69" fmla="*/ 21 h 272"/>
                  <a:gd name="T70" fmla="*/ 0 w 208"/>
                  <a:gd name="T71" fmla="*/ 21 h 272"/>
                  <a:gd name="T72" fmla="*/ 10 w 208"/>
                  <a:gd name="T73" fmla="*/ 19 h 272"/>
                  <a:gd name="T74" fmla="*/ 17 w 208"/>
                  <a:gd name="T75" fmla="*/ 19 h 27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08" h="272">
                    <a:moveTo>
                      <a:pt x="20" y="0"/>
                    </a:moveTo>
                    <a:lnTo>
                      <a:pt x="20" y="0"/>
                    </a:lnTo>
                    <a:lnTo>
                      <a:pt x="36" y="8"/>
                    </a:lnTo>
                    <a:lnTo>
                      <a:pt x="54" y="16"/>
                    </a:lnTo>
                    <a:lnTo>
                      <a:pt x="72" y="28"/>
                    </a:lnTo>
                    <a:lnTo>
                      <a:pt x="90" y="42"/>
                    </a:lnTo>
                    <a:lnTo>
                      <a:pt x="108" y="58"/>
                    </a:lnTo>
                    <a:lnTo>
                      <a:pt x="124" y="74"/>
                    </a:lnTo>
                    <a:lnTo>
                      <a:pt x="142" y="94"/>
                    </a:lnTo>
                    <a:lnTo>
                      <a:pt x="158" y="112"/>
                    </a:lnTo>
                    <a:lnTo>
                      <a:pt x="172" y="132"/>
                    </a:lnTo>
                    <a:lnTo>
                      <a:pt x="184" y="154"/>
                    </a:lnTo>
                    <a:lnTo>
                      <a:pt x="194" y="174"/>
                    </a:lnTo>
                    <a:lnTo>
                      <a:pt x="202" y="194"/>
                    </a:lnTo>
                    <a:lnTo>
                      <a:pt x="208" y="214"/>
                    </a:lnTo>
                    <a:lnTo>
                      <a:pt x="208" y="234"/>
                    </a:lnTo>
                    <a:lnTo>
                      <a:pt x="208" y="254"/>
                    </a:lnTo>
                    <a:lnTo>
                      <a:pt x="202" y="272"/>
                    </a:lnTo>
                    <a:lnTo>
                      <a:pt x="186" y="272"/>
                    </a:lnTo>
                    <a:lnTo>
                      <a:pt x="172" y="268"/>
                    </a:lnTo>
                    <a:lnTo>
                      <a:pt x="154" y="260"/>
                    </a:lnTo>
                    <a:lnTo>
                      <a:pt x="138" y="250"/>
                    </a:lnTo>
                    <a:lnTo>
                      <a:pt x="120" y="236"/>
                    </a:lnTo>
                    <a:lnTo>
                      <a:pt x="104" y="218"/>
                    </a:lnTo>
                    <a:lnTo>
                      <a:pt x="88" y="200"/>
                    </a:lnTo>
                    <a:lnTo>
                      <a:pt x="72" y="180"/>
                    </a:lnTo>
                    <a:lnTo>
                      <a:pt x="56" y="160"/>
                    </a:lnTo>
                    <a:lnTo>
                      <a:pt x="42" y="138"/>
                    </a:lnTo>
                    <a:lnTo>
                      <a:pt x="30" y="116"/>
                    </a:lnTo>
                    <a:lnTo>
                      <a:pt x="20" y="96"/>
                    </a:lnTo>
                    <a:lnTo>
                      <a:pt x="12" y="76"/>
                    </a:lnTo>
                    <a:lnTo>
                      <a:pt x="4" y="56"/>
                    </a:lnTo>
                    <a:lnTo>
                      <a:pt x="0" y="40"/>
                    </a:lnTo>
                    <a:lnTo>
                      <a:pt x="0" y="26"/>
                    </a:lnTo>
                    <a:lnTo>
                      <a:pt x="10" y="24"/>
                    </a:lnTo>
                    <a:lnTo>
                      <a:pt x="22" y="2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3" name="Freeform 154"/>
              <p:cNvSpPr>
                <a:spLocks/>
              </p:cNvSpPr>
              <p:nvPr userDrawn="1"/>
            </p:nvSpPr>
            <p:spPr bwMode="auto">
              <a:xfrm>
                <a:off x="3096" y="1094"/>
                <a:ext cx="1620" cy="1020"/>
              </a:xfrm>
              <a:custGeom>
                <a:avLst/>
                <a:gdLst>
                  <a:gd name="T0" fmla="*/ 991 w 1618"/>
                  <a:gd name="T1" fmla="*/ 50 h 1030"/>
                  <a:gd name="T2" fmla="*/ 765 w 1618"/>
                  <a:gd name="T3" fmla="*/ 184 h 1030"/>
                  <a:gd name="T4" fmla="*/ 489 w 1618"/>
                  <a:gd name="T5" fmla="*/ 398 h 1030"/>
                  <a:gd name="T6" fmla="*/ 352 w 1618"/>
                  <a:gd name="T7" fmla="*/ 533 h 1030"/>
                  <a:gd name="T8" fmla="*/ 238 w 1618"/>
                  <a:gd name="T9" fmla="*/ 677 h 1030"/>
                  <a:gd name="T10" fmla="*/ 112 w 1618"/>
                  <a:gd name="T11" fmla="*/ 711 h 1030"/>
                  <a:gd name="T12" fmla="*/ 20 w 1618"/>
                  <a:gd name="T13" fmla="*/ 754 h 1030"/>
                  <a:gd name="T14" fmla="*/ 0 w 1618"/>
                  <a:gd name="T15" fmla="*/ 782 h 1030"/>
                  <a:gd name="T16" fmla="*/ 24 w 1618"/>
                  <a:gd name="T17" fmla="*/ 816 h 1030"/>
                  <a:gd name="T18" fmla="*/ 102 w 1618"/>
                  <a:gd name="T19" fmla="*/ 848 h 1030"/>
                  <a:gd name="T20" fmla="*/ 168 w 1618"/>
                  <a:gd name="T21" fmla="*/ 871 h 1030"/>
                  <a:gd name="T22" fmla="*/ 300 w 1618"/>
                  <a:gd name="T23" fmla="*/ 907 h 1030"/>
                  <a:gd name="T24" fmla="*/ 396 w 1618"/>
                  <a:gd name="T25" fmla="*/ 907 h 1030"/>
                  <a:gd name="T26" fmla="*/ 513 w 1618"/>
                  <a:gd name="T27" fmla="*/ 881 h 1030"/>
                  <a:gd name="T28" fmla="*/ 635 w 1618"/>
                  <a:gd name="T29" fmla="*/ 822 h 1030"/>
                  <a:gd name="T30" fmla="*/ 763 w 1618"/>
                  <a:gd name="T31" fmla="*/ 717 h 1030"/>
                  <a:gd name="T32" fmla="*/ 833 w 1618"/>
                  <a:gd name="T33" fmla="*/ 653 h 1030"/>
                  <a:gd name="T34" fmla="*/ 887 w 1618"/>
                  <a:gd name="T35" fmla="*/ 721 h 1030"/>
                  <a:gd name="T36" fmla="*/ 979 w 1618"/>
                  <a:gd name="T37" fmla="*/ 772 h 1030"/>
                  <a:gd name="T38" fmla="*/ 1081 w 1618"/>
                  <a:gd name="T39" fmla="*/ 784 h 1030"/>
                  <a:gd name="T40" fmla="*/ 1167 w 1618"/>
                  <a:gd name="T41" fmla="*/ 766 h 1030"/>
                  <a:gd name="T42" fmla="*/ 1199 w 1618"/>
                  <a:gd name="T43" fmla="*/ 830 h 1030"/>
                  <a:gd name="T44" fmla="*/ 1280 w 1618"/>
                  <a:gd name="T45" fmla="*/ 925 h 1030"/>
                  <a:gd name="T46" fmla="*/ 1342 w 1618"/>
                  <a:gd name="T47" fmla="*/ 965 h 1030"/>
                  <a:gd name="T48" fmla="*/ 1418 w 1618"/>
                  <a:gd name="T49" fmla="*/ 980 h 1030"/>
                  <a:gd name="T50" fmla="*/ 1504 w 1618"/>
                  <a:gd name="T51" fmla="*/ 954 h 1030"/>
                  <a:gd name="T52" fmla="*/ 1602 w 1618"/>
                  <a:gd name="T53" fmla="*/ 873 h 1030"/>
                  <a:gd name="T54" fmla="*/ 1568 w 1618"/>
                  <a:gd name="T55" fmla="*/ 713 h 1030"/>
                  <a:gd name="T56" fmla="*/ 1462 w 1618"/>
                  <a:gd name="T57" fmla="*/ 800 h 1030"/>
                  <a:gd name="T58" fmla="*/ 1394 w 1618"/>
                  <a:gd name="T59" fmla="*/ 828 h 1030"/>
                  <a:gd name="T60" fmla="*/ 1344 w 1618"/>
                  <a:gd name="T61" fmla="*/ 822 h 1030"/>
                  <a:gd name="T62" fmla="*/ 1308 w 1618"/>
                  <a:gd name="T63" fmla="*/ 774 h 1030"/>
                  <a:gd name="T64" fmla="*/ 1290 w 1618"/>
                  <a:gd name="T65" fmla="*/ 677 h 1030"/>
                  <a:gd name="T66" fmla="*/ 1290 w 1618"/>
                  <a:gd name="T67" fmla="*/ 626 h 1030"/>
                  <a:gd name="T68" fmla="*/ 1278 w 1618"/>
                  <a:gd name="T69" fmla="*/ 576 h 1030"/>
                  <a:gd name="T70" fmla="*/ 1234 w 1618"/>
                  <a:gd name="T71" fmla="*/ 559 h 1030"/>
                  <a:gd name="T72" fmla="*/ 1167 w 1618"/>
                  <a:gd name="T73" fmla="*/ 576 h 1030"/>
                  <a:gd name="T74" fmla="*/ 1075 w 1618"/>
                  <a:gd name="T75" fmla="*/ 600 h 1030"/>
                  <a:gd name="T76" fmla="*/ 1009 w 1618"/>
                  <a:gd name="T77" fmla="*/ 586 h 1030"/>
                  <a:gd name="T78" fmla="*/ 959 w 1618"/>
                  <a:gd name="T79" fmla="*/ 549 h 1030"/>
                  <a:gd name="T80" fmla="*/ 945 w 1618"/>
                  <a:gd name="T81" fmla="*/ 501 h 1030"/>
                  <a:gd name="T82" fmla="*/ 915 w 1618"/>
                  <a:gd name="T83" fmla="*/ 451 h 1030"/>
                  <a:gd name="T84" fmla="*/ 875 w 1618"/>
                  <a:gd name="T85" fmla="*/ 448 h 1030"/>
                  <a:gd name="T86" fmla="*/ 831 w 1618"/>
                  <a:gd name="T87" fmla="*/ 485 h 1030"/>
                  <a:gd name="T88" fmla="*/ 681 w 1618"/>
                  <a:gd name="T89" fmla="*/ 646 h 1030"/>
                  <a:gd name="T90" fmla="*/ 553 w 1618"/>
                  <a:gd name="T91" fmla="*/ 737 h 1030"/>
                  <a:gd name="T92" fmla="*/ 485 w 1618"/>
                  <a:gd name="T93" fmla="*/ 754 h 1030"/>
                  <a:gd name="T94" fmla="*/ 419 w 1618"/>
                  <a:gd name="T95" fmla="*/ 745 h 1030"/>
                  <a:gd name="T96" fmla="*/ 380 w 1618"/>
                  <a:gd name="T97" fmla="*/ 737 h 1030"/>
                  <a:gd name="T98" fmla="*/ 360 w 1618"/>
                  <a:gd name="T99" fmla="*/ 713 h 1030"/>
                  <a:gd name="T100" fmla="*/ 384 w 1618"/>
                  <a:gd name="T101" fmla="*/ 665 h 1030"/>
                  <a:gd name="T102" fmla="*/ 449 w 1618"/>
                  <a:gd name="T103" fmla="*/ 616 h 1030"/>
                  <a:gd name="T104" fmla="*/ 687 w 1618"/>
                  <a:gd name="T105" fmla="*/ 428 h 1030"/>
                  <a:gd name="T106" fmla="*/ 933 w 1618"/>
                  <a:gd name="T107" fmla="*/ 271 h 1030"/>
                  <a:gd name="T108" fmla="*/ 1095 w 1618"/>
                  <a:gd name="T109" fmla="*/ 202 h 1030"/>
                  <a:gd name="T110" fmla="*/ 1167 w 1618"/>
                  <a:gd name="T111" fmla="*/ 65 h 10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618" h="1030">
                    <a:moveTo>
                      <a:pt x="1080" y="0"/>
                    </a:moveTo>
                    <a:lnTo>
                      <a:pt x="1080" y="0"/>
                    </a:lnTo>
                    <a:lnTo>
                      <a:pt x="1054" y="12"/>
                    </a:lnTo>
                    <a:lnTo>
                      <a:pt x="986" y="50"/>
                    </a:lnTo>
                    <a:lnTo>
                      <a:pt x="938" y="78"/>
                    </a:lnTo>
                    <a:lnTo>
                      <a:pt x="884" y="110"/>
                    </a:lnTo>
                    <a:lnTo>
                      <a:pt x="824" y="150"/>
                    </a:lnTo>
                    <a:lnTo>
                      <a:pt x="760" y="194"/>
                    </a:lnTo>
                    <a:lnTo>
                      <a:pt x="692" y="242"/>
                    </a:lnTo>
                    <a:lnTo>
                      <a:pt x="622" y="296"/>
                    </a:lnTo>
                    <a:lnTo>
                      <a:pt x="552" y="354"/>
                    </a:lnTo>
                    <a:lnTo>
                      <a:pt x="484" y="418"/>
                    </a:lnTo>
                    <a:lnTo>
                      <a:pt x="450" y="452"/>
                    </a:lnTo>
                    <a:lnTo>
                      <a:pt x="416" y="486"/>
                    </a:lnTo>
                    <a:lnTo>
                      <a:pt x="384" y="520"/>
                    </a:lnTo>
                    <a:lnTo>
                      <a:pt x="352" y="558"/>
                    </a:lnTo>
                    <a:lnTo>
                      <a:pt x="322" y="594"/>
                    </a:lnTo>
                    <a:lnTo>
                      <a:pt x="292" y="632"/>
                    </a:lnTo>
                    <a:lnTo>
                      <a:pt x="264" y="672"/>
                    </a:lnTo>
                    <a:lnTo>
                      <a:pt x="238" y="712"/>
                    </a:lnTo>
                    <a:lnTo>
                      <a:pt x="220" y="716"/>
                    </a:lnTo>
                    <a:lnTo>
                      <a:pt x="172" y="728"/>
                    </a:lnTo>
                    <a:lnTo>
                      <a:pt x="112" y="746"/>
                    </a:lnTo>
                    <a:lnTo>
                      <a:pt x="82" y="758"/>
                    </a:lnTo>
                    <a:lnTo>
                      <a:pt x="54" y="770"/>
                    </a:lnTo>
                    <a:lnTo>
                      <a:pt x="30" y="784"/>
                    </a:lnTo>
                    <a:lnTo>
                      <a:pt x="20" y="792"/>
                    </a:lnTo>
                    <a:lnTo>
                      <a:pt x="12" y="798"/>
                    </a:lnTo>
                    <a:lnTo>
                      <a:pt x="6" y="806"/>
                    </a:lnTo>
                    <a:lnTo>
                      <a:pt x="2" y="814"/>
                    </a:lnTo>
                    <a:lnTo>
                      <a:pt x="0" y="822"/>
                    </a:lnTo>
                    <a:lnTo>
                      <a:pt x="2" y="830"/>
                    </a:lnTo>
                    <a:lnTo>
                      <a:pt x="6" y="838"/>
                    </a:lnTo>
                    <a:lnTo>
                      <a:pt x="12" y="846"/>
                    </a:lnTo>
                    <a:lnTo>
                      <a:pt x="24" y="856"/>
                    </a:lnTo>
                    <a:lnTo>
                      <a:pt x="38" y="864"/>
                    </a:lnTo>
                    <a:lnTo>
                      <a:pt x="56" y="872"/>
                    </a:lnTo>
                    <a:lnTo>
                      <a:pt x="76" y="882"/>
                    </a:lnTo>
                    <a:lnTo>
                      <a:pt x="102" y="890"/>
                    </a:lnTo>
                    <a:lnTo>
                      <a:pt x="134" y="898"/>
                    </a:lnTo>
                    <a:lnTo>
                      <a:pt x="148" y="908"/>
                    </a:lnTo>
                    <a:lnTo>
                      <a:pt x="168" y="916"/>
                    </a:lnTo>
                    <a:lnTo>
                      <a:pt x="192" y="926"/>
                    </a:lnTo>
                    <a:lnTo>
                      <a:pt x="222" y="936"/>
                    </a:lnTo>
                    <a:lnTo>
                      <a:pt x="260" y="946"/>
                    </a:lnTo>
                    <a:lnTo>
                      <a:pt x="300" y="952"/>
                    </a:lnTo>
                    <a:lnTo>
                      <a:pt x="324" y="954"/>
                    </a:lnTo>
                    <a:lnTo>
                      <a:pt x="346" y="954"/>
                    </a:lnTo>
                    <a:lnTo>
                      <a:pt x="372" y="954"/>
                    </a:lnTo>
                    <a:lnTo>
                      <a:pt x="396" y="952"/>
                    </a:lnTo>
                    <a:lnTo>
                      <a:pt x="424" y="948"/>
                    </a:lnTo>
                    <a:lnTo>
                      <a:pt x="450" y="942"/>
                    </a:lnTo>
                    <a:lnTo>
                      <a:pt x="478" y="934"/>
                    </a:lnTo>
                    <a:lnTo>
                      <a:pt x="508" y="926"/>
                    </a:lnTo>
                    <a:lnTo>
                      <a:pt x="538" y="914"/>
                    </a:lnTo>
                    <a:lnTo>
                      <a:pt x="568" y="898"/>
                    </a:lnTo>
                    <a:lnTo>
                      <a:pt x="598" y="882"/>
                    </a:lnTo>
                    <a:lnTo>
                      <a:pt x="630" y="862"/>
                    </a:lnTo>
                    <a:lnTo>
                      <a:pt x="660" y="840"/>
                    </a:lnTo>
                    <a:lnTo>
                      <a:pt x="692" y="814"/>
                    </a:lnTo>
                    <a:lnTo>
                      <a:pt x="724" y="784"/>
                    </a:lnTo>
                    <a:lnTo>
                      <a:pt x="758" y="752"/>
                    </a:lnTo>
                    <a:lnTo>
                      <a:pt x="790" y="716"/>
                    </a:lnTo>
                    <a:lnTo>
                      <a:pt x="822" y="676"/>
                    </a:lnTo>
                    <a:lnTo>
                      <a:pt x="828" y="686"/>
                    </a:lnTo>
                    <a:lnTo>
                      <a:pt x="842" y="708"/>
                    </a:lnTo>
                    <a:lnTo>
                      <a:pt x="852" y="724"/>
                    </a:lnTo>
                    <a:lnTo>
                      <a:pt x="866" y="738"/>
                    </a:lnTo>
                    <a:lnTo>
                      <a:pt x="882" y="756"/>
                    </a:lnTo>
                    <a:lnTo>
                      <a:pt x="900" y="772"/>
                    </a:lnTo>
                    <a:lnTo>
                      <a:pt x="922" y="786"/>
                    </a:lnTo>
                    <a:lnTo>
                      <a:pt x="946" y="800"/>
                    </a:lnTo>
                    <a:lnTo>
                      <a:pt x="974" y="812"/>
                    </a:lnTo>
                    <a:lnTo>
                      <a:pt x="1006" y="820"/>
                    </a:lnTo>
                    <a:lnTo>
                      <a:pt x="1040" y="824"/>
                    </a:lnTo>
                    <a:lnTo>
                      <a:pt x="1058" y="824"/>
                    </a:lnTo>
                    <a:lnTo>
                      <a:pt x="1076" y="824"/>
                    </a:lnTo>
                    <a:lnTo>
                      <a:pt x="1096" y="822"/>
                    </a:lnTo>
                    <a:lnTo>
                      <a:pt x="1118" y="818"/>
                    </a:lnTo>
                    <a:lnTo>
                      <a:pt x="1140" y="812"/>
                    </a:lnTo>
                    <a:lnTo>
                      <a:pt x="1162" y="806"/>
                    </a:lnTo>
                    <a:lnTo>
                      <a:pt x="1170" y="824"/>
                    </a:lnTo>
                    <a:lnTo>
                      <a:pt x="1180" y="844"/>
                    </a:lnTo>
                    <a:lnTo>
                      <a:pt x="1194" y="870"/>
                    </a:lnTo>
                    <a:lnTo>
                      <a:pt x="1210" y="898"/>
                    </a:lnTo>
                    <a:lnTo>
                      <a:pt x="1232" y="926"/>
                    </a:lnTo>
                    <a:lnTo>
                      <a:pt x="1256" y="956"/>
                    </a:lnTo>
                    <a:lnTo>
                      <a:pt x="1270" y="970"/>
                    </a:lnTo>
                    <a:lnTo>
                      <a:pt x="1284" y="982"/>
                    </a:lnTo>
                    <a:lnTo>
                      <a:pt x="1300" y="994"/>
                    </a:lnTo>
                    <a:lnTo>
                      <a:pt x="1316" y="1004"/>
                    </a:lnTo>
                    <a:lnTo>
                      <a:pt x="1332" y="1014"/>
                    </a:lnTo>
                    <a:lnTo>
                      <a:pt x="1350" y="1020"/>
                    </a:lnTo>
                    <a:lnTo>
                      <a:pt x="1368" y="1026"/>
                    </a:lnTo>
                    <a:lnTo>
                      <a:pt x="1388" y="1028"/>
                    </a:lnTo>
                    <a:lnTo>
                      <a:pt x="1408" y="1030"/>
                    </a:lnTo>
                    <a:lnTo>
                      <a:pt x="1428" y="1028"/>
                    </a:lnTo>
                    <a:lnTo>
                      <a:pt x="1450" y="1022"/>
                    </a:lnTo>
                    <a:lnTo>
                      <a:pt x="1472" y="1014"/>
                    </a:lnTo>
                    <a:lnTo>
                      <a:pt x="1494" y="1002"/>
                    </a:lnTo>
                    <a:lnTo>
                      <a:pt x="1518" y="988"/>
                    </a:lnTo>
                    <a:lnTo>
                      <a:pt x="1542" y="968"/>
                    </a:lnTo>
                    <a:lnTo>
                      <a:pt x="1566" y="946"/>
                    </a:lnTo>
                    <a:lnTo>
                      <a:pt x="1592" y="918"/>
                    </a:lnTo>
                    <a:lnTo>
                      <a:pt x="1618" y="888"/>
                    </a:lnTo>
                    <a:lnTo>
                      <a:pt x="1570" y="736"/>
                    </a:lnTo>
                    <a:lnTo>
                      <a:pt x="1558" y="748"/>
                    </a:lnTo>
                    <a:lnTo>
                      <a:pt x="1526" y="782"/>
                    </a:lnTo>
                    <a:lnTo>
                      <a:pt x="1502" y="802"/>
                    </a:lnTo>
                    <a:lnTo>
                      <a:pt x="1478" y="822"/>
                    </a:lnTo>
                    <a:lnTo>
                      <a:pt x="1452" y="840"/>
                    </a:lnTo>
                    <a:lnTo>
                      <a:pt x="1424" y="854"/>
                    </a:lnTo>
                    <a:lnTo>
                      <a:pt x="1410" y="860"/>
                    </a:lnTo>
                    <a:lnTo>
                      <a:pt x="1398" y="866"/>
                    </a:lnTo>
                    <a:lnTo>
                      <a:pt x="1384" y="868"/>
                    </a:lnTo>
                    <a:lnTo>
                      <a:pt x="1372" y="870"/>
                    </a:lnTo>
                    <a:lnTo>
                      <a:pt x="1358" y="870"/>
                    </a:lnTo>
                    <a:lnTo>
                      <a:pt x="1346" y="866"/>
                    </a:lnTo>
                    <a:lnTo>
                      <a:pt x="1334" y="862"/>
                    </a:lnTo>
                    <a:lnTo>
                      <a:pt x="1324" y="854"/>
                    </a:lnTo>
                    <a:lnTo>
                      <a:pt x="1314" y="844"/>
                    </a:lnTo>
                    <a:lnTo>
                      <a:pt x="1306" y="830"/>
                    </a:lnTo>
                    <a:lnTo>
                      <a:pt x="1298" y="814"/>
                    </a:lnTo>
                    <a:lnTo>
                      <a:pt x="1292" y="794"/>
                    </a:lnTo>
                    <a:lnTo>
                      <a:pt x="1286" y="770"/>
                    </a:lnTo>
                    <a:lnTo>
                      <a:pt x="1282" y="742"/>
                    </a:lnTo>
                    <a:lnTo>
                      <a:pt x="1280" y="712"/>
                    </a:lnTo>
                    <a:lnTo>
                      <a:pt x="1278" y="676"/>
                    </a:lnTo>
                    <a:lnTo>
                      <a:pt x="1280" y="670"/>
                    </a:lnTo>
                    <a:lnTo>
                      <a:pt x="1280" y="656"/>
                    </a:lnTo>
                    <a:lnTo>
                      <a:pt x="1278" y="636"/>
                    </a:lnTo>
                    <a:lnTo>
                      <a:pt x="1276" y="626"/>
                    </a:lnTo>
                    <a:lnTo>
                      <a:pt x="1272" y="616"/>
                    </a:lnTo>
                    <a:lnTo>
                      <a:pt x="1268" y="606"/>
                    </a:lnTo>
                    <a:lnTo>
                      <a:pt x="1260" y="598"/>
                    </a:lnTo>
                    <a:lnTo>
                      <a:pt x="1252" y="592"/>
                    </a:lnTo>
                    <a:lnTo>
                      <a:pt x="1240" y="588"/>
                    </a:lnTo>
                    <a:lnTo>
                      <a:pt x="1224" y="588"/>
                    </a:lnTo>
                    <a:lnTo>
                      <a:pt x="1208" y="590"/>
                    </a:lnTo>
                    <a:lnTo>
                      <a:pt x="1186" y="596"/>
                    </a:lnTo>
                    <a:lnTo>
                      <a:pt x="1162" y="606"/>
                    </a:lnTo>
                    <a:lnTo>
                      <a:pt x="1136" y="618"/>
                    </a:lnTo>
                    <a:lnTo>
                      <a:pt x="1112" y="626"/>
                    </a:lnTo>
                    <a:lnTo>
                      <a:pt x="1090" y="630"/>
                    </a:lnTo>
                    <a:lnTo>
                      <a:pt x="1070" y="630"/>
                    </a:lnTo>
                    <a:lnTo>
                      <a:pt x="1050" y="630"/>
                    </a:lnTo>
                    <a:lnTo>
                      <a:pt x="1034" y="626"/>
                    </a:lnTo>
                    <a:lnTo>
                      <a:pt x="1018" y="622"/>
                    </a:lnTo>
                    <a:lnTo>
                      <a:pt x="1004" y="616"/>
                    </a:lnTo>
                    <a:lnTo>
                      <a:pt x="992" y="608"/>
                    </a:lnTo>
                    <a:lnTo>
                      <a:pt x="980" y="602"/>
                    </a:lnTo>
                    <a:lnTo>
                      <a:pt x="964" y="586"/>
                    </a:lnTo>
                    <a:lnTo>
                      <a:pt x="954" y="576"/>
                    </a:lnTo>
                    <a:lnTo>
                      <a:pt x="952" y="572"/>
                    </a:lnTo>
                    <a:lnTo>
                      <a:pt x="946" y="548"/>
                    </a:lnTo>
                    <a:lnTo>
                      <a:pt x="940" y="526"/>
                    </a:lnTo>
                    <a:lnTo>
                      <a:pt x="930" y="502"/>
                    </a:lnTo>
                    <a:lnTo>
                      <a:pt x="926" y="492"/>
                    </a:lnTo>
                    <a:lnTo>
                      <a:pt x="918" y="482"/>
                    </a:lnTo>
                    <a:lnTo>
                      <a:pt x="910" y="474"/>
                    </a:lnTo>
                    <a:lnTo>
                      <a:pt x="902" y="468"/>
                    </a:lnTo>
                    <a:lnTo>
                      <a:pt x="892" y="466"/>
                    </a:lnTo>
                    <a:lnTo>
                      <a:pt x="882" y="466"/>
                    </a:lnTo>
                    <a:lnTo>
                      <a:pt x="870" y="470"/>
                    </a:lnTo>
                    <a:lnTo>
                      <a:pt x="858" y="478"/>
                    </a:lnTo>
                    <a:lnTo>
                      <a:pt x="844" y="492"/>
                    </a:lnTo>
                    <a:lnTo>
                      <a:pt x="826" y="510"/>
                    </a:lnTo>
                    <a:lnTo>
                      <a:pt x="784" y="560"/>
                    </a:lnTo>
                    <a:lnTo>
                      <a:pt x="732" y="618"/>
                    </a:lnTo>
                    <a:lnTo>
                      <a:pt x="704" y="648"/>
                    </a:lnTo>
                    <a:lnTo>
                      <a:pt x="676" y="678"/>
                    </a:lnTo>
                    <a:lnTo>
                      <a:pt x="644" y="706"/>
                    </a:lnTo>
                    <a:lnTo>
                      <a:pt x="612" y="732"/>
                    </a:lnTo>
                    <a:lnTo>
                      <a:pt x="580" y="754"/>
                    </a:lnTo>
                    <a:lnTo>
                      <a:pt x="548" y="772"/>
                    </a:lnTo>
                    <a:lnTo>
                      <a:pt x="530" y="780"/>
                    </a:lnTo>
                    <a:lnTo>
                      <a:pt x="514" y="784"/>
                    </a:lnTo>
                    <a:lnTo>
                      <a:pt x="498" y="790"/>
                    </a:lnTo>
                    <a:lnTo>
                      <a:pt x="480" y="792"/>
                    </a:lnTo>
                    <a:lnTo>
                      <a:pt x="464" y="792"/>
                    </a:lnTo>
                    <a:lnTo>
                      <a:pt x="446" y="790"/>
                    </a:lnTo>
                    <a:lnTo>
                      <a:pt x="430" y="788"/>
                    </a:lnTo>
                    <a:lnTo>
                      <a:pt x="414" y="782"/>
                    </a:lnTo>
                    <a:lnTo>
                      <a:pt x="408" y="782"/>
                    </a:lnTo>
                    <a:lnTo>
                      <a:pt x="396" y="778"/>
                    </a:lnTo>
                    <a:lnTo>
                      <a:pt x="380" y="772"/>
                    </a:lnTo>
                    <a:lnTo>
                      <a:pt x="374" y="768"/>
                    </a:lnTo>
                    <a:lnTo>
                      <a:pt x="368" y="762"/>
                    </a:lnTo>
                    <a:lnTo>
                      <a:pt x="362" y="756"/>
                    </a:lnTo>
                    <a:lnTo>
                      <a:pt x="360" y="748"/>
                    </a:lnTo>
                    <a:lnTo>
                      <a:pt x="360" y="738"/>
                    </a:lnTo>
                    <a:lnTo>
                      <a:pt x="364" y="728"/>
                    </a:lnTo>
                    <a:lnTo>
                      <a:pt x="372" y="714"/>
                    </a:lnTo>
                    <a:lnTo>
                      <a:pt x="384" y="700"/>
                    </a:lnTo>
                    <a:lnTo>
                      <a:pt x="402" y="684"/>
                    </a:lnTo>
                    <a:lnTo>
                      <a:pt x="426" y="666"/>
                    </a:lnTo>
                    <a:lnTo>
                      <a:pt x="444" y="646"/>
                    </a:lnTo>
                    <a:lnTo>
                      <a:pt x="498" y="598"/>
                    </a:lnTo>
                    <a:lnTo>
                      <a:pt x="580" y="528"/>
                    </a:lnTo>
                    <a:lnTo>
                      <a:pt x="628" y="490"/>
                    </a:lnTo>
                    <a:lnTo>
                      <a:pt x="682" y="448"/>
                    </a:lnTo>
                    <a:lnTo>
                      <a:pt x="740" y="406"/>
                    </a:lnTo>
                    <a:lnTo>
                      <a:pt x="800" y="364"/>
                    </a:lnTo>
                    <a:lnTo>
                      <a:pt x="864" y="322"/>
                    </a:lnTo>
                    <a:lnTo>
                      <a:pt x="928" y="286"/>
                    </a:lnTo>
                    <a:lnTo>
                      <a:pt x="994" y="252"/>
                    </a:lnTo>
                    <a:lnTo>
                      <a:pt x="1026" y="236"/>
                    </a:lnTo>
                    <a:lnTo>
                      <a:pt x="1058" y="224"/>
                    </a:lnTo>
                    <a:lnTo>
                      <a:pt x="1090" y="212"/>
                    </a:lnTo>
                    <a:lnTo>
                      <a:pt x="1122" y="202"/>
                    </a:lnTo>
                    <a:lnTo>
                      <a:pt x="1154" y="192"/>
                    </a:lnTo>
                    <a:lnTo>
                      <a:pt x="1186" y="186"/>
                    </a:lnTo>
                    <a:lnTo>
                      <a:pt x="1162" y="70"/>
                    </a:lnTo>
                    <a:lnTo>
                      <a:pt x="10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4" name="Freeform 155"/>
              <p:cNvSpPr>
                <a:spLocks/>
              </p:cNvSpPr>
              <p:nvPr userDrawn="1"/>
            </p:nvSpPr>
            <p:spPr bwMode="auto">
              <a:xfrm>
                <a:off x="3716" y="1794"/>
                <a:ext cx="1160" cy="620"/>
              </a:xfrm>
              <a:custGeom>
                <a:avLst/>
                <a:gdLst>
                  <a:gd name="T0" fmla="*/ 2 w 1146"/>
                  <a:gd name="T1" fmla="*/ 127 h 632"/>
                  <a:gd name="T2" fmla="*/ 20 w 1146"/>
                  <a:gd name="T3" fmla="*/ 190 h 632"/>
                  <a:gd name="T4" fmla="*/ 65 w 1146"/>
                  <a:gd name="T5" fmla="*/ 247 h 632"/>
                  <a:gd name="T6" fmla="*/ 107 w 1146"/>
                  <a:gd name="T7" fmla="*/ 274 h 632"/>
                  <a:gd name="T8" fmla="*/ 152 w 1146"/>
                  <a:gd name="T9" fmla="*/ 284 h 632"/>
                  <a:gd name="T10" fmla="*/ 204 w 1146"/>
                  <a:gd name="T11" fmla="*/ 283 h 632"/>
                  <a:gd name="T12" fmla="*/ 271 w 1146"/>
                  <a:gd name="T13" fmla="*/ 266 h 632"/>
                  <a:gd name="T14" fmla="*/ 300 w 1146"/>
                  <a:gd name="T15" fmla="*/ 269 h 632"/>
                  <a:gd name="T16" fmla="*/ 328 w 1146"/>
                  <a:gd name="T17" fmla="*/ 349 h 632"/>
                  <a:gd name="T18" fmla="*/ 368 w 1146"/>
                  <a:gd name="T19" fmla="*/ 407 h 632"/>
                  <a:gd name="T20" fmla="*/ 409 w 1146"/>
                  <a:gd name="T21" fmla="*/ 436 h 632"/>
                  <a:gd name="T22" fmla="*/ 455 w 1146"/>
                  <a:gd name="T23" fmla="*/ 455 h 632"/>
                  <a:gd name="T24" fmla="*/ 518 w 1146"/>
                  <a:gd name="T25" fmla="*/ 456 h 632"/>
                  <a:gd name="T26" fmla="*/ 593 w 1146"/>
                  <a:gd name="T27" fmla="*/ 441 h 632"/>
                  <a:gd name="T28" fmla="*/ 682 w 1146"/>
                  <a:gd name="T29" fmla="*/ 404 h 632"/>
                  <a:gd name="T30" fmla="*/ 705 w 1146"/>
                  <a:gd name="T31" fmla="*/ 445 h 632"/>
                  <a:gd name="T32" fmla="*/ 753 w 1146"/>
                  <a:gd name="T33" fmla="*/ 503 h 632"/>
                  <a:gd name="T34" fmla="*/ 816 w 1146"/>
                  <a:gd name="T35" fmla="*/ 549 h 632"/>
                  <a:gd name="T36" fmla="*/ 864 w 1146"/>
                  <a:gd name="T37" fmla="*/ 567 h 632"/>
                  <a:gd name="T38" fmla="*/ 923 w 1146"/>
                  <a:gd name="T39" fmla="*/ 574 h 632"/>
                  <a:gd name="T40" fmla="*/ 991 w 1146"/>
                  <a:gd name="T41" fmla="*/ 569 h 632"/>
                  <a:gd name="T42" fmla="*/ 1065 w 1146"/>
                  <a:gd name="T43" fmla="*/ 543 h 632"/>
                  <a:gd name="T44" fmla="*/ 1167 w 1146"/>
                  <a:gd name="T45" fmla="*/ 276 h 632"/>
                  <a:gd name="T46" fmla="*/ 1107 w 1146"/>
                  <a:gd name="T47" fmla="*/ 334 h 632"/>
                  <a:gd name="T48" fmla="*/ 1014 w 1146"/>
                  <a:gd name="T49" fmla="*/ 409 h 632"/>
                  <a:gd name="T50" fmla="*/ 947 w 1146"/>
                  <a:gd name="T51" fmla="*/ 445 h 632"/>
                  <a:gd name="T52" fmla="*/ 904 w 1146"/>
                  <a:gd name="T53" fmla="*/ 455 h 632"/>
                  <a:gd name="T54" fmla="*/ 868 w 1146"/>
                  <a:gd name="T55" fmla="*/ 441 h 632"/>
                  <a:gd name="T56" fmla="*/ 848 w 1146"/>
                  <a:gd name="T57" fmla="*/ 402 h 632"/>
                  <a:gd name="T58" fmla="*/ 846 w 1146"/>
                  <a:gd name="T59" fmla="*/ 327 h 632"/>
                  <a:gd name="T60" fmla="*/ 769 w 1146"/>
                  <a:gd name="T61" fmla="*/ 179 h 632"/>
                  <a:gd name="T62" fmla="*/ 694 w 1146"/>
                  <a:gd name="T63" fmla="*/ 239 h 632"/>
                  <a:gd name="T64" fmla="*/ 587 w 1146"/>
                  <a:gd name="T65" fmla="*/ 313 h 632"/>
                  <a:gd name="T66" fmla="*/ 514 w 1146"/>
                  <a:gd name="T67" fmla="*/ 341 h 632"/>
                  <a:gd name="T68" fmla="*/ 472 w 1146"/>
                  <a:gd name="T69" fmla="*/ 343 h 632"/>
                  <a:gd name="T70" fmla="*/ 443 w 1146"/>
                  <a:gd name="T71" fmla="*/ 320 h 632"/>
                  <a:gd name="T72" fmla="*/ 439 w 1146"/>
                  <a:gd name="T73" fmla="*/ 263 h 632"/>
                  <a:gd name="T74" fmla="*/ 463 w 1146"/>
                  <a:gd name="T75" fmla="*/ 167 h 632"/>
                  <a:gd name="T76" fmla="*/ 423 w 1146"/>
                  <a:gd name="T77" fmla="*/ 0 h 632"/>
                  <a:gd name="T78" fmla="*/ 377 w 1146"/>
                  <a:gd name="T79" fmla="*/ 57 h 632"/>
                  <a:gd name="T80" fmla="*/ 308 w 1146"/>
                  <a:gd name="T81" fmla="*/ 128 h 632"/>
                  <a:gd name="T82" fmla="*/ 243 w 1146"/>
                  <a:gd name="T83" fmla="*/ 176 h 632"/>
                  <a:gd name="T84" fmla="*/ 204 w 1146"/>
                  <a:gd name="T85" fmla="*/ 184 h 632"/>
                  <a:gd name="T86" fmla="*/ 176 w 1146"/>
                  <a:gd name="T87" fmla="*/ 173 h 632"/>
                  <a:gd name="T88" fmla="*/ 158 w 1146"/>
                  <a:gd name="T89" fmla="*/ 133 h 632"/>
                  <a:gd name="T90" fmla="*/ 150 w 1146"/>
                  <a:gd name="T91" fmla="*/ 65 h 63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146" h="632">
                    <a:moveTo>
                      <a:pt x="0" y="128"/>
                    </a:moveTo>
                    <a:lnTo>
                      <a:pt x="0" y="128"/>
                    </a:lnTo>
                    <a:lnTo>
                      <a:pt x="2" y="140"/>
                    </a:lnTo>
                    <a:lnTo>
                      <a:pt x="8" y="170"/>
                    </a:lnTo>
                    <a:lnTo>
                      <a:pt x="14" y="190"/>
                    </a:lnTo>
                    <a:lnTo>
                      <a:pt x="20" y="210"/>
                    </a:lnTo>
                    <a:lnTo>
                      <a:pt x="30" y="232"/>
                    </a:lnTo>
                    <a:lnTo>
                      <a:pt x="44" y="252"/>
                    </a:lnTo>
                    <a:lnTo>
                      <a:pt x="60" y="272"/>
                    </a:lnTo>
                    <a:lnTo>
                      <a:pt x="78" y="290"/>
                    </a:lnTo>
                    <a:lnTo>
                      <a:pt x="90" y="296"/>
                    </a:lnTo>
                    <a:lnTo>
                      <a:pt x="102" y="302"/>
                    </a:lnTo>
                    <a:lnTo>
                      <a:pt x="114" y="308"/>
                    </a:lnTo>
                    <a:lnTo>
                      <a:pt x="128" y="312"/>
                    </a:lnTo>
                    <a:lnTo>
                      <a:pt x="142" y="314"/>
                    </a:lnTo>
                    <a:lnTo>
                      <a:pt x="158" y="314"/>
                    </a:lnTo>
                    <a:lnTo>
                      <a:pt x="176" y="314"/>
                    </a:lnTo>
                    <a:lnTo>
                      <a:pt x="194" y="312"/>
                    </a:lnTo>
                    <a:lnTo>
                      <a:pt x="214" y="306"/>
                    </a:lnTo>
                    <a:lnTo>
                      <a:pt x="234" y="300"/>
                    </a:lnTo>
                    <a:lnTo>
                      <a:pt x="256" y="292"/>
                    </a:lnTo>
                    <a:lnTo>
                      <a:pt x="280" y="280"/>
                    </a:lnTo>
                    <a:lnTo>
                      <a:pt x="282" y="296"/>
                    </a:lnTo>
                    <a:lnTo>
                      <a:pt x="290" y="334"/>
                    </a:lnTo>
                    <a:lnTo>
                      <a:pt x="298" y="358"/>
                    </a:lnTo>
                    <a:lnTo>
                      <a:pt x="308" y="384"/>
                    </a:lnTo>
                    <a:lnTo>
                      <a:pt x="322" y="412"/>
                    </a:lnTo>
                    <a:lnTo>
                      <a:pt x="338" y="436"/>
                    </a:lnTo>
                    <a:lnTo>
                      <a:pt x="348" y="448"/>
                    </a:lnTo>
                    <a:lnTo>
                      <a:pt x="360" y="460"/>
                    </a:lnTo>
                    <a:lnTo>
                      <a:pt x="372" y="470"/>
                    </a:lnTo>
                    <a:lnTo>
                      <a:pt x="384" y="480"/>
                    </a:lnTo>
                    <a:lnTo>
                      <a:pt x="398" y="488"/>
                    </a:lnTo>
                    <a:lnTo>
                      <a:pt x="414" y="494"/>
                    </a:lnTo>
                    <a:lnTo>
                      <a:pt x="430" y="500"/>
                    </a:lnTo>
                    <a:lnTo>
                      <a:pt x="448" y="502"/>
                    </a:lnTo>
                    <a:lnTo>
                      <a:pt x="468" y="504"/>
                    </a:lnTo>
                    <a:lnTo>
                      <a:pt x="488" y="502"/>
                    </a:lnTo>
                    <a:lnTo>
                      <a:pt x="510" y="500"/>
                    </a:lnTo>
                    <a:lnTo>
                      <a:pt x="534" y="494"/>
                    </a:lnTo>
                    <a:lnTo>
                      <a:pt x="558" y="486"/>
                    </a:lnTo>
                    <a:lnTo>
                      <a:pt x="584" y="476"/>
                    </a:lnTo>
                    <a:lnTo>
                      <a:pt x="612" y="462"/>
                    </a:lnTo>
                    <a:lnTo>
                      <a:pt x="642" y="444"/>
                    </a:lnTo>
                    <a:lnTo>
                      <a:pt x="648" y="456"/>
                    </a:lnTo>
                    <a:lnTo>
                      <a:pt x="664" y="490"/>
                    </a:lnTo>
                    <a:lnTo>
                      <a:pt x="676" y="510"/>
                    </a:lnTo>
                    <a:lnTo>
                      <a:pt x="690" y="532"/>
                    </a:lnTo>
                    <a:lnTo>
                      <a:pt x="708" y="554"/>
                    </a:lnTo>
                    <a:lnTo>
                      <a:pt x="730" y="576"/>
                    </a:lnTo>
                    <a:lnTo>
                      <a:pt x="754" y="596"/>
                    </a:lnTo>
                    <a:lnTo>
                      <a:pt x="768" y="604"/>
                    </a:lnTo>
                    <a:lnTo>
                      <a:pt x="782" y="612"/>
                    </a:lnTo>
                    <a:lnTo>
                      <a:pt x="798" y="618"/>
                    </a:lnTo>
                    <a:lnTo>
                      <a:pt x="814" y="624"/>
                    </a:lnTo>
                    <a:lnTo>
                      <a:pt x="832" y="628"/>
                    </a:lnTo>
                    <a:lnTo>
                      <a:pt x="850" y="632"/>
                    </a:lnTo>
                    <a:lnTo>
                      <a:pt x="868" y="632"/>
                    </a:lnTo>
                    <a:lnTo>
                      <a:pt x="888" y="632"/>
                    </a:lnTo>
                    <a:lnTo>
                      <a:pt x="910" y="630"/>
                    </a:lnTo>
                    <a:lnTo>
                      <a:pt x="932" y="626"/>
                    </a:lnTo>
                    <a:lnTo>
                      <a:pt x="954" y="618"/>
                    </a:lnTo>
                    <a:lnTo>
                      <a:pt x="978" y="610"/>
                    </a:lnTo>
                    <a:lnTo>
                      <a:pt x="1002" y="598"/>
                    </a:lnTo>
                    <a:lnTo>
                      <a:pt x="1028" y="584"/>
                    </a:lnTo>
                    <a:lnTo>
                      <a:pt x="1146" y="444"/>
                    </a:lnTo>
                    <a:lnTo>
                      <a:pt x="1098" y="304"/>
                    </a:lnTo>
                    <a:lnTo>
                      <a:pt x="1082" y="322"/>
                    </a:lnTo>
                    <a:lnTo>
                      <a:pt x="1042" y="368"/>
                    </a:lnTo>
                    <a:lnTo>
                      <a:pt x="1014" y="396"/>
                    </a:lnTo>
                    <a:lnTo>
                      <a:pt x="984" y="422"/>
                    </a:lnTo>
                    <a:lnTo>
                      <a:pt x="954" y="450"/>
                    </a:lnTo>
                    <a:lnTo>
                      <a:pt x="922" y="472"/>
                    </a:lnTo>
                    <a:lnTo>
                      <a:pt x="906" y="482"/>
                    </a:lnTo>
                    <a:lnTo>
                      <a:pt x="892" y="490"/>
                    </a:lnTo>
                    <a:lnTo>
                      <a:pt x="876" y="494"/>
                    </a:lnTo>
                    <a:lnTo>
                      <a:pt x="862" y="498"/>
                    </a:lnTo>
                    <a:lnTo>
                      <a:pt x="850" y="500"/>
                    </a:lnTo>
                    <a:lnTo>
                      <a:pt x="838" y="498"/>
                    </a:lnTo>
                    <a:lnTo>
                      <a:pt x="826" y="494"/>
                    </a:lnTo>
                    <a:lnTo>
                      <a:pt x="818" y="486"/>
                    </a:lnTo>
                    <a:lnTo>
                      <a:pt x="810" y="476"/>
                    </a:lnTo>
                    <a:lnTo>
                      <a:pt x="802" y="460"/>
                    </a:lnTo>
                    <a:lnTo>
                      <a:pt x="798" y="442"/>
                    </a:lnTo>
                    <a:lnTo>
                      <a:pt x="796" y="420"/>
                    </a:lnTo>
                    <a:lnTo>
                      <a:pt x="794" y="392"/>
                    </a:lnTo>
                    <a:lnTo>
                      <a:pt x="796" y="360"/>
                    </a:lnTo>
                    <a:lnTo>
                      <a:pt x="800" y="322"/>
                    </a:lnTo>
                    <a:lnTo>
                      <a:pt x="806" y="280"/>
                    </a:lnTo>
                    <a:lnTo>
                      <a:pt x="724" y="198"/>
                    </a:lnTo>
                    <a:lnTo>
                      <a:pt x="704" y="218"/>
                    </a:lnTo>
                    <a:lnTo>
                      <a:pt x="654" y="264"/>
                    </a:lnTo>
                    <a:lnTo>
                      <a:pt x="622" y="292"/>
                    </a:lnTo>
                    <a:lnTo>
                      <a:pt x="588" y="320"/>
                    </a:lnTo>
                    <a:lnTo>
                      <a:pt x="552" y="344"/>
                    </a:lnTo>
                    <a:lnTo>
                      <a:pt x="518" y="364"/>
                    </a:lnTo>
                    <a:lnTo>
                      <a:pt x="500" y="372"/>
                    </a:lnTo>
                    <a:lnTo>
                      <a:pt x="484" y="376"/>
                    </a:lnTo>
                    <a:lnTo>
                      <a:pt x="470" y="380"/>
                    </a:lnTo>
                    <a:lnTo>
                      <a:pt x="456" y="380"/>
                    </a:lnTo>
                    <a:lnTo>
                      <a:pt x="444" y="378"/>
                    </a:lnTo>
                    <a:lnTo>
                      <a:pt x="434" y="374"/>
                    </a:lnTo>
                    <a:lnTo>
                      <a:pt x="426" y="364"/>
                    </a:lnTo>
                    <a:lnTo>
                      <a:pt x="418" y="352"/>
                    </a:lnTo>
                    <a:lnTo>
                      <a:pt x="414" y="334"/>
                    </a:lnTo>
                    <a:lnTo>
                      <a:pt x="412" y="314"/>
                    </a:lnTo>
                    <a:lnTo>
                      <a:pt x="414" y="288"/>
                    </a:lnTo>
                    <a:lnTo>
                      <a:pt x="418" y="258"/>
                    </a:lnTo>
                    <a:lnTo>
                      <a:pt x="426" y="222"/>
                    </a:lnTo>
                    <a:lnTo>
                      <a:pt x="436" y="182"/>
                    </a:lnTo>
                    <a:lnTo>
                      <a:pt x="450" y="134"/>
                    </a:lnTo>
                    <a:lnTo>
                      <a:pt x="468" y="82"/>
                    </a:lnTo>
                    <a:lnTo>
                      <a:pt x="398" y="0"/>
                    </a:lnTo>
                    <a:lnTo>
                      <a:pt x="386" y="18"/>
                    </a:lnTo>
                    <a:lnTo>
                      <a:pt x="356" y="62"/>
                    </a:lnTo>
                    <a:lnTo>
                      <a:pt x="336" y="88"/>
                    </a:lnTo>
                    <a:lnTo>
                      <a:pt x="312" y="116"/>
                    </a:lnTo>
                    <a:lnTo>
                      <a:pt x="288" y="142"/>
                    </a:lnTo>
                    <a:lnTo>
                      <a:pt x="264" y="166"/>
                    </a:lnTo>
                    <a:lnTo>
                      <a:pt x="240" y="186"/>
                    </a:lnTo>
                    <a:lnTo>
                      <a:pt x="228" y="194"/>
                    </a:lnTo>
                    <a:lnTo>
                      <a:pt x="216" y="198"/>
                    </a:lnTo>
                    <a:lnTo>
                      <a:pt x="206" y="202"/>
                    </a:lnTo>
                    <a:lnTo>
                      <a:pt x="194" y="204"/>
                    </a:lnTo>
                    <a:lnTo>
                      <a:pt x="184" y="202"/>
                    </a:lnTo>
                    <a:lnTo>
                      <a:pt x="176" y="198"/>
                    </a:lnTo>
                    <a:lnTo>
                      <a:pt x="166" y="190"/>
                    </a:lnTo>
                    <a:lnTo>
                      <a:pt x="160" y="180"/>
                    </a:lnTo>
                    <a:lnTo>
                      <a:pt x="154" y="166"/>
                    </a:lnTo>
                    <a:lnTo>
                      <a:pt x="148" y="148"/>
                    </a:lnTo>
                    <a:lnTo>
                      <a:pt x="144" y="126"/>
                    </a:lnTo>
                    <a:lnTo>
                      <a:pt x="142" y="100"/>
                    </a:lnTo>
                    <a:lnTo>
                      <a:pt x="140" y="70"/>
                    </a:lnTo>
                    <a:lnTo>
                      <a:pt x="140" y="36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5" name="Freeform 156"/>
              <p:cNvSpPr>
                <a:spLocks/>
              </p:cNvSpPr>
              <p:nvPr userDrawn="1"/>
            </p:nvSpPr>
            <p:spPr bwMode="auto">
              <a:xfrm>
                <a:off x="3276" y="1954"/>
                <a:ext cx="1320" cy="660"/>
              </a:xfrm>
              <a:custGeom>
                <a:avLst/>
                <a:gdLst>
                  <a:gd name="T0" fmla="*/ 14 w 1304"/>
                  <a:gd name="T1" fmla="*/ 38 h 654"/>
                  <a:gd name="T2" fmla="*/ 0 w 1304"/>
                  <a:gd name="T3" fmla="*/ 159 h 654"/>
                  <a:gd name="T4" fmla="*/ 4 w 1304"/>
                  <a:gd name="T5" fmla="*/ 260 h 654"/>
                  <a:gd name="T6" fmla="*/ 18 w 1304"/>
                  <a:gd name="T7" fmla="*/ 335 h 654"/>
                  <a:gd name="T8" fmla="*/ 55 w 1304"/>
                  <a:gd name="T9" fmla="*/ 394 h 654"/>
                  <a:gd name="T10" fmla="*/ 105 w 1304"/>
                  <a:gd name="T11" fmla="*/ 430 h 654"/>
                  <a:gd name="T12" fmla="*/ 186 w 1304"/>
                  <a:gd name="T13" fmla="*/ 436 h 654"/>
                  <a:gd name="T14" fmla="*/ 298 w 1304"/>
                  <a:gd name="T15" fmla="*/ 402 h 654"/>
                  <a:gd name="T16" fmla="*/ 441 w 1304"/>
                  <a:gd name="T17" fmla="*/ 319 h 654"/>
                  <a:gd name="T18" fmla="*/ 465 w 1304"/>
                  <a:gd name="T19" fmla="*/ 361 h 654"/>
                  <a:gd name="T20" fmla="*/ 512 w 1304"/>
                  <a:gd name="T21" fmla="*/ 428 h 654"/>
                  <a:gd name="T22" fmla="*/ 577 w 1304"/>
                  <a:gd name="T23" fmla="*/ 476 h 654"/>
                  <a:gd name="T24" fmla="*/ 624 w 1304"/>
                  <a:gd name="T25" fmla="*/ 494 h 654"/>
                  <a:gd name="T26" fmla="*/ 682 w 1304"/>
                  <a:gd name="T27" fmla="*/ 504 h 654"/>
                  <a:gd name="T28" fmla="*/ 751 w 1304"/>
                  <a:gd name="T29" fmla="*/ 494 h 654"/>
                  <a:gd name="T30" fmla="*/ 826 w 1304"/>
                  <a:gd name="T31" fmla="*/ 466 h 654"/>
                  <a:gd name="T32" fmla="*/ 854 w 1304"/>
                  <a:gd name="T33" fmla="*/ 472 h 654"/>
                  <a:gd name="T34" fmla="*/ 869 w 1304"/>
                  <a:gd name="T35" fmla="*/ 559 h 654"/>
                  <a:gd name="T36" fmla="*/ 897 w 1304"/>
                  <a:gd name="T37" fmla="*/ 622 h 654"/>
                  <a:gd name="T38" fmla="*/ 933 w 1304"/>
                  <a:gd name="T39" fmla="*/ 662 h 654"/>
                  <a:gd name="T40" fmla="*/ 982 w 1304"/>
                  <a:gd name="T41" fmla="*/ 682 h 654"/>
                  <a:gd name="T42" fmla="*/ 1050 w 1304"/>
                  <a:gd name="T43" fmla="*/ 680 h 654"/>
                  <a:gd name="T44" fmla="*/ 1139 w 1304"/>
                  <a:gd name="T45" fmla="*/ 648 h 654"/>
                  <a:gd name="T46" fmla="*/ 1250 w 1304"/>
                  <a:gd name="T47" fmla="*/ 573 h 654"/>
                  <a:gd name="T48" fmla="*/ 1386 w 1304"/>
                  <a:gd name="T49" fmla="*/ 452 h 654"/>
                  <a:gd name="T50" fmla="*/ 1292 w 1304"/>
                  <a:gd name="T51" fmla="*/ 383 h 654"/>
                  <a:gd name="T52" fmla="*/ 1176 w 1304"/>
                  <a:gd name="T53" fmla="*/ 482 h 654"/>
                  <a:gd name="T54" fmla="*/ 1089 w 1304"/>
                  <a:gd name="T55" fmla="*/ 539 h 654"/>
                  <a:gd name="T56" fmla="*/ 1043 w 1304"/>
                  <a:gd name="T57" fmla="*/ 551 h 654"/>
                  <a:gd name="T58" fmla="*/ 1010 w 1304"/>
                  <a:gd name="T59" fmla="*/ 539 h 654"/>
                  <a:gd name="T60" fmla="*/ 995 w 1304"/>
                  <a:gd name="T61" fmla="*/ 492 h 654"/>
                  <a:gd name="T62" fmla="*/ 1004 w 1304"/>
                  <a:gd name="T63" fmla="*/ 412 h 654"/>
                  <a:gd name="T64" fmla="*/ 1039 w 1304"/>
                  <a:gd name="T65" fmla="*/ 280 h 654"/>
                  <a:gd name="T66" fmla="*/ 900 w 1304"/>
                  <a:gd name="T67" fmla="*/ 246 h 654"/>
                  <a:gd name="T68" fmla="*/ 799 w 1304"/>
                  <a:gd name="T69" fmla="*/ 329 h 654"/>
                  <a:gd name="T70" fmla="*/ 721 w 1304"/>
                  <a:gd name="T71" fmla="*/ 365 h 654"/>
                  <a:gd name="T72" fmla="*/ 678 w 1304"/>
                  <a:gd name="T73" fmla="*/ 369 h 654"/>
                  <a:gd name="T74" fmla="*/ 647 w 1304"/>
                  <a:gd name="T75" fmla="*/ 351 h 654"/>
                  <a:gd name="T76" fmla="*/ 624 w 1304"/>
                  <a:gd name="T77" fmla="*/ 307 h 654"/>
                  <a:gd name="T78" fmla="*/ 622 w 1304"/>
                  <a:gd name="T79" fmla="*/ 222 h 654"/>
                  <a:gd name="T80" fmla="*/ 642 w 1304"/>
                  <a:gd name="T81" fmla="*/ 97 h 654"/>
                  <a:gd name="T82" fmla="*/ 488 w 1304"/>
                  <a:gd name="T83" fmla="*/ 24 h 654"/>
                  <a:gd name="T84" fmla="*/ 368 w 1304"/>
                  <a:gd name="T85" fmla="*/ 174 h 654"/>
                  <a:gd name="T86" fmla="*/ 275 w 1304"/>
                  <a:gd name="T87" fmla="*/ 258 h 654"/>
                  <a:gd name="T88" fmla="*/ 229 w 1304"/>
                  <a:gd name="T89" fmla="*/ 293 h 654"/>
                  <a:gd name="T90" fmla="*/ 184 w 1304"/>
                  <a:gd name="T91" fmla="*/ 293 h 654"/>
                  <a:gd name="T92" fmla="*/ 160 w 1304"/>
                  <a:gd name="T93" fmla="*/ 252 h 654"/>
                  <a:gd name="T94" fmla="*/ 152 w 1304"/>
                  <a:gd name="T95" fmla="*/ 166 h 654"/>
                  <a:gd name="T96" fmla="*/ 170 w 1304"/>
                  <a:gd name="T97" fmla="*/ 22 h 6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04" h="654">
                    <a:moveTo>
                      <a:pt x="20" y="12"/>
                    </a:moveTo>
                    <a:lnTo>
                      <a:pt x="20" y="12"/>
                    </a:lnTo>
                    <a:lnTo>
                      <a:pt x="14" y="38"/>
                    </a:lnTo>
                    <a:lnTo>
                      <a:pt x="8" y="70"/>
                    </a:lnTo>
                    <a:lnTo>
                      <a:pt x="4" y="110"/>
                    </a:lnTo>
                    <a:lnTo>
                      <a:pt x="0" y="154"/>
                    </a:lnTo>
                    <a:lnTo>
                      <a:pt x="0" y="202"/>
                    </a:lnTo>
                    <a:lnTo>
                      <a:pt x="2" y="226"/>
                    </a:lnTo>
                    <a:lnTo>
                      <a:pt x="4" y="250"/>
                    </a:lnTo>
                    <a:lnTo>
                      <a:pt x="6" y="274"/>
                    </a:lnTo>
                    <a:lnTo>
                      <a:pt x="12" y="298"/>
                    </a:lnTo>
                    <a:lnTo>
                      <a:pt x="18" y="320"/>
                    </a:lnTo>
                    <a:lnTo>
                      <a:pt x="26" y="340"/>
                    </a:lnTo>
                    <a:lnTo>
                      <a:pt x="38" y="358"/>
                    </a:lnTo>
                    <a:lnTo>
                      <a:pt x="50" y="376"/>
                    </a:lnTo>
                    <a:lnTo>
                      <a:pt x="64" y="390"/>
                    </a:lnTo>
                    <a:lnTo>
                      <a:pt x="82" y="402"/>
                    </a:lnTo>
                    <a:lnTo>
                      <a:pt x="100" y="410"/>
                    </a:lnTo>
                    <a:lnTo>
                      <a:pt x="122" y="416"/>
                    </a:lnTo>
                    <a:lnTo>
                      <a:pt x="148" y="418"/>
                    </a:lnTo>
                    <a:lnTo>
                      <a:pt x="176" y="416"/>
                    </a:lnTo>
                    <a:lnTo>
                      <a:pt x="208" y="408"/>
                    </a:lnTo>
                    <a:lnTo>
                      <a:pt x="242" y="398"/>
                    </a:lnTo>
                    <a:lnTo>
                      <a:pt x="280" y="382"/>
                    </a:lnTo>
                    <a:lnTo>
                      <a:pt x="322" y="362"/>
                    </a:lnTo>
                    <a:lnTo>
                      <a:pt x="368" y="336"/>
                    </a:lnTo>
                    <a:lnTo>
                      <a:pt x="416" y="304"/>
                    </a:lnTo>
                    <a:lnTo>
                      <a:pt x="422" y="316"/>
                    </a:lnTo>
                    <a:lnTo>
                      <a:pt x="438" y="346"/>
                    </a:lnTo>
                    <a:lnTo>
                      <a:pt x="450" y="366"/>
                    </a:lnTo>
                    <a:lnTo>
                      <a:pt x="464" y="388"/>
                    </a:lnTo>
                    <a:lnTo>
                      <a:pt x="482" y="408"/>
                    </a:lnTo>
                    <a:lnTo>
                      <a:pt x="504" y="428"/>
                    </a:lnTo>
                    <a:lnTo>
                      <a:pt x="528" y="448"/>
                    </a:lnTo>
                    <a:lnTo>
                      <a:pt x="542" y="456"/>
                    </a:lnTo>
                    <a:lnTo>
                      <a:pt x="556" y="464"/>
                    </a:lnTo>
                    <a:lnTo>
                      <a:pt x="572" y="470"/>
                    </a:lnTo>
                    <a:lnTo>
                      <a:pt x="588" y="474"/>
                    </a:lnTo>
                    <a:lnTo>
                      <a:pt x="606" y="478"/>
                    </a:lnTo>
                    <a:lnTo>
                      <a:pt x="624" y="480"/>
                    </a:lnTo>
                    <a:lnTo>
                      <a:pt x="642" y="482"/>
                    </a:lnTo>
                    <a:lnTo>
                      <a:pt x="662" y="480"/>
                    </a:lnTo>
                    <a:lnTo>
                      <a:pt x="684" y="478"/>
                    </a:lnTo>
                    <a:lnTo>
                      <a:pt x="706" y="474"/>
                    </a:lnTo>
                    <a:lnTo>
                      <a:pt x="728" y="466"/>
                    </a:lnTo>
                    <a:lnTo>
                      <a:pt x="752" y="458"/>
                    </a:lnTo>
                    <a:lnTo>
                      <a:pt x="776" y="446"/>
                    </a:lnTo>
                    <a:lnTo>
                      <a:pt x="802" y="432"/>
                    </a:lnTo>
                    <a:lnTo>
                      <a:pt x="804" y="452"/>
                    </a:lnTo>
                    <a:lnTo>
                      <a:pt x="806" y="474"/>
                    </a:lnTo>
                    <a:lnTo>
                      <a:pt x="810" y="502"/>
                    </a:lnTo>
                    <a:lnTo>
                      <a:pt x="818" y="534"/>
                    </a:lnTo>
                    <a:lnTo>
                      <a:pt x="828" y="564"/>
                    </a:lnTo>
                    <a:lnTo>
                      <a:pt x="836" y="580"/>
                    </a:lnTo>
                    <a:lnTo>
                      <a:pt x="844" y="594"/>
                    </a:lnTo>
                    <a:lnTo>
                      <a:pt x="854" y="608"/>
                    </a:lnTo>
                    <a:lnTo>
                      <a:pt x="864" y="620"/>
                    </a:lnTo>
                    <a:lnTo>
                      <a:pt x="878" y="632"/>
                    </a:lnTo>
                    <a:lnTo>
                      <a:pt x="892" y="640"/>
                    </a:lnTo>
                    <a:lnTo>
                      <a:pt x="908" y="648"/>
                    </a:lnTo>
                    <a:lnTo>
                      <a:pt x="924" y="652"/>
                    </a:lnTo>
                    <a:lnTo>
                      <a:pt x="944" y="654"/>
                    </a:lnTo>
                    <a:lnTo>
                      <a:pt x="966" y="654"/>
                    </a:lnTo>
                    <a:lnTo>
                      <a:pt x="988" y="650"/>
                    </a:lnTo>
                    <a:lnTo>
                      <a:pt x="1014" y="644"/>
                    </a:lnTo>
                    <a:lnTo>
                      <a:pt x="1042" y="634"/>
                    </a:lnTo>
                    <a:lnTo>
                      <a:pt x="1072" y="618"/>
                    </a:lnTo>
                    <a:lnTo>
                      <a:pt x="1104" y="600"/>
                    </a:lnTo>
                    <a:lnTo>
                      <a:pt x="1138" y="576"/>
                    </a:lnTo>
                    <a:lnTo>
                      <a:pt x="1176" y="548"/>
                    </a:lnTo>
                    <a:lnTo>
                      <a:pt x="1216" y="514"/>
                    </a:lnTo>
                    <a:lnTo>
                      <a:pt x="1258" y="476"/>
                    </a:lnTo>
                    <a:lnTo>
                      <a:pt x="1304" y="432"/>
                    </a:lnTo>
                    <a:lnTo>
                      <a:pt x="1234" y="350"/>
                    </a:lnTo>
                    <a:lnTo>
                      <a:pt x="1216" y="368"/>
                    </a:lnTo>
                    <a:lnTo>
                      <a:pt x="1170" y="412"/>
                    </a:lnTo>
                    <a:lnTo>
                      <a:pt x="1140" y="436"/>
                    </a:lnTo>
                    <a:lnTo>
                      <a:pt x="1106" y="462"/>
                    </a:lnTo>
                    <a:lnTo>
                      <a:pt x="1074" y="486"/>
                    </a:lnTo>
                    <a:lnTo>
                      <a:pt x="1040" y="506"/>
                    </a:lnTo>
                    <a:lnTo>
                      <a:pt x="1024" y="514"/>
                    </a:lnTo>
                    <a:lnTo>
                      <a:pt x="1010" y="520"/>
                    </a:lnTo>
                    <a:lnTo>
                      <a:pt x="994" y="524"/>
                    </a:lnTo>
                    <a:lnTo>
                      <a:pt x="982" y="526"/>
                    </a:lnTo>
                    <a:lnTo>
                      <a:pt x="970" y="524"/>
                    </a:lnTo>
                    <a:lnTo>
                      <a:pt x="960" y="520"/>
                    </a:lnTo>
                    <a:lnTo>
                      <a:pt x="950" y="514"/>
                    </a:lnTo>
                    <a:lnTo>
                      <a:pt x="944" y="502"/>
                    </a:lnTo>
                    <a:lnTo>
                      <a:pt x="938" y="488"/>
                    </a:lnTo>
                    <a:lnTo>
                      <a:pt x="936" y="472"/>
                    </a:lnTo>
                    <a:lnTo>
                      <a:pt x="936" y="450"/>
                    </a:lnTo>
                    <a:lnTo>
                      <a:pt x="938" y="422"/>
                    </a:lnTo>
                    <a:lnTo>
                      <a:pt x="944" y="392"/>
                    </a:lnTo>
                    <a:lnTo>
                      <a:pt x="952" y="356"/>
                    </a:lnTo>
                    <a:lnTo>
                      <a:pt x="962" y="314"/>
                    </a:lnTo>
                    <a:lnTo>
                      <a:pt x="978" y="268"/>
                    </a:lnTo>
                    <a:lnTo>
                      <a:pt x="860" y="222"/>
                    </a:lnTo>
                    <a:lnTo>
                      <a:pt x="846" y="236"/>
                    </a:lnTo>
                    <a:lnTo>
                      <a:pt x="806" y="272"/>
                    </a:lnTo>
                    <a:lnTo>
                      <a:pt x="780" y="292"/>
                    </a:lnTo>
                    <a:lnTo>
                      <a:pt x="752" y="314"/>
                    </a:lnTo>
                    <a:lnTo>
                      <a:pt x="722" y="332"/>
                    </a:lnTo>
                    <a:lnTo>
                      <a:pt x="692" y="346"/>
                    </a:lnTo>
                    <a:lnTo>
                      <a:pt x="678" y="350"/>
                    </a:lnTo>
                    <a:lnTo>
                      <a:pt x="664" y="354"/>
                    </a:lnTo>
                    <a:lnTo>
                      <a:pt x="652" y="356"/>
                    </a:lnTo>
                    <a:lnTo>
                      <a:pt x="638" y="354"/>
                    </a:lnTo>
                    <a:lnTo>
                      <a:pt x="628" y="352"/>
                    </a:lnTo>
                    <a:lnTo>
                      <a:pt x="616" y="346"/>
                    </a:lnTo>
                    <a:lnTo>
                      <a:pt x="608" y="336"/>
                    </a:lnTo>
                    <a:lnTo>
                      <a:pt x="600" y="324"/>
                    </a:lnTo>
                    <a:lnTo>
                      <a:pt x="592" y="310"/>
                    </a:lnTo>
                    <a:lnTo>
                      <a:pt x="588" y="292"/>
                    </a:lnTo>
                    <a:lnTo>
                      <a:pt x="586" y="270"/>
                    </a:lnTo>
                    <a:lnTo>
                      <a:pt x="584" y="242"/>
                    </a:lnTo>
                    <a:lnTo>
                      <a:pt x="586" y="212"/>
                    </a:lnTo>
                    <a:lnTo>
                      <a:pt x="590" y="178"/>
                    </a:lnTo>
                    <a:lnTo>
                      <a:pt x="594" y="138"/>
                    </a:lnTo>
                    <a:lnTo>
                      <a:pt x="604" y="92"/>
                    </a:lnTo>
                    <a:lnTo>
                      <a:pt x="474" y="0"/>
                    </a:lnTo>
                    <a:lnTo>
                      <a:pt x="458" y="24"/>
                    </a:lnTo>
                    <a:lnTo>
                      <a:pt x="410" y="86"/>
                    </a:lnTo>
                    <a:lnTo>
                      <a:pt x="380" y="124"/>
                    </a:lnTo>
                    <a:lnTo>
                      <a:pt x="348" y="164"/>
                    </a:lnTo>
                    <a:lnTo>
                      <a:pt x="312" y="202"/>
                    </a:lnTo>
                    <a:lnTo>
                      <a:pt x="278" y="234"/>
                    </a:lnTo>
                    <a:lnTo>
                      <a:pt x="260" y="248"/>
                    </a:lnTo>
                    <a:lnTo>
                      <a:pt x="244" y="260"/>
                    </a:lnTo>
                    <a:lnTo>
                      <a:pt x="228" y="270"/>
                    </a:lnTo>
                    <a:lnTo>
                      <a:pt x="214" y="278"/>
                    </a:lnTo>
                    <a:lnTo>
                      <a:pt x="198" y="282"/>
                    </a:lnTo>
                    <a:lnTo>
                      <a:pt x="186" y="282"/>
                    </a:lnTo>
                    <a:lnTo>
                      <a:pt x="174" y="278"/>
                    </a:lnTo>
                    <a:lnTo>
                      <a:pt x="164" y="270"/>
                    </a:lnTo>
                    <a:lnTo>
                      <a:pt x="156" y="258"/>
                    </a:lnTo>
                    <a:lnTo>
                      <a:pt x="150" y="242"/>
                    </a:lnTo>
                    <a:lnTo>
                      <a:pt x="144" y="220"/>
                    </a:lnTo>
                    <a:lnTo>
                      <a:pt x="142" y="192"/>
                    </a:lnTo>
                    <a:lnTo>
                      <a:pt x="142" y="160"/>
                    </a:lnTo>
                    <a:lnTo>
                      <a:pt x="146" y="120"/>
                    </a:lnTo>
                    <a:lnTo>
                      <a:pt x="152" y="76"/>
                    </a:lnTo>
                    <a:lnTo>
                      <a:pt x="160" y="22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6" name="Freeform 157"/>
              <p:cNvSpPr>
                <a:spLocks/>
              </p:cNvSpPr>
              <p:nvPr userDrawn="1"/>
            </p:nvSpPr>
            <p:spPr bwMode="auto">
              <a:xfrm>
                <a:off x="3536" y="2274"/>
                <a:ext cx="800" cy="480"/>
              </a:xfrm>
              <a:custGeom>
                <a:avLst/>
                <a:gdLst>
                  <a:gd name="T0" fmla="*/ 8 w 790"/>
                  <a:gd name="T1" fmla="*/ 75 h 474"/>
                  <a:gd name="T2" fmla="*/ 2 w 790"/>
                  <a:gd name="T3" fmla="*/ 136 h 474"/>
                  <a:gd name="T4" fmla="*/ 2 w 790"/>
                  <a:gd name="T5" fmla="*/ 192 h 474"/>
                  <a:gd name="T6" fmla="*/ 8 w 790"/>
                  <a:gd name="T7" fmla="*/ 259 h 474"/>
                  <a:gd name="T8" fmla="*/ 22 w 790"/>
                  <a:gd name="T9" fmla="*/ 306 h 474"/>
                  <a:gd name="T10" fmla="*/ 38 w 790"/>
                  <a:gd name="T11" fmla="*/ 332 h 474"/>
                  <a:gd name="T12" fmla="*/ 61 w 790"/>
                  <a:gd name="T13" fmla="*/ 352 h 474"/>
                  <a:gd name="T14" fmla="*/ 85 w 790"/>
                  <a:gd name="T15" fmla="*/ 371 h 474"/>
                  <a:gd name="T16" fmla="*/ 117 w 790"/>
                  <a:gd name="T17" fmla="*/ 381 h 474"/>
                  <a:gd name="T18" fmla="*/ 160 w 790"/>
                  <a:gd name="T19" fmla="*/ 381 h 474"/>
                  <a:gd name="T20" fmla="*/ 207 w 790"/>
                  <a:gd name="T21" fmla="*/ 368 h 474"/>
                  <a:gd name="T22" fmla="*/ 235 w 790"/>
                  <a:gd name="T23" fmla="*/ 358 h 474"/>
                  <a:gd name="T24" fmla="*/ 241 w 790"/>
                  <a:gd name="T25" fmla="*/ 391 h 474"/>
                  <a:gd name="T26" fmla="*/ 255 w 790"/>
                  <a:gd name="T27" fmla="*/ 427 h 474"/>
                  <a:gd name="T28" fmla="*/ 285 w 790"/>
                  <a:gd name="T29" fmla="*/ 470 h 474"/>
                  <a:gd name="T30" fmla="*/ 310 w 790"/>
                  <a:gd name="T31" fmla="*/ 484 h 474"/>
                  <a:gd name="T32" fmla="*/ 334 w 790"/>
                  <a:gd name="T33" fmla="*/ 498 h 474"/>
                  <a:gd name="T34" fmla="*/ 368 w 790"/>
                  <a:gd name="T35" fmla="*/ 504 h 474"/>
                  <a:gd name="T36" fmla="*/ 407 w 790"/>
                  <a:gd name="T37" fmla="*/ 504 h 474"/>
                  <a:gd name="T38" fmla="*/ 454 w 790"/>
                  <a:gd name="T39" fmla="*/ 496 h 474"/>
                  <a:gd name="T40" fmla="*/ 506 w 790"/>
                  <a:gd name="T41" fmla="*/ 480 h 474"/>
                  <a:gd name="T42" fmla="*/ 569 w 790"/>
                  <a:gd name="T43" fmla="*/ 447 h 474"/>
                  <a:gd name="T44" fmla="*/ 640 w 790"/>
                  <a:gd name="T45" fmla="*/ 405 h 474"/>
                  <a:gd name="T46" fmla="*/ 719 w 790"/>
                  <a:gd name="T47" fmla="*/ 346 h 474"/>
                  <a:gd name="T48" fmla="*/ 786 w 790"/>
                  <a:gd name="T49" fmla="*/ 293 h 474"/>
                  <a:gd name="T50" fmla="*/ 826 w 790"/>
                  <a:gd name="T51" fmla="*/ 255 h 474"/>
                  <a:gd name="T52" fmla="*/ 841 w 790"/>
                  <a:gd name="T53" fmla="*/ 237 h 474"/>
                  <a:gd name="T54" fmla="*/ 838 w 790"/>
                  <a:gd name="T55" fmla="*/ 231 h 474"/>
                  <a:gd name="T56" fmla="*/ 822 w 790"/>
                  <a:gd name="T57" fmla="*/ 231 h 474"/>
                  <a:gd name="T58" fmla="*/ 768 w 790"/>
                  <a:gd name="T59" fmla="*/ 243 h 474"/>
                  <a:gd name="T60" fmla="*/ 604 w 790"/>
                  <a:gd name="T61" fmla="*/ 290 h 474"/>
                  <a:gd name="T62" fmla="*/ 521 w 790"/>
                  <a:gd name="T63" fmla="*/ 308 h 474"/>
                  <a:gd name="T64" fmla="*/ 472 w 790"/>
                  <a:gd name="T65" fmla="*/ 308 h 474"/>
                  <a:gd name="T66" fmla="*/ 431 w 790"/>
                  <a:gd name="T67" fmla="*/ 300 h 474"/>
                  <a:gd name="T68" fmla="*/ 419 w 790"/>
                  <a:gd name="T69" fmla="*/ 287 h 474"/>
                  <a:gd name="T70" fmla="*/ 409 w 790"/>
                  <a:gd name="T71" fmla="*/ 273 h 474"/>
                  <a:gd name="T72" fmla="*/ 403 w 790"/>
                  <a:gd name="T73" fmla="*/ 255 h 474"/>
                  <a:gd name="T74" fmla="*/ 401 w 790"/>
                  <a:gd name="T75" fmla="*/ 235 h 474"/>
                  <a:gd name="T76" fmla="*/ 415 w 790"/>
                  <a:gd name="T77" fmla="*/ 174 h 474"/>
                  <a:gd name="T78" fmla="*/ 431 w 790"/>
                  <a:gd name="T79" fmla="*/ 138 h 474"/>
                  <a:gd name="T80" fmla="*/ 371 w 790"/>
                  <a:gd name="T81" fmla="*/ 178 h 474"/>
                  <a:gd name="T82" fmla="*/ 308 w 790"/>
                  <a:gd name="T83" fmla="*/ 217 h 474"/>
                  <a:gd name="T84" fmla="*/ 239 w 790"/>
                  <a:gd name="T85" fmla="*/ 241 h 474"/>
                  <a:gd name="T86" fmla="*/ 207 w 790"/>
                  <a:gd name="T87" fmla="*/ 247 h 474"/>
                  <a:gd name="T88" fmla="*/ 176 w 790"/>
                  <a:gd name="T89" fmla="*/ 245 h 474"/>
                  <a:gd name="T90" fmla="*/ 150 w 790"/>
                  <a:gd name="T91" fmla="*/ 235 h 474"/>
                  <a:gd name="T92" fmla="*/ 130 w 790"/>
                  <a:gd name="T93" fmla="*/ 217 h 474"/>
                  <a:gd name="T94" fmla="*/ 111 w 790"/>
                  <a:gd name="T95" fmla="*/ 182 h 474"/>
                  <a:gd name="T96" fmla="*/ 105 w 790"/>
                  <a:gd name="T97" fmla="*/ 138 h 474"/>
                  <a:gd name="T98" fmla="*/ 107 w 790"/>
                  <a:gd name="T99" fmla="*/ 77 h 474"/>
                  <a:gd name="T100" fmla="*/ 119 w 790"/>
                  <a:gd name="T101" fmla="*/ 0 h 47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90" h="474">
                    <a:moveTo>
                      <a:pt x="8" y="70"/>
                    </a:moveTo>
                    <a:lnTo>
                      <a:pt x="8" y="70"/>
                    </a:lnTo>
                    <a:lnTo>
                      <a:pt x="6" y="86"/>
                    </a:lnTo>
                    <a:lnTo>
                      <a:pt x="2" y="126"/>
                    </a:lnTo>
                    <a:lnTo>
                      <a:pt x="0" y="152"/>
                    </a:lnTo>
                    <a:lnTo>
                      <a:pt x="2" y="182"/>
                    </a:lnTo>
                    <a:lnTo>
                      <a:pt x="4" y="212"/>
                    </a:lnTo>
                    <a:lnTo>
                      <a:pt x="8" y="244"/>
                    </a:lnTo>
                    <a:lnTo>
                      <a:pt x="18" y="272"/>
                    </a:lnTo>
                    <a:lnTo>
                      <a:pt x="22" y="286"/>
                    </a:lnTo>
                    <a:lnTo>
                      <a:pt x="30" y="300"/>
                    </a:lnTo>
                    <a:lnTo>
                      <a:pt x="38" y="312"/>
                    </a:lnTo>
                    <a:lnTo>
                      <a:pt x="46" y="322"/>
                    </a:lnTo>
                    <a:lnTo>
                      <a:pt x="56" y="332"/>
                    </a:lnTo>
                    <a:lnTo>
                      <a:pt x="68" y="340"/>
                    </a:lnTo>
                    <a:lnTo>
                      <a:pt x="80" y="348"/>
                    </a:lnTo>
                    <a:lnTo>
                      <a:pt x="96" y="352"/>
                    </a:lnTo>
                    <a:lnTo>
                      <a:pt x="112" y="356"/>
                    </a:lnTo>
                    <a:lnTo>
                      <a:pt x="130" y="356"/>
                    </a:lnTo>
                    <a:lnTo>
                      <a:pt x="150" y="356"/>
                    </a:lnTo>
                    <a:lnTo>
                      <a:pt x="170" y="352"/>
                    </a:lnTo>
                    <a:lnTo>
                      <a:pt x="194" y="346"/>
                    </a:lnTo>
                    <a:lnTo>
                      <a:pt x="220" y="338"/>
                    </a:lnTo>
                    <a:lnTo>
                      <a:pt x="222" y="350"/>
                    </a:lnTo>
                    <a:lnTo>
                      <a:pt x="226" y="366"/>
                    </a:lnTo>
                    <a:lnTo>
                      <a:pt x="232" y="382"/>
                    </a:lnTo>
                    <a:lnTo>
                      <a:pt x="240" y="402"/>
                    </a:lnTo>
                    <a:lnTo>
                      <a:pt x="252" y="420"/>
                    </a:lnTo>
                    <a:lnTo>
                      <a:pt x="268" y="440"/>
                    </a:lnTo>
                    <a:lnTo>
                      <a:pt x="278" y="448"/>
                    </a:lnTo>
                    <a:lnTo>
                      <a:pt x="290" y="454"/>
                    </a:lnTo>
                    <a:lnTo>
                      <a:pt x="302" y="462"/>
                    </a:lnTo>
                    <a:lnTo>
                      <a:pt x="314" y="468"/>
                    </a:lnTo>
                    <a:lnTo>
                      <a:pt x="330" y="472"/>
                    </a:lnTo>
                    <a:lnTo>
                      <a:pt x="346" y="474"/>
                    </a:lnTo>
                    <a:lnTo>
                      <a:pt x="364" y="474"/>
                    </a:lnTo>
                    <a:lnTo>
                      <a:pt x="382" y="474"/>
                    </a:lnTo>
                    <a:lnTo>
                      <a:pt x="404" y="472"/>
                    </a:lnTo>
                    <a:lnTo>
                      <a:pt x="426" y="466"/>
                    </a:lnTo>
                    <a:lnTo>
                      <a:pt x="450" y="458"/>
                    </a:lnTo>
                    <a:lnTo>
                      <a:pt x="476" y="450"/>
                    </a:lnTo>
                    <a:lnTo>
                      <a:pt x="504" y="436"/>
                    </a:lnTo>
                    <a:lnTo>
                      <a:pt x="534" y="420"/>
                    </a:lnTo>
                    <a:lnTo>
                      <a:pt x="566" y="402"/>
                    </a:lnTo>
                    <a:lnTo>
                      <a:pt x="600" y="380"/>
                    </a:lnTo>
                    <a:lnTo>
                      <a:pt x="636" y="356"/>
                    </a:lnTo>
                    <a:lnTo>
                      <a:pt x="674" y="326"/>
                    </a:lnTo>
                    <a:lnTo>
                      <a:pt x="738" y="274"/>
                    </a:lnTo>
                    <a:lnTo>
                      <a:pt x="760" y="256"/>
                    </a:lnTo>
                    <a:lnTo>
                      <a:pt x="776" y="240"/>
                    </a:lnTo>
                    <a:lnTo>
                      <a:pt x="786" y="230"/>
                    </a:lnTo>
                    <a:lnTo>
                      <a:pt x="790" y="222"/>
                    </a:lnTo>
                    <a:lnTo>
                      <a:pt x="790" y="218"/>
                    </a:lnTo>
                    <a:lnTo>
                      <a:pt x="788" y="216"/>
                    </a:lnTo>
                    <a:lnTo>
                      <a:pt x="782" y="214"/>
                    </a:lnTo>
                    <a:lnTo>
                      <a:pt x="772" y="216"/>
                    </a:lnTo>
                    <a:lnTo>
                      <a:pt x="758" y="218"/>
                    </a:lnTo>
                    <a:lnTo>
                      <a:pt x="722" y="228"/>
                    </a:lnTo>
                    <a:lnTo>
                      <a:pt x="624" y="258"/>
                    </a:lnTo>
                    <a:lnTo>
                      <a:pt x="568" y="272"/>
                    </a:lnTo>
                    <a:lnTo>
                      <a:pt x="514" y="284"/>
                    </a:lnTo>
                    <a:lnTo>
                      <a:pt x="490" y="288"/>
                    </a:lnTo>
                    <a:lnTo>
                      <a:pt x="466" y="290"/>
                    </a:lnTo>
                    <a:lnTo>
                      <a:pt x="442" y="288"/>
                    </a:lnTo>
                    <a:lnTo>
                      <a:pt x="424" y="286"/>
                    </a:lnTo>
                    <a:lnTo>
                      <a:pt x="406" y="280"/>
                    </a:lnTo>
                    <a:lnTo>
                      <a:pt x="400" y="274"/>
                    </a:lnTo>
                    <a:lnTo>
                      <a:pt x="394" y="270"/>
                    </a:lnTo>
                    <a:lnTo>
                      <a:pt x="388" y="264"/>
                    </a:lnTo>
                    <a:lnTo>
                      <a:pt x="384" y="258"/>
                    </a:lnTo>
                    <a:lnTo>
                      <a:pt x="380" y="250"/>
                    </a:lnTo>
                    <a:lnTo>
                      <a:pt x="378" y="240"/>
                    </a:lnTo>
                    <a:lnTo>
                      <a:pt x="376" y="230"/>
                    </a:lnTo>
                    <a:lnTo>
                      <a:pt x="376" y="220"/>
                    </a:lnTo>
                    <a:lnTo>
                      <a:pt x="380" y="194"/>
                    </a:lnTo>
                    <a:lnTo>
                      <a:pt x="390" y="164"/>
                    </a:lnTo>
                    <a:lnTo>
                      <a:pt x="406" y="128"/>
                    </a:lnTo>
                    <a:lnTo>
                      <a:pt x="390" y="140"/>
                    </a:lnTo>
                    <a:lnTo>
                      <a:pt x="348" y="168"/>
                    </a:lnTo>
                    <a:lnTo>
                      <a:pt x="320" y="186"/>
                    </a:lnTo>
                    <a:lnTo>
                      <a:pt x="288" y="202"/>
                    </a:lnTo>
                    <a:lnTo>
                      <a:pt x="258" y="216"/>
                    </a:lnTo>
                    <a:lnTo>
                      <a:pt x="224" y="226"/>
                    </a:lnTo>
                    <a:lnTo>
                      <a:pt x="210" y="230"/>
                    </a:lnTo>
                    <a:lnTo>
                      <a:pt x="194" y="232"/>
                    </a:lnTo>
                    <a:lnTo>
                      <a:pt x="180" y="232"/>
                    </a:lnTo>
                    <a:lnTo>
                      <a:pt x="166" y="230"/>
                    </a:lnTo>
                    <a:lnTo>
                      <a:pt x="152" y="226"/>
                    </a:lnTo>
                    <a:lnTo>
                      <a:pt x="140" y="220"/>
                    </a:lnTo>
                    <a:lnTo>
                      <a:pt x="130" y="212"/>
                    </a:lnTo>
                    <a:lnTo>
                      <a:pt x="120" y="202"/>
                    </a:lnTo>
                    <a:lnTo>
                      <a:pt x="112" y="188"/>
                    </a:lnTo>
                    <a:lnTo>
                      <a:pt x="106" y="172"/>
                    </a:lnTo>
                    <a:lnTo>
                      <a:pt x="102" y="152"/>
                    </a:lnTo>
                    <a:lnTo>
                      <a:pt x="100" y="128"/>
                    </a:lnTo>
                    <a:lnTo>
                      <a:pt x="100" y="102"/>
                    </a:lnTo>
                    <a:lnTo>
                      <a:pt x="102" y="72"/>
                    </a:lnTo>
                    <a:lnTo>
                      <a:pt x="106" y="38"/>
                    </a:lnTo>
                    <a:lnTo>
                      <a:pt x="114" y="0"/>
                    </a:lnTo>
                    <a:lnTo>
                      <a:pt x="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7" name="Freeform 158"/>
              <p:cNvSpPr>
                <a:spLocks/>
              </p:cNvSpPr>
              <p:nvPr userDrawn="1"/>
            </p:nvSpPr>
            <p:spPr bwMode="auto">
              <a:xfrm>
                <a:off x="1255" y="2254"/>
                <a:ext cx="2540" cy="1961"/>
              </a:xfrm>
              <a:custGeom>
                <a:avLst/>
                <a:gdLst>
                  <a:gd name="T0" fmla="*/ 1858 w 2540"/>
                  <a:gd name="T1" fmla="*/ 293 h 1954"/>
                  <a:gd name="T2" fmla="*/ 1494 w 2540"/>
                  <a:gd name="T3" fmla="*/ 672 h 1954"/>
                  <a:gd name="T4" fmla="*/ 1232 w 2540"/>
                  <a:gd name="T5" fmla="*/ 833 h 1954"/>
                  <a:gd name="T6" fmla="*/ 1008 w 2540"/>
                  <a:gd name="T7" fmla="*/ 877 h 1954"/>
                  <a:gd name="T8" fmla="*/ 674 w 2540"/>
                  <a:gd name="T9" fmla="*/ 839 h 1954"/>
                  <a:gd name="T10" fmla="*/ 414 w 2540"/>
                  <a:gd name="T11" fmla="*/ 739 h 1954"/>
                  <a:gd name="T12" fmla="*/ 170 w 2540"/>
                  <a:gd name="T13" fmla="*/ 795 h 1954"/>
                  <a:gd name="T14" fmla="*/ 54 w 2540"/>
                  <a:gd name="T15" fmla="*/ 889 h 1954"/>
                  <a:gd name="T16" fmla="*/ 4 w 2540"/>
                  <a:gd name="T17" fmla="*/ 1060 h 1954"/>
                  <a:gd name="T18" fmla="*/ 8 w 2540"/>
                  <a:gd name="T19" fmla="*/ 1118 h 1954"/>
                  <a:gd name="T20" fmla="*/ 86 w 2540"/>
                  <a:gd name="T21" fmla="*/ 1106 h 1954"/>
                  <a:gd name="T22" fmla="*/ 296 w 2540"/>
                  <a:gd name="T23" fmla="*/ 1036 h 1954"/>
                  <a:gd name="T24" fmla="*/ 308 w 2540"/>
                  <a:gd name="T25" fmla="*/ 1136 h 1954"/>
                  <a:gd name="T26" fmla="*/ 422 w 2540"/>
                  <a:gd name="T27" fmla="*/ 1228 h 1954"/>
                  <a:gd name="T28" fmla="*/ 712 w 2540"/>
                  <a:gd name="T29" fmla="*/ 1295 h 1954"/>
                  <a:gd name="T30" fmla="*/ 1160 w 2540"/>
                  <a:gd name="T31" fmla="*/ 1287 h 1954"/>
                  <a:gd name="T32" fmla="*/ 1266 w 2540"/>
                  <a:gd name="T33" fmla="*/ 1307 h 1954"/>
                  <a:gd name="T34" fmla="*/ 1372 w 2540"/>
                  <a:gd name="T35" fmla="*/ 1485 h 1954"/>
                  <a:gd name="T36" fmla="*/ 1422 w 2540"/>
                  <a:gd name="T37" fmla="*/ 1638 h 1954"/>
                  <a:gd name="T38" fmla="*/ 1524 w 2540"/>
                  <a:gd name="T39" fmla="*/ 1722 h 1954"/>
                  <a:gd name="T40" fmla="*/ 1682 w 2540"/>
                  <a:gd name="T41" fmla="*/ 1730 h 1954"/>
                  <a:gd name="T42" fmla="*/ 1762 w 2540"/>
                  <a:gd name="T43" fmla="*/ 1732 h 1954"/>
                  <a:gd name="T44" fmla="*/ 1778 w 2540"/>
                  <a:gd name="T45" fmla="*/ 1827 h 1954"/>
                  <a:gd name="T46" fmla="*/ 1774 w 2540"/>
                  <a:gd name="T47" fmla="*/ 1963 h 1954"/>
                  <a:gd name="T48" fmla="*/ 1814 w 2540"/>
                  <a:gd name="T49" fmla="*/ 1985 h 1954"/>
                  <a:gd name="T50" fmla="*/ 1918 w 2540"/>
                  <a:gd name="T51" fmla="*/ 1875 h 1954"/>
                  <a:gd name="T52" fmla="*/ 1992 w 2540"/>
                  <a:gd name="T53" fmla="*/ 1602 h 1954"/>
                  <a:gd name="T54" fmla="*/ 1960 w 2540"/>
                  <a:gd name="T55" fmla="*/ 1433 h 1954"/>
                  <a:gd name="T56" fmla="*/ 1850 w 2540"/>
                  <a:gd name="T57" fmla="*/ 1309 h 1954"/>
                  <a:gd name="T58" fmla="*/ 1716 w 2540"/>
                  <a:gd name="T59" fmla="*/ 1188 h 1954"/>
                  <a:gd name="T60" fmla="*/ 1690 w 2540"/>
                  <a:gd name="T61" fmla="*/ 1076 h 1954"/>
                  <a:gd name="T62" fmla="*/ 1774 w 2540"/>
                  <a:gd name="T63" fmla="*/ 935 h 1954"/>
                  <a:gd name="T64" fmla="*/ 2286 w 2540"/>
                  <a:gd name="T65" fmla="*/ 343 h 1954"/>
                  <a:gd name="T66" fmla="*/ 1730 w 2540"/>
                  <a:gd name="T67" fmla="*/ 763 h 1954"/>
                  <a:gd name="T68" fmla="*/ 1592 w 2540"/>
                  <a:gd name="T69" fmla="*/ 923 h 1954"/>
                  <a:gd name="T70" fmla="*/ 1550 w 2540"/>
                  <a:gd name="T71" fmla="*/ 1110 h 1954"/>
                  <a:gd name="T72" fmla="*/ 1606 w 2540"/>
                  <a:gd name="T73" fmla="*/ 1260 h 1954"/>
                  <a:gd name="T74" fmla="*/ 1784 w 2540"/>
                  <a:gd name="T75" fmla="*/ 1417 h 1954"/>
                  <a:gd name="T76" fmla="*/ 1874 w 2540"/>
                  <a:gd name="T77" fmla="*/ 1558 h 1954"/>
                  <a:gd name="T78" fmla="*/ 1852 w 2540"/>
                  <a:gd name="T79" fmla="*/ 1618 h 1954"/>
                  <a:gd name="T80" fmla="*/ 1780 w 2540"/>
                  <a:gd name="T81" fmla="*/ 1618 h 1954"/>
                  <a:gd name="T82" fmla="*/ 1614 w 2540"/>
                  <a:gd name="T83" fmla="*/ 1596 h 1954"/>
                  <a:gd name="T84" fmla="*/ 1452 w 2540"/>
                  <a:gd name="T85" fmla="*/ 1383 h 1954"/>
                  <a:gd name="T86" fmla="*/ 1414 w 2540"/>
                  <a:gd name="T87" fmla="*/ 1236 h 1954"/>
                  <a:gd name="T88" fmla="*/ 1312 w 2540"/>
                  <a:gd name="T89" fmla="*/ 1158 h 1954"/>
                  <a:gd name="T90" fmla="*/ 1146 w 2540"/>
                  <a:gd name="T91" fmla="*/ 1150 h 1954"/>
                  <a:gd name="T92" fmla="*/ 802 w 2540"/>
                  <a:gd name="T93" fmla="*/ 1144 h 1954"/>
                  <a:gd name="T94" fmla="*/ 468 w 2540"/>
                  <a:gd name="T95" fmla="*/ 1070 h 1954"/>
                  <a:gd name="T96" fmla="*/ 356 w 2540"/>
                  <a:gd name="T97" fmla="*/ 939 h 1954"/>
                  <a:gd name="T98" fmla="*/ 362 w 2540"/>
                  <a:gd name="T99" fmla="*/ 885 h 1954"/>
                  <a:gd name="T100" fmla="*/ 518 w 2540"/>
                  <a:gd name="T101" fmla="*/ 877 h 1954"/>
                  <a:gd name="T102" fmla="*/ 762 w 2540"/>
                  <a:gd name="T103" fmla="*/ 961 h 1954"/>
                  <a:gd name="T104" fmla="*/ 1010 w 2540"/>
                  <a:gd name="T105" fmla="*/ 1012 h 1954"/>
                  <a:gd name="T106" fmla="*/ 1204 w 2540"/>
                  <a:gd name="T107" fmla="*/ 998 h 1954"/>
                  <a:gd name="T108" fmla="*/ 1446 w 2540"/>
                  <a:gd name="T109" fmla="*/ 875 h 1954"/>
                  <a:gd name="T110" fmla="*/ 1752 w 2540"/>
                  <a:gd name="T111" fmla="*/ 606 h 1954"/>
                  <a:gd name="T112" fmla="*/ 2190 w 2540"/>
                  <a:gd name="T113" fmla="*/ 104 h 195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540" h="1954">
                    <a:moveTo>
                      <a:pt x="2072" y="0"/>
                    </a:moveTo>
                    <a:lnTo>
                      <a:pt x="2072" y="0"/>
                    </a:lnTo>
                    <a:lnTo>
                      <a:pt x="2052" y="30"/>
                    </a:lnTo>
                    <a:lnTo>
                      <a:pt x="1998" y="108"/>
                    </a:lnTo>
                    <a:lnTo>
                      <a:pt x="1958" y="162"/>
                    </a:lnTo>
                    <a:lnTo>
                      <a:pt x="1912" y="222"/>
                    </a:lnTo>
                    <a:lnTo>
                      <a:pt x="1858" y="288"/>
                    </a:lnTo>
                    <a:lnTo>
                      <a:pt x="1800" y="356"/>
                    </a:lnTo>
                    <a:lnTo>
                      <a:pt x="1738" y="426"/>
                    </a:lnTo>
                    <a:lnTo>
                      <a:pt x="1672" y="498"/>
                    </a:lnTo>
                    <a:lnTo>
                      <a:pt x="1602" y="566"/>
                    </a:lnTo>
                    <a:lnTo>
                      <a:pt x="1566" y="598"/>
                    </a:lnTo>
                    <a:lnTo>
                      <a:pt x="1530" y="630"/>
                    </a:lnTo>
                    <a:lnTo>
                      <a:pt x="1494" y="662"/>
                    </a:lnTo>
                    <a:lnTo>
                      <a:pt x="1456" y="690"/>
                    </a:lnTo>
                    <a:lnTo>
                      <a:pt x="1420" y="718"/>
                    </a:lnTo>
                    <a:lnTo>
                      <a:pt x="1382" y="742"/>
                    </a:lnTo>
                    <a:lnTo>
                      <a:pt x="1344" y="764"/>
                    </a:lnTo>
                    <a:lnTo>
                      <a:pt x="1306" y="786"/>
                    </a:lnTo>
                    <a:lnTo>
                      <a:pt x="1268" y="802"/>
                    </a:lnTo>
                    <a:lnTo>
                      <a:pt x="1232" y="818"/>
                    </a:lnTo>
                    <a:lnTo>
                      <a:pt x="1194" y="830"/>
                    </a:lnTo>
                    <a:lnTo>
                      <a:pt x="1156" y="840"/>
                    </a:lnTo>
                    <a:lnTo>
                      <a:pt x="1120" y="848"/>
                    </a:lnTo>
                    <a:lnTo>
                      <a:pt x="1082" y="854"/>
                    </a:lnTo>
                    <a:lnTo>
                      <a:pt x="1046" y="858"/>
                    </a:lnTo>
                    <a:lnTo>
                      <a:pt x="1008" y="862"/>
                    </a:lnTo>
                    <a:lnTo>
                      <a:pt x="972" y="862"/>
                    </a:lnTo>
                    <a:lnTo>
                      <a:pt x="936" y="862"/>
                    </a:lnTo>
                    <a:lnTo>
                      <a:pt x="900" y="860"/>
                    </a:lnTo>
                    <a:lnTo>
                      <a:pt x="866" y="858"/>
                    </a:lnTo>
                    <a:lnTo>
                      <a:pt x="798" y="850"/>
                    </a:lnTo>
                    <a:lnTo>
                      <a:pt x="734" y="838"/>
                    </a:lnTo>
                    <a:lnTo>
                      <a:pt x="674" y="824"/>
                    </a:lnTo>
                    <a:lnTo>
                      <a:pt x="618" y="808"/>
                    </a:lnTo>
                    <a:lnTo>
                      <a:pt x="568" y="790"/>
                    </a:lnTo>
                    <a:lnTo>
                      <a:pt x="522" y="774"/>
                    </a:lnTo>
                    <a:lnTo>
                      <a:pt x="486" y="758"/>
                    </a:lnTo>
                    <a:lnTo>
                      <a:pt x="432" y="734"/>
                    </a:lnTo>
                    <a:lnTo>
                      <a:pt x="414" y="724"/>
                    </a:lnTo>
                    <a:lnTo>
                      <a:pt x="396" y="724"/>
                    </a:lnTo>
                    <a:lnTo>
                      <a:pt x="350" y="728"/>
                    </a:lnTo>
                    <a:lnTo>
                      <a:pt x="318" y="734"/>
                    </a:lnTo>
                    <a:lnTo>
                      <a:pt x="284" y="740"/>
                    </a:lnTo>
                    <a:lnTo>
                      <a:pt x="246" y="750"/>
                    </a:lnTo>
                    <a:lnTo>
                      <a:pt x="208" y="764"/>
                    </a:lnTo>
                    <a:lnTo>
                      <a:pt x="170" y="780"/>
                    </a:lnTo>
                    <a:lnTo>
                      <a:pt x="152" y="790"/>
                    </a:lnTo>
                    <a:lnTo>
                      <a:pt x="134" y="802"/>
                    </a:lnTo>
                    <a:lnTo>
                      <a:pt x="116" y="814"/>
                    </a:lnTo>
                    <a:lnTo>
                      <a:pt x="100" y="826"/>
                    </a:lnTo>
                    <a:lnTo>
                      <a:pt x="84" y="842"/>
                    </a:lnTo>
                    <a:lnTo>
                      <a:pt x="68" y="858"/>
                    </a:lnTo>
                    <a:lnTo>
                      <a:pt x="54" y="874"/>
                    </a:lnTo>
                    <a:lnTo>
                      <a:pt x="42" y="894"/>
                    </a:lnTo>
                    <a:lnTo>
                      <a:pt x="32" y="914"/>
                    </a:lnTo>
                    <a:lnTo>
                      <a:pt x="22" y="936"/>
                    </a:lnTo>
                    <a:lnTo>
                      <a:pt x="14" y="958"/>
                    </a:lnTo>
                    <a:lnTo>
                      <a:pt x="8" y="984"/>
                    </a:lnTo>
                    <a:lnTo>
                      <a:pt x="6" y="1010"/>
                    </a:lnTo>
                    <a:lnTo>
                      <a:pt x="4" y="1040"/>
                    </a:lnTo>
                    <a:lnTo>
                      <a:pt x="0" y="1056"/>
                    </a:lnTo>
                    <a:lnTo>
                      <a:pt x="0" y="1070"/>
                    </a:lnTo>
                    <a:lnTo>
                      <a:pt x="0" y="1078"/>
                    </a:lnTo>
                    <a:lnTo>
                      <a:pt x="2" y="1084"/>
                    </a:lnTo>
                    <a:lnTo>
                      <a:pt x="4" y="1092"/>
                    </a:lnTo>
                    <a:lnTo>
                      <a:pt x="8" y="1098"/>
                    </a:lnTo>
                    <a:lnTo>
                      <a:pt x="16" y="1102"/>
                    </a:lnTo>
                    <a:lnTo>
                      <a:pt x="24" y="1104"/>
                    </a:lnTo>
                    <a:lnTo>
                      <a:pt x="36" y="1104"/>
                    </a:lnTo>
                    <a:lnTo>
                      <a:pt x="48" y="1102"/>
                    </a:lnTo>
                    <a:lnTo>
                      <a:pt x="66" y="1096"/>
                    </a:lnTo>
                    <a:lnTo>
                      <a:pt x="86" y="1086"/>
                    </a:lnTo>
                    <a:lnTo>
                      <a:pt x="128" y="1066"/>
                    </a:lnTo>
                    <a:lnTo>
                      <a:pt x="168" y="1050"/>
                    </a:lnTo>
                    <a:lnTo>
                      <a:pt x="204" y="1038"/>
                    </a:lnTo>
                    <a:lnTo>
                      <a:pt x="234" y="1030"/>
                    </a:lnTo>
                    <a:lnTo>
                      <a:pt x="280" y="1020"/>
                    </a:lnTo>
                    <a:lnTo>
                      <a:pt x="296" y="1016"/>
                    </a:lnTo>
                    <a:lnTo>
                      <a:pt x="292" y="1030"/>
                    </a:lnTo>
                    <a:lnTo>
                      <a:pt x="290" y="1046"/>
                    </a:lnTo>
                    <a:lnTo>
                      <a:pt x="292" y="1066"/>
                    </a:lnTo>
                    <a:lnTo>
                      <a:pt x="294" y="1078"/>
                    </a:lnTo>
                    <a:lnTo>
                      <a:pt x="296" y="1090"/>
                    </a:lnTo>
                    <a:lnTo>
                      <a:pt x="302" y="1102"/>
                    </a:lnTo>
                    <a:lnTo>
                      <a:pt x="308" y="1116"/>
                    </a:lnTo>
                    <a:lnTo>
                      <a:pt x="316" y="1128"/>
                    </a:lnTo>
                    <a:lnTo>
                      <a:pt x="328" y="1142"/>
                    </a:lnTo>
                    <a:lnTo>
                      <a:pt x="340" y="1156"/>
                    </a:lnTo>
                    <a:lnTo>
                      <a:pt x="356" y="1170"/>
                    </a:lnTo>
                    <a:lnTo>
                      <a:pt x="374" y="1182"/>
                    </a:lnTo>
                    <a:lnTo>
                      <a:pt x="396" y="1196"/>
                    </a:lnTo>
                    <a:lnTo>
                      <a:pt x="422" y="1208"/>
                    </a:lnTo>
                    <a:lnTo>
                      <a:pt x="450" y="1220"/>
                    </a:lnTo>
                    <a:lnTo>
                      <a:pt x="484" y="1230"/>
                    </a:lnTo>
                    <a:lnTo>
                      <a:pt x="520" y="1240"/>
                    </a:lnTo>
                    <a:lnTo>
                      <a:pt x="562" y="1250"/>
                    </a:lnTo>
                    <a:lnTo>
                      <a:pt x="606" y="1258"/>
                    </a:lnTo>
                    <a:lnTo>
                      <a:pt x="658" y="1264"/>
                    </a:lnTo>
                    <a:lnTo>
                      <a:pt x="712" y="1270"/>
                    </a:lnTo>
                    <a:lnTo>
                      <a:pt x="772" y="1272"/>
                    </a:lnTo>
                    <a:lnTo>
                      <a:pt x="838" y="1274"/>
                    </a:lnTo>
                    <a:lnTo>
                      <a:pt x="910" y="1274"/>
                    </a:lnTo>
                    <a:lnTo>
                      <a:pt x="988" y="1272"/>
                    </a:lnTo>
                    <a:lnTo>
                      <a:pt x="1072" y="1268"/>
                    </a:lnTo>
                    <a:lnTo>
                      <a:pt x="1160" y="1262"/>
                    </a:lnTo>
                    <a:lnTo>
                      <a:pt x="1168" y="1260"/>
                    </a:lnTo>
                    <a:lnTo>
                      <a:pt x="1188" y="1260"/>
                    </a:lnTo>
                    <a:lnTo>
                      <a:pt x="1200" y="1260"/>
                    </a:lnTo>
                    <a:lnTo>
                      <a:pt x="1216" y="1262"/>
                    </a:lnTo>
                    <a:lnTo>
                      <a:pt x="1232" y="1266"/>
                    </a:lnTo>
                    <a:lnTo>
                      <a:pt x="1248" y="1274"/>
                    </a:lnTo>
                    <a:lnTo>
                      <a:pt x="1266" y="1282"/>
                    </a:lnTo>
                    <a:lnTo>
                      <a:pt x="1284" y="1294"/>
                    </a:lnTo>
                    <a:lnTo>
                      <a:pt x="1302" y="1310"/>
                    </a:lnTo>
                    <a:lnTo>
                      <a:pt x="1318" y="1330"/>
                    </a:lnTo>
                    <a:lnTo>
                      <a:pt x="1334" y="1356"/>
                    </a:lnTo>
                    <a:lnTo>
                      <a:pt x="1350" y="1384"/>
                    </a:lnTo>
                    <a:lnTo>
                      <a:pt x="1362" y="1420"/>
                    </a:lnTo>
                    <a:lnTo>
                      <a:pt x="1372" y="1460"/>
                    </a:lnTo>
                    <a:lnTo>
                      <a:pt x="1374" y="1474"/>
                    </a:lnTo>
                    <a:lnTo>
                      <a:pt x="1380" y="1508"/>
                    </a:lnTo>
                    <a:lnTo>
                      <a:pt x="1386" y="1530"/>
                    </a:lnTo>
                    <a:lnTo>
                      <a:pt x="1396" y="1556"/>
                    </a:lnTo>
                    <a:lnTo>
                      <a:pt x="1408" y="1582"/>
                    </a:lnTo>
                    <a:lnTo>
                      <a:pt x="1422" y="1608"/>
                    </a:lnTo>
                    <a:lnTo>
                      <a:pt x="1442" y="1632"/>
                    </a:lnTo>
                    <a:lnTo>
                      <a:pt x="1452" y="1644"/>
                    </a:lnTo>
                    <a:lnTo>
                      <a:pt x="1464" y="1656"/>
                    </a:lnTo>
                    <a:lnTo>
                      <a:pt x="1478" y="1666"/>
                    </a:lnTo>
                    <a:lnTo>
                      <a:pt x="1492" y="1676"/>
                    </a:lnTo>
                    <a:lnTo>
                      <a:pt x="1508" y="1684"/>
                    </a:lnTo>
                    <a:lnTo>
                      <a:pt x="1524" y="1692"/>
                    </a:lnTo>
                    <a:lnTo>
                      <a:pt x="1542" y="1698"/>
                    </a:lnTo>
                    <a:lnTo>
                      <a:pt x="1562" y="1702"/>
                    </a:lnTo>
                    <a:lnTo>
                      <a:pt x="1582" y="1706"/>
                    </a:lnTo>
                    <a:lnTo>
                      <a:pt x="1606" y="1708"/>
                    </a:lnTo>
                    <a:lnTo>
                      <a:pt x="1628" y="1708"/>
                    </a:lnTo>
                    <a:lnTo>
                      <a:pt x="1654" y="1704"/>
                    </a:lnTo>
                    <a:lnTo>
                      <a:pt x="1682" y="1700"/>
                    </a:lnTo>
                    <a:lnTo>
                      <a:pt x="1710" y="1694"/>
                    </a:lnTo>
                    <a:lnTo>
                      <a:pt x="1716" y="1694"/>
                    </a:lnTo>
                    <a:lnTo>
                      <a:pt x="1728" y="1692"/>
                    </a:lnTo>
                    <a:lnTo>
                      <a:pt x="1744" y="1694"/>
                    </a:lnTo>
                    <a:lnTo>
                      <a:pt x="1752" y="1698"/>
                    </a:lnTo>
                    <a:lnTo>
                      <a:pt x="1762" y="1702"/>
                    </a:lnTo>
                    <a:lnTo>
                      <a:pt x="1770" y="1708"/>
                    </a:lnTo>
                    <a:lnTo>
                      <a:pt x="1776" y="1716"/>
                    </a:lnTo>
                    <a:lnTo>
                      <a:pt x="1782" y="1726"/>
                    </a:lnTo>
                    <a:lnTo>
                      <a:pt x="1784" y="1738"/>
                    </a:lnTo>
                    <a:lnTo>
                      <a:pt x="1786" y="1754"/>
                    </a:lnTo>
                    <a:lnTo>
                      <a:pt x="1784" y="1774"/>
                    </a:lnTo>
                    <a:lnTo>
                      <a:pt x="1778" y="1796"/>
                    </a:lnTo>
                    <a:lnTo>
                      <a:pt x="1768" y="1822"/>
                    </a:lnTo>
                    <a:lnTo>
                      <a:pt x="1768" y="1834"/>
                    </a:lnTo>
                    <a:lnTo>
                      <a:pt x="1766" y="1860"/>
                    </a:lnTo>
                    <a:lnTo>
                      <a:pt x="1766" y="1896"/>
                    </a:lnTo>
                    <a:lnTo>
                      <a:pt x="1770" y="1912"/>
                    </a:lnTo>
                    <a:lnTo>
                      <a:pt x="1774" y="1928"/>
                    </a:lnTo>
                    <a:lnTo>
                      <a:pt x="1780" y="1940"/>
                    </a:lnTo>
                    <a:lnTo>
                      <a:pt x="1784" y="1946"/>
                    </a:lnTo>
                    <a:lnTo>
                      <a:pt x="1788" y="1950"/>
                    </a:lnTo>
                    <a:lnTo>
                      <a:pt x="1792" y="1952"/>
                    </a:lnTo>
                    <a:lnTo>
                      <a:pt x="1798" y="1954"/>
                    </a:lnTo>
                    <a:lnTo>
                      <a:pt x="1806" y="1952"/>
                    </a:lnTo>
                    <a:lnTo>
                      <a:pt x="1814" y="1950"/>
                    </a:lnTo>
                    <a:lnTo>
                      <a:pt x="1822" y="1946"/>
                    </a:lnTo>
                    <a:lnTo>
                      <a:pt x="1830" y="1942"/>
                    </a:lnTo>
                    <a:lnTo>
                      <a:pt x="1852" y="1924"/>
                    </a:lnTo>
                    <a:lnTo>
                      <a:pt x="1878" y="1896"/>
                    </a:lnTo>
                    <a:lnTo>
                      <a:pt x="1908" y="1858"/>
                    </a:lnTo>
                    <a:lnTo>
                      <a:pt x="1918" y="1840"/>
                    </a:lnTo>
                    <a:lnTo>
                      <a:pt x="1940" y="1794"/>
                    </a:lnTo>
                    <a:lnTo>
                      <a:pt x="1952" y="1762"/>
                    </a:lnTo>
                    <a:lnTo>
                      <a:pt x="1964" y="1726"/>
                    </a:lnTo>
                    <a:lnTo>
                      <a:pt x="1976" y="1686"/>
                    </a:lnTo>
                    <a:lnTo>
                      <a:pt x="1984" y="1642"/>
                    </a:lnTo>
                    <a:lnTo>
                      <a:pt x="1990" y="1596"/>
                    </a:lnTo>
                    <a:lnTo>
                      <a:pt x="1992" y="1572"/>
                    </a:lnTo>
                    <a:lnTo>
                      <a:pt x="1992" y="1548"/>
                    </a:lnTo>
                    <a:lnTo>
                      <a:pt x="1992" y="1524"/>
                    </a:lnTo>
                    <a:lnTo>
                      <a:pt x="1988" y="1500"/>
                    </a:lnTo>
                    <a:lnTo>
                      <a:pt x="1984" y="1476"/>
                    </a:lnTo>
                    <a:lnTo>
                      <a:pt x="1978" y="1454"/>
                    </a:lnTo>
                    <a:lnTo>
                      <a:pt x="1970" y="1430"/>
                    </a:lnTo>
                    <a:lnTo>
                      <a:pt x="1960" y="1408"/>
                    </a:lnTo>
                    <a:lnTo>
                      <a:pt x="1948" y="1384"/>
                    </a:lnTo>
                    <a:lnTo>
                      <a:pt x="1934" y="1364"/>
                    </a:lnTo>
                    <a:lnTo>
                      <a:pt x="1916" y="1342"/>
                    </a:lnTo>
                    <a:lnTo>
                      <a:pt x="1898" y="1322"/>
                    </a:lnTo>
                    <a:lnTo>
                      <a:pt x="1876" y="1304"/>
                    </a:lnTo>
                    <a:lnTo>
                      <a:pt x="1850" y="1284"/>
                    </a:lnTo>
                    <a:lnTo>
                      <a:pt x="1836" y="1276"/>
                    </a:lnTo>
                    <a:lnTo>
                      <a:pt x="1820" y="1268"/>
                    </a:lnTo>
                    <a:lnTo>
                      <a:pt x="1800" y="1254"/>
                    </a:lnTo>
                    <a:lnTo>
                      <a:pt x="1780" y="1238"/>
                    </a:lnTo>
                    <a:lnTo>
                      <a:pt x="1756" y="1218"/>
                    </a:lnTo>
                    <a:lnTo>
                      <a:pt x="1736" y="1194"/>
                    </a:lnTo>
                    <a:lnTo>
                      <a:pt x="1716" y="1168"/>
                    </a:lnTo>
                    <a:lnTo>
                      <a:pt x="1708" y="1154"/>
                    </a:lnTo>
                    <a:lnTo>
                      <a:pt x="1700" y="1140"/>
                    </a:lnTo>
                    <a:lnTo>
                      <a:pt x="1696" y="1124"/>
                    </a:lnTo>
                    <a:lnTo>
                      <a:pt x="1690" y="1108"/>
                    </a:lnTo>
                    <a:lnTo>
                      <a:pt x="1688" y="1092"/>
                    </a:lnTo>
                    <a:lnTo>
                      <a:pt x="1688" y="1074"/>
                    </a:lnTo>
                    <a:lnTo>
                      <a:pt x="1690" y="1056"/>
                    </a:lnTo>
                    <a:lnTo>
                      <a:pt x="1692" y="1038"/>
                    </a:lnTo>
                    <a:lnTo>
                      <a:pt x="1698" y="1020"/>
                    </a:lnTo>
                    <a:lnTo>
                      <a:pt x="1708" y="1000"/>
                    </a:lnTo>
                    <a:lnTo>
                      <a:pt x="1720" y="980"/>
                    </a:lnTo>
                    <a:lnTo>
                      <a:pt x="1734" y="960"/>
                    </a:lnTo>
                    <a:lnTo>
                      <a:pt x="1752" y="940"/>
                    </a:lnTo>
                    <a:lnTo>
                      <a:pt x="1774" y="920"/>
                    </a:lnTo>
                    <a:lnTo>
                      <a:pt x="1798" y="898"/>
                    </a:lnTo>
                    <a:lnTo>
                      <a:pt x="1828" y="876"/>
                    </a:lnTo>
                    <a:lnTo>
                      <a:pt x="2504" y="362"/>
                    </a:lnTo>
                    <a:lnTo>
                      <a:pt x="2540" y="280"/>
                    </a:lnTo>
                    <a:lnTo>
                      <a:pt x="2376" y="280"/>
                    </a:lnTo>
                    <a:lnTo>
                      <a:pt x="2286" y="338"/>
                    </a:lnTo>
                    <a:lnTo>
                      <a:pt x="2190" y="402"/>
                    </a:lnTo>
                    <a:lnTo>
                      <a:pt x="2076" y="480"/>
                    </a:lnTo>
                    <a:lnTo>
                      <a:pt x="1954" y="568"/>
                    </a:lnTo>
                    <a:lnTo>
                      <a:pt x="1892" y="614"/>
                    </a:lnTo>
                    <a:lnTo>
                      <a:pt x="1834" y="660"/>
                    </a:lnTo>
                    <a:lnTo>
                      <a:pt x="1780" y="704"/>
                    </a:lnTo>
                    <a:lnTo>
                      <a:pt x="1730" y="748"/>
                    </a:lnTo>
                    <a:lnTo>
                      <a:pt x="1688" y="790"/>
                    </a:lnTo>
                    <a:lnTo>
                      <a:pt x="1652" y="830"/>
                    </a:lnTo>
                    <a:lnTo>
                      <a:pt x="1642" y="838"/>
                    </a:lnTo>
                    <a:lnTo>
                      <a:pt x="1620" y="866"/>
                    </a:lnTo>
                    <a:lnTo>
                      <a:pt x="1606" y="886"/>
                    </a:lnTo>
                    <a:lnTo>
                      <a:pt x="1592" y="908"/>
                    </a:lnTo>
                    <a:lnTo>
                      <a:pt x="1580" y="936"/>
                    </a:lnTo>
                    <a:lnTo>
                      <a:pt x="1568" y="966"/>
                    </a:lnTo>
                    <a:lnTo>
                      <a:pt x="1558" y="998"/>
                    </a:lnTo>
                    <a:lnTo>
                      <a:pt x="1552" y="1032"/>
                    </a:lnTo>
                    <a:lnTo>
                      <a:pt x="1550" y="1052"/>
                    </a:lnTo>
                    <a:lnTo>
                      <a:pt x="1550" y="1070"/>
                    </a:lnTo>
                    <a:lnTo>
                      <a:pt x="1550" y="1090"/>
                    </a:lnTo>
                    <a:lnTo>
                      <a:pt x="1554" y="1110"/>
                    </a:lnTo>
                    <a:lnTo>
                      <a:pt x="1558" y="1130"/>
                    </a:lnTo>
                    <a:lnTo>
                      <a:pt x="1564" y="1152"/>
                    </a:lnTo>
                    <a:lnTo>
                      <a:pt x="1570" y="1174"/>
                    </a:lnTo>
                    <a:lnTo>
                      <a:pt x="1580" y="1194"/>
                    </a:lnTo>
                    <a:lnTo>
                      <a:pt x="1592" y="1218"/>
                    </a:lnTo>
                    <a:lnTo>
                      <a:pt x="1606" y="1240"/>
                    </a:lnTo>
                    <a:lnTo>
                      <a:pt x="1622" y="1262"/>
                    </a:lnTo>
                    <a:lnTo>
                      <a:pt x="1640" y="1284"/>
                    </a:lnTo>
                    <a:lnTo>
                      <a:pt x="1678" y="1308"/>
                    </a:lnTo>
                    <a:lnTo>
                      <a:pt x="1718" y="1336"/>
                    </a:lnTo>
                    <a:lnTo>
                      <a:pt x="1762" y="1372"/>
                    </a:lnTo>
                    <a:lnTo>
                      <a:pt x="1784" y="1392"/>
                    </a:lnTo>
                    <a:lnTo>
                      <a:pt x="1806" y="1412"/>
                    </a:lnTo>
                    <a:lnTo>
                      <a:pt x="1824" y="1434"/>
                    </a:lnTo>
                    <a:lnTo>
                      <a:pt x="1842" y="1458"/>
                    </a:lnTo>
                    <a:lnTo>
                      <a:pt x="1856" y="1482"/>
                    </a:lnTo>
                    <a:lnTo>
                      <a:pt x="1868" y="1506"/>
                    </a:lnTo>
                    <a:lnTo>
                      <a:pt x="1870" y="1518"/>
                    </a:lnTo>
                    <a:lnTo>
                      <a:pt x="1874" y="1530"/>
                    </a:lnTo>
                    <a:lnTo>
                      <a:pt x="1874" y="1542"/>
                    </a:lnTo>
                    <a:lnTo>
                      <a:pt x="1874" y="1554"/>
                    </a:lnTo>
                    <a:lnTo>
                      <a:pt x="1872" y="1562"/>
                    </a:lnTo>
                    <a:lnTo>
                      <a:pt x="1870" y="1572"/>
                    </a:lnTo>
                    <a:lnTo>
                      <a:pt x="1862" y="1580"/>
                    </a:lnTo>
                    <a:lnTo>
                      <a:pt x="1852" y="1588"/>
                    </a:lnTo>
                    <a:lnTo>
                      <a:pt x="1844" y="1592"/>
                    </a:lnTo>
                    <a:lnTo>
                      <a:pt x="1834" y="1594"/>
                    </a:lnTo>
                    <a:lnTo>
                      <a:pt x="1824" y="1594"/>
                    </a:lnTo>
                    <a:lnTo>
                      <a:pt x="1812" y="1594"/>
                    </a:lnTo>
                    <a:lnTo>
                      <a:pt x="1796" y="1592"/>
                    </a:lnTo>
                    <a:lnTo>
                      <a:pt x="1780" y="1588"/>
                    </a:lnTo>
                    <a:lnTo>
                      <a:pt x="1762" y="1586"/>
                    </a:lnTo>
                    <a:lnTo>
                      <a:pt x="1744" y="1584"/>
                    </a:lnTo>
                    <a:lnTo>
                      <a:pt x="1702" y="1582"/>
                    </a:lnTo>
                    <a:lnTo>
                      <a:pt x="1682" y="1582"/>
                    </a:lnTo>
                    <a:lnTo>
                      <a:pt x="1660" y="1578"/>
                    </a:lnTo>
                    <a:lnTo>
                      <a:pt x="1636" y="1574"/>
                    </a:lnTo>
                    <a:lnTo>
                      <a:pt x="1614" y="1566"/>
                    </a:lnTo>
                    <a:lnTo>
                      <a:pt x="1590" y="1554"/>
                    </a:lnTo>
                    <a:lnTo>
                      <a:pt x="1568" y="1536"/>
                    </a:lnTo>
                    <a:lnTo>
                      <a:pt x="1544" y="1516"/>
                    </a:lnTo>
                    <a:lnTo>
                      <a:pt x="1520" y="1486"/>
                    </a:lnTo>
                    <a:lnTo>
                      <a:pt x="1498" y="1452"/>
                    </a:lnTo>
                    <a:lnTo>
                      <a:pt x="1474" y="1408"/>
                    </a:lnTo>
                    <a:lnTo>
                      <a:pt x="1452" y="1358"/>
                    </a:lnTo>
                    <a:lnTo>
                      <a:pt x="1430" y="1296"/>
                    </a:lnTo>
                    <a:lnTo>
                      <a:pt x="1430" y="1288"/>
                    </a:lnTo>
                    <a:lnTo>
                      <a:pt x="1430" y="1264"/>
                    </a:lnTo>
                    <a:lnTo>
                      <a:pt x="1428" y="1250"/>
                    </a:lnTo>
                    <a:lnTo>
                      <a:pt x="1422" y="1232"/>
                    </a:lnTo>
                    <a:lnTo>
                      <a:pt x="1414" y="1216"/>
                    </a:lnTo>
                    <a:lnTo>
                      <a:pt x="1404" y="1198"/>
                    </a:lnTo>
                    <a:lnTo>
                      <a:pt x="1388" y="1180"/>
                    </a:lnTo>
                    <a:lnTo>
                      <a:pt x="1368" y="1164"/>
                    </a:lnTo>
                    <a:lnTo>
                      <a:pt x="1356" y="1158"/>
                    </a:lnTo>
                    <a:lnTo>
                      <a:pt x="1342" y="1150"/>
                    </a:lnTo>
                    <a:lnTo>
                      <a:pt x="1328" y="1144"/>
                    </a:lnTo>
                    <a:lnTo>
                      <a:pt x="1312" y="1138"/>
                    </a:lnTo>
                    <a:lnTo>
                      <a:pt x="1294" y="1134"/>
                    </a:lnTo>
                    <a:lnTo>
                      <a:pt x="1274" y="1130"/>
                    </a:lnTo>
                    <a:lnTo>
                      <a:pt x="1252" y="1128"/>
                    </a:lnTo>
                    <a:lnTo>
                      <a:pt x="1228" y="1126"/>
                    </a:lnTo>
                    <a:lnTo>
                      <a:pt x="1204" y="1126"/>
                    </a:lnTo>
                    <a:lnTo>
                      <a:pt x="1176" y="1128"/>
                    </a:lnTo>
                    <a:lnTo>
                      <a:pt x="1146" y="1130"/>
                    </a:lnTo>
                    <a:lnTo>
                      <a:pt x="1114" y="1134"/>
                    </a:lnTo>
                    <a:lnTo>
                      <a:pt x="1082" y="1134"/>
                    </a:lnTo>
                    <a:lnTo>
                      <a:pt x="994" y="1134"/>
                    </a:lnTo>
                    <a:lnTo>
                      <a:pt x="936" y="1134"/>
                    </a:lnTo>
                    <a:lnTo>
                      <a:pt x="870" y="1130"/>
                    </a:lnTo>
                    <a:lnTo>
                      <a:pt x="802" y="1124"/>
                    </a:lnTo>
                    <a:lnTo>
                      <a:pt x="730" y="1118"/>
                    </a:lnTo>
                    <a:lnTo>
                      <a:pt x="658" y="1106"/>
                    </a:lnTo>
                    <a:lnTo>
                      <a:pt x="590" y="1092"/>
                    </a:lnTo>
                    <a:lnTo>
                      <a:pt x="558" y="1082"/>
                    </a:lnTo>
                    <a:lnTo>
                      <a:pt x="526" y="1072"/>
                    </a:lnTo>
                    <a:lnTo>
                      <a:pt x="496" y="1062"/>
                    </a:lnTo>
                    <a:lnTo>
                      <a:pt x="468" y="1050"/>
                    </a:lnTo>
                    <a:lnTo>
                      <a:pt x="444" y="1036"/>
                    </a:lnTo>
                    <a:lnTo>
                      <a:pt x="420" y="1020"/>
                    </a:lnTo>
                    <a:lnTo>
                      <a:pt x="400" y="1004"/>
                    </a:lnTo>
                    <a:lnTo>
                      <a:pt x="384" y="986"/>
                    </a:lnTo>
                    <a:lnTo>
                      <a:pt x="370" y="968"/>
                    </a:lnTo>
                    <a:lnTo>
                      <a:pt x="362" y="946"/>
                    </a:lnTo>
                    <a:lnTo>
                      <a:pt x="356" y="924"/>
                    </a:lnTo>
                    <a:lnTo>
                      <a:pt x="354" y="900"/>
                    </a:lnTo>
                    <a:lnTo>
                      <a:pt x="354" y="894"/>
                    </a:lnTo>
                    <a:lnTo>
                      <a:pt x="354" y="890"/>
                    </a:lnTo>
                    <a:lnTo>
                      <a:pt x="354" y="884"/>
                    </a:lnTo>
                    <a:lnTo>
                      <a:pt x="358" y="876"/>
                    </a:lnTo>
                    <a:lnTo>
                      <a:pt x="362" y="870"/>
                    </a:lnTo>
                    <a:lnTo>
                      <a:pt x="370" y="862"/>
                    </a:lnTo>
                    <a:lnTo>
                      <a:pt x="382" y="858"/>
                    </a:lnTo>
                    <a:lnTo>
                      <a:pt x="398" y="852"/>
                    </a:lnTo>
                    <a:lnTo>
                      <a:pt x="420" y="850"/>
                    </a:lnTo>
                    <a:lnTo>
                      <a:pt x="446" y="852"/>
                    </a:lnTo>
                    <a:lnTo>
                      <a:pt x="478" y="854"/>
                    </a:lnTo>
                    <a:lnTo>
                      <a:pt x="518" y="862"/>
                    </a:lnTo>
                    <a:lnTo>
                      <a:pt x="564" y="874"/>
                    </a:lnTo>
                    <a:lnTo>
                      <a:pt x="618" y="890"/>
                    </a:lnTo>
                    <a:lnTo>
                      <a:pt x="682" y="912"/>
                    </a:lnTo>
                    <a:lnTo>
                      <a:pt x="692" y="916"/>
                    </a:lnTo>
                    <a:lnTo>
                      <a:pt x="718" y="928"/>
                    </a:lnTo>
                    <a:lnTo>
                      <a:pt x="762" y="946"/>
                    </a:lnTo>
                    <a:lnTo>
                      <a:pt x="790" y="954"/>
                    </a:lnTo>
                    <a:lnTo>
                      <a:pt x="820" y="964"/>
                    </a:lnTo>
                    <a:lnTo>
                      <a:pt x="852" y="972"/>
                    </a:lnTo>
                    <a:lnTo>
                      <a:pt x="888" y="980"/>
                    </a:lnTo>
                    <a:lnTo>
                      <a:pt x="928" y="986"/>
                    </a:lnTo>
                    <a:lnTo>
                      <a:pt x="968" y="990"/>
                    </a:lnTo>
                    <a:lnTo>
                      <a:pt x="1010" y="992"/>
                    </a:lnTo>
                    <a:lnTo>
                      <a:pt x="1056" y="992"/>
                    </a:lnTo>
                    <a:lnTo>
                      <a:pt x="1102" y="988"/>
                    </a:lnTo>
                    <a:lnTo>
                      <a:pt x="1150" y="982"/>
                    </a:lnTo>
                    <a:lnTo>
                      <a:pt x="1162" y="982"/>
                    </a:lnTo>
                    <a:lnTo>
                      <a:pt x="1180" y="982"/>
                    </a:lnTo>
                    <a:lnTo>
                      <a:pt x="1204" y="978"/>
                    </a:lnTo>
                    <a:lnTo>
                      <a:pt x="1236" y="970"/>
                    </a:lnTo>
                    <a:lnTo>
                      <a:pt x="1276" y="956"/>
                    </a:lnTo>
                    <a:lnTo>
                      <a:pt x="1324" y="934"/>
                    </a:lnTo>
                    <a:lnTo>
                      <a:pt x="1350" y="920"/>
                    </a:lnTo>
                    <a:lnTo>
                      <a:pt x="1380" y="902"/>
                    </a:lnTo>
                    <a:lnTo>
                      <a:pt x="1412" y="882"/>
                    </a:lnTo>
                    <a:lnTo>
                      <a:pt x="1446" y="860"/>
                    </a:lnTo>
                    <a:lnTo>
                      <a:pt x="1482" y="832"/>
                    </a:lnTo>
                    <a:lnTo>
                      <a:pt x="1522" y="804"/>
                    </a:lnTo>
                    <a:lnTo>
                      <a:pt x="1562" y="770"/>
                    </a:lnTo>
                    <a:lnTo>
                      <a:pt x="1606" y="732"/>
                    </a:lnTo>
                    <a:lnTo>
                      <a:pt x="1652" y="692"/>
                    </a:lnTo>
                    <a:lnTo>
                      <a:pt x="1702" y="646"/>
                    </a:lnTo>
                    <a:lnTo>
                      <a:pt x="1752" y="596"/>
                    </a:lnTo>
                    <a:lnTo>
                      <a:pt x="1808" y="542"/>
                    </a:lnTo>
                    <a:lnTo>
                      <a:pt x="1864" y="482"/>
                    </a:lnTo>
                    <a:lnTo>
                      <a:pt x="1924" y="418"/>
                    </a:lnTo>
                    <a:lnTo>
                      <a:pt x="1986" y="348"/>
                    </a:lnTo>
                    <a:lnTo>
                      <a:pt x="2050" y="272"/>
                    </a:lnTo>
                    <a:lnTo>
                      <a:pt x="2118" y="192"/>
                    </a:lnTo>
                    <a:lnTo>
                      <a:pt x="2190" y="104"/>
                    </a:lnTo>
                    <a:lnTo>
                      <a:pt x="207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8" name="Freeform 159"/>
              <p:cNvSpPr>
                <a:spLocks/>
              </p:cNvSpPr>
              <p:nvPr userDrawn="1"/>
            </p:nvSpPr>
            <p:spPr bwMode="auto">
              <a:xfrm>
                <a:off x="1215" y="2694"/>
                <a:ext cx="1100" cy="440"/>
              </a:xfrm>
              <a:custGeom>
                <a:avLst/>
                <a:gdLst>
                  <a:gd name="T0" fmla="*/ 315 w 1104"/>
                  <a:gd name="T1" fmla="*/ 346 h 440"/>
                  <a:gd name="T2" fmla="*/ 309 w 1104"/>
                  <a:gd name="T3" fmla="*/ 318 h 440"/>
                  <a:gd name="T4" fmla="*/ 297 w 1104"/>
                  <a:gd name="T5" fmla="*/ 290 h 440"/>
                  <a:gd name="T6" fmla="*/ 275 w 1104"/>
                  <a:gd name="T7" fmla="*/ 262 h 440"/>
                  <a:gd name="T8" fmla="*/ 243 w 1104"/>
                  <a:gd name="T9" fmla="*/ 242 h 440"/>
                  <a:gd name="T10" fmla="*/ 197 w 1104"/>
                  <a:gd name="T11" fmla="*/ 232 h 440"/>
                  <a:gd name="T12" fmla="*/ 169 w 1104"/>
                  <a:gd name="T13" fmla="*/ 234 h 440"/>
                  <a:gd name="T14" fmla="*/ 104 w 1104"/>
                  <a:gd name="T15" fmla="*/ 256 h 440"/>
                  <a:gd name="T16" fmla="*/ 64 w 1104"/>
                  <a:gd name="T17" fmla="*/ 276 h 440"/>
                  <a:gd name="T18" fmla="*/ 36 w 1104"/>
                  <a:gd name="T19" fmla="*/ 268 h 440"/>
                  <a:gd name="T20" fmla="*/ 14 w 1104"/>
                  <a:gd name="T21" fmla="*/ 256 h 440"/>
                  <a:gd name="T22" fmla="*/ 0 w 1104"/>
                  <a:gd name="T23" fmla="*/ 236 h 440"/>
                  <a:gd name="T24" fmla="*/ 0 w 1104"/>
                  <a:gd name="T25" fmla="*/ 222 h 440"/>
                  <a:gd name="T26" fmla="*/ 2 w 1104"/>
                  <a:gd name="T27" fmla="*/ 206 h 440"/>
                  <a:gd name="T28" fmla="*/ 12 w 1104"/>
                  <a:gd name="T29" fmla="*/ 188 h 440"/>
                  <a:gd name="T30" fmla="*/ 54 w 1104"/>
                  <a:gd name="T31" fmla="*/ 144 h 440"/>
                  <a:gd name="T32" fmla="*/ 134 w 1104"/>
                  <a:gd name="T33" fmla="*/ 88 h 440"/>
                  <a:gd name="T34" fmla="*/ 187 w 1104"/>
                  <a:gd name="T35" fmla="*/ 54 h 440"/>
                  <a:gd name="T36" fmla="*/ 239 w 1104"/>
                  <a:gd name="T37" fmla="*/ 26 h 440"/>
                  <a:gd name="T38" fmla="*/ 291 w 1104"/>
                  <a:gd name="T39" fmla="*/ 8 h 440"/>
                  <a:gd name="T40" fmla="*/ 331 w 1104"/>
                  <a:gd name="T41" fmla="*/ 4 h 440"/>
                  <a:gd name="T42" fmla="*/ 369 w 1104"/>
                  <a:gd name="T43" fmla="*/ 8 h 440"/>
                  <a:gd name="T44" fmla="*/ 405 w 1104"/>
                  <a:gd name="T45" fmla="*/ 28 h 440"/>
                  <a:gd name="T46" fmla="*/ 416 w 1104"/>
                  <a:gd name="T47" fmla="*/ 42 h 440"/>
                  <a:gd name="T48" fmla="*/ 436 w 1104"/>
                  <a:gd name="T49" fmla="*/ 26 h 440"/>
                  <a:gd name="T50" fmla="*/ 474 w 1104"/>
                  <a:gd name="T51" fmla="*/ 8 h 440"/>
                  <a:gd name="T52" fmla="*/ 516 w 1104"/>
                  <a:gd name="T53" fmla="*/ 2 h 440"/>
                  <a:gd name="T54" fmla="*/ 552 w 1104"/>
                  <a:gd name="T55" fmla="*/ 2 h 440"/>
                  <a:gd name="T56" fmla="*/ 592 w 1104"/>
                  <a:gd name="T57" fmla="*/ 8 h 440"/>
                  <a:gd name="T58" fmla="*/ 638 w 1104"/>
                  <a:gd name="T59" fmla="*/ 22 h 440"/>
                  <a:gd name="T60" fmla="*/ 686 w 1104"/>
                  <a:gd name="T61" fmla="*/ 46 h 440"/>
                  <a:gd name="T62" fmla="*/ 743 w 1104"/>
                  <a:gd name="T63" fmla="*/ 80 h 440"/>
                  <a:gd name="T64" fmla="*/ 809 w 1104"/>
                  <a:gd name="T65" fmla="*/ 126 h 440"/>
                  <a:gd name="T66" fmla="*/ 881 w 1104"/>
                  <a:gd name="T67" fmla="*/ 186 h 440"/>
                  <a:gd name="T68" fmla="*/ 957 w 1104"/>
                  <a:gd name="T69" fmla="*/ 260 h 440"/>
                  <a:gd name="T70" fmla="*/ 1038 w 1104"/>
                  <a:gd name="T71" fmla="*/ 352 h 440"/>
                  <a:gd name="T72" fmla="*/ 990 w 1104"/>
                  <a:gd name="T73" fmla="*/ 440 h 440"/>
                  <a:gd name="T74" fmla="*/ 974 w 1104"/>
                  <a:gd name="T75" fmla="*/ 420 h 440"/>
                  <a:gd name="T76" fmla="*/ 909 w 1104"/>
                  <a:gd name="T77" fmla="*/ 342 h 440"/>
                  <a:gd name="T78" fmla="*/ 839 w 1104"/>
                  <a:gd name="T79" fmla="*/ 272 h 440"/>
                  <a:gd name="T80" fmla="*/ 759 w 1104"/>
                  <a:gd name="T81" fmla="*/ 204 h 440"/>
                  <a:gd name="T82" fmla="*/ 695 w 1104"/>
                  <a:gd name="T83" fmla="*/ 160 h 440"/>
                  <a:gd name="T84" fmla="*/ 656 w 1104"/>
                  <a:gd name="T85" fmla="*/ 138 h 440"/>
                  <a:gd name="T86" fmla="*/ 614 w 1104"/>
                  <a:gd name="T87" fmla="*/ 122 h 440"/>
                  <a:gd name="T88" fmla="*/ 574 w 1104"/>
                  <a:gd name="T89" fmla="*/ 116 h 440"/>
                  <a:gd name="T90" fmla="*/ 536 w 1104"/>
                  <a:gd name="T91" fmla="*/ 120 h 440"/>
                  <a:gd name="T92" fmla="*/ 502 w 1104"/>
                  <a:gd name="T93" fmla="*/ 134 h 440"/>
                  <a:gd name="T94" fmla="*/ 486 w 1104"/>
                  <a:gd name="T95" fmla="*/ 148 h 440"/>
                  <a:gd name="T96" fmla="*/ 428 w 1104"/>
                  <a:gd name="T97" fmla="*/ 122 h 440"/>
                  <a:gd name="T98" fmla="*/ 377 w 1104"/>
                  <a:gd name="T99" fmla="*/ 106 h 440"/>
                  <a:gd name="T100" fmla="*/ 337 w 1104"/>
                  <a:gd name="T101" fmla="*/ 102 h 440"/>
                  <a:gd name="T102" fmla="*/ 301 w 1104"/>
                  <a:gd name="T103" fmla="*/ 106 h 440"/>
                  <a:gd name="T104" fmla="*/ 269 w 1104"/>
                  <a:gd name="T105" fmla="*/ 122 h 440"/>
                  <a:gd name="T106" fmla="*/ 257 w 1104"/>
                  <a:gd name="T107" fmla="*/ 136 h 440"/>
                  <a:gd name="T108" fmla="*/ 319 w 1104"/>
                  <a:gd name="T109" fmla="*/ 152 h 440"/>
                  <a:gd name="T110" fmla="*/ 373 w 1104"/>
                  <a:gd name="T111" fmla="*/ 176 h 440"/>
                  <a:gd name="T112" fmla="*/ 405 w 1104"/>
                  <a:gd name="T113" fmla="*/ 196 h 440"/>
                  <a:gd name="T114" fmla="*/ 426 w 1104"/>
                  <a:gd name="T115" fmla="*/ 224 h 440"/>
                  <a:gd name="T116" fmla="*/ 440 w 1104"/>
                  <a:gd name="T117" fmla="*/ 258 h 440"/>
                  <a:gd name="T118" fmla="*/ 315 w 1104"/>
                  <a:gd name="T119" fmla="*/ 346 h 44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04" h="440">
                    <a:moveTo>
                      <a:pt x="320" y="346"/>
                    </a:moveTo>
                    <a:lnTo>
                      <a:pt x="320" y="346"/>
                    </a:lnTo>
                    <a:lnTo>
                      <a:pt x="320" y="338"/>
                    </a:lnTo>
                    <a:lnTo>
                      <a:pt x="314" y="318"/>
                    </a:lnTo>
                    <a:lnTo>
                      <a:pt x="308" y="304"/>
                    </a:lnTo>
                    <a:lnTo>
                      <a:pt x="302" y="290"/>
                    </a:lnTo>
                    <a:lnTo>
                      <a:pt x="292" y="276"/>
                    </a:lnTo>
                    <a:lnTo>
                      <a:pt x="280" y="262"/>
                    </a:lnTo>
                    <a:lnTo>
                      <a:pt x="266" y="252"/>
                    </a:lnTo>
                    <a:lnTo>
                      <a:pt x="248" y="242"/>
                    </a:lnTo>
                    <a:lnTo>
                      <a:pt x="226" y="236"/>
                    </a:lnTo>
                    <a:lnTo>
                      <a:pt x="202" y="232"/>
                    </a:lnTo>
                    <a:lnTo>
                      <a:pt x="188" y="234"/>
                    </a:lnTo>
                    <a:lnTo>
                      <a:pt x="174" y="234"/>
                    </a:lnTo>
                    <a:lnTo>
                      <a:pt x="142" y="242"/>
                    </a:lnTo>
                    <a:lnTo>
                      <a:pt x="104" y="256"/>
                    </a:lnTo>
                    <a:lnTo>
                      <a:pt x="64" y="276"/>
                    </a:lnTo>
                    <a:lnTo>
                      <a:pt x="56" y="274"/>
                    </a:lnTo>
                    <a:lnTo>
                      <a:pt x="36" y="268"/>
                    </a:lnTo>
                    <a:lnTo>
                      <a:pt x="26" y="262"/>
                    </a:lnTo>
                    <a:lnTo>
                      <a:pt x="14" y="256"/>
                    </a:lnTo>
                    <a:lnTo>
                      <a:pt x="6" y="246"/>
                    </a:lnTo>
                    <a:lnTo>
                      <a:pt x="0" y="236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14"/>
                    </a:lnTo>
                    <a:lnTo>
                      <a:pt x="2" y="206"/>
                    </a:lnTo>
                    <a:lnTo>
                      <a:pt x="6" y="198"/>
                    </a:lnTo>
                    <a:lnTo>
                      <a:pt x="12" y="188"/>
                    </a:lnTo>
                    <a:lnTo>
                      <a:pt x="30" y="168"/>
                    </a:lnTo>
                    <a:lnTo>
                      <a:pt x="54" y="144"/>
                    </a:lnTo>
                    <a:lnTo>
                      <a:pt x="90" y="118"/>
                    </a:lnTo>
                    <a:lnTo>
                      <a:pt x="134" y="88"/>
                    </a:lnTo>
                    <a:lnTo>
                      <a:pt x="192" y="54"/>
                    </a:lnTo>
                    <a:lnTo>
                      <a:pt x="218" y="40"/>
                    </a:lnTo>
                    <a:lnTo>
                      <a:pt x="244" y="26"/>
                    </a:lnTo>
                    <a:lnTo>
                      <a:pt x="278" y="14"/>
                    </a:lnTo>
                    <a:lnTo>
                      <a:pt x="296" y="8"/>
                    </a:lnTo>
                    <a:lnTo>
                      <a:pt x="316" y="4"/>
                    </a:lnTo>
                    <a:lnTo>
                      <a:pt x="336" y="4"/>
                    </a:lnTo>
                    <a:lnTo>
                      <a:pt x="354" y="4"/>
                    </a:lnTo>
                    <a:lnTo>
                      <a:pt x="374" y="8"/>
                    </a:lnTo>
                    <a:lnTo>
                      <a:pt x="392" y="16"/>
                    </a:lnTo>
                    <a:lnTo>
                      <a:pt x="410" y="28"/>
                    </a:lnTo>
                    <a:lnTo>
                      <a:pt x="426" y="42"/>
                    </a:lnTo>
                    <a:lnTo>
                      <a:pt x="434" y="34"/>
                    </a:lnTo>
                    <a:lnTo>
                      <a:pt x="446" y="26"/>
                    </a:lnTo>
                    <a:lnTo>
                      <a:pt x="462" y="16"/>
                    </a:lnTo>
                    <a:lnTo>
                      <a:pt x="484" y="8"/>
                    </a:lnTo>
                    <a:lnTo>
                      <a:pt x="510" y="2"/>
                    </a:lnTo>
                    <a:lnTo>
                      <a:pt x="526" y="2"/>
                    </a:lnTo>
                    <a:lnTo>
                      <a:pt x="542" y="0"/>
                    </a:lnTo>
                    <a:lnTo>
                      <a:pt x="562" y="2"/>
                    </a:lnTo>
                    <a:lnTo>
                      <a:pt x="580" y="4"/>
                    </a:lnTo>
                    <a:lnTo>
                      <a:pt x="602" y="8"/>
                    </a:lnTo>
                    <a:lnTo>
                      <a:pt x="624" y="14"/>
                    </a:lnTo>
                    <a:lnTo>
                      <a:pt x="648" y="22"/>
                    </a:lnTo>
                    <a:lnTo>
                      <a:pt x="674" y="34"/>
                    </a:lnTo>
                    <a:lnTo>
                      <a:pt x="700" y="46"/>
                    </a:lnTo>
                    <a:lnTo>
                      <a:pt x="728" y="62"/>
                    </a:lnTo>
                    <a:lnTo>
                      <a:pt x="758" y="80"/>
                    </a:lnTo>
                    <a:lnTo>
                      <a:pt x="790" y="102"/>
                    </a:lnTo>
                    <a:lnTo>
                      <a:pt x="824" y="126"/>
                    </a:lnTo>
                    <a:lnTo>
                      <a:pt x="858" y="154"/>
                    </a:lnTo>
                    <a:lnTo>
                      <a:pt x="896" y="186"/>
                    </a:lnTo>
                    <a:lnTo>
                      <a:pt x="934" y="222"/>
                    </a:lnTo>
                    <a:lnTo>
                      <a:pt x="974" y="260"/>
                    </a:lnTo>
                    <a:lnTo>
                      <a:pt x="1016" y="304"/>
                    </a:lnTo>
                    <a:lnTo>
                      <a:pt x="1058" y="352"/>
                    </a:lnTo>
                    <a:lnTo>
                      <a:pt x="1104" y="404"/>
                    </a:lnTo>
                    <a:lnTo>
                      <a:pt x="1010" y="440"/>
                    </a:lnTo>
                    <a:lnTo>
                      <a:pt x="994" y="420"/>
                    </a:lnTo>
                    <a:lnTo>
                      <a:pt x="952" y="372"/>
                    </a:lnTo>
                    <a:lnTo>
                      <a:pt x="924" y="342"/>
                    </a:lnTo>
                    <a:lnTo>
                      <a:pt x="890" y="308"/>
                    </a:lnTo>
                    <a:lnTo>
                      <a:pt x="854" y="272"/>
                    </a:lnTo>
                    <a:lnTo>
                      <a:pt x="814" y="236"/>
                    </a:lnTo>
                    <a:lnTo>
                      <a:pt x="774" y="204"/>
                    </a:lnTo>
                    <a:lnTo>
                      <a:pt x="730" y="174"/>
                    </a:lnTo>
                    <a:lnTo>
                      <a:pt x="710" y="160"/>
                    </a:lnTo>
                    <a:lnTo>
                      <a:pt x="688" y="148"/>
                    </a:lnTo>
                    <a:lnTo>
                      <a:pt x="666" y="138"/>
                    </a:lnTo>
                    <a:lnTo>
                      <a:pt x="646" y="130"/>
                    </a:lnTo>
                    <a:lnTo>
                      <a:pt x="624" y="122"/>
                    </a:lnTo>
                    <a:lnTo>
                      <a:pt x="604" y="118"/>
                    </a:lnTo>
                    <a:lnTo>
                      <a:pt x="584" y="116"/>
                    </a:lnTo>
                    <a:lnTo>
                      <a:pt x="566" y="116"/>
                    </a:lnTo>
                    <a:lnTo>
                      <a:pt x="546" y="120"/>
                    </a:lnTo>
                    <a:lnTo>
                      <a:pt x="528" y="126"/>
                    </a:lnTo>
                    <a:lnTo>
                      <a:pt x="512" y="134"/>
                    </a:lnTo>
                    <a:lnTo>
                      <a:pt x="496" y="148"/>
                    </a:lnTo>
                    <a:lnTo>
                      <a:pt x="468" y="134"/>
                    </a:lnTo>
                    <a:lnTo>
                      <a:pt x="438" y="122"/>
                    </a:lnTo>
                    <a:lnTo>
                      <a:pt x="402" y="110"/>
                    </a:lnTo>
                    <a:lnTo>
                      <a:pt x="382" y="106"/>
                    </a:lnTo>
                    <a:lnTo>
                      <a:pt x="362" y="104"/>
                    </a:lnTo>
                    <a:lnTo>
                      <a:pt x="342" y="102"/>
                    </a:lnTo>
                    <a:lnTo>
                      <a:pt x="324" y="104"/>
                    </a:lnTo>
                    <a:lnTo>
                      <a:pt x="306" y="106"/>
                    </a:lnTo>
                    <a:lnTo>
                      <a:pt x="290" y="112"/>
                    </a:lnTo>
                    <a:lnTo>
                      <a:pt x="274" y="122"/>
                    </a:lnTo>
                    <a:lnTo>
                      <a:pt x="262" y="136"/>
                    </a:lnTo>
                    <a:lnTo>
                      <a:pt x="294" y="144"/>
                    </a:lnTo>
                    <a:lnTo>
                      <a:pt x="324" y="152"/>
                    </a:lnTo>
                    <a:lnTo>
                      <a:pt x="360" y="166"/>
                    </a:lnTo>
                    <a:lnTo>
                      <a:pt x="378" y="176"/>
                    </a:lnTo>
                    <a:lnTo>
                      <a:pt x="396" y="186"/>
                    </a:lnTo>
                    <a:lnTo>
                      <a:pt x="410" y="196"/>
                    </a:lnTo>
                    <a:lnTo>
                      <a:pt x="424" y="210"/>
                    </a:lnTo>
                    <a:lnTo>
                      <a:pt x="436" y="224"/>
                    </a:lnTo>
                    <a:lnTo>
                      <a:pt x="444" y="240"/>
                    </a:lnTo>
                    <a:lnTo>
                      <a:pt x="450" y="258"/>
                    </a:lnTo>
                    <a:lnTo>
                      <a:pt x="450" y="276"/>
                    </a:lnTo>
                    <a:lnTo>
                      <a:pt x="320" y="3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9" name="Freeform 160"/>
              <p:cNvSpPr>
                <a:spLocks/>
              </p:cNvSpPr>
              <p:nvPr userDrawn="1"/>
            </p:nvSpPr>
            <p:spPr bwMode="auto">
              <a:xfrm>
                <a:off x="1675" y="2514"/>
                <a:ext cx="820" cy="620"/>
              </a:xfrm>
              <a:custGeom>
                <a:avLst/>
                <a:gdLst>
                  <a:gd name="T0" fmla="*/ 70 w 818"/>
                  <a:gd name="T1" fmla="*/ 212 h 620"/>
                  <a:gd name="T2" fmla="*/ 36 w 818"/>
                  <a:gd name="T3" fmla="*/ 186 h 620"/>
                  <a:gd name="T4" fmla="*/ 12 w 818"/>
                  <a:gd name="T5" fmla="*/ 162 h 620"/>
                  <a:gd name="T6" fmla="*/ 2 w 818"/>
                  <a:gd name="T7" fmla="*/ 142 h 620"/>
                  <a:gd name="T8" fmla="*/ 0 w 818"/>
                  <a:gd name="T9" fmla="*/ 122 h 620"/>
                  <a:gd name="T10" fmla="*/ 12 w 818"/>
                  <a:gd name="T11" fmla="*/ 104 h 620"/>
                  <a:gd name="T12" fmla="*/ 22 w 818"/>
                  <a:gd name="T13" fmla="*/ 94 h 620"/>
                  <a:gd name="T14" fmla="*/ 56 w 818"/>
                  <a:gd name="T15" fmla="*/ 68 h 620"/>
                  <a:gd name="T16" fmla="*/ 118 w 818"/>
                  <a:gd name="T17" fmla="*/ 34 h 620"/>
                  <a:gd name="T18" fmla="*/ 170 w 818"/>
                  <a:gd name="T19" fmla="*/ 12 h 620"/>
                  <a:gd name="T20" fmla="*/ 233 w 818"/>
                  <a:gd name="T21" fmla="*/ 2 h 620"/>
                  <a:gd name="T22" fmla="*/ 295 w 818"/>
                  <a:gd name="T23" fmla="*/ 4 h 620"/>
                  <a:gd name="T24" fmla="*/ 327 w 818"/>
                  <a:gd name="T25" fmla="*/ 12 h 620"/>
                  <a:gd name="T26" fmla="*/ 359 w 818"/>
                  <a:gd name="T27" fmla="*/ 26 h 620"/>
                  <a:gd name="T28" fmla="*/ 389 w 818"/>
                  <a:gd name="T29" fmla="*/ 48 h 620"/>
                  <a:gd name="T30" fmla="*/ 401 w 818"/>
                  <a:gd name="T31" fmla="*/ 52 h 620"/>
                  <a:gd name="T32" fmla="*/ 457 w 818"/>
                  <a:gd name="T33" fmla="*/ 82 h 620"/>
                  <a:gd name="T34" fmla="*/ 513 w 818"/>
                  <a:gd name="T35" fmla="*/ 122 h 620"/>
                  <a:gd name="T36" fmla="*/ 579 w 818"/>
                  <a:gd name="T37" fmla="*/ 182 h 620"/>
                  <a:gd name="T38" fmla="*/ 654 w 818"/>
                  <a:gd name="T39" fmla="*/ 264 h 620"/>
                  <a:gd name="T40" fmla="*/ 726 w 818"/>
                  <a:gd name="T41" fmla="*/ 370 h 620"/>
                  <a:gd name="T42" fmla="*/ 778 w 818"/>
                  <a:gd name="T43" fmla="*/ 470 h 620"/>
                  <a:gd name="T44" fmla="*/ 812 w 818"/>
                  <a:gd name="T45" fmla="*/ 544 h 620"/>
                  <a:gd name="T46" fmla="*/ 758 w 818"/>
                  <a:gd name="T47" fmla="*/ 620 h 620"/>
                  <a:gd name="T48" fmla="*/ 746 w 818"/>
                  <a:gd name="T49" fmla="*/ 598 h 620"/>
                  <a:gd name="T50" fmla="*/ 672 w 818"/>
                  <a:gd name="T51" fmla="*/ 464 h 620"/>
                  <a:gd name="T52" fmla="*/ 611 w 818"/>
                  <a:gd name="T53" fmla="*/ 374 h 620"/>
                  <a:gd name="T54" fmla="*/ 543 w 818"/>
                  <a:gd name="T55" fmla="*/ 282 h 620"/>
                  <a:gd name="T56" fmla="*/ 471 w 818"/>
                  <a:gd name="T57" fmla="*/ 202 h 620"/>
                  <a:gd name="T58" fmla="*/ 433 w 818"/>
                  <a:gd name="T59" fmla="*/ 168 h 620"/>
                  <a:gd name="T60" fmla="*/ 395 w 818"/>
                  <a:gd name="T61" fmla="*/ 142 h 620"/>
                  <a:gd name="T62" fmla="*/ 357 w 818"/>
                  <a:gd name="T63" fmla="*/ 126 h 620"/>
                  <a:gd name="T64" fmla="*/ 319 w 818"/>
                  <a:gd name="T65" fmla="*/ 118 h 620"/>
                  <a:gd name="T66" fmla="*/ 309 w 818"/>
                  <a:gd name="T67" fmla="*/ 114 h 620"/>
                  <a:gd name="T68" fmla="*/ 243 w 818"/>
                  <a:gd name="T69" fmla="*/ 100 h 620"/>
                  <a:gd name="T70" fmla="*/ 198 w 818"/>
                  <a:gd name="T71" fmla="*/ 98 h 620"/>
                  <a:gd name="T72" fmla="*/ 162 w 818"/>
                  <a:gd name="T73" fmla="*/ 102 h 620"/>
                  <a:gd name="T74" fmla="*/ 142 w 818"/>
                  <a:gd name="T75" fmla="*/ 112 h 620"/>
                  <a:gd name="T76" fmla="*/ 134 w 818"/>
                  <a:gd name="T77" fmla="*/ 124 h 620"/>
                  <a:gd name="T78" fmla="*/ 130 w 818"/>
                  <a:gd name="T79" fmla="*/ 140 h 620"/>
                  <a:gd name="T80" fmla="*/ 134 w 818"/>
                  <a:gd name="T81" fmla="*/ 160 h 620"/>
                  <a:gd name="T82" fmla="*/ 152 w 818"/>
                  <a:gd name="T83" fmla="*/ 200 h 6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18" h="620">
                    <a:moveTo>
                      <a:pt x="70" y="212"/>
                    </a:moveTo>
                    <a:lnTo>
                      <a:pt x="70" y="212"/>
                    </a:lnTo>
                    <a:lnTo>
                      <a:pt x="52" y="200"/>
                    </a:lnTo>
                    <a:lnTo>
                      <a:pt x="36" y="186"/>
                    </a:lnTo>
                    <a:lnTo>
                      <a:pt x="20" y="170"/>
                    </a:lnTo>
                    <a:lnTo>
                      <a:pt x="12" y="162"/>
                    </a:lnTo>
                    <a:lnTo>
                      <a:pt x="6" y="152"/>
                    </a:lnTo>
                    <a:lnTo>
                      <a:pt x="2" y="142"/>
                    </a:lnTo>
                    <a:lnTo>
                      <a:pt x="0" y="132"/>
                    </a:lnTo>
                    <a:lnTo>
                      <a:pt x="0" y="122"/>
                    </a:lnTo>
                    <a:lnTo>
                      <a:pt x="4" y="112"/>
                    </a:lnTo>
                    <a:lnTo>
                      <a:pt x="12" y="104"/>
                    </a:lnTo>
                    <a:lnTo>
                      <a:pt x="22" y="94"/>
                    </a:lnTo>
                    <a:lnTo>
                      <a:pt x="32" y="86"/>
                    </a:lnTo>
                    <a:lnTo>
                      <a:pt x="56" y="68"/>
                    </a:lnTo>
                    <a:lnTo>
                      <a:pt x="94" y="46"/>
                    </a:lnTo>
                    <a:lnTo>
                      <a:pt x="118" y="34"/>
                    </a:lnTo>
                    <a:lnTo>
                      <a:pt x="142" y="22"/>
                    </a:lnTo>
                    <a:lnTo>
                      <a:pt x="170" y="12"/>
                    </a:lnTo>
                    <a:lnTo>
                      <a:pt x="198" y="6"/>
                    </a:lnTo>
                    <a:lnTo>
                      <a:pt x="228" y="2"/>
                    </a:lnTo>
                    <a:lnTo>
                      <a:pt x="260" y="0"/>
                    </a:lnTo>
                    <a:lnTo>
                      <a:pt x="290" y="4"/>
                    </a:lnTo>
                    <a:lnTo>
                      <a:pt x="306" y="8"/>
                    </a:lnTo>
                    <a:lnTo>
                      <a:pt x="322" y="12"/>
                    </a:lnTo>
                    <a:lnTo>
                      <a:pt x="338" y="18"/>
                    </a:lnTo>
                    <a:lnTo>
                      <a:pt x="354" y="26"/>
                    </a:lnTo>
                    <a:lnTo>
                      <a:pt x="370" y="36"/>
                    </a:lnTo>
                    <a:lnTo>
                      <a:pt x="384" y="48"/>
                    </a:lnTo>
                    <a:lnTo>
                      <a:pt x="396" y="52"/>
                    </a:lnTo>
                    <a:lnTo>
                      <a:pt x="430" y="68"/>
                    </a:lnTo>
                    <a:lnTo>
                      <a:pt x="452" y="82"/>
                    </a:lnTo>
                    <a:lnTo>
                      <a:pt x="478" y="100"/>
                    </a:lnTo>
                    <a:lnTo>
                      <a:pt x="508" y="122"/>
                    </a:lnTo>
                    <a:lnTo>
                      <a:pt x="540" y="150"/>
                    </a:lnTo>
                    <a:lnTo>
                      <a:pt x="574" y="182"/>
                    </a:lnTo>
                    <a:lnTo>
                      <a:pt x="608" y="220"/>
                    </a:lnTo>
                    <a:lnTo>
                      <a:pt x="644" y="264"/>
                    </a:lnTo>
                    <a:lnTo>
                      <a:pt x="680" y="314"/>
                    </a:lnTo>
                    <a:lnTo>
                      <a:pt x="716" y="370"/>
                    </a:lnTo>
                    <a:lnTo>
                      <a:pt x="752" y="434"/>
                    </a:lnTo>
                    <a:lnTo>
                      <a:pt x="768" y="470"/>
                    </a:lnTo>
                    <a:lnTo>
                      <a:pt x="786" y="506"/>
                    </a:lnTo>
                    <a:lnTo>
                      <a:pt x="802" y="544"/>
                    </a:lnTo>
                    <a:lnTo>
                      <a:pt x="818" y="584"/>
                    </a:lnTo>
                    <a:lnTo>
                      <a:pt x="748" y="620"/>
                    </a:lnTo>
                    <a:lnTo>
                      <a:pt x="736" y="598"/>
                    </a:lnTo>
                    <a:lnTo>
                      <a:pt x="708" y="544"/>
                    </a:lnTo>
                    <a:lnTo>
                      <a:pt x="662" y="464"/>
                    </a:lnTo>
                    <a:lnTo>
                      <a:pt x="636" y="420"/>
                    </a:lnTo>
                    <a:lnTo>
                      <a:pt x="606" y="374"/>
                    </a:lnTo>
                    <a:lnTo>
                      <a:pt x="574" y="326"/>
                    </a:lnTo>
                    <a:lnTo>
                      <a:pt x="538" y="282"/>
                    </a:lnTo>
                    <a:lnTo>
                      <a:pt x="504" y="240"/>
                    </a:lnTo>
                    <a:lnTo>
                      <a:pt x="466" y="202"/>
                    </a:lnTo>
                    <a:lnTo>
                      <a:pt x="448" y="184"/>
                    </a:lnTo>
                    <a:lnTo>
                      <a:pt x="428" y="168"/>
                    </a:lnTo>
                    <a:lnTo>
                      <a:pt x="410" y="154"/>
                    </a:lnTo>
                    <a:lnTo>
                      <a:pt x="390" y="142"/>
                    </a:lnTo>
                    <a:lnTo>
                      <a:pt x="372" y="132"/>
                    </a:lnTo>
                    <a:lnTo>
                      <a:pt x="352" y="126"/>
                    </a:lnTo>
                    <a:lnTo>
                      <a:pt x="334" y="120"/>
                    </a:lnTo>
                    <a:lnTo>
                      <a:pt x="314" y="118"/>
                    </a:lnTo>
                    <a:lnTo>
                      <a:pt x="304" y="114"/>
                    </a:lnTo>
                    <a:lnTo>
                      <a:pt x="276" y="108"/>
                    </a:lnTo>
                    <a:lnTo>
                      <a:pt x="238" y="100"/>
                    </a:lnTo>
                    <a:lnTo>
                      <a:pt x="218" y="98"/>
                    </a:lnTo>
                    <a:lnTo>
                      <a:pt x="198" y="98"/>
                    </a:lnTo>
                    <a:lnTo>
                      <a:pt x="178" y="98"/>
                    </a:lnTo>
                    <a:lnTo>
                      <a:pt x="162" y="102"/>
                    </a:lnTo>
                    <a:lnTo>
                      <a:pt x="148" y="108"/>
                    </a:lnTo>
                    <a:lnTo>
                      <a:pt x="142" y="112"/>
                    </a:lnTo>
                    <a:lnTo>
                      <a:pt x="138" y="118"/>
                    </a:lnTo>
                    <a:lnTo>
                      <a:pt x="134" y="124"/>
                    </a:lnTo>
                    <a:lnTo>
                      <a:pt x="132" y="132"/>
                    </a:lnTo>
                    <a:lnTo>
                      <a:pt x="130" y="140"/>
                    </a:lnTo>
                    <a:lnTo>
                      <a:pt x="132" y="148"/>
                    </a:lnTo>
                    <a:lnTo>
                      <a:pt x="134" y="160"/>
                    </a:lnTo>
                    <a:lnTo>
                      <a:pt x="138" y="172"/>
                    </a:lnTo>
                    <a:lnTo>
                      <a:pt x="152" y="200"/>
                    </a:lnTo>
                    <a:lnTo>
                      <a:pt x="70" y="2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0" name="Freeform 161"/>
              <p:cNvSpPr>
                <a:spLocks/>
              </p:cNvSpPr>
              <p:nvPr userDrawn="1"/>
            </p:nvSpPr>
            <p:spPr bwMode="auto">
              <a:xfrm>
                <a:off x="6596" y="1074"/>
                <a:ext cx="1620" cy="1040"/>
              </a:xfrm>
              <a:custGeom>
                <a:avLst/>
                <a:gdLst>
                  <a:gd name="T0" fmla="*/ 616 w 1614"/>
                  <a:gd name="T1" fmla="*/ 48 h 1040"/>
                  <a:gd name="T2" fmla="*/ 851 w 1614"/>
                  <a:gd name="T3" fmla="*/ 186 h 1040"/>
                  <a:gd name="T4" fmla="*/ 1140 w 1614"/>
                  <a:gd name="T5" fmla="*/ 402 h 1040"/>
                  <a:gd name="T6" fmla="*/ 1281 w 1614"/>
                  <a:gd name="T7" fmla="*/ 536 h 1040"/>
                  <a:gd name="T8" fmla="*/ 1399 w 1614"/>
                  <a:gd name="T9" fmla="*/ 688 h 1040"/>
                  <a:gd name="T10" fmla="*/ 1530 w 1614"/>
                  <a:gd name="T11" fmla="*/ 718 h 1040"/>
                  <a:gd name="T12" fmla="*/ 1624 w 1614"/>
                  <a:gd name="T13" fmla="*/ 760 h 1040"/>
                  <a:gd name="T14" fmla="*/ 1644 w 1614"/>
                  <a:gd name="T15" fmla="*/ 792 h 1040"/>
                  <a:gd name="T16" fmla="*/ 1622 w 1614"/>
                  <a:gd name="T17" fmla="*/ 826 h 1040"/>
                  <a:gd name="T18" fmla="*/ 1544 w 1614"/>
                  <a:gd name="T19" fmla="*/ 862 h 1040"/>
                  <a:gd name="T20" fmla="*/ 1475 w 1614"/>
                  <a:gd name="T21" fmla="*/ 890 h 1040"/>
                  <a:gd name="T22" fmla="*/ 1343 w 1614"/>
                  <a:gd name="T23" fmla="*/ 930 h 1040"/>
                  <a:gd name="T24" fmla="*/ 1247 w 1614"/>
                  <a:gd name="T25" fmla="*/ 932 h 1040"/>
                  <a:gd name="T26" fmla="*/ 1130 w 1614"/>
                  <a:gd name="T27" fmla="*/ 910 h 1040"/>
                  <a:gd name="T28" fmla="*/ 1008 w 1614"/>
                  <a:gd name="T29" fmla="*/ 850 h 1040"/>
                  <a:gd name="T30" fmla="*/ 871 w 1614"/>
                  <a:gd name="T31" fmla="*/ 744 h 1040"/>
                  <a:gd name="T32" fmla="*/ 799 w 1614"/>
                  <a:gd name="T33" fmla="*/ 680 h 1040"/>
                  <a:gd name="T34" fmla="*/ 747 w 1614"/>
                  <a:gd name="T35" fmla="*/ 750 h 1040"/>
                  <a:gd name="T36" fmla="*/ 650 w 1614"/>
                  <a:gd name="T37" fmla="*/ 810 h 1040"/>
                  <a:gd name="T38" fmla="*/ 548 w 1614"/>
                  <a:gd name="T39" fmla="*/ 824 h 1040"/>
                  <a:gd name="T40" fmla="*/ 464 w 1614"/>
                  <a:gd name="T41" fmla="*/ 810 h 1040"/>
                  <a:gd name="T42" fmla="*/ 434 w 1614"/>
                  <a:gd name="T43" fmla="*/ 874 h 1040"/>
                  <a:gd name="T44" fmla="*/ 355 w 1614"/>
                  <a:gd name="T45" fmla="*/ 976 h 1040"/>
                  <a:gd name="T46" fmla="*/ 293 w 1614"/>
                  <a:gd name="T47" fmla="*/ 1022 h 1040"/>
                  <a:gd name="T48" fmla="*/ 219 w 1614"/>
                  <a:gd name="T49" fmla="*/ 1040 h 1040"/>
                  <a:gd name="T50" fmla="*/ 128 w 1614"/>
                  <a:gd name="T51" fmla="*/ 1016 h 1040"/>
                  <a:gd name="T52" fmla="*/ 28 w 1614"/>
                  <a:gd name="T53" fmla="*/ 936 h 1040"/>
                  <a:gd name="T54" fmla="*/ 56 w 1614"/>
                  <a:gd name="T55" fmla="*/ 764 h 1040"/>
                  <a:gd name="T56" fmla="*/ 169 w 1614"/>
                  <a:gd name="T57" fmla="*/ 852 h 1040"/>
                  <a:gd name="T58" fmla="*/ 237 w 1614"/>
                  <a:gd name="T59" fmla="*/ 880 h 1040"/>
                  <a:gd name="T60" fmla="*/ 287 w 1614"/>
                  <a:gd name="T61" fmla="*/ 870 h 1040"/>
                  <a:gd name="T62" fmla="*/ 323 w 1614"/>
                  <a:gd name="T63" fmla="*/ 822 h 1040"/>
                  <a:gd name="T64" fmla="*/ 337 w 1614"/>
                  <a:gd name="T65" fmla="*/ 720 h 1040"/>
                  <a:gd name="T66" fmla="*/ 335 w 1614"/>
                  <a:gd name="T67" fmla="*/ 664 h 1040"/>
                  <a:gd name="T68" fmla="*/ 347 w 1614"/>
                  <a:gd name="T69" fmla="*/ 614 h 1040"/>
                  <a:gd name="T70" fmla="*/ 389 w 1614"/>
                  <a:gd name="T71" fmla="*/ 594 h 1040"/>
                  <a:gd name="T72" fmla="*/ 458 w 1614"/>
                  <a:gd name="T73" fmla="*/ 610 h 1040"/>
                  <a:gd name="T74" fmla="*/ 550 w 1614"/>
                  <a:gd name="T75" fmla="*/ 632 h 1040"/>
                  <a:gd name="T76" fmla="*/ 616 w 1614"/>
                  <a:gd name="T77" fmla="*/ 614 h 1040"/>
                  <a:gd name="T78" fmla="*/ 664 w 1614"/>
                  <a:gd name="T79" fmla="*/ 574 h 1040"/>
                  <a:gd name="T80" fmla="*/ 677 w 1614"/>
                  <a:gd name="T81" fmla="*/ 524 h 1040"/>
                  <a:gd name="T82" fmla="*/ 709 w 1614"/>
                  <a:gd name="T83" fmla="*/ 470 h 1040"/>
                  <a:gd name="T84" fmla="*/ 749 w 1614"/>
                  <a:gd name="T85" fmla="*/ 464 h 1040"/>
                  <a:gd name="T86" fmla="*/ 795 w 1614"/>
                  <a:gd name="T87" fmla="*/ 504 h 1040"/>
                  <a:gd name="T88" fmla="*/ 954 w 1614"/>
                  <a:gd name="T89" fmla="*/ 668 h 1040"/>
                  <a:gd name="T90" fmla="*/ 1086 w 1614"/>
                  <a:gd name="T91" fmla="*/ 758 h 1040"/>
                  <a:gd name="T92" fmla="*/ 1154 w 1614"/>
                  <a:gd name="T93" fmla="*/ 774 h 1040"/>
                  <a:gd name="T94" fmla="*/ 1222 w 1614"/>
                  <a:gd name="T95" fmla="*/ 764 h 1040"/>
                  <a:gd name="T96" fmla="*/ 1257 w 1614"/>
                  <a:gd name="T97" fmla="*/ 754 h 1040"/>
                  <a:gd name="T98" fmla="*/ 1277 w 1614"/>
                  <a:gd name="T99" fmla="*/ 728 h 1040"/>
                  <a:gd name="T100" fmla="*/ 1251 w 1614"/>
                  <a:gd name="T101" fmla="*/ 680 h 1040"/>
                  <a:gd name="T102" fmla="*/ 1186 w 1614"/>
                  <a:gd name="T103" fmla="*/ 630 h 1040"/>
                  <a:gd name="T104" fmla="*/ 937 w 1614"/>
                  <a:gd name="T105" fmla="*/ 438 h 1040"/>
                  <a:gd name="T106" fmla="*/ 683 w 1614"/>
                  <a:gd name="T107" fmla="*/ 282 h 1040"/>
                  <a:gd name="T108" fmla="*/ 516 w 1614"/>
                  <a:gd name="T109" fmla="*/ 214 h 1040"/>
                  <a:gd name="T110" fmla="*/ 442 w 1614"/>
                  <a:gd name="T111" fmla="*/ 74 h 10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614" h="1040">
                    <a:moveTo>
                      <a:pt x="510" y="0"/>
                    </a:moveTo>
                    <a:lnTo>
                      <a:pt x="510" y="0"/>
                    </a:lnTo>
                    <a:lnTo>
                      <a:pt x="536" y="12"/>
                    </a:lnTo>
                    <a:lnTo>
                      <a:pt x="606" y="48"/>
                    </a:lnTo>
                    <a:lnTo>
                      <a:pt x="654" y="74"/>
                    </a:lnTo>
                    <a:lnTo>
                      <a:pt x="710" y="106"/>
                    </a:lnTo>
                    <a:lnTo>
                      <a:pt x="770" y="144"/>
                    </a:lnTo>
                    <a:lnTo>
                      <a:pt x="836" y="186"/>
                    </a:lnTo>
                    <a:lnTo>
                      <a:pt x="906" y="232"/>
                    </a:lnTo>
                    <a:lnTo>
                      <a:pt x="976" y="284"/>
                    </a:lnTo>
                    <a:lnTo>
                      <a:pt x="1048" y="340"/>
                    </a:lnTo>
                    <a:lnTo>
                      <a:pt x="1120" y="402"/>
                    </a:lnTo>
                    <a:lnTo>
                      <a:pt x="1154" y="434"/>
                    </a:lnTo>
                    <a:lnTo>
                      <a:pt x="1188" y="468"/>
                    </a:lnTo>
                    <a:lnTo>
                      <a:pt x="1222" y="502"/>
                    </a:lnTo>
                    <a:lnTo>
                      <a:pt x="1256" y="536"/>
                    </a:lnTo>
                    <a:lnTo>
                      <a:pt x="1286" y="574"/>
                    </a:lnTo>
                    <a:lnTo>
                      <a:pt x="1318" y="610"/>
                    </a:lnTo>
                    <a:lnTo>
                      <a:pt x="1346" y="648"/>
                    </a:lnTo>
                    <a:lnTo>
                      <a:pt x="1374" y="688"/>
                    </a:lnTo>
                    <a:lnTo>
                      <a:pt x="1392" y="692"/>
                    </a:lnTo>
                    <a:lnTo>
                      <a:pt x="1440" y="702"/>
                    </a:lnTo>
                    <a:lnTo>
                      <a:pt x="1500" y="718"/>
                    </a:lnTo>
                    <a:lnTo>
                      <a:pt x="1530" y="730"/>
                    </a:lnTo>
                    <a:lnTo>
                      <a:pt x="1558" y="740"/>
                    </a:lnTo>
                    <a:lnTo>
                      <a:pt x="1584" y="754"/>
                    </a:lnTo>
                    <a:lnTo>
                      <a:pt x="1594" y="760"/>
                    </a:lnTo>
                    <a:lnTo>
                      <a:pt x="1602" y="768"/>
                    </a:lnTo>
                    <a:lnTo>
                      <a:pt x="1608" y="776"/>
                    </a:lnTo>
                    <a:lnTo>
                      <a:pt x="1612" y="784"/>
                    </a:lnTo>
                    <a:lnTo>
                      <a:pt x="1614" y="792"/>
                    </a:lnTo>
                    <a:lnTo>
                      <a:pt x="1614" y="800"/>
                    </a:lnTo>
                    <a:lnTo>
                      <a:pt x="1610" y="808"/>
                    </a:lnTo>
                    <a:lnTo>
                      <a:pt x="1602" y="816"/>
                    </a:lnTo>
                    <a:lnTo>
                      <a:pt x="1592" y="826"/>
                    </a:lnTo>
                    <a:lnTo>
                      <a:pt x="1578" y="834"/>
                    </a:lnTo>
                    <a:lnTo>
                      <a:pt x="1562" y="844"/>
                    </a:lnTo>
                    <a:lnTo>
                      <a:pt x="1540" y="852"/>
                    </a:lnTo>
                    <a:lnTo>
                      <a:pt x="1514" y="862"/>
                    </a:lnTo>
                    <a:lnTo>
                      <a:pt x="1484" y="872"/>
                    </a:lnTo>
                    <a:lnTo>
                      <a:pt x="1468" y="880"/>
                    </a:lnTo>
                    <a:lnTo>
                      <a:pt x="1450" y="890"/>
                    </a:lnTo>
                    <a:lnTo>
                      <a:pt x="1426" y="902"/>
                    </a:lnTo>
                    <a:lnTo>
                      <a:pt x="1396" y="912"/>
                    </a:lnTo>
                    <a:lnTo>
                      <a:pt x="1360" y="922"/>
                    </a:lnTo>
                    <a:lnTo>
                      <a:pt x="1318" y="930"/>
                    </a:lnTo>
                    <a:lnTo>
                      <a:pt x="1296" y="932"/>
                    </a:lnTo>
                    <a:lnTo>
                      <a:pt x="1272" y="934"/>
                    </a:lnTo>
                    <a:lnTo>
                      <a:pt x="1248" y="934"/>
                    </a:lnTo>
                    <a:lnTo>
                      <a:pt x="1222" y="932"/>
                    </a:lnTo>
                    <a:lnTo>
                      <a:pt x="1196" y="930"/>
                    </a:lnTo>
                    <a:lnTo>
                      <a:pt x="1168" y="924"/>
                    </a:lnTo>
                    <a:lnTo>
                      <a:pt x="1140" y="918"/>
                    </a:lnTo>
                    <a:lnTo>
                      <a:pt x="1110" y="910"/>
                    </a:lnTo>
                    <a:lnTo>
                      <a:pt x="1080" y="898"/>
                    </a:lnTo>
                    <a:lnTo>
                      <a:pt x="1050" y="884"/>
                    </a:lnTo>
                    <a:lnTo>
                      <a:pt x="1020" y="868"/>
                    </a:lnTo>
                    <a:lnTo>
                      <a:pt x="988" y="850"/>
                    </a:lnTo>
                    <a:lnTo>
                      <a:pt x="956" y="828"/>
                    </a:lnTo>
                    <a:lnTo>
                      <a:pt x="922" y="804"/>
                    </a:lnTo>
                    <a:lnTo>
                      <a:pt x="890" y="776"/>
                    </a:lnTo>
                    <a:lnTo>
                      <a:pt x="856" y="744"/>
                    </a:lnTo>
                    <a:lnTo>
                      <a:pt x="822" y="710"/>
                    </a:lnTo>
                    <a:lnTo>
                      <a:pt x="788" y="670"/>
                    </a:lnTo>
                    <a:lnTo>
                      <a:pt x="784" y="680"/>
                    </a:lnTo>
                    <a:lnTo>
                      <a:pt x="770" y="702"/>
                    </a:lnTo>
                    <a:lnTo>
                      <a:pt x="760" y="718"/>
                    </a:lnTo>
                    <a:lnTo>
                      <a:pt x="748" y="734"/>
                    </a:lnTo>
                    <a:lnTo>
                      <a:pt x="732" y="750"/>
                    </a:lnTo>
                    <a:lnTo>
                      <a:pt x="714" y="768"/>
                    </a:lnTo>
                    <a:lnTo>
                      <a:pt x="692" y="784"/>
                    </a:lnTo>
                    <a:lnTo>
                      <a:pt x="668" y="798"/>
                    </a:lnTo>
                    <a:lnTo>
                      <a:pt x="640" y="810"/>
                    </a:lnTo>
                    <a:lnTo>
                      <a:pt x="610" y="818"/>
                    </a:lnTo>
                    <a:lnTo>
                      <a:pt x="576" y="824"/>
                    </a:lnTo>
                    <a:lnTo>
                      <a:pt x="558" y="824"/>
                    </a:lnTo>
                    <a:lnTo>
                      <a:pt x="538" y="824"/>
                    </a:lnTo>
                    <a:lnTo>
                      <a:pt x="518" y="822"/>
                    </a:lnTo>
                    <a:lnTo>
                      <a:pt x="498" y="820"/>
                    </a:lnTo>
                    <a:lnTo>
                      <a:pt x="476" y="816"/>
                    </a:lnTo>
                    <a:lnTo>
                      <a:pt x="454" y="810"/>
                    </a:lnTo>
                    <a:lnTo>
                      <a:pt x="446" y="828"/>
                    </a:lnTo>
                    <a:lnTo>
                      <a:pt x="436" y="848"/>
                    </a:lnTo>
                    <a:lnTo>
                      <a:pt x="424" y="874"/>
                    </a:lnTo>
                    <a:lnTo>
                      <a:pt x="406" y="902"/>
                    </a:lnTo>
                    <a:lnTo>
                      <a:pt x="386" y="932"/>
                    </a:lnTo>
                    <a:lnTo>
                      <a:pt x="362" y="962"/>
                    </a:lnTo>
                    <a:lnTo>
                      <a:pt x="350" y="976"/>
                    </a:lnTo>
                    <a:lnTo>
                      <a:pt x="336" y="990"/>
                    </a:lnTo>
                    <a:lnTo>
                      <a:pt x="322" y="1002"/>
                    </a:lnTo>
                    <a:lnTo>
                      <a:pt x="306" y="1012"/>
                    </a:lnTo>
                    <a:lnTo>
                      <a:pt x="288" y="1022"/>
                    </a:lnTo>
                    <a:lnTo>
                      <a:pt x="272" y="1030"/>
                    </a:lnTo>
                    <a:lnTo>
                      <a:pt x="254" y="1036"/>
                    </a:lnTo>
                    <a:lnTo>
                      <a:pt x="234" y="1040"/>
                    </a:lnTo>
                    <a:lnTo>
                      <a:pt x="214" y="1040"/>
                    </a:lnTo>
                    <a:lnTo>
                      <a:pt x="194" y="1038"/>
                    </a:lnTo>
                    <a:lnTo>
                      <a:pt x="172" y="1034"/>
                    </a:lnTo>
                    <a:lnTo>
                      <a:pt x="150" y="1028"/>
                    </a:lnTo>
                    <a:lnTo>
                      <a:pt x="128" y="1016"/>
                    </a:lnTo>
                    <a:lnTo>
                      <a:pt x="104" y="1002"/>
                    </a:lnTo>
                    <a:lnTo>
                      <a:pt x="78" y="984"/>
                    </a:lnTo>
                    <a:lnTo>
                      <a:pt x="54" y="962"/>
                    </a:lnTo>
                    <a:lnTo>
                      <a:pt x="28" y="936"/>
                    </a:lnTo>
                    <a:lnTo>
                      <a:pt x="0" y="904"/>
                    </a:lnTo>
                    <a:lnTo>
                      <a:pt x="42" y="752"/>
                    </a:lnTo>
                    <a:lnTo>
                      <a:pt x="56" y="764"/>
                    </a:lnTo>
                    <a:lnTo>
                      <a:pt x="90" y="796"/>
                    </a:lnTo>
                    <a:lnTo>
                      <a:pt x="112" y="816"/>
                    </a:lnTo>
                    <a:lnTo>
                      <a:pt x="138" y="834"/>
                    </a:lnTo>
                    <a:lnTo>
                      <a:pt x="164" y="852"/>
                    </a:lnTo>
                    <a:lnTo>
                      <a:pt x="192" y="866"/>
                    </a:lnTo>
                    <a:lnTo>
                      <a:pt x="206" y="872"/>
                    </a:lnTo>
                    <a:lnTo>
                      <a:pt x="220" y="876"/>
                    </a:lnTo>
                    <a:lnTo>
                      <a:pt x="232" y="880"/>
                    </a:lnTo>
                    <a:lnTo>
                      <a:pt x="246" y="880"/>
                    </a:lnTo>
                    <a:lnTo>
                      <a:pt x="258" y="878"/>
                    </a:lnTo>
                    <a:lnTo>
                      <a:pt x="270" y="876"/>
                    </a:lnTo>
                    <a:lnTo>
                      <a:pt x="282" y="870"/>
                    </a:lnTo>
                    <a:lnTo>
                      <a:pt x="292" y="862"/>
                    </a:lnTo>
                    <a:lnTo>
                      <a:pt x="302" y="852"/>
                    </a:lnTo>
                    <a:lnTo>
                      <a:pt x="310" y="838"/>
                    </a:lnTo>
                    <a:lnTo>
                      <a:pt x="318" y="822"/>
                    </a:lnTo>
                    <a:lnTo>
                      <a:pt x="324" y="802"/>
                    </a:lnTo>
                    <a:lnTo>
                      <a:pt x="328" y="778"/>
                    </a:lnTo>
                    <a:lnTo>
                      <a:pt x="332" y="750"/>
                    </a:lnTo>
                    <a:lnTo>
                      <a:pt x="332" y="720"/>
                    </a:lnTo>
                    <a:lnTo>
                      <a:pt x="332" y="684"/>
                    </a:lnTo>
                    <a:lnTo>
                      <a:pt x="332" y="678"/>
                    </a:lnTo>
                    <a:lnTo>
                      <a:pt x="330" y="664"/>
                    </a:lnTo>
                    <a:lnTo>
                      <a:pt x="332" y="644"/>
                    </a:lnTo>
                    <a:lnTo>
                      <a:pt x="334" y="634"/>
                    </a:lnTo>
                    <a:lnTo>
                      <a:pt x="336" y="622"/>
                    </a:lnTo>
                    <a:lnTo>
                      <a:pt x="342" y="614"/>
                    </a:lnTo>
                    <a:lnTo>
                      <a:pt x="348" y="606"/>
                    </a:lnTo>
                    <a:lnTo>
                      <a:pt x="358" y="598"/>
                    </a:lnTo>
                    <a:lnTo>
                      <a:pt x="370" y="594"/>
                    </a:lnTo>
                    <a:lnTo>
                      <a:pt x="384" y="594"/>
                    </a:lnTo>
                    <a:lnTo>
                      <a:pt x="402" y="596"/>
                    </a:lnTo>
                    <a:lnTo>
                      <a:pt x="422" y="600"/>
                    </a:lnTo>
                    <a:lnTo>
                      <a:pt x="448" y="610"/>
                    </a:lnTo>
                    <a:lnTo>
                      <a:pt x="474" y="622"/>
                    </a:lnTo>
                    <a:lnTo>
                      <a:pt x="498" y="628"/>
                    </a:lnTo>
                    <a:lnTo>
                      <a:pt x="520" y="632"/>
                    </a:lnTo>
                    <a:lnTo>
                      <a:pt x="540" y="632"/>
                    </a:lnTo>
                    <a:lnTo>
                      <a:pt x="558" y="630"/>
                    </a:lnTo>
                    <a:lnTo>
                      <a:pt x="576" y="626"/>
                    </a:lnTo>
                    <a:lnTo>
                      <a:pt x="592" y="622"/>
                    </a:lnTo>
                    <a:lnTo>
                      <a:pt x="606" y="614"/>
                    </a:lnTo>
                    <a:lnTo>
                      <a:pt x="618" y="608"/>
                    </a:lnTo>
                    <a:lnTo>
                      <a:pt x="628" y="600"/>
                    </a:lnTo>
                    <a:lnTo>
                      <a:pt x="644" y="586"/>
                    </a:lnTo>
                    <a:lnTo>
                      <a:pt x="654" y="574"/>
                    </a:lnTo>
                    <a:lnTo>
                      <a:pt x="656" y="570"/>
                    </a:lnTo>
                    <a:lnTo>
                      <a:pt x="660" y="546"/>
                    </a:lnTo>
                    <a:lnTo>
                      <a:pt x="666" y="524"/>
                    </a:lnTo>
                    <a:lnTo>
                      <a:pt x="674" y="500"/>
                    </a:lnTo>
                    <a:lnTo>
                      <a:pt x="680" y="488"/>
                    </a:lnTo>
                    <a:lnTo>
                      <a:pt x="686" y="478"/>
                    </a:lnTo>
                    <a:lnTo>
                      <a:pt x="694" y="470"/>
                    </a:lnTo>
                    <a:lnTo>
                      <a:pt x="702" y="464"/>
                    </a:lnTo>
                    <a:lnTo>
                      <a:pt x="712" y="462"/>
                    </a:lnTo>
                    <a:lnTo>
                      <a:pt x="722" y="462"/>
                    </a:lnTo>
                    <a:lnTo>
                      <a:pt x="734" y="464"/>
                    </a:lnTo>
                    <a:lnTo>
                      <a:pt x="748" y="474"/>
                    </a:lnTo>
                    <a:lnTo>
                      <a:pt x="762" y="486"/>
                    </a:lnTo>
                    <a:lnTo>
                      <a:pt x="780" y="504"/>
                    </a:lnTo>
                    <a:lnTo>
                      <a:pt x="824" y="552"/>
                    </a:lnTo>
                    <a:lnTo>
                      <a:pt x="876" y="610"/>
                    </a:lnTo>
                    <a:lnTo>
                      <a:pt x="906" y="638"/>
                    </a:lnTo>
                    <a:lnTo>
                      <a:pt x="936" y="668"/>
                    </a:lnTo>
                    <a:lnTo>
                      <a:pt x="968" y="694"/>
                    </a:lnTo>
                    <a:lnTo>
                      <a:pt x="1000" y="720"/>
                    </a:lnTo>
                    <a:lnTo>
                      <a:pt x="1032" y="740"/>
                    </a:lnTo>
                    <a:lnTo>
                      <a:pt x="1066" y="758"/>
                    </a:lnTo>
                    <a:lnTo>
                      <a:pt x="1084" y="764"/>
                    </a:lnTo>
                    <a:lnTo>
                      <a:pt x="1100" y="770"/>
                    </a:lnTo>
                    <a:lnTo>
                      <a:pt x="1118" y="774"/>
                    </a:lnTo>
                    <a:lnTo>
                      <a:pt x="1134" y="774"/>
                    </a:lnTo>
                    <a:lnTo>
                      <a:pt x="1150" y="776"/>
                    </a:lnTo>
                    <a:lnTo>
                      <a:pt x="1168" y="774"/>
                    </a:lnTo>
                    <a:lnTo>
                      <a:pt x="1184" y="770"/>
                    </a:lnTo>
                    <a:lnTo>
                      <a:pt x="1200" y="764"/>
                    </a:lnTo>
                    <a:lnTo>
                      <a:pt x="1206" y="762"/>
                    </a:lnTo>
                    <a:lnTo>
                      <a:pt x="1218" y="760"/>
                    </a:lnTo>
                    <a:lnTo>
                      <a:pt x="1232" y="754"/>
                    </a:lnTo>
                    <a:lnTo>
                      <a:pt x="1240" y="748"/>
                    </a:lnTo>
                    <a:lnTo>
                      <a:pt x="1246" y="744"/>
                    </a:lnTo>
                    <a:lnTo>
                      <a:pt x="1250" y="736"/>
                    </a:lnTo>
                    <a:lnTo>
                      <a:pt x="1252" y="728"/>
                    </a:lnTo>
                    <a:lnTo>
                      <a:pt x="1252" y="718"/>
                    </a:lnTo>
                    <a:lnTo>
                      <a:pt x="1248" y="708"/>
                    </a:lnTo>
                    <a:lnTo>
                      <a:pt x="1240" y="696"/>
                    </a:lnTo>
                    <a:lnTo>
                      <a:pt x="1226" y="680"/>
                    </a:lnTo>
                    <a:lnTo>
                      <a:pt x="1208" y="664"/>
                    </a:lnTo>
                    <a:lnTo>
                      <a:pt x="1184" y="646"/>
                    </a:lnTo>
                    <a:lnTo>
                      <a:pt x="1166" y="630"/>
                    </a:lnTo>
                    <a:lnTo>
                      <a:pt x="1110" y="582"/>
                    </a:lnTo>
                    <a:lnTo>
                      <a:pt x="1026" y="516"/>
                    </a:lnTo>
                    <a:lnTo>
                      <a:pt x="976" y="478"/>
                    </a:lnTo>
                    <a:lnTo>
                      <a:pt x="922" y="438"/>
                    </a:lnTo>
                    <a:lnTo>
                      <a:pt x="862" y="396"/>
                    </a:lnTo>
                    <a:lnTo>
                      <a:pt x="800" y="356"/>
                    </a:lnTo>
                    <a:lnTo>
                      <a:pt x="736" y="318"/>
                    </a:lnTo>
                    <a:lnTo>
                      <a:pt x="670" y="282"/>
                    </a:lnTo>
                    <a:lnTo>
                      <a:pt x="604" y="252"/>
                    </a:lnTo>
                    <a:lnTo>
                      <a:pt x="572" y="238"/>
                    </a:lnTo>
                    <a:lnTo>
                      <a:pt x="538" y="224"/>
                    </a:lnTo>
                    <a:lnTo>
                      <a:pt x="506" y="214"/>
                    </a:lnTo>
                    <a:lnTo>
                      <a:pt x="474" y="204"/>
                    </a:lnTo>
                    <a:lnTo>
                      <a:pt x="442" y="196"/>
                    </a:lnTo>
                    <a:lnTo>
                      <a:pt x="412" y="190"/>
                    </a:lnTo>
                    <a:lnTo>
                      <a:pt x="432" y="74"/>
                    </a:lnTo>
                    <a:lnTo>
                      <a:pt x="5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1" name="Freeform 162"/>
              <p:cNvSpPr>
                <a:spLocks/>
              </p:cNvSpPr>
              <p:nvPr userDrawn="1"/>
            </p:nvSpPr>
            <p:spPr bwMode="auto">
              <a:xfrm>
                <a:off x="6436" y="1774"/>
                <a:ext cx="1140" cy="640"/>
              </a:xfrm>
              <a:custGeom>
                <a:avLst/>
                <a:gdLst>
                  <a:gd name="T0" fmla="*/ 1154 w 1136"/>
                  <a:gd name="T1" fmla="*/ 123 h 646"/>
                  <a:gd name="T2" fmla="*/ 1138 w 1136"/>
                  <a:gd name="T3" fmla="*/ 190 h 646"/>
                  <a:gd name="T4" fmla="*/ 1100 w 1136"/>
                  <a:gd name="T5" fmla="*/ 252 h 646"/>
                  <a:gd name="T6" fmla="*/ 1060 w 1136"/>
                  <a:gd name="T7" fmla="*/ 279 h 646"/>
                  <a:gd name="T8" fmla="*/ 1018 w 1136"/>
                  <a:gd name="T9" fmla="*/ 291 h 646"/>
                  <a:gd name="T10" fmla="*/ 961 w 1136"/>
                  <a:gd name="T11" fmla="*/ 289 h 646"/>
                  <a:gd name="T12" fmla="*/ 899 w 1136"/>
                  <a:gd name="T13" fmla="*/ 273 h 646"/>
                  <a:gd name="T14" fmla="*/ 873 w 1136"/>
                  <a:gd name="T15" fmla="*/ 277 h 646"/>
                  <a:gd name="T16" fmla="*/ 849 w 1136"/>
                  <a:gd name="T17" fmla="*/ 365 h 646"/>
                  <a:gd name="T18" fmla="*/ 811 w 1136"/>
                  <a:gd name="T19" fmla="*/ 428 h 646"/>
                  <a:gd name="T20" fmla="*/ 777 w 1136"/>
                  <a:gd name="T21" fmla="*/ 460 h 646"/>
                  <a:gd name="T22" fmla="*/ 731 w 1136"/>
                  <a:gd name="T23" fmla="*/ 476 h 646"/>
                  <a:gd name="T24" fmla="*/ 670 w 1136"/>
                  <a:gd name="T25" fmla="*/ 481 h 646"/>
                  <a:gd name="T26" fmla="*/ 598 w 1136"/>
                  <a:gd name="T27" fmla="*/ 468 h 646"/>
                  <a:gd name="T28" fmla="*/ 512 w 1136"/>
                  <a:gd name="T29" fmla="*/ 432 h 646"/>
                  <a:gd name="T30" fmla="*/ 494 w 1136"/>
                  <a:gd name="T31" fmla="*/ 475 h 646"/>
                  <a:gd name="T32" fmla="*/ 450 w 1136"/>
                  <a:gd name="T33" fmla="*/ 539 h 646"/>
                  <a:gd name="T34" fmla="*/ 387 w 1136"/>
                  <a:gd name="T35" fmla="*/ 587 h 646"/>
                  <a:gd name="T36" fmla="*/ 341 w 1136"/>
                  <a:gd name="T37" fmla="*/ 606 h 646"/>
                  <a:gd name="T38" fmla="*/ 287 w 1136"/>
                  <a:gd name="T39" fmla="*/ 616 h 646"/>
                  <a:gd name="T40" fmla="*/ 225 w 1136"/>
                  <a:gd name="T41" fmla="*/ 612 h 646"/>
                  <a:gd name="T42" fmla="*/ 153 w 1136"/>
                  <a:gd name="T43" fmla="*/ 587 h 646"/>
                  <a:gd name="T44" fmla="*/ 42 w 1136"/>
                  <a:gd name="T45" fmla="*/ 311 h 646"/>
                  <a:gd name="T46" fmla="*/ 102 w 1136"/>
                  <a:gd name="T47" fmla="*/ 370 h 646"/>
                  <a:gd name="T48" fmla="*/ 197 w 1136"/>
                  <a:gd name="T49" fmla="*/ 446 h 646"/>
                  <a:gd name="T50" fmla="*/ 261 w 1136"/>
                  <a:gd name="T51" fmla="*/ 480 h 646"/>
                  <a:gd name="T52" fmla="*/ 303 w 1136"/>
                  <a:gd name="T53" fmla="*/ 489 h 646"/>
                  <a:gd name="T54" fmla="*/ 335 w 1136"/>
                  <a:gd name="T55" fmla="*/ 475 h 646"/>
                  <a:gd name="T56" fmla="*/ 353 w 1136"/>
                  <a:gd name="T57" fmla="*/ 434 h 646"/>
                  <a:gd name="T58" fmla="*/ 351 w 1136"/>
                  <a:gd name="T59" fmla="*/ 357 h 646"/>
                  <a:gd name="T60" fmla="*/ 419 w 1136"/>
                  <a:gd name="T61" fmla="*/ 198 h 646"/>
                  <a:gd name="T62" fmla="*/ 496 w 1136"/>
                  <a:gd name="T63" fmla="*/ 261 h 646"/>
                  <a:gd name="T64" fmla="*/ 600 w 1136"/>
                  <a:gd name="T65" fmla="*/ 333 h 646"/>
                  <a:gd name="T66" fmla="*/ 668 w 1136"/>
                  <a:gd name="T67" fmla="*/ 364 h 646"/>
                  <a:gd name="T68" fmla="*/ 708 w 1136"/>
                  <a:gd name="T69" fmla="*/ 364 h 646"/>
                  <a:gd name="T70" fmla="*/ 739 w 1136"/>
                  <a:gd name="T71" fmla="*/ 337 h 646"/>
                  <a:gd name="T72" fmla="*/ 741 w 1136"/>
                  <a:gd name="T73" fmla="*/ 275 h 646"/>
                  <a:gd name="T74" fmla="*/ 713 w 1136"/>
                  <a:gd name="T75" fmla="*/ 172 h 646"/>
                  <a:gd name="T76" fmla="*/ 749 w 1136"/>
                  <a:gd name="T77" fmla="*/ 0 h 646"/>
                  <a:gd name="T78" fmla="*/ 793 w 1136"/>
                  <a:gd name="T79" fmla="*/ 55 h 646"/>
                  <a:gd name="T80" fmla="*/ 863 w 1136"/>
                  <a:gd name="T81" fmla="*/ 135 h 646"/>
                  <a:gd name="T82" fmla="*/ 925 w 1136"/>
                  <a:gd name="T83" fmla="*/ 178 h 646"/>
                  <a:gd name="T84" fmla="*/ 959 w 1136"/>
                  <a:gd name="T85" fmla="*/ 188 h 646"/>
                  <a:gd name="T86" fmla="*/ 985 w 1136"/>
                  <a:gd name="T87" fmla="*/ 174 h 646"/>
                  <a:gd name="T88" fmla="*/ 1006 w 1136"/>
                  <a:gd name="T89" fmla="*/ 135 h 646"/>
                  <a:gd name="T90" fmla="*/ 1014 w 1136"/>
                  <a:gd name="T91" fmla="*/ 57 h 64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136" h="646">
                    <a:moveTo>
                      <a:pt x="1136" y="116"/>
                    </a:moveTo>
                    <a:lnTo>
                      <a:pt x="1136" y="116"/>
                    </a:lnTo>
                    <a:lnTo>
                      <a:pt x="1134" y="128"/>
                    </a:lnTo>
                    <a:lnTo>
                      <a:pt x="1130" y="158"/>
                    </a:lnTo>
                    <a:lnTo>
                      <a:pt x="1124" y="178"/>
                    </a:lnTo>
                    <a:lnTo>
                      <a:pt x="1118" y="200"/>
                    </a:lnTo>
                    <a:lnTo>
                      <a:pt x="1108" y="222"/>
                    </a:lnTo>
                    <a:lnTo>
                      <a:pt x="1096" y="242"/>
                    </a:lnTo>
                    <a:lnTo>
                      <a:pt x="1080" y="262"/>
                    </a:lnTo>
                    <a:lnTo>
                      <a:pt x="1062" y="280"/>
                    </a:lnTo>
                    <a:lnTo>
                      <a:pt x="1050" y="286"/>
                    </a:lnTo>
                    <a:lnTo>
                      <a:pt x="1040" y="294"/>
                    </a:lnTo>
                    <a:lnTo>
                      <a:pt x="1026" y="298"/>
                    </a:lnTo>
                    <a:lnTo>
                      <a:pt x="1012" y="302"/>
                    </a:lnTo>
                    <a:lnTo>
                      <a:pt x="998" y="306"/>
                    </a:lnTo>
                    <a:lnTo>
                      <a:pt x="982" y="308"/>
                    </a:lnTo>
                    <a:lnTo>
                      <a:pt x="964" y="306"/>
                    </a:lnTo>
                    <a:lnTo>
                      <a:pt x="946" y="304"/>
                    </a:lnTo>
                    <a:lnTo>
                      <a:pt x="926" y="302"/>
                    </a:lnTo>
                    <a:lnTo>
                      <a:pt x="906" y="296"/>
                    </a:lnTo>
                    <a:lnTo>
                      <a:pt x="884" y="288"/>
                    </a:lnTo>
                    <a:lnTo>
                      <a:pt x="860" y="278"/>
                    </a:lnTo>
                    <a:lnTo>
                      <a:pt x="858" y="292"/>
                    </a:lnTo>
                    <a:lnTo>
                      <a:pt x="850" y="330"/>
                    </a:lnTo>
                    <a:lnTo>
                      <a:pt x="844" y="356"/>
                    </a:lnTo>
                    <a:lnTo>
                      <a:pt x="834" y="382"/>
                    </a:lnTo>
                    <a:lnTo>
                      <a:pt x="822" y="408"/>
                    </a:lnTo>
                    <a:lnTo>
                      <a:pt x="806" y="436"/>
                    </a:lnTo>
                    <a:lnTo>
                      <a:pt x="796" y="448"/>
                    </a:lnTo>
                    <a:lnTo>
                      <a:pt x="786" y="458"/>
                    </a:lnTo>
                    <a:lnTo>
                      <a:pt x="774" y="470"/>
                    </a:lnTo>
                    <a:lnTo>
                      <a:pt x="762" y="480"/>
                    </a:lnTo>
                    <a:lnTo>
                      <a:pt x="748" y="488"/>
                    </a:lnTo>
                    <a:lnTo>
                      <a:pt x="732" y="494"/>
                    </a:lnTo>
                    <a:lnTo>
                      <a:pt x="716" y="500"/>
                    </a:lnTo>
                    <a:lnTo>
                      <a:pt x="698" y="504"/>
                    </a:lnTo>
                    <a:lnTo>
                      <a:pt x="680" y="506"/>
                    </a:lnTo>
                    <a:lnTo>
                      <a:pt x="660" y="506"/>
                    </a:lnTo>
                    <a:lnTo>
                      <a:pt x="638" y="504"/>
                    </a:lnTo>
                    <a:lnTo>
                      <a:pt x="614" y="498"/>
                    </a:lnTo>
                    <a:lnTo>
                      <a:pt x="588" y="490"/>
                    </a:lnTo>
                    <a:lnTo>
                      <a:pt x="562" y="480"/>
                    </a:lnTo>
                    <a:lnTo>
                      <a:pt x="532" y="468"/>
                    </a:lnTo>
                    <a:lnTo>
                      <a:pt x="502" y="452"/>
                    </a:lnTo>
                    <a:lnTo>
                      <a:pt x="498" y="464"/>
                    </a:lnTo>
                    <a:lnTo>
                      <a:pt x="484" y="498"/>
                    </a:lnTo>
                    <a:lnTo>
                      <a:pt x="472" y="518"/>
                    </a:lnTo>
                    <a:lnTo>
                      <a:pt x="458" y="540"/>
                    </a:lnTo>
                    <a:lnTo>
                      <a:pt x="440" y="564"/>
                    </a:lnTo>
                    <a:lnTo>
                      <a:pt x="418" y="586"/>
                    </a:lnTo>
                    <a:lnTo>
                      <a:pt x="394" y="606"/>
                    </a:lnTo>
                    <a:lnTo>
                      <a:pt x="382" y="616"/>
                    </a:lnTo>
                    <a:lnTo>
                      <a:pt x="368" y="624"/>
                    </a:lnTo>
                    <a:lnTo>
                      <a:pt x="352" y="630"/>
                    </a:lnTo>
                    <a:lnTo>
                      <a:pt x="336" y="636"/>
                    </a:lnTo>
                    <a:lnTo>
                      <a:pt x="320" y="642"/>
                    </a:lnTo>
                    <a:lnTo>
                      <a:pt x="302" y="644"/>
                    </a:lnTo>
                    <a:lnTo>
                      <a:pt x="282" y="646"/>
                    </a:lnTo>
                    <a:lnTo>
                      <a:pt x="262" y="646"/>
                    </a:lnTo>
                    <a:lnTo>
                      <a:pt x="242" y="644"/>
                    </a:lnTo>
                    <a:lnTo>
                      <a:pt x="220" y="642"/>
                    </a:lnTo>
                    <a:lnTo>
                      <a:pt x="196" y="636"/>
                    </a:lnTo>
                    <a:lnTo>
                      <a:pt x="172" y="628"/>
                    </a:lnTo>
                    <a:lnTo>
                      <a:pt x="148" y="616"/>
                    </a:lnTo>
                    <a:lnTo>
                      <a:pt x="122" y="604"/>
                    </a:lnTo>
                    <a:lnTo>
                      <a:pt x="0" y="466"/>
                    </a:lnTo>
                    <a:lnTo>
                      <a:pt x="42" y="326"/>
                    </a:lnTo>
                    <a:lnTo>
                      <a:pt x="60" y="344"/>
                    </a:lnTo>
                    <a:lnTo>
                      <a:pt x="102" y="388"/>
                    </a:lnTo>
                    <a:lnTo>
                      <a:pt x="130" y="414"/>
                    </a:lnTo>
                    <a:lnTo>
                      <a:pt x="160" y="440"/>
                    </a:lnTo>
                    <a:lnTo>
                      <a:pt x="192" y="466"/>
                    </a:lnTo>
                    <a:lnTo>
                      <a:pt x="224" y="488"/>
                    </a:lnTo>
                    <a:lnTo>
                      <a:pt x="240" y="496"/>
                    </a:lnTo>
                    <a:lnTo>
                      <a:pt x="256" y="504"/>
                    </a:lnTo>
                    <a:lnTo>
                      <a:pt x="270" y="510"/>
                    </a:lnTo>
                    <a:lnTo>
                      <a:pt x="284" y="512"/>
                    </a:lnTo>
                    <a:lnTo>
                      <a:pt x="298" y="514"/>
                    </a:lnTo>
                    <a:lnTo>
                      <a:pt x="310" y="512"/>
                    </a:lnTo>
                    <a:lnTo>
                      <a:pt x="320" y="506"/>
                    </a:lnTo>
                    <a:lnTo>
                      <a:pt x="330" y="498"/>
                    </a:lnTo>
                    <a:lnTo>
                      <a:pt x="336" y="488"/>
                    </a:lnTo>
                    <a:lnTo>
                      <a:pt x="342" y="472"/>
                    </a:lnTo>
                    <a:lnTo>
                      <a:pt x="348" y="454"/>
                    </a:lnTo>
                    <a:lnTo>
                      <a:pt x="350" y="432"/>
                    </a:lnTo>
                    <a:lnTo>
                      <a:pt x="350" y="404"/>
                    </a:lnTo>
                    <a:lnTo>
                      <a:pt x="346" y="372"/>
                    </a:lnTo>
                    <a:lnTo>
                      <a:pt x="342" y="336"/>
                    </a:lnTo>
                    <a:lnTo>
                      <a:pt x="334" y="294"/>
                    </a:lnTo>
                    <a:lnTo>
                      <a:pt x="414" y="208"/>
                    </a:lnTo>
                    <a:lnTo>
                      <a:pt x="434" y="228"/>
                    </a:lnTo>
                    <a:lnTo>
                      <a:pt x="486" y="272"/>
                    </a:lnTo>
                    <a:lnTo>
                      <a:pt x="518" y="298"/>
                    </a:lnTo>
                    <a:lnTo>
                      <a:pt x="554" y="324"/>
                    </a:lnTo>
                    <a:lnTo>
                      <a:pt x="590" y="348"/>
                    </a:lnTo>
                    <a:lnTo>
                      <a:pt x="626" y="368"/>
                    </a:lnTo>
                    <a:lnTo>
                      <a:pt x="642" y="374"/>
                    </a:lnTo>
                    <a:lnTo>
                      <a:pt x="658" y="380"/>
                    </a:lnTo>
                    <a:lnTo>
                      <a:pt x="674" y="382"/>
                    </a:lnTo>
                    <a:lnTo>
                      <a:pt x="686" y="382"/>
                    </a:lnTo>
                    <a:lnTo>
                      <a:pt x="698" y="380"/>
                    </a:lnTo>
                    <a:lnTo>
                      <a:pt x="710" y="374"/>
                    </a:lnTo>
                    <a:lnTo>
                      <a:pt x="718" y="366"/>
                    </a:lnTo>
                    <a:lnTo>
                      <a:pt x="724" y="352"/>
                    </a:lnTo>
                    <a:lnTo>
                      <a:pt x="728" y="336"/>
                    </a:lnTo>
                    <a:lnTo>
                      <a:pt x="728" y="314"/>
                    </a:lnTo>
                    <a:lnTo>
                      <a:pt x="726" y="290"/>
                    </a:lnTo>
                    <a:lnTo>
                      <a:pt x="722" y="258"/>
                    </a:lnTo>
                    <a:lnTo>
                      <a:pt x="714" y="224"/>
                    </a:lnTo>
                    <a:lnTo>
                      <a:pt x="702" y="182"/>
                    </a:lnTo>
                    <a:lnTo>
                      <a:pt x="686" y="136"/>
                    </a:lnTo>
                    <a:lnTo>
                      <a:pt x="666" y="84"/>
                    </a:lnTo>
                    <a:lnTo>
                      <a:pt x="734" y="0"/>
                    </a:lnTo>
                    <a:lnTo>
                      <a:pt x="746" y="18"/>
                    </a:lnTo>
                    <a:lnTo>
                      <a:pt x="778" y="60"/>
                    </a:lnTo>
                    <a:lnTo>
                      <a:pt x="800" y="86"/>
                    </a:lnTo>
                    <a:lnTo>
                      <a:pt x="822" y="114"/>
                    </a:lnTo>
                    <a:lnTo>
                      <a:pt x="848" y="140"/>
                    </a:lnTo>
                    <a:lnTo>
                      <a:pt x="872" y="162"/>
                    </a:lnTo>
                    <a:lnTo>
                      <a:pt x="898" y="182"/>
                    </a:lnTo>
                    <a:lnTo>
                      <a:pt x="910" y="188"/>
                    </a:lnTo>
                    <a:lnTo>
                      <a:pt x="922" y="194"/>
                    </a:lnTo>
                    <a:lnTo>
                      <a:pt x="932" y="196"/>
                    </a:lnTo>
                    <a:lnTo>
                      <a:pt x="944" y="198"/>
                    </a:lnTo>
                    <a:lnTo>
                      <a:pt x="954" y="196"/>
                    </a:lnTo>
                    <a:lnTo>
                      <a:pt x="962" y="190"/>
                    </a:lnTo>
                    <a:lnTo>
                      <a:pt x="970" y="184"/>
                    </a:lnTo>
                    <a:lnTo>
                      <a:pt x="978" y="172"/>
                    </a:lnTo>
                    <a:lnTo>
                      <a:pt x="984" y="158"/>
                    </a:lnTo>
                    <a:lnTo>
                      <a:pt x="988" y="140"/>
                    </a:lnTo>
                    <a:lnTo>
                      <a:pt x="992" y="118"/>
                    </a:lnTo>
                    <a:lnTo>
                      <a:pt x="994" y="92"/>
                    </a:lnTo>
                    <a:lnTo>
                      <a:pt x="994" y="62"/>
                    </a:lnTo>
                    <a:lnTo>
                      <a:pt x="992" y="28"/>
                    </a:lnTo>
                    <a:lnTo>
                      <a:pt x="1136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2" name="Freeform 163"/>
              <p:cNvSpPr>
                <a:spLocks/>
              </p:cNvSpPr>
              <p:nvPr userDrawn="1"/>
            </p:nvSpPr>
            <p:spPr bwMode="auto">
              <a:xfrm>
                <a:off x="6736" y="1934"/>
                <a:ext cx="1280" cy="660"/>
              </a:xfrm>
              <a:custGeom>
                <a:avLst/>
                <a:gdLst>
                  <a:gd name="T0" fmla="*/ 1201 w 1296"/>
                  <a:gd name="T1" fmla="*/ 28 h 672"/>
                  <a:gd name="T2" fmla="*/ 1216 w 1296"/>
                  <a:gd name="T3" fmla="*/ 132 h 672"/>
                  <a:gd name="T4" fmla="*/ 1216 w 1296"/>
                  <a:gd name="T5" fmla="*/ 220 h 672"/>
                  <a:gd name="T6" fmla="*/ 1205 w 1296"/>
                  <a:gd name="T7" fmla="*/ 283 h 672"/>
                  <a:gd name="T8" fmla="*/ 1177 w 1296"/>
                  <a:gd name="T9" fmla="*/ 335 h 672"/>
                  <a:gd name="T10" fmla="*/ 1130 w 1296"/>
                  <a:gd name="T11" fmla="*/ 367 h 672"/>
                  <a:gd name="T12" fmla="*/ 1060 w 1296"/>
                  <a:gd name="T13" fmla="*/ 375 h 672"/>
                  <a:gd name="T14" fmla="*/ 961 w 1296"/>
                  <a:gd name="T15" fmla="*/ 347 h 672"/>
                  <a:gd name="T16" fmla="*/ 830 w 1296"/>
                  <a:gd name="T17" fmla="*/ 279 h 672"/>
                  <a:gd name="T18" fmla="*/ 812 w 1296"/>
                  <a:gd name="T19" fmla="*/ 318 h 672"/>
                  <a:gd name="T20" fmla="*/ 770 w 1296"/>
                  <a:gd name="T21" fmla="*/ 377 h 672"/>
                  <a:gd name="T22" fmla="*/ 717 w 1296"/>
                  <a:gd name="T23" fmla="*/ 420 h 672"/>
                  <a:gd name="T24" fmla="*/ 672 w 1296"/>
                  <a:gd name="T25" fmla="*/ 439 h 672"/>
                  <a:gd name="T26" fmla="*/ 622 w 1296"/>
                  <a:gd name="T27" fmla="*/ 448 h 672"/>
                  <a:gd name="T28" fmla="*/ 565 w 1296"/>
                  <a:gd name="T29" fmla="*/ 443 h 672"/>
                  <a:gd name="T30" fmla="*/ 497 w 1296"/>
                  <a:gd name="T31" fmla="*/ 418 h 672"/>
                  <a:gd name="T32" fmla="*/ 472 w 1296"/>
                  <a:gd name="T33" fmla="*/ 426 h 672"/>
                  <a:gd name="T34" fmla="*/ 460 w 1296"/>
                  <a:gd name="T35" fmla="*/ 499 h 672"/>
                  <a:gd name="T36" fmla="*/ 435 w 1296"/>
                  <a:gd name="T37" fmla="*/ 556 h 672"/>
                  <a:gd name="T38" fmla="*/ 407 w 1296"/>
                  <a:gd name="T39" fmla="*/ 590 h 672"/>
                  <a:gd name="T40" fmla="*/ 361 w 1296"/>
                  <a:gd name="T41" fmla="*/ 612 h 672"/>
                  <a:gd name="T42" fmla="*/ 302 w 1296"/>
                  <a:gd name="T43" fmla="*/ 612 h 672"/>
                  <a:gd name="T44" fmla="*/ 223 w 1296"/>
                  <a:gd name="T45" fmla="*/ 585 h 672"/>
                  <a:gd name="T46" fmla="*/ 122 w 1296"/>
                  <a:gd name="T47" fmla="*/ 523 h 672"/>
                  <a:gd name="T48" fmla="*/ 0 w 1296"/>
                  <a:gd name="T49" fmla="*/ 420 h 672"/>
                  <a:gd name="T50" fmla="*/ 81 w 1296"/>
                  <a:gd name="T51" fmla="*/ 359 h 672"/>
                  <a:gd name="T52" fmla="*/ 188 w 1296"/>
                  <a:gd name="T53" fmla="*/ 443 h 672"/>
                  <a:gd name="T54" fmla="*/ 267 w 1296"/>
                  <a:gd name="T55" fmla="*/ 488 h 672"/>
                  <a:gd name="T56" fmla="*/ 306 w 1296"/>
                  <a:gd name="T57" fmla="*/ 497 h 672"/>
                  <a:gd name="T58" fmla="*/ 336 w 1296"/>
                  <a:gd name="T59" fmla="*/ 485 h 672"/>
                  <a:gd name="T60" fmla="*/ 348 w 1296"/>
                  <a:gd name="T61" fmla="*/ 446 h 672"/>
                  <a:gd name="T62" fmla="*/ 340 w 1296"/>
                  <a:gd name="T63" fmla="*/ 373 h 672"/>
                  <a:gd name="T64" fmla="*/ 302 w 1296"/>
                  <a:gd name="T65" fmla="*/ 261 h 672"/>
                  <a:gd name="T66" fmla="*/ 425 w 1296"/>
                  <a:gd name="T67" fmla="*/ 230 h 672"/>
                  <a:gd name="T68" fmla="*/ 514 w 1296"/>
                  <a:gd name="T69" fmla="*/ 296 h 672"/>
                  <a:gd name="T70" fmla="*/ 586 w 1296"/>
                  <a:gd name="T71" fmla="*/ 330 h 672"/>
                  <a:gd name="T72" fmla="*/ 622 w 1296"/>
                  <a:gd name="T73" fmla="*/ 332 h 672"/>
                  <a:gd name="T74" fmla="*/ 653 w 1296"/>
                  <a:gd name="T75" fmla="*/ 314 h 672"/>
                  <a:gd name="T76" fmla="*/ 669 w 1296"/>
                  <a:gd name="T77" fmla="*/ 273 h 672"/>
                  <a:gd name="T78" fmla="*/ 669 w 1296"/>
                  <a:gd name="T79" fmla="*/ 198 h 672"/>
                  <a:gd name="T80" fmla="*/ 649 w 1296"/>
                  <a:gd name="T81" fmla="*/ 90 h 672"/>
                  <a:gd name="T82" fmla="*/ 784 w 1296"/>
                  <a:gd name="T83" fmla="*/ 28 h 672"/>
                  <a:gd name="T84" fmla="*/ 891 w 1296"/>
                  <a:gd name="T85" fmla="*/ 149 h 672"/>
                  <a:gd name="T86" fmla="*/ 976 w 1296"/>
                  <a:gd name="T87" fmla="*/ 226 h 672"/>
                  <a:gd name="T88" fmla="*/ 1021 w 1296"/>
                  <a:gd name="T89" fmla="*/ 248 h 672"/>
                  <a:gd name="T90" fmla="*/ 1056 w 1296"/>
                  <a:gd name="T91" fmla="*/ 248 h 672"/>
                  <a:gd name="T92" fmla="*/ 1079 w 1296"/>
                  <a:gd name="T93" fmla="*/ 216 h 672"/>
                  <a:gd name="T94" fmla="*/ 1082 w 1296"/>
                  <a:gd name="T95" fmla="*/ 138 h 672"/>
                  <a:gd name="T96" fmla="*/ 1064 w 1296"/>
                  <a:gd name="T97" fmla="*/ 16 h 6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296" h="672">
                    <a:moveTo>
                      <a:pt x="1272" y="0"/>
                    </a:moveTo>
                    <a:lnTo>
                      <a:pt x="1272" y="0"/>
                    </a:lnTo>
                    <a:lnTo>
                      <a:pt x="1278" y="28"/>
                    </a:lnTo>
                    <a:lnTo>
                      <a:pt x="1284" y="60"/>
                    </a:lnTo>
                    <a:lnTo>
                      <a:pt x="1290" y="98"/>
                    </a:lnTo>
                    <a:lnTo>
                      <a:pt x="1294" y="144"/>
                    </a:lnTo>
                    <a:lnTo>
                      <a:pt x="1296" y="192"/>
                    </a:lnTo>
                    <a:lnTo>
                      <a:pt x="1296" y="216"/>
                    </a:lnTo>
                    <a:lnTo>
                      <a:pt x="1294" y="240"/>
                    </a:lnTo>
                    <a:lnTo>
                      <a:pt x="1292" y="264"/>
                    </a:lnTo>
                    <a:lnTo>
                      <a:pt x="1288" y="286"/>
                    </a:lnTo>
                    <a:lnTo>
                      <a:pt x="1282" y="308"/>
                    </a:lnTo>
                    <a:lnTo>
                      <a:pt x="1274" y="330"/>
                    </a:lnTo>
                    <a:lnTo>
                      <a:pt x="1264" y="348"/>
                    </a:lnTo>
                    <a:lnTo>
                      <a:pt x="1252" y="366"/>
                    </a:lnTo>
                    <a:lnTo>
                      <a:pt x="1238" y="380"/>
                    </a:lnTo>
                    <a:lnTo>
                      <a:pt x="1222" y="392"/>
                    </a:lnTo>
                    <a:lnTo>
                      <a:pt x="1202" y="402"/>
                    </a:lnTo>
                    <a:lnTo>
                      <a:pt x="1180" y="408"/>
                    </a:lnTo>
                    <a:lnTo>
                      <a:pt x="1156" y="410"/>
                    </a:lnTo>
                    <a:lnTo>
                      <a:pt x="1128" y="410"/>
                    </a:lnTo>
                    <a:lnTo>
                      <a:pt x="1096" y="404"/>
                    </a:lnTo>
                    <a:lnTo>
                      <a:pt x="1060" y="394"/>
                    </a:lnTo>
                    <a:lnTo>
                      <a:pt x="1022" y="380"/>
                    </a:lnTo>
                    <a:lnTo>
                      <a:pt x="980" y="360"/>
                    </a:lnTo>
                    <a:lnTo>
                      <a:pt x="934" y="336"/>
                    </a:lnTo>
                    <a:lnTo>
                      <a:pt x="884" y="304"/>
                    </a:lnTo>
                    <a:lnTo>
                      <a:pt x="878" y="316"/>
                    </a:lnTo>
                    <a:lnTo>
                      <a:pt x="864" y="348"/>
                    </a:lnTo>
                    <a:lnTo>
                      <a:pt x="852" y="368"/>
                    </a:lnTo>
                    <a:lnTo>
                      <a:pt x="838" y="390"/>
                    </a:lnTo>
                    <a:lnTo>
                      <a:pt x="820" y="412"/>
                    </a:lnTo>
                    <a:lnTo>
                      <a:pt x="800" y="432"/>
                    </a:lnTo>
                    <a:lnTo>
                      <a:pt x="776" y="452"/>
                    </a:lnTo>
                    <a:lnTo>
                      <a:pt x="762" y="460"/>
                    </a:lnTo>
                    <a:lnTo>
                      <a:pt x="748" y="468"/>
                    </a:lnTo>
                    <a:lnTo>
                      <a:pt x="732" y="476"/>
                    </a:lnTo>
                    <a:lnTo>
                      <a:pt x="716" y="480"/>
                    </a:lnTo>
                    <a:lnTo>
                      <a:pt x="700" y="486"/>
                    </a:lnTo>
                    <a:lnTo>
                      <a:pt x="682" y="488"/>
                    </a:lnTo>
                    <a:lnTo>
                      <a:pt x="662" y="490"/>
                    </a:lnTo>
                    <a:lnTo>
                      <a:pt x="642" y="490"/>
                    </a:lnTo>
                    <a:lnTo>
                      <a:pt x="622" y="488"/>
                    </a:lnTo>
                    <a:lnTo>
                      <a:pt x="600" y="484"/>
                    </a:lnTo>
                    <a:lnTo>
                      <a:pt x="578" y="478"/>
                    </a:lnTo>
                    <a:lnTo>
                      <a:pt x="554" y="468"/>
                    </a:lnTo>
                    <a:lnTo>
                      <a:pt x="528" y="458"/>
                    </a:lnTo>
                    <a:lnTo>
                      <a:pt x="502" y="444"/>
                    </a:lnTo>
                    <a:lnTo>
                      <a:pt x="502" y="466"/>
                    </a:lnTo>
                    <a:lnTo>
                      <a:pt x="500" y="488"/>
                    </a:lnTo>
                    <a:lnTo>
                      <a:pt x="496" y="516"/>
                    </a:lnTo>
                    <a:lnTo>
                      <a:pt x="490" y="546"/>
                    </a:lnTo>
                    <a:lnTo>
                      <a:pt x="480" y="578"/>
                    </a:lnTo>
                    <a:lnTo>
                      <a:pt x="472" y="594"/>
                    </a:lnTo>
                    <a:lnTo>
                      <a:pt x="464" y="608"/>
                    </a:lnTo>
                    <a:lnTo>
                      <a:pt x="456" y="622"/>
                    </a:lnTo>
                    <a:lnTo>
                      <a:pt x="444" y="634"/>
                    </a:lnTo>
                    <a:lnTo>
                      <a:pt x="432" y="646"/>
                    </a:lnTo>
                    <a:lnTo>
                      <a:pt x="418" y="656"/>
                    </a:lnTo>
                    <a:lnTo>
                      <a:pt x="404" y="664"/>
                    </a:lnTo>
                    <a:lnTo>
                      <a:pt x="386" y="670"/>
                    </a:lnTo>
                    <a:lnTo>
                      <a:pt x="366" y="672"/>
                    </a:lnTo>
                    <a:lnTo>
                      <a:pt x="346" y="672"/>
                    </a:lnTo>
                    <a:lnTo>
                      <a:pt x="322" y="670"/>
                    </a:lnTo>
                    <a:lnTo>
                      <a:pt x="296" y="662"/>
                    </a:lnTo>
                    <a:lnTo>
                      <a:pt x="268" y="654"/>
                    </a:lnTo>
                    <a:lnTo>
                      <a:pt x="238" y="640"/>
                    </a:lnTo>
                    <a:lnTo>
                      <a:pt x="206" y="622"/>
                    </a:lnTo>
                    <a:lnTo>
                      <a:pt x="170" y="598"/>
                    </a:lnTo>
                    <a:lnTo>
                      <a:pt x="132" y="572"/>
                    </a:lnTo>
                    <a:lnTo>
                      <a:pt x="90" y="540"/>
                    </a:lnTo>
                    <a:lnTo>
                      <a:pt x="46" y="502"/>
                    </a:lnTo>
                    <a:lnTo>
                      <a:pt x="0" y="460"/>
                    </a:lnTo>
                    <a:lnTo>
                      <a:pt x="68" y="376"/>
                    </a:lnTo>
                    <a:lnTo>
                      <a:pt x="86" y="394"/>
                    </a:lnTo>
                    <a:lnTo>
                      <a:pt x="134" y="436"/>
                    </a:lnTo>
                    <a:lnTo>
                      <a:pt x="164" y="460"/>
                    </a:lnTo>
                    <a:lnTo>
                      <a:pt x="198" y="484"/>
                    </a:lnTo>
                    <a:lnTo>
                      <a:pt x="232" y="508"/>
                    </a:lnTo>
                    <a:lnTo>
                      <a:pt x="266" y="526"/>
                    </a:lnTo>
                    <a:lnTo>
                      <a:pt x="282" y="534"/>
                    </a:lnTo>
                    <a:lnTo>
                      <a:pt x="298" y="538"/>
                    </a:lnTo>
                    <a:lnTo>
                      <a:pt x="312" y="542"/>
                    </a:lnTo>
                    <a:lnTo>
                      <a:pt x="326" y="544"/>
                    </a:lnTo>
                    <a:lnTo>
                      <a:pt x="336" y="542"/>
                    </a:lnTo>
                    <a:lnTo>
                      <a:pt x="348" y="538"/>
                    </a:lnTo>
                    <a:lnTo>
                      <a:pt x="356" y="530"/>
                    </a:lnTo>
                    <a:lnTo>
                      <a:pt x="362" y="520"/>
                    </a:lnTo>
                    <a:lnTo>
                      <a:pt x="366" y="506"/>
                    </a:lnTo>
                    <a:lnTo>
                      <a:pt x="370" y="488"/>
                    </a:lnTo>
                    <a:lnTo>
                      <a:pt x="368" y="466"/>
                    </a:lnTo>
                    <a:lnTo>
                      <a:pt x="366" y="440"/>
                    </a:lnTo>
                    <a:lnTo>
                      <a:pt x="360" y="408"/>
                    </a:lnTo>
                    <a:lnTo>
                      <a:pt x="350" y="374"/>
                    </a:lnTo>
                    <a:lnTo>
                      <a:pt x="338" y="332"/>
                    </a:lnTo>
                    <a:lnTo>
                      <a:pt x="322" y="286"/>
                    </a:lnTo>
                    <a:lnTo>
                      <a:pt x="438" y="236"/>
                    </a:lnTo>
                    <a:lnTo>
                      <a:pt x="452" y="250"/>
                    </a:lnTo>
                    <a:lnTo>
                      <a:pt x="494" y="286"/>
                    </a:lnTo>
                    <a:lnTo>
                      <a:pt x="520" y="306"/>
                    </a:lnTo>
                    <a:lnTo>
                      <a:pt x="548" y="324"/>
                    </a:lnTo>
                    <a:lnTo>
                      <a:pt x="578" y="342"/>
                    </a:lnTo>
                    <a:lnTo>
                      <a:pt x="608" y="356"/>
                    </a:lnTo>
                    <a:lnTo>
                      <a:pt x="624" y="360"/>
                    </a:lnTo>
                    <a:lnTo>
                      <a:pt x="638" y="362"/>
                    </a:lnTo>
                    <a:lnTo>
                      <a:pt x="650" y="364"/>
                    </a:lnTo>
                    <a:lnTo>
                      <a:pt x="662" y="362"/>
                    </a:lnTo>
                    <a:lnTo>
                      <a:pt x="674" y="358"/>
                    </a:lnTo>
                    <a:lnTo>
                      <a:pt x="684" y="352"/>
                    </a:lnTo>
                    <a:lnTo>
                      <a:pt x="694" y="344"/>
                    </a:lnTo>
                    <a:lnTo>
                      <a:pt x="702" y="332"/>
                    </a:lnTo>
                    <a:lnTo>
                      <a:pt x="708" y="316"/>
                    </a:lnTo>
                    <a:lnTo>
                      <a:pt x="712" y="298"/>
                    </a:lnTo>
                    <a:lnTo>
                      <a:pt x="714" y="276"/>
                    </a:lnTo>
                    <a:lnTo>
                      <a:pt x="714" y="250"/>
                    </a:lnTo>
                    <a:lnTo>
                      <a:pt x="712" y="218"/>
                    </a:lnTo>
                    <a:lnTo>
                      <a:pt x="708" y="184"/>
                    </a:lnTo>
                    <a:lnTo>
                      <a:pt x="700" y="144"/>
                    </a:lnTo>
                    <a:lnTo>
                      <a:pt x="690" y="100"/>
                    </a:lnTo>
                    <a:lnTo>
                      <a:pt x="816" y="2"/>
                    </a:lnTo>
                    <a:lnTo>
                      <a:pt x="834" y="28"/>
                    </a:lnTo>
                    <a:lnTo>
                      <a:pt x="882" y="88"/>
                    </a:lnTo>
                    <a:lnTo>
                      <a:pt x="914" y="126"/>
                    </a:lnTo>
                    <a:lnTo>
                      <a:pt x="948" y="164"/>
                    </a:lnTo>
                    <a:lnTo>
                      <a:pt x="984" y="200"/>
                    </a:lnTo>
                    <a:lnTo>
                      <a:pt x="1020" y="232"/>
                    </a:lnTo>
                    <a:lnTo>
                      <a:pt x="1038" y="246"/>
                    </a:lnTo>
                    <a:lnTo>
                      <a:pt x="1054" y="256"/>
                    </a:lnTo>
                    <a:lnTo>
                      <a:pt x="1070" y="266"/>
                    </a:lnTo>
                    <a:lnTo>
                      <a:pt x="1086" y="272"/>
                    </a:lnTo>
                    <a:lnTo>
                      <a:pt x="1100" y="276"/>
                    </a:lnTo>
                    <a:lnTo>
                      <a:pt x="1114" y="276"/>
                    </a:lnTo>
                    <a:lnTo>
                      <a:pt x="1124" y="272"/>
                    </a:lnTo>
                    <a:lnTo>
                      <a:pt x="1134" y="264"/>
                    </a:lnTo>
                    <a:lnTo>
                      <a:pt x="1142" y="252"/>
                    </a:lnTo>
                    <a:lnTo>
                      <a:pt x="1148" y="236"/>
                    </a:lnTo>
                    <a:lnTo>
                      <a:pt x="1152" y="214"/>
                    </a:lnTo>
                    <a:lnTo>
                      <a:pt x="1154" y="186"/>
                    </a:lnTo>
                    <a:lnTo>
                      <a:pt x="1152" y="152"/>
                    </a:lnTo>
                    <a:lnTo>
                      <a:pt x="1148" y="114"/>
                    </a:lnTo>
                    <a:lnTo>
                      <a:pt x="1142" y="68"/>
                    </a:lnTo>
                    <a:lnTo>
                      <a:pt x="1132" y="16"/>
                    </a:lnTo>
                    <a:lnTo>
                      <a:pt x="127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3" name="Freeform 164"/>
              <p:cNvSpPr>
                <a:spLocks/>
              </p:cNvSpPr>
              <p:nvPr userDrawn="1"/>
            </p:nvSpPr>
            <p:spPr bwMode="auto">
              <a:xfrm>
                <a:off x="7096" y="2214"/>
                <a:ext cx="780" cy="480"/>
              </a:xfrm>
              <a:custGeom>
                <a:avLst/>
                <a:gdLst>
                  <a:gd name="T0" fmla="*/ 746 w 786"/>
                  <a:gd name="T1" fmla="*/ 63 h 484"/>
                  <a:gd name="T2" fmla="*/ 754 w 786"/>
                  <a:gd name="T3" fmla="*/ 119 h 484"/>
                  <a:gd name="T4" fmla="*/ 756 w 786"/>
                  <a:gd name="T5" fmla="*/ 175 h 484"/>
                  <a:gd name="T6" fmla="*/ 752 w 786"/>
                  <a:gd name="T7" fmla="*/ 232 h 484"/>
                  <a:gd name="T8" fmla="*/ 738 w 786"/>
                  <a:gd name="T9" fmla="*/ 274 h 484"/>
                  <a:gd name="T10" fmla="*/ 726 w 786"/>
                  <a:gd name="T11" fmla="*/ 297 h 484"/>
                  <a:gd name="T12" fmla="*/ 708 w 786"/>
                  <a:gd name="T13" fmla="*/ 317 h 484"/>
                  <a:gd name="T14" fmla="*/ 687 w 786"/>
                  <a:gd name="T15" fmla="*/ 333 h 484"/>
                  <a:gd name="T16" fmla="*/ 657 w 786"/>
                  <a:gd name="T17" fmla="*/ 341 h 484"/>
                  <a:gd name="T18" fmla="*/ 619 w 786"/>
                  <a:gd name="T19" fmla="*/ 343 h 484"/>
                  <a:gd name="T20" fmla="*/ 577 w 786"/>
                  <a:gd name="T21" fmla="*/ 335 h 484"/>
                  <a:gd name="T22" fmla="*/ 554 w 786"/>
                  <a:gd name="T23" fmla="*/ 327 h 484"/>
                  <a:gd name="T24" fmla="*/ 548 w 786"/>
                  <a:gd name="T25" fmla="*/ 355 h 484"/>
                  <a:gd name="T26" fmla="*/ 534 w 786"/>
                  <a:gd name="T27" fmla="*/ 391 h 484"/>
                  <a:gd name="T28" fmla="*/ 508 w 786"/>
                  <a:gd name="T29" fmla="*/ 424 h 484"/>
                  <a:gd name="T30" fmla="*/ 488 w 786"/>
                  <a:gd name="T31" fmla="*/ 442 h 484"/>
                  <a:gd name="T32" fmla="*/ 462 w 786"/>
                  <a:gd name="T33" fmla="*/ 454 h 484"/>
                  <a:gd name="T34" fmla="*/ 437 w 786"/>
                  <a:gd name="T35" fmla="*/ 462 h 484"/>
                  <a:gd name="T36" fmla="*/ 399 w 786"/>
                  <a:gd name="T37" fmla="*/ 464 h 484"/>
                  <a:gd name="T38" fmla="*/ 355 w 786"/>
                  <a:gd name="T39" fmla="*/ 456 h 484"/>
                  <a:gd name="T40" fmla="*/ 310 w 786"/>
                  <a:gd name="T41" fmla="*/ 440 h 484"/>
                  <a:gd name="T42" fmla="*/ 252 w 786"/>
                  <a:gd name="T43" fmla="*/ 416 h 484"/>
                  <a:gd name="T44" fmla="*/ 189 w 786"/>
                  <a:gd name="T45" fmla="*/ 381 h 484"/>
                  <a:gd name="T46" fmla="*/ 113 w 786"/>
                  <a:gd name="T47" fmla="*/ 329 h 484"/>
                  <a:gd name="T48" fmla="*/ 52 w 786"/>
                  <a:gd name="T49" fmla="*/ 284 h 484"/>
                  <a:gd name="T50" fmla="*/ 14 w 786"/>
                  <a:gd name="T51" fmla="*/ 252 h 484"/>
                  <a:gd name="T52" fmla="*/ 0 w 786"/>
                  <a:gd name="T53" fmla="*/ 234 h 484"/>
                  <a:gd name="T54" fmla="*/ 2 w 786"/>
                  <a:gd name="T55" fmla="*/ 228 h 484"/>
                  <a:gd name="T56" fmla="*/ 18 w 786"/>
                  <a:gd name="T57" fmla="*/ 226 h 484"/>
                  <a:gd name="T58" fmla="*/ 65 w 786"/>
                  <a:gd name="T59" fmla="*/ 236 h 484"/>
                  <a:gd name="T60" fmla="*/ 212 w 786"/>
                  <a:gd name="T61" fmla="*/ 278 h 484"/>
                  <a:gd name="T62" fmla="*/ 292 w 786"/>
                  <a:gd name="T63" fmla="*/ 290 h 484"/>
                  <a:gd name="T64" fmla="*/ 333 w 786"/>
                  <a:gd name="T65" fmla="*/ 290 h 484"/>
                  <a:gd name="T66" fmla="*/ 369 w 786"/>
                  <a:gd name="T67" fmla="*/ 280 h 484"/>
                  <a:gd name="T68" fmla="*/ 383 w 786"/>
                  <a:gd name="T69" fmla="*/ 270 h 484"/>
                  <a:gd name="T70" fmla="*/ 393 w 786"/>
                  <a:gd name="T71" fmla="*/ 256 h 484"/>
                  <a:gd name="T72" fmla="*/ 397 w 786"/>
                  <a:gd name="T73" fmla="*/ 240 h 484"/>
                  <a:gd name="T74" fmla="*/ 397 w 786"/>
                  <a:gd name="T75" fmla="*/ 218 h 484"/>
                  <a:gd name="T76" fmla="*/ 383 w 786"/>
                  <a:gd name="T77" fmla="*/ 167 h 484"/>
                  <a:gd name="T78" fmla="*/ 365 w 786"/>
                  <a:gd name="T79" fmla="*/ 133 h 484"/>
                  <a:gd name="T80" fmla="*/ 425 w 786"/>
                  <a:gd name="T81" fmla="*/ 171 h 484"/>
                  <a:gd name="T82" fmla="*/ 480 w 786"/>
                  <a:gd name="T83" fmla="*/ 198 h 484"/>
                  <a:gd name="T84" fmla="*/ 544 w 786"/>
                  <a:gd name="T85" fmla="*/ 220 h 484"/>
                  <a:gd name="T86" fmla="*/ 574 w 786"/>
                  <a:gd name="T87" fmla="*/ 224 h 484"/>
                  <a:gd name="T88" fmla="*/ 599 w 786"/>
                  <a:gd name="T89" fmla="*/ 222 h 484"/>
                  <a:gd name="T90" fmla="*/ 625 w 786"/>
                  <a:gd name="T91" fmla="*/ 212 h 484"/>
                  <a:gd name="T92" fmla="*/ 643 w 786"/>
                  <a:gd name="T93" fmla="*/ 194 h 484"/>
                  <a:gd name="T94" fmla="*/ 657 w 786"/>
                  <a:gd name="T95" fmla="*/ 167 h 484"/>
                  <a:gd name="T96" fmla="*/ 663 w 786"/>
                  <a:gd name="T97" fmla="*/ 125 h 484"/>
                  <a:gd name="T98" fmla="*/ 659 w 786"/>
                  <a:gd name="T99" fmla="*/ 67 h 484"/>
                  <a:gd name="T100" fmla="*/ 643 w 786"/>
                  <a:gd name="T101" fmla="*/ 0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86" h="484">
                    <a:moveTo>
                      <a:pt x="776" y="68"/>
                    </a:moveTo>
                    <a:lnTo>
                      <a:pt x="776" y="68"/>
                    </a:lnTo>
                    <a:lnTo>
                      <a:pt x="780" y="84"/>
                    </a:lnTo>
                    <a:lnTo>
                      <a:pt x="784" y="124"/>
                    </a:lnTo>
                    <a:lnTo>
                      <a:pt x="786" y="150"/>
                    </a:lnTo>
                    <a:lnTo>
                      <a:pt x="786" y="180"/>
                    </a:lnTo>
                    <a:lnTo>
                      <a:pt x="786" y="210"/>
                    </a:lnTo>
                    <a:lnTo>
                      <a:pt x="782" y="242"/>
                    </a:lnTo>
                    <a:lnTo>
                      <a:pt x="774" y="270"/>
                    </a:lnTo>
                    <a:lnTo>
                      <a:pt x="768" y="284"/>
                    </a:lnTo>
                    <a:lnTo>
                      <a:pt x="762" y="298"/>
                    </a:lnTo>
                    <a:lnTo>
                      <a:pt x="756" y="310"/>
                    </a:lnTo>
                    <a:lnTo>
                      <a:pt x="746" y="322"/>
                    </a:lnTo>
                    <a:lnTo>
                      <a:pt x="736" y="332"/>
                    </a:lnTo>
                    <a:lnTo>
                      <a:pt x="726" y="340"/>
                    </a:lnTo>
                    <a:lnTo>
                      <a:pt x="712" y="348"/>
                    </a:lnTo>
                    <a:lnTo>
                      <a:pt x="698" y="352"/>
                    </a:lnTo>
                    <a:lnTo>
                      <a:pt x="682" y="356"/>
                    </a:lnTo>
                    <a:lnTo>
                      <a:pt x="664" y="358"/>
                    </a:lnTo>
                    <a:lnTo>
                      <a:pt x="644" y="358"/>
                    </a:lnTo>
                    <a:lnTo>
                      <a:pt x="622" y="356"/>
                    </a:lnTo>
                    <a:lnTo>
                      <a:pt x="600" y="350"/>
                    </a:lnTo>
                    <a:lnTo>
                      <a:pt x="574" y="342"/>
                    </a:lnTo>
                    <a:lnTo>
                      <a:pt x="572" y="356"/>
                    </a:lnTo>
                    <a:lnTo>
                      <a:pt x="568" y="370"/>
                    </a:lnTo>
                    <a:lnTo>
                      <a:pt x="564" y="386"/>
                    </a:lnTo>
                    <a:lnTo>
                      <a:pt x="554" y="406"/>
                    </a:lnTo>
                    <a:lnTo>
                      <a:pt x="544" y="426"/>
                    </a:lnTo>
                    <a:lnTo>
                      <a:pt x="528" y="444"/>
                    </a:lnTo>
                    <a:lnTo>
                      <a:pt x="518" y="454"/>
                    </a:lnTo>
                    <a:lnTo>
                      <a:pt x="508" y="462"/>
                    </a:lnTo>
                    <a:lnTo>
                      <a:pt x="496" y="468"/>
                    </a:lnTo>
                    <a:lnTo>
                      <a:pt x="482" y="474"/>
                    </a:lnTo>
                    <a:lnTo>
                      <a:pt x="468" y="478"/>
                    </a:lnTo>
                    <a:lnTo>
                      <a:pt x="452" y="482"/>
                    </a:lnTo>
                    <a:lnTo>
                      <a:pt x="434" y="484"/>
                    </a:lnTo>
                    <a:lnTo>
                      <a:pt x="414" y="484"/>
                    </a:lnTo>
                    <a:lnTo>
                      <a:pt x="394" y="482"/>
                    </a:lnTo>
                    <a:lnTo>
                      <a:pt x="370" y="476"/>
                    </a:lnTo>
                    <a:lnTo>
                      <a:pt x="346" y="470"/>
                    </a:lnTo>
                    <a:lnTo>
                      <a:pt x="320" y="460"/>
                    </a:lnTo>
                    <a:lnTo>
                      <a:pt x="292" y="450"/>
                    </a:lnTo>
                    <a:lnTo>
                      <a:pt x="262" y="434"/>
                    </a:lnTo>
                    <a:lnTo>
                      <a:pt x="228" y="418"/>
                    </a:lnTo>
                    <a:lnTo>
                      <a:pt x="194" y="396"/>
                    </a:lnTo>
                    <a:lnTo>
                      <a:pt x="158" y="372"/>
                    </a:lnTo>
                    <a:lnTo>
                      <a:pt x="118" y="344"/>
                    </a:lnTo>
                    <a:lnTo>
                      <a:pt x="52" y="294"/>
                    </a:lnTo>
                    <a:lnTo>
                      <a:pt x="30" y="276"/>
                    </a:lnTo>
                    <a:lnTo>
                      <a:pt x="14" y="262"/>
                    </a:lnTo>
                    <a:lnTo>
                      <a:pt x="4" y="250"/>
                    </a:lnTo>
                    <a:lnTo>
                      <a:pt x="0" y="244"/>
                    </a:lnTo>
                    <a:lnTo>
                      <a:pt x="0" y="240"/>
                    </a:lnTo>
                    <a:lnTo>
                      <a:pt x="2" y="238"/>
                    </a:lnTo>
                    <a:lnTo>
                      <a:pt x="8" y="236"/>
                    </a:lnTo>
                    <a:lnTo>
                      <a:pt x="18" y="236"/>
                    </a:lnTo>
                    <a:lnTo>
                      <a:pt x="30" y="238"/>
                    </a:lnTo>
                    <a:lnTo>
                      <a:pt x="68" y="246"/>
                    </a:lnTo>
                    <a:lnTo>
                      <a:pt x="168" y="274"/>
                    </a:lnTo>
                    <a:lnTo>
                      <a:pt x="222" y="288"/>
                    </a:lnTo>
                    <a:lnTo>
                      <a:pt x="276" y="298"/>
                    </a:lnTo>
                    <a:lnTo>
                      <a:pt x="302" y="300"/>
                    </a:lnTo>
                    <a:lnTo>
                      <a:pt x="326" y="300"/>
                    </a:lnTo>
                    <a:lnTo>
                      <a:pt x="348" y="300"/>
                    </a:lnTo>
                    <a:lnTo>
                      <a:pt x="368" y="296"/>
                    </a:lnTo>
                    <a:lnTo>
                      <a:pt x="384" y="290"/>
                    </a:lnTo>
                    <a:lnTo>
                      <a:pt x="392" y="284"/>
                    </a:lnTo>
                    <a:lnTo>
                      <a:pt x="398" y="280"/>
                    </a:lnTo>
                    <a:lnTo>
                      <a:pt x="404" y="274"/>
                    </a:lnTo>
                    <a:lnTo>
                      <a:pt x="408" y="266"/>
                    </a:lnTo>
                    <a:lnTo>
                      <a:pt x="410" y="258"/>
                    </a:lnTo>
                    <a:lnTo>
                      <a:pt x="412" y="250"/>
                    </a:lnTo>
                    <a:lnTo>
                      <a:pt x="414" y="240"/>
                    </a:lnTo>
                    <a:lnTo>
                      <a:pt x="412" y="228"/>
                    </a:lnTo>
                    <a:lnTo>
                      <a:pt x="408" y="202"/>
                    </a:lnTo>
                    <a:lnTo>
                      <a:pt x="398" y="172"/>
                    </a:lnTo>
                    <a:lnTo>
                      <a:pt x="380" y="138"/>
                    </a:lnTo>
                    <a:lnTo>
                      <a:pt x="398" y="150"/>
                    </a:lnTo>
                    <a:lnTo>
                      <a:pt x="440" y="176"/>
                    </a:lnTo>
                    <a:lnTo>
                      <a:pt x="470" y="192"/>
                    </a:lnTo>
                    <a:lnTo>
                      <a:pt x="500" y="208"/>
                    </a:lnTo>
                    <a:lnTo>
                      <a:pt x="532" y="220"/>
                    </a:lnTo>
                    <a:lnTo>
                      <a:pt x="564" y="230"/>
                    </a:lnTo>
                    <a:lnTo>
                      <a:pt x="580" y="234"/>
                    </a:lnTo>
                    <a:lnTo>
                      <a:pt x="596" y="234"/>
                    </a:lnTo>
                    <a:lnTo>
                      <a:pt x="610" y="234"/>
                    </a:lnTo>
                    <a:lnTo>
                      <a:pt x="624" y="232"/>
                    </a:lnTo>
                    <a:lnTo>
                      <a:pt x="638" y="228"/>
                    </a:lnTo>
                    <a:lnTo>
                      <a:pt x="650" y="222"/>
                    </a:lnTo>
                    <a:lnTo>
                      <a:pt x="660" y="214"/>
                    </a:lnTo>
                    <a:lnTo>
                      <a:pt x="668" y="204"/>
                    </a:lnTo>
                    <a:lnTo>
                      <a:pt x="676" y="190"/>
                    </a:lnTo>
                    <a:lnTo>
                      <a:pt x="682" y="172"/>
                    </a:lnTo>
                    <a:lnTo>
                      <a:pt x="686" y="152"/>
                    </a:lnTo>
                    <a:lnTo>
                      <a:pt x="688" y="130"/>
                    </a:lnTo>
                    <a:lnTo>
                      <a:pt x="686" y="104"/>
                    </a:lnTo>
                    <a:lnTo>
                      <a:pt x="684" y="72"/>
                    </a:lnTo>
                    <a:lnTo>
                      <a:pt x="678" y="38"/>
                    </a:lnTo>
                    <a:lnTo>
                      <a:pt x="668" y="0"/>
                    </a:lnTo>
                    <a:lnTo>
                      <a:pt x="776" y="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4" name="Freeform 165"/>
              <p:cNvSpPr>
                <a:spLocks/>
              </p:cNvSpPr>
              <p:nvPr userDrawn="1"/>
            </p:nvSpPr>
            <p:spPr bwMode="auto">
              <a:xfrm>
                <a:off x="7536" y="2214"/>
                <a:ext cx="2560" cy="1941"/>
              </a:xfrm>
              <a:custGeom>
                <a:avLst/>
                <a:gdLst>
                  <a:gd name="T0" fmla="*/ 677 w 2564"/>
                  <a:gd name="T1" fmla="*/ 280 h 1944"/>
                  <a:gd name="T2" fmla="*/ 1048 w 2564"/>
                  <a:gd name="T3" fmla="*/ 639 h 1944"/>
                  <a:gd name="T4" fmla="*/ 1314 w 2564"/>
                  <a:gd name="T5" fmla="*/ 787 h 1944"/>
                  <a:gd name="T6" fmla="*/ 1538 w 2564"/>
                  <a:gd name="T7" fmla="*/ 823 h 1944"/>
                  <a:gd name="T8" fmla="*/ 1867 w 2564"/>
                  <a:gd name="T9" fmla="*/ 777 h 1944"/>
                  <a:gd name="T10" fmla="*/ 2125 w 2564"/>
                  <a:gd name="T11" fmla="*/ 669 h 1944"/>
                  <a:gd name="T12" fmla="*/ 2364 w 2564"/>
                  <a:gd name="T13" fmla="*/ 717 h 1944"/>
                  <a:gd name="T14" fmla="*/ 2482 w 2564"/>
                  <a:gd name="T15" fmla="*/ 809 h 1944"/>
                  <a:gd name="T16" fmla="*/ 2538 w 2564"/>
                  <a:gd name="T17" fmla="*/ 970 h 1944"/>
                  <a:gd name="T18" fmla="*/ 2534 w 2564"/>
                  <a:gd name="T19" fmla="*/ 1024 h 1944"/>
                  <a:gd name="T20" fmla="*/ 2458 w 2564"/>
                  <a:gd name="T21" fmla="*/ 1016 h 1944"/>
                  <a:gd name="T22" fmla="*/ 2244 w 2564"/>
                  <a:gd name="T23" fmla="*/ 957 h 1944"/>
                  <a:gd name="T24" fmla="*/ 2237 w 2564"/>
                  <a:gd name="T25" fmla="*/ 1052 h 1944"/>
                  <a:gd name="T26" fmla="*/ 2129 w 2564"/>
                  <a:gd name="T27" fmla="*/ 1148 h 1944"/>
                  <a:gd name="T28" fmla="*/ 1841 w 2564"/>
                  <a:gd name="T29" fmla="*/ 1218 h 1944"/>
                  <a:gd name="T30" fmla="*/ 1398 w 2564"/>
                  <a:gd name="T31" fmla="*/ 1224 h 1944"/>
                  <a:gd name="T32" fmla="*/ 1294 w 2564"/>
                  <a:gd name="T33" fmla="*/ 1248 h 1944"/>
                  <a:gd name="T34" fmla="*/ 1194 w 2564"/>
                  <a:gd name="T35" fmla="*/ 1428 h 1944"/>
                  <a:gd name="T36" fmla="*/ 1146 w 2564"/>
                  <a:gd name="T37" fmla="*/ 1578 h 1944"/>
                  <a:gd name="T38" fmla="*/ 1048 w 2564"/>
                  <a:gd name="T39" fmla="*/ 1659 h 1944"/>
                  <a:gd name="T40" fmla="*/ 895 w 2564"/>
                  <a:gd name="T41" fmla="*/ 1673 h 1944"/>
                  <a:gd name="T42" fmla="*/ 815 w 2564"/>
                  <a:gd name="T43" fmla="*/ 1677 h 1944"/>
                  <a:gd name="T44" fmla="*/ 803 w 2564"/>
                  <a:gd name="T45" fmla="*/ 1771 h 1944"/>
                  <a:gd name="T46" fmla="*/ 811 w 2564"/>
                  <a:gd name="T47" fmla="*/ 1903 h 1944"/>
                  <a:gd name="T48" fmla="*/ 771 w 2564"/>
                  <a:gd name="T49" fmla="*/ 1927 h 1944"/>
                  <a:gd name="T50" fmla="*/ 663 w 2564"/>
                  <a:gd name="T51" fmla="*/ 1821 h 1944"/>
                  <a:gd name="T52" fmla="*/ 581 w 2564"/>
                  <a:gd name="T53" fmla="*/ 1560 h 1944"/>
                  <a:gd name="T54" fmla="*/ 609 w 2564"/>
                  <a:gd name="T55" fmla="*/ 1394 h 1944"/>
                  <a:gd name="T56" fmla="*/ 715 w 2564"/>
                  <a:gd name="T57" fmla="*/ 1268 h 1944"/>
                  <a:gd name="T58" fmla="*/ 845 w 2564"/>
                  <a:gd name="T59" fmla="*/ 1148 h 1944"/>
                  <a:gd name="T60" fmla="*/ 869 w 2564"/>
                  <a:gd name="T61" fmla="*/ 1034 h 1944"/>
                  <a:gd name="T62" fmla="*/ 781 w 2564"/>
                  <a:gd name="T63" fmla="*/ 905 h 1944"/>
                  <a:gd name="T64" fmla="*/ 256 w 2564"/>
                  <a:gd name="T65" fmla="*/ 339 h 1944"/>
                  <a:gd name="T66" fmla="*/ 819 w 2564"/>
                  <a:gd name="T67" fmla="*/ 733 h 1944"/>
                  <a:gd name="T68" fmla="*/ 958 w 2564"/>
                  <a:gd name="T69" fmla="*/ 889 h 1944"/>
                  <a:gd name="T70" fmla="*/ 1004 w 2564"/>
                  <a:gd name="T71" fmla="*/ 1064 h 1944"/>
                  <a:gd name="T72" fmla="*/ 956 w 2564"/>
                  <a:gd name="T73" fmla="*/ 1214 h 1944"/>
                  <a:gd name="T74" fmla="*/ 785 w 2564"/>
                  <a:gd name="T75" fmla="*/ 1372 h 1944"/>
                  <a:gd name="T76" fmla="*/ 699 w 2564"/>
                  <a:gd name="T77" fmla="*/ 1512 h 1944"/>
                  <a:gd name="T78" fmla="*/ 723 w 2564"/>
                  <a:gd name="T79" fmla="*/ 1570 h 1944"/>
                  <a:gd name="T80" fmla="*/ 793 w 2564"/>
                  <a:gd name="T81" fmla="*/ 1570 h 1944"/>
                  <a:gd name="T82" fmla="*/ 957 w 2564"/>
                  <a:gd name="T83" fmla="*/ 1542 h 1944"/>
                  <a:gd name="T84" fmla="*/ 1110 w 2564"/>
                  <a:gd name="T85" fmla="*/ 1328 h 1944"/>
                  <a:gd name="T86" fmla="*/ 1142 w 2564"/>
                  <a:gd name="T87" fmla="*/ 1184 h 1944"/>
                  <a:gd name="T88" fmla="*/ 1244 w 2564"/>
                  <a:gd name="T89" fmla="*/ 1106 h 1944"/>
                  <a:gd name="T90" fmla="*/ 1408 w 2564"/>
                  <a:gd name="T91" fmla="*/ 1092 h 1944"/>
                  <a:gd name="T92" fmla="*/ 1747 w 2564"/>
                  <a:gd name="T93" fmla="*/ 1076 h 1944"/>
                  <a:gd name="T94" fmla="*/ 2079 w 2564"/>
                  <a:gd name="T95" fmla="*/ 990 h 1944"/>
                  <a:gd name="T96" fmla="*/ 2187 w 2564"/>
                  <a:gd name="T97" fmla="*/ 867 h 1944"/>
                  <a:gd name="T98" fmla="*/ 2179 w 2564"/>
                  <a:gd name="T99" fmla="*/ 813 h 1944"/>
                  <a:gd name="T100" fmla="*/ 2025 w 2564"/>
                  <a:gd name="T101" fmla="*/ 811 h 1944"/>
                  <a:gd name="T102" fmla="*/ 1783 w 2564"/>
                  <a:gd name="T103" fmla="*/ 901 h 1944"/>
                  <a:gd name="T104" fmla="*/ 1540 w 2564"/>
                  <a:gd name="T105" fmla="*/ 955 h 1944"/>
                  <a:gd name="T106" fmla="*/ 1346 w 2564"/>
                  <a:gd name="T107" fmla="*/ 947 h 1944"/>
                  <a:gd name="T108" fmla="*/ 1100 w 2564"/>
                  <a:gd name="T109" fmla="*/ 835 h 1944"/>
                  <a:gd name="T110" fmla="*/ 791 w 2564"/>
                  <a:gd name="T111" fmla="*/ 581 h 1944"/>
                  <a:gd name="T112" fmla="*/ 341 w 2564"/>
                  <a:gd name="T113" fmla="*/ 108 h 194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564" h="1944">
                    <a:moveTo>
                      <a:pt x="458" y="0"/>
                    </a:moveTo>
                    <a:lnTo>
                      <a:pt x="458" y="0"/>
                    </a:lnTo>
                    <a:lnTo>
                      <a:pt x="480" y="28"/>
                    </a:lnTo>
                    <a:lnTo>
                      <a:pt x="538" y="106"/>
                    </a:lnTo>
                    <a:lnTo>
                      <a:pt x="578" y="158"/>
                    </a:lnTo>
                    <a:lnTo>
                      <a:pt x="626" y="216"/>
                    </a:lnTo>
                    <a:lnTo>
                      <a:pt x="682" y="280"/>
                    </a:lnTo>
                    <a:lnTo>
                      <a:pt x="742" y="348"/>
                    </a:lnTo>
                    <a:lnTo>
                      <a:pt x="806" y="416"/>
                    </a:lnTo>
                    <a:lnTo>
                      <a:pt x="874" y="484"/>
                    </a:lnTo>
                    <a:lnTo>
                      <a:pt x="946" y="552"/>
                    </a:lnTo>
                    <a:lnTo>
                      <a:pt x="982" y="584"/>
                    </a:lnTo>
                    <a:lnTo>
                      <a:pt x="1020" y="614"/>
                    </a:lnTo>
                    <a:lnTo>
                      <a:pt x="1058" y="644"/>
                    </a:lnTo>
                    <a:lnTo>
                      <a:pt x="1096" y="672"/>
                    </a:lnTo>
                    <a:lnTo>
                      <a:pt x="1134" y="698"/>
                    </a:lnTo>
                    <a:lnTo>
                      <a:pt x="1172" y="722"/>
                    </a:lnTo>
                    <a:lnTo>
                      <a:pt x="1210" y="742"/>
                    </a:lnTo>
                    <a:lnTo>
                      <a:pt x="1248" y="762"/>
                    </a:lnTo>
                    <a:lnTo>
                      <a:pt x="1286" y="778"/>
                    </a:lnTo>
                    <a:lnTo>
                      <a:pt x="1324" y="792"/>
                    </a:lnTo>
                    <a:lnTo>
                      <a:pt x="1362" y="802"/>
                    </a:lnTo>
                    <a:lnTo>
                      <a:pt x="1400" y="812"/>
                    </a:lnTo>
                    <a:lnTo>
                      <a:pt x="1438" y="818"/>
                    </a:lnTo>
                    <a:lnTo>
                      <a:pt x="1474" y="824"/>
                    </a:lnTo>
                    <a:lnTo>
                      <a:pt x="1512" y="828"/>
                    </a:lnTo>
                    <a:lnTo>
                      <a:pt x="1548" y="828"/>
                    </a:lnTo>
                    <a:lnTo>
                      <a:pt x="1586" y="828"/>
                    </a:lnTo>
                    <a:lnTo>
                      <a:pt x="1622" y="828"/>
                    </a:lnTo>
                    <a:lnTo>
                      <a:pt x="1656" y="826"/>
                    </a:lnTo>
                    <a:lnTo>
                      <a:pt x="1692" y="822"/>
                    </a:lnTo>
                    <a:lnTo>
                      <a:pt x="1758" y="812"/>
                    </a:lnTo>
                    <a:lnTo>
                      <a:pt x="1822" y="798"/>
                    </a:lnTo>
                    <a:lnTo>
                      <a:pt x="1882" y="782"/>
                    </a:lnTo>
                    <a:lnTo>
                      <a:pt x="1938" y="764"/>
                    </a:lnTo>
                    <a:lnTo>
                      <a:pt x="1988" y="746"/>
                    </a:lnTo>
                    <a:lnTo>
                      <a:pt x="2032" y="728"/>
                    </a:lnTo>
                    <a:lnTo>
                      <a:pt x="2068" y="710"/>
                    </a:lnTo>
                    <a:lnTo>
                      <a:pt x="2120" y="684"/>
                    </a:lnTo>
                    <a:lnTo>
                      <a:pt x="2140" y="674"/>
                    </a:lnTo>
                    <a:lnTo>
                      <a:pt x="2156" y="674"/>
                    </a:lnTo>
                    <a:lnTo>
                      <a:pt x="2204" y="678"/>
                    </a:lnTo>
                    <a:lnTo>
                      <a:pt x="2234" y="680"/>
                    </a:lnTo>
                    <a:lnTo>
                      <a:pt x="2270" y="686"/>
                    </a:lnTo>
                    <a:lnTo>
                      <a:pt x="2306" y="696"/>
                    </a:lnTo>
                    <a:lnTo>
                      <a:pt x="2344" y="708"/>
                    </a:lnTo>
                    <a:lnTo>
                      <a:pt x="2384" y="722"/>
                    </a:lnTo>
                    <a:lnTo>
                      <a:pt x="2402" y="732"/>
                    </a:lnTo>
                    <a:lnTo>
                      <a:pt x="2422" y="742"/>
                    </a:lnTo>
                    <a:lnTo>
                      <a:pt x="2440" y="754"/>
                    </a:lnTo>
                    <a:lnTo>
                      <a:pt x="2456" y="768"/>
                    </a:lnTo>
                    <a:lnTo>
                      <a:pt x="2472" y="782"/>
                    </a:lnTo>
                    <a:lnTo>
                      <a:pt x="2488" y="796"/>
                    </a:lnTo>
                    <a:lnTo>
                      <a:pt x="2502" y="814"/>
                    </a:lnTo>
                    <a:lnTo>
                      <a:pt x="2516" y="832"/>
                    </a:lnTo>
                    <a:lnTo>
                      <a:pt x="2526" y="852"/>
                    </a:lnTo>
                    <a:lnTo>
                      <a:pt x="2536" y="874"/>
                    </a:lnTo>
                    <a:lnTo>
                      <a:pt x="2546" y="896"/>
                    </a:lnTo>
                    <a:lnTo>
                      <a:pt x="2552" y="922"/>
                    </a:lnTo>
                    <a:lnTo>
                      <a:pt x="2556" y="948"/>
                    </a:lnTo>
                    <a:lnTo>
                      <a:pt x="2558" y="978"/>
                    </a:lnTo>
                    <a:lnTo>
                      <a:pt x="2562" y="992"/>
                    </a:lnTo>
                    <a:lnTo>
                      <a:pt x="2564" y="1008"/>
                    </a:lnTo>
                    <a:lnTo>
                      <a:pt x="2564" y="1014"/>
                    </a:lnTo>
                    <a:lnTo>
                      <a:pt x="2562" y="1022"/>
                    </a:lnTo>
                    <a:lnTo>
                      <a:pt x="2560" y="1030"/>
                    </a:lnTo>
                    <a:lnTo>
                      <a:pt x="2554" y="1034"/>
                    </a:lnTo>
                    <a:lnTo>
                      <a:pt x="2548" y="1040"/>
                    </a:lnTo>
                    <a:lnTo>
                      <a:pt x="2540" y="1042"/>
                    </a:lnTo>
                    <a:lnTo>
                      <a:pt x="2528" y="1042"/>
                    </a:lnTo>
                    <a:lnTo>
                      <a:pt x="2514" y="1040"/>
                    </a:lnTo>
                    <a:lnTo>
                      <a:pt x="2498" y="1034"/>
                    </a:lnTo>
                    <a:lnTo>
                      <a:pt x="2478" y="1026"/>
                    </a:lnTo>
                    <a:lnTo>
                      <a:pt x="2434" y="1008"/>
                    </a:lnTo>
                    <a:lnTo>
                      <a:pt x="2394" y="994"/>
                    </a:lnTo>
                    <a:lnTo>
                      <a:pt x="2358" y="982"/>
                    </a:lnTo>
                    <a:lnTo>
                      <a:pt x="2326" y="974"/>
                    </a:lnTo>
                    <a:lnTo>
                      <a:pt x="2282" y="964"/>
                    </a:lnTo>
                    <a:lnTo>
                      <a:pt x="2264" y="962"/>
                    </a:lnTo>
                    <a:lnTo>
                      <a:pt x="2268" y="976"/>
                    </a:lnTo>
                    <a:lnTo>
                      <a:pt x="2270" y="992"/>
                    </a:lnTo>
                    <a:lnTo>
                      <a:pt x="2270" y="1012"/>
                    </a:lnTo>
                    <a:lnTo>
                      <a:pt x="2270" y="1024"/>
                    </a:lnTo>
                    <a:lnTo>
                      <a:pt x="2266" y="1036"/>
                    </a:lnTo>
                    <a:lnTo>
                      <a:pt x="2262" y="1048"/>
                    </a:lnTo>
                    <a:lnTo>
                      <a:pt x="2256" y="1062"/>
                    </a:lnTo>
                    <a:lnTo>
                      <a:pt x="2248" y="1076"/>
                    </a:lnTo>
                    <a:lnTo>
                      <a:pt x="2238" y="1090"/>
                    </a:lnTo>
                    <a:lnTo>
                      <a:pt x="2224" y="1104"/>
                    </a:lnTo>
                    <a:lnTo>
                      <a:pt x="2210" y="1118"/>
                    </a:lnTo>
                    <a:lnTo>
                      <a:pt x="2192" y="1132"/>
                    </a:lnTo>
                    <a:lnTo>
                      <a:pt x="2170" y="1146"/>
                    </a:lnTo>
                    <a:lnTo>
                      <a:pt x="2144" y="1158"/>
                    </a:lnTo>
                    <a:lnTo>
                      <a:pt x="2116" y="1170"/>
                    </a:lnTo>
                    <a:lnTo>
                      <a:pt x="2084" y="1182"/>
                    </a:lnTo>
                    <a:lnTo>
                      <a:pt x="2048" y="1194"/>
                    </a:lnTo>
                    <a:lnTo>
                      <a:pt x="2006" y="1204"/>
                    </a:lnTo>
                    <a:lnTo>
                      <a:pt x="1962" y="1214"/>
                    </a:lnTo>
                    <a:lnTo>
                      <a:pt x="1912" y="1222"/>
                    </a:lnTo>
                    <a:lnTo>
                      <a:pt x="1856" y="1228"/>
                    </a:lnTo>
                    <a:lnTo>
                      <a:pt x="1796" y="1234"/>
                    </a:lnTo>
                    <a:lnTo>
                      <a:pt x="1730" y="1238"/>
                    </a:lnTo>
                    <a:lnTo>
                      <a:pt x="1658" y="1240"/>
                    </a:lnTo>
                    <a:lnTo>
                      <a:pt x="1582" y="1240"/>
                    </a:lnTo>
                    <a:lnTo>
                      <a:pt x="1498" y="1238"/>
                    </a:lnTo>
                    <a:lnTo>
                      <a:pt x="1408" y="1234"/>
                    </a:lnTo>
                    <a:lnTo>
                      <a:pt x="1400" y="1232"/>
                    </a:lnTo>
                    <a:lnTo>
                      <a:pt x="1382" y="1232"/>
                    </a:lnTo>
                    <a:lnTo>
                      <a:pt x="1368" y="1234"/>
                    </a:lnTo>
                    <a:lnTo>
                      <a:pt x="1354" y="1236"/>
                    </a:lnTo>
                    <a:lnTo>
                      <a:pt x="1338" y="1242"/>
                    </a:lnTo>
                    <a:lnTo>
                      <a:pt x="1320" y="1248"/>
                    </a:lnTo>
                    <a:lnTo>
                      <a:pt x="1304" y="1258"/>
                    </a:lnTo>
                    <a:lnTo>
                      <a:pt x="1286" y="1270"/>
                    </a:lnTo>
                    <a:lnTo>
                      <a:pt x="1268" y="1288"/>
                    </a:lnTo>
                    <a:lnTo>
                      <a:pt x="1252" y="1308"/>
                    </a:lnTo>
                    <a:lnTo>
                      <a:pt x="1238" y="1332"/>
                    </a:lnTo>
                    <a:lnTo>
                      <a:pt x="1224" y="1362"/>
                    </a:lnTo>
                    <a:lnTo>
                      <a:pt x="1212" y="1398"/>
                    </a:lnTo>
                    <a:lnTo>
                      <a:pt x="1204" y="1438"/>
                    </a:lnTo>
                    <a:lnTo>
                      <a:pt x="1202" y="1452"/>
                    </a:lnTo>
                    <a:lnTo>
                      <a:pt x="1196" y="1486"/>
                    </a:lnTo>
                    <a:lnTo>
                      <a:pt x="1190" y="1510"/>
                    </a:lnTo>
                    <a:lnTo>
                      <a:pt x="1182" y="1534"/>
                    </a:lnTo>
                    <a:lnTo>
                      <a:pt x="1172" y="1562"/>
                    </a:lnTo>
                    <a:lnTo>
                      <a:pt x="1156" y="1588"/>
                    </a:lnTo>
                    <a:lnTo>
                      <a:pt x="1138" y="1614"/>
                    </a:lnTo>
                    <a:lnTo>
                      <a:pt x="1128" y="1626"/>
                    </a:lnTo>
                    <a:lnTo>
                      <a:pt x="1116" y="1638"/>
                    </a:lnTo>
                    <a:lnTo>
                      <a:pt x="1104" y="1648"/>
                    </a:lnTo>
                    <a:lnTo>
                      <a:pt x="1090" y="1658"/>
                    </a:lnTo>
                    <a:lnTo>
                      <a:pt x="1074" y="1666"/>
                    </a:lnTo>
                    <a:lnTo>
                      <a:pt x="1058" y="1674"/>
                    </a:lnTo>
                    <a:lnTo>
                      <a:pt x="1040" y="1682"/>
                    </a:lnTo>
                    <a:lnTo>
                      <a:pt x="1020" y="1686"/>
                    </a:lnTo>
                    <a:lnTo>
                      <a:pt x="1000" y="1690"/>
                    </a:lnTo>
                    <a:lnTo>
                      <a:pt x="978" y="1692"/>
                    </a:lnTo>
                    <a:lnTo>
                      <a:pt x="954" y="1694"/>
                    </a:lnTo>
                    <a:lnTo>
                      <a:pt x="928" y="1692"/>
                    </a:lnTo>
                    <a:lnTo>
                      <a:pt x="900" y="1688"/>
                    </a:lnTo>
                    <a:lnTo>
                      <a:pt x="872" y="1682"/>
                    </a:lnTo>
                    <a:lnTo>
                      <a:pt x="866" y="1682"/>
                    </a:lnTo>
                    <a:lnTo>
                      <a:pt x="854" y="1682"/>
                    </a:lnTo>
                    <a:lnTo>
                      <a:pt x="838" y="1684"/>
                    </a:lnTo>
                    <a:lnTo>
                      <a:pt x="830" y="1686"/>
                    </a:lnTo>
                    <a:lnTo>
                      <a:pt x="820" y="1692"/>
                    </a:lnTo>
                    <a:lnTo>
                      <a:pt x="814" y="1698"/>
                    </a:lnTo>
                    <a:lnTo>
                      <a:pt x="806" y="1706"/>
                    </a:lnTo>
                    <a:lnTo>
                      <a:pt x="802" y="1716"/>
                    </a:lnTo>
                    <a:lnTo>
                      <a:pt x="800" y="1730"/>
                    </a:lnTo>
                    <a:lnTo>
                      <a:pt x="798" y="1744"/>
                    </a:lnTo>
                    <a:lnTo>
                      <a:pt x="802" y="1764"/>
                    </a:lnTo>
                    <a:lnTo>
                      <a:pt x="808" y="1786"/>
                    </a:lnTo>
                    <a:lnTo>
                      <a:pt x="818" y="1812"/>
                    </a:lnTo>
                    <a:lnTo>
                      <a:pt x="818" y="1824"/>
                    </a:lnTo>
                    <a:lnTo>
                      <a:pt x="822" y="1850"/>
                    </a:lnTo>
                    <a:lnTo>
                      <a:pt x="822" y="1886"/>
                    </a:lnTo>
                    <a:lnTo>
                      <a:pt x="820" y="1902"/>
                    </a:lnTo>
                    <a:lnTo>
                      <a:pt x="816" y="1918"/>
                    </a:lnTo>
                    <a:lnTo>
                      <a:pt x="810" y="1930"/>
                    </a:lnTo>
                    <a:lnTo>
                      <a:pt x="806" y="1936"/>
                    </a:lnTo>
                    <a:lnTo>
                      <a:pt x="802" y="1940"/>
                    </a:lnTo>
                    <a:lnTo>
                      <a:pt x="798" y="1942"/>
                    </a:lnTo>
                    <a:lnTo>
                      <a:pt x="792" y="1944"/>
                    </a:lnTo>
                    <a:lnTo>
                      <a:pt x="784" y="1944"/>
                    </a:lnTo>
                    <a:lnTo>
                      <a:pt x="776" y="1942"/>
                    </a:lnTo>
                    <a:lnTo>
                      <a:pt x="768" y="1938"/>
                    </a:lnTo>
                    <a:lnTo>
                      <a:pt x="758" y="1934"/>
                    </a:lnTo>
                    <a:lnTo>
                      <a:pt x="736" y="1916"/>
                    </a:lnTo>
                    <a:lnTo>
                      <a:pt x="710" y="1890"/>
                    </a:lnTo>
                    <a:lnTo>
                      <a:pt x="678" y="1852"/>
                    </a:lnTo>
                    <a:lnTo>
                      <a:pt x="668" y="1836"/>
                    </a:lnTo>
                    <a:lnTo>
                      <a:pt x="646" y="1790"/>
                    </a:lnTo>
                    <a:lnTo>
                      <a:pt x="632" y="1758"/>
                    </a:lnTo>
                    <a:lnTo>
                      <a:pt x="618" y="1722"/>
                    </a:lnTo>
                    <a:lnTo>
                      <a:pt x="606" y="1682"/>
                    </a:lnTo>
                    <a:lnTo>
                      <a:pt x="596" y="1638"/>
                    </a:lnTo>
                    <a:lnTo>
                      <a:pt x="588" y="1592"/>
                    </a:lnTo>
                    <a:lnTo>
                      <a:pt x="586" y="1570"/>
                    </a:lnTo>
                    <a:lnTo>
                      <a:pt x="586" y="1546"/>
                    </a:lnTo>
                    <a:lnTo>
                      <a:pt x="586" y="1522"/>
                    </a:lnTo>
                    <a:lnTo>
                      <a:pt x="588" y="1498"/>
                    </a:lnTo>
                    <a:lnTo>
                      <a:pt x="592" y="1474"/>
                    </a:lnTo>
                    <a:lnTo>
                      <a:pt x="598" y="1450"/>
                    </a:lnTo>
                    <a:lnTo>
                      <a:pt x="604" y="1426"/>
                    </a:lnTo>
                    <a:lnTo>
                      <a:pt x="614" y="1404"/>
                    </a:lnTo>
                    <a:lnTo>
                      <a:pt x="624" y="1380"/>
                    </a:lnTo>
                    <a:lnTo>
                      <a:pt x="638" y="1358"/>
                    </a:lnTo>
                    <a:lnTo>
                      <a:pt x="654" y="1338"/>
                    </a:lnTo>
                    <a:lnTo>
                      <a:pt x="674" y="1316"/>
                    </a:lnTo>
                    <a:lnTo>
                      <a:pt x="696" y="1296"/>
                    </a:lnTo>
                    <a:lnTo>
                      <a:pt x="720" y="1278"/>
                    </a:lnTo>
                    <a:lnTo>
                      <a:pt x="734" y="1270"/>
                    </a:lnTo>
                    <a:lnTo>
                      <a:pt x="750" y="1260"/>
                    </a:lnTo>
                    <a:lnTo>
                      <a:pt x="768" y="1246"/>
                    </a:lnTo>
                    <a:lnTo>
                      <a:pt x="790" y="1228"/>
                    </a:lnTo>
                    <a:lnTo>
                      <a:pt x="810" y="1208"/>
                    </a:lnTo>
                    <a:lnTo>
                      <a:pt x="832" y="1184"/>
                    </a:lnTo>
                    <a:lnTo>
                      <a:pt x="850" y="1158"/>
                    </a:lnTo>
                    <a:lnTo>
                      <a:pt x="858" y="1142"/>
                    </a:lnTo>
                    <a:lnTo>
                      <a:pt x="864" y="1128"/>
                    </a:lnTo>
                    <a:lnTo>
                      <a:pt x="870" y="1112"/>
                    </a:lnTo>
                    <a:lnTo>
                      <a:pt x="874" y="1096"/>
                    </a:lnTo>
                    <a:lnTo>
                      <a:pt x="876" y="1080"/>
                    </a:lnTo>
                    <a:lnTo>
                      <a:pt x="876" y="1062"/>
                    </a:lnTo>
                    <a:lnTo>
                      <a:pt x="874" y="1044"/>
                    </a:lnTo>
                    <a:lnTo>
                      <a:pt x="870" y="1026"/>
                    </a:lnTo>
                    <a:lnTo>
                      <a:pt x="862" y="1008"/>
                    </a:lnTo>
                    <a:lnTo>
                      <a:pt x="854" y="990"/>
                    </a:lnTo>
                    <a:lnTo>
                      <a:pt x="842" y="970"/>
                    </a:lnTo>
                    <a:lnTo>
                      <a:pt x="826" y="950"/>
                    </a:lnTo>
                    <a:lnTo>
                      <a:pt x="808" y="930"/>
                    </a:lnTo>
                    <a:lnTo>
                      <a:pt x="786" y="910"/>
                    </a:lnTo>
                    <a:lnTo>
                      <a:pt x="760" y="890"/>
                    </a:lnTo>
                    <a:lnTo>
                      <a:pt x="730" y="868"/>
                    </a:lnTo>
                    <a:lnTo>
                      <a:pt x="38" y="374"/>
                    </a:lnTo>
                    <a:lnTo>
                      <a:pt x="0" y="294"/>
                    </a:lnTo>
                    <a:lnTo>
                      <a:pt x="164" y="290"/>
                    </a:lnTo>
                    <a:lnTo>
                      <a:pt x="256" y="344"/>
                    </a:lnTo>
                    <a:lnTo>
                      <a:pt x="354" y="404"/>
                    </a:lnTo>
                    <a:lnTo>
                      <a:pt x="470" y="480"/>
                    </a:lnTo>
                    <a:lnTo>
                      <a:pt x="596" y="564"/>
                    </a:lnTo>
                    <a:lnTo>
                      <a:pt x="658" y="608"/>
                    </a:lnTo>
                    <a:lnTo>
                      <a:pt x="718" y="652"/>
                    </a:lnTo>
                    <a:lnTo>
                      <a:pt x="772" y="696"/>
                    </a:lnTo>
                    <a:lnTo>
                      <a:pt x="824" y="738"/>
                    </a:lnTo>
                    <a:lnTo>
                      <a:pt x="868" y="778"/>
                    </a:lnTo>
                    <a:lnTo>
                      <a:pt x="904" y="816"/>
                    </a:lnTo>
                    <a:lnTo>
                      <a:pt x="914" y="826"/>
                    </a:lnTo>
                    <a:lnTo>
                      <a:pt x="936" y="852"/>
                    </a:lnTo>
                    <a:lnTo>
                      <a:pt x="950" y="872"/>
                    </a:lnTo>
                    <a:lnTo>
                      <a:pt x="966" y="894"/>
                    </a:lnTo>
                    <a:lnTo>
                      <a:pt x="980" y="920"/>
                    </a:lnTo>
                    <a:lnTo>
                      <a:pt x="992" y="950"/>
                    </a:lnTo>
                    <a:lnTo>
                      <a:pt x="1004" y="982"/>
                    </a:lnTo>
                    <a:lnTo>
                      <a:pt x="1010" y="1016"/>
                    </a:lnTo>
                    <a:lnTo>
                      <a:pt x="1012" y="1036"/>
                    </a:lnTo>
                    <a:lnTo>
                      <a:pt x="1014" y="1054"/>
                    </a:lnTo>
                    <a:lnTo>
                      <a:pt x="1014" y="1074"/>
                    </a:lnTo>
                    <a:lnTo>
                      <a:pt x="1012" y="1094"/>
                    </a:lnTo>
                    <a:lnTo>
                      <a:pt x="1008" y="1114"/>
                    </a:lnTo>
                    <a:lnTo>
                      <a:pt x="1002" y="1136"/>
                    </a:lnTo>
                    <a:lnTo>
                      <a:pt x="996" y="1158"/>
                    </a:lnTo>
                    <a:lnTo>
                      <a:pt x="986" y="1180"/>
                    </a:lnTo>
                    <a:lnTo>
                      <a:pt x="976" y="1202"/>
                    </a:lnTo>
                    <a:lnTo>
                      <a:pt x="962" y="1224"/>
                    </a:lnTo>
                    <a:lnTo>
                      <a:pt x="948" y="1248"/>
                    </a:lnTo>
                    <a:lnTo>
                      <a:pt x="930" y="1272"/>
                    </a:lnTo>
                    <a:lnTo>
                      <a:pt x="892" y="1296"/>
                    </a:lnTo>
                    <a:lnTo>
                      <a:pt x="854" y="1324"/>
                    </a:lnTo>
                    <a:lnTo>
                      <a:pt x="812" y="1362"/>
                    </a:lnTo>
                    <a:lnTo>
                      <a:pt x="790" y="1382"/>
                    </a:lnTo>
                    <a:lnTo>
                      <a:pt x="768" y="1404"/>
                    </a:lnTo>
                    <a:lnTo>
                      <a:pt x="750" y="1426"/>
                    </a:lnTo>
                    <a:lnTo>
                      <a:pt x="732" y="1450"/>
                    </a:lnTo>
                    <a:lnTo>
                      <a:pt x="720" y="1474"/>
                    </a:lnTo>
                    <a:lnTo>
                      <a:pt x="710" y="1498"/>
                    </a:lnTo>
                    <a:lnTo>
                      <a:pt x="706" y="1510"/>
                    </a:lnTo>
                    <a:lnTo>
                      <a:pt x="704" y="1522"/>
                    </a:lnTo>
                    <a:lnTo>
                      <a:pt x="704" y="1536"/>
                    </a:lnTo>
                    <a:lnTo>
                      <a:pt x="704" y="1548"/>
                    </a:lnTo>
                    <a:lnTo>
                      <a:pt x="706" y="1556"/>
                    </a:lnTo>
                    <a:lnTo>
                      <a:pt x="710" y="1564"/>
                    </a:lnTo>
                    <a:lnTo>
                      <a:pt x="716" y="1574"/>
                    </a:lnTo>
                    <a:lnTo>
                      <a:pt x="728" y="1580"/>
                    </a:lnTo>
                    <a:lnTo>
                      <a:pt x="736" y="1584"/>
                    </a:lnTo>
                    <a:lnTo>
                      <a:pt x="744" y="1586"/>
                    </a:lnTo>
                    <a:lnTo>
                      <a:pt x="756" y="1586"/>
                    </a:lnTo>
                    <a:lnTo>
                      <a:pt x="768" y="1586"/>
                    </a:lnTo>
                    <a:lnTo>
                      <a:pt x="782" y="1584"/>
                    </a:lnTo>
                    <a:lnTo>
                      <a:pt x="798" y="1580"/>
                    </a:lnTo>
                    <a:lnTo>
                      <a:pt x="816" y="1576"/>
                    </a:lnTo>
                    <a:lnTo>
                      <a:pt x="836" y="1574"/>
                    </a:lnTo>
                    <a:lnTo>
                      <a:pt x="876" y="1570"/>
                    </a:lnTo>
                    <a:lnTo>
                      <a:pt x="898" y="1568"/>
                    </a:lnTo>
                    <a:lnTo>
                      <a:pt x="920" y="1566"/>
                    </a:lnTo>
                    <a:lnTo>
                      <a:pt x="942" y="1560"/>
                    </a:lnTo>
                    <a:lnTo>
                      <a:pt x="964" y="1552"/>
                    </a:lnTo>
                    <a:lnTo>
                      <a:pt x="988" y="1538"/>
                    </a:lnTo>
                    <a:lnTo>
                      <a:pt x="1010" y="1522"/>
                    </a:lnTo>
                    <a:lnTo>
                      <a:pt x="1032" y="1498"/>
                    </a:lnTo>
                    <a:lnTo>
                      <a:pt x="1056" y="1470"/>
                    </a:lnTo>
                    <a:lnTo>
                      <a:pt x="1078" y="1434"/>
                    </a:lnTo>
                    <a:lnTo>
                      <a:pt x="1098" y="1390"/>
                    </a:lnTo>
                    <a:lnTo>
                      <a:pt x="1120" y="1338"/>
                    </a:lnTo>
                    <a:lnTo>
                      <a:pt x="1140" y="1276"/>
                    </a:lnTo>
                    <a:lnTo>
                      <a:pt x="1140" y="1268"/>
                    </a:lnTo>
                    <a:lnTo>
                      <a:pt x="1140" y="1244"/>
                    </a:lnTo>
                    <a:lnTo>
                      <a:pt x="1142" y="1230"/>
                    </a:lnTo>
                    <a:lnTo>
                      <a:pt x="1146" y="1212"/>
                    </a:lnTo>
                    <a:lnTo>
                      <a:pt x="1152" y="1194"/>
                    </a:lnTo>
                    <a:lnTo>
                      <a:pt x="1164" y="1176"/>
                    </a:lnTo>
                    <a:lnTo>
                      <a:pt x="1178" y="1160"/>
                    </a:lnTo>
                    <a:lnTo>
                      <a:pt x="1198" y="1142"/>
                    </a:lnTo>
                    <a:lnTo>
                      <a:pt x="1210" y="1136"/>
                    </a:lnTo>
                    <a:lnTo>
                      <a:pt x="1222" y="1128"/>
                    </a:lnTo>
                    <a:lnTo>
                      <a:pt x="1238" y="1122"/>
                    </a:lnTo>
                    <a:lnTo>
                      <a:pt x="1254" y="1116"/>
                    </a:lnTo>
                    <a:lnTo>
                      <a:pt x="1272" y="1110"/>
                    </a:lnTo>
                    <a:lnTo>
                      <a:pt x="1292" y="1106"/>
                    </a:lnTo>
                    <a:lnTo>
                      <a:pt x="1312" y="1104"/>
                    </a:lnTo>
                    <a:lnTo>
                      <a:pt x="1336" y="1100"/>
                    </a:lnTo>
                    <a:lnTo>
                      <a:pt x="1362" y="1100"/>
                    </a:lnTo>
                    <a:lnTo>
                      <a:pt x="1390" y="1100"/>
                    </a:lnTo>
                    <a:lnTo>
                      <a:pt x="1418" y="1102"/>
                    </a:lnTo>
                    <a:lnTo>
                      <a:pt x="1450" y="1104"/>
                    </a:lnTo>
                    <a:lnTo>
                      <a:pt x="1484" y="1104"/>
                    </a:lnTo>
                    <a:lnTo>
                      <a:pt x="1570" y="1102"/>
                    </a:lnTo>
                    <a:lnTo>
                      <a:pt x="1630" y="1098"/>
                    </a:lnTo>
                    <a:lnTo>
                      <a:pt x="1694" y="1094"/>
                    </a:lnTo>
                    <a:lnTo>
                      <a:pt x="1762" y="1086"/>
                    </a:lnTo>
                    <a:lnTo>
                      <a:pt x="1834" y="1076"/>
                    </a:lnTo>
                    <a:lnTo>
                      <a:pt x="1906" y="1064"/>
                    </a:lnTo>
                    <a:lnTo>
                      <a:pt x="1974" y="1046"/>
                    </a:lnTo>
                    <a:lnTo>
                      <a:pt x="2006" y="1036"/>
                    </a:lnTo>
                    <a:lnTo>
                      <a:pt x="2038" y="1026"/>
                    </a:lnTo>
                    <a:lnTo>
                      <a:pt x="2066" y="1014"/>
                    </a:lnTo>
                    <a:lnTo>
                      <a:pt x="2094" y="1000"/>
                    </a:lnTo>
                    <a:lnTo>
                      <a:pt x="2118" y="986"/>
                    </a:lnTo>
                    <a:lnTo>
                      <a:pt x="2140" y="970"/>
                    </a:lnTo>
                    <a:lnTo>
                      <a:pt x="2160" y="954"/>
                    </a:lnTo>
                    <a:lnTo>
                      <a:pt x="2176" y="936"/>
                    </a:lnTo>
                    <a:lnTo>
                      <a:pt x="2188" y="916"/>
                    </a:lnTo>
                    <a:lnTo>
                      <a:pt x="2198" y="894"/>
                    </a:lnTo>
                    <a:lnTo>
                      <a:pt x="2202" y="872"/>
                    </a:lnTo>
                    <a:lnTo>
                      <a:pt x="2202" y="848"/>
                    </a:lnTo>
                    <a:lnTo>
                      <a:pt x="2204" y="842"/>
                    </a:lnTo>
                    <a:lnTo>
                      <a:pt x="2204" y="838"/>
                    </a:lnTo>
                    <a:lnTo>
                      <a:pt x="2202" y="832"/>
                    </a:lnTo>
                    <a:lnTo>
                      <a:pt x="2200" y="824"/>
                    </a:lnTo>
                    <a:lnTo>
                      <a:pt x="2194" y="818"/>
                    </a:lnTo>
                    <a:lnTo>
                      <a:pt x="2186" y="812"/>
                    </a:lnTo>
                    <a:lnTo>
                      <a:pt x="2174" y="806"/>
                    </a:lnTo>
                    <a:lnTo>
                      <a:pt x="2158" y="802"/>
                    </a:lnTo>
                    <a:lnTo>
                      <a:pt x="2138" y="800"/>
                    </a:lnTo>
                    <a:lnTo>
                      <a:pt x="2110" y="802"/>
                    </a:lnTo>
                    <a:lnTo>
                      <a:pt x="2078" y="806"/>
                    </a:lnTo>
                    <a:lnTo>
                      <a:pt x="2040" y="816"/>
                    </a:lnTo>
                    <a:lnTo>
                      <a:pt x="1994" y="828"/>
                    </a:lnTo>
                    <a:lnTo>
                      <a:pt x="1938" y="846"/>
                    </a:lnTo>
                    <a:lnTo>
                      <a:pt x="1876" y="868"/>
                    </a:lnTo>
                    <a:lnTo>
                      <a:pt x="1866" y="874"/>
                    </a:lnTo>
                    <a:lnTo>
                      <a:pt x="1840" y="888"/>
                    </a:lnTo>
                    <a:lnTo>
                      <a:pt x="1798" y="906"/>
                    </a:lnTo>
                    <a:lnTo>
                      <a:pt x="1770" y="916"/>
                    </a:lnTo>
                    <a:lnTo>
                      <a:pt x="1740" y="926"/>
                    </a:lnTo>
                    <a:lnTo>
                      <a:pt x="1708" y="936"/>
                    </a:lnTo>
                    <a:lnTo>
                      <a:pt x="1672" y="944"/>
                    </a:lnTo>
                    <a:lnTo>
                      <a:pt x="1634" y="950"/>
                    </a:lnTo>
                    <a:lnTo>
                      <a:pt x="1592" y="956"/>
                    </a:lnTo>
                    <a:lnTo>
                      <a:pt x="1550" y="960"/>
                    </a:lnTo>
                    <a:lnTo>
                      <a:pt x="1506" y="960"/>
                    </a:lnTo>
                    <a:lnTo>
                      <a:pt x="1458" y="958"/>
                    </a:lnTo>
                    <a:lnTo>
                      <a:pt x="1412" y="954"/>
                    </a:lnTo>
                    <a:lnTo>
                      <a:pt x="1398" y="956"/>
                    </a:lnTo>
                    <a:lnTo>
                      <a:pt x="1382" y="956"/>
                    </a:lnTo>
                    <a:lnTo>
                      <a:pt x="1356" y="952"/>
                    </a:lnTo>
                    <a:lnTo>
                      <a:pt x="1324" y="946"/>
                    </a:lnTo>
                    <a:lnTo>
                      <a:pt x="1284" y="932"/>
                    </a:lnTo>
                    <a:lnTo>
                      <a:pt x="1236" y="912"/>
                    </a:lnTo>
                    <a:lnTo>
                      <a:pt x="1208" y="898"/>
                    </a:lnTo>
                    <a:lnTo>
                      <a:pt x="1178" y="882"/>
                    </a:lnTo>
                    <a:lnTo>
                      <a:pt x="1146" y="862"/>
                    </a:lnTo>
                    <a:lnTo>
                      <a:pt x="1110" y="840"/>
                    </a:lnTo>
                    <a:lnTo>
                      <a:pt x="1074" y="814"/>
                    </a:lnTo>
                    <a:lnTo>
                      <a:pt x="1034" y="786"/>
                    </a:lnTo>
                    <a:lnTo>
                      <a:pt x="992" y="754"/>
                    </a:lnTo>
                    <a:lnTo>
                      <a:pt x="946" y="718"/>
                    </a:lnTo>
                    <a:lnTo>
                      <a:pt x="900" y="678"/>
                    </a:lnTo>
                    <a:lnTo>
                      <a:pt x="850" y="634"/>
                    </a:lnTo>
                    <a:lnTo>
                      <a:pt x="796" y="586"/>
                    </a:lnTo>
                    <a:lnTo>
                      <a:pt x="740" y="534"/>
                    </a:lnTo>
                    <a:lnTo>
                      <a:pt x="682" y="476"/>
                    </a:lnTo>
                    <a:lnTo>
                      <a:pt x="620" y="412"/>
                    </a:lnTo>
                    <a:lnTo>
                      <a:pt x="556" y="346"/>
                    </a:lnTo>
                    <a:lnTo>
                      <a:pt x="488" y="272"/>
                    </a:lnTo>
                    <a:lnTo>
                      <a:pt x="418" y="192"/>
                    </a:lnTo>
                    <a:lnTo>
                      <a:pt x="346" y="108"/>
                    </a:lnTo>
                    <a:lnTo>
                      <a:pt x="4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5" name="Freeform 166"/>
              <p:cNvSpPr>
                <a:spLocks/>
              </p:cNvSpPr>
              <p:nvPr userDrawn="1"/>
            </p:nvSpPr>
            <p:spPr bwMode="auto">
              <a:xfrm>
                <a:off x="9017" y="2614"/>
                <a:ext cx="1100" cy="460"/>
              </a:xfrm>
              <a:custGeom>
                <a:avLst/>
                <a:gdLst>
                  <a:gd name="T0" fmla="*/ 782 w 1100"/>
                  <a:gd name="T1" fmla="*/ 357 h 456"/>
                  <a:gd name="T2" fmla="*/ 788 w 1100"/>
                  <a:gd name="T3" fmla="*/ 327 h 456"/>
                  <a:gd name="T4" fmla="*/ 800 w 1100"/>
                  <a:gd name="T5" fmla="*/ 301 h 456"/>
                  <a:gd name="T6" fmla="*/ 820 w 1100"/>
                  <a:gd name="T7" fmla="*/ 268 h 456"/>
                  <a:gd name="T8" fmla="*/ 852 w 1100"/>
                  <a:gd name="T9" fmla="*/ 246 h 456"/>
                  <a:gd name="T10" fmla="*/ 896 w 1100"/>
                  <a:gd name="T11" fmla="*/ 236 h 456"/>
                  <a:gd name="T12" fmla="*/ 924 w 1100"/>
                  <a:gd name="T13" fmla="*/ 236 h 456"/>
                  <a:gd name="T14" fmla="*/ 994 w 1100"/>
                  <a:gd name="T15" fmla="*/ 256 h 456"/>
                  <a:gd name="T16" fmla="*/ 1036 w 1100"/>
                  <a:gd name="T17" fmla="*/ 274 h 456"/>
                  <a:gd name="T18" fmla="*/ 1064 w 1100"/>
                  <a:gd name="T19" fmla="*/ 266 h 456"/>
                  <a:gd name="T20" fmla="*/ 1084 w 1100"/>
                  <a:gd name="T21" fmla="*/ 252 h 456"/>
                  <a:gd name="T22" fmla="*/ 1098 w 1100"/>
                  <a:gd name="T23" fmla="*/ 232 h 456"/>
                  <a:gd name="T24" fmla="*/ 1100 w 1100"/>
                  <a:gd name="T25" fmla="*/ 218 h 456"/>
                  <a:gd name="T26" fmla="*/ 1096 w 1100"/>
                  <a:gd name="T27" fmla="*/ 204 h 456"/>
                  <a:gd name="T28" fmla="*/ 1086 w 1100"/>
                  <a:gd name="T29" fmla="*/ 186 h 456"/>
                  <a:gd name="T30" fmla="*/ 1042 w 1100"/>
                  <a:gd name="T31" fmla="*/ 137 h 456"/>
                  <a:gd name="T32" fmla="*/ 960 w 1100"/>
                  <a:gd name="T33" fmla="*/ 83 h 456"/>
                  <a:gd name="T34" fmla="*/ 902 w 1100"/>
                  <a:gd name="T35" fmla="*/ 46 h 456"/>
                  <a:gd name="T36" fmla="*/ 848 w 1100"/>
                  <a:gd name="T37" fmla="*/ 20 h 456"/>
                  <a:gd name="T38" fmla="*/ 796 w 1100"/>
                  <a:gd name="T39" fmla="*/ 4 h 456"/>
                  <a:gd name="T40" fmla="*/ 756 w 1100"/>
                  <a:gd name="T41" fmla="*/ 0 h 456"/>
                  <a:gd name="T42" fmla="*/ 718 w 1100"/>
                  <a:gd name="T43" fmla="*/ 6 h 456"/>
                  <a:gd name="T44" fmla="*/ 684 w 1100"/>
                  <a:gd name="T45" fmla="*/ 26 h 456"/>
                  <a:gd name="T46" fmla="*/ 668 w 1100"/>
                  <a:gd name="T47" fmla="*/ 42 h 456"/>
                  <a:gd name="T48" fmla="*/ 646 w 1100"/>
                  <a:gd name="T49" fmla="*/ 26 h 456"/>
                  <a:gd name="T50" fmla="*/ 608 w 1100"/>
                  <a:gd name="T51" fmla="*/ 10 h 456"/>
                  <a:gd name="T52" fmla="*/ 566 w 1100"/>
                  <a:gd name="T53" fmla="*/ 4 h 456"/>
                  <a:gd name="T54" fmla="*/ 532 w 1100"/>
                  <a:gd name="T55" fmla="*/ 6 h 456"/>
                  <a:gd name="T56" fmla="*/ 490 w 1100"/>
                  <a:gd name="T57" fmla="*/ 14 h 456"/>
                  <a:gd name="T58" fmla="*/ 444 w 1100"/>
                  <a:gd name="T59" fmla="*/ 28 h 456"/>
                  <a:gd name="T60" fmla="*/ 394 w 1100"/>
                  <a:gd name="T61" fmla="*/ 54 h 456"/>
                  <a:gd name="T62" fmla="*/ 336 w 1100"/>
                  <a:gd name="T63" fmla="*/ 95 h 456"/>
                  <a:gd name="T64" fmla="*/ 272 w 1100"/>
                  <a:gd name="T65" fmla="*/ 143 h 456"/>
                  <a:gd name="T66" fmla="*/ 202 w 1100"/>
                  <a:gd name="T67" fmla="*/ 210 h 456"/>
                  <a:gd name="T68" fmla="*/ 126 w 1100"/>
                  <a:gd name="T69" fmla="*/ 286 h 456"/>
                  <a:gd name="T70" fmla="*/ 44 w 1100"/>
                  <a:gd name="T71" fmla="*/ 385 h 456"/>
                  <a:gd name="T72" fmla="*/ 96 w 1100"/>
                  <a:gd name="T73" fmla="*/ 476 h 456"/>
                  <a:gd name="T74" fmla="*/ 110 w 1100"/>
                  <a:gd name="T75" fmla="*/ 458 h 456"/>
                  <a:gd name="T76" fmla="*/ 178 w 1100"/>
                  <a:gd name="T77" fmla="*/ 371 h 456"/>
                  <a:gd name="T78" fmla="*/ 246 w 1100"/>
                  <a:gd name="T79" fmla="*/ 298 h 456"/>
                  <a:gd name="T80" fmla="*/ 326 w 1100"/>
                  <a:gd name="T81" fmla="*/ 222 h 456"/>
                  <a:gd name="T82" fmla="*/ 388 w 1100"/>
                  <a:gd name="T83" fmla="*/ 175 h 456"/>
                  <a:gd name="T84" fmla="*/ 430 w 1100"/>
                  <a:gd name="T85" fmla="*/ 149 h 456"/>
                  <a:gd name="T86" fmla="*/ 472 w 1100"/>
                  <a:gd name="T87" fmla="*/ 133 h 456"/>
                  <a:gd name="T88" fmla="*/ 512 w 1100"/>
                  <a:gd name="T89" fmla="*/ 125 h 456"/>
                  <a:gd name="T90" fmla="*/ 550 w 1100"/>
                  <a:gd name="T91" fmla="*/ 127 h 456"/>
                  <a:gd name="T92" fmla="*/ 584 w 1100"/>
                  <a:gd name="T93" fmla="*/ 141 h 456"/>
                  <a:gd name="T94" fmla="*/ 600 w 1100"/>
                  <a:gd name="T95" fmla="*/ 153 h 456"/>
                  <a:gd name="T96" fmla="*/ 658 w 1100"/>
                  <a:gd name="T97" fmla="*/ 127 h 456"/>
                  <a:gd name="T98" fmla="*/ 714 w 1100"/>
                  <a:gd name="T99" fmla="*/ 109 h 456"/>
                  <a:gd name="T100" fmla="*/ 752 w 1100"/>
                  <a:gd name="T101" fmla="*/ 105 h 456"/>
                  <a:gd name="T102" fmla="*/ 790 w 1100"/>
                  <a:gd name="T103" fmla="*/ 107 h 456"/>
                  <a:gd name="T104" fmla="*/ 822 w 1100"/>
                  <a:gd name="T105" fmla="*/ 123 h 456"/>
                  <a:gd name="T106" fmla="*/ 834 w 1100"/>
                  <a:gd name="T107" fmla="*/ 135 h 456"/>
                  <a:gd name="T108" fmla="*/ 772 w 1100"/>
                  <a:gd name="T109" fmla="*/ 153 h 456"/>
                  <a:gd name="T110" fmla="*/ 720 w 1100"/>
                  <a:gd name="T111" fmla="*/ 184 h 456"/>
                  <a:gd name="T112" fmla="*/ 688 w 1100"/>
                  <a:gd name="T113" fmla="*/ 206 h 456"/>
                  <a:gd name="T114" fmla="*/ 662 w 1100"/>
                  <a:gd name="T115" fmla="*/ 234 h 456"/>
                  <a:gd name="T116" fmla="*/ 650 w 1100"/>
                  <a:gd name="T117" fmla="*/ 268 h 456"/>
                  <a:gd name="T118" fmla="*/ 782 w 1100"/>
                  <a:gd name="T119" fmla="*/ 357 h 45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00" h="456">
                    <a:moveTo>
                      <a:pt x="782" y="342"/>
                    </a:moveTo>
                    <a:lnTo>
                      <a:pt x="782" y="342"/>
                    </a:lnTo>
                    <a:lnTo>
                      <a:pt x="784" y="334"/>
                    </a:lnTo>
                    <a:lnTo>
                      <a:pt x="788" y="312"/>
                    </a:lnTo>
                    <a:lnTo>
                      <a:pt x="794" y="300"/>
                    </a:lnTo>
                    <a:lnTo>
                      <a:pt x="800" y="286"/>
                    </a:lnTo>
                    <a:lnTo>
                      <a:pt x="808" y="272"/>
                    </a:lnTo>
                    <a:lnTo>
                      <a:pt x="820" y="258"/>
                    </a:lnTo>
                    <a:lnTo>
                      <a:pt x="834" y="246"/>
                    </a:lnTo>
                    <a:lnTo>
                      <a:pt x="852" y="236"/>
                    </a:lnTo>
                    <a:lnTo>
                      <a:pt x="872" y="228"/>
                    </a:lnTo>
                    <a:lnTo>
                      <a:pt x="896" y="226"/>
                    </a:lnTo>
                    <a:lnTo>
                      <a:pt x="910" y="226"/>
                    </a:lnTo>
                    <a:lnTo>
                      <a:pt x="924" y="226"/>
                    </a:lnTo>
                    <a:lnTo>
                      <a:pt x="958" y="232"/>
                    </a:lnTo>
                    <a:lnTo>
                      <a:pt x="994" y="246"/>
                    </a:lnTo>
                    <a:lnTo>
                      <a:pt x="1036" y="264"/>
                    </a:lnTo>
                    <a:lnTo>
                      <a:pt x="1046" y="262"/>
                    </a:lnTo>
                    <a:lnTo>
                      <a:pt x="1064" y="256"/>
                    </a:lnTo>
                    <a:lnTo>
                      <a:pt x="1074" y="250"/>
                    </a:lnTo>
                    <a:lnTo>
                      <a:pt x="1084" y="242"/>
                    </a:lnTo>
                    <a:lnTo>
                      <a:pt x="1092" y="232"/>
                    </a:lnTo>
                    <a:lnTo>
                      <a:pt x="1098" y="222"/>
                    </a:lnTo>
                    <a:lnTo>
                      <a:pt x="1100" y="216"/>
                    </a:lnTo>
                    <a:lnTo>
                      <a:pt x="1100" y="208"/>
                    </a:lnTo>
                    <a:lnTo>
                      <a:pt x="1098" y="202"/>
                    </a:lnTo>
                    <a:lnTo>
                      <a:pt x="1096" y="194"/>
                    </a:lnTo>
                    <a:lnTo>
                      <a:pt x="1092" y="184"/>
                    </a:lnTo>
                    <a:lnTo>
                      <a:pt x="1086" y="176"/>
                    </a:lnTo>
                    <a:lnTo>
                      <a:pt x="1068" y="154"/>
                    </a:lnTo>
                    <a:lnTo>
                      <a:pt x="1042" y="132"/>
                    </a:lnTo>
                    <a:lnTo>
                      <a:pt x="1006" y="106"/>
                    </a:lnTo>
                    <a:lnTo>
                      <a:pt x="960" y="78"/>
                    </a:lnTo>
                    <a:lnTo>
                      <a:pt x="902" y="46"/>
                    </a:lnTo>
                    <a:lnTo>
                      <a:pt x="876" y="32"/>
                    </a:lnTo>
                    <a:lnTo>
                      <a:pt x="848" y="20"/>
                    </a:lnTo>
                    <a:lnTo>
                      <a:pt x="814" y="8"/>
                    </a:lnTo>
                    <a:lnTo>
                      <a:pt x="796" y="4"/>
                    </a:lnTo>
                    <a:lnTo>
                      <a:pt x="776" y="0"/>
                    </a:lnTo>
                    <a:lnTo>
                      <a:pt x="756" y="0"/>
                    </a:lnTo>
                    <a:lnTo>
                      <a:pt x="738" y="2"/>
                    </a:lnTo>
                    <a:lnTo>
                      <a:pt x="718" y="6"/>
                    </a:lnTo>
                    <a:lnTo>
                      <a:pt x="700" y="14"/>
                    </a:lnTo>
                    <a:lnTo>
                      <a:pt x="684" y="26"/>
                    </a:lnTo>
                    <a:lnTo>
                      <a:pt x="668" y="42"/>
                    </a:lnTo>
                    <a:lnTo>
                      <a:pt x="658" y="34"/>
                    </a:lnTo>
                    <a:lnTo>
                      <a:pt x="646" y="26"/>
                    </a:lnTo>
                    <a:lnTo>
                      <a:pt x="630" y="18"/>
                    </a:lnTo>
                    <a:lnTo>
                      <a:pt x="608" y="10"/>
                    </a:lnTo>
                    <a:lnTo>
                      <a:pt x="582" y="4"/>
                    </a:lnTo>
                    <a:lnTo>
                      <a:pt x="566" y="4"/>
                    </a:lnTo>
                    <a:lnTo>
                      <a:pt x="550" y="4"/>
                    </a:lnTo>
                    <a:lnTo>
                      <a:pt x="532" y="6"/>
                    </a:lnTo>
                    <a:lnTo>
                      <a:pt x="512" y="8"/>
                    </a:lnTo>
                    <a:lnTo>
                      <a:pt x="490" y="14"/>
                    </a:lnTo>
                    <a:lnTo>
                      <a:pt x="468" y="20"/>
                    </a:lnTo>
                    <a:lnTo>
                      <a:pt x="444" y="28"/>
                    </a:lnTo>
                    <a:lnTo>
                      <a:pt x="420" y="40"/>
                    </a:lnTo>
                    <a:lnTo>
                      <a:pt x="394" y="54"/>
                    </a:lnTo>
                    <a:lnTo>
                      <a:pt x="366" y="70"/>
                    </a:lnTo>
                    <a:lnTo>
                      <a:pt x="336" y="90"/>
                    </a:lnTo>
                    <a:lnTo>
                      <a:pt x="304" y="112"/>
                    </a:lnTo>
                    <a:lnTo>
                      <a:pt x="272" y="138"/>
                    </a:lnTo>
                    <a:lnTo>
                      <a:pt x="238" y="166"/>
                    </a:lnTo>
                    <a:lnTo>
                      <a:pt x="202" y="200"/>
                    </a:lnTo>
                    <a:lnTo>
                      <a:pt x="166" y="236"/>
                    </a:lnTo>
                    <a:lnTo>
                      <a:pt x="126" y="276"/>
                    </a:lnTo>
                    <a:lnTo>
                      <a:pt x="86" y="322"/>
                    </a:lnTo>
                    <a:lnTo>
                      <a:pt x="44" y="370"/>
                    </a:lnTo>
                    <a:lnTo>
                      <a:pt x="0" y="424"/>
                    </a:lnTo>
                    <a:lnTo>
                      <a:pt x="96" y="456"/>
                    </a:lnTo>
                    <a:lnTo>
                      <a:pt x="110" y="438"/>
                    </a:lnTo>
                    <a:lnTo>
                      <a:pt x="150" y="388"/>
                    </a:lnTo>
                    <a:lnTo>
                      <a:pt x="178" y="356"/>
                    </a:lnTo>
                    <a:lnTo>
                      <a:pt x="210" y="320"/>
                    </a:lnTo>
                    <a:lnTo>
                      <a:pt x="246" y="284"/>
                    </a:lnTo>
                    <a:lnTo>
                      <a:pt x="284" y="248"/>
                    </a:lnTo>
                    <a:lnTo>
                      <a:pt x="326" y="212"/>
                    </a:lnTo>
                    <a:lnTo>
                      <a:pt x="366" y="182"/>
                    </a:lnTo>
                    <a:lnTo>
                      <a:pt x="388" y="168"/>
                    </a:lnTo>
                    <a:lnTo>
                      <a:pt x="408" y="156"/>
                    </a:lnTo>
                    <a:lnTo>
                      <a:pt x="430" y="144"/>
                    </a:lnTo>
                    <a:lnTo>
                      <a:pt x="450" y="134"/>
                    </a:lnTo>
                    <a:lnTo>
                      <a:pt x="472" y="128"/>
                    </a:lnTo>
                    <a:lnTo>
                      <a:pt x="492" y="122"/>
                    </a:lnTo>
                    <a:lnTo>
                      <a:pt x="512" y="120"/>
                    </a:lnTo>
                    <a:lnTo>
                      <a:pt x="530" y="120"/>
                    </a:lnTo>
                    <a:lnTo>
                      <a:pt x="550" y="122"/>
                    </a:lnTo>
                    <a:lnTo>
                      <a:pt x="568" y="128"/>
                    </a:lnTo>
                    <a:lnTo>
                      <a:pt x="584" y="136"/>
                    </a:lnTo>
                    <a:lnTo>
                      <a:pt x="600" y="148"/>
                    </a:lnTo>
                    <a:lnTo>
                      <a:pt x="628" y="134"/>
                    </a:lnTo>
                    <a:lnTo>
                      <a:pt x="658" y="122"/>
                    </a:lnTo>
                    <a:lnTo>
                      <a:pt x="694" y="110"/>
                    </a:lnTo>
                    <a:lnTo>
                      <a:pt x="714" y="104"/>
                    </a:lnTo>
                    <a:lnTo>
                      <a:pt x="734" y="102"/>
                    </a:lnTo>
                    <a:lnTo>
                      <a:pt x="752" y="100"/>
                    </a:lnTo>
                    <a:lnTo>
                      <a:pt x="772" y="100"/>
                    </a:lnTo>
                    <a:lnTo>
                      <a:pt x="790" y="102"/>
                    </a:lnTo>
                    <a:lnTo>
                      <a:pt x="806" y="108"/>
                    </a:lnTo>
                    <a:lnTo>
                      <a:pt x="822" y="118"/>
                    </a:lnTo>
                    <a:lnTo>
                      <a:pt x="834" y="130"/>
                    </a:lnTo>
                    <a:lnTo>
                      <a:pt x="804" y="138"/>
                    </a:lnTo>
                    <a:lnTo>
                      <a:pt x="772" y="148"/>
                    </a:lnTo>
                    <a:lnTo>
                      <a:pt x="738" y="164"/>
                    </a:lnTo>
                    <a:lnTo>
                      <a:pt x="720" y="174"/>
                    </a:lnTo>
                    <a:lnTo>
                      <a:pt x="702" y="184"/>
                    </a:lnTo>
                    <a:lnTo>
                      <a:pt x="688" y="196"/>
                    </a:lnTo>
                    <a:lnTo>
                      <a:pt x="674" y="210"/>
                    </a:lnTo>
                    <a:lnTo>
                      <a:pt x="662" y="224"/>
                    </a:lnTo>
                    <a:lnTo>
                      <a:pt x="654" y="240"/>
                    </a:lnTo>
                    <a:lnTo>
                      <a:pt x="650" y="258"/>
                    </a:lnTo>
                    <a:lnTo>
                      <a:pt x="652" y="276"/>
                    </a:lnTo>
                    <a:lnTo>
                      <a:pt x="782" y="3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6" name="Freeform 167"/>
              <p:cNvSpPr>
                <a:spLocks/>
              </p:cNvSpPr>
              <p:nvPr userDrawn="1"/>
            </p:nvSpPr>
            <p:spPr bwMode="auto">
              <a:xfrm>
                <a:off x="8857" y="2434"/>
                <a:ext cx="800" cy="620"/>
              </a:xfrm>
              <a:custGeom>
                <a:avLst/>
                <a:gdLst>
                  <a:gd name="T0" fmla="*/ 726 w 802"/>
                  <a:gd name="T1" fmla="*/ 185 h 634"/>
                  <a:gd name="T2" fmla="*/ 758 w 802"/>
                  <a:gd name="T3" fmla="*/ 160 h 634"/>
                  <a:gd name="T4" fmla="*/ 780 w 802"/>
                  <a:gd name="T5" fmla="*/ 139 h 634"/>
                  <a:gd name="T6" fmla="*/ 790 w 802"/>
                  <a:gd name="T7" fmla="*/ 119 h 634"/>
                  <a:gd name="T8" fmla="*/ 792 w 802"/>
                  <a:gd name="T9" fmla="*/ 103 h 634"/>
                  <a:gd name="T10" fmla="*/ 780 w 802"/>
                  <a:gd name="T11" fmla="*/ 86 h 634"/>
                  <a:gd name="T12" fmla="*/ 768 w 802"/>
                  <a:gd name="T13" fmla="*/ 78 h 634"/>
                  <a:gd name="T14" fmla="*/ 734 w 802"/>
                  <a:gd name="T15" fmla="*/ 57 h 634"/>
                  <a:gd name="T16" fmla="*/ 672 w 802"/>
                  <a:gd name="T17" fmla="*/ 25 h 634"/>
                  <a:gd name="T18" fmla="*/ 620 w 802"/>
                  <a:gd name="T19" fmla="*/ 10 h 634"/>
                  <a:gd name="T20" fmla="*/ 565 w 802"/>
                  <a:gd name="T21" fmla="*/ 0 h 634"/>
                  <a:gd name="T22" fmla="*/ 503 w 802"/>
                  <a:gd name="T23" fmla="*/ 4 h 634"/>
                  <a:gd name="T24" fmla="*/ 471 w 802"/>
                  <a:gd name="T25" fmla="*/ 14 h 634"/>
                  <a:gd name="T26" fmla="*/ 441 w 802"/>
                  <a:gd name="T27" fmla="*/ 25 h 634"/>
                  <a:gd name="T28" fmla="*/ 411 w 802"/>
                  <a:gd name="T29" fmla="*/ 47 h 634"/>
                  <a:gd name="T30" fmla="*/ 399 w 802"/>
                  <a:gd name="T31" fmla="*/ 51 h 634"/>
                  <a:gd name="T32" fmla="*/ 343 w 802"/>
                  <a:gd name="T33" fmla="*/ 78 h 634"/>
                  <a:gd name="T34" fmla="*/ 289 w 802"/>
                  <a:gd name="T35" fmla="*/ 115 h 634"/>
                  <a:gd name="T36" fmla="*/ 225 w 802"/>
                  <a:gd name="T37" fmla="*/ 172 h 634"/>
                  <a:gd name="T38" fmla="*/ 162 w 802"/>
                  <a:gd name="T39" fmla="*/ 244 h 634"/>
                  <a:gd name="T40" fmla="*/ 94 w 802"/>
                  <a:gd name="T41" fmla="*/ 344 h 634"/>
                  <a:gd name="T42" fmla="*/ 44 w 802"/>
                  <a:gd name="T43" fmla="*/ 433 h 634"/>
                  <a:gd name="T44" fmla="*/ 14 w 802"/>
                  <a:gd name="T45" fmla="*/ 501 h 634"/>
                  <a:gd name="T46" fmla="*/ 70 w 802"/>
                  <a:gd name="T47" fmla="*/ 567 h 634"/>
                  <a:gd name="T48" fmla="*/ 80 w 802"/>
                  <a:gd name="T49" fmla="*/ 547 h 634"/>
                  <a:gd name="T50" fmla="*/ 150 w 802"/>
                  <a:gd name="T51" fmla="*/ 425 h 634"/>
                  <a:gd name="T52" fmla="*/ 200 w 802"/>
                  <a:gd name="T53" fmla="*/ 344 h 634"/>
                  <a:gd name="T54" fmla="*/ 263 w 802"/>
                  <a:gd name="T55" fmla="*/ 260 h 634"/>
                  <a:gd name="T56" fmla="*/ 333 w 802"/>
                  <a:gd name="T57" fmla="*/ 185 h 634"/>
                  <a:gd name="T58" fmla="*/ 371 w 802"/>
                  <a:gd name="T59" fmla="*/ 155 h 634"/>
                  <a:gd name="T60" fmla="*/ 407 w 802"/>
                  <a:gd name="T61" fmla="*/ 131 h 634"/>
                  <a:gd name="T62" fmla="*/ 445 w 802"/>
                  <a:gd name="T63" fmla="*/ 113 h 634"/>
                  <a:gd name="T64" fmla="*/ 483 w 802"/>
                  <a:gd name="T65" fmla="*/ 106 h 634"/>
                  <a:gd name="T66" fmla="*/ 493 w 802"/>
                  <a:gd name="T67" fmla="*/ 105 h 634"/>
                  <a:gd name="T68" fmla="*/ 559 w 802"/>
                  <a:gd name="T69" fmla="*/ 90 h 634"/>
                  <a:gd name="T70" fmla="*/ 597 w 802"/>
                  <a:gd name="T71" fmla="*/ 86 h 634"/>
                  <a:gd name="T72" fmla="*/ 630 w 802"/>
                  <a:gd name="T73" fmla="*/ 88 h 634"/>
                  <a:gd name="T74" fmla="*/ 650 w 802"/>
                  <a:gd name="T75" fmla="*/ 98 h 634"/>
                  <a:gd name="T76" fmla="*/ 658 w 802"/>
                  <a:gd name="T77" fmla="*/ 107 h 634"/>
                  <a:gd name="T78" fmla="*/ 662 w 802"/>
                  <a:gd name="T79" fmla="*/ 121 h 634"/>
                  <a:gd name="T80" fmla="*/ 660 w 802"/>
                  <a:gd name="T81" fmla="*/ 141 h 634"/>
                  <a:gd name="T82" fmla="*/ 644 w 802"/>
                  <a:gd name="T83" fmla="*/ 176 h 6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02" h="634">
                    <a:moveTo>
                      <a:pt x="736" y="206"/>
                    </a:moveTo>
                    <a:lnTo>
                      <a:pt x="736" y="206"/>
                    </a:lnTo>
                    <a:lnTo>
                      <a:pt x="752" y="192"/>
                    </a:lnTo>
                    <a:lnTo>
                      <a:pt x="768" y="180"/>
                    </a:lnTo>
                    <a:lnTo>
                      <a:pt x="784" y="162"/>
                    </a:lnTo>
                    <a:lnTo>
                      <a:pt x="790" y="154"/>
                    </a:lnTo>
                    <a:lnTo>
                      <a:pt x="796" y="144"/>
                    </a:lnTo>
                    <a:lnTo>
                      <a:pt x="800" y="134"/>
                    </a:lnTo>
                    <a:lnTo>
                      <a:pt x="802" y="124"/>
                    </a:lnTo>
                    <a:lnTo>
                      <a:pt x="802" y="114"/>
                    </a:lnTo>
                    <a:lnTo>
                      <a:pt x="798" y="104"/>
                    </a:lnTo>
                    <a:lnTo>
                      <a:pt x="790" y="96"/>
                    </a:lnTo>
                    <a:lnTo>
                      <a:pt x="778" y="88"/>
                    </a:lnTo>
                    <a:lnTo>
                      <a:pt x="770" y="80"/>
                    </a:lnTo>
                    <a:lnTo>
                      <a:pt x="744" y="62"/>
                    </a:lnTo>
                    <a:lnTo>
                      <a:pt x="706" y="40"/>
                    </a:lnTo>
                    <a:lnTo>
                      <a:pt x="682" y="30"/>
                    </a:lnTo>
                    <a:lnTo>
                      <a:pt x="656" y="20"/>
                    </a:lnTo>
                    <a:lnTo>
                      <a:pt x="630" y="10"/>
                    </a:lnTo>
                    <a:lnTo>
                      <a:pt x="600" y="4"/>
                    </a:lnTo>
                    <a:lnTo>
                      <a:pt x="570" y="0"/>
                    </a:lnTo>
                    <a:lnTo>
                      <a:pt x="540" y="0"/>
                    </a:lnTo>
                    <a:lnTo>
                      <a:pt x="508" y="4"/>
                    </a:lnTo>
                    <a:lnTo>
                      <a:pt x="492" y="8"/>
                    </a:lnTo>
                    <a:lnTo>
                      <a:pt x="476" y="14"/>
                    </a:lnTo>
                    <a:lnTo>
                      <a:pt x="462" y="22"/>
                    </a:lnTo>
                    <a:lnTo>
                      <a:pt x="446" y="30"/>
                    </a:lnTo>
                    <a:lnTo>
                      <a:pt x="430" y="40"/>
                    </a:lnTo>
                    <a:lnTo>
                      <a:pt x="416" y="52"/>
                    </a:lnTo>
                    <a:lnTo>
                      <a:pt x="404" y="56"/>
                    </a:lnTo>
                    <a:lnTo>
                      <a:pt x="372" y="74"/>
                    </a:lnTo>
                    <a:lnTo>
                      <a:pt x="348" y="88"/>
                    </a:lnTo>
                    <a:lnTo>
                      <a:pt x="324" y="106"/>
                    </a:lnTo>
                    <a:lnTo>
                      <a:pt x="294" y="130"/>
                    </a:lnTo>
                    <a:lnTo>
                      <a:pt x="264" y="158"/>
                    </a:lnTo>
                    <a:lnTo>
                      <a:pt x="230" y="192"/>
                    </a:lnTo>
                    <a:lnTo>
                      <a:pt x="196" y="230"/>
                    </a:lnTo>
                    <a:lnTo>
                      <a:pt x="162" y="274"/>
                    </a:lnTo>
                    <a:lnTo>
                      <a:pt x="128" y="326"/>
                    </a:lnTo>
                    <a:lnTo>
                      <a:pt x="94" y="384"/>
                    </a:lnTo>
                    <a:lnTo>
                      <a:pt x="60" y="448"/>
                    </a:lnTo>
                    <a:lnTo>
                      <a:pt x="44" y="484"/>
                    </a:lnTo>
                    <a:lnTo>
                      <a:pt x="28" y="522"/>
                    </a:lnTo>
                    <a:lnTo>
                      <a:pt x="14" y="560"/>
                    </a:lnTo>
                    <a:lnTo>
                      <a:pt x="0" y="602"/>
                    </a:lnTo>
                    <a:lnTo>
                      <a:pt x="70" y="634"/>
                    </a:lnTo>
                    <a:lnTo>
                      <a:pt x="80" y="612"/>
                    </a:lnTo>
                    <a:lnTo>
                      <a:pt x="108" y="556"/>
                    </a:lnTo>
                    <a:lnTo>
                      <a:pt x="150" y="476"/>
                    </a:lnTo>
                    <a:lnTo>
                      <a:pt x="176" y="430"/>
                    </a:lnTo>
                    <a:lnTo>
                      <a:pt x="204" y="384"/>
                    </a:lnTo>
                    <a:lnTo>
                      <a:pt x="236" y="336"/>
                    </a:lnTo>
                    <a:lnTo>
                      <a:pt x="268" y="290"/>
                    </a:lnTo>
                    <a:lnTo>
                      <a:pt x="302" y="246"/>
                    </a:lnTo>
                    <a:lnTo>
                      <a:pt x="338" y="206"/>
                    </a:lnTo>
                    <a:lnTo>
                      <a:pt x="356" y="190"/>
                    </a:lnTo>
                    <a:lnTo>
                      <a:pt x="376" y="174"/>
                    </a:lnTo>
                    <a:lnTo>
                      <a:pt x="394" y="158"/>
                    </a:lnTo>
                    <a:lnTo>
                      <a:pt x="412" y="146"/>
                    </a:lnTo>
                    <a:lnTo>
                      <a:pt x="432" y="136"/>
                    </a:lnTo>
                    <a:lnTo>
                      <a:pt x="450" y="128"/>
                    </a:lnTo>
                    <a:lnTo>
                      <a:pt x="468" y="122"/>
                    </a:lnTo>
                    <a:lnTo>
                      <a:pt x="488" y="118"/>
                    </a:lnTo>
                    <a:lnTo>
                      <a:pt x="498" y="116"/>
                    </a:lnTo>
                    <a:lnTo>
                      <a:pt x="526" y="108"/>
                    </a:lnTo>
                    <a:lnTo>
                      <a:pt x="564" y="100"/>
                    </a:lnTo>
                    <a:lnTo>
                      <a:pt x="584" y="96"/>
                    </a:lnTo>
                    <a:lnTo>
                      <a:pt x="604" y="96"/>
                    </a:lnTo>
                    <a:lnTo>
                      <a:pt x="622" y="96"/>
                    </a:lnTo>
                    <a:lnTo>
                      <a:pt x="640" y="98"/>
                    </a:lnTo>
                    <a:lnTo>
                      <a:pt x="654" y="104"/>
                    </a:lnTo>
                    <a:lnTo>
                      <a:pt x="660" y="108"/>
                    </a:lnTo>
                    <a:lnTo>
                      <a:pt x="664" y="114"/>
                    </a:lnTo>
                    <a:lnTo>
                      <a:pt x="668" y="120"/>
                    </a:lnTo>
                    <a:lnTo>
                      <a:pt x="670" y="128"/>
                    </a:lnTo>
                    <a:lnTo>
                      <a:pt x="672" y="136"/>
                    </a:lnTo>
                    <a:lnTo>
                      <a:pt x="672" y="144"/>
                    </a:lnTo>
                    <a:lnTo>
                      <a:pt x="670" y="156"/>
                    </a:lnTo>
                    <a:lnTo>
                      <a:pt x="666" y="168"/>
                    </a:lnTo>
                    <a:lnTo>
                      <a:pt x="654" y="196"/>
                    </a:lnTo>
                    <a:lnTo>
                      <a:pt x="736" y="20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7" name="Freeform 168"/>
              <p:cNvSpPr>
                <a:spLocks/>
              </p:cNvSpPr>
              <p:nvPr userDrawn="1"/>
            </p:nvSpPr>
            <p:spPr bwMode="auto">
              <a:xfrm>
                <a:off x="4076" y="2414"/>
                <a:ext cx="940" cy="2621"/>
              </a:xfrm>
              <a:custGeom>
                <a:avLst/>
                <a:gdLst>
                  <a:gd name="T0" fmla="*/ 876 w 940"/>
                  <a:gd name="T1" fmla="*/ 0 h 2636"/>
                  <a:gd name="T2" fmla="*/ 4 w 940"/>
                  <a:gd name="T3" fmla="*/ 2430 h 2636"/>
                  <a:gd name="T4" fmla="*/ 4 w 940"/>
                  <a:gd name="T5" fmla="*/ 2430 h 2636"/>
                  <a:gd name="T6" fmla="*/ 0 w 940"/>
                  <a:gd name="T7" fmla="*/ 2468 h 2636"/>
                  <a:gd name="T8" fmla="*/ 0 w 940"/>
                  <a:gd name="T9" fmla="*/ 2500 h 2636"/>
                  <a:gd name="T10" fmla="*/ 0 w 940"/>
                  <a:gd name="T11" fmla="*/ 2517 h 2636"/>
                  <a:gd name="T12" fmla="*/ 2 w 940"/>
                  <a:gd name="T13" fmla="*/ 2532 h 2636"/>
                  <a:gd name="T14" fmla="*/ 6 w 940"/>
                  <a:gd name="T15" fmla="*/ 2545 h 2636"/>
                  <a:gd name="T16" fmla="*/ 12 w 940"/>
                  <a:gd name="T17" fmla="*/ 2555 h 2636"/>
                  <a:gd name="T18" fmla="*/ 16 w 940"/>
                  <a:gd name="T19" fmla="*/ 2559 h 2636"/>
                  <a:gd name="T20" fmla="*/ 20 w 940"/>
                  <a:gd name="T21" fmla="*/ 2561 h 2636"/>
                  <a:gd name="T22" fmla="*/ 26 w 940"/>
                  <a:gd name="T23" fmla="*/ 2561 h 2636"/>
                  <a:gd name="T24" fmla="*/ 30 w 940"/>
                  <a:gd name="T25" fmla="*/ 2559 h 2636"/>
                  <a:gd name="T26" fmla="*/ 38 w 940"/>
                  <a:gd name="T27" fmla="*/ 2557 h 2636"/>
                  <a:gd name="T28" fmla="*/ 44 w 940"/>
                  <a:gd name="T29" fmla="*/ 2553 h 2636"/>
                  <a:gd name="T30" fmla="*/ 62 w 940"/>
                  <a:gd name="T31" fmla="*/ 2537 h 2636"/>
                  <a:gd name="T32" fmla="*/ 82 w 940"/>
                  <a:gd name="T33" fmla="*/ 2515 h 2636"/>
                  <a:gd name="T34" fmla="*/ 106 w 940"/>
                  <a:gd name="T35" fmla="*/ 2483 h 2636"/>
                  <a:gd name="T36" fmla="*/ 940 w 940"/>
                  <a:gd name="T37" fmla="*/ 89 h 2636"/>
                  <a:gd name="T38" fmla="*/ 876 w 940"/>
                  <a:gd name="T39" fmla="*/ 0 h 26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40" h="2636">
                    <a:moveTo>
                      <a:pt x="876" y="0"/>
                    </a:moveTo>
                    <a:lnTo>
                      <a:pt x="4" y="2500"/>
                    </a:lnTo>
                    <a:lnTo>
                      <a:pt x="0" y="2538"/>
                    </a:lnTo>
                    <a:lnTo>
                      <a:pt x="0" y="2572"/>
                    </a:lnTo>
                    <a:lnTo>
                      <a:pt x="0" y="2590"/>
                    </a:lnTo>
                    <a:lnTo>
                      <a:pt x="2" y="2606"/>
                    </a:lnTo>
                    <a:lnTo>
                      <a:pt x="6" y="2620"/>
                    </a:lnTo>
                    <a:lnTo>
                      <a:pt x="12" y="2630"/>
                    </a:lnTo>
                    <a:lnTo>
                      <a:pt x="16" y="2634"/>
                    </a:lnTo>
                    <a:lnTo>
                      <a:pt x="20" y="2636"/>
                    </a:lnTo>
                    <a:lnTo>
                      <a:pt x="26" y="2636"/>
                    </a:lnTo>
                    <a:lnTo>
                      <a:pt x="30" y="2634"/>
                    </a:lnTo>
                    <a:lnTo>
                      <a:pt x="38" y="2632"/>
                    </a:lnTo>
                    <a:lnTo>
                      <a:pt x="44" y="2628"/>
                    </a:lnTo>
                    <a:lnTo>
                      <a:pt x="62" y="2612"/>
                    </a:lnTo>
                    <a:lnTo>
                      <a:pt x="82" y="2588"/>
                    </a:lnTo>
                    <a:lnTo>
                      <a:pt x="106" y="2554"/>
                    </a:lnTo>
                    <a:lnTo>
                      <a:pt x="940" y="94"/>
                    </a:lnTo>
                    <a:lnTo>
                      <a:pt x="87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8" name="Freeform 169"/>
              <p:cNvSpPr>
                <a:spLocks/>
              </p:cNvSpPr>
              <p:nvPr userDrawn="1"/>
            </p:nvSpPr>
            <p:spPr bwMode="auto">
              <a:xfrm>
                <a:off x="4856" y="2634"/>
                <a:ext cx="460" cy="2661"/>
              </a:xfrm>
              <a:custGeom>
                <a:avLst/>
                <a:gdLst>
                  <a:gd name="T0" fmla="*/ 335 w 474"/>
                  <a:gd name="T1" fmla="*/ 46 h 2658"/>
                  <a:gd name="T2" fmla="*/ 0 w 474"/>
                  <a:gd name="T3" fmla="*/ 2523 h 2658"/>
                  <a:gd name="T4" fmla="*/ 0 w 474"/>
                  <a:gd name="T5" fmla="*/ 2523 h 2658"/>
                  <a:gd name="T6" fmla="*/ 0 w 474"/>
                  <a:gd name="T7" fmla="*/ 2557 h 2658"/>
                  <a:gd name="T8" fmla="*/ 4 w 474"/>
                  <a:gd name="T9" fmla="*/ 2591 h 2658"/>
                  <a:gd name="T10" fmla="*/ 10 w 474"/>
                  <a:gd name="T11" fmla="*/ 2625 h 2658"/>
                  <a:gd name="T12" fmla="*/ 14 w 474"/>
                  <a:gd name="T13" fmla="*/ 2641 h 2658"/>
                  <a:gd name="T14" fmla="*/ 16 w 474"/>
                  <a:gd name="T15" fmla="*/ 2653 h 2658"/>
                  <a:gd name="T16" fmla="*/ 19 w 474"/>
                  <a:gd name="T17" fmla="*/ 2665 h 2658"/>
                  <a:gd name="T18" fmla="*/ 27 w 474"/>
                  <a:gd name="T19" fmla="*/ 2671 h 2658"/>
                  <a:gd name="T20" fmla="*/ 31 w 474"/>
                  <a:gd name="T21" fmla="*/ 2671 h 2658"/>
                  <a:gd name="T22" fmla="*/ 37 w 474"/>
                  <a:gd name="T23" fmla="*/ 2673 h 2658"/>
                  <a:gd name="T24" fmla="*/ 41 w 474"/>
                  <a:gd name="T25" fmla="*/ 2671 h 2658"/>
                  <a:gd name="T26" fmla="*/ 46 w 474"/>
                  <a:gd name="T27" fmla="*/ 2669 h 2658"/>
                  <a:gd name="T28" fmla="*/ 54 w 474"/>
                  <a:gd name="T29" fmla="*/ 2657 h 2658"/>
                  <a:gd name="T30" fmla="*/ 68 w 474"/>
                  <a:gd name="T31" fmla="*/ 2639 h 2658"/>
                  <a:gd name="T32" fmla="*/ 408 w 474"/>
                  <a:gd name="T33" fmla="*/ 0 h 2658"/>
                  <a:gd name="T34" fmla="*/ 335 w 474"/>
                  <a:gd name="T35" fmla="*/ 46 h 265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4" h="2658">
                    <a:moveTo>
                      <a:pt x="390" y="46"/>
                    </a:moveTo>
                    <a:lnTo>
                      <a:pt x="0" y="2508"/>
                    </a:lnTo>
                    <a:lnTo>
                      <a:pt x="0" y="2542"/>
                    </a:lnTo>
                    <a:lnTo>
                      <a:pt x="4" y="2576"/>
                    </a:lnTo>
                    <a:lnTo>
                      <a:pt x="10" y="2610"/>
                    </a:lnTo>
                    <a:lnTo>
                      <a:pt x="14" y="2626"/>
                    </a:lnTo>
                    <a:lnTo>
                      <a:pt x="18" y="2638"/>
                    </a:lnTo>
                    <a:lnTo>
                      <a:pt x="24" y="2650"/>
                    </a:lnTo>
                    <a:lnTo>
                      <a:pt x="32" y="2656"/>
                    </a:lnTo>
                    <a:lnTo>
                      <a:pt x="36" y="2656"/>
                    </a:lnTo>
                    <a:lnTo>
                      <a:pt x="42" y="2658"/>
                    </a:lnTo>
                    <a:lnTo>
                      <a:pt x="46" y="2656"/>
                    </a:lnTo>
                    <a:lnTo>
                      <a:pt x="52" y="2654"/>
                    </a:lnTo>
                    <a:lnTo>
                      <a:pt x="64" y="2642"/>
                    </a:lnTo>
                    <a:lnTo>
                      <a:pt x="78" y="2624"/>
                    </a:lnTo>
                    <a:lnTo>
                      <a:pt x="474" y="0"/>
                    </a:lnTo>
                    <a:lnTo>
                      <a:pt x="39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9" name="Freeform 170"/>
              <p:cNvSpPr>
                <a:spLocks/>
              </p:cNvSpPr>
              <p:nvPr userDrawn="1"/>
            </p:nvSpPr>
            <p:spPr bwMode="auto">
              <a:xfrm>
                <a:off x="5636" y="2774"/>
                <a:ext cx="160" cy="2621"/>
              </a:xfrm>
              <a:custGeom>
                <a:avLst/>
                <a:gdLst>
                  <a:gd name="T0" fmla="*/ 0 w 156"/>
                  <a:gd name="T1" fmla="*/ 70 h 2622"/>
                  <a:gd name="T2" fmla="*/ 45 w 156"/>
                  <a:gd name="T3" fmla="*/ 2457 h 2622"/>
                  <a:gd name="T4" fmla="*/ 45 w 156"/>
                  <a:gd name="T5" fmla="*/ 2457 h 2622"/>
                  <a:gd name="T6" fmla="*/ 53 w 156"/>
                  <a:gd name="T7" fmla="*/ 2499 h 2622"/>
                  <a:gd name="T8" fmla="*/ 67 w 156"/>
                  <a:gd name="T9" fmla="*/ 2537 h 2622"/>
                  <a:gd name="T10" fmla="*/ 74 w 156"/>
                  <a:gd name="T11" fmla="*/ 2557 h 2622"/>
                  <a:gd name="T12" fmla="*/ 82 w 156"/>
                  <a:gd name="T13" fmla="*/ 2575 h 2622"/>
                  <a:gd name="T14" fmla="*/ 90 w 156"/>
                  <a:gd name="T15" fmla="*/ 2593 h 2622"/>
                  <a:gd name="T16" fmla="*/ 98 w 156"/>
                  <a:gd name="T17" fmla="*/ 2605 h 2622"/>
                  <a:gd name="T18" fmla="*/ 113 w 156"/>
                  <a:gd name="T19" fmla="*/ 2615 h 2622"/>
                  <a:gd name="T20" fmla="*/ 119 w 156"/>
                  <a:gd name="T21" fmla="*/ 2617 h 2622"/>
                  <a:gd name="T22" fmla="*/ 123 w 156"/>
                  <a:gd name="T23" fmla="*/ 2617 h 2622"/>
                  <a:gd name="T24" fmla="*/ 129 w 156"/>
                  <a:gd name="T25" fmla="*/ 2617 h 2622"/>
                  <a:gd name="T26" fmla="*/ 135 w 156"/>
                  <a:gd name="T27" fmla="*/ 2613 h 2622"/>
                  <a:gd name="T28" fmla="*/ 142 w 156"/>
                  <a:gd name="T29" fmla="*/ 2609 h 2622"/>
                  <a:gd name="T30" fmla="*/ 150 w 156"/>
                  <a:gd name="T31" fmla="*/ 2601 h 2622"/>
                  <a:gd name="T32" fmla="*/ 164 w 156"/>
                  <a:gd name="T33" fmla="*/ 2581 h 2622"/>
                  <a:gd name="T34" fmla="*/ 176 w 156"/>
                  <a:gd name="T35" fmla="*/ 2549 h 2622"/>
                  <a:gd name="T36" fmla="*/ 150 w 156"/>
                  <a:gd name="T37" fmla="*/ 0 h 2622"/>
                  <a:gd name="T38" fmla="*/ 0 w 156"/>
                  <a:gd name="T39" fmla="*/ 70 h 262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6" h="2622">
                    <a:moveTo>
                      <a:pt x="0" y="70"/>
                    </a:moveTo>
                    <a:lnTo>
                      <a:pt x="40" y="2462"/>
                    </a:lnTo>
                    <a:lnTo>
                      <a:pt x="48" y="2504"/>
                    </a:lnTo>
                    <a:lnTo>
                      <a:pt x="58" y="2542"/>
                    </a:lnTo>
                    <a:lnTo>
                      <a:pt x="64" y="2562"/>
                    </a:lnTo>
                    <a:lnTo>
                      <a:pt x="72" y="2580"/>
                    </a:lnTo>
                    <a:lnTo>
                      <a:pt x="80" y="2598"/>
                    </a:lnTo>
                    <a:lnTo>
                      <a:pt x="88" y="2610"/>
                    </a:lnTo>
                    <a:lnTo>
                      <a:pt x="98" y="2620"/>
                    </a:lnTo>
                    <a:lnTo>
                      <a:pt x="104" y="2622"/>
                    </a:lnTo>
                    <a:lnTo>
                      <a:pt x="108" y="2622"/>
                    </a:lnTo>
                    <a:lnTo>
                      <a:pt x="114" y="2622"/>
                    </a:lnTo>
                    <a:lnTo>
                      <a:pt x="120" y="2618"/>
                    </a:lnTo>
                    <a:lnTo>
                      <a:pt x="126" y="2614"/>
                    </a:lnTo>
                    <a:lnTo>
                      <a:pt x="132" y="2606"/>
                    </a:lnTo>
                    <a:lnTo>
                      <a:pt x="144" y="2586"/>
                    </a:lnTo>
                    <a:lnTo>
                      <a:pt x="156" y="2554"/>
                    </a:lnTo>
                    <a:lnTo>
                      <a:pt x="132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0" name="Freeform 171"/>
              <p:cNvSpPr>
                <a:spLocks/>
              </p:cNvSpPr>
              <p:nvPr userDrawn="1"/>
            </p:nvSpPr>
            <p:spPr bwMode="auto">
              <a:xfrm>
                <a:off x="6056" y="2734"/>
                <a:ext cx="560" cy="2481"/>
              </a:xfrm>
              <a:custGeom>
                <a:avLst/>
                <a:gdLst>
                  <a:gd name="T0" fmla="*/ 0 w 552"/>
                  <a:gd name="T1" fmla="*/ 16 h 2492"/>
                  <a:gd name="T2" fmla="*/ 442 w 552"/>
                  <a:gd name="T3" fmla="*/ 2333 h 2492"/>
                  <a:gd name="T4" fmla="*/ 442 w 552"/>
                  <a:gd name="T5" fmla="*/ 2333 h 2492"/>
                  <a:gd name="T6" fmla="*/ 448 w 552"/>
                  <a:gd name="T7" fmla="*/ 2342 h 2492"/>
                  <a:gd name="T8" fmla="*/ 468 w 552"/>
                  <a:gd name="T9" fmla="*/ 2366 h 2492"/>
                  <a:gd name="T10" fmla="*/ 493 w 552"/>
                  <a:gd name="T11" fmla="*/ 2395 h 2492"/>
                  <a:gd name="T12" fmla="*/ 507 w 552"/>
                  <a:gd name="T13" fmla="*/ 2409 h 2492"/>
                  <a:gd name="T14" fmla="*/ 521 w 552"/>
                  <a:gd name="T15" fmla="*/ 2421 h 2492"/>
                  <a:gd name="T16" fmla="*/ 535 w 552"/>
                  <a:gd name="T17" fmla="*/ 2431 h 2492"/>
                  <a:gd name="T18" fmla="*/ 551 w 552"/>
                  <a:gd name="T19" fmla="*/ 2435 h 2492"/>
                  <a:gd name="T20" fmla="*/ 558 w 552"/>
                  <a:gd name="T21" fmla="*/ 2437 h 2492"/>
                  <a:gd name="T22" fmla="*/ 564 w 552"/>
                  <a:gd name="T23" fmla="*/ 2435 h 2492"/>
                  <a:gd name="T24" fmla="*/ 568 w 552"/>
                  <a:gd name="T25" fmla="*/ 2433 h 2492"/>
                  <a:gd name="T26" fmla="*/ 574 w 552"/>
                  <a:gd name="T27" fmla="*/ 2429 h 2492"/>
                  <a:gd name="T28" fmla="*/ 578 w 552"/>
                  <a:gd name="T29" fmla="*/ 2423 h 2492"/>
                  <a:gd name="T30" fmla="*/ 582 w 552"/>
                  <a:gd name="T31" fmla="*/ 2415 h 2492"/>
                  <a:gd name="T32" fmla="*/ 586 w 552"/>
                  <a:gd name="T33" fmla="*/ 2403 h 2492"/>
                  <a:gd name="T34" fmla="*/ 588 w 552"/>
                  <a:gd name="T35" fmla="*/ 2391 h 2492"/>
                  <a:gd name="T36" fmla="*/ 592 w 552"/>
                  <a:gd name="T37" fmla="*/ 2360 h 2492"/>
                  <a:gd name="T38" fmla="*/ 592 w 552"/>
                  <a:gd name="T39" fmla="*/ 2320 h 2492"/>
                  <a:gd name="T40" fmla="*/ 97 w 552"/>
                  <a:gd name="T41" fmla="*/ 0 h 2492"/>
                  <a:gd name="T42" fmla="*/ 0 w 552"/>
                  <a:gd name="T43" fmla="*/ 16 h 249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52" h="2492">
                    <a:moveTo>
                      <a:pt x="0" y="16"/>
                    </a:moveTo>
                    <a:lnTo>
                      <a:pt x="412" y="2384"/>
                    </a:lnTo>
                    <a:lnTo>
                      <a:pt x="418" y="2394"/>
                    </a:lnTo>
                    <a:lnTo>
                      <a:pt x="436" y="2420"/>
                    </a:lnTo>
                    <a:lnTo>
                      <a:pt x="458" y="2450"/>
                    </a:lnTo>
                    <a:lnTo>
                      <a:pt x="472" y="2464"/>
                    </a:lnTo>
                    <a:lnTo>
                      <a:pt x="486" y="2476"/>
                    </a:lnTo>
                    <a:lnTo>
                      <a:pt x="498" y="2486"/>
                    </a:lnTo>
                    <a:lnTo>
                      <a:pt x="512" y="2490"/>
                    </a:lnTo>
                    <a:lnTo>
                      <a:pt x="518" y="2492"/>
                    </a:lnTo>
                    <a:lnTo>
                      <a:pt x="524" y="2490"/>
                    </a:lnTo>
                    <a:lnTo>
                      <a:pt x="528" y="2488"/>
                    </a:lnTo>
                    <a:lnTo>
                      <a:pt x="534" y="2484"/>
                    </a:lnTo>
                    <a:lnTo>
                      <a:pt x="538" y="2478"/>
                    </a:lnTo>
                    <a:lnTo>
                      <a:pt x="542" y="2470"/>
                    </a:lnTo>
                    <a:lnTo>
                      <a:pt x="546" y="2458"/>
                    </a:lnTo>
                    <a:lnTo>
                      <a:pt x="548" y="2446"/>
                    </a:lnTo>
                    <a:lnTo>
                      <a:pt x="552" y="2414"/>
                    </a:lnTo>
                    <a:lnTo>
                      <a:pt x="552" y="2370"/>
                    </a:lnTo>
                    <a:lnTo>
                      <a:pt x="9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1" name="Freeform 172"/>
              <p:cNvSpPr>
                <a:spLocks/>
              </p:cNvSpPr>
              <p:nvPr userDrawn="1"/>
            </p:nvSpPr>
            <p:spPr bwMode="auto">
              <a:xfrm>
                <a:off x="6336" y="2394"/>
                <a:ext cx="1040" cy="2601"/>
              </a:xfrm>
              <a:custGeom>
                <a:avLst/>
                <a:gdLst>
                  <a:gd name="T0" fmla="*/ 0 w 1032"/>
                  <a:gd name="T1" fmla="*/ 102 h 2600"/>
                  <a:gd name="T2" fmla="*/ 945 w 1032"/>
                  <a:gd name="T3" fmla="*/ 2513 h 2600"/>
                  <a:gd name="T4" fmla="*/ 945 w 1032"/>
                  <a:gd name="T5" fmla="*/ 2513 h 2600"/>
                  <a:gd name="T6" fmla="*/ 953 w 1032"/>
                  <a:gd name="T7" fmla="*/ 2523 h 2600"/>
                  <a:gd name="T8" fmla="*/ 973 w 1032"/>
                  <a:gd name="T9" fmla="*/ 2547 h 2600"/>
                  <a:gd name="T10" fmla="*/ 1003 w 1032"/>
                  <a:gd name="T11" fmla="*/ 2573 h 2600"/>
                  <a:gd name="T12" fmla="*/ 1018 w 1032"/>
                  <a:gd name="T13" fmla="*/ 2587 h 2600"/>
                  <a:gd name="T14" fmla="*/ 1030 w 1032"/>
                  <a:gd name="T15" fmla="*/ 2597 h 2600"/>
                  <a:gd name="T16" fmla="*/ 1044 w 1032"/>
                  <a:gd name="T17" fmla="*/ 2603 h 2600"/>
                  <a:gd name="T18" fmla="*/ 1050 w 1032"/>
                  <a:gd name="T19" fmla="*/ 2605 h 2600"/>
                  <a:gd name="T20" fmla="*/ 1054 w 1032"/>
                  <a:gd name="T21" fmla="*/ 2605 h 2600"/>
                  <a:gd name="T22" fmla="*/ 1060 w 1032"/>
                  <a:gd name="T23" fmla="*/ 2603 h 2600"/>
                  <a:gd name="T24" fmla="*/ 1064 w 1032"/>
                  <a:gd name="T25" fmla="*/ 2601 h 2600"/>
                  <a:gd name="T26" fmla="*/ 1066 w 1032"/>
                  <a:gd name="T27" fmla="*/ 2595 h 2600"/>
                  <a:gd name="T28" fmla="*/ 1070 w 1032"/>
                  <a:gd name="T29" fmla="*/ 2589 h 2600"/>
                  <a:gd name="T30" fmla="*/ 1072 w 1032"/>
                  <a:gd name="T31" fmla="*/ 2581 h 2600"/>
                  <a:gd name="T32" fmla="*/ 1072 w 1032"/>
                  <a:gd name="T33" fmla="*/ 2569 h 2600"/>
                  <a:gd name="T34" fmla="*/ 1070 w 1032"/>
                  <a:gd name="T35" fmla="*/ 2541 h 2600"/>
                  <a:gd name="T36" fmla="*/ 1064 w 1032"/>
                  <a:gd name="T37" fmla="*/ 2501 h 2600"/>
                  <a:gd name="T38" fmla="*/ 1052 w 1032"/>
                  <a:gd name="T39" fmla="*/ 2451 h 2600"/>
                  <a:gd name="T40" fmla="*/ 83 w 1032"/>
                  <a:gd name="T41" fmla="*/ 0 h 2600"/>
                  <a:gd name="T42" fmla="*/ 0 w 1032"/>
                  <a:gd name="T43" fmla="*/ 102 h 260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32" h="2600">
                    <a:moveTo>
                      <a:pt x="0" y="102"/>
                    </a:moveTo>
                    <a:lnTo>
                      <a:pt x="910" y="2508"/>
                    </a:lnTo>
                    <a:lnTo>
                      <a:pt x="918" y="2518"/>
                    </a:lnTo>
                    <a:lnTo>
                      <a:pt x="938" y="2542"/>
                    </a:lnTo>
                    <a:lnTo>
                      <a:pt x="964" y="2568"/>
                    </a:lnTo>
                    <a:lnTo>
                      <a:pt x="978" y="2582"/>
                    </a:lnTo>
                    <a:lnTo>
                      <a:pt x="990" y="2592"/>
                    </a:lnTo>
                    <a:lnTo>
                      <a:pt x="1004" y="2598"/>
                    </a:lnTo>
                    <a:lnTo>
                      <a:pt x="1010" y="2600"/>
                    </a:lnTo>
                    <a:lnTo>
                      <a:pt x="1014" y="2600"/>
                    </a:lnTo>
                    <a:lnTo>
                      <a:pt x="1020" y="2598"/>
                    </a:lnTo>
                    <a:lnTo>
                      <a:pt x="1024" y="2596"/>
                    </a:lnTo>
                    <a:lnTo>
                      <a:pt x="1026" y="2590"/>
                    </a:lnTo>
                    <a:lnTo>
                      <a:pt x="1030" y="2584"/>
                    </a:lnTo>
                    <a:lnTo>
                      <a:pt x="1032" y="2576"/>
                    </a:lnTo>
                    <a:lnTo>
                      <a:pt x="1032" y="2564"/>
                    </a:lnTo>
                    <a:lnTo>
                      <a:pt x="1030" y="2536"/>
                    </a:lnTo>
                    <a:lnTo>
                      <a:pt x="1024" y="2496"/>
                    </a:lnTo>
                    <a:lnTo>
                      <a:pt x="1012" y="2446"/>
                    </a:lnTo>
                    <a:lnTo>
                      <a:pt x="78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2" name="Freeform 173"/>
              <p:cNvSpPr>
                <a:spLocks/>
              </p:cNvSpPr>
              <p:nvPr userDrawn="1"/>
            </p:nvSpPr>
            <p:spPr bwMode="auto">
              <a:xfrm>
                <a:off x="5276" y="1154"/>
                <a:ext cx="140" cy="540"/>
              </a:xfrm>
              <a:custGeom>
                <a:avLst/>
                <a:gdLst>
                  <a:gd name="T0" fmla="*/ 0 w 146"/>
                  <a:gd name="T1" fmla="*/ 92 h 552"/>
                  <a:gd name="T2" fmla="*/ 0 w 146"/>
                  <a:gd name="T3" fmla="*/ 92 h 552"/>
                  <a:gd name="T4" fmla="*/ 0 w 146"/>
                  <a:gd name="T5" fmla="*/ 119 h 552"/>
                  <a:gd name="T6" fmla="*/ 4 w 146"/>
                  <a:gd name="T7" fmla="*/ 149 h 552"/>
                  <a:gd name="T8" fmla="*/ 8 w 146"/>
                  <a:gd name="T9" fmla="*/ 178 h 552"/>
                  <a:gd name="T10" fmla="*/ 12 w 146"/>
                  <a:gd name="T11" fmla="*/ 205 h 552"/>
                  <a:gd name="T12" fmla="*/ 21 w 146"/>
                  <a:gd name="T13" fmla="*/ 262 h 552"/>
                  <a:gd name="T14" fmla="*/ 33 w 146"/>
                  <a:gd name="T15" fmla="*/ 316 h 552"/>
                  <a:gd name="T16" fmla="*/ 33 w 146"/>
                  <a:gd name="T17" fmla="*/ 316 h 552"/>
                  <a:gd name="T18" fmla="*/ 36 w 146"/>
                  <a:gd name="T19" fmla="*/ 360 h 552"/>
                  <a:gd name="T20" fmla="*/ 42 w 146"/>
                  <a:gd name="T21" fmla="*/ 407 h 552"/>
                  <a:gd name="T22" fmla="*/ 46 w 146"/>
                  <a:gd name="T23" fmla="*/ 430 h 552"/>
                  <a:gd name="T24" fmla="*/ 51 w 146"/>
                  <a:gd name="T25" fmla="*/ 453 h 552"/>
                  <a:gd name="T26" fmla="*/ 56 w 146"/>
                  <a:gd name="T27" fmla="*/ 474 h 552"/>
                  <a:gd name="T28" fmla="*/ 65 w 146"/>
                  <a:gd name="T29" fmla="*/ 495 h 552"/>
                  <a:gd name="T30" fmla="*/ 65 w 146"/>
                  <a:gd name="T31" fmla="*/ 495 h 552"/>
                  <a:gd name="T32" fmla="*/ 70 w 146"/>
                  <a:gd name="T33" fmla="*/ 495 h 552"/>
                  <a:gd name="T34" fmla="*/ 75 w 146"/>
                  <a:gd name="T35" fmla="*/ 491 h 552"/>
                  <a:gd name="T36" fmla="*/ 79 w 146"/>
                  <a:gd name="T37" fmla="*/ 484 h 552"/>
                  <a:gd name="T38" fmla="*/ 82 w 146"/>
                  <a:gd name="T39" fmla="*/ 474 h 552"/>
                  <a:gd name="T40" fmla="*/ 93 w 146"/>
                  <a:gd name="T41" fmla="*/ 448 h 552"/>
                  <a:gd name="T42" fmla="*/ 101 w 146"/>
                  <a:gd name="T43" fmla="*/ 416 h 552"/>
                  <a:gd name="T44" fmla="*/ 107 w 146"/>
                  <a:gd name="T45" fmla="*/ 376 h 552"/>
                  <a:gd name="T46" fmla="*/ 112 w 146"/>
                  <a:gd name="T47" fmla="*/ 331 h 552"/>
                  <a:gd name="T48" fmla="*/ 117 w 146"/>
                  <a:gd name="T49" fmla="*/ 285 h 552"/>
                  <a:gd name="T50" fmla="*/ 118 w 146"/>
                  <a:gd name="T51" fmla="*/ 237 h 552"/>
                  <a:gd name="T52" fmla="*/ 117 w 146"/>
                  <a:gd name="T53" fmla="*/ 189 h 552"/>
                  <a:gd name="T54" fmla="*/ 113 w 146"/>
                  <a:gd name="T55" fmla="*/ 145 h 552"/>
                  <a:gd name="T56" fmla="*/ 107 w 146"/>
                  <a:gd name="T57" fmla="*/ 102 h 552"/>
                  <a:gd name="T58" fmla="*/ 104 w 146"/>
                  <a:gd name="T59" fmla="*/ 82 h 552"/>
                  <a:gd name="T60" fmla="*/ 99 w 146"/>
                  <a:gd name="T61" fmla="*/ 65 h 552"/>
                  <a:gd name="T62" fmla="*/ 93 w 146"/>
                  <a:gd name="T63" fmla="*/ 49 h 552"/>
                  <a:gd name="T64" fmla="*/ 84 w 146"/>
                  <a:gd name="T65" fmla="*/ 33 h 552"/>
                  <a:gd name="T66" fmla="*/ 76 w 146"/>
                  <a:gd name="T67" fmla="*/ 23 h 552"/>
                  <a:gd name="T68" fmla="*/ 69 w 146"/>
                  <a:gd name="T69" fmla="*/ 14 h 552"/>
                  <a:gd name="T70" fmla="*/ 58 w 146"/>
                  <a:gd name="T71" fmla="*/ 6 h 552"/>
                  <a:gd name="T72" fmla="*/ 48 w 146"/>
                  <a:gd name="T73" fmla="*/ 2 h 552"/>
                  <a:gd name="T74" fmla="*/ 34 w 146"/>
                  <a:gd name="T75" fmla="*/ 0 h 552"/>
                  <a:gd name="T76" fmla="*/ 21 w 146"/>
                  <a:gd name="T77" fmla="*/ 2 h 552"/>
                  <a:gd name="T78" fmla="*/ 21 w 146"/>
                  <a:gd name="T79" fmla="*/ 2 h 552"/>
                  <a:gd name="T80" fmla="*/ 12 w 146"/>
                  <a:gd name="T81" fmla="*/ 23 h 552"/>
                  <a:gd name="T82" fmla="*/ 6 w 146"/>
                  <a:gd name="T83" fmla="*/ 45 h 552"/>
                  <a:gd name="T84" fmla="*/ 0 w 146"/>
                  <a:gd name="T85" fmla="*/ 67 h 552"/>
                  <a:gd name="T86" fmla="*/ 0 w 146"/>
                  <a:gd name="T87" fmla="*/ 80 h 552"/>
                  <a:gd name="T88" fmla="*/ 0 w 146"/>
                  <a:gd name="T89" fmla="*/ 92 h 55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46" h="552">
                    <a:moveTo>
                      <a:pt x="0" y="102"/>
                    </a:moveTo>
                    <a:lnTo>
                      <a:pt x="0" y="102"/>
                    </a:lnTo>
                    <a:lnTo>
                      <a:pt x="0" y="134"/>
                    </a:lnTo>
                    <a:lnTo>
                      <a:pt x="4" y="166"/>
                    </a:lnTo>
                    <a:lnTo>
                      <a:pt x="8" y="198"/>
                    </a:lnTo>
                    <a:lnTo>
                      <a:pt x="14" y="230"/>
                    </a:lnTo>
                    <a:lnTo>
                      <a:pt x="26" y="292"/>
                    </a:lnTo>
                    <a:lnTo>
                      <a:pt x="40" y="352"/>
                    </a:lnTo>
                    <a:lnTo>
                      <a:pt x="46" y="402"/>
                    </a:lnTo>
                    <a:lnTo>
                      <a:pt x="52" y="454"/>
                    </a:lnTo>
                    <a:lnTo>
                      <a:pt x="56" y="480"/>
                    </a:lnTo>
                    <a:lnTo>
                      <a:pt x="62" y="506"/>
                    </a:lnTo>
                    <a:lnTo>
                      <a:pt x="70" y="530"/>
                    </a:lnTo>
                    <a:lnTo>
                      <a:pt x="80" y="552"/>
                    </a:lnTo>
                    <a:lnTo>
                      <a:pt x="86" y="552"/>
                    </a:lnTo>
                    <a:lnTo>
                      <a:pt x="92" y="548"/>
                    </a:lnTo>
                    <a:lnTo>
                      <a:pt x="98" y="540"/>
                    </a:lnTo>
                    <a:lnTo>
                      <a:pt x="102" y="530"/>
                    </a:lnTo>
                    <a:lnTo>
                      <a:pt x="114" y="500"/>
                    </a:lnTo>
                    <a:lnTo>
                      <a:pt x="124" y="464"/>
                    </a:lnTo>
                    <a:lnTo>
                      <a:pt x="132" y="420"/>
                    </a:lnTo>
                    <a:lnTo>
                      <a:pt x="138" y="370"/>
                    </a:lnTo>
                    <a:lnTo>
                      <a:pt x="144" y="318"/>
                    </a:lnTo>
                    <a:lnTo>
                      <a:pt x="146" y="264"/>
                    </a:lnTo>
                    <a:lnTo>
                      <a:pt x="144" y="210"/>
                    </a:lnTo>
                    <a:lnTo>
                      <a:pt x="140" y="160"/>
                    </a:lnTo>
                    <a:lnTo>
                      <a:pt x="132" y="112"/>
                    </a:lnTo>
                    <a:lnTo>
                      <a:pt x="128" y="92"/>
                    </a:lnTo>
                    <a:lnTo>
                      <a:pt x="122" y="72"/>
                    </a:lnTo>
                    <a:lnTo>
                      <a:pt x="114" y="54"/>
                    </a:lnTo>
                    <a:lnTo>
                      <a:pt x="104" y="38"/>
                    </a:lnTo>
                    <a:lnTo>
                      <a:pt x="94" y="26"/>
                    </a:lnTo>
                    <a:lnTo>
                      <a:pt x="84" y="14"/>
                    </a:lnTo>
                    <a:lnTo>
                      <a:pt x="72" y="6"/>
                    </a:lnTo>
                    <a:lnTo>
                      <a:pt x="58" y="2"/>
                    </a:lnTo>
                    <a:lnTo>
                      <a:pt x="42" y="0"/>
                    </a:lnTo>
                    <a:lnTo>
                      <a:pt x="26" y="2"/>
                    </a:lnTo>
                    <a:lnTo>
                      <a:pt x="14" y="26"/>
                    </a:lnTo>
                    <a:lnTo>
                      <a:pt x="6" y="50"/>
                    </a:lnTo>
                    <a:lnTo>
                      <a:pt x="0" y="76"/>
                    </a:lnTo>
                    <a:lnTo>
                      <a:pt x="0" y="9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3" name="Freeform 174"/>
              <p:cNvSpPr>
                <a:spLocks/>
              </p:cNvSpPr>
              <p:nvPr userDrawn="1"/>
            </p:nvSpPr>
            <p:spPr bwMode="auto">
              <a:xfrm>
                <a:off x="5276" y="1154"/>
                <a:ext cx="140" cy="540"/>
              </a:xfrm>
              <a:custGeom>
                <a:avLst/>
                <a:gdLst>
                  <a:gd name="T0" fmla="*/ 0 w 146"/>
                  <a:gd name="T1" fmla="*/ 92 h 552"/>
                  <a:gd name="T2" fmla="*/ 0 w 146"/>
                  <a:gd name="T3" fmla="*/ 92 h 552"/>
                  <a:gd name="T4" fmla="*/ 0 w 146"/>
                  <a:gd name="T5" fmla="*/ 119 h 552"/>
                  <a:gd name="T6" fmla="*/ 4 w 146"/>
                  <a:gd name="T7" fmla="*/ 149 h 552"/>
                  <a:gd name="T8" fmla="*/ 8 w 146"/>
                  <a:gd name="T9" fmla="*/ 178 h 552"/>
                  <a:gd name="T10" fmla="*/ 12 w 146"/>
                  <a:gd name="T11" fmla="*/ 205 h 552"/>
                  <a:gd name="T12" fmla="*/ 21 w 146"/>
                  <a:gd name="T13" fmla="*/ 262 h 552"/>
                  <a:gd name="T14" fmla="*/ 33 w 146"/>
                  <a:gd name="T15" fmla="*/ 316 h 552"/>
                  <a:gd name="T16" fmla="*/ 33 w 146"/>
                  <a:gd name="T17" fmla="*/ 316 h 552"/>
                  <a:gd name="T18" fmla="*/ 36 w 146"/>
                  <a:gd name="T19" fmla="*/ 360 h 552"/>
                  <a:gd name="T20" fmla="*/ 42 w 146"/>
                  <a:gd name="T21" fmla="*/ 407 h 552"/>
                  <a:gd name="T22" fmla="*/ 46 w 146"/>
                  <a:gd name="T23" fmla="*/ 430 h 552"/>
                  <a:gd name="T24" fmla="*/ 51 w 146"/>
                  <a:gd name="T25" fmla="*/ 453 h 552"/>
                  <a:gd name="T26" fmla="*/ 56 w 146"/>
                  <a:gd name="T27" fmla="*/ 474 h 552"/>
                  <a:gd name="T28" fmla="*/ 65 w 146"/>
                  <a:gd name="T29" fmla="*/ 495 h 552"/>
                  <a:gd name="T30" fmla="*/ 65 w 146"/>
                  <a:gd name="T31" fmla="*/ 495 h 552"/>
                  <a:gd name="T32" fmla="*/ 70 w 146"/>
                  <a:gd name="T33" fmla="*/ 495 h 552"/>
                  <a:gd name="T34" fmla="*/ 75 w 146"/>
                  <a:gd name="T35" fmla="*/ 491 h 552"/>
                  <a:gd name="T36" fmla="*/ 79 w 146"/>
                  <a:gd name="T37" fmla="*/ 484 h 552"/>
                  <a:gd name="T38" fmla="*/ 82 w 146"/>
                  <a:gd name="T39" fmla="*/ 474 h 552"/>
                  <a:gd name="T40" fmla="*/ 93 w 146"/>
                  <a:gd name="T41" fmla="*/ 448 h 552"/>
                  <a:gd name="T42" fmla="*/ 101 w 146"/>
                  <a:gd name="T43" fmla="*/ 416 h 552"/>
                  <a:gd name="T44" fmla="*/ 107 w 146"/>
                  <a:gd name="T45" fmla="*/ 376 h 552"/>
                  <a:gd name="T46" fmla="*/ 112 w 146"/>
                  <a:gd name="T47" fmla="*/ 331 h 552"/>
                  <a:gd name="T48" fmla="*/ 117 w 146"/>
                  <a:gd name="T49" fmla="*/ 285 h 552"/>
                  <a:gd name="T50" fmla="*/ 118 w 146"/>
                  <a:gd name="T51" fmla="*/ 237 h 552"/>
                  <a:gd name="T52" fmla="*/ 117 w 146"/>
                  <a:gd name="T53" fmla="*/ 189 h 552"/>
                  <a:gd name="T54" fmla="*/ 113 w 146"/>
                  <a:gd name="T55" fmla="*/ 145 h 552"/>
                  <a:gd name="T56" fmla="*/ 107 w 146"/>
                  <a:gd name="T57" fmla="*/ 102 h 552"/>
                  <a:gd name="T58" fmla="*/ 104 w 146"/>
                  <a:gd name="T59" fmla="*/ 82 h 552"/>
                  <a:gd name="T60" fmla="*/ 99 w 146"/>
                  <a:gd name="T61" fmla="*/ 65 h 552"/>
                  <a:gd name="T62" fmla="*/ 93 w 146"/>
                  <a:gd name="T63" fmla="*/ 49 h 552"/>
                  <a:gd name="T64" fmla="*/ 84 w 146"/>
                  <a:gd name="T65" fmla="*/ 33 h 552"/>
                  <a:gd name="T66" fmla="*/ 76 w 146"/>
                  <a:gd name="T67" fmla="*/ 23 h 552"/>
                  <a:gd name="T68" fmla="*/ 69 w 146"/>
                  <a:gd name="T69" fmla="*/ 14 h 552"/>
                  <a:gd name="T70" fmla="*/ 58 w 146"/>
                  <a:gd name="T71" fmla="*/ 6 h 552"/>
                  <a:gd name="T72" fmla="*/ 48 w 146"/>
                  <a:gd name="T73" fmla="*/ 2 h 552"/>
                  <a:gd name="T74" fmla="*/ 34 w 146"/>
                  <a:gd name="T75" fmla="*/ 0 h 552"/>
                  <a:gd name="T76" fmla="*/ 21 w 146"/>
                  <a:gd name="T77" fmla="*/ 2 h 552"/>
                  <a:gd name="T78" fmla="*/ 21 w 146"/>
                  <a:gd name="T79" fmla="*/ 2 h 552"/>
                  <a:gd name="T80" fmla="*/ 12 w 146"/>
                  <a:gd name="T81" fmla="*/ 23 h 552"/>
                  <a:gd name="T82" fmla="*/ 6 w 146"/>
                  <a:gd name="T83" fmla="*/ 45 h 552"/>
                  <a:gd name="T84" fmla="*/ 0 w 146"/>
                  <a:gd name="T85" fmla="*/ 67 h 552"/>
                  <a:gd name="T86" fmla="*/ 0 w 146"/>
                  <a:gd name="T87" fmla="*/ 80 h 552"/>
                  <a:gd name="T88" fmla="*/ 0 w 146"/>
                  <a:gd name="T89" fmla="*/ 92 h 55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46" h="552">
                    <a:moveTo>
                      <a:pt x="0" y="102"/>
                    </a:moveTo>
                    <a:lnTo>
                      <a:pt x="0" y="102"/>
                    </a:lnTo>
                    <a:lnTo>
                      <a:pt x="0" y="134"/>
                    </a:lnTo>
                    <a:lnTo>
                      <a:pt x="4" y="166"/>
                    </a:lnTo>
                    <a:lnTo>
                      <a:pt x="8" y="198"/>
                    </a:lnTo>
                    <a:lnTo>
                      <a:pt x="14" y="230"/>
                    </a:lnTo>
                    <a:lnTo>
                      <a:pt x="26" y="292"/>
                    </a:lnTo>
                    <a:lnTo>
                      <a:pt x="40" y="352"/>
                    </a:lnTo>
                    <a:lnTo>
                      <a:pt x="46" y="402"/>
                    </a:lnTo>
                    <a:lnTo>
                      <a:pt x="52" y="454"/>
                    </a:lnTo>
                    <a:lnTo>
                      <a:pt x="56" y="480"/>
                    </a:lnTo>
                    <a:lnTo>
                      <a:pt x="62" y="506"/>
                    </a:lnTo>
                    <a:lnTo>
                      <a:pt x="70" y="530"/>
                    </a:lnTo>
                    <a:lnTo>
                      <a:pt x="80" y="552"/>
                    </a:lnTo>
                    <a:lnTo>
                      <a:pt x="86" y="552"/>
                    </a:lnTo>
                    <a:lnTo>
                      <a:pt x="92" y="548"/>
                    </a:lnTo>
                    <a:lnTo>
                      <a:pt x="98" y="540"/>
                    </a:lnTo>
                    <a:lnTo>
                      <a:pt x="102" y="530"/>
                    </a:lnTo>
                    <a:lnTo>
                      <a:pt x="114" y="500"/>
                    </a:lnTo>
                    <a:lnTo>
                      <a:pt x="124" y="464"/>
                    </a:lnTo>
                    <a:lnTo>
                      <a:pt x="132" y="420"/>
                    </a:lnTo>
                    <a:lnTo>
                      <a:pt x="138" y="370"/>
                    </a:lnTo>
                    <a:lnTo>
                      <a:pt x="144" y="318"/>
                    </a:lnTo>
                    <a:lnTo>
                      <a:pt x="146" y="264"/>
                    </a:lnTo>
                    <a:lnTo>
                      <a:pt x="144" y="210"/>
                    </a:lnTo>
                    <a:lnTo>
                      <a:pt x="140" y="160"/>
                    </a:lnTo>
                    <a:lnTo>
                      <a:pt x="132" y="112"/>
                    </a:lnTo>
                    <a:lnTo>
                      <a:pt x="128" y="92"/>
                    </a:lnTo>
                    <a:lnTo>
                      <a:pt x="122" y="72"/>
                    </a:lnTo>
                    <a:lnTo>
                      <a:pt x="114" y="54"/>
                    </a:lnTo>
                    <a:lnTo>
                      <a:pt x="104" y="38"/>
                    </a:lnTo>
                    <a:lnTo>
                      <a:pt x="94" y="26"/>
                    </a:lnTo>
                    <a:lnTo>
                      <a:pt x="84" y="14"/>
                    </a:lnTo>
                    <a:lnTo>
                      <a:pt x="72" y="6"/>
                    </a:lnTo>
                    <a:lnTo>
                      <a:pt x="58" y="2"/>
                    </a:lnTo>
                    <a:lnTo>
                      <a:pt x="42" y="0"/>
                    </a:lnTo>
                    <a:lnTo>
                      <a:pt x="26" y="2"/>
                    </a:lnTo>
                    <a:lnTo>
                      <a:pt x="14" y="26"/>
                    </a:lnTo>
                    <a:lnTo>
                      <a:pt x="6" y="50"/>
                    </a:lnTo>
                    <a:lnTo>
                      <a:pt x="0" y="76"/>
                    </a:lnTo>
                    <a:lnTo>
                      <a:pt x="0" y="90"/>
                    </a:lnTo>
                    <a:lnTo>
                      <a:pt x="0" y="10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4" name="Freeform 175"/>
              <p:cNvSpPr>
                <a:spLocks/>
              </p:cNvSpPr>
              <p:nvPr userDrawn="1"/>
            </p:nvSpPr>
            <p:spPr bwMode="auto">
              <a:xfrm>
                <a:off x="5936" y="1074"/>
                <a:ext cx="120" cy="640"/>
              </a:xfrm>
              <a:custGeom>
                <a:avLst/>
                <a:gdLst>
                  <a:gd name="T0" fmla="*/ 6 w 124"/>
                  <a:gd name="T1" fmla="*/ 172 h 632"/>
                  <a:gd name="T2" fmla="*/ 6 w 124"/>
                  <a:gd name="T3" fmla="*/ 172 h 632"/>
                  <a:gd name="T4" fmla="*/ 12 w 124"/>
                  <a:gd name="T5" fmla="*/ 269 h 632"/>
                  <a:gd name="T6" fmla="*/ 14 w 124"/>
                  <a:gd name="T7" fmla="*/ 368 h 632"/>
                  <a:gd name="T8" fmla="*/ 15 w 124"/>
                  <a:gd name="T9" fmla="*/ 466 h 632"/>
                  <a:gd name="T10" fmla="*/ 14 w 124"/>
                  <a:gd name="T11" fmla="*/ 565 h 632"/>
                  <a:gd name="T12" fmla="*/ 14 w 124"/>
                  <a:gd name="T13" fmla="*/ 565 h 632"/>
                  <a:gd name="T14" fmla="*/ 14 w 124"/>
                  <a:gd name="T15" fmla="*/ 585 h 632"/>
                  <a:gd name="T16" fmla="*/ 14 w 124"/>
                  <a:gd name="T17" fmla="*/ 609 h 632"/>
                  <a:gd name="T18" fmla="*/ 15 w 124"/>
                  <a:gd name="T19" fmla="*/ 634 h 632"/>
                  <a:gd name="T20" fmla="*/ 19 w 124"/>
                  <a:gd name="T21" fmla="*/ 652 h 632"/>
                  <a:gd name="T22" fmla="*/ 23 w 124"/>
                  <a:gd name="T23" fmla="*/ 660 h 632"/>
                  <a:gd name="T24" fmla="*/ 27 w 124"/>
                  <a:gd name="T25" fmla="*/ 666 h 632"/>
                  <a:gd name="T26" fmla="*/ 33 w 124"/>
                  <a:gd name="T27" fmla="*/ 670 h 632"/>
                  <a:gd name="T28" fmla="*/ 41 w 124"/>
                  <a:gd name="T29" fmla="*/ 672 h 632"/>
                  <a:gd name="T30" fmla="*/ 45 w 124"/>
                  <a:gd name="T31" fmla="*/ 672 h 632"/>
                  <a:gd name="T32" fmla="*/ 52 w 124"/>
                  <a:gd name="T33" fmla="*/ 668 h 632"/>
                  <a:gd name="T34" fmla="*/ 62 w 124"/>
                  <a:gd name="T35" fmla="*/ 664 h 632"/>
                  <a:gd name="T36" fmla="*/ 71 w 124"/>
                  <a:gd name="T37" fmla="*/ 654 h 632"/>
                  <a:gd name="T38" fmla="*/ 71 w 124"/>
                  <a:gd name="T39" fmla="*/ 654 h 632"/>
                  <a:gd name="T40" fmla="*/ 75 w 124"/>
                  <a:gd name="T41" fmla="*/ 648 h 632"/>
                  <a:gd name="T42" fmla="*/ 81 w 124"/>
                  <a:gd name="T43" fmla="*/ 640 h 632"/>
                  <a:gd name="T44" fmla="*/ 85 w 124"/>
                  <a:gd name="T45" fmla="*/ 629 h 632"/>
                  <a:gd name="T46" fmla="*/ 89 w 124"/>
                  <a:gd name="T47" fmla="*/ 618 h 632"/>
                  <a:gd name="T48" fmla="*/ 93 w 124"/>
                  <a:gd name="T49" fmla="*/ 591 h 632"/>
                  <a:gd name="T50" fmla="*/ 94 w 124"/>
                  <a:gd name="T51" fmla="*/ 565 h 632"/>
                  <a:gd name="T52" fmla="*/ 93 w 124"/>
                  <a:gd name="T53" fmla="*/ 508 h 632"/>
                  <a:gd name="T54" fmla="*/ 93 w 124"/>
                  <a:gd name="T55" fmla="*/ 466 h 632"/>
                  <a:gd name="T56" fmla="*/ 93 w 124"/>
                  <a:gd name="T57" fmla="*/ 466 h 632"/>
                  <a:gd name="T58" fmla="*/ 94 w 124"/>
                  <a:gd name="T59" fmla="*/ 417 h 632"/>
                  <a:gd name="T60" fmla="*/ 97 w 124"/>
                  <a:gd name="T61" fmla="*/ 371 h 632"/>
                  <a:gd name="T62" fmla="*/ 103 w 124"/>
                  <a:gd name="T63" fmla="*/ 275 h 632"/>
                  <a:gd name="T64" fmla="*/ 105 w 124"/>
                  <a:gd name="T65" fmla="*/ 231 h 632"/>
                  <a:gd name="T66" fmla="*/ 105 w 124"/>
                  <a:gd name="T67" fmla="*/ 182 h 632"/>
                  <a:gd name="T68" fmla="*/ 103 w 124"/>
                  <a:gd name="T69" fmla="*/ 138 h 632"/>
                  <a:gd name="T70" fmla="*/ 99 w 124"/>
                  <a:gd name="T71" fmla="*/ 91 h 632"/>
                  <a:gd name="T72" fmla="*/ 99 w 124"/>
                  <a:gd name="T73" fmla="*/ 91 h 632"/>
                  <a:gd name="T74" fmla="*/ 93 w 124"/>
                  <a:gd name="T75" fmla="*/ 57 h 632"/>
                  <a:gd name="T76" fmla="*/ 83 w 124"/>
                  <a:gd name="T77" fmla="*/ 28 h 632"/>
                  <a:gd name="T78" fmla="*/ 74 w 124"/>
                  <a:gd name="T79" fmla="*/ 12 h 632"/>
                  <a:gd name="T80" fmla="*/ 70 w 124"/>
                  <a:gd name="T81" fmla="*/ 6 h 632"/>
                  <a:gd name="T82" fmla="*/ 66 w 124"/>
                  <a:gd name="T83" fmla="*/ 2 h 632"/>
                  <a:gd name="T84" fmla="*/ 60 w 124"/>
                  <a:gd name="T85" fmla="*/ 0 h 632"/>
                  <a:gd name="T86" fmla="*/ 56 w 124"/>
                  <a:gd name="T87" fmla="*/ 0 h 632"/>
                  <a:gd name="T88" fmla="*/ 50 w 124"/>
                  <a:gd name="T89" fmla="*/ 0 h 632"/>
                  <a:gd name="T90" fmla="*/ 45 w 124"/>
                  <a:gd name="T91" fmla="*/ 2 h 632"/>
                  <a:gd name="T92" fmla="*/ 39 w 124"/>
                  <a:gd name="T93" fmla="*/ 10 h 632"/>
                  <a:gd name="T94" fmla="*/ 27 w 124"/>
                  <a:gd name="T95" fmla="*/ 22 h 632"/>
                  <a:gd name="T96" fmla="*/ 19 w 124"/>
                  <a:gd name="T97" fmla="*/ 36 h 632"/>
                  <a:gd name="T98" fmla="*/ 15 w 124"/>
                  <a:gd name="T99" fmla="*/ 59 h 632"/>
                  <a:gd name="T100" fmla="*/ 8 w 124"/>
                  <a:gd name="T101" fmla="*/ 81 h 632"/>
                  <a:gd name="T102" fmla="*/ 4 w 124"/>
                  <a:gd name="T103" fmla="*/ 103 h 632"/>
                  <a:gd name="T104" fmla="*/ 0 w 124"/>
                  <a:gd name="T105" fmla="*/ 130 h 632"/>
                  <a:gd name="T106" fmla="*/ 0 w 124"/>
                  <a:gd name="T107" fmla="*/ 152 h 632"/>
                  <a:gd name="T108" fmla="*/ 2 w 124"/>
                  <a:gd name="T109" fmla="*/ 176 h 632"/>
                  <a:gd name="T110" fmla="*/ 6 w 124"/>
                  <a:gd name="T111" fmla="*/ 196 h 632"/>
                  <a:gd name="T112" fmla="*/ 6 w 124"/>
                  <a:gd name="T113" fmla="*/ 172 h 63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24" h="632">
                    <a:moveTo>
                      <a:pt x="6" y="162"/>
                    </a:moveTo>
                    <a:lnTo>
                      <a:pt x="6" y="162"/>
                    </a:lnTo>
                    <a:lnTo>
                      <a:pt x="12" y="254"/>
                    </a:lnTo>
                    <a:lnTo>
                      <a:pt x="14" y="346"/>
                    </a:lnTo>
                    <a:lnTo>
                      <a:pt x="16" y="436"/>
                    </a:lnTo>
                    <a:lnTo>
                      <a:pt x="14" y="530"/>
                    </a:lnTo>
                    <a:lnTo>
                      <a:pt x="14" y="550"/>
                    </a:lnTo>
                    <a:lnTo>
                      <a:pt x="14" y="572"/>
                    </a:lnTo>
                    <a:lnTo>
                      <a:pt x="18" y="594"/>
                    </a:lnTo>
                    <a:lnTo>
                      <a:pt x="24" y="612"/>
                    </a:lnTo>
                    <a:lnTo>
                      <a:pt x="28" y="620"/>
                    </a:lnTo>
                    <a:lnTo>
                      <a:pt x="32" y="626"/>
                    </a:lnTo>
                    <a:lnTo>
                      <a:pt x="38" y="630"/>
                    </a:lnTo>
                    <a:lnTo>
                      <a:pt x="46" y="632"/>
                    </a:lnTo>
                    <a:lnTo>
                      <a:pt x="54" y="632"/>
                    </a:lnTo>
                    <a:lnTo>
                      <a:pt x="62" y="628"/>
                    </a:lnTo>
                    <a:lnTo>
                      <a:pt x="72" y="624"/>
                    </a:lnTo>
                    <a:lnTo>
                      <a:pt x="84" y="614"/>
                    </a:lnTo>
                    <a:lnTo>
                      <a:pt x="90" y="608"/>
                    </a:lnTo>
                    <a:lnTo>
                      <a:pt x="96" y="600"/>
                    </a:lnTo>
                    <a:lnTo>
                      <a:pt x="100" y="590"/>
                    </a:lnTo>
                    <a:lnTo>
                      <a:pt x="104" y="580"/>
                    </a:lnTo>
                    <a:lnTo>
                      <a:pt x="108" y="556"/>
                    </a:lnTo>
                    <a:lnTo>
                      <a:pt x="110" y="530"/>
                    </a:lnTo>
                    <a:lnTo>
                      <a:pt x="108" y="478"/>
                    </a:lnTo>
                    <a:lnTo>
                      <a:pt x="108" y="436"/>
                    </a:lnTo>
                    <a:lnTo>
                      <a:pt x="110" y="392"/>
                    </a:lnTo>
                    <a:lnTo>
                      <a:pt x="114" y="348"/>
                    </a:lnTo>
                    <a:lnTo>
                      <a:pt x="122" y="260"/>
                    </a:lnTo>
                    <a:lnTo>
                      <a:pt x="124" y="216"/>
                    </a:lnTo>
                    <a:lnTo>
                      <a:pt x="124" y="172"/>
                    </a:lnTo>
                    <a:lnTo>
                      <a:pt x="122" y="128"/>
                    </a:lnTo>
                    <a:lnTo>
                      <a:pt x="116" y="86"/>
                    </a:lnTo>
                    <a:lnTo>
                      <a:pt x="108" y="52"/>
                    </a:lnTo>
                    <a:lnTo>
                      <a:pt x="98" y="28"/>
                    </a:lnTo>
                    <a:lnTo>
                      <a:pt x="88" y="12"/>
                    </a:lnTo>
                    <a:lnTo>
                      <a:pt x="82" y="6"/>
                    </a:lnTo>
                    <a:lnTo>
                      <a:pt x="76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4" y="2"/>
                    </a:lnTo>
                    <a:lnTo>
                      <a:pt x="44" y="10"/>
                    </a:lnTo>
                    <a:lnTo>
                      <a:pt x="32" y="22"/>
                    </a:lnTo>
                    <a:lnTo>
                      <a:pt x="24" y="36"/>
                    </a:lnTo>
                    <a:lnTo>
                      <a:pt x="16" y="54"/>
                    </a:lnTo>
                    <a:lnTo>
                      <a:pt x="8" y="76"/>
                    </a:lnTo>
                    <a:lnTo>
                      <a:pt x="4" y="98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6" y="186"/>
                    </a:lnTo>
                    <a:lnTo>
                      <a:pt x="6" y="1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5" name="Freeform 176"/>
              <p:cNvSpPr>
                <a:spLocks/>
              </p:cNvSpPr>
              <p:nvPr userDrawn="1"/>
            </p:nvSpPr>
            <p:spPr bwMode="auto">
              <a:xfrm>
                <a:off x="5936" y="1074"/>
                <a:ext cx="120" cy="640"/>
              </a:xfrm>
              <a:custGeom>
                <a:avLst/>
                <a:gdLst>
                  <a:gd name="T0" fmla="*/ 6 w 124"/>
                  <a:gd name="T1" fmla="*/ 172 h 632"/>
                  <a:gd name="T2" fmla="*/ 6 w 124"/>
                  <a:gd name="T3" fmla="*/ 172 h 632"/>
                  <a:gd name="T4" fmla="*/ 12 w 124"/>
                  <a:gd name="T5" fmla="*/ 269 h 632"/>
                  <a:gd name="T6" fmla="*/ 14 w 124"/>
                  <a:gd name="T7" fmla="*/ 368 h 632"/>
                  <a:gd name="T8" fmla="*/ 15 w 124"/>
                  <a:gd name="T9" fmla="*/ 466 h 632"/>
                  <a:gd name="T10" fmla="*/ 14 w 124"/>
                  <a:gd name="T11" fmla="*/ 565 h 632"/>
                  <a:gd name="T12" fmla="*/ 14 w 124"/>
                  <a:gd name="T13" fmla="*/ 565 h 632"/>
                  <a:gd name="T14" fmla="*/ 14 w 124"/>
                  <a:gd name="T15" fmla="*/ 585 h 632"/>
                  <a:gd name="T16" fmla="*/ 14 w 124"/>
                  <a:gd name="T17" fmla="*/ 609 h 632"/>
                  <a:gd name="T18" fmla="*/ 15 w 124"/>
                  <a:gd name="T19" fmla="*/ 634 h 632"/>
                  <a:gd name="T20" fmla="*/ 19 w 124"/>
                  <a:gd name="T21" fmla="*/ 652 h 632"/>
                  <a:gd name="T22" fmla="*/ 23 w 124"/>
                  <a:gd name="T23" fmla="*/ 660 h 632"/>
                  <a:gd name="T24" fmla="*/ 27 w 124"/>
                  <a:gd name="T25" fmla="*/ 666 h 632"/>
                  <a:gd name="T26" fmla="*/ 33 w 124"/>
                  <a:gd name="T27" fmla="*/ 670 h 632"/>
                  <a:gd name="T28" fmla="*/ 41 w 124"/>
                  <a:gd name="T29" fmla="*/ 672 h 632"/>
                  <a:gd name="T30" fmla="*/ 45 w 124"/>
                  <a:gd name="T31" fmla="*/ 672 h 632"/>
                  <a:gd name="T32" fmla="*/ 52 w 124"/>
                  <a:gd name="T33" fmla="*/ 668 h 632"/>
                  <a:gd name="T34" fmla="*/ 62 w 124"/>
                  <a:gd name="T35" fmla="*/ 664 h 632"/>
                  <a:gd name="T36" fmla="*/ 71 w 124"/>
                  <a:gd name="T37" fmla="*/ 654 h 632"/>
                  <a:gd name="T38" fmla="*/ 71 w 124"/>
                  <a:gd name="T39" fmla="*/ 654 h 632"/>
                  <a:gd name="T40" fmla="*/ 75 w 124"/>
                  <a:gd name="T41" fmla="*/ 648 h 632"/>
                  <a:gd name="T42" fmla="*/ 81 w 124"/>
                  <a:gd name="T43" fmla="*/ 640 h 632"/>
                  <a:gd name="T44" fmla="*/ 85 w 124"/>
                  <a:gd name="T45" fmla="*/ 629 h 632"/>
                  <a:gd name="T46" fmla="*/ 89 w 124"/>
                  <a:gd name="T47" fmla="*/ 618 h 632"/>
                  <a:gd name="T48" fmla="*/ 93 w 124"/>
                  <a:gd name="T49" fmla="*/ 591 h 632"/>
                  <a:gd name="T50" fmla="*/ 94 w 124"/>
                  <a:gd name="T51" fmla="*/ 565 h 632"/>
                  <a:gd name="T52" fmla="*/ 93 w 124"/>
                  <a:gd name="T53" fmla="*/ 508 h 632"/>
                  <a:gd name="T54" fmla="*/ 93 w 124"/>
                  <a:gd name="T55" fmla="*/ 466 h 632"/>
                  <a:gd name="T56" fmla="*/ 93 w 124"/>
                  <a:gd name="T57" fmla="*/ 466 h 632"/>
                  <a:gd name="T58" fmla="*/ 94 w 124"/>
                  <a:gd name="T59" fmla="*/ 417 h 632"/>
                  <a:gd name="T60" fmla="*/ 97 w 124"/>
                  <a:gd name="T61" fmla="*/ 371 h 632"/>
                  <a:gd name="T62" fmla="*/ 103 w 124"/>
                  <a:gd name="T63" fmla="*/ 275 h 632"/>
                  <a:gd name="T64" fmla="*/ 105 w 124"/>
                  <a:gd name="T65" fmla="*/ 231 h 632"/>
                  <a:gd name="T66" fmla="*/ 105 w 124"/>
                  <a:gd name="T67" fmla="*/ 182 h 632"/>
                  <a:gd name="T68" fmla="*/ 103 w 124"/>
                  <a:gd name="T69" fmla="*/ 138 h 632"/>
                  <a:gd name="T70" fmla="*/ 99 w 124"/>
                  <a:gd name="T71" fmla="*/ 91 h 632"/>
                  <a:gd name="T72" fmla="*/ 99 w 124"/>
                  <a:gd name="T73" fmla="*/ 91 h 632"/>
                  <a:gd name="T74" fmla="*/ 93 w 124"/>
                  <a:gd name="T75" fmla="*/ 57 h 632"/>
                  <a:gd name="T76" fmla="*/ 83 w 124"/>
                  <a:gd name="T77" fmla="*/ 28 h 632"/>
                  <a:gd name="T78" fmla="*/ 74 w 124"/>
                  <a:gd name="T79" fmla="*/ 12 h 632"/>
                  <a:gd name="T80" fmla="*/ 70 w 124"/>
                  <a:gd name="T81" fmla="*/ 6 h 632"/>
                  <a:gd name="T82" fmla="*/ 66 w 124"/>
                  <a:gd name="T83" fmla="*/ 2 h 632"/>
                  <a:gd name="T84" fmla="*/ 60 w 124"/>
                  <a:gd name="T85" fmla="*/ 0 h 632"/>
                  <a:gd name="T86" fmla="*/ 56 w 124"/>
                  <a:gd name="T87" fmla="*/ 0 h 632"/>
                  <a:gd name="T88" fmla="*/ 50 w 124"/>
                  <a:gd name="T89" fmla="*/ 0 h 632"/>
                  <a:gd name="T90" fmla="*/ 45 w 124"/>
                  <a:gd name="T91" fmla="*/ 2 h 632"/>
                  <a:gd name="T92" fmla="*/ 39 w 124"/>
                  <a:gd name="T93" fmla="*/ 10 h 632"/>
                  <a:gd name="T94" fmla="*/ 27 w 124"/>
                  <a:gd name="T95" fmla="*/ 22 h 632"/>
                  <a:gd name="T96" fmla="*/ 19 w 124"/>
                  <a:gd name="T97" fmla="*/ 36 h 632"/>
                  <a:gd name="T98" fmla="*/ 15 w 124"/>
                  <a:gd name="T99" fmla="*/ 59 h 632"/>
                  <a:gd name="T100" fmla="*/ 8 w 124"/>
                  <a:gd name="T101" fmla="*/ 81 h 632"/>
                  <a:gd name="T102" fmla="*/ 4 w 124"/>
                  <a:gd name="T103" fmla="*/ 103 h 632"/>
                  <a:gd name="T104" fmla="*/ 0 w 124"/>
                  <a:gd name="T105" fmla="*/ 130 h 632"/>
                  <a:gd name="T106" fmla="*/ 0 w 124"/>
                  <a:gd name="T107" fmla="*/ 152 h 632"/>
                  <a:gd name="T108" fmla="*/ 2 w 124"/>
                  <a:gd name="T109" fmla="*/ 176 h 632"/>
                  <a:gd name="T110" fmla="*/ 6 w 124"/>
                  <a:gd name="T111" fmla="*/ 196 h 63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24" h="632">
                    <a:moveTo>
                      <a:pt x="6" y="162"/>
                    </a:moveTo>
                    <a:lnTo>
                      <a:pt x="6" y="162"/>
                    </a:lnTo>
                    <a:lnTo>
                      <a:pt x="12" y="254"/>
                    </a:lnTo>
                    <a:lnTo>
                      <a:pt x="14" y="346"/>
                    </a:lnTo>
                    <a:lnTo>
                      <a:pt x="16" y="436"/>
                    </a:lnTo>
                    <a:lnTo>
                      <a:pt x="14" y="530"/>
                    </a:lnTo>
                    <a:lnTo>
                      <a:pt x="14" y="550"/>
                    </a:lnTo>
                    <a:lnTo>
                      <a:pt x="14" y="572"/>
                    </a:lnTo>
                    <a:lnTo>
                      <a:pt x="18" y="594"/>
                    </a:lnTo>
                    <a:lnTo>
                      <a:pt x="24" y="612"/>
                    </a:lnTo>
                    <a:lnTo>
                      <a:pt x="28" y="620"/>
                    </a:lnTo>
                    <a:lnTo>
                      <a:pt x="32" y="626"/>
                    </a:lnTo>
                    <a:lnTo>
                      <a:pt x="38" y="630"/>
                    </a:lnTo>
                    <a:lnTo>
                      <a:pt x="46" y="632"/>
                    </a:lnTo>
                    <a:lnTo>
                      <a:pt x="54" y="632"/>
                    </a:lnTo>
                    <a:lnTo>
                      <a:pt x="62" y="628"/>
                    </a:lnTo>
                    <a:lnTo>
                      <a:pt x="72" y="624"/>
                    </a:lnTo>
                    <a:lnTo>
                      <a:pt x="84" y="614"/>
                    </a:lnTo>
                    <a:lnTo>
                      <a:pt x="90" y="608"/>
                    </a:lnTo>
                    <a:lnTo>
                      <a:pt x="96" y="600"/>
                    </a:lnTo>
                    <a:lnTo>
                      <a:pt x="100" y="590"/>
                    </a:lnTo>
                    <a:lnTo>
                      <a:pt x="104" y="580"/>
                    </a:lnTo>
                    <a:lnTo>
                      <a:pt x="108" y="556"/>
                    </a:lnTo>
                    <a:lnTo>
                      <a:pt x="110" y="530"/>
                    </a:lnTo>
                    <a:lnTo>
                      <a:pt x="108" y="478"/>
                    </a:lnTo>
                    <a:lnTo>
                      <a:pt x="108" y="436"/>
                    </a:lnTo>
                    <a:lnTo>
                      <a:pt x="110" y="392"/>
                    </a:lnTo>
                    <a:lnTo>
                      <a:pt x="114" y="348"/>
                    </a:lnTo>
                    <a:lnTo>
                      <a:pt x="122" y="260"/>
                    </a:lnTo>
                    <a:lnTo>
                      <a:pt x="124" y="216"/>
                    </a:lnTo>
                    <a:lnTo>
                      <a:pt x="124" y="172"/>
                    </a:lnTo>
                    <a:lnTo>
                      <a:pt x="122" y="128"/>
                    </a:lnTo>
                    <a:lnTo>
                      <a:pt x="116" y="86"/>
                    </a:lnTo>
                    <a:lnTo>
                      <a:pt x="108" y="52"/>
                    </a:lnTo>
                    <a:lnTo>
                      <a:pt x="98" y="28"/>
                    </a:lnTo>
                    <a:lnTo>
                      <a:pt x="88" y="12"/>
                    </a:lnTo>
                    <a:lnTo>
                      <a:pt x="82" y="6"/>
                    </a:lnTo>
                    <a:lnTo>
                      <a:pt x="76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4" y="2"/>
                    </a:lnTo>
                    <a:lnTo>
                      <a:pt x="44" y="10"/>
                    </a:lnTo>
                    <a:lnTo>
                      <a:pt x="32" y="22"/>
                    </a:lnTo>
                    <a:lnTo>
                      <a:pt x="24" y="36"/>
                    </a:lnTo>
                    <a:lnTo>
                      <a:pt x="16" y="54"/>
                    </a:lnTo>
                    <a:lnTo>
                      <a:pt x="8" y="76"/>
                    </a:lnTo>
                    <a:lnTo>
                      <a:pt x="4" y="98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6" y="18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6" name="Freeform 177"/>
              <p:cNvSpPr>
                <a:spLocks/>
              </p:cNvSpPr>
              <p:nvPr userDrawn="1"/>
            </p:nvSpPr>
            <p:spPr bwMode="auto">
              <a:xfrm>
                <a:off x="6516" y="1034"/>
                <a:ext cx="200" cy="680"/>
              </a:xfrm>
              <a:custGeom>
                <a:avLst/>
                <a:gdLst>
                  <a:gd name="T0" fmla="*/ 42 w 210"/>
                  <a:gd name="T1" fmla="*/ 216 h 674"/>
                  <a:gd name="T2" fmla="*/ 42 w 210"/>
                  <a:gd name="T3" fmla="*/ 216 h 674"/>
                  <a:gd name="T4" fmla="*/ 40 w 210"/>
                  <a:gd name="T5" fmla="*/ 238 h 674"/>
                  <a:gd name="T6" fmla="*/ 38 w 210"/>
                  <a:gd name="T7" fmla="*/ 264 h 674"/>
                  <a:gd name="T8" fmla="*/ 28 w 210"/>
                  <a:gd name="T9" fmla="*/ 329 h 674"/>
                  <a:gd name="T10" fmla="*/ 17 w 210"/>
                  <a:gd name="T11" fmla="*/ 400 h 674"/>
                  <a:gd name="T12" fmla="*/ 8 w 210"/>
                  <a:gd name="T13" fmla="*/ 476 h 674"/>
                  <a:gd name="T14" fmla="*/ 4 w 210"/>
                  <a:gd name="T15" fmla="*/ 513 h 674"/>
                  <a:gd name="T16" fmla="*/ 0 w 210"/>
                  <a:gd name="T17" fmla="*/ 551 h 674"/>
                  <a:gd name="T18" fmla="*/ 0 w 210"/>
                  <a:gd name="T19" fmla="*/ 585 h 674"/>
                  <a:gd name="T20" fmla="*/ 2 w 210"/>
                  <a:gd name="T21" fmla="*/ 615 h 674"/>
                  <a:gd name="T22" fmla="*/ 8 w 210"/>
                  <a:gd name="T23" fmla="*/ 648 h 674"/>
                  <a:gd name="T24" fmla="*/ 10 w 210"/>
                  <a:gd name="T25" fmla="*/ 660 h 674"/>
                  <a:gd name="T26" fmla="*/ 13 w 210"/>
                  <a:gd name="T27" fmla="*/ 670 h 674"/>
                  <a:gd name="T28" fmla="*/ 19 w 210"/>
                  <a:gd name="T29" fmla="*/ 680 h 674"/>
                  <a:gd name="T30" fmla="*/ 26 w 210"/>
                  <a:gd name="T31" fmla="*/ 690 h 674"/>
                  <a:gd name="T32" fmla="*/ 32 w 210"/>
                  <a:gd name="T33" fmla="*/ 698 h 674"/>
                  <a:gd name="T34" fmla="*/ 42 w 210"/>
                  <a:gd name="T35" fmla="*/ 704 h 674"/>
                  <a:gd name="T36" fmla="*/ 42 w 210"/>
                  <a:gd name="T37" fmla="*/ 704 h 674"/>
                  <a:gd name="T38" fmla="*/ 57 w 210"/>
                  <a:gd name="T39" fmla="*/ 645 h 674"/>
                  <a:gd name="T40" fmla="*/ 72 w 210"/>
                  <a:gd name="T41" fmla="*/ 581 h 674"/>
                  <a:gd name="T42" fmla="*/ 86 w 210"/>
                  <a:gd name="T43" fmla="*/ 518 h 674"/>
                  <a:gd name="T44" fmla="*/ 99 w 210"/>
                  <a:gd name="T45" fmla="*/ 454 h 674"/>
                  <a:gd name="T46" fmla="*/ 123 w 210"/>
                  <a:gd name="T47" fmla="*/ 327 h 674"/>
                  <a:gd name="T48" fmla="*/ 144 w 210"/>
                  <a:gd name="T49" fmla="*/ 200 h 674"/>
                  <a:gd name="T50" fmla="*/ 144 w 210"/>
                  <a:gd name="T51" fmla="*/ 200 h 674"/>
                  <a:gd name="T52" fmla="*/ 155 w 210"/>
                  <a:gd name="T53" fmla="*/ 141 h 674"/>
                  <a:gd name="T54" fmla="*/ 160 w 210"/>
                  <a:gd name="T55" fmla="*/ 105 h 674"/>
                  <a:gd name="T56" fmla="*/ 164 w 210"/>
                  <a:gd name="T57" fmla="*/ 71 h 674"/>
                  <a:gd name="T58" fmla="*/ 164 w 210"/>
                  <a:gd name="T59" fmla="*/ 50 h 674"/>
                  <a:gd name="T60" fmla="*/ 163 w 210"/>
                  <a:gd name="T61" fmla="*/ 34 h 674"/>
                  <a:gd name="T62" fmla="*/ 162 w 210"/>
                  <a:gd name="T63" fmla="*/ 22 h 674"/>
                  <a:gd name="T64" fmla="*/ 156 w 210"/>
                  <a:gd name="T65" fmla="*/ 12 h 674"/>
                  <a:gd name="T66" fmla="*/ 150 w 210"/>
                  <a:gd name="T67" fmla="*/ 4 h 674"/>
                  <a:gd name="T68" fmla="*/ 143 w 210"/>
                  <a:gd name="T69" fmla="*/ 0 h 674"/>
                  <a:gd name="T70" fmla="*/ 133 w 210"/>
                  <a:gd name="T71" fmla="*/ 2 h 674"/>
                  <a:gd name="T72" fmla="*/ 121 w 210"/>
                  <a:gd name="T73" fmla="*/ 6 h 674"/>
                  <a:gd name="T74" fmla="*/ 121 w 210"/>
                  <a:gd name="T75" fmla="*/ 6 h 674"/>
                  <a:gd name="T76" fmla="*/ 112 w 210"/>
                  <a:gd name="T77" fmla="*/ 10 h 674"/>
                  <a:gd name="T78" fmla="*/ 107 w 210"/>
                  <a:gd name="T79" fmla="*/ 18 h 674"/>
                  <a:gd name="T80" fmla="*/ 99 w 210"/>
                  <a:gd name="T81" fmla="*/ 28 h 674"/>
                  <a:gd name="T82" fmla="*/ 92 w 210"/>
                  <a:gd name="T83" fmla="*/ 38 h 674"/>
                  <a:gd name="T84" fmla="*/ 78 w 210"/>
                  <a:gd name="T85" fmla="*/ 69 h 674"/>
                  <a:gd name="T86" fmla="*/ 67 w 210"/>
                  <a:gd name="T87" fmla="*/ 97 h 674"/>
                  <a:gd name="T88" fmla="*/ 58 w 210"/>
                  <a:gd name="T89" fmla="*/ 127 h 674"/>
                  <a:gd name="T90" fmla="*/ 48 w 210"/>
                  <a:gd name="T91" fmla="*/ 157 h 674"/>
                  <a:gd name="T92" fmla="*/ 44 w 210"/>
                  <a:gd name="T93" fmla="*/ 188 h 674"/>
                  <a:gd name="T94" fmla="*/ 42 w 210"/>
                  <a:gd name="T95" fmla="*/ 208 h 674"/>
                  <a:gd name="T96" fmla="*/ 42 w 210"/>
                  <a:gd name="T97" fmla="*/ 216 h 6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10" h="674">
                    <a:moveTo>
                      <a:pt x="52" y="206"/>
                    </a:moveTo>
                    <a:lnTo>
                      <a:pt x="52" y="206"/>
                    </a:lnTo>
                    <a:lnTo>
                      <a:pt x="50" y="228"/>
                    </a:lnTo>
                    <a:lnTo>
                      <a:pt x="48" y="254"/>
                    </a:lnTo>
                    <a:lnTo>
                      <a:pt x="36" y="314"/>
                    </a:lnTo>
                    <a:lnTo>
                      <a:pt x="22" y="384"/>
                    </a:lnTo>
                    <a:lnTo>
                      <a:pt x="8" y="456"/>
                    </a:lnTo>
                    <a:lnTo>
                      <a:pt x="4" y="492"/>
                    </a:lnTo>
                    <a:lnTo>
                      <a:pt x="0" y="526"/>
                    </a:lnTo>
                    <a:lnTo>
                      <a:pt x="0" y="560"/>
                    </a:lnTo>
                    <a:lnTo>
                      <a:pt x="2" y="590"/>
                    </a:lnTo>
                    <a:lnTo>
                      <a:pt x="8" y="618"/>
                    </a:lnTo>
                    <a:lnTo>
                      <a:pt x="12" y="630"/>
                    </a:lnTo>
                    <a:lnTo>
                      <a:pt x="18" y="640"/>
                    </a:lnTo>
                    <a:lnTo>
                      <a:pt x="24" y="650"/>
                    </a:lnTo>
                    <a:lnTo>
                      <a:pt x="32" y="660"/>
                    </a:lnTo>
                    <a:lnTo>
                      <a:pt x="42" y="668"/>
                    </a:lnTo>
                    <a:lnTo>
                      <a:pt x="52" y="674"/>
                    </a:lnTo>
                    <a:lnTo>
                      <a:pt x="72" y="616"/>
                    </a:lnTo>
                    <a:lnTo>
                      <a:pt x="92" y="556"/>
                    </a:lnTo>
                    <a:lnTo>
                      <a:pt x="110" y="496"/>
                    </a:lnTo>
                    <a:lnTo>
                      <a:pt x="126" y="434"/>
                    </a:lnTo>
                    <a:lnTo>
                      <a:pt x="156" y="312"/>
                    </a:lnTo>
                    <a:lnTo>
                      <a:pt x="184" y="190"/>
                    </a:lnTo>
                    <a:lnTo>
                      <a:pt x="198" y="136"/>
                    </a:lnTo>
                    <a:lnTo>
                      <a:pt x="204" y="100"/>
                    </a:lnTo>
                    <a:lnTo>
                      <a:pt x="210" y="66"/>
                    </a:lnTo>
                    <a:lnTo>
                      <a:pt x="210" y="50"/>
                    </a:lnTo>
                    <a:lnTo>
                      <a:pt x="208" y="34"/>
                    </a:lnTo>
                    <a:lnTo>
                      <a:pt x="206" y="22"/>
                    </a:lnTo>
                    <a:lnTo>
                      <a:pt x="200" y="12"/>
                    </a:lnTo>
                    <a:lnTo>
                      <a:pt x="192" y="4"/>
                    </a:lnTo>
                    <a:lnTo>
                      <a:pt x="182" y="0"/>
                    </a:lnTo>
                    <a:lnTo>
                      <a:pt x="170" y="2"/>
                    </a:lnTo>
                    <a:lnTo>
                      <a:pt x="154" y="6"/>
                    </a:lnTo>
                    <a:lnTo>
                      <a:pt x="144" y="10"/>
                    </a:lnTo>
                    <a:lnTo>
                      <a:pt x="136" y="18"/>
                    </a:lnTo>
                    <a:lnTo>
                      <a:pt x="126" y="28"/>
                    </a:lnTo>
                    <a:lnTo>
                      <a:pt x="118" y="38"/>
                    </a:lnTo>
                    <a:lnTo>
                      <a:pt x="100" y="64"/>
                    </a:lnTo>
                    <a:lnTo>
                      <a:pt x="86" y="92"/>
                    </a:lnTo>
                    <a:lnTo>
                      <a:pt x="74" y="122"/>
                    </a:lnTo>
                    <a:lnTo>
                      <a:pt x="62" y="152"/>
                    </a:lnTo>
                    <a:lnTo>
                      <a:pt x="56" y="178"/>
                    </a:lnTo>
                    <a:lnTo>
                      <a:pt x="52" y="198"/>
                    </a:lnTo>
                    <a:lnTo>
                      <a:pt x="52" y="20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7" name="Freeform 178"/>
              <p:cNvSpPr>
                <a:spLocks/>
              </p:cNvSpPr>
              <p:nvPr userDrawn="1"/>
            </p:nvSpPr>
            <p:spPr bwMode="auto">
              <a:xfrm>
                <a:off x="6516" y="1034"/>
                <a:ext cx="200" cy="680"/>
              </a:xfrm>
              <a:custGeom>
                <a:avLst/>
                <a:gdLst>
                  <a:gd name="T0" fmla="*/ 42 w 210"/>
                  <a:gd name="T1" fmla="*/ 216 h 674"/>
                  <a:gd name="T2" fmla="*/ 42 w 210"/>
                  <a:gd name="T3" fmla="*/ 216 h 674"/>
                  <a:gd name="T4" fmla="*/ 40 w 210"/>
                  <a:gd name="T5" fmla="*/ 238 h 674"/>
                  <a:gd name="T6" fmla="*/ 38 w 210"/>
                  <a:gd name="T7" fmla="*/ 264 h 674"/>
                  <a:gd name="T8" fmla="*/ 28 w 210"/>
                  <a:gd name="T9" fmla="*/ 329 h 674"/>
                  <a:gd name="T10" fmla="*/ 17 w 210"/>
                  <a:gd name="T11" fmla="*/ 400 h 674"/>
                  <a:gd name="T12" fmla="*/ 8 w 210"/>
                  <a:gd name="T13" fmla="*/ 476 h 674"/>
                  <a:gd name="T14" fmla="*/ 4 w 210"/>
                  <a:gd name="T15" fmla="*/ 513 h 674"/>
                  <a:gd name="T16" fmla="*/ 0 w 210"/>
                  <a:gd name="T17" fmla="*/ 551 h 674"/>
                  <a:gd name="T18" fmla="*/ 0 w 210"/>
                  <a:gd name="T19" fmla="*/ 585 h 674"/>
                  <a:gd name="T20" fmla="*/ 2 w 210"/>
                  <a:gd name="T21" fmla="*/ 615 h 674"/>
                  <a:gd name="T22" fmla="*/ 8 w 210"/>
                  <a:gd name="T23" fmla="*/ 648 h 674"/>
                  <a:gd name="T24" fmla="*/ 10 w 210"/>
                  <a:gd name="T25" fmla="*/ 660 h 674"/>
                  <a:gd name="T26" fmla="*/ 13 w 210"/>
                  <a:gd name="T27" fmla="*/ 670 h 674"/>
                  <a:gd name="T28" fmla="*/ 19 w 210"/>
                  <a:gd name="T29" fmla="*/ 680 h 674"/>
                  <a:gd name="T30" fmla="*/ 26 w 210"/>
                  <a:gd name="T31" fmla="*/ 690 h 674"/>
                  <a:gd name="T32" fmla="*/ 32 w 210"/>
                  <a:gd name="T33" fmla="*/ 698 h 674"/>
                  <a:gd name="T34" fmla="*/ 42 w 210"/>
                  <a:gd name="T35" fmla="*/ 704 h 674"/>
                  <a:gd name="T36" fmla="*/ 42 w 210"/>
                  <a:gd name="T37" fmla="*/ 704 h 674"/>
                  <a:gd name="T38" fmla="*/ 57 w 210"/>
                  <a:gd name="T39" fmla="*/ 645 h 674"/>
                  <a:gd name="T40" fmla="*/ 72 w 210"/>
                  <a:gd name="T41" fmla="*/ 581 h 674"/>
                  <a:gd name="T42" fmla="*/ 86 w 210"/>
                  <a:gd name="T43" fmla="*/ 518 h 674"/>
                  <a:gd name="T44" fmla="*/ 99 w 210"/>
                  <a:gd name="T45" fmla="*/ 454 h 674"/>
                  <a:gd name="T46" fmla="*/ 123 w 210"/>
                  <a:gd name="T47" fmla="*/ 327 h 674"/>
                  <a:gd name="T48" fmla="*/ 144 w 210"/>
                  <a:gd name="T49" fmla="*/ 200 h 674"/>
                  <a:gd name="T50" fmla="*/ 144 w 210"/>
                  <a:gd name="T51" fmla="*/ 200 h 674"/>
                  <a:gd name="T52" fmla="*/ 155 w 210"/>
                  <a:gd name="T53" fmla="*/ 141 h 674"/>
                  <a:gd name="T54" fmla="*/ 160 w 210"/>
                  <a:gd name="T55" fmla="*/ 105 h 674"/>
                  <a:gd name="T56" fmla="*/ 164 w 210"/>
                  <a:gd name="T57" fmla="*/ 71 h 674"/>
                  <a:gd name="T58" fmla="*/ 164 w 210"/>
                  <a:gd name="T59" fmla="*/ 50 h 674"/>
                  <a:gd name="T60" fmla="*/ 163 w 210"/>
                  <a:gd name="T61" fmla="*/ 34 h 674"/>
                  <a:gd name="T62" fmla="*/ 162 w 210"/>
                  <a:gd name="T63" fmla="*/ 22 h 674"/>
                  <a:gd name="T64" fmla="*/ 156 w 210"/>
                  <a:gd name="T65" fmla="*/ 12 h 674"/>
                  <a:gd name="T66" fmla="*/ 150 w 210"/>
                  <a:gd name="T67" fmla="*/ 4 h 674"/>
                  <a:gd name="T68" fmla="*/ 143 w 210"/>
                  <a:gd name="T69" fmla="*/ 0 h 674"/>
                  <a:gd name="T70" fmla="*/ 133 w 210"/>
                  <a:gd name="T71" fmla="*/ 2 h 674"/>
                  <a:gd name="T72" fmla="*/ 121 w 210"/>
                  <a:gd name="T73" fmla="*/ 6 h 674"/>
                  <a:gd name="T74" fmla="*/ 121 w 210"/>
                  <a:gd name="T75" fmla="*/ 6 h 674"/>
                  <a:gd name="T76" fmla="*/ 112 w 210"/>
                  <a:gd name="T77" fmla="*/ 10 h 674"/>
                  <a:gd name="T78" fmla="*/ 107 w 210"/>
                  <a:gd name="T79" fmla="*/ 18 h 674"/>
                  <a:gd name="T80" fmla="*/ 99 w 210"/>
                  <a:gd name="T81" fmla="*/ 28 h 674"/>
                  <a:gd name="T82" fmla="*/ 92 w 210"/>
                  <a:gd name="T83" fmla="*/ 38 h 674"/>
                  <a:gd name="T84" fmla="*/ 78 w 210"/>
                  <a:gd name="T85" fmla="*/ 69 h 674"/>
                  <a:gd name="T86" fmla="*/ 67 w 210"/>
                  <a:gd name="T87" fmla="*/ 97 h 674"/>
                  <a:gd name="T88" fmla="*/ 58 w 210"/>
                  <a:gd name="T89" fmla="*/ 127 h 674"/>
                  <a:gd name="T90" fmla="*/ 48 w 210"/>
                  <a:gd name="T91" fmla="*/ 157 h 674"/>
                  <a:gd name="T92" fmla="*/ 44 w 210"/>
                  <a:gd name="T93" fmla="*/ 188 h 674"/>
                  <a:gd name="T94" fmla="*/ 42 w 210"/>
                  <a:gd name="T95" fmla="*/ 208 h 6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0" h="674">
                    <a:moveTo>
                      <a:pt x="52" y="206"/>
                    </a:moveTo>
                    <a:lnTo>
                      <a:pt x="52" y="206"/>
                    </a:lnTo>
                    <a:lnTo>
                      <a:pt x="50" y="228"/>
                    </a:lnTo>
                    <a:lnTo>
                      <a:pt x="48" y="254"/>
                    </a:lnTo>
                    <a:lnTo>
                      <a:pt x="36" y="314"/>
                    </a:lnTo>
                    <a:lnTo>
                      <a:pt x="22" y="384"/>
                    </a:lnTo>
                    <a:lnTo>
                      <a:pt x="8" y="456"/>
                    </a:lnTo>
                    <a:lnTo>
                      <a:pt x="4" y="492"/>
                    </a:lnTo>
                    <a:lnTo>
                      <a:pt x="0" y="526"/>
                    </a:lnTo>
                    <a:lnTo>
                      <a:pt x="0" y="560"/>
                    </a:lnTo>
                    <a:lnTo>
                      <a:pt x="2" y="590"/>
                    </a:lnTo>
                    <a:lnTo>
                      <a:pt x="8" y="618"/>
                    </a:lnTo>
                    <a:lnTo>
                      <a:pt x="12" y="630"/>
                    </a:lnTo>
                    <a:lnTo>
                      <a:pt x="18" y="640"/>
                    </a:lnTo>
                    <a:lnTo>
                      <a:pt x="24" y="650"/>
                    </a:lnTo>
                    <a:lnTo>
                      <a:pt x="32" y="660"/>
                    </a:lnTo>
                    <a:lnTo>
                      <a:pt x="42" y="668"/>
                    </a:lnTo>
                    <a:lnTo>
                      <a:pt x="52" y="674"/>
                    </a:lnTo>
                    <a:lnTo>
                      <a:pt x="72" y="616"/>
                    </a:lnTo>
                    <a:lnTo>
                      <a:pt x="92" y="556"/>
                    </a:lnTo>
                    <a:lnTo>
                      <a:pt x="110" y="496"/>
                    </a:lnTo>
                    <a:lnTo>
                      <a:pt x="126" y="434"/>
                    </a:lnTo>
                    <a:lnTo>
                      <a:pt x="156" y="312"/>
                    </a:lnTo>
                    <a:lnTo>
                      <a:pt x="184" y="190"/>
                    </a:lnTo>
                    <a:lnTo>
                      <a:pt x="198" y="136"/>
                    </a:lnTo>
                    <a:lnTo>
                      <a:pt x="204" y="100"/>
                    </a:lnTo>
                    <a:lnTo>
                      <a:pt x="210" y="66"/>
                    </a:lnTo>
                    <a:lnTo>
                      <a:pt x="210" y="50"/>
                    </a:lnTo>
                    <a:lnTo>
                      <a:pt x="208" y="34"/>
                    </a:lnTo>
                    <a:lnTo>
                      <a:pt x="206" y="22"/>
                    </a:lnTo>
                    <a:lnTo>
                      <a:pt x="200" y="12"/>
                    </a:lnTo>
                    <a:lnTo>
                      <a:pt x="192" y="4"/>
                    </a:lnTo>
                    <a:lnTo>
                      <a:pt x="182" y="0"/>
                    </a:lnTo>
                    <a:lnTo>
                      <a:pt x="170" y="2"/>
                    </a:lnTo>
                    <a:lnTo>
                      <a:pt x="154" y="6"/>
                    </a:lnTo>
                    <a:lnTo>
                      <a:pt x="144" y="10"/>
                    </a:lnTo>
                    <a:lnTo>
                      <a:pt x="136" y="18"/>
                    </a:lnTo>
                    <a:lnTo>
                      <a:pt x="126" y="28"/>
                    </a:lnTo>
                    <a:lnTo>
                      <a:pt x="118" y="38"/>
                    </a:lnTo>
                    <a:lnTo>
                      <a:pt x="100" y="64"/>
                    </a:lnTo>
                    <a:lnTo>
                      <a:pt x="86" y="92"/>
                    </a:lnTo>
                    <a:lnTo>
                      <a:pt x="74" y="122"/>
                    </a:lnTo>
                    <a:lnTo>
                      <a:pt x="62" y="152"/>
                    </a:lnTo>
                    <a:lnTo>
                      <a:pt x="56" y="178"/>
                    </a:lnTo>
                    <a:lnTo>
                      <a:pt x="52" y="19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8" name="Freeform 179"/>
              <p:cNvSpPr>
                <a:spLocks/>
              </p:cNvSpPr>
              <p:nvPr userDrawn="1"/>
            </p:nvSpPr>
            <p:spPr bwMode="auto">
              <a:xfrm>
                <a:off x="4616" y="1054"/>
                <a:ext cx="220" cy="620"/>
              </a:xfrm>
              <a:custGeom>
                <a:avLst/>
                <a:gdLst>
                  <a:gd name="T0" fmla="*/ 2 w 226"/>
                  <a:gd name="T1" fmla="*/ 66 h 618"/>
                  <a:gd name="T2" fmla="*/ 2 w 226"/>
                  <a:gd name="T3" fmla="*/ 66 h 618"/>
                  <a:gd name="T4" fmla="*/ 0 w 226"/>
                  <a:gd name="T5" fmla="*/ 86 h 618"/>
                  <a:gd name="T6" fmla="*/ 0 w 226"/>
                  <a:gd name="T7" fmla="*/ 104 h 618"/>
                  <a:gd name="T8" fmla="*/ 4 w 226"/>
                  <a:gd name="T9" fmla="*/ 144 h 618"/>
                  <a:gd name="T10" fmla="*/ 12 w 226"/>
                  <a:gd name="T11" fmla="*/ 189 h 618"/>
                  <a:gd name="T12" fmla="*/ 19 w 226"/>
                  <a:gd name="T13" fmla="*/ 231 h 618"/>
                  <a:gd name="T14" fmla="*/ 31 w 226"/>
                  <a:gd name="T15" fmla="*/ 271 h 618"/>
                  <a:gd name="T16" fmla="*/ 45 w 226"/>
                  <a:gd name="T17" fmla="*/ 309 h 618"/>
                  <a:gd name="T18" fmla="*/ 68 w 226"/>
                  <a:gd name="T19" fmla="*/ 383 h 618"/>
                  <a:gd name="T20" fmla="*/ 68 w 226"/>
                  <a:gd name="T21" fmla="*/ 383 h 618"/>
                  <a:gd name="T22" fmla="*/ 78 w 226"/>
                  <a:gd name="T23" fmla="*/ 415 h 618"/>
                  <a:gd name="T24" fmla="*/ 86 w 226"/>
                  <a:gd name="T25" fmla="*/ 451 h 618"/>
                  <a:gd name="T26" fmla="*/ 92 w 226"/>
                  <a:gd name="T27" fmla="*/ 490 h 618"/>
                  <a:gd name="T28" fmla="*/ 103 w 226"/>
                  <a:gd name="T29" fmla="*/ 524 h 618"/>
                  <a:gd name="T30" fmla="*/ 116 w 226"/>
                  <a:gd name="T31" fmla="*/ 554 h 618"/>
                  <a:gd name="T32" fmla="*/ 122 w 226"/>
                  <a:gd name="T33" fmla="*/ 570 h 618"/>
                  <a:gd name="T34" fmla="*/ 130 w 226"/>
                  <a:gd name="T35" fmla="*/ 584 h 618"/>
                  <a:gd name="T36" fmla="*/ 140 w 226"/>
                  <a:gd name="T37" fmla="*/ 596 h 618"/>
                  <a:gd name="T38" fmla="*/ 151 w 226"/>
                  <a:gd name="T39" fmla="*/ 608 h 618"/>
                  <a:gd name="T40" fmla="*/ 164 w 226"/>
                  <a:gd name="T41" fmla="*/ 620 h 618"/>
                  <a:gd name="T42" fmla="*/ 179 w 226"/>
                  <a:gd name="T43" fmla="*/ 628 h 618"/>
                  <a:gd name="T44" fmla="*/ 179 w 226"/>
                  <a:gd name="T45" fmla="*/ 628 h 618"/>
                  <a:gd name="T46" fmla="*/ 186 w 226"/>
                  <a:gd name="T47" fmla="*/ 606 h 618"/>
                  <a:gd name="T48" fmla="*/ 191 w 226"/>
                  <a:gd name="T49" fmla="*/ 582 h 618"/>
                  <a:gd name="T50" fmla="*/ 196 w 226"/>
                  <a:gd name="T51" fmla="*/ 558 h 618"/>
                  <a:gd name="T52" fmla="*/ 197 w 226"/>
                  <a:gd name="T53" fmla="*/ 534 h 618"/>
                  <a:gd name="T54" fmla="*/ 197 w 226"/>
                  <a:gd name="T55" fmla="*/ 510 h 618"/>
                  <a:gd name="T56" fmla="*/ 196 w 226"/>
                  <a:gd name="T57" fmla="*/ 484 h 618"/>
                  <a:gd name="T58" fmla="*/ 194 w 226"/>
                  <a:gd name="T59" fmla="*/ 455 h 618"/>
                  <a:gd name="T60" fmla="*/ 191 w 226"/>
                  <a:gd name="T61" fmla="*/ 429 h 618"/>
                  <a:gd name="T62" fmla="*/ 181 w 226"/>
                  <a:gd name="T63" fmla="*/ 379 h 618"/>
                  <a:gd name="T64" fmla="*/ 167 w 226"/>
                  <a:gd name="T65" fmla="*/ 329 h 618"/>
                  <a:gd name="T66" fmla="*/ 144 w 226"/>
                  <a:gd name="T67" fmla="*/ 235 h 618"/>
                  <a:gd name="T68" fmla="*/ 144 w 226"/>
                  <a:gd name="T69" fmla="*/ 235 h 618"/>
                  <a:gd name="T70" fmla="*/ 119 w 226"/>
                  <a:gd name="T71" fmla="*/ 138 h 618"/>
                  <a:gd name="T72" fmla="*/ 105 w 226"/>
                  <a:gd name="T73" fmla="*/ 92 h 618"/>
                  <a:gd name="T74" fmla="*/ 97 w 226"/>
                  <a:gd name="T75" fmla="*/ 70 h 618"/>
                  <a:gd name="T76" fmla="*/ 89 w 226"/>
                  <a:gd name="T77" fmla="*/ 50 h 618"/>
                  <a:gd name="T78" fmla="*/ 89 w 226"/>
                  <a:gd name="T79" fmla="*/ 50 h 618"/>
                  <a:gd name="T80" fmla="*/ 84 w 226"/>
                  <a:gd name="T81" fmla="*/ 40 h 618"/>
                  <a:gd name="T82" fmla="*/ 78 w 226"/>
                  <a:gd name="T83" fmla="*/ 30 h 618"/>
                  <a:gd name="T84" fmla="*/ 68 w 226"/>
                  <a:gd name="T85" fmla="*/ 22 h 618"/>
                  <a:gd name="T86" fmla="*/ 60 w 226"/>
                  <a:gd name="T87" fmla="*/ 14 h 618"/>
                  <a:gd name="T88" fmla="*/ 53 w 226"/>
                  <a:gd name="T89" fmla="*/ 8 h 618"/>
                  <a:gd name="T90" fmla="*/ 47 w 226"/>
                  <a:gd name="T91" fmla="*/ 4 h 618"/>
                  <a:gd name="T92" fmla="*/ 37 w 226"/>
                  <a:gd name="T93" fmla="*/ 2 h 618"/>
                  <a:gd name="T94" fmla="*/ 27 w 226"/>
                  <a:gd name="T95" fmla="*/ 0 h 618"/>
                  <a:gd name="T96" fmla="*/ 19 w 226"/>
                  <a:gd name="T97" fmla="*/ 0 h 618"/>
                  <a:gd name="T98" fmla="*/ 16 w 226"/>
                  <a:gd name="T99" fmla="*/ 2 h 618"/>
                  <a:gd name="T100" fmla="*/ 10 w 226"/>
                  <a:gd name="T101" fmla="*/ 8 h 618"/>
                  <a:gd name="T102" fmla="*/ 4 w 226"/>
                  <a:gd name="T103" fmla="*/ 14 h 618"/>
                  <a:gd name="T104" fmla="*/ 2 w 226"/>
                  <a:gd name="T105" fmla="*/ 24 h 618"/>
                  <a:gd name="T106" fmla="*/ 0 w 226"/>
                  <a:gd name="T107" fmla="*/ 34 h 618"/>
                  <a:gd name="T108" fmla="*/ 0 w 226"/>
                  <a:gd name="T109" fmla="*/ 50 h 618"/>
                  <a:gd name="T110" fmla="*/ 2 w 226"/>
                  <a:gd name="T111" fmla="*/ 66 h 61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26" h="618">
                    <a:moveTo>
                      <a:pt x="2" y="66"/>
                    </a:moveTo>
                    <a:lnTo>
                      <a:pt x="2" y="66"/>
                    </a:lnTo>
                    <a:lnTo>
                      <a:pt x="0" y="86"/>
                    </a:lnTo>
                    <a:lnTo>
                      <a:pt x="0" y="104"/>
                    </a:lnTo>
                    <a:lnTo>
                      <a:pt x="4" y="144"/>
                    </a:lnTo>
                    <a:lnTo>
                      <a:pt x="12" y="184"/>
                    </a:lnTo>
                    <a:lnTo>
                      <a:pt x="24" y="226"/>
                    </a:lnTo>
                    <a:lnTo>
                      <a:pt x="36" y="266"/>
                    </a:lnTo>
                    <a:lnTo>
                      <a:pt x="50" y="304"/>
                    </a:lnTo>
                    <a:lnTo>
                      <a:pt x="78" y="378"/>
                    </a:lnTo>
                    <a:lnTo>
                      <a:pt x="88" y="410"/>
                    </a:lnTo>
                    <a:lnTo>
                      <a:pt x="98" y="446"/>
                    </a:lnTo>
                    <a:lnTo>
                      <a:pt x="106" y="480"/>
                    </a:lnTo>
                    <a:lnTo>
                      <a:pt x="118" y="514"/>
                    </a:lnTo>
                    <a:lnTo>
                      <a:pt x="132" y="544"/>
                    </a:lnTo>
                    <a:lnTo>
                      <a:pt x="140" y="560"/>
                    </a:lnTo>
                    <a:lnTo>
                      <a:pt x="150" y="574"/>
                    </a:lnTo>
                    <a:lnTo>
                      <a:pt x="160" y="586"/>
                    </a:lnTo>
                    <a:lnTo>
                      <a:pt x="172" y="598"/>
                    </a:lnTo>
                    <a:lnTo>
                      <a:pt x="188" y="610"/>
                    </a:lnTo>
                    <a:lnTo>
                      <a:pt x="204" y="618"/>
                    </a:lnTo>
                    <a:lnTo>
                      <a:pt x="212" y="596"/>
                    </a:lnTo>
                    <a:lnTo>
                      <a:pt x="218" y="572"/>
                    </a:lnTo>
                    <a:lnTo>
                      <a:pt x="224" y="548"/>
                    </a:lnTo>
                    <a:lnTo>
                      <a:pt x="226" y="524"/>
                    </a:lnTo>
                    <a:lnTo>
                      <a:pt x="226" y="500"/>
                    </a:lnTo>
                    <a:lnTo>
                      <a:pt x="224" y="474"/>
                    </a:lnTo>
                    <a:lnTo>
                      <a:pt x="222" y="450"/>
                    </a:lnTo>
                    <a:lnTo>
                      <a:pt x="218" y="424"/>
                    </a:lnTo>
                    <a:lnTo>
                      <a:pt x="206" y="374"/>
                    </a:lnTo>
                    <a:lnTo>
                      <a:pt x="192" y="324"/>
                    </a:lnTo>
                    <a:lnTo>
                      <a:pt x="164" y="230"/>
                    </a:lnTo>
                    <a:lnTo>
                      <a:pt x="136" y="138"/>
                    </a:lnTo>
                    <a:lnTo>
                      <a:pt x="120" y="92"/>
                    </a:lnTo>
                    <a:lnTo>
                      <a:pt x="112" y="70"/>
                    </a:lnTo>
                    <a:lnTo>
                      <a:pt x="102" y="50"/>
                    </a:lnTo>
                    <a:lnTo>
                      <a:pt x="94" y="40"/>
                    </a:lnTo>
                    <a:lnTo>
                      <a:pt x="88" y="30"/>
                    </a:lnTo>
                    <a:lnTo>
                      <a:pt x="78" y="22"/>
                    </a:lnTo>
                    <a:lnTo>
                      <a:pt x="70" y="14"/>
                    </a:lnTo>
                    <a:lnTo>
                      <a:pt x="60" y="8"/>
                    </a:lnTo>
                    <a:lnTo>
                      <a:pt x="52" y="4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10" y="8"/>
                    </a:lnTo>
                    <a:lnTo>
                      <a:pt x="4" y="14"/>
                    </a:lnTo>
                    <a:lnTo>
                      <a:pt x="2" y="24"/>
                    </a:lnTo>
                    <a:lnTo>
                      <a:pt x="0" y="34"/>
                    </a:lnTo>
                    <a:lnTo>
                      <a:pt x="0" y="50"/>
                    </a:lnTo>
                    <a:lnTo>
                      <a:pt x="2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9" name="Freeform 180"/>
              <p:cNvSpPr>
                <a:spLocks/>
              </p:cNvSpPr>
              <p:nvPr userDrawn="1"/>
            </p:nvSpPr>
            <p:spPr bwMode="auto">
              <a:xfrm>
                <a:off x="4616" y="1054"/>
                <a:ext cx="220" cy="620"/>
              </a:xfrm>
              <a:custGeom>
                <a:avLst/>
                <a:gdLst>
                  <a:gd name="T0" fmla="*/ 2 w 226"/>
                  <a:gd name="T1" fmla="*/ 66 h 618"/>
                  <a:gd name="T2" fmla="*/ 2 w 226"/>
                  <a:gd name="T3" fmla="*/ 66 h 618"/>
                  <a:gd name="T4" fmla="*/ 0 w 226"/>
                  <a:gd name="T5" fmla="*/ 86 h 618"/>
                  <a:gd name="T6" fmla="*/ 0 w 226"/>
                  <a:gd name="T7" fmla="*/ 104 h 618"/>
                  <a:gd name="T8" fmla="*/ 4 w 226"/>
                  <a:gd name="T9" fmla="*/ 144 h 618"/>
                  <a:gd name="T10" fmla="*/ 12 w 226"/>
                  <a:gd name="T11" fmla="*/ 189 h 618"/>
                  <a:gd name="T12" fmla="*/ 19 w 226"/>
                  <a:gd name="T13" fmla="*/ 231 h 618"/>
                  <a:gd name="T14" fmla="*/ 31 w 226"/>
                  <a:gd name="T15" fmla="*/ 271 h 618"/>
                  <a:gd name="T16" fmla="*/ 45 w 226"/>
                  <a:gd name="T17" fmla="*/ 309 h 618"/>
                  <a:gd name="T18" fmla="*/ 68 w 226"/>
                  <a:gd name="T19" fmla="*/ 383 h 618"/>
                  <a:gd name="T20" fmla="*/ 68 w 226"/>
                  <a:gd name="T21" fmla="*/ 383 h 618"/>
                  <a:gd name="T22" fmla="*/ 78 w 226"/>
                  <a:gd name="T23" fmla="*/ 415 h 618"/>
                  <a:gd name="T24" fmla="*/ 86 w 226"/>
                  <a:gd name="T25" fmla="*/ 451 h 618"/>
                  <a:gd name="T26" fmla="*/ 92 w 226"/>
                  <a:gd name="T27" fmla="*/ 490 h 618"/>
                  <a:gd name="T28" fmla="*/ 103 w 226"/>
                  <a:gd name="T29" fmla="*/ 524 h 618"/>
                  <a:gd name="T30" fmla="*/ 116 w 226"/>
                  <a:gd name="T31" fmla="*/ 554 h 618"/>
                  <a:gd name="T32" fmla="*/ 122 w 226"/>
                  <a:gd name="T33" fmla="*/ 570 h 618"/>
                  <a:gd name="T34" fmla="*/ 130 w 226"/>
                  <a:gd name="T35" fmla="*/ 584 h 618"/>
                  <a:gd name="T36" fmla="*/ 140 w 226"/>
                  <a:gd name="T37" fmla="*/ 596 h 618"/>
                  <a:gd name="T38" fmla="*/ 151 w 226"/>
                  <a:gd name="T39" fmla="*/ 608 h 618"/>
                  <a:gd name="T40" fmla="*/ 164 w 226"/>
                  <a:gd name="T41" fmla="*/ 620 h 618"/>
                  <a:gd name="T42" fmla="*/ 179 w 226"/>
                  <a:gd name="T43" fmla="*/ 628 h 618"/>
                  <a:gd name="T44" fmla="*/ 179 w 226"/>
                  <a:gd name="T45" fmla="*/ 628 h 618"/>
                  <a:gd name="T46" fmla="*/ 186 w 226"/>
                  <a:gd name="T47" fmla="*/ 606 h 618"/>
                  <a:gd name="T48" fmla="*/ 191 w 226"/>
                  <a:gd name="T49" fmla="*/ 582 h 618"/>
                  <a:gd name="T50" fmla="*/ 196 w 226"/>
                  <a:gd name="T51" fmla="*/ 558 h 618"/>
                  <a:gd name="T52" fmla="*/ 197 w 226"/>
                  <a:gd name="T53" fmla="*/ 534 h 618"/>
                  <a:gd name="T54" fmla="*/ 197 w 226"/>
                  <a:gd name="T55" fmla="*/ 510 h 618"/>
                  <a:gd name="T56" fmla="*/ 196 w 226"/>
                  <a:gd name="T57" fmla="*/ 484 h 618"/>
                  <a:gd name="T58" fmla="*/ 194 w 226"/>
                  <a:gd name="T59" fmla="*/ 455 h 618"/>
                  <a:gd name="T60" fmla="*/ 191 w 226"/>
                  <a:gd name="T61" fmla="*/ 429 h 618"/>
                  <a:gd name="T62" fmla="*/ 181 w 226"/>
                  <a:gd name="T63" fmla="*/ 379 h 618"/>
                  <a:gd name="T64" fmla="*/ 167 w 226"/>
                  <a:gd name="T65" fmla="*/ 329 h 618"/>
                  <a:gd name="T66" fmla="*/ 144 w 226"/>
                  <a:gd name="T67" fmla="*/ 235 h 618"/>
                  <a:gd name="T68" fmla="*/ 144 w 226"/>
                  <a:gd name="T69" fmla="*/ 235 h 618"/>
                  <a:gd name="T70" fmla="*/ 119 w 226"/>
                  <a:gd name="T71" fmla="*/ 138 h 618"/>
                  <a:gd name="T72" fmla="*/ 105 w 226"/>
                  <a:gd name="T73" fmla="*/ 92 h 618"/>
                  <a:gd name="T74" fmla="*/ 97 w 226"/>
                  <a:gd name="T75" fmla="*/ 70 h 618"/>
                  <a:gd name="T76" fmla="*/ 89 w 226"/>
                  <a:gd name="T77" fmla="*/ 50 h 618"/>
                  <a:gd name="T78" fmla="*/ 89 w 226"/>
                  <a:gd name="T79" fmla="*/ 50 h 618"/>
                  <a:gd name="T80" fmla="*/ 84 w 226"/>
                  <a:gd name="T81" fmla="*/ 40 h 618"/>
                  <a:gd name="T82" fmla="*/ 78 w 226"/>
                  <a:gd name="T83" fmla="*/ 30 h 618"/>
                  <a:gd name="T84" fmla="*/ 68 w 226"/>
                  <a:gd name="T85" fmla="*/ 22 h 618"/>
                  <a:gd name="T86" fmla="*/ 60 w 226"/>
                  <a:gd name="T87" fmla="*/ 14 h 618"/>
                  <a:gd name="T88" fmla="*/ 53 w 226"/>
                  <a:gd name="T89" fmla="*/ 8 h 618"/>
                  <a:gd name="T90" fmla="*/ 47 w 226"/>
                  <a:gd name="T91" fmla="*/ 4 h 618"/>
                  <a:gd name="T92" fmla="*/ 37 w 226"/>
                  <a:gd name="T93" fmla="*/ 2 h 618"/>
                  <a:gd name="T94" fmla="*/ 27 w 226"/>
                  <a:gd name="T95" fmla="*/ 0 h 618"/>
                  <a:gd name="T96" fmla="*/ 19 w 226"/>
                  <a:gd name="T97" fmla="*/ 0 h 618"/>
                  <a:gd name="T98" fmla="*/ 16 w 226"/>
                  <a:gd name="T99" fmla="*/ 2 h 618"/>
                  <a:gd name="T100" fmla="*/ 10 w 226"/>
                  <a:gd name="T101" fmla="*/ 8 h 618"/>
                  <a:gd name="T102" fmla="*/ 4 w 226"/>
                  <a:gd name="T103" fmla="*/ 14 h 618"/>
                  <a:gd name="T104" fmla="*/ 2 w 226"/>
                  <a:gd name="T105" fmla="*/ 24 h 618"/>
                  <a:gd name="T106" fmla="*/ 0 w 226"/>
                  <a:gd name="T107" fmla="*/ 34 h 618"/>
                  <a:gd name="T108" fmla="*/ 0 w 226"/>
                  <a:gd name="T109" fmla="*/ 50 h 618"/>
                  <a:gd name="T110" fmla="*/ 2 w 226"/>
                  <a:gd name="T111" fmla="*/ 66 h 61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26" h="618">
                    <a:moveTo>
                      <a:pt x="2" y="66"/>
                    </a:moveTo>
                    <a:lnTo>
                      <a:pt x="2" y="66"/>
                    </a:lnTo>
                    <a:lnTo>
                      <a:pt x="0" y="86"/>
                    </a:lnTo>
                    <a:lnTo>
                      <a:pt x="0" y="104"/>
                    </a:lnTo>
                    <a:lnTo>
                      <a:pt x="4" y="144"/>
                    </a:lnTo>
                    <a:lnTo>
                      <a:pt x="12" y="184"/>
                    </a:lnTo>
                    <a:lnTo>
                      <a:pt x="24" y="226"/>
                    </a:lnTo>
                    <a:lnTo>
                      <a:pt x="36" y="266"/>
                    </a:lnTo>
                    <a:lnTo>
                      <a:pt x="50" y="304"/>
                    </a:lnTo>
                    <a:lnTo>
                      <a:pt x="78" y="378"/>
                    </a:lnTo>
                    <a:lnTo>
                      <a:pt x="88" y="410"/>
                    </a:lnTo>
                    <a:lnTo>
                      <a:pt x="98" y="446"/>
                    </a:lnTo>
                    <a:lnTo>
                      <a:pt x="106" y="480"/>
                    </a:lnTo>
                    <a:lnTo>
                      <a:pt x="118" y="514"/>
                    </a:lnTo>
                    <a:lnTo>
                      <a:pt x="132" y="544"/>
                    </a:lnTo>
                    <a:lnTo>
                      <a:pt x="140" y="560"/>
                    </a:lnTo>
                    <a:lnTo>
                      <a:pt x="150" y="574"/>
                    </a:lnTo>
                    <a:lnTo>
                      <a:pt x="160" y="586"/>
                    </a:lnTo>
                    <a:lnTo>
                      <a:pt x="172" y="598"/>
                    </a:lnTo>
                    <a:lnTo>
                      <a:pt x="188" y="610"/>
                    </a:lnTo>
                    <a:lnTo>
                      <a:pt x="204" y="618"/>
                    </a:lnTo>
                    <a:lnTo>
                      <a:pt x="212" y="596"/>
                    </a:lnTo>
                    <a:lnTo>
                      <a:pt x="218" y="572"/>
                    </a:lnTo>
                    <a:lnTo>
                      <a:pt x="224" y="548"/>
                    </a:lnTo>
                    <a:lnTo>
                      <a:pt x="226" y="524"/>
                    </a:lnTo>
                    <a:lnTo>
                      <a:pt x="226" y="500"/>
                    </a:lnTo>
                    <a:lnTo>
                      <a:pt x="224" y="474"/>
                    </a:lnTo>
                    <a:lnTo>
                      <a:pt x="222" y="450"/>
                    </a:lnTo>
                    <a:lnTo>
                      <a:pt x="218" y="424"/>
                    </a:lnTo>
                    <a:lnTo>
                      <a:pt x="206" y="374"/>
                    </a:lnTo>
                    <a:lnTo>
                      <a:pt x="192" y="324"/>
                    </a:lnTo>
                    <a:lnTo>
                      <a:pt x="164" y="230"/>
                    </a:lnTo>
                    <a:lnTo>
                      <a:pt x="136" y="138"/>
                    </a:lnTo>
                    <a:lnTo>
                      <a:pt x="120" y="92"/>
                    </a:lnTo>
                    <a:lnTo>
                      <a:pt x="112" y="70"/>
                    </a:lnTo>
                    <a:lnTo>
                      <a:pt x="102" y="50"/>
                    </a:lnTo>
                    <a:lnTo>
                      <a:pt x="94" y="40"/>
                    </a:lnTo>
                    <a:lnTo>
                      <a:pt x="88" y="30"/>
                    </a:lnTo>
                    <a:lnTo>
                      <a:pt x="78" y="22"/>
                    </a:lnTo>
                    <a:lnTo>
                      <a:pt x="70" y="14"/>
                    </a:lnTo>
                    <a:lnTo>
                      <a:pt x="60" y="8"/>
                    </a:lnTo>
                    <a:lnTo>
                      <a:pt x="52" y="4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10" y="8"/>
                    </a:lnTo>
                    <a:lnTo>
                      <a:pt x="4" y="14"/>
                    </a:lnTo>
                    <a:lnTo>
                      <a:pt x="2" y="24"/>
                    </a:lnTo>
                    <a:lnTo>
                      <a:pt x="0" y="34"/>
                    </a:lnTo>
                    <a:lnTo>
                      <a:pt x="0" y="50"/>
                    </a:lnTo>
                    <a:lnTo>
                      <a:pt x="2" y="6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0" name="Freeform 181"/>
              <p:cNvSpPr>
                <a:spLocks/>
              </p:cNvSpPr>
              <p:nvPr userDrawn="1"/>
            </p:nvSpPr>
            <p:spPr bwMode="auto">
              <a:xfrm>
                <a:off x="4976" y="1394"/>
                <a:ext cx="200" cy="900"/>
              </a:xfrm>
              <a:custGeom>
                <a:avLst/>
                <a:gdLst>
                  <a:gd name="T0" fmla="*/ 8 w 196"/>
                  <a:gd name="T1" fmla="*/ 374 h 894"/>
                  <a:gd name="T2" fmla="*/ 8 w 196"/>
                  <a:gd name="T3" fmla="*/ 374 h 894"/>
                  <a:gd name="T4" fmla="*/ 31 w 196"/>
                  <a:gd name="T5" fmla="*/ 449 h 894"/>
                  <a:gd name="T6" fmla="*/ 49 w 196"/>
                  <a:gd name="T7" fmla="*/ 521 h 894"/>
                  <a:gd name="T8" fmla="*/ 65 w 196"/>
                  <a:gd name="T9" fmla="*/ 598 h 894"/>
                  <a:gd name="T10" fmla="*/ 80 w 196"/>
                  <a:gd name="T11" fmla="*/ 672 h 894"/>
                  <a:gd name="T12" fmla="*/ 80 w 196"/>
                  <a:gd name="T13" fmla="*/ 672 h 894"/>
                  <a:gd name="T14" fmla="*/ 92 w 196"/>
                  <a:gd name="T15" fmla="*/ 743 h 894"/>
                  <a:gd name="T16" fmla="*/ 100 w 196"/>
                  <a:gd name="T17" fmla="*/ 783 h 894"/>
                  <a:gd name="T18" fmla="*/ 110 w 196"/>
                  <a:gd name="T19" fmla="*/ 823 h 894"/>
                  <a:gd name="T20" fmla="*/ 116 w 196"/>
                  <a:gd name="T21" fmla="*/ 847 h 894"/>
                  <a:gd name="T22" fmla="*/ 124 w 196"/>
                  <a:gd name="T23" fmla="*/ 866 h 894"/>
                  <a:gd name="T24" fmla="*/ 139 w 196"/>
                  <a:gd name="T25" fmla="*/ 882 h 894"/>
                  <a:gd name="T26" fmla="*/ 149 w 196"/>
                  <a:gd name="T27" fmla="*/ 896 h 894"/>
                  <a:gd name="T28" fmla="*/ 161 w 196"/>
                  <a:gd name="T29" fmla="*/ 908 h 894"/>
                  <a:gd name="T30" fmla="*/ 176 w 196"/>
                  <a:gd name="T31" fmla="*/ 916 h 894"/>
                  <a:gd name="T32" fmla="*/ 196 w 196"/>
                  <a:gd name="T33" fmla="*/ 922 h 894"/>
                  <a:gd name="T34" fmla="*/ 214 w 196"/>
                  <a:gd name="T35" fmla="*/ 924 h 894"/>
                  <a:gd name="T36" fmla="*/ 214 w 196"/>
                  <a:gd name="T37" fmla="*/ 924 h 894"/>
                  <a:gd name="T38" fmla="*/ 216 w 196"/>
                  <a:gd name="T39" fmla="*/ 860 h 894"/>
                  <a:gd name="T40" fmla="*/ 214 w 196"/>
                  <a:gd name="T41" fmla="*/ 793 h 894"/>
                  <a:gd name="T42" fmla="*/ 212 w 196"/>
                  <a:gd name="T43" fmla="*/ 733 h 894"/>
                  <a:gd name="T44" fmla="*/ 208 w 196"/>
                  <a:gd name="T45" fmla="*/ 666 h 894"/>
                  <a:gd name="T46" fmla="*/ 200 w 196"/>
                  <a:gd name="T47" fmla="*/ 546 h 894"/>
                  <a:gd name="T48" fmla="*/ 192 w 196"/>
                  <a:gd name="T49" fmla="*/ 419 h 894"/>
                  <a:gd name="T50" fmla="*/ 192 w 196"/>
                  <a:gd name="T51" fmla="*/ 419 h 894"/>
                  <a:gd name="T52" fmla="*/ 184 w 196"/>
                  <a:gd name="T53" fmla="*/ 356 h 894"/>
                  <a:gd name="T54" fmla="*/ 178 w 196"/>
                  <a:gd name="T55" fmla="*/ 330 h 894"/>
                  <a:gd name="T56" fmla="*/ 173 w 196"/>
                  <a:gd name="T57" fmla="*/ 302 h 894"/>
                  <a:gd name="T58" fmla="*/ 167 w 196"/>
                  <a:gd name="T59" fmla="*/ 276 h 894"/>
                  <a:gd name="T60" fmla="*/ 159 w 196"/>
                  <a:gd name="T61" fmla="*/ 250 h 894"/>
                  <a:gd name="T62" fmla="*/ 149 w 196"/>
                  <a:gd name="T63" fmla="*/ 219 h 894"/>
                  <a:gd name="T64" fmla="*/ 139 w 196"/>
                  <a:gd name="T65" fmla="*/ 193 h 894"/>
                  <a:gd name="T66" fmla="*/ 139 w 196"/>
                  <a:gd name="T67" fmla="*/ 193 h 894"/>
                  <a:gd name="T68" fmla="*/ 114 w 196"/>
                  <a:gd name="T69" fmla="*/ 147 h 894"/>
                  <a:gd name="T70" fmla="*/ 92 w 196"/>
                  <a:gd name="T71" fmla="*/ 91 h 894"/>
                  <a:gd name="T72" fmla="*/ 73 w 196"/>
                  <a:gd name="T73" fmla="*/ 60 h 894"/>
                  <a:gd name="T74" fmla="*/ 61 w 196"/>
                  <a:gd name="T75" fmla="*/ 34 h 894"/>
                  <a:gd name="T76" fmla="*/ 45 w 196"/>
                  <a:gd name="T77" fmla="*/ 14 h 894"/>
                  <a:gd name="T78" fmla="*/ 39 w 196"/>
                  <a:gd name="T79" fmla="*/ 6 h 894"/>
                  <a:gd name="T80" fmla="*/ 31 w 196"/>
                  <a:gd name="T81" fmla="*/ 0 h 894"/>
                  <a:gd name="T82" fmla="*/ 31 w 196"/>
                  <a:gd name="T83" fmla="*/ 0 h 894"/>
                  <a:gd name="T84" fmla="*/ 18 w 196"/>
                  <a:gd name="T85" fmla="*/ 20 h 894"/>
                  <a:gd name="T86" fmla="*/ 12 w 196"/>
                  <a:gd name="T87" fmla="*/ 44 h 894"/>
                  <a:gd name="T88" fmla="*/ 8 w 196"/>
                  <a:gd name="T89" fmla="*/ 66 h 894"/>
                  <a:gd name="T90" fmla="*/ 8 w 196"/>
                  <a:gd name="T91" fmla="*/ 95 h 894"/>
                  <a:gd name="T92" fmla="*/ 8 w 196"/>
                  <a:gd name="T93" fmla="*/ 141 h 894"/>
                  <a:gd name="T94" fmla="*/ 10 w 196"/>
                  <a:gd name="T95" fmla="*/ 191 h 894"/>
                  <a:gd name="T96" fmla="*/ 14 w 196"/>
                  <a:gd name="T97" fmla="*/ 244 h 894"/>
                  <a:gd name="T98" fmla="*/ 14 w 196"/>
                  <a:gd name="T99" fmla="*/ 292 h 894"/>
                  <a:gd name="T100" fmla="*/ 14 w 196"/>
                  <a:gd name="T101" fmla="*/ 316 h 894"/>
                  <a:gd name="T102" fmla="*/ 12 w 196"/>
                  <a:gd name="T103" fmla="*/ 338 h 894"/>
                  <a:gd name="T104" fmla="*/ 6 w 196"/>
                  <a:gd name="T105" fmla="*/ 362 h 894"/>
                  <a:gd name="T106" fmla="*/ 0 w 196"/>
                  <a:gd name="T107" fmla="*/ 386 h 894"/>
                  <a:gd name="T108" fmla="*/ 8 w 196"/>
                  <a:gd name="T109" fmla="*/ 374 h 89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96" h="894">
                    <a:moveTo>
                      <a:pt x="8" y="364"/>
                    </a:moveTo>
                    <a:lnTo>
                      <a:pt x="8" y="364"/>
                    </a:lnTo>
                    <a:lnTo>
                      <a:pt x="26" y="434"/>
                    </a:lnTo>
                    <a:lnTo>
                      <a:pt x="44" y="506"/>
                    </a:lnTo>
                    <a:lnTo>
                      <a:pt x="60" y="578"/>
                    </a:lnTo>
                    <a:lnTo>
                      <a:pt x="72" y="652"/>
                    </a:lnTo>
                    <a:lnTo>
                      <a:pt x="82" y="718"/>
                    </a:lnTo>
                    <a:lnTo>
                      <a:pt x="90" y="758"/>
                    </a:lnTo>
                    <a:lnTo>
                      <a:pt x="100" y="798"/>
                    </a:lnTo>
                    <a:lnTo>
                      <a:pt x="106" y="818"/>
                    </a:lnTo>
                    <a:lnTo>
                      <a:pt x="114" y="836"/>
                    </a:lnTo>
                    <a:lnTo>
                      <a:pt x="124" y="852"/>
                    </a:lnTo>
                    <a:lnTo>
                      <a:pt x="134" y="866"/>
                    </a:lnTo>
                    <a:lnTo>
                      <a:pt x="146" y="878"/>
                    </a:lnTo>
                    <a:lnTo>
                      <a:pt x="160" y="886"/>
                    </a:lnTo>
                    <a:lnTo>
                      <a:pt x="176" y="892"/>
                    </a:lnTo>
                    <a:lnTo>
                      <a:pt x="194" y="894"/>
                    </a:lnTo>
                    <a:lnTo>
                      <a:pt x="196" y="830"/>
                    </a:lnTo>
                    <a:lnTo>
                      <a:pt x="194" y="768"/>
                    </a:lnTo>
                    <a:lnTo>
                      <a:pt x="192" y="708"/>
                    </a:lnTo>
                    <a:lnTo>
                      <a:pt x="188" y="646"/>
                    </a:lnTo>
                    <a:lnTo>
                      <a:pt x="180" y="526"/>
                    </a:lnTo>
                    <a:lnTo>
                      <a:pt x="172" y="404"/>
                    </a:lnTo>
                    <a:lnTo>
                      <a:pt x="166" y="346"/>
                    </a:lnTo>
                    <a:lnTo>
                      <a:pt x="162" y="320"/>
                    </a:lnTo>
                    <a:lnTo>
                      <a:pt x="158" y="292"/>
                    </a:lnTo>
                    <a:lnTo>
                      <a:pt x="152" y="266"/>
                    </a:lnTo>
                    <a:lnTo>
                      <a:pt x="144" y="240"/>
                    </a:lnTo>
                    <a:lnTo>
                      <a:pt x="134" y="214"/>
                    </a:lnTo>
                    <a:lnTo>
                      <a:pt x="124" y="188"/>
                    </a:lnTo>
                    <a:lnTo>
                      <a:pt x="104" y="142"/>
                    </a:lnTo>
                    <a:lnTo>
                      <a:pt x="82" y="86"/>
                    </a:lnTo>
                    <a:lnTo>
                      <a:pt x="68" y="60"/>
                    </a:lnTo>
                    <a:lnTo>
                      <a:pt x="56" y="34"/>
                    </a:lnTo>
                    <a:lnTo>
                      <a:pt x="40" y="14"/>
                    </a:lnTo>
                    <a:lnTo>
                      <a:pt x="34" y="6"/>
                    </a:lnTo>
                    <a:lnTo>
                      <a:pt x="26" y="0"/>
                    </a:lnTo>
                    <a:lnTo>
                      <a:pt x="18" y="20"/>
                    </a:lnTo>
                    <a:lnTo>
                      <a:pt x="12" y="44"/>
                    </a:lnTo>
                    <a:lnTo>
                      <a:pt x="8" y="66"/>
                    </a:lnTo>
                    <a:lnTo>
                      <a:pt x="8" y="90"/>
                    </a:lnTo>
                    <a:lnTo>
                      <a:pt x="8" y="136"/>
                    </a:lnTo>
                    <a:lnTo>
                      <a:pt x="10" y="186"/>
                    </a:lnTo>
                    <a:lnTo>
                      <a:pt x="14" y="234"/>
                    </a:lnTo>
                    <a:lnTo>
                      <a:pt x="14" y="282"/>
                    </a:lnTo>
                    <a:lnTo>
                      <a:pt x="14" y="306"/>
                    </a:lnTo>
                    <a:lnTo>
                      <a:pt x="12" y="328"/>
                    </a:lnTo>
                    <a:lnTo>
                      <a:pt x="6" y="352"/>
                    </a:lnTo>
                    <a:lnTo>
                      <a:pt x="0" y="372"/>
                    </a:lnTo>
                    <a:lnTo>
                      <a:pt x="8" y="36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1" name="Freeform 182"/>
              <p:cNvSpPr>
                <a:spLocks/>
              </p:cNvSpPr>
              <p:nvPr userDrawn="1"/>
            </p:nvSpPr>
            <p:spPr bwMode="auto">
              <a:xfrm>
                <a:off x="4976" y="1394"/>
                <a:ext cx="200" cy="900"/>
              </a:xfrm>
              <a:custGeom>
                <a:avLst/>
                <a:gdLst>
                  <a:gd name="T0" fmla="*/ 8 w 196"/>
                  <a:gd name="T1" fmla="*/ 374 h 894"/>
                  <a:gd name="T2" fmla="*/ 8 w 196"/>
                  <a:gd name="T3" fmla="*/ 374 h 894"/>
                  <a:gd name="T4" fmla="*/ 31 w 196"/>
                  <a:gd name="T5" fmla="*/ 449 h 894"/>
                  <a:gd name="T6" fmla="*/ 49 w 196"/>
                  <a:gd name="T7" fmla="*/ 521 h 894"/>
                  <a:gd name="T8" fmla="*/ 65 w 196"/>
                  <a:gd name="T9" fmla="*/ 598 h 894"/>
                  <a:gd name="T10" fmla="*/ 80 w 196"/>
                  <a:gd name="T11" fmla="*/ 672 h 894"/>
                  <a:gd name="T12" fmla="*/ 80 w 196"/>
                  <a:gd name="T13" fmla="*/ 672 h 894"/>
                  <a:gd name="T14" fmla="*/ 92 w 196"/>
                  <a:gd name="T15" fmla="*/ 743 h 894"/>
                  <a:gd name="T16" fmla="*/ 100 w 196"/>
                  <a:gd name="T17" fmla="*/ 783 h 894"/>
                  <a:gd name="T18" fmla="*/ 110 w 196"/>
                  <a:gd name="T19" fmla="*/ 823 h 894"/>
                  <a:gd name="T20" fmla="*/ 116 w 196"/>
                  <a:gd name="T21" fmla="*/ 847 h 894"/>
                  <a:gd name="T22" fmla="*/ 124 w 196"/>
                  <a:gd name="T23" fmla="*/ 866 h 894"/>
                  <a:gd name="T24" fmla="*/ 139 w 196"/>
                  <a:gd name="T25" fmla="*/ 882 h 894"/>
                  <a:gd name="T26" fmla="*/ 149 w 196"/>
                  <a:gd name="T27" fmla="*/ 896 h 894"/>
                  <a:gd name="T28" fmla="*/ 161 w 196"/>
                  <a:gd name="T29" fmla="*/ 908 h 894"/>
                  <a:gd name="T30" fmla="*/ 176 w 196"/>
                  <a:gd name="T31" fmla="*/ 916 h 894"/>
                  <a:gd name="T32" fmla="*/ 196 w 196"/>
                  <a:gd name="T33" fmla="*/ 922 h 894"/>
                  <a:gd name="T34" fmla="*/ 214 w 196"/>
                  <a:gd name="T35" fmla="*/ 924 h 894"/>
                  <a:gd name="T36" fmla="*/ 214 w 196"/>
                  <a:gd name="T37" fmla="*/ 924 h 894"/>
                  <a:gd name="T38" fmla="*/ 216 w 196"/>
                  <a:gd name="T39" fmla="*/ 860 h 894"/>
                  <a:gd name="T40" fmla="*/ 214 w 196"/>
                  <a:gd name="T41" fmla="*/ 793 h 894"/>
                  <a:gd name="T42" fmla="*/ 212 w 196"/>
                  <a:gd name="T43" fmla="*/ 733 h 894"/>
                  <a:gd name="T44" fmla="*/ 208 w 196"/>
                  <a:gd name="T45" fmla="*/ 666 h 894"/>
                  <a:gd name="T46" fmla="*/ 200 w 196"/>
                  <a:gd name="T47" fmla="*/ 546 h 894"/>
                  <a:gd name="T48" fmla="*/ 192 w 196"/>
                  <a:gd name="T49" fmla="*/ 419 h 894"/>
                  <a:gd name="T50" fmla="*/ 192 w 196"/>
                  <a:gd name="T51" fmla="*/ 419 h 894"/>
                  <a:gd name="T52" fmla="*/ 184 w 196"/>
                  <a:gd name="T53" fmla="*/ 356 h 894"/>
                  <a:gd name="T54" fmla="*/ 178 w 196"/>
                  <a:gd name="T55" fmla="*/ 330 h 894"/>
                  <a:gd name="T56" fmla="*/ 173 w 196"/>
                  <a:gd name="T57" fmla="*/ 302 h 894"/>
                  <a:gd name="T58" fmla="*/ 167 w 196"/>
                  <a:gd name="T59" fmla="*/ 276 h 894"/>
                  <a:gd name="T60" fmla="*/ 159 w 196"/>
                  <a:gd name="T61" fmla="*/ 250 h 894"/>
                  <a:gd name="T62" fmla="*/ 149 w 196"/>
                  <a:gd name="T63" fmla="*/ 219 h 894"/>
                  <a:gd name="T64" fmla="*/ 139 w 196"/>
                  <a:gd name="T65" fmla="*/ 193 h 894"/>
                  <a:gd name="T66" fmla="*/ 139 w 196"/>
                  <a:gd name="T67" fmla="*/ 193 h 894"/>
                  <a:gd name="T68" fmla="*/ 114 w 196"/>
                  <a:gd name="T69" fmla="*/ 147 h 894"/>
                  <a:gd name="T70" fmla="*/ 92 w 196"/>
                  <a:gd name="T71" fmla="*/ 91 h 894"/>
                  <a:gd name="T72" fmla="*/ 73 w 196"/>
                  <a:gd name="T73" fmla="*/ 60 h 894"/>
                  <a:gd name="T74" fmla="*/ 61 w 196"/>
                  <a:gd name="T75" fmla="*/ 34 h 894"/>
                  <a:gd name="T76" fmla="*/ 45 w 196"/>
                  <a:gd name="T77" fmla="*/ 14 h 894"/>
                  <a:gd name="T78" fmla="*/ 39 w 196"/>
                  <a:gd name="T79" fmla="*/ 6 h 894"/>
                  <a:gd name="T80" fmla="*/ 31 w 196"/>
                  <a:gd name="T81" fmla="*/ 0 h 894"/>
                  <a:gd name="T82" fmla="*/ 31 w 196"/>
                  <a:gd name="T83" fmla="*/ 0 h 894"/>
                  <a:gd name="T84" fmla="*/ 18 w 196"/>
                  <a:gd name="T85" fmla="*/ 20 h 894"/>
                  <a:gd name="T86" fmla="*/ 12 w 196"/>
                  <a:gd name="T87" fmla="*/ 44 h 894"/>
                  <a:gd name="T88" fmla="*/ 8 w 196"/>
                  <a:gd name="T89" fmla="*/ 66 h 894"/>
                  <a:gd name="T90" fmla="*/ 8 w 196"/>
                  <a:gd name="T91" fmla="*/ 95 h 894"/>
                  <a:gd name="T92" fmla="*/ 8 w 196"/>
                  <a:gd name="T93" fmla="*/ 141 h 894"/>
                  <a:gd name="T94" fmla="*/ 10 w 196"/>
                  <a:gd name="T95" fmla="*/ 191 h 894"/>
                  <a:gd name="T96" fmla="*/ 14 w 196"/>
                  <a:gd name="T97" fmla="*/ 244 h 894"/>
                  <a:gd name="T98" fmla="*/ 14 w 196"/>
                  <a:gd name="T99" fmla="*/ 292 h 894"/>
                  <a:gd name="T100" fmla="*/ 14 w 196"/>
                  <a:gd name="T101" fmla="*/ 316 h 894"/>
                  <a:gd name="T102" fmla="*/ 12 w 196"/>
                  <a:gd name="T103" fmla="*/ 338 h 894"/>
                  <a:gd name="T104" fmla="*/ 6 w 196"/>
                  <a:gd name="T105" fmla="*/ 362 h 894"/>
                  <a:gd name="T106" fmla="*/ 0 w 196"/>
                  <a:gd name="T107" fmla="*/ 386 h 89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96" h="894">
                    <a:moveTo>
                      <a:pt x="8" y="364"/>
                    </a:moveTo>
                    <a:lnTo>
                      <a:pt x="8" y="364"/>
                    </a:lnTo>
                    <a:lnTo>
                      <a:pt x="26" y="434"/>
                    </a:lnTo>
                    <a:lnTo>
                      <a:pt x="44" y="506"/>
                    </a:lnTo>
                    <a:lnTo>
                      <a:pt x="60" y="578"/>
                    </a:lnTo>
                    <a:lnTo>
                      <a:pt x="72" y="652"/>
                    </a:lnTo>
                    <a:lnTo>
                      <a:pt x="82" y="718"/>
                    </a:lnTo>
                    <a:lnTo>
                      <a:pt x="90" y="758"/>
                    </a:lnTo>
                    <a:lnTo>
                      <a:pt x="100" y="798"/>
                    </a:lnTo>
                    <a:lnTo>
                      <a:pt x="106" y="818"/>
                    </a:lnTo>
                    <a:lnTo>
                      <a:pt x="114" y="836"/>
                    </a:lnTo>
                    <a:lnTo>
                      <a:pt x="124" y="852"/>
                    </a:lnTo>
                    <a:lnTo>
                      <a:pt x="134" y="866"/>
                    </a:lnTo>
                    <a:lnTo>
                      <a:pt x="146" y="878"/>
                    </a:lnTo>
                    <a:lnTo>
                      <a:pt x="160" y="886"/>
                    </a:lnTo>
                    <a:lnTo>
                      <a:pt x="176" y="892"/>
                    </a:lnTo>
                    <a:lnTo>
                      <a:pt x="194" y="894"/>
                    </a:lnTo>
                    <a:lnTo>
                      <a:pt x="196" y="830"/>
                    </a:lnTo>
                    <a:lnTo>
                      <a:pt x="194" y="768"/>
                    </a:lnTo>
                    <a:lnTo>
                      <a:pt x="192" y="708"/>
                    </a:lnTo>
                    <a:lnTo>
                      <a:pt x="188" y="646"/>
                    </a:lnTo>
                    <a:lnTo>
                      <a:pt x="180" y="526"/>
                    </a:lnTo>
                    <a:lnTo>
                      <a:pt x="172" y="404"/>
                    </a:lnTo>
                    <a:lnTo>
                      <a:pt x="166" y="346"/>
                    </a:lnTo>
                    <a:lnTo>
                      <a:pt x="162" y="320"/>
                    </a:lnTo>
                    <a:lnTo>
                      <a:pt x="158" y="292"/>
                    </a:lnTo>
                    <a:lnTo>
                      <a:pt x="152" y="266"/>
                    </a:lnTo>
                    <a:lnTo>
                      <a:pt x="144" y="240"/>
                    </a:lnTo>
                    <a:lnTo>
                      <a:pt x="134" y="214"/>
                    </a:lnTo>
                    <a:lnTo>
                      <a:pt x="124" y="188"/>
                    </a:lnTo>
                    <a:lnTo>
                      <a:pt x="104" y="142"/>
                    </a:lnTo>
                    <a:lnTo>
                      <a:pt x="82" y="86"/>
                    </a:lnTo>
                    <a:lnTo>
                      <a:pt x="68" y="60"/>
                    </a:lnTo>
                    <a:lnTo>
                      <a:pt x="56" y="34"/>
                    </a:lnTo>
                    <a:lnTo>
                      <a:pt x="40" y="14"/>
                    </a:lnTo>
                    <a:lnTo>
                      <a:pt x="34" y="6"/>
                    </a:lnTo>
                    <a:lnTo>
                      <a:pt x="26" y="0"/>
                    </a:lnTo>
                    <a:lnTo>
                      <a:pt x="18" y="20"/>
                    </a:lnTo>
                    <a:lnTo>
                      <a:pt x="12" y="44"/>
                    </a:lnTo>
                    <a:lnTo>
                      <a:pt x="8" y="66"/>
                    </a:lnTo>
                    <a:lnTo>
                      <a:pt x="8" y="90"/>
                    </a:lnTo>
                    <a:lnTo>
                      <a:pt x="8" y="136"/>
                    </a:lnTo>
                    <a:lnTo>
                      <a:pt x="10" y="186"/>
                    </a:lnTo>
                    <a:lnTo>
                      <a:pt x="14" y="234"/>
                    </a:lnTo>
                    <a:lnTo>
                      <a:pt x="14" y="282"/>
                    </a:lnTo>
                    <a:lnTo>
                      <a:pt x="14" y="306"/>
                    </a:lnTo>
                    <a:lnTo>
                      <a:pt x="12" y="328"/>
                    </a:lnTo>
                    <a:lnTo>
                      <a:pt x="6" y="352"/>
                    </a:lnTo>
                    <a:lnTo>
                      <a:pt x="0" y="37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2" name="Freeform 183"/>
              <p:cNvSpPr>
                <a:spLocks/>
              </p:cNvSpPr>
              <p:nvPr userDrawn="1"/>
            </p:nvSpPr>
            <p:spPr bwMode="auto">
              <a:xfrm>
                <a:off x="5596" y="1394"/>
                <a:ext cx="160" cy="1120"/>
              </a:xfrm>
              <a:custGeom>
                <a:avLst/>
                <a:gdLst>
                  <a:gd name="T0" fmla="*/ 10 w 158"/>
                  <a:gd name="T1" fmla="*/ 250 h 1120"/>
                  <a:gd name="T2" fmla="*/ 10 w 158"/>
                  <a:gd name="T3" fmla="*/ 716 h 1120"/>
                  <a:gd name="T4" fmla="*/ 10 w 158"/>
                  <a:gd name="T5" fmla="*/ 716 h 1120"/>
                  <a:gd name="T6" fmla="*/ 8 w 158"/>
                  <a:gd name="T7" fmla="*/ 766 h 1120"/>
                  <a:gd name="T8" fmla="*/ 4 w 158"/>
                  <a:gd name="T9" fmla="*/ 822 h 1120"/>
                  <a:gd name="T10" fmla="*/ 2 w 158"/>
                  <a:gd name="T11" fmla="*/ 880 h 1120"/>
                  <a:gd name="T12" fmla="*/ 0 w 158"/>
                  <a:gd name="T13" fmla="*/ 910 h 1120"/>
                  <a:gd name="T14" fmla="*/ 2 w 158"/>
                  <a:gd name="T15" fmla="*/ 938 h 1120"/>
                  <a:gd name="T16" fmla="*/ 4 w 158"/>
                  <a:gd name="T17" fmla="*/ 968 h 1120"/>
                  <a:gd name="T18" fmla="*/ 8 w 158"/>
                  <a:gd name="T19" fmla="*/ 994 h 1120"/>
                  <a:gd name="T20" fmla="*/ 14 w 158"/>
                  <a:gd name="T21" fmla="*/ 1020 h 1120"/>
                  <a:gd name="T22" fmla="*/ 22 w 158"/>
                  <a:gd name="T23" fmla="*/ 1046 h 1120"/>
                  <a:gd name="T24" fmla="*/ 34 w 158"/>
                  <a:gd name="T25" fmla="*/ 1068 h 1120"/>
                  <a:gd name="T26" fmla="*/ 53 w 158"/>
                  <a:gd name="T27" fmla="*/ 1088 h 1120"/>
                  <a:gd name="T28" fmla="*/ 71 w 158"/>
                  <a:gd name="T29" fmla="*/ 1106 h 1120"/>
                  <a:gd name="T30" fmla="*/ 81 w 158"/>
                  <a:gd name="T31" fmla="*/ 1112 h 1120"/>
                  <a:gd name="T32" fmla="*/ 93 w 158"/>
                  <a:gd name="T33" fmla="*/ 1120 h 1120"/>
                  <a:gd name="T34" fmla="*/ 93 w 158"/>
                  <a:gd name="T35" fmla="*/ 1120 h 1120"/>
                  <a:gd name="T36" fmla="*/ 101 w 158"/>
                  <a:gd name="T37" fmla="*/ 1106 h 1120"/>
                  <a:gd name="T38" fmla="*/ 107 w 158"/>
                  <a:gd name="T39" fmla="*/ 1090 h 1120"/>
                  <a:gd name="T40" fmla="*/ 117 w 158"/>
                  <a:gd name="T41" fmla="*/ 1060 h 1120"/>
                  <a:gd name="T42" fmla="*/ 127 w 158"/>
                  <a:gd name="T43" fmla="*/ 1026 h 1120"/>
                  <a:gd name="T44" fmla="*/ 134 w 158"/>
                  <a:gd name="T45" fmla="*/ 992 h 1120"/>
                  <a:gd name="T46" fmla="*/ 140 w 158"/>
                  <a:gd name="T47" fmla="*/ 924 h 1120"/>
                  <a:gd name="T48" fmla="*/ 144 w 158"/>
                  <a:gd name="T49" fmla="*/ 858 h 1120"/>
                  <a:gd name="T50" fmla="*/ 144 w 158"/>
                  <a:gd name="T51" fmla="*/ 858 h 1120"/>
                  <a:gd name="T52" fmla="*/ 160 w 158"/>
                  <a:gd name="T53" fmla="*/ 716 h 1120"/>
                  <a:gd name="T54" fmla="*/ 166 w 158"/>
                  <a:gd name="T55" fmla="*/ 644 h 1120"/>
                  <a:gd name="T56" fmla="*/ 166 w 158"/>
                  <a:gd name="T57" fmla="*/ 608 h 1120"/>
                  <a:gd name="T58" fmla="*/ 168 w 158"/>
                  <a:gd name="T59" fmla="*/ 570 h 1120"/>
                  <a:gd name="T60" fmla="*/ 168 w 158"/>
                  <a:gd name="T61" fmla="*/ 570 h 1120"/>
                  <a:gd name="T62" fmla="*/ 166 w 158"/>
                  <a:gd name="T63" fmla="*/ 424 h 1120"/>
                  <a:gd name="T64" fmla="*/ 164 w 158"/>
                  <a:gd name="T65" fmla="*/ 352 h 1120"/>
                  <a:gd name="T66" fmla="*/ 158 w 158"/>
                  <a:gd name="T67" fmla="*/ 282 h 1120"/>
                  <a:gd name="T68" fmla="*/ 152 w 158"/>
                  <a:gd name="T69" fmla="*/ 212 h 1120"/>
                  <a:gd name="T70" fmla="*/ 142 w 158"/>
                  <a:gd name="T71" fmla="*/ 144 h 1120"/>
                  <a:gd name="T72" fmla="*/ 127 w 158"/>
                  <a:gd name="T73" fmla="*/ 74 h 1120"/>
                  <a:gd name="T74" fmla="*/ 107 w 158"/>
                  <a:gd name="T75" fmla="*/ 2 h 1120"/>
                  <a:gd name="T76" fmla="*/ 107 w 158"/>
                  <a:gd name="T77" fmla="*/ 2 h 1120"/>
                  <a:gd name="T78" fmla="*/ 97 w 158"/>
                  <a:gd name="T79" fmla="*/ 0 h 1120"/>
                  <a:gd name="T80" fmla="*/ 85 w 158"/>
                  <a:gd name="T81" fmla="*/ 0 h 1120"/>
                  <a:gd name="T82" fmla="*/ 73 w 158"/>
                  <a:gd name="T83" fmla="*/ 0 h 1120"/>
                  <a:gd name="T84" fmla="*/ 63 w 158"/>
                  <a:gd name="T85" fmla="*/ 2 h 1120"/>
                  <a:gd name="T86" fmla="*/ 63 w 158"/>
                  <a:gd name="T87" fmla="*/ 2 h 1120"/>
                  <a:gd name="T88" fmla="*/ 51 w 158"/>
                  <a:gd name="T89" fmla="*/ 36 h 1120"/>
                  <a:gd name="T90" fmla="*/ 36 w 158"/>
                  <a:gd name="T91" fmla="*/ 70 h 1120"/>
                  <a:gd name="T92" fmla="*/ 28 w 158"/>
                  <a:gd name="T93" fmla="*/ 104 h 1120"/>
                  <a:gd name="T94" fmla="*/ 20 w 158"/>
                  <a:gd name="T95" fmla="*/ 138 h 1120"/>
                  <a:gd name="T96" fmla="*/ 16 w 158"/>
                  <a:gd name="T97" fmla="*/ 174 h 1120"/>
                  <a:gd name="T98" fmla="*/ 12 w 158"/>
                  <a:gd name="T99" fmla="*/ 208 h 1120"/>
                  <a:gd name="T100" fmla="*/ 10 w 158"/>
                  <a:gd name="T101" fmla="*/ 244 h 1120"/>
                  <a:gd name="T102" fmla="*/ 10 w 158"/>
                  <a:gd name="T103" fmla="*/ 282 h 1120"/>
                  <a:gd name="T104" fmla="*/ 10 w 158"/>
                  <a:gd name="T105" fmla="*/ 250 h 112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8" h="1120">
                    <a:moveTo>
                      <a:pt x="10" y="250"/>
                    </a:moveTo>
                    <a:lnTo>
                      <a:pt x="10" y="716"/>
                    </a:lnTo>
                    <a:lnTo>
                      <a:pt x="8" y="766"/>
                    </a:lnTo>
                    <a:lnTo>
                      <a:pt x="4" y="822"/>
                    </a:lnTo>
                    <a:lnTo>
                      <a:pt x="2" y="880"/>
                    </a:lnTo>
                    <a:lnTo>
                      <a:pt x="0" y="910"/>
                    </a:lnTo>
                    <a:lnTo>
                      <a:pt x="2" y="938"/>
                    </a:lnTo>
                    <a:lnTo>
                      <a:pt x="4" y="968"/>
                    </a:lnTo>
                    <a:lnTo>
                      <a:pt x="8" y="994"/>
                    </a:lnTo>
                    <a:lnTo>
                      <a:pt x="14" y="1020"/>
                    </a:lnTo>
                    <a:lnTo>
                      <a:pt x="22" y="1046"/>
                    </a:lnTo>
                    <a:lnTo>
                      <a:pt x="34" y="1068"/>
                    </a:lnTo>
                    <a:lnTo>
                      <a:pt x="48" y="1088"/>
                    </a:lnTo>
                    <a:lnTo>
                      <a:pt x="66" y="1106"/>
                    </a:lnTo>
                    <a:lnTo>
                      <a:pt x="76" y="1112"/>
                    </a:lnTo>
                    <a:lnTo>
                      <a:pt x="88" y="1120"/>
                    </a:lnTo>
                    <a:lnTo>
                      <a:pt x="96" y="1106"/>
                    </a:lnTo>
                    <a:lnTo>
                      <a:pt x="102" y="1090"/>
                    </a:lnTo>
                    <a:lnTo>
                      <a:pt x="112" y="1060"/>
                    </a:lnTo>
                    <a:lnTo>
                      <a:pt x="118" y="1026"/>
                    </a:lnTo>
                    <a:lnTo>
                      <a:pt x="124" y="992"/>
                    </a:lnTo>
                    <a:lnTo>
                      <a:pt x="130" y="924"/>
                    </a:lnTo>
                    <a:lnTo>
                      <a:pt x="134" y="858"/>
                    </a:lnTo>
                    <a:lnTo>
                      <a:pt x="150" y="716"/>
                    </a:lnTo>
                    <a:lnTo>
                      <a:pt x="156" y="644"/>
                    </a:lnTo>
                    <a:lnTo>
                      <a:pt x="156" y="608"/>
                    </a:lnTo>
                    <a:lnTo>
                      <a:pt x="158" y="570"/>
                    </a:lnTo>
                    <a:lnTo>
                      <a:pt x="156" y="424"/>
                    </a:lnTo>
                    <a:lnTo>
                      <a:pt x="154" y="352"/>
                    </a:lnTo>
                    <a:lnTo>
                      <a:pt x="148" y="282"/>
                    </a:lnTo>
                    <a:lnTo>
                      <a:pt x="142" y="212"/>
                    </a:lnTo>
                    <a:lnTo>
                      <a:pt x="132" y="144"/>
                    </a:lnTo>
                    <a:lnTo>
                      <a:pt x="118" y="74"/>
                    </a:lnTo>
                    <a:lnTo>
                      <a:pt x="102" y="2"/>
                    </a:lnTo>
                    <a:lnTo>
                      <a:pt x="92" y="0"/>
                    </a:lnTo>
                    <a:lnTo>
                      <a:pt x="80" y="0"/>
                    </a:lnTo>
                    <a:lnTo>
                      <a:pt x="68" y="0"/>
                    </a:lnTo>
                    <a:lnTo>
                      <a:pt x="58" y="2"/>
                    </a:lnTo>
                    <a:lnTo>
                      <a:pt x="46" y="36"/>
                    </a:lnTo>
                    <a:lnTo>
                      <a:pt x="36" y="70"/>
                    </a:lnTo>
                    <a:lnTo>
                      <a:pt x="28" y="104"/>
                    </a:lnTo>
                    <a:lnTo>
                      <a:pt x="20" y="138"/>
                    </a:lnTo>
                    <a:lnTo>
                      <a:pt x="16" y="174"/>
                    </a:lnTo>
                    <a:lnTo>
                      <a:pt x="12" y="208"/>
                    </a:lnTo>
                    <a:lnTo>
                      <a:pt x="10" y="244"/>
                    </a:lnTo>
                    <a:lnTo>
                      <a:pt x="10" y="282"/>
                    </a:lnTo>
                    <a:lnTo>
                      <a:pt x="10" y="2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3" name="Freeform 184"/>
              <p:cNvSpPr>
                <a:spLocks/>
              </p:cNvSpPr>
              <p:nvPr userDrawn="1"/>
            </p:nvSpPr>
            <p:spPr bwMode="auto">
              <a:xfrm>
                <a:off x="5596" y="1394"/>
                <a:ext cx="160" cy="1120"/>
              </a:xfrm>
              <a:custGeom>
                <a:avLst/>
                <a:gdLst>
                  <a:gd name="T0" fmla="*/ 10 w 158"/>
                  <a:gd name="T1" fmla="*/ 250 h 1120"/>
                  <a:gd name="T2" fmla="*/ 10 w 158"/>
                  <a:gd name="T3" fmla="*/ 716 h 1120"/>
                  <a:gd name="T4" fmla="*/ 10 w 158"/>
                  <a:gd name="T5" fmla="*/ 716 h 1120"/>
                  <a:gd name="T6" fmla="*/ 8 w 158"/>
                  <a:gd name="T7" fmla="*/ 766 h 1120"/>
                  <a:gd name="T8" fmla="*/ 4 w 158"/>
                  <a:gd name="T9" fmla="*/ 822 h 1120"/>
                  <a:gd name="T10" fmla="*/ 2 w 158"/>
                  <a:gd name="T11" fmla="*/ 880 h 1120"/>
                  <a:gd name="T12" fmla="*/ 0 w 158"/>
                  <a:gd name="T13" fmla="*/ 910 h 1120"/>
                  <a:gd name="T14" fmla="*/ 2 w 158"/>
                  <a:gd name="T15" fmla="*/ 938 h 1120"/>
                  <a:gd name="T16" fmla="*/ 4 w 158"/>
                  <a:gd name="T17" fmla="*/ 968 h 1120"/>
                  <a:gd name="T18" fmla="*/ 8 w 158"/>
                  <a:gd name="T19" fmla="*/ 994 h 1120"/>
                  <a:gd name="T20" fmla="*/ 14 w 158"/>
                  <a:gd name="T21" fmla="*/ 1020 h 1120"/>
                  <a:gd name="T22" fmla="*/ 22 w 158"/>
                  <a:gd name="T23" fmla="*/ 1046 h 1120"/>
                  <a:gd name="T24" fmla="*/ 34 w 158"/>
                  <a:gd name="T25" fmla="*/ 1068 h 1120"/>
                  <a:gd name="T26" fmla="*/ 53 w 158"/>
                  <a:gd name="T27" fmla="*/ 1088 h 1120"/>
                  <a:gd name="T28" fmla="*/ 71 w 158"/>
                  <a:gd name="T29" fmla="*/ 1106 h 1120"/>
                  <a:gd name="T30" fmla="*/ 81 w 158"/>
                  <a:gd name="T31" fmla="*/ 1112 h 1120"/>
                  <a:gd name="T32" fmla="*/ 93 w 158"/>
                  <a:gd name="T33" fmla="*/ 1120 h 1120"/>
                  <a:gd name="T34" fmla="*/ 93 w 158"/>
                  <a:gd name="T35" fmla="*/ 1120 h 1120"/>
                  <a:gd name="T36" fmla="*/ 101 w 158"/>
                  <a:gd name="T37" fmla="*/ 1106 h 1120"/>
                  <a:gd name="T38" fmla="*/ 107 w 158"/>
                  <a:gd name="T39" fmla="*/ 1090 h 1120"/>
                  <a:gd name="T40" fmla="*/ 117 w 158"/>
                  <a:gd name="T41" fmla="*/ 1060 h 1120"/>
                  <a:gd name="T42" fmla="*/ 127 w 158"/>
                  <a:gd name="T43" fmla="*/ 1026 h 1120"/>
                  <a:gd name="T44" fmla="*/ 134 w 158"/>
                  <a:gd name="T45" fmla="*/ 992 h 1120"/>
                  <a:gd name="T46" fmla="*/ 140 w 158"/>
                  <a:gd name="T47" fmla="*/ 924 h 1120"/>
                  <a:gd name="T48" fmla="*/ 144 w 158"/>
                  <a:gd name="T49" fmla="*/ 858 h 1120"/>
                  <a:gd name="T50" fmla="*/ 144 w 158"/>
                  <a:gd name="T51" fmla="*/ 858 h 1120"/>
                  <a:gd name="T52" fmla="*/ 160 w 158"/>
                  <a:gd name="T53" fmla="*/ 716 h 1120"/>
                  <a:gd name="T54" fmla="*/ 166 w 158"/>
                  <a:gd name="T55" fmla="*/ 644 h 1120"/>
                  <a:gd name="T56" fmla="*/ 166 w 158"/>
                  <a:gd name="T57" fmla="*/ 608 h 1120"/>
                  <a:gd name="T58" fmla="*/ 168 w 158"/>
                  <a:gd name="T59" fmla="*/ 570 h 1120"/>
                  <a:gd name="T60" fmla="*/ 168 w 158"/>
                  <a:gd name="T61" fmla="*/ 570 h 1120"/>
                  <a:gd name="T62" fmla="*/ 166 w 158"/>
                  <a:gd name="T63" fmla="*/ 424 h 1120"/>
                  <a:gd name="T64" fmla="*/ 164 w 158"/>
                  <a:gd name="T65" fmla="*/ 352 h 1120"/>
                  <a:gd name="T66" fmla="*/ 158 w 158"/>
                  <a:gd name="T67" fmla="*/ 282 h 1120"/>
                  <a:gd name="T68" fmla="*/ 152 w 158"/>
                  <a:gd name="T69" fmla="*/ 212 h 1120"/>
                  <a:gd name="T70" fmla="*/ 142 w 158"/>
                  <a:gd name="T71" fmla="*/ 144 h 1120"/>
                  <a:gd name="T72" fmla="*/ 127 w 158"/>
                  <a:gd name="T73" fmla="*/ 74 h 1120"/>
                  <a:gd name="T74" fmla="*/ 107 w 158"/>
                  <a:gd name="T75" fmla="*/ 2 h 1120"/>
                  <a:gd name="T76" fmla="*/ 107 w 158"/>
                  <a:gd name="T77" fmla="*/ 2 h 1120"/>
                  <a:gd name="T78" fmla="*/ 97 w 158"/>
                  <a:gd name="T79" fmla="*/ 0 h 1120"/>
                  <a:gd name="T80" fmla="*/ 85 w 158"/>
                  <a:gd name="T81" fmla="*/ 0 h 1120"/>
                  <a:gd name="T82" fmla="*/ 73 w 158"/>
                  <a:gd name="T83" fmla="*/ 0 h 1120"/>
                  <a:gd name="T84" fmla="*/ 63 w 158"/>
                  <a:gd name="T85" fmla="*/ 2 h 1120"/>
                  <a:gd name="T86" fmla="*/ 63 w 158"/>
                  <a:gd name="T87" fmla="*/ 2 h 1120"/>
                  <a:gd name="T88" fmla="*/ 51 w 158"/>
                  <a:gd name="T89" fmla="*/ 36 h 1120"/>
                  <a:gd name="T90" fmla="*/ 36 w 158"/>
                  <a:gd name="T91" fmla="*/ 70 h 1120"/>
                  <a:gd name="T92" fmla="*/ 28 w 158"/>
                  <a:gd name="T93" fmla="*/ 104 h 1120"/>
                  <a:gd name="T94" fmla="*/ 20 w 158"/>
                  <a:gd name="T95" fmla="*/ 138 h 1120"/>
                  <a:gd name="T96" fmla="*/ 16 w 158"/>
                  <a:gd name="T97" fmla="*/ 174 h 1120"/>
                  <a:gd name="T98" fmla="*/ 12 w 158"/>
                  <a:gd name="T99" fmla="*/ 208 h 1120"/>
                  <a:gd name="T100" fmla="*/ 10 w 158"/>
                  <a:gd name="T101" fmla="*/ 244 h 1120"/>
                  <a:gd name="T102" fmla="*/ 10 w 158"/>
                  <a:gd name="T103" fmla="*/ 282 h 11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58" h="1120">
                    <a:moveTo>
                      <a:pt x="10" y="250"/>
                    </a:moveTo>
                    <a:lnTo>
                      <a:pt x="10" y="716"/>
                    </a:lnTo>
                    <a:lnTo>
                      <a:pt x="8" y="766"/>
                    </a:lnTo>
                    <a:lnTo>
                      <a:pt x="4" y="822"/>
                    </a:lnTo>
                    <a:lnTo>
                      <a:pt x="2" y="880"/>
                    </a:lnTo>
                    <a:lnTo>
                      <a:pt x="0" y="910"/>
                    </a:lnTo>
                    <a:lnTo>
                      <a:pt x="2" y="938"/>
                    </a:lnTo>
                    <a:lnTo>
                      <a:pt x="4" y="968"/>
                    </a:lnTo>
                    <a:lnTo>
                      <a:pt x="8" y="994"/>
                    </a:lnTo>
                    <a:lnTo>
                      <a:pt x="14" y="1020"/>
                    </a:lnTo>
                    <a:lnTo>
                      <a:pt x="22" y="1046"/>
                    </a:lnTo>
                    <a:lnTo>
                      <a:pt x="34" y="1068"/>
                    </a:lnTo>
                    <a:lnTo>
                      <a:pt x="48" y="1088"/>
                    </a:lnTo>
                    <a:lnTo>
                      <a:pt x="66" y="1106"/>
                    </a:lnTo>
                    <a:lnTo>
                      <a:pt x="76" y="1112"/>
                    </a:lnTo>
                    <a:lnTo>
                      <a:pt x="88" y="1120"/>
                    </a:lnTo>
                    <a:lnTo>
                      <a:pt x="96" y="1106"/>
                    </a:lnTo>
                    <a:lnTo>
                      <a:pt x="102" y="1090"/>
                    </a:lnTo>
                    <a:lnTo>
                      <a:pt x="112" y="1060"/>
                    </a:lnTo>
                    <a:lnTo>
                      <a:pt x="118" y="1026"/>
                    </a:lnTo>
                    <a:lnTo>
                      <a:pt x="124" y="992"/>
                    </a:lnTo>
                    <a:lnTo>
                      <a:pt x="130" y="924"/>
                    </a:lnTo>
                    <a:lnTo>
                      <a:pt x="134" y="858"/>
                    </a:lnTo>
                    <a:lnTo>
                      <a:pt x="150" y="716"/>
                    </a:lnTo>
                    <a:lnTo>
                      <a:pt x="156" y="644"/>
                    </a:lnTo>
                    <a:lnTo>
                      <a:pt x="156" y="608"/>
                    </a:lnTo>
                    <a:lnTo>
                      <a:pt x="158" y="570"/>
                    </a:lnTo>
                    <a:lnTo>
                      <a:pt x="156" y="424"/>
                    </a:lnTo>
                    <a:lnTo>
                      <a:pt x="154" y="352"/>
                    </a:lnTo>
                    <a:lnTo>
                      <a:pt x="148" y="282"/>
                    </a:lnTo>
                    <a:lnTo>
                      <a:pt x="142" y="212"/>
                    </a:lnTo>
                    <a:lnTo>
                      <a:pt x="132" y="144"/>
                    </a:lnTo>
                    <a:lnTo>
                      <a:pt x="118" y="74"/>
                    </a:lnTo>
                    <a:lnTo>
                      <a:pt x="102" y="2"/>
                    </a:lnTo>
                    <a:lnTo>
                      <a:pt x="92" y="0"/>
                    </a:lnTo>
                    <a:lnTo>
                      <a:pt x="80" y="0"/>
                    </a:lnTo>
                    <a:lnTo>
                      <a:pt x="68" y="0"/>
                    </a:lnTo>
                    <a:lnTo>
                      <a:pt x="58" y="2"/>
                    </a:lnTo>
                    <a:lnTo>
                      <a:pt x="46" y="36"/>
                    </a:lnTo>
                    <a:lnTo>
                      <a:pt x="36" y="70"/>
                    </a:lnTo>
                    <a:lnTo>
                      <a:pt x="28" y="104"/>
                    </a:lnTo>
                    <a:lnTo>
                      <a:pt x="20" y="138"/>
                    </a:lnTo>
                    <a:lnTo>
                      <a:pt x="16" y="174"/>
                    </a:lnTo>
                    <a:lnTo>
                      <a:pt x="12" y="208"/>
                    </a:lnTo>
                    <a:lnTo>
                      <a:pt x="10" y="244"/>
                    </a:lnTo>
                    <a:lnTo>
                      <a:pt x="10" y="28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4" name="Freeform 185"/>
              <p:cNvSpPr>
                <a:spLocks/>
              </p:cNvSpPr>
              <p:nvPr userDrawn="1"/>
            </p:nvSpPr>
            <p:spPr bwMode="auto">
              <a:xfrm>
                <a:off x="6096" y="1394"/>
                <a:ext cx="240" cy="900"/>
              </a:xfrm>
              <a:custGeom>
                <a:avLst/>
                <a:gdLst>
                  <a:gd name="T0" fmla="*/ 160 w 234"/>
                  <a:gd name="T1" fmla="*/ 217 h 904"/>
                  <a:gd name="T2" fmla="*/ 160 w 234"/>
                  <a:gd name="T3" fmla="*/ 217 h 904"/>
                  <a:gd name="T4" fmla="*/ 145 w 234"/>
                  <a:gd name="T5" fmla="*/ 313 h 904"/>
                  <a:gd name="T6" fmla="*/ 129 w 234"/>
                  <a:gd name="T7" fmla="*/ 404 h 904"/>
                  <a:gd name="T8" fmla="*/ 107 w 234"/>
                  <a:gd name="T9" fmla="*/ 500 h 904"/>
                  <a:gd name="T10" fmla="*/ 80 w 234"/>
                  <a:gd name="T11" fmla="*/ 589 h 904"/>
                  <a:gd name="T12" fmla="*/ 80 w 234"/>
                  <a:gd name="T13" fmla="*/ 589 h 904"/>
                  <a:gd name="T14" fmla="*/ 72 w 234"/>
                  <a:gd name="T15" fmla="*/ 617 h 904"/>
                  <a:gd name="T16" fmla="*/ 51 w 234"/>
                  <a:gd name="T17" fmla="*/ 661 h 904"/>
                  <a:gd name="T18" fmla="*/ 33 w 234"/>
                  <a:gd name="T19" fmla="*/ 711 h 904"/>
                  <a:gd name="T20" fmla="*/ 12 w 234"/>
                  <a:gd name="T21" fmla="*/ 765 h 904"/>
                  <a:gd name="T22" fmla="*/ 6 w 234"/>
                  <a:gd name="T23" fmla="*/ 787 h 904"/>
                  <a:gd name="T24" fmla="*/ 2 w 234"/>
                  <a:gd name="T25" fmla="*/ 812 h 904"/>
                  <a:gd name="T26" fmla="*/ 0 w 234"/>
                  <a:gd name="T27" fmla="*/ 834 h 904"/>
                  <a:gd name="T28" fmla="*/ 2 w 234"/>
                  <a:gd name="T29" fmla="*/ 852 h 904"/>
                  <a:gd name="T30" fmla="*/ 4 w 234"/>
                  <a:gd name="T31" fmla="*/ 860 h 904"/>
                  <a:gd name="T32" fmla="*/ 8 w 234"/>
                  <a:gd name="T33" fmla="*/ 868 h 904"/>
                  <a:gd name="T34" fmla="*/ 12 w 234"/>
                  <a:gd name="T35" fmla="*/ 874 h 904"/>
                  <a:gd name="T36" fmla="*/ 16 w 234"/>
                  <a:gd name="T37" fmla="*/ 878 h 904"/>
                  <a:gd name="T38" fmla="*/ 27 w 234"/>
                  <a:gd name="T39" fmla="*/ 882 h 904"/>
                  <a:gd name="T40" fmla="*/ 35 w 234"/>
                  <a:gd name="T41" fmla="*/ 884 h 904"/>
                  <a:gd name="T42" fmla="*/ 43 w 234"/>
                  <a:gd name="T43" fmla="*/ 884 h 904"/>
                  <a:gd name="T44" fmla="*/ 53 w 234"/>
                  <a:gd name="T45" fmla="*/ 882 h 904"/>
                  <a:gd name="T46" fmla="*/ 53 w 234"/>
                  <a:gd name="T47" fmla="*/ 882 h 904"/>
                  <a:gd name="T48" fmla="*/ 63 w 234"/>
                  <a:gd name="T49" fmla="*/ 880 h 904"/>
                  <a:gd name="T50" fmla="*/ 74 w 234"/>
                  <a:gd name="T51" fmla="*/ 876 h 904"/>
                  <a:gd name="T52" fmla="*/ 88 w 234"/>
                  <a:gd name="T53" fmla="*/ 866 h 904"/>
                  <a:gd name="T54" fmla="*/ 104 w 234"/>
                  <a:gd name="T55" fmla="*/ 852 h 904"/>
                  <a:gd name="T56" fmla="*/ 119 w 234"/>
                  <a:gd name="T57" fmla="*/ 834 h 904"/>
                  <a:gd name="T58" fmla="*/ 131 w 234"/>
                  <a:gd name="T59" fmla="*/ 814 h 904"/>
                  <a:gd name="T60" fmla="*/ 142 w 234"/>
                  <a:gd name="T61" fmla="*/ 790 h 904"/>
                  <a:gd name="T62" fmla="*/ 166 w 234"/>
                  <a:gd name="T63" fmla="*/ 745 h 904"/>
                  <a:gd name="T64" fmla="*/ 183 w 234"/>
                  <a:gd name="T65" fmla="*/ 693 h 904"/>
                  <a:gd name="T66" fmla="*/ 201 w 234"/>
                  <a:gd name="T67" fmla="*/ 641 h 904"/>
                  <a:gd name="T68" fmla="*/ 222 w 234"/>
                  <a:gd name="T69" fmla="*/ 565 h 904"/>
                  <a:gd name="T70" fmla="*/ 222 w 234"/>
                  <a:gd name="T71" fmla="*/ 565 h 904"/>
                  <a:gd name="T72" fmla="*/ 239 w 234"/>
                  <a:gd name="T73" fmla="*/ 524 h 904"/>
                  <a:gd name="T74" fmla="*/ 248 w 234"/>
                  <a:gd name="T75" fmla="*/ 476 h 904"/>
                  <a:gd name="T76" fmla="*/ 254 w 234"/>
                  <a:gd name="T77" fmla="*/ 430 h 904"/>
                  <a:gd name="T78" fmla="*/ 256 w 234"/>
                  <a:gd name="T79" fmla="*/ 384 h 904"/>
                  <a:gd name="T80" fmla="*/ 256 w 234"/>
                  <a:gd name="T81" fmla="*/ 337 h 904"/>
                  <a:gd name="T82" fmla="*/ 256 w 234"/>
                  <a:gd name="T83" fmla="*/ 293 h 904"/>
                  <a:gd name="T84" fmla="*/ 256 w 234"/>
                  <a:gd name="T85" fmla="*/ 195 h 904"/>
                  <a:gd name="T86" fmla="*/ 256 w 234"/>
                  <a:gd name="T87" fmla="*/ 195 h 904"/>
                  <a:gd name="T88" fmla="*/ 258 w 234"/>
                  <a:gd name="T89" fmla="*/ 98 h 904"/>
                  <a:gd name="T90" fmla="*/ 261 w 234"/>
                  <a:gd name="T91" fmla="*/ 48 h 904"/>
                  <a:gd name="T92" fmla="*/ 265 w 234"/>
                  <a:gd name="T93" fmla="*/ 0 h 904"/>
                  <a:gd name="T94" fmla="*/ 265 w 234"/>
                  <a:gd name="T95" fmla="*/ 0 h 904"/>
                  <a:gd name="T96" fmla="*/ 248 w 234"/>
                  <a:gd name="T97" fmla="*/ 26 h 904"/>
                  <a:gd name="T98" fmla="*/ 231 w 234"/>
                  <a:gd name="T99" fmla="*/ 54 h 904"/>
                  <a:gd name="T100" fmla="*/ 205 w 234"/>
                  <a:gd name="T101" fmla="*/ 112 h 904"/>
                  <a:gd name="T102" fmla="*/ 181 w 234"/>
                  <a:gd name="T103" fmla="*/ 163 h 904"/>
                  <a:gd name="T104" fmla="*/ 160 w 234"/>
                  <a:gd name="T105" fmla="*/ 217 h 9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34" h="904">
                    <a:moveTo>
                      <a:pt x="140" y="222"/>
                    </a:moveTo>
                    <a:lnTo>
                      <a:pt x="140" y="222"/>
                    </a:lnTo>
                    <a:lnTo>
                      <a:pt x="128" y="318"/>
                    </a:lnTo>
                    <a:lnTo>
                      <a:pt x="114" y="414"/>
                    </a:lnTo>
                    <a:lnTo>
                      <a:pt x="94" y="510"/>
                    </a:lnTo>
                    <a:lnTo>
                      <a:pt x="70" y="604"/>
                    </a:lnTo>
                    <a:lnTo>
                      <a:pt x="62" y="632"/>
                    </a:lnTo>
                    <a:lnTo>
                      <a:pt x="46" y="676"/>
                    </a:lnTo>
                    <a:lnTo>
                      <a:pt x="28" y="726"/>
                    </a:lnTo>
                    <a:lnTo>
                      <a:pt x="12" y="780"/>
                    </a:lnTo>
                    <a:lnTo>
                      <a:pt x="6" y="806"/>
                    </a:lnTo>
                    <a:lnTo>
                      <a:pt x="2" y="832"/>
                    </a:lnTo>
                    <a:lnTo>
                      <a:pt x="0" y="854"/>
                    </a:lnTo>
                    <a:lnTo>
                      <a:pt x="2" y="872"/>
                    </a:lnTo>
                    <a:lnTo>
                      <a:pt x="4" y="880"/>
                    </a:lnTo>
                    <a:lnTo>
                      <a:pt x="8" y="888"/>
                    </a:lnTo>
                    <a:lnTo>
                      <a:pt x="12" y="894"/>
                    </a:lnTo>
                    <a:lnTo>
                      <a:pt x="16" y="898"/>
                    </a:lnTo>
                    <a:lnTo>
                      <a:pt x="22" y="902"/>
                    </a:lnTo>
                    <a:lnTo>
                      <a:pt x="30" y="904"/>
                    </a:lnTo>
                    <a:lnTo>
                      <a:pt x="38" y="904"/>
                    </a:lnTo>
                    <a:lnTo>
                      <a:pt x="48" y="902"/>
                    </a:lnTo>
                    <a:lnTo>
                      <a:pt x="56" y="900"/>
                    </a:lnTo>
                    <a:lnTo>
                      <a:pt x="64" y="896"/>
                    </a:lnTo>
                    <a:lnTo>
                      <a:pt x="78" y="886"/>
                    </a:lnTo>
                    <a:lnTo>
                      <a:pt x="92" y="872"/>
                    </a:lnTo>
                    <a:lnTo>
                      <a:pt x="104" y="854"/>
                    </a:lnTo>
                    <a:lnTo>
                      <a:pt x="116" y="834"/>
                    </a:lnTo>
                    <a:lnTo>
                      <a:pt x="126" y="810"/>
                    </a:lnTo>
                    <a:lnTo>
                      <a:pt x="146" y="760"/>
                    </a:lnTo>
                    <a:lnTo>
                      <a:pt x="162" y="708"/>
                    </a:lnTo>
                    <a:lnTo>
                      <a:pt x="176" y="656"/>
                    </a:lnTo>
                    <a:lnTo>
                      <a:pt x="196" y="580"/>
                    </a:lnTo>
                    <a:lnTo>
                      <a:pt x="210" y="534"/>
                    </a:lnTo>
                    <a:lnTo>
                      <a:pt x="218" y="486"/>
                    </a:lnTo>
                    <a:lnTo>
                      <a:pt x="224" y="440"/>
                    </a:lnTo>
                    <a:lnTo>
                      <a:pt x="226" y="394"/>
                    </a:lnTo>
                    <a:lnTo>
                      <a:pt x="226" y="346"/>
                    </a:lnTo>
                    <a:lnTo>
                      <a:pt x="226" y="298"/>
                    </a:lnTo>
                    <a:lnTo>
                      <a:pt x="226" y="200"/>
                    </a:lnTo>
                    <a:lnTo>
                      <a:pt x="228" y="98"/>
                    </a:lnTo>
                    <a:lnTo>
                      <a:pt x="230" y="48"/>
                    </a:lnTo>
                    <a:lnTo>
                      <a:pt x="234" y="0"/>
                    </a:lnTo>
                    <a:lnTo>
                      <a:pt x="218" y="26"/>
                    </a:lnTo>
                    <a:lnTo>
                      <a:pt x="204" y="54"/>
                    </a:lnTo>
                    <a:lnTo>
                      <a:pt x="180" y="112"/>
                    </a:lnTo>
                    <a:lnTo>
                      <a:pt x="160" y="168"/>
                    </a:lnTo>
                    <a:lnTo>
                      <a:pt x="140" y="2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5" name="Freeform 186"/>
              <p:cNvSpPr>
                <a:spLocks/>
              </p:cNvSpPr>
              <p:nvPr userDrawn="1"/>
            </p:nvSpPr>
            <p:spPr bwMode="auto">
              <a:xfrm>
                <a:off x="6096" y="1394"/>
                <a:ext cx="240" cy="900"/>
              </a:xfrm>
              <a:custGeom>
                <a:avLst/>
                <a:gdLst>
                  <a:gd name="T0" fmla="*/ 160 w 234"/>
                  <a:gd name="T1" fmla="*/ 217 h 904"/>
                  <a:gd name="T2" fmla="*/ 160 w 234"/>
                  <a:gd name="T3" fmla="*/ 217 h 904"/>
                  <a:gd name="T4" fmla="*/ 145 w 234"/>
                  <a:gd name="T5" fmla="*/ 313 h 904"/>
                  <a:gd name="T6" fmla="*/ 129 w 234"/>
                  <a:gd name="T7" fmla="*/ 404 h 904"/>
                  <a:gd name="T8" fmla="*/ 107 w 234"/>
                  <a:gd name="T9" fmla="*/ 500 h 904"/>
                  <a:gd name="T10" fmla="*/ 80 w 234"/>
                  <a:gd name="T11" fmla="*/ 589 h 904"/>
                  <a:gd name="T12" fmla="*/ 80 w 234"/>
                  <a:gd name="T13" fmla="*/ 589 h 904"/>
                  <a:gd name="T14" fmla="*/ 72 w 234"/>
                  <a:gd name="T15" fmla="*/ 617 h 904"/>
                  <a:gd name="T16" fmla="*/ 51 w 234"/>
                  <a:gd name="T17" fmla="*/ 661 h 904"/>
                  <a:gd name="T18" fmla="*/ 33 w 234"/>
                  <a:gd name="T19" fmla="*/ 711 h 904"/>
                  <a:gd name="T20" fmla="*/ 12 w 234"/>
                  <a:gd name="T21" fmla="*/ 765 h 904"/>
                  <a:gd name="T22" fmla="*/ 6 w 234"/>
                  <a:gd name="T23" fmla="*/ 787 h 904"/>
                  <a:gd name="T24" fmla="*/ 2 w 234"/>
                  <a:gd name="T25" fmla="*/ 812 h 904"/>
                  <a:gd name="T26" fmla="*/ 0 w 234"/>
                  <a:gd name="T27" fmla="*/ 834 h 904"/>
                  <a:gd name="T28" fmla="*/ 2 w 234"/>
                  <a:gd name="T29" fmla="*/ 852 h 904"/>
                  <a:gd name="T30" fmla="*/ 4 w 234"/>
                  <a:gd name="T31" fmla="*/ 860 h 904"/>
                  <a:gd name="T32" fmla="*/ 8 w 234"/>
                  <a:gd name="T33" fmla="*/ 868 h 904"/>
                  <a:gd name="T34" fmla="*/ 12 w 234"/>
                  <a:gd name="T35" fmla="*/ 874 h 904"/>
                  <a:gd name="T36" fmla="*/ 16 w 234"/>
                  <a:gd name="T37" fmla="*/ 878 h 904"/>
                  <a:gd name="T38" fmla="*/ 27 w 234"/>
                  <a:gd name="T39" fmla="*/ 882 h 904"/>
                  <a:gd name="T40" fmla="*/ 35 w 234"/>
                  <a:gd name="T41" fmla="*/ 884 h 904"/>
                  <a:gd name="T42" fmla="*/ 43 w 234"/>
                  <a:gd name="T43" fmla="*/ 884 h 904"/>
                  <a:gd name="T44" fmla="*/ 53 w 234"/>
                  <a:gd name="T45" fmla="*/ 882 h 904"/>
                  <a:gd name="T46" fmla="*/ 53 w 234"/>
                  <a:gd name="T47" fmla="*/ 882 h 904"/>
                  <a:gd name="T48" fmla="*/ 63 w 234"/>
                  <a:gd name="T49" fmla="*/ 880 h 904"/>
                  <a:gd name="T50" fmla="*/ 74 w 234"/>
                  <a:gd name="T51" fmla="*/ 876 h 904"/>
                  <a:gd name="T52" fmla="*/ 88 w 234"/>
                  <a:gd name="T53" fmla="*/ 866 h 904"/>
                  <a:gd name="T54" fmla="*/ 104 w 234"/>
                  <a:gd name="T55" fmla="*/ 852 h 904"/>
                  <a:gd name="T56" fmla="*/ 119 w 234"/>
                  <a:gd name="T57" fmla="*/ 834 h 904"/>
                  <a:gd name="T58" fmla="*/ 131 w 234"/>
                  <a:gd name="T59" fmla="*/ 814 h 904"/>
                  <a:gd name="T60" fmla="*/ 142 w 234"/>
                  <a:gd name="T61" fmla="*/ 790 h 904"/>
                  <a:gd name="T62" fmla="*/ 166 w 234"/>
                  <a:gd name="T63" fmla="*/ 745 h 904"/>
                  <a:gd name="T64" fmla="*/ 183 w 234"/>
                  <a:gd name="T65" fmla="*/ 693 h 904"/>
                  <a:gd name="T66" fmla="*/ 201 w 234"/>
                  <a:gd name="T67" fmla="*/ 641 h 904"/>
                  <a:gd name="T68" fmla="*/ 222 w 234"/>
                  <a:gd name="T69" fmla="*/ 565 h 904"/>
                  <a:gd name="T70" fmla="*/ 222 w 234"/>
                  <a:gd name="T71" fmla="*/ 565 h 904"/>
                  <a:gd name="T72" fmla="*/ 239 w 234"/>
                  <a:gd name="T73" fmla="*/ 524 h 904"/>
                  <a:gd name="T74" fmla="*/ 248 w 234"/>
                  <a:gd name="T75" fmla="*/ 476 h 904"/>
                  <a:gd name="T76" fmla="*/ 254 w 234"/>
                  <a:gd name="T77" fmla="*/ 430 h 904"/>
                  <a:gd name="T78" fmla="*/ 256 w 234"/>
                  <a:gd name="T79" fmla="*/ 384 h 904"/>
                  <a:gd name="T80" fmla="*/ 256 w 234"/>
                  <a:gd name="T81" fmla="*/ 337 h 904"/>
                  <a:gd name="T82" fmla="*/ 256 w 234"/>
                  <a:gd name="T83" fmla="*/ 293 h 904"/>
                  <a:gd name="T84" fmla="*/ 256 w 234"/>
                  <a:gd name="T85" fmla="*/ 195 h 904"/>
                  <a:gd name="T86" fmla="*/ 256 w 234"/>
                  <a:gd name="T87" fmla="*/ 195 h 904"/>
                  <a:gd name="T88" fmla="*/ 258 w 234"/>
                  <a:gd name="T89" fmla="*/ 98 h 904"/>
                  <a:gd name="T90" fmla="*/ 261 w 234"/>
                  <a:gd name="T91" fmla="*/ 48 h 904"/>
                  <a:gd name="T92" fmla="*/ 265 w 234"/>
                  <a:gd name="T93" fmla="*/ 0 h 904"/>
                  <a:gd name="T94" fmla="*/ 265 w 234"/>
                  <a:gd name="T95" fmla="*/ 0 h 904"/>
                  <a:gd name="T96" fmla="*/ 248 w 234"/>
                  <a:gd name="T97" fmla="*/ 26 h 904"/>
                  <a:gd name="T98" fmla="*/ 231 w 234"/>
                  <a:gd name="T99" fmla="*/ 54 h 904"/>
                  <a:gd name="T100" fmla="*/ 205 w 234"/>
                  <a:gd name="T101" fmla="*/ 112 h 904"/>
                  <a:gd name="T102" fmla="*/ 181 w 234"/>
                  <a:gd name="T103" fmla="*/ 163 h 904"/>
                  <a:gd name="T104" fmla="*/ 160 w 234"/>
                  <a:gd name="T105" fmla="*/ 217 h 9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34" h="904">
                    <a:moveTo>
                      <a:pt x="140" y="222"/>
                    </a:moveTo>
                    <a:lnTo>
                      <a:pt x="140" y="222"/>
                    </a:lnTo>
                    <a:lnTo>
                      <a:pt x="128" y="318"/>
                    </a:lnTo>
                    <a:lnTo>
                      <a:pt x="114" y="414"/>
                    </a:lnTo>
                    <a:lnTo>
                      <a:pt x="94" y="510"/>
                    </a:lnTo>
                    <a:lnTo>
                      <a:pt x="70" y="604"/>
                    </a:lnTo>
                    <a:lnTo>
                      <a:pt x="62" y="632"/>
                    </a:lnTo>
                    <a:lnTo>
                      <a:pt x="46" y="676"/>
                    </a:lnTo>
                    <a:lnTo>
                      <a:pt x="28" y="726"/>
                    </a:lnTo>
                    <a:lnTo>
                      <a:pt x="12" y="780"/>
                    </a:lnTo>
                    <a:lnTo>
                      <a:pt x="6" y="806"/>
                    </a:lnTo>
                    <a:lnTo>
                      <a:pt x="2" y="832"/>
                    </a:lnTo>
                    <a:lnTo>
                      <a:pt x="0" y="854"/>
                    </a:lnTo>
                    <a:lnTo>
                      <a:pt x="2" y="872"/>
                    </a:lnTo>
                    <a:lnTo>
                      <a:pt x="4" y="880"/>
                    </a:lnTo>
                    <a:lnTo>
                      <a:pt x="8" y="888"/>
                    </a:lnTo>
                    <a:lnTo>
                      <a:pt x="12" y="894"/>
                    </a:lnTo>
                    <a:lnTo>
                      <a:pt x="16" y="898"/>
                    </a:lnTo>
                    <a:lnTo>
                      <a:pt x="22" y="902"/>
                    </a:lnTo>
                    <a:lnTo>
                      <a:pt x="30" y="904"/>
                    </a:lnTo>
                    <a:lnTo>
                      <a:pt x="38" y="904"/>
                    </a:lnTo>
                    <a:lnTo>
                      <a:pt x="48" y="902"/>
                    </a:lnTo>
                    <a:lnTo>
                      <a:pt x="56" y="900"/>
                    </a:lnTo>
                    <a:lnTo>
                      <a:pt x="64" y="896"/>
                    </a:lnTo>
                    <a:lnTo>
                      <a:pt x="78" y="886"/>
                    </a:lnTo>
                    <a:lnTo>
                      <a:pt x="92" y="872"/>
                    </a:lnTo>
                    <a:lnTo>
                      <a:pt x="104" y="854"/>
                    </a:lnTo>
                    <a:lnTo>
                      <a:pt x="116" y="834"/>
                    </a:lnTo>
                    <a:lnTo>
                      <a:pt x="126" y="810"/>
                    </a:lnTo>
                    <a:lnTo>
                      <a:pt x="146" y="760"/>
                    </a:lnTo>
                    <a:lnTo>
                      <a:pt x="162" y="708"/>
                    </a:lnTo>
                    <a:lnTo>
                      <a:pt x="176" y="656"/>
                    </a:lnTo>
                    <a:lnTo>
                      <a:pt x="196" y="580"/>
                    </a:lnTo>
                    <a:lnTo>
                      <a:pt x="210" y="534"/>
                    </a:lnTo>
                    <a:lnTo>
                      <a:pt x="218" y="486"/>
                    </a:lnTo>
                    <a:lnTo>
                      <a:pt x="224" y="440"/>
                    </a:lnTo>
                    <a:lnTo>
                      <a:pt x="226" y="394"/>
                    </a:lnTo>
                    <a:lnTo>
                      <a:pt x="226" y="346"/>
                    </a:lnTo>
                    <a:lnTo>
                      <a:pt x="226" y="298"/>
                    </a:lnTo>
                    <a:lnTo>
                      <a:pt x="226" y="200"/>
                    </a:lnTo>
                    <a:lnTo>
                      <a:pt x="228" y="98"/>
                    </a:lnTo>
                    <a:lnTo>
                      <a:pt x="230" y="48"/>
                    </a:lnTo>
                    <a:lnTo>
                      <a:pt x="234" y="0"/>
                    </a:lnTo>
                    <a:lnTo>
                      <a:pt x="218" y="26"/>
                    </a:lnTo>
                    <a:lnTo>
                      <a:pt x="204" y="54"/>
                    </a:lnTo>
                    <a:lnTo>
                      <a:pt x="180" y="112"/>
                    </a:lnTo>
                    <a:lnTo>
                      <a:pt x="160" y="168"/>
                    </a:lnTo>
                    <a:lnTo>
                      <a:pt x="140" y="22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6" name="Freeform 187"/>
              <p:cNvSpPr>
                <a:spLocks/>
              </p:cNvSpPr>
              <p:nvPr userDrawn="1"/>
            </p:nvSpPr>
            <p:spPr bwMode="auto">
              <a:xfrm>
                <a:off x="4896" y="234"/>
                <a:ext cx="160" cy="820"/>
              </a:xfrm>
              <a:custGeom>
                <a:avLst/>
                <a:gdLst>
                  <a:gd name="T0" fmla="*/ 17 w 150"/>
                  <a:gd name="T1" fmla="*/ 106 h 836"/>
                  <a:gd name="T2" fmla="*/ 17 w 150"/>
                  <a:gd name="T3" fmla="*/ 106 h 836"/>
                  <a:gd name="T4" fmla="*/ 15 w 150"/>
                  <a:gd name="T5" fmla="*/ 168 h 836"/>
                  <a:gd name="T6" fmla="*/ 4 w 150"/>
                  <a:gd name="T7" fmla="*/ 257 h 836"/>
                  <a:gd name="T8" fmla="*/ 0 w 150"/>
                  <a:gd name="T9" fmla="*/ 363 h 836"/>
                  <a:gd name="T10" fmla="*/ 0 w 150"/>
                  <a:gd name="T11" fmla="*/ 420 h 836"/>
                  <a:gd name="T12" fmla="*/ 2 w 150"/>
                  <a:gd name="T13" fmla="*/ 474 h 836"/>
                  <a:gd name="T14" fmla="*/ 4 w 150"/>
                  <a:gd name="T15" fmla="*/ 528 h 836"/>
                  <a:gd name="T16" fmla="*/ 15 w 150"/>
                  <a:gd name="T17" fmla="*/ 581 h 836"/>
                  <a:gd name="T18" fmla="*/ 27 w 150"/>
                  <a:gd name="T19" fmla="*/ 629 h 836"/>
                  <a:gd name="T20" fmla="*/ 34 w 150"/>
                  <a:gd name="T21" fmla="*/ 650 h 836"/>
                  <a:gd name="T22" fmla="*/ 44 w 150"/>
                  <a:gd name="T23" fmla="*/ 672 h 836"/>
                  <a:gd name="T24" fmla="*/ 53 w 150"/>
                  <a:gd name="T25" fmla="*/ 690 h 836"/>
                  <a:gd name="T26" fmla="*/ 66 w 150"/>
                  <a:gd name="T27" fmla="*/ 706 h 836"/>
                  <a:gd name="T28" fmla="*/ 78 w 150"/>
                  <a:gd name="T29" fmla="*/ 721 h 836"/>
                  <a:gd name="T30" fmla="*/ 95 w 150"/>
                  <a:gd name="T31" fmla="*/ 734 h 836"/>
                  <a:gd name="T32" fmla="*/ 110 w 150"/>
                  <a:gd name="T33" fmla="*/ 744 h 836"/>
                  <a:gd name="T34" fmla="*/ 127 w 150"/>
                  <a:gd name="T35" fmla="*/ 751 h 836"/>
                  <a:gd name="T36" fmla="*/ 149 w 150"/>
                  <a:gd name="T37" fmla="*/ 757 h 836"/>
                  <a:gd name="T38" fmla="*/ 171 w 150"/>
                  <a:gd name="T39" fmla="*/ 759 h 836"/>
                  <a:gd name="T40" fmla="*/ 171 w 150"/>
                  <a:gd name="T41" fmla="*/ 759 h 836"/>
                  <a:gd name="T42" fmla="*/ 180 w 150"/>
                  <a:gd name="T43" fmla="*/ 749 h 836"/>
                  <a:gd name="T44" fmla="*/ 188 w 150"/>
                  <a:gd name="T45" fmla="*/ 739 h 836"/>
                  <a:gd name="T46" fmla="*/ 193 w 150"/>
                  <a:gd name="T47" fmla="*/ 727 h 836"/>
                  <a:gd name="T48" fmla="*/ 199 w 150"/>
                  <a:gd name="T49" fmla="*/ 714 h 836"/>
                  <a:gd name="T50" fmla="*/ 205 w 150"/>
                  <a:gd name="T51" fmla="*/ 687 h 836"/>
                  <a:gd name="T52" fmla="*/ 207 w 150"/>
                  <a:gd name="T53" fmla="*/ 655 h 836"/>
                  <a:gd name="T54" fmla="*/ 205 w 150"/>
                  <a:gd name="T55" fmla="*/ 627 h 836"/>
                  <a:gd name="T56" fmla="*/ 202 w 150"/>
                  <a:gd name="T57" fmla="*/ 597 h 836"/>
                  <a:gd name="T58" fmla="*/ 195 w 150"/>
                  <a:gd name="T59" fmla="*/ 543 h 836"/>
                  <a:gd name="T60" fmla="*/ 195 w 150"/>
                  <a:gd name="T61" fmla="*/ 543 h 836"/>
                  <a:gd name="T62" fmla="*/ 190 w 150"/>
                  <a:gd name="T63" fmla="*/ 412 h 836"/>
                  <a:gd name="T64" fmla="*/ 188 w 150"/>
                  <a:gd name="T65" fmla="*/ 281 h 836"/>
                  <a:gd name="T66" fmla="*/ 188 w 150"/>
                  <a:gd name="T67" fmla="*/ 281 h 836"/>
                  <a:gd name="T68" fmla="*/ 188 w 150"/>
                  <a:gd name="T69" fmla="*/ 223 h 836"/>
                  <a:gd name="T70" fmla="*/ 182 w 150"/>
                  <a:gd name="T71" fmla="*/ 163 h 836"/>
                  <a:gd name="T72" fmla="*/ 177 w 150"/>
                  <a:gd name="T73" fmla="*/ 131 h 836"/>
                  <a:gd name="T74" fmla="*/ 171 w 150"/>
                  <a:gd name="T75" fmla="*/ 104 h 836"/>
                  <a:gd name="T76" fmla="*/ 160 w 150"/>
                  <a:gd name="T77" fmla="*/ 75 h 836"/>
                  <a:gd name="T78" fmla="*/ 149 w 150"/>
                  <a:gd name="T79" fmla="*/ 47 h 836"/>
                  <a:gd name="T80" fmla="*/ 149 w 150"/>
                  <a:gd name="T81" fmla="*/ 47 h 836"/>
                  <a:gd name="T82" fmla="*/ 135 w 150"/>
                  <a:gd name="T83" fmla="*/ 26 h 836"/>
                  <a:gd name="T84" fmla="*/ 124 w 150"/>
                  <a:gd name="T85" fmla="*/ 16 h 836"/>
                  <a:gd name="T86" fmla="*/ 113 w 150"/>
                  <a:gd name="T87" fmla="*/ 6 h 836"/>
                  <a:gd name="T88" fmla="*/ 102 w 150"/>
                  <a:gd name="T89" fmla="*/ 0 h 836"/>
                  <a:gd name="T90" fmla="*/ 95 w 150"/>
                  <a:gd name="T91" fmla="*/ 0 h 836"/>
                  <a:gd name="T92" fmla="*/ 85 w 150"/>
                  <a:gd name="T93" fmla="*/ 4 h 836"/>
                  <a:gd name="T94" fmla="*/ 78 w 150"/>
                  <a:gd name="T95" fmla="*/ 10 h 836"/>
                  <a:gd name="T96" fmla="*/ 69 w 150"/>
                  <a:gd name="T97" fmla="*/ 18 h 836"/>
                  <a:gd name="T98" fmla="*/ 53 w 150"/>
                  <a:gd name="T99" fmla="*/ 39 h 836"/>
                  <a:gd name="T100" fmla="*/ 38 w 150"/>
                  <a:gd name="T101" fmla="*/ 67 h 836"/>
                  <a:gd name="T102" fmla="*/ 27 w 150"/>
                  <a:gd name="T103" fmla="*/ 90 h 836"/>
                  <a:gd name="T104" fmla="*/ 17 w 150"/>
                  <a:gd name="T105" fmla="*/ 112 h 836"/>
                  <a:gd name="T106" fmla="*/ 17 w 150"/>
                  <a:gd name="T107" fmla="*/ 106 h 8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50" h="836">
                    <a:moveTo>
                      <a:pt x="12" y="116"/>
                    </a:moveTo>
                    <a:lnTo>
                      <a:pt x="12" y="116"/>
                    </a:lnTo>
                    <a:lnTo>
                      <a:pt x="10" y="184"/>
                    </a:lnTo>
                    <a:lnTo>
                      <a:pt x="4" y="282"/>
                    </a:lnTo>
                    <a:lnTo>
                      <a:pt x="0" y="400"/>
                    </a:lnTo>
                    <a:lnTo>
                      <a:pt x="0" y="462"/>
                    </a:lnTo>
                    <a:lnTo>
                      <a:pt x="2" y="522"/>
                    </a:lnTo>
                    <a:lnTo>
                      <a:pt x="4" y="582"/>
                    </a:lnTo>
                    <a:lnTo>
                      <a:pt x="10" y="640"/>
                    </a:lnTo>
                    <a:lnTo>
                      <a:pt x="20" y="692"/>
                    </a:lnTo>
                    <a:lnTo>
                      <a:pt x="24" y="716"/>
                    </a:lnTo>
                    <a:lnTo>
                      <a:pt x="32" y="740"/>
                    </a:lnTo>
                    <a:lnTo>
                      <a:pt x="38" y="760"/>
                    </a:lnTo>
                    <a:lnTo>
                      <a:pt x="48" y="778"/>
                    </a:lnTo>
                    <a:lnTo>
                      <a:pt x="56" y="794"/>
                    </a:lnTo>
                    <a:lnTo>
                      <a:pt x="68" y="808"/>
                    </a:lnTo>
                    <a:lnTo>
                      <a:pt x="80" y="820"/>
                    </a:lnTo>
                    <a:lnTo>
                      <a:pt x="92" y="828"/>
                    </a:lnTo>
                    <a:lnTo>
                      <a:pt x="108" y="834"/>
                    </a:lnTo>
                    <a:lnTo>
                      <a:pt x="124" y="836"/>
                    </a:lnTo>
                    <a:lnTo>
                      <a:pt x="130" y="826"/>
                    </a:lnTo>
                    <a:lnTo>
                      <a:pt x="136" y="814"/>
                    </a:lnTo>
                    <a:lnTo>
                      <a:pt x="140" y="800"/>
                    </a:lnTo>
                    <a:lnTo>
                      <a:pt x="144" y="786"/>
                    </a:lnTo>
                    <a:lnTo>
                      <a:pt x="148" y="756"/>
                    </a:lnTo>
                    <a:lnTo>
                      <a:pt x="150" y="722"/>
                    </a:lnTo>
                    <a:lnTo>
                      <a:pt x="148" y="690"/>
                    </a:lnTo>
                    <a:lnTo>
                      <a:pt x="146" y="658"/>
                    </a:lnTo>
                    <a:lnTo>
                      <a:pt x="142" y="598"/>
                    </a:lnTo>
                    <a:lnTo>
                      <a:pt x="138" y="454"/>
                    </a:lnTo>
                    <a:lnTo>
                      <a:pt x="136" y="310"/>
                    </a:lnTo>
                    <a:lnTo>
                      <a:pt x="136" y="246"/>
                    </a:lnTo>
                    <a:lnTo>
                      <a:pt x="132" y="178"/>
                    </a:lnTo>
                    <a:lnTo>
                      <a:pt x="128" y="146"/>
                    </a:lnTo>
                    <a:lnTo>
                      <a:pt x="124" y="114"/>
                    </a:lnTo>
                    <a:lnTo>
                      <a:pt x="116" y="82"/>
                    </a:lnTo>
                    <a:lnTo>
                      <a:pt x="108" y="52"/>
                    </a:lnTo>
                    <a:lnTo>
                      <a:pt x="98" y="30"/>
                    </a:lnTo>
                    <a:lnTo>
                      <a:pt x="90" y="16"/>
                    </a:lnTo>
                    <a:lnTo>
                      <a:pt x="82" y="6"/>
                    </a:lnTo>
                    <a:lnTo>
                      <a:pt x="74" y="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6" y="10"/>
                    </a:lnTo>
                    <a:lnTo>
                      <a:pt x="50" y="18"/>
                    </a:lnTo>
                    <a:lnTo>
                      <a:pt x="38" y="44"/>
                    </a:lnTo>
                    <a:lnTo>
                      <a:pt x="28" y="72"/>
                    </a:lnTo>
                    <a:lnTo>
                      <a:pt x="20" y="100"/>
                    </a:lnTo>
                    <a:lnTo>
                      <a:pt x="12" y="122"/>
                    </a:lnTo>
                    <a:lnTo>
                      <a:pt x="12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7" name="Freeform 188"/>
              <p:cNvSpPr>
                <a:spLocks/>
              </p:cNvSpPr>
              <p:nvPr userDrawn="1"/>
            </p:nvSpPr>
            <p:spPr bwMode="auto">
              <a:xfrm>
                <a:off x="4896" y="234"/>
                <a:ext cx="160" cy="820"/>
              </a:xfrm>
              <a:custGeom>
                <a:avLst/>
                <a:gdLst>
                  <a:gd name="T0" fmla="*/ 17 w 150"/>
                  <a:gd name="T1" fmla="*/ 106 h 836"/>
                  <a:gd name="T2" fmla="*/ 17 w 150"/>
                  <a:gd name="T3" fmla="*/ 106 h 836"/>
                  <a:gd name="T4" fmla="*/ 15 w 150"/>
                  <a:gd name="T5" fmla="*/ 168 h 836"/>
                  <a:gd name="T6" fmla="*/ 4 w 150"/>
                  <a:gd name="T7" fmla="*/ 257 h 836"/>
                  <a:gd name="T8" fmla="*/ 0 w 150"/>
                  <a:gd name="T9" fmla="*/ 363 h 836"/>
                  <a:gd name="T10" fmla="*/ 0 w 150"/>
                  <a:gd name="T11" fmla="*/ 420 h 836"/>
                  <a:gd name="T12" fmla="*/ 2 w 150"/>
                  <a:gd name="T13" fmla="*/ 474 h 836"/>
                  <a:gd name="T14" fmla="*/ 4 w 150"/>
                  <a:gd name="T15" fmla="*/ 528 h 836"/>
                  <a:gd name="T16" fmla="*/ 15 w 150"/>
                  <a:gd name="T17" fmla="*/ 581 h 836"/>
                  <a:gd name="T18" fmla="*/ 27 w 150"/>
                  <a:gd name="T19" fmla="*/ 629 h 836"/>
                  <a:gd name="T20" fmla="*/ 34 w 150"/>
                  <a:gd name="T21" fmla="*/ 650 h 836"/>
                  <a:gd name="T22" fmla="*/ 44 w 150"/>
                  <a:gd name="T23" fmla="*/ 672 h 836"/>
                  <a:gd name="T24" fmla="*/ 53 w 150"/>
                  <a:gd name="T25" fmla="*/ 690 h 836"/>
                  <a:gd name="T26" fmla="*/ 66 w 150"/>
                  <a:gd name="T27" fmla="*/ 706 h 836"/>
                  <a:gd name="T28" fmla="*/ 78 w 150"/>
                  <a:gd name="T29" fmla="*/ 721 h 836"/>
                  <a:gd name="T30" fmla="*/ 95 w 150"/>
                  <a:gd name="T31" fmla="*/ 734 h 836"/>
                  <a:gd name="T32" fmla="*/ 110 w 150"/>
                  <a:gd name="T33" fmla="*/ 744 h 836"/>
                  <a:gd name="T34" fmla="*/ 127 w 150"/>
                  <a:gd name="T35" fmla="*/ 751 h 836"/>
                  <a:gd name="T36" fmla="*/ 149 w 150"/>
                  <a:gd name="T37" fmla="*/ 757 h 836"/>
                  <a:gd name="T38" fmla="*/ 171 w 150"/>
                  <a:gd name="T39" fmla="*/ 759 h 836"/>
                  <a:gd name="T40" fmla="*/ 171 w 150"/>
                  <a:gd name="T41" fmla="*/ 759 h 836"/>
                  <a:gd name="T42" fmla="*/ 180 w 150"/>
                  <a:gd name="T43" fmla="*/ 749 h 836"/>
                  <a:gd name="T44" fmla="*/ 188 w 150"/>
                  <a:gd name="T45" fmla="*/ 739 h 836"/>
                  <a:gd name="T46" fmla="*/ 193 w 150"/>
                  <a:gd name="T47" fmla="*/ 727 h 836"/>
                  <a:gd name="T48" fmla="*/ 199 w 150"/>
                  <a:gd name="T49" fmla="*/ 714 h 836"/>
                  <a:gd name="T50" fmla="*/ 205 w 150"/>
                  <a:gd name="T51" fmla="*/ 687 h 836"/>
                  <a:gd name="T52" fmla="*/ 207 w 150"/>
                  <a:gd name="T53" fmla="*/ 655 h 836"/>
                  <a:gd name="T54" fmla="*/ 205 w 150"/>
                  <a:gd name="T55" fmla="*/ 627 h 836"/>
                  <a:gd name="T56" fmla="*/ 202 w 150"/>
                  <a:gd name="T57" fmla="*/ 597 h 836"/>
                  <a:gd name="T58" fmla="*/ 195 w 150"/>
                  <a:gd name="T59" fmla="*/ 543 h 836"/>
                  <a:gd name="T60" fmla="*/ 195 w 150"/>
                  <a:gd name="T61" fmla="*/ 543 h 836"/>
                  <a:gd name="T62" fmla="*/ 190 w 150"/>
                  <a:gd name="T63" fmla="*/ 412 h 836"/>
                  <a:gd name="T64" fmla="*/ 188 w 150"/>
                  <a:gd name="T65" fmla="*/ 281 h 836"/>
                  <a:gd name="T66" fmla="*/ 188 w 150"/>
                  <a:gd name="T67" fmla="*/ 281 h 836"/>
                  <a:gd name="T68" fmla="*/ 188 w 150"/>
                  <a:gd name="T69" fmla="*/ 223 h 836"/>
                  <a:gd name="T70" fmla="*/ 182 w 150"/>
                  <a:gd name="T71" fmla="*/ 163 h 836"/>
                  <a:gd name="T72" fmla="*/ 177 w 150"/>
                  <a:gd name="T73" fmla="*/ 131 h 836"/>
                  <a:gd name="T74" fmla="*/ 171 w 150"/>
                  <a:gd name="T75" fmla="*/ 104 h 836"/>
                  <a:gd name="T76" fmla="*/ 160 w 150"/>
                  <a:gd name="T77" fmla="*/ 75 h 836"/>
                  <a:gd name="T78" fmla="*/ 149 w 150"/>
                  <a:gd name="T79" fmla="*/ 47 h 836"/>
                  <a:gd name="T80" fmla="*/ 149 w 150"/>
                  <a:gd name="T81" fmla="*/ 47 h 836"/>
                  <a:gd name="T82" fmla="*/ 135 w 150"/>
                  <a:gd name="T83" fmla="*/ 26 h 836"/>
                  <a:gd name="T84" fmla="*/ 124 w 150"/>
                  <a:gd name="T85" fmla="*/ 16 h 836"/>
                  <a:gd name="T86" fmla="*/ 113 w 150"/>
                  <a:gd name="T87" fmla="*/ 6 h 836"/>
                  <a:gd name="T88" fmla="*/ 102 w 150"/>
                  <a:gd name="T89" fmla="*/ 0 h 836"/>
                  <a:gd name="T90" fmla="*/ 95 w 150"/>
                  <a:gd name="T91" fmla="*/ 0 h 836"/>
                  <a:gd name="T92" fmla="*/ 85 w 150"/>
                  <a:gd name="T93" fmla="*/ 4 h 836"/>
                  <a:gd name="T94" fmla="*/ 78 w 150"/>
                  <a:gd name="T95" fmla="*/ 10 h 836"/>
                  <a:gd name="T96" fmla="*/ 69 w 150"/>
                  <a:gd name="T97" fmla="*/ 18 h 836"/>
                  <a:gd name="T98" fmla="*/ 53 w 150"/>
                  <a:gd name="T99" fmla="*/ 39 h 836"/>
                  <a:gd name="T100" fmla="*/ 38 w 150"/>
                  <a:gd name="T101" fmla="*/ 67 h 836"/>
                  <a:gd name="T102" fmla="*/ 27 w 150"/>
                  <a:gd name="T103" fmla="*/ 90 h 836"/>
                  <a:gd name="T104" fmla="*/ 17 w 150"/>
                  <a:gd name="T105" fmla="*/ 112 h 8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0" h="836">
                    <a:moveTo>
                      <a:pt x="12" y="116"/>
                    </a:moveTo>
                    <a:lnTo>
                      <a:pt x="12" y="116"/>
                    </a:lnTo>
                    <a:lnTo>
                      <a:pt x="10" y="184"/>
                    </a:lnTo>
                    <a:lnTo>
                      <a:pt x="4" y="282"/>
                    </a:lnTo>
                    <a:lnTo>
                      <a:pt x="0" y="400"/>
                    </a:lnTo>
                    <a:lnTo>
                      <a:pt x="0" y="462"/>
                    </a:lnTo>
                    <a:lnTo>
                      <a:pt x="2" y="522"/>
                    </a:lnTo>
                    <a:lnTo>
                      <a:pt x="4" y="582"/>
                    </a:lnTo>
                    <a:lnTo>
                      <a:pt x="10" y="640"/>
                    </a:lnTo>
                    <a:lnTo>
                      <a:pt x="20" y="692"/>
                    </a:lnTo>
                    <a:lnTo>
                      <a:pt x="24" y="716"/>
                    </a:lnTo>
                    <a:lnTo>
                      <a:pt x="32" y="740"/>
                    </a:lnTo>
                    <a:lnTo>
                      <a:pt x="38" y="760"/>
                    </a:lnTo>
                    <a:lnTo>
                      <a:pt x="48" y="778"/>
                    </a:lnTo>
                    <a:lnTo>
                      <a:pt x="56" y="794"/>
                    </a:lnTo>
                    <a:lnTo>
                      <a:pt x="68" y="808"/>
                    </a:lnTo>
                    <a:lnTo>
                      <a:pt x="80" y="820"/>
                    </a:lnTo>
                    <a:lnTo>
                      <a:pt x="92" y="828"/>
                    </a:lnTo>
                    <a:lnTo>
                      <a:pt x="108" y="834"/>
                    </a:lnTo>
                    <a:lnTo>
                      <a:pt x="124" y="836"/>
                    </a:lnTo>
                    <a:lnTo>
                      <a:pt x="130" y="826"/>
                    </a:lnTo>
                    <a:lnTo>
                      <a:pt x="136" y="814"/>
                    </a:lnTo>
                    <a:lnTo>
                      <a:pt x="140" y="800"/>
                    </a:lnTo>
                    <a:lnTo>
                      <a:pt x="144" y="786"/>
                    </a:lnTo>
                    <a:lnTo>
                      <a:pt x="148" y="756"/>
                    </a:lnTo>
                    <a:lnTo>
                      <a:pt x="150" y="722"/>
                    </a:lnTo>
                    <a:lnTo>
                      <a:pt x="148" y="690"/>
                    </a:lnTo>
                    <a:lnTo>
                      <a:pt x="146" y="658"/>
                    </a:lnTo>
                    <a:lnTo>
                      <a:pt x="142" y="598"/>
                    </a:lnTo>
                    <a:lnTo>
                      <a:pt x="138" y="454"/>
                    </a:lnTo>
                    <a:lnTo>
                      <a:pt x="136" y="310"/>
                    </a:lnTo>
                    <a:lnTo>
                      <a:pt x="136" y="246"/>
                    </a:lnTo>
                    <a:lnTo>
                      <a:pt x="132" y="178"/>
                    </a:lnTo>
                    <a:lnTo>
                      <a:pt x="128" y="146"/>
                    </a:lnTo>
                    <a:lnTo>
                      <a:pt x="124" y="114"/>
                    </a:lnTo>
                    <a:lnTo>
                      <a:pt x="116" y="82"/>
                    </a:lnTo>
                    <a:lnTo>
                      <a:pt x="108" y="52"/>
                    </a:lnTo>
                    <a:lnTo>
                      <a:pt x="98" y="30"/>
                    </a:lnTo>
                    <a:lnTo>
                      <a:pt x="90" y="16"/>
                    </a:lnTo>
                    <a:lnTo>
                      <a:pt x="82" y="6"/>
                    </a:lnTo>
                    <a:lnTo>
                      <a:pt x="74" y="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6" y="10"/>
                    </a:lnTo>
                    <a:lnTo>
                      <a:pt x="50" y="18"/>
                    </a:lnTo>
                    <a:lnTo>
                      <a:pt x="38" y="44"/>
                    </a:lnTo>
                    <a:lnTo>
                      <a:pt x="28" y="72"/>
                    </a:lnTo>
                    <a:lnTo>
                      <a:pt x="20" y="100"/>
                    </a:lnTo>
                    <a:lnTo>
                      <a:pt x="12" y="12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8" name="Freeform 189"/>
              <p:cNvSpPr>
                <a:spLocks/>
              </p:cNvSpPr>
              <p:nvPr userDrawn="1"/>
            </p:nvSpPr>
            <p:spPr bwMode="auto">
              <a:xfrm>
                <a:off x="5576" y="214"/>
                <a:ext cx="160" cy="860"/>
              </a:xfrm>
              <a:custGeom>
                <a:avLst/>
                <a:gdLst>
                  <a:gd name="T0" fmla="*/ 0 w 166"/>
                  <a:gd name="T1" fmla="*/ 174 h 852"/>
                  <a:gd name="T2" fmla="*/ 0 w 166"/>
                  <a:gd name="T3" fmla="*/ 174 h 852"/>
                  <a:gd name="T4" fmla="*/ 2 w 166"/>
                  <a:gd name="T5" fmla="*/ 232 h 852"/>
                  <a:gd name="T6" fmla="*/ 6 w 166"/>
                  <a:gd name="T7" fmla="*/ 293 h 852"/>
                  <a:gd name="T8" fmla="*/ 13 w 166"/>
                  <a:gd name="T9" fmla="*/ 410 h 852"/>
                  <a:gd name="T10" fmla="*/ 21 w 166"/>
                  <a:gd name="T11" fmla="*/ 525 h 852"/>
                  <a:gd name="T12" fmla="*/ 25 w 166"/>
                  <a:gd name="T13" fmla="*/ 581 h 852"/>
                  <a:gd name="T14" fmla="*/ 27 w 166"/>
                  <a:gd name="T15" fmla="*/ 644 h 852"/>
                  <a:gd name="T16" fmla="*/ 27 w 166"/>
                  <a:gd name="T17" fmla="*/ 644 h 852"/>
                  <a:gd name="T18" fmla="*/ 25 w 166"/>
                  <a:gd name="T19" fmla="*/ 690 h 852"/>
                  <a:gd name="T20" fmla="*/ 21 w 166"/>
                  <a:gd name="T21" fmla="*/ 745 h 852"/>
                  <a:gd name="T22" fmla="*/ 21 w 166"/>
                  <a:gd name="T23" fmla="*/ 771 h 852"/>
                  <a:gd name="T24" fmla="*/ 21 w 166"/>
                  <a:gd name="T25" fmla="*/ 795 h 852"/>
                  <a:gd name="T26" fmla="*/ 25 w 166"/>
                  <a:gd name="T27" fmla="*/ 821 h 852"/>
                  <a:gd name="T28" fmla="*/ 33 w 166"/>
                  <a:gd name="T29" fmla="*/ 844 h 852"/>
                  <a:gd name="T30" fmla="*/ 33 w 166"/>
                  <a:gd name="T31" fmla="*/ 844 h 852"/>
                  <a:gd name="T32" fmla="*/ 39 w 166"/>
                  <a:gd name="T33" fmla="*/ 864 h 852"/>
                  <a:gd name="T34" fmla="*/ 52 w 166"/>
                  <a:gd name="T35" fmla="*/ 880 h 852"/>
                  <a:gd name="T36" fmla="*/ 58 w 166"/>
                  <a:gd name="T37" fmla="*/ 884 h 852"/>
                  <a:gd name="T38" fmla="*/ 63 w 166"/>
                  <a:gd name="T39" fmla="*/ 888 h 852"/>
                  <a:gd name="T40" fmla="*/ 67 w 166"/>
                  <a:gd name="T41" fmla="*/ 890 h 852"/>
                  <a:gd name="T42" fmla="*/ 73 w 166"/>
                  <a:gd name="T43" fmla="*/ 892 h 852"/>
                  <a:gd name="T44" fmla="*/ 81 w 166"/>
                  <a:gd name="T45" fmla="*/ 890 h 852"/>
                  <a:gd name="T46" fmla="*/ 85 w 166"/>
                  <a:gd name="T47" fmla="*/ 888 h 852"/>
                  <a:gd name="T48" fmla="*/ 90 w 166"/>
                  <a:gd name="T49" fmla="*/ 886 h 852"/>
                  <a:gd name="T50" fmla="*/ 96 w 166"/>
                  <a:gd name="T51" fmla="*/ 880 h 852"/>
                  <a:gd name="T52" fmla="*/ 107 w 166"/>
                  <a:gd name="T53" fmla="*/ 868 h 852"/>
                  <a:gd name="T54" fmla="*/ 115 w 166"/>
                  <a:gd name="T55" fmla="*/ 848 h 852"/>
                  <a:gd name="T56" fmla="*/ 115 w 166"/>
                  <a:gd name="T57" fmla="*/ 848 h 852"/>
                  <a:gd name="T58" fmla="*/ 121 w 166"/>
                  <a:gd name="T59" fmla="*/ 826 h 852"/>
                  <a:gd name="T60" fmla="*/ 128 w 166"/>
                  <a:gd name="T61" fmla="*/ 801 h 852"/>
                  <a:gd name="T62" fmla="*/ 132 w 166"/>
                  <a:gd name="T63" fmla="*/ 775 h 852"/>
                  <a:gd name="T64" fmla="*/ 135 w 166"/>
                  <a:gd name="T65" fmla="*/ 747 h 852"/>
                  <a:gd name="T66" fmla="*/ 137 w 166"/>
                  <a:gd name="T67" fmla="*/ 717 h 852"/>
                  <a:gd name="T68" fmla="*/ 138 w 166"/>
                  <a:gd name="T69" fmla="*/ 684 h 852"/>
                  <a:gd name="T70" fmla="*/ 137 w 166"/>
                  <a:gd name="T71" fmla="*/ 620 h 852"/>
                  <a:gd name="T72" fmla="*/ 135 w 166"/>
                  <a:gd name="T73" fmla="*/ 553 h 852"/>
                  <a:gd name="T74" fmla="*/ 130 w 166"/>
                  <a:gd name="T75" fmla="*/ 487 h 852"/>
                  <a:gd name="T76" fmla="*/ 123 w 166"/>
                  <a:gd name="T77" fmla="*/ 381 h 852"/>
                  <a:gd name="T78" fmla="*/ 123 w 166"/>
                  <a:gd name="T79" fmla="*/ 381 h 852"/>
                  <a:gd name="T80" fmla="*/ 120 w 166"/>
                  <a:gd name="T81" fmla="*/ 289 h 852"/>
                  <a:gd name="T82" fmla="*/ 115 w 166"/>
                  <a:gd name="T83" fmla="*/ 232 h 852"/>
                  <a:gd name="T84" fmla="*/ 108 w 166"/>
                  <a:gd name="T85" fmla="*/ 178 h 852"/>
                  <a:gd name="T86" fmla="*/ 104 w 166"/>
                  <a:gd name="T87" fmla="*/ 147 h 852"/>
                  <a:gd name="T88" fmla="*/ 98 w 166"/>
                  <a:gd name="T89" fmla="*/ 121 h 852"/>
                  <a:gd name="T90" fmla="*/ 91 w 166"/>
                  <a:gd name="T91" fmla="*/ 97 h 852"/>
                  <a:gd name="T92" fmla="*/ 85 w 166"/>
                  <a:gd name="T93" fmla="*/ 75 h 852"/>
                  <a:gd name="T94" fmla="*/ 75 w 166"/>
                  <a:gd name="T95" fmla="*/ 48 h 852"/>
                  <a:gd name="T96" fmla="*/ 65 w 166"/>
                  <a:gd name="T97" fmla="*/ 30 h 852"/>
                  <a:gd name="T98" fmla="*/ 54 w 166"/>
                  <a:gd name="T99" fmla="*/ 14 h 852"/>
                  <a:gd name="T100" fmla="*/ 39 w 166"/>
                  <a:gd name="T101" fmla="*/ 0 h 852"/>
                  <a:gd name="T102" fmla="*/ 39 w 166"/>
                  <a:gd name="T103" fmla="*/ 0 h 852"/>
                  <a:gd name="T104" fmla="*/ 35 w 166"/>
                  <a:gd name="T105" fmla="*/ 6 h 852"/>
                  <a:gd name="T106" fmla="*/ 27 w 166"/>
                  <a:gd name="T107" fmla="*/ 14 h 852"/>
                  <a:gd name="T108" fmla="*/ 15 w 166"/>
                  <a:gd name="T109" fmla="*/ 32 h 852"/>
                  <a:gd name="T110" fmla="*/ 12 w 166"/>
                  <a:gd name="T111" fmla="*/ 52 h 852"/>
                  <a:gd name="T112" fmla="*/ 6 w 166"/>
                  <a:gd name="T113" fmla="*/ 79 h 852"/>
                  <a:gd name="T114" fmla="*/ 2 w 166"/>
                  <a:gd name="T115" fmla="*/ 103 h 852"/>
                  <a:gd name="T116" fmla="*/ 0 w 166"/>
                  <a:gd name="T117" fmla="*/ 125 h 852"/>
                  <a:gd name="T118" fmla="*/ 0 w 166"/>
                  <a:gd name="T119" fmla="*/ 149 h 852"/>
                  <a:gd name="T120" fmla="*/ 0 w 166"/>
                  <a:gd name="T121" fmla="*/ 174 h 8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6" h="852">
                    <a:moveTo>
                      <a:pt x="0" y="164"/>
                    </a:moveTo>
                    <a:lnTo>
                      <a:pt x="0" y="164"/>
                    </a:lnTo>
                    <a:lnTo>
                      <a:pt x="2" y="222"/>
                    </a:lnTo>
                    <a:lnTo>
                      <a:pt x="6" y="278"/>
                    </a:lnTo>
                    <a:lnTo>
                      <a:pt x="16" y="390"/>
                    </a:lnTo>
                    <a:lnTo>
                      <a:pt x="26" y="500"/>
                    </a:lnTo>
                    <a:lnTo>
                      <a:pt x="30" y="556"/>
                    </a:lnTo>
                    <a:lnTo>
                      <a:pt x="32" y="614"/>
                    </a:lnTo>
                    <a:lnTo>
                      <a:pt x="30" y="660"/>
                    </a:lnTo>
                    <a:lnTo>
                      <a:pt x="26" y="710"/>
                    </a:lnTo>
                    <a:lnTo>
                      <a:pt x="26" y="736"/>
                    </a:lnTo>
                    <a:lnTo>
                      <a:pt x="26" y="760"/>
                    </a:lnTo>
                    <a:lnTo>
                      <a:pt x="30" y="784"/>
                    </a:lnTo>
                    <a:lnTo>
                      <a:pt x="38" y="804"/>
                    </a:lnTo>
                    <a:lnTo>
                      <a:pt x="48" y="824"/>
                    </a:lnTo>
                    <a:lnTo>
                      <a:pt x="62" y="840"/>
                    </a:lnTo>
                    <a:lnTo>
                      <a:pt x="68" y="844"/>
                    </a:lnTo>
                    <a:lnTo>
                      <a:pt x="76" y="848"/>
                    </a:lnTo>
                    <a:lnTo>
                      <a:pt x="82" y="850"/>
                    </a:lnTo>
                    <a:lnTo>
                      <a:pt x="88" y="852"/>
                    </a:lnTo>
                    <a:lnTo>
                      <a:pt x="96" y="850"/>
                    </a:lnTo>
                    <a:lnTo>
                      <a:pt x="102" y="848"/>
                    </a:lnTo>
                    <a:lnTo>
                      <a:pt x="108" y="846"/>
                    </a:lnTo>
                    <a:lnTo>
                      <a:pt x="116" y="840"/>
                    </a:lnTo>
                    <a:lnTo>
                      <a:pt x="128" y="828"/>
                    </a:lnTo>
                    <a:lnTo>
                      <a:pt x="138" y="808"/>
                    </a:lnTo>
                    <a:lnTo>
                      <a:pt x="146" y="788"/>
                    </a:lnTo>
                    <a:lnTo>
                      <a:pt x="154" y="766"/>
                    </a:lnTo>
                    <a:lnTo>
                      <a:pt x="158" y="740"/>
                    </a:lnTo>
                    <a:lnTo>
                      <a:pt x="162" y="712"/>
                    </a:lnTo>
                    <a:lnTo>
                      <a:pt x="164" y="684"/>
                    </a:lnTo>
                    <a:lnTo>
                      <a:pt x="166" y="654"/>
                    </a:lnTo>
                    <a:lnTo>
                      <a:pt x="164" y="590"/>
                    </a:lnTo>
                    <a:lnTo>
                      <a:pt x="162" y="528"/>
                    </a:lnTo>
                    <a:lnTo>
                      <a:pt x="156" y="466"/>
                    </a:lnTo>
                    <a:lnTo>
                      <a:pt x="148" y="364"/>
                    </a:lnTo>
                    <a:lnTo>
                      <a:pt x="144" y="274"/>
                    </a:lnTo>
                    <a:lnTo>
                      <a:pt x="138" y="222"/>
                    </a:lnTo>
                    <a:lnTo>
                      <a:pt x="130" y="168"/>
                    </a:lnTo>
                    <a:lnTo>
                      <a:pt x="124" y="142"/>
                    </a:lnTo>
                    <a:lnTo>
                      <a:pt x="118" y="116"/>
                    </a:lnTo>
                    <a:lnTo>
                      <a:pt x="110" y="92"/>
                    </a:lnTo>
                    <a:lnTo>
                      <a:pt x="102" y="70"/>
                    </a:lnTo>
                    <a:lnTo>
                      <a:pt x="90" y="48"/>
                    </a:lnTo>
                    <a:lnTo>
                      <a:pt x="78" y="30"/>
                    </a:lnTo>
                    <a:lnTo>
                      <a:pt x="64" y="14"/>
                    </a:lnTo>
                    <a:lnTo>
                      <a:pt x="48" y="0"/>
                    </a:lnTo>
                    <a:lnTo>
                      <a:pt x="40" y="6"/>
                    </a:lnTo>
                    <a:lnTo>
                      <a:pt x="32" y="14"/>
                    </a:lnTo>
                    <a:lnTo>
                      <a:pt x="20" y="32"/>
                    </a:lnTo>
                    <a:lnTo>
                      <a:pt x="12" y="52"/>
                    </a:lnTo>
                    <a:lnTo>
                      <a:pt x="6" y="74"/>
                    </a:lnTo>
                    <a:lnTo>
                      <a:pt x="2" y="98"/>
                    </a:lnTo>
                    <a:lnTo>
                      <a:pt x="0" y="120"/>
                    </a:lnTo>
                    <a:lnTo>
                      <a:pt x="0" y="14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9" name="Freeform 190"/>
              <p:cNvSpPr>
                <a:spLocks/>
              </p:cNvSpPr>
              <p:nvPr userDrawn="1"/>
            </p:nvSpPr>
            <p:spPr bwMode="auto">
              <a:xfrm>
                <a:off x="5576" y="214"/>
                <a:ext cx="160" cy="860"/>
              </a:xfrm>
              <a:custGeom>
                <a:avLst/>
                <a:gdLst>
                  <a:gd name="T0" fmla="*/ 0 w 166"/>
                  <a:gd name="T1" fmla="*/ 174 h 852"/>
                  <a:gd name="T2" fmla="*/ 0 w 166"/>
                  <a:gd name="T3" fmla="*/ 174 h 852"/>
                  <a:gd name="T4" fmla="*/ 2 w 166"/>
                  <a:gd name="T5" fmla="*/ 232 h 852"/>
                  <a:gd name="T6" fmla="*/ 6 w 166"/>
                  <a:gd name="T7" fmla="*/ 293 h 852"/>
                  <a:gd name="T8" fmla="*/ 13 w 166"/>
                  <a:gd name="T9" fmla="*/ 410 h 852"/>
                  <a:gd name="T10" fmla="*/ 21 w 166"/>
                  <a:gd name="T11" fmla="*/ 525 h 852"/>
                  <a:gd name="T12" fmla="*/ 25 w 166"/>
                  <a:gd name="T13" fmla="*/ 581 h 852"/>
                  <a:gd name="T14" fmla="*/ 27 w 166"/>
                  <a:gd name="T15" fmla="*/ 644 h 852"/>
                  <a:gd name="T16" fmla="*/ 27 w 166"/>
                  <a:gd name="T17" fmla="*/ 644 h 852"/>
                  <a:gd name="T18" fmla="*/ 25 w 166"/>
                  <a:gd name="T19" fmla="*/ 690 h 852"/>
                  <a:gd name="T20" fmla="*/ 21 w 166"/>
                  <a:gd name="T21" fmla="*/ 745 h 852"/>
                  <a:gd name="T22" fmla="*/ 21 w 166"/>
                  <a:gd name="T23" fmla="*/ 771 h 852"/>
                  <a:gd name="T24" fmla="*/ 21 w 166"/>
                  <a:gd name="T25" fmla="*/ 795 h 852"/>
                  <a:gd name="T26" fmla="*/ 25 w 166"/>
                  <a:gd name="T27" fmla="*/ 821 h 852"/>
                  <a:gd name="T28" fmla="*/ 33 w 166"/>
                  <a:gd name="T29" fmla="*/ 844 h 852"/>
                  <a:gd name="T30" fmla="*/ 33 w 166"/>
                  <a:gd name="T31" fmla="*/ 844 h 852"/>
                  <a:gd name="T32" fmla="*/ 39 w 166"/>
                  <a:gd name="T33" fmla="*/ 864 h 852"/>
                  <a:gd name="T34" fmla="*/ 52 w 166"/>
                  <a:gd name="T35" fmla="*/ 880 h 852"/>
                  <a:gd name="T36" fmla="*/ 58 w 166"/>
                  <a:gd name="T37" fmla="*/ 884 h 852"/>
                  <a:gd name="T38" fmla="*/ 63 w 166"/>
                  <a:gd name="T39" fmla="*/ 888 h 852"/>
                  <a:gd name="T40" fmla="*/ 67 w 166"/>
                  <a:gd name="T41" fmla="*/ 890 h 852"/>
                  <a:gd name="T42" fmla="*/ 73 w 166"/>
                  <a:gd name="T43" fmla="*/ 892 h 852"/>
                  <a:gd name="T44" fmla="*/ 81 w 166"/>
                  <a:gd name="T45" fmla="*/ 890 h 852"/>
                  <a:gd name="T46" fmla="*/ 85 w 166"/>
                  <a:gd name="T47" fmla="*/ 888 h 852"/>
                  <a:gd name="T48" fmla="*/ 90 w 166"/>
                  <a:gd name="T49" fmla="*/ 886 h 852"/>
                  <a:gd name="T50" fmla="*/ 96 w 166"/>
                  <a:gd name="T51" fmla="*/ 880 h 852"/>
                  <a:gd name="T52" fmla="*/ 107 w 166"/>
                  <a:gd name="T53" fmla="*/ 868 h 852"/>
                  <a:gd name="T54" fmla="*/ 115 w 166"/>
                  <a:gd name="T55" fmla="*/ 848 h 852"/>
                  <a:gd name="T56" fmla="*/ 115 w 166"/>
                  <a:gd name="T57" fmla="*/ 848 h 852"/>
                  <a:gd name="T58" fmla="*/ 121 w 166"/>
                  <a:gd name="T59" fmla="*/ 826 h 852"/>
                  <a:gd name="T60" fmla="*/ 128 w 166"/>
                  <a:gd name="T61" fmla="*/ 801 h 852"/>
                  <a:gd name="T62" fmla="*/ 132 w 166"/>
                  <a:gd name="T63" fmla="*/ 775 h 852"/>
                  <a:gd name="T64" fmla="*/ 135 w 166"/>
                  <a:gd name="T65" fmla="*/ 747 h 852"/>
                  <a:gd name="T66" fmla="*/ 137 w 166"/>
                  <a:gd name="T67" fmla="*/ 717 h 852"/>
                  <a:gd name="T68" fmla="*/ 138 w 166"/>
                  <a:gd name="T69" fmla="*/ 684 h 852"/>
                  <a:gd name="T70" fmla="*/ 137 w 166"/>
                  <a:gd name="T71" fmla="*/ 620 h 852"/>
                  <a:gd name="T72" fmla="*/ 135 w 166"/>
                  <a:gd name="T73" fmla="*/ 553 h 852"/>
                  <a:gd name="T74" fmla="*/ 130 w 166"/>
                  <a:gd name="T75" fmla="*/ 487 h 852"/>
                  <a:gd name="T76" fmla="*/ 123 w 166"/>
                  <a:gd name="T77" fmla="*/ 381 h 852"/>
                  <a:gd name="T78" fmla="*/ 123 w 166"/>
                  <a:gd name="T79" fmla="*/ 381 h 852"/>
                  <a:gd name="T80" fmla="*/ 120 w 166"/>
                  <a:gd name="T81" fmla="*/ 289 h 852"/>
                  <a:gd name="T82" fmla="*/ 115 w 166"/>
                  <a:gd name="T83" fmla="*/ 232 h 852"/>
                  <a:gd name="T84" fmla="*/ 108 w 166"/>
                  <a:gd name="T85" fmla="*/ 178 h 852"/>
                  <a:gd name="T86" fmla="*/ 104 w 166"/>
                  <a:gd name="T87" fmla="*/ 147 h 852"/>
                  <a:gd name="T88" fmla="*/ 98 w 166"/>
                  <a:gd name="T89" fmla="*/ 121 h 852"/>
                  <a:gd name="T90" fmla="*/ 91 w 166"/>
                  <a:gd name="T91" fmla="*/ 97 h 852"/>
                  <a:gd name="T92" fmla="*/ 85 w 166"/>
                  <a:gd name="T93" fmla="*/ 75 h 852"/>
                  <a:gd name="T94" fmla="*/ 75 w 166"/>
                  <a:gd name="T95" fmla="*/ 48 h 852"/>
                  <a:gd name="T96" fmla="*/ 65 w 166"/>
                  <a:gd name="T97" fmla="*/ 30 h 852"/>
                  <a:gd name="T98" fmla="*/ 54 w 166"/>
                  <a:gd name="T99" fmla="*/ 14 h 852"/>
                  <a:gd name="T100" fmla="*/ 39 w 166"/>
                  <a:gd name="T101" fmla="*/ 0 h 852"/>
                  <a:gd name="T102" fmla="*/ 39 w 166"/>
                  <a:gd name="T103" fmla="*/ 0 h 852"/>
                  <a:gd name="T104" fmla="*/ 35 w 166"/>
                  <a:gd name="T105" fmla="*/ 6 h 852"/>
                  <a:gd name="T106" fmla="*/ 27 w 166"/>
                  <a:gd name="T107" fmla="*/ 14 h 852"/>
                  <a:gd name="T108" fmla="*/ 15 w 166"/>
                  <a:gd name="T109" fmla="*/ 32 h 852"/>
                  <a:gd name="T110" fmla="*/ 12 w 166"/>
                  <a:gd name="T111" fmla="*/ 52 h 852"/>
                  <a:gd name="T112" fmla="*/ 6 w 166"/>
                  <a:gd name="T113" fmla="*/ 79 h 852"/>
                  <a:gd name="T114" fmla="*/ 2 w 166"/>
                  <a:gd name="T115" fmla="*/ 103 h 852"/>
                  <a:gd name="T116" fmla="*/ 0 w 166"/>
                  <a:gd name="T117" fmla="*/ 125 h 852"/>
                  <a:gd name="T118" fmla="*/ 0 w 166"/>
                  <a:gd name="T119" fmla="*/ 149 h 852"/>
                  <a:gd name="T120" fmla="*/ 0 w 166"/>
                  <a:gd name="T121" fmla="*/ 174 h 8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6" h="852">
                    <a:moveTo>
                      <a:pt x="0" y="164"/>
                    </a:moveTo>
                    <a:lnTo>
                      <a:pt x="0" y="164"/>
                    </a:lnTo>
                    <a:lnTo>
                      <a:pt x="2" y="222"/>
                    </a:lnTo>
                    <a:lnTo>
                      <a:pt x="6" y="278"/>
                    </a:lnTo>
                    <a:lnTo>
                      <a:pt x="16" y="390"/>
                    </a:lnTo>
                    <a:lnTo>
                      <a:pt x="26" y="500"/>
                    </a:lnTo>
                    <a:lnTo>
                      <a:pt x="30" y="556"/>
                    </a:lnTo>
                    <a:lnTo>
                      <a:pt x="32" y="614"/>
                    </a:lnTo>
                    <a:lnTo>
                      <a:pt x="30" y="660"/>
                    </a:lnTo>
                    <a:lnTo>
                      <a:pt x="26" y="710"/>
                    </a:lnTo>
                    <a:lnTo>
                      <a:pt x="26" y="736"/>
                    </a:lnTo>
                    <a:lnTo>
                      <a:pt x="26" y="760"/>
                    </a:lnTo>
                    <a:lnTo>
                      <a:pt x="30" y="784"/>
                    </a:lnTo>
                    <a:lnTo>
                      <a:pt x="38" y="804"/>
                    </a:lnTo>
                    <a:lnTo>
                      <a:pt x="48" y="824"/>
                    </a:lnTo>
                    <a:lnTo>
                      <a:pt x="62" y="840"/>
                    </a:lnTo>
                    <a:lnTo>
                      <a:pt x="68" y="844"/>
                    </a:lnTo>
                    <a:lnTo>
                      <a:pt x="76" y="848"/>
                    </a:lnTo>
                    <a:lnTo>
                      <a:pt x="82" y="850"/>
                    </a:lnTo>
                    <a:lnTo>
                      <a:pt x="88" y="852"/>
                    </a:lnTo>
                    <a:lnTo>
                      <a:pt x="96" y="850"/>
                    </a:lnTo>
                    <a:lnTo>
                      <a:pt x="102" y="848"/>
                    </a:lnTo>
                    <a:lnTo>
                      <a:pt x="108" y="846"/>
                    </a:lnTo>
                    <a:lnTo>
                      <a:pt x="116" y="840"/>
                    </a:lnTo>
                    <a:lnTo>
                      <a:pt x="128" y="828"/>
                    </a:lnTo>
                    <a:lnTo>
                      <a:pt x="138" y="808"/>
                    </a:lnTo>
                    <a:lnTo>
                      <a:pt x="146" y="788"/>
                    </a:lnTo>
                    <a:lnTo>
                      <a:pt x="154" y="766"/>
                    </a:lnTo>
                    <a:lnTo>
                      <a:pt x="158" y="740"/>
                    </a:lnTo>
                    <a:lnTo>
                      <a:pt x="162" y="712"/>
                    </a:lnTo>
                    <a:lnTo>
                      <a:pt x="164" y="684"/>
                    </a:lnTo>
                    <a:lnTo>
                      <a:pt x="166" y="654"/>
                    </a:lnTo>
                    <a:lnTo>
                      <a:pt x="164" y="590"/>
                    </a:lnTo>
                    <a:lnTo>
                      <a:pt x="162" y="528"/>
                    </a:lnTo>
                    <a:lnTo>
                      <a:pt x="156" y="466"/>
                    </a:lnTo>
                    <a:lnTo>
                      <a:pt x="148" y="364"/>
                    </a:lnTo>
                    <a:lnTo>
                      <a:pt x="144" y="274"/>
                    </a:lnTo>
                    <a:lnTo>
                      <a:pt x="138" y="222"/>
                    </a:lnTo>
                    <a:lnTo>
                      <a:pt x="130" y="168"/>
                    </a:lnTo>
                    <a:lnTo>
                      <a:pt x="124" y="142"/>
                    </a:lnTo>
                    <a:lnTo>
                      <a:pt x="118" y="116"/>
                    </a:lnTo>
                    <a:lnTo>
                      <a:pt x="110" y="92"/>
                    </a:lnTo>
                    <a:lnTo>
                      <a:pt x="102" y="70"/>
                    </a:lnTo>
                    <a:lnTo>
                      <a:pt x="90" y="48"/>
                    </a:lnTo>
                    <a:lnTo>
                      <a:pt x="78" y="30"/>
                    </a:lnTo>
                    <a:lnTo>
                      <a:pt x="64" y="14"/>
                    </a:lnTo>
                    <a:lnTo>
                      <a:pt x="48" y="0"/>
                    </a:lnTo>
                    <a:lnTo>
                      <a:pt x="40" y="6"/>
                    </a:lnTo>
                    <a:lnTo>
                      <a:pt x="32" y="14"/>
                    </a:lnTo>
                    <a:lnTo>
                      <a:pt x="20" y="32"/>
                    </a:lnTo>
                    <a:lnTo>
                      <a:pt x="12" y="52"/>
                    </a:lnTo>
                    <a:lnTo>
                      <a:pt x="6" y="74"/>
                    </a:lnTo>
                    <a:lnTo>
                      <a:pt x="2" y="98"/>
                    </a:lnTo>
                    <a:lnTo>
                      <a:pt x="0" y="120"/>
                    </a:lnTo>
                    <a:lnTo>
                      <a:pt x="0" y="144"/>
                    </a:lnTo>
                    <a:lnTo>
                      <a:pt x="0" y="16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0" name="Freeform 191"/>
              <p:cNvSpPr>
                <a:spLocks/>
              </p:cNvSpPr>
              <p:nvPr userDrawn="1"/>
            </p:nvSpPr>
            <p:spPr bwMode="auto">
              <a:xfrm>
                <a:off x="6236" y="214"/>
                <a:ext cx="140" cy="800"/>
              </a:xfrm>
              <a:custGeom>
                <a:avLst/>
                <a:gdLst>
                  <a:gd name="T0" fmla="*/ 12 w 136"/>
                  <a:gd name="T1" fmla="*/ 122 h 786"/>
                  <a:gd name="T2" fmla="*/ 12 w 136"/>
                  <a:gd name="T3" fmla="*/ 122 h 786"/>
                  <a:gd name="T4" fmla="*/ 14 w 136"/>
                  <a:gd name="T5" fmla="*/ 250 h 786"/>
                  <a:gd name="T6" fmla="*/ 14 w 136"/>
                  <a:gd name="T7" fmla="*/ 380 h 786"/>
                  <a:gd name="T8" fmla="*/ 16 w 136"/>
                  <a:gd name="T9" fmla="*/ 511 h 786"/>
                  <a:gd name="T10" fmla="*/ 14 w 136"/>
                  <a:gd name="T11" fmla="*/ 577 h 786"/>
                  <a:gd name="T12" fmla="*/ 12 w 136"/>
                  <a:gd name="T13" fmla="*/ 640 h 786"/>
                  <a:gd name="T14" fmla="*/ 12 w 136"/>
                  <a:gd name="T15" fmla="*/ 640 h 786"/>
                  <a:gd name="T16" fmla="*/ 8 w 136"/>
                  <a:gd name="T17" fmla="*/ 684 h 786"/>
                  <a:gd name="T18" fmla="*/ 2 w 136"/>
                  <a:gd name="T19" fmla="*/ 736 h 786"/>
                  <a:gd name="T20" fmla="*/ 0 w 136"/>
                  <a:gd name="T21" fmla="*/ 762 h 786"/>
                  <a:gd name="T22" fmla="*/ 0 w 136"/>
                  <a:gd name="T23" fmla="*/ 787 h 786"/>
                  <a:gd name="T24" fmla="*/ 4 w 136"/>
                  <a:gd name="T25" fmla="*/ 810 h 786"/>
                  <a:gd name="T26" fmla="*/ 8 w 136"/>
                  <a:gd name="T27" fmla="*/ 819 h 786"/>
                  <a:gd name="T28" fmla="*/ 12 w 136"/>
                  <a:gd name="T29" fmla="*/ 828 h 786"/>
                  <a:gd name="T30" fmla="*/ 12 w 136"/>
                  <a:gd name="T31" fmla="*/ 828 h 786"/>
                  <a:gd name="T32" fmla="*/ 25 w 136"/>
                  <a:gd name="T33" fmla="*/ 841 h 786"/>
                  <a:gd name="T34" fmla="*/ 35 w 136"/>
                  <a:gd name="T35" fmla="*/ 850 h 786"/>
                  <a:gd name="T36" fmla="*/ 43 w 136"/>
                  <a:gd name="T37" fmla="*/ 854 h 786"/>
                  <a:gd name="T38" fmla="*/ 51 w 136"/>
                  <a:gd name="T39" fmla="*/ 858 h 786"/>
                  <a:gd name="T40" fmla="*/ 64 w 136"/>
                  <a:gd name="T41" fmla="*/ 856 h 786"/>
                  <a:gd name="T42" fmla="*/ 72 w 136"/>
                  <a:gd name="T43" fmla="*/ 854 h 786"/>
                  <a:gd name="T44" fmla="*/ 78 w 136"/>
                  <a:gd name="T45" fmla="*/ 848 h 786"/>
                  <a:gd name="T46" fmla="*/ 86 w 136"/>
                  <a:gd name="T47" fmla="*/ 841 h 786"/>
                  <a:gd name="T48" fmla="*/ 103 w 136"/>
                  <a:gd name="T49" fmla="*/ 821 h 786"/>
                  <a:gd name="T50" fmla="*/ 113 w 136"/>
                  <a:gd name="T51" fmla="*/ 800 h 786"/>
                  <a:gd name="T52" fmla="*/ 121 w 136"/>
                  <a:gd name="T53" fmla="*/ 776 h 786"/>
                  <a:gd name="T54" fmla="*/ 129 w 136"/>
                  <a:gd name="T55" fmla="*/ 751 h 786"/>
                  <a:gd name="T56" fmla="*/ 129 w 136"/>
                  <a:gd name="T57" fmla="*/ 751 h 786"/>
                  <a:gd name="T58" fmla="*/ 140 w 136"/>
                  <a:gd name="T59" fmla="*/ 721 h 786"/>
                  <a:gd name="T60" fmla="*/ 144 w 136"/>
                  <a:gd name="T61" fmla="*/ 688 h 786"/>
                  <a:gd name="T62" fmla="*/ 152 w 136"/>
                  <a:gd name="T63" fmla="*/ 623 h 786"/>
                  <a:gd name="T64" fmla="*/ 156 w 136"/>
                  <a:gd name="T65" fmla="*/ 552 h 786"/>
                  <a:gd name="T66" fmla="*/ 156 w 136"/>
                  <a:gd name="T67" fmla="*/ 480 h 786"/>
                  <a:gd name="T68" fmla="*/ 156 w 136"/>
                  <a:gd name="T69" fmla="*/ 411 h 786"/>
                  <a:gd name="T70" fmla="*/ 154 w 136"/>
                  <a:gd name="T71" fmla="*/ 340 h 786"/>
                  <a:gd name="T72" fmla="*/ 148 w 136"/>
                  <a:gd name="T73" fmla="*/ 207 h 786"/>
                  <a:gd name="T74" fmla="*/ 148 w 136"/>
                  <a:gd name="T75" fmla="*/ 207 h 786"/>
                  <a:gd name="T76" fmla="*/ 148 w 136"/>
                  <a:gd name="T77" fmla="*/ 161 h 786"/>
                  <a:gd name="T78" fmla="*/ 148 w 136"/>
                  <a:gd name="T79" fmla="*/ 132 h 786"/>
                  <a:gd name="T80" fmla="*/ 146 w 136"/>
                  <a:gd name="T81" fmla="*/ 104 h 786"/>
                  <a:gd name="T82" fmla="*/ 144 w 136"/>
                  <a:gd name="T83" fmla="*/ 73 h 786"/>
                  <a:gd name="T84" fmla="*/ 137 w 136"/>
                  <a:gd name="T85" fmla="*/ 49 h 786"/>
                  <a:gd name="T86" fmla="*/ 132 w 136"/>
                  <a:gd name="T87" fmla="*/ 39 h 786"/>
                  <a:gd name="T88" fmla="*/ 124 w 136"/>
                  <a:gd name="T89" fmla="*/ 24 h 786"/>
                  <a:gd name="T90" fmla="*/ 119 w 136"/>
                  <a:gd name="T91" fmla="*/ 16 h 786"/>
                  <a:gd name="T92" fmla="*/ 111 w 136"/>
                  <a:gd name="T93" fmla="*/ 10 h 786"/>
                  <a:gd name="T94" fmla="*/ 111 w 136"/>
                  <a:gd name="T95" fmla="*/ 10 h 786"/>
                  <a:gd name="T96" fmla="*/ 98 w 136"/>
                  <a:gd name="T97" fmla="*/ 4 h 786"/>
                  <a:gd name="T98" fmla="*/ 84 w 136"/>
                  <a:gd name="T99" fmla="*/ 0 h 786"/>
                  <a:gd name="T100" fmla="*/ 76 w 136"/>
                  <a:gd name="T101" fmla="*/ 0 h 786"/>
                  <a:gd name="T102" fmla="*/ 68 w 136"/>
                  <a:gd name="T103" fmla="*/ 2 h 786"/>
                  <a:gd name="T104" fmla="*/ 58 w 136"/>
                  <a:gd name="T105" fmla="*/ 8 h 786"/>
                  <a:gd name="T106" fmla="*/ 49 w 136"/>
                  <a:gd name="T107" fmla="*/ 14 h 786"/>
                  <a:gd name="T108" fmla="*/ 43 w 136"/>
                  <a:gd name="T109" fmla="*/ 24 h 786"/>
                  <a:gd name="T110" fmla="*/ 37 w 136"/>
                  <a:gd name="T111" fmla="*/ 39 h 786"/>
                  <a:gd name="T112" fmla="*/ 31 w 136"/>
                  <a:gd name="T113" fmla="*/ 61 h 786"/>
                  <a:gd name="T114" fmla="*/ 27 w 136"/>
                  <a:gd name="T115" fmla="*/ 89 h 786"/>
                  <a:gd name="T116" fmla="*/ 25 w 136"/>
                  <a:gd name="T117" fmla="*/ 116 h 786"/>
                  <a:gd name="T118" fmla="*/ 25 w 136"/>
                  <a:gd name="T119" fmla="*/ 136 h 786"/>
                  <a:gd name="T120" fmla="*/ 12 w 136"/>
                  <a:gd name="T121" fmla="*/ 122 h 7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6" h="786">
                    <a:moveTo>
                      <a:pt x="12" y="112"/>
                    </a:moveTo>
                    <a:lnTo>
                      <a:pt x="12" y="112"/>
                    </a:lnTo>
                    <a:lnTo>
                      <a:pt x="14" y="230"/>
                    </a:lnTo>
                    <a:lnTo>
                      <a:pt x="14" y="348"/>
                    </a:lnTo>
                    <a:lnTo>
                      <a:pt x="16" y="468"/>
                    </a:lnTo>
                    <a:lnTo>
                      <a:pt x="14" y="528"/>
                    </a:lnTo>
                    <a:lnTo>
                      <a:pt x="12" y="586"/>
                    </a:lnTo>
                    <a:lnTo>
                      <a:pt x="8" y="626"/>
                    </a:lnTo>
                    <a:lnTo>
                      <a:pt x="2" y="674"/>
                    </a:lnTo>
                    <a:lnTo>
                      <a:pt x="0" y="698"/>
                    </a:lnTo>
                    <a:lnTo>
                      <a:pt x="0" y="720"/>
                    </a:lnTo>
                    <a:lnTo>
                      <a:pt x="4" y="742"/>
                    </a:lnTo>
                    <a:lnTo>
                      <a:pt x="8" y="750"/>
                    </a:lnTo>
                    <a:lnTo>
                      <a:pt x="12" y="758"/>
                    </a:lnTo>
                    <a:lnTo>
                      <a:pt x="20" y="770"/>
                    </a:lnTo>
                    <a:lnTo>
                      <a:pt x="30" y="778"/>
                    </a:lnTo>
                    <a:lnTo>
                      <a:pt x="38" y="782"/>
                    </a:lnTo>
                    <a:lnTo>
                      <a:pt x="46" y="786"/>
                    </a:lnTo>
                    <a:lnTo>
                      <a:pt x="54" y="784"/>
                    </a:lnTo>
                    <a:lnTo>
                      <a:pt x="62" y="782"/>
                    </a:lnTo>
                    <a:lnTo>
                      <a:pt x="68" y="776"/>
                    </a:lnTo>
                    <a:lnTo>
                      <a:pt x="76" y="770"/>
                    </a:lnTo>
                    <a:lnTo>
                      <a:pt x="88" y="752"/>
                    </a:lnTo>
                    <a:lnTo>
                      <a:pt x="98" y="732"/>
                    </a:lnTo>
                    <a:lnTo>
                      <a:pt x="106" y="710"/>
                    </a:lnTo>
                    <a:lnTo>
                      <a:pt x="112" y="688"/>
                    </a:lnTo>
                    <a:lnTo>
                      <a:pt x="120" y="660"/>
                    </a:lnTo>
                    <a:lnTo>
                      <a:pt x="124" y="630"/>
                    </a:lnTo>
                    <a:lnTo>
                      <a:pt x="132" y="570"/>
                    </a:lnTo>
                    <a:lnTo>
                      <a:pt x="136" y="506"/>
                    </a:lnTo>
                    <a:lnTo>
                      <a:pt x="136" y="440"/>
                    </a:lnTo>
                    <a:lnTo>
                      <a:pt x="136" y="376"/>
                    </a:lnTo>
                    <a:lnTo>
                      <a:pt x="134" y="310"/>
                    </a:lnTo>
                    <a:lnTo>
                      <a:pt x="128" y="190"/>
                    </a:lnTo>
                    <a:lnTo>
                      <a:pt x="128" y="146"/>
                    </a:lnTo>
                    <a:lnTo>
                      <a:pt x="128" y="122"/>
                    </a:lnTo>
                    <a:lnTo>
                      <a:pt x="126" y="94"/>
                    </a:lnTo>
                    <a:lnTo>
                      <a:pt x="124" y="68"/>
                    </a:lnTo>
                    <a:lnTo>
                      <a:pt x="118" y="44"/>
                    </a:lnTo>
                    <a:lnTo>
                      <a:pt x="114" y="34"/>
                    </a:lnTo>
                    <a:lnTo>
                      <a:pt x="108" y="24"/>
                    </a:lnTo>
                    <a:lnTo>
                      <a:pt x="104" y="16"/>
                    </a:lnTo>
                    <a:lnTo>
                      <a:pt x="96" y="10"/>
                    </a:lnTo>
                    <a:lnTo>
                      <a:pt x="84" y="4"/>
                    </a:lnTo>
                    <a:lnTo>
                      <a:pt x="74" y="0"/>
                    </a:lnTo>
                    <a:lnTo>
                      <a:pt x="66" y="0"/>
                    </a:lnTo>
                    <a:lnTo>
                      <a:pt x="58" y="2"/>
                    </a:lnTo>
                    <a:lnTo>
                      <a:pt x="50" y="8"/>
                    </a:lnTo>
                    <a:lnTo>
                      <a:pt x="44" y="14"/>
                    </a:lnTo>
                    <a:lnTo>
                      <a:pt x="38" y="24"/>
                    </a:lnTo>
                    <a:lnTo>
                      <a:pt x="32" y="34"/>
                    </a:lnTo>
                    <a:lnTo>
                      <a:pt x="26" y="56"/>
                    </a:lnTo>
                    <a:lnTo>
                      <a:pt x="22" y="82"/>
                    </a:lnTo>
                    <a:lnTo>
                      <a:pt x="20" y="106"/>
                    </a:lnTo>
                    <a:lnTo>
                      <a:pt x="20" y="126"/>
                    </a:lnTo>
                    <a:lnTo>
                      <a:pt x="12" y="1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1" name="Freeform 192"/>
              <p:cNvSpPr>
                <a:spLocks/>
              </p:cNvSpPr>
              <p:nvPr userDrawn="1"/>
            </p:nvSpPr>
            <p:spPr bwMode="auto">
              <a:xfrm>
                <a:off x="6236" y="214"/>
                <a:ext cx="140" cy="800"/>
              </a:xfrm>
              <a:custGeom>
                <a:avLst/>
                <a:gdLst>
                  <a:gd name="T0" fmla="*/ 12 w 136"/>
                  <a:gd name="T1" fmla="*/ 122 h 786"/>
                  <a:gd name="T2" fmla="*/ 12 w 136"/>
                  <a:gd name="T3" fmla="*/ 122 h 786"/>
                  <a:gd name="T4" fmla="*/ 14 w 136"/>
                  <a:gd name="T5" fmla="*/ 250 h 786"/>
                  <a:gd name="T6" fmla="*/ 14 w 136"/>
                  <a:gd name="T7" fmla="*/ 380 h 786"/>
                  <a:gd name="T8" fmla="*/ 16 w 136"/>
                  <a:gd name="T9" fmla="*/ 511 h 786"/>
                  <a:gd name="T10" fmla="*/ 14 w 136"/>
                  <a:gd name="T11" fmla="*/ 577 h 786"/>
                  <a:gd name="T12" fmla="*/ 12 w 136"/>
                  <a:gd name="T13" fmla="*/ 640 h 786"/>
                  <a:gd name="T14" fmla="*/ 12 w 136"/>
                  <a:gd name="T15" fmla="*/ 640 h 786"/>
                  <a:gd name="T16" fmla="*/ 8 w 136"/>
                  <a:gd name="T17" fmla="*/ 684 h 786"/>
                  <a:gd name="T18" fmla="*/ 2 w 136"/>
                  <a:gd name="T19" fmla="*/ 736 h 786"/>
                  <a:gd name="T20" fmla="*/ 0 w 136"/>
                  <a:gd name="T21" fmla="*/ 762 h 786"/>
                  <a:gd name="T22" fmla="*/ 0 w 136"/>
                  <a:gd name="T23" fmla="*/ 787 h 786"/>
                  <a:gd name="T24" fmla="*/ 4 w 136"/>
                  <a:gd name="T25" fmla="*/ 810 h 786"/>
                  <a:gd name="T26" fmla="*/ 8 w 136"/>
                  <a:gd name="T27" fmla="*/ 819 h 786"/>
                  <a:gd name="T28" fmla="*/ 12 w 136"/>
                  <a:gd name="T29" fmla="*/ 828 h 786"/>
                  <a:gd name="T30" fmla="*/ 12 w 136"/>
                  <a:gd name="T31" fmla="*/ 828 h 786"/>
                  <a:gd name="T32" fmla="*/ 25 w 136"/>
                  <a:gd name="T33" fmla="*/ 841 h 786"/>
                  <a:gd name="T34" fmla="*/ 35 w 136"/>
                  <a:gd name="T35" fmla="*/ 850 h 786"/>
                  <a:gd name="T36" fmla="*/ 43 w 136"/>
                  <a:gd name="T37" fmla="*/ 854 h 786"/>
                  <a:gd name="T38" fmla="*/ 51 w 136"/>
                  <a:gd name="T39" fmla="*/ 858 h 786"/>
                  <a:gd name="T40" fmla="*/ 64 w 136"/>
                  <a:gd name="T41" fmla="*/ 856 h 786"/>
                  <a:gd name="T42" fmla="*/ 72 w 136"/>
                  <a:gd name="T43" fmla="*/ 854 h 786"/>
                  <a:gd name="T44" fmla="*/ 78 w 136"/>
                  <a:gd name="T45" fmla="*/ 848 h 786"/>
                  <a:gd name="T46" fmla="*/ 86 w 136"/>
                  <a:gd name="T47" fmla="*/ 841 h 786"/>
                  <a:gd name="T48" fmla="*/ 103 w 136"/>
                  <a:gd name="T49" fmla="*/ 821 h 786"/>
                  <a:gd name="T50" fmla="*/ 113 w 136"/>
                  <a:gd name="T51" fmla="*/ 800 h 786"/>
                  <a:gd name="T52" fmla="*/ 121 w 136"/>
                  <a:gd name="T53" fmla="*/ 776 h 786"/>
                  <a:gd name="T54" fmla="*/ 129 w 136"/>
                  <a:gd name="T55" fmla="*/ 751 h 786"/>
                  <a:gd name="T56" fmla="*/ 129 w 136"/>
                  <a:gd name="T57" fmla="*/ 751 h 786"/>
                  <a:gd name="T58" fmla="*/ 140 w 136"/>
                  <a:gd name="T59" fmla="*/ 721 h 786"/>
                  <a:gd name="T60" fmla="*/ 144 w 136"/>
                  <a:gd name="T61" fmla="*/ 688 h 786"/>
                  <a:gd name="T62" fmla="*/ 152 w 136"/>
                  <a:gd name="T63" fmla="*/ 623 h 786"/>
                  <a:gd name="T64" fmla="*/ 156 w 136"/>
                  <a:gd name="T65" fmla="*/ 552 h 786"/>
                  <a:gd name="T66" fmla="*/ 156 w 136"/>
                  <a:gd name="T67" fmla="*/ 480 h 786"/>
                  <a:gd name="T68" fmla="*/ 156 w 136"/>
                  <a:gd name="T69" fmla="*/ 411 h 786"/>
                  <a:gd name="T70" fmla="*/ 154 w 136"/>
                  <a:gd name="T71" fmla="*/ 340 h 786"/>
                  <a:gd name="T72" fmla="*/ 148 w 136"/>
                  <a:gd name="T73" fmla="*/ 207 h 786"/>
                  <a:gd name="T74" fmla="*/ 148 w 136"/>
                  <a:gd name="T75" fmla="*/ 207 h 786"/>
                  <a:gd name="T76" fmla="*/ 148 w 136"/>
                  <a:gd name="T77" fmla="*/ 161 h 786"/>
                  <a:gd name="T78" fmla="*/ 148 w 136"/>
                  <a:gd name="T79" fmla="*/ 132 h 786"/>
                  <a:gd name="T80" fmla="*/ 146 w 136"/>
                  <a:gd name="T81" fmla="*/ 104 h 786"/>
                  <a:gd name="T82" fmla="*/ 144 w 136"/>
                  <a:gd name="T83" fmla="*/ 73 h 786"/>
                  <a:gd name="T84" fmla="*/ 137 w 136"/>
                  <a:gd name="T85" fmla="*/ 49 h 786"/>
                  <a:gd name="T86" fmla="*/ 132 w 136"/>
                  <a:gd name="T87" fmla="*/ 39 h 786"/>
                  <a:gd name="T88" fmla="*/ 124 w 136"/>
                  <a:gd name="T89" fmla="*/ 24 h 786"/>
                  <a:gd name="T90" fmla="*/ 119 w 136"/>
                  <a:gd name="T91" fmla="*/ 16 h 786"/>
                  <a:gd name="T92" fmla="*/ 111 w 136"/>
                  <a:gd name="T93" fmla="*/ 10 h 786"/>
                  <a:gd name="T94" fmla="*/ 111 w 136"/>
                  <a:gd name="T95" fmla="*/ 10 h 786"/>
                  <a:gd name="T96" fmla="*/ 98 w 136"/>
                  <a:gd name="T97" fmla="*/ 4 h 786"/>
                  <a:gd name="T98" fmla="*/ 84 w 136"/>
                  <a:gd name="T99" fmla="*/ 0 h 786"/>
                  <a:gd name="T100" fmla="*/ 76 w 136"/>
                  <a:gd name="T101" fmla="*/ 0 h 786"/>
                  <a:gd name="T102" fmla="*/ 68 w 136"/>
                  <a:gd name="T103" fmla="*/ 2 h 786"/>
                  <a:gd name="T104" fmla="*/ 58 w 136"/>
                  <a:gd name="T105" fmla="*/ 8 h 786"/>
                  <a:gd name="T106" fmla="*/ 49 w 136"/>
                  <a:gd name="T107" fmla="*/ 14 h 786"/>
                  <a:gd name="T108" fmla="*/ 43 w 136"/>
                  <a:gd name="T109" fmla="*/ 24 h 786"/>
                  <a:gd name="T110" fmla="*/ 37 w 136"/>
                  <a:gd name="T111" fmla="*/ 39 h 786"/>
                  <a:gd name="T112" fmla="*/ 31 w 136"/>
                  <a:gd name="T113" fmla="*/ 61 h 786"/>
                  <a:gd name="T114" fmla="*/ 27 w 136"/>
                  <a:gd name="T115" fmla="*/ 89 h 786"/>
                  <a:gd name="T116" fmla="*/ 25 w 136"/>
                  <a:gd name="T117" fmla="*/ 116 h 786"/>
                  <a:gd name="T118" fmla="*/ 25 w 136"/>
                  <a:gd name="T119" fmla="*/ 136 h 78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6" h="786">
                    <a:moveTo>
                      <a:pt x="12" y="112"/>
                    </a:moveTo>
                    <a:lnTo>
                      <a:pt x="12" y="112"/>
                    </a:lnTo>
                    <a:lnTo>
                      <a:pt x="14" y="230"/>
                    </a:lnTo>
                    <a:lnTo>
                      <a:pt x="14" y="348"/>
                    </a:lnTo>
                    <a:lnTo>
                      <a:pt x="16" y="468"/>
                    </a:lnTo>
                    <a:lnTo>
                      <a:pt x="14" y="528"/>
                    </a:lnTo>
                    <a:lnTo>
                      <a:pt x="12" y="586"/>
                    </a:lnTo>
                    <a:lnTo>
                      <a:pt x="8" y="626"/>
                    </a:lnTo>
                    <a:lnTo>
                      <a:pt x="2" y="674"/>
                    </a:lnTo>
                    <a:lnTo>
                      <a:pt x="0" y="698"/>
                    </a:lnTo>
                    <a:lnTo>
                      <a:pt x="0" y="720"/>
                    </a:lnTo>
                    <a:lnTo>
                      <a:pt x="4" y="742"/>
                    </a:lnTo>
                    <a:lnTo>
                      <a:pt x="8" y="750"/>
                    </a:lnTo>
                    <a:lnTo>
                      <a:pt x="12" y="758"/>
                    </a:lnTo>
                    <a:lnTo>
                      <a:pt x="20" y="770"/>
                    </a:lnTo>
                    <a:lnTo>
                      <a:pt x="30" y="778"/>
                    </a:lnTo>
                    <a:lnTo>
                      <a:pt x="38" y="782"/>
                    </a:lnTo>
                    <a:lnTo>
                      <a:pt x="46" y="786"/>
                    </a:lnTo>
                    <a:lnTo>
                      <a:pt x="54" y="784"/>
                    </a:lnTo>
                    <a:lnTo>
                      <a:pt x="62" y="782"/>
                    </a:lnTo>
                    <a:lnTo>
                      <a:pt x="68" y="776"/>
                    </a:lnTo>
                    <a:lnTo>
                      <a:pt x="76" y="770"/>
                    </a:lnTo>
                    <a:lnTo>
                      <a:pt x="88" y="752"/>
                    </a:lnTo>
                    <a:lnTo>
                      <a:pt x="98" y="732"/>
                    </a:lnTo>
                    <a:lnTo>
                      <a:pt x="106" y="710"/>
                    </a:lnTo>
                    <a:lnTo>
                      <a:pt x="112" y="688"/>
                    </a:lnTo>
                    <a:lnTo>
                      <a:pt x="120" y="660"/>
                    </a:lnTo>
                    <a:lnTo>
                      <a:pt x="124" y="630"/>
                    </a:lnTo>
                    <a:lnTo>
                      <a:pt x="132" y="570"/>
                    </a:lnTo>
                    <a:lnTo>
                      <a:pt x="136" y="506"/>
                    </a:lnTo>
                    <a:lnTo>
                      <a:pt x="136" y="440"/>
                    </a:lnTo>
                    <a:lnTo>
                      <a:pt x="136" y="376"/>
                    </a:lnTo>
                    <a:lnTo>
                      <a:pt x="134" y="310"/>
                    </a:lnTo>
                    <a:lnTo>
                      <a:pt x="128" y="190"/>
                    </a:lnTo>
                    <a:lnTo>
                      <a:pt x="128" y="146"/>
                    </a:lnTo>
                    <a:lnTo>
                      <a:pt x="128" y="122"/>
                    </a:lnTo>
                    <a:lnTo>
                      <a:pt x="126" y="94"/>
                    </a:lnTo>
                    <a:lnTo>
                      <a:pt x="124" y="68"/>
                    </a:lnTo>
                    <a:lnTo>
                      <a:pt x="118" y="44"/>
                    </a:lnTo>
                    <a:lnTo>
                      <a:pt x="114" y="34"/>
                    </a:lnTo>
                    <a:lnTo>
                      <a:pt x="108" y="24"/>
                    </a:lnTo>
                    <a:lnTo>
                      <a:pt x="104" y="16"/>
                    </a:lnTo>
                    <a:lnTo>
                      <a:pt x="96" y="10"/>
                    </a:lnTo>
                    <a:lnTo>
                      <a:pt x="84" y="4"/>
                    </a:lnTo>
                    <a:lnTo>
                      <a:pt x="74" y="0"/>
                    </a:lnTo>
                    <a:lnTo>
                      <a:pt x="66" y="0"/>
                    </a:lnTo>
                    <a:lnTo>
                      <a:pt x="58" y="2"/>
                    </a:lnTo>
                    <a:lnTo>
                      <a:pt x="50" y="8"/>
                    </a:lnTo>
                    <a:lnTo>
                      <a:pt x="44" y="14"/>
                    </a:lnTo>
                    <a:lnTo>
                      <a:pt x="38" y="24"/>
                    </a:lnTo>
                    <a:lnTo>
                      <a:pt x="32" y="34"/>
                    </a:lnTo>
                    <a:lnTo>
                      <a:pt x="26" y="56"/>
                    </a:lnTo>
                    <a:lnTo>
                      <a:pt x="22" y="82"/>
                    </a:lnTo>
                    <a:lnTo>
                      <a:pt x="20" y="106"/>
                    </a:lnTo>
                    <a:lnTo>
                      <a:pt x="20" y="12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2" name="Freeform 193"/>
              <p:cNvSpPr>
                <a:spLocks/>
              </p:cNvSpPr>
              <p:nvPr userDrawn="1"/>
            </p:nvSpPr>
            <p:spPr bwMode="auto">
              <a:xfrm>
                <a:off x="6816" y="14"/>
                <a:ext cx="140" cy="840"/>
              </a:xfrm>
              <a:custGeom>
                <a:avLst/>
                <a:gdLst>
                  <a:gd name="T0" fmla="*/ 8 w 148"/>
                  <a:gd name="T1" fmla="*/ 139 h 822"/>
                  <a:gd name="T2" fmla="*/ 8 w 148"/>
                  <a:gd name="T3" fmla="*/ 139 h 822"/>
                  <a:gd name="T4" fmla="*/ 9 w 148"/>
                  <a:gd name="T5" fmla="*/ 192 h 822"/>
                  <a:gd name="T6" fmla="*/ 9 w 148"/>
                  <a:gd name="T7" fmla="*/ 245 h 822"/>
                  <a:gd name="T8" fmla="*/ 17 w 148"/>
                  <a:gd name="T9" fmla="*/ 349 h 822"/>
                  <a:gd name="T10" fmla="*/ 24 w 148"/>
                  <a:gd name="T11" fmla="*/ 457 h 822"/>
                  <a:gd name="T12" fmla="*/ 26 w 148"/>
                  <a:gd name="T13" fmla="*/ 510 h 822"/>
                  <a:gd name="T14" fmla="*/ 30 w 148"/>
                  <a:gd name="T15" fmla="*/ 564 h 822"/>
                  <a:gd name="T16" fmla="*/ 30 w 148"/>
                  <a:gd name="T17" fmla="*/ 564 h 822"/>
                  <a:gd name="T18" fmla="*/ 34 w 148"/>
                  <a:gd name="T19" fmla="*/ 657 h 822"/>
                  <a:gd name="T20" fmla="*/ 36 w 148"/>
                  <a:gd name="T21" fmla="*/ 704 h 822"/>
                  <a:gd name="T22" fmla="*/ 38 w 148"/>
                  <a:gd name="T23" fmla="*/ 751 h 822"/>
                  <a:gd name="T24" fmla="*/ 44 w 148"/>
                  <a:gd name="T25" fmla="*/ 798 h 822"/>
                  <a:gd name="T26" fmla="*/ 49 w 148"/>
                  <a:gd name="T27" fmla="*/ 818 h 822"/>
                  <a:gd name="T28" fmla="*/ 55 w 148"/>
                  <a:gd name="T29" fmla="*/ 841 h 822"/>
                  <a:gd name="T30" fmla="*/ 61 w 148"/>
                  <a:gd name="T31" fmla="*/ 860 h 822"/>
                  <a:gd name="T32" fmla="*/ 68 w 148"/>
                  <a:gd name="T33" fmla="*/ 880 h 822"/>
                  <a:gd name="T34" fmla="*/ 77 w 148"/>
                  <a:gd name="T35" fmla="*/ 898 h 822"/>
                  <a:gd name="T36" fmla="*/ 88 w 148"/>
                  <a:gd name="T37" fmla="*/ 916 h 822"/>
                  <a:gd name="T38" fmla="*/ 88 w 148"/>
                  <a:gd name="T39" fmla="*/ 916 h 822"/>
                  <a:gd name="T40" fmla="*/ 96 w 148"/>
                  <a:gd name="T41" fmla="*/ 898 h 822"/>
                  <a:gd name="T42" fmla="*/ 102 w 148"/>
                  <a:gd name="T43" fmla="*/ 876 h 822"/>
                  <a:gd name="T44" fmla="*/ 106 w 148"/>
                  <a:gd name="T45" fmla="*/ 849 h 822"/>
                  <a:gd name="T46" fmla="*/ 109 w 148"/>
                  <a:gd name="T47" fmla="*/ 823 h 822"/>
                  <a:gd name="T48" fmla="*/ 112 w 148"/>
                  <a:gd name="T49" fmla="*/ 794 h 822"/>
                  <a:gd name="T50" fmla="*/ 112 w 148"/>
                  <a:gd name="T51" fmla="*/ 762 h 822"/>
                  <a:gd name="T52" fmla="*/ 112 w 148"/>
                  <a:gd name="T53" fmla="*/ 696 h 822"/>
                  <a:gd name="T54" fmla="*/ 109 w 148"/>
                  <a:gd name="T55" fmla="*/ 628 h 822"/>
                  <a:gd name="T56" fmla="*/ 105 w 148"/>
                  <a:gd name="T57" fmla="*/ 566 h 822"/>
                  <a:gd name="T58" fmla="*/ 94 w 148"/>
                  <a:gd name="T59" fmla="*/ 459 h 822"/>
                  <a:gd name="T60" fmla="*/ 94 w 148"/>
                  <a:gd name="T61" fmla="*/ 459 h 822"/>
                  <a:gd name="T62" fmla="*/ 90 w 148"/>
                  <a:gd name="T63" fmla="*/ 403 h 822"/>
                  <a:gd name="T64" fmla="*/ 85 w 148"/>
                  <a:gd name="T65" fmla="*/ 343 h 822"/>
                  <a:gd name="T66" fmla="*/ 77 w 148"/>
                  <a:gd name="T67" fmla="*/ 228 h 822"/>
                  <a:gd name="T68" fmla="*/ 73 w 148"/>
                  <a:gd name="T69" fmla="*/ 169 h 822"/>
                  <a:gd name="T70" fmla="*/ 67 w 148"/>
                  <a:gd name="T71" fmla="*/ 110 h 822"/>
                  <a:gd name="T72" fmla="*/ 59 w 148"/>
                  <a:gd name="T73" fmla="*/ 55 h 822"/>
                  <a:gd name="T74" fmla="*/ 53 w 148"/>
                  <a:gd name="T75" fmla="*/ 31 h 822"/>
                  <a:gd name="T76" fmla="*/ 47 w 148"/>
                  <a:gd name="T77" fmla="*/ 0 h 822"/>
                  <a:gd name="T78" fmla="*/ 47 w 148"/>
                  <a:gd name="T79" fmla="*/ 0 h 822"/>
                  <a:gd name="T80" fmla="*/ 40 w 148"/>
                  <a:gd name="T81" fmla="*/ 2 h 822"/>
                  <a:gd name="T82" fmla="*/ 34 w 148"/>
                  <a:gd name="T83" fmla="*/ 2 h 822"/>
                  <a:gd name="T84" fmla="*/ 26 w 148"/>
                  <a:gd name="T85" fmla="*/ 6 h 822"/>
                  <a:gd name="T86" fmla="*/ 23 w 148"/>
                  <a:gd name="T87" fmla="*/ 10 h 822"/>
                  <a:gd name="T88" fmla="*/ 19 w 148"/>
                  <a:gd name="T89" fmla="*/ 16 h 822"/>
                  <a:gd name="T90" fmla="*/ 15 w 148"/>
                  <a:gd name="T91" fmla="*/ 22 h 822"/>
                  <a:gd name="T92" fmla="*/ 9 w 148"/>
                  <a:gd name="T93" fmla="*/ 43 h 822"/>
                  <a:gd name="T94" fmla="*/ 8 w 148"/>
                  <a:gd name="T95" fmla="*/ 61 h 822"/>
                  <a:gd name="T96" fmla="*/ 6 w 148"/>
                  <a:gd name="T97" fmla="*/ 84 h 822"/>
                  <a:gd name="T98" fmla="*/ 0 w 148"/>
                  <a:gd name="T99" fmla="*/ 119 h 822"/>
                  <a:gd name="T100" fmla="*/ 8 w 148"/>
                  <a:gd name="T101" fmla="*/ 139 h 8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48" h="822">
                    <a:moveTo>
                      <a:pt x="8" y="124"/>
                    </a:moveTo>
                    <a:lnTo>
                      <a:pt x="8" y="124"/>
                    </a:lnTo>
                    <a:lnTo>
                      <a:pt x="10" y="172"/>
                    </a:lnTo>
                    <a:lnTo>
                      <a:pt x="12" y="220"/>
                    </a:lnTo>
                    <a:lnTo>
                      <a:pt x="22" y="314"/>
                    </a:lnTo>
                    <a:lnTo>
                      <a:pt x="32" y="410"/>
                    </a:lnTo>
                    <a:lnTo>
                      <a:pt x="36" y="458"/>
                    </a:lnTo>
                    <a:lnTo>
                      <a:pt x="40" y="506"/>
                    </a:lnTo>
                    <a:lnTo>
                      <a:pt x="44" y="590"/>
                    </a:lnTo>
                    <a:lnTo>
                      <a:pt x="46" y="632"/>
                    </a:lnTo>
                    <a:lnTo>
                      <a:pt x="50" y="674"/>
                    </a:lnTo>
                    <a:lnTo>
                      <a:pt x="58" y="716"/>
                    </a:lnTo>
                    <a:lnTo>
                      <a:pt x="64" y="734"/>
                    </a:lnTo>
                    <a:lnTo>
                      <a:pt x="72" y="754"/>
                    </a:lnTo>
                    <a:lnTo>
                      <a:pt x="80" y="772"/>
                    </a:lnTo>
                    <a:lnTo>
                      <a:pt x="90" y="790"/>
                    </a:lnTo>
                    <a:lnTo>
                      <a:pt x="102" y="806"/>
                    </a:lnTo>
                    <a:lnTo>
                      <a:pt x="116" y="822"/>
                    </a:lnTo>
                    <a:lnTo>
                      <a:pt x="126" y="806"/>
                    </a:lnTo>
                    <a:lnTo>
                      <a:pt x="134" y="786"/>
                    </a:lnTo>
                    <a:lnTo>
                      <a:pt x="140" y="762"/>
                    </a:lnTo>
                    <a:lnTo>
                      <a:pt x="144" y="738"/>
                    </a:lnTo>
                    <a:lnTo>
                      <a:pt x="148" y="712"/>
                    </a:lnTo>
                    <a:lnTo>
                      <a:pt x="148" y="684"/>
                    </a:lnTo>
                    <a:lnTo>
                      <a:pt x="148" y="624"/>
                    </a:lnTo>
                    <a:lnTo>
                      <a:pt x="144" y="564"/>
                    </a:lnTo>
                    <a:lnTo>
                      <a:pt x="138" y="508"/>
                    </a:lnTo>
                    <a:lnTo>
                      <a:pt x="124" y="412"/>
                    </a:lnTo>
                    <a:lnTo>
                      <a:pt x="118" y="362"/>
                    </a:lnTo>
                    <a:lnTo>
                      <a:pt x="112" y="308"/>
                    </a:lnTo>
                    <a:lnTo>
                      <a:pt x="102" y="204"/>
                    </a:lnTo>
                    <a:lnTo>
                      <a:pt x="96" y="152"/>
                    </a:lnTo>
                    <a:lnTo>
                      <a:pt x="88" y="100"/>
                    </a:lnTo>
                    <a:lnTo>
                      <a:pt x="78" y="50"/>
                    </a:lnTo>
                    <a:lnTo>
                      <a:pt x="70" y="26"/>
                    </a:lnTo>
                    <a:lnTo>
                      <a:pt x="62" y="0"/>
                    </a:lnTo>
                    <a:lnTo>
                      <a:pt x="52" y="2"/>
                    </a:lnTo>
                    <a:lnTo>
                      <a:pt x="44" y="2"/>
                    </a:lnTo>
                    <a:lnTo>
                      <a:pt x="36" y="6"/>
                    </a:lnTo>
                    <a:lnTo>
                      <a:pt x="30" y="10"/>
                    </a:lnTo>
                    <a:lnTo>
                      <a:pt x="24" y="16"/>
                    </a:lnTo>
                    <a:lnTo>
                      <a:pt x="20" y="22"/>
                    </a:lnTo>
                    <a:lnTo>
                      <a:pt x="14" y="38"/>
                    </a:lnTo>
                    <a:lnTo>
                      <a:pt x="8" y="56"/>
                    </a:lnTo>
                    <a:lnTo>
                      <a:pt x="6" y="74"/>
                    </a:lnTo>
                    <a:lnTo>
                      <a:pt x="0" y="108"/>
                    </a:lnTo>
                    <a:lnTo>
                      <a:pt x="8" y="1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3" name="Freeform 194"/>
              <p:cNvSpPr>
                <a:spLocks/>
              </p:cNvSpPr>
              <p:nvPr userDrawn="1"/>
            </p:nvSpPr>
            <p:spPr bwMode="auto">
              <a:xfrm>
                <a:off x="6816" y="14"/>
                <a:ext cx="140" cy="840"/>
              </a:xfrm>
              <a:custGeom>
                <a:avLst/>
                <a:gdLst>
                  <a:gd name="T0" fmla="*/ 8 w 148"/>
                  <a:gd name="T1" fmla="*/ 139 h 822"/>
                  <a:gd name="T2" fmla="*/ 8 w 148"/>
                  <a:gd name="T3" fmla="*/ 139 h 822"/>
                  <a:gd name="T4" fmla="*/ 9 w 148"/>
                  <a:gd name="T5" fmla="*/ 192 h 822"/>
                  <a:gd name="T6" fmla="*/ 9 w 148"/>
                  <a:gd name="T7" fmla="*/ 245 h 822"/>
                  <a:gd name="T8" fmla="*/ 17 w 148"/>
                  <a:gd name="T9" fmla="*/ 349 h 822"/>
                  <a:gd name="T10" fmla="*/ 24 w 148"/>
                  <a:gd name="T11" fmla="*/ 457 h 822"/>
                  <a:gd name="T12" fmla="*/ 26 w 148"/>
                  <a:gd name="T13" fmla="*/ 510 h 822"/>
                  <a:gd name="T14" fmla="*/ 30 w 148"/>
                  <a:gd name="T15" fmla="*/ 564 h 822"/>
                  <a:gd name="T16" fmla="*/ 30 w 148"/>
                  <a:gd name="T17" fmla="*/ 564 h 822"/>
                  <a:gd name="T18" fmla="*/ 34 w 148"/>
                  <a:gd name="T19" fmla="*/ 657 h 822"/>
                  <a:gd name="T20" fmla="*/ 36 w 148"/>
                  <a:gd name="T21" fmla="*/ 704 h 822"/>
                  <a:gd name="T22" fmla="*/ 38 w 148"/>
                  <a:gd name="T23" fmla="*/ 751 h 822"/>
                  <a:gd name="T24" fmla="*/ 44 w 148"/>
                  <a:gd name="T25" fmla="*/ 798 h 822"/>
                  <a:gd name="T26" fmla="*/ 49 w 148"/>
                  <a:gd name="T27" fmla="*/ 818 h 822"/>
                  <a:gd name="T28" fmla="*/ 55 w 148"/>
                  <a:gd name="T29" fmla="*/ 841 h 822"/>
                  <a:gd name="T30" fmla="*/ 61 w 148"/>
                  <a:gd name="T31" fmla="*/ 860 h 822"/>
                  <a:gd name="T32" fmla="*/ 68 w 148"/>
                  <a:gd name="T33" fmla="*/ 880 h 822"/>
                  <a:gd name="T34" fmla="*/ 77 w 148"/>
                  <a:gd name="T35" fmla="*/ 898 h 822"/>
                  <a:gd name="T36" fmla="*/ 88 w 148"/>
                  <a:gd name="T37" fmla="*/ 916 h 822"/>
                  <a:gd name="T38" fmla="*/ 88 w 148"/>
                  <a:gd name="T39" fmla="*/ 916 h 822"/>
                  <a:gd name="T40" fmla="*/ 96 w 148"/>
                  <a:gd name="T41" fmla="*/ 898 h 822"/>
                  <a:gd name="T42" fmla="*/ 102 w 148"/>
                  <a:gd name="T43" fmla="*/ 876 h 822"/>
                  <a:gd name="T44" fmla="*/ 106 w 148"/>
                  <a:gd name="T45" fmla="*/ 849 h 822"/>
                  <a:gd name="T46" fmla="*/ 109 w 148"/>
                  <a:gd name="T47" fmla="*/ 823 h 822"/>
                  <a:gd name="T48" fmla="*/ 112 w 148"/>
                  <a:gd name="T49" fmla="*/ 794 h 822"/>
                  <a:gd name="T50" fmla="*/ 112 w 148"/>
                  <a:gd name="T51" fmla="*/ 762 h 822"/>
                  <a:gd name="T52" fmla="*/ 112 w 148"/>
                  <a:gd name="T53" fmla="*/ 696 h 822"/>
                  <a:gd name="T54" fmla="*/ 109 w 148"/>
                  <a:gd name="T55" fmla="*/ 628 h 822"/>
                  <a:gd name="T56" fmla="*/ 105 w 148"/>
                  <a:gd name="T57" fmla="*/ 566 h 822"/>
                  <a:gd name="T58" fmla="*/ 94 w 148"/>
                  <a:gd name="T59" fmla="*/ 459 h 822"/>
                  <a:gd name="T60" fmla="*/ 94 w 148"/>
                  <a:gd name="T61" fmla="*/ 459 h 822"/>
                  <a:gd name="T62" fmla="*/ 90 w 148"/>
                  <a:gd name="T63" fmla="*/ 403 h 822"/>
                  <a:gd name="T64" fmla="*/ 85 w 148"/>
                  <a:gd name="T65" fmla="*/ 343 h 822"/>
                  <a:gd name="T66" fmla="*/ 77 w 148"/>
                  <a:gd name="T67" fmla="*/ 228 h 822"/>
                  <a:gd name="T68" fmla="*/ 73 w 148"/>
                  <a:gd name="T69" fmla="*/ 169 h 822"/>
                  <a:gd name="T70" fmla="*/ 67 w 148"/>
                  <a:gd name="T71" fmla="*/ 110 h 822"/>
                  <a:gd name="T72" fmla="*/ 59 w 148"/>
                  <a:gd name="T73" fmla="*/ 55 h 822"/>
                  <a:gd name="T74" fmla="*/ 53 w 148"/>
                  <a:gd name="T75" fmla="*/ 31 h 822"/>
                  <a:gd name="T76" fmla="*/ 47 w 148"/>
                  <a:gd name="T77" fmla="*/ 0 h 822"/>
                  <a:gd name="T78" fmla="*/ 47 w 148"/>
                  <a:gd name="T79" fmla="*/ 0 h 822"/>
                  <a:gd name="T80" fmla="*/ 40 w 148"/>
                  <a:gd name="T81" fmla="*/ 2 h 822"/>
                  <a:gd name="T82" fmla="*/ 34 w 148"/>
                  <a:gd name="T83" fmla="*/ 2 h 822"/>
                  <a:gd name="T84" fmla="*/ 26 w 148"/>
                  <a:gd name="T85" fmla="*/ 6 h 822"/>
                  <a:gd name="T86" fmla="*/ 23 w 148"/>
                  <a:gd name="T87" fmla="*/ 10 h 822"/>
                  <a:gd name="T88" fmla="*/ 19 w 148"/>
                  <a:gd name="T89" fmla="*/ 16 h 822"/>
                  <a:gd name="T90" fmla="*/ 15 w 148"/>
                  <a:gd name="T91" fmla="*/ 22 h 822"/>
                  <a:gd name="T92" fmla="*/ 9 w 148"/>
                  <a:gd name="T93" fmla="*/ 43 h 822"/>
                  <a:gd name="T94" fmla="*/ 8 w 148"/>
                  <a:gd name="T95" fmla="*/ 61 h 822"/>
                  <a:gd name="T96" fmla="*/ 6 w 148"/>
                  <a:gd name="T97" fmla="*/ 84 h 822"/>
                  <a:gd name="T98" fmla="*/ 0 w 148"/>
                  <a:gd name="T99" fmla="*/ 119 h 8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48" h="822">
                    <a:moveTo>
                      <a:pt x="8" y="124"/>
                    </a:moveTo>
                    <a:lnTo>
                      <a:pt x="8" y="124"/>
                    </a:lnTo>
                    <a:lnTo>
                      <a:pt x="10" y="172"/>
                    </a:lnTo>
                    <a:lnTo>
                      <a:pt x="12" y="220"/>
                    </a:lnTo>
                    <a:lnTo>
                      <a:pt x="22" y="314"/>
                    </a:lnTo>
                    <a:lnTo>
                      <a:pt x="32" y="410"/>
                    </a:lnTo>
                    <a:lnTo>
                      <a:pt x="36" y="458"/>
                    </a:lnTo>
                    <a:lnTo>
                      <a:pt x="40" y="506"/>
                    </a:lnTo>
                    <a:lnTo>
                      <a:pt x="44" y="590"/>
                    </a:lnTo>
                    <a:lnTo>
                      <a:pt x="46" y="632"/>
                    </a:lnTo>
                    <a:lnTo>
                      <a:pt x="50" y="674"/>
                    </a:lnTo>
                    <a:lnTo>
                      <a:pt x="58" y="716"/>
                    </a:lnTo>
                    <a:lnTo>
                      <a:pt x="64" y="734"/>
                    </a:lnTo>
                    <a:lnTo>
                      <a:pt x="72" y="754"/>
                    </a:lnTo>
                    <a:lnTo>
                      <a:pt x="80" y="772"/>
                    </a:lnTo>
                    <a:lnTo>
                      <a:pt x="90" y="790"/>
                    </a:lnTo>
                    <a:lnTo>
                      <a:pt x="102" y="806"/>
                    </a:lnTo>
                    <a:lnTo>
                      <a:pt x="116" y="822"/>
                    </a:lnTo>
                    <a:lnTo>
                      <a:pt x="126" y="806"/>
                    </a:lnTo>
                    <a:lnTo>
                      <a:pt x="134" y="786"/>
                    </a:lnTo>
                    <a:lnTo>
                      <a:pt x="140" y="762"/>
                    </a:lnTo>
                    <a:lnTo>
                      <a:pt x="144" y="738"/>
                    </a:lnTo>
                    <a:lnTo>
                      <a:pt x="148" y="712"/>
                    </a:lnTo>
                    <a:lnTo>
                      <a:pt x="148" y="684"/>
                    </a:lnTo>
                    <a:lnTo>
                      <a:pt x="148" y="624"/>
                    </a:lnTo>
                    <a:lnTo>
                      <a:pt x="144" y="564"/>
                    </a:lnTo>
                    <a:lnTo>
                      <a:pt x="138" y="508"/>
                    </a:lnTo>
                    <a:lnTo>
                      <a:pt x="124" y="412"/>
                    </a:lnTo>
                    <a:lnTo>
                      <a:pt x="118" y="362"/>
                    </a:lnTo>
                    <a:lnTo>
                      <a:pt x="112" y="308"/>
                    </a:lnTo>
                    <a:lnTo>
                      <a:pt x="102" y="204"/>
                    </a:lnTo>
                    <a:lnTo>
                      <a:pt x="96" y="152"/>
                    </a:lnTo>
                    <a:lnTo>
                      <a:pt x="88" y="100"/>
                    </a:lnTo>
                    <a:lnTo>
                      <a:pt x="78" y="50"/>
                    </a:lnTo>
                    <a:lnTo>
                      <a:pt x="70" y="26"/>
                    </a:lnTo>
                    <a:lnTo>
                      <a:pt x="62" y="0"/>
                    </a:lnTo>
                    <a:lnTo>
                      <a:pt x="52" y="2"/>
                    </a:lnTo>
                    <a:lnTo>
                      <a:pt x="44" y="2"/>
                    </a:lnTo>
                    <a:lnTo>
                      <a:pt x="36" y="6"/>
                    </a:lnTo>
                    <a:lnTo>
                      <a:pt x="30" y="10"/>
                    </a:lnTo>
                    <a:lnTo>
                      <a:pt x="24" y="16"/>
                    </a:lnTo>
                    <a:lnTo>
                      <a:pt x="20" y="22"/>
                    </a:lnTo>
                    <a:lnTo>
                      <a:pt x="14" y="38"/>
                    </a:lnTo>
                    <a:lnTo>
                      <a:pt x="8" y="56"/>
                    </a:lnTo>
                    <a:lnTo>
                      <a:pt x="6" y="74"/>
                    </a:lnTo>
                    <a:lnTo>
                      <a:pt x="0" y="10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4" name="Freeform 195"/>
              <p:cNvSpPr>
                <a:spLocks/>
              </p:cNvSpPr>
              <p:nvPr userDrawn="1"/>
            </p:nvSpPr>
            <p:spPr bwMode="auto">
              <a:xfrm>
                <a:off x="4356" y="54"/>
                <a:ext cx="120" cy="860"/>
              </a:xfrm>
              <a:custGeom>
                <a:avLst/>
                <a:gdLst>
                  <a:gd name="T0" fmla="*/ 14 w 130"/>
                  <a:gd name="T1" fmla="*/ 203 h 856"/>
                  <a:gd name="T2" fmla="*/ 14 w 130"/>
                  <a:gd name="T3" fmla="*/ 203 h 856"/>
                  <a:gd name="T4" fmla="*/ 13 w 130"/>
                  <a:gd name="T5" fmla="*/ 263 h 856"/>
                  <a:gd name="T6" fmla="*/ 7 w 130"/>
                  <a:gd name="T7" fmla="*/ 356 h 856"/>
                  <a:gd name="T8" fmla="*/ 4 w 130"/>
                  <a:gd name="T9" fmla="*/ 460 h 856"/>
                  <a:gd name="T10" fmla="*/ 2 w 130"/>
                  <a:gd name="T11" fmla="*/ 516 h 856"/>
                  <a:gd name="T12" fmla="*/ 0 w 130"/>
                  <a:gd name="T13" fmla="*/ 577 h 856"/>
                  <a:gd name="T14" fmla="*/ 2 w 130"/>
                  <a:gd name="T15" fmla="*/ 631 h 856"/>
                  <a:gd name="T16" fmla="*/ 4 w 130"/>
                  <a:gd name="T17" fmla="*/ 683 h 856"/>
                  <a:gd name="T18" fmla="*/ 6 w 130"/>
                  <a:gd name="T19" fmla="*/ 731 h 856"/>
                  <a:gd name="T20" fmla="*/ 11 w 130"/>
                  <a:gd name="T21" fmla="*/ 780 h 856"/>
                  <a:gd name="T22" fmla="*/ 14 w 130"/>
                  <a:gd name="T23" fmla="*/ 798 h 856"/>
                  <a:gd name="T24" fmla="*/ 17 w 130"/>
                  <a:gd name="T25" fmla="*/ 816 h 856"/>
                  <a:gd name="T26" fmla="*/ 23 w 130"/>
                  <a:gd name="T27" fmla="*/ 832 h 856"/>
                  <a:gd name="T28" fmla="*/ 28 w 130"/>
                  <a:gd name="T29" fmla="*/ 846 h 856"/>
                  <a:gd name="T30" fmla="*/ 33 w 130"/>
                  <a:gd name="T31" fmla="*/ 858 h 856"/>
                  <a:gd name="T32" fmla="*/ 40 w 130"/>
                  <a:gd name="T33" fmla="*/ 866 h 856"/>
                  <a:gd name="T34" fmla="*/ 47 w 130"/>
                  <a:gd name="T35" fmla="*/ 872 h 856"/>
                  <a:gd name="T36" fmla="*/ 56 w 130"/>
                  <a:gd name="T37" fmla="*/ 876 h 856"/>
                  <a:gd name="T38" fmla="*/ 56 w 130"/>
                  <a:gd name="T39" fmla="*/ 876 h 856"/>
                  <a:gd name="T40" fmla="*/ 63 w 130"/>
                  <a:gd name="T41" fmla="*/ 846 h 856"/>
                  <a:gd name="T42" fmla="*/ 70 w 130"/>
                  <a:gd name="T43" fmla="*/ 812 h 856"/>
                  <a:gd name="T44" fmla="*/ 75 w 130"/>
                  <a:gd name="T45" fmla="*/ 778 h 856"/>
                  <a:gd name="T46" fmla="*/ 79 w 130"/>
                  <a:gd name="T47" fmla="*/ 739 h 856"/>
                  <a:gd name="T48" fmla="*/ 82 w 130"/>
                  <a:gd name="T49" fmla="*/ 703 h 856"/>
                  <a:gd name="T50" fmla="*/ 84 w 130"/>
                  <a:gd name="T51" fmla="*/ 665 h 856"/>
                  <a:gd name="T52" fmla="*/ 86 w 130"/>
                  <a:gd name="T53" fmla="*/ 591 h 856"/>
                  <a:gd name="T54" fmla="*/ 86 w 130"/>
                  <a:gd name="T55" fmla="*/ 510 h 856"/>
                  <a:gd name="T56" fmla="*/ 84 w 130"/>
                  <a:gd name="T57" fmla="*/ 436 h 856"/>
                  <a:gd name="T58" fmla="*/ 82 w 130"/>
                  <a:gd name="T59" fmla="*/ 362 h 856"/>
                  <a:gd name="T60" fmla="*/ 82 w 130"/>
                  <a:gd name="T61" fmla="*/ 287 h 856"/>
                  <a:gd name="T62" fmla="*/ 82 w 130"/>
                  <a:gd name="T63" fmla="*/ 287 h 856"/>
                  <a:gd name="T64" fmla="*/ 84 w 130"/>
                  <a:gd name="T65" fmla="*/ 227 h 856"/>
                  <a:gd name="T66" fmla="*/ 86 w 130"/>
                  <a:gd name="T67" fmla="*/ 185 h 856"/>
                  <a:gd name="T68" fmla="*/ 87 w 130"/>
                  <a:gd name="T69" fmla="*/ 141 h 856"/>
                  <a:gd name="T70" fmla="*/ 87 w 130"/>
                  <a:gd name="T71" fmla="*/ 92 h 856"/>
                  <a:gd name="T72" fmla="*/ 84 w 130"/>
                  <a:gd name="T73" fmla="*/ 52 h 856"/>
                  <a:gd name="T74" fmla="*/ 82 w 130"/>
                  <a:gd name="T75" fmla="*/ 36 h 856"/>
                  <a:gd name="T76" fmla="*/ 79 w 130"/>
                  <a:gd name="T77" fmla="*/ 22 h 856"/>
                  <a:gd name="T78" fmla="*/ 75 w 130"/>
                  <a:gd name="T79" fmla="*/ 12 h 856"/>
                  <a:gd name="T80" fmla="*/ 70 w 130"/>
                  <a:gd name="T81" fmla="*/ 4 h 856"/>
                  <a:gd name="T82" fmla="*/ 70 w 130"/>
                  <a:gd name="T83" fmla="*/ 4 h 856"/>
                  <a:gd name="T84" fmla="*/ 66 w 130"/>
                  <a:gd name="T85" fmla="*/ 2 h 856"/>
                  <a:gd name="T86" fmla="*/ 63 w 130"/>
                  <a:gd name="T87" fmla="*/ 0 h 856"/>
                  <a:gd name="T88" fmla="*/ 61 w 130"/>
                  <a:gd name="T89" fmla="*/ 0 h 856"/>
                  <a:gd name="T90" fmla="*/ 57 w 130"/>
                  <a:gd name="T91" fmla="*/ 2 h 856"/>
                  <a:gd name="T92" fmla="*/ 52 w 130"/>
                  <a:gd name="T93" fmla="*/ 10 h 856"/>
                  <a:gd name="T94" fmla="*/ 48 w 130"/>
                  <a:gd name="T95" fmla="*/ 20 h 856"/>
                  <a:gd name="T96" fmla="*/ 44 w 130"/>
                  <a:gd name="T97" fmla="*/ 34 h 856"/>
                  <a:gd name="T98" fmla="*/ 40 w 130"/>
                  <a:gd name="T99" fmla="*/ 52 h 856"/>
                  <a:gd name="T100" fmla="*/ 35 w 130"/>
                  <a:gd name="T101" fmla="*/ 92 h 856"/>
                  <a:gd name="T102" fmla="*/ 30 w 130"/>
                  <a:gd name="T103" fmla="*/ 141 h 856"/>
                  <a:gd name="T104" fmla="*/ 28 w 130"/>
                  <a:gd name="T105" fmla="*/ 183 h 856"/>
                  <a:gd name="T106" fmla="*/ 24 w 130"/>
                  <a:gd name="T107" fmla="*/ 241 h 856"/>
                  <a:gd name="T108" fmla="*/ 14 w 130"/>
                  <a:gd name="T109" fmla="*/ 203 h 85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30" h="856">
                    <a:moveTo>
                      <a:pt x="20" y="198"/>
                    </a:moveTo>
                    <a:lnTo>
                      <a:pt x="20" y="198"/>
                    </a:lnTo>
                    <a:lnTo>
                      <a:pt x="18" y="258"/>
                    </a:lnTo>
                    <a:lnTo>
                      <a:pt x="12" y="346"/>
                    </a:lnTo>
                    <a:lnTo>
                      <a:pt x="4" y="450"/>
                    </a:lnTo>
                    <a:lnTo>
                      <a:pt x="2" y="506"/>
                    </a:lnTo>
                    <a:lnTo>
                      <a:pt x="0" y="562"/>
                    </a:lnTo>
                    <a:lnTo>
                      <a:pt x="2" y="616"/>
                    </a:lnTo>
                    <a:lnTo>
                      <a:pt x="4" y="668"/>
                    </a:lnTo>
                    <a:lnTo>
                      <a:pt x="8" y="716"/>
                    </a:lnTo>
                    <a:lnTo>
                      <a:pt x="16" y="760"/>
                    </a:lnTo>
                    <a:lnTo>
                      <a:pt x="20" y="778"/>
                    </a:lnTo>
                    <a:lnTo>
                      <a:pt x="26" y="796"/>
                    </a:lnTo>
                    <a:lnTo>
                      <a:pt x="34" y="812"/>
                    </a:lnTo>
                    <a:lnTo>
                      <a:pt x="42" y="826"/>
                    </a:lnTo>
                    <a:lnTo>
                      <a:pt x="50" y="838"/>
                    </a:lnTo>
                    <a:lnTo>
                      <a:pt x="60" y="846"/>
                    </a:lnTo>
                    <a:lnTo>
                      <a:pt x="70" y="852"/>
                    </a:lnTo>
                    <a:lnTo>
                      <a:pt x="84" y="856"/>
                    </a:lnTo>
                    <a:lnTo>
                      <a:pt x="94" y="826"/>
                    </a:lnTo>
                    <a:lnTo>
                      <a:pt x="104" y="792"/>
                    </a:lnTo>
                    <a:lnTo>
                      <a:pt x="112" y="758"/>
                    </a:lnTo>
                    <a:lnTo>
                      <a:pt x="118" y="724"/>
                    </a:lnTo>
                    <a:lnTo>
                      <a:pt x="122" y="688"/>
                    </a:lnTo>
                    <a:lnTo>
                      <a:pt x="126" y="650"/>
                    </a:lnTo>
                    <a:lnTo>
                      <a:pt x="128" y="576"/>
                    </a:lnTo>
                    <a:lnTo>
                      <a:pt x="128" y="500"/>
                    </a:lnTo>
                    <a:lnTo>
                      <a:pt x="126" y="426"/>
                    </a:lnTo>
                    <a:lnTo>
                      <a:pt x="122" y="352"/>
                    </a:lnTo>
                    <a:lnTo>
                      <a:pt x="122" y="282"/>
                    </a:lnTo>
                    <a:lnTo>
                      <a:pt x="126" y="222"/>
                    </a:lnTo>
                    <a:lnTo>
                      <a:pt x="128" y="180"/>
                    </a:lnTo>
                    <a:lnTo>
                      <a:pt x="130" y="136"/>
                    </a:lnTo>
                    <a:lnTo>
                      <a:pt x="130" y="92"/>
                    </a:lnTo>
                    <a:lnTo>
                      <a:pt x="126" y="52"/>
                    </a:lnTo>
                    <a:lnTo>
                      <a:pt x="122" y="36"/>
                    </a:lnTo>
                    <a:lnTo>
                      <a:pt x="118" y="22"/>
                    </a:lnTo>
                    <a:lnTo>
                      <a:pt x="112" y="12"/>
                    </a:lnTo>
                    <a:lnTo>
                      <a:pt x="104" y="4"/>
                    </a:lnTo>
                    <a:lnTo>
                      <a:pt x="100" y="2"/>
                    </a:lnTo>
                    <a:lnTo>
                      <a:pt x="94" y="0"/>
                    </a:lnTo>
                    <a:lnTo>
                      <a:pt x="90" y="0"/>
                    </a:lnTo>
                    <a:lnTo>
                      <a:pt x="86" y="2"/>
                    </a:lnTo>
                    <a:lnTo>
                      <a:pt x="78" y="10"/>
                    </a:lnTo>
                    <a:lnTo>
                      <a:pt x="72" y="20"/>
                    </a:lnTo>
                    <a:lnTo>
                      <a:pt x="66" y="34"/>
                    </a:lnTo>
                    <a:lnTo>
                      <a:pt x="60" y="52"/>
                    </a:lnTo>
                    <a:lnTo>
                      <a:pt x="52" y="92"/>
                    </a:lnTo>
                    <a:lnTo>
                      <a:pt x="46" y="136"/>
                    </a:lnTo>
                    <a:lnTo>
                      <a:pt x="42" y="178"/>
                    </a:lnTo>
                    <a:lnTo>
                      <a:pt x="36" y="236"/>
                    </a:lnTo>
                    <a:lnTo>
                      <a:pt x="20" y="1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5" name="Freeform 196"/>
              <p:cNvSpPr>
                <a:spLocks/>
              </p:cNvSpPr>
              <p:nvPr userDrawn="1"/>
            </p:nvSpPr>
            <p:spPr bwMode="auto">
              <a:xfrm>
                <a:off x="4356" y="54"/>
                <a:ext cx="120" cy="860"/>
              </a:xfrm>
              <a:custGeom>
                <a:avLst/>
                <a:gdLst>
                  <a:gd name="T0" fmla="*/ 14 w 130"/>
                  <a:gd name="T1" fmla="*/ 203 h 856"/>
                  <a:gd name="T2" fmla="*/ 14 w 130"/>
                  <a:gd name="T3" fmla="*/ 203 h 856"/>
                  <a:gd name="T4" fmla="*/ 13 w 130"/>
                  <a:gd name="T5" fmla="*/ 263 h 856"/>
                  <a:gd name="T6" fmla="*/ 7 w 130"/>
                  <a:gd name="T7" fmla="*/ 356 h 856"/>
                  <a:gd name="T8" fmla="*/ 4 w 130"/>
                  <a:gd name="T9" fmla="*/ 460 h 856"/>
                  <a:gd name="T10" fmla="*/ 2 w 130"/>
                  <a:gd name="T11" fmla="*/ 516 h 856"/>
                  <a:gd name="T12" fmla="*/ 0 w 130"/>
                  <a:gd name="T13" fmla="*/ 577 h 856"/>
                  <a:gd name="T14" fmla="*/ 2 w 130"/>
                  <a:gd name="T15" fmla="*/ 631 h 856"/>
                  <a:gd name="T16" fmla="*/ 4 w 130"/>
                  <a:gd name="T17" fmla="*/ 683 h 856"/>
                  <a:gd name="T18" fmla="*/ 6 w 130"/>
                  <a:gd name="T19" fmla="*/ 731 h 856"/>
                  <a:gd name="T20" fmla="*/ 11 w 130"/>
                  <a:gd name="T21" fmla="*/ 780 h 856"/>
                  <a:gd name="T22" fmla="*/ 14 w 130"/>
                  <a:gd name="T23" fmla="*/ 798 h 856"/>
                  <a:gd name="T24" fmla="*/ 17 w 130"/>
                  <a:gd name="T25" fmla="*/ 816 h 856"/>
                  <a:gd name="T26" fmla="*/ 23 w 130"/>
                  <a:gd name="T27" fmla="*/ 832 h 856"/>
                  <a:gd name="T28" fmla="*/ 28 w 130"/>
                  <a:gd name="T29" fmla="*/ 846 h 856"/>
                  <a:gd name="T30" fmla="*/ 33 w 130"/>
                  <a:gd name="T31" fmla="*/ 858 h 856"/>
                  <a:gd name="T32" fmla="*/ 40 w 130"/>
                  <a:gd name="T33" fmla="*/ 866 h 856"/>
                  <a:gd name="T34" fmla="*/ 47 w 130"/>
                  <a:gd name="T35" fmla="*/ 872 h 856"/>
                  <a:gd name="T36" fmla="*/ 56 w 130"/>
                  <a:gd name="T37" fmla="*/ 876 h 856"/>
                  <a:gd name="T38" fmla="*/ 56 w 130"/>
                  <a:gd name="T39" fmla="*/ 876 h 856"/>
                  <a:gd name="T40" fmla="*/ 63 w 130"/>
                  <a:gd name="T41" fmla="*/ 846 h 856"/>
                  <a:gd name="T42" fmla="*/ 70 w 130"/>
                  <a:gd name="T43" fmla="*/ 812 h 856"/>
                  <a:gd name="T44" fmla="*/ 75 w 130"/>
                  <a:gd name="T45" fmla="*/ 778 h 856"/>
                  <a:gd name="T46" fmla="*/ 79 w 130"/>
                  <a:gd name="T47" fmla="*/ 739 h 856"/>
                  <a:gd name="T48" fmla="*/ 82 w 130"/>
                  <a:gd name="T49" fmla="*/ 703 h 856"/>
                  <a:gd name="T50" fmla="*/ 84 w 130"/>
                  <a:gd name="T51" fmla="*/ 665 h 856"/>
                  <a:gd name="T52" fmla="*/ 86 w 130"/>
                  <a:gd name="T53" fmla="*/ 591 h 856"/>
                  <a:gd name="T54" fmla="*/ 86 w 130"/>
                  <a:gd name="T55" fmla="*/ 510 h 856"/>
                  <a:gd name="T56" fmla="*/ 84 w 130"/>
                  <a:gd name="T57" fmla="*/ 436 h 856"/>
                  <a:gd name="T58" fmla="*/ 82 w 130"/>
                  <a:gd name="T59" fmla="*/ 362 h 856"/>
                  <a:gd name="T60" fmla="*/ 82 w 130"/>
                  <a:gd name="T61" fmla="*/ 287 h 856"/>
                  <a:gd name="T62" fmla="*/ 82 w 130"/>
                  <a:gd name="T63" fmla="*/ 287 h 856"/>
                  <a:gd name="T64" fmla="*/ 84 w 130"/>
                  <a:gd name="T65" fmla="*/ 227 h 856"/>
                  <a:gd name="T66" fmla="*/ 86 w 130"/>
                  <a:gd name="T67" fmla="*/ 185 h 856"/>
                  <a:gd name="T68" fmla="*/ 87 w 130"/>
                  <a:gd name="T69" fmla="*/ 141 h 856"/>
                  <a:gd name="T70" fmla="*/ 87 w 130"/>
                  <a:gd name="T71" fmla="*/ 92 h 856"/>
                  <a:gd name="T72" fmla="*/ 84 w 130"/>
                  <a:gd name="T73" fmla="*/ 52 h 856"/>
                  <a:gd name="T74" fmla="*/ 82 w 130"/>
                  <a:gd name="T75" fmla="*/ 36 h 856"/>
                  <a:gd name="T76" fmla="*/ 79 w 130"/>
                  <a:gd name="T77" fmla="*/ 22 h 856"/>
                  <a:gd name="T78" fmla="*/ 75 w 130"/>
                  <a:gd name="T79" fmla="*/ 12 h 856"/>
                  <a:gd name="T80" fmla="*/ 70 w 130"/>
                  <a:gd name="T81" fmla="*/ 4 h 856"/>
                  <a:gd name="T82" fmla="*/ 70 w 130"/>
                  <a:gd name="T83" fmla="*/ 4 h 856"/>
                  <a:gd name="T84" fmla="*/ 66 w 130"/>
                  <a:gd name="T85" fmla="*/ 2 h 856"/>
                  <a:gd name="T86" fmla="*/ 63 w 130"/>
                  <a:gd name="T87" fmla="*/ 0 h 856"/>
                  <a:gd name="T88" fmla="*/ 61 w 130"/>
                  <a:gd name="T89" fmla="*/ 0 h 856"/>
                  <a:gd name="T90" fmla="*/ 57 w 130"/>
                  <a:gd name="T91" fmla="*/ 2 h 856"/>
                  <a:gd name="T92" fmla="*/ 52 w 130"/>
                  <a:gd name="T93" fmla="*/ 10 h 856"/>
                  <a:gd name="T94" fmla="*/ 48 w 130"/>
                  <a:gd name="T95" fmla="*/ 20 h 856"/>
                  <a:gd name="T96" fmla="*/ 44 w 130"/>
                  <a:gd name="T97" fmla="*/ 34 h 856"/>
                  <a:gd name="T98" fmla="*/ 40 w 130"/>
                  <a:gd name="T99" fmla="*/ 52 h 856"/>
                  <a:gd name="T100" fmla="*/ 35 w 130"/>
                  <a:gd name="T101" fmla="*/ 92 h 856"/>
                  <a:gd name="T102" fmla="*/ 30 w 130"/>
                  <a:gd name="T103" fmla="*/ 141 h 856"/>
                  <a:gd name="T104" fmla="*/ 28 w 130"/>
                  <a:gd name="T105" fmla="*/ 183 h 856"/>
                  <a:gd name="T106" fmla="*/ 24 w 130"/>
                  <a:gd name="T107" fmla="*/ 241 h 85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30" h="856">
                    <a:moveTo>
                      <a:pt x="20" y="198"/>
                    </a:moveTo>
                    <a:lnTo>
                      <a:pt x="20" y="198"/>
                    </a:lnTo>
                    <a:lnTo>
                      <a:pt x="18" y="258"/>
                    </a:lnTo>
                    <a:lnTo>
                      <a:pt x="12" y="346"/>
                    </a:lnTo>
                    <a:lnTo>
                      <a:pt x="4" y="450"/>
                    </a:lnTo>
                    <a:lnTo>
                      <a:pt x="2" y="506"/>
                    </a:lnTo>
                    <a:lnTo>
                      <a:pt x="0" y="562"/>
                    </a:lnTo>
                    <a:lnTo>
                      <a:pt x="2" y="616"/>
                    </a:lnTo>
                    <a:lnTo>
                      <a:pt x="4" y="668"/>
                    </a:lnTo>
                    <a:lnTo>
                      <a:pt x="8" y="716"/>
                    </a:lnTo>
                    <a:lnTo>
                      <a:pt x="16" y="760"/>
                    </a:lnTo>
                    <a:lnTo>
                      <a:pt x="20" y="778"/>
                    </a:lnTo>
                    <a:lnTo>
                      <a:pt x="26" y="796"/>
                    </a:lnTo>
                    <a:lnTo>
                      <a:pt x="34" y="812"/>
                    </a:lnTo>
                    <a:lnTo>
                      <a:pt x="42" y="826"/>
                    </a:lnTo>
                    <a:lnTo>
                      <a:pt x="50" y="838"/>
                    </a:lnTo>
                    <a:lnTo>
                      <a:pt x="60" y="846"/>
                    </a:lnTo>
                    <a:lnTo>
                      <a:pt x="70" y="852"/>
                    </a:lnTo>
                    <a:lnTo>
                      <a:pt x="84" y="856"/>
                    </a:lnTo>
                    <a:lnTo>
                      <a:pt x="94" y="826"/>
                    </a:lnTo>
                    <a:lnTo>
                      <a:pt x="104" y="792"/>
                    </a:lnTo>
                    <a:lnTo>
                      <a:pt x="112" y="758"/>
                    </a:lnTo>
                    <a:lnTo>
                      <a:pt x="118" y="724"/>
                    </a:lnTo>
                    <a:lnTo>
                      <a:pt x="122" y="688"/>
                    </a:lnTo>
                    <a:lnTo>
                      <a:pt x="126" y="650"/>
                    </a:lnTo>
                    <a:lnTo>
                      <a:pt x="128" y="576"/>
                    </a:lnTo>
                    <a:lnTo>
                      <a:pt x="128" y="500"/>
                    </a:lnTo>
                    <a:lnTo>
                      <a:pt x="126" y="426"/>
                    </a:lnTo>
                    <a:lnTo>
                      <a:pt x="122" y="352"/>
                    </a:lnTo>
                    <a:lnTo>
                      <a:pt x="122" y="282"/>
                    </a:lnTo>
                    <a:lnTo>
                      <a:pt x="126" y="222"/>
                    </a:lnTo>
                    <a:lnTo>
                      <a:pt x="128" y="180"/>
                    </a:lnTo>
                    <a:lnTo>
                      <a:pt x="130" y="136"/>
                    </a:lnTo>
                    <a:lnTo>
                      <a:pt x="130" y="92"/>
                    </a:lnTo>
                    <a:lnTo>
                      <a:pt x="126" y="52"/>
                    </a:lnTo>
                    <a:lnTo>
                      <a:pt x="122" y="36"/>
                    </a:lnTo>
                    <a:lnTo>
                      <a:pt x="118" y="22"/>
                    </a:lnTo>
                    <a:lnTo>
                      <a:pt x="112" y="12"/>
                    </a:lnTo>
                    <a:lnTo>
                      <a:pt x="104" y="4"/>
                    </a:lnTo>
                    <a:lnTo>
                      <a:pt x="100" y="2"/>
                    </a:lnTo>
                    <a:lnTo>
                      <a:pt x="94" y="0"/>
                    </a:lnTo>
                    <a:lnTo>
                      <a:pt x="90" y="0"/>
                    </a:lnTo>
                    <a:lnTo>
                      <a:pt x="86" y="2"/>
                    </a:lnTo>
                    <a:lnTo>
                      <a:pt x="78" y="10"/>
                    </a:lnTo>
                    <a:lnTo>
                      <a:pt x="72" y="20"/>
                    </a:lnTo>
                    <a:lnTo>
                      <a:pt x="66" y="34"/>
                    </a:lnTo>
                    <a:lnTo>
                      <a:pt x="60" y="52"/>
                    </a:lnTo>
                    <a:lnTo>
                      <a:pt x="52" y="92"/>
                    </a:lnTo>
                    <a:lnTo>
                      <a:pt x="46" y="136"/>
                    </a:lnTo>
                    <a:lnTo>
                      <a:pt x="42" y="178"/>
                    </a:lnTo>
                    <a:lnTo>
                      <a:pt x="36" y="23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6" name="Freeform 197"/>
              <p:cNvSpPr>
                <a:spLocks/>
              </p:cNvSpPr>
              <p:nvPr userDrawn="1"/>
            </p:nvSpPr>
            <p:spPr bwMode="auto">
              <a:xfrm>
                <a:off x="4696" y="-547"/>
                <a:ext cx="120" cy="740"/>
              </a:xfrm>
              <a:custGeom>
                <a:avLst/>
                <a:gdLst>
                  <a:gd name="T0" fmla="*/ 40 w 126"/>
                  <a:gd name="T1" fmla="*/ 85 h 734"/>
                  <a:gd name="T2" fmla="*/ 40 w 126"/>
                  <a:gd name="T3" fmla="*/ 85 h 734"/>
                  <a:gd name="T4" fmla="*/ 40 w 126"/>
                  <a:gd name="T5" fmla="*/ 109 h 734"/>
                  <a:gd name="T6" fmla="*/ 36 w 126"/>
                  <a:gd name="T7" fmla="*/ 141 h 734"/>
                  <a:gd name="T8" fmla="*/ 28 w 126"/>
                  <a:gd name="T9" fmla="*/ 230 h 734"/>
                  <a:gd name="T10" fmla="*/ 17 w 126"/>
                  <a:gd name="T11" fmla="*/ 339 h 734"/>
                  <a:gd name="T12" fmla="*/ 10 w 126"/>
                  <a:gd name="T13" fmla="*/ 454 h 734"/>
                  <a:gd name="T14" fmla="*/ 4 w 126"/>
                  <a:gd name="T15" fmla="*/ 508 h 734"/>
                  <a:gd name="T16" fmla="*/ 2 w 126"/>
                  <a:gd name="T17" fmla="*/ 562 h 734"/>
                  <a:gd name="T18" fmla="*/ 0 w 126"/>
                  <a:gd name="T19" fmla="*/ 615 h 734"/>
                  <a:gd name="T20" fmla="*/ 2 w 126"/>
                  <a:gd name="T21" fmla="*/ 659 h 734"/>
                  <a:gd name="T22" fmla="*/ 6 w 126"/>
                  <a:gd name="T23" fmla="*/ 699 h 734"/>
                  <a:gd name="T24" fmla="*/ 10 w 126"/>
                  <a:gd name="T25" fmla="*/ 718 h 734"/>
                  <a:gd name="T26" fmla="*/ 10 w 126"/>
                  <a:gd name="T27" fmla="*/ 732 h 734"/>
                  <a:gd name="T28" fmla="*/ 13 w 126"/>
                  <a:gd name="T29" fmla="*/ 744 h 734"/>
                  <a:gd name="T30" fmla="*/ 21 w 126"/>
                  <a:gd name="T31" fmla="*/ 752 h 734"/>
                  <a:gd name="T32" fmla="*/ 26 w 126"/>
                  <a:gd name="T33" fmla="*/ 760 h 734"/>
                  <a:gd name="T34" fmla="*/ 30 w 126"/>
                  <a:gd name="T35" fmla="*/ 764 h 734"/>
                  <a:gd name="T36" fmla="*/ 30 w 126"/>
                  <a:gd name="T37" fmla="*/ 764 h 734"/>
                  <a:gd name="T38" fmla="*/ 40 w 126"/>
                  <a:gd name="T39" fmla="*/ 740 h 734"/>
                  <a:gd name="T40" fmla="*/ 46 w 126"/>
                  <a:gd name="T41" fmla="*/ 714 h 734"/>
                  <a:gd name="T42" fmla="*/ 55 w 126"/>
                  <a:gd name="T43" fmla="*/ 655 h 734"/>
                  <a:gd name="T44" fmla="*/ 63 w 126"/>
                  <a:gd name="T45" fmla="*/ 599 h 734"/>
                  <a:gd name="T46" fmla="*/ 67 w 126"/>
                  <a:gd name="T47" fmla="*/ 536 h 734"/>
                  <a:gd name="T48" fmla="*/ 75 w 126"/>
                  <a:gd name="T49" fmla="*/ 415 h 734"/>
                  <a:gd name="T50" fmla="*/ 83 w 126"/>
                  <a:gd name="T51" fmla="*/ 302 h 734"/>
                  <a:gd name="T52" fmla="*/ 83 w 126"/>
                  <a:gd name="T53" fmla="*/ 302 h 734"/>
                  <a:gd name="T54" fmla="*/ 88 w 126"/>
                  <a:gd name="T55" fmla="*/ 244 h 734"/>
                  <a:gd name="T56" fmla="*/ 95 w 126"/>
                  <a:gd name="T57" fmla="*/ 179 h 734"/>
                  <a:gd name="T58" fmla="*/ 97 w 126"/>
                  <a:gd name="T59" fmla="*/ 149 h 734"/>
                  <a:gd name="T60" fmla="*/ 99 w 126"/>
                  <a:gd name="T61" fmla="*/ 119 h 734"/>
                  <a:gd name="T62" fmla="*/ 97 w 126"/>
                  <a:gd name="T63" fmla="*/ 91 h 734"/>
                  <a:gd name="T64" fmla="*/ 94 w 126"/>
                  <a:gd name="T65" fmla="*/ 58 h 734"/>
                  <a:gd name="T66" fmla="*/ 94 w 126"/>
                  <a:gd name="T67" fmla="*/ 58 h 734"/>
                  <a:gd name="T68" fmla="*/ 90 w 126"/>
                  <a:gd name="T69" fmla="*/ 40 h 734"/>
                  <a:gd name="T70" fmla="*/ 86 w 126"/>
                  <a:gd name="T71" fmla="*/ 26 h 734"/>
                  <a:gd name="T72" fmla="*/ 82 w 126"/>
                  <a:gd name="T73" fmla="*/ 16 h 734"/>
                  <a:gd name="T74" fmla="*/ 77 w 126"/>
                  <a:gd name="T75" fmla="*/ 8 h 734"/>
                  <a:gd name="T76" fmla="*/ 70 w 126"/>
                  <a:gd name="T77" fmla="*/ 2 h 734"/>
                  <a:gd name="T78" fmla="*/ 64 w 126"/>
                  <a:gd name="T79" fmla="*/ 0 h 734"/>
                  <a:gd name="T80" fmla="*/ 58 w 126"/>
                  <a:gd name="T81" fmla="*/ 2 h 734"/>
                  <a:gd name="T82" fmla="*/ 51 w 126"/>
                  <a:gd name="T83" fmla="*/ 4 h 734"/>
                  <a:gd name="T84" fmla="*/ 47 w 126"/>
                  <a:gd name="T85" fmla="*/ 8 h 734"/>
                  <a:gd name="T86" fmla="*/ 42 w 126"/>
                  <a:gd name="T87" fmla="*/ 16 h 734"/>
                  <a:gd name="T88" fmla="*/ 36 w 126"/>
                  <a:gd name="T89" fmla="*/ 24 h 734"/>
                  <a:gd name="T90" fmla="*/ 32 w 126"/>
                  <a:gd name="T91" fmla="*/ 34 h 734"/>
                  <a:gd name="T92" fmla="*/ 29 w 126"/>
                  <a:gd name="T93" fmla="*/ 46 h 734"/>
                  <a:gd name="T94" fmla="*/ 28 w 126"/>
                  <a:gd name="T95" fmla="*/ 60 h 734"/>
                  <a:gd name="T96" fmla="*/ 27 w 126"/>
                  <a:gd name="T97" fmla="*/ 79 h 734"/>
                  <a:gd name="T98" fmla="*/ 28 w 126"/>
                  <a:gd name="T99" fmla="*/ 93 h 734"/>
                  <a:gd name="T100" fmla="*/ 40 w 126"/>
                  <a:gd name="T101" fmla="*/ 85 h 73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6" h="734">
                    <a:moveTo>
                      <a:pt x="50" y="80"/>
                    </a:moveTo>
                    <a:lnTo>
                      <a:pt x="50" y="80"/>
                    </a:lnTo>
                    <a:lnTo>
                      <a:pt x="50" y="104"/>
                    </a:lnTo>
                    <a:lnTo>
                      <a:pt x="46" y="136"/>
                    </a:lnTo>
                    <a:lnTo>
                      <a:pt x="36" y="220"/>
                    </a:lnTo>
                    <a:lnTo>
                      <a:pt x="22" y="324"/>
                    </a:lnTo>
                    <a:lnTo>
                      <a:pt x="10" y="434"/>
                    </a:lnTo>
                    <a:lnTo>
                      <a:pt x="4" y="488"/>
                    </a:lnTo>
                    <a:lnTo>
                      <a:pt x="2" y="540"/>
                    </a:lnTo>
                    <a:lnTo>
                      <a:pt x="0" y="590"/>
                    </a:lnTo>
                    <a:lnTo>
                      <a:pt x="2" y="634"/>
                    </a:lnTo>
                    <a:lnTo>
                      <a:pt x="6" y="670"/>
                    </a:lnTo>
                    <a:lnTo>
                      <a:pt x="10" y="688"/>
                    </a:lnTo>
                    <a:lnTo>
                      <a:pt x="14" y="702"/>
                    </a:lnTo>
                    <a:lnTo>
                      <a:pt x="18" y="714"/>
                    </a:lnTo>
                    <a:lnTo>
                      <a:pt x="26" y="722"/>
                    </a:lnTo>
                    <a:lnTo>
                      <a:pt x="32" y="730"/>
                    </a:lnTo>
                    <a:lnTo>
                      <a:pt x="40" y="734"/>
                    </a:lnTo>
                    <a:lnTo>
                      <a:pt x="50" y="710"/>
                    </a:lnTo>
                    <a:lnTo>
                      <a:pt x="58" y="684"/>
                    </a:lnTo>
                    <a:lnTo>
                      <a:pt x="70" y="630"/>
                    </a:lnTo>
                    <a:lnTo>
                      <a:pt x="80" y="574"/>
                    </a:lnTo>
                    <a:lnTo>
                      <a:pt x="86" y="516"/>
                    </a:lnTo>
                    <a:lnTo>
                      <a:pt x="96" y="400"/>
                    </a:lnTo>
                    <a:lnTo>
                      <a:pt x="106" y="292"/>
                    </a:lnTo>
                    <a:lnTo>
                      <a:pt x="112" y="234"/>
                    </a:lnTo>
                    <a:lnTo>
                      <a:pt x="122" y="174"/>
                    </a:lnTo>
                    <a:lnTo>
                      <a:pt x="124" y="144"/>
                    </a:lnTo>
                    <a:lnTo>
                      <a:pt x="126" y="114"/>
                    </a:lnTo>
                    <a:lnTo>
                      <a:pt x="124" y="86"/>
                    </a:lnTo>
                    <a:lnTo>
                      <a:pt x="120" y="58"/>
                    </a:lnTo>
                    <a:lnTo>
                      <a:pt x="116" y="40"/>
                    </a:lnTo>
                    <a:lnTo>
                      <a:pt x="110" y="26"/>
                    </a:lnTo>
                    <a:lnTo>
                      <a:pt x="104" y="16"/>
                    </a:lnTo>
                    <a:lnTo>
                      <a:pt x="98" y="8"/>
                    </a:lnTo>
                    <a:lnTo>
                      <a:pt x="90" y="2"/>
                    </a:lnTo>
                    <a:lnTo>
                      <a:pt x="82" y="0"/>
                    </a:lnTo>
                    <a:lnTo>
                      <a:pt x="74" y="2"/>
                    </a:lnTo>
                    <a:lnTo>
                      <a:pt x="66" y="4"/>
                    </a:lnTo>
                    <a:lnTo>
                      <a:pt x="60" y="8"/>
                    </a:lnTo>
                    <a:lnTo>
                      <a:pt x="52" y="16"/>
                    </a:lnTo>
                    <a:lnTo>
                      <a:pt x="46" y="24"/>
                    </a:lnTo>
                    <a:lnTo>
                      <a:pt x="42" y="34"/>
                    </a:lnTo>
                    <a:lnTo>
                      <a:pt x="38" y="46"/>
                    </a:lnTo>
                    <a:lnTo>
                      <a:pt x="36" y="60"/>
                    </a:lnTo>
                    <a:lnTo>
                      <a:pt x="34" y="74"/>
                    </a:lnTo>
                    <a:lnTo>
                      <a:pt x="36" y="88"/>
                    </a:lnTo>
                    <a:lnTo>
                      <a:pt x="50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7" name="Freeform 198"/>
              <p:cNvSpPr>
                <a:spLocks/>
              </p:cNvSpPr>
              <p:nvPr userDrawn="1"/>
            </p:nvSpPr>
            <p:spPr bwMode="auto">
              <a:xfrm>
                <a:off x="4696" y="-547"/>
                <a:ext cx="120" cy="740"/>
              </a:xfrm>
              <a:custGeom>
                <a:avLst/>
                <a:gdLst>
                  <a:gd name="T0" fmla="*/ 40 w 126"/>
                  <a:gd name="T1" fmla="*/ 85 h 734"/>
                  <a:gd name="T2" fmla="*/ 40 w 126"/>
                  <a:gd name="T3" fmla="*/ 85 h 734"/>
                  <a:gd name="T4" fmla="*/ 40 w 126"/>
                  <a:gd name="T5" fmla="*/ 109 h 734"/>
                  <a:gd name="T6" fmla="*/ 36 w 126"/>
                  <a:gd name="T7" fmla="*/ 141 h 734"/>
                  <a:gd name="T8" fmla="*/ 28 w 126"/>
                  <a:gd name="T9" fmla="*/ 230 h 734"/>
                  <a:gd name="T10" fmla="*/ 17 w 126"/>
                  <a:gd name="T11" fmla="*/ 339 h 734"/>
                  <a:gd name="T12" fmla="*/ 10 w 126"/>
                  <a:gd name="T13" fmla="*/ 454 h 734"/>
                  <a:gd name="T14" fmla="*/ 4 w 126"/>
                  <a:gd name="T15" fmla="*/ 508 h 734"/>
                  <a:gd name="T16" fmla="*/ 2 w 126"/>
                  <a:gd name="T17" fmla="*/ 562 h 734"/>
                  <a:gd name="T18" fmla="*/ 0 w 126"/>
                  <a:gd name="T19" fmla="*/ 615 h 734"/>
                  <a:gd name="T20" fmla="*/ 2 w 126"/>
                  <a:gd name="T21" fmla="*/ 659 h 734"/>
                  <a:gd name="T22" fmla="*/ 6 w 126"/>
                  <a:gd name="T23" fmla="*/ 699 h 734"/>
                  <a:gd name="T24" fmla="*/ 10 w 126"/>
                  <a:gd name="T25" fmla="*/ 718 h 734"/>
                  <a:gd name="T26" fmla="*/ 10 w 126"/>
                  <a:gd name="T27" fmla="*/ 732 h 734"/>
                  <a:gd name="T28" fmla="*/ 13 w 126"/>
                  <a:gd name="T29" fmla="*/ 744 h 734"/>
                  <a:gd name="T30" fmla="*/ 21 w 126"/>
                  <a:gd name="T31" fmla="*/ 752 h 734"/>
                  <a:gd name="T32" fmla="*/ 26 w 126"/>
                  <a:gd name="T33" fmla="*/ 760 h 734"/>
                  <a:gd name="T34" fmla="*/ 30 w 126"/>
                  <a:gd name="T35" fmla="*/ 764 h 734"/>
                  <a:gd name="T36" fmla="*/ 30 w 126"/>
                  <a:gd name="T37" fmla="*/ 764 h 734"/>
                  <a:gd name="T38" fmla="*/ 40 w 126"/>
                  <a:gd name="T39" fmla="*/ 740 h 734"/>
                  <a:gd name="T40" fmla="*/ 46 w 126"/>
                  <a:gd name="T41" fmla="*/ 714 h 734"/>
                  <a:gd name="T42" fmla="*/ 55 w 126"/>
                  <a:gd name="T43" fmla="*/ 655 h 734"/>
                  <a:gd name="T44" fmla="*/ 63 w 126"/>
                  <a:gd name="T45" fmla="*/ 599 h 734"/>
                  <a:gd name="T46" fmla="*/ 67 w 126"/>
                  <a:gd name="T47" fmla="*/ 536 h 734"/>
                  <a:gd name="T48" fmla="*/ 75 w 126"/>
                  <a:gd name="T49" fmla="*/ 415 h 734"/>
                  <a:gd name="T50" fmla="*/ 83 w 126"/>
                  <a:gd name="T51" fmla="*/ 302 h 734"/>
                  <a:gd name="T52" fmla="*/ 83 w 126"/>
                  <a:gd name="T53" fmla="*/ 302 h 734"/>
                  <a:gd name="T54" fmla="*/ 88 w 126"/>
                  <a:gd name="T55" fmla="*/ 244 h 734"/>
                  <a:gd name="T56" fmla="*/ 95 w 126"/>
                  <a:gd name="T57" fmla="*/ 179 h 734"/>
                  <a:gd name="T58" fmla="*/ 97 w 126"/>
                  <a:gd name="T59" fmla="*/ 149 h 734"/>
                  <a:gd name="T60" fmla="*/ 99 w 126"/>
                  <a:gd name="T61" fmla="*/ 119 h 734"/>
                  <a:gd name="T62" fmla="*/ 97 w 126"/>
                  <a:gd name="T63" fmla="*/ 91 h 734"/>
                  <a:gd name="T64" fmla="*/ 94 w 126"/>
                  <a:gd name="T65" fmla="*/ 58 h 734"/>
                  <a:gd name="T66" fmla="*/ 94 w 126"/>
                  <a:gd name="T67" fmla="*/ 58 h 734"/>
                  <a:gd name="T68" fmla="*/ 90 w 126"/>
                  <a:gd name="T69" fmla="*/ 40 h 734"/>
                  <a:gd name="T70" fmla="*/ 86 w 126"/>
                  <a:gd name="T71" fmla="*/ 26 h 734"/>
                  <a:gd name="T72" fmla="*/ 82 w 126"/>
                  <a:gd name="T73" fmla="*/ 16 h 734"/>
                  <a:gd name="T74" fmla="*/ 77 w 126"/>
                  <a:gd name="T75" fmla="*/ 8 h 734"/>
                  <a:gd name="T76" fmla="*/ 70 w 126"/>
                  <a:gd name="T77" fmla="*/ 2 h 734"/>
                  <a:gd name="T78" fmla="*/ 64 w 126"/>
                  <a:gd name="T79" fmla="*/ 0 h 734"/>
                  <a:gd name="T80" fmla="*/ 58 w 126"/>
                  <a:gd name="T81" fmla="*/ 2 h 734"/>
                  <a:gd name="T82" fmla="*/ 51 w 126"/>
                  <a:gd name="T83" fmla="*/ 4 h 734"/>
                  <a:gd name="T84" fmla="*/ 47 w 126"/>
                  <a:gd name="T85" fmla="*/ 8 h 734"/>
                  <a:gd name="T86" fmla="*/ 42 w 126"/>
                  <a:gd name="T87" fmla="*/ 16 h 734"/>
                  <a:gd name="T88" fmla="*/ 36 w 126"/>
                  <a:gd name="T89" fmla="*/ 24 h 734"/>
                  <a:gd name="T90" fmla="*/ 32 w 126"/>
                  <a:gd name="T91" fmla="*/ 34 h 734"/>
                  <a:gd name="T92" fmla="*/ 29 w 126"/>
                  <a:gd name="T93" fmla="*/ 46 h 734"/>
                  <a:gd name="T94" fmla="*/ 28 w 126"/>
                  <a:gd name="T95" fmla="*/ 60 h 734"/>
                  <a:gd name="T96" fmla="*/ 27 w 126"/>
                  <a:gd name="T97" fmla="*/ 79 h 734"/>
                  <a:gd name="T98" fmla="*/ 28 w 126"/>
                  <a:gd name="T99" fmla="*/ 93 h 73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26" h="734">
                    <a:moveTo>
                      <a:pt x="50" y="80"/>
                    </a:moveTo>
                    <a:lnTo>
                      <a:pt x="50" y="80"/>
                    </a:lnTo>
                    <a:lnTo>
                      <a:pt x="50" y="104"/>
                    </a:lnTo>
                    <a:lnTo>
                      <a:pt x="46" y="136"/>
                    </a:lnTo>
                    <a:lnTo>
                      <a:pt x="36" y="220"/>
                    </a:lnTo>
                    <a:lnTo>
                      <a:pt x="22" y="324"/>
                    </a:lnTo>
                    <a:lnTo>
                      <a:pt x="10" y="434"/>
                    </a:lnTo>
                    <a:lnTo>
                      <a:pt x="4" y="488"/>
                    </a:lnTo>
                    <a:lnTo>
                      <a:pt x="2" y="540"/>
                    </a:lnTo>
                    <a:lnTo>
                      <a:pt x="0" y="590"/>
                    </a:lnTo>
                    <a:lnTo>
                      <a:pt x="2" y="634"/>
                    </a:lnTo>
                    <a:lnTo>
                      <a:pt x="6" y="670"/>
                    </a:lnTo>
                    <a:lnTo>
                      <a:pt x="10" y="688"/>
                    </a:lnTo>
                    <a:lnTo>
                      <a:pt x="14" y="702"/>
                    </a:lnTo>
                    <a:lnTo>
                      <a:pt x="18" y="714"/>
                    </a:lnTo>
                    <a:lnTo>
                      <a:pt x="26" y="722"/>
                    </a:lnTo>
                    <a:lnTo>
                      <a:pt x="32" y="730"/>
                    </a:lnTo>
                    <a:lnTo>
                      <a:pt x="40" y="734"/>
                    </a:lnTo>
                    <a:lnTo>
                      <a:pt x="50" y="710"/>
                    </a:lnTo>
                    <a:lnTo>
                      <a:pt x="58" y="684"/>
                    </a:lnTo>
                    <a:lnTo>
                      <a:pt x="70" y="630"/>
                    </a:lnTo>
                    <a:lnTo>
                      <a:pt x="80" y="574"/>
                    </a:lnTo>
                    <a:lnTo>
                      <a:pt x="86" y="516"/>
                    </a:lnTo>
                    <a:lnTo>
                      <a:pt x="96" y="400"/>
                    </a:lnTo>
                    <a:lnTo>
                      <a:pt x="106" y="292"/>
                    </a:lnTo>
                    <a:lnTo>
                      <a:pt x="112" y="234"/>
                    </a:lnTo>
                    <a:lnTo>
                      <a:pt x="122" y="174"/>
                    </a:lnTo>
                    <a:lnTo>
                      <a:pt x="124" y="144"/>
                    </a:lnTo>
                    <a:lnTo>
                      <a:pt x="126" y="114"/>
                    </a:lnTo>
                    <a:lnTo>
                      <a:pt x="124" y="86"/>
                    </a:lnTo>
                    <a:lnTo>
                      <a:pt x="120" y="58"/>
                    </a:lnTo>
                    <a:lnTo>
                      <a:pt x="116" y="40"/>
                    </a:lnTo>
                    <a:lnTo>
                      <a:pt x="110" y="26"/>
                    </a:lnTo>
                    <a:lnTo>
                      <a:pt x="104" y="16"/>
                    </a:lnTo>
                    <a:lnTo>
                      <a:pt x="98" y="8"/>
                    </a:lnTo>
                    <a:lnTo>
                      <a:pt x="90" y="2"/>
                    </a:lnTo>
                    <a:lnTo>
                      <a:pt x="82" y="0"/>
                    </a:lnTo>
                    <a:lnTo>
                      <a:pt x="74" y="2"/>
                    </a:lnTo>
                    <a:lnTo>
                      <a:pt x="66" y="4"/>
                    </a:lnTo>
                    <a:lnTo>
                      <a:pt x="60" y="8"/>
                    </a:lnTo>
                    <a:lnTo>
                      <a:pt x="52" y="16"/>
                    </a:lnTo>
                    <a:lnTo>
                      <a:pt x="46" y="24"/>
                    </a:lnTo>
                    <a:lnTo>
                      <a:pt x="42" y="34"/>
                    </a:lnTo>
                    <a:lnTo>
                      <a:pt x="38" y="46"/>
                    </a:lnTo>
                    <a:lnTo>
                      <a:pt x="36" y="60"/>
                    </a:lnTo>
                    <a:lnTo>
                      <a:pt x="34" y="74"/>
                    </a:lnTo>
                    <a:lnTo>
                      <a:pt x="36" y="8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8" name="Freeform 199"/>
              <p:cNvSpPr>
                <a:spLocks/>
              </p:cNvSpPr>
              <p:nvPr userDrawn="1"/>
            </p:nvSpPr>
            <p:spPr bwMode="auto">
              <a:xfrm>
                <a:off x="5276" y="-547"/>
                <a:ext cx="80" cy="720"/>
              </a:xfrm>
              <a:custGeom>
                <a:avLst/>
                <a:gdLst>
                  <a:gd name="T0" fmla="*/ 6 w 94"/>
                  <a:gd name="T1" fmla="*/ 117 h 724"/>
                  <a:gd name="T2" fmla="*/ 6 w 94"/>
                  <a:gd name="T3" fmla="*/ 117 h 724"/>
                  <a:gd name="T4" fmla="*/ 3 w 94"/>
                  <a:gd name="T5" fmla="*/ 159 h 724"/>
                  <a:gd name="T6" fmla="*/ 0 w 94"/>
                  <a:gd name="T7" fmla="*/ 201 h 724"/>
                  <a:gd name="T8" fmla="*/ 0 w 94"/>
                  <a:gd name="T9" fmla="*/ 245 h 724"/>
                  <a:gd name="T10" fmla="*/ 0 w 94"/>
                  <a:gd name="T11" fmla="*/ 286 h 724"/>
                  <a:gd name="T12" fmla="*/ 2 w 94"/>
                  <a:gd name="T13" fmla="*/ 374 h 724"/>
                  <a:gd name="T14" fmla="*/ 3 w 94"/>
                  <a:gd name="T15" fmla="*/ 457 h 724"/>
                  <a:gd name="T16" fmla="*/ 3 w 94"/>
                  <a:gd name="T17" fmla="*/ 457 h 724"/>
                  <a:gd name="T18" fmla="*/ 2 w 94"/>
                  <a:gd name="T19" fmla="*/ 529 h 724"/>
                  <a:gd name="T20" fmla="*/ 0 w 94"/>
                  <a:gd name="T21" fmla="*/ 579 h 724"/>
                  <a:gd name="T22" fmla="*/ 2 w 94"/>
                  <a:gd name="T23" fmla="*/ 626 h 724"/>
                  <a:gd name="T24" fmla="*/ 3 w 94"/>
                  <a:gd name="T25" fmla="*/ 646 h 724"/>
                  <a:gd name="T26" fmla="*/ 3 w 94"/>
                  <a:gd name="T27" fmla="*/ 666 h 724"/>
                  <a:gd name="T28" fmla="*/ 6 w 94"/>
                  <a:gd name="T29" fmla="*/ 684 h 724"/>
                  <a:gd name="T30" fmla="*/ 8 w 94"/>
                  <a:gd name="T31" fmla="*/ 696 h 724"/>
                  <a:gd name="T32" fmla="*/ 10 w 94"/>
                  <a:gd name="T33" fmla="*/ 700 h 724"/>
                  <a:gd name="T34" fmla="*/ 12 w 94"/>
                  <a:gd name="T35" fmla="*/ 702 h 724"/>
                  <a:gd name="T36" fmla="*/ 14 w 94"/>
                  <a:gd name="T37" fmla="*/ 704 h 724"/>
                  <a:gd name="T38" fmla="*/ 17 w 94"/>
                  <a:gd name="T39" fmla="*/ 704 h 724"/>
                  <a:gd name="T40" fmla="*/ 19 w 94"/>
                  <a:gd name="T41" fmla="*/ 702 h 724"/>
                  <a:gd name="T42" fmla="*/ 22 w 94"/>
                  <a:gd name="T43" fmla="*/ 698 h 724"/>
                  <a:gd name="T44" fmla="*/ 28 w 94"/>
                  <a:gd name="T45" fmla="*/ 684 h 724"/>
                  <a:gd name="T46" fmla="*/ 28 w 94"/>
                  <a:gd name="T47" fmla="*/ 684 h 724"/>
                  <a:gd name="T48" fmla="*/ 33 w 94"/>
                  <a:gd name="T49" fmla="*/ 672 h 724"/>
                  <a:gd name="T50" fmla="*/ 36 w 94"/>
                  <a:gd name="T51" fmla="*/ 656 h 724"/>
                  <a:gd name="T52" fmla="*/ 38 w 94"/>
                  <a:gd name="T53" fmla="*/ 638 h 724"/>
                  <a:gd name="T54" fmla="*/ 41 w 94"/>
                  <a:gd name="T55" fmla="*/ 621 h 724"/>
                  <a:gd name="T56" fmla="*/ 41 w 94"/>
                  <a:gd name="T57" fmla="*/ 599 h 724"/>
                  <a:gd name="T58" fmla="*/ 41 w 94"/>
                  <a:gd name="T59" fmla="*/ 575 h 724"/>
                  <a:gd name="T60" fmla="*/ 41 w 94"/>
                  <a:gd name="T61" fmla="*/ 525 h 724"/>
                  <a:gd name="T62" fmla="*/ 41 w 94"/>
                  <a:gd name="T63" fmla="*/ 475 h 724"/>
                  <a:gd name="T64" fmla="*/ 38 w 94"/>
                  <a:gd name="T65" fmla="*/ 430 h 724"/>
                  <a:gd name="T66" fmla="*/ 37 w 94"/>
                  <a:gd name="T67" fmla="*/ 388 h 724"/>
                  <a:gd name="T68" fmla="*/ 37 w 94"/>
                  <a:gd name="T69" fmla="*/ 352 h 724"/>
                  <a:gd name="T70" fmla="*/ 37 w 94"/>
                  <a:gd name="T71" fmla="*/ 352 h 724"/>
                  <a:gd name="T72" fmla="*/ 37 w 94"/>
                  <a:gd name="T73" fmla="*/ 312 h 724"/>
                  <a:gd name="T74" fmla="*/ 38 w 94"/>
                  <a:gd name="T75" fmla="*/ 268 h 724"/>
                  <a:gd name="T76" fmla="*/ 41 w 94"/>
                  <a:gd name="T77" fmla="*/ 221 h 724"/>
                  <a:gd name="T78" fmla="*/ 42 w 94"/>
                  <a:gd name="T79" fmla="*/ 169 h 724"/>
                  <a:gd name="T80" fmla="*/ 42 w 94"/>
                  <a:gd name="T81" fmla="*/ 119 h 724"/>
                  <a:gd name="T82" fmla="*/ 41 w 94"/>
                  <a:gd name="T83" fmla="*/ 93 h 724"/>
                  <a:gd name="T84" fmla="*/ 41 w 94"/>
                  <a:gd name="T85" fmla="*/ 76 h 724"/>
                  <a:gd name="T86" fmla="*/ 38 w 94"/>
                  <a:gd name="T87" fmla="*/ 54 h 724"/>
                  <a:gd name="T88" fmla="*/ 36 w 94"/>
                  <a:gd name="T89" fmla="*/ 34 h 724"/>
                  <a:gd name="T90" fmla="*/ 33 w 94"/>
                  <a:gd name="T91" fmla="*/ 16 h 724"/>
                  <a:gd name="T92" fmla="*/ 28 w 94"/>
                  <a:gd name="T93" fmla="*/ 0 h 724"/>
                  <a:gd name="T94" fmla="*/ 28 w 94"/>
                  <a:gd name="T95" fmla="*/ 0 h 724"/>
                  <a:gd name="T96" fmla="*/ 20 w 94"/>
                  <a:gd name="T97" fmla="*/ 32 h 724"/>
                  <a:gd name="T98" fmla="*/ 14 w 94"/>
                  <a:gd name="T99" fmla="*/ 66 h 724"/>
                  <a:gd name="T100" fmla="*/ 8 w 94"/>
                  <a:gd name="T101" fmla="*/ 97 h 724"/>
                  <a:gd name="T102" fmla="*/ 7 w 94"/>
                  <a:gd name="T103" fmla="*/ 115 h 724"/>
                  <a:gd name="T104" fmla="*/ 6 w 94"/>
                  <a:gd name="T105" fmla="*/ 133 h 724"/>
                  <a:gd name="T106" fmla="*/ 6 w 94"/>
                  <a:gd name="T107" fmla="*/ 117 h 72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4" h="724">
                    <a:moveTo>
                      <a:pt x="12" y="122"/>
                    </a:moveTo>
                    <a:lnTo>
                      <a:pt x="12" y="122"/>
                    </a:lnTo>
                    <a:lnTo>
                      <a:pt x="4" y="164"/>
                    </a:lnTo>
                    <a:lnTo>
                      <a:pt x="0" y="206"/>
                    </a:lnTo>
                    <a:lnTo>
                      <a:pt x="0" y="250"/>
                    </a:lnTo>
                    <a:lnTo>
                      <a:pt x="0" y="296"/>
                    </a:lnTo>
                    <a:lnTo>
                      <a:pt x="2" y="384"/>
                    </a:lnTo>
                    <a:lnTo>
                      <a:pt x="4" y="472"/>
                    </a:lnTo>
                    <a:lnTo>
                      <a:pt x="2" y="544"/>
                    </a:lnTo>
                    <a:lnTo>
                      <a:pt x="0" y="594"/>
                    </a:lnTo>
                    <a:lnTo>
                      <a:pt x="2" y="644"/>
                    </a:lnTo>
                    <a:lnTo>
                      <a:pt x="4" y="666"/>
                    </a:lnTo>
                    <a:lnTo>
                      <a:pt x="8" y="686"/>
                    </a:lnTo>
                    <a:lnTo>
                      <a:pt x="12" y="704"/>
                    </a:lnTo>
                    <a:lnTo>
                      <a:pt x="18" y="716"/>
                    </a:lnTo>
                    <a:lnTo>
                      <a:pt x="22" y="720"/>
                    </a:lnTo>
                    <a:lnTo>
                      <a:pt x="28" y="722"/>
                    </a:lnTo>
                    <a:lnTo>
                      <a:pt x="32" y="724"/>
                    </a:lnTo>
                    <a:lnTo>
                      <a:pt x="38" y="724"/>
                    </a:lnTo>
                    <a:lnTo>
                      <a:pt x="44" y="722"/>
                    </a:lnTo>
                    <a:lnTo>
                      <a:pt x="50" y="718"/>
                    </a:lnTo>
                    <a:lnTo>
                      <a:pt x="64" y="704"/>
                    </a:lnTo>
                    <a:lnTo>
                      <a:pt x="74" y="692"/>
                    </a:lnTo>
                    <a:lnTo>
                      <a:pt x="80" y="676"/>
                    </a:lnTo>
                    <a:lnTo>
                      <a:pt x="86" y="658"/>
                    </a:lnTo>
                    <a:lnTo>
                      <a:pt x="90" y="638"/>
                    </a:lnTo>
                    <a:lnTo>
                      <a:pt x="92" y="614"/>
                    </a:lnTo>
                    <a:lnTo>
                      <a:pt x="92" y="590"/>
                    </a:lnTo>
                    <a:lnTo>
                      <a:pt x="92" y="540"/>
                    </a:lnTo>
                    <a:lnTo>
                      <a:pt x="90" y="490"/>
                    </a:lnTo>
                    <a:lnTo>
                      <a:pt x="86" y="440"/>
                    </a:lnTo>
                    <a:lnTo>
                      <a:pt x="84" y="398"/>
                    </a:lnTo>
                    <a:lnTo>
                      <a:pt x="82" y="362"/>
                    </a:lnTo>
                    <a:lnTo>
                      <a:pt x="84" y="322"/>
                    </a:lnTo>
                    <a:lnTo>
                      <a:pt x="86" y="276"/>
                    </a:lnTo>
                    <a:lnTo>
                      <a:pt x="90" y="226"/>
                    </a:lnTo>
                    <a:lnTo>
                      <a:pt x="94" y="174"/>
                    </a:lnTo>
                    <a:lnTo>
                      <a:pt x="94" y="124"/>
                    </a:lnTo>
                    <a:lnTo>
                      <a:pt x="92" y="98"/>
                    </a:lnTo>
                    <a:lnTo>
                      <a:pt x="90" y="76"/>
                    </a:lnTo>
                    <a:lnTo>
                      <a:pt x="86" y="54"/>
                    </a:lnTo>
                    <a:lnTo>
                      <a:pt x="80" y="34"/>
                    </a:lnTo>
                    <a:lnTo>
                      <a:pt x="74" y="16"/>
                    </a:lnTo>
                    <a:lnTo>
                      <a:pt x="64" y="0"/>
                    </a:lnTo>
                    <a:lnTo>
                      <a:pt x="46" y="32"/>
                    </a:lnTo>
                    <a:lnTo>
                      <a:pt x="30" y="66"/>
                    </a:lnTo>
                    <a:lnTo>
                      <a:pt x="18" y="102"/>
                    </a:lnTo>
                    <a:lnTo>
                      <a:pt x="14" y="120"/>
                    </a:lnTo>
                    <a:lnTo>
                      <a:pt x="12" y="138"/>
                    </a:lnTo>
                    <a:lnTo>
                      <a:pt x="12" y="1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9" name="Freeform 200"/>
              <p:cNvSpPr>
                <a:spLocks/>
              </p:cNvSpPr>
              <p:nvPr userDrawn="1"/>
            </p:nvSpPr>
            <p:spPr bwMode="auto">
              <a:xfrm>
                <a:off x="5276" y="-547"/>
                <a:ext cx="80" cy="720"/>
              </a:xfrm>
              <a:custGeom>
                <a:avLst/>
                <a:gdLst>
                  <a:gd name="T0" fmla="*/ 6 w 94"/>
                  <a:gd name="T1" fmla="*/ 117 h 724"/>
                  <a:gd name="T2" fmla="*/ 6 w 94"/>
                  <a:gd name="T3" fmla="*/ 117 h 724"/>
                  <a:gd name="T4" fmla="*/ 3 w 94"/>
                  <a:gd name="T5" fmla="*/ 159 h 724"/>
                  <a:gd name="T6" fmla="*/ 0 w 94"/>
                  <a:gd name="T7" fmla="*/ 201 h 724"/>
                  <a:gd name="T8" fmla="*/ 0 w 94"/>
                  <a:gd name="T9" fmla="*/ 245 h 724"/>
                  <a:gd name="T10" fmla="*/ 0 w 94"/>
                  <a:gd name="T11" fmla="*/ 286 h 724"/>
                  <a:gd name="T12" fmla="*/ 2 w 94"/>
                  <a:gd name="T13" fmla="*/ 374 h 724"/>
                  <a:gd name="T14" fmla="*/ 3 w 94"/>
                  <a:gd name="T15" fmla="*/ 457 h 724"/>
                  <a:gd name="T16" fmla="*/ 3 w 94"/>
                  <a:gd name="T17" fmla="*/ 457 h 724"/>
                  <a:gd name="T18" fmla="*/ 2 w 94"/>
                  <a:gd name="T19" fmla="*/ 529 h 724"/>
                  <a:gd name="T20" fmla="*/ 0 w 94"/>
                  <a:gd name="T21" fmla="*/ 579 h 724"/>
                  <a:gd name="T22" fmla="*/ 2 w 94"/>
                  <a:gd name="T23" fmla="*/ 626 h 724"/>
                  <a:gd name="T24" fmla="*/ 3 w 94"/>
                  <a:gd name="T25" fmla="*/ 646 h 724"/>
                  <a:gd name="T26" fmla="*/ 3 w 94"/>
                  <a:gd name="T27" fmla="*/ 666 h 724"/>
                  <a:gd name="T28" fmla="*/ 6 w 94"/>
                  <a:gd name="T29" fmla="*/ 684 h 724"/>
                  <a:gd name="T30" fmla="*/ 8 w 94"/>
                  <a:gd name="T31" fmla="*/ 696 h 724"/>
                  <a:gd name="T32" fmla="*/ 10 w 94"/>
                  <a:gd name="T33" fmla="*/ 700 h 724"/>
                  <a:gd name="T34" fmla="*/ 12 w 94"/>
                  <a:gd name="T35" fmla="*/ 702 h 724"/>
                  <a:gd name="T36" fmla="*/ 14 w 94"/>
                  <a:gd name="T37" fmla="*/ 704 h 724"/>
                  <a:gd name="T38" fmla="*/ 17 w 94"/>
                  <a:gd name="T39" fmla="*/ 704 h 724"/>
                  <a:gd name="T40" fmla="*/ 19 w 94"/>
                  <a:gd name="T41" fmla="*/ 702 h 724"/>
                  <a:gd name="T42" fmla="*/ 22 w 94"/>
                  <a:gd name="T43" fmla="*/ 698 h 724"/>
                  <a:gd name="T44" fmla="*/ 28 w 94"/>
                  <a:gd name="T45" fmla="*/ 684 h 724"/>
                  <a:gd name="T46" fmla="*/ 28 w 94"/>
                  <a:gd name="T47" fmla="*/ 684 h 724"/>
                  <a:gd name="T48" fmla="*/ 33 w 94"/>
                  <a:gd name="T49" fmla="*/ 672 h 724"/>
                  <a:gd name="T50" fmla="*/ 36 w 94"/>
                  <a:gd name="T51" fmla="*/ 656 h 724"/>
                  <a:gd name="T52" fmla="*/ 38 w 94"/>
                  <a:gd name="T53" fmla="*/ 638 h 724"/>
                  <a:gd name="T54" fmla="*/ 41 w 94"/>
                  <a:gd name="T55" fmla="*/ 621 h 724"/>
                  <a:gd name="T56" fmla="*/ 41 w 94"/>
                  <a:gd name="T57" fmla="*/ 599 h 724"/>
                  <a:gd name="T58" fmla="*/ 41 w 94"/>
                  <a:gd name="T59" fmla="*/ 575 h 724"/>
                  <a:gd name="T60" fmla="*/ 41 w 94"/>
                  <a:gd name="T61" fmla="*/ 525 h 724"/>
                  <a:gd name="T62" fmla="*/ 41 w 94"/>
                  <a:gd name="T63" fmla="*/ 475 h 724"/>
                  <a:gd name="T64" fmla="*/ 38 w 94"/>
                  <a:gd name="T65" fmla="*/ 430 h 724"/>
                  <a:gd name="T66" fmla="*/ 37 w 94"/>
                  <a:gd name="T67" fmla="*/ 388 h 724"/>
                  <a:gd name="T68" fmla="*/ 37 w 94"/>
                  <a:gd name="T69" fmla="*/ 352 h 724"/>
                  <a:gd name="T70" fmla="*/ 37 w 94"/>
                  <a:gd name="T71" fmla="*/ 352 h 724"/>
                  <a:gd name="T72" fmla="*/ 37 w 94"/>
                  <a:gd name="T73" fmla="*/ 312 h 724"/>
                  <a:gd name="T74" fmla="*/ 38 w 94"/>
                  <a:gd name="T75" fmla="*/ 268 h 724"/>
                  <a:gd name="T76" fmla="*/ 41 w 94"/>
                  <a:gd name="T77" fmla="*/ 221 h 724"/>
                  <a:gd name="T78" fmla="*/ 42 w 94"/>
                  <a:gd name="T79" fmla="*/ 169 h 724"/>
                  <a:gd name="T80" fmla="*/ 42 w 94"/>
                  <a:gd name="T81" fmla="*/ 119 h 724"/>
                  <a:gd name="T82" fmla="*/ 41 w 94"/>
                  <a:gd name="T83" fmla="*/ 93 h 724"/>
                  <a:gd name="T84" fmla="*/ 41 w 94"/>
                  <a:gd name="T85" fmla="*/ 76 h 724"/>
                  <a:gd name="T86" fmla="*/ 38 w 94"/>
                  <a:gd name="T87" fmla="*/ 54 h 724"/>
                  <a:gd name="T88" fmla="*/ 36 w 94"/>
                  <a:gd name="T89" fmla="*/ 34 h 724"/>
                  <a:gd name="T90" fmla="*/ 33 w 94"/>
                  <a:gd name="T91" fmla="*/ 16 h 724"/>
                  <a:gd name="T92" fmla="*/ 28 w 94"/>
                  <a:gd name="T93" fmla="*/ 0 h 724"/>
                  <a:gd name="T94" fmla="*/ 28 w 94"/>
                  <a:gd name="T95" fmla="*/ 0 h 724"/>
                  <a:gd name="T96" fmla="*/ 20 w 94"/>
                  <a:gd name="T97" fmla="*/ 32 h 724"/>
                  <a:gd name="T98" fmla="*/ 14 w 94"/>
                  <a:gd name="T99" fmla="*/ 66 h 724"/>
                  <a:gd name="T100" fmla="*/ 8 w 94"/>
                  <a:gd name="T101" fmla="*/ 97 h 724"/>
                  <a:gd name="T102" fmla="*/ 7 w 94"/>
                  <a:gd name="T103" fmla="*/ 115 h 724"/>
                  <a:gd name="T104" fmla="*/ 6 w 94"/>
                  <a:gd name="T105" fmla="*/ 133 h 72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4" h="724">
                    <a:moveTo>
                      <a:pt x="12" y="122"/>
                    </a:moveTo>
                    <a:lnTo>
                      <a:pt x="12" y="122"/>
                    </a:lnTo>
                    <a:lnTo>
                      <a:pt x="4" y="164"/>
                    </a:lnTo>
                    <a:lnTo>
                      <a:pt x="0" y="206"/>
                    </a:lnTo>
                    <a:lnTo>
                      <a:pt x="0" y="250"/>
                    </a:lnTo>
                    <a:lnTo>
                      <a:pt x="0" y="296"/>
                    </a:lnTo>
                    <a:lnTo>
                      <a:pt x="2" y="384"/>
                    </a:lnTo>
                    <a:lnTo>
                      <a:pt x="4" y="472"/>
                    </a:lnTo>
                    <a:lnTo>
                      <a:pt x="2" y="544"/>
                    </a:lnTo>
                    <a:lnTo>
                      <a:pt x="0" y="594"/>
                    </a:lnTo>
                    <a:lnTo>
                      <a:pt x="2" y="644"/>
                    </a:lnTo>
                    <a:lnTo>
                      <a:pt x="4" y="666"/>
                    </a:lnTo>
                    <a:lnTo>
                      <a:pt x="8" y="686"/>
                    </a:lnTo>
                    <a:lnTo>
                      <a:pt x="12" y="704"/>
                    </a:lnTo>
                    <a:lnTo>
                      <a:pt x="18" y="716"/>
                    </a:lnTo>
                    <a:lnTo>
                      <a:pt x="22" y="720"/>
                    </a:lnTo>
                    <a:lnTo>
                      <a:pt x="28" y="722"/>
                    </a:lnTo>
                    <a:lnTo>
                      <a:pt x="32" y="724"/>
                    </a:lnTo>
                    <a:lnTo>
                      <a:pt x="38" y="724"/>
                    </a:lnTo>
                    <a:lnTo>
                      <a:pt x="44" y="722"/>
                    </a:lnTo>
                    <a:lnTo>
                      <a:pt x="50" y="718"/>
                    </a:lnTo>
                    <a:lnTo>
                      <a:pt x="64" y="704"/>
                    </a:lnTo>
                    <a:lnTo>
                      <a:pt x="74" y="692"/>
                    </a:lnTo>
                    <a:lnTo>
                      <a:pt x="80" y="676"/>
                    </a:lnTo>
                    <a:lnTo>
                      <a:pt x="86" y="658"/>
                    </a:lnTo>
                    <a:lnTo>
                      <a:pt x="90" y="638"/>
                    </a:lnTo>
                    <a:lnTo>
                      <a:pt x="92" y="614"/>
                    </a:lnTo>
                    <a:lnTo>
                      <a:pt x="92" y="590"/>
                    </a:lnTo>
                    <a:lnTo>
                      <a:pt x="92" y="540"/>
                    </a:lnTo>
                    <a:lnTo>
                      <a:pt x="90" y="490"/>
                    </a:lnTo>
                    <a:lnTo>
                      <a:pt x="86" y="440"/>
                    </a:lnTo>
                    <a:lnTo>
                      <a:pt x="84" y="398"/>
                    </a:lnTo>
                    <a:lnTo>
                      <a:pt x="82" y="362"/>
                    </a:lnTo>
                    <a:lnTo>
                      <a:pt x="84" y="322"/>
                    </a:lnTo>
                    <a:lnTo>
                      <a:pt x="86" y="276"/>
                    </a:lnTo>
                    <a:lnTo>
                      <a:pt x="90" y="226"/>
                    </a:lnTo>
                    <a:lnTo>
                      <a:pt x="94" y="174"/>
                    </a:lnTo>
                    <a:lnTo>
                      <a:pt x="94" y="124"/>
                    </a:lnTo>
                    <a:lnTo>
                      <a:pt x="92" y="98"/>
                    </a:lnTo>
                    <a:lnTo>
                      <a:pt x="90" y="76"/>
                    </a:lnTo>
                    <a:lnTo>
                      <a:pt x="86" y="54"/>
                    </a:lnTo>
                    <a:lnTo>
                      <a:pt x="80" y="34"/>
                    </a:lnTo>
                    <a:lnTo>
                      <a:pt x="74" y="16"/>
                    </a:lnTo>
                    <a:lnTo>
                      <a:pt x="64" y="0"/>
                    </a:lnTo>
                    <a:lnTo>
                      <a:pt x="46" y="32"/>
                    </a:lnTo>
                    <a:lnTo>
                      <a:pt x="30" y="66"/>
                    </a:lnTo>
                    <a:lnTo>
                      <a:pt x="18" y="102"/>
                    </a:lnTo>
                    <a:lnTo>
                      <a:pt x="14" y="120"/>
                    </a:lnTo>
                    <a:lnTo>
                      <a:pt x="12" y="13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0" name="Freeform 201"/>
              <p:cNvSpPr>
                <a:spLocks/>
              </p:cNvSpPr>
              <p:nvPr userDrawn="1"/>
            </p:nvSpPr>
            <p:spPr bwMode="auto">
              <a:xfrm>
                <a:off x="5896" y="-507"/>
                <a:ext cx="140" cy="800"/>
              </a:xfrm>
              <a:custGeom>
                <a:avLst/>
                <a:gdLst>
                  <a:gd name="T0" fmla="*/ 17 w 132"/>
                  <a:gd name="T1" fmla="*/ 163 h 786"/>
                  <a:gd name="T2" fmla="*/ 17 w 132"/>
                  <a:gd name="T3" fmla="*/ 163 h 786"/>
                  <a:gd name="T4" fmla="*/ 17 w 132"/>
                  <a:gd name="T5" fmla="*/ 210 h 786"/>
                  <a:gd name="T6" fmla="*/ 21 w 132"/>
                  <a:gd name="T7" fmla="*/ 256 h 786"/>
                  <a:gd name="T8" fmla="*/ 29 w 132"/>
                  <a:gd name="T9" fmla="*/ 305 h 786"/>
                  <a:gd name="T10" fmla="*/ 38 w 132"/>
                  <a:gd name="T11" fmla="*/ 354 h 786"/>
                  <a:gd name="T12" fmla="*/ 54 w 132"/>
                  <a:gd name="T13" fmla="*/ 448 h 786"/>
                  <a:gd name="T14" fmla="*/ 62 w 132"/>
                  <a:gd name="T15" fmla="*/ 496 h 786"/>
                  <a:gd name="T16" fmla="*/ 67 w 132"/>
                  <a:gd name="T17" fmla="*/ 544 h 786"/>
                  <a:gd name="T18" fmla="*/ 67 w 132"/>
                  <a:gd name="T19" fmla="*/ 544 h 786"/>
                  <a:gd name="T20" fmla="*/ 70 w 132"/>
                  <a:gd name="T21" fmla="*/ 584 h 786"/>
                  <a:gd name="T22" fmla="*/ 67 w 132"/>
                  <a:gd name="T23" fmla="*/ 627 h 786"/>
                  <a:gd name="T24" fmla="*/ 64 w 132"/>
                  <a:gd name="T25" fmla="*/ 668 h 786"/>
                  <a:gd name="T26" fmla="*/ 67 w 132"/>
                  <a:gd name="T27" fmla="*/ 712 h 786"/>
                  <a:gd name="T28" fmla="*/ 67 w 132"/>
                  <a:gd name="T29" fmla="*/ 734 h 786"/>
                  <a:gd name="T30" fmla="*/ 70 w 132"/>
                  <a:gd name="T31" fmla="*/ 754 h 786"/>
                  <a:gd name="T32" fmla="*/ 75 w 132"/>
                  <a:gd name="T33" fmla="*/ 774 h 786"/>
                  <a:gd name="T34" fmla="*/ 83 w 132"/>
                  <a:gd name="T35" fmla="*/ 793 h 786"/>
                  <a:gd name="T36" fmla="*/ 91 w 132"/>
                  <a:gd name="T37" fmla="*/ 810 h 786"/>
                  <a:gd name="T38" fmla="*/ 105 w 132"/>
                  <a:gd name="T39" fmla="*/ 828 h 786"/>
                  <a:gd name="T40" fmla="*/ 118 w 132"/>
                  <a:gd name="T41" fmla="*/ 843 h 786"/>
                  <a:gd name="T42" fmla="*/ 137 w 132"/>
                  <a:gd name="T43" fmla="*/ 858 h 786"/>
                  <a:gd name="T44" fmla="*/ 137 w 132"/>
                  <a:gd name="T45" fmla="*/ 858 h 786"/>
                  <a:gd name="T46" fmla="*/ 148 w 132"/>
                  <a:gd name="T47" fmla="*/ 843 h 786"/>
                  <a:gd name="T48" fmla="*/ 155 w 132"/>
                  <a:gd name="T49" fmla="*/ 828 h 786"/>
                  <a:gd name="T50" fmla="*/ 167 w 132"/>
                  <a:gd name="T51" fmla="*/ 795 h 786"/>
                  <a:gd name="T52" fmla="*/ 172 w 132"/>
                  <a:gd name="T53" fmla="*/ 762 h 786"/>
                  <a:gd name="T54" fmla="*/ 174 w 132"/>
                  <a:gd name="T55" fmla="*/ 728 h 786"/>
                  <a:gd name="T56" fmla="*/ 177 w 132"/>
                  <a:gd name="T57" fmla="*/ 692 h 786"/>
                  <a:gd name="T58" fmla="*/ 174 w 132"/>
                  <a:gd name="T59" fmla="*/ 655 h 786"/>
                  <a:gd name="T60" fmla="*/ 170 w 132"/>
                  <a:gd name="T61" fmla="*/ 590 h 786"/>
                  <a:gd name="T62" fmla="*/ 170 w 132"/>
                  <a:gd name="T63" fmla="*/ 590 h 786"/>
                  <a:gd name="T64" fmla="*/ 167 w 132"/>
                  <a:gd name="T65" fmla="*/ 509 h 786"/>
                  <a:gd name="T66" fmla="*/ 167 w 132"/>
                  <a:gd name="T67" fmla="*/ 427 h 786"/>
                  <a:gd name="T68" fmla="*/ 163 w 132"/>
                  <a:gd name="T69" fmla="*/ 346 h 786"/>
                  <a:gd name="T70" fmla="*/ 161 w 132"/>
                  <a:gd name="T71" fmla="*/ 264 h 786"/>
                  <a:gd name="T72" fmla="*/ 161 w 132"/>
                  <a:gd name="T73" fmla="*/ 264 h 786"/>
                  <a:gd name="T74" fmla="*/ 161 w 132"/>
                  <a:gd name="T75" fmla="*/ 202 h 786"/>
                  <a:gd name="T76" fmla="*/ 159 w 132"/>
                  <a:gd name="T77" fmla="*/ 169 h 786"/>
                  <a:gd name="T78" fmla="*/ 155 w 132"/>
                  <a:gd name="T79" fmla="*/ 132 h 786"/>
                  <a:gd name="T80" fmla="*/ 148 w 132"/>
                  <a:gd name="T81" fmla="*/ 98 h 786"/>
                  <a:gd name="T82" fmla="*/ 137 w 132"/>
                  <a:gd name="T83" fmla="*/ 65 h 786"/>
                  <a:gd name="T84" fmla="*/ 129 w 132"/>
                  <a:gd name="T85" fmla="*/ 51 h 786"/>
                  <a:gd name="T86" fmla="*/ 120 w 132"/>
                  <a:gd name="T87" fmla="*/ 39 h 786"/>
                  <a:gd name="T88" fmla="*/ 110 w 132"/>
                  <a:gd name="T89" fmla="*/ 24 h 786"/>
                  <a:gd name="T90" fmla="*/ 99 w 132"/>
                  <a:gd name="T91" fmla="*/ 16 h 786"/>
                  <a:gd name="T92" fmla="*/ 99 w 132"/>
                  <a:gd name="T93" fmla="*/ 16 h 786"/>
                  <a:gd name="T94" fmla="*/ 78 w 132"/>
                  <a:gd name="T95" fmla="*/ 6 h 786"/>
                  <a:gd name="T96" fmla="*/ 62 w 132"/>
                  <a:gd name="T97" fmla="*/ 0 h 786"/>
                  <a:gd name="T98" fmla="*/ 48 w 132"/>
                  <a:gd name="T99" fmla="*/ 0 h 786"/>
                  <a:gd name="T100" fmla="*/ 36 w 132"/>
                  <a:gd name="T101" fmla="*/ 2 h 786"/>
                  <a:gd name="T102" fmla="*/ 23 w 132"/>
                  <a:gd name="T103" fmla="*/ 8 h 786"/>
                  <a:gd name="T104" fmla="*/ 17 w 132"/>
                  <a:gd name="T105" fmla="*/ 16 h 786"/>
                  <a:gd name="T106" fmla="*/ 8 w 132"/>
                  <a:gd name="T107" fmla="*/ 28 h 786"/>
                  <a:gd name="T108" fmla="*/ 4 w 132"/>
                  <a:gd name="T109" fmla="*/ 45 h 786"/>
                  <a:gd name="T110" fmla="*/ 2 w 132"/>
                  <a:gd name="T111" fmla="*/ 59 h 786"/>
                  <a:gd name="T112" fmla="*/ 0 w 132"/>
                  <a:gd name="T113" fmla="*/ 75 h 786"/>
                  <a:gd name="T114" fmla="*/ 0 w 132"/>
                  <a:gd name="T115" fmla="*/ 112 h 786"/>
                  <a:gd name="T116" fmla="*/ 4 w 132"/>
                  <a:gd name="T117" fmla="*/ 142 h 786"/>
                  <a:gd name="T118" fmla="*/ 17 w 132"/>
                  <a:gd name="T119" fmla="*/ 171 h 786"/>
                  <a:gd name="T120" fmla="*/ 17 w 132"/>
                  <a:gd name="T121" fmla="*/ 163 h 7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2" h="786">
                    <a:moveTo>
                      <a:pt x="12" y="148"/>
                    </a:moveTo>
                    <a:lnTo>
                      <a:pt x="12" y="148"/>
                    </a:lnTo>
                    <a:lnTo>
                      <a:pt x="12" y="192"/>
                    </a:lnTo>
                    <a:lnTo>
                      <a:pt x="16" y="236"/>
                    </a:lnTo>
                    <a:lnTo>
                      <a:pt x="22" y="280"/>
                    </a:lnTo>
                    <a:lnTo>
                      <a:pt x="28" y="324"/>
                    </a:lnTo>
                    <a:lnTo>
                      <a:pt x="40" y="410"/>
                    </a:lnTo>
                    <a:lnTo>
                      <a:pt x="46" y="454"/>
                    </a:lnTo>
                    <a:lnTo>
                      <a:pt x="50" y="498"/>
                    </a:lnTo>
                    <a:lnTo>
                      <a:pt x="52" y="534"/>
                    </a:lnTo>
                    <a:lnTo>
                      <a:pt x="50" y="574"/>
                    </a:lnTo>
                    <a:lnTo>
                      <a:pt x="48" y="612"/>
                    </a:lnTo>
                    <a:lnTo>
                      <a:pt x="50" y="652"/>
                    </a:lnTo>
                    <a:lnTo>
                      <a:pt x="50" y="672"/>
                    </a:lnTo>
                    <a:lnTo>
                      <a:pt x="52" y="690"/>
                    </a:lnTo>
                    <a:lnTo>
                      <a:pt x="56" y="708"/>
                    </a:lnTo>
                    <a:lnTo>
                      <a:pt x="62" y="726"/>
                    </a:lnTo>
                    <a:lnTo>
                      <a:pt x="68" y="742"/>
                    </a:lnTo>
                    <a:lnTo>
                      <a:pt x="78" y="758"/>
                    </a:lnTo>
                    <a:lnTo>
                      <a:pt x="88" y="772"/>
                    </a:lnTo>
                    <a:lnTo>
                      <a:pt x="102" y="786"/>
                    </a:lnTo>
                    <a:lnTo>
                      <a:pt x="110" y="772"/>
                    </a:lnTo>
                    <a:lnTo>
                      <a:pt x="116" y="758"/>
                    </a:lnTo>
                    <a:lnTo>
                      <a:pt x="124" y="728"/>
                    </a:lnTo>
                    <a:lnTo>
                      <a:pt x="128" y="698"/>
                    </a:lnTo>
                    <a:lnTo>
                      <a:pt x="130" y="666"/>
                    </a:lnTo>
                    <a:lnTo>
                      <a:pt x="132" y="634"/>
                    </a:lnTo>
                    <a:lnTo>
                      <a:pt x="130" y="600"/>
                    </a:lnTo>
                    <a:lnTo>
                      <a:pt x="126" y="540"/>
                    </a:lnTo>
                    <a:lnTo>
                      <a:pt x="124" y="466"/>
                    </a:lnTo>
                    <a:lnTo>
                      <a:pt x="124" y="392"/>
                    </a:lnTo>
                    <a:lnTo>
                      <a:pt x="122" y="316"/>
                    </a:lnTo>
                    <a:lnTo>
                      <a:pt x="120" y="242"/>
                    </a:lnTo>
                    <a:lnTo>
                      <a:pt x="120" y="186"/>
                    </a:lnTo>
                    <a:lnTo>
                      <a:pt x="118" y="154"/>
                    </a:lnTo>
                    <a:lnTo>
                      <a:pt x="116" y="122"/>
                    </a:lnTo>
                    <a:lnTo>
                      <a:pt x="110" y="88"/>
                    </a:lnTo>
                    <a:lnTo>
                      <a:pt x="102" y="60"/>
                    </a:lnTo>
                    <a:lnTo>
                      <a:pt x="96" y="46"/>
                    </a:lnTo>
                    <a:lnTo>
                      <a:pt x="90" y="34"/>
                    </a:lnTo>
                    <a:lnTo>
                      <a:pt x="82" y="24"/>
                    </a:lnTo>
                    <a:lnTo>
                      <a:pt x="74" y="16"/>
                    </a:lnTo>
                    <a:lnTo>
                      <a:pt x="58" y="6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8" y="8"/>
                    </a:lnTo>
                    <a:lnTo>
                      <a:pt x="12" y="16"/>
                    </a:lnTo>
                    <a:lnTo>
                      <a:pt x="8" y="28"/>
                    </a:lnTo>
                    <a:lnTo>
                      <a:pt x="4" y="40"/>
                    </a:lnTo>
                    <a:lnTo>
                      <a:pt x="2" y="54"/>
                    </a:lnTo>
                    <a:lnTo>
                      <a:pt x="0" y="70"/>
                    </a:lnTo>
                    <a:lnTo>
                      <a:pt x="0" y="102"/>
                    </a:lnTo>
                    <a:lnTo>
                      <a:pt x="4" y="132"/>
                    </a:lnTo>
                    <a:lnTo>
                      <a:pt x="12" y="156"/>
                    </a:lnTo>
                    <a:lnTo>
                      <a:pt x="12" y="1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1" name="Freeform 202"/>
              <p:cNvSpPr>
                <a:spLocks/>
              </p:cNvSpPr>
              <p:nvPr userDrawn="1"/>
            </p:nvSpPr>
            <p:spPr bwMode="auto">
              <a:xfrm>
                <a:off x="5896" y="-507"/>
                <a:ext cx="140" cy="800"/>
              </a:xfrm>
              <a:custGeom>
                <a:avLst/>
                <a:gdLst>
                  <a:gd name="T0" fmla="*/ 17 w 132"/>
                  <a:gd name="T1" fmla="*/ 163 h 786"/>
                  <a:gd name="T2" fmla="*/ 17 w 132"/>
                  <a:gd name="T3" fmla="*/ 163 h 786"/>
                  <a:gd name="T4" fmla="*/ 17 w 132"/>
                  <a:gd name="T5" fmla="*/ 210 h 786"/>
                  <a:gd name="T6" fmla="*/ 21 w 132"/>
                  <a:gd name="T7" fmla="*/ 256 h 786"/>
                  <a:gd name="T8" fmla="*/ 29 w 132"/>
                  <a:gd name="T9" fmla="*/ 305 h 786"/>
                  <a:gd name="T10" fmla="*/ 38 w 132"/>
                  <a:gd name="T11" fmla="*/ 354 h 786"/>
                  <a:gd name="T12" fmla="*/ 54 w 132"/>
                  <a:gd name="T13" fmla="*/ 448 h 786"/>
                  <a:gd name="T14" fmla="*/ 62 w 132"/>
                  <a:gd name="T15" fmla="*/ 496 h 786"/>
                  <a:gd name="T16" fmla="*/ 67 w 132"/>
                  <a:gd name="T17" fmla="*/ 544 h 786"/>
                  <a:gd name="T18" fmla="*/ 67 w 132"/>
                  <a:gd name="T19" fmla="*/ 544 h 786"/>
                  <a:gd name="T20" fmla="*/ 70 w 132"/>
                  <a:gd name="T21" fmla="*/ 584 h 786"/>
                  <a:gd name="T22" fmla="*/ 67 w 132"/>
                  <a:gd name="T23" fmla="*/ 627 h 786"/>
                  <a:gd name="T24" fmla="*/ 64 w 132"/>
                  <a:gd name="T25" fmla="*/ 668 h 786"/>
                  <a:gd name="T26" fmla="*/ 67 w 132"/>
                  <a:gd name="T27" fmla="*/ 712 h 786"/>
                  <a:gd name="T28" fmla="*/ 67 w 132"/>
                  <a:gd name="T29" fmla="*/ 734 h 786"/>
                  <a:gd name="T30" fmla="*/ 70 w 132"/>
                  <a:gd name="T31" fmla="*/ 754 h 786"/>
                  <a:gd name="T32" fmla="*/ 75 w 132"/>
                  <a:gd name="T33" fmla="*/ 774 h 786"/>
                  <a:gd name="T34" fmla="*/ 83 w 132"/>
                  <a:gd name="T35" fmla="*/ 793 h 786"/>
                  <a:gd name="T36" fmla="*/ 91 w 132"/>
                  <a:gd name="T37" fmla="*/ 810 h 786"/>
                  <a:gd name="T38" fmla="*/ 105 w 132"/>
                  <a:gd name="T39" fmla="*/ 828 h 786"/>
                  <a:gd name="T40" fmla="*/ 118 w 132"/>
                  <a:gd name="T41" fmla="*/ 843 h 786"/>
                  <a:gd name="T42" fmla="*/ 137 w 132"/>
                  <a:gd name="T43" fmla="*/ 858 h 786"/>
                  <a:gd name="T44" fmla="*/ 137 w 132"/>
                  <a:gd name="T45" fmla="*/ 858 h 786"/>
                  <a:gd name="T46" fmla="*/ 148 w 132"/>
                  <a:gd name="T47" fmla="*/ 843 h 786"/>
                  <a:gd name="T48" fmla="*/ 155 w 132"/>
                  <a:gd name="T49" fmla="*/ 828 h 786"/>
                  <a:gd name="T50" fmla="*/ 167 w 132"/>
                  <a:gd name="T51" fmla="*/ 795 h 786"/>
                  <a:gd name="T52" fmla="*/ 172 w 132"/>
                  <a:gd name="T53" fmla="*/ 762 h 786"/>
                  <a:gd name="T54" fmla="*/ 174 w 132"/>
                  <a:gd name="T55" fmla="*/ 728 h 786"/>
                  <a:gd name="T56" fmla="*/ 177 w 132"/>
                  <a:gd name="T57" fmla="*/ 692 h 786"/>
                  <a:gd name="T58" fmla="*/ 174 w 132"/>
                  <a:gd name="T59" fmla="*/ 655 h 786"/>
                  <a:gd name="T60" fmla="*/ 170 w 132"/>
                  <a:gd name="T61" fmla="*/ 590 h 786"/>
                  <a:gd name="T62" fmla="*/ 170 w 132"/>
                  <a:gd name="T63" fmla="*/ 590 h 786"/>
                  <a:gd name="T64" fmla="*/ 167 w 132"/>
                  <a:gd name="T65" fmla="*/ 509 h 786"/>
                  <a:gd name="T66" fmla="*/ 167 w 132"/>
                  <a:gd name="T67" fmla="*/ 427 h 786"/>
                  <a:gd name="T68" fmla="*/ 163 w 132"/>
                  <a:gd name="T69" fmla="*/ 346 h 786"/>
                  <a:gd name="T70" fmla="*/ 161 w 132"/>
                  <a:gd name="T71" fmla="*/ 264 h 786"/>
                  <a:gd name="T72" fmla="*/ 161 w 132"/>
                  <a:gd name="T73" fmla="*/ 264 h 786"/>
                  <a:gd name="T74" fmla="*/ 161 w 132"/>
                  <a:gd name="T75" fmla="*/ 202 h 786"/>
                  <a:gd name="T76" fmla="*/ 159 w 132"/>
                  <a:gd name="T77" fmla="*/ 169 h 786"/>
                  <a:gd name="T78" fmla="*/ 155 w 132"/>
                  <a:gd name="T79" fmla="*/ 132 h 786"/>
                  <a:gd name="T80" fmla="*/ 148 w 132"/>
                  <a:gd name="T81" fmla="*/ 98 h 786"/>
                  <a:gd name="T82" fmla="*/ 137 w 132"/>
                  <a:gd name="T83" fmla="*/ 65 h 786"/>
                  <a:gd name="T84" fmla="*/ 129 w 132"/>
                  <a:gd name="T85" fmla="*/ 51 h 786"/>
                  <a:gd name="T86" fmla="*/ 120 w 132"/>
                  <a:gd name="T87" fmla="*/ 39 h 786"/>
                  <a:gd name="T88" fmla="*/ 110 w 132"/>
                  <a:gd name="T89" fmla="*/ 24 h 786"/>
                  <a:gd name="T90" fmla="*/ 99 w 132"/>
                  <a:gd name="T91" fmla="*/ 16 h 786"/>
                  <a:gd name="T92" fmla="*/ 99 w 132"/>
                  <a:gd name="T93" fmla="*/ 16 h 786"/>
                  <a:gd name="T94" fmla="*/ 78 w 132"/>
                  <a:gd name="T95" fmla="*/ 6 h 786"/>
                  <a:gd name="T96" fmla="*/ 62 w 132"/>
                  <a:gd name="T97" fmla="*/ 0 h 786"/>
                  <a:gd name="T98" fmla="*/ 48 w 132"/>
                  <a:gd name="T99" fmla="*/ 0 h 786"/>
                  <a:gd name="T100" fmla="*/ 36 w 132"/>
                  <a:gd name="T101" fmla="*/ 2 h 786"/>
                  <a:gd name="T102" fmla="*/ 23 w 132"/>
                  <a:gd name="T103" fmla="*/ 8 h 786"/>
                  <a:gd name="T104" fmla="*/ 17 w 132"/>
                  <a:gd name="T105" fmla="*/ 16 h 786"/>
                  <a:gd name="T106" fmla="*/ 8 w 132"/>
                  <a:gd name="T107" fmla="*/ 28 h 786"/>
                  <a:gd name="T108" fmla="*/ 4 w 132"/>
                  <a:gd name="T109" fmla="*/ 45 h 786"/>
                  <a:gd name="T110" fmla="*/ 2 w 132"/>
                  <a:gd name="T111" fmla="*/ 59 h 786"/>
                  <a:gd name="T112" fmla="*/ 0 w 132"/>
                  <a:gd name="T113" fmla="*/ 75 h 786"/>
                  <a:gd name="T114" fmla="*/ 0 w 132"/>
                  <a:gd name="T115" fmla="*/ 112 h 786"/>
                  <a:gd name="T116" fmla="*/ 4 w 132"/>
                  <a:gd name="T117" fmla="*/ 142 h 786"/>
                  <a:gd name="T118" fmla="*/ 17 w 132"/>
                  <a:gd name="T119" fmla="*/ 171 h 78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2" h="786">
                    <a:moveTo>
                      <a:pt x="12" y="148"/>
                    </a:moveTo>
                    <a:lnTo>
                      <a:pt x="12" y="148"/>
                    </a:lnTo>
                    <a:lnTo>
                      <a:pt x="12" y="192"/>
                    </a:lnTo>
                    <a:lnTo>
                      <a:pt x="16" y="236"/>
                    </a:lnTo>
                    <a:lnTo>
                      <a:pt x="22" y="280"/>
                    </a:lnTo>
                    <a:lnTo>
                      <a:pt x="28" y="324"/>
                    </a:lnTo>
                    <a:lnTo>
                      <a:pt x="40" y="410"/>
                    </a:lnTo>
                    <a:lnTo>
                      <a:pt x="46" y="454"/>
                    </a:lnTo>
                    <a:lnTo>
                      <a:pt x="50" y="498"/>
                    </a:lnTo>
                    <a:lnTo>
                      <a:pt x="52" y="534"/>
                    </a:lnTo>
                    <a:lnTo>
                      <a:pt x="50" y="574"/>
                    </a:lnTo>
                    <a:lnTo>
                      <a:pt x="48" y="612"/>
                    </a:lnTo>
                    <a:lnTo>
                      <a:pt x="50" y="652"/>
                    </a:lnTo>
                    <a:lnTo>
                      <a:pt x="50" y="672"/>
                    </a:lnTo>
                    <a:lnTo>
                      <a:pt x="52" y="690"/>
                    </a:lnTo>
                    <a:lnTo>
                      <a:pt x="56" y="708"/>
                    </a:lnTo>
                    <a:lnTo>
                      <a:pt x="62" y="726"/>
                    </a:lnTo>
                    <a:lnTo>
                      <a:pt x="68" y="742"/>
                    </a:lnTo>
                    <a:lnTo>
                      <a:pt x="78" y="758"/>
                    </a:lnTo>
                    <a:lnTo>
                      <a:pt x="88" y="772"/>
                    </a:lnTo>
                    <a:lnTo>
                      <a:pt x="102" y="786"/>
                    </a:lnTo>
                    <a:lnTo>
                      <a:pt x="110" y="772"/>
                    </a:lnTo>
                    <a:lnTo>
                      <a:pt x="116" y="758"/>
                    </a:lnTo>
                    <a:lnTo>
                      <a:pt x="124" y="728"/>
                    </a:lnTo>
                    <a:lnTo>
                      <a:pt x="128" y="698"/>
                    </a:lnTo>
                    <a:lnTo>
                      <a:pt x="130" y="666"/>
                    </a:lnTo>
                    <a:lnTo>
                      <a:pt x="132" y="634"/>
                    </a:lnTo>
                    <a:lnTo>
                      <a:pt x="130" y="600"/>
                    </a:lnTo>
                    <a:lnTo>
                      <a:pt x="126" y="540"/>
                    </a:lnTo>
                    <a:lnTo>
                      <a:pt x="124" y="466"/>
                    </a:lnTo>
                    <a:lnTo>
                      <a:pt x="124" y="392"/>
                    </a:lnTo>
                    <a:lnTo>
                      <a:pt x="122" y="316"/>
                    </a:lnTo>
                    <a:lnTo>
                      <a:pt x="120" y="242"/>
                    </a:lnTo>
                    <a:lnTo>
                      <a:pt x="120" y="186"/>
                    </a:lnTo>
                    <a:lnTo>
                      <a:pt x="118" y="154"/>
                    </a:lnTo>
                    <a:lnTo>
                      <a:pt x="116" y="122"/>
                    </a:lnTo>
                    <a:lnTo>
                      <a:pt x="110" y="88"/>
                    </a:lnTo>
                    <a:lnTo>
                      <a:pt x="102" y="60"/>
                    </a:lnTo>
                    <a:lnTo>
                      <a:pt x="96" y="46"/>
                    </a:lnTo>
                    <a:lnTo>
                      <a:pt x="90" y="34"/>
                    </a:lnTo>
                    <a:lnTo>
                      <a:pt x="82" y="24"/>
                    </a:lnTo>
                    <a:lnTo>
                      <a:pt x="74" y="16"/>
                    </a:lnTo>
                    <a:lnTo>
                      <a:pt x="58" y="6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8" y="8"/>
                    </a:lnTo>
                    <a:lnTo>
                      <a:pt x="12" y="16"/>
                    </a:lnTo>
                    <a:lnTo>
                      <a:pt x="8" y="28"/>
                    </a:lnTo>
                    <a:lnTo>
                      <a:pt x="4" y="40"/>
                    </a:lnTo>
                    <a:lnTo>
                      <a:pt x="2" y="54"/>
                    </a:lnTo>
                    <a:lnTo>
                      <a:pt x="0" y="70"/>
                    </a:lnTo>
                    <a:lnTo>
                      <a:pt x="0" y="102"/>
                    </a:lnTo>
                    <a:lnTo>
                      <a:pt x="4" y="132"/>
                    </a:lnTo>
                    <a:lnTo>
                      <a:pt x="12" y="15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2" name="Freeform 203"/>
              <p:cNvSpPr>
                <a:spLocks/>
              </p:cNvSpPr>
              <p:nvPr userDrawn="1"/>
            </p:nvSpPr>
            <p:spPr bwMode="auto">
              <a:xfrm>
                <a:off x="6376" y="-587"/>
                <a:ext cx="240" cy="640"/>
              </a:xfrm>
              <a:custGeom>
                <a:avLst/>
                <a:gdLst>
                  <a:gd name="T0" fmla="*/ 32 w 242"/>
                  <a:gd name="T1" fmla="*/ 111 h 646"/>
                  <a:gd name="T2" fmla="*/ 32 w 242"/>
                  <a:gd name="T3" fmla="*/ 111 h 646"/>
                  <a:gd name="T4" fmla="*/ 48 w 242"/>
                  <a:gd name="T5" fmla="*/ 147 h 646"/>
                  <a:gd name="T6" fmla="*/ 61 w 242"/>
                  <a:gd name="T7" fmla="*/ 176 h 646"/>
                  <a:gd name="T8" fmla="*/ 95 w 242"/>
                  <a:gd name="T9" fmla="*/ 238 h 646"/>
                  <a:gd name="T10" fmla="*/ 111 w 242"/>
                  <a:gd name="T11" fmla="*/ 266 h 646"/>
                  <a:gd name="T12" fmla="*/ 125 w 242"/>
                  <a:gd name="T13" fmla="*/ 299 h 646"/>
                  <a:gd name="T14" fmla="*/ 135 w 242"/>
                  <a:gd name="T15" fmla="*/ 335 h 646"/>
                  <a:gd name="T16" fmla="*/ 143 w 242"/>
                  <a:gd name="T17" fmla="*/ 371 h 646"/>
                  <a:gd name="T18" fmla="*/ 143 w 242"/>
                  <a:gd name="T19" fmla="*/ 371 h 646"/>
                  <a:gd name="T20" fmla="*/ 145 w 242"/>
                  <a:gd name="T21" fmla="*/ 396 h 646"/>
                  <a:gd name="T22" fmla="*/ 147 w 242"/>
                  <a:gd name="T23" fmla="*/ 434 h 646"/>
                  <a:gd name="T24" fmla="*/ 149 w 242"/>
                  <a:gd name="T25" fmla="*/ 475 h 646"/>
                  <a:gd name="T26" fmla="*/ 153 w 242"/>
                  <a:gd name="T27" fmla="*/ 519 h 646"/>
                  <a:gd name="T28" fmla="*/ 155 w 242"/>
                  <a:gd name="T29" fmla="*/ 541 h 646"/>
                  <a:gd name="T30" fmla="*/ 159 w 242"/>
                  <a:gd name="T31" fmla="*/ 561 h 646"/>
                  <a:gd name="T32" fmla="*/ 165 w 242"/>
                  <a:gd name="T33" fmla="*/ 577 h 646"/>
                  <a:gd name="T34" fmla="*/ 171 w 242"/>
                  <a:gd name="T35" fmla="*/ 590 h 646"/>
                  <a:gd name="T36" fmla="*/ 177 w 242"/>
                  <a:gd name="T37" fmla="*/ 602 h 646"/>
                  <a:gd name="T38" fmla="*/ 184 w 242"/>
                  <a:gd name="T39" fmla="*/ 610 h 646"/>
                  <a:gd name="T40" fmla="*/ 188 w 242"/>
                  <a:gd name="T41" fmla="*/ 614 h 646"/>
                  <a:gd name="T42" fmla="*/ 194 w 242"/>
                  <a:gd name="T43" fmla="*/ 616 h 646"/>
                  <a:gd name="T44" fmla="*/ 200 w 242"/>
                  <a:gd name="T45" fmla="*/ 616 h 646"/>
                  <a:gd name="T46" fmla="*/ 208 w 242"/>
                  <a:gd name="T47" fmla="*/ 616 h 646"/>
                  <a:gd name="T48" fmla="*/ 208 w 242"/>
                  <a:gd name="T49" fmla="*/ 616 h 646"/>
                  <a:gd name="T50" fmla="*/ 214 w 242"/>
                  <a:gd name="T51" fmla="*/ 602 h 646"/>
                  <a:gd name="T52" fmla="*/ 220 w 242"/>
                  <a:gd name="T53" fmla="*/ 588 h 646"/>
                  <a:gd name="T54" fmla="*/ 224 w 242"/>
                  <a:gd name="T55" fmla="*/ 575 h 646"/>
                  <a:gd name="T56" fmla="*/ 228 w 242"/>
                  <a:gd name="T57" fmla="*/ 559 h 646"/>
                  <a:gd name="T58" fmla="*/ 232 w 242"/>
                  <a:gd name="T59" fmla="*/ 517 h 646"/>
                  <a:gd name="T60" fmla="*/ 232 w 242"/>
                  <a:gd name="T61" fmla="*/ 473 h 646"/>
                  <a:gd name="T62" fmla="*/ 228 w 242"/>
                  <a:gd name="T63" fmla="*/ 426 h 646"/>
                  <a:gd name="T64" fmla="*/ 220 w 242"/>
                  <a:gd name="T65" fmla="*/ 374 h 646"/>
                  <a:gd name="T66" fmla="*/ 210 w 242"/>
                  <a:gd name="T67" fmla="*/ 325 h 646"/>
                  <a:gd name="T68" fmla="*/ 196 w 242"/>
                  <a:gd name="T69" fmla="*/ 273 h 646"/>
                  <a:gd name="T70" fmla="*/ 180 w 242"/>
                  <a:gd name="T71" fmla="*/ 224 h 646"/>
                  <a:gd name="T72" fmla="*/ 167 w 242"/>
                  <a:gd name="T73" fmla="*/ 174 h 646"/>
                  <a:gd name="T74" fmla="*/ 145 w 242"/>
                  <a:gd name="T75" fmla="*/ 133 h 646"/>
                  <a:gd name="T76" fmla="*/ 123 w 242"/>
                  <a:gd name="T77" fmla="*/ 91 h 646"/>
                  <a:gd name="T78" fmla="*/ 109 w 242"/>
                  <a:gd name="T79" fmla="*/ 73 h 646"/>
                  <a:gd name="T80" fmla="*/ 97 w 242"/>
                  <a:gd name="T81" fmla="*/ 55 h 646"/>
                  <a:gd name="T82" fmla="*/ 83 w 242"/>
                  <a:gd name="T83" fmla="*/ 44 h 646"/>
                  <a:gd name="T84" fmla="*/ 71 w 242"/>
                  <a:gd name="T85" fmla="*/ 32 h 646"/>
                  <a:gd name="T86" fmla="*/ 60 w 242"/>
                  <a:gd name="T87" fmla="*/ 20 h 646"/>
                  <a:gd name="T88" fmla="*/ 48 w 242"/>
                  <a:gd name="T89" fmla="*/ 12 h 646"/>
                  <a:gd name="T90" fmla="*/ 32 w 242"/>
                  <a:gd name="T91" fmla="*/ 4 h 646"/>
                  <a:gd name="T92" fmla="*/ 18 w 242"/>
                  <a:gd name="T93" fmla="*/ 0 h 646"/>
                  <a:gd name="T94" fmla="*/ 18 w 242"/>
                  <a:gd name="T95" fmla="*/ 0 h 646"/>
                  <a:gd name="T96" fmla="*/ 10 w 242"/>
                  <a:gd name="T97" fmla="*/ 16 h 646"/>
                  <a:gd name="T98" fmla="*/ 4 w 242"/>
                  <a:gd name="T99" fmla="*/ 32 h 646"/>
                  <a:gd name="T100" fmla="*/ 2 w 242"/>
                  <a:gd name="T101" fmla="*/ 50 h 646"/>
                  <a:gd name="T102" fmla="*/ 0 w 242"/>
                  <a:gd name="T103" fmla="*/ 61 h 646"/>
                  <a:gd name="T104" fmla="*/ 2 w 242"/>
                  <a:gd name="T105" fmla="*/ 77 h 646"/>
                  <a:gd name="T106" fmla="*/ 2 w 242"/>
                  <a:gd name="T107" fmla="*/ 95 h 646"/>
                  <a:gd name="T108" fmla="*/ 8 w 242"/>
                  <a:gd name="T109" fmla="*/ 127 h 646"/>
                  <a:gd name="T110" fmla="*/ 32 w 242"/>
                  <a:gd name="T111" fmla="*/ 111 h 64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42" h="646">
                    <a:moveTo>
                      <a:pt x="32" y="116"/>
                    </a:moveTo>
                    <a:lnTo>
                      <a:pt x="32" y="116"/>
                    </a:lnTo>
                    <a:lnTo>
                      <a:pt x="48" y="152"/>
                    </a:lnTo>
                    <a:lnTo>
                      <a:pt x="66" y="186"/>
                    </a:lnTo>
                    <a:lnTo>
                      <a:pt x="100" y="248"/>
                    </a:lnTo>
                    <a:lnTo>
                      <a:pt x="116" y="280"/>
                    </a:lnTo>
                    <a:lnTo>
                      <a:pt x="130" y="314"/>
                    </a:lnTo>
                    <a:lnTo>
                      <a:pt x="140" y="350"/>
                    </a:lnTo>
                    <a:lnTo>
                      <a:pt x="148" y="390"/>
                    </a:lnTo>
                    <a:lnTo>
                      <a:pt x="150" y="416"/>
                    </a:lnTo>
                    <a:lnTo>
                      <a:pt x="152" y="454"/>
                    </a:lnTo>
                    <a:lnTo>
                      <a:pt x="154" y="498"/>
                    </a:lnTo>
                    <a:lnTo>
                      <a:pt x="158" y="544"/>
                    </a:lnTo>
                    <a:lnTo>
                      <a:pt x="160" y="566"/>
                    </a:lnTo>
                    <a:lnTo>
                      <a:pt x="164" y="586"/>
                    </a:lnTo>
                    <a:lnTo>
                      <a:pt x="170" y="604"/>
                    </a:lnTo>
                    <a:lnTo>
                      <a:pt x="176" y="620"/>
                    </a:lnTo>
                    <a:lnTo>
                      <a:pt x="184" y="632"/>
                    </a:lnTo>
                    <a:lnTo>
                      <a:pt x="194" y="640"/>
                    </a:lnTo>
                    <a:lnTo>
                      <a:pt x="198" y="644"/>
                    </a:lnTo>
                    <a:lnTo>
                      <a:pt x="204" y="646"/>
                    </a:lnTo>
                    <a:lnTo>
                      <a:pt x="210" y="646"/>
                    </a:lnTo>
                    <a:lnTo>
                      <a:pt x="218" y="646"/>
                    </a:lnTo>
                    <a:lnTo>
                      <a:pt x="224" y="632"/>
                    </a:lnTo>
                    <a:lnTo>
                      <a:pt x="230" y="618"/>
                    </a:lnTo>
                    <a:lnTo>
                      <a:pt x="234" y="602"/>
                    </a:lnTo>
                    <a:lnTo>
                      <a:pt x="238" y="584"/>
                    </a:lnTo>
                    <a:lnTo>
                      <a:pt x="242" y="542"/>
                    </a:lnTo>
                    <a:lnTo>
                      <a:pt x="242" y="496"/>
                    </a:lnTo>
                    <a:lnTo>
                      <a:pt x="238" y="446"/>
                    </a:lnTo>
                    <a:lnTo>
                      <a:pt x="230" y="394"/>
                    </a:lnTo>
                    <a:lnTo>
                      <a:pt x="220" y="340"/>
                    </a:lnTo>
                    <a:lnTo>
                      <a:pt x="206" y="288"/>
                    </a:lnTo>
                    <a:lnTo>
                      <a:pt x="190" y="234"/>
                    </a:lnTo>
                    <a:lnTo>
                      <a:pt x="172" y="184"/>
                    </a:lnTo>
                    <a:lnTo>
                      <a:pt x="150" y="138"/>
                    </a:lnTo>
                    <a:lnTo>
                      <a:pt x="128" y="96"/>
                    </a:lnTo>
                    <a:lnTo>
                      <a:pt x="114" y="78"/>
                    </a:lnTo>
                    <a:lnTo>
                      <a:pt x="102" y="60"/>
                    </a:lnTo>
                    <a:lnTo>
                      <a:pt x="88" y="44"/>
                    </a:lnTo>
                    <a:lnTo>
                      <a:pt x="76" y="32"/>
                    </a:lnTo>
                    <a:lnTo>
                      <a:pt x="62" y="20"/>
                    </a:lnTo>
                    <a:lnTo>
                      <a:pt x="48" y="12"/>
                    </a:lnTo>
                    <a:lnTo>
                      <a:pt x="32" y="4"/>
                    </a:lnTo>
                    <a:lnTo>
                      <a:pt x="18" y="0"/>
                    </a:lnTo>
                    <a:lnTo>
                      <a:pt x="10" y="16"/>
                    </a:lnTo>
                    <a:lnTo>
                      <a:pt x="4" y="32"/>
                    </a:lnTo>
                    <a:lnTo>
                      <a:pt x="2" y="50"/>
                    </a:lnTo>
                    <a:lnTo>
                      <a:pt x="0" y="66"/>
                    </a:lnTo>
                    <a:lnTo>
                      <a:pt x="2" y="82"/>
                    </a:lnTo>
                    <a:lnTo>
                      <a:pt x="2" y="100"/>
                    </a:lnTo>
                    <a:lnTo>
                      <a:pt x="8" y="132"/>
                    </a:lnTo>
                    <a:lnTo>
                      <a:pt x="32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3" name="Freeform 204"/>
              <p:cNvSpPr>
                <a:spLocks/>
              </p:cNvSpPr>
              <p:nvPr userDrawn="1"/>
            </p:nvSpPr>
            <p:spPr bwMode="auto">
              <a:xfrm>
                <a:off x="6376" y="-587"/>
                <a:ext cx="240" cy="640"/>
              </a:xfrm>
              <a:custGeom>
                <a:avLst/>
                <a:gdLst>
                  <a:gd name="T0" fmla="*/ 32 w 242"/>
                  <a:gd name="T1" fmla="*/ 111 h 646"/>
                  <a:gd name="T2" fmla="*/ 32 w 242"/>
                  <a:gd name="T3" fmla="*/ 111 h 646"/>
                  <a:gd name="T4" fmla="*/ 48 w 242"/>
                  <a:gd name="T5" fmla="*/ 147 h 646"/>
                  <a:gd name="T6" fmla="*/ 61 w 242"/>
                  <a:gd name="T7" fmla="*/ 176 h 646"/>
                  <a:gd name="T8" fmla="*/ 95 w 242"/>
                  <a:gd name="T9" fmla="*/ 238 h 646"/>
                  <a:gd name="T10" fmla="*/ 111 w 242"/>
                  <a:gd name="T11" fmla="*/ 266 h 646"/>
                  <a:gd name="T12" fmla="*/ 125 w 242"/>
                  <a:gd name="T13" fmla="*/ 299 h 646"/>
                  <a:gd name="T14" fmla="*/ 135 w 242"/>
                  <a:gd name="T15" fmla="*/ 335 h 646"/>
                  <a:gd name="T16" fmla="*/ 143 w 242"/>
                  <a:gd name="T17" fmla="*/ 371 h 646"/>
                  <a:gd name="T18" fmla="*/ 143 w 242"/>
                  <a:gd name="T19" fmla="*/ 371 h 646"/>
                  <a:gd name="T20" fmla="*/ 145 w 242"/>
                  <a:gd name="T21" fmla="*/ 396 h 646"/>
                  <a:gd name="T22" fmla="*/ 147 w 242"/>
                  <a:gd name="T23" fmla="*/ 434 h 646"/>
                  <a:gd name="T24" fmla="*/ 149 w 242"/>
                  <a:gd name="T25" fmla="*/ 475 h 646"/>
                  <a:gd name="T26" fmla="*/ 153 w 242"/>
                  <a:gd name="T27" fmla="*/ 519 h 646"/>
                  <a:gd name="T28" fmla="*/ 155 w 242"/>
                  <a:gd name="T29" fmla="*/ 541 h 646"/>
                  <a:gd name="T30" fmla="*/ 159 w 242"/>
                  <a:gd name="T31" fmla="*/ 561 h 646"/>
                  <a:gd name="T32" fmla="*/ 165 w 242"/>
                  <a:gd name="T33" fmla="*/ 577 h 646"/>
                  <a:gd name="T34" fmla="*/ 171 w 242"/>
                  <a:gd name="T35" fmla="*/ 590 h 646"/>
                  <a:gd name="T36" fmla="*/ 177 w 242"/>
                  <a:gd name="T37" fmla="*/ 602 h 646"/>
                  <a:gd name="T38" fmla="*/ 184 w 242"/>
                  <a:gd name="T39" fmla="*/ 610 h 646"/>
                  <a:gd name="T40" fmla="*/ 188 w 242"/>
                  <a:gd name="T41" fmla="*/ 614 h 646"/>
                  <a:gd name="T42" fmla="*/ 194 w 242"/>
                  <a:gd name="T43" fmla="*/ 616 h 646"/>
                  <a:gd name="T44" fmla="*/ 200 w 242"/>
                  <a:gd name="T45" fmla="*/ 616 h 646"/>
                  <a:gd name="T46" fmla="*/ 208 w 242"/>
                  <a:gd name="T47" fmla="*/ 616 h 646"/>
                  <a:gd name="T48" fmla="*/ 208 w 242"/>
                  <a:gd name="T49" fmla="*/ 616 h 646"/>
                  <a:gd name="T50" fmla="*/ 214 w 242"/>
                  <a:gd name="T51" fmla="*/ 602 h 646"/>
                  <a:gd name="T52" fmla="*/ 220 w 242"/>
                  <a:gd name="T53" fmla="*/ 588 h 646"/>
                  <a:gd name="T54" fmla="*/ 224 w 242"/>
                  <a:gd name="T55" fmla="*/ 575 h 646"/>
                  <a:gd name="T56" fmla="*/ 228 w 242"/>
                  <a:gd name="T57" fmla="*/ 559 h 646"/>
                  <a:gd name="T58" fmla="*/ 232 w 242"/>
                  <a:gd name="T59" fmla="*/ 517 h 646"/>
                  <a:gd name="T60" fmla="*/ 232 w 242"/>
                  <a:gd name="T61" fmla="*/ 473 h 646"/>
                  <a:gd name="T62" fmla="*/ 228 w 242"/>
                  <a:gd name="T63" fmla="*/ 426 h 646"/>
                  <a:gd name="T64" fmla="*/ 220 w 242"/>
                  <a:gd name="T65" fmla="*/ 374 h 646"/>
                  <a:gd name="T66" fmla="*/ 210 w 242"/>
                  <a:gd name="T67" fmla="*/ 325 h 646"/>
                  <a:gd name="T68" fmla="*/ 196 w 242"/>
                  <a:gd name="T69" fmla="*/ 273 h 646"/>
                  <a:gd name="T70" fmla="*/ 180 w 242"/>
                  <a:gd name="T71" fmla="*/ 224 h 646"/>
                  <a:gd name="T72" fmla="*/ 167 w 242"/>
                  <a:gd name="T73" fmla="*/ 174 h 646"/>
                  <a:gd name="T74" fmla="*/ 145 w 242"/>
                  <a:gd name="T75" fmla="*/ 133 h 646"/>
                  <a:gd name="T76" fmla="*/ 123 w 242"/>
                  <a:gd name="T77" fmla="*/ 91 h 646"/>
                  <a:gd name="T78" fmla="*/ 109 w 242"/>
                  <a:gd name="T79" fmla="*/ 73 h 646"/>
                  <a:gd name="T80" fmla="*/ 97 w 242"/>
                  <a:gd name="T81" fmla="*/ 55 h 646"/>
                  <a:gd name="T82" fmla="*/ 83 w 242"/>
                  <a:gd name="T83" fmla="*/ 44 h 646"/>
                  <a:gd name="T84" fmla="*/ 71 w 242"/>
                  <a:gd name="T85" fmla="*/ 32 h 646"/>
                  <a:gd name="T86" fmla="*/ 60 w 242"/>
                  <a:gd name="T87" fmla="*/ 20 h 646"/>
                  <a:gd name="T88" fmla="*/ 48 w 242"/>
                  <a:gd name="T89" fmla="*/ 12 h 646"/>
                  <a:gd name="T90" fmla="*/ 32 w 242"/>
                  <a:gd name="T91" fmla="*/ 4 h 646"/>
                  <a:gd name="T92" fmla="*/ 18 w 242"/>
                  <a:gd name="T93" fmla="*/ 0 h 646"/>
                  <a:gd name="T94" fmla="*/ 18 w 242"/>
                  <a:gd name="T95" fmla="*/ 0 h 646"/>
                  <a:gd name="T96" fmla="*/ 10 w 242"/>
                  <a:gd name="T97" fmla="*/ 16 h 646"/>
                  <a:gd name="T98" fmla="*/ 4 w 242"/>
                  <a:gd name="T99" fmla="*/ 32 h 646"/>
                  <a:gd name="T100" fmla="*/ 2 w 242"/>
                  <a:gd name="T101" fmla="*/ 50 h 646"/>
                  <a:gd name="T102" fmla="*/ 0 w 242"/>
                  <a:gd name="T103" fmla="*/ 61 h 646"/>
                  <a:gd name="T104" fmla="*/ 2 w 242"/>
                  <a:gd name="T105" fmla="*/ 77 h 646"/>
                  <a:gd name="T106" fmla="*/ 2 w 242"/>
                  <a:gd name="T107" fmla="*/ 95 h 646"/>
                  <a:gd name="T108" fmla="*/ 8 w 242"/>
                  <a:gd name="T109" fmla="*/ 127 h 64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42" h="646">
                    <a:moveTo>
                      <a:pt x="32" y="116"/>
                    </a:moveTo>
                    <a:lnTo>
                      <a:pt x="32" y="116"/>
                    </a:lnTo>
                    <a:lnTo>
                      <a:pt x="48" y="152"/>
                    </a:lnTo>
                    <a:lnTo>
                      <a:pt x="66" y="186"/>
                    </a:lnTo>
                    <a:lnTo>
                      <a:pt x="100" y="248"/>
                    </a:lnTo>
                    <a:lnTo>
                      <a:pt x="116" y="280"/>
                    </a:lnTo>
                    <a:lnTo>
                      <a:pt x="130" y="314"/>
                    </a:lnTo>
                    <a:lnTo>
                      <a:pt x="140" y="350"/>
                    </a:lnTo>
                    <a:lnTo>
                      <a:pt x="148" y="390"/>
                    </a:lnTo>
                    <a:lnTo>
                      <a:pt x="150" y="416"/>
                    </a:lnTo>
                    <a:lnTo>
                      <a:pt x="152" y="454"/>
                    </a:lnTo>
                    <a:lnTo>
                      <a:pt x="154" y="498"/>
                    </a:lnTo>
                    <a:lnTo>
                      <a:pt x="158" y="544"/>
                    </a:lnTo>
                    <a:lnTo>
                      <a:pt x="160" y="566"/>
                    </a:lnTo>
                    <a:lnTo>
                      <a:pt x="164" y="586"/>
                    </a:lnTo>
                    <a:lnTo>
                      <a:pt x="170" y="604"/>
                    </a:lnTo>
                    <a:lnTo>
                      <a:pt x="176" y="620"/>
                    </a:lnTo>
                    <a:lnTo>
                      <a:pt x="184" y="632"/>
                    </a:lnTo>
                    <a:lnTo>
                      <a:pt x="194" y="640"/>
                    </a:lnTo>
                    <a:lnTo>
                      <a:pt x="198" y="644"/>
                    </a:lnTo>
                    <a:lnTo>
                      <a:pt x="204" y="646"/>
                    </a:lnTo>
                    <a:lnTo>
                      <a:pt x="210" y="646"/>
                    </a:lnTo>
                    <a:lnTo>
                      <a:pt x="218" y="646"/>
                    </a:lnTo>
                    <a:lnTo>
                      <a:pt x="224" y="632"/>
                    </a:lnTo>
                    <a:lnTo>
                      <a:pt x="230" y="618"/>
                    </a:lnTo>
                    <a:lnTo>
                      <a:pt x="234" y="602"/>
                    </a:lnTo>
                    <a:lnTo>
                      <a:pt x="238" y="584"/>
                    </a:lnTo>
                    <a:lnTo>
                      <a:pt x="242" y="542"/>
                    </a:lnTo>
                    <a:lnTo>
                      <a:pt x="242" y="496"/>
                    </a:lnTo>
                    <a:lnTo>
                      <a:pt x="238" y="446"/>
                    </a:lnTo>
                    <a:lnTo>
                      <a:pt x="230" y="394"/>
                    </a:lnTo>
                    <a:lnTo>
                      <a:pt x="220" y="340"/>
                    </a:lnTo>
                    <a:lnTo>
                      <a:pt x="206" y="288"/>
                    </a:lnTo>
                    <a:lnTo>
                      <a:pt x="190" y="234"/>
                    </a:lnTo>
                    <a:lnTo>
                      <a:pt x="172" y="184"/>
                    </a:lnTo>
                    <a:lnTo>
                      <a:pt x="150" y="138"/>
                    </a:lnTo>
                    <a:lnTo>
                      <a:pt x="128" y="96"/>
                    </a:lnTo>
                    <a:lnTo>
                      <a:pt x="114" y="78"/>
                    </a:lnTo>
                    <a:lnTo>
                      <a:pt x="102" y="60"/>
                    </a:lnTo>
                    <a:lnTo>
                      <a:pt x="88" y="44"/>
                    </a:lnTo>
                    <a:lnTo>
                      <a:pt x="76" y="32"/>
                    </a:lnTo>
                    <a:lnTo>
                      <a:pt x="62" y="20"/>
                    </a:lnTo>
                    <a:lnTo>
                      <a:pt x="48" y="12"/>
                    </a:lnTo>
                    <a:lnTo>
                      <a:pt x="32" y="4"/>
                    </a:lnTo>
                    <a:lnTo>
                      <a:pt x="18" y="0"/>
                    </a:lnTo>
                    <a:lnTo>
                      <a:pt x="10" y="16"/>
                    </a:lnTo>
                    <a:lnTo>
                      <a:pt x="4" y="32"/>
                    </a:lnTo>
                    <a:lnTo>
                      <a:pt x="2" y="50"/>
                    </a:lnTo>
                    <a:lnTo>
                      <a:pt x="0" y="66"/>
                    </a:lnTo>
                    <a:lnTo>
                      <a:pt x="2" y="82"/>
                    </a:lnTo>
                    <a:lnTo>
                      <a:pt x="2" y="100"/>
                    </a:lnTo>
                    <a:lnTo>
                      <a:pt x="8" y="13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4" name="Freeform 205"/>
              <p:cNvSpPr>
                <a:spLocks/>
              </p:cNvSpPr>
              <p:nvPr userDrawn="1"/>
            </p:nvSpPr>
            <p:spPr bwMode="auto">
              <a:xfrm>
                <a:off x="6896" y="-707"/>
                <a:ext cx="240" cy="680"/>
              </a:xfrm>
              <a:custGeom>
                <a:avLst/>
                <a:gdLst>
                  <a:gd name="T0" fmla="*/ 21 w 226"/>
                  <a:gd name="T1" fmla="*/ 87 h 684"/>
                  <a:gd name="T2" fmla="*/ 21 w 226"/>
                  <a:gd name="T3" fmla="*/ 87 h 684"/>
                  <a:gd name="T4" fmla="*/ 33 w 226"/>
                  <a:gd name="T5" fmla="*/ 131 h 684"/>
                  <a:gd name="T6" fmla="*/ 42 w 226"/>
                  <a:gd name="T7" fmla="*/ 177 h 684"/>
                  <a:gd name="T8" fmla="*/ 59 w 226"/>
                  <a:gd name="T9" fmla="*/ 221 h 684"/>
                  <a:gd name="T10" fmla="*/ 79 w 226"/>
                  <a:gd name="T11" fmla="*/ 260 h 684"/>
                  <a:gd name="T12" fmla="*/ 116 w 226"/>
                  <a:gd name="T13" fmla="*/ 348 h 684"/>
                  <a:gd name="T14" fmla="*/ 151 w 226"/>
                  <a:gd name="T15" fmla="*/ 429 h 684"/>
                  <a:gd name="T16" fmla="*/ 151 w 226"/>
                  <a:gd name="T17" fmla="*/ 429 h 684"/>
                  <a:gd name="T18" fmla="*/ 157 w 226"/>
                  <a:gd name="T19" fmla="*/ 459 h 684"/>
                  <a:gd name="T20" fmla="*/ 161 w 226"/>
                  <a:gd name="T21" fmla="*/ 493 h 684"/>
                  <a:gd name="T22" fmla="*/ 166 w 226"/>
                  <a:gd name="T23" fmla="*/ 531 h 684"/>
                  <a:gd name="T24" fmla="*/ 170 w 226"/>
                  <a:gd name="T25" fmla="*/ 567 h 684"/>
                  <a:gd name="T26" fmla="*/ 176 w 226"/>
                  <a:gd name="T27" fmla="*/ 584 h 684"/>
                  <a:gd name="T28" fmla="*/ 181 w 226"/>
                  <a:gd name="T29" fmla="*/ 596 h 684"/>
                  <a:gd name="T30" fmla="*/ 187 w 226"/>
                  <a:gd name="T31" fmla="*/ 612 h 684"/>
                  <a:gd name="T32" fmla="*/ 198 w 226"/>
                  <a:gd name="T33" fmla="*/ 626 h 684"/>
                  <a:gd name="T34" fmla="*/ 208 w 226"/>
                  <a:gd name="T35" fmla="*/ 640 h 684"/>
                  <a:gd name="T36" fmla="*/ 224 w 226"/>
                  <a:gd name="T37" fmla="*/ 650 h 684"/>
                  <a:gd name="T38" fmla="*/ 240 w 226"/>
                  <a:gd name="T39" fmla="*/ 658 h 684"/>
                  <a:gd name="T40" fmla="*/ 262 w 226"/>
                  <a:gd name="T41" fmla="*/ 664 h 684"/>
                  <a:gd name="T42" fmla="*/ 262 w 226"/>
                  <a:gd name="T43" fmla="*/ 664 h 684"/>
                  <a:gd name="T44" fmla="*/ 275 w 226"/>
                  <a:gd name="T45" fmla="*/ 646 h 684"/>
                  <a:gd name="T46" fmla="*/ 287 w 226"/>
                  <a:gd name="T47" fmla="*/ 624 h 684"/>
                  <a:gd name="T48" fmla="*/ 294 w 226"/>
                  <a:gd name="T49" fmla="*/ 602 h 684"/>
                  <a:gd name="T50" fmla="*/ 302 w 226"/>
                  <a:gd name="T51" fmla="*/ 583 h 684"/>
                  <a:gd name="T52" fmla="*/ 306 w 226"/>
                  <a:gd name="T53" fmla="*/ 557 h 684"/>
                  <a:gd name="T54" fmla="*/ 306 w 226"/>
                  <a:gd name="T55" fmla="*/ 531 h 684"/>
                  <a:gd name="T56" fmla="*/ 306 w 226"/>
                  <a:gd name="T57" fmla="*/ 505 h 684"/>
                  <a:gd name="T58" fmla="*/ 304 w 226"/>
                  <a:gd name="T59" fmla="*/ 477 h 684"/>
                  <a:gd name="T60" fmla="*/ 294 w 226"/>
                  <a:gd name="T61" fmla="*/ 424 h 684"/>
                  <a:gd name="T62" fmla="*/ 285 w 226"/>
                  <a:gd name="T63" fmla="*/ 376 h 684"/>
                  <a:gd name="T64" fmla="*/ 268 w 226"/>
                  <a:gd name="T65" fmla="*/ 328 h 684"/>
                  <a:gd name="T66" fmla="*/ 254 w 226"/>
                  <a:gd name="T67" fmla="*/ 286 h 684"/>
                  <a:gd name="T68" fmla="*/ 254 w 226"/>
                  <a:gd name="T69" fmla="*/ 286 h 684"/>
                  <a:gd name="T70" fmla="*/ 224 w 226"/>
                  <a:gd name="T71" fmla="*/ 205 h 684"/>
                  <a:gd name="T72" fmla="*/ 205 w 226"/>
                  <a:gd name="T73" fmla="*/ 157 h 684"/>
                  <a:gd name="T74" fmla="*/ 194 w 226"/>
                  <a:gd name="T75" fmla="*/ 133 h 684"/>
                  <a:gd name="T76" fmla="*/ 181 w 226"/>
                  <a:gd name="T77" fmla="*/ 109 h 684"/>
                  <a:gd name="T78" fmla="*/ 168 w 226"/>
                  <a:gd name="T79" fmla="*/ 87 h 684"/>
                  <a:gd name="T80" fmla="*/ 153 w 226"/>
                  <a:gd name="T81" fmla="*/ 70 h 684"/>
                  <a:gd name="T82" fmla="*/ 135 w 226"/>
                  <a:gd name="T83" fmla="*/ 52 h 684"/>
                  <a:gd name="T84" fmla="*/ 116 w 226"/>
                  <a:gd name="T85" fmla="*/ 34 h 684"/>
                  <a:gd name="T86" fmla="*/ 95 w 226"/>
                  <a:gd name="T87" fmla="*/ 20 h 684"/>
                  <a:gd name="T88" fmla="*/ 70 w 226"/>
                  <a:gd name="T89" fmla="*/ 10 h 684"/>
                  <a:gd name="T90" fmla="*/ 42 w 226"/>
                  <a:gd name="T91" fmla="*/ 4 h 684"/>
                  <a:gd name="T92" fmla="*/ 15 w 226"/>
                  <a:gd name="T93" fmla="*/ 0 h 684"/>
                  <a:gd name="T94" fmla="*/ 15 w 226"/>
                  <a:gd name="T95" fmla="*/ 0 h 684"/>
                  <a:gd name="T96" fmla="*/ 4 w 226"/>
                  <a:gd name="T97" fmla="*/ 24 h 684"/>
                  <a:gd name="T98" fmla="*/ 0 w 226"/>
                  <a:gd name="T99" fmla="*/ 48 h 684"/>
                  <a:gd name="T100" fmla="*/ 2 w 226"/>
                  <a:gd name="T101" fmla="*/ 70 h 684"/>
                  <a:gd name="T102" fmla="*/ 4 w 226"/>
                  <a:gd name="T103" fmla="*/ 82 h 684"/>
                  <a:gd name="T104" fmla="*/ 8 w 226"/>
                  <a:gd name="T105" fmla="*/ 87 h 684"/>
                  <a:gd name="T106" fmla="*/ 21 w 226"/>
                  <a:gd name="T107" fmla="*/ 87 h 68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26" h="684">
                    <a:moveTo>
                      <a:pt x="16" y="92"/>
                    </a:moveTo>
                    <a:lnTo>
                      <a:pt x="16" y="92"/>
                    </a:lnTo>
                    <a:lnTo>
                      <a:pt x="24" y="136"/>
                    </a:lnTo>
                    <a:lnTo>
                      <a:pt x="32" y="182"/>
                    </a:lnTo>
                    <a:lnTo>
                      <a:pt x="44" y="226"/>
                    </a:lnTo>
                    <a:lnTo>
                      <a:pt x="58" y="270"/>
                    </a:lnTo>
                    <a:lnTo>
                      <a:pt x="86" y="358"/>
                    </a:lnTo>
                    <a:lnTo>
                      <a:pt x="112" y="444"/>
                    </a:lnTo>
                    <a:lnTo>
                      <a:pt x="116" y="474"/>
                    </a:lnTo>
                    <a:lnTo>
                      <a:pt x="120" y="508"/>
                    </a:lnTo>
                    <a:lnTo>
                      <a:pt x="122" y="546"/>
                    </a:lnTo>
                    <a:lnTo>
                      <a:pt x="126" y="582"/>
                    </a:lnTo>
                    <a:lnTo>
                      <a:pt x="130" y="600"/>
                    </a:lnTo>
                    <a:lnTo>
                      <a:pt x="134" y="616"/>
                    </a:lnTo>
                    <a:lnTo>
                      <a:pt x="138" y="632"/>
                    </a:lnTo>
                    <a:lnTo>
                      <a:pt x="146" y="646"/>
                    </a:lnTo>
                    <a:lnTo>
                      <a:pt x="154" y="660"/>
                    </a:lnTo>
                    <a:lnTo>
                      <a:pt x="166" y="670"/>
                    </a:lnTo>
                    <a:lnTo>
                      <a:pt x="178" y="678"/>
                    </a:lnTo>
                    <a:lnTo>
                      <a:pt x="194" y="684"/>
                    </a:lnTo>
                    <a:lnTo>
                      <a:pt x="204" y="666"/>
                    </a:lnTo>
                    <a:lnTo>
                      <a:pt x="212" y="644"/>
                    </a:lnTo>
                    <a:lnTo>
                      <a:pt x="218" y="622"/>
                    </a:lnTo>
                    <a:lnTo>
                      <a:pt x="222" y="598"/>
                    </a:lnTo>
                    <a:lnTo>
                      <a:pt x="226" y="572"/>
                    </a:lnTo>
                    <a:lnTo>
                      <a:pt x="226" y="546"/>
                    </a:lnTo>
                    <a:lnTo>
                      <a:pt x="226" y="520"/>
                    </a:lnTo>
                    <a:lnTo>
                      <a:pt x="224" y="492"/>
                    </a:lnTo>
                    <a:lnTo>
                      <a:pt x="218" y="438"/>
                    </a:lnTo>
                    <a:lnTo>
                      <a:pt x="210" y="386"/>
                    </a:lnTo>
                    <a:lnTo>
                      <a:pt x="198" y="338"/>
                    </a:lnTo>
                    <a:lnTo>
                      <a:pt x="188" y="296"/>
                    </a:lnTo>
                    <a:lnTo>
                      <a:pt x="166" y="210"/>
                    </a:lnTo>
                    <a:lnTo>
                      <a:pt x="152" y="162"/>
                    </a:lnTo>
                    <a:lnTo>
                      <a:pt x="144" y="138"/>
                    </a:lnTo>
                    <a:lnTo>
                      <a:pt x="134" y="114"/>
                    </a:lnTo>
                    <a:lnTo>
                      <a:pt x="124" y="92"/>
                    </a:lnTo>
                    <a:lnTo>
                      <a:pt x="114" y="70"/>
                    </a:lnTo>
                    <a:lnTo>
                      <a:pt x="100" y="52"/>
                    </a:lnTo>
                    <a:lnTo>
                      <a:pt x="86" y="34"/>
                    </a:lnTo>
                    <a:lnTo>
                      <a:pt x="70" y="20"/>
                    </a:lnTo>
                    <a:lnTo>
                      <a:pt x="52" y="10"/>
                    </a:lnTo>
                    <a:lnTo>
                      <a:pt x="32" y="4"/>
                    </a:lnTo>
                    <a:lnTo>
                      <a:pt x="10" y="0"/>
                    </a:lnTo>
                    <a:lnTo>
                      <a:pt x="4" y="24"/>
                    </a:lnTo>
                    <a:lnTo>
                      <a:pt x="0" y="48"/>
                    </a:lnTo>
                    <a:lnTo>
                      <a:pt x="2" y="70"/>
                    </a:lnTo>
                    <a:lnTo>
                      <a:pt x="4" y="82"/>
                    </a:lnTo>
                    <a:lnTo>
                      <a:pt x="8" y="92"/>
                    </a:lnTo>
                    <a:lnTo>
                      <a:pt x="16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5" name="Freeform 206"/>
              <p:cNvSpPr>
                <a:spLocks/>
              </p:cNvSpPr>
              <p:nvPr userDrawn="1"/>
            </p:nvSpPr>
            <p:spPr bwMode="auto">
              <a:xfrm>
                <a:off x="6896" y="-707"/>
                <a:ext cx="240" cy="680"/>
              </a:xfrm>
              <a:custGeom>
                <a:avLst/>
                <a:gdLst>
                  <a:gd name="T0" fmla="*/ 21 w 226"/>
                  <a:gd name="T1" fmla="*/ 87 h 684"/>
                  <a:gd name="T2" fmla="*/ 21 w 226"/>
                  <a:gd name="T3" fmla="*/ 87 h 684"/>
                  <a:gd name="T4" fmla="*/ 33 w 226"/>
                  <a:gd name="T5" fmla="*/ 131 h 684"/>
                  <a:gd name="T6" fmla="*/ 42 w 226"/>
                  <a:gd name="T7" fmla="*/ 177 h 684"/>
                  <a:gd name="T8" fmla="*/ 59 w 226"/>
                  <a:gd name="T9" fmla="*/ 221 h 684"/>
                  <a:gd name="T10" fmla="*/ 79 w 226"/>
                  <a:gd name="T11" fmla="*/ 260 h 684"/>
                  <a:gd name="T12" fmla="*/ 116 w 226"/>
                  <a:gd name="T13" fmla="*/ 348 h 684"/>
                  <a:gd name="T14" fmla="*/ 151 w 226"/>
                  <a:gd name="T15" fmla="*/ 429 h 684"/>
                  <a:gd name="T16" fmla="*/ 151 w 226"/>
                  <a:gd name="T17" fmla="*/ 429 h 684"/>
                  <a:gd name="T18" fmla="*/ 157 w 226"/>
                  <a:gd name="T19" fmla="*/ 459 h 684"/>
                  <a:gd name="T20" fmla="*/ 161 w 226"/>
                  <a:gd name="T21" fmla="*/ 493 h 684"/>
                  <a:gd name="T22" fmla="*/ 166 w 226"/>
                  <a:gd name="T23" fmla="*/ 531 h 684"/>
                  <a:gd name="T24" fmla="*/ 170 w 226"/>
                  <a:gd name="T25" fmla="*/ 567 h 684"/>
                  <a:gd name="T26" fmla="*/ 176 w 226"/>
                  <a:gd name="T27" fmla="*/ 584 h 684"/>
                  <a:gd name="T28" fmla="*/ 181 w 226"/>
                  <a:gd name="T29" fmla="*/ 596 h 684"/>
                  <a:gd name="T30" fmla="*/ 187 w 226"/>
                  <a:gd name="T31" fmla="*/ 612 h 684"/>
                  <a:gd name="T32" fmla="*/ 198 w 226"/>
                  <a:gd name="T33" fmla="*/ 626 h 684"/>
                  <a:gd name="T34" fmla="*/ 208 w 226"/>
                  <a:gd name="T35" fmla="*/ 640 h 684"/>
                  <a:gd name="T36" fmla="*/ 224 w 226"/>
                  <a:gd name="T37" fmla="*/ 650 h 684"/>
                  <a:gd name="T38" fmla="*/ 240 w 226"/>
                  <a:gd name="T39" fmla="*/ 658 h 684"/>
                  <a:gd name="T40" fmla="*/ 262 w 226"/>
                  <a:gd name="T41" fmla="*/ 664 h 684"/>
                  <a:gd name="T42" fmla="*/ 262 w 226"/>
                  <a:gd name="T43" fmla="*/ 664 h 684"/>
                  <a:gd name="T44" fmla="*/ 275 w 226"/>
                  <a:gd name="T45" fmla="*/ 646 h 684"/>
                  <a:gd name="T46" fmla="*/ 287 w 226"/>
                  <a:gd name="T47" fmla="*/ 624 h 684"/>
                  <a:gd name="T48" fmla="*/ 294 w 226"/>
                  <a:gd name="T49" fmla="*/ 602 h 684"/>
                  <a:gd name="T50" fmla="*/ 302 w 226"/>
                  <a:gd name="T51" fmla="*/ 583 h 684"/>
                  <a:gd name="T52" fmla="*/ 306 w 226"/>
                  <a:gd name="T53" fmla="*/ 557 h 684"/>
                  <a:gd name="T54" fmla="*/ 306 w 226"/>
                  <a:gd name="T55" fmla="*/ 531 h 684"/>
                  <a:gd name="T56" fmla="*/ 306 w 226"/>
                  <a:gd name="T57" fmla="*/ 505 h 684"/>
                  <a:gd name="T58" fmla="*/ 304 w 226"/>
                  <a:gd name="T59" fmla="*/ 477 h 684"/>
                  <a:gd name="T60" fmla="*/ 294 w 226"/>
                  <a:gd name="T61" fmla="*/ 424 h 684"/>
                  <a:gd name="T62" fmla="*/ 285 w 226"/>
                  <a:gd name="T63" fmla="*/ 376 h 684"/>
                  <a:gd name="T64" fmla="*/ 268 w 226"/>
                  <a:gd name="T65" fmla="*/ 328 h 684"/>
                  <a:gd name="T66" fmla="*/ 254 w 226"/>
                  <a:gd name="T67" fmla="*/ 286 h 684"/>
                  <a:gd name="T68" fmla="*/ 254 w 226"/>
                  <a:gd name="T69" fmla="*/ 286 h 684"/>
                  <a:gd name="T70" fmla="*/ 224 w 226"/>
                  <a:gd name="T71" fmla="*/ 205 h 684"/>
                  <a:gd name="T72" fmla="*/ 205 w 226"/>
                  <a:gd name="T73" fmla="*/ 157 h 684"/>
                  <a:gd name="T74" fmla="*/ 194 w 226"/>
                  <a:gd name="T75" fmla="*/ 133 h 684"/>
                  <a:gd name="T76" fmla="*/ 181 w 226"/>
                  <a:gd name="T77" fmla="*/ 109 h 684"/>
                  <a:gd name="T78" fmla="*/ 168 w 226"/>
                  <a:gd name="T79" fmla="*/ 87 h 684"/>
                  <a:gd name="T80" fmla="*/ 153 w 226"/>
                  <a:gd name="T81" fmla="*/ 70 h 684"/>
                  <a:gd name="T82" fmla="*/ 135 w 226"/>
                  <a:gd name="T83" fmla="*/ 52 h 684"/>
                  <a:gd name="T84" fmla="*/ 116 w 226"/>
                  <a:gd name="T85" fmla="*/ 34 h 684"/>
                  <a:gd name="T86" fmla="*/ 95 w 226"/>
                  <a:gd name="T87" fmla="*/ 20 h 684"/>
                  <a:gd name="T88" fmla="*/ 70 w 226"/>
                  <a:gd name="T89" fmla="*/ 10 h 684"/>
                  <a:gd name="T90" fmla="*/ 42 w 226"/>
                  <a:gd name="T91" fmla="*/ 4 h 684"/>
                  <a:gd name="T92" fmla="*/ 15 w 226"/>
                  <a:gd name="T93" fmla="*/ 0 h 684"/>
                  <a:gd name="T94" fmla="*/ 15 w 226"/>
                  <a:gd name="T95" fmla="*/ 0 h 684"/>
                  <a:gd name="T96" fmla="*/ 4 w 226"/>
                  <a:gd name="T97" fmla="*/ 24 h 684"/>
                  <a:gd name="T98" fmla="*/ 0 w 226"/>
                  <a:gd name="T99" fmla="*/ 48 h 684"/>
                  <a:gd name="T100" fmla="*/ 2 w 226"/>
                  <a:gd name="T101" fmla="*/ 70 h 684"/>
                  <a:gd name="T102" fmla="*/ 4 w 226"/>
                  <a:gd name="T103" fmla="*/ 82 h 684"/>
                  <a:gd name="T104" fmla="*/ 8 w 226"/>
                  <a:gd name="T105" fmla="*/ 87 h 68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26" h="684">
                    <a:moveTo>
                      <a:pt x="16" y="92"/>
                    </a:moveTo>
                    <a:lnTo>
                      <a:pt x="16" y="92"/>
                    </a:lnTo>
                    <a:lnTo>
                      <a:pt x="24" y="136"/>
                    </a:lnTo>
                    <a:lnTo>
                      <a:pt x="32" y="182"/>
                    </a:lnTo>
                    <a:lnTo>
                      <a:pt x="44" y="226"/>
                    </a:lnTo>
                    <a:lnTo>
                      <a:pt x="58" y="270"/>
                    </a:lnTo>
                    <a:lnTo>
                      <a:pt x="86" y="358"/>
                    </a:lnTo>
                    <a:lnTo>
                      <a:pt x="112" y="444"/>
                    </a:lnTo>
                    <a:lnTo>
                      <a:pt x="116" y="474"/>
                    </a:lnTo>
                    <a:lnTo>
                      <a:pt x="120" y="508"/>
                    </a:lnTo>
                    <a:lnTo>
                      <a:pt x="122" y="546"/>
                    </a:lnTo>
                    <a:lnTo>
                      <a:pt x="126" y="582"/>
                    </a:lnTo>
                    <a:lnTo>
                      <a:pt x="130" y="600"/>
                    </a:lnTo>
                    <a:lnTo>
                      <a:pt x="134" y="616"/>
                    </a:lnTo>
                    <a:lnTo>
                      <a:pt x="138" y="632"/>
                    </a:lnTo>
                    <a:lnTo>
                      <a:pt x="146" y="646"/>
                    </a:lnTo>
                    <a:lnTo>
                      <a:pt x="154" y="660"/>
                    </a:lnTo>
                    <a:lnTo>
                      <a:pt x="166" y="670"/>
                    </a:lnTo>
                    <a:lnTo>
                      <a:pt x="178" y="678"/>
                    </a:lnTo>
                    <a:lnTo>
                      <a:pt x="194" y="684"/>
                    </a:lnTo>
                    <a:lnTo>
                      <a:pt x="204" y="666"/>
                    </a:lnTo>
                    <a:lnTo>
                      <a:pt x="212" y="644"/>
                    </a:lnTo>
                    <a:lnTo>
                      <a:pt x="218" y="622"/>
                    </a:lnTo>
                    <a:lnTo>
                      <a:pt x="222" y="598"/>
                    </a:lnTo>
                    <a:lnTo>
                      <a:pt x="226" y="572"/>
                    </a:lnTo>
                    <a:lnTo>
                      <a:pt x="226" y="546"/>
                    </a:lnTo>
                    <a:lnTo>
                      <a:pt x="226" y="520"/>
                    </a:lnTo>
                    <a:lnTo>
                      <a:pt x="224" y="492"/>
                    </a:lnTo>
                    <a:lnTo>
                      <a:pt x="218" y="438"/>
                    </a:lnTo>
                    <a:lnTo>
                      <a:pt x="210" y="386"/>
                    </a:lnTo>
                    <a:lnTo>
                      <a:pt x="198" y="338"/>
                    </a:lnTo>
                    <a:lnTo>
                      <a:pt x="188" y="296"/>
                    </a:lnTo>
                    <a:lnTo>
                      <a:pt x="166" y="210"/>
                    </a:lnTo>
                    <a:lnTo>
                      <a:pt x="152" y="162"/>
                    </a:lnTo>
                    <a:lnTo>
                      <a:pt x="144" y="138"/>
                    </a:lnTo>
                    <a:lnTo>
                      <a:pt x="134" y="114"/>
                    </a:lnTo>
                    <a:lnTo>
                      <a:pt x="124" y="92"/>
                    </a:lnTo>
                    <a:lnTo>
                      <a:pt x="114" y="70"/>
                    </a:lnTo>
                    <a:lnTo>
                      <a:pt x="100" y="52"/>
                    </a:lnTo>
                    <a:lnTo>
                      <a:pt x="86" y="34"/>
                    </a:lnTo>
                    <a:lnTo>
                      <a:pt x="70" y="20"/>
                    </a:lnTo>
                    <a:lnTo>
                      <a:pt x="52" y="10"/>
                    </a:lnTo>
                    <a:lnTo>
                      <a:pt x="32" y="4"/>
                    </a:lnTo>
                    <a:lnTo>
                      <a:pt x="10" y="0"/>
                    </a:lnTo>
                    <a:lnTo>
                      <a:pt x="4" y="24"/>
                    </a:lnTo>
                    <a:lnTo>
                      <a:pt x="0" y="48"/>
                    </a:lnTo>
                    <a:lnTo>
                      <a:pt x="2" y="70"/>
                    </a:lnTo>
                    <a:lnTo>
                      <a:pt x="4" y="82"/>
                    </a:lnTo>
                    <a:lnTo>
                      <a:pt x="8" y="9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6" name="Freeform 207"/>
              <p:cNvSpPr>
                <a:spLocks/>
              </p:cNvSpPr>
              <p:nvPr userDrawn="1"/>
            </p:nvSpPr>
            <p:spPr bwMode="auto">
              <a:xfrm>
                <a:off x="4196" y="-627"/>
                <a:ext cx="140" cy="660"/>
              </a:xfrm>
              <a:custGeom>
                <a:avLst/>
                <a:gdLst>
                  <a:gd name="T0" fmla="*/ 16 w 142"/>
                  <a:gd name="T1" fmla="*/ 80 h 658"/>
                  <a:gd name="T2" fmla="*/ 16 w 142"/>
                  <a:gd name="T3" fmla="*/ 80 h 658"/>
                  <a:gd name="T4" fmla="*/ 12 w 142"/>
                  <a:gd name="T5" fmla="*/ 100 h 658"/>
                  <a:gd name="T6" fmla="*/ 8 w 142"/>
                  <a:gd name="T7" fmla="*/ 118 h 658"/>
                  <a:gd name="T8" fmla="*/ 2 w 142"/>
                  <a:gd name="T9" fmla="*/ 160 h 658"/>
                  <a:gd name="T10" fmla="*/ 0 w 142"/>
                  <a:gd name="T11" fmla="*/ 207 h 658"/>
                  <a:gd name="T12" fmla="*/ 0 w 142"/>
                  <a:gd name="T13" fmla="*/ 251 h 658"/>
                  <a:gd name="T14" fmla="*/ 6 w 142"/>
                  <a:gd name="T15" fmla="*/ 339 h 658"/>
                  <a:gd name="T16" fmla="*/ 8 w 142"/>
                  <a:gd name="T17" fmla="*/ 381 h 658"/>
                  <a:gd name="T18" fmla="*/ 10 w 142"/>
                  <a:gd name="T19" fmla="*/ 421 h 658"/>
                  <a:gd name="T20" fmla="*/ 10 w 142"/>
                  <a:gd name="T21" fmla="*/ 421 h 658"/>
                  <a:gd name="T22" fmla="*/ 6 w 142"/>
                  <a:gd name="T23" fmla="*/ 487 h 658"/>
                  <a:gd name="T24" fmla="*/ 4 w 142"/>
                  <a:gd name="T25" fmla="*/ 540 h 658"/>
                  <a:gd name="T26" fmla="*/ 6 w 142"/>
                  <a:gd name="T27" fmla="*/ 586 h 658"/>
                  <a:gd name="T28" fmla="*/ 8 w 142"/>
                  <a:gd name="T29" fmla="*/ 608 h 658"/>
                  <a:gd name="T30" fmla="*/ 12 w 142"/>
                  <a:gd name="T31" fmla="*/ 628 h 658"/>
                  <a:gd name="T32" fmla="*/ 18 w 142"/>
                  <a:gd name="T33" fmla="*/ 644 h 658"/>
                  <a:gd name="T34" fmla="*/ 24 w 142"/>
                  <a:gd name="T35" fmla="*/ 656 h 658"/>
                  <a:gd name="T36" fmla="*/ 28 w 142"/>
                  <a:gd name="T37" fmla="*/ 662 h 658"/>
                  <a:gd name="T38" fmla="*/ 34 w 142"/>
                  <a:gd name="T39" fmla="*/ 664 h 658"/>
                  <a:gd name="T40" fmla="*/ 35 w 142"/>
                  <a:gd name="T41" fmla="*/ 668 h 658"/>
                  <a:gd name="T42" fmla="*/ 39 w 142"/>
                  <a:gd name="T43" fmla="*/ 668 h 658"/>
                  <a:gd name="T44" fmla="*/ 45 w 142"/>
                  <a:gd name="T45" fmla="*/ 666 h 658"/>
                  <a:gd name="T46" fmla="*/ 53 w 142"/>
                  <a:gd name="T47" fmla="*/ 664 h 658"/>
                  <a:gd name="T48" fmla="*/ 69 w 142"/>
                  <a:gd name="T49" fmla="*/ 654 h 658"/>
                  <a:gd name="T50" fmla="*/ 69 w 142"/>
                  <a:gd name="T51" fmla="*/ 654 h 658"/>
                  <a:gd name="T52" fmla="*/ 77 w 142"/>
                  <a:gd name="T53" fmla="*/ 644 h 658"/>
                  <a:gd name="T54" fmla="*/ 83 w 142"/>
                  <a:gd name="T55" fmla="*/ 632 h 658"/>
                  <a:gd name="T56" fmla="*/ 89 w 142"/>
                  <a:gd name="T57" fmla="*/ 616 h 658"/>
                  <a:gd name="T58" fmla="*/ 95 w 142"/>
                  <a:gd name="T59" fmla="*/ 598 h 658"/>
                  <a:gd name="T60" fmla="*/ 102 w 142"/>
                  <a:gd name="T61" fmla="*/ 554 h 658"/>
                  <a:gd name="T62" fmla="*/ 105 w 142"/>
                  <a:gd name="T63" fmla="*/ 504 h 658"/>
                  <a:gd name="T64" fmla="*/ 110 w 142"/>
                  <a:gd name="T65" fmla="*/ 401 h 658"/>
                  <a:gd name="T66" fmla="*/ 114 w 142"/>
                  <a:gd name="T67" fmla="*/ 361 h 658"/>
                  <a:gd name="T68" fmla="*/ 116 w 142"/>
                  <a:gd name="T69" fmla="*/ 333 h 658"/>
                  <a:gd name="T70" fmla="*/ 116 w 142"/>
                  <a:gd name="T71" fmla="*/ 333 h 658"/>
                  <a:gd name="T72" fmla="*/ 124 w 142"/>
                  <a:gd name="T73" fmla="*/ 253 h 658"/>
                  <a:gd name="T74" fmla="*/ 130 w 142"/>
                  <a:gd name="T75" fmla="*/ 173 h 658"/>
                  <a:gd name="T76" fmla="*/ 132 w 142"/>
                  <a:gd name="T77" fmla="*/ 86 h 658"/>
                  <a:gd name="T78" fmla="*/ 130 w 142"/>
                  <a:gd name="T79" fmla="*/ 4 h 658"/>
                  <a:gd name="T80" fmla="*/ 130 w 142"/>
                  <a:gd name="T81" fmla="*/ 4 h 658"/>
                  <a:gd name="T82" fmla="*/ 116 w 142"/>
                  <a:gd name="T83" fmla="*/ 2 h 658"/>
                  <a:gd name="T84" fmla="*/ 105 w 142"/>
                  <a:gd name="T85" fmla="*/ 0 h 658"/>
                  <a:gd name="T86" fmla="*/ 97 w 142"/>
                  <a:gd name="T87" fmla="*/ 2 h 658"/>
                  <a:gd name="T88" fmla="*/ 87 w 142"/>
                  <a:gd name="T89" fmla="*/ 4 h 658"/>
                  <a:gd name="T90" fmla="*/ 77 w 142"/>
                  <a:gd name="T91" fmla="*/ 8 h 658"/>
                  <a:gd name="T92" fmla="*/ 67 w 142"/>
                  <a:gd name="T93" fmla="*/ 14 h 658"/>
                  <a:gd name="T94" fmla="*/ 59 w 142"/>
                  <a:gd name="T95" fmla="*/ 20 h 658"/>
                  <a:gd name="T96" fmla="*/ 53 w 142"/>
                  <a:gd name="T97" fmla="*/ 28 h 658"/>
                  <a:gd name="T98" fmla="*/ 39 w 142"/>
                  <a:gd name="T99" fmla="*/ 46 h 658"/>
                  <a:gd name="T100" fmla="*/ 34 w 142"/>
                  <a:gd name="T101" fmla="*/ 64 h 658"/>
                  <a:gd name="T102" fmla="*/ 16 w 142"/>
                  <a:gd name="T103" fmla="*/ 104 h 658"/>
                  <a:gd name="T104" fmla="*/ 16 w 142"/>
                  <a:gd name="T105" fmla="*/ 80 h 65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42" h="658">
                    <a:moveTo>
                      <a:pt x="16" y="80"/>
                    </a:moveTo>
                    <a:lnTo>
                      <a:pt x="16" y="80"/>
                    </a:lnTo>
                    <a:lnTo>
                      <a:pt x="12" y="100"/>
                    </a:lnTo>
                    <a:lnTo>
                      <a:pt x="8" y="118"/>
                    </a:lnTo>
                    <a:lnTo>
                      <a:pt x="2" y="160"/>
                    </a:lnTo>
                    <a:lnTo>
                      <a:pt x="0" y="202"/>
                    </a:lnTo>
                    <a:lnTo>
                      <a:pt x="0" y="246"/>
                    </a:lnTo>
                    <a:lnTo>
                      <a:pt x="6" y="334"/>
                    </a:lnTo>
                    <a:lnTo>
                      <a:pt x="8" y="376"/>
                    </a:lnTo>
                    <a:lnTo>
                      <a:pt x="10" y="416"/>
                    </a:lnTo>
                    <a:lnTo>
                      <a:pt x="6" y="482"/>
                    </a:lnTo>
                    <a:lnTo>
                      <a:pt x="4" y="530"/>
                    </a:lnTo>
                    <a:lnTo>
                      <a:pt x="6" y="576"/>
                    </a:lnTo>
                    <a:lnTo>
                      <a:pt x="8" y="598"/>
                    </a:lnTo>
                    <a:lnTo>
                      <a:pt x="12" y="618"/>
                    </a:lnTo>
                    <a:lnTo>
                      <a:pt x="18" y="634"/>
                    </a:lnTo>
                    <a:lnTo>
                      <a:pt x="24" y="646"/>
                    </a:lnTo>
                    <a:lnTo>
                      <a:pt x="28" y="652"/>
                    </a:lnTo>
                    <a:lnTo>
                      <a:pt x="34" y="654"/>
                    </a:lnTo>
                    <a:lnTo>
                      <a:pt x="38" y="658"/>
                    </a:lnTo>
                    <a:lnTo>
                      <a:pt x="44" y="658"/>
                    </a:lnTo>
                    <a:lnTo>
                      <a:pt x="50" y="656"/>
                    </a:lnTo>
                    <a:lnTo>
                      <a:pt x="58" y="654"/>
                    </a:lnTo>
                    <a:lnTo>
                      <a:pt x="74" y="644"/>
                    </a:lnTo>
                    <a:lnTo>
                      <a:pt x="82" y="634"/>
                    </a:lnTo>
                    <a:lnTo>
                      <a:pt x="88" y="622"/>
                    </a:lnTo>
                    <a:lnTo>
                      <a:pt x="94" y="606"/>
                    </a:lnTo>
                    <a:lnTo>
                      <a:pt x="100" y="588"/>
                    </a:lnTo>
                    <a:lnTo>
                      <a:pt x="108" y="544"/>
                    </a:lnTo>
                    <a:lnTo>
                      <a:pt x="114" y="494"/>
                    </a:lnTo>
                    <a:lnTo>
                      <a:pt x="120" y="396"/>
                    </a:lnTo>
                    <a:lnTo>
                      <a:pt x="124" y="356"/>
                    </a:lnTo>
                    <a:lnTo>
                      <a:pt x="126" y="328"/>
                    </a:lnTo>
                    <a:lnTo>
                      <a:pt x="134" y="248"/>
                    </a:lnTo>
                    <a:lnTo>
                      <a:pt x="140" y="168"/>
                    </a:lnTo>
                    <a:lnTo>
                      <a:pt x="142" y="86"/>
                    </a:lnTo>
                    <a:lnTo>
                      <a:pt x="140" y="4"/>
                    </a:lnTo>
                    <a:lnTo>
                      <a:pt x="126" y="2"/>
                    </a:lnTo>
                    <a:lnTo>
                      <a:pt x="114" y="0"/>
                    </a:lnTo>
                    <a:lnTo>
                      <a:pt x="102" y="2"/>
                    </a:lnTo>
                    <a:lnTo>
                      <a:pt x="92" y="4"/>
                    </a:lnTo>
                    <a:lnTo>
                      <a:pt x="82" y="8"/>
                    </a:lnTo>
                    <a:lnTo>
                      <a:pt x="72" y="14"/>
                    </a:lnTo>
                    <a:lnTo>
                      <a:pt x="64" y="20"/>
                    </a:lnTo>
                    <a:lnTo>
                      <a:pt x="58" y="28"/>
                    </a:lnTo>
                    <a:lnTo>
                      <a:pt x="44" y="46"/>
                    </a:lnTo>
                    <a:lnTo>
                      <a:pt x="34" y="64"/>
                    </a:lnTo>
                    <a:lnTo>
                      <a:pt x="16" y="104"/>
                    </a:lnTo>
                    <a:lnTo>
                      <a:pt x="16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7" name="Freeform 208"/>
              <p:cNvSpPr>
                <a:spLocks/>
              </p:cNvSpPr>
              <p:nvPr userDrawn="1"/>
            </p:nvSpPr>
            <p:spPr bwMode="auto">
              <a:xfrm>
                <a:off x="4196" y="-627"/>
                <a:ext cx="140" cy="660"/>
              </a:xfrm>
              <a:custGeom>
                <a:avLst/>
                <a:gdLst>
                  <a:gd name="T0" fmla="*/ 16 w 142"/>
                  <a:gd name="T1" fmla="*/ 80 h 658"/>
                  <a:gd name="T2" fmla="*/ 16 w 142"/>
                  <a:gd name="T3" fmla="*/ 80 h 658"/>
                  <a:gd name="T4" fmla="*/ 12 w 142"/>
                  <a:gd name="T5" fmla="*/ 100 h 658"/>
                  <a:gd name="T6" fmla="*/ 8 w 142"/>
                  <a:gd name="T7" fmla="*/ 118 h 658"/>
                  <a:gd name="T8" fmla="*/ 2 w 142"/>
                  <a:gd name="T9" fmla="*/ 160 h 658"/>
                  <a:gd name="T10" fmla="*/ 0 w 142"/>
                  <a:gd name="T11" fmla="*/ 207 h 658"/>
                  <a:gd name="T12" fmla="*/ 0 w 142"/>
                  <a:gd name="T13" fmla="*/ 251 h 658"/>
                  <a:gd name="T14" fmla="*/ 6 w 142"/>
                  <a:gd name="T15" fmla="*/ 339 h 658"/>
                  <a:gd name="T16" fmla="*/ 8 w 142"/>
                  <a:gd name="T17" fmla="*/ 381 h 658"/>
                  <a:gd name="T18" fmla="*/ 10 w 142"/>
                  <a:gd name="T19" fmla="*/ 421 h 658"/>
                  <a:gd name="T20" fmla="*/ 10 w 142"/>
                  <a:gd name="T21" fmla="*/ 421 h 658"/>
                  <a:gd name="T22" fmla="*/ 6 w 142"/>
                  <a:gd name="T23" fmla="*/ 487 h 658"/>
                  <a:gd name="T24" fmla="*/ 4 w 142"/>
                  <a:gd name="T25" fmla="*/ 540 h 658"/>
                  <a:gd name="T26" fmla="*/ 6 w 142"/>
                  <a:gd name="T27" fmla="*/ 586 h 658"/>
                  <a:gd name="T28" fmla="*/ 8 w 142"/>
                  <a:gd name="T29" fmla="*/ 608 h 658"/>
                  <a:gd name="T30" fmla="*/ 12 w 142"/>
                  <a:gd name="T31" fmla="*/ 628 h 658"/>
                  <a:gd name="T32" fmla="*/ 18 w 142"/>
                  <a:gd name="T33" fmla="*/ 644 h 658"/>
                  <a:gd name="T34" fmla="*/ 24 w 142"/>
                  <a:gd name="T35" fmla="*/ 656 h 658"/>
                  <a:gd name="T36" fmla="*/ 28 w 142"/>
                  <a:gd name="T37" fmla="*/ 662 h 658"/>
                  <a:gd name="T38" fmla="*/ 34 w 142"/>
                  <a:gd name="T39" fmla="*/ 664 h 658"/>
                  <a:gd name="T40" fmla="*/ 35 w 142"/>
                  <a:gd name="T41" fmla="*/ 668 h 658"/>
                  <a:gd name="T42" fmla="*/ 39 w 142"/>
                  <a:gd name="T43" fmla="*/ 668 h 658"/>
                  <a:gd name="T44" fmla="*/ 45 w 142"/>
                  <a:gd name="T45" fmla="*/ 666 h 658"/>
                  <a:gd name="T46" fmla="*/ 53 w 142"/>
                  <a:gd name="T47" fmla="*/ 664 h 658"/>
                  <a:gd name="T48" fmla="*/ 69 w 142"/>
                  <a:gd name="T49" fmla="*/ 654 h 658"/>
                  <a:gd name="T50" fmla="*/ 69 w 142"/>
                  <a:gd name="T51" fmla="*/ 654 h 658"/>
                  <a:gd name="T52" fmla="*/ 77 w 142"/>
                  <a:gd name="T53" fmla="*/ 644 h 658"/>
                  <a:gd name="T54" fmla="*/ 83 w 142"/>
                  <a:gd name="T55" fmla="*/ 632 h 658"/>
                  <a:gd name="T56" fmla="*/ 89 w 142"/>
                  <a:gd name="T57" fmla="*/ 616 h 658"/>
                  <a:gd name="T58" fmla="*/ 95 w 142"/>
                  <a:gd name="T59" fmla="*/ 598 h 658"/>
                  <a:gd name="T60" fmla="*/ 102 w 142"/>
                  <a:gd name="T61" fmla="*/ 554 h 658"/>
                  <a:gd name="T62" fmla="*/ 105 w 142"/>
                  <a:gd name="T63" fmla="*/ 504 h 658"/>
                  <a:gd name="T64" fmla="*/ 110 w 142"/>
                  <a:gd name="T65" fmla="*/ 401 h 658"/>
                  <a:gd name="T66" fmla="*/ 114 w 142"/>
                  <a:gd name="T67" fmla="*/ 361 h 658"/>
                  <a:gd name="T68" fmla="*/ 116 w 142"/>
                  <a:gd name="T69" fmla="*/ 333 h 658"/>
                  <a:gd name="T70" fmla="*/ 116 w 142"/>
                  <a:gd name="T71" fmla="*/ 333 h 658"/>
                  <a:gd name="T72" fmla="*/ 124 w 142"/>
                  <a:gd name="T73" fmla="*/ 253 h 658"/>
                  <a:gd name="T74" fmla="*/ 130 w 142"/>
                  <a:gd name="T75" fmla="*/ 173 h 658"/>
                  <a:gd name="T76" fmla="*/ 132 w 142"/>
                  <a:gd name="T77" fmla="*/ 86 h 658"/>
                  <a:gd name="T78" fmla="*/ 130 w 142"/>
                  <a:gd name="T79" fmla="*/ 4 h 658"/>
                  <a:gd name="T80" fmla="*/ 130 w 142"/>
                  <a:gd name="T81" fmla="*/ 4 h 658"/>
                  <a:gd name="T82" fmla="*/ 116 w 142"/>
                  <a:gd name="T83" fmla="*/ 2 h 658"/>
                  <a:gd name="T84" fmla="*/ 105 w 142"/>
                  <a:gd name="T85" fmla="*/ 0 h 658"/>
                  <a:gd name="T86" fmla="*/ 97 w 142"/>
                  <a:gd name="T87" fmla="*/ 2 h 658"/>
                  <a:gd name="T88" fmla="*/ 87 w 142"/>
                  <a:gd name="T89" fmla="*/ 4 h 658"/>
                  <a:gd name="T90" fmla="*/ 77 w 142"/>
                  <a:gd name="T91" fmla="*/ 8 h 658"/>
                  <a:gd name="T92" fmla="*/ 67 w 142"/>
                  <a:gd name="T93" fmla="*/ 14 h 658"/>
                  <a:gd name="T94" fmla="*/ 59 w 142"/>
                  <a:gd name="T95" fmla="*/ 20 h 658"/>
                  <a:gd name="T96" fmla="*/ 53 w 142"/>
                  <a:gd name="T97" fmla="*/ 28 h 658"/>
                  <a:gd name="T98" fmla="*/ 39 w 142"/>
                  <a:gd name="T99" fmla="*/ 46 h 658"/>
                  <a:gd name="T100" fmla="*/ 34 w 142"/>
                  <a:gd name="T101" fmla="*/ 64 h 658"/>
                  <a:gd name="T102" fmla="*/ 16 w 142"/>
                  <a:gd name="T103" fmla="*/ 104 h 65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42" h="658">
                    <a:moveTo>
                      <a:pt x="16" y="80"/>
                    </a:moveTo>
                    <a:lnTo>
                      <a:pt x="16" y="80"/>
                    </a:lnTo>
                    <a:lnTo>
                      <a:pt x="12" y="100"/>
                    </a:lnTo>
                    <a:lnTo>
                      <a:pt x="8" y="118"/>
                    </a:lnTo>
                    <a:lnTo>
                      <a:pt x="2" y="160"/>
                    </a:lnTo>
                    <a:lnTo>
                      <a:pt x="0" y="202"/>
                    </a:lnTo>
                    <a:lnTo>
                      <a:pt x="0" y="246"/>
                    </a:lnTo>
                    <a:lnTo>
                      <a:pt x="6" y="334"/>
                    </a:lnTo>
                    <a:lnTo>
                      <a:pt x="8" y="376"/>
                    </a:lnTo>
                    <a:lnTo>
                      <a:pt x="10" y="416"/>
                    </a:lnTo>
                    <a:lnTo>
                      <a:pt x="6" y="482"/>
                    </a:lnTo>
                    <a:lnTo>
                      <a:pt x="4" y="530"/>
                    </a:lnTo>
                    <a:lnTo>
                      <a:pt x="6" y="576"/>
                    </a:lnTo>
                    <a:lnTo>
                      <a:pt x="8" y="598"/>
                    </a:lnTo>
                    <a:lnTo>
                      <a:pt x="12" y="618"/>
                    </a:lnTo>
                    <a:lnTo>
                      <a:pt x="18" y="634"/>
                    </a:lnTo>
                    <a:lnTo>
                      <a:pt x="24" y="646"/>
                    </a:lnTo>
                    <a:lnTo>
                      <a:pt x="28" y="652"/>
                    </a:lnTo>
                    <a:lnTo>
                      <a:pt x="34" y="654"/>
                    </a:lnTo>
                    <a:lnTo>
                      <a:pt x="38" y="658"/>
                    </a:lnTo>
                    <a:lnTo>
                      <a:pt x="44" y="658"/>
                    </a:lnTo>
                    <a:lnTo>
                      <a:pt x="50" y="656"/>
                    </a:lnTo>
                    <a:lnTo>
                      <a:pt x="58" y="654"/>
                    </a:lnTo>
                    <a:lnTo>
                      <a:pt x="74" y="644"/>
                    </a:lnTo>
                    <a:lnTo>
                      <a:pt x="82" y="634"/>
                    </a:lnTo>
                    <a:lnTo>
                      <a:pt x="88" y="622"/>
                    </a:lnTo>
                    <a:lnTo>
                      <a:pt x="94" y="606"/>
                    </a:lnTo>
                    <a:lnTo>
                      <a:pt x="100" y="588"/>
                    </a:lnTo>
                    <a:lnTo>
                      <a:pt x="108" y="544"/>
                    </a:lnTo>
                    <a:lnTo>
                      <a:pt x="114" y="494"/>
                    </a:lnTo>
                    <a:lnTo>
                      <a:pt x="120" y="396"/>
                    </a:lnTo>
                    <a:lnTo>
                      <a:pt x="124" y="356"/>
                    </a:lnTo>
                    <a:lnTo>
                      <a:pt x="126" y="328"/>
                    </a:lnTo>
                    <a:lnTo>
                      <a:pt x="134" y="248"/>
                    </a:lnTo>
                    <a:lnTo>
                      <a:pt x="140" y="168"/>
                    </a:lnTo>
                    <a:lnTo>
                      <a:pt x="142" y="86"/>
                    </a:lnTo>
                    <a:lnTo>
                      <a:pt x="140" y="4"/>
                    </a:lnTo>
                    <a:lnTo>
                      <a:pt x="126" y="2"/>
                    </a:lnTo>
                    <a:lnTo>
                      <a:pt x="114" y="0"/>
                    </a:lnTo>
                    <a:lnTo>
                      <a:pt x="102" y="2"/>
                    </a:lnTo>
                    <a:lnTo>
                      <a:pt x="92" y="4"/>
                    </a:lnTo>
                    <a:lnTo>
                      <a:pt x="82" y="8"/>
                    </a:lnTo>
                    <a:lnTo>
                      <a:pt x="72" y="14"/>
                    </a:lnTo>
                    <a:lnTo>
                      <a:pt x="64" y="20"/>
                    </a:lnTo>
                    <a:lnTo>
                      <a:pt x="58" y="28"/>
                    </a:lnTo>
                    <a:lnTo>
                      <a:pt x="44" y="46"/>
                    </a:lnTo>
                    <a:lnTo>
                      <a:pt x="34" y="64"/>
                    </a:lnTo>
                    <a:lnTo>
                      <a:pt x="16" y="10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</p:grpSp>
        <p:sp>
          <p:nvSpPr>
            <p:cNvPr id="15" name="Freeform 210"/>
            <p:cNvSpPr>
              <a:spLocks/>
            </p:cNvSpPr>
            <p:nvPr userDrawn="1"/>
          </p:nvSpPr>
          <p:spPr bwMode="auto">
            <a:xfrm>
              <a:off x="6436" y="1954"/>
              <a:ext cx="180" cy="220"/>
            </a:xfrm>
            <a:custGeom>
              <a:avLst/>
              <a:gdLst>
                <a:gd name="T0" fmla="*/ 0 w 188"/>
                <a:gd name="T1" fmla="*/ 88 h 224"/>
                <a:gd name="T2" fmla="*/ 0 w 188"/>
                <a:gd name="T3" fmla="*/ 88 h 224"/>
                <a:gd name="T4" fmla="*/ 15 w 188"/>
                <a:gd name="T5" fmla="*/ 65 h 224"/>
                <a:gd name="T6" fmla="*/ 25 w 188"/>
                <a:gd name="T7" fmla="*/ 55 h 224"/>
                <a:gd name="T8" fmla="*/ 32 w 188"/>
                <a:gd name="T9" fmla="*/ 45 h 224"/>
                <a:gd name="T10" fmla="*/ 38 w 188"/>
                <a:gd name="T11" fmla="*/ 37 h 224"/>
                <a:gd name="T12" fmla="*/ 49 w 188"/>
                <a:gd name="T13" fmla="*/ 31 h 224"/>
                <a:gd name="T14" fmla="*/ 65 w 188"/>
                <a:gd name="T15" fmla="*/ 26 h 224"/>
                <a:gd name="T16" fmla="*/ 82 w 188"/>
                <a:gd name="T17" fmla="*/ 18 h 224"/>
                <a:gd name="T18" fmla="*/ 103 w 188"/>
                <a:gd name="T19" fmla="*/ 14 h 224"/>
                <a:gd name="T20" fmla="*/ 125 w 188"/>
                <a:gd name="T21" fmla="*/ 8 h 224"/>
                <a:gd name="T22" fmla="*/ 151 w 188"/>
                <a:gd name="T23" fmla="*/ 0 h 224"/>
                <a:gd name="T24" fmla="*/ 151 w 188"/>
                <a:gd name="T25" fmla="*/ 0 h 224"/>
                <a:gd name="T26" fmla="*/ 109 w 188"/>
                <a:gd name="T27" fmla="*/ 102 h 224"/>
                <a:gd name="T28" fmla="*/ 89 w 188"/>
                <a:gd name="T29" fmla="*/ 153 h 224"/>
                <a:gd name="T30" fmla="*/ 70 w 188"/>
                <a:gd name="T31" fmla="*/ 204 h 224"/>
                <a:gd name="T32" fmla="*/ 0 w 188"/>
                <a:gd name="T33" fmla="*/ 88 h 2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8" h="224">
                  <a:moveTo>
                    <a:pt x="0" y="98"/>
                  </a:moveTo>
                  <a:lnTo>
                    <a:pt x="0" y="98"/>
                  </a:lnTo>
                  <a:lnTo>
                    <a:pt x="20" y="70"/>
                  </a:lnTo>
                  <a:lnTo>
                    <a:pt x="30" y="60"/>
                  </a:lnTo>
                  <a:lnTo>
                    <a:pt x="40" y="50"/>
                  </a:lnTo>
                  <a:lnTo>
                    <a:pt x="48" y="42"/>
                  </a:lnTo>
                  <a:lnTo>
                    <a:pt x="60" y="36"/>
                  </a:lnTo>
                  <a:lnTo>
                    <a:pt x="80" y="26"/>
                  </a:lnTo>
                  <a:lnTo>
                    <a:pt x="102" y="18"/>
                  </a:lnTo>
                  <a:lnTo>
                    <a:pt x="128" y="14"/>
                  </a:lnTo>
                  <a:lnTo>
                    <a:pt x="156" y="8"/>
                  </a:lnTo>
                  <a:lnTo>
                    <a:pt x="188" y="0"/>
                  </a:lnTo>
                  <a:lnTo>
                    <a:pt x="136" y="112"/>
                  </a:lnTo>
                  <a:lnTo>
                    <a:pt x="110" y="168"/>
                  </a:lnTo>
                  <a:lnTo>
                    <a:pt x="86" y="224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6" name="Freeform 211"/>
            <p:cNvSpPr>
              <a:spLocks/>
            </p:cNvSpPr>
            <p:nvPr userDrawn="1"/>
          </p:nvSpPr>
          <p:spPr bwMode="auto">
            <a:xfrm>
              <a:off x="6436" y="1954"/>
              <a:ext cx="180" cy="220"/>
            </a:xfrm>
            <a:custGeom>
              <a:avLst/>
              <a:gdLst>
                <a:gd name="T0" fmla="*/ 0 w 188"/>
                <a:gd name="T1" fmla="*/ 88 h 224"/>
                <a:gd name="T2" fmla="*/ 0 w 188"/>
                <a:gd name="T3" fmla="*/ 88 h 224"/>
                <a:gd name="T4" fmla="*/ 15 w 188"/>
                <a:gd name="T5" fmla="*/ 65 h 224"/>
                <a:gd name="T6" fmla="*/ 25 w 188"/>
                <a:gd name="T7" fmla="*/ 55 h 224"/>
                <a:gd name="T8" fmla="*/ 32 w 188"/>
                <a:gd name="T9" fmla="*/ 45 h 224"/>
                <a:gd name="T10" fmla="*/ 38 w 188"/>
                <a:gd name="T11" fmla="*/ 37 h 224"/>
                <a:gd name="T12" fmla="*/ 49 w 188"/>
                <a:gd name="T13" fmla="*/ 31 h 224"/>
                <a:gd name="T14" fmla="*/ 65 w 188"/>
                <a:gd name="T15" fmla="*/ 26 h 224"/>
                <a:gd name="T16" fmla="*/ 82 w 188"/>
                <a:gd name="T17" fmla="*/ 18 h 224"/>
                <a:gd name="T18" fmla="*/ 103 w 188"/>
                <a:gd name="T19" fmla="*/ 14 h 224"/>
                <a:gd name="T20" fmla="*/ 125 w 188"/>
                <a:gd name="T21" fmla="*/ 8 h 224"/>
                <a:gd name="T22" fmla="*/ 151 w 188"/>
                <a:gd name="T23" fmla="*/ 0 h 224"/>
                <a:gd name="T24" fmla="*/ 151 w 188"/>
                <a:gd name="T25" fmla="*/ 0 h 224"/>
                <a:gd name="T26" fmla="*/ 109 w 188"/>
                <a:gd name="T27" fmla="*/ 102 h 224"/>
                <a:gd name="T28" fmla="*/ 89 w 188"/>
                <a:gd name="T29" fmla="*/ 153 h 224"/>
                <a:gd name="T30" fmla="*/ 70 w 188"/>
                <a:gd name="T31" fmla="*/ 204 h 2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8" h="224">
                  <a:moveTo>
                    <a:pt x="0" y="98"/>
                  </a:moveTo>
                  <a:lnTo>
                    <a:pt x="0" y="98"/>
                  </a:lnTo>
                  <a:lnTo>
                    <a:pt x="20" y="70"/>
                  </a:lnTo>
                  <a:lnTo>
                    <a:pt x="30" y="60"/>
                  </a:lnTo>
                  <a:lnTo>
                    <a:pt x="40" y="50"/>
                  </a:lnTo>
                  <a:lnTo>
                    <a:pt x="48" y="42"/>
                  </a:lnTo>
                  <a:lnTo>
                    <a:pt x="60" y="36"/>
                  </a:lnTo>
                  <a:lnTo>
                    <a:pt x="80" y="26"/>
                  </a:lnTo>
                  <a:lnTo>
                    <a:pt x="102" y="18"/>
                  </a:lnTo>
                  <a:lnTo>
                    <a:pt x="128" y="14"/>
                  </a:lnTo>
                  <a:lnTo>
                    <a:pt x="156" y="8"/>
                  </a:lnTo>
                  <a:lnTo>
                    <a:pt x="188" y="0"/>
                  </a:lnTo>
                  <a:lnTo>
                    <a:pt x="136" y="112"/>
                  </a:lnTo>
                  <a:lnTo>
                    <a:pt x="110" y="168"/>
                  </a:lnTo>
                  <a:lnTo>
                    <a:pt x="86" y="22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7" name="Freeform 212"/>
            <p:cNvSpPr>
              <a:spLocks/>
            </p:cNvSpPr>
            <p:nvPr userDrawn="1"/>
          </p:nvSpPr>
          <p:spPr bwMode="auto">
            <a:xfrm>
              <a:off x="5416" y="2094"/>
              <a:ext cx="40" cy="340"/>
            </a:xfrm>
            <a:custGeom>
              <a:avLst/>
              <a:gdLst>
                <a:gd name="T0" fmla="*/ 0 w 44"/>
                <a:gd name="T1" fmla="*/ 266 h 356"/>
                <a:gd name="T2" fmla="*/ 0 w 44"/>
                <a:gd name="T3" fmla="*/ 266 h 356"/>
                <a:gd name="T4" fmla="*/ 2 w 44"/>
                <a:gd name="T5" fmla="*/ 197 h 356"/>
                <a:gd name="T6" fmla="*/ 2 w 44"/>
                <a:gd name="T7" fmla="*/ 164 h 356"/>
                <a:gd name="T8" fmla="*/ 5 w 44"/>
                <a:gd name="T9" fmla="*/ 131 h 356"/>
                <a:gd name="T10" fmla="*/ 5 w 44"/>
                <a:gd name="T11" fmla="*/ 97 h 356"/>
                <a:gd name="T12" fmla="*/ 12 w 44"/>
                <a:gd name="T13" fmla="*/ 64 h 356"/>
                <a:gd name="T14" fmla="*/ 17 w 44"/>
                <a:gd name="T15" fmla="*/ 31 h 356"/>
                <a:gd name="T16" fmla="*/ 25 w 44"/>
                <a:gd name="T17" fmla="*/ 0 h 356"/>
                <a:gd name="T18" fmla="*/ 25 w 44"/>
                <a:gd name="T19" fmla="*/ 0 h 356"/>
                <a:gd name="T20" fmla="*/ 26 w 44"/>
                <a:gd name="T21" fmla="*/ 67 h 356"/>
                <a:gd name="T22" fmla="*/ 27 w 44"/>
                <a:gd name="T23" fmla="*/ 146 h 356"/>
                <a:gd name="T24" fmla="*/ 27 w 44"/>
                <a:gd name="T25" fmla="*/ 185 h 356"/>
                <a:gd name="T26" fmla="*/ 25 w 44"/>
                <a:gd name="T27" fmla="*/ 223 h 356"/>
                <a:gd name="T28" fmla="*/ 21 w 44"/>
                <a:gd name="T29" fmla="*/ 256 h 356"/>
                <a:gd name="T30" fmla="*/ 19 w 44"/>
                <a:gd name="T31" fmla="*/ 270 h 356"/>
                <a:gd name="T32" fmla="*/ 15 w 44"/>
                <a:gd name="T33" fmla="*/ 283 h 356"/>
                <a:gd name="T34" fmla="*/ 0 w 44"/>
                <a:gd name="T35" fmla="*/ 266 h 3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4" h="356">
                  <a:moveTo>
                    <a:pt x="0" y="334"/>
                  </a:moveTo>
                  <a:lnTo>
                    <a:pt x="0" y="334"/>
                  </a:lnTo>
                  <a:lnTo>
                    <a:pt x="2" y="248"/>
                  </a:lnTo>
                  <a:lnTo>
                    <a:pt x="2" y="206"/>
                  </a:lnTo>
                  <a:lnTo>
                    <a:pt x="6" y="164"/>
                  </a:lnTo>
                  <a:lnTo>
                    <a:pt x="10" y="122"/>
                  </a:lnTo>
                  <a:lnTo>
                    <a:pt x="18" y="80"/>
                  </a:lnTo>
                  <a:lnTo>
                    <a:pt x="28" y="40"/>
                  </a:lnTo>
                  <a:lnTo>
                    <a:pt x="40" y="0"/>
                  </a:lnTo>
                  <a:lnTo>
                    <a:pt x="42" y="84"/>
                  </a:lnTo>
                  <a:lnTo>
                    <a:pt x="44" y="184"/>
                  </a:lnTo>
                  <a:lnTo>
                    <a:pt x="44" y="234"/>
                  </a:lnTo>
                  <a:lnTo>
                    <a:pt x="40" y="280"/>
                  </a:lnTo>
                  <a:lnTo>
                    <a:pt x="34" y="322"/>
                  </a:lnTo>
                  <a:lnTo>
                    <a:pt x="30" y="340"/>
                  </a:lnTo>
                  <a:lnTo>
                    <a:pt x="24" y="356"/>
                  </a:lnTo>
                  <a:lnTo>
                    <a:pt x="0" y="3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8" name="Freeform 213"/>
            <p:cNvSpPr>
              <a:spLocks/>
            </p:cNvSpPr>
            <p:nvPr userDrawn="1"/>
          </p:nvSpPr>
          <p:spPr bwMode="auto">
            <a:xfrm>
              <a:off x="5416" y="2094"/>
              <a:ext cx="40" cy="340"/>
            </a:xfrm>
            <a:custGeom>
              <a:avLst/>
              <a:gdLst>
                <a:gd name="T0" fmla="*/ 0 w 44"/>
                <a:gd name="T1" fmla="*/ 266 h 356"/>
                <a:gd name="T2" fmla="*/ 0 w 44"/>
                <a:gd name="T3" fmla="*/ 266 h 356"/>
                <a:gd name="T4" fmla="*/ 2 w 44"/>
                <a:gd name="T5" fmla="*/ 197 h 356"/>
                <a:gd name="T6" fmla="*/ 2 w 44"/>
                <a:gd name="T7" fmla="*/ 164 h 356"/>
                <a:gd name="T8" fmla="*/ 5 w 44"/>
                <a:gd name="T9" fmla="*/ 131 h 356"/>
                <a:gd name="T10" fmla="*/ 5 w 44"/>
                <a:gd name="T11" fmla="*/ 97 h 356"/>
                <a:gd name="T12" fmla="*/ 12 w 44"/>
                <a:gd name="T13" fmla="*/ 64 h 356"/>
                <a:gd name="T14" fmla="*/ 17 w 44"/>
                <a:gd name="T15" fmla="*/ 31 h 356"/>
                <a:gd name="T16" fmla="*/ 25 w 44"/>
                <a:gd name="T17" fmla="*/ 0 h 356"/>
                <a:gd name="T18" fmla="*/ 25 w 44"/>
                <a:gd name="T19" fmla="*/ 0 h 356"/>
                <a:gd name="T20" fmla="*/ 26 w 44"/>
                <a:gd name="T21" fmla="*/ 67 h 356"/>
                <a:gd name="T22" fmla="*/ 27 w 44"/>
                <a:gd name="T23" fmla="*/ 146 h 356"/>
                <a:gd name="T24" fmla="*/ 27 w 44"/>
                <a:gd name="T25" fmla="*/ 185 h 356"/>
                <a:gd name="T26" fmla="*/ 25 w 44"/>
                <a:gd name="T27" fmla="*/ 223 h 356"/>
                <a:gd name="T28" fmla="*/ 21 w 44"/>
                <a:gd name="T29" fmla="*/ 256 h 356"/>
                <a:gd name="T30" fmla="*/ 19 w 44"/>
                <a:gd name="T31" fmla="*/ 270 h 356"/>
                <a:gd name="T32" fmla="*/ 15 w 44"/>
                <a:gd name="T33" fmla="*/ 283 h 3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56">
                  <a:moveTo>
                    <a:pt x="0" y="334"/>
                  </a:moveTo>
                  <a:lnTo>
                    <a:pt x="0" y="334"/>
                  </a:lnTo>
                  <a:lnTo>
                    <a:pt x="2" y="248"/>
                  </a:lnTo>
                  <a:lnTo>
                    <a:pt x="2" y="206"/>
                  </a:lnTo>
                  <a:lnTo>
                    <a:pt x="6" y="164"/>
                  </a:lnTo>
                  <a:lnTo>
                    <a:pt x="10" y="122"/>
                  </a:lnTo>
                  <a:lnTo>
                    <a:pt x="18" y="80"/>
                  </a:lnTo>
                  <a:lnTo>
                    <a:pt x="28" y="40"/>
                  </a:lnTo>
                  <a:lnTo>
                    <a:pt x="40" y="0"/>
                  </a:lnTo>
                  <a:lnTo>
                    <a:pt x="42" y="84"/>
                  </a:lnTo>
                  <a:lnTo>
                    <a:pt x="44" y="184"/>
                  </a:lnTo>
                  <a:lnTo>
                    <a:pt x="44" y="234"/>
                  </a:lnTo>
                  <a:lnTo>
                    <a:pt x="40" y="280"/>
                  </a:lnTo>
                  <a:lnTo>
                    <a:pt x="34" y="322"/>
                  </a:lnTo>
                  <a:lnTo>
                    <a:pt x="30" y="340"/>
                  </a:lnTo>
                  <a:lnTo>
                    <a:pt x="24" y="35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9" name="Freeform 214"/>
            <p:cNvSpPr>
              <a:spLocks/>
            </p:cNvSpPr>
            <p:nvPr userDrawn="1"/>
          </p:nvSpPr>
          <p:spPr bwMode="auto">
            <a:xfrm>
              <a:off x="5316" y="1894"/>
              <a:ext cx="160" cy="180"/>
            </a:xfrm>
            <a:custGeom>
              <a:avLst/>
              <a:gdLst>
                <a:gd name="T0" fmla="*/ 17 w 168"/>
                <a:gd name="T1" fmla="*/ 164 h 178"/>
                <a:gd name="T2" fmla="*/ 17 w 168"/>
                <a:gd name="T3" fmla="*/ 164 h 178"/>
                <a:gd name="T4" fmla="*/ 19 w 168"/>
                <a:gd name="T5" fmla="*/ 150 h 178"/>
                <a:gd name="T6" fmla="*/ 17 w 168"/>
                <a:gd name="T7" fmla="*/ 129 h 178"/>
                <a:gd name="T8" fmla="*/ 13 w 168"/>
                <a:gd name="T9" fmla="*/ 99 h 178"/>
                <a:gd name="T10" fmla="*/ 10 w 168"/>
                <a:gd name="T11" fmla="*/ 71 h 178"/>
                <a:gd name="T12" fmla="*/ 0 w 168"/>
                <a:gd name="T13" fmla="*/ 40 h 178"/>
                <a:gd name="T14" fmla="*/ 0 w 168"/>
                <a:gd name="T15" fmla="*/ 40 h 178"/>
                <a:gd name="T16" fmla="*/ 15 w 168"/>
                <a:gd name="T17" fmla="*/ 32 h 178"/>
                <a:gd name="T18" fmla="*/ 32 w 168"/>
                <a:gd name="T19" fmla="*/ 26 h 178"/>
                <a:gd name="T20" fmla="*/ 50 w 168"/>
                <a:gd name="T21" fmla="*/ 24 h 178"/>
                <a:gd name="T22" fmla="*/ 67 w 168"/>
                <a:gd name="T23" fmla="*/ 22 h 178"/>
                <a:gd name="T24" fmla="*/ 85 w 168"/>
                <a:gd name="T25" fmla="*/ 20 h 178"/>
                <a:gd name="T26" fmla="*/ 100 w 168"/>
                <a:gd name="T27" fmla="*/ 16 h 178"/>
                <a:gd name="T28" fmla="*/ 118 w 168"/>
                <a:gd name="T29" fmla="*/ 10 h 178"/>
                <a:gd name="T30" fmla="*/ 131 w 168"/>
                <a:gd name="T31" fmla="*/ 0 h 178"/>
                <a:gd name="T32" fmla="*/ 131 w 168"/>
                <a:gd name="T33" fmla="*/ 0 h 178"/>
                <a:gd name="T34" fmla="*/ 131 w 168"/>
                <a:gd name="T35" fmla="*/ 22 h 178"/>
                <a:gd name="T36" fmla="*/ 129 w 168"/>
                <a:gd name="T37" fmla="*/ 44 h 178"/>
                <a:gd name="T38" fmla="*/ 124 w 168"/>
                <a:gd name="T39" fmla="*/ 71 h 178"/>
                <a:gd name="T40" fmla="*/ 118 w 168"/>
                <a:gd name="T41" fmla="*/ 93 h 178"/>
                <a:gd name="T42" fmla="*/ 108 w 168"/>
                <a:gd name="T43" fmla="*/ 140 h 178"/>
                <a:gd name="T44" fmla="*/ 104 w 168"/>
                <a:gd name="T45" fmla="*/ 164 h 178"/>
                <a:gd name="T46" fmla="*/ 102 w 168"/>
                <a:gd name="T47" fmla="*/ 188 h 178"/>
                <a:gd name="T48" fmla="*/ 102 w 168"/>
                <a:gd name="T49" fmla="*/ 188 h 178"/>
                <a:gd name="T50" fmla="*/ 72 w 168"/>
                <a:gd name="T51" fmla="*/ 184 h 178"/>
                <a:gd name="T52" fmla="*/ 43 w 168"/>
                <a:gd name="T53" fmla="*/ 180 h 178"/>
                <a:gd name="T54" fmla="*/ 17 w 168"/>
                <a:gd name="T55" fmla="*/ 164 h 17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8" h="178">
                  <a:moveTo>
                    <a:pt x="22" y="154"/>
                  </a:moveTo>
                  <a:lnTo>
                    <a:pt x="22" y="154"/>
                  </a:lnTo>
                  <a:lnTo>
                    <a:pt x="24" y="140"/>
                  </a:lnTo>
                  <a:lnTo>
                    <a:pt x="22" y="124"/>
                  </a:lnTo>
                  <a:lnTo>
                    <a:pt x="18" y="94"/>
                  </a:lnTo>
                  <a:lnTo>
                    <a:pt x="10" y="66"/>
                  </a:lnTo>
                  <a:lnTo>
                    <a:pt x="0" y="40"/>
                  </a:lnTo>
                  <a:lnTo>
                    <a:pt x="20" y="32"/>
                  </a:lnTo>
                  <a:lnTo>
                    <a:pt x="42" y="26"/>
                  </a:lnTo>
                  <a:lnTo>
                    <a:pt x="64" y="24"/>
                  </a:lnTo>
                  <a:lnTo>
                    <a:pt x="86" y="22"/>
                  </a:lnTo>
                  <a:lnTo>
                    <a:pt x="108" y="20"/>
                  </a:lnTo>
                  <a:lnTo>
                    <a:pt x="128" y="16"/>
                  </a:lnTo>
                  <a:lnTo>
                    <a:pt x="150" y="10"/>
                  </a:lnTo>
                  <a:lnTo>
                    <a:pt x="168" y="0"/>
                  </a:lnTo>
                  <a:lnTo>
                    <a:pt x="168" y="22"/>
                  </a:lnTo>
                  <a:lnTo>
                    <a:pt x="164" y="44"/>
                  </a:lnTo>
                  <a:lnTo>
                    <a:pt x="158" y="66"/>
                  </a:lnTo>
                  <a:lnTo>
                    <a:pt x="150" y="88"/>
                  </a:lnTo>
                  <a:lnTo>
                    <a:pt x="138" y="132"/>
                  </a:lnTo>
                  <a:lnTo>
                    <a:pt x="132" y="154"/>
                  </a:lnTo>
                  <a:lnTo>
                    <a:pt x="130" y="178"/>
                  </a:lnTo>
                  <a:lnTo>
                    <a:pt x="92" y="174"/>
                  </a:lnTo>
                  <a:lnTo>
                    <a:pt x="54" y="170"/>
                  </a:lnTo>
                  <a:lnTo>
                    <a:pt x="22" y="1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0" name="Freeform 215"/>
            <p:cNvSpPr>
              <a:spLocks/>
            </p:cNvSpPr>
            <p:nvPr userDrawn="1"/>
          </p:nvSpPr>
          <p:spPr bwMode="auto">
            <a:xfrm>
              <a:off x="5316" y="1894"/>
              <a:ext cx="160" cy="180"/>
            </a:xfrm>
            <a:custGeom>
              <a:avLst/>
              <a:gdLst>
                <a:gd name="T0" fmla="*/ 17 w 168"/>
                <a:gd name="T1" fmla="*/ 164 h 178"/>
                <a:gd name="T2" fmla="*/ 17 w 168"/>
                <a:gd name="T3" fmla="*/ 164 h 178"/>
                <a:gd name="T4" fmla="*/ 19 w 168"/>
                <a:gd name="T5" fmla="*/ 150 h 178"/>
                <a:gd name="T6" fmla="*/ 17 w 168"/>
                <a:gd name="T7" fmla="*/ 129 h 178"/>
                <a:gd name="T8" fmla="*/ 13 w 168"/>
                <a:gd name="T9" fmla="*/ 99 h 178"/>
                <a:gd name="T10" fmla="*/ 10 w 168"/>
                <a:gd name="T11" fmla="*/ 71 h 178"/>
                <a:gd name="T12" fmla="*/ 0 w 168"/>
                <a:gd name="T13" fmla="*/ 40 h 178"/>
                <a:gd name="T14" fmla="*/ 0 w 168"/>
                <a:gd name="T15" fmla="*/ 40 h 178"/>
                <a:gd name="T16" fmla="*/ 15 w 168"/>
                <a:gd name="T17" fmla="*/ 32 h 178"/>
                <a:gd name="T18" fmla="*/ 32 w 168"/>
                <a:gd name="T19" fmla="*/ 26 h 178"/>
                <a:gd name="T20" fmla="*/ 50 w 168"/>
                <a:gd name="T21" fmla="*/ 24 h 178"/>
                <a:gd name="T22" fmla="*/ 67 w 168"/>
                <a:gd name="T23" fmla="*/ 22 h 178"/>
                <a:gd name="T24" fmla="*/ 85 w 168"/>
                <a:gd name="T25" fmla="*/ 20 h 178"/>
                <a:gd name="T26" fmla="*/ 100 w 168"/>
                <a:gd name="T27" fmla="*/ 16 h 178"/>
                <a:gd name="T28" fmla="*/ 118 w 168"/>
                <a:gd name="T29" fmla="*/ 10 h 178"/>
                <a:gd name="T30" fmla="*/ 131 w 168"/>
                <a:gd name="T31" fmla="*/ 0 h 178"/>
                <a:gd name="T32" fmla="*/ 131 w 168"/>
                <a:gd name="T33" fmla="*/ 0 h 178"/>
                <a:gd name="T34" fmla="*/ 131 w 168"/>
                <a:gd name="T35" fmla="*/ 22 h 178"/>
                <a:gd name="T36" fmla="*/ 129 w 168"/>
                <a:gd name="T37" fmla="*/ 44 h 178"/>
                <a:gd name="T38" fmla="*/ 124 w 168"/>
                <a:gd name="T39" fmla="*/ 71 h 178"/>
                <a:gd name="T40" fmla="*/ 118 w 168"/>
                <a:gd name="T41" fmla="*/ 93 h 178"/>
                <a:gd name="T42" fmla="*/ 108 w 168"/>
                <a:gd name="T43" fmla="*/ 140 h 178"/>
                <a:gd name="T44" fmla="*/ 104 w 168"/>
                <a:gd name="T45" fmla="*/ 164 h 178"/>
                <a:gd name="T46" fmla="*/ 102 w 168"/>
                <a:gd name="T47" fmla="*/ 188 h 178"/>
                <a:gd name="T48" fmla="*/ 102 w 168"/>
                <a:gd name="T49" fmla="*/ 188 h 178"/>
                <a:gd name="T50" fmla="*/ 72 w 168"/>
                <a:gd name="T51" fmla="*/ 184 h 178"/>
                <a:gd name="T52" fmla="*/ 43 w 168"/>
                <a:gd name="T53" fmla="*/ 180 h 17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68" h="178">
                  <a:moveTo>
                    <a:pt x="22" y="154"/>
                  </a:moveTo>
                  <a:lnTo>
                    <a:pt x="22" y="154"/>
                  </a:lnTo>
                  <a:lnTo>
                    <a:pt x="24" y="140"/>
                  </a:lnTo>
                  <a:lnTo>
                    <a:pt x="22" y="124"/>
                  </a:lnTo>
                  <a:lnTo>
                    <a:pt x="18" y="94"/>
                  </a:lnTo>
                  <a:lnTo>
                    <a:pt x="10" y="66"/>
                  </a:lnTo>
                  <a:lnTo>
                    <a:pt x="0" y="40"/>
                  </a:lnTo>
                  <a:lnTo>
                    <a:pt x="20" y="32"/>
                  </a:lnTo>
                  <a:lnTo>
                    <a:pt x="42" y="26"/>
                  </a:lnTo>
                  <a:lnTo>
                    <a:pt x="64" y="24"/>
                  </a:lnTo>
                  <a:lnTo>
                    <a:pt x="86" y="22"/>
                  </a:lnTo>
                  <a:lnTo>
                    <a:pt x="108" y="20"/>
                  </a:lnTo>
                  <a:lnTo>
                    <a:pt x="128" y="16"/>
                  </a:lnTo>
                  <a:lnTo>
                    <a:pt x="150" y="10"/>
                  </a:lnTo>
                  <a:lnTo>
                    <a:pt x="168" y="0"/>
                  </a:lnTo>
                  <a:lnTo>
                    <a:pt x="168" y="22"/>
                  </a:lnTo>
                  <a:lnTo>
                    <a:pt x="164" y="44"/>
                  </a:lnTo>
                  <a:lnTo>
                    <a:pt x="158" y="66"/>
                  </a:lnTo>
                  <a:lnTo>
                    <a:pt x="150" y="88"/>
                  </a:lnTo>
                  <a:lnTo>
                    <a:pt x="138" y="132"/>
                  </a:lnTo>
                  <a:lnTo>
                    <a:pt x="132" y="154"/>
                  </a:lnTo>
                  <a:lnTo>
                    <a:pt x="130" y="178"/>
                  </a:lnTo>
                  <a:lnTo>
                    <a:pt x="92" y="174"/>
                  </a:lnTo>
                  <a:lnTo>
                    <a:pt x="54" y="17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1" name="Freeform 216"/>
            <p:cNvSpPr>
              <a:spLocks/>
            </p:cNvSpPr>
            <p:nvPr userDrawn="1"/>
          </p:nvSpPr>
          <p:spPr bwMode="auto">
            <a:xfrm>
              <a:off x="3196" y="-4188"/>
              <a:ext cx="140" cy="160"/>
            </a:xfrm>
            <a:custGeom>
              <a:avLst/>
              <a:gdLst>
                <a:gd name="T0" fmla="*/ 101 w 152"/>
                <a:gd name="T1" fmla="*/ 9 h 176"/>
                <a:gd name="T2" fmla="*/ 101 w 152"/>
                <a:gd name="T3" fmla="*/ 9 h 176"/>
                <a:gd name="T4" fmla="*/ 80 w 152"/>
                <a:gd name="T5" fmla="*/ 32 h 176"/>
                <a:gd name="T6" fmla="*/ 61 w 152"/>
                <a:gd name="T7" fmla="*/ 56 h 176"/>
                <a:gd name="T8" fmla="*/ 53 w 152"/>
                <a:gd name="T9" fmla="*/ 68 h 176"/>
                <a:gd name="T10" fmla="*/ 45 w 152"/>
                <a:gd name="T11" fmla="*/ 82 h 176"/>
                <a:gd name="T12" fmla="*/ 38 w 152"/>
                <a:gd name="T13" fmla="*/ 95 h 176"/>
                <a:gd name="T14" fmla="*/ 33 w 152"/>
                <a:gd name="T15" fmla="*/ 109 h 176"/>
                <a:gd name="T16" fmla="*/ 33 w 152"/>
                <a:gd name="T17" fmla="*/ 109 h 176"/>
                <a:gd name="T18" fmla="*/ 21 w 152"/>
                <a:gd name="T19" fmla="*/ 93 h 176"/>
                <a:gd name="T20" fmla="*/ 7 w 152"/>
                <a:gd name="T21" fmla="*/ 73 h 176"/>
                <a:gd name="T22" fmla="*/ 6 w 152"/>
                <a:gd name="T23" fmla="*/ 64 h 176"/>
                <a:gd name="T24" fmla="*/ 0 w 152"/>
                <a:gd name="T25" fmla="*/ 55 h 176"/>
                <a:gd name="T26" fmla="*/ 0 w 152"/>
                <a:gd name="T27" fmla="*/ 45 h 176"/>
                <a:gd name="T28" fmla="*/ 0 w 152"/>
                <a:gd name="T29" fmla="*/ 41 h 176"/>
                <a:gd name="T30" fmla="*/ 4 w 152"/>
                <a:gd name="T31" fmla="*/ 37 h 176"/>
                <a:gd name="T32" fmla="*/ 4 w 152"/>
                <a:gd name="T33" fmla="*/ 37 h 176"/>
                <a:gd name="T34" fmla="*/ 6 w 152"/>
                <a:gd name="T35" fmla="*/ 34 h 176"/>
                <a:gd name="T36" fmla="*/ 7 w 152"/>
                <a:gd name="T37" fmla="*/ 31 h 176"/>
                <a:gd name="T38" fmla="*/ 17 w 152"/>
                <a:gd name="T39" fmla="*/ 25 h 176"/>
                <a:gd name="T40" fmla="*/ 28 w 152"/>
                <a:gd name="T41" fmla="*/ 19 h 176"/>
                <a:gd name="T42" fmla="*/ 40 w 152"/>
                <a:gd name="T43" fmla="*/ 14 h 176"/>
                <a:gd name="T44" fmla="*/ 64 w 152"/>
                <a:gd name="T45" fmla="*/ 5 h 176"/>
                <a:gd name="T46" fmla="*/ 85 w 152"/>
                <a:gd name="T47" fmla="*/ 0 h 176"/>
                <a:gd name="T48" fmla="*/ 85 w 152"/>
                <a:gd name="T49" fmla="*/ 0 h 176"/>
                <a:gd name="T50" fmla="*/ 96 w 152"/>
                <a:gd name="T51" fmla="*/ 19 h 176"/>
                <a:gd name="T52" fmla="*/ 101 w 152"/>
                <a:gd name="T53" fmla="*/ 9 h 17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2" h="176">
                  <a:moveTo>
                    <a:pt x="152" y="14"/>
                  </a:moveTo>
                  <a:lnTo>
                    <a:pt x="152" y="14"/>
                  </a:lnTo>
                  <a:lnTo>
                    <a:pt x="120" y="52"/>
                  </a:lnTo>
                  <a:lnTo>
                    <a:pt x="92" y="90"/>
                  </a:lnTo>
                  <a:lnTo>
                    <a:pt x="80" y="110"/>
                  </a:lnTo>
                  <a:lnTo>
                    <a:pt x="68" y="132"/>
                  </a:lnTo>
                  <a:lnTo>
                    <a:pt x="58" y="152"/>
                  </a:lnTo>
                  <a:lnTo>
                    <a:pt x="50" y="176"/>
                  </a:lnTo>
                  <a:lnTo>
                    <a:pt x="32" y="148"/>
                  </a:lnTo>
                  <a:lnTo>
                    <a:pt x="12" y="118"/>
                  </a:lnTo>
                  <a:lnTo>
                    <a:pt x="6" y="102"/>
                  </a:lnTo>
                  <a:lnTo>
                    <a:pt x="0" y="88"/>
                  </a:lnTo>
                  <a:lnTo>
                    <a:pt x="0" y="74"/>
                  </a:lnTo>
                  <a:lnTo>
                    <a:pt x="0" y="66"/>
                  </a:lnTo>
                  <a:lnTo>
                    <a:pt x="4" y="60"/>
                  </a:lnTo>
                  <a:lnTo>
                    <a:pt x="6" y="54"/>
                  </a:lnTo>
                  <a:lnTo>
                    <a:pt x="12" y="50"/>
                  </a:lnTo>
                  <a:lnTo>
                    <a:pt x="26" y="40"/>
                  </a:lnTo>
                  <a:lnTo>
                    <a:pt x="42" y="30"/>
                  </a:lnTo>
                  <a:lnTo>
                    <a:pt x="60" y="22"/>
                  </a:lnTo>
                  <a:lnTo>
                    <a:pt x="98" y="8"/>
                  </a:lnTo>
                  <a:lnTo>
                    <a:pt x="128" y="0"/>
                  </a:lnTo>
                  <a:lnTo>
                    <a:pt x="144" y="30"/>
                  </a:lnTo>
                  <a:lnTo>
                    <a:pt x="152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2" name="Freeform 217"/>
            <p:cNvSpPr>
              <a:spLocks/>
            </p:cNvSpPr>
            <p:nvPr userDrawn="1"/>
          </p:nvSpPr>
          <p:spPr bwMode="auto">
            <a:xfrm>
              <a:off x="3196" y="-4188"/>
              <a:ext cx="140" cy="160"/>
            </a:xfrm>
            <a:custGeom>
              <a:avLst/>
              <a:gdLst>
                <a:gd name="T0" fmla="*/ 101 w 152"/>
                <a:gd name="T1" fmla="*/ 9 h 176"/>
                <a:gd name="T2" fmla="*/ 101 w 152"/>
                <a:gd name="T3" fmla="*/ 9 h 176"/>
                <a:gd name="T4" fmla="*/ 80 w 152"/>
                <a:gd name="T5" fmla="*/ 32 h 176"/>
                <a:gd name="T6" fmla="*/ 61 w 152"/>
                <a:gd name="T7" fmla="*/ 56 h 176"/>
                <a:gd name="T8" fmla="*/ 53 w 152"/>
                <a:gd name="T9" fmla="*/ 68 h 176"/>
                <a:gd name="T10" fmla="*/ 45 w 152"/>
                <a:gd name="T11" fmla="*/ 82 h 176"/>
                <a:gd name="T12" fmla="*/ 38 w 152"/>
                <a:gd name="T13" fmla="*/ 95 h 176"/>
                <a:gd name="T14" fmla="*/ 33 w 152"/>
                <a:gd name="T15" fmla="*/ 109 h 176"/>
                <a:gd name="T16" fmla="*/ 33 w 152"/>
                <a:gd name="T17" fmla="*/ 109 h 176"/>
                <a:gd name="T18" fmla="*/ 21 w 152"/>
                <a:gd name="T19" fmla="*/ 93 h 176"/>
                <a:gd name="T20" fmla="*/ 7 w 152"/>
                <a:gd name="T21" fmla="*/ 73 h 176"/>
                <a:gd name="T22" fmla="*/ 6 w 152"/>
                <a:gd name="T23" fmla="*/ 64 h 176"/>
                <a:gd name="T24" fmla="*/ 0 w 152"/>
                <a:gd name="T25" fmla="*/ 55 h 176"/>
                <a:gd name="T26" fmla="*/ 0 w 152"/>
                <a:gd name="T27" fmla="*/ 45 h 176"/>
                <a:gd name="T28" fmla="*/ 0 w 152"/>
                <a:gd name="T29" fmla="*/ 41 h 176"/>
                <a:gd name="T30" fmla="*/ 4 w 152"/>
                <a:gd name="T31" fmla="*/ 37 h 176"/>
                <a:gd name="T32" fmla="*/ 4 w 152"/>
                <a:gd name="T33" fmla="*/ 37 h 176"/>
                <a:gd name="T34" fmla="*/ 6 w 152"/>
                <a:gd name="T35" fmla="*/ 34 h 176"/>
                <a:gd name="T36" fmla="*/ 7 w 152"/>
                <a:gd name="T37" fmla="*/ 31 h 176"/>
                <a:gd name="T38" fmla="*/ 17 w 152"/>
                <a:gd name="T39" fmla="*/ 25 h 176"/>
                <a:gd name="T40" fmla="*/ 28 w 152"/>
                <a:gd name="T41" fmla="*/ 19 h 176"/>
                <a:gd name="T42" fmla="*/ 40 w 152"/>
                <a:gd name="T43" fmla="*/ 14 h 176"/>
                <a:gd name="T44" fmla="*/ 64 w 152"/>
                <a:gd name="T45" fmla="*/ 5 h 176"/>
                <a:gd name="T46" fmla="*/ 85 w 152"/>
                <a:gd name="T47" fmla="*/ 0 h 176"/>
                <a:gd name="T48" fmla="*/ 85 w 152"/>
                <a:gd name="T49" fmla="*/ 0 h 176"/>
                <a:gd name="T50" fmla="*/ 96 w 152"/>
                <a:gd name="T51" fmla="*/ 19 h 1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76">
                  <a:moveTo>
                    <a:pt x="152" y="14"/>
                  </a:moveTo>
                  <a:lnTo>
                    <a:pt x="152" y="14"/>
                  </a:lnTo>
                  <a:lnTo>
                    <a:pt x="120" y="52"/>
                  </a:lnTo>
                  <a:lnTo>
                    <a:pt x="92" y="90"/>
                  </a:lnTo>
                  <a:lnTo>
                    <a:pt x="80" y="110"/>
                  </a:lnTo>
                  <a:lnTo>
                    <a:pt x="68" y="132"/>
                  </a:lnTo>
                  <a:lnTo>
                    <a:pt x="58" y="152"/>
                  </a:lnTo>
                  <a:lnTo>
                    <a:pt x="50" y="176"/>
                  </a:lnTo>
                  <a:lnTo>
                    <a:pt x="32" y="148"/>
                  </a:lnTo>
                  <a:lnTo>
                    <a:pt x="12" y="118"/>
                  </a:lnTo>
                  <a:lnTo>
                    <a:pt x="6" y="102"/>
                  </a:lnTo>
                  <a:lnTo>
                    <a:pt x="0" y="88"/>
                  </a:lnTo>
                  <a:lnTo>
                    <a:pt x="0" y="74"/>
                  </a:lnTo>
                  <a:lnTo>
                    <a:pt x="0" y="66"/>
                  </a:lnTo>
                  <a:lnTo>
                    <a:pt x="4" y="60"/>
                  </a:lnTo>
                  <a:lnTo>
                    <a:pt x="6" y="54"/>
                  </a:lnTo>
                  <a:lnTo>
                    <a:pt x="12" y="50"/>
                  </a:lnTo>
                  <a:lnTo>
                    <a:pt x="26" y="40"/>
                  </a:lnTo>
                  <a:lnTo>
                    <a:pt x="42" y="30"/>
                  </a:lnTo>
                  <a:lnTo>
                    <a:pt x="60" y="22"/>
                  </a:lnTo>
                  <a:lnTo>
                    <a:pt x="98" y="8"/>
                  </a:lnTo>
                  <a:lnTo>
                    <a:pt x="128" y="0"/>
                  </a:lnTo>
                  <a:lnTo>
                    <a:pt x="144" y="3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3" name="Freeform 218"/>
            <p:cNvSpPr>
              <a:spLocks/>
            </p:cNvSpPr>
            <p:nvPr userDrawn="1"/>
          </p:nvSpPr>
          <p:spPr bwMode="auto">
            <a:xfrm>
              <a:off x="4236" y="-2327"/>
              <a:ext cx="2740" cy="1340"/>
            </a:xfrm>
            <a:custGeom>
              <a:avLst/>
              <a:gdLst>
                <a:gd name="T0" fmla="*/ 32 w 2730"/>
                <a:gd name="T1" fmla="*/ 447 h 1338"/>
                <a:gd name="T2" fmla="*/ 6 w 2730"/>
                <a:gd name="T3" fmla="*/ 747 h 1338"/>
                <a:gd name="T4" fmla="*/ 147 w 2730"/>
                <a:gd name="T5" fmla="*/ 1030 h 1338"/>
                <a:gd name="T6" fmla="*/ 203 w 2730"/>
                <a:gd name="T7" fmla="*/ 1092 h 1338"/>
                <a:gd name="T8" fmla="*/ 373 w 2730"/>
                <a:gd name="T9" fmla="*/ 949 h 1338"/>
                <a:gd name="T10" fmla="*/ 478 w 2730"/>
                <a:gd name="T11" fmla="*/ 1182 h 1338"/>
                <a:gd name="T12" fmla="*/ 622 w 2730"/>
                <a:gd name="T13" fmla="*/ 1284 h 1338"/>
                <a:gd name="T14" fmla="*/ 841 w 2730"/>
                <a:gd name="T15" fmla="*/ 1176 h 1338"/>
                <a:gd name="T16" fmla="*/ 984 w 2730"/>
                <a:gd name="T17" fmla="*/ 1292 h 1338"/>
                <a:gd name="T18" fmla="*/ 1128 w 2730"/>
                <a:gd name="T19" fmla="*/ 1348 h 1338"/>
                <a:gd name="T20" fmla="*/ 1327 w 2730"/>
                <a:gd name="T21" fmla="*/ 1218 h 1338"/>
                <a:gd name="T22" fmla="*/ 1501 w 2730"/>
                <a:gd name="T23" fmla="*/ 1248 h 1338"/>
                <a:gd name="T24" fmla="*/ 1684 w 2730"/>
                <a:gd name="T25" fmla="*/ 1318 h 1338"/>
                <a:gd name="T26" fmla="*/ 1845 w 2730"/>
                <a:gd name="T27" fmla="*/ 1218 h 1338"/>
                <a:gd name="T28" fmla="*/ 1977 w 2730"/>
                <a:gd name="T29" fmla="*/ 1196 h 1338"/>
                <a:gd name="T30" fmla="*/ 2150 w 2730"/>
                <a:gd name="T31" fmla="*/ 1258 h 1338"/>
                <a:gd name="T32" fmla="*/ 2308 w 2730"/>
                <a:gd name="T33" fmla="*/ 1140 h 1338"/>
                <a:gd name="T34" fmla="*/ 2419 w 2730"/>
                <a:gd name="T35" fmla="*/ 945 h 1338"/>
                <a:gd name="T36" fmla="*/ 2559 w 2730"/>
                <a:gd name="T37" fmla="*/ 1020 h 1338"/>
                <a:gd name="T38" fmla="*/ 2688 w 2730"/>
                <a:gd name="T39" fmla="*/ 927 h 1338"/>
                <a:gd name="T40" fmla="*/ 2770 w 2730"/>
                <a:gd name="T41" fmla="*/ 645 h 1338"/>
                <a:gd name="T42" fmla="*/ 2756 w 2730"/>
                <a:gd name="T43" fmla="*/ 387 h 1338"/>
                <a:gd name="T44" fmla="*/ 2517 w 2730"/>
                <a:gd name="T45" fmla="*/ 0 h 1338"/>
                <a:gd name="T46" fmla="*/ 2615 w 2730"/>
                <a:gd name="T47" fmla="*/ 278 h 1338"/>
                <a:gd name="T48" fmla="*/ 2682 w 2730"/>
                <a:gd name="T49" fmla="*/ 517 h 1338"/>
                <a:gd name="T50" fmla="*/ 2624 w 2730"/>
                <a:gd name="T51" fmla="*/ 825 h 1338"/>
                <a:gd name="T52" fmla="*/ 2493 w 2730"/>
                <a:gd name="T53" fmla="*/ 855 h 1338"/>
                <a:gd name="T54" fmla="*/ 2393 w 2730"/>
                <a:gd name="T55" fmla="*/ 741 h 1338"/>
                <a:gd name="T56" fmla="*/ 2358 w 2730"/>
                <a:gd name="T57" fmla="*/ 493 h 1338"/>
                <a:gd name="T58" fmla="*/ 2284 w 2730"/>
                <a:gd name="T59" fmla="*/ 645 h 1338"/>
                <a:gd name="T60" fmla="*/ 2242 w 2730"/>
                <a:gd name="T61" fmla="*/ 971 h 1338"/>
                <a:gd name="T62" fmla="*/ 2150 w 2730"/>
                <a:gd name="T63" fmla="*/ 1086 h 1338"/>
                <a:gd name="T64" fmla="*/ 2009 w 2730"/>
                <a:gd name="T65" fmla="*/ 1020 h 1338"/>
                <a:gd name="T66" fmla="*/ 1925 w 2730"/>
                <a:gd name="T67" fmla="*/ 829 h 1338"/>
                <a:gd name="T68" fmla="*/ 1794 w 2730"/>
                <a:gd name="T69" fmla="*/ 497 h 1338"/>
                <a:gd name="T70" fmla="*/ 1813 w 2730"/>
                <a:gd name="T71" fmla="*/ 863 h 1338"/>
                <a:gd name="T72" fmla="*/ 1744 w 2730"/>
                <a:gd name="T73" fmla="*/ 1094 h 1338"/>
                <a:gd name="T74" fmla="*/ 1638 w 2730"/>
                <a:gd name="T75" fmla="*/ 1158 h 1338"/>
                <a:gd name="T76" fmla="*/ 1508 w 2730"/>
                <a:gd name="T77" fmla="*/ 1096 h 1338"/>
                <a:gd name="T78" fmla="*/ 1455 w 2730"/>
                <a:gd name="T79" fmla="*/ 923 h 1338"/>
                <a:gd name="T80" fmla="*/ 1343 w 2730"/>
                <a:gd name="T81" fmla="*/ 761 h 1338"/>
                <a:gd name="T82" fmla="*/ 1261 w 2730"/>
                <a:gd name="T83" fmla="*/ 1138 h 1338"/>
                <a:gd name="T84" fmla="*/ 1160 w 2730"/>
                <a:gd name="T85" fmla="*/ 1194 h 1338"/>
                <a:gd name="T86" fmla="*/ 1052 w 2730"/>
                <a:gd name="T87" fmla="*/ 1152 h 1338"/>
                <a:gd name="T88" fmla="*/ 978 w 2730"/>
                <a:gd name="T89" fmla="*/ 1016 h 1338"/>
                <a:gd name="T90" fmla="*/ 965 w 2730"/>
                <a:gd name="T91" fmla="*/ 703 h 1338"/>
                <a:gd name="T92" fmla="*/ 865 w 2730"/>
                <a:gd name="T93" fmla="*/ 665 h 1338"/>
                <a:gd name="T94" fmla="*/ 803 w 2730"/>
                <a:gd name="T95" fmla="*/ 1020 h 1338"/>
                <a:gd name="T96" fmla="*/ 674 w 2730"/>
                <a:gd name="T97" fmla="*/ 1132 h 1338"/>
                <a:gd name="T98" fmla="*/ 564 w 2730"/>
                <a:gd name="T99" fmla="*/ 1090 h 1338"/>
                <a:gd name="T100" fmla="*/ 504 w 2730"/>
                <a:gd name="T101" fmla="*/ 937 h 1338"/>
                <a:gd name="T102" fmla="*/ 518 w 2730"/>
                <a:gd name="T103" fmla="*/ 639 h 1338"/>
                <a:gd name="T104" fmla="*/ 550 w 2730"/>
                <a:gd name="T105" fmla="*/ 457 h 1338"/>
                <a:gd name="T106" fmla="*/ 361 w 2730"/>
                <a:gd name="T107" fmla="*/ 743 h 1338"/>
                <a:gd name="T108" fmla="*/ 273 w 2730"/>
                <a:gd name="T109" fmla="*/ 897 h 1338"/>
                <a:gd name="T110" fmla="*/ 185 w 2730"/>
                <a:gd name="T111" fmla="*/ 883 h 1338"/>
                <a:gd name="T112" fmla="*/ 108 w 2730"/>
                <a:gd name="T113" fmla="*/ 727 h 1338"/>
                <a:gd name="T114" fmla="*/ 132 w 2730"/>
                <a:gd name="T115" fmla="*/ 477 h 133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30" h="1338">
                  <a:moveTo>
                    <a:pt x="134" y="212"/>
                  </a:moveTo>
                  <a:lnTo>
                    <a:pt x="134" y="212"/>
                  </a:lnTo>
                  <a:lnTo>
                    <a:pt x="120" y="234"/>
                  </a:lnTo>
                  <a:lnTo>
                    <a:pt x="106" y="260"/>
                  </a:lnTo>
                  <a:lnTo>
                    <a:pt x="88" y="294"/>
                  </a:lnTo>
                  <a:lnTo>
                    <a:pt x="70" y="338"/>
                  </a:lnTo>
                  <a:lnTo>
                    <a:pt x="50" y="388"/>
                  </a:lnTo>
                  <a:lnTo>
                    <a:pt x="32" y="442"/>
                  </a:lnTo>
                  <a:lnTo>
                    <a:pt x="16" y="504"/>
                  </a:lnTo>
                  <a:lnTo>
                    <a:pt x="10" y="536"/>
                  </a:lnTo>
                  <a:lnTo>
                    <a:pt x="6" y="568"/>
                  </a:lnTo>
                  <a:lnTo>
                    <a:pt x="2" y="602"/>
                  </a:lnTo>
                  <a:lnTo>
                    <a:pt x="0" y="636"/>
                  </a:lnTo>
                  <a:lnTo>
                    <a:pt x="0" y="670"/>
                  </a:lnTo>
                  <a:lnTo>
                    <a:pt x="2" y="706"/>
                  </a:lnTo>
                  <a:lnTo>
                    <a:pt x="6" y="742"/>
                  </a:lnTo>
                  <a:lnTo>
                    <a:pt x="12" y="776"/>
                  </a:lnTo>
                  <a:lnTo>
                    <a:pt x="22" y="812"/>
                  </a:lnTo>
                  <a:lnTo>
                    <a:pt x="34" y="848"/>
                  </a:lnTo>
                  <a:lnTo>
                    <a:pt x="48" y="884"/>
                  </a:lnTo>
                  <a:lnTo>
                    <a:pt x="66" y="918"/>
                  </a:lnTo>
                  <a:lnTo>
                    <a:pt x="88" y="952"/>
                  </a:lnTo>
                  <a:lnTo>
                    <a:pt x="112" y="986"/>
                  </a:lnTo>
                  <a:lnTo>
                    <a:pt x="142" y="1020"/>
                  </a:lnTo>
                  <a:lnTo>
                    <a:pt x="174" y="1052"/>
                  </a:lnTo>
                  <a:lnTo>
                    <a:pt x="174" y="1058"/>
                  </a:lnTo>
                  <a:lnTo>
                    <a:pt x="176" y="1068"/>
                  </a:lnTo>
                  <a:lnTo>
                    <a:pt x="180" y="1072"/>
                  </a:lnTo>
                  <a:lnTo>
                    <a:pt x="184" y="1078"/>
                  </a:lnTo>
                  <a:lnTo>
                    <a:pt x="190" y="1082"/>
                  </a:lnTo>
                  <a:lnTo>
                    <a:pt x="198" y="1082"/>
                  </a:lnTo>
                  <a:lnTo>
                    <a:pt x="208" y="1082"/>
                  </a:lnTo>
                  <a:lnTo>
                    <a:pt x="220" y="1078"/>
                  </a:lnTo>
                  <a:lnTo>
                    <a:pt x="236" y="1068"/>
                  </a:lnTo>
                  <a:lnTo>
                    <a:pt x="256" y="1056"/>
                  </a:lnTo>
                  <a:lnTo>
                    <a:pt x="278" y="1038"/>
                  </a:lnTo>
                  <a:lnTo>
                    <a:pt x="304" y="1014"/>
                  </a:lnTo>
                  <a:lnTo>
                    <a:pt x="334" y="982"/>
                  </a:lnTo>
                  <a:lnTo>
                    <a:pt x="368" y="944"/>
                  </a:lnTo>
                  <a:lnTo>
                    <a:pt x="374" y="968"/>
                  </a:lnTo>
                  <a:lnTo>
                    <a:pt x="384" y="996"/>
                  </a:lnTo>
                  <a:lnTo>
                    <a:pt x="396" y="1030"/>
                  </a:lnTo>
                  <a:lnTo>
                    <a:pt x="412" y="1070"/>
                  </a:lnTo>
                  <a:lnTo>
                    <a:pt x="430" y="1112"/>
                  </a:lnTo>
                  <a:lnTo>
                    <a:pt x="454" y="1152"/>
                  </a:lnTo>
                  <a:lnTo>
                    <a:pt x="468" y="1172"/>
                  </a:lnTo>
                  <a:lnTo>
                    <a:pt x="482" y="1192"/>
                  </a:lnTo>
                  <a:lnTo>
                    <a:pt x="498" y="1210"/>
                  </a:lnTo>
                  <a:lnTo>
                    <a:pt x="514" y="1226"/>
                  </a:lnTo>
                  <a:lnTo>
                    <a:pt x="530" y="1240"/>
                  </a:lnTo>
                  <a:lnTo>
                    <a:pt x="550" y="1252"/>
                  </a:lnTo>
                  <a:lnTo>
                    <a:pt x="568" y="1262"/>
                  </a:lnTo>
                  <a:lnTo>
                    <a:pt x="590" y="1270"/>
                  </a:lnTo>
                  <a:lnTo>
                    <a:pt x="612" y="1274"/>
                  </a:lnTo>
                  <a:lnTo>
                    <a:pt x="634" y="1276"/>
                  </a:lnTo>
                  <a:lnTo>
                    <a:pt x="658" y="1274"/>
                  </a:lnTo>
                  <a:lnTo>
                    <a:pt x="684" y="1266"/>
                  </a:lnTo>
                  <a:lnTo>
                    <a:pt x="710" y="1256"/>
                  </a:lnTo>
                  <a:lnTo>
                    <a:pt x="736" y="1242"/>
                  </a:lnTo>
                  <a:lnTo>
                    <a:pt x="766" y="1222"/>
                  </a:lnTo>
                  <a:lnTo>
                    <a:pt x="796" y="1196"/>
                  </a:lnTo>
                  <a:lnTo>
                    <a:pt x="826" y="1166"/>
                  </a:lnTo>
                  <a:lnTo>
                    <a:pt x="858" y="1130"/>
                  </a:lnTo>
                  <a:lnTo>
                    <a:pt x="868" y="1150"/>
                  </a:lnTo>
                  <a:lnTo>
                    <a:pt x="878" y="1170"/>
                  </a:lnTo>
                  <a:lnTo>
                    <a:pt x="894" y="1196"/>
                  </a:lnTo>
                  <a:lnTo>
                    <a:pt x="914" y="1224"/>
                  </a:lnTo>
                  <a:lnTo>
                    <a:pt x="936" y="1254"/>
                  </a:lnTo>
                  <a:lnTo>
                    <a:pt x="964" y="1282"/>
                  </a:lnTo>
                  <a:lnTo>
                    <a:pt x="978" y="1294"/>
                  </a:lnTo>
                  <a:lnTo>
                    <a:pt x="994" y="1306"/>
                  </a:lnTo>
                  <a:lnTo>
                    <a:pt x="1010" y="1316"/>
                  </a:lnTo>
                  <a:lnTo>
                    <a:pt x="1028" y="1324"/>
                  </a:lnTo>
                  <a:lnTo>
                    <a:pt x="1046" y="1332"/>
                  </a:lnTo>
                  <a:lnTo>
                    <a:pt x="1066" y="1336"/>
                  </a:lnTo>
                  <a:lnTo>
                    <a:pt x="1086" y="1338"/>
                  </a:lnTo>
                  <a:lnTo>
                    <a:pt x="1108" y="1338"/>
                  </a:lnTo>
                  <a:lnTo>
                    <a:pt x="1128" y="1334"/>
                  </a:lnTo>
                  <a:lnTo>
                    <a:pt x="1152" y="1328"/>
                  </a:lnTo>
                  <a:lnTo>
                    <a:pt x="1174" y="1318"/>
                  </a:lnTo>
                  <a:lnTo>
                    <a:pt x="1198" y="1304"/>
                  </a:lnTo>
                  <a:lnTo>
                    <a:pt x="1224" y="1286"/>
                  </a:lnTo>
                  <a:lnTo>
                    <a:pt x="1248" y="1264"/>
                  </a:lnTo>
                  <a:lnTo>
                    <a:pt x="1274" y="1238"/>
                  </a:lnTo>
                  <a:lnTo>
                    <a:pt x="1302" y="1208"/>
                  </a:lnTo>
                  <a:lnTo>
                    <a:pt x="1330" y="1172"/>
                  </a:lnTo>
                  <a:lnTo>
                    <a:pt x="1358" y="1130"/>
                  </a:lnTo>
                  <a:lnTo>
                    <a:pt x="1372" y="1148"/>
                  </a:lnTo>
                  <a:lnTo>
                    <a:pt x="1390" y="1166"/>
                  </a:lnTo>
                  <a:lnTo>
                    <a:pt x="1414" y="1188"/>
                  </a:lnTo>
                  <a:lnTo>
                    <a:pt x="1444" y="1214"/>
                  </a:lnTo>
                  <a:lnTo>
                    <a:pt x="1476" y="1238"/>
                  </a:lnTo>
                  <a:lnTo>
                    <a:pt x="1512" y="1262"/>
                  </a:lnTo>
                  <a:lnTo>
                    <a:pt x="1532" y="1272"/>
                  </a:lnTo>
                  <a:lnTo>
                    <a:pt x="1552" y="1282"/>
                  </a:lnTo>
                  <a:lnTo>
                    <a:pt x="1572" y="1290"/>
                  </a:lnTo>
                  <a:lnTo>
                    <a:pt x="1592" y="1298"/>
                  </a:lnTo>
                  <a:lnTo>
                    <a:pt x="1612" y="1304"/>
                  </a:lnTo>
                  <a:lnTo>
                    <a:pt x="1634" y="1306"/>
                  </a:lnTo>
                  <a:lnTo>
                    <a:pt x="1654" y="1308"/>
                  </a:lnTo>
                  <a:lnTo>
                    <a:pt x="1674" y="1306"/>
                  </a:lnTo>
                  <a:lnTo>
                    <a:pt x="1696" y="1302"/>
                  </a:lnTo>
                  <a:lnTo>
                    <a:pt x="1716" y="1294"/>
                  </a:lnTo>
                  <a:lnTo>
                    <a:pt x="1736" y="1284"/>
                  </a:lnTo>
                  <a:lnTo>
                    <a:pt x="1754" y="1272"/>
                  </a:lnTo>
                  <a:lnTo>
                    <a:pt x="1774" y="1254"/>
                  </a:lnTo>
                  <a:lnTo>
                    <a:pt x="1792" y="1234"/>
                  </a:lnTo>
                  <a:lnTo>
                    <a:pt x="1810" y="1208"/>
                  </a:lnTo>
                  <a:lnTo>
                    <a:pt x="1826" y="1180"/>
                  </a:lnTo>
                  <a:lnTo>
                    <a:pt x="1842" y="1146"/>
                  </a:lnTo>
                  <a:lnTo>
                    <a:pt x="1856" y="1108"/>
                  </a:lnTo>
                  <a:lnTo>
                    <a:pt x="1872" y="1124"/>
                  </a:lnTo>
                  <a:lnTo>
                    <a:pt x="1890" y="1142"/>
                  </a:lnTo>
                  <a:lnTo>
                    <a:pt x="1912" y="1164"/>
                  </a:lnTo>
                  <a:lnTo>
                    <a:pt x="1942" y="1186"/>
                  </a:lnTo>
                  <a:lnTo>
                    <a:pt x="1974" y="1208"/>
                  </a:lnTo>
                  <a:lnTo>
                    <a:pt x="1992" y="1218"/>
                  </a:lnTo>
                  <a:lnTo>
                    <a:pt x="2010" y="1226"/>
                  </a:lnTo>
                  <a:lnTo>
                    <a:pt x="2030" y="1234"/>
                  </a:lnTo>
                  <a:lnTo>
                    <a:pt x="2048" y="1240"/>
                  </a:lnTo>
                  <a:lnTo>
                    <a:pt x="2068" y="1244"/>
                  </a:lnTo>
                  <a:lnTo>
                    <a:pt x="2088" y="1248"/>
                  </a:lnTo>
                  <a:lnTo>
                    <a:pt x="2110" y="1248"/>
                  </a:lnTo>
                  <a:lnTo>
                    <a:pt x="2130" y="1244"/>
                  </a:lnTo>
                  <a:lnTo>
                    <a:pt x="2150" y="1238"/>
                  </a:lnTo>
                  <a:lnTo>
                    <a:pt x="2170" y="1230"/>
                  </a:lnTo>
                  <a:lnTo>
                    <a:pt x="2192" y="1218"/>
                  </a:lnTo>
                  <a:lnTo>
                    <a:pt x="2210" y="1202"/>
                  </a:lnTo>
                  <a:lnTo>
                    <a:pt x="2230" y="1182"/>
                  </a:lnTo>
                  <a:lnTo>
                    <a:pt x="2250" y="1158"/>
                  </a:lnTo>
                  <a:lnTo>
                    <a:pt x="2268" y="1130"/>
                  </a:lnTo>
                  <a:lnTo>
                    <a:pt x="2286" y="1098"/>
                  </a:lnTo>
                  <a:lnTo>
                    <a:pt x="2302" y="1060"/>
                  </a:lnTo>
                  <a:lnTo>
                    <a:pt x="2318" y="1016"/>
                  </a:lnTo>
                  <a:lnTo>
                    <a:pt x="2332" y="968"/>
                  </a:lnTo>
                  <a:lnTo>
                    <a:pt x="2346" y="912"/>
                  </a:lnTo>
                  <a:lnTo>
                    <a:pt x="2358" y="926"/>
                  </a:lnTo>
                  <a:lnTo>
                    <a:pt x="2374" y="940"/>
                  </a:lnTo>
                  <a:lnTo>
                    <a:pt x="2392" y="958"/>
                  </a:lnTo>
                  <a:lnTo>
                    <a:pt x="2414" y="974"/>
                  </a:lnTo>
                  <a:lnTo>
                    <a:pt x="2440" y="990"/>
                  </a:lnTo>
                  <a:lnTo>
                    <a:pt x="2454" y="998"/>
                  </a:lnTo>
                  <a:lnTo>
                    <a:pt x="2468" y="1002"/>
                  </a:lnTo>
                  <a:lnTo>
                    <a:pt x="2484" y="1006"/>
                  </a:lnTo>
                  <a:lnTo>
                    <a:pt x="2498" y="1010"/>
                  </a:lnTo>
                  <a:lnTo>
                    <a:pt x="2514" y="1010"/>
                  </a:lnTo>
                  <a:lnTo>
                    <a:pt x="2530" y="1010"/>
                  </a:lnTo>
                  <a:lnTo>
                    <a:pt x="2546" y="1006"/>
                  </a:lnTo>
                  <a:lnTo>
                    <a:pt x="2562" y="1000"/>
                  </a:lnTo>
                  <a:lnTo>
                    <a:pt x="2576" y="990"/>
                  </a:lnTo>
                  <a:lnTo>
                    <a:pt x="2592" y="980"/>
                  </a:lnTo>
                  <a:lnTo>
                    <a:pt x="2608" y="964"/>
                  </a:lnTo>
                  <a:lnTo>
                    <a:pt x="2622" y="946"/>
                  </a:lnTo>
                  <a:lnTo>
                    <a:pt x="2638" y="922"/>
                  </a:lnTo>
                  <a:lnTo>
                    <a:pt x="2652" y="896"/>
                  </a:lnTo>
                  <a:lnTo>
                    <a:pt x="2664" y="866"/>
                  </a:lnTo>
                  <a:lnTo>
                    <a:pt x="2678" y="830"/>
                  </a:lnTo>
                  <a:lnTo>
                    <a:pt x="2690" y="790"/>
                  </a:lnTo>
                  <a:lnTo>
                    <a:pt x="2702" y="746"/>
                  </a:lnTo>
                  <a:lnTo>
                    <a:pt x="2712" y="696"/>
                  </a:lnTo>
                  <a:lnTo>
                    <a:pt x="2720" y="640"/>
                  </a:lnTo>
                  <a:lnTo>
                    <a:pt x="2724" y="628"/>
                  </a:lnTo>
                  <a:lnTo>
                    <a:pt x="2728" y="594"/>
                  </a:lnTo>
                  <a:lnTo>
                    <a:pt x="2730" y="570"/>
                  </a:lnTo>
                  <a:lnTo>
                    <a:pt x="2730" y="540"/>
                  </a:lnTo>
                  <a:lnTo>
                    <a:pt x="2728" y="508"/>
                  </a:lnTo>
                  <a:lnTo>
                    <a:pt x="2724" y="470"/>
                  </a:lnTo>
                  <a:lnTo>
                    <a:pt x="2716" y="428"/>
                  </a:lnTo>
                  <a:lnTo>
                    <a:pt x="2706" y="382"/>
                  </a:lnTo>
                  <a:lnTo>
                    <a:pt x="2692" y="334"/>
                  </a:lnTo>
                  <a:lnTo>
                    <a:pt x="2672" y="282"/>
                  </a:lnTo>
                  <a:lnTo>
                    <a:pt x="2646" y="226"/>
                  </a:lnTo>
                  <a:lnTo>
                    <a:pt x="2616" y="170"/>
                  </a:lnTo>
                  <a:lnTo>
                    <a:pt x="2578" y="110"/>
                  </a:lnTo>
                  <a:lnTo>
                    <a:pt x="2556" y="78"/>
                  </a:lnTo>
                  <a:lnTo>
                    <a:pt x="2534" y="48"/>
                  </a:lnTo>
                  <a:lnTo>
                    <a:pt x="2472" y="0"/>
                  </a:lnTo>
                  <a:lnTo>
                    <a:pt x="2456" y="142"/>
                  </a:lnTo>
                  <a:lnTo>
                    <a:pt x="2470" y="152"/>
                  </a:lnTo>
                  <a:lnTo>
                    <a:pt x="2484" y="166"/>
                  </a:lnTo>
                  <a:lnTo>
                    <a:pt x="2502" y="186"/>
                  </a:lnTo>
                  <a:lnTo>
                    <a:pt x="2524" y="210"/>
                  </a:lnTo>
                  <a:lnTo>
                    <a:pt x="2546" y="240"/>
                  </a:lnTo>
                  <a:lnTo>
                    <a:pt x="2568" y="278"/>
                  </a:lnTo>
                  <a:lnTo>
                    <a:pt x="2588" y="320"/>
                  </a:lnTo>
                  <a:lnTo>
                    <a:pt x="2598" y="342"/>
                  </a:lnTo>
                  <a:lnTo>
                    <a:pt x="2606" y="368"/>
                  </a:lnTo>
                  <a:lnTo>
                    <a:pt x="2614" y="394"/>
                  </a:lnTo>
                  <a:lnTo>
                    <a:pt x="2620" y="420"/>
                  </a:lnTo>
                  <a:lnTo>
                    <a:pt x="2626" y="450"/>
                  </a:lnTo>
                  <a:lnTo>
                    <a:pt x="2630" y="480"/>
                  </a:lnTo>
                  <a:lnTo>
                    <a:pt x="2632" y="512"/>
                  </a:lnTo>
                  <a:lnTo>
                    <a:pt x="2634" y="546"/>
                  </a:lnTo>
                  <a:lnTo>
                    <a:pt x="2632" y="580"/>
                  </a:lnTo>
                  <a:lnTo>
                    <a:pt x="2628" y="616"/>
                  </a:lnTo>
                  <a:lnTo>
                    <a:pt x="2624" y="654"/>
                  </a:lnTo>
                  <a:lnTo>
                    <a:pt x="2616" y="694"/>
                  </a:lnTo>
                  <a:lnTo>
                    <a:pt x="2606" y="734"/>
                  </a:lnTo>
                  <a:lnTo>
                    <a:pt x="2592" y="776"/>
                  </a:lnTo>
                  <a:lnTo>
                    <a:pt x="2576" y="820"/>
                  </a:lnTo>
                  <a:lnTo>
                    <a:pt x="2558" y="866"/>
                  </a:lnTo>
                  <a:lnTo>
                    <a:pt x="2546" y="868"/>
                  </a:lnTo>
                  <a:lnTo>
                    <a:pt x="2532" y="868"/>
                  </a:lnTo>
                  <a:lnTo>
                    <a:pt x="2516" y="868"/>
                  </a:lnTo>
                  <a:lnTo>
                    <a:pt x="2494" y="866"/>
                  </a:lnTo>
                  <a:lnTo>
                    <a:pt x="2472" y="860"/>
                  </a:lnTo>
                  <a:lnTo>
                    <a:pt x="2448" y="850"/>
                  </a:lnTo>
                  <a:lnTo>
                    <a:pt x="2424" y="836"/>
                  </a:lnTo>
                  <a:lnTo>
                    <a:pt x="2412" y="828"/>
                  </a:lnTo>
                  <a:lnTo>
                    <a:pt x="2400" y="816"/>
                  </a:lnTo>
                  <a:lnTo>
                    <a:pt x="2390" y="804"/>
                  </a:lnTo>
                  <a:lnTo>
                    <a:pt x="2378" y="790"/>
                  </a:lnTo>
                  <a:lnTo>
                    <a:pt x="2368" y="774"/>
                  </a:lnTo>
                  <a:lnTo>
                    <a:pt x="2358" y="756"/>
                  </a:lnTo>
                  <a:lnTo>
                    <a:pt x="2348" y="736"/>
                  </a:lnTo>
                  <a:lnTo>
                    <a:pt x="2340" y="714"/>
                  </a:lnTo>
                  <a:lnTo>
                    <a:pt x="2332" y="690"/>
                  </a:lnTo>
                  <a:lnTo>
                    <a:pt x="2326" y="664"/>
                  </a:lnTo>
                  <a:lnTo>
                    <a:pt x="2322" y="634"/>
                  </a:lnTo>
                  <a:lnTo>
                    <a:pt x="2318" y="602"/>
                  </a:lnTo>
                  <a:lnTo>
                    <a:pt x="2314" y="566"/>
                  </a:lnTo>
                  <a:lnTo>
                    <a:pt x="2314" y="530"/>
                  </a:lnTo>
                  <a:lnTo>
                    <a:pt x="2314" y="488"/>
                  </a:lnTo>
                  <a:lnTo>
                    <a:pt x="2316" y="444"/>
                  </a:lnTo>
                  <a:lnTo>
                    <a:pt x="2222" y="414"/>
                  </a:lnTo>
                  <a:lnTo>
                    <a:pt x="2226" y="436"/>
                  </a:lnTo>
                  <a:lnTo>
                    <a:pt x="2234" y="498"/>
                  </a:lnTo>
                  <a:lnTo>
                    <a:pt x="2238" y="540"/>
                  </a:lnTo>
                  <a:lnTo>
                    <a:pt x="2242" y="588"/>
                  </a:lnTo>
                  <a:lnTo>
                    <a:pt x="2244" y="640"/>
                  </a:lnTo>
                  <a:lnTo>
                    <a:pt x="2244" y="696"/>
                  </a:lnTo>
                  <a:lnTo>
                    <a:pt x="2242" y="752"/>
                  </a:lnTo>
                  <a:lnTo>
                    <a:pt x="2238" y="808"/>
                  </a:lnTo>
                  <a:lnTo>
                    <a:pt x="2230" y="864"/>
                  </a:lnTo>
                  <a:lnTo>
                    <a:pt x="2226" y="890"/>
                  </a:lnTo>
                  <a:lnTo>
                    <a:pt x="2218" y="916"/>
                  </a:lnTo>
                  <a:lnTo>
                    <a:pt x="2212" y="942"/>
                  </a:lnTo>
                  <a:lnTo>
                    <a:pt x="2202" y="966"/>
                  </a:lnTo>
                  <a:lnTo>
                    <a:pt x="2192" y="988"/>
                  </a:lnTo>
                  <a:lnTo>
                    <a:pt x="2182" y="1010"/>
                  </a:lnTo>
                  <a:lnTo>
                    <a:pt x="2168" y="1030"/>
                  </a:lnTo>
                  <a:lnTo>
                    <a:pt x="2154" y="1046"/>
                  </a:lnTo>
                  <a:lnTo>
                    <a:pt x="2138" y="1062"/>
                  </a:lnTo>
                  <a:lnTo>
                    <a:pt x="2120" y="1076"/>
                  </a:lnTo>
                  <a:lnTo>
                    <a:pt x="2110" y="1076"/>
                  </a:lnTo>
                  <a:lnTo>
                    <a:pt x="2096" y="1076"/>
                  </a:lnTo>
                  <a:lnTo>
                    <a:pt x="2078" y="1074"/>
                  </a:lnTo>
                  <a:lnTo>
                    <a:pt x="2058" y="1068"/>
                  </a:lnTo>
                  <a:lnTo>
                    <a:pt x="2036" y="1058"/>
                  </a:lnTo>
                  <a:lnTo>
                    <a:pt x="2012" y="1044"/>
                  </a:lnTo>
                  <a:lnTo>
                    <a:pt x="1998" y="1034"/>
                  </a:lnTo>
                  <a:lnTo>
                    <a:pt x="1986" y="1022"/>
                  </a:lnTo>
                  <a:lnTo>
                    <a:pt x="1974" y="1010"/>
                  </a:lnTo>
                  <a:lnTo>
                    <a:pt x="1962" y="994"/>
                  </a:lnTo>
                  <a:lnTo>
                    <a:pt x="1950" y="976"/>
                  </a:lnTo>
                  <a:lnTo>
                    <a:pt x="1938" y="958"/>
                  </a:lnTo>
                  <a:lnTo>
                    <a:pt x="1928" y="936"/>
                  </a:lnTo>
                  <a:lnTo>
                    <a:pt x="1916" y="912"/>
                  </a:lnTo>
                  <a:lnTo>
                    <a:pt x="1906" y="886"/>
                  </a:lnTo>
                  <a:lnTo>
                    <a:pt x="1898" y="856"/>
                  </a:lnTo>
                  <a:lnTo>
                    <a:pt x="1890" y="824"/>
                  </a:lnTo>
                  <a:lnTo>
                    <a:pt x="1882" y="788"/>
                  </a:lnTo>
                  <a:lnTo>
                    <a:pt x="1876" y="750"/>
                  </a:lnTo>
                  <a:lnTo>
                    <a:pt x="1870" y="708"/>
                  </a:lnTo>
                  <a:lnTo>
                    <a:pt x="1866" y="664"/>
                  </a:lnTo>
                  <a:lnTo>
                    <a:pt x="1864" y="616"/>
                  </a:lnTo>
                  <a:lnTo>
                    <a:pt x="1864" y="564"/>
                  </a:lnTo>
                  <a:lnTo>
                    <a:pt x="1864" y="508"/>
                  </a:lnTo>
                  <a:lnTo>
                    <a:pt x="1762" y="492"/>
                  </a:lnTo>
                  <a:lnTo>
                    <a:pt x="1766" y="518"/>
                  </a:lnTo>
                  <a:lnTo>
                    <a:pt x="1774" y="586"/>
                  </a:lnTo>
                  <a:lnTo>
                    <a:pt x="1778" y="632"/>
                  </a:lnTo>
                  <a:lnTo>
                    <a:pt x="1780" y="684"/>
                  </a:lnTo>
                  <a:lnTo>
                    <a:pt x="1782" y="740"/>
                  </a:lnTo>
                  <a:lnTo>
                    <a:pt x="1780" y="798"/>
                  </a:lnTo>
                  <a:lnTo>
                    <a:pt x="1778" y="858"/>
                  </a:lnTo>
                  <a:lnTo>
                    <a:pt x="1772" y="916"/>
                  </a:lnTo>
                  <a:lnTo>
                    <a:pt x="1766" y="944"/>
                  </a:lnTo>
                  <a:lnTo>
                    <a:pt x="1760" y="970"/>
                  </a:lnTo>
                  <a:lnTo>
                    <a:pt x="1754" y="996"/>
                  </a:lnTo>
                  <a:lnTo>
                    <a:pt x="1746" y="1020"/>
                  </a:lnTo>
                  <a:lnTo>
                    <a:pt x="1736" y="1044"/>
                  </a:lnTo>
                  <a:lnTo>
                    <a:pt x="1726" y="1066"/>
                  </a:lnTo>
                  <a:lnTo>
                    <a:pt x="1714" y="1084"/>
                  </a:lnTo>
                  <a:lnTo>
                    <a:pt x="1700" y="1102"/>
                  </a:lnTo>
                  <a:lnTo>
                    <a:pt x="1686" y="1118"/>
                  </a:lnTo>
                  <a:lnTo>
                    <a:pt x="1668" y="1130"/>
                  </a:lnTo>
                  <a:lnTo>
                    <a:pt x="1650" y="1140"/>
                  </a:lnTo>
                  <a:lnTo>
                    <a:pt x="1630" y="1146"/>
                  </a:lnTo>
                  <a:lnTo>
                    <a:pt x="1620" y="1148"/>
                  </a:lnTo>
                  <a:lnTo>
                    <a:pt x="1608" y="1148"/>
                  </a:lnTo>
                  <a:lnTo>
                    <a:pt x="1592" y="1148"/>
                  </a:lnTo>
                  <a:lnTo>
                    <a:pt x="1574" y="1146"/>
                  </a:lnTo>
                  <a:lnTo>
                    <a:pt x="1554" y="1140"/>
                  </a:lnTo>
                  <a:lnTo>
                    <a:pt x="1534" y="1132"/>
                  </a:lnTo>
                  <a:lnTo>
                    <a:pt x="1512" y="1118"/>
                  </a:lnTo>
                  <a:lnTo>
                    <a:pt x="1502" y="1108"/>
                  </a:lnTo>
                  <a:lnTo>
                    <a:pt x="1492" y="1098"/>
                  </a:lnTo>
                  <a:lnTo>
                    <a:pt x="1482" y="1086"/>
                  </a:lnTo>
                  <a:lnTo>
                    <a:pt x="1472" y="1072"/>
                  </a:lnTo>
                  <a:lnTo>
                    <a:pt x="1464" y="1058"/>
                  </a:lnTo>
                  <a:lnTo>
                    <a:pt x="1456" y="1040"/>
                  </a:lnTo>
                  <a:lnTo>
                    <a:pt x="1448" y="1020"/>
                  </a:lnTo>
                  <a:lnTo>
                    <a:pt x="1442" y="998"/>
                  </a:lnTo>
                  <a:lnTo>
                    <a:pt x="1438" y="974"/>
                  </a:lnTo>
                  <a:lnTo>
                    <a:pt x="1432" y="948"/>
                  </a:lnTo>
                  <a:lnTo>
                    <a:pt x="1430" y="918"/>
                  </a:lnTo>
                  <a:lnTo>
                    <a:pt x="1428" y="888"/>
                  </a:lnTo>
                  <a:lnTo>
                    <a:pt x="1428" y="854"/>
                  </a:lnTo>
                  <a:lnTo>
                    <a:pt x="1428" y="816"/>
                  </a:lnTo>
                  <a:lnTo>
                    <a:pt x="1430" y="776"/>
                  </a:lnTo>
                  <a:lnTo>
                    <a:pt x="1436" y="734"/>
                  </a:lnTo>
                  <a:lnTo>
                    <a:pt x="1318" y="734"/>
                  </a:lnTo>
                  <a:lnTo>
                    <a:pt x="1318" y="756"/>
                  </a:lnTo>
                  <a:lnTo>
                    <a:pt x="1312" y="814"/>
                  </a:lnTo>
                  <a:lnTo>
                    <a:pt x="1302" y="896"/>
                  </a:lnTo>
                  <a:lnTo>
                    <a:pt x="1294" y="942"/>
                  </a:lnTo>
                  <a:lnTo>
                    <a:pt x="1286" y="988"/>
                  </a:lnTo>
                  <a:lnTo>
                    <a:pt x="1274" y="1032"/>
                  </a:lnTo>
                  <a:lnTo>
                    <a:pt x="1260" y="1074"/>
                  </a:lnTo>
                  <a:lnTo>
                    <a:pt x="1244" y="1112"/>
                  </a:lnTo>
                  <a:lnTo>
                    <a:pt x="1236" y="1128"/>
                  </a:lnTo>
                  <a:lnTo>
                    <a:pt x="1226" y="1144"/>
                  </a:lnTo>
                  <a:lnTo>
                    <a:pt x="1216" y="1158"/>
                  </a:lnTo>
                  <a:lnTo>
                    <a:pt x="1206" y="1168"/>
                  </a:lnTo>
                  <a:lnTo>
                    <a:pt x="1194" y="1176"/>
                  </a:lnTo>
                  <a:lnTo>
                    <a:pt x="1182" y="1182"/>
                  </a:lnTo>
                  <a:lnTo>
                    <a:pt x="1168" y="1186"/>
                  </a:lnTo>
                  <a:lnTo>
                    <a:pt x="1154" y="1186"/>
                  </a:lnTo>
                  <a:lnTo>
                    <a:pt x="1140" y="1184"/>
                  </a:lnTo>
                  <a:lnTo>
                    <a:pt x="1124" y="1178"/>
                  </a:lnTo>
                  <a:lnTo>
                    <a:pt x="1112" y="1178"/>
                  </a:lnTo>
                  <a:lnTo>
                    <a:pt x="1098" y="1176"/>
                  </a:lnTo>
                  <a:lnTo>
                    <a:pt x="1082" y="1172"/>
                  </a:lnTo>
                  <a:lnTo>
                    <a:pt x="1062" y="1164"/>
                  </a:lnTo>
                  <a:lnTo>
                    <a:pt x="1042" y="1150"/>
                  </a:lnTo>
                  <a:lnTo>
                    <a:pt x="1032" y="1142"/>
                  </a:lnTo>
                  <a:lnTo>
                    <a:pt x="1020" y="1132"/>
                  </a:lnTo>
                  <a:lnTo>
                    <a:pt x="1010" y="1120"/>
                  </a:lnTo>
                  <a:lnTo>
                    <a:pt x="1000" y="1108"/>
                  </a:lnTo>
                  <a:lnTo>
                    <a:pt x="990" y="1092"/>
                  </a:lnTo>
                  <a:lnTo>
                    <a:pt x="980" y="1074"/>
                  </a:lnTo>
                  <a:lnTo>
                    <a:pt x="972" y="1054"/>
                  </a:lnTo>
                  <a:lnTo>
                    <a:pt x="964" y="1032"/>
                  </a:lnTo>
                  <a:lnTo>
                    <a:pt x="958" y="1006"/>
                  </a:lnTo>
                  <a:lnTo>
                    <a:pt x="952" y="978"/>
                  </a:lnTo>
                  <a:lnTo>
                    <a:pt x="946" y="948"/>
                  </a:lnTo>
                  <a:lnTo>
                    <a:pt x="942" y="914"/>
                  </a:lnTo>
                  <a:lnTo>
                    <a:pt x="940" y="878"/>
                  </a:lnTo>
                  <a:lnTo>
                    <a:pt x="940" y="838"/>
                  </a:lnTo>
                  <a:lnTo>
                    <a:pt x="942" y="794"/>
                  </a:lnTo>
                  <a:lnTo>
                    <a:pt x="944" y="748"/>
                  </a:lnTo>
                  <a:lnTo>
                    <a:pt x="948" y="698"/>
                  </a:lnTo>
                  <a:lnTo>
                    <a:pt x="956" y="644"/>
                  </a:lnTo>
                  <a:lnTo>
                    <a:pt x="964" y="584"/>
                  </a:lnTo>
                  <a:lnTo>
                    <a:pt x="976" y="522"/>
                  </a:lnTo>
                  <a:lnTo>
                    <a:pt x="852" y="500"/>
                  </a:lnTo>
                  <a:lnTo>
                    <a:pt x="852" y="530"/>
                  </a:lnTo>
                  <a:lnTo>
                    <a:pt x="852" y="608"/>
                  </a:lnTo>
                  <a:lnTo>
                    <a:pt x="850" y="660"/>
                  </a:lnTo>
                  <a:lnTo>
                    <a:pt x="846" y="716"/>
                  </a:lnTo>
                  <a:lnTo>
                    <a:pt x="842" y="778"/>
                  </a:lnTo>
                  <a:lnTo>
                    <a:pt x="834" y="840"/>
                  </a:lnTo>
                  <a:lnTo>
                    <a:pt x="822" y="900"/>
                  </a:lnTo>
                  <a:lnTo>
                    <a:pt x="816" y="930"/>
                  </a:lnTo>
                  <a:lnTo>
                    <a:pt x="808" y="958"/>
                  </a:lnTo>
                  <a:lnTo>
                    <a:pt x="798" y="984"/>
                  </a:lnTo>
                  <a:lnTo>
                    <a:pt x="788" y="1010"/>
                  </a:lnTo>
                  <a:lnTo>
                    <a:pt x="778" y="1034"/>
                  </a:lnTo>
                  <a:lnTo>
                    <a:pt x="766" y="1054"/>
                  </a:lnTo>
                  <a:lnTo>
                    <a:pt x="752" y="1074"/>
                  </a:lnTo>
                  <a:lnTo>
                    <a:pt x="738" y="1090"/>
                  </a:lnTo>
                  <a:lnTo>
                    <a:pt x="720" y="1104"/>
                  </a:lnTo>
                  <a:lnTo>
                    <a:pt x="704" y="1114"/>
                  </a:lnTo>
                  <a:lnTo>
                    <a:pt x="684" y="1120"/>
                  </a:lnTo>
                  <a:lnTo>
                    <a:pt x="664" y="1122"/>
                  </a:lnTo>
                  <a:lnTo>
                    <a:pt x="642" y="1120"/>
                  </a:lnTo>
                  <a:lnTo>
                    <a:pt x="618" y="1114"/>
                  </a:lnTo>
                  <a:lnTo>
                    <a:pt x="608" y="1114"/>
                  </a:lnTo>
                  <a:lnTo>
                    <a:pt x="598" y="1110"/>
                  </a:lnTo>
                  <a:lnTo>
                    <a:pt x="584" y="1104"/>
                  </a:lnTo>
                  <a:lnTo>
                    <a:pt x="570" y="1096"/>
                  </a:lnTo>
                  <a:lnTo>
                    <a:pt x="554" y="1080"/>
                  </a:lnTo>
                  <a:lnTo>
                    <a:pt x="538" y="1060"/>
                  </a:lnTo>
                  <a:lnTo>
                    <a:pt x="530" y="1048"/>
                  </a:lnTo>
                  <a:lnTo>
                    <a:pt x="522" y="1034"/>
                  </a:lnTo>
                  <a:lnTo>
                    <a:pt x="516" y="1018"/>
                  </a:lnTo>
                  <a:lnTo>
                    <a:pt x="510" y="1000"/>
                  </a:lnTo>
                  <a:lnTo>
                    <a:pt x="504" y="980"/>
                  </a:lnTo>
                  <a:lnTo>
                    <a:pt x="498" y="958"/>
                  </a:lnTo>
                  <a:lnTo>
                    <a:pt x="494" y="932"/>
                  </a:lnTo>
                  <a:lnTo>
                    <a:pt x="492" y="904"/>
                  </a:lnTo>
                  <a:lnTo>
                    <a:pt x="490" y="874"/>
                  </a:lnTo>
                  <a:lnTo>
                    <a:pt x="490" y="842"/>
                  </a:lnTo>
                  <a:lnTo>
                    <a:pt x="490" y="806"/>
                  </a:lnTo>
                  <a:lnTo>
                    <a:pt x="492" y="768"/>
                  </a:lnTo>
                  <a:lnTo>
                    <a:pt x="496" y="726"/>
                  </a:lnTo>
                  <a:lnTo>
                    <a:pt x="500" y="682"/>
                  </a:lnTo>
                  <a:lnTo>
                    <a:pt x="508" y="634"/>
                  </a:lnTo>
                  <a:lnTo>
                    <a:pt x="516" y="582"/>
                  </a:lnTo>
                  <a:lnTo>
                    <a:pt x="526" y="528"/>
                  </a:lnTo>
                  <a:lnTo>
                    <a:pt x="540" y="468"/>
                  </a:lnTo>
                  <a:lnTo>
                    <a:pt x="602" y="194"/>
                  </a:lnTo>
                  <a:lnTo>
                    <a:pt x="604" y="180"/>
                  </a:lnTo>
                  <a:lnTo>
                    <a:pt x="594" y="218"/>
                  </a:lnTo>
                  <a:lnTo>
                    <a:pt x="540" y="452"/>
                  </a:lnTo>
                  <a:lnTo>
                    <a:pt x="400" y="460"/>
                  </a:lnTo>
                  <a:lnTo>
                    <a:pt x="398" y="482"/>
                  </a:lnTo>
                  <a:lnTo>
                    <a:pt x="394" y="536"/>
                  </a:lnTo>
                  <a:lnTo>
                    <a:pt x="384" y="610"/>
                  </a:lnTo>
                  <a:lnTo>
                    <a:pt x="376" y="654"/>
                  </a:lnTo>
                  <a:lnTo>
                    <a:pt x="368" y="696"/>
                  </a:lnTo>
                  <a:lnTo>
                    <a:pt x="356" y="738"/>
                  </a:lnTo>
                  <a:lnTo>
                    <a:pt x="344" y="780"/>
                  </a:lnTo>
                  <a:lnTo>
                    <a:pt x="328" y="816"/>
                  </a:lnTo>
                  <a:lnTo>
                    <a:pt x="320" y="834"/>
                  </a:lnTo>
                  <a:lnTo>
                    <a:pt x="310" y="848"/>
                  </a:lnTo>
                  <a:lnTo>
                    <a:pt x="300" y="862"/>
                  </a:lnTo>
                  <a:lnTo>
                    <a:pt x="290" y="874"/>
                  </a:lnTo>
                  <a:lnTo>
                    <a:pt x="280" y="884"/>
                  </a:lnTo>
                  <a:lnTo>
                    <a:pt x="268" y="892"/>
                  </a:lnTo>
                  <a:lnTo>
                    <a:pt x="254" y="896"/>
                  </a:lnTo>
                  <a:lnTo>
                    <a:pt x="242" y="900"/>
                  </a:lnTo>
                  <a:lnTo>
                    <a:pt x="228" y="900"/>
                  </a:lnTo>
                  <a:lnTo>
                    <a:pt x="212" y="896"/>
                  </a:lnTo>
                  <a:lnTo>
                    <a:pt x="202" y="894"/>
                  </a:lnTo>
                  <a:lnTo>
                    <a:pt x="192" y="888"/>
                  </a:lnTo>
                  <a:lnTo>
                    <a:pt x="180" y="878"/>
                  </a:lnTo>
                  <a:lnTo>
                    <a:pt x="166" y="866"/>
                  </a:lnTo>
                  <a:lnTo>
                    <a:pt x="152" y="848"/>
                  </a:lnTo>
                  <a:lnTo>
                    <a:pt x="138" y="826"/>
                  </a:lnTo>
                  <a:lnTo>
                    <a:pt x="124" y="798"/>
                  </a:lnTo>
                  <a:lnTo>
                    <a:pt x="118" y="780"/>
                  </a:lnTo>
                  <a:lnTo>
                    <a:pt x="114" y="762"/>
                  </a:lnTo>
                  <a:lnTo>
                    <a:pt x="110" y="742"/>
                  </a:lnTo>
                  <a:lnTo>
                    <a:pt x="108" y="722"/>
                  </a:lnTo>
                  <a:lnTo>
                    <a:pt x="106" y="698"/>
                  </a:lnTo>
                  <a:lnTo>
                    <a:pt x="104" y="672"/>
                  </a:lnTo>
                  <a:lnTo>
                    <a:pt x="106" y="644"/>
                  </a:lnTo>
                  <a:lnTo>
                    <a:pt x="108" y="614"/>
                  </a:lnTo>
                  <a:lnTo>
                    <a:pt x="110" y="582"/>
                  </a:lnTo>
                  <a:lnTo>
                    <a:pt x="116" y="548"/>
                  </a:lnTo>
                  <a:lnTo>
                    <a:pt x="122" y="510"/>
                  </a:lnTo>
                  <a:lnTo>
                    <a:pt x="132" y="472"/>
                  </a:lnTo>
                  <a:lnTo>
                    <a:pt x="142" y="430"/>
                  </a:lnTo>
                  <a:lnTo>
                    <a:pt x="156" y="386"/>
                  </a:lnTo>
                  <a:lnTo>
                    <a:pt x="172" y="338"/>
                  </a:lnTo>
                  <a:lnTo>
                    <a:pt x="188" y="290"/>
                  </a:lnTo>
                  <a:lnTo>
                    <a:pt x="134" y="2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4" name="Freeform 219"/>
            <p:cNvSpPr>
              <a:spLocks/>
            </p:cNvSpPr>
            <p:nvPr userDrawn="1"/>
          </p:nvSpPr>
          <p:spPr bwMode="auto">
            <a:xfrm>
              <a:off x="4396" y="-2867"/>
              <a:ext cx="2360" cy="1320"/>
            </a:xfrm>
            <a:custGeom>
              <a:avLst/>
              <a:gdLst>
                <a:gd name="T0" fmla="*/ 8 w 2366"/>
                <a:gd name="T1" fmla="*/ 592 h 1306"/>
                <a:gd name="T2" fmla="*/ 14 w 2366"/>
                <a:gd name="T3" fmla="*/ 834 h 1306"/>
                <a:gd name="T4" fmla="*/ 88 w 2366"/>
                <a:gd name="T5" fmla="*/ 995 h 1306"/>
                <a:gd name="T6" fmla="*/ 249 w 2366"/>
                <a:gd name="T7" fmla="*/ 1118 h 1306"/>
                <a:gd name="T8" fmla="*/ 305 w 2366"/>
                <a:gd name="T9" fmla="*/ 1146 h 1306"/>
                <a:gd name="T10" fmla="*/ 377 w 2366"/>
                <a:gd name="T11" fmla="*/ 1086 h 1306"/>
                <a:gd name="T12" fmla="*/ 487 w 2366"/>
                <a:gd name="T13" fmla="*/ 946 h 1306"/>
                <a:gd name="T14" fmla="*/ 628 w 2366"/>
                <a:gd name="T15" fmla="*/ 1127 h 1306"/>
                <a:gd name="T16" fmla="*/ 726 w 2366"/>
                <a:gd name="T17" fmla="*/ 1160 h 1306"/>
                <a:gd name="T18" fmla="*/ 828 w 2366"/>
                <a:gd name="T19" fmla="*/ 1090 h 1306"/>
                <a:gd name="T20" fmla="*/ 904 w 2366"/>
                <a:gd name="T21" fmla="*/ 1067 h 1306"/>
                <a:gd name="T22" fmla="*/ 1035 w 2366"/>
                <a:gd name="T23" fmla="*/ 1286 h 1306"/>
                <a:gd name="T24" fmla="*/ 1173 w 2366"/>
                <a:gd name="T25" fmla="*/ 1373 h 1306"/>
                <a:gd name="T26" fmla="*/ 1337 w 2366"/>
                <a:gd name="T27" fmla="*/ 1310 h 1306"/>
                <a:gd name="T28" fmla="*/ 1482 w 2366"/>
                <a:gd name="T29" fmla="*/ 1073 h 1306"/>
                <a:gd name="T30" fmla="*/ 1582 w 2366"/>
                <a:gd name="T31" fmla="*/ 1156 h 1306"/>
                <a:gd name="T32" fmla="*/ 1678 w 2366"/>
                <a:gd name="T33" fmla="*/ 1162 h 1306"/>
                <a:gd name="T34" fmla="*/ 1791 w 2366"/>
                <a:gd name="T35" fmla="*/ 1094 h 1306"/>
                <a:gd name="T36" fmla="*/ 1929 w 2366"/>
                <a:gd name="T37" fmla="*/ 909 h 1306"/>
                <a:gd name="T38" fmla="*/ 2005 w 2366"/>
                <a:gd name="T39" fmla="*/ 1013 h 1306"/>
                <a:gd name="T40" fmla="*/ 2087 w 2366"/>
                <a:gd name="T41" fmla="*/ 1055 h 1306"/>
                <a:gd name="T42" fmla="*/ 2176 w 2366"/>
                <a:gd name="T43" fmla="*/ 1010 h 1306"/>
                <a:gd name="T44" fmla="*/ 2274 w 2366"/>
                <a:gd name="T45" fmla="*/ 818 h 1306"/>
                <a:gd name="T46" fmla="*/ 2252 w 2366"/>
                <a:gd name="T47" fmla="*/ 511 h 1306"/>
                <a:gd name="T48" fmla="*/ 2186 w 2366"/>
                <a:gd name="T49" fmla="*/ 798 h 1306"/>
                <a:gd name="T50" fmla="*/ 2133 w 2366"/>
                <a:gd name="T51" fmla="*/ 873 h 1306"/>
                <a:gd name="T52" fmla="*/ 2047 w 2366"/>
                <a:gd name="T53" fmla="*/ 859 h 1306"/>
                <a:gd name="T54" fmla="*/ 1967 w 2366"/>
                <a:gd name="T55" fmla="*/ 667 h 1306"/>
                <a:gd name="T56" fmla="*/ 1951 w 2366"/>
                <a:gd name="T57" fmla="*/ 210 h 1306"/>
                <a:gd name="T58" fmla="*/ 1867 w 2366"/>
                <a:gd name="T59" fmla="*/ 283 h 1306"/>
                <a:gd name="T60" fmla="*/ 1855 w 2366"/>
                <a:gd name="T61" fmla="*/ 677 h 1306"/>
                <a:gd name="T62" fmla="*/ 1799 w 2366"/>
                <a:gd name="T63" fmla="*/ 891 h 1306"/>
                <a:gd name="T64" fmla="*/ 1706 w 2366"/>
                <a:gd name="T65" fmla="*/ 999 h 1306"/>
                <a:gd name="T66" fmla="*/ 1608 w 2366"/>
                <a:gd name="T67" fmla="*/ 1002 h 1306"/>
                <a:gd name="T68" fmla="*/ 1540 w 2366"/>
                <a:gd name="T69" fmla="*/ 913 h 1306"/>
                <a:gd name="T70" fmla="*/ 1514 w 2366"/>
                <a:gd name="T71" fmla="*/ 669 h 1306"/>
                <a:gd name="T72" fmla="*/ 1412 w 2366"/>
                <a:gd name="T73" fmla="*/ 647 h 1306"/>
                <a:gd name="T74" fmla="*/ 1378 w 2366"/>
                <a:gd name="T75" fmla="*/ 974 h 1306"/>
                <a:gd name="T76" fmla="*/ 1317 w 2366"/>
                <a:gd name="T77" fmla="*/ 1164 h 1306"/>
                <a:gd name="T78" fmla="*/ 1261 w 2366"/>
                <a:gd name="T79" fmla="*/ 1204 h 1306"/>
                <a:gd name="T80" fmla="*/ 1235 w 2366"/>
                <a:gd name="T81" fmla="*/ 1191 h 1306"/>
                <a:gd name="T82" fmla="*/ 1227 w 2366"/>
                <a:gd name="T83" fmla="*/ 1019 h 1306"/>
                <a:gd name="T84" fmla="*/ 1149 w 2366"/>
                <a:gd name="T85" fmla="*/ 834 h 1306"/>
                <a:gd name="T86" fmla="*/ 1147 w 2366"/>
                <a:gd name="T87" fmla="*/ 1069 h 1306"/>
                <a:gd name="T88" fmla="*/ 1105 w 2366"/>
                <a:gd name="T89" fmla="*/ 1164 h 1306"/>
                <a:gd name="T90" fmla="*/ 1059 w 2366"/>
                <a:gd name="T91" fmla="*/ 1150 h 1306"/>
                <a:gd name="T92" fmla="*/ 995 w 2366"/>
                <a:gd name="T93" fmla="*/ 952 h 1306"/>
                <a:gd name="T94" fmla="*/ 880 w 2366"/>
                <a:gd name="T95" fmla="*/ 606 h 1306"/>
                <a:gd name="T96" fmla="*/ 824 w 2366"/>
                <a:gd name="T97" fmla="*/ 924 h 1306"/>
                <a:gd name="T98" fmla="*/ 760 w 2366"/>
                <a:gd name="T99" fmla="*/ 1017 h 1306"/>
                <a:gd name="T100" fmla="*/ 706 w 2366"/>
                <a:gd name="T101" fmla="*/ 1019 h 1306"/>
                <a:gd name="T102" fmla="*/ 634 w 2366"/>
                <a:gd name="T103" fmla="*/ 960 h 1306"/>
                <a:gd name="T104" fmla="*/ 549 w 2366"/>
                <a:gd name="T105" fmla="*/ 679 h 1306"/>
                <a:gd name="T106" fmla="*/ 437 w 2366"/>
                <a:gd name="T107" fmla="*/ 234 h 1306"/>
                <a:gd name="T108" fmla="*/ 419 w 2366"/>
                <a:gd name="T109" fmla="*/ 671 h 1306"/>
                <a:gd name="T110" fmla="*/ 363 w 2366"/>
                <a:gd name="T111" fmla="*/ 898 h 1306"/>
                <a:gd name="T112" fmla="*/ 281 w 2366"/>
                <a:gd name="T113" fmla="*/ 958 h 1306"/>
                <a:gd name="T114" fmla="*/ 211 w 2366"/>
                <a:gd name="T115" fmla="*/ 920 h 1306"/>
                <a:gd name="T116" fmla="*/ 156 w 2366"/>
                <a:gd name="T117" fmla="*/ 792 h 1306"/>
                <a:gd name="T118" fmla="*/ 122 w 2366"/>
                <a:gd name="T119" fmla="*/ 479 h 130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366" h="1306">
                  <a:moveTo>
                    <a:pt x="36" y="442"/>
                  </a:moveTo>
                  <a:lnTo>
                    <a:pt x="36" y="442"/>
                  </a:lnTo>
                  <a:lnTo>
                    <a:pt x="30" y="464"/>
                  </a:lnTo>
                  <a:lnTo>
                    <a:pt x="24" y="488"/>
                  </a:lnTo>
                  <a:lnTo>
                    <a:pt x="16" y="522"/>
                  </a:lnTo>
                  <a:lnTo>
                    <a:pt x="8" y="562"/>
                  </a:lnTo>
                  <a:lnTo>
                    <a:pt x="4" y="608"/>
                  </a:lnTo>
                  <a:lnTo>
                    <a:pt x="0" y="658"/>
                  </a:lnTo>
                  <a:lnTo>
                    <a:pt x="2" y="710"/>
                  </a:lnTo>
                  <a:lnTo>
                    <a:pt x="4" y="736"/>
                  </a:lnTo>
                  <a:lnTo>
                    <a:pt x="8" y="764"/>
                  </a:lnTo>
                  <a:lnTo>
                    <a:pt x="14" y="790"/>
                  </a:lnTo>
                  <a:lnTo>
                    <a:pt x="20" y="818"/>
                  </a:lnTo>
                  <a:lnTo>
                    <a:pt x="30" y="844"/>
                  </a:lnTo>
                  <a:lnTo>
                    <a:pt x="40" y="870"/>
                  </a:lnTo>
                  <a:lnTo>
                    <a:pt x="54" y="896"/>
                  </a:lnTo>
                  <a:lnTo>
                    <a:pt x="70" y="922"/>
                  </a:lnTo>
                  <a:lnTo>
                    <a:pt x="88" y="944"/>
                  </a:lnTo>
                  <a:lnTo>
                    <a:pt x="108" y="968"/>
                  </a:lnTo>
                  <a:lnTo>
                    <a:pt x="132" y="990"/>
                  </a:lnTo>
                  <a:lnTo>
                    <a:pt x="158" y="1010"/>
                  </a:lnTo>
                  <a:lnTo>
                    <a:pt x="186" y="1028"/>
                  </a:lnTo>
                  <a:lnTo>
                    <a:pt x="220" y="1044"/>
                  </a:lnTo>
                  <a:lnTo>
                    <a:pt x="254" y="1060"/>
                  </a:lnTo>
                  <a:lnTo>
                    <a:pt x="294" y="1072"/>
                  </a:lnTo>
                  <a:lnTo>
                    <a:pt x="296" y="1076"/>
                  </a:lnTo>
                  <a:lnTo>
                    <a:pt x="300" y="1082"/>
                  </a:lnTo>
                  <a:lnTo>
                    <a:pt x="304" y="1086"/>
                  </a:lnTo>
                  <a:lnTo>
                    <a:pt x="310" y="1086"/>
                  </a:lnTo>
                  <a:lnTo>
                    <a:pt x="318" y="1086"/>
                  </a:lnTo>
                  <a:lnTo>
                    <a:pt x="326" y="1082"/>
                  </a:lnTo>
                  <a:lnTo>
                    <a:pt x="336" y="1076"/>
                  </a:lnTo>
                  <a:lnTo>
                    <a:pt x="350" y="1066"/>
                  </a:lnTo>
                  <a:lnTo>
                    <a:pt x="366" y="1050"/>
                  </a:lnTo>
                  <a:lnTo>
                    <a:pt x="382" y="1030"/>
                  </a:lnTo>
                  <a:lnTo>
                    <a:pt x="402" y="1002"/>
                  </a:lnTo>
                  <a:lnTo>
                    <a:pt x="426" y="968"/>
                  </a:lnTo>
                  <a:lnTo>
                    <a:pt x="452" y="928"/>
                  </a:lnTo>
                  <a:lnTo>
                    <a:pt x="480" y="878"/>
                  </a:lnTo>
                  <a:lnTo>
                    <a:pt x="492" y="896"/>
                  </a:lnTo>
                  <a:lnTo>
                    <a:pt x="522" y="942"/>
                  </a:lnTo>
                  <a:lnTo>
                    <a:pt x="542" y="970"/>
                  </a:lnTo>
                  <a:lnTo>
                    <a:pt x="566" y="1000"/>
                  </a:lnTo>
                  <a:lnTo>
                    <a:pt x="592" y="1030"/>
                  </a:lnTo>
                  <a:lnTo>
                    <a:pt x="622" y="1056"/>
                  </a:lnTo>
                  <a:lnTo>
                    <a:pt x="638" y="1068"/>
                  </a:lnTo>
                  <a:lnTo>
                    <a:pt x="654" y="1078"/>
                  </a:lnTo>
                  <a:lnTo>
                    <a:pt x="670" y="1086"/>
                  </a:lnTo>
                  <a:lnTo>
                    <a:pt x="686" y="1094"/>
                  </a:lnTo>
                  <a:lnTo>
                    <a:pt x="702" y="1098"/>
                  </a:lnTo>
                  <a:lnTo>
                    <a:pt x="720" y="1100"/>
                  </a:lnTo>
                  <a:lnTo>
                    <a:pt x="736" y="1100"/>
                  </a:lnTo>
                  <a:lnTo>
                    <a:pt x="754" y="1098"/>
                  </a:lnTo>
                  <a:lnTo>
                    <a:pt x="770" y="1092"/>
                  </a:lnTo>
                  <a:lnTo>
                    <a:pt x="788" y="1082"/>
                  </a:lnTo>
                  <a:lnTo>
                    <a:pt x="804" y="1070"/>
                  </a:lnTo>
                  <a:lnTo>
                    <a:pt x="822" y="1054"/>
                  </a:lnTo>
                  <a:lnTo>
                    <a:pt x="838" y="1034"/>
                  </a:lnTo>
                  <a:lnTo>
                    <a:pt x="854" y="1010"/>
                  </a:lnTo>
                  <a:lnTo>
                    <a:pt x="870" y="980"/>
                  </a:lnTo>
                  <a:lnTo>
                    <a:pt x="886" y="948"/>
                  </a:lnTo>
                  <a:lnTo>
                    <a:pt x="898" y="978"/>
                  </a:lnTo>
                  <a:lnTo>
                    <a:pt x="914" y="1012"/>
                  </a:lnTo>
                  <a:lnTo>
                    <a:pt x="936" y="1054"/>
                  </a:lnTo>
                  <a:lnTo>
                    <a:pt x="962" y="1102"/>
                  </a:lnTo>
                  <a:lnTo>
                    <a:pt x="994" y="1150"/>
                  </a:lnTo>
                  <a:lnTo>
                    <a:pt x="1012" y="1174"/>
                  </a:lnTo>
                  <a:lnTo>
                    <a:pt x="1030" y="1198"/>
                  </a:lnTo>
                  <a:lnTo>
                    <a:pt x="1050" y="1220"/>
                  </a:lnTo>
                  <a:lnTo>
                    <a:pt x="1070" y="1240"/>
                  </a:lnTo>
                  <a:lnTo>
                    <a:pt x="1092" y="1258"/>
                  </a:lnTo>
                  <a:lnTo>
                    <a:pt x="1116" y="1274"/>
                  </a:lnTo>
                  <a:lnTo>
                    <a:pt x="1138" y="1286"/>
                  </a:lnTo>
                  <a:lnTo>
                    <a:pt x="1162" y="1296"/>
                  </a:lnTo>
                  <a:lnTo>
                    <a:pt x="1188" y="1302"/>
                  </a:lnTo>
                  <a:lnTo>
                    <a:pt x="1214" y="1306"/>
                  </a:lnTo>
                  <a:lnTo>
                    <a:pt x="1240" y="1302"/>
                  </a:lnTo>
                  <a:lnTo>
                    <a:pt x="1268" y="1296"/>
                  </a:lnTo>
                  <a:lnTo>
                    <a:pt x="1294" y="1284"/>
                  </a:lnTo>
                  <a:lnTo>
                    <a:pt x="1324" y="1266"/>
                  </a:lnTo>
                  <a:lnTo>
                    <a:pt x="1352" y="1242"/>
                  </a:lnTo>
                  <a:lnTo>
                    <a:pt x="1382" y="1212"/>
                  </a:lnTo>
                  <a:lnTo>
                    <a:pt x="1410" y="1174"/>
                  </a:lnTo>
                  <a:lnTo>
                    <a:pt x="1440" y="1130"/>
                  </a:lnTo>
                  <a:lnTo>
                    <a:pt x="1470" y="1078"/>
                  </a:lnTo>
                  <a:lnTo>
                    <a:pt x="1502" y="1018"/>
                  </a:lnTo>
                  <a:lnTo>
                    <a:pt x="1510" y="1028"/>
                  </a:lnTo>
                  <a:lnTo>
                    <a:pt x="1522" y="1040"/>
                  </a:lnTo>
                  <a:lnTo>
                    <a:pt x="1536" y="1054"/>
                  </a:lnTo>
                  <a:lnTo>
                    <a:pt x="1554" y="1070"/>
                  </a:lnTo>
                  <a:lnTo>
                    <a:pt x="1576" y="1084"/>
                  </a:lnTo>
                  <a:lnTo>
                    <a:pt x="1602" y="1096"/>
                  </a:lnTo>
                  <a:lnTo>
                    <a:pt x="1616" y="1100"/>
                  </a:lnTo>
                  <a:lnTo>
                    <a:pt x="1630" y="1104"/>
                  </a:lnTo>
                  <a:lnTo>
                    <a:pt x="1646" y="1106"/>
                  </a:lnTo>
                  <a:lnTo>
                    <a:pt x="1662" y="1106"/>
                  </a:lnTo>
                  <a:lnTo>
                    <a:pt x="1680" y="1106"/>
                  </a:lnTo>
                  <a:lnTo>
                    <a:pt x="1698" y="1102"/>
                  </a:lnTo>
                  <a:lnTo>
                    <a:pt x="1716" y="1098"/>
                  </a:lnTo>
                  <a:lnTo>
                    <a:pt x="1734" y="1092"/>
                  </a:lnTo>
                  <a:lnTo>
                    <a:pt x="1754" y="1082"/>
                  </a:lnTo>
                  <a:lnTo>
                    <a:pt x="1774" y="1070"/>
                  </a:lnTo>
                  <a:lnTo>
                    <a:pt x="1794" y="1056"/>
                  </a:lnTo>
                  <a:lnTo>
                    <a:pt x="1816" y="1038"/>
                  </a:lnTo>
                  <a:lnTo>
                    <a:pt x="1838" y="1018"/>
                  </a:lnTo>
                  <a:lnTo>
                    <a:pt x="1860" y="994"/>
                  </a:lnTo>
                  <a:lnTo>
                    <a:pt x="1882" y="966"/>
                  </a:lnTo>
                  <a:lnTo>
                    <a:pt x="1906" y="936"/>
                  </a:lnTo>
                  <a:lnTo>
                    <a:pt x="1930" y="900"/>
                  </a:lnTo>
                  <a:lnTo>
                    <a:pt x="1954" y="862"/>
                  </a:lnTo>
                  <a:lnTo>
                    <a:pt x="1962" y="878"/>
                  </a:lnTo>
                  <a:lnTo>
                    <a:pt x="1974" y="896"/>
                  </a:lnTo>
                  <a:lnTo>
                    <a:pt x="1990" y="916"/>
                  </a:lnTo>
                  <a:lnTo>
                    <a:pt x="2008" y="940"/>
                  </a:lnTo>
                  <a:lnTo>
                    <a:pt x="2030" y="960"/>
                  </a:lnTo>
                  <a:lnTo>
                    <a:pt x="2042" y="970"/>
                  </a:lnTo>
                  <a:lnTo>
                    <a:pt x="2056" y="980"/>
                  </a:lnTo>
                  <a:lnTo>
                    <a:pt x="2068" y="988"/>
                  </a:lnTo>
                  <a:lnTo>
                    <a:pt x="2082" y="994"/>
                  </a:lnTo>
                  <a:lnTo>
                    <a:pt x="2098" y="998"/>
                  </a:lnTo>
                  <a:lnTo>
                    <a:pt x="2112" y="1000"/>
                  </a:lnTo>
                  <a:lnTo>
                    <a:pt x="2126" y="1000"/>
                  </a:lnTo>
                  <a:lnTo>
                    <a:pt x="2142" y="998"/>
                  </a:lnTo>
                  <a:lnTo>
                    <a:pt x="2158" y="992"/>
                  </a:lnTo>
                  <a:lnTo>
                    <a:pt x="2174" y="984"/>
                  </a:lnTo>
                  <a:lnTo>
                    <a:pt x="2190" y="972"/>
                  </a:lnTo>
                  <a:lnTo>
                    <a:pt x="2206" y="958"/>
                  </a:lnTo>
                  <a:lnTo>
                    <a:pt x="2222" y="938"/>
                  </a:lnTo>
                  <a:lnTo>
                    <a:pt x="2240" y="914"/>
                  </a:lnTo>
                  <a:lnTo>
                    <a:pt x="2256" y="888"/>
                  </a:lnTo>
                  <a:lnTo>
                    <a:pt x="2272" y="856"/>
                  </a:lnTo>
                  <a:lnTo>
                    <a:pt x="2288" y="818"/>
                  </a:lnTo>
                  <a:lnTo>
                    <a:pt x="2304" y="776"/>
                  </a:lnTo>
                  <a:lnTo>
                    <a:pt x="2320" y="728"/>
                  </a:lnTo>
                  <a:lnTo>
                    <a:pt x="2336" y="674"/>
                  </a:lnTo>
                  <a:lnTo>
                    <a:pt x="2366" y="434"/>
                  </a:lnTo>
                  <a:lnTo>
                    <a:pt x="2288" y="426"/>
                  </a:lnTo>
                  <a:lnTo>
                    <a:pt x="2282" y="486"/>
                  </a:lnTo>
                  <a:lnTo>
                    <a:pt x="2272" y="548"/>
                  </a:lnTo>
                  <a:lnTo>
                    <a:pt x="2260" y="620"/>
                  </a:lnTo>
                  <a:lnTo>
                    <a:pt x="2250" y="656"/>
                  </a:lnTo>
                  <a:lnTo>
                    <a:pt x="2240" y="692"/>
                  </a:lnTo>
                  <a:lnTo>
                    <a:pt x="2228" y="726"/>
                  </a:lnTo>
                  <a:lnTo>
                    <a:pt x="2216" y="758"/>
                  </a:lnTo>
                  <a:lnTo>
                    <a:pt x="2202" y="784"/>
                  </a:lnTo>
                  <a:lnTo>
                    <a:pt x="2194" y="796"/>
                  </a:lnTo>
                  <a:lnTo>
                    <a:pt x="2186" y="806"/>
                  </a:lnTo>
                  <a:lnTo>
                    <a:pt x="2176" y="816"/>
                  </a:lnTo>
                  <a:lnTo>
                    <a:pt x="2168" y="822"/>
                  </a:lnTo>
                  <a:lnTo>
                    <a:pt x="2158" y="828"/>
                  </a:lnTo>
                  <a:lnTo>
                    <a:pt x="2148" y="830"/>
                  </a:lnTo>
                  <a:lnTo>
                    <a:pt x="2128" y="834"/>
                  </a:lnTo>
                  <a:lnTo>
                    <a:pt x="2108" y="832"/>
                  </a:lnTo>
                  <a:lnTo>
                    <a:pt x="2090" y="826"/>
                  </a:lnTo>
                  <a:lnTo>
                    <a:pt x="2072" y="814"/>
                  </a:lnTo>
                  <a:lnTo>
                    <a:pt x="2056" y="798"/>
                  </a:lnTo>
                  <a:lnTo>
                    <a:pt x="2040" y="776"/>
                  </a:lnTo>
                  <a:lnTo>
                    <a:pt x="2026" y="750"/>
                  </a:lnTo>
                  <a:lnTo>
                    <a:pt x="2012" y="716"/>
                  </a:lnTo>
                  <a:lnTo>
                    <a:pt x="2002" y="678"/>
                  </a:lnTo>
                  <a:lnTo>
                    <a:pt x="1992" y="632"/>
                  </a:lnTo>
                  <a:lnTo>
                    <a:pt x="1984" y="578"/>
                  </a:lnTo>
                  <a:lnTo>
                    <a:pt x="1978" y="518"/>
                  </a:lnTo>
                  <a:lnTo>
                    <a:pt x="1974" y="450"/>
                  </a:lnTo>
                  <a:lnTo>
                    <a:pt x="1972" y="376"/>
                  </a:lnTo>
                  <a:lnTo>
                    <a:pt x="1974" y="292"/>
                  </a:lnTo>
                  <a:lnTo>
                    <a:pt x="1976" y="200"/>
                  </a:lnTo>
                  <a:lnTo>
                    <a:pt x="1986" y="0"/>
                  </a:lnTo>
                  <a:lnTo>
                    <a:pt x="1976" y="184"/>
                  </a:lnTo>
                  <a:lnTo>
                    <a:pt x="1890" y="238"/>
                  </a:lnTo>
                  <a:lnTo>
                    <a:pt x="1892" y="268"/>
                  </a:lnTo>
                  <a:lnTo>
                    <a:pt x="1896" y="344"/>
                  </a:lnTo>
                  <a:lnTo>
                    <a:pt x="1896" y="394"/>
                  </a:lnTo>
                  <a:lnTo>
                    <a:pt x="1896" y="452"/>
                  </a:lnTo>
                  <a:lnTo>
                    <a:pt x="1892" y="512"/>
                  </a:lnTo>
                  <a:lnTo>
                    <a:pt x="1888" y="576"/>
                  </a:lnTo>
                  <a:lnTo>
                    <a:pt x="1880" y="642"/>
                  </a:lnTo>
                  <a:lnTo>
                    <a:pt x="1870" y="704"/>
                  </a:lnTo>
                  <a:lnTo>
                    <a:pt x="1862" y="736"/>
                  </a:lnTo>
                  <a:lnTo>
                    <a:pt x="1854" y="764"/>
                  </a:lnTo>
                  <a:lnTo>
                    <a:pt x="1846" y="794"/>
                  </a:lnTo>
                  <a:lnTo>
                    <a:pt x="1836" y="820"/>
                  </a:lnTo>
                  <a:lnTo>
                    <a:pt x="1824" y="846"/>
                  </a:lnTo>
                  <a:lnTo>
                    <a:pt x="1810" y="868"/>
                  </a:lnTo>
                  <a:lnTo>
                    <a:pt x="1796" y="890"/>
                  </a:lnTo>
                  <a:lnTo>
                    <a:pt x="1782" y="908"/>
                  </a:lnTo>
                  <a:lnTo>
                    <a:pt x="1764" y="926"/>
                  </a:lnTo>
                  <a:lnTo>
                    <a:pt x="1746" y="938"/>
                  </a:lnTo>
                  <a:lnTo>
                    <a:pt x="1726" y="948"/>
                  </a:lnTo>
                  <a:lnTo>
                    <a:pt x="1704" y="956"/>
                  </a:lnTo>
                  <a:lnTo>
                    <a:pt x="1682" y="958"/>
                  </a:lnTo>
                  <a:lnTo>
                    <a:pt x="1662" y="958"/>
                  </a:lnTo>
                  <a:lnTo>
                    <a:pt x="1644" y="956"/>
                  </a:lnTo>
                  <a:lnTo>
                    <a:pt x="1628" y="950"/>
                  </a:lnTo>
                  <a:lnTo>
                    <a:pt x="1614" y="942"/>
                  </a:lnTo>
                  <a:lnTo>
                    <a:pt x="1600" y="930"/>
                  </a:lnTo>
                  <a:lnTo>
                    <a:pt x="1588" y="918"/>
                  </a:lnTo>
                  <a:lnTo>
                    <a:pt x="1578" y="902"/>
                  </a:lnTo>
                  <a:lnTo>
                    <a:pt x="1568" y="884"/>
                  </a:lnTo>
                  <a:lnTo>
                    <a:pt x="1560" y="866"/>
                  </a:lnTo>
                  <a:lnTo>
                    <a:pt x="1554" y="846"/>
                  </a:lnTo>
                  <a:lnTo>
                    <a:pt x="1548" y="824"/>
                  </a:lnTo>
                  <a:lnTo>
                    <a:pt x="1540" y="778"/>
                  </a:lnTo>
                  <a:lnTo>
                    <a:pt x="1536" y="730"/>
                  </a:lnTo>
                  <a:lnTo>
                    <a:pt x="1534" y="682"/>
                  </a:lnTo>
                  <a:lnTo>
                    <a:pt x="1534" y="634"/>
                  </a:lnTo>
                  <a:lnTo>
                    <a:pt x="1536" y="590"/>
                  </a:lnTo>
                  <a:lnTo>
                    <a:pt x="1538" y="548"/>
                  </a:lnTo>
                  <a:lnTo>
                    <a:pt x="1544" y="488"/>
                  </a:lnTo>
                  <a:lnTo>
                    <a:pt x="1548" y="464"/>
                  </a:lnTo>
                  <a:lnTo>
                    <a:pt x="1432" y="612"/>
                  </a:lnTo>
                  <a:lnTo>
                    <a:pt x="1430" y="636"/>
                  </a:lnTo>
                  <a:lnTo>
                    <a:pt x="1426" y="694"/>
                  </a:lnTo>
                  <a:lnTo>
                    <a:pt x="1418" y="778"/>
                  </a:lnTo>
                  <a:lnTo>
                    <a:pt x="1414" y="826"/>
                  </a:lnTo>
                  <a:lnTo>
                    <a:pt x="1406" y="874"/>
                  </a:lnTo>
                  <a:lnTo>
                    <a:pt x="1398" y="924"/>
                  </a:lnTo>
                  <a:lnTo>
                    <a:pt x="1386" y="972"/>
                  </a:lnTo>
                  <a:lnTo>
                    <a:pt x="1374" y="1016"/>
                  </a:lnTo>
                  <a:lnTo>
                    <a:pt x="1358" y="1056"/>
                  </a:lnTo>
                  <a:lnTo>
                    <a:pt x="1350" y="1074"/>
                  </a:lnTo>
                  <a:lnTo>
                    <a:pt x="1342" y="1090"/>
                  </a:lnTo>
                  <a:lnTo>
                    <a:pt x="1332" y="1104"/>
                  </a:lnTo>
                  <a:lnTo>
                    <a:pt x="1322" y="1118"/>
                  </a:lnTo>
                  <a:lnTo>
                    <a:pt x="1312" y="1128"/>
                  </a:lnTo>
                  <a:lnTo>
                    <a:pt x="1300" y="1136"/>
                  </a:lnTo>
                  <a:lnTo>
                    <a:pt x="1288" y="1140"/>
                  </a:lnTo>
                  <a:lnTo>
                    <a:pt x="1276" y="1142"/>
                  </a:lnTo>
                  <a:lnTo>
                    <a:pt x="1272" y="1144"/>
                  </a:lnTo>
                  <a:lnTo>
                    <a:pt x="1268" y="1144"/>
                  </a:lnTo>
                  <a:lnTo>
                    <a:pt x="1264" y="1144"/>
                  </a:lnTo>
                  <a:lnTo>
                    <a:pt x="1260" y="1142"/>
                  </a:lnTo>
                  <a:lnTo>
                    <a:pt x="1254" y="1138"/>
                  </a:lnTo>
                  <a:lnTo>
                    <a:pt x="1250" y="1130"/>
                  </a:lnTo>
                  <a:lnTo>
                    <a:pt x="1246" y="1116"/>
                  </a:lnTo>
                  <a:lnTo>
                    <a:pt x="1242" y="1100"/>
                  </a:lnTo>
                  <a:lnTo>
                    <a:pt x="1240" y="1076"/>
                  </a:lnTo>
                  <a:lnTo>
                    <a:pt x="1238" y="1048"/>
                  </a:lnTo>
                  <a:lnTo>
                    <a:pt x="1240" y="1010"/>
                  </a:lnTo>
                  <a:lnTo>
                    <a:pt x="1242" y="966"/>
                  </a:lnTo>
                  <a:lnTo>
                    <a:pt x="1248" y="912"/>
                  </a:lnTo>
                  <a:lnTo>
                    <a:pt x="1256" y="850"/>
                  </a:lnTo>
                  <a:lnTo>
                    <a:pt x="1268" y="776"/>
                  </a:lnTo>
                  <a:lnTo>
                    <a:pt x="1158" y="746"/>
                  </a:lnTo>
                  <a:lnTo>
                    <a:pt x="1164" y="790"/>
                  </a:lnTo>
                  <a:lnTo>
                    <a:pt x="1168" y="838"/>
                  </a:lnTo>
                  <a:lnTo>
                    <a:pt x="1172" y="896"/>
                  </a:lnTo>
                  <a:lnTo>
                    <a:pt x="1172" y="926"/>
                  </a:lnTo>
                  <a:lnTo>
                    <a:pt x="1170" y="956"/>
                  </a:lnTo>
                  <a:lnTo>
                    <a:pt x="1166" y="986"/>
                  </a:lnTo>
                  <a:lnTo>
                    <a:pt x="1162" y="1014"/>
                  </a:lnTo>
                  <a:lnTo>
                    <a:pt x="1156" y="1042"/>
                  </a:lnTo>
                  <a:lnTo>
                    <a:pt x="1146" y="1066"/>
                  </a:lnTo>
                  <a:lnTo>
                    <a:pt x="1134" y="1086"/>
                  </a:lnTo>
                  <a:lnTo>
                    <a:pt x="1128" y="1096"/>
                  </a:lnTo>
                  <a:lnTo>
                    <a:pt x="1120" y="1104"/>
                  </a:lnTo>
                  <a:lnTo>
                    <a:pt x="1112" y="1108"/>
                  </a:lnTo>
                  <a:lnTo>
                    <a:pt x="1104" y="1112"/>
                  </a:lnTo>
                  <a:lnTo>
                    <a:pt x="1096" y="1110"/>
                  </a:lnTo>
                  <a:lnTo>
                    <a:pt x="1088" y="1106"/>
                  </a:lnTo>
                  <a:lnTo>
                    <a:pt x="1080" y="1100"/>
                  </a:lnTo>
                  <a:lnTo>
                    <a:pt x="1074" y="1090"/>
                  </a:lnTo>
                  <a:lnTo>
                    <a:pt x="1066" y="1078"/>
                  </a:lnTo>
                  <a:lnTo>
                    <a:pt x="1060" y="1064"/>
                  </a:lnTo>
                  <a:lnTo>
                    <a:pt x="1046" y="1032"/>
                  </a:lnTo>
                  <a:lnTo>
                    <a:pt x="1032" y="992"/>
                  </a:lnTo>
                  <a:lnTo>
                    <a:pt x="1020" y="948"/>
                  </a:lnTo>
                  <a:lnTo>
                    <a:pt x="1010" y="902"/>
                  </a:lnTo>
                  <a:lnTo>
                    <a:pt x="990" y="810"/>
                  </a:lnTo>
                  <a:lnTo>
                    <a:pt x="976" y="726"/>
                  </a:lnTo>
                  <a:lnTo>
                    <a:pt x="964" y="644"/>
                  </a:lnTo>
                  <a:lnTo>
                    <a:pt x="894" y="512"/>
                  </a:lnTo>
                  <a:lnTo>
                    <a:pt x="890" y="576"/>
                  </a:lnTo>
                  <a:lnTo>
                    <a:pt x="884" y="644"/>
                  </a:lnTo>
                  <a:lnTo>
                    <a:pt x="872" y="722"/>
                  </a:lnTo>
                  <a:lnTo>
                    <a:pt x="866" y="764"/>
                  </a:lnTo>
                  <a:lnTo>
                    <a:pt x="856" y="804"/>
                  </a:lnTo>
                  <a:lnTo>
                    <a:pt x="846" y="842"/>
                  </a:lnTo>
                  <a:lnTo>
                    <a:pt x="834" y="876"/>
                  </a:lnTo>
                  <a:lnTo>
                    <a:pt x="822" y="908"/>
                  </a:lnTo>
                  <a:lnTo>
                    <a:pt x="806" y="932"/>
                  </a:lnTo>
                  <a:lnTo>
                    <a:pt x="798" y="944"/>
                  </a:lnTo>
                  <a:lnTo>
                    <a:pt x="788" y="952"/>
                  </a:lnTo>
                  <a:lnTo>
                    <a:pt x="780" y="958"/>
                  </a:lnTo>
                  <a:lnTo>
                    <a:pt x="770" y="964"/>
                  </a:lnTo>
                  <a:lnTo>
                    <a:pt x="758" y="966"/>
                  </a:lnTo>
                  <a:lnTo>
                    <a:pt x="748" y="968"/>
                  </a:lnTo>
                  <a:lnTo>
                    <a:pt x="738" y="968"/>
                  </a:lnTo>
                  <a:lnTo>
                    <a:pt x="728" y="968"/>
                  </a:lnTo>
                  <a:lnTo>
                    <a:pt x="716" y="966"/>
                  </a:lnTo>
                  <a:lnTo>
                    <a:pt x="706" y="962"/>
                  </a:lnTo>
                  <a:lnTo>
                    <a:pt x="696" y="956"/>
                  </a:lnTo>
                  <a:lnTo>
                    <a:pt x="684" y="950"/>
                  </a:lnTo>
                  <a:lnTo>
                    <a:pt x="674" y="942"/>
                  </a:lnTo>
                  <a:lnTo>
                    <a:pt x="664" y="932"/>
                  </a:lnTo>
                  <a:lnTo>
                    <a:pt x="644" y="910"/>
                  </a:lnTo>
                  <a:lnTo>
                    <a:pt x="624" y="882"/>
                  </a:lnTo>
                  <a:lnTo>
                    <a:pt x="606" y="846"/>
                  </a:lnTo>
                  <a:lnTo>
                    <a:pt x="590" y="806"/>
                  </a:lnTo>
                  <a:lnTo>
                    <a:pt x="576" y="758"/>
                  </a:lnTo>
                  <a:lnTo>
                    <a:pt x="564" y="704"/>
                  </a:lnTo>
                  <a:lnTo>
                    <a:pt x="554" y="644"/>
                  </a:lnTo>
                  <a:lnTo>
                    <a:pt x="546" y="576"/>
                  </a:lnTo>
                  <a:lnTo>
                    <a:pt x="542" y="502"/>
                  </a:lnTo>
                  <a:lnTo>
                    <a:pt x="540" y="420"/>
                  </a:lnTo>
                  <a:lnTo>
                    <a:pt x="544" y="332"/>
                  </a:lnTo>
                  <a:lnTo>
                    <a:pt x="442" y="224"/>
                  </a:lnTo>
                  <a:lnTo>
                    <a:pt x="442" y="254"/>
                  </a:lnTo>
                  <a:lnTo>
                    <a:pt x="442" y="332"/>
                  </a:lnTo>
                  <a:lnTo>
                    <a:pt x="440" y="444"/>
                  </a:lnTo>
                  <a:lnTo>
                    <a:pt x="436" y="506"/>
                  </a:lnTo>
                  <a:lnTo>
                    <a:pt x="432" y="572"/>
                  </a:lnTo>
                  <a:lnTo>
                    <a:pt x="424" y="636"/>
                  </a:lnTo>
                  <a:lnTo>
                    <a:pt x="414" y="698"/>
                  </a:lnTo>
                  <a:lnTo>
                    <a:pt x="402" y="756"/>
                  </a:lnTo>
                  <a:lnTo>
                    <a:pt x="394" y="784"/>
                  </a:lnTo>
                  <a:lnTo>
                    <a:pt x="386" y="808"/>
                  </a:lnTo>
                  <a:lnTo>
                    <a:pt x="376" y="830"/>
                  </a:lnTo>
                  <a:lnTo>
                    <a:pt x="368" y="852"/>
                  </a:lnTo>
                  <a:lnTo>
                    <a:pt x="356" y="868"/>
                  </a:lnTo>
                  <a:lnTo>
                    <a:pt x="344" y="884"/>
                  </a:lnTo>
                  <a:lnTo>
                    <a:pt x="332" y="896"/>
                  </a:lnTo>
                  <a:lnTo>
                    <a:pt x="318" y="904"/>
                  </a:lnTo>
                  <a:lnTo>
                    <a:pt x="302" y="908"/>
                  </a:lnTo>
                  <a:lnTo>
                    <a:pt x="286" y="908"/>
                  </a:lnTo>
                  <a:lnTo>
                    <a:pt x="270" y="906"/>
                  </a:lnTo>
                  <a:lnTo>
                    <a:pt x="254" y="900"/>
                  </a:lnTo>
                  <a:lnTo>
                    <a:pt x="240" y="894"/>
                  </a:lnTo>
                  <a:lnTo>
                    <a:pt x="228" y="884"/>
                  </a:lnTo>
                  <a:lnTo>
                    <a:pt x="216" y="872"/>
                  </a:lnTo>
                  <a:lnTo>
                    <a:pt x="204" y="860"/>
                  </a:lnTo>
                  <a:lnTo>
                    <a:pt x="194" y="844"/>
                  </a:lnTo>
                  <a:lnTo>
                    <a:pt x="186" y="828"/>
                  </a:lnTo>
                  <a:lnTo>
                    <a:pt x="176" y="810"/>
                  </a:lnTo>
                  <a:lnTo>
                    <a:pt x="168" y="792"/>
                  </a:lnTo>
                  <a:lnTo>
                    <a:pt x="156" y="752"/>
                  </a:lnTo>
                  <a:lnTo>
                    <a:pt x="146" y="708"/>
                  </a:lnTo>
                  <a:lnTo>
                    <a:pt x="138" y="666"/>
                  </a:lnTo>
                  <a:lnTo>
                    <a:pt x="132" y="622"/>
                  </a:lnTo>
                  <a:lnTo>
                    <a:pt x="128" y="580"/>
                  </a:lnTo>
                  <a:lnTo>
                    <a:pt x="122" y="506"/>
                  </a:lnTo>
                  <a:lnTo>
                    <a:pt x="122" y="454"/>
                  </a:lnTo>
                  <a:lnTo>
                    <a:pt x="122" y="434"/>
                  </a:lnTo>
                  <a:lnTo>
                    <a:pt x="36" y="4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5" name="Freeform 220"/>
            <p:cNvSpPr>
              <a:spLocks/>
            </p:cNvSpPr>
            <p:nvPr userDrawn="1"/>
          </p:nvSpPr>
          <p:spPr bwMode="auto">
            <a:xfrm>
              <a:off x="4496" y="-1347"/>
              <a:ext cx="220" cy="620"/>
            </a:xfrm>
            <a:custGeom>
              <a:avLst/>
              <a:gdLst>
                <a:gd name="T0" fmla="*/ 148 w 216"/>
                <a:gd name="T1" fmla="*/ 0 h 616"/>
                <a:gd name="T2" fmla="*/ 148 w 216"/>
                <a:gd name="T3" fmla="*/ 0 h 616"/>
                <a:gd name="T4" fmla="*/ 142 w 216"/>
                <a:gd name="T5" fmla="*/ 38 h 616"/>
                <a:gd name="T6" fmla="*/ 132 w 216"/>
                <a:gd name="T7" fmla="*/ 83 h 616"/>
                <a:gd name="T8" fmla="*/ 122 w 216"/>
                <a:gd name="T9" fmla="*/ 123 h 616"/>
                <a:gd name="T10" fmla="*/ 110 w 216"/>
                <a:gd name="T11" fmla="*/ 163 h 616"/>
                <a:gd name="T12" fmla="*/ 77 w 216"/>
                <a:gd name="T13" fmla="*/ 246 h 616"/>
                <a:gd name="T14" fmla="*/ 53 w 216"/>
                <a:gd name="T15" fmla="*/ 320 h 616"/>
                <a:gd name="T16" fmla="*/ 53 w 216"/>
                <a:gd name="T17" fmla="*/ 320 h 616"/>
                <a:gd name="T18" fmla="*/ 26 w 216"/>
                <a:gd name="T19" fmla="*/ 395 h 616"/>
                <a:gd name="T20" fmla="*/ 14 w 216"/>
                <a:gd name="T21" fmla="*/ 439 h 616"/>
                <a:gd name="T22" fmla="*/ 6 w 216"/>
                <a:gd name="T23" fmla="*/ 483 h 616"/>
                <a:gd name="T24" fmla="*/ 0 w 216"/>
                <a:gd name="T25" fmla="*/ 525 h 616"/>
                <a:gd name="T26" fmla="*/ 0 w 216"/>
                <a:gd name="T27" fmla="*/ 547 h 616"/>
                <a:gd name="T28" fmla="*/ 0 w 216"/>
                <a:gd name="T29" fmla="*/ 570 h 616"/>
                <a:gd name="T30" fmla="*/ 4 w 216"/>
                <a:gd name="T31" fmla="*/ 590 h 616"/>
                <a:gd name="T32" fmla="*/ 8 w 216"/>
                <a:gd name="T33" fmla="*/ 606 h 616"/>
                <a:gd name="T34" fmla="*/ 14 w 216"/>
                <a:gd name="T35" fmla="*/ 622 h 616"/>
                <a:gd name="T36" fmla="*/ 24 w 216"/>
                <a:gd name="T37" fmla="*/ 636 h 616"/>
                <a:gd name="T38" fmla="*/ 24 w 216"/>
                <a:gd name="T39" fmla="*/ 636 h 616"/>
                <a:gd name="T40" fmla="*/ 41 w 216"/>
                <a:gd name="T41" fmla="*/ 628 h 616"/>
                <a:gd name="T42" fmla="*/ 53 w 216"/>
                <a:gd name="T43" fmla="*/ 614 h 616"/>
                <a:gd name="T44" fmla="*/ 65 w 216"/>
                <a:gd name="T45" fmla="*/ 600 h 616"/>
                <a:gd name="T46" fmla="*/ 75 w 216"/>
                <a:gd name="T47" fmla="*/ 582 h 616"/>
                <a:gd name="T48" fmla="*/ 85 w 216"/>
                <a:gd name="T49" fmla="*/ 562 h 616"/>
                <a:gd name="T50" fmla="*/ 98 w 216"/>
                <a:gd name="T51" fmla="*/ 535 h 616"/>
                <a:gd name="T52" fmla="*/ 114 w 216"/>
                <a:gd name="T53" fmla="*/ 489 h 616"/>
                <a:gd name="T54" fmla="*/ 145 w 216"/>
                <a:gd name="T55" fmla="*/ 392 h 616"/>
                <a:gd name="T56" fmla="*/ 161 w 216"/>
                <a:gd name="T57" fmla="*/ 348 h 616"/>
                <a:gd name="T58" fmla="*/ 175 w 216"/>
                <a:gd name="T59" fmla="*/ 314 h 616"/>
                <a:gd name="T60" fmla="*/ 175 w 216"/>
                <a:gd name="T61" fmla="*/ 314 h 616"/>
                <a:gd name="T62" fmla="*/ 187 w 216"/>
                <a:gd name="T63" fmla="*/ 284 h 616"/>
                <a:gd name="T64" fmla="*/ 207 w 216"/>
                <a:gd name="T65" fmla="*/ 242 h 616"/>
                <a:gd name="T66" fmla="*/ 222 w 216"/>
                <a:gd name="T67" fmla="*/ 189 h 616"/>
                <a:gd name="T68" fmla="*/ 228 w 216"/>
                <a:gd name="T69" fmla="*/ 165 h 616"/>
                <a:gd name="T70" fmla="*/ 232 w 216"/>
                <a:gd name="T71" fmla="*/ 141 h 616"/>
                <a:gd name="T72" fmla="*/ 234 w 216"/>
                <a:gd name="T73" fmla="*/ 115 h 616"/>
                <a:gd name="T74" fmla="*/ 236 w 216"/>
                <a:gd name="T75" fmla="*/ 93 h 616"/>
                <a:gd name="T76" fmla="*/ 232 w 216"/>
                <a:gd name="T77" fmla="*/ 66 h 616"/>
                <a:gd name="T78" fmla="*/ 228 w 216"/>
                <a:gd name="T79" fmla="*/ 48 h 616"/>
                <a:gd name="T80" fmla="*/ 224 w 216"/>
                <a:gd name="T81" fmla="*/ 40 h 616"/>
                <a:gd name="T82" fmla="*/ 220 w 216"/>
                <a:gd name="T83" fmla="*/ 32 h 616"/>
                <a:gd name="T84" fmla="*/ 214 w 216"/>
                <a:gd name="T85" fmla="*/ 26 h 616"/>
                <a:gd name="T86" fmla="*/ 205 w 216"/>
                <a:gd name="T87" fmla="*/ 20 h 616"/>
                <a:gd name="T88" fmla="*/ 197 w 216"/>
                <a:gd name="T89" fmla="*/ 14 h 616"/>
                <a:gd name="T90" fmla="*/ 185 w 216"/>
                <a:gd name="T91" fmla="*/ 12 h 616"/>
                <a:gd name="T92" fmla="*/ 175 w 216"/>
                <a:gd name="T93" fmla="*/ 10 h 616"/>
                <a:gd name="T94" fmla="*/ 165 w 216"/>
                <a:gd name="T95" fmla="*/ 8 h 616"/>
                <a:gd name="T96" fmla="*/ 148 w 216"/>
                <a:gd name="T97" fmla="*/ 0 h 6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16" h="616">
                  <a:moveTo>
                    <a:pt x="134" y="0"/>
                  </a:moveTo>
                  <a:lnTo>
                    <a:pt x="134" y="0"/>
                  </a:lnTo>
                  <a:lnTo>
                    <a:pt x="130" y="38"/>
                  </a:lnTo>
                  <a:lnTo>
                    <a:pt x="122" y="78"/>
                  </a:lnTo>
                  <a:lnTo>
                    <a:pt x="112" y="118"/>
                  </a:lnTo>
                  <a:lnTo>
                    <a:pt x="100" y="158"/>
                  </a:lnTo>
                  <a:lnTo>
                    <a:pt x="72" y="236"/>
                  </a:lnTo>
                  <a:lnTo>
                    <a:pt x="48" y="310"/>
                  </a:lnTo>
                  <a:lnTo>
                    <a:pt x="26" y="382"/>
                  </a:lnTo>
                  <a:lnTo>
                    <a:pt x="14" y="424"/>
                  </a:lnTo>
                  <a:lnTo>
                    <a:pt x="6" y="468"/>
                  </a:lnTo>
                  <a:lnTo>
                    <a:pt x="0" y="510"/>
                  </a:lnTo>
                  <a:lnTo>
                    <a:pt x="0" y="530"/>
                  </a:lnTo>
                  <a:lnTo>
                    <a:pt x="0" y="550"/>
                  </a:lnTo>
                  <a:lnTo>
                    <a:pt x="4" y="570"/>
                  </a:lnTo>
                  <a:lnTo>
                    <a:pt x="8" y="586"/>
                  </a:lnTo>
                  <a:lnTo>
                    <a:pt x="14" y="602"/>
                  </a:lnTo>
                  <a:lnTo>
                    <a:pt x="24" y="616"/>
                  </a:lnTo>
                  <a:lnTo>
                    <a:pt x="36" y="608"/>
                  </a:lnTo>
                  <a:lnTo>
                    <a:pt x="48" y="594"/>
                  </a:lnTo>
                  <a:lnTo>
                    <a:pt x="60" y="580"/>
                  </a:lnTo>
                  <a:lnTo>
                    <a:pt x="70" y="562"/>
                  </a:lnTo>
                  <a:lnTo>
                    <a:pt x="78" y="542"/>
                  </a:lnTo>
                  <a:lnTo>
                    <a:pt x="88" y="520"/>
                  </a:lnTo>
                  <a:lnTo>
                    <a:pt x="104" y="474"/>
                  </a:lnTo>
                  <a:lnTo>
                    <a:pt x="132" y="380"/>
                  </a:lnTo>
                  <a:lnTo>
                    <a:pt x="146" y="338"/>
                  </a:lnTo>
                  <a:lnTo>
                    <a:pt x="160" y="304"/>
                  </a:lnTo>
                  <a:lnTo>
                    <a:pt x="172" y="274"/>
                  </a:lnTo>
                  <a:lnTo>
                    <a:pt x="188" y="232"/>
                  </a:lnTo>
                  <a:lnTo>
                    <a:pt x="202" y="184"/>
                  </a:lnTo>
                  <a:lnTo>
                    <a:pt x="208" y="160"/>
                  </a:lnTo>
                  <a:lnTo>
                    <a:pt x="212" y="136"/>
                  </a:lnTo>
                  <a:lnTo>
                    <a:pt x="214" y="110"/>
                  </a:lnTo>
                  <a:lnTo>
                    <a:pt x="216" y="88"/>
                  </a:lnTo>
                  <a:lnTo>
                    <a:pt x="212" y="66"/>
                  </a:lnTo>
                  <a:lnTo>
                    <a:pt x="208" y="48"/>
                  </a:lnTo>
                  <a:lnTo>
                    <a:pt x="204" y="40"/>
                  </a:lnTo>
                  <a:lnTo>
                    <a:pt x="200" y="32"/>
                  </a:lnTo>
                  <a:lnTo>
                    <a:pt x="194" y="26"/>
                  </a:lnTo>
                  <a:lnTo>
                    <a:pt x="186" y="20"/>
                  </a:lnTo>
                  <a:lnTo>
                    <a:pt x="180" y="14"/>
                  </a:lnTo>
                  <a:lnTo>
                    <a:pt x="170" y="12"/>
                  </a:lnTo>
                  <a:lnTo>
                    <a:pt x="160" y="10"/>
                  </a:lnTo>
                  <a:lnTo>
                    <a:pt x="150" y="8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6" name="Freeform 221"/>
            <p:cNvSpPr>
              <a:spLocks/>
            </p:cNvSpPr>
            <p:nvPr userDrawn="1"/>
          </p:nvSpPr>
          <p:spPr bwMode="auto">
            <a:xfrm>
              <a:off x="4496" y="-1347"/>
              <a:ext cx="220" cy="620"/>
            </a:xfrm>
            <a:custGeom>
              <a:avLst/>
              <a:gdLst>
                <a:gd name="T0" fmla="*/ 148 w 216"/>
                <a:gd name="T1" fmla="*/ 0 h 616"/>
                <a:gd name="T2" fmla="*/ 148 w 216"/>
                <a:gd name="T3" fmla="*/ 0 h 616"/>
                <a:gd name="T4" fmla="*/ 142 w 216"/>
                <a:gd name="T5" fmla="*/ 38 h 616"/>
                <a:gd name="T6" fmla="*/ 132 w 216"/>
                <a:gd name="T7" fmla="*/ 83 h 616"/>
                <a:gd name="T8" fmla="*/ 122 w 216"/>
                <a:gd name="T9" fmla="*/ 123 h 616"/>
                <a:gd name="T10" fmla="*/ 110 w 216"/>
                <a:gd name="T11" fmla="*/ 163 h 616"/>
                <a:gd name="T12" fmla="*/ 77 w 216"/>
                <a:gd name="T13" fmla="*/ 246 h 616"/>
                <a:gd name="T14" fmla="*/ 53 w 216"/>
                <a:gd name="T15" fmla="*/ 320 h 616"/>
                <a:gd name="T16" fmla="*/ 53 w 216"/>
                <a:gd name="T17" fmla="*/ 320 h 616"/>
                <a:gd name="T18" fmla="*/ 26 w 216"/>
                <a:gd name="T19" fmla="*/ 395 h 616"/>
                <a:gd name="T20" fmla="*/ 14 w 216"/>
                <a:gd name="T21" fmla="*/ 439 h 616"/>
                <a:gd name="T22" fmla="*/ 6 w 216"/>
                <a:gd name="T23" fmla="*/ 483 h 616"/>
                <a:gd name="T24" fmla="*/ 0 w 216"/>
                <a:gd name="T25" fmla="*/ 525 h 616"/>
                <a:gd name="T26" fmla="*/ 0 w 216"/>
                <a:gd name="T27" fmla="*/ 547 h 616"/>
                <a:gd name="T28" fmla="*/ 0 w 216"/>
                <a:gd name="T29" fmla="*/ 570 h 616"/>
                <a:gd name="T30" fmla="*/ 4 w 216"/>
                <a:gd name="T31" fmla="*/ 590 h 616"/>
                <a:gd name="T32" fmla="*/ 8 w 216"/>
                <a:gd name="T33" fmla="*/ 606 h 616"/>
                <a:gd name="T34" fmla="*/ 14 w 216"/>
                <a:gd name="T35" fmla="*/ 622 h 616"/>
                <a:gd name="T36" fmla="*/ 24 w 216"/>
                <a:gd name="T37" fmla="*/ 636 h 616"/>
                <a:gd name="T38" fmla="*/ 24 w 216"/>
                <a:gd name="T39" fmla="*/ 636 h 616"/>
                <a:gd name="T40" fmla="*/ 41 w 216"/>
                <a:gd name="T41" fmla="*/ 628 h 616"/>
                <a:gd name="T42" fmla="*/ 53 w 216"/>
                <a:gd name="T43" fmla="*/ 614 h 616"/>
                <a:gd name="T44" fmla="*/ 65 w 216"/>
                <a:gd name="T45" fmla="*/ 600 h 616"/>
                <a:gd name="T46" fmla="*/ 75 w 216"/>
                <a:gd name="T47" fmla="*/ 582 h 616"/>
                <a:gd name="T48" fmla="*/ 85 w 216"/>
                <a:gd name="T49" fmla="*/ 562 h 616"/>
                <a:gd name="T50" fmla="*/ 98 w 216"/>
                <a:gd name="T51" fmla="*/ 535 h 616"/>
                <a:gd name="T52" fmla="*/ 114 w 216"/>
                <a:gd name="T53" fmla="*/ 489 h 616"/>
                <a:gd name="T54" fmla="*/ 145 w 216"/>
                <a:gd name="T55" fmla="*/ 392 h 616"/>
                <a:gd name="T56" fmla="*/ 161 w 216"/>
                <a:gd name="T57" fmla="*/ 348 h 616"/>
                <a:gd name="T58" fmla="*/ 175 w 216"/>
                <a:gd name="T59" fmla="*/ 314 h 616"/>
                <a:gd name="T60" fmla="*/ 175 w 216"/>
                <a:gd name="T61" fmla="*/ 314 h 616"/>
                <a:gd name="T62" fmla="*/ 187 w 216"/>
                <a:gd name="T63" fmla="*/ 284 h 616"/>
                <a:gd name="T64" fmla="*/ 207 w 216"/>
                <a:gd name="T65" fmla="*/ 242 h 616"/>
                <a:gd name="T66" fmla="*/ 222 w 216"/>
                <a:gd name="T67" fmla="*/ 189 h 616"/>
                <a:gd name="T68" fmla="*/ 228 w 216"/>
                <a:gd name="T69" fmla="*/ 165 h 616"/>
                <a:gd name="T70" fmla="*/ 232 w 216"/>
                <a:gd name="T71" fmla="*/ 141 h 616"/>
                <a:gd name="T72" fmla="*/ 234 w 216"/>
                <a:gd name="T73" fmla="*/ 115 h 616"/>
                <a:gd name="T74" fmla="*/ 236 w 216"/>
                <a:gd name="T75" fmla="*/ 93 h 616"/>
                <a:gd name="T76" fmla="*/ 232 w 216"/>
                <a:gd name="T77" fmla="*/ 66 h 616"/>
                <a:gd name="T78" fmla="*/ 228 w 216"/>
                <a:gd name="T79" fmla="*/ 48 h 616"/>
                <a:gd name="T80" fmla="*/ 224 w 216"/>
                <a:gd name="T81" fmla="*/ 40 h 616"/>
                <a:gd name="T82" fmla="*/ 220 w 216"/>
                <a:gd name="T83" fmla="*/ 32 h 616"/>
                <a:gd name="T84" fmla="*/ 214 w 216"/>
                <a:gd name="T85" fmla="*/ 26 h 616"/>
                <a:gd name="T86" fmla="*/ 205 w 216"/>
                <a:gd name="T87" fmla="*/ 20 h 616"/>
                <a:gd name="T88" fmla="*/ 197 w 216"/>
                <a:gd name="T89" fmla="*/ 14 h 616"/>
                <a:gd name="T90" fmla="*/ 185 w 216"/>
                <a:gd name="T91" fmla="*/ 12 h 616"/>
                <a:gd name="T92" fmla="*/ 175 w 216"/>
                <a:gd name="T93" fmla="*/ 10 h 616"/>
                <a:gd name="T94" fmla="*/ 165 w 216"/>
                <a:gd name="T95" fmla="*/ 8 h 6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16" h="616">
                  <a:moveTo>
                    <a:pt x="134" y="0"/>
                  </a:moveTo>
                  <a:lnTo>
                    <a:pt x="134" y="0"/>
                  </a:lnTo>
                  <a:lnTo>
                    <a:pt x="130" y="38"/>
                  </a:lnTo>
                  <a:lnTo>
                    <a:pt x="122" y="78"/>
                  </a:lnTo>
                  <a:lnTo>
                    <a:pt x="112" y="118"/>
                  </a:lnTo>
                  <a:lnTo>
                    <a:pt x="100" y="158"/>
                  </a:lnTo>
                  <a:lnTo>
                    <a:pt x="72" y="236"/>
                  </a:lnTo>
                  <a:lnTo>
                    <a:pt x="48" y="310"/>
                  </a:lnTo>
                  <a:lnTo>
                    <a:pt x="26" y="382"/>
                  </a:lnTo>
                  <a:lnTo>
                    <a:pt x="14" y="424"/>
                  </a:lnTo>
                  <a:lnTo>
                    <a:pt x="6" y="468"/>
                  </a:lnTo>
                  <a:lnTo>
                    <a:pt x="0" y="510"/>
                  </a:lnTo>
                  <a:lnTo>
                    <a:pt x="0" y="530"/>
                  </a:lnTo>
                  <a:lnTo>
                    <a:pt x="0" y="550"/>
                  </a:lnTo>
                  <a:lnTo>
                    <a:pt x="4" y="570"/>
                  </a:lnTo>
                  <a:lnTo>
                    <a:pt x="8" y="586"/>
                  </a:lnTo>
                  <a:lnTo>
                    <a:pt x="14" y="602"/>
                  </a:lnTo>
                  <a:lnTo>
                    <a:pt x="24" y="616"/>
                  </a:lnTo>
                  <a:lnTo>
                    <a:pt x="36" y="608"/>
                  </a:lnTo>
                  <a:lnTo>
                    <a:pt x="48" y="594"/>
                  </a:lnTo>
                  <a:lnTo>
                    <a:pt x="60" y="580"/>
                  </a:lnTo>
                  <a:lnTo>
                    <a:pt x="70" y="562"/>
                  </a:lnTo>
                  <a:lnTo>
                    <a:pt x="78" y="542"/>
                  </a:lnTo>
                  <a:lnTo>
                    <a:pt x="88" y="520"/>
                  </a:lnTo>
                  <a:lnTo>
                    <a:pt x="104" y="474"/>
                  </a:lnTo>
                  <a:lnTo>
                    <a:pt x="132" y="380"/>
                  </a:lnTo>
                  <a:lnTo>
                    <a:pt x="146" y="338"/>
                  </a:lnTo>
                  <a:lnTo>
                    <a:pt x="160" y="304"/>
                  </a:lnTo>
                  <a:lnTo>
                    <a:pt x="172" y="274"/>
                  </a:lnTo>
                  <a:lnTo>
                    <a:pt x="188" y="232"/>
                  </a:lnTo>
                  <a:lnTo>
                    <a:pt x="202" y="184"/>
                  </a:lnTo>
                  <a:lnTo>
                    <a:pt x="208" y="160"/>
                  </a:lnTo>
                  <a:lnTo>
                    <a:pt x="212" y="136"/>
                  </a:lnTo>
                  <a:lnTo>
                    <a:pt x="214" y="110"/>
                  </a:lnTo>
                  <a:lnTo>
                    <a:pt x="216" y="88"/>
                  </a:lnTo>
                  <a:lnTo>
                    <a:pt x="212" y="66"/>
                  </a:lnTo>
                  <a:lnTo>
                    <a:pt x="208" y="48"/>
                  </a:lnTo>
                  <a:lnTo>
                    <a:pt x="204" y="40"/>
                  </a:lnTo>
                  <a:lnTo>
                    <a:pt x="200" y="32"/>
                  </a:lnTo>
                  <a:lnTo>
                    <a:pt x="194" y="26"/>
                  </a:lnTo>
                  <a:lnTo>
                    <a:pt x="186" y="20"/>
                  </a:lnTo>
                  <a:lnTo>
                    <a:pt x="180" y="14"/>
                  </a:lnTo>
                  <a:lnTo>
                    <a:pt x="170" y="12"/>
                  </a:lnTo>
                  <a:lnTo>
                    <a:pt x="160" y="10"/>
                  </a:lnTo>
                  <a:lnTo>
                    <a:pt x="150" y="8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7" name="Freeform 222"/>
            <p:cNvSpPr>
              <a:spLocks/>
            </p:cNvSpPr>
            <p:nvPr userDrawn="1"/>
          </p:nvSpPr>
          <p:spPr bwMode="auto">
            <a:xfrm>
              <a:off x="5036" y="-1307"/>
              <a:ext cx="160" cy="720"/>
            </a:xfrm>
            <a:custGeom>
              <a:avLst/>
              <a:gdLst>
                <a:gd name="T0" fmla="*/ 20 w 164"/>
                <a:gd name="T1" fmla="*/ 104 h 718"/>
                <a:gd name="T2" fmla="*/ 20 w 164"/>
                <a:gd name="T3" fmla="*/ 104 h 718"/>
                <a:gd name="T4" fmla="*/ 20 w 164"/>
                <a:gd name="T5" fmla="*/ 321 h 718"/>
                <a:gd name="T6" fmla="*/ 20 w 164"/>
                <a:gd name="T7" fmla="*/ 425 h 718"/>
                <a:gd name="T8" fmla="*/ 18 w 164"/>
                <a:gd name="T9" fmla="*/ 477 h 718"/>
                <a:gd name="T10" fmla="*/ 14 w 164"/>
                <a:gd name="T11" fmla="*/ 529 h 718"/>
                <a:gd name="T12" fmla="*/ 14 w 164"/>
                <a:gd name="T13" fmla="*/ 529 h 718"/>
                <a:gd name="T14" fmla="*/ 8 w 164"/>
                <a:gd name="T15" fmla="*/ 574 h 718"/>
                <a:gd name="T16" fmla="*/ 2 w 164"/>
                <a:gd name="T17" fmla="*/ 630 h 718"/>
                <a:gd name="T18" fmla="*/ 0 w 164"/>
                <a:gd name="T19" fmla="*/ 658 h 718"/>
                <a:gd name="T20" fmla="*/ 0 w 164"/>
                <a:gd name="T21" fmla="*/ 682 h 718"/>
                <a:gd name="T22" fmla="*/ 2 w 164"/>
                <a:gd name="T23" fmla="*/ 694 h 718"/>
                <a:gd name="T24" fmla="*/ 4 w 164"/>
                <a:gd name="T25" fmla="*/ 704 h 718"/>
                <a:gd name="T26" fmla="*/ 8 w 164"/>
                <a:gd name="T27" fmla="*/ 710 h 718"/>
                <a:gd name="T28" fmla="*/ 12 w 164"/>
                <a:gd name="T29" fmla="*/ 716 h 718"/>
                <a:gd name="T30" fmla="*/ 12 w 164"/>
                <a:gd name="T31" fmla="*/ 716 h 718"/>
                <a:gd name="T32" fmla="*/ 20 w 164"/>
                <a:gd name="T33" fmla="*/ 724 h 718"/>
                <a:gd name="T34" fmla="*/ 29 w 164"/>
                <a:gd name="T35" fmla="*/ 728 h 718"/>
                <a:gd name="T36" fmla="*/ 39 w 164"/>
                <a:gd name="T37" fmla="*/ 728 h 718"/>
                <a:gd name="T38" fmla="*/ 47 w 164"/>
                <a:gd name="T39" fmla="*/ 724 h 718"/>
                <a:gd name="T40" fmla="*/ 55 w 164"/>
                <a:gd name="T41" fmla="*/ 716 h 718"/>
                <a:gd name="T42" fmla="*/ 58 w 164"/>
                <a:gd name="T43" fmla="*/ 708 h 718"/>
                <a:gd name="T44" fmla="*/ 62 w 164"/>
                <a:gd name="T45" fmla="*/ 696 h 718"/>
                <a:gd name="T46" fmla="*/ 68 w 164"/>
                <a:gd name="T47" fmla="*/ 682 h 718"/>
                <a:gd name="T48" fmla="*/ 76 w 164"/>
                <a:gd name="T49" fmla="*/ 654 h 718"/>
                <a:gd name="T50" fmla="*/ 84 w 164"/>
                <a:gd name="T51" fmla="*/ 624 h 718"/>
                <a:gd name="T52" fmla="*/ 90 w 164"/>
                <a:gd name="T53" fmla="*/ 580 h 718"/>
                <a:gd name="T54" fmla="*/ 90 w 164"/>
                <a:gd name="T55" fmla="*/ 580 h 718"/>
                <a:gd name="T56" fmla="*/ 97 w 164"/>
                <a:gd name="T57" fmla="*/ 519 h 718"/>
                <a:gd name="T58" fmla="*/ 107 w 164"/>
                <a:gd name="T59" fmla="*/ 465 h 718"/>
                <a:gd name="T60" fmla="*/ 130 w 164"/>
                <a:gd name="T61" fmla="*/ 359 h 718"/>
                <a:gd name="T62" fmla="*/ 136 w 164"/>
                <a:gd name="T63" fmla="*/ 307 h 718"/>
                <a:gd name="T64" fmla="*/ 142 w 164"/>
                <a:gd name="T65" fmla="*/ 253 h 718"/>
                <a:gd name="T66" fmla="*/ 144 w 164"/>
                <a:gd name="T67" fmla="*/ 225 h 718"/>
                <a:gd name="T68" fmla="*/ 144 w 164"/>
                <a:gd name="T69" fmla="*/ 197 h 718"/>
                <a:gd name="T70" fmla="*/ 144 w 164"/>
                <a:gd name="T71" fmla="*/ 164 h 718"/>
                <a:gd name="T72" fmla="*/ 142 w 164"/>
                <a:gd name="T73" fmla="*/ 136 h 718"/>
                <a:gd name="T74" fmla="*/ 142 w 164"/>
                <a:gd name="T75" fmla="*/ 136 h 718"/>
                <a:gd name="T76" fmla="*/ 139 w 164"/>
                <a:gd name="T77" fmla="*/ 94 h 718"/>
                <a:gd name="T78" fmla="*/ 137 w 164"/>
                <a:gd name="T79" fmla="*/ 74 h 718"/>
                <a:gd name="T80" fmla="*/ 133 w 164"/>
                <a:gd name="T81" fmla="*/ 54 h 718"/>
                <a:gd name="T82" fmla="*/ 127 w 164"/>
                <a:gd name="T83" fmla="*/ 38 h 718"/>
                <a:gd name="T84" fmla="*/ 123 w 164"/>
                <a:gd name="T85" fmla="*/ 30 h 718"/>
                <a:gd name="T86" fmla="*/ 117 w 164"/>
                <a:gd name="T87" fmla="*/ 24 h 718"/>
                <a:gd name="T88" fmla="*/ 109 w 164"/>
                <a:gd name="T89" fmla="*/ 16 h 718"/>
                <a:gd name="T90" fmla="*/ 100 w 164"/>
                <a:gd name="T91" fmla="*/ 12 h 718"/>
                <a:gd name="T92" fmla="*/ 93 w 164"/>
                <a:gd name="T93" fmla="*/ 6 h 718"/>
                <a:gd name="T94" fmla="*/ 82 w 164"/>
                <a:gd name="T95" fmla="*/ 4 h 718"/>
                <a:gd name="T96" fmla="*/ 82 w 164"/>
                <a:gd name="T97" fmla="*/ 4 h 718"/>
                <a:gd name="T98" fmla="*/ 68 w 164"/>
                <a:gd name="T99" fmla="*/ 0 h 718"/>
                <a:gd name="T100" fmla="*/ 58 w 164"/>
                <a:gd name="T101" fmla="*/ 0 h 718"/>
                <a:gd name="T102" fmla="*/ 49 w 164"/>
                <a:gd name="T103" fmla="*/ 0 h 718"/>
                <a:gd name="T104" fmla="*/ 39 w 164"/>
                <a:gd name="T105" fmla="*/ 4 h 718"/>
                <a:gd name="T106" fmla="*/ 31 w 164"/>
                <a:gd name="T107" fmla="*/ 8 h 718"/>
                <a:gd name="T108" fmla="*/ 25 w 164"/>
                <a:gd name="T109" fmla="*/ 12 h 718"/>
                <a:gd name="T110" fmla="*/ 21 w 164"/>
                <a:gd name="T111" fmla="*/ 20 h 718"/>
                <a:gd name="T112" fmla="*/ 20 w 164"/>
                <a:gd name="T113" fmla="*/ 28 h 718"/>
                <a:gd name="T114" fmla="*/ 20 w 164"/>
                <a:gd name="T115" fmla="*/ 36 h 718"/>
                <a:gd name="T116" fmla="*/ 18 w 164"/>
                <a:gd name="T117" fmla="*/ 46 h 718"/>
                <a:gd name="T118" fmla="*/ 18 w 164"/>
                <a:gd name="T119" fmla="*/ 66 h 718"/>
                <a:gd name="T120" fmla="*/ 20 w 164"/>
                <a:gd name="T121" fmla="*/ 90 h 718"/>
                <a:gd name="T122" fmla="*/ 25 w 164"/>
                <a:gd name="T123" fmla="*/ 112 h 718"/>
                <a:gd name="T124" fmla="*/ 20 w 164"/>
                <a:gd name="T125" fmla="*/ 104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64" h="718">
                  <a:moveTo>
                    <a:pt x="22" y="104"/>
                  </a:moveTo>
                  <a:lnTo>
                    <a:pt x="22" y="104"/>
                  </a:lnTo>
                  <a:lnTo>
                    <a:pt x="24" y="316"/>
                  </a:lnTo>
                  <a:lnTo>
                    <a:pt x="22" y="420"/>
                  </a:lnTo>
                  <a:lnTo>
                    <a:pt x="18" y="472"/>
                  </a:lnTo>
                  <a:lnTo>
                    <a:pt x="14" y="524"/>
                  </a:lnTo>
                  <a:lnTo>
                    <a:pt x="8" y="564"/>
                  </a:lnTo>
                  <a:lnTo>
                    <a:pt x="2" y="620"/>
                  </a:lnTo>
                  <a:lnTo>
                    <a:pt x="0" y="648"/>
                  </a:lnTo>
                  <a:lnTo>
                    <a:pt x="0" y="672"/>
                  </a:lnTo>
                  <a:lnTo>
                    <a:pt x="2" y="684"/>
                  </a:lnTo>
                  <a:lnTo>
                    <a:pt x="4" y="694"/>
                  </a:lnTo>
                  <a:lnTo>
                    <a:pt x="8" y="700"/>
                  </a:lnTo>
                  <a:lnTo>
                    <a:pt x="12" y="706"/>
                  </a:lnTo>
                  <a:lnTo>
                    <a:pt x="24" y="714"/>
                  </a:lnTo>
                  <a:lnTo>
                    <a:pt x="34" y="718"/>
                  </a:lnTo>
                  <a:lnTo>
                    <a:pt x="44" y="718"/>
                  </a:lnTo>
                  <a:lnTo>
                    <a:pt x="52" y="714"/>
                  </a:lnTo>
                  <a:lnTo>
                    <a:pt x="60" y="706"/>
                  </a:lnTo>
                  <a:lnTo>
                    <a:pt x="66" y="698"/>
                  </a:lnTo>
                  <a:lnTo>
                    <a:pt x="72" y="686"/>
                  </a:lnTo>
                  <a:lnTo>
                    <a:pt x="78" y="672"/>
                  </a:lnTo>
                  <a:lnTo>
                    <a:pt x="86" y="644"/>
                  </a:lnTo>
                  <a:lnTo>
                    <a:pt x="94" y="614"/>
                  </a:lnTo>
                  <a:lnTo>
                    <a:pt x="100" y="570"/>
                  </a:lnTo>
                  <a:lnTo>
                    <a:pt x="110" y="514"/>
                  </a:lnTo>
                  <a:lnTo>
                    <a:pt x="122" y="460"/>
                  </a:lnTo>
                  <a:lnTo>
                    <a:pt x="146" y="354"/>
                  </a:lnTo>
                  <a:lnTo>
                    <a:pt x="154" y="302"/>
                  </a:lnTo>
                  <a:lnTo>
                    <a:pt x="162" y="248"/>
                  </a:lnTo>
                  <a:lnTo>
                    <a:pt x="164" y="220"/>
                  </a:lnTo>
                  <a:lnTo>
                    <a:pt x="164" y="192"/>
                  </a:lnTo>
                  <a:lnTo>
                    <a:pt x="164" y="164"/>
                  </a:lnTo>
                  <a:lnTo>
                    <a:pt x="162" y="136"/>
                  </a:lnTo>
                  <a:lnTo>
                    <a:pt x="158" y="94"/>
                  </a:lnTo>
                  <a:lnTo>
                    <a:pt x="156" y="74"/>
                  </a:lnTo>
                  <a:lnTo>
                    <a:pt x="150" y="54"/>
                  </a:lnTo>
                  <a:lnTo>
                    <a:pt x="142" y="38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24" y="16"/>
                  </a:lnTo>
                  <a:lnTo>
                    <a:pt x="114" y="12"/>
                  </a:lnTo>
                  <a:lnTo>
                    <a:pt x="104" y="6"/>
                  </a:lnTo>
                  <a:lnTo>
                    <a:pt x="92" y="4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4" y="4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6" y="20"/>
                  </a:lnTo>
                  <a:lnTo>
                    <a:pt x="22" y="28"/>
                  </a:lnTo>
                  <a:lnTo>
                    <a:pt x="20" y="36"/>
                  </a:lnTo>
                  <a:lnTo>
                    <a:pt x="18" y="46"/>
                  </a:lnTo>
                  <a:lnTo>
                    <a:pt x="18" y="66"/>
                  </a:lnTo>
                  <a:lnTo>
                    <a:pt x="22" y="90"/>
                  </a:lnTo>
                  <a:lnTo>
                    <a:pt x="30" y="112"/>
                  </a:lnTo>
                  <a:lnTo>
                    <a:pt x="22" y="10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8" name="Freeform 223"/>
            <p:cNvSpPr>
              <a:spLocks/>
            </p:cNvSpPr>
            <p:nvPr userDrawn="1"/>
          </p:nvSpPr>
          <p:spPr bwMode="auto">
            <a:xfrm>
              <a:off x="5036" y="-1307"/>
              <a:ext cx="160" cy="720"/>
            </a:xfrm>
            <a:custGeom>
              <a:avLst/>
              <a:gdLst>
                <a:gd name="T0" fmla="*/ 20 w 164"/>
                <a:gd name="T1" fmla="*/ 104 h 718"/>
                <a:gd name="T2" fmla="*/ 20 w 164"/>
                <a:gd name="T3" fmla="*/ 104 h 718"/>
                <a:gd name="T4" fmla="*/ 20 w 164"/>
                <a:gd name="T5" fmla="*/ 321 h 718"/>
                <a:gd name="T6" fmla="*/ 20 w 164"/>
                <a:gd name="T7" fmla="*/ 425 h 718"/>
                <a:gd name="T8" fmla="*/ 18 w 164"/>
                <a:gd name="T9" fmla="*/ 477 h 718"/>
                <a:gd name="T10" fmla="*/ 14 w 164"/>
                <a:gd name="T11" fmla="*/ 529 h 718"/>
                <a:gd name="T12" fmla="*/ 14 w 164"/>
                <a:gd name="T13" fmla="*/ 529 h 718"/>
                <a:gd name="T14" fmla="*/ 8 w 164"/>
                <a:gd name="T15" fmla="*/ 574 h 718"/>
                <a:gd name="T16" fmla="*/ 2 w 164"/>
                <a:gd name="T17" fmla="*/ 630 h 718"/>
                <a:gd name="T18" fmla="*/ 0 w 164"/>
                <a:gd name="T19" fmla="*/ 658 h 718"/>
                <a:gd name="T20" fmla="*/ 0 w 164"/>
                <a:gd name="T21" fmla="*/ 682 h 718"/>
                <a:gd name="T22" fmla="*/ 2 w 164"/>
                <a:gd name="T23" fmla="*/ 694 h 718"/>
                <a:gd name="T24" fmla="*/ 4 w 164"/>
                <a:gd name="T25" fmla="*/ 704 h 718"/>
                <a:gd name="T26" fmla="*/ 8 w 164"/>
                <a:gd name="T27" fmla="*/ 710 h 718"/>
                <a:gd name="T28" fmla="*/ 12 w 164"/>
                <a:gd name="T29" fmla="*/ 716 h 718"/>
                <a:gd name="T30" fmla="*/ 12 w 164"/>
                <a:gd name="T31" fmla="*/ 716 h 718"/>
                <a:gd name="T32" fmla="*/ 20 w 164"/>
                <a:gd name="T33" fmla="*/ 724 h 718"/>
                <a:gd name="T34" fmla="*/ 29 w 164"/>
                <a:gd name="T35" fmla="*/ 728 h 718"/>
                <a:gd name="T36" fmla="*/ 39 w 164"/>
                <a:gd name="T37" fmla="*/ 728 h 718"/>
                <a:gd name="T38" fmla="*/ 47 w 164"/>
                <a:gd name="T39" fmla="*/ 724 h 718"/>
                <a:gd name="T40" fmla="*/ 55 w 164"/>
                <a:gd name="T41" fmla="*/ 716 h 718"/>
                <a:gd name="T42" fmla="*/ 58 w 164"/>
                <a:gd name="T43" fmla="*/ 708 h 718"/>
                <a:gd name="T44" fmla="*/ 62 w 164"/>
                <a:gd name="T45" fmla="*/ 696 h 718"/>
                <a:gd name="T46" fmla="*/ 68 w 164"/>
                <a:gd name="T47" fmla="*/ 682 h 718"/>
                <a:gd name="T48" fmla="*/ 76 w 164"/>
                <a:gd name="T49" fmla="*/ 654 h 718"/>
                <a:gd name="T50" fmla="*/ 84 w 164"/>
                <a:gd name="T51" fmla="*/ 624 h 718"/>
                <a:gd name="T52" fmla="*/ 90 w 164"/>
                <a:gd name="T53" fmla="*/ 580 h 718"/>
                <a:gd name="T54" fmla="*/ 90 w 164"/>
                <a:gd name="T55" fmla="*/ 580 h 718"/>
                <a:gd name="T56" fmla="*/ 97 w 164"/>
                <a:gd name="T57" fmla="*/ 519 h 718"/>
                <a:gd name="T58" fmla="*/ 107 w 164"/>
                <a:gd name="T59" fmla="*/ 465 h 718"/>
                <a:gd name="T60" fmla="*/ 130 w 164"/>
                <a:gd name="T61" fmla="*/ 359 h 718"/>
                <a:gd name="T62" fmla="*/ 136 w 164"/>
                <a:gd name="T63" fmla="*/ 307 h 718"/>
                <a:gd name="T64" fmla="*/ 142 w 164"/>
                <a:gd name="T65" fmla="*/ 253 h 718"/>
                <a:gd name="T66" fmla="*/ 144 w 164"/>
                <a:gd name="T67" fmla="*/ 225 h 718"/>
                <a:gd name="T68" fmla="*/ 144 w 164"/>
                <a:gd name="T69" fmla="*/ 197 h 718"/>
                <a:gd name="T70" fmla="*/ 144 w 164"/>
                <a:gd name="T71" fmla="*/ 164 h 718"/>
                <a:gd name="T72" fmla="*/ 142 w 164"/>
                <a:gd name="T73" fmla="*/ 136 h 718"/>
                <a:gd name="T74" fmla="*/ 142 w 164"/>
                <a:gd name="T75" fmla="*/ 136 h 718"/>
                <a:gd name="T76" fmla="*/ 139 w 164"/>
                <a:gd name="T77" fmla="*/ 94 h 718"/>
                <a:gd name="T78" fmla="*/ 137 w 164"/>
                <a:gd name="T79" fmla="*/ 74 h 718"/>
                <a:gd name="T80" fmla="*/ 133 w 164"/>
                <a:gd name="T81" fmla="*/ 54 h 718"/>
                <a:gd name="T82" fmla="*/ 127 w 164"/>
                <a:gd name="T83" fmla="*/ 38 h 718"/>
                <a:gd name="T84" fmla="*/ 123 w 164"/>
                <a:gd name="T85" fmla="*/ 30 h 718"/>
                <a:gd name="T86" fmla="*/ 117 w 164"/>
                <a:gd name="T87" fmla="*/ 24 h 718"/>
                <a:gd name="T88" fmla="*/ 109 w 164"/>
                <a:gd name="T89" fmla="*/ 16 h 718"/>
                <a:gd name="T90" fmla="*/ 100 w 164"/>
                <a:gd name="T91" fmla="*/ 12 h 718"/>
                <a:gd name="T92" fmla="*/ 93 w 164"/>
                <a:gd name="T93" fmla="*/ 6 h 718"/>
                <a:gd name="T94" fmla="*/ 82 w 164"/>
                <a:gd name="T95" fmla="*/ 4 h 718"/>
                <a:gd name="T96" fmla="*/ 82 w 164"/>
                <a:gd name="T97" fmla="*/ 4 h 718"/>
                <a:gd name="T98" fmla="*/ 68 w 164"/>
                <a:gd name="T99" fmla="*/ 0 h 718"/>
                <a:gd name="T100" fmla="*/ 58 w 164"/>
                <a:gd name="T101" fmla="*/ 0 h 718"/>
                <a:gd name="T102" fmla="*/ 49 w 164"/>
                <a:gd name="T103" fmla="*/ 0 h 718"/>
                <a:gd name="T104" fmla="*/ 39 w 164"/>
                <a:gd name="T105" fmla="*/ 4 h 718"/>
                <a:gd name="T106" fmla="*/ 31 w 164"/>
                <a:gd name="T107" fmla="*/ 8 h 718"/>
                <a:gd name="T108" fmla="*/ 25 w 164"/>
                <a:gd name="T109" fmla="*/ 12 h 718"/>
                <a:gd name="T110" fmla="*/ 21 w 164"/>
                <a:gd name="T111" fmla="*/ 20 h 718"/>
                <a:gd name="T112" fmla="*/ 20 w 164"/>
                <a:gd name="T113" fmla="*/ 28 h 718"/>
                <a:gd name="T114" fmla="*/ 20 w 164"/>
                <a:gd name="T115" fmla="*/ 36 h 718"/>
                <a:gd name="T116" fmla="*/ 18 w 164"/>
                <a:gd name="T117" fmla="*/ 46 h 718"/>
                <a:gd name="T118" fmla="*/ 18 w 164"/>
                <a:gd name="T119" fmla="*/ 66 h 718"/>
                <a:gd name="T120" fmla="*/ 20 w 164"/>
                <a:gd name="T121" fmla="*/ 90 h 718"/>
                <a:gd name="T122" fmla="*/ 25 w 164"/>
                <a:gd name="T123" fmla="*/ 112 h 71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64" h="718">
                  <a:moveTo>
                    <a:pt x="22" y="104"/>
                  </a:moveTo>
                  <a:lnTo>
                    <a:pt x="22" y="104"/>
                  </a:lnTo>
                  <a:lnTo>
                    <a:pt x="24" y="316"/>
                  </a:lnTo>
                  <a:lnTo>
                    <a:pt x="22" y="420"/>
                  </a:lnTo>
                  <a:lnTo>
                    <a:pt x="18" y="472"/>
                  </a:lnTo>
                  <a:lnTo>
                    <a:pt x="14" y="524"/>
                  </a:lnTo>
                  <a:lnTo>
                    <a:pt x="8" y="564"/>
                  </a:lnTo>
                  <a:lnTo>
                    <a:pt x="2" y="620"/>
                  </a:lnTo>
                  <a:lnTo>
                    <a:pt x="0" y="648"/>
                  </a:lnTo>
                  <a:lnTo>
                    <a:pt x="0" y="672"/>
                  </a:lnTo>
                  <a:lnTo>
                    <a:pt x="2" y="684"/>
                  </a:lnTo>
                  <a:lnTo>
                    <a:pt x="4" y="694"/>
                  </a:lnTo>
                  <a:lnTo>
                    <a:pt x="8" y="700"/>
                  </a:lnTo>
                  <a:lnTo>
                    <a:pt x="12" y="706"/>
                  </a:lnTo>
                  <a:lnTo>
                    <a:pt x="24" y="714"/>
                  </a:lnTo>
                  <a:lnTo>
                    <a:pt x="34" y="718"/>
                  </a:lnTo>
                  <a:lnTo>
                    <a:pt x="44" y="718"/>
                  </a:lnTo>
                  <a:lnTo>
                    <a:pt x="52" y="714"/>
                  </a:lnTo>
                  <a:lnTo>
                    <a:pt x="60" y="706"/>
                  </a:lnTo>
                  <a:lnTo>
                    <a:pt x="66" y="698"/>
                  </a:lnTo>
                  <a:lnTo>
                    <a:pt x="72" y="686"/>
                  </a:lnTo>
                  <a:lnTo>
                    <a:pt x="78" y="672"/>
                  </a:lnTo>
                  <a:lnTo>
                    <a:pt x="86" y="644"/>
                  </a:lnTo>
                  <a:lnTo>
                    <a:pt x="94" y="614"/>
                  </a:lnTo>
                  <a:lnTo>
                    <a:pt x="100" y="570"/>
                  </a:lnTo>
                  <a:lnTo>
                    <a:pt x="110" y="514"/>
                  </a:lnTo>
                  <a:lnTo>
                    <a:pt x="122" y="460"/>
                  </a:lnTo>
                  <a:lnTo>
                    <a:pt x="146" y="354"/>
                  </a:lnTo>
                  <a:lnTo>
                    <a:pt x="154" y="302"/>
                  </a:lnTo>
                  <a:lnTo>
                    <a:pt x="162" y="248"/>
                  </a:lnTo>
                  <a:lnTo>
                    <a:pt x="164" y="220"/>
                  </a:lnTo>
                  <a:lnTo>
                    <a:pt x="164" y="192"/>
                  </a:lnTo>
                  <a:lnTo>
                    <a:pt x="164" y="164"/>
                  </a:lnTo>
                  <a:lnTo>
                    <a:pt x="162" y="136"/>
                  </a:lnTo>
                  <a:lnTo>
                    <a:pt x="158" y="94"/>
                  </a:lnTo>
                  <a:lnTo>
                    <a:pt x="156" y="74"/>
                  </a:lnTo>
                  <a:lnTo>
                    <a:pt x="150" y="54"/>
                  </a:lnTo>
                  <a:lnTo>
                    <a:pt x="142" y="38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24" y="16"/>
                  </a:lnTo>
                  <a:lnTo>
                    <a:pt x="114" y="12"/>
                  </a:lnTo>
                  <a:lnTo>
                    <a:pt x="104" y="6"/>
                  </a:lnTo>
                  <a:lnTo>
                    <a:pt x="92" y="4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4" y="4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6" y="20"/>
                  </a:lnTo>
                  <a:lnTo>
                    <a:pt x="22" y="28"/>
                  </a:lnTo>
                  <a:lnTo>
                    <a:pt x="20" y="36"/>
                  </a:lnTo>
                  <a:lnTo>
                    <a:pt x="18" y="46"/>
                  </a:lnTo>
                  <a:lnTo>
                    <a:pt x="18" y="66"/>
                  </a:lnTo>
                  <a:lnTo>
                    <a:pt x="22" y="90"/>
                  </a:lnTo>
                  <a:lnTo>
                    <a:pt x="30" y="11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9" name="Freeform 224"/>
            <p:cNvSpPr>
              <a:spLocks/>
            </p:cNvSpPr>
            <p:nvPr userDrawn="1"/>
          </p:nvSpPr>
          <p:spPr bwMode="auto">
            <a:xfrm>
              <a:off x="5536" y="-1287"/>
              <a:ext cx="160" cy="860"/>
            </a:xfrm>
            <a:custGeom>
              <a:avLst/>
              <a:gdLst>
                <a:gd name="T0" fmla="*/ 14 w 156"/>
                <a:gd name="T1" fmla="*/ 120 h 872"/>
                <a:gd name="T2" fmla="*/ 14 w 156"/>
                <a:gd name="T3" fmla="*/ 535 h 872"/>
                <a:gd name="T4" fmla="*/ 14 w 156"/>
                <a:gd name="T5" fmla="*/ 535 h 872"/>
                <a:gd name="T6" fmla="*/ 12 w 156"/>
                <a:gd name="T7" fmla="*/ 609 h 872"/>
                <a:gd name="T8" fmla="*/ 12 w 156"/>
                <a:gd name="T9" fmla="*/ 664 h 872"/>
                <a:gd name="T10" fmla="*/ 14 w 156"/>
                <a:gd name="T11" fmla="*/ 719 h 872"/>
                <a:gd name="T12" fmla="*/ 18 w 156"/>
                <a:gd name="T13" fmla="*/ 743 h 872"/>
                <a:gd name="T14" fmla="*/ 27 w 156"/>
                <a:gd name="T15" fmla="*/ 765 h 872"/>
                <a:gd name="T16" fmla="*/ 33 w 156"/>
                <a:gd name="T17" fmla="*/ 784 h 872"/>
                <a:gd name="T18" fmla="*/ 41 w 156"/>
                <a:gd name="T19" fmla="*/ 799 h 872"/>
                <a:gd name="T20" fmla="*/ 47 w 156"/>
                <a:gd name="T21" fmla="*/ 804 h 872"/>
                <a:gd name="T22" fmla="*/ 53 w 156"/>
                <a:gd name="T23" fmla="*/ 810 h 872"/>
                <a:gd name="T24" fmla="*/ 59 w 156"/>
                <a:gd name="T25" fmla="*/ 812 h 872"/>
                <a:gd name="T26" fmla="*/ 70 w 156"/>
                <a:gd name="T27" fmla="*/ 813 h 872"/>
                <a:gd name="T28" fmla="*/ 78 w 156"/>
                <a:gd name="T29" fmla="*/ 812 h 872"/>
                <a:gd name="T30" fmla="*/ 86 w 156"/>
                <a:gd name="T31" fmla="*/ 810 h 872"/>
                <a:gd name="T32" fmla="*/ 94 w 156"/>
                <a:gd name="T33" fmla="*/ 806 h 872"/>
                <a:gd name="T34" fmla="*/ 107 w 156"/>
                <a:gd name="T35" fmla="*/ 799 h 872"/>
                <a:gd name="T36" fmla="*/ 107 w 156"/>
                <a:gd name="T37" fmla="*/ 799 h 872"/>
                <a:gd name="T38" fmla="*/ 117 w 156"/>
                <a:gd name="T39" fmla="*/ 791 h 872"/>
                <a:gd name="T40" fmla="*/ 125 w 156"/>
                <a:gd name="T41" fmla="*/ 784 h 872"/>
                <a:gd name="T42" fmla="*/ 129 w 156"/>
                <a:gd name="T43" fmla="*/ 775 h 872"/>
                <a:gd name="T44" fmla="*/ 135 w 156"/>
                <a:gd name="T45" fmla="*/ 763 h 872"/>
                <a:gd name="T46" fmla="*/ 139 w 156"/>
                <a:gd name="T47" fmla="*/ 741 h 872"/>
                <a:gd name="T48" fmla="*/ 142 w 156"/>
                <a:gd name="T49" fmla="*/ 717 h 872"/>
                <a:gd name="T50" fmla="*/ 142 w 156"/>
                <a:gd name="T51" fmla="*/ 690 h 872"/>
                <a:gd name="T52" fmla="*/ 142 w 156"/>
                <a:gd name="T53" fmla="*/ 666 h 872"/>
                <a:gd name="T54" fmla="*/ 139 w 156"/>
                <a:gd name="T55" fmla="*/ 643 h 872"/>
                <a:gd name="T56" fmla="*/ 139 w 156"/>
                <a:gd name="T57" fmla="*/ 621 h 872"/>
                <a:gd name="T58" fmla="*/ 139 w 156"/>
                <a:gd name="T59" fmla="*/ 621 h 872"/>
                <a:gd name="T60" fmla="*/ 145 w 156"/>
                <a:gd name="T61" fmla="*/ 560 h 872"/>
                <a:gd name="T62" fmla="*/ 153 w 156"/>
                <a:gd name="T63" fmla="*/ 497 h 872"/>
                <a:gd name="T64" fmla="*/ 162 w 156"/>
                <a:gd name="T65" fmla="*/ 436 h 872"/>
                <a:gd name="T66" fmla="*/ 168 w 156"/>
                <a:gd name="T67" fmla="*/ 374 h 872"/>
                <a:gd name="T68" fmla="*/ 168 w 156"/>
                <a:gd name="T69" fmla="*/ 374 h 872"/>
                <a:gd name="T70" fmla="*/ 174 w 156"/>
                <a:gd name="T71" fmla="*/ 282 h 872"/>
                <a:gd name="T72" fmla="*/ 176 w 156"/>
                <a:gd name="T73" fmla="*/ 231 h 872"/>
                <a:gd name="T74" fmla="*/ 176 w 156"/>
                <a:gd name="T75" fmla="*/ 177 h 872"/>
                <a:gd name="T76" fmla="*/ 174 w 156"/>
                <a:gd name="T77" fmla="*/ 152 h 872"/>
                <a:gd name="T78" fmla="*/ 170 w 156"/>
                <a:gd name="T79" fmla="*/ 126 h 872"/>
                <a:gd name="T80" fmla="*/ 164 w 156"/>
                <a:gd name="T81" fmla="*/ 104 h 872"/>
                <a:gd name="T82" fmla="*/ 158 w 156"/>
                <a:gd name="T83" fmla="*/ 81 h 872"/>
                <a:gd name="T84" fmla="*/ 145 w 156"/>
                <a:gd name="T85" fmla="*/ 61 h 872"/>
                <a:gd name="T86" fmla="*/ 131 w 156"/>
                <a:gd name="T87" fmla="*/ 43 h 872"/>
                <a:gd name="T88" fmla="*/ 117 w 156"/>
                <a:gd name="T89" fmla="*/ 32 h 872"/>
                <a:gd name="T90" fmla="*/ 107 w 156"/>
                <a:gd name="T91" fmla="*/ 26 h 872"/>
                <a:gd name="T92" fmla="*/ 96 w 156"/>
                <a:gd name="T93" fmla="*/ 20 h 872"/>
                <a:gd name="T94" fmla="*/ 96 w 156"/>
                <a:gd name="T95" fmla="*/ 20 h 872"/>
                <a:gd name="T96" fmla="*/ 76 w 156"/>
                <a:gd name="T97" fmla="*/ 12 h 872"/>
                <a:gd name="T98" fmla="*/ 49 w 156"/>
                <a:gd name="T99" fmla="*/ 8 h 872"/>
                <a:gd name="T100" fmla="*/ 0 w 156"/>
                <a:gd name="T101" fmla="*/ 0 h 872"/>
                <a:gd name="T102" fmla="*/ 0 w 156"/>
                <a:gd name="T103" fmla="*/ 0 h 872"/>
                <a:gd name="T104" fmla="*/ 0 w 156"/>
                <a:gd name="T105" fmla="*/ 16 h 872"/>
                <a:gd name="T106" fmla="*/ 2 w 156"/>
                <a:gd name="T107" fmla="*/ 32 h 872"/>
                <a:gd name="T108" fmla="*/ 4 w 156"/>
                <a:gd name="T109" fmla="*/ 43 h 872"/>
                <a:gd name="T110" fmla="*/ 10 w 156"/>
                <a:gd name="T111" fmla="*/ 61 h 872"/>
                <a:gd name="T112" fmla="*/ 18 w 156"/>
                <a:gd name="T113" fmla="*/ 91 h 872"/>
                <a:gd name="T114" fmla="*/ 27 w 156"/>
                <a:gd name="T115" fmla="*/ 104 h 872"/>
                <a:gd name="T116" fmla="*/ 27 w 156"/>
                <a:gd name="T117" fmla="*/ 112 h 872"/>
                <a:gd name="T118" fmla="*/ 14 w 156"/>
                <a:gd name="T119" fmla="*/ 120 h 8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6" h="872">
                  <a:moveTo>
                    <a:pt x="14" y="130"/>
                  </a:moveTo>
                  <a:lnTo>
                    <a:pt x="14" y="574"/>
                  </a:lnTo>
                  <a:lnTo>
                    <a:pt x="12" y="654"/>
                  </a:lnTo>
                  <a:lnTo>
                    <a:pt x="12" y="712"/>
                  </a:lnTo>
                  <a:lnTo>
                    <a:pt x="14" y="770"/>
                  </a:lnTo>
                  <a:lnTo>
                    <a:pt x="18" y="796"/>
                  </a:lnTo>
                  <a:lnTo>
                    <a:pt x="22" y="820"/>
                  </a:lnTo>
                  <a:lnTo>
                    <a:pt x="28" y="840"/>
                  </a:lnTo>
                  <a:lnTo>
                    <a:pt x="36" y="856"/>
                  </a:lnTo>
                  <a:lnTo>
                    <a:pt x="42" y="862"/>
                  </a:lnTo>
                  <a:lnTo>
                    <a:pt x="48" y="868"/>
                  </a:lnTo>
                  <a:lnTo>
                    <a:pt x="54" y="870"/>
                  </a:lnTo>
                  <a:lnTo>
                    <a:pt x="60" y="872"/>
                  </a:lnTo>
                  <a:lnTo>
                    <a:pt x="68" y="870"/>
                  </a:lnTo>
                  <a:lnTo>
                    <a:pt x="76" y="868"/>
                  </a:lnTo>
                  <a:lnTo>
                    <a:pt x="84" y="864"/>
                  </a:lnTo>
                  <a:lnTo>
                    <a:pt x="94" y="856"/>
                  </a:lnTo>
                  <a:lnTo>
                    <a:pt x="102" y="848"/>
                  </a:lnTo>
                  <a:lnTo>
                    <a:pt x="110" y="840"/>
                  </a:lnTo>
                  <a:lnTo>
                    <a:pt x="114" y="830"/>
                  </a:lnTo>
                  <a:lnTo>
                    <a:pt x="120" y="818"/>
                  </a:lnTo>
                  <a:lnTo>
                    <a:pt x="124" y="794"/>
                  </a:lnTo>
                  <a:lnTo>
                    <a:pt x="126" y="768"/>
                  </a:lnTo>
                  <a:lnTo>
                    <a:pt x="126" y="740"/>
                  </a:lnTo>
                  <a:lnTo>
                    <a:pt x="126" y="714"/>
                  </a:lnTo>
                  <a:lnTo>
                    <a:pt x="124" y="688"/>
                  </a:lnTo>
                  <a:lnTo>
                    <a:pt x="124" y="666"/>
                  </a:lnTo>
                  <a:lnTo>
                    <a:pt x="128" y="600"/>
                  </a:lnTo>
                  <a:lnTo>
                    <a:pt x="134" y="532"/>
                  </a:lnTo>
                  <a:lnTo>
                    <a:pt x="142" y="466"/>
                  </a:lnTo>
                  <a:lnTo>
                    <a:pt x="148" y="400"/>
                  </a:lnTo>
                  <a:lnTo>
                    <a:pt x="154" y="302"/>
                  </a:lnTo>
                  <a:lnTo>
                    <a:pt x="156" y="246"/>
                  </a:lnTo>
                  <a:lnTo>
                    <a:pt x="156" y="190"/>
                  </a:lnTo>
                  <a:lnTo>
                    <a:pt x="154" y="162"/>
                  </a:lnTo>
                  <a:lnTo>
                    <a:pt x="150" y="136"/>
                  </a:lnTo>
                  <a:lnTo>
                    <a:pt x="144" y="110"/>
                  </a:lnTo>
                  <a:lnTo>
                    <a:pt x="138" y="86"/>
                  </a:lnTo>
                  <a:lnTo>
                    <a:pt x="128" y="66"/>
                  </a:lnTo>
                  <a:lnTo>
                    <a:pt x="116" y="48"/>
                  </a:lnTo>
                  <a:lnTo>
                    <a:pt x="102" y="32"/>
                  </a:lnTo>
                  <a:lnTo>
                    <a:pt x="94" y="26"/>
                  </a:lnTo>
                  <a:lnTo>
                    <a:pt x="86" y="20"/>
                  </a:lnTo>
                  <a:lnTo>
                    <a:pt x="66" y="12"/>
                  </a:lnTo>
                  <a:lnTo>
                    <a:pt x="44" y="8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32"/>
                  </a:lnTo>
                  <a:lnTo>
                    <a:pt x="4" y="48"/>
                  </a:lnTo>
                  <a:lnTo>
                    <a:pt x="10" y="66"/>
                  </a:lnTo>
                  <a:lnTo>
                    <a:pt x="18" y="96"/>
                  </a:lnTo>
                  <a:lnTo>
                    <a:pt x="22" y="110"/>
                  </a:lnTo>
                  <a:lnTo>
                    <a:pt x="22" y="122"/>
                  </a:lnTo>
                  <a:lnTo>
                    <a:pt x="14" y="1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0" name="Freeform 225"/>
            <p:cNvSpPr>
              <a:spLocks/>
            </p:cNvSpPr>
            <p:nvPr userDrawn="1"/>
          </p:nvSpPr>
          <p:spPr bwMode="auto">
            <a:xfrm>
              <a:off x="5536" y="-1287"/>
              <a:ext cx="160" cy="860"/>
            </a:xfrm>
            <a:custGeom>
              <a:avLst/>
              <a:gdLst>
                <a:gd name="T0" fmla="*/ 14 w 156"/>
                <a:gd name="T1" fmla="*/ 120 h 872"/>
                <a:gd name="T2" fmla="*/ 14 w 156"/>
                <a:gd name="T3" fmla="*/ 535 h 872"/>
                <a:gd name="T4" fmla="*/ 14 w 156"/>
                <a:gd name="T5" fmla="*/ 535 h 872"/>
                <a:gd name="T6" fmla="*/ 12 w 156"/>
                <a:gd name="T7" fmla="*/ 609 h 872"/>
                <a:gd name="T8" fmla="*/ 12 w 156"/>
                <a:gd name="T9" fmla="*/ 664 h 872"/>
                <a:gd name="T10" fmla="*/ 14 w 156"/>
                <a:gd name="T11" fmla="*/ 719 h 872"/>
                <a:gd name="T12" fmla="*/ 18 w 156"/>
                <a:gd name="T13" fmla="*/ 743 h 872"/>
                <a:gd name="T14" fmla="*/ 27 w 156"/>
                <a:gd name="T15" fmla="*/ 765 h 872"/>
                <a:gd name="T16" fmla="*/ 33 w 156"/>
                <a:gd name="T17" fmla="*/ 784 h 872"/>
                <a:gd name="T18" fmla="*/ 41 w 156"/>
                <a:gd name="T19" fmla="*/ 799 h 872"/>
                <a:gd name="T20" fmla="*/ 47 w 156"/>
                <a:gd name="T21" fmla="*/ 804 h 872"/>
                <a:gd name="T22" fmla="*/ 53 w 156"/>
                <a:gd name="T23" fmla="*/ 810 h 872"/>
                <a:gd name="T24" fmla="*/ 59 w 156"/>
                <a:gd name="T25" fmla="*/ 812 h 872"/>
                <a:gd name="T26" fmla="*/ 70 w 156"/>
                <a:gd name="T27" fmla="*/ 813 h 872"/>
                <a:gd name="T28" fmla="*/ 78 w 156"/>
                <a:gd name="T29" fmla="*/ 812 h 872"/>
                <a:gd name="T30" fmla="*/ 86 w 156"/>
                <a:gd name="T31" fmla="*/ 810 h 872"/>
                <a:gd name="T32" fmla="*/ 94 w 156"/>
                <a:gd name="T33" fmla="*/ 806 h 872"/>
                <a:gd name="T34" fmla="*/ 107 w 156"/>
                <a:gd name="T35" fmla="*/ 799 h 872"/>
                <a:gd name="T36" fmla="*/ 107 w 156"/>
                <a:gd name="T37" fmla="*/ 799 h 872"/>
                <a:gd name="T38" fmla="*/ 117 w 156"/>
                <a:gd name="T39" fmla="*/ 791 h 872"/>
                <a:gd name="T40" fmla="*/ 125 w 156"/>
                <a:gd name="T41" fmla="*/ 784 h 872"/>
                <a:gd name="T42" fmla="*/ 129 w 156"/>
                <a:gd name="T43" fmla="*/ 775 h 872"/>
                <a:gd name="T44" fmla="*/ 135 w 156"/>
                <a:gd name="T45" fmla="*/ 763 h 872"/>
                <a:gd name="T46" fmla="*/ 139 w 156"/>
                <a:gd name="T47" fmla="*/ 741 h 872"/>
                <a:gd name="T48" fmla="*/ 142 w 156"/>
                <a:gd name="T49" fmla="*/ 717 h 872"/>
                <a:gd name="T50" fmla="*/ 142 w 156"/>
                <a:gd name="T51" fmla="*/ 690 h 872"/>
                <a:gd name="T52" fmla="*/ 142 w 156"/>
                <a:gd name="T53" fmla="*/ 666 h 872"/>
                <a:gd name="T54" fmla="*/ 139 w 156"/>
                <a:gd name="T55" fmla="*/ 643 h 872"/>
                <a:gd name="T56" fmla="*/ 139 w 156"/>
                <a:gd name="T57" fmla="*/ 621 h 872"/>
                <a:gd name="T58" fmla="*/ 139 w 156"/>
                <a:gd name="T59" fmla="*/ 621 h 872"/>
                <a:gd name="T60" fmla="*/ 145 w 156"/>
                <a:gd name="T61" fmla="*/ 560 h 872"/>
                <a:gd name="T62" fmla="*/ 153 w 156"/>
                <a:gd name="T63" fmla="*/ 497 h 872"/>
                <a:gd name="T64" fmla="*/ 162 w 156"/>
                <a:gd name="T65" fmla="*/ 436 h 872"/>
                <a:gd name="T66" fmla="*/ 168 w 156"/>
                <a:gd name="T67" fmla="*/ 374 h 872"/>
                <a:gd name="T68" fmla="*/ 168 w 156"/>
                <a:gd name="T69" fmla="*/ 374 h 872"/>
                <a:gd name="T70" fmla="*/ 174 w 156"/>
                <a:gd name="T71" fmla="*/ 282 h 872"/>
                <a:gd name="T72" fmla="*/ 176 w 156"/>
                <a:gd name="T73" fmla="*/ 231 h 872"/>
                <a:gd name="T74" fmla="*/ 176 w 156"/>
                <a:gd name="T75" fmla="*/ 177 h 872"/>
                <a:gd name="T76" fmla="*/ 174 w 156"/>
                <a:gd name="T77" fmla="*/ 152 h 872"/>
                <a:gd name="T78" fmla="*/ 170 w 156"/>
                <a:gd name="T79" fmla="*/ 126 h 872"/>
                <a:gd name="T80" fmla="*/ 164 w 156"/>
                <a:gd name="T81" fmla="*/ 104 h 872"/>
                <a:gd name="T82" fmla="*/ 158 w 156"/>
                <a:gd name="T83" fmla="*/ 81 h 872"/>
                <a:gd name="T84" fmla="*/ 145 w 156"/>
                <a:gd name="T85" fmla="*/ 61 h 872"/>
                <a:gd name="T86" fmla="*/ 131 w 156"/>
                <a:gd name="T87" fmla="*/ 43 h 872"/>
                <a:gd name="T88" fmla="*/ 117 w 156"/>
                <a:gd name="T89" fmla="*/ 32 h 872"/>
                <a:gd name="T90" fmla="*/ 107 w 156"/>
                <a:gd name="T91" fmla="*/ 26 h 872"/>
                <a:gd name="T92" fmla="*/ 96 w 156"/>
                <a:gd name="T93" fmla="*/ 20 h 872"/>
                <a:gd name="T94" fmla="*/ 96 w 156"/>
                <a:gd name="T95" fmla="*/ 20 h 872"/>
                <a:gd name="T96" fmla="*/ 76 w 156"/>
                <a:gd name="T97" fmla="*/ 12 h 872"/>
                <a:gd name="T98" fmla="*/ 49 w 156"/>
                <a:gd name="T99" fmla="*/ 8 h 872"/>
                <a:gd name="T100" fmla="*/ 0 w 156"/>
                <a:gd name="T101" fmla="*/ 0 h 872"/>
                <a:gd name="T102" fmla="*/ 0 w 156"/>
                <a:gd name="T103" fmla="*/ 0 h 872"/>
                <a:gd name="T104" fmla="*/ 0 w 156"/>
                <a:gd name="T105" fmla="*/ 16 h 872"/>
                <a:gd name="T106" fmla="*/ 2 w 156"/>
                <a:gd name="T107" fmla="*/ 32 h 872"/>
                <a:gd name="T108" fmla="*/ 4 w 156"/>
                <a:gd name="T109" fmla="*/ 43 h 872"/>
                <a:gd name="T110" fmla="*/ 10 w 156"/>
                <a:gd name="T111" fmla="*/ 61 h 872"/>
                <a:gd name="T112" fmla="*/ 18 w 156"/>
                <a:gd name="T113" fmla="*/ 91 h 872"/>
                <a:gd name="T114" fmla="*/ 27 w 156"/>
                <a:gd name="T115" fmla="*/ 104 h 872"/>
                <a:gd name="T116" fmla="*/ 27 w 156"/>
                <a:gd name="T117" fmla="*/ 112 h 8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56" h="872">
                  <a:moveTo>
                    <a:pt x="14" y="130"/>
                  </a:moveTo>
                  <a:lnTo>
                    <a:pt x="14" y="574"/>
                  </a:lnTo>
                  <a:lnTo>
                    <a:pt x="12" y="654"/>
                  </a:lnTo>
                  <a:lnTo>
                    <a:pt x="12" y="712"/>
                  </a:lnTo>
                  <a:lnTo>
                    <a:pt x="14" y="770"/>
                  </a:lnTo>
                  <a:lnTo>
                    <a:pt x="18" y="796"/>
                  </a:lnTo>
                  <a:lnTo>
                    <a:pt x="22" y="820"/>
                  </a:lnTo>
                  <a:lnTo>
                    <a:pt x="28" y="840"/>
                  </a:lnTo>
                  <a:lnTo>
                    <a:pt x="36" y="856"/>
                  </a:lnTo>
                  <a:lnTo>
                    <a:pt x="42" y="862"/>
                  </a:lnTo>
                  <a:lnTo>
                    <a:pt x="48" y="868"/>
                  </a:lnTo>
                  <a:lnTo>
                    <a:pt x="54" y="870"/>
                  </a:lnTo>
                  <a:lnTo>
                    <a:pt x="60" y="872"/>
                  </a:lnTo>
                  <a:lnTo>
                    <a:pt x="68" y="870"/>
                  </a:lnTo>
                  <a:lnTo>
                    <a:pt x="76" y="868"/>
                  </a:lnTo>
                  <a:lnTo>
                    <a:pt x="84" y="864"/>
                  </a:lnTo>
                  <a:lnTo>
                    <a:pt x="94" y="856"/>
                  </a:lnTo>
                  <a:lnTo>
                    <a:pt x="102" y="848"/>
                  </a:lnTo>
                  <a:lnTo>
                    <a:pt x="110" y="840"/>
                  </a:lnTo>
                  <a:lnTo>
                    <a:pt x="114" y="830"/>
                  </a:lnTo>
                  <a:lnTo>
                    <a:pt x="120" y="818"/>
                  </a:lnTo>
                  <a:lnTo>
                    <a:pt x="124" y="794"/>
                  </a:lnTo>
                  <a:lnTo>
                    <a:pt x="126" y="768"/>
                  </a:lnTo>
                  <a:lnTo>
                    <a:pt x="126" y="740"/>
                  </a:lnTo>
                  <a:lnTo>
                    <a:pt x="126" y="714"/>
                  </a:lnTo>
                  <a:lnTo>
                    <a:pt x="124" y="688"/>
                  </a:lnTo>
                  <a:lnTo>
                    <a:pt x="124" y="666"/>
                  </a:lnTo>
                  <a:lnTo>
                    <a:pt x="128" y="600"/>
                  </a:lnTo>
                  <a:lnTo>
                    <a:pt x="134" y="532"/>
                  </a:lnTo>
                  <a:lnTo>
                    <a:pt x="142" y="466"/>
                  </a:lnTo>
                  <a:lnTo>
                    <a:pt x="148" y="400"/>
                  </a:lnTo>
                  <a:lnTo>
                    <a:pt x="154" y="302"/>
                  </a:lnTo>
                  <a:lnTo>
                    <a:pt x="156" y="246"/>
                  </a:lnTo>
                  <a:lnTo>
                    <a:pt x="156" y="190"/>
                  </a:lnTo>
                  <a:lnTo>
                    <a:pt x="154" y="162"/>
                  </a:lnTo>
                  <a:lnTo>
                    <a:pt x="150" y="136"/>
                  </a:lnTo>
                  <a:lnTo>
                    <a:pt x="144" y="110"/>
                  </a:lnTo>
                  <a:lnTo>
                    <a:pt x="138" y="86"/>
                  </a:lnTo>
                  <a:lnTo>
                    <a:pt x="128" y="66"/>
                  </a:lnTo>
                  <a:lnTo>
                    <a:pt x="116" y="48"/>
                  </a:lnTo>
                  <a:lnTo>
                    <a:pt x="102" y="32"/>
                  </a:lnTo>
                  <a:lnTo>
                    <a:pt x="94" y="26"/>
                  </a:lnTo>
                  <a:lnTo>
                    <a:pt x="86" y="20"/>
                  </a:lnTo>
                  <a:lnTo>
                    <a:pt x="66" y="12"/>
                  </a:lnTo>
                  <a:lnTo>
                    <a:pt x="44" y="8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32"/>
                  </a:lnTo>
                  <a:lnTo>
                    <a:pt x="4" y="48"/>
                  </a:lnTo>
                  <a:lnTo>
                    <a:pt x="10" y="66"/>
                  </a:lnTo>
                  <a:lnTo>
                    <a:pt x="18" y="96"/>
                  </a:lnTo>
                  <a:lnTo>
                    <a:pt x="22" y="110"/>
                  </a:lnTo>
                  <a:lnTo>
                    <a:pt x="22" y="12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1" name="Freeform 226"/>
            <p:cNvSpPr>
              <a:spLocks/>
            </p:cNvSpPr>
            <p:nvPr userDrawn="1"/>
          </p:nvSpPr>
          <p:spPr bwMode="auto">
            <a:xfrm>
              <a:off x="6056" y="-1307"/>
              <a:ext cx="140" cy="640"/>
            </a:xfrm>
            <a:custGeom>
              <a:avLst/>
              <a:gdLst>
                <a:gd name="T0" fmla="*/ 4 w 132"/>
                <a:gd name="T1" fmla="*/ 87 h 644"/>
                <a:gd name="T2" fmla="*/ 4 w 132"/>
                <a:gd name="T3" fmla="*/ 87 h 644"/>
                <a:gd name="T4" fmla="*/ 2 w 132"/>
                <a:gd name="T5" fmla="*/ 215 h 644"/>
                <a:gd name="T6" fmla="*/ 0 w 132"/>
                <a:gd name="T7" fmla="*/ 298 h 644"/>
                <a:gd name="T8" fmla="*/ 0 w 132"/>
                <a:gd name="T9" fmla="*/ 344 h 644"/>
                <a:gd name="T10" fmla="*/ 2 w 132"/>
                <a:gd name="T11" fmla="*/ 390 h 644"/>
                <a:gd name="T12" fmla="*/ 6 w 132"/>
                <a:gd name="T13" fmla="*/ 431 h 644"/>
                <a:gd name="T14" fmla="*/ 17 w 132"/>
                <a:gd name="T15" fmla="*/ 475 h 644"/>
                <a:gd name="T16" fmla="*/ 23 w 132"/>
                <a:gd name="T17" fmla="*/ 515 h 644"/>
                <a:gd name="T18" fmla="*/ 38 w 132"/>
                <a:gd name="T19" fmla="*/ 550 h 644"/>
                <a:gd name="T20" fmla="*/ 45 w 132"/>
                <a:gd name="T21" fmla="*/ 562 h 644"/>
                <a:gd name="T22" fmla="*/ 54 w 132"/>
                <a:gd name="T23" fmla="*/ 576 h 644"/>
                <a:gd name="T24" fmla="*/ 64 w 132"/>
                <a:gd name="T25" fmla="*/ 590 h 644"/>
                <a:gd name="T26" fmla="*/ 75 w 132"/>
                <a:gd name="T27" fmla="*/ 600 h 644"/>
                <a:gd name="T28" fmla="*/ 86 w 132"/>
                <a:gd name="T29" fmla="*/ 610 h 644"/>
                <a:gd name="T30" fmla="*/ 99 w 132"/>
                <a:gd name="T31" fmla="*/ 616 h 644"/>
                <a:gd name="T32" fmla="*/ 116 w 132"/>
                <a:gd name="T33" fmla="*/ 622 h 644"/>
                <a:gd name="T34" fmla="*/ 129 w 132"/>
                <a:gd name="T35" fmla="*/ 624 h 644"/>
                <a:gd name="T36" fmla="*/ 129 w 132"/>
                <a:gd name="T37" fmla="*/ 624 h 644"/>
                <a:gd name="T38" fmla="*/ 142 w 132"/>
                <a:gd name="T39" fmla="*/ 608 h 644"/>
                <a:gd name="T40" fmla="*/ 153 w 132"/>
                <a:gd name="T41" fmla="*/ 592 h 644"/>
                <a:gd name="T42" fmla="*/ 161 w 132"/>
                <a:gd name="T43" fmla="*/ 574 h 644"/>
                <a:gd name="T44" fmla="*/ 170 w 132"/>
                <a:gd name="T45" fmla="*/ 557 h 644"/>
                <a:gd name="T46" fmla="*/ 172 w 132"/>
                <a:gd name="T47" fmla="*/ 541 h 644"/>
                <a:gd name="T48" fmla="*/ 174 w 132"/>
                <a:gd name="T49" fmla="*/ 521 h 644"/>
                <a:gd name="T50" fmla="*/ 177 w 132"/>
                <a:gd name="T51" fmla="*/ 481 h 644"/>
                <a:gd name="T52" fmla="*/ 177 w 132"/>
                <a:gd name="T53" fmla="*/ 439 h 644"/>
                <a:gd name="T54" fmla="*/ 174 w 132"/>
                <a:gd name="T55" fmla="*/ 398 h 644"/>
                <a:gd name="T56" fmla="*/ 172 w 132"/>
                <a:gd name="T57" fmla="*/ 362 h 644"/>
                <a:gd name="T58" fmla="*/ 174 w 132"/>
                <a:gd name="T59" fmla="*/ 324 h 644"/>
                <a:gd name="T60" fmla="*/ 174 w 132"/>
                <a:gd name="T61" fmla="*/ 324 h 644"/>
                <a:gd name="T62" fmla="*/ 177 w 132"/>
                <a:gd name="T63" fmla="*/ 239 h 644"/>
                <a:gd name="T64" fmla="*/ 177 w 132"/>
                <a:gd name="T65" fmla="*/ 201 h 644"/>
                <a:gd name="T66" fmla="*/ 177 w 132"/>
                <a:gd name="T67" fmla="*/ 161 h 644"/>
                <a:gd name="T68" fmla="*/ 174 w 132"/>
                <a:gd name="T69" fmla="*/ 119 h 644"/>
                <a:gd name="T70" fmla="*/ 170 w 132"/>
                <a:gd name="T71" fmla="*/ 80 h 644"/>
                <a:gd name="T72" fmla="*/ 161 w 132"/>
                <a:gd name="T73" fmla="*/ 42 h 644"/>
                <a:gd name="T74" fmla="*/ 151 w 132"/>
                <a:gd name="T75" fmla="*/ 0 h 644"/>
                <a:gd name="T76" fmla="*/ 151 w 132"/>
                <a:gd name="T77" fmla="*/ 0 h 644"/>
                <a:gd name="T78" fmla="*/ 91 w 132"/>
                <a:gd name="T79" fmla="*/ 0 h 644"/>
                <a:gd name="T80" fmla="*/ 29 w 132"/>
                <a:gd name="T81" fmla="*/ 0 h 644"/>
                <a:gd name="T82" fmla="*/ 29 w 132"/>
                <a:gd name="T83" fmla="*/ 0 h 644"/>
                <a:gd name="T84" fmla="*/ 19 w 132"/>
                <a:gd name="T85" fmla="*/ 28 h 644"/>
                <a:gd name="T86" fmla="*/ 6 w 132"/>
                <a:gd name="T87" fmla="*/ 56 h 644"/>
                <a:gd name="T88" fmla="*/ 4 w 132"/>
                <a:gd name="T89" fmla="*/ 81 h 644"/>
                <a:gd name="T90" fmla="*/ 4 w 132"/>
                <a:gd name="T91" fmla="*/ 95 h 644"/>
                <a:gd name="T92" fmla="*/ 4 w 132"/>
                <a:gd name="T93" fmla="*/ 111 h 644"/>
                <a:gd name="T94" fmla="*/ 4 w 132"/>
                <a:gd name="T95" fmla="*/ 87 h 6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32" h="644">
                  <a:moveTo>
                    <a:pt x="4" y="92"/>
                  </a:moveTo>
                  <a:lnTo>
                    <a:pt x="4" y="92"/>
                  </a:lnTo>
                  <a:lnTo>
                    <a:pt x="2" y="220"/>
                  </a:lnTo>
                  <a:lnTo>
                    <a:pt x="0" y="308"/>
                  </a:lnTo>
                  <a:lnTo>
                    <a:pt x="0" y="354"/>
                  </a:lnTo>
                  <a:lnTo>
                    <a:pt x="2" y="400"/>
                  </a:lnTo>
                  <a:lnTo>
                    <a:pt x="6" y="446"/>
                  </a:lnTo>
                  <a:lnTo>
                    <a:pt x="12" y="490"/>
                  </a:lnTo>
                  <a:lnTo>
                    <a:pt x="18" y="530"/>
                  </a:lnTo>
                  <a:lnTo>
                    <a:pt x="28" y="566"/>
                  </a:lnTo>
                  <a:lnTo>
                    <a:pt x="34" y="582"/>
                  </a:lnTo>
                  <a:lnTo>
                    <a:pt x="40" y="596"/>
                  </a:lnTo>
                  <a:lnTo>
                    <a:pt x="48" y="610"/>
                  </a:lnTo>
                  <a:lnTo>
                    <a:pt x="56" y="620"/>
                  </a:lnTo>
                  <a:lnTo>
                    <a:pt x="64" y="630"/>
                  </a:lnTo>
                  <a:lnTo>
                    <a:pt x="74" y="636"/>
                  </a:lnTo>
                  <a:lnTo>
                    <a:pt x="86" y="642"/>
                  </a:lnTo>
                  <a:lnTo>
                    <a:pt x="96" y="644"/>
                  </a:lnTo>
                  <a:lnTo>
                    <a:pt x="106" y="628"/>
                  </a:lnTo>
                  <a:lnTo>
                    <a:pt x="114" y="612"/>
                  </a:lnTo>
                  <a:lnTo>
                    <a:pt x="120" y="594"/>
                  </a:lnTo>
                  <a:lnTo>
                    <a:pt x="126" y="576"/>
                  </a:lnTo>
                  <a:lnTo>
                    <a:pt x="128" y="556"/>
                  </a:lnTo>
                  <a:lnTo>
                    <a:pt x="130" y="536"/>
                  </a:lnTo>
                  <a:lnTo>
                    <a:pt x="132" y="496"/>
                  </a:lnTo>
                  <a:lnTo>
                    <a:pt x="132" y="454"/>
                  </a:lnTo>
                  <a:lnTo>
                    <a:pt x="130" y="412"/>
                  </a:lnTo>
                  <a:lnTo>
                    <a:pt x="128" y="372"/>
                  </a:lnTo>
                  <a:lnTo>
                    <a:pt x="130" y="334"/>
                  </a:lnTo>
                  <a:lnTo>
                    <a:pt x="132" y="248"/>
                  </a:lnTo>
                  <a:lnTo>
                    <a:pt x="132" y="206"/>
                  </a:lnTo>
                  <a:lnTo>
                    <a:pt x="132" y="166"/>
                  </a:lnTo>
                  <a:lnTo>
                    <a:pt x="130" y="124"/>
                  </a:lnTo>
                  <a:lnTo>
                    <a:pt x="126" y="84"/>
                  </a:lnTo>
                  <a:lnTo>
                    <a:pt x="120" y="42"/>
                  </a:lnTo>
                  <a:lnTo>
                    <a:pt x="112" y="0"/>
                  </a:lnTo>
                  <a:lnTo>
                    <a:pt x="68" y="0"/>
                  </a:lnTo>
                  <a:lnTo>
                    <a:pt x="22" y="0"/>
                  </a:lnTo>
                  <a:lnTo>
                    <a:pt x="14" y="28"/>
                  </a:lnTo>
                  <a:lnTo>
                    <a:pt x="6" y="56"/>
                  </a:lnTo>
                  <a:lnTo>
                    <a:pt x="4" y="86"/>
                  </a:lnTo>
                  <a:lnTo>
                    <a:pt x="4" y="100"/>
                  </a:lnTo>
                  <a:lnTo>
                    <a:pt x="4" y="116"/>
                  </a:lnTo>
                  <a:lnTo>
                    <a:pt x="4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2" name="Freeform 227"/>
            <p:cNvSpPr>
              <a:spLocks/>
            </p:cNvSpPr>
            <p:nvPr userDrawn="1"/>
          </p:nvSpPr>
          <p:spPr bwMode="auto">
            <a:xfrm>
              <a:off x="6056" y="-1307"/>
              <a:ext cx="140" cy="640"/>
            </a:xfrm>
            <a:custGeom>
              <a:avLst/>
              <a:gdLst>
                <a:gd name="T0" fmla="*/ 4 w 132"/>
                <a:gd name="T1" fmla="*/ 87 h 644"/>
                <a:gd name="T2" fmla="*/ 4 w 132"/>
                <a:gd name="T3" fmla="*/ 87 h 644"/>
                <a:gd name="T4" fmla="*/ 2 w 132"/>
                <a:gd name="T5" fmla="*/ 215 h 644"/>
                <a:gd name="T6" fmla="*/ 0 w 132"/>
                <a:gd name="T7" fmla="*/ 298 h 644"/>
                <a:gd name="T8" fmla="*/ 0 w 132"/>
                <a:gd name="T9" fmla="*/ 344 h 644"/>
                <a:gd name="T10" fmla="*/ 2 w 132"/>
                <a:gd name="T11" fmla="*/ 390 h 644"/>
                <a:gd name="T12" fmla="*/ 6 w 132"/>
                <a:gd name="T13" fmla="*/ 431 h 644"/>
                <a:gd name="T14" fmla="*/ 17 w 132"/>
                <a:gd name="T15" fmla="*/ 475 h 644"/>
                <a:gd name="T16" fmla="*/ 23 w 132"/>
                <a:gd name="T17" fmla="*/ 515 h 644"/>
                <a:gd name="T18" fmla="*/ 38 w 132"/>
                <a:gd name="T19" fmla="*/ 550 h 644"/>
                <a:gd name="T20" fmla="*/ 45 w 132"/>
                <a:gd name="T21" fmla="*/ 562 h 644"/>
                <a:gd name="T22" fmla="*/ 54 w 132"/>
                <a:gd name="T23" fmla="*/ 576 h 644"/>
                <a:gd name="T24" fmla="*/ 64 w 132"/>
                <a:gd name="T25" fmla="*/ 590 h 644"/>
                <a:gd name="T26" fmla="*/ 75 w 132"/>
                <a:gd name="T27" fmla="*/ 600 h 644"/>
                <a:gd name="T28" fmla="*/ 86 w 132"/>
                <a:gd name="T29" fmla="*/ 610 h 644"/>
                <a:gd name="T30" fmla="*/ 99 w 132"/>
                <a:gd name="T31" fmla="*/ 616 h 644"/>
                <a:gd name="T32" fmla="*/ 116 w 132"/>
                <a:gd name="T33" fmla="*/ 622 h 644"/>
                <a:gd name="T34" fmla="*/ 129 w 132"/>
                <a:gd name="T35" fmla="*/ 624 h 644"/>
                <a:gd name="T36" fmla="*/ 129 w 132"/>
                <a:gd name="T37" fmla="*/ 624 h 644"/>
                <a:gd name="T38" fmla="*/ 142 w 132"/>
                <a:gd name="T39" fmla="*/ 608 h 644"/>
                <a:gd name="T40" fmla="*/ 153 w 132"/>
                <a:gd name="T41" fmla="*/ 592 h 644"/>
                <a:gd name="T42" fmla="*/ 161 w 132"/>
                <a:gd name="T43" fmla="*/ 574 h 644"/>
                <a:gd name="T44" fmla="*/ 170 w 132"/>
                <a:gd name="T45" fmla="*/ 557 h 644"/>
                <a:gd name="T46" fmla="*/ 172 w 132"/>
                <a:gd name="T47" fmla="*/ 541 h 644"/>
                <a:gd name="T48" fmla="*/ 174 w 132"/>
                <a:gd name="T49" fmla="*/ 521 h 644"/>
                <a:gd name="T50" fmla="*/ 177 w 132"/>
                <a:gd name="T51" fmla="*/ 481 h 644"/>
                <a:gd name="T52" fmla="*/ 177 w 132"/>
                <a:gd name="T53" fmla="*/ 439 h 644"/>
                <a:gd name="T54" fmla="*/ 174 w 132"/>
                <a:gd name="T55" fmla="*/ 398 h 644"/>
                <a:gd name="T56" fmla="*/ 172 w 132"/>
                <a:gd name="T57" fmla="*/ 362 h 644"/>
                <a:gd name="T58" fmla="*/ 174 w 132"/>
                <a:gd name="T59" fmla="*/ 324 h 644"/>
                <a:gd name="T60" fmla="*/ 174 w 132"/>
                <a:gd name="T61" fmla="*/ 324 h 644"/>
                <a:gd name="T62" fmla="*/ 177 w 132"/>
                <a:gd name="T63" fmla="*/ 239 h 644"/>
                <a:gd name="T64" fmla="*/ 177 w 132"/>
                <a:gd name="T65" fmla="*/ 201 h 644"/>
                <a:gd name="T66" fmla="*/ 177 w 132"/>
                <a:gd name="T67" fmla="*/ 161 h 644"/>
                <a:gd name="T68" fmla="*/ 174 w 132"/>
                <a:gd name="T69" fmla="*/ 119 h 644"/>
                <a:gd name="T70" fmla="*/ 170 w 132"/>
                <a:gd name="T71" fmla="*/ 80 h 644"/>
                <a:gd name="T72" fmla="*/ 161 w 132"/>
                <a:gd name="T73" fmla="*/ 42 h 644"/>
                <a:gd name="T74" fmla="*/ 151 w 132"/>
                <a:gd name="T75" fmla="*/ 0 h 644"/>
                <a:gd name="T76" fmla="*/ 151 w 132"/>
                <a:gd name="T77" fmla="*/ 0 h 644"/>
                <a:gd name="T78" fmla="*/ 91 w 132"/>
                <a:gd name="T79" fmla="*/ 0 h 644"/>
                <a:gd name="T80" fmla="*/ 29 w 132"/>
                <a:gd name="T81" fmla="*/ 0 h 644"/>
                <a:gd name="T82" fmla="*/ 29 w 132"/>
                <a:gd name="T83" fmla="*/ 0 h 644"/>
                <a:gd name="T84" fmla="*/ 19 w 132"/>
                <a:gd name="T85" fmla="*/ 28 h 644"/>
                <a:gd name="T86" fmla="*/ 6 w 132"/>
                <a:gd name="T87" fmla="*/ 56 h 644"/>
                <a:gd name="T88" fmla="*/ 4 w 132"/>
                <a:gd name="T89" fmla="*/ 81 h 644"/>
                <a:gd name="T90" fmla="*/ 4 w 132"/>
                <a:gd name="T91" fmla="*/ 95 h 644"/>
                <a:gd name="T92" fmla="*/ 4 w 132"/>
                <a:gd name="T93" fmla="*/ 111 h 6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2" h="644">
                  <a:moveTo>
                    <a:pt x="4" y="92"/>
                  </a:moveTo>
                  <a:lnTo>
                    <a:pt x="4" y="92"/>
                  </a:lnTo>
                  <a:lnTo>
                    <a:pt x="2" y="220"/>
                  </a:lnTo>
                  <a:lnTo>
                    <a:pt x="0" y="308"/>
                  </a:lnTo>
                  <a:lnTo>
                    <a:pt x="0" y="354"/>
                  </a:lnTo>
                  <a:lnTo>
                    <a:pt x="2" y="400"/>
                  </a:lnTo>
                  <a:lnTo>
                    <a:pt x="6" y="446"/>
                  </a:lnTo>
                  <a:lnTo>
                    <a:pt x="12" y="490"/>
                  </a:lnTo>
                  <a:lnTo>
                    <a:pt x="18" y="530"/>
                  </a:lnTo>
                  <a:lnTo>
                    <a:pt x="28" y="566"/>
                  </a:lnTo>
                  <a:lnTo>
                    <a:pt x="34" y="582"/>
                  </a:lnTo>
                  <a:lnTo>
                    <a:pt x="40" y="596"/>
                  </a:lnTo>
                  <a:lnTo>
                    <a:pt x="48" y="610"/>
                  </a:lnTo>
                  <a:lnTo>
                    <a:pt x="56" y="620"/>
                  </a:lnTo>
                  <a:lnTo>
                    <a:pt x="64" y="630"/>
                  </a:lnTo>
                  <a:lnTo>
                    <a:pt x="74" y="636"/>
                  </a:lnTo>
                  <a:lnTo>
                    <a:pt x="86" y="642"/>
                  </a:lnTo>
                  <a:lnTo>
                    <a:pt x="96" y="644"/>
                  </a:lnTo>
                  <a:lnTo>
                    <a:pt x="106" y="628"/>
                  </a:lnTo>
                  <a:lnTo>
                    <a:pt x="114" y="612"/>
                  </a:lnTo>
                  <a:lnTo>
                    <a:pt x="120" y="594"/>
                  </a:lnTo>
                  <a:lnTo>
                    <a:pt x="126" y="576"/>
                  </a:lnTo>
                  <a:lnTo>
                    <a:pt x="128" y="556"/>
                  </a:lnTo>
                  <a:lnTo>
                    <a:pt x="130" y="536"/>
                  </a:lnTo>
                  <a:lnTo>
                    <a:pt x="132" y="496"/>
                  </a:lnTo>
                  <a:lnTo>
                    <a:pt x="132" y="454"/>
                  </a:lnTo>
                  <a:lnTo>
                    <a:pt x="130" y="412"/>
                  </a:lnTo>
                  <a:lnTo>
                    <a:pt x="128" y="372"/>
                  </a:lnTo>
                  <a:lnTo>
                    <a:pt x="130" y="334"/>
                  </a:lnTo>
                  <a:lnTo>
                    <a:pt x="132" y="248"/>
                  </a:lnTo>
                  <a:lnTo>
                    <a:pt x="132" y="206"/>
                  </a:lnTo>
                  <a:lnTo>
                    <a:pt x="132" y="166"/>
                  </a:lnTo>
                  <a:lnTo>
                    <a:pt x="130" y="124"/>
                  </a:lnTo>
                  <a:lnTo>
                    <a:pt x="126" y="84"/>
                  </a:lnTo>
                  <a:lnTo>
                    <a:pt x="120" y="42"/>
                  </a:lnTo>
                  <a:lnTo>
                    <a:pt x="112" y="0"/>
                  </a:lnTo>
                  <a:lnTo>
                    <a:pt x="68" y="0"/>
                  </a:lnTo>
                  <a:lnTo>
                    <a:pt x="22" y="0"/>
                  </a:lnTo>
                  <a:lnTo>
                    <a:pt x="14" y="28"/>
                  </a:lnTo>
                  <a:lnTo>
                    <a:pt x="6" y="56"/>
                  </a:lnTo>
                  <a:lnTo>
                    <a:pt x="4" y="86"/>
                  </a:lnTo>
                  <a:lnTo>
                    <a:pt x="4" y="100"/>
                  </a:lnTo>
                  <a:lnTo>
                    <a:pt x="4" y="11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3" name="Freeform 228"/>
            <p:cNvSpPr>
              <a:spLocks/>
            </p:cNvSpPr>
            <p:nvPr userDrawn="1"/>
          </p:nvSpPr>
          <p:spPr bwMode="auto">
            <a:xfrm>
              <a:off x="6496" y="-1467"/>
              <a:ext cx="240" cy="700"/>
            </a:xfrm>
            <a:custGeom>
              <a:avLst/>
              <a:gdLst>
                <a:gd name="T0" fmla="*/ 12 w 240"/>
                <a:gd name="T1" fmla="*/ 221 h 704"/>
                <a:gd name="T2" fmla="*/ 12 w 240"/>
                <a:gd name="T3" fmla="*/ 221 h 704"/>
                <a:gd name="T4" fmla="*/ 42 w 240"/>
                <a:gd name="T5" fmla="*/ 298 h 704"/>
                <a:gd name="T6" fmla="*/ 74 w 240"/>
                <a:gd name="T7" fmla="*/ 378 h 704"/>
                <a:gd name="T8" fmla="*/ 104 w 240"/>
                <a:gd name="T9" fmla="*/ 455 h 704"/>
                <a:gd name="T10" fmla="*/ 118 w 240"/>
                <a:gd name="T11" fmla="*/ 497 h 704"/>
                <a:gd name="T12" fmla="*/ 130 w 240"/>
                <a:gd name="T13" fmla="*/ 537 h 704"/>
                <a:gd name="T14" fmla="*/ 130 w 240"/>
                <a:gd name="T15" fmla="*/ 537 h 704"/>
                <a:gd name="T16" fmla="*/ 138 w 240"/>
                <a:gd name="T17" fmla="*/ 565 h 704"/>
                <a:gd name="T18" fmla="*/ 150 w 240"/>
                <a:gd name="T19" fmla="*/ 599 h 704"/>
                <a:gd name="T20" fmla="*/ 166 w 240"/>
                <a:gd name="T21" fmla="*/ 630 h 704"/>
                <a:gd name="T22" fmla="*/ 184 w 240"/>
                <a:gd name="T23" fmla="*/ 660 h 704"/>
                <a:gd name="T24" fmla="*/ 192 w 240"/>
                <a:gd name="T25" fmla="*/ 672 h 704"/>
                <a:gd name="T26" fmla="*/ 200 w 240"/>
                <a:gd name="T27" fmla="*/ 680 h 704"/>
                <a:gd name="T28" fmla="*/ 208 w 240"/>
                <a:gd name="T29" fmla="*/ 684 h 704"/>
                <a:gd name="T30" fmla="*/ 212 w 240"/>
                <a:gd name="T31" fmla="*/ 684 h 704"/>
                <a:gd name="T32" fmla="*/ 216 w 240"/>
                <a:gd name="T33" fmla="*/ 684 h 704"/>
                <a:gd name="T34" fmla="*/ 220 w 240"/>
                <a:gd name="T35" fmla="*/ 682 h 704"/>
                <a:gd name="T36" fmla="*/ 224 w 240"/>
                <a:gd name="T37" fmla="*/ 678 h 704"/>
                <a:gd name="T38" fmla="*/ 230 w 240"/>
                <a:gd name="T39" fmla="*/ 666 h 704"/>
                <a:gd name="T40" fmla="*/ 234 w 240"/>
                <a:gd name="T41" fmla="*/ 646 h 704"/>
                <a:gd name="T42" fmla="*/ 238 w 240"/>
                <a:gd name="T43" fmla="*/ 618 h 704"/>
                <a:gd name="T44" fmla="*/ 238 w 240"/>
                <a:gd name="T45" fmla="*/ 618 h 704"/>
                <a:gd name="T46" fmla="*/ 240 w 240"/>
                <a:gd name="T47" fmla="*/ 602 h 704"/>
                <a:gd name="T48" fmla="*/ 240 w 240"/>
                <a:gd name="T49" fmla="*/ 581 h 704"/>
                <a:gd name="T50" fmla="*/ 236 w 240"/>
                <a:gd name="T51" fmla="*/ 539 h 704"/>
                <a:gd name="T52" fmla="*/ 228 w 240"/>
                <a:gd name="T53" fmla="*/ 497 h 704"/>
                <a:gd name="T54" fmla="*/ 218 w 240"/>
                <a:gd name="T55" fmla="*/ 455 h 704"/>
                <a:gd name="T56" fmla="*/ 192 w 240"/>
                <a:gd name="T57" fmla="*/ 376 h 704"/>
                <a:gd name="T58" fmla="*/ 180 w 240"/>
                <a:gd name="T59" fmla="*/ 334 h 704"/>
                <a:gd name="T60" fmla="*/ 168 w 240"/>
                <a:gd name="T61" fmla="*/ 294 h 704"/>
                <a:gd name="T62" fmla="*/ 168 w 240"/>
                <a:gd name="T63" fmla="*/ 294 h 704"/>
                <a:gd name="T64" fmla="*/ 160 w 240"/>
                <a:gd name="T65" fmla="*/ 260 h 704"/>
                <a:gd name="T66" fmla="*/ 152 w 240"/>
                <a:gd name="T67" fmla="*/ 221 h 704"/>
                <a:gd name="T68" fmla="*/ 140 w 240"/>
                <a:gd name="T69" fmla="*/ 145 h 704"/>
                <a:gd name="T70" fmla="*/ 132 w 240"/>
                <a:gd name="T71" fmla="*/ 107 h 704"/>
                <a:gd name="T72" fmla="*/ 122 w 240"/>
                <a:gd name="T73" fmla="*/ 74 h 704"/>
                <a:gd name="T74" fmla="*/ 112 w 240"/>
                <a:gd name="T75" fmla="*/ 38 h 704"/>
                <a:gd name="T76" fmla="*/ 96 w 240"/>
                <a:gd name="T77" fmla="*/ 0 h 704"/>
                <a:gd name="T78" fmla="*/ 96 w 240"/>
                <a:gd name="T79" fmla="*/ 0 h 704"/>
                <a:gd name="T80" fmla="*/ 74 w 240"/>
                <a:gd name="T81" fmla="*/ 22 h 704"/>
                <a:gd name="T82" fmla="*/ 54 w 240"/>
                <a:gd name="T83" fmla="*/ 48 h 704"/>
                <a:gd name="T84" fmla="*/ 36 w 240"/>
                <a:gd name="T85" fmla="*/ 80 h 704"/>
                <a:gd name="T86" fmla="*/ 20 w 240"/>
                <a:gd name="T87" fmla="*/ 107 h 704"/>
                <a:gd name="T88" fmla="*/ 8 w 240"/>
                <a:gd name="T89" fmla="*/ 141 h 704"/>
                <a:gd name="T90" fmla="*/ 4 w 240"/>
                <a:gd name="T91" fmla="*/ 157 h 704"/>
                <a:gd name="T92" fmla="*/ 2 w 240"/>
                <a:gd name="T93" fmla="*/ 173 h 704"/>
                <a:gd name="T94" fmla="*/ 0 w 240"/>
                <a:gd name="T95" fmla="*/ 191 h 704"/>
                <a:gd name="T96" fmla="*/ 0 w 240"/>
                <a:gd name="T97" fmla="*/ 207 h 704"/>
                <a:gd name="T98" fmla="*/ 2 w 240"/>
                <a:gd name="T99" fmla="*/ 221 h 704"/>
                <a:gd name="T100" fmla="*/ 6 w 240"/>
                <a:gd name="T101" fmla="*/ 237 h 704"/>
                <a:gd name="T102" fmla="*/ 12 w 240"/>
                <a:gd name="T103" fmla="*/ 221 h 70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40" h="704">
                  <a:moveTo>
                    <a:pt x="12" y="226"/>
                  </a:moveTo>
                  <a:lnTo>
                    <a:pt x="12" y="226"/>
                  </a:lnTo>
                  <a:lnTo>
                    <a:pt x="42" y="308"/>
                  </a:lnTo>
                  <a:lnTo>
                    <a:pt x="74" y="388"/>
                  </a:lnTo>
                  <a:lnTo>
                    <a:pt x="104" y="470"/>
                  </a:lnTo>
                  <a:lnTo>
                    <a:pt x="118" y="512"/>
                  </a:lnTo>
                  <a:lnTo>
                    <a:pt x="130" y="552"/>
                  </a:lnTo>
                  <a:lnTo>
                    <a:pt x="138" y="580"/>
                  </a:lnTo>
                  <a:lnTo>
                    <a:pt x="150" y="614"/>
                  </a:lnTo>
                  <a:lnTo>
                    <a:pt x="166" y="650"/>
                  </a:lnTo>
                  <a:lnTo>
                    <a:pt x="184" y="680"/>
                  </a:lnTo>
                  <a:lnTo>
                    <a:pt x="192" y="692"/>
                  </a:lnTo>
                  <a:lnTo>
                    <a:pt x="200" y="700"/>
                  </a:lnTo>
                  <a:lnTo>
                    <a:pt x="208" y="704"/>
                  </a:lnTo>
                  <a:lnTo>
                    <a:pt x="212" y="704"/>
                  </a:lnTo>
                  <a:lnTo>
                    <a:pt x="216" y="704"/>
                  </a:lnTo>
                  <a:lnTo>
                    <a:pt x="220" y="702"/>
                  </a:lnTo>
                  <a:lnTo>
                    <a:pt x="224" y="698"/>
                  </a:lnTo>
                  <a:lnTo>
                    <a:pt x="230" y="686"/>
                  </a:lnTo>
                  <a:lnTo>
                    <a:pt x="234" y="666"/>
                  </a:lnTo>
                  <a:lnTo>
                    <a:pt x="238" y="638"/>
                  </a:lnTo>
                  <a:lnTo>
                    <a:pt x="240" y="618"/>
                  </a:lnTo>
                  <a:lnTo>
                    <a:pt x="240" y="596"/>
                  </a:lnTo>
                  <a:lnTo>
                    <a:pt x="236" y="554"/>
                  </a:lnTo>
                  <a:lnTo>
                    <a:pt x="228" y="512"/>
                  </a:lnTo>
                  <a:lnTo>
                    <a:pt x="218" y="470"/>
                  </a:lnTo>
                  <a:lnTo>
                    <a:pt x="192" y="386"/>
                  </a:lnTo>
                  <a:lnTo>
                    <a:pt x="180" y="344"/>
                  </a:lnTo>
                  <a:lnTo>
                    <a:pt x="168" y="304"/>
                  </a:lnTo>
                  <a:lnTo>
                    <a:pt x="160" y="266"/>
                  </a:lnTo>
                  <a:lnTo>
                    <a:pt x="152" y="226"/>
                  </a:lnTo>
                  <a:lnTo>
                    <a:pt x="140" y="150"/>
                  </a:lnTo>
                  <a:lnTo>
                    <a:pt x="132" y="112"/>
                  </a:lnTo>
                  <a:lnTo>
                    <a:pt x="122" y="74"/>
                  </a:lnTo>
                  <a:lnTo>
                    <a:pt x="112" y="38"/>
                  </a:lnTo>
                  <a:lnTo>
                    <a:pt x="96" y="0"/>
                  </a:lnTo>
                  <a:lnTo>
                    <a:pt x="74" y="22"/>
                  </a:lnTo>
                  <a:lnTo>
                    <a:pt x="54" y="48"/>
                  </a:lnTo>
                  <a:lnTo>
                    <a:pt x="36" y="80"/>
                  </a:lnTo>
                  <a:lnTo>
                    <a:pt x="20" y="112"/>
                  </a:lnTo>
                  <a:lnTo>
                    <a:pt x="8" y="146"/>
                  </a:lnTo>
                  <a:lnTo>
                    <a:pt x="4" y="162"/>
                  </a:lnTo>
                  <a:lnTo>
                    <a:pt x="2" y="178"/>
                  </a:lnTo>
                  <a:lnTo>
                    <a:pt x="0" y="196"/>
                  </a:lnTo>
                  <a:lnTo>
                    <a:pt x="0" y="212"/>
                  </a:lnTo>
                  <a:lnTo>
                    <a:pt x="2" y="226"/>
                  </a:lnTo>
                  <a:lnTo>
                    <a:pt x="6" y="242"/>
                  </a:lnTo>
                  <a:lnTo>
                    <a:pt x="12" y="2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4" name="Freeform 229"/>
            <p:cNvSpPr>
              <a:spLocks/>
            </p:cNvSpPr>
            <p:nvPr userDrawn="1"/>
          </p:nvSpPr>
          <p:spPr bwMode="auto">
            <a:xfrm>
              <a:off x="6496" y="-1467"/>
              <a:ext cx="240" cy="700"/>
            </a:xfrm>
            <a:custGeom>
              <a:avLst/>
              <a:gdLst>
                <a:gd name="T0" fmla="*/ 12 w 240"/>
                <a:gd name="T1" fmla="*/ 221 h 704"/>
                <a:gd name="T2" fmla="*/ 12 w 240"/>
                <a:gd name="T3" fmla="*/ 221 h 704"/>
                <a:gd name="T4" fmla="*/ 42 w 240"/>
                <a:gd name="T5" fmla="*/ 298 h 704"/>
                <a:gd name="T6" fmla="*/ 74 w 240"/>
                <a:gd name="T7" fmla="*/ 378 h 704"/>
                <a:gd name="T8" fmla="*/ 104 w 240"/>
                <a:gd name="T9" fmla="*/ 455 h 704"/>
                <a:gd name="T10" fmla="*/ 118 w 240"/>
                <a:gd name="T11" fmla="*/ 497 h 704"/>
                <a:gd name="T12" fmla="*/ 130 w 240"/>
                <a:gd name="T13" fmla="*/ 537 h 704"/>
                <a:gd name="T14" fmla="*/ 130 w 240"/>
                <a:gd name="T15" fmla="*/ 537 h 704"/>
                <a:gd name="T16" fmla="*/ 138 w 240"/>
                <a:gd name="T17" fmla="*/ 565 h 704"/>
                <a:gd name="T18" fmla="*/ 150 w 240"/>
                <a:gd name="T19" fmla="*/ 599 h 704"/>
                <a:gd name="T20" fmla="*/ 166 w 240"/>
                <a:gd name="T21" fmla="*/ 630 h 704"/>
                <a:gd name="T22" fmla="*/ 184 w 240"/>
                <a:gd name="T23" fmla="*/ 660 h 704"/>
                <a:gd name="T24" fmla="*/ 192 w 240"/>
                <a:gd name="T25" fmla="*/ 672 h 704"/>
                <a:gd name="T26" fmla="*/ 200 w 240"/>
                <a:gd name="T27" fmla="*/ 680 h 704"/>
                <a:gd name="T28" fmla="*/ 208 w 240"/>
                <a:gd name="T29" fmla="*/ 684 h 704"/>
                <a:gd name="T30" fmla="*/ 212 w 240"/>
                <a:gd name="T31" fmla="*/ 684 h 704"/>
                <a:gd name="T32" fmla="*/ 216 w 240"/>
                <a:gd name="T33" fmla="*/ 684 h 704"/>
                <a:gd name="T34" fmla="*/ 220 w 240"/>
                <a:gd name="T35" fmla="*/ 682 h 704"/>
                <a:gd name="T36" fmla="*/ 224 w 240"/>
                <a:gd name="T37" fmla="*/ 678 h 704"/>
                <a:gd name="T38" fmla="*/ 230 w 240"/>
                <a:gd name="T39" fmla="*/ 666 h 704"/>
                <a:gd name="T40" fmla="*/ 234 w 240"/>
                <a:gd name="T41" fmla="*/ 646 h 704"/>
                <a:gd name="T42" fmla="*/ 238 w 240"/>
                <a:gd name="T43" fmla="*/ 618 h 704"/>
                <a:gd name="T44" fmla="*/ 238 w 240"/>
                <a:gd name="T45" fmla="*/ 618 h 704"/>
                <a:gd name="T46" fmla="*/ 240 w 240"/>
                <a:gd name="T47" fmla="*/ 602 h 704"/>
                <a:gd name="T48" fmla="*/ 240 w 240"/>
                <a:gd name="T49" fmla="*/ 581 h 704"/>
                <a:gd name="T50" fmla="*/ 236 w 240"/>
                <a:gd name="T51" fmla="*/ 539 h 704"/>
                <a:gd name="T52" fmla="*/ 228 w 240"/>
                <a:gd name="T53" fmla="*/ 497 h 704"/>
                <a:gd name="T54" fmla="*/ 218 w 240"/>
                <a:gd name="T55" fmla="*/ 455 h 704"/>
                <a:gd name="T56" fmla="*/ 192 w 240"/>
                <a:gd name="T57" fmla="*/ 376 h 704"/>
                <a:gd name="T58" fmla="*/ 180 w 240"/>
                <a:gd name="T59" fmla="*/ 334 h 704"/>
                <a:gd name="T60" fmla="*/ 168 w 240"/>
                <a:gd name="T61" fmla="*/ 294 h 704"/>
                <a:gd name="T62" fmla="*/ 168 w 240"/>
                <a:gd name="T63" fmla="*/ 294 h 704"/>
                <a:gd name="T64" fmla="*/ 160 w 240"/>
                <a:gd name="T65" fmla="*/ 260 h 704"/>
                <a:gd name="T66" fmla="*/ 152 w 240"/>
                <a:gd name="T67" fmla="*/ 221 h 704"/>
                <a:gd name="T68" fmla="*/ 140 w 240"/>
                <a:gd name="T69" fmla="*/ 145 h 704"/>
                <a:gd name="T70" fmla="*/ 132 w 240"/>
                <a:gd name="T71" fmla="*/ 107 h 704"/>
                <a:gd name="T72" fmla="*/ 122 w 240"/>
                <a:gd name="T73" fmla="*/ 74 h 704"/>
                <a:gd name="T74" fmla="*/ 112 w 240"/>
                <a:gd name="T75" fmla="*/ 38 h 704"/>
                <a:gd name="T76" fmla="*/ 96 w 240"/>
                <a:gd name="T77" fmla="*/ 0 h 704"/>
                <a:gd name="T78" fmla="*/ 96 w 240"/>
                <a:gd name="T79" fmla="*/ 0 h 704"/>
                <a:gd name="T80" fmla="*/ 74 w 240"/>
                <a:gd name="T81" fmla="*/ 22 h 704"/>
                <a:gd name="T82" fmla="*/ 54 w 240"/>
                <a:gd name="T83" fmla="*/ 48 h 704"/>
                <a:gd name="T84" fmla="*/ 36 w 240"/>
                <a:gd name="T85" fmla="*/ 80 h 704"/>
                <a:gd name="T86" fmla="*/ 20 w 240"/>
                <a:gd name="T87" fmla="*/ 107 h 704"/>
                <a:gd name="T88" fmla="*/ 8 w 240"/>
                <a:gd name="T89" fmla="*/ 141 h 704"/>
                <a:gd name="T90" fmla="*/ 4 w 240"/>
                <a:gd name="T91" fmla="*/ 157 h 704"/>
                <a:gd name="T92" fmla="*/ 2 w 240"/>
                <a:gd name="T93" fmla="*/ 173 h 704"/>
                <a:gd name="T94" fmla="*/ 0 w 240"/>
                <a:gd name="T95" fmla="*/ 191 h 704"/>
                <a:gd name="T96" fmla="*/ 0 w 240"/>
                <a:gd name="T97" fmla="*/ 207 h 704"/>
                <a:gd name="T98" fmla="*/ 2 w 240"/>
                <a:gd name="T99" fmla="*/ 221 h 704"/>
                <a:gd name="T100" fmla="*/ 6 w 240"/>
                <a:gd name="T101" fmla="*/ 237 h 70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0" h="704">
                  <a:moveTo>
                    <a:pt x="12" y="226"/>
                  </a:moveTo>
                  <a:lnTo>
                    <a:pt x="12" y="226"/>
                  </a:lnTo>
                  <a:lnTo>
                    <a:pt x="42" y="308"/>
                  </a:lnTo>
                  <a:lnTo>
                    <a:pt x="74" y="388"/>
                  </a:lnTo>
                  <a:lnTo>
                    <a:pt x="104" y="470"/>
                  </a:lnTo>
                  <a:lnTo>
                    <a:pt x="118" y="512"/>
                  </a:lnTo>
                  <a:lnTo>
                    <a:pt x="130" y="552"/>
                  </a:lnTo>
                  <a:lnTo>
                    <a:pt x="138" y="580"/>
                  </a:lnTo>
                  <a:lnTo>
                    <a:pt x="150" y="614"/>
                  </a:lnTo>
                  <a:lnTo>
                    <a:pt x="166" y="650"/>
                  </a:lnTo>
                  <a:lnTo>
                    <a:pt x="184" y="680"/>
                  </a:lnTo>
                  <a:lnTo>
                    <a:pt x="192" y="692"/>
                  </a:lnTo>
                  <a:lnTo>
                    <a:pt x="200" y="700"/>
                  </a:lnTo>
                  <a:lnTo>
                    <a:pt x="208" y="704"/>
                  </a:lnTo>
                  <a:lnTo>
                    <a:pt x="212" y="704"/>
                  </a:lnTo>
                  <a:lnTo>
                    <a:pt x="216" y="704"/>
                  </a:lnTo>
                  <a:lnTo>
                    <a:pt x="220" y="702"/>
                  </a:lnTo>
                  <a:lnTo>
                    <a:pt x="224" y="698"/>
                  </a:lnTo>
                  <a:lnTo>
                    <a:pt x="230" y="686"/>
                  </a:lnTo>
                  <a:lnTo>
                    <a:pt x="234" y="666"/>
                  </a:lnTo>
                  <a:lnTo>
                    <a:pt x="238" y="638"/>
                  </a:lnTo>
                  <a:lnTo>
                    <a:pt x="240" y="618"/>
                  </a:lnTo>
                  <a:lnTo>
                    <a:pt x="240" y="596"/>
                  </a:lnTo>
                  <a:lnTo>
                    <a:pt x="236" y="554"/>
                  </a:lnTo>
                  <a:lnTo>
                    <a:pt x="228" y="512"/>
                  </a:lnTo>
                  <a:lnTo>
                    <a:pt x="218" y="470"/>
                  </a:lnTo>
                  <a:lnTo>
                    <a:pt x="192" y="386"/>
                  </a:lnTo>
                  <a:lnTo>
                    <a:pt x="180" y="344"/>
                  </a:lnTo>
                  <a:lnTo>
                    <a:pt x="168" y="304"/>
                  </a:lnTo>
                  <a:lnTo>
                    <a:pt x="160" y="266"/>
                  </a:lnTo>
                  <a:lnTo>
                    <a:pt x="152" y="226"/>
                  </a:lnTo>
                  <a:lnTo>
                    <a:pt x="140" y="150"/>
                  </a:lnTo>
                  <a:lnTo>
                    <a:pt x="132" y="112"/>
                  </a:lnTo>
                  <a:lnTo>
                    <a:pt x="122" y="74"/>
                  </a:lnTo>
                  <a:lnTo>
                    <a:pt x="112" y="38"/>
                  </a:lnTo>
                  <a:lnTo>
                    <a:pt x="96" y="0"/>
                  </a:lnTo>
                  <a:lnTo>
                    <a:pt x="74" y="22"/>
                  </a:lnTo>
                  <a:lnTo>
                    <a:pt x="54" y="48"/>
                  </a:lnTo>
                  <a:lnTo>
                    <a:pt x="36" y="80"/>
                  </a:lnTo>
                  <a:lnTo>
                    <a:pt x="20" y="112"/>
                  </a:lnTo>
                  <a:lnTo>
                    <a:pt x="8" y="146"/>
                  </a:lnTo>
                  <a:lnTo>
                    <a:pt x="4" y="162"/>
                  </a:lnTo>
                  <a:lnTo>
                    <a:pt x="2" y="178"/>
                  </a:lnTo>
                  <a:lnTo>
                    <a:pt x="0" y="196"/>
                  </a:lnTo>
                  <a:lnTo>
                    <a:pt x="0" y="212"/>
                  </a:lnTo>
                  <a:lnTo>
                    <a:pt x="2" y="226"/>
                  </a:lnTo>
                  <a:lnTo>
                    <a:pt x="6" y="24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5" name="Freeform 230"/>
            <p:cNvSpPr>
              <a:spLocks/>
            </p:cNvSpPr>
            <p:nvPr userDrawn="1"/>
          </p:nvSpPr>
          <p:spPr bwMode="auto">
            <a:xfrm>
              <a:off x="4096" y="-1447"/>
              <a:ext cx="280" cy="580"/>
            </a:xfrm>
            <a:custGeom>
              <a:avLst/>
              <a:gdLst>
                <a:gd name="T0" fmla="*/ 199 w 282"/>
                <a:gd name="T1" fmla="*/ 0 h 580"/>
                <a:gd name="T2" fmla="*/ 199 w 282"/>
                <a:gd name="T3" fmla="*/ 0 h 580"/>
                <a:gd name="T4" fmla="*/ 163 w 282"/>
                <a:gd name="T5" fmla="*/ 62 h 580"/>
                <a:gd name="T6" fmla="*/ 127 w 282"/>
                <a:gd name="T7" fmla="*/ 130 h 580"/>
                <a:gd name="T8" fmla="*/ 95 w 282"/>
                <a:gd name="T9" fmla="*/ 198 h 580"/>
                <a:gd name="T10" fmla="*/ 70 w 282"/>
                <a:gd name="T11" fmla="*/ 266 h 580"/>
                <a:gd name="T12" fmla="*/ 70 w 282"/>
                <a:gd name="T13" fmla="*/ 266 h 580"/>
                <a:gd name="T14" fmla="*/ 46 w 282"/>
                <a:gd name="T15" fmla="*/ 334 h 580"/>
                <a:gd name="T16" fmla="*/ 34 w 282"/>
                <a:gd name="T17" fmla="*/ 376 h 580"/>
                <a:gd name="T18" fmla="*/ 22 w 282"/>
                <a:gd name="T19" fmla="*/ 418 h 580"/>
                <a:gd name="T20" fmla="*/ 10 w 282"/>
                <a:gd name="T21" fmla="*/ 462 h 580"/>
                <a:gd name="T22" fmla="*/ 4 w 282"/>
                <a:gd name="T23" fmla="*/ 504 h 580"/>
                <a:gd name="T24" fmla="*/ 0 w 282"/>
                <a:gd name="T25" fmla="*/ 542 h 580"/>
                <a:gd name="T26" fmla="*/ 2 w 282"/>
                <a:gd name="T27" fmla="*/ 560 h 580"/>
                <a:gd name="T28" fmla="*/ 2 w 282"/>
                <a:gd name="T29" fmla="*/ 576 h 580"/>
                <a:gd name="T30" fmla="*/ 2 w 282"/>
                <a:gd name="T31" fmla="*/ 576 h 580"/>
                <a:gd name="T32" fmla="*/ 14 w 282"/>
                <a:gd name="T33" fmla="*/ 578 h 580"/>
                <a:gd name="T34" fmla="*/ 30 w 282"/>
                <a:gd name="T35" fmla="*/ 580 h 580"/>
                <a:gd name="T36" fmla="*/ 44 w 282"/>
                <a:gd name="T37" fmla="*/ 578 h 580"/>
                <a:gd name="T38" fmla="*/ 54 w 282"/>
                <a:gd name="T39" fmla="*/ 576 h 580"/>
                <a:gd name="T40" fmla="*/ 54 w 282"/>
                <a:gd name="T41" fmla="*/ 576 h 580"/>
                <a:gd name="T42" fmla="*/ 85 w 282"/>
                <a:gd name="T43" fmla="*/ 514 h 580"/>
                <a:gd name="T44" fmla="*/ 121 w 282"/>
                <a:gd name="T45" fmla="*/ 448 h 580"/>
                <a:gd name="T46" fmla="*/ 157 w 282"/>
                <a:gd name="T47" fmla="*/ 378 h 580"/>
                <a:gd name="T48" fmla="*/ 191 w 282"/>
                <a:gd name="T49" fmla="*/ 306 h 580"/>
                <a:gd name="T50" fmla="*/ 216 w 282"/>
                <a:gd name="T51" fmla="*/ 234 h 580"/>
                <a:gd name="T52" fmla="*/ 230 w 282"/>
                <a:gd name="T53" fmla="*/ 198 h 580"/>
                <a:gd name="T54" fmla="*/ 240 w 282"/>
                <a:gd name="T55" fmla="*/ 162 h 580"/>
                <a:gd name="T56" fmla="*/ 252 w 282"/>
                <a:gd name="T57" fmla="*/ 124 h 580"/>
                <a:gd name="T58" fmla="*/ 260 w 282"/>
                <a:gd name="T59" fmla="*/ 88 h 580"/>
                <a:gd name="T60" fmla="*/ 266 w 282"/>
                <a:gd name="T61" fmla="*/ 54 h 580"/>
                <a:gd name="T62" fmla="*/ 272 w 282"/>
                <a:gd name="T63" fmla="*/ 18 h 580"/>
                <a:gd name="T64" fmla="*/ 272 w 282"/>
                <a:gd name="T65" fmla="*/ 18 h 580"/>
                <a:gd name="T66" fmla="*/ 242 w 282"/>
                <a:gd name="T67" fmla="*/ 10 h 580"/>
                <a:gd name="T68" fmla="*/ 226 w 282"/>
                <a:gd name="T69" fmla="*/ 8 h 580"/>
                <a:gd name="T70" fmla="*/ 210 w 282"/>
                <a:gd name="T71" fmla="*/ 8 h 580"/>
                <a:gd name="T72" fmla="*/ 199 w 282"/>
                <a:gd name="T73" fmla="*/ 0 h 58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82" h="580">
                  <a:moveTo>
                    <a:pt x="204" y="0"/>
                  </a:moveTo>
                  <a:lnTo>
                    <a:pt x="204" y="0"/>
                  </a:lnTo>
                  <a:lnTo>
                    <a:pt x="168" y="62"/>
                  </a:lnTo>
                  <a:lnTo>
                    <a:pt x="132" y="130"/>
                  </a:lnTo>
                  <a:lnTo>
                    <a:pt x="100" y="198"/>
                  </a:lnTo>
                  <a:lnTo>
                    <a:pt x="72" y="266"/>
                  </a:lnTo>
                  <a:lnTo>
                    <a:pt x="46" y="334"/>
                  </a:lnTo>
                  <a:lnTo>
                    <a:pt x="34" y="376"/>
                  </a:lnTo>
                  <a:lnTo>
                    <a:pt x="22" y="418"/>
                  </a:lnTo>
                  <a:lnTo>
                    <a:pt x="10" y="462"/>
                  </a:lnTo>
                  <a:lnTo>
                    <a:pt x="4" y="504"/>
                  </a:lnTo>
                  <a:lnTo>
                    <a:pt x="0" y="542"/>
                  </a:lnTo>
                  <a:lnTo>
                    <a:pt x="2" y="560"/>
                  </a:lnTo>
                  <a:lnTo>
                    <a:pt x="2" y="576"/>
                  </a:lnTo>
                  <a:lnTo>
                    <a:pt x="14" y="578"/>
                  </a:lnTo>
                  <a:lnTo>
                    <a:pt x="30" y="580"/>
                  </a:lnTo>
                  <a:lnTo>
                    <a:pt x="44" y="578"/>
                  </a:lnTo>
                  <a:lnTo>
                    <a:pt x="54" y="576"/>
                  </a:lnTo>
                  <a:lnTo>
                    <a:pt x="90" y="514"/>
                  </a:lnTo>
                  <a:lnTo>
                    <a:pt x="126" y="448"/>
                  </a:lnTo>
                  <a:lnTo>
                    <a:pt x="162" y="378"/>
                  </a:lnTo>
                  <a:lnTo>
                    <a:pt x="196" y="306"/>
                  </a:lnTo>
                  <a:lnTo>
                    <a:pt x="226" y="234"/>
                  </a:lnTo>
                  <a:lnTo>
                    <a:pt x="240" y="198"/>
                  </a:lnTo>
                  <a:lnTo>
                    <a:pt x="250" y="162"/>
                  </a:lnTo>
                  <a:lnTo>
                    <a:pt x="262" y="124"/>
                  </a:lnTo>
                  <a:lnTo>
                    <a:pt x="270" y="88"/>
                  </a:lnTo>
                  <a:lnTo>
                    <a:pt x="276" y="54"/>
                  </a:lnTo>
                  <a:lnTo>
                    <a:pt x="282" y="18"/>
                  </a:lnTo>
                  <a:lnTo>
                    <a:pt x="252" y="10"/>
                  </a:lnTo>
                  <a:lnTo>
                    <a:pt x="236" y="8"/>
                  </a:lnTo>
                  <a:lnTo>
                    <a:pt x="220" y="8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6" name="Freeform 231"/>
            <p:cNvSpPr>
              <a:spLocks/>
            </p:cNvSpPr>
            <p:nvPr userDrawn="1"/>
          </p:nvSpPr>
          <p:spPr bwMode="auto">
            <a:xfrm>
              <a:off x="4096" y="-1447"/>
              <a:ext cx="280" cy="580"/>
            </a:xfrm>
            <a:custGeom>
              <a:avLst/>
              <a:gdLst>
                <a:gd name="T0" fmla="*/ 199 w 282"/>
                <a:gd name="T1" fmla="*/ 0 h 580"/>
                <a:gd name="T2" fmla="*/ 199 w 282"/>
                <a:gd name="T3" fmla="*/ 0 h 580"/>
                <a:gd name="T4" fmla="*/ 163 w 282"/>
                <a:gd name="T5" fmla="*/ 62 h 580"/>
                <a:gd name="T6" fmla="*/ 127 w 282"/>
                <a:gd name="T7" fmla="*/ 130 h 580"/>
                <a:gd name="T8" fmla="*/ 95 w 282"/>
                <a:gd name="T9" fmla="*/ 198 h 580"/>
                <a:gd name="T10" fmla="*/ 70 w 282"/>
                <a:gd name="T11" fmla="*/ 266 h 580"/>
                <a:gd name="T12" fmla="*/ 70 w 282"/>
                <a:gd name="T13" fmla="*/ 266 h 580"/>
                <a:gd name="T14" fmla="*/ 46 w 282"/>
                <a:gd name="T15" fmla="*/ 334 h 580"/>
                <a:gd name="T16" fmla="*/ 34 w 282"/>
                <a:gd name="T17" fmla="*/ 376 h 580"/>
                <a:gd name="T18" fmla="*/ 22 w 282"/>
                <a:gd name="T19" fmla="*/ 418 h 580"/>
                <a:gd name="T20" fmla="*/ 10 w 282"/>
                <a:gd name="T21" fmla="*/ 462 h 580"/>
                <a:gd name="T22" fmla="*/ 4 w 282"/>
                <a:gd name="T23" fmla="*/ 504 h 580"/>
                <a:gd name="T24" fmla="*/ 0 w 282"/>
                <a:gd name="T25" fmla="*/ 542 h 580"/>
                <a:gd name="T26" fmla="*/ 2 w 282"/>
                <a:gd name="T27" fmla="*/ 560 h 580"/>
                <a:gd name="T28" fmla="*/ 2 w 282"/>
                <a:gd name="T29" fmla="*/ 576 h 580"/>
                <a:gd name="T30" fmla="*/ 2 w 282"/>
                <a:gd name="T31" fmla="*/ 576 h 580"/>
                <a:gd name="T32" fmla="*/ 14 w 282"/>
                <a:gd name="T33" fmla="*/ 578 h 580"/>
                <a:gd name="T34" fmla="*/ 30 w 282"/>
                <a:gd name="T35" fmla="*/ 580 h 580"/>
                <a:gd name="T36" fmla="*/ 44 w 282"/>
                <a:gd name="T37" fmla="*/ 578 h 580"/>
                <a:gd name="T38" fmla="*/ 54 w 282"/>
                <a:gd name="T39" fmla="*/ 576 h 580"/>
                <a:gd name="T40" fmla="*/ 54 w 282"/>
                <a:gd name="T41" fmla="*/ 576 h 580"/>
                <a:gd name="T42" fmla="*/ 85 w 282"/>
                <a:gd name="T43" fmla="*/ 514 h 580"/>
                <a:gd name="T44" fmla="*/ 121 w 282"/>
                <a:gd name="T45" fmla="*/ 448 h 580"/>
                <a:gd name="T46" fmla="*/ 157 w 282"/>
                <a:gd name="T47" fmla="*/ 378 h 580"/>
                <a:gd name="T48" fmla="*/ 191 w 282"/>
                <a:gd name="T49" fmla="*/ 306 h 580"/>
                <a:gd name="T50" fmla="*/ 216 w 282"/>
                <a:gd name="T51" fmla="*/ 234 h 580"/>
                <a:gd name="T52" fmla="*/ 230 w 282"/>
                <a:gd name="T53" fmla="*/ 198 h 580"/>
                <a:gd name="T54" fmla="*/ 240 w 282"/>
                <a:gd name="T55" fmla="*/ 162 h 580"/>
                <a:gd name="T56" fmla="*/ 252 w 282"/>
                <a:gd name="T57" fmla="*/ 124 h 580"/>
                <a:gd name="T58" fmla="*/ 260 w 282"/>
                <a:gd name="T59" fmla="*/ 88 h 580"/>
                <a:gd name="T60" fmla="*/ 266 w 282"/>
                <a:gd name="T61" fmla="*/ 54 h 580"/>
                <a:gd name="T62" fmla="*/ 272 w 282"/>
                <a:gd name="T63" fmla="*/ 18 h 580"/>
                <a:gd name="T64" fmla="*/ 272 w 282"/>
                <a:gd name="T65" fmla="*/ 18 h 580"/>
                <a:gd name="T66" fmla="*/ 242 w 282"/>
                <a:gd name="T67" fmla="*/ 10 h 580"/>
                <a:gd name="T68" fmla="*/ 226 w 282"/>
                <a:gd name="T69" fmla="*/ 8 h 580"/>
                <a:gd name="T70" fmla="*/ 210 w 282"/>
                <a:gd name="T71" fmla="*/ 8 h 58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82" h="580">
                  <a:moveTo>
                    <a:pt x="204" y="0"/>
                  </a:moveTo>
                  <a:lnTo>
                    <a:pt x="204" y="0"/>
                  </a:lnTo>
                  <a:lnTo>
                    <a:pt x="168" y="62"/>
                  </a:lnTo>
                  <a:lnTo>
                    <a:pt x="132" y="130"/>
                  </a:lnTo>
                  <a:lnTo>
                    <a:pt x="100" y="198"/>
                  </a:lnTo>
                  <a:lnTo>
                    <a:pt x="72" y="266"/>
                  </a:lnTo>
                  <a:lnTo>
                    <a:pt x="46" y="334"/>
                  </a:lnTo>
                  <a:lnTo>
                    <a:pt x="34" y="376"/>
                  </a:lnTo>
                  <a:lnTo>
                    <a:pt x="22" y="418"/>
                  </a:lnTo>
                  <a:lnTo>
                    <a:pt x="10" y="462"/>
                  </a:lnTo>
                  <a:lnTo>
                    <a:pt x="4" y="504"/>
                  </a:lnTo>
                  <a:lnTo>
                    <a:pt x="0" y="542"/>
                  </a:lnTo>
                  <a:lnTo>
                    <a:pt x="2" y="560"/>
                  </a:lnTo>
                  <a:lnTo>
                    <a:pt x="2" y="576"/>
                  </a:lnTo>
                  <a:lnTo>
                    <a:pt x="14" y="578"/>
                  </a:lnTo>
                  <a:lnTo>
                    <a:pt x="30" y="580"/>
                  </a:lnTo>
                  <a:lnTo>
                    <a:pt x="44" y="578"/>
                  </a:lnTo>
                  <a:lnTo>
                    <a:pt x="54" y="576"/>
                  </a:lnTo>
                  <a:lnTo>
                    <a:pt x="90" y="514"/>
                  </a:lnTo>
                  <a:lnTo>
                    <a:pt x="126" y="448"/>
                  </a:lnTo>
                  <a:lnTo>
                    <a:pt x="162" y="378"/>
                  </a:lnTo>
                  <a:lnTo>
                    <a:pt x="196" y="306"/>
                  </a:lnTo>
                  <a:lnTo>
                    <a:pt x="226" y="234"/>
                  </a:lnTo>
                  <a:lnTo>
                    <a:pt x="240" y="198"/>
                  </a:lnTo>
                  <a:lnTo>
                    <a:pt x="250" y="162"/>
                  </a:lnTo>
                  <a:lnTo>
                    <a:pt x="262" y="124"/>
                  </a:lnTo>
                  <a:lnTo>
                    <a:pt x="270" y="88"/>
                  </a:lnTo>
                  <a:lnTo>
                    <a:pt x="276" y="54"/>
                  </a:lnTo>
                  <a:lnTo>
                    <a:pt x="282" y="18"/>
                  </a:lnTo>
                  <a:lnTo>
                    <a:pt x="252" y="10"/>
                  </a:lnTo>
                  <a:lnTo>
                    <a:pt x="236" y="8"/>
                  </a:lnTo>
                  <a:lnTo>
                    <a:pt x="220" y="8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7" name="Freeform 232"/>
            <p:cNvSpPr>
              <a:spLocks/>
            </p:cNvSpPr>
            <p:nvPr userDrawn="1"/>
          </p:nvSpPr>
          <p:spPr bwMode="auto">
            <a:xfrm>
              <a:off x="6876" y="-1547"/>
              <a:ext cx="280" cy="600"/>
            </a:xfrm>
            <a:custGeom>
              <a:avLst/>
              <a:gdLst>
                <a:gd name="T0" fmla="*/ 22 w 276"/>
                <a:gd name="T1" fmla="*/ 102 h 600"/>
                <a:gd name="T2" fmla="*/ 22 w 276"/>
                <a:gd name="T3" fmla="*/ 102 h 600"/>
                <a:gd name="T4" fmla="*/ 24 w 276"/>
                <a:gd name="T5" fmla="*/ 120 h 600"/>
                <a:gd name="T6" fmla="*/ 28 w 276"/>
                <a:gd name="T7" fmla="*/ 138 h 600"/>
                <a:gd name="T8" fmla="*/ 32 w 276"/>
                <a:gd name="T9" fmla="*/ 156 h 600"/>
                <a:gd name="T10" fmla="*/ 43 w 276"/>
                <a:gd name="T11" fmla="*/ 174 h 600"/>
                <a:gd name="T12" fmla="*/ 57 w 276"/>
                <a:gd name="T13" fmla="*/ 210 h 600"/>
                <a:gd name="T14" fmla="*/ 73 w 276"/>
                <a:gd name="T15" fmla="*/ 244 h 600"/>
                <a:gd name="T16" fmla="*/ 110 w 276"/>
                <a:gd name="T17" fmla="*/ 314 h 600"/>
                <a:gd name="T18" fmla="*/ 128 w 276"/>
                <a:gd name="T19" fmla="*/ 350 h 600"/>
                <a:gd name="T20" fmla="*/ 140 w 276"/>
                <a:gd name="T21" fmla="*/ 384 h 600"/>
                <a:gd name="T22" fmla="*/ 140 w 276"/>
                <a:gd name="T23" fmla="*/ 384 h 600"/>
                <a:gd name="T24" fmla="*/ 158 w 276"/>
                <a:gd name="T25" fmla="*/ 440 h 600"/>
                <a:gd name="T26" fmla="*/ 172 w 276"/>
                <a:gd name="T27" fmla="*/ 482 h 600"/>
                <a:gd name="T28" fmla="*/ 195 w 276"/>
                <a:gd name="T29" fmla="*/ 526 h 600"/>
                <a:gd name="T30" fmla="*/ 205 w 276"/>
                <a:gd name="T31" fmla="*/ 546 h 600"/>
                <a:gd name="T32" fmla="*/ 215 w 276"/>
                <a:gd name="T33" fmla="*/ 564 h 600"/>
                <a:gd name="T34" fmla="*/ 225 w 276"/>
                <a:gd name="T35" fmla="*/ 578 h 600"/>
                <a:gd name="T36" fmla="*/ 237 w 276"/>
                <a:gd name="T37" fmla="*/ 590 h 600"/>
                <a:gd name="T38" fmla="*/ 248 w 276"/>
                <a:gd name="T39" fmla="*/ 598 h 600"/>
                <a:gd name="T40" fmla="*/ 256 w 276"/>
                <a:gd name="T41" fmla="*/ 598 h 600"/>
                <a:gd name="T42" fmla="*/ 262 w 276"/>
                <a:gd name="T43" fmla="*/ 600 h 600"/>
                <a:gd name="T44" fmla="*/ 268 w 276"/>
                <a:gd name="T45" fmla="*/ 598 h 600"/>
                <a:gd name="T46" fmla="*/ 274 w 276"/>
                <a:gd name="T47" fmla="*/ 596 h 600"/>
                <a:gd name="T48" fmla="*/ 280 w 276"/>
                <a:gd name="T49" fmla="*/ 592 h 600"/>
                <a:gd name="T50" fmla="*/ 284 w 276"/>
                <a:gd name="T51" fmla="*/ 586 h 600"/>
                <a:gd name="T52" fmla="*/ 284 w 276"/>
                <a:gd name="T53" fmla="*/ 586 h 600"/>
                <a:gd name="T54" fmla="*/ 288 w 276"/>
                <a:gd name="T55" fmla="*/ 580 h 600"/>
                <a:gd name="T56" fmla="*/ 292 w 276"/>
                <a:gd name="T57" fmla="*/ 572 h 600"/>
                <a:gd name="T58" fmla="*/ 296 w 276"/>
                <a:gd name="T59" fmla="*/ 556 h 600"/>
                <a:gd name="T60" fmla="*/ 296 w 276"/>
                <a:gd name="T61" fmla="*/ 540 h 600"/>
                <a:gd name="T62" fmla="*/ 292 w 276"/>
                <a:gd name="T63" fmla="*/ 520 h 600"/>
                <a:gd name="T64" fmla="*/ 288 w 276"/>
                <a:gd name="T65" fmla="*/ 498 h 600"/>
                <a:gd name="T66" fmla="*/ 280 w 276"/>
                <a:gd name="T67" fmla="*/ 476 h 600"/>
                <a:gd name="T68" fmla="*/ 259 w 276"/>
                <a:gd name="T69" fmla="*/ 432 h 600"/>
                <a:gd name="T70" fmla="*/ 231 w 276"/>
                <a:gd name="T71" fmla="*/ 386 h 600"/>
                <a:gd name="T72" fmla="*/ 207 w 276"/>
                <a:gd name="T73" fmla="*/ 344 h 600"/>
                <a:gd name="T74" fmla="*/ 183 w 276"/>
                <a:gd name="T75" fmla="*/ 308 h 600"/>
                <a:gd name="T76" fmla="*/ 166 w 276"/>
                <a:gd name="T77" fmla="*/ 282 h 600"/>
                <a:gd name="T78" fmla="*/ 166 w 276"/>
                <a:gd name="T79" fmla="*/ 282 h 600"/>
                <a:gd name="T80" fmla="*/ 154 w 276"/>
                <a:gd name="T81" fmla="*/ 246 h 600"/>
                <a:gd name="T82" fmla="*/ 142 w 276"/>
                <a:gd name="T83" fmla="*/ 210 h 600"/>
                <a:gd name="T84" fmla="*/ 120 w 276"/>
                <a:gd name="T85" fmla="*/ 136 h 600"/>
                <a:gd name="T86" fmla="*/ 103 w 276"/>
                <a:gd name="T87" fmla="*/ 100 h 600"/>
                <a:gd name="T88" fmla="*/ 89 w 276"/>
                <a:gd name="T89" fmla="*/ 64 h 600"/>
                <a:gd name="T90" fmla="*/ 71 w 276"/>
                <a:gd name="T91" fmla="*/ 30 h 600"/>
                <a:gd name="T92" fmla="*/ 63 w 276"/>
                <a:gd name="T93" fmla="*/ 16 h 600"/>
                <a:gd name="T94" fmla="*/ 51 w 276"/>
                <a:gd name="T95" fmla="*/ 0 h 600"/>
                <a:gd name="T96" fmla="*/ 51 w 276"/>
                <a:gd name="T97" fmla="*/ 0 h 600"/>
                <a:gd name="T98" fmla="*/ 34 w 276"/>
                <a:gd name="T99" fmla="*/ 10 h 600"/>
                <a:gd name="T100" fmla="*/ 22 w 276"/>
                <a:gd name="T101" fmla="*/ 18 h 600"/>
                <a:gd name="T102" fmla="*/ 14 w 276"/>
                <a:gd name="T103" fmla="*/ 30 h 600"/>
                <a:gd name="T104" fmla="*/ 6 w 276"/>
                <a:gd name="T105" fmla="*/ 42 h 600"/>
                <a:gd name="T106" fmla="*/ 2 w 276"/>
                <a:gd name="T107" fmla="*/ 54 h 600"/>
                <a:gd name="T108" fmla="*/ 0 w 276"/>
                <a:gd name="T109" fmla="*/ 68 h 600"/>
                <a:gd name="T110" fmla="*/ 2 w 276"/>
                <a:gd name="T111" fmla="*/ 82 h 600"/>
                <a:gd name="T112" fmla="*/ 8 w 276"/>
                <a:gd name="T113" fmla="*/ 96 h 600"/>
                <a:gd name="T114" fmla="*/ 22 w 276"/>
                <a:gd name="T115" fmla="*/ 102 h 6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6" h="600">
                  <a:moveTo>
                    <a:pt x="22" y="102"/>
                  </a:moveTo>
                  <a:lnTo>
                    <a:pt x="22" y="102"/>
                  </a:lnTo>
                  <a:lnTo>
                    <a:pt x="24" y="120"/>
                  </a:lnTo>
                  <a:lnTo>
                    <a:pt x="28" y="138"/>
                  </a:lnTo>
                  <a:lnTo>
                    <a:pt x="32" y="156"/>
                  </a:lnTo>
                  <a:lnTo>
                    <a:pt x="38" y="174"/>
                  </a:lnTo>
                  <a:lnTo>
                    <a:pt x="52" y="210"/>
                  </a:lnTo>
                  <a:lnTo>
                    <a:pt x="68" y="244"/>
                  </a:lnTo>
                  <a:lnTo>
                    <a:pt x="102" y="314"/>
                  </a:lnTo>
                  <a:lnTo>
                    <a:pt x="118" y="350"/>
                  </a:lnTo>
                  <a:lnTo>
                    <a:pt x="130" y="384"/>
                  </a:lnTo>
                  <a:lnTo>
                    <a:pt x="148" y="440"/>
                  </a:lnTo>
                  <a:lnTo>
                    <a:pt x="162" y="482"/>
                  </a:lnTo>
                  <a:lnTo>
                    <a:pt x="180" y="526"/>
                  </a:lnTo>
                  <a:lnTo>
                    <a:pt x="190" y="546"/>
                  </a:lnTo>
                  <a:lnTo>
                    <a:pt x="200" y="564"/>
                  </a:lnTo>
                  <a:lnTo>
                    <a:pt x="210" y="578"/>
                  </a:lnTo>
                  <a:lnTo>
                    <a:pt x="222" y="590"/>
                  </a:lnTo>
                  <a:lnTo>
                    <a:pt x="232" y="598"/>
                  </a:lnTo>
                  <a:lnTo>
                    <a:pt x="238" y="598"/>
                  </a:lnTo>
                  <a:lnTo>
                    <a:pt x="242" y="600"/>
                  </a:lnTo>
                  <a:lnTo>
                    <a:pt x="248" y="598"/>
                  </a:lnTo>
                  <a:lnTo>
                    <a:pt x="254" y="596"/>
                  </a:lnTo>
                  <a:lnTo>
                    <a:pt x="260" y="592"/>
                  </a:lnTo>
                  <a:lnTo>
                    <a:pt x="264" y="586"/>
                  </a:lnTo>
                  <a:lnTo>
                    <a:pt x="268" y="580"/>
                  </a:lnTo>
                  <a:lnTo>
                    <a:pt x="272" y="572"/>
                  </a:lnTo>
                  <a:lnTo>
                    <a:pt x="276" y="556"/>
                  </a:lnTo>
                  <a:lnTo>
                    <a:pt x="276" y="540"/>
                  </a:lnTo>
                  <a:lnTo>
                    <a:pt x="272" y="520"/>
                  </a:lnTo>
                  <a:lnTo>
                    <a:pt x="268" y="498"/>
                  </a:lnTo>
                  <a:lnTo>
                    <a:pt x="260" y="476"/>
                  </a:lnTo>
                  <a:lnTo>
                    <a:pt x="240" y="432"/>
                  </a:lnTo>
                  <a:lnTo>
                    <a:pt x="216" y="386"/>
                  </a:lnTo>
                  <a:lnTo>
                    <a:pt x="192" y="344"/>
                  </a:lnTo>
                  <a:lnTo>
                    <a:pt x="170" y="308"/>
                  </a:lnTo>
                  <a:lnTo>
                    <a:pt x="156" y="282"/>
                  </a:lnTo>
                  <a:lnTo>
                    <a:pt x="144" y="246"/>
                  </a:lnTo>
                  <a:lnTo>
                    <a:pt x="132" y="210"/>
                  </a:lnTo>
                  <a:lnTo>
                    <a:pt x="110" y="136"/>
                  </a:lnTo>
                  <a:lnTo>
                    <a:pt x="98" y="100"/>
                  </a:lnTo>
                  <a:lnTo>
                    <a:pt x="84" y="64"/>
                  </a:lnTo>
                  <a:lnTo>
                    <a:pt x="66" y="30"/>
                  </a:lnTo>
                  <a:lnTo>
                    <a:pt x="58" y="16"/>
                  </a:lnTo>
                  <a:lnTo>
                    <a:pt x="46" y="0"/>
                  </a:lnTo>
                  <a:lnTo>
                    <a:pt x="34" y="10"/>
                  </a:lnTo>
                  <a:lnTo>
                    <a:pt x="22" y="18"/>
                  </a:lnTo>
                  <a:lnTo>
                    <a:pt x="14" y="30"/>
                  </a:lnTo>
                  <a:lnTo>
                    <a:pt x="6" y="42"/>
                  </a:lnTo>
                  <a:lnTo>
                    <a:pt x="2" y="54"/>
                  </a:lnTo>
                  <a:lnTo>
                    <a:pt x="0" y="68"/>
                  </a:lnTo>
                  <a:lnTo>
                    <a:pt x="2" y="82"/>
                  </a:lnTo>
                  <a:lnTo>
                    <a:pt x="8" y="96"/>
                  </a:lnTo>
                  <a:lnTo>
                    <a:pt x="22" y="1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8" name="Freeform 233"/>
            <p:cNvSpPr>
              <a:spLocks/>
            </p:cNvSpPr>
            <p:nvPr userDrawn="1"/>
          </p:nvSpPr>
          <p:spPr bwMode="auto">
            <a:xfrm>
              <a:off x="6876" y="-1547"/>
              <a:ext cx="280" cy="600"/>
            </a:xfrm>
            <a:custGeom>
              <a:avLst/>
              <a:gdLst>
                <a:gd name="T0" fmla="*/ 22 w 276"/>
                <a:gd name="T1" fmla="*/ 102 h 600"/>
                <a:gd name="T2" fmla="*/ 22 w 276"/>
                <a:gd name="T3" fmla="*/ 102 h 600"/>
                <a:gd name="T4" fmla="*/ 24 w 276"/>
                <a:gd name="T5" fmla="*/ 120 h 600"/>
                <a:gd name="T6" fmla="*/ 28 w 276"/>
                <a:gd name="T7" fmla="*/ 138 h 600"/>
                <a:gd name="T8" fmla="*/ 32 w 276"/>
                <a:gd name="T9" fmla="*/ 156 h 600"/>
                <a:gd name="T10" fmla="*/ 43 w 276"/>
                <a:gd name="T11" fmla="*/ 174 h 600"/>
                <a:gd name="T12" fmla="*/ 57 w 276"/>
                <a:gd name="T13" fmla="*/ 210 h 600"/>
                <a:gd name="T14" fmla="*/ 73 w 276"/>
                <a:gd name="T15" fmla="*/ 244 h 600"/>
                <a:gd name="T16" fmla="*/ 110 w 276"/>
                <a:gd name="T17" fmla="*/ 314 h 600"/>
                <a:gd name="T18" fmla="*/ 128 w 276"/>
                <a:gd name="T19" fmla="*/ 350 h 600"/>
                <a:gd name="T20" fmla="*/ 140 w 276"/>
                <a:gd name="T21" fmla="*/ 384 h 600"/>
                <a:gd name="T22" fmla="*/ 140 w 276"/>
                <a:gd name="T23" fmla="*/ 384 h 600"/>
                <a:gd name="T24" fmla="*/ 158 w 276"/>
                <a:gd name="T25" fmla="*/ 440 h 600"/>
                <a:gd name="T26" fmla="*/ 172 w 276"/>
                <a:gd name="T27" fmla="*/ 482 h 600"/>
                <a:gd name="T28" fmla="*/ 195 w 276"/>
                <a:gd name="T29" fmla="*/ 526 h 600"/>
                <a:gd name="T30" fmla="*/ 205 w 276"/>
                <a:gd name="T31" fmla="*/ 546 h 600"/>
                <a:gd name="T32" fmla="*/ 215 w 276"/>
                <a:gd name="T33" fmla="*/ 564 h 600"/>
                <a:gd name="T34" fmla="*/ 225 w 276"/>
                <a:gd name="T35" fmla="*/ 578 h 600"/>
                <a:gd name="T36" fmla="*/ 237 w 276"/>
                <a:gd name="T37" fmla="*/ 590 h 600"/>
                <a:gd name="T38" fmla="*/ 248 w 276"/>
                <a:gd name="T39" fmla="*/ 598 h 600"/>
                <a:gd name="T40" fmla="*/ 256 w 276"/>
                <a:gd name="T41" fmla="*/ 598 h 600"/>
                <a:gd name="T42" fmla="*/ 262 w 276"/>
                <a:gd name="T43" fmla="*/ 600 h 600"/>
                <a:gd name="T44" fmla="*/ 268 w 276"/>
                <a:gd name="T45" fmla="*/ 598 h 600"/>
                <a:gd name="T46" fmla="*/ 274 w 276"/>
                <a:gd name="T47" fmla="*/ 596 h 600"/>
                <a:gd name="T48" fmla="*/ 280 w 276"/>
                <a:gd name="T49" fmla="*/ 592 h 600"/>
                <a:gd name="T50" fmla="*/ 284 w 276"/>
                <a:gd name="T51" fmla="*/ 586 h 600"/>
                <a:gd name="T52" fmla="*/ 284 w 276"/>
                <a:gd name="T53" fmla="*/ 586 h 600"/>
                <a:gd name="T54" fmla="*/ 288 w 276"/>
                <a:gd name="T55" fmla="*/ 580 h 600"/>
                <a:gd name="T56" fmla="*/ 292 w 276"/>
                <a:gd name="T57" fmla="*/ 572 h 600"/>
                <a:gd name="T58" fmla="*/ 296 w 276"/>
                <a:gd name="T59" fmla="*/ 556 h 600"/>
                <a:gd name="T60" fmla="*/ 296 w 276"/>
                <a:gd name="T61" fmla="*/ 540 h 600"/>
                <a:gd name="T62" fmla="*/ 292 w 276"/>
                <a:gd name="T63" fmla="*/ 520 h 600"/>
                <a:gd name="T64" fmla="*/ 288 w 276"/>
                <a:gd name="T65" fmla="*/ 498 h 600"/>
                <a:gd name="T66" fmla="*/ 280 w 276"/>
                <a:gd name="T67" fmla="*/ 476 h 600"/>
                <a:gd name="T68" fmla="*/ 259 w 276"/>
                <a:gd name="T69" fmla="*/ 432 h 600"/>
                <a:gd name="T70" fmla="*/ 231 w 276"/>
                <a:gd name="T71" fmla="*/ 386 h 600"/>
                <a:gd name="T72" fmla="*/ 207 w 276"/>
                <a:gd name="T73" fmla="*/ 344 h 600"/>
                <a:gd name="T74" fmla="*/ 183 w 276"/>
                <a:gd name="T75" fmla="*/ 308 h 600"/>
                <a:gd name="T76" fmla="*/ 166 w 276"/>
                <a:gd name="T77" fmla="*/ 282 h 600"/>
                <a:gd name="T78" fmla="*/ 166 w 276"/>
                <a:gd name="T79" fmla="*/ 282 h 600"/>
                <a:gd name="T80" fmla="*/ 154 w 276"/>
                <a:gd name="T81" fmla="*/ 246 h 600"/>
                <a:gd name="T82" fmla="*/ 142 w 276"/>
                <a:gd name="T83" fmla="*/ 210 h 600"/>
                <a:gd name="T84" fmla="*/ 120 w 276"/>
                <a:gd name="T85" fmla="*/ 136 h 600"/>
                <a:gd name="T86" fmla="*/ 103 w 276"/>
                <a:gd name="T87" fmla="*/ 100 h 600"/>
                <a:gd name="T88" fmla="*/ 89 w 276"/>
                <a:gd name="T89" fmla="*/ 64 h 600"/>
                <a:gd name="T90" fmla="*/ 71 w 276"/>
                <a:gd name="T91" fmla="*/ 30 h 600"/>
                <a:gd name="T92" fmla="*/ 63 w 276"/>
                <a:gd name="T93" fmla="*/ 16 h 600"/>
                <a:gd name="T94" fmla="*/ 51 w 276"/>
                <a:gd name="T95" fmla="*/ 0 h 600"/>
                <a:gd name="T96" fmla="*/ 51 w 276"/>
                <a:gd name="T97" fmla="*/ 0 h 600"/>
                <a:gd name="T98" fmla="*/ 34 w 276"/>
                <a:gd name="T99" fmla="*/ 10 h 600"/>
                <a:gd name="T100" fmla="*/ 22 w 276"/>
                <a:gd name="T101" fmla="*/ 18 h 600"/>
                <a:gd name="T102" fmla="*/ 14 w 276"/>
                <a:gd name="T103" fmla="*/ 30 h 600"/>
                <a:gd name="T104" fmla="*/ 6 w 276"/>
                <a:gd name="T105" fmla="*/ 42 h 600"/>
                <a:gd name="T106" fmla="*/ 2 w 276"/>
                <a:gd name="T107" fmla="*/ 54 h 600"/>
                <a:gd name="T108" fmla="*/ 0 w 276"/>
                <a:gd name="T109" fmla="*/ 68 h 600"/>
                <a:gd name="T110" fmla="*/ 2 w 276"/>
                <a:gd name="T111" fmla="*/ 82 h 600"/>
                <a:gd name="T112" fmla="*/ 8 w 276"/>
                <a:gd name="T113" fmla="*/ 96 h 60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6" h="600">
                  <a:moveTo>
                    <a:pt x="22" y="102"/>
                  </a:moveTo>
                  <a:lnTo>
                    <a:pt x="22" y="102"/>
                  </a:lnTo>
                  <a:lnTo>
                    <a:pt x="24" y="120"/>
                  </a:lnTo>
                  <a:lnTo>
                    <a:pt x="28" y="138"/>
                  </a:lnTo>
                  <a:lnTo>
                    <a:pt x="32" y="156"/>
                  </a:lnTo>
                  <a:lnTo>
                    <a:pt x="38" y="174"/>
                  </a:lnTo>
                  <a:lnTo>
                    <a:pt x="52" y="210"/>
                  </a:lnTo>
                  <a:lnTo>
                    <a:pt x="68" y="244"/>
                  </a:lnTo>
                  <a:lnTo>
                    <a:pt x="102" y="314"/>
                  </a:lnTo>
                  <a:lnTo>
                    <a:pt x="118" y="350"/>
                  </a:lnTo>
                  <a:lnTo>
                    <a:pt x="130" y="384"/>
                  </a:lnTo>
                  <a:lnTo>
                    <a:pt x="148" y="440"/>
                  </a:lnTo>
                  <a:lnTo>
                    <a:pt x="162" y="482"/>
                  </a:lnTo>
                  <a:lnTo>
                    <a:pt x="180" y="526"/>
                  </a:lnTo>
                  <a:lnTo>
                    <a:pt x="190" y="546"/>
                  </a:lnTo>
                  <a:lnTo>
                    <a:pt x="200" y="564"/>
                  </a:lnTo>
                  <a:lnTo>
                    <a:pt x="210" y="578"/>
                  </a:lnTo>
                  <a:lnTo>
                    <a:pt x="222" y="590"/>
                  </a:lnTo>
                  <a:lnTo>
                    <a:pt x="232" y="598"/>
                  </a:lnTo>
                  <a:lnTo>
                    <a:pt x="238" y="598"/>
                  </a:lnTo>
                  <a:lnTo>
                    <a:pt x="242" y="600"/>
                  </a:lnTo>
                  <a:lnTo>
                    <a:pt x="248" y="598"/>
                  </a:lnTo>
                  <a:lnTo>
                    <a:pt x="254" y="596"/>
                  </a:lnTo>
                  <a:lnTo>
                    <a:pt x="260" y="592"/>
                  </a:lnTo>
                  <a:lnTo>
                    <a:pt x="264" y="586"/>
                  </a:lnTo>
                  <a:lnTo>
                    <a:pt x="268" y="580"/>
                  </a:lnTo>
                  <a:lnTo>
                    <a:pt x="272" y="572"/>
                  </a:lnTo>
                  <a:lnTo>
                    <a:pt x="276" y="556"/>
                  </a:lnTo>
                  <a:lnTo>
                    <a:pt x="276" y="540"/>
                  </a:lnTo>
                  <a:lnTo>
                    <a:pt x="272" y="520"/>
                  </a:lnTo>
                  <a:lnTo>
                    <a:pt x="268" y="498"/>
                  </a:lnTo>
                  <a:lnTo>
                    <a:pt x="260" y="476"/>
                  </a:lnTo>
                  <a:lnTo>
                    <a:pt x="240" y="432"/>
                  </a:lnTo>
                  <a:lnTo>
                    <a:pt x="216" y="386"/>
                  </a:lnTo>
                  <a:lnTo>
                    <a:pt x="192" y="344"/>
                  </a:lnTo>
                  <a:lnTo>
                    <a:pt x="170" y="308"/>
                  </a:lnTo>
                  <a:lnTo>
                    <a:pt x="156" y="282"/>
                  </a:lnTo>
                  <a:lnTo>
                    <a:pt x="144" y="246"/>
                  </a:lnTo>
                  <a:lnTo>
                    <a:pt x="132" y="210"/>
                  </a:lnTo>
                  <a:lnTo>
                    <a:pt x="110" y="136"/>
                  </a:lnTo>
                  <a:lnTo>
                    <a:pt x="98" y="100"/>
                  </a:lnTo>
                  <a:lnTo>
                    <a:pt x="84" y="64"/>
                  </a:lnTo>
                  <a:lnTo>
                    <a:pt x="66" y="30"/>
                  </a:lnTo>
                  <a:lnTo>
                    <a:pt x="58" y="16"/>
                  </a:lnTo>
                  <a:lnTo>
                    <a:pt x="46" y="0"/>
                  </a:lnTo>
                  <a:lnTo>
                    <a:pt x="34" y="10"/>
                  </a:lnTo>
                  <a:lnTo>
                    <a:pt x="22" y="18"/>
                  </a:lnTo>
                  <a:lnTo>
                    <a:pt x="14" y="30"/>
                  </a:lnTo>
                  <a:lnTo>
                    <a:pt x="6" y="42"/>
                  </a:lnTo>
                  <a:lnTo>
                    <a:pt x="2" y="54"/>
                  </a:lnTo>
                  <a:lnTo>
                    <a:pt x="0" y="68"/>
                  </a:lnTo>
                  <a:lnTo>
                    <a:pt x="2" y="82"/>
                  </a:lnTo>
                  <a:lnTo>
                    <a:pt x="8" y="9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9" name="Freeform 234"/>
            <p:cNvSpPr>
              <a:spLocks/>
            </p:cNvSpPr>
            <p:nvPr userDrawn="1"/>
          </p:nvSpPr>
          <p:spPr bwMode="auto">
            <a:xfrm>
              <a:off x="4476" y="-1927"/>
              <a:ext cx="120" cy="280"/>
            </a:xfrm>
            <a:custGeom>
              <a:avLst/>
              <a:gdLst>
                <a:gd name="T0" fmla="*/ 61 w 118"/>
                <a:gd name="T1" fmla="*/ 0 h 272"/>
                <a:gd name="T2" fmla="*/ 61 w 118"/>
                <a:gd name="T3" fmla="*/ 0 h 272"/>
                <a:gd name="T4" fmla="*/ 41 w 118"/>
                <a:gd name="T5" fmla="*/ 72 h 272"/>
                <a:gd name="T6" fmla="*/ 22 w 118"/>
                <a:gd name="T7" fmla="*/ 121 h 272"/>
                <a:gd name="T8" fmla="*/ 10 w 118"/>
                <a:gd name="T9" fmla="*/ 176 h 272"/>
                <a:gd name="T10" fmla="*/ 2 w 118"/>
                <a:gd name="T11" fmla="*/ 226 h 272"/>
                <a:gd name="T12" fmla="*/ 0 w 118"/>
                <a:gd name="T13" fmla="*/ 250 h 272"/>
                <a:gd name="T14" fmla="*/ 0 w 118"/>
                <a:gd name="T15" fmla="*/ 271 h 272"/>
                <a:gd name="T16" fmla="*/ 2 w 118"/>
                <a:gd name="T17" fmla="*/ 289 h 272"/>
                <a:gd name="T18" fmla="*/ 6 w 118"/>
                <a:gd name="T19" fmla="*/ 303 h 272"/>
                <a:gd name="T20" fmla="*/ 10 w 118"/>
                <a:gd name="T21" fmla="*/ 308 h 272"/>
                <a:gd name="T22" fmla="*/ 14 w 118"/>
                <a:gd name="T23" fmla="*/ 312 h 272"/>
                <a:gd name="T24" fmla="*/ 20 w 118"/>
                <a:gd name="T25" fmla="*/ 314 h 272"/>
                <a:gd name="T26" fmla="*/ 24 w 118"/>
                <a:gd name="T27" fmla="*/ 314 h 272"/>
                <a:gd name="T28" fmla="*/ 24 w 118"/>
                <a:gd name="T29" fmla="*/ 314 h 272"/>
                <a:gd name="T30" fmla="*/ 35 w 118"/>
                <a:gd name="T31" fmla="*/ 314 h 272"/>
                <a:gd name="T32" fmla="*/ 41 w 118"/>
                <a:gd name="T33" fmla="*/ 312 h 272"/>
                <a:gd name="T34" fmla="*/ 55 w 118"/>
                <a:gd name="T35" fmla="*/ 305 h 272"/>
                <a:gd name="T36" fmla="*/ 67 w 118"/>
                <a:gd name="T37" fmla="*/ 291 h 272"/>
                <a:gd name="T38" fmla="*/ 79 w 118"/>
                <a:gd name="T39" fmla="*/ 273 h 272"/>
                <a:gd name="T40" fmla="*/ 89 w 118"/>
                <a:gd name="T41" fmla="*/ 250 h 272"/>
                <a:gd name="T42" fmla="*/ 106 w 118"/>
                <a:gd name="T43" fmla="*/ 226 h 272"/>
                <a:gd name="T44" fmla="*/ 114 w 118"/>
                <a:gd name="T45" fmla="*/ 198 h 272"/>
                <a:gd name="T46" fmla="*/ 122 w 118"/>
                <a:gd name="T47" fmla="*/ 174 h 272"/>
                <a:gd name="T48" fmla="*/ 126 w 118"/>
                <a:gd name="T49" fmla="*/ 146 h 272"/>
                <a:gd name="T50" fmla="*/ 128 w 118"/>
                <a:gd name="T51" fmla="*/ 119 h 272"/>
                <a:gd name="T52" fmla="*/ 128 w 118"/>
                <a:gd name="T53" fmla="*/ 95 h 272"/>
                <a:gd name="T54" fmla="*/ 126 w 118"/>
                <a:gd name="T55" fmla="*/ 72 h 272"/>
                <a:gd name="T56" fmla="*/ 118 w 118"/>
                <a:gd name="T57" fmla="*/ 51 h 272"/>
                <a:gd name="T58" fmla="*/ 114 w 118"/>
                <a:gd name="T59" fmla="*/ 45 h 272"/>
                <a:gd name="T60" fmla="*/ 108 w 118"/>
                <a:gd name="T61" fmla="*/ 39 h 272"/>
                <a:gd name="T62" fmla="*/ 102 w 118"/>
                <a:gd name="T63" fmla="*/ 35 h 272"/>
                <a:gd name="T64" fmla="*/ 89 w 118"/>
                <a:gd name="T65" fmla="*/ 31 h 272"/>
                <a:gd name="T66" fmla="*/ 79 w 118"/>
                <a:gd name="T67" fmla="*/ 29 h 272"/>
                <a:gd name="T68" fmla="*/ 69 w 118"/>
                <a:gd name="T69" fmla="*/ 29 h 272"/>
                <a:gd name="T70" fmla="*/ 61 w 118"/>
                <a:gd name="T71" fmla="*/ 0 h 2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8" h="272">
                  <a:moveTo>
                    <a:pt x="56" y="0"/>
                  </a:moveTo>
                  <a:lnTo>
                    <a:pt x="56" y="0"/>
                  </a:lnTo>
                  <a:lnTo>
                    <a:pt x="36" y="62"/>
                  </a:lnTo>
                  <a:lnTo>
                    <a:pt x="22" y="106"/>
                  </a:lnTo>
                  <a:lnTo>
                    <a:pt x="10" y="152"/>
                  </a:lnTo>
                  <a:lnTo>
                    <a:pt x="2" y="196"/>
                  </a:lnTo>
                  <a:lnTo>
                    <a:pt x="0" y="216"/>
                  </a:lnTo>
                  <a:lnTo>
                    <a:pt x="0" y="234"/>
                  </a:lnTo>
                  <a:lnTo>
                    <a:pt x="2" y="250"/>
                  </a:lnTo>
                  <a:lnTo>
                    <a:pt x="6" y="262"/>
                  </a:lnTo>
                  <a:lnTo>
                    <a:pt x="10" y="266"/>
                  </a:lnTo>
                  <a:lnTo>
                    <a:pt x="14" y="270"/>
                  </a:lnTo>
                  <a:lnTo>
                    <a:pt x="20" y="272"/>
                  </a:lnTo>
                  <a:lnTo>
                    <a:pt x="24" y="272"/>
                  </a:lnTo>
                  <a:lnTo>
                    <a:pt x="30" y="272"/>
                  </a:lnTo>
                  <a:lnTo>
                    <a:pt x="36" y="270"/>
                  </a:lnTo>
                  <a:lnTo>
                    <a:pt x="50" y="264"/>
                  </a:lnTo>
                  <a:lnTo>
                    <a:pt x="62" y="252"/>
                  </a:lnTo>
                  <a:lnTo>
                    <a:pt x="74" y="236"/>
                  </a:lnTo>
                  <a:lnTo>
                    <a:pt x="84" y="216"/>
                  </a:lnTo>
                  <a:lnTo>
                    <a:pt x="96" y="196"/>
                  </a:lnTo>
                  <a:lnTo>
                    <a:pt x="104" y="172"/>
                  </a:lnTo>
                  <a:lnTo>
                    <a:pt x="112" y="150"/>
                  </a:lnTo>
                  <a:lnTo>
                    <a:pt x="116" y="126"/>
                  </a:lnTo>
                  <a:lnTo>
                    <a:pt x="118" y="104"/>
                  </a:lnTo>
                  <a:lnTo>
                    <a:pt x="118" y="82"/>
                  </a:lnTo>
                  <a:lnTo>
                    <a:pt x="116" y="62"/>
                  </a:lnTo>
                  <a:lnTo>
                    <a:pt x="108" y="46"/>
                  </a:lnTo>
                  <a:lnTo>
                    <a:pt x="104" y="40"/>
                  </a:lnTo>
                  <a:lnTo>
                    <a:pt x="98" y="34"/>
                  </a:lnTo>
                  <a:lnTo>
                    <a:pt x="92" y="30"/>
                  </a:lnTo>
                  <a:lnTo>
                    <a:pt x="84" y="26"/>
                  </a:lnTo>
                  <a:lnTo>
                    <a:pt x="74" y="24"/>
                  </a:lnTo>
                  <a:lnTo>
                    <a:pt x="64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0" name="Freeform 235"/>
            <p:cNvSpPr>
              <a:spLocks/>
            </p:cNvSpPr>
            <p:nvPr userDrawn="1"/>
          </p:nvSpPr>
          <p:spPr bwMode="auto">
            <a:xfrm>
              <a:off x="4476" y="-1927"/>
              <a:ext cx="120" cy="280"/>
            </a:xfrm>
            <a:custGeom>
              <a:avLst/>
              <a:gdLst>
                <a:gd name="T0" fmla="*/ 61 w 118"/>
                <a:gd name="T1" fmla="*/ 0 h 272"/>
                <a:gd name="T2" fmla="*/ 61 w 118"/>
                <a:gd name="T3" fmla="*/ 0 h 272"/>
                <a:gd name="T4" fmla="*/ 41 w 118"/>
                <a:gd name="T5" fmla="*/ 72 h 272"/>
                <a:gd name="T6" fmla="*/ 22 w 118"/>
                <a:gd name="T7" fmla="*/ 121 h 272"/>
                <a:gd name="T8" fmla="*/ 10 w 118"/>
                <a:gd name="T9" fmla="*/ 176 h 272"/>
                <a:gd name="T10" fmla="*/ 2 w 118"/>
                <a:gd name="T11" fmla="*/ 226 h 272"/>
                <a:gd name="T12" fmla="*/ 0 w 118"/>
                <a:gd name="T13" fmla="*/ 250 h 272"/>
                <a:gd name="T14" fmla="*/ 0 w 118"/>
                <a:gd name="T15" fmla="*/ 271 h 272"/>
                <a:gd name="T16" fmla="*/ 2 w 118"/>
                <a:gd name="T17" fmla="*/ 289 h 272"/>
                <a:gd name="T18" fmla="*/ 6 w 118"/>
                <a:gd name="T19" fmla="*/ 303 h 272"/>
                <a:gd name="T20" fmla="*/ 10 w 118"/>
                <a:gd name="T21" fmla="*/ 308 h 272"/>
                <a:gd name="T22" fmla="*/ 14 w 118"/>
                <a:gd name="T23" fmla="*/ 312 h 272"/>
                <a:gd name="T24" fmla="*/ 20 w 118"/>
                <a:gd name="T25" fmla="*/ 314 h 272"/>
                <a:gd name="T26" fmla="*/ 24 w 118"/>
                <a:gd name="T27" fmla="*/ 314 h 272"/>
                <a:gd name="T28" fmla="*/ 24 w 118"/>
                <a:gd name="T29" fmla="*/ 314 h 272"/>
                <a:gd name="T30" fmla="*/ 35 w 118"/>
                <a:gd name="T31" fmla="*/ 314 h 272"/>
                <a:gd name="T32" fmla="*/ 41 w 118"/>
                <a:gd name="T33" fmla="*/ 312 h 272"/>
                <a:gd name="T34" fmla="*/ 55 w 118"/>
                <a:gd name="T35" fmla="*/ 305 h 272"/>
                <a:gd name="T36" fmla="*/ 67 w 118"/>
                <a:gd name="T37" fmla="*/ 291 h 272"/>
                <a:gd name="T38" fmla="*/ 79 w 118"/>
                <a:gd name="T39" fmla="*/ 273 h 272"/>
                <a:gd name="T40" fmla="*/ 89 w 118"/>
                <a:gd name="T41" fmla="*/ 250 h 272"/>
                <a:gd name="T42" fmla="*/ 106 w 118"/>
                <a:gd name="T43" fmla="*/ 226 h 272"/>
                <a:gd name="T44" fmla="*/ 114 w 118"/>
                <a:gd name="T45" fmla="*/ 198 h 272"/>
                <a:gd name="T46" fmla="*/ 122 w 118"/>
                <a:gd name="T47" fmla="*/ 174 h 272"/>
                <a:gd name="T48" fmla="*/ 126 w 118"/>
                <a:gd name="T49" fmla="*/ 146 h 272"/>
                <a:gd name="T50" fmla="*/ 128 w 118"/>
                <a:gd name="T51" fmla="*/ 119 h 272"/>
                <a:gd name="T52" fmla="*/ 128 w 118"/>
                <a:gd name="T53" fmla="*/ 95 h 272"/>
                <a:gd name="T54" fmla="*/ 126 w 118"/>
                <a:gd name="T55" fmla="*/ 72 h 272"/>
                <a:gd name="T56" fmla="*/ 118 w 118"/>
                <a:gd name="T57" fmla="*/ 51 h 272"/>
                <a:gd name="T58" fmla="*/ 114 w 118"/>
                <a:gd name="T59" fmla="*/ 45 h 272"/>
                <a:gd name="T60" fmla="*/ 108 w 118"/>
                <a:gd name="T61" fmla="*/ 39 h 272"/>
                <a:gd name="T62" fmla="*/ 102 w 118"/>
                <a:gd name="T63" fmla="*/ 35 h 272"/>
                <a:gd name="T64" fmla="*/ 89 w 118"/>
                <a:gd name="T65" fmla="*/ 31 h 272"/>
                <a:gd name="T66" fmla="*/ 79 w 118"/>
                <a:gd name="T67" fmla="*/ 29 h 272"/>
                <a:gd name="T68" fmla="*/ 69 w 118"/>
                <a:gd name="T69" fmla="*/ 29 h 27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18" h="272">
                  <a:moveTo>
                    <a:pt x="56" y="0"/>
                  </a:moveTo>
                  <a:lnTo>
                    <a:pt x="56" y="0"/>
                  </a:lnTo>
                  <a:lnTo>
                    <a:pt x="36" y="62"/>
                  </a:lnTo>
                  <a:lnTo>
                    <a:pt x="22" y="106"/>
                  </a:lnTo>
                  <a:lnTo>
                    <a:pt x="10" y="152"/>
                  </a:lnTo>
                  <a:lnTo>
                    <a:pt x="2" y="196"/>
                  </a:lnTo>
                  <a:lnTo>
                    <a:pt x="0" y="216"/>
                  </a:lnTo>
                  <a:lnTo>
                    <a:pt x="0" y="234"/>
                  </a:lnTo>
                  <a:lnTo>
                    <a:pt x="2" y="250"/>
                  </a:lnTo>
                  <a:lnTo>
                    <a:pt x="6" y="262"/>
                  </a:lnTo>
                  <a:lnTo>
                    <a:pt x="10" y="266"/>
                  </a:lnTo>
                  <a:lnTo>
                    <a:pt x="14" y="270"/>
                  </a:lnTo>
                  <a:lnTo>
                    <a:pt x="20" y="272"/>
                  </a:lnTo>
                  <a:lnTo>
                    <a:pt x="24" y="272"/>
                  </a:lnTo>
                  <a:lnTo>
                    <a:pt x="30" y="272"/>
                  </a:lnTo>
                  <a:lnTo>
                    <a:pt x="36" y="270"/>
                  </a:lnTo>
                  <a:lnTo>
                    <a:pt x="50" y="264"/>
                  </a:lnTo>
                  <a:lnTo>
                    <a:pt x="62" y="252"/>
                  </a:lnTo>
                  <a:lnTo>
                    <a:pt x="74" y="236"/>
                  </a:lnTo>
                  <a:lnTo>
                    <a:pt x="84" y="216"/>
                  </a:lnTo>
                  <a:lnTo>
                    <a:pt x="96" y="196"/>
                  </a:lnTo>
                  <a:lnTo>
                    <a:pt x="104" y="172"/>
                  </a:lnTo>
                  <a:lnTo>
                    <a:pt x="112" y="150"/>
                  </a:lnTo>
                  <a:lnTo>
                    <a:pt x="116" y="126"/>
                  </a:lnTo>
                  <a:lnTo>
                    <a:pt x="118" y="104"/>
                  </a:lnTo>
                  <a:lnTo>
                    <a:pt x="118" y="82"/>
                  </a:lnTo>
                  <a:lnTo>
                    <a:pt x="116" y="62"/>
                  </a:lnTo>
                  <a:lnTo>
                    <a:pt x="108" y="46"/>
                  </a:lnTo>
                  <a:lnTo>
                    <a:pt x="104" y="40"/>
                  </a:lnTo>
                  <a:lnTo>
                    <a:pt x="98" y="34"/>
                  </a:lnTo>
                  <a:lnTo>
                    <a:pt x="92" y="30"/>
                  </a:lnTo>
                  <a:lnTo>
                    <a:pt x="84" y="26"/>
                  </a:lnTo>
                  <a:lnTo>
                    <a:pt x="74" y="24"/>
                  </a:lnTo>
                  <a:lnTo>
                    <a:pt x="64" y="2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1" name="Freeform 236"/>
            <p:cNvSpPr>
              <a:spLocks/>
            </p:cNvSpPr>
            <p:nvPr userDrawn="1"/>
          </p:nvSpPr>
          <p:spPr bwMode="auto">
            <a:xfrm>
              <a:off x="4816" y="-2027"/>
              <a:ext cx="160" cy="560"/>
            </a:xfrm>
            <a:custGeom>
              <a:avLst/>
              <a:gdLst>
                <a:gd name="T0" fmla="*/ 28 w 146"/>
                <a:gd name="T1" fmla="*/ 27 h 572"/>
                <a:gd name="T2" fmla="*/ 28 w 146"/>
                <a:gd name="T3" fmla="*/ 27 h 572"/>
                <a:gd name="T4" fmla="*/ 28 w 146"/>
                <a:gd name="T5" fmla="*/ 69 h 572"/>
                <a:gd name="T6" fmla="*/ 28 w 146"/>
                <a:gd name="T7" fmla="*/ 112 h 572"/>
                <a:gd name="T8" fmla="*/ 26 w 146"/>
                <a:gd name="T9" fmla="*/ 197 h 572"/>
                <a:gd name="T10" fmla="*/ 18 w 146"/>
                <a:gd name="T11" fmla="*/ 281 h 572"/>
                <a:gd name="T12" fmla="*/ 15 w 146"/>
                <a:gd name="T13" fmla="*/ 365 h 572"/>
                <a:gd name="T14" fmla="*/ 15 w 146"/>
                <a:gd name="T15" fmla="*/ 365 h 572"/>
                <a:gd name="T16" fmla="*/ 15 w 146"/>
                <a:gd name="T17" fmla="*/ 380 h 572"/>
                <a:gd name="T18" fmla="*/ 13 w 146"/>
                <a:gd name="T19" fmla="*/ 396 h 572"/>
                <a:gd name="T20" fmla="*/ 2 w 146"/>
                <a:gd name="T21" fmla="*/ 434 h 572"/>
                <a:gd name="T22" fmla="*/ 0 w 146"/>
                <a:gd name="T23" fmla="*/ 453 h 572"/>
                <a:gd name="T24" fmla="*/ 2 w 146"/>
                <a:gd name="T25" fmla="*/ 470 h 572"/>
                <a:gd name="T26" fmla="*/ 11 w 146"/>
                <a:gd name="T27" fmla="*/ 484 h 572"/>
                <a:gd name="T28" fmla="*/ 13 w 146"/>
                <a:gd name="T29" fmla="*/ 491 h 572"/>
                <a:gd name="T30" fmla="*/ 18 w 146"/>
                <a:gd name="T31" fmla="*/ 496 h 572"/>
                <a:gd name="T32" fmla="*/ 18 w 146"/>
                <a:gd name="T33" fmla="*/ 496 h 572"/>
                <a:gd name="T34" fmla="*/ 28 w 146"/>
                <a:gd name="T35" fmla="*/ 504 h 572"/>
                <a:gd name="T36" fmla="*/ 41 w 146"/>
                <a:gd name="T37" fmla="*/ 507 h 572"/>
                <a:gd name="T38" fmla="*/ 50 w 146"/>
                <a:gd name="T39" fmla="*/ 511 h 572"/>
                <a:gd name="T40" fmla="*/ 64 w 146"/>
                <a:gd name="T41" fmla="*/ 515 h 572"/>
                <a:gd name="T42" fmla="*/ 88 w 146"/>
                <a:gd name="T43" fmla="*/ 515 h 572"/>
                <a:gd name="T44" fmla="*/ 111 w 146"/>
                <a:gd name="T45" fmla="*/ 513 h 572"/>
                <a:gd name="T46" fmla="*/ 136 w 146"/>
                <a:gd name="T47" fmla="*/ 507 h 572"/>
                <a:gd name="T48" fmla="*/ 160 w 146"/>
                <a:gd name="T49" fmla="*/ 498 h 572"/>
                <a:gd name="T50" fmla="*/ 178 w 146"/>
                <a:gd name="T51" fmla="*/ 490 h 572"/>
                <a:gd name="T52" fmla="*/ 193 w 146"/>
                <a:gd name="T53" fmla="*/ 477 h 572"/>
                <a:gd name="T54" fmla="*/ 193 w 146"/>
                <a:gd name="T55" fmla="*/ 477 h 572"/>
                <a:gd name="T56" fmla="*/ 202 w 146"/>
                <a:gd name="T57" fmla="*/ 464 h 572"/>
                <a:gd name="T58" fmla="*/ 212 w 146"/>
                <a:gd name="T59" fmla="*/ 450 h 572"/>
                <a:gd name="T60" fmla="*/ 221 w 146"/>
                <a:gd name="T61" fmla="*/ 432 h 572"/>
                <a:gd name="T62" fmla="*/ 225 w 146"/>
                <a:gd name="T63" fmla="*/ 414 h 572"/>
                <a:gd name="T64" fmla="*/ 230 w 146"/>
                <a:gd name="T65" fmla="*/ 374 h 572"/>
                <a:gd name="T66" fmla="*/ 230 w 146"/>
                <a:gd name="T67" fmla="*/ 329 h 572"/>
                <a:gd name="T68" fmla="*/ 228 w 146"/>
                <a:gd name="T69" fmla="*/ 286 h 572"/>
                <a:gd name="T70" fmla="*/ 221 w 146"/>
                <a:gd name="T71" fmla="*/ 245 h 572"/>
                <a:gd name="T72" fmla="*/ 212 w 146"/>
                <a:gd name="T73" fmla="*/ 176 h 572"/>
                <a:gd name="T74" fmla="*/ 212 w 146"/>
                <a:gd name="T75" fmla="*/ 176 h 572"/>
                <a:gd name="T76" fmla="*/ 212 w 146"/>
                <a:gd name="T77" fmla="*/ 112 h 572"/>
                <a:gd name="T78" fmla="*/ 205 w 146"/>
                <a:gd name="T79" fmla="*/ 80 h 572"/>
                <a:gd name="T80" fmla="*/ 202 w 146"/>
                <a:gd name="T81" fmla="*/ 67 h 572"/>
                <a:gd name="T82" fmla="*/ 196 w 146"/>
                <a:gd name="T83" fmla="*/ 53 h 572"/>
                <a:gd name="T84" fmla="*/ 191 w 146"/>
                <a:gd name="T85" fmla="*/ 39 h 572"/>
                <a:gd name="T86" fmla="*/ 180 w 146"/>
                <a:gd name="T87" fmla="*/ 27 h 572"/>
                <a:gd name="T88" fmla="*/ 164 w 146"/>
                <a:gd name="T89" fmla="*/ 20 h 572"/>
                <a:gd name="T90" fmla="*/ 149 w 146"/>
                <a:gd name="T91" fmla="*/ 12 h 572"/>
                <a:gd name="T92" fmla="*/ 129 w 146"/>
                <a:gd name="T93" fmla="*/ 6 h 572"/>
                <a:gd name="T94" fmla="*/ 104 w 146"/>
                <a:gd name="T95" fmla="*/ 2 h 572"/>
                <a:gd name="T96" fmla="*/ 77 w 146"/>
                <a:gd name="T97" fmla="*/ 0 h 572"/>
                <a:gd name="T98" fmla="*/ 41 w 146"/>
                <a:gd name="T99" fmla="*/ 2 h 572"/>
                <a:gd name="T100" fmla="*/ 41 w 146"/>
                <a:gd name="T101" fmla="*/ 2 h 572"/>
                <a:gd name="T102" fmla="*/ 41 w 146"/>
                <a:gd name="T103" fmla="*/ 14 h 572"/>
                <a:gd name="T104" fmla="*/ 41 w 146"/>
                <a:gd name="T105" fmla="*/ 23 h 572"/>
                <a:gd name="T106" fmla="*/ 28 w 146"/>
                <a:gd name="T107" fmla="*/ 27 h 57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46" h="572">
                  <a:moveTo>
                    <a:pt x="18" y="32"/>
                  </a:moveTo>
                  <a:lnTo>
                    <a:pt x="18" y="32"/>
                  </a:lnTo>
                  <a:lnTo>
                    <a:pt x="18" y="78"/>
                  </a:lnTo>
                  <a:lnTo>
                    <a:pt x="18" y="124"/>
                  </a:lnTo>
                  <a:lnTo>
                    <a:pt x="16" y="218"/>
                  </a:lnTo>
                  <a:lnTo>
                    <a:pt x="12" y="312"/>
                  </a:lnTo>
                  <a:lnTo>
                    <a:pt x="10" y="406"/>
                  </a:lnTo>
                  <a:lnTo>
                    <a:pt x="10" y="422"/>
                  </a:lnTo>
                  <a:lnTo>
                    <a:pt x="8" y="440"/>
                  </a:lnTo>
                  <a:lnTo>
                    <a:pt x="2" y="482"/>
                  </a:lnTo>
                  <a:lnTo>
                    <a:pt x="0" y="504"/>
                  </a:lnTo>
                  <a:lnTo>
                    <a:pt x="2" y="522"/>
                  </a:lnTo>
                  <a:lnTo>
                    <a:pt x="6" y="538"/>
                  </a:lnTo>
                  <a:lnTo>
                    <a:pt x="8" y="546"/>
                  </a:lnTo>
                  <a:lnTo>
                    <a:pt x="12" y="552"/>
                  </a:lnTo>
                  <a:lnTo>
                    <a:pt x="18" y="560"/>
                  </a:lnTo>
                  <a:lnTo>
                    <a:pt x="26" y="564"/>
                  </a:lnTo>
                  <a:lnTo>
                    <a:pt x="32" y="568"/>
                  </a:lnTo>
                  <a:lnTo>
                    <a:pt x="40" y="572"/>
                  </a:lnTo>
                  <a:lnTo>
                    <a:pt x="56" y="572"/>
                  </a:lnTo>
                  <a:lnTo>
                    <a:pt x="70" y="570"/>
                  </a:lnTo>
                  <a:lnTo>
                    <a:pt x="86" y="564"/>
                  </a:lnTo>
                  <a:lnTo>
                    <a:pt x="100" y="554"/>
                  </a:lnTo>
                  <a:lnTo>
                    <a:pt x="112" y="544"/>
                  </a:lnTo>
                  <a:lnTo>
                    <a:pt x="122" y="530"/>
                  </a:lnTo>
                  <a:lnTo>
                    <a:pt x="128" y="516"/>
                  </a:lnTo>
                  <a:lnTo>
                    <a:pt x="134" y="500"/>
                  </a:lnTo>
                  <a:lnTo>
                    <a:pt x="140" y="480"/>
                  </a:lnTo>
                  <a:lnTo>
                    <a:pt x="142" y="460"/>
                  </a:lnTo>
                  <a:lnTo>
                    <a:pt x="146" y="416"/>
                  </a:lnTo>
                  <a:lnTo>
                    <a:pt x="146" y="366"/>
                  </a:lnTo>
                  <a:lnTo>
                    <a:pt x="144" y="318"/>
                  </a:lnTo>
                  <a:lnTo>
                    <a:pt x="140" y="272"/>
                  </a:lnTo>
                  <a:lnTo>
                    <a:pt x="134" y="196"/>
                  </a:lnTo>
                  <a:lnTo>
                    <a:pt x="134" y="124"/>
                  </a:lnTo>
                  <a:lnTo>
                    <a:pt x="130" y="90"/>
                  </a:lnTo>
                  <a:lnTo>
                    <a:pt x="128" y="74"/>
                  </a:lnTo>
                  <a:lnTo>
                    <a:pt x="124" y="58"/>
                  </a:lnTo>
                  <a:lnTo>
                    <a:pt x="120" y="44"/>
                  </a:lnTo>
                  <a:lnTo>
                    <a:pt x="114" y="32"/>
                  </a:lnTo>
                  <a:lnTo>
                    <a:pt x="104" y="20"/>
                  </a:lnTo>
                  <a:lnTo>
                    <a:pt x="94" y="12"/>
                  </a:lnTo>
                  <a:lnTo>
                    <a:pt x="82" y="6"/>
                  </a:lnTo>
                  <a:lnTo>
                    <a:pt x="66" y="2"/>
                  </a:lnTo>
                  <a:lnTo>
                    <a:pt x="48" y="0"/>
                  </a:lnTo>
                  <a:lnTo>
                    <a:pt x="26" y="2"/>
                  </a:lnTo>
                  <a:lnTo>
                    <a:pt x="26" y="14"/>
                  </a:lnTo>
                  <a:lnTo>
                    <a:pt x="26" y="24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2" name="Freeform 237"/>
            <p:cNvSpPr>
              <a:spLocks/>
            </p:cNvSpPr>
            <p:nvPr userDrawn="1"/>
          </p:nvSpPr>
          <p:spPr bwMode="auto">
            <a:xfrm>
              <a:off x="4816" y="-2027"/>
              <a:ext cx="160" cy="560"/>
            </a:xfrm>
            <a:custGeom>
              <a:avLst/>
              <a:gdLst>
                <a:gd name="T0" fmla="*/ 28 w 146"/>
                <a:gd name="T1" fmla="*/ 27 h 572"/>
                <a:gd name="T2" fmla="*/ 28 w 146"/>
                <a:gd name="T3" fmla="*/ 27 h 572"/>
                <a:gd name="T4" fmla="*/ 28 w 146"/>
                <a:gd name="T5" fmla="*/ 69 h 572"/>
                <a:gd name="T6" fmla="*/ 28 w 146"/>
                <a:gd name="T7" fmla="*/ 112 h 572"/>
                <a:gd name="T8" fmla="*/ 26 w 146"/>
                <a:gd name="T9" fmla="*/ 197 h 572"/>
                <a:gd name="T10" fmla="*/ 18 w 146"/>
                <a:gd name="T11" fmla="*/ 281 h 572"/>
                <a:gd name="T12" fmla="*/ 15 w 146"/>
                <a:gd name="T13" fmla="*/ 365 h 572"/>
                <a:gd name="T14" fmla="*/ 15 w 146"/>
                <a:gd name="T15" fmla="*/ 365 h 572"/>
                <a:gd name="T16" fmla="*/ 15 w 146"/>
                <a:gd name="T17" fmla="*/ 380 h 572"/>
                <a:gd name="T18" fmla="*/ 13 w 146"/>
                <a:gd name="T19" fmla="*/ 396 h 572"/>
                <a:gd name="T20" fmla="*/ 2 w 146"/>
                <a:gd name="T21" fmla="*/ 434 h 572"/>
                <a:gd name="T22" fmla="*/ 0 w 146"/>
                <a:gd name="T23" fmla="*/ 453 h 572"/>
                <a:gd name="T24" fmla="*/ 2 w 146"/>
                <a:gd name="T25" fmla="*/ 470 h 572"/>
                <a:gd name="T26" fmla="*/ 11 w 146"/>
                <a:gd name="T27" fmla="*/ 484 h 572"/>
                <a:gd name="T28" fmla="*/ 13 w 146"/>
                <a:gd name="T29" fmla="*/ 491 h 572"/>
                <a:gd name="T30" fmla="*/ 18 w 146"/>
                <a:gd name="T31" fmla="*/ 496 h 572"/>
                <a:gd name="T32" fmla="*/ 18 w 146"/>
                <a:gd name="T33" fmla="*/ 496 h 572"/>
                <a:gd name="T34" fmla="*/ 28 w 146"/>
                <a:gd name="T35" fmla="*/ 504 h 572"/>
                <a:gd name="T36" fmla="*/ 41 w 146"/>
                <a:gd name="T37" fmla="*/ 507 h 572"/>
                <a:gd name="T38" fmla="*/ 50 w 146"/>
                <a:gd name="T39" fmla="*/ 511 h 572"/>
                <a:gd name="T40" fmla="*/ 64 w 146"/>
                <a:gd name="T41" fmla="*/ 515 h 572"/>
                <a:gd name="T42" fmla="*/ 88 w 146"/>
                <a:gd name="T43" fmla="*/ 515 h 572"/>
                <a:gd name="T44" fmla="*/ 111 w 146"/>
                <a:gd name="T45" fmla="*/ 513 h 572"/>
                <a:gd name="T46" fmla="*/ 136 w 146"/>
                <a:gd name="T47" fmla="*/ 507 h 572"/>
                <a:gd name="T48" fmla="*/ 160 w 146"/>
                <a:gd name="T49" fmla="*/ 498 h 572"/>
                <a:gd name="T50" fmla="*/ 178 w 146"/>
                <a:gd name="T51" fmla="*/ 490 h 572"/>
                <a:gd name="T52" fmla="*/ 193 w 146"/>
                <a:gd name="T53" fmla="*/ 477 h 572"/>
                <a:gd name="T54" fmla="*/ 193 w 146"/>
                <a:gd name="T55" fmla="*/ 477 h 572"/>
                <a:gd name="T56" fmla="*/ 202 w 146"/>
                <a:gd name="T57" fmla="*/ 464 h 572"/>
                <a:gd name="T58" fmla="*/ 212 w 146"/>
                <a:gd name="T59" fmla="*/ 450 h 572"/>
                <a:gd name="T60" fmla="*/ 221 w 146"/>
                <a:gd name="T61" fmla="*/ 432 h 572"/>
                <a:gd name="T62" fmla="*/ 225 w 146"/>
                <a:gd name="T63" fmla="*/ 414 h 572"/>
                <a:gd name="T64" fmla="*/ 230 w 146"/>
                <a:gd name="T65" fmla="*/ 374 h 572"/>
                <a:gd name="T66" fmla="*/ 230 w 146"/>
                <a:gd name="T67" fmla="*/ 329 h 572"/>
                <a:gd name="T68" fmla="*/ 228 w 146"/>
                <a:gd name="T69" fmla="*/ 286 h 572"/>
                <a:gd name="T70" fmla="*/ 221 w 146"/>
                <a:gd name="T71" fmla="*/ 245 h 572"/>
                <a:gd name="T72" fmla="*/ 212 w 146"/>
                <a:gd name="T73" fmla="*/ 176 h 572"/>
                <a:gd name="T74" fmla="*/ 212 w 146"/>
                <a:gd name="T75" fmla="*/ 176 h 572"/>
                <a:gd name="T76" fmla="*/ 212 w 146"/>
                <a:gd name="T77" fmla="*/ 112 h 572"/>
                <a:gd name="T78" fmla="*/ 205 w 146"/>
                <a:gd name="T79" fmla="*/ 80 h 572"/>
                <a:gd name="T80" fmla="*/ 202 w 146"/>
                <a:gd name="T81" fmla="*/ 67 h 572"/>
                <a:gd name="T82" fmla="*/ 196 w 146"/>
                <a:gd name="T83" fmla="*/ 53 h 572"/>
                <a:gd name="T84" fmla="*/ 191 w 146"/>
                <a:gd name="T85" fmla="*/ 39 h 572"/>
                <a:gd name="T86" fmla="*/ 180 w 146"/>
                <a:gd name="T87" fmla="*/ 27 h 572"/>
                <a:gd name="T88" fmla="*/ 164 w 146"/>
                <a:gd name="T89" fmla="*/ 20 h 572"/>
                <a:gd name="T90" fmla="*/ 149 w 146"/>
                <a:gd name="T91" fmla="*/ 12 h 572"/>
                <a:gd name="T92" fmla="*/ 129 w 146"/>
                <a:gd name="T93" fmla="*/ 6 h 572"/>
                <a:gd name="T94" fmla="*/ 104 w 146"/>
                <a:gd name="T95" fmla="*/ 2 h 572"/>
                <a:gd name="T96" fmla="*/ 77 w 146"/>
                <a:gd name="T97" fmla="*/ 0 h 572"/>
                <a:gd name="T98" fmla="*/ 41 w 146"/>
                <a:gd name="T99" fmla="*/ 2 h 572"/>
                <a:gd name="T100" fmla="*/ 41 w 146"/>
                <a:gd name="T101" fmla="*/ 2 h 572"/>
                <a:gd name="T102" fmla="*/ 41 w 146"/>
                <a:gd name="T103" fmla="*/ 14 h 572"/>
                <a:gd name="T104" fmla="*/ 41 w 146"/>
                <a:gd name="T105" fmla="*/ 23 h 57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6" h="572">
                  <a:moveTo>
                    <a:pt x="18" y="32"/>
                  </a:moveTo>
                  <a:lnTo>
                    <a:pt x="18" y="32"/>
                  </a:lnTo>
                  <a:lnTo>
                    <a:pt x="18" y="78"/>
                  </a:lnTo>
                  <a:lnTo>
                    <a:pt x="18" y="124"/>
                  </a:lnTo>
                  <a:lnTo>
                    <a:pt x="16" y="218"/>
                  </a:lnTo>
                  <a:lnTo>
                    <a:pt x="12" y="312"/>
                  </a:lnTo>
                  <a:lnTo>
                    <a:pt x="10" y="406"/>
                  </a:lnTo>
                  <a:lnTo>
                    <a:pt x="10" y="422"/>
                  </a:lnTo>
                  <a:lnTo>
                    <a:pt x="8" y="440"/>
                  </a:lnTo>
                  <a:lnTo>
                    <a:pt x="2" y="482"/>
                  </a:lnTo>
                  <a:lnTo>
                    <a:pt x="0" y="504"/>
                  </a:lnTo>
                  <a:lnTo>
                    <a:pt x="2" y="522"/>
                  </a:lnTo>
                  <a:lnTo>
                    <a:pt x="6" y="538"/>
                  </a:lnTo>
                  <a:lnTo>
                    <a:pt x="8" y="546"/>
                  </a:lnTo>
                  <a:lnTo>
                    <a:pt x="12" y="552"/>
                  </a:lnTo>
                  <a:lnTo>
                    <a:pt x="18" y="560"/>
                  </a:lnTo>
                  <a:lnTo>
                    <a:pt x="26" y="564"/>
                  </a:lnTo>
                  <a:lnTo>
                    <a:pt x="32" y="568"/>
                  </a:lnTo>
                  <a:lnTo>
                    <a:pt x="40" y="572"/>
                  </a:lnTo>
                  <a:lnTo>
                    <a:pt x="56" y="572"/>
                  </a:lnTo>
                  <a:lnTo>
                    <a:pt x="70" y="570"/>
                  </a:lnTo>
                  <a:lnTo>
                    <a:pt x="86" y="564"/>
                  </a:lnTo>
                  <a:lnTo>
                    <a:pt x="100" y="554"/>
                  </a:lnTo>
                  <a:lnTo>
                    <a:pt x="112" y="544"/>
                  </a:lnTo>
                  <a:lnTo>
                    <a:pt x="122" y="530"/>
                  </a:lnTo>
                  <a:lnTo>
                    <a:pt x="128" y="516"/>
                  </a:lnTo>
                  <a:lnTo>
                    <a:pt x="134" y="500"/>
                  </a:lnTo>
                  <a:lnTo>
                    <a:pt x="140" y="480"/>
                  </a:lnTo>
                  <a:lnTo>
                    <a:pt x="142" y="460"/>
                  </a:lnTo>
                  <a:lnTo>
                    <a:pt x="146" y="416"/>
                  </a:lnTo>
                  <a:lnTo>
                    <a:pt x="146" y="366"/>
                  </a:lnTo>
                  <a:lnTo>
                    <a:pt x="144" y="318"/>
                  </a:lnTo>
                  <a:lnTo>
                    <a:pt x="140" y="272"/>
                  </a:lnTo>
                  <a:lnTo>
                    <a:pt x="134" y="196"/>
                  </a:lnTo>
                  <a:lnTo>
                    <a:pt x="134" y="124"/>
                  </a:lnTo>
                  <a:lnTo>
                    <a:pt x="130" y="90"/>
                  </a:lnTo>
                  <a:lnTo>
                    <a:pt x="128" y="74"/>
                  </a:lnTo>
                  <a:lnTo>
                    <a:pt x="124" y="58"/>
                  </a:lnTo>
                  <a:lnTo>
                    <a:pt x="120" y="44"/>
                  </a:lnTo>
                  <a:lnTo>
                    <a:pt x="114" y="32"/>
                  </a:lnTo>
                  <a:lnTo>
                    <a:pt x="104" y="20"/>
                  </a:lnTo>
                  <a:lnTo>
                    <a:pt x="94" y="12"/>
                  </a:lnTo>
                  <a:lnTo>
                    <a:pt x="82" y="6"/>
                  </a:lnTo>
                  <a:lnTo>
                    <a:pt x="66" y="2"/>
                  </a:lnTo>
                  <a:lnTo>
                    <a:pt x="48" y="0"/>
                  </a:lnTo>
                  <a:lnTo>
                    <a:pt x="26" y="2"/>
                  </a:lnTo>
                  <a:lnTo>
                    <a:pt x="26" y="14"/>
                  </a:lnTo>
                  <a:lnTo>
                    <a:pt x="26" y="2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3" name="Freeform 238"/>
            <p:cNvSpPr>
              <a:spLocks/>
            </p:cNvSpPr>
            <p:nvPr userDrawn="1"/>
          </p:nvSpPr>
          <p:spPr bwMode="auto">
            <a:xfrm>
              <a:off x="5296" y="-1907"/>
              <a:ext cx="100" cy="580"/>
            </a:xfrm>
            <a:custGeom>
              <a:avLst/>
              <a:gdLst>
                <a:gd name="T0" fmla="*/ 0 w 114"/>
                <a:gd name="T1" fmla="*/ 18 h 584"/>
                <a:gd name="T2" fmla="*/ 0 w 114"/>
                <a:gd name="T3" fmla="*/ 18 h 584"/>
                <a:gd name="T4" fmla="*/ 2 w 114"/>
                <a:gd name="T5" fmla="*/ 117 h 584"/>
                <a:gd name="T6" fmla="*/ 4 w 114"/>
                <a:gd name="T7" fmla="*/ 216 h 584"/>
                <a:gd name="T8" fmla="*/ 4 w 114"/>
                <a:gd name="T9" fmla="*/ 318 h 584"/>
                <a:gd name="T10" fmla="*/ 4 w 114"/>
                <a:gd name="T11" fmla="*/ 417 h 584"/>
                <a:gd name="T12" fmla="*/ 4 w 114"/>
                <a:gd name="T13" fmla="*/ 417 h 584"/>
                <a:gd name="T14" fmla="*/ 4 w 114"/>
                <a:gd name="T15" fmla="*/ 449 h 584"/>
                <a:gd name="T16" fmla="*/ 4 w 114"/>
                <a:gd name="T17" fmla="*/ 487 h 584"/>
                <a:gd name="T18" fmla="*/ 4 w 114"/>
                <a:gd name="T19" fmla="*/ 504 h 584"/>
                <a:gd name="T20" fmla="*/ 4 w 114"/>
                <a:gd name="T21" fmla="*/ 518 h 584"/>
                <a:gd name="T22" fmla="*/ 7 w 114"/>
                <a:gd name="T23" fmla="*/ 534 h 584"/>
                <a:gd name="T24" fmla="*/ 9 w 114"/>
                <a:gd name="T25" fmla="*/ 540 h 584"/>
                <a:gd name="T26" fmla="*/ 11 w 114"/>
                <a:gd name="T27" fmla="*/ 544 h 584"/>
                <a:gd name="T28" fmla="*/ 11 w 114"/>
                <a:gd name="T29" fmla="*/ 544 h 584"/>
                <a:gd name="T30" fmla="*/ 16 w 114"/>
                <a:gd name="T31" fmla="*/ 552 h 584"/>
                <a:gd name="T32" fmla="*/ 19 w 114"/>
                <a:gd name="T33" fmla="*/ 558 h 584"/>
                <a:gd name="T34" fmla="*/ 24 w 114"/>
                <a:gd name="T35" fmla="*/ 562 h 584"/>
                <a:gd name="T36" fmla="*/ 27 w 114"/>
                <a:gd name="T37" fmla="*/ 562 h 584"/>
                <a:gd name="T38" fmla="*/ 31 w 114"/>
                <a:gd name="T39" fmla="*/ 564 h 584"/>
                <a:gd name="T40" fmla="*/ 34 w 114"/>
                <a:gd name="T41" fmla="*/ 562 h 584"/>
                <a:gd name="T42" fmla="*/ 36 w 114"/>
                <a:gd name="T43" fmla="*/ 560 h 584"/>
                <a:gd name="T44" fmla="*/ 40 w 114"/>
                <a:gd name="T45" fmla="*/ 556 h 584"/>
                <a:gd name="T46" fmla="*/ 44 w 114"/>
                <a:gd name="T47" fmla="*/ 546 h 584"/>
                <a:gd name="T48" fmla="*/ 47 w 114"/>
                <a:gd name="T49" fmla="*/ 532 h 584"/>
                <a:gd name="T50" fmla="*/ 50 w 114"/>
                <a:gd name="T51" fmla="*/ 518 h 584"/>
                <a:gd name="T52" fmla="*/ 53 w 114"/>
                <a:gd name="T53" fmla="*/ 505 h 584"/>
                <a:gd name="T54" fmla="*/ 53 w 114"/>
                <a:gd name="T55" fmla="*/ 505 h 584"/>
                <a:gd name="T56" fmla="*/ 55 w 114"/>
                <a:gd name="T57" fmla="*/ 491 h 584"/>
                <a:gd name="T58" fmla="*/ 57 w 114"/>
                <a:gd name="T59" fmla="*/ 471 h 584"/>
                <a:gd name="T60" fmla="*/ 60 w 114"/>
                <a:gd name="T61" fmla="*/ 429 h 584"/>
                <a:gd name="T62" fmla="*/ 60 w 114"/>
                <a:gd name="T63" fmla="*/ 383 h 584"/>
                <a:gd name="T64" fmla="*/ 60 w 114"/>
                <a:gd name="T65" fmla="*/ 340 h 584"/>
                <a:gd name="T66" fmla="*/ 56 w 114"/>
                <a:gd name="T67" fmla="*/ 246 h 584"/>
                <a:gd name="T68" fmla="*/ 53 w 114"/>
                <a:gd name="T69" fmla="*/ 167 h 584"/>
                <a:gd name="T70" fmla="*/ 53 w 114"/>
                <a:gd name="T71" fmla="*/ 167 h 584"/>
                <a:gd name="T72" fmla="*/ 51 w 114"/>
                <a:gd name="T73" fmla="*/ 145 h 584"/>
                <a:gd name="T74" fmla="*/ 46 w 114"/>
                <a:gd name="T75" fmla="*/ 111 h 584"/>
                <a:gd name="T76" fmla="*/ 40 w 114"/>
                <a:gd name="T77" fmla="*/ 73 h 584"/>
                <a:gd name="T78" fmla="*/ 31 w 114"/>
                <a:gd name="T79" fmla="*/ 42 h 584"/>
                <a:gd name="T80" fmla="*/ 27 w 114"/>
                <a:gd name="T81" fmla="*/ 28 h 584"/>
                <a:gd name="T82" fmla="*/ 23 w 114"/>
                <a:gd name="T83" fmla="*/ 14 h 584"/>
                <a:gd name="T84" fmla="*/ 19 w 114"/>
                <a:gd name="T85" fmla="*/ 6 h 584"/>
                <a:gd name="T86" fmla="*/ 14 w 114"/>
                <a:gd name="T87" fmla="*/ 0 h 584"/>
                <a:gd name="T88" fmla="*/ 11 w 114"/>
                <a:gd name="T89" fmla="*/ 0 h 584"/>
                <a:gd name="T90" fmla="*/ 11 w 114"/>
                <a:gd name="T91" fmla="*/ 2 h 584"/>
                <a:gd name="T92" fmla="*/ 9 w 114"/>
                <a:gd name="T93" fmla="*/ 4 h 584"/>
                <a:gd name="T94" fmla="*/ 7 w 114"/>
                <a:gd name="T95" fmla="*/ 8 h 584"/>
                <a:gd name="T96" fmla="*/ 4 w 114"/>
                <a:gd name="T97" fmla="*/ 20 h 584"/>
                <a:gd name="T98" fmla="*/ 0 w 114"/>
                <a:gd name="T99" fmla="*/ 40 h 584"/>
                <a:gd name="T100" fmla="*/ 0 w 114"/>
                <a:gd name="T101" fmla="*/ 18 h 58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4" h="584">
                  <a:moveTo>
                    <a:pt x="0" y="18"/>
                  </a:moveTo>
                  <a:lnTo>
                    <a:pt x="0" y="18"/>
                  </a:lnTo>
                  <a:lnTo>
                    <a:pt x="2" y="122"/>
                  </a:lnTo>
                  <a:lnTo>
                    <a:pt x="4" y="224"/>
                  </a:lnTo>
                  <a:lnTo>
                    <a:pt x="6" y="328"/>
                  </a:lnTo>
                  <a:lnTo>
                    <a:pt x="8" y="432"/>
                  </a:lnTo>
                  <a:lnTo>
                    <a:pt x="6" y="464"/>
                  </a:lnTo>
                  <a:lnTo>
                    <a:pt x="4" y="502"/>
                  </a:lnTo>
                  <a:lnTo>
                    <a:pt x="6" y="522"/>
                  </a:lnTo>
                  <a:lnTo>
                    <a:pt x="8" y="538"/>
                  </a:lnTo>
                  <a:lnTo>
                    <a:pt x="12" y="554"/>
                  </a:lnTo>
                  <a:lnTo>
                    <a:pt x="16" y="560"/>
                  </a:lnTo>
                  <a:lnTo>
                    <a:pt x="22" y="564"/>
                  </a:lnTo>
                  <a:lnTo>
                    <a:pt x="30" y="572"/>
                  </a:lnTo>
                  <a:lnTo>
                    <a:pt x="38" y="578"/>
                  </a:lnTo>
                  <a:lnTo>
                    <a:pt x="46" y="582"/>
                  </a:lnTo>
                  <a:lnTo>
                    <a:pt x="52" y="582"/>
                  </a:lnTo>
                  <a:lnTo>
                    <a:pt x="60" y="584"/>
                  </a:lnTo>
                  <a:lnTo>
                    <a:pt x="66" y="582"/>
                  </a:lnTo>
                  <a:lnTo>
                    <a:pt x="70" y="580"/>
                  </a:lnTo>
                  <a:lnTo>
                    <a:pt x="76" y="576"/>
                  </a:lnTo>
                  <a:lnTo>
                    <a:pt x="84" y="566"/>
                  </a:lnTo>
                  <a:lnTo>
                    <a:pt x="90" y="552"/>
                  </a:lnTo>
                  <a:lnTo>
                    <a:pt x="96" y="538"/>
                  </a:lnTo>
                  <a:lnTo>
                    <a:pt x="102" y="524"/>
                  </a:lnTo>
                  <a:lnTo>
                    <a:pt x="106" y="506"/>
                  </a:lnTo>
                  <a:lnTo>
                    <a:pt x="110" y="486"/>
                  </a:lnTo>
                  <a:lnTo>
                    <a:pt x="114" y="444"/>
                  </a:lnTo>
                  <a:lnTo>
                    <a:pt x="114" y="398"/>
                  </a:lnTo>
                  <a:lnTo>
                    <a:pt x="114" y="350"/>
                  </a:lnTo>
                  <a:lnTo>
                    <a:pt x="108" y="256"/>
                  </a:lnTo>
                  <a:lnTo>
                    <a:pt x="102" y="172"/>
                  </a:lnTo>
                  <a:lnTo>
                    <a:pt x="98" y="150"/>
                  </a:lnTo>
                  <a:lnTo>
                    <a:pt x="88" y="116"/>
                  </a:lnTo>
                  <a:lnTo>
                    <a:pt x="76" y="78"/>
                  </a:lnTo>
                  <a:lnTo>
                    <a:pt x="60" y="42"/>
                  </a:lnTo>
                  <a:lnTo>
                    <a:pt x="52" y="28"/>
                  </a:lnTo>
                  <a:lnTo>
                    <a:pt x="44" y="14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6" y="20"/>
                  </a:lnTo>
                  <a:lnTo>
                    <a:pt x="0" y="4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4" name="Freeform 239"/>
            <p:cNvSpPr>
              <a:spLocks/>
            </p:cNvSpPr>
            <p:nvPr userDrawn="1"/>
          </p:nvSpPr>
          <p:spPr bwMode="auto">
            <a:xfrm>
              <a:off x="5296" y="-1907"/>
              <a:ext cx="100" cy="580"/>
            </a:xfrm>
            <a:custGeom>
              <a:avLst/>
              <a:gdLst>
                <a:gd name="T0" fmla="*/ 0 w 114"/>
                <a:gd name="T1" fmla="*/ 18 h 584"/>
                <a:gd name="T2" fmla="*/ 0 w 114"/>
                <a:gd name="T3" fmla="*/ 18 h 584"/>
                <a:gd name="T4" fmla="*/ 2 w 114"/>
                <a:gd name="T5" fmla="*/ 117 h 584"/>
                <a:gd name="T6" fmla="*/ 4 w 114"/>
                <a:gd name="T7" fmla="*/ 216 h 584"/>
                <a:gd name="T8" fmla="*/ 4 w 114"/>
                <a:gd name="T9" fmla="*/ 318 h 584"/>
                <a:gd name="T10" fmla="*/ 4 w 114"/>
                <a:gd name="T11" fmla="*/ 417 h 584"/>
                <a:gd name="T12" fmla="*/ 4 w 114"/>
                <a:gd name="T13" fmla="*/ 417 h 584"/>
                <a:gd name="T14" fmla="*/ 4 w 114"/>
                <a:gd name="T15" fmla="*/ 449 h 584"/>
                <a:gd name="T16" fmla="*/ 4 w 114"/>
                <a:gd name="T17" fmla="*/ 487 h 584"/>
                <a:gd name="T18" fmla="*/ 4 w 114"/>
                <a:gd name="T19" fmla="*/ 504 h 584"/>
                <a:gd name="T20" fmla="*/ 4 w 114"/>
                <a:gd name="T21" fmla="*/ 518 h 584"/>
                <a:gd name="T22" fmla="*/ 7 w 114"/>
                <a:gd name="T23" fmla="*/ 534 h 584"/>
                <a:gd name="T24" fmla="*/ 9 w 114"/>
                <a:gd name="T25" fmla="*/ 540 h 584"/>
                <a:gd name="T26" fmla="*/ 11 w 114"/>
                <a:gd name="T27" fmla="*/ 544 h 584"/>
                <a:gd name="T28" fmla="*/ 11 w 114"/>
                <a:gd name="T29" fmla="*/ 544 h 584"/>
                <a:gd name="T30" fmla="*/ 16 w 114"/>
                <a:gd name="T31" fmla="*/ 552 h 584"/>
                <a:gd name="T32" fmla="*/ 19 w 114"/>
                <a:gd name="T33" fmla="*/ 558 h 584"/>
                <a:gd name="T34" fmla="*/ 24 w 114"/>
                <a:gd name="T35" fmla="*/ 562 h 584"/>
                <a:gd name="T36" fmla="*/ 27 w 114"/>
                <a:gd name="T37" fmla="*/ 562 h 584"/>
                <a:gd name="T38" fmla="*/ 31 w 114"/>
                <a:gd name="T39" fmla="*/ 564 h 584"/>
                <a:gd name="T40" fmla="*/ 34 w 114"/>
                <a:gd name="T41" fmla="*/ 562 h 584"/>
                <a:gd name="T42" fmla="*/ 36 w 114"/>
                <a:gd name="T43" fmla="*/ 560 h 584"/>
                <a:gd name="T44" fmla="*/ 40 w 114"/>
                <a:gd name="T45" fmla="*/ 556 h 584"/>
                <a:gd name="T46" fmla="*/ 44 w 114"/>
                <a:gd name="T47" fmla="*/ 546 h 584"/>
                <a:gd name="T48" fmla="*/ 47 w 114"/>
                <a:gd name="T49" fmla="*/ 532 h 584"/>
                <a:gd name="T50" fmla="*/ 50 w 114"/>
                <a:gd name="T51" fmla="*/ 518 h 584"/>
                <a:gd name="T52" fmla="*/ 53 w 114"/>
                <a:gd name="T53" fmla="*/ 505 h 584"/>
                <a:gd name="T54" fmla="*/ 53 w 114"/>
                <a:gd name="T55" fmla="*/ 505 h 584"/>
                <a:gd name="T56" fmla="*/ 55 w 114"/>
                <a:gd name="T57" fmla="*/ 491 h 584"/>
                <a:gd name="T58" fmla="*/ 57 w 114"/>
                <a:gd name="T59" fmla="*/ 471 h 584"/>
                <a:gd name="T60" fmla="*/ 60 w 114"/>
                <a:gd name="T61" fmla="*/ 429 h 584"/>
                <a:gd name="T62" fmla="*/ 60 w 114"/>
                <a:gd name="T63" fmla="*/ 383 h 584"/>
                <a:gd name="T64" fmla="*/ 60 w 114"/>
                <a:gd name="T65" fmla="*/ 340 h 584"/>
                <a:gd name="T66" fmla="*/ 56 w 114"/>
                <a:gd name="T67" fmla="*/ 246 h 584"/>
                <a:gd name="T68" fmla="*/ 53 w 114"/>
                <a:gd name="T69" fmla="*/ 167 h 584"/>
                <a:gd name="T70" fmla="*/ 53 w 114"/>
                <a:gd name="T71" fmla="*/ 167 h 584"/>
                <a:gd name="T72" fmla="*/ 51 w 114"/>
                <a:gd name="T73" fmla="*/ 145 h 584"/>
                <a:gd name="T74" fmla="*/ 46 w 114"/>
                <a:gd name="T75" fmla="*/ 111 h 584"/>
                <a:gd name="T76" fmla="*/ 40 w 114"/>
                <a:gd name="T77" fmla="*/ 73 h 584"/>
                <a:gd name="T78" fmla="*/ 31 w 114"/>
                <a:gd name="T79" fmla="*/ 42 h 584"/>
                <a:gd name="T80" fmla="*/ 27 w 114"/>
                <a:gd name="T81" fmla="*/ 28 h 584"/>
                <a:gd name="T82" fmla="*/ 23 w 114"/>
                <a:gd name="T83" fmla="*/ 14 h 584"/>
                <a:gd name="T84" fmla="*/ 19 w 114"/>
                <a:gd name="T85" fmla="*/ 6 h 584"/>
                <a:gd name="T86" fmla="*/ 14 w 114"/>
                <a:gd name="T87" fmla="*/ 0 h 584"/>
                <a:gd name="T88" fmla="*/ 11 w 114"/>
                <a:gd name="T89" fmla="*/ 0 h 584"/>
                <a:gd name="T90" fmla="*/ 11 w 114"/>
                <a:gd name="T91" fmla="*/ 2 h 584"/>
                <a:gd name="T92" fmla="*/ 9 w 114"/>
                <a:gd name="T93" fmla="*/ 4 h 584"/>
                <a:gd name="T94" fmla="*/ 7 w 114"/>
                <a:gd name="T95" fmla="*/ 8 h 584"/>
                <a:gd name="T96" fmla="*/ 4 w 114"/>
                <a:gd name="T97" fmla="*/ 20 h 584"/>
                <a:gd name="T98" fmla="*/ 0 w 114"/>
                <a:gd name="T99" fmla="*/ 40 h 58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14" h="584">
                  <a:moveTo>
                    <a:pt x="0" y="18"/>
                  </a:moveTo>
                  <a:lnTo>
                    <a:pt x="0" y="18"/>
                  </a:lnTo>
                  <a:lnTo>
                    <a:pt x="2" y="122"/>
                  </a:lnTo>
                  <a:lnTo>
                    <a:pt x="4" y="224"/>
                  </a:lnTo>
                  <a:lnTo>
                    <a:pt x="6" y="328"/>
                  </a:lnTo>
                  <a:lnTo>
                    <a:pt x="8" y="432"/>
                  </a:lnTo>
                  <a:lnTo>
                    <a:pt x="6" y="464"/>
                  </a:lnTo>
                  <a:lnTo>
                    <a:pt x="4" y="502"/>
                  </a:lnTo>
                  <a:lnTo>
                    <a:pt x="6" y="522"/>
                  </a:lnTo>
                  <a:lnTo>
                    <a:pt x="8" y="538"/>
                  </a:lnTo>
                  <a:lnTo>
                    <a:pt x="12" y="554"/>
                  </a:lnTo>
                  <a:lnTo>
                    <a:pt x="16" y="560"/>
                  </a:lnTo>
                  <a:lnTo>
                    <a:pt x="22" y="564"/>
                  </a:lnTo>
                  <a:lnTo>
                    <a:pt x="30" y="572"/>
                  </a:lnTo>
                  <a:lnTo>
                    <a:pt x="38" y="578"/>
                  </a:lnTo>
                  <a:lnTo>
                    <a:pt x="46" y="582"/>
                  </a:lnTo>
                  <a:lnTo>
                    <a:pt x="52" y="582"/>
                  </a:lnTo>
                  <a:lnTo>
                    <a:pt x="60" y="584"/>
                  </a:lnTo>
                  <a:lnTo>
                    <a:pt x="66" y="582"/>
                  </a:lnTo>
                  <a:lnTo>
                    <a:pt x="70" y="580"/>
                  </a:lnTo>
                  <a:lnTo>
                    <a:pt x="76" y="576"/>
                  </a:lnTo>
                  <a:lnTo>
                    <a:pt x="84" y="566"/>
                  </a:lnTo>
                  <a:lnTo>
                    <a:pt x="90" y="552"/>
                  </a:lnTo>
                  <a:lnTo>
                    <a:pt x="96" y="538"/>
                  </a:lnTo>
                  <a:lnTo>
                    <a:pt x="102" y="524"/>
                  </a:lnTo>
                  <a:lnTo>
                    <a:pt x="106" y="506"/>
                  </a:lnTo>
                  <a:lnTo>
                    <a:pt x="110" y="486"/>
                  </a:lnTo>
                  <a:lnTo>
                    <a:pt x="114" y="444"/>
                  </a:lnTo>
                  <a:lnTo>
                    <a:pt x="114" y="398"/>
                  </a:lnTo>
                  <a:lnTo>
                    <a:pt x="114" y="350"/>
                  </a:lnTo>
                  <a:lnTo>
                    <a:pt x="108" y="256"/>
                  </a:lnTo>
                  <a:lnTo>
                    <a:pt x="102" y="172"/>
                  </a:lnTo>
                  <a:lnTo>
                    <a:pt x="98" y="150"/>
                  </a:lnTo>
                  <a:lnTo>
                    <a:pt x="88" y="116"/>
                  </a:lnTo>
                  <a:lnTo>
                    <a:pt x="76" y="78"/>
                  </a:lnTo>
                  <a:lnTo>
                    <a:pt x="60" y="42"/>
                  </a:lnTo>
                  <a:lnTo>
                    <a:pt x="52" y="28"/>
                  </a:lnTo>
                  <a:lnTo>
                    <a:pt x="44" y="14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6" y="20"/>
                  </a:lnTo>
                  <a:lnTo>
                    <a:pt x="0" y="4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5" name="Freeform 240"/>
            <p:cNvSpPr>
              <a:spLocks/>
            </p:cNvSpPr>
            <p:nvPr userDrawn="1"/>
          </p:nvSpPr>
          <p:spPr bwMode="auto">
            <a:xfrm>
              <a:off x="5776" y="-1827"/>
              <a:ext cx="120" cy="460"/>
            </a:xfrm>
            <a:custGeom>
              <a:avLst/>
              <a:gdLst>
                <a:gd name="T0" fmla="*/ 0 w 114"/>
                <a:gd name="T1" fmla="*/ 114 h 468"/>
                <a:gd name="T2" fmla="*/ 0 w 114"/>
                <a:gd name="T3" fmla="*/ 114 h 468"/>
                <a:gd name="T4" fmla="*/ 4 w 114"/>
                <a:gd name="T5" fmla="*/ 144 h 468"/>
                <a:gd name="T6" fmla="*/ 8 w 114"/>
                <a:gd name="T7" fmla="*/ 187 h 468"/>
                <a:gd name="T8" fmla="*/ 17 w 114"/>
                <a:gd name="T9" fmla="*/ 281 h 468"/>
                <a:gd name="T10" fmla="*/ 21 w 114"/>
                <a:gd name="T11" fmla="*/ 328 h 468"/>
                <a:gd name="T12" fmla="*/ 25 w 114"/>
                <a:gd name="T13" fmla="*/ 353 h 468"/>
                <a:gd name="T14" fmla="*/ 29 w 114"/>
                <a:gd name="T15" fmla="*/ 372 h 468"/>
                <a:gd name="T16" fmla="*/ 40 w 114"/>
                <a:gd name="T17" fmla="*/ 391 h 468"/>
                <a:gd name="T18" fmla="*/ 46 w 114"/>
                <a:gd name="T19" fmla="*/ 408 h 468"/>
                <a:gd name="T20" fmla="*/ 60 w 114"/>
                <a:gd name="T21" fmla="*/ 420 h 468"/>
                <a:gd name="T22" fmla="*/ 72 w 114"/>
                <a:gd name="T23" fmla="*/ 429 h 468"/>
                <a:gd name="T24" fmla="*/ 72 w 114"/>
                <a:gd name="T25" fmla="*/ 429 h 468"/>
                <a:gd name="T26" fmla="*/ 83 w 114"/>
                <a:gd name="T27" fmla="*/ 424 h 468"/>
                <a:gd name="T28" fmla="*/ 93 w 114"/>
                <a:gd name="T29" fmla="*/ 417 h 468"/>
                <a:gd name="T30" fmla="*/ 103 w 114"/>
                <a:gd name="T31" fmla="*/ 408 h 468"/>
                <a:gd name="T32" fmla="*/ 112 w 114"/>
                <a:gd name="T33" fmla="*/ 399 h 468"/>
                <a:gd name="T34" fmla="*/ 124 w 114"/>
                <a:gd name="T35" fmla="*/ 375 h 468"/>
                <a:gd name="T36" fmla="*/ 134 w 114"/>
                <a:gd name="T37" fmla="*/ 353 h 468"/>
                <a:gd name="T38" fmla="*/ 140 w 114"/>
                <a:gd name="T39" fmla="*/ 322 h 468"/>
                <a:gd name="T40" fmla="*/ 145 w 114"/>
                <a:gd name="T41" fmla="*/ 295 h 468"/>
                <a:gd name="T42" fmla="*/ 147 w 114"/>
                <a:gd name="T43" fmla="*/ 261 h 468"/>
                <a:gd name="T44" fmla="*/ 145 w 114"/>
                <a:gd name="T45" fmla="*/ 230 h 468"/>
                <a:gd name="T46" fmla="*/ 142 w 114"/>
                <a:gd name="T47" fmla="*/ 163 h 468"/>
                <a:gd name="T48" fmla="*/ 134 w 114"/>
                <a:gd name="T49" fmla="*/ 98 h 468"/>
                <a:gd name="T50" fmla="*/ 124 w 114"/>
                <a:gd name="T51" fmla="*/ 43 h 468"/>
                <a:gd name="T52" fmla="*/ 119 w 114"/>
                <a:gd name="T53" fmla="*/ 0 h 468"/>
                <a:gd name="T54" fmla="*/ 119 w 114"/>
                <a:gd name="T55" fmla="*/ 0 h 468"/>
                <a:gd name="T56" fmla="*/ 96 w 114"/>
                <a:gd name="T57" fmla="*/ 10 h 468"/>
                <a:gd name="T58" fmla="*/ 75 w 114"/>
                <a:gd name="T59" fmla="*/ 24 h 468"/>
                <a:gd name="T60" fmla="*/ 54 w 114"/>
                <a:gd name="T61" fmla="*/ 33 h 468"/>
                <a:gd name="T62" fmla="*/ 40 w 114"/>
                <a:gd name="T63" fmla="*/ 49 h 468"/>
                <a:gd name="T64" fmla="*/ 23 w 114"/>
                <a:gd name="T65" fmla="*/ 67 h 468"/>
                <a:gd name="T66" fmla="*/ 15 w 114"/>
                <a:gd name="T67" fmla="*/ 83 h 468"/>
                <a:gd name="T68" fmla="*/ 4 w 114"/>
                <a:gd name="T69" fmla="*/ 100 h 468"/>
                <a:gd name="T70" fmla="*/ 0 w 114"/>
                <a:gd name="T71" fmla="*/ 122 h 468"/>
                <a:gd name="T72" fmla="*/ 0 w 114"/>
                <a:gd name="T73" fmla="*/ 114 h 4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14" h="468">
                  <a:moveTo>
                    <a:pt x="0" y="124"/>
                  </a:moveTo>
                  <a:lnTo>
                    <a:pt x="0" y="124"/>
                  </a:lnTo>
                  <a:lnTo>
                    <a:pt x="4" y="158"/>
                  </a:lnTo>
                  <a:lnTo>
                    <a:pt x="8" y="202"/>
                  </a:lnTo>
                  <a:lnTo>
                    <a:pt x="12" y="306"/>
                  </a:lnTo>
                  <a:lnTo>
                    <a:pt x="16" y="358"/>
                  </a:lnTo>
                  <a:lnTo>
                    <a:pt x="20" y="384"/>
                  </a:lnTo>
                  <a:lnTo>
                    <a:pt x="24" y="406"/>
                  </a:lnTo>
                  <a:lnTo>
                    <a:pt x="30" y="426"/>
                  </a:lnTo>
                  <a:lnTo>
                    <a:pt x="36" y="444"/>
                  </a:lnTo>
                  <a:lnTo>
                    <a:pt x="46" y="458"/>
                  </a:lnTo>
                  <a:lnTo>
                    <a:pt x="56" y="468"/>
                  </a:lnTo>
                  <a:lnTo>
                    <a:pt x="64" y="462"/>
                  </a:lnTo>
                  <a:lnTo>
                    <a:pt x="72" y="454"/>
                  </a:lnTo>
                  <a:lnTo>
                    <a:pt x="80" y="444"/>
                  </a:lnTo>
                  <a:lnTo>
                    <a:pt x="86" y="434"/>
                  </a:lnTo>
                  <a:lnTo>
                    <a:pt x="96" y="410"/>
                  </a:lnTo>
                  <a:lnTo>
                    <a:pt x="104" y="384"/>
                  </a:lnTo>
                  <a:lnTo>
                    <a:pt x="108" y="352"/>
                  </a:lnTo>
                  <a:lnTo>
                    <a:pt x="112" y="320"/>
                  </a:lnTo>
                  <a:lnTo>
                    <a:pt x="114" y="286"/>
                  </a:lnTo>
                  <a:lnTo>
                    <a:pt x="112" y="250"/>
                  </a:lnTo>
                  <a:lnTo>
                    <a:pt x="110" y="178"/>
                  </a:lnTo>
                  <a:lnTo>
                    <a:pt x="104" y="108"/>
                  </a:lnTo>
                  <a:lnTo>
                    <a:pt x="96" y="48"/>
                  </a:lnTo>
                  <a:lnTo>
                    <a:pt x="92" y="0"/>
                  </a:lnTo>
                  <a:lnTo>
                    <a:pt x="74" y="10"/>
                  </a:lnTo>
                  <a:lnTo>
                    <a:pt x="58" y="24"/>
                  </a:lnTo>
                  <a:lnTo>
                    <a:pt x="42" y="38"/>
                  </a:lnTo>
                  <a:lnTo>
                    <a:pt x="30" y="54"/>
                  </a:lnTo>
                  <a:lnTo>
                    <a:pt x="18" y="72"/>
                  </a:lnTo>
                  <a:lnTo>
                    <a:pt x="10" y="90"/>
                  </a:lnTo>
                  <a:lnTo>
                    <a:pt x="4" y="110"/>
                  </a:lnTo>
                  <a:lnTo>
                    <a:pt x="0" y="132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6" name="Freeform 241"/>
            <p:cNvSpPr>
              <a:spLocks/>
            </p:cNvSpPr>
            <p:nvPr userDrawn="1"/>
          </p:nvSpPr>
          <p:spPr bwMode="auto">
            <a:xfrm>
              <a:off x="5776" y="-1827"/>
              <a:ext cx="120" cy="460"/>
            </a:xfrm>
            <a:custGeom>
              <a:avLst/>
              <a:gdLst>
                <a:gd name="T0" fmla="*/ 0 w 114"/>
                <a:gd name="T1" fmla="*/ 114 h 468"/>
                <a:gd name="T2" fmla="*/ 0 w 114"/>
                <a:gd name="T3" fmla="*/ 114 h 468"/>
                <a:gd name="T4" fmla="*/ 4 w 114"/>
                <a:gd name="T5" fmla="*/ 144 h 468"/>
                <a:gd name="T6" fmla="*/ 8 w 114"/>
                <a:gd name="T7" fmla="*/ 187 h 468"/>
                <a:gd name="T8" fmla="*/ 17 w 114"/>
                <a:gd name="T9" fmla="*/ 281 h 468"/>
                <a:gd name="T10" fmla="*/ 21 w 114"/>
                <a:gd name="T11" fmla="*/ 328 h 468"/>
                <a:gd name="T12" fmla="*/ 25 w 114"/>
                <a:gd name="T13" fmla="*/ 353 h 468"/>
                <a:gd name="T14" fmla="*/ 29 w 114"/>
                <a:gd name="T15" fmla="*/ 372 h 468"/>
                <a:gd name="T16" fmla="*/ 40 w 114"/>
                <a:gd name="T17" fmla="*/ 391 h 468"/>
                <a:gd name="T18" fmla="*/ 46 w 114"/>
                <a:gd name="T19" fmla="*/ 408 h 468"/>
                <a:gd name="T20" fmla="*/ 60 w 114"/>
                <a:gd name="T21" fmla="*/ 420 h 468"/>
                <a:gd name="T22" fmla="*/ 72 w 114"/>
                <a:gd name="T23" fmla="*/ 429 h 468"/>
                <a:gd name="T24" fmla="*/ 72 w 114"/>
                <a:gd name="T25" fmla="*/ 429 h 468"/>
                <a:gd name="T26" fmla="*/ 83 w 114"/>
                <a:gd name="T27" fmla="*/ 424 h 468"/>
                <a:gd name="T28" fmla="*/ 93 w 114"/>
                <a:gd name="T29" fmla="*/ 417 h 468"/>
                <a:gd name="T30" fmla="*/ 103 w 114"/>
                <a:gd name="T31" fmla="*/ 408 h 468"/>
                <a:gd name="T32" fmla="*/ 112 w 114"/>
                <a:gd name="T33" fmla="*/ 399 h 468"/>
                <a:gd name="T34" fmla="*/ 124 w 114"/>
                <a:gd name="T35" fmla="*/ 375 h 468"/>
                <a:gd name="T36" fmla="*/ 134 w 114"/>
                <a:gd name="T37" fmla="*/ 353 h 468"/>
                <a:gd name="T38" fmla="*/ 140 w 114"/>
                <a:gd name="T39" fmla="*/ 322 h 468"/>
                <a:gd name="T40" fmla="*/ 145 w 114"/>
                <a:gd name="T41" fmla="*/ 295 h 468"/>
                <a:gd name="T42" fmla="*/ 147 w 114"/>
                <a:gd name="T43" fmla="*/ 261 h 468"/>
                <a:gd name="T44" fmla="*/ 145 w 114"/>
                <a:gd name="T45" fmla="*/ 230 h 468"/>
                <a:gd name="T46" fmla="*/ 142 w 114"/>
                <a:gd name="T47" fmla="*/ 163 h 468"/>
                <a:gd name="T48" fmla="*/ 134 w 114"/>
                <a:gd name="T49" fmla="*/ 98 h 468"/>
                <a:gd name="T50" fmla="*/ 124 w 114"/>
                <a:gd name="T51" fmla="*/ 43 h 468"/>
                <a:gd name="T52" fmla="*/ 119 w 114"/>
                <a:gd name="T53" fmla="*/ 0 h 468"/>
                <a:gd name="T54" fmla="*/ 119 w 114"/>
                <a:gd name="T55" fmla="*/ 0 h 468"/>
                <a:gd name="T56" fmla="*/ 96 w 114"/>
                <a:gd name="T57" fmla="*/ 10 h 468"/>
                <a:gd name="T58" fmla="*/ 75 w 114"/>
                <a:gd name="T59" fmla="*/ 24 h 468"/>
                <a:gd name="T60" fmla="*/ 54 w 114"/>
                <a:gd name="T61" fmla="*/ 33 h 468"/>
                <a:gd name="T62" fmla="*/ 40 w 114"/>
                <a:gd name="T63" fmla="*/ 49 h 468"/>
                <a:gd name="T64" fmla="*/ 23 w 114"/>
                <a:gd name="T65" fmla="*/ 67 h 468"/>
                <a:gd name="T66" fmla="*/ 15 w 114"/>
                <a:gd name="T67" fmla="*/ 83 h 468"/>
                <a:gd name="T68" fmla="*/ 4 w 114"/>
                <a:gd name="T69" fmla="*/ 100 h 468"/>
                <a:gd name="T70" fmla="*/ 0 w 114"/>
                <a:gd name="T71" fmla="*/ 122 h 4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4" h="468">
                  <a:moveTo>
                    <a:pt x="0" y="124"/>
                  </a:moveTo>
                  <a:lnTo>
                    <a:pt x="0" y="124"/>
                  </a:lnTo>
                  <a:lnTo>
                    <a:pt x="4" y="158"/>
                  </a:lnTo>
                  <a:lnTo>
                    <a:pt x="8" y="202"/>
                  </a:lnTo>
                  <a:lnTo>
                    <a:pt x="12" y="306"/>
                  </a:lnTo>
                  <a:lnTo>
                    <a:pt x="16" y="358"/>
                  </a:lnTo>
                  <a:lnTo>
                    <a:pt x="20" y="384"/>
                  </a:lnTo>
                  <a:lnTo>
                    <a:pt x="24" y="406"/>
                  </a:lnTo>
                  <a:lnTo>
                    <a:pt x="30" y="426"/>
                  </a:lnTo>
                  <a:lnTo>
                    <a:pt x="36" y="444"/>
                  </a:lnTo>
                  <a:lnTo>
                    <a:pt x="46" y="458"/>
                  </a:lnTo>
                  <a:lnTo>
                    <a:pt x="56" y="468"/>
                  </a:lnTo>
                  <a:lnTo>
                    <a:pt x="64" y="462"/>
                  </a:lnTo>
                  <a:lnTo>
                    <a:pt x="72" y="454"/>
                  </a:lnTo>
                  <a:lnTo>
                    <a:pt x="80" y="444"/>
                  </a:lnTo>
                  <a:lnTo>
                    <a:pt x="86" y="434"/>
                  </a:lnTo>
                  <a:lnTo>
                    <a:pt x="96" y="410"/>
                  </a:lnTo>
                  <a:lnTo>
                    <a:pt x="104" y="384"/>
                  </a:lnTo>
                  <a:lnTo>
                    <a:pt x="108" y="352"/>
                  </a:lnTo>
                  <a:lnTo>
                    <a:pt x="112" y="320"/>
                  </a:lnTo>
                  <a:lnTo>
                    <a:pt x="114" y="286"/>
                  </a:lnTo>
                  <a:lnTo>
                    <a:pt x="112" y="250"/>
                  </a:lnTo>
                  <a:lnTo>
                    <a:pt x="110" y="178"/>
                  </a:lnTo>
                  <a:lnTo>
                    <a:pt x="104" y="108"/>
                  </a:lnTo>
                  <a:lnTo>
                    <a:pt x="96" y="48"/>
                  </a:lnTo>
                  <a:lnTo>
                    <a:pt x="92" y="0"/>
                  </a:lnTo>
                  <a:lnTo>
                    <a:pt x="74" y="10"/>
                  </a:lnTo>
                  <a:lnTo>
                    <a:pt x="58" y="24"/>
                  </a:lnTo>
                  <a:lnTo>
                    <a:pt x="42" y="38"/>
                  </a:lnTo>
                  <a:lnTo>
                    <a:pt x="30" y="54"/>
                  </a:lnTo>
                  <a:lnTo>
                    <a:pt x="18" y="72"/>
                  </a:lnTo>
                  <a:lnTo>
                    <a:pt x="10" y="90"/>
                  </a:lnTo>
                  <a:lnTo>
                    <a:pt x="4" y="110"/>
                  </a:lnTo>
                  <a:lnTo>
                    <a:pt x="0" y="13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7" name="Freeform 242"/>
            <p:cNvSpPr>
              <a:spLocks/>
            </p:cNvSpPr>
            <p:nvPr userDrawn="1"/>
          </p:nvSpPr>
          <p:spPr bwMode="auto">
            <a:xfrm>
              <a:off x="6256" y="-2067"/>
              <a:ext cx="120" cy="620"/>
            </a:xfrm>
            <a:custGeom>
              <a:avLst/>
              <a:gdLst>
                <a:gd name="T0" fmla="*/ 11 w 126"/>
                <a:gd name="T1" fmla="*/ 191 h 616"/>
                <a:gd name="T2" fmla="*/ 11 w 126"/>
                <a:gd name="T3" fmla="*/ 191 h 616"/>
                <a:gd name="T4" fmla="*/ 11 w 126"/>
                <a:gd name="T5" fmla="*/ 256 h 616"/>
                <a:gd name="T6" fmla="*/ 15 w 126"/>
                <a:gd name="T7" fmla="*/ 314 h 616"/>
                <a:gd name="T8" fmla="*/ 25 w 126"/>
                <a:gd name="T9" fmla="*/ 433 h 616"/>
                <a:gd name="T10" fmla="*/ 25 w 126"/>
                <a:gd name="T11" fmla="*/ 433 h 616"/>
                <a:gd name="T12" fmla="*/ 25 w 126"/>
                <a:gd name="T13" fmla="*/ 457 h 616"/>
                <a:gd name="T14" fmla="*/ 25 w 126"/>
                <a:gd name="T15" fmla="*/ 483 h 616"/>
                <a:gd name="T16" fmla="*/ 23 w 126"/>
                <a:gd name="T17" fmla="*/ 511 h 616"/>
                <a:gd name="T18" fmla="*/ 23 w 126"/>
                <a:gd name="T19" fmla="*/ 539 h 616"/>
                <a:gd name="T20" fmla="*/ 25 w 126"/>
                <a:gd name="T21" fmla="*/ 572 h 616"/>
                <a:gd name="T22" fmla="*/ 28 w 126"/>
                <a:gd name="T23" fmla="*/ 596 h 616"/>
                <a:gd name="T24" fmla="*/ 30 w 126"/>
                <a:gd name="T25" fmla="*/ 608 h 616"/>
                <a:gd name="T26" fmla="*/ 36 w 126"/>
                <a:gd name="T27" fmla="*/ 618 h 616"/>
                <a:gd name="T28" fmla="*/ 43 w 126"/>
                <a:gd name="T29" fmla="*/ 628 h 616"/>
                <a:gd name="T30" fmla="*/ 48 w 126"/>
                <a:gd name="T31" fmla="*/ 636 h 616"/>
                <a:gd name="T32" fmla="*/ 48 w 126"/>
                <a:gd name="T33" fmla="*/ 636 h 616"/>
                <a:gd name="T34" fmla="*/ 57 w 126"/>
                <a:gd name="T35" fmla="*/ 626 h 616"/>
                <a:gd name="T36" fmla="*/ 64 w 126"/>
                <a:gd name="T37" fmla="*/ 614 h 616"/>
                <a:gd name="T38" fmla="*/ 70 w 126"/>
                <a:gd name="T39" fmla="*/ 602 h 616"/>
                <a:gd name="T40" fmla="*/ 77 w 126"/>
                <a:gd name="T41" fmla="*/ 588 h 616"/>
                <a:gd name="T42" fmla="*/ 86 w 126"/>
                <a:gd name="T43" fmla="*/ 562 h 616"/>
                <a:gd name="T44" fmla="*/ 92 w 126"/>
                <a:gd name="T45" fmla="*/ 527 h 616"/>
                <a:gd name="T46" fmla="*/ 95 w 126"/>
                <a:gd name="T47" fmla="*/ 497 h 616"/>
                <a:gd name="T48" fmla="*/ 99 w 126"/>
                <a:gd name="T49" fmla="*/ 465 h 616"/>
                <a:gd name="T50" fmla="*/ 99 w 126"/>
                <a:gd name="T51" fmla="*/ 431 h 616"/>
                <a:gd name="T52" fmla="*/ 97 w 126"/>
                <a:gd name="T53" fmla="*/ 395 h 616"/>
                <a:gd name="T54" fmla="*/ 92 w 126"/>
                <a:gd name="T55" fmla="*/ 324 h 616"/>
                <a:gd name="T56" fmla="*/ 86 w 126"/>
                <a:gd name="T57" fmla="*/ 256 h 616"/>
                <a:gd name="T58" fmla="*/ 80 w 126"/>
                <a:gd name="T59" fmla="*/ 187 h 616"/>
                <a:gd name="T60" fmla="*/ 78 w 126"/>
                <a:gd name="T61" fmla="*/ 155 h 616"/>
                <a:gd name="T62" fmla="*/ 80 w 126"/>
                <a:gd name="T63" fmla="*/ 127 h 616"/>
                <a:gd name="T64" fmla="*/ 80 w 126"/>
                <a:gd name="T65" fmla="*/ 127 h 616"/>
                <a:gd name="T66" fmla="*/ 82 w 126"/>
                <a:gd name="T67" fmla="*/ 105 h 616"/>
                <a:gd name="T68" fmla="*/ 83 w 126"/>
                <a:gd name="T69" fmla="*/ 76 h 616"/>
                <a:gd name="T70" fmla="*/ 85 w 126"/>
                <a:gd name="T71" fmla="*/ 50 h 616"/>
                <a:gd name="T72" fmla="*/ 86 w 126"/>
                <a:gd name="T73" fmla="*/ 28 h 616"/>
                <a:gd name="T74" fmla="*/ 85 w 126"/>
                <a:gd name="T75" fmla="*/ 18 h 616"/>
                <a:gd name="T76" fmla="*/ 83 w 126"/>
                <a:gd name="T77" fmla="*/ 10 h 616"/>
                <a:gd name="T78" fmla="*/ 80 w 126"/>
                <a:gd name="T79" fmla="*/ 4 h 616"/>
                <a:gd name="T80" fmla="*/ 75 w 126"/>
                <a:gd name="T81" fmla="*/ 0 h 616"/>
                <a:gd name="T82" fmla="*/ 70 w 126"/>
                <a:gd name="T83" fmla="*/ 0 h 616"/>
                <a:gd name="T84" fmla="*/ 63 w 126"/>
                <a:gd name="T85" fmla="*/ 0 h 616"/>
                <a:gd name="T86" fmla="*/ 53 w 126"/>
                <a:gd name="T87" fmla="*/ 6 h 616"/>
                <a:gd name="T88" fmla="*/ 43 w 126"/>
                <a:gd name="T89" fmla="*/ 14 h 616"/>
                <a:gd name="T90" fmla="*/ 43 w 126"/>
                <a:gd name="T91" fmla="*/ 14 h 616"/>
                <a:gd name="T92" fmla="*/ 34 w 126"/>
                <a:gd name="T93" fmla="*/ 22 h 616"/>
                <a:gd name="T94" fmla="*/ 28 w 126"/>
                <a:gd name="T95" fmla="*/ 30 h 616"/>
                <a:gd name="T96" fmla="*/ 23 w 126"/>
                <a:gd name="T97" fmla="*/ 40 h 616"/>
                <a:gd name="T98" fmla="*/ 17 w 126"/>
                <a:gd name="T99" fmla="*/ 50 h 616"/>
                <a:gd name="T100" fmla="*/ 10 w 126"/>
                <a:gd name="T101" fmla="*/ 72 h 616"/>
                <a:gd name="T102" fmla="*/ 6 w 126"/>
                <a:gd name="T103" fmla="*/ 103 h 616"/>
                <a:gd name="T104" fmla="*/ 2 w 126"/>
                <a:gd name="T105" fmla="*/ 127 h 616"/>
                <a:gd name="T106" fmla="*/ 0 w 126"/>
                <a:gd name="T107" fmla="*/ 153 h 616"/>
                <a:gd name="T108" fmla="*/ 0 w 126"/>
                <a:gd name="T109" fmla="*/ 199 h 616"/>
                <a:gd name="T110" fmla="*/ 11 w 126"/>
                <a:gd name="T111" fmla="*/ 191 h 6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26" h="616">
                  <a:moveTo>
                    <a:pt x="16" y="186"/>
                  </a:moveTo>
                  <a:lnTo>
                    <a:pt x="16" y="186"/>
                  </a:lnTo>
                  <a:lnTo>
                    <a:pt x="16" y="246"/>
                  </a:lnTo>
                  <a:lnTo>
                    <a:pt x="20" y="304"/>
                  </a:lnTo>
                  <a:lnTo>
                    <a:pt x="30" y="418"/>
                  </a:lnTo>
                  <a:lnTo>
                    <a:pt x="30" y="442"/>
                  </a:lnTo>
                  <a:lnTo>
                    <a:pt x="30" y="468"/>
                  </a:lnTo>
                  <a:lnTo>
                    <a:pt x="28" y="496"/>
                  </a:lnTo>
                  <a:lnTo>
                    <a:pt x="28" y="524"/>
                  </a:lnTo>
                  <a:lnTo>
                    <a:pt x="30" y="552"/>
                  </a:lnTo>
                  <a:lnTo>
                    <a:pt x="36" y="576"/>
                  </a:lnTo>
                  <a:lnTo>
                    <a:pt x="40" y="588"/>
                  </a:lnTo>
                  <a:lnTo>
                    <a:pt x="46" y="598"/>
                  </a:lnTo>
                  <a:lnTo>
                    <a:pt x="54" y="608"/>
                  </a:lnTo>
                  <a:lnTo>
                    <a:pt x="62" y="616"/>
                  </a:lnTo>
                  <a:lnTo>
                    <a:pt x="72" y="606"/>
                  </a:lnTo>
                  <a:lnTo>
                    <a:pt x="82" y="594"/>
                  </a:lnTo>
                  <a:lnTo>
                    <a:pt x="90" y="582"/>
                  </a:lnTo>
                  <a:lnTo>
                    <a:pt x="98" y="568"/>
                  </a:lnTo>
                  <a:lnTo>
                    <a:pt x="110" y="542"/>
                  </a:lnTo>
                  <a:lnTo>
                    <a:pt x="118" y="512"/>
                  </a:lnTo>
                  <a:lnTo>
                    <a:pt x="122" y="482"/>
                  </a:lnTo>
                  <a:lnTo>
                    <a:pt x="126" y="450"/>
                  </a:lnTo>
                  <a:lnTo>
                    <a:pt x="126" y="416"/>
                  </a:lnTo>
                  <a:lnTo>
                    <a:pt x="124" y="382"/>
                  </a:lnTo>
                  <a:lnTo>
                    <a:pt x="118" y="314"/>
                  </a:lnTo>
                  <a:lnTo>
                    <a:pt x="110" y="246"/>
                  </a:lnTo>
                  <a:lnTo>
                    <a:pt x="102" y="182"/>
                  </a:lnTo>
                  <a:lnTo>
                    <a:pt x="100" y="150"/>
                  </a:lnTo>
                  <a:lnTo>
                    <a:pt x="102" y="122"/>
                  </a:lnTo>
                  <a:lnTo>
                    <a:pt x="104" y="100"/>
                  </a:lnTo>
                  <a:lnTo>
                    <a:pt x="106" y="76"/>
                  </a:lnTo>
                  <a:lnTo>
                    <a:pt x="108" y="50"/>
                  </a:lnTo>
                  <a:lnTo>
                    <a:pt x="110" y="28"/>
                  </a:lnTo>
                  <a:lnTo>
                    <a:pt x="108" y="18"/>
                  </a:lnTo>
                  <a:lnTo>
                    <a:pt x="106" y="10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90" y="0"/>
                  </a:lnTo>
                  <a:lnTo>
                    <a:pt x="80" y="0"/>
                  </a:lnTo>
                  <a:lnTo>
                    <a:pt x="68" y="6"/>
                  </a:lnTo>
                  <a:lnTo>
                    <a:pt x="54" y="14"/>
                  </a:lnTo>
                  <a:lnTo>
                    <a:pt x="44" y="22"/>
                  </a:lnTo>
                  <a:lnTo>
                    <a:pt x="36" y="30"/>
                  </a:lnTo>
                  <a:lnTo>
                    <a:pt x="28" y="40"/>
                  </a:lnTo>
                  <a:lnTo>
                    <a:pt x="22" y="50"/>
                  </a:lnTo>
                  <a:lnTo>
                    <a:pt x="12" y="72"/>
                  </a:lnTo>
                  <a:lnTo>
                    <a:pt x="6" y="98"/>
                  </a:lnTo>
                  <a:lnTo>
                    <a:pt x="2" y="122"/>
                  </a:lnTo>
                  <a:lnTo>
                    <a:pt x="0" y="148"/>
                  </a:lnTo>
                  <a:lnTo>
                    <a:pt x="0" y="194"/>
                  </a:lnTo>
                  <a:lnTo>
                    <a:pt x="16" y="1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8" name="Freeform 243"/>
            <p:cNvSpPr>
              <a:spLocks/>
            </p:cNvSpPr>
            <p:nvPr userDrawn="1"/>
          </p:nvSpPr>
          <p:spPr bwMode="auto">
            <a:xfrm>
              <a:off x="6256" y="-2067"/>
              <a:ext cx="120" cy="620"/>
            </a:xfrm>
            <a:custGeom>
              <a:avLst/>
              <a:gdLst>
                <a:gd name="T0" fmla="*/ 11 w 126"/>
                <a:gd name="T1" fmla="*/ 191 h 616"/>
                <a:gd name="T2" fmla="*/ 11 w 126"/>
                <a:gd name="T3" fmla="*/ 191 h 616"/>
                <a:gd name="T4" fmla="*/ 11 w 126"/>
                <a:gd name="T5" fmla="*/ 256 h 616"/>
                <a:gd name="T6" fmla="*/ 15 w 126"/>
                <a:gd name="T7" fmla="*/ 314 h 616"/>
                <a:gd name="T8" fmla="*/ 25 w 126"/>
                <a:gd name="T9" fmla="*/ 433 h 616"/>
                <a:gd name="T10" fmla="*/ 25 w 126"/>
                <a:gd name="T11" fmla="*/ 433 h 616"/>
                <a:gd name="T12" fmla="*/ 25 w 126"/>
                <a:gd name="T13" fmla="*/ 457 h 616"/>
                <a:gd name="T14" fmla="*/ 25 w 126"/>
                <a:gd name="T15" fmla="*/ 483 h 616"/>
                <a:gd name="T16" fmla="*/ 23 w 126"/>
                <a:gd name="T17" fmla="*/ 511 h 616"/>
                <a:gd name="T18" fmla="*/ 23 w 126"/>
                <a:gd name="T19" fmla="*/ 539 h 616"/>
                <a:gd name="T20" fmla="*/ 25 w 126"/>
                <a:gd name="T21" fmla="*/ 572 h 616"/>
                <a:gd name="T22" fmla="*/ 28 w 126"/>
                <a:gd name="T23" fmla="*/ 596 h 616"/>
                <a:gd name="T24" fmla="*/ 30 w 126"/>
                <a:gd name="T25" fmla="*/ 608 h 616"/>
                <a:gd name="T26" fmla="*/ 36 w 126"/>
                <a:gd name="T27" fmla="*/ 618 h 616"/>
                <a:gd name="T28" fmla="*/ 43 w 126"/>
                <a:gd name="T29" fmla="*/ 628 h 616"/>
                <a:gd name="T30" fmla="*/ 48 w 126"/>
                <a:gd name="T31" fmla="*/ 636 h 616"/>
                <a:gd name="T32" fmla="*/ 48 w 126"/>
                <a:gd name="T33" fmla="*/ 636 h 616"/>
                <a:gd name="T34" fmla="*/ 57 w 126"/>
                <a:gd name="T35" fmla="*/ 626 h 616"/>
                <a:gd name="T36" fmla="*/ 64 w 126"/>
                <a:gd name="T37" fmla="*/ 614 h 616"/>
                <a:gd name="T38" fmla="*/ 70 w 126"/>
                <a:gd name="T39" fmla="*/ 602 h 616"/>
                <a:gd name="T40" fmla="*/ 77 w 126"/>
                <a:gd name="T41" fmla="*/ 588 h 616"/>
                <a:gd name="T42" fmla="*/ 86 w 126"/>
                <a:gd name="T43" fmla="*/ 562 h 616"/>
                <a:gd name="T44" fmla="*/ 92 w 126"/>
                <a:gd name="T45" fmla="*/ 527 h 616"/>
                <a:gd name="T46" fmla="*/ 95 w 126"/>
                <a:gd name="T47" fmla="*/ 497 h 616"/>
                <a:gd name="T48" fmla="*/ 99 w 126"/>
                <a:gd name="T49" fmla="*/ 465 h 616"/>
                <a:gd name="T50" fmla="*/ 99 w 126"/>
                <a:gd name="T51" fmla="*/ 431 h 616"/>
                <a:gd name="T52" fmla="*/ 97 w 126"/>
                <a:gd name="T53" fmla="*/ 395 h 616"/>
                <a:gd name="T54" fmla="*/ 92 w 126"/>
                <a:gd name="T55" fmla="*/ 324 h 616"/>
                <a:gd name="T56" fmla="*/ 86 w 126"/>
                <a:gd name="T57" fmla="*/ 256 h 616"/>
                <a:gd name="T58" fmla="*/ 80 w 126"/>
                <a:gd name="T59" fmla="*/ 187 h 616"/>
                <a:gd name="T60" fmla="*/ 78 w 126"/>
                <a:gd name="T61" fmla="*/ 155 h 616"/>
                <a:gd name="T62" fmla="*/ 80 w 126"/>
                <a:gd name="T63" fmla="*/ 127 h 616"/>
                <a:gd name="T64" fmla="*/ 80 w 126"/>
                <a:gd name="T65" fmla="*/ 127 h 616"/>
                <a:gd name="T66" fmla="*/ 82 w 126"/>
                <a:gd name="T67" fmla="*/ 105 h 616"/>
                <a:gd name="T68" fmla="*/ 83 w 126"/>
                <a:gd name="T69" fmla="*/ 76 h 616"/>
                <a:gd name="T70" fmla="*/ 85 w 126"/>
                <a:gd name="T71" fmla="*/ 50 h 616"/>
                <a:gd name="T72" fmla="*/ 86 w 126"/>
                <a:gd name="T73" fmla="*/ 28 h 616"/>
                <a:gd name="T74" fmla="*/ 85 w 126"/>
                <a:gd name="T75" fmla="*/ 18 h 616"/>
                <a:gd name="T76" fmla="*/ 83 w 126"/>
                <a:gd name="T77" fmla="*/ 10 h 616"/>
                <a:gd name="T78" fmla="*/ 80 w 126"/>
                <a:gd name="T79" fmla="*/ 4 h 616"/>
                <a:gd name="T80" fmla="*/ 75 w 126"/>
                <a:gd name="T81" fmla="*/ 0 h 616"/>
                <a:gd name="T82" fmla="*/ 70 w 126"/>
                <a:gd name="T83" fmla="*/ 0 h 616"/>
                <a:gd name="T84" fmla="*/ 63 w 126"/>
                <a:gd name="T85" fmla="*/ 0 h 616"/>
                <a:gd name="T86" fmla="*/ 53 w 126"/>
                <a:gd name="T87" fmla="*/ 6 h 616"/>
                <a:gd name="T88" fmla="*/ 43 w 126"/>
                <a:gd name="T89" fmla="*/ 14 h 616"/>
                <a:gd name="T90" fmla="*/ 43 w 126"/>
                <a:gd name="T91" fmla="*/ 14 h 616"/>
                <a:gd name="T92" fmla="*/ 34 w 126"/>
                <a:gd name="T93" fmla="*/ 22 h 616"/>
                <a:gd name="T94" fmla="*/ 28 w 126"/>
                <a:gd name="T95" fmla="*/ 30 h 616"/>
                <a:gd name="T96" fmla="*/ 23 w 126"/>
                <a:gd name="T97" fmla="*/ 40 h 616"/>
                <a:gd name="T98" fmla="*/ 17 w 126"/>
                <a:gd name="T99" fmla="*/ 50 h 616"/>
                <a:gd name="T100" fmla="*/ 10 w 126"/>
                <a:gd name="T101" fmla="*/ 72 h 616"/>
                <a:gd name="T102" fmla="*/ 6 w 126"/>
                <a:gd name="T103" fmla="*/ 103 h 616"/>
                <a:gd name="T104" fmla="*/ 2 w 126"/>
                <a:gd name="T105" fmla="*/ 127 h 616"/>
                <a:gd name="T106" fmla="*/ 0 w 126"/>
                <a:gd name="T107" fmla="*/ 153 h 616"/>
                <a:gd name="T108" fmla="*/ 0 w 126"/>
                <a:gd name="T109" fmla="*/ 199 h 61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6" h="616">
                  <a:moveTo>
                    <a:pt x="16" y="186"/>
                  </a:moveTo>
                  <a:lnTo>
                    <a:pt x="16" y="186"/>
                  </a:lnTo>
                  <a:lnTo>
                    <a:pt x="16" y="246"/>
                  </a:lnTo>
                  <a:lnTo>
                    <a:pt x="20" y="304"/>
                  </a:lnTo>
                  <a:lnTo>
                    <a:pt x="30" y="418"/>
                  </a:lnTo>
                  <a:lnTo>
                    <a:pt x="30" y="442"/>
                  </a:lnTo>
                  <a:lnTo>
                    <a:pt x="30" y="468"/>
                  </a:lnTo>
                  <a:lnTo>
                    <a:pt x="28" y="496"/>
                  </a:lnTo>
                  <a:lnTo>
                    <a:pt x="28" y="524"/>
                  </a:lnTo>
                  <a:lnTo>
                    <a:pt x="30" y="552"/>
                  </a:lnTo>
                  <a:lnTo>
                    <a:pt x="36" y="576"/>
                  </a:lnTo>
                  <a:lnTo>
                    <a:pt x="40" y="588"/>
                  </a:lnTo>
                  <a:lnTo>
                    <a:pt x="46" y="598"/>
                  </a:lnTo>
                  <a:lnTo>
                    <a:pt x="54" y="608"/>
                  </a:lnTo>
                  <a:lnTo>
                    <a:pt x="62" y="616"/>
                  </a:lnTo>
                  <a:lnTo>
                    <a:pt x="72" y="606"/>
                  </a:lnTo>
                  <a:lnTo>
                    <a:pt x="82" y="594"/>
                  </a:lnTo>
                  <a:lnTo>
                    <a:pt x="90" y="582"/>
                  </a:lnTo>
                  <a:lnTo>
                    <a:pt x="98" y="568"/>
                  </a:lnTo>
                  <a:lnTo>
                    <a:pt x="110" y="542"/>
                  </a:lnTo>
                  <a:lnTo>
                    <a:pt x="118" y="512"/>
                  </a:lnTo>
                  <a:lnTo>
                    <a:pt x="122" y="482"/>
                  </a:lnTo>
                  <a:lnTo>
                    <a:pt x="126" y="450"/>
                  </a:lnTo>
                  <a:lnTo>
                    <a:pt x="126" y="416"/>
                  </a:lnTo>
                  <a:lnTo>
                    <a:pt x="124" y="382"/>
                  </a:lnTo>
                  <a:lnTo>
                    <a:pt x="118" y="314"/>
                  </a:lnTo>
                  <a:lnTo>
                    <a:pt x="110" y="246"/>
                  </a:lnTo>
                  <a:lnTo>
                    <a:pt x="102" y="182"/>
                  </a:lnTo>
                  <a:lnTo>
                    <a:pt x="100" y="150"/>
                  </a:lnTo>
                  <a:lnTo>
                    <a:pt x="102" y="122"/>
                  </a:lnTo>
                  <a:lnTo>
                    <a:pt x="104" y="100"/>
                  </a:lnTo>
                  <a:lnTo>
                    <a:pt x="106" y="76"/>
                  </a:lnTo>
                  <a:lnTo>
                    <a:pt x="108" y="50"/>
                  </a:lnTo>
                  <a:lnTo>
                    <a:pt x="110" y="28"/>
                  </a:lnTo>
                  <a:lnTo>
                    <a:pt x="108" y="18"/>
                  </a:lnTo>
                  <a:lnTo>
                    <a:pt x="106" y="10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90" y="0"/>
                  </a:lnTo>
                  <a:lnTo>
                    <a:pt x="80" y="0"/>
                  </a:lnTo>
                  <a:lnTo>
                    <a:pt x="68" y="6"/>
                  </a:lnTo>
                  <a:lnTo>
                    <a:pt x="54" y="14"/>
                  </a:lnTo>
                  <a:lnTo>
                    <a:pt x="44" y="22"/>
                  </a:lnTo>
                  <a:lnTo>
                    <a:pt x="36" y="30"/>
                  </a:lnTo>
                  <a:lnTo>
                    <a:pt x="28" y="40"/>
                  </a:lnTo>
                  <a:lnTo>
                    <a:pt x="22" y="50"/>
                  </a:lnTo>
                  <a:lnTo>
                    <a:pt x="12" y="72"/>
                  </a:lnTo>
                  <a:lnTo>
                    <a:pt x="6" y="98"/>
                  </a:lnTo>
                  <a:lnTo>
                    <a:pt x="2" y="122"/>
                  </a:lnTo>
                  <a:lnTo>
                    <a:pt x="0" y="148"/>
                  </a:lnTo>
                  <a:lnTo>
                    <a:pt x="0" y="19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9" name="Freeform 244"/>
            <p:cNvSpPr>
              <a:spLocks/>
            </p:cNvSpPr>
            <p:nvPr userDrawn="1"/>
          </p:nvSpPr>
          <p:spPr bwMode="auto">
            <a:xfrm>
              <a:off x="6596" y="-2067"/>
              <a:ext cx="160" cy="460"/>
            </a:xfrm>
            <a:custGeom>
              <a:avLst/>
              <a:gdLst>
                <a:gd name="T0" fmla="*/ 8 w 156"/>
                <a:gd name="T1" fmla="*/ 136 h 452"/>
                <a:gd name="T2" fmla="*/ 8 w 156"/>
                <a:gd name="T3" fmla="*/ 136 h 452"/>
                <a:gd name="T4" fmla="*/ 16 w 156"/>
                <a:gd name="T5" fmla="*/ 175 h 452"/>
                <a:gd name="T6" fmla="*/ 33 w 156"/>
                <a:gd name="T7" fmla="*/ 224 h 452"/>
                <a:gd name="T8" fmla="*/ 47 w 156"/>
                <a:gd name="T9" fmla="*/ 278 h 452"/>
                <a:gd name="T10" fmla="*/ 70 w 156"/>
                <a:gd name="T11" fmla="*/ 335 h 452"/>
                <a:gd name="T12" fmla="*/ 92 w 156"/>
                <a:gd name="T13" fmla="*/ 389 h 452"/>
                <a:gd name="T14" fmla="*/ 104 w 156"/>
                <a:gd name="T15" fmla="*/ 415 h 452"/>
                <a:gd name="T16" fmla="*/ 119 w 156"/>
                <a:gd name="T17" fmla="*/ 436 h 452"/>
                <a:gd name="T18" fmla="*/ 131 w 156"/>
                <a:gd name="T19" fmla="*/ 459 h 452"/>
                <a:gd name="T20" fmla="*/ 145 w 156"/>
                <a:gd name="T21" fmla="*/ 474 h 452"/>
                <a:gd name="T22" fmla="*/ 162 w 156"/>
                <a:gd name="T23" fmla="*/ 486 h 452"/>
                <a:gd name="T24" fmla="*/ 176 w 156"/>
                <a:gd name="T25" fmla="*/ 493 h 452"/>
                <a:gd name="T26" fmla="*/ 176 w 156"/>
                <a:gd name="T27" fmla="*/ 493 h 452"/>
                <a:gd name="T28" fmla="*/ 176 w 156"/>
                <a:gd name="T29" fmla="*/ 436 h 452"/>
                <a:gd name="T30" fmla="*/ 174 w 156"/>
                <a:gd name="T31" fmla="*/ 368 h 452"/>
                <a:gd name="T32" fmla="*/ 168 w 156"/>
                <a:gd name="T33" fmla="*/ 299 h 452"/>
                <a:gd name="T34" fmla="*/ 164 w 156"/>
                <a:gd name="T35" fmla="*/ 261 h 452"/>
                <a:gd name="T36" fmla="*/ 155 w 156"/>
                <a:gd name="T37" fmla="*/ 226 h 452"/>
                <a:gd name="T38" fmla="*/ 145 w 156"/>
                <a:gd name="T39" fmla="*/ 189 h 452"/>
                <a:gd name="T40" fmla="*/ 135 w 156"/>
                <a:gd name="T41" fmla="*/ 157 h 452"/>
                <a:gd name="T42" fmla="*/ 123 w 156"/>
                <a:gd name="T43" fmla="*/ 122 h 452"/>
                <a:gd name="T44" fmla="*/ 110 w 156"/>
                <a:gd name="T45" fmla="*/ 93 h 452"/>
                <a:gd name="T46" fmla="*/ 90 w 156"/>
                <a:gd name="T47" fmla="*/ 63 h 452"/>
                <a:gd name="T48" fmla="*/ 74 w 156"/>
                <a:gd name="T49" fmla="*/ 41 h 452"/>
                <a:gd name="T50" fmla="*/ 49 w 156"/>
                <a:gd name="T51" fmla="*/ 16 h 452"/>
                <a:gd name="T52" fmla="*/ 29 w 156"/>
                <a:gd name="T53" fmla="*/ 0 h 452"/>
                <a:gd name="T54" fmla="*/ 29 w 156"/>
                <a:gd name="T55" fmla="*/ 0 h 452"/>
                <a:gd name="T56" fmla="*/ 16 w 156"/>
                <a:gd name="T57" fmla="*/ 8 h 452"/>
                <a:gd name="T58" fmla="*/ 12 w 156"/>
                <a:gd name="T59" fmla="*/ 18 h 452"/>
                <a:gd name="T60" fmla="*/ 6 w 156"/>
                <a:gd name="T61" fmla="*/ 26 h 452"/>
                <a:gd name="T62" fmla="*/ 4 w 156"/>
                <a:gd name="T63" fmla="*/ 41 h 452"/>
                <a:gd name="T64" fmla="*/ 0 w 156"/>
                <a:gd name="T65" fmla="*/ 63 h 452"/>
                <a:gd name="T66" fmla="*/ 0 w 156"/>
                <a:gd name="T67" fmla="*/ 85 h 452"/>
                <a:gd name="T68" fmla="*/ 2 w 156"/>
                <a:gd name="T69" fmla="*/ 112 h 452"/>
                <a:gd name="T70" fmla="*/ 6 w 156"/>
                <a:gd name="T71" fmla="*/ 134 h 452"/>
                <a:gd name="T72" fmla="*/ 16 w 156"/>
                <a:gd name="T73" fmla="*/ 181 h 452"/>
                <a:gd name="T74" fmla="*/ 8 w 156"/>
                <a:gd name="T75" fmla="*/ 136 h 4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6" h="452">
                  <a:moveTo>
                    <a:pt x="8" y="126"/>
                  </a:moveTo>
                  <a:lnTo>
                    <a:pt x="8" y="126"/>
                  </a:lnTo>
                  <a:lnTo>
                    <a:pt x="16" y="160"/>
                  </a:lnTo>
                  <a:lnTo>
                    <a:pt x="28" y="204"/>
                  </a:lnTo>
                  <a:lnTo>
                    <a:pt x="42" y="254"/>
                  </a:lnTo>
                  <a:lnTo>
                    <a:pt x="60" y="306"/>
                  </a:lnTo>
                  <a:lnTo>
                    <a:pt x="82" y="356"/>
                  </a:lnTo>
                  <a:lnTo>
                    <a:pt x="92" y="380"/>
                  </a:lnTo>
                  <a:lnTo>
                    <a:pt x="104" y="400"/>
                  </a:lnTo>
                  <a:lnTo>
                    <a:pt x="116" y="420"/>
                  </a:lnTo>
                  <a:lnTo>
                    <a:pt x="128" y="434"/>
                  </a:lnTo>
                  <a:lnTo>
                    <a:pt x="142" y="446"/>
                  </a:lnTo>
                  <a:lnTo>
                    <a:pt x="156" y="452"/>
                  </a:lnTo>
                  <a:lnTo>
                    <a:pt x="156" y="400"/>
                  </a:lnTo>
                  <a:lnTo>
                    <a:pt x="154" y="338"/>
                  </a:lnTo>
                  <a:lnTo>
                    <a:pt x="148" y="274"/>
                  </a:lnTo>
                  <a:lnTo>
                    <a:pt x="144" y="240"/>
                  </a:lnTo>
                  <a:lnTo>
                    <a:pt x="136" y="206"/>
                  </a:lnTo>
                  <a:lnTo>
                    <a:pt x="128" y="174"/>
                  </a:lnTo>
                  <a:lnTo>
                    <a:pt x="120" y="142"/>
                  </a:lnTo>
                  <a:lnTo>
                    <a:pt x="108" y="112"/>
                  </a:lnTo>
                  <a:lnTo>
                    <a:pt x="96" y="84"/>
                  </a:lnTo>
                  <a:lnTo>
                    <a:pt x="80" y="58"/>
                  </a:lnTo>
                  <a:lnTo>
                    <a:pt x="64" y="36"/>
                  </a:lnTo>
                  <a:lnTo>
                    <a:pt x="44" y="16"/>
                  </a:lnTo>
                  <a:lnTo>
                    <a:pt x="24" y="0"/>
                  </a:lnTo>
                  <a:lnTo>
                    <a:pt x="16" y="8"/>
                  </a:lnTo>
                  <a:lnTo>
                    <a:pt x="12" y="18"/>
                  </a:lnTo>
                  <a:lnTo>
                    <a:pt x="6" y="26"/>
                  </a:lnTo>
                  <a:lnTo>
                    <a:pt x="4" y="36"/>
                  </a:lnTo>
                  <a:lnTo>
                    <a:pt x="0" y="58"/>
                  </a:lnTo>
                  <a:lnTo>
                    <a:pt x="0" y="80"/>
                  </a:lnTo>
                  <a:lnTo>
                    <a:pt x="2" y="102"/>
                  </a:lnTo>
                  <a:lnTo>
                    <a:pt x="6" y="124"/>
                  </a:lnTo>
                  <a:lnTo>
                    <a:pt x="16" y="166"/>
                  </a:lnTo>
                  <a:lnTo>
                    <a:pt x="8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0" name="Freeform 245"/>
            <p:cNvSpPr>
              <a:spLocks/>
            </p:cNvSpPr>
            <p:nvPr userDrawn="1"/>
          </p:nvSpPr>
          <p:spPr bwMode="auto">
            <a:xfrm>
              <a:off x="6596" y="-2067"/>
              <a:ext cx="160" cy="460"/>
            </a:xfrm>
            <a:custGeom>
              <a:avLst/>
              <a:gdLst>
                <a:gd name="T0" fmla="*/ 8 w 156"/>
                <a:gd name="T1" fmla="*/ 136 h 452"/>
                <a:gd name="T2" fmla="*/ 8 w 156"/>
                <a:gd name="T3" fmla="*/ 136 h 452"/>
                <a:gd name="T4" fmla="*/ 16 w 156"/>
                <a:gd name="T5" fmla="*/ 175 h 452"/>
                <a:gd name="T6" fmla="*/ 33 w 156"/>
                <a:gd name="T7" fmla="*/ 224 h 452"/>
                <a:gd name="T8" fmla="*/ 47 w 156"/>
                <a:gd name="T9" fmla="*/ 278 h 452"/>
                <a:gd name="T10" fmla="*/ 70 w 156"/>
                <a:gd name="T11" fmla="*/ 335 h 452"/>
                <a:gd name="T12" fmla="*/ 92 w 156"/>
                <a:gd name="T13" fmla="*/ 389 h 452"/>
                <a:gd name="T14" fmla="*/ 104 w 156"/>
                <a:gd name="T15" fmla="*/ 415 h 452"/>
                <a:gd name="T16" fmla="*/ 119 w 156"/>
                <a:gd name="T17" fmla="*/ 436 h 452"/>
                <a:gd name="T18" fmla="*/ 131 w 156"/>
                <a:gd name="T19" fmla="*/ 459 h 452"/>
                <a:gd name="T20" fmla="*/ 145 w 156"/>
                <a:gd name="T21" fmla="*/ 474 h 452"/>
                <a:gd name="T22" fmla="*/ 162 w 156"/>
                <a:gd name="T23" fmla="*/ 486 h 452"/>
                <a:gd name="T24" fmla="*/ 176 w 156"/>
                <a:gd name="T25" fmla="*/ 493 h 452"/>
                <a:gd name="T26" fmla="*/ 176 w 156"/>
                <a:gd name="T27" fmla="*/ 493 h 452"/>
                <a:gd name="T28" fmla="*/ 176 w 156"/>
                <a:gd name="T29" fmla="*/ 436 h 452"/>
                <a:gd name="T30" fmla="*/ 174 w 156"/>
                <a:gd name="T31" fmla="*/ 368 h 452"/>
                <a:gd name="T32" fmla="*/ 168 w 156"/>
                <a:gd name="T33" fmla="*/ 299 h 452"/>
                <a:gd name="T34" fmla="*/ 164 w 156"/>
                <a:gd name="T35" fmla="*/ 261 h 452"/>
                <a:gd name="T36" fmla="*/ 155 w 156"/>
                <a:gd name="T37" fmla="*/ 226 h 452"/>
                <a:gd name="T38" fmla="*/ 145 w 156"/>
                <a:gd name="T39" fmla="*/ 189 h 452"/>
                <a:gd name="T40" fmla="*/ 135 w 156"/>
                <a:gd name="T41" fmla="*/ 157 h 452"/>
                <a:gd name="T42" fmla="*/ 123 w 156"/>
                <a:gd name="T43" fmla="*/ 122 h 452"/>
                <a:gd name="T44" fmla="*/ 110 w 156"/>
                <a:gd name="T45" fmla="*/ 93 h 452"/>
                <a:gd name="T46" fmla="*/ 90 w 156"/>
                <a:gd name="T47" fmla="*/ 63 h 452"/>
                <a:gd name="T48" fmla="*/ 74 w 156"/>
                <a:gd name="T49" fmla="*/ 41 h 452"/>
                <a:gd name="T50" fmla="*/ 49 w 156"/>
                <a:gd name="T51" fmla="*/ 16 h 452"/>
                <a:gd name="T52" fmla="*/ 29 w 156"/>
                <a:gd name="T53" fmla="*/ 0 h 452"/>
                <a:gd name="T54" fmla="*/ 29 w 156"/>
                <a:gd name="T55" fmla="*/ 0 h 452"/>
                <a:gd name="T56" fmla="*/ 16 w 156"/>
                <a:gd name="T57" fmla="*/ 8 h 452"/>
                <a:gd name="T58" fmla="*/ 12 w 156"/>
                <a:gd name="T59" fmla="*/ 18 h 452"/>
                <a:gd name="T60" fmla="*/ 6 w 156"/>
                <a:gd name="T61" fmla="*/ 26 h 452"/>
                <a:gd name="T62" fmla="*/ 4 w 156"/>
                <a:gd name="T63" fmla="*/ 41 h 452"/>
                <a:gd name="T64" fmla="*/ 0 w 156"/>
                <a:gd name="T65" fmla="*/ 63 h 452"/>
                <a:gd name="T66" fmla="*/ 0 w 156"/>
                <a:gd name="T67" fmla="*/ 85 h 452"/>
                <a:gd name="T68" fmla="*/ 2 w 156"/>
                <a:gd name="T69" fmla="*/ 112 h 452"/>
                <a:gd name="T70" fmla="*/ 6 w 156"/>
                <a:gd name="T71" fmla="*/ 134 h 452"/>
                <a:gd name="T72" fmla="*/ 16 w 156"/>
                <a:gd name="T73" fmla="*/ 181 h 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56" h="452">
                  <a:moveTo>
                    <a:pt x="8" y="126"/>
                  </a:moveTo>
                  <a:lnTo>
                    <a:pt x="8" y="126"/>
                  </a:lnTo>
                  <a:lnTo>
                    <a:pt x="16" y="160"/>
                  </a:lnTo>
                  <a:lnTo>
                    <a:pt x="28" y="204"/>
                  </a:lnTo>
                  <a:lnTo>
                    <a:pt x="42" y="254"/>
                  </a:lnTo>
                  <a:lnTo>
                    <a:pt x="60" y="306"/>
                  </a:lnTo>
                  <a:lnTo>
                    <a:pt x="82" y="356"/>
                  </a:lnTo>
                  <a:lnTo>
                    <a:pt x="92" y="380"/>
                  </a:lnTo>
                  <a:lnTo>
                    <a:pt x="104" y="400"/>
                  </a:lnTo>
                  <a:lnTo>
                    <a:pt x="116" y="420"/>
                  </a:lnTo>
                  <a:lnTo>
                    <a:pt x="128" y="434"/>
                  </a:lnTo>
                  <a:lnTo>
                    <a:pt x="142" y="446"/>
                  </a:lnTo>
                  <a:lnTo>
                    <a:pt x="156" y="452"/>
                  </a:lnTo>
                  <a:lnTo>
                    <a:pt x="156" y="400"/>
                  </a:lnTo>
                  <a:lnTo>
                    <a:pt x="154" y="338"/>
                  </a:lnTo>
                  <a:lnTo>
                    <a:pt x="148" y="274"/>
                  </a:lnTo>
                  <a:lnTo>
                    <a:pt x="144" y="240"/>
                  </a:lnTo>
                  <a:lnTo>
                    <a:pt x="136" y="206"/>
                  </a:lnTo>
                  <a:lnTo>
                    <a:pt x="128" y="174"/>
                  </a:lnTo>
                  <a:lnTo>
                    <a:pt x="120" y="142"/>
                  </a:lnTo>
                  <a:lnTo>
                    <a:pt x="108" y="112"/>
                  </a:lnTo>
                  <a:lnTo>
                    <a:pt x="96" y="84"/>
                  </a:lnTo>
                  <a:lnTo>
                    <a:pt x="80" y="58"/>
                  </a:lnTo>
                  <a:lnTo>
                    <a:pt x="64" y="36"/>
                  </a:lnTo>
                  <a:lnTo>
                    <a:pt x="44" y="16"/>
                  </a:lnTo>
                  <a:lnTo>
                    <a:pt x="24" y="0"/>
                  </a:lnTo>
                  <a:lnTo>
                    <a:pt x="16" y="8"/>
                  </a:lnTo>
                  <a:lnTo>
                    <a:pt x="12" y="18"/>
                  </a:lnTo>
                  <a:lnTo>
                    <a:pt x="6" y="26"/>
                  </a:lnTo>
                  <a:lnTo>
                    <a:pt x="4" y="36"/>
                  </a:lnTo>
                  <a:lnTo>
                    <a:pt x="0" y="58"/>
                  </a:lnTo>
                  <a:lnTo>
                    <a:pt x="0" y="80"/>
                  </a:lnTo>
                  <a:lnTo>
                    <a:pt x="2" y="102"/>
                  </a:lnTo>
                  <a:lnTo>
                    <a:pt x="6" y="124"/>
                  </a:lnTo>
                  <a:lnTo>
                    <a:pt x="16" y="16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1" name="Freeform 246"/>
            <p:cNvSpPr>
              <a:spLocks/>
            </p:cNvSpPr>
            <p:nvPr userDrawn="1"/>
          </p:nvSpPr>
          <p:spPr bwMode="auto">
            <a:xfrm>
              <a:off x="4056" y="-3288"/>
              <a:ext cx="180" cy="320"/>
            </a:xfrm>
            <a:custGeom>
              <a:avLst/>
              <a:gdLst>
                <a:gd name="T0" fmla="*/ 2 w 174"/>
                <a:gd name="T1" fmla="*/ 16 h 320"/>
                <a:gd name="T2" fmla="*/ 2 w 174"/>
                <a:gd name="T3" fmla="*/ 16 h 320"/>
                <a:gd name="T4" fmla="*/ 8 w 174"/>
                <a:gd name="T5" fmla="*/ 36 h 320"/>
                <a:gd name="T6" fmla="*/ 12 w 174"/>
                <a:gd name="T7" fmla="*/ 58 h 320"/>
                <a:gd name="T8" fmla="*/ 23 w 174"/>
                <a:gd name="T9" fmla="*/ 86 h 320"/>
                <a:gd name="T10" fmla="*/ 25 w 174"/>
                <a:gd name="T11" fmla="*/ 118 h 320"/>
                <a:gd name="T12" fmla="*/ 25 w 174"/>
                <a:gd name="T13" fmla="*/ 150 h 320"/>
                <a:gd name="T14" fmla="*/ 23 w 174"/>
                <a:gd name="T15" fmla="*/ 168 h 320"/>
                <a:gd name="T16" fmla="*/ 14 w 174"/>
                <a:gd name="T17" fmla="*/ 186 h 320"/>
                <a:gd name="T18" fmla="*/ 10 w 174"/>
                <a:gd name="T19" fmla="*/ 202 h 320"/>
                <a:gd name="T20" fmla="*/ 2 w 174"/>
                <a:gd name="T21" fmla="*/ 218 h 320"/>
                <a:gd name="T22" fmla="*/ 2 w 174"/>
                <a:gd name="T23" fmla="*/ 218 h 320"/>
                <a:gd name="T24" fmla="*/ 0 w 174"/>
                <a:gd name="T25" fmla="*/ 246 h 320"/>
                <a:gd name="T26" fmla="*/ 2 w 174"/>
                <a:gd name="T27" fmla="*/ 270 h 320"/>
                <a:gd name="T28" fmla="*/ 4 w 174"/>
                <a:gd name="T29" fmla="*/ 284 h 320"/>
                <a:gd name="T30" fmla="*/ 6 w 174"/>
                <a:gd name="T31" fmla="*/ 296 h 320"/>
                <a:gd name="T32" fmla="*/ 10 w 174"/>
                <a:gd name="T33" fmla="*/ 306 h 320"/>
                <a:gd name="T34" fmla="*/ 23 w 174"/>
                <a:gd name="T35" fmla="*/ 314 h 320"/>
                <a:gd name="T36" fmla="*/ 31 w 174"/>
                <a:gd name="T37" fmla="*/ 320 h 320"/>
                <a:gd name="T38" fmla="*/ 41 w 174"/>
                <a:gd name="T39" fmla="*/ 320 h 320"/>
                <a:gd name="T40" fmla="*/ 58 w 174"/>
                <a:gd name="T41" fmla="*/ 318 h 320"/>
                <a:gd name="T42" fmla="*/ 74 w 174"/>
                <a:gd name="T43" fmla="*/ 310 h 320"/>
                <a:gd name="T44" fmla="*/ 97 w 174"/>
                <a:gd name="T45" fmla="*/ 294 h 320"/>
                <a:gd name="T46" fmla="*/ 124 w 174"/>
                <a:gd name="T47" fmla="*/ 274 h 320"/>
                <a:gd name="T48" fmla="*/ 206 w 174"/>
                <a:gd name="T49" fmla="*/ 102 h 320"/>
                <a:gd name="T50" fmla="*/ 132 w 174"/>
                <a:gd name="T51" fmla="*/ 0 h 320"/>
                <a:gd name="T52" fmla="*/ 2 w 174"/>
                <a:gd name="T53" fmla="*/ 16 h 3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74" h="320">
                  <a:moveTo>
                    <a:pt x="2" y="16"/>
                  </a:moveTo>
                  <a:lnTo>
                    <a:pt x="2" y="16"/>
                  </a:lnTo>
                  <a:lnTo>
                    <a:pt x="8" y="36"/>
                  </a:lnTo>
                  <a:lnTo>
                    <a:pt x="12" y="58"/>
                  </a:lnTo>
                  <a:lnTo>
                    <a:pt x="18" y="86"/>
                  </a:lnTo>
                  <a:lnTo>
                    <a:pt x="20" y="118"/>
                  </a:lnTo>
                  <a:lnTo>
                    <a:pt x="20" y="150"/>
                  </a:lnTo>
                  <a:lnTo>
                    <a:pt x="18" y="168"/>
                  </a:lnTo>
                  <a:lnTo>
                    <a:pt x="14" y="186"/>
                  </a:lnTo>
                  <a:lnTo>
                    <a:pt x="10" y="202"/>
                  </a:lnTo>
                  <a:lnTo>
                    <a:pt x="2" y="218"/>
                  </a:lnTo>
                  <a:lnTo>
                    <a:pt x="0" y="246"/>
                  </a:lnTo>
                  <a:lnTo>
                    <a:pt x="2" y="270"/>
                  </a:lnTo>
                  <a:lnTo>
                    <a:pt x="4" y="284"/>
                  </a:lnTo>
                  <a:lnTo>
                    <a:pt x="6" y="296"/>
                  </a:lnTo>
                  <a:lnTo>
                    <a:pt x="10" y="306"/>
                  </a:lnTo>
                  <a:lnTo>
                    <a:pt x="18" y="314"/>
                  </a:lnTo>
                  <a:lnTo>
                    <a:pt x="26" y="320"/>
                  </a:lnTo>
                  <a:lnTo>
                    <a:pt x="36" y="320"/>
                  </a:lnTo>
                  <a:lnTo>
                    <a:pt x="48" y="318"/>
                  </a:lnTo>
                  <a:lnTo>
                    <a:pt x="64" y="310"/>
                  </a:lnTo>
                  <a:lnTo>
                    <a:pt x="82" y="294"/>
                  </a:lnTo>
                  <a:lnTo>
                    <a:pt x="104" y="274"/>
                  </a:lnTo>
                  <a:lnTo>
                    <a:pt x="174" y="102"/>
                  </a:lnTo>
                  <a:lnTo>
                    <a:pt x="112" y="0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2" name="Freeform 247"/>
            <p:cNvSpPr>
              <a:spLocks/>
            </p:cNvSpPr>
            <p:nvPr userDrawn="1"/>
          </p:nvSpPr>
          <p:spPr bwMode="auto">
            <a:xfrm>
              <a:off x="2455" y="-4208"/>
              <a:ext cx="1760" cy="1040"/>
            </a:xfrm>
            <a:custGeom>
              <a:avLst/>
              <a:gdLst>
                <a:gd name="T0" fmla="*/ 705 w 1762"/>
                <a:gd name="T1" fmla="*/ 8 h 1032"/>
                <a:gd name="T2" fmla="*/ 593 w 1762"/>
                <a:gd name="T3" fmla="*/ 0 h 1032"/>
                <a:gd name="T4" fmla="*/ 430 w 1762"/>
                <a:gd name="T5" fmla="*/ 14 h 1032"/>
                <a:gd name="T6" fmla="*/ 336 w 1762"/>
                <a:gd name="T7" fmla="*/ 40 h 1032"/>
                <a:gd name="T8" fmla="*/ 244 w 1762"/>
                <a:gd name="T9" fmla="*/ 85 h 1032"/>
                <a:gd name="T10" fmla="*/ 158 w 1762"/>
                <a:gd name="T11" fmla="*/ 143 h 1032"/>
                <a:gd name="T12" fmla="*/ 80 w 1762"/>
                <a:gd name="T13" fmla="*/ 230 h 1032"/>
                <a:gd name="T14" fmla="*/ 18 w 1762"/>
                <a:gd name="T15" fmla="*/ 343 h 1032"/>
                <a:gd name="T16" fmla="*/ 2 w 1762"/>
                <a:gd name="T17" fmla="*/ 393 h 1032"/>
                <a:gd name="T18" fmla="*/ 6 w 1762"/>
                <a:gd name="T19" fmla="*/ 451 h 1032"/>
                <a:gd name="T20" fmla="*/ 26 w 1762"/>
                <a:gd name="T21" fmla="*/ 488 h 1032"/>
                <a:gd name="T22" fmla="*/ 74 w 1762"/>
                <a:gd name="T23" fmla="*/ 496 h 1032"/>
                <a:gd name="T24" fmla="*/ 158 w 1762"/>
                <a:gd name="T25" fmla="*/ 456 h 1032"/>
                <a:gd name="T26" fmla="*/ 198 w 1762"/>
                <a:gd name="T27" fmla="*/ 437 h 1032"/>
                <a:gd name="T28" fmla="*/ 270 w 1762"/>
                <a:gd name="T29" fmla="*/ 413 h 1032"/>
                <a:gd name="T30" fmla="*/ 362 w 1762"/>
                <a:gd name="T31" fmla="*/ 401 h 1032"/>
                <a:gd name="T32" fmla="*/ 459 w 1762"/>
                <a:gd name="T33" fmla="*/ 417 h 1032"/>
                <a:gd name="T34" fmla="*/ 511 w 1762"/>
                <a:gd name="T35" fmla="*/ 441 h 1032"/>
                <a:gd name="T36" fmla="*/ 557 w 1762"/>
                <a:gd name="T37" fmla="*/ 482 h 1032"/>
                <a:gd name="T38" fmla="*/ 615 w 1762"/>
                <a:gd name="T39" fmla="*/ 524 h 1032"/>
                <a:gd name="T40" fmla="*/ 705 w 1762"/>
                <a:gd name="T41" fmla="*/ 566 h 1032"/>
                <a:gd name="T42" fmla="*/ 787 w 1762"/>
                <a:gd name="T43" fmla="*/ 587 h 1032"/>
                <a:gd name="T44" fmla="*/ 877 w 1762"/>
                <a:gd name="T45" fmla="*/ 584 h 1032"/>
                <a:gd name="T46" fmla="*/ 899 w 1762"/>
                <a:gd name="T47" fmla="*/ 619 h 1032"/>
                <a:gd name="T48" fmla="*/ 981 w 1762"/>
                <a:gd name="T49" fmla="*/ 705 h 1032"/>
                <a:gd name="T50" fmla="*/ 1055 w 1762"/>
                <a:gd name="T51" fmla="*/ 762 h 1032"/>
                <a:gd name="T52" fmla="*/ 1147 w 1762"/>
                <a:gd name="T53" fmla="*/ 798 h 1032"/>
                <a:gd name="T54" fmla="*/ 1227 w 1762"/>
                <a:gd name="T55" fmla="*/ 812 h 1032"/>
                <a:gd name="T56" fmla="*/ 1362 w 1762"/>
                <a:gd name="T57" fmla="*/ 858 h 1032"/>
                <a:gd name="T58" fmla="*/ 1466 w 1762"/>
                <a:gd name="T59" fmla="*/ 909 h 1032"/>
                <a:gd name="T60" fmla="*/ 1562 w 1762"/>
                <a:gd name="T61" fmla="*/ 978 h 1032"/>
                <a:gd name="T62" fmla="*/ 1752 w 1762"/>
                <a:gd name="T63" fmla="*/ 935 h 1032"/>
                <a:gd name="T64" fmla="*/ 1650 w 1762"/>
                <a:gd name="T65" fmla="*/ 863 h 1032"/>
                <a:gd name="T66" fmla="*/ 1506 w 1762"/>
                <a:gd name="T67" fmla="*/ 778 h 1032"/>
                <a:gd name="T68" fmla="*/ 1388 w 1762"/>
                <a:gd name="T69" fmla="*/ 723 h 1032"/>
                <a:gd name="T70" fmla="*/ 1283 w 1762"/>
                <a:gd name="T71" fmla="*/ 699 h 1032"/>
                <a:gd name="T72" fmla="*/ 1245 w 1762"/>
                <a:gd name="T73" fmla="*/ 697 h 1032"/>
                <a:gd name="T74" fmla="*/ 1153 w 1762"/>
                <a:gd name="T75" fmla="*/ 677 h 1032"/>
                <a:gd name="T76" fmla="*/ 1075 w 1762"/>
                <a:gd name="T77" fmla="*/ 637 h 1032"/>
                <a:gd name="T78" fmla="*/ 1013 w 1762"/>
                <a:gd name="T79" fmla="*/ 587 h 1032"/>
                <a:gd name="T80" fmla="*/ 951 w 1762"/>
                <a:gd name="T81" fmla="*/ 520 h 1032"/>
                <a:gd name="T82" fmla="*/ 897 w 1762"/>
                <a:gd name="T83" fmla="*/ 425 h 1032"/>
                <a:gd name="T84" fmla="*/ 849 w 1762"/>
                <a:gd name="T85" fmla="*/ 306 h 1032"/>
                <a:gd name="T86" fmla="*/ 815 w 1762"/>
                <a:gd name="T87" fmla="*/ 157 h 1032"/>
                <a:gd name="T88" fmla="*/ 691 w 1762"/>
                <a:gd name="T89" fmla="*/ 117 h 1032"/>
                <a:gd name="T90" fmla="*/ 715 w 1762"/>
                <a:gd name="T91" fmla="*/ 224 h 1032"/>
                <a:gd name="T92" fmla="*/ 767 w 1762"/>
                <a:gd name="T93" fmla="*/ 375 h 1032"/>
                <a:gd name="T94" fmla="*/ 791 w 1762"/>
                <a:gd name="T95" fmla="*/ 423 h 1032"/>
                <a:gd name="T96" fmla="*/ 683 w 1762"/>
                <a:gd name="T97" fmla="*/ 369 h 1032"/>
                <a:gd name="T98" fmla="*/ 567 w 1762"/>
                <a:gd name="T99" fmla="*/ 322 h 1032"/>
                <a:gd name="T100" fmla="*/ 436 w 1762"/>
                <a:gd name="T101" fmla="*/ 296 h 1032"/>
                <a:gd name="T102" fmla="*/ 338 w 1762"/>
                <a:gd name="T103" fmla="*/ 296 h 1032"/>
                <a:gd name="T104" fmla="*/ 268 w 1762"/>
                <a:gd name="T105" fmla="*/ 310 h 1032"/>
                <a:gd name="T106" fmla="*/ 226 w 1762"/>
                <a:gd name="T107" fmla="*/ 314 h 1032"/>
                <a:gd name="T108" fmla="*/ 190 w 1762"/>
                <a:gd name="T109" fmla="*/ 298 h 1032"/>
                <a:gd name="T110" fmla="*/ 184 w 1762"/>
                <a:gd name="T111" fmla="*/ 278 h 1032"/>
                <a:gd name="T112" fmla="*/ 210 w 1762"/>
                <a:gd name="T113" fmla="*/ 246 h 1032"/>
                <a:gd name="T114" fmla="*/ 238 w 1762"/>
                <a:gd name="T115" fmla="*/ 224 h 1032"/>
                <a:gd name="T116" fmla="*/ 312 w 1762"/>
                <a:gd name="T117" fmla="*/ 177 h 1032"/>
                <a:gd name="T118" fmla="*/ 408 w 1762"/>
                <a:gd name="T119" fmla="*/ 141 h 1032"/>
                <a:gd name="T120" fmla="*/ 525 w 1762"/>
                <a:gd name="T121" fmla="*/ 121 h 1032"/>
                <a:gd name="T122" fmla="*/ 645 w 1762"/>
                <a:gd name="T123" fmla="*/ 129 h 1032"/>
                <a:gd name="T124" fmla="*/ 721 w 1762"/>
                <a:gd name="T125" fmla="*/ 149 h 10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62" h="1032">
                  <a:moveTo>
                    <a:pt x="734" y="10"/>
                  </a:moveTo>
                  <a:lnTo>
                    <a:pt x="734" y="10"/>
                  </a:lnTo>
                  <a:lnTo>
                    <a:pt x="710" y="8"/>
                  </a:lnTo>
                  <a:lnTo>
                    <a:pt x="680" y="4"/>
                  </a:lnTo>
                  <a:lnTo>
                    <a:pt x="642" y="2"/>
                  </a:lnTo>
                  <a:lnTo>
                    <a:pt x="598" y="0"/>
                  </a:lnTo>
                  <a:lnTo>
                    <a:pt x="546" y="2"/>
                  </a:lnTo>
                  <a:lnTo>
                    <a:pt x="490" y="6"/>
                  </a:lnTo>
                  <a:lnTo>
                    <a:pt x="430" y="14"/>
                  </a:lnTo>
                  <a:lnTo>
                    <a:pt x="398" y="22"/>
                  </a:lnTo>
                  <a:lnTo>
                    <a:pt x="368" y="30"/>
                  </a:lnTo>
                  <a:lnTo>
                    <a:pt x="336" y="40"/>
                  </a:lnTo>
                  <a:lnTo>
                    <a:pt x="306" y="50"/>
                  </a:lnTo>
                  <a:lnTo>
                    <a:pt x="274" y="64"/>
                  </a:lnTo>
                  <a:lnTo>
                    <a:pt x="244" y="80"/>
                  </a:lnTo>
                  <a:lnTo>
                    <a:pt x="214" y="96"/>
                  </a:lnTo>
                  <a:lnTo>
                    <a:pt x="186" y="116"/>
                  </a:lnTo>
                  <a:lnTo>
                    <a:pt x="158" y="138"/>
                  </a:lnTo>
                  <a:lnTo>
                    <a:pt x="130" y="162"/>
                  </a:lnTo>
                  <a:lnTo>
                    <a:pt x="104" y="190"/>
                  </a:lnTo>
                  <a:lnTo>
                    <a:pt x="80" y="220"/>
                  </a:lnTo>
                  <a:lnTo>
                    <a:pt x="58" y="252"/>
                  </a:lnTo>
                  <a:lnTo>
                    <a:pt x="38" y="288"/>
                  </a:lnTo>
                  <a:lnTo>
                    <a:pt x="18" y="328"/>
                  </a:lnTo>
                  <a:lnTo>
                    <a:pt x="2" y="370"/>
                  </a:lnTo>
                  <a:lnTo>
                    <a:pt x="2" y="378"/>
                  </a:lnTo>
                  <a:lnTo>
                    <a:pt x="0" y="396"/>
                  </a:lnTo>
                  <a:lnTo>
                    <a:pt x="2" y="422"/>
                  </a:lnTo>
                  <a:lnTo>
                    <a:pt x="6" y="436"/>
                  </a:lnTo>
                  <a:lnTo>
                    <a:pt x="10" y="448"/>
                  </a:lnTo>
                  <a:lnTo>
                    <a:pt x="16" y="460"/>
                  </a:lnTo>
                  <a:lnTo>
                    <a:pt x="26" y="468"/>
                  </a:lnTo>
                  <a:lnTo>
                    <a:pt x="38" y="474"/>
                  </a:lnTo>
                  <a:lnTo>
                    <a:pt x="54" y="478"/>
                  </a:lnTo>
                  <a:lnTo>
                    <a:pt x="74" y="476"/>
                  </a:lnTo>
                  <a:lnTo>
                    <a:pt x="98" y="470"/>
                  </a:lnTo>
                  <a:lnTo>
                    <a:pt x="126" y="458"/>
                  </a:lnTo>
                  <a:lnTo>
                    <a:pt x="158" y="440"/>
                  </a:lnTo>
                  <a:lnTo>
                    <a:pt x="168" y="434"/>
                  </a:lnTo>
                  <a:lnTo>
                    <a:pt x="198" y="422"/>
                  </a:lnTo>
                  <a:lnTo>
                    <a:pt x="218" y="414"/>
                  </a:lnTo>
                  <a:lnTo>
                    <a:pt x="242" y="406"/>
                  </a:lnTo>
                  <a:lnTo>
                    <a:pt x="270" y="398"/>
                  </a:lnTo>
                  <a:lnTo>
                    <a:pt x="300" y="392"/>
                  </a:lnTo>
                  <a:lnTo>
                    <a:pt x="330" y="388"/>
                  </a:lnTo>
                  <a:lnTo>
                    <a:pt x="362" y="386"/>
                  </a:lnTo>
                  <a:lnTo>
                    <a:pt x="396" y="388"/>
                  </a:lnTo>
                  <a:lnTo>
                    <a:pt x="430" y="394"/>
                  </a:lnTo>
                  <a:lnTo>
                    <a:pt x="464" y="402"/>
                  </a:lnTo>
                  <a:lnTo>
                    <a:pt x="482" y="410"/>
                  </a:lnTo>
                  <a:lnTo>
                    <a:pt x="498" y="418"/>
                  </a:lnTo>
                  <a:lnTo>
                    <a:pt x="516" y="426"/>
                  </a:lnTo>
                  <a:lnTo>
                    <a:pt x="532" y="436"/>
                  </a:lnTo>
                  <a:lnTo>
                    <a:pt x="548" y="450"/>
                  </a:lnTo>
                  <a:lnTo>
                    <a:pt x="562" y="462"/>
                  </a:lnTo>
                  <a:lnTo>
                    <a:pt x="590" y="484"/>
                  </a:lnTo>
                  <a:lnTo>
                    <a:pt x="620" y="504"/>
                  </a:lnTo>
                  <a:lnTo>
                    <a:pt x="662" y="526"/>
                  </a:lnTo>
                  <a:lnTo>
                    <a:pt x="684" y="536"/>
                  </a:lnTo>
                  <a:lnTo>
                    <a:pt x="710" y="546"/>
                  </a:lnTo>
                  <a:lnTo>
                    <a:pt x="736" y="554"/>
                  </a:lnTo>
                  <a:lnTo>
                    <a:pt x="764" y="562"/>
                  </a:lnTo>
                  <a:lnTo>
                    <a:pt x="792" y="566"/>
                  </a:lnTo>
                  <a:lnTo>
                    <a:pt x="822" y="568"/>
                  </a:lnTo>
                  <a:lnTo>
                    <a:pt x="852" y="568"/>
                  </a:lnTo>
                  <a:lnTo>
                    <a:pt x="882" y="564"/>
                  </a:lnTo>
                  <a:lnTo>
                    <a:pt x="888" y="572"/>
                  </a:lnTo>
                  <a:lnTo>
                    <a:pt x="904" y="594"/>
                  </a:lnTo>
                  <a:lnTo>
                    <a:pt x="930" y="624"/>
                  </a:lnTo>
                  <a:lnTo>
                    <a:pt x="964" y="660"/>
                  </a:lnTo>
                  <a:lnTo>
                    <a:pt x="986" y="680"/>
                  </a:lnTo>
                  <a:lnTo>
                    <a:pt x="1008" y="698"/>
                  </a:lnTo>
                  <a:lnTo>
                    <a:pt x="1032" y="716"/>
                  </a:lnTo>
                  <a:lnTo>
                    <a:pt x="1060" y="732"/>
                  </a:lnTo>
                  <a:lnTo>
                    <a:pt x="1088" y="746"/>
                  </a:lnTo>
                  <a:lnTo>
                    <a:pt x="1120" y="758"/>
                  </a:lnTo>
                  <a:lnTo>
                    <a:pt x="1152" y="768"/>
                  </a:lnTo>
                  <a:lnTo>
                    <a:pt x="1186" y="774"/>
                  </a:lnTo>
                  <a:lnTo>
                    <a:pt x="1232" y="782"/>
                  </a:lnTo>
                  <a:lnTo>
                    <a:pt x="1280" y="794"/>
                  </a:lnTo>
                  <a:lnTo>
                    <a:pt x="1340" y="814"/>
                  </a:lnTo>
                  <a:lnTo>
                    <a:pt x="1372" y="826"/>
                  </a:lnTo>
                  <a:lnTo>
                    <a:pt x="1406" y="840"/>
                  </a:lnTo>
                  <a:lnTo>
                    <a:pt x="1442" y="854"/>
                  </a:lnTo>
                  <a:lnTo>
                    <a:pt x="1476" y="874"/>
                  </a:lnTo>
                  <a:lnTo>
                    <a:pt x="1508" y="894"/>
                  </a:lnTo>
                  <a:lnTo>
                    <a:pt x="1542" y="916"/>
                  </a:lnTo>
                  <a:lnTo>
                    <a:pt x="1572" y="942"/>
                  </a:lnTo>
                  <a:lnTo>
                    <a:pt x="1600" y="970"/>
                  </a:lnTo>
                  <a:lnTo>
                    <a:pt x="1684" y="1032"/>
                  </a:lnTo>
                  <a:lnTo>
                    <a:pt x="1762" y="900"/>
                  </a:lnTo>
                  <a:lnTo>
                    <a:pt x="1714" y="864"/>
                  </a:lnTo>
                  <a:lnTo>
                    <a:pt x="1660" y="830"/>
                  </a:lnTo>
                  <a:lnTo>
                    <a:pt x="1592" y="790"/>
                  </a:lnTo>
                  <a:lnTo>
                    <a:pt x="1556" y="768"/>
                  </a:lnTo>
                  <a:lnTo>
                    <a:pt x="1516" y="748"/>
                  </a:lnTo>
                  <a:lnTo>
                    <a:pt x="1478" y="730"/>
                  </a:lnTo>
                  <a:lnTo>
                    <a:pt x="1438" y="712"/>
                  </a:lnTo>
                  <a:lnTo>
                    <a:pt x="1398" y="696"/>
                  </a:lnTo>
                  <a:lnTo>
                    <a:pt x="1360" y="686"/>
                  </a:lnTo>
                  <a:lnTo>
                    <a:pt x="1322" y="678"/>
                  </a:lnTo>
                  <a:lnTo>
                    <a:pt x="1288" y="674"/>
                  </a:lnTo>
                  <a:lnTo>
                    <a:pt x="1270" y="674"/>
                  </a:lnTo>
                  <a:lnTo>
                    <a:pt x="1250" y="672"/>
                  </a:lnTo>
                  <a:lnTo>
                    <a:pt x="1224" y="668"/>
                  </a:lnTo>
                  <a:lnTo>
                    <a:pt x="1192" y="662"/>
                  </a:lnTo>
                  <a:lnTo>
                    <a:pt x="1158" y="652"/>
                  </a:lnTo>
                  <a:lnTo>
                    <a:pt x="1120" y="634"/>
                  </a:lnTo>
                  <a:lnTo>
                    <a:pt x="1100" y="624"/>
                  </a:lnTo>
                  <a:lnTo>
                    <a:pt x="1080" y="612"/>
                  </a:lnTo>
                  <a:lnTo>
                    <a:pt x="1058" y="600"/>
                  </a:lnTo>
                  <a:lnTo>
                    <a:pt x="1038" y="584"/>
                  </a:lnTo>
                  <a:lnTo>
                    <a:pt x="1018" y="566"/>
                  </a:lnTo>
                  <a:lnTo>
                    <a:pt x="996" y="546"/>
                  </a:lnTo>
                  <a:lnTo>
                    <a:pt x="976" y="524"/>
                  </a:lnTo>
                  <a:lnTo>
                    <a:pt x="956" y="500"/>
                  </a:lnTo>
                  <a:lnTo>
                    <a:pt x="938" y="472"/>
                  </a:lnTo>
                  <a:lnTo>
                    <a:pt x="920" y="444"/>
                  </a:lnTo>
                  <a:lnTo>
                    <a:pt x="902" y="410"/>
                  </a:lnTo>
                  <a:lnTo>
                    <a:pt x="884" y="376"/>
                  </a:lnTo>
                  <a:lnTo>
                    <a:pt x="870" y="338"/>
                  </a:lnTo>
                  <a:lnTo>
                    <a:pt x="854" y="296"/>
                  </a:lnTo>
                  <a:lnTo>
                    <a:pt x="842" y="252"/>
                  </a:lnTo>
                  <a:lnTo>
                    <a:pt x="830" y="204"/>
                  </a:lnTo>
                  <a:lnTo>
                    <a:pt x="820" y="152"/>
                  </a:lnTo>
                  <a:lnTo>
                    <a:pt x="812" y="96"/>
                  </a:lnTo>
                  <a:lnTo>
                    <a:pt x="696" y="112"/>
                  </a:lnTo>
                  <a:lnTo>
                    <a:pt x="702" y="142"/>
                  </a:lnTo>
                  <a:lnTo>
                    <a:pt x="708" y="174"/>
                  </a:lnTo>
                  <a:lnTo>
                    <a:pt x="720" y="214"/>
                  </a:lnTo>
                  <a:lnTo>
                    <a:pt x="734" y="260"/>
                  </a:lnTo>
                  <a:lnTo>
                    <a:pt x="752" y="310"/>
                  </a:lnTo>
                  <a:lnTo>
                    <a:pt x="772" y="360"/>
                  </a:lnTo>
                  <a:lnTo>
                    <a:pt x="784" y="384"/>
                  </a:lnTo>
                  <a:lnTo>
                    <a:pt x="796" y="408"/>
                  </a:lnTo>
                  <a:lnTo>
                    <a:pt x="784" y="400"/>
                  </a:lnTo>
                  <a:lnTo>
                    <a:pt x="746" y="380"/>
                  </a:lnTo>
                  <a:lnTo>
                    <a:pt x="688" y="354"/>
                  </a:lnTo>
                  <a:lnTo>
                    <a:pt x="652" y="340"/>
                  </a:lnTo>
                  <a:lnTo>
                    <a:pt x="614" y="326"/>
                  </a:lnTo>
                  <a:lnTo>
                    <a:pt x="572" y="312"/>
                  </a:lnTo>
                  <a:lnTo>
                    <a:pt x="528" y="302"/>
                  </a:lnTo>
                  <a:lnTo>
                    <a:pt x="482" y="292"/>
                  </a:lnTo>
                  <a:lnTo>
                    <a:pt x="436" y="286"/>
                  </a:lnTo>
                  <a:lnTo>
                    <a:pt x="388" y="284"/>
                  </a:lnTo>
                  <a:lnTo>
                    <a:pt x="364" y="286"/>
                  </a:lnTo>
                  <a:lnTo>
                    <a:pt x="338" y="286"/>
                  </a:lnTo>
                  <a:lnTo>
                    <a:pt x="314" y="290"/>
                  </a:lnTo>
                  <a:lnTo>
                    <a:pt x="290" y="294"/>
                  </a:lnTo>
                  <a:lnTo>
                    <a:pt x="268" y="300"/>
                  </a:lnTo>
                  <a:lnTo>
                    <a:pt x="244" y="308"/>
                  </a:lnTo>
                  <a:lnTo>
                    <a:pt x="226" y="304"/>
                  </a:lnTo>
                  <a:lnTo>
                    <a:pt x="210" y="300"/>
                  </a:lnTo>
                  <a:lnTo>
                    <a:pt x="194" y="294"/>
                  </a:lnTo>
                  <a:lnTo>
                    <a:pt x="190" y="288"/>
                  </a:lnTo>
                  <a:lnTo>
                    <a:pt x="186" y="282"/>
                  </a:lnTo>
                  <a:lnTo>
                    <a:pt x="184" y="276"/>
                  </a:lnTo>
                  <a:lnTo>
                    <a:pt x="184" y="268"/>
                  </a:lnTo>
                  <a:lnTo>
                    <a:pt x="188" y="258"/>
                  </a:lnTo>
                  <a:lnTo>
                    <a:pt x="198" y="248"/>
                  </a:lnTo>
                  <a:lnTo>
                    <a:pt x="210" y="236"/>
                  </a:lnTo>
                  <a:lnTo>
                    <a:pt x="228" y="222"/>
                  </a:lnTo>
                  <a:lnTo>
                    <a:pt x="238" y="214"/>
                  </a:lnTo>
                  <a:lnTo>
                    <a:pt x="266" y="196"/>
                  </a:lnTo>
                  <a:lnTo>
                    <a:pt x="288" y="184"/>
                  </a:lnTo>
                  <a:lnTo>
                    <a:pt x="312" y="172"/>
                  </a:lnTo>
                  <a:lnTo>
                    <a:pt x="340" y="160"/>
                  </a:lnTo>
                  <a:lnTo>
                    <a:pt x="372" y="148"/>
                  </a:lnTo>
                  <a:lnTo>
                    <a:pt x="408" y="136"/>
                  </a:lnTo>
                  <a:lnTo>
                    <a:pt x="446" y="128"/>
                  </a:lnTo>
                  <a:lnTo>
                    <a:pt x="486" y="120"/>
                  </a:lnTo>
                  <a:lnTo>
                    <a:pt x="530" y="116"/>
                  </a:lnTo>
                  <a:lnTo>
                    <a:pt x="576" y="116"/>
                  </a:lnTo>
                  <a:lnTo>
                    <a:pt x="624" y="120"/>
                  </a:lnTo>
                  <a:lnTo>
                    <a:pt x="650" y="124"/>
                  </a:lnTo>
                  <a:lnTo>
                    <a:pt x="674" y="128"/>
                  </a:lnTo>
                  <a:lnTo>
                    <a:pt x="700" y="136"/>
                  </a:lnTo>
                  <a:lnTo>
                    <a:pt x="726" y="144"/>
                  </a:lnTo>
                  <a:lnTo>
                    <a:pt x="828" y="26"/>
                  </a:lnTo>
                  <a:lnTo>
                    <a:pt x="734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3" name="Freeform 248"/>
            <p:cNvSpPr>
              <a:spLocks/>
            </p:cNvSpPr>
            <p:nvPr userDrawn="1"/>
          </p:nvSpPr>
          <p:spPr bwMode="auto">
            <a:xfrm>
              <a:off x="2155" y="-3768"/>
              <a:ext cx="1180" cy="440"/>
            </a:xfrm>
            <a:custGeom>
              <a:avLst/>
              <a:gdLst>
                <a:gd name="T0" fmla="*/ 938 w 1180"/>
                <a:gd name="T1" fmla="*/ 0 h 424"/>
                <a:gd name="T2" fmla="*/ 810 w 1180"/>
                <a:gd name="T3" fmla="*/ 68 h 424"/>
                <a:gd name="T4" fmla="*/ 626 w 1180"/>
                <a:gd name="T5" fmla="*/ 156 h 424"/>
                <a:gd name="T6" fmla="*/ 522 w 1180"/>
                <a:gd name="T7" fmla="*/ 197 h 424"/>
                <a:gd name="T8" fmla="*/ 416 w 1180"/>
                <a:gd name="T9" fmla="*/ 231 h 424"/>
                <a:gd name="T10" fmla="*/ 316 w 1180"/>
                <a:gd name="T11" fmla="*/ 253 h 424"/>
                <a:gd name="T12" fmla="*/ 312 w 1180"/>
                <a:gd name="T13" fmla="*/ 255 h 424"/>
                <a:gd name="T14" fmla="*/ 284 w 1180"/>
                <a:gd name="T15" fmla="*/ 259 h 424"/>
                <a:gd name="T16" fmla="*/ 262 w 1180"/>
                <a:gd name="T17" fmla="*/ 259 h 424"/>
                <a:gd name="T18" fmla="*/ 234 w 1180"/>
                <a:gd name="T19" fmla="*/ 250 h 424"/>
                <a:gd name="T20" fmla="*/ 200 w 1180"/>
                <a:gd name="T21" fmla="*/ 228 h 424"/>
                <a:gd name="T22" fmla="*/ 162 w 1180"/>
                <a:gd name="T23" fmla="*/ 192 h 424"/>
                <a:gd name="T24" fmla="*/ 120 w 1180"/>
                <a:gd name="T25" fmla="*/ 140 h 424"/>
                <a:gd name="T26" fmla="*/ 112 w 1180"/>
                <a:gd name="T27" fmla="*/ 137 h 424"/>
                <a:gd name="T28" fmla="*/ 62 w 1180"/>
                <a:gd name="T29" fmla="*/ 135 h 424"/>
                <a:gd name="T30" fmla="*/ 32 w 1180"/>
                <a:gd name="T31" fmla="*/ 140 h 424"/>
                <a:gd name="T32" fmla="*/ 10 w 1180"/>
                <a:gd name="T33" fmla="*/ 152 h 424"/>
                <a:gd name="T34" fmla="*/ 0 w 1180"/>
                <a:gd name="T35" fmla="*/ 168 h 424"/>
                <a:gd name="T36" fmla="*/ 0 w 1180"/>
                <a:gd name="T37" fmla="*/ 183 h 424"/>
                <a:gd name="T38" fmla="*/ 8 w 1180"/>
                <a:gd name="T39" fmla="*/ 215 h 424"/>
                <a:gd name="T40" fmla="*/ 42 w 1180"/>
                <a:gd name="T41" fmla="*/ 273 h 424"/>
                <a:gd name="T42" fmla="*/ 48 w 1180"/>
                <a:gd name="T43" fmla="*/ 284 h 424"/>
                <a:gd name="T44" fmla="*/ 62 w 1180"/>
                <a:gd name="T45" fmla="*/ 320 h 424"/>
                <a:gd name="T46" fmla="*/ 88 w 1180"/>
                <a:gd name="T47" fmla="*/ 368 h 424"/>
                <a:gd name="T48" fmla="*/ 130 w 1180"/>
                <a:gd name="T49" fmla="*/ 421 h 424"/>
                <a:gd name="T50" fmla="*/ 174 w 1180"/>
                <a:gd name="T51" fmla="*/ 457 h 424"/>
                <a:gd name="T52" fmla="*/ 210 w 1180"/>
                <a:gd name="T53" fmla="*/ 477 h 424"/>
                <a:gd name="T54" fmla="*/ 250 w 1180"/>
                <a:gd name="T55" fmla="*/ 493 h 424"/>
                <a:gd name="T56" fmla="*/ 298 w 1180"/>
                <a:gd name="T57" fmla="*/ 505 h 424"/>
                <a:gd name="T58" fmla="*/ 350 w 1180"/>
                <a:gd name="T59" fmla="*/ 511 h 424"/>
                <a:gd name="T60" fmla="*/ 408 w 1180"/>
                <a:gd name="T61" fmla="*/ 508 h 424"/>
                <a:gd name="T62" fmla="*/ 474 w 1180"/>
                <a:gd name="T63" fmla="*/ 496 h 424"/>
                <a:gd name="T64" fmla="*/ 510 w 1180"/>
                <a:gd name="T65" fmla="*/ 486 h 424"/>
                <a:gd name="T66" fmla="*/ 690 w 1180"/>
                <a:gd name="T67" fmla="*/ 376 h 424"/>
                <a:gd name="T68" fmla="*/ 914 w 1180"/>
                <a:gd name="T69" fmla="*/ 246 h 424"/>
                <a:gd name="T70" fmla="*/ 1024 w 1180"/>
                <a:gd name="T71" fmla="*/ 190 h 424"/>
                <a:gd name="T72" fmla="*/ 1116 w 1180"/>
                <a:gd name="T73" fmla="*/ 152 h 424"/>
                <a:gd name="T74" fmla="*/ 1168 w 1180"/>
                <a:gd name="T75" fmla="*/ 140 h 424"/>
                <a:gd name="T76" fmla="*/ 1086 w 1180"/>
                <a:gd name="T77" fmla="*/ 56 h 424"/>
                <a:gd name="T78" fmla="*/ 1034 w 1180"/>
                <a:gd name="T79" fmla="*/ 77 h 424"/>
                <a:gd name="T80" fmla="*/ 904 w 1180"/>
                <a:gd name="T81" fmla="*/ 142 h 424"/>
                <a:gd name="T82" fmla="*/ 776 w 1180"/>
                <a:gd name="T83" fmla="*/ 212 h 424"/>
                <a:gd name="T84" fmla="*/ 688 w 1180"/>
                <a:gd name="T85" fmla="*/ 273 h 424"/>
                <a:gd name="T86" fmla="*/ 600 w 1180"/>
                <a:gd name="T87" fmla="*/ 337 h 424"/>
                <a:gd name="T88" fmla="*/ 558 w 1180"/>
                <a:gd name="T89" fmla="*/ 374 h 424"/>
                <a:gd name="T90" fmla="*/ 490 w 1180"/>
                <a:gd name="T91" fmla="*/ 382 h 424"/>
                <a:gd name="T92" fmla="*/ 420 w 1180"/>
                <a:gd name="T93" fmla="*/ 380 h 424"/>
                <a:gd name="T94" fmla="*/ 392 w 1180"/>
                <a:gd name="T95" fmla="*/ 374 h 424"/>
                <a:gd name="T96" fmla="*/ 380 w 1180"/>
                <a:gd name="T97" fmla="*/ 359 h 424"/>
                <a:gd name="T98" fmla="*/ 380 w 1180"/>
                <a:gd name="T99" fmla="*/ 349 h 424"/>
                <a:gd name="T100" fmla="*/ 386 w 1180"/>
                <a:gd name="T101" fmla="*/ 337 h 424"/>
                <a:gd name="T102" fmla="*/ 400 w 1180"/>
                <a:gd name="T103" fmla="*/ 322 h 424"/>
                <a:gd name="T104" fmla="*/ 450 w 1180"/>
                <a:gd name="T105" fmla="*/ 286 h 424"/>
                <a:gd name="T106" fmla="*/ 568 w 1180"/>
                <a:gd name="T107" fmla="*/ 226 h 424"/>
                <a:gd name="T108" fmla="*/ 842 w 1180"/>
                <a:gd name="T109" fmla="*/ 103 h 424"/>
                <a:gd name="T110" fmla="*/ 936 w 1180"/>
                <a:gd name="T111" fmla="*/ 58 h 424"/>
                <a:gd name="T112" fmla="*/ 938 w 1180"/>
                <a:gd name="T113" fmla="*/ 0 h 42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180" h="424">
                  <a:moveTo>
                    <a:pt x="938" y="0"/>
                  </a:moveTo>
                  <a:lnTo>
                    <a:pt x="938" y="0"/>
                  </a:lnTo>
                  <a:lnTo>
                    <a:pt x="878" y="28"/>
                  </a:lnTo>
                  <a:lnTo>
                    <a:pt x="810" y="58"/>
                  </a:lnTo>
                  <a:lnTo>
                    <a:pt x="724" y="92"/>
                  </a:lnTo>
                  <a:lnTo>
                    <a:pt x="626" y="130"/>
                  </a:lnTo>
                  <a:lnTo>
                    <a:pt x="574" y="146"/>
                  </a:lnTo>
                  <a:lnTo>
                    <a:pt x="522" y="164"/>
                  </a:lnTo>
                  <a:lnTo>
                    <a:pt x="468" y="178"/>
                  </a:lnTo>
                  <a:lnTo>
                    <a:pt x="416" y="192"/>
                  </a:lnTo>
                  <a:lnTo>
                    <a:pt x="364" y="202"/>
                  </a:lnTo>
                  <a:lnTo>
                    <a:pt x="316" y="210"/>
                  </a:lnTo>
                  <a:lnTo>
                    <a:pt x="312" y="212"/>
                  </a:lnTo>
                  <a:lnTo>
                    <a:pt x="302" y="214"/>
                  </a:lnTo>
                  <a:lnTo>
                    <a:pt x="284" y="216"/>
                  </a:lnTo>
                  <a:lnTo>
                    <a:pt x="274" y="216"/>
                  </a:lnTo>
                  <a:lnTo>
                    <a:pt x="262" y="216"/>
                  </a:lnTo>
                  <a:lnTo>
                    <a:pt x="248" y="212"/>
                  </a:lnTo>
                  <a:lnTo>
                    <a:pt x="234" y="208"/>
                  </a:lnTo>
                  <a:lnTo>
                    <a:pt x="218" y="200"/>
                  </a:lnTo>
                  <a:lnTo>
                    <a:pt x="200" y="190"/>
                  </a:lnTo>
                  <a:lnTo>
                    <a:pt x="182" y="176"/>
                  </a:lnTo>
                  <a:lnTo>
                    <a:pt x="162" y="160"/>
                  </a:lnTo>
                  <a:lnTo>
                    <a:pt x="142" y="140"/>
                  </a:lnTo>
                  <a:lnTo>
                    <a:pt x="120" y="116"/>
                  </a:lnTo>
                  <a:lnTo>
                    <a:pt x="112" y="114"/>
                  </a:lnTo>
                  <a:lnTo>
                    <a:pt x="90" y="112"/>
                  </a:lnTo>
                  <a:lnTo>
                    <a:pt x="62" y="112"/>
                  </a:lnTo>
                  <a:lnTo>
                    <a:pt x="46" y="112"/>
                  </a:lnTo>
                  <a:lnTo>
                    <a:pt x="32" y="116"/>
                  </a:lnTo>
                  <a:lnTo>
                    <a:pt x="20" y="120"/>
                  </a:lnTo>
                  <a:lnTo>
                    <a:pt x="10" y="126"/>
                  </a:lnTo>
                  <a:lnTo>
                    <a:pt x="2" y="134"/>
                  </a:lnTo>
                  <a:lnTo>
                    <a:pt x="0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8" y="178"/>
                  </a:lnTo>
                  <a:lnTo>
                    <a:pt x="22" y="200"/>
                  </a:lnTo>
                  <a:lnTo>
                    <a:pt x="42" y="226"/>
                  </a:lnTo>
                  <a:lnTo>
                    <a:pt x="48" y="236"/>
                  </a:lnTo>
                  <a:lnTo>
                    <a:pt x="52" y="250"/>
                  </a:lnTo>
                  <a:lnTo>
                    <a:pt x="62" y="266"/>
                  </a:lnTo>
                  <a:lnTo>
                    <a:pt x="72" y="286"/>
                  </a:lnTo>
                  <a:lnTo>
                    <a:pt x="88" y="306"/>
                  </a:lnTo>
                  <a:lnTo>
                    <a:pt x="108" y="328"/>
                  </a:lnTo>
                  <a:lnTo>
                    <a:pt x="130" y="350"/>
                  </a:lnTo>
                  <a:lnTo>
                    <a:pt x="158" y="370"/>
                  </a:lnTo>
                  <a:lnTo>
                    <a:pt x="174" y="380"/>
                  </a:lnTo>
                  <a:lnTo>
                    <a:pt x="192" y="388"/>
                  </a:lnTo>
                  <a:lnTo>
                    <a:pt x="210" y="396"/>
                  </a:lnTo>
                  <a:lnTo>
                    <a:pt x="230" y="404"/>
                  </a:lnTo>
                  <a:lnTo>
                    <a:pt x="250" y="410"/>
                  </a:lnTo>
                  <a:lnTo>
                    <a:pt x="274" y="416"/>
                  </a:lnTo>
                  <a:lnTo>
                    <a:pt x="298" y="420"/>
                  </a:lnTo>
                  <a:lnTo>
                    <a:pt x="322" y="422"/>
                  </a:lnTo>
                  <a:lnTo>
                    <a:pt x="350" y="424"/>
                  </a:lnTo>
                  <a:lnTo>
                    <a:pt x="378" y="424"/>
                  </a:lnTo>
                  <a:lnTo>
                    <a:pt x="408" y="422"/>
                  </a:lnTo>
                  <a:lnTo>
                    <a:pt x="440" y="418"/>
                  </a:lnTo>
                  <a:lnTo>
                    <a:pt x="474" y="412"/>
                  </a:lnTo>
                  <a:lnTo>
                    <a:pt x="510" y="404"/>
                  </a:lnTo>
                  <a:lnTo>
                    <a:pt x="598" y="358"/>
                  </a:lnTo>
                  <a:lnTo>
                    <a:pt x="690" y="312"/>
                  </a:lnTo>
                  <a:lnTo>
                    <a:pt x="798" y="258"/>
                  </a:lnTo>
                  <a:lnTo>
                    <a:pt x="914" y="204"/>
                  </a:lnTo>
                  <a:lnTo>
                    <a:pt x="970" y="180"/>
                  </a:lnTo>
                  <a:lnTo>
                    <a:pt x="1024" y="158"/>
                  </a:lnTo>
                  <a:lnTo>
                    <a:pt x="1072" y="140"/>
                  </a:lnTo>
                  <a:lnTo>
                    <a:pt x="1116" y="126"/>
                  </a:lnTo>
                  <a:lnTo>
                    <a:pt x="1152" y="118"/>
                  </a:lnTo>
                  <a:lnTo>
                    <a:pt x="1168" y="116"/>
                  </a:lnTo>
                  <a:lnTo>
                    <a:pt x="1180" y="116"/>
                  </a:lnTo>
                  <a:lnTo>
                    <a:pt x="1086" y="46"/>
                  </a:lnTo>
                  <a:lnTo>
                    <a:pt x="1034" y="64"/>
                  </a:lnTo>
                  <a:lnTo>
                    <a:pt x="976" y="86"/>
                  </a:lnTo>
                  <a:lnTo>
                    <a:pt x="904" y="118"/>
                  </a:lnTo>
                  <a:lnTo>
                    <a:pt x="820" y="156"/>
                  </a:lnTo>
                  <a:lnTo>
                    <a:pt x="776" y="176"/>
                  </a:lnTo>
                  <a:lnTo>
                    <a:pt x="732" y="200"/>
                  </a:lnTo>
                  <a:lnTo>
                    <a:pt x="688" y="226"/>
                  </a:lnTo>
                  <a:lnTo>
                    <a:pt x="642" y="252"/>
                  </a:lnTo>
                  <a:lnTo>
                    <a:pt x="600" y="280"/>
                  </a:lnTo>
                  <a:lnTo>
                    <a:pt x="558" y="310"/>
                  </a:lnTo>
                  <a:lnTo>
                    <a:pt x="524" y="314"/>
                  </a:lnTo>
                  <a:lnTo>
                    <a:pt x="490" y="318"/>
                  </a:lnTo>
                  <a:lnTo>
                    <a:pt x="454" y="318"/>
                  </a:lnTo>
                  <a:lnTo>
                    <a:pt x="420" y="316"/>
                  </a:lnTo>
                  <a:lnTo>
                    <a:pt x="404" y="314"/>
                  </a:lnTo>
                  <a:lnTo>
                    <a:pt x="392" y="310"/>
                  </a:lnTo>
                  <a:lnTo>
                    <a:pt x="384" y="306"/>
                  </a:lnTo>
                  <a:lnTo>
                    <a:pt x="380" y="298"/>
                  </a:lnTo>
                  <a:lnTo>
                    <a:pt x="380" y="294"/>
                  </a:lnTo>
                  <a:lnTo>
                    <a:pt x="380" y="290"/>
                  </a:lnTo>
                  <a:lnTo>
                    <a:pt x="386" y="280"/>
                  </a:lnTo>
                  <a:lnTo>
                    <a:pt x="392" y="274"/>
                  </a:lnTo>
                  <a:lnTo>
                    <a:pt x="400" y="268"/>
                  </a:lnTo>
                  <a:lnTo>
                    <a:pt x="420" y="254"/>
                  </a:lnTo>
                  <a:lnTo>
                    <a:pt x="450" y="238"/>
                  </a:lnTo>
                  <a:lnTo>
                    <a:pt x="484" y="222"/>
                  </a:lnTo>
                  <a:lnTo>
                    <a:pt x="568" y="188"/>
                  </a:lnTo>
                  <a:lnTo>
                    <a:pt x="662" y="154"/>
                  </a:lnTo>
                  <a:lnTo>
                    <a:pt x="842" y="86"/>
                  </a:lnTo>
                  <a:lnTo>
                    <a:pt x="912" y="60"/>
                  </a:lnTo>
                  <a:lnTo>
                    <a:pt x="936" y="48"/>
                  </a:lnTo>
                  <a:lnTo>
                    <a:pt x="954" y="38"/>
                  </a:lnTo>
                  <a:lnTo>
                    <a:pt x="93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4" name="Freeform 249"/>
            <p:cNvSpPr>
              <a:spLocks/>
            </p:cNvSpPr>
            <p:nvPr userDrawn="1"/>
          </p:nvSpPr>
          <p:spPr bwMode="auto">
            <a:xfrm>
              <a:off x="3076" y="-3668"/>
              <a:ext cx="640" cy="320"/>
            </a:xfrm>
            <a:custGeom>
              <a:avLst/>
              <a:gdLst>
                <a:gd name="T0" fmla="*/ 93 w 634"/>
                <a:gd name="T1" fmla="*/ 32 h 320"/>
                <a:gd name="T2" fmla="*/ 111 w 634"/>
                <a:gd name="T3" fmla="*/ 58 h 320"/>
                <a:gd name="T4" fmla="*/ 133 w 634"/>
                <a:gd name="T5" fmla="*/ 102 h 320"/>
                <a:gd name="T6" fmla="*/ 143 w 634"/>
                <a:gd name="T7" fmla="*/ 138 h 320"/>
                <a:gd name="T8" fmla="*/ 139 w 634"/>
                <a:gd name="T9" fmla="*/ 176 h 320"/>
                <a:gd name="T10" fmla="*/ 129 w 634"/>
                <a:gd name="T11" fmla="*/ 202 h 320"/>
                <a:gd name="T12" fmla="*/ 115 w 634"/>
                <a:gd name="T13" fmla="*/ 218 h 320"/>
                <a:gd name="T14" fmla="*/ 95 w 634"/>
                <a:gd name="T15" fmla="*/ 232 h 320"/>
                <a:gd name="T16" fmla="*/ 71 w 634"/>
                <a:gd name="T17" fmla="*/ 244 h 320"/>
                <a:gd name="T18" fmla="*/ 50 w 634"/>
                <a:gd name="T19" fmla="*/ 250 h 320"/>
                <a:gd name="T20" fmla="*/ 14 w 634"/>
                <a:gd name="T21" fmla="*/ 278 h 320"/>
                <a:gd name="T22" fmla="*/ 2 w 634"/>
                <a:gd name="T23" fmla="*/ 292 h 320"/>
                <a:gd name="T24" fmla="*/ 2 w 634"/>
                <a:gd name="T25" fmla="*/ 306 h 320"/>
                <a:gd name="T26" fmla="*/ 20 w 634"/>
                <a:gd name="T27" fmla="*/ 316 h 320"/>
                <a:gd name="T28" fmla="*/ 67 w 634"/>
                <a:gd name="T29" fmla="*/ 318 h 320"/>
                <a:gd name="T30" fmla="*/ 141 w 634"/>
                <a:gd name="T31" fmla="*/ 312 h 320"/>
                <a:gd name="T32" fmla="*/ 151 w 634"/>
                <a:gd name="T33" fmla="*/ 314 h 320"/>
                <a:gd name="T34" fmla="*/ 234 w 634"/>
                <a:gd name="T35" fmla="*/ 320 h 320"/>
                <a:gd name="T36" fmla="*/ 301 w 634"/>
                <a:gd name="T37" fmla="*/ 318 h 320"/>
                <a:gd name="T38" fmla="*/ 376 w 634"/>
                <a:gd name="T39" fmla="*/ 310 h 320"/>
                <a:gd name="T40" fmla="*/ 464 w 634"/>
                <a:gd name="T41" fmla="*/ 292 h 320"/>
                <a:gd name="T42" fmla="*/ 561 w 634"/>
                <a:gd name="T43" fmla="*/ 262 h 320"/>
                <a:gd name="T44" fmla="*/ 664 w 634"/>
                <a:gd name="T45" fmla="*/ 218 h 320"/>
                <a:gd name="T46" fmla="*/ 551 w 634"/>
                <a:gd name="T47" fmla="*/ 140 h 320"/>
                <a:gd name="T48" fmla="*/ 472 w 634"/>
                <a:gd name="T49" fmla="*/ 166 h 320"/>
                <a:gd name="T50" fmla="*/ 376 w 634"/>
                <a:gd name="T51" fmla="*/ 194 h 320"/>
                <a:gd name="T52" fmla="*/ 309 w 634"/>
                <a:gd name="T53" fmla="*/ 206 h 320"/>
                <a:gd name="T54" fmla="*/ 269 w 634"/>
                <a:gd name="T55" fmla="*/ 206 h 320"/>
                <a:gd name="T56" fmla="*/ 254 w 634"/>
                <a:gd name="T57" fmla="*/ 204 h 320"/>
                <a:gd name="T58" fmla="*/ 256 w 634"/>
                <a:gd name="T59" fmla="*/ 172 h 320"/>
                <a:gd name="T60" fmla="*/ 252 w 634"/>
                <a:gd name="T61" fmla="*/ 120 h 320"/>
                <a:gd name="T62" fmla="*/ 234 w 634"/>
                <a:gd name="T63" fmla="*/ 44 h 320"/>
                <a:gd name="T64" fmla="*/ 93 w 634"/>
                <a:gd name="T65" fmla="*/ 32 h 3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34" h="320">
                  <a:moveTo>
                    <a:pt x="88" y="32"/>
                  </a:moveTo>
                  <a:lnTo>
                    <a:pt x="88" y="32"/>
                  </a:lnTo>
                  <a:lnTo>
                    <a:pt x="94" y="38"/>
                  </a:lnTo>
                  <a:lnTo>
                    <a:pt x="106" y="58"/>
                  </a:lnTo>
                  <a:lnTo>
                    <a:pt x="122" y="86"/>
                  </a:lnTo>
                  <a:lnTo>
                    <a:pt x="128" y="102"/>
                  </a:lnTo>
                  <a:lnTo>
                    <a:pt x="134" y="120"/>
                  </a:lnTo>
                  <a:lnTo>
                    <a:pt x="138" y="138"/>
                  </a:lnTo>
                  <a:lnTo>
                    <a:pt x="138" y="156"/>
                  </a:lnTo>
                  <a:lnTo>
                    <a:pt x="134" y="176"/>
                  </a:lnTo>
                  <a:lnTo>
                    <a:pt x="128" y="192"/>
                  </a:lnTo>
                  <a:lnTo>
                    <a:pt x="124" y="202"/>
                  </a:lnTo>
                  <a:lnTo>
                    <a:pt x="118" y="210"/>
                  </a:lnTo>
                  <a:lnTo>
                    <a:pt x="110" y="218"/>
                  </a:lnTo>
                  <a:lnTo>
                    <a:pt x="100" y="224"/>
                  </a:lnTo>
                  <a:lnTo>
                    <a:pt x="90" y="232"/>
                  </a:lnTo>
                  <a:lnTo>
                    <a:pt x="78" y="238"/>
                  </a:lnTo>
                  <a:lnTo>
                    <a:pt x="66" y="244"/>
                  </a:lnTo>
                  <a:lnTo>
                    <a:pt x="50" y="250"/>
                  </a:lnTo>
                  <a:lnTo>
                    <a:pt x="30" y="264"/>
                  </a:lnTo>
                  <a:lnTo>
                    <a:pt x="14" y="278"/>
                  </a:lnTo>
                  <a:lnTo>
                    <a:pt x="6" y="286"/>
                  </a:lnTo>
                  <a:lnTo>
                    <a:pt x="2" y="292"/>
                  </a:lnTo>
                  <a:lnTo>
                    <a:pt x="0" y="300"/>
                  </a:lnTo>
                  <a:lnTo>
                    <a:pt x="2" y="306"/>
                  </a:lnTo>
                  <a:lnTo>
                    <a:pt x="8" y="312"/>
                  </a:lnTo>
                  <a:lnTo>
                    <a:pt x="20" y="316"/>
                  </a:lnTo>
                  <a:lnTo>
                    <a:pt x="38" y="318"/>
                  </a:lnTo>
                  <a:lnTo>
                    <a:pt x="62" y="318"/>
                  </a:lnTo>
                  <a:lnTo>
                    <a:pt x="94" y="316"/>
                  </a:lnTo>
                  <a:lnTo>
                    <a:pt x="136" y="312"/>
                  </a:lnTo>
                  <a:lnTo>
                    <a:pt x="146" y="314"/>
                  </a:lnTo>
                  <a:lnTo>
                    <a:pt x="176" y="318"/>
                  </a:lnTo>
                  <a:lnTo>
                    <a:pt x="224" y="320"/>
                  </a:lnTo>
                  <a:lnTo>
                    <a:pt x="252" y="320"/>
                  </a:lnTo>
                  <a:lnTo>
                    <a:pt x="286" y="318"/>
                  </a:lnTo>
                  <a:lnTo>
                    <a:pt x="322" y="314"/>
                  </a:lnTo>
                  <a:lnTo>
                    <a:pt x="360" y="310"/>
                  </a:lnTo>
                  <a:lnTo>
                    <a:pt x="402" y="302"/>
                  </a:lnTo>
                  <a:lnTo>
                    <a:pt x="444" y="292"/>
                  </a:lnTo>
                  <a:lnTo>
                    <a:pt x="490" y="280"/>
                  </a:lnTo>
                  <a:lnTo>
                    <a:pt x="536" y="262"/>
                  </a:lnTo>
                  <a:lnTo>
                    <a:pt x="586" y="242"/>
                  </a:lnTo>
                  <a:lnTo>
                    <a:pt x="634" y="218"/>
                  </a:lnTo>
                  <a:lnTo>
                    <a:pt x="526" y="140"/>
                  </a:lnTo>
                  <a:lnTo>
                    <a:pt x="490" y="154"/>
                  </a:lnTo>
                  <a:lnTo>
                    <a:pt x="452" y="166"/>
                  </a:lnTo>
                  <a:lnTo>
                    <a:pt x="408" y="180"/>
                  </a:lnTo>
                  <a:lnTo>
                    <a:pt x="360" y="194"/>
                  </a:lnTo>
                  <a:lnTo>
                    <a:pt x="314" y="204"/>
                  </a:lnTo>
                  <a:lnTo>
                    <a:pt x="294" y="206"/>
                  </a:lnTo>
                  <a:lnTo>
                    <a:pt x="274" y="208"/>
                  </a:lnTo>
                  <a:lnTo>
                    <a:pt x="258" y="206"/>
                  </a:lnTo>
                  <a:lnTo>
                    <a:pt x="244" y="204"/>
                  </a:lnTo>
                  <a:lnTo>
                    <a:pt x="246" y="188"/>
                  </a:lnTo>
                  <a:lnTo>
                    <a:pt x="246" y="172"/>
                  </a:lnTo>
                  <a:lnTo>
                    <a:pt x="246" y="148"/>
                  </a:lnTo>
                  <a:lnTo>
                    <a:pt x="242" y="120"/>
                  </a:lnTo>
                  <a:lnTo>
                    <a:pt x="234" y="84"/>
                  </a:lnTo>
                  <a:lnTo>
                    <a:pt x="224" y="44"/>
                  </a:lnTo>
                  <a:lnTo>
                    <a:pt x="206" y="0"/>
                  </a:lnTo>
                  <a:lnTo>
                    <a:pt x="88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5" name="Freeform 250"/>
            <p:cNvSpPr>
              <a:spLocks/>
            </p:cNvSpPr>
            <p:nvPr userDrawn="1"/>
          </p:nvSpPr>
          <p:spPr bwMode="auto">
            <a:xfrm>
              <a:off x="3376" y="-4288"/>
              <a:ext cx="2020" cy="680"/>
            </a:xfrm>
            <a:custGeom>
              <a:avLst/>
              <a:gdLst>
                <a:gd name="T0" fmla="*/ 115 w 2008"/>
                <a:gd name="T1" fmla="*/ 165 h 692"/>
                <a:gd name="T2" fmla="*/ 300 w 2008"/>
                <a:gd name="T3" fmla="*/ 208 h 692"/>
                <a:gd name="T4" fmla="*/ 467 w 2008"/>
                <a:gd name="T5" fmla="*/ 204 h 692"/>
                <a:gd name="T6" fmla="*/ 672 w 2008"/>
                <a:gd name="T7" fmla="*/ 220 h 692"/>
                <a:gd name="T8" fmla="*/ 917 w 2008"/>
                <a:gd name="T9" fmla="*/ 283 h 692"/>
                <a:gd name="T10" fmla="*/ 1095 w 2008"/>
                <a:gd name="T11" fmla="*/ 324 h 692"/>
                <a:gd name="T12" fmla="*/ 1225 w 2008"/>
                <a:gd name="T13" fmla="*/ 302 h 692"/>
                <a:gd name="T14" fmla="*/ 1249 w 2008"/>
                <a:gd name="T15" fmla="*/ 273 h 692"/>
                <a:gd name="T16" fmla="*/ 1215 w 2008"/>
                <a:gd name="T17" fmla="*/ 228 h 692"/>
                <a:gd name="T18" fmla="*/ 915 w 2008"/>
                <a:gd name="T19" fmla="*/ 147 h 692"/>
                <a:gd name="T20" fmla="*/ 829 w 2008"/>
                <a:gd name="T21" fmla="*/ 139 h 692"/>
                <a:gd name="T22" fmla="*/ 821 w 2008"/>
                <a:gd name="T23" fmla="*/ 98 h 692"/>
                <a:gd name="T24" fmla="*/ 1213 w 2008"/>
                <a:gd name="T25" fmla="*/ 116 h 692"/>
                <a:gd name="T26" fmla="*/ 1764 w 2008"/>
                <a:gd name="T27" fmla="*/ 204 h 692"/>
                <a:gd name="T28" fmla="*/ 1837 w 2008"/>
                <a:gd name="T29" fmla="*/ 206 h 692"/>
                <a:gd name="T30" fmla="*/ 1909 w 2008"/>
                <a:gd name="T31" fmla="*/ 179 h 692"/>
                <a:gd name="T32" fmla="*/ 1933 w 2008"/>
                <a:gd name="T33" fmla="*/ 112 h 692"/>
                <a:gd name="T34" fmla="*/ 1946 w 2008"/>
                <a:gd name="T35" fmla="*/ 10 h 692"/>
                <a:gd name="T36" fmla="*/ 1968 w 2008"/>
                <a:gd name="T37" fmla="*/ 10 h 692"/>
                <a:gd name="T38" fmla="*/ 1998 w 2008"/>
                <a:gd name="T39" fmla="*/ 81 h 692"/>
                <a:gd name="T40" fmla="*/ 2010 w 2008"/>
                <a:gd name="T41" fmla="*/ 214 h 692"/>
                <a:gd name="T42" fmla="*/ 1973 w 2008"/>
                <a:gd name="T43" fmla="*/ 292 h 692"/>
                <a:gd name="T44" fmla="*/ 1911 w 2008"/>
                <a:gd name="T45" fmla="*/ 326 h 692"/>
                <a:gd name="T46" fmla="*/ 1907 w 2008"/>
                <a:gd name="T47" fmla="*/ 361 h 692"/>
                <a:gd name="T48" fmla="*/ 1942 w 2008"/>
                <a:gd name="T49" fmla="*/ 383 h 692"/>
                <a:gd name="T50" fmla="*/ 2020 w 2008"/>
                <a:gd name="T51" fmla="*/ 381 h 692"/>
                <a:gd name="T52" fmla="*/ 2066 w 2008"/>
                <a:gd name="T53" fmla="*/ 389 h 692"/>
                <a:gd name="T54" fmla="*/ 2038 w 2008"/>
                <a:gd name="T55" fmla="*/ 438 h 692"/>
                <a:gd name="T56" fmla="*/ 1964 w 2008"/>
                <a:gd name="T57" fmla="*/ 510 h 692"/>
                <a:gd name="T58" fmla="*/ 1875 w 2008"/>
                <a:gd name="T59" fmla="*/ 555 h 692"/>
                <a:gd name="T60" fmla="*/ 1821 w 2008"/>
                <a:gd name="T61" fmla="*/ 583 h 692"/>
                <a:gd name="T62" fmla="*/ 1640 w 2008"/>
                <a:gd name="T63" fmla="*/ 583 h 692"/>
                <a:gd name="T64" fmla="*/ 1732 w 2008"/>
                <a:gd name="T65" fmla="*/ 544 h 692"/>
                <a:gd name="T66" fmla="*/ 1773 w 2008"/>
                <a:gd name="T67" fmla="*/ 501 h 692"/>
                <a:gd name="T68" fmla="*/ 1738 w 2008"/>
                <a:gd name="T69" fmla="*/ 466 h 692"/>
                <a:gd name="T70" fmla="*/ 1581 w 2008"/>
                <a:gd name="T71" fmla="*/ 428 h 692"/>
                <a:gd name="T72" fmla="*/ 1473 w 2008"/>
                <a:gd name="T73" fmla="*/ 398 h 692"/>
                <a:gd name="T74" fmla="*/ 1491 w 2008"/>
                <a:gd name="T75" fmla="*/ 375 h 692"/>
                <a:gd name="T76" fmla="*/ 1571 w 2008"/>
                <a:gd name="T77" fmla="*/ 368 h 692"/>
                <a:gd name="T78" fmla="*/ 1714 w 2008"/>
                <a:gd name="T79" fmla="*/ 347 h 692"/>
                <a:gd name="T80" fmla="*/ 1752 w 2008"/>
                <a:gd name="T81" fmla="*/ 309 h 692"/>
                <a:gd name="T82" fmla="*/ 1724 w 2008"/>
                <a:gd name="T83" fmla="*/ 287 h 692"/>
                <a:gd name="T84" fmla="*/ 1565 w 2008"/>
                <a:gd name="T85" fmla="*/ 247 h 692"/>
                <a:gd name="T86" fmla="*/ 1388 w 2008"/>
                <a:gd name="T87" fmla="*/ 261 h 692"/>
                <a:gd name="T88" fmla="*/ 1382 w 2008"/>
                <a:gd name="T89" fmla="*/ 304 h 692"/>
                <a:gd name="T90" fmla="*/ 1314 w 2008"/>
                <a:gd name="T91" fmla="*/ 375 h 692"/>
                <a:gd name="T92" fmla="*/ 1205 w 2008"/>
                <a:gd name="T93" fmla="*/ 400 h 692"/>
                <a:gd name="T94" fmla="*/ 1028 w 2008"/>
                <a:gd name="T95" fmla="*/ 391 h 692"/>
                <a:gd name="T96" fmla="*/ 911 w 2008"/>
                <a:gd name="T97" fmla="*/ 338 h 692"/>
                <a:gd name="T98" fmla="*/ 720 w 2008"/>
                <a:gd name="T99" fmla="*/ 289 h 692"/>
                <a:gd name="T100" fmla="*/ 523 w 2008"/>
                <a:gd name="T101" fmla="*/ 285 h 692"/>
                <a:gd name="T102" fmla="*/ 451 w 2008"/>
                <a:gd name="T103" fmla="*/ 402 h 692"/>
                <a:gd name="T104" fmla="*/ 378 w 2008"/>
                <a:gd name="T105" fmla="*/ 442 h 692"/>
                <a:gd name="T106" fmla="*/ 304 w 2008"/>
                <a:gd name="T107" fmla="*/ 425 h 692"/>
                <a:gd name="T108" fmla="*/ 215 w 2008"/>
                <a:gd name="T109" fmla="*/ 338 h 692"/>
                <a:gd name="T110" fmla="*/ 99 w 2008"/>
                <a:gd name="T111" fmla="*/ 243 h 692"/>
                <a:gd name="T112" fmla="*/ 2 w 2008"/>
                <a:gd name="T113" fmla="*/ 175 h 692"/>
                <a:gd name="T114" fmla="*/ 10 w 2008"/>
                <a:gd name="T115" fmla="*/ 145 h 6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8" h="692">
                  <a:moveTo>
                    <a:pt x="40" y="146"/>
                  </a:moveTo>
                  <a:lnTo>
                    <a:pt x="40" y="146"/>
                  </a:lnTo>
                  <a:lnTo>
                    <a:pt x="48" y="150"/>
                  </a:lnTo>
                  <a:lnTo>
                    <a:pt x="72" y="164"/>
                  </a:lnTo>
                  <a:lnTo>
                    <a:pt x="110" y="180"/>
                  </a:lnTo>
                  <a:lnTo>
                    <a:pt x="158" y="200"/>
                  </a:lnTo>
                  <a:lnTo>
                    <a:pt x="188" y="208"/>
                  </a:lnTo>
                  <a:lnTo>
                    <a:pt x="220" y="216"/>
                  </a:lnTo>
                  <a:lnTo>
                    <a:pt x="254" y="222"/>
                  </a:lnTo>
                  <a:lnTo>
                    <a:pt x="290" y="228"/>
                  </a:lnTo>
                  <a:lnTo>
                    <a:pt x="328" y="230"/>
                  </a:lnTo>
                  <a:lnTo>
                    <a:pt x="368" y="232"/>
                  </a:lnTo>
                  <a:lnTo>
                    <a:pt x="410" y="230"/>
                  </a:lnTo>
                  <a:lnTo>
                    <a:pt x="452" y="224"/>
                  </a:lnTo>
                  <a:lnTo>
                    <a:pt x="464" y="224"/>
                  </a:lnTo>
                  <a:lnTo>
                    <a:pt x="496" y="224"/>
                  </a:lnTo>
                  <a:lnTo>
                    <a:pt x="546" y="226"/>
                  </a:lnTo>
                  <a:lnTo>
                    <a:pt x="612" y="234"/>
                  </a:lnTo>
                  <a:lnTo>
                    <a:pt x="652" y="240"/>
                  </a:lnTo>
                  <a:lnTo>
                    <a:pt x="694" y="250"/>
                  </a:lnTo>
                  <a:lnTo>
                    <a:pt x="740" y="260"/>
                  </a:lnTo>
                  <a:lnTo>
                    <a:pt x="788" y="272"/>
                  </a:lnTo>
                  <a:lnTo>
                    <a:pt x="840" y="288"/>
                  </a:lnTo>
                  <a:lnTo>
                    <a:pt x="892" y="308"/>
                  </a:lnTo>
                  <a:lnTo>
                    <a:pt x="948" y="330"/>
                  </a:lnTo>
                  <a:lnTo>
                    <a:pt x="1006" y="356"/>
                  </a:lnTo>
                  <a:lnTo>
                    <a:pt x="1022" y="356"/>
                  </a:lnTo>
                  <a:lnTo>
                    <a:pt x="1064" y="354"/>
                  </a:lnTo>
                  <a:lnTo>
                    <a:pt x="1090" y="352"/>
                  </a:lnTo>
                  <a:lnTo>
                    <a:pt x="1118" y="350"/>
                  </a:lnTo>
                  <a:lnTo>
                    <a:pt x="1144" y="344"/>
                  </a:lnTo>
                  <a:lnTo>
                    <a:pt x="1168" y="338"/>
                  </a:lnTo>
                  <a:lnTo>
                    <a:pt x="1190" y="330"/>
                  </a:lnTo>
                  <a:lnTo>
                    <a:pt x="1198" y="326"/>
                  </a:lnTo>
                  <a:lnTo>
                    <a:pt x="1206" y="320"/>
                  </a:lnTo>
                  <a:lnTo>
                    <a:pt x="1210" y="314"/>
                  </a:lnTo>
                  <a:lnTo>
                    <a:pt x="1214" y="306"/>
                  </a:lnTo>
                  <a:lnTo>
                    <a:pt x="1214" y="298"/>
                  </a:lnTo>
                  <a:lnTo>
                    <a:pt x="1214" y="290"/>
                  </a:lnTo>
                  <a:lnTo>
                    <a:pt x="1210" y="282"/>
                  </a:lnTo>
                  <a:lnTo>
                    <a:pt x="1202" y="272"/>
                  </a:lnTo>
                  <a:lnTo>
                    <a:pt x="1192" y="260"/>
                  </a:lnTo>
                  <a:lnTo>
                    <a:pt x="1180" y="248"/>
                  </a:lnTo>
                  <a:lnTo>
                    <a:pt x="1164" y="236"/>
                  </a:lnTo>
                  <a:lnTo>
                    <a:pt x="1144" y="222"/>
                  </a:lnTo>
                  <a:lnTo>
                    <a:pt x="1092" y="192"/>
                  </a:lnTo>
                  <a:lnTo>
                    <a:pt x="890" y="162"/>
                  </a:lnTo>
                  <a:lnTo>
                    <a:pt x="862" y="162"/>
                  </a:lnTo>
                  <a:lnTo>
                    <a:pt x="838" y="160"/>
                  </a:lnTo>
                  <a:lnTo>
                    <a:pt x="826" y="160"/>
                  </a:lnTo>
                  <a:lnTo>
                    <a:pt x="814" y="156"/>
                  </a:lnTo>
                  <a:lnTo>
                    <a:pt x="804" y="152"/>
                  </a:lnTo>
                  <a:lnTo>
                    <a:pt x="796" y="148"/>
                  </a:lnTo>
                  <a:lnTo>
                    <a:pt x="790" y="140"/>
                  </a:lnTo>
                  <a:lnTo>
                    <a:pt x="788" y="132"/>
                  </a:lnTo>
                  <a:lnTo>
                    <a:pt x="790" y="122"/>
                  </a:lnTo>
                  <a:lnTo>
                    <a:pt x="796" y="108"/>
                  </a:lnTo>
                  <a:lnTo>
                    <a:pt x="808" y="94"/>
                  </a:lnTo>
                  <a:lnTo>
                    <a:pt x="826" y="76"/>
                  </a:lnTo>
                  <a:lnTo>
                    <a:pt x="930" y="90"/>
                  </a:lnTo>
                  <a:lnTo>
                    <a:pt x="1178" y="126"/>
                  </a:lnTo>
                  <a:lnTo>
                    <a:pt x="1324" y="150"/>
                  </a:lnTo>
                  <a:lnTo>
                    <a:pt x="1472" y="174"/>
                  </a:lnTo>
                  <a:lnTo>
                    <a:pt x="1606" y="200"/>
                  </a:lnTo>
                  <a:lnTo>
                    <a:pt x="1664" y="212"/>
                  </a:lnTo>
                  <a:lnTo>
                    <a:pt x="1714" y="224"/>
                  </a:lnTo>
                  <a:lnTo>
                    <a:pt x="1722" y="224"/>
                  </a:lnTo>
                  <a:lnTo>
                    <a:pt x="1740" y="226"/>
                  </a:lnTo>
                  <a:lnTo>
                    <a:pt x="1766" y="226"/>
                  </a:lnTo>
                  <a:lnTo>
                    <a:pt x="1782" y="226"/>
                  </a:lnTo>
                  <a:lnTo>
                    <a:pt x="1796" y="222"/>
                  </a:lnTo>
                  <a:lnTo>
                    <a:pt x="1812" y="218"/>
                  </a:lnTo>
                  <a:lnTo>
                    <a:pt x="1826" y="212"/>
                  </a:lnTo>
                  <a:lnTo>
                    <a:pt x="1840" y="204"/>
                  </a:lnTo>
                  <a:lnTo>
                    <a:pt x="1854" y="194"/>
                  </a:lnTo>
                  <a:lnTo>
                    <a:pt x="1864" y="180"/>
                  </a:lnTo>
                  <a:lnTo>
                    <a:pt x="1872" y="164"/>
                  </a:lnTo>
                  <a:lnTo>
                    <a:pt x="1876" y="146"/>
                  </a:lnTo>
                  <a:lnTo>
                    <a:pt x="1878" y="122"/>
                  </a:lnTo>
                  <a:lnTo>
                    <a:pt x="1880" y="92"/>
                  </a:lnTo>
                  <a:lnTo>
                    <a:pt x="1882" y="62"/>
                  </a:lnTo>
                  <a:lnTo>
                    <a:pt x="1884" y="34"/>
                  </a:lnTo>
                  <a:lnTo>
                    <a:pt x="1886" y="22"/>
                  </a:lnTo>
                  <a:lnTo>
                    <a:pt x="1890" y="10"/>
                  </a:lnTo>
                  <a:lnTo>
                    <a:pt x="1894" y="4"/>
                  </a:lnTo>
                  <a:lnTo>
                    <a:pt x="1898" y="0"/>
                  </a:lnTo>
                  <a:lnTo>
                    <a:pt x="1900" y="0"/>
                  </a:lnTo>
                  <a:lnTo>
                    <a:pt x="1904" y="2"/>
                  </a:lnTo>
                  <a:lnTo>
                    <a:pt x="1910" y="10"/>
                  </a:lnTo>
                  <a:lnTo>
                    <a:pt x="1918" y="24"/>
                  </a:lnTo>
                  <a:lnTo>
                    <a:pt x="1926" y="44"/>
                  </a:lnTo>
                  <a:lnTo>
                    <a:pt x="1930" y="56"/>
                  </a:lnTo>
                  <a:lnTo>
                    <a:pt x="1938" y="86"/>
                  </a:lnTo>
                  <a:lnTo>
                    <a:pt x="1946" y="128"/>
                  </a:lnTo>
                  <a:lnTo>
                    <a:pt x="1950" y="154"/>
                  </a:lnTo>
                  <a:lnTo>
                    <a:pt x="1952" y="180"/>
                  </a:lnTo>
                  <a:lnTo>
                    <a:pt x="1952" y="206"/>
                  </a:lnTo>
                  <a:lnTo>
                    <a:pt x="1950" y="234"/>
                  </a:lnTo>
                  <a:lnTo>
                    <a:pt x="1944" y="260"/>
                  </a:lnTo>
                  <a:lnTo>
                    <a:pt x="1936" y="284"/>
                  </a:lnTo>
                  <a:lnTo>
                    <a:pt x="1930" y="296"/>
                  </a:lnTo>
                  <a:lnTo>
                    <a:pt x="1922" y="308"/>
                  </a:lnTo>
                  <a:lnTo>
                    <a:pt x="1914" y="318"/>
                  </a:lnTo>
                  <a:lnTo>
                    <a:pt x="1906" y="326"/>
                  </a:lnTo>
                  <a:lnTo>
                    <a:pt x="1894" y="336"/>
                  </a:lnTo>
                  <a:lnTo>
                    <a:pt x="1884" y="344"/>
                  </a:lnTo>
                  <a:lnTo>
                    <a:pt x="1870" y="350"/>
                  </a:lnTo>
                  <a:lnTo>
                    <a:pt x="1856" y="356"/>
                  </a:lnTo>
                  <a:lnTo>
                    <a:pt x="1852" y="368"/>
                  </a:lnTo>
                  <a:lnTo>
                    <a:pt x="1850" y="380"/>
                  </a:lnTo>
                  <a:lnTo>
                    <a:pt x="1850" y="386"/>
                  </a:lnTo>
                  <a:lnTo>
                    <a:pt x="1852" y="394"/>
                  </a:lnTo>
                  <a:lnTo>
                    <a:pt x="1854" y="400"/>
                  </a:lnTo>
                  <a:lnTo>
                    <a:pt x="1858" y="406"/>
                  </a:lnTo>
                  <a:lnTo>
                    <a:pt x="1866" y="410"/>
                  </a:lnTo>
                  <a:lnTo>
                    <a:pt x="1874" y="416"/>
                  </a:lnTo>
                  <a:lnTo>
                    <a:pt x="1886" y="418"/>
                  </a:lnTo>
                  <a:lnTo>
                    <a:pt x="1902" y="420"/>
                  </a:lnTo>
                  <a:lnTo>
                    <a:pt x="1920" y="420"/>
                  </a:lnTo>
                  <a:lnTo>
                    <a:pt x="1940" y="418"/>
                  </a:lnTo>
                  <a:lnTo>
                    <a:pt x="1960" y="416"/>
                  </a:lnTo>
                  <a:lnTo>
                    <a:pt x="1978" y="414"/>
                  </a:lnTo>
                  <a:lnTo>
                    <a:pt x="1988" y="414"/>
                  </a:lnTo>
                  <a:lnTo>
                    <a:pt x="1996" y="416"/>
                  </a:lnTo>
                  <a:lnTo>
                    <a:pt x="2002" y="420"/>
                  </a:lnTo>
                  <a:lnTo>
                    <a:pt x="2006" y="424"/>
                  </a:lnTo>
                  <a:lnTo>
                    <a:pt x="2008" y="430"/>
                  </a:lnTo>
                  <a:lnTo>
                    <a:pt x="2006" y="438"/>
                  </a:lnTo>
                  <a:lnTo>
                    <a:pt x="2002" y="448"/>
                  </a:lnTo>
                  <a:lnTo>
                    <a:pt x="1992" y="462"/>
                  </a:lnTo>
                  <a:lnTo>
                    <a:pt x="1978" y="478"/>
                  </a:lnTo>
                  <a:lnTo>
                    <a:pt x="1956" y="496"/>
                  </a:lnTo>
                  <a:lnTo>
                    <a:pt x="1944" y="516"/>
                  </a:lnTo>
                  <a:lnTo>
                    <a:pt x="1928" y="534"/>
                  </a:lnTo>
                  <a:lnTo>
                    <a:pt x="1906" y="556"/>
                  </a:lnTo>
                  <a:lnTo>
                    <a:pt x="1880" y="578"/>
                  </a:lnTo>
                  <a:lnTo>
                    <a:pt x="1866" y="588"/>
                  </a:lnTo>
                  <a:lnTo>
                    <a:pt x="1852" y="594"/>
                  </a:lnTo>
                  <a:lnTo>
                    <a:pt x="1836" y="602"/>
                  </a:lnTo>
                  <a:lnTo>
                    <a:pt x="1820" y="606"/>
                  </a:lnTo>
                  <a:lnTo>
                    <a:pt x="1802" y="606"/>
                  </a:lnTo>
                  <a:lnTo>
                    <a:pt x="1786" y="606"/>
                  </a:lnTo>
                  <a:lnTo>
                    <a:pt x="1780" y="614"/>
                  </a:lnTo>
                  <a:lnTo>
                    <a:pt x="1766" y="636"/>
                  </a:lnTo>
                  <a:lnTo>
                    <a:pt x="1756" y="650"/>
                  </a:lnTo>
                  <a:lnTo>
                    <a:pt x="1742" y="664"/>
                  </a:lnTo>
                  <a:lnTo>
                    <a:pt x="1726" y="678"/>
                  </a:lnTo>
                  <a:lnTo>
                    <a:pt x="1708" y="692"/>
                  </a:lnTo>
                  <a:lnTo>
                    <a:pt x="1590" y="636"/>
                  </a:lnTo>
                  <a:lnTo>
                    <a:pt x="1606" y="630"/>
                  </a:lnTo>
                  <a:lnTo>
                    <a:pt x="1640" y="616"/>
                  </a:lnTo>
                  <a:lnTo>
                    <a:pt x="1662" y="606"/>
                  </a:lnTo>
                  <a:lnTo>
                    <a:pt x="1682" y="594"/>
                  </a:lnTo>
                  <a:lnTo>
                    <a:pt x="1700" y="582"/>
                  </a:lnTo>
                  <a:lnTo>
                    <a:pt x="1714" y="568"/>
                  </a:lnTo>
                  <a:lnTo>
                    <a:pt x="1718" y="560"/>
                  </a:lnTo>
                  <a:lnTo>
                    <a:pt x="1720" y="552"/>
                  </a:lnTo>
                  <a:lnTo>
                    <a:pt x="1722" y="546"/>
                  </a:lnTo>
                  <a:lnTo>
                    <a:pt x="1720" y="538"/>
                  </a:lnTo>
                  <a:lnTo>
                    <a:pt x="1716" y="530"/>
                  </a:lnTo>
                  <a:lnTo>
                    <a:pt x="1710" y="524"/>
                  </a:lnTo>
                  <a:lnTo>
                    <a:pt x="1702" y="516"/>
                  </a:lnTo>
                  <a:lnTo>
                    <a:pt x="1688" y="508"/>
                  </a:lnTo>
                  <a:lnTo>
                    <a:pt x="1674" y="502"/>
                  </a:lnTo>
                  <a:lnTo>
                    <a:pt x="1654" y="494"/>
                  </a:lnTo>
                  <a:lnTo>
                    <a:pt x="1630" y="488"/>
                  </a:lnTo>
                  <a:lnTo>
                    <a:pt x="1604" y="480"/>
                  </a:lnTo>
                  <a:lnTo>
                    <a:pt x="1536" y="468"/>
                  </a:lnTo>
                  <a:lnTo>
                    <a:pt x="1450" y="458"/>
                  </a:lnTo>
                  <a:lnTo>
                    <a:pt x="1440" y="450"/>
                  </a:lnTo>
                  <a:lnTo>
                    <a:pt x="1434" y="442"/>
                  </a:lnTo>
                  <a:lnTo>
                    <a:pt x="1428" y="434"/>
                  </a:lnTo>
                  <a:lnTo>
                    <a:pt x="1428" y="428"/>
                  </a:lnTo>
                  <a:lnTo>
                    <a:pt x="1428" y="424"/>
                  </a:lnTo>
                  <a:lnTo>
                    <a:pt x="1432" y="418"/>
                  </a:lnTo>
                  <a:lnTo>
                    <a:pt x="1438" y="414"/>
                  </a:lnTo>
                  <a:lnTo>
                    <a:pt x="1446" y="410"/>
                  </a:lnTo>
                  <a:lnTo>
                    <a:pt x="1456" y="408"/>
                  </a:lnTo>
                  <a:lnTo>
                    <a:pt x="1470" y="404"/>
                  </a:lnTo>
                  <a:lnTo>
                    <a:pt x="1490" y="402"/>
                  </a:lnTo>
                  <a:lnTo>
                    <a:pt x="1526" y="402"/>
                  </a:lnTo>
                  <a:lnTo>
                    <a:pt x="1564" y="398"/>
                  </a:lnTo>
                  <a:lnTo>
                    <a:pt x="1606" y="394"/>
                  </a:lnTo>
                  <a:lnTo>
                    <a:pt x="1626" y="390"/>
                  </a:lnTo>
                  <a:lnTo>
                    <a:pt x="1646" y="384"/>
                  </a:lnTo>
                  <a:lnTo>
                    <a:pt x="1664" y="378"/>
                  </a:lnTo>
                  <a:lnTo>
                    <a:pt x="1680" y="370"/>
                  </a:lnTo>
                  <a:lnTo>
                    <a:pt x="1692" y="362"/>
                  </a:lnTo>
                  <a:lnTo>
                    <a:pt x="1700" y="350"/>
                  </a:lnTo>
                  <a:lnTo>
                    <a:pt x="1702" y="344"/>
                  </a:lnTo>
                  <a:lnTo>
                    <a:pt x="1702" y="338"/>
                  </a:lnTo>
                  <a:lnTo>
                    <a:pt x="1702" y="332"/>
                  </a:lnTo>
                  <a:lnTo>
                    <a:pt x="1700" y="324"/>
                  </a:lnTo>
                  <a:lnTo>
                    <a:pt x="1692" y="322"/>
                  </a:lnTo>
                  <a:lnTo>
                    <a:pt x="1674" y="312"/>
                  </a:lnTo>
                  <a:lnTo>
                    <a:pt x="1642" y="298"/>
                  </a:lnTo>
                  <a:lnTo>
                    <a:pt x="1600" y="286"/>
                  </a:lnTo>
                  <a:lnTo>
                    <a:pt x="1576" y="280"/>
                  </a:lnTo>
                  <a:lnTo>
                    <a:pt x="1548" y="274"/>
                  </a:lnTo>
                  <a:lnTo>
                    <a:pt x="1520" y="270"/>
                  </a:lnTo>
                  <a:lnTo>
                    <a:pt x="1490" y="270"/>
                  </a:lnTo>
                  <a:lnTo>
                    <a:pt x="1456" y="270"/>
                  </a:lnTo>
                  <a:lnTo>
                    <a:pt x="1422" y="272"/>
                  </a:lnTo>
                  <a:lnTo>
                    <a:pt x="1386" y="278"/>
                  </a:lnTo>
                  <a:lnTo>
                    <a:pt x="1348" y="286"/>
                  </a:lnTo>
                  <a:lnTo>
                    <a:pt x="1350" y="294"/>
                  </a:lnTo>
                  <a:lnTo>
                    <a:pt x="1348" y="304"/>
                  </a:lnTo>
                  <a:lnTo>
                    <a:pt x="1346" y="316"/>
                  </a:lnTo>
                  <a:lnTo>
                    <a:pt x="1342" y="332"/>
                  </a:lnTo>
                  <a:lnTo>
                    <a:pt x="1336" y="346"/>
                  </a:lnTo>
                  <a:lnTo>
                    <a:pt x="1328" y="364"/>
                  </a:lnTo>
                  <a:lnTo>
                    <a:pt x="1314" y="380"/>
                  </a:lnTo>
                  <a:lnTo>
                    <a:pt x="1296" y="396"/>
                  </a:lnTo>
                  <a:lnTo>
                    <a:pt x="1274" y="410"/>
                  </a:lnTo>
                  <a:lnTo>
                    <a:pt x="1246" y="422"/>
                  </a:lnTo>
                  <a:lnTo>
                    <a:pt x="1228" y="426"/>
                  </a:lnTo>
                  <a:lnTo>
                    <a:pt x="1210" y="430"/>
                  </a:lnTo>
                  <a:lnTo>
                    <a:pt x="1190" y="434"/>
                  </a:lnTo>
                  <a:lnTo>
                    <a:pt x="1170" y="436"/>
                  </a:lnTo>
                  <a:lnTo>
                    <a:pt x="1146" y="438"/>
                  </a:lnTo>
                  <a:lnTo>
                    <a:pt x="1120" y="438"/>
                  </a:lnTo>
                  <a:lnTo>
                    <a:pt x="1094" y="438"/>
                  </a:lnTo>
                  <a:lnTo>
                    <a:pt x="1064" y="434"/>
                  </a:lnTo>
                  <a:lnTo>
                    <a:pt x="998" y="426"/>
                  </a:lnTo>
                  <a:lnTo>
                    <a:pt x="988" y="420"/>
                  </a:lnTo>
                  <a:lnTo>
                    <a:pt x="960" y="404"/>
                  </a:lnTo>
                  <a:lnTo>
                    <a:pt x="914" y="382"/>
                  </a:lnTo>
                  <a:lnTo>
                    <a:pt x="886" y="368"/>
                  </a:lnTo>
                  <a:lnTo>
                    <a:pt x="856" y="356"/>
                  </a:lnTo>
                  <a:lnTo>
                    <a:pt x="820" y="344"/>
                  </a:lnTo>
                  <a:lnTo>
                    <a:pt x="782" y="332"/>
                  </a:lnTo>
                  <a:lnTo>
                    <a:pt x="742" y="322"/>
                  </a:lnTo>
                  <a:lnTo>
                    <a:pt x="700" y="314"/>
                  </a:lnTo>
                  <a:lnTo>
                    <a:pt x="654" y="308"/>
                  </a:lnTo>
                  <a:lnTo>
                    <a:pt x="606" y="306"/>
                  </a:lnTo>
                  <a:lnTo>
                    <a:pt x="558" y="306"/>
                  </a:lnTo>
                  <a:lnTo>
                    <a:pt x="508" y="310"/>
                  </a:lnTo>
                  <a:lnTo>
                    <a:pt x="502" y="326"/>
                  </a:lnTo>
                  <a:lnTo>
                    <a:pt x="484" y="366"/>
                  </a:lnTo>
                  <a:lnTo>
                    <a:pt x="470" y="390"/>
                  </a:lnTo>
                  <a:lnTo>
                    <a:pt x="454" y="414"/>
                  </a:lnTo>
                  <a:lnTo>
                    <a:pt x="436" y="438"/>
                  </a:lnTo>
                  <a:lnTo>
                    <a:pt x="416" y="458"/>
                  </a:lnTo>
                  <a:lnTo>
                    <a:pt x="404" y="466"/>
                  </a:lnTo>
                  <a:lnTo>
                    <a:pt x="392" y="472"/>
                  </a:lnTo>
                  <a:lnTo>
                    <a:pt x="380" y="478"/>
                  </a:lnTo>
                  <a:lnTo>
                    <a:pt x="368" y="482"/>
                  </a:lnTo>
                  <a:lnTo>
                    <a:pt x="354" y="484"/>
                  </a:lnTo>
                  <a:lnTo>
                    <a:pt x="340" y="482"/>
                  </a:lnTo>
                  <a:lnTo>
                    <a:pt x="326" y="480"/>
                  </a:lnTo>
                  <a:lnTo>
                    <a:pt x="310" y="474"/>
                  </a:lnTo>
                  <a:lnTo>
                    <a:pt x="294" y="464"/>
                  </a:lnTo>
                  <a:lnTo>
                    <a:pt x="278" y="452"/>
                  </a:lnTo>
                  <a:lnTo>
                    <a:pt x="262" y="438"/>
                  </a:lnTo>
                  <a:lnTo>
                    <a:pt x="246" y="418"/>
                  </a:lnTo>
                  <a:lnTo>
                    <a:pt x="228" y="396"/>
                  </a:lnTo>
                  <a:lnTo>
                    <a:pt x="210" y="368"/>
                  </a:lnTo>
                  <a:lnTo>
                    <a:pt x="192" y="338"/>
                  </a:lnTo>
                  <a:lnTo>
                    <a:pt x="172" y="302"/>
                  </a:lnTo>
                  <a:lnTo>
                    <a:pt x="132" y="284"/>
                  </a:lnTo>
                  <a:lnTo>
                    <a:pt x="94" y="264"/>
                  </a:lnTo>
                  <a:lnTo>
                    <a:pt x="54" y="242"/>
                  </a:lnTo>
                  <a:lnTo>
                    <a:pt x="36" y="228"/>
                  </a:lnTo>
                  <a:lnTo>
                    <a:pt x="20" y="216"/>
                  </a:lnTo>
                  <a:lnTo>
                    <a:pt x="8" y="202"/>
                  </a:lnTo>
                  <a:lnTo>
                    <a:pt x="2" y="190"/>
                  </a:lnTo>
                  <a:lnTo>
                    <a:pt x="0" y="184"/>
                  </a:lnTo>
                  <a:lnTo>
                    <a:pt x="0" y="178"/>
                  </a:lnTo>
                  <a:lnTo>
                    <a:pt x="2" y="172"/>
                  </a:lnTo>
                  <a:lnTo>
                    <a:pt x="6" y="166"/>
                  </a:lnTo>
                  <a:lnTo>
                    <a:pt x="10" y="160"/>
                  </a:lnTo>
                  <a:lnTo>
                    <a:pt x="18" y="156"/>
                  </a:lnTo>
                  <a:lnTo>
                    <a:pt x="28" y="150"/>
                  </a:lnTo>
                  <a:lnTo>
                    <a:pt x="40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6" name="Freeform 251"/>
            <p:cNvSpPr>
              <a:spLocks/>
            </p:cNvSpPr>
            <p:nvPr userDrawn="1"/>
          </p:nvSpPr>
          <p:spPr bwMode="auto">
            <a:xfrm>
              <a:off x="3376" y="-4288"/>
              <a:ext cx="2020" cy="680"/>
            </a:xfrm>
            <a:custGeom>
              <a:avLst/>
              <a:gdLst>
                <a:gd name="T0" fmla="*/ 115 w 2008"/>
                <a:gd name="T1" fmla="*/ 165 h 692"/>
                <a:gd name="T2" fmla="*/ 300 w 2008"/>
                <a:gd name="T3" fmla="*/ 208 h 692"/>
                <a:gd name="T4" fmla="*/ 467 w 2008"/>
                <a:gd name="T5" fmla="*/ 204 h 692"/>
                <a:gd name="T6" fmla="*/ 672 w 2008"/>
                <a:gd name="T7" fmla="*/ 220 h 692"/>
                <a:gd name="T8" fmla="*/ 917 w 2008"/>
                <a:gd name="T9" fmla="*/ 283 h 692"/>
                <a:gd name="T10" fmla="*/ 1095 w 2008"/>
                <a:gd name="T11" fmla="*/ 324 h 692"/>
                <a:gd name="T12" fmla="*/ 1225 w 2008"/>
                <a:gd name="T13" fmla="*/ 302 h 692"/>
                <a:gd name="T14" fmla="*/ 1249 w 2008"/>
                <a:gd name="T15" fmla="*/ 273 h 692"/>
                <a:gd name="T16" fmla="*/ 1215 w 2008"/>
                <a:gd name="T17" fmla="*/ 228 h 692"/>
                <a:gd name="T18" fmla="*/ 915 w 2008"/>
                <a:gd name="T19" fmla="*/ 147 h 692"/>
                <a:gd name="T20" fmla="*/ 829 w 2008"/>
                <a:gd name="T21" fmla="*/ 139 h 692"/>
                <a:gd name="T22" fmla="*/ 821 w 2008"/>
                <a:gd name="T23" fmla="*/ 98 h 692"/>
                <a:gd name="T24" fmla="*/ 1213 w 2008"/>
                <a:gd name="T25" fmla="*/ 116 h 692"/>
                <a:gd name="T26" fmla="*/ 1764 w 2008"/>
                <a:gd name="T27" fmla="*/ 204 h 692"/>
                <a:gd name="T28" fmla="*/ 1837 w 2008"/>
                <a:gd name="T29" fmla="*/ 206 h 692"/>
                <a:gd name="T30" fmla="*/ 1909 w 2008"/>
                <a:gd name="T31" fmla="*/ 179 h 692"/>
                <a:gd name="T32" fmla="*/ 1933 w 2008"/>
                <a:gd name="T33" fmla="*/ 112 h 692"/>
                <a:gd name="T34" fmla="*/ 1946 w 2008"/>
                <a:gd name="T35" fmla="*/ 10 h 692"/>
                <a:gd name="T36" fmla="*/ 1968 w 2008"/>
                <a:gd name="T37" fmla="*/ 10 h 692"/>
                <a:gd name="T38" fmla="*/ 1998 w 2008"/>
                <a:gd name="T39" fmla="*/ 81 h 692"/>
                <a:gd name="T40" fmla="*/ 2010 w 2008"/>
                <a:gd name="T41" fmla="*/ 214 h 692"/>
                <a:gd name="T42" fmla="*/ 1973 w 2008"/>
                <a:gd name="T43" fmla="*/ 292 h 692"/>
                <a:gd name="T44" fmla="*/ 1911 w 2008"/>
                <a:gd name="T45" fmla="*/ 326 h 692"/>
                <a:gd name="T46" fmla="*/ 1907 w 2008"/>
                <a:gd name="T47" fmla="*/ 361 h 692"/>
                <a:gd name="T48" fmla="*/ 1942 w 2008"/>
                <a:gd name="T49" fmla="*/ 383 h 692"/>
                <a:gd name="T50" fmla="*/ 2020 w 2008"/>
                <a:gd name="T51" fmla="*/ 381 h 692"/>
                <a:gd name="T52" fmla="*/ 2066 w 2008"/>
                <a:gd name="T53" fmla="*/ 389 h 692"/>
                <a:gd name="T54" fmla="*/ 2038 w 2008"/>
                <a:gd name="T55" fmla="*/ 438 h 692"/>
                <a:gd name="T56" fmla="*/ 1964 w 2008"/>
                <a:gd name="T57" fmla="*/ 510 h 692"/>
                <a:gd name="T58" fmla="*/ 1875 w 2008"/>
                <a:gd name="T59" fmla="*/ 555 h 692"/>
                <a:gd name="T60" fmla="*/ 1821 w 2008"/>
                <a:gd name="T61" fmla="*/ 583 h 692"/>
                <a:gd name="T62" fmla="*/ 1640 w 2008"/>
                <a:gd name="T63" fmla="*/ 583 h 692"/>
                <a:gd name="T64" fmla="*/ 1732 w 2008"/>
                <a:gd name="T65" fmla="*/ 544 h 692"/>
                <a:gd name="T66" fmla="*/ 1773 w 2008"/>
                <a:gd name="T67" fmla="*/ 501 h 692"/>
                <a:gd name="T68" fmla="*/ 1738 w 2008"/>
                <a:gd name="T69" fmla="*/ 466 h 692"/>
                <a:gd name="T70" fmla="*/ 1581 w 2008"/>
                <a:gd name="T71" fmla="*/ 428 h 692"/>
                <a:gd name="T72" fmla="*/ 1473 w 2008"/>
                <a:gd name="T73" fmla="*/ 398 h 692"/>
                <a:gd name="T74" fmla="*/ 1491 w 2008"/>
                <a:gd name="T75" fmla="*/ 375 h 692"/>
                <a:gd name="T76" fmla="*/ 1571 w 2008"/>
                <a:gd name="T77" fmla="*/ 368 h 692"/>
                <a:gd name="T78" fmla="*/ 1714 w 2008"/>
                <a:gd name="T79" fmla="*/ 347 h 692"/>
                <a:gd name="T80" fmla="*/ 1752 w 2008"/>
                <a:gd name="T81" fmla="*/ 309 h 692"/>
                <a:gd name="T82" fmla="*/ 1724 w 2008"/>
                <a:gd name="T83" fmla="*/ 287 h 692"/>
                <a:gd name="T84" fmla="*/ 1565 w 2008"/>
                <a:gd name="T85" fmla="*/ 247 h 692"/>
                <a:gd name="T86" fmla="*/ 1388 w 2008"/>
                <a:gd name="T87" fmla="*/ 261 h 692"/>
                <a:gd name="T88" fmla="*/ 1382 w 2008"/>
                <a:gd name="T89" fmla="*/ 304 h 692"/>
                <a:gd name="T90" fmla="*/ 1314 w 2008"/>
                <a:gd name="T91" fmla="*/ 375 h 692"/>
                <a:gd name="T92" fmla="*/ 1205 w 2008"/>
                <a:gd name="T93" fmla="*/ 400 h 692"/>
                <a:gd name="T94" fmla="*/ 1028 w 2008"/>
                <a:gd name="T95" fmla="*/ 391 h 692"/>
                <a:gd name="T96" fmla="*/ 911 w 2008"/>
                <a:gd name="T97" fmla="*/ 338 h 692"/>
                <a:gd name="T98" fmla="*/ 720 w 2008"/>
                <a:gd name="T99" fmla="*/ 289 h 692"/>
                <a:gd name="T100" fmla="*/ 523 w 2008"/>
                <a:gd name="T101" fmla="*/ 285 h 692"/>
                <a:gd name="T102" fmla="*/ 451 w 2008"/>
                <a:gd name="T103" fmla="*/ 402 h 692"/>
                <a:gd name="T104" fmla="*/ 378 w 2008"/>
                <a:gd name="T105" fmla="*/ 442 h 692"/>
                <a:gd name="T106" fmla="*/ 304 w 2008"/>
                <a:gd name="T107" fmla="*/ 425 h 692"/>
                <a:gd name="T108" fmla="*/ 215 w 2008"/>
                <a:gd name="T109" fmla="*/ 338 h 692"/>
                <a:gd name="T110" fmla="*/ 99 w 2008"/>
                <a:gd name="T111" fmla="*/ 243 h 692"/>
                <a:gd name="T112" fmla="*/ 2 w 2008"/>
                <a:gd name="T113" fmla="*/ 175 h 692"/>
                <a:gd name="T114" fmla="*/ 10 w 2008"/>
                <a:gd name="T115" fmla="*/ 145 h 6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8" h="692">
                  <a:moveTo>
                    <a:pt x="40" y="146"/>
                  </a:moveTo>
                  <a:lnTo>
                    <a:pt x="40" y="146"/>
                  </a:lnTo>
                  <a:lnTo>
                    <a:pt x="48" y="150"/>
                  </a:lnTo>
                  <a:lnTo>
                    <a:pt x="72" y="164"/>
                  </a:lnTo>
                  <a:lnTo>
                    <a:pt x="110" y="180"/>
                  </a:lnTo>
                  <a:lnTo>
                    <a:pt x="158" y="200"/>
                  </a:lnTo>
                  <a:lnTo>
                    <a:pt x="188" y="208"/>
                  </a:lnTo>
                  <a:lnTo>
                    <a:pt x="220" y="216"/>
                  </a:lnTo>
                  <a:lnTo>
                    <a:pt x="254" y="222"/>
                  </a:lnTo>
                  <a:lnTo>
                    <a:pt x="290" y="228"/>
                  </a:lnTo>
                  <a:lnTo>
                    <a:pt x="328" y="230"/>
                  </a:lnTo>
                  <a:lnTo>
                    <a:pt x="368" y="232"/>
                  </a:lnTo>
                  <a:lnTo>
                    <a:pt x="410" y="230"/>
                  </a:lnTo>
                  <a:lnTo>
                    <a:pt x="452" y="224"/>
                  </a:lnTo>
                  <a:lnTo>
                    <a:pt x="464" y="224"/>
                  </a:lnTo>
                  <a:lnTo>
                    <a:pt x="496" y="224"/>
                  </a:lnTo>
                  <a:lnTo>
                    <a:pt x="546" y="226"/>
                  </a:lnTo>
                  <a:lnTo>
                    <a:pt x="612" y="234"/>
                  </a:lnTo>
                  <a:lnTo>
                    <a:pt x="652" y="240"/>
                  </a:lnTo>
                  <a:lnTo>
                    <a:pt x="694" y="250"/>
                  </a:lnTo>
                  <a:lnTo>
                    <a:pt x="740" y="260"/>
                  </a:lnTo>
                  <a:lnTo>
                    <a:pt x="788" y="272"/>
                  </a:lnTo>
                  <a:lnTo>
                    <a:pt x="840" y="288"/>
                  </a:lnTo>
                  <a:lnTo>
                    <a:pt x="892" y="308"/>
                  </a:lnTo>
                  <a:lnTo>
                    <a:pt x="948" y="330"/>
                  </a:lnTo>
                  <a:lnTo>
                    <a:pt x="1006" y="356"/>
                  </a:lnTo>
                  <a:lnTo>
                    <a:pt x="1022" y="356"/>
                  </a:lnTo>
                  <a:lnTo>
                    <a:pt x="1064" y="354"/>
                  </a:lnTo>
                  <a:lnTo>
                    <a:pt x="1090" y="352"/>
                  </a:lnTo>
                  <a:lnTo>
                    <a:pt x="1118" y="350"/>
                  </a:lnTo>
                  <a:lnTo>
                    <a:pt x="1144" y="344"/>
                  </a:lnTo>
                  <a:lnTo>
                    <a:pt x="1168" y="338"/>
                  </a:lnTo>
                  <a:lnTo>
                    <a:pt x="1190" y="330"/>
                  </a:lnTo>
                  <a:lnTo>
                    <a:pt x="1198" y="326"/>
                  </a:lnTo>
                  <a:lnTo>
                    <a:pt x="1206" y="320"/>
                  </a:lnTo>
                  <a:lnTo>
                    <a:pt x="1210" y="314"/>
                  </a:lnTo>
                  <a:lnTo>
                    <a:pt x="1214" y="306"/>
                  </a:lnTo>
                  <a:lnTo>
                    <a:pt x="1214" y="298"/>
                  </a:lnTo>
                  <a:lnTo>
                    <a:pt x="1214" y="290"/>
                  </a:lnTo>
                  <a:lnTo>
                    <a:pt x="1210" y="282"/>
                  </a:lnTo>
                  <a:lnTo>
                    <a:pt x="1202" y="272"/>
                  </a:lnTo>
                  <a:lnTo>
                    <a:pt x="1192" y="260"/>
                  </a:lnTo>
                  <a:lnTo>
                    <a:pt x="1180" y="248"/>
                  </a:lnTo>
                  <a:lnTo>
                    <a:pt x="1164" y="236"/>
                  </a:lnTo>
                  <a:lnTo>
                    <a:pt x="1144" y="222"/>
                  </a:lnTo>
                  <a:lnTo>
                    <a:pt x="1092" y="192"/>
                  </a:lnTo>
                  <a:lnTo>
                    <a:pt x="890" y="162"/>
                  </a:lnTo>
                  <a:lnTo>
                    <a:pt x="862" y="162"/>
                  </a:lnTo>
                  <a:lnTo>
                    <a:pt x="838" y="160"/>
                  </a:lnTo>
                  <a:lnTo>
                    <a:pt x="826" y="160"/>
                  </a:lnTo>
                  <a:lnTo>
                    <a:pt x="814" y="156"/>
                  </a:lnTo>
                  <a:lnTo>
                    <a:pt x="804" y="152"/>
                  </a:lnTo>
                  <a:lnTo>
                    <a:pt x="796" y="148"/>
                  </a:lnTo>
                  <a:lnTo>
                    <a:pt x="790" y="140"/>
                  </a:lnTo>
                  <a:lnTo>
                    <a:pt x="788" y="132"/>
                  </a:lnTo>
                  <a:lnTo>
                    <a:pt x="790" y="122"/>
                  </a:lnTo>
                  <a:lnTo>
                    <a:pt x="796" y="108"/>
                  </a:lnTo>
                  <a:lnTo>
                    <a:pt x="808" y="94"/>
                  </a:lnTo>
                  <a:lnTo>
                    <a:pt x="826" y="76"/>
                  </a:lnTo>
                  <a:lnTo>
                    <a:pt x="930" y="90"/>
                  </a:lnTo>
                  <a:lnTo>
                    <a:pt x="1178" y="126"/>
                  </a:lnTo>
                  <a:lnTo>
                    <a:pt x="1324" y="150"/>
                  </a:lnTo>
                  <a:lnTo>
                    <a:pt x="1472" y="174"/>
                  </a:lnTo>
                  <a:lnTo>
                    <a:pt x="1606" y="200"/>
                  </a:lnTo>
                  <a:lnTo>
                    <a:pt x="1664" y="212"/>
                  </a:lnTo>
                  <a:lnTo>
                    <a:pt x="1714" y="224"/>
                  </a:lnTo>
                  <a:lnTo>
                    <a:pt x="1722" y="224"/>
                  </a:lnTo>
                  <a:lnTo>
                    <a:pt x="1740" y="226"/>
                  </a:lnTo>
                  <a:lnTo>
                    <a:pt x="1766" y="226"/>
                  </a:lnTo>
                  <a:lnTo>
                    <a:pt x="1782" y="226"/>
                  </a:lnTo>
                  <a:lnTo>
                    <a:pt x="1796" y="222"/>
                  </a:lnTo>
                  <a:lnTo>
                    <a:pt x="1812" y="218"/>
                  </a:lnTo>
                  <a:lnTo>
                    <a:pt x="1826" y="212"/>
                  </a:lnTo>
                  <a:lnTo>
                    <a:pt x="1840" y="204"/>
                  </a:lnTo>
                  <a:lnTo>
                    <a:pt x="1854" y="194"/>
                  </a:lnTo>
                  <a:lnTo>
                    <a:pt x="1864" y="180"/>
                  </a:lnTo>
                  <a:lnTo>
                    <a:pt x="1872" y="164"/>
                  </a:lnTo>
                  <a:lnTo>
                    <a:pt x="1876" y="146"/>
                  </a:lnTo>
                  <a:lnTo>
                    <a:pt x="1878" y="122"/>
                  </a:lnTo>
                  <a:lnTo>
                    <a:pt x="1880" y="92"/>
                  </a:lnTo>
                  <a:lnTo>
                    <a:pt x="1882" y="62"/>
                  </a:lnTo>
                  <a:lnTo>
                    <a:pt x="1884" y="34"/>
                  </a:lnTo>
                  <a:lnTo>
                    <a:pt x="1886" y="22"/>
                  </a:lnTo>
                  <a:lnTo>
                    <a:pt x="1890" y="10"/>
                  </a:lnTo>
                  <a:lnTo>
                    <a:pt x="1894" y="4"/>
                  </a:lnTo>
                  <a:lnTo>
                    <a:pt x="1898" y="0"/>
                  </a:lnTo>
                  <a:lnTo>
                    <a:pt x="1900" y="0"/>
                  </a:lnTo>
                  <a:lnTo>
                    <a:pt x="1904" y="2"/>
                  </a:lnTo>
                  <a:lnTo>
                    <a:pt x="1910" y="10"/>
                  </a:lnTo>
                  <a:lnTo>
                    <a:pt x="1918" y="24"/>
                  </a:lnTo>
                  <a:lnTo>
                    <a:pt x="1926" y="44"/>
                  </a:lnTo>
                  <a:lnTo>
                    <a:pt x="1930" y="56"/>
                  </a:lnTo>
                  <a:lnTo>
                    <a:pt x="1938" y="86"/>
                  </a:lnTo>
                  <a:lnTo>
                    <a:pt x="1946" y="128"/>
                  </a:lnTo>
                  <a:lnTo>
                    <a:pt x="1950" y="154"/>
                  </a:lnTo>
                  <a:lnTo>
                    <a:pt x="1952" y="180"/>
                  </a:lnTo>
                  <a:lnTo>
                    <a:pt x="1952" y="206"/>
                  </a:lnTo>
                  <a:lnTo>
                    <a:pt x="1950" y="234"/>
                  </a:lnTo>
                  <a:lnTo>
                    <a:pt x="1944" y="260"/>
                  </a:lnTo>
                  <a:lnTo>
                    <a:pt x="1936" y="284"/>
                  </a:lnTo>
                  <a:lnTo>
                    <a:pt x="1930" y="296"/>
                  </a:lnTo>
                  <a:lnTo>
                    <a:pt x="1922" y="308"/>
                  </a:lnTo>
                  <a:lnTo>
                    <a:pt x="1914" y="318"/>
                  </a:lnTo>
                  <a:lnTo>
                    <a:pt x="1906" y="326"/>
                  </a:lnTo>
                  <a:lnTo>
                    <a:pt x="1894" y="336"/>
                  </a:lnTo>
                  <a:lnTo>
                    <a:pt x="1884" y="344"/>
                  </a:lnTo>
                  <a:lnTo>
                    <a:pt x="1870" y="350"/>
                  </a:lnTo>
                  <a:lnTo>
                    <a:pt x="1856" y="356"/>
                  </a:lnTo>
                  <a:lnTo>
                    <a:pt x="1852" y="368"/>
                  </a:lnTo>
                  <a:lnTo>
                    <a:pt x="1850" y="380"/>
                  </a:lnTo>
                  <a:lnTo>
                    <a:pt x="1850" y="386"/>
                  </a:lnTo>
                  <a:lnTo>
                    <a:pt x="1852" y="394"/>
                  </a:lnTo>
                  <a:lnTo>
                    <a:pt x="1854" y="400"/>
                  </a:lnTo>
                  <a:lnTo>
                    <a:pt x="1858" y="406"/>
                  </a:lnTo>
                  <a:lnTo>
                    <a:pt x="1866" y="410"/>
                  </a:lnTo>
                  <a:lnTo>
                    <a:pt x="1874" y="416"/>
                  </a:lnTo>
                  <a:lnTo>
                    <a:pt x="1886" y="418"/>
                  </a:lnTo>
                  <a:lnTo>
                    <a:pt x="1902" y="420"/>
                  </a:lnTo>
                  <a:lnTo>
                    <a:pt x="1920" y="420"/>
                  </a:lnTo>
                  <a:lnTo>
                    <a:pt x="1940" y="418"/>
                  </a:lnTo>
                  <a:lnTo>
                    <a:pt x="1960" y="416"/>
                  </a:lnTo>
                  <a:lnTo>
                    <a:pt x="1978" y="414"/>
                  </a:lnTo>
                  <a:lnTo>
                    <a:pt x="1988" y="414"/>
                  </a:lnTo>
                  <a:lnTo>
                    <a:pt x="1996" y="416"/>
                  </a:lnTo>
                  <a:lnTo>
                    <a:pt x="2002" y="420"/>
                  </a:lnTo>
                  <a:lnTo>
                    <a:pt x="2006" y="424"/>
                  </a:lnTo>
                  <a:lnTo>
                    <a:pt x="2008" y="430"/>
                  </a:lnTo>
                  <a:lnTo>
                    <a:pt x="2006" y="438"/>
                  </a:lnTo>
                  <a:lnTo>
                    <a:pt x="2002" y="448"/>
                  </a:lnTo>
                  <a:lnTo>
                    <a:pt x="1992" y="462"/>
                  </a:lnTo>
                  <a:lnTo>
                    <a:pt x="1978" y="478"/>
                  </a:lnTo>
                  <a:lnTo>
                    <a:pt x="1956" y="496"/>
                  </a:lnTo>
                  <a:lnTo>
                    <a:pt x="1944" y="516"/>
                  </a:lnTo>
                  <a:lnTo>
                    <a:pt x="1928" y="534"/>
                  </a:lnTo>
                  <a:lnTo>
                    <a:pt x="1906" y="556"/>
                  </a:lnTo>
                  <a:lnTo>
                    <a:pt x="1880" y="578"/>
                  </a:lnTo>
                  <a:lnTo>
                    <a:pt x="1866" y="588"/>
                  </a:lnTo>
                  <a:lnTo>
                    <a:pt x="1852" y="594"/>
                  </a:lnTo>
                  <a:lnTo>
                    <a:pt x="1836" y="602"/>
                  </a:lnTo>
                  <a:lnTo>
                    <a:pt x="1820" y="606"/>
                  </a:lnTo>
                  <a:lnTo>
                    <a:pt x="1802" y="606"/>
                  </a:lnTo>
                  <a:lnTo>
                    <a:pt x="1786" y="606"/>
                  </a:lnTo>
                  <a:lnTo>
                    <a:pt x="1780" y="614"/>
                  </a:lnTo>
                  <a:lnTo>
                    <a:pt x="1766" y="636"/>
                  </a:lnTo>
                  <a:lnTo>
                    <a:pt x="1756" y="650"/>
                  </a:lnTo>
                  <a:lnTo>
                    <a:pt x="1742" y="664"/>
                  </a:lnTo>
                  <a:lnTo>
                    <a:pt x="1726" y="678"/>
                  </a:lnTo>
                  <a:lnTo>
                    <a:pt x="1708" y="692"/>
                  </a:lnTo>
                  <a:lnTo>
                    <a:pt x="1590" y="636"/>
                  </a:lnTo>
                  <a:lnTo>
                    <a:pt x="1606" y="630"/>
                  </a:lnTo>
                  <a:lnTo>
                    <a:pt x="1640" y="616"/>
                  </a:lnTo>
                  <a:lnTo>
                    <a:pt x="1662" y="606"/>
                  </a:lnTo>
                  <a:lnTo>
                    <a:pt x="1682" y="594"/>
                  </a:lnTo>
                  <a:lnTo>
                    <a:pt x="1700" y="582"/>
                  </a:lnTo>
                  <a:lnTo>
                    <a:pt x="1714" y="568"/>
                  </a:lnTo>
                  <a:lnTo>
                    <a:pt x="1718" y="560"/>
                  </a:lnTo>
                  <a:lnTo>
                    <a:pt x="1720" y="552"/>
                  </a:lnTo>
                  <a:lnTo>
                    <a:pt x="1722" y="546"/>
                  </a:lnTo>
                  <a:lnTo>
                    <a:pt x="1720" y="538"/>
                  </a:lnTo>
                  <a:lnTo>
                    <a:pt x="1716" y="530"/>
                  </a:lnTo>
                  <a:lnTo>
                    <a:pt x="1710" y="524"/>
                  </a:lnTo>
                  <a:lnTo>
                    <a:pt x="1702" y="516"/>
                  </a:lnTo>
                  <a:lnTo>
                    <a:pt x="1688" y="508"/>
                  </a:lnTo>
                  <a:lnTo>
                    <a:pt x="1674" y="502"/>
                  </a:lnTo>
                  <a:lnTo>
                    <a:pt x="1654" y="494"/>
                  </a:lnTo>
                  <a:lnTo>
                    <a:pt x="1630" y="488"/>
                  </a:lnTo>
                  <a:lnTo>
                    <a:pt x="1604" y="480"/>
                  </a:lnTo>
                  <a:lnTo>
                    <a:pt x="1536" y="468"/>
                  </a:lnTo>
                  <a:lnTo>
                    <a:pt x="1450" y="458"/>
                  </a:lnTo>
                  <a:lnTo>
                    <a:pt x="1440" y="450"/>
                  </a:lnTo>
                  <a:lnTo>
                    <a:pt x="1434" y="442"/>
                  </a:lnTo>
                  <a:lnTo>
                    <a:pt x="1428" y="434"/>
                  </a:lnTo>
                  <a:lnTo>
                    <a:pt x="1428" y="428"/>
                  </a:lnTo>
                  <a:lnTo>
                    <a:pt x="1428" y="424"/>
                  </a:lnTo>
                  <a:lnTo>
                    <a:pt x="1432" y="418"/>
                  </a:lnTo>
                  <a:lnTo>
                    <a:pt x="1438" y="414"/>
                  </a:lnTo>
                  <a:lnTo>
                    <a:pt x="1446" y="410"/>
                  </a:lnTo>
                  <a:lnTo>
                    <a:pt x="1456" y="408"/>
                  </a:lnTo>
                  <a:lnTo>
                    <a:pt x="1470" y="404"/>
                  </a:lnTo>
                  <a:lnTo>
                    <a:pt x="1490" y="402"/>
                  </a:lnTo>
                  <a:lnTo>
                    <a:pt x="1526" y="402"/>
                  </a:lnTo>
                  <a:lnTo>
                    <a:pt x="1564" y="398"/>
                  </a:lnTo>
                  <a:lnTo>
                    <a:pt x="1606" y="394"/>
                  </a:lnTo>
                  <a:lnTo>
                    <a:pt x="1626" y="390"/>
                  </a:lnTo>
                  <a:lnTo>
                    <a:pt x="1646" y="384"/>
                  </a:lnTo>
                  <a:lnTo>
                    <a:pt x="1664" y="378"/>
                  </a:lnTo>
                  <a:lnTo>
                    <a:pt x="1680" y="370"/>
                  </a:lnTo>
                  <a:lnTo>
                    <a:pt x="1692" y="362"/>
                  </a:lnTo>
                  <a:lnTo>
                    <a:pt x="1700" y="350"/>
                  </a:lnTo>
                  <a:lnTo>
                    <a:pt x="1702" y="344"/>
                  </a:lnTo>
                  <a:lnTo>
                    <a:pt x="1702" y="338"/>
                  </a:lnTo>
                  <a:lnTo>
                    <a:pt x="1702" y="332"/>
                  </a:lnTo>
                  <a:lnTo>
                    <a:pt x="1700" y="324"/>
                  </a:lnTo>
                  <a:lnTo>
                    <a:pt x="1692" y="322"/>
                  </a:lnTo>
                  <a:lnTo>
                    <a:pt x="1674" y="312"/>
                  </a:lnTo>
                  <a:lnTo>
                    <a:pt x="1642" y="298"/>
                  </a:lnTo>
                  <a:lnTo>
                    <a:pt x="1600" y="286"/>
                  </a:lnTo>
                  <a:lnTo>
                    <a:pt x="1576" y="280"/>
                  </a:lnTo>
                  <a:lnTo>
                    <a:pt x="1548" y="274"/>
                  </a:lnTo>
                  <a:lnTo>
                    <a:pt x="1520" y="270"/>
                  </a:lnTo>
                  <a:lnTo>
                    <a:pt x="1490" y="270"/>
                  </a:lnTo>
                  <a:lnTo>
                    <a:pt x="1456" y="270"/>
                  </a:lnTo>
                  <a:lnTo>
                    <a:pt x="1422" y="272"/>
                  </a:lnTo>
                  <a:lnTo>
                    <a:pt x="1386" y="278"/>
                  </a:lnTo>
                  <a:lnTo>
                    <a:pt x="1348" y="286"/>
                  </a:lnTo>
                  <a:lnTo>
                    <a:pt x="1350" y="294"/>
                  </a:lnTo>
                  <a:lnTo>
                    <a:pt x="1348" y="304"/>
                  </a:lnTo>
                  <a:lnTo>
                    <a:pt x="1346" y="316"/>
                  </a:lnTo>
                  <a:lnTo>
                    <a:pt x="1342" y="332"/>
                  </a:lnTo>
                  <a:lnTo>
                    <a:pt x="1336" y="346"/>
                  </a:lnTo>
                  <a:lnTo>
                    <a:pt x="1328" y="364"/>
                  </a:lnTo>
                  <a:lnTo>
                    <a:pt x="1314" y="380"/>
                  </a:lnTo>
                  <a:lnTo>
                    <a:pt x="1296" y="396"/>
                  </a:lnTo>
                  <a:lnTo>
                    <a:pt x="1274" y="410"/>
                  </a:lnTo>
                  <a:lnTo>
                    <a:pt x="1246" y="422"/>
                  </a:lnTo>
                  <a:lnTo>
                    <a:pt x="1228" y="426"/>
                  </a:lnTo>
                  <a:lnTo>
                    <a:pt x="1210" y="430"/>
                  </a:lnTo>
                  <a:lnTo>
                    <a:pt x="1190" y="434"/>
                  </a:lnTo>
                  <a:lnTo>
                    <a:pt x="1170" y="436"/>
                  </a:lnTo>
                  <a:lnTo>
                    <a:pt x="1146" y="438"/>
                  </a:lnTo>
                  <a:lnTo>
                    <a:pt x="1120" y="438"/>
                  </a:lnTo>
                  <a:lnTo>
                    <a:pt x="1094" y="438"/>
                  </a:lnTo>
                  <a:lnTo>
                    <a:pt x="1064" y="434"/>
                  </a:lnTo>
                  <a:lnTo>
                    <a:pt x="998" y="426"/>
                  </a:lnTo>
                  <a:lnTo>
                    <a:pt x="988" y="420"/>
                  </a:lnTo>
                  <a:lnTo>
                    <a:pt x="960" y="404"/>
                  </a:lnTo>
                  <a:lnTo>
                    <a:pt x="914" y="382"/>
                  </a:lnTo>
                  <a:lnTo>
                    <a:pt x="886" y="368"/>
                  </a:lnTo>
                  <a:lnTo>
                    <a:pt x="856" y="356"/>
                  </a:lnTo>
                  <a:lnTo>
                    <a:pt x="820" y="344"/>
                  </a:lnTo>
                  <a:lnTo>
                    <a:pt x="782" y="332"/>
                  </a:lnTo>
                  <a:lnTo>
                    <a:pt x="742" y="322"/>
                  </a:lnTo>
                  <a:lnTo>
                    <a:pt x="700" y="314"/>
                  </a:lnTo>
                  <a:lnTo>
                    <a:pt x="654" y="308"/>
                  </a:lnTo>
                  <a:lnTo>
                    <a:pt x="606" y="306"/>
                  </a:lnTo>
                  <a:lnTo>
                    <a:pt x="558" y="306"/>
                  </a:lnTo>
                  <a:lnTo>
                    <a:pt x="508" y="310"/>
                  </a:lnTo>
                  <a:lnTo>
                    <a:pt x="502" y="326"/>
                  </a:lnTo>
                  <a:lnTo>
                    <a:pt x="484" y="366"/>
                  </a:lnTo>
                  <a:lnTo>
                    <a:pt x="470" y="390"/>
                  </a:lnTo>
                  <a:lnTo>
                    <a:pt x="454" y="414"/>
                  </a:lnTo>
                  <a:lnTo>
                    <a:pt x="436" y="438"/>
                  </a:lnTo>
                  <a:lnTo>
                    <a:pt x="416" y="458"/>
                  </a:lnTo>
                  <a:lnTo>
                    <a:pt x="404" y="466"/>
                  </a:lnTo>
                  <a:lnTo>
                    <a:pt x="392" y="472"/>
                  </a:lnTo>
                  <a:lnTo>
                    <a:pt x="380" y="478"/>
                  </a:lnTo>
                  <a:lnTo>
                    <a:pt x="368" y="482"/>
                  </a:lnTo>
                  <a:lnTo>
                    <a:pt x="354" y="484"/>
                  </a:lnTo>
                  <a:lnTo>
                    <a:pt x="340" y="482"/>
                  </a:lnTo>
                  <a:lnTo>
                    <a:pt x="326" y="480"/>
                  </a:lnTo>
                  <a:lnTo>
                    <a:pt x="310" y="474"/>
                  </a:lnTo>
                  <a:lnTo>
                    <a:pt x="294" y="464"/>
                  </a:lnTo>
                  <a:lnTo>
                    <a:pt x="278" y="452"/>
                  </a:lnTo>
                  <a:lnTo>
                    <a:pt x="262" y="438"/>
                  </a:lnTo>
                  <a:lnTo>
                    <a:pt x="246" y="418"/>
                  </a:lnTo>
                  <a:lnTo>
                    <a:pt x="228" y="396"/>
                  </a:lnTo>
                  <a:lnTo>
                    <a:pt x="210" y="368"/>
                  </a:lnTo>
                  <a:lnTo>
                    <a:pt x="192" y="338"/>
                  </a:lnTo>
                  <a:lnTo>
                    <a:pt x="172" y="302"/>
                  </a:lnTo>
                  <a:lnTo>
                    <a:pt x="132" y="284"/>
                  </a:lnTo>
                  <a:lnTo>
                    <a:pt x="94" y="264"/>
                  </a:lnTo>
                  <a:lnTo>
                    <a:pt x="54" y="242"/>
                  </a:lnTo>
                  <a:lnTo>
                    <a:pt x="36" y="228"/>
                  </a:lnTo>
                  <a:lnTo>
                    <a:pt x="20" y="216"/>
                  </a:lnTo>
                  <a:lnTo>
                    <a:pt x="8" y="202"/>
                  </a:lnTo>
                  <a:lnTo>
                    <a:pt x="2" y="190"/>
                  </a:lnTo>
                  <a:lnTo>
                    <a:pt x="0" y="184"/>
                  </a:lnTo>
                  <a:lnTo>
                    <a:pt x="0" y="178"/>
                  </a:lnTo>
                  <a:lnTo>
                    <a:pt x="2" y="172"/>
                  </a:lnTo>
                  <a:lnTo>
                    <a:pt x="6" y="166"/>
                  </a:lnTo>
                  <a:lnTo>
                    <a:pt x="10" y="160"/>
                  </a:lnTo>
                  <a:lnTo>
                    <a:pt x="18" y="156"/>
                  </a:lnTo>
                  <a:lnTo>
                    <a:pt x="28" y="150"/>
                  </a:lnTo>
                  <a:lnTo>
                    <a:pt x="40" y="14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7" name="Freeform 252"/>
            <p:cNvSpPr>
              <a:spLocks/>
            </p:cNvSpPr>
            <p:nvPr userDrawn="1"/>
          </p:nvSpPr>
          <p:spPr bwMode="auto">
            <a:xfrm>
              <a:off x="4316" y="-3268"/>
              <a:ext cx="1140" cy="1020"/>
            </a:xfrm>
            <a:custGeom>
              <a:avLst/>
              <a:gdLst>
                <a:gd name="T0" fmla="*/ 79 w 1150"/>
                <a:gd name="T1" fmla="*/ 475 h 1030"/>
                <a:gd name="T2" fmla="*/ 103 w 1150"/>
                <a:gd name="T3" fmla="*/ 602 h 1030"/>
                <a:gd name="T4" fmla="*/ 93 w 1150"/>
                <a:gd name="T5" fmla="*/ 731 h 1030"/>
                <a:gd name="T6" fmla="*/ 56 w 1150"/>
                <a:gd name="T7" fmla="*/ 824 h 1030"/>
                <a:gd name="T8" fmla="*/ 6 w 1150"/>
                <a:gd name="T9" fmla="*/ 929 h 1030"/>
                <a:gd name="T10" fmla="*/ 4 w 1150"/>
                <a:gd name="T11" fmla="*/ 972 h 1030"/>
                <a:gd name="T12" fmla="*/ 24 w 1150"/>
                <a:gd name="T13" fmla="*/ 980 h 1030"/>
                <a:gd name="T14" fmla="*/ 75 w 1150"/>
                <a:gd name="T15" fmla="*/ 958 h 1030"/>
                <a:gd name="T16" fmla="*/ 159 w 1150"/>
                <a:gd name="T17" fmla="*/ 927 h 1030"/>
                <a:gd name="T18" fmla="*/ 264 w 1150"/>
                <a:gd name="T19" fmla="*/ 850 h 1030"/>
                <a:gd name="T20" fmla="*/ 371 w 1150"/>
                <a:gd name="T21" fmla="*/ 709 h 1030"/>
                <a:gd name="T22" fmla="*/ 410 w 1150"/>
                <a:gd name="T23" fmla="*/ 610 h 1030"/>
                <a:gd name="T24" fmla="*/ 476 w 1150"/>
                <a:gd name="T25" fmla="*/ 665 h 1030"/>
                <a:gd name="T26" fmla="*/ 595 w 1150"/>
                <a:gd name="T27" fmla="*/ 747 h 1030"/>
                <a:gd name="T28" fmla="*/ 668 w 1150"/>
                <a:gd name="T29" fmla="*/ 768 h 1030"/>
                <a:gd name="T30" fmla="*/ 736 w 1150"/>
                <a:gd name="T31" fmla="*/ 752 h 1030"/>
                <a:gd name="T32" fmla="*/ 791 w 1150"/>
                <a:gd name="T33" fmla="*/ 681 h 1030"/>
                <a:gd name="T34" fmla="*/ 821 w 1150"/>
                <a:gd name="T35" fmla="*/ 541 h 1030"/>
                <a:gd name="T36" fmla="*/ 856 w 1150"/>
                <a:gd name="T37" fmla="*/ 529 h 1030"/>
                <a:gd name="T38" fmla="*/ 959 w 1150"/>
                <a:gd name="T39" fmla="*/ 614 h 1030"/>
                <a:gd name="T40" fmla="*/ 1027 w 1150"/>
                <a:gd name="T41" fmla="*/ 641 h 1030"/>
                <a:gd name="T42" fmla="*/ 1065 w 1150"/>
                <a:gd name="T43" fmla="*/ 634 h 1030"/>
                <a:gd name="T44" fmla="*/ 1090 w 1150"/>
                <a:gd name="T45" fmla="*/ 594 h 1030"/>
                <a:gd name="T46" fmla="*/ 1100 w 1150"/>
                <a:gd name="T47" fmla="*/ 547 h 1030"/>
                <a:gd name="T48" fmla="*/ 1086 w 1150"/>
                <a:gd name="T49" fmla="*/ 402 h 1030"/>
                <a:gd name="T50" fmla="*/ 1029 w 1150"/>
                <a:gd name="T51" fmla="*/ 184 h 1030"/>
                <a:gd name="T52" fmla="*/ 851 w 1150"/>
                <a:gd name="T53" fmla="*/ 0 h 1030"/>
                <a:gd name="T54" fmla="*/ 966 w 1150"/>
                <a:gd name="T55" fmla="*/ 216 h 1030"/>
                <a:gd name="T56" fmla="*/ 1029 w 1150"/>
                <a:gd name="T57" fmla="*/ 378 h 1030"/>
                <a:gd name="T58" fmla="*/ 1033 w 1150"/>
                <a:gd name="T59" fmla="*/ 458 h 1030"/>
                <a:gd name="T60" fmla="*/ 1017 w 1150"/>
                <a:gd name="T61" fmla="*/ 489 h 1030"/>
                <a:gd name="T62" fmla="*/ 973 w 1150"/>
                <a:gd name="T63" fmla="*/ 497 h 1030"/>
                <a:gd name="T64" fmla="*/ 922 w 1150"/>
                <a:gd name="T65" fmla="*/ 465 h 1030"/>
                <a:gd name="T66" fmla="*/ 801 w 1150"/>
                <a:gd name="T67" fmla="*/ 341 h 1030"/>
                <a:gd name="T68" fmla="*/ 650 w 1150"/>
                <a:gd name="T69" fmla="*/ 127 h 1030"/>
                <a:gd name="T70" fmla="*/ 620 w 1150"/>
                <a:gd name="T71" fmla="*/ 234 h 1030"/>
                <a:gd name="T72" fmla="*/ 706 w 1150"/>
                <a:gd name="T73" fmla="*/ 432 h 1030"/>
                <a:gd name="T74" fmla="*/ 731 w 1150"/>
                <a:gd name="T75" fmla="*/ 564 h 1030"/>
                <a:gd name="T76" fmla="*/ 719 w 1150"/>
                <a:gd name="T77" fmla="*/ 618 h 1030"/>
                <a:gd name="T78" fmla="*/ 688 w 1150"/>
                <a:gd name="T79" fmla="*/ 639 h 1030"/>
                <a:gd name="T80" fmla="*/ 634 w 1150"/>
                <a:gd name="T81" fmla="*/ 636 h 1030"/>
                <a:gd name="T82" fmla="*/ 583 w 1150"/>
                <a:gd name="T83" fmla="*/ 602 h 1030"/>
                <a:gd name="T84" fmla="*/ 492 w 1150"/>
                <a:gd name="T85" fmla="*/ 485 h 1030"/>
                <a:gd name="T86" fmla="*/ 402 w 1150"/>
                <a:gd name="T87" fmla="*/ 321 h 1030"/>
                <a:gd name="T88" fmla="*/ 319 w 1150"/>
                <a:gd name="T89" fmla="*/ 319 h 1030"/>
                <a:gd name="T90" fmla="*/ 337 w 1150"/>
                <a:gd name="T91" fmla="*/ 450 h 1030"/>
                <a:gd name="T92" fmla="*/ 323 w 1150"/>
                <a:gd name="T93" fmla="*/ 602 h 1030"/>
                <a:gd name="T94" fmla="*/ 293 w 1150"/>
                <a:gd name="T95" fmla="*/ 675 h 1030"/>
                <a:gd name="T96" fmla="*/ 246 w 1150"/>
                <a:gd name="T97" fmla="*/ 744 h 1030"/>
                <a:gd name="T98" fmla="*/ 194 w 1150"/>
                <a:gd name="T99" fmla="*/ 776 h 1030"/>
                <a:gd name="T100" fmla="*/ 159 w 1150"/>
                <a:gd name="T101" fmla="*/ 774 h 1030"/>
                <a:gd name="T102" fmla="*/ 141 w 1150"/>
                <a:gd name="T103" fmla="*/ 745 h 1030"/>
                <a:gd name="T104" fmla="*/ 153 w 1150"/>
                <a:gd name="T105" fmla="*/ 689 h 1030"/>
                <a:gd name="T106" fmla="*/ 171 w 1150"/>
                <a:gd name="T107" fmla="*/ 568 h 1030"/>
                <a:gd name="T108" fmla="*/ 170 w 1150"/>
                <a:gd name="T109" fmla="*/ 303 h 10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50" h="1030">
                  <a:moveTo>
                    <a:pt x="72" y="460"/>
                  </a:moveTo>
                  <a:lnTo>
                    <a:pt x="72" y="460"/>
                  </a:lnTo>
                  <a:lnTo>
                    <a:pt x="76" y="470"/>
                  </a:lnTo>
                  <a:lnTo>
                    <a:pt x="84" y="500"/>
                  </a:lnTo>
                  <a:lnTo>
                    <a:pt x="96" y="544"/>
                  </a:lnTo>
                  <a:lnTo>
                    <a:pt x="100" y="572"/>
                  </a:lnTo>
                  <a:lnTo>
                    <a:pt x="106" y="602"/>
                  </a:lnTo>
                  <a:lnTo>
                    <a:pt x="108" y="632"/>
                  </a:lnTo>
                  <a:lnTo>
                    <a:pt x="110" y="664"/>
                  </a:lnTo>
                  <a:lnTo>
                    <a:pt x="108" y="698"/>
                  </a:lnTo>
                  <a:lnTo>
                    <a:pt x="104" y="732"/>
                  </a:lnTo>
                  <a:lnTo>
                    <a:pt x="98" y="766"/>
                  </a:lnTo>
                  <a:lnTo>
                    <a:pt x="88" y="800"/>
                  </a:lnTo>
                  <a:lnTo>
                    <a:pt x="74" y="834"/>
                  </a:lnTo>
                  <a:lnTo>
                    <a:pt x="66" y="850"/>
                  </a:lnTo>
                  <a:lnTo>
                    <a:pt x="56" y="864"/>
                  </a:lnTo>
                  <a:lnTo>
                    <a:pt x="38" y="902"/>
                  </a:lnTo>
                  <a:lnTo>
                    <a:pt x="20" y="936"/>
                  </a:lnTo>
                  <a:lnTo>
                    <a:pt x="6" y="974"/>
                  </a:lnTo>
                  <a:lnTo>
                    <a:pt x="2" y="990"/>
                  </a:lnTo>
                  <a:lnTo>
                    <a:pt x="0" y="1006"/>
                  </a:lnTo>
                  <a:lnTo>
                    <a:pt x="2" y="1018"/>
                  </a:lnTo>
                  <a:lnTo>
                    <a:pt x="4" y="1022"/>
                  </a:lnTo>
                  <a:lnTo>
                    <a:pt x="8" y="1026"/>
                  </a:lnTo>
                  <a:lnTo>
                    <a:pt x="12" y="1028"/>
                  </a:lnTo>
                  <a:lnTo>
                    <a:pt x="16" y="1030"/>
                  </a:lnTo>
                  <a:lnTo>
                    <a:pt x="24" y="1030"/>
                  </a:lnTo>
                  <a:lnTo>
                    <a:pt x="32" y="1028"/>
                  </a:lnTo>
                  <a:lnTo>
                    <a:pt x="52" y="1020"/>
                  </a:lnTo>
                  <a:lnTo>
                    <a:pt x="80" y="1006"/>
                  </a:lnTo>
                  <a:lnTo>
                    <a:pt x="90" y="1002"/>
                  </a:lnTo>
                  <a:lnTo>
                    <a:pt x="120" y="992"/>
                  </a:lnTo>
                  <a:lnTo>
                    <a:pt x="140" y="984"/>
                  </a:lnTo>
                  <a:lnTo>
                    <a:pt x="164" y="972"/>
                  </a:lnTo>
                  <a:lnTo>
                    <a:pt x="190" y="956"/>
                  </a:lnTo>
                  <a:lnTo>
                    <a:pt x="218" y="938"/>
                  </a:lnTo>
                  <a:lnTo>
                    <a:pt x="246" y="918"/>
                  </a:lnTo>
                  <a:lnTo>
                    <a:pt x="274" y="892"/>
                  </a:lnTo>
                  <a:lnTo>
                    <a:pt x="304" y="862"/>
                  </a:lnTo>
                  <a:lnTo>
                    <a:pt x="332" y="828"/>
                  </a:lnTo>
                  <a:lnTo>
                    <a:pt x="360" y="788"/>
                  </a:lnTo>
                  <a:lnTo>
                    <a:pt x="386" y="744"/>
                  </a:lnTo>
                  <a:lnTo>
                    <a:pt x="398" y="720"/>
                  </a:lnTo>
                  <a:lnTo>
                    <a:pt x="410" y="694"/>
                  </a:lnTo>
                  <a:lnTo>
                    <a:pt x="420" y="668"/>
                  </a:lnTo>
                  <a:lnTo>
                    <a:pt x="430" y="640"/>
                  </a:lnTo>
                  <a:lnTo>
                    <a:pt x="448" y="658"/>
                  </a:lnTo>
                  <a:lnTo>
                    <a:pt x="468" y="676"/>
                  </a:lnTo>
                  <a:lnTo>
                    <a:pt x="496" y="700"/>
                  </a:lnTo>
                  <a:lnTo>
                    <a:pt x="526" y="726"/>
                  </a:lnTo>
                  <a:lnTo>
                    <a:pt x="562" y="752"/>
                  </a:lnTo>
                  <a:lnTo>
                    <a:pt x="600" y="774"/>
                  </a:lnTo>
                  <a:lnTo>
                    <a:pt x="620" y="784"/>
                  </a:lnTo>
                  <a:lnTo>
                    <a:pt x="638" y="792"/>
                  </a:lnTo>
                  <a:lnTo>
                    <a:pt x="658" y="800"/>
                  </a:lnTo>
                  <a:lnTo>
                    <a:pt x="678" y="804"/>
                  </a:lnTo>
                  <a:lnTo>
                    <a:pt x="698" y="808"/>
                  </a:lnTo>
                  <a:lnTo>
                    <a:pt x="716" y="808"/>
                  </a:lnTo>
                  <a:lnTo>
                    <a:pt x="734" y="804"/>
                  </a:lnTo>
                  <a:lnTo>
                    <a:pt x="752" y="798"/>
                  </a:lnTo>
                  <a:lnTo>
                    <a:pt x="770" y="790"/>
                  </a:lnTo>
                  <a:lnTo>
                    <a:pt x="786" y="778"/>
                  </a:lnTo>
                  <a:lnTo>
                    <a:pt x="800" y="760"/>
                  </a:lnTo>
                  <a:lnTo>
                    <a:pt x="814" y="740"/>
                  </a:lnTo>
                  <a:lnTo>
                    <a:pt x="826" y="716"/>
                  </a:lnTo>
                  <a:lnTo>
                    <a:pt x="836" y="686"/>
                  </a:lnTo>
                  <a:lnTo>
                    <a:pt x="844" y="650"/>
                  </a:lnTo>
                  <a:lnTo>
                    <a:pt x="852" y="610"/>
                  </a:lnTo>
                  <a:lnTo>
                    <a:pt x="856" y="566"/>
                  </a:lnTo>
                  <a:lnTo>
                    <a:pt x="858" y="514"/>
                  </a:lnTo>
                  <a:lnTo>
                    <a:pt x="868" y="526"/>
                  </a:lnTo>
                  <a:lnTo>
                    <a:pt x="896" y="554"/>
                  </a:lnTo>
                  <a:lnTo>
                    <a:pt x="934" y="590"/>
                  </a:lnTo>
                  <a:lnTo>
                    <a:pt x="956" y="610"/>
                  </a:lnTo>
                  <a:lnTo>
                    <a:pt x="978" y="628"/>
                  </a:lnTo>
                  <a:lnTo>
                    <a:pt x="1002" y="644"/>
                  </a:lnTo>
                  <a:lnTo>
                    <a:pt x="1026" y="658"/>
                  </a:lnTo>
                  <a:lnTo>
                    <a:pt x="1050" y="668"/>
                  </a:lnTo>
                  <a:lnTo>
                    <a:pt x="1062" y="670"/>
                  </a:lnTo>
                  <a:lnTo>
                    <a:pt x="1072" y="672"/>
                  </a:lnTo>
                  <a:lnTo>
                    <a:pt x="1084" y="672"/>
                  </a:lnTo>
                  <a:lnTo>
                    <a:pt x="1094" y="672"/>
                  </a:lnTo>
                  <a:lnTo>
                    <a:pt x="1102" y="668"/>
                  </a:lnTo>
                  <a:lnTo>
                    <a:pt x="1112" y="664"/>
                  </a:lnTo>
                  <a:lnTo>
                    <a:pt x="1120" y="656"/>
                  </a:lnTo>
                  <a:lnTo>
                    <a:pt x="1128" y="648"/>
                  </a:lnTo>
                  <a:lnTo>
                    <a:pt x="1134" y="636"/>
                  </a:lnTo>
                  <a:lnTo>
                    <a:pt x="1140" y="624"/>
                  </a:lnTo>
                  <a:lnTo>
                    <a:pt x="1144" y="608"/>
                  </a:lnTo>
                  <a:lnTo>
                    <a:pt x="1148" y="592"/>
                  </a:lnTo>
                  <a:lnTo>
                    <a:pt x="1150" y="574"/>
                  </a:lnTo>
                  <a:lnTo>
                    <a:pt x="1150" y="554"/>
                  </a:lnTo>
                  <a:lnTo>
                    <a:pt x="1148" y="514"/>
                  </a:lnTo>
                  <a:lnTo>
                    <a:pt x="1144" y="468"/>
                  </a:lnTo>
                  <a:lnTo>
                    <a:pt x="1136" y="422"/>
                  </a:lnTo>
                  <a:lnTo>
                    <a:pt x="1126" y="376"/>
                  </a:lnTo>
                  <a:lnTo>
                    <a:pt x="1114" y="328"/>
                  </a:lnTo>
                  <a:lnTo>
                    <a:pt x="1102" y="280"/>
                  </a:lnTo>
                  <a:lnTo>
                    <a:pt x="1074" y="194"/>
                  </a:lnTo>
                  <a:lnTo>
                    <a:pt x="1048" y="122"/>
                  </a:lnTo>
                  <a:lnTo>
                    <a:pt x="1022" y="54"/>
                  </a:lnTo>
                  <a:lnTo>
                    <a:pt x="890" y="0"/>
                  </a:lnTo>
                  <a:lnTo>
                    <a:pt x="930" y="68"/>
                  </a:lnTo>
                  <a:lnTo>
                    <a:pt x="968" y="140"/>
                  </a:lnTo>
                  <a:lnTo>
                    <a:pt x="990" y="182"/>
                  </a:lnTo>
                  <a:lnTo>
                    <a:pt x="1010" y="226"/>
                  </a:lnTo>
                  <a:lnTo>
                    <a:pt x="1030" y="270"/>
                  </a:lnTo>
                  <a:lnTo>
                    <a:pt x="1048" y="314"/>
                  </a:lnTo>
                  <a:lnTo>
                    <a:pt x="1064" y="358"/>
                  </a:lnTo>
                  <a:lnTo>
                    <a:pt x="1074" y="398"/>
                  </a:lnTo>
                  <a:lnTo>
                    <a:pt x="1080" y="436"/>
                  </a:lnTo>
                  <a:lnTo>
                    <a:pt x="1082" y="452"/>
                  </a:lnTo>
                  <a:lnTo>
                    <a:pt x="1080" y="468"/>
                  </a:lnTo>
                  <a:lnTo>
                    <a:pt x="1078" y="482"/>
                  </a:lnTo>
                  <a:lnTo>
                    <a:pt x="1074" y="494"/>
                  </a:lnTo>
                  <a:lnTo>
                    <a:pt x="1070" y="506"/>
                  </a:lnTo>
                  <a:lnTo>
                    <a:pt x="1062" y="514"/>
                  </a:lnTo>
                  <a:lnTo>
                    <a:pt x="1052" y="520"/>
                  </a:lnTo>
                  <a:lnTo>
                    <a:pt x="1042" y="524"/>
                  </a:lnTo>
                  <a:lnTo>
                    <a:pt x="1030" y="524"/>
                  </a:lnTo>
                  <a:lnTo>
                    <a:pt x="1018" y="522"/>
                  </a:lnTo>
                  <a:lnTo>
                    <a:pt x="1006" y="518"/>
                  </a:lnTo>
                  <a:lnTo>
                    <a:pt x="992" y="512"/>
                  </a:lnTo>
                  <a:lnTo>
                    <a:pt x="978" y="502"/>
                  </a:lnTo>
                  <a:lnTo>
                    <a:pt x="962" y="490"/>
                  </a:lnTo>
                  <a:lnTo>
                    <a:pt x="932" y="464"/>
                  </a:lnTo>
                  <a:lnTo>
                    <a:pt x="900" y="432"/>
                  </a:lnTo>
                  <a:lnTo>
                    <a:pt x="868" y="394"/>
                  </a:lnTo>
                  <a:lnTo>
                    <a:pt x="836" y="356"/>
                  </a:lnTo>
                  <a:lnTo>
                    <a:pt x="804" y="316"/>
                  </a:lnTo>
                  <a:lnTo>
                    <a:pt x="776" y="276"/>
                  </a:lnTo>
                  <a:lnTo>
                    <a:pt x="726" y="204"/>
                  </a:lnTo>
                  <a:lnTo>
                    <a:pt x="680" y="132"/>
                  </a:lnTo>
                  <a:lnTo>
                    <a:pt x="610" y="172"/>
                  </a:lnTo>
                  <a:lnTo>
                    <a:pt x="620" y="192"/>
                  </a:lnTo>
                  <a:lnTo>
                    <a:pt x="648" y="244"/>
                  </a:lnTo>
                  <a:lnTo>
                    <a:pt x="684" y="320"/>
                  </a:lnTo>
                  <a:lnTo>
                    <a:pt x="702" y="362"/>
                  </a:lnTo>
                  <a:lnTo>
                    <a:pt x="720" y="406"/>
                  </a:lnTo>
                  <a:lnTo>
                    <a:pt x="736" y="452"/>
                  </a:lnTo>
                  <a:lnTo>
                    <a:pt x="750" y="496"/>
                  </a:lnTo>
                  <a:lnTo>
                    <a:pt x="760" y="538"/>
                  </a:lnTo>
                  <a:lnTo>
                    <a:pt x="764" y="576"/>
                  </a:lnTo>
                  <a:lnTo>
                    <a:pt x="764" y="594"/>
                  </a:lnTo>
                  <a:lnTo>
                    <a:pt x="764" y="610"/>
                  </a:lnTo>
                  <a:lnTo>
                    <a:pt x="760" y="624"/>
                  </a:lnTo>
                  <a:lnTo>
                    <a:pt x="756" y="638"/>
                  </a:lnTo>
                  <a:lnTo>
                    <a:pt x="750" y="648"/>
                  </a:lnTo>
                  <a:lnTo>
                    <a:pt x="742" y="658"/>
                  </a:lnTo>
                  <a:lnTo>
                    <a:pt x="732" y="666"/>
                  </a:lnTo>
                  <a:lnTo>
                    <a:pt x="718" y="670"/>
                  </a:lnTo>
                  <a:lnTo>
                    <a:pt x="704" y="672"/>
                  </a:lnTo>
                  <a:lnTo>
                    <a:pt x="690" y="672"/>
                  </a:lnTo>
                  <a:lnTo>
                    <a:pt x="678" y="670"/>
                  </a:lnTo>
                  <a:lnTo>
                    <a:pt x="664" y="666"/>
                  </a:lnTo>
                  <a:lnTo>
                    <a:pt x="650" y="660"/>
                  </a:lnTo>
                  <a:lnTo>
                    <a:pt x="636" y="652"/>
                  </a:lnTo>
                  <a:lnTo>
                    <a:pt x="622" y="642"/>
                  </a:lnTo>
                  <a:lnTo>
                    <a:pt x="608" y="632"/>
                  </a:lnTo>
                  <a:lnTo>
                    <a:pt x="582" y="606"/>
                  </a:lnTo>
                  <a:lnTo>
                    <a:pt x="558" y="576"/>
                  </a:lnTo>
                  <a:lnTo>
                    <a:pt x="534" y="544"/>
                  </a:lnTo>
                  <a:lnTo>
                    <a:pt x="512" y="510"/>
                  </a:lnTo>
                  <a:lnTo>
                    <a:pt x="490" y="474"/>
                  </a:lnTo>
                  <a:lnTo>
                    <a:pt x="472" y="440"/>
                  </a:lnTo>
                  <a:lnTo>
                    <a:pt x="442" y="380"/>
                  </a:lnTo>
                  <a:lnTo>
                    <a:pt x="422" y="336"/>
                  </a:lnTo>
                  <a:lnTo>
                    <a:pt x="414" y="320"/>
                  </a:lnTo>
                  <a:lnTo>
                    <a:pt x="330" y="320"/>
                  </a:lnTo>
                  <a:lnTo>
                    <a:pt x="334" y="334"/>
                  </a:lnTo>
                  <a:lnTo>
                    <a:pt x="342" y="376"/>
                  </a:lnTo>
                  <a:lnTo>
                    <a:pt x="346" y="404"/>
                  </a:lnTo>
                  <a:lnTo>
                    <a:pt x="350" y="436"/>
                  </a:lnTo>
                  <a:lnTo>
                    <a:pt x="352" y="472"/>
                  </a:lnTo>
                  <a:lnTo>
                    <a:pt x="354" y="510"/>
                  </a:lnTo>
                  <a:lnTo>
                    <a:pt x="352" y="550"/>
                  </a:lnTo>
                  <a:lnTo>
                    <a:pt x="348" y="590"/>
                  </a:lnTo>
                  <a:lnTo>
                    <a:pt x="338" y="632"/>
                  </a:lnTo>
                  <a:lnTo>
                    <a:pt x="332" y="652"/>
                  </a:lnTo>
                  <a:lnTo>
                    <a:pt x="326" y="672"/>
                  </a:lnTo>
                  <a:lnTo>
                    <a:pt x="318" y="690"/>
                  </a:lnTo>
                  <a:lnTo>
                    <a:pt x="308" y="710"/>
                  </a:lnTo>
                  <a:lnTo>
                    <a:pt x="298" y="728"/>
                  </a:lnTo>
                  <a:lnTo>
                    <a:pt x="286" y="746"/>
                  </a:lnTo>
                  <a:lnTo>
                    <a:pt x="272" y="764"/>
                  </a:lnTo>
                  <a:lnTo>
                    <a:pt x="256" y="780"/>
                  </a:lnTo>
                  <a:lnTo>
                    <a:pt x="238" y="796"/>
                  </a:lnTo>
                  <a:lnTo>
                    <a:pt x="220" y="810"/>
                  </a:lnTo>
                  <a:lnTo>
                    <a:pt x="204" y="816"/>
                  </a:lnTo>
                  <a:lnTo>
                    <a:pt x="188" y="818"/>
                  </a:lnTo>
                  <a:lnTo>
                    <a:pt x="180" y="818"/>
                  </a:lnTo>
                  <a:lnTo>
                    <a:pt x="172" y="818"/>
                  </a:lnTo>
                  <a:lnTo>
                    <a:pt x="164" y="814"/>
                  </a:lnTo>
                  <a:lnTo>
                    <a:pt x="156" y="810"/>
                  </a:lnTo>
                  <a:lnTo>
                    <a:pt x="152" y="804"/>
                  </a:lnTo>
                  <a:lnTo>
                    <a:pt x="148" y="794"/>
                  </a:lnTo>
                  <a:lnTo>
                    <a:pt x="146" y="782"/>
                  </a:lnTo>
                  <a:lnTo>
                    <a:pt x="146" y="766"/>
                  </a:lnTo>
                  <a:lnTo>
                    <a:pt x="150" y="748"/>
                  </a:lnTo>
                  <a:lnTo>
                    <a:pt x="158" y="724"/>
                  </a:lnTo>
                  <a:lnTo>
                    <a:pt x="166" y="698"/>
                  </a:lnTo>
                  <a:lnTo>
                    <a:pt x="172" y="666"/>
                  </a:lnTo>
                  <a:lnTo>
                    <a:pt x="176" y="634"/>
                  </a:lnTo>
                  <a:lnTo>
                    <a:pt x="180" y="598"/>
                  </a:lnTo>
                  <a:lnTo>
                    <a:pt x="184" y="522"/>
                  </a:lnTo>
                  <a:lnTo>
                    <a:pt x="184" y="446"/>
                  </a:lnTo>
                  <a:lnTo>
                    <a:pt x="180" y="376"/>
                  </a:lnTo>
                  <a:lnTo>
                    <a:pt x="178" y="318"/>
                  </a:lnTo>
                  <a:lnTo>
                    <a:pt x="174" y="266"/>
                  </a:lnTo>
                  <a:lnTo>
                    <a:pt x="72" y="4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8" name="Freeform 253"/>
            <p:cNvSpPr>
              <a:spLocks/>
            </p:cNvSpPr>
            <p:nvPr userDrawn="1"/>
          </p:nvSpPr>
          <p:spPr bwMode="auto">
            <a:xfrm>
              <a:off x="5136" y="-2827"/>
              <a:ext cx="500" cy="800"/>
            </a:xfrm>
            <a:custGeom>
              <a:avLst/>
              <a:gdLst>
                <a:gd name="T0" fmla="*/ 0 w 498"/>
                <a:gd name="T1" fmla="*/ 236 h 794"/>
                <a:gd name="T2" fmla="*/ 30 w 498"/>
                <a:gd name="T3" fmla="*/ 335 h 794"/>
                <a:gd name="T4" fmla="*/ 66 w 498"/>
                <a:gd name="T5" fmla="*/ 439 h 794"/>
                <a:gd name="T6" fmla="*/ 118 w 498"/>
                <a:gd name="T7" fmla="*/ 556 h 794"/>
                <a:gd name="T8" fmla="*/ 171 w 498"/>
                <a:gd name="T9" fmla="*/ 643 h 794"/>
                <a:gd name="T10" fmla="*/ 209 w 498"/>
                <a:gd name="T11" fmla="*/ 693 h 794"/>
                <a:gd name="T12" fmla="*/ 249 w 498"/>
                <a:gd name="T13" fmla="*/ 738 h 794"/>
                <a:gd name="T14" fmla="*/ 293 w 498"/>
                <a:gd name="T15" fmla="*/ 780 h 794"/>
                <a:gd name="T16" fmla="*/ 343 w 498"/>
                <a:gd name="T17" fmla="*/ 806 h 794"/>
                <a:gd name="T18" fmla="*/ 400 w 498"/>
                <a:gd name="T19" fmla="*/ 822 h 794"/>
                <a:gd name="T20" fmla="*/ 456 w 498"/>
                <a:gd name="T21" fmla="*/ 822 h 794"/>
                <a:gd name="T22" fmla="*/ 484 w 498"/>
                <a:gd name="T23" fmla="*/ 816 h 794"/>
                <a:gd name="T24" fmla="*/ 498 w 498"/>
                <a:gd name="T25" fmla="*/ 750 h 794"/>
                <a:gd name="T26" fmla="*/ 506 w 498"/>
                <a:gd name="T27" fmla="*/ 673 h 794"/>
                <a:gd name="T28" fmla="*/ 506 w 498"/>
                <a:gd name="T29" fmla="*/ 574 h 794"/>
                <a:gd name="T30" fmla="*/ 494 w 498"/>
                <a:gd name="T31" fmla="*/ 459 h 794"/>
                <a:gd name="T32" fmla="*/ 474 w 498"/>
                <a:gd name="T33" fmla="*/ 369 h 794"/>
                <a:gd name="T34" fmla="*/ 454 w 498"/>
                <a:gd name="T35" fmla="*/ 302 h 794"/>
                <a:gd name="T36" fmla="*/ 428 w 498"/>
                <a:gd name="T37" fmla="*/ 240 h 794"/>
                <a:gd name="T38" fmla="*/ 394 w 498"/>
                <a:gd name="T39" fmla="*/ 171 h 794"/>
                <a:gd name="T40" fmla="*/ 347 w 498"/>
                <a:gd name="T41" fmla="*/ 107 h 794"/>
                <a:gd name="T42" fmla="*/ 255 w 498"/>
                <a:gd name="T43" fmla="*/ 123 h 794"/>
                <a:gd name="T44" fmla="*/ 265 w 498"/>
                <a:gd name="T45" fmla="*/ 141 h 794"/>
                <a:gd name="T46" fmla="*/ 335 w 498"/>
                <a:gd name="T47" fmla="*/ 274 h 794"/>
                <a:gd name="T48" fmla="*/ 380 w 498"/>
                <a:gd name="T49" fmla="*/ 367 h 794"/>
                <a:gd name="T50" fmla="*/ 418 w 498"/>
                <a:gd name="T51" fmla="*/ 457 h 794"/>
                <a:gd name="T52" fmla="*/ 444 w 498"/>
                <a:gd name="T53" fmla="*/ 548 h 794"/>
                <a:gd name="T54" fmla="*/ 448 w 498"/>
                <a:gd name="T55" fmla="*/ 584 h 794"/>
                <a:gd name="T56" fmla="*/ 446 w 498"/>
                <a:gd name="T57" fmla="*/ 621 h 794"/>
                <a:gd name="T58" fmla="*/ 438 w 498"/>
                <a:gd name="T59" fmla="*/ 647 h 794"/>
                <a:gd name="T60" fmla="*/ 422 w 498"/>
                <a:gd name="T61" fmla="*/ 663 h 794"/>
                <a:gd name="T62" fmla="*/ 414 w 498"/>
                <a:gd name="T63" fmla="*/ 667 h 794"/>
                <a:gd name="T64" fmla="*/ 388 w 498"/>
                <a:gd name="T65" fmla="*/ 667 h 794"/>
                <a:gd name="T66" fmla="*/ 345 w 498"/>
                <a:gd name="T67" fmla="*/ 657 h 794"/>
                <a:gd name="T68" fmla="*/ 295 w 498"/>
                <a:gd name="T69" fmla="*/ 627 h 794"/>
                <a:gd name="T70" fmla="*/ 267 w 498"/>
                <a:gd name="T71" fmla="*/ 596 h 794"/>
                <a:gd name="T72" fmla="*/ 237 w 498"/>
                <a:gd name="T73" fmla="*/ 562 h 794"/>
                <a:gd name="T74" fmla="*/ 207 w 498"/>
                <a:gd name="T75" fmla="*/ 518 h 794"/>
                <a:gd name="T76" fmla="*/ 175 w 498"/>
                <a:gd name="T77" fmla="*/ 457 h 794"/>
                <a:gd name="T78" fmla="*/ 141 w 498"/>
                <a:gd name="T79" fmla="*/ 389 h 794"/>
                <a:gd name="T80" fmla="*/ 104 w 498"/>
                <a:gd name="T81" fmla="*/ 302 h 794"/>
                <a:gd name="T82" fmla="*/ 72 w 498"/>
                <a:gd name="T83" fmla="*/ 207 h 794"/>
                <a:gd name="T84" fmla="*/ 38 w 498"/>
                <a:gd name="T85" fmla="*/ 91 h 794"/>
                <a:gd name="T86" fmla="*/ 0 w 498"/>
                <a:gd name="T87" fmla="*/ 236 h 79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98" h="794">
                  <a:moveTo>
                    <a:pt x="0" y="226"/>
                  </a:moveTo>
                  <a:lnTo>
                    <a:pt x="0" y="226"/>
                  </a:lnTo>
                  <a:lnTo>
                    <a:pt x="8" y="254"/>
                  </a:lnTo>
                  <a:lnTo>
                    <a:pt x="30" y="324"/>
                  </a:lnTo>
                  <a:lnTo>
                    <a:pt x="46" y="372"/>
                  </a:lnTo>
                  <a:lnTo>
                    <a:pt x="66" y="424"/>
                  </a:lnTo>
                  <a:lnTo>
                    <a:pt x="90" y="480"/>
                  </a:lnTo>
                  <a:lnTo>
                    <a:pt x="118" y="536"/>
                  </a:lnTo>
                  <a:lnTo>
                    <a:pt x="150" y="592"/>
                  </a:lnTo>
                  <a:lnTo>
                    <a:pt x="166" y="618"/>
                  </a:lnTo>
                  <a:lnTo>
                    <a:pt x="184" y="644"/>
                  </a:lnTo>
                  <a:lnTo>
                    <a:pt x="204" y="668"/>
                  </a:lnTo>
                  <a:lnTo>
                    <a:pt x="224" y="692"/>
                  </a:lnTo>
                  <a:lnTo>
                    <a:pt x="244" y="712"/>
                  </a:lnTo>
                  <a:lnTo>
                    <a:pt x="266" y="732"/>
                  </a:lnTo>
                  <a:lnTo>
                    <a:pt x="288" y="750"/>
                  </a:lnTo>
                  <a:lnTo>
                    <a:pt x="312" y="764"/>
                  </a:lnTo>
                  <a:lnTo>
                    <a:pt x="338" y="776"/>
                  </a:lnTo>
                  <a:lnTo>
                    <a:pt x="362" y="786"/>
                  </a:lnTo>
                  <a:lnTo>
                    <a:pt x="390" y="792"/>
                  </a:lnTo>
                  <a:lnTo>
                    <a:pt x="416" y="794"/>
                  </a:lnTo>
                  <a:lnTo>
                    <a:pt x="446" y="792"/>
                  </a:lnTo>
                  <a:lnTo>
                    <a:pt x="474" y="786"/>
                  </a:lnTo>
                  <a:lnTo>
                    <a:pt x="480" y="770"/>
                  </a:lnTo>
                  <a:lnTo>
                    <a:pt x="488" y="722"/>
                  </a:lnTo>
                  <a:lnTo>
                    <a:pt x="492" y="688"/>
                  </a:lnTo>
                  <a:lnTo>
                    <a:pt x="496" y="648"/>
                  </a:lnTo>
                  <a:lnTo>
                    <a:pt x="498" y="604"/>
                  </a:lnTo>
                  <a:lnTo>
                    <a:pt x="496" y="554"/>
                  </a:lnTo>
                  <a:lnTo>
                    <a:pt x="492" y="500"/>
                  </a:lnTo>
                  <a:lnTo>
                    <a:pt x="484" y="444"/>
                  </a:lnTo>
                  <a:lnTo>
                    <a:pt x="472" y="384"/>
                  </a:lnTo>
                  <a:lnTo>
                    <a:pt x="464" y="354"/>
                  </a:lnTo>
                  <a:lnTo>
                    <a:pt x="456" y="324"/>
                  </a:lnTo>
                  <a:lnTo>
                    <a:pt x="444" y="292"/>
                  </a:lnTo>
                  <a:lnTo>
                    <a:pt x="432" y="260"/>
                  </a:lnTo>
                  <a:lnTo>
                    <a:pt x="418" y="230"/>
                  </a:lnTo>
                  <a:lnTo>
                    <a:pt x="402" y="198"/>
                  </a:lnTo>
                  <a:lnTo>
                    <a:pt x="384" y="166"/>
                  </a:lnTo>
                  <a:lnTo>
                    <a:pt x="364" y="134"/>
                  </a:lnTo>
                  <a:lnTo>
                    <a:pt x="342" y="102"/>
                  </a:lnTo>
                  <a:lnTo>
                    <a:pt x="320" y="70"/>
                  </a:lnTo>
                  <a:lnTo>
                    <a:pt x="250" y="118"/>
                  </a:lnTo>
                  <a:lnTo>
                    <a:pt x="260" y="136"/>
                  </a:lnTo>
                  <a:lnTo>
                    <a:pt x="290" y="188"/>
                  </a:lnTo>
                  <a:lnTo>
                    <a:pt x="330" y="264"/>
                  </a:lnTo>
                  <a:lnTo>
                    <a:pt x="350" y="306"/>
                  </a:lnTo>
                  <a:lnTo>
                    <a:pt x="372" y="352"/>
                  </a:lnTo>
                  <a:lnTo>
                    <a:pt x="392" y="398"/>
                  </a:lnTo>
                  <a:lnTo>
                    <a:pt x="408" y="442"/>
                  </a:lnTo>
                  <a:lnTo>
                    <a:pt x="424" y="486"/>
                  </a:lnTo>
                  <a:lnTo>
                    <a:pt x="434" y="528"/>
                  </a:lnTo>
                  <a:lnTo>
                    <a:pt x="436" y="546"/>
                  </a:lnTo>
                  <a:lnTo>
                    <a:pt x="438" y="564"/>
                  </a:lnTo>
                  <a:lnTo>
                    <a:pt x="438" y="582"/>
                  </a:lnTo>
                  <a:lnTo>
                    <a:pt x="436" y="596"/>
                  </a:lnTo>
                  <a:lnTo>
                    <a:pt x="434" y="610"/>
                  </a:lnTo>
                  <a:lnTo>
                    <a:pt x="428" y="622"/>
                  </a:lnTo>
                  <a:lnTo>
                    <a:pt x="422" y="632"/>
                  </a:lnTo>
                  <a:lnTo>
                    <a:pt x="412" y="638"/>
                  </a:lnTo>
                  <a:lnTo>
                    <a:pt x="404" y="642"/>
                  </a:lnTo>
                  <a:lnTo>
                    <a:pt x="392" y="642"/>
                  </a:lnTo>
                  <a:lnTo>
                    <a:pt x="378" y="642"/>
                  </a:lnTo>
                  <a:lnTo>
                    <a:pt x="360" y="640"/>
                  </a:lnTo>
                  <a:lnTo>
                    <a:pt x="340" y="632"/>
                  </a:lnTo>
                  <a:lnTo>
                    <a:pt x="316" y="620"/>
                  </a:lnTo>
                  <a:lnTo>
                    <a:pt x="290" y="602"/>
                  </a:lnTo>
                  <a:lnTo>
                    <a:pt x="276" y="590"/>
                  </a:lnTo>
                  <a:lnTo>
                    <a:pt x="262" y="576"/>
                  </a:lnTo>
                  <a:lnTo>
                    <a:pt x="248" y="560"/>
                  </a:lnTo>
                  <a:lnTo>
                    <a:pt x="232" y="542"/>
                  </a:lnTo>
                  <a:lnTo>
                    <a:pt x="216" y="520"/>
                  </a:lnTo>
                  <a:lnTo>
                    <a:pt x="202" y="498"/>
                  </a:lnTo>
                  <a:lnTo>
                    <a:pt x="186" y="470"/>
                  </a:lnTo>
                  <a:lnTo>
                    <a:pt x="170" y="442"/>
                  </a:lnTo>
                  <a:lnTo>
                    <a:pt x="154" y="410"/>
                  </a:lnTo>
                  <a:lnTo>
                    <a:pt x="136" y="374"/>
                  </a:lnTo>
                  <a:lnTo>
                    <a:pt x="120" y="336"/>
                  </a:lnTo>
                  <a:lnTo>
                    <a:pt x="104" y="292"/>
                  </a:lnTo>
                  <a:lnTo>
                    <a:pt x="88" y="246"/>
                  </a:lnTo>
                  <a:lnTo>
                    <a:pt x="72" y="198"/>
                  </a:lnTo>
                  <a:lnTo>
                    <a:pt x="54" y="144"/>
                  </a:lnTo>
                  <a:lnTo>
                    <a:pt x="38" y="86"/>
                  </a:lnTo>
                  <a:lnTo>
                    <a:pt x="16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9" name="Freeform 254"/>
            <p:cNvSpPr>
              <a:spLocks/>
            </p:cNvSpPr>
            <p:nvPr userDrawn="1"/>
          </p:nvSpPr>
          <p:spPr bwMode="auto">
            <a:xfrm>
              <a:off x="4136" y="-3748"/>
              <a:ext cx="1280" cy="1120"/>
            </a:xfrm>
            <a:custGeom>
              <a:avLst/>
              <a:gdLst>
                <a:gd name="T0" fmla="*/ 55 w 1262"/>
                <a:gd name="T1" fmla="*/ 538 h 1124"/>
                <a:gd name="T2" fmla="*/ 124 w 1262"/>
                <a:gd name="T3" fmla="*/ 690 h 1124"/>
                <a:gd name="T4" fmla="*/ 136 w 1262"/>
                <a:gd name="T5" fmla="*/ 897 h 1124"/>
                <a:gd name="T6" fmla="*/ 120 w 1262"/>
                <a:gd name="T7" fmla="*/ 1004 h 1124"/>
                <a:gd name="T8" fmla="*/ 134 w 1262"/>
                <a:gd name="T9" fmla="*/ 1094 h 1124"/>
                <a:gd name="T10" fmla="*/ 176 w 1262"/>
                <a:gd name="T11" fmla="*/ 1100 h 1124"/>
                <a:gd name="T12" fmla="*/ 263 w 1262"/>
                <a:gd name="T13" fmla="*/ 1036 h 1124"/>
                <a:gd name="T14" fmla="*/ 343 w 1262"/>
                <a:gd name="T15" fmla="*/ 945 h 1124"/>
                <a:gd name="T16" fmla="*/ 401 w 1262"/>
                <a:gd name="T17" fmla="*/ 749 h 1124"/>
                <a:gd name="T18" fmla="*/ 545 w 1262"/>
                <a:gd name="T19" fmla="*/ 807 h 1124"/>
                <a:gd name="T20" fmla="*/ 657 w 1262"/>
                <a:gd name="T21" fmla="*/ 813 h 1124"/>
                <a:gd name="T22" fmla="*/ 722 w 1262"/>
                <a:gd name="T23" fmla="*/ 775 h 1124"/>
                <a:gd name="T24" fmla="*/ 751 w 1262"/>
                <a:gd name="T25" fmla="*/ 688 h 1124"/>
                <a:gd name="T26" fmla="*/ 807 w 1262"/>
                <a:gd name="T27" fmla="*/ 680 h 1124"/>
                <a:gd name="T28" fmla="*/ 914 w 1262"/>
                <a:gd name="T29" fmla="*/ 674 h 1124"/>
                <a:gd name="T30" fmla="*/ 964 w 1262"/>
                <a:gd name="T31" fmla="*/ 634 h 1124"/>
                <a:gd name="T32" fmla="*/ 996 w 1262"/>
                <a:gd name="T33" fmla="*/ 552 h 1124"/>
                <a:gd name="T34" fmla="*/ 1058 w 1262"/>
                <a:gd name="T35" fmla="*/ 524 h 1124"/>
                <a:gd name="T36" fmla="*/ 1226 w 1262"/>
                <a:gd name="T37" fmla="*/ 554 h 1124"/>
                <a:gd name="T38" fmla="*/ 1296 w 1262"/>
                <a:gd name="T39" fmla="*/ 546 h 1124"/>
                <a:gd name="T40" fmla="*/ 1352 w 1262"/>
                <a:gd name="T41" fmla="*/ 508 h 1124"/>
                <a:gd name="T42" fmla="*/ 1313 w 1262"/>
                <a:gd name="T43" fmla="*/ 432 h 1124"/>
                <a:gd name="T44" fmla="*/ 1226 w 1262"/>
                <a:gd name="T45" fmla="*/ 325 h 1124"/>
                <a:gd name="T46" fmla="*/ 1045 w 1262"/>
                <a:gd name="T47" fmla="*/ 134 h 1124"/>
                <a:gd name="T48" fmla="*/ 809 w 1262"/>
                <a:gd name="T49" fmla="*/ 28 h 1124"/>
                <a:gd name="T50" fmla="*/ 645 w 1262"/>
                <a:gd name="T51" fmla="*/ 2 h 1124"/>
                <a:gd name="T52" fmla="*/ 600 w 1262"/>
                <a:gd name="T53" fmla="*/ 22 h 1124"/>
                <a:gd name="T54" fmla="*/ 590 w 1262"/>
                <a:gd name="T55" fmla="*/ 58 h 1124"/>
                <a:gd name="T56" fmla="*/ 627 w 1262"/>
                <a:gd name="T57" fmla="*/ 86 h 1124"/>
                <a:gd name="T58" fmla="*/ 801 w 1262"/>
                <a:gd name="T59" fmla="*/ 136 h 1124"/>
                <a:gd name="T60" fmla="*/ 964 w 1262"/>
                <a:gd name="T61" fmla="*/ 209 h 1124"/>
                <a:gd name="T62" fmla="*/ 1088 w 1262"/>
                <a:gd name="T63" fmla="*/ 331 h 1124"/>
                <a:gd name="T64" fmla="*/ 1112 w 1262"/>
                <a:gd name="T65" fmla="*/ 393 h 1124"/>
                <a:gd name="T66" fmla="*/ 1071 w 1262"/>
                <a:gd name="T67" fmla="*/ 420 h 1124"/>
                <a:gd name="T68" fmla="*/ 968 w 1262"/>
                <a:gd name="T69" fmla="*/ 385 h 1124"/>
                <a:gd name="T70" fmla="*/ 803 w 1262"/>
                <a:gd name="T71" fmla="*/ 231 h 1124"/>
                <a:gd name="T72" fmla="*/ 713 w 1262"/>
                <a:gd name="T73" fmla="*/ 191 h 1124"/>
                <a:gd name="T74" fmla="*/ 659 w 1262"/>
                <a:gd name="T75" fmla="*/ 197 h 1124"/>
                <a:gd name="T76" fmla="*/ 687 w 1262"/>
                <a:gd name="T77" fmla="*/ 253 h 1124"/>
                <a:gd name="T78" fmla="*/ 807 w 1262"/>
                <a:gd name="T79" fmla="*/ 363 h 1124"/>
                <a:gd name="T80" fmla="*/ 874 w 1262"/>
                <a:gd name="T81" fmla="*/ 470 h 1124"/>
                <a:gd name="T82" fmla="*/ 868 w 1262"/>
                <a:gd name="T83" fmla="*/ 530 h 1124"/>
                <a:gd name="T84" fmla="*/ 835 w 1262"/>
                <a:gd name="T85" fmla="*/ 552 h 1124"/>
                <a:gd name="T86" fmla="*/ 732 w 1262"/>
                <a:gd name="T87" fmla="*/ 510 h 1124"/>
                <a:gd name="T88" fmla="*/ 572 w 1262"/>
                <a:gd name="T89" fmla="*/ 343 h 1124"/>
                <a:gd name="T90" fmla="*/ 392 w 1262"/>
                <a:gd name="T91" fmla="*/ 143 h 1124"/>
                <a:gd name="T92" fmla="*/ 543 w 1262"/>
                <a:gd name="T93" fmla="*/ 409 h 1124"/>
                <a:gd name="T94" fmla="*/ 600 w 1262"/>
                <a:gd name="T95" fmla="*/ 594 h 1124"/>
                <a:gd name="T96" fmla="*/ 586 w 1262"/>
                <a:gd name="T97" fmla="*/ 668 h 1124"/>
                <a:gd name="T98" fmla="*/ 540 w 1262"/>
                <a:gd name="T99" fmla="*/ 676 h 1124"/>
                <a:gd name="T100" fmla="*/ 440 w 1262"/>
                <a:gd name="T101" fmla="*/ 610 h 1124"/>
                <a:gd name="T102" fmla="*/ 321 w 1262"/>
                <a:gd name="T103" fmla="*/ 355 h 1124"/>
                <a:gd name="T104" fmla="*/ 282 w 1262"/>
                <a:gd name="T105" fmla="*/ 416 h 1124"/>
                <a:gd name="T106" fmla="*/ 304 w 1262"/>
                <a:gd name="T107" fmla="*/ 697 h 1124"/>
                <a:gd name="T108" fmla="*/ 278 w 1262"/>
                <a:gd name="T109" fmla="*/ 817 h 1124"/>
                <a:gd name="T110" fmla="*/ 255 w 1262"/>
                <a:gd name="T111" fmla="*/ 733 h 1124"/>
                <a:gd name="T112" fmla="*/ 203 w 1262"/>
                <a:gd name="T113" fmla="*/ 580 h 1124"/>
                <a:gd name="T114" fmla="*/ 75 w 1262"/>
                <a:gd name="T115" fmla="*/ 428 h 112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62" h="1124">
                  <a:moveTo>
                    <a:pt x="0" y="476"/>
                  </a:moveTo>
                  <a:lnTo>
                    <a:pt x="0" y="476"/>
                  </a:lnTo>
                  <a:lnTo>
                    <a:pt x="8" y="484"/>
                  </a:lnTo>
                  <a:lnTo>
                    <a:pt x="26" y="510"/>
                  </a:lnTo>
                  <a:lnTo>
                    <a:pt x="50" y="548"/>
                  </a:lnTo>
                  <a:lnTo>
                    <a:pt x="64" y="574"/>
                  </a:lnTo>
                  <a:lnTo>
                    <a:pt x="78" y="600"/>
                  </a:lnTo>
                  <a:lnTo>
                    <a:pt x="90" y="632"/>
                  </a:lnTo>
                  <a:lnTo>
                    <a:pt x="102" y="664"/>
                  </a:lnTo>
                  <a:lnTo>
                    <a:pt x="114" y="700"/>
                  </a:lnTo>
                  <a:lnTo>
                    <a:pt x="122" y="740"/>
                  </a:lnTo>
                  <a:lnTo>
                    <a:pt x="128" y="780"/>
                  </a:lnTo>
                  <a:lnTo>
                    <a:pt x="132" y="822"/>
                  </a:lnTo>
                  <a:lnTo>
                    <a:pt x="130" y="866"/>
                  </a:lnTo>
                  <a:lnTo>
                    <a:pt x="126" y="912"/>
                  </a:lnTo>
                  <a:lnTo>
                    <a:pt x="122" y="930"/>
                  </a:lnTo>
                  <a:lnTo>
                    <a:pt x="114" y="970"/>
                  </a:lnTo>
                  <a:lnTo>
                    <a:pt x="112" y="996"/>
                  </a:lnTo>
                  <a:lnTo>
                    <a:pt x="110" y="1024"/>
                  </a:lnTo>
                  <a:lnTo>
                    <a:pt x="108" y="1052"/>
                  </a:lnTo>
                  <a:lnTo>
                    <a:pt x="110" y="1076"/>
                  </a:lnTo>
                  <a:lnTo>
                    <a:pt x="116" y="1098"/>
                  </a:lnTo>
                  <a:lnTo>
                    <a:pt x="120" y="1106"/>
                  </a:lnTo>
                  <a:lnTo>
                    <a:pt x="124" y="1114"/>
                  </a:lnTo>
                  <a:lnTo>
                    <a:pt x="130" y="1118"/>
                  </a:lnTo>
                  <a:lnTo>
                    <a:pt x="136" y="1122"/>
                  </a:lnTo>
                  <a:lnTo>
                    <a:pt x="146" y="1124"/>
                  </a:lnTo>
                  <a:lnTo>
                    <a:pt x="154" y="1122"/>
                  </a:lnTo>
                  <a:lnTo>
                    <a:pt x="166" y="1120"/>
                  </a:lnTo>
                  <a:lnTo>
                    <a:pt x="178" y="1112"/>
                  </a:lnTo>
                  <a:lnTo>
                    <a:pt x="192" y="1104"/>
                  </a:lnTo>
                  <a:lnTo>
                    <a:pt x="208" y="1092"/>
                  </a:lnTo>
                  <a:lnTo>
                    <a:pt x="226" y="1076"/>
                  </a:lnTo>
                  <a:lnTo>
                    <a:pt x="244" y="1056"/>
                  </a:lnTo>
                  <a:lnTo>
                    <a:pt x="288" y="1006"/>
                  </a:lnTo>
                  <a:lnTo>
                    <a:pt x="296" y="996"/>
                  </a:lnTo>
                  <a:lnTo>
                    <a:pt x="306" y="982"/>
                  </a:lnTo>
                  <a:lnTo>
                    <a:pt x="318" y="960"/>
                  </a:lnTo>
                  <a:lnTo>
                    <a:pt x="330" y="930"/>
                  </a:lnTo>
                  <a:lnTo>
                    <a:pt x="344" y="888"/>
                  </a:lnTo>
                  <a:lnTo>
                    <a:pt x="360" y="832"/>
                  </a:lnTo>
                  <a:lnTo>
                    <a:pt x="374" y="764"/>
                  </a:lnTo>
                  <a:lnTo>
                    <a:pt x="388" y="772"/>
                  </a:lnTo>
                  <a:lnTo>
                    <a:pt x="426" y="792"/>
                  </a:lnTo>
                  <a:lnTo>
                    <a:pt x="450" y="802"/>
                  </a:lnTo>
                  <a:lnTo>
                    <a:pt x="478" y="812"/>
                  </a:lnTo>
                  <a:lnTo>
                    <a:pt x="508" y="822"/>
                  </a:lnTo>
                  <a:lnTo>
                    <a:pt x="538" y="828"/>
                  </a:lnTo>
                  <a:lnTo>
                    <a:pt x="568" y="832"/>
                  </a:lnTo>
                  <a:lnTo>
                    <a:pt x="584" y="832"/>
                  </a:lnTo>
                  <a:lnTo>
                    <a:pt x="598" y="830"/>
                  </a:lnTo>
                  <a:lnTo>
                    <a:pt x="612" y="828"/>
                  </a:lnTo>
                  <a:lnTo>
                    <a:pt x="626" y="824"/>
                  </a:lnTo>
                  <a:lnTo>
                    <a:pt x="638" y="818"/>
                  </a:lnTo>
                  <a:lnTo>
                    <a:pt x="650" y="810"/>
                  </a:lnTo>
                  <a:lnTo>
                    <a:pt x="662" y="800"/>
                  </a:lnTo>
                  <a:lnTo>
                    <a:pt x="672" y="790"/>
                  </a:lnTo>
                  <a:lnTo>
                    <a:pt x="680" y="776"/>
                  </a:lnTo>
                  <a:lnTo>
                    <a:pt x="688" y="760"/>
                  </a:lnTo>
                  <a:lnTo>
                    <a:pt x="694" y="742"/>
                  </a:lnTo>
                  <a:lnTo>
                    <a:pt x="698" y="720"/>
                  </a:lnTo>
                  <a:lnTo>
                    <a:pt x="700" y="698"/>
                  </a:lnTo>
                  <a:lnTo>
                    <a:pt x="702" y="670"/>
                  </a:lnTo>
                  <a:lnTo>
                    <a:pt x="710" y="676"/>
                  </a:lnTo>
                  <a:lnTo>
                    <a:pt x="734" y="684"/>
                  </a:lnTo>
                  <a:lnTo>
                    <a:pt x="752" y="690"/>
                  </a:lnTo>
                  <a:lnTo>
                    <a:pt x="770" y="694"/>
                  </a:lnTo>
                  <a:lnTo>
                    <a:pt x="790" y="696"/>
                  </a:lnTo>
                  <a:lnTo>
                    <a:pt x="810" y="696"/>
                  </a:lnTo>
                  <a:lnTo>
                    <a:pt x="830" y="692"/>
                  </a:lnTo>
                  <a:lnTo>
                    <a:pt x="852" y="684"/>
                  </a:lnTo>
                  <a:lnTo>
                    <a:pt x="862" y="678"/>
                  </a:lnTo>
                  <a:lnTo>
                    <a:pt x="870" y="672"/>
                  </a:lnTo>
                  <a:lnTo>
                    <a:pt x="880" y="664"/>
                  </a:lnTo>
                  <a:lnTo>
                    <a:pt x="890" y="654"/>
                  </a:lnTo>
                  <a:lnTo>
                    <a:pt x="898" y="644"/>
                  </a:lnTo>
                  <a:lnTo>
                    <a:pt x="906" y="630"/>
                  </a:lnTo>
                  <a:lnTo>
                    <a:pt x="912" y="616"/>
                  </a:lnTo>
                  <a:lnTo>
                    <a:pt x="918" y="600"/>
                  </a:lnTo>
                  <a:lnTo>
                    <a:pt x="924" y="582"/>
                  </a:lnTo>
                  <a:lnTo>
                    <a:pt x="928" y="562"/>
                  </a:lnTo>
                  <a:lnTo>
                    <a:pt x="932" y="540"/>
                  </a:lnTo>
                  <a:lnTo>
                    <a:pt x="936" y="514"/>
                  </a:lnTo>
                  <a:lnTo>
                    <a:pt x="960" y="524"/>
                  </a:lnTo>
                  <a:lnTo>
                    <a:pt x="986" y="534"/>
                  </a:lnTo>
                  <a:lnTo>
                    <a:pt x="1020" y="544"/>
                  </a:lnTo>
                  <a:lnTo>
                    <a:pt x="1058" y="554"/>
                  </a:lnTo>
                  <a:lnTo>
                    <a:pt x="1100" y="562"/>
                  </a:lnTo>
                  <a:lnTo>
                    <a:pt x="1122" y="564"/>
                  </a:lnTo>
                  <a:lnTo>
                    <a:pt x="1142" y="564"/>
                  </a:lnTo>
                  <a:lnTo>
                    <a:pt x="1164" y="564"/>
                  </a:lnTo>
                  <a:lnTo>
                    <a:pt x="1184" y="562"/>
                  </a:lnTo>
                  <a:lnTo>
                    <a:pt x="1192" y="560"/>
                  </a:lnTo>
                  <a:lnTo>
                    <a:pt x="1208" y="556"/>
                  </a:lnTo>
                  <a:lnTo>
                    <a:pt x="1228" y="548"/>
                  </a:lnTo>
                  <a:lnTo>
                    <a:pt x="1238" y="542"/>
                  </a:lnTo>
                  <a:lnTo>
                    <a:pt x="1248" y="536"/>
                  </a:lnTo>
                  <a:lnTo>
                    <a:pt x="1256" y="528"/>
                  </a:lnTo>
                  <a:lnTo>
                    <a:pt x="1260" y="518"/>
                  </a:lnTo>
                  <a:lnTo>
                    <a:pt x="1262" y="506"/>
                  </a:lnTo>
                  <a:lnTo>
                    <a:pt x="1260" y="492"/>
                  </a:lnTo>
                  <a:lnTo>
                    <a:pt x="1254" y="478"/>
                  </a:lnTo>
                  <a:lnTo>
                    <a:pt x="1242" y="462"/>
                  </a:lnTo>
                  <a:lnTo>
                    <a:pt x="1224" y="442"/>
                  </a:lnTo>
                  <a:lnTo>
                    <a:pt x="1200" y="422"/>
                  </a:lnTo>
                  <a:lnTo>
                    <a:pt x="1186" y="396"/>
                  </a:lnTo>
                  <a:lnTo>
                    <a:pt x="1168" y="368"/>
                  </a:lnTo>
                  <a:lnTo>
                    <a:pt x="1142" y="330"/>
                  </a:lnTo>
                  <a:lnTo>
                    <a:pt x="1110" y="286"/>
                  </a:lnTo>
                  <a:lnTo>
                    <a:pt x="1072" y="238"/>
                  </a:lnTo>
                  <a:lnTo>
                    <a:pt x="1026" y="186"/>
                  </a:lnTo>
                  <a:lnTo>
                    <a:pt x="974" y="134"/>
                  </a:lnTo>
                  <a:lnTo>
                    <a:pt x="928" y="108"/>
                  </a:lnTo>
                  <a:lnTo>
                    <a:pt x="880" y="82"/>
                  </a:lnTo>
                  <a:lnTo>
                    <a:pt x="820" y="54"/>
                  </a:lnTo>
                  <a:lnTo>
                    <a:pt x="788" y="40"/>
                  </a:lnTo>
                  <a:lnTo>
                    <a:pt x="754" y="28"/>
                  </a:lnTo>
                  <a:lnTo>
                    <a:pt x="722" y="16"/>
                  </a:lnTo>
                  <a:lnTo>
                    <a:pt x="688" y="8"/>
                  </a:lnTo>
                  <a:lnTo>
                    <a:pt x="658" y="2"/>
                  </a:lnTo>
                  <a:lnTo>
                    <a:pt x="628" y="0"/>
                  </a:lnTo>
                  <a:lnTo>
                    <a:pt x="600" y="2"/>
                  </a:lnTo>
                  <a:lnTo>
                    <a:pt x="588" y="4"/>
                  </a:lnTo>
                  <a:lnTo>
                    <a:pt x="578" y="8"/>
                  </a:lnTo>
                  <a:lnTo>
                    <a:pt x="568" y="16"/>
                  </a:lnTo>
                  <a:lnTo>
                    <a:pt x="560" y="22"/>
                  </a:lnTo>
                  <a:lnTo>
                    <a:pt x="552" y="32"/>
                  </a:lnTo>
                  <a:lnTo>
                    <a:pt x="550" y="38"/>
                  </a:lnTo>
                  <a:lnTo>
                    <a:pt x="548" y="44"/>
                  </a:lnTo>
                  <a:lnTo>
                    <a:pt x="548" y="52"/>
                  </a:lnTo>
                  <a:lnTo>
                    <a:pt x="550" y="58"/>
                  </a:lnTo>
                  <a:lnTo>
                    <a:pt x="556" y="64"/>
                  </a:lnTo>
                  <a:lnTo>
                    <a:pt x="562" y="72"/>
                  </a:lnTo>
                  <a:lnTo>
                    <a:pt x="572" y="80"/>
                  </a:lnTo>
                  <a:lnTo>
                    <a:pt x="584" y="86"/>
                  </a:lnTo>
                  <a:lnTo>
                    <a:pt x="600" y="94"/>
                  </a:lnTo>
                  <a:lnTo>
                    <a:pt x="620" y="100"/>
                  </a:lnTo>
                  <a:lnTo>
                    <a:pt x="664" y="112"/>
                  </a:lnTo>
                  <a:lnTo>
                    <a:pt x="718" y="128"/>
                  </a:lnTo>
                  <a:lnTo>
                    <a:pt x="746" y="136"/>
                  </a:lnTo>
                  <a:lnTo>
                    <a:pt x="776" y="146"/>
                  </a:lnTo>
                  <a:lnTo>
                    <a:pt x="806" y="160"/>
                  </a:lnTo>
                  <a:lnTo>
                    <a:pt x="836" y="174"/>
                  </a:lnTo>
                  <a:lnTo>
                    <a:pt x="868" y="192"/>
                  </a:lnTo>
                  <a:lnTo>
                    <a:pt x="898" y="214"/>
                  </a:lnTo>
                  <a:lnTo>
                    <a:pt x="928" y="238"/>
                  </a:lnTo>
                  <a:lnTo>
                    <a:pt x="958" y="266"/>
                  </a:lnTo>
                  <a:lnTo>
                    <a:pt x="986" y="298"/>
                  </a:lnTo>
                  <a:lnTo>
                    <a:pt x="1014" y="336"/>
                  </a:lnTo>
                  <a:lnTo>
                    <a:pt x="1016" y="342"/>
                  </a:lnTo>
                  <a:lnTo>
                    <a:pt x="1024" y="356"/>
                  </a:lnTo>
                  <a:lnTo>
                    <a:pt x="1034" y="376"/>
                  </a:lnTo>
                  <a:lnTo>
                    <a:pt x="1036" y="388"/>
                  </a:lnTo>
                  <a:lnTo>
                    <a:pt x="1036" y="398"/>
                  </a:lnTo>
                  <a:lnTo>
                    <a:pt x="1036" y="408"/>
                  </a:lnTo>
                  <a:lnTo>
                    <a:pt x="1032" y="416"/>
                  </a:lnTo>
                  <a:lnTo>
                    <a:pt x="1024" y="424"/>
                  </a:lnTo>
                  <a:lnTo>
                    <a:pt x="1014" y="428"/>
                  </a:lnTo>
                  <a:lnTo>
                    <a:pt x="998" y="430"/>
                  </a:lnTo>
                  <a:lnTo>
                    <a:pt x="978" y="428"/>
                  </a:lnTo>
                  <a:lnTo>
                    <a:pt x="952" y="424"/>
                  </a:lnTo>
                  <a:lnTo>
                    <a:pt x="920" y="414"/>
                  </a:lnTo>
                  <a:lnTo>
                    <a:pt x="902" y="390"/>
                  </a:lnTo>
                  <a:lnTo>
                    <a:pt x="880" y="364"/>
                  </a:lnTo>
                  <a:lnTo>
                    <a:pt x="852" y="332"/>
                  </a:lnTo>
                  <a:lnTo>
                    <a:pt x="820" y="300"/>
                  </a:lnTo>
                  <a:lnTo>
                    <a:pt x="786" y="266"/>
                  </a:lnTo>
                  <a:lnTo>
                    <a:pt x="748" y="236"/>
                  </a:lnTo>
                  <a:lnTo>
                    <a:pt x="728" y="222"/>
                  </a:lnTo>
                  <a:lnTo>
                    <a:pt x="710" y="212"/>
                  </a:lnTo>
                  <a:lnTo>
                    <a:pt x="686" y="202"/>
                  </a:lnTo>
                  <a:lnTo>
                    <a:pt x="664" y="196"/>
                  </a:lnTo>
                  <a:lnTo>
                    <a:pt x="642" y="190"/>
                  </a:lnTo>
                  <a:lnTo>
                    <a:pt x="632" y="190"/>
                  </a:lnTo>
                  <a:lnTo>
                    <a:pt x="624" y="192"/>
                  </a:lnTo>
                  <a:lnTo>
                    <a:pt x="618" y="196"/>
                  </a:lnTo>
                  <a:lnTo>
                    <a:pt x="614" y="202"/>
                  </a:lnTo>
                  <a:lnTo>
                    <a:pt x="614" y="210"/>
                  </a:lnTo>
                  <a:lnTo>
                    <a:pt x="618" y="222"/>
                  </a:lnTo>
                  <a:lnTo>
                    <a:pt x="626" y="238"/>
                  </a:lnTo>
                  <a:lnTo>
                    <a:pt x="640" y="258"/>
                  </a:lnTo>
                  <a:lnTo>
                    <a:pt x="650" y="266"/>
                  </a:lnTo>
                  <a:lnTo>
                    <a:pt x="676" y="290"/>
                  </a:lnTo>
                  <a:lnTo>
                    <a:pt x="714" y="326"/>
                  </a:lnTo>
                  <a:lnTo>
                    <a:pt x="732" y="346"/>
                  </a:lnTo>
                  <a:lnTo>
                    <a:pt x="752" y="368"/>
                  </a:lnTo>
                  <a:lnTo>
                    <a:pt x="770" y="392"/>
                  </a:lnTo>
                  <a:lnTo>
                    <a:pt x="786" y="418"/>
                  </a:lnTo>
                  <a:lnTo>
                    <a:pt x="800" y="442"/>
                  </a:lnTo>
                  <a:lnTo>
                    <a:pt x="810" y="468"/>
                  </a:lnTo>
                  <a:lnTo>
                    <a:pt x="814" y="480"/>
                  </a:lnTo>
                  <a:lnTo>
                    <a:pt x="816" y="494"/>
                  </a:lnTo>
                  <a:lnTo>
                    <a:pt x="816" y="506"/>
                  </a:lnTo>
                  <a:lnTo>
                    <a:pt x="816" y="518"/>
                  </a:lnTo>
                  <a:lnTo>
                    <a:pt x="812" y="530"/>
                  </a:lnTo>
                  <a:lnTo>
                    <a:pt x="808" y="540"/>
                  </a:lnTo>
                  <a:lnTo>
                    <a:pt x="802" y="552"/>
                  </a:lnTo>
                  <a:lnTo>
                    <a:pt x="796" y="562"/>
                  </a:lnTo>
                  <a:lnTo>
                    <a:pt x="788" y="562"/>
                  </a:lnTo>
                  <a:lnTo>
                    <a:pt x="778" y="562"/>
                  </a:lnTo>
                  <a:lnTo>
                    <a:pt x="764" y="560"/>
                  </a:lnTo>
                  <a:lnTo>
                    <a:pt x="748" y="556"/>
                  </a:lnTo>
                  <a:lnTo>
                    <a:pt x="728" y="548"/>
                  </a:lnTo>
                  <a:lnTo>
                    <a:pt x="706" y="536"/>
                  </a:lnTo>
                  <a:lnTo>
                    <a:pt x="682" y="520"/>
                  </a:lnTo>
                  <a:lnTo>
                    <a:pt x="656" y="500"/>
                  </a:lnTo>
                  <a:lnTo>
                    <a:pt x="628" y="472"/>
                  </a:lnTo>
                  <a:lnTo>
                    <a:pt x="596" y="438"/>
                  </a:lnTo>
                  <a:lnTo>
                    <a:pt x="566" y="398"/>
                  </a:lnTo>
                  <a:lnTo>
                    <a:pt x="532" y="348"/>
                  </a:lnTo>
                  <a:lnTo>
                    <a:pt x="498" y="288"/>
                  </a:lnTo>
                  <a:lnTo>
                    <a:pt x="464" y="220"/>
                  </a:lnTo>
                  <a:lnTo>
                    <a:pt x="430" y="140"/>
                  </a:lnTo>
                  <a:lnTo>
                    <a:pt x="366" y="148"/>
                  </a:lnTo>
                  <a:lnTo>
                    <a:pt x="406" y="216"/>
                  </a:lnTo>
                  <a:lnTo>
                    <a:pt x="444" y="286"/>
                  </a:lnTo>
                  <a:lnTo>
                    <a:pt x="464" y="326"/>
                  </a:lnTo>
                  <a:lnTo>
                    <a:pt x="486" y="370"/>
                  </a:lnTo>
                  <a:lnTo>
                    <a:pt x="506" y="414"/>
                  </a:lnTo>
                  <a:lnTo>
                    <a:pt x="524" y="460"/>
                  </a:lnTo>
                  <a:lnTo>
                    <a:pt x="538" y="504"/>
                  </a:lnTo>
                  <a:lnTo>
                    <a:pt x="550" y="546"/>
                  </a:lnTo>
                  <a:lnTo>
                    <a:pt x="558" y="586"/>
                  </a:lnTo>
                  <a:lnTo>
                    <a:pt x="560" y="604"/>
                  </a:lnTo>
                  <a:lnTo>
                    <a:pt x="560" y="622"/>
                  </a:lnTo>
                  <a:lnTo>
                    <a:pt x="560" y="638"/>
                  </a:lnTo>
                  <a:lnTo>
                    <a:pt x="556" y="654"/>
                  </a:lnTo>
                  <a:lnTo>
                    <a:pt x="552" y="666"/>
                  </a:lnTo>
                  <a:lnTo>
                    <a:pt x="546" y="678"/>
                  </a:lnTo>
                  <a:lnTo>
                    <a:pt x="538" y="682"/>
                  </a:lnTo>
                  <a:lnTo>
                    <a:pt x="530" y="684"/>
                  </a:lnTo>
                  <a:lnTo>
                    <a:pt x="518" y="686"/>
                  </a:lnTo>
                  <a:lnTo>
                    <a:pt x="504" y="686"/>
                  </a:lnTo>
                  <a:lnTo>
                    <a:pt x="488" y="682"/>
                  </a:lnTo>
                  <a:lnTo>
                    <a:pt x="470" y="674"/>
                  </a:lnTo>
                  <a:lnTo>
                    <a:pt x="452" y="664"/>
                  </a:lnTo>
                  <a:lnTo>
                    <a:pt x="430" y="646"/>
                  </a:lnTo>
                  <a:lnTo>
                    <a:pt x="410" y="620"/>
                  </a:lnTo>
                  <a:lnTo>
                    <a:pt x="388" y="588"/>
                  </a:lnTo>
                  <a:lnTo>
                    <a:pt x="366" y="548"/>
                  </a:lnTo>
                  <a:lnTo>
                    <a:pt x="344" y="496"/>
                  </a:lnTo>
                  <a:lnTo>
                    <a:pt x="322" y="434"/>
                  </a:lnTo>
                  <a:lnTo>
                    <a:pt x="300" y="360"/>
                  </a:lnTo>
                  <a:lnTo>
                    <a:pt x="282" y="274"/>
                  </a:lnTo>
                  <a:lnTo>
                    <a:pt x="234" y="266"/>
                  </a:lnTo>
                  <a:lnTo>
                    <a:pt x="248" y="342"/>
                  </a:lnTo>
                  <a:lnTo>
                    <a:pt x="262" y="422"/>
                  </a:lnTo>
                  <a:lnTo>
                    <a:pt x="274" y="516"/>
                  </a:lnTo>
                  <a:lnTo>
                    <a:pt x="280" y="566"/>
                  </a:lnTo>
                  <a:lnTo>
                    <a:pt x="282" y="616"/>
                  </a:lnTo>
                  <a:lnTo>
                    <a:pt x="284" y="664"/>
                  </a:lnTo>
                  <a:lnTo>
                    <a:pt x="284" y="710"/>
                  </a:lnTo>
                  <a:lnTo>
                    <a:pt x="280" y="752"/>
                  </a:lnTo>
                  <a:lnTo>
                    <a:pt x="274" y="788"/>
                  </a:lnTo>
                  <a:lnTo>
                    <a:pt x="270" y="804"/>
                  </a:lnTo>
                  <a:lnTo>
                    <a:pt x="264" y="820"/>
                  </a:lnTo>
                  <a:lnTo>
                    <a:pt x="258" y="832"/>
                  </a:lnTo>
                  <a:lnTo>
                    <a:pt x="250" y="842"/>
                  </a:lnTo>
                  <a:lnTo>
                    <a:pt x="250" y="830"/>
                  </a:lnTo>
                  <a:lnTo>
                    <a:pt x="246" y="798"/>
                  </a:lnTo>
                  <a:lnTo>
                    <a:pt x="238" y="748"/>
                  </a:lnTo>
                  <a:lnTo>
                    <a:pt x="232" y="720"/>
                  </a:lnTo>
                  <a:lnTo>
                    <a:pt x="224" y="690"/>
                  </a:lnTo>
                  <a:lnTo>
                    <a:pt x="214" y="656"/>
                  </a:lnTo>
                  <a:lnTo>
                    <a:pt x="202" y="624"/>
                  </a:lnTo>
                  <a:lnTo>
                    <a:pt x="188" y="590"/>
                  </a:lnTo>
                  <a:lnTo>
                    <a:pt x="170" y="556"/>
                  </a:lnTo>
                  <a:lnTo>
                    <a:pt x="150" y="524"/>
                  </a:lnTo>
                  <a:lnTo>
                    <a:pt x="128" y="492"/>
                  </a:lnTo>
                  <a:lnTo>
                    <a:pt x="100" y="464"/>
                  </a:lnTo>
                  <a:lnTo>
                    <a:pt x="70" y="438"/>
                  </a:lnTo>
                  <a:lnTo>
                    <a:pt x="0" y="460"/>
                  </a:lnTo>
                  <a:lnTo>
                    <a:pt x="0" y="4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0" name="Freeform 255"/>
            <p:cNvSpPr>
              <a:spLocks/>
            </p:cNvSpPr>
            <p:nvPr userDrawn="1"/>
          </p:nvSpPr>
          <p:spPr bwMode="auto">
            <a:xfrm>
              <a:off x="4136" y="-3748"/>
              <a:ext cx="1280" cy="1120"/>
            </a:xfrm>
            <a:custGeom>
              <a:avLst/>
              <a:gdLst>
                <a:gd name="T0" fmla="*/ 55 w 1262"/>
                <a:gd name="T1" fmla="*/ 538 h 1124"/>
                <a:gd name="T2" fmla="*/ 124 w 1262"/>
                <a:gd name="T3" fmla="*/ 690 h 1124"/>
                <a:gd name="T4" fmla="*/ 136 w 1262"/>
                <a:gd name="T5" fmla="*/ 897 h 1124"/>
                <a:gd name="T6" fmla="*/ 120 w 1262"/>
                <a:gd name="T7" fmla="*/ 1004 h 1124"/>
                <a:gd name="T8" fmla="*/ 134 w 1262"/>
                <a:gd name="T9" fmla="*/ 1094 h 1124"/>
                <a:gd name="T10" fmla="*/ 176 w 1262"/>
                <a:gd name="T11" fmla="*/ 1100 h 1124"/>
                <a:gd name="T12" fmla="*/ 263 w 1262"/>
                <a:gd name="T13" fmla="*/ 1036 h 1124"/>
                <a:gd name="T14" fmla="*/ 343 w 1262"/>
                <a:gd name="T15" fmla="*/ 945 h 1124"/>
                <a:gd name="T16" fmla="*/ 401 w 1262"/>
                <a:gd name="T17" fmla="*/ 749 h 1124"/>
                <a:gd name="T18" fmla="*/ 545 w 1262"/>
                <a:gd name="T19" fmla="*/ 807 h 1124"/>
                <a:gd name="T20" fmla="*/ 657 w 1262"/>
                <a:gd name="T21" fmla="*/ 813 h 1124"/>
                <a:gd name="T22" fmla="*/ 722 w 1262"/>
                <a:gd name="T23" fmla="*/ 775 h 1124"/>
                <a:gd name="T24" fmla="*/ 751 w 1262"/>
                <a:gd name="T25" fmla="*/ 688 h 1124"/>
                <a:gd name="T26" fmla="*/ 807 w 1262"/>
                <a:gd name="T27" fmla="*/ 680 h 1124"/>
                <a:gd name="T28" fmla="*/ 914 w 1262"/>
                <a:gd name="T29" fmla="*/ 674 h 1124"/>
                <a:gd name="T30" fmla="*/ 964 w 1262"/>
                <a:gd name="T31" fmla="*/ 634 h 1124"/>
                <a:gd name="T32" fmla="*/ 996 w 1262"/>
                <a:gd name="T33" fmla="*/ 552 h 1124"/>
                <a:gd name="T34" fmla="*/ 1058 w 1262"/>
                <a:gd name="T35" fmla="*/ 524 h 1124"/>
                <a:gd name="T36" fmla="*/ 1226 w 1262"/>
                <a:gd name="T37" fmla="*/ 554 h 1124"/>
                <a:gd name="T38" fmla="*/ 1296 w 1262"/>
                <a:gd name="T39" fmla="*/ 546 h 1124"/>
                <a:gd name="T40" fmla="*/ 1352 w 1262"/>
                <a:gd name="T41" fmla="*/ 508 h 1124"/>
                <a:gd name="T42" fmla="*/ 1313 w 1262"/>
                <a:gd name="T43" fmla="*/ 432 h 1124"/>
                <a:gd name="T44" fmla="*/ 1226 w 1262"/>
                <a:gd name="T45" fmla="*/ 325 h 1124"/>
                <a:gd name="T46" fmla="*/ 1045 w 1262"/>
                <a:gd name="T47" fmla="*/ 134 h 1124"/>
                <a:gd name="T48" fmla="*/ 809 w 1262"/>
                <a:gd name="T49" fmla="*/ 28 h 1124"/>
                <a:gd name="T50" fmla="*/ 645 w 1262"/>
                <a:gd name="T51" fmla="*/ 2 h 1124"/>
                <a:gd name="T52" fmla="*/ 600 w 1262"/>
                <a:gd name="T53" fmla="*/ 22 h 1124"/>
                <a:gd name="T54" fmla="*/ 590 w 1262"/>
                <a:gd name="T55" fmla="*/ 58 h 1124"/>
                <a:gd name="T56" fmla="*/ 627 w 1262"/>
                <a:gd name="T57" fmla="*/ 86 h 1124"/>
                <a:gd name="T58" fmla="*/ 801 w 1262"/>
                <a:gd name="T59" fmla="*/ 136 h 1124"/>
                <a:gd name="T60" fmla="*/ 964 w 1262"/>
                <a:gd name="T61" fmla="*/ 209 h 1124"/>
                <a:gd name="T62" fmla="*/ 1088 w 1262"/>
                <a:gd name="T63" fmla="*/ 331 h 1124"/>
                <a:gd name="T64" fmla="*/ 1112 w 1262"/>
                <a:gd name="T65" fmla="*/ 393 h 1124"/>
                <a:gd name="T66" fmla="*/ 1071 w 1262"/>
                <a:gd name="T67" fmla="*/ 420 h 1124"/>
                <a:gd name="T68" fmla="*/ 968 w 1262"/>
                <a:gd name="T69" fmla="*/ 385 h 1124"/>
                <a:gd name="T70" fmla="*/ 803 w 1262"/>
                <a:gd name="T71" fmla="*/ 231 h 1124"/>
                <a:gd name="T72" fmla="*/ 713 w 1262"/>
                <a:gd name="T73" fmla="*/ 191 h 1124"/>
                <a:gd name="T74" fmla="*/ 659 w 1262"/>
                <a:gd name="T75" fmla="*/ 197 h 1124"/>
                <a:gd name="T76" fmla="*/ 687 w 1262"/>
                <a:gd name="T77" fmla="*/ 253 h 1124"/>
                <a:gd name="T78" fmla="*/ 807 w 1262"/>
                <a:gd name="T79" fmla="*/ 363 h 1124"/>
                <a:gd name="T80" fmla="*/ 874 w 1262"/>
                <a:gd name="T81" fmla="*/ 470 h 1124"/>
                <a:gd name="T82" fmla="*/ 868 w 1262"/>
                <a:gd name="T83" fmla="*/ 530 h 1124"/>
                <a:gd name="T84" fmla="*/ 835 w 1262"/>
                <a:gd name="T85" fmla="*/ 552 h 1124"/>
                <a:gd name="T86" fmla="*/ 732 w 1262"/>
                <a:gd name="T87" fmla="*/ 510 h 1124"/>
                <a:gd name="T88" fmla="*/ 572 w 1262"/>
                <a:gd name="T89" fmla="*/ 343 h 1124"/>
                <a:gd name="T90" fmla="*/ 392 w 1262"/>
                <a:gd name="T91" fmla="*/ 143 h 1124"/>
                <a:gd name="T92" fmla="*/ 543 w 1262"/>
                <a:gd name="T93" fmla="*/ 409 h 1124"/>
                <a:gd name="T94" fmla="*/ 600 w 1262"/>
                <a:gd name="T95" fmla="*/ 594 h 1124"/>
                <a:gd name="T96" fmla="*/ 586 w 1262"/>
                <a:gd name="T97" fmla="*/ 668 h 1124"/>
                <a:gd name="T98" fmla="*/ 540 w 1262"/>
                <a:gd name="T99" fmla="*/ 676 h 1124"/>
                <a:gd name="T100" fmla="*/ 440 w 1262"/>
                <a:gd name="T101" fmla="*/ 610 h 1124"/>
                <a:gd name="T102" fmla="*/ 321 w 1262"/>
                <a:gd name="T103" fmla="*/ 355 h 1124"/>
                <a:gd name="T104" fmla="*/ 282 w 1262"/>
                <a:gd name="T105" fmla="*/ 416 h 1124"/>
                <a:gd name="T106" fmla="*/ 304 w 1262"/>
                <a:gd name="T107" fmla="*/ 697 h 1124"/>
                <a:gd name="T108" fmla="*/ 278 w 1262"/>
                <a:gd name="T109" fmla="*/ 817 h 1124"/>
                <a:gd name="T110" fmla="*/ 255 w 1262"/>
                <a:gd name="T111" fmla="*/ 733 h 1124"/>
                <a:gd name="T112" fmla="*/ 203 w 1262"/>
                <a:gd name="T113" fmla="*/ 580 h 1124"/>
                <a:gd name="T114" fmla="*/ 75 w 1262"/>
                <a:gd name="T115" fmla="*/ 428 h 112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62" h="1124">
                  <a:moveTo>
                    <a:pt x="0" y="476"/>
                  </a:moveTo>
                  <a:lnTo>
                    <a:pt x="0" y="476"/>
                  </a:lnTo>
                  <a:lnTo>
                    <a:pt x="8" y="484"/>
                  </a:lnTo>
                  <a:lnTo>
                    <a:pt x="26" y="510"/>
                  </a:lnTo>
                  <a:lnTo>
                    <a:pt x="50" y="548"/>
                  </a:lnTo>
                  <a:lnTo>
                    <a:pt x="64" y="574"/>
                  </a:lnTo>
                  <a:lnTo>
                    <a:pt x="78" y="600"/>
                  </a:lnTo>
                  <a:lnTo>
                    <a:pt x="90" y="632"/>
                  </a:lnTo>
                  <a:lnTo>
                    <a:pt x="102" y="664"/>
                  </a:lnTo>
                  <a:lnTo>
                    <a:pt x="114" y="700"/>
                  </a:lnTo>
                  <a:lnTo>
                    <a:pt x="122" y="740"/>
                  </a:lnTo>
                  <a:lnTo>
                    <a:pt x="128" y="780"/>
                  </a:lnTo>
                  <a:lnTo>
                    <a:pt x="132" y="822"/>
                  </a:lnTo>
                  <a:lnTo>
                    <a:pt x="130" y="866"/>
                  </a:lnTo>
                  <a:lnTo>
                    <a:pt x="126" y="912"/>
                  </a:lnTo>
                  <a:lnTo>
                    <a:pt x="122" y="930"/>
                  </a:lnTo>
                  <a:lnTo>
                    <a:pt x="114" y="970"/>
                  </a:lnTo>
                  <a:lnTo>
                    <a:pt x="112" y="996"/>
                  </a:lnTo>
                  <a:lnTo>
                    <a:pt x="110" y="1024"/>
                  </a:lnTo>
                  <a:lnTo>
                    <a:pt x="108" y="1052"/>
                  </a:lnTo>
                  <a:lnTo>
                    <a:pt x="110" y="1076"/>
                  </a:lnTo>
                  <a:lnTo>
                    <a:pt x="116" y="1098"/>
                  </a:lnTo>
                  <a:lnTo>
                    <a:pt x="120" y="1106"/>
                  </a:lnTo>
                  <a:lnTo>
                    <a:pt x="124" y="1114"/>
                  </a:lnTo>
                  <a:lnTo>
                    <a:pt x="130" y="1118"/>
                  </a:lnTo>
                  <a:lnTo>
                    <a:pt x="136" y="1122"/>
                  </a:lnTo>
                  <a:lnTo>
                    <a:pt x="146" y="1124"/>
                  </a:lnTo>
                  <a:lnTo>
                    <a:pt x="154" y="1122"/>
                  </a:lnTo>
                  <a:lnTo>
                    <a:pt x="166" y="1120"/>
                  </a:lnTo>
                  <a:lnTo>
                    <a:pt x="178" y="1112"/>
                  </a:lnTo>
                  <a:lnTo>
                    <a:pt x="192" y="1104"/>
                  </a:lnTo>
                  <a:lnTo>
                    <a:pt x="208" y="1092"/>
                  </a:lnTo>
                  <a:lnTo>
                    <a:pt x="226" y="1076"/>
                  </a:lnTo>
                  <a:lnTo>
                    <a:pt x="244" y="1056"/>
                  </a:lnTo>
                  <a:lnTo>
                    <a:pt x="288" y="1006"/>
                  </a:lnTo>
                  <a:lnTo>
                    <a:pt x="296" y="996"/>
                  </a:lnTo>
                  <a:lnTo>
                    <a:pt x="306" y="982"/>
                  </a:lnTo>
                  <a:lnTo>
                    <a:pt x="318" y="960"/>
                  </a:lnTo>
                  <a:lnTo>
                    <a:pt x="330" y="930"/>
                  </a:lnTo>
                  <a:lnTo>
                    <a:pt x="344" y="888"/>
                  </a:lnTo>
                  <a:lnTo>
                    <a:pt x="360" y="832"/>
                  </a:lnTo>
                  <a:lnTo>
                    <a:pt x="374" y="764"/>
                  </a:lnTo>
                  <a:lnTo>
                    <a:pt x="388" y="772"/>
                  </a:lnTo>
                  <a:lnTo>
                    <a:pt x="426" y="792"/>
                  </a:lnTo>
                  <a:lnTo>
                    <a:pt x="450" y="802"/>
                  </a:lnTo>
                  <a:lnTo>
                    <a:pt x="478" y="812"/>
                  </a:lnTo>
                  <a:lnTo>
                    <a:pt x="508" y="822"/>
                  </a:lnTo>
                  <a:lnTo>
                    <a:pt x="538" y="828"/>
                  </a:lnTo>
                  <a:lnTo>
                    <a:pt x="568" y="832"/>
                  </a:lnTo>
                  <a:lnTo>
                    <a:pt x="584" y="832"/>
                  </a:lnTo>
                  <a:lnTo>
                    <a:pt x="598" y="830"/>
                  </a:lnTo>
                  <a:lnTo>
                    <a:pt x="612" y="828"/>
                  </a:lnTo>
                  <a:lnTo>
                    <a:pt x="626" y="824"/>
                  </a:lnTo>
                  <a:lnTo>
                    <a:pt x="638" y="818"/>
                  </a:lnTo>
                  <a:lnTo>
                    <a:pt x="650" y="810"/>
                  </a:lnTo>
                  <a:lnTo>
                    <a:pt x="662" y="800"/>
                  </a:lnTo>
                  <a:lnTo>
                    <a:pt x="672" y="790"/>
                  </a:lnTo>
                  <a:lnTo>
                    <a:pt x="680" y="776"/>
                  </a:lnTo>
                  <a:lnTo>
                    <a:pt x="688" y="760"/>
                  </a:lnTo>
                  <a:lnTo>
                    <a:pt x="694" y="742"/>
                  </a:lnTo>
                  <a:lnTo>
                    <a:pt x="698" y="720"/>
                  </a:lnTo>
                  <a:lnTo>
                    <a:pt x="700" y="698"/>
                  </a:lnTo>
                  <a:lnTo>
                    <a:pt x="702" y="670"/>
                  </a:lnTo>
                  <a:lnTo>
                    <a:pt x="710" y="676"/>
                  </a:lnTo>
                  <a:lnTo>
                    <a:pt x="734" y="684"/>
                  </a:lnTo>
                  <a:lnTo>
                    <a:pt x="752" y="690"/>
                  </a:lnTo>
                  <a:lnTo>
                    <a:pt x="770" y="694"/>
                  </a:lnTo>
                  <a:lnTo>
                    <a:pt x="790" y="696"/>
                  </a:lnTo>
                  <a:lnTo>
                    <a:pt x="810" y="696"/>
                  </a:lnTo>
                  <a:lnTo>
                    <a:pt x="830" y="692"/>
                  </a:lnTo>
                  <a:lnTo>
                    <a:pt x="852" y="684"/>
                  </a:lnTo>
                  <a:lnTo>
                    <a:pt x="862" y="678"/>
                  </a:lnTo>
                  <a:lnTo>
                    <a:pt x="870" y="672"/>
                  </a:lnTo>
                  <a:lnTo>
                    <a:pt x="880" y="664"/>
                  </a:lnTo>
                  <a:lnTo>
                    <a:pt x="890" y="654"/>
                  </a:lnTo>
                  <a:lnTo>
                    <a:pt x="898" y="644"/>
                  </a:lnTo>
                  <a:lnTo>
                    <a:pt x="906" y="630"/>
                  </a:lnTo>
                  <a:lnTo>
                    <a:pt x="912" y="616"/>
                  </a:lnTo>
                  <a:lnTo>
                    <a:pt x="918" y="600"/>
                  </a:lnTo>
                  <a:lnTo>
                    <a:pt x="924" y="582"/>
                  </a:lnTo>
                  <a:lnTo>
                    <a:pt x="928" y="562"/>
                  </a:lnTo>
                  <a:lnTo>
                    <a:pt x="932" y="540"/>
                  </a:lnTo>
                  <a:lnTo>
                    <a:pt x="936" y="514"/>
                  </a:lnTo>
                  <a:lnTo>
                    <a:pt x="960" y="524"/>
                  </a:lnTo>
                  <a:lnTo>
                    <a:pt x="986" y="534"/>
                  </a:lnTo>
                  <a:lnTo>
                    <a:pt x="1020" y="544"/>
                  </a:lnTo>
                  <a:lnTo>
                    <a:pt x="1058" y="554"/>
                  </a:lnTo>
                  <a:lnTo>
                    <a:pt x="1100" y="562"/>
                  </a:lnTo>
                  <a:lnTo>
                    <a:pt x="1122" y="564"/>
                  </a:lnTo>
                  <a:lnTo>
                    <a:pt x="1142" y="564"/>
                  </a:lnTo>
                  <a:lnTo>
                    <a:pt x="1164" y="564"/>
                  </a:lnTo>
                  <a:lnTo>
                    <a:pt x="1184" y="562"/>
                  </a:lnTo>
                  <a:lnTo>
                    <a:pt x="1192" y="560"/>
                  </a:lnTo>
                  <a:lnTo>
                    <a:pt x="1208" y="556"/>
                  </a:lnTo>
                  <a:lnTo>
                    <a:pt x="1228" y="548"/>
                  </a:lnTo>
                  <a:lnTo>
                    <a:pt x="1238" y="542"/>
                  </a:lnTo>
                  <a:lnTo>
                    <a:pt x="1248" y="536"/>
                  </a:lnTo>
                  <a:lnTo>
                    <a:pt x="1256" y="528"/>
                  </a:lnTo>
                  <a:lnTo>
                    <a:pt x="1260" y="518"/>
                  </a:lnTo>
                  <a:lnTo>
                    <a:pt x="1262" y="506"/>
                  </a:lnTo>
                  <a:lnTo>
                    <a:pt x="1260" y="492"/>
                  </a:lnTo>
                  <a:lnTo>
                    <a:pt x="1254" y="478"/>
                  </a:lnTo>
                  <a:lnTo>
                    <a:pt x="1242" y="462"/>
                  </a:lnTo>
                  <a:lnTo>
                    <a:pt x="1224" y="442"/>
                  </a:lnTo>
                  <a:lnTo>
                    <a:pt x="1200" y="422"/>
                  </a:lnTo>
                  <a:lnTo>
                    <a:pt x="1186" y="396"/>
                  </a:lnTo>
                  <a:lnTo>
                    <a:pt x="1168" y="368"/>
                  </a:lnTo>
                  <a:lnTo>
                    <a:pt x="1142" y="330"/>
                  </a:lnTo>
                  <a:lnTo>
                    <a:pt x="1110" y="286"/>
                  </a:lnTo>
                  <a:lnTo>
                    <a:pt x="1072" y="238"/>
                  </a:lnTo>
                  <a:lnTo>
                    <a:pt x="1026" y="186"/>
                  </a:lnTo>
                  <a:lnTo>
                    <a:pt x="974" y="134"/>
                  </a:lnTo>
                  <a:lnTo>
                    <a:pt x="928" y="108"/>
                  </a:lnTo>
                  <a:lnTo>
                    <a:pt x="880" y="82"/>
                  </a:lnTo>
                  <a:lnTo>
                    <a:pt x="820" y="54"/>
                  </a:lnTo>
                  <a:lnTo>
                    <a:pt x="788" y="40"/>
                  </a:lnTo>
                  <a:lnTo>
                    <a:pt x="754" y="28"/>
                  </a:lnTo>
                  <a:lnTo>
                    <a:pt x="722" y="16"/>
                  </a:lnTo>
                  <a:lnTo>
                    <a:pt x="688" y="8"/>
                  </a:lnTo>
                  <a:lnTo>
                    <a:pt x="658" y="2"/>
                  </a:lnTo>
                  <a:lnTo>
                    <a:pt x="628" y="0"/>
                  </a:lnTo>
                  <a:lnTo>
                    <a:pt x="600" y="2"/>
                  </a:lnTo>
                  <a:lnTo>
                    <a:pt x="588" y="4"/>
                  </a:lnTo>
                  <a:lnTo>
                    <a:pt x="578" y="8"/>
                  </a:lnTo>
                  <a:lnTo>
                    <a:pt x="568" y="16"/>
                  </a:lnTo>
                  <a:lnTo>
                    <a:pt x="560" y="22"/>
                  </a:lnTo>
                  <a:lnTo>
                    <a:pt x="552" y="32"/>
                  </a:lnTo>
                  <a:lnTo>
                    <a:pt x="550" y="38"/>
                  </a:lnTo>
                  <a:lnTo>
                    <a:pt x="548" y="44"/>
                  </a:lnTo>
                  <a:lnTo>
                    <a:pt x="548" y="52"/>
                  </a:lnTo>
                  <a:lnTo>
                    <a:pt x="550" y="58"/>
                  </a:lnTo>
                  <a:lnTo>
                    <a:pt x="556" y="64"/>
                  </a:lnTo>
                  <a:lnTo>
                    <a:pt x="562" y="72"/>
                  </a:lnTo>
                  <a:lnTo>
                    <a:pt x="572" y="80"/>
                  </a:lnTo>
                  <a:lnTo>
                    <a:pt x="584" y="86"/>
                  </a:lnTo>
                  <a:lnTo>
                    <a:pt x="600" y="94"/>
                  </a:lnTo>
                  <a:lnTo>
                    <a:pt x="620" y="100"/>
                  </a:lnTo>
                  <a:lnTo>
                    <a:pt x="664" y="112"/>
                  </a:lnTo>
                  <a:lnTo>
                    <a:pt x="718" y="128"/>
                  </a:lnTo>
                  <a:lnTo>
                    <a:pt x="746" y="136"/>
                  </a:lnTo>
                  <a:lnTo>
                    <a:pt x="776" y="146"/>
                  </a:lnTo>
                  <a:lnTo>
                    <a:pt x="806" y="160"/>
                  </a:lnTo>
                  <a:lnTo>
                    <a:pt x="836" y="174"/>
                  </a:lnTo>
                  <a:lnTo>
                    <a:pt x="868" y="192"/>
                  </a:lnTo>
                  <a:lnTo>
                    <a:pt x="898" y="214"/>
                  </a:lnTo>
                  <a:lnTo>
                    <a:pt x="928" y="238"/>
                  </a:lnTo>
                  <a:lnTo>
                    <a:pt x="958" y="266"/>
                  </a:lnTo>
                  <a:lnTo>
                    <a:pt x="986" y="298"/>
                  </a:lnTo>
                  <a:lnTo>
                    <a:pt x="1014" y="336"/>
                  </a:lnTo>
                  <a:lnTo>
                    <a:pt x="1016" y="342"/>
                  </a:lnTo>
                  <a:lnTo>
                    <a:pt x="1024" y="356"/>
                  </a:lnTo>
                  <a:lnTo>
                    <a:pt x="1034" y="376"/>
                  </a:lnTo>
                  <a:lnTo>
                    <a:pt x="1036" y="388"/>
                  </a:lnTo>
                  <a:lnTo>
                    <a:pt x="1036" y="398"/>
                  </a:lnTo>
                  <a:lnTo>
                    <a:pt x="1036" y="408"/>
                  </a:lnTo>
                  <a:lnTo>
                    <a:pt x="1032" y="416"/>
                  </a:lnTo>
                  <a:lnTo>
                    <a:pt x="1024" y="424"/>
                  </a:lnTo>
                  <a:lnTo>
                    <a:pt x="1014" y="428"/>
                  </a:lnTo>
                  <a:lnTo>
                    <a:pt x="998" y="430"/>
                  </a:lnTo>
                  <a:lnTo>
                    <a:pt x="978" y="428"/>
                  </a:lnTo>
                  <a:lnTo>
                    <a:pt x="952" y="424"/>
                  </a:lnTo>
                  <a:lnTo>
                    <a:pt x="920" y="414"/>
                  </a:lnTo>
                  <a:lnTo>
                    <a:pt x="902" y="390"/>
                  </a:lnTo>
                  <a:lnTo>
                    <a:pt x="880" y="364"/>
                  </a:lnTo>
                  <a:lnTo>
                    <a:pt x="852" y="332"/>
                  </a:lnTo>
                  <a:lnTo>
                    <a:pt x="820" y="300"/>
                  </a:lnTo>
                  <a:lnTo>
                    <a:pt x="786" y="266"/>
                  </a:lnTo>
                  <a:lnTo>
                    <a:pt x="748" y="236"/>
                  </a:lnTo>
                  <a:lnTo>
                    <a:pt x="728" y="222"/>
                  </a:lnTo>
                  <a:lnTo>
                    <a:pt x="710" y="212"/>
                  </a:lnTo>
                  <a:lnTo>
                    <a:pt x="686" y="202"/>
                  </a:lnTo>
                  <a:lnTo>
                    <a:pt x="664" y="196"/>
                  </a:lnTo>
                  <a:lnTo>
                    <a:pt x="642" y="190"/>
                  </a:lnTo>
                  <a:lnTo>
                    <a:pt x="632" y="190"/>
                  </a:lnTo>
                  <a:lnTo>
                    <a:pt x="624" y="192"/>
                  </a:lnTo>
                  <a:lnTo>
                    <a:pt x="618" y="196"/>
                  </a:lnTo>
                  <a:lnTo>
                    <a:pt x="614" y="202"/>
                  </a:lnTo>
                  <a:lnTo>
                    <a:pt x="614" y="210"/>
                  </a:lnTo>
                  <a:lnTo>
                    <a:pt x="618" y="222"/>
                  </a:lnTo>
                  <a:lnTo>
                    <a:pt x="626" y="238"/>
                  </a:lnTo>
                  <a:lnTo>
                    <a:pt x="640" y="258"/>
                  </a:lnTo>
                  <a:lnTo>
                    <a:pt x="650" y="266"/>
                  </a:lnTo>
                  <a:lnTo>
                    <a:pt x="676" y="290"/>
                  </a:lnTo>
                  <a:lnTo>
                    <a:pt x="714" y="326"/>
                  </a:lnTo>
                  <a:lnTo>
                    <a:pt x="732" y="346"/>
                  </a:lnTo>
                  <a:lnTo>
                    <a:pt x="752" y="368"/>
                  </a:lnTo>
                  <a:lnTo>
                    <a:pt x="770" y="392"/>
                  </a:lnTo>
                  <a:lnTo>
                    <a:pt x="786" y="418"/>
                  </a:lnTo>
                  <a:lnTo>
                    <a:pt x="800" y="442"/>
                  </a:lnTo>
                  <a:lnTo>
                    <a:pt x="810" y="468"/>
                  </a:lnTo>
                  <a:lnTo>
                    <a:pt x="814" y="480"/>
                  </a:lnTo>
                  <a:lnTo>
                    <a:pt x="816" y="494"/>
                  </a:lnTo>
                  <a:lnTo>
                    <a:pt x="816" y="506"/>
                  </a:lnTo>
                  <a:lnTo>
                    <a:pt x="816" y="518"/>
                  </a:lnTo>
                  <a:lnTo>
                    <a:pt x="812" y="530"/>
                  </a:lnTo>
                  <a:lnTo>
                    <a:pt x="808" y="540"/>
                  </a:lnTo>
                  <a:lnTo>
                    <a:pt x="802" y="552"/>
                  </a:lnTo>
                  <a:lnTo>
                    <a:pt x="796" y="562"/>
                  </a:lnTo>
                  <a:lnTo>
                    <a:pt x="788" y="562"/>
                  </a:lnTo>
                  <a:lnTo>
                    <a:pt x="778" y="562"/>
                  </a:lnTo>
                  <a:lnTo>
                    <a:pt x="764" y="560"/>
                  </a:lnTo>
                  <a:lnTo>
                    <a:pt x="748" y="556"/>
                  </a:lnTo>
                  <a:lnTo>
                    <a:pt x="728" y="548"/>
                  </a:lnTo>
                  <a:lnTo>
                    <a:pt x="706" y="536"/>
                  </a:lnTo>
                  <a:lnTo>
                    <a:pt x="682" y="520"/>
                  </a:lnTo>
                  <a:lnTo>
                    <a:pt x="656" y="500"/>
                  </a:lnTo>
                  <a:lnTo>
                    <a:pt x="628" y="472"/>
                  </a:lnTo>
                  <a:lnTo>
                    <a:pt x="596" y="438"/>
                  </a:lnTo>
                  <a:lnTo>
                    <a:pt x="566" y="398"/>
                  </a:lnTo>
                  <a:lnTo>
                    <a:pt x="532" y="348"/>
                  </a:lnTo>
                  <a:lnTo>
                    <a:pt x="498" y="288"/>
                  </a:lnTo>
                  <a:lnTo>
                    <a:pt x="464" y="220"/>
                  </a:lnTo>
                  <a:lnTo>
                    <a:pt x="430" y="140"/>
                  </a:lnTo>
                  <a:lnTo>
                    <a:pt x="366" y="148"/>
                  </a:lnTo>
                  <a:lnTo>
                    <a:pt x="406" y="216"/>
                  </a:lnTo>
                  <a:lnTo>
                    <a:pt x="444" y="286"/>
                  </a:lnTo>
                  <a:lnTo>
                    <a:pt x="464" y="326"/>
                  </a:lnTo>
                  <a:lnTo>
                    <a:pt x="486" y="370"/>
                  </a:lnTo>
                  <a:lnTo>
                    <a:pt x="506" y="414"/>
                  </a:lnTo>
                  <a:lnTo>
                    <a:pt x="524" y="460"/>
                  </a:lnTo>
                  <a:lnTo>
                    <a:pt x="538" y="504"/>
                  </a:lnTo>
                  <a:lnTo>
                    <a:pt x="550" y="546"/>
                  </a:lnTo>
                  <a:lnTo>
                    <a:pt x="558" y="586"/>
                  </a:lnTo>
                  <a:lnTo>
                    <a:pt x="560" y="604"/>
                  </a:lnTo>
                  <a:lnTo>
                    <a:pt x="560" y="622"/>
                  </a:lnTo>
                  <a:lnTo>
                    <a:pt x="560" y="638"/>
                  </a:lnTo>
                  <a:lnTo>
                    <a:pt x="556" y="654"/>
                  </a:lnTo>
                  <a:lnTo>
                    <a:pt x="552" y="666"/>
                  </a:lnTo>
                  <a:lnTo>
                    <a:pt x="546" y="678"/>
                  </a:lnTo>
                  <a:lnTo>
                    <a:pt x="538" y="682"/>
                  </a:lnTo>
                  <a:lnTo>
                    <a:pt x="530" y="684"/>
                  </a:lnTo>
                  <a:lnTo>
                    <a:pt x="518" y="686"/>
                  </a:lnTo>
                  <a:lnTo>
                    <a:pt x="504" y="686"/>
                  </a:lnTo>
                  <a:lnTo>
                    <a:pt x="488" y="682"/>
                  </a:lnTo>
                  <a:lnTo>
                    <a:pt x="470" y="674"/>
                  </a:lnTo>
                  <a:lnTo>
                    <a:pt x="452" y="664"/>
                  </a:lnTo>
                  <a:lnTo>
                    <a:pt x="430" y="646"/>
                  </a:lnTo>
                  <a:lnTo>
                    <a:pt x="410" y="620"/>
                  </a:lnTo>
                  <a:lnTo>
                    <a:pt x="388" y="588"/>
                  </a:lnTo>
                  <a:lnTo>
                    <a:pt x="366" y="548"/>
                  </a:lnTo>
                  <a:lnTo>
                    <a:pt x="344" y="496"/>
                  </a:lnTo>
                  <a:lnTo>
                    <a:pt x="322" y="434"/>
                  </a:lnTo>
                  <a:lnTo>
                    <a:pt x="300" y="360"/>
                  </a:lnTo>
                  <a:lnTo>
                    <a:pt x="282" y="274"/>
                  </a:lnTo>
                  <a:lnTo>
                    <a:pt x="234" y="266"/>
                  </a:lnTo>
                  <a:lnTo>
                    <a:pt x="248" y="342"/>
                  </a:lnTo>
                  <a:lnTo>
                    <a:pt x="262" y="422"/>
                  </a:lnTo>
                  <a:lnTo>
                    <a:pt x="274" y="516"/>
                  </a:lnTo>
                  <a:lnTo>
                    <a:pt x="280" y="566"/>
                  </a:lnTo>
                  <a:lnTo>
                    <a:pt x="282" y="616"/>
                  </a:lnTo>
                  <a:lnTo>
                    <a:pt x="284" y="664"/>
                  </a:lnTo>
                  <a:lnTo>
                    <a:pt x="284" y="710"/>
                  </a:lnTo>
                  <a:lnTo>
                    <a:pt x="280" y="752"/>
                  </a:lnTo>
                  <a:lnTo>
                    <a:pt x="274" y="788"/>
                  </a:lnTo>
                  <a:lnTo>
                    <a:pt x="270" y="804"/>
                  </a:lnTo>
                  <a:lnTo>
                    <a:pt x="264" y="820"/>
                  </a:lnTo>
                  <a:lnTo>
                    <a:pt x="258" y="832"/>
                  </a:lnTo>
                  <a:lnTo>
                    <a:pt x="250" y="842"/>
                  </a:lnTo>
                  <a:lnTo>
                    <a:pt x="250" y="830"/>
                  </a:lnTo>
                  <a:lnTo>
                    <a:pt x="246" y="798"/>
                  </a:lnTo>
                  <a:lnTo>
                    <a:pt x="238" y="748"/>
                  </a:lnTo>
                  <a:lnTo>
                    <a:pt x="232" y="720"/>
                  </a:lnTo>
                  <a:lnTo>
                    <a:pt x="224" y="690"/>
                  </a:lnTo>
                  <a:lnTo>
                    <a:pt x="214" y="656"/>
                  </a:lnTo>
                  <a:lnTo>
                    <a:pt x="202" y="624"/>
                  </a:lnTo>
                  <a:lnTo>
                    <a:pt x="188" y="590"/>
                  </a:lnTo>
                  <a:lnTo>
                    <a:pt x="170" y="556"/>
                  </a:lnTo>
                  <a:lnTo>
                    <a:pt x="150" y="524"/>
                  </a:lnTo>
                  <a:lnTo>
                    <a:pt x="128" y="492"/>
                  </a:lnTo>
                  <a:lnTo>
                    <a:pt x="100" y="464"/>
                  </a:lnTo>
                  <a:lnTo>
                    <a:pt x="70" y="438"/>
                  </a:lnTo>
                  <a:lnTo>
                    <a:pt x="0" y="46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1" name="Freeform 256"/>
            <p:cNvSpPr>
              <a:spLocks/>
            </p:cNvSpPr>
            <p:nvPr userDrawn="1"/>
          </p:nvSpPr>
          <p:spPr bwMode="auto">
            <a:xfrm>
              <a:off x="4136" y="-3728"/>
              <a:ext cx="420" cy="480"/>
            </a:xfrm>
            <a:custGeom>
              <a:avLst/>
              <a:gdLst>
                <a:gd name="T0" fmla="*/ 8 w 416"/>
                <a:gd name="T1" fmla="*/ 418 h 480"/>
                <a:gd name="T2" fmla="*/ 2 w 416"/>
                <a:gd name="T3" fmla="*/ 392 h 480"/>
                <a:gd name="T4" fmla="*/ 0 w 416"/>
                <a:gd name="T5" fmla="*/ 350 h 480"/>
                <a:gd name="T6" fmla="*/ 6 w 416"/>
                <a:gd name="T7" fmla="*/ 320 h 480"/>
                <a:gd name="T8" fmla="*/ 20 w 416"/>
                <a:gd name="T9" fmla="*/ 292 h 480"/>
                <a:gd name="T10" fmla="*/ 46 w 416"/>
                <a:gd name="T11" fmla="*/ 268 h 480"/>
                <a:gd name="T12" fmla="*/ 95 w 416"/>
                <a:gd name="T13" fmla="*/ 256 h 480"/>
                <a:gd name="T14" fmla="*/ 123 w 416"/>
                <a:gd name="T15" fmla="*/ 254 h 480"/>
                <a:gd name="T16" fmla="*/ 166 w 416"/>
                <a:gd name="T17" fmla="*/ 248 h 480"/>
                <a:gd name="T18" fmla="*/ 226 w 416"/>
                <a:gd name="T19" fmla="*/ 230 h 480"/>
                <a:gd name="T20" fmla="*/ 275 w 416"/>
                <a:gd name="T21" fmla="*/ 210 h 480"/>
                <a:gd name="T22" fmla="*/ 313 w 416"/>
                <a:gd name="T23" fmla="*/ 178 h 480"/>
                <a:gd name="T24" fmla="*/ 337 w 416"/>
                <a:gd name="T25" fmla="*/ 148 h 480"/>
                <a:gd name="T26" fmla="*/ 347 w 416"/>
                <a:gd name="T27" fmla="*/ 122 h 480"/>
                <a:gd name="T28" fmla="*/ 353 w 416"/>
                <a:gd name="T29" fmla="*/ 94 h 480"/>
                <a:gd name="T30" fmla="*/ 353 w 416"/>
                <a:gd name="T31" fmla="*/ 60 h 480"/>
                <a:gd name="T32" fmla="*/ 351 w 416"/>
                <a:gd name="T33" fmla="*/ 44 h 480"/>
                <a:gd name="T34" fmla="*/ 373 w 416"/>
                <a:gd name="T35" fmla="*/ 18 h 480"/>
                <a:gd name="T36" fmla="*/ 396 w 416"/>
                <a:gd name="T37" fmla="*/ 4 h 480"/>
                <a:gd name="T38" fmla="*/ 408 w 416"/>
                <a:gd name="T39" fmla="*/ 0 h 480"/>
                <a:gd name="T40" fmla="*/ 420 w 416"/>
                <a:gd name="T41" fmla="*/ 4 h 480"/>
                <a:gd name="T42" fmla="*/ 430 w 416"/>
                <a:gd name="T43" fmla="*/ 22 h 480"/>
                <a:gd name="T44" fmla="*/ 434 w 416"/>
                <a:gd name="T45" fmla="*/ 36 h 480"/>
                <a:gd name="T46" fmla="*/ 436 w 416"/>
                <a:gd name="T47" fmla="*/ 78 h 480"/>
                <a:gd name="T48" fmla="*/ 434 w 416"/>
                <a:gd name="T49" fmla="*/ 122 h 480"/>
                <a:gd name="T50" fmla="*/ 424 w 416"/>
                <a:gd name="T51" fmla="*/ 174 h 480"/>
                <a:gd name="T52" fmla="*/ 404 w 416"/>
                <a:gd name="T53" fmla="*/ 228 h 480"/>
                <a:gd name="T54" fmla="*/ 376 w 416"/>
                <a:gd name="T55" fmla="*/ 264 h 480"/>
                <a:gd name="T56" fmla="*/ 351 w 416"/>
                <a:gd name="T57" fmla="*/ 286 h 480"/>
                <a:gd name="T58" fmla="*/ 325 w 416"/>
                <a:gd name="T59" fmla="*/ 304 h 480"/>
                <a:gd name="T60" fmla="*/ 293 w 416"/>
                <a:gd name="T61" fmla="*/ 318 h 480"/>
                <a:gd name="T62" fmla="*/ 250 w 416"/>
                <a:gd name="T63" fmla="*/ 328 h 480"/>
                <a:gd name="T64" fmla="*/ 228 w 416"/>
                <a:gd name="T65" fmla="*/ 332 h 480"/>
                <a:gd name="T66" fmla="*/ 210 w 416"/>
                <a:gd name="T67" fmla="*/ 322 h 480"/>
                <a:gd name="T68" fmla="*/ 192 w 416"/>
                <a:gd name="T69" fmla="*/ 316 h 480"/>
                <a:gd name="T70" fmla="*/ 172 w 416"/>
                <a:gd name="T71" fmla="*/ 318 h 480"/>
                <a:gd name="T72" fmla="*/ 145 w 416"/>
                <a:gd name="T73" fmla="*/ 330 h 480"/>
                <a:gd name="T74" fmla="*/ 129 w 416"/>
                <a:gd name="T75" fmla="*/ 358 h 480"/>
                <a:gd name="T76" fmla="*/ 117 w 416"/>
                <a:gd name="T77" fmla="*/ 406 h 480"/>
                <a:gd name="T78" fmla="*/ 115 w 416"/>
                <a:gd name="T79" fmla="*/ 480 h 48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6" h="480">
                  <a:moveTo>
                    <a:pt x="8" y="418"/>
                  </a:moveTo>
                  <a:lnTo>
                    <a:pt x="8" y="418"/>
                  </a:lnTo>
                  <a:lnTo>
                    <a:pt x="6" y="410"/>
                  </a:lnTo>
                  <a:lnTo>
                    <a:pt x="2" y="392"/>
                  </a:lnTo>
                  <a:lnTo>
                    <a:pt x="0" y="366"/>
                  </a:lnTo>
                  <a:lnTo>
                    <a:pt x="0" y="350"/>
                  </a:lnTo>
                  <a:lnTo>
                    <a:pt x="2" y="336"/>
                  </a:lnTo>
                  <a:lnTo>
                    <a:pt x="6" y="320"/>
                  </a:lnTo>
                  <a:lnTo>
                    <a:pt x="12" y="306"/>
                  </a:lnTo>
                  <a:lnTo>
                    <a:pt x="20" y="292"/>
                  </a:lnTo>
                  <a:lnTo>
                    <a:pt x="32" y="280"/>
                  </a:lnTo>
                  <a:lnTo>
                    <a:pt x="46" y="268"/>
                  </a:lnTo>
                  <a:lnTo>
                    <a:pt x="66" y="260"/>
                  </a:lnTo>
                  <a:lnTo>
                    <a:pt x="90" y="256"/>
                  </a:lnTo>
                  <a:lnTo>
                    <a:pt x="118" y="254"/>
                  </a:lnTo>
                  <a:lnTo>
                    <a:pt x="128" y="252"/>
                  </a:lnTo>
                  <a:lnTo>
                    <a:pt x="156" y="248"/>
                  </a:lnTo>
                  <a:lnTo>
                    <a:pt x="194" y="238"/>
                  </a:lnTo>
                  <a:lnTo>
                    <a:pt x="216" y="230"/>
                  </a:lnTo>
                  <a:lnTo>
                    <a:pt x="238" y="222"/>
                  </a:lnTo>
                  <a:lnTo>
                    <a:pt x="260" y="210"/>
                  </a:lnTo>
                  <a:lnTo>
                    <a:pt x="280" y="196"/>
                  </a:lnTo>
                  <a:lnTo>
                    <a:pt x="298" y="178"/>
                  </a:lnTo>
                  <a:lnTo>
                    <a:pt x="314" y="158"/>
                  </a:lnTo>
                  <a:lnTo>
                    <a:pt x="322" y="148"/>
                  </a:lnTo>
                  <a:lnTo>
                    <a:pt x="326" y="134"/>
                  </a:lnTo>
                  <a:lnTo>
                    <a:pt x="332" y="122"/>
                  </a:lnTo>
                  <a:lnTo>
                    <a:pt x="336" y="108"/>
                  </a:lnTo>
                  <a:lnTo>
                    <a:pt x="338" y="94"/>
                  </a:lnTo>
                  <a:lnTo>
                    <a:pt x="338" y="78"/>
                  </a:lnTo>
                  <a:lnTo>
                    <a:pt x="338" y="60"/>
                  </a:lnTo>
                  <a:lnTo>
                    <a:pt x="336" y="44"/>
                  </a:lnTo>
                  <a:lnTo>
                    <a:pt x="346" y="30"/>
                  </a:lnTo>
                  <a:lnTo>
                    <a:pt x="356" y="18"/>
                  </a:lnTo>
                  <a:lnTo>
                    <a:pt x="368" y="8"/>
                  </a:lnTo>
                  <a:lnTo>
                    <a:pt x="376" y="4"/>
                  </a:lnTo>
                  <a:lnTo>
                    <a:pt x="382" y="0"/>
                  </a:lnTo>
                  <a:lnTo>
                    <a:pt x="388" y="0"/>
                  </a:lnTo>
                  <a:lnTo>
                    <a:pt x="394" y="0"/>
                  </a:lnTo>
                  <a:lnTo>
                    <a:pt x="400" y="4"/>
                  </a:lnTo>
                  <a:lnTo>
                    <a:pt x="406" y="12"/>
                  </a:lnTo>
                  <a:lnTo>
                    <a:pt x="410" y="22"/>
                  </a:lnTo>
                  <a:lnTo>
                    <a:pt x="414" y="36"/>
                  </a:lnTo>
                  <a:lnTo>
                    <a:pt x="414" y="48"/>
                  </a:lnTo>
                  <a:lnTo>
                    <a:pt x="416" y="78"/>
                  </a:lnTo>
                  <a:lnTo>
                    <a:pt x="416" y="100"/>
                  </a:lnTo>
                  <a:lnTo>
                    <a:pt x="414" y="122"/>
                  </a:lnTo>
                  <a:lnTo>
                    <a:pt x="410" y="148"/>
                  </a:lnTo>
                  <a:lnTo>
                    <a:pt x="404" y="174"/>
                  </a:lnTo>
                  <a:lnTo>
                    <a:pt x="394" y="202"/>
                  </a:lnTo>
                  <a:lnTo>
                    <a:pt x="384" y="228"/>
                  </a:lnTo>
                  <a:lnTo>
                    <a:pt x="368" y="252"/>
                  </a:lnTo>
                  <a:lnTo>
                    <a:pt x="358" y="264"/>
                  </a:lnTo>
                  <a:lnTo>
                    <a:pt x="348" y="276"/>
                  </a:lnTo>
                  <a:lnTo>
                    <a:pt x="336" y="286"/>
                  </a:lnTo>
                  <a:lnTo>
                    <a:pt x="324" y="296"/>
                  </a:lnTo>
                  <a:lnTo>
                    <a:pt x="310" y="304"/>
                  </a:lnTo>
                  <a:lnTo>
                    <a:pt x="294" y="312"/>
                  </a:lnTo>
                  <a:lnTo>
                    <a:pt x="278" y="318"/>
                  </a:lnTo>
                  <a:lnTo>
                    <a:pt x="260" y="324"/>
                  </a:lnTo>
                  <a:lnTo>
                    <a:pt x="240" y="328"/>
                  </a:lnTo>
                  <a:lnTo>
                    <a:pt x="218" y="332"/>
                  </a:lnTo>
                  <a:lnTo>
                    <a:pt x="214" y="328"/>
                  </a:lnTo>
                  <a:lnTo>
                    <a:pt x="200" y="322"/>
                  </a:lnTo>
                  <a:lnTo>
                    <a:pt x="192" y="318"/>
                  </a:lnTo>
                  <a:lnTo>
                    <a:pt x="182" y="316"/>
                  </a:lnTo>
                  <a:lnTo>
                    <a:pt x="172" y="316"/>
                  </a:lnTo>
                  <a:lnTo>
                    <a:pt x="162" y="318"/>
                  </a:lnTo>
                  <a:lnTo>
                    <a:pt x="150" y="322"/>
                  </a:lnTo>
                  <a:lnTo>
                    <a:pt x="140" y="330"/>
                  </a:lnTo>
                  <a:lnTo>
                    <a:pt x="132" y="342"/>
                  </a:lnTo>
                  <a:lnTo>
                    <a:pt x="124" y="358"/>
                  </a:lnTo>
                  <a:lnTo>
                    <a:pt x="116" y="378"/>
                  </a:lnTo>
                  <a:lnTo>
                    <a:pt x="112" y="406"/>
                  </a:lnTo>
                  <a:lnTo>
                    <a:pt x="110" y="440"/>
                  </a:lnTo>
                  <a:lnTo>
                    <a:pt x="110" y="480"/>
                  </a:lnTo>
                  <a:lnTo>
                    <a:pt x="8" y="4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2" name="Freeform 257"/>
            <p:cNvSpPr>
              <a:spLocks/>
            </p:cNvSpPr>
            <p:nvPr userDrawn="1"/>
          </p:nvSpPr>
          <p:spPr bwMode="auto">
            <a:xfrm>
              <a:off x="6076" y="-4528"/>
              <a:ext cx="1940" cy="420"/>
            </a:xfrm>
            <a:custGeom>
              <a:avLst/>
              <a:gdLst>
                <a:gd name="T0" fmla="*/ 1884 w 1954"/>
                <a:gd name="T1" fmla="*/ 307 h 418"/>
                <a:gd name="T2" fmla="*/ 1856 w 1954"/>
                <a:gd name="T3" fmla="*/ 269 h 418"/>
                <a:gd name="T4" fmla="*/ 1807 w 1954"/>
                <a:gd name="T5" fmla="*/ 213 h 418"/>
                <a:gd name="T6" fmla="*/ 1728 w 1954"/>
                <a:gd name="T7" fmla="*/ 147 h 418"/>
                <a:gd name="T8" fmla="*/ 1682 w 1954"/>
                <a:gd name="T9" fmla="*/ 113 h 418"/>
                <a:gd name="T10" fmla="*/ 1626 w 1954"/>
                <a:gd name="T11" fmla="*/ 76 h 418"/>
                <a:gd name="T12" fmla="*/ 1565 w 1954"/>
                <a:gd name="T13" fmla="*/ 48 h 418"/>
                <a:gd name="T14" fmla="*/ 1499 w 1954"/>
                <a:gd name="T15" fmla="*/ 26 h 418"/>
                <a:gd name="T16" fmla="*/ 1425 w 1954"/>
                <a:gd name="T17" fmla="*/ 10 h 418"/>
                <a:gd name="T18" fmla="*/ 1344 w 1954"/>
                <a:gd name="T19" fmla="*/ 0 h 418"/>
                <a:gd name="T20" fmla="*/ 1259 w 1954"/>
                <a:gd name="T21" fmla="*/ 2 h 418"/>
                <a:gd name="T22" fmla="*/ 1165 w 1954"/>
                <a:gd name="T23" fmla="*/ 12 h 418"/>
                <a:gd name="T24" fmla="*/ 1064 w 1954"/>
                <a:gd name="T25" fmla="*/ 36 h 418"/>
                <a:gd name="T26" fmla="*/ 715 w 1954"/>
                <a:gd name="T27" fmla="*/ 149 h 418"/>
                <a:gd name="T28" fmla="*/ 516 w 1954"/>
                <a:gd name="T29" fmla="*/ 203 h 418"/>
                <a:gd name="T30" fmla="*/ 411 w 1954"/>
                <a:gd name="T31" fmla="*/ 227 h 418"/>
                <a:gd name="T32" fmla="*/ 320 w 1954"/>
                <a:gd name="T33" fmla="*/ 235 h 418"/>
                <a:gd name="T34" fmla="*/ 238 w 1954"/>
                <a:gd name="T35" fmla="*/ 233 h 418"/>
                <a:gd name="T36" fmla="*/ 169 w 1954"/>
                <a:gd name="T37" fmla="*/ 213 h 418"/>
                <a:gd name="T38" fmla="*/ 133 w 1954"/>
                <a:gd name="T39" fmla="*/ 197 h 418"/>
                <a:gd name="T40" fmla="*/ 69 w 1954"/>
                <a:gd name="T41" fmla="*/ 163 h 418"/>
                <a:gd name="T42" fmla="*/ 38 w 1954"/>
                <a:gd name="T43" fmla="*/ 151 h 418"/>
                <a:gd name="T44" fmla="*/ 12 w 1954"/>
                <a:gd name="T45" fmla="*/ 147 h 418"/>
                <a:gd name="T46" fmla="*/ 4 w 1954"/>
                <a:gd name="T47" fmla="*/ 153 h 418"/>
                <a:gd name="T48" fmla="*/ 0 w 1954"/>
                <a:gd name="T49" fmla="*/ 161 h 418"/>
                <a:gd name="T50" fmla="*/ 2 w 1954"/>
                <a:gd name="T51" fmla="*/ 177 h 418"/>
                <a:gd name="T52" fmla="*/ 28 w 1954"/>
                <a:gd name="T53" fmla="*/ 225 h 418"/>
                <a:gd name="T54" fmla="*/ 125 w 1954"/>
                <a:gd name="T55" fmla="*/ 428 h 418"/>
                <a:gd name="T56" fmla="*/ 214 w 1954"/>
                <a:gd name="T57" fmla="*/ 316 h 418"/>
                <a:gd name="T58" fmla="*/ 230 w 1954"/>
                <a:gd name="T59" fmla="*/ 316 h 418"/>
                <a:gd name="T60" fmla="*/ 349 w 1954"/>
                <a:gd name="T61" fmla="*/ 316 h 418"/>
                <a:gd name="T62" fmla="*/ 447 w 1954"/>
                <a:gd name="T63" fmla="*/ 307 h 418"/>
                <a:gd name="T64" fmla="*/ 558 w 1954"/>
                <a:gd name="T65" fmla="*/ 291 h 418"/>
                <a:gd name="T66" fmla="*/ 685 w 1954"/>
                <a:gd name="T67" fmla="*/ 261 h 418"/>
                <a:gd name="T68" fmla="*/ 824 w 1954"/>
                <a:gd name="T69" fmla="*/ 219 h 418"/>
                <a:gd name="T70" fmla="*/ 967 w 1954"/>
                <a:gd name="T71" fmla="*/ 159 h 418"/>
                <a:gd name="T72" fmla="*/ 1005 w 1954"/>
                <a:gd name="T73" fmla="*/ 143 h 418"/>
                <a:gd name="T74" fmla="*/ 1076 w 1954"/>
                <a:gd name="T75" fmla="*/ 119 h 418"/>
                <a:gd name="T76" fmla="*/ 1149 w 1954"/>
                <a:gd name="T77" fmla="*/ 100 h 418"/>
                <a:gd name="T78" fmla="*/ 1217 w 1954"/>
                <a:gd name="T79" fmla="*/ 96 h 418"/>
                <a:gd name="T80" fmla="*/ 1286 w 1954"/>
                <a:gd name="T81" fmla="*/ 98 h 418"/>
                <a:gd name="T82" fmla="*/ 1348 w 1954"/>
                <a:gd name="T83" fmla="*/ 111 h 418"/>
                <a:gd name="T84" fmla="*/ 1412 w 1954"/>
                <a:gd name="T85" fmla="*/ 127 h 418"/>
                <a:gd name="T86" fmla="*/ 1493 w 1954"/>
                <a:gd name="T87" fmla="*/ 155 h 418"/>
                <a:gd name="T88" fmla="*/ 1589 w 1954"/>
                <a:gd name="T89" fmla="*/ 201 h 418"/>
                <a:gd name="T90" fmla="*/ 1664 w 1954"/>
                <a:gd name="T91" fmla="*/ 245 h 418"/>
                <a:gd name="T92" fmla="*/ 1709 w 1954"/>
                <a:gd name="T93" fmla="*/ 277 h 418"/>
                <a:gd name="T94" fmla="*/ 1811 w 1954"/>
                <a:gd name="T95" fmla="*/ 398 h 41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954" h="418">
                  <a:moveTo>
                    <a:pt x="1954" y="302"/>
                  </a:moveTo>
                  <a:lnTo>
                    <a:pt x="1954" y="302"/>
                  </a:lnTo>
                  <a:lnTo>
                    <a:pt x="1940" y="284"/>
                  </a:lnTo>
                  <a:lnTo>
                    <a:pt x="1924" y="264"/>
                  </a:lnTo>
                  <a:lnTo>
                    <a:pt x="1900" y="238"/>
                  </a:lnTo>
                  <a:lnTo>
                    <a:pt x="1872" y="208"/>
                  </a:lnTo>
                  <a:lnTo>
                    <a:pt x="1834" y="174"/>
                  </a:lnTo>
                  <a:lnTo>
                    <a:pt x="1792" y="142"/>
                  </a:lnTo>
                  <a:lnTo>
                    <a:pt x="1768" y="124"/>
                  </a:lnTo>
                  <a:lnTo>
                    <a:pt x="1742" y="108"/>
                  </a:lnTo>
                  <a:lnTo>
                    <a:pt x="1714" y="92"/>
                  </a:lnTo>
                  <a:lnTo>
                    <a:pt x="1686" y="76"/>
                  </a:lnTo>
                  <a:lnTo>
                    <a:pt x="1656" y="62"/>
                  </a:lnTo>
                  <a:lnTo>
                    <a:pt x="1622" y="48"/>
                  </a:lnTo>
                  <a:lnTo>
                    <a:pt x="1588" y="36"/>
                  </a:lnTo>
                  <a:lnTo>
                    <a:pt x="1554" y="26"/>
                  </a:lnTo>
                  <a:lnTo>
                    <a:pt x="1516" y="16"/>
                  </a:lnTo>
                  <a:lnTo>
                    <a:pt x="1476" y="10"/>
                  </a:lnTo>
                  <a:lnTo>
                    <a:pt x="1436" y="4"/>
                  </a:lnTo>
                  <a:lnTo>
                    <a:pt x="1394" y="0"/>
                  </a:lnTo>
                  <a:lnTo>
                    <a:pt x="1350" y="0"/>
                  </a:lnTo>
                  <a:lnTo>
                    <a:pt x="1304" y="2"/>
                  </a:lnTo>
                  <a:lnTo>
                    <a:pt x="1256" y="6"/>
                  </a:lnTo>
                  <a:lnTo>
                    <a:pt x="1208" y="12"/>
                  </a:lnTo>
                  <a:lnTo>
                    <a:pt x="1156" y="24"/>
                  </a:lnTo>
                  <a:lnTo>
                    <a:pt x="1104" y="36"/>
                  </a:lnTo>
                  <a:lnTo>
                    <a:pt x="740" y="144"/>
                  </a:lnTo>
                  <a:lnTo>
                    <a:pt x="598" y="182"/>
                  </a:lnTo>
                  <a:lnTo>
                    <a:pt x="536" y="198"/>
                  </a:lnTo>
                  <a:lnTo>
                    <a:pt x="478" y="212"/>
                  </a:lnTo>
                  <a:lnTo>
                    <a:pt x="426" y="222"/>
                  </a:lnTo>
                  <a:lnTo>
                    <a:pt x="376" y="228"/>
                  </a:lnTo>
                  <a:lnTo>
                    <a:pt x="330" y="230"/>
                  </a:lnTo>
                  <a:lnTo>
                    <a:pt x="288" y="230"/>
                  </a:lnTo>
                  <a:lnTo>
                    <a:pt x="248" y="228"/>
                  </a:lnTo>
                  <a:lnTo>
                    <a:pt x="210" y="220"/>
                  </a:lnTo>
                  <a:lnTo>
                    <a:pt x="174" y="208"/>
                  </a:lnTo>
                  <a:lnTo>
                    <a:pt x="138" y="192"/>
                  </a:lnTo>
                  <a:lnTo>
                    <a:pt x="104" y="172"/>
                  </a:lnTo>
                  <a:lnTo>
                    <a:pt x="70" y="158"/>
                  </a:lnTo>
                  <a:lnTo>
                    <a:pt x="54" y="150"/>
                  </a:lnTo>
                  <a:lnTo>
                    <a:pt x="38" y="146"/>
                  </a:lnTo>
                  <a:lnTo>
                    <a:pt x="22" y="142"/>
                  </a:lnTo>
                  <a:lnTo>
                    <a:pt x="12" y="142"/>
                  </a:lnTo>
                  <a:lnTo>
                    <a:pt x="6" y="144"/>
                  </a:lnTo>
                  <a:lnTo>
                    <a:pt x="4" y="148"/>
                  </a:lnTo>
                  <a:lnTo>
                    <a:pt x="2" y="152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2" y="172"/>
                  </a:lnTo>
                  <a:lnTo>
                    <a:pt x="12" y="192"/>
                  </a:lnTo>
                  <a:lnTo>
                    <a:pt x="28" y="220"/>
                  </a:lnTo>
                  <a:lnTo>
                    <a:pt x="52" y="256"/>
                  </a:lnTo>
                  <a:lnTo>
                    <a:pt x="130" y="418"/>
                  </a:lnTo>
                  <a:lnTo>
                    <a:pt x="270" y="402"/>
                  </a:lnTo>
                  <a:lnTo>
                    <a:pt x="224" y="310"/>
                  </a:lnTo>
                  <a:lnTo>
                    <a:pt x="240" y="310"/>
                  </a:lnTo>
                  <a:lnTo>
                    <a:pt x="288" y="312"/>
                  </a:lnTo>
                  <a:lnTo>
                    <a:pt x="364" y="310"/>
                  </a:lnTo>
                  <a:lnTo>
                    <a:pt x="410" y="306"/>
                  </a:lnTo>
                  <a:lnTo>
                    <a:pt x="462" y="302"/>
                  </a:lnTo>
                  <a:lnTo>
                    <a:pt x="518" y="294"/>
                  </a:lnTo>
                  <a:lnTo>
                    <a:pt x="578" y="286"/>
                  </a:lnTo>
                  <a:lnTo>
                    <a:pt x="642" y="272"/>
                  </a:lnTo>
                  <a:lnTo>
                    <a:pt x="710" y="256"/>
                  </a:lnTo>
                  <a:lnTo>
                    <a:pt x="780" y="238"/>
                  </a:lnTo>
                  <a:lnTo>
                    <a:pt x="854" y="214"/>
                  </a:lnTo>
                  <a:lnTo>
                    <a:pt x="928" y="186"/>
                  </a:lnTo>
                  <a:lnTo>
                    <a:pt x="1002" y="154"/>
                  </a:lnTo>
                  <a:lnTo>
                    <a:pt x="1040" y="138"/>
                  </a:lnTo>
                  <a:lnTo>
                    <a:pt x="1078" y="124"/>
                  </a:lnTo>
                  <a:lnTo>
                    <a:pt x="1116" y="114"/>
                  </a:lnTo>
                  <a:lnTo>
                    <a:pt x="1154" y="106"/>
                  </a:lnTo>
                  <a:lnTo>
                    <a:pt x="1190" y="100"/>
                  </a:lnTo>
                  <a:lnTo>
                    <a:pt x="1226" y="96"/>
                  </a:lnTo>
                  <a:lnTo>
                    <a:pt x="1262" y="96"/>
                  </a:lnTo>
                  <a:lnTo>
                    <a:pt x="1296" y="96"/>
                  </a:lnTo>
                  <a:lnTo>
                    <a:pt x="1332" y="98"/>
                  </a:lnTo>
                  <a:lnTo>
                    <a:pt x="1364" y="102"/>
                  </a:lnTo>
                  <a:lnTo>
                    <a:pt x="1398" y="106"/>
                  </a:lnTo>
                  <a:lnTo>
                    <a:pt x="1430" y="114"/>
                  </a:lnTo>
                  <a:lnTo>
                    <a:pt x="1462" y="122"/>
                  </a:lnTo>
                  <a:lnTo>
                    <a:pt x="1492" y="130"/>
                  </a:lnTo>
                  <a:lnTo>
                    <a:pt x="1548" y="150"/>
                  </a:lnTo>
                  <a:lnTo>
                    <a:pt x="1600" y="172"/>
                  </a:lnTo>
                  <a:lnTo>
                    <a:pt x="1648" y="196"/>
                  </a:lnTo>
                  <a:lnTo>
                    <a:pt x="1688" y="218"/>
                  </a:lnTo>
                  <a:lnTo>
                    <a:pt x="1724" y="240"/>
                  </a:lnTo>
                  <a:lnTo>
                    <a:pt x="1752" y="258"/>
                  </a:lnTo>
                  <a:lnTo>
                    <a:pt x="1772" y="272"/>
                  </a:lnTo>
                  <a:lnTo>
                    <a:pt x="1790" y="286"/>
                  </a:lnTo>
                  <a:lnTo>
                    <a:pt x="1876" y="388"/>
                  </a:lnTo>
                  <a:lnTo>
                    <a:pt x="1954" y="3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3" name="Freeform 258"/>
            <p:cNvSpPr>
              <a:spLocks/>
            </p:cNvSpPr>
            <p:nvPr userDrawn="1"/>
          </p:nvSpPr>
          <p:spPr bwMode="auto">
            <a:xfrm>
              <a:off x="6996" y="-4248"/>
              <a:ext cx="1760" cy="1040"/>
            </a:xfrm>
            <a:custGeom>
              <a:avLst/>
              <a:gdLst>
                <a:gd name="T0" fmla="*/ 1047 w 1762"/>
                <a:gd name="T1" fmla="*/ 8 h 1032"/>
                <a:gd name="T2" fmla="*/ 1159 w 1762"/>
                <a:gd name="T3" fmla="*/ 0 h 1032"/>
                <a:gd name="T4" fmla="*/ 1322 w 1762"/>
                <a:gd name="T5" fmla="*/ 16 h 1032"/>
                <a:gd name="T6" fmla="*/ 1416 w 1762"/>
                <a:gd name="T7" fmla="*/ 40 h 1032"/>
                <a:gd name="T8" fmla="*/ 1508 w 1762"/>
                <a:gd name="T9" fmla="*/ 85 h 1032"/>
                <a:gd name="T10" fmla="*/ 1594 w 1762"/>
                <a:gd name="T11" fmla="*/ 145 h 1032"/>
                <a:gd name="T12" fmla="*/ 1672 w 1762"/>
                <a:gd name="T13" fmla="*/ 230 h 1032"/>
                <a:gd name="T14" fmla="*/ 1734 w 1762"/>
                <a:gd name="T15" fmla="*/ 343 h 1032"/>
                <a:gd name="T16" fmla="*/ 1750 w 1762"/>
                <a:gd name="T17" fmla="*/ 393 h 1032"/>
                <a:gd name="T18" fmla="*/ 1746 w 1762"/>
                <a:gd name="T19" fmla="*/ 451 h 1032"/>
                <a:gd name="T20" fmla="*/ 1726 w 1762"/>
                <a:gd name="T21" fmla="*/ 490 h 1032"/>
                <a:gd name="T22" fmla="*/ 1678 w 1762"/>
                <a:gd name="T23" fmla="*/ 498 h 1032"/>
                <a:gd name="T24" fmla="*/ 1594 w 1762"/>
                <a:gd name="T25" fmla="*/ 456 h 1032"/>
                <a:gd name="T26" fmla="*/ 1554 w 1762"/>
                <a:gd name="T27" fmla="*/ 437 h 1032"/>
                <a:gd name="T28" fmla="*/ 1482 w 1762"/>
                <a:gd name="T29" fmla="*/ 415 h 1032"/>
                <a:gd name="T30" fmla="*/ 1388 w 1762"/>
                <a:gd name="T31" fmla="*/ 403 h 1032"/>
                <a:gd name="T32" fmla="*/ 1291 w 1762"/>
                <a:gd name="T33" fmla="*/ 419 h 1032"/>
                <a:gd name="T34" fmla="*/ 1241 w 1762"/>
                <a:gd name="T35" fmla="*/ 443 h 1032"/>
                <a:gd name="T36" fmla="*/ 1193 w 1762"/>
                <a:gd name="T37" fmla="*/ 484 h 1032"/>
                <a:gd name="T38" fmla="*/ 1135 w 1762"/>
                <a:gd name="T39" fmla="*/ 524 h 1032"/>
                <a:gd name="T40" fmla="*/ 1047 w 1762"/>
                <a:gd name="T41" fmla="*/ 566 h 1032"/>
                <a:gd name="T42" fmla="*/ 965 w 1762"/>
                <a:gd name="T43" fmla="*/ 589 h 1032"/>
                <a:gd name="T44" fmla="*/ 875 w 1762"/>
                <a:gd name="T45" fmla="*/ 584 h 1032"/>
                <a:gd name="T46" fmla="*/ 853 w 1762"/>
                <a:gd name="T47" fmla="*/ 619 h 1032"/>
                <a:gd name="T48" fmla="*/ 771 w 1762"/>
                <a:gd name="T49" fmla="*/ 705 h 1032"/>
                <a:gd name="T50" fmla="*/ 697 w 1762"/>
                <a:gd name="T51" fmla="*/ 762 h 1032"/>
                <a:gd name="T52" fmla="*/ 605 w 1762"/>
                <a:gd name="T53" fmla="*/ 800 h 1032"/>
                <a:gd name="T54" fmla="*/ 525 w 1762"/>
                <a:gd name="T55" fmla="*/ 814 h 1032"/>
                <a:gd name="T56" fmla="*/ 388 w 1762"/>
                <a:gd name="T57" fmla="*/ 858 h 1032"/>
                <a:gd name="T58" fmla="*/ 286 w 1762"/>
                <a:gd name="T59" fmla="*/ 909 h 1032"/>
                <a:gd name="T60" fmla="*/ 190 w 1762"/>
                <a:gd name="T61" fmla="*/ 978 h 1032"/>
                <a:gd name="T62" fmla="*/ 0 w 1762"/>
                <a:gd name="T63" fmla="*/ 935 h 1032"/>
                <a:gd name="T64" fmla="*/ 102 w 1762"/>
                <a:gd name="T65" fmla="*/ 863 h 1032"/>
                <a:gd name="T66" fmla="*/ 246 w 1762"/>
                <a:gd name="T67" fmla="*/ 778 h 1032"/>
                <a:gd name="T68" fmla="*/ 364 w 1762"/>
                <a:gd name="T69" fmla="*/ 725 h 1032"/>
                <a:gd name="T70" fmla="*/ 469 w 1762"/>
                <a:gd name="T71" fmla="*/ 699 h 1032"/>
                <a:gd name="T72" fmla="*/ 507 w 1762"/>
                <a:gd name="T73" fmla="*/ 697 h 1032"/>
                <a:gd name="T74" fmla="*/ 599 w 1762"/>
                <a:gd name="T75" fmla="*/ 677 h 1032"/>
                <a:gd name="T76" fmla="*/ 677 w 1762"/>
                <a:gd name="T77" fmla="*/ 639 h 1032"/>
                <a:gd name="T78" fmla="*/ 739 w 1762"/>
                <a:gd name="T79" fmla="*/ 587 h 1032"/>
                <a:gd name="T80" fmla="*/ 799 w 1762"/>
                <a:gd name="T81" fmla="*/ 520 h 1032"/>
                <a:gd name="T82" fmla="*/ 855 w 1762"/>
                <a:gd name="T83" fmla="*/ 427 h 1032"/>
                <a:gd name="T84" fmla="*/ 901 w 1762"/>
                <a:gd name="T85" fmla="*/ 306 h 1032"/>
                <a:gd name="T86" fmla="*/ 937 w 1762"/>
                <a:gd name="T87" fmla="*/ 157 h 1032"/>
                <a:gd name="T88" fmla="*/ 1061 w 1762"/>
                <a:gd name="T89" fmla="*/ 117 h 1032"/>
                <a:gd name="T90" fmla="*/ 1037 w 1762"/>
                <a:gd name="T91" fmla="*/ 224 h 1032"/>
                <a:gd name="T92" fmla="*/ 985 w 1762"/>
                <a:gd name="T93" fmla="*/ 375 h 1032"/>
                <a:gd name="T94" fmla="*/ 961 w 1762"/>
                <a:gd name="T95" fmla="*/ 425 h 1032"/>
                <a:gd name="T96" fmla="*/ 1069 w 1762"/>
                <a:gd name="T97" fmla="*/ 369 h 1032"/>
                <a:gd name="T98" fmla="*/ 1185 w 1762"/>
                <a:gd name="T99" fmla="*/ 324 h 1032"/>
                <a:gd name="T100" fmla="*/ 1318 w 1762"/>
                <a:gd name="T101" fmla="*/ 298 h 1032"/>
                <a:gd name="T102" fmla="*/ 1412 w 1762"/>
                <a:gd name="T103" fmla="*/ 298 h 1032"/>
                <a:gd name="T104" fmla="*/ 1484 w 1762"/>
                <a:gd name="T105" fmla="*/ 310 h 1032"/>
                <a:gd name="T106" fmla="*/ 1526 w 1762"/>
                <a:gd name="T107" fmla="*/ 316 h 1032"/>
                <a:gd name="T108" fmla="*/ 1562 w 1762"/>
                <a:gd name="T109" fmla="*/ 300 h 1032"/>
                <a:gd name="T110" fmla="*/ 1568 w 1762"/>
                <a:gd name="T111" fmla="*/ 278 h 1032"/>
                <a:gd name="T112" fmla="*/ 1542 w 1762"/>
                <a:gd name="T113" fmla="*/ 246 h 1032"/>
                <a:gd name="T114" fmla="*/ 1514 w 1762"/>
                <a:gd name="T115" fmla="*/ 226 h 1032"/>
                <a:gd name="T116" fmla="*/ 1440 w 1762"/>
                <a:gd name="T117" fmla="*/ 177 h 1032"/>
                <a:gd name="T118" fmla="*/ 1344 w 1762"/>
                <a:gd name="T119" fmla="*/ 143 h 1032"/>
                <a:gd name="T120" fmla="*/ 1227 w 1762"/>
                <a:gd name="T121" fmla="*/ 121 h 1032"/>
                <a:gd name="T122" fmla="*/ 1107 w 1762"/>
                <a:gd name="T123" fmla="*/ 129 h 1032"/>
                <a:gd name="T124" fmla="*/ 1031 w 1762"/>
                <a:gd name="T125" fmla="*/ 149 h 10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62" h="1032">
                  <a:moveTo>
                    <a:pt x="1028" y="12"/>
                  </a:moveTo>
                  <a:lnTo>
                    <a:pt x="1028" y="12"/>
                  </a:lnTo>
                  <a:lnTo>
                    <a:pt x="1052" y="8"/>
                  </a:lnTo>
                  <a:lnTo>
                    <a:pt x="1080" y="4"/>
                  </a:lnTo>
                  <a:lnTo>
                    <a:pt x="1118" y="2"/>
                  </a:lnTo>
                  <a:lnTo>
                    <a:pt x="1164" y="0"/>
                  </a:lnTo>
                  <a:lnTo>
                    <a:pt x="1216" y="2"/>
                  </a:lnTo>
                  <a:lnTo>
                    <a:pt x="1272" y="6"/>
                  </a:lnTo>
                  <a:lnTo>
                    <a:pt x="1332" y="16"/>
                  </a:lnTo>
                  <a:lnTo>
                    <a:pt x="1362" y="22"/>
                  </a:lnTo>
                  <a:lnTo>
                    <a:pt x="1394" y="30"/>
                  </a:lnTo>
                  <a:lnTo>
                    <a:pt x="1426" y="40"/>
                  </a:lnTo>
                  <a:lnTo>
                    <a:pt x="1456" y="52"/>
                  </a:lnTo>
                  <a:lnTo>
                    <a:pt x="1486" y="64"/>
                  </a:lnTo>
                  <a:lnTo>
                    <a:pt x="1518" y="80"/>
                  </a:lnTo>
                  <a:lnTo>
                    <a:pt x="1548" y="98"/>
                  </a:lnTo>
                  <a:lnTo>
                    <a:pt x="1576" y="118"/>
                  </a:lnTo>
                  <a:lnTo>
                    <a:pt x="1604" y="140"/>
                  </a:lnTo>
                  <a:lnTo>
                    <a:pt x="1632" y="164"/>
                  </a:lnTo>
                  <a:lnTo>
                    <a:pt x="1658" y="190"/>
                  </a:lnTo>
                  <a:lnTo>
                    <a:pt x="1682" y="220"/>
                  </a:lnTo>
                  <a:lnTo>
                    <a:pt x="1704" y="254"/>
                  </a:lnTo>
                  <a:lnTo>
                    <a:pt x="1724" y="290"/>
                  </a:lnTo>
                  <a:lnTo>
                    <a:pt x="1744" y="328"/>
                  </a:lnTo>
                  <a:lnTo>
                    <a:pt x="1760" y="370"/>
                  </a:lnTo>
                  <a:lnTo>
                    <a:pt x="1760" y="378"/>
                  </a:lnTo>
                  <a:lnTo>
                    <a:pt x="1762" y="398"/>
                  </a:lnTo>
                  <a:lnTo>
                    <a:pt x="1760" y="424"/>
                  </a:lnTo>
                  <a:lnTo>
                    <a:pt x="1756" y="436"/>
                  </a:lnTo>
                  <a:lnTo>
                    <a:pt x="1752" y="450"/>
                  </a:lnTo>
                  <a:lnTo>
                    <a:pt x="1744" y="460"/>
                  </a:lnTo>
                  <a:lnTo>
                    <a:pt x="1736" y="470"/>
                  </a:lnTo>
                  <a:lnTo>
                    <a:pt x="1722" y="476"/>
                  </a:lnTo>
                  <a:lnTo>
                    <a:pt x="1708" y="478"/>
                  </a:lnTo>
                  <a:lnTo>
                    <a:pt x="1688" y="478"/>
                  </a:lnTo>
                  <a:lnTo>
                    <a:pt x="1664" y="470"/>
                  </a:lnTo>
                  <a:lnTo>
                    <a:pt x="1636" y="458"/>
                  </a:lnTo>
                  <a:lnTo>
                    <a:pt x="1604" y="440"/>
                  </a:lnTo>
                  <a:lnTo>
                    <a:pt x="1594" y="434"/>
                  </a:lnTo>
                  <a:lnTo>
                    <a:pt x="1564" y="422"/>
                  </a:lnTo>
                  <a:lnTo>
                    <a:pt x="1542" y="414"/>
                  </a:lnTo>
                  <a:lnTo>
                    <a:pt x="1518" y="406"/>
                  </a:lnTo>
                  <a:lnTo>
                    <a:pt x="1492" y="400"/>
                  </a:lnTo>
                  <a:lnTo>
                    <a:pt x="1462" y="394"/>
                  </a:lnTo>
                  <a:lnTo>
                    <a:pt x="1432" y="390"/>
                  </a:lnTo>
                  <a:lnTo>
                    <a:pt x="1398" y="388"/>
                  </a:lnTo>
                  <a:lnTo>
                    <a:pt x="1366" y="390"/>
                  </a:lnTo>
                  <a:lnTo>
                    <a:pt x="1332" y="394"/>
                  </a:lnTo>
                  <a:lnTo>
                    <a:pt x="1296" y="404"/>
                  </a:lnTo>
                  <a:lnTo>
                    <a:pt x="1280" y="410"/>
                  </a:lnTo>
                  <a:lnTo>
                    <a:pt x="1264" y="418"/>
                  </a:lnTo>
                  <a:lnTo>
                    <a:pt x="1246" y="428"/>
                  </a:lnTo>
                  <a:lnTo>
                    <a:pt x="1230" y="438"/>
                  </a:lnTo>
                  <a:lnTo>
                    <a:pt x="1214" y="450"/>
                  </a:lnTo>
                  <a:lnTo>
                    <a:pt x="1198" y="464"/>
                  </a:lnTo>
                  <a:lnTo>
                    <a:pt x="1172" y="484"/>
                  </a:lnTo>
                  <a:lnTo>
                    <a:pt x="1140" y="504"/>
                  </a:lnTo>
                  <a:lnTo>
                    <a:pt x="1100" y="526"/>
                  </a:lnTo>
                  <a:lnTo>
                    <a:pt x="1078" y="536"/>
                  </a:lnTo>
                  <a:lnTo>
                    <a:pt x="1052" y="546"/>
                  </a:lnTo>
                  <a:lnTo>
                    <a:pt x="1026" y="556"/>
                  </a:lnTo>
                  <a:lnTo>
                    <a:pt x="998" y="562"/>
                  </a:lnTo>
                  <a:lnTo>
                    <a:pt x="970" y="568"/>
                  </a:lnTo>
                  <a:lnTo>
                    <a:pt x="940" y="570"/>
                  </a:lnTo>
                  <a:lnTo>
                    <a:pt x="910" y="568"/>
                  </a:lnTo>
                  <a:lnTo>
                    <a:pt x="880" y="564"/>
                  </a:lnTo>
                  <a:lnTo>
                    <a:pt x="874" y="574"/>
                  </a:lnTo>
                  <a:lnTo>
                    <a:pt x="858" y="594"/>
                  </a:lnTo>
                  <a:lnTo>
                    <a:pt x="832" y="626"/>
                  </a:lnTo>
                  <a:lnTo>
                    <a:pt x="798" y="662"/>
                  </a:lnTo>
                  <a:lnTo>
                    <a:pt x="776" y="680"/>
                  </a:lnTo>
                  <a:lnTo>
                    <a:pt x="754" y="698"/>
                  </a:lnTo>
                  <a:lnTo>
                    <a:pt x="728" y="716"/>
                  </a:lnTo>
                  <a:lnTo>
                    <a:pt x="702" y="732"/>
                  </a:lnTo>
                  <a:lnTo>
                    <a:pt x="672" y="748"/>
                  </a:lnTo>
                  <a:lnTo>
                    <a:pt x="642" y="760"/>
                  </a:lnTo>
                  <a:lnTo>
                    <a:pt x="610" y="770"/>
                  </a:lnTo>
                  <a:lnTo>
                    <a:pt x="576" y="776"/>
                  </a:lnTo>
                  <a:lnTo>
                    <a:pt x="530" y="784"/>
                  </a:lnTo>
                  <a:lnTo>
                    <a:pt x="482" y="796"/>
                  </a:lnTo>
                  <a:lnTo>
                    <a:pt x="422" y="814"/>
                  </a:lnTo>
                  <a:lnTo>
                    <a:pt x="388" y="826"/>
                  </a:lnTo>
                  <a:lnTo>
                    <a:pt x="354" y="840"/>
                  </a:lnTo>
                  <a:lnTo>
                    <a:pt x="320" y="856"/>
                  </a:lnTo>
                  <a:lnTo>
                    <a:pt x="286" y="874"/>
                  </a:lnTo>
                  <a:lnTo>
                    <a:pt x="252" y="894"/>
                  </a:lnTo>
                  <a:lnTo>
                    <a:pt x="220" y="916"/>
                  </a:lnTo>
                  <a:lnTo>
                    <a:pt x="190" y="942"/>
                  </a:lnTo>
                  <a:lnTo>
                    <a:pt x="162" y="970"/>
                  </a:lnTo>
                  <a:lnTo>
                    <a:pt x="76" y="1032"/>
                  </a:lnTo>
                  <a:lnTo>
                    <a:pt x="0" y="900"/>
                  </a:lnTo>
                  <a:lnTo>
                    <a:pt x="48" y="866"/>
                  </a:lnTo>
                  <a:lnTo>
                    <a:pt x="102" y="830"/>
                  </a:lnTo>
                  <a:lnTo>
                    <a:pt x="170" y="790"/>
                  </a:lnTo>
                  <a:lnTo>
                    <a:pt x="206" y="770"/>
                  </a:lnTo>
                  <a:lnTo>
                    <a:pt x="246" y="748"/>
                  </a:lnTo>
                  <a:lnTo>
                    <a:pt x="284" y="730"/>
                  </a:lnTo>
                  <a:lnTo>
                    <a:pt x="324" y="712"/>
                  </a:lnTo>
                  <a:lnTo>
                    <a:pt x="364" y="698"/>
                  </a:lnTo>
                  <a:lnTo>
                    <a:pt x="402" y="686"/>
                  </a:lnTo>
                  <a:lnTo>
                    <a:pt x="440" y="678"/>
                  </a:lnTo>
                  <a:lnTo>
                    <a:pt x="474" y="674"/>
                  </a:lnTo>
                  <a:lnTo>
                    <a:pt x="492" y="674"/>
                  </a:lnTo>
                  <a:lnTo>
                    <a:pt x="512" y="672"/>
                  </a:lnTo>
                  <a:lnTo>
                    <a:pt x="538" y="670"/>
                  </a:lnTo>
                  <a:lnTo>
                    <a:pt x="568" y="662"/>
                  </a:lnTo>
                  <a:lnTo>
                    <a:pt x="604" y="652"/>
                  </a:lnTo>
                  <a:lnTo>
                    <a:pt x="642" y="636"/>
                  </a:lnTo>
                  <a:lnTo>
                    <a:pt x="662" y="626"/>
                  </a:lnTo>
                  <a:lnTo>
                    <a:pt x="682" y="614"/>
                  </a:lnTo>
                  <a:lnTo>
                    <a:pt x="704" y="600"/>
                  </a:lnTo>
                  <a:lnTo>
                    <a:pt x="724" y="584"/>
                  </a:lnTo>
                  <a:lnTo>
                    <a:pt x="744" y="566"/>
                  </a:lnTo>
                  <a:lnTo>
                    <a:pt x="764" y="546"/>
                  </a:lnTo>
                  <a:lnTo>
                    <a:pt x="786" y="524"/>
                  </a:lnTo>
                  <a:lnTo>
                    <a:pt x="804" y="500"/>
                  </a:lnTo>
                  <a:lnTo>
                    <a:pt x="824" y="474"/>
                  </a:lnTo>
                  <a:lnTo>
                    <a:pt x="842" y="444"/>
                  </a:lnTo>
                  <a:lnTo>
                    <a:pt x="860" y="412"/>
                  </a:lnTo>
                  <a:lnTo>
                    <a:pt x="876" y="376"/>
                  </a:lnTo>
                  <a:lnTo>
                    <a:pt x="892" y="338"/>
                  </a:lnTo>
                  <a:lnTo>
                    <a:pt x="906" y="296"/>
                  </a:lnTo>
                  <a:lnTo>
                    <a:pt x="920" y="252"/>
                  </a:lnTo>
                  <a:lnTo>
                    <a:pt x="932" y="204"/>
                  </a:lnTo>
                  <a:lnTo>
                    <a:pt x="942" y="152"/>
                  </a:lnTo>
                  <a:lnTo>
                    <a:pt x="950" y="98"/>
                  </a:lnTo>
                  <a:lnTo>
                    <a:pt x="1066" y="112"/>
                  </a:lnTo>
                  <a:lnTo>
                    <a:pt x="1060" y="142"/>
                  </a:lnTo>
                  <a:lnTo>
                    <a:pt x="1052" y="174"/>
                  </a:lnTo>
                  <a:lnTo>
                    <a:pt x="1042" y="214"/>
                  </a:lnTo>
                  <a:lnTo>
                    <a:pt x="1028" y="260"/>
                  </a:lnTo>
                  <a:lnTo>
                    <a:pt x="1010" y="310"/>
                  </a:lnTo>
                  <a:lnTo>
                    <a:pt x="990" y="360"/>
                  </a:lnTo>
                  <a:lnTo>
                    <a:pt x="978" y="386"/>
                  </a:lnTo>
                  <a:lnTo>
                    <a:pt x="966" y="410"/>
                  </a:lnTo>
                  <a:lnTo>
                    <a:pt x="978" y="402"/>
                  </a:lnTo>
                  <a:lnTo>
                    <a:pt x="1016" y="382"/>
                  </a:lnTo>
                  <a:lnTo>
                    <a:pt x="1074" y="354"/>
                  </a:lnTo>
                  <a:lnTo>
                    <a:pt x="1110" y="340"/>
                  </a:lnTo>
                  <a:lnTo>
                    <a:pt x="1148" y="326"/>
                  </a:lnTo>
                  <a:lnTo>
                    <a:pt x="1190" y="314"/>
                  </a:lnTo>
                  <a:lnTo>
                    <a:pt x="1234" y="302"/>
                  </a:lnTo>
                  <a:lnTo>
                    <a:pt x="1280" y="294"/>
                  </a:lnTo>
                  <a:lnTo>
                    <a:pt x="1326" y="288"/>
                  </a:lnTo>
                  <a:lnTo>
                    <a:pt x="1374" y="286"/>
                  </a:lnTo>
                  <a:lnTo>
                    <a:pt x="1398" y="286"/>
                  </a:lnTo>
                  <a:lnTo>
                    <a:pt x="1422" y="288"/>
                  </a:lnTo>
                  <a:lnTo>
                    <a:pt x="1446" y="290"/>
                  </a:lnTo>
                  <a:lnTo>
                    <a:pt x="1470" y="294"/>
                  </a:lnTo>
                  <a:lnTo>
                    <a:pt x="1494" y="300"/>
                  </a:lnTo>
                  <a:lnTo>
                    <a:pt x="1518" y="308"/>
                  </a:lnTo>
                  <a:lnTo>
                    <a:pt x="1536" y="306"/>
                  </a:lnTo>
                  <a:lnTo>
                    <a:pt x="1552" y="302"/>
                  </a:lnTo>
                  <a:lnTo>
                    <a:pt x="1566" y="294"/>
                  </a:lnTo>
                  <a:lnTo>
                    <a:pt x="1572" y="290"/>
                  </a:lnTo>
                  <a:lnTo>
                    <a:pt x="1576" y="284"/>
                  </a:lnTo>
                  <a:lnTo>
                    <a:pt x="1578" y="276"/>
                  </a:lnTo>
                  <a:lnTo>
                    <a:pt x="1578" y="268"/>
                  </a:lnTo>
                  <a:lnTo>
                    <a:pt x="1572" y="258"/>
                  </a:lnTo>
                  <a:lnTo>
                    <a:pt x="1564" y="248"/>
                  </a:lnTo>
                  <a:lnTo>
                    <a:pt x="1552" y="236"/>
                  </a:lnTo>
                  <a:lnTo>
                    <a:pt x="1534" y="222"/>
                  </a:lnTo>
                  <a:lnTo>
                    <a:pt x="1524" y="216"/>
                  </a:lnTo>
                  <a:lnTo>
                    <a:pt x="1496" y="196"/>
                  </a:lnTo>
                  <a:lnTo>
                    <a:pt x="1474" y="186"/>
                  </a:lnTo>
                  <a:lnTo>
                    <a:pt x="1450" y="172"/>
                  </a:lnTo>
                  <a:lnTo>
                    <a:pt x="1422" y="160"/>
                  </a:lnTo>
                  <a:lnTo>
                    <a:pt x="1390" y="148"/>
                  </a:lnTo>
                  <a:lnTo>
                    <a:pt x="1354" y="138"/>
                  </a:lnTo>
                  <a:lnTo>
                    <a:pt x="1316" y="128"/>
                  </a:lnTo>
                  <a:lnTo>
                    <a:pt x="1276" y="120"/>
                  </a:lnTo>
                  <a:lnTo>
                    <a:pt x="1232" y="116"/>
                  </a:lnTo>
                  <a:lnTo>
                    <a:pt x="1186" y="116"/>
                  </a:lnTo>
                  <a:lnTo>
                    <a:pt x="1138" y="120"/>
                  </a:lnTo>
                  <a:lnTo>
                    <a:pt x="1112" y="124"/>
                  </a:lnTo>
                  <a:lnTo>
                    <a:pt x="1086" y="130"/>
                  </a:lnTo>
                  <a:lnTo>
                    <a:pt x="1062" y="136"/>
                  </a:lnTo>
                  <a:lnTo>
                    <a:pt x="1036" y="144"/>
                  </a:lnTo>
                  <a:lnTo>
                    <a:pt x="934" y="28"/>
                  </a:lnTo>
                  <a:lnTo>
                    <a:pt x="1028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4" name="Freeform 259"/>
            <p:cNvSpPr>
              <a:spLocks/>
            </p:cNvSpPr>
            <p:nvPr userDrawn="1"/>
          </p:nvSpPr>
          <p:spPr bwMode="auto">
            <a:xfrm>
              <a:off x="7876" y="-3788"/>
              <a:ext cx="1180" cy="420"/>
            </a:xfrm>
            <a:custGeom>
              <a:avLst/>
              <a:gdLst>
                <a:gd name="T0" fmla="*/ 240 w 1180"/>
                <a:gd name="T1" fmla="*/ 0 h 424"/>
                <a:gd name="T2" fmla="*/ 370 w 1180"/>
                <a:gd name="T3" fmla="*/ 53 h 424"/>
                <a:gd name="T4" fmla="*/ 554 w 1180"/>
                <a:gd name="T5" fmla="*/ 125 h 424"/>
                <a:gd name="T6" fmla="*/ 658 w 1180"/>
                <a:gd name="T7" fmla="*/ 156 h 424"/>
                <a:gd name="T8" fmla="*/ 764 w 1180"/>
                <a:gd name="T9" fmla="*/ 182 h 424"/>
                <a:gd name="T10" fmla="*/ 864 w 1180"/>
                <a:gd name="T11" fmla="*/ 200 h 424"/>
                <a:gd name="T12" fmla="*/ 868 w 1180"/>
                <a:gd name="T13" fmla="*/ 202 h 424"/>
                <a:gd name="T14" fmla="*/ 894 w 1180"/>
                <a:gd name="T15" fmla="*/ 208 h 424"/>
                <a:gd name="T16" fmla="*/ 918 w 1180"/>
                <a:gd name="T17" fmla="*/ 206 h 424"/>
                <a:gd name="T18" fmla="*/ 946 w 1180"/>
                <a:gd name="T19" fmla="*/ 198 h 424"/>
                <a:gd name="T20" fmla="*/ 980 w 1180"/>
                <a:gd name="T21" fmla="*/ 180 h 424"/>
                <a:gd name="T22" fmla="*/ 1016 w 1180"/>
                <a:gd name="T23" fmla="*/ 155 h 424"/>
                <a:gd name="T24" fmla="*/ 1058 w 1180"/>
                <a:gd name="T25" fmla="*/ 111 h 424"/>
                <a:gd name="T26" fmla="*/ 1068 w 1180"/>
                <a:gd name="T27" fmla="*/ 111 h 424"/>
                <a:gd name="T28" fmla="*/ 1118 w 1180"/>
                <a:gd name="T29" fmla="*/ 107 h 424"/>
                <a:gd name="T30" fmla="*/ 1148 w 1180"/>
                <a:gd name="T31" fmla="*/ 111 h 424"/>
                <a:gd name="T32" fmla="*/ 1170 w 1180"/>
                <a:gd name="T33" fmla="*/ 121 h 424"/>
                <a:gd name="T34" fmla="*/ 1180 w 1180"/>
                <a:gd name="T35" fmla="*/ 135 h 424"/>
                <a:gd name="T36" fmla="*/ 1180 w 1180"/>
                <a:gd name="T37" fmla="*/ 149 h 424"/>
                <a:gd name="T38" fmla="*/ 1172 w 1180"/>
                <a:gd name="T39" fmla="*/ 168 h 424"/>
                <a:gd name="T40" fmla="*/ 1136 w 1180"/>
                <a:gd name="T41" fmla="*/ 216 h 424"/>
                <a:gd name="T42" fmla="*/ 1132 w 1180"/>
                <a:gd name="T43" fmla="*/ 228 h 424"/>
                <a:gd name="T44" fmla="*/ 1118 w 1180"/>
                <a:gd name="T45" fmla="*/ 257 h 424"/>
                <a:gd name="T46" fmla="*/ 1092 w 1180"/>
                <a:gd name="T47" fmla="*/ 293 h 424"/>
                <a:gd name="T48" fmla="*/ 1050 w 1180"/>
                <a:gd name="T49" fmla="*/ 335 h 424"/>
                <a:gd name="T50" fmla="*/ 1006 w 1180"/>
                <a:gd name="T51" fmla="*/ 362 h 424"/>
                <a:gd name="T52" fmla="*/ 970 w 1180"/>
                <a:gd name="T53" fmla="*/ 378 h 424"/>
                <a:gd name="T54" fmla="*/ 930 w 1180"/>
                <a:gd name="T55" fmla="*/ 392 h 424"/>
                <a:gd name="T56" fmla="*/ 882 w 1180"/>
                <a:gd name="T57" fmla="*/ 400 h 424"/>
                <a:gd name="T58" fmla="*/ 830 w 1180"/>
                <a:gd name="T59" fmla="*/ 404 h 424"/>
                <a:gd name="T60" fmla="*/ 770 w 1180"/>
                <a:gd name="T61" fmla="*/ 402 h 424"/>
                <a:gd name="T62" fmla="*/ 706 w 1180"/>
                <a:gd name="T63" fmla="*/ 392 h 424"/>
                <a:gd name="T64" fmla="*/ 670 w 1180"/>
                <a:gd name="T65" fmla="*/ 386 h 424"/>
                <a:gd name="T66" fmla="*/ 490 w 1180"/>
                <a:gd name="T67" fmla="*/ 297 h 424"/>
                <a:gd name="T68" fmla="*/ 266 w 1180"/>
                <a:gd name="T69" fmla="*/ 194 h 424"/>
                <a:gd name="T70" fmla="*/ 156 w 1180"/>
                <a:gd name="T71" fmla="*/ 153 h 424"/>
                <a:gd name="T72" fmla="*/ 64 w 1180"/>
                <a:gd name="T73" fmla="*/ 123 h 424"/>
                <a:gd name="T74" fmla="*/ 12 w 1180"/>
                <a:gd name="T75" fmla="*/ 113 h 424"/>
                <a:gd name="T76" fmla="*/ 92 w 1180"/>
                <a:gd name="T77" fmla="*/ 46 h 424"/>
                <a:gd name="T78" fmla="*/ 144 w 1180"/>
                <a:gd name="T79" fmla="*/ 61 h 424"/>
                <a:gd name="T80" fmla="*/ 276 w 1180"/>
                <a:gd name="T81" fmla="*/ 113 h 424"/>
                <a:gd name="T82" fmla="*/ 404 w 1180"/>
                <a:gd name="T83" fmla="*/ 168 h 424"/>
                <a:gd name="T84" fmla="*/ 492 w 1180"/>
                <a:gd name="T85" fmla="*/ 216 h 424"/>
                <a:gd name="T86" fmla="*/ 580 w 1180"/>
                <a:gd name="T87" fmla="*/ 267 h 424"/>
                <a:gd name="T88" fmla="*/ 622 w 1180"/>
                <a:gd name="T89" fmla="*/ 297 h 424"/>
                <a:gd name="T90" fmla="*/ 690 w 1180"/>
                <a:gd name="T91" fmla="*/ 303 h 424"/>
                <a:gd name="T92" fmla="*/ 760 w 1180"/>
                <a:gd name="T93" fmla="*/ 303 h 424"/>
                <a:gd name="T94" fmla="*/ 786 w 1180"/>
                <a:gd name="T95" fmla="*/ 297 h 424"/>
                <a:gd name="T96" fmla="*/ 800 w 1180"/>
                <a:gd name="T97" fmla="*/ 285 h 424"/>
                <a:gd name="T98" fmla="*/ 800 w 1180"/>
                <a:gd name="T99" fmla="*/ 277 h 424"/>
                <a:gd name="T100" fmla="*/ 794 w 1180"/>
                <a:gd name="T101" fmla="*/ 265 h 424"/>
                <a:gd name="T102" fmla="*/ 780 w 1180"/>
                <a:gd name="T103" fmla="*/ 257 h 424"/>
                <a:gd name="T104" fmla="*/ 730 w 1180"/>
                <a:gd name="T105" fmla="*/ 230 h 424"/>
                <a:gd name="T106" fmla="*/ 612 w 1180"/>
                <a:gd name="T107" fmla="*/ 180 h 424"/>
                <a:gd name="T108" fmla="*/ 338 w 1180"/>
                <a:gd name="T109" fmla="*/ 83 h 424"/>
                <a:gd name="T110" fmla="*/ 242 w 1180"/>
                <a:gd name="T111" fmla="*/ 48 h 424"/>
                <a:gd name="T112" fmla="*/ 240 w 1180"/>
                <a:gd name="T113" fmla="*/ 0 h 42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180" h="424">
                  <a:moveTo>
                    <a:pt x="240" y="0"/>
                  </a:moveTo>
                  <a:lnTo>
                    <a:pt x="240" y="0"/>
                  </a:lnTo>
                  <a:lnTo>
                    <a:pt x="302" y="28"/>
                  </a:lnTo>
                  <a:lnTo>
                    <a:pt x="370" y="58"/>
                  </a:lnTo>
                  <a:lnTo>
                    <a:pt x="456" y="94"/>
                  </a:lnTo>
                  <a:lnTo>
                    <a:pt x="554" y="130"/>
                  </a:lnTo>
                  <a:lnTo>
                    <a:pt x="606" y="148"/>
                  </a:lnTo>
                  <a:lnTo>
                    <a:pt x="658" y="164"/>
                  </a:lnTo>
                  <a:lnTo>
                    <a:pt x="712" y="180"/>
                  </a:lnTo>
                  <a:lnTo>
                    <a:pt x="764" y="192"/>
                  </a:lnTo>
                  <a:lnTo>
                    <a:pt x="814" y="202"/>
                  </a:lnTo>
                  <a:lnTo>
                    <a:pt x="864" y="210"/>
                  </a:lnTo>
                  <a:lnTo>
                    <a:pt x="868" y="212"/>
                  </a:lnTo>
                  <a:lnTo>
                    <a:pt x="878" y="216"/>
                  </a:lnTo>
                  <a:lnTo>
                    <a:pt x="894" y="218"/>
                  </a:lnTo>
                  <a:lnTo>
                    <a:pt x="906" y="218"/>
                  </a:lnTo>
                  <a:lnTo>
                    <a:pt x="918" y="216"/>
                  </a:lnTo>
                  <a:lnTo>
                    <a:pt x="932" y="214"/>
                  </a:lnTo>
                  <a:lnTo>
                    <a:pt x="946" y="208"/>
                  </a:lnTo>
                  <a:lnTo>
                    <a:pt x="962" y="200"/>
                  </a:lnTo>
                  <a:lnTo>
                    <a:pt x="980" y="190"/>
                  </a:lnTo>
                  <a:lnTo>
                    <a:pt x="998" y="178"/>
                  </a:lnTo>
                  <a:lnTo>
                    <a:pt x="1016" y="162"/>
                  </a:lnTo>
                  <a:lnTo>
                    <a:pt x="1038" y="142"/>
                  </a:lnTo>
                  <a:lnTo>
                    <a:pt x="1058" y="116"/>
                  </a:lnTo>
                  <a:lnTo>
                    <a:pt x="1068" y="116"/>
                  </a:lnTo>
                  <a:lnTo>
                    <a:pt x="1090" y="114"/>
                  </a:lnTo>
                  <a:lnTo>
                    <a:pt x="1118" y="112"/>
                  </a:lnTo>
                  <a:lnTo>
                    <a:pt x="1134" y="114"/>
                  </a:lnTo>
                  <a:lnTo>
                    <a:pt x="1148" y="116"/>
                  </a:lnTo>
                  <a:lnTo>
                    <a:pt x="1160" y="120"/>
                  </a:lnTo>
                  <a:lnTo>
                    <a:pt x="1170" y="126"/>
                  </a:lnTo>
                  <a:lnTo>
                    <a:pt x="1178" y="136"/>
                  </a:lnTo>
                  <a:lnTo>
                    <a:pt x="1180" y="140"/>
                  </a:lnTo>
                  <a:lnTo>
                    <a:pt x="1180" y="146"/>
                  </a:lnTo>
                  <a:lnTo>
                    <a:pt x="1180" y="154"/>
                  </a:lnTo>
                  <a:lnTo>
                    <a:pt x="1178" y="160"/>
                  </a:lnTo>
                  <a:lnTo>
                    <a:pt x="1172" y="178"/>
                  </a:lnTo>
                  <a:lnTo>
                    <a:pt x="1158" y="200"/>
                  </a:lnTo>
                  <a:lnTo>
                    <a:pt x="1136" y="226"/>
                  </a:lnTo>
                  <a:lnTo>
                    <a:pt x="1132" y="238"/>
                  </a:lnTo>
                  <a:lnTo>
                    <a:pt x="1126" y="250"/>
                  </a:lnTo>
                  <a:lnTo>
                    <a:pt x="1118" y="268"/>
                  </a:lnTo>
                  <a:lnTo>
                    <a:pt x="1106" y="286"/>
                  </a:lnTo>
                  <a:lnTo>
                    <a:pt x="1092" y="308"/>
                  </a:lnTo>
                  <a:lnTo>
                    <a:pt x="1072" y="330"/>
                  </a:lnTo>
                  <a:lnTo>
                    <a:pt x="1050" y="350"/>
                  </a:lnTo>
                  <a:lnTo>
                    <a:pt x="1022" y="372"/>
                  </a:lnTo>
                  <a:lnTo>
                    <a:pt x="1006" y="380"/>
                  </a:lnTo>
                  <a:lnTo>
                    <a:pt x="988" y="390"/>
                  </a:lnTo>
                  <a:lnTo>
                    <a:pt x="970" y="398"/>
                  </a:lnTo>
                  <a:lnTo>
                    <a:pt x="950" y="406"/>
                  </a:lnTo>
                  <a:lnTo>
                    <a:pt x="930" y="412"/>
                  </a:lnTo>
                  <a:lnTo>
                    <a:pt x="906" y="416"/>
                  </a:lnTo>
                  <a:lnTo>
                    <a:pt x="882" y="420"/>
                  </a:lnTo>
                  <a:lnTo>
                    <a:pt x="858" y="424"/>
                  </a:lnTo>
                  <a:lnTo>
                    <a:pt x="830" y="424"/>
                  </a:lnTo>
                  <a:lnTo>
                    <a:pt x="802" y="424"/>
                  </a:lnTo>
                  <a:lnTo>
                    <a:pt x="770" y="422"/>
                  </a:lnTo>
                  <a:lnTo>
                    <a:pt x="738" y="418"/>
                  </a:lnTo>
                  <a:lnTo>
                    <a:pt x="706" y="412"/>
                  </a:lnTo>
                  <a:lnTo>
                    <a:pt x="670" y="406"/>
                  </a:lnTo>
                  <a:lnTo>
                    <a:pt x="582" y="360"/>
                  </a:lnTo>
                  <a:lnTo>
                    <a:pt x="490" y="312"/>
                  </a:lnTo>
                  <a:lnTo>
                    <a:pt x="382" y="258"/>
                  </a:lnTo>
                  <a:lnTo>
                    <a:pt x="266" y="204"/>
                  </a:lnTo>
                  <a:lnTo>
                    <a:pt x="210" y="180"/>
                  </a:lnTo>
                  <a:lnTo>
                    <a:pt x="156" y="158"/>
                  </a:lnTo>
                  <a:lnTo>
                    <a:pt x="108" y="140"/>
                  </a:lnTo>
                  <a:lnTo>
                    <a:pt x="64" y="128"/>
                  </a:lnTo>
                  <a:lnTo>
                    <a:pt x="28" y="118"/>
                  </a:lnTo>
                  <a:lnTo>
                    <a:pt x="12" y="118"/>
                  </a:lnTo>
                  <a:lnTo>
                    <a:pt x="0" y="116"/>
                  </a:lnTo>
                  <a:lnTo>
                    <a:pt x="92" y="46"/>
                  </a:lnTo>
                  <a:lnTo>
                    <a:pt x="144" y="66"/>
                  </a:lnTo>
                  <a:lnTo>
                    <a:pt x="202" y="88"/>
                  </a:lnTo>
                  <a:lnTo>
                    <a:pt x="276" y="118"/>
                  </a:lnTo>
                  <a:lnTo>
                    <a:pt x="360" y="156"/>
                  </a:lnTo>
                  <a:lnTo>
                    <a:pt x="404" y="178"/>
                  </a:lnTo>
                  <a:lnTo>
                    <a:pt x="448" y="202"/>
                  </a:lnTo>
                  <a:lnTo>
                    <a:pt x="492" y="226"/>
                  </a:lnTo>
                  <a:lnTo>
                    <a:pt x="538" y="254"/>
                  </a:lnTo>
                  <a:lnTo>
                    <a:pt x="580" y="282"/>
                  </a:lnTo>
                  <a:lnTo>
                    <a:pt x="622" y="312"/>
                  </a:lnTo>
                  <a:lnTo>
                    <a:pt x="656" y="316"/>
                  </a:lnTo>
                  <a:lnTo>
                    <a:pt x="690" y="318"/>
                  </a:lnTo>
                  <a:lnTo>
                    <a:pt x="726" y="320"/>
                  </a:lnTo>
                  <a:lnTo>
                    <a:pt x="760" y="318"/>
                  </a:lnTo>
                  <a:lnTo>
                    <a:pt x="776" y="316"/>
                  </a:lnTo>
                  <a:lnTo>
                    <a:pt x="786" y="312"/>
                  </a:lnTo>
                  <a:lnTo>
                    <a:pt x="796" y="306"/>
                  </a:lnTo>
                  <a:lnTo>
                    <a:pt x="800" y="300"/>
                  </a:lnTo>
                  <a:lnTo>
                    <a:pt x="800" y="296"/>
                  </a:lnTo>
                  <a:lnTo>
                    <a:pt x="800" y="292"/>
                  </a:lnTo>
                  <a:lnTo>
                    <a:pt x="794" y="280"/>
                  </a:lnTo>
                  <a:lnTo>
                    <a:pt x="788" y="274"/>
                  </a:lnTo>
                  <a:lnTo>
                    <a:pt x="780" y="268"/>
                  </a:lnTo>
                  <a:lnTo>
                    <a:pt x="760" y="254"/>
                  </a:lnTo>
                  <a:lnTo>
                    <a:pt x="730" y="240"/>
                  </a:lnTo>
                  <a:lnTo>
                    <a:pt x="696" y="224"/>
                  </a:lnTo>
                  <a:lnTo>
                    <a:pt x="612" y="190"/>
                  </a:lnTo>
                  <a:lnTo>
                    <a:pt x="518" y="154"/>
                  </a:lnTo>
                  <a:lnTo>
                    <a:pt x="338" y="88"/>
                  </a:lnTo>
                  <a:lnTo>
                    <a:pt x="268" y="60"/>
                  </a:lnTo>
                  <a:lnTo>
                    <a:pt x="242" y="48"/>
                  </a:lnTo>
                  <a:lnTo>
                    <a:pt x="226" y="4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5" name="Freeform 260"/>
            <p:cNvSpPr>
              <a:spLocks/>
            </p:cNvSpPr>
            <p:nvPr userDrawn="1"/>
          </p:nvSpPr>
          <p:spPr bwMode="auto">
            <a:xfrm>
              <a:off x="7496" y="-3688"/>
              <a:ext cx="640" cy="320"/>
            </a:xfrm>
            <a:custGeom>
              <a:avLst/>
              <a:gdLst>
                <a:gd name="T0" fmla="*/ 569 w 634"/>
                <a:gd name="T1" fmla="*/ 30 h 318"/>
                <a:gd name="T2" fmla="*/ 551 w 634"/>
                <a:gd name="T3" fmla="*/ 56 h 318"/>
                <a:gd name="T4" fmla="*/ 531 w 634"/>
                <a:gd name="T5" fmla="*/ 107 h 318"/>
                <a:gd name="T6" fmla="*/ 521 w 634"/>
                <a:gd name="T7" fmla="*/ 143 h 318"/>
                <a:gd name="T8" fmla="*/ 523 w 634"/>
                <a:gd name="T9" fmla="*/ 179 h 318"/>
                <a:gd name="T10" fmla="*/ 535 w 634"/>
                <a:gd name="T11" fmla="*/ 205 h 318"/>
                <a:gd name="T12" fmla="*/ 549 w 634"/>
                <a:gd name="T13" fmla="*/ 221 h 318"/>
                <a:gd name="T14" fmla="*/ 569 w 634"/>
                <a:gd name="T15" fmla="*/ 235 h 318"/>
                <a:gd name="T16" fmla="*/ 595 w 634"/>
                <a:gd name="T17" fmla="*/ 254 h 318"/>
                <a:gd name="T18" fmla="*/ 614 w 634"/>
                <a:gd name="T19" fmla="*/ 258 h 318"/>
                <a:gd name="T20" fmla="*/ 650 w 634"/>
                <a:gd name="T21" fmla="*/ 286 h 318"/>
                <a:gd name="T22" fmla="*/ 662 w 634"/>
                <a:gd name="T23" fmla="*/ 302 h 318"/>
                <a:gd name="T24" fmla="*/ 662 w 634"/>
                <a:gd name="T25" fmla="*/ 314 h 318"/>
                <a:gd name="T26" fmla="*/ 644 w 634"/>
                <a:gd name="T27" fmla="*/ 324 h 318"/>
                <a:gd name="T28" fmla="*/ 600 w 634"/>
                <a:gd name="T29" fmla="*/ 328 h 318"/>
                <a:gd name="T30" fmla="*/ 523 w 634"/>
                <a:gd name="T31" fmla="*/ 320 h 318"/>
                <a:gd name="T32" fmla="*/ 513 w 634"/>
                <a:gd name="T33" fmla="*/ 322 h 318"/>
                <a:gd name="T34" fmla="*/ 430 w 634"/>
                <a:gd name="T35" fmla="*/ 328 h 318"/>
                <a:gd name="T36" fmla="*/ 363 w 634"/>
                <a:gd name="T37" fmla="*/ 326 h 318"/>
                <a:gd name="T38" fmla="*/ 289 w 634"/>
                <a:gd name="T39" fmla="*/ 318 h 318"/>
                <a:gd name="T40" fmla="*/ 200 w 634"/>
                <a:gd name="T41" fmla="*/ 302 h 318"/>
                <a:gd name="T42" fmla="*/ 101 w 634"/>
                <a:gd name="T43" fmla="*/ 272 h 318"/>
                <a:gd name="T44" fmla="*/ 0 w 634"/>
                <a:gd name="T45" fmla="*/ 223 h 318"/>
                <a:gd name="T46" fmla="*/ 113 w 634"/>
                <a:gd name="T47" fmla="*/ 145 h 318"/>
                <a:gd name="T48" fmla="*/ 190 w 634"/>
                <a:gd name="T49" fmla="*/ 171 h 318"/>
                <a:gd name="T50" fmla="*/ 287 w 634"/>
                <a:gd name="T51" fmla="*/ 197 h 318"/>
                <a:gd name="T52" fmla="*/ 355 w 634"/>
                <a:gd name="T53" fmla="*/ 209 h 318"/>
                <a:gd name="T54" fmla="*/ 396 w 634"/>
                <a:gd name="T55" fmla="*/ 211 h 318"/>
                <a:gd name="T56" fmla="*/ 408 w 634"/>
                <a:gd name="T57" fmla="*/ 207 h 318"/>
                <a:gd name="T58" fmla="*/ 406 w 634"/>
                <a:gd name="T59" fmla="*/ 175 h 318"/>
                <a:gd name="T60" fmla="*/ 412 w 634"/>
                <a:gd name="T61" fmla="*/ 123 h 318"/>
                <a:gd name="T62" fmla="*/ 430 w 634"/>
                <a:gd name="T63" fmla="*/ 44 h 318"/>
                <a:gd name="T64" fmla="*/ 569 w 634"/>
                <a:gd name="T65" fmla="*/ 30 h 3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34" h="318">
                  <a:moveTo>
                    <a:pt x="544" y="30"/>
                  </a:moveTo>
                  <a:lnTo>
                    <a:pt x="544" y="30"/>
                  </a:lnTo>
                  <a:lnTo>
                    <a:pt x="540" y="38"/>
                  </a:lnTo>
                  <a:lnTo>
                    <a:pt x="526" y="56"/>
                  </a:lnTo>
                  <a:lnTo>
                    <a:pt x="512" y="86"/>
                  </a:lnTo>
                  <a:lnTo>
                    <a:pt x="506" y="102"/>
                  </a:lnTo>
                  <a:lnTo>
                    <a:pt x="500" y="120"/>
                  </a:lnTo>
                  <a:lnTo>
                    <a:pt x="496" y="138"/>
                  </a:lnTo>
                  <a:lnTo>
                    <a:pt x="496" y="156"/>
                  </a:lnTo>
                  <a:lnTo>
                    <a:pt x="498" y="174"/>
                  </a:lnTo>
                  <a:lnTo>
                    <a:pt x="506" y="192"/>
                  </a:lnTo>
                  <a:lnTo>
                    <a:pt x="510" y="200"/>
                  </a:lnTo>
                  <a:lnTo>
                    <a:pt x="516" y="208"/>
                  </a:lnTo>
                  <a:lnTo>
                    <a:pt x="524" y="216"/>
                  </a:lnTo>
                  <a:lnTo>
                    <a:pt x="532" y="224"/>
                  </a:lnTo>
                  <a:lnTo>
                    <a:pt x="544" y="230"/>
                  </a:lnTo>
                  <a:lnTo>
                    <a:pt x="556" y="238"/>
                  </a:lnTo>
                  <a:lnTo>
                    <a:pt x="568" y="244"/>
                  </a:lnTo>
                  <a:lnTo>
                    <a:pt x="584" y="248"/>
                  </a:lnTo>
                  <a:lnTo>
                    <a:pt x="604" y="262"/>
                  </a:lnTo>
                  <a:lnTo>
                    <a:pt x="620" y="276"/>
                  </a:lnTo>
                  <a:lnTo>
                    <a:pt x="626" y="284"/>
                  </a:lnTo>
                  <a:lnTo>
                    <a:pt x="632" y="292"/>
                  </a:lnTo>
                  <a:lnTo>
                    <a:pt x="634" y="298"/>
                  </a:lnTo>
                  <a:lnTo>
                    <a:pt x="632" y="304"/>
                  </a:lnTo>
                  <a:lnTo>
                    <a:pt x="624" y="310"/>
                  </a:lnTo>
                  <a:lnTo>
                    <a:pt x="614" y="314"/>
                  </a:lnTo>
                  <a:lnTo>
                    <a:pt x="596" y="316"/>
                  </a:lnTo>
                  <a:lnTo>
                    <a:pt x="572" y="318"/>
                  </a:lnTo>
                  <a:lnTo>
                    <a:pt x="538" y="316"/>
                  </a:lnTo>
                  <a:lnTo>
                    <a:pt x="498" y="310"/>
                  </a:lnTo>
                  <a:lnTo>
                    <a:pt x="488" y="312"/>
                  </a:lnTo>
                  <a:lnTo>
                    <a:pt x="458" y="316"/>
                  </a:lnTo>
                  <a:lnTo>
                    <a:pt x="410" y="318"/>
                  </a:lnTo>
                  <a:lnTo>
                    <a:pt x="380" y="318"/>
                  </a:lnTo>
                  <a:lnTo>
                    <a:pt x="348" y="316"/>
                  </a:lnTo>
                  <a:lnTo>
                    <a:pt x="312" y="314"/>
                  </a:lnTo>
                  <a:lnTo>
                    <a:pt x="274" y="308"/>
                  </a:lnTo>
                  <a:lnTo>
                    <a:pt x="232" y="302"/>
                  </a:lnTo>
                  <a:lnTo>
                    <a:pt x="190" y="292"/>
                  </a:lnTo>
                  <a:lnTo>
                    <a:pt x="144" y="278"/>
                  </a:lnTo>
                  <a:lnTo>
                    <a:pt x="96" y="262"/>
                  </a:lnTo>
                  <a:lnTo>
                    <a:pt x="48" y="242"/>
                  </a:lnTo>
                  <a:lnTo>
                    <a:pt x="0" y="218"/>
                  </a:lnTo>
                  <a:lnTo>
                    <a:pt x="108" y="140"/>
                  </a:lnTo>
                  <a:lnTo>
                    <a:pt x="144" y="152"/>
                  </a:lnTo>
                  <a:lnTo>
                    <a:pt x="180" y="166"/>
                  </a:lnTo>
                  <a:lnTo>
                    <a:pt x="226" y="180"/>
                  </a:lnTo>
                  <a:lnTo>
                    <a:pt x="272" y="192"/>
                  </a:lnTo>
                  <a:lnTo>
                    <a:pt x="318" y="202"/>
                  </a:lnTo>
                  <a:lnTo>
                    <a:pt x="340" y="204"/>
                  </a:lnTo>
                  <a:lnTo>
                    <a:pt x="358" y="206"/>
                  </a:lnTo>
                  <a:lnTo>
                    <a:pt x="376" y="206"/>
                  </a:lnTo>
                  <a:lnTo>
                    <a:pt x="388" y="202"/>
                  </a:lnTo>
                  <a:lnTo>
                    <a:pt x="388" y="188"/>
                  </a:lnTo>
                  <a:lnTo>
                    <a:pt x="386" y="170"/>
                  </a:lnTo>
                  <a:lnTo>
                    <a:pt x="388" y="148"/>
                  </a:lnTo>
                  <a:lnTo>
                    <a:pt x="392" y="118"/>
                  </a:lnTo>
                  <a:lnTo>
                    <a:pt x="398" y="84"/>
                  </a:lnTo>
                  <a:lnTo>
                    <a:pt x="410" y="44"/>
                  </a:lnTo>
                  <a:lnTo>
                    <a:pt x="428" y="0"/>
                  </a:lnTo>
                  <a:lnTo>
                    <a:pt x="544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6" name="Freeform 261"/>
            <p:cNvSpPr>
              <a:spLocks/>
            </p:cNvSpPr>
            <p:nvPr userDrawn="1"/>
          </p:nvSpPr>
          <p:spPr bwMode="auto">
            <a:xfrm>
              <a:off x="5816" y="-4328"/>
              <a:ext cx="2020" cy="700"/>
            </a:xfrm>
            <a:custGeom>
              <a:avLst/>
              <a:gdLst>
                <a:gd name="T0" fmla="*/ 1955 w 2008"/>
                <a:gd name="T1" fmla="*/ 195 h 690"/>
                <a:gd name="T2" fmla="*/ 1769 w 2008"/>
                <a:gd name="T3" fmla="*/ 241 h 690"/>
                <a:gd name="T4" fmla="*/ 1600 w 2008"/>
                <a:gd name="T5" fmla="*/ 237 h 690"/>
                <a:gd name="T6" fmla="*/ 1396 w 2008"/>
                <a:gd name="T7" fmla="*/ 259 h 690"/>
                <a:gd name="T8" fmla="*/ 1149 w 2008"/>
                <a:gd name="T9" fmla="*/ 329 h 690"/>
                <a:gd name="T10" fmla="*/ 974 w 2008"/>
                <a:gd name="T11" fmla="*/ 379 h 690"/>
                <a:gd name="T12" fmla="*/ 843 w 2008"/>
                <a:gd name="T13" fmla="*/ 355 h 690"/>
                <a:gd name="T14" fmla="*/ 819 w 2008"/>
                <a:gd name="T15" fmla="*/ 319 h 690"/>
                <a:gd name="T16" fmla="*/ 853 w 2008"/>
                <a:gd name="T17" fmla="*/ 268 h 690"/>
                <a:gd name="T18" fmla="*/ 1153 w 2008"/>
                <a:gd name="T19" fmla="*/ 170 h 690"/>
                <a:gd name="T20" fmla="*/ 1239 w 2008"/>
                <a:gd name="T21" fmla="*/ 162 h 690"/>
                <a:gd name="T22" fmla="*/ 1247 w 2008"/>
                <a:gd name="T23" fmla="*/ 118 h 690"/>
                <a:gd name="T24" fmla="*/ 855 w 2008"/>
                <a:gd name="T25" fmla="*/ 136 h 690"/>
                <a:gd name="T26" fmla="*/ 302 w 2008"/>
                <a:gd name="T27" fmla="*/ 237 h 690"/>
                <a:gd name="T28" fmla="*/ 231 w 2008"/>
                <a:gd name="T29" fmla="*/ 239 h 690"/>
                <a:gd name="T30" fmla="*/ 159 w 2008"/>
                <a:gd name="T31" fmla="*/ 207 h 690"/>
                <a:gd name="T32" fmla="*/ 135 w 2008"/>
                <a:gd name="T33" fmla="*/ 132 h 690"/>
                <a:gd name="T34" fmla="*/ 123 w 2008"/>
                <a:gd name="T35" fmla="*/ 10 h 690"/>
                <a:gd name="T36" fmla="*/ 103 w 2008"/>
                <a:gd name="T37" fmla="*/ 8 h 690"/>
                <a:gd name="T38" fmla="*/ 70 w 2008"/>
                <a:gd name="T39" fmla="*/ 89 h 690"/>
                <a:gd name="T40" fmla="*/ 58 w 2008"/>
                <a:gd name="T41" fmla="*/ 248 h 690"/>
                <a:gd name="T42" fmla="*/ 99 w 2008"/>
                <a:gd name="T43" fmla="*/ 341 h 690"/>
                <a:gd name="T44" fmla="*/ 157 w 2008"/>
                <a:gd name="T45" fmla="*/ 379 h 690"/>
                <a:gd name="T46" fmla="*/ 161 w 2008"/>
                <a:gd name="T47" fmla="*/ 422 h 690"/>
                <a:gd name="T48" fmla="*/ 127 w 2008"/>
                <a:gd name="T49" fmla="*/ 448 h 690"/>
                <a:gd name="T50" fmla="*/ 46 w 2008"/>
                <a:gd name="T51" fmla="*/ 444 h 690"/>
                <a:gd name="T52" fmla="*/ 2 w 2008"/>
                <a:gd name="T53" fmla="*/ 452 h 690"/>
                <a:gd name="T54" fmla="*/ 30 w 2008"/>
                <a:gd name="T55" fmla="*/ 511 h 690"/>
                <a:gd name="T56" fmla="*/ 107 w 2008"/>
                <a:gd name="T57" fmla="*/ 597 h 690"/>
                <a:gd name="T58" fmla="*/ 193 w 2008"/>
                <a:gd name="T59" fmla="*/ 649 h 690"/>
                <a:gd name="T60" fmla="*/ 247 w 2008"/>
                <a:gd name="T61" fmla="*/ 683 h 690"/>
                <a:gd name="T62" fmla="*/ 432 w 2008"/>
                <a:gd name="T63" fmla="*/ 683 h 690"/>
                <a:gd name="T64" fmla="*/ 336 w 2008"/>
                <a:gd name="T65" fmla="*/ 639 h 690"/>
                <a:gd name="T66" fmla="*/ 296 w 2008"/>
                <a:gd name="T67" fmla="*/ 584 h 690"/>
                <a:gd name="T68" fmla="*/ 328 w 2008"/>
                <a:gd name="T69" fmla="*/ 546 h 690"/>
                <a:gd name="T70" fmla="*/ 487 w 2008"/>
                <a:gd name="T71" fmla="*/ 503 h 690"/>
                <a:gd name="T72" fmla="*/ 595 w 2008"/>
                <a:gd name="T73" fmla="*/ 464 h 690"/>
                <a:gd name="T74" fmla="*/ 577 w 2008"/>
                <a:gd name="T75" fmla="*/ 440 h 690"/>
                <a:gd name="T76" fmla="*/ 497 w 2008"/>
                <a:gd name="T77" fmla="*/ 430 h 690"/>
                <a:gd name="T78" fmla="*/ 354 w 2008"/>
                <a:gd name="T79" fmla="*/ 405 h 690"/>
                <a:gd name="T80" fmla="*/ 316 w 2008"/>
                <a:gd name="T81" fmla="*/ 363 h 690"/>
                <a:gd name="T82" fmla="*/ 344 w 2008"/>
                <a:gd name="T83" fmla="*/ 334 h 690"/>
                <a:gd name="T84" fmla="*/ 503 w 2008"/>
                <a:gd name="T85" fmla="*/ 290 h 690"/>
                <a:gd name="T86" fmla="*/ 678 w 2008"/>
                <a:gd name="T87" fmla="*/ 304 h 690"/>
                <a:gd name="T88" fmla="*/ 684 w 2008"/>
                <a:gd name="T89" fmla="*/ 355 h 690"/>
                <a:gd name="T90" fmla="*/ 754 w 2008"/>
                <a:gd name="T91" fmla="*/ 438 h 690"/>
                <a:gd name="T92" fmla="*/ 863 w 2008"/>
                <a:gd name="T93" fmla="*/ 468 h 690"/>
                <a:gd name="T94" fmla="*/ 1040 w 2008"/>
                <a:gd name="T95" fmla="*/ 454 h 690"/>
                <a:gd name="T96" fmla="*/ 1157 w 2008"/>
                <a:gd name="T97" fmla="*/ 395 h 690"/>
                <a:gd name="T98" fmla="*/ 1348 w 2008"/>
                <a:gd name="T99" fmla="*/ 339 h 690"/>
                <a:gd name="T100" fmla="*/ 1545 w 2008"/>
                <a:gd name="T101" fmla="*/ 332 h 690"/>
                <a:gd name="T102" fmla="*/ 1620 w 2008"/>
                <a:gd name="T103" fmla="*/ 468 h 690"/>
                <a:gd name="T104" fmla="*/ 1690 w 2008"/>
                <a:gd name="T105" fmla="*/ 515 h 690"/>
                <a:gd name="T106" fmla="*/ 1762 w 2008"/>
                <a:gd name="T107" fmla="*/ 499 h 690"/>
                <a:gd name="T108" fmla="*/ 1853 w 2008"/>
                <a:gd name="T109" fmla="*/ 395 h 690"/>
                <a:gd name="T110" fmla="*/ 1973 w 2008"/>
                <a:gd name="T111" fmla="*/ 284 h 690"/>
                <a:gd name="T112" fmla="*/ 2066 w 2008"/>
                <a:gd name="T113" fmla="*/ 203 h 690"/>
                <a:gd name="T114" fmla="*/ 2056 w 2008"/>
                <a:gd name="T115" fmla="*/ 170 h 6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8" h="690">
                  <a:moveTo>
                    <a:pt x="1968" y="144"/>
                  </a:moveTo>
                  <a:lnTo>
                    <a:pt x="1968" y="144"/>
                  </a:lnTo>
                  <a:lnTo>
                    <a:pt x="1960" y="150"/>
                  </a:lnTo>
                  <a:lnTo>
                    <a:pt x="1936" y="162"/>
                  </a:lnTo>
                  <a:lnTo>
                    <a:pt x="1898" y="180"/>
                  </a:lnTo>
                  <a:lnTo>
                    <a:pt x="1848" y="198"/>
                  </a:lnTo>
                  <a:lnTo>
                    <a:pt x="1820" y="206"/>
                  </a:lnTo>
                  <a:lnTo>
                    <a:pt x="1788" y="214"/>
                  </a:lnTo>
                  <a:lnTo>
                    <a:pt x="1754" y="222"/>
                  </a:lnTo>
                  <a:lnTo>
                    <a:pt x="1718" y="226"/>
                  </a:lnTo>
                  <a:lnTo>
                    <a:pt x="1680" y="230"/>
                  </a:lnTo>
                  <a:lnTo>
                    <a:pt x="1640" y="230"/>
                  </a:lnTo>
                  <a:lnTo>
                    <a:pt x="1598" y="228"/>
                  </a:lnTo>
                  <a:lnTo>
                    <a:pt x="1554" y="222"/>
                  </a:lnTo>
                  <a:lnTo>
                    <a:pt x="1544" y="222"/>
                  </a:lnTo>
                  <a:lnTo>
                    <a:pt x="1512" y="222"/>
                  </a:lnTo>
                  <a:lnTo>
                    <a:pt x="1462" y="226"/>
                  </a:lnTo>
                  <a:lnTo>
                    <a:pt x="1396" y="234"/>
                  </a:lnTo>
                  <a:lnTo>
                    <a:pt x="1356" y="240"/>
                  </a:lnTo>
                  <a:lnTo>
                    <a:pt x="1314" y="248"/>
                  </a:lnTo>
                  <a:lnTo>
                    <a:pt x="1268" y="258"/>
                  </a:lnTo>
                  <a:lnTo>
                    <a:pt x="1220" y="272"/>
                  </a:lnTo>
                  <a:lnTo>
                    <a:pt x="1168" y="288"/>
                  </a:lnTo>
                  <a:lnTo>
                    <a:pt x="1114" y="306"/>
                  </a:lnTo>
                  <a:lnTo>
                    <a:pt x="1060" y="330"/>
                  </a:lnTo>
                  <a:lnTo>
                    <a:pt x="1002" y="354"/>
                  </a:lnTo>
                  <a:lnTo>
                    <a:pt x="984" y="354"/>
                  </a:lnTo>
                  <a:lnTo>
                    <a:pt x="944" y="354"/>
                  </a:lnTo>
                  <a:lnTo>
                    <a:pt x="918" y="352"/>
                  </a:lnTo>
                  <a:lnTo>
                    <a:pt x="890" y="348"/>
                  </a:lnTo>
                  <a:lnTo>
                    <a:pt x="864" y="344"/>
                  </a:lnTo>
                  <a:lnTo>
                    <a:pt x="840" y="338"/>
                  </a:lnTo>
                  <a:lnTo>
                    <a:pt x="818" y="330"/>
                  </a:lnTo>
                  <a:lnTo>
                    <a:pt x="810" y="324"/>
                  </a:lnTo>
                  <a:lnTo>
                    <a:pt x="802" y="318"/>
                  </a:lnTo>
                  <a:lnTo>
                    <a:pt x="798" y="312"/>
                  </a:lnTo>
                  <a:lnTo>
                    <a:pt x="794" y="306"/>
                  </a:lnTo>
                  <a:lnTo>
                    <a:pt x="794" y="298"/>
                  </a:lnTo>
                  <a:lnTo>
                    <a:pt x="794" y="290"/>
                  </a:lnTo>
                  <a:lnTo>
                    <a:pt x="798" y="280"/>
                  </a:lnTo>
                  <a:lnTo>
                    <a:pt x="806" y="270"/>
                  </a:lnTo>
                  <a:lnTo>
                    <a:pt x="816" y="260"/>
                  </a:lnTo>
                  <a:lnTo>
                    <a:pt x="828" y="248"/>
                  </a:lnTo>
                  <a:lnTo>
                    <a:pt x="844" y="234"/>
                  </a:lnTo>
                  <a:lnTo>
                    <a:pt x="864" y="222"/>
                  </a:lnTo>
                  <a:lnTo>
                    <a:pt x="916" y="192"/>
                  </a:lnTo>
                  <a:lnTo>
                    <a:pt x="1118" y="160"/>
                  </a:lnTo>
                  <a:lnTo>
                    <a:pt x="1144" y="162"/>
                  </a:lnTo>
                  <a:lnTo>
                    <a:pt x="1170" y="160"/>
                  </a:lnTo>
                  <a:lnTo>
                    <a:pt x="1182" y="158"/>
                  </a:lnTo>
                  <a:lnTo>
                    <a:pt x="1194" y="156"/>
                  </a:lnTo>
                  <a:lnTo>
                    <a:pt x="1204" y="152"/>
                  </a:lnTo>
                  <a:lnTo>
                    <a:pt x="1212" y="146"/>
                  </a:lnTo>
                  <a:lnTo>
                    <a:pt x="1218" y="140"/>
                  </a:lnTo>
                  <a:lnTo>
                    <a:pt x="1220" y="130"/>
                  </a:lnTo>
                  <a:lnTo>
                    <a:pt x="1218" y="120"/>
                  </a:lnTo>
                  <a:lnTo>
                    <a:pt x="1212" y="108"/>
                  </a:lnTo>
                  <a:lnTo>
                    <a:pt x="1200" y="92"/>
                  </a:lnTo>
                  <a:lnTo>
                    <a:pt x="1180" y="74"/>
                  </a:lnTo>
                  <a:lnTo>
                    <a:pt x="1078" y="88"/>
                  </a:lnTo>
                  <a:lnTo>
                    <a:pt x="830" y="126"/>
                  </a:lnTo>
                  <a:lnTo>
                    <a:pt x="684" y="148"/>
                  </a:lnTo>
                  <a:lnTo>
                    <a:pt x="536" y="174"/>
                  </a:lnTo>
                  <a:lnTo>
                    <a:pt x="402" y="198"/>
                  </a:lnTo>
                  <a:lnTo>
                    <a:pt x="344" y="210"/>
                  </a:lnTo>
                  <a:lnTo>
                    <a:pt x="292" y="222"/>
                  </a:lnTo>
                  <a:lnTo>
                    <a:pt x="286" y="224"/>
                  </a:lnTo>
                  <a:lnTo>
                    <a:pt x="268" y="226"/>
                  </a:lnTo>
                  <a:lnTo>
                    <a:pt x="240" y="226"/>
                  </a:lnTo>
                  <a:lnTo>
                    <a:pt x="226" y="224"/>
                  </a:lnTo>
                  <a:lnTo>
                    <a:pt x="210" y="222"/>
                  </a:lnTo>
                  <a:lnTo>
                    <a:pt x="196" y="218"/>
                  </a:lnTo>
                  <a:lnTo>
                    <a:pt x="180" y="212"/>
                  </a:lnTo>
                  <a:lnTo>
                    <a:pt x="168" y="204"/>
                  </a:lnTo>
                  <a:lnTo>
                    <a:pt x="154" y="192"/>
                  </a:lnTo>
                  <a:lnTo>
                    <a:pt x="144" y="180"/>
                  </a:lnTo>
                  <a:lnTo>
                    <a:pt x="136" y="164"/>
                  </a:lnTo>
                  <a:lnTo>
                    <a:pt x="132" y="144"/>
                  </a:lnTo>
                  <a:lnTo>
                    <a:pt x="130" y="122"/>
                  </a:lnTo>
                  <a:lnTo>
                    <a:pt x="128" y="90"/>
                  </a:lnTo>
                  <a:lnTo>
                    <a:pt x="126" y="62"/>
                  </a:lnTo>
                  <a:lnTo>
                    <a:pt x="124" y="32"/>
                  </a:lnTo>
                  <a:lnTo>
                    <a:pt x="120" y="20"/>
                  </a:lnTo>
                  <a:lnTo>
                    <a:pt x="118" y="10"/>
                  </a:lnTo>
                  <a:lnTo>
                    <a:pt x="114" y="2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4" y="2"/>
                  </a:lnTo>
                  <a:lnTo>
                    <a:pt x="98" y="8"/>
                  </a:lnTo>
                  <a:lnTo>
                    <a:pt x="90" y="22"/>
                  </a:lnTo>
                  <a:lnTo>
                    <a:pt x="82" y="44"/>
                  </a:lnTo>
                  <a:lnTo>
                    <a:pt x="78" y="54"/>
                  </a:lnTo>
                  <a:lnTo>
                    <a:pt x="70" y="84"/>
                  </a:lnTo>
                  <a:lnTo>
                    <a:pt x="62" y="128"/>
                  </a:lnTo>
                  <a:lnTo>
                    <a:pt x="58" y="152"/>
                  </a:lnTo>
                  <a:lnTo>
                    <a:pt x="56" y="178"/>
                  </a:lnTo>
                  <a:lnTo>
                    <a:pt x="56" y="206"/>
                  </a:lnTo>
                  <a:lnTo>
                    <a:pt x="58" y="232"/>
                  </a:lnTo>
                  <a:lnTo>
                    <a:pt x="64" y="258"/>
                  </a:lnTo>
                  <a:lnTo>
                    <a:pt x="72" y="284"/>
                  </a:lnTo>
                  <a:lnTo>
                    <a:pt x="78" y="294"/>
                  </a:lnTo>
                  <a:lnTo>
                    <a:pt x="86" y="306"/>
                  </a:lnTo>
                  <a:lnTo>
                    <a:pt x="94" y="316"/>
                  </a:lnTo>
                  <a:lnTo>
                    <a:pt x="102" y="326"/>
                  </a:lnTo>
                  <a:lnTo>
                    <a:pt x="114" y="334"/>
                  </a:lnTo>
                  <a:lnTo>
                    <a:pt x="124" y="342"/>
                  </a:lnTo>
                  <a:lnTo>
                    <a:pt x="138" y="350"/>
                  </a:lnTo>
                  <a:lnTo>
                    <a:pt x="152" y="354"/>
                  </a:lnTo>
                  <a:lnTo>
                    <a:pt x="156" y="366"/>
                  </a:lnTo>
                  <a:lnTo>
                    <a:pt x="158" y="378"/>
                  </a:lnTo>
                  <a:lnTo>
                    <a:pt x="158" y="386"/>
                  </a:lnTo>
                  <a:lnTo>
                    <a:pt x="156" y="392"/>
                  </a:lnTo>
                  <a:lnTo>
                    <a:pt x="154" y="398"/>
                  </a:lnTo>
                  <a:lnTo>
                    <a:pt x="148" y="404"/>
                  </a:lnTo>
                  <a:lnTo>
                    <a:pt x="142" y="410"/>
                  </a:lnTo>
                  <a:lnTo>
                    <a:pt x="132" y="414"/>
                  </a:lnTo>
                  <a:lnTo>
                    <a:pt x="122" y="418"/>
                  </a:lnTo>
                  <a:lnTo>
                    <a:pt x="106" y="420"/>
                  </a:lnTo>
                  <a:lnTo>
                    <a:pt x="88" y="420"/>
                  </a:lnTo>
                  <a:lnTo>
                    <a:pt x="66" y="418"/>
                  </a:lnTo>
                  <a:lnTo>
                    <a:pt x="46" y="414"/>
                  </a:lnTo>
                  <a:lnTo>
                    <a:pt x="30" y="414"/>
                  </a:lnTo>
                  <a:lnTo>
                    <a:pt x="20" y="414"/>
                  </a:lnTo>
                  <a:lnTo>
                    <a:pt x="12" y="416"/>
                  </a:lnTo>
                  <a:lnTo>
                    <a:pt x="6" y="418"/>
                  </a:lnTo>
                  <a:lnTo>
                    <a:pt x="2" y="422"/>
                  </a:lnTo>
                  <a:lnTo>
                    <a:pt x="0" y="428"/>
                  </a:lnTo>
                  <a:lnTo>
                    <a:pt x="2" y="436"/>
                  </a:lnTo>
                  <a:lnTo>
                    <a:pt x="6" y="448"/>
                  </a:lnTo>
                  <a:lnTo>
                    <a:pt x="16" y="460"/>
                  </a:lnTo>
                  <a:lnTo>
                    <a:pt x="30" y="476"/>
                  </a:lnTo>
                  <a:lnTo>
                    <a:pt x="52" y="496"/>
                  </a:lnTo>
                  <a:lnTo>
                    <a:pt x="64" y="514"/>
                  </a:lnTo>
                  <a:lnTo>
                    <a:pt x="80" y="534"/>
                  </a:lnTo>
                  <a:lnTo>
                    <a:pt x="102" y="556"/>
                  </a:lnTo>
                  <a:lnTo>
                    <a:pt x="128" y="576"/>
                  </a:lnTo>
                  <a:lnTo>
                    <a:pt x="142" y="586"/>
                  </a:lnTo>
                  <a:lnTo>
                    <a:pt x="156" y="594"/>
                  </a:lnTo>
                  <a:lnTo>
                    <a:pt x="172" y="600"/>
                  </a:lnTo>
                  <a:lnTo>
                    <a:pt x="188" y="604"/>
                  </a:lnTo>
                  <a:lnTo>
                    <a:pt x="206" y="606"/>
                  </a:lnTo>
                  <a:lnTo>
                    <a:pt x="222" y="604"/>
                  </a:lnTo>
                  <a:lnTo>
                    <a:pt x="228" y="614"/>
                  </a:lnTo>
                  <a:lnTo>
                    <a:pt x="242" y="636"/>
                  </a:lnTo>
                  <a:lnTo>
                    <a:pt x="252" y="650"/>
                  </a:lnTo>
                  <a:lnTo>
                    <a:pt x="266" y="664"/>
                  </a:lnTo>
                  <a:lnTo>
                    <a:pt x="282" y="678"/>
                  </a:lnTo>
                  <a:lnTo>
                    <a:pt x="300" y="690"/>
                  </a:lnTo>
                  <a:lnTo>
                    <a:pt x="418" y="636"/>
                  </a:lnTo>
                  <a:lnTo>
                    <a:pt x="402" y="630"/>
                  </a:lnTo>
                  <a:lnTo>
                    <a:pt x="366" y="616"/>
                  </a:lnTo>
                  <a:lnTo>
                    <a:pt x="346" y="604"/>
                  </a:lnTo>
                  <a:lnTo>
                    <a:pt x="326" y="594"/>
                  </a:lnTo>
                  <a:lnTo>
                    <a:pt x="308" y="580"/>
                  </a:lnTo>
                  <a:lnTo>
                    <a:pt x="294" y="566"/>
                  </a:lnTo>
                  <a:lnTo>
                    <a:pt x="290" y="560"/>
                  </a:lnTo>
                  <a:lnTo>
                    <a:pt x="286" y="552"/>
                  </a:lnTo>
                  <a:lnTo>
                    <a:pt x="286" y="544"/>
                  </a:lnTo>
                  <a:lnTo>
                    <a:pt x="288" y="536"/>
                  </a:lnTo>
                  <a:lnTo>
                    <a:pt x="290" y="530"/>
                  </a:lnTo>
                  <a:lnTo>
                    <a:pt x="298" y="522"/>
                  </a:lnTo>
                  <a:lnTo>
                    <a:pt x="306" y="514"/>
                  </a:lnTo>
                  <a:lnTo>
                    <a:pt x="318" y="508"/>
                  </a:lnTo>
                  <a:lnTo>
                    <a:pt x="334" y="500"/>
                  </a:lnTo>
                  <a:lnTo>
                    <a:pt x="354" y="492"/>
                  </a:lnTo>
                  <a:lnTo>
                    <a:pt x="376" y="486"/>
                  </a:lnTo>
                  <a:lnTo>
                    <a:pt x="404" y="480"/>
                  </a:lnTo>
                  <a:lnTo>
                    <a:pt x="472" y="468"/>
                  </a:lnTo>
                  <a:lnTo>
                    <a:pt x="558" y="456"/>
                  </a:lnTo>
                  <a:lnTo>
                    <a:pt x="566" y="448"/>
                  </a:lnTo>
                  <a:lnTo>
                    <a:pt x="574" y="440"/>
                  </a:lnTo>
                  <a:lnTo>
                    <a:pt x="578" y="432"/>
                  </a:lnTo>
                  <a:lnTo>
                    <a:pt x="580" y="428"/>
                  </a:lnTo>
                  <a:lnTo>
                    <a:pt x="578" y="422"/>
                  </a:lnTo>
                  <a:lnTo>
                    <a:pt x="576" y="418"/>
                  </a:lnTo>
                  <a:lnTo>
                    <a:pt x="570" y="414"/>
                  </a:lnTo>
                  <a:lnTo>
                    <a:pt x="562" y="410"/>
                  </a:lnTo>
                  <a:lnTo>
                    <a:pt x="552" y="406"/>
                  </a:lnTo>
                  <a:lnTo>
                    <a:pt x="536" y="404"/>
                  </a:lnTo>
                  <a:lnTo>
                    <a:pt x="518" y="402"/>
                  </a:lnTo>
                  <a:lnTo>
                    <a:pt x="482" y="400"/>
                  </a:lnTo>
                  <a:lnTo>
                    <a:pt x="444" y="398"/>
                  </a:lnTo>
                  <a:lnTo>
                    <a:pt x="402" y="392"/>
                  </a:lnTo>
                  <a:lnTo>
                    <a:pt x="380" y="388"/>
                  </a:lnTo>
                  <a:lnTo>
                    <a:pt x="362" y="382"/>
                  </a:lnTo>
                  <a:lnTo>
                    <a:pt x="344" y="376"/>
                  </a:lnTo>
                  <a:lnTo>
                    <a:pt x="328" y="368"/>
                  </a:lnTo>
                  <a:lnTo>
                    <a:pt x="316" y="360"/>
                  </a:lnTo>
                  <a:lnTo>
                    <a:pt x="308" y="350"/>
                  </a:lnTo>
                  <a:lnTo>
                    <a:pt x="306" y="344"/>
                  </a:lnTo>
                  <a:lnTo>
                    <a:pt x="306" y="338"/>
                  </a:lnTo>
                  <a:lnTo>
                    <a:pt x="306" y="330"/>
                  </a:lnTo>
                  <a:lnTo>
                    <a:pt x="308" y="324"/>
                  </a:lnTo>
                  <a:lnTo>
                    <a:pt x="316" y="320"/>
                  </a:lnTo>
                  <a:lnTo>
                    <a:pt x="334" y="310"/>
                  </a:lnTo>
                  <a:lnTo>
                    <a:pt x="366" y="298"/>
                  </a:lnTo>
                  <a:lnTo>
                    <a:pt x="408" y="284"/>
                  </a:lnTo>
                  <a:lnTo>
                    <a:pt x="432" y="278"/>
                  </a:lnTo>
                  <a:lnTo>
                    <a:pt x="458" y="274"/>
                  </a:lnTo>
                  <a:lnTo>
                    <a:pt x="488" y="270"/>
                  </a:lnTo>
                  <a:lnTo>
                    <a:pt x="518" y="268"/>
                  </a:lnTo>
                  <a:lnTo>
                    <a:pt x="552" y="268"/>
                  </a:lnTo>
                  <a:lnTo>
                    <a:pt x="586" y="270"/>
                  </a:lnTo>
                  <a:lnTo>
                    <a:pt x="622" y="276"/>
                  </a:lnTo>
                  <a:lnTo>
                    <a:pt x="658" y="284"/>
                  </a:lnTo>
                  <a:lnTo>
                    <a:pt x="658" y="294"/>
                  </a:lnTo>
                  <a:lnTo>
                    <a:pt x="660" y="304"/>
                  </a:lnTo>
                  <a:lnTo>
                    <a:pt x="662" y="316"/>
                  </a:lnTo>
                  <a:lnTo>
                    <a:pt x="664" y="330"/>
                  </a:lnTo>
                  <a:lnTo>
                    <a:pt x="672" y="346"/>
                  </a:lnTo>
                  <a:lnTo>
                    <a:pt x="680" y="362"/>
                  </a:lnTo>
                  <a:lnTo>
                    <a:pt x="694" y="378"/>
                  </a:lnTo>
                  <a:lnTo>
                    <a:pt x="712" y="394"/>
                  </a:lnTo>
                  <a:lnTo>
                    <a:pt x="734" y="408"/>
                  </a:lnTo>
                  <a:lnTo>
                    <a:pt x="762" y="420"/>
                  </a:lnTo>
                  <a:lnTo>
                    <a:pt x="778" y="426"/>
                  </a:lnTo>
                  <a:lnTo>
                    <a:pt x="796" y="430"/>
                  </a:lnTo>
                  <a:lnTo>
                    <a:pt x="816" y="432"/>
                  </a:lnTo>
                  <a:lnTo>
                    <a:pt x="838" y="436"/>
                  </a:lnTo>
                  <a:lnTo>
                    <a:pt x="862" y="436"/>
                  </a:lnTo>
                  <a:lnTo>
                    <a:pt x="888" y="436"/>
                  </a:lnTo>
                  <a:lnTo>
                    <a:pt x="914" y="436"/>
                  </a:lnTo>
                  <a:lnTo>
                    <a:pt x="944" y="434"/>
                  </a:lnTo>
                  <a:lnTo>
                    <a:pt x="1010" y="424"/>
                  </a:lnTo>
                  <a:lnTo>
                    <a:pt x="1020" y="418"/>
                  </a:lnTo>
                  <a:lnTo>
                    <a:pt x="1048" y="402"/>
                  </a:lnTo>
                  <a:lnTo>
                    <a:pt x="1092" y="380"/>
                  </a:lnTo>
                  <a:lnTo>
                    <a:pt x="1122" y="368"/>
                  </a:lnTo>
                  <a:lnTo>
                    <a:pt x="1152" y="354"/>
                  </a:lnTo>
                  <a:lnTo>
                    <a:pt x="1188" y="342"/>
                  </a:lnTo>
                  <a:lnTo>
                    <a:pt x="1226" y="332"/>
                  </a:lnTo>
                  <a:lnTo>
                    <a:pt x="1266" y="322"/>
                  </a:lnTo>
                  <a:lnTo>
                    <a:pt x="1308" y="314"/>
                  </a:lnTo>
                  <a:lnTo>
                    <a:pt x="1354" y="308"/>
                  </a:lnTo>
                  <a:lnTo>
                    <a:pt x="1400" y="304"/>
                  </a:lnTo>
                  <a:lnTo>
                    <a:pt x="1450" y="304"/>
                  </a:lnTo>
                  <a:lnTo>
                    <a:pt x="1500" y="308"/>
                  </a:lnTo>
                  <a:lnTo>
                    <a:pt x="1506" y="324"/>
                  </a:lnTo>
                  <a:lnTo>
                    <a:pt x="1524" y="364"/>
                  </a:lnTo>
                  <a:lnTo>
                    <a:pt x="1538" y="388"/>
                  </a:lnTo>
                  <a:lnTo>
                    <a:pt x="1552" y="412"/>
                  </a:lnTo>
                  <a:lnTo>
                    <a:pt x="1572" y="436"/>
                  </a:lnTo>
                  <a:lnTo>
                    <a:pt x="1592" y="456"/>
                  </a:lnTo>
                  <a:lnTo>
                    <a:pt x="1602" y="464"/>
                  </a:lnTo>
                  <a:lnTo>
                    <a:pt x="1614" y="472"/>
                  </a:lnTo>
                  <a:lnTo>
                    <a:pt x="1628" y="478"/>
                  </a:lnTo>
                  <a:lnTo>
                    <a:pt x="1640" y="480"/>
                  </a:lnTo>
                  <a:lnTo>
                    <a:pt x="1654" y="482"/>
                  </a:lnTo>
                  <a:lnTo>
                    <a:pt x="1668" y="482"/>
                  </a:lnTo>
                  <a:lnTo>
                    <a:pt x="1682" y="478"/>
                  </a:lnTo>
                  <a:lnTo>
                    <a:pt x="1698" y="472"/>
                  </a:lnTo>
                  <a:lnTo>
                    <a:pt x="1712" y="464"/>
                  </a:lnTo>
                  <a:lnTo>
                    <a:pt x="1730" y="452"/>
                  </a:lnTo>
                  <a:lnTo>
                    <a:pt x="1746" y="436"/>
                  </a:lnTo>
                  <a:lnTo>
                    <a:pt x="1762" y="418"/>
                  </a:lnTo>
                  <a:lnTo>
                    <a:pt x="1780" y="394"/>
                  </a:lnTo>
                  <a:lnTo>
                    <a:pt x="1798" y="368"/>
                  </a:lnTo>
                  <a:lnTo>
                    <a:pt x="1816" y="336"/>
                  </a:lnTo>
                  <a:lnTo>
                    <a:pt x="1836" y="300"/>
                  </a:lnTo>
                  <a:lnTo>
                    <a:pt x="1876" y="282"/>
                  </a:lnTo>
                  <a:lnTo>
                    <a:pt x="1914" y="264"/>
                  </a:lnTo>
                  <a:lnTo>
                    <a:pt x="1954" y="240"/>
                  </a:lnTo>
                  <a:lnTo>
                    <a:pt x="1972" y="228"/>
                  </a:lnTo>
                  <a:lnTo>
                    <a:pt x="1988" y="214"/>
                  </a:lnTo>
                  <a:lnTo>
                    <a:pt x="1998" y="202"/>
                  </a:lnTo>
                  <a:lnTo>
                    <a:pt x="2006" y="188"/>
                  </a:lnTo>
                  <a:lnTo>
                    <a:pt x="2008" y="182"/>
                  </a:lnTo>
                  <a:lnTo>
                    <a:pt x="2008" y="176"/>
                  </a:lnTo>
                  <a:lnTo>
                    <a:pt x="2006" y="170"/>
                  </a:lnTo>
                  <a:lnTo>
                    <a:pt x="2002" y="164"/>
                  </a:lnTo>
                  <a:lnTo>
                    <a:pt x="1996" y="160"/>
                  </a:lnTo>
                  <a:lnTo>
                    <a:pt x="1990" y="154"/>
                  </a:lnTo>
                  <a:lnTo>
                    <a:pt x="1980" y="150"/>
                  </a:lnTo>
                  <a:lnTo>
                    <a:pt x="1968" y="1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7" name="Freeform 262"/>
            <p:cNvSpPr>
              <a:spLocks/>
            </p:cNvSpPr>
            <p:nvPr userDrawn="1"/>
          </p:nvSpPr>
          <p:spPr bwMode="auto">
            <a:xfrm>
              <a:off x="5816" y="-4328"/>
              <a:ext cx="2020" cy="700"/>
            </a:xfrm>
            <a:custGeom>
              <a:avLst/>
              <a:gdLst>
                <a:gd name="T0" fmla="*/ 1955 w 2008"/>
                <a:gd name="T1" fmla="*/ 195 h 690"/>
                <a:gd name="T2" fmla="*/ 1769 w 2008"/>
                <a:gd name="T3" fmla="*/ 241 h 690"/>
                <a:gd name="T4" fmla="*/ 1600 w 2008"/>
                <a:gd name="T5" fmla="*/ 237 h 690"/>
                <a:gd name="T6" fmla="*/ 1396 w 2008"/>
                <a:gd name="T7" fmla="*/ 259 h 690"/>
                <a:gd name="T8" fmla="*/ 1149 w 2008"/>
                <a:gd name="T9" fmla="*/ 329 h 690"/>
                <a:gd name="T10" fmla="*/ 974 w 2008"/>
                <a:gd name="T11" fmla="*/ 379 h 690"/>
                <a:gd name="T12" fmla="*/ 843 w 2008"/>
                <a:gd name="T13" fmla="*/ 355 h 690"/>
                <a:gd name="T14" fmla="*/ 819 w 2008"/>
                <a:gd name="T15" fmla="*/ 319 h 690"/>
                <a:gd name="T16" fmla="*/ 853 w 2008"/>
                <a:gd name="T17" fmla="*/ 268 h 690"/>
                <a:gd name="T18" fmla="*/ 1153 w 2008"/>
                <a:gd name="T19" fmla="*/ 170 h 690"/>
                <a:gd name="T20" fmla="*/ 1239 w 2008"/>
                <a:gd name="T21" fmla="*/ 162 h 690"/>
                <a:gd name="T22" fmla="*/ 1247 w 2008"/>
                <a:gd name="T23" fmla="*/ 118 h 690"/>
                <a:gd name="T24" fmla="*/ 855 w 2008"/>
                <a:gd name="T25" fmla="*/ 136 h 690"/>
                <a:gd name="T26" fmla="*/ 302 w 2008"/>
                <a:gd name="T27" fmla="*/ 237 h 690"/>
                <a:gd name="T28" fmla="*/ 231 w 2008"/>
                <a:gd name="T29" fmla="*/ 239 h 690"/>
                <a:gd name="T30" fmla="*/ 159 w 2008"/>
                <a:gd name="T31" fmla="*/ 207 h 690"/>
                <a:gd name="T32" fmla="*/ 135 w 2008"/>
                <a:gd name="T33" fmla="*/ 132 h 690"/>
                <a:gd name="T34" fmla="*/ 123 w 2008"/>
                <a:gd name="T35" fmla="*/ 10 h 690"/>
                <a:gd name="T36" fmla="*/ 103 w 2008"/>
                <a:gd name="T37" fmla="*/ 8 h 690"/>
                <a:gd name="T38" fmla="*/ 70 w 2008"/>
                <a:gd name="T39" fmla="*/ 89 h 690"/>
                <a:gd name="T40" fmla="*/ 58 w 2008"/>
                <a:gd name="T41" fmla="*/ 248 h 690"/>
                <a:gd name="T42" fmla="*/ 99 w 2008"/>
                <a:gd name="T43" fmla="*/ 341 h 690"/>
                <a:gd name="T44" fmla="*/ 157 w 2008"/>
                <a:gd name="T45" fmla="*/ 379 h 690"/>
                <a:gd name="T46" fmla="*/ 161 w 2008"/>
                <a:gd name="T47" fmla="*/ 422 h 690"/>
                <a:gd name="T48" fmla="*/ 127 w 2008"/>
                <a:gd name="T49" fmla="*/ 448 h 690"/>
                <a:gd name="T50" fmla="*/ 46 w 2008"/>
                <a:gd name="T51" fmla="*/ 444 h 690"/>
                <a:gd name="T52" fmla="*/ 2 w 2008"/>
                <a:gd name="T53" fmla="*/ 452 h 690"/>
                <a:gd name="T54" fmla="*/ 30 w 2008"/>
                <a:gd name="T55" fmla="*/ 511 h 690"/>
                <a:gd name="T56" fmla="*/ 107 w 2008"/>
                <a:gd name="T57" fmla="*/ 597 h 690"/>
                <a:gd name="T58" fmla="*/ 193 w 2008"/>
                <a:gd name="T59" fmla="*/ 649 h 690"/>
                <a:gd name="T60" fmla="*/ 247 w 2008"/>
                <a:gd name="T61" fmla="*/ 683 h 690"/>
                <a:gd name="T62" fmla="*/ 432 w 2008"/>
                <a:gd name="T63" fmla="*/ 683 h 690"/>
                <a:gd name="T64" fmla="*/ 336 w 2008"/>
                <a:gd name="T65" fmla="*/ 639 h 690"/>
                <a:gd name="T66" fmla="*/ 296 w 2008"/>
                <a:gd name="T67" fmla="*/ 584 h 690"/>
                <a:gd name="T68" fmla="*/ 328 w 2008"/>
                <a:gd name="T69" fmla="*/ 546 h 690"/>
                <a:gd name="T70" fmla="*/ 487 w 2008"/>
                <a:gd name="T71" fmla="*/ 503 h 690"/>
                <a:gd name="T72" fmla="*/ 595 w 2008"/>
                <a:gd name="T73" fmla="*/ 464 h 690"/>
                <a:gd name="T74" fmla="*/ 577 w 2008"/>
                <a:gd name="T75" fmla="*/ 440 h 690"/>
                <a:gd name="T76" fmla="*/ 497 w 2008"/>
                <a:gd name="T77" fmla="*/ 430 h 690"/>
                <a:gd name="T78" fmla="*/ 354 w 2008"/>
                <a:gd name="T79" fmla="*/ 405 h 690"/>
                <a:gd name="T80" fmla="*/ 316 w 2008"/>
                <a:gd name="T81" fmla="*/ 363 h 690"/>
                <a:gd name="T82" fmla="*/ 344 w 2008"/>
                <a:gd name="T83" fmla="*/ 334 h 690"/>
                <a:gd name="T84" fmla="*/ 503 w 2008"/>
                <a:gd name="T85" fmla="*/ 290 h 690"/>
                <a:gd name="T86" fmla="*/ 678 w 2008"/>
                <a:gd name="T87" fmla="*/ 304 h 690"/>
                <a:gd name="T88" fmla="*/ 684 w 2008"/>
                <a:gd name="T89" fmla="*/ 355 h 690"/>
                <a:gd name="T90" fmla="*/ 754 w 2008"/>
                <a:gd name="T91" fmla="*/ 438 h 690"/>
                <a:gd name="T92" fmla="*/ 863 w 2008"/>
                <a:gd name="T93" fmla="*/ 468 h 690"/>
                <a:gd name="T94" fmla="*/ 1040 w 2008"/>
                <a:gd name="T95" fmla="*/ 454 h 690"/>
                <a:gd name="T96" fmla="*/ 1157 w 2008"/>
                <a:gd name="T97" fmla="*/ 395 h 690"/>
                <a:gd name="T98" fmla="*/ 1348 w 2008"/>
                <a:gd name="T99" fmla="*/ 339 h 690"/>
                <a:gd name="T100" fmla="*/ 1545 w 2008"/>
                <a:gd name="T101" fmla="*/ 332 h 690"/>
                <a:gd name="T102" fmla="*/ 1620 w 2008"/>
                <a:gd name="T103" fmla="*/ 468 h 690"/>
                <a:gd name="T104" fmla="*/ 1690 w 2008"/>
                <a:gd name="T105" fmla="*/ 515 h 690"/>
                <a:gd name="T106" fmla="*/ 1762 w 2008"/>
                <a:gd name="T107" fmla="*/ 499 h 690"/>
                <a:gd name="T108" fmla="*/ 1853 w 2008"/>
                <a:gd name="T109" fmla="*/ 395 h 690"/>
                <a:gd name="T110" fmla="*/ 1973 w 2008"/>
                <a:gd name="T111" fmla="*/ 284 h 690"/>
                <a:gd name="T112" fmla="*/ 2066 w 2008"/>
                <a:gd name="T113" fmla="*/ 203 h 690"/>
                <a:gd name="T114" fmla="*/ 2056 w 2008"/>
                <a:gd name="T115" fmla="*/ 170 h 6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8" h="690">
                  <a:moveTo>
                    <a:pt x="1968" y="144"/>
                  </a:moveTo>
                  <a:lnTo>
                    <a:pt x="1968" y="144"/>
                  </a:lnTo>
                  <a:lnTo>
                    <a:pt x="1960" y="150"/>
                  </a:lnTo>
                  <a:lnTo>
                    <a:pt x="1936" y="162"/>
                  </a:lnTo>
                  <a:lnTo>
                    <a:pt x="1898" y="180"/>
                  </a:lnTo>
                  <a:lnTo>
                    <a:pt x="1848" y="198"/>
                  </a:lnTo>
                  <a:lnTo>
                    <a:pt x="1820" y="206"/>
                  </a:lnTo>
                  <a:lnTo>
                    <a:pt x="1788" y="214"/>
                  </a:lnTo>
                  <a:lnTo>
                    <a:pt x="1754" y="222"/>
                  </a:lnTo>
                  <a:lnTo>
                    <a:pt x="1718" y="226"/>
                  </a:lnTo>
                  <a:lnTo>
                    <a:pt x="1680" y="230"/>
                  </a:lnTo>
                  <a:lnTo>
                    <a:pt x="1640" y="230"/>
                  </a:lnTo>
                  <a:lnTo>
                    <a:pt x="1598" y="228"/>
                  </a:lnTo>
                  <a:lnTo>
                    <a:pt x="1554" y="222"/>
                  </a:lnTo>
                  <a:lnTo>
                    <a:pt x="1544" y="222"/>
                  </a:lnTo>
                  <a:lnTo>
                    <a:pt x="1512" y="222"/>
                  </a:lnTo>
                  <a:lnTo>
                    <a:pt x="1462" y="226"/>
                  </a:lnTo>
                  <a:lnTo>
                    <a:pt x="1396" y="234"/>
                  </a:lnTo>
                  <a:lnTo>
                    <a:pt x="1356" y="240"/>
                  </a:lnTo>
                  <a:lnTo>
                    <a:pt x="1314" y="248"/>
                  </a:lnTo>
                  <a:lnTo>
                    <a:pt x="1268" y="258"/>
                  </a:lnTo>
                  <a:lnTo>
                    <a:pt x="1220" y="272"/>
                  </a:lnTo>
                  <a:lnTo>
                    <a:pt x="1168" y="288"/>
                  </a:lnTo>
                  <a:lnTo>
                    <a:pt x="1114" y="306"/>
                  </a:lnTo>
                  <a:lnTo>
                    <a:pt x="1060" y="330"/>
                  </a:lnTo>
                  <a:lnTo>
                    <a:pt x="1002" y="354"/>
                  </a:lnTo>
                  <a:lnTo>
                    <a:pt x="984" y="354"/>
                  </a:lnTo>
                  <a:lnTo>
                    <a:pt x="944" y="354"/>
                  </a:lnTo>
                  <a:lnTo>
                    <a:pt x="918" y="352"/>
                  </a:lnTo>
                  <a:lnTo>
                    <a:pt x="890" y="348"/>
                  </a:lnTo>
                  <a:lnTo>
                    <a:pt x="864" y="344"/>
                  </a:lnTo>
                  <a:lnTo>
                    <a:pt x="840" y="338"/>
                  </a:lnTo>
                  <a:lnTo>
                    <a:pt x="818" y="330"/>
                  </a:lnTo>
                  <a:lnTo>
                    <a:pt x="810" y="324"/>
                  </a:lnTo>
                  <a:lnTo>
                    <a:pt x="802" y="318"/>
                  </a:lnTo>
                  <a:lnTo>
                    <a:pt x="798" y="312"/>
                  </a:lnTo>
                  <a:lnTo>
                    <a:pt x="794" y="306"/>
                  </a:lnTo>
                  <a:lnTo>
                    <a:pt x="794" y="298"/>
                  </a:lnTo>
                  <a:lnTo>
                    <a:pt x="794" y="290"/>
                  </a:lnTo>
                  <a:lnTo>
                    <a:pt x="798" y="280"/>
                  </a:lnTo>
                  <a:lnTo>
                    <a:pt x="806" y="270"/>
                  </a:lnTo>
                  <a:lnTo>
                    <a:pt x="816" y="260"/>
                  </a:lnTo>
                  <a:lnTo>
                    <a:pt x="828" y="248"/>
                  </a:lnTo>
                  <a:lnTo>
                    <a:pt x="844" y="234"/>
                  </a:lnTo>
                  <a:lnTo>
                    <a:pt x="864" y="222"/>
                  </a:lnTo>
                  <a:lnTo>
                    <a:pt x="916" y="192"/>
                  </a:lnTo>
                  <a:lnTo>
                    <a:pt x="1118" y="160"/>
                  </a:lnTo>
                  <a:lnTo>
                    <a:pt x="1144" y="162"/>
                  </a:lnTo>
                  <a:lnTo>
                    <a:pt x="1170" y="160"/>
                  </a:lnTo>
                  <a:lnTo>
                    <a:pt x="1182" y="158"/>
                  </a:lnTo>
                  <a:lnTo>
                    <a:pt x="1194" y="156"/>
                  </a:lnTo>
                  <a:lnTo>
                    <a:pt x="1204" y="152"/>
                  </a:lnTo>
                  <a:lnTo>
                    <a:pt x="1212" y="146"/>
                  </a:lnTo>
                  <a:lnTo>
                    <a:pt x="1218" y="140"/>
                  </a:lnTo>
                  <a:lnTo>
                    <a:pt x="1220" y="130"/>
                  </a:lnTo>
                  <a:lnTo>
                    <a:pt x="1218" y="120"/>
                  </a:lnTo>
                  <a:lnTo>
                    <a:pt x="1212" y="108"/>
                  </a:lnTo>
                  <a:lnTo>
                    <a:pt x="1200" y="92"/>
                  </a:lnTo>
                  <a:lnTo>
                    <a:pt x="1180" y="74"/>
                  </a:lnTo>
                  <a:lnTo>
                    <a:pt x="1078" y="88"/>
                  </a:lnTo>
                  <a:lnTo>
                    <a:pt x="830" y="126"/>
                  </a:lnTo>
                  <a:lnTo>
                    <a:pt x="684" y="148"/>
                  </a:lnTo>
                  <a:lnTo>
                    <a:pt x="536" y="174"/>
                  </a:lnTo>
                  <a:lnTo>
                    <a:pt x="402" y="198"/>
                  </a:lnTo>
                  <a:lnTo>
                    <a:pt x="344" y="210"/>
                  </a:lnTo>
                  <a:lnTo>
                    <a:pt x="292" y="222"/>
                  </a:lnTo>
                  <a:lnTo>
                    <a:pt x="286" y="224"/>
                  </a:lnTo>
                  <a:lnTo>
                    <a:pt x="268" y="226"/>
                  </a:lnTo>
                  <a:lnTo>
                    <a:pt x="240" y="226"/>
                  </a:lnTo>
                  <a:lnTo>
                    <a:pt x="226" y="224"/>
                  </a:lnTo>
                  <a:lnTo>
                    <a:pt x="210" y="222"/>
                  </a:lnTo>
                  <a:lnTo>
                    <a:pt x="196" y="218"/>
                  </a:lnTo>
                  <a:lnTo>
                    <a:pt x="180" y="212"/>
                  </a:lnTo>
                  <a:lnTo>
                    <a:pt x="168" y="204"/>
                  </a:lnTo>
                  <a:lnTo>
                    <a:pt x="154" y="192"/>
                  </a:lnTo>
                  <a:lnTo>
                    <a:pt x="144" y="180"/>
                  </a:lnTo>
                  <a:lnTo>
                    <a:pt x="136" y="164"/>
                  </a:lnTo>
                  <a:lnTo>
                    <a:pt x="132" y="144"/>
                  </a:lnTo>
                  <a:lnTo>
                    <a:pt x="130" y="122"/>
                  </a:lnTo>
                  <a:lnTo>
                    <a:pt x="128" y="90"/>
                  </a:lnTo>
                  <a:lnTo>
                    <a:pt x="126" y="62"/>
                  </a:lnTo>
                  <a:lnTo>
                    <a:pt x="124" y="32"/>
                  </a:lnTo>
                  <a:lnTo>
                    <a:pt x="120" y="20"/>
                  </a:lnTo>
                  <a:lnTo>
                    <a:pt x="118" y="10"/>
                  </a:lnTo>
                  <a:lnTo>
                    <a:pt x="114" y="2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4" y="2"/>
                  </a:lnTo>
                  <a:lnTo>
                    <a:pt x="98" y="8"/>
                  </a:lnTo>
                  <a:lnTo>
                    <a:pt x="90" y="22"/>
                  </a:lnTo>
                  <a:lnTo>
                    <a:pt x="82" y="44"/>
                  </a:lnTo>
                  <a:lnTo>
                    <a:pt x="78" y="54"/>
                  </a:lnTo>
                  <a:lnTo>
                    <a:pt x="70" y="84"/>
                  </a:lnTo>
                  <a:lnTo>
                    <a:pt x="62" y="128"/>
                  </a:lnTo>
                  <a:lnTo>
                    <a:pt x="58" y="152"/>
                  </a:lnTo>
                  <a:lnTo>
                    <a:pt x="56" y="178"/>
                  </a:lnTo>
                  <a:lnTo>
                    <a:pt x="56" y="206"/>
                  </a:lnTo>
                  <a:lnTo>
                    <a:pt x="58" y="232"/>
                  </a:lnTo>
                  <a:lnTo>
                    <a:pt x="64" y="258"/>
                  </a:lnTo>
                  <a:lnTo>
                    <a:pt x="72" y="284"/>
                  </a:lnTo>
                  <a:lnTo>
                    <a:pt x="78" y="294"/>
                  </a:lnTo>
                  <a:lnTo>
                    <a:pt x="86" y="306"/>
                  </a:lnTo>
                  <a:lnTo>
                    <a:pt x="94" y="316"/>
                  </a:lnTo>
                  <a:lnTo>
                    <a:pt x="102" y="326"/>
                  </a:lnTo>
                  <a:lnTo>
                    <a:pt x="114" y="334"/>
                  </a:lnTo>
                  <a:lnTo>
                    <a:pt x="124" y="342"/>
                  </a:lnTo>
                  <a:lnTo>
                    <a:pt x="138" y="350"/>
                  </a:lnTo>
                  <a:lnTo>
                    <a:pt x="152" y="354"/>
                  </a:lnTo>
                  <a:lnTo>
                    <a:pt x="156" y="366"/>
                  </a:lnTo>
                  <a:lnTo>
                    <a:pt x="158" y="378"/>
                  </a:lnTo>
                  <a:lnTo>
                    <a:pt x="158" y="386"/>
                  </a:lnTo>
                  <a:lnTo>
                    <a:pt x="156" y="392"/>
                  </a:lnTo>
                  <a:lnTo>
                    <a:pt x="154" y="398"/>
                  </a:lnTo>
                  <a:lnTo>
                    <a:pt x="148" y="404"/>
                  </a:lnTo>
                  <a:lnTo>
                    <a:pt x="142" y="410"/>
                  </a:lnTo>
                  <a:lnTo>
                    <a:pt x="132" y="414"/>
                  </a:lnTo>
                  <a:lnTo>
                    <a:pt x="122" y="418"/>
                  </a:lnTo>
                  <a:lnTo>
                    <a:pt x="106" y="420"/>
                  </a:lnTo>
                  <a:lnTo>
                    <a:pt x="88" y="420"/>
                  </a:lnTo>
                  <a:lnTo>
                    <a:pt x="66" y="418"/>
                  </a:lnTo>
                  <a:lnTo>
                    <a:pt x="46" y="414"/>
                  </a:lnTo>
                  <a:lnTo>
                    <a:pt x="30" y="414"/>
                  </a:lnTo>
                  <a:lnTo>
                    <a:pt x="20" y="414"/>
                  </a:lnTo>
                  <a:lnTo>
                    <a:pt x="12" y="416"/>
                  </a:lnTo>
                  <a:lnTo>
                    <a:pt x="6" y="418"/>
                  </a:lnTo>
                  <a:lnTo>
                    <a:pt x="2" y="422"/>
                  </a:lnTo>
                  <a:lnTo>
                    <a:pt x="0" y="428"/>
                  </a:lnTo>
                  <a:lnTo>
                    <a:pt x="2" y="436"/>
                  </a:lnTo>
                  <a:lnTo>
                    <a:pt x="6" y="448"/>
                  </a:lnTo>
                  <a:lnTo>
                    <a:pt x="16" y="460"/>
                  </a:lnTo>
                  <a:lnTo>
                    <a:pt x="30" y="476"/>
                  </a:lnTo>
                  <a:lnTo>
                    <a:pt x="52" y="496"/>
                  </a:lnTo>
                  <a:lnTo>
                    <a:pt x="64" y="514"/>
                  </a:lnTo>
                  <a:lnTo>
                    <a:pt x="80" y="534"/>
                  </a:lnTo>
                  <a:lnTo>
                    <a:pt x="102" y="556"/>
                  </a:lnTo>
                  <a:lnTo>
                    <a:pt x="128" y="576"/>
                  </a:lnTo>
                  <a:lnTo>
                    <a:pt x="142" y="586"/>
                  </a:lnTo>
                  <a:lnTo>
                    <a:pt x="156" y="594"/>
                  </a:lnTo>
                  <a:lnTo>
                    <a:pt x="172" y="600"/>
                  </a:lnTo>
                  <a:lnTo>
                    <a:pt x="188" y="604"/>
                  </a:lnTo>
                  <a:lnTo>
                    <a:pt x="206" y="606"/>
                  </a:lnTo>
                  <a:lnTo>
                    <a:pt x="222" y="604"/>
                  </a:lnTo>
                  <a:lnTo>
                    <a:pt x="228" y="614"/>
                  </a:lnTo>
                  <a:lnTo>
                    <a:pt x="242" y="636"/>
                  </a:lnTo>
                  <a:lnTo>
                    <a:pt x="252" y="650"/>
                  </a:lnTo>
                  <a:lnTo>
                    <a:pt x="266" y="664"/>
                  </a:lnTo>
                  <a:lnTo>
                    <a:pt x="282" y="678"/>
                  </a:lnTo>
                  <a:lnTo>
                    <a:pt x="300" y="690"/>
                  </a:lnTo>
                  <a:lnTo>
                    <a:pt x="418" y="636"/>
                  </a:lnTo>
                  <a:lnTo>
                    <a:pt x="402" y="630"/>
                  </a:lnTo>
                  <a:lnTo>
                    <a:pt x="366" y="616"/>
                  </a:lnTo>
                  <a:lnTo>
                    <a:pt x="346" y="604"/>
                  </a:lnTo>
                  <a:lnTo>
                    <a:pt x="326" y="594"/>
                  </a:lnTo>
                  <a:lnTo>
                    <a:pt x="308" y="580"/>
                  </a:lnTo>
                  <a:lnTo>
                    <a:pt x="294" y="566"/>
                  </a:lnTo>
                  <a:lnTo>
                    <a:pt x="290" y="560"/>
                  </a:lnTo>
                  <a:lnTo>
                    <a:pt x="286" y="552"/>
                  </a:lnTo>
                  <a:lnTo>
                    <a:pt x="286" y="544"/>
                  </a:lnTo>
                  <a:lnTo>
                    <a:pt x="288" y="536"/>
                  </a:lnTo>
                  <a:lnTo>
                    <a:pt x="290" y="530"/>
                  </a:lnTo>
                  <a:lnTo>
                    <a:pt x="298" y="522"/>
                  </a:lnTo>
                  <a:lnTo>
                    <a:pt x="306" y="514"/>
                  </a:lnTo>
                  <a:lnTo>
                    <a:pt x="318" y="508"/>
                  </a:lnTo>
                  <a:lnTo>
                    <a:pt x="334" y="500"/>
                  </a:lnTo>
                  <a:lnTo>
                    <a:pt x="354" y="492"/>
                  </a:lnTo>
                  <a:lnTo>
                    <a:pt x="376" y="486"/>
                  </a:lnTo>
                  <a:lnTo>
                    <a:pt x="404" y="480"/>
                  </a:lnTo>
                  <a:lnTo>
                    <a:pt x="472" y="468"/>
                  </a:lnTo>
                  <a:lnTo>
                    <a:pt x="558" y="456"/>
                  </a:lnTo>
                  <a:lnTo>
                    <a:pt x="566" y="448"/>
                  </a:lnTo>
                  <a:lnTo>
                    <a:pt x="574" y="440"/>
                  </a:lnTo>
                  <a:lnTo>
                    <a:pt x="578" y="432"/>
                  </a:lnTo>
                  <a:lnTo>
                    <a:pt x="580" y="428"/>
                  </a:lnTo>
                  <a:lnTo>
                    <a:pt x="578" y="422"/>
                  </a:lnTo>
                  <a:lnTo>
                    <a:pt x="576" y="418"/>
                  </a:lnTo>
                  <a:lnTo>
                    <a:pt x="570" y="414"/>
                  </a:lnTo>
                  <a:lnTo>
                    <a:pt x="562" y="410"/>
                  </a:lnTo>
                  <a:lnTo>
                    <a:pt x="552" y="406"/>
                  </a:lnTo>
                  <a:lnTo>
                    <a:pt x="536" y="404"/>
                  </a:lnTo>
                  <a:lnTo>
                    <a:pt x="518" y="402"/>
                  </a:lnTo>
                  <a:lnTo>
                    <a:pt x="482" y="400"/>
                  </a:lnTo>
                  <a:lnTo>
                    <a:pt x="444" y="398"/>
                  </a:lnTo>
                  <a:lnTo>
                    <a:pt x="402" y="392"/>
                  </a:lnTo>
                  <a:lnTo>
                    <a:pt x="380" y="388"/>
                  </a:lnTo>
                  <a:lnTo>
                    <a:pt x="362" y="382"/>
                  </a:lnTo>
                  <a:lnTo>
                    <a:pt x="344" y="376"/>
                  </a:lnTo>
                  <a:lnTo>
                    <a:pt x="328" y="368"/>
                  </a:lnTo>
                  <a:lnTo>
                    <a:pt x="316" y="360"/>
                  </a:lnTo>
                  <a:lnTo>
                    <a:pt x="308" y="350"/>
                  </a:lnTo>
                  <a:lnTo>
                    <a:pt x="306" y="344"/>
                  </a:lnTo>
                  <a:lnTo>
                    <a:pt x="306" y="338"/>
                  </a:lnTo>
                  <a:lnTo>
                    <a:pt x="306" y="330"/>
                  </a:lnTo>
                  <a:lnTo>
                    <a:pt x="308" y="324"/>
                  </a:lnTo>
                  <a:lnTo>
                    <a:pt x="316" y="320"/>
                  </a:lnTo>
                  <a:lnTo>
                    <a:pt x="334" y="310"/>
                  </a:lnTo>
                  <a:lnTo>
                    <a:pt x="366" y="298"/>
                  </a:lnTo>
                  <a:lnTo>
                    <a:pt x="408" y="284"/>
                  </a:lnTo>
                  <a:lnTo>
                    <a:pt x="432" y="278"/>
                  </a:lnTo>
                  <a:lnTo>
                    <a:pt x="458" y="274"/>
                  </a:lnTo>
                  <a:lnTo>
                    <a:pt x="488" y="270"/>
                  </a:lnTo>
                  <a:lnTo>
                    <a:pt x="518" y="268"/>
                  </a:lnTo>
                  <a:lnTo>
                    <a:pt x="552" y="268"/>
                  </a:lnTo>
                  <a:lnTo>
                    <a:pt x="586" y="270"/>
                  </a:lnTo>
                  <a:lnTo>
                    <a:pt x="622" y="276"/>
                  </a:lnTo>
                  <a:lnTo>
                    <a:pt x="658" y="284"/>
                  </a:lnTo>
                  <a:lnTo>
                    <a:pt x="658" y="294"/>
                  </a:lnTo>
                  <a:lnTo>
                    <a:pt x="660" y="304"/>
                  </a:lnTo>
                  <a:lnTo>
                    <a:pt x="662" y="316"/>
                  </a:lnTo>
                  <a:lnTo>
                    <a:pt x="664" y="330"/>
                  </a:lnTo>
                  <a:lnTo>
                    <a:pt x="672" y="346"/>
                  </a:lnTo>
                  <a:lnTo>
                    <a:pt x="680" y="362"/>
                  </a:lnTo>
                  <a:lnTo>
                    <a:pt x="694" y="378"/>
                  </a:lnTo>
                  <a:lnTo>
                    <a:pt x="712" y="394"/>
                  </a:lnTo>
                  <a:lnTo>
                    <a:pt x="734" y="408"/>
                  </a:lnTo>
                  <a:lnTo>
                    <a:pt x="762" y="420"/>
                  </a:lnTo>
                  <a:lnTo>
                    <a:pt x="778" y="426"/>
                  </a:lnTo>
                  <a:lnTo>
                    <a:pt x="796" y="430"/>
                  </a:lnTo>
                  <a:lnTo>
                    <a:pt x="816" y="432"/>
                  </a:lnTo>
                  <a:lnTo>
                    <a:pt x="838" y="436"/>
                  </a:lnTo>
                  <a:lnTo>
                    <a:pt x="862" y="436"/>
                  </a:lnTo>
                  <a:lnTo>
                    <a:pt x="888" y="436"/>
                  </a:lnTo>
                  <a:lnTo>
                    <a:pt x="914" y="436"/>
                  </a:lnTo>
                  <a:lnTo>
                    <a:pt x="944" y="434"/>
                  </a:lnTo>
                  <a:lnTo>
                    <a:pt x="1010" y="424"/>
                  </a:lnTo>
                  <a:lnTo>
                    <a:pt x="1020" y="418"/>
                  </a:lnTo>
                  <a:lnTo>
                    <a:pt x="1048" y="402"/>
                  </a:lnTo>
                  <a:lnTo>
                    <a:pt x="1092" y="380"/>
                  </a:lnTo>
                  <a:lnTo>
                    <a:pt x="1122" y="368"/>
                  </a:lnTo>
                  <a:lnTo>
                    <a:pt x="1152" y="354"/>
                  </a:lnTo>
                  <a:lnTo>
                    <a:pt x="1188" y="342"/>
                  </a:lnTo>
                  <a:lnTo>
                    <a:pt x="1226" y="332"/>
                  </a:lnTo>
                  <a:lnTo>
                    <a:pt x="1266" y="322"/>
                  </a:lnTo>
                  <a:lnTo>
                    <a:pt x="1308" y="314"/>
                  </a:lnTo>
                  <a:lnTo>
                    <a:pt x="1354" y="308"/>
                  </a:lnTo>
                  <a:lnTo>
                    <a:pt x="1400" y="304"/>
                  </a:lnTo>
                  <a:lnTo>
                    <a:pt x="1450" y="304"/>
                  </a:lnTo>
                  <a:lnTo>
                    <a:pt x="1500" y="308"/>
                  </a:lnTo>
                  <a:lnTo>
                    <a:pt x="1506" y="324"/>
                  </a:lnTo>
                  <a:lnTo>
                    <a:pt x="1524" y="364"/>
                  </a:lnTo>
                  <a:lnTo>
                    <a:pt x="1538" y="388"/>
                  </a:lnTo>
                  <a:lnTo>
                    <a:pt x="1552" y="412"/>
                  </a:lnTo>
                  <a:lnTo>
                    <a:pt x="1572" y="436"/>
                  </a:lnTo>
                  <a:lnTo>
                    <a:pt x="1592" y="456"/>
                  </a:lnTo>
                  <a:lnTo>
                    <a:pt x="1602" y="464"/>
                  </a:lnTo>
                  <a:lnTo>
                    <a:pt x="1614" y="472"/>
                  </a:lnTo>
                  <a:lnTo>
                    <a:pt x="1628" y="478"/>
                  </a:lnTo>
                  <a:lnTo>
                    <a:pt x="1640" y="480"/>
                  </a:lnTo>
                  <a:lnTo>
                    <a:pt x="1654" y="482"/>
                  </a:lnTo>
                  <a:lnTo>
                    <a:pt x="1668" y="482"/>
                  </a:lnTo>
                  <a:lnTo>
                    <a:pt x="1682" y="478"/>
                  </a:lnTo>
                  <a:lnTo>
                    <a:pt x="1698" y="472"/>
                  </a:lnTo>
                  <a:lnTo>
                    <a:pt x="1712" y="464"/>
                  </a:lnTo>
                  <a:lnTo>
                    <a:pt x="1730" y="452"/>
                  </a:lnTo>
                  <a:lnTo>
                    <a:pt x="1746" y="436"/>
                  </a:lnTo>
                  <a:lnTo>
                    <a:pt x="1762" y="418"/>
                  </a:lnTo>
                  <a:lnTo>
                    <a:pt x="1780" y="394"/>
                  </a:lnTo>
                  <a:lnTo>
                    <a:pt x="1798" y="368"/>
                  </a:lnTo>
                  <a:lnTo>
                    <a:pt x="1816" y="336"/>
                  </a:lnTo>
                  <a:lnTo>
                    <a:pt x="1836" y="300"/>
                  </a:lnTo>
                  <a:lnTo>
                    <a:pt x="1876" y="282"/>
                  </a:lnTo>
                  <a:lnTo>
                    <a:pt x="1914" y="264"/>
                  </a:lnTo>
                  <a:lnTo>
                    <a:pt x="1954" y="240"/>
                  </a:lnTo>
                  <a:lnTo>
                    <a:pt x="1972" y="228"/>
                  </a:lnTo>
                  <a:lnTo>
                    <a:pt x="1988" y="214"/>
                  </a:lnTo>
                  <a:lnTo>
                    <a:pt x="1998" y="202"/>
                  </a:lnTo>
                  <a:lnTo>
                    <a:pt x="2006" y="188"/>
                  </a:lnTo>
                  <a:lnTo>
                    <a:pt x="2008" y="182"/>
                  </a:lnTo>
                  <a:lnTo>
                    <a:pt x="2008" y="176"/>
                  </a:lnTo>
                  <a:lnTo>
                    <a:pt x="2006" y="170"/>
                  </a:lnTo>
                  <a:lnTo>
                    <a:pt x="2002" y="164"/>
                  </a:lnTo>
                  <a:lnTo>
                    <a:pt x="1996" y="160"/>
                  </a:lnTo>
                  <a:lnTo>
                    <a:pt x="1990" y="154"/>
                  </a:lnTo>
                  <a:lnTo>
                    <a:pt x="1980" y="150"/>
                  </a:lnTo>
                  <a:lnTo>
                    <a:pt x="1968" y="14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8" name="Freeform 263"/>
            <p:cNvSpPr>
              <a:spLocks/>
            </p:cNvSpPr>
            <p:nvPr userDrawn="1"/>
          </p:nvSpPr>
          <p:spPr bwMode="auto">
            <a:xfrm>
              <a:off x="5736" y="-3308"/>
              <a:ext cx="1160" cy="1020"/>
            </a:xfrm>
            <a:custGeom>
              <a:avLst/>
              <a:gdLst>
                <a:gd name="T0" fmla="*/ 1110 w 1150"/>
                <a:gd name="T1" fmla="*/ 480 h 1028"/>
                <a:gd name="T2" fmla="*/ 1087 w 1150"/>
                <a:gd name="T3" fmla="*/ 607 h 1028"/>
                <a:gd name="T4" fmla="*/ 1097 w 1150"/>
                <a:gd name="T5" fmla="*/ 736 h 1028"/>
                <a:gd name="T6" fmla="*/ 1144 w 1150"/>
                <a:gd name="T7" fmla="*/ 829 h 1028"/>
                <a:gd name="T8" fmla="*/ 1192 w 1150"/>
                <a:gd name="T9" fmla="*/ 935 h 1028"/>
                <a:gd name="T10" fmla="*/ 1196 w 1150"/>
                <a:gd name="T11" fmla="*/ 982 h 1028"/>
                <a:gd name="T12" fmla="*/ 1176 w 1150"/>
                <a:gd name="T13" fmla="*/ 988 h 1028"/>
                <a:gd name="T14" fmla="*/ 1117 w 1150"/>
                <a:gd name="T15" fmla="*/ 964 h 1028"/>
                <a:gd name="T16" fmla="*/ 1031 w 1150"/>
                <a:gd name="T17" fmla="*/ 934 h 1028"/>
                <a:gd name="T18" fmla="*/ 914 w 1150"/>
                <a:gd name="T19" fmla="*/ 855 h 1028"/>
                <a:gd name="T20" fmla="*/ 799 w 1150"/>
                <a:gd name="T21" fmla="*/ 714 h 1028"/>
                <a:gd name="T22" fmla="*/ 750 w 1150"/>
                <a:gd name="T23" fmla="*/ 613 h 1028"/>
                <a:gd name="T24" fmla="*/ 684 w 1150"/>
                <a:gd name="T25" fmla="*/ 675 h 1028"/>
                <a:gd name="T26" fmla="*/ 555 w 1150"/>
                <a:gd name="T27" fmla="*/ 754 h 1028"/>
                <a:gd name="T28" fmla="*/ 472 w 1150"/>
                <a:gd name="T29" fmla="*/ 776 h 1028"/>
                <a:gd name="T30" fmla="*/ 395 w 1150"/>
                <a:gd name="T31" fmla="*/ 758 h 1028"/>
                <a:gd name="T32" fmla="*/ 339 w 1150"/>
                <a:gd name="T33" fmla="*/ 687 h 1028"/>
                <a:gd name="T34" fmla="*/ 309 w 1150"/>
                <a:gd name="T35" fmla="*/ 544 h 1028"/>
                <a:gd name="T36" fmla="*/ 264 w 1150"/>
                <a:gd name="T37" fmla="*/ 532 h 1028"/>
                <a:gd name="T38" fmla="*/ 153 w 1150"/>
                <a:gd name="T39" fmla="*/ 617 h 1028"/>
                <a:gd name="T40" fmla="*/ 83 w 1150"/>
                <a:gd name="T41" fmla="*/ 647 h 1028"/>
                <a:gd name="T42" fmla="*/ 38 w 1150"/>
                <a:gd name="T43" fmla="*/ 637 h 1028"/>
                <a:gd name="T44" fmla="*/ 10 w 1150"/>
                <a:gd name="T45" fmla="*/ 597 h 1028"/>
                <a:gd name="T46" fmla="*/ 0 w 1150"/>
                <a:gd name="T47" fmla="*/ 552 h 1028"/>
                <a:gd name="T48" fmla="*/ 14 w 1150"/>
                <a:gd name="T49" fmla="*/ 407 h 1028"/>
                <a:gd name="T50" fmla="*/ 81 w 1150"/>
                <a:gd name="T51" fmla="*/ 187 h 1028"/>
                <a:gd name="T52" fmla="*/ 270 w 1150"/>
                <a:gd name="T53" fmla="*/ 0 h 1028"/>
                <a:gd name="T54" fmla="*/ 143 w 1150"/>
                <a:gd name="T55" fmla="*/ 214 h 1028"/>
                <a:gd name="T56" fmla="*/ 81 w 1150"/>
                <a:gd name="T57" fmla="*/ 381 h 1028"/>
                <a:gd name="T58" fmla="*/ 75 w 1150"/>
                <a:gd name="T59" fmla="*/ 460 h 1028"/>
                <a:gd name="T60" fmla="*/ 93 w 1150"/>
                <a:gd name="T61" fmla="*/ 494 h 1028"/>
                <a:gd name="T62" fmla="*/ 137 w 1150"/>
                <a:gd name="T63" fmla="*/ 502 h 1028"/>
                <a:gd name="T64" fmla="*/ 198 w 1150"/>
                <a:gd name="T65" fmla="*/ 470 h 1028"/>
                <a:gd name="T66" fmla="*/ 329 w 1150"/>
                <a:gd name="T67" fmla="*/ 339 h 1028"/>
                <a:gd name="T68" fmla="*/ 490 w 1150"/>
                <a:gd name="T69" fmla="*/ 127 h 1028"/>
                <a:gd name="T70" fmla="*/ 523 w 1150"/>
                <a:gd name="T71" fmla="*/ 232 h 1028"/>
                <a:gd name="T72" fmla="*/ 434 w 1150"/>
                <a:gd name="T73" fmla="*/ 434 h 1028"/>
                <a:gd name="T74" fmla="*/ 401 w 1150"/>
                <a:gd name="T75" fmla="*/ 569 h 1028"/>
                <a:gd name="T76" fmla="*/ 419 w 1150"/>
                <a:gd name="T77" fmla="*/ 623 h 1028"/>
                <a:gd name="T78" fmla="*/ 452 w 1150"/>
                <a:gd name="T79" fmla="*/ 643 h 1028"/>
                <a:gd name="T80" fmla="*/ 506 w 1150"/>
                <a:gd name="T81" fmla="*/ 641 h 1028"/>
                <a:gd name="T82" fmla="*/ 567 w 1150"/>
                <a:gd name="T83" fmla="*/ 605 h 1028"/>
                <a:gd name="T84" fmla="*/ 668 w 1150"/>
                <a:gd name="T85" fmla="*/ 488 h 1028"/>
                <a:gd name="T86" fmla="*/ 759 w 1150"/>
                <a:gd name="T87" fmla="*/ 321 h 1028"/>
                <a:gd name="T88" fmla="*/ 851 w 1150"/>
                <a:gd name="T89" fmla="*/ 319 h 1028"/>
                <a:gd name="T90" fmla="*/ 831 w 1150"/>
                <a:gd name="T91" fmla="*/ 450 h 1028"/>
                <a:gd name="T92" fmla="*/ 847 w 1150"/>
                <a:gd name="T93" fmla="*/ 605 h 1028"/>
                <a:gd name="T94" fmla="*/ 879 w 1150"/>
                <a:gd name="T95" fmla="*/ 682 h 1028"/>
                <a:gd name="T96" fmla="*/ 934 w 1150"/>
                <a:gd name="T97" fmla="*/ 750 h 1028"/>
                <a:gd name="T98" fmla="*/ 987 w 1150"/>
                <a:gd name="T99" fmla="*/ 784 h 1028"/>
                <a:gd name="T100" fmla="*/ 1031 w 1150"/>
                <a:gd name="T101" fmla="*/ 784 h 1028"/>
                <a:gd name="T102" fmla="*/ 1049 w 1150"/>
                <a:gd name="T103" fmla="*/ 750 h 1028"/>
                <a:gd name="T104" fmla="*/ 1037 w 1150"/>
                <a:gd name="T105" fmla="*/ 696 h 1028"/>
                <a:gd name="T106" fmla="*/ 1014 w 1150"/>
                <a:gd name="T107" fmla="*/ 572 h 1028"/>
                <a:gd name="T108" fmla="*/ 1016 w 1150"/>
                <a:gd name="T109" fmla="*/ 308 h 10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50" h="1028">
                  <a:moveTo>
                    <a:pt x="1078" y="458"/>
                  </a:moveTo>
                  <a:lnTo>
                    <a:pt x="1078" y="458"/>
                  </a:lnTo>
                  <a:lnTo>
                    <a:pt x="1074" y="470"/>
                  </a:lnTo>
                  <a:lnTo>
                    <a:pt x="1064" y="500"/>
                  </a:lnTo>
                  <a:lnTo>
                    <a:pt x="1054" y="544"/>
                  </a:lnTo>
                  <a:lnTo>
                    <a:pt x="1048" y="570"/>
                  </a:lnTo>
                  <a:lnTo>
                    <a:pt x="1044" y="600"/>
                  </a:lnTo>
                  <a:lnTo>
                    <a:pt x="1042" y="632"/>
                  </a:lnTo>
                  <a:lnTo>
                    <a:pt x="1040" y="664"/>
                  </a:lnTo>
                  <a:lnTo>
                    <a:pt x="1042" y="698"/>
                  </a:lnTo>
                  <a:lnTo>
                    <a:pt x="1044" y="732"/>
                  </a:lnTo>
                  <a:lnTo>
                    <a:pt x="1052" y="766"/>
                  </a:lnTo>
                  <a:lnTo>
                    <a:pt x="1062" y="800"/>
                  </a:lnTo>
                  <a:lnTo>
                    <a:pt x="1076" y="832"/>
                  </a:lnTo>
                  <a:lnTo>
                    <a:pt x="1084" y="848"/>
                  </a:lnTo>
                  <a:lnTo>
                    <a:pt x="1094" y="864"/>
                  </a:lnTo>
                  <a:lnTo>
                    <a:pt x="1112" y="900"/>
                  </a:lnTo>
                  <a:lnTo>
                    <a:pt x="1128" y="934"/>
                  </a:lnTo>
                  <a:lnTo>
                    <a:pt x="1142" y="972"/>
                  </a:lnTo>
                  <a:lnTo>
                    <a:pt x="1148" y="990"/>
                  </a:lnTo>
                  <a:lnTo>
                    <a:pt x="1150" y="1004"/>
                  </a:lnTo>
                  <a:lnTo>
                    <a:pt x="1148" y="1016"/>
                  </a:lnTo>
                  <a:lnTo>
                    <a:pt x="1146" y="1022"/>
                  </a:lnTo>
                  <a:lnTo>
                    <a:pt x="1142" y="1024"/>
                  </a:lnTo>
                  <a:lnTo>
                    <a:pt x="1138" y="1028"/>
                  </a:lnTo>
                  <a:lnTo>
                    <a:pt x="1132" y="1028"/>
                  </a:lnTo>
                  <a:lnTo>
                    <a:pt x="1126" y="1028"/>
                  </a:lnTo>
                  <a:lnTo>
                    <a:pt x="1118" y="1028"/>
                  </a:lnTo>
                  <a:lnTo>
                    <a:pt x="1098" y="1020"/>
                  </a:lnTo>
                  <a:lnTo>
                    <a:pt x="1070" y="1004"/>
                  </a:lnTo>
                  <a:lnTo>
                    <a:pt x="1058" y="1002"/>
                  </a:lnTo>
                  <a:lnTo>
                    <a:pt x="1030" y="990"/>
                  </a:lnTo>
                  <a:lnTo>
                    <a:pt x="1008" y="982"/>
                  </a:lnTo>
                  <a:lnTo>
                    <a:pt x="986" y="970"/>
                  </a:lnTo>
                  <a:lnTo>
                    <a:pt x="960" y="956"/>
                  </a:lnTo>
                  <a:lnTo>
                    <a:pt x="932" y="938"/>
                  </a:lnTo>
                  <a:lnTo>
                    <a:pt x="904" y="916"/>
                  </a:lnTo>
                  <a:lnTo>
                    <a:pt x="874" y="890"/>
                  </a:lnTo>
                  <a:lnTo>
                    <a:pt x="846" y="860"/>
                  </a:lnTo>
                  <a:lnTo>
                    <a:pt x="816" y="826"/>
                  </a:lnTo>
                  <a:lnTo>
                    <a:pt x="790" y="788"/>
                  </a:lnTo>
                  <a:lnTo>
                    <a:pt x="764" y="744"/>
                  </a:lnTo>
                  <a:lnTo>
                    <a:pt x="752" y="718"/>
                  </a:lnTo>
                  <a:lnTo>
                    <a:pt x="740" y="694"/>
                  </a:lnTo>
                  <a:lnTo>
                    <a:pt x="730" y="666"/>
                  </a:lnTo>
                  <a:lnTo>
                    <a:pt x="720" y="638"/>
                  </a:lnTo>
                  <a:lnTo>
                    <a:pt x="702" y="656"/>
                  </a:lnTo>
                  <a:lnTo>
                    <a:pt x="682" y="676"/>
                  </a:lnTo>
                  <a:lnTo>
                    <a:pt x="654" y="700"/>
                  </a:lnTo>
                  <a:lnTo>
                    <a:pt x="624" y="726"/>
                  </a:lnTo>
                  <a:lnTo>
                    <a:pt x="588" y="750"/>
                  </a:lnTo>
                  <a:lnTo>
                    <a:pt x="550" y="774"/>
                  </a:lnTo>
                  <a:lnTo>
                    <a:pt x="530" y="784"/>
                  </a:lnTo>
                  <a:lnTo>
                    <a:pt x="510" y="792"/>
                  </a:lnTo>
                  <a:lnTo>
                    <a:pt x="492" y="798"/>
                  </a:lnTo>
                  <a:lnTo>
                    <a:pt x="472" y="804"/>
                  </a:lnTo>
                  <a:lnTo>
                    <a:pt x="452" y="806"/>
                  </a:lnTo>
                  <a:lnTo>
                    <a:pt x="434" y="806"/>
                  </a:lnTo>
                  <a:lnTo>
                    <a:pt x="414" y="804"/>
                  </a:lnTo>
                  <a:lnTo>
                    <a:pt x="398" y="798"/>
                  </a:lnTo>
                  <a:lnTo>
                    <a:pt x="380" y="788"/>
                  </a:lnTo>
                  <a:lnTo>
                    <a:pt x="364" y="776"/>
                  </a:lnTo>
                  <a:lnTo>
                    <a:pt x="350" y="760"/>
                  </a:lnTo>
                  <a:lnTo>
                    <a:pt x="336" y="738"/>
                  </a:lnTo>
                  <a:lnTo>
                    <a:pt x="324" y="714"/>
                  </a:lnTo>
                  <a:lnTo>
                    <a:pt x="314" y="684"/>
                  </a:lnTo>
                  <a:lnTo>
                    <a:pt x="304" y="650"/>
                  </a:lnTo>
                  <a:lnTo>
                    <a:pt x="298" y="610"/>
                  </a:lnTo>
                  <a:lnTo>
                    <a:pt x="294" y="564"/>
                  </a:lnTo>
                  <a:lnTo>
                    <a:pt x="290" y="514"/>
                  </a:lnTo>
                  <a:lnTo>
                    <a:pt x="280" y="524"/>
                  </a:lnTo>
                  <a:lnTo>
                    <a:pt x="254" y="552"/>
                  </a:lnTo>
                  <a:lnTo>
                    <a:pt x="216" y="588"/>
                  </a:lnTo>
                  <a:lnTo>
                    <a:pt x="194" y="608"/>
                  </a:lnTo>
                  <a:lnTo>
                    <a:pt x="170" y="626"/>
                  </a:lnTo>
                  <a:lnTo>
                    <a:pt x="148" y="642"/>
                  </a:lnTo>
                  <a:lnTo>
                    <a:pt x="124" y="656"/>
                  </a:lnTo>
                  <a:lnTo>
                    <a:pt x="100" y="666"/>
                  </a:lnTo>
                  <a:lnTo>
                    <a:pt x="88" y="670"/>
                  </a:lnTo>
                  <a:lnTo>
                    <a:pt x="78" y="672"/>
                  </a:lnTo>
                  <a:lnTo>
                    <a:pt x="66" y="672"/>
                  </a:lnTo>
                  <a:lnTo>
                    <a:pt x="56" y="670"/>
                  </a:lnTo>
                  <a:lnTo>
                    <a:pt x="48" y="668"/>
                  </a:lnTo>
                  <a:lnTo>
                    <a:pt x="38" y="662"/>
                  </a:lnTo>
                  <a:lnTo>
                    <a:pt x="30" y="656"/>
                  </a:lnTo>
                  <a:lnTo>
                    <a:pt x="22" y="646"/>
                  </a:lnTo>
                  <a:lnTo>
                    <a:pt x="16" y="636"/>
                  </a:lnTo>
                  <a:lnTo>
                    <a:pt x="10" y="622"/>
                  </a:lnTo>
                  <a:lnTo>
                    <a:pt x="6" y="606"/>
                  </a:lnTo>
                  <a:lnTo>
                    <a:pt x="2" y="590"/>
                  </a:lnTo>
                  <a:lnTo>
                    <a:pt x="0" y="572"/>
                  </a:lnTo>
                  <a:lnTo>
                    <a:pt x="0" y="554"/>
                  </a:lnTo>
                  <a:lnTo>
                    <a:pt x="0" y="512"/>
                  </a:lnTo>
                  <a:lnTo>
                    <a:pt x="6" y="468"/>
                  </a:lnTo>
                  <a:lnTo>
                    <a:pt x="14" y="422"/>
                  </a:lnTo>
                  <a:lnTo>
                    <a:pt x="24" y="374"/>
                  </a:lnTo>
                  <a:lnTo>
                    <a:pt x="36" y="326"/>
                  </a:lnTo>
                  <a:lnTo>
                    <a:pt x="48" y="280"/>
                  </a:lnTo>
                  <a:lnTo>
                    <a:pt x="76" y="192"/>
                  </a:lnTo>
                  <a:lnTo>
                    <a:pt x="102" y="120"/>
                  </a:lnTo>
                  <a:lnTo>
                    <a:pt x="128" y="54"/>
                  </a:lnTo>
                  <a:lnTo>
                    <a:pt x="260" y="0"/>
                  </a:lnTo>
                  <a:lnTo>
                    <a:pt x="220" y="68"/>
                  </a:lnTo>
                  <a:lnTo>
                    <a:pt x="180" y="140"/>
                  </a:lnTo>
                  <a:lnTo>
                    <a:pt x="160" y="180"/>
                  </a:lnTo>
                  <a:lnTo>
                    <a:pt x="138" y="224"/>
                  </a:lnTo>
                  <a:lnTo>
                    <a:pt x="120" y="268"/>
                  </a:lnTo>
                  <a:lnTo>
                    <a:pt x="102" y="312"/>
                  </a:lnTo>
                  <a:lnTo>
                    <a:pt x="86" y="356"/>
                  </a:lnTo>
                  <a:lnTo>
                    <a:pt x="76" y="396"/>
                  </a:lnTo>
                  <a:lnTo>
                    <a:pt x="70" y="434"/>
                  </a:lnTo>
                  <a:lnTo>
                    <a:pt x="68" y="450"/>
                  </a:lnTo>
                  <a:lnTo>
                    <a:pt x="68" y="466"/>
                  </a:lnTo>
                  <a:lnTo>
                    <a:pt x="70" y="480"/>
                  </a:lnTo>
                  <a:lnTo>
                    <a:pt x="74" y="494"/>
                  </a:lnTo>
                  <a:lnTo>
                    <a:pt x="80" y="504"/>
                  </a:lnTo>
                  <a:lnTo>
                    <a:pt x="88" y="514"/>
                  </a:lnTo>
                  <a:lnTo>
                    <a:pt x="98" y="520"/>
                  </a:lnTo>
                  <a:lnTo>
                    <a:pt x="108" y="524"/>
                  </a:lnTo>
                  <a:lnTo>
                    <a:pt x="120" y="524"/>
                  </a:lnTo>
                  <a:lnTo>
                    <a:pt x="132" y="522"/>
                  </a:lnTo>
                  <a:lnTo>
                    <a:pt x="144" y="516"/>
                  </a:lnTo>
                  <a:lnTo>
                    <a:pt x="158" y="510"/>
                  </a:lnTo>
                  <a:lnTo>
                    <a:pt x="172" y="500"/>
                  </a:lnTo>
                  <a:lnTo>
                    <a:pt x="188" y="490"/>
                  </a:lnTo>
                  <a:lnTo>
                    <a:pt x="218" y="462"/>
                  </a:lnTo>
                  <a:lnTo>
                    <a:pt x="250" y="430"/>
                  </a:lnTo>
                  <a:lnTo>
                    <a:pt x="282" y="394"/>
                  </a:lnTo>
                  <a:lnTo>
                    <a:pt x="314" y="354"/>
                  </a:lnTo>
                  <a:lnTo>
                    <a:pt x="344" y="314"/>
                  </a:lnTo>
                  <a:lnTo>
                    <a:pt x="374" y="274"/>
                  </a:lnTo>
                  <a:lnTo>
                    <a:pt x="424" y="204"/>
                  </a:lnTo>
                  <a:lnTo>
                    <a:pt x="470" y="132"/>
                  </a:lnTo>
                  <a:lnTo>
                    <a:pt x="540" y="170"/>
                  </a:lnTo>
                  <a:lnTo>
                    <a:pt x="530" y="190"/>
                  </a:lnTo>
                  <a:lnTo>
                    <a:pt x="502" y="242"/>
                  </a:lnTo>
                  <a:lnTo>
                    <a:pt x="466" y="318"/>
                  </a:lnTo>
                  <a:lnTo>
                    <a:pt x="448" y="360"/>
                  </a:lnTo>
                  <a:lnTo>
                    <a:pt x="430" y="406"/>
                  </a:lnTo>
                  <a:lnTo>
                    <a:pt x="414" y="450"/>
                  </a:lnTo>
                  <a:lnTo>
                    <a:pt x="400" y="494"/>
                  </a:lnTo>
                  <a:lnTo>
                    <a:pt x="390" y="536"/>
                  </a:lnTo>
                  <a:lnTo>
                    <a:pt x="386" y="574"/>
                  </a:lnTo>
                  <a:lnTo>
                    <a:pt x="386" y="592"/>
                  </a:lnTo>
                  <a:lnTo>
                    <a:pt x="386" y="608"/>
                  </a:lnTo>
                  <a:lnTo>
                    <a:pt x="388" y="624"/>
                  </a:lnTo>
                  <a:lnTo>
                    <a:pt x="394" y="636"/>
                  </a:lnTo>
                  <a:lnTo>
                    <a:pt x="400" y="648"/>
                  </a:lnTo>
                  <a:lnTo>
                    <a:pt x="408" y="656"/>
                  </a:lnTo>
                  <a:lnTo>
                    <a:pt x="418" y="664"/>
                  </a:lnTo>
                  <a:lnTo>
                    <a:pt x="432" y="668"/>
                  </a:lnTo>
                  <a:lnTo>
                    <a:pt x="446" y="672"/>
                  </a:lnTo>
                  <a:lnTo>
                    <a:pt x="458" y="672"/>
                  </a:lnTo>
                  <a:lnTo>
                    <a:pt x="472" y="670"/>
                  </a:lnTo>
                  <a:lnTo>
                    <a:pt x="486" y="666"/>
                  </a:lnTo>
                  <a:lnTo>
                    <a:pt x="500" y="660"/>
                  </a:lnTo>
                  <a:lnTo>
                    <a:pt x="514" y="652"/>
                  </a:lnTo>
                  <a:lnTo>
                    <a:pt x="528" y="642"/>
                  </a:lnTo>
                  <a:lnTo>
                    <a:pt x="542" y="630"/>
                  </a:lnTo>
                  <a:lnTo>
                    <a:pt x="568" y="604"/>
                  </a:lnTo>
                  <a:lnTo>
                    <a:pt x="592" y="576"/>
                  </a:lnTo>
                  <a:lnTo>
                    <a:pt x="616" y="542"/>
                  </a:lnTo>
                  <a:lnTo>
                    <a:pt x="638" y="508"/>
                  </a:lnTo>
                  <a:lnTo>
                    <a:pt x="660" y="474"/>
                  </a:lnTo>
                  <a:lnTo>
                    <a:pt x="678" y="440"/>
                  </a:lnTo>
                  <a:lnTo>
                    <a:pt x="708" y="378"/>
                  </a:lnTo>
                  <a:lnTo>
                    <a:pt x="728" y="336"/>
                  </a:lnTo>
                  <a:lnTo>
                    <a:pt x="734" y="318"/>
                  </a:lnTo>
                  <a:lnTo>
                    <a:pt x="820" y="318"/>
                  </a:lnTo>
                  <a:lnTo>
                    <a:pt x="816" y="334"/>
                  </a:lnTo>
                  <a:lnTo>
                    <a:pt x="808" y="374"/>
                  </a:lnTo>
                  <a:lnTo>
                    <a:pt x="804" y="402"/>
                  </a:lnTo>
                  <a:lnTo>
                    <a:pt x="800" y="434"/>
                  </a:lnTo>
                  <a:lnTo>
                    <a:pt x="796" y="470"/>
                  </a:lnTo>
                  <a:lnTo>
                    <a:pt x="796" y="508"/>
                  </a:lnTo>
                  <a:lnTo>
                    <a:pt x="798" y="548"/>
                  </a:lnTo>
                  <a:lnTo>
                    <a:pt x="802" y="588"/>
                  </a:lnTo>
                  <a:lnTo>
                    <a:pt x="812" y="630"/>
                  </a:lnTo>
                  <a:lnTo>
                    <a:pt x="816" y="650"/>
                  </a:lnTo>
                  <a:lnTo>
                    <a:pt x="824" y="670"/>
                  </a:lnTo>
                  <a:lnTo>
                    <a:pt x="832" y="690"/>
                  </a:lnTo>
                  <a:lnTo>
                    <a:pt x="842" y="708"/>
                  </a:lnTo>
                  <a:lnTo>
                    <a:pt x="852" y="728"/>
                  </a:lnTo>
                  <a:lnTo>
                    <a:pt x="864" y="746"/>
                  </a:lnTo>
                  <a:lnTo>
                    <a:pt x="878" y="762"/>
                  </a:lnTo>
                  <a:lnTo>
                    <a:pt x="894" y="780"/>
                  </a:lnTo>
                  <a:lnTo>
                    <a:pt x="910" y="794"/>
                  </a:lnTo>
                  <a:lnTo>
                    <a:pt x="930" y="810"/>
                  </a:lnTo>
                  <a:lnTo>
                    <a:pt x="946" y="814"/>
                  </a:lnTo>
                  <a:lnTo>
                    <a:pt x="962" y="818"/>
                  </a:lnTo>
                  <a:lnTo>
                    <a:pt x="970" y="818"/>
                  </a:lnTo>
                  <a:lnTo>
                    <a:pt x="978" y="816"/>
                  </a:lnTo>
                  <a:lnTo>
                    <a:pt x="986" y="814"/>
                  </a:lnTo>
                  <a:lnTo>
                    <a:pt x="992" y="808"/>
                  </a:lnTo>
                  <a:lnTo>
                    <a:pt x="998" y="802"/>
                  </a:lnTo>
                  <a:lnTo>
                    <a:pt x="1002" y="792"/>
                  </a:lnTo>
                  <a:lnTo>
                    <a:pt x="1004" y="780"/>
                  </a:lnTo>
                  <a:lnTo>
                    <a:pt x="1002" y="766"/>
                  </a:lnTo>
                  <a:lnTo>
                    <a:pt x="998" y="746"/>
                  </a:lnTo>
                  <a:lnTo>
                    <a:pt x="992" y="724"/>
                  </a:lnTo>
                  <a:lnTo>
                    <a:pt x="984" y="696"/>
                  </a:lnTo>
                  <a:lnTo>
                    <a:pt x="978" y="666"/>
                  </a:lnTo>
                  <a:lnTo>
                    <a:pt x="974" y="632"/>
                  </a:lnTo>
                  <a:lnTo>
                    <a:pt x="970" y="596"/>
                  </a:lnTo>
                  <a:lnTo>
                    <a:pt x="966" y="520"/>
                  </a:lnTo>
                  <a:lnTo>
                    <a:pt x="966" y="444"/>
                  </a:lnTo>
                  <a:lnTo>
                    <a:pt x="970" y="374"/>
                  </a:lnTo>
                  <a:lnTo>
                    <a:pt x="972" y="318"/>
                  </a:lnTo>
                  <a:lnTo>
                    <a:pt x="976" y="264"/>
                  </a:lnTo>
                  <a:lnTo>
                    <a:pt x="1078" y="4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9" name="Freeform 264"/>
            <p:cNvSpPr>
              <a:spLocks/>
            </p:cNvSpPr>
            <p:nvPr userDrawn="1"/>
          </p:nvSpPr>
          <p:spPr bwMode="auto">
            <a:xfrm>
              <a:off x="5576" y="-2847"/>
              <a:ext cx="500" cy="780"/>
            </a:xfrm>
            <a:custGeom>
              <a:avLst/>
              <a:gdLst>
                <a:gd name="T0" fmla="*/ 508 w 498"/>
                <a:gd name="T1" fmla="*/ 206 h 794"/>
                <a:gd name="T2" fmla="*/ 478 w 498"/>
                <a:gd name="T3" fmla="*/ 298 h 794"/>
                <a:gd name="T4" fmla="*/ 442 w 498"/>
                <a:gd name="T5" fmla="*/ 389 h 794"/>
                <a:gd name="T6" fmla="*/ 390 w 498"/>
                <a:gd name="T7" fmla="*/ 491 h 794"/>
                <a:gd name="T8" fmla="*/ 337 w 498"/>
                <a:gd name="T9" fmla="*/ 565 h 794"/>
                <a:gd name="T10" fmla="*/ 299 w 498"/>
                <a:gd name="T11" fmla="*/ 613 h 794"/>
                <a:gd name="T12" fmla="*/ 259 w 498"/>
                <a:gd name="T13" fmla="*/ 653 h 794"/>
                <a:gd name="T14" fmla="*/ 213 w 498"/>
                <a:gd name="T15" fmla="*/ 686 h 794"/>
                <a:gd name="T16" fmla="*/ 165 w 498"/>
                <a:gd name="T17" fmla="*/ 710 h 794"/>
                <a:gd name="T18" fmla="*/ 108 w 498"/>
                <a:gd name="T19" fmla="*/ 725 h 794"/>
                <a:gd name="T20" fmla="*/ 52 w 498"/>
                <a:gd name="T21" fmla="*/ 726 h 794"/>
                <a:gd name="T22" fmla="*/ 22 w 498"/>
                <a:gd name="T23" fmla="*/ 721 h 794"/>
                <a:gd name="T24" fmla="*/ 10 w 498"/>
                <a:gd name="T25" fmla="*/ 660 h 794"/>
                <a:gd name="T26" fmla="*/ 2 w 498"/>
                <a:gd name="T27" fmla="*/ 595 h 794"/>
                <a:gd name="T28" fmla="*/ 2 w 498"/>
                <a:gd name="T29" fmla="*/ 509 h 794"/>
                <a:gd name="T30" fmla="*/ 12 w 498"/>
                <a:gd name="T31" fmla="*/ 408 h 794"/>
                <a:gd name="T32" fmla="*/ 34 w 498"/>
                <a:gd name="T33" fmla="*/ 326 h 794"/>
                <a:gd name="T34" fmla="*/ 54 w 498"/>
                <a:gd name="T35" fmla="*/ 269 h 794"/>
                <a:gd name="T36" fmla="*/ 80 w 498"/>
                <a:gd name="T37" fmla="*/ 210 h 794"/>
                <a:gd name="T38" fmla="*/ 114 w 498"/>
                <a:gd name="T39" fmla="*/ 151 h 794"/>
                <a:gd name="T40" fmla="*/ 159 w 498"/>
                <a:gd name="T41" fmla="*/ 92 h 794"/>
                <a:gd name="T42" fmla="*/ 253 w 498"/>
                <a:gd name="T43" fmla="*/ 108 h 794"/>
                <a:gd name="T44" fmla="*/ 243 w 498"/>
                <a:gd name="T45" fmla="*/ 128 h 794"/>
                <a:gd name="T46" fmla="*/ 173 w 498"/>
                <a:gd name="T47" fmla="*/ 242 h 794"/>
                <a:gd name="T48" fmla="*/ 131 w 498"/>
                <a:gd name="T49" fmla="*/ 322 h 794"/>
                <a:gd name="T50" fmla="*/ 88 w 498"/>
                <a:gd name="T51" fmla="*/ 406 h 794"/>
                <a:gd name="T52" fmla="*/ 64 w 498"/>
                <a:gd name="T53" fmla="*/ 483 h 794"/>
                <a:gd name="T54" fmla="*/ 60 w 498"/>
                <a:gd name="T55" fmla="*/ 518 h 794"/>
                <a:gd name="T56" fmla="*/ 60 w 498"/>
                <a:gd name="T57" fmla="*/ 547 h 794"/>
                <a:gd name="T58" fmla="*/ 68 w 498"/>
                <a:gd name="T59" fmla="*/ 569 h 794"/>
                <a:gd name="T60" fmla="*/ 86 w 498"/>
                <a:gd name="T61" fmla="*/ 585 h 794"/>
                <a:gd name="T62" fmla="*/ 94 w 498"/>
                <a:gd name="T63" fmla="*/ 587 h 794"/>
                <a:gd name="T64" fmla="*/ 120 w 498"/>
                <a:gd name="T65" fmla="*/ 589 h 794"/>
                <a:gd name="T66" fmla="*/ 163 w 498"/>
                <a:gd name="T67" fmla="*/ 580 h 794"/>
                <a:gd name="T68" fmla="*/ 213 w 498"/>
                <a:gd name="T69" fmla="*/ 551 h 794"/>
                <a:gd name="T70" fmla="*/ 241 w 498"/>
                <a:gd name="T71" fmla="*/ 527 h 794"/>
                <a:gd name="T72" fmla="*/ 271 w 498"/>
                <a:gd name="T73" fmla="*/ 496 h 794"/>
                <a:gd name="T74" fmla="*/ 301 w 498"/>
                <a:gd name="T75" fmla="*/ 456 h 794"/>
                <a:gd name="T76" fmla="*/ 333 w 498"/>
                <a:gd name="T77" fmla="*/ 404 h 794"/>
                <a:gd name="T78" fmla="*/ 365 w 498"/>
                <a:gd name="T79" fmla="*/ 343 h 794"/>
                <a:gd name="T80" fmla="*/ 404 w 498"/>
                <a:gd name="T81" fmla="*/ 269 h 794"/>
                <a:gd name="T82" fmla="*/ 436 w 498"/>
                <a:gd name="T83" fmla="*/ 183 h 794"/>
                <a:gd name="T84" fmla="*/ 470 w 498"/>
                <a:gd name="T85" fmla="*/ 80 h 794"/>
                <a:gd name="T86" fmla="*/ 508 w 498"/>
                <a:gd name="T87" fmla="*/ 206 h 79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98" h="794">
                  <a:moveTo>
                    <a:pt x="498" y="226"/>
                  </a:moveTo>
                  <a:lnTo>
                    <a:pt x="498" y="226"/>
                  </a:lnTo>
                  <a:lnTo>
                    <a:pt x="490" y="254"/>
                  </a:lnTo>
                  <a:lnTo>
                    <a:pt x="468" y="326"/>
                  </a:lnTo>
                  <a:lnTo>
                    <a:pt x="452" y="372"/>
                  </a:lnTo>
                  <a:lnTo>
                    <a:pt x="432" y="424"/>
                  </a:lnTo>
                  <a:lnTo>
                    <a:pt x="408" y="480"/>
                  </a:lnTo>
                  <a:lnTo>
                    <a:pt x="380" y="536"/>
                  </a:lnTo>
                  <a:lnTo>
                    <a:pt x="348" y="592"/>
                  </a:lnTo>
                  <a:lnTo>
                    <a:pt x="332" y="618"/>
                  </a:lnTo>
                  <a:lnTo>
                    <a:pt x="314" y="644"/>
                  </a:lnTo>
                  <a:lnTo>
                    <a:pt x="294" y="670"/>
                  </a:lnTo>
                  <a:lnTo>
                    <a:pt x="274" y="692"/>
                  </a:lnTo>
                  <a:lnTo>
                    <a:pt x="254" y="714"/>
                  </a:lnTo>
                  <a:lnTo>
                    <a:pt x="232" y="734"/>
                  </a:lnTo>
                  <a:lnTo>
                    <a:pt x="208" y="750"/>
                  </a:lnTo>
                  <a:lnTo>
                    <a:pt x="186" y="764"/>
                  </a:lnTo>
                  <a:lnTo>
                    <a:pt x="160" y="776"/>
                  </a:lnTo>
                  <a:lnTo>
                    <a:pt x="134" y="786"/>
                  </a:lnTo>
                  <a:lnTo>
                    <a:pt x="108" y="792"/>
                  </a:lnTo>
                  <a:lnTo>
                    <a:pt x="80" y="794"/>
                  </a:lnTo>
                  <a:lnTo>
                    <a:pt x="52" y="794"/>
                  </a:lnTo>
                  <a:lnTo>
                    <a:pt x="22" y="788"/>
                  </a:lnTo>
                  <a:lnTo>
                    <a:pt x="18" y="770"/>
                  </a:lnTo>
                  <a:lnTo>
                    <a:pt x="10" y="722"/>
                  </a:lnTo>
                  <a:lnTo>
                    <a:pt x="6" y="690"/>
                  </a:lnTo>
                  <a:lnTo>
                    <a:pt x="2" y="650"/>
                  </a:lnTo>
                  <a:lnTo>
                    <a:pt x="0" y="604"/>
                  </a:lnTo>
                  <a:lnTo>
                    <a:pt x="2" y="556"/>
                  </a:lnTo>
                  <a:lnTo>
                    <a:pt x="6" y="502"/>
                  </a:lnTo>
                  <a:lnTo>
                    <a:pt x="12" y="446"/>
                  </a:lnTo>
                  <a:lnTo>
                    <a:pt x="26" y="386"/>
                  </a:lnTo>
                  <a:lnTo>
                    <a:pt x="34" y="356"/>
                  </a:lnTo>
                  <a:lnTo>
                    <a:pt x="42" y="324"/>
                  </a:lnTo>
                  <a:lnTo>
                    <a:pt x="54" y="294"/>
                  </a:lnTo>
                  <a:lnTo>
                    <a:pt x="66" y="262"/>
                  </a:lnTo>
                  <a:lnTo>
                    <a:pt x="80" y="230"/>
                  </a:lnTo>
                  <a:lnTo>
                    <a:pt x="96" y="198"/>
                  </a:lnTo>
                  <a:lnTo>
                    <a:pt x="114" y="166"/>
                  </a:lnTo>
                  <a:lnTo>
                    <a:pt x="134" y="134"/>
                  </a:lnTo>
                  <a:lnTo>
                    <a:pt x="154" y="102"/>
                  </a:lnTo>
                  <a:lnTo>
                    <a:pt x="178" y="72"/>
                  </a:lnTo>
                  <a:lnTo>
                    <a:pt x="248" y="118"/>
                  </a:lnTo>
                  <a:lnTo>
                    <a:pt x="238" y="138"/>
                  </a:lnTo>
                  <a:lnTo>
                    <a:pt x="208" y="190"/>
                  </a:lnTo>
                  <a:lnTo>
                    <a:pt x="168" y="264"/>
                  </a:lnTo>
                  <a:lnTo>
                    <a:pt x="146" y="308"/>
                  </a:lnTo>
                  <a:lnTo>
                    <a:pt x="126" y="352"/>
                  </a:lnTo>
                  <a:lnTo>
                    <a:pt x="106" y="398"/>
                  </a:lnTo>
                  <a:lnTo>
                    <a:pt x="88" y="444"/>
                  </a:lnTo>
                  <a:lnTo>
                    <a:pt x="74" y="488"/>
                  </a:lnTo>
                  <a:lnTo>
                    <a:pt x="64" y="528"/>
                  </a:lnTo>
                  <a:lnTo>
                    <a:pt x="62" y="548"/>
                  </a:lnTo>
                  <a:lnTo>
                    <a:pt x="60" y="566"/>
                  </a:lnTo>
                  <a:lnTo>
                    <a:pt x="60" y="582"/>
                  </a:lnTo>
                  <a:lnTo>
                    <a:pt x="60" y="598"/>
                  </a:lnTo>
                  <a:lnTo>
                    <a:pt x="64" y="610"/>
                  </a:lnTo>
                  <a:lnTo>
                    <a:pt x="68" y="622"/>
                  </a:lnTo>
                  <a:lnTo>
                    <a:pt x="76" y="632"/>
                  </a:lnTo>
                  <a:lnTo>
                    <a:pt x="86" y="640"/>
                  </a:lnTo>
                  <a:lnTo>
                    <a:pt x="94" y="642"/>
                  </a:lnTo>
                  <a:lnTo>
                    <a:pt x="104" y="644"/>
                  </a:lnTo>
                  <a:lnTo>
                    <a:pt x="120" y="644"/>
                  </a:lnTo>
                  <a:lnTo>
                    <a:pt x="138" y="640"/>
                  </a:lnTo>
                  <a:lnTo>
                    <a:pt x="158" y="634"/>
                  </a:lnTo>
                  <a:lnTo>
                    <a:pt x="182" y="622"/>
                  </a:lnTo>
                  <a:lnTo>
                    <a:pt x="208" y="602"/>
                  </a:lnTo>
                  <a:lnTo>
                    <a:pt x="222" y="590"/>
                  </a:lnTo>
                  <a:lnTo>
                    <a:pt x="236" y="576"/>
                  </a:lnTo>
                  <a:lnTo>
                    <a:pt x="250" y="560"/>
                  </a:lnTo>
                  <a:lnTo>
                    <a:pt x="266" y="542"/>
                  </a:lnTo>
                  <a:lnTo>
                    <a:pt x="280" y="522"/>
                  </a:lnTo>
                  <a:lnTo>
                    <a:pt x="296" y="498"/>
                  </a:lnTo>
                  <a:lnTo>
                    <a:pt x="312" y="472"/>
                  </a:lnTo>
                  <a:lnTo>
                    <a:pt x="328" y="442"/>
                  </a:lnTo>
                  <a:lnTo>
                    <a:pt x="344" y="410"/>
                  </a:lnTo>
                  <a:lnTo>
                    <a:pt x="360" y="374"/>
                  </a:lnTo>
                  <a:lnTo>
                    <a:pt x="378" y="336"/>
                  </a:lnTo>
                  <a:lnTo>
                    <a:pt x="394" y="294"/>
                  </a:lnTo>
                  <a:lnTo>
                    <a:pt x="410" y="248"/>
                  </a:lnTo>
                  <a:lnTo>
                    <a:pt x="426" y="198"/>
                  </a:lnTo>
                  <a:lnTo>
                    <a:pt x="442" y="144"/>
                  </a:lnTo>
                  <a:lnTo>
                    <a:pt x="460" y="86"/>
                  </a:lnTo>
                  <a:lnTo>
                    <a:pt x="482" y="0"/>
                  </a:lnTo>
                  <a:lnTo>
                    <a:pt x="498" y="2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0" name="Freeform 265"/>
            <p:cNvSpPr>
              <a:spLocks/>
            </p:cNvSpPr>
            <p:nvPr userDrawn="1"/>
          </p:nvSpPr>
          <p:spPr bwMode="auto">
            <a:xfrm>
              <a:off x="5796" y="-3768"/>
              <a:ext cx="1260" cy="1120"/>
            </a:xfrm>
            <a:custGeom>
              <a:avLst/>
              <a:gdLst>
                <a:gd name="T0" fmla="*/ 1202 w 1262"/>
                <a:gd name="T1" fmla="*/ 543 h 1122"/>
                <a:gd name="T2" fmla="*/ 1138 w 1262"/>
                <a:gd name="T3" fmla="*/ 695 h 1122"/>
                <a:gd name="T4" fmla="*/ 1126 w 1262"/>
                <a:gd name="T5" fmla="*/ 902 h 1122"/>
                <a:gd name="T6" fmla="*/ 1142 w 1262"/>
                <a:gd name="T7" fmla="*/ 1012 h 1122"/>
                <a:gd name="T8" fmla="*/ 1128 w 1262"/>
                <a:gd name="T9" fmla="*/ 1102 h 1122"/>
                <a:gd name="T10" fmla="*/ 1086 w 1262"/>
                <a:gd name="T11" fmla="*/ 1108 h 1122"/>
                <a:gd name="T12" fmla="*/ 1008 w 1262"/>
                <a:gd name="T13" fmla="*/ 1044 h 1122"/>
                <a:gd name="T14" fmla="*/ 939 w 1262"/>
                <a:gd name="T15" fmla="*/ 950 h 1122"/>
                <a:gd name="T16" fmla="*/ 883 w 1262"/>
                <a:gd name="T17" fmla="*/ 759 h 1122"/>
                <a:gd name="T18" fmla="*/ 749 w 1262"/>
                <a:gd name="T19" fmla="*/ 815 h 1122"/>
                <a:gd name="T20" fmla="*/ 645 w 1262"/>
                <a:gd name="T21" fmla="*/ 821 h 1122"/>
                <a:gd name="T22" fmla="*/ 585 w 1262"/>
                <a:gd name="T23" fmla="*/ 783 h 1122"/>
                <a:gd name="T24" fmla="*/ 555 w 1262"/>
                <a:gd name="T25" fmla="*/ 691 h 1122"/>
                <a:gd name="T26" fmla="*/ 505 w 1262"/>
                <a:gd name="T27" fmla="*/ 683 h 1122"/>
                <a:gd name="T28" fmla="*/ 405 w 1262"/>
                <a:gd name="T29" fmla="*/ 677 h 1122"/>
                <a:gd name="T30" fmla="*/ 359 w 1262"/>
                <a:gd name="T31" fmla="*/ 637 h 1122"/>
                <a:gd name="T32" fmla="*/ 327 w 1262"/>
                <a:gd name="T33" fmla="*/ 555 h 1122"/>
                <a:gd name="T34" fmla="*/ 276 w 1262"/>
                <a:gd name="T35" fmla="*/ 527 h 1122"/>
                <a:gd name="T36" fmla="*/ 120 w 1262"/>
                <a:gd name="T37" fmla="*/ 559 h 1122"/>
                <a:gd name="T38" fmla="*/ 54 w 1262"/>
                <a:gd name="T39" fmla="*/ 551 h 1122"/>
                <a:gd name="T40" fmla="*/ 2 w 1262"/>
                <a:gd name="T41" fmla="*/ 511 h 1122"/>
                <a:gd name="T42" fmla="*/ 38 w 1262"/>
                <a:gd name="T43" fmla="*/ 437 h 1122"/>
                <a:gd name="T44" fmla="*/ 118 w 1262"/>
                <a:gd name="T45" fmla="*/ 323 h 1122"/>
                <a:gd name="T46" fmla="*/ 288 w 1262"/>
                <a:gd name="T47" fmla="*/ 132 h 1122"/>
                <a:gd name="T48" fmla="*/ 503 w 1262"/>
                <a:gd name="T49" fmla="*/ 26 h 1122"/>
                <a:gd name="T50" fmla="*/ 655 w 1262"/>
                <a:gd name="T51" fmla="*/ 2 h 1122"/>
                <a:gd name="T52" fmla="*/ 697 w 1262"/>
                <a:gd name="T53" fmla="*/ 22 h 1122"/>
                <a:gd name="T54" fmla="*/ 705 w 1262"/>
                <a:gd name="T55" fmla="*/ 56 h 1122"/>
                <a:gd name="T56" fmla="*/ 671 w 1262"/>
                <a:gd name="T57" fmla="*/ 86 h 1122"/>
                <a:gd name="T58" fmla="*/ 511 w 1262"/>
                <a:gd name="T59" fmla="*/ 136 h 1122"/>
                <a:gd name="T60" fmla="*/ 359 w 1262"/>
                <a:gd name="T61" fmla="*/ 212 h 1122"/>
                <a:gd name="T62" fmla="*/ 248 w 1262"/>
                <a:gd name="T63" fmla="*/ 329 h 1122"/>
                <a:gd name="T64" fmla="*/ 226 w 1262"/>
                <a:gd name="T65" fmla="*/ 393 h 1122"/>
                <a:gd name="T66" fmla="*/ 264 w 1262"/>
                <a:gd name="T67" fmla="*/ 423 h 1122"/>
                <a:gd name="T68" fmla="*/ 355 w 1262"/>
                <a:gd name="T69" fmla="*/ 383 h 1122"/>
                <a:gd name="T70" fmla="*/ 509 w 1262"/>
                <a:gd name="T71" fmla="*/ 234 h 1122"/>
                <a:gd name="T72" fmla="*/ 591 w 1262"/>
                <a:gd name="T73" fmla="*/ 194 h 1122"/>
                <a:gd name="T74" fmla="*/ 643 w 1262"/>
                <a:gd name="T75" fmla="*/ 200 h 1122"/>
                <a:gd name="T76" fmla="*/ 617 w 1262"/>
                <a:gd name="T77" fmla="*/ 256 h 1122"/>
                <a:gd name="T78" fmla="*/ 505 w 1262"/>
                <a:gd name="T79" fmla="*/ 363 h 1122"/>
                <a:gd name="T80" fmla="*/ 443 w 1262"/>
                <a:gd name="T81" fmla="*/ 475 h 1122"/>
                <a:gd name="T82" fmla="*/ 447 w 1262"/>
                <a:gd name="T83" fmla="*/ 535 h 1122"/>
                <a:gd name="T84" fmla="*/ 479 w 1262"/>
                <a:gd name="T85" fmla="*/ 555 h 1122"/>
                <a:gd name="T86" fmla="*/ 575 w 1262"/>
                <a:gd name="T87" fmla="*/ 515 h 1122"/>
                <a:gd name="T88" fmla="*/ 725 w 1262"/>
                <a:gd name="T89" fmla="*/ 341 h 1122"/>
                <a:gd name="T90" fmla="*/ 889 w 1262"/>
                <a:gd name="T91" fmla="*/ 148 h 1122"/>
                <a:gd name="T92" fmla="*/ 751 w 1262"/>
                <a:gd name="T93" fmla="*/ 409 h 1122"/>
                <a:gd name="T94" fmla="*/ 697 w 1262"/>
                <a:gd name="T95" fmla="*/ 599 h 1122"/>
                <a:gd name="T96" fmla="*/ 711 w 1262"/>
                <a:gd name="T97" fmla="*/ 673 h 1122"/>
                <a:gd name="T98" fmla="*/ 751 w 1262"/>
                <a:gd name="T99" fmla="*/ 679 h 1122"/>
                <a:gd name="T100" fmla="*/ 847 w 1262"/>
                <a:gd name="T101" fmla="*/ 615 h 1122"/>
                <a:gd name="T102" fmla="*/ 950 w 1262"/>
                <a:gd name="T103" fmla="*/ 355 h 1122"/>
                <a:gd name="T104" fmla="*/ 990 w 1262"/>
                <a:gd name="T105" fmla="*/ 415 h 1122"/>
                <a:gd name="T106" fmla="*/ 968 w 1262"/>
                <a:gd name="T107" fmla="*/ 703 h 1122"/>
                <a:gd name="T108" fmla="*/ 994 w 1262"/>
                <a:gd name="T109" fmla="*/ 825 h 1122"/>
                <a:gd name="T110" fmla="*/ 1014 w 1262"/>
                <a:gd name="T111" fmla="*/ 743 h 1122"/>
                <a:gd name="T112" fmla="*/ 1064 w 1262"/>
                <a:gd name="T113" fmla="*/ 583 h 1122"/>
                <a:gd name="T114" fmla="*/ 1182 w 1262"/>
                <a:gd name="T115" fmla="*/ 431 h 112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62" h="1122">
                  <a:moveTo>
                    <a:pt x="1262" y="474"/>
                  </a:moveTo>
                  <a:lnTo>
                    <a:pt x="1262" y="474"/>
                  </a:lnTo>
                  <a:lnTo>
                    <a:pt x="1254" y="484"/>
                  </a:lnTo>
                  <a:lnTo>
                    <a:pt x="1236" y="508"/>
                  </a:lnTo>
                  <a:lnTo>
                    <a:pt x="1212" y="548"/>
                  </a:lnTo>
                  <a:lnTo>
                    <a:pt x="1198" y="572"/>
                  </a:lnTo>
                  <a:lnTo>
                    <a:pt x="1184" y="600"/>
                  </a:lnTo>
                  <a:lnTo>
                    <a:pt x="1172" y="630"/>
                  </a:lnTo>
                  <a:lnTo>
                    <a:pt x="1158" y="664"/>
                  </a:lnTo>
                  <a:lnTo>
                    <a:pt x="1148" y="700"/>
                  </a:lnTo>
                  <a:lnTo>
                    <a:pt x="1140" y="738"/>
                  </a:lnTo>
                  <a:lnTo>
                    <a:pt x="1134" y="778"/>
                  </a:lnTo>
                  <a:lnTo>
                    <a:pt x="1130" y="820"/>
                  </a:lnTo>
                  <a:lnTo>
                    <a:pt x="1132" y="866"/>
                  </a:lnTo>
                  <a:lnTo>
                    <a:pt x="1136" y="912"/>
                  </a:lnTo>
                  <a:lnTo>
                    <a:pt x="1140" y="928"/>
                  </a:lnTo>
                  <a:lnTo>
                    <a:pt x="1148" y="970"/>
                  </a:lnTo>
                  <a:lnTo>
                    <a:pt x="1150" y="996"/>
                  </a:lnTo>
                  <a:lnTo>
                    <a:pt x="1152" y="1022"/>
                  </a:lnTo>
                  <a:lnTo>
                    <a:pt x="1154" y="1050"/>
                  </a:lnTo>
                  <a:lnTo>
                    <a:pt x="1152" y="1074"/>
                  </a:lnTo>
                  <a:lnTo>
                    <a:pt x="1146" y="1096"/>
                  </a:lnTo>
                  <a:lnTo>
                    <a:pt x="1142" y="1104"/>
                  </a:lnTo>
                  <a:lnTo>
                    <a:pt x="1138" y="1112"/>
                  </a:lnTo>
                  <a:lnTo>
                    <a:pt x="1132" y="1118"/>
                  </a:lnTo>
                  <a:lnTo>
                    <a:pt x="1124" y="1122"/>
                  </a:lnTo>
                  <a:lnTo>
                    <a:pt x="1116" y="1122"/>
                  </a:lnTo>
                  <a:lnTo>
                    <a:pt x="1106" y="1122"/>
                  </a:lnTo>
                  <a:lnTo>
                    <a:pt x="1096" y="1118"/>
                  </a:lnTo>
                  <a:lnTo>
                    <a:pt x="1084" y="1112"/>
                  </a:lnTo>
                  <a:lnTo>
                    <a:pt x="1070" y="1102"/>
                  </a:lnTo>
                  <a:lnTo>
                    <a:pt x="1054" y="1090"/>
                  </a:lnTo>
                  <a:lnTo>
                    <a:pt x="1036" y="1074"/>
                  </a:lnTo>
                  <a:lnTo>
                    <a:pt x="1018" y="1054"/>
                  </a:lnTo>
                  <a:lnTo>
                    <a:pt x="972" y="1004"/>
                  </a:lnTo>
                  <a:lnTo>
                    <a:pt x="966" y="996"/>
                  </a:lnTo>
                  <a:lnTo>
                    <a:pt x="956" y="982"/>
                  </a:lnTo>
                  <a:lnTo>
                    <a:pt x="944" y="960"/>
                  </a:lnTo>
                  <a:lnTo>
                    <a:pt x="932" y="928"/>
                  </a:lnTo>
                  <a:lnTo>
                    <a:pt x="918" y="886"/>
                  </a:lnTo>
                  <a:lnTo>
                    <a:pt x="902" y="832"/>
                  </a:lnTo>
                  <a:lnTo>
                    <a:pt x="888" y="764"/>
                  </a:lnTo>
                  <a:lnTo>
                    <a:pt x="874" y="772"/>
                  </a:lnTo>
                  <a:lnTo>
                    <a:pt x="836" y="790"/>
                  </a:lnTo>
                  <a:lnTo>
                    <a:pt x="812" y="802"/>
                  </a:lnTo>
                  <a:lnTo>
                    <a:pt x="784" y="812"/>
                  </a:lnTo>
                  <a:lnTo>
                    <a:pt x="754" y="820"/>
                  </a:lnTo>
                  <a:lnTo>
                    <a:pt x="724" y="828"/>
                  </a:lnTo>
                  <a:lnTo>
                    <a:pt x="694" y="830"/>
                  </a:lnTo>
                  <a:lnTo>
                    <a:pt x="678" y="830"/>
                  </a:lnTo>
                  <a:lnTo>
                    <a:pt x="664" y="830"/>
                  </a:lnTo>
                  <a:lnTo>
                    <a:pt x="650" y="826"/>
                  </a:lnTo>
                  <a:lnTo>
                    <a:pt x="636" y="822"/>
                  </a:lnTo>
                  <a:lnTo>
                    <a:pt x="624" y="816"/>
                  </a:lnTo>
                  <a:lnTo>
                    <a:pt x="612" y="810"/>
                  </a:lnTo>
                  <a:lnTo>
                    <a:pt x="600" y="800"/>
                  </a:lnTo>
                  <a:lnTo>
                    <a:pt x="590" y="788"/>
                  </a:lnTo>
                  <a:lnTo>
                    <a:pt x="582" y="774"/>
                  </a:lnTo>
                  <a:lnTo>
                    <a:pt x="574" y="758"/>
                  </a:lnTo>
                  <a:lnTo>
                    <a:pt x="568" y="740"/>
                  </a:lnTo>
                  <a:lnTo>
                    <a:pt x="564" y="720"/>
                  </a:lnTo>
                  <a:lnTo>
                    <a:pt x="560" y="696"/>
                  </a:lnTo>
                  <a:lnTo>
                    <a:pt x="560" y="670"/>
                  </a:lnTo>
                  <a:lnTo>
                    <a:pt x="550" y="674"/>
                  </a:lnTo>
                  <a:lnTo>
                    <a:pt x="526" y="684"/>
                  </a:lnTo>
                  <a:lnTo>
                    <a:pt x="510" y="688"/>
                  </a:lnTo>
                  <a:lnTo>
                    <a:pt x="492" y="692"/>
                  </a:lnTo>
                  <a:lnTo>
                    <a:pt x="472" y="694"/>
                  </a:lnTo>
                  <a:lnTo>
                    <a:pt x="452" y="694"/>
                  </a:lnTo>
                  <a:lnTo>
                    <a:pt x="430" y="690"/>
                  </a:lnTo>
                  <a:lnTo>
                    <a:pt x="410" y="682"/>
                  </a:lnTo>
                  <a:lnTo>
                    <a:pt x="400" y="678"/>
                  </a:lnTo>
                  <a:lnTo>
                    <a:pt x="390" y="670"/>
                  </a:lnTo>
                  <a:lnTo>
                    <a:pt x="382" y="662"/>
                  </a:lnTo>
                  <a:lnTo>
                    <a:pt x="372" y="654"/>
                  </a:lnTo>
                  <a:lnTo>
                    <a:pt x="364" y="642"/>
                  </a:lnTo>
                  <a:lnTo>
                    <a:pt x="356" y="630"/>
                  </a:lnTo>
                  <a:lnTo>
                    <a:pt x="350" y="614"/>
                  </a:lnTo>
                  <a:lnTo>
                    <a:pt x="342" y="598"/>
                  </a:lnTo>
                  <a:lnTo>
                    <a:pt x="338" y="580"/>
                  </a:lnTo>
                  <a:lnTo>
                    <a:pt x="332" y="560"/>
                  </a:lnTo>
                  <a:lnTo>
                    <a:pt x="328" y="538"/>
                  </a:lnTo>
                  <a:lnTo>
                    <a:pt x="326" y="514"/>
                  </a:lnTo>
                  <a:lnTo>
                    <a:pt x="302" y="524"/>
                  </a:lnTo>
                  <a:lnTo>
                    <a:pt x="276" y="532"/>
                  </a:lnTo>
                  <a:lnTo>
                    <a:pt x="242" y="544"/>
                  </a:lnTo>
                  <a:lnTo>
                    <a:pt x="204" y="552"/>
                  </a:lnTo>
                  <a:lnTo>
                    <a:pt x="162" y="560"/>
                  </a:lnTo>
                  <a:lnTo>
                    <a:pt x="140" y="562"/>
                  </a:lnTo>
                  <a:lnTo>
                    <a:pt x="120" y="564"/>
                  </a:lnTo>
                  <a:lnTo>
                    <a:pt x="98" y="562"/>
                  </a:lnTo>
                  <a:lnTo>
                    <a:pt x="78" y="560"/>
                  </a:lnTo>
                  <a:lnTo>
                    <a:pt x="70" y="560"/>
                  </a:lnTo>
                  <a:lnTo>
                    <a:pt x="54" y="556"/>
                  </a:lnTo>
                  <a:lnTo>
                    <a:pt x="34" y="546"/>
                  </a:lnTo>
                  <a:lnTo>
                    <a:pt x="22" y="542"/>
                  </a:lnTo>
                  <a:lnTo>
                    <a:pt x="14" y="534"/>
                  </a:lnTo>
                  <a:lnTo>
                    <a:pt x="6" y="526"/>
                  </a:lnTo>
                  <a:lnTo>
                    <a:pt x="2" y="516"/>
                  </a:lnTo>
                  <a:lnTo>
                    <a:pt x="0" y="504"/>
                  </a:lnTo>
                  <a:lnTo>
                    <a:pt x="2" y="492"/>
                  </a:lnTo>
                  <a:lnTo>
                    <a:pt x="8" y="476"/>
                  </a:lnTo>
                  <a:lnTo>
                    <a:pt x="20" y="460"/>
                  </a:lnTo>
                  <a:lnTo>
                    <a:pt x="38" y="442"/>
                  </a:lnTo>
                  <a:lnTo>
                    <a:pt x="62" y="420"/>
                  </a:lnTo>
                  <a:lnTo>
                    <a:pt x="76" y="396"/>
                  </a:lnTo>
                  <a:lnTo>
                    <a:pt x="94" y="366"/>
                  </a:lnTo>
                  <a:lnTo>
                    <a:pt x="118" y="328"/>
                  </a:lnTo>
                  <a:lnTo>
                    <a:pt x="150" y="284"/>
                  </a:lnTo>
                  <a:lnTo>
                    <a:pt x="190" y="236"/>
                  </a:lnTo>
                  <a:lnTo>
                    <a:pt x="236" y="184"/>
                  </a:lnTo>
                  <a:lnTo>
                    <a:pt x="288" y="132"/>
                  </a:lnTo>
                  <a:lnTo>
                    <a:pt x="332" y="106"/>
                  </a:lnTo>
                  <a:lnTo>
                    <a:pt x="382" y="80"/>
                  </a:lnTo>
                  <a:lnTo>
                    <a:pt x="442" y="52"/>
                  </a:lnTo>
                  <a:lnTo>
                    <a:pt x="474" y="38"/>
                  </a:lnTo>
                  <a:lnTo>
                    <a:pt x="508" y="26"/>
                  </a:lnTo>
                  <a:lnTo>
                    <a:pt x="540" y="16"/>
                  </a:lnTo>
                  <a:lnTo>
                    <a:pt x="574" y="8"/>
                  </a:lnTo>
                  <a:lnTo>
                    <a:pt x="604" y="2"/>
                  </a:lnTo>
                  <a:lnTo>
                    <a:pt x="634" y="0"/>
                  </a:lnTo>
                  <a:lnTo>
                    <a:pt x="660" y="2"/>
                  </a:lnTo>
                  <a:lnTo>
                    <a:pt x="674" y="4"/>
                  </a:lnTo>
                  <a:lnTo>
                    <a:pt x="684" y="8"/>
                  </a:lnTo>
                  <a:lnTo>
                    <a:pt x="694" y="14"/>
                  </a:lnTo>
                  <a:lnTo>
                    <a:pt x="702" y="22"/>
                  </a:lnTo>
                  <a:lnTo>
                    <a:pt x="710" y="32"/>
                  </a:lnTo>
                  <a:lnTo>
                    <a:pt x="712" y="38"/>
                  </a:lnTo>
                  <a:lnTo>
                    <a:pt x="714" y="44"/>
                  </a:lnTo>
                  <a:lnTo>
                    <a:pt x="714" y="50"/>
                  </a:lnTo>
                  <a:lnTo>
                    <a:pt x="710" y="56"/>
                  </a:lnTo>
                  <a:lnTo>
                    <a:pt x="706" y="64"/>
                  </a:lnTo>
                  <a:lnTo>
                    <a:pt x="700" y="70"/>
                  </a:lnTo>
                  <a:lnTo>
                    <a:pt x="690" y="78"/>
                  </a:lnTo>
                  <a:lnTo>
                    <a:pt x="676" y="86"/>
                  </a:lnTo>
                  <a:lnTo>
                    <a:pt x="660" y="92"/>
                  </a:lnTo>
                  <a:lnTo>
                    <a:pt x="642" y="98"/>
                  </a:lnTo>
                  <a:lnTo>
                    <a:pt x="596" y="112"/>
                  </a:lnTo>
                  <a:lnTo>
                    <a:pt x="544" y="126"/>
                  </a:lnTo>
                  <a:lnTo>
                    <a:pt x="516" y="136"/>
                  </a:lnTo>
                  <a:lnTo>
                    <a:pt x="486" y="146"/>
                  </a:lnTo>
                  <a:lnTo>
                    <a:pt x="456" y="158"/>
                  </a:lnTo>
                  <a:lnTo>
                    <a:pt x="426" y="174"/>
                  </a:lnTo>
                  <a:lnTo>
                    <a:pt x="394" y="192"/>
                  </a:lnTo>
                  <a:lnTo>
                    <a:pt x="364" y="212"/>
                  </a:lnTo>
                  <a:lnTo>
                    <a:pt x="334" y="236"/>
                  </a:lnTo>
                  <a:lnTo>
                    <a:pt x="304" y="266"/>
                  </a:lnTo>
                  <a:lnTo>
                    <a:pt x="276" y="298"/>
                  </a:lnTo>
                  <a:lnTo>
                    <a:pt x="248" y="334"/>
                  </a:lnTo>
                  <a:lnTo>
                    <a:pt x="244" y="340"/>
                  </a:lnTo>
                  <a:lnTo>
                    <a:pt x="236" y="356"/>
                  </a:lnTo>
                  <a:lnTo>
                    <a:pt x="228" y="376"/>
                  </a:lnTo>
                  <a:lnTo>
                    <a:pt x="226" y="386"/>
                  </a:lnTo>
                  <a:lnTo>
                    <a:pt x="226" y="398"/>
                  </a:lnTo>
                  <a:lnTo>
                    <a:pt x="226" y="406"/>
                  </a:lnTo>
                  <a:lnTo>
                    <a:pt x="230" y="416"/>
                  </a:lnTo>
                  <a:lnTo>
                    <a:pt x="238" y="422"/>
                  </a:lnTo>
                  <a:lnTo>
                    <a:pt x="248" y="426"/>
                  </a:lnTo>
                  <a:lnTo>
                    <a:pt x="264" y="428"/>
                  </a:lnTo>
                  <a:lnTo>
                    <a:pt x="284" y="428"/>
                  </a:lnTo>
                  <a:lnTo>
                    <a:pt x="310" y="422"/>
                  </a:lnTo>
                  <a:lnTo>
                    <a:pt x="342" y="412"/>
                  </a:lnTo>
                  <a:lnTo>
                    <a:pt x="360" y="388"/>
                  </a:lnTo>
                  <a:lnTo>
                    <a:pt x="382" y="362"/>
                  </a:lnTo>
                  <a:lnTo>
                    <a:pt x="408" y="332"/>
                  </a:lnTo>
                  <a:lnTo>
                    <a:pt x="442" y="298"/>
                  </a:lnTo>
                  <a:lnTo>
                    <a:pt x="476" y="264"/>
                  </a:lnTo>
                  <a:lnTo>
                    <a:pt x="514" y="234"/>
                  </a:lnTo>
                  <a:lnTo>
                    <a:pt x="534" y="222"/>
                  </a:lnTo>
                  <a:lnTo>
                    <a:pt x="552" y="210"/>
                  </a:lnTo>
                  <a:lnTo>
                    <a:pt x="576" y="200"/>
                  </a:lnTo>
                  <a:lnTo>
                    <a:pt x="596" y="194"/>
                  </a:lnTo>
                  <a:lnTo>
                    <a:pt x="620" y="190"/>
                  </a:lnTo>
                  <a:lnTo>
                    <a:pt x="630" y="190"/>
                  </a:lnTo>
                  <a:lnTo>
                    <a:pt x="638" y="190"/>
                  </a:lnTo>
                  <a:lnTo>
                    <a:pt x="644" y="194"/>
                  </a:lnTo>
                  <a:lnTo>
                    <a:pt x="648" y="200"/>
                  </a:lnTo>
                  <a:lnTo>
                    <a:pt x="648" y="210"/>
                  </a:lnTo>
                  <a:lnTo>
                    <a:pt x="644" y="222"/>
                  </a:lnTo>
                  <a:lnTo>
                    <a:pt x="636" y="236"/>
                  </a:lnTo>
                  <a:lnTo>
                    <a:pt x="622" y="256"/>
                  </a:lnTo>
                  <a:lnTo>
                    <a:pt x="612" y="266"/>
                  </a:lnTo>
                  <a:lnTo>
                    <a:pt x="584" y="288"/>
                  </a:lnTo>
                  <a:lnTo>
                    <a:pt x="548" y="324"/>
                  </a:lnTo>
                  <a:lnTo>
                    <a:pt x="528" y="346"/>
                  </a:lnTo>
                  <a:lnTo>
                    <a:pt x="510" y="368"/>
                  </a:lnTo>
                  <a:lnTo>
                    <a:pt x="492" y="392"/>
                  </a:lnTo>
                  <a:lnTo>
                    <a:pt x="474" y="416"/>
                  </a:lnTo>
                  <a:lnTo>
                    <a:pt x="462" y="442"/>
                  </a:lnTo>
                  <a:lnTo>
                    <a:pt x="452" y="468"/>
                  </a:lnTo>
                  <a:lnTo>
                    <a:pt x="448" y="480"/>
                  </a:lnTo>
                  <a:lnTo>
                    <a:pt x="446" y="492"/>
                  </a:lnTo>
                  <a:lnTo>
                    <a:pt x="446" y="504"/>
                  </a:lnTo>
                  <a:lnTo>
                    <a:pt x="446" y="516"/>
                  </a:lnTo>
                  <a:lnTo>
                    <a:pt x="448" y="528"/>
                  </a:lnTo>
                  <a:lnTo>
                    <a:pt x="452" y="540"/>
                  </a:lnTo>
                  <a:lnTo>
                    <a:pt x="458" y="550"/>
                  </a:lnTo>
                  <a:lnTo>
                    <a:pt x="466" y="560"/>
                  </a:lnTo>
                  <a:lnTo>
                    <a:pt x="474" y="560"/>
                  </a:lnTo>
                  <a:lnTo>
                    <a:pt x="484" y="560"/>
                  </a:lnTo>
                  <a:lnTo>
                    <a:pt x="498" y="558"/>
                  </a:lnTo>
                  <a:lnTo>
                    <a:pt x="514" y="554"/>
                  </a:lnTo>
                  <a:lnTo>
                    <a:pt x="534" y="546"/>
                  </a:lnTo>
                  <a:lnTo>
                    <a:pt x="556" y="536"/>
                  </a:lnTo>
                  <a:lnTo>
                    <a:pt x="580" y="520"/>
                  </a:lnTo>
                  <a:lnTo>
                    <a:pt x="606" y="498"/>
                  </a:lnTo>
                  <a:lnTo>
                    <a:pt x="634" y="472"/>
                  </a:lnTo>
                  <a:lnTo>
                    <a:pt x="664" y="438"/>
                  </a:lnTo>
                  <a:lnTo>
                    <a:pt x="696" y="396"/>
                  </a:lnTo>
                  <a:lnTo>
                    <a:pt x="730" y="346"/>
                  </a:lnTo>
                  <a:lnTo>
                    <a:pt x="764" y="288"/>
                  </a:lnTo>
                  <a:lnTo>
                    <a:pt x="798" y="220"/>
                  </a:lnTo>
                  <a:lnTo>
                    <a:pt x="832" y="140"/>
                  </a:lnTo>
                  <a:lnTo>
                    <a:pt x="894" y="148"/>
                  </a:lnTo>
                  <a:lnTo>
                    <a:pt x="856" y="214"/>
                  </a:lnTo>
                  <a:lnTo>
                    <a:pt x="818" y="284"/>
                  </a:lnTo>
                  <a:lnTo>
                    <a:pt x="796" y="326"/>
                  </a:lnTo>
                  <a:lnTo>
                    <a:pt x="776" y="368"/>
                  </a:lnTo>
                  <a:lnTo>
                    <a:pt x="756" y="414"/>
                  </a:lnTo>
                  <a:lnTo>
                    <a:pt x="738" y="458"/>
                  </a:lnTo>
                  <a:lnTo>
                    <a:pt x="722" y="502"/>
                  </a:lnTo>
                  <a:lnTo>
                    <a:pt x="710" y="546"/>
                  </a:lnTo>
                  <a:lnTo>
                    <a:pt x="704" y="586"/>
                  </a:lnTo>
                  <a:lnTo>
                    <a:pt x="702" y="604"/>
                  </a:lnTo>
                  <a:lnTo>
                    <a:pt x="702" y="622"/>
                  </a:lnTo>
                  <a:lnTo>
                    <a:pt x="702" y="638"/>
                  </a:lnTo>
                  <a:lnTo>
                    <a:pt x="704" y="652"/>
                  </a:lnTo>
                  <a:lnTo>
                    <a:pt x="710" y="666"/>
                  </a:lnTo>
                  <a:lnTo>
                    <a:pt x="716" y="678"/>
                  </a:lnTo>
                  <a:lnTo>
                    <a:pt x="724" y="680"/>
                  </a:lnTo>
                  <a:lnTo>
                    <a:pt x="732" y="682"/>
                  </a:lnTo>
                  <a:lnTo>
                    <a:pt x="742" y="684"/>
                  </a:lnTo>
                  <a:lnTo>
                    <a:pt x="756" y="684"/>
                  </a:lnTo>
                  <a:lnTo>
                    <a:pt x="772" y="680"/>
                  </a:lnTo>
                  <a:lnTo>
                    <a:pt x="790" y="674"/>
                  </a:lnTo>
                  <a:lnTo>
                    <a:pt x="810" y="662"/>
                  </a:lnTo>
                  <a:lnTo>
                    <a:pt x="830" y="644"/>
                  </a:lnTo>
                  <a:lnTo>
                    <a:pt x="852" y="620"/>
                  </a:lnTo>
                  <a:lnTo>
                    <a:pt x="874" y="588"/>
                  </a:lnTo>
                  <a:lnTo>
                    <a:pt x="896" y="546"/>
                  </a:lnTo>
                  <a:lnTo>
                    <a:pt x="918" y="494"/>
                  </a:lnTo>
                  <a:lnTo>
                    <a:pt x="940" y="432"/>
                  </a:lnTo>
                  <a:lnTo>
                    <a:pt x="960" y="360"/>
                  </a:lnTo>
                  <a:lnTo>
                    <a:pt x="980" y="272"/>
                  </a:lnTo>
                  <a:lnTo>
                    <a:pt x="1028" y="264"/>
                  </a:lnTo>
                  <a:lnTo>
                    <a:pt x="1014" y="340"/>
                  </a:lnTo>
                  <a:lnTo>
                    <a:pt x="1000" y="420"/>
                  </a:lnTo>
                  <a:lnTo>
                    <a:pt x="988" y="514"/>
                  </a:lnTo>
                  <a:lnTo>
                    <a:pt x="982" y="564"/>
                  </a:lnTo>
                  <a:lnTo>
                    <a:pt x="980" y="614"/>
                  </a:lnTo>
                  <a:lnTo>
                    <a:pt x="978" y="662"/>
                  </a:lnTo>
                  <a:lnTo>
                    <a:pt x="978" y="708"/>
                  </a:lnTo>
                  <a:lnTo>
                    <a:pt x="982" y="750"/>
                  </a:lnTo>
                  <a:lnTo>
                    <a:pt x="988" y="788"/>
                  </a:lnTo>
                  <a:lnTo>
                    <a:pt x="992" y="804"/>
                  </a:lnTo>
                  <a:lnTo>
                    <a:pt x="998" y="818"/>
                  </a:lnTo>
                  <a:lnTo>
                    <a:pt x="1004" y="830"/>
                  </a:lnTo>
                  <a:lnTo>
                    <a:pt x="1012" y="842"/>
                  </a:lnTo>
                  <a:lnTo>
                    <a:pt x="1012" y="830"/>
                  </a:lnTo>
                  <a:lnTo>
                    <a:pt x="1016" y="796"/>
                  </a:lnTo>
                  <a:lnTo>
                    <a:pt x="1024" y="748"/>
                  </a:lnTo>
                  <a:lnTo>
                    <a:pt x="1030" y="720"/>
                  </a:lnTo>
                  <a:lnTo>
                    <a:pt x="1038" y="688"/>
                  </a:lnTo>
                  <a:lnTo>
                    <a:pt x="1046" y="656"/>
                  </a:lnTo>
                  <a:lnTo>
                    <a:pt x="1060" y="622"/>
                  </a:lnTo>
                  <a:lnTo>
                    <a:pt x="1074" y="588"/>
                  </a:lnTo>
                  <a:lnTo>
                    <a:pt x="1090" y="556"/>
                  </a:lnTo>
                  <a:lnTo>
                    <a:pt x="1110" y="522"/>
                  </a:lnTo>
                  <a:lnTo>
                    <a:pt x="1134" y="492"/>
                  </a:lnTo>
                  <a:lnTo>
                    <a:pt x="1160" y="462"/>
                  </a:lnTo>
                  <a:lnTo>
                    <a:pt x="1192" y="436"/>
                  </a:lnTo>
                  <a:lnTo>
                    <a:pt x="1262" y="460"/>
                  </a:lnTo>
                  <a:lnTo>
                    <a:pt x="1262" y="4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1" name="Freeform 266"/>
            <p:cNvSpPr>
              <a:spLocks/>
            </p:cNvSpPr>
            <p:nvPr userDrawn="1"/>
          </p:nvSpPr>
          <p:spPr bwMode="auto">
            <a:xfrm>
              <a:off x="5796" y="-3768"/>
              <a:ext cx="1260" cy="1120"/>
            </a:xfrm>
            <a:custGeom>
              <a:avLst/>
              <a:gdLst>
                <a:gd name="T0" fmla="*/ 1202 w 1262"/>
                <a:gd name="T1" fmla="*/ 543 h 1122"/>
                <a:gd name="T2" fmla="*/ 1138 w 1262"/>
                <a:gd name="T3" fmla="*/ 695 h 1122"/>
                <a:gd name="T4" fmla="*/ 1126 w 1262"/>
                <a:gd name="T5" fmla="*/ 902 h 1122"/>
                <a:gd name="T6" fmla="*/ 1142 w 1262"/>
                <a:gd name="T7" fmla="*/ 1012 h 1122"/>
                <a:gd name="T8" fmla="*/ 1128 w 1262"/>
                <a:gd name="T9" fmla="*/ 1102 h 1122"/>
                <a:gd name="T10" fmla="*/ 1086 w 1262"/>
                <a:gd name="T11" fmla="*/ 1108 h 1122"/>
                <a:gd name="T12" fmla="*/ 1008 w 1262"/>
                <a:gd name="T13" fmla="*/ 1044 h 1122"/>
                <a:gd name="T14" fmla="*/ 939 w 1262"/>
                <a:gd name="T15" fmla="*/ 950 h 1122"/>
                <a:gd name="T16" fmla="*/ 883 w 1262"/>
                <a:gd name="T17" fmla="*/ 759 h 1122"/>
                <a:gd name="T18" fmla="*/ 749 w 1262"/>
                <a:gd name="T19" fmla="*/ 815 h 1122"/>
                <a:gd name="T20" fmla="*/ 645 w 1262"/>
                <a:gd name="T21" fmla="*/ 821 h 1122"/>
                <a:gd name="T22" fmla="*/ 585 w 1262"/>
                <a:gd name="T23" fmla="*/ 783 h 1122"/>
                <a:gd name="T24" fmla="*/ 555 w 1262"/>
                <a:gd name="T25" fmla="*/ 691 h 1122"/>
                <a:gd name="T26" fmla="*/ 505 w 1262"/>
                <a:gd name="T27" fmla="*/ 683 h 1122"/>
                <a:gd name="T28" fmla="*/ 405 w 1262"/>
                <a:gd name="T29" fmla="*/ 677 h 1122"/>
                <a:gd name="T30" fmla="*/ 359 w 1262"/>
                <a:gd name="T31" fmla="*/ 637 h 1122"/>
                <a:gd name="T32" fmla="*/ 327 w 1262"/>
                <a:gd name="T33" fmla="*/ 555 h 1122"/>
                <a:gd name="T34" fmla="*/ 276 w 1262"/>
                <a:gd name="T35" fmla="*/ 527 h 1122"/>
                <a:gd name="T36" fmla="*/ 120 w 1262"/>
                <a:gd name="T37" fmla="*/ 559 h 1122"/>
                <a:gd name="T38" fmla="*/ 54 w 1262"/>
                <a:gd name="T39" fmla="*/ 551 h 1122"/>
                <a:gd name="T40" fmla="*/ 2 w 1262"/>
                <a:gd name="T41" fmla="*/ 511 h 1122"/>
                <a:gd name="T42" fmla="*/ 38 w 1262"/>
                <a:gd name="T43" fmla="*/ 437 h 1122"/>
                <a:gd name="T44" fmla="*/ 118 w 1262"/>
                <a:gd name="T45" fmla="*/ 323 h 1122"/>
                <a:gd name="T46" fmla="*/ 288 w 1262"/>
                <a:gd name="T47" fmla="*/ 132 h 1122"/>
                <a:gd name="T48" fmla="*/ 503 w 1262"/>
                <a:gd name="T49" fmla="*/ 26 h 1122"/>
                <a:gd name="T50" fmla="*/ 655 w 1262"/>
                <a:gd name="T51" fmla="*/ 2 h 1122"/>
                <a:gd name="T52" fmla="*/ 697 w 1262"/>
                <a:gd name="T53" fmla="*/ 22 h 1122"/>
                <a:gd name="T54" fmla="*/ 705 w 1262"/>
                <a:gd name="T55" fmla="*/ 56 h 1122"/>
                <a:gd name="T56" fmla="*/ 671 w 1262"/>
                <a:gd name="T57" fmla="*/ 86 h 1122"/>
                <a:gd name="T58" fmla="*/ 511 w 1262"/>
                <a:gd name="T59" fmla="*/ 136 h 1122"/>
                <a:gd name="T60" fmla="*/ 359 w 1262"/>
                <a:gd name="T61" fmla="*/ 212 h 1122"/>
                <a:gd name="T62" fmla="*/ 248 w 1262"/>
                <a:gd name="T63" fmla="*/ 329 h 1122"/>
                <a:gd name="T64" fmla="*/ 226 w 1262"/>
                <a:gd name="T65" fmla="*/ 393 h 1122"/>
                <a:gd name="T66" fmla="*/ 264 w 1262"/>
                <a:gd name="T67" fmla="*/ 423 h 1122"/>
                <a:gd name="T68" fmla="*/ 355 w 1262"/>
                <a:gd name="T69" fmla="*/ 383 h 1122"/>
                <a:gd name="T70" fmla="*/ 509 w 1262"/>
                <a:gd name="T71" fmla="*/ 234 h 1122"/>
                <a:gd name="T72" fmla="*/ 591 w 1262"/>
                <a:gd name="T73" fmla="*/ 194 h 1122"/>
                <a:gd name="T74" fmla="*/ 643 w 1262"/>
                <a:gd name="T75" fmla="*/ 200 h 1122"/>
                <a:gd name="T76" fmla="*/ 617 w 1262"/>
                <a:gd name="T77" fmla="*/ 256 h 1122"/>
                <a:gd name="T78" fmla="*/ 505 w 1262"/>
                <a:gd name="T79" fmla="*/ 363 h 1122"/>
                <a:gd name="T80" fmla="*/ 443 w 1262"/>
                <a:gd name="T81" fmla="*/ 475 h 1122"/>
                <a:gd name="T82" fmla="*/ 447 w 1262"/>
                <a:gd name="T83" fmla="*/ 535 h 1122"/>
                <a:gd name="T84" fmla="*/ 479 w 1262"/>
                <a:gd name="T85" fmla="*/ 555 h 1122"/>
                <a:gd name="T86" fmla="*/ 575 w 1262"/>
                <a:gd name="T87" fmla="*/ 515 h 1122"/>
                <a:gd name="T88" fmla="*/ 725 w 1262"/>
                <a:gd name="T89" fmla="*/ 341 h 1122"/>
                <a:gd name="T90" fmla="*/ 889 w 1262"/>
                <a:gd name="T91" fmla="*/ 148 h 1122"/>
                <a:gd name="T92" fmla="*/ 751 w 1262"/>
                <a:gd name="T93" fmla="*/ 409 h 1122"/>
                <a:gd name="T94" fmla="*/ 697 w 1262"/>
                <a:gd name="T95" fmla="*/ 599 h 1122"/>
                <a:gd name="T96" fmla="*/ 711 w 1262"/>
                <a:gd name="T97" fmla="*/ 673 h 1122"/>
                <a:gd name="T98" fmla="*/ 751 w 1262"/>
                <a:gd name="T99" fmla="*/ 679 h 1122"/>
                <a:gd name="T100" fmla="*/ 847 w 1262"/>
                <a:gd name="T101" fmla="*/ 615 h 1122"/>
                <a:gd name="T102" fmla="*/ 950 w 1262"/>
                <a:gd name="T103" fmla="*/ 355 h 1122"/>
                <a:gd name="T104" fmla="*/ 990 w 1262"/>
                <a:gd name="T105" fmla="*/ 415 h 1122"/>
                <a:gd name="T106" fmla="*/ 968 w 1262"/>
                <a:gd name="T107" fmla="*/ 703 h 1122"/>
                <a:gd name="T108" fmla="*/ 994 w 1262"/>
                <a:gd name="T109" fmla="*/ 825 h 1122"/>
                <a:gd name="T110" fmla="*/ 1014 w 1262"/>
                <a:gd name="T111" fmla="*/ 743 h 1122"/>
                <a:gd name="T112" fmla="*/ 1064 w 1262"/>
                <a:gd name="T113" fmla="*/ 583 h 1122"/>
                <a:gd name="T114" fmla="*/ 1182 w 1262"/>
                <a:gd name="T115" fmla="*/ 431 h 112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62" h="1122">
                  <a:moveTo>
                    <a:pt x="1262" y="474"/>
                  </a:moveTo>
                  <a:lnTo>
                    <a:pt x="1262" y="474"/>
                  </a:lnTo>
                  <a:lnTo>
                    <a:pt x="1254" y="484"/>
                  </a:lnTo>
                  <a:lnTo>
                    <a:pt x="1236" y="508"/>
                  </a:lnTo>
                  <a:lnTo>
                    <a:pt x="1212" y="548"/>
                  </a:lnTo>
                  <a:lnTo>
                    <a:pt x="1198" y="572"/>
                  </a:lnTo>
                  <a:lnTo>
                    <a:pt x="1184" y="600"/>
                  </a:lnTo>
                  <a:lnTo>
                    <a:pt x="1172" y="630"/>
                  </a:lnTo>
                  <a:lnTo>
                    <a:pt x="1158" y="664"/>
                  </a:lnTo>
                  <a:lnTo>
                    <a:pt x="1148" y="700"/>
                  </a:lnTo>
                  <a:lnTo>
                    <a:pt x="1140" y="738"/>
                  </a:lnTo>
                  <a:lnTo>
                    <a:pt x="1134" y="778"/>
                  </a:lnTo>
                  <a:lnTo>
                    <a:pt x="1130" y="820"/>
                  </a:lnTo>
                  <a:lnTo>
                    <a:pt x="1132" y="866"/>
                  </a:lnTo>
                  <a:lnTo>
                    <a:pt x="1136" y="912"/>
                  </a:lnTo>
                  <a:lnTo>
                    <a:pt x="1140" y="928"/>
                  </a:lnTo>
                  <a:lnTo>
                    <a:pt x="1148" y="970"/>
                  </a:lnTo>
                  <a:lnTo>
                    <a:pt x="1150" y="996"/>
                  </a:lnTo>
                  <a:lnTo>
                    <a:pt x="1152" y="1022"/>
                  </a:lnTo>
                  <a:lnTo>
                    <a:pt x="1154" y="1050"/>
                  </a:lnTo>
                  <a:lnTo>
                    <a:pt x="1152" y="1074"/>
                  </a:lnTo>
                  <a:lnTo>
                    <a:pt x="1146" y="1096"/>
                  </a:lnTo>
                  <a:lnTo>
                    <a:pt x="1142" y="1104"/>
                  </a:lnTo>
                  <a:lnTo>
                    <a:pt x="1138" y="1112"/>
                  </a:lnTo>
                  <a:lnTo>
                    <a:pt x="1132" y="1118"/>
                  </a:lnTo>
                  <a:lnTo>
                    <a:pt x="1124" y="1122"/>
                  </a:lnTo>
                  <a:lnTo>
                    <a:pt x="1116" y="1122"/>
                  </a:lnTo>
                  <a:lnTo>
                    <a:pt x="1106" y="1122"/>
                  </a:lnTo>
                  <a:lnTo>
                    <a:pt x="1096" y="1118"/>
                  </a:lnTo>
                  <a:lnTo>
                    <a:pt x="1084" y="1112"/>
                  </a:lnTo>
                  <a:lnTo>
                    <a:pt x="1070" y="1102"/>
                  </a:lnTo>
                  <a:lnTo>
                    <a:pt x="1054" y="1090"/>
                  </a:lnTo>
                  <a:lnTo>
                    <a:pt x="1036" y="1074"/>
                  </a:lnTo>
                  <a:lnTo>
                    <a:pt x="1018" y="1054"/>
                  </a:lnTo>
                  <a:lnTo>
                    <a:pt x="972" y="1004"/>
                  </a:lnTo>
                  <a:lnTo>
                    <a:pt x="966" y="996"/>
                  </a:lnTo>
                  <a:lnTo>
                    <a:pt x="956" y="982"/>
                  </a:lnTo>
                  <a:lnTo>
                    <a:pt x="944" y="960"/>
                  </a:lnTo>
                  <a:lnTo>
                    <a:pt x="932" y="928"/>
                  </a:lnTo>
                  <a:lnTo>
                    <a:pt x="918" y="886"/>
                  </a:lnTo>
                  <a:lnTo>
                    <a:pt x="902" y="832"/>
                  </a:lnTo>
                  <a:lnTo>
                    <a:pt x="888" y="764"/>
                  </a:lnTo>
                  <a:lnTo>
                    <a:pt x="874" y="772"/>
                  </a:lnTo>
                  <a:lnTo>
                    <a:pt x="836" y="790"/>
                  </a:lnTo>
                  <a:lnTo>
                    <a:pt x="812" y="802"/>
                  </a:lnTo>
                  <a:lnTo>
                    <a:pt x="784" y="812"/>
                  </a:lnTo>
                  <a:lnTo>
                    <a:pt x="754" y="820"/>
                  </a:lnTo>
                  <a:lnTo>
                    <a:pt x="724" y="828"/>
                  </a:lnTo>
                  <a:lnTo>
                    <a:pt x="694" y="830"/>
                  </a:lnTo>
                  <a:lnTo>
                    <a:pt x="678" y="830"/>
                  </a:lnTo>
                  <a:lnTo>
                    <a:pt x="664" y="830"/>
                  </a:lnTo>
                  <a:lnTo>
                    <a:pt x="650" y="826"/>
                  </a:lnTo>
                  <a:lnTo>
                    <a:pt x="636" y="822"/>
                  </a:lnTo>
                  <a:lnTo>
                    <a:pt x="624" y="816"/>
                  </a:lnTo>
                  <a:lnTo>
                    <a:pt x="612" y="810"/>
                  </a:lnTo>
                  <a:lnTo>
                    <a:pt x="600" y="800"/>
                  </a:lnTo>
                  <a:lnTo>
                    <a:pt x="590" y="788"/>
                  </a:lnTo>
                  <a:lnTo>
                    <a:pt x="582" y="774"/>
                  </a:lnTo>
                  <a:lnTo>
                    <a:pt x="574" y="758"/>
                  </a:lnTo>
                  <a:lnTo>
                    <a:pt x="568" y="740"/>
                  </a:lnTo>
                  <a:lnTo>
                    <a:pt x="564" y="720"/>
                  </a:lnTo>
                  <a:lnTo>
                    <a:pt x="560" y="696"/>
                  </a:lnTo>
                  <a:lnTo>
                    <a:pt x="560" y="670"/>
                  </a:lnTo>
                  <a:lnTo>
                    <a:pt x="550" y="674"/>
                  </a:lnTo>
                  <a:lnTo>
                    <a:pt x="526" y="684"/>
                  </a:lnTo>
                  <a:lnTo>
                    <a:pt x="510" y="688"/>
                  </a:lnTo>
                  <a:lnTo>
                    <a:pt x="492" y="692"/>
                  </a:lnTo>
                  <a:lnTo>
                    <a:pt x="472" y="694"/>
                  </a:lnTo>
                  <a:lnTo>
                    <a:pt x="452" y="694"/>
                  </a:lnTo>
                  <a:lnTo>
                    <a:pt x="430" y="690"/>
                  </a:lnTo>
                  <a:lnTo>
                    <a:pt x="410" y="682"/>
                  </a:lnTo>
                  <a:lnTo>
                    <a:pt x="400" y="678"/>
                  </a:lnTo>
                  <a:lnTo>
                    <a:pt x="390" y="670"/>
                  </a:lnTo>
                  <a:lnTo>
                    <a:pt x="382" y="662"/>
                  </a:lnTo>
                  <a:lnTo>
                    <a:pt x="372" y="654"/>
                  </a:lnTo>
                  <a:lnTo>
                    <a:pt x="364" y="642"/>
                  </a:lnTo>
                  <a:lnTo>
                    <a:pt x="356" y="630"/>
                  </a:lnTo>
                  <a:lnTo>
                    <a:pt x="350" y="614"/>
                  </a:lnTo>
                  <a:lnTo>
                    <a:pt x="342" y="598"/>
                  </a:lnTo>
                  <a:lnTo>
                    <a:pt x="338" y="580"/>
                  </a:lnTo>
                  <a:lnTo>
                    <a:pt x="332" y="560"/>
                  </a:lnTo>
                  <a:lnTo>
                    <a:pt x="328" y="538"/>
                  </a:lnTo>
                  <a:lnTo>
                    <a:pt x="326" y="514"/>
                  </a:lnTo>
                  <a:lnTo>
                    <a:pt x="302" y="524"/>
                  </a:lnTo>
                  <a:lnTo>
                    <a:pt x="276" y="532"/>
                  </a:lnTo>
                  <a:lnTo>
                    <a:pt x="242" y="544"/>
                  </a:lnTo>
                  <a:lnTo>
                    <a:pt x="204" y="552"/>
                  </a:lnTo>
                  <a:lnTo>
                    <a:pt x="162" y="560"/>
                  </a:lnTo>
                  <a:lnTo>
                    <a:pt x="140" y="562"/>
                  </a:lnTo>
                  <a:lnTo>
                    <a:pt x="120" y="564"/>
                  </a:lnTo>
                  <a:lnTo>
                    <a:pt x="98" y="562"/>
                  </a:lnTo>
                  <a:lnTo>
                    <a:pt x="78" y="560"/>
                  </a:lnTo>
                  <a:lnTo>
                    <a:pt x="70" y="560"/>
                  </a:lnTo>
                  <a:lnTo>
                    <a:pt x="54" y="556"/>
                  </a:lnTo>
                  <a:lnTo>
                    <a:pt x="34" y="546"/>
                  </a:lnTo>
                  <a:lnTo>
                    <a:pt x="22" y="542"/>
                  </a:lnTo>
                  <a:lnTo>
                    <a:pt x="14" y="534"/>
                  </a:lnTo>
                  <a:lnTo>
                    <a:pt x="6" y="526"/>
                  </a:lnTo>
                  <a:lnTo>
                    <a:pt x="2" y="516"/>
                  </a:lnTo>
                  <a:lnTo>
                    <a:pt x="0" y="504"/>
                  </a:lnTo>
                  <a:lnTo>
                    <a:pt x="2" y="492"/>
                  </a:lnTo>
                  <a:lnTo>
                    <a:pt x="8" y="476"/>
                  </a:lnTo>
                  <a:lnTo>
                    <a:pt x="20" y="460"/>
                  </a:lnTo>
                  <a:lnTo>
                    <a:pt x="38" y="442"/>
                  </a:lnTo>
                  <a:lnTo>
                    <a:pt x="62" y="420"/>
                  </a:lnTo>
                  <a:lnTo>
                    <a:pt x="76" y="396"/>
                  </a:lnTo>
                  <a:lnTo>
                    <a:pt x="94" y="366"/>
                  </a:lnTo>
                  <a:lnTo>
                    <a:pt x="118" y="328"/>
                  </a:lnTo>
                  <a:lnTo>
                    <a:pt x="150" y="284"/>
                  </a:lnTo>
                  <a:lnTo>
                    <a:pt x="190" y="236"/>
                  </a:lnTo>
                  <a:lnTo>
                    <a:pt x="236" y="184"/>
                  </a:lnTo>
                  <a:lnTo>
                    <a:pt x="288" y="132"/>
                  </a:lnTo>
                  <a:lnTo>
                    <a:pt x="332" y="106"/>
                  </a:lnTo>
                  <a:lnTo>
                    <a:pt x="382" y="80"/>
                  </a:lnTo>
                  <a:lnTo>
                    <a:pt x="442" y="52"/>
                  </a:lnTo>
                  <a:lnTo>
                    <a:pt x="474" y="38"/>
                  </a:lnTo>
                  <a:lnTo>
                    <a:pt x="508" y="26"/>
                  </a:lnTo>
                  <a:lnTo>
                    <a:pt x="540" y="16"/>
                  </a:lnTo>
                  <a:lnTo>
                    <a:pt x="574" y="8"/>
                  </a:lnTo>
                  <a:lnTo>
                    <a:pt x="604" y="2"/>
                  </a:lnTo>
                  <a:lnTo>
                    <a:pt x="634" y="0"/>
                  </a:lnTo>
                  <a:lnTo>
                    <a:pt x="660" y="2"/>
                  </a:lnTo>
                  <a:lnTo>
                    <a:pt x="674" y="4"/>
                  </a:lnTo>
                  <a:lnTo>
                    <a:pt x="684" y="8"/>
                  </a:lnTo>
                  <a:lnTo>
                    <a:pt x="694" y="14"/>
                  </a:lnTo>
                  <a:lnTo>
                    <a:pt x="702" y="22"/>
                  </a:lnTo>
                  <a:lnTo>
                    <a:pt x="710" y="32"/>
                  </a:lnTo>
                  <a:lnTo>
                    <a:pt x="712" y="38"/>
                  </a:lnTo>
                  <a:lnTo>
                    <a:pt x="714" y="44"/>
                  </a:lnTo>
                  <a:lnTo>
                    <a:pt x="714" y="50"/>
                  </a:lnTo>
                  <a:lnTo>
                    <a:pt x="710" y="56"/>
                  </a:lnTo>
                  <a:lnTo>
                    <a:pt x="706" y="64"/>
                  </a:lnTo>
                  <a:lnTo>
                    <a:pt x="700" y="70"/>
                  </a:lnTo>
                  <a:lnTo>
                    <a:pt x="690" y="78"/>
                  </a:lnTo>
                  <a:lnTo>
                    <a:pt x="676" y="86"/>
                  </a:lnTo>
                  <a:lnTo>
                    <a:pt x="660" y="92"/>
                  </a:lnTo>
                  <a:lnTo>
                    <a:pt x="642" y="98"/>
                  </a:lnTo>
                  <a:lnTo>
                    <a:pt x="596" y="112"/>
                  </a:lnTo>
                  <a:lnTo>
                    <a:pt x="544" y="126"/>
                  </a:lnTo>
                  <a:lnTo>
                    <a:pt x="516" y="136"/>
                  </a:lnTo>
                  <a:lnTo>
                    <a:pt x="486" y="146"/>
                  </a:lnTo>
                  <a:lnTo>
                    <a:pt x="456" y="158"/>
                  </a:lnTo>
                  <a:lnTo>
                    <a:pt x="426" y="174"/>
                  </a:lnTo>
                  <a:lnTo>
                    <a:pt x="394" y="192"/>
                  </a:lnTo>
                  <a:lnTo>
                    <a:pt x="364" y="212"/>
                  </a:lnTo>
                  <a:lnTo>
                    <a:pt x="334" y="236"/>
                  </a:lnTo>
                  <a:lnTo>
                    <a:pt x="304" y="266"/>
                  </a:lnTo>
                  <a:lnTo>
                    <a:pt x="276" y="298"/>
                  </a:lnTo>
                  <a:lnTo>
                    <a:pt x="248" y="334"/>
                  </a:lnTo>
                  <a:lnTo>
                    <a:pt x="244" y="340"/>
                  </a:lnTo>
                  <a:lnTo>
                    <a:pt x="236" y="356"/>
                  </a:lnTo>
                  <a:lnTo>
                    <a:pt x="228" y="376"/>
                  </a:lnTo>
                  <a:lnTo>
                    <a:pt x="226" y="386"/>
                  </a:lnTo>
                  <a:lnTo>
                    <a:pt x="226" y="398"/>
                  </a:lnTo>
                  <a:lnTo>
                    <a:pt x="226" y="406"/>
                  </a:lnTo>
                  <a:lnTo>
                    <a:pt x="230" y="416"/>
                  </a:lnTo>
                  <a:lnTo>
                    <a:pt x="238" y="422"/>
                  </a:lnTo>
                  <a:lnTo>
                    <a:pt x="248" y="426"/>
                  </a:lnTo>
                  <a:lnTo>
                    <a:pt x="264" y="428"/>
                  </a:lnTo>
                  <a:lnTo>
                    <a:pt x="284" y="428"/>
                  </a:lnTo>
                  <a:lnTo>
                    <a:pt x="310" y="422"/>
                  </a:lnTo>
                  <a:lnTo>
                    <a:pt x="342" y="412"/>
                  </a:lnTo>
                  <a:lnTo>
                    <a:pt x="360" y="388"/>
                  </a:lnTo>
                  <a:lnTo>
                    <a:pt x="382" y="362"/>
                  </a:lnTo>
                  <a:lnTo>
                    <a:pt x="408" y="332"/>
                  </a:lnTo>
                  <a:lnTo>
                    <a:pt x="442" y="298"/>
                  </a:lnTo>
                  <a:lnTo>
                    <a:pt x="476" y="264"/>
                  </a:lnTo>
                  <a:lnTo>
                    <a:pt x="514" y="234"/>
                  </a:lnTo>
                  <a:lnTo>
                    <a:pt x="534" y="222"/>
                  </a:lnTo>
                  <a:lnTo>
                    <a:pt x="552" y="210"/>
                  </a:lnTo>
                  <a:lnTo>
                    <a:pt x="576" y="200"/>
                  </a:lnTo>
                  <a:lnTo>
                    <a:pt x="596" y="194"/>
                  </a:lnTo>
                  <a:lnTo>
                    <a:pt x="620" y="190"/>
                  </a:lnTo>
                  <a:lnTo>
                    <a:pt x="630" y="190"/>
                  </a:lnTo>
                  <a:lnTo>
                    <a:pt x="638" y="190"/>
                  </a:lnTo>
                  <a:lnTo>
                    <a:pt x="644" y="194"/>
                  </a:lnTo>
                  <a:lnTo>
                    <a:pt x="648" y="200"/>
                  </a:lnTo>
                  <a:lnTo>
                    <a:pt x="648" y="210"/>
                  </a:lnTo>
                  <a:lnTo>
                    <a:pt x="644" y="222"/>
                  </a:lnTo>
                  <a:lnTo>
                    <a:pt x="636" y="236"/>
                  </a:lnTo>
                  <a:lnTo>
                    <a:pt x="622" y="256"/>
                  </a:lnTo>
                  <a:lnTo>
                    <a:pt x="612" y="266"/>
                  </a:lnTo>
                  <a:lnTo>
                    <a:pt x="584" y="288"/>
                  </a:lnTo>
                  <a:lnTo>
                    <a:pt x="548" y="324"/>
                  </a:lnTo>
                  <a:lnTo>
                    <a:pt x="528" y="346"/>
                  </a:lnTo>
                  <a:lnTo>
                    <a:pt x="510" y="368"/>
                  </a:lnTo>
                  <a:lnTo>
                    <a:pt x="492" y="392"/>
                  </a:lnTo>
                  <a:lnTo>
                    <a:pt x="474" y="416"/>
                  </a:lnTo>
                  <a:lnTo>
                    <a:pt x="462" y="442"/>
                  </a:lnTo>
                  <a:lnTo>
                    <a:pt x="452" y="468"/>
                  </a:lnTo>
                  <a:lnTo>
                    <a:pt x="448" y="480"/>
                  </a:lnTo>
                  <a:lnTo>
                    <a:pt x="446" y="492"/>
                  </a:lnTo>
                  <a:lnTo>
                    <a:pt x="446" y="504"/>
                  </a:lnTo>
                  <a:lnTo>
                    <a:pt x="446" y="516"/>
                  </a:lnTo>
                  <a:lnTo>
                    <a:pt x="448" y="528"/>
                  </a:lnTo>
                  <a:lnTo>
                    <a:pt x="452" y="540"/>
                  </a:lnTo>
                  <a:lnTo>
                    <a:pt x="458" y="550"/>
                  </a:lnTo>
                  <a:lnTo>
                    <a:pt x="466" y="560"/>
                  </a:lnTo>
                  <a:lnTo>
                    <a:pt x="474" y="560"/>
                  </a:lnTo>
                  <a:lnTo>
                    <a:pt x="484" y="560"/>
                  </a:lnTo>
                  <a:lnTo>
                    <a:pt x="498" y="558"/>
                  </a:lnTo>
                  <a:lnTo>
                    <a:pt x="514" y="554"/>
                  </a:lnTo>
                  <a:lnTo>
                    <a:pt x="534" y="546"/>
                  </a:lnTo>
                  <a:lnTo>
                    <a:pt x="556" y="536"/>
                  </a:lnTo>
                  <a:lnTo>
                    <a:pt x="580" y="520"/>
                  </a:lnTo>
                  <a:lnTo>
                    <a:pt x="606" y="498"/>
                  </a:lnTo>
                  <a:lnTo>
                    <a:pt x="634" y="472"/>
                  </a:lnTo>
                  <a:lnTo>
                    <a:pt x="664" y="438"/>
                  </a:lnTo>
                  <a:lnTo>
                    <a:pt x="696" y="396"/>
                  </a:lnTo>
                  <a:lnTo>
                    <a:pt x="730" y="346"/>
                  </a:lnTo>
                  <a:lnTo>
                    <a:pt x="764" y="288"/>
                  </a:lnTo>
                  <a:lnTo>
                    <a:pt x="798" y="220"/>
                  </a:lnTo>
                  <a:lnTo>
                    <a:pt x="832" y="140"/>
                  </a:lnTo>
                  <a:lnTo>
                    <a:pt x="894" y="148"/>
                  </a:lnTo>
                  <a:lnTo>
                    <a:pt x="856" y="214"/>
                  </a:lnTo>
                  <a:lnTo>
                    <a:pt x="818" y="284"/>
                  </a:lnTo>
                  <a:lnTo>
                    <a:pt x="796" y="326"/>
                  </a:lnTo>
                  <a:lnTo>
                    <a:pt x="776" y="368"/>
                  </a:lnTo>
                  <a:lnTo>
                    <a:pt x="756" y="414"/>
                  </a:lnTo>
                  <a:lnTo>
                    <a:pt x="738" y="458"/>
                  </a:lnTo>
                  <a:lnTo>
                    <a:pt x="722" y="502"/>
                  </a:lnTo>
                  <a:lnTo>
                    <a:pt x="710" y="546"/>
                  </a:lnTo>
                  <a:lnTo>
                    <a:pt x="704" y="586"/>
                  </a:lnTo>
                  <a:lnTo>
                    <a:pt x="702" y="604"/>
                  </a:lnTo>
                  <a:lnTo>
                    <a:pt x="702" y="622"/>
                  </a:lnTo>
                  <a:lnTo>
                    <a:pt x="702" y="638"/>
                  </a:lnTo>
                  <a:lnTo>
                    <a:pt x="704" y="652"/>
                  </a:lnTo>
                  <a:lnTo>
                    <a:pt x="710" y="666"/>
                  </a:lnTo>
                  <a:lnTo>
                    <a:pt x="716" y="678"/>
                  </a:lnTo>
                  <a:lnTo>
                    <a:pt x="724" y="680"/>
                  </a:lnTo>
                  <a:lnTo>
                    <a:pt x="732" y="682"/>
                  </a:lnTo>
                  <a:lnTo>
                    <a:pt x="742" y="684"/>
                  </a:lnTo>
                  <a:lnTo>
                    <a:pt x="756" y="684"/>
                  </a:lnTo>
                  <a:lnTo>
                    <a:pt x="772" y="680"/>
                  </a:lnTo>
                  <a:lnTo>
                    <a:pt x="790" y="674"/>
                  </a:lnTo>
                  <a:lnTo>
                    <a:pt x="810" y="662"/>
                  </a:lnTo>
                  <a:lnTo>
                    <a:pt x="830" y="644"/>
                  </a:lnTo>
                  <a:lnTo>
                    <a:pt x="852" y="620"/>
                  </a:lnTo>
                  <a:lnTo>
                    <a:pt x="874" y="588"/>
                  </a:lnTo>
                  <a:lnTo>
                    <a:pt x="896" y="546"/>
                  </a:lnTo>
                  <a:lnTo>
                    <a:pt x="918" y="494"/>
                  </a:lnTo>
                  <a:lnTo>
                    <a:pt x="940" y="432"/>
                  </a:lnTo>
                  <a:lnTo>
                    <a:pt x="960" y="360"/>
                  </a:lnTo>
                  <a:lnTo>
                    <a:pt x="980" y="272"/>
                  </a:lnTo>
                  <a:lnTo>
                    <a:pt x="1028" y="264"/>
                  </a:lnTo>
                  <a:lnTo>
                    <a:pt x="1014" y="340"/>
                  </a:lnTo>
                  <a:lnTo>
                    <a:pt x="1000" y="420"/>
                  </a:lnTo>
                  <a:lnTo>
                    <a:pt x="988" y="514"/>
                  </a:lnTo>
                  <a:lnTo>
                    <a:pt x="982" y="564"/>
                  </a:lnTo>
                  <a:lnTo>
                    <a:pt x="980" y="614"/>
                  </a:lnTo>
                  <a:lnTo>
                    <a:pt x="978" y="662"/>
                  </a:lnTo>
                  <a:lnTo>
                    <a:pt x="978" y="708"/>
                  </a:lnTo>
                  <a:lnTo>
                    <a:pt x="982" y="750"/>
                  </a:lnTo>
                  <a:lnTo>
                    <a:pt x="988" y="788"/>
                  </a:lnTo>
                  <a:lnTo>
                    <a:pt x="992" y="804"/>
                  </a:lnTo>
                  <a:lnTo>
                    <a:pt x="998" y="818"/>
                  </a:lnTo>
                  <a:lnTo>
                    <a:pt x="1004" y="830"/>
                  </a:lnTo>
                  <a:lnTo>
                    <a:pt x="1012" y="842"/>
                  </a:lnTo>
                  <a:lnTo>
                    <a:pt x="1012" y="830"/>
                  </a:lnTo>
                  <a:lnTo>
                    <a:pt x="1016" y="796"/>
                  </a:lnTo>
                  <a:lnTo>
                    <a:pt x="1024" y="748"/>
                  </a:lnTo>
                  <a:lnTo>
                    <a:pt x="1030" y="720"/>
                  </a:lnTo>
                  <a:lnTo>
                    <a:pt x="1038" y="688"/>
                  </a:lnTo>
                  <a:lnTo>
                    <a:pt x="1046" y="656"/>
                  </a:lnTo>
                  <a:lnTo>
                    <a:pt x="1060" y="622"/>
                  </a:lnTo>
                  <a:lnTo>
                    <a:pt x="1074" y="588"/>
                  </a:lnTo>
                  <a:lnTo>
                    <a:pt x="1090" y="556"/>
                  </a:lnTo>
                  <a:lnTo>
                    <a:pt x="1110" y="522"/>
                  </a:lnTo>
                  <a:lnTo>
                    <a:pt x="1134" y="492"/>
                  </a:lnTo>
                  <a:lnTo>
                    <a:pt x="1160" y="462"/>
                  </a:lnTo>
                  <a:lnTo>
                    <a:pt x="1192" y="436"/>
                  </a:lnTo>
                  <a:lnTo>
                    <a:pt x="1262" y="46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2" name="Freeform 267"/>
            <p:cNvSpPr>
              <a:spLocks/>
            </p:cNvSpPr>
            <p:nvPr userDrawn="1"/>
          </p:nvSpPr>
          <p:spPr bwMode="auto">
            <a:xfrm>
              <a:off x="6656" y="-3748"/>
              <a:ext cx="400" cy="480"/>
            </a:xfrm>
            <a:custGeom>
              <a:avLst/>
              <a:gdLst>
                <a:gd name="T0" fmla="*/ 336 w 416"/>
                <a:gd name="T1" fmla="*/ 418 h 480"/>
                <a:gd name="T2" fmla="*/ 340 w 416"/>
                <a:gd name="T3" fmla="*/ 392 h 480"/>
                <a:gd name="T4" fmla="*/ 342 w 416"/>
                <a:gd name="T5" fmla="*/ 352 h 480"/>
                <a:gd name="T6" fmla="*/ 337 w 416"/>
                <a:gd name="T7" fmla="*/ 320 h 480"/>
                <a:gd name="T8" fmla="*/ 325 w 416"/>
                <a:gd name="T9" fmla="*/ 292 h 480"/>
                <a:gd name="T10" fmla="*/ 304 w 416"/>
                <a:gd name="T11" fmla="*/ 270 h 480"/>
                <a:gd name="T12" fmla="*/ 267 w 416"/>
                <a:gd name="T13" fmla="*/ 256 h 480"/>
                <a:gd name="T14" fmla="*/ 245 w 416"/>
                <a:gd name="T15" fmla="*/ 254 h 480"/>
                <a:gd name="T16" fmla="*/ 213 w 416"/>
                <a:gd name="T17" fmla="*/ 248 h 480"/>
                <a:gd name="T18" fmla="*/ 164 w 416"/>
                <a:gd name="T19" fmla="*/ 232 h 480"/>
                <a:gd name="T20" fmla="*/ 128 w 416"/>
                <a:gd name="T21" fmla="*/ 210 h 480"/>
                <a:gd name="T22" fmla="*/ 96 w 416"/>
                <a:gd name="T23" fmla="*/ 180 h 480"/>
                <a:gd name="T24" fmla="*/ 78 w 416"/>
                <a:gd name="T25" fmla="*/ 148 h 480"/>
                <a:gd name="T26" fmla="*/ 69 w 416"/>
                <a:gd name="T27" fmla="*/ 122 h 480"/>
                <a:gd name="T28" fmla="*/ 63 w 416"/>
                <a:gd name="T29" fmla="*/ 94 h 480"/>
                <a:gd name="T30" fmla="*/ 63 w 416"/>
                <a:gd name="T31" fmla="*/ 62 h 480"/>
                <a:gd name="T32" fmla="*/ 65 w 416"/>
                <a:gd name="T33" fmla="*/ 44 h 480"/>
                <a:gd name="T34" fmla="*/ 50 w 416"/>
                <a:gd name="T35" fmla="*/ 18 h 480"/>
                <a:gd name="T36" fmla="*/ 34 w 416"/>
                <a:gd name="T37" fmla="*/ 4 h 480"/>
                <a:gd name="T38" fmla="*/ 23 w 416"/>
                <a:gd name="T39" fmla="*/ 0 h 480"/>
                <a:gd name="T40" fmla="*/ 13 w 416"/>
                <a:gd name="T41" fmla="*/ 6 h 480"/>
                <a:gd name="T42" fmla="*/ 6 w 416"/>
                <a:gd name="T43" fmla="*/ 22 h 480"/>
                <a:gd name="T44" fmla="*/ 2 w 416"/>
                <a:gd name="T45" fmla="*/ 36 h 480"/>
                <a:gd name="T46" fmla="*/ 0 w 416"/>
                <a:gd name="T47" fmla="*/ 80 h 480"/>
                <a:gd name="T48" fmla="*/ 2 w 416"/>
                <a:gd name="T49" fmla="*/ 124 h 480"/>
                <a:gd name="T50" fmla="*/ 12 w 416"/>
                <a:gd name="T51" fmla="*/ 176 h 480"/>
                <a:gd name="T52" fmla="*/ 27 w 416"/>
                <a:gd name="T53" fmla="*/ 228 h 480"/>
                <a:gd name="T54" fmla="*/ 48 w 416"/>
                <a:gd name="T55" fmla="*/ 264 h 480"/>
                <a:gd name="T56" fmla="*/ 65 w 416"/>
                <a:gd name="T57" fmla="*/ 286 h 480"/>
                <a:gd name="T58" fmla="*/ 87 w 416"/>
                <a:gd name="T59" fmla="*/ 306 h 480"/>
                <a:gd name="T60" fmla="*/ 113 w 416"/>
                <a:gd name="T61" fmla="*/ 320 h 480"/>
                <a:gd name="T62" fmla="*/ 145 w 416"/>
                <a:gd name="T63" fmla="*/ 330 h 480"/>
                <a:gd name="T64" fmla="*/ 161 w 416"/>
                <a:gd name="T65" fmla="*/ 332 h 480"/>
                <a:gd name="T66" fmla="*/ 178 w 416"/>
                <a:gd name="T67" fmla="*/ 322 h 480"/>
                <a:gd name="T68" fmla="*/ 192 w 416"/>
                <a:gd name="T69" fmla="*/ 318 h 480"/>
                <a:gd name="T70" fmla="*/ 209 w 416"/>
                <a:gd name="T71" fmla="*/ 318 h 480"/>
                <a:gd name="T72" fmla="*/ 225 w 416"/>
                <a:gd name="T73" fmla="*/ 330 h 480"/>
                <a:gd name="T74" fmla="*/ 240 w 416"/>
                <a:gd name="T75" fmla="*/ 358 h 480"/>
                <a:gd name="T76" fmla="*/ 250 w 416"/>
                <a:gd name="T77" fmla="*/ 406 h 480"/>
                <a:gd name="T78" fmla="*/ 252 w 416"/>
                <a:gd name="T79" fmla="*/ 480 h 48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6" h="480">
                  <a:moveTo>
                    <a:pt x="408" y="418"/>
                  </a:moveTo>
                  <a:lnTo>
                    <a:pt x="408" y="418"/>
                  </a:lnTo>
                  <a:lnTo>
                    <a:pt x="410" y="410"/>
                  </a:lnTo>
                  <a:lnTo>
                    <a:pt x="414" y="392"/>
                  </a:lnTo>
                  <a:lnTo>
                    <a:pt x="416" y="366"/>
                  </a:lnTo>
                  <a:lnTo>
                    <a:pt x="416" y="352"/>
                  </a:lnTo>
                  <a:lnTo>
                    <a:pt x="414" y="336"/>
                  </a:lnTo>
                  <a:lnTo>
                    <a:pt x="410" y="320"/>
                  </a:lnTo>
                  <a:lnTo>
                    <a:pt x="404" y="306"/>
                  </a:lnTo>
                  <a:lnTo>
                    <a:pt x="396" y="292"/>
                  </a:lnTo>
                  <a:lnTo>
                    <a:pt x="384" y="280"/>
                  </a:lnTo>
                  <a:lnTo>
                    <a:pt x="370" y="270"/>
                  </a:lnTo>
                  <a:lnTo>
                    <a:pt x="350" y="262"/>
                  </a:lnTo>
                  <a:lnTo>
                    <a:pt x="326" y="256"/>
                  </a:lnTo>
                  <a:lnTo>
                    <a:pt x="298" y="254"/>
                  </a:lnTo>
                  <a:lnTo>
                    <a:pt x="288" y="254"/>
                  </a:lnTo>
                  <a:lnTo>
                    <a:pt x="260" y="248"/>
                  </a:lnTo>
                  <a:lnTo>
                    <a:pt x="222" y="240"/>
                  </a:lnTo>
                  <a:lnTo>
                    <a:pt x="200" y="232"/>
                  </a:lnTo>
                  <a:lnTo>
                    <a:pt x="178" y="222"/>
                  </a:lnTo>
                  <a:lnTo>
                    <a:pt x="156" y="210"/>
                  </a:lnTo>
                  <a:lnTo>
                    <a:pt x="136" y="196"/>
                  </a:lnTo>
                  <a:lnTo>
                    <a:pt x="116" y="180"/>
                  </a:lnTo>
                  <a:lnTo>
                    <a:pt x="102" y="160"/>
                  </a:lnTo>
                  <a:lnTo>
                    <a:pt x="94" y="148"/>
                  </a:lnTo>
                  <a:lnTo>
                    <a:pt x="88" y="136"/>
                  </a:lnTo>
                  <a:lnTo>
                    <a:pt x="84" y="122"/>
                  </a:lnTo>
                  <a:lnTo>
                    <a:pt x="80" y="108"/>
                  </a:lnTo>
                  <a:lnTo>
                    <a:pt x="78" y="94"/>
                  </a:lnTo>
                  <a:lnTo>
                    <a:pt x="78" y="78"/>
                  </a:lnTo>
                  <a:lnTo>
                    <a:pt x="78" y="62"/>
                  </a:lnTo>
                  <a:lnTo>
                    <a:pt x="80" y="44"/>
                  </a:lnTo>
                  <a:lnTo>
                    <a:pt x="70" y="30"/>
                  </a:lnTo>
                  <a:lnTo>
                    <a:pt x="60" y="18"/>
                  </a:lnTo>
                  <a:lnTo>
                    <a:pt x="48" y="8"/>
                  </a:lnTo>
                  <a:lnTo>
                    <a:pt x="40" y="4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22"/>
                  </a:lnTo>
                  <a:lnTo>
                    <a:pt x="2" y="36"/>
                  </a:lnTo>
                  <a:lnTo>
                    <a:pt x="2" y="48"/>
                  </a:lnTo>
                  <a:lnTo>
                    <a:pt x="0" y="80"/>
                  </a:lnTo>
                  <a:lnTo>
                    <a:pt x="0" y="100"/>
                  </a:lnTo>
                  <a:lnTo>
                    <a:pt x="2" y="124"/>
                  </a:lnTo>
                  <a:lnTo>
                    <a:pt x="6" y="150"/>
                  </a:lnTo>
                  <a:lnTo>
                    <a:pt x="12" y="176"/>
                  </a:lnTo>
                  <a:lnTo>
                    <a:pt x="20" y="202"/>
                  </a:lnTo>
                  <a:lnTo>
                    <a:pt x="32" y="228"/>
                  </a:lnTo>
                  <a:lnTo>
                    <a:pt x="48" y="254"/>
                  </a:lnTo>
                  <a:lnTo>
                    <a:pt x="58" y="264"/>
                  </a:lnTo>
                  <a:lnTo>
                    <a:pt x="68" y="276"/>
                  </a:lnTo>
                  <a:lnTo>
                    <a:pt x="80" y="286"/>
                  </a:lnTo>
                  <a:lnTo>
                    <a:pt x="92" y="296"/>
                  </a:lnTo>
                  <a:lnTo>
                    <a:pt x="106" y="306"/>
                  </a:lnTo>
                  <a:lnTo>
                    <a:pt x="122" y="312"/>
                  </a:lnTo>
                  <a:lnTo>
                    <a:pt x="138" y="320"/>
                  </a:lnTo>
                  <a:lnTo>
                    <a:pt x="156" y="326"/>
                  </a:lnTo>
                  <a:lnTo>
                    <a:pt x="176" y="330"/>
                  </a:lnTo>
                  <a:lnTo>
                    <a:pt x="196" y="332"/>
                  </a:lnTo>
                  <a:lnTo>
                    <a:pt x="202" y="330"/>
                  </a:lnTo>
                  <a:lnTo>
                    <a:pt x="216" y="322"/>
                  </a:lnTo>
                  <a:lnTo>
                    <a:pt x="224" y="320"/>
                  </a:lnTo>
                  <a:lnTo>
                    <a:pt x="234" y="318"/>
                  </a:lnTo>
                  <a:lnTo>
                    <a:pt x="244" y="316"/>
                  </a:lnTo>
                  <a:lnTo>
                    <a:pt x="254" y="318"/>
                  </a:lnTo>
                  <a:lnTo>
                    <a:pt x="264" y="322"/>
                  </a:lnTo>
                  <a:lnTo>
                    <a:pt x="274" y="330"/>
                  </a:lnTo>
                  <a:lnTo>
                    <a:pt x="284" y="342"/>
                  </a:lnTo>
                  <a:lnTo>
                    <a:pt x="292" y="358"/>
                  </a:lnTo>
                  <a:lnTo>
                    <a:pt x="298" y="380"/>
                  </a:lnTo>
                  <a:lnTo>
                    <a:pt x="304" y="406"/>
                  </a:lnTo>
                  <a:lnTo>
                    <a:pt x="306" y="440"/>
                  </a:lnTo>
                  <a:lnTo>
                    <a:pt x="306" y="480"/>
                  </a:lnTo>
                  <a:lnTo>
                    <a:pt x="408" y="4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3" name="Freeform 268"/>
            <p:cNvSpPr>
              <a:spLocks/>
            </p:cNvSpPr>
            <p:nvPr userDrawn="1"/>
          </p:nvSpPr>
          <p:spPr bwMode="auto">
            <a:xfrm>
              <a:off x="4656" y="-2687"/>
              <a:ext cx="120" cy="580"/>
            </a:xfrm>
            <a:custGeom>
              <a:avLst/>
              <a:gdLst>
                <a:gd name="T0" fmla="*/ 8 w 124"/>
                <a:gd name="T1" fmla="*/ 121 h 584"/>
                <a:gd name="T2" fmla="*/ 8 w 124"/>
                <a:gd name="T3" fmla="*/ 121 h 584"/>
                <a:gd name="T4" fmla="*/ 6 w 124"/>
                <a:gd name="T5" fmla="*/ 149 h 584"/>
                <a:gd name="T6" fmla="*/ 8 w 124"/>
                <a:gd name="T7" fmla="*/ 179 h 584"/>
                <a:gd name="T8" fmla="*/ 10 w 124"/>
                <a:gd name="T9" fmla="*/ 207 h 584"/>
                <a:gd name="T10" fmla="*/ 14 w 124"/>
                <a:gd name="T11" fmla="*/ 232 h 584"/>
                <a:gd name="T12" fmla="*/ 15 w 124"/>
                <a:gd name="T13" fmla="*/ 290 h 584"/>
                <a:gd name="T14" fmla="*/ 19 w 124"/>
                <a:gd name="T15" fmla="*/ 320 h 584"/>
                <a:gd name="T16" fmla="*/ 19 w 124"/>
                <a:gd name="T17" fmla="*/ 348 h 584"/>
                <a:gd name="T18" fmla="*/ 19 w 124"/>
                <a:gd name="T19" fmla="*/ 348 h 584"/>
                <a:gd name="T20" fmla="*/ 19 w 124"/>
                <a:gd name="T21" fmla="*/ 403 h 584"/>
                <a:gd name="T22" fmla="*/ 21 w 124"/>
                <a:gd name="T23" fmla="*/ 459 h 584"/>
                <a:gd name="T24" fmla="*/ 23 w 124"/>
                <a:gd name="T25" fmla="*/ 487 h 584"/>
                <a:gd name="T26" fmla="*/ 29 w 124"/>
                <a:gd name="T27" fmla="*/ 508 h 584"/>
                <a:gd name="T28" fmla="*/ 35 w 124"/>
                <a:gd name="T29" fmla="*/ 536 h 584"/>
                <a:gd name="T30" fmla="*/ 43 w 124"/>
                <a:gd name="T31" fmla="*/ 564 h 584"/>
                <a:gd name="T32" fmla="*/ 43 w 124"/>
                <a:gd name="T33" fmla="*/ 564 h 584"/>
                <a:gd name="T34" fmla="*/ 48 w 124"/>
                <a:gd name="T35" fmla="*/ 560 h 584"/>
                <a:gd name="T36" fmla="*/ 58 w 124"/>
                <a:gd name="T37" fmla="*/ 554 h 584"/>
                <a:gd name="T38" fmla="*/ 66 w 124"/>
                <a:gd name="T39" fmla="*/ 548 h 584"/>
                <a:gd name="T40" fmla="*/ 70 w 124"/>
                <a:gd name="T41" fmla="*/ 540 h 584"/>
                <a:gd name="T42" fmla="*/ 79 w 124"/>
                <a:gd name="T43" fmla="*/ 522 h 584"/>
                <a:gd name="T44" fmla="*/ 89 w 124"/>
                <a:gd name="T45" fmla="*/ 501 h 584"/>
                <a:gd name="T46" fmla="*/ 96 w 124"/>
                <a:gd name="T47" fmla="*/ 479 h 584"/>
                <a:gd name="T48" fmla="*/ 99 w 124"/>
                <a:gd name="T49" fmla="*/ 451 h 584"/>
                <a:gd name="T50" fmla="*/ 102 w 124"/>
                <a:gd name="T51" fmla="*/ 421 h 584"/>
                <a:gd name="T52" fmla="*/ 103 w 124"/>
                <a:gd name="T53" fmla="*/ 391 h 584"/>
                <a:gd name="T54" fmla="*/ 105 w 124"/>
                <a:gd name="T55" fmla="*/ 332 h 584"/>
                <a:gd name="T56" fmla="*/ 103 w 124"/>
                <a:gd name="T57" fmla="*/ 272 h 584"/>
                <a:gd name="T58" fmla="*/ 100 w 124"/>
                <a:gd name="T59" fmla="*/ 220 h 584"/>
                <a:gd name="T60" fmla="*/ 100 w 124"/>
                <a:gd name="T61" fmla="*/ 183 h 584"/>
                <a:gd name="T62" fmla="*/ 100 w 124"/>
                <a:gd name="T63" fmla="*/ 183 h 584"/>
                <a:gd name="T64" fmla="*/ 102 w 124"/>
                <a:gd name="T65" fmla="*/ 139 h 584"/>
                <a:gd name="T66" fmla="*/ 102 w 124"/>
                <a:gd name="T67" fmla="*/ 111 h 584"/>
                <a:gd name="T68" fmla="*/ 102 w 124"/>
                <a:gd name="T69" fmla="*/ 81 h 584"/>
                <a:gd name="T70" fmla="*/ 100 w 124"/>
                <a:gd name="T71" fmla="*/ 58 h 584"/>
                <a:gd name="T72" fmla="*/ 99 w 124"/>
                <a:gd name="T73" fmla="*/ 44 h 584"/>
                <a:gd name="T74" fmla="*/ 96 w 124"/>
                <a:gd name="T75" fmla="*/ 32 h 584"/>
                <a:gd name="T76" fmla="*/ 93 w 124"/>
                <a:gd name="T77" fmla="*/ 22 h 584"/>
                <a:gd name="T78" fmla="*/ 87 w 124"/>
                <a:gd name="T79" fmla="*/ 12 h 584"/>
                <a:gd name="T80" fmla="*/ 81 w 124"/>
                <a:gd name="T81" fmla="*/ 6 h 584"/>
                <a:gd name="T82" fmla="*/ 73 w 124"/>
                <a:gd name="T83" fmla="*/ 2 h 584"/>
                <a:gd name="T84" fmla="*/ 73 w 124"/>
                <a:gd name="T85" fmla="*/ 2 h 584"/>
                <a:gd name="T86" fmla="*/ 66 w 124"/>
                <a:gd name="T87" fmla="*/ 0 h 584"/>
                <a:gd name="T88" fmla="*/ 56 w 124"/>
                <a:gd name="T89" fmla="*/ 0 h 584"/>
                <a:gd name="T90" fmla="*/ 46 w 124"/>
                <a:gd name="T91" fmla="*/ 4 h 584"/>
                <a:gd name="T92" fmla="*/ 42 w 124"/>
                <a:gd name="T93" fmla="*/ 10 h 584"/>
                <a:gd name="T94" fmla="*/ 35 w 124"/>
                <a:gd name="T95" fmla="*/ 18 h 584"/>
                <a:gd name="T96" fmla="*/ 27 w 124"/>
                <a:gd name="T97" fmla="*/ 28 h 584"/>
                <a:gd name="T98" fmla="*/ 15 w 124"/>
                <a:gd name="T99" fmla="*/ 50 h 584"/>
                <a:gd name="T100" fmla="*/ 12 w 124"/>
                <a:gd name="T101" fmla="*/ 73 h 584"/>
                <a:gd name="T102" fmla="*/ 6 w 124"/>
                <a:gd name="T103" fmla="*/ 95 h 584"/>
                <a:gd name="T104" fmla="*/ 2 w 124"/>
                <a:gd name="T105" fmla="*/ 119 h 584"/>
                <a:gd name="T106" fmla="*/ 0 w 124"/>
                <a:gd name="T107" fmla="*/ 135 h 584"/>
                <a:gd name="T108" fmla="*/ 8 w 124"/>
                <a:gd name="T109" fmla="*/ 121 h 5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4" h="584">
                  <a:moveTo>
                    <a:pt x="8" y="126"/>
                  </a:moveTo>
                  <a:lnTo>
                    <a:pt x="8" y="126"/>
                  </a:lnTo>
                  <a:lnTo>
                    <a:pt x="6" y="154"/>
                  </a:lnTo>
                  <a:lnTo>
                    <a:pt x="8" y="184"/>
                  </a:lnTo>
                  <a:lnTo>
                    <a:pt x="10" y="212"/>
                  </a:lnTo>
                  <a:lnTo>
                    <a:pt x="14" y="242"/>
                  </a:lnTo>
                  <a:lnTo>
                    <a:pt x="20" y="300"/>
                  </a:lnTo>
                  <a:lnTo>
                    <a:pt x="24" y="330"/>
                  </a:lnTo>
                  <a:lnTo>
                    <a:pt x="24" y="358"/>
                  </a:lnTo>
                  <a:lnTo>
                    <a:pt x="24" y="418"/>
                  </a:lnTo>
                  <a:lnTo>
                    <a:pt x="26" y="474"/>
                  </a:lnTo>
                  <a:lnTo>
                    <a:pt x="28" y="502"/>
                  </a:lnTo>
                  <a:lnTo>
                    <a:pt x="34" y="528"/>
                  </a:lnTo>
                  <a:lnTo>
                    <a:pt x="40" y="556"/>
                  </a:lnTo>
                  <a:lnTo>
                    <a:pt x="50" y="584"/>
                  </a:lnTo>
                  <a:lnTo>
                    <a:pt x="58" y="580"/>
                  </a:lnTo>
                  <a:lnTo>
                    <a:pt x="68" y="574"/>
                  </a:lnTo>
                  <a:lnTo>
                    <a:pt x="76" y="568"/>
                  </a:lnTo>
                  <a:lnTo>
                    <a:pt x="82" y="560"/>
                  </a:lnTo>
                  <a:lnTo>
                    <a:pt x="94" y="542"/>
                  </a:lnTo>
                  <a:lnTo>
                    <a:pt x="104" y="518"/>
                  </a:lnTo>
                  <a:lnTo>
                    <a:pt x="112" y="494"/>
                  </a:lnTo>
                  <a:lnTo>
                    <a:pt x="116" y="466"/>
                  </a:lnTo>
                  <a:lnTo>
                    <a:pt x="120" y="436"/>
                  </a:lnTo>
                  <a:lnTo>
                    <a:pt x="122" y="406"/>
                  </a:lnTo>
                  <a:lnTo>
                    <a:pt x="124" y="342"/>
                  </a:lnTo>
                  <a:lnTo>
                    <a:pt x="122" y="282"/>
                  </a:lnTo>
                  <a:lnTo>
                    <a:pt x="118" y="230"/>
                  </a:lnTo>
                  <a:lnTo>
                    <a:pt x="118" y="188"/>
                  </a:lnTo>
                  <a:lnTo>
                    <a:pt x="120" y="144"/>
                  </a:lnTo>
                  <a:lnTo>
                    <a:pt x="120" y="116"/>
                  </a:lnTo>
                  <a:lnTo>
                    <a:pt x="120" y="86"/>
                  </a:lnTo>
                  <a:lnTo>
                    <a:pt x="118" y="58"/>
                  </a:lnTo>
                  <a:lnTo>
                    <a:pt x="116" y="44"/>
                  </a:lnTo>
                  <a:lnTo>
                    <a:pt x="112" y="32"/>
                  </a:lnTo>
                  <a:lnTo>
                    <a:pt x="108" y="22"/>
                  </a:lnTo>
                  <a:lnTo>
                    <a:pt x="102" y="12"/>
                  </a:lnTo>
                  <a:lnTo>
                    <a:pt x="96" y="6"/>
                  </a:lnTo>
                  <a:lnTo>
                    <a:pt x="86" y="2"/>
                  </a:lnTo>
                  <a:lnTo>
                    <a:pt x="76" y="0"/>
                  </a:lnTo>
                  <a:lnTo>
                    <a:pt x="66" y="0"/>
                  </a:lnTo>
                  <a:lnTo>
                    <a:pt x="56" y="4"/>
                  </a:lnTo>
                  <a:lnTo>
                    <a:pt x="48" y="10"/>
                  </a:lnTo>
                  <a:lnTo>
                    <a:pt x="40" y="18"/>
                  </a:lnTo>
                  <a:lnTo>
                    <a:pt x="32" y="28"/>
                  </a:lnTo>
                  <a:lnTo>
                    <a:pt x="20" y="50"/>
                  </a:lnTo>
                  <a:lnTo>
                    <a:pt x="12" y="76"/>
                  </a:lnTo>
                  <a:lnTo>
                    <a:pt x="6" y="100"/>
                  </a:lnTo>
                  <a:lnTo>
                    <a:pt x="2" y="124"/>
                  </a:lnTo>
                  <a:lnTo>
                    <a:pt x="0" y="140"/>
                  </a:lnTo>
                  <a:lnTo>
                    <a:pt x="8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4" name="Freeform 269"/>
            <p:cNvSpPr>
              <a:spLocks/>
            </p:cNvSpPr>
            <p:nvPr userDrawn="1"/>
          </p:nvSpPr>
          <p:spPr bwMode="auto">
            <a:xfrm>
              <a:off x="4656" y="-2687"/>
              <a:ext cx="120" cy="580"/>
            </a:xfrm>
            <a:custGeom>
              <a:avLst/>
              <a:gdLst>
                <a:gd name="T0" fmla="*/ 8 w 124"/>
                <a:gd name="T1" fmla="*/ 121 h 584"/>
                <a:gd name="T2" fmla="*/ 8 w 124"/>
                <a:gd name="T3" fmla="*/ 121 h 584"/>
                <a:gd name="T4" fmla="*/ 6 w 124"/>
                <a:gd name="T5" fmla="*/ 149 h 584"/>
                <a:gd name="T6" fmla="*/ 8 w 124"/>
                <a:gd name="T7" fmla="*/ 179 h 584"/>
                <a:gd name="T8" fmla="*/ 10 w 124"/>
                <a:gd name="T9" fmla="*/ 207 h 584"/>
                <a:gd name="T10" fmla="*/ 14 w 124"/>
                <a:gd name="T11" fmla="*/ 232 h 584"/>
                <a:gd name="T12" fmla="*/ 15 w 124"/>
                <a:gd name="T13" fmla="*/ 290 h 584"/>
                <a:gd name="T14" fmla="*/ 19 w 124"/>
                <a:gd name="T15" fmla="*/ 320 h 584"/>
                <a:gd name="T16" fmla="*/ 19 w 124"/>
                <a:gd name="T17" fmla="*/ 348 h 584"/>
                <a:gd name="T18" fmla="*/ 19 w 124"/>
                <a:gd name="T19" fmla="*/ 348 h 584"/>
                <a:gd name="T20" fmla="*/ 19 w 124"/>
                <a:gd name="T21" fmla="*/ 403 h 584"/>
                <a:gd name="T22" fmla="*/ 21 w 124"/>
                <a:gd name="T23" fmla="*/ 459 h 584"/>
                <a:gd name="T24" fmla="*/ 23 w 124"/>
                <a:gd name="T25" fmla="*/ 487 h 584"/>
                <a:gd name="T26" fmla="*/ 29 w 124"/>
                <a:gd name="T27" fmla="*/ 508 h 584"/>
                <a:gd name="T28" fmla="*/ 35 w 124"/>
                <a:gd name="T29" fmla="*/ 536 h 584"/>
                <a:gd name="T30" fmla="*/ 43 w 124"/>
                <a:gd name="T31" fmla="*/ 564 h 584"/>
                <a:gd name="T32" fmla="*/ 43 w 124"/>
                <a:gd name="T33" fmla="*/ 564 h 584"/>
                <a:gd name="T34" fmla="*/ 48 w 124"/>
                <a:gd name="T35" fmla="*/ 560 h 584"/>
                <a:gd name="T36" fmla="*/ 58 w 124"/>
                <a:gd name="T37" fmla="*/ 554 h 584"/>
                <a:gd name="T38" fmla="*/ 66 w 124"/>
                <a:gd name="T39" fmla="*/ 548 h 584"/>
                <a:gd name="T40" fmla="*/ 70 w 124"/>
                <a:gd name="T41" fmla="*/ 540 h 584"/>
                <a:gd name="T42" fmla="*/ 79 w 124"/>
                <a:gd name="T43" fmla="*/ 522 h 584"/>
                <a:gd name="T44" fmla="*/ 89 w 124"/>
                <a:gd name="T45" fmla="*/ 501 h 584"/>
                <a:gd name="T46" fmla="*/ 96 w 124"/>
                <a:gd name="T47" fmla="*/ 479 h 584"/>
                <a:gd name="T48" fmla="*/ 99 w 124"/>
                <a:gd name="T49" fmla="*/ 451 h 584"/>
                <a:gd name="T50" fmla="*/ 102 w 124"/>
                <a:gd name="T51" fmla="*/ 421 h 584"/>
                <a:gd name="T52" fmla="*/ 103 w 124"/>
                <a:gd name="T53" fmla="*/ 391 h 584"/>
                <a:gd name="T54" fmla="*/ 105 w 124"/>
                <a:gd name="T55" fmla="*/ 332 h 584"/>
                <a:gd name="T56" fmla="*/ 103 w 124"/>
                <a:gd name="T57" fmla="*/ 272 h 584"/>
                <a:gd name="T58" fmla="*/ 100 w 124"/>
                <a:gd name="T59" fmla="*/ 220 h 584"/>
                <a:gd name="T60" fmla="*/ 100 w 124"/>
                <a:gd name="T61" fmla="*/ 183 h 584"/>
                <a:gd name="T62" fmla="*/ 100 w 124"/>
                <a:gd name="T63" fmla="*/ 183 h 584"/>
                <a:gd name="T64" fmla="*/ 102 w 124"/>
                <a:gd name="T65" fmla="*/ 139 h 584"/>
                <a:gd name="T66" fmla="*/ 102 w 124"/>
                <a:gd name="T67" fmla="*/ 111 h 584"/>
                <a:gd name="T68" fmla="*/ 102 w 124"/>
                <a:gd name="T69" fmla="*/ 81 h 584"/>
                <a:gd name="T70" fmla="*/ 100 w 124"/>
                <a:gd name="T71" fmla="*/ 58 h 584"/>
                <a:gd name="T72" fmla="*/ 99 w 124"/>
                <a:gd name="T73" fmla="*/ 44 h 584"/>
                <a:gd name="T74" fmla="*/ 96 w 124"/>
                <a:gd name="T75" fmla="*/ 32 h 584"/>
                <a:gd name="T76" fmla="*/ 93 w 124"/>
                <a:gd name="T77" fmla="*/ 22 h 584"/>
                <a:gd name="T78" fmla="*/ 87 w 124"/>
                <a:gd name="T79" fmla="*/ 12 h 584"/>
                <a:gd name="T80" fmla="*/ 81 w 124"/>
                <a:gd name="T81" fmla="*/ 6 h 584"/>
                <a:gd name="T82" fmla="*/ 73 w 124"/>
                <a:gd name="T83" fmla="*/ 2 h 584"/>
                <a:gd name="T84" fmla="*/ 73 w 124"/>
                <a:gd name="T85" fmla="*/ 2 h 584"/>
                <a:gd name="T86" fmla="*/ 66 w 124"/>
                <a:gd name="T87" fmla="*/ 0 h 584"/>
                <a:gd name="T88" fmla="*/ 56 w 124"/>
                <a:gd name="T89" fmla="*/ 0 h 584"/>
                <a:gd name="T90" fmla="*/ 46 w 124"/>
                <a:gd name="T91" fmla="*/ 4 h 584"/>
                <a:gd name="T92" fmla="*/ 42 w 124"/>
                <a:gd name="T93" fmla="*/ 10 h 584"/>
                <a:gd name="T94" fmla="*/ 35 w 124"/>
                <a:gd name="T95" fmla="*/ 18 h 584"/>
                <a:gd name="T96" fmla="*/ 27 w 124"/>
                <a:gd name="T97" fmla="*/ 28 h 584"/>
                <a:gd name="T98" fmla="*/ 15 w 124"/>
                <a:gd name="T99" fmla="*/ 50 h 584"/>
                <a:gd name="T100" fmla="*/ 12 w 124"/>
                <a:gd name="T101" fmla="*/ 73 h 584"/>
                <a:gd name="T102" fmla="*/ 6 w 124"/>
                <a:gd name="T103" fmla="*/ 95 h 584"/>
                <a:gd name="T104" fmla="*/ 2 w 124"/>
                <a:gd name="T105" fmla="*/ 119 h 584"/>
                <a:gd name="T106" fmla="*/ 0 w 124"/>
                <a:gd name="T107" fmla="*/ 135 h 58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4" h="584">
                  <a:moveTo>
                    <a:pt x="8" y="126"/>
                  </a:moveTo>
                  <a:lnTo>
                    <a:pt x="8" y="126"/>
                  </a:lnTo>
                  <a:lnTo>
                    <a:pt x="6" y="154"/>
                  </a:lnTo>
                  <a:lnTo>
                    <a:pt x="8" y="184"/>
                  </a:lnTo>
                  <a:lnTo>
                    <a:pt x="10" y="212"/>
                  </a:lnTo>
                  <a:lnTo>
                    <a:pt x="14" y="242"/>
                  </a:lnTo>
                  <a:lnTo>
                    <a:pt x="20" y="300"/>
                  </a:lnTo>
                  <a:lnTo>
                    <a:pt x="24" y="330"/>
                  </a:lnTo>
                  <a:lnTo>
                    <a:pt x="24" y="358"/>
                  </a:lnTo>
                  <a:lnTo>
                    <a:pt x="24" y="418"/>
                  </a:lnTo>
                  <a:lnTo>
                    <a:pt x="26" y="474"/>
                  </a:lnTo>
                  <a:lnTo>
                    <a:pt x="28" y="502"/>
                  </a:lnTo>
                  <a:lnTo>
                    <a:pt x="34" y="528"/>
                  </a:lnTo>
                  <a:lnTo>
                    <a:pt x="40" y="556"/>
                  </a:lnTo>
                  <a:lnTo>
                    <a:pt x="50" y="584"/>
                  </a:lnTo>
                  <a:lnTo>
                    <a:pt x="58" y="580"/>
                  </a:lnTo>
                  <a:lnTo>
                    <a:pt x="68" y="574"/>
                  </a:lnTo>
                  <a:lnTo>
                    <a:pt x="76" y="568"/>
                  </a:lnTo>
                  <a:lnTo>
                    <a:pt x="82" y="560"/>
                  </a:lnTo>
                  <a:lnTo>
                    <a:pt x="94" y="542"/>
                  </a:lnTo>
                  <a:lnTo>
                    <a:pt x="104" y="518"/>
                  </a:lnTo>
                  <a:lnTo>
                    <a:pt x="112" y="494"/>
                  </a:lnTo>
                  <a:lnTo>
                    <a:pt x="116" y="466"/>
                  </a:lnTo>
                  <a:lnTo>
                    <a:pt x="120" y="436"/>
                  </a:lnTo>
                  <a:lnTo>
                    <a:pt x="122" y="406"/>
                  </a:lnTo>
                  <a:lnTo>
                    <a:pt x="124" y="342"/>
                  </a:lnTo>
                  <a:lnTo>
                    <a:pt x="122" y="282"/>
                  </a:lnTo>
                  <a:lnTo>
                    <a:pt x="118" y="230"/>
                  </a:lnTo>
                  <a:lnTo>
                    <a:pt x="118" y="188"/>
                  </a:lnTo>
                  <a:lnTo>
                    <a:pt x="120" y="144"/>
                  </a:lnTo>
                  <a:lnTo>
                    <a:pt x="120" y="116"/>
                  </a:lnTo>
                  <a:lnTo>
                    <a:pt x="120" y="86"/>
                  </a:lnTo>
                  <a:lnTo>
                    <a:pt x="118" y="58"/>
                  </a:lnTo>
                  <a:lnTo>
                    <a:pt x="116" y="44"/>
                  </a:lnTo>
                  <a:lnTo>
                    <a:pt x="112" y="32"/>
                  </a:lnTo>
                  <a:lnTo>
                    <a:pt x="108" y="22"/>
                  </a:lnTo>
                  <a:lnTo>
                    <a:pt x="102" y="12"/>
                  </a:lnTo>
                  <a:lnTo>
                    <a:pt x="96" y="6"/>
                  </a:lnTo>
                  <a:lnTo>
                    <a:pt x="86" y="2"/>
                  </a:lnTo>
                  <a:lnTo>
                    <a:pt x="76" y="0"/>
                  </a:lnTo>
                  <a:lnTo>
                    <a:pt x="66" y="0"/>
                  </a:lnTo>
                  <a:lnTo>
                    <a:pt x="56" y="4"/>
                  </a:lnTo>
                  <a:lnTo>
                    <a:pt x="48" y="10"/>
                  </a:lnTo>
                  <a:lnTo>
                    <a:pt x="40" y="18"/>
                  </a:lnTo>
                  <a:lnTo>
                    <a:pt x="32" y="28"/>
                  </a:lnTo>
                  <a:lnTo>
                    <a:pt x="20" y="50"/>
                  </a:lnTo>
                  <a:lnTo>
                    <a:pt x="12" y="76"/>
                  </a:lnTo>
                  <a:lnTo>
                    <a:pt x="6" y="100"/>
                  </a:lnTo>
                  <a:lnTo>
                    <a:pt x="2" y="124"/>
                  </a:lnTo>
                  <a:lnTo>
                    <a:pt x="0" y="14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5" name="Freeform 270"/>
            <p:cNvSpPr>
              <a:spLocks/>
            </p:cNvSpPr>
            <p:nvPr userDrawn="1"/>
          </p:nvSpPr>
          <p:spPr bwMode="auto">
            <a:xfrm>
              <a:off x="5016" y="-2567"/>
              <a:ext cx="160" cy="400"/>
            </a:xfrm>
            <a:custGeom>
              <a:avLst/>
              <a:gdLst>
                <a:gd name="T0" fmla="*/ 2 w 150"/>
                <a:gd name="T1" fmla="*/ 64 h 400"/>
                <a:gd name="T2" fmla="*/ 2 w 150"/>
                <a:gd name="T3" fmla="*/ 64 h 400"/>
                <a:gd name="T4" fmla="*/ 0 w 150"/>
                <a:gd name="T5" fmla="*/ 96 h 400"/>
                <a:gd name="T6" fmla="*/ 2 w 150"/>
                <a:gd name="T7" fmla="*/ 130 h 400"/>
                <a:gd name="T8" fmla="*/ 6 w 150"/>
                <a:gd name="T9" fmla="*/ 164 h 400"/>
                <a:gd name="T10" fmla="*/ 19 w 150"/>
                <a:gd name="T11" fmla="*/ 196 h 400"/>
                <a:gd name="T12" fmla="*/ 34 w 150"/>
                <a:gd name="T13" fmla="*/ 228 h 400"/>
                <a:gd name="T14" fmla="*/ 47 w 150"/>
                <a:gd name="T15" fmla="*/ 260 h 400"/>
                <a:gd name="T16" fmla="*/ 80 w 150"/>
                <a:gd name="T17" fmla="*/ 320 h 400"/>
                <a:gd name="T18" fmla="*/ 80 w 150"/>
                <a:gd name="T19" fmla="*/ 320 h 400"/>
                <a:gd name="T20" fmla="*/ 97 w 150"/>
                <a:gd name="T21" fmla="*/ 348 h 400"/>
                <a:gd name="T22" fmla="*/ 119 w 150"/>
                <a:gd name="T23" fmla="*/ 370 h 400"/>
                <a:gd name="T24" fmla="*/ 139 w 150"/>
                <a:gd name="T25" fmla="*/ 388 h 400"/>
                <a:gd name="T26" fmla="*/ 149 w 150"/>
                <a:gd name="T27" fmla="*/ 394 h 400"/>
                <a:gd name="T28" fmla="*/ 160 w 150"/>
                <a:gd name="T29" fmla="*/ 398 h 400"/>
                <a:gd name="T30" fmla="*/ 169 w 150"/>
                <a:gd name="T31" fmla="*/ 400 h 400"/>
                <a:gd name="T32" fmla="*/ 177 w 150"/>
                <a:gd name="T33" fmla="*/ 400 h 400"/>
                <a:gd name="T34" fmla="*/ 186 w 150"/>
                <a:gd name="T35" fmla="*/ 396 h 400"/>
                <a:gd name="T36" fmla="*/ 193 w 150"/>
                <a:gd name="T37" fmla="*/ 390 h 400"/>
                <a:gd name="T38" fmla="*/ 199 w 150"/>
                <a:gd name="T39" fmla="*/ 380 h 400"/>
                <a:gd name="T40" fmla="*/ 202 w 150"/>
                <a:gd name="T41" fmla="*/ 366 h 400"/>
                <a:gd name="T42" fmla="*/ 205 w 150"/>
                <a:gd name="T43" fmla="*/ 350 h 400"/>
                <a:gd name="T44" fmla="*/ 207 w 150"/>
                <a:gd name="T45" fmla="*/ 328 h 400"/>
                <a:gd name="T46" fmla="*/ 207 w 150"/>
                <a:gd name="T47" fmla="*/ 328 h 400"/>
                <a:gd name="T48" fmla="*/ 205 w 150"/>
                <a:gd name="T49" fmla="*/ 300 h 400"/>
                <a:gd name="T50" fmla="*/ 199 w 150"/>
                <a:gd name="T51" fmla="*/ 270 h 400"/>
                <a:gd name="T52" fmla="*/ 190 w 150"/>
                <a:gd name="T53" fmla="*/ 242 h 400"/>
                <a:gd name="T54" fmla="*/ 182 w 150"/>
                <a:gd name="T55" fmla="*/ 212 h 400"/>
                <a:gd name="T56" fmla="*/ 160 w 150"/>
                <a:gd name="T57" fmla="*/ 152 h 400"/>
                <a:gd name="T58" fmla="*/ 151 w 150"/>
                <a:gd name="T59" fmla="*/ 122 h 400"/>
                <a:gd name="T60" fmla="*/ 143 w 150"/>
                <a:gd name="T61" fmla="*/ 94 h 400"/>
                <a:gd name="T62" fmla="*/ 143 w 150"/>
                <a:gd name="T63" fmla="*/ 94 h 400"/>
                <a:gd name="T64" fmla="*/ 141 w 150"/>
                <a:gd name="T65" fmla="*/ 64 h 400"/>
                <a:gd name="T66" fmla="*/ 139 w 150"/>
                <a:gd name="T67" fmla="*/ 48 h 400"/>
                <a:gd name="T68" fmla="*/ 132 w 150"/>
                <a:gd name="T69" fmla="*/ 34 h 400"/>
                <a:gd name="T70" fmla="*/ 127 w 150"/>
                <a:gd name="T71" fmla="*/ 20 h 400"/>
                <a:gd name="T72" fmla="*/ 122 w 150"/>
                <a:gd name="T73" fmla="*/ 14 h 400"/>
                <a:gd name="T74" fmla="*/ 116 w 150"/>
                <a:gd name="T75" fmla="*/ 8 h 400"/>
                <a:gd name="T76" fmla="*/ 108 w 150"/>
                <a:gd name="T77" fmla="*/ 4 h 400"/>
                <a:gd name="T78" fmla="*/ 99 w 150"/>
                <a:gd name="T79" fmla="*/ 2 h 400"/>
                <a:gd name="T80" fmla="*/ 89 w 150"/>
                <a:gd name="T81" fmla="*/ 0 h 400"/>
                <a:gd name="T82" fmla="*/ 78 w 150"/>
                <a:gd name="T83" fmla="*/ 0 h 400"/>
                <a:gd name="T84" fmla="*/ 78 w 150"/>
                <a:gd name="T85" fmla="*/ 0 h 400"/>
                <a:gd name="T86" fmla="*/ 61 w 150"/>
                <a:gd name="T87" fmla="*/ 4 h 400"/>
                <a:gd name="T88" fmla="*/ 47 w 150"/>
                <a:gd name="T89" fmla="*/ 10 h 400"/>
                <a:gd name="T90" fmla="*/ 34 w 150"/>
                <a:gd name="T91" fmla="*/ 20 h 400"/>
                <a:gd name="T92" fmla="*/ 21 w 150"/>
                <a:gd name="T93" fmla="*/ 30 h 400"/>
                <a:gd name="T94" fmla="*/ 4 w 150"/>
                <a:gd name="T95" fmla="*/ 48 h 400"/>
                <a:gd name="T96" fmla="*/ 2 w 150"/>
                <a:gd name="T97" fmla="*/ 56 h 400"/>
                <a:gd name="T98" fmla="*/ 2 w 150"/>
                <a:gd name="T99" fmla="*/ 64 h 4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50" h="400">
                  <a:moveTo>
                    <a:pt x="2" y="64"/>
                  </a:moveTo>
                  <a:lnTo>
                    <a:pt x="2" y="64"/>
                  </a:lnTo>
                  <a:lnTo>
                    <a:pt x="0" y="96"/>
                  </a:lnTo>
                  <a:lnTo>
                    <a:pt x="2" y="130"/>
                  </a:lnTo>
                  <a:lnTo>
                    <a:pt x="6" y="164"/>
                  </a:lnTo>
                  <a:lnTo>
                    <a:pt x="14" y="196"/>
                  </a:lnTo>
                  <a:lnTo>
                    <a:pt x="24" y="228"/>
                  </a:lnTo>
                  <a:lnTo>
                    <a:pt x="34" y="260"/>
                  </a:lnTo>
                  <a:lnTo>
                    <a:pt x="58" y="320"/>
                  </a:lnTo>
                  <a:lnTo>
                    <a:pt x="70" y="348"/>
                  </a:lnTo>
                  <a:lnTo>
                    <a:pt x="86" y="370"/>
                  </a:lnTo>
                  <a:lnTo>
                    <a:pt x="100" y="388"/>
                  </a:lnTo>
                  <a:lnTo>
                    <a:pt x="108" y="394"/>
                  </a:lnTo>
                  <a:lnTo>
                    <a:pt x="116" y="398"/>
                  </a:lnTo>
                  <a:lnTo>
                    <a:pt x="122" y="400"/>
                  </a:lnTo>
                  <a:lnTo>
                    <a:pt x="128" y="400"/>
                  </a:lnTo>
                  <a:lnTo>
                    <a:pt x="134" y="396"/>
                  </a:lnTo>
                  <a:lnTo>
                    <a:pt x="140" y="390"/>
                  </a:lnTo>
                  <a:lnTo>
                    <a:pt x="144" y="380"/>
                  </a:lnTo>
                  <a:lnTo>
                    <a:pt x="146" y="366"/>
                  </a:lnTo>
                  <a:lnTo>
                    <a:pt x="148" y="350"/>
                  </a:lnTo>
                  <a:lnTo>
                    <a:pt x="150" y="328"/>
                  </a:lnTo>
                  <a:lnTo>
                    <a:pt x="148" y="300"/>
                  </a:lnTo>
                  <a:lnTo>
                    <a:pt x="144" y="270"/>
                  </a:lnTo>
                  <a:lnTo>
                    <a:pt x="138" y="242"/>
                  </a:lnTo>
                  <a:lnTo>
                    <a:pt x="132" y="212"/>
                  </a:lnTo>
                  <a:lnTo>
                    <a:pt x="116" y="152"/>
                  </a:lnTo>
                  <a:lnTo>
                    <a:pt x="110" y="122"/>
                  </a:lnTo>
                  <a:lnTo>
                    <a:pt x="104" y="94"/>
                  </a:lnTo>
                  <a:lnTo>
                    <a:pt x="102" y="64"/>
                  </a:lnTo>
                  <a:lnTo>
                    <a:pt x="100" y="48"/>
                  </a:lnTo>
                  <a:lnTo>
                    <a:pt x="96" y="34"/>
                  </a:lnTo>
                  <a:lnTo>
                    <a:pt x="92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8" y="4"/>
                  </a:lnTo>
                  <a:lnTo>
                    <a:pt x="72" y="2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44" y="4"/>
                  </a:lnTo>
                  <a:lnTo>
                    <a:pt x="34" y="10"/>
                  </a:lnTo>
                  <a:lnTo>
                    <a:pt x="24" y="20"/>
                  </a:lnTo>
                  <a:lnTo>
                    <a:pt x="16" y="30"/>
                  </a:lnTo>
                  <a:lnTo>
                    <a:pt x="4" y="48"/>
                  </a:lnTo>
                  <a:lnTo>
                    <a:pt x="2" y="56"/>
                  </a:lnTo>
                  <a:lnTo>
                    <a:pt x="2" y="6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6" name="Freeform 271"/>
            <p:cNvSpPr>
              <a:spLocks/>
            </p:cNvSpPr>
            <p:nvPr userDrawn="1"/>
          </p:nvSpPr>
          <p:spPr bwMode="auto">
            <a:xfrm>
              <a:off x="5016" y="-2567"/>
              <a:ext cx="160" cy="400"/>
            </a:xfrm>
            <a:custGeom>
              <a:avLst/>
              <a:gdLst>
                <a:gd name="T0" fmla="*/ 2 w 150"/>
                <a:gd name="T1" fmla="*/ 64 h 400"/>
                <a:gd name="T2" fmla="*/ 2 w 150"/>
                <a:gd name="T3" fmla="*/ 64 h 400"/>
                <a:gd name="T4" fmla="*/ 0 w 150"/>
                <a:gd name="T5" fmla="*/ 96 h 400"/>
                <a:gd name="T6" fmla="*/ 2 w 150"/>
                <a:gd name="T7" fmla="*/ 130 h 400"/>
                <a:gd name="T8" fmla="*/ 6 w 150"/>
                <a:gd name="T9" fmla="*/ 164 h 400"/>
                <a:gd name="T10" fmla="*/ 19 w 150"/>
                <a:gd name="T11" fmla="*/ 196 h 400"/>
                <a:gd name="T12" fmla="*/ 34 w 150"/>
                <a:gd name="T13" fmla="*/ 228 h 400"/>
                <a:gd name="T14" fmla="*/ 47 w 150"/>
                <a:gd name="T15" fmla="*/ 260 h 400"/>
                <a:gd name="T16" fmla="*/ 80 w 150"/>
                <a:gd name="T17" fmla="*/ 320 h 400"/>
                <a:gd name="T18" fmla="*/ 80 w 150"/>
                <a:gd name="T19" fmla="*/ 320 h 400"/>
                <a:gd name="T20" fmla="*/ 97 w 150"/>
                <a:gd name="T21" fmla="*/ 348 h 400"/>
                <a:gd name="T22" fmla="*/ 119 w 150"/>
                <a:gd name="T23" fmla="*/ 370 h 400"/>
                <a:gd name="T24" fmla="*/ 139 w 150"/>
                <a:gd name="T25" fmla="*/ 388 h 400"/>
                <a:gd name="T26" fmla="*/ 149 w 150"/>
                <a:gd name="T27" fmla="*/ 394 h 400"/>
                <a:gd name="T28" fmla="*/ 160 w 150"/>
                <a:gd name="T29" fmla="*/ 398 h 400"/>
                <a:gd name="T30" fmla="*/ 169 w 150"/>
                <a:gd name="T31" fmla="*/ 400 h 400"/>
                <a:gd name="T32" fmla="*/ 177 w 150"/>
                <a:gd name="T33" fmla="*/ 400 h 400"/>
                <a:gd name="T34" fmla="*/ 186 w 150"/>
                <a:gd name="T35" fmla="*/ 396 h 400"/>
                <a:gd name="T36" fmla="*/ 193 w 150"/>
                <a:gd name="T37" fmla="*/ 390 h 400"/>
                <a:gd name="T38" fmla="*/ 199 w 150"/>
                <a:gd name="T39" fmla="*/ 380 h 400"/>
                <a:gd name="T40" fmla="*/ 202 w 150"/>
                <a:gd name="T41" fmla="*/ 366 h 400"/>
                <a:gd name="T42" fmla="*/ 205 w 150"/>
                <a:gd name="T43" fmla="*/ 350 h 400"/>
                <a:gd name="T44" fmla="*/ 207 w 150"/>
                <a:gd name="T45" fmla="*/ 328 h 400"/>
                <a:gd name="T46" fmla="*/ 207 w 150"/>
                <a:gd name="T47" fmla="*/ 328 h 400"/>
                <a:gd name="T48" fmla="*/ 205 w 150"/>
                <a:gd name="T49" fmla="*/ 300 h 400"/>
                <a:gd name="T50" fmla="*/ 199 w 150"/>
                <a:gd name="T51" fmla="*/ 270 h 400"/>
                <a:gd name="T52" fmla="*/ 190 w 150"/>
                <a:gd name="T53" fmla="*/ 242 h 400"/>
                <a:gd name="T54" fmla="*/ 182 w 150"/>
                <a:gd name="T55" fmla="*/ 212 h 400"/>
                <a:gd name="T56" fmla="*/ 160 w 150"/>
                <a:gd name="T57" fmla="*/ 152 h 400"/>
                <a:gd name="T58" fmla="*/ 151 w 150"/>
                <a:gd name="T59" fmla="*/ 122 h 400"/>
                <a:gd name="T60" fmla="*/ 143 w 150"/>
                <a:gd name="T61" fmla="*/ 94 h 400"/>
                <a:gd name="T62" fmla="*/ 143 w 150"/>
                <a:gd name="T63" fmla="*/ 94 h 400"/>
                <a:gd name="T64" fmla="*/ 141 w 150"/>
                <a:gd name="T65" fmla="*/ 64 h 400"/>
                <a:gd name="T66" fmla="*/ 139 w 150"/>
                <a:gd name="T67" fmla="*/ 48 h 400"/>
                <a:gd name="T68" fmla="*/ 132 w 150"/>
                <a:gd name="T69" fmla="*/ 34 h 400"/>
                <a:gd name="T70" fmla="*/ 127 w 150"/>
                <a:gd name="T71" fmla="*/ 20 h 400"/>
                <a:gd name="T72" fmla="*/ 122 w 150"/>
                <a:gd name="T73" fmla="*/ 14 h 400"/>
                <a:gd name="T74" fmla="*/ 116 w 150"/>
                <a:gd name="T75" fmla="*/ 8 h 400"/>
                <a:gd name="T76" fmla="*/ 108 w 150"/>
                <a:gd name="T77" fmla="*/ 4 h 400"/>
                <a:gd name="T78" fmla="*/ 99 w 150"/>
                <a:gd name="T79" fmla="*/ 2 h 400"/>
                <a:gd name="T80" fmla="*/ 89 w 150"/>
                <a:gd name="T81" fmla="*/ 0 h 400"/>
                <a:gd name="T82" fmla="*/ 78 w 150"/>
                <a:gd name="T83" fmla="*/ 0 h 400"/>
                <a:gd name="T84" fmla="*/ 78 w 150"/>
                <a:gd name="T85" fmla="*/ 0 h 400"/>
                <a:gd name="T86" fmla="*/ 61 w 150"/>
                <a:gd name="T87" fmla="*/ 4 h 400"/>
                <a:gd name="T88" fmla="*/ 47 w 150"/>
                <a:gd name="T89" fmla="*/ 10 h 400"/>
                <a:gd name="T90" fmla="*/ 34 w 150"/>
                <a:gd name="T91" fmla="*/ 20 h 400"/>
                <a:gd name="T92" fmla="*/ 21 w 150"/>
                <a:gd name="T93" fmla="*/ 30 h 400"/>
                <a:gd name="T94" fmla="*/ 4 w 150"/>
                <a:gd name="T95" fmla="*/ 48 h 400"/>
                <a:gd name="T96" fmla="*/ 2 w 150"/>
                <a:gd name="T97" fmla="*/ 56 h 4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50" h="400">
                  <a:moveTo>
                    <a:pt x="2" y="64"/>
                  </a:moveTo>
                  <a:lnTo>
                    <a:pt x="2" y="64"/>
                  </a:lnTo>
                  <a:lnTo>
                    <a:pt x="0" y="96"/>
                  </a:lnTo>
                  <a:lnTo>
                    <a:pt x="2" y="130"/>
                  </a:lnTo>
                  <a:lnTo>
                    <a:pt x="6" y="164"/>
                  </a:lnTo>
                  <a:lnTo>
                    <a:pt x="14" y="196"/>
                  </a:lnTo>
                  <a:lnTo>
                    <a:pt x="24" y="228"/>
                  </a:lnTo>
                  <a:lnTo>
                    <a:pt x="34" y="260"/>
                  </a:lnTo>
                  <a:lnTo>
                    <a:pt x="58" y="320"/>
                  </a:lnTo>
                  <a:lnTo>
                    <a:pt x="70" y="348"/>
                  </a:lnTo>
                  <a:lnTo>
                    <a:pt x="86" y="370"/>
                  </a:lnTo>
                  <a:lnTo>
                    <a:pt x="100" y="388"/>
                  </a:lnTo>
                  <a:lnTo>
                    <a:pt x="108" y="394"/>
                  </a:lnTo>
                  <a:lnTo>
                    <a:pt x="116" y="398"/>
                  </a:lnTo>
                  <a:lnTo>
                    <a:pt x="122" y="400"/>
                  </a:lnTo>
                  <a:lnTo>
                    <a:pt x="128" y="400"/>
                  </a:lnTo>
                  <a:lnTo>
                    <a:pt x="134" y="396"/>
                  </a:lnTo>
                  <a:lnTo>
                    <a:pt x="140" y="390"/>
                  </a:lnTo>
                  <a:lnTo>
                    <a:pt x="144" y="380"/>
                  </a:lnTo>
                  <a:lnTo>
                    <a:pt x="146" y="366"/>
                  </a:lnTo>
                  <a:lnTo>
                    <a:pt x="148" y="350"/>
                  </a:lnTo>
                  <a:lnTo>
                    <a:pt x="150" y="328"/>
                  </a:lnTo>
                  <a:lnTo>
                    <a:pt x="148" y="300"/>
                  </a:lnTo>
                  <a:lnTo>
                    <a:pt x="144" y="270"/>
                  </a:lnTo>
                  <a:lnTo>
                    <a:pt x="138" y="242"/>
                  </a:lnTo>
                  <a:lnTo>
                    <a:pt x="132" y="212"/>
                  </a:lnTo>
                  <a:lnTo>
                    <a:pt x="116" y="152"/>
                  </a:lnTo>
                  <a:lnTo>
                    <a:pt x="110" y="122"/>
                  </a:lnTo>
                  <a:lnTo>
                    <a:pt x="104" y="94"/>
                  </a:lnTo>
                  <a:lnTo>
                    <a:pt x="102" y="64"/>
                  </a:lnTo>
                  <a:lnTo>
                    <a:pt x="100" y="48"/>
                  </a:lnTo>
                  <a:lnTo>
                    <a:pt x="96" y="34"/>
                  </a:lnTo>
                  <a:lnTo>
                    <a:pt x="92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8" y="4"/>
                  </a:lnTo>
                  <a:lnTo>
                    <a:pt x="72" y="2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44" y="4"/>
                  </a:lnTo>
                  <a:lnTo>
                    <a:pt x="34" y="10"/>
                  </a:lnTo>
                  <a:lnTo>
                    <a:pt x="24" y="20"/>
                  </a:lnTo>
                  <a:lnTo>
                    <a:pt x="16" y="30"/>
                  </a:lnTo>
                  <a:lnTo>
                    <a:pt x="4" y="48"/>
                  </a:lnTo>
                  <a:lnTo>
                    <a:pt x="2" y="5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7" name="Freeform 272"/>
            <p:cNvSpPr>
              <a:spLocks/>
            </p:cNvSpPr>
            <p:nvPr userDrawn="1"/>
          </p:nvSpPr>
          <p:spPr bwMode="auto">
            <a:xfrm>
              <a:off x="4796" y="-3088"/>
              <a:ext cx="160" cy="300"/>
            </a:xfrm>
            <a:custGeom>
              <a:avLst/>
              <a:gdLst>
                <a:gd name="T0" fmla="*/ 8 w 162"/>
                <a:gd name="T1" fmla="*/ 93 h 310"/>
                <a:gd name="T2" fmla="*/ 8 w 162"/>
                <a:gd name="T3" fmla="*/ 93 h 310"/>
                <a:gd name="T4" fmla="*/ 10 w 162"/>
                <a:gd name="T5" fmla="*/ 105 h 310"/>
                <a:gd name="T6" fmla="*/ 14 w 162"/>
                <a:gd name="T7" fmla="*/ 118 h 310"/>
                <a:gd name="T8" fmla="*/ 24 w 162"/>
                <a:gd name="T9" fmla="*/ 143 h 310"/>
                <a:gd name="T10" fmla="*/ 38 w 162"/>
                <a:gd name="T11" fmla="*/ 168 h 310"/>
                <a:gd name="T12" fmla="*/ 51 w 162"/>
                <a:gd name="T13" fmla="*/ 192 h 310"/>
                <a:gd name="T14" fmla="*/ 71 w 162"/>
                <a:gd name="T15" fmla="*/ 214 h 310"/>
                <a:gd name="T16" fmla="*/ 93 w 162"/>
                <a:gd name="T17" fmla="*/ 232 h 310"/>
                <a:gd name="T18" fmla="*/ 117 w 162"/>
                <a:gd name="T19" fmla="*/ 250 h 310"/>
                <a:gd name="T20" fmla="*/ 138 w 162"/>
                <a:gd name="T21" fmla="*/ 263 h 310"/>
                <a:gd name="T22" fmla="*/ 138 w 162"/>
                <a:gd name="T23" fmla="*/ 263 h 310"/>
                <a:gd name="T24" fmla="*/ 144 w 162"/>
                <a:gd name="T25" fmla="*/ 256 h 310"/>
                <a:gd name="T26" fmla="*/ 148 w 162"/>
                <a:gd name="T27" fmla="*/ 250 h 310"/>
                <a:gd name="T28" fmla="*/ 152 w 162"/>
                <a:gd name="T29" fmla="*/ 232 h 310"/>
                <a:gd name="T30" fmla="*/ 152 w 162"/>
                <a:gd name="T31" fmla="*/ 218 h 310"/>
                <a:gd name="T32" fmla="*/ 150 w 162"/>
                <a:gd name="T33" fmla="*/ 200 h 310"/>
                <a:gd name="T34" fmla="*/ 144 w 162"/>
                <a:gd name="T35" fmla="*/ 182 h 310"/>
                <a:gd name="T36" fmla="*/ 136 w 162"/>
                <a:gd name="T37" fmla="*/ 163 h 310"/>
                <a:gd name="T38" fmla="*/ 124 w 162"/>
                <a:gd name="T39" fmla="*/ 146 h 310"/>
                <a:gd name="T40" fmla="*/ 116 w 162"/>
                <a:gd name="T41" fmla="*/ 127 h 310"/>
                <a:gd name="T42" fmla="*/ 89 w 162"/>
                <a:gd name="T43" fmla="*/ 91 h 310"/>
                <a:gd name="T44" fmla="*/ 61 w 162"/>
                <a:gd name="T45" fmla="*/ 56 h 310"/>
                <a:gd name="T46" fmla="*/ 38 w 162"/>
                <a:gd name="T47" fmla="*/ 25 h 310"/>
                <a:gd name="T48" fmla="*/ 18 w 162"/>
                <a:gd name="T49" fmla="*/ 0 h 310"/>
                <a:gd name="T50" fmla="*/ 18 w 162"/>
                <a:gd name="T51" fmla="*/ 0 h 310"/>
                <a:gd name="T52" fmla="*/ 12 w 162"/>
                <a:gd name="T53" fmla="*/ 14 h 310"/>
                <a:gd name="T54" fmla="*/ 6 w 162"/>
                <a:gd name="T55" fmla="*/ 23 h 310"/>
                <a:gd name="T56" fmla="*/ 2 w 162"/>
                <a:gd name="T57" fmla="*/ 37 h 310"/>
                <a:gd name="T58" fmla="*/ 0 w 162"/>
                <a:gd name="T59" fmla="*/ 48 h 310"/>
                <a:gd name="T60" fmla="*/ 0 w 162"/>
                <a:gd name="T61" fmla="*/ 62 h 310"/>
                <a:gd name="T62" fmla="*/ 2 w 162"/>
                <a:gd name="T63" fmla="*/ 73 h 310"/>
                <a:gd name="T64" fmla="*/ 4 w 162"/>
                <a:gd name="T65" fmla="*/ 87 h 310"/>
                <a:gd name="T66" fmla="*/ 8 w 162"/>
                <a:gd name="T67" fmla="*/ 99 h 310"/>
                <a:gd name="T68" fmla="*/ 8 w 162"/>
                <a:gd name="T69" fmla="*/ 93 h 31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2" h="310">
                  <a:moveTo>
                    <a:pt x="8" y="108"/>
                  </a:moveTo>
                  <a:lnTo>
                    <a:pt x="8" y="108"/>
                  </a:lnTo>
                  <a:lnTo>
                    <a:pt x="10" y="124"/>
                  </a:lnTo>
                  <a:lnTo>
                    <a:pt x="14" y="138"/>
                  </a:lnTo>
                  <a:lnTo>
                    <a:pt x="24" y="168"/>
                  </a:lnTo>
                  <a:lnTo>
                    <a:pt x="38" y="198"/>
                  </a:lnTo>
                  <a:lnTo>
                    <a:pt x="56" y="226"/>
                  </a:lnTo>
                  <a:lnTo>
                    <a:pt x="76" y="252"/>
                  </a:lnTo>
                  <a:lnTo>
                    <a:pt x="98" y="274"/>
                  </a:lnTo>
                  <a:lnTo>
                    <a:pt x="124" y="294"/>
                  </a:lnTo>
                  <a:lnTo>
                    <a:pt x="148" y="310"/>
                  </a:lnTo>
                  <a:lnTo>
                    <a:pt x="154" y="302"/>
                  </a:lnTo>
                  <a:lnTo>
                    <a:pt x="158" y="294"/>
                  </a:lnTo>
                  <a:lnTo>
                    <a:pt x="162" y="274"/>
                  </a:lnTo>
                  <a:lnTo>
                    <a:pt x="162" y="256"/>
                  </a:lnTo>
                  <a:lnTo>
                    <a:pt x="160" y="236"/>
                  </a:lnTo>
                  <a:lnTo>
                    <a:pt x="154" y="214"/>
                  </a:lnTo>
                  <a:lnTo>
                    <a:pt x="146" y="192"/>
                  </a:lnTo>
                  <a:lnTo>
                    <a:pt x="134" y="172"/>
                  </a:lnTo>
                  <a:lnTo>
                    <a:pt x="122" y="150"/>
                  </a:lnTo>
                  <a:lnTo>
                    <a:pt x="94" y="106"/>
                  </a:lnTo>
                  <a:lnTo>
                    <a:pt x="66" y="66"/>
                  </a:lnTo>
                  <a:lnTo>
                    <a:pt x="38" y="30"/>
                  </a:lnTo>
                  <a:lnTo>
                    <a:pt x="18" y="0"/>
                  </a:lnTo>
                  <a:lnTo>
                    <a:pt x="12" y="14"/>
                  </a:lnTo>
                  <a:lnTo>
                    <a:pt x="6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4" y="102"/>
                  </a:lnTo>
                  <a:lnTo>
                    <a:pt x="8" y="116"/>
                  </a:lnTo>
                  <a:lnTo>
                    <a:pt x="8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8" name="Freeform 273"/>
            <p:cNvSpPr>
              <a:spLocks/>
            </p:cNvSpPr>
            <p:nvPr userDrawn="1"/>
          </p:nvSpPr>
          <p:spPr bwMode="auto">
            <a:xfrm>
              <a:off x="4796" y="-3088"/>
              <a:ext cx="160" cy="300"/>
            </a:xfrm>
            <a:custGeom>
              <a:avLst/>
              <a:gdLst>
                <a:gd name="T0" fmla="*/ 8 w 162"/>
                <a:gd name="T1" fmla="*/ 93 h 310"/>
                <a:gd name="T2" fmla="*/ 8 w 162"/>
                <a:gd name="T3" fmla="*/ 93 h 310"/>
                <a:gd name="T4" fmla="*/ 10 w 162"/>
                <a:gd name="T5" fmla="*/ 105 h 310"/>
                <a:gd name="T6" fmla="*/ 14 w 162"/>
                <a:gd name="T7" fmla="*/ 118 h 310"/>
                <a:gd name="T8" fmla="*/ 24 w 162"/>
                <a:gd name="T9" fmla="*/ 143 h 310"/>
                <a:gd name="T10" fmla="*/ 38 w 162"/>
                <a:gd name="T11" fmla="*/ 168 h 310"/>
                <a:gd name="T12" fmla="*/ 51 w 162"/>
                <a:gd name="T13" fmla="*/ 192 h 310"/>
                <a:gd name="T14" fmla="*/ 71 w 162"/>
                <a:gd name="T15" fmla="*/ 214 h 310"/>
                <a:gd name="T16" fmla="*/ 93 w 162"/>
                <a:gd name="T17" fmla="*/ 232 h 310"/>
                <a:gd name="T18" fmla="*/ 117 w 162"/>
                <a:gd name="T19" fmla="*/ 250 h 310"/>
                <a:gd name="T20" fmla="*/ 138 w 162"/>
                <a:gd name="T21" fmla="*/ 263 h 310"/>
                <a:gd name="T22" fmla="*/ 138 w 162"/>
                <a:gd name="T23" fmla="*/ 263 h 310"/>
                <a:gd name="T24" fmla="*/ 144 w 162"/>
                <a:gd name="T25" fmla="*/ 256 h 310"/>
                <a:gd name="T26" fmla="*/ 148 w 162"/>
                <a:gd name="T27" fmla="*/ 250 h 310"/>
                <a:gd name="T28" fmla="*/ 152 w 162"/>
                <a:gd name="T29" fmla="*/ 232 h 310"/>
                <a:gd name="T30" fmla="*/ 152 w 162"/>
                <a:gd name="T31" fmla="*/ 218 h 310"/>
                <a:gd name="T32" fmla="*/ 150 w 162"/>
                <a:gd name="T33" fmla="*/ 200 h 310"/>
                <a:gd name="T34" fmla="*/ 144 w 162"/>
                <a:gd name="T35" fmla="*/ 182 h 310"/>
                <a:gd name="T36" fmla="*/ 136 w 162"/>
                <a:gd name="T37" fmla="*/ 163 h 310"/>
                <a:gd name="T38" fmla="*/ 124 w 162"/>
                <a:gd name="T39" fmla="*/ 146 h 310"/>
                <a:gd name="T40" fmla="*/ 116 w 162"/>
                <a:gd name="T41" fmla="*/ 127 h 310"/>
                <a:gd name="T42" fmla="*/ 89 w 162"/>
                <a:gd name="T43" fmla="*/ 91 h 310"/>
                <a:gd name="T44" fmla="*/ 61 w 162"/>
                <a:gd name="T45" fmla="*/ 56 h 310"/>
                <a:gd name="T46" fmla="*/ 38 w 162"/>
                <a:gd name="T47" fmla="*/ 25 h 310"/>
                <a:gd name="T48" fmla="*/ 18 w 162"/>
                <a:gd name="T49" fmla="*/ 0 h 310"/>
                <a:gd name="T50" fmla="*/ 18 w 162"/>
                <a:gd name="T51" fmla="*/ 0 h 310"/>
                <a:gd name="T52" fmla="*/ 12 w 162"/>
                <a:gd name="T53" fmla="*/ 14 h 310"/>
                <a:gd name="T54" fmla="*/ 6 w 162"/>
                <a:gd name="T55" fmla="*/ 23 h 310"/>
                <a:gd name="T56" fmla="*/ 2 w 162"/>
                <a:gd name="T57" fmla="*/ 37 h 310"/>
                <a:gd name="T58" fmla="*/ 0 w 162"/>
                <a:gd name="T59" fmla="*/ 48 h 310"/>
                <a:gd name="T60" fmla="*/ 0 w 162"/>
                <a:gd name="T61" fmla="*/ 62 h 310"/>
                <a:gd name="T62" fmla="*/ 2 w 162"/>
                <a:gd name="T63" fmla="*/ 73 h 310"/>
                <a:gd name="T64" fmla="*/ 4 w 162"/>
                <a:gd name="T65" fmla="*/ 87 h 310"/>
                <a:gd name="T66" fmla="*/ 8 w 162"/>
                <a:gd name="T67" fmla="*/ 99 h 3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62" h="310">
                  <a:moveTo>
                    <a:pt x="8" y="108"/>
                  </a:moveTo>
                  <a:lnTo>
                    <a:pt x="8" y="108"/>
                  </a:lnTo>
                  <a:lnTo>
                    <a:pt x="10" y="124"/>
                  </a:lnTo>
                  <a:lnTo>
                    <a:pt x="14" y="138"/>
                  </a:lnTo>
                  <a:lnTo>
                    <a:pt x="24" y="168"/>
                  </a:lnTo>
                  <a:lnTo>
                    <a:pt x="38" y="198"/>
                  </a:lnTo>
                  <a:lnTo>
                    <a:pt x="56" y="226"/>
                  </a:lnTo>
                  <a:lnTo>
                    <a:pt x="76" y="252"/>
                  </a:lnTo>
                  <a:lnTo>
                    <a:pt x="98" y="274"/>
                  </a:lnTo>
                  <a:lnTo>
                    <a:pt x="124" y="294"/>
                  </a:lnTo>
                  <a:lnTo>
                    <a:pt x="148" y="310"/>
                  </a:lnTo>
                  <a:lnTo>
                    <a:pt x="154" y="302"/>
                  </a:lnTo>
                  <a:lnTo>
                    <a:pt x="158" y="294"/>
                  </a:lnTo>
                  <a:lnTo>
                    <a:pt x="162" y="274"/>
                  </a:lnTo>
                  <a:lnTo>
                    <a:pt x="162" y="256"/>
                  </a:lnTo>
                  <a:lnTo>
                    <a:pt x="160" y="236"/>
                  </a:lnTo>
                  <a:lnTo>
                    <a:pt x="154" y="214"/>
                  </a:lnTo>
                  <a:lnTo>
                    <a:pt x="146" y="192"/>
                  </a:lnTo>
                  <a:lnTo>
                    <a:pt x="134" y="172"/>
                  </a:lnTo>
                  <a:lnTo>
                    <a:pt x="122" y="150"/>
                  </a:lnTo>
                  <a:lnTo>
                    <a:pt x="94" y="106"/>
                  </a:lnTo>
                  <a:lnTo>
                    <a:pt x="66" y="66"/>
                  </a:lnTo>
                  <a:lnTo>
                    <a:pt x="38" y="30"/>
                  </a:lnTo>
                  <a:lnTo>
                    <a:pt x="18" y="0"/>
                  </a:lnTo>
                  <a:lnTo>
                    <a:pt x="12" y="14"/>
                  </a:lnTo>
                  <a:lnTo>
                    <a:pt x="6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4" y="102"/>
                  </a:lnTo>
                  <a:lnTo>
                    <a:pt x="8" y="11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9" name="Freeform 274"/>
            <p:cNvSpPr>
              <a:spLocks/>
            </p:cNvSpPr>
            <p:nvPr userDrawn="1"/>
          </p:nvSpPr>
          <p:spPr bwMode="auto">
            <a:xfrm>
              <a:off x="6056" y="-2587"/>
              <a:ext cx="140" cy="480"/>
            </a:xfrm>
            <a:custGeom>
              <a:avLst/>
              <a:gdLst>
                <a:gd name="T0" fmla="*/ 68 w 144"/>
                <a:gd name="T1" fmla="*/ 43 h 470"/>
                <a:gd name="T2" fmla="*/ 68 w 144"/>
                <a:gd name="T3" fmla="*/ 43 h 470"/>
                <a:gd name="T4" fmla="*/ 58 w 144"/>
                <a:gd name="T5" fmla="*/ 100 h 470"/>
                <a:gd name="T6" fmla="*/ 50 w 144"/>
                <a:gd name="T7" fmla="*/ 159 h 470"/>
                <a:gd name="T8" fmla="*/ 23 w 144"/>
                <a:gd name="T9" fmla="*/ 283 h 470"/>
                <a:gd name="T10" fmla="*/ 14 w 144"/>
                <a:gd name="T11" fmla="*/ 343 h 470"/>
                <a:gd name="T12" fmla="*/ 4 w 144"/>
                <a:gd name="T13" fmla="*/ 402 h 470"/>
                <a:gd name="T14" fmla="*/ 2 w 144"/>
                <a:gd name="T15" fmla="*/ 431 h 470"/>
                <a:gd name="T16" fmla="*/ 0 w 144"/>
                <a:gd name="T17" fmla="*/ 460 h 470"/>
                <a:gd name="T18" fmla="*/ 0 w 144"/>
                <a:gd name="T19" fmla="*/ 489 h 470"/>
                <a:gd name="T20" fmla="*/ 0 w 144"/>
                <a:gd name="T21" fmla="*/ 518 h 470"/>
                <a:gd name="T22" fmla="*/ 0 w 144"/>
                <a:gd name="T23" fmla="*/ 518 h 470"/>
                <a:gd name="T24" fmla="*/ 10 w 144"/>
                <a:gd name="T25" fmla="*/ 522 h 470"/>
                <a:gd name="T26" fmla="*/ 18 w 144"/>
                <a:gd name="T27" fmla="*/ 522 h 470"/>
                <a:gd name="T28" fmla="*/ 25 w 144"/>
                <a:gd name="T29" fmla="*/ 520 h 470"/>
                <a:gd name="T30" fmla="*/ 35 w 144"/>
                <a:gd name="T31" fmla="*/ 513 h 470"/>
                <a:gd name="T32" fmla="*/ 43 w 144"/>
                <a:gd name="T33" fmla="*/ 505 h 470"/>
                <a:gd name="T34" fmla="*/ 51 w 144"/>
                <a:gd name="T35" fmla="*/ 493 h 470"/>
                <a:gd name="T36" fmla="*/ 56 w 144"/>
                <a:gd name="T37" fmla="*/ 480 h 470"/>
                <a:gd name="T38" fmla="*/ 66 w 144"/>
                <a:gd name="T39" fmla="*/ 462 h 470"/>
                <a:gd name="T40" fmla="*/ 81 w 144"/>
                <a:gd name="T41" fmla="*/ 424 h 470"/>
                <a:gd name="T42" fmla="*/ 91 w 144"/>
                <a:gd name="T43" fmla="*/ 378 h 470"/>
                <a:gd name="T44" fmla="*/ 103 w 144"/>
                <a:gd name="T45" fmla="*/ 329 h 470"/>
                <a:gd name="T46" fmla="*/ 112 w 144"/>
                <a:gd name="T47" fmla="*/ 278 h 470"/>
                <a:gd name="T48" fmla="*/ 118 w 144"/>
                <a:gd name="T49" fmla="*/ 224 h 470"/>
                <a:gd name="T50" fmla="*/ 123 w 144"/>
                <a:gd name="T51" fmla="*/ 173 h 470"/>
                <a:gd name="T52" fmla="*/ 124 w 144"/>
                <a:gd name="T53" fmla="*/ 127 h 470"/>
                <a:gd name="T54" fmla="*/ 123 w 144"/>
                <a:gd name="T55" fmla="*/ 86 h 470"/>
                <a:gd name="T56" fmla="*/ 121 w 144"/>
                <a:gd name="T57" fmla="*/ 63 h 470"/>
                <a:gd name="T58" fmla="*/ 118 w 144"/>
                <a:gd name="T59" fmla="*/ 47 h 470"/>
                <a:gd name="T60" fmla="*/ 115 w 144"/>
                <a:gd name="T61" fmla="*/ 35 h 470"/>
                <a:gd name="T62" fmla="*/ 111 w 144"/>
                <a:gd name="T63" fmla="*/ 18 h 470"/>
                <a:gd name="T64" fmla="*/ 105 w 144"/>
                <a:gd name="T65" fmla="*/ 10 h 470"/>
                <a:gd name="T66" fmla="*/ 97 w 144"/>
                <a:gd name="T67" fmla="*/ 4 h 470"/>
                <a:gd name="T68" fmla="*/ 89 w 144"/>
                <a:gd name="T69" fmla="*/ 0 h 470"/>
                <a:gd name="T70" fmla="*/ 82 w 144"/>
                <a:gd name="T71" fmla="*/ 0 h 470"/>
                <a:gd name="T72" fmla="*/ 82 w 144"/>
                <a:gd name="T73" fmla="*/ 0 h 470"/>
                <a:gd name="T74" fmla="*/ 82 w 144"/>
                <a:gd name="T75" fmla="*/ 12 h 470"/>
                <a:gd name="T76" fmla="*/ 80 w 144"/>
                <a:gd name="T77" fmla="*/ 29 h 470"/>
                <a:gd name="T78" fmla="*/ 74 w 144"/>
                <a:gd name="T79" fmla="*/ 43 h 470"/>
                <a:gd name="T80" fmla="*/ 68 w 144"/>
                <a:gd name="T81" fmla="*/ 43 h 4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4" h="470">
                  <a:moveTo>
                    <a:pt x="78" y="38"/>
                  </a:moveTo>
                  <a:lnTo>
                    <a:pt x="78" y="38"/>
                  </a:lnTo>
                  <a:lnTo>
                    <a:pt x="68" y="90"/>
                  </a:lnTo>
                  <a:lnTo>
                    <a:pt x="56" y="144"/>
                  </a:lnTo>
                  <a:lnTo>
                    <a:pt x="28" y="254"/>
                  </a:lnTo>
                  <a:lnTo>
                    <a:pt x="14" y="308"/>
                  </a:lnTo>
                  <a:lnTo>
                    <a:pt x="4" y="362"/>
                  </a:lnTo>
                  <a:lnTo>
                    <a:pt x="2" y="388"/>
                  </a:lnTo>
                  <a:lnTo>
                    <a:pt x="0" y="414"/>
                  </a:lnTo>
                  <a:lnTo>
                    <a:pt x="0" y="440"/>
                  </a:lnTo>
                  <a:lnTo>
                    <a:pt x="0" y="466"/>
                  </a:lnTo>
                  <a:lnTo>
                    <a:pt x="10" y="470"/>
                  </a:lnTo>
                  <a:lnTo>
                    <a:pt x="20" y="470"/>
                  </a:lnTo>
                  <a:lnTo>
                    <a:pt x="30" y="468"/>
                  </a:lnTo>
                  <a:lnTo>
                    <a:pt x="40" y="462"/>
                  </a:lnTo>
                  <a:lnTo>
                    <a:pt x="48" y="454"/>
                  </a:lnTo>
                  <a:lnTo>
                    <a:pt x="58" y="444"/>
                  </a:lnTo>
                  <a:lnTo>
                    <a:pt x="66" y="432"/>
                  </a:lnTo>
                  <a:lnTo>
                    <a:pt x="76" y="416"/>
                  </a:lnTo>
                  <a:lnTo>
                    <a:pt x="92" y="382"/>
                  </a:lnTo>
                  <a:lnTo>
                    <a:pt x="106" y="340"/>
                  </a:lnTo>
                  <a:lnTo>
                    <a:pt x="118" y="296"/>
                  </a:lnTo>
                  <a:lnTo>
                    <a:pt x="128" y="250"/>
                  </a:lnTo>
                  <a:lnTo>
                    <a:pt x="136" y="202"/>
                  </a:lnTo>
                  <a:lnTo>
                    <a:pt x="142" y="156"/>
                  </a:lnTo>
                  <a:lnTo>
                    <a:pt x="144" y="114"/>
                  </a:lnTo>
                  <a:lnTo>
                    <a:pt x="142" y="76"/>
                  </a:lnTo>
                  <a:lnTo>
                    <a:pt x="140" y="58"/>
                  </a:lnTo>
                  <a:lnTo>
                    <a:pt x="136" y="42"/>
                  </a:lnTo>
                  <a:lnTo>
                    <a:pt x="132" y="30"/>
                  </a:lnTo>
                  <a:lnTo>
                    <a:pt x="126" y="18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0"/>
                  </a:lnTo>
                  <a:lnTo>
                    <a:pt x="94" y="0"/>
                  </a:lnTo>
                  <a:lnTo>
                    <a:pt x="94" y="12"/>
                  </a:lnTo>
                  <a:lnTo>
                    <a:pt x="90" y="24"/>
                  </a:lnTo>
                  <a:lnTo>
                    <a:pt x="84" y="38"/>
                  </a:lnTo>
                  <a:lnTo>
                    <a:pt x="78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0" name="Freeform 275"/>
            <p:cNvSpPr>
              <a:spLocks/>
            </p:cNvSpPr>
            <p:nvPr userDrawn="1"/>
          </p:nvSpPr>
          <p:spPr bwMode="auto">
            <a:xfrm>
              <a:off x="6056" y="-2587"/>
              <a:ext cx="140" cy="480"/>
            </a:xfrm>
            <a:custGeom>
              <a:avLst/>
              <a:gdLst>
                <a:gd name="T0" fmla="*/ 68 w 144"/>
                <a:gd name="T1" fmla="*/ 43 h 470"/>
                <a:gd name="T2" fmla="*/ 68 w 144"/>
                <a:gd name="T3" fmla="*/ 43 h 470"/>
                <a:gd name="T4" fmla="*/ 58 w 144"/>
                <a:gd name="T5" fmla="*/ 100 h 470"/>
                <a:gd name="T6" fmla="*/ 50 w 144"/>
                <a:gd name="T7" fmla="*/ 159 h 470"/>
                <a:gd name="T8" fmla="*/ 23 w 144"/>
                <a:gd name="T9" fmla="*/ 283 h 470"/>
                <a:gd name="T10" fmla="*/ 14 w 144"/>
                <a:gd name="T11" fmla="*/ 343 h 470"/>
                <a:gd name="T12" fmla="*/ 4 w 144"/>
                <a:gd name="T13" fmla="*/ 402 h 470"/>
                <a:gd name="T14" fmla="*/ 2 w 144"/>
                <a:gd name="T15" fmla="*/ 431 h 470"/>
                <a:gd name="T16" fmla="*/ 0 w 144"/>
                <a:gd name="T17" fmla="*/ 460 h 470"/>
                <a:gd name="T18" fmla="*/ 0 w 144"/>
                <a:gd name="T19" fmla="*/ 489 h 470"/>
                <a:gd name="T20" fmla="*/ 0 w 144"/>
                <a:gd name="T21" fmla="*/ 518 h 470"/>
                <a:gd name="T22" fmla="*/ 0 w 144"/>
                <a:gd name="T23" fmla="*/ 518 h 470"/>
                <a:gd name="T24" fmla="*/ 10 w 144"/>
                <a:gd name="T25" fmla="*/ 522 h 470"/>
                <a:gd name="T26" fmla="*/ 18 w 144"/>
                <a:gd name="T27" fmla="*/ 522 h 470"/>
                <a:gd name="T28" fmla="*/ 25 w 144"/>
                <a:gd name="T29" fmla="*/ 520 h 470"/>
                <a:gd name="T30" fmla="*/ 35 w 144"/>
                <a:gd name="T31" fmla="*/ 513 h 470"/>
                <a:gd name="T32" fmla="*/ 43 w 144"/>
                <a:gd name="T33" fmla="*/ 505 h 470"/>
                <a:gd name="T34" fmla="*/ 51 w 144"/>
                <a:gd name="T35" fmla="*/ 493 h 470"/>
                <a:gd name="T36" fmla="*/ 56 w 144"/>
                <a:gd name="T37" fmla="*/ 480 h 470"/>
                <a:gd name="T38" fmla="*/ 66 w 144"/>
                <a:gd name="T39" fmla="*/ 462 h 470"/>
                <a:gd name="T40" fmla="*/ 81 w 144"/>
                <a:gd name="T41" fmla="*/ 424 h 470"/>
                <a:gd name="T42" fmla="*/ 91 w 144"/>
                <a:gd name="T43" fmla="*/ 378 h 470"/>
                <a:gd name="T44" fmla="*/ 103 w 144"/>
                <a:gd name="T45" fmla="*/ 329 h 470"/>
                <a:gd name="T46" fmla="*/ 112 w 144"/>
                <a:gd name="T47" fmla="*/ 278 h 470"/>
                <a:gd name="T48" fmla="*/ 118 w 144"/>
                <a:gd name="T49" fmla="*/ 224 h 470"/>
                <a:gd name="T50" fmla="*/ 123 w 144"/>
                <a:gd name="T51" fmla="*/ 173 h 470"/>
                <a:gd name="T52" fmla="*/ 124 w 144"/>
                <a:gd name="T53" fmla="*/ 127 h 470"/>
                <a:gd name="T54" fmla="*/ 123 w 144"/>
                <a:gd name="T55" fmla="*/ 86 h 470"/>
                <a:gd name="T56" fmla="*/ 121 w 144"/>
                <a:gd name="T57" fmla="*/ 63 h 470"/>
                <a:gd name="T58" fmla="*/ 118 w 144"/>
                <a:gd name="T59" fmla="*/ 47 h 470"/>
                <a:gd name="T60" fmla="*/ 115 w 144"/>
                <a:gd name="T61" fmla="*/ 35 h 470"/>
                <a:gd name="T62" fmla="*/ 111 w 144"/>
                <a:gd name="T63" fmla="*/ 18 h 470"/>
                <a:gd name="T64" fmla="*/ 105 w 144"/>
                <a:gd name="T65" fmla="*/ 10 h 470"/>
                <a:gd name="T66" fmla="*/ 97 w 144"/>
                <a:gd name="T67" fmla="*/ 4 h 470"/>
                <a:gd name="T68" fmla="*/ 89 w 144"/>
                <a:gd name="T69" fmla="*/ 0 h 470"/>
                <a:gd name="T70" fmla="*/ 82 w 144"/>
                <a:gd name="T71" fmla="*/ 0 h 470"/>
                <a:gd name="T72" fmla="*/ 82 w 144"/>
                <a:gd name="T73" fmla="*/ 0 h 470"/>
                <a:gd name="T74" fmla="*/ 82 w 144"/>
                <a:gd name="T75" fmla="*/ 12 h 470"/>
                <a:gd name="T76" fmla="*/ 80 w 144"/>
                <a:gd name="T77" fmla="*/ 29 h 470"/>
                <a:gd name="T78" fmla="*/ 74 w 144"/>
                <a:gd name="T79" fmla="*/ 43 h 47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44" h="470">
                  <a:moveTo>
                    <a:pt x="78" y="38"/>
                  </a:moveTo>
                  <a:lnTo>
                    <a:pt x="78" y="38"/>
                  </a:lnTo>
                  <a:lnTo>
                    <a:pt x="68" y="90"/>
                  </a:lnTo>
                  <a:lnTo>
                    <a:pt x="56" y="144"/>
                  </a:lnTo>
                  <a:lnTo>
                    <a:pt x="28" y="254"/>
                  </a:lnTo>
                  <a:lnTo>
                    <a:pt x="14" y="308"/>
                  </a:lnTo>
                  <a:lnTo>
                    <a:pt x="4" y="362"/>
                  </a:lnTo>
                  <a:lnTo>
                    <a:pt x="2" y="388"/>
                  </a:lnTo>
                  <a:lnTo>
                    <a:pt x="0" y="414"/>
                  </a:lnTo>
                  <a:lnTo>
                    <a:pt x="0" y="440"/>
                  </a:lnTo>
                  <a:lnTo>
                    <a:pt x="0" y="466"/>
                  </a:lnTo>
                  <a:lnTo>
                    <a:pt x="10" y="470"/>
                  </a:lnTo>
                  <a:lnTo>
                    <a:pt x="20" y="470"/>
                  </a:lnTo>
                  <a:lnTo>
                    <a:pt x="30" y="468"/>
                  </a:lnTo>
                  <a:lnTo>
                    <a:pt x="40" y="462"/>
                  </a:lnTo>
                  <a:lnTo>
                    <a:pt x="48" y="454"/>
                  </a:lnTo>
                  <a:lnTo>
                    <a:pt x="58" y="444"/>
                  </a:lnTo>
                  <a:lnTo>
                    <a:pt x="66" y="432"/>
                  </a:lnTo>
                  <a:lnTo>
                    <a:pt x="76" y="416"/>
                  </a:lnTo>
                  <a:lnTo>
                    <a:pt x="92" y="382"/>
                  </a:lnTo>
                  <a:lnTo>
                    <a:pt x="106" y="340"/>
                  </a:lnTo>
                  <a:lnTo>
                    <a:pt x="118" y="296"/>
                  </a:lnTo>
                  <a:lnTo>
                    <a:pt x="128" y="250"/>
                  </a:lnTo>
                  <a:lnTo>
                    <a:pt x="136" y="202"/>
                  </a:lnTo>
                  <a:lnTo>
                    <a:pt x="142" y="156"/>
                  </a:lnTo>
                  <a:lnTo>
                    <a:pt x="144" y="114"/>
                  </a:lnTo>
                  <a:lnTo>
                    <a:pt x="142" y="76"/>
                  </a:lnTo>
                  <a:lnTo>
                    <a:pt x="140" y="58"/>
                  </a:lnTo>
                  <a:lnTo>
                    <a:pt x="136" y="42"/>
                  </a:lnTo>
                  <a:lnTo>
                    <a:pt x="132" y="30"/>
                  </a:lnTo>
                  <a:lnTo>
                    <a:pt x="126" y="18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0"/>
                  </a:lnTo>
                  <a:lnTo>
                    <a:pt x="94" y="0"/>
                  </a:lnTo>
                  <a:lnTo>
                    <a:pt x="94" y="12"/>
                  </a:lnTo>
                  <a:lnTo>
                    <a:pt x="90" y="24"/>
                  </a:lnTo>
                  <a:lnTo>
                    <a:pt x="84" y="38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1" name="Freeform 276"/>
            <p:cNvSpPr>
              <a:spLocks/>
            </p:cNvSpPr>
            <p:nvPr userDrawn="1"/>
          </p:nvSpPr>
          <p:spPr bwMode="auto">
            <a:xfrm>
              <a:off x="6436" y="-2687"/>
              <a:ext cx="100" cy="480"/>
            </a:xfrm>
            <a:custGeom>
              <a:avLst/>
              <a:gdLst>
                <a:gd name="T0" fmla="*/ 38 w 86"/>
                <a:gd name="T1" fmla="*/ 2 h 484"/>
                <a:gd name="T2" fmla="*/ 38 w 86"/>
                <a:gd name="T3" fmla="*/ 2 h 484"/>
                <a:gd name="T4" fmla="*/ 26 w 86"/>
                <a:gd name="T5" fmla="*/ 44 h 484"/>
                <a:gd name="T6" fmla="*/ 12 w 86"/>
                <a:gd name="T7" fmla="*/ 103 h 484"/>
                <a:gd name="T8" fmla="*/ 0 w 86"/>
                <a:gd name="T9" fmla="*/ 178 h 484"/>
                <a:gd name="T10" fmla="*/ 0 w 86"/>
                <a:gd name="T11" fmla="*/ 218 h 484"/>
                <a:gd name="T12" fmla="*/ 0 w 86"/>
                <a:gd name="T13" fmla="*/ 258 h 484"/>
                <a:gd name="T14" fmla="*/ 2 w 86"/>
                <a:gd name="T15" fmla="*/ 297 h 484"/>
                <a:gd name="T16" fmla="*/ 9 w 86"/>
                <a:gd name="T17" fmla="*/ 333 h 484"/>
                <a:gd name="T18" fmla="*/ 22 w 86"/>
                <a:gd name="T19" fmla="*/ 369 h 484"/>
                <a:gd name="T20" fmla="*/ 35 w 86"/>
                <a:gd name="T21" fmla="*/ 401 h 484"/>
                <a:gd name="T22" fmla="*/ 56 w 86"/>
                <a:gd name="T23" fmla="*/ 424 h 484"/>
                <a:gd name="T24" fmla="*/ 67 w 86"/>
                <a:gd name="T25" fmla="*/ 434 h 484"/>
                <a:gd name="T26" fmla="*/ 80 w 86"/>
                <a:gd name="T27" fmla="*/ 444 h 484"/>
                <a:gd name="T28" fmla="*/ 98 w 86"/>
                <a:gd name="T29" fmla="*/ 452 h 484"/>
                <a:gd name="T30" fmla="*/ 115 w 86"/>
                <a:gd name="T31" fmla="*/ 458 h 484"/>
                <a:gd name="T32" fmla="*/ 133 w 86"/>
                <a:gd name="T33" fmla="*/ 462 h 484"/>
                <a:gd name="T34" fmla="*/ 155 w 86"/>
                <a:gd name="T35" fmla="*/ 464 h 484"/>
                <a:gd name="T36" fmla="*/ 155 w 86"/>
                <a:gd name="T37" fmla="*/ 464 h 484"/>
                <a:gd name="T38" fmla="*/ 166 w 86"/>
                <a:gd name="T39" fmla="*/ 448 h 484"/>
                <a:gd name="T40" fmla="*/ 173 w 86"/>
                <a:gd name="T41" fmla="*/ 432 h 484"/>
                <a:gd name="T42" fmla="*/ 180 w 86"/>
                <a:gd name="T43" fmla="*/ 419 h 484"/>
                <a:gd name="T44" fmla="*/ 183 w 86"/>
                <a:gd name="T45" fmla="*/ 407 h 484"/>
                <a:gd name="T46" fmla="*/ 183 w 86"/>
                <a:gd name="T47" fmla="*/ 375 h 484"/>
                <a:gd name="T48" fmla="*/ 173 w 86"/>
                <a:gd name="T49" fmla="*/ 343 h 484"/>
                <a:gd name="T50" fmla="*/ 155 w 86"/>
                <a:gd name="T51" fmla="*/ 284 h 484"/>
                <a:gd name="T52" fmla="*/ 144 w 86"/>
                <a:gd name="T53" fmla="*/ 252 h 484"/>
                <a:gd name="T54" fmla="*/ 135 w 86"/>
                <a:gd name="T55" fmla="*/ 218 h 484"/>
                <a:gd name="T56" fmla="*/ 135 w 86"/>
                <a:gd name="T57" fmla="*/ 218 h 484"/>
                <a:gd name="T58" fmla="*/ 135 w 86"/>
                <a:gd name="T59" fmla="*/ 194 h 484"/>
                <a:gd name="T60" fmla="*/ 142 w 86"/>
                <a:gd name="T61" fmla="*/ 165 h 484"/>
                <a:gd name="T62" fmla="*/ 144 w 86"/>
                <a:gd name="T63" fmla="*/ 123 h 484"/>
                <a:gd name="T64" fmla="*/ 142 w 86"/>
                <a:gd name="T65" fmla="*/ 81 h 484"/>
                <a:gd name="T66" fmla="*/ 133 w 86"/>
                <a:gd name="T67" fmla="*/ 48 h 484"/>
                <a:gd name="T68" fmla="*/ 123 w 86"/>
                <a:gd name="T69" fmla="*/ 32 h 484"/>
                <a:gd name="T70" fmla="*/ 115 w 86"/>
                <a:gd name="T71" fmla="*/ 18 h 484"/>
                <a:gd name="T72" fmla="*/ 102 w 86"/>
                <a:gd name="T73" fmla="*/ 8 h 484"/>
                <a:gd name="T74" fmla="*/ 86 w 86"/>
                <a:gd name="T75" fmla="*/ 2 h 484"/>
                <a:gd name="T76" fmla="*/ 77 w 86"/>
                <a:gd name="T77" fmla="*/ 0 h 484"/>
                <a:gd name="T78" fmla="*/ 65 w 86"/>
                <a:gd name="T79" fmla="*/ 0 h 484"/>
                <a:gd name="T80" fmla="*/ 38 w 86"/>
                <a:gd name="T81" fmla="*/ 2 h 4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6" h="484">
                  <a:moveTo>
                    <a:pt x="18" y="2"/>
                  </a:moveTo>
                  <a:lnTo>
                    <a:pt x="18" y="2"/>
                  </a:lnTo>
                  <a:lnTo>
                    <a:pt x="12" y="44"/>
                  </a:lnTo>
                  <a:lnTo>
                    <a:pt x="6" y="108"/>
                  </a:lnTo>
                  <a:lnTo>
                    <a:pt x="0" y="186"/>
                  </a:lnTo>
                  <a:lnTo>
                    <a:pt x="0" y="228"/>
                  </a:lnTo>
                  <a:lnTo>
                    <a:pt x="0" y="268"/>
                  </a:lnTo>
                  <a:lnTo>
                    <a:pt x="2" y="310"/>
                  </a:lnTo>
                  <a:lnTo>
                    <a:pt x="4" y="348"/>
                  </a:lnTo>
                  <a:lnTo>
                    <a:pt x="10" y="384"/>
                  </a:lnTo>
                  <a:lnTo>
                    <a:pt x="16" y="416"/>
                  </a:lnTo>
                  <a:lnTo>
                    <a:pt x="26" y="444"/>
                  </a:lnTo>
                  <a:lnTo>
                    <a:pt x="32" y="454"/>
                  </a:lnTo>
                  <a:lnTo>
                    <a:pt x="38" y="464"/>
                  </a:lnTo>
                  <a:lnTo>
                    <a:pt x="46" y="472"/>
                  </a:lnTo>
                  <a:lnTo>
                    <a:pt x="54" y="478"/>
                  </a:lnTo>
                  <a:lnTo>
                    <a:pt x="62" y="482"/>
                  </a:lnTo>
                  <a:lnTo>
                    <a:pt x="72" y="484"/>
                  </a:lnTo>
                  <a:lnTo>
                    <a:pt x="78" y="468"/>
                  </a:lnTo>
                  <a:lnTo>
                    <a:pt x="82" y="452"/>
                  </a:lnTo>
                  <a:lnTo>
                    <a:pt x="84" y="438"/>
                  </a:lnTo>
                  <a:lnTo>
                    <a:pt x="86" y="422"/>
                  </a:lnTo>
                  <a:lnTo>
                    <a:pt x="86" y="390"/>
                  </a:lnTo>
                  <a:lnTo>
                    <a:pt x="82" y="358"/>
                  </a:lnTo>
                  <a:lnTo>
                    <a:pt x="72" y="294"/>
                  </a:lnTo>
                  <a:lnTo>
                    <a:pt x="68" y="262"/>
                  </a:lnTo>
                  <a:lnTo>
                    <a:pt x="64" y="228"/>
                  </a:lnTo>
                  <a:lnTo>
                    <a:pt x="64" y="204"/>
                  </a:lnTo>
                  <a:lnTo>
                    <a:pt x="66" y="170"/>
                  </a:lnTo>
                  <a:lnTo>
                    <a:pt x="68" y="128"/>
                  </a:lnTo>
                  <a:lnTo>
                    <a:pt x="66" y="86"/>
                  </a:lnTo>
                  <a:lnTo>
                    <a:pt x="62" y="48"/>
                  </a:lnTo>
                  <a:lnTo>
                    <a:pt x="58" y="32"/>
                  </a:lnTo>
                  <a:lnTo>
                    <a:pt x="54" y="18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2" name="Freeform 277"/>
            <p:cNvSpPr>
              <a:spLocks/>
            </p:cNvSpPr>
            <p:nvPr userDrawn="1"/>
          </p:nvSpPr>
          <p:spPr bwMode="auto">
            <a:xfrm>
              <a:off x="6436" y="-2687"/>
              <a:ext cx="100" cy="480"/>
            </a:xfrm>
            <a:custGeom>
              <a:avLst/>
              <a:gdLst>
                <a:gd name="T0" fmla="*/ 38 w 86"/>
                <a:gd name="T1" fmla="*/ 2 h 484"/>
                <a:gd name="T2" fmla="*/ 38 w 86"/>
                <a:gd name="T3" fmla="*/ 2 h 484"/>
                <a:gd name="T4" fmla="*/ 26 w 86"/>
                <a:gd name="T5" fmla="*/ 44 h 484"/>
                <a:gd name="T6" fmla="*/ 12 w 86"/>
                <a:gd name="T7" fmla="*/ 103 h 484"/>
                <a:gd name="T8" fmla="*/ 0 w 86"/>
                <a:gd name="T9" fmla="*/ 178 h 484"/>
                <a:gd name="T10" fmla="*/ 0 w 86"/>
                <a:gd name="T11" fmla="*/ 218 h 484"/>
                <a:gd name="T12" fmla="*/ 0 w 86"/>
                <a:gd name="T13" fmla="*/ 258 h 484"/>
                <a:gd name="T14" fmla="*/ 2 w 86"/>
                <a:gd name="T15" fmla="*/ 297 h 484"/>
                <a:gd name="T16" fmla="*/ 9 w 86"/>
                <a:gd name="T17" fmla="*/ 333 h 484"/>
                <a:gd name="T18" fmla="*/ 22 w 86"/>
                <a:gd name="T19" fmla="*/ 369 h 484"/>
                <a:gd name="T20" fmla="*/ 35 w 86"/>
                <a:gd name="T21" fmla="*/ 401 h 484"/>
                <a:gd name="T22" fmla="*/ 56 w 86"/>
                <a:gd name="T23" fmla="*/ 424 h 484"/>
                <a:gd name="T24" fmla="*/ 67 w 86"/>
                <a:gd name="T25" fmla="*/ 434 h 484"/>
                <a:gd name="T26" fmla="*/ 80 w 86"/>
                <a:gd name="T27" fmla="*/ 444 h 484"/>
                <a:gd name="T28" fmla="*/ 98 w 86"/>
                <a:gd name="T29" fmla="*/ 452 h 484"/>
                <a:gd name="T30" fmla="*/ 115 w 86"/>
                <a:gd name="T31" fmla="*/ 458 h 484"/>
                <a:gd name="T32" fmla="*/ 133 w 86"/>
                <a:gd name="T33" fmla="*/ 462 h 484"/>
                <a:gd name="T34" fmla="*/ 155 w 86"/>
                <a:gd name="T35" fmla="*/ 464 h 484"/>
                <a:gd name="T36" fmla="*/ 155 w 86"/>
                <a:gd name="T37" fmla="*/ 464 h 484"/>
                <a:gd name="T38" fmla="*/ 166 w 86"/>
                <a:gd name="T39" fmla="*/ 448 h 484"/>
                <a:gd name="T40" fmla="*/ 173 w 86"/>
                <a:gd name="T41" fmla="*/ 432 h 484"/>
                <a:gd name="T42" fmla="*/ 180 w 86"/>
                <a:gd name="T43" fmla="*/ 419 h 484"/>
                <a:gd name="T44" fmla="*/ 183 w 86"/>
                <a:gd name="T45" fmla="*/ 407 h 484"/>
                <a:gd name="T46" fmla="*/ 183 w 86"/>
                <a:gd name="T47" fmla="*/ 375 h 484"/>
                <a:gd name="T48" fmla="*/ 173 w 86"/>
                <a:gd name="T49" fmla="*/ 343 h 484"/>
                <a:gd name="T50" fmla="*/ 155 w 86"/>
                <a:gd name="T51" fmla="*/ 284 h 484"/>
                <a:gd name="T52" fmla="*/ 144 w 86"/>
                <a:gd name="T53" fmla="*/ 252 h 484"/>
                <a:gd name="T54" fmla="*/ 135 w 86"/>
                <a:gd name="T55" fmla="*/ 218 h 484"/>
                <a:gd name="T56" fmla="*/ 135 w 86"/>
                <a:gd name="T57" fmla="*/ 218 h 484"/>
                <a:gd name="T58" fmla="*/ 135 w 86"/>
                <a:gd name="T59" fmla="*/ 194 h 484"/>
                <a:gd name="T60" fmla="*/ 142 w 86"/>
                <a:gd name="T61" fmla="*/ 165 h 484"/>
                <a:gd name="T62" fmla="*/ 144 w 86"/>
                <a:gd name="T63" fmla="*/ 123 h 484"/>
                <a:gd name="T64" fmla="*/ 142 w 86"/>
                <a:gd name="T65" fmla="*/ 81 h 484"/>
                <a:gd name="T66" fmla="*/ 133 w 86"/>
                <a:gd name="T67" fmla="*/ 48 h 484"/>
                <a:gd name="T68" fmla="*/ 123 w 86"/>
                <a:gd name="T69" fmla="*/ 32 h 484"/>
                <a:gd name="T70" fmla="*/ 115 w 86"/>
                <a:gd name="T71" fmla="*/ 18 h 484"/>
                <a:gd name="T72" fmla="*/ 102 w 86"/>
                <a:gd name="T73" fmla="*/ 8 h 484"/>
                <a:gd name="T74" fmla="*/ 86 w 86"/>
                <a:gd name="T75" fmla="*/ 2 h 484"/>
                <a:gd name="T76" fmla="*/ 77 w 86"/>
                <a:gd name="T77" fmla="*/ 0 h 484"/>
                <a:gd name="T78" fmla="*/ 65 w 86"/>
                <a:gd name="T79" fmla="*/ 0 h 484"/>
                <a:gd name="T80" fmla="*/ 38 w 86"/>
                <a:gd name="T81" fmla="*/ 2 h 4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6" h="484">
                  <a:moveTo>
                    <a:pt x="18" y="2"/>
                  </a:moveTo>
                  <a:lnTo>
                    <a:pt x="18" y="2"/>
                  </a:lnTo>
                  <a:lnTo>
                    <a:pt x="12" y="44"/>
                  </a:lnTo>
                  <a:lnTo>
                    <a:pt x="6" y="108"/>
                  </a:lnTo>
                  <a:lnTo>
                    <a:pt x="0" y="186"/>
                  </a:lnTo>
                  <a:lnTo>
                    <a:pt x="0" y="228"/>
                  </a:lnTo>
                  <a:lnTo>
                    <a:pt x="0" y="268"/>
                  </a:lnTo>
                  <a:lnTo>
                    <a:pt x="2" y="310"/>
                  </a:lnTo>
                  <a:lnTo>
                    <a:pt x="4" y="348"/>
                  </a:lnTo>
                  <a:lnTo>
                    <a:pt x="10" y="384"/>
                  </a:lnTo>
                  <a:lnTo>
                    <a:pt x="16" y="416"/>
                  </a:lnTo>
                  <a:lnTo>
                    <a:pt x="26" y="444"/>
                  </a:lnTo>
                  <a:lnTo>
                    <a:pt x="32" y="454"/>
                  </a:lnTo>
                  <a:lnTo>
                    <a:pt x="38" y="464"/>
                  </a:lnTo>
                  <a:lnTo>
                    <a:pt x="46" y="472"/>
                  </a:lnTo>
                  <a:lnTo>
                    <a:pt x="54" y="478"/>
                  </a:lnTo>
                  <a:lnTo>
                    <a:pt x="62" y="482"/>
                  </a:lnTo>
                  <a:lnTo>
                    <a:pt x="72" y="484"/>
                  </a:lnTo>
                  <a:lnTo>
                    <a:pt x="78" y="468"/>
                  </a:lnTo>
                  <a:lnTo>
                    <a:pt x="82" y="452"/>
                  </a:lnTo>
                  <a:lnTo>
                    <a:pt x="84" y="438"/>
                  </a:lnTo>
                  <a:lnTo>
                    <a:pt x="86" y="422"/>
                  </a:lnTo>
                  <a:lnTo>
                    <a:pt x="86" y="390"/>
                  </a:lnTo>
                  <a:lnTo>
                    <a:pt x="82" y="358"/>
                  </a:lnTo>
                  <a:lnTo>
                    <a:pt x="72" y="294"/>
                  </a:lnTo>
                  <a:lnTo>
                    <a:pt x="68" y="262"/>
                  </a:lnTo>
                  <a:lnTo>
                    <a:pt x="64" y="228"/>
                  </a:lnTo>
                  <a:lnTo>
                    <a:pt x="64" y="204"/>
                  </a:lnTo>
                  <a:lnTo>
                    <a:pt x="66" y="170"/>
                  </a:lnTo>
                  <a:lnTo>
                    <a:pt x="68" y="128"/>
                  </a:lnTo>
                  <a:lnTo>
                    <a:pt x="66" y="86"/>
                  </a:lnTo>
                  <a:lnTo>
                    <a:pt x="62" y="48"/>
                  </a:lnTo>
                  <a:lnTo>
                    <a:pt x="58" y="32"/>
                  </a:lnTo>
                  <a:lnTo>
                    <a:pt x="54" y="18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3" name="Freeform 278"/>
            <p:cNvSpPr>
              <a:spLocks/>
            </p:cNvSpPr>
            <p:nvPr userDrawn="1"/>
          </p:nvSpPr>
          <p:spPr bwMode="auto">
            <a:xfrm>
              <a:off x="5056" y="-3268"/>
              <a:ext cx="220" cy="360"/>
            </a:xfrm>
            <a:custGeom>
              <a:avLst/>
              <a:gdLst>
                <a:gd name="T0" fmla="*/ 10 w 222"/>
                <a:gd name="T1" fmla="*/ 64 h 374"/>
                <a:gd name="T2" fmla="*/ 10 w 222"/>
                <a:gd name="T3" fmla="*/ 64 h 374"/>
                <a:gd name="T4" fmla="*/ 28 w 222"/>
                <a:gd name="T5" fmla="*/ 92 h 374"/>
                <a:gd name="T6" fmla="*/ 48 w 222"/>
                <a:gd name="T7" fmla="*/ 126 h 374"/>
                <a:gd name="T8" fmla="*/ 67 w 222"/>
                <a:gd name="T9" fmla="*/ 162 h 374"/>
                <a:gd name="T10" fmla="*/ 93 w 222"/>
                <a:gd name="T11" fmla="*/ 200 h 374"/>
                <a:gd name="T12" fmla="*/ 121 w 222"/>
                <a:gd name="T13" fmla="*/ 236 h 374"/>
                <a:gd name="T14" fmla="*/ 135 w 222"/>
                <a:gd name="T15" fmla="*/ 253 h 374"/>
                <a:gd name="T16" fmla="*/ 149 w 222"/>
                <a:gd name="T17" fmla="*/ 268 h 374"/>
                <a:gd name="T18" fmla="*/ 163 w 222"/>
                <a:gd name="T19" fmla="*/ 281 h 374"/>
                <a:gd name="T20" fmla="*/ 176 w 222"/>
                <a:gd name="T21" fmla="*/ 293 h 374"/>
                <a:gd name="T22" fmla="*/ 192 w 222"/>
                <a:gd name="T23" fmla="*/ 302 h 374"/>
                <a:gd name="T24" fmla="*/ 208 w 222"/>
                <a:gd name="T25" fmla="*/ 309 h 374"/>
                <a:gd name="T26" fmla="*/ 208 w 222"/>
                <a:gd name="T27" fmla="*/ 309 h 374"/>
                <a:gd name="T28" fmla="*/ 210 w 222"/>
                <a:gd name="T29" fmla="*/ 302 h 374"/>
                <a:gd name="T30" fmla="*/ 212 w 222"/>
                <a:gd name="T31" fmla="*/ 295 h 374"/>
                <a:gd name="T32" fmla="*/ 210 w 222"/>
                <a:gd name="T33" fmla="*/ 277 h 374"/>
                <a:gd name="T34" fmla="*/ 206 w 222"/>
                <a:gd name="T35" fmla="*/ 256 h 374"/>
                <a:gd name="T36" fmla="*/ 200 w 222"/>
                <a:gd name="T37" fmla="*/ 233 h 374"/>
                <a:gd name="T38" fmla="*/ 190 w 222"/>
                <a:gd name="T39" fmla="*/ 207 h 374"/>
                <a:gd name="T40" fmla="*/ 178 w 222"/>
                <a:gd name="T41" fmla="*/ 180 h 374"/>
                <a:gd name="T42" fmla="*/ 164 w 222"/>
                <a:gd name="T43" fmla="*/ 154 h 374"/>
                <a:gd name="T44" fmla="*/ 151 w 222"/>
                <a:gd name="T45" fmla="*/ 126 h 374"/>
                <a:gd name="T46" fmla="*/ 135 w 222"/>
                <a:gd name="T47" fmla="*/ 100 h 374"/>
                <a:gd name="T48" fmla="*/ 115 w 222"/>
                <a:gd name="T49" fmla="*/ 75 h 374"/>
                <a:gd name="T50" fmla="*/ 97 w 222"/>
                <a:gd name="T51" fmla="*/ 54 h 374"/>
                <a:gd name="T52" fmla="*/ 77 w 222"/>
                <a:gd name="T53" fmla="*/ 35 h 374"/>
                <a:gd name="T54" fmla="*/ 57 w 222"/>
                <a:gd name="T55" fmla="*/ 17 h 374"/>
                <a:gd name="T56" fmla="*/ 42 w 222"/>
                <a:gd name="T57" fmla="*/ 8 h 374"/>
                <a:gd name="T58" fmla="*/ 32 w 222"/>
                <a:gd name="T59" fmla="*/ 4 h 374"/>
                <a:gd name="T60" fmla="*/ 22 w 222"/>
                <a:gd name="T61" fmla="*/ 2 h 374"/>
                <a:gd name="T62" fmla="*/ 12 w 222"/>
                <a:gd name="T63" fmla="*/ 0 h 374"/>
                <a:gd name="T64" fmla="*/ 4 w 222"/>
                <a:gd name="T65" fmla="*/ 2 h 374"/>
                <a:gd name="T66" fmla="*/ 4 w 222"/>
                <a:gd name="T67" fmla="*/ 2 h 374"/>
                <a:gd name="T68" fmla="*/ 0 w 222"/>
                <a:gd name="T69" fmla="*/ 27 h 374"/>
                <a:gd name="T70" fmla="*/ 0 w 222"/>
                <a:gd name="T71" fmla="*/ 39 h 374"/>
                <a:gd name="T72" fmla="*/ 2 w 222"/>
                <a:gd name="T73" fmla="*/ 52 h 374"/>
                <a:gd name="T74" fmla="*/ 10 w 222"/>
                <a:gd name="T75" fmla="*/ 64 h 37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2" h="374">
                  <a:moveTo>
                    <a:pt x="10" y="78"/>
                  </a:moveTo>
                  <a:lnTo>
                    <a:pt x="10" y="78"/>
                  </a:lnTo>
                  <a:lnTo>
                    <a:pt x="28" y="112"/>
                  </a:lnTo>
                  <a:lnTo>
                    <a:pt x="48" y="152"/>
                  </a:lnTo>
                  <a:lnTo>
                    <a:pt x="72" y="196"/>
                  </a:lnTo>
                  <a:lnTo>
                    <a:pt x="98" y="242"/>
                  </a:lnTo>
                  <a:lnTo>
                    <a:pt x="126" y="286"/>
                  </a:lnTo>
                  <a:lnTo>
                    <a:pt x="140" y="306"/>
                  </a:lnTo>
                  <a:lnTo>
                    <a:pt x="154" y="324"/>
                  </a:lnTo>
                  <a:lnTo>
                    <a:pt x="170" y="340"/>
                  </a:lnTo>
                  <a:lnTo>
                    <a:pt x="186" y="354"/>
                  </a:lnTo>
                  <a:lnTo>
                    <a:pt x="202" y="366"/>
                  </a:lnTo>
                  <a:lnTo>
                    <a:pt x="218" y="374"/>
                  </a:lnTo>
                  <a:lnTo>
                    <a:pt x="220" y="366"/>
                  </a:lnTo>
                  <a:lnTo>
                    <a:pt x="222" y="356"/>
                  </a:lnTo>
                  <a:lnTo>
                    <a:pt x="220" y="336"/>
                  </a:lnTo>
                  <a:lnTo>
                    <a:pt x="216" y="310"/>
                  </a:lnTo>
                  <a:lnTo>
                    <a:pt x="210" y="282"/>
                  </a:lnTo>
                  <a:lnTo>
                    <a:pt x="200" y="250"/>
                  </a:lnTo>
                  <a:lnTo>
                    <a:pt x="188" y="218"/>
                  </a:lnTo>
                  <a:lnTo>
                    <a:pt x="172" y="186"/>
                  </a:lnTo>
                  <a:lnTo>
                    <a:pt x="156" y="152"/>
                  </a:lnTo>
                  <a:lnTo>
                    <a:pt x="140" y="120"/>
                  </a:lnTo>
                  <a:lnTo>
                    <a:pt x="120" y="90"/>
                  </a:lnTo>
                  <a:lnTo>
                    <a:pt x="102" y="64"/>
                  </a:lnTo>
                  <a:lnTo>
                    <a:pt x="82" y="40"/>
                  </a:lnTo>
                  <a:lnTo>
                    <a:pt x="62" y="22"/>
                  </a:lnTo>
                  <a:lnTo>
                    <a:pt x="42" y="8"/>
                  </a:lnTo>
                  <a:lnTo>
                    <a:pt x="32" y="4"/>
                  </a:lnTo>
                  <a:lnTo>
                    <a:pt x="22" y="2"/>
                  </a:lnTo>
                  <a:lnTo>
                    <a:pt x="12" y="0"/>
                  </a:lnTo>
                  <a:lnTo>
                    <a:pt x="4" y="2"/>
                  </a:lnTo>
                  <a:lnTo>
                    <a:pt x="0" y="32"/>
                  </a:lnTo>
                  <a:lnTo>
                    <a:pt x="0" y="48"/>
                  </a:lnTo>
                  <a:lnTo>
                    <a:pt x="2" y="62"/>
                  </a:lnTo>
                  <a:lnTo>
                    <a:pt x="10" y="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4" name="Freeform 279"/>
            <p:cNvSpPr>
              <a:spLocks/>
            </p:cNvSpPr>
            <p:nvPr userDrawn="1"/>
          </p:nvSpPr>
          <p:spPr bwMode="auto">
            <a:xfrm>
              <a:off x="5056" y="-3268"/>
              <a:ext cx="220" cy="360"/>
            </a:xfrm>
            <a:custGeom>
              <a:avLst/>
              <a:gdLst>
                <a:gd name="T0" fmla="*/ 10 w 222"/>
                <a:gd name="T1" fmla="*/ 64 h 374"/>
                <a:gd name="T2" fmla="*/ 10 w 222"/>
                <a:gd name="T3" fmla="*/ 64 h 374"/>
                <a:gd name="T4" fmla="*/ 28 w 222"/>
                <a:gd name="T5" fmla="*/ 92 h 374"/>
                <a:gd name="T6" fmla="*/ 48 w 222"/>
                <a:gd name="T7" fmla="*/ 126 h 374"/>
                <a:gd name="T8" fmla="*/ 67 w 222"/>
                <a:gd name="T9" fmla="*/ 162 h 374"/>
                <a:gd name="T10" fmla="*/ 93 w 222"/>
                <a:gd name="T11" fmla="*/ 200 h 374"/>
                <a:gd name="T12" fmla="*/ 121 w 222"/>
                <a:gd name="T13" fmla="*/ 236 h 374"/>
                <a:gd name="T14" fmla="*/ 135 w 222"/>
                <a:gd name="T15" fmla="*/ 253 h 374"/>
                <a:gd name="T16" fmla="*/ 149 w 222"/>
                <a:gd name="T17" fmla="*/ 268 h 374"/>
                <a:gd name="T18" fmla="*/ 163 w 222"/>
                <a:gd name="T19" fmla="*/ 281 h 374"/>
                <a:gd name="T20" fmla="*/ 176 w 222"/>
                <a:gd name="T21" fmla="*/ 293 h 374"/>
                <a:gd name="T22" fmla="*/ 192 w 222"/>
                <a:gd name="T23" fmla="*/ 302 h 374"/>
                <a:gd name="T24" fmla="*/ 208 w 222"/>
                <a:gd name="T25" fmla="*/ 309 h 374"/>
                <a:gd name="T26" fmla="*/ 208 w 222"/>
                <a:gd name="T27" fmla="*/ 309 h 374"/>
                <a:gd name="T28" fmla="*/ 210 w 222"/>
                <a:gd name="T29" fmla="*/ 302 h 374"/>
                <a:gd name="T30" fmla="*/ 212 w 222"/>
                <a:gd name="T31" fmla="*/ 295 h 374"/>
                <a:gd name="T32" fmla="*/ 210 w 222"/>
                <a:gd name="T33" fmla="*/ 277 h 374"/>
                <a:gd name="T34" fmla="*/ 206 w 222"/>
                <a:gd name="T35" fmla="*/ 256 h 374"/>
                <a:gd name="T36" fmla="*/ 200 w 222"/>
                <a:gd name="T37" fmla="*/ 233 h 374"/>
                <a:gd name="T38" fmla="*/ 190 w 222"/>
                <a:gd name="T39" fmla="*/ 207 h 374"/>
                <a:gd name="T40" fmla="*/ 178 w 222"/>
                <a:gd name="T41" fmla="*/ 180 h 374"/>
                <a:gd name="T42" fmla="*/ 164 w 222"/>
                <a:gd name="T43" fmla="*/ 154 h 374"/>
                <a:gd name="T44" fmla="*/ 151 w 222"/>
                <a:gd name="T45" fmla="*/ 126 h 374"/>
                <a:gd name="T46" fmla="*/ 135 w 222"/>
                <a:gd name="T47" fmla="*/ 100 h 374"/>
                <a:gd name="T48" fmla="*/ 115 w 222"/>
                <a:gd name="T49" fmla="*/ 75 h 374"/>
                <a:gd name="T50" fmla="*/ 97 w 222"/>
                <a:gd name="T51" fmla="*/ 54 h 374"/>
                <a:gd name="T52" fmla="*/ 77 w 222"/>
                <a:gd name="T53" fmla="*/ 35 h 374"/>
                <a:gd name="T54" fmla="*/ 57 w 222"/>
                <a:gd name="T55" fmla="*/ 17 h 374"/>
                <a:gd name="T56" fmla="*/ 42 w 222"/>
                <a:gd name="T57" fmla="*/ 8 h 374"/>
                <a:gd name="T58" fmla="*/ 32 w 222"/>
                <a:gd name="T59" fmla="*/ 4 h 374"/>
                <a:gd name="T60" fmla="*/ 22 w 222"/>
                <a:gd name="T61" fmla="*/ 2 h 374"/>
                <a:gd name="T62" fmla="*/ 12 w 222"/>
                <a:gd name="T63" fmla="*/ 0 h 374"/>
                <a:gd name="T64" fmla="*/ 4 w 222"/>
                <a:gd name="T65" fmla="*/ 2 h 374"/>
                <a:gd name="T66" fmla="*/ 4 w 222"/>
                <a:gd name="T67" fmla="*/ 2 h 374"/>
                <a:gd name="T68" fmla="*/ 0 w 222"/>
                <a:gd name="T69" fmla="*/ 27 h 374"/>
                <a:gd name="T70" fmla="*/ 0 w 222"/>
                <a:gd name="T71" fmla="*/ 39 h 374"/>
                <a:gd name="T72" fmla="*/ 2 w 222"/>
                <a:gd name="T73" fmla="*/ 52 h 3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2" h="374">
                  <a:moveTo>
                    <a:pt x="10" y="78"/>
                  </a:moveTo>
                  <a:lnTo>
                    <a:pt x="10" y="78"/>
                  </a:lnTo>
                  <a:lnTo>
                    <a:pt x="28" y="112"/>
                  </a:lnTo>
                  <a:lnTo>
                    <a:pt x="48" y="152"/>
                  </a:lnTo>
                  <a:lnTo>
                    <a:pt x="72" y="196"/>
                  </a:lnTo>
                  <a:lnTo>
                    <a:pt x="98" y="242"/>
                  </a:lnTo>
                  <a:lnTo>
                    <a:pt x="126" y="286"/>
                  </a:lnTo>
                  <a:lnTo>
                    <a:pt x="140" y="306"/>
                  </a:lnTo>
                  <a:lnTo>
                    <a:pt x="154" y="324"/>
                  </a:lnTo>
                  <a:lnTo>
                    <a:pt x="170" y="340"/>
                  </a:lnTo>
                  <a:lnTo>
                    <a:pt x="186" y="354"/>
                  </a:lnTo>
                  <a:lnTo>
                    <a:pt x="202" y="366"/>
                  </a:lnTo>
                  <a:lnTo>
                    <a:pt x="218" y="374"/>
                  </a:lnTo>
                  <a:lnTo>
                    <a:pt x="220" y="366"/>
                  </a:lnTo>
                  <a:lnTo>
                    <a:pt x="222" y="356"/>
                  </a:lnTo>
                  <a:lnTo>
                    <a:pt x="220" y="336"/>
                  </a:lnTo>
                  <a:lnTo>
                    <a:pt x="216" y="310"/>
                  </a:lnTo>
                  <a:lnTo>
                    <a:pt x="210" y="282"/>
                  </a:lnTo>
                  <a:lnTo>
                    <a:pt x="200" y="250"/>
                  </a:lnTo>
                  <a:lnTo>
                    <a:pt x="188" y="218"/>
                  </a:lnTo>
                  <a:lnTo>
                    <a:pt x="172" y="186"/>
                  </a:lnTo>
                  <a:lnTo>
                    <a:pt x="156" y="152"/>
                  </a:lnTo>
                  <a:lnTo>
                    <a:pt x="140" y="120"/>
                  </a:lnTo>
                  <a:lnTo>
                    <a:pt x="120" y="90"/>
                  </a:lnTo>
                  <a:lnTo>
                    <a:pt x="102" y="64"/>
                  </a:lnTo>
                  <a:lnTo>
                    <a:pt x="82" y="40"/>
                  </a:lnTo>
                  <a:lnTo>
                    <a:pt x="62" y="22"/>
                  </a:lnTo>
                  <a:lnTo>
                    <a:pt x="42" y="8"/>
                  </a:lnTo>
                  <a:lnTo>
                    <a:pt x="32" y="4"/>
                  </a:lnTo>
                  <a:lnTo>
                    <a:pt x="22" y="2"/>
                  </a:lnTo>
                  <a:lnTo>
                    <a:pt x="12" y="0"/>
                  </a:lnTo>
                  <a:lnTo>
                    <a:pt x="4" y="2"/>
                  </a:lnTo>
                  <a:lnTo>
                    <a:pt x="0" y="32"/>
                  </a:lnTo>
                  <a:lnTo>
                    <a:pt x="0" y="48"/>
                  </a:lnTo>
                  <a:lnTo>
                    <a:pt x="2" y="6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5" name="Freeform 280"/>
            <p:cNvSpPr>
              <a:spLocks/>
            </p:cNvSpPr>
            <p:nvPr userDrawn="1"/>
          </p:nvSpPr>
          <p:spPr bwMode="auto">
            <a:xfrm>
              <a:off x="5896" y="-3288"/>
              <a:ext cx="260" cy="340"/>
            </a:xfrm>
            <a:custGeom>
              <a:avLst/>
              <a:gdLst>
                <a:gd name="T0" fmla="*/ 177 w 256"/>
                <a:gd name="T1" fmla="*/ 28 h 346"/>
                <a:gd name="T2" fmla="*/ 177 w 256"/>
                <a:gd name="T3" fmla="*/ 28 h 346"/>
                <a:gd name="T4" fmla="*/ 169 w 256"/>
                <a:gd name="T5" fmla="*/ 41 h 346"/>
                <a:gd name="T6" fmla="*/ 158 w 256"/>
                <a:gd name="T7" fmla="*/ 59 h 346"/>
                <a:gd name="T8" fmla="*/ 148 w 256"/>
                <a:gd name="T9" fmla="*/ 79 h 346"/>
                <a:gd name="T10" fmla="*/ 134 w 256"/>
                <a:gd name="T11" fmla="*/ 94 h 346"/>
                <a:gd name="T12" fmla="*/ 102 w 256"/>
                <a:gd name="T13" fmla="*/ 134 h 346"/>
                <a:gd name="T14" fmla="*/ 67 w 256"/>
                <a:gd name="T15" fmla="*/ 171 h 346"/>
                <a:gd name="T16" fmla="*/ 37 w 256"/>
                <a:gd name="T17" fmla="*/ 210 h 346"/>
                <a:gd name="T18" fmla="*/ 20 w 256"/>
                <a:gd name="T19" fmla="*/ 230 h 346"/>
                <a:gd name="T20" fmla="*/ 10 w 256"/>
                <a:gd name="T21" fmla="*/ 247 h 346"/>
                <a:gd name="T22" fmla="*/ 4 w 256"/>
                <a:gd name="T23" fmla="*/ 265 h 346"/>
                <a:gd name="T24" fmla="*/ 0 w 256"/>
                <a:gd name="T25" fmla="*/ 285 h 346"/>
                <a:gd name="T26" fmla="*/ 2 w 256"/>
                <a:gd name="T27" fmla="*/ 301 h 346"/>
                <a:gd name="T28" fmla="*/ 4 w 256"/>
                <a:gd name="T29" fmla="*/ 309 h 346"/>
                <a:gd name="T30" fmla="*/ 6 w 256"/>
                <a:gd name="T31" fmla="*/ 316 h 346"/>
                <a:gd name="T32" fmla="*/ 6 w 256"/>
                <a:gd name="T33" fmla="*/ 316 h 346"/>
                <a:gd name="T34" fmla="*/ 18 w 256"/>
                <a:gd name="T35" fmla="*/ 314 h 346"/>
                <a:gd name="T36" fmla="*/ 30 w 256"/>
                <a:gd name="T37" fmla="*/ 311 h 346"/>
                <a:gd name="T38" fmla="*/ 49 w 256"/>
                <a:gd name="T39" fmla="*/ 304 h 346"/>
                <a:gd name="T40" fmla="*/ 65 w 256"/>
                <a:gd name="T41" fmla="*/ 296 h 346"/>
                <a:gd name="T42" fmla="*/ 98 w 256"/>
                <a:gd name="T43" fmla="*/ 275 h 346"/>
                <a:gd name="T44" fmla="*/ 136 w 256"/>
                <a:gd name="T45" fmla="*/ 249 h 346"/>
                <a:gd name="T46" fmla="*/ 175 w 256"/>
                <a:gd name="T47" fmla="*/ 222 h 346"/>
                <a:gd name="T48" fmla="*/ 205 w 256"/>
                <a:gd name="T49" fmla="*/ 194 h 346"/>
                <a:gd name="T50" fmla="*/ 230 w 256"/>
                <a:gd name="T51" fmla="*/ 171 h 346"/>
                <a:gd name="T52" fmla="*/ 250 w 256"/>
                <a:gd name="T53" fmla="*/ 151 h 346"/>
                <a:gd name="T54" fmla="*/ 250 w 256"/>
                <a:gd name="T55" fmla="*/ 151 h 346"/>
                <a:gd name="T56" fmla="*/ 258 w 256"/>
                <a:gd name="T57" fmla="*/ 138 h 346"/>
                <a:gd name="T58" fmla="*/ 266 w 256"/>
                <a:gd name="T59" fmla="*/ 124 h 346"/>
                <a:gd name="T60" fmla="*/ 272 w 256"/>
                <a:gd name="T61" fmla="*/ 106 h 346"/>
                <a:gd name="T62" fmla="*/ 274 w 256"/>
                <a:gd name="T63" fmla="*/ 86 h 346"/>
                <a:gd name="T64" fmla="*/ 276 w 256"/>
                <a:gd name="T65" fmla="*/ 73 h 346"/>
                <a:gd name="T66" fmla="*/ 276 w 256"/>
                <a:gd name="T67" fmla="*/ 55 h 346"/>
                <a:gd name="T68" fmla="*/ 274 w 256"/>
                <a:gd name="T69" fmla="*/ 39 h 346"/>
                <a:gd name="T70" fmla="*/ 270 w 256"/>
                <a:gd name="T71" fmla="*/ 28 h 346"/>
                <a:gd name="T72" fmla="*/ 264 w 256"/>
                <a:gd name="T73" fmla="*/ 16 h 346"/>
                <a:gd name="T74" fmla="*/ 258 w 256"/>
                <a:gd name="T75" fmla="*/ 8 h 346"/>
                <a:gd name="T76" fmla="*/ 250 w 256"/>
                <a:gd name="T77" fmla="*/ 2 h 346"/>
                <a:gd name="T78" fmla="*/ 238 w 256"/>
                <a:gd name="T79" fmla="*/ 0 h 346"/>
                <a:gd name="T80" fmla="*/ 223 w 256"/>
                <a:gd name="T81" fmla="*/ 2 h 346"/>
                <a:gd name="T82" fmla="*/ 211 w 256"/>
                <a:gd name="T83" fmla="*/ 10 h 346"/>
                <a:gd name="T84" fmla="*/ 199 w 256"/>
                <a:gd name="T85" fmla="*/ 24 h 346"/>
                <a:gd name="T86" fmla="*/ 183 w 256"/>
                <a:gd name="T87" fmla="*/ 39 h 346"/>
                <a:gd name="T88" fmla="*/ 177 w 256"/>
                <a:gd name="T89" fmla="*/ 28 h 3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56" h="346">
                  <a:moveTo>
                    <a:pt x="162" y="28"/>
                  </a:moveTo>
                  <a:lnTo>
                    <a:pt x="162" y="28"/>
                  </a:lnTo>
                  <a:lnTo>
                    <a:pt x="156" y="46"/>
                  </a:lnTo>
                  <a:lnTo>
                    <a:pt x="148" y="64"/>
                  </a:lnTo>
                  <a:lnTo>
                    <a:pt x="138" y="84"/>
                  </a:lnTo>
                  <a:lnTo>
                    <a:pt x="124" y="104"/>
                  </a:lnTo>
                  <a:lnTo>
                    <a:pt x="94" y="144"/>
                  </a:lnTo>
                  <a:lnTo>
                    <a:pt x="62" y="186"/>
                  </a:lnTo>
                  <a:lnTo>
                    <a:pt x="32" y="230"/>
                  </a:lnTo>
                  <a:lnTo>
                    <a:pt x="20" y="250"/>
                  </a:lnTo>
                  <a:lnTo>
                    <a:pt x="10" y="270"/>
                  </a:lnTo>
                  <a:lnTo>
                    <a:pt x="4" y="290"/>
                  </a:lnTo>
                  <a:lnTo>
                    <a:pt x="0" y="310"/>
                  </a:lnTo>
                  <a:lnTo>
                    <a:pt x="2" y="328"/>
                  </a:lnTo>
                  <a:lnTo>
                    <a:pt x="4" y="338"/>
                  </a:lnTo>
                  <a:lnTo>
                    <a:pt x="6" y="346"/>
                  </a:lnTo>
                  <a:lnTo>
                    <a:pt x="18" y="344"/>
                  </a:lnTo>
                  <a:lnTo>
                    <a:pt x="30" y="340"/>
                  </a:lnTo>
                  <a:lnTo>
                    <a:pt x="44" y="332"/>
                  </a:lnTo>
                  <a:lnTo>
                    <a:pt x="60" y="322"/>
                  </a:lnTo>
                  <a:lnTo>
                    <a:pt x="92" y="300"/>
                  </a:lnTo>
                  <a:lnTo>
                    <a:pt x="126" y="272"/>
                  </a:lnTo>
                  <a:lnTo>
                    <a:pt x="160" y="242"/>
                  </a:lnTo>
                  <a:lnTo>
                    <a:pt x="190" y="212"/>
                  </a:lnTo>
                  <a:lnTo>
                    <a:pt x="214" y="186"/>
                  </a:lnTo>
                  <a:lnTo>
                    <a:pt x="230" y="166"/>
                  </a:lnTo>
                  <a:lnTo>
                    <a:pt x="238" y="150"/>
                  </a:lnTo>
                  <a:lnTo>
                    <a:pt x="246" y="134"/>
                  </a:lnTo>
                  <a:lnTo>
                    <a:pt x="252" y="116"/>
                  </a:lnTo>
                  <a:lnTo>
                    <a:pt x="254" y="96"/>
                  </a:lnTo>
                  <a:lnTo>
                    <a:pt x="256" y="78"/>
                  </a:lnTo>
                  <a:lnTo>
                    <a:pt x="256" y="60"/>
                  </a:lnTo>
                  <a:lnTo>
                    <a:pt x="254" y="44"/>
                  </a:lnTo>
                  <a:lnTo>
                    <a:pt x="250" y="30"/>
                  </a:lnTo>
                  <a:lnTo>
                    <a:pt x="244" y="16"/>
                  </a:lnTo>
                  <a:lnTo>
                    <a:pt x="238" y="8"/>
                  </a:lnTo>
                  <a:lnTo>
                    <a:pt x="230" y="2"/>
                  </a:lnTo>
                  <a:lnTo>
                    <a:pt x="220" y="0"/>
                  </a:lnTo>
                  <a:lnTo>
                    <a:pt x="208" y="2"/>
                  </a:lnTo>
                  <a:lnTo>
                    <a:pt x="196" y="10"/>
                  </a:lnTo>
                  <a:lnTo>
                    <a:pt x="184" y="24"/>
                  </a:lnTo>
                  <a:lnTo>
                    <a:pt x="168" y="44"/>
                  </a:lnTo>
                  <a:lnTo>
                    <a:pt x="162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6" name="Freeform 281"/>
            <p:cNvSpPr>
              <a:spLocks/>
            </p:cNvSpPr>
            <p:nvPr userDrawn="1"/>
          </p:nvSpPr>
          <p:spPr bwMode="auto">
            <a:xfrm>
              <a:off x="5896" y="-3288"/>
              <a:ext cx="260" cy="340"/>
            </a:xfrm>
            <a:custGeom>
              <a:avLst/>
              <a:gdLst>
                <a:gd name="T0" fmla="*/ 177 w 256"/>
                <a:gd name="T1" fmla="*/ 28 h 346"/>
                <a:gd name="T2" fmla="*/ 177 w 256"/>
                <a:gd name="T3" fmla="*/ 28 h 346"/>
                <a:gd name="T4" fmla="*/ 169 w 256"/>
                <a:gd name="T5" fmla="*/ 41 h 346"/>
                <a:gd name="T6" fmla="*/ 158 w 256"/>
                <a:gd name="T7" fmla="*/ 59 h 346"/>
                <a:gd name="T8" fmla="*/ 148 w 256"/>
                <a:gd name="T9" fmla="*/ 79 h 346"/>
                <a:gd name="T10" fmla="*/ 134 w 256"/>
                <a:gd name="T11" fmla="*/ 94 h 346"/>
                <a:gd name="T12" fmla="*/ 102 w 256"/>
                <a:gd name="T13" fmla="*/ 134 h 346"/>
                <a:gd name="T14" fmla="*/ 67 w 256"/>
                <a:gd name="T15" fmla="*/ 171 h 346"/>
                <a:gd name="T16" fmla="*/ 37 w 256"/>
                <a:gd name="T17" fmla="*/ 210 h 346"/>
                <a:gd name="T18" fmla="*/ 20 w 256"/>
                <a:gd name="T19" fmla="*/ 230 h 346"/>
                <a:gd name="T20" fmla="*/ 10 w 256"/>
                <a:gd name="T21" fmla="*/ 247 h 346"/>
                <a:gd name="T22" fmla="*/ 4 w 256"/>
                <a:gd name="T23" fmla="*/ 265 h 346"/>
                <a:gd name="T24" fmla="*/ 0 w 256"/>
                <a:gd name="T25" fmla="*/ 285 h 346"/>
                <a:gd name="T26" fmla="*/ 2 w 256"/>
                <a:gd name="T27" fmla="*/ 301 h 346"/>
                <a:gd name="T28" fmla="*/ 4 w 256"/>
                <a:gd name="T29" fmla="*/ 309 h 346"/>
                <a:gd name="T30" fmla="*/ 6 w 256"/>
                <a:gd name="T31" fmla="*/ 316 h 346"/>
                <a:gd name="T32" fmla="*/ 6 w 256"/>
                <a:gd name="T33" fmla="*/ 316 h 346"/>
                <a:gd name="T34" fmla="*/ 18 w 256"/>
                <a:gd name="T35" fmla="*/ 314 h 346"/>
                <a:gd name="T36" fmla="*/ 30 w 256"/>
                <a:gd name="T37" fmla="*/ 311 h 346"/>
                <a:gd name="T38" fmla="*/ 49 w 256"/>
                <a:gd name="T39" fmla="*/ 304 h 346"/>
                <a:gd name="T40" fmla="*/ 65 w 256"/>
                <a:gd name="T41" fmla="*/ 296 h 346"/>
                <a:gd name="T42" fmla="*/ 98 w 256"/>
                <a:gd name="T43" fmla="*/ 275 h 346"/>
                <a:gd name="T44" fmla="*/ 136 w 256"/>
                <a:gd name="T45" fmla="*/ 249 h 346"/>
                <a:gd name="T46" fmla="*/ 175 w 256"/>
                <a:gd name="T47" fmla="*/ 222 h 346"/>
                <a:gd name="T48" fmla="*/ 205 w 256"/>
                <a:gd name="T49" fmla="*/ 194 h 346"/>
                <a:gd name="T50" fmla="*/ 230 w 256"/>
                <a:gd name="T51" fmla="*/ 171 h 346"/>
                <a:gd name="T52" fmla="*/ 250 w 256"/>
                <a:gd name="T53" fmla="*/ 151 h 346"/>
                <a:gd name="T54" fmla="*/ 250 w 256"/>
                <a:gd name="T55" fmla="*/ 151 h 346"/>
                <a:gd name="T56" fmla="*/ 258 w 256"/>
                <a:gd name="T57" fmla="*/ 138 h 346"/>
                <a:gd name="T58" fmla="*/ 266 w 256"/>
                <a:gd name="T59" fmla="*/ 124 h 346"/>
                <a:gd name="T60" fmla="*/ 272 w 256"/>
                <a:gd name="T61" fmla="*/ 106 h 346"/>
                <a:gd name="T62" fmla="*/ 274 w 256"/>
                <a:gd name="T63" fmla="*/ 86 h 346"/>
                <a:gd name="T64" fmla="*/ 276 w 256"/>
                <a:gd name="T65" fmla="*/ 73 h 346"/>
                <a:gd name="T66" fmla="*/ 276 w 256"/>
                <a:gd name="T67" fmla="*/ 55 h 346"/>
                <a:gd name="T68" fmla="*/ 274 w 256"/>
                <a:gd name="T69" fmla="*/ 39 h 346"/>
                <a:gd name="T70" fmla="*/ 270 w 256"/>
                <a:gd name="T71" fmla="*/ 28 h 346"/>
                <a:gd name="T72" fmla="*/ 264 w 256"/>
                <a:gd name="T73" fmla="*/ 16 h 346"/>
                <a:gd name="T74" fmla="*/ 258 w 256"/>
                <a:gd name="T75" fmla="*/ 8 h 346"/>
                <a:gd name="T76" fmla="*/ 250 w 256"/>
                <a:gd name="T77" fmla="*/ 2 h 346"/>
                <a:gd name="T78" fmla="*/ 238 w 256"/>
                <a:gd name="T79" fmla="*/ 0 h 346"/>
                <a:gd name="T80" fmla="*/ 223 w 256"/>
                <a:gd name="T81" fmla="*/ 2 h 346"/>
                <a:gd name="T82" fmla="*/ 211 w 256"/>
                <a:gd name="T83" fmla="*/ 10 h 346"/>
                <a:gd name="T84" fmla="*/ 199 w 256"/>
                <a:gd name="T85" fmla="*/ 24 h 346"/>
                <a:gd name="T86" fmla="*/ 183 w 256"/>
                <a:gd name="T87" fmla="*/ 39 h 3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56" h="346">
                  <a:moveTo>
                    <a:pt x="162" y="28"/>
                  </a:moveTo>
                  <a:lnTo>
                    <a:pt x="162" y="28"/>
                  </a:lnTo>
                  <a:lnTo>
                    <a:pt x="156" y="46"/>
                  </a:lnTo>
                  <a:lnTo>
                    <a:pt x="148" y="64"/>
                  </a:lnTo>
                  <a:lnTo>
                    <a:pt x="138" y="84"/>
                  </a:lnTo>
                  <a:lnTo>
                    <a:pt x="124" y="104"/>
                  </a:lnTo>
                  <a:lnTo>
                    <a:pt x="94" y="144"/>
                  </a:lnTo>
                  <a:lnTo>
                    <a:pt x="62" y="186"/>
                  </a:lnTo>
                  <a:lnTo>
                    <a:pt x="32" y="230"/>
                  </a:lnTo>
                  <a:lnTo>
                    <a:pt x="20" y="250"/>
                  </a:lnTo>
                  <a:lnTo>
                    <a:pt x="10" y="270"/>
                  </a:lnTo>
                  <a:lnTo>
                    <a:pt x="4" y="290"/>
                  </a:lnTo>
                  <a:lnTo>
                    <a:pt x="0" y="310"/>
                  </a:lnTo>
                  <a:lnTo>
                    <a:pt x="2" y="328"/>
                  </a:lnTo>
                  <a:lnTo>
                    <a:pt x="4" y="338"/>
                  </a:lnTo>
                  <a:lnTo>
                    <a:pt x="6" y="346"/>
                  </a:lnTo>
                  <a:lnTo>
                    <a:pt x="18" y="344"/>
                  </a:lnTo>
                  <a:lnTo>
                    <a:pt x="30" y="340"/>
                  </a:lnTo>
                  <a:lnTo>
                    <a:pt x="44" y="332"/>
                  </a:lnTo>
                  <a:lnTo>
                    <a:pt x="60" y="322"/>
                  </a:lnTo>
                  <a:lnTo>
                    <a:pt x="92" y="300"/>
                  </a:lnTo>
                  <a:lnTo>
                    <a:pt x="126" y="272"/>
                  </a:lnTo>
                  <a:lnTo>
                    <a:pt x="160" y="242"/>
                  </a:lnTo>
                  <a:lnTo>
                    <a:pt x="190" y="212"/>
                  </a:lnTo>
                  <a:lnTo>
                    <a:pt x="214" y="186"/>
                  </a:lnTo>
                  <a:lnTo>
                    <a:pt x="230" y="166"/>
                  </a:lnTo>
                  <a:lnTo>
                    <a:pt x="238" y="150"/>
                  </a:lnTo>
                  <a:lnTo>
                    <a:pt x="246" y="134"/>
                  </a:lnTo>
                  <a:lnTo>
                    <a:pt x="252" y="116"/>
                  </a:lnTo>
                  <a:lnTo>
                    <a:pt x="254" y="96"/>
                  </a:lnTo>
                  <a:lnTo>
                    <a:pt x="256" y="78"/>
                  </a:lnTo>
                  <a:lnTo>
                    <a:pt x="256" y="60"/>
                  </a:lnTo>
                  <a:lnTo>
                    <a:pt x="254" y="44"/>
                  </a:lnTo>
                  <a:lnTo>
                    <a:pt x="250" y="30"/>
                  </a:lnTo>
                  <a:lnTo>
                    <a:pt x="244" y="16"/>
                  </a:lnTo>
                  <a:lnTo>
                    <a:pt x="238" y="8"/>
                  </a:lnTo>
                  <a:lnTo>
                    <a:pt x="230" y="2"/>
                  </a:lnTo>
                  <a:lnTo>
                    <a:pt x="220" y="0"/>
                  </a:lnTo>
                  <a:lnTo>
                    <a:pt x="208" y="2"/>
                  </a:lnTo>
                  <a:lnTo>
                    <a:pt x="196" y="10"/>
                  </a:lnTo>
                  <a:lnTo>
                    <a:pt x="184" y="24"/>
                  </a:lnTo>
                  <a:lnTo>
                    <a:pt x="168" y="4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7" name="Freeform 282"/>
            <p:cNvSpPr>
              <a:spLocks/>
            </p:cNvSpPr>
            <p:nvPr userDrawn="1"/>
          </p:nvSpPr>
          <p:spPr bwMode="auto">
            <a:xfrm>
              <a:off x="6236" y="-3148"/>
              <a:ext cx="160" cy="360"/>
            </a:xfrm>
            <a:custGeom>
              <a:avLst/>
              <a:gdLst>
                <a:gd name="T0" fmla="*/ 65 w 172"/>
                <a:gd name="T1" fmla="*/ 48 h 346"/>
                <a:gd name="T2" fmla="*/ 65 w 172"/>
                <a:gd name="T3" fmla="*/ 48 h 346"/>
                <a:gd name="T4" fmla="*/ 64 w 172"/>
                <a:gd name="T5" fmla="*/ 79 h 346"/>
                <a:gd name="T6" fmla="*/ 60 w 172"/>
                <a:gd name="T7" fmla="*/ 110 h 346"/>
                <a:gd name="T8" fmla="*/ 56 w 172"/>
                <a:gd name="T9" fmla="*/ 139 h 346"/>
                <a:gd name="T10" fmla="*/ 50 w 172"/>
                <a:gd name="T11" fmla="*/ 169 h 346"/>
                <a:gd name="T12" fmla="*/ 45 w 172"/>
                <a:gd name="T13" fmla="*/ 195 h 346"/>
                <a:gd name="T14" fmla="*/ 38 w 172"/>
                <a:gd name="T15" fmla="*/ 224 h 346"/>
                <a:gd name="T16" fmla="*/ 20 w 172"/>
                <a:gd name="T17" fmla="*/ 280 h 346"/>
                <a:gd name="T18" fmla="*/ 20 w 172"/>
                <a:gd name="T19" fmla="*/ 280 h 346"/>
                <a:gd name="T20" fmla="*/ 11 w 172"/>
                <a:gd name="T21" fmla="*/ 317 h 346"/>
                <a:gd name="T22" fmla="*/ 6 w 172"/>
                <a:gd name="T23" fmla="*/ 352 h 346"/>
                <a:gd name="T24" fmla="*/ 0 w 172"/>
                <a:gd name="T25" fmla="*/ 383 h 346"/>
                <a:gd name="T26" fmla="*/ 0 w 172"/>
                <a:gd name="T27" fmla="*/ 395 h 346"/>
                <a:gd name="T28" fmla="*/ 0 w 172"/>
                <a:gd name="T29" fmla="*/ 405 h 346"/>
                <a:gd name="T30" fmla="*/ 4 w 172"/>
                <a:gd name="T31" fmla="*/ 414 h 346"/>
                <a:gd name="T32" fmla="*/ 7 w 172"/>
                <a:gd name="T33" fmla="*/ 419 h 346"/>
                <a:gd name="T34" fmla="*/ 7 w 172"/>
                <a:gd name="T35" fmla="*/ 422 h 346"/>
                <a:gd name="T36" fmla="*/ 15 w 172"/>
                <a:gd name="T37" fmla="*/ 422 h 346"/>
                <a:gd name="T38" fmla="*/ 20 w 172"/>
                <a:gd name="T39" fmla="*/ 414 h 346"/>
                <a:gd name="T40" fmla="*/ 29 w 172"/>
                <a:gd name="T41" fmla="*/ 405 h 346"/>
                <a:gd name="T42" fmla="*/ 39 w 172"/>
                <a:gd name="T43" fmla="*/ 390 h 346"/>
                <a:gd name="T44" fmla="*/ 48 w 172"/>
                <a:gd name="T45" fmla="*/ 368 h 346"/>
                <a:gd name="T46" fmla="*/ 48 w 172"/>
                <a:gd name="T47" fmla="*/ 368 h 346"/>
                <a:gd name="T48" fmla="*/ 70 w 172"/>
                <a:gd name="T49" fmla="*/ 325 h 346"/>
                <a:gd name="T50" fmla="*/ 91 w 172"/>
                <a:gd name="T51" fmla="*/ 268 h 346"/>
                <a:gd name="T52" fmla="*/ 100 w 172"/>
                <a:gd name="T53" fmla="*/ 239 h 346"/>
                <a:gd name="T54" fmla="*/ 109 w 172"/>
                <a:gd name="T55" fmla="*/ 210 h 346"/>
                <a:gd name="T56" fmla="*/ 114 w 172"/>
                <a:gd name="T57" fmla="*/ 183 h 346"/>
                <a:gd name="T58" fmla="*/ 118 w 172"/>
                <a:gd name="T59" fmla="*/ 158 h 346"/>
                <a:gd name="T60" fmla="*/ 118 w 172"/>
                <a:gd name="T61" fmla="*/ 158 h 346"/>
                <a:gd name="T62" fmla="*/ 120 w 172"/>
                <a:gd name="T63" fmla="*/ 142 h 346"/>
                <a:gd name="T64" fmla="*/ 118 w 172"/>
                <a:gd name="T65" fmla="*/ 124 h 346"/>
                <a:gd name="T66" fmla="*/ 117 w 172"/>
                <a:gd name="T67" fmla="*/ 108 h 346"/>
                <a:gd name="T68" fmla="*/ 114 w 172"/>
                <a:gd name="T69" fmla="*/ 89 h 346"/>
                <a:gd name="T70" fmla="*/ 107 w 172"/>
                <a:gd name="T71" fmla="*/ 56 h 346"/>
                <a:gd name="T72" fmla="*/ 98 w 172"/>
                <a:gd name="T73" fmla="*/ 27 h 346"/>
                <a:gd name="T74" fmla="*/ 93 w 172"/>
                <a:gd name="T75" fmla="*/ 12 h 346"/>
                <a:gd name="T76" fmla="*/ 87 w 172"/>
                <a:gd name="T77" fmla="*/ 4 h 346"/>
                <a:gd name="T78" fmla="*/ 82 w 172"/>
                <a:gd name="T79" fmla="*/ 0 h 346"/>
                <a:gd name="T80" fmla="*/ 78 w 172"/>
                <a:gd name="T81" fmla="*/ 0 h 346"/>
                <a:gd name="T82" fmla="*/ 74 w 172"/>
                <a:gd name="T83" fmla="*/ 2 h 346"/>
                <a:gd name="T84" fmla="*/ 70 w 172"/>
                <a:gd name="T85" fmla="*/ 10 h 346"/>
                <a:gd name="T86" fmla="*/ 67 w 172"/>
                <a:gd name="T87" fmla="*/ 27 h 346"/>
                <a:gd name="T88" fmla="*/ 65 w 172"/>
                <a:gd name="T89" fmla="*/ 48 h 3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46">
                  <a:moveTo>
                    <a:pt x="94" y="38"/>
                  </a:moveTo>
                  <a:lnTo>
                    <a:pt x="94" y="38"/>
                  </a:lnTo>
                  <a:lnTo>
                    <a:pt x="92" y="64"/>
                  </a:lnTo>
                  <a:lnTo>
                    <a:pt x="86" y="90"/>
                  </a:lnTo>
                  <a:lnTo>
                    <a:pt x="80" y="114"/>
                  </a:lnTo>
                  <a:lnTo>
                    <a:pt x="72" y="138"/>
                  </a:lnTo>
                  <a:lnTo>
                    <a:pt x="64" y="160"/>
                  </a:lnTo>
                  <a:lnTo>
                    <a:pt x="54" y="184"/>
                  </a:lnTo>
                  <a:lnTo>
                    <a:pt x="30" y="230"/>
                  </a:lnTo>
                  <a:lnTo>
                    <a:pt x="16" y="260"/>
                  </a:lnTo>
                  <a:lnTo>
                    <a:pt x="6" y="288"/>
                  </a:lnTo>
                  <a:lnTo>
                    <a:pt x="0" y="314"/>
                  </a:lnTo>
                  <a:lnTo>
                    <a:pt x="0" y="324"/>
                  </a:lnTo>
                  <a:lnTo>
                    <a:pt x="0" y="332"/>
                  </a:lnTo>
                  <a:lnTo>
                    <a:pt x="4" y="340"/>
                  </a:lnTo>
                  <a:lnTo>
                    <a:pt x="8" y="344"/>
                  </a:lnTo>
                  <a:lnTo>
                    <a:pt x="12" y="346"/>
                  </a:lnTo>
                  <a:lnTo>
                    <a:pt x="20" y="346"/>
                  </a:lnTo>
                  <a:lnTo>
                    <a:pt x="30" y="340"/>
                  </a:lnTo>
                  <a:lnTo>
                    <a:pt x="42" y="332"/>
                  </a:lnTo>
                  <a:lnTo>
                    <a:pt x="56" y="320"/>
                  </a:lnTo>
                  <a:lnTo>
                    <a:pt x="70" y="302"/>
                  </a:lnTo>
                  <a:lnTo>
                    <a:pt x="100" y="266"/>
                  </a:lnTo>
                  <a:lnTo>
                    <a:pt x="130" y="220"/>
                  </a:lnTo>
                  <a:lnTo>
                    <a:pt x="144" y="196"/>
                  </a:lnTo>
                  <a:lnTo>
                    <a:pt x="156" y="172"/>
                  </a:lnTo>
                  <a:lnTo>
                    <a:pt x="164" y="150"/>
                  </a:lnTo>
                  <a:lnTo>
                    <a:pt x="170" y="130"/>
                  </a:lnTo>
                  <a:lnTo>
                    <a:pt x="172" y="116"/>
                  </a:lnTo>
                  <a:lnTo>
                    <a:pt x="170" y="102"/>
                  </a:lnTo>
                  <a:lnTo>
                    <a:pt x="168" y="88"/>
                  </a:lnTo>
                  <a:lnTo>
                    <a:pt x="164" y="74"/>
                  </a:lnTo>
                  <a:lnTo>
                    <a:pt x="154" y="46"/>
                  </a:lnTo>
                  <a:lnTo>
                    <a:pt x="140" y="22"/>
                  </a:lnTo>
                  <a:lnTo>
                    <a:pt x="134" y="12"/>
                  </a:lnTo>
                  <a:lnTo>
                    <a:pt x="126" y="4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6" y="2"/>
                  </a:lnTo>
                  <a:lnTo>
                    <a:pt x="100" y="10"/>
                  </a:lnTo>
                  <a:lnTo>
                    <a:pt x="96" y="22"/>
                  </a:lnTo>
                  <a:lnTo>
                    <a:pt x="94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8" name="Freeform 283"/>
            <p:cNvSpPr>
              <a:spLocks/>
            </p:cNvSpPr>
            <p:nvPr userDrawn="1"/>
          </p:nvSpPr>
          <p:spPr bwMode="auto">
            <a:xfrm>
              <a:off x="6236" y="-3148"/>
              <a:ext cx="160" cy="360"/>
            </a:xfrm>
            <a:custGeom>
              <a:avLst/>
              <a:gdLst>
                <a:gd name="T0" fmla="*/ 65 w 172"/>
                <a:gd name="T1" fmla="*/ 48 h 346"/>
                <a:gd name="T2" fmla="*/ 65 w 172"/>
                <a:gd name="T3" fmla="*/ 48 h 346"/>
                <a:gd name="T4" fmla="*/ 64 w 172"/>
                <a:gd name="T5" fmla="*/ 79 h 346"/>
                <a:gd name="T6" fmla="*/ 60 w 172"/>
                <a:gd name="T7" fmla="*/ 110 h 346"/>
                <a:gd name="T8" fmla="*/ 56 w 172"/>
                <a:gd name="T9" fmla="*/ 139 h 346"/>
                <a:gd name="T10" fmla="*/ 50 w 172"/>
                <a:gd name="T11" fmla="*/ 169 h 346"/>
                <a:gd name="T12" fmla="*/ 45 w 172"/>
                <a:gd name="T13" fmla="*/ 195 h 346"/>
                <a:gd name="T14" fmla="*/ 38 w 172"/>
                <a:gd name="T15" fmla="*/ 224 h 346"/>
                <a:gd name="T16" fmla="*/ 20 w 172"/>
                <a:gd name="T17" fmla="*/ 280 h 346"/>
                <a:gd name="T18" fmla="*/ 20 w 172"/>
                <a:gd name="T19" fmla="*/ 280 h 346"/>
                <a:gd name="T20" fmla="*/ 11 w 172"/>
                <a:gd name="T21" fmla="*/ 317 h 346"/>
                <a:gd name="T22" fmla="*/ 6 w 172"/>
                <a:gd name="T23" fmla="*/ 352 h 346"/>
                <a:gd name="T24" fmla="*/ 0 w 172"/>
                <a:gd name="T25" fmla="*/ 383 h 346"/>
                <a:gd name="T26" fmla="*/ 0 w 172"/>
                <a:gd name="T27" fmla="*/ 395 h 346"/>
                <a:gd name="T28" fmla="*/ 0 w 172"/>
                <a:gd name="T29" fmla="*/ 405 h 346"/>
                <a:gd name="T30" fmla="*/ 4 w 172"/>
                <a:gd name="T31" fmla="*/ 414 h 346"/>
                <a:gd name="T32" fmla="*/ 7 w 172"/>
                <a:gd name="T33" fmla="*/ 419 h 346"/>
                <a:gd name="T34" fmla="*/ 7 w 172"/>
                <a:gd name="T35" fmla="*/ 422 h 346"/>
                <a:gd name="T36" fmla="*/ 15 w 172"/>
                <a:gd name="T37" fmla="*/ 422 h 346"/>
                <a:gd name="T38" fmla="*/ 20 w 172"/>
                <a:gd name="T39" fmla="*/ 414 h 346"/>
                <a:gd name="T40" fmla="*/ 29 w 172"/>
                <a:gd name="T41" fmla="*/ 405 h 346"/>
                <a:gd name="T42" fmla="*/ 39 w 172"/>
                <a:gd name="T43" fmla="*/ 390 h 346"/>
                <a:gd name="T44" fmla="*/ 48 w 172"/>
                <a:gd name="T45" fmla="*/ 368 h 346"/>
                <a:gd name="T46" fmla="*/ 48 w 172"/>
                <a:gd name="T47" fmla="*/ 368 h 346"/>
                <a:gd name="T48" fmla="*/ 70 w 172"/>
                <a:gd name="T49" fmla="*/ 325 h 346"/>
                <a:gd name="T50" fmla="*/ 91 w 172"/>
                <a:gd name="T51" fmla="*/ 268 h 346"/>
                <a:gd name="T52" fmla="*/ 100 w 172"/>
                <a:gd name="T53" fmla="*/ 239 h 346"/>
                <a:gd name="T54" fmla="*/ 109 w 172"/>
                <a:gd name="T55" fmla="*/ 210 h 346"/>
                <a:gd name="T56" fmla="*/ 114 w 172"/>
                <a:gd name="T57" fmla="*/ 183 h 346"/>
                <a:gd name="T58" fmla="*/ 118 w 172"/>
                <a:gd name="T59" fmla="*/ 158 h 346"/>
                <a:gd name="T60" fmla="*/ 118 w 172"/>
                <a:gd name="T61" fmla="*/ 158 h 346"/>
                <a:gd name="T62" fmla="*/ 120 w 172"/>
                <a:gd name="T63" fmla="*/ 142 h 346"/>
                <a:gd name="T64" fmla="*/ 118 w 172"/>
                <a:gd name="T65" fmla="*/ 124 h 346"/>
                <a:gd name="T66" fmla="*/ 117 w 172"/>
                <a:gd name="T67" fmla="*/ 108 h 346"/>
                <a:gd name="T68" fmla="*/ 114 w 172"/>
                <a:gd name="T69" fmla="*/ 89 h 346"/>
                <a:gd name="T70" fmla="*/ 107 w 172"/>
                <a:gd name="T71" fmla="*/ 56 h 346"/>
                <a:gd name="T72" fmla="*/ 98 w 172"/>
                <a:gd name="T73" fmla="*/ 27 h 346"/>
                <a:gd name="T74" fmla="*/ 93 w 172"/>
                <a:gd name="T75" fmla="*/ 12 h 346"/>
                <a:gd name="T76" fmla="*/ 87 w 172"/>
                <a:gd name="T77" fmla="*/ 4 h 346"/>
                <a:gd name="T78" fmla="*/ 82 w 172"/>
                <a:gd name="T79" fmla="*/ 0 h 346"/>
                <a:gd name="T80" fmla="*/ 78 w 172"/>
                <a:gd name="T81" fmla="*/ 0 h 346"/>
                <a:gd name="T82" fmla="*/ 74 w 172"/>
                <a:gd name="T83" fmla="*/ 2 h 346"/>
                <a:gd name="T84" fmla="*/ 70 w 172"/>
                <a:gd name="T85" fmla="*/ 10 h 346"/>
                <a:gd name="T86" fmla="*/ 67 w 172"/>
                <a:gd name="T87" fmla="*/ 27 h 346"/>
                <a:gd name="T88" fmla="*/ 65 w 172"/>
                <a:gd name="T89" fmla="*/ 48 h 3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46">
                  <a:moveTo>
                    <a:pt x="94" y="38"/>
                  </a:moveTo>
                  <a:lnTo>
                    <a:pt x="94" y="38"/>
                  </a:lnTo>
                  <a:lnTo>
                    <a:pt x="92" y="64"/>
                  </a:lnTo>
                  <a:lnTo>
                    <a:pt x="86" y="90"/>
                  </a:lnTo>
                  <a:lnTo>
                    <a:pt x="80" y="114"/>
                  </a:lnTo>
                  <a:lnTo>
                    <a:pt x="72" y="138"/>
                  </a:lnTo>
                  <a:lnTo>
                    <a:pt x="64" y="160"/>
                  </a:lnTo>
                  <a:lnTo>
                    <a:pt x="54" y="184"/>
                  </a:lnTo>
                  <a:lnTo>
                    <a:pt x="30" y="230"/>
                  </a:lnTo>
                  <a:lnTo>
                    <a:pt x="16" y="260"/>
                  </a:lnTo>
                  <a:lnTo>
                    <a:pt x="6" y="288"/>
                  </a:lnTo>
                  <a:lnTo>
                    <a:pt x="0" y="314"/>
                  </a:lnTo>
                  <a:lnTo>
                    <a:pt x="0" y="324"/>
                  </a:lnTo>
                  <a:lnTo>
                    <a:pt x="0" y="332"/>
                  </a:lnTo>
                  <a:lnTo>
                    <a:pt x="4" y="340"/>
                  </a:lnTo>
                  <a:lnTo>
                    <a:pt x="8" y="344"/>
                  </a:lnTo>
                  <a:lnTo>
                    <a:pt x="12" y="346"/>
                  </a:lnTo>
                  <a:lnTo>
                    <a:pt x="20" y="346"/>
                  </a:lnTo>
                  <a:lnTo>
                    <a:pt x="30" y="340"/>
                  </a:lnTo>
                  <a:lnTo>
                    <a:pt x="42" y="332"/>
                  </a:lnTo>
                  <a:lnTo>
                    <a:pt x="56" y="320"/>
                  </a:lnTo>
                  <a:lnTo>
                    <a:pt x="70" y="302"/>
                  </a:lnTo>
                  <a:lnTo>
                    <a:pt x="100" y="266"/>
                  </a:lnTo>
                  <a:lnTo>
                    <a:pt x="130" y="220"/>
                  </a:lnTo>
                  <a:lnTo>
                    <a:pt x="144" y="196"/>
                  </a:lnTo>
                  <a:lnTo>
                    <a:pt x="156" y="172"/>
                  </a:lnTo>
                  <a:lnTo>
                    <a:pt x="164" y="150"/>
                  </a:lnTo>
                  <a:lnTo>
                    <a:pt x="170" y="130"/>
                  </a:lnTo>
                  <a:lnTo>
                    <a:pt x="172" y="116"/>
                  </a:lnTo>
                  <a:lnTo>
                    <a:pt x="170" y="102"/>
                  </a:lnTo>
                  <a:lnTo>
                    <a:pt x="168" y="88"/>
                  </a:lnTo>
                  <a:lnTo>
                    <a:pt x="164" y="74"/>
                  </a:lnTo>
                  <a:lnTo>
                    <a:pt x="154" y="46"/>
                  </a:lnTo>
                  <a:lnTo>
                    <a:pt x="140" y="22"/>
                  </a:lnTo>
                  <a:lnTo>
                    <a:pt x="134" y="12"/>
                  </a:lnTo>
                  <a:lnTo>
                    <a:pt x="126" y="4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6" y="2"/>
                  </a:lnTo>
                  <a:lnTo>
                    <a:pt x="100" y="10"/>
                  </a:lnTo>
                  <a:lnTo>
                    <a:pt x="96" y="22"/>
                  </a:lnTo>
                  <a:lnTo>
                    <a:pt x="94" y="38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9" name="Freeform 284"/>
            <p:cNvSpPr>
              <a:spLocks/>
            </p:cNvSpPr>
            <p:nvPr userDrawn="1"/>
          </p:nvSpPr>
          <p:spPr bwMode="auto">
            <a:xfrm>
              <a:off x="5716" y="-2727"/>
              <a:ext cx="200" cy="360"/>
            </a:xfrm>
            <a:custGeom>
              <a:avLst/>
              <a:gdLst>
                <a:gd name="T0" fmla="*/ 92 w 200"/>
                <a:gd name="T1" fmla="*/ 84 h 360"/>
                <a:gd name="T2" fmla="*/ 92 w 200"/>
                <a:gd name="T3" fmla="*/ 84 h 360"/>
                <a:gd name="T4" fmla="*/ 80 w 200"/>
                <a:gd name="T5" fmla="*/ 116 h 360"/>
                <a:gd name="T6" fmla="*/ 66 w 200"/>
                <a:gd name="T7" fmla="*/ 150 h 360"/>
                <a:gd name="T8" fmla="*/ 36 w 200"/>
                <a:gd name="T9" fmla="*/ 216 h 360"/>
                <a:gd name="T10" fmla="*/ 22 w 200"/>
                <a:gd name="T11" fmla="*/ 248 h 360"/>
                <a:gd name="T12" fmla="*/ 10 w 200"/>
                <a:gd name="T13" fmla="*/ 282 h 360"/>
                <a:gd name="T14" fmla="*/ 2 w 200"/>
                <a:gd name="T15" fmla="*/ 316 h 360"/>
                <a:gd name="T16" fmla="*/ 0 w 200"/>
                <a:gd name="T17" fmla="*/ 332 h 360"/>
                <a:gd name="T18" fmla="*/ 0 w 200"/>
                <a:gd name="T19" fmla="*/ 348 h 360"/>
                <a:gd name="T20" fmla="*/ 0 w 200"/>
                <a:gd name="T21" fmla="*/ 348 h 360"/>
                <a:gd name="T22" fmla="*/ 12 w 200"/>
                <a:gd name="T23" fmla="*/ 354 h 360"/>
                <a:gd name="T24" fmla="*/ 24 w 200"/>
                <a:gd name="T25" fmla="*/ 358 h 360"/>
                <a:gd name="T26" fmla="*/ 36 w 200"/>
                <a:gd name="T27" fmla="*/ 360 h 360"/>
                <a:gd name="T28" fmla="*/ 48 w 200"/>
                <a:gd name="T29" fmla="*/ 358 h 360"/>
                <a:gd name="T30" fmla="*/ 58 w 200"/>
                <a:gd name="T31" fmla="*/ 356 h 360"/>
                <a:gd name="T32" fmla="*/ 70 w 200"/>
                <a:gd name="T33" fmla="*/ 352 h 360"/>
                <a:gd name="T34" fmla="*/ 80 w 200"/>
                <a:gd name="T35" fmla="*/ 346 h 360"/>
                <a:gd name="T36" fmla="*/ 90 w 200"/>
                <a:gd name="T37" fmla="*/ 338 h 360"/>
                <a:gd name="T38" fmla="*/ 98 w 200"/>
                <a:gd name="T39" fmla="*/ 328 h 360"/>
                <a:gd name="T40" fmla="*/ 108 w 200"/>
                <a:gd name="T41" fmla="*/ 318 h 360"/>
                <a:gd name="T42" fmla="*/ 126 w 200"/>
                <a:gd name="T43" fmla="*/ 294 h 360"/>
                <a:gd name="T44" fmla="*/ 140 w 200"/>
                <a:gd name="T45" fmla="*/ 266 h 360"/>
                <a:gd name="T46" fmla="*/ 154 w 200"/>
                <a:gd name="T47" fmla="*/ 234 h 360"/>
                <a:gd name="T48" fmla="*/ 166 w 200"/>
                <a:gd name="T49" fmla="*/ 202 h 360"/>
                <a:gd name="T50" fmla="*/ 176 w 200"/>
                <a:gd name="T51" fmla="*/ 168 h 360"/>
                <a:gd name="T52" fmla="*/ 184 w 200"/>
                <a:gd name="T53" fmla="*/ 134 h 360"/>
                <a:gd name="T54" fmla="*/ 192 w 200"/>
                <a:gd name="T55" fmla="*/ 102 h 360"/>
                <a:gd name="T56" fmla="*/ 196 w 200"/>
                <a:gd name="T57" fmla="*/ 72 h 360"/>
                <a:gd name="T58" fmla="*/ 200 w 200"/>
                <a:gd name="T59" fmla="*/ 44 h 360"/>
                <a:gd name="T60" fmla="*/ 200 w 200"/>
                <a:gd name="T61" fmla="*/ 20 h 360"/>
                <a:gd name="T62" fmla="*/ 200 w 200"/>
                <a:gd name="T63" fmla="*/ 0 h 360"/>
                <a:gd name="T64" fmla="*/ 200 w 200"/>
                <a:gd name="T65" fmla="*/ 0 h 360"/>
                <a:gd name="T66" fmla="*/ 184 w 200"/>
                <a:gd name="T67" fmla="*/ 2 h 360"/>
                <a:gd name="T68" fmla="*/ 170 w 200"/>
                <a:gd name="T69" fmla="*/ 6 h 360"/>
                <a:gd name="T70" fmla="*/ 156 w 200"/>
                <a:gd name="T71" fmla="*/ 14 h 360"/>
                <a:gd name="T72" fmla="*/ 142 w 200"/>
                <a:gd name="T73" fmla="*/ 22 h 360"/>
                <a:gd name="T74" fmla="*/ 130 w 200"/>
                <a:gd name="T75" fmla="*/ 32 h 360"/>
                <a:gd name="T76" fmla="*/ 118 w 200"/>
                <a:gd name="T77" fmla="*/ 44 h 360"/>
                <a:gd name="T78" fmla="*/ 108 w 200"/>
                <a:gd name="T79" fmla="*/ 56 h 360"/>
                <a:gd name="T80" fmla="*/ 100 w 200"/>
                <a:gd name="T81" fmla="*/ 70 h 360"/>
                <a:gd name="T82" fmla="*/ 92 w 200"/>
                <a:gd name="T83" fmla="*/ 84 h 36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0" h="360">
                  <a:moveTo>
                    <a:pt x="92" y="84"/>
                  </a:moveTo>
                  <a:lnTo>
                    <a:pt x="92" y="84"/>
                  </a:lnTo>
                  <a:lnTo>
                    <a:pt x="80" y="116"/>
                  </a:lnTo>
                  <a:lnTo>
                    <a:pt x="66" y="150"/>
                  </a:lnTo>
                  <a:lnTo>
                    <a:pt x="36" y="216"/>
                  </a:lnTo>
                  <a:lnTo>
                    <a:pt x="22" y="248"/>
                  </a:lnTo>
                  <a:lnTo>
                    <a:pt x="10" y="282"/>
                  </a:lnTo>
                  <a:lnTo>
                    <a:pt x="2" y="316"/>
                  </a:lnTo>
                  <a:lnTo>
                    <a:pt x="0" y="332"/>
                  </a:lnTo>
                  <a:lnTo>
                    <a:pt x="0" y="348"/>
                  </a:lnTo>
                  <a:lnTo>
                    <a:pt x="12" y="354"/>
                  </a:lnTo>
                  <a:lnTo>
                    <a:pt x="24" y="358"/>
                  </a:lnTo>
                  <a:lnTo>
                    <a:pt x="36" y="360"/>
                  </a:lnTo>
                  <a:lnTo>
                    <a:pt x="48" y="358"/>
                  </a:lnTo>
                  <a:lnTo>
                    <a:pt x="58" y="356"/>
                  </a:lnTo>
                  <a:lnTo>
                    <a:pt x="70" y="352"/>
                  </a:lnTo>
                  <a:lnTo>
                    <a:pt x="80" y="346"/>
                  </a:lnTo>
                  <a:lnTo>
                    <a:pt x="90" y="338"/>
                  </a:lnTo>
                  <a:lnTo>
                    <a:pt x="98" y="328"/>
                  </a:lnTo>
                  <a:lnTo>
                    <a:pt x="108" y="318"/>
                  </a:lnTo>
                  <a:lnTo>
                    <a:pt x="126" y="294"/>
                  </a:lnTo>
                  <a:lnTo>
                    <a:pt x="140" y="266"/>
                  </a:lnTo>
                  <a:lnTo>
                    <a:pt x="154" y="234"/>
                  </a:lnTo>
                  <a:lnTo>
                    <a:pt x="166" y="202"/>
                  </a:lnTo>
                  <a:lnTo>
                    <a:pt x="176" y="168"/>
                  </a:lnTo>
                  <a:lnTo>
                    <a:pt x="184" y="134"/>
                  </a:lnTo>
                  <a:lnTo>
                    <a:pt x="192" y="102"/>
                  </a:lnTo>
                  <a:lnTo>
                    <a:pt x="196" y="72"/>
                  </a:lnTo>
                  <a:lnTo>
                    <a:pt x="200" y="44"/>
                  </a:lnTo>
                  <a:lnTo>
                    <a:pt x="200" y="20"/>
                  </a:lnTo>
                  <a:lnTo>
                    <a:pt x="200" y="0"/>
                  </a:lnTo>
                  <a:lnTo>
                    <a:pt x="184" y="2"/>
                  </a:lnTo>
                  <a:lnTo>
                    <a:pt x="170" y="6"/>
                  </a:lnTo>
                  <a:lnTo>
                    <a:pt x="156" y="14"/>
                  </a:lnTo>
                  <a:lnTo>
                    <a:pt x="142" y="22"/>
                  </a:lnTo>
                  <a:lnTo>
                    <a:pt x="130" y="32"/>
                  </a:lnTo>
                  <a:lnTo>
                    <a:pt x="118" y="44"/>
                  </a:lnTo>
                  <a:lnTo>
                    <a:pt x="108" y="56"/>
                  </a:lnTo>
                  <a:lnTo>
                    <a:pt x="100" y="70"/>
                  </a:lnTo>
                  <a:lnTo>
                    <a:pt x="92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0" name="Freeform 285"/>
            <p:cNvSpPr>
              <a:spLocks/>
            </p:cNvSpPr>
            <p:nvPr userDrawn="1"/>
          </p:nvSpPr>
          <p:spPr bwMode="auto">
            <a:xfrm>
              <a:off x="5716" y="-2727"/>
              <a:ext cx="200" cy="360"/>
            </a:xfrm>
            <a:custGeom>
              <a:avLst/>
              <a:gdLst>
                <a:gd name="T0" fmla="*/ 92 w 200"/>
                <a:gd name="T1" fmla="*/ 84 h 360"/>
                <a:gd name="T2" fmla="*/ 92 w 200"/>
                <a:gd name="T3" fmla="*/ 84 h 360"/>
                <a:gd name="T4" fmla="*/ 80 w 200"/>
                <a:gd name="T5" fmla="*/ 116 h 360"/>
                <a:gd name="T6" fmla="*/ 66 w 200"/>
                <a:gd name="T7" fmla="*/ 150 h 360"/>
                <a:gd name="T8" fmla="*/ 36 w 200"/>
                <a:gd name="T9" fmla="*/ 216 h 360"/>
                <a:gd name="T10" fmla="*/ 22 w 200"/>
                <a:gd name="T11" fmla="*/ 248 h 360"/>
                <a:gd name="T12" fmla="*/ 10 w 200"/>
                <a:gd name="T13" fmla="*/ 282 h 360"/>
                <a:gd name="T14" fmla="*/ 2 w 200"/>
                <a:gd name="T15" fmla="*/ 316 h 360"/>
                <a:gd name="T16" fmla="*/ 0 w 200"/>
                <a:gd name="T17" fmla="*/ 332 h 360"/>
                <a:gd name="T18" fmla="*/ 0 w 200"/>
                <a:gd name="T19" fmla="*/ 348 h 360"/>
                <a:gd name="T20" fmla="*/ 0 w 200"/>
                <a:gd name="T21" fmla="*/ 348 h 360"/>
                <a:gd name="T22" fmla="*/ 12 w 200"/>
                <a:gd name="T23" fmla="*/ 354 h 360"/>
                <a:gd name="T24" fmla="*/ 24 w 200"/>
                <a:gd name="T25" fmla="*/ 358 h 360"/>
                <a:gd name="T26" fmla="*/ 36 w 200"/>
                <a:gd name="T27" fmla="*/ 360 h 360"/>
                <a:gd name="T28" fmla="*/ 48 w 200"/>
                <a:gd name="T29" fmla="*/ 358 h 360"/>
                <a:gd name="T30" fmla="*/ 58 w 200"/>
                <a:gd name="T31" fmla="*/ 356 h 360"/>
                <a:gd name="T32" fmla="*/ 70 w 200"/>
                <a:gd name="T33" fmla="*/ 352 h 360"/>
                <a:gd name="T34" fmla="*/ 80 w 200"/>
                <a:gd name="T35" fmla="*/ 346 h 360"/>
                <a:gd name="T36" fmla="*/ 90 w 200"/>
                <a:gd name="T37" fmla="*/ 338 h 360"/>
                <a:gd name="T38" fmla="*/ 98 w 200"/>
                <a:gd name="T39" fmla="*/ 328 h 360"/>
                <a:gd name="T40" fmla="*/ 108 w 200"/>
                <a:gd name="T41" fmla="*/ 318 h 360"/>
                <a:gd name="T42" fmla="*/ 126 w 200"/>
                <a:gd name="T43" fmla="*/ 294 h 360"/>
                <a:gd name="T44" fmla="*/ 140 w 200"/>
                <a:gd name="T45" fmla="*/ 266 h 360"/>
                <a:gd name="T46" fmla="*/ 154 w 200"/>
                <a:gd name="T47" fmla="*/ 234 h 360"/>
                <a:gd name="T48" fmla="*/ 166 w 200"/>
                <a:gd name="T49" fmla="*/ 202 h 360"/>
                <a:gd name="T50" fmla="*/ 176 w 200"/>
                <a:gd name="T51" fmla="*/ 168 h 360"/>
                <a:gd name="T52" fmla="*/ 184 w 200"/>
                <a:gd name="T53" fmla="*/ 134 h 360"/>
                <a:gd name="T54" fmla="*/ 192 w 200"/>
                <a:gd name="T55" fmla="*/ 102 h 360"/>
                <a:gd name="T56" fmla="*/ 196 w 200"/>
                <a:gd name="T57" fmla="*/ 72 h 360"/>
                <a:gd name="T58" fmla="*/ 200 w 200"/>
                <a:gd name="T59" fmla="*/ 44 h 360"/>
                <a:gd name="T60" fmla="*/ 200 w 200"/>
                <a:gd name="T61" fmla="*/ 20 h 360"/>
                <a:gd name="T62" fmla="*/ 200 w 200"/>
                <a:gd name="T63" fmla="*/ 0 h 360"/>
                <a:gd name="T64" fmla="*/ 200 w 200"/>
                <a:gd name="T65" fmla="*/ 0 h 360"/>
                <a:gd name="T66" fmla="*/ 184 w 200"/>
                <a:gd name="T67" fmla="*/ 2 h 360"/>
                <a:gd name="T68" fmla="*/ 170 w 200"/>
                <a:gd name="T69" fmla="*/ 6 h 360"/>
                <a:gd name="T70" fmla="*/ 156 w 200"/>
                <a:gd name="T71" fmla="*/ 14 h 360"/>
                <a:gd name="T72" fmla="*/ 142 w 200"/>
                <a:gd name="T73" fmla="*/ 22 h 360"/>
                <a:gd name="T74" fmla="*/ 130 w 200"/>
                <a:gd name="T75" fmla="*/ 32 h 360"/>
                <a:gd name="T76" fmla="*/ 118 w 200"/>
                <a:gd name="T77" fmla="*/ 44 h 360"/>
                <a:gd name="T78" fmla="*/ 108 w 200"/>
                <a:gd name="T79" fmla="*/ 56 h 360"/>
                <a:gd name="T80" fmla="*/ 100 w 200"/>
                <a:gd name="T81" fmla="*/ 70 h 3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0" h="360">
                  <a:moveTo>
                    <a:pt x="92" y="84"/>
                  </a:moveTo>
                  <a:lnTo>
                    <a:pt x="92" y="84"/>
                  </a:lnTo>
                  <a:lnTo>
                    <a:pt x="80" y="116"/>
                  </a:lnTo>
                  <a:lnTo>
                    <a:pt x="66" y="150"/>
                  </a:lnTo>
                  <a:lnTo>
                    <a:pt x="36" y="216"/>
                  </a:lnTo>
                  <a:lnTo>
                    <a:pt x="22" y="248"/>
                  </a:lnTo>
                  <a:lnTo>
                    <a:pt x="10" y="282"/>
                  </a:lnTo>
                  <a:lnTo>
                    <a:pt x="2" y="316"/>
                  </a:lnTo>
                  <a:lnTo>
                    <a:pt x="0" y="332"/>
                  </a:lnTo>
                  <a:lnTo>
                    <a:pt x="0" y="348"/>
                  </a:lnTo>
                  <a:lnTo>
                    <a:pt x="12" y="354"/>
                  </a:lnTo>
                  <a:lnTo>
                    <a:pt x="24" y="358"/>
                  </a:lnTo>
                  <a:lnTo>
                    <a:pt x="36" y="360"/>
                  </a:lnTo>
                  <a:lnTo>
                    <a:pt x="48" y="358"/>
                  </a:lnTo>
                  <a:lnTo>
                    <a:pt x="58" y="356"/>
                  </a:lnTo>
                  <a:lnTo>
                    <a:pt x="70" y="352"/>
                  </a:lnTo>
                  <a:lnTo>
                    <a:pt x="80" y="346"/>
                  </a:lnTo>
                  <a:lnTo>
                    <a:pt x="90" y="338"/>
                  </a:lnTo>
                  <a:lnTo>
                    <a:pt x="98" y="328"/>
                  </a:lnTo>
                  <a:lnTo>
                    <a:pt x="108" y="318"/>
                  </a:lnTo>
                  <a:lnTo>
                    <a:pt x="126" y="294"/>
                  </a:lnTo>
                  <a:lnTo>
                    <a:pt x="140" y="266"/>
                  </a:lnTo>
                  <a:lnTo>
                    <a:pt x="154" y="234"/>
                  </a:lnTo>
                  <a:lnTo>
                    <a:pt x="166" y="202"/>
                  </a:lnTo>
                  <a:lnTo>
                    <a:pt x="176" y="168"/>
                  </a:lnTo>
                  <a:lnTo>
                    <a:pt x="184" y="134"/>
                  </a:lnTo>
                  <a:lnTo>
                    <a:pt x="192" y="102"/>
                  </a:lnTo>
                  <a:lnTo>
                    <a:pt x="196" y="72"/>
                  </a:lnTo>
                  <a:lnTo>
                    <a:pt x="200" y="44"/>
                  </a:lnTo>
                  <a:lnTo>
                    <a:pt x="200" y="20"/>
                  </a:lnTo>
                  <a:lnTo>
                    <a:pt x="200" y="0"/>
                  </a:lnTo>
                  <a:lnTo>
                    <a:pt x="184" y="2"/>
                  </a:lnTo>
                  <a:lnTo>
                    <a:pt x="170" y="6"/>
                  </a:lnTo>
                  <a:lnTo>
                    <a:pt x="156" y="14"/>
                  </a:lnTo>
                  <a:lnTo>
                    <a:pt x="142" y="22"/>
                  </a:lnTo>
                  <a:lnTo>
                    <a:pt x="130" y="32"/>
                  </a:lnTo>
                  <a:lnTo>
                    <a:pt x="118" y="44"/>
                  </a:lnTo>
                  <a:lnTo>
                    <a:pt x="108" y="56"/>
                  </a:lnTo>
                  <a:lnTo>
                    <a:pt x="100" y="7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1" name="Freeform 286"/>
            <p:cNvSpPr>
              <a:spLocks/>
            </p:cNvSpPr>
            <p:nvPr userDrawn="1"/>
          </p:nvSpPr>
          <p:spPr bwMode="auto">
            <a:xfrm>
              <a:off x="5316" y="-2727"/>
              <a:ext cx="160" cy="340"/>
            </a:xfrm>
            <a:custGeom>
              <a:avLst/>
              <a:gdLst>
                <a:gd name="T0" fmla="*/ 0 w 170"/>
                <a:gd name="T1" fmla="*/ 93 h 350"/>
                <a:gd name="T2" fmla="*/ 0 w 170"/>
                <a:gd name="T3" fmla="*/ 93 h 350"/>
                <a:gd name="T4" fmla="*/ 11 w 170"/>
                <a:gd name="T5" fmla="*/ 168 h 350"/>
                <a:gd name="T6" fmla="*/ 21 w 170"/>
                <a:gd name="T7" fmla="*/ 206 h 350"/>
                <a:gd name="T8" fmla="*/ 26 w 170"/>
                <a:gd name="T9" fmla="*/ 221 h 350"/>
                <a:gd name="T10" fmla="*/ 33 w 170"/>
                <a:gd name="T11" fmla="*/ 237 h 350"/>
                <a:gd name="T12" fmla="*/ 33 w 170"/>
                <a:gd name="T13" fmla="*/ 237 h 350"/>
                <a:gd name="T14" fmla="*/ 40 w 170"/>
                <a:gd name="T15" fmla="*/ 251 h 350"/>
                <a:gd name="T16" fmla="*/ 52 w 170"/>
                <a:gd name="T17" fmla="*/ 266 h 350"/>
                <a:gd name="T18" fmla="*/ 64 w 170"/>
                <a:gd name="T19" fmla="*/ 282 h 350"/>
                <a:gd name="T20" fmla="*/ 78 w 170"/>
                <a:gd name="T21" fmla="*/ 294 h 350"/>
                <a:gd name="T22" fmla="*/ 86 w 170"/>
                <a:gd name="T23" fmla="*/ 297 h 350"/>
                <a:gd name="T24" fmla="*/ 92 w 170"/>
                <a:gd name="T25" fmla="*/ 301 h 350"/>
                <a:gd name="T26" fmla="*/ 99 w 170"/>
                <a:gd name="T27" fmla="*/ 303 h 350"/>
                <a:gd name="T28" fmla="*/ 105 w 170"/>
                <a:gd name="T29" fmla="*/ 303 h 350"/>
                <a:gd name="T30" fmla="*/ 111 w 170"/>
                <a:gd name="T31" fmla="*/ 299 h 350"/>
                <a:gd name="T32" fmla="*/ 117 w 170"/>
                <a:gd name="T33" fmla="*/ 294 h 350"/>
                <a:gd name="T34" fmla="*/ 120 w 170"/>
                <a:gd name="T35" fmla="*/ 288 h 350"/>
                <a:gd name="T36" fmla="*/ 126 w 170"/>
                <a:gd name="T37" fmla="*/ 275 h 350"/>
                <a:gd name="T38" fmla="*/ 126 w 170"/>
                <a:gd name="T39" fmla="*/ 275 h 350"/>
                <a:gd name="T40" fmla="*/ 126 w 170"/>
                <a:gd name="T41" fmla="*/ 270 h 350"/>
                <a:gd name="T42" fmla="*/ 126 w 170"/>
                <a:gd name="T43" fmla="*/ 263 h 350"/>
                <a:gd name="T44" fmla="*/ 122 w 170"/>
                <a:gd name="T45" fmla="*/ 246 h 350"/>
                <a:gd name="T46" fmla="*/ 117 w 170"/>
                <a:gd name="T47" fmla="*/ 225 h 350"/>
                <a:gd name="T48" fmla="*/ 107 w 170"/>
                <a:gd name="T49" fmla="*/ 204 h 350"/>
                <a:gd name="T50" fmla="*/ 92 w 170"/>
                <a:gd name="T51" fmla="*/ 161 h 350"/>
                <a:gd name="T52" fmla="*/ 84 w 170"/>
                <a:gd name="T53" fmla="*/ 142 h 350"/>
                <a:gd name="T54" fmla="*/ 78 w 170"/>
                <a:gd name="T55" fmla="*/ 128 h 350"/>
                <a:gd name="T56" fmla="*/ 78 w 170"/>
                <a:gd name="T57" fmla="*/ 128 h 350"/>
                <a:gd name="T58" fmla="*/ 71 w 170"/>
                <a:gd name="T59" fmla="*/ 91 h 350"/>
                <a:gd name="T60" fmla="*/ 67 w 170"/>
                <a:gd name="T61" fmla="*/ 76 h 350"/>
                <a:gd name="T62" fmla="*/ 60 w 170"/>
                <a:gd name="T63" fmla="*/ 56 h 350"/>
                <a:gd name="T64" fmla="*/ 55 w 170"/>
                <a:gd name="T65" fmla="*/ 41 h 350"/>
                <a:gd name="T66" fmla="*/ 47 w 170"/>
                <a:gd name="T67" fmla="*/ 23 h 350"/>
                <a:gd name="T68" fmla="*/ 37 w 170"/>
                <a:gd name="T69" fmla="*/ 14 h 350"/>
                <a:gd name="T70" fmla="*/ 32 w 170"/>
                <a:gd name="T71" fmla="*/ 6 h 350"/>
                <a:gd name="T72" fmla="*/ 23 w 170"/>
                <a:gd name="T73" fmla="*/ 0 h 350"/>
                <a:gd name="T74" fmla="*/ 23 w 170"/>
                <a:gd name="T75" fmla="*/ 0 h 350"/>
                <a:gd name="T76" fmla="*/ 19 w 170"/>
                <a:gd name="T77" fmla="*/ 14 h 350"/>
                <a:gd name="T78" fmla="*/ 13 w 170"/>
                <a:gd name="T79" fmla="*/ 23 h 350"/>
                <a:gd name="T80" fmla="*/ 8 w 170"/>
                <a:gd name="T81" fmla="*/ 37 h 350"/>
                <a:gd name="T82" fmla="*/ 8 w 170"/>
                <a:gd name="T83" fmla="*/ 49 h 350"/>
                <a:gd name="T84" fmla="*/ 4 w 170"/>
                <a:gd name="T85" fmla="*/ 76 h 350"/>
                <a:gd name="T86" fmla="*/ 0 w 170"/>
                <a:gd name="T87" fmla="*/ 101 h 350"/>
                <a:gd name="T88" fmla="*/ 0 w 170"/>
                <a:gd name="T89" fmla="*/ 93 h 3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0" h="350">
                  <a:moveTo>
                    <a:pt x="0" y="108"/>
                  </a:moveTo>
                  <a:lnTo>
                    <a:pt x="0" y="108"/>
                  </a:lnTo>
                  <a:lnTo>
                    <a:pt x="16" y="194"/>
                  </a:lnTo>
                  <a:lnTo>
                    <a:pt x="28" y="238"/>
                  </a:lnTo>
                  <a:lnTo>
                    <a:pt x="36" y="256"/>
                  </a:lnTo>
                  <a:lnTo>
                    <a:pt x="44" y="274"/>
                  </a:lnTo>
                  <a:lnTo>
                    <a:pt x="54" y="290"/>
                  </a:lnTo>
                  <a:lnTo>
                    <a:pt x="70" y="308"/>
                  </a:lnTo>
                  <a:lnTo>
                    <a:pt x="86" y="326"/>
                  </a:lnTo>
                  <a:lnTo>
                    <a:pt x="106" y="340"/>
                  </a:lnTo>
                  <a:lnTo>
                    <a:pt x="116" y="344"/>
                  </a:lnTo>
                  <a:lnTo>
                    <a:pt x="124" y="348"/>
                  </a:lnTo>
                  <a:lnTo>
                    <a:pt x="134" y="350"/>
                  </a:lnTo>
                  <a:lnTo>
                    <a:pt x="142" y="350"/>
                  </a:lnTo>
                  <a:lnTo>
                    <a:pt x="150" y="346"/>
                  </a:lnTo>
                  <a:lnTo>
                    <a:pt x="158" y="340"/>
                  </a:lnTo>
                  <a:lnTo>
                    <a:pt x="164" y="332"/>
                  </a:lnTo>
                  <a:lnTo>
                    <a:pt x="170" y="318"/>
                  </a:lnTo>
                  <a:lnTo>
                    <a:pt x="170" y="312"/>
                  </a:lnTo>
                  <a:lnTo>
                    <a:pt x="170" y="304"/>
                  </a:lnTo>
                  <a:lnTo>
                    <a:pt x="166" y="284"/>
                  </a:lnTo>
                  <a:lnTo>
                    <a:pt x="158" y="260"/>
                  </a:lnTo>
                  <a:lnTo>
                    <a:pt x="146" y="236"/>
                  </a:lnTo>
                  <a:lnTo>
                    <a:pt x="124" y="186"/>
                  </a:lnTo>
                  <a:lnTo>
                    <a:pt x="114" y="164"/>
                  </a:lnTo>
                  <a:lnTo>
                    <a:pt x="106" y="148"/>
                  </a:lnTo>
                  <a:lnTo>
                    <a:pt x="96" y="106"/>
                  </a:lnTo>
                  <a:lnTo>
                    <a:pt x="90" y="86"/>
                  </a:lnTo>
                  <a:lnTo>
                    <a:pt x="82" y="66"/>
                  </a:lnTo>
                  <a:lnTo>
                    <a:pt x="74" y="46"/>
                  </a:lnTo>
                  <a:lnTo>
                    <a:pt x="64" y="28"/>
                  </a:lnTo>
                  <a:lnTo>
                    <a:pt x="50" y="14"/>
                  </a:lnTo>
                  <a:lnTo>
                    <a:pt x="42" y="6"/>
                  </a:lnTo>
                  <a:lnTo>
                    <a:pt x="32" y="0"/>
                  </a:lnTo>
                  <a:lnTo>
                    <a:pt x="24" y="14"/>
                  </a:lnTo>
                  <a:lnTo>
                    <a:pt x="18" y="28"/>
                  </a:lnTo>
                  <a:lnTo>
                    <a:pt x="12" y="42"/>
                  </a:lnTo>
                  <a:lnTo>
                    <a:pt x="10" y="56"/>
                  </a:lnTo>
                  <a:lnTo>
                    <a:pt x="4" y="86"/>
                  </a:lnTo>
                  <a:lnTo>
                    <a:pt x="0" y="116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2" name="Freeform 287"/>
            <p:cNvSpPr>
              <a:spLocks/>
            </p:cNvSpPr>
            <p:nvPr userDrawn="1"/>
          </p:nvSpPr>
          <p:spPr bwMode="auto">
            <a:xfrm>
              <a:off x="5316" y="-2727"/>
              <a:ext cx="160" cy="340"/>
            </a:xfrm>
            <a:custGeom>
              <a:avLst/>
              <a:gdLst>
                <a:gd name="T0" fmla="*/ 0 w 170"/>
                <a:gd name="T1" fmla="*/ 93 h 350"/>
                <a:gd name="T2" fmla="*/ 0 w 170"/>
                <a:gd name="T3" fmla="*/ 93 h 350"/>
                <a:gd name="T4" fmla="*/ 11 w 170"/>
                <a:gd name="T5" fmla="*/ 168 h 350"/>
                <a:gd name="T6" fmla="*/ 21 w 170"/>
                <a:gd name="T7" fmla="*/ 206 h 350"/>
                <a:gd name="T8" fmla="*/ 26 w 170"/>
                <a:gd name="T9" fmla="*/ 221 h 350"/>
                <a:gd name="T10" fmla="*/ 33 w 170"/>
                <a:gd name="T11" fmla="*/ 237 h 350"/>
                <a:gd name="T12" fmla="*/ 33 w 170"/>
                <a:gd name="T13" fmla="*/ 237 h 350"/>
                <a:gd name="T14" fmla="*/ 40 w 170"/>
                <a:gd name="T15" fmla="*/ 251 h 350"/>
                <a:gd name="T16" fmla="*/ 52 w 170"/>
                <a:gd name="T17" fmla="*/ 266 h 350"/>
                <a:gd name="T18" fmla="*/ 64 w 170"/>
                <a:gd name="T19" fmla="*/ 282 h 350"/>
                <a:gd name="T20" fmla="*/ 78 w 170"/>
                <a:gd name="T21" fmla="*/ 294 h 350"/>
                <a:gd name="T22" fmla="*/ 86 w 170"/>
                <a:gd name="T23" fmla="*/ 297 h 350"/>
                <a:gd name="T24" fmla="*/ 92 w 170"/>
                <a:gd name="T25" fmla="*/ 301 h 350"/>
                <a:gd name="T26" fmla="*/ 99 w 170"/>
                <a:gd name="T27" fmla="*/ 303 h 350"/>
                <a:gd name="T28" fmla="*/ 105 w 170"/>
                <a:gd name="T29" fmla="*/ 303 h 350"/>
                <a:gd name="T30" fmla="*/ 111 w 170"/>
                <a:gd name="T31" fmla="*/ 299 h 350"/>
                <a:gd name="T32" fmla="*/ 117 w 170"/>
                <a:gd name="T33" fmla="*/ 294 h 350"/>
                <a:gd name="T34" fmla="*/ 120 w 170"/>
                <a:gd name="T35" fmla="*/ 288 h 350"/>
                <a:gd name="T36" fmla="*/ 126 w 170"/>
                <a:gd name="T37" fmla="*/ 275 h 350"/>
                <a:gd name="T38" fmla="*/ 126 w 170"/>
                <a:gd name="T39" fmla="*/ 275 h 350"/>
                <a:gd name="T40" fmla="*/ 126 w 170"/>
                <a:gd name="T41" fmla="*/ 270 h 350"/>
                <a:gd name="T42" fmla="*/ 126 w 170"/>
                <a:gd name="T43" fmla="*/ 263 h 350"/>
                <a:gd name="T44" fmla="*/ 122 w 170"/>
                <a:gd name="T45" fmla="*/ 246 h 350"/>
                <a:gd name="T46" fmla="*/ 117 w 170"/>
                <a:gd name="T47" fmla="*/ 225 h 350"/>
                <a:gd name="T48" fmla="*/ 107 w 170"/>
                <a:gd name="T49" fmla="*/ 204 h 350"/>
                <a:gd name="T50" fmla="*/ 92 w 170"/>
                <a:gd name="T51" fmla="*/ 161 h 350"/>
                <a:gd name="T52" fmla="*/ 84 w 170"/>
                <a:gd name="T53" fmla="*/ 142 h 350"/>
                <a:gd name="T54" fmla="*/ 78 w 170"/>
                <a:gd name="T55" fmla="*/ 128 h 350"/>
                <a:gd name="T56" fmla="*/ 78 w 170"/>
                <a:gd name="T57" fmla="*/ 128 h 350"/>
                <a:gd name="T58" fmla="*/ 71 w 170"/>
                <a:gd name="T59" fmla="*/ 91 h 350"/>
                <a:gd name="T60" fmla="*/ 67 w 170"/>
                <a:gd name="T61" fmla="*/ 76 h 350"/>
                <a:gd name="T62" fmla="*/ 60 w 170"/>
                <a:gd name="T63" fmla="*/ 56 h 350"/>
                <a:gd name="T64" fmla="*/ 55 w 170"/>
                <a:gd name="T65" fmla="*/ 41 h 350"/>
                <a:gd name="T66" fmla="*/ 47 w 170"/>
                <a:gd name="T67" fmla="*/ 23 h 350"/>
                <a:gd name="T68" fmla="*/ 37 w 170"/>
                <a:gd name="T69" fmla="*/ 14 h 350"/>
                <a:gd name="T70" fmla="*/ 32 w 170"/>
                <a:gd name="T71" fmla="*/ 6 h 350"/>
                <a:gd name="T72" fmla="*/ 23 w 170"/>
                <a:gd name="T73" fmla="*/ 0 h 350"/>
                <a:gd name="T74" fmla="*/ 23 w 170"/>
                <a:gd name="T75" fmla="*/ 0 h 350"/>
                <a:gd name="T76" fmla="*/ 19 w 170"/>
                <a:gd name="T77" fmla="*/ 14 h 350"/>
                <a:gd name="T78" fmla="*/ 13 w 170"/>
                <a:gd name="T79" fmla="*/ 23 h 350"/>
                <a:gd name="T80" fmla="*/ 8 w 170"/>
                <a:gd name="T81" fmla="*/ 37 h 350"/>
                <a:gd name="T82" fmla="*/ 8 w 170"/>
                <a:gd name="T83" fmla="*/ 49 h 350"/>
                <a:gd name="T84" fmla="*/ 4 w 170"/>
                <a:gd name="T85" fmla="*/ 76 h 350"/>
                <a:gd name="T86" fmla="*/ 0 w 170"/>
                <a:gd name="T87" fmla="*/ 101 h 3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70" h="350">
                  <a:moveTo>
                    <a:pt x="0" y="108"/>
                  </a:moveTo>
                  <a:lnTo>
                    <a:pt x="0" y="108"/>
                  </a:lnTo>
                  <a:lnTo>
                    <a:pt x="16" y="194"/>
                  </a:lnTo>
                  <a:lnTo>
                    <a:pt x="28" y="238"/>
                  </a:lnTo>
                  <a:lnTo>
                    <a:pt x="36" y="256"/>
                  </a:lnTo>
                  <a:lnTo>
                    <a:pt x="44" y="274"/>
                  </a:lnTo>
                  <a:lnTo>
                    <a:pt x="54" y="290"/>
                  </a:lnTo>
                  <a:lnTo>
                    <a:pt x="70" y="308"/>
                  </a:lnTo>
                  <a:lnTo>
                    <a:pt x="86" y="326"/>
                  </a:lnTo>
                  <a:lnTo>
                    <a:pt x="106" y="340"/>
                  </a:lnTo>
                  <a:lnTo>
                    <a:pt x="116" y="344"/>
                  </a:lnTo>
                  <a:lnTo>
                    <a:pt x="124" y="348"/>
                  </a:lnTo>
                  <a:lnTo>
                    <a:pt x="134" y="350"/>
                  </a:lnTo>
                  <a:lnTo>
                    <a:pt x="142" y="350"/>
                  </a:lnTo>
                  <a:lnTo>
                    <a:pt x="150" y="346"/>
                  </a:lnTo>
                  <a:lnTo>
                    <a:pt x="158" y="340"/>
                  </a:lnTo>
                  <a:lnTo>
                    <a:pt x="164" y="332"/>
                  </a:lnTo>
                  <a:lnTo>
                    <a:pt x="170" y="318"/>
                  </a:lnTo>
                  <a:lnTo>
                    <a:pt x="170" y="312"/>
                  </a:lnTo>
                  <a:lnTo>
                    <a:pt x="170" y="304"/>
                  </a:lnTo>
                  <a:lnTo>
                    <a:pt x="166" y="284"/>
                  </a:lnTo>
                  <a:lnTo>
                    <a:pt x="158" y="260"/>
                  </a:lnTo>
                  <a:lnTo>
                    <a:pt x="146" y="236"/>
                  </a:lnTo>
                  <a:lnTo>
                    <a:pt x="124" y="186"/>
                  </a:lnTo>
                  <a:lnTo>
                    <a:pt x="114" y="164"/>
                  </a:lnTo>
                  <a:lnTo>
                    <a:pt x="106" y="148"/>
                  </a:lnTo>
                  <a:lnTo>
                    <a:pt x="96" y="106"/>
                  </a:lnTo>
                  <a:lnTo>
                    <a:pt x="90" y="86"/>
                  </a:lnTo>
                  <a:lnTo>
                    <a:pt x="82" y="66"/>
                  </a:lnTo>
                  <a:lnTo>
                    <a:pt x="74" y="46"/>
                  </a:lnTo>
                  <a:lnTo>
                    <a:pt x="64" y="28"/>
                  </a:lnTo>
                  <a:lnTo>
                    <a:pt x="50" y="14"/>
                  </a:lnTo>
                  <a:lnTo>
                    <a:pt x="42" y="6"/>
                  </a:lnTo>
                  <a:lnTo>
                    <a:pt x="32" y="0"/>
                  </a:lnTo>
                  <a:lnTo>
                    <a:pt x="24" y="14"/>
                  </a:lnTo>
                  <a:lnTo>
                    <a:pt x="18" y="28"/>
                  </a:lnTo>
                  <a:lnTo>
                    <a:pt x="12" y="42"/>
                  </a:lnTo>
                  <a:lnTo>
                    <a:pt x="10" y="56"/>
                  </a:lnTo>
                  <a:lnTo>
                    <a:pt x="4" y="86"/>
                  </a:lnTo>
                  <a:lnTo>
                    <a:pt x="0" y="11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3" name="Freeform 288"/>
            <p:cNvSpPr>
              <a:spLocks/>
            </p:cNvSpPr>
            <p:nvPr userDrawn="1"/>
          </p:nvSpPr>
          <p:spPr bwMode="auto">
            <a:xfrm>
              <a:off x="6716" y="-3828"/>
              <a:ext cx="220" cy="100"/>
            </a:xfrm>
            <a:custGeom>
              <a:avLst/>
              <a:gdLst>
                <a:gd name="T0" fmla="*/ 49 w 226"/>
                <a:gd name="T1" fmla="*/ 0 h 92"/>
                <a:gd name="T2" fmla="*/ 49 w 226"/>
                <a:gd name="T3" fmla="*/ 0 h 92"/>
                <a:gd name="T4" fmla="*/ 62 w 226"/>
                <a:gd name="T5" fmla="*/ 11 h 92"/>
                <a:gd name="T6" fmla="*/ 82 w 226"/>
                <a:gd name="T7" fmla="*/ 17 h 92"/>
                <a:gd name="T8" fmla="*/ 99 w 226"/>
                <a:gd name="T9" fmla="*/ 28 h 92"/>
                <a:gd name="T10" fmla="*/ 119 w 226"/>
                <a:gd name="T11" fmla="*/ 30 h 92"/>
                <a:gd name="T12" fmla="*/ 159 w 226"/>
                <a:gd name="T13" fmla="*/ 36 h 92"/>
                <a:gd name="T14" fmla="*/ 196 w 226"/>
                <a:gd name="T15" fmla="*/ 36 h 92"/>
                <a:gd name="T16" fmla="*/ 196 w 226"/>
                <a:gd name="T17" fmla="*/ 36 h 92"/>
                <a:gd name="T18" fmla="*/ 197 w 226"/>
                <a:gd name="T19" fmla="*/ 49 h 92"/>
                <a:gd name="T20" fmla="*/ 197 w 226"/>
                <a:gd name="T21" fmla="*/ 60 h 92"/>
                <a:gd name="T22" fmla="*/ 196 w 226"/>
                <a:gd name="T23" fmla="*/ 73 h 92"/>
                <a:gd name="T24" fmla="*/ 194 w 226"/>
                <a:gd name="T25" fmla="*/ 83 h 92"/>
                <a:gd name="T26" fmla="*/ 189 w 226"/>
                <a:gd name="T27" fmla="*/ 93 h 92"/>
                <a:gd name="T28" fmla="*/ 186 w 226"/>
                <a:gd name="T29" fmla="*/ 103 h 92"/>
                <a:gd name="T30" fmla="*/ 171 w 226"/>
                <a:gd name="T31" fmla="*/ 116 h 92"/>
                <a:gd name="T32" fmla="*/ 156 w 226"/>
                <a:gd name="T33" fmla="*/ 127 h 92"/>
                <a:gd name="T34" fmla="*/ 138 w 226"/>
                <a:gd name="T35" fmla="*/ 137 h 92"/>
                <a:gd name="T36" fmla="*/ 119 w 226"/>
                <a:gd name="T37" fmla="*/ 139 h 92"/>
                <a:gd name="T38" fmla="*/ 97 w 226"/>
                <a:gd name="T39" fmla="*/ 139 h 92"/>
                <a:gd name="T40" fmla="*/ 80 w 226"/>
                <a:gd name="T41" fmla="*/ 137 h 92"/>
                <a:gd name="T42" fmla="*/ 58 w 226"/>
                <a:gd name="T43" fmla="*/ 130 h 92"/>
                <a:gd name="T44" fmla="*/ 41 w 226"/>
                <a:gd name="T45" fmla="*/ 122 h 92"/>
                <a:gd name="T46" fmla="*/ 23 w 226"/>
                <a:gd name="T47" fmla="*/ 107 h 92"/>
                <a:gd name="T48" fmla="*/ 14 w 226"/>
                <a:gd name="T49" fmla="*/ 87 h 92"/>
                <a:gd name="T50" fmla="*/ 8 w 226"/>
                <a:gd name="T51" fmla="*/ 79 h 92"/>
                <a:gd name="T52" fmla="*/ 4 w 226"/>
                <a:gd name="T53" fmla="*/ 67 h 92"/>
                <a:gd name="T54" fmla="*/ 0 w 226"/>
                <a:gd name="T55" fmla="*/ 54 h 92"/>
                <a:gd name="T56" fmla="*/ 0 w 226"/>
                <a:gd name="T57" fmla="*/ 42 h 92"/>
                <a:gd name="T58" fmla="*/ 0 w 226"/>
                <a:gd name="T59" fmla="*/ 28 h 92"/>
                <a:gd name="T60" fmla="*/ 0 w 226"/>
                <a:gd name="T61" fmla="*/ 13 h 92"/>
                <a:gd name="T62" fmla="*/ 0 w 226"/>
                <a:gd name="T63" fmla="*/ 13 h 92"/>
                <a:gd name="T64" fmla="*/ 19 w 226"/>
                <a:gd name="T65" fmla="*/ 11 h 92"/>
                <a:gd name="T66" fmla="*/ 31 w 226"/>
                <a:gd name="T67" fmla="*/ 11 h 92"/>
                <a:gd name="T68" fmla="*/ 41 w 226"/>
                <a:gd name="T69" fmla="*/ 11 h 92"/>
                <a:gd name="T70" fmla="*/ 49 w 226"/>
                <a:gd name="T71" fmla="*/ 0 h 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6" h="92">
                  <a:moveTo>
                    <a:pt x="54" y="0"/>
                  </a:moveTo>
                  <a:lnTo>
                    <a:pt x="54" y="0"/>
                  </a:lnTo>
                  <a:lnTo>
                    <a:pt x="72" y="6"/>
                  </a:lnTo>
                  <a:lnTo>
                    <a:pt x="92" y="12"/>
                  </a:lnTo>
                  <a:lnTo>
                    <a:pt x="114" y="18"/>
                  </a:lnTo>
                  <a:lnTo>
                    <a:pt x="136" y="20"/>
                  </a:lnTo>
                  <a:lnTo>
                    <a:pt x="182" y="24"/>
                  </a:lnTo>
                  <a:lnTo>
                    <a:pt x="224" y="24"/>
                  </a:lnTo>
                  <a:lnTo>
                    <a:pt x="226" y="32"/>
                  </a:lnTo>
                  <a:lnTo>
                    <a:pt x="226" y="40"/>
                  </a:lnTo>
                  <a:lnTo>
                    <a:pt x="224" y="48"/>
                  </a:lnTo>
                  <a:lnTo>
                    <a:pt x="222" y="54"/>
                  </a:lnTo>
                  <a:lnTo>
                    <a:pt x="216" y="62"/>
                  </a:lnTo>
                  <a:lnTo>
                    <a:pt x="212" y="68"/>
                  </a:lnTo>
                  <a:lnTo>
                    <a:pt x="196" y="76"/>
                  </a:lnTo>
                  <a:lnTo>
                    <a:pt x="178" y="84"/>
                  </a:lnTo>
                  <a:lnTo>
                    <a:pt x="158" y="90"/>
                  </a:lnTo>
                  <a:lnTo>
                    <a:pt x="136" y="92"/>
                  </a:lnTo>
                  <a:lnTo>
                    <a:pt x="112" y="92"/>
                  </a:lnTo>
                  <a:lnTo>
                    <a:pt x="90" y="90"/>
                  </a:lnTo>
                  <a:lnTo>
                    <a:pt x="68" y="86"/>
                  </a:lnTo>
                  <a:lnTo>
                    <a:pt x="46" y="80"/>
                  </a:lnTo>
                  <a:lnTo>
                    <a:pt x="28" y="70"/>
                  </a:lnTo>
                  <a:lnTo>
                    <a:pt x="14" y="58"/>
                  </a:lnTo>
                  <a:lnTo>
                    <a:pt x="8" y="52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0" y="8"/>
                  </a:lnTo>
                  <a:lnTo>
                    <a:pt x="24" y="6"/>
                  </a:lnTo>
                  <a:lnTo>
                    <a:pt x="36" y="6"/>
                  </a:lnTo>
                  <a:lnTo>
                    <a:pt x="46" y="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4" name="Freeform 289"/>
            <p:cNvSpPr>
              <a:spLocks/>
            </p:cNvSpPr>
            <p:nvPr userDrawn="1"/>
          </p:nvSpPr>
          <p:spPr bwMode="auto">
            <a:xfrm>
              <a:off x="6716" y="-3828"/>
              <a:ext cx="220" cy="100"/>
            </a:xfrm>
            <a:custGeom>
              <a:avLst/>
              <a:gdLst>
                <a:gd name="T0" fmla="*/ 49 w 226"/>
                <a:gd name="T1" fmla="*/ 0 h 92"/>
                <a:gd name="T2" fmla="*/ 49 w 226"/>
                <a:gd name="T3" fmla="*/ 0 h 92"/>
                <a:gd name="T4" fmla="*/ 62 w 226"/>
                <a:gd name="T5" fmla="*/ 11 h 92"/>
                <a:gd name="T6" fmla="*/ 82 w 226"/>
                <a:gd name="T7" fmla="*/ 17 h 92"/>
                <a:gd name="T8" fmla="*/ 99 w 226"/>
                <a:gd name="T9" fmla="*/ 28 h 92"/>
                <a:gd name="T10" fmla="*/ 119 w 226"/>
                <a:gd name="T11" fmla="*/ 30 h 92"/>
                <a:gd name="T12" fmla="*/ 159 w 226"/>
                <a:gd name="T13" fmla="*/ 36 h 92"/>
                <a:gd name="T14" fmla="*/ 196 w 226"/>
                <a:gd name="T15" fmla="*/ 36 h 92"/>
                <a:gd name="T16" fmla="*/ 196 w 226"/>
                <a:gd name="T17" fmla="*/ 36 h 92"/>
                <a:gd name="T18" fmla="*/ 197 w 226"/>
                <a:gd name="T19" fmla="*/ 49 h 92"/>
                <a:gd name="T20" fmla="*/ 197 w 226"/>
                <a:gd name="T21" fmla="*/ 60 h 92"/>
                <a:gd name="T22" fmla="*/ 196 w 226"/>
                <a:gd name="T23" fmla="*/ 73 h 92"/>
                <a:gd name="T24" fmla="*/ 194 w 226"/>
                <a:gd name="T25" fmla="*/ 83 h 92"/>
                <a:gd name="T26" fmla="*/ 189 w 226"/>
                <a:gd name="T27" fmla="*/ 93 h 92"/>
                <a:gd name="T28" fmla="*/ 186 w 226"/>
                <a:gd name="T29" fmla="*/ 103 h 92"/>
                <a:gd name="T30" fmla="*/ 171 w 226"/>
                <a:gd name="T31" fmla="*/ 116 h 92"/>
                <a:gd name="T32" fmla="*/ 156 w 226"/>
                <a:gd name="T33" fmla="*/ 127 h 92"/>
                <a:gd name="T34" fmla="*/ 138 w 226"/>
                <a:gd name="T35" fmla="*/ 137 h 92"/>
                <a:gd name="T36" fmla="*/ 119 w 226"/>
                <a:gd name="T37" fmla="*/ 139 h 92"/>
                <a:gd name="T38" fmla="*/ 97 w 226"/>
                <a:gd name="T39" fmla="*/ 139 h 92"/>
                <a:gd name="T40" fmla="*/ 80 w 226"/>
                <a:gd name="T41" fmla="*/ 137 h 92"/>
                <a:gd name="T42" fmla="*/ 58 w 226"/>
                <a:gd name="T43" fmla="*/ 130 h 92"/>
                <a:gd name="T44" fmla="*/ 41 w 226"/>
                <a:gd name="T45" fmla="*/ 122 h 92"/>
                <a:gd name="T46" fmla="*/ 23 w 226"/>
                <a:gd name="T47" fmla="*/ 107 h 92"/>
                <a:gd name="T48" fmla="*/ 14 w 226"/>
                <a:gd name="T49" fmla="*/ 87 h 92"/>
                <a:gd name="T50" fmla="*/ 8 w 226"/>
                <a:gd name="T51" fmla="*/ 79 h 92"/>
                <a:gd name="T52" fmla="*/ 4 w 226"/>
                <a:gd name="T53" fmla="*/ 67 h 92"/>
                <a:gd name="T54" fmla="*/ 0 w 226"/>
                <a:gd name="T55" fmla="*/ 54 h 92"/>
                <a:gd name="T56" fmla="*/ 0 w 226"/>
                <a:gd name="T57" fmla="*/ 42 h 92"/>
                <a:gd name="T58" fmla="*/ 0 w 226"/>
                <a:gd name="T59" fmla="*/ 28 h 92"/>
                <a:gd name="T60" fmla="*/ 0 w 226"/>
                <a:gd name="T61" fmla="*/ 13 h 92"/>
                <a:gd name="T62" fmla="*/ 0 w 226"/>
                <a:gd name="T63" fmla="*/ 13 h 92"/>
                <a:gd name="T64" fmla="*/ 19 w 226"/>
                <a:gd name="T65" fmla="*/ 11 h 92"/>
                <a:gd name="T66" fmla="*/ 31 w 226"/>
                <a:gd name="T67" fmla="*/ 11 h 92"/>
                <a:gd name="T68" fmla="*/ 41 w 226"/>
                <a:gd name="T69" fmla="*/ 11 h 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26" h="92">
                  <a:moveTo>
                    <a:pt x="54" y="0"/>
                  </a:moveTo>
                  <a:lnTo>
                    <a:pt x="54" y="0"/>
                  </a:lnTo>
                  <a:lnTo>
                    <a:pt x="72" y="6"/>
                  </a:lnTo>
                  <a:lnTo>
                    <a:pt x="92" y="12"/>
                  </a:lnTo>
                  <a:lnTo>
                    <a:pt x="114" y="18"/>
                  </a:lnTo>
                  <a:lnTo>
                    <a:pt x="136" y="20"/>
                  </a:lnTo>
                  <a:lnTo>
                    <a:pt x="182" y="24"/>
                  </a:lnTo>
                  <a:lnTo>
                    <a:pt x="224" y="24"/>
                  </a:lnTo>
                  <a:lnTo>
                    <a:pt x="226" y="32"/>
                  </a:lnTo>
                  <a:lnTo>
                    <a:pt x="226" y="40"/>
                  </a:lnTo>
                  <a:lnTo>
                    <a:pt x="224" y="48"/>
                  </a:lnTo>
                  <a:lnTo>
                    <a:pt x="222" y="54"/>
                  </a:lnTo>
                  <a:lnTo>
                    <a:pt x="216" y="62"/>
                  </a:lnTo>
                  <a:lnTo>
                    <a:pt x="212" y="68"/>
                  </a:lnTo>
                  <a:lnTo>
                    <a:pt x="196" y="76"/>
                  </a:lnTo>
                  <a:lnTo>
                    <a:pt x="178" y="84"/>
                  </a:lnTo>
                  <a:lnTo>
                    <a:pt x="158" y="90"/>
                  </a:lnTo>
                  <a:lnTo>
                    <a:pt x="136" y="92"/>
                  </a:lnTo>
                  <a:lnTo>
                    <a:pt x="112" y="92"/>
                  </a:lnTo>
                  <a:lnTo>
                    <a:pt x="90" y="90"/>
                  </a:lnTo>
                  <a:lnTo>
                    <a:pt x="68" y="86"/>
                  </a:lnTo>
                  <a:lnTo>
                    <a:pt x="46" y="80"/>
                  </a:lnTo>
                  <a:lnTo>
                    <a:pt x="28" y="70"/>
                  </a:lnTo>
                  <a:lnTo>
                    <a:pt x="14" y="58"/>
                  </a:lnTo>
                  <a:lnTo>
                    <a:pt x="8" y="52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0" y="8"/>
                  </a:lnTo>
                  <a:lnTo>
                    <a:pt x="24" y="6"/>
                  </a:lnTo>
                  <a:lnTo>
                    <a:pt x="36" y="6"/>
                  </a:lnTo>
                  <a:lnTo>
                    <a:pt x="46" y="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5" name="Freeform 290"/>
            <p:cNvSpPr>
              <a:spLocks/>
            </p:cNvSpPr>
            <p:nvPr userDrawn="1"/>
          </p:nvSpPr>
          <p:spPr bwMode="auto">
            <a:xfrm>
              <a:off x="6956" y="-3708"/>
              <a:ext cx="220" cy="120"/>
            </a:xfrm>
            <a:custGeom>
              <a:avLst/>
              <a:gdLst>
                <a:gd name="T0" fmla="*/ 59 w 208"/>
                <a:gd name="T1" fmla="*/ 34 h 132"/>
                <a:gd name="T2" fmla="*/ 59 w 208"/>
                <a:gd name="T3" fmla="*/ 34 h 132"/>
                <a:gd name="T4" fmla="*/ 83 w 208"/>
                <a:gd name="T5" fmla="*/ 32 h 132"/>
                <a:gd name="T6" fmla="*/ 106 w 208"/>
                <a:gd name="T7" fmla="*/ 30 h 132"/>
                <a:gd name="T8" fmla="*/ 130 w 208"/>
                <a:gd name="T9" fmla="*/ 26 h 132"/>
                <a:gd name="T10" fmla="*/ 154 w 208"/>
                <a:gd name="T11" fmla="*/ 21 h 132"/>
                <a:gd name="T12" fmla="*/ 199 w 208"/>
                <a:gd name="T13" fmla="*/ 11 h 132"/>
                <a:gd name="T14" fmla="*/ 244 w 208"/>
                <a:gd name="T15" fmla="*/ 0 h 132"/>
                <a:gd name="T16" fmla="*/ 244 w 208"/>
                <a:gd name="T17" fmla="*/ 0 h 132"/>
                <a:gd name="T18" fmla="*/ 257 w 208"/>
                <a:gd name="T19" fmla="*/ 5 h 132"/>
                <a:gd name="T20" fmla="*/ 265 w 208"/>
                <a:gd name="T21" fmla="*/ 13 h 132"/>
                <a:gd name="T22" fmla="*/ 273 w 208"/>
                <a:gd name="T23" fmla="*/ 19 h 132"/>
                <a:gd name="T24" fmla="*/ 275 w 208"/>
                <a:gd name="T25" fmla="*/ 25 h 132"/>
                <a:gd name="T26" fmla="*/ 275 w 208"/>
                <a:gd name="T27" fmla="*/ 30 h 132"/>
                <a:gd name="T28" fmla="*/ 273 w 208"/>
                <a:gd name="T29" fmla="*/ 36 h 132"/>
                <a:gd name="T30" fmla="*/ 268 w 208"/>
                <a:gd name="T31" fmla="*/ 41 h 132"/>
                <a:gd name="T32" fmla="*/ 259 w 208"/>
                <a:gd name="T33" fmla="*/ 47 h 132"/>
                <a:gd name="T34" fmla="*/ 249 w 208"/>
                <a:gd name="T35" fmla="*/ 52 h 132"/>
                <a:gd name="T36" fmla="*/ 238 w 208"/>
                <a:gd name="T37" fmla="*/ 57 h 132"/>
                <a:gd name="T38" fmla="*/ 212 w 208"/>
                <a:gd name="T39" fmla="*/ 65 h 132"/>
                <a:gd name="T40" fmla="*/ 180 w 208"/>
                <a:gd name="T41" fmla="*/ 71 h 132"/>
                <a:gd name="T42" fmla="*/ 146 w 208"/>
                <a:gd name="T43" fmla="*/ 78 h 132"/>
                <a:gd name="T44" fmla="*/ 114 w 208"/>
                <a:gd name="T45" fmla="*/ 80 h 132"/>
                <a:gd name="T46" fmla="*/ 79 w 208"/>
                <a:gd name="T47" fmla="*/ 82 h 132"/>
                <a:gd name="T48" fmla="*/ 50 w 208"/>
                <a:gd name="T49" fmla="*/ 82 h 132"/>
                <a:gd name="T50" fmla="*/ 38 w 208"/>
                <a:gd name="T51" fmla="*/ 80 h 132"/>
                <a:gd name="T52" fmla="*/ 25 w 208"/>
                <a:gd name="T53" fmla="*/ 78 h 132"/>
                <a:gd name="T54" fmla="*/ 17 w 208"/>
                <a:gd name="T55" fmla="*/ 76 h 132"/>
                <a:gd name="T56" fmla="*/ 6 w 208"/>
                <a:gd name="T57" fmla="*/ 71 h 132"/>
                <a:gd name="T58" fmla="*/ 2 w 208"/>
                <a:gd name="T59" fmla="*/ 68 h 132"/>
                <a:gd name="T60" fmla="*/ 0 w 208"/>
                <a:gd name="T61" fmla="*/ 64 h 132"/>
                <a:gd name="T62" fmla="*/ 0 w 208"/>
                <a:gd name="T63" fmla="*/ 57 h 132"/>
                <a:gd name="T64" fmla="*/ 2 w 208"/>
                <a:gd name="T65" fmla="*/ 51 h 132"/>
                <a:gd name="T66" fmla="*/ 6 w 208"/>
                <a:gd name="T67" fmla="*/ 44 h 132"/>
                <a:gd name="T68" fmla="*/ 19 w 208"/>
                <a:gd name="T69" fmla="*/ 35 h 132"/>
                <a:gd name="T70" fmla="*/ 19 w 208"/>
                <a:gd name="T71" fmla="*/ 35 h 132"/>
                <a:gd name="T72" fmla="*/ 42 w 208"/>
                <a:gd name="T73" fmla="*/ 34 h 132"/>
                <a:gd name="T74" fmla="*/ 56 w 208"/>
                <a:gd name="T75" fmla="*/ 34 h 132"/>
                <a:gd name="T76" fmla="*/ 69 w 208"/>
                <a:gd name="T77" fmla="*/ 34 h 132"/>
                <a:gd name="T78" fmla="*/ 59 w 208"/>
                <a:gd name="T79" fmla="*/ 34 h 13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08" h="132">
                  <a:moveTo>
                    <a:pt x="44" y="54"/>
                  </a:moveTo>
                  <a:lnTo>
                    <a:pt x="44" y="54"/>
                  </a:lnTo>
                  <a:lnTo>
                    <a:pt x="62" y="52"/>
                  </a:lnTo>
                  <a:lnTo>
                    <a:pt x="80" y="48"/>
                  </a:lnTo>
                  <a:lnTo>
                    <a:pt x="98" y="42"/>
                  </a:lnTo>
                  <a:lnTo>
                    <a:pt x="116" y="34"/>
                  </a:lnTo>
                  <a:lnTo>
                    <a:pt x="150" y="16"/>
                  </a:lnTo>
                  <a:lnTo>
                    <a:pt x="184" y="0"/>
                  </a:lnTo>
                  <a:lnTo>
                    <a:pt x="194" y="10"/>
                  </a:lnTo>
                  <a:lnTo>
                    <a:pt x="200" y="20"/>
                  </a:lnTo>
                  <a:lnTo>
                    <a:pt x="206" y="30"/>
                  </a:lnTo>
                  <a:lnTo>
                    <a:pt x="208" y="40"/>
                  </a:lnTo>
                  <a:lnTo>
                    <a:pt x="208" y="48"/>
                  </a:lnTo>
                  <a:lnTo>
                    <a:pt x="206" y="58"/>
                  </a:lnTo>
                  <a:lnTo>
                    <a:pt x="202" y="66"/>
                  </a:lnTo>
                  <a:lnTo>
                    <a:pt x="196" y="76"/>
                  </a:lnTo>
                  <a:lnTo>
                    <a:pt x="188" y="84"/>
                  </a:lnTo>
                  <a:lnTo>
                    <a:pt x="180" y="92"/>
                  </a:lnTo>
                  <a:lnTo>
                    <a:pt x="160" y="104"/>
                  </a:lnTo>
                  <a:lnTo>
                    <a:pt x="136" y="116"/>
                  </a:lnTo>
                  <a:lnTo>
                    <a:pt x="110" y="126"/>
                  </a:lnTo>
                  <a:lnTo>
                    <a:pt x="86" y="130"/>
                  </a:lnTo>
                  <a:lnTo>
                    <a:pt x="60" y="132"/>
                  </a:lnTo>
                  <a:lnTo>
                    <a:pt x="38" y="132"/>
                  </a:lnTo>
                  <a:lnTo>
                    <a:pt x="28" y="130"/>
                  </a:lnTo>
                  <a:lnTo>
                    <a:pt x="20" y="126"/>
                  </a:lnTo>
                  <a:lnTo>
                    <a:pt x="12" y="122"/>
                  </a:lnTo>
                  <a:lnTo>
                    <a:pt x="6" y="116"/>
                  </a:lnTo>
                  <a:lnTo>
                    <a:pt x="2" y="110"/>
                  </a:lnTo>
                  <a:lnTo>
                    <a:pt x="0" y="102"/>
                  </a:lnTo>
                  <a:lnTo>
                    <a:pt x="0" y="92"/>
                  </a:lnTo>
                  <a:lnTo>
                    <a:pt x="2" y="82"/>
                  </a:lnTo>
                  <a:lnTo>
                    <a:pt x="6" y="70"/>
                  </a:lnTo>
                  <a:lnTo>
                    <a:pt x="14" y="56"/>
                  </a:lnTo>
                  <a:lnTo>
                    <a:pt x="32" y="54"/>
                  </a:lnTo>
                  <a:lnTo>
                    <a:pt x="42" y="54"/>
                  </a:lnTo>
                  <a:lnTo>
                    <a:pt x="52" y="54"/>
                  </a:lnTo>
                  <a:lnTo>
                    <a:pt x="44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6" name="Freeform 291"/>
            <p:cNvSpPr>
              <a:spLocks/>
            </p:cNvSpPr>
            <p:nvPr userDrawn="1"/>
          </p:nvSpPr>
          <p:spPr bwMode="auto">
            <a:xfrm>
              <a:off x="6956" y="-3708"/>
              <a:ext cx="220" cy="120"/>
            </a:xfrm>
            <a:custGeom>
              <a:avLst/>
              <a:gdLst>
                <a:gd name="T0" fmla="*/ 59 w 208"/>
                <a:gd name="T1" fmla="*/ 34 h 132"/>
                <a:gd name="T2" fmla="*/ 59 w 208"/>
                <a:gd name="T3" fmla="*/ 34 h 132"/>
                <a:gd name="T4" fmla="*/ 83 w 208"/>
                <a:gd name="T5" fmla="*/ 32 h 132"/>
                <a:gd name="T6" fmla="*/ 106 w 208"/>
                <a:gd name="T7" fmla="*/ 30 h 132"/>
                <a:gd name="T8" fmla="*/ 130 w 208"/>
                <a:gd name="T9" fmla="*/ 26 h 132"/>
                <a:gd name="T10" fmla="*/ 154 w 208"/>
                <a:gd name="T11" fmla="*/ 21 h 132"/>
                <a:gd name="T12" fmla="*/ 199 w 208"/>
                <a:gd name="T13" fmla="*/ 11 h 132"/>
                <a:gd name="T14" fmla="*/ 244 w 208"/>
                <a:gd name="T15" fmla="*/ 0 h 132"/>
                <a:gd name="T16" fmla="*/ 244 w 208"/>
                <a:gd name="T17" fmla="*/ 0 h 132"/>
                <a:gd name="T18" fmla="*/ 257 w 208"/>
                <a:gd name="T19" fmla="*/ 5 h 132"/>
                <a:gd name="T20" fmla="*/ 265 w 208"/>
                <a:gd name="T21" fmla="*/ 13 h 132"/>
                <a:gd name="T22" fmla="*/ 273 w 208"/>
                <a:gd name="T23" fmla="*/ 19 h 132"/>
                <a:gd name="T24" fmla="*/ 275 w 208"/>
                <a:gd name="T25" fmla="*/ 25 h 132"/>
                <a:gd name="T26" fmla="*/ 275 w 208"/>
                <a:gd name="T27" fmla="*/ 30 h 132"/>
                <a:gd name="T28" fmla="*/ 273 w 208"/>
                <a:gd name="T29" fmla="*/ 36 h 132"/>
                <a:gd name="T30" fmla="*/ 268 w 208"/>
                <a:gd name="T31" fmla="*/ 41 h 132"/>
                <a:gd name="T32" fmla="*/ 259 w 208"/>
                <a:gd name="T33" fmla="*/ 47 h 132"/>
                <a:gd name="T34" fmla="*/ 249 w 208"/>
                <a:gd name="T35" fmla="*/ 52 h 132"/>
                <a:gd name="T36" fmla="*/ 238 w 208"/>
                <a:gd name="T37" fmla="*/ 57 h 132"/>
                <a:gd name="T38" fmla="*/ 212 w 208"/>
                <a:gd name="T39" fmla="*/ 65 h 132"/>
                <a:gd name="T40" fmla="*/ 180 w 208"/>
                <a:gd name="T41" fmla="*/ 71 h 132"/>
                <a:gd name="T42" fmla="*/ 146 w 208"/>
                <a:gd name="T43" fmla="*/ 78 h 132"/>
                <a:gd name="T44" fmla="*/ 114 w 208"/>
                <a:gd name="T45" fmla="*/ 80 h 132"/>
                <a:gd name="T46" fmla="*/ 79 w 208"/>
                <a:gd name="T47" fmla="*/ 82 h 132"/>
                <a:gd name="T48" fmla="*/ 50 w 208"/>
                <a:gd name="T49" fmla="*/ 82 h 132"/>
                <a:gd name="T50" fmla="*/ 38 w 208"/>
                <a:gd name="T51" fmla="*/ 80 h 132"/>
                <a:gd name="T52" fmla="*/ 25 w 208"/>
                <a:gd name="T53" fmla="*/ 78 h 132"/>
                <a:gd name="T54" fmla="*/ 17 w 208"/>
                <a:gd name="T55" fmla="*/ 76 h 132"/>
                <a:gd name="T56" fmla="*/ 6 w 208"/>
                <a:gd name="T57" fmla="*/ 71 h 132"/>
                <a:gd name="T58" fmla="*/ 2 w 208"/>
                <a:gd name="T59" fmla="*/ 68 h 132"/>
                <a:gd name="T60" fmla="*/ 0 w 208"/>
                <a:gd name="T61" fmla="*/ 64 h 132"/>
                <a:gd name="T62" fmla="*/ 0 w 208"/>
                <a:gd name="T63" fmla="*/ 57 h 132"/>
                <a:gd name="T64" fmla="*/ 2 w 208"/>
                <a:gd name="T65" fmla="*/ 51 h 132"/>
                <a:gd name="T66" fmla="*/ 6 w 208"/>
                <a:gd name="T67" fmla="*/ 44 h 132"/>
                <a:gd name="T68" fmla="*/ 19 w 208"/>
                <a:gd name="T69" fmla="*/ 35 h 132"/>
                <a:gd name="T70" fmla="*/ 19 w 208"/>
                <a:gd name="T71" fmla="*/ 35 h 132"/>
                <a:gd name="T72" fmla="*/ 42 w 208"/>
                <a:gd name="T73" fmla="*/ 34 h 132"/>
                <a:gd name="T74" fmla="*/ 56 w 208"/>
                <a:gd name="T75" fmla="*/ 34 h 132"/>
                <a:gd name="T76" fmla="*/ 69 w 208"/>
                <a:gd name="T77" fmla="*/ 34 h 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08" h="132">
                  <a:moveTo>
                    <a:pt x="44" y="54"/>
                  </a:moveTo>
                  <a:lnTo>
                    <a:pt x="44" y="54"/>
                  </a:lnTo>
                  <a:lnTo>
                    <a:pt x="62" y="52"/>
                  </a:lnTo>
                  <a:lnTo>
                    <a:pt x="80" y="48"/>
                  </a:lnTo>
                  <a:lnTo>
                    <a:pt x="98" y="42"/>
                  </a:lnTo>
                  <a:lnTo>
                    <a:pt x="116" y="34"/>
                  </a:lnTo>
                  <a:lnTo>
                    <a:pt x="150" y="16"/>
                  </a:lnTo>
                  <a:lnTo>
                    <a:pt x="184" y="0"/>
                  </a:lnTo>
                  <a:lnTo>
                    <a:pt x="194" y="10"/>
                  </a:lnTo>
                  <a:lnTo>
                    <a:pt x="200" y="20"/>
                  </a:lnTo>
                  <a:lnTo>
                    <a:pt x="206" y="30"/>
                  </a:lnTo>
                  <a:lnTo>
                    <a:pt x="208" y="40"/>
                  </a:lnTo>
                  <a:lnTo>
                    <a:pt x="208" y="48"/>
                  </a:lnTo>
                  <a:lnTo>
                    <a:pt x="206" y="58"/>
                  </a:lnTo>
                  <a:lnTo>
                    <a:pt x="202" y="66"/>
                  </a:lnTo>
                  <a:lnTo>
                    <a:pt x="196" y="76"/>
                  </a:lnTo>
                  <a:lnTo>
                    <a:pt x="188" y="84"/>
                  </a:lnTo>
                  <a:lnTo>
                    <a:pt x="180" y="92"/>
                  </a:lnTo>
                  <a:lnTo>
                    <a:pt x="160" y="104"/>
                  </a:lnTo>
                  <a:lnTo>
                    <a:pt x="136" y="116"/>
                  </a:lnTo>
                  <a:lnTo>
                    <a:pt x="110" y="126"/>
                  </a:lnTo>
                  <a:lnTo>
                    <a:pt x="86" y="130"/>
                  </a:lnTo>
                  <a:lnTo>
                    <a:pt x="60" y="132"/>
                  </a:lnTo>
                  <a:lnTo>
                    <a:pt x="38" y="132"/>
                  </a:lnTo>
                  <a:lnTo>
                    <a:pt x="28" y="130"/>
                  </a:lnTo>
                  <a:lnTo>
                    <a:pt x="20" y="126"/>
                  </a:lnTo>
                  <a:lnTo>
                    <a:pt x="12" y="122"/>
                  </a:lnTo>
                  <a:lnTo>
                    <a:pt x="6" y="116"/>
                  </a:lnTo>
                  <a:lnTo>
                    <a:pt x="2" y="110"/>
                  </a:lnTo>
                  <a:lnTo>
                    <a:pt x="0" y="102"/>
                  </a:lnTo>
                  <a:lnTo>
                    <a:pt x="0" y="92"/>
                  </a:lnTo>
                  <a:lnTo>
                    <a:pt x="2" y="82"/>
                  </a:lnTo>
                  <a:lnTo>
                    <a:pt x="6" y="70"/>
                  </a:lnTo>
                  <a:lnTo>
                    <a:pt x="14" y="56"/>
                  </a:lnTo>
                  <a:lnTo>
                    <a:pt x="32" y="54"/>
                  </a:lnTo>
                  <a:lnTo>
                    <a:pt x="42" y="54"/>
                  </a:lnTo>
                  <a:lnTo>
                    <a:pt x="52" y="5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7" name="Freeform 292"/>
            <p:cNvSpPr>
              <a:spLocks/>
            </p:cNvSpPr>
            <p:nvPr userDrawn="1"/>
          </p:nvSpPr>
          <p:spPr bwMode="auto">
            <a:xfrm>
              <a:off x="4216" y="-3768"/>
              <a:ext cx="140" cy="120"/>
            </a:xfrm>
            <a:custGeom>
              <a:avLst/>
              <a:gdLst>
                <a:gd name="T0" fmla="*/ 9 w 154"/>
                <a:gd name="T1" fmla="*/ 0 h 116"/>
                <a:gd name="T2" fmla="*/ 9 w 154"/>
                <a:gd name="T3" fmla="*/ 0 h 116"/>
                <a:gd name="T4" fmla="*/ 20 w 154"/>
                <a:gd name="T5" fmla="*/ 2 h 116"/>
                <a:gd name="T6" fmla="*/ 35 w 154"/>
                <a:gd name="T7" fmla="*/ 6 h 116"/>
                <a:gd name="T8" fmla="*/ 52 w 154"/>
                <a:gd name="T9" fmla="*/ 14 h 116"/>
                <a:gd name="T10" fmla="*/ 70 w 154"/>
                <a:gd name="T11" fmla="*/ 31 h 116"/>
                <a:gd name="T12" fmla="*/ 78 w 154"/>
                <a:gd name="T13" fmla="*/ 37 h 116"/>
                <a:gd name="T14" fmla="*/ 85 w 154"/>
                <a:gd name="T15" fmla="*/ 46 h 116"/>
                <a:gd name="T16" fmla="*/ 91 w 154"/>
                <a:gd name="T17" fmla="*/ 58 h 116"/>
                <a:gd name="T18" fmla="*/ 95 w 154"/>
                <a:gd name="T19" fmla="*/ 66 h 116"/>
                <a:gd name="T20" fmla="*/ 95 w 154"/>
                <a:gd name="T21" fmla="*/ 77 h 116"/>
                <a:gd name="T22" fmla="*/ 95 w 154"/>
                <a:gd name="T23" fmla="*/ 91 h 116"/>
                <a:gd name="T24" fmla="*/ 94 w 154"/>
                <a:gd name="T25" fmla="*/ 103 h 116"/>
                <a:gd name="T26" fmla="*/ 87 w 154"/>
                <a:gd name="T27" fmla="*/ 122 h 116"/>
                <a:gd name="T28" fmla="*/ 87 w 154"/>
                <a:gd name="T29" fmla="*/ 122 h 116"/>
                <a:gd name="T30" fmla="*/ 82 w 154"/>
                <a:gd name="T31" fmla="*/ 128 h 116"/>
                <a:gd name="T32" fmla="*/ 76 w 154"/>
                <a:gd name="T33" fmla="*/ 134 h 116"/>
                <a:gd name="T34" fmla="*/ 70 w 154"/>
                <a:gd name="T35" fmla="*/ 137 h 116"/>
                <a:gd name="T36" fmla="*/ 62 w 154"/>
                <a:gd name="T37" fmla="*/ 137 h 116"/>
                <a:gd name="T38" fmla="*/ 55 w 154"/>
                <a:gd name="T39" fmla="*/ 134 h 116"/>
                <a:gd name="T40" fmla="*/ 47 w 154"/>
                <a:gd name="T41" fmla="*/ 130 h 116"/>
                <a:gd name="T42" fmla="*/ 40 w 154"/>
                <a:gd name="T43" fmla="*/ 124 h 116"/>
                <a:gd name="T44" fmla="*/ 32 w 154"/>
                <a:gd name="T45" fmla="*/ 114 h 116"/>
                <a:gd name="T46" fmla="*/ 26 w 154"/>
                <a:gd name="T47" fmla="*/ 103 h 116"/>
                <a:gd name="T48" fmla="*/ 20 w 154"/>
                <a:gd name="T49" fmla="*/ 93 h 116"/>
                <a:gd name="T50" fmla="*/ 14 w 154"/>
                <a:gd name="T51" fmla="*/ 80 h 116"/>
                <a:gd name="T52" fmla="*/ 9 w 154"/>
                <a:gd name="T53" fmla="*/ 68 h 116"/>
                <a:gd name="T54" fmla="*/ 5 w 154"/>
                <a:gd name="T55" fmla="*/ 58 h 116"/>
                <a:gd name="T56" fmla="*/ 2 w 154"/>
                <a:gd name="T57" fmla="*/ 41 h 116"/>
                <a:gd name="T58" fmla="*/ 0 w 154"/>
                <a:gd name="T59" fmla="*/ 31 h 116"/>
                <a:gd name="T60" fmla="*/ 0 w 154"/>
                <a:gd name="T61" fmla="*/ 21 h 116"/>
                <a:gd name="T62" fmla="*/ 0 w 154"/>
                <a:gd name="T63" fmla="*/ 21 h 116"/>
                <a:gd name="T64" fmla="*/ 9 w 154"/>
                <a:gd name="T65" fmla="*/ 14 h 116"/>
                <a:gd name="T66" fmla="*/ 19 w 154"/>
                <a:gd name="T67" fmla="*/ 14 h 116"/>
                <a:gd name="T68" fmla="*/ 9 w 154"/>
                <a:gd name="T69" fmla="*/ 0 h 1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54" h="116">
                  <a:moveTo>
                    <a:pt x="14" y="0"/>
                  </a:moveTo>
                  <a:lnTo>
                    <a:pt x="14" y="0"/>
                  </a:lnTo>
                  <a:lnTo>
                    <a:pt x="32" y="2"/>
                  </a:lnTo>
                  <a:lnTo>
                    <a:pt x="56" y="6"/>
                  </a:lnTo>
                  <a:lnTo>
                    <a:pt x="84" y="14"/>
                  </a:lnTo>
                  <a:lnTo>
                    <a:pt x="112" y="26"/>
                  </a:lnTo>
                  <a:lnTo>
                    <a:pt x="126" y="32"/>
                  </a:lnTo>
                  <a:lnTo>
                    <a:pt x="136" y="40"/>
                  </a:lnTo>
                  <a:lnTo>
                    <a:pt x="146" y="48"/>
                  </a:lnTo>
                  <a:lnTo>
                    <a:pt x="152" y="56"/>
                  </a:lnTo>
                  <a:lnTo>
                    <a:pt x="154" y="66"/>
                  </a:lnTo>
                  <a:lnTo>
                    <a:pt x="154" y="76"/>
                  </a:lnTo>
                  <a:lnTo>
                    <a:pt x="150" y="88"/>
                  </a:lnTo>
                  <a:lnTo>
                    <a:pt x="142" y="102"/>
                  </a:lnTo>
                  <a:lnTo>
                    <a:pt x="132" y="108"/>
                  </a:lnTo>
                  <a:lnTo>
                    <a:pt x="122" y="114"/>
                  </a:lnTo>
                  <a:lnTo>
                    <a:pt x="112" y="116"/>
                  </a:lnTo>
                  <a:lnTo>
                    <a:pt x="100" y="116"/>
                  </a:lnTo>
                  <a:lnTo>
                    <a:pt x="88" y="114"/>
                  </a:lnTo>
                  <a:lnTo>
                    <a:pt x="76" y="110"/>
                  </a:lnTo>
                  <a:lnTo>
                    <a:pt x="64" y="104"/>
                  </a:lnTo>
                  <a:lnTo>
                    <a:pt x="52" y="96"/>
                  </a:lnTo>
                  <a:lnTo>
                    <a:pt x="42" y="88"/>
                  </a:lnTo>
                  <a:lnTo>
                    <a:pt x="32" y="78"/>
                  </a:lnTo>
                  <a:lnTo>
                    <a:pt x="22" y="68"/>
                  </a:lnTo>
                  <a:lnTo>
                    <a:pt x="14" y="58"/>
                  </a:lnTo>
                  <a:lnTo>
                    <a:pt x="8" y="48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6"/>
                  </a:lnTo>
                  <a:lnTo>
                    <a:pt x="14" y="14"/>
                  </a:lnTo>
                  <a:lnTo>
                    <a:pt x="30" y="1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8" name="Freeform 293"/>
            <p:cNvSpPr>
              <a:spLocks/>
            </p:cNvSpPr>
            <p:nvPr userDrawn="1"/>
          </p:nvSpPr>
          <p:spPr bwMode="auto">
            <a:xfrm>
              <a:off x="4216" y="-3768"/>
              <a:ext cx="140" cy="120"/>
            </a:xfrm>
            <a:custGeom>
              <a:avLst/>
              <a:gdLst>
                <a:gd name="T0" fmla="*/ 9 w 154"/>
                <a:gd name="T1" fmla="*/ 0 h 116"/>
                <a:gd name="T2" fmla="*/ 9 w 154"/>
                <a:gd name="T3" fmla="*/ 0 h 116"/>
                <a:gd name="T4" fmla="*/ 20 w 154"/>
                <a:gd name="T5" fmla="*/ 2 h 116"/>
                <a:gd name="T6" fmla="*/ 35 w 154"/>
                <a:gd name="T7" fmla="*/ 6 h 116"/>
                <a:gd name="T8" fmla="*/ 52 w 154"/>
                <a:gd name="T9" fmla="*/ 14 h 116"/>
                <a:gd name="T10" fmla="*/ 70 w 154"/>
                <a:gd name="T11" fmla="*/ 31 h 116"/>
                <a:gd name="T12" fmla="*/ 78 w 154"/>
                <a:gd name="T13" fmla="*/ 37 h 116"/>
                <a:gd name="T14" fmla="*/ 85 w 154"/>
                <a:gd name="T15" fmla="*/ 46 h 116"/>
                <a:gd name="T16" fmla="*/ 91 w 154"/>
                <a:gd name="T17" fmla="*/ 58 h 116"/>
                <a:gd name="T18" fmla="*/ 95 w 154"/>
                <a:gd name="T19" fmla="*/ 66 h 116"/>
                <a:gd name="T20" fmla="*/ 95 w 154"/>
                <a:gd name="T21" fmla="*/ 77 h 116"/>
                <a:gd name="T22" fmla="*/ 95 w 154"/>
                <a:gd name="T23" fmla="*/ 91 h 116"/>
                <a:gd name="T24" fmla="*/ 94 w 154"/>
                <a:gd name="T25" fmla="*/ 103 h 116"/>
                <a:gd name="T26" fmla="*/ 87 w 154"/>
                <a:gd name="T27" fmla="*/ 122 h 116"/>
                <a:gd name="T28" fmla="*/ 87 w 154"/>
                <a:gd name="T29" fmla="*/ 122 h 116"/>
                <a:gd name="T30" fmla="*/ 82 w 154"/>
                <a:gd name="T31" fmla="*/ 128 h 116"/>
                <a:gd name="T32" fmla="*/ 76 w 154"/>
                <a:gd name="T33" fmla="*/ 134 h 116"/>
                <a:gd name="T34" fmla="*/ 70 w 154"/>
                <a:gd name="T35" fmla="*/ 137 h 116"/>
                <a:gd name="T36" fmla="*/ 62 w 154"/>
                <a:gd name="T37" fmla="*/ 137 h 116"/>
                <a:gd name="T38" fmla="*/ 55 w 154"/>
                <a:gd name="T39" fmla="*/ 134 h 116"/>
                <a:gd name="T40" fmla="*/ 47 w 154"/>
                <a:gd name="T41" fmla="*/ 130 h 116"/>
                <a:gd name="T42" fmla="*/ 40 w 154"/>
                <a:gd name="T43" fmla="*/ 124 h 116"/>
                <a:gd name="T44" fmla="*/ 32 w 154"/>
                <a:gd name="T45" fmla="*/ 114 h 116"/>
                <a:gd name="T46" fmla="*/ 26 w 154"/>
                <a:gd name="T47" fmla="*/ 103 h 116"/>
                <a:gd name="T48" fmla="*/ 20 w 154"/>
                <a:gd name="T49" fmla="*/ 93 h 116"/>
                <a:gd name="T50" fmla="*/ 14 w 154"/>
                <a:gd name="T51" fmla="*/ 80 h 116"/>
                <a:gd name="T52" fmla="*/ 9 w 154"/>
                <a:gd name="T53" fmla="*/ 68 h 116"/>
                <a:gd name="T54" fmla="*/ 5 w 154"/>
                <a:gd name="T55" fmla="*/ 58 h 116"/>
                <a:gd name="T56" fmla="*/ 2 w 154"/>
                <a:gd name="T57" fmla="*/ 41 h 116"/>
                <a:gd name="T58" fmla="*/ 0 w 154"/>
                <a:gd name="T59" fmla="*/ 31 h 116"/>
                <a:gd name="T60" fmla="*/ 0 w 154"/>
                <a:gd name="T61" fmla="*/ 21 h 116"/>
                <a:gd name="T62" fmla="*/ 0 w 154"/>
                <a:gd name="T63" fmla="*/ 21 h 116"/>
                <a:gd name="T64" fmla="*/ 9 w 154"/>
                <a:gd name="T65" fmla="*/ 14 h 116"/>
                <a:gd name="T66" fmla="*/ 19 w 154"/>
                <a:gd name="T67" fmla="*/ 14 h 1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4" h="116">
                  <a:moveTo>
                    <a:pt x="14" y="0"/>
                  </a:moveTo>
                  <a:lnTo>
                    <a:pt x="14" y="0"/>
                  </a:lnTo>
                  <a:lnTo>
                    <a:pt x="32" y="2"/>
                  </a:lnTo>
                  <a:lnTo>
                    <a:pt x="56" y="6"/>
                  </a:lnTo>
                  <a:lnTo>
                    <a:pt x="84" y="14"/>
                  </a:lnTo>
                  <a:lnTo>
                    <a:pt x="112" y="26"/>
                  </a:lnTo>
                  <a:lnTo>
                    <a:pt x="126" y="32"/>
                  </a:lnTo>
                  <a:lnTo>
                    <a:pt x="136" y="40"/>
                  </a:lnTo>
                  <a:lnTo>
                    <a:pt x="146" y="48"/>
                  </a:lnTo>
                  <a:lnTo>
                    <a:pt x="152" y="56"/>
                  </a:lnTo>
                  <a:lnTo>
                    <a:pt x="154" y="66"/>
                  </a:lnTo>
                  <a:lnTo>
                    <a:pt x="154" y="76"/>
                  </a:lnTo>
                  <a:lnTo>
                    <a:pt x="150" y="88"/>
                  </a:lnTo>
                  <a:lnTo>
                    <a:pt x="142" y="102"/>
                  </a:lnTo>
                  <a:lnTo>
                    <a:pt x="132" y="108"/>
                  </a:lnTo>
                  <a:lnTo>
                    <a:pt x="122" y="114"/>
                  </a:lnTo>
                  <a:lnTo>
                    <a:pt x="112" y="116"/>
                  </a:lnTo>
                  <a:lnTo>
                    <a:pt x="100" y="116"/>
                  </a:lnTo>
                  <a:lnTo>
                    <a:pt x="88" y="114"/>
                  </a:lnTo>
                  <a:lnTo>
                    <a:pt x="76" y="110"/>
                  </a:lnTo>
                  <a:lnTo>
                    <a:pt x="64" y="104"/>
                  </a:lnTo>
                  <a:lnTo>
                    <a:pt x="52" y="96"/>
                  </a:lnTo>
                  <a:lnTo>
                    <a:pt x="42" y="88"/>
                  </a:lnTo>
                  <a:lnTo>
                    <a:pt x="32" y="78"/>
                  </a:lnTo>
                  <a:lnTo>
                    <a:pt x="22" y="68"/>
                  </a:lnTo>
                  <a:lnTo>
                    <a:pt x="14" y="58"/>
                  </a:lnTo>
                  <a:lnTo>
                    <a:pt x="8" y="48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6"/>
                  </a:lnTo>
                  <a:lnTo>
                    <a:pt x="14" y="14"/>
                  </a:lnTo>
                  <a:lnTo>
                    <a:pt x="30" y="1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9" name="Freeform 294"/>
            <p:cNvSpPr>
              <a:spLocks noEditPoints="1"/>
            </p:cNvSpPr>
            <p:nvPr userDrawn="1"/>
          </p:nvSpPr>
          <p:spPr bwMode="auto">
            <a:xfrm>
              <a:off x="-265" y="3955"/>
              <a:ext cx="1420" cy="1360"/>
            </a:xfrm>
            <a:custGeom>
              <a:avLst/>
              <a:gdLst>
                <a:gd name="T0" fmla="*/ 508 w 1420"/>
                <a:gd name="T1" fmla="*/ 1000 h 1368"/>
                <a:gd name="T2" fmla="*/ 524 w 1420"/>
                <a:gd name="T3" fmla="*/ 1018 h 1368"/>
                <a:gd name="T4" fmla="*/ 554 w 1420"/>
                <a:gd name="T5" fmla="*/ 1048 h 1368"/>
                <a:gd name="T6" fmla="*/ 586 w 1420"/>
                <a:gd name="T7" fmla="*/ 1068 h 1368"/>
                <a:gd name="T8" fmla="*/ 616 w 1420"/>
                <a:gd name="T9" fmla="*/ 1080 h 1368"/>
                <a:gd name="T10" fmla="*/ 632 w 1420"/>
                <a:gd name="T11" fmla="*/ 1081 h 1368"/>
                <a:gd name="T12" fmla="*/ 662 w 1420"/>
                <a:gd name="T13" fmla="*/ 1080 h 1368"/>
                <a:gd name="T14" fmla="*/ 692 w 1420"/>
                <a:gd name="T15" fmla="*/ 1074 h 1368"/>
                <a:gd name="T16" fmla="*/ 718 w 1420"/>
                <a:gd name="T17" fmla="*/ 1064 h 1368"/>
                <a:gd name="T18" fmla="*/ 744 w 1420"/>
                <a:gd name="T19" fmla="*/ 1046 h 1368"/>
                <a:gd name="T20" fmla="*/ 764 w 1420"/>
                <a:gd name="T21" fmla="*/ 1028 h 1368"/>
                <a:gd name="T22" fmla="*/ 792 w 1420"/>
                <a:gd name="T23" fmla="*/ 986 h 1368"/>
                <a:gd name="T24" fmla="*/ 798 w 1420"/>
                <a:gd name="T25" fmla="*/ 962 h 1368"/>
                <a:gd name="T26" fmla="*/ 802 w 1420"/>
                <a:gd name="T27" fmla="*/ 921 h 1368"/>
                <a:gd name="T28" fmla="*/ 794 w 1420"/>
                <a:gd name="T29" fmla="*/ 881 h 1368"/>
                <a:gd name="T30" fmla="*/ 784 w 1420"/>
                <a:gd name="T31" fmla="*/ 861 h 1368"/>
                <a:gd name="T32" fmla="*/ 754 w 1420"/>
                <a:gd name="T33" fmla="*/ 813 h 1368"/>
                <a:gd name="T34" fmla="*/ 634 w 1420"/>
                <a:gd name="T35" fmla="*/ 670 h 1368"/>
                <a:gd name="T36" fmla="*/ 764 w 1420"/>
                <a:gd name="T37" fmla="*/ 569 h 1368"/>
                <a:gd name="T38" fmla="*/ 922 w 1420"/>
                <a:gd name="T39" fmla="*/ 754 h 1368"/>
                <a:gd name="T40" fmla="*/ 974 w 1420"/>
                <a:gd name="T41" fmla="*/ 823 h 1368"/>
                <a:gd name="T42" fmla="*/ 1010 w 1420"/>
                <a:gd name="T43" fmla="*/ 897 h 1368"/>
                <a:gd name="T44" fmla="*/ 1030 w 1420"/>
                <a:gd name="T45" fmla="*/ 964 h 1368"/>
                <a:gd name="T46" fmla="*/ 1036 w 1420"/>
                <a:gd name="T47" fmla="*/ 1034 h 1368"/>
                <a:gd name="T48" fmla="*/ 1034 w 1420"/>
                <a:gd name="T49" fmla="*/ 1070 h 1368"/>
                <a:gd name="T50" fmla="*/ 1018 w 1420"/>
                <a:gd name="T51" fmla="*/ 1129 h 1368"/>
                <a:gd name="T52" fmla="*/ 990 w 1420"/>
                <a:gd name="T53" fmla="*/ 1187 h 1368"/>
                <a:gd name="T54" fmla="*/ 948 w 1420"/>
                <a:gd name="T55" fmla="*/ 1239 h 1368"/>
                <a:gd name="T56" fmla="*/ 922 w 1420"/>
                <a:gd name="T57" fmla="*/ 1259 h 1368"/>
                <a:gd name="T58" fmla="*/ 870 w 1420"/>
                <a:gd name="T59" fmla="*/ 1292 h 1368"/>
                <a:gd name="T60" fmla="*/ 812 w 1420"/>
                <a:gd name="T61" fmla="*/ 1316 h 1368"/>
                <a:gd name="T62" fmla="*/ 750 w 1420"/>
                <a:gd name="T63" fmla="*/ 1328 h 1368"/>
                <a:gd name="T64" fmla="*/ 684 w 1420"/>
                <a:gd name="T65" fmla="*/ 1328 h 1368"/>
                <a:gd name="T66" fmla="*/ 648 w 1420"/>
                <a:gd name="T67" fmla="*/ 1322 h 1368"/>
                <a:gd name="T68" fmla="*/ 580 w 1420"/>
                <a:gd name="T69" fmla="*/ 1296 h 1368"/>
                <a:gd name="T70" fmla="*/ 510 w 1420"/>
                <a:gd name="T71" fmla="*/ 1254 h 1368"/>
                <a:gd name="T72" fmla="*/ 442 w 1420"/>
                <a:gd name="T73" fmla="*/ 1191 h 1368"/>
                <a:gd name="T74" fmla="*/ 0 w 1420"/>
                <a:gd name="T75" fmla="*/ 672 h 1368"/>
                <a:gd name="T76" fmla="*/ 150 w 1420"/>
                <a:gd name="T77" fmla="*/ 618 h 1368"/>
                <a:gd name="T78" fmla="*/ 166 w 1420"/>
                <a:gd name="T79" fmla="*/ 636 h 1368"/>
                <a:gd name="T80" fmla="*/ 194 w 1420"/>
                <a:gd name="T81" fmla="*/ 656 h 1368"/>
                <a:gd name="T82" fmla="*/ 206 w 1420"/>
                <a:gd name="T83" fmla="*/ 658 h 1368"/>
                <a:gd name="T84" fmla="*/ 218 w 1420"/>
                <a:gd name="T85" fmla="*/ 654 h 1368"/>
                <a:gd name="T86" fmla="*/ 252 w 1420"/>
                <a:gd name="T87" fmla="*/ 634 h 1368"/>
                <a:gd name="T88" fmla="*/ 738 w 1420"/>
                <a:gd name="T89" fmla="*/ 251 h 1368"/>
                <a:gd name="T90" fmla="*/ 758 w 1420"/>
                <a:gd name="T91" fmla="*/ 235 h 1368"/>
                <a:gd name="T92" fmla="*/ 782 w 1420"/>
                <a:gd name="T93" fmla="*/ 205 h 1368"/>
                <a:gd name="T94" fmla="*/ 786 w 1420"/>
                <a:gd name="T95" fmla="*/ 191 h 1368"/>
                <a:gd name="T96" fmla="*/ 786 w 1420"/>
                <a:gd name="T97" fmla="*/ 179 h 1368"/>
                <a:gd name="T98" fmla="*/ 768 w 1420"/>
                <a:gd name="T99" fmla="*/ 143 h 1368"/>
                <a:gd name="T100" fmla="*/ 726 w 1420"/>
                <a:gd name="T101" fmla="*/ 91 h 1368"/>
                <a:gd name="T102" fmla="*/ 1420 w 1420"/>
                <a:gd name="T103" fmla="*/ 684 h 1368"/>
                <a:gd name="T104" fmla="*/ 1104 w 1420"/>
                <a:gd name="T105" fmla="*/ 916 h 1368"/>
                <a:gd name="T106" fmla="*/ 1118 w 1420"/>
                <a:gd name="T107" fmla="*/ 887 h 1368"/>
                <a:gd name="T108" fmla="*/ 1142 w 1420"/>
                <a:gd name="T109" fmla="*/ 831 h 1368"/>
                <a:gd name="T110" fmla="*/ 1154 w 1420"/>
                <a:gd name="T111" fmla="*/ 777 h 1368"/>
                <a:gd name="T112" fmla="*/ 1158 w 1420"/>
                <a:gd name="T113" fmla="*/ 736 h 1368"/>
                <a:gd name="T114" fmla="*/ 1158 w 1420"/>
                <a:gd name="T115" fmla="*/ 712 h 1368"/>
                <a:gd name="T116" fmla="*/ 1148 w 1420"/>
                <a:gd name="T117" fmla="*/ 668 h 1368"/>
                <a:gd name="T118" fmla="*/ 1130 w 1420"/>
                <a:gd name="T119" fmla="*/ 624 h 1368"/>
                <a:gd name="T120" fmla="*/ 1104 w 1420"/>
                <a:gd name="T121" fmla="*/ 581 h 1368"/>
                <a:gd name="T122" fmla="*/ 1068 w 1420"/>
                <a:gd name="T123" fmla="*/ 535 h 1368"/>
                <a:gd name="T124" fmla="*/ 764 w 1420"/>
                <a:gd name="T125" fmla="*/ 569 h 136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20" h="1368">
                  <a:moveTo>
                    <a:pt x="392" y="890"/>
                  </a:moveTo>
                  <a:lnTo>
                    <a:pt x="508" y="1030"/>
                  </a:lnTo>
                  <a:lnTo>
                    <a:pt x="524" y="1048"/>
                  </a:lnTo>
                  <a:lnTo>
                    <a:pt x="538" y="1064"/>
                  </a:lnTo>
                  <a:lnTo>
                    <a:pt x="554" y="1078"/>
                  </a:lnTo>
                  <a:lnTo>
                    <a:pt x="570" y="1090"/>
                  </a:lnTo>
                  <a:lnTo>
                    <a:pt x="586" y="1098"/>
                  </a:lnTo>
                  <a:lnTo>
                    <a:pt x="602" y="1104"/>
                  </a:lnTo>
                  <a:lnTo>
                    <a:pt x="616" y="1110"/>
                  </a:lnTo>
                  <a:lnTo>
                    <a:pt x="632" y="1112"/>
                  </a:lnTo>
                  <a:lnTo>
                    <a:pt x="648" y="1112"/>
                  </a:lnTo>
                  <a:lnTo>
                    <a:pt x="662" y="1110"/>
                  </a:lnTo>
                  <a:lnTo>
                    <a:pt x="678" y="1108"/>
                  </a:lnTo>
                  <a:lnTo>
                    <a:pt x="692" y="1104"/>
                  </a:lnTo>
                  <a:lnTo>
                    <a:pt x="706" y="1100"/>
                  </a:lnTo>
                  <a:lnTo>
                    <a:pt x="718" y="1094"/>
                  </a:lnTo>
                  <a:lnTo>
                    <a:pt x="732" y="1086"/>
                  </a:lnTo>
                  <a:lnTo>
                    <a:pt x="744" y="1076"/>
                  </a:lnTo>
                  <a:lnTo>
                    <a:pt x="764" y="1058"/>
                  </a:lnTo>
                  <a:lnTo>
                    <a:pt x="780" y="1038"/>
                  </a:lnTo>
                  <a:lnTo>
                    <a:pt x="792" y="1016"/>
                  </a:lnTo>
                  <a:lnTo>
                    <a:pt x="798" y="992"/>
                  </a:lnTo>
                  <a:lnTo>
                    <a:pt x="802" y="970"/>
                  </a:lnTo>
                  <a:lnTo>
                    <a:pt x="802" y="948"/>
                  </a:lnTo>
                  <a:lnTo>
                    <a:pt x="800" y="926"/>
                  </a:lnTo>
                  <a:lnTo>
                    <a:pt x="794" y="906"/>
                  </a:lnTo>
                  <a:lnTo>
                    <a:pt x="784" y="886"/>
                  </a:lnTo>
                  <a:lnTo>
                    <a:pt x="772" y="862"/>
                  </a:lnTo>
                  <a:lnTo>
                    <a:pt x="754" y="838"/>
                  </a:lnTo>
                  <a:lnTo>
                    <a:pt x="732" y="810"/>
                  </a:lnTo>
                  <a:lnTo>
                    <a:pt x="634" y="690"/>
                  </a:lnTo>
                  <a:lnTo>
                    <a:pt x="392" y="890"/>
                  </a:lnTo>
                  <a:close/>
                  <a:moveTo>
                    <a:pt x="764" y="584"/>
                  </a:moveTo>
                  <a:lnTo>
                    <a:pt x="922" y="776"/>
                  </a:lnTo>
                  <a:lnTo>
                    <a:pt x="950" y="812"/>
                  </a:lnTo>
                  <a:lnTo>
                    <a:pt x="974" y="848"/>
                  </a:lnTo>
                  <a:lnTo>
                    <a:pt x="994" y="884"/>
                  </a:lnTo>
                  <a:lnTo>
                    <a:pt x="1010" y="922"/>
                  </a:lnTo>
                  <a:lnTo>
                    <a:pt x="1022" y="958"/>
                  </a:lnTo>
                  <a:lnTo>
                    <a:pt x="1030" y="994"/>
                  </a:lnTo>
                  <a:lnTo>
                    <a:pt x="1036" y="1028"/>
                  </a:lnTo>
                  <a:lnTo>
                    <a:pt x="1036" y="1064"/>
                  </a:lnTo>
                  <a:lnTo>
                    <a:pt x="1034" y="1100"/>
                  </a:lnTo>
                  <a:lnTo>
                    <a:pt x="1028" y="1132"/>
                  </a:lnTo>
                  <a:lnTo>
                    <a:pt x="1018" y="1164"/>
                  </a:lnTo>
                  <a:lnTo>
                    <a:pt x="1006" y="1194"/>
                  </a:lnTo>
                  <a:lnTo>
                    <a:pt x="990" y="1222"/>
                  </a:lnTo>
                  <a:lnTo>
                    <a:pt x="970" y="1248"/>
                  </a:lnTo>
                  <a:lnTo>
                    <a:pt x="948" y="1274"/>
                  </a:lnTo>
                  <a:lnTo>
                    <a:pt x="922" y="1296"/>
                  </a:lnTo>
                  <a:lnTo>
                    <a:pt x="896" y="1316"/>
                  </a:lnTo>
                  <a:lnTo>
                    <a:pt x="870" y="1332"/>
                  </a:lnTo>
                  <a:lnTo>
                    <a:pt x="842" y="1346"/>
                  </a:lnTo>
                  <a:lnTo>
                    <a:pt x="812" y="1356"/>
                  </a:lnTo>
                  <a:lnTo>
                    <a:pt x="782" y="1364"/>
                  </a:lnTo>
                  <a:lnTo>
                    <a:pt x="750" y="1368"/>
                  </a:lnTo>
                  <a:lnTo>
                    <a:pt x="718" y="1368"/>
                  </a:lnTo>
                  <a:lnTo>
                    <a:pt x="684" y="1368"/>
                  </a:lnTo>
                  <a:lnTo>
                    <a:pt x="648" y="1362"/>
                  </a:lnTo>
                  <a:lnTo>
                    <a:pt x="614" y="1350"/>
                  </a:lnTo>
                  <a:lnTo>
                    <a:pt x="580" y="1336"/>
                  </a:lnTo>
                  <a:lnTo>
                    <a:pt x="544" y="1316"/>
                  </a:lnTo>
                  <a:lnTo>
                    <a:pt x="510" y="1290"/>
                  </a:lnTo>
                  <a:lnTo>
                    <a:pt x="476" y="1260"/>
                  </a:lnTo>
                  <a:lnTo>
                    <a:pt x="442" y="1226"/>
                  </a:lnTo>
                  <a:lnTo>
                    <a:pt x="406" y="1186"/>
                  </a:lnTo>
                  <a:lnTo>
                    <a:pt x="0" y="692"/>
                  </a:lnTo>
                  <a:lnTo>
                    <a:pt x="116" y="596"/>
                  </a:lnTo>
                  <a:lnTo>
                    <a:pt x="150" y="638"/>
                  </a:lnTo>
                  <a:lnTo>
                    <a:pt x="166" y="656"/>
                  </a:lnTo>
                  <a:lnTo>
                    <a:pt x="180" y="668"/>
                  </a:lnTo>
                  <a:lnTo>
                    <a:pt x="194" y="676"/>
                  </a:lnTo>
                  <a:lnTo>
                    <a:pt x="200" y="678"/>
                  </a:lnTo>
                  <a:lnTo>
                    <a:pt x="206" y="678"/>
                  </a:lnTo>
                  <a:lnTo>
                    <a:pt x="218" y="674"/>
                  </a:lnTo>
                  <a:lnTo>
                    <a:pt x="234" y="666"/>
                  </a:lnTo>
                  <a:lnTo>
                    <a:pt x="252" y="654"/>
                  </a:lnTo>
                  <a:lnTo>
                    <a:pt x="274" y="638"/>
                  </a:lnTo>
                  <a:lnTo>
                    <a:pt x="738" y="256"/>
                  </a:lnTo>
                  <a:lnTo>
                    <a:pt x="758" y="240"/>
                  </a:lnTo>
                  <a:lnTo>
                    <a:pt x="772" y="224"/>
                  </a:lnTo>
                  <a:lnTo>
                    <a:pt x="782" y="210"/>
                  </a:lnTo>
                  <a:lnTo>
                    <a:pt x="786" y="196"/>
                  </a:lnTo>
                  <a:lnTo>
                    <a:pt x="786" y="190"/>
                  </a:lnTo>
                  <a:lnTo>
                    <a:pt x="786" y="184"/>
                  </a:lnTo>
                  <a:lnTo>
                    <a:pt x="780" y="166"/>
                  </a:lnTo>
                  <a:lnTo>
                    <a:pt x="768" y="148"/>
                  </a:lnTo>
                  <a:lnTo>
                    <a:pt x="750" y="124"/>
                  </a:lnTo>
                  <a:lnTo>
                    <a:pt x="726" y="96"/>
                  </a:lnTo>
                  <a:lnTo>
                    <a:pt x="842" y="0"/>
                  </a:lnTo>
                  <a:lnTo>
                    <a:pt x="1420" y="704"/>
                  </a:lnTo>
                  <a:lnTo>
                    <a:pt x="1232" y="1018"/>
                  </a:lnTo>
                  <a:lnTo>
                    <a:pt x="1104" y="942"/>
                  </a:lnTo>
                  <a:lnTo>
                    <a:pt x="1118" y="912"/>
                  </a:lnTo>
                  <a:lnTo>
                    <a:pt x="1132" y="882"/>
                  </a:lnTo>
                  <a:lnTo>
                    <a:pt x="1142" y="856"/>
                  </a:lnTo>
                  <a:lnTo>
                    <a:pt x="1150" y="828"/>
                  </a:lnTo>
                  <a:lnTo>
                    <a:pt x="1154" y="802"/>
                  </a:lnTo>
                  <a:lnTo>
                    <a:pt x="1158" y="778"/>
                  </a:lnTo>
                  <a:lnTo>
                    <a:pt x="1158" y="756"/>
                  </a:lnTo>
                  <a:lnTo>
                    <a:pt x="1158" y="732"/>
                  </a:lnTo>
                  <a:lnTo>
                    <a:pt x="1154" y="710"/>
                  </a:lnTo>
                  <a:lnTo>
                    <a:pt x="1148" y="688"/>
                  </a:lnTo>
                  <a:lnTo>
                    <a:pt x="1140" y="666"/>
                  </a:lnTo>
                  <a:lnTo>
                    <a:pt x="1130" y="644"/>
                  </a:lnTo>
                  <a:lnTo>
                    <a:pt x="1118" y="620"/>
                  </a:lnTo>
                  <a:lnTo>
                    <a:pt x="1104" y="596"/>
                  </a:lnTo>
                  <a:lnTo>
                    <a:pt x="1086" y="574"/>
                  </a:lnTo>
                  <a:lnTo>
                    <a:pt x="1068" y="550"/>
                  </a:lnTo>
                  <a:lnTo>
                    <a:pt x="962" y="420"/>
                  </a:lnTo>
                  <a:lnTo>
                    <a:pt x="764" y="5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0" name="Freeform 295"/>
            <p:cNvSpPr>
              <a:spLocks/>
            </p:cNvSpPr>
            <p:nvPr userDrawn="1"/>
          </p:nvSpPr>
          <p:spPr bwMode="auto">
            <a:xfrm>
              <a:off x="135" y="4635"/>
              <a:ext cx="400" cy="420"/>
            </a:xfrm>
            <a:custGeom>
              <a:avLst/>
              <a:gdLst>
                <a:gd name="T0" fmla="*/ 0 w 410"/>
                <a:gd name="T1" fmla="*/ 195 h 422"/>
                <a:gd name="T2" fmla="*/ 101 w 410"/>
                <a:gd name="T3" fmla="*/ 330 h 422"/>
                <a:gd name="T4" fmla="*/ 101 w 410"/>
                <a:gd name="T5" fmla="*/ 330 h 422"/>
                <a:gd name="T6" fmla="*/ 117 w 410"/>
                <a:gd name="T7" fmla="*/ 348 h 422"/>
                <a:gd name="T8" fmla="*/ 130 w 410"/>
                <a:gd name="T9" fmla="*/ 364 h 422"/>
                <a:gd name="T10" fmla="*/ 142 w 410"/>
                <a:gd name="T11" fmla="*/ 378 h 422"/>
                <a:gd name="T12" fmla="*/ 158 w 410"/>
                <a:gd name="T13" fmla="*/ 390 h 422"/>
                <a:gd name="T14" fmla="*/ 172 w 410"/>
                <a:gd name="T15" fmla="*/ 398 h 422"/>
                <a:gd name="T16" fmla="*/ 185 w 410"/>
                <a:gd name="T17" fmla="*/ 404 h 422"/>
                <a:gd name="T18" fmla="*/ 199 w 410"/>
                <a:gd name="T19" fmla="*/ 410 h 422"/>
                <a:gd name="T20" fmla="*/ 212 w 410"/>
                <a:gd name="T21" fmla="*/ 412 h 422"/>
                <a:gd name="T22" fmla="*/ 212 w 410"/>
                <a:gd name="T23" fmla="*/ 412 h 422"/>
                <a:gd name="T24" fmla="*/ 226 w 410"/>
                <a:gd name="T25" fmla="*/ 412 h 422"/>
                <a:gd name="T26" fmla="*/ 239 w 410"/>
                <a:gd name="T27" fmla="*/ 410 h 422"/>
                <a:gd name="T28" fmla="*/ 253 w 410"/>
                <a:gd name="T29" fmla="*/ 408 h 422"/>
                <a:gd name="T30" fmla="*/ 265 w 410"/>
                <a:gd name="T31" fmla="*/ 404 h 422"/>
                <a:gd name="T32" fmla="*/ 278 w 410"/>
                <a:gd name="T33" fmla="*/ 400 h 422"/>
                <a:gd name="T34" fmla="*/ 288 w 410"/>
                <a:gd name="T35" fmla="*/ 394 h 422"/>
                <a:gd name="T36" fmla="*/ 300 w 410"/>
                <a:gd name="T37" fmla="*/ 386 h 422"/>
                <a:gd name="T38" fmla="*/ 311 w 410"/>
                <a:gd name="T39" fmla="*/ 376 h 422"/>
                <a:gd name="T40" fmla="*/ 311 w 410"/>
                <a:gd name="T41" fmla="*/ 376 h 422"/>
                <a:gd name="T42" fmla="*/ 329 w 410"/>
                <a:gd name="T43" fmla="*/ 358 h 422"/>
                <a:gd name="T44" fmla="*/ 343 w 410"/>
                <a:gd name="T45" fmla="*/ 338 h 422"/>
                <a:gd name="T46" fmla="*/ 353 w 410"/>
                <a:gd name="T47" fmla="*/ 316 h 422"/>
                <a:gd name="T48" fmla="*/ 359 w 410"/>
                <a:gd name="T49" fmla="*/ 297 h 422"/>
                <a:gd name="T50" fmla="*/ 359 w 410"/>
                <a:gd name="T51" fmla="*/ 297 h 422"/>
                <a:gd name="T52" fmla="*/ 362 w 410"/>
                <a:gd name="T53" fmla="*/ 275 h 422"/>
                <a:gd name="T54" fmla="*/ 362 w 410"/>
                <a:gd name="T55" fmla="*/ 253 h 422"/>
                <a:gd name="T56" fmla="*/ 361 w 410"/>
                <a:gd name="T57" fmla="*/ 231 h 422"/>
                <a:gd name="T58" fmla="*/ 355 w 410"/>
                <a:gd name="T59" fmla="*/ 211 h 422"/>
                <a:gd name="T60" fmla="*/ 355 w 410"/>
                <a:gd name="T61" fmla="*/ 211 h 422"/>
                <a:gd name="T62" fmla="*/ 346 w 410"/>
                <a:gd name="T63" fmla="*/ 191 h 422"/>
                <a:gd name="T64" fmla="*/ 336 w 410"/>
                <a:gd name="T65" fmla="*/ 167 h 422"/>
                <a:gd name="T66" fmla="*/ 320 w 410"/>
                <a:gd name="T67" fmla="*/ 143 h 422"/>
                <a:gd name="T68" fmla="*/ 300 w 410"/>
                <a:gd name="T69" fmla="*/ 115 h 422"/>
                <a:gd name="T70" fmla="*/ 214 w 410"/>
                <a:gd name="T71" fmla="*/ 0 h 422"/>
                <a:gd name="T72" fmla="*/ 0 w 410"/>
                <a:gd name="T73" fmla="*/ 195 h 4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10" h="422">
                  <a:moveTo>
                    <a:pt x="0" y="200"/>
                  </a:moveTo>
                  <a:lnTo>
                    <a:pt x="116" y="340"/>
                  </a:lnTo>
                  <a:lnTo>
                    <a:pt x="132" y="358"/>
                  </a:lnTo>
                  <a:lnTo>
                    <a:pt x="146" y="374"/>
                  </a:lnTo>
                  <a:lnTo>
                    <a:pt x="162" y="388"/>
                  </a:lnTo>
                  <a:lnTo>
                    <a:pt x="178" y="400"/>
                  </a:lnTo>
                  <a:lnTo>
                    <a:pt x="194" y="408"/>
                  </a:lnTo>
                  <a:lnTo>
                    <a:pt x="210" y="414"/>
                  </a:lnTo>
                  <a:lnTo>
                    <a:pt x="224" y="420"/>
                  </a:lnTo>
                  <a:lnTo>
                    <a:pt x="240" y="422"/>
                  </a:lnTo>
                  <a:lnTo>
                    <a:pt x="256" y="422"/>
                  </a:lnTo>
                  <a:lnTo>
                    <a:pt x="270" y="420"/>
                  </a:lnTo>
                  <a:lnTo>
                    <a:pt x="286" y="418"/>
                  </a:lnTo>
                  <a:lnTo>
                    <a:pt x="300" y="414"/>
                  </a:lnTo>
                  <a:lnTo>
                    <a:pt x="314" y="410"/>
                  </a:lnTo>
                  <a:lnTo>
                    <a:pt x="326" y="404"/>
                  </a:lnTo>
                  <a:lnTo>
                    <a:pt x="340" y="396"/>
                  </a:lnTo>
                  <a:lnTo>
                    <a:pt x="352" y="386"/>
                  </a:lnTo>
                  <a:lnTo>
                    <a:pt x="372" y="368"/>
                  </a:lnTo>
                  <a:lnTo>
                    <a:pt x="388" y="348"/>
                  </a:lnTo>
                  <a:lnTo>
                    <a:pt x="400" y="326"/>
                  </a:lnTo>
                  <a:lnTo>
                    <a:pt x="406" y="302"/>
                  </a:lnTo>
                  <a:lnTo>
                    <a:pt x="410" y="280"/>
                  </a:lnTo>
                  <a:lnTo>
                    <a:pt x="410" y="258"/>
                  </a:lnTo>
                  <a:lnTo>
                    <a:pt x="408" y="236"/>
                  </a:lnTo>
                  <a:lnTo>
                    <a:pt x="402" y="216"/>
                  </a:lnTo>
                  <a:lnTo>
                    <a:pt x="392" y="196"/>
                  </a:lnTo>
                  <a:lnTo>
                    <a:pt x="380" y="172"/>
                  </a:lnTo>
                  <a:lnTo>
                    <a:pt x="362" y="148"/>
                  </a:lnTo>
                  <a:lnTo>
                    <a:pt x="340" y="120"/>
                  </a:lnTo>
                  <a:lnTo>
                    <a:pt x="242" y="0"/>
                  </a:lnTo>
                  <a:lnTo>
                    <a:pt x="0" y="20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1" name="Freeform 296"/>
            <p:cNvSpPr>
              <a:spLocks/>
            </p:cNvSpPr>
            <p:nvPr userDrawn="1"/>
          </p:nvSpPr>
          <p:spPr bwMode="auto">
            <a:xfrm>
              <a:off x="-265" y="3955"/>
              <a:ext cx="1420" cy="1360"/>
            </a:xfrm>
            <a:custGeom>
              <a:avLst/>
              <a:gdLst>
                <a:gd name="T0" fmla="*/ 922 w 1420"/>
                <a:gd name="T1" fmla="*/ 754 h 1368"/>
                <a:gd name="T2" fmla="*/ 950 w 1420"/>
                <a:gd name="T3" fmla="*/ 787 h 1368"/>
                <a:gd name="T4" fmla="*/ 994 w 1420"/>
                <a:gd name="T5" fmla="*/ 859 h 1368"/>
                <a:gd name="T6" fmla="*/ 1022 w 1420"/>
                <a:gd name="T7" fmla="*/ 930 h 1368"/>
                <a:gd name="T8" fmla="*/ 1036 w 1420"/>
                <a:gd name="T9" fmla="*/ 998 h 1368"/>
                <a:gd name="T10" fmla="*/ 1036 w 1420"/>
                <a:gd name="T11" fmla="*/ 1034 h 1368"/>
                <a:gd name="T12" fmla="*/ 1028 w 1420"/>
                <a:gd name="T13" fmla="*/ 1099 h 1368"/>
                <a:gd name="T14" fmla="*/ 1006 w 1420"/>
                <a:gd name="T15" fmla="*/ 1159 h 1368"/>
                <a:gd name="T16" fmla="*/ 970 w 1420"/>
                <a:gd name="T17" fmla="*/ 1213 h 1368"/>
                <a:gd name="T18" fmla="*/ 922 w 1420"/>
                <a:gd name="T19" fmla="*/ 1259 h 1368"/>
                <a:gd name="T20" fmla="*/ 896 w 1420"/>
                <a:gd name="T21" fmla="*/ 1276 h 1368"/>
                <a:gd name="T22" fmla="*/ 842 w 1420"/>
                <a:gd name="T23" fmla="*/ 1306 h 1368"/>
                <a:gd name="T24" fmla="*/ 782 w 1420"/>
                <a:gd name="T25" fmla="*/ 1324 h 1368"/>
                <a:gd name="T26" fmla="*/ 718 w 1420"/>
                <a:gd name="T27" fmla="*/ 1328 h 1368"/>
                <a:gd name="T28" fmla="*/ 684 w 1420"/>
                <a:gd name="T29" fmla="*/ 1328 h 1368"/>
                <a:gd name="T30" fmla="*/ 614 w 1420"/>
                <a:gd name="T31" fmla="*/ 1310 h 1368"/>
                <a:gd name="T32" fmla="*/ 544 w 1420"/>
                <a:gd name="T33" fmla="*/ 1276 h 1368"/>
                <a:gd name="T34" fmla="*/ 476 w 1420"/>
                <a:gd name="T35" fmla="*/ 1225 h 1368"/>
                <a:gd name="T36" fmla="*/ 406 w 1420"/>
                <a:gd name="T37" fmla="*/ 1151 h 1368"/>
                <a:gd name="T38" fmla="*/ 116 w 1420"/>
                <a:gd name="T39" fmla="*/ 581 h 1368"/>
                <a:gd name="T40" fmla="*/ 150 w 1420"/>
                <a:gd name="T41" fmla="*/ 618 h 1368"/>
                <a:gd name="T42" fmla="*/ 180 w 1420"/>
                <a:gd name="T43" fmla="*/ 648 h 1368"/>
                <a:gd name="T44" fmla="*/ 200 w 1420"/>
                <a:gd name="T45" fmla="*/ 658 h 1368"/>
                <a:gd name="T46" fmla="*/ 206 w 1420"/>
                <a:gd name="T47" fmla="*/ 658 h 1368"/>
                <a:gd name="T48" fmla="*/ 234 w 1420"/>
                <a:gd name="T49" fmla="*/ 646 h 1368"/>
                <a:gd name="T50" fmla="*/ 274 w 1420"/>
                <a:gd name="T51" fmla="*/ 618 h 1368"/>
                <a:gd name="T52" fmla="*/ 738 w 1420"/>
                <a:gd name="T53" fmla="*/ 251 h 1368"/>
                <a:gd name="T54" fmla="*/ 772 w 1420"/>
                <a:gd name="T55" fmla="*/ 219 h 1368"/>
                <a:gd name="T56" fmla="*/ 786 w 1420"/>
                <a:gd name="T57" fmla="*/ 191 h 1368"/>
                <a:gd name="T58" fmla="*/ 786 w 1420"/>
                <a:gd name="T59" fmla="*/ 185 h 1368"/>
                <a:gd name="T60" fmla="*/ 780 w 1420"/>
                <a:gd name="T61" fmla="*/ 161 h 1368"/>
                <a:gd name="T62" fmla="*/ 750 w 1420"/>
                <a:gd name="T63" fmla="*/ 119 h 1368"/>
                <a:gd name="T64" fmla="*/ 842 w 1420"/>
                <a:gd name="T65" fmla="*/ 0 h 1368"/>
                <a:gd name="T66" fmla="*/ 1232 w 1420"/>
                <a:gd name="T67" fmla="*/ 988 h 1368"/>
                <a:gd name="T68" fmla="*/ 1104 w 1420"/>
                <a:gd name="T69" fmla="*/ 916 h 1368"/>
                <a:gd name="T70" fmla="*/ 1132 w 1420"/>
                <a:gd name="T71" fmla="*/ 857 h 1368"/>
                <a:gd name="T72" fmla="*/ 1150 w 1420"/>
                <a:gd name="T73" fmla="*/ 803 h 1368"/>
                <a:gd name="T74" fmla="*/ 1158 w 1420"/>
                <a:gd name="T75" fmla="*/ 756 h 1368"/>
                <a:gd name="T76" fmla="*/ 1158 w 1420"/>
                <a:gd name="T77" fmla="*/ 712 h 1368"/>
                <a:gd name="T78" fmla="*/ 1154 w 1420"/>
                <a:gd name="T79" fmla="*/ 690 h 1368"/>
                <a:gd name="T80" fmla="*/ 1140 w 1420"/>
                <a:gd name="T81" fmla="*/ 646 h 1368"/>
                <a:gd name="T82" fmla="*/ 1118 w 1420"/>
                <a:gd name="T83" fmla="*/ 600 h 1368"/>
                <a:gd name="T84" fmla="*/ 1086 w 1420"/>
                <a:gd name="T85" fmla="*/ 559 h 1368"/>
                <a:gd name="T86" fmla="*/ 962 w 1420"/>
                <a:gd name="T87" fmla="*/ 410 h 136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20" h="1368">
                  <a:moveTo>
                    <a:pt x="764" y="584"/>
                  </a:moveTo>
                  <a:lnTo>
                    <a:pt x="922" y="776"/>
                  </a:lnTo>
                  <a:lnTo>
                    <a:pt x="950" y="812"/>
                  </a:lnTo>
                  <a:lnTo>
                    <a:pt x="974" y="848"/>
                  </a:lnTo>
                  <a:lnTo>
                    <a:pt x="994" y="884"/>
                  </a:lnTo>
                  <a:lnTo>
                    <a:pt x="1010" y="922"/>
                  </a:lnTo>
                  <a:lnTo>
                    <a:pt x="1022" y="958"/>
                  </a:lnTo>
                  <a:lnTo>
                    <a:pt x="1030" y="994"/>
                  </a:lnTo>
                  <a:lnTo>
                    <a:pt x="1036" y="1028"/>
                  </a:lnTo>
                  <a:lnTo>
                    <a:pt x="1036" y="1064"/>
                  </a:lnTo>
                  <a:lnTo>
                    <a:pt x="1034" y="1100"/>
                  </a:lnTo>
                  <a:lnTo>
                    <a:pt x="1028" y="1132"/>
                  </a:lnTo>
                  <a:lnTo>
                    <a:pt x="1018" y="1164"/>
                  </a:lnTo>
                  <a:lnTo>
                    <a:pt x="1006" y="1194"/>
                  </a:lnTo>
                  <a:lnTo>
                    <a:pt x="990" y="1222"/>
                  </a:lnTo>
                  <a:lnTo>
                    <a:pt x="970" y="1248"/>
                  </a:lnTo>
                  <a:lnTo>
                    <a:pt x="948" y="1274"/>
                  </a:lnTo>
                  <a:lnTo>
                    <a:pt x="922" y="1296"/>
                  </a:lnTo>
                  <a:lnTo>
                    <a:pt x="896" y="1316"/>
                  </a:lnTo>
                  <a:lnTo>
                    <a:pt x="870" y="1332"/>
                  </a:lnTo>
                  <a:lnTo>
                    <a:pt x="842" y="1346"/>
                  </a:lnTo>
                  <a:lnTo>
                    <a:pt x="812" y="1356"/>
                  </a:lnTo>
                  <a:lnTo>
                    <a:pt x="782" y="1364"/>
                  </a:lnTo>
                  <a:lnTo>
                    <a:pt x="750" y="1368"/>
                  </a:lnTo>
                  <a:lnTo>
                    <a:pt x="718" y="1368"/>
                  </a:lnTo>
                  <a:lnTo>
                    <a:pt x="684" y="1368"/>
                  </a:lnTo>
                  <a:lnTo>
                    <a:pt x="648" y="1362"/>
                  </a:lnTo>
                  <a:lnTo>
                    <a:pt x="614" y="1350"/>
                  </a:lnTo>
                  <a:lnTo>
                    <a:pt x="580" y="1336"/>
                  </a:lnTo>
                  <a:lnTo>
                    <a:pt x="544" y="1316"/>
                  </a:lnTo>
                  <a:lnTo>
                    <a:pt x="510" y="1290"/>
                  </a:lnTo>
                  <a:lnTo>
                    <a:pt x="476" y="1260"/>
                  </a:lnTo>
                  <a:lnTo>
                    <a:pt x="442" y="1226"/>
                  </a:lnTo>
                  <a:lnTo>
                    <a:pt x="406" y="1186"/>
                  </a:lnTo>
                  <a:lnTo>
                    <a:pt x="0" y="692"/>
                  </a:lnTo>
                  <a:lnTo>
                    <a:pt x="116" y="596"/>
                  </a:lnTo>
                  <a:lnTo>
                    <a:pt x="150" y="638"/>
                  </a:lnTo>
                  <a:lnTo>
                    <a:pt x="166" y="656"/>
                  </a:lnTo>
                  <a:lnTo>
                    <a:pt x="180" y="668"/>
                  </a:lnTo>
                  <a:lnTo>
                    <a:pt x="194" y="676"/>
                  </a:lnTo>
                  <a:lnTo>
                    <a:pt x="200" y="678"/>
                  </a:lnTo>
                  <a:lnTo>
                    <a:pt x="206" y="678"/>
                  </a:lnTo>
                  <a:lnTo>
                    <a:pt x="218" y="674"/>
                  </a:lnTo>
                  <a:lnTo>
                    <a:pt x="234" y="666"/>
                  </a:lnTo>
                  <a:lnTo>
                    <a:pt x="252" y="654"/>
                  </a:lnTo>
                  <a:lnTo>
                    <a:pt x="274" y="638"/>
                  </a:lnTo>
                  <a:lnTo>
                    <a:pt x="738" y="256"/>
                  </a:lnTo>
                  <a:lnTo>
                    <a:pt x="758" y="240"/>
                  </a:lnTo>
                  <a:lnTo>
                    <a:pt x="772" y="224"/>
                  </a:lnTo>
                  <a:lnTo>
                    <a:pt x="782" y="210"/>
                  </a:lnTo>
                  <a:lnTo>
                    <a:pt x="786" y="196"/>
                  </a:lnTo>
                  <a:lnTo>
                    <a:pt x="786" y="190"/>
                  </a:lnTo>
                  <a:lnTo>
                    <a:pt x="786" y="184"/>
                  </a:lnTo>
                  <a:lnTo>
                    <a:pt x="780" y="166"/>
                  </a:lnTo>
                  <a:lnTo>
                    <a:pt x="768" y="148"/>
                  </a:lnTo>
                  <a:lnTo>
                    <a:pt x="750" y="124"/>
                  </a:lnTo>
                  <a:lnTo>
                    <a:pt x="726" y="96"/>
                  </a:lnTo>
                  <a:lnTo>
                    <a:pt x="842" y="0"/>
                  </a:lnTo>
                  <a:lnTo>
                    <a:pt x="1420" y="704"/>
                  </a:lnTo>
                  <a:lnTo>
                    <a:pt x="1232" y="1018"/>
                  </a:lnTo>
                  <a:lnTo>
                    <a:pt x="1104" y="942"/>
                  </a:lnTo>
                  <a:lnTo>
                    <a:pt x="1118" y="912"/>
                  </a:lnTo>
                  <a:lnTo>
                    <a:pt x="1132" y="882"/>
                  </a:lnTo>
                  <a:lnTo>
                    <a:pt x="1142" y="856"/>
                  </a:lnTo>
                  <a:lnTo>
                    <a:pt x="1150" y="828"/>
                  </a:lnTo>
                  <a:lnTo>
                    <a:pt x="1154" y="802"/>
                  </a:lnTo>
                  <a:lnTo>
                    <a:pt x="1158" y="778"/>
                  </a:lnTo>
                  <a:lnTo>
                    <a:pt x="1158" y="756"/>
                  </a:lnTo>
                  <a:lnTo>
                    <a:pt x="1158" y="732"/>
                  </a:lnTo>
                  <a:lnTo>
                    <a:pt x="1154" y="710"/>
                  </a:lnTo>
                  <a:lnTo>
                    <a:pt x="1148" y="688"/>
                  </a:lnTo>
                  <a:lnTo>
                    <a:pt x="1140" y="666"/>
                  </a:lnTo>
                  <a:lnTo>
                    <a:pt x="1130" y="644"/>
                  </a:lnTo>
                  <a:lnTo>
                    <a:pt x="1118" y="620"/>
                  </a:lnTo>
                  <a:lnTo>
                    <a:pt x="1104" y="596"/>
                  </a:lnTo>
                  <a:lnTo>
                    <a:pt x="1086" y="574"/>
                  </a:lnTo>
                  <a:lnTo>
                    <a:pt x="1068" y="550"/>
                  </a:lnTo>
                  <a:lnTo>
                    <a:pt x="962" y="420"/>
                  </a:lnTo>
                  <a:lnTo>
                    <a:pt x="764" y="58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2" name="Freeform 297"/>
            <p:cNvSpPr>
              <a:spLocks noEditPoints="1"/>
            </p:cNvSpPr>
            <p:nvPr userDrawn="1"/>
          </p:nvSpPr>
          <p:spPr bwMode="auto">
            <a:xfrm>
              <a:off x="535" y="5035"/>
              <a:ext cx="1220" cy="1280"/>
            </a:xfrm>
            <a:custGeom>
              <a:avLst/>
              <a:gdLst>
                <a:gd name="T0" fmla="*/ 787 w 1228"/>
                <a:gd name="T1" fmla="*/ 570 h 1280"/>
                <a:gd name="T2" fmla="*/ 624 w 1228"/>
                <a:gd name="T3" fmla="*/ 434 h 1280"/>
                <a:gd name="T4" fmla="*/ 1188 w 1228"/>
                <a:gd name="T5" fmla="*/ 154 h 1280"/>
                <a:gd name="T6" fmla="*/ 922 w 1228"/>
                <a:gd name="T7" fmla="*/ 1014 h 1280"/>
                <a:gd name="T8" fmla="*/ 906 w 1228"/>
                <a:gd name="T9" fmla="*/ 1072 h 1280"/>
                <a:gd name="T10" fmla="*/ 906 w 1228"/>
                <a:gd name="T11" fmla="*/ 1106 h 1280"/>
                <a:gd name="T12" fmla="*/ 912 w 1228"/>
                <a:gd name="T13" fmla="*/ 1120 h 1280"/>
                <a:gd name="T14" fmla="*/ 934 w 1228"/>
                <a:gd name="T15" fmla="*/ 1148 h 1280"/>
                <a:gd name="T16" fmla="*/ 858 w 1228"/>
                <a:gd name="T17" fmla="*/ 1280 h 1280"/>
                <a:gd name="T18" fmla="*/ 566 w 1228"/>
                <a:gd name="T19" fmla="*/ 842 h 1280"/>
                <a:gd name="T20" fmla="*/ 592 w 1228"/>
                <a:gd name="T21" fmla="*/ 860 h 1280"/>
                <a:gd name="T22" fmla="*/ 622 w 1228"/>
                <a:gd name="T23" fmla="*/ 882 h 1280"/>
                <a:gd name="T24" fmla="*/ 644 w 1228"/>
                <a:gd name="T25" fmla="*/ 890 h 1280"/>
                <a:gd name="T26" fmla="*/ 654 w 1228"/>
                <a:gd name="T27" fmla="*/ 890 h 1280"/>
                <a:gd name="T28" fmla="*/ 670 w 1228"/>
                <a:gd name="T29" fmla="*/ 884 h 1280"/>
                <a:gd name="T30" fmla="*/ 674 w 1228"/>
                <a:gd name="T31" fmla="*/ 880 h 1280"/>
                <a:gd name="T32" fmla="*/ 682 w 1228"/>
                <a:gd name="T33" fmla="*/ 860 h 1280"/>
                <a:gd name="T34" fmla="*/ 729 w 1228"/>
                <a:gd name="T35" fmla="*/ 728 h 1280"/>
                <a:gd name="T36" fmla="*/ 383 w 1228"/>
                <a:gd name="T37" fmla="*/ 578 h 1280"/>
                <a:gd name="T38" fmla="*/ 362 w 1228"/>
                <a:gd name="T39" fmla="*/ 594 h 1280"/>
                <a:gd name="T40" fmla="*/ 350 w 1228"/>
                <a:gd name="T41" fmla="*/ 606 h 1280"/>
                <a:gd name="T42" fmla="*/ 342 w 1228"/>
                <a:gd name="T43" fmla="*/ 628 h 1280"/>
                <a:gd name="T44" fmla="*/ 344 w 1228"/>
                <a:gd name="T45" fmla="*/ 636 h 1280"/>
                <a:gd name="T46" fmla="*/ 356 w 1228"/>
                <a:gd name="T47" fmla="*/ 658 h 1280"/>
                <a:gd name="T48" fmla="*/ 373 w 1228"/>
                <a:gd name="T49" fmla="*/ 676 h 1280"/>
                <a:gd name="T50" fmla="*/ 318 w 1228"/>
                <a:gd name="T51" fmla="*/ 824 h 1280"/>
                <a:gd name="T52" fmla="*/ 89 w 1228"/>
                <a:gd name="T53" fmla="*/ 442 h 1280"/>
                <a:gd name="T54" fmla="*/ 117 w 1228"/>
                <a:gd name="T55" fmla="*/ 462 h 1280"/>
                <a:gd name="T56" fmla="*/ 139 w 1228"/>
                <a:gd name="T57" fmla="*/ 474 h 1280"/>
                <a:gd name="T58" fmla="*/ 159 w 1228"/>
                <a:gd name="T59" fmla="*/ 478 h 1280"/>
                <a:gd name="T60" fmla="*/ 177 w 1228"/>
                <a:gd name="T61" fmla="*/ 476 h 1280"/>
                <a:gd name="T62" fmla="*/ 199 w 1228"/>
                <a:gd name="T63" fmla="*/ 468 h 1280"/>
                <a:gd name="T64" fmla="*/ 1003 w 1228"/>
                <a:gd name="T65" fmla="*/ 0 h 12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228" h="1280">
                  <a:moveTo>
                    <a:pt x="644" y="434"/>
                  </a:moveTo>
                  <a:lnTo>
                    <a:pt x="812" y="570"/>
                  </a:lnTo>
                  <a:lnTo>
                    <a:pt x="918" y="272"/>
                  </a:lnTo>
                  <a:lnTo>
                    <a:pt x="644" y="434"/>
                  </a:lnTo>
                  <a:close/>
                  <a:moveTo>
                    <a:pt x="1038" y="0"/>
                  </a:moveTo>
                  <a:lnTo>
                    <a:pt x="1228" y="154"/>
                  </a:lnTo>
                  <a:lnTo>
                    <a:pt x="952" y="1014"/>
                  </a:lnTo>
                  <a:lnTo>
                    <a:pt x="942" y="1046"/>
                  </a:lnTo>
                  <a:lnTo>
                    <a:pt x="936" y="1072"/>
                  </a:lnTo>
                  <a:lnTo>
                    <a:pt x="934" y="1092"/>
                  </a:lnTo>
                  <a:lnTo>
                    <a:pt x="936" y="1106"/>
                  </a:lnTo>
                  <a:lnTo>
                    <a:pt x="942" y="1120"/>
                  </a:lnTo>
                  <a:lnTo>
                    <a:pt x="950" y="1134"/>
                  </a:lnTo>
                  <a:lnTo>
                    <a:pt x="964" y="1148"/>
                  </a:lnTo>
                  <a:lnTo>
                    <a:pt x="984" y="1164"/>
                  </a:lnTo>
                  <a:lnTo>
                    <a:pt x="888" y="1280"/>
                  </a:lnTo>
                  <a:lnTo>
                    <a:pt x="492" y="958"/>
                  </a:lnTo>
                  <a:lnTo>
                    <a:pt x="586" y="842"/>
                  </a:lnTo>
                  <a:lnTo>
                    <a:pt x="612" y="860"/>
                  </a:lnTo>
                  <a:lnTo>
                    <a:pt x="626" y="872"/>
                  </a:lnTo>
                  <a:lnTo>
                    <a:pt x="642" y="882"/>
                  </a:lnTo>
                  <a:lnTo>
                    <a:pt x="654" y="888"/>
                  </a:lnTo>
                  <a:lnTo>
                    <a:pt x="664" y="890"/>
                  </a:lnTo>
                  <a:lnTo>
                    <a:pt x="674" y="890"/>
                  </a:lnTo>
                  <a:lnTo>
                    <a:pt x="682" y="888"/>
                  </a:lnTo>
                  <a:lnTo>
                    <a:pt x="690" y="884"/>
                  </a:lnTo>
                  <a:lnTo>
                    <a:pt x="696" y="880"/>
                  </a:lnTo>
                  <a:lnTo>
                    <a:pt x="700" y="872"/>
                  </a:lnTo>
                  <a:lnTo>
                    <a:pt x="706" y="860"/>
                  </a:lnTo>
                  <a:lnTo>
                    <a:pt x="720" y="826"/>
                  </a:lnTo>
                  <a:lnTo>
                    <a:pt x="754" y="728"/>
                  </a:lnTo>
                  <a:lnTo>
                    <a:pt x="498" y="518"/>
                  </a:lnTo>
                  <a:lnTo>
                    <a:pt x="398" y="578"/>
                  </a:lnTo>
                  <a:lnTo>
                    <a:pt x="372" y="594"/>
                  </a:lnTo>
                  <a:lnTo>
                    <a:pt x="360" y="606"/>
                  </a:lnTo>
                  <a:lnTo>
                    <a:pt x="354" y="616"/>
                  </a:lnTo>
                  <a:lnTo>
                    <a:pt x="352" y="628"/>
                  </a:lnTo>
                  <a:lnTo>
                    <a:pt x="354" y="636"/>
                  </a:lnTo>
                  <a:lnTo>
                    <a:pt x="356" y="642"/>
                  </a:lnTo>
                  <a:lnTo>
                    <a:pt x="366" y="658"/>
                  </a:lnTo>
                  <a:lnTo>
                    <a:pt x="384" y="676"/>
                  </a:lnTo>
                  <a:lnTo>
                    <a:pt x="422" y="708"/>
                  </a:lnTo>
                  <a:lnTo>
                    <a:pt x="328" y="824"/>
                  </a:lnTo>
                  <a:lnTo>
                    <a:pt x="0" y="558"/>
                  </a:lnTo>
                  <a:lnTo>
                    <a:pt x="94" y="442"/>
                  </a:lnTo>
                  <a:lnTo>
                    <a:pt x="122" y="462"/>
                  </a:lnTo>
                  <a:lnTo>
                    <a:pt x="134" y="468"/>
                  </a:lnTo>
                  <a:lnTo>
                    <a:pt x="144" y="474"/>
                  </a:lnTo>
                  <a:lnTo>
                    <a:pt x="164" y="478"/>
                  </a:lnTo>
                  <a:lnTo>
                    <a:pt x="182" y="476"/>
                  </a:lnTo>
                  <a:lnTo>
                    <a:pt x="192" y="474"/>
                  </a:lnTo>
                  <a:lnTo>
                    <a:pt x="204" y="468"/>
                  </a:lnTo>
                  <a:lnTo>
                    <a:pt x="236" y="452"/>
                  </a:lnTo>
                  <a:lnTo>
                    <a:pt x="103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3" name="Freeform 298"/>
            <p:cNvSpPr>
              <a:spLocks/>
            </p:cNvSpPr>
            <p:nvPr userDrawn="1"/>
          </p:nvSpPr>
          <p:spPr bwMode="auto">
            <a:xfrm>
              <a:off x="1175" y="5295"/>
              <a:ext cx="280" cy="300"/>
            </a:xfrm>
            <a:custGeom>
              <a:avLst/>
              <a:gdLst>
                <a:gd name="T0" fmla="*/ 0 w 274"/>
                <a:gd name="T1" fmla="*/ 167 h 298"/>
                <a:gd name="T2" fmla="*/ 188 w 274"/>
                <a:gd name="T3" fmla="*/ 308 h 298"/>
                <a:gd name="T4" fmla="*/ 305 w 274"/>
                <a:gd name="T5" fmla="*/ 0 h 298"/>
                <a:gd name="T6" fmla="*/ 0 w 274"/>
                <a:gd name="T7" fmla="*/ 167 h 2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4" h="298">
                  <a:moveTo>
                    <a:pt x="0" y="162"/>
                  </a:moveTo>
                  <a:lnTo>
                    <a:pt x="168" y="298"/>
                  </a:lnTo>
                  <a:lnTo>
                    <a:pt x="274" y="0"/>
                  </a:lnTo>
                  <a:lnTo>
                    <a:pt x="0" y="16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4" name="Freeform 299"/>
            <p:cNvSpPr>
              <a:spLocks/>
            </p:cNvSpPr>
            <p:nvPr userDrawn="1"/>
          </p:nvSpPr>
          <p:spPr bwMode="auto">
            <a:xfrm>
              <a:off x="535" y="5035"/>
              <a:ext cx="1220" cy="1280"/>
            </a:xfrm>
            <a:custGeom>
              <a:avLst/>
              <a:gdLst>
                <a:gd name="T0" fmla="*/ 1003 w 1228"/>
                <a:gd name="T1" fmla="*/ 0 h 1280"/>
                <a:gd name="T2" fmla="*/ 1188 w 1228"/>
                <a:gd name="T3" fmla="*/ 154 h 1280"/>
                <a:gd name="T4" fmla="*/ 922 w 1228"/>
                <a:gd name="T5" fmla="*/ 1014 h 1280"/>
                <a:gd name="T6" fmla="*/ 922 w 1228"/>
                <a:gd name="T7" fmla="*/ 1014 h 1280"/>
                <a:gd name="T8" fmla="*/ 912 w 1228"/>
                <a:gd name="T9" fmla="*/ 1046 h 1280"/>
                <a:gd name="T10" fmla="*/ 906 w 1228"/>
                <a:gd name="T11" fmla="*/ 1072 h 1280"/>
                <a:gd name="T12" fmla="*/ 904 w 1228"/>
                <a:gd name="T13" fmla="*/ 1092 h 1280"/>
                <a:gd name="T14" fmla="*/ 906 w 1228"/>
                <a:gd name="T15" fmla="*/ 1106 h 1280"/>
                <a:gd name="T16" fmla="*/ 906 w 1228"/>
                <a:gd name="T17" fmla="*/ 1106 h 1280"/>
                <a:gd name="T18" fmla="*/ 912 w 1228"/>
                <a:gd name="T19" fmla="*/ 1120 h 1280"/>
                <a:gd name="T20" fmla="*/ 920 w 1228"/>
                <a:gd name="T21" fmla="*/ 1134 h 1280"/>
                <a:gd name="T22" fmla="*/ 934 w 1228"/>
                <a:gd name="T23" fmla="*/ 1148 h 1280"/>
                <a:gd name="T24" fmla="*/ 954 w 1228"/>
                <a:gd name="T25" fmla="*/ 1164 h 1280"/>
                <a:gd name="T26" fmla="*/ 858 w 1228"/>
                <a:gd name="T27" fmla="*/ 1280 h 1280"/>
                <a:gd name="T28" fmla="*/ 477 w 1228"/>
                <a:gd name="T29" fmla="*/ 958 h 1280"/>
                <a:gd name="T30" fmla="*/ 566 w 1228"/>
                <a:gd name="T31" fmla="*/ 842 h 1280"/>
                <a:gd name="T32" fmla="*/ 592 w 1228"/>
                <a:gd name="T33" fmla="*/ 860 h 1280"/>
                <a:gd name="T34" fmla="*/ 592 w 1228"/>
                <a:gd name="T35" fmla="*/ 860 h 1280"/>
                <a:gd name="T36" fmla="*/ 606 w 1228"/>
                <a:gd name="T37" fmla="*/ 872 h 1280"/>
                <a:gd name="T38" fmla="*/ 622 w 1228"/>
                <a:gd name="T39" fmla="*/ 882 h 1280"/>
                <a:gd name="T40" fmla="*/ 634 w 1228"/>
                <a:gd name="T41" fmla="*/ 888 h 1280"/>
                <a:gd name="T42" fmla="*/ 644 w 1228"/>
                <a:gd name="T43" fmla="*/ 890 h 1280"/>
                <a:gd name="T44" fmla="*/ 644 w 1228"/>
                <a:gd name="T45" fmla="*/ 890 h 1280"/>
                <a:gd name="T46" fmla="*/ 654 w 1228"/>
                <a:gd name="T47" fmla="*/ 890 h 1280"/>
                <a:gd name="T48" fmla="*/ 662 w 1228"/>
                <a:gd name="T49" fmla="*/ 888 h 1280"/>
                <a:gd name="T50" fmla="*/ 670 w 1228"/>
                <a:gd name="T51" fmla="*/ 884 h 1280"/>
                <a:gd name="T52" fmla="*/ 674 w 1228"/>
                <a:gd name="T53" fmla="*/ 880 h 1280"/>
                <a:gd name="T54" fmla="*/ 674 w 1228"/>
                <a:gd name="T55" fmla="*/ 880 h 1280"/>
                <a:gd name="T56" fmla="*/ 678 w 1228"/>
                <a:gd name="T57" fmla="*/ 872 h 1280"/>
                <a:gd name="T58" fmla="*/ 682 w 1228"/>
                <a:gd name="T59" fmla="*/ 860 h 1280"/>
                <a:gd name="T60" fmla="*/ 695 w 1228"/>
                <a:gd name="T61" fmla="*/ 826 h 1280"/>
                <a:gd name="T62" fmla="*/ 729 w 1228"/>
                <a:gd name="T63" fmla="*/ 728 h 1280"/>
                <a:gd name="T64" fmla="*/ 483 w 1228"/>
                <a:gd name="T65" fmla="*/ 518 h 1280"/>
                <a:gd name="T66" fmla="*/ 383 w 1228"/>
                <a:gd name="T67" fmla="*/ 578 h 1280"/>
                <a:gd name="T68" fmla="*/ 383 w 1228"/>
                <a:gd name="T69" fmla="*/ 578 h 1280"/>
                <a:gd name="T70" fmla="*/ 362 w 1228"/>
                <a:gd name="T71" fmla="*/ 594 h 1280"/>
                <a:gd name="T72" fmla="*/ 350 w 1228"/>
                <a:gd name="T73" fmla="*/ 606 h 1280"/>
                <a:gd name="T74" fmla="*/ 350 w 1228"/>
                <a:gd name="T75" fmla="*/ 606 h 1280"/>
                <a:gd name="T76" fmla="*/ 344 w 1228"/>
                <a:gd name="T77" fmla="*/ 616 h 1280"/>
                <a:gd name="T78" fmla="*/ 342 w 1228"/>
                <a:gd name="T79" fmla="*/ 628 h 1280"/>
                <a:gd name="T80" fmla="*/ 342 w 1228"/>
                <a:gd name="T81" fmla="*/ 628 h 1280"/>
                <a:gd name="T82" fmla="*/ 344 w 1228"/>
                <a:gd name="T83" fmla="*/ 636 h 1280"/>
                <a:gd name="T84" fmla="*/ 346 w 1228"/>
                <a:gd name="T85" fmla="*/ 642 h 1280"/>
                <a:gd name="T86" fmla="*/ 356 w 1228"/>
                <a:gd name="T87" fmla="*/ 658 h 1280"/>
                <a:gd name="T88" fmla="*/ 356 w 1228"/>
                <a:gd name="T89" fmla="*/ 658 h 1280"/>
                <a:gd name="T90" fmla="*/ 373 w 1228"/>
                <a:gd name="T91" fmla="*/ 676 h 1280"/>
                <a:gd name="T92" fmla="*/ 407 w 1228"/>
                <a:gd name="T93" fmla="*/ 708 h 1280"/>
                <a:gd name="T94" fmla="*/ 318 w 1228"/>
                <a:gd name="T95" fmla="*/ 824 h 1280"/>
                <a:gd name="T96" fmla="*/ 0 w 1228"/>
                <a:gd name="T97" fmla="*/ 558 h 1280"/>
                <a:gd name="T98" fmla="*/ 89 w 1228"/>
                <a:gd name="T99" fmla="*/ 442 h 1280"/>
                <a:gd name="T100" fmla="*/ 89 w 1228"/>
                <a:gd name="T101" fmla="*/ 442 h 1280"/>
                <a:gd name="T102" fmla="*/ 117 w 1228"/>
                <a:gd name="T103" fmla="*/ 462 h 1280"/>
                <a:gd name="T104" fmla="*/ 129 w 1228"/>
                <a:gd name="T105" fmla="*/ 468 h 1280"/>
                <a:gd name="T106" fmla="*/ 139 w 1228"/>
                <a:gd name="T107" fmla="*/ 474 h 1280"/>
                <a:gd name="T108" fmla="*/ 139 w 1228"/>
                <a:gd name="T109" fmla="*/ 474 h 1280"/>
                <a:gd name="T110" fmla="*/ 159 w 1228"/>
                <a:gd name="T111" fmla="*/ 478 h 1280"/>
                <a:gd name="T112" fmla="*/ 177 w 1228"/>
                <a:gd name="T113" fmla="*/ 476 h 1280"/>
                <a:gd name="T114" fmla="*/ 177 w 1228"/>
                <a:gd name="T115" fmla="*/ 476 h 1280"/>
                <a:gd name="T116" fmla="*/ 187 w 1228"/>
                <a:gd name="T117" fmla="*/ 474 h 1280"/>
                <a:gd name="T118" fmla="*/ 199 w 1228"/>
                <a:gd name="T119" fmla="*/ 468 h 1280"/>
                <a:gd name="T120" fmla="*/ 228 w 1228"/>
                <a:gd name="T121" fmla="*/ 452 h 1280"/>
                <a:gd name="T122" fmla="*/ 1003 w 1228"/>
                <a:gd name="T123" fmla="*/ 0 h 12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228" h="1280">
                  <a:moveTo>
                    <a:pt x="1038" y="0"/>
                  </a:moveTo>
                  <a:lnTo>
                    <a:pt x="1228" y="154"/>
                  </a:lnTo>
                  <a:lnTo>
                    <a:pt x="952" y="1014"/>
                  </a:lnTo>
                  <a:lnTo>
                    <a:pt x="942" y="1046"/>
                  </a:lnTo>
                  <a:lnTo>
                    <a:pt x="936" y="1072"/>
                  </a:lnTo>
                  <a:lnTo>
                    <a:pt x="934" y="1092"/>
                  </a:lnTo>
                  <a:lnTo>
                    <a:pt x="936" y="1106"/>
                  </a:lnTo>
                  <a:lnTo>
                    <a:pt x="942" y="1120"/>
                  </a:lnTo>
                  <a:lnTo>
                    <a:pt x="950" y="1134"/>
                  </a:lnTo>
                  <a:lnTo>
                    <a:pt x="964" y="1148"/>
                  </a:lnTo>
                  <a:lnTo>
                    <a:pt x="984" y="1164"/>
                  </a:lnTo>
                  <a:lnTo>
                    <a:pt x="888" y="1280"/>
                  </a:lnTo>
                  <a:lnTo>
                    <a:pt x="492" y="958"/>
                  </a:lnTo>
                  <a:lnTo>
                    <a:pt x="586" y="842"/>
                  </a:lnTo>
                  <a:lnTo>
                    <a:pt x="612" y="860"/>
                  </a:lnTo>
                  <a:lnTo>
                    <a:pt x="626" y="872"/>
                  </a:lnTo>
                  <a:lnTo>
                    <a:pt x="642" y="882"/>
                  </a:lnTo>
                  <a:lnTo>
                    <a:pt x="654" y="888"/>
                  </a:lnTo>
                  <a:lnTo>
                    <a:pt x="664" y="890"/>
                  </a:lnTo>
                  <a:lnTo>
                    <a:pt x="674" y="890"/>
                  </a:lnTo>
                  <a:lnTo>
                    <a:pt x="682" y="888"/>
                  </a:lnTo>
                  <a:lnTo>
                    <a:pt x="690" y="884"/>
                  </a:lnTo>
                  <a:lnTo>
                    <a:pt x="696" y="880"/>
                  </a:lnTo>
                  <a:lnTo>
                    <a:pt x="700" y="872"/>
                  </a:lnTo>
                  <a:lnTo>
                    <a:pt x="706" y="860"/>
                  </a:lnTo>
                  <a:lnTo>
                    <a:pt x="720" y="826"/>
                  </a:lnTo>
                  <a:lnTo>
                    <a:pt x="754" y="728"/>
                  </a:lnTo>
                  <a:lnTo>
                    <a:pt x="498" y="518"/>
                  </a:lnTo>
                  <a:lnTo>
                    <a:pt x="398" y="578"/>
                  </a:lnTo>
                  <a:lnTo>
                    <a:pt x="372" y="594"/>
                  </a:lnTo>
                  <a:lnTo>
                    <a:pt x="360" y="606"/>
                  </a:lnTo>
                  <a:lnTo>
                    <a:pt x="354" y="616"/>
                  </a:lnTo>
                  <a:lnTo>
                    <a:pt x="352" y="628"/>
                  </a:lnTo>
                  <a:lnTo>
                    <a:pt x="354" y="636"/>
                  </a:lnTo>
                  <a:lnTo>
                    <a:pt x="356" y="642"/>
                  </a:lnTo>
                  <a:lnTo>
                    <a:pt x="366" y="658"/>
                  </a:lnTo>
                  <a:lnTo>
                    <a:pt x="384" y="676"/>
                  </a:lnTo>
                  <a:lnTo>
                    <a:pt x="422" y="708"/>
                  </a:lnTo>
                  <a:lnTo>
                    <a:pt x="328" y="824"/>
                  </a:lnTo>
                  <a:lnTo>
                    <a:pt x="0" y="558"/>
                  </a:lnTo>
                  <a:lnTo>
                    <a:pt x="94" y="442"/>
                  </a:lnTo>
                  <a:lnTo>
                    <a:pt x="122" y="462"/>
                  </a:lnTo>
                  <a:lnTo>
                    <a:pt x="134" y="468"/>
                  </a:lnTo>
                  <a:lnTo>
                    <a:pt x="144" y="474"/>
                  </a:lnTo>
                  <a:lnTo>
                    <a:pt x="164" y="478"/>
                  </a:lnTo>
                  <a:lnTo>
                    <a:pt x="182" y="476"/>
                  </a:lnTo>
                  <a:lnTo>
                    <a:pt x="192" y="474"/>
                  </a:lnTo>
                  <a:lnTo>
                    <a:pt x="204" y="468"/>
                  </a:lnTo>
                  <a:lnTo>
                    <a:pt x="236" y="452"/>
                  </a:lnTo>
                  <a:lnTo>
                    <a:pt x="1038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5" name="Freeform 300"/>
            <p:cNvSpPr>
              <a:spLocks/>
            </p:cNvSpPr>
            <p:nvPr userDrawn="1"/>
          </p:nvSpPr>
          <p:spPr bwMode="auto">
            <a:xfrm>
              <a:off x="1595" y="5455"/>
              <a:ext cx="1560" cy="1521"/>
            </a:xfrm>
            <a:custGeom>
              <a:avLst/>
              <a:gdLst>
                <a:gd name="T0" fmla="*/ 883 w 1568"/>
                <a:gd name="T1" fmla="*/ 380 h 1522"/>
                <a:gd name="T2" fmla="*/ 814 w 1568"/>
                <a:gd name="T3" fmla="*/ 344 h 1522"/>
                <a:gd name="T4" fmla="*/ 792 w 1568"/>
                <a:gd name="T5" fmla="*/ 340 h 1522"/>
                <a:gd name="T6" fmla="*/ 768 w 1568"/>
                <a:gd name="T7" fmla="*/ 346 h 1522"/>
                <a:gd name="T8" fmla="*/ 754 w 1568"/>
                <a:gd name="T9" fmla="*/ 358 h 1522"/>
                <a:gd name="T10" fmla="*/ 641 w 1568"/>
                <a:gd name="T11" fmla="*/ 576 h 1522"/>
                <a:gd name="T12" fmla="*/ 1074 w 1568"/>
                <a:gd name="T13" fmla="*/ 578 h 1522"/>
                <a:gd name="T14" fmla="*/ 1094 w 1568"/>
                <a:gd name="T15" fmla="*/ 532 h 1522"/>
                <a:gd name="T16" fmla="*/ 1092 w 1568"/>
                <a:gd name="T17" fmla="*/ 506 h 1522"/>
                <a:gd name="T18" fmla="*/ 1080 w 1568"/>
                <a:gd name="T19" fmla="*/ 492 h 1522"/>
                <a:gd name="T20" fmla="*/ 1001 w 1568"/>
                <a:gd name="T21" fmla="*/ 442 h 1522"/>
                <a:gd name="T22" fmla="*/ 1459 w 1568"/>
                <a:gd name="T23" fmla="*/ 690 h 1522"/>
                <a:gd name="T24" fmla="*/ 1389 w 1568"/>
                <a:gd name="T25" fmla="*/ 654 h 1522"/>
                <a:gd name="T26" fmla="*/ 1367 w 1568"/>
                <a:gd name="T27" fmla="*/ 648 h 1522"/>
                <a:gd name="T28" fmla="*/ 1345 w 1568"/>
                <a:gd name="T29" fmla="*/ 654 h 1522"/>
                <a:gd name="T30" fmla="*/ 1331 w 1568"/>
                <a:gd name="T31" fmla="*/ 666 h 1522"/>
                <a:gd name="T32" fmla="*/ 1035 w 1568"/>
                <a:gd name="T33" fmla="*/ 1235 h 1522"/>
                <a:gd name="T34" fmla="*/ 1011 w 1568"/>
                <a:gd name="T35" fmla="*/ 1289 h 1522"/>
                <a:gd name="T36" fmla="*/ 1009 w 1568"/>
                <a:gd name="T37" fmla="*/ 1309 h 1522"/>
                <a:gd name="T38" fmla="*/ 1019 w 1568"/>
                <a:gd name="T39" fmla="*/ 1331 h 1522"/>
                <a:gd name="T40" fmla="*/ 1039 w 1568"/>
                <a:gd name="T41" fmla="*/ 1347 h 1522"/>
                <a:gd name="T42" fmla="*/ 1037 w 1568"/>
                <a:gd name="T43" fmla="*/ 1517 h 1522"/>
                <a:gd name="T44" fmla="*/ 674 w 1568"/>
                <a:gd name="T45" fmla="*/ 1153 h 1522"/>
                <a:gd name="T46" fmla="*/ 722 w 1568"/>
                <a:gd name="T47" fmla="*/ 1175 h 1522"/>
                <a:gd name="T48" fmla="*/ 742 w 1568"/>
                <a:gd name="T49" fmla="*/ 1177 h 1522"/>
                <a:gd name="T50" fmla="*/ 764 w 1568"/>
                <a:gd name="T51" fmla="*/ 1167 h 1522"/>
                <a:gd name="T52" fmla="*/ 780 w 1568"/>
                <a:gd name="T53" fmla="*/ 1147 h 1522"/>
                <a:gd name="T54" fmla="*/ 563 w 1568"/>
                <a:gd name="T55" fmla="*/ 724 h 1522"/>
                <a:gd name="T56" fmla="*/ 442 w 1568"/>
                <a:gd name="T57" fmla="*/ 963 h 1522"/>
                <a:gd name="T58" fmla="*/ 434 w 1568"/>
                <a:gd name="T59" fmla="*/ 987 h 1522"/>
                <a:gd name="T60" fmla="*/ 438 w 1568"/>
                <a:gd name="T61" fmla="*/ 1013 h 1522"/>
                <a:gd name="T62" fmla="*/ 450 w 1568"/>
                <a:gd name="T63" fmla="*/ 1027 h 1522"/>
                <a:gd name="T64" fmla="*/ 525 w 1568"/>
                <a:gd name="T65" fmla="*/ 1073 h 1522"/>
                <a:gd name="T66" fmla="*/ 70 w 1568"/>
                <a:gd name="T67" fmla="*/ 827 h 1522"/>
                <a:gd name="T68" fmla="*/ 131 w 1568"/>
                <a:gd name="T69" fmla="*/ 859 h 1522"/>
                <a:gd name="T70" fmla="*/ 157 w 1568"/>
                <a:gd name="T71" fmla="*/ 867 h 1522"/>
                <a:gd name="T72" fmla="*/ 183 w 1568"/>
                <a:gd name="T73" fmla="*/ 863 h 1522"/>
                <a:gd name="T74" fmla="*/ 195 w 1568"/>
                <a:gd name="T75" fmla="*/ 851 h 1522"/>
                <a:gd name="T76" fmla="*/ 489 w 1568"/>
                <a:gd name="T77" fmla="*/ 286 h 1522"/>
                <a:gd name="T78" fmla="*/ 515 w 1568"/>
                <a:gd name="T79" fmla="*/ 230 h 1522"/>
                <a:gd name="T80" fmla="*/ 517 w 1568"/>
                <a:gd name="T81" fmla="*/ 210 h 1522"/>
                <a:gd name="T82" fmla="*/ 509 w 1568"/>
                <a:gd name="T83" fmla="*/ 188 h 1522"/>
                <a:gd name="T84" fmla="*/ 495 w 1568"/>
                <a:gd name="T85" fmla="*/ 174 h 1522"/>
                <a:gd name="T86" fmla="*/ 491 w 1568"/>
                <a:gd name="T87" fmla="*/ 0 h 15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568" h="1522">
                  <a:moveTo>
                    <a:pt x="506" y="0"/>
                  </a:moveTo>
                  <a:lnTo>
                    <a:pt x="978" y="248"/>
                  </a:lnTo>
                  <a:lnTo>
                    <a:pt x="908" y="380"/>
                  </a:lnTo>
                  <a:lnTo>
                    <a:pt x="864" y="358"/>
                  </a:lnTo>
                  <a:lnTo>
                    <a:pt x="834" y="344"/>
                  </a:lnTo>
                  <a:lnTo>
                    <a:pt x="822" y="340"/>
                  </a:lnTo>
                  <a:lnTo>
                    <a:pt x="812" y="340"/>
                  </a:lnTo>
                  <a:lnTo>
                    <a:pt x="804" y="340"/>
                  </a:lnTo>
                  <a:lnTo>
                    <a:pt x="796" y="342"/>
                  </a:lnTo>
                  <a:lnTo>
                    <a:pt x="788" y="346"/>
                  </a:lnTo>
                  <a:lnTo>
                    <a:pt x="782" y="350"/>
                  </a:lnTo>
                  <a:lnTo>
                    <a:pt x="774" y="358"/>
                  </a:lnTo>
                  <a:lnTo>
                    <a:pt x="766" y="370"/>
                  </a:lnTo>
                  <a:lnTo>
                    <a:pt x="746" y="406"/>
                  </a:lnTo>
                  <a:lnTo>
                    <a:pt x="656" y="576"/>
                  </a:lnTo>
                  <a:lnTo>
                    <a:pt x="1008" y="760"/>
                  </a:lnTo>
                  <a:lnTo>
                    <a:pt x="1104" y="578"/>
                  </a:lnTo>
                  <a:lnTo>
                    <a:pt x="1118" y="550"/>
                  </a:lnTo>
                  <a:lnTo>
                    <a:pt x="1124" y="532"/>
                  </a:lnTo>
                  <a:lnTo>
                    <a:pt x="1124" y="522"/>
                  </a:lnTo>
                  <a:lnTo>
                    <a:pt x="1124" y="514"/>
                  </a:lnTo>
                  <a:lnTo>
                    <a:pt x="1122" y="506"/>
                  </a:lnTo>
                  <a:lnTo>
                    <a:pt x="1118" y="498"/>
                  </a:lnTo>
                  <a:lnTo>
                    <a:pt x="1110" y="492"/>
                  </a:lnTo>
                  <a:lnTo>
                    <a:pt x="1098" y="482"/>
                  </a:lnTo>
                  <a:lnTo>
                    <a:pt x="1064" y="462"/>
                  </a:lnTo>
                  <a:lnTo>
                    <a:pt x="1026" y="442"/>
                  </a:lnTo>
                  <a:lnTo>
                    <a:pt x="1096" y="310"/>
                  </a:lnTo>
                  <a:lnTo>
                    <a:pt x="1568" y="558"/>
                  </a:lnTo>
                  <a:lnTo>
                    <a:pt x="1498" y="690"/>
                  </a:lnTo>
                  <a:lnTo>
                    <a:pt x="1458" y="670"/>
                  </a:lnTo>
                  <a:lnTo>
                    <a:pt x="1424" y="654"/>
                  </a:lnTo>
                  <a:lnTo>
                    <a:pt x="1412" y="650"/>
                  </a:lnTo>
                  <a:lnTo>
                    <a:pt x="1402" y="648"/>
                  </a:lnTo>
                  <a:lnTo>
                    <a:pt x="1394" y="648"/>
                  </a:lnTo>
                  <a:lnTo>
                    <a:pt x="1386" y="650"/>
                  </a:lnTo>
                  <a:lnTo>
                    <a:pt x="1380" y="654"/>
                  </a:lnTo>
                  <a:lnTo>
                    <a:pt x="1372" y="658"/>
                  </a:lnTo>
                  <a:lnTo>
                    <a:pt x="1366" y="666"/>
                  </a:lnTo>
                  <a:lnTo>
                    <a:pt x="1358" y="678"/>
                  </a:lnTo>
                  <a:lnTo>
                    <a:pt x="1336" y="716"/>
                  </a:lnTo>
                  <a:lnTo>
                    <a:pt x="1060" y="1240"/>
                  </a:lnTo>
                  <a:lnTo>
                    <a:pt x="1042" y="1280"/>
                  </a:lnTo>
                  <a:lnTo>
                    <a:pt x="1036" y="1294"/>
                  </a:lnTo>
                  <a:lnTo>
                    <a:pt x="1034" y="1306"/>
                  </a:lnTo>
                  <a:lnTo>
                    <a:pt x="1034" y="1314"/>
                  </a:lnTo>
                  <a:lnTo>
                    <a:pt x="1036" y="1322"/>
                  </a:lnTo>
                  <a:lnTo>
                    <a:pt x="1040" y="1330"/>
                  </a:lnTo>
                  <a:lnTo>
                    <a:pt x="1044" y="1336"/>
                  </a:lnTo>
                  <a:lnTo>
                    <a:pt x="1052" y="1344"/>
                  </a:lnTo>
                  <a:lnTo>
                    <a:pt x="1064" y="1352"/>
                  </a:lnTo>
                  <a:lnTo>
                    <a:pt x="1104" y="1374"/>
                  </a:lnTo>
                  <a:lnTo>
                    <a:pt x="1130" y="1390"/>
                  </a:lnTo>
                  <a:lnTo>
                    <a:pt x="1062" y="1522"/>
                  </a:lnTo>
                  <a:lnTo>
                    <a:pt x="590" y="1274"/>
                  </a:lnTo>
                  <a:lnTo>
                    <a:pt x="660" y="1142"/>
                  </a:lnTo>
                  <a:lnTo>
                    <a:pt x="690" y="1158"/>
                  </a:lnTo>
                  <a:lnTo>
                    <a:pt x="728" y="1176"/>
                  </a:lnTo>
                  <a:lnTo>
                    <a:pt x="742" y="1180"/>
                  </a:lnTo>
                  <a:lnTo>
                    <a:pt x="752" y="1182"/>
                  </a:lnTo>
                  <a:lnTo>
                    <a:pt x="762" y="1182"/>
                  </a:lnTo>
                  <a:lnTo>
                    <a:pt x="770" y="1180"/>
                  </a:lnTo>
                  <a:lnTo>
                    <a:pt x="778" y="1176"/>
                  </a:lnTo>
                  <a:lnTo>
                    <a:pt x="784" y="1172"/>
                  </a:lnTo>
                  <a:lnTo>
                    <a:pt x="792" y="1166"/>
                  </a:lnTo>
                  <a:lnTo>
                    <a:pt x="800" y="1152"/>
                  </a:lnTo>
                  <a:lnTo>
                    <a:pt x="822" y="1114"/>
                  </a:lnTo>
                  <a:lnTo>
                    <a:pt x="930" y="908"/>
                  </a:lnTo>
                  <a:lnTo>
                    <a:pt x="578" y="724"/>
                  </a:lnTo>
                  <a:lnTo>
                    <a:pt x="470" y="928"/>
                  </a:lnTo>
                  <a:lnTo>
                    <a:pt x="452" y="968"/>
                  </a:lnTo>
                  <a:lnTo>
                    <a:pt x="446" y="982"/>
                  </a:lnTo>
                  <a:lnTo>
                    <a:pt x="444" y="992"/>
                  </a:lnTo>
                  <a:lnTo>
                    <a:pt x="442" y="1002"/>
                  </a:lnTo>
                  <a:lnTo>
                    <a:pt x="444" y="1010"/>
                  </a:lnTo>
                  <a:lnTo>
                    <a:pt x="448" y="1018"/>
                  </a:lnTo>
                  <a:lnTo>
                    <a:pt x="452" y="1026"/>
                  </a:lnTo>
                  <a:lnTo>
                    <a:pt x="460" y="1032"/>
                  </a:lnTo>
                  <a:lnTo>
                    <a:pt x="472" y="1042"/>
                  </a:lnTo>
                  <a:lnTo>
                    <a:pt x="508" y="1062"/>
                  </a:lnTo>
                  <a:lnTo>
                    <a:pt x="540" y="1078"/>
                  </a:lnTo>
                  <a:lnTo>
                    <a:pt x="472" y="1212"/>
                  </a:lnTo>
                  <a:lnTo>
                    <a:pt x="0" y="964"/>
                  </a:lnTo>
                  <a:lnTo>
                    <a:pt x="70" y="832"/>
                  </a:lnTo>
                  <a:lnTo>
                    <a:pt x="102" y="848"/>
                  </a:lnTo>
                  <a:lnTo>
                    <a:pt x="136" y="864"/>
                  </a:lnTo>
                  <a:lnTo>
                    <a:pt x="150" y="870"/>
                  </a:lnTo>
                  <a:lnTo>
                    <a:pt x="162" y="872"/>
                  </a:lnTo>
                  <a:lnTo>
                    <a:pt x="170" y="872"/>
                  </a:lnTo>
                  <a:lnTo>
                    <a:pt x="180" y="870"/>
                  </a:lnTo>
                  <a:lnTo>
                    <a:pt x="188" y="868"/>
                  </a:lnTo>
                  <a:lnTo>
                    <a:pt x="194" y="864"/>
                  </a:lnTo>
                  <a:lnTo>
                    <a:pt x="200" y="856"/>
                  </a:lnTo>
                  <a:lnTo>
                    <a:pt x="208" y="846"/>
                  </a:lnTo>
                  <a:lnTo>
                    <a:pt x="228" y="812"/>
                  </a:lnTo>
                  <a:lnTo>
                    <a:pt x="504" y="286"/>
                  </a:lnTo>
                  <a:lnTo>
                    <a:pt x="524" y="246"/>
                  </a:lnTo>
                  <a:lnTo>
                    <a:pt x="530" y="230"/>
                  </a:lnTo>
                  <a:lnTo>
                    <a:pt x="532" y="220"/>
                  </a:lnTo>
                  <a:lnTo>
                    <a:pt x="532" y="210"/>
                  </a:lnTo>
                  <a:lnTo>
                    <a:pt x="532" y="202"/>
                  </a:lnTo>
                  <a:lnTo>
                    <a:pt x="528" y="196"/>
                  </a:lnTo>
                  <a:lnTo>
                    <a:pt x="524" y="188"/>
                  </a:lnTo>
                  <a:lnTo>
                    <a:pt x="518" y="180"/>
                  </a:lnTo>
                  <a:lnTo>
                    <a:pt x="510" y="174"/>
                  </a:lnTo>
                  <a:lnTo>
                    <a:pt x="480" y="156"/>
                  </a:lnTo>
                  <a:lnTo>
                    <a:pt x="436" y="132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6" name="Freeform 301"/>
            <p:cNvSpPr>
              <a:spLocks/>
            </p:cNvSpPr>
            <p:nvPr userDrawn="1"/>
          </p:nvSpPr>
          <p:spPr bwMode="auto">
            <a:xfrm>
              <a:off x="2896" y="6035"/>
              <a:ext cx="1420" cy="1380"/>
            </a:xfrm>
            <a:custGeom>
              <a:avLst/>
              <a:gdLst>
                <a:gd name="T0" fmla="*/ 764 w 1424"/>
                <a:gd name="T1" fmla="*/ 282 h 1388"/>
                <a:gd name="T2" fmla="*/ 692 w 1424"/>
                <a:gd name="T3" fmla="*/ 264 h 1388"/>
                <a:gd name="T4" fmla="*/ 670 w 1424"/>
                <a:gd name="T5" fmla="*/ 260 h 1388"/>
                <a:gd name="T6" fmla="*/ 644 w 1424"/>
                <a:gd name="T7" fmla="*/ 270 h 1388"/>
                <a:gd name="T8" fmla="*/ 632 w 1424"/>
                <a:gd name="T9" fmla="*/ 284 h 1388"/>
                <a:gd name="T10" fmla="*/ 614 w 1424"/>
                <a:gd name="T11" fmla="*/ 330 h 1388"/>
                <a:gd name="T12" fmla="*/ 943 w 1424"/>
                <a:gd name="T13" fmla="*/ 402 h 1388"/>
                <a:gd name="T14" fmla="*/ 977 w 1424"/>
                <a:gd name="T15" fmla="*/ 382 h 1388"/>
                <a:gd name="T16" fmla="*/ 985 w 1424"/>
                <a:gd name="T17" fmla="*/ 372 h 1388"/>
                <a:gd name="T18" fmla="*/ 983 w 1424"/>
                <a:gd name="T19" fmla="*/ 358 h 1388"/>
                <a:gd name="T20" fmla="*/ 975 w 1424"/>
                <a:gd name="T21" fmla="*/ 350 h 1388"/>
                <a:gd name="T22" fmla="*/ 897 w 1424"/>
                <a:gd name="T23" fmla="*/ 324 h 1388"/>
                <a:gd name="T24" fmla="*/ 1362 w 1424"/>
                <a:gd name="T25" fmla="*/ 457 h 1388"/>
                <a:gd name="T26" fmla="*/ 1320 w 1424"/>
                <a:gd name="T27" fmla="*/ 445 h 1388"/>
                <a:gd name="T28" fmla="*/ 1284 w 1424"/>
                <a:gd name="T29" fmla="*/ 443 h 1388"/>
                <a:gd name="T30" fmla="*/ 1241 w 1424"/>
                <a:gd name="T31" fmla="*/ 455 h 1388"/>
                <a:gd name="T32" fmla="*/ 1077 w 1424"/>
                <a:gd name="T33" fmla="*/ 1096 h 1388"/>
                <a:gd name="T34" fmla="*/ 1099 w 1424"/>
                <a:gd name="T35" fmla="*/ 1143 h 1388"/>
                <a:gd name="T36" fmla="*/ 1115 w 1424"/>
                <a:gd name="T37" fmla="*/ 1171 h 1388"/>
                <a:gd name="T38" fmla="*/ 1159 w 1424"/>
                <a:gd name="T39" fmla="*/ 1197 h 1388"/>
                <a:gd name="T40" fmla="*/ 1159 w 1424"/>
                <a:gd name="T41" fmla="*/ 1348 h 1388"/>
                <a:gd name="T42" fmla="*/ 700 w 1424"/>
                <a:gd name="T43" fmla="*/ 1066 h 1388"/>
                <a:gd name="T44" fmla="*/ 762 w 1424"/>
                <a:gd name="T45" fmla="*/ 1082 h 1388"/>
                <a:gd name="T46" fmla="*/ 778 w 1424"/>
                <a:gd name="T47" fmla="*/ 1080 h 1388"/>
                <a:gd name="T48" fmla="*/ 788 w 1424"/>
                <a:gd name="T49" fmla="*/ 1072 h 1388"/>
                <a:gd name="T50" fmla="*/ 786 w 1424"/>
                <a:gd name="T51" fmla="*/ 1056 h 1388"/>
                <a:gd name="T52" fmla="*/ 477 w 1424"/>
                <a:gd name="T53" fmla="*/ 801 h 1388"/>
                <a:gd name="T54" fmla="*/ 437 w 1424"/>
                <a:gd name="T55" fmla="*/ 939 h 1388"/>
                <a:gd name="T56" fmla="*/ 437 w 1424"/>
                <a:gd name="T57" fmla="*/ 958 h 1388"/>
                <a:gd name="T58" fmla="*/ 447 w 1424"/>
                <a:gd name="T59" fmla="*/ 980 h 1388"/>
                <a:gd name="T60" fmla="*/ 459 w 1424"/>
                <a:gd name="T61" fmla="*/ 990 h 1388"/>
                <a:gd name="T62" fmla="*/ 542 w 1424"/>
                <a:gd name="T63" fmla="*/ 1020 h 1388"/>
                <a:gd name="T64" fmla="*/ 42 w 1424"/>
                <a:gd name="T65" fmla="*/ 875 h 1388"/>
                <a:gd name="T66" fmla="*/ 118 w 1424"/>
                <a:gd name="T67" fmla="*/ 897 h 1388"/>
                <a:gd name="T68" fmla="*/ 142 w 1424"/>
                <a:gd name="T69" fmla="*/ 897 h 1388"/>
                <a:gd name="T70" fmla="*/ 164 w 1424"/>
                <a:gd name="T71" fmla="*/ 887 h 1388"/>
                <a:gd name="T72" fmla="*/ 176 w 1424"/>
                <a:gd name="T73" fmla="*/ 873 h 1388"/>
                <a:gd name="T74" fmla="*/ 357 w 1424"/>
                <a:gd name="T75" fmla="*/ 264 h 1388"/>
                <a:gd name="T76" fmla="*/ 369 w 1424"/>
                <a:gd name="T77" fmla="*/ 215 h 1388"/>
                <a:gd name="T78" fmla="*/ 367 w 1424"/>
                <a:gd name="T79" fmla="*/ 197 h 1388"/>
                <a:gd name="T80" fmla="*/ 353 w 1424"/>
                <a:gd name="T81" fmla="*/ 175 h 1388"/>
                <a:gd name="T82" fmla="*/ 335 w 1424"/>
                <a:gd name="T83" fmla="*/ 163 h 1388"/>
                <a:gd name="T84" fmla="*/ 301 w 1424"/>
                <a:gd name="T85" fmla="*/ 0 h 13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4" h="1388">
                  <a:moveTo>
                    <a:pt x="306" y="0"/>
                  </a:moveTo>
                  <a:lnTo>
                    <a:pt x="816" y="150"/>
                  </a:lnTo>
                  <a:lnTo>
                    <a:pt x="774" y="292"/>
                  </a:lnTo>
                  <a:lnTo>
                    <a:pt x="742" y="284"/>
                  </a:lnTo>
                  <a:lnTo>
                    <a:pt x="702" y="274"/>
                  </a:lnTo>
                  <a:lnTo>
                    <a:pt x="688" y="270"/>
                  </a:lnTo>
                  <a:lnTo>
                    <a:pt x="680" y="270"/>
                  </a:lnTo>
                  <a:lnTo>
                    <a:pt x="670" y="274"/>
                  </a:lnTo>
                  <a:lnTo>
                    <a:pt x="662" y="276"/>
                  </a:lnTo>
                  <a:lnTo>
                    <a:pt x="654" y="280"/>
                  </a:lnTo>
                  <a:lnTo>
                    <a:pt x="648" y="286"/>
                  </a:lnTo>
                  <a:lnTo>
                    <a:pt x="642" y="294"/>
                  </a:lnTo>
                  <a:lnTo>
                    <a:pt x="636" y="306"/>
                  </a:lnTo>
                  <a:lnTo>
                    <a:pt x="630" y="322"/>
                  </a:lnTo>
                  <a:lnTo>
                    <a:pt x="624" y="340"/>
                  </a:lnTo>
                  <a:lnTo>
                    <a:pt x="542" y="618"/>
                  </a:lnTo>
                  <a:lnTo>
                    <a:pt x="958" y="412"/>
                  </a:lnTo>
                  <a:lnTo>
                    <a:pt x="980" y="400"/>
                  </a:lnTo>
                  <a:lnTo>
                    <a:pt x="992" y="392"/>
                  </a:lnTo>
                  <a:lnTo>
                    <a:pt x="996" y="386"/>
                  </a:lnTo>
                  <a:lnTo>
                    <a:pt x="1000" y="382"/>
                  </a:lnTo>
                  <a:lnTo>
                    <a:pt x="1000" y="376"/>
                  </a:lnTo>
                  <a:lnTo>
                    <a:pt x="1000" y="372"/>
                  </a:lnTo>
                  <a:lnTo>
                    <a:pt x="998" y="368"/>
                  </a:lnTo>
                  <a:lnTo>
                    <a:pt x="996" y="364"/>
                  </a:lnTo>
                  <a:lnTo>
                    <a:pt x="990" y="360"/>
                  </a:lnTo>
                  <a:lnTo>
                    <a:pt x="982" y="354"/>
                  </a:lnTo>
                  <a:lnTo>
                    <a:pt x="954" y="346"/>
                  </a:lnTo>
                  <a:lnTo>
                    <a:pt x="912" y="334"/>
                  </a:lnTo>
                  <a:lnTo>
                    <a:pt x="954" y="190"/>
                  </a:lnTo>
                  <a:lnTo>
                    <a:pt x="1424" y="328"/>
                  </a:lnTo>
                  <a:lnTo>
                    <a:pt x="1382" y="472"/>
                  </a:lnTo>
                  <a:lnTo>
                    <a:pt x="1368" y="466"/>
                  </a:lnTo>
                  <a:lnTo>
                    <a:pt x="1340" y="460"/>
                  </a:lnTo>
                  <a:lnTo>
                    <a:pt x="1320" y="456"/>
                  </a:lnTo>
                  <a:lnTo>
                    <a:pt x="1304" y="458"/>
                  </a:lnTo>
                  <a:lnTo>
                    <a:pt x="1286" y="462"/>
                  </a:lnTo>
                  <a:lnTo>
                    <a:pt x="1260" y="470"/>
                  </a:lnTo>
                  <a:lnTo>
                    <a:pt x="1228" y="486"/>
                  </a:lnTo>
                  <a:lnTo>
                    <a:pt x="912" y="630"/>
                  </a:lnTo>
                  <a:lnTo>
                    <a:pt x="1092" y="1126"/>
                  </a:lnTo>
                  <a:lnTo>
                    <a:pt x="1104" y="1156"/>
                  </a:lnTo>
                  <a:lnTo>
                    <a:pt x="1114" y="1178"/>
                  </a:lnTo>
                  <a:lnTo>
                    <a:pt x="1122" y="1194"/>
                  </a:lnTo>
                  <a:lnTo>
                    <a:pt x="1130" y="1206"/>
                  </a:lnTo>
                  <a:lnTo>
                    <a:pt x="1142" y="1216"/>
                  </a:lnTo>
                  <a:lnTo>
                    <a:pt x="1156" y="1224"/>
                  </a:lnTo>
                  <a:lnTo>
                    <a:pt x="1174" y="1232"/>
                  </a:lnTo>
                  <a:lnTo>
                    <a:pt x="1196" y="1238"/>
                  </a:lnTo>
                  <a:lnTo>
                    <a:pt x="1216" y="1244"/>
                  </a:lnTo>
                  <a:lnTo>
                    <a:pt x="1174" y="1388"/>
                  </a:lnTo>
                  <a:lnTo>
                    <a:pt x="648" y="1234"/>
                  </a:lnTo>
                  <a:lnTo>
                    <a:pt x="690" y="1090"/>
                  </a:lnTo>
                  <a:lnTo>
                    <a:pt x="710" y="1096"/>
                  </a:lnTo>
                  <a:lnTo>
                    <a:pt x="758" y="1108"/>
                  </a:lnTo>
                  <a:lnTo>
                    <a:pt x="772" y="1112"/>
                  </a:lnTo>
                  <a:lnTo>
                    <a:pt x="782" y="1112"/>
                  </a:lnTo>
                  <a:lnTo>
                    <a:pt x="788" y="1110"/>
                  </a:lnTo>
                  <a:lnTo>
                    <a:pt x="792" y="1108"/>
                  </a:lnTo>
                  <a:lnTo>
                    <a:pt x="796" y="1106"/>
                  </a:lnTo>
                  <a:lnTo>
                    <a:pt x="798" y="1102"/>
                  </a:lnTo>
                  <a:lnTo>
                    <a:pt x="798" y="1096"/>
                  </a:lnTo>
                  <a:lnTo>
                    <a:pt x="796" y="1086"/>
                  </a:lnTo>
                  <a:lnTo>
                    <a:pt x="788" y="1052"/>
                  </a:lnTo>
                  <a:lnTo>
                    <a:pt x="678" y="736"/>
                  </a:lnTo>
                  <a:lnTo>
                    <a:pt x="482" y="826"/>
                  </a:lnTo>
                  <a:lnTo>
                    <a:pt x="450" y="932"/>
                  </a:lnTo>
                  <a:lnTo>
                    <a:pt x="442" y="966"/>
                  </a:lnTo>
                  <a:lnTo>
                    <a:pt x="442" y="978"/>
                  </a:lnTo>
                  <a:lnTo>
                    <a:pt x="442" y="988"/>
                  </a:lnTo>
                  <a:lnTo>
                    <a:pt x="444" y="996"/>
                  </a:lnTo>
                  <a:lnTo>
                    <a:pt x="446" y="1004"/>
                  </a:lnTo>
                  <a:lnTo>
                    <a:pt x="452" y="1010"/>
                  </a:lnTo>
                  <a:lnTo>
                    <a:pt x="456" y="1016"/>
                  </a:lnTo>
                  <a:lnTo>
                    <a:pt x="464" y="1020"/>
                  </a:lnTo>
                  <a:lnTo>
                    <a:pt x="476" y="1026"/>
                  </a:lnTo>
                  <a:lnTo>
                    <a:pt x="510" y="1038"/>
                  </a:lnTo>
                  <a:lnTo>
                    <a:pt x="552" y="1050"/>
                  </a:lnTo>
                  <a:lnTo>
                    <a:pt x="510" y="1194"/>
                  </a:lnTo>
                  <a:lnTo>
                    <a:pt x="0" y="1044"/>
                  </a:lnTo>
                  <a:lnTo>
                    <a:pt x="42" y="900"/>
                  </a:lnTo>
                  <a:lnTo>
                    <a:pt x="80" y="912"/>
                  </a:lnTo>
                  <a:lnTo>
                    <a:pt x="118" y="922"/>
                  </a:lnTo>
                  <a:lnTo>
                    <a:pt x="132" y="922"/>
                  </a:lnTo>
                  <a:lnTo>
                    <a:pt x="142" y="922"/>
                  </a:lnTo>
                  <a:lnTo>
                    <a:pt x="150" y="920"/>
                  </a:lnTo>
                  <a:lnTo>
                    <a:pt x="158" y="916"/>
                  </a:lnTo>
                  <a:lnTo>
                    <a:pt x="164" y="912"/>
                  </a:lnTo>
                  <a:lnTo>
                    <a:pt x="170" y="906"/>
                  </a:lnTo>
                  <a:lnTo>
                    <a:pt x="176" y="898"/>
                  </a:lnTo>
                  <a:lnTo>
                    <a:pt x="182" y="886"/>
                  </a:lnTo>
                  <a:lnTo>
                    <a:pt x="194" y="846"/>
                  </a:lnTo>
                  <a:lnTo>
                    <a:pt x="362" y="274"/>
                  </a:lnTo>
                  <a:lnTo>
                    <a:pt x="372" y="234"/>
                  </a:lnTo>
                  <a:lnTo>
                    <a:pt x="374" y="220"/>
                  </a:lnTo>
                  <a:lnTo>
                    <a:pt x="374" y="210"/>
                  </a:lnTo>
                  <a:lnTo>
                    <a:pt x="372" y="202"/>
                  </a:lnTo>
                  <a:lnTo>
                    <a:pt x="370" y="194"/>
                  </a:lnTo>
                  <a:lnTo>
                    <a:pt x="364" y="186"/>
                  </a:lnTo>
                  <a:lnTo>
                    <a:pt x="358" y="180"/>
                  </a:lnTo>
                  <a:lnTo>
                    <a:pt x="350" y="174"/>
                  </a:lnTo>
                  <a:lnTo>
                    <a:pt x="340" y="168"/>
                  </a:lnTo>
                  <a:lnTo>
                    <a:pt x="306" y="156"/>
                  </a:lnTo>
                  <a:lnTo>
                    <a:pt x="264" y="144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7" name="Freeform 302"/>
            <p:cNvSpPr>
              <a:spLocks noEditPoints="1"/>
            </p:cNvSpPr>
            <p:nvPr userDrawn="1"/>
          </p:nvSpPr>
          <p:spPr bwMode="auto">
            <a:xfrm>
              <a:off x="4816" y="6436"/>
              <a:ext cx="1020" cy="1100"/>
            </a:xfrm>
            <a:custGeom>
              <a:avLst/>
              <a:gdLst>
                <a:gd name="T0" fmla="*/ 429 w 1018"/>
                <a:gd name="T1" fmla="*/ 482 h 1108"/>
                <a:gd name="T2" fmla="*/ 521 w 1018"/>
                <a:gd name="T3" fmla="*/ 486 h 1108"/>
                <a:gd name="T4" fmla="*/ 595 w 1018"/>
                <a:gd name="T5" fmla="*/ 484 h 1108"/>
                <a:gd name="T6" fmla="*/ 645 w 1018"/>
                <a:gd name="T7" fmla="*/ 475 h 1108"/>
                <a:gd name="T8" fmla="*/ 665 w 1018"/>
                <a:gd name="T9" fmla="*/ 469 h 1108"/>
                <a:gd name="T10" fmla="*/ 699 w 1018"/>
                <a:gd name="T11" fmla="*/ 443 h 1108"/>
                <a:gd name="T12" fmla="*/ 711 w 1018"/>
                <a:gd name="T13" fmla="*/ 425 h 1108"/>
                <a:gd name="T14" fmla="*/ 731 w 1018"/>
                <a:gd name="T15" fmla="*/ 385 h 1108"/>
                <a:gd name="T16" fmla="*/ 739 w 1018"/>
                <a:gd name="T17" fmla="*/ 341 h 1108"/>
                <a:gd name="T18" fmla="*/ 739 w 1018"/>
                <a:gd name="T19" fmla="*/ 326 h 1108"/>
                <a:gd name="T20" fmla="*/ 733 w 1018"/>
                <a:gd name="T21" fmla="*/ 292 h 1108"/>
                <a:gd name="T22" fmla="*/ 721 w 1018"/>
                <a:gd name="T23" fmla="*/ 260 h 1108"/>
                <a:gd name="T24" fmla="*/ 699 w 1018"/>
                <a:gd name="T25" fmla="*/ 234 h 1108"/>
                <a:gd name="T26" fmla="*/ 687 w 1018"/>
                <a:gd name="T27" fmla="*/ 222 h 1108"/>
                <a:gd name="T28" fmla="*/ 663 w 1018"/>
                <a:gd name="T29" fmla="*/ 206 h 1108"/>
                <a:gd name="T30" fmla="*/ 635 w 1018"/>
                <a:gd name="T31" fmla="*/ 199 h 1108"/>
                <a:gd name="T32" fmla="*/ 601 w 1018"/>
                <a:gd name="T33" fmla="*/ 191 h 1108"/>
                <a:gd name="T34" fmla="*/ 441 w 1018"/>
                <a:gd name="T35" fmla="*/ 183 h 1108"/>
                <a:gd name="T36" fmla="*/ 623 w 1018"/>
                <a:gd name="T37" fmla="*/ 22 h 1108"/>
                <a:gd name="T38" fmla="*/ 675 w 1018"/>
                <a:gd name="T39" fmla="*/ 26 h 1108"/>
                <a:gd name="T40" fmla="*/ 766 w 1018"/>
                <a:gd name="T41" fmla="*/ 40 h 1108"/>
                <a:gd name="T42" fmla="*/ 808 w 1018"/>
                <a:gd name="T43" fmla="*/ 52 h 1108"/>
                <a:gd name="T44" fmla="*/ 874 w 1018"/>
                <a:gd name="T45" fmla="*/ 77 h 1108"/>
                <a:gd name="T46" fmla="*/ 930 w 1018"/>
                <a:gd name="T47" fmla="*/ 119 h 1108"/>
                <a:gd name="T48" fmla="*/ 952 w 1018"/>
                <a:gd name="T49" fmla="*/ 143 h 1108"/>
                <a:gd name="T50" fmla="*/ 990 w 1018"/>
                <a:gd name="T51" fmla="*/ 197 h 1108"/>
                <a:gd name="T52" fmla="*/ 1006 w 1018"/>
                <a:gd name="T53" fmla="*/ 224 h 1108"/>
                <a:gd name="T54" fmla="*/ 1024 w 1018"/>
                <a:gd name="T55" fmla="*/ 288 h 1108"/>
                <a:gd name="T56" fmla="*/ 1028 w 1018"/>
                <a:gd name="T57" fmla="*/ 351 h 1108"/>
                <a:gd name="T58" fmla="*/ 1026 w 1018"/>
                <a:gd name="T59" fmla="*/ 385 h 1108"/>
                <a:gd name="T60" fmla="*/ 1010 w 1018"/>
                <a:gd name="T61" fmla="*/ 447 h 1108"/>
                <a:gd name="T62" fmla="*/ 980 w 1018"/>
                <a:gd name="T63" fmla="*/ 500 h 1108"/>
                <a:gd name="T64" fmla="*/ 938 w 1018"/>
                <a:gd name="T65" fmla="*/ 552 h 1108"/>
                <a:gd name="T66" fmla="*/ 912 w 1018"/>
                <a:gd name="T67" fmla="*/ 574 h 1108"/>
                <a:gd name="T68" fmla="*/ 852 w 1018"/>
                <a:gd name="T69" fmla="*/ 611 h 1108"/>
                <a:gd name="T70" fmla="*/ 782 w 1018"/>
                <a:gd name="T71" fmla="*/ 635 h 1108"/>
                <a:gd name="T72" fmla="*/ 697 w 1018"/>
                <a:gd name="T73" fmla="*/ 649 h 1108"/>
                <a:gd name="T74" fmla="*/ 607 w 1018"/>
                <a:gd name="T75" fmla="*/ 651 h 1108"/>
                <a:gd name="T76" fmla="*/ 415 w 1018"/>
                <a:gd name="T77" fmla="*/ 846 h 1108"/>
                <a:gd name="T78" fmla="*/ 415 w 1018"/>
                <a:gd name="T79" fmla="*/ 875 h 1108"/>
                <a:gd name="T80" fmla="*/ 417 w 1018"/>
                <a:gd name="T81" fmla="*/ 890 h 1108"/>
                <a:gd name="T82" fmla="*/ 421 w 1018"/>
                <a:gd name="T83" fmla="*/ 897 h 1108"/>
                <a:gd name="T84" fmla="*/ 431 w 1018"/>
                <a:gd name="T85" fmla="*/ 909 h 1108"/>
                <a:gd name="T86" fmla="*/ 439 w 1018"/>
                <a:gd name="T87" fmla="*/ 913 h 1108"/>
                <a:gd name="T88" fmla="*/ 457 w 1018"/>
                <a:gd name="T89" fmla="*/ 919 h 1108"/>
                <a:gd name="T90" fmla="*/ 543 w 1018"/>
                <a:gd name="T91" fmla="*/ 923 h 1108"/>
                <a:gd name="T92" fmla="*/ 0 w 1018"/>
                <a:gd name="T93" fmla="*/ 1048 h 1108"/>
                <a:gd name="T94" fmla="*/ 42 w 1018"/>
                <a:gd name="T95" fmla="*/ 905 h 1108"/>
                <a:gd name="T96" fmla="*/ 84 w 1018"/>
                <a:gd name="T97" fmla="*/ 905 h 1108"/>
                <a:gd name="T98" fmla="*/ 108 w 1018"/>
                <a:gd name="T99" fmla="*/ 899 h 1108"/>
                <a:gd name="T100" fmla="*/ 114 w 1018"/>
                <a:gd name="T101" fmla="*/ 897 h 1108"/>
                <a:gd name="T102" fmla="*/ 126 w 1018"/>
                <a:gd name="T103" fmla="*/ 887 h 1108"/>
                <a:gd name="T104" fmla="*/ 130 w 1018"/>
                <a:gd name="T105" fmla="*/ 882 h 1108"/>
                <a:gd name="T106" fmla="*/ 138 w 1018"/>
                <a:gd name="T107" fmla="*/ 860 h 1108"/>
                <a:gd name="T108" fmla="*/ 164 w 1018"/>
                <a:gd name="T109" fmla="*/ 242 h 1108"/>
                <a:gd name="T110" fmla="*/ 164 w 1018"/>
                <a:gd name="T111" fmla="*/ 203 h 1108"/>
                <a:gd name="T112" fmla="*/ 160 w 1018"/>
                <a:gd name="T113" fmla="*/ 179 h 1108"/>
                <a:gd name="T114" fmla="*/ 156 w 1018"/>
                <a:gd name="T115" fmla="*/ 173 h 1108"/>
                <a:gd name="T116" fmla="*/ 148 w 1018"/>
                <a:gd name="T117" fmla="*/ 161 h 1108"/>
                <a:gd name="T118" fmla="*/ 140 w 1018"/>
                <a:gd name="T119" fmla="*/ 155 h 1108"/>
                <a:gd name="T120" fmla="*/ 122 w 1018"/>
                <a:gd name="T121" fmla="*/ 149 h 1108"/>
                <a:gd name="T122" fmla="*/ 88 w 1018"/>
                <a:gd name="T123" fmla="*/ 147 h 1108"/>
                <a:gd name="T124" fmla="*/ 42 w 1018"/>
                <a:gd name="T125" fmla="*/ 0 h 110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18" h="1108">
                  <a:moveTo>
                    <a:pt x="436" y="188"/>
                  </a:moveTo>
                  <a:lnTo>
                    <a:pt x="424" y="502"/>
                  </a:lnTo>
                  <a:lnTo>
                    <a:pt x="516" y="506"/>
                  </a:lnTo>
                  <a:lnTo>
                    <a:pt x="556" y="506"/>
                  </a:lnTo>
                  <a:lnTo>
                    <a:pt x="590" y="504"/>
                  </a:lnTo>
                  <a:lnTo>
                    <a:pt x="618" y="500"/>
                  </a:lnTo>
                  <a:lnTo>
                    <a:pt x="640" y="492"/>
                  </a:lnTo>
                  <a:lnTo>
                    <a:pt x="660" y="484"/>
                  </a:lnTo>
                  <a:lnTo>
                    <a:pt x="678" y="472"/>
                  </a:lnTo>
                  <a:lnTo>
                    <a:pt x="694" y="458"/>
                  </a:lnTo>
                  <a:lnTo>
                    <a:pt x="706" y="440"/>
                  </a:lnTo>
                  <a:lnTo>
                    <a:pt x="718" y="422"/>
                  </a:lnTo>
                  <a:lnTo>
                    <a:pt x="726" y="400"/>
                  </a:lnTo>
                  <a:lnTo>
                    <a:pt x="732" y="378"/>
                  </a:lnTo>
                  <a:lnTo>
                    <a:pt x="734" y="354"/>
                  </a:lnTo>
                  <a:lnTo>
                    <a:pt x="734" y="336"/>
                  </a:lnTo>
                  <a:lnTo>
                    <a:pt x="732" y="318"/>
                  </a:lnTo>
                  <a:lnTo>
                    <a:pt x="728" y="302"/>
                  </a:lnTo>
                  <a:lnTo>
                    <a:pt x="722" y="286"/>
                  </a:lnTo>
                  <a:lnTo>
                    <a:pt x="716" y="270"/>
                  </a:lnTo>
                  <a:lnTo>
                    <a:pt x="706" y="256"/>
                  </a:lnTo>
                  <a:lnTo>
                    <a:pt x="694" y="244"/>
                  </a:lnTo>
                  <a:lnTo>
                    <a:pt x="682" y="232"/>
                  </a:lnTo>
                  <a:lnTo>
                    <a:pt x="670" y="224"/>
                  </a:lnTo>
                  <a:lnTo>
                    <a:pt x="658" y="216"/>
                  </a:lnTo>
                  <a:lnTo>
                    <a:pt x="644" y="210"/>
                  </a:lnTo>
                  <a:lnTo>
                    <a:pt x="630" y="204"/>
                  </a:lnTo>
                  <a:lnTo>
                    <a:pt x="614" y="200"/>
                  </a:lnTo>
                  <a:lnTo>
                    <a:pt x="596" y="196"/>
                  </a:lnTo>
                  <a:lnTo>
                    <a:pt x="556" y="194"/>
                  </a:lnTo>
                  <a:lnTo>
                    <a:pt x="436" y="188"/>
                  </a:lnTo>
                  <a:close/>
                  <a:moveTo>
                    <a:pt x="42" y="0"/>
                  </a:moveTo>
                  <a:lnTo>
                    <a:pt x="618" y="22"/>
                  </a:lnTo>
                  <a:lnTo>
                    <a:pt x="670" y="26"/>
                  </a:lnTo>
                  <a:lnTo>
                    <a:pt x="718" y="32"/>
                  </a:lnTo>
                  <a:lnTo>
                    <a:pt x="760" y="40"/>
                  </a:lnTo>
                  <a:lnTo>
                    <a:pt x="798" y="52"/>
                  </a:lnTo>
                  <a:lnTo>
                    <a:pt x="832" y="66"/>
                  </a:lnTo>
                  <a:lnTo>
                    <a:pt x="864" y="82"/>
                  </a:lnTo>
                  <a:lnTo>
                    <a:pt x="892" y="102"/>
                  </a:lnTo>
                  <a:lnTo>
                    <a:pt x="920" y="124"/>
                  </a:lnTo>
                  <a:lnTo>
                    <a:pt x="942" y="148"/>
                  </a:lnTo>
                  <a:lnTo>
                    <a:pt x="964" y="174"/>
                  </a:lnTo>
                  <a:lnTo>
                    <a:pt x="980" y="202"/>
                  </a:lnTo>
                  <a:lnTo>
                    <a:pt x="996" y="234"/>
                  </a:lnTo>
                  <a:lnTo>
                    <a:pt x="1006" y="266"/>
                  </a:lnTo>
                  <a:lnTo>
                    <a:pt x="1014" y="298"/>
                  </a:lnTo>
                  <a:lnTo>
                    <a:pt x="1018" y="332"/>
                  </a:lnTo>
                  <a:lnTo>
                    <a:pt x="1018" y="366"/>
                  </a:lnTo>
                  <a:lnTo>
                    <a:pt x="1016" y="400"/>
                  </a:lnTo>
                  <a:lnTo>
                    <a:pt x="1008" y="432"/>
                  </a:lnTo>
                  <a:lnTo>
                    <a:pt x="1000" y="462"/>
                  </a:lnTo>
                  <a:lnTo>
                    <a:pt x="986" y="492"/>
                  </a:lnTo>
                  <a:lnTo>
                    <a:pt x="970" y="520"/>
                  </a:lnTo>
                  <a:lnTo>
                    <a:pt x="950" y="546"/>
                  </a:lnTo>
                  <a:lnTo>
                    <a:pt x="928" y="572"/>
                  </a:lnTo>
                  <a:lnTo>
                    <a:pt x="902" y="594"/>
                  </a:lnTo>
                  <a:lnTo>
                    <a:pt x="874" y="616"/>
                  </a:lnTo>
                  <a:lnTo>
                    <a:pt x="842" y="634"/>
                  </a:lnTo>
                  <a:lnTo>
                    <a:pt x="808" y="648"/>
                  </a:lnTo>
                  <a:lnTo>
                    <a:pt x="772" y="660"/>
                  </a:lnTo>
                  <a:lnTo>
                    <a:pt x="732" y="668"/>
                  </a:lnTo>
                  <a:lnTo>
                    <a:pt x="692" y="674"/>
                  </a:lnTo>
                  <a:lnTo>
                    <a:pt x="648" y="678"/>
                  </a:lnTo>
                  <a:lnTo>
                    <a:pt x="602" y="676"/>
                  </a:lnTo>
                  <a:lnTo>
                    <a:pt x="418" y="670"/>
                  </a:lnTo>
                  <a:lnTo>
                    <a:pt x="410" y="876"/>
                  </a:lnTo>
                  <a:lnTo>
                    <a:pt x="410" y="906"/>
                  </a:lnTo>
                  <a:lnTo>
                    <a:pt x="410" y="918"/>
                  </a:lnTo>
                  <a:lnTo>
                    <a:pt x="412" y="924"/>
                  </a:lnTo>
                  <a:lnTo>
                    <a:pt x="416" y="932"/>
                  </a:lnTo>
                  <a:lnTo>
                    <a:pt x="420" y="938"/>
                  </a:lnTo>
                  <a:lnTo>
                    <a:pt x="426" y="944"/>
                  </a:lnTo>
                  <a:lnTo>
                    <a:pt x="434" y="948"/>
                  </a:lnTo>
                  <a:lnTo>
                    <a:pt x="442" y="950"/>
                  </a:lnTo>
                  <a:lnTo>
                    <a:pt x="452" y="954"/>
                  </a:lnTo>
                  <a:lnTo>
                    <a:pt x="482" y="956"/>
                  </a:lnTo>
                  <a:lnTo>
                    <a:pt x="538" y="958"/>
                  </a:lnTo>
                  <a:lnTo>
                    <a:pt x="532" y="1108"/>
                  </a:lnTo>
                  <a:lnTo>
                    <a:pt x="0" y="1088"/>
                  </a:lnTo>
                  <a:lnTo>
                    <a:pt x="6" y="938"/>
                  </a:lnTo>
                  <a:lnTo>
                    <a:pt x="42" y="940"/>
                  </a:lnTo>
                  <a:lnTo>
                    <a:pt x="84" y="940"/>
                  </a:lnTo>
                  <a:lnTo>
                    <a:pt x="98" y="938"/>
                  </a:lnTo>
                  <a:lnTo>
                    <a:pt x="108" y="934"/>
                  </a:lnTo>
                  <a:lnTo>
                    <a:pt x="114" y="932"/>
                  </a:lnTo>
                  <a:lnTo>
                    <a:pt x="122" y="926"/>
                  </a:lnTo>
                  <a:lnTo>
                    <a:pt x="126" y="920"/>
                  </a:lnTo>
                  <a:lnTo>
                    <a:pt x="130" y="914"/>
                  </a:lnTo>
                  <a:lnTo>
                    <a:pt x="134" y="904"/>
                  </a:lnTo>
                  <a:lnTo>
                    <a:pt x="138" y="890"/>
                  </a:lnTo>
                  <a:lnTo>
                    <a:pt x="140" y="850"/>
                  </a:lnTo>
                  <a:lnTo>
                    <a:pt x="164" y="252"/>
                  </a:lnTo>
                  <a:lnTo>
                    <a:pt x="164" y="210"/>
                  </a:lnTo>
                  <a:lnTo>
                    <a:pt x="162" y="196"/>
                  </a:lnTo>
                  <a:lnTo>
                    <a:pt x="160" y="184"/>
                  </a:lnTo>
                  <a:lnTo>
                    <a:pt x="156" y="178"/>
                  </a:lnTo>
                  <a:lnTo>
                    <a:pt x="152" y="170"/>
                  </a:lnTo>
                  <a:lnTo>
                    <a:pt x="148" y="166"/>
                  </a:lnTo>
                  <a:lnTo>
                    <a:pt x="140" y="160"/>
                  </a:lnTo>
                  <a:lnTo>
                    <a:pt x="132" y="158"/>
                  </a:lnTo>
                  <a:lnTo>
                    <a:pt x="122" y="154"/>
                  </a:lnTo>
                  <a:lnTo>
                    <a:pt x="106" y="152"/>
                  </a:lnTo>
                  <a:lnTo>
                    <a:pt x="88" y="152"/>
                  </a:lnTo>
                  <a:lnTo>
                    <a:pt x="36" y="1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8" name="Freeform 303"/>
            <p:cNvSpPr>
              <a:spLocks/>
            </p:cNvSpPr>
            <p:nvPr userDrawn="1"/>
          </p:nvSpPr>
          <p:spPr bwMode="auto">
            <a:xfrm>
              <a:off x="5236" y="6616"/>
              <a:ext cx="320" cy="320"/>
            </a:xfrm>
            <a:custGeom>
              <a:avLst/>
              <a:gdLst>
                <a:gd name="T0" fmla="*/ 12 w 310"/>
                <a:gd name="T1" fmla="*/ 0 h 318"/>
                <a:gd name="T2" fmla="*/ 0 w 310"/>
                <a:gd name="T3" fmla="*/ 324 h 318"/>
                <a:gd name="T4" fmla="*/ 107 w 310"/>
                <a:gd name="T5" fmla="*/ 328 h 318"/>
                <a:gd name="T6" fmla="*/ 107 w 310"/>
                <a:gd name="T7" fmla="*/ 328 h 318"/>
                <a:gd name="T8" fmla="*/ 155 w 310"/>
                <a:gd name="T9" fmla="*/ 328 h 318"/>
                <a:gd name="T10" fmla="*/ 195 w 310"/>
                <a:gd name="T11" fmla="*/ 326 h 318"/>
                <a:gd name="T12" fmla="*/ 227 w 310"/>
                <a:gd name="T13" fmla="*/ 322 h 318"/>
                <a:gd name="T14" fmla="*/ 253 w 310"/>
                <a:gd name="T15" fmla="*/ 314 h 318"/>
                <a:gd name="T16" fmla="*/ 253 w 310"/>
                <a:gd name="T17" fmla="*/ 314 h 318"/>
                <a:gd name="T18" fmla="*/ 277 w 310"/>
                <a:gd name="T19" fmla="*/ 306 h 318"/>
                <a:gd name="T20" fmla="*/ 297 w 310"/>
                <a:gd name="T21" fmla="*/ 294 h 318"/>
                <a:gd name="T22" fmla="*/ 317 w 310"/>
                <a:gd name="T23" fmla="*/ 280 h 318"/>
                <a:gd name="T24" fmla="*/ 330 w 310"/>
                <a:gd name="T25" fmla="*/ 262 h 318"/>
                <a:gd name="T26" fmla="*/ 330 w 310"/>
                <a:gd name="T27" fmla="*/ 262 h 318"/>
                <a:gd name="T28" fmla="*/ 344 w 310"/>
                <a:gd name="T29" fmla="*/ 239 h 318"/>
                <a:gd name="T30" fmla="*/ 354 w 310"/>
                <a:gd name="T31" fmla="*/ 217 h 318"/>
                <a:gd name="T32" fmla="*/ 361 w 310"/>
                <a:gd name="T33" fmla="*/ 195 h 318"/>
                <a:gd name="T34" fmla="*/ 363 w 310"/>
                <a:gd name="T35" fmla="*/ 171 h 318"/>
                <a:gd name="T36" fmla="*/ 363 w 310"/>
                <a:gd name="T37" fmla="*/ 171 h 318"/>
                <a:gd name="T38" fmla="*/ 363 w 310"/>
                <a:gd name="T39" fmla="*/ 153 h 318"/>
                <a:gd name="T40" fmla="*/ 361 w 310"/>
                <a:gd name="T41" fmla="*/ 135 h 318"/>
                <a:gd name="T42" fmla="*/ 356 w 310"/>
                <a:gd name="T43" fmla="*/ 119 h 318"/>
                <a:gd name="T44" fmla="*/ 350 w 310"/>
                <a:gd name="T45" fmla="*/ 103 h 318"/>
                <a:gd name="T46" fmla="*/ 342 w 310"/>
                <a:gd name="T47" fmla="*/ 87 h 318"/>
                <a:gd name="T48" fmla="*/ 330 w 310"/>
                <a:gd name="T49" fmla="*/ 68 h 318"/>
                <a:gd name="T50" fmla="*/ 317 w 310"/>
                <a:gd name="T51" fmla="*/ 56 h 318"/>
                <a:gd name="T52" fmla="*/ 302 w 310"/>
                <a:gd name="T53" fmla="*/ 44 h 318"/>
                <a:gd name="T54" fmla="*/ 302 w 310"/>
                <a:gd name="T55" fmla="*/ 44 h 318"/>
                <a:gd name="T56" fmla="*/ 288 w 310"/>
                <a:gd name="T57" fmla="*/ 36 h 318"/>
                <a:gd name="T58" fmla="*/ 275 w 310"/>
                <a:gd name="T59" fmla="*/ 28 h 318"/>
                <a:gd name="T60" fmla="*/ 258 w 310"/>
                <a:gd name="T61" fmla="*/ 22 h 318"/>
                <a:gd name="T62" fmla="*/ 242 w 310"/>
                <a:gd name="T63" fmla="*/ 16 h 318"/>
                <a:gd name="T64" fmla="*/ 223 w 310"/>
                <a:gd name="T65" fmla="*/ 12 h 318"/>
                <a:gd name="T66" fmla="*/ 202 w 310"/>
                <a:gd name="T67" fmla="*/ 8 h 318"/>
                <a:gd name="T68" fmla="*/ 155 w 310"/>
                <a:gd name="T69" fmla="*/ 6 h 318"/>
                <a:gd name="T70" fmla="*/ 12 w 310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10" h="318">
                  <a:moveTo>
                    <a:pt x="12" y="0"/>
                  </a:moveTo>
                  <a:lnTo>
                    <a:pt x="0" y="314"/>
                  </a:lnTo>
                  <a:lnTo>
                    <a:pt x="92" y="318"/>
                  </a:lnTo>
                  <a:lnTo>
                    <a:pt x="132" y="318"/>
                  </a:lnTo>
                  <a:lnTo>
                    <a:pt x="166" y="316"/>
                  </a:lnTo>
                  <a:lnTo>
                    <a:pt x="194" y="312"/>
                  </a:lnTo>
                  <a:lnTo>
                    <a:pt x="216" y="304"/>
                  </a:lnTo>
                  <a:lnTo>
                    <a:pt x="236" y="296"/>
                  </a:lnTo>
                  <a:lnTo>
                    <a:pt x="254" y="284"/>
                  </a:lnTo>
                  <a:lnTo>
                    <a:pt x="270" y="270"/>
                  </a:lnTo>
                  <a:lnTo>
                    <a:pt x="282" y="252"/>
                  </a:lnTo>
                  <a:lnTo>
                    <a:pt x="294" y="234"/>
                  </a:lnTo>
                  <a:lnTo>
                    <a:pt x="302" y="212"/>
                  </a:lnTo>
                  <a:lnTo>
                    <a:pt x="308" y="190"/>
                  </a:lnTo>
                  <a:lnTo>
                    <a:pt x="310" y="166"/>
                  </a:lnTo>
                  <a:lnTo>
                    <a:pt x="310" y="148"/>
                  </a:lnTo>
                  <a:lnTo>
                    <a:pt x="308" y="130"/>
                  </a:lnTo>
                  <a:lnTo>
                    <a:pt x="304" y="114"/>
                  </a:lnTo>
                  <a:lnTo>
                    <a:pt x="298" y="98"/>
                  </a:lnTo>
                  <a:lnTo>
                    <a:pt x="292" y="82"/>
                  </a:lnTo>
                  <a:lnTo>
                    <a:pt x="282" y="68"/>
                  </a:lnTo>
                  <a:lnTo>
                    <a:pt x="270" y="56"/>
                  </a:lnTo>
                  <a:lnTo>
                    <a:pt x="258" y="44"/>
                  </a:lnTo>
                  <a:lnTo>
                    <a:pt x="246" y="36"/>
                  </a:lnTo>
                  <a:lnTo>
                    <a:pt x="234" y="28"/>
                  </a:lnTo>
                  <a:lnTo>
                    <a:pt x="220" y="22"/>
                  </a:lnTo>
                  <a:lnTo>
                    <a:pt x="206" y="16"/>
                  </a:lnTo>
                  <a:lnTo>
                    <a:pt x="190" y="12"/>
                  </a:lnTo>
                  <a:lnTo>
                    <a:pt x="172" y="8"/>
                  </a:lnTo>
                  <a:lnTo>
                    <a:pt x="132" y="6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9" name="Freeform 304"/>
            <p:cNvSpPr>
              <a:spLocks/>
            </p:cNvSpPr>
            <p:nvPr userDrawn="1"/>
          </p:nvSpPr>
          <p:spPr bwMode="auto">
            <a:xfrm>
              <a:off x="4816" y="6436"/>
              <a:ext cx="1020" cy="1100"/>
            </a:xfrm>
            <a:custGeom>
              <a:avLst/>
              <a:gdLst>
                <a:gd name="T0" fmla="*/ 623 w 1018"/>
                <a:gd name="T1" fmla="*/ 22 h 1108"/>
                <a:gd name="T2" fmla="*/ 675 w 1018"/>
                <a:gd name="T3" fmla="*/ 26 h 1108"/>
                <a:gd name="T4" fmla="*/ 766 w 1018"/>
                <a:gd name="T5" fmla="*/ 40 h 1108"/>
                <a:gd name="T6" fmla="*/ 808 w 1018"/>
                <a:gd name="T7" fmla="*/ 52 h 1108"/>
                <a:gd name="T8" fmla="*/ 874 w 1018"/>
                <a:gd name="T9" fmla="*/ 77 h 1108"/>
                <a:gd name="T10" fmla="*/ 930 w 1018"/>
                <a:gd name="T11" fmla="*/ 119 h 1108"/>
                <a:gd name="T12" fmla="*/ 952 w 1018"/>
                <a:gd name="T13" fmla="*/ 143 h 1108"/>
                <a:gd name="T14" fmla="*/ 990 w 1018"/>
                <a:gd name="T15" fmla="*/ 197 h 1108"/>
                <a:gd name="T16" fmla="*/ 1006 w 1018"/>
                <a:gd name="T17" fmla="*/ 224 h 1108"/>
                <a:gd name="T18" fmla="*/ 1024 w 1018"/>
                <a:gd name="T19" fmla="*/ 288 h 1108"/>
                <a:gd name="T20" fmla="*/ 1028 w 1018"/>
                <a:gd name="T21" fmla="*/ 351 h 1108"/>
                <a:gd name="T22" fmla="*/ 1026 w 1018"/>
                <a:gd name="T23" fmla="*/ 385 h 1108"/>
                <a:gd name="T24" fmla="*/ 1010 w 1018"/>
                <a:gd name="T25" fmla="*/ 447 h 1108"/>
                <a:gd name="T26" fmla="*/ 980 w 1018"/>
                <a:gd name="T27" fmla="*/ 500 h 1108"/>
                <a:gd name="T28" fmla="*/ 938 w 1018"/>
                <a:gd name="T29" fmla="*/ 552 h 1108"/>
                <a:gd name="T30" fmla="*/ 912 w 1018"/>
                <a:gd name="T31" fmla="*/ 574 h 1108"/>
                <a:gd name="T32" fmla="*/ 852 w 1018"/>
                <a:gd name="T33" fmla="*/ 611 h 1108"/>
                <a:gd name="T34" fmla="*/ 782 w 1018"/>
                <a:gd name="T35" fmla="*/ 635 h 1108"/>
                <a:gd name="T36" fmla="*/ 697 w 1018"/>
                <a:gd name="T37" fmla="*/ 649 h 1108"/>
                <a:gd name="T38" fmla="*/ 607 w 1018"/>
                <a:gd name="T39" fmla="*/ 651 h 1108"/>
                <a:gd name="T40" fmla="*/ 415 w 1018"/>
                <a:gd name="T41" fmla="*/ 846 h 1108"/>
                <a:gd name="T42" fmla="*/ 415 w 1018"/>
                <a:gd name="T43" fmla="*/ 875 h 1108"/>
                <a:gd name="T44" fmla="*/ 417 w 1018"/>
                <a:gd name="T45" fmla="*/ 890 h 1108"/>
                <a:gd name="T46" fmla="*/ 421 w 1018"/>
                <a:gd name="T47" fmla="*/ 897 h 1108"/>
                <a:gd name="T48" fmla="*/ 431 w 1018"/>
                <a:gd name="T49" fmla="*/ 909 h 1108"/>
                <a:gd name="T50" fmla="*/ 439 w 1018"/>
                <a:gd name="T51" fmla="*/ 913 h 1108"/>
                <a:gd name="T52" fmla="*/ 457 w 1018"/>
                <a:gd name="T53" fmla="*/ 919 h 1108"/>
                <a:gd name="T54" fmla="*/ 543 w 1018"/>
                <a:gd name="T55" fmla="*/ 923 h 1108"/>
                <a:gd name="T56" fmla="*/ 0 w 1018"/>
                <a:gd name="T57" fmla="*/ 1048 h 1108"/>
                <a:gd name="T58" fmla="*/ 42 w 1018"/>
                <a:gd name="T59" fmla="*/ 905 h 1108"/>
                <a:gd name="T60" fmla="*/ 84 w 1018"/>
                <a:gd name="T61" fmla="*/ 905 h 1108"/>
                <a:gd name="T62" fmla="*/ 108 w 1018"/>
                <a:gd name="T63" fmla="*/ 899 h 1108"/>
                <a:gd name="T64" fmla="*/ 114 w 1018"/>
                <a:gd name="T65" fmla="*/ 897 h 1108"/>
                <a:gd name="T66" fmla="*/ 126 w 1018"/>
                <a:gd name="T67" fmla="*/ 887 h 1108"/>
                <a:gd name="T68" fmla="*/ 130 w 1018"/>
                <a:gd name="T69" fmla="*/ 882 h 1108"/>
                <a:gd name="T70" fmla="*/ 138 w 1018"/>
                <a:gd name="T71" fmla="*/ 860 h 1108"/>
                <a:gd name="T72" fmla="*/ 164 w 1018"/>
                <a:gd name="T73" fmla="*/ 242 h 1108"/>
                <a:gd name="T74" fmla="*/ 164 w 1018"/>
                <a:gd name="T75" fmla="*/ 203 h 1108"/>
                <a:gd name="T76" fmla="*/ 160 w 1018"/>
                <a:gd name="T77" fmla="*/ 179 h 1108"/>
                <a:gd name="T78" fmla="*/ 156 w 1018"/>
                <a:gd name="T79" fmla="*/ 173 h 1108"/>
                <a:gd name="T80" fmla="*/ 148 w 1018"/>
                <a:gd name="T81" fmla="*/ 161 h 1108"/>
                <a:gd name="T82" fmla="*/ 140 w 1018"/>
                <a:gd name="T83" fmla="*/ 155 h 1108"/>
                <a:gd name="T84" fmla="*/ 122 w 1018"/>
                <a:gd name="T85" fmla="*/ 149 h 1108"/>
                <a:gd name="T86" fmla="*/ 88 w 1018"/>
                <a:gd name="T87" fmla="*/ 147 h 1108"/>
                <a:gd name="T88" fmla="*/ 42 w 1018"/>
                <a:gd name="T89" fmla="*/ 0 h 11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018" h="1108">
                  <a:moveTo>
                    <a:pt x="42" y="0"/>
                  </a:moveTo>
                  <a:lnTo>
                    <a:pt x="618" y="22"/>
                  </a:lnTo>
                  <a:lnTo>
                    <a:pt x="670" y="26"/>
                  </a:lnTo>
                  <a:lnTo>
                    <a:pt x="718" y="32"/>
                  </a:lnTo>
                  <a:lnTo>
                    <a:pt x="760" y="40"/>
                  </a:lnTo>
                  <a:lnTo>
                    <a:pt x="798" y="52"/>
                  </a:lnTo>
                  <a:lnTo>
                    <a:pt x="832" y="66"/>
                  </a:lnTo>
                  <a:lnTo>
                    <a:pt x="864" y="82"/>
                  </a:lnTo>
                  <a:lnTo>
                    <a:pt x="892" y="102"/>
                  </a:lnTo>
                  <a:lnTo>
                    <a:pt x="920" y="124"/>
                  </a:lnTo>
                  <a:lnTo>
                    <a:pt x="942" y="148"/>
                  </a:lnTo>
                  <a:lnTo>
                    <a:pt x="964" y="174"/>
                  </a:lnTo>
                  <a:lnTo>
                    <a:pt x="980" y="202"/>
                  </a:lnTo>
                  <a:lnTo>
                    <a:pt x="996" y="234"/>
                  </a:lnTo>
                  <a:lnTo>
                    <a:pt x="1006" y="266"/>
                  </a:lnTo>
                  <a:lnTo>
                    <a:pt x="1014" y="298"/>
                  </a:lnTo>
                  <a:lnTo>
                    <a:pt x="1018" y="332"/>
                  </a:lnTo>
                  <a:lnTo>
                    <a:pt x="1018" y="366"/>
                  </a:lnTo>
                  <a:lnTo>
                    <a:pt x="1016" y="400"/>
                  </a:lnTo>
                  <a:lnTo>
                    <a:pt x="1008" y="432"/>
                  </a:lnTo>
                  <a:lnTo>
                    <a:pt x="1000" y="462"/>
                  </a:lnTo>
                  <a:lnTo>
                    <a:pt x="986" y="492"/>
                  </a:lnTo>
                  <a:lnTo>
                    <a:pt x="970" y="520"/>
                  </a:lnTo>
                  <a:lnTo>
                    <a:pt x="950" y="546"/>
                  </a:lnTo>
                  <a:lnTo>
                    <a:pt x="928" y="572"/>
                  </a:lnTo>
                  <a:lnTo>
                    <a:pt x="902" y="594"/>
                  </a:lnTo>
                  <a:lnTo>
                    <a:pt x="874" y="616"/>
                  </a:lnTo>
                  <a:lnTo>
                    <a:pt x="842" y="634"/>
                  </a:lnTo>
                  <a:lnTo>
                    <a:pt x="808" y="648"/>
                  </a:lnTo>
                  <a:lnTo>
                    <a:pt x="772" y="660"/>
                  </a:lnTo>
                  <a:lnTo>
                    <a:pt x="732" y="668"/>
                  </a:lnTo>
                  <a:lnTo>
                    <a:pt x="692" y="674"/>
                  </a:lnTo>
                  <a:lnTo>
                    <a:pt x="648" y="678"/>
                  </a:lnTo>
                  <a:lnTo>
                    <a:pt x="602" y="676"/>
                  </a:lnTo>
                  <a:lnTo>
                    <a:pt x="418" y="670"/>
                  </a:lnTo>
                  <a:lnTo>
                    <a:pt x="410" y="876"/>
                  </a:lnTo>
                  <a:lnTo>
                    <a:pt x="410" y="906"/>
                  </a:lnTo>
                  <a:lnTo>
                    <a:pt x="410" y="918"/>
                  </a:lnTo>
                  <a:lnTo>
                    <a:pt x="412" y="924"/>
                  </a:lnTo>
                  <a:lnTo>
                    <a:pt x="416" y="932"/>
                  </a:lnTo>
                  <a:lnTo>
                    <a:pt x="420" y="938"/>
                  </a:lnTo>
                  <a:lnTo>
                    <a:pt x="426" y="944"/>
                  </a:lnTo>
                  <a:lnTo>
                    <a:pt x="434" y="948"/>
                  </a:lnTo>
                  <a:lnTo>
                    <a:pt x="442" y="950"/>
                  </a:lnTo>
                  <a:lnTo>
                    <a:pt x="452" y="954"/>
                  </a:lnTo>
                  <a:lnTo>
                    <a:pt x="482" y="956"/>
                  </a:lnTo>
                  <a:lnTo>
                    <a:pt x="538" y="958"/>
                  </a:lnTo>
                  <a:lnTo>
                    <a:pt x="532" y="1108"/>
                  </a:lnTo>
                  <a:lnTo>
                    <a:pt x="0" y="1088"/>
                  </a:lnTo>
                  <a:lnTo>
                    <a:pt x="6" y="938"/>
                  </a:lnTo>
                  <a:lnTo>
                    <a:pt x="42" y="940"/>
                  </a:lnTo>
                  <a:lnTo>
                    <a:pt x="84" y="940"/>
                  </a:lnTo>
                  <a:lnTo>
                    <a:pt x="98" y="938"/>
                  </a:lnTo>
                  <a:lnTo>
                    <a:pt x="108" y="934"/>
                  </a:lnTo>
                  <a:lnTo>
                    <a:pt x="114" y="932"/>
                  </a:lnTo>
                  <a:lnTo>
                    <a:pt x="122" y="926"/>
                  </a:lnTo>
                  <a:lnTo>
                    <a:pt x="126" y="920"/>
                  </a:lnTo>
                  <a:lnTo>
                    <a:pt x="130" y="914"/>
                  </a:lnTo>
                  <a:lnTo>
                    <a:pt x="134" y="904"/>
                  </a:lnTo>
                  <a:lnTo>
                    <a:pt x="138" y="890"/>
                  </a:lnTo>
                  <a:lnTo>
                    <a:pt x="140" y="850"/>
                  </a:lnTo>
                  <a:lnTo>
                    <a:pt x="164" y="252"/>
                  </a:lnTo>
                  <a:lnTo>
                    <a:pt x="164" y="210"/>
                  </a:lnTo>
                  <a:lnTo>
                    <a:pt x="162" y="196"/>
                  </a:lnTo>
                  <a:lnTo>
                    <a:pt x="160" y="184"/>
                  </a:lnTo>
                  <a:lnTo>
                    <a:pt x="156" y="178"/>
                  </a:lnTo>
                  <a:lnTo>
                    <a:pt x="152" y="170"/>
                  </a:lnTo>
                  <a:lnTo>
                    <a:pt x="148" y="166"/>
                  </a:lnTo>
                  <a:lnTo>
                    <a:pt x="140" y="160"/>
                  </a:lnTo>
                  <a:lnTo>
                    <a:pt x="132" y="158"/>
                  </a:lnTo>
                  <a:lnTo>
                    <a:pt x="122" y="154"/>
                  </a:lnTo>
                  <a:lnTo>
                    <a:pt x="106" y="152"/>
                  </a:lnTo>
                  <a:lnTo>
                    <a:pt x="88" y="152"/>
                  </a:lnTo>
                  <a:lnTo>
                    <a:pt x="36" y="150"/>
                  </a:lnTo>
                  <a:lnTo>
                    <a:pt x="42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0" name="Freeform 305"/>
            <p:cNvSpPr>
              <a:spLocks noEditPoints="1"/>
            </p:cNvSpPr>
            <p:nvPr userDrawn="1"/>
          </p:nvSpPr>
          <p:spPr bwMode="auto">
            <a:xfrm>
              <a:off x="5896" y="6376"/>
              <a:ext cx="1180" cy="1120"/>
            </a:xfrm>
            <a:custGeom>
              <a:avLst/>
              <a:gdLst>
                <a:gd name="T0" fmla="*/ 506 w 1170"/>
                <a:gd name="T1" fmla="*/ 182 h 1130"/>
                <a:gd name="T2" fmla="*/ 407 w 1170"/>
                <a:gd name="T3" fmla="*/ 240 h 1130"/>
                <a:gd name="T4" fmla="*/ 355 w 1170"/>
                <a:gd name="T5" fmla="*/ 313 h 1130"/>
                <a:gd name="T6" fmla="*/ 317 w 1170"/>
                <a:gd name="T7" fmla="*/ 456 h 1130"/>
                <a:gd name="T8" fmla="*/ 321 w 1170"/>
                <a:gd name="T9" fmla="*/ 581 h 1130"/>
                <a:gd name="T10" fmla="*/ 363 w 1170"/>
                <a:gd name="T11" fmla="*/ 733 h 1130"/>
                <a:gd name="T12" fmla="*/ 448 w 1170"/>
                <a:gd name="T13" fmla="*/ 844 h 1130"/>
                <a:gd name="T14" fmla="*/ 516 w 1170"/>
                <a:gd name="T15" fmla="*/ 892 h 1130"/>
                <a:gd name="T16" fmla="*/ 629 w 1170"/>
                <a:gd name="T17" fmla="*/ 914 h 1130"/>
                <a:gd name="T18" fmla="*/ 720 w 1170"/>
                <a:gd name="T19" fmla="*/ 898 h 1130"/>
                <a:gd name="T20" fmla="*/ 817 w 1170"/>
                <a:gd name="T21" fmla="*/ 840 h 1130"/>
                <a:gd name="T22" fmla="*/ 869 w 1170"/>
                <a:gd name="T23" fmla="*/ 769 h 1130"/>
                <a:gd name="T24" fmla="*/ 908 w 1170"/>
                <a:gd name="T25" fmla="*/ 630 h 1130"/>
                <a:gd name="T26" fmla="*/ 904 w 1170"/>
                <a:gd name="T27" fmla="*/ 507 h 1130"/>
                <a:gd name="T28" fmla="*/ 867 w 1170"/>
                <a:gd name="T29" fmla="*/ 375 h 1130"/>
                <a:gd name="T30" fmla="*/ 837 w 1170"/>
                <a:gd name="T31" fmla="*/ 307 h 1130"/>
                <a:gd name="T32" fmla="*/ 780 w 1170"/>
                <a:gd name="T33" fmla="*/ 242 h 1130"/>
                <a:gd name="T34" fmla="*/ 714 w 1170"/>
                <a:gd name="T35" fmla="*/ 194 h 1130"/>
                <a:gd name="T36" fmla="*/ 659 w 1170"/>
                <a:gd name="T37" fmla="*/ 174 h 1130"/>
                <a:gd name="T38" fmla="*/ 587 w 1170"/>
                <a:gd name="T39" fmla="*/ 167 h 1130"/>
                <a:gd name="T40" fmla="*/ 575 w 1170"/>
                <a:gd name="T41" fmla="*/ 4 h 1130"/>
                <a:gd name="T42" fmla="*/ 700 w 1170"/>
                <a:gd name="T43" fmla="*/ 2 h 1130"/>
                <a:gd name="T44" fmla="*/ 817 w 1170"/>
                <a:gd name="T45" fmla="*/ 24 h 1130"/>
                <a:gd name="T46" fmla="*/ 924 w 1170"/>
                <a:gd name="T47" fmla="*/ 59 h 1130"/>
                <a:gd name="T48" fmla="*/ 994 w 1170"/>
                <a:gd name="T49" fmla="*/ 105 h 1130"/>
                <a:gd name="T50" fmla="*/ 1079 w 1170"/>
                <a:gd name="T51" fmla="*/ 174 h 1130"/>
                <a:gd name="T52" fmla="*/ 1144 w 1170"/>
                <a:gd name="T53" fmla="*/ 262 h 1130"/>
                <a:gd name="T54" fmla="*/ 1190 w 1170"/>
                <a:gd name="T55" fmla="*/ 359 h 1130"/>
                <a:gd name="T56" fmla="*/ 1214 w 1170"/>
                <a:gd name="T57" fmla="*/ 470 h 1130"/>
                <a:gd name="T58" fmla="*/ 1220 w 1170"/>
                <a:gd name="T59" fmla="*/ 585 h 1130"/>
                <a:gd name="T60" fmla="*/ 1192 w 1170"/>
                <a:gd name="T61" fmla="*/ 724 h 1130"/>
                <a:gd name="T62" fmla="*/ 1144 w 1170"/>
                <a:gd name="T63" fmla="*/ 821 h 1130"/>
                <a:gd name="T64" fmla="*/ 1055 w 1170"/>
                <a:gd name="T65" fmla="*/ 927 h 1130"/>
                <a:gd name="T66" fmla="*/ 962 w 1170"/>
                <a:gd name="T67" fmla="*/ 989 h 1130"/>
                <a:gd name="T68" fmla="*/ 815 w 1170"/>
                <a:gd name="T69" fmla="*/ 1050 h 1130"/>
                <a:gd name="T70" fmla="*/ 682 w 1170"/>
                <a:gd name="T71" fmla="*/ 1074 h 1130"/>
                <a:gd name="T72" fmla="*/ 450 w 1170"/>
                <a:gd name="T73" fmla="*/ 1068 h 1130"/>
                <a:gd name="T74" fmla="*/ 349 w 1170"/>
                <a:gd name="T75" fmla="*/ 1043 h 1130"/>
                <a:gd name="T76" fmla="*/ 254 w 1170"/>
                <a:gd name="T77" fmla="*/ 997 h 1130"/>
                <a:gd name="T78" fmla="*/ 182 w 1170"/>
                <a:gd name="T79" fmla="*/ 943 h 1130"/>
                <a:gd name="T80" fmla="*/ 103 w 1170"/>
                <a:gd name="T81" fmla="*/ 860 h 1130"/>
                <a:gd name="T82" fmla="*/ 44 w 1170"/>
                <a:gd name="T83" fmla="*/ 759 h 1130"/>
                <a:gd name="T84" fmla="*/ 10 w 1170"/>
                <a:gd name="T85" fmla="*/ 644 h 1130"/>
                <a:gd name="T86" fmla="*/ 0 w 1170"/>
                <a:gd name="T87" fmla="*/ 557 h 1130"/>
                <a:gd name="T88" fmla="*/ 6 w 1170"/>
                <a:gd name="T89" fmla="*/ 446 h 1130"/>
                <a:gd name="T90" fmla="*/ 34 w 1170"/>
                <a:gd name="T91" fmla="*/ 345 h 1130"/>
                <a:gd name="T92" fmla="*/ 87 w 1170"/>
                <a:gd name="T93" fmla="*/ 254 h 1130"/>
                <a:gd name="T94" fmla="*/ 139 w 1170"/>
                <a:gd name="T95" fmla="*/ 186 h 1130"/>
                <a:gd name="T96" fmla="*/ 226 w 1170"/>
                <a:gd name="T97" fmla="*/ 117 h 1130"/>
                <a:gd name="T98" fmla="*/ 327 w 1170"/>
                <a:gd name="T99" fmla="*/ 59 h 1130"/>
                <a:gd name="T100" fmla="*/ 444 w 1170"/>
                <a:gd name="T101" fmla="*/ 24 h 11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70" h="1130">
                  <a:moveTo>
                    <a:pt x="542" y="178"/>
                  </a:moveTo>
                  <a:lnTo>
                    <a:pt x="542" y="178"/>
                  </a:lnTo>
                  <a:lnTo>
                    <a:pt x="512" y="184"/>
                  </a:lnTo>
                  <a:lnTo>
                    <a:pt x="486" y="192"/>
                  </a:lnTo>
                  <a:lnTo>
                    <a:pt x="460" y="202"/>
                  </a:lnTo>
                  <a:lnTo>
                    <a:pt x="436" y="216"/>
                  </a:lnTo>
                  <a:lnTo>
                    <a:pt x="412" y="232"/>
                  </a:lnTo>
                  <a:lnTo>
                    <a:pt x="392" y="250"/>
                  </a:lnTo>
                  <a:lnTo>
                    <a:pt x="374" y="272"/>
                  </a:lnTo>
                  <a:lnTo>
                    <a:pt x="358" y="296"/>
                  </a:lnTo>
                  <a:lnTo>
                    <a:pt x="340" y="328"/>
                  </a:lnTo>
                  <a:lnTo>
                    <a:pt x="326" y="362"/>
                  </a:lnTo>
                  <a:lnTo>
                    <a:pt x="316" y="400"/>
                  </a:lnTo>
                  <a:lnTo>
                    <a:pt x="306" y="436"/>
                  </a:lnTo>
                  <a:lnTo>
                    <a:pt x="302" y="476"/>
                  </a:lnTo>
                  <a:lnTo>
                    <a:pt x="300" y="518"/>
                  </a:lnTo>
                  <a:lnTo>
                    <a:pt x="300" y="562"/>
                  </a:lnTo>
                  <a:lnTo>
                    <a:pt x="306" y="606"/>
                  </a:lnTo>
                  <a:lnTo>
                    <a:pt x="312" y="650"/>
                  </a:lnTo>
                  <a:lnTo>
                    <a:pt x="322" y="692"/>
                  </a:lnTo>
                  <a:lnTo>
                    <a:pt x="334" y="730"/>
                  </a:lnTo>
                  <a:lnTo>
                    <a:pt x="348" y="768"/>
                  </a:lnTo>
                  <a:lnTo>
                    <a:pt x="364" y="800"/>
                  </a:lnTo>
                  <a:lnTo>
                    <a:pt x="382" y="832"/>
                  </a:lnTo>
                  <a:lnTo>
                    <a:pt x="404" y="860"/>
                  </a:lnTo>
                  <a:lnTo>
                    <a:pt x="428" y="884"/>
                  </a:lnTo>
                  <a:lnTo>
                    <a:pt x="450" y="904"/>
                  </a:lnTo>
                  <a:lnTo>
                    <a:pt x="472" y="920"/>
                  </a:lnTo>
                  <a:lnTo>
                    <a:pt x="496" y="932"/>
                  </a:lnTo>
                  <a:lnTo>
                    <a:pt x="522" y="942"/>
                  </a:lnTo>
                  <a:lnTo>
                    <a:pt x="548" y="948"/>
                  </a:lnTo>
                  <a:lnTo>
                    <a:pt x="576" y="952"/>
                  </a:lnTo>
                  <a:lnTo>
                    <a:pt x="604" y="954"/>
                  </a:lnTo>
                  <a:lnTo>
                    <a:pt x="634" y="950"/>
                  </a:lnTo>
                  <a:lnTo>
                    <a:pt x="664" y="946"/>
                  </a:lnTo>
                  <a:lnTo>
                    <a:pt x="690" y="938"/>
                  </a:lnTo>
                  <a:lnTo>
                    <a:pt x="716" y="928"/>
                  </a:lnTo>
                  <a:lnTo>
                    <a:pt x="740" y="914"/>
                  </a:lnTo>
                  <a:lnTo>
                    <a:pt x="762" y="898"/>
                  </a:lnTo>
                  <a:lnTo>
                    <a:pt x="782" y="880"/>
                  </a:lnTo>
                  <a:lnTo>
                    <a:pt x="800" y="858"/>
                  </a:lnTo>
                  <a:lnTo>
                    <a:pt x="816" y="834"/>
                  </a:lnTo>
                  <a:lnTo>
                    <a:pt x="834" y="804"/>
                  </a:lnTo>
                  <a:lnTo>
                    <a:pt x="846" y="770"/>
                  </a:lnTo>
                  <a:lnTo>
                    <a:pt x="858" y="736"/>
                  </a:lnTo>
                  <a:lnTo>
                    <a:pt x="866" y="700"/>
                  </a:lnTo>
                  <a:lnTo>
                    <a:pt x="870" y="660"/>
                  </a:lnTo>
                  <a:lnTo>
                    <a:pt x="872" y="620"/>
                  </a:lnTo>
                  <a:lnTo>
                    <a:pt x="870" y="578"/>
                  </a:lnTo>
                  <a:lnTo>
                    <a:pt x="866" y="532"/>
                  </a:lnTo>
                  <a:lnTo>
                    <a:pt x="856" y="472"/>
                  </a:lnTo>
                  <a:lnTo>
                    <a:pt x="848" y="444"/>
                  </a:lnTo>
                  <a:lnTo>
                    <a:pt x="842" y="416"/>
                  </a:lnTo>
                  <a:lnTo>
                    <a:pt x="832" y="390"/>
                  </a:lnTo>
                  <a:lnTo>
                    <a:pt x="824" y="366"/>
                  </a:lnTo>
                  <a:lnTo>
                    <a:pt x="812" y="344"/>
                  </a:lnTo>
                  <a:lnTo>
                    <a:pt x="802" y="322"/>
                  </a:lnTo>
                  <a:lnTo>
                    <a:pt x="788" y="302"/>
                  </a:lnTo>
                  <a:lnTo>
                    <a:pt x="776" y="284"/>
                  </a:lnTo>
                  <a:lnTo>
                    <a:pt x="762" y="266"/>
                  </a:lnTo>
                  <a:lnTo>
                    <a:pt x="748" y="252"/>
                  </a:lnTo>
                  <a:lnTo>
                    <a:pt x="734" y="238"/>
                  </a:lnTo>
                  <a:lnTo>
                    <a:pt x="718" y="224"/>
                  </a:lnTo>
                  <a:lnTo>
                    <a:pt x="702" y="214"/>
                  </a:lnTo>
                  <a:lnTo>
                    <a:pt x="684" y="204"/>
                  </a:lnTo>
                  <a:lnTo>
                    <a:pt x="668" y="196"/>
                  </a:lnTo>
                  <a:lnTo>
                    <a:pt x="650" y="190"/>
                  </a:lnTo>
                  <a:lnTo>
                    <a:pt x="632" y="184"/>
                  </a:lnTo>
                  <a:lnTo>
                    <a:pt x="616" y="180"/>
                  </a:lnTo>
                  <a:lnTo>
                    <a:pt x="598" y="178"/>
                  </a:lnTo>
                  <a:lnTo>
                    <a:pt x="580" y="176"/>
                  </a:lnTo>
                  <a:lnTo>
                    <a:pt x="562" y="176"/>
                  </a:lnTo>
                  <a:lnTo>
                    <a:pt x="542" y="178"/>
                  </a:lnTo>
                  <a:close/>
                  <a:moveTo>
                    <a:pt x="518" y="6"/>
                  </a:moveTo>
                  <a:lnTo>
                    <a:pt x="518" y="6"/>
                  </a:lnTo>
                  <a:lnTo>
                    <a:pt x="550" y="4"/>
                  </a:lnTo>
                  <a:lnTo>
                    <a:pt x="580" y="2"/>
                  </a:lnTo>
                  <a:lnTo>
                    <a:pt x="612" y="0"/>
                  </a:lnTo>
                  <a:lnTo>
                    <a:pt x="642" y="2"/>
                  </a:lnTo>
                  <a:lnTo>
                    <a:pt x="670" y="2"/>
                  </a:lnTo>
                  <a:lnTo>
                    <a:pt x="700" y="6"/>
                  </a:lnTo>
                  <a:lnTo>
                    <a:pt x="728" y="10"/>
                  </a:lnTo>
                  <a:lnTo>
                    <a:pt x="756" y="16"/>
                  </a:lnTo>
                  <a:lnTo>
                    <a:pt x="782" y="24"/>
                  </a:lnTo>
                  <a:lnTo>
                    <a:pt x="808" y="32"/>
                  </a:lnTo>
                  <a:lnTo>
                    <a:pt x="834" y="42"/>
                  </a:lnTo>
                  <a:lnTo>
                    <a:pt x="860" y="52"/>
                  </a:lnTo>
                  <a:lnTo>
                    <a:pt x="884" y="64"/>
                  </a:lnTo>
                  <a:lnTo>
                    <a:pt x="908" y="78"/>
                  </a:lnTo>
                  <a:lnTo>
                    <a:pt x="932" y="94"/>
                  </a:lnTo>
                  <a:lnTo>
                    <a:pt x="954" y="110"/>
                  </a:lnTo>
                  <a:lnTo>
                    <a:pt x="976" y="128"/>
                  </a:lnTo>
                  <a:lnTo>
                    <a:pt x="996" y="146"/>
                  </a:lnTo>
                  <a:lnTo>
                    <a:pt x="1016" y="164"/>
                  </a:lnTo>
                  <a:lnTo>
                    <a:pt x="1034" y="184"/>
                  </a:lnTo>
                  <a:lnTo>
                    <a:pt x="1052" y="206"/>
                  </a:lnTo>
                  <a:lnTo>
                    <a:pt x="1068" y="226"/>
                  </a:lnTo>
                  <a:lnTo>
                    <a:pt x="1082" y="250"/>
                  </a:lnTo>
                  <a:lnTo>
                    <a:pt x="1096" y="272"/>
                  </a:lnTo>
                  <a:lnTo>
                    <a:pt x="1108" y="298"/>
                  </a:lnTo>
                  <a:lnTo>
                    <a:pt x="1120" y="322"/>
                  </a:lnTo>
                  <a:lnTo>
                    <a:pt x="1130" y="348"/>
                  </a:lnTo>
                  <a:lnTo>
                    <a:pt x="1140" y="374"/>
                  </a:lnTo>
                  <a:lnTo>
                    <a:pt x="1148" y="402"/>
                  </a:lnTo>
                  <a:lnTo>
                    <a:pt x="1154" y="430"/>
                  </a:lnTo>
                  <a:lnTo>
                    <a:pt x="1160" y="460"/>
                  </a:lnTo>
                  <a:lnTo>
                    <a:pt x="1164" y="490"/>
                  </a:lnTo>
                  <a:lnTo>
                    <a:pt x="1168" y="532"/>
                  </a:lnTo>
                  <a:lnTo>
                    <a:pt x="1170" y="572"/>
                  </a:lnTo>
                  <a:lnTo>
                    <a:pt x="1170" y="610"/>
                  </a:lnTo>
                  <a:lnTo>
                    <a:pt x="1166" y="648"/>
                  </a:lnTo>
                  <a:lnTo>
                    <a:pt x="1160" y="686"/>
                  </a:lnTo>
                  <a:lnTo>
                    <a:pt x="1152" y="722"/>
                  </a:lnTo>
                  <a:lnTo>
                    <a:pt x="1142" y="758"/>
                  </a:lnTo>
                  <a:lnTo>
                    <a:pt x="1130" y="792"/>
                  </a:lnTo>
                  <a:lnTo>
                    <a:pt x="1114" y="826"/>
                  </a:lnTo>
                  <a:lnTo>
                    <a:pt x="1096" y="858"/>
                  </a:lnTo>
                  <a:lnTo>
                    <a:pt x="1078" y="888"/>
                  </a:lnTo>
                  <a:lnTo>
                    <a:pt x="1056" y="916"/>
                  </a:lnTo>
                  <a:lnTo>
                    <a:pt x="1034" y="944"/>
                  </a:lnTo>
                  <a:lnTo>
                    <a:pt x="1010" y="968"/>
                  </a:lnTo>
                  <a:lnTo>
                    <a:pt x="982" y="992"/>
                  </a:lnTo>
                  <a:lnTo>
                    <a:pt x="954" y="1014"/>
                  </a:lnTo>
                  <a:lnTo>
                    <a:pt x="922" y="1034"/>
                  </a:lnTo>
                  <a:lnTo>
                    <a:pt x="890" y="1054"/>
                  </a:lnTo>
                  <a:lnTo>
                    <a:pt x="856" y="1070"/>
                  </a:lnTo>
                  <a:lnTo>
                    <a:pt x="818" y="1084"/>
                  </a:lnTo>
                  <a:lnTo>
                    <a:pt x="780" y="1098"/>
                  </a:lnTo>
                  <a:lnTo>
                    <a:pt x="740" y="1108"/>
                  </a:lnTo>
                  <a:lnTo>
                    <a:pt x="698" y="1116"/>
                  </a:lnTo>
                  <a:lnTo>
                    <a:pt x="652" y="1124"/>
                  </a:lnTo>
                  <a:lnTo>
                    <a:pt x="594" y="1128"/>
                  </a:lnTo>
                  <a:lnTo>
                    <a:pt x="538" y="1130"/>
                  </a:lnTo>
                  <a:lnTo>
                    <a:pt x="484" y="1126"/>
                  </a:lnTo>
                  <a:lnTo>
                    <a:pt x="430" y="1118"/>
                  </a:lnTo>
                  <a:lnTo>
                    <a:pt x="406" y="1112"/>
                  </a:lnTo>
                  <a:lnTo>
                    <a:pt x="380" y="1106"/>
                  </a:lnTo>
                  <a:lnTo>
                    <a:pt x="356" y="1098"/>
                  </a:lnTo>
                  <a:lnTo>
                    <a:pt x="334" y="1090"/>
                  </a:lnTo>
                  <a:lnTo>
                    <a:pt x="310" y="1078"/>
                  </a:lnTo>
                  <a:lnTo>
                    <a:pt x="288" y="1068"/>
                  </a:lnTo>
                  <a:lnTo>
                    <a:pt x="266" y="1056"/>
                  </a:lnTo>
                  <a:lnTo>
                    <a:pt x="244" y="1042"/>
                  </a:lnTo>
                  <a:lnTo>
                    <a:pt x="218" y="1024"/>
                  </a:lnTo>
                  <a:lnTo>
                    <a:pt x="196" y="1006"/>
                  </a:lnTo>
                  <a:lnTo>
                    <a:pt x="174" y="986"/>
                  </a:lnTo>
                  <a:lnTo>
                    <a:pt x="152" y="966"/>
                  </a:lnTo>
                  <a:lnTo>
                    <a:pt x="132" y="944"/>
                  </a:lnTo>
                  <a:lnTo>
                    <a:pt x="114" y="922"/>
                  </a:lnTo>
                  <a:lnTo>
                    <a:pt x="98" y="900"/>
                  </a:lnTo>
                  <a:lnTo>
                    <a:pt x="82" y="874"/>
                  </a:lnTo>
                  <a:lnTo>
                    <a:pt x="68" y="850"/>
                  </a:lnTo>
                  <a:lnTo>
                    <a:pt x="54" y="822"/>
                  </a:lnTo>
                  <a:lnTo>
                    <a:pt x="44" y="794"/>
                  </a:lnTo>
                  <a:lnTo>
                    <a:pt x="32" y="766"/>
                  </a:lnTo>
                  <a:lnTo>
                    <a:pt x="24" y="736"/>
                  </a:lnTo>
                  <a:lnTo>
                    <a:pt x="16" y="706"/>
                  </a:lnTo>
                  <a:lnTo>
                    <a:pt x="10" y="674"/>
                  </a:lnTo>
                  <a:lnTo>
                    <a:pt x="6" y="642"/>
                  </a:lnTo>
                  <a:lnTo>
                    <a:pt x="2" y="612"/>
                  </a:lnTo>
                  <a:lnTo>
                    <a:pt x="0" y="582"/>
                  </a:lnTo>
                  <a:lnTo>
                    <a:pt x="0" y="552"/>
                  </a:lnTo>
                  <a:lnTo>
                    <a:pt x="0" y="524"/>
                  </a:lnTo>
                  <a:lnTo>
                    <a:pt x="2" y="494"/>
                  </a:lnTo>
                  <a:lnTo>
                    <a:pt x="6" y="466"/>
                  </a:lnTo>
                  <a:lnTo>
                    <a:pt x="10" y="440"/>
                  </a:lnTo>
                  <a:lnTo>
                    <a:pt x="16" y="412"/>
                  </a:lnTo>
                  <a:lnTo>
                    <a:pt x="24" y="386"/>
                  </a:lnTo>
                  <a:lnTo>
                    <a:pt x="34" y="360"/>
                  </a:lnTo>
                  <a:lnTo>
                    <a:pt x="44" y="336"/>
                  </a:lnTo>
                  <a:lnTo>
                    <a:pt x="56" y="312"/>
                  </a:lnTo>
                  <a:lnTo>
                    <a:pt x="68" y="288"/>
                  </a:lnTo>
                  <a:lnTo>
                    <a:pt x="82" y="264"/>
                  </a:lnTo>
                  <a:lnTo>
                    <a:pt x="98" y="240"/>
                  </a:lnTo>
                  <a:lnTo>
                    <a:pt x="116" y="218"/>
                  </a:lnTo>
                  <a:lnTo>
                    <a:pt x="134" y="196"/>
                  </a:lnTo>
                  <a:lnTo>
                    <a:pt x="152" y="176"/>
                  </a:lnTo>
                  <a:lnTo>
                    <a:pt x="172" y="156"/>
                  </a:lnTo>
                  <a:lnTo>
                    <a:pt x="194" y="138"/>
                  </a:lnTo>
                  <a:lnTo>
                    <a:pt x="216" y="122"/>
                  </a:lnTo>
                  <a:lnTo>
                    <a:pt x="238" y="106"/>
                  </a:lnTo>
                  <a:lnTo>
                    <a:pt x="262" y="90"/>
                  </a:lnTo>
                  <a:lnTo>
                    <a:pt x="286" y="76"/>
                  </a:lnTo>
                  <a:lnTo>
                    <a:pt x="312" y="64"/>
                  </a:lnTo>
                  <a:lnTo>
                    <a:pt x="338" y="52"/>
                  </a:lnTo>
                  <a:lnTo>
                    <a:pt x="366" y="42"/>
                  </a:lnTo>
                  <a:lnTo>
                    <a:pt x="394" y="32"/>
                  </a:lnTo>
                  <a:lnTo>
                    <a:pt x="424" y="24"/>
                  </a:lnTo>
                  <a:lnTo>
                    <a:pt x="454" y="18"/>
                  </a:lnTo>
                  <a:lnTo>
                    <a:pt x="486" y="12"/>
                  </a:lnTo>
                  <a:lnTo>
                    <a:pt x="518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1" name="Freeform 306"/>
            <p:cNvSpPr>
              <a:spLocks/>
            </p:cNvSpPr>
            <p:nvPr userDrawn="1"/>
          </p:nvSpPr>
          <p:spPr bwMode="auto">
            <a:xfrm>
              <a:off x="6196" y="6556"/>
              <a:ext cx="580" cy="780"/>
            </a:xfrm>
            <a:custGeom>
              <a:avLst/>
              <a:gdLst>
                <a:gd name="T0" fmla="*/ 259 w 572"/>
                <a:gd name="T1" fmla="*/ 2 h 778"/>
                <a:gd name="T2" fmla="*/ 201 w 572"/>
                <a:gd name="T3" fmla="*/ 16 h 778"/>
                <a:gd name="T4" fmla="*/ 146 w 572"/>
                <a:gd name="T5" fmla="*/ 40 h 778"/>
                <a:gd name="T6" fmla="*/ 97 w 572"/>
                <a:gd name="T7" fmla="*/ 74 h 778"/>
                <a:gd name="T8" fmla="*/ 63 w 572"/>
                <a:gd name="T9" fmla="*/ 120 h 778"/>
                <a:gd name="T10" fmla="*/ 45 w 572"/>
                <a:gd name="T11" fmla="*/ 152 h 778"/>
                <a:gd name="T12" fmla="*/ 16 w 572"/>
                <a:gd name="T13" fmla="*/ 229 h 778"/>
                <a:gd name="T14" fmla="*/ 2 w 572"/>
                <a:gd name="T15" fmla="*/ 305 h 778"/>
                <a:gd name="T16" fmla="*/ 0 w 572"/>
                <a:gd name="T17" fmla="*/ 391 h 778"/>
                <a:gd name="T18" fmla="*/ 6 w 572"/>
                <a:gd name="T19" fmla="*/ 435 h 778"/>
                <a:gd name="T20" fmla="*/ 22 w 572"/>
                <a:gd name="T21" fmla="*/ 521 h 778"/>
                <a:gd name="T22" fmla="*/ 53 w 572"/>
                <a:gd name="T23" fmla="*/ 602 h 778"/>
                <a:gd name="T24" fmla="*/ 87 w 572"/>
                <a:gd name="T25" fmla="*/ 666 h 778"/>
                <a:gd name="T26" fmla="*/ 138 w 572"/>
                <a:gd name="T27" fmla="*/ 718 h 778"/>
                <a:gd name="T28" fmla="*/ 160 w 572"/>
                <a:gd name="T29" fmla="*/ 738 h 778"/>
                <a:gd name="T30" fmla="*/ 211 w 572"/>
                <a:gd name="T31" fmla="*/ 766 h 778"/>
                <a:gd name="T32" fmla="*/ 267 w 572"/>
                <a:gd name="T33" fmla="*/ 782 h 778"/>
                <a:gd name="T34" fmla="*/ 324 w 572"/>
                <a:gd name="T35" fmla="*/ 788 h 778"/>
                <a:gd name="T36" fmla="*/ 359 w 572"/>
                <a:gd name="T37" fmla="*/ 784 h 778"/>
                <a:gd name="T38" fmla="*/ 419 w 572"/>
                <a:gd name="T39" fmla="*/ 772 h 778"/>
                <a:gd name="T40" fmla="*/ 470 w 572"/>
                <a:gd name="T41" fmla="*/ 748 h 778"/>
                <a:gd name="T42" fmla="*/ 517 w 572"/>
                <a:gd name="T43" fmla="*/ 714 h 778"/>
                <a:gd name="T44" fmla="*/ 553 w 572"/>
                <a:gd name="T45" fmla="*/ 668 h 778"/>
                <a:gd name="T46" fmla="*/ 573 w 572"/>
                <a:gd name="T47" fmla="*/ 638 h 778"/>
                <a:gd name="T48" fmla="*/ 598 w 572"/>
                <a:gd name="T49" fmla="*/ 565 h 778"/>
                <a:gd name="T50" fmla="*/ 610 w 572"/>
                <a:gd name="T51" fmla="*/ 489 h 778"/>
                <a:gd name="T52" fmla="*/ 610 w 572"/>
                <a:gd name="T53" fmla="*/ 407 h 778"/>
                <a:gd name="T54" fmla="*/ 606 w 572"/>
                <a:gd name="T55" fmla="*/ 361 h 778"/>
                <a:gd name="T56" fmla="*/ 588 w 572"/>
                <a:gd name="T57" fmla="*/ 273 h 778"/>
                <a:gd name="T58" fmla="*/ 571 w 572"/>
                <a:gd name="T59" fmla="*/ 219 h 778"/>
                <a:gd name="T60" fmla="*/ 548 w 572"/>
                <a:gd name="T61" fmla="*/ 168 h 778"/>
                <a:gd name="T62" fmla="*/ 537 w 572"/>
                <a:gd name="T63" fmla="*/ 146 h 778"/>
                <a:gd name="T64" fmla="*/ 511 w 572"/>
                <a:gd name="T65" fmla="*/ 108 h 778"/>
                <a:gd name="T66" fmla="*/ 480 w 572"/>
                <a:gd name="T67" fmla="*/ 76 h 778"/>
                <a:gd name="T68" fmla="*/ 448 w 572"/>
                <a:gd name="T69" fmla="*/ 48 h 778"/>
                <a:gd name="T70" fmla="*/ 412 w 572"/>
                <a:gd name="T71" fmla="*/ 28 h 778"/>
                <a:gd name="T72" fmla="*/ 393 w 572"/>
                <a:gd name="T73" fmla="*/ 20 h 778"/>
                <a:gd name="T74" fmla="*/ 357 w 572"/>
                <a:gd name="T75" fmla="*/ 8 h 778"/>
                <a:gd name="T76" fmla="*/ 318 w 572"/>
                <a:gd name="T77" fmla="*/ 2 h 778"/>
                <a:gd name="T78" fmla="*/ 282 w 572"/>
                <a:gd name="T79" fmla="*/ 0 h 77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72" h="778">
                  <a:moveTo>
                    <a:pt x="242" y="2"/>
                  </a:moveTo>
                  <a:lnTo>
                    <a:pt x="242" y="2"/>
                  </a:lnTo>
                  <a:lnTo>
                    <a:pt x="212" y="8"/>
                  </a:lnTo>
                  <a:lnTo>
                    <a:pt x="186" y="16"/>
                  </a:lnTo>
                  <a:lnTo>
                    <a:pt x="160" y="26"/>
                  </a:lnTo>
                  <a:lnTo>
                    <a:pt x="136" y="40"/>
                  </a:lnTo>
                  <a:lnTo>
                    <a:pt x="112" y="56"/>
                  </a:lnTo>
                  <a:lnTo>
                    <a:pt x="92" y="74"/>
                  </a:lnTo>
                  <a:lnTo>
                    <a:pt x="74" y="96"/>
                  </a:lnTo>
                  <a:lnTo>
                    <a:pt x="58" y="120"/>
                  </a:lnTo>
                  <a:lnTo>
                    <a:pt x="40" y="152"/>
                  </a:lnTo>
                  <a:lnTo>
                    <a:pt x="26" y="186"/>
                  </a:lnTo>
                  <a:lnTo>
                    <a:pt x="16" y="224"/>
                  </a:lnTo>
                  <a:lnTo>
                    <a:pt x="6" y="260"/>
                  </a:lnTo>
                  <a:lnTo>
                    <a:pt x="2" y="300"/>
                  </a:lnTo>
                  <a:lnTo>
                    <a:pt x="0" y="342"/>
                  </a:lnTo>
                  <a:lnTo>
                    <a:pt x="0" y="386"/>
                  </a:lnTo>
                  <a:lnTo>
                    <a:pt x="6" y="430"/>
                  </a:lnTo>
                  <a:lnTo>
                    <a:pt x="12" y="474"/>
                  </a:lnTo>
                  <a:lnTo>
                    <a:pt x="22" y="516"/>
                  </a:lnTo>
                  <a:lnTo>
                    <a:pt x="34" y="554"/>
                  </a:lnTo>
                  <a:lnTo>
                    <a:pt x="48" y="592"/>
                  </a:lnTo>
                  <a:lnTo>
                    <a:pt x="64" y="624"/>
                  </a:lnTo>
                  <a:lnTo>
                    <a:pt x="82" y="656"/>
                  </a:lnTo>
                  <a:lnTo>
                    <a:pt x="104" y="684"/>
                  </a:lnTo>
                  <a:lnTo>
                    <a:pt x="128" y="708"/>
                  </a:lnTo>
                  <a:lnTo>
                    <a:pt x="150" y="728"/>
                  </a:lnTo>
                  <a:lnTo>
                    <a:pt x="172" y="744"/>
                  </a:lnTo>
                  <a:lnTo>
                    <a:pt x="196" y="756"/>
                  </a:lnTo>
                  <a:lnTo>
                    <a:pt x="222" y="766"/>
                  </a:lnTo>
                  <a:lnTo>
                    <a:pt x="248" y="772"/>
                  </a:lnTo>
                  <a:lnTo>
                    <a:pt x="276" y="776"/>
                  </a:lnTo>
                  <a:lnTo>
                    <a:pt x="304" y="778"/>
                  </a:lnTo>
                  <a:lnTo>
                    <a:pt x="334" y="774"/>
                  </a:lnTo>
                  <a:lnTo>
                    <a:pt x="364" y="770"/>
                  </a:lnTo>
                  <a:lnTo>
                    <a:pt x="390" y="762"/>
                  </a:lnTo>
                  <a:lnTo>
                    <a:pt x="416" y="752"/>
                  </a:lnTo>
                  <a:lnTo>
                    <a:pt x="440" y="738"/>
                  </a:lnTo>
                  <a:lnTo>
                    <a:pt x="462" y="722"/>
                  </a:lnTo>
                  <a:lnTo>
                    <a:pt x="482" y="704"/>
                  </a:lnTo>
                  <a:lnTo>
                    <a:pt x="500" y="682"/>
                  </a:lnTo>
                  <a:lnTo>
                    <a:pt x="516" y="658"/>
                  </a:lnTo>
                  <a:lnTo>
                    <a:pt x="534" y="628"/>
                  </a:lnTo>
                  <a:lnTo>
                    <a:pt x="546" y="594"/>
                  </a:lnTo>
                  <a:lnTo>
                    <a:pt x="558" y="560"/>
                  </a:lnTo>
                  <a:lnTo>
                    <a:pt x="566" y="524"/>
                  </a:lnTo>
                  <a:lnTo>
                    <a:pt x="570" y="484"/>
                  </a:lnTo>
                  <a:lnTo>
                    <a:pt x="572" y="444"/>
                  </a:lnTo>
                  <a:lnTo>
                    <a:pt x="570" y="402"/>
                  </a:lnTo>
                  <a:lnTo>
                    <a:pt x="566" y="356"/>
                  </a:lnTo>
                  <a:lnTo>
                    <a:pt x="556" y="296"/>
                  </a:lnTo>
                  <a:lnTo>
                    <a:pt x="548" y="268"/>
                  </a:lnTo>
                  <a:lnTo>
                    <a:pt x="542" y="240"/>
                  </a:lnTo>
                  <a:lnTo>
                    <a:pt x="532" y="214"/>
                  </a:lnTo>
                  <a:lnTo>
                    <a:pt x="524" y="190"/>
                  </a:lnTo>
                  <a:lnTo>
                    <a:pt x="512" y="168"/>
                  </a:lnTo>
                  <a:lnTo>
                    <a:pt x="502" y="146"/>
                  </a:lnTo>
                  <a:lnTo>
                    <a:pt x="488" y="126"/>
                  </a:lnTo>
                  <a:lnTo>
                    <a:pt x="476" y="108"/>
                  </a:lnTo>
                  <a:lnTo>
                    <a:pt x="462" y="90"/>
                  </a:lnTo>
                  <a:lnTo>
                    <a:pt x="448" y="76"/>
                  </a:lnTo>
                  <a:lnTo>
                    <a:pt x="434" y="62"/>
                  </a:lnTo>
                  <a:lnTo>
                    <a:pt x="418" y="48"/>
                  </a:lnTo>
                  <a:lnTo>
                    <a:pt x="402" y="38"/>
                  </a:lnTo>
                  <a:lnTo>
                    <a:pt x="384" y="28"/>
                  </a:lnTo>
                  <a:lnTo>
                    <a:pt x="368" y="20"/>
                  </a:lnTo>
                  <a:lnTo>
                    <a:pt x="350" y="14"/>
                  </a:lnTo>
                  <a:lnTo>
                    <a:pt x="332" y="8"/>
                  </a:lnTo>
                  <a:lnTo>
                    <a:pt x="316" y="4"/>
                  </a:lnTo>
                  <a:lnTo>
                    <a:pt x="298" y="2"/>
                  </a:lnTo>
                  <a:lnTo>
                    <a:pt x="280" y="0"/>
                  </a:lnTo>
                  <a:lnTo>
                    <a:pt x="262" y="0"/>
                  </a:lnTo>
                  <a:lnTo>
                    <a:pt x="242" y="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2" name="Freeform 307"/>
            <p:cNvSpPr>
              <a:spLocks/>
            </p:cNvSpPr>
            <p:nvPr userDrawn="1"/>
          </p:nvSpPr>
          <p:spPr bwMode="auto">
            <a:xfrm>
              <a:off x="5896" y="6376"/>
              <a:ext cx="1180" cy="1120"/>
            </a:xfrm>
            <a:custGeom>
              <a:avLst/>
              <a:gdLst>
                <a:gd name="T0" fmla="*/ 540 w 1170"/>
                <a:gd name="T1" fmla="*/ 6 h 1130"/>
                <a:gd name="T2" fmla="*/ 605 w 1170"/>
                <a:gd name="T3" fmla="*/ 2 h 1130"/>
                <a:gd name="T4" fmla="*/ 671 w 1170"/>
                <a:gd name="T5" fmla="*/ 2 h 1130"/>
                <a:gd name="T6" fmla="*/ 730 w 1170"/>
                <a:gd name="T7" fmla="*/ 6 h 1130"/>
                <a:gd name="T8" fmla="*/ 790 w 1170"/>
                <a:gd name="T9" fmla="*/ 16 h 1130"/>
                <a:gd name="T10" fmla="*/ 843 w 1170"/>
                <a:gd name="T11" fmla="*/ 32 h 1130"/>
                <a:gd name="T12" fmla="*/ 897 w 1170"/>
                <a:gd name="T13" fmla="*/ 52 h 1130"/>
                <a:gd name="T14" fmla="*/ 948 w 1170"/>
                <a:gd name="T15" fmla="*/ 73 h 1130"/>
                <a:gd name="T16" fmla="*/ 994 w 1170"/>
                <a:gd name="T17" fmla="*/ 105 h 1130"/>
                <a:gd name="T18" fmla="*/ 1018 w 1170"/>
                <a:gd name="T19" fmla="*/ 123 h 1130"/>
                <a:gd name="T20" fmla="*/ 1061 w 1170"/>
                <a:gd name="T21" fmla="*/ 159 h 1130"/>
                <a:gd name="T22" fmla="*/ 1097 w 1170"/>
                <a:gd name="T23" fmla="*/ 196 h 1130"/>
                <a:gd name="T24" fmla="*/ 1128 w 1170"/>
                <a:gd name="T25" fmla="*/ 240 h 1130"/>
                <a:gd name="T26" fmla="*/ 1157 w 1170"/>
                <a:gd name="T27" fmla="*/ 283 h 1130"/>
                <a:gd name="T28" fmla="*/ 1180 w 1170"/>
                <a:gd name="T29" fmla="*/ 333 h 1130"/>
                <a:gd name="T30" fmla="*/ 1198 w 1170"/>
                <a:gd name="T31" fmla="*/ 385 h 1130"/>
                <a:gd name="T32" fmla="*/ 1210 w 1170"/>
                <a:gd name="T33" fmla="*/ 440 h 1130"/>
                <a:gd name="T34" fmla="*/ 1214 w 1170"/>
                <a:gd name="T35" fmla="*/ 470 h 1130"/>
                <a:gd name="T36" fmla="*/ 1220 w 1170"/>
                <a:gd name="T37" fmla="*/ 547 h 1130"/>
                <a:gd name="T38" fmla="*/ 1216 w 1170"/>
                <a:gd name="T39" fmla="*/ 618 h 1130"/>
                <a:gd name="T40" fmla="*/ 1202 w 1170"/>
                <a:gd name="T41" fmla="*/ 692 h 1130"/>
                <a:gd name="T42" fmla="*/ 1180 w 1170"/>
                <a:gd name="T43" fmla="*/ 757 h 1130"/>
                <a:gd name="T44" fmla="*/ 1164 w 1170"/>
                <a:gd name="T45" fmla="*/ 791 h 1130"/>
                <a:gd name="T46" fmla="*/ 1124 w 1170"/>
                <a:gd name="T47" fmla="*/ 848 h 1130"/>
                <a:gd name="T48" fmla="*/ 1079 w 1170"/>
                <a:gd name="T49" fmla="*/ 904 h 1130"/>
                <a:gd name="T50" fmla="*/ 1025 w 1170"/>
                <a:gd name="T51" fmla="*/ 948 h 1130"/>
                <a:gd name="T52" fmla="*/ 994 w 1170"/>
                <a:gd name="T53" fmla="*/ 969 h 1130"/>
                <a:gd name="T54" fmla="*/ 930 w 1170"/>
                <a:gd name="T55" fmla="*/ 1009 h 1130"/>
                <a:gd name="T56" fmla="*/ 853 w 1170"/>
                <a:gd name="T57" fmla="*/ 1037 h 1130"/>
                <a:gd name="T58" fmla="*/ 771 w 1170"/>
                <a:gd name="T59" fmla="*/ 1059 h 1130"/>
                <a:gd name="T60" fmla="*/ 682 w 1170"/>
                <a:gd name="T61" fmla="*/ 1074 h 1130"/>
                <a:gd name="T62" fmla="*/ 619 w 1170"/>
                <a:gd name="T63" fmla="*/ 1078 h 1130"/>
                <a:gd name="T64" fmla="*/ 504 w 1170"/>
                <a:gd name="T65" fmla="*/ 1076 h 1130"/>
                <a:gd name="T66" fmla="*/ 424 w 1170"/>
                <a:gd name="T67" fmla="*/ 1063 h 1130"/>
                <a:gd name="T68" fmla="*/ 371 w 1170"/>
                <a:gd name="T69" fmla="*/ 1050 h 1130"/>
                <a:gd name="T70" fmla="*/ 325 w 1170"/>
                <a:gd name="T71" fmla="*/ 1032 h 1130"/>
                <a:gd name="T72" fmla="*/ 276 w 1170"/>
                <a:gd name="T73" fmla="*/ 1011 h 1130"/>
                <a:gd name="T74" fmla="*/ 254 w 1170"/>
                <a:gd name="T75" fmla="*/ 997 h 1130"/>
                <a:gd name="T76" fmla="*/ 206 w 1170"/>
                <a:gd name="T77" fmla="*/ 961 h 1130"/>
                <a:gd name="T78" fmla="*/ 157 w 1170"/>
                <a:gd name="T79" fmla="*/ 925 h 1130"/>
                <a:gd name="T80" fmla="*/ 119 w 1170"/>
                <a:gd name="T81" fmla="*/ 882 h 1130"/>
                <a:gd name="T82" fmla="*/ 87 w 1170"/>
                <a:gd name="T83" fmla="*/ 835 h 1130"/>
                <a:gd name="T84" fmla="*/ 54 w 1170"/>
                <a:gd name="T85" fmla="*/ 787 h 1130"/>
                <a:gd name="T86" fmla="*/ 32 w 1170"/>
                <a:gd name="T87" fmla="*/ 731 h 1130"/>
                <a:gd name="T88" fmla="*/ 16 w 1170"/>
                <a:gd name="T89" fmla="*/ 676 h 1130"/>
                <a:gd name="T90" fmla="*/ 6 w 1170"/>
                <a:gd name="T91" fmla="*/ 613 h 1130"/>
                <a:gd name="T92" fmla="*/ 2 w 1170"/>
                <a:gd name="T93" fmla="*/ 587 h 1130"/>
                <a:gd name="T94" fmla="*/ 0 w 1170"/>
                <a:gd name="T95" fmla="*/ 527 h 1130"/>
                <a:gd name="T96" fmla="*/ 2 w 1170"/>
                <a:gd name="T97" fmla="*/ 474 h 1130"/>
                <a:gd name="T98" fmla="*/ 10 w 1170"/>
                <a:gd name="T99" fmla="*/ 420 h 1130"/>
                <a:gd name="T100" fmla="*/ 24 w 1170"/>
                <a:gd name="T101" fmla="*/ 371 h 1130"/>
                <a:gd name="T102" fmla="*/ 44 w 1170"/>
                <a:gd name="T103" fmla="*/ 321 h 1130"/>
                <a:gd name="T104" fmla="*/ 73 w 1170"/>
                <a:gd name="T105" fmla="*/ 276 h 1130"/>
                <a:gd name="T106" fmla="*/ 103 w 1170"/>
                <a:gd name="T107" fmla="*/ 230 h 1130"/>
                <a:gd name="T108" fmla="*/ 121 w 1170"/>
                <a:gd name="T109" fmla="*/ 208 h 1130"/>
                <a:gd name="T110" fmla="*/ 157 w 1170"/>
                <a:gd name="T111" fmla="*/ 167 h 1130"/>
                <a:gd name="T112" fmla="*/ 204 w 1170"/>
                <a:gd name="T113" fmla="*/ 133 h 1130"/>
                <a:gd name="T114" fmla="*/ 248 w 1170"/>
                <a:gd name="T115" fmla="*/ 101 h 1130"/>
                <a:gd name="T116" fmla="*/ 297 w 1170"/>
                <a:gd name="T117" fmla="*/ 71 h 1130"/>
                <a:gd name="T118" fmla="*/ 353 w 1170"/>
                <a:gd name="T119" fmla="*/ 52 h 1130"/>
                <a:gd name="T120" fmla="*/ 409 w 1170"/>
                <a:gd name="T121" fmla="*/ 32 h 1130"/>
                <a:gd name="T122" fmla="*/ 474 w 1170"/>
                <a:gd name="T123" fmla="*/ 18 h 1130"/>
                <a:gd name="T124" fmla="*/ 540 w 1170"/>
                <a:gd name="T125" fmla="*/ 6 h 113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70" h="1130">
                  <a:moveTo>
                    <a:pt x="518" y="6"/>
                  </a:moveTo>
                  <a:lnTo>
                    <a:pt x="518" y="6"/>
                  </a:lnTo>
                  <a:lnTo>
                    <a:pt x="550" y="4"/>
                  </a:lnTo>
                  <a:lnTo>
                    <a:pt x="580" y="2"/>
                  </a:lnTo>
                  <a:lnTo>
                    <a:pt x="612" y="0"/>
                  </a:lnTo>
                  <a:lnTo>
                    <a:pt x="642" y="2"/>
                  </a:lnTo>
                  <a:lnTo>
                    <a:pt x="670" y="2"/>
                  </a:lnTo>
                  <a:lnTo>
                    <a:pt x="700" y="6"/>
                  </a:lnTo>
                  <a:lnTo>
                    <a:pt x="728" y="10"/>
                  </a:lnTo>
                  <a:lnTo>
                    <a:pt x="756" y="16"/>
                  </a:lnTo>
                  <a:lnTo>
                    <a:pt x="782" y="24"/>
                  </a:lnTo>
                  <a:lnTo>
                    <a:pt x="808" y="32"/>
                  </a:lnTo>
                  <a:lnTo>
                    <a:pt x="834" y="42"/>
                  </a:lnTo>
                  <a:lnTo>
                    <a:pt x="860" y="52"/>
                  </a:lnTo>
                  <a:lnTo>
                    <a:pt x="884" y="64"/>
                  </a:lnTo>
                  <a:lnTo>
                    <a:pt x="908" y="78"/>
                  </a:lnTo>
                  <a:lnTo>
                    <a:pt x="932" y="94"/>
                  </a:lnTo>
                  <a:lnTo>
                    <a:pt x="954" y="110"/>
                  </a:lnTo>
                  <a:lnTo>
                    <a:pt x="976" y="128"/>
                  </a:lnTo>
                  <a:lnTo>
                    <a:pt x="996" y="146"/>
                  </a:lnTo>
                  <a:lnTo>
                    <a:pt x="1016" y="164"/>
                  </a:lnTo>
                  <a:lnTo>
                    <a:pt x="1034" y="184"/>
                  </a:lnTo>
                  <a:lnTo>
                    <a:pt x="1052" y="206"/>
                  </a:lnTo>
                  <a:lnTo>
                    <a:pt x="1068" y="226"/>
                  </a:lnTo>
                  <a:lnTo>
                    <a:pt x="1082" y="250"/>
                  </a:lnTo>
                  <a:lnTo>
                    <a:pt x="1096" y="272"/>
                  </a:lnTo>
                  <a:lnTo>
                    <a:pt x="1108" y="298"/>
                  </a:lnTo>
                  <a:lnTo>
                    <a:pt x="1120" y="322"/>
                  </a:lnTo>
                  <a:lnTo>
                    <a:pt x="1130" y="348"/>
                  </a:lnTo>
                  <a:lnTo>
                    <a:pt x="1140" y="374"/>
                  </a:lnTo>
                  <a:lnTo>
                    <a:pt x="1148" y="402"/>
                  </a:lnTo>
                  <a:lnTo>
                    <a:pt x="1154" y="430"/>
                  </a:lnTo>
                  <a:lnTo>
                    <a:pt x="1160" y="460"/>
                  </a:lnTo>
                  <a:lnTo>
                    <a:pt x="1164" y="490"/>
                  </a:lnTo>
                  <a:lnTo>
                    <a:pt x="1168" y="532"/>
                  </a:lnTo>
                  <a:lnTo>
                    <a:pt x="1170" y="572"/>
                  </a:lnTo>
                  <a:lnTo>
                    <a:pt x="1170" y="610"/>
                  </a:lnTo>
                  <a:lnTo>
                    <a:pt x="1166" y="648"/>
                  </a:lnTo>
                  <a:lnTo>
                    <a:pt x="1160" y="686"/>
                  </a:lnTo>
                  <a:lnTo>
                    <a:pt x="1152" y="722"/>
                  </a:lnTo>
                  <a:lnTo>
                    <a:pt x="1142" y="758"/>
                  </a:lnTo>
                  <a:lnTo>
                    <a:pt x="1130" y="792"/>
                  </a:lnTo>
                  <a:lnTo>
                    <a:pt x="1114" y="826"/>
                  </a:lnTo>
                  <a:lnTo>
                    <a:pt x="1096" y="858"/>
                  </a:lnTo>
                  <a:lnTo>
                    <a:pt x="1078" y="888"/>
                  </a:lnTo>
                  <a:lnTo>
                    <a:pt x="1056" y="916"/>
                  </a:lnTo>
                  <a:lnTo>
                    <a:pt x="1034" y="944"/>
                  </a:lnTo>
                  <a:lnTo>
                    <a:pt x="1010" y="968"/>
                  </a:lnTo>
                  <a:lnTo>
                    <a:pt x="982" y="992"/>
                  </a:lnTo>
                  <a:lnTo>
                    <a:pt x="954" y="1014"/>
                  </a:lnTo>
                  <a:lnTo>
                    <a:pt x="922" y="1034"/>
                  </a:lnTo>
                  <a:lnTo>
                    <a:pt x="890" y="1054"/>
                  </a:lnTo>
                  <a:lnTo>
                    <a:pt x="856" y="1070"/>
                  </a:lnTo>
                  <a:lnTo>
                    <a:pt x="818" y="1084"/>
                  </a:lnTo>
                  <a:lnTo>
                    <a:pt x="780" y="1098"/>
                  </a:lnTo>
                  <a:lnTo>
                    <a:pt x="740" y="1108"/>
                  </a:lnTo>
                  <a:lnTo>
                    <a:pt x="698" y="1116"/>
                  </a:lnTo>
                  <a:lnTo>
                    <a:pt x="652" y="1124"/>
                  </a:lnTo>
                  <a:lnTo>
                    <a:pt x="594" y="1128"/>
                  </a:lnTo>
                  <a:lnTo>
                    <a:pt x="538" y="1130"/>
                  </a:lnTo>
                  <a:lnTo>
                    <a:pt x="484" y="1126"/>
                  </a:lnTo>
                  <a:lnTo>
                    <a:pt x="430" y="1118"/>
                  </a:lnTo>
                  <a:lnTo>
                    <a:pt x="406" y="1112"/>
                  </a:lnTo>
                  <a:lnTo>
                    <a:pt x="380" y="1106"/>
                  </a:lnTo>
                  <a:lnTo>
                    <a:pt x="356" y="1098"/>
                  </a:lnTo>
                  <a:lnTo>
                    <a:pt x="334" y="1090"/>
                  </a:lnTo>
                  <a:lnTo>
                    <a:pt x="310" y="1078"/>
                  </a:lnTo>
                  <a:lnTo>
                    <a:pt x="288" y="1068"/>
                  </a:lnTo>
                  <a:lnTo>
                    <a:pt x="266" y="1056"/>
                  </a:lnTo>
                  <a:lnTo>
                    <a:pt x="244" y="1042"/>
                  </a:lnTo>
                  <a:lnTo>
                    <a:pt x="218" y="1024"/>
                  </a:lnTo>
                  <a:lnTo>
                    <a:pt x="196" y="1006"/>
                  </a:lnTo>
                  <a:lnTo>
                    <a:pt x="174" y="986"/>
                  </a:lnTo>
                  <a:lnTo>
                    <a:pt x="152" y="966"/>
                  </a:lnTo>
                  <a:lnTo>
                    <a:pt x="132" y="944"/>
                  </a:lnTo>
                  <a:lnTo>
                    <a:pt x="114" y="922"/>
                  </a:lnTo>
                  <a:lnTo>
                    <a:pt x="98" y="900"/>
                  </a:lnTo>
                  <a:lnTo>
                    <a:pt x="82" y="874"/>
                  </a:lnTo>
                  <a:lnTo>
                    <a:pt x="68" y="850"/>
                  </a:lnTo>
                  <a:lnTo>
                    <a:pt x="54" y="822"/>
                  </a:lnTo>
                  <a:lnTo>
                    <a:pt x="44" y="794"/>
                  </a:lnTo>
                  <a:lnTo>
                    <a:pt x="32" y="766"/>
                  </a:lnTo>
                  <a:lnTo>
                    <a:pt x="24" y="736"/>
                  </a:lnTo>
                  <a:lnTo>
                    <a:pt x="16" y="706"/>
                  </a:lnTo>
                  <a:lnTo>
                    <a:pt x="10" y="674"/>
                  </a:lnTo>
                  <a:lnTo>
                    <a:pt x="6" y="642"/>
                  </a:lnTo>
                  <a:lnTo>
                    <a:pt x="2" y="612"/>
                  </a:lnTo>
                  <a:lnTo>
                    <a:pt x="0" y="582"/>
                  </a:lnTo>
                  <a:lnTo>
                    <a:pt x="0" y="552"/>
                  </a:lnTo>
                  <a:lnTo>
                    <a:pt x="0" y="524"/>
                  </a:lnTo>
                  <a:lnTo>
                    <a:pt x="2" y="494"/>
                  </a:lnTo>
                  <a:lnTo>
                    <a:pt x="6" y="466"/>
                  </a:lnTo>
                  <a:lnTo>
                    <a:pt x="10" y="440"/>
                  </a:lnTo>
                  <a:lnTo>
                    <a:pt x="16" y="412"/>
                  </a:lnTo>
                  <a:lnTo>
                    <a:pt x="24" y="386"/>
                  </a:lnTo>
                  <a:lnTo>
                    <a:pt x="34" y="360"/>
                  </a:lnTo>
                  <a:lnTo>
                    <a:pt x="44" y="336"/>
                  </a:lnTo>
                  <a:lnTo>
                    <a:pt x="56" y="312"/>
                  </a:lnTo>
                  <a:lnTo>
                    <a:pt x="68" y="288"/>
                  </a:lnTo>
                  <a:lnTo>
                    <a:pt x="82" y="264"/>
                  </a:lnTo>
                  <a:lnTo>
                    <a:pt x="98" y="240"/>
                  </a:lnTo>
                  <a:lnTo>
                    <a:pt x="116" y="218"/>
                  </a:lnTo>
                  <a:lnTo>
                    <a:pt x="134" y="196"/>
                  </a:lnTo>
                  <a:lnTo>
                    <a:pt x="152" y="176"/>
                  </a:lnTo>
                  <a:lnTo>
                    <a:pt x="172" y="156"/>
                  </a:lnTo>
                  <a:lnTo>
                    <a:pt x="194" y="138"/>
                  </a:lnTo>
                  <a:lnTo>
                    <a:pt x="216" y="122"/>
                  </a:lnTo>
                  <a:lnTo>
                    <a:pt x="238" y="106"/>
                  </a:lnTo>
                  <a:lnTo>
                    <a:pt x="262" y="90"/>
                  </a:lnTo>
                  <a:lnTo>
                    <a:pt x="286" y="76"/>
                  </a:lnTo>
                  <a:lnTo>
                    <a:pt x="312" y="64"/>
                  </a:lnTo>
                  <a:lnTo>
                    <a:pt x="338" y="52"/>
                  </a:lnTo>
                  <a:lnTo>
                    <a:pt x="366" y="42"/>
                  </a:lnTo>
                  <a:lnTo>
                    <a:pt x="394" y="32"/>
                  </a:lnTo>
                  <a:lnTo>
                    <a:pt x="424" y="24"/>
                  </a:lnTo>
                  <a:lnTo>
                    <a:pt x="454" y="18"/>
                  </a:lnTo>
                  <a:lnTo>
                    <a:pt x="486" y="12"/>
                  </a:lnTo>
                  <a:lnTo>
                    <a:pt x="518" y="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3" name="Freeform 308"/>
            <p:cNvSpPr>
              <a:spLocks/>
            </p:cNvSpPr>
            <p:nvPr userDrawn="1"/>
          </p:nvSpPr>
          <p:spPr bwMode="auto">
            <a:xfrm>
              <a:off x="7176" y="6015"/>
              <a:ext cx="1140" cy="1220"/>
            </a:xfrm>
            <a:custGeom>
              <a:avLst/>
              <a:gdLst>
                <a:gd name="T0" fmla="*/ 938 w 1154"/>
                <a:gd name="T1" fmla="*/ 360 h 1206"/>
                <a:gd name="T2" fmla="*/ 769 w 1154"/>
                <a:gd name="T3" fmla="*/ 395 h 1206"/>
                <a:gd name="T4" fmla="*/ 679 w 1154"/>
                <a:gd name="T5" fmla="*/ 319 h 1206"/>
                <a:gd name="T6" fmla="*/ 640 w 1154"/>
                <a:gd name="T7" fmla="*/ 293 h 1206"/>
                <a:gd name="T8" fmla="*/ 565 w 1154"/>
                <a:gd name="T9" fmla="*/ 267 h 1206"/>
                <a:gd name="T10" fmla="*/ 492 w 1154"/>
                <a:gd name="T11" fmla="*/ 265 h 1206"/>
                <a:gd name="T12" fmla="*/ 443 w 1154"/>
                <a:gd name="T13" fmla="*/ 275 h 1206"/>
                <a:gd name="T14" fmla="*/ 397 w 1154"/>
                <a:gd name="T15" fmla="*/ 299 h 1206"/>
                <a:gd name="T16" fmla="*/ 354 w 1154"/>
                <a:gd name="T17" fmla="*/ 336 h 1206"/>
                <a:gd name="T18" fmla="*/ 330 w 1154"/>
                <a:gd name="T19" fmla="*/ 364 h 1206"/>
                <a:gd name="T20" fmla="*/ 298 w 1154"/>
                <a:gd name="T21" fmla="*/ 419 h 1206"/>
                <a:gd name="T22" fmla="*/ 279 w 1154"/>
                <a:gd name="T23" fmla="*/ 475 h 1206"/>
                <a:gd name="T24" fmla="*/ 273 w 1154"/>
                <a:gd name="T25" fmla="*/ 524 h 1206"/>
                <a:gd name="T26" fmla="*/ 269 w 1154"/>
                <a:gd name="T27" fmla="*/ 599 h 1206"/>
                <a:gd name="T28" fmla="*/ 277 w 1154"/>
                <a:gd name="T29" fmla="*/ 674 h 1206"/>
                <a:gd name="T30" fmla="*/ 288 w 1154"/>
                <a:gd name="T31" fmla="*/ 728 h 1206"/>
                <a:gd name="T32" fmla="*/ 336 w 1154"/>
                <a:gd name="T33" fmla="*/ 845 h 1206"/>
                <a:gd name="T34" fmla="*/ 399 w 1154"/>
                <a:gd name="T35" fmla="*/ 939 h 1206"/>
                <a:gd name="T36" fmla="*/ 450 w 1154"/>
                <a:gd name="T37" fmla="*/ 989 h 1206"/>
                <a:gd name="T38" fmla="*/ 539 w 1154"/>
                <a:gd name="T39" fmla="*/ 1041 h 1206"/>
                <a:gd name="T40" fmla="*/ 632 w 1154"/>
                <a:gd name="T41" fmla="*/ 1052 h 1206"/>
                <a:gd name="T42" fmla="*/ 695 w 1154"/>
                <a:gd name="T43" fmla="*/ 1039 h 1206"/>
                <a:gd name="T44" fmla="*/ 755 w 1154"/>
                <a:gd name="T45" fmla="*/ 1008 h 1206"/>
                <a:gd name="T46" fmla="*/ 808 w 1154"/>
                <a:gd name="T47" fmla="*/ 965 h 1206"/>
                <a:gd name="T48" fmla="*/ 839 w 1154"/>
                <a:gd name="T49" fmla="*/ 928 h 1206"/>
                <a:gd name="T50" fmla="*/ 891 w 1154"/>
                <a:gd name="T51" fmla="*/ 847 h 1206"/>
                <a:gd name="T52" fmla="*/ 931 w 1154"/>
                <a:gd name="T53" fmla="*/ 758 h 1206"/>
                <a:gd name="T54" fmla="*/ 1086 w 1154"/>
                <a:gd name="T55" fmla="*/ 745 h 1206"/>
                <a:gd name="T56" fmla="*/ 1056 w 1154"/>
                <a:gd name="T57" fmla="*/ 839 h 1206"/>
                <a:gd name="T58" fmla="*/ 1008 w 1154"/>
                <a:gd name="T59" fmla="*/ 956 h 1206"/>
                <a:gd name="T60" fmla="*/ 958 w 1154"/>
                <a:gd name="T61" fmla="*/ 1041 h 1206"/>
                <a:gd name="T62" fmla="*/ 900 w 1154"/>
                <a:gd name="T63" fmla="*/ 1108 h 1206"/>
                <a:gd name="T64" fmla="*/ 800 w 1154"/>
                <a:gd name="T65" fmla="*/ 1191 h 1206"/>
                <a:gd name="T66" fmla="*/ 684 w 1154"/>
                <a:gd name="T67" fmla="*/ 1248 h 1206"/>
                <a:gd name="T68" fmla="*/ 614 w 1154"/>
                <a:gd name="T69" fmla="*/ 1267 h 1206"/>
                <a:gd name="T70" fmla="*/ 514 w 1154"/>
                <a:gd name="T71" fmla="*/ 1277 h 1206"/>
                <a:gd name="T72" fmla="*/ 415 w 1154"/>
                <a:gd name="T73" fmla="*/ 1262 h 1206"/>
                <a:gd name="T74" fmla="*/ 350 w 1154"/>
                <a:gd name="T75" fmla="*/ 1242 h 1206"/>
                <a:gd name="T76" fmla="*/ 259 w 1154"/>
                <a:gd name="T77" fmla="*/ 1191 h 1206"/>
                <a:gd name="T78" fmla="*/ 178 w 1154"/>
                <a:gd name="T79" fmla="*/ 1119 h 1206"/>
                <a:gd name="T80" fmla="*/ 126 w 1154"/>
                <a:gd name="T81" fmla="*/ 1062 h 1206"/>
                <a:gd name="T82" fmla="*/ 69 w 1154"/>
                <a:gd name="T83" fmla="*/ 965 h 1206"/>
                <a:gd name="T84" fmla="*/ 28 w 1154"/>
                <a:gd name="T85" fmla="*/ 852 h 1206"/>
                <a:gd name="T86" fmla="*/ 10 w 1154"/>
                <a:gd name="T87" fmla="*/ 774 h 1206"/>
                <a:gd name="T88" fmla="*/ 0 w 1154"/>
                <a:gd name="T89" fmla="*/ 656 h 1206"/>
                <a:gd name="T90" fmla="*/ 12 w 1154"/>
                <a:gd name="T91" fmla="*/ 540 h 1206"/>
                <a:gd name="T92" fmla="*/ 30 w 1154"/>
                <a:gd name="T93" fmla="*/ 467 h 1206"/>
                <a:gd name="T94" fmla="*/ 69 w 1154"/>
                <a:gd name="T95" fmla="*/ 366 h 1206"/>
                <a:gd name="T96" fmla="*/ 128 w 1154"/>
                <a:gd name="T97" fmla="*/ 275 h 1206"/>
                <a:gd name="T98" fmla="*/ 180 w 1154"/>
                <a:gd name="T99" fmla="*/ 225 h 1206"/>
                <a:gd name="T100" fmla="*/ 263 w 1154"/>
                <a:gd name="T101" fmla="*/ 162 h 1206"/>
                <a:gd name="T102" fmla="*/ 358 w 1154"/>
                <a:gd name="T103" fmla="*/ 113 h 1206"/>
                <a:gd name="T104" fmla="*/ 428 w 1154"/>
                <a:gd name="T105" fmla="*/ 93 h 1206"/>
                <a:gd name="T106" fmla="*/ 526 w 1154"/>
                <a:gd name="T107" fmla="*/ 83 h 1206"/>
                <a:gd name="T108" fmla="*/ 620 w 1154"/>
                <a:gd name="T109" fmla="*/ 91 h 12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54" h="1206">
                  <a:moveTo>
                    <a:pt x="670" y="34"/>
                  </a:moveTo>
                  <a:lnTo>
                    <a:pt x="776" y="0"/>
                  </a:lnTo>
                  <a:lnTo>
                    <a:pt x="998" y="340"/>
                  </a:lnTo>
                  <a:lnTo>
                    <a:pt x="872" y="424"/>
                  </a:lnTo>
                  <a:lnTo>
                    <a:pt x="818" y="374"/>
                  </a:lnTo>
                  <a:lnTo>
                    <a:pt x="768" y="332"/>
                  </a:lnTo>
                  <a:lnTo>
                    <a:pt x="744" y="316"/>
                  </a:lnTo>
                  <a:lnTo>
                    <a:pt x="722" y="300"/>
                  </a:lnTo>
                  <a:lnTo>
                    <a:pt x="702" y="288"/>
                  </a:lnTo>
                  <a:lnTo>
                    <a:pt x="680" y="278"/>
                  </a:lnTo>
                  <a:lnTo>
                    <a:pt x="654" y="268"/>
                  </a:lnTo>
                  <a:lnTo>
                    <a:pt x="626" y="258"/>
                  </a:lnTo>
                  <a:lnTo>
                    <a:pt x="600" y="252"/>
                  </a:lnTo>
                  <a:lnTo>
                    <a:pt x="574" y="250"/>
                  </a:lnTo>
                  <a:lnTo>
                    <a:pt x="548" y="248"/>
                  </a:lnTo>
                  <a:lnTo>
                    <a:pt x="522" y="250"/>
                  </a:lnTo>
                  <a:lnTo>
                    <a:pt x="498" y="254"/>
                  </a:lnTo>
                  <a:lnTo>
                    <a:pt x="472" y="260"/>
                  </a:lnTo>
                  <a:lnTo>
                    <a:pt x="454" y="268"/>
                  </a:lnTo>
                  <a:lnTo>
                    <a:pt x="438" y="274"/>
                  </a:lnTo>
                  <a:lnTo>
                    <a:pt x="422" y="284"/>
                  </a:lnTo>
                  <a:lnTo>
                    <a:pt x="406" y="294"/>
                  </a:lnTo>
                  <a:lnTo>
                    <a:pt x="390" y="304"/>
                  </a:lnTo>
                  <a:lnTo>
                    <a:pt x="376" y="316"/>
                  </a:lnTo>
                  <a:lnTo>
                    <a:pt x="362" y="330"/>
                  </a:lnTo>
                  <a:lnTo>
                    <a:pt x="350" y="344"/>
                  </a:lnTo>
                  <a:lnTo>
                    <a:pt x="338" y="360"/>
                  </a:lnTo>
                  <a:lnTo>
                    <a:pt x="328" y="376"/>
                  </a:lnTo>
                  <a:lnTo>
                    <a:pt x="318" y="394"/>
                  </a:lnTo>
                  <a:lnTo>
                    <a:pt x="310" y="412"/>
                  </a:lnTo>
                  <a:lnTo>
                    <a:pt x="302" y="430"/>
                  </a:lnTo>
                  <a:lnTo>
                    <a:pt x="296" y="450"/>
                  </a:lnTo>
                  <a:lnTo>
                    <a:pt x="292" y="472"/>
                  </a:lnTo>
                  <a:lnTo>
                    <a:pt x="288" y="494"/>
                  </a:lnTo>
                  <a:lnTo>
                    <a:pt x="286" y="516"/>
                  </a:lnTo>
                  <a:lnTo>
                    <a:pt x="284" y="540"/>
                  </a:lnTo>
                  <a:lnTo>
                    <a:pt x="284" y="564"/>
                  </a:lnTo>
                  <a:lnTo>
                    <a:pt x="286" y="588"/>
                  </a:lnTo>
                  <a:lnTo>
                    <a:pt x="290" y="612"/>
                  </a:lnTo>
                  <a:lnTo>
                    <a:pt x="294" y="636"/>
                  </a:lnTo>
                  <a:lnTo>
                    <a:pt x="302" y="662"/>
                  </a:lnTo>
                  <a:lnTo>
                    <a:pt x="308" y="688"/>
                  </a:lnTo>
                  <a:lnTo>
                    <a:pt x="322" y="726"/>
                  </a:lnTo>
                  <a:lnTo>
                    <a:pt x="338" y="764"/>
                  </a:lnTo>
                  <a:lnTo>
                    <a:pt x="356" y="798"/>
                  </a:lnTo>
                  <a:lnTo>
                    <a:pt x="378" y="830"/>
                  </a:lnTo>
                  <a:lnTo>
                    <a:pt x="400" y="860"/>
                  </a:lnTo>
                  <a:lnTo>
                    <a:pt x="424" y="886"/>
                  </a:lnTo>
                  <a:lnTo>
                    <a:pt x="452" y="912"/>
                  </a:lnTo>
                  <a:lnTo>
                    <a:pt x="480" y="934"/>
                  </a:lnTo>
                  <a:lnTo>
                    <a:pt x="512" y="954"/>
                  </a:lnTo>
                  <a:lnTo>
                    <a:pt x="542" y="970"/>
                  </a:lnTo>
                  <a:lnTo>
                    <a:pt x="574" y="982"/>
                  </a:lnTo>
                  <a:lnTo>
                    <a:pt x="606" y="990"/>
                  </a:lnTo>
                  <a:lnTo>
                    <a:pt x="638" y="994"/>
                  </a:lnTo>
                  <a:lnTo>
                    <a:pt x="672" y="992"/>
                  </a:lnTo>
                  <a:lnTo>
                    <a:pt x="706" y="988"/>
                  </a:lnTo>
                  <a:lnTo>
                    <a:pt x="740" y="980"/>
                  </a:lnTo>
                  <a:lnTo>
                    <a:pt x="760" y="972"/>
                  </a:lnTo>
                  <a:lnTo>
                    <a:pt x="782" y="962"/>
                  </a:lnTo>
                  <a:lnTo>
                    <a:pt x="802" y="952"/>
                  </a:lnTo>
                  <a:lnTo>
                    <a:pt x="820" y="940"/>
                  </a:lnTo>
                  <a:lnTo>
                    <a:pt x="840" y="926"/>
                  </a:lnTo>
                  <a:lnTo>
                    <a:pt x="858" y="910"/>
                  </a:lnTo>
                  <a:lnTo>
                    <a:pt x="874" y="894"/>
                  </a:lnTo>
                  <a:lnTo>
                    <a:pt x="892" y="876"/>
                  </a:lnTo>
                  <a:lnTo>
                    <a:pt x="910" y="852"/>
                  </a:lnTo>
                  <a:lnTo>
                    <a:pt x="930" y="826"/>
                  </a:lnTo>
                  <a:lnTo>
                    <a:pt x="946" y="800"/>
                  </a:lnTo>
                  <a:lnTo>
                    <a:pt x="962" y="774"/>
                  </a:lnTo>
                  <a:lnTo>
                    <a:pt x="976" y="746"/>
                  </a:lnTo>
                  <a:lnTo>
                    <a:pt x="990" y="716"/>
                  </a:lnTo>
                  <a:lnTo>
                    <a:pt x="1002" y="686"/>
                  </a:lnTo>
                  <a:lnTo>
                    <a:pt x="1012" y="656"/>
                  </a:lnTo>
                  <a:lnTo>
                    <a:pt x="1154" y="704"/>
                  </a:lnTo>
                  <a:lnTo>
                    <a:pt x="1138" y="750"/>
                  </a:lnTo>
                  <a:lnTo>
                    <a:pt x="1122" y="792"/>
                  </a:lnTo>
                  <a:lnTo>
                    <a:pt x="1106" y="832"/>
                  </a:lnTo>
                  <a:lnTo>
                    <a:pt x="1088" y="868"/>
                  </a:lnTo>
                  <a:lnTo>
                    <a:pt x="1072" y="902"/>
                  </a:lnTo>
                  <a:lnTo>
                    <a:pt x="1054" y="932"/>
                  </a:lnTo>
                  <a:lnTo>
                    <a:pt x="1036" y="958"/>
                  </a:lnTo>
                  <a:lnTo>
                    <a:pt x="1018" y="982"/>
                  </a:lnTo>
                  <a:lnTo>
                    <a:pt x="988" y="1016"/>
                  </a:lnTo>
                  <a:lnTo>
                    <a:pt x="956" y="1046"/>
                  </a:lnTo>
                  <a:lnTo>
                    <a:pt x="924" y="1074"/>
                  </a:lnTo>
                  <a:lnTo>
                    <a:pt x="888" y="1100"/>
                  </a:lnTo>
                  <a:lnTo>
                    <a:pt x="850" y="1124"/>
                  </a:lnTo>
                  <a:lnTo>
                    <a:pt x="812" y="1144"/>
                  </a:lnTo>
                  <a:lnTo>
                    <a:pt x="770" y="1162"/>
                  </a:lnTo>
                  <a:lnTo>
                    <a:pt x="728" y="1178"/>
                  </a:lnTo>
                  <a:lnTo>
                    <a:pt x="690" y="1188"/>
                  </a:lnTo>
                  <a:lnTo>
                    <a:pt x="654" y="1196"/>
                  </a:lnTo>
                  <a:lnTo>
                    <a:pt x="618" y="1202"/>
                  </a:lnTo>
                  <a:lnTo>
                    <a:pt x="582" y="1204"/>
                  </a:lnTo>
                  <a:lnTo>
                    <a:pt x="546" y="1206"/>
                  </a:lnTo>
                  <a:lnTo>
                    <a:pt x="510" y="1204"/>
                  </a:lnTo>
                  <a:lnTo>
                    <a:pt x="474" y="1198"/>
                  </a:lnTo>
                  <a:lnTo>
                    <a:pt x="440" y="1192"/>
                  </a:lnTo>
                  <a:lnTo>
                    <a:pt x="404" y="1182"/>
                  </a:lnTo>
                  <a:lnTo>
                    <a:pt x="370" y="1172"/>
                  </a:lnTo>
                  <a:lnTo>
                    <a:pt x="338" y="1158"/>
                  </a:lnTo>
                  <a:lnTo>
                    <a:pt x="306" y="1142"/>
                  </a:lnTo>
                  <a:lnTo>
                    <a:pt x="274" y="1124"/>
                  </a:lnTo>
                  <a:lnTo>
                    <a:pt x="244" y="1104"/>
                  </a:lnTo>
                  <a:lnTo>
                    <a:pt x="216" y="1082"/>
                  </a:lnTo>
                  <a:lnTo>
                    <a:pt x="188" y="1056"/>
                  </a:lnTo>
                  <a:lnTo>
                    <a:pt x="160" y="1030"/>
                  </a:lnTo>
                  <a:lnTo>
                    <a:pt x="136" y="1002"/>
                  </a:lnTo>
                  <a:lnTo>
                    <a:pt x="114" y="972"/>
                  </a:lnTo>
                  <a:lnTo>
                    <a:pt x="92" y="942"/>
                  </a:lnTo>
                  <a:lnTo>
                    <a:pt x="74" y="910"/>
                  </a:lnTo>
                  <a:lnTo>
                    <a:pt x="56" y="876"/>
                  </a:lnTo>
                  <a:lnTo>
                    <a:pt x="42" y="840"/>
                  </a:lnTo>
                  <a:lnTo>
                    <a:pt x="28" y="804"/>
                  </a:lnTo>
                  <a:lnTo>
                    <a:pt x="18" y="766"/>
                  </a:lnTo>
                  <a:lnTo>
                    <a:pt x="10" y="730"/>
                  </a:lnTo>
                  <a:lnTo>
                    <a:pt x="4" y="692"/>
                  </a:lnTo>
                  <a:lnTo>
                    <a:pt x="0" y="656"/>
                  </a:lnTo>
                  <a:lnTo>
                    <a:pt x="0" y="620"/>
                  </a:lnTo>
                  <a:lnTo>
                    <a:pt x="2" y="584"/>
                  </a:lnTo>
                  <a:lnTo>
                    <a:pt x="4" y="548"/>
                  </a:lnTo>
                  <a:lnTo>
                    <a:pt x="12" y="510"/>
                  </a:lnTo>
                  <a:lnTo>
                    <a:pt x="20" y="476"/>
                  </a:lnTo>
                  <a:lnTo>
                    <a:pt x="30" y="442"/>
                  </a:lnTo>
                  <a:lnTo>
                    <a:pt x="44" y="408"/>
                  </a:lnTo>
                  <a:lnTo>
                    <a:pt x="58" y="376"/>
                  </a:lnTo>
                  <a:lnTo>
                    <a:pt x="74" y="346"/>
                  </a:lnTo>
                  <a:lnTo>
                    <a:pt x="94" y="316"/>
                  </a:lnTo>
                  <a:lnTo>
                    <a:pt x="114" y="288"/>
                  </a:lnTo>
                  <a:lnTo>
                    <a:pt x="138" y="260"/>
                  </a:lnTo>
                  <a:lnTo>
                    <a:pt x="162" y="236"/>
                  </a:lnTo>
                  <a:lnTo>
                    <a:pt x="190" y="212"/>
                  </a:lnTo>
                  <a:lnTo>
                    <a:pt x="218" y="190"/>
                  </a:lnTo>
                  <a:lnTo>
                    <a:pt x="248" y="170"/>
                  </a:lnTo>
                  <a:lnTo>
                    <a:pt x="278" y="152"/>
                  </a:lnTo>
                  <a:lnTo>
                    <a:pt x="310" y="134"/>
                  </a:lnTo>
                  <a:lnTo>
                    <a:pt x="344" y="120"/>
                  </a:lnTo>
                  <a:lnTo>
                    <a:pt x="380" y="108"/>
                  </a:lnTo>
                  <a:lnTo>
                    <a:pt x="418" y="98"/>
                  </a:lnTo>
                  <a:lnTo>
                    <a:pt x="454" y="88"/>
                  </a:lnTo>
                  <a:lnTo>
                    <a:pt x="490" y="82"/>
                  </a:lnTo>
                  <a:lnTo>
                    <a:pt x="524" y="80"/>
                  </a:lnTo>
                  <a:lnTo>
                    <a:pt x="560" y="78"/>
                  </a:lnTo>
                  <a:lnTo>
                    <a:pt x="594" y="78"/>
                  </a:lnTo>
                  <a:lnTo>
                    <a:pt x="628" y="82"/>
                  </a:lnTo>
                  <a:lnTo>
                    <a:pt x="660" y="86"/>
                  </a:lnTo>
                  <a:lnTo>
                    <a:pt x="67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4" name="Freeform 309"/>
            <p:cNvSpPr>
              <a:spLocks/>
            </p:cNvSpPr>
            <p:nvPr userDrawn="1"/>
          </p:nvSpPr>
          <p:spPr bwMode="auto">
            <a:xfrm>
              <a:off x="8276" y="5515"/>
              <a:ext cx="1160" cy="1240"/>
            </a:xfrm>
            <a:custGeom>
              <a:avLst/>
              <a:gdLst>
                <a:gd name="T0" fmla="*/ 940 w 1160"/>
                <a:gd name="T1" fmla="*/ 304 h 1232"/>
                <a:gd name="T2" fmla="*/ 768 w 1160"/>
                <a:gd name="T3" fmla="*/ 370 h 1232"/>
                <a:gd name="T4" fmla="*/ 662 w 1160"/>
                <a:gd name="T5" fmla="*/ 314 h 1232"/>
                <a:gd name="T6" fmla="*/ 616 w 1160"/>
                <a:gd name="T7" fmla="*/ 300 h 1232"/>
                <a:gd name="T8" fmla="*/ 532 w 1160"/>
                <a:gd name="T9" fmla="*/ 290 h 1232"/>
                <a:gd name="T10" fmla="*/ 456 w 1160"/>
                <a:gd name="T11" fmla="*/ 300 h 1232"/>
                <a:gd name="T12" fmla="*/ 408 w 1160"/>
                <a:gd name="T13" fmla="*/ 320 h 1232"/>
                <a:gd name="T14" fmla="*/ 362 w 1160"/>
                <a:gd name="T15" fmla="*/ 352 h 1232"/>
                <a:gd name="T16" fmla="*/ 324 w 1160"/>
                <a:gd name="T17" fmla="*/ 395 h 1232"/>
                <a:gd name="T18" fmla="*/ 304 w 1160"/>
                <a:gd name="T19" fmla="*/ 429 h 1232"/>
                <a:gd name="T20" fmla="*/ 280 w 1160"/>
                <a:gd name="T21" fmla="*/ 483 h 1232"/>
                <a:gd name="T22" fmla="*/ 270 w 1160"/>
                <a:gd name="T23" fmla="*/ 547 h 1232"/>
                <a:gd name="T24" fmla="*/ 270 w 1160"/>
                <a:gd name="T25" fmla="*/ 592 h 1232"/>
                <a:gd name="T26" fmla="*/ 280 w 1160"/>
                <a:gd name="T27" fmla="*/ 662 h 1232"/>
                <a:gd name="T28" fmla="*/ 302 w 1160"/>
                <a:gd name="T29" fmla="*/ 737 h 1232"/>
                <a:gd name="T30" fmla="*/ 326 w 1160"/>
                <a:gd name="T31" fmla="*/ 785 h 1232"/>
                <a:gd name="T32" fmla="*/ 392 w 1160"/>
                <a:gd name="T33" fmla="*/ 888 h 1232"/>
                <a:gd name="T34" fmla="*/ 476 w 1160"/>
                <a:gd name="T35" fmla="*/ 964 h 1232"/>
                <a:gd name="T36" fmla="*/ 540 w 1160"/>
                <a:gd name="T37" fmla="*/ 1002 h 1232"/>
                <a:gd name="T38" fmla="*/ 640 w 1160"/>
                <a:gd name="T39" fmla="*/ 1037 h 1232"/>
                <a:gd name="T40" fmla="*/ 738 w 1160"/>
                <a:gd name="T41" fmla="*/ 1027 h 1232"/>
                <a:gd name="T42" fmla="*/ 802 w 1160"/>
                <a:gd name="T43" fmla="*/ 998 h 1232"/>
                <a:gd name="T44" fmla="*/ 858 w 1160"/>
                <a:gd name="T45" fmla="*/ 960 h 1232"/>
                <a:gd name="T46" fmla="*/ 906 w 1160"/>
                <a:gd name="T47" fmla="*/ 910 h 1232"/>
                <a:gd name="T48" fmla="*/ 932 w 1160"/>
                <a:gd name="T49" fmla="*/ 868 h 1232"/>
                <a:gd name="T50" fmla="*/ 972 w 1160"/>
                <a:gd name="T51" fmla="*/ 781 h 1232"/>
                <a:gd name="T52" fmla="*/ 1000 w 1160"/>
                <a:gd name="T53" fmla="*/ 684 h 1232"/>
                <a:gd name="T54" fmla="*/ 1160 w 1160"/>
                <a:gd name="T55" fmla="*/ 642 h 1232"/>
                <a:gd name="T56" fmla="*/ 1144 w 1160"/>
                <a:gd name="T57" fmla="*/ 739 h 1232"/>
                <a:gd name="T58" fmla="*/ 1114 w 1160"/>
                <a:gd name="T59" fmla="*/ 859 h 1232"/>
                <a:gd name="T60" fmla="*/ 1076 w 1160"/>
                <a:gd name="T61" fmla="*/ 952 h 1232"/>
                <a:gd name="T62" fmla="*/ 1028 w 1160"/>
                <a:gd name="T63" fmla="*/ 1030 h 1232"/>
                <a:gd name="T64" fmla="*/ 938 w 1160"/>
                <a:gd name="T65" fmla="*/ 1125 h 1232"/>
                <a:gd name="T66" fmla="*/ 826 w 1160"/>
                <a:gd name="T67" fmla="*/ 1206 h 1232"/>
                <a:gd name="T68" fmla="*/ 756 w 1160"/>
                <a:gd name="T69" fmla="*/ 1238 h 1232"/>
                <a:gd name="T70" fmla="*/ 652 w 1160"/>
                <a:gd name="T71" fmla="*/ 1266 h 1232"/>
                <a:gd name="T72" fmla="*/ 544 w 1160"/>
                <a:gd name="T73" fmla="*/ 1272 h 1232"/>
                <a:gd name="T74" fmla="*/ 474 w 1160"/>
                <a:gd name="T75" fmla="*/ 1264 h 1232"/>
                <a:gd name="T76" fmla="*/ 370 w 1160"/>
                <a:gd name="T77" fmla="*/ 1234 h 1232"/>
                <a:gd name="T78" fmla="*/ 272 w 1160"/>
                <a:gd name="T79" fmla="*/ 1182 h 1232"/>
                <a:gd name="T80" fmla="*/ 212 w 1160"/>
                <a:gd name="T81" fmla="*/ 1135 h 1232"/>
                <a:gd name="T82" fmla="*/ 134 w 1160"/>
                <a:gd name="T83" fmla="*/ 1055 h 1232"/>
                <a:gd name="T84" fmla="*/ 70 w 1160"/>
                <a:gd name="T85" fmla="*/ 954 h 1232"/>
                <a:gd name="T86" fmla="*/ 38 w 1160"/>
                <a:gd name="T87" fmla="*/ 886 h 1232"/>
                <a:gd name="T88" fmla="*/ 8 w 1160"/>
                <a:gd name="T89" fmla="*/ 773 h 1232"/>
                <a:gd name="T90" fmla="*/ 0 w 1160"/>
                <a:gd name="T91" fmla="*/ 660 h 1232"/>
                <a:gd name="T92" fmla="*/ 6 w 1160"/>
                <a:gd name="T93" fmla="*/ 588 h 1232"/>
                <a:gd name="T94" fmla="*/ 32 w 1160"/>
                <a:gd name="T95" fmla="*/ 481 h 1232"/>
                <a:gd name="T96" fmla="*/ 80 w 1160"/>
                <a:gd name="T97" fmla="*/ 380 h 1232"/>
                <a:gd name="T98" fmla="*/ 122 w 1160"/>
                <a:gd name="T99" fmla="*/ 322 h 1232"/>
                <a:gd name="T100" fmla="*/ 198 w 1160"/>
                <a:gd name="T101" fmla="*/ 248 h 1232"/>
                <a:gd name="T102" fmla="*/ 292 w 1160"/>
                <a:gd name="T103" fmla="*/ 181 h 1232"/>
                <a:gd name="T104" fmla="*/ 360 w 1160"/>
                <a:gd name="T105" fmla="*/ 149 h 1232"/>
                <a:gd name="T106" fmla="*/ 462 w 1160"/>
                <a:gd name="T107" fmla="*/ 119 h 1232"/>
                <a:gd name="T108" fmla="*/ 562 w 1160"/>
                <a:gd name="T109" fmla="*/ 111 h 12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60" h="1232">
                  <a:moveTo>
                    <a:pt x="562" y="52"/>
                  </a:moveTo>
                  <a:lnTo>
                    <a:pt x="660" y="0"/>
                  </a:lnTo>
                  <a:lnTo>
                    <a:pt x="940" y="294"/>
                  </a:lnTo>
                  <a:lnTo>
                    <a:pt x="830" y="400"/>
                  </a:lnTo>
                  <a:lnTo>
                    <a:pt x="768" y="360"/>
                  </a:lnTo>
                  <a:lnTo>
                    <a:pt x="712" y="328"/>
                  </a:lnTo>
                  <a:lnTo>
                    <a:pt x="686" y="316"/>
                  </a:lnTo>
                  <a:lnTo>
                    <a:pt x="662" y="304"/>
                  </a:lnTo>
                  <a:lnTo>
                    <a:pt x="638" y="296"/>
                  </a:lnTo>
                  <a:lnTo>
                    <a:pt x="616" y="290"/>
                  </a:lnTo>
                  <a:lnTo>
                    <a:pt x="588" y="284"/>
                  </a:lnTo>
                  <a:lnTo>
                    <a:pt x="560" y="280"/>
                  </a:lnTo>
                  <a:lnTo>
                    <a:pt x="532" y="280"/>
                  </a:lnTo>
                  <a:lnTo>
                    <a:pt x="506" y="280"/>
                  </a:lnTo>
                  <a:lnTo>
                    <a:pt x="480" y="284"/>
                  </a:lnTo>
                  <a:lnTo>
                    <a:pt x="456" y="290"/>
                  </a:lnTo>
                  <a:lnTo>
                    <a:pt x="432" y="300"/>
                  </a:lnTo>
                  <a:lnTo>
                    <a:pt x="408" y="310"/>
                  </a:lnTo>
                  <a:lnTo>
                    <a:pt x="392" y="320"/>
                  </a:lnTo>
                  <a:lnTo>
                    <a:pt x="376" y="330"/>
                  </a:lnTo>
                  <a:lnTo>
                    <a:pt x="362" y="342"/>
                  </a:lnTo>
                  <a:lnTo>
                    <a:pt x="348" y="354"/>
                  </a:lnTo>
                  <a:lnTo>
                    <a:pt x="336" y="368"/>
                  </a:lnTo>
                  <a:lnTo>
                    <a:pt x="324" y="382"/>
                  </a:lnTo>
                  <a:lnTo>
                    <a:pt x="314" y="398"/>
                  </a:lnTo>
                  <a:lnTo>
                    <a:pt x="304" y="414"/>
                  </a:lnTo>
                  <a:lnTo>
                    <a:pt x="294" y="432"/>
                  </a:lnTo>
                  <a:lnTo>
                    <a:pt x="286" y="450"/>
                  </a:lnTo>
                  <a:lnTo>
                    <a:pt x="280" y="468"/>
                  </a:lnTo>
                  <a:lnTo>
                    <a:pt x="276" y="488"/>
                  </a:lnTo>
                  <a:lnTo>
                    <a:pt x="272" y="508"/>
                  </a:lnTo>
                  <a:lnTo>
                    <a:pt x="270" y="530"/>
                  </a:lnTo>
                  <a:lnTo>
                    <a:pt x="268" y="550"/>
                  </a:lnTo>
                  <a:lnTo>
                    <a:pt x="270" y="572"/>
                  </a:lnTo>
                  <a:lnTo>
                    <a:pt x="270" y="596"/>
                  </a:lnTo>
                  <a:lnTo>
                    <a:pt x="274" y="618"/>
                  </a:lnTo>
                  <a:lnTo>
                    <a:pt x="280" y="642"/>
                  </a:lnTo>
                  <a:lnTo>
                    <a:pt x="286" y="664"/>
                  </a:lnTo>
                  <a:lnTo>
                    <a:pt x="294" y="688"/>
                  </a:lnTo>
                  <a:lnTo>
                    <a:pt x="302" y="712"/>
                  </a:lnTo>
                  <a:lnTo>
                    <a:pt x="312" y="736"/>
                  </a:lnTo>
                  <a:lnTo>
                    <a:pt x="326" y="760"/>
                  </a:lnTo>
                  <a:lnTo>
                    <a:pt x="346" y="796"/>
                  </a:lnTo>
                  <a:lnTo>
                    <a:pt x="368" y="828"/>
                  </a:lnTo>
                  <a:lnTo>
                    <a:pt x="392" y="858"/>
                  </a:lnTo>
                  <a:lnTo>
                    <a:pt x="418" y="886"/>
                  </a:lnTo>
                  <a:lnTo>
                    <a:pt x="446" y="912"/>
                  </a:lnTo>
                  <a:lnTo>
                    <a:pt x="476" y="934"/>
                  </a:lnTo>
                  <a:lnTo>
                    <a:pt x="506" y="954"/>
                  </a:lnTo>
                  <a:lnTo>
                    <a:pt x="540" y="972"/>
                  </a:lnTo>
                  <a:lnTo>
                    <a:pt x="572" y="986"/>
                  </a:lnTo>
                  <a:lnTo>
                    <a:pt x="606" y="996"/>
                  </a:lnTo>
                  <a:lnTo>
                    <a:pt x="640" y="1002"/>
                  </a:lnTo>
                  <a:lnTo>
                    <a:pt x="672" y="1004"/>
                  </a:lnTo>
                  <a:lnTo>
                    <a:pt x="704" y="1000"/>
                  </a:lnTo>
                  <a:lnTo>
                    <a:pt x="738" y="994"/>
                  </a:lnTo>
                  <a:lnTo>
                    <a:pt x="770" y="984"/>
                  </a:lnTo>
                  <a:lnTo>
                    <a:pt x="802" y="968"/>
                  </a:lnTo>
                  <a:lnTo>
                    <a:pt x="822" y="956"/>
                  </a:lnTo>
                  <a:lnTo>
                    <a:pt x="840" y="944"/>
                  </a:lnTo>
                  <a:lnTo>
                    <a:pt x="858" y="930"/>
                  </a:lnTo>
                  <a:lnTo>
                    <a:pt x="874" y="914"/>
                  </a:lnTo>
                  <a:lnTo>
                    <a:pt x="890" y="898"/>
                  </a:lnTo>
                  <a:lnTo>
                    <a:pt x="906" y="880"/>
                  </a:lnTo>
                  <a:lnTo>
                    <a:pt x="920" y="860"/>
                  </a:lnTo>
                  <a:lnTo>
                    <a:pt x="932" y="840"/>
                  </a:lnTo>
                  <a:lnTo>
                    <a:pt x="946" y="812"/>
                  </a:lnTo>
                  <a:lnTo>
                    <a:pt x="960" y="784"/>
                  </a:lnTo>
                  <a:lnTo>
                    <a:pt x="972" y="756"/>
                  </a:lnTo>
                  <a:lnTo>
                    <a:pt x="984" y="726"/>
                  </a:lnTo>
                  <a:lnTo>
                    <a:pt x="992" y="696"/>
                  </a:lnTo>
                  <a:lnTo>
                    <a:pt x="1000" y="664"/>
                  </a:lnTo>
                  <a:lnTo>
                    <a:pt x="1006" y="634"/>
                  </a:lnTo>
                  <a:lnTo>
                    <a:pt x="1010" y="600"/>
                  </a:lnTo>
                  <a:lnTo>
                    <a:pt x="1160" y="622"/>
                  </a:lnTo>
                  <a:lnTo>
                    <a:pt x="1152" y="670"/>
                  </a:lnTo>
                  <a:lnTo>
                    <a:pt x="1144" y="714"/>
                  </a:lnTo>
                  <a:lnTo>
                    <a:pt x="1136" y="756"/>
                  </a:lnTo>
                  <a:lnTo>
                    <a:pt x="1124" y="796"/>
                  </a:lnTo>
                  <a:lnTo>
                    <a:pt x="1114" y="832"/>
                  </a:lnTo>
                  <a:lnTo>
                    <a:pt x="1102" y="864"/>
                  </a:lnTo>
                  <a:lnTo>
                    <a:pt x="1090" y="894"/>
                  </a:lnTo>
                  <a:lnTo>
                    <a:pt x="1076" y="922"/>
                  </a:lnTo>
                  <a:lnTo>
                    <a:pt x="1052" y="960"/>
                  </a:lnTo>
                  <a:lnTo>
                    <a:pt x="1028" y="996"/>
                  </a:lnTo>
                  <a:lnTo>
                    <a:pt x="1000" y="1030"/>
                  </a:lnTo>
                  <a:lnTo>
                    <a:pt x="970" y="1060"/>
                  </a:lnTo>
                  <a:lnTo>
                    <a:pt x="938" y="1090"/>
                  </a:lnTo>
                  <a:lnTo>
                    <a:pt x="902" y="1118"/>
                  </a:lnTo>
                  <a:lnTo>
                    <a:pt x="864" y="1142"/>
                  </a:lnTo>
                  <a:lnTo>
                    <a:pt x="826" y="1166"/>
                  </a:lnTo>
                  <a:lnTo>
                    <a:pt x="792" y="1182"/>
                  </a:lnTo>
                  <a:lnTo>
                    <a:pt x="756" y="1198"/>
                  </a:lnTo>
                  <a:lnTo>
                    <a:pt x="722" y="1210"/>
                  </a:lnTo>
                  <a:lnTo>
                    <a:pt x="688" y="1218"/>
                  </a:lnTo>
                  <a:lnTo>
                    <a:pt x="652" y="1226"/>
                  </a:lnTo>
                  <a:lnTo>
                    <a:pt x="616" y="1230"/>
                  </a:lnTo>
                  <a:lnTo>
                    <a:pt x="580" y="1232"/>
                  </a:lnTo>
                  <a:lnTo>
                    <a:pt x="544" y="1232"/>
                  </a:lnTo>
                  <a:lnTo>
                    <a:pt x="510" y="1230"/>
                  </a:lnTo>
                  <a:lnTo>
                    <a:pt x="474" y="1224"/>
                  </a:lnTo>
                  <a:lnTo>
                    <a:pt x="438" y="1216"/>
                  </a:lnTo>
                  <a:lnTo>
                    <a:pt x="404" y="1208"/>
                  </a:lnTo>
                  <a:lnTo>
                    <a:pt x="370" y="1194"/>
                  </a:lnTo>
                  <a:lnTo>
                    <a:pt x="338" y="1180"/>
                  </a:lnTo>
                  <a:lnTo>
                    <a:pt x="304" y="1164"/>
                  </a:lnTo>
                  <a:lnTo>
                    <a:pt x="272" y="1144"/>
                  </a:lnTo>
                  <a:lnTo>
                    <a:pt x="242" y="1122"/>
                  </a:lnTo>
                  <a:lnTo>
                    <a:pt x="212" y="1100"/>
                  </a:lnTo>
                  <a:lnTo>
                    <a:pt x="184" y="1076"/>
                  </a:lnTo>
                  <a:lnTo>
                    <a:pt x="158" y="1048"/>
                  </a:lnTo>
                  <a:lnTo>
                    <a:pt x="134" y="1020"/>
                  </a:lnTo>
                  <a:lnTo>
                    <a:pt x="110" y="990"/>
                  </a:lnTo>
                  <a:lnTo>
                    <a:pt x="90" y="958"/>
                  </a:lnTo>
                  <a:lnTo>
                    <a:pt x="70" y="924"/>
                  </a:lnTo>
                  <a:lnTo>
                    <a:pt x="54" y="890"/>
                  </a:lnTo>
                  <a:lnTo>
                    <a:pt x="38" y="856"/>
                  </a:lnTo>
                  <a:lnTo>
                    <a:pt x="26" y="820"/>
                  </a:lnTo>
                  <a:lnTo>
                    <a:pt x="16" y="784"/>
                  </a:lnTo>
                  <a:lnTo>
                    <a:pt x="8" y="748"/>
                  </a:lnTo>
                  <a:lnTo>
                    <a:pt x="4" y="712"/>
                  </a:lnTo>
                  <a:lnTo>
                    <a:pt x="0" y="676"/>
                  </a:lnTo>
                  <a:lnTo>
                    <a:pt x="0" y="640"/>
                  </a:lnTo>
                  <a:lnTo>
                    <a:pt x="2" y="604"/>
                  </a:lnTo>
                  <a:lnTo>
                    <a:pt x="6" y="568"/>
                  </a:lnTo>
                  <a:lnTo>
                    <a:pt x="14" y="534"/>
                  </a:lnTo>
                  <a:lnTo>
                    <a:pt x="22" y="500"/>
                  </a:lnTo>
                  <a:lnTo>
                    <a:pt x="32" y="466"/>
                  </a:lnTo>
                  <a:lnTo>
                    <a:pt x="46" y="434"/>
                  </a:lnTo>
                  <a:lnTo>
                    <a:pt x="62" y="402"/>
                  </a:lnTo>
                  <a:lnTo>
                    <a:pt x="80" y="370"/>
                  </a:lnTo>
                  <a:lnTo>
                    <a:pt x="100" y="342"/>
                  </a:lnTo>
                  <a:lnTo>
                    <a:pt x="122" y="312"/>
                  </a:lnTo>
                  <a:lnTo>
                    <a:pt x="146" y="286"/>
                  </a:lnTo>
                  <a:lnTo>
                    <a:pt x="170" y="262"/>
                  </a:lnTo>
                  <a:lnTo>
                    <a:pt x="198" y="238"/>
                  </a:lnTo>
                  <a:lnTo>
                    <a:pt x="228" y="216"/>
                  </a:lnTo>
                  <a:lnTo>
                    <a:pt x="258" y="196"/>
                  </a:lnTo>
                  <a:lnTo>
                    <a:pt x="292" y="176"/>
                  </a:lnTo>
                  <a:lnTo>
                    <a:pt x="326" y="160"/>
                  </a:lnTo>
                  <a:lnTo>
                    <a:pt x="360" y="144"/>
                  </a:lnTo>
                  <a:lnTo>
                    <a:pt x="394" y="132"/>
                  </a:lnTo>
                  <a:lnTo>
                    <a:pt x="428" y="122"/>
                  </a:lnTo>
                  <a:lnTo>
                    <a:pt x="462" y="114"/>
                  </a:lnTo>
                  <a:lnTo>
                    <a:pt x="494" y="108"/>
                  </a:lnTo>
                  <a:lnTo>
                    <a:pt x="528" y="106"/>
                  </a:lnTo>
                  <a:lnTo>
                    <a:pt x="562" y="106"/>
                  </a:lnTo>
                  <a:lnTo>
                    <a:pt x="562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5" name="Freeform 310"/>
            <p:cNvSpPr>
              <a:spLocks/>
            </p:cNvSpPr>
            <p:nvPr userDrawn="1"/>
          </p:nvSpPr>
          <p:spPr bwMode="auto">
            <a:xfrm>
              <a:off x="9077" y="4675"/>
              <a:ext cx="1620" cy="1621"/>
            </a:xfrm>
            <a:custGeom>
              <a:avLst/>
              <a:gdLst>
                <a:gd name="T0" fmla="*/ 413 w 1616"/>
                <a:gd name="T1" fmla="*/ 451 h 1602"/>
                <a:gd name="T2" fmla="*/ 471 w 1616"/>
                <a:gd name="T3" fmla="*/ 607 h 1602"/>
                <a:gd name="T4" fmla="*/ 453 w 1616"/>
                <a:gd name="T5" fmla="*/ 623 h 1602"/>
                <a:gd name="T6" fmla="*/ 433 w 1616"/>
                <a:gd name="T7" fmla="*/ 651 h 1602"/>
                <a:gd name="T8" fmla="*/ 429 w 1616"/>
                <a:gd name="T9" fmla="*/ 665 h 1602"/>
                <a:gd name="T10" fmla="*/ 431 w 1616"/>
                <a:gd name="T11" fmla="*/ 680 h 1602"/>
                <a:gd name="T12" fmla="*/ 451 w 1616"/>
                <a:gd name="T13" fmla="*/ 716 h 1602"/>
                <a:gd name="T14" fmla="*/ 706 w 1616"/>
                <a:gd name="T15" fmla="*/ 1038 h 1602"/>
                <a:gd name="T16" fmla="*/ 776 w 1616"/>
                <a:gd name="T17" fmla="*/ 465 h 1602"/>
                <a:gd name="T18" fmla="*/ 738 w 1616"/>
                <a:gd name="T19" fmla="*/ 427 h 1602"/>
                <a:gd name="T20" fmla="*/ 718 w 1616"/>
                <a:gd name="T21" fmla="*/ 415 h 1602"/>
                <a:gd name="T22" fmla="*/ 712 w 1616"/>
                <a:gd name="T23" fmla="*/ 415 h 1602"/>
                <a:gd name="T24" fmla="*/ 686 w 1616"/>
                <a:gd name="T25" fmla="*/ 425 h 1602"/>
                <a:gd name="T26" fmla="*/ 648 w 1616"/>
                <a:gd name="T27" fmla="*/ 453 h 1602"/>
                <a:gd name="T28" fmla="*/ 517 w 1616"/>
                <a:gd name="T29" fmla="*/ 360 h 1602"/>
                <a:gd name="T30" fmla="*/ 1031 w 1616"/>
                <a:gd name="T31" fmla="*/ 119 h 1602"/>
                <a:gd name="T32" fmla="*/ 992 w 1616"/>
                <a:gd name="T33" fmla="*/ 152 h 1602"/>
                <a:gd name="T34" fmla="*/ 960 w 1616"/>
                <a:gd name="T35" fmla="*/ 186 h 1602"/>
                <a:gd name="T36" fmla="*/ 948 w 1616"/>
                <a:gd name="T37" fmla="*/ 206 h 1602"/>
                <a:gd name="T38" fmla="*/ 948 w 1616"/>
                <a:gd name="T39" fmla="*/ 212 h 1602"/>
                <a:gd name="T40" fmla="*/ 958 w 1616"/>
                <a:gd name="T41" fmla="*/ 245 h 1602"/>
                <a:gd name="T42" fmla="*/ 988 w 1616"/>
                <a:gd name="T43" fmla="*/ 289 h 1602"/>
                <a:gd name="T44" fmla="*/ 1371 w 1616"/>
                <a:gd name="T45" fmla="*/ 773 h 1602"/>
                <a:gd name="T46" fmla="*/ 1409 w 1616"/>
                <a:gd name="T47" fmla="*/ 814 h 1602"/>
                <a:gd name="T48" fmla="*/ 1436 w 1616"/>
                <a:gd name="T49" fmla="*/ 829 h 1602"/>
                <a:gd name="T50" fmla="*/ 1442 w 1616"/>
                <a:gd name="T51" fmla="*/ 829 h 1602"/>
                <a:gd name="T52" fmla="*/ 1456 w 1616"/>
                <a:gd name="T53" fmla="*/ 827 h 1602"/>
                <a:gd name="T54" fmla="*/ 1492 w 1616"/>
                <a:gd name="T55" fmla="*/ 805 h 1602"/>
                <a:gd name="T56" fmla="*/ 1542 w 1616"/>
                <a:gd name="T57" fmla="*/ 767 h 1602"/>
                <a:gd name="T58" fmla="*/ 1223 w 1616"/>
                <a:gd name="T59" fmla="*/ 1247 h 1602"/>
                <a:gd name="T60" fmla="*/ 1153 w 1616"/>
                <a:gd name="T61" fmla="*/ 1103 h 1602"/>
                <a:gd name="T62" fmla="*/ 1175 w 1616"/>
                <a:gd name="T63" fmla="*/ 1082 h 1602"/>
                <a:gd name="T64" fmla="*/ 1201 w 1616"/>
                <a:gd name="T65" fmla="*/ 1046 h 1602"/>
                <a:gd name="T66" fmla="*/ 1205 w 1616"/>
                <a:gd name="T67" fmla="*/ 1034 h 1602"/>
                <a:gd name="T68" fmla="*/ 1203 w 1616"/>
                <a:gd name="T69" fmla="*/ 1019 h 1602"/>
                <a:gd name="T70" fmla="*/ 1183 w 1616"/>
                <a:gd name="T71" fmla="*/ 979 h 1602"/>
                <a:gd name="T72" fmla="*/ 924 w 1616"/>
                <a:gd name="T73" fmla="*/ 655 h 1602"/>
                <a:gd name="T74" fmla="*/ 852 w 1616"/>
                <a:gd name="T75" fmla="*/ 1224 h 1602"/>
                <a:gd name="T76" fmla="*/ 894 w 1616"/>
                <a:gd name="T77" fmla="*/ 1271 h 1602"/>
                <a:gd name="T78" fmla="*/ 902 w 1616"/>
                <a:gd name="T79" fmla="*/ 1277 h 1602"/>
                <a:gd name="T80" fmla="*/ 916 w 1616"/>
                <a:gd name="T81" fmla="*/ 1284 h 1602"/>
                <a:gd name="T82" fmla="*/ 934 w 1616"/>
                <a:gd name="T83" fmla="*/ 1281 h 1602"/>
                <a:gd name="T84" fmla="*/ 944 w 1616"/>
                <a:gd name="T85" fmla="*/ 1277 h 1602"/>
                <a:gd name="T86" fmla="*/ 990 w 1616"/>
                <a:gd name="T87" fmla="*/ 1241 h 1602"/>
                <a:gd name="T88" fmla="*/ 1119 w 1616"/>
                <a:gd name="T89" fmla="*/ 1339 h 1602"/>
                <a:gd name="T90" fmla="*/ 605 w 1616"/>
                <a:gd name="T91" fmla="*/ 1579 h 1602"/>
                <a:gd name="T92" fmla="*/ 638 w 1616"/>
                <a:gd name="T93" fmla="*/ 1553 h 1602"/>
                <a:gd name="T94" fmla="*/ 674 w 1616"/>
                <a:gd name="T95" fmla="*/ 1515 h 1602"/>
                <a:gd name="T96" fmla="*/ 686 w 1616"/>
                <a:gd name="T97" fmla="*/ 1491 h 1602"/>
                <a:gd name="T98" fmla="*/ 688 w 1616"/>
                <a:gd name="T99" fmla="*/ 1485 h 1602"/>
                <a:gd name="T100" fmla="*/ 678 w 1616"/>
                <a:gd name="T101" fmla="*/ 1455 h 1602"/>
                <a:gd name="T102" fmla="*/ 652 w 1616"/>
                <a:gd name="T103" fmla="*/ 1415 h 1602"/>
                <a:gd name="T104" fmla="*/ 267 w 1616"/>
                <a:gd name="T105" fmla="*/ 932 h 1602"/>
                <a:gd name="T106" fmla="*/ 229 w 1616"/>
                <a:gd name="T107" fmla="*/ 886 h 1602"/>
                <a:gd name="T108" fmla="*/ 196 w 1616"/>
                <a:gd name="T109" fmla="*/ 870 h 1602"/>
                <a:gd name="T110" fmla="*/ 182 w 1616"/>
                <a:gd name="T111" fmla="*/ 870 h 1602"/>
                <a:gd name="T112" fmla="*/ 152 w 1616"/>
                <a:gd name="T113" fmla="*/ 886 h 1602"/>
                <a:gd name="T114" fmla="*/ 94 w 1616"/>
                <a:gd name="T115" fmla="*/ 934 h 160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616" h="1602">
                  <a:moveTo>
                    <a:pt x="0" y="766"/>
                  </a:moveTo>
                  <a:lnTo>
                    <a:pt x="408" y="426"/>
                  </a:lnTo>
                  <a:lnTo>
                    <a:pt x="504" y="540"/>
                  </a:lnTo>
                  <a:lnTo>
                    <a:pt x="466" y="572"/>
                  </a:lnTo>
                  <a:lnTo>
                    <a:pt x="448" y="588"/>
                  </a:lnTo>
                  <a:lnTo>
                    <a:pt x="436" y="602"/>
                  </a:lnTo>
                  <a:lnTo>
                    <a:pt x="428" y="614"/>
                  </a:lnTo>
                  <a:lnTo>
                    <a:pt x="424" y="626"/>
                  </a:lnTo>
                  <a:lnTo>
                    <a:pt x="426" y="632"/>
                  </a:lnTo>
                  <a:lnTo>
                    <a:pt x="426" y="640"/>
                  </a:lnTo>
                  <a:lnTo>
                    <a:pt x="434" y="656"/>
                  </a:lnTo>
                  <a:lnTo>
                    <a:pt x="446" y="676"/>
                  </a:lnTo>
                  <a:lnTo>
                    <a:pt x="466" y="700"/>
                  </a:lnTo>
                  <a:lnTo>
                    <a:pt x="696" y="978"/>
                  </a:lnTo>
                  <a:lnTo>
                    <a:pt x="766" y="440"/>
                  </a:lnTo>
                  <a:lnTo>
                    <a:pt x="746" y="416"/>
                  </a:lnTo>
                  <a:lnTo>
                    <a:pt x="728" y="402"/>
                  </a:lnTo>
                  <a:lnTo>
                    <a:pt x="714" y="392"/>
                  </a:lnTo>
                  <a:lnTo>
                    <a:pt x="708" y="390"/>
                  </a:lnTo>
                  <a:lnTo>
                    <a:pt x="702" y="390"/>
                  </a:lnTo>
                  <a:lnTo>
                    <a:pt x="690" y="394"/>
                  </a:lnTo>
                  <a:lnTo>
                    <a:pt x="676" y="400"/>
                  </a:lnTo>
                  <a:lnTo>
                    <a:pt x="658" y="412"/>
                  </a:lnTo>
                  <a:lnTo>
                    <a:pt x="638" y="428"/>
                  </a:lnTo>
                  <a:lnTo>
                    <a:pt x="608" y="454"/>
                  </a:lnTo>
                  <a:lnTo>
                    <a:pt x="512" y="340"/>
                  </a:lnTo>
                  <a:lnTo>
                    <a:pt x="922" y="0"/>
                  </a:lnTo>
                  <a:lnTo>
                    <a:pt x="1016" y="114"/>
                  </a:lnTo>
                  <a:lnTo>
                    <a:pt x="982" y="142"/>
                  </a:lnTo>
                  <a:lnTo>
                    <a:pt x="964" y="160"/>
                  </a:lnTo>
                  <a:lnTo>
                    <a:pt x="950" y="176"/>
                  </a:lnTo>
                  <a:lnTo>
                    <a:pt x="940" y="190"/>
                  </a:lnTo>
                  <a:lnTo>
                    <a:pt x="938" y="196"/>
                  </a:lnTo>
                  <a:lnTo>
                    <a:pt x="938" y="202"/>
                  </a:lnTo>
                  <a:lnTo>
                    <a:pt x="940" y="214"/>
                  </a:lnTo>
                  <a:lnTo>
                    <a:pt x="948" y="230"/>
                  </a:lnTo>
                  <a:lnTo>
                    <a:pt x="960" y="250"/>
                  </a:lnTo>
                  <a:lnTo>
                    <a:pt x="978" y="274"/>
                  </a:lnTo>
                  <a:lnTo>
                    <a:pt x="1356" y="728"/>
                  </a:lnTo>
                  <a:lnTo>
                    <a:pt x="1376" y="752"/>
                  </a:lnTo>
                  <a:lnTo>
                    <a:pt x="1394" y="768"/>
                  </a:lnTo>
                  <a:lnTo>
                    <a:pt x="1410" y="778"/>
                  </a:lnTo>
                  <a:lnTo>
                    <a:pt x="1416" y="782"/>
                  </a:lnTo>
                  <a:lnTo>
                    <a:pt x="1422" y="782"/>
                  </a:lnTo>
                  <a:lnTo>
                    <a:pt x="1428" y="782"/>
                  </a:lnTo>
                  <a:lnTo>
                    <a:pt x="1436" y="780"/>
                  </a:lnTo>
                  <a:lnTo>
                    <a:pt x="1452" y="774"/>
                  </a:lnTo>
                  <a:lnTo>
                    <a:pt x="1472" y="760"/>
                  </a:lnTo>
                  <a:lnTo>
                    <a:pt x="1498" y="740"/>
                  </a:lnTo>
                  <a:lnTo>
                    <a:pt x="1522" y="722"/>
                  </a:lnTo>
                  <a:lnTo>
                    <a:pt x="1616" y="836"/>
                  </a:lnTo>
                  <a:lnTo>
                    <a:pt x="1208" y="1176"/>
                  </a:lnTo>
                  <a:lnTo>
                    <a:pt x="1112" y="1062"/>
                  </a:lnTo>
                  <a:lnTo>
                    <a:pt x="1138" y="1040"/>
                  </a:lnTo>
                  <a:lnTo>
                    <a:pt x="1160" y="1020"/>
                  </a:lnTo>
                  <a:lnTo>
                    <a:pt x="1176" y="1002"/>
                  </a:lnTo>
                  <a:lnTo>
                    <a:pt x="1186" y="986"/>
                  </a:lnTo>
                  <a:lnTo>
                    <a:pt x="1188" y="980"/>
                  </a:lnTo>
                  <a:lnTo>
                    <a:pt x="1190" y="974"/>
                  </a:lnTo>
                  <a:lnTo>
                    <a:pt x="1188" y="960"/>
                  </a:lnTo>
                  <a:lnTo>
                    <a:pt x="1180" y="944"/>
                  </a:lnTo>
                  <a:lnTo>
                    <a:pt x="1168" y="924"/>
                  </a:lnTo>
                  <a:lnTo>
                    <a:pt x="1150" y="900"/>
                  </a:lnTo>
                  <a:lnTo>
                    <a:pt x="914" y="618"/>
                  </a:lnTo>
                  <a:lnTo>
                    <a:pt x="842" y="1154"/>
                  </a:lnTo>
                  <a:lnTo>
                    <a:pt x="874" y="1188"/>
                  </a:lnTo>
                  <a:lnTo>
                    <a:pt x="884" y="1198"/>
                  </a:lnTo>
                  <a:lnTo>
                    <a:pt x="892" y="1204"/>
                  </a:lnTo>
                  <a:lnTo>
                    <a:pt x="900" y="1208"/>
                  </a:lnTo>
                  <a:lnTo>
                    <a:pt x="906" y="1210"/>
                  </a:lnTo>
                  <a:lnTo>
                    <a:pt x="914" y="1210"/>
                  </a:lnTo>
                  <a:lnTo>
                    <a:pt x="924" y="1208"/>
                  </a:lnTo>
                  <a:lnTo>
                    <a:pt x="934" y="1204"/>
                  </a:lnTo>
                  <a:lnTo>
                    <a:pt x="946" y="1198"/>
                  </a:lnTo>
                  <a:lnTo>
                    <a:pt x="980" y="1170"/>
                  </a:lnTo>
                  <a:lnTo>
                    <a:pt x="1008" y="1148"/>
                  </a:lnTo>
                  <a:lnTo>
                    <a:pt x="1104" y="1262"/>
                  </a:lnTo>
                  <a:lnTo>
                    <a:pt x="694" y="1602"/>
                  </a:lnTo>
                  <a:lnTo>
                    <a:pt x="600" y="1488"/>
                  </a:lnTo>
                  <a:lnTo>
                    <a:pt x="628" y="1464"/>
                  </a:lnTo>
                  <a:lnTo>
                    <a:pt x="650" y="1444"/>
                  </a:lnTo>
                  <a:lnTo>
                    <a:pt x="664" y="1428"/>
                  </a:lnTo>
                  <a:lnTo>
                    <a:pt x="674" y="1412"/>
                  </a:lnTo>
                  <a:lnTo>
                    <a:pt x="676" y="1406"/>
                  </a:lnTo>
                  <a:lnTo>
                    <a:pt x="678" y="1400"/>
                  </a:lnTo>
                  <a:lnTo>
                    <a:pt x="676" y="1386"/>
                  </a:lnTo>
                  <a:lnTo>
                    <a:pt x="668" y="1372"/>
                  </a:lnTo>
                  <a:lnTo>
                    <a:pt x="658" y="1354"/>
                  </a:lnTo>
                  <a:lnTo>
                    <a:pt x="642" y="1334"/>
                  </a:lnTo>
                  <a:lnTo>
                    <a:pt x="262" y="878"/>
                  </a:lnTo>
                  <a:lnTo>
                    <a:pt x="242" y="854"/>
                  </a:lnTo>
                  <a:lnTo>
                    <a:pt x="224" y="836"/>
                  </a:lnTo>
                  <a:lnTo>
                    <a:pt x="208" y="824"/>
                  </a:lnTo>
                  <a:lnTo>
                    <a:pt x="196" y="820"/>
                  </a:lnTo>
                  <a:lnTo>
                    <a:pt x="182" y="820"/>
                  </a:lnTo>
                  <a:lnTo>
                    <a:pt x="168" y="826"/>
                  </a:lnTo>
                  <a:lnTo>
                    <a:pt x="152" y="836"/>
                  </a:lnTo>
                  <a:lnTo>
                    <a:pt x="132" y="850"/>
                  </a:lnTo>
                  <a:lnTo>
                    <a:pt x="94" y="880"/>
                  </a:lnTo>
                  <a:lnTo>
                    <a:pt x="0" y="7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6" name="Freeform 311"/>
            <p:cNvSpPr>
              <a:spLocks/>
            </p:cNvSpPr>
            <p:nvPr userDrawn="1"/>
          </p:nvSpPr>
          <p:spPr bwMode="auto">
            <a:xfrm>
              <a:off x="10017" y="3715"/>
              <a:ext cx="1600" cy="1601"/>
            </a:xfrm>
            <a:custGeom>
              <a:avLst/>
              <a:gdLst>
                <a:gd name="T0" fmla="*/ 330 w 1592"/>
                <a:gd name="T1" fmla="*/ 512 h 1612"/>
                <a:gd name="T2" fmla="*/ 420 w 1592"/>
                <a:gd name="T3" fmla="*/ 639 h 1612"/>
                <a:gd name="T4" fmla="*/ 408 w 1592"/>
                <a:gd name="T5" fmla="*/ 655 h 1612"/>
                <a:gd name="T6" fmla="*/ 394 w 1592"/>
                <a:gd name="T7" fmla="*/ 687 h 1612"/>
                <a:gd name="T8" fmla="*/ 392 w 1592"/>
                <a:gd name="T9" fmla="*/ 699 h 1612"/>
                <a:gd name="T10" fmla="*/ 398 w 1592"/>
                <a:gd name="T11" fmla="*/ 711 h 1612"/>
                <a:gd name="T12" fmla="*/ 426 w 1592"/>
                <a:gd name="T13" fmla="*/ 741 h 1612"/>
                <a:gd name="T14" fmla="*/ 748 w 1592"/>
                <a:gd name="T15" fmla="*/ 969 h 1612"/>
                <a:gd name="T16" fmla="*/ 687 w 1592"/>
                <a:gd name="T17" fmla="*/ 449 h 1612"/>
                <a:gd name="T18" fmla="*/ 641 w 1592"/>
                <a:gd name="T19" fmla="*/ 419 h 1612"/>
                <a:gd name="T20" fmla="*/ 619 w 1592"/>
                <a:gd name="T21" fmla="*/ 415 h 1612"/>
                <a:gd name="T22" fmla="*/ 613 w 1592"/>
                <a:gd name="T23" fmla="*/ 415 h 1612"/>
                <a:gd name="T24" fmla="*/ 591 w 1592"/>
                <a:gd name="T25" fmla="*/ 431 h 1612"/>
                <a:gd name="T26" fmla="*/ 561 w 1592"/>
                <a:gd name="T27" fmla="*/ 467 h 1612"/>
                <a:gd name="T28" fmla="*/ 412 w 1592"/>
                <a:gd name="T29" fmla="*/ 409 h 1612"/>
                <a:gd name="T30" fmla="*/ 862 w 1592"/>
                <a:gd name="T31" fmla="*/ 85 h 1612"/>
                <a:gd name="T32" fmla="*/ 834 w 1592"/>
                <a:gd name="T33" fmla="*/ 121 h 1612"/>
                <a:gd name="T34" fmla="*/ 810 w 1592"/>
                <a:gd name="T35" fmla="*/ 161 h 1612"/>
                <a:gd name="T36" fmla="*/ 804 w 1592"/>
                <a:gd name="T37" fmla="*/ 183 h 1612"/>
                <a:gd name="T38" fmla="*/ 804 w 1592"/>
                <a:gd name="T39" fmla="*/ 187 h 1612"/>
                <a:gd name="T40" fmla="*/ 820 w 1592"/>
                <a:gd name="T41" fmla="*/ 213 h 1612"/>
                <a:gd name="T42" fmla="*/ 860 w 1592"/>
                <a:gd name="T43" fmla="*/ 244 h 1612"/>
                <a:gd name="T44" fmla="*/ 1347 w 1592"/>
                <a:gd name="T45" fmla="*/ 590 h 1612"/>
                <a:gd name="T46" fmla="*/ 1393 w 1592"/>
                <a:gd name="T47" fmla="*/ 620 h 1612"/>
                <a:gd name="T48" fmla="*/ 1419 w 1592"/>
                <a:gd name="T49" fmla="*/ 628 h 1612"/>
                <a:gd name="T50" fmla="*/ 1425 w 1592"/>
                <a:gd name="T51" fmla="*/ 628 h 1612"/>
                <a:gd name="T52" fmla="*/ 1437 w 1592"/>
                <a:gd name="T53" fmla="*/ 624 h 1612"/>
                <a:gd name="T54" fmla="*/ 1469 w 1592"/>
                <a:gd name="T55" fmla="*/ 594 h 1612"/>
                <a:gd name="T56" fmla="*/ 1509 w 1592"/>
                <a:gd name="T57" fmla="*/ 546 h 1612"/>
                <a:gd name="T58" fmla="*/ 1301 w 1592"/>
                <a:gd name="T59" fmla="*/ 1045 h 1612"/>
                <a:gd name="T60" fmla="*/ 1202 w 1592"/>
                <a:gd name="T61" fmla="*/ 930 h 1612"/>
                <a:gd name="T62" fmla="*/ 1218 w 1592"/>
                <a:gd name="T63" fmla="*/ 908 h 1612"/>
                <a:gd name="T64" fmla="*/ 1236 w 1592"/>
                <a:gd name="T65" fmla="*/ 870 h 1612"/>
                <a:gd name="T66" fmla="*/ 1236 w 1592"/>
                <a:gd name="T67" fmla="*/ 858 h 1612"/>
                <a:gd name="T68" fmla="*/ 1232 w 1592"/>
                <a:gd name="T69" fmla="*/ 844 h 1612"/>
                <a:gd name="T70" fmla="*/ 1204 w 1592"/>
                <a:gd name="T71" fmla="*/ 814 h 1612"/>
                <a:gd name="T72" fmla="*/ 878 w 1592"/>
                <a:gd name="T73" fmla="*/ 584 h 1612"/>
                <a:gd name="T74" fmla="*/ 935 w 1592"/>
                <a:gd name="T75" fmla="*/ 1102 h 1612"/>
                <a:gd name="T76" fmla="*/ 985 w 1592"/>
                <a:gd name="T77" fmla="*/ 1136 h 1612"/>
                <a:gd name="T78" fmla="*/ 995 w 1592"/>
                <a:gd name="T79" fmla="*/ 1140 h 1612"/>
                <a:gd name="T80" fmla="*/ 1009 w 1592"/>
                <a:gd name="T81" fmla="*/ 1142 h 1612"/>
                <a:gd name="T82" fmla="*/ 1025 w 1592"/>
                <a:gd name="T83" fmla="*/ 1138 h 1612"/>
                <a:gd name="T84" fmla="*/ 1035 w 1592"/>
                <a:gd name="T85" fmla="*/ 1130 h 1612"/>
                <a:gd name="T86" fmla="*/ 1073 w 1592"/>
                <a:gd name="T87" fmla="*/ 1087 h 1612"/>
                <a:gd name="T88" fmla="*/ 1220 w 1592"/>
                <a:gd name="T89" fmla="*/ 1148 h 1612"/>
                <a:gd name="T90" fmla="*/ 770 w 1592"/>
                <a:gd name="T91" fmla="*/ 1472 h 1612"/>
                <a:gd name="T92" fmla="*/ 792 w 1592"/>
                <a:gd name="T93" fmla="*/ 1444 h 1612"/>
                <a:gd name="T94" fmla="*/ 818 w 1592"/>
                <a:gd name="T95" fmla="*/ 1400 h 1612"/>
                <a:gd name="T96" fmla="*/ 826 w 1592"/>
                <a:gd name="T97" fmla="*/ 1377 h 1612"/>
                <a:gd name="T98" fmla="*/ 826 w 1592"/>
                <a:gd name="T99" fmla="*/ 1372 h 1612"/>
                <a:gd name="T100" fmla="*/ 810 w 1592"/>
                <a:gd name="T101" fmla="*/ 1348 h 1612"/>
                <a:gd name="T102" fmla="*/ 776 w 1592"/>
                <a:gd name="T103" fmla="*/ 1317 h 1612"/>
                <a:gd name="T104" fmla="*/ 287 w 1592"/>
                <a:gd name="T105" fmla="*/ 969 h 1612"/>
                <a:gd name="T106" fmla="*/ 239 w 1592"/>
                <a:gd name="T107" fmla="*/ 940 h 1612"/>
                <a:gd name="T108" fmla="*/ 215 w 1592"/>
                <a:gd name="T109" fmla="*/ 932 h 1612"/>
                <a:gd name="T110" fmla="*/ 209 w 1592"/>
                <a:gd name="T111" fmla="*/ 932 h 1612"/>
                <a:gd name="T112" fmla="*/ 183 w 1592"/>
                <a:gd name="T113" fmla="*/ 942 h 1612"/>
                <a:gd name="T114" fmla="*/ 153 w 1592"/>
                <a:gd name="T115" fmla="*/ 973 h 1612"/>
                <a:gd name="T116" fmla="*/ 0 w 1592"/>
                <a:gd name="T117" fmla="*/ 925 h 161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592" h="1612">
                  <a:moveTo>
                    <a:pt x="0" y="956"/>
                  </a:moveTo>
                  <a:lnTo>
                    <a:pt x="320" y="532"/>
                  </a:lnTo>
                  <a:lnTo>
                    <a:pt x="440" y="622"/>
                  </a:lnTo>
                  <a:lnTo>
                    <a:pt x="410" y="660"/>
                  </a:lnTo>
                  <a:lnTo>
                    <a:pt x="398" y="680"/>
                  </a:lnTo>
                  <a:lnTo>
                    <a:pt x="388" y="698"/>
                  </a:lnTo>
                  <a:lnTo>
                    <a:pt x="384" y="712"/>
                  </a:lnTo>
                  <a:lnTo>
                    <a:pt x="382" y="724"/>
                  </a:lnTo>
                  <a:lnTo>
                    <a:pt x="384" y="730"/>
                  </a:lnTo>
                  <a:lnTo>
                    <a:pt x="388" y="736"/>
                  </a:lnTo>
                  <a:lnTo>
                    <a:pt x="398" y="750"/>
                  </a:lnTo>
                  <a:lnTo>
                    <a:pt x="416" y="766"/>
                  </a:lnTo>
                  <a:lnTo>
                    <a:pt x="438" y="786"/>
                  </a:lnTo>
                  <a:lnTo>
                    <a:pt x="728" y="1004"/>
                  </a:lnTo>
                  <a:lnTo>
                    <a:pt x="672" y="464"/>
                  </a:lnTo>
                  <a:lnTo>
                    <a:pt x="648" y="446"/>
                  </a:lnTo>
                  <a:lnTo>
                    <a:pt x="626" y="434"/>
                  </a:lnTo>
                  <a:lnTo>
                    <a:pt x="610" y="430"/>
                  </a:lnTo>
                  <a:lnTo>
                    <a:pt x="604" y="430"/>
                  </a:lnTo>
                  <a:lnTo>
                    <a:pt x="598" y="430"/>
                  </a:lnTo>
                  <a:lnTo>
                    <a:pt x="588" y="436"/>
                  </a:lnTo>
                  <a:lnTo>
                    <a:pt x="576" y="446"/>
                  </a:lnTo>
                  <a:lnTo>
                    <a:pt x="562" y="462"/>
                  </a:lnTo>
                  <a:lnTo>
                    <a:pt x="546" y="482"/>
                  </a:lnTo>
                  <a:lnTo>
                    <a:pt x="520" y="514"/>
                  </a:lnTo>
                  <a:lnTo>
                    <a:pt x="402" y="424"/>
                  </a:lnTo>
                  <a:lnTo>
                    <a:pt x="722" y="0"/>
                  </a:lnTo>
                  <a:lnTo>
                    <a:pt x="842" y="90"/>
                  </a:lnTo>
                  <a:lnTo>
                    <a:pt x="814" y="126"/>
                  </a:lnTo>
                  <a:lnTo>
                    <a:pt x="800" y="146"/>
                  </a:lnTo>
                  <a:lnTo>
                    <a:pt x="790" y="166"/>
                  </a:lnTo>
                  <a:lnTo>
                    <a:pt x="784" y="180"/>
                  </a:lnTo>
                  <a:lnTo>
                    <a:pt x="784" y="188"/>
                  </a:lnTo>
                  <a:lnTo>
                    <a:pt x="784" y="192"/>
                  </a:lnTo>
                  <a:lnTo>
                    <a:pt x="790" y="204"/>
                  </a:lnTo>
                  <a:lnTo>
                    <a:pt x="800" y="218"/>
                  </a:lnTo>
                  <a:lnTo>
                    <a:pt x="818" y="236"/>
                  </a:lnTo>
                  <a:lnTo>
                    <a:pt x="840" y="254"/>
                  </a:lnTo>
                  <a:lnTo>
                    <a:pt x="1312" y="610"/>
                  </a:lnTo>
                  <a:lnTo>
                    <a:pt x="1338" y="628"/>
                  </a:lnTo>
                  <a:lnTo>
                    <a:pt x="1358" y="640"/>
                  </a:lnTo>
                  <a:lnTo>
                    <a:pt x="1376" y="646"/>
                  </a:lnTo>
                  <a:lnTo>
                    <a:pt x="1384" y="648"/>
                  </a:lnTo>
                  <a:lnTo>
                    <a:pt x="1390" y="648"/>
                  </a:lnTo>
                  <a:lnTo>
                    <a:pt x="1396" y="646"/>
                  </a:lnTo>
                  <a:lnTo>
                    <a:pt x="1402" y="644"/>
                  </a:lnTo>
                  <a:lnTo>
                    <a:pt x="1416" y="632"/>
                  </a:lnTo>
                  <a:lnTo>
                    <a:pt x="1434" y="614"/>
                  </a:lnTo>
                  <a:lnTo>
                    <a:pt x="1452" y="590"/>
                  </a:lnTo>
                  <a:lnTo>
                    <a:pt x="1472" y="566"/>
                  </a:lnTo>
                  <a:lnTo>
                    <a:pt x="1592" y="656"/>
                  </a:lnTo>
                  <a:lnTo>
                    <a:pt x="1270" y="1080"/>
                  </a:lnTo>
                  <a:lnTo>
                    <a:pt x="1152" y="990"/>
                  </a:lnTo>
                  <a:lnTo>
                    <a:pt x="1172" y="962"/>
                  </a:lnTo>
                  <a:lnTo>
                    <a:pt x="1188" y="938"/>
                  </a:lnTo>
                  <a:lnTo>
                    <a:pt x="1200" y="918"/>
                  </a:lnTo>
                  <a:lnTo>
                    <a:pt x="1206" y="900"/>
                  </a:lnTo>
                  <a:lnTo>
                    <a:pt x="1208" y="894"/>
                  </a:lnTo>
                  <a:lnTo>
                    <a:pt x="1206" y="888"/>
                  </a:lnTo>
                  <a:lnTo>
                    <a:pt x="1202" y="874"/>
                  </a:lnTo>
                  <a:lnTo>
                    <a:pt x="1190" y="860"/>
                  </a:lnTo>
                  <a:lnTo>
                    <a:pt x="1174" y="844"/>
                  </a:lnTo>
                  <a:lnTo>
                    <a:pt x="1150" y="824"/>
                  </a:lnTo>
                  <a:lnTo>
                    <a:pt x="858" y="604"/>
                  </a:lnTo>
                  <a:lnTo>
                    <a:pt x="910" y="1142"/>
                  </a:lnTo>
                  <a:lnTo>
                    <a:pt x="948" y="1168"/>
                  </a:lnTo>
                  <a:lnTo>
                    <a:pt x="960" y="1176"/>
                  </a:lnTo>
                  <a:lnTo>
                    <a:pt x="970" y="1180"/>
                  </a:lnTo>
                  <a:lnTo>
                    <a:pt x="978" y="1182"/>
                  </a:lnTo>
                  <a:lnTo>
                    <a:pt x="984" y="1182"/>
                  </a:lnTo>
                  <a:lnTo>
                    <a:pt x="992" y="1180"/>
                  </a:lnTo>
                  <a:lnTo>
                    <a:pt x="1000" y="1178"/>
                  </a:lnTo>
                  <a:lnTo>
                    <a:pt x="1010" y="1170"/>
                  </a:lnTo>
                  <a:lnTo>
                    <a:pt x="1020" y="1160"/>
                  </a:lnTo>
                  <a:lnTo>
                    <a:pt x="1048" y="1126"/>
                  </a:lnTo>
                  <a:lnTo>
                    <a:pt x="1070" y="1098"/>
                  </a:lnTo>
                  <a:lnTo>
                    <a:pt x="1190" y="1188"/>
                  </a:lnTo>
                  <a:lnTo>
                    <a:pt x="868" y="1612"/>
                  </a:lnTo>
                  <a:lnTo>
                    <a:pt x="750" y="1522"/>
                  </a:lnTo>
                  <a:lnTo>
                    <a:pt x="772" y="1494"/>
                  </a:lnTo>
                  <a:lnTo>
                    <a:pt x="788" y="1470"/>
                  </a:lnTo>
                  <a:lnTo>
                    <a:pt x="798" y="1450"/>
                  </a:lnTo>
                  <a:lnTo>
                    <a:pt x="804" y="1432"/>
                  </a:lnTo>
                  <a:lnTo>
                    <a:pt x="806" y="1426"/>
                  </a:lnTo>
                  <a:lnTo>
                    <a:pt x="806" y="1420"/>
                  </a:lnTo>
                  <a:lnTo>
                    <a:pt x="800" y="1406"/>
                  </a:lnTo>
                  <a:lnTo>
                    <a:pt x="790" y="1394"/>
                  </a:lnTo>
                  <a:lnTo>
                    <a:pt x="776" y="1378"/>
                  </a:lnTo>
                  <a:lnTo>
                    <a:pt x="756" y="1362"/>
                  </a:lnTo>
                  <a:lnTo>
                    <a:pt x="282" y="1004"/>
                  </a:lnTo>
                  <a:lnTo>
                    <a:pt x="256" y="986"/>
                  </a:lnTo>
                  <a:lnTo>
                    <a:pt x="234" y="974"/>
                  </a:lnTo>
                  <a:lnTo>
                    <a:pt x="218" y="966"/>
                  </a:lnTo>
                  <a:lnTo>
                    <a:pt x="210" y="964"/>
                  </a:lnTo>
                  <a:lnTo>
                    <a:pt x="204" y="964"/>
                  </a:lnTo>
                  <a:lnTo>
                    <a:pt x="192" y="968"/>
                  </a:lnTo>
                  <a:lnTo>
                    <a:pt x="178" y="976"/>
                  </a:lnTo>
                  <a:lnTo>
                    <a:pt x="164" y="990"/>
                  </a:lnTo>
                  <a:lnTo>
                    <a:pt x="148" y="1008"/>
                  </a:lnTo>
                  <a:lnTo>
                    <a:pt x="120" y="1046"/>
                  </a:lnTo>
                  <a:lnTo>
                    <a:pt x="0" y="9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7" name="Freeform 312"/>
            <p:cNvSpPr>
              <a:spLocks/>
            </p:cNvSpPr>
            <p:nvPr userDrawn="1"/>
          </p:nvSpPr>
          <p:spPr bwMode="auto">
            <a:xfrm>
              <a:off x="3216" y="-4488"/>
              <a:ext cx="1960" cy="420"/>
            </a:xfrm>
            <a:custGeom>
              <a:avLst/>
              <a:gdLst>
                <a:gd name="T0" fmla="*/ 0 w 1954"/>
                <a:gd name="T1" fmla="*/ 307 h 418"/>
                <a:gd name="T2" fmla="*/ 30 w 1954"/>
                <a:gd name="T3" fmla="*/ 269 h 418"/>
                <a:gd name="T4" fmla="*/ 84 w 1954"/>
                <a:gd name="T5" fmla="*/ 213 h 418"/>
                <a:gd name="T6" fmla="*/ 162 w 1954"/>
                <a:gd name="T7" fmla="*/ 147 h 418"/>
                <a:gd name="T8" fmla="*/ 217 w 1954"/>
                <a:gd name="T9" fmla="*/ 113 h 418"/>
                <a:gd name="T10" fmla="*/ 273 w 1954"/>
                <a:gd name="T11" fmla="*/ 76 h 418"/>
                <a:gd name="T12" fmla="*/ 337 w 1954"/>
                <a:gd name="T13" fmla="*/ 48 h 418"/>
                <a:gd name="T14" fmla="*/ 407 w 1954"/>
                <a:gd name="T15" fmla="*/ 26 h 418"/>
                <a:gd name="T16" fmla="*/ 483 w 1954"/>
                <a:gd name="T17" fmla="*/ 10 h 418"/>
                <a:gd name="T18" fmla="*/ 570 w 1954"/>
                <a:gd name="T19" fmla="*/ 0 h 418"/>
                <a:gd name="T20" fmla="*/ 660 w 1954"/>
                <a:gd name="T21" fmla="*/ 2 h 418"/>
                <a:gd name="T22" fmla="*/ 756 w 1954"/>
                <a:gd name="T23" fmla="*/ 12 h 418"/>
                <a:gd name="T24" fmla="*/ 865 w 1954"/>
                <a:gd name="T25" fmla="*/ 36 h 418"/>
                <a:gd name="T26" fmla="*/ 1234 w 1954"/>
                <a:gd name="T27" fmla="*/ 149 h 418"/>
                <a:gd name="T28" fmla="*/ 1438 w 1954"/>
                <a:gd name="T29" fmla="*/ 203 h 418"/>
                <a:gd name="T30" fmla="*/ 1555 w 1954"/>
                <a:gd name="T31" fmla="*/ 225 h 418"/>
                <a:gd name="T32" fmla="*/ 1649 w 1954"/>
                <a:gd name="T33" fmla="*/ 235 h 418"/>
                <a:gd name="T34" fmla="*/ 1731 w 1954"/>
                <a:gd name="T35" fmla="*/ 233 h 418"/>
                <a:gd name="T36" fmla="*/ 1807 w 1954"/>
                <a:gd name="T37" fmla="*/ 213 h 418"/>
                <a:gd name="T38" fmla="*/ 1846 w 1954"/>
                <a:gd name="T39" fmla="*/ 197 h 418"/>
                <a:gd name="T40" fmla="*/ 1914 w 1954"/>
                <a:gd name="T41" fmla="*/ 161 h 418"/>
                <a:gd name="T42" fmla="*/ 1948 w 1954"/>
                <a:gd name="T43" fmla="*/ 149 h 418"/>
                <a:gd name="T44" fmla="*/ 1974 w 1954"/>
                <a:gd name="T45" fmla="*/ 147 h 418"/>
                <a:gd name="T46" fmla="*/ 1980 w 1954"/>
                <a:gd name="T47" fmla="*/ 153 h 418"/>
                <a:gd name="T48" fmla="*/ 1984 w 1954"/>
                <a:gd name="T49" fmla="*/ 161 h 418"/>
                <a:gd name="T50" fmla="*/ 1982 w 1954"/>
                <a:gd name="T51" fmla="*/ 177 h 418"/>
                <a:gd name="T52" fmla="*/ 1956 w 1954"/>
                <a:gd name="T53" fmla="*/ 225 h 418"/>
                <a:gd name="T54" fmla="*/ 1854 w 1954"/>
                <a:gd name="T55" fmla="*/ 428 h 418"/>
                <a:gd name="T56" fmla="*/ 1755 w 1954"/>
                <a:gd name="T57" fmla="*/ 316 h 418"/>
                <a:gd name="T58" fmla="*/ 1739 w 1954"/>
                <a:gd name="T59" fmla="*/ 316 h 418"/>
                <a:gd name="T60" fmla="*/ 1615 w 1954"/>
                <a:gd name="T61" fmla="*/ 316 h 418"/>
                <a:gd name="T62" fmla="*/ 1517 w 1954"/>
                <a:gd name="T63" fmla="*/ 307 h 418"/>
                <a:gd name="T64" fmla="*/ 1396 w 1954"/>
                <a:gd name="T65" fmla="*/ 291 h 418"/>
                <a:gd name="T66" fmla="*/ 1264 w 1954"/>
                <a:gd name="T67" fmla="*/ 261 h 418"/>
                <a:gd name="T68" fmla="*/ 1117 w 1954"/>
                <a:gd name="T69" fmla="*/ 219 h 418"/>
                <a:gd name="T70" fmla="*/ 967 w 1954"/>
                <a:gd name="T71" fmla="*/ 159 h 418"/>
                <a:gd name="T72" fmla="*/ 929 w 1954"/>
                <a:gd name="T73" fmla="*/ 143 h 418"/>
                <a:gd name="T74" fmla="*/ 853 w 1954"/>
                <a:gd name="T75" fmla="*/ 119 h 418"/>
                <a:gd name="T76" fmla="*/ 774 w 1954"/>
                <a:gd name="T77" fmla="*/ 100 h 418"/>
                <a:gd name="T78" fmla="*/ 702 w 1954"/>
                <a:gd name="T79" fmla="*/ 96 h 418"/>
                <a:gd name="T80" fmla="*/ 632 w 1954"/>
                <a:gd name="T81" fmla="*/ 98 h 418"/>
                <a:gd name="T82" fmla="*/ 566 w 1954"/>
                <a:gd name="T83" fmla="*/ 111 h 418"/>
                <a:gd name="T84" fmla="*/ 504 w 1954"/>
                <a:gd name="T85" fmla="*/ 127 h 418"/>
                <a:gd name="T86" fmla="*/ 411 w 1954"/>
                <a:gd name="T87" fmla="*/ 155 h 418"/>
                <a:gd name="T88" fmla="*/ 311 w 1954"/>
                <a:gd name="T89" fmla="*/ 199 h 418"/>
                <a:gd name="T90" fmla="*/ 235 w 1954"/>
                <a:gd name="T91" fmla="*/ 245 h 418"/>
                <a:gd name="T92" fmla="*/ 187 w 1954"/>
                <a:gd name="T93" fmla="*/ 277 h 418"/>
                <a:gd name="T94" fmla="*/ 78 w 1954"/>
                <a:gd name="T95" fmla="*/ 398 h 41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954" h="418">
                  <a:moveTo>
                    <a:pt x="0" y="302"/>
                  </a:moveTo>
                  <a:lnTo>
                    <a:pt x="0" y="302"/>
                  </a:lnTo>
                  <a:lnTo>
                    <a:pt x="14" y="284"/>
                  </a:lnTo>
                  <a:lnTo>
                    <a:pt x="30" y="264"/>
                  </a:lnTo>
                  <a:lnTo>
                    <a:pt x="54" y="238"/>
                  </a:lnTo>
                  <a:lnTo>
                    <a:pt x="84" y="208"/>
                  </a:lnTo>
                  <a:lnTo>
                    <a:pt x="120" y="174"/>
                  </a:lnTo>
                  <a:lnTo>
                    <a:pt x="162" y="142"/>
                  </a:lnTo>
                  <a:lnTo>
                    <a:pt x="186" y="124"/>
                  </a:lnTo>
                  <a:lnTo>
                    <a:pt x="212" y="108"/>
                  </a:lnTo>
                  <a:lnTo>
                    <a:pt x="240" y="92"/>
                  </a:lnTo>
                  <a:lnTo>
                    <a:pt x="268" y="76"/>
                  </a:lnTo>
                  <a:lnTo>
                    <a:pt x="300" y="62"/>
                  </a:lnTo>
                  <a:lnTo>
                    <a:pt x="332" y="48"/>
                  </a:lnTo>
                  <a:lnTo>
                    <a:pt x="366" y="36"/>
                  </a:lnTo>
                  <a:lnTo>
                    <a:pt x="402" y="26"/>
                  </a:lnTo>
                  <a:lnTo>
                    <a:pt x="438" y="16"/>
                  </a:lnTo>
                  <a:lnTo>
                    <a:pt x="478" y="10"/>
                  </a:lnTo>
                  <a:lnTo>
                    <a:pt x="518" y="4"/>
                  </a:lnTo>
                  <a:lnTo>
                    <a:pt x="560" y="0"/>
                  </a:lnTo>
                  <a:lnTo>
                    <a:pt x="604" y="0"/>
                  </a:lnTo>
                  <a:lnTo>
                    <a:pt x="650" y="2"/>
                  </a:lnTo>
                  <a:lnTo>
                    <a:pt x="698" y="6"/>
                  </a:lnTo>
                  <a:lnTo>
                    <a:pt x="746" y="12"/>
                  </a:lnTo>
                  <a:lnTo>
                    <a:pt x="798" y="24"/>
                  </a:lnTo>
                  <a:lnTo>
                    <a:pt x="850" y="36"/>
                  </a:lnTo>
                  <a:lnTo>
                    <a:pt x="1214" y="144"/>
                  </a:lnTo>
                  <a:lnTo>
                    <a:pt x="1356" y="182"/>
                  </a:lnTo>
                  <a:lnTo>
                    <a:pt x="1418" y="198"/>
                  </a:lnTo>
                  <a:lnTo>
                    <a:pt x="1476" y="212"/>
                  </a:lnTo>
                  <a:lnTo>
                    <a:pt x="1530" y="220"/>
                  </a:lnTo>
                  <a:lnTo>
                    <a:pt x="1578" y="228"/>
                  </a:lnTo>
                  <a:lnTo>
                    <a:pt x="1624" y="230"/>
                  </a:lnTo>
                  <a:lnTo>
                    <a:pt x="1666" y="230"/>
                  </a:lnTo>
                  <a:lnTo>
                    <a:pt x="1706" y="228"/>
                  </a:lnTo>
                  <a:lnTo>
                    <a:pt x="1744" y="220"/>
                  </a:lnTo>
                  <a:lnTo>
                    <a:pt x="1780" y="208"/>
                  </a:lnTo>
                  <a:lnTo>
                    <a:pt x="1816" y="192"/>
                  </a:lnTo>
                  <a:lnTo>
                    <a:pt x="1852" y="172"/>
                  </a:lnTo>
                  <a:lnTo>
                    <a:pt x="1884" y="156"/>
                  </a:lnTo>
                  <a:lnTo>
                    <a:pt x="1902" y="150"/>
                  </a:lnTo>
                  <a:lnTo>
                    <a:pt x="1918" y="144"/>
                  </a:lnTo>
                  <a:lnTo>
                    <a:pt x="1932" y="142"/>
                  </a:lnTo>
                  <a:lnTo>
                    <a:pt x="1944" y="142"/>
                  </a:lnTo>
                  <a:lnTo>
                    <a:pt x="1948" y="144"/>
                  </a:lnTo>
                  <a:lnTo>
                    <a:pt x="1950" y="148"/>
                  </a:lnTo>
                  <a:lnTo>
                    <a:pt x="1954" y="152"/>
                  </a:lnTo>
                  <a:lnTo>
                    <a:pt x="1954" y="156"/>
                  </a:lnTo>
                  <a:lnTo>
                    <a:pt x="1954" y="164"/>
                  </a:lnTo>
                  <a:lnTo>
                    <a:pt x="1952" y="172"/>
                  </a:lnTo>
                  <a:lnTo>
                    <a:pt x="1942" y="192"/>
                  </a:lnTo>
                  <a:lnTo>
                    <a:pt x="1926" y="220"/>
                  </a:lnTo>
                  <a:lnTo>
                    <a:pt x="1902" y="254"/>
                  </a:lnTo>
                  <a:lnTo>
                    <a:pt x="1824" y="418"/>
                  </a:lnTo>
                  <a:lnTo>
                    <a:pt x="1684" y="402"/>
                  </a:lnTo>
                  <a:lnTo>
                    <a:pt x="1730" y="310"/>
                  </a:lnTo>
                  <a:lnTo>
                    <a:pt x="1714" y="310"/>
                  </a:lnTo>
                  <a:lnTo>
                    <a:pt x="1666" y="312"/>
                  </a:lnTo>
                  <a:lnTo>
                    <a:pt x="1590" y="310"/>
                  </a:lnTo>
                  <a:lnTo>
                    <a:pt x="1544" y="306"/>
                  </a:lnTo>
                  <a:lnTo>
                    <a:pt x="1492" y="302"/>
                  </a:lnTo>
                  <a:lnTo>
                    <a:pt x="1436" y="294"/>
                  </a:lnTo>
                  <a:lnTo>
                    <a:pt x="1376" y="286"/>
                  </a:lnTo>
                  <a:lnTo>
                    <a:pt x="1312" y="272"/>
                  </a:lnTo>
                  <a:lnTo>
                    <a:pt x="1244" y="256"/>
                  </a:lnTo>
                  <a:lnTo>
                    <a:pt x="1174" y="238"/>
                  </a:lnTo>
                  <a:lnTo>
                    <a:pt x="1102" y="214"/>
                  </a:lnTo>
                  <a:lnTo>
                    <a:pt x="1026" y="186"/>
                  </a:lnTo>
                  <a:lnTo>
                    <a:pt x="952" y="154"/>
                  </a:lnTo>
                  <a:lnTo>
                    <a:pt x="914" y="138"/>
                  </a:lnTo>
                  <a:lnTo>
                    <a:pt x="876" y="124"/>
                  </a:lnTo>
                  <a:lnTo>
                    <a:pt x="838" y="114"/>
                  </a:lnTo>
                  <a:lnTo>
                    <a:pt x="802" y="106"/>
                  </a:lnTo>
                  <a:lnTo>
                    <a:pt x="764" y="100"/>
                  </a:lnTo>
                  <a:lnTo>
                    <a:pt x="728" y="96"/>
                  </a:lnTo>
                  <a:lnTo>
                    <a:pt x="692" y="96"/>
                  </a:lnTo>
                  <a:lnTo>
                    <a:pt x="658" y="96"/>
                  </a:lnTo>
                  <a:lnTo>
                    <a:pt x="622" y="98"/>
                  </a:lnTo>
                  <a:lnTo>
                    <a:pt x="590" y="102"/>
                  </a:lnTo>
                  <a:lnTo>
                    <a:pt x="556" y="106"/>
                  </a:lnTo>
                  <a:lnTo>
                    <a:pt x="524" y="114"/>
                  </a:lnTo>
                  <a:lnTo>
                    <a:pt x="494" y="122"/>
                  </a:lnTo>
                  <a:lnTo>
                    <a:pt x="462" y="130"/>
                  </a:lnTo>
                  <a:lnTo>
                    <a:pt x="406" y="150"/>
                  </a:lnTo>
                  <a:lnTo>
                    <a:pt x="354" y="172"/>
                  </a:lnTo>
                  <a:lnTo>
                    <a:pt x="306" y="194"/>
                  </a:lnTo>
                  <a:lnTo>
                    <a:pt x="266" y="218"/>
                  </a:lnTo>
                  <a:lnTo>
                    <a:pt x="230" y="240"/>
                  </a:lnTo>
                  <a:lnTo>
                    <a:pt x="202" y="258"/>
                  </a:lnTo>
                  <a:lnTo>
                    <a:pt x="182" y="272"/>
                  </a:lnTo>
                  <a:lnTo>
                    <a:pt x="164" y="286"/>
                  </a:lnTo>
                  <a:lnTo>
                    <a:pt x="78" y="388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52450" y="356401"/>
            <a:ext cx="6336000" cy="911542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553144" y="1412776"/>
            <a:ext cx="6336000" cy="499892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accent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 dirty="0"/>
          </a:p>
        </p:txBody>
      </p:sp>
      <p:sp>
        <p:nvSpPr>
          <p:cNvPr id="8" name="Текст 4"/>
          <p:cNvSpPr>
            <a:spLocks noGrp="1"/>
          </p:cNvSpPr>
          <p:nvPr>
            <p:ph type="body" sz="quarter" idx="13"/>
          </p:nvPr>
        </p:nvSpPr>
        <p:spPr>
          <a:xfrm>
            <a:off x="552450" y="6051799"/>
            <a:ext cx="8231188" cy="256925"/>
          </a:xfrm>
        </p:spPr>
        <p:txBody>
          <a:bodyPr rtlCol="0">
            <a:noAutofit/>
          </a:bodyPr>
          <a:lstStyle>
            <a:lvl1pPr>
              <a:defRPr lang="ru-RU" smtClean="0">
                <a:solidFill>
                  <a:schemeClr val="tx2">
                    <a:lumMod val="50000"/>
                    <a:lumOff val="50000"/>
                  </a:schemeClr>
                </a:solidFill>
              </a:defRPr>
            </a:lvl1pPr>
            <a:lvl2pPr>
              <a:defRPr lang="ru-RU" smtClean="0">
                <a:solidFill>
                  <a:schemeClr val="tx1"/>
                </a:solidFill>
              </a:defRPr>
            </a:lvl2pPr>
            <a:lvl3pPr>
              <a:defRPr lang="ru-RU" smtClean="0">
                <a:solidFill>
                  <a:schemeClr val="tx1"/>
                </a:solidFill>
              </a:defRPr>
            </a:lvl3pPr>
            <a:lvl4pPr>
              <a:defRPr lang="ru-RU" smtClean="0">
                <a:solidFill>
                  <a:schemeClr val="tx1"/>
                </a:solidFill>
              </a:defRPr>
            </a:lvl4pPr>
            <a:lvl5pPr>
              <a:defRPr lang="ru-RU">
                <a:solidFill>
                  <a:schemeClr val="tx1"/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9" name="Текст 4"/>
          <p:cNvSpPr>
            <a:spLocks noGrp="1"/>
          </p:cNvSpPr>
          <p:nvPr>
            <p:ph type="body" sz="quarter" idx="14"/>
          </p:nvPr>
        </p:nvSpPr>
        <p:spPr>
          <a:xfrm>
            <a:off x="552450" y="6326473"/>
            <a:ext cx="8231188" cy="253851"/>
          </a:xfrm>
        </p:spPr>
        <p:txBody>
          <a:bodyPr rtlCol="0">
            <a:noAutofit/>
          </a:bodyPr>
          <a:lstStyle>
            <a:lvl1pPr>
              <a:defRPr lang="ru-RU" smtClean="0">
                <a:solidFill>
                  <a:schemeClr val="tx2">
                    <a:lumMod val="50000"/>
                    <a:lumOff val="50000"/>
                  </a:schemeClr>
                </a:solidFill>
              </a:defRPr>
            </a:lvl1pPr>
            <a:lvl2pPr>
              <a:defRPr lang="ru-RU" smtClean="0">
                <a:solidFill>
                  <a:schemeClr val="tx1"/>
                </a:solidFill>
              </a:defRPr>
            </a:lvl2pPr>
            <a:lvl3pPr>
              <a:defRPr lang="ru-RU" smtClean="0">
                <a:solidFill>
                  <a:schemeClr val="tx1"/>
                </a:solidFill>
              </a:defRPr>
            </a:lvl3pPr>
            <a:lvl4pPr>
              <a:defRPr lang="ru-RU" smtClean="0">
                <a:solidFill>
                  <a:schemeClr val="tx1"/>
                </a:solidFill>
              </a:defRPr>
            </a:lvl4pPr>
            <a:lvl5pPr>
              <a:defRPr lang="ru-RU">
                <a:solidFill>
                  <a:schemeClr val="tx1"/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2" name="Рисунок 8"/>
          <p:cNvSpPr>
            <a:spLocks noGrp="1"/>
          </p:cNvSpPr>
          <p:nvPr>
            <p:ph type="pic" sz="quarter" idx="15"/>
          </p:nvPr>
        </p:nvSpPr>
        <p:spPr>
          <a:xfrm>
            <a:off x="1976438" y="2888941"/>
            <a:ext cx="5310187" cy="2173597"/>
          </a:xfrm>
          <a:custGeom>
            <a:avLst/>
            <a:gdLst/>
            <a:ahLst/>
            <a:cxnLst/>
            <a:rect l="l" t="t" r="r" b="b"/>
            <a:pathLst>
              <a:path w="5310187" h="2173597">
                <a:moveTo>
                  <a:pt x="1017432" y="0"/>
                </a:moveTo>
                <a:lnTo>
                  <a:pt x="3261773" y="0"/>
                </a:lnTo>
                <a:lnTo>
                  <a:pt x="4971826" y="0"/>
                </a:lnTo>
                <a:lnTo>
                  <a:pt x="5012310" y="0"/>
                </a:lnTo>
                <a:lnTo>
                  <a:pt x="4471730" y="456714"/>
                </a:lnTo>
                <a:lnTo>
                  <a:pt x="5310187" y="456714"/>
                </a:lnTo>
                <a:lnTo>
                  <a:pt x="5307445" y="459097"/>
                </a:lnTo>
                <a:lnTo>
                  <a:pt x="5300000" y="459097"/>
                </a:lnTo>
                <a:lnTo>
                  <a:pt x="3702955" y="1824397"/>
                </a:lnTo>
                <a:lnTo>
                  <a:pt x="4715464" y="1824397"/>
                </a:lnTo>
                <a:lnTo>
                  <a:pt x="4302140" y="2173597"/>
                </a:lnTo>
                <a:lnTo>
                  <a:pt x="4289822" y="2173597"/>
                </a:lnTo>
                <a:lnTo>
                  <a:pt x="4282415" y="2173597"/>
                </a:lnTo>
                <a:lnTo>
                  <a:pt x="3675682" y="2173597"/>
                </a:lnTo>
                <a:lnTo>
                  <a:pt x="3319585" y="2173597"/>
                </a:lnTo>
                <a:lnTo>
                  <a:pt x="2952750" y="2173597"/>
                </a:lnTo>
                <a:lnTo>
                  <a:pt x="2421526" y="2173597"/>
                </a:lnTo>
                <a:lnTo>
                  <a:pt x="1479437" y="2173597"/>
                </a:lnTo>
                <a:lnTo>
                  <a:pt x="1235075" y="2173597"/>
                </a:lnTo>
                <a:lnTo>
                  <a:pt x="331786" y="2173597"/>
                </a:lnTo>
                <a:lnTo>
                  <a:pt x="822201" y="1759259"/>
                </a:lnTo>
                <a:lnTo>
                  <a:pt x="0" y="1759259"/>
                </a:lnTo>
                <a:lnTo>
                  <a:pt x="1479437" y="473575"/>
                </a:lnTo>
                <a:lnTo>
                  <a:pt x="1479437" y="456715"/>
                </a:lnTo>
                <a:lnTo>
                  <a:pt x="476850" y="456715"/>
                </a:lnTo>
                <a:close/>
              </a:path>
            </a:pathLst>
          </a:custGeom>
        </p:spPr>
        <p:txBody>
          <a:bodyPr rtlCol="0">
            <a:noAutofit/>
          </a:bodyPr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ru-RU" noProof="0" dirty="0"/>
          </a:p>
        </p:txBody>
      </p:sp>
    </p:spTree>
    <p:extLst>
      <p:ext uri="{BB962C8B-B14F-4D97-AF65-F5344CB8AC3E}">
        <p14:creationId xmlns:p14="http://schemas.microsoft.com/office/powerpoint/2010/main" val="175667170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8070" y="1268413"/>
            <a:ext cx="8425568" cy="5040312"/>
          </a:xfrm>
        </p:spPr>
        <p:txBody>
          <a:bodyPr/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4pPr>
              <a:spcBef>
                <a:spcPts val="300"/>
              </a:spcBef>
              <a:defRPr/>
            </a:lvl4pPr>
          </a:lstStyle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9D31F50A-80BF-40D7-839A-ADABB789F4FD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8568363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Разделите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4" descr="C:\Users\dmitrieva\Desktop\Центробанк\razdel.png"/>
          <p:cNvPicPr>
            <a:picLocks noChangeAspect="1" noChangeArrowheads="1"/>
          </p:cNvPicPr>
          <p:nvPr userDrawn="1"/>
        </p:nvPicPr>
        <p:blipFill>
          <a:blip r:embed="rId2"/>
          <a:srcRect/>
          <a:stretch>
            <a:fillRect/>
          </a:stretch>
        </p:blipFill>
        <p:spPr bwMode="auto">
          <a:xfrm>
            <a:off x="-6350" y="4616450"/>
            <a:ext cx="4002088" cy="2251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Заголовок 1"/>
          <p:cNvSpPr>
            <a:spLocks noGrp="1"/>
          </p:cNvSpPr>
          <p:nvPr>
            <p:ph type="title"/>
          </p:nvPr>
        </p:nvSpPr>
        <p:spPr>
          <a:xfrm>
            <a:off x="552450" y="1502694"/>
            <a:ext cx="8231188" cy="629953"/>
          </a:xfrm>
        </p:spPr>
        <p:txBody>
          <a:bodyPr anchor="b"/>
          <a:lstStyle>
            <a:lvl1pPr algn="l">
              <a:defRPr sz="1800" b="1" cap="none" baseline="0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5" name="Текст 2"/>
          <p:cNvSpPr>
            <a:spLocks noGrp="1"/>
          </p:cNvSpPr>
          <p:nvPr>
            <p:ph type="body" idx="1"/>
          </p:nvPr>
        </p:nvSpPr>
        <p:spPr>
          <a:xfrm>
            <a:off x="552450" y="2288946"/>
            <a:ext cx="8231188" cy="744016"/>
          </a:xfrm>
        </p:spPr>
        <p:txBody>
          <a:bodyPr/>
          <a:lstStyle>
            <a:lvl1pPr marL="0" indent="0">
              <a:buNone/>
              <a:defRPr sz="1600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13" name="Текст 1024"/>
          <p:cNvSpPr>
            <a:spLocks noGrp="1"/>
          </p:cNvSpPr>
          <p:nvPr>
            <p:ph type="body" sz="quarter" idx="10"/>
          </p:nvPr>
        </p:nvSpPr>
        <p:spPr>
          <a:xfrm>
            <a:off x="533450" y="258547"/>
            <a:ext cx="753652" cy="1125538"/>
          </a:xfrm>
        </p:spPr>
        <p:txBody>
          <a:bodyPr/>
          <a:lstStyle>
            <a:lvl1pPr>
              <a:defRPr sz="80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14" name="Рисунок 1029"/>
          <p:cNvSpPr>
            <a:spLocks noGrp="1"/>
          </p:cNvSpPr>
          <p:nvPr>
            <p:ph type="pic" sz="quarter" idx="11"/>
          </p:nvPr>
        </p:nvSpPr>
        <p:spPr>
          <a:xfrm>
            <a:off x="1510528" y="4473115"/>
            <a:ext cx="7633472" cy="2384883"/>
          </a:xfrm>
          <a:custGeom>
            <a:avLst/>
            <a:gdLst/>
            <a:ahLst/>
            <a:cxnLst/>
            <a:rect l="l" t="t" r="r" b="b"/>
            <a:pathLst>
              <a:path w="7633472" h="2384883">
                <a:moveTo>
                  <a:pt x="2786140" y="0"/>
                </a:moveTo>
                <a:lnTo>
                  <a:pt x="7633472" y="0"/>
                </a:lnTo>
                <a:lnTo>
                  <a:pt x="7633472" y="2384883"/>
                </a:lnTo>
                <a:lnTo>
                  <a:pt x="0" y="2384883"/>
                </a:lnTo>
                <a:close/>
              </a:path>
            </a:pathLst>
          </a:custGeom>
        </p:spPr>
        <p:txBody>
          <a:bodyPr rtlCol="0" anchor="ctr">
            <a:noAutofit/>
          </a:bodyPr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85708819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Объект и подпис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8070" y="1268413"/>
            <a:ext cx="8425568" cy="4176712"/>
          </a:xfrm>
        </p:spPr>
        <p:txBody>
          <a:bodyPr/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4pPr>
              <a:spcBef>
                <a:spcPts val="300"/>
              </a:spcBef>
              <a:defRPr/>
            </a:lvl4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3"/>
          </p:nvPr>
        </p:nvSpPr>
        <p:spPr>
          <a:xfrm>
            <a:off x="358775" y="5589239"/>
            <a:ext cx="8424863" cy="719485"/>
          </a:xfrm>
        </p:spPr>
        <p:txBody>
          <a:bodyPr/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3pPr>
              <a:spcBef>
                <a:spcPts val="300"/>
              </a:spcBef>
              <a:defRPr/>
            </a:lvl3pPr>
            <a:lvl4pPr>
              <a:spcBef>
                <a:spcPts val="200"/>
              </a:spcBef>
              <a:defRPr/>
            </a:lvl4pPr>
            <a:lvl5pPr>
              <a:spcBef>
                <a:spcPts val="0"/>
              </a:spcBef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/>
            </a:lvl1pPr>
          </a:lstStyle>
          <a:p>
            <a:fld id="{AFE0EBBC-FBC7-47B5-B607-3C899CE73AC6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83658374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0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2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4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ru-RU" sz="800">
              <a:solidFill>
                <a:srgbClr val="3C3C3B"/>
              </a:solidFill>
            </a:endParaRPr>
          </a:p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5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232025" cy="769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«два объекта».</a:t>
            </a:r>
          </a:p>
          <a:p>
            <a:r>
              <a:rPr lang="ru-RU" sz="1000" i="1">
                <a:solidFill>
                  <a:srgbClr val="3C3C3B"/>
                </a:solidFill>
              </a:rPr>
              <a:t>Может использоваться для текста, вставки таблиц, диаграмм, схем </a:t>
            </a:r>
            <a:r>
              <a:rPr lang="en-US" sz="1000" i="1">
                <a:solidFill>
                  <a:srgbClr val="3C3C3B"/>
                </a:solidFill>
              </a:rPr>
              <a:t>SmartArt</a:t>
            </a:r>
            <a:r>
              <a:rPr lang="ru-RU" sz="1000" i="1">
                <a:solidFill>
                  <a:srgbClr val="3C3C3B"/>
                </a:solidFill>
              </a:rPr>
              <a:t>,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рисунков и видеороликов.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8" name="Объект 7"/>
          <p:cNvSpPr>
            <a:spLocks noGrp="1"/>
          </p:cNvSpPr>
          <p:nvPr>
            <p:ph sz="quarter" idx="13"/>
          </p:nvPr>
        </p:nvSpPr>
        <p:spPr>
          <a:xfrm>
            <a:off x="358204" y="1268413"/>
            <a:ext cx="4141788" cy="50403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9" name="Объект 7"/>
          <p:cNvSpPr>
            <a:spLocks noGrp="1"/>
          </p:cNvSpPr>
          <p:nvPr>
            <p:ph sz="quarter" idx="14"/>
          </p:nvPr>
        </p:nvSpPr>
        <p:spPr>
          <a:xfrm>
            <a:off x="4641850" y="1268413"/>
            <a:ext cx="4141788" cy="50403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6" name="Номер слайда 6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fld id="{7B43A1F8-D0D2-48C8-8A0A-9C3E28539C5E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3971361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Два объекта с подзаголовкам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11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2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4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6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ru-RU" sz="800">
              <a:solidFill>
                <a:srgbClr val="3C3C3B"/>
              </a:solidFill>
            </a:endParaRPr>
          </a:p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7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«два объекта с подзаголовками».</a:t>
            </a:r>
          </a:p>
          <a:p>
            <a:r>
              <a:rPr lang="ru-RU" sz="1000" i="1">
                <a:solidFill>
                  <a:srgbClr val="3C3C3B"/>
                </a:solidFill>
              </a:rPr>
              <a:t>Может использоваться для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текста, вставки таблиц,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диаграмм, схем </a:t>
            </a:r>
            <a:r>
              <a:rPr lang="en-US" sz="1000" i="1">
                <a:solidFill>
                  <a:srgbClr val="3C3C3B"/>
                </a:solidFill>
              </a:rPr>
              <a:t>SmartArt</a:t>
            </a:r>
            <a:r>
              <a:rPr lang="ru-RU" sz="1000" i="1">
                <a:solidFill>
                  <a:srgbClr val="3C3C3B"/>
                </a:solidFill>
              </a:rPr>
              <a:t>,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рисунков и видеороликов.</a:t>
            </a:r>
          </a:p>
          <a:p>
            <a:endParaRPr lang="ru-RU" sz="1000" i="1">
              <a:solidFill>
                <a:srgbClr val="3C3C3B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358775" y="1232756"/>
            <a:ext cx="4138613" cy="504056"/>
          </a:xfrm>
        </p:spPr>
        <p:txBody>
          <a:bodyPr/>
          <a:lstStyle>
            <a:lvl1pPr marL="0" indent="0">
              <a:buNone/>
              <a:defRPr sz="16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232756"/>
            <a:ext cx="4138613" cy="504056"/>
          </a:xfrm>
        </p:spPr>
        <p:txBody>
          <a:bodyPr/>
          <a:lstStyle>
            <a:lvl1pPr marL="0" indent="0">
              <a:buNone/>
              <a:defRPr sz="16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8" name="Объект 7"/>
          <p:cNvSpPr>
            <a:spLocks noGrp="1"/>
          </p:cNvSpPr>
          <p:nvPr>
            <p:ph sz="quarter" idx="13"/>
          </p:nvPr>
        </p:nvSpPr>
        <p:spPr>
          <a:xfrm>
            <a:off x="358775" y="1772022"/>
            <a:ext cx="4141217" cy="453670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0" name="Объект 7"/>
          <p:cNvSpPr>
            <a:spLocks noGrp="1"/>
          </p:cNvSpPr>
          <p:nvPr>
            <p:ph sz="quarter" idx="14"/>
          </p:nvPr>
        </p:nvSpPr>
        <p:spPr>
          <a:xfrm>
            <a:off x="4642421" y="1772022"/>
            <a:ext cx="4141217" cy="453670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8" name="Номер слайда 8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fld id="{98BA14DF-B9AC-4C58-9A87-522BE8450487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5152486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Четыре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11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2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4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6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ru-RU" sz="800">
              <a:solidFill>
                <a:srgbClr val="3C3C3B"/>
              </a:solidFill>
            </a:endParaRPr>
          </a:p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7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769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«четыре объекта».</a:t>
            </a:r>
          </a:p>
          <a:p>
            <a:r>
              <a:rPr lang="ru-RU" sz="1000" i="1">
                <a:solidFill>
                  <a:srgbClr val="3C3C3B"/>
                </a:solidFill>
              </a:rPr>
              <a:t>Может использоваться для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текста, вставки таблиц,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диаграмм, схем </a:t>
            </a:r>
            <a:r>
              <a:rPr lang="en-US" sz="1000" i="1">
                <a:solidFill>
                  <a:srgbClr val="3C3C3B"/>
                </a:solidFill>
              </a:rPr>
              <a:t>SmartArt</a:t>
            </a:r>
            <a:r>
              <a:rPr lang="ru-RU" sz="1000" i="1">
                <a:solidFill>
                  <a:srgbClr val="3C3C3B"/>
                </a:solidFill>
              </a:rPr>
              <a:t>,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рисунков и видеороликов.</a:t>
            </a:r>
          </a:p>
        </p:txBody>
      </p:sp>
      <p:sp>
        <p:nvSpPr>
          <p:cNvPr id="18" name="Прямоугольник 13"/>
          <p:cNvSpPr>
            <a:spLocks noChangeArrowheads="1"/>
          </p:cNvSpPr>
          <p:nvPr userDrawn="1"/>
        </p:nvSpPr>
        <p:spPr bwMode="auto">
          <a:xfrm>
            <a:off x="9164638" y="1341438"/>
            <a:ext cx="1428750" cy="2046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tIns="0">
            <a:spAutoFit/>
          </a:bodyPr>
          <a:lstStyle/>
          <a:p>
            <a:pPr marL="88900"/>
            <a:r>
              <a:rPr lang="ru-RU" sz="1000">
                <a:solidFill>
                  <a:srgbClr val="3C3C3B"/>
                </a:solidFill>
              </a:rPr>
              <a:t>Для вставки рисунка рекомендуется использовать соответствующий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макет: </a:t>
            </a:r>
            <a:endParaRPr lang="en-US" sz="1000">
              <a:solidFill>
                <a:srgbClr val="3C3C3B"/>
              </a:solidFill>
            </a:endParaRPr>
          </a:p>
          <a:p>
            <a:pPr marL="88900"/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ru-RU" sz="1000">
                <a:solidFill>
                  <a:srgbClr val="3C3C3B"/>
                </a:solidFill>
              </a:rPr>
              <a:t>«Изображение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en-US" sz="1000">
                <a:solidFill>
                  <a:srgbClr val="3C3C3B"/>
                </a:solidFill>
              </a:rPr>
              <a:t>  </a:t>
            </a:r>
            <a:r>
              <a:rPr lang="ru-RU" sz="1000">
                <a:solidFill>
                  <a:srgbClr val="3C3C3B"/>
                </a:solidFill>
              </a:rPr>
              <a:t>и объект»,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 «Два рисунка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en-US" sz="1000">
                <a:solidFill>
                  <a:srgbClr val="3C3C3B"/>
                </a:solidFill>
              </a:rPr>
              <a:t>   </a:t>
            </a:r>
            <a:r>
              <a:rPr lang="ru-RU" sz="1000">
                <a:solidFill>
                  <a:srgbClr val="3C3C3B"/>
                </a:solidFill>
              </a:rPr>
              <a:t>и два текста»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en-US" sz="1000">
                <a:solidFill>
                  <a:srgbClr val="3C3C3B"/>
                </a:solidFill>
              </a:rPr>
              <a:t>   </a:t>
            </a:r>
            <a:r>
              <a:rPr lang="ru-RU" sz="1000">
                <a:solidFill>
                  <a:srgbClr val="3C3C3B"/>
                </a:solidFill>
              </a:rPr>
              <a:t>и т.д. (вкладка </a:t>
            </a:r>
            <a:r>
              <a:rPr lang="ru-RU" sz="1000" b="1">
                <a:solidFill>
                  <a:srgbClr val="3C3C3B"/>
                </a:solidFill>
              </a:rPr>
              <a:t>«Главная» </a:t>
            </a:r>
            <a:r>
              <a:rPr lang="ru-RU" sz="1000">
                <a:solidFill>
                  <a:srgbClr val="3C3C3B"/>
                </a:solidFill>
              </a:rPr>
              <a:t>→ </a:t>
            </a:r>
            <a:r>
              <a:rPr lang="ru-RU" sz="1000" b="1">
                <a:solidFill>
                  <a:srgbClr val="3C3C3B"/>
                </a:solidFill>
              </a:rPr>
              <a:t>«Макет»</a:t>
            </a:r>
            <a:r>
              <a:rPr lang="ru-RU" sz="1000">
                <a:solidFill>
                  <a:srgbClr val="3C3C3B"/>
                </a:solidFill>
              </a:rPr>
              <a:t>)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" name="Объект 4"/>
          <p:cNvSpPr>
            <a:spLocks noGrp="1"/>
          </p:cNvSpPr>
          <p:nvPr>
            <p:ph sz="quarter" idx="11"/>
          </p:nvPr>
        </p:nvSpPr>
        <p:spPr>
          <a:xfrm>
            <a:off x="358775" y="1269363"/>
            <a:ext cx="4141788" cy="2446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Объект 4"/>
          <p:cNvSpPr>
            <a:spLocks noGrp="1"/>
          </p:cNvSpPr>
          <p:nvPr>
            <p:ph sz="quarter" idx="12"/>
          </p:nvPr>
        </p:nvSpPr>
        <p:spPr>
          <a:xfrm>
            <a:off x="4643438" y="1269363"/>
            <a:ext cx="4141788" cy="2446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Объект 4"/>
          <p:cNvSpPr>
            <a:spLocks noGrp="1"/>
          </p:cNvSpPr>
          <p:nvPr>
            <p:ph sz="quarter" idx="13"/>
          </p:nvPr>
        </p:nvSpPr>
        <p:spPr>
          <a:xfrm>
            <a:off x="358775" y="3860800"/>
            <a:ext cx="4141788" cy="244824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8" name="Объект 4"/>
          <p:cNvSpPr>
            <a:spLocks noGrp="1"/>
          </p:cNvSpPr>
          <p:nvPr>
            <p:ph sz="quarter" idx="14"/>
          </p:nvPr>
        </p:nvSpPr>
        <p:spPr>
          <a:xfrm>
            <a:off x="4643438" y="3860800"/>
            <a:ext cx="4141788" cy="244824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9" name="Номер слайда 2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fld id="{A15D94FE-2641-44A4-A30E-88FAE385752A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5729577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chemeClr val="accent1"/>
                </a:solidFill>
              </a:rPr>
              <a:t>Банк России</a:t>
            </a: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pic>
        <p:nvPicPr>
          <p:cNvPr id="12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/>
              <a:t>Располагайте информацию </a:t>
            </a:r>
            <a:br>
              <a:rPr lang="ru-RU" sz="1000" b="1"/>
            </a:br>
            <a:r>
              <a:rPr lang="ru-RU" sz="1000" b="1"/>
              <a:t>в пределах модульной сетки</a:t>
            </a:r>
            <a:r>
              <a:rPr lang="ru-RU" sz="1000"/>
              <a:t>, </a:t>
            </a:r>
            <a:br>
              <a:rPr lang="ru-RU" sz="1000"/>
            </a:br>
            <a:r>
              <a:rPr lang="ru-RU" sz="1000"/>
              <a:t>которая задается направляющими:</a:t>
            </a:r>
          </a:p>
          <a:p>
            <a:r>
              <a:rPr lang="ru-RU" sz="1000"/>
              <a:t>отображение / </a:t>
            </a:r>
          </a:p>
          <a:p>
            <a:r>
              <a:rPr lang="ru-RU" sz="1000"/>
              <a:t>скрытие — «Alt+F9»;</a:t>
            </a:r>
          </a:p>
          <a:p>
            <a:r>
              <a:rPr lang="ru-RU" sz="1000"/>
              <a:t>дублирование — перетаскивание </a:t>
            </a:r>
            <a:br>
              <a:rPr lang="ru-RU" sz="1000"/>
            </a:br>
            <a:r>
              <a:rPr lang="ru-RU" sz="1000"/>
              <a:t>с помощью клавиши «Ctrl»;</a:t>
            </a:r>
          </a:p>
          <a:p>
            <a:r>
              <a:rPr lang="ru-RU" sz="1000"/>
              <a:t>удаление — перетаскивание </a:t>
            </a:r>
            <a:br>
              <a:rPr lang="ru-RU" sz="1000"/>
            </a:br>
            <a:r>
              <a:rPr lang="ru-RU" sz="1000"/>
              <a:t>за край слайда.</a:t>
            </a:r>
            <a:endParaRPr lang="en-US" sz="1000"/>
          </a:p>
        </p:txBody>
      </p:sp>
      <p:sp>
        <p:nvSpPr>
          <p:cNvPr id="14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/>
              <a:t>Первый уровень</a:t>
            </a:r>
            <a:r>
              <a:rPr lang="en-US" sz="1000"/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/>
              <a:t>Второй уровень, </a:t>
            </a:r>
            <a:r>
              <a:rPr lang="en-US" sz="1000"/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/>
              <a:t>Третий уровень, </a:t>
            </a:r>
            <a:r>
              <a:rPr lang="en-US" sz="800"/>
              <a:t>12pt</a:t>
            </a:r>
            <a:endParaRPr lang="ru-RU" sz="800"/>
          </a:p>
          <a:p>
            <a:pPr>
              <a:spcBef>
                <a:spcPts val="1800"/>
              </a:spcBef>
            </a:pPr>
            <a:r>
              <a:rPr lang="ru-RU" sz="1000"/>
              <a:t>Для смены уровня  нажмите </a:t>
            </a:r>
            <a:r>
              <a:rPr lang="en-US" sz="1000" b="1"/>
              <a:t>Tab</a:t>
            </a:r>
            <a:r>
              <a:rPr lang="en-US" sz="1000"/>
              <a:t>,</a:t>
            </a:r>
            <a:br>
              <a:rPr lang="en-US" sz="1000"/>
            </a:br>
            <a:r>
              <a:rPr lang="ru-RU" sz="1000"/>
              <a:t>либо выделите  набранную строку</a:t>
            </a:r>
            <a:r>
              <a:rPr lang="en-US" sz="1000"/>
              <a:t/>
            </a:r>
            <a:br>
              <a:rPr lang="en-US" sz="1000"/>
            </a:br>
            <a:r>
              <a:rPr lang="ru-RU" sz="1000"/>
              <a:t>и нажмите</a:t>
            </a:r>
            <a:r>
              <a:rPr lang="en-US" sz="1000"/>
              <a:t> </a:t>
            </a:r>
            <a:r>
              <a:rPr lang="en-US" sz="1000" b="1"/>
              <a:t>Tab.</a:t>
            </a:r>
            <a:endParaRPr lang="ru-RU" sz="1000" b="1"/>
          </a:p>
          <a:p>
            <a:pPr>
              <a:spcBef>
                <a:spcPts val="600"/>
              </a:spcBef>
            </a:pPr>
            <a:r>
              <a:rPr lang="ru-RU" sz="1000"/>
              <a:t>Для перехода</a:t>
            </a:r>
            <a:br>
              <a:rPr lang="ru-RU" sz="1000"/>
            </a:br>
            <a:r>
              <a:rPr lang="ru-RU" sz="1000"/>
              <a:t>на предыдущий — </a:t>
            </a:r>
            <a:r>
              <a:rPr lang="en-US" sz="1000" b="1"/>
              <a:t>Shift+Tab</a:t>
            </a:r>
            <a:r>
              <a:rPr lang="ru-RU" sz="1000" b="1"/>
              <a:t>.</a:t>
            </a:r>
            <a:endParaRPr lang="en-US" sz="1000" b="1"/>
          </a:p>
        </p:txBody>
      </p:sp>
      <p:sp>
        <p:nvSpPr>
          <p:cNvPr id="15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232025" cy="769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/>
              <a:t>Макет «два объекта».</a:t>
            </a:r>
          </a:p>
          <a:p>
            <a:r>
              <a:rPr lang="ru-RU" sz="1000" i="1"/>
              <a:t>Может использоваться для текста, вставки таблиц, диаграмм, схем </a:t>
            </a:r>
            <a:r>
              <a:rPr lang="en-US" sz="1000" i="1"/>
              <a:t>SmartArt</a:t>
            </a:r>
            <a:r>
              <a:rPr lang="ru-RU" sz="1000" i="1"/>
              <a:t>,</a:t>
            </a:r>
            <a:br>
              <a:rPr lang="ru-RU" sz="1000" i="1"/>
            </a:br>
            <a:r>
              <a:rPr lang="ru-RU" sz="1000" i="1"/>
              <a:t>рисунков и видеороликов.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8" name="Объект 7"/>
          <p:cNvSpPr>
            <a:spLocks noGrp="1"/>
          </p:cNvSpPr>
          <p:nvPr>
            <p:ph sz="quarter" idx="13"/>
          </p:nvPr>
        </p:nvSpPr>
        <p:spPr>
          <a:xfrm>
            <a:off x="358204" y="1268413"/>
            <a:ext cx="4141788" cy="50403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9" name="Объект 7"/>
          <p:cNvSpPr>
            <a:spLocks noGrp="1"/>
          </p:cNvSpPr>
          <p:nvPr>
            <p:ph sz="quarter" idx="14"/>
          </p:nvPr>
        </p:nvSpPr>
        <p:spPr>
          <a:xfrm>
            <a:off x="4641850" y="1268413"/>
            <a:ext cx="4141788" cy="50403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6" name="Номер слайда 6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fld id="{7B43A1F8-D0D2-48C8-8A0A-9C3E28539C5E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Два рисунка и два текс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11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2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4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5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7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ru-RU" sz="800">
              <a:solidFill>
                <a:srgbClr val="3C3C3B"/>
              </a:solidFill>
            </a:endParaRPr>
          </a:p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8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«два рисунка и два текста».</a:t>
            </a:r>
          </a:p>
          <a:p>
            <a:r>
              <a:rPr lang="ru-RU" sz="1000" i="1">
                <a:solidFill>
                  <a:srgbClr val="3C3C3B"/>
                </a:solidFill>
              </a:rPr>
              <a:t>Предназначен для изображений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с развернутыми комментариями.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" name="Рисунок 9"/>
          <p:cNvSpPr>
            <a:spLocks noGrp="1"/>
          </p:cNvSpPr>
          <p:nvPr>
            <p:ph type="pic" sz="quarter" idx="13"/>
          </p:nvPr>
        </p:nvSpPr>
        <p:spPr>
          <a:xfrm>
            <a:off x="358775" y="1256941"/>
            <a:ext cx="2347369" cy="2451459"/>
          </a:xfrm>
          <a:custGeom>
            <a:avLst/>
            <a:gdLst/>
            <a:ahLst/>
            <a:cxnLst/>
            <a:rect l="l" t="t" r="r" b="b"/>
            <a:pathLst>
              <a:path w="3594100" h="3625850">
                <a:moveTo>
                  <a:pt x="1045943" y="0"/>
                </a:moveTo>
                <a:lnTo>
                  <a:pt x="3594100" y="0"/>
                </a:lnTo>
                <a:lnTo>
                  <a:pt x="3594100" y="2746853"/>
                </a:lnTo>
                <a:lnTo>
                  <a:pt x="2571361" y="3625850"/>
                </a:lnTo>
                <a:lnTo>
                  <a:pt x="0" y="3625850"/>
                </a:lnTo>
                <a:lnTo>
                  <a:pt x="0" y="898939"/>
                </a:lnTo>
                <a:close/>
              </a:path>
            </a:pathLst>
          </a:custGeom>
        </p:spPr>
        <p:txBody>
          <a:bodyPr rtlCol="0">
            <a:noAutofit/>
          </a:bodyPr>
          <a:lstStyle/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5"/>
          </p:nvPr>
        </p:nvSpPr>
        <p:spPr>
          <a:xfrm>
            <a:off x="2843808" y="1256942"/>
            <a:ext cx="5939830" cy="245939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8" name="Текст 6"/>
          <p:cNvSpPr>
            <a:spLocks noGrp="1"/>
          </p:cNvSpPr>
          <p:nvPr>
            <p:ph type="body" sz="quarter" idx="16"/>
          </p:nvPr>
        </p:nvSpPr>
        <p:spPr>
          <a:xfrm>
            <a:off x="2843808" y="3860799"/>
            <a:ext cx="5939830" cy="24446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3" name="Рисунок 9"/>
          <p:cNvSpPr>
            <a:spLocks noGrp="1"/>
          </p:cNvSpPr>
          <p:nvPr>
            <p:ph type="pic" sz="quarter" idx="17"/>
          </p:nvPr>
        </p:nvSpPr>
        <p:spPr>
          <a:xfrm>
            <a:off x="358775" y="3857266"/>
            <a:ext cx="2347369" cy="2451459"/>
          </a:xfrm>
          <a:custGeom>
            <a:avLst/>
            <a:gdLst/>
            <a:ahLst/>
            <a:cxnLst/>
            <a:rect l="l" t="t" r="r" b="b"/>
            <a:pathLst>
              <a:path w="3594100" h="3625850">
                <a:moveTo>
                  <a:pt x="1045943" y="0"/>
                </a:moveTo>
                <a:lnTo>
                  <a:pt x="3594100" y="0"/>
                </a:lnTo>
                <a:lnTo>
                  <a:pt x="3594100" y="2746853"/>
                </a:lnTo>
                <a:lnTo>
                  <a:pt x="2571361" y="3625850"/>
                </a:lnTo>
                <a:lnTo>
                  <a:pt x="0" y="3625850"/>
                </a:lnTo>
                <a:lnTo>
                  <a:pt x="0" y="898939"/>
                </a:lnTo>
                <a:close/>
              </a:path>
            </a:pathLst>
          </a:custGeom>
        </p:spPr>
        <p:txBody>
          <a:bodyPr rtlCol="0">
            <a:noAutofit/>
          </a:bodyPr>
          <a:lstStyle/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  <p:sp>
        <p:nvSpPr>
          <p:cNvPr id="19" name="Номер слайда 2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/>
            </a:lvl1pPr>
          </a:lstStyle>
          <a:p>
            <a:fld id="{C4FFD1B7-1016-4304-B8FC-6E17F047ADE4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8766422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екст и изображ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1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3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ru-RU" sz="800">
              <a:solidFill>
                <a:srgbClr val="3C3C3B"/>
              </a:solidFill>
            </a:endParaRPr>
          </a:p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4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615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«изображение и объект».</a:t>
            </a:r>
          </a:p>
          <a:p>
            <a:r>
              <a:rPr lang="ru-RU" sz="1000" i="1">
                <a:solidFill>
                  <a:srgbClr val="3C3C3B"/>
                </a:solidFill>
              </a:rPr>
              <a:t>Предназначен для изображения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с развернутым комментарием.</a:t>
            </a:r>
          </a:p>
          <a:p>
            <a:endParaRPr lang="ru-RU" sz="1000" i="1">
              <a:solidFill>
                <a:srgbClr val="3C3C3B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10" name="Рисунок 9"/>
          <p:cNvSpPr>
            <a:spLocks noGrp="1"/>
          </p:cNvSpPr>
          <p:nvPr>
            <p:ph type="pic" sz="quarter" idx="13"/>
          </p:nvPr>
        </p:nvSpPr>
        <p:spPr>
          <a:xfrm>
            <a:off x="4275932" y="1238913"/>
            <a:ext cx="4507706" cy="5069811"/>
          </a:xfrm>
          <a:custGeom>
            <a:avLst/>
            <a:gdLst/>
            <a:ahLst/>
            <a:cxnLst/>
            <a:rect l="l" t="t" r="r" b="b"/>
            <a:pathLst>
              <a:path w="3594100" h="3625850">
                <a:moveTo>
                  <a:pt x="1045943" y="0"/>
                </a:moveTo>
                <a:lnTo>
                  <a:pt x="3594100" y="0"/>
                </a:lnTo>
                <a:lnTo>
                  <a:pt x="3594100" y="2746853"/>
                </a:lnTo>
                <a:lnTo>
                  <a:pt x="2571361" y="3625850"/>
                </a:lnTo>
                <a:lnTo>
                  <a:pt x="0" y="3625850"/>
                </a:lnTo>
                <a:lnTo>
                  <a:pt x="0" y="898939"/>
                </a:lnTo>
                <a:close/>
              </a:path>
            </a:pathLst>
          </a:custGeom>
        </p:spPr>
        <p:txBody>
          <a:bodyPr rtlCol="0">
            <a:noAutofit/>
          </a:bodyPr>
          <a:lstStyle/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  <p:sp>
        <p:nvSpPr>
          <p:cNvPr id="16" name="Объект 15"/>
          <p:cNvSpPr>
            <a:spLocks noGrp="1"/>
          </p:cNvSpPr>
          <p:nvPr>
            <p:ph sz="quarter" idx="15"/>
          </p:nvPr>
        </p:nvSpPr>
        <p:spPr>
          <a:xfrm>
            <a:off x="358775" y="1268413"/>
            <a:ext cx="3709169" cy="50403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5" name="Номер слайда 8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fld id="{5289D97D-C617-47DC-88CF-3ABE8314FE31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6194871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екст и изображение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2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5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ru-RU" sz="800">
              <a:solidFill>
                <a:srgbClr val="3C3C3B"/>
              </a:solidFill>
            </a:endParaRPr>
          </a:p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7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769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«текст и изображение с подписью».</a:t>
            </a:r>
          </a:p>
          <a:p>
            <a:r>
              <a:rPr lang="ru-RU" sz="1000" i="1">
                <a:solidFill>
                  <a:srgbClr val="3C3C3B"/>
                </a:solidFill>
              </a:rPr>
              <a:t>Предназначен для изображения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с кратким комментарием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и развернутых тезисов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в правой части.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10" name="Рисунок 9"/>
          <p:cNvSpPr>
            <a:spLocks noGrp="1"/>
          </p:cNvSpPr>
          <p:nvPr>
            <p:ph type="pic" sz="quarter" idx="13"/>
          </p:nvPr>
        </p:nvSpPr>
        <p:spPr>
          <a:xfrm>
            <a:off x="358775" y="1252749"/>
            <a:ext cx="3730625" cy="3987682"/>
          </a:xfrm>
          <a:custGeom>
            <a:avLst/>
            <a:gdLst/>
            <a:ahLst/>
            <a:cxnLst/>
            <a:rect l="l" t="t" r="r" b="b"/>
            <a:pathLst>
              <a:path w="3594100" h="3625850">
                <a:moveTo>
                  <a:pt x="1045943" y="0"/>
                </a:moveTo>
                <a:lnTo>
                  <a:pt x="3594100" y="0"/>
                </a:lnTo>
                <a:lnTo>
                  <a:pt x="3594100" y="2746853"/>
                </a:lnTo>
                <a:lnTo>
                  <a:pt x="2571361" y="3625850"/>
                </a:lnTo>
                <a:lnTo>
                  <a:pt x="0" y="3625850"/>
                </a:lnTo>
                <a:lnTo>
                  <a:pt x="0" y="898939"/>
                </a:lnTo>
                <a:close/>
              </a:path>
            </a:pathLst>
          </a:custGeom>
        </p:spPr>
        <p:txBody>
          <a:bodyPr rtlCol="0">
            <a:noAutofit/>
          </a:bodyPr>
          <a:lstStyle/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  <p:sp>
        <p:nvSpPr>
          <p:cNvPr id="14" name="Текст 13"/>
          <p:cNvSpPr>
            <a:spLocks noGrp="1"/>
          </p:cNvSpPr>
          <p:nvPr>
            <p:ph type="body" sz="quarter" idx="14"/>
          </p:nvPr>
        </p:nvSpPr>
        <p:spPr>
          <a:xfrm>
            <a:off x="357436" y="5409220"/>
            <a:ext cx="3746251" cy="89950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6" name="Объект 15"/>
          <p:cNvSpPr>
            <a:spLocks noGrp="1"/>
          </p:cNvSpPr>
          <p:nvPr>
            <p:ph sz="quarter" idx="15"/>
          </p:nvPr>
        </p:nvSpPr>
        <p:spPr>
          <a:xfrm>
            <a:off x="4284663" y="1268412"/>
            <a:ext cx="4498851" cy="504031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8" name="Номер слайда 8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fld id="{2629306C-C04F-4C14-8379-B29E63762F82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4057779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8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Прямоугольник 11"/>
          <p:cNvSpPr>
            <a:spLocks noChangeArrowheads="1"/>
          </p:cNvSpPr>
          <p:nvPr userDrawn="1"/>
        </p:nvSpPr>
        <p:spPr bwMode="auto">
          <a:xfrm>
            <a:off x="9324975" y="0"/>
            <a:ext cx="2663825" cy="692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«только заголовок»,</a:t>
            </a:r>
          </a:p>
          <a:p>
            <a:r>
              <a:rPr lang="ru-RU" sz="1000" i="1">
                <a:solidFill>
                  <a:srgbClr val="3C3C3B"/>
                </a:solidFill>
              </a:rPr>
              <a:t>пример наполнения.</a:t>
            </a:r>
          </a:p>
          <a:p>
            <a:pPr>
              <a:spcBef>
                <a:spcPts val="600"/>
              </a:spcBef>
            </a:pPr>
            <a:r>
              <a:rPr lang="ru-RU" sz="1000" i="1">
                <a:solidFill>
                  <a:srgbClr val="3C3C3B"/>
                </a:solidFill>
              </a:rPr>
              <a:t>Предназначен для набросков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и сложных композиций из объектов.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10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72591290-5F2B-409F-9045-CC630CD4F126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0486871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6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7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Прямоугольник 11"/>
          <p:cNvSpPr>
            <a:spLocks noChangeArrowheads="1"/>
          </p:cNvSpPr>
          <p:nvPr userDrawn="1"/>
        </p:nvSpPr>
        <p:spPr bwMode="auto">
          <a:xfrm>
            <a:off x="9324975" y="0"/>
            <a:ext cx="13462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Пустой макет.</a:t>
            </a:r>
          </a:p>
          <a:p>
            <a:r>
              <a:rPr lang="ru-RU" sz="1000" i="1">
                <a:solidFill>
                  <a:srgbClr val="3C3C3B"/>
                </a:solidFill>
              </a:rPr>
              <a:t>Предназначен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для набросков.</a:t>
            </a:r>
          </a:p>
        </p:txBody>
      </p:sp>
      <p:sp>
        <p:nvSpPr>
          <p:cNvPr id="9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3C790A64-A7D4-423B-8397-A06EBB8445D8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2090601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Объект и два текс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10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1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2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3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5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ru-RU" sz="800">
              <a:solidFill>
                <a:srgbClr val="3C3C3B"/>
              </a:solidFill>
            </a:endParaRPr>
          </a:p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6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«объект и два текста».</a:t>
            </a:r>
          </a:p>
          <a:p>
            <a:r>
              <a:rPr lang="ru-RU" sz="1000" i="1">
                <a:solidFill>
                  <a:srgbClr val="3C3C3B"/>
                </a:solidFill>
              </a:rPr>
              <a:t>Используется для вставки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объекта и двух подписей к нему.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" name="Объект 2"/>
          <p:cNvSpPr>
            <a:spLocks noGrp="1"/>
          </p:cNvSpPr>
          <p:nvPr>
            <p:ph idx="1"/>
          </p:nvPr>
        </p:nvSpPr>
        <p:spPr>
          <a:xfrm>
            <a:off x="358070" y="1268413"/>
            <a:ext cx="5942718" cy="3313112"/>
          </a:xfrm>
        </p:spPr>
        <p:txBody>
          <a:bodyPr>
            <a:noAutofit/>
          </a:bodyPr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3pPr>
              <a:spcBef>
                <a:spcPts val="300"/>
              </a:spcBef>
              <a:defRPr/>
            </a:lvl3pPr>
            <a:lvl4pPr>
              <a:spcBef>
                <a:spcPts val="200"/>
              </a:spcBef>
              <a:defRPr/>
            </a:lvl4pPr>
            <a:lvl5pPr>
              <a:spcBef>
                <a:spcPts val="0"/>
              </a:spcBef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1"/>
          </p:nvPr>
        </p:nvSpPr>
        <p:spPr>
          <a:xfrm>
            <a:off x="6443663" y="1268413"/>
            <a:ext cx="2339975" cy="3313112"/>
          </a:xfrm>
        </p:spPr>
        <p:txBody>
          <a:bodyPr>
            <a:noAutofit/>
          </a:bodyPr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3pPr>
              <a:spcBef>
                <a:spcPts val="300"/>
              </a:spcBef>
              <a:defRPr/>
            </a:lvl3pPr>
            <a:lvl4pPr>
              <a:spcBef>
                <a:spcPts val="200"/>
              </a:spcBef>
              <a:defRPr/>
            </a:lvl4pPr>
            <a:lvl5pPr>
              <a:spcBef>
                <a:spcPts val="0"/>
              </a:spcBef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2"/>
          </p:nvPr>
        </p:nvSpPr>
        <p:spPr>
          <a:xfrm>
            <a:off x="358775" y="4724400"/>
            <a:ext cx="8424863" cy="1584325"/>
          </a:xfrm>
        </p:spPr>
        <p:txBody>
          <a:bodyPr>
            <a:noAutofit/>
          </a:bodyPr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3pPr>
              <a:spcBef>
                <a:spcPts val="300"/>
              </a:spcBef>
              <a:defRPr/>
            </a:lvl3pPr>
            <a:lvl4pPr>
              <a:spcBef>
                <a:spcPts val="200"/>
              </a:spcBef>
              <a:defRPr/>
            </a:lvl4pPr>
            <a:lvl5pPr>
              <a:spcBef>
                <a:spcPts val="0"/>
              </a:spcBef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7" name="Номер слайда 2"/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/>
            </a:lvl1pPr>
          </a:lstStyle>
          <a:p>
            <a:fld id="{3E186453-ED68-449C-8B1A-E02FE9243CA9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0597742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одержа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0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2" name="Прямоугольник 11"/>
          <p:cNvSpPr>
            <a:spLocks noChangeArrowheads="1"/>
          </p:cNvSpPr>
          <p:nvPr userDrawn="1"/>
        </p:nvSpPr>
        <p:spPr bwMode="auto">
          <a:xfrm>
            <a:off x="9144000" y="1268413"/>
            <a:ext cx="1428750" cy="412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tIns="0">
            <a:spAutoFit/>
          </a:bodyPr>
          <a:lstStyle/>
          <a:p>
            <a:pPr marL="85725">
              <a:spcAft>
                <a:spcPts val="600"/>
              </a:spcAft>
            </a:pPr>
            <a:r>
              <a:rPr lang="ru-RU" sz="1000">
                <a:solidFill>
                  <a:srgbClr val="3C3C3B"/>
                </a:solidFill>
              </a:rPr>
              <a:t>Используйте содержание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в любой презентации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объемнее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7–10 слайдов. </a:t>
            </a:r>
          </a:p>
          <a:p>
            <a:pPr marL="85725"/>
            <a:r>
              <a:rPr lang="ru-RU" sz="1000">
                <a:solidFill>
                  <a:srgbClr val="3C3C3B"/>
                </a:solidFill>
              </a:rPr>
              <a:t>Для создания слайда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содержанием необходимо выбрать соответствующий макет на вкладке</a:t>
            </a:r>
          </a:p>
          <a:p>
            <a:pPr marL="85725">
              <a:spcAft>
                <a:spcPts val="600"/>
              </a:spcAft>
            </a:pPr>
            <a:r>
              <a:rPr lang="ru-RU" sz="1000">
                <a:solidFill>
                  <a:srgbClr val="3C3C3B"/>
                </a:solidFill>
              </a:rPr>
              <a:t>«Главная»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или в контекстном меню, щелкнув правой кнопкой мыши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свободном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поле слайда.</a:t>
            </a:r>
          </a:p>
          <a:p>
            <a:pPr marL="85725">
              <a:spcAft>
                <a:spcPts val="600"/>
              </a:spcAft>
            </a:pPr>
            <a:r>
              <a:rPr lang="ru-RU" sz="1000">
                <a:solidFill>
                  <a:srgbClr val="3C3C3B"/>
                </a:solidFill>
              </a:rPr>
              <a:t>В презентации рекомендуется использовать максимум </a:t>
            </a:r>
            <a:r>
              <a:rPr lang="ru-RU" sz="1000" b="1">
                <a:solidFill>
                  <a:srgbClr val="3C3C3B"/>
                </a:solidFill>
              </a:rPr>
              <a:t>2</a:t>
            </a:r>
            <a:r>
              <a:rPr lang="ru-RU" sz="1000">
                <a:solidFill>
                  <a:srgbClr val="3C3C3B"/>
                </a:solidFill>
              </a:rPr>
              <a:t> уровня содержания.</a:t>
            </a:r>
          </a:p>
        </p:txBody>
      </p:sp>
      <p:sp>
        <p:nvSpPr>
          <p:cNvPr id="13" name="TextBox 14"/>
          <p:cNvSpPr txBox="1">
            <a:spLocks noChangeArrowheads="1"/>
          </p:cNvSpPr>
          <p:nvPr userDrawn="1"/>
        </p:nvSpPr>
        <p:spPr bwMode="auto">
          <a:xfrm>
            <a:off x="-1549400" y="2060575"/>
            <a:ext cx="1423987" cy="1474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4" name="Прямоугольник 15"/>
          <p:cNvSpPr>
            <a:spLocks noChangeArrowheads="1"/>
          </p:cNvSpPr>
          <p:nvPr userDrawn="1"/>
        </p:nvSpPr>
        <p:spPr bwMode="auto">
          <a:xfrm>
            <a:off x="9324975" y="0"/>
            <a:ext cx="266382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«содержание».</a:t>
            </a:r>
          </a:p>
          <a:p>
            <a:r>
              <a:rPr lang="ru-RU" sz="1000" i="1">
                <a:solidFill>
                  <a:srgbClr val="3C3C3B"/>
                </a:solidFill>
              </a:rPr>
              <a:t>Применяется для перечисления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разделов и подразделов презентации.</a:t>
            </a:r>
          </a:p>
        </p:txBody>
      </p:sp>
      <p:sp>
        <p:nvSpPr>
          <p:cNvPr id="15" name="TextBox 16"/>
          <p:cNvSpPr txBox="1">
            <a:spLocks noChangeArrowheads="1"/>
          </p:cNvSpPr>
          <p:nvPr userDrawn="1"/>
        </p:nvSpPr>
        <p:spPr bwMode="auto">
          <a:xfrm>
            <a:off x="-1784350" y="1327150"/>
            <a:ext cx="1784350" cy="568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pPr marL="228600" indent="-228600">
              <a:spcBef>
                <a:spcPts val="300"/>
              </a:spcBef>
              <a:buClr>
                <a:srgbClr val="488E91"/>
              </a:buClr>
              <a:buFont typeface="Arial" pitchFamily="34" charset="0"/>
              <a:buAutoNum type="arabicPeriod"/>
            </a:pPr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347663" lvl="1" indent="-130175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465138" lvl="2" indent="-101600">
              <a:spcBef>
                <a:spcPts val="300"/>
              </a:spcBef>
              <a:buClr>
                <a:srgbClr val="488E91"/>
              </a:buClr>
              <a:buFont typeface="Arial" pitchFamily="34" charset="0"/>
              <a:buChar char="•"/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8775" y="253698"/>
            <a:ext cx="6985001" cy="727377"/>
          </a:xfrm>
        </p:spPr>
        <p:txBody>
          <a:bodyPr/>
          <a:lstStyle>
            <a:lvl1pPr marL="0" indent="0"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/>
          </p:nvPr>
        </p:nvSpPr>
        <p:spPr>
          <a:xfrm>
            <a:off x="358775" y="1268413"/>
            <a:ext cx="8424863" cy="5040312"/>
          </a:xfrm>
        </p:spPr>
        <p:txBody>
          <a:bodyPr/>
          <a:lstStyle>
            <a:lvl1pPr marL="290513" indent="-290513">
              <a:spcBef>
                <a:spcPts val="1200"/>
              </a:spcBef>
              <a:spcAft>
                <a:spcPts val="600"/>
              </a:spcAft>
              <a:buClr>
                <a:schemeClr val="accent1"/>
              </a:buClr>
              <a:buFont typeface="+mj-lt"/>
              <a:buAutoNum type="arabicPeriod"/>
              <a:defRPr baseline="0"/>
            </a:lvl1pPr>
            <a:lvl2pPr marL="479425" indent="-188913">
              <a:spcBef>
                <a:spcPts val="300"/>
              </a:spcBef>
              <a:spcAft>
                <a:spcPts val="0"/>
              </a:spcAft>
              <a:buFontTx/>
              <a:buBlip>
                <a:blip r:embed="rId4"/>
              </a:buBlip>
              <a:defRPr sz="1200"/>
            </a:lvl2pPr>
            <a:lvl3pPr marL="638175" indent="-130175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100"/>
            </a:lvl3pPr>
          </a:lstStyle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</p:txBody>
      </p:sp>
      <p:sp>
        <p:nvSpPr>
          <p:cNvPr id="16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37C6DA-42B5-4AB2-AA8B-A78B38D3EDF7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8081874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 descr="C:\Users\elka\Desktop\Банк России\titul-razdelitel1.png"/>
          <p:cNvPicPr>
            <a:picLocks noChangeAspect="1" noChangeArrowheads="1"/>
          </p:cNvPicPr>
          <p:nvPr userDrawn="1"/>
        </p:nvPicPr>
        <p:blipFill>
          <a:blip r:embed="rId2"/>
          <a:srcRect/>
          <a:stretch>
            <a:fillRect/>
          </a:stretch>
        </p:blipFill>
        <p:spPr bwMode="auto">
          <a:xfrm>
            <a:off x="11113" y="2303463"/>
            <a:ext cx="3611562" cy="3460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3" descr="C:\Users\elka\Desktop\Банк России\titul-razdelitel1.png"/>
          <p:cNvPicPr>
            <a:picLocks noChangeAspect="1" noChangeArrowheads="1"/>
          </p:cNvPicPr>
          <p:nvPr userDrawn="1"/>
        </p:nvPicPr>
        <p:blipFill>
          <a:blip r:embed="rId3"/>
          <a:srcRect/>
          <a:stretch>
            <a:fillRect/>
          </a:stretch>
        </p:blipFill>
        <p:spPr bwMode="auto">
          <a:xfrm>
            <a:off x="5545138" y="2289175"/>
            <a:ext cx="3613150" cy="3460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1" name="Group 8"/>
          <p:cNvGrpSpPr>
            <a:grpSpLocks noChangeAspect="1"/>
          </p:cNvGrpSpPr>
          <p:nvPr userDrawn="1"/>
        </p:nvGrpSpPr>
        <p:grpSpPr bwMode="auto">
          <a:xfrm>
            <a:off x="7669213" y="422275"/>
            <a:ext cx="968375" cy="957263"/>
            <a:chOff x="-405" y="-4528"/>
            <a:chExt cx="12202" cy="12064"/>
          </a:xfrm>
        </p:grpSpPr>
        <p:sp>
          <p:nvSpPr>
            <p:cNvPr id="13" name="AutoShape 7"/>
            <p:cNvSpPr>
              <a:spLocks noChangeAspect="1" noChangeArrowheads="1" noTextEdit="1"/>
            </p:cNvSpPr>
            <p:nvPr userDrawn="1"/>
          </p:nvSpPr>
          <p:spPr bwMode="auto">
            <a:xfrm>
              <a:off x="-405" y="-4528"/>
              <a:ext cx="12202" cy="120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grpSp>
          <p:nvGrpSpPr>
            <p:cNvPr id="14" name="Group 209"/>
            <p:cNvGrpSpPr>
              <a:grpSpLocks/>
            </p:cNvGrpSpPr>
            <p:nvPr userDrawn="1"/>
          </p:nvGrpSpPr>
          <p:grpSpPr bwMode="auto">
            <a:xfrm>
              <a:off x="-405" y="-3328"/>
              <a:ext cx="12202" cy="9383"/>
              <a:chOff x="-405" y="-3328"/>
              <a:chExt cx="12202" cy="9383"/>
            </a:xfrm>
          </p:grpSpPr>
          <p:sp>
            <p:nvSpPr>
              <p:cNvPr id="118" name="Freeform 9"/>
              <p:cNvSpPr>
                <a:spLocks/>
              </p:cNvSpPr>
              <p:nvPr userDrawn="1"/>
            </p:nvSpPr>
            <p:spPr bwMode="auto">
              <a:xfrm>
                <a:off x="3536" y="2054"/>
                <a:ext cx="4341" cy="4001"/>
              </a:xfrm>
              <a:custGeom>
                <a:avLst/>
                <a:gdLst>
                  <a:gd name="T0" fmla="*/ 16 w 4324"/>
                  <a:gd name="T1" fmla="*/ 2999 h 3992"/>
                  <a:gd name="T2" fmla="*/ 8 w 4324"/>
                  <a:gd name="T3" fmla="*/ 3209 h 3992"/>
                  <a:gd name="T4" fmla="*/ 104 w 4324"/>
                  <a:gd name="T5" fmla="*/ 3426 h 3992"/>
                  <a:gd name="T6" fmla="*/ 301 w 4324"/>
                  <a:gd name="T7" fmla="*/ 3576 h 3992"/>
                  <a:gd name="T8" fmla="*/ 558 w 4324"/>
                  <a:gd name="T9" fmla="*/ 3652 h 3992"/>
                  <a:gd name="T10" fmla="*/ 759 w 4324"/>
                  <a:gd name="T11" fmla="*/ 3612 h 3992"/>
                  <a:gd name="T12" fmla="*/ 861 w 4324"/>
                  <a:gd name="T13" fmla="*/ 3558 h 3992"/>
                  <a:gd name="T14" fmla="*/ 1030 w 4324"/>
                  <a:gd name="T15" fmla="*/ 3799 h 3992"/>
                  <a:gd name="T16" fmla="*/ 1279 w 4324"/>
                  <a:gd name="T17" fmla="*/ 3917 h 3992"/>
                  <a:gd name="T18" fmla="*/ 1642 w 4324"/>
                  <a:gd name="T19" fmla="*/ 3783 h 3992"/>
                  <a:gd name="T20" fmla="*/ 1891 w 4324"/>
                  <a:gd name="T21" fmla="*/ 3919 h 3992"/>
                  <a:gd name="T22" fmla="*/ 2189 w 4324"/>
                  <a:gd name="T23" fmla="*/ 4035 h 3992"/>
                  <a:gd name="T24" fmla="*/ 2484 w 4324"/>
                  <a:gd name="T25" fmla="*/ 3973 h 3992"/>
                  <a:gd name="T26" fmla="*/ 2672 w 4324"/>
                  <a:gd name="T27" fmla="*/ 3819 h 3992"/>
                  <a:gd name="T28" fmla="*/ 2885 w 4324"/>
                  <a:gd name="T29" fmla="*/ 3810 h 3992"/>
                  <a:gd name="T30" fmla="*/ 3170 w 4324"/>
                  <a:gd name="T31" fmla="*/ 3869 h 3992"/>
                  <a:gd name="T32" fmla="*/ 3450 w 4324"/>
                  <a:gd name="T33" fmla="*/ 3742 h 3992"/>
                  <a:gd name="T34" fmla="*/ 3684 w 4324"/>
                  <a:gd name="T35" fmla="*/ 3544 h 3992"/>
                  <a:gd name="T36" fmla="*/ 4040 w 4324"/>
                  <a:gd name="T37" fmla="*/ 3582 h 3992"/>
                  <a:gd name="T38" fmla="*/ 4291 w 4324"/>
                  <a:gd name="T39" fmla="*/ 3470 h 3992"/>
                  <a:gd name="T40" fmla="*/ 4381 w 4324"/>
                  <a:gd name="T41" fmla="*/ 3307 h 3992"/>
                  <a:gd name="T42" fmla="*/ 4407 w 4324"/>
                  <a:gd name="T43" fmla="*/ 3055 h 3992"/>
                  <a:gd name="T44" fmla="*/ 3221 w 4324"/>
                  <a:gd name="T45" fmla="*/ 559 h 3992"/>
                  <a:gd name="T46" fmla="*/ 3026 w 4324"/>
                  <a:gd name="T47" fmla="*/ 92 h 3992"/>
                  <a:gd name="T48" fmla="*/ 2975 w 4324"/>
                  <a:gd name="T49" fmla="*/ 146 h 3992"/>
                  <a:gd name="T50" fmla="*/ 2970 w 4324"/>
                  <a:gd name="T51" fmla="*/ 245 h 3992"/>
                  <a:gd name="T52" fmla="*/ 3106 w 4324"/>
                  <a:gd name="T53" fmla="*/ 517 h 3992"/>
                  <a:gd name="T54" fmla="*/ 4263 w 4324"/>
                  <a:gd name="T55" fmla="*/ 3067 h 3992"/>
                  <a:gd name="T56" fmla="*/ 4154 w 4324"/>
                  <a:gd name="T57" fmla="*/ 3309 h 3992"/>
                  <a:gd name="T58" fmla="*/ 3943 w 4324"/>
                  <a:gd name="T59" fmla="*/ 3424 h 3992"/>
                  <a:gd name="T60" fmla="*/ 2771 w 4324"/>
                  <a:gd name="T61" fmla="*/ 433 h 3992"/>
                  <a:gd name="T62" fmla="*/ 3405 w 4324"/>
                  <a:gd name="T63" fmla="*/ 3536 h 3992"/>
                  <a:gd name="T64" fmla="*/ 3259 w 4324"/>
                  <a:gd name="T65" fmla="*/ 3704 h 3992"/>
                  <a:gd name="T66" fmla="*/ 2994 w 4324"/>
                  <a:gd name="T67" fmla="*/ 3704 h 3992"/>
                  <a:gd name="T68" fmla="*/ 2793 w 4324"/>
                  <a:gd name="T69" fmla="*/ 3552 h 3992"/>
                  <a:gd name="T70" fmla="*/ 2590 w 4324"/>
                  <a:gd name="T71" fmla="*/ 1742 h 3992"/>
                  <a:gd name="T72" fmla="*/ 2472 w 4324"/>
                  <a:gd name="T73" fmla="*/ 629 h 3992"/>
                  <a:gd name="T74" fmla="*/ 2522 w 4324"/>
                  <a:gd name="T75" fmla="*/ 80 h 3992"/>
                  <a:gd name="T76" fmla="*/ 2401 w 4324"/>
                  <a:gd name="T77" fmla="*/ 311 h 3992"/>
                  <a:gd name="T78" fmla="*/ 2341 w 4324"/>
                  <a:gd name="T79" fmla="*/ 820 h 3992"/>
                  <a:gd name="T80" fmla="*/ 2584 w 4324"/>
                  <a:gd name="T81" fmla="*/ 3636 h 3992"/>
                  <a:gd name="T82" fmla="*/ 2383 w 4324"/>
                  <a:gd name="T83" fmla="*/ 3823 h 3992"/>
                  <a:gd name="T84" fmla="*/ 2130 w 4324"/>
                  <a:gd name="T85" fmla="*/ 3845 h 3992"/>
                  <a:gd name="T86" fmla="*/ 1839 w 4324"/>
                  <a:gd name="T87" fmla="*/ 3646 h 3992"/>
                  <a:gd name="T88" fmla="*/ 1982 w 4324"/>
                  <a:gd name="T89" fmla="*/ 563 h 3992"/>
                  <a:gd name="T90" fmla="*/ 1966 w 4324"/>
                  <a:gd name="T91" fmla="*/ 329 h 3992"/>
                  <a:gd name="T92" fmla="*/ 1909 w 4324"/>
                  <a:gd name="T93" fmla="*/ 92 h 3992"/>
                  <a:gd name="T94" fmla="*/ 1865 w 4324"/>
                  <a:gd name="T95" fmla="*/ 403 h 3992"/>
                  <a:gd name="T96" fmla="*/ 1672 w 4324"/>
                  <a:gd name="T97" fmla="*/ 3564 h 3992"/>
                  <a:gd name="T98" fmla="*/ 1460 w 4324"/>
                  <a:gd name="T99" fmla="*/ 3708 h 3992"/>
                  <a:gd name="T100" fmla="*/ 1231 w 4324"/>
                  <a:gd name="T101" fmla="*/ 3724 h 3992"/>
                  <a:gd name="T102" fmla="*/ 1006 w 4324"/>
                  <a:gd name="T103" fmla="*/ 3500 h 3992"/>
                  <a:gd name="T104" fmla="*/ 761 w 4324"/>
                  <a:gd name="T105" fmla="*/ 3398 h 3992"/>
                  <a:gd name="T106" fmla="*/ 486 w 4324"/>
                  <a:gd name="T107" fmla="*/ 3474 h 3992"/>
                  <a:gd name="T108" fmla="*/ 269 w 4324"/>
                  <a:gd name="T109" fmla="*/ 3368 h 3992"/>
                  <a:gd name="T110" fmla="*/ 161 w 4324"/>
                  <a:gd name="T111" fmla="*/ 3033 h 3992"/>
                  <a:gd name="T112" fmla="*/ 1303 w 4324"/>
                  <a:gd name="T113" fmla="*/ 359 h 3992"/>
                  <a:gd name="T114" fmla="*/ 1353 w 4324"/>
                  <a:gd name="T115" fmla="*/ 231 h 3992"/>
                  <a:gd name="T116" fmla="*/ 1301 w 4324"/>
                  <a:gd name="T117" fmla="*/ 18 h 39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324" h="3992">
                    <a:moveTo>
                      <a:pt x="1220" y="162"/>
                    </a:moveTo>
                    <a:lnTo>
                      <a:pt x="1220" y="162"/>
                    </a:lnTo>
                    <a:lnTo>
                      <a:pt x="1154" y="338"/>
                    </a:lnTo>
                    <a:lnTo>
                      <a:pt x="1086" y="512"/>
                    </a:lnTo>
                    <a:lnTo>
                      <a:pt x="1014" y="686"/>
                    </a:lnTo>
                    <a:lnTo>
                      <a:pt x="940" y="862"/>
                    </a:lnTo>
                    <a:lnTo>
                      <a:pt x="16" y="2964"/>
                    </a:lnTo>
                    <a:lnTo>
                      <a:pt x="12" y="2980"/>
                    </a:lnTo>
                    <a:lnTo>
                      <a:pt x="8" y="2998"/>
                    </a:lnTo>
                    <a:lnTo>
                      <a:pt x="4" y="3024"/>
                    </a:lnTo>
                    <a:lnTo>
                      <a:pt x="2" y="3056"/>
                    </a:lnTo>
                    <a:lnTo>
                      <a:pt x="0" y="3092"/>
                    </a:lnTo>
                    <a:lnTo>
                      <a:pt x="2" y="3132"/>
                    </a:lnTo>
                    <a:lnTo>
                      <a:pt x="8" y="3174"/>
                    </a:lnTo>
                    <a:lnTo>
                      <a:pt x="18" y="3220"/>
                    </a:lnTo>
                    <a:lnTo>
                      <a:pt x="24" y="3244"/>
                    </a:lnTo>
                    <a:lnTo>
                      <a:pt x="34" y="3268"/>
                    </a:lnTo>
                    <a:lnTo>
                      <a:pt x="44" y="3292"/>
                    </a:lnTo>
                    <a:lnTo>
                      <a:pt x="56" y="3314"/>
                    </a:lnTo>
                    <a:lnTo>
                      <a:pt x="70" y="3338"/>
                    </a:lnTo>
                    <a:lnTo>
                      <a:pt x="86" y="3362"/>
                    </a:lnTo>
                    <a:lnTo>
                      <a:pt x="104" y="3386"/>
                    </a:lnTo>
                    <a:lnTo>
                      <a:pt x="124" y="3410"/>
                    </a:lnTo>
                    <a:lnTo>
                      <a:pt x="146" y="3432"/>
                    </a:lnTo>
                    <a:lnTo>
                      <a:pt x="170" y="3454"/>
                    </a:lnTo>
                    <a:lnTo>
                      <a:pt x="198" y="3476"/>
                    </a:lnTo>
                    <a:lnTo>
                      <a:pt x="228" y="3496"/>
                    </a:lnTo>
                    <a:lnTo>
                      <a:pt x="260" y="3516"/>
                    </a:lnTo>
                    <a:lnTo>
                      <a:pt x="296" y="3536"/>
                    </a:lnTo>
                    <a:lnTo>
                      <a:pt x="334" y="3554"/>
                    </a:lnTo>
                    <a:lnTo>
                      <a:pt x="368" y="3568"/>
                    </a:lnTo>
                    <a:lnTo>
                      <a:pt x="402" y="3580"/>
                    </a:lnTo>
                    <a:lnTo>
                      <a:pt x="434" y="3590"/>
                    </a:lnTo>
                    <a:lnTo>
                      <a:pt x="464" y="3598"/>
                    </a:lnTo>
                    <a:lnTo>
                      <a:pt x="494" y="3606"/>
                    </a:lnTo>
                    <a:lnTo>
                      <a:pt x="522" y="3610"/>
                    </a:lnTo>
                    <a:lnTo>
                      <a:pt x="548" y="3612"/>
                    </a:lnTo>
                    <a:lnTo>
                      <a:pt x="574" y="3614"/>
                    </a:lnTo>
                    <a:lnTo>
                      <a:pt x="598" y="3612"/>
                    </a:lnTo>
                    <a:lnTo>
                      <a:pt x="620" y="3612"/>
                    </a:lnTo>
                    <a:lnTo>
                      <a:pt x="642" y="3608"/>
                    </a:lnTo>
                    <a:lnTo>
                      <a:pt x="662" y="3604"/>
                    </a:lnTo>
                    <a:lnTo>
                      <a:pt x="680" y="3600"/>
                    </a:lnTo>
                    <a:lnTo>
                      <a:pt x="714" y="3586"/>
                    </a:lnTo>
                    <a:lnTo>
                      <a:pt x="744" y="3572"/>
                    </a:lnTo>
                    <a:lnTo>
                      <a:pt x="768" y="3556"/>
                    </a:lnTo>
                    <a:lnTo>
                      <a:pt x="790" y="3540"/>
                    </a:lnTo>
                    <a:lnTo>
                      <a:pt x="806" y="3524"/>
                    </a:lnTo>
                    <a:lnTo>
                      <a:pt x="818" y="3510"/>
                    </a:lnTo>
                    <a:lnTo>
                      <a:pt x="828" y="3500"/>
                    </a:lnTo>
                    <a:lnTo>
                      <a:pt x="834" y="3488"/>
                    </a:lnTo>
                    <a:lnTo>
                      <a:pt x="846" y="3518"/>
                    </a:lnTo>
                    <a:lnTo>
                      <a:pt x="862" y="3550"/>
                    </a:lnTo>
                    <a:lnTo>
                      <a:pt x="884" y="3590"/>
                    </a:lnTo>
                    <a:lnTo>
                      <a:pt x="912" y="3636"/>
                    </a:lnTo>
                    <a:lnTo>
                      <a:pt x="928" y="3660"/>
                    </a:lnTo>
                    <a:lnTo>
                      <a:pt x="946" y="3684"/>
                    </a:lnTo>
                    <a:lnTo>
                      <a:pt x="966" y="3710"/>
                    </a:lnTo>
                    <a:lnTo>
                      <a:pt x="986" y="3734"/>
                    </a:lnTo>
                    <a:lnTo>
                      <a:pt x="1010" y="3756"/>
                    </a:lnTo>
                    <a:lnTo>
                      <a:pt x="1034" y="3778"/>
                    </a:lnTo>
                    <a:lnTo>
                      <a:pt x="1060" y="3798"/>
                    </a:lnTo>
                    <a:lnTo>
                      <a:pt x="1088" y="3818"/>
                    </a:lnTo>
                    <a:lnTo>
                      <a:pt x="1118" y="3834"/>
                    </a:lnTo>
                    <a:lnTo>
                      <a:pt x="1150" y="3848"/>
                    </a:lnTo>
                    <a:lnTo>
                      <a:pt x="1182" y="3860"/>
                    </a:lnTo>
                    <a:lnTo>
                      <a:pt x="1218" y="3868"/>
                    </a:lnTo>
                    <a:lnTo>
                      <a:pt x="1254" y="3872"/>
                    </a:lnTo>
                    <a:lnTo>
                      <a:pt x="1292" y="3874"/>
                    </a:lnTo>
                    <a:lnTo>
                      <a:pt x="1332" y="3870"/>
                    </a:lnTo>
                    <a:lnTo>
                      <a:pt x="1374" y="3862"/>
                    </a:lnTo>
                    <a:lnTo>
                      <a:pt x="1418" y="3850"/>
                    </a:lnTo>
                    <a:lnTo>
                      <a:pt x="1464" y="3832"/>
                    </a:lnTo>
                    <a:lnTo>
                      <a:pt x="1512" y="3808"/>
                    </a:lnTo>
                    <a:lnTo>
                      <a:pt x="1560" y="3778"/>
                    </a:lnTo>
                    <a:lnTo>
                      <a:pt x="1612" y="3742"/>
                    </a:lnTo>
                    <a:lnTo>
                      <a:pt x="1664" y="3700"/>
                    </a:lnTo>
                    <a:lnTo>
                      <a:pt x="1688" y="3726"/>
                    </a:lnTo>
                    <a:lnTo>
                      <a:pt x="1716" y="3756"/>
                    </a:lnTo>
                    <a:lnTo>
                      <a:pt x="1754" y="3792"/>
                    </a:lnTo>
                    <a:lnTo>
                      <a:pt x="1802" y="3834"/>
                    </a:lnTo>
                    <a:lnTo>
                      <a:pt x="1828" y="3854"/>
                    </a:lnTo>
                    <a:lnTo>
                      <a:pt x="1856" y="3874"/>
                    </a:lnTo>
                    <a:lnTo>
                      <a:pt x="1888" y="3894"/>
                    </a:lnTo>
                    <a:lnTo>
                      <a:pt x="1920" y="3914"/>
                    </a:lnTo>
                    <a:lnTo>
                      <a:pt x="1954" y="3932"/>
                    </a:lnTo>
                    <a:lnTo>
                      <a:pt x="1990" y="3948"/>
                    </a:lnTo>
                    <a:lnTo>
                      <a:pt x="2026" y="3962"/>
                    </a:lnTo>
                    <a:lnTo>
                      <a:pt x="2066" y="3974"/>
                    </a:lnTo>
                    <a:lnTo>
                      <a:pt x="2106" y="3984"/>
                    </a:lnTo>
                    <a:lnTo>
                      <a:pt x="2146" y="3990"/>
                    </a:lnTo>
                    <a:lnTo>
                      <a:pt x="2188" y="3992"/>
                    </a:lnTo>
                    <a:lnTo>
                      <a:pt x="2232" y="3990"/>
                    </a:lnTo>
                    <a:lnTo>
                      <a:pt x="2276" y="3986"/>
                    </a:lnTo>
                    <a:lnTo>
                      <a:pt x="2320" y="3976"/>
                    </a:lnTo>
                    <a:lnTo>
                      <a:pt x="2364" y="3960"/>
                    </a:lnTo>
                    <a:lnTo>
                      <a:pt x="2388" y="3952"/>
                    </a:lnTo>
                    <a:lnTo>
                      <a:pt x="2410" y="3940"/>
                    </a:lnTo>
                    <a:lnTo>
                      <a:pt x="2434" y="3928"/>
                    </a:lnTo>
                    <a:lnTo>
                      <a:pt x="2458" y="3914"/>
                    </a:lnTo>
                    <a:lnTo>
                      <a:pt x="2480" y="3900"/>
                    </a:lnTo>
                    <a:lnTo>
                      <a:pt x="2504" y="3882"/>
                    </a:lnTo>
                    <a:lnTo>
                      <a:pt x="2528" y="3864"/>
                    </a:lnTo>
                    <a:lnTo>
                      <a:pt x="2550" y="3844"/>
                    </a:lnTo>
                    <a:lnTo>
                      <a:pt x="2574" y="3822"/>
                    </a:lnTo>
                    <a:lnTo>
                      <a:pt x="2598" y="3800"/>
                    </a:lnTo>
                    <a:lnTo>
                      <a:pt x="2622" y="3774"/>
                    </a:lnTo>
                    <a:lnTo>
                      <a:pt x="2646" y="3748"/>
                    </a:lnTo>
                    <a:lnTo>
                      <a:pt x="2668" y="3718"/>
                    </a:lnTo>
                    <a:lnTo>
                      <a:pt x="2692" y="3688"/>
                    </a:lnTo>
                    <a:lnTo>
                      <a:pt x="2716" y="3704"/>
                    </a:lnTo>
                    <a:lnTo>
                      <a:pt x="2746" y="3722"/>
                    </a:lnTo>
                    <a:lnTo>
                      <a:pt x="2784" y="3744"/>
                    </a:lnTo>
                    <a:lnTo>
                      <a:pt x="2830" y="3766"/>
                    </a:lnTo>
                    <a:lnTo>
                      <a:pt x="2884" y="3788"/>
                    </a:lnTo>
                    <a:lnTo>
                      <a:pt x="2914" y="3798"/>
                    </a:lnTo>
                    <a:lnTo>
                      <a:pt x="2944" y="3806"/>
                    </a:lnTo>
                    <a:lnTo>
                      <a:pt x="2976" y="3814"/>
                    </a:lnTo>
                    <a:lnTo>
                      <a:pt x="3008" y="3820"/>
                    </a:lnTo>
                    <a:lnTo>
                      <a:pt x="3042" y="3822"/>
                    </a:lnTo>
                    <a:lnTo>
                      <a:pt x="3074" y="3824"/>
                    </a:lnTo>
                    <a:lnTo>
                      <a:pt x="3110" y="3824"/>
                    </a:lnTo>
                    <a:lnTo>
                      <a:pt x="3144" y="3822"/>
                    </a:lnTo>
                    <a:lnTo>
                      <a:pt x="3180" y="3814"/>
                    </a:lnTo>
                    <a:lnTo>
                      <a:pt x="3214" y="3806"/>
                    </a:lnTo>
                    <a:lnTo>
                      <a:pt x="3250" y="3792"/>
                    </a:lnTo>
                    <a:lnTo>
                      <a:pt x="3284" y="3776"/>
                    </a:lnTo>
                    <a:lnTo>
                      <a:pt x="3318" y="3756"/>
                    </a:lnTo>
                    <a:lnTo>
                      <a:pt x="3352" y="3730"/>
                    </a:lnTo>
                    <a:lnTo>
                      <a:pt x="3384" y="3702"/>
                    </a:lnTo>
                    <a:lnTo>
                      <a:pt x="3416" y="3668"/>
                    </a:lnTo>
                    <a:lnTo>
                      <a:pt x="3448" y="3628"/>
                    </a:lnTo>
                    <a:lnTo>
                      <a:pt x="3478" y="3584"/>
                    </a:lnTo>
                    <a:lnTo>
                      <a:pt x="3506" y="3534"/>
                    </a:lnTo>
                    <a:lnTo>
                      <a:pt x="3534" y="3478"/>
                    </a:lnTo>
                    <a:lnTo>
                      <a:pt x="3572" y="3490"/>
                    </a:lnTo>
                    <a:lnTo>
                      <a:pt x="3614" y="3504"/>
                    </a:lnTo>
                    <a:lnTo>
                      <a:pt x="3670" y="3518"/>
                    </a:lnTo>
                    <a:lnTo>
                      <a:pt x="3734" y="3532"/>
                    </a:lnTo>
                    <a:lnTo>
                      <a:pt x="3770" y="3536"/>
                    </a:lnTo>
                    <a:lnTo>
                      <a:pt x="3806" y="3542"/>
                    </a:lnTo>
                    <a:lnTo>
                      <a:pt x="3844" y="3544"/>
                    </a:lnTo>
                    <a:lnTo>
                      <a:pt x="3882" y="3546"/>
                    </a:lnTo>
                    <a:lnTo>
                      <a:pt x="3922" y="3544"/>
                    </a:lnTo>
                    <a:lnTo>
                      <a:pt x="3960" y="3542"/>
                    </a:lnTo>
                    <a:lnTo>
                      <a:pt x="3998" y="3536"/>
                    </a:lnTo>
                    <a:lnTo>
                      <a:pt x="4036" y="3528"/>
                    </a:lnTo>
                    <a:lnTo>
                      <a:pt x="4074" y="3516"/>
                    </a:lnTo>
                    <a:lnTo>
                      <a:pt x="4110" y="3500"/>
                    </a:lnTo>
                    <a:lnTo>
                      <a:pt x="4144" y="3482"/>
                    </a:lnTo>
                    <a:lnTo>
                      <a:pt x="4176" y="3458"/>
                    </a:lnTo>
                    <a:lnTo>
                      <a:pt x="4192" y="3444"/>
                    </a:lnTo>
                    <a:lnTo>
                      <a:pt x="4206" y="3430"/>
                    </a:lnTo>
                    <a:lnTo>
                      <a:pt x="4220" y="3416"/>
                    </a:lnTo>
                    <a:lnTo>
                      <a:pt x="4234" y="3398"/>
                    </a:lnTo>
                    <a:lnTo>
                      <a:pt x="4246" y="3380"/>
                    </a:lnTo>
                    <a:lnTo>
                      <a:pt x="4258" y="3362"/>
                    </a:lnTo>
                    <a:lnTo>
                      <a:pt x="4268" y="3340"/>
                    </a:lnTo>
                    <a:lnTo>
                      <a:pt x="4280" y="3320"/>
                    </a:lnTo>
                    <a:lnTo>
                      <a:pt x="4288" y="3296"/>
                    </a:lnTo>
                    <a:lnTo>
                      <a:pt x="4296" y="3272"/>
                    </a:lnTo>
                    <a:lnTo>
                      <a:pt x="4304" y="3246"/>
                    </a:lnTo>
                    <a:lnTo>
                      <a:pt x="4310" y="3218"/>
                    </a:lnTo>
                    <a:lnTo>
                      <a:pt x="4314" y="3188"/>
                    </a:lnTo>
                    <a:lnTo>
                      <a:pt x="4318" y="3158"/>
                    </a:lnTo>
                    <a:lnTo>
                      <a:pt x="4322" y="3126"/>
                    </a:lnTo>
                    <a:lnTo>
                      <a:pt x="4324" y="3092"/>
                    </a:lnTo>
                    <a:lnTo>
                      <a:pt x="4324" y="3056"/>
                    </a:lnTo>
                    <a:lnTo>
                      <a:pt x="4322" y="3020"/>
                    </a:lnTo>
                    <a:lnTo>
                      <a:pt x="4320" y="2980"/>
                    </a:lnTo>
                    <a:lnTo>
                      <a:pt x="4316" y="2940"/>
                    </a:lnTo>
                    <a:lnTo>
                      <a:pt x="3310" y="838"/>
                    </a:lnTo>
                    <a:lnTo>
                      <a:pt x="3266" y="750"/>
                    </a:lnTo>
                    <a:lnTo>
                      <a:pt x="3214" y="654"/>
                    </a:lnTo>
                    <a:lnTo>
                      <a:pt x="3158" y="554"/>
                    </a:lnTo>
                    <a:lnTo>
                      <a:pt x="3104" y="452"/>
                    </a:lnTo>
                    <a:lnTo>
                      <a:pt x="3078" y="400"/>
                    </a:lnTo>
                    <a:lnTo>
                      <a:pt x="3052" y="348"/>
                    </a:lnTo>
                    <a:lnTo>
                      <a:pt x="3030" y="294"/>
                    </a:lnTo>
                    <a:lnTo>
                      <a:pt x="3008" y="244"/>
                    </a:lnTo>
                    <a:lnTo>
                      <a:pt x="2992" y="192"/>
                    </a:lnTo>
                    <a:lnTo>
                      <a:pt x="2976" y="142"/>
                    </a:lnTo>
                    <a:lnTo>
                      <a:pt x="2966" y="92"/>
                    </a:lnTo>
                    <a:lnTo>
                      <a:pt x="2960" y="42"/>
                    </a:lnTo>
                    <a:lnTo>
                      <a:pt x="2960" y="52"/>
                    </a:lnTo>
                    <a:lnTo>
                      <a:pt x="2958" y="62"/>
                    </a:lnTo>
                    <a:lnTo>
                      <a:pt x="2950" y="80"/>
                    </a:lnTo>
                    <a:lnTo>
                      <a:pt x="2938" y="100"/>
                    </a:lnTo>
                    <a:lnTo>
                      <a:pt x="2926" y="122"/>
                    </a:lnTo>
                    <a:lnTo>
                      <a:pt x="2916" y="146"/>
                    </a:lnTo>
                    <a:lnTo>
                      <a:pt x="2910" y="158"/>
                    </a:lnTo>
                    <a:lnTo>
                      <a:pt x="2906" y="170"/>
                    </a:lnTo>
                    <a:lnTo>
                      <a:pt x="2904" y="184"/>
                    </a:lnTo>
                    <a:lnTo>
                      <a:pt x="2904" y="198"/>
                    </a:lnTo>
                    <a:lnTo>
                      <a:pt x="2904" y="214"/>
                    </a:lnTo>
                    <a:lnTo>
                      <a:pt x="2908" y="230"/>
                    </a:lnTo>
                    <a:lnTo>
                      <a:pt x="2912" y="240"/>
                    </a:lnTo>
                    <a:lnTo>
                      <a:pt x="2916" y="252"/>
                    </a:lnTo>
                    <a:lnTo>
                      <a:pt x="2930" y="276"/>
                    </a:lnTo>
                    <a:lnTo>
                      <a:pt x="2946" y="300"/>
                    </a:lnTo>
                    <a:lnTo>
                      <a:pt x="2958" y="324"/>
                    </a:lnTo>
                    <a:lnTo>
                      <a:pt x="3002" y="418"/>
                    </a:lnTo>
                    <a:lnTo>
                      <a:pt x="3046" y="512"/>
                    </a:lnTo>
                    <a:lnTo>
                      <a:pt x="3316" y="1094"/>
                    </a:lnTo>
                    <a:lnTo>
                      <a:pt x="3950" y="2462"/>
                    </a:lnTo>
                    <a:lnTo>
                      <a:pt x="4188" y="2974"/>
                    </a:lnTo>
                    <a:lnTo>
                      <a:pt x="4184" y="3002"/>
                    </a:lnTo>
                    <a:lnTo>
                      <a:pt x="4180" y="3032"/>
                    </a:lnTo>
                    <a:lnTo>
                      <a:pt x="4172" y="3068"/>
                    </a:lnTo>
                    <a:lnTo>
                      <a:pt x="4160" y="3112"/>
                    </a:lnTo>
                    <a:lnTo>
                      <a:pt x="4142" y="3158"/>
                    </a:lnTo>
                    <a:lnTo>
                      <a:pt x="4132" y="3182"/>
                    </a:lnTo>
                    <a:lnTo>
                      <a:pt x="4120" y="3206"/>
                    </a:lnTo>
                    <a:lnTo>
                      <a:pt x="4106" y="3230"/>
                    </a:lnTo>
                    <a:lnTo>
                      <a:pt x="4092" y="3252"/>
                    </a:lnTo>
                    <a:lnTo>
                      <a:pt x="4074" y="3274"/>
                    </a:lnTo>
                    <a:lnTo>
                      <a:pt x="4056" y="3296"/>
                    </a:lnTo>
                    <a:lnTo>
                      <a:pt x="4036" y="3314"/>
                    </a:lnTo>
                    <a:lnTo>
                      <a:pt x="4014" y="3332"/>
                    </a:lnTo>
                    <a:lnTo>
                      <a:pt x="3988" y="3348"/>
                    </a:lnTo>
                    <a:lnTo>
                      <a:pt x="3962" y="3360"/>
                    </a:lnTo>
                    <a:lnTo>
                      <a:pt x="3934" y="3372"/>
                    </a:lnTo>
                    <a:lnTo>
                      <a:pt x="3902" y="3380"/>
                    </a:lnTo>
                    <a:lnTo>
                      <a:pt x="3868" y="3384"/>
                    </a:lnTo>
                    <a:lnTo>
                      <a:pt x="3832" y="3384"/>
                    </a:lnTo>
                    <a:lnTo>
                      <a:pt x="3794" y="3382"/>
                    </a:lnTo>
                    <a:lnTo>
                      <a:pt x="3752" y="3376"/>
                    </a:lnTo>
                    <a:lnTo>
                      <a:pt x="3708" y="3364"/>
                    </a:lnTo>
                    <a:lnTo>
                      <a:pt x="3660" y="3348"/>
                    </a:lnTo>
                    <a:lnTo>
                      <a:pt x="3610" y="3328"/>
                    </a:lnTo>
                    <a:lnTo>
                      <a:pt x="3558" y="3302"/>
                    </a:lnTo>
                    <a:lnTo>
                      <a:pt x="2716" y="428"/>
                    </a:lnTo>
                    <a:lnTo>
                      <a:pt x="2634" y="520"/>
                    </a:lnTo>
                    <a:lnTo>
                      <a:pt x="3406" y="3302"/>
                    </a:lnTo>
                    <a:lnTo>
                      <a:pt x="3400" y="3330"/>
                    </a:lnTo>
                    <a:lnTo>
                      <a:pt x="3390" y="3362"/>
                    </a:lnTo>
                    <a:lnTo>
                      <a:pt x="3378" y="3402"/>
                    </a:lnTo>
                    <a:lnTo>
                      <a:pt x="3362" y="3448"/>
                    </a:lnTo>
                    <a:lnTo>
                      <a:pt x="3340" y="3496"/>
                    </a:lnTo>
                    <a:lnTo>
                      <a:pt x="3326" y="3522"/>
                    </a:lnTo>
                    <a:lnTo>
                      <a:pt x="3312" y="3546"/>
                    </a:lnTo>
                    <a:lnTo>
                      <a:pt x="3296" y="3568"/>
                    </a:lnTo>
                    <a:lnTo>
                      <a:pt x="3280" y="3592"/>
                    </a:lnTo>
                    <a:lnTo>
                      <a:pt x="3260" y="3612"/>
                    </a:lnTo>
                    <a:lnTo>
                      <a:pt x="3240" y="3632"/>
                    </a:lnTo>
                    <a:lnTo>
                      <a:pt x="3218" y="3650"/>
                    </a:lnTo>
                    <a:lnTo>
                      <a:pt x="3194" y="3664"/>
                    </a:lnTo>
                    <a:lnTo>
                      <a:pt x="3168" y="3678"/>
                    </a:lnTo>
                    <a:lnTo>
                      <a:pt x="3140" y="3688"/>
                    </a:lnTo>
                    <a:lnTo>
                      <a:pt x="3112" y="3694"/>
                    </a:lnTo>
                    <a:lnTo>
                      <a:pt x="3080" y="3696"/>
                    </a:lnTo>
                    <a:lnTo>
                      <a:pt x="3046" y="3696"/>
                    </a:lnTo>
                    <a:lnTo>
                      <a:pt x="3010" y="3690"/>
                    </a:lnTo>
                    <a:lnTo>
                      <a:pt x="2974" y="3680"/>
                    </a:lnTo>
                    <a:lnTo>
                      <a:pt x="2934" y="3664"/>
                    </a:lnTo>
                    <a:lnTo>
                      <a:pt x="2892" y="3644"/>
                    </a:lnTo>
                    <a:lnTo>
                      <a:pt x="2846" y="3618"/>
                    </a:lnTo>
                    <a:lnTo>
                      <a:pt x="2800" y="3586"/>
                    </a:lnTo>
                    <a:lnTo>
                      <a:pt x="2750" y="3548"/>
                    </a:lnTo>
                    <a:lnTo>
                      <a:pt x="2746" y="3542"/>
                    </a:lnTo>
                    <a:lnTo>
                      <a:pt x="2742" y="3534"/>
                    </a:lnTo>
                    <a:lnTo>
                      <a:pt x="2738" y="3512"/>
                    </a:lnTo>
                    <a:lnTo>
                      <a:pt x="2734" y="3482"/>
                    </a:lnTo>
                    <a:lnTo>
                      <a:pt x="2732" y="3450"/>
                    </a:lnTo>
                    <a:lnTo>
                      <a:pt x="2730" y="3386"/>
                    </a:lnTo>
                    <a:lnTo>
                      <a:pt x="2728" y="3346"/>
                    </a:lnTo>
                    <a:lnTo>
                      <a:pt x="2552" y="1830"/>
                    </a:lnTo>
                    <a:lnTo>
                      <a:pt x="2540" y="1722"/>
                    </a:lnTo>
                    <a:lnTo>
                      <a:pt x="2526" y="1614"/>
                    </a:lnTo>
                    <a:lnTo>
                      <a:pt x="2496" y="1396"/>
                    </a:lnTo>
                    <a:lnTo>
                      <a:pt x="2466" y="1176"/>
                    </a:lnTo>
                    <a:lnTo>
                      <a:pt x="2452" y="1066"/>
                    </a:lnTo>
                    <a:lnTo>
                      <a:pt x="2442" y="954"/>
                    </a:lnTo>
                    <a:lnTo>
                      <a:pt x="2432" y="844"/>
                    </a:lnTo>
                    <a:lnTo>
                      <a:pt x="2426" y="734"/>
                    </a:lnTo>
                    <a:lnTo>
                      <a:pt x="2422" y="624"/>
                    </a:lnTo>
                    <a:lnTo>
                      <a:pt x="2424" y="514"/>
                    </a:lnTo>
                    <a:lnTo>
                      <a:pt x="2428" y="406"/>
                    </a:lnTo>
                    <a:lnTo>
                      <a:pt x="2432" y="350"/>
                    </a:lnTo>
                    <a:lnTo>
                      <a:pt x="2436" y="296"/>
                    </a:lnTo>
                    <a:lnTo>
                      <a:pt x="2444" y="242"/>
                    </a:lnTo>
                    <a:lnTo>
                      <a:pt x="2452" y="188"/>
                    </a:lnTo>
                    <a:lnTo>
                      <a:pt x="2460" y="134"/>
                    </a:lnTo>
                    <a:lnTo>
                      <a:pt x="2472" y="80"/>
                    </a:lnTo>
                    <a:lnTo>
                      <a:pt x="2450" y="112"/>
                    </a:lnTo>
                    <a:lnTo>
                      <a:pt x="2430" y="144"/>
                    </a:lnTo>
                    <a:lnTo>
                      <a:pt x="2412" y="176"/>
                    </a:lnTo>
                    <a:lnTo>
                      <a:pt x="2396" y="208"/>
                    </a:lnTo>
                    <a:lnTo>
                      <a:pt x="2382" y="240"/>
                    </a:lnTo>
                    <a:lnTo>
                      <a:pt x="2368" y="274"/>
                    </a:lnTo>
                    <a:lnTo>
                      <a:pt x="2356" y="306"/>
                    </a:lnTo>
                    <a:lnTo>
                      <a:pt x="2344" y="338"/>
                    </a:lnTo>
                    <a:lnTo>
                      <a:pt x="2326" y="404"/>
                    </a:lnTo>
                    <a:lnTo>
                      <a:pt x="2312" y="472"/>
                    </a:lnTo>
                    <a:lnTo>
                      <a:pt x="2302" y="538"/>
                    </a:lnTo>
                    <a:lnTo>
                      <a:pt x="2298" y="606"/>
                    </a:lnTo>
                    <a:lnTo>
                      <a:pt x="2294" y="674"/>
                    </a:lnTo>
                    <a:lnTo>
                      <a:pt x="2294" y="742"/>
                    </a:lnTo>
                    <a:lnTo>
                      <a:pt x="2296" y="810"/>
                    </a:lnTo>
                    <a:lnTo>
                      <a:pt x="2300" y="880"/>
                    </a:lnTo>
                    <a:lnTo>
                      <a:pt x="2312" y="1020"/>
                    </a:lnTo>
                    <a:lnTo>
                      <a:pt x="2328" y="1160"/>
                    </a:lnTo>
                    <a:lnTo>
                      <a:pt x="2564" y="3548"/>
                    </a:lnTo>
                    <a:lnTo>
                      <a:pt x="2550" y="3570"/>
                    </a:lnTo>
                    <a:lnTo>
                      <a:pt x="2534" y="3596"/>
                    </a:lnTo>
                    <a:lnTo>
                      <a:pt x="2512" y="3628"/>
                    </a:lnTo>
                    <a:lnTo>
                      <a:pt x="2484" y="3662"/>
                    </a:lnTo>
                    <a:lnTo>
                      <a:pt x="2450" y="3698"/>
                    </a:lnTo>
                    <a:lnTo>
                      <a:pt x="2430" y="3716"/>
                    </a:lnTo>
                    <a:lnTo>
                      <a:pt x="2410" y="3734"/>
                    </a:lnTo>
                    <a:lnTo>
                      <a:pt x="2388" y="3750"/>
                    </a:lnTo>
                    <a:lnTo>
                      <a:pt x="2364" y="3764"/>
                    </a:lnTo>
                    <a:lnTo>
                      <a:pt x="2338" y="3778"/>
                    </a:lnTo>
                    <a:lnTo>
                      <a:pt x="2312" y="3790"/>
                    </a:lnTo>
                    <a:lnTo>
                      <a:pt x="2284" y="3800"/>
                    </a:lnTo>
                    <a:lnTo>
                      <a:pt x="2256" y="3808"/>
                    </a:lnTo>
                    <a:lnTo>
                      <a:pt x="2224" y="3812"/>
                    </a:lnTo>
                    <a:lnTo>
                      <a:pt x="2192" y="3814"/>
                    </a:lnTo>
                    <a:lnTo>
                      <a:pt x="2160" y="3814"/>
                    </a:lnTo>
                    <a:lnTo>
                      <a:pt x="2126" y="3808"/>
                    </a:lnTo>
                    <a:lnTo>
                      <a:pt x="2090" y="3800"/>
                    </a:lnTo>
                    <a:lnTo>
                      <a:pt x="2052" y="3786"/>
                    </a:lnTo>
                    <a:lnTo>
                      <a:pt x="2014" y="3770"/>
                    </a:lnTo>
                    <a:lnTo>
                      <a:pt x="1974" y="3748"/>
                    </a:lnTo>
                    <a:lnTo>
                      <a:pt x="1934" y="3720"/>
                    </a:lnTo>
                    <a:lnTo>
                      <a:pt x="1892" y="3688"/>
                    </a:lnTo>
                    <a:lnTo>
                      <a:pt x="1848" y="3650"/>
                    </a:lnTo>
                    <a:lnTo>
                      <a:pt x="1804" y="3606"/>
                    </a:lnTo>
                    <a:lnTo>
                      <a:pt x="1840" y="2826"/>
                    </a:lnTo>
                    <a:lnTo>
                      <a:pt x="1908" y="1314"/>
                    </a:lnTo>
                    <a:lnTo>
                      <a:pt x="1934" y="730"/>
                    </a:lnTo>
                    <a:lnTo>
                      <a:pt x="1942" y="558"/>
                    </a:lnTo>
                    <a:lnTo>
                      <a:pt x="1944" y="506"/>
                    </a:lnTo>
                    <a:lnTo>
                      <a:pt x="1946" y="456"/>
                    </a:lnTo>
                    <a:lnTo>
                      <a:pt x="1946" y="432"/>
                    </a:lnTo>
                    <a:lnTo>
                      <a:pt x="1944" y="406"/>
                    </a:lnTo>
                    <a:lnTo>
                      <a:pt x="1940" y="380"/>
                    </a:lnTo>
                    <a:lnTo>
                      <a:pt x="1934" y="352"/>
                    </a:lnTo>
                    <a:lnTo>
                      <a:pt x="1926" y="324"/>
                    </a:lnTo>
                    <a:lnTo>
                      <a:pt x="1914" y="292"/>
                    </a:lnTo>
                    <a:lnTo>
                      <a:pt x="1888" y="224"/>
                    </a:lnTo>
                    <a:lnTo>
                      <a:pt x="1878" y="188"/>
                    </a:lnTo>
                    <a:lnTo>
                      <a:pt x="1872" y="154"/>
                    </a:lnTo>
                    <a:lnTo>
                      <a:pt x="1870" y="136"/>
                    </a:lnTo>
                    <a:lnTo>
                      <a:pt x="1870" y="122"/>
                    </a:lnTo>
                    <a:lnTo>
                      <a:pt x="1872" y="106"/>
                    </a:lnTo>
                    <a:lnTo>
                      <a:pt x="1874" y="92"/>
                    </a:lnTo>
                    <a:lnTo>
                      <a:pt x="1864" y="128"/>
                    </a:lnTo>
                    <a:lnTo>
                      <a:pt x="1854" y="166"/>
                    </a:lnTo>
                    <a:lnTo>
                      <a:pt x="1846" y="204"/>
                    </a:lnTo>
                    <a:lnTo>
                      <a:pt x="1842" y="242"/>
                    </a:lnTo>
                    <a:lnTo>
                      <a:pt x="1836" y="280"/>
                    </a:lnTo>
                    <a:lnTo>
                      <a:pt x="1834" y="320"/>
                    </a:lnTo>
                    <a:lnTo>
                      <a:pt x="1830" y="398"/>
                    </a:lnTo>
                    <a:lnTo>
                      <a:pt x="1830" y="478"/>
                    </a:lnTo>
                    <a:lnTo>
                      <a:pt x="1830" y="556"/>
                    </a:lnTo>
                    <a:lnTo>
                      <a:pt x="1830" y="636"/>
                    </a:lnTo>
                    <a:lnTo>
                      <a:pt x="1826" y="712"/>
                    </a:lnTo>
                    <a:lnTo>
                      <a:pt x="1792" y="1226"/>
                    </a:lnTo>
                    <a:lnTo>
                      <a:pt x="1640" y="3524"/>
                    </a:lnTo>
                    <a:lnTo>
                      <a:pt x="1620" y="3544"/>
                    </a:lnTo>
                    <a:lnTo>
                      <a:pt x="1596" y="3564"/>
                    </a:lnTo>
                    <a:lnTo>
                      <a:pt x="1564" y="3590"/>
                    </a:lnTo>
                    <a:lnTo>
                      <a:pt x="1526" y="3618"/>
                    </a:lnTo>
                    <a:lnTo>
                      <a:pt x="1480" y="3644"/>
                    </a:lnTo>
                    <a:lnTo>
                      <a:pt x="1456" y="3656"/>
                    </a:lnTo>
                    <a:lnTo>
                      <a:pt x="1430" y="3668"/>
                    </a:lnTo>
                    <a:lnTo>
                      <a:pt x="1404" y="3678"/>
                    </a:lnTo>
                    <a:lnTo>
                      <a:pt x="1378" y="3686"/>
                    </a:lnTo>
                    <a:lnTo>
                      <a:pt x="1350" y="3692"/>
                    </a:lnTo>
                    <a:lnTo>
                      <a:pt x="1322" y="3696"/>
                    </a:lnTo>
                    <a:lnTo>
                      <a:pt x="1294" y="3698"/>
                    </a:lnTo>
                    <a:lnTo>
                      <a:pt x="1264" y="3696"/>
                    </a:lnTo>
                    <a:lnTo>
                      <a:pt x="1234" y="3692"/>
                    </a:lnTo>
                    <a:lnTo>
                      <a:pt x="1206" y="3684"/>
                    </a:lnTo>
                    <a:lnTo>
                      <a:pt x="1176" y="3672"/>
                    </a:lnTo>
                    <a:lnTo>
                      <a:pt x="1148" y="3658"/>
                    </a:lnTo>
                    <a:lnTo>
                      <a:pt x="1120" y="3638"/>
                    </a:lnTo>
                    <a:lnTo>
                      <a:pt x="1090" y="3612"/>
                    </a:lnTo>
                    <a:lnTo>
                      <a:pt x="1064" y="3582"/>
                    </a:lnTo>
                    <a:lnTo>
                      <a:pt x="1036" y="3548"/>
                    </a:lnTo>
                    <a:lnTo>
                      <a:pt x="1010" y="3506"/>
                    </a:lnTo>
                    <a:lnTo>
                      <a:pt x="986" y="3460"/>
                    </a:lnTo>
                    <a:lnTo>
                      <a:pt x="962" y="3408"/>
                    </a:lnTo>
                    <a:lnTo>
                      <a:pt x="940" y="3348"/>
                    </a:lnTo>
                    <a:lnTo>
                      <a:pt x="1606" y="556"/>
                    </a:lnTo>
                    <a:lnTo>
                      <a:pt x="1524" y="486"/>
                    </a:lnTo>
                    <a:lnTo>
                      <a:pt x="800" y="3326"/>
                    </a:lnTo>
                    <a:lnTo>
                      <a:pt x="774" y="3340"/>
                    </a:lnTo>
                    <a:lnTo>
                      <a:pt x="746" y="3358"/>
                    </a:lnTo>
                    <a:lnTo>
                      <a:pt x="708" y="3376"/>
                    </a:lnTo>
                    <a:lnTo>
                      <a:pt x="664" y="3396"/>
                    </a:lnTo>
                    <a:lnTo>
                      <a:pt x="614" y="3412"/>
                    </a:lnTo>
                    <a:lnTo>
                      <a:pt x="588" y="3420"/>
                    </a:lnTo>
                    <a:lnTo>
                      <a:pt x="560" y="3426"/>
                    </a:lnTo>
                    <a:lnTo>
                      <a:pt x="532" y="3430"/>
                    </a:lnTo>
                    <a:lnTo>
                      <a:pt x="504" y="3434"/>
                    </a:lnTo>
                    <a:lnTo>
                      <a:pt x="476" y="3434"/>
                    </a:lnTo>
                    <a:lnTo>
                      <a:pt x="448" y="3432"/>
                    </a:lnTo>
                    <a:lnTo>
                      <a:pt x="418" y="3428"/>
                    </a:lnTo>
                    <a:lnTo>
                      <a:pt x="390" y="3420"/>
                    </a:lnTo>
                    <a:lnTo>
                      <a:pt x="364" y="3410"/>
                    </a:lnTo>
                    <a:lnTo>
                      <a:pt x="336" y="3396"/>
                    </a:lnTo>
                    <a:lnTo>
                      <a:pt x="310" y="3378"/>
                    </a:lnTo>
                    <a:lnTo>
                      <a:pt x="286" y="3354"/>
                    </a:lnTo>
                    <a:lnTo>
                      <a:pt x="264" y="3328"/>
                    </a:lnTo>
                    <a:lnTo>
                      <a:pt x="242" y="3298"/>
                    </a:lnTo>
                    <a:lnTo>
                      <a:pt x="222" y="3262"/>
                    </a:lnTo>
                    <a:lnTo>
                      <a:pt x="204" y="3220"/>
                    </a:lnTo>
                    <a:lnTo>
                      <a:pt x="188" y="3174"/>
                    </a:lnTo>
                    <a:lnTo>
                      <a:pt x="176" y="3122"/>
                    </a:lnTo>
                    <a:lnTo>
                      <a:pt x="164" y="3062"/>
                    </a:lnTo>
                    <a:lnTo>
                      <a:pt x="156" y="2998"/>
                    </a:lnTo>
                    <a:lnTo>
                      <a:pt x="410" y="2402"/>
                    </a:lnTo>
                    <a:lnTo>
                      <a:pt x="988" y="1036"/>
                    </a:lnTo>
                    <a:lnTo>
                      <a:pt x="1222" y="482"/>
                    </a:lnTo>
                    <a:lnTo>
                      <a:pt x="1260" y="398"/>
                    </a:lnTo>
                    <a:lnTo>
                      <a:pt x="1278" y="354"/>
                    </a:lnTo>
                    <a:lnTo>
                      <a:pt x="1294" y="312"/>
                    </a:lnTo>
                    <a:lnTo>
                      <a:pt x="1302" y="294"/>
                    </a:lnTo>
                    <a:lnTo>
                      <a:pt x="1312" y="276"/>
                    </a:lnTo>
                    <a:lnTo>
                      <a:pt x="1320" y="258"/>
                    </a:lnTo>
                    <a:lnTo>
                      <a:pt x="1326" y="240"/>
                    </a:lnTo>
                    <a:lnTo>
                      <a:pt x="1328" y="226"/>
                    </a:lnTo>
                    <a:lnTo>
                      <a:pt x="1328" y="212"/>
                    </a:lnTo>
                    <a:lnTo>
                      <a:pt x="1326" y="194"/>
                    </a:lnTo>
                    <a:lnTo>
                      <a:pt x="1322" y="178"/>
                    </a:lnTo>
                    <a:lnTo>
                      <a:pt x="1314" y="144"/>
                    </a:lnTo>
                    <a:lnTo>
                      <a:pt x="1302" y="108"/>
                    </a:lnTo>
                    <a:lnTo>
                      <a:pt x="1292" y="74"/>
                    </a:lnTo>
                    <a:lnTo>
                      <a:pt x="1282" y="44"/>
                    </a:lnTo>
                    <a:lnTo>
                      <a:pt x="1276" y="18"/>
                    </a:lnTo>
                    <a:lnTo>
                      <a:pt x="1276" y="8"/>
                    </a:lnTo>
                    <a:lnTo>
                      <a:pt x="1278" y="0"/>
                    </a:lnTo>
                    <a:lnTo>
                      <a:pt x="1220" y="1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19" name="Freeform 10"/>
              <p:cNvSpPr>
                <a:spLocks/>
              </p:cNvSpPr>
              <p:nvPr userDrawn="1"/>
            </p:nvSpPr>
            <p:spPr bwMode="auto">
              <a:xfrm>
                <a:off x="3536" y="2054"/>
                <a:ext cx="4341" cy="4001"/>
              </a:xfrm>
              <a:custGeom>
                <a:avLst/>
                <a:gdLst>
                  <a:gd name="T0" fmla="*/ 16 w 4324"/>
                  <a:gd name="T1" fmla="*/ 2999 h 3992"/>
                  <a:gd name="T2" fmla="*/ 8 w 4324"/>
                  <a:gd name="T3" fmla="*/ 3209 h 3992"/>
                  <a:gd name="T4" fmla="*/ 104 w 4324"/>
                  <a:gd name="T5" fmla="*/ 3426 h 3992"/>
                  <a:gd name="T6" fmla="*/ 301 w 4324"/>
                  <a:gd name="T7" fmla="*/ 3576 h 3992"/>
                  <a:gd name="T8" fmla="*/ 558 w 4324"/>
                  <a:gd name="T9" fmla="*/ 3652 h 3992"/>
                  <a:gd name="T10" fmla="*/ 759 w 4324"/>
                  <a:gd name="T11" fmla="*/ 3612 h 3992"/>
                  <a:gd name="T12" fmla="*/ 861 w 4324"/>
                  <a:gd name="T13" fmla="*/ 3558 h 3992"/>
                  <a:gd name="T14" fmla="*/ 1030 w 4324"/>
                  <a:gd name="T15" fmla="*/ 3799 h 3992"/>
                  <a:gd name="T16" fmla="*/ 1279 w 4324"/>
                  <a:gd name="T17" fmla="*/ 3917 h 3992"/>
                  <a:gd name="T18" fmla="*/ 1642 w 4324"/>
                  <a:gd name="T19" fmla="*/ 3783 h 3992"/>
                  <a:gd name="T20" fmla="*/ 1891 w 4324"/>
                  <a:gd name="T21" fmla="*/ 3919 h 3992"/>
                  <a:gd name="T22" fmla="*/ 2189 w 4324"/>
                  <a:gd name="T23" fmla="*/ 4035 h 3992"/>
                  <a:gd name="T24" fmla="*/ 2484 w 4324"/>
                  <a:gd name="T25" fmla="*/ 3973 h 3992"/>
                  <a:gd name="T26" fmla="*/ 2672 w 4324"/>
                  <a:gd name="T27" fmla="*/ 3819 h 3992"/>
                  <a:gd name="T28" fmla="*/ 2885 w 4324"/>
                  <a:gd name="T29" fmla="*/ 3810 h 3992"/>
                  <a:gd name="T30" fmla="*/ 3170 w 4324"/>
                  <a:gd name="T31" fmla="*/ 3869 h 3992"/>
                  <a:gd name="T32" fmla="*/ 3450 w 4324"/>
                  <a:gd name="T33" fmla="*/ 3742 h 3992"/>
                  <a:gd name="T34" fmla="*/ 3684 w 4324"/>
                  <a:gd name="T35" fmla="*/ 3544 h 3992"/>
                  <a:gd name="T36" fmla="*/ 4040 w 4324"/>
                  <a:gd name="T37" fmla="*/ 3582 h 3992"/>
                  <a:gd name="T38" fmla="*/ 4291 w 4324"/>
                  <a:gd name="T39" fmla="*/ 3470 h 3992"/>
                  <a:gd name="T40" fmla="*/ 4381 w 4324"/>
                  <a:gd name="T41" fmla="*/ 3307 h 3992"/>
                  <a:gd name="T42" fmla="*/ 4407 w 4324"/>
                  <a:gd name="T43" fmla="*/ 3055 h 3992"/>
                  <a:gd name="T44" fmla="*/ 3221 w 4324"/>
                  <a:gd name="T45" fmla="*/ 559 h 3992"/>
                  <a:gd name="T46" fmla="*/ 3026 w 4324"/>
                  <a:gd name="T47" fmla="*/ 92 h 3992"/>
                  <a:gd name="T48" fmla="*/ 2975 w 4324"/>
                  <a:gd name="T49" fmla="*/ 146 h 3992"/>
                  <a:gd name="T50" fmla="*/ 2970 w 4324"/>
                  <a:gd name="T51" fmla="*/ 245 h 3992"/>
                  <a:gd name="T52" fmla="*/ 3106 w 4324"/>
                  <a:gd name="T53" fmla="*/ 517 h 3992"/>
                  <a:gd name="T54" fmla="*/ 4263 w 4324"/>
                  <a:gd name="T55" fmla="*/ 3067 h 3992"/>
                  <a:gd name="T56" fmla="*/ 4154 w 4324"/>
                  <a:gd name="T57" fmla="*/ 3309 h 3992"/>
                  <a:gd name="T58" fmla="*/ 3943 w 4324"/>
                  <a:gd name="T59" fmla="*/ 3424 h 3992"/>
                  <a:gd name="T60" fmla="*/ 2771 w 4324"/>
                  <a:gd name="T61" fmla="*/ 433 h 3992"/>
                  <a:gd name="T62" fmla="*/ 3405 w 4324"/>
                  <a:gd name="T63" fmla="*/ 3536 h 3992"/>
                  <a:gd name="T64" fmla="*/ 3259 w 4324"/>
                  <a:gd name="T65" fmla="*/ 3704 h 3992"/>
                  <a:gd name="T66" fmla="*/ 2994 w 4324"/>
                  <a:gd name="T67" fmla="*/ 3704 h 3992"/>
                  <a:gd name="T68" fmla="*/ 2793 w 4324"/>
                  <a:gd name="T69" fmla="*/ 3552 h 3992"/>
                  <a:gd name="T70" fmla="*/ 2590 w 4324"/>
                  <a:gd name="T71" fmla="*/ 1742 h 3992"/>
                  <a:gd name="T72" fmla="*/ 2472 w 4324"/>
                  <a:gd name="T73" fmla="*/ 629 h 3992"/>
                  <a:gd name="T74" fmla="*/ 2522 w 4324"/>
                  <a:gd name="T75" fmla="*/ 80 h 3992"/>
                  <a:gd name="T76" fmla="*/ 2401 w 4324"/>
                  <a:gd name="T77" fmla="*/ 311 h 3992"/>
                  <a:gd name="T78" fmla="*/ 2341 w 4324"/>
                  <a:gd name="T79" fmla="*/ 820 h 3992"/>
                  <a:gd name="T80" fmla="*/ 2584 w 4324"/>
                  <a:gd name="T81" fmla="*/ 3636 h 3992"/>
                  <a:gd name="T82" fmla="*/ 2383 w 4324"/>
                  <a:gd name="T83" fmla="*/ 3823 h 3992"/>
                  <a:gd name="T84" fmla="*/ 2130 w 4324"/>
                  <a:gd name="T85" fmla="*/ 3845 h 3992"/>
                  <a:gd name="T86" fmla="*/ 1839 w 4324"/>
                  <a:gd name="T87" fmla="*/ 3646 h 3992"/>
                  <a:gd name="T88" fmla="*/ 1982 w 4324"/>
                  <a:gd name="T89" fmla="*/ 563 h 3992"/>
                  <a:gd name="T90" fmla="*/ 1966 w 4324"/>
                  <a:gd name="T91" fmla="*/ 329 h 3992"/>
                  <a:gd name="T92" fmla="*/ 1909 w 4324"/>
                  <a:gd name="T93" fmla="*/ 92 h 3992"/>
                  <a:gd name="T94" fmla="*/ 1865 w 4324"/>
                  <a:gd name="T95" fmla="*/ 403 h 3992"/>
                  <a:gd name="T96" fmla="*/ 1672 w 4324"/>
                  <a:gd name="T97" fmla="*/ 3564 h 3992"/>
                  <a:gd name="T98" fmla="*/ 1460 w 4324"/>
                  <a:gd name="T99" fmla="*/ 3708 h 3992"/>
                  <a:gd name="T100" fmla="*/ 1231 w 4324"/>
                  <a:gd name="T101" fmla="*/ 3724 h 3992"/>
                  <a:gd name="T102" fmla="*/ 1006 w 4324"/>
                  <a:gd name="T103" fmla="*/ 3500 h 3992"/>
                  <a:gd name="T104" fmla="*/ 761 w 4324"/>
                  <a:gd name="T105" fmla="*/ 3398 h 3992"/>
                  <a:gd name="T106" fmla="*/ 486 w 4324"/>
                  <a:gd name="T107" fmla="*/ 3474 h 3992"/>
                  <a:gd name="T108" fmla="*/ 269 w 4324"/>
                  <a:gd name="T109" fmla="*/ 3368 h 3992"/>
                  <a:gd name="T110" fmla="*/ 161 w 4324"/>
                  <a:gd name="T111" fmla="*/ 3033 h 3992"/>
                  <a:gd name="T112" fmla="*/ 1303 w 4324"/>
                  <a:gd name="T113" fmla="*/ 359 h 3992"/>
                  <a:gd name="T114" fmla="*/ 1353 w 4324"/>
                  <a:gd name="T115" fmla="*/ 231 h 3992"/>
                  <a:gd name="T116" fmla="*/ 1301 w 4324"/>
                  <a:gd name="T117" fmla="*/ 18 h 39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324" h="3992">
                    <a:moveTo>
                      <a:pt x="1220" y="162"/>
                    </a:moveTo>
                    <a:lnTo>
                      <a:pt x="1220" y="162"/>
                    </a:lnTo>
                    <a:lnTo>
                      <a:pt x="1154" y="338"/>
                    </a:lnTo>
                    <a:lnTo>
                      <a:pt x="1086" y="512"/>
                    </a:lnTo>
                    <a:lnTo>
                      <a:pt x="1014" y="686"/>
                    </a:lnTo>
                    <a:lnTo>
                      <a:pt x="940" y="862"/>
                    </a:lnTo>
                    <a:lnTo>
                      <a:pt x="16" y="2964"/>
                    </a:lnTo>
                    <a:lnTo>
                      <a:pt x="12" y="2980"/>
                    </a:lnTo>
                    <a:lnTo>
                      <a:pt x="8" y="2998"/>
                    </a:lnTo>
                    <a:lnTo>
                      <a:pt x="4" y="3024"/>
                    </a:lnTo>
                    <a:lnTo>
                      <a:pt x="2" y="3056"/>
                    </a:lnTo>
                    <a:lnTo>
                      <a:pt x="0" y="3092"/>
                    </a:lnTo>
                    <a:lnTo>
                      <a:pt x="2" y="3132"/>
                    </a:lnTo>
                    <a:lnTo>
                      <a:pt x="8" y="3174"/>
                    </a:lnTo>
                    <a:lnTo>
                      <a:pt x="18" y="3220"/>
                    </a:lnTo>
                    <a:lnTo>
                      <a:pt x="24" y="3244"/>
                    </a:lnTo>
                    <a:lnTo>
                      <a:pt x="34" y="3268"/>
                    </a:lnTo>
                    <a:lnTo>
                      <a:pt x="44" y="3292"/>
                    </a:lnTo>
                    <a:lnTo>
                      <a:pt x="56" y="3314"/>
                    </a:lnTo>
                    <a:lnTo>
                      <a:pt x="70" y="3338"/>
                    </a:lnTo>
                    <a:lnTo>
                      <a:pt x="86" y="3362"/>
                    </a:lnTo>
                    <a:lnTo>
                      <a:pt x="104" y="3386"/>
                    </a:lnTo>
                    <a:lnTo>
                      <a:pt x="124" y="3410"/>
                    </a:lnTo>
                    <a:lnTo>
                      <a:pt x="146" y="3432"/>
                    </a:lnTo>
                    <a:lnTo>
                      <a:pt x="170" y="3454"/>
                    </a:lnTo>
                    <a:lnTo>
                      <a:pt x="198" y="3476"/>
                    </a:lnTo>
                    <a:lnTo>
                      <a:pt x="228" y="3496"/>
                    </a:lnTo>
                    <a:lnTo>
                      <a:pt x="260" y="3516"/>
                    </a:lnTo>
                    <a:lnTo>
                      <a:pt x="296" y="3536"/>
                    </a:lnTo>
                    <a:lnTo>
                      <a:pt x="334" y="3554"/>
                    </a:lnTo>
                    <a:lnTo>
                      <a:pt x="368" y="3568"/>
                    </a:lnTo>
                    <a:lnTo>
                      <a:pt x="402" y="3580"/>
                    </a:lnTo>
                    <a:lnTo>
                      <a:pt x="434" y="3590"/>
                    </a:lnTo>
                    <a:lnTo>
                      <a:pt x="464" y="3598"/>
                    </a:lnTo>
                    <a:lnTo>
                      <a:pt x="494" y="3606"/>
                    </a:lnTo>
                    <a:lnTo>
                      <a:pt x="522" y="3610"/>
                    </a:lnTo>
                    <a:lnTo>
                      <a:pt x="548" y="3612"/>
                    </a:lnTo>
                    <a:lnTo>
                      <a:pt x="574" y="3614"/>
                    </a:lnTo>
                    <a:lnTo>
                      <a:pt x="598" y="3612"/>
                    </a:lnTo>
                    <a:lnTo>
                      <a:pt x="620" y="3612"/>
                    </a:lnTo>
                    <a:lnTo>
                      <a:pt x="642" y="3608"/>
                    </a:lnTo>
                    <a:lnTo>
                      <a:pt x="662" y="3604"/>
                    </a:lnTo>
                    <a:lnTo>
                      <a:pt x="680" y="3600"/>
                    </a:lnTo>
                    <a:lnTo>
                      <a:pt x="714" y="3586"/>
                    </a:lnTo>
                    <a:lnTo>
                      <a:pt x="744" y="3572"/>
                    </a:lnTo>
                    <a:lnTo>
                      <a:pt x="768" y="3556"/>
                    </a:lnTo>
                    <a:lnTo>
                      <a:pt x="790" y="3540"/>
                    </a:lnTo>
                    <a:lnTo>
                      <a:pt x="806" y="3524"/>
                    </a:lnTo>
                    <a:lnTo>
                      <a:pt x="818" y="3510"/>
                    </a:lnTo>
                    <a:lnTo>
                      <a:pt x="828" y="3500"/>
                    </a:lnTo>
                    <a:lnTo>
                      <a:pt x="834" y="3488"/>
                    </a:lnTo>
                    <a:lnTo>
                      <a:pt x="846" y="3518"/>
                    </a:lnTo>
                    <a:lnTo>
                      <a:pt x="862" y="3550"/>
                    </a:lnTo>
                    <a:lnTo>
                      <a:pt x="884" y="3590"/>
                    </a:lnTo>
                    <a:lnTo>
                      <a:pt x="912" y="3636"/>
                    </a:lnTo>
                    <a:lnTo>
                      <a:pt x="928" y="3660"/>
                    </a:lnTo>
                    <a:lnTo>
                      <a:pt x="946" y="3684"/>
                    </a:lnTo>
                    <a:lnTo>
                      <a:pt x="966" y="3710"/>
                    </a:lnTo>
                    <a:lnTo>
                      <a:pt x="986" y="3734"/>
                    </a:lnTo>
                    <a:lnTo>
                      <a:pt x="1010" y="3756"/>
                    </a:lnTo>
                    <a:lnTo>
                      <a:pt x="1034" y="3778"/>
                    </a:lnTo>
                    <a:lnTo>
                      <a:pt x="1060" y="3798"/>
                    </a:lnTo>
                    <a:lnTo>
                      <a:pt x="1088" y="3818"/>
                    </a:lnTo>
                    <a:lnTo>
                      <a:pt x="1118" y="3834"/>
                    </a:lnTo>
                    <a:lnTo>
                      <a:pt x="1150" y="3848"/>
                    </a:lnTo>
                    <a:lnTo>
                      <a:pt x="1182" y="3860"/>
                    </a:lnTo>
                    <a:lnTo>
                      <a:pt x="1218" y="3868"/>
                    </a:lnTo>
                    <a:lnTo>
                      <a:pt x="1254" y="3872"/>
                    </a:lnTo>
                    <a:lnTo>
                      <a:pt x="1292" y="3874"/>
                    </a:lnTo>
                    <a:lnTo>
                      <a:pt x="1332" y="3870"/>
                    </a:lnTo>
                    <a:lnTo>
                      <a:pt x="1374" y="3862"/>
                    </a:lnTo>
                    <a:lnTo>
                      <a:pt x="1418" y="3850"/>
                    </a:lnTo>
                    <a:lnTo>
                      <a:pt x="1464" y="3832"/>
                    </a:lnTo>
                    <a:lnTo>
                      <a:pt x="1512" y="3808"/>
                    </a:lnTo>
                    <a:lnTo>
                      <a:pt x="1560" y="3778"/>
                    </a:lnTo>
                    <a:lnTo>
                      <a:pt x="1612" y="3742"/>
                    </a:lnTo>
                    <a:lnTo>
                      <a:pt x="1664" y="3700"/>
                    </a:lnTo>
                    <a:lnTo>
                      <a:pt x="1688" y="3726"/>
                    </a:lnTo>
                    <a:lnTo>
                      <a:pt x="1716" y="3756"/>
                    </a:lnTo>
                    <a:lnTo>
                      <a:pt x="1754" y="3792"/>
                    </a:lnTo>
                    <a:lnTo>
                      <a:pt x="1802" y="3834"/>
                    </a:lnTo>
                    <a:lnTo>
                      <a:pt x="1828" y="3854"/>
                    </a:lnTo>
                    <a:lnTo>
                      <a:pt x="1856" y="3874"/>
                    </a:lnTo>
                    <a:lnTo>
                      <a:pt x="1888" y="3894"/>
                    </a:lnTo>
                    <a:lnTo>
                      <a:pt x="1920" y="3914"/>
                    </a:lnTo>
                    <a:lnTo>
                      <a:pt x="1954" y="3932"/>
                    </a:lnTo>
                    <a:lnTo>
                      <a:pt x="1990" y="3948"/>
                    </a:lnTo>
                    <a:lnTo>
                      <a:pt x="2026" y="3962"/>
                    </a:lnTo>
                    <a:lnTo>
                      <a:pt x="2066" y="3974"/>
                    </a:lnTo>
                    <a:lnTo>
                      <a:pt x="2106" y="3984"/>
                    </a:lnTo>
                    <a:lnTo>
                      <a:pt x="2146" y="3990"/>
                    </a:lnTo>
                    <a:lnTo>
                      <a:pt x="2188" y="3992"/>
                    </a:lnTo>
                    <a:lnTo>
                      <a:pt x="2232" y="3990"/>
                    </a:lnTo>
                    <a:lnTo>
                      <a:pt x="2276" y="3986"/>
                    </a:lnTo>
                    <a:lnTo>
                      <a:pt x="2320" y="3976"/>
                    </a:lnTo>
                    <a:lnTo>
                      <a:pt x="2364" y="3960"/>
                    </a:lnTo>
                    <a:lnTo>
                      <a:pt x="2388" y="3952"/>
                    </a:lnTo>
                    <a:lnTo>
                      <a:pt x="2410" y="3940"/>
                    </a:lnTo>
                    <a:lnTo>
                      <a:pt x="2434" y="3928"/>
                    </a:lnTo>
                    <a:lnTo>
                      <a:pt x="2458" y="3914"/>
                    </a:lnTo>
                    <a:lnTo>
                      <a:pt x="2480" y="3900"/>
                    </a:lnTo>
                    <a:lnTo>
                      <a:pt x="2504" y="3882"/>
                    </a:lnTo>
                    <a:lnTo>
                      <a:pt x="2528" y="3864"/>
                    </a:lnTo>
                    <a:lnTo>
                      <a:pt x="2550" y="3844"/>
                    </a:lnTo>
                    <a:lnTo>
                      <a:pt x="2574" y="3822"/>
                    </a:lnTo>
                    <a:lnTo>
                      <a:pt x="2598" y="3800"/>
                    </a:lnTo>
                    <a:lnTo>
                      <a:pt x="2622" y="3774"/>
                    </a:lnTo>
                    <a:lnTo>
                      <a:pt x="2646" y="3748"/>
                    </a:lnTo>
                    <a:lnTo>
                      <a:pt x="2668" y="3718"/>
                    </a:lnTo>
                    <a:lnTo>
                      <a:pt x="2692" y="3688"/>
                    </a:lnTo>
                    <a:lnTo>
                      <a:pt x="2716" y="3704"/>
                    </a:lnTo>
                    <a:lnTo>
                      <a:pt x="2746" y="3722"/>
                    </a:lnTo>
                    <a:lnTo>
                      <a:pt x="2784" y="3744"/>
                    </a:lnTo>
                    <a:lnTo>
                      <a:pt x="2830" y="3766"/>
                    </a:lnTo>
                    <a:lnTo>
                      <a:pt x="2884" y="3788"/>
                    </a:lnTo>
                    <a:lnTo>
                      <a:pt x="2914" y="3798"/>
                    </a:lnTo>
                    <a:lnTo>
                      <a:pt x="2944" y="3806"/>
                    </a:lnTo>
                    <a:lnTo>
                      <a:pt x="2976" y="3814"/>
                    </a:lnTo>
                    <a:lnTo>
                      <a:pt x="3008" y="3820"/>
                    </a:lnTo>
                    <a:lnTo>
                      <a:pt x="3042" y="3822"/>
                    </a:lnTo>
                    <a:lnTo>
                      <a:pt x="3074" y="3824"/>
                    </a:lnTo>
                    <a:lnTo>
                      <a:pt x="3110" y="3824"/>
                    </a:lnTo>
                    <a:lnTo>
                      <a:pt x="3144" y="3822"/>
                    </a:lnTo>
                    <a:lnTo>
                      <a:pt x="3180" y="3814"/>
                    </a:lnTo>
                    <a:lnTo>
                      <a:pt x="3214" y="3806"/>
                    </a:lnTo>
                    <a:lnTo>
                      <a:pt x="3250" y="3792"/>
                    </a:lnTo>
                    <a:lnTo>
                      <a:pt x="3284" y="3776"/>
                    </a:lnTo>
                    <a:lnTo>
                      <a:pt x="3318" y="3756"/>
                    </a:lnTo>
                    <a:lnTo>
                      <a:pt x="3352" y="3730"/>
                    </a:lnTo>
                    <a:lnTo>
                      <a:pt x="3384" y="3702"/>
                    </a:lnTo>
                    <a:lnTo>
                      <a:pt x="3416" y="3668"/>
                    </a:lnTo>
                    <a:lnTo>
                      <a:pt x="3448" y="3628"/>
                    </a:lnTo>
                    <a:lnTo>
                      <a:pt x="3478" y="3584"/>
                    </a:lnTo>
                    <a:lnTo>
                      <a:pt x="3506" y="3534"/>
                    </a:lnTo>
                    <a:lnTo>
                      <a:pt x="3534" y="3478"/>
                    </a:lnTo>
                    <a:lnTo>
                      <a:pt x="3572" y="3490"/>
                    </a:lnTo>
                    <a:lnTo>
                      <a:pt x="3614" y="3504"/>
                    </a:lnTo>
                    <a:lnTo>
                      <a:pt x="3670" y="3518"/>
                    </a:lnTo>
                    <a:lnTo>
                      <a:pt x="3734" y="3532"/>
                    </a:lnTo>
                    <a:lnTo>
                      <a:pt x="3770" y="3536"/>
                    </a:lnTo>
                    <a:lnTo>
                      <a:pt x="3806" y="3542"/>
                    </a:lnTo>
                    <a:lnTo>
                      <a:pt x="3844" y="3544"/>
                    </a:lnTo>
                    <a:lnTo>
                      <a:pt x="3882" y="3546"/>
                    </a:lnTo>
                    <a:lnTo>
                      <a:pt x="3922" y="3544"/>
                    </a:lnTo>
                    <a:lnTo>
                      <a:pt x="3960" y="3542"/>
                    </a:lnTo>
                    <a:lnTo>
                      <a:pt x="3998" y="3536"/>
                    </a:lnTo>
                    <a:lnTo>
                      <a:pt x="4036" y="3528"/>
                    </a:lnTo>
                    <a:lnTo>
                      <a:pt x="4074" y="3516"/>
                    </a:lnTo>
                    <a:lnTo>
                      <a:pt x="4110" y="3500"/>
                    </a:lnTo>
                    <a:lnTo>
                      <a:pt x="4144" y="3482"/>
                    </a:lnTo>
                    <a:lnTo>
                      <a:pt x="4176" y="3458"/>
                    </a:lnTo>
                    <a:lnTo>
                      <a:pt x="4192" y="3444"/>
                    </a:lnTo>
                    <a:lnTo>
                      <a:pt x="4206" y="3430"/>
                    </a:lnTo>
                    <a:lnTo>
                      <a:pt x="4220" y="3416"/>
                    </a:lnTo>
                    <a:lnTo>
                      <a:pt x="4234" y="3398"/>
                    </a:lnTo>
                    <a:lnTo>
                      <a:pt x="4246" y="3380"/>
                    </a:lnTo>
                    <a:lnTo>
                      <a:pt x="4258" y="3362"/>
                    </a:lnTo>
                    <a:lnTo>
                      <a:pt x="4268" y="3340"/>
                    </a:lnTo>
                    <a:lnTo>
                      <a:pt x="4280" y="3320"/>
                    </a:lnTo>
                    <a:lnTo>
                      <a:pt x="4288" y="3296"/>
                    </a:lnTo>
                    <a:lnTo>
                      <a:pt x="4296" y="3272"/>
                    </a:lnTo>
                    <a:lnTo>
                      <a:pt x="4304" y="3246"/>
                    </a:lnTo>
                    <a:lnTo>
                      <a:pt x="4310" y="3218"/>
                    </a:lnTo>
                    <a:lnTo>
                      <a:pt x="4314" y="3188"/>
                    </a:lnTo>
                    <a:lnTo>
                      <a:pt x="4318" y="3158"/>
                    </a:lnTo>
                    <a:lnTo>
                      <a:pt x="4322" y="3126"/>
                    </a:lnTo>
                    <a:lnTo>
                      <a:pt x="4324" y="3092"/>
                    </a:lnTo>
                    <a:lnTo>
                      <a:pt x="4324" y="3056"/>
                    </a:lnTo>
                    <a:lnTo>
                      <a:pt x="4322" y="3020"/>
                    </a:lnTo>
                    <a:lnTo>
                      <a:pt x="4320" y="2980"/>
                    </a:lnTo>
                    <a:lnTo>
                      <a:pt x="4316" y="2940"/>
                    </a:lnTo>
                    <a:lnTo>
                      <a:pt x="3310" y="838"/>
                    </a:lnTo>
                    <a:lnTo>
                      <a:pt x="3266" y="750"/>
                    </a:lnTo>
                    <a:lnTo>
                      <a:pt x="3214" y="654"/>
                    </a:lnTo>
                    <a:lnTo>
                      <a:pt x="3158" y="554"/>
                    </a:lnTo>
                    <a:lnTo>
                      <a:pt x="3104" y="452"/>
                    </a:lnTo>
                    <a:lnTo>
                      <a:pt x="3078" y="400"/>
                    </a:lnTo>
                    <a:lnTo>
                      <a:pt x="3052" y="348"/>
                    </a:lnTo>
                    <a:lnTo>
                      <a:pt x="3030" y="294"/>
                    </a:lnTo>
                    <a:lnTo>
                      <a:pt x="3008" y="244"/>
                    </a:lnTo>
                    <a:lnTo>
                      <a:pt x="2992" y="192"/>
                    </a:lnTo>
                    <a:lnTo>
                      <a:pt x="2976" y="142"/>
                    </a:lnTo>
                    <a:lnTo>
                      <a:pt x="2966" y="92"/>
                    </a:lnTo>
                    <a:lnTo>
                      <a:pt x="2960" y="42"/>
                    </a:lnTo>
                    <a:lnTo>
                      <a:pt x="2960" y="52"/>
                    </a:lnTo>
                    <a:lnTo>
                      <a:pt x="2958" y="62"/>
                    </a:lnTo>
                    <a:lnTo>
                      <a:pt x="2950" y="80"/>
                    </a:lnTo>
                    <a:lnTo>
                      <a:pt x="2938" y="100"/>
                    </a:lnTo>
                    <a:lnTo>
                      <a:pt x="2926" y="122"/>
                    </a:lnTo>
                    <a:lnTo>
                      <a:pt x="2916" y="146"/>
                    </a:lnTo>
                    <a:lnTo>
                      <a:pt x="2910" y="158"/>
                    </a:lnTo>
                    <a:lnTo>
                      <a:pt x="2906" y="170"/>
                    </a:lnTo>
                    <a:lnTo>
                      <a:pt x="2904" y="184"/>
                    </a:lnTo>
                    <a:lnTo>
                      <a:pt x="2904" y="198"/>
                    </a:lnTo>
                    <a:lnTo>
                      <a:pt x="2904" y="214"/>
                    </a:lnTo>
                    <a:lnTo>
                      <a:pt x="2908" y="230"/>
                    </a:lnTo>
                    <a:lnTo>
                      <a:pt x="2912" y="240"/>
                    </a:lnTo>
                    <a:lnTo>
                      <a:pt x="2916" y="252"/>
                    </a:lnTo>
                    <a:lnTo>
                      <a:pt x="2930" y="276"/>
                    </a:lnTo>
                    <a:lnTo>
                      <a:pt x="2946" y="300"/>
                    </a:lnTo>
                    <a:lnTo>
                      <a:pt x="2958" y="324"/>
                    </a:lnTo>
                    <a:lnTo>
                      <a:pt x="3002" y="418"/>
                    </a:lnTo>
                    <a:lnTo>
                      <a:pt x="3046" y="512"/>
                    </a:lnTo>
                    <a:lnTo>
                      <a:pt x="3316" y="1094"/>
                    </a:lnTo>
                    <a:lnTo>
                      <a:pt x="3950" y="2462"/>
                    </a:lnTo>
                    <a:lnTo>
                      <a:pt x="4188" y="2974"/>
                    </a:lnTo>
                    <a:lnTo>
                      <a:pt x="4184" y="3002"/>
                    </a:lnTo>
                    <a:lnTo>
                      <a:pt x="4180" y="3032"/>
                    </a:lnTo>
                    <a:lnTo>
                      <a:pt x="4172" y="3068"/>
                    </a:lnTo>
                    <a:lnTo>
                      <a:pt x="4160" y="3112"/>
                    </a:lnTo>
                    <a:lnTo>
                      <a:pt x="4142" y="3158"/>
                    </a:lnTo>
                    <a:lnTo>
                      <a:pt x="4132" y="3182"/>
                    </a:lnTo>
                    <a:lnTo>
                      <a:pt x="4120" y="3206"/>
                    </a:lnTo>
                    <a:lnTo>
                      <a:pt x="4106" y="3230"/>
                    </a:lnTo>
                    <a:lnTo>
                      <a:pt x="4092" y="3252"/>
                    </a:lnTo>
                    <a:lnTo>
                      <a:pt x="4074" y="3274"/>
                    </a:lnTo>
                    <a:lnTo>
                      <a:pt x="4056" y="3296"/>
                    </a:lnTo>
                    <a:lnTo>
                      <a:pt x="4036" y="3314"/>
                    </a:lnTo>
                    <a:lnTo>
                      <a:pt x="4014" y="3332"/>
                    </a:lnTo>
                    <a:lnTo>
                      <a:pt x="3988" y="3348"/>
                    </a:lnTo>
                    <a:lnTo>
                      <a:pt x="3962" y="3360"/>
                    </a:lnTo>
                    <a:lnTo>
                      <a:pt x="3934" y="3372"/>
                    </a:lnTo>
                    <a:lnTo>
                      <a:pt x="3902" y="3380"/>
                    </a:lnTo>
                    <a:lnTo>
                      <a:pt x="3868" y="3384"/>
                    </a:lnTo>
                    <a:lnTo>
                      <a:pt x="3832" y="3384"/>
                    </a:lnTo>
                    <a:lnTo>
                      <a:pt x="3794" y="3382"/>
                    </a:lnTo>
                    <a:lnTo>
                      <a:pt x="3752" y="3376"/>
                    </a:lnTo>
                    <a:lnTo>
                      <a:pt x="3708" y="3364"/>
                    </a:lnTo>
                    <a:lnTo>
                      <a:pt x="3660" y="3348"/>
                    </a:lnTo>
                    <a:lnTo>
                      <a:pt x="3610" y="3328"/>
                    </a:lnTo>
                    <a:lnTo>
                      <a:pt x="3558" y="3302"/>
                    </a:lnTo>
                    <a:lnTo>
                      <a:pt x="2716" y="428"/>
                    </a:lnTo>
                    <a:lnTo>
                      <a:pt x="2634" y="520"/>
                    </a:lnTo>
                    <a:lnTo>
                      <a:pt x="3406" y="3302"/>
                    </a:lnTo>
                    <a:lnTo>
                      <a:pt x="3400" y="3330"/>
                    </a:lnTo>
                    <a:lnTo>
                      <a:pt x="3390" y="3362"/>
                    </a:lnTo>
                    <a:lnTo>
                      <a:pt x="3378" y="3402"/>
                    </a:lnTo>
                    <a:lnTo>
                      <a:pt x="3362" y="3448"/>
                    </a:lnTo>
                    <a:lnTo>
                      <a:pt x="3340" y="3496"/>
                    </a:lnTo>
                    <a:lnTo>
                      <a:pt x="3326" y="3522"/>
                    </a:lnTo>
                    <a:lnTo>
                      <a:pt x="3312" y="3546"/>
                    </a:lnTo>
                    <a:lnTo>
                      <a:pt x="3296" y="3568"/>
                    </a:lnTo>
                    <a:lnTo>
                      <a:pt x="3280" y="3592"/>
                    </a:lnTo>
                    <a:lnTo>
                      <a:pt x="3260" y="3612"/>
                    </a:lnTo>
                    <a:lnTo>
                      <a:pt x="3240" y="3632"/>
                    </a:lnTo>
                    <a:lnTo>
                      <a:pt x="3218" y="3650"/>
                    </a:lnTo>
                    <a:lnTo>
                      <a:pt x="3194" y="3664"/>
                    </a:lnTo>
                    <a:lnTo>
                      <a:pt x="3168" y="3678"/>
                    </a:lnTo>
                    <a:lnTo>
                      <a:pt x="3140" y="3688"/>
                    </a:lnTo>
                    <a:lnTo>
                      <a:pt x="3112" y="3694"/>
                    </a:lnTo>
                    <a:lnTo>
                      <a:pt x="3080" y="3696"/>
                    </a:lnTo>
                    <a:lnTo>
                      <a:pt x="3046" y="3696"/>
                    </a:lnTo>
                    <a:lnTo>
                      <a:pt x="3010" y="3690"/>
                    </a:lnTo>
                    <a:lnTo>
                      <a:pt x="2974" y="3680"/>
                    </a:lnTo>
                    <a:lnTo>
                      <a:pt x="2934" y="3664"/>
                    </a:lnTo>
                    <a:lnTo>
                      <a:pt x="2892" y="3644"/>
                    </a:lnTo>
                    <a:lnTo>
                      <a:pt x="2846" y="3618"/>
                    </a:lnTo>
                    <a:lnTo>
                      <a:pt x="2800" y="3586"/>
                    </a:lnTo>
                    <a:lnTo>
                      <a:pt x="2750" y="3548"/>
                    </a:lnTo>
                    <a:lnTo>
                      <a:pt x="2746" y="3542"/>
                    </a:lnTo>
                    <a:lnTo>
                      <a:pt x="2742" y="3534"/>
                    </a:lnTo>
                    <a:lnTo>
                      <a:pt x="2738" y="3512"/>
                    </a:lnTo>
                    <a:lnTo>
                      <a:pt x="2734" y="3482"/>
                    </a:lnTo>
                    <a:lnTo>
                      <a:pt x="2732" y="3450"/>
                    </a:lnTo>
                    <a:lnTo>
                      <a:pt x="2730" y="3386"/>
                    </a:lnTo>
                    <a:lnTo>
                      <a:pt x="2728" y="3346"/>
                    </a:lnTo>
                    <a:lnTo>
                      <a:pt x="2552" y="1830"/>
                    </a:lnTo>
                    <a:lnTo>
                      <a:pt x="2540" y="1722"/>
                    </a:lnTo>
                    <a:lnTo>
                      <a:pt x="2526" y="1614"/>
                    </a:lnTo>
                    <a:lnTo>
                      <a:pt x="2496" y="1396"/>
                    </a:lnTo>
                    <a:lnTo>
                      <a:pt x="2466" y="1176"/>
                    </a:lnTo>
                    <a:lnTo>
                      <a:pt x="2452" y="1066"/>
                    </a:lnTo>
                    <a:lnTo>
                      <a:pt x="2442" y="954"/>
                    </a:lnTo>
                    <a:lnTo>
                      <a:pt x="2432" y="844"/>
                    </a:lnTo>
                    <a:lnTo>
                      <a:pt x="2426" y="734"/>
                    </a:lnTo>
                    <a:lnTo>
                      <a:pt x="2422" y="624"/>
                    </a:lnTo>
                    <a:lnTo>
                      <a:pt x="2424" y="514"/>
                    </a:lnTo>
                    <a:lnTo>
                      <a:pt x="2428" y="406"/>
                    </a:lnTo>
                    <a:lnTo>
                      <a:pt x="2432" y="350"/>
                    </a:lnTo>
                    <a:lnTo>
                      <a:pt x="2436" y="296"/>
                    </a:lnTo>
                    <a:lnTo>
                      <a:pt x="2444" y="242"/>
                    </a:lnTo>
                    <a:lnTo>
                      <a:pt x="2452" y="188"/>
                    </a:lnTo>
                    <a:lnTo>
                      <a:pt x="2460" y="134"/>
                    </a:lnTo>
                    <a:lnTo>
                      <a:pt x="2472" y="80"/>
                    </a:lnTo>
                    <a:lnTo>
                      <a:pt x="2450" y="112"/>
                    </a:lnTo>
                    <a:lnTo>
                      <a:pt x="2430" y="144"/>
                    </a:lnTo>
                    <a:lnTo>
                      <a:pt x="2412" y="176"/>
                    </a:lnTo>
                    <a:lnTo>
                      <a:pt x="2396" y="208"/>
                    </a:lnTo>
                    <a:lnTo>
                      <a:pt x="2382" y="240"/>
                    </a:lnTo>
                    <a:lnTo>
                      <a:pt x="2368" y="274"/>
                    </a:lnTo>
                    <a:lnTo>
                      <a:pt x="2356" y="306"/>
                    </a:lnTo>
                    <a:lnTo>
                      <a:pt x="2344" y="338"/>
                    </a:lnTo>
                    <a:lnTo>
                      <a:pt x="2326" y="404"/>
                    </a:lnTo>
                    <a:lnTo>
                      <a:pt x="2312" y="472"/>
                    </a:lnTo>
                    <a:lnTo>
                      <a:pt x="2302" y="538"/>
                    </a:lnTo>
                    <a:lnTo>
                      <a:pt x="2298" y="606"/>
                    </a:lnTo>
                    <a:lnTo>
                      <a:pt x="2294" y="674"/>
                    </a:lnTo>
                    <a:lnTo>
                      <a:pt x="2294" y="742"/>
                    </a:lnTo>
                    <a:lnTo>
                      <a:pt x="2296" y="810"/>
                    </a:lnTo>
                    <a:lnTo>
                      <a:pt x="2300" y="880"/>
                    </a:lnTo>
                    <a:lnTo>
                      <a:pt x="2312" y="1020"/>
                    </a:lnTo>
                    <a:lnTo>
                      <a:pt x="2328" y="1160"/>
                    </a:lnTo>
                    <a:lnTo>
                      <a:pt x="2564" y="3548"/>
                    </a:lnTo>
                    <a:lnTo>
                      <a:pt x="2550" y="3570"/>
                    </a:lnTo>
                    <a:lnTo>
                      <a:pt x="2534" y="3596"/>
                    </a:lnTo>
                    <a:lnTo>
                      <a:pt x="2512" y="3628"/>
                    </a:lnTo>
                    <a:lnTo>
                      <a:pt x="2484" y="3662"/>
                    </a:lnTo>
                    <a:lnTo>
                      <a:pt x="2450" y="3698"/>
                    </a:lnTo>
                    <a:lnTo>
                      <a:pt x="2430" y="3716"/>
                    </a:lnTo>
                    <a:lnTo>
                      <a:pt x="2410" y="3734"/>
                    </a:lnTo>
                    <a:lnTo>
                      <a:pt x="2388" y="3750"/>
                    </a:lnTo>
                    <a:lnTo>
                      <a:pt x="2364" y="3764"/>
                    </a:lnTo>
                    <a:lnTo>
                      <a:pt x="2338" y="3778"/>
                    </a:lnTo>
                    <a:lnTo>
                      <a:pt x="2312" y="3790"/>
                    </a:lnTo>
                    <a:lnTo>
                      <a:pt x="2284" y="3800"/>
                    </a:lnTo>
                    <a:lnTo>
                      <a:pt x="2256" y="3808"/>
                    </a:lnTo>
                    <a:lnTo>
                      <a:pt x="2224" y="3812"/>
                    </a:lnTo>
                    <a:lnTo>
                      <a:pt x="2192" y="3814"/>
                    </a:lnTo>
                    <a:lnTo>
                      <a:pt x="2160" y="3814"/>
                    </a:lnTo>
                    <a:lnTo>
                      <a:pt x="2126" y="3808"/>
                    </a:lnTo>
                    <a:lnTo>
                      <a:pt x="2090" y="3800"/>
                    </a:lnTo>
                    <a:lnTo>
                      <a:pt x="2052" y="3786"/>
                    </a:lnTo>
                    <a:lnTo>
                      <a:pt x="2014" y="3770"/>
                    </a:lnTo>
                    <a:lnTo>
                      <a:pt x="1974" y="3748"/>
                    </a:lnTo>
                    <a:lnTo>
                      <a:pt x="1934" y="3720"/>
                    </a:lnTo>
                    <a:lnTo>
                      <a:pt x="1892" y="3688"/>
                    </a:lnTo>
                    <a:lnTo>
                      <a:pt x="1848" y="3650"/>
                    </a:lnTo>
                    <a:lnTo>
                      <a:pt x="1804" y="3606"/>
                    </a:lnTo>
                    <a:lnTo>
                      <a:pt x="1840" y="2826"/>
                    </a:lnTo>
                    <a:lnTo>
                      <a:pt x="1908" y="1314"/>
                    </a:lnTo>
                    <a:lnTo>
                      <a:pt x="1934" y="730"/>
                    </a:lnTo>
                    <a:lnTo>
                      <a:pt x="1942" y="558"/>
                    </a:lnTo>
                    <a:lnTo>
                      <a:pt x="1944" y="506"/>
                    </a:lnTo>
                    <a:lnTo>
                      <a:pt x="1946" y="456"/>
                    </a:lnTo>
                    <a:lnTo>
                      <a:pt x="1946" y="432"/>
                    </a:lnTo>
                    <a:lnTo>
                      <a:pt x="1944" y="406"/>
                    </a:lnTo>
                    <a:lnTo>
                      <a:pt x="1940" y="380"/>
                    </a:lnTo>
                    <a:lnTo>
                      <a:pt x="1934" y="352"/>
                    </a:lnTo>
                    <a:lnTo>
                      <a:pt x="1926" y="324"/>
                    </a:lnTo>
                    <a:lnTo>
                      <a:pt x="1914" y="292"/>
                    </a:lnTo>
                    <a:lnTo>
                      <a:pt x="1888" y="224"/>
                    </a:lnTo>
                    <a:lnTo>
                      <a:pt x="1878" y="188"/>
                    </a:lnTo>
                    <a:lnTo>
                      <a:pt x="1872" y="154"/>
                    </a:lnTo>
                    <a:lnTo>
                      <a:pt x="1870" y="136"/>
                    </a:lnTo>
                    <a:lnTo>
                      <a:pt x="1870" y="122"/>
                    </a:lnTo>
                    <a:lnTo>
                      <a:pt x="1872" y="106"/>
                    </a:lnTo>
                    <a:lnTo>
                      <a:pt x="1874" y="92"/>
                    </a:lnTo>
                    <a:lnTo>
                      <a:pt x="1864" y="128"/>
                    </a:lnTo>
                    <a:lnTo>
                      <a:pt x="1854" y="166"/>
                    </a:lnTo>
                    <a:lnTo>
                      <a:pt x="1846" y="204"/>
                    </a:lnTo>
                    <a:lnTo>
                      <a:pt x="1842" y="242"/>
                    </a:lnTo>
                    <a:lnTo>
                      <a:pt x="1836" y="280"/>
                    </a:lnTo>
                    <a:lnTo>
                      <a:pt x="1834" y="320"/>
                    </a:lnTo>
                    <a:lnTo>
                      <a:pt x="1830" y="398"/>
                    </a:lnTo>
                    <a:lnTo>
                      <a:pt x="1830" y="478"/>
                    </a:lnTo>
                    <a:lnTo>
                      <a:pt x="1830" y="556"/>
                    </a:lnTo>
                    <a:lnTo>
                      <a:pt x="1830" y="636"/>
                    </a:lnTo>
                    <a:lnTo>
                      <a:pt x="1826" y="712"/>
                    </a:lnTo>
                    <a:lnTo>
                      <a:pt x="1792" y="1226"/>
                    </a:lnTo>
                    <a:lnTo>
                      <a:pt x="1640" y="3524"/>
                    </a:lnTo>
                    <a:lnTo>
                      <a:pt x="1620" y="3544"/>
                    </a:lnTo>
                    <a:lnTo>
                      <a:pt x="1596" y="3564"/>
                    </a:lnTo>
                    <a:lnTo>
                      <a:pt x="1564" y="3590"/>
                    </a:lnTo>
                    <a:lnTo>
                      <a:pt x="1526" y="3618"/>
                    </a:lnTo>
                    <a:lnTo>
                      <a:pt x="1480" y="3644"/>
                    </a:lnTo>
                    <a:lnTo>
                      <a:pt x="1456" y="3656"/>
                    </a:lnTo>
                    <a:lnTo>
                      <a:pt x="1430" y="3668"/>
                    </a:lnTo>
                    <a:lnTo>
                      <a:pt x="1404" y="3678"/>
                    </a:lnTo>
                    <a:lnTo>
                      <a:pt x="1378" y="3686"/>
                    </a:lnTo>
                    <a:lnTo>
                      <a:pt x="1350" y="3692"/>
                    </a:lnTo>
                    <a:lnTo>
                      <a:pt x="1322" y="3696"/>
                    </a:lnTo>
                    <a:lnTo>
                      <a:pt x="1294" y="3698"/>
                    </a:lnTo>
                    <a:lnTo>
                      <a:pt x="1264" y="3696"/>
                    </a:lnTo>
                    <a:lnTo>
                      <a:pt x="1234" y="3692"/>
                    </a:lnTo>
                    <a:lnTo>
                      <a:pt x="1206" y="3684"/>
                    </a:lnTo>
                    <a:lnTo>
                      <a:pt x="1176" y="3672"/>
                    </a:lnTo>
                    <a:lnTo>
                      <a:pt x="1148" y="3658"/>
                    </a:lnTo>
                    <a:lnTo>
                      <a:pt x="1120" y="3638"/>
                    </a:lnTo>
                    <a:lnTo>
                      <a:pt x="1090" y="3612"/>
                    </a:lnTo>
                    <a:lnTo>
                      <a:pt x="1064" y="3582"/>
                    </a:lnTo>
                    <a:lnTo>
                      <a:pt x="1036" y="3548"/>
                    </a:lnTo>
                    <a:lnTo>
                      <a:pt x="1010" y="3506"/>
                    </a:lnTo>
                    <a:lnTo>
                      <a:pt x="986" y="3460"/>
                    </a:lnTo>
                    <a:lnTo>
                      <a:pt x="962" y="3408"/>
                    </a:lnTo>
                    <a:lnTo>
                      <a:pt x="940" y="3348"/>
                    </a:lnTo>
                    <a:lnTo>
                      <a:pt x="1606" y="556"/>
                    </a:lnTo>
                    <a:lnTo>
                      <a:pt x="1524" y="486"/>
                    </a:lnTo>
                    <a:lnTo>
                      <a:pt x="800" y="3326"/>
                    </a:lnTo>
                    <a:lnTo>
                      <a:pt x="774" y="3340"/>
                    </a:lnTo>
                    <a:lnTo>
                      <a:pt x="746" y="3358"/>
                    </a:lnTo>
                    <a:lnTo>
                      <a:pt x="708" y="3376"/>
                    </a:lnTo>
                    <a:lnTo>
                      <a:pt x="664" y="3396"/>
                    </a:lnTo>
                    <a:lnTo>
                      <a:pt x="614" y="3412"/>
                    </a:lnTo>
                    <a:lnTo>
                      <a:pt x="588" y="3420"/>
                    </a:lnTo>
                    <a:lnTo>
                      <a:pt x="560" y="3426"/>
                    </a:lnTo>
                    <a:lnTo>
                      <a:pt x="532" y="3430"/>
                    </a:lnTo>
                    <a:lnTo>
                      <a:pt x="504" y="3434"/>
                    </a:lnTo>
                    <a:lnTo>
                      <a:pt x="476" y="3434"/>
                    </a:lnTo>
                    <a:lnTo>
                      <a:pt x="448" y="3432"/>
                    </a:lnTo>
                    <a:lnTo>
                      <a:pt x="418" y="3428"/>
                    </a:lnTo>
                    <a:lnTo>
                      <a:pt x="390" y="3420"/>
                    </a:lnTo>
                    <a:lnTo>
                      <a:pt x="364" y="3410"/>
                    </a:lnTo>
                    <a:lnTo>
                      <a:pt x="336" y="3396"/>
                    </a:lnTo>
                    <a:lnTo>
                      <a:pt x="310" y="3378"/>
                    </a:lnTo>
                    <a:lnTo>
                      <a:pt x="286" y="3354"/>
                    </a:lnTo>
                    <a:lnTo>
                      <a:pt x="264" y="3328"/>
                    </a:lnTo>
                    <a:lnTo>
                      <a:pt x="242" y="3298"/>
                    </a:lnTo>
                    <a:lnTo>
                      <a:pt x="222" y="3262"/>
                    </a:lnTo>
                    <a:lnTo>
                      <a:pt x="204" y="3220"/>
                    </a:lnTo>
                    <a:lnTo>
                      <a:pt x="188" y="3174"/>
                    </a:lnTo>
                    <a:lnTo>
                      <a:pt x="176" y="3122"/>
                    </a:lnTo>
                    <a:lnTo>
                      <a:pt x="164" y="3062"/>
                    </a:lnTo>
                    <a:lnTo>
                      <a:pt x="156" y="2998"/>
                    </a:lnTo>
                    <a:lnTo>
                      <a:pt x="410" y="2402"/>
                    </a:lnTo>
                    <a:lnTo>
                      <a:pt x="988" y="1036"/>
                    </a:lnTo>
                    <a:lnTo>
                      <a:pt x="1222" y="482"/>
                    </a:lnTo>
                    <a:lnTo>
                      <a:pt x="1260" y="398"/>
                    </a:lnTo>
                    <a:lnTo>
                      <a:pt x="1278" y="354"/>
                    </a:lnTo>
                    <a:lnTo>
                      <a:pt x="1294" y="312"/>
                    </a:lnTo>
                    <a:lnTo>
                      <a:pt x="1302" y="294"/>
                    </a:lnTo>
                    <a:lnTo>
                      <a:pt x="1312" y="276"/>
                    </a:lnTo>
                    <a:lnTo>
                      <a:pt x="1320" y="258"/>
                    </a:lnTo>
                    <a:lnTo>
                      <a:pt x="1326" y="240"/>
                    </a:lnTo>
                    <a:lnTo>
                      <a:pt x="1328" y="226"/>
                    </a:lnTo>
                    <a:lnTo>
                      <a:pt x="1328" y="212"/>
                    </a:lnTo>
                    <a:lnTo>
                      <a:pt x="1326" y="194"/>
                    </a:lnTo>
                    <a:lnTo>
                      <a:pt x="1322" y="178"/>
                    </a:lnTo>
                    <a:lnTo>
                      <a:pt x="1314" y="144"/>
                    </a:lnTo>
                    <a:lnTo>
                      <a:pt x="1302" y="108"/>
                    </a:lnTo>
                    <a:lnTo>
                      <a:pt x="1292" y="74"/>
                    </a:lnTo>
                    <a:lnTo>
                      <a:pt x="1282" y="44"/>
                    </a:lnTo>
                    <a:lnTo>
                      <a:pt x="1276" y="18"/>
                    </a:lnTo>
                    <a:lnTo>
                      <a:pt x="1276" y="8"/>
                    </a:lnTo>
                    <a:lnTo>
                      <a:pt x="1278" y="0"/>
                    </a:lnTo>
                    <a:lnTo>
                      <a:pt x="1220" y="16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0" name="Freeform 11"/>
              <p:cNvSpPr>
                <a:spLocks/>
              </p:cNvSpPr>
              <p:nvPr userDrawn="1"/>
            </p:nvSpPr>
            <p:spPr bwMode="auto">
              <a:xfrm>
                <a:off x="4756" y="1994"/>
                <a:ext cx="1800" cy="900"/>
              </a:xfrm>
              <a:custGeom>
                <a:avLst/>
                <a:gdLst>
                  <a:gd name="T0" fmla="*/ 58 w 1800"/>
                  <a:gd name="T1" fmla="*/ 220 h 902"/>
                  <a:gd name="T2" fmla="*/ 202 w 1800"/>
                  <a:gd name="T3" fmla="*/ 473 h 902"/>
                  <a:gd name="T4" fmla="*/ 322 w 1800"/>
                  <a:gd name="T5" fmla="*/ 635 h 902"/>
                  <a:gd name="T6" fmla="*/ 412 w 1800"/>
                  <a:gd name="T7" fmla="*/ 706 h 902"/>
                  <a:gd name="T8" fmla="*/ 472 w 1800"/>
                  <a:gd name="T9" fmla="*/ 726 h 902"/>
                  <a:gd name="T10" fmla="*/ 526 w 1800"/>
                  <a:gd name="T11" fmla="*/ 712 h 902"/>
                  <a:gd name="T12" fmla="*/ 576 w 1800"/>
                  <a:gd name="T13" fmla="*/ 663 h 902"/>
                  <a:gd name="T14" fmla="*/ 618 w 1800"/>
                  <a:gd name="T15" fmla="*/ 563 h 902"/>
                  <a:gd name="T16" fmla="*/ 650 w 1800"/>
                  <a:gd name="T17" fmla="*/ 409 h 902"/>
                  <a:gd name="T18" fmla="*/ 678 w 1800"/>
                  <a:gd name="T19" fmla="*/ 70 h 902"/>
                  <a:gd name="T20" fmla="*/ 678 w 1800"/>
                  <a:gd name="T21" fmla="*/ 335 h 902"/>
                  <a:gd name="T22" fmla="*/ 712 w 1800"/>
                  <a:gd name="T23" fmla="*/ 643 h 902"/>
                  <a:gd name="T24" fmla="*/ 752 w 1800"/>
                  <a:gd name="T25" fmla="*/ 770 h 902"/>
                  <a:gd name="T26" fmla="*/ 812 w 1800"/>
                  <a:gd name="T27" fmla="*/ 862 h 902"/>
                  <a:gd name="T28" fmla="*/ 876 w 1800"/>
                  <a:gd name="T29" fmla="*/ 890 h 902"/>
                  <a:gd name="T30" fmla="*/ 924 w 1800"/>
                  <a:gd name="T31" fmla="*/ 886 h 902"/>
                  <a:gd name="T32" fmla="*/ 1012 w 1800"/>
                  <a:gd name="T33" fmla="*/ 826 h 902"/>
                  <a:gd name="T34" fmla="*/ 1082 w 1800"/>
                  <a:gd name="T35" fmla="*/ 716 h 902"/>
                  <a:gd name="T36" fmla="*/ 1150 w 1800"/>
                  <a:gd name="T37" fmla="*/ 539 h 902"/>
                  <a:gd name="T38" fmla="*/ 1214 w 1800"/>
                  <a:gd name="T39" fmla="*/ 235 h 902"/>
                  <a:gd name="T40" fmla="*/ 1238 w 1800"/>
                  <a:gd name="T41" fmla="*/ 48 h 902"/>
                  <a:gd name="T42" fmla="*/ 1210 w 1800"/>
                  <a:gd name="T43" fmla="*/ 273 h 902"/>
                  <a:gd name="T44" fmla="*/ 1202 w 1800"/>
                  <a:gd name="T45" fmla="*/ 543 h 902"/>
                  <a:gd name="T46" fmla="*/ 1226 w 1800"/>
                  <a:gd name="T47" fmla="*/ 684 h 902"/>
                  <a:gd name="T48" fmla="*/ 1270 w 1800"/>
                  <a:gd name="T49" fmla="*/ 762 h 902"/>
                  <a:gd name="T50" fmla="*/ 1320 w 1800"/>
                  <a:gd name="T51" fmla="*/ 786 h 902"/>
                  <a:gd name="T52" fmla="*/ 1402 w 1800"/>
                  <a:gd name="T53" fmla="*/ 764 h 902"/>
                  <a:gd name="T54" fmla="*/ 1484 w 1800"/>
                  <a:gd name="T55" fmla="*/ 690 h 902"/>
                  <a:gd name="T56" fmla="*/ 1602 w 1800"/>
                  <a:gd name="T57" fmla="*/ 525 h 902"/>
                  <a:gd name="T58" fmla="*/ 1730 w 1800"/>
                  <a:gd name="T59" fmla="*/ 275 h 902"/>
                  <a:gd name="T60" fmla="*/ 1670 w 1800"/>
                  <a:gd name="T61" fmla="*/ 48 h 902"/>
                  <a:gd name="T62" fmla="*/ 1618 w 1800"/>
                  <a:gd name="T63" fmla="*/ 222 h 902"/>
                  <a:gd name="T64" fmla="*/ 1538 w 1800"/>
                  <a:gd name="T65" fmla="*/ 421 h 902"/>
                  <a:gd name="T66" fmla="*/ 1462 w 1800"/>
                  <a:gd name="T67" fmla="*/ 547 h 902"/>
                  <a:gd name="T68" fmla="*/ 1408 w 1800"/>
                  <a:gd name="T69" fmla="*/ 595 h 902"/>
                  <a:gd name="T70" fmla="*/ 1366 w 1800"/>
                  <a:gd name="T71" fmla="*/ 603 h 902"/>
                  <a:gd name="T72" fmla="*/ 1322 w 1800"/>
                  <a:gd name="T73" fmla="*/ 567 h 902"/>
                  <a:gd name="T74" fmla="*/ 1290 w 1800"/>
                  <a:gd name="T75" fmla="*/ 467 h 902"/>
                  <a:gd name="T76" fmla="*/ 1274 w 1800"/>
                  <a:gd name="T77" fmla="*/ 247 h 902"/>
                  <a:gd name="T78" fmla="*/ 1286 w 1800"/>
                  <a:gd name="T79" fmla="*/ 0 h 902"/>
                  <a:gd name="T80" fmla="*/ 1172 w 1800"/>
                  <a:gd name="T81" fmla="*/ 112 h 902"/>
                  <a:gd name="T82" fmla="*/ 1098 w 1800"/>
                  <a:gd name="T83" fmla="*/ 421 h 902"/>
                  <a:gd name="T84" fmla="*/ 1016 w 1800"/>
                  <a:gd name="T85" fmla="*/ 627 h 902"/>
                  <a:gd name="T86" fmla="*/ 958 w 1800"/>
                  <a:gd name="T87" fmla="*/ 694 h 902"/>
                  <a:gd name="T88" fmla="*/ 912 w 1800"/>
                  <a:gd name="T89" fmla="*/ 716 h 902"/>
                  <a:gd name="T90" fmla="*/ 852 w 1800"/>
                  <a:gd name="T91" fmla="*/ 688 h 902"/>
                  <a:gd name="T92" fmla="*/ 804 w 1800"/>
                  <a:gd name="T93" fmla="*/ 613 h 902"/>
                  <a:gd name="T94" fmla="*/ 752 w 1800"/>
                  <a:gd name="T95" fmla="*/ 435 h 902"/>
                  <a:gd name="T96" fmla="*/ 710 w 1800"/>
                  <a:gd name="T97" fmla="*/ 126 h 902"/>
                  <a:gd name="T98" fmla="*/ 560 w 1800"/>
                  <a:gd name="T99" fmla="*/ 24 h 902"/>
                  <a:gd name="T100" fmla="*/ 570 w 1800"/>
                  <a:gd name="T101" fmla="*/ 295 h 902"/>
                  <a:gd name="T102" fmla="*/ 550 w 1800"/>
                  <a:gd name="T103" fmla="*/ 487 h 902"/>
                  <a:gd name="T104" fmla="*/ 520 w 1800"/>
                  <a:gd name="T105" fmla="*/ 563 h 902"/>
                  <a:gd name="T106" fmla="*/ 490 w 1800"/>
                  <a:gd name="T107" fmla="*/ 581 h 902"/>
                  <a:gd name="T108" fmla="*/ 442 w 1800"/>
                  <a:gd name="T109" fmla="*/ 569 h 902"/>
                  <a:gd name="T110" fmla="*/ 326 w 1800"/>
                  <a:gd name="T111" fmla="*/ 473 h 902"/>
                  <a:gd name="T112" fmla="*/ 212 w 1800"/>
                  <a:gd name="T113" fmla="*/ 317 h 902"/>
                  <a:gd name="T114" fmla="*/ 126 w 1800"/>
                  <a:gd name="T115" fmla="*/ 154 h 9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800" h="902">
                    <a:moveTo>
                      <a:pt x="0" y="94"/>
                    </a:moveTo>
                    <a:lnTo>
                      <a:pt x="0" y="94"/>
                    </a:lnTo>
                    <a:lnTo>
                      <a:pt x="28" y="154"/>
                    </a:lnTo>
                    <a:lnTo>
                      <a:pt x="58" y="220"/>
                    </a:lnTo>
                    <a:lnTo>
                      <a:pt x="100" y="300"/>
                    </a:lnTo>
                    <a:lnTo>
                      <a:pt x="148" y="388"/>
                    </a:lnTo>
                    <a:lnTo>
                      <a:pt x="174" y="434"/>
                    </a:lnTo>
                    <a:lnTo>
                      <a:pt x="202" y="478"/>
                    </a:lnTo>
                    <a:lnTo>
                      <a:pt x="230" y="522"/>
                    </a:lnTo>
                    <a:lnTo>
                      <a:pt x="260" y="564"/>
                    </a:lnTo>
                    <a:lnTo>
                      <a:pt x="290" y="604"/>
                    </a:lnTo>
                    <a:lnTo>
                      <a:pt x="322" y="640"/>
                    </a:lnTo>
                    <a:lnTo>
                      <a:pt x="352" y="670"/>
                    </a:lnTo>
                    <a:lnTo>
                      <a:pt x="382" y="696"/>
                    </a:lnTo>
                    <a:lnTo>
                      <a:pt x="398" y="708"/>
                    </a:lnTo>
                    <a:lnTo>
                      <a:pt x="412" y="716"/>
                    </a:lnTo>
                    <a:lnTo>
                      <a:pt x="428" y="724"/>
                    </a:lnTo>
                    <a:lnTo>
                      <a:pt x="442" y="730"/>
                    </a:lnTo>
                    <a:lnTo>
                      <a:pt x="458" y="734"/>
                    </a:lnTo>
                    <a:lnTo>
                      <a:pt x="472" y="736"/>
                    </a:lnTo>
                    <a:lnTo>
                      <a:pt x="486" y="736"/>
                    </a:lnTo>
                    <a:lnTo>
                      <a:pt x="500" y="734"/>
                    </a:lnTo>
                    <a:lnTo>
                      <a:pt x="514" y="730"/>
                    </a:lnTo>
                    <a:lnTo>
                      <a:pt x="526" y="722"/>
                    </a:lnTo>
                    <a:lnTo>
                      <a:pt x="540" y="712"/>
                    </a:lnTo>
                    <a:lnTo>
                      <a:pt x="552" y="700"/>
                    </a:lnTo>
                    <a:lnTo>
                      <a:pt x="564" y="686"/>
                    </a:lnTo>
                    <a:lnTo>
                      <a:pt x="576" y="668"/>
                    </a:lnTo>
                    <a:lnTo>
                      <a:pt x="588" y="648"/>
                    </a:lnTo>
                    <a:lnTo>
                      <a:pt x="598" y="624"/>
                    </a:lnTo>
                    <a:lnTo>
                      <a:pt x="608" y="598"/>
                    </a:lnTo>
                    <a:lnTo>
                      <a:pt x="618" y="568"/>
                    </a:lnTo>
                    <a:lnTo>
                      <a:pt x="626" y="534"/>
                    </a:lnTo>
                    <a:lnTo>
                      <a:pt x="636" y="498"/>
                    </a:lnTo>
                    <a:lnTo>
                      <a:pt x="642" y="458"/>
                    </a:lnTo>
                    <a:lnTo>
                      <a:pt x="650" y="414"/>
                    </a:lnTo>
                    <a:lnTo>
                      <a:pt x="662" y="316"/>
                    </a:lnTo>
                    <a:lnTo>
                      <a:pt x="672" y="202"/>
                    </a:lnTo>
                    <a:lnTo>
                      <a:pt x="678" y="70"/>
                    </a:lnTo>
                    <a:lnTo>
                      <a:pt x="676" y="108"/>
                    </a:lnTo>
                    <a:lnTo>
                      <a:pt x="674" y="204"/>
                    </a:lnTo>
                    <a:lnTo>
                      <a:pt x="676" y="268"/>
                    </a:lnTo>
                    <a:lnTo>
                      <a:pt x="678" y="340"/>
                    </a:lnTo>
                    <a:lnTo>
                      <a:pt x="682" y="416"/>
                    </a:lnTo>
                    <a:lnTo>
                      <a:pt x="688" y="494"/>
                    </a:lnTo>
                    <a:lnTo>
                      <a:pt x="698" y="572"/>
                    </a:lnTo>
                    <a:lnTo>
                      <a:pt x="712" y="648"/>
                    </a:lnTo>
                    <a:lnTo>
                      <a:pt x="720" y="684"/>
                    </a:lnTo>
                    <a:lnTo>
                      <a:pt x="730" y="718"/>
                    </a:lnTo>
                    <a:lnTo>
                      <a:pt x="740" y="750"/>
                    </a:lnTo>
                    <a:lnTo>
                      <a:pt x="752" y="780"/>
                    </a:lnTo>
                    <a:lnTo>
                      <a:pt x="764" y="808"/>
                    </a:lnTo>
                    <a:lnTo>
                      <a:pt x="780" y="832"/>
                    </a:lnTo>
                    <a:lnTo>
                      <a:pt x="796" y="854"/>
                    </a:lnTo>
                    <a:lnTo>
                      <a:pt x="812" y="872"/>
                    </a:lnTo>
                    <a:lnTo>
                      <a:pt x="832" y="886"/>
                    </a:lnTo>
                    <a:lnTo>
                      <a:pt x="852" y="896"/>
                    </a:lnTo>
                    <a:lnTo>
                      <a:pt x="864" y="898"/>
                    </a:lnTo>
                    <a:lnTo>
                      <a:pt x="876" y="900"/>
                    </a:lnTo>
                    <a:lnTo>
                      <a:pt x="888" y="902"/>
                    </a:lnTo>
                    <a:lnTo>
                      <a:pt x="900" y="900"/>
                    </a:lnTo>
                    <a:lnTo>
                      <a:pt x="924" y="896"/>
                    </a:lnTo>
                    <a:lnTo>
                      <a:pt x="948" y="888"/>
                    </a:lnTo>
                    <a:lnTo>
                      <a:pt x="970" y="874"/>
                    </a:lnTo>
                    <a:lnTo>
                      <a:pt x="992" y="858"/>
                    </a:lnTo>
                    <a:lnTo>
                      <a:pt x="1012" y="836"/>
                    </a:lnTo>
                    <a:lnTo>
                      <a:pt x="1030" y="814"/>
                    </a:lnTo>
                    <a:lnTo>
                      <a:pt x="1048" y="786"/>
                    </a:lnTo>
                    <a:lnTo>
                      <a:pt x="1066" y="758"/>
                    </a:lnTo>
                    <a:lnTo>
                      <a:pt x="1082" y="726"/>
                    </a:lnTo>
                    <a:lnTo>
                      <a:pt x="1098" y="692"/>
                    </a:lnTo>
                    <a:lnTo>
                      <a:pt x="1112" y="658"/>
                    </a:lnTo>
                    <a:lnTo>
                      <a:pt x="1126" y="620"/>
                    </a:lnTo>
                    <a:lnTo>
                      <a:pt x="1150" y="544"/>
                    </a:lnTo>
                    <a:lnTo>
                      <a:pt x="1170" y="466"/>
                    </a:lnTo>
                    <a:lnTo>
                      <a:pt x="1188" y="386"/>
                    </a:lnTo>
                    <a:lnTo>
                      <a:pt x="1202" y="312"/>
                    </a:lnTo>
                    <a:lnTo>
                      <a:pt x="1214" y="240"/>
                    </a:lnTo>
                    <a:lnTo>
                      <a:pt x="1224" y="178"/>
                    </a:lnTo>
                    <a:lnTo>
                      <a:pt x="1236" y="84"/>
                    </a:lnTo>
                    <a:lnTo>
                      <a:pt x="1238" y="48"/>
                    </a:lnTo>
                    <a:lnTo>
                      <a:pt x="1234" y="78"/>
                    </a:lnTo>
                    <a:lnTo>
                      <a:pt x="1222" y="162"/>
                    </a:lnTo>
                    <a:lnTo>
                      <a:pt x="1216" y="216"/>
                    </a:lnTo>
                    <a:lnTo>
                      <a:pt x="1210" y="278"/>
                    </a:lnTo>
                    <a:lnTo>
                      <a:pt x="1204" y="344"/>
                    </a:lnTo>
                    <a:lnTo>
                      <a:pt x="1200" y="412"/>
                    </a:lnTo>
                    <a:lnTo>
                      <a:pt x="1200" y="482"/>
                    </a:lnTo>
                    <a:lnTo>
                      <a:pt x="1202" y="548"/>
                    </a:lnTo>
                    <a:lnTo>
                      <a:pt x="1208" y="612"/>
                    </a:lnTo>
                    <a:lnTo>
                      <a:pt x="1212" y="642"/>
                    </a:lnTo>
                    <a:lnTo>
                      <a:pt x="1218" y="668"/>
                    </a:lnTo>
                    <a:lnTo>
                      <a:pt x="1226" y="694"/>
                    </a:lnTo>
                    <a:lnTo>
                      <a:pt x="1234" y="718"/>
                    </a:lnTo>
                    <a:lnTo>
                      <a:pt x="1244" y="738"/>
                    </a:lnTo>
                    <a:lnTo>
                      <a:pt x="1256" y="756"/>
                    </a:lnTo>
                    <a:lnTo>
                      <a:pt x="1270" y="772"/>
                    </a:lnTo>
                    <a:lnTo>
                      <a:pt x="1284" y="784"/>
                    </a:lnTo>
                    <a:lnTo>
                      <a:pt x="1302" y="792"/>
                    </a:lnTo>
                    <a:lnTo>
                      <a:pt x="1320" y="796"/>
                    </a:lnTo>
                    <a:lnTo>
                      <a:pt x="1340" y="796"/>
                    </a:lnTo>
                    <a:lnTo>
                      <a:pt x="1360" y="792"/>
                    </a:lnTo>
                    <a:lnTo>
                      <a:pt x="1380" y="784"/>
                    </a:lnTo>
                    <a:lnTo>
                      <a:pt x="1402" y="774"/>
                    </a:lnTo>
                    <a:lnTo>
                      <a:pt x="1422" y="758"/>
                    </a:lnTo>
                    <a:lnTo>
                      <a:pt x="1442" y="742"/>
                    </a:lnTo>
                    <a:lnTo>
                      <a:pt x="1464" y="722"/>
                    </a:lnTo>
                    <a:lnTo>
                      <a:pt x="1484" y="700"/>
                    </a:lnTo>
                    <a:lnTo>
                      <a:pt x="1504" y="674"/>
                    </a:lnTo>
                    <a:lnTo>
                      <a:pt x="1524" y="648"/>
                    </a:lnTo>
                    <a:lnTo>
                      <a:pt x="1564" y="592"/>
                    </a:lnTo>
                    <a:lnTo>
                      <a:pt x="1602" y="530"/>
                    </a:lnTo>
                    <a:lnTo>
                      <a:pt x="1638" y="466"/>
                    </a:lnTo>
                    <a:lnTo>
                      <a:pt x="1672" y="400"/>
                    </a:lnTo>
                    <a:lnTo>
                      <a:pt x="1704" y="338"/>
                    </a:lnTo>
                    <a:lnTo>
                      <a:pt x="1730" y="280"/>
                    </a:lnTo>
                    <a:lnTo>
                      <a:pt x="1754" y="226"/>
                    </a:lnTo>
                    <a:lnTo>
                      <a:pt x="1788" y="148"/>
                    </a:lnTo>
                    <a:lnTo>
                      <a:pt x="1800" y="118"/>
                    </a:lnTo>
                    <a:lnTo>
                      <a:pt x="1670" y="48"/>
                    </a:lnTo>
                    <a:lnTo>
                      <a:pt x="1664" y="72"/>
                    </a:lnTo>
                    <a:lnTo>
                      <a:pt x="1646" y="134"/>
                    </a:lnTo>
                    <a:lnTo>
                      <a:pt x="1618" y="222"/>
                    </a:lnTo>
                    <a:lnTo>
                      <a:pt x="1602" y="272"/>
                    </a:lnTo>
                    <a:lnTo>
                      <a:pt x="1582" y="324"/>
                    </a:lnTo>
                    <a:lnTo>
                      <a:pt x="1560" y="376"/>
                    </a:lnTo>
                    <a:lnTo>
                      <a:pt x="1538" y="426"/>
                    </a:lnTo>
                    <a:lnTo>
                      <a:pt x="1514" y="474"/>
                    </a:lnTo>
                    <a:lnTo>
                      <a:pt x="1488" y="516"/>
                    </a:lnTo>
                    <a:lnTo>
                      <a:pt x="1476" y="536"/>
                    </a:lnTo>
                    <a:lnTo>
                      <a:pt x="1462" y="552"/>
                    </a:lnTo>
                    <a:lnTo>
                      <a:pt x="1448" y="568"/>
                    </a:lnTo>
                    <a:lnTo>
                      <a:pt x="1434" y="582"/>
                    </a:lnTo>
                    <a:lnTo>
                      <a:pt x="1422" y="592"/>
                    </a:lnTo>
                    <a:lnTo>
                      <a:pt x="1408" y="600"/>
                    </a:lnTo>
                    <a:lnTo>
                      <a:pt x="1394" y="606"/>
                    </a:lnTo>
                    <a:lnTo>
                      <a:pt x="1378" y="608"/>
                    </a:lnTo>
                    <a:lnTo>
                      <a:pt x="1366" y="608"/>
                    </a:lnTo>
                    <a:lnTo>
                      <a:pt x="1352" y="604"/>
                    </a:lnTo>
                    <a:lnTo>
                      <a:pt x="1342" y="596"/>
                    </a:lnTo>
                    <a:lnTo>
                      <a:pt x="1332" y="586"/>
                    </a:lnTo>
                    <a:lnTo>
                      <a:pt x="1322" y="572"/>
                    </a:lnTo>
                    <a:lnTo>
                      <a:pt x="1314" y="556"/>
                    </a:lnTo>
                    <a:lnTo>
                      <a:pt x="1306" y="538"/>
                    </a:lnTo>
                    <a:lnTo>
                      <a:pt x="1300" y="518"/>
                    </a:lnTo>
                    <a:lnTo>
                      <a:pt x="1290" y="472"/>
                    </a:lnTo>
                    <a:lnTo>
                      <a:pt x="1282" y="422"/>
                    </a:lnTo>
                    <a:lnTo>
                      <a:pt x="1278" y="366"/>
                    </a:lnTo>
                    <a:lnTo>
                      <a:pt x="1276" y="308"/>
                    </a:lnTo>
                    <a:lnTo>
                      <a:pt x="1274" y="252"/>
                    </a:lnTo>
                    <a:lnTo>
                      <a:pt x="1274" y="196"/>
                    </a:lnTo>
                    <a:lnTo>
                      <a:pt x="1278" y="98"/>
                    </a:lnTo>
                    <a:lnTo>
                      <a:pt x="1284" y="28"/>
                    </a:lnTo>
                    <a:lnTo>
                      <a:pt x="1286" y="0"/>
                    </a:lnTo>
                    <a:lnTo>
                      <a:pt x="1192" y="0"/>
                    </a:lnTo>
                    <a:lnTo>
                      <a:pt x="1186" y="32"/>
                    </a:lnTo>
                    <a:lnTo>
                      <a:pt x="1172" y="112"/>
                    </a:lnTo>
                    <a:lnTo>
                      <a:pt x="1150" y="228"/>
                    </a:lnTo>
                    <a:lnTo>
                      <a:pt x="1134" y="292"/>
                    </a:lnTo>
                    <a:lnTo>
                      <a:pt x="1118" y="358"/>
                    </a:lnTo>
                    <a:lnTo>
                      <a:pt x="1098" y="426"/>
                    </a:lnTo>
                    <a:lnTo>
                      <a:pt x="1078" y="492"/>
                    </a:lnTo>
                    <a:lnTo>
                      <a:pt x="1054" y="552"/>
                    </a:lnTo>
                    <a:lnTo>
                      <a:pt x="1030" y="608"/>
                    </a:lnTo>
                    <a:lnTo>
                      <a:pt x="1016" y="632"/>
                    </a:lnTo>
                    <a:lnTo>
                      <a:pt x="1002" y="654"/>
                    </a:lnTo>
                    <a:lnTo>
                      <a:pt x="988" y="674"/>
                    </a:lnTo>
                    <a:lnTo>
                      <a:pt x="974" y="690"/>
                    </a:lnTo>
                    <a:lnTo>
                      <a:pt x="958" y="704"/>
                    </a:lnTo>
                    <a:lnTo>
                      <a:pt x="944" y="716"/>
                    </a:lnTo>
                    <a:lnTo>
                      <a:pt x="928" y="722"/>
                    </a:lnTo>
                    <a:lnTo>
                      <a:pt x="912" y="726"/>
                    </a:lnTo>
                    <a:lnTo>
                      <a:pt x="896" y="724"/>
                    </a:lnTo>
                    <a:lnTo>
                      <a:pt x="880" y="720"/>
                    </a:lnTo>
                    <a:lnTo>
                      <a:pt x="866" y="710"/>
                    </a:lnTo>
                    <a:lnTo>
                      <a:pt x="852" y="698"/>
                    </a:lnTo>
                    <a:lnTo>
                      <a:pt x="840" y="682"/>
                    </a:lnTo>
                    <a:lnTo>
                      <a:pt x="826" y="664"/>
                    </a:lnTo>
                    <a:lnTo>
                      <a:pt x="816" y="642"/>
                    </a:lnTo>
                    <a:lnTo>
                      <a:pt x="804" y="618"/>
                    </a:lnTo>
                    <a:lnTo>
                      <a:pt x="794" y="592"/>
                    </a:lnTo>
                    <a:lnTo>
                      <a:pt x="784" y="566"/>
                    </a:lnTo>
                    <a:lnTo>
                      <a:pt x="768" y="504"/>
                    </a:lnTo>
                    <a:lnTo>
                      <a:pt x="752" y="440"/>
                    </a:lnTo>
                    <a:lnTo>
                      <a:pt x="740" y="374"/>
                    </a:lnTo>
                    <a:lnTo>
                      <a:pt x="730" y="306"/>
                    </a:lnTo>
                    <a:lnTo>
                      <a:pt x="722" y="242"/>
                    </a:lnTo>
                    <a:lnTo>
                      <a:pt x="710" y="126"/>
                    </a:lnTo>
                    <a:lnTo>
                      <a:pt x="702" y="44"/>
                    </a:lnTo>
                    <a:lnTo>
                      <a:pt x="700" y="12"/>
                    </a:lnTo>
                    <a:lnTo>
                      <a:pt x="620" y="24"/>
                    </a:lnTo>
                    <a:lnTo>
                      <a:pt x="560" y="24"/>
                    </a:lnTo>
                    <a:lnTo>
                      <a:pt x="566" y="110"/>
                    </a:lnTo>
                    <a:lnTo>
                      <a:pt x="570" y="198"/>
                    </a:lnTo>
                    <a:lnTo>
                      <a:pt x="570" y="300"/>
                    </a:lnTo>
                    <a:lnTo>
                      <a:pt x="568" y="352"/>
                    </a:lnTo>
                    <a:lnTo>
                      <a:pt x="564" y="402"/>
                    </a:lnTo>
                    <a:lnTo>
                      <a:pt x="558" y="450"/>
                    </a:lnTo>
                    <a:lnTo>
                      <a:pt x="550" y="492"/>
                    </a:lnTo>
                    <a:lnTo>
                      <a:pt x="540" y="530"/>
                    </a:lnTo>
                    <a:lnTo>
                      <a:pt x="534" y="544"/>
                    </a:lnTo>
                    <a:lnTo>
                      <a:pt x="528" y="558"/>
                    </a:lnTo>
                    <a:lnTo>
                      <a:pt x="520" y="568"/>
                    </a:lnTo>
                    <a:lnTo>
                      <a:pt x="510" y="576"/>
                    </a:lnTo>
                    <a:lnTo>
                      <a:pt x="502" y="582"/>
                    </a:lnTo>
                    <a:lnTo>
                      <a:pt x="490" y="586"/>
                    </a:lnTo>
                    <a:lnTo>
                      <a:pt x="480" y="586"/>
                    </a:lnTo>
                    <a:lnTo>
                      <a:pt x="468" y="584"/>
                    </a:lnTo>
                    <a:lnTo>
                      <a:pt x="456" y="580"/>
                    </a:lnTo>
                    <a:lnTo>
                      <a:pt x="442" y="574"/>
                    </a:lnTo>
                    <a:lnTo>
                      <a:pt x="414" y="558"/>
                    </a:lnTo>
                    <a:lnTo>
                      <a:pt x="386" y="536"/>
                    </a:lnTo>
                    <a:lnTo>
                      <a:pt x="356" y="510"/>
                    </a:lnTo>
                    <a:lnTo>
                      <a:pt x="326" y="478"/>
                    </a:lnTo>
                    <a:lnTo>
                      <a:pt x="296" y="442"/>
                    </a:lnTo>
                    <a:lnTo>
                      <a:pt x="268" y="404"/>
                    </a:lnTo>
                    <a:lnTo>
                      <a:pt x="238" y="364"/>
                    </a:lnTo>
                    <a:lnTo>
                      <a:pt x="212" y="322"/>
                    </a:lnTo>
                    <a:lnTo>
                      <a:pt x="186" y="280"/>
                    </a:lnTo>
                    <a:lnTo>
                      <a:pt x="164" y="236"/>
                    </a:lnTo>
                    <a:lnTo>
                      <a:pt x="144" y="196"/>
                    </a:lnTo>
                    <a:lnTo>
                      <a:pt x="126" y="154"/>
                    </a:lnTo>
                    <a:lnTo>
                      <a:pt x="114" y="118"/>
                    </a:lnTo>
                    <a:lnTo>
                      <a:pt x="106" y="82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1" name="Freeform 12"/>
              <p:cNvSpPr>
                <a:spLocks/>
              </p:cNvSpPr>
              <p:nvPr userDrawn="1"/>
            </p:nvSpPr>
            <p:spPr bwMode="auto">
              <a:xfrm>
                <a:off x="4276" y="1174"/>
                <a:ext cx="2700" cy="900"/>
              </a:xfrm>
              <a:custGeom>
                <a:avLst/>
                <a:gdLst>
                  <a:gd name="T0" fmla="*/ 137 w 2710"/>
                  <a:gd name="T1" fmla="*/ 377 h 902"/>
                  <a:gd name="T2" fmla="*/ 375 w 2710"/>
                  <a:gd name="T3" fmla="*/ 756 h 902"/>
                  <a:gd name="T4" fmla="*/ 510 w 2710"/>
                  <a:gd name="T5" fmla="*/ 884 h 902"/>
                  <a:gd name="T6" fmla="*/ 576 w 2710"/>
                  <a:gd name="T7" fmla="*/ 884 h 902"/>
                  <a:gd name="T8" fmla="*/ 642 w 2710"/>
                  <a:gd name="T9" fmla="*/ 812 h 902"/>
                  <a:gd name="T10" fmla="*/ 701 w 2710"/>
                  <a:gd name="T11" fmla="*/ 629 h 902"/>
                  <a:gd name="T12" fmla="*/ 721 w 2710"/>
                  <a:gd name="T13" fmla="*/ 297 h 902"/>
                  <a:gd name="T14" fmla="*/ 819 w 2710"/>
                  <a:gd name="T15" fmla="*/ 511 h 902"/>
                  <a:gd name="T16" fmla="*/ 978 w 2710"/>
                  <a:gd name="T17" fmla="*/ 766 h 902"/>
                  <a:gd name="T18" fmla="*/ 1074 w 2710"/>
                  <a:gd name="T19" fmla="*/ 822 h 902"/>
                  <a:gd name="T20" fmla="*/ 1194 w 2710"/>
                  <a:gd name="T21" fmla="*/ 764 h 902"/>
                  <a:gd name="T22" fmla="*/ 1293 w 2710"/>
                  <a:gd name="T23" fmla="*/ 567 h 902"/>
                  <a:gd name="T24" fmla="*/ 1365 w 2710"/>
                  <a:gd name="T25" fmla="*/ 210 h 902"/>
                  <a:gd name="T26" fmla="*/ 1401 w 2710"/>
                  <a:gd name="T27" fmla="*/ 481 h 902"/>
                  <a:gd name="T28" fmla="*/ 1486 w 2710"/>
                  <a:gd name="T29" fmla="*/ 700 h 902"/>
                  <a:gd name="T30" fmla="*/ 1594 w 2710"/>
                  <a:gd name="T31" fmla="*/ 790 h 902"/>
                  <a:gd name="T32" fmla="*/ 1668 w 2710"/>
                  <a:gd name="T33" fmla="*/ 802 h 902"/>
                  <a:gd name="T34" fmla="*/ 1763 w 2710"/>
                  <a:gd name="T35" fmla="*/ 742 h 902"/>
                  <a:gd name="T36" fmla="*/ 1859 w 2710"/>
                  <a:gd name="T37" fmla="*/ 615 h 902"/>
                  <a:gd name="T38" fmla="*/ 1963 w 2710"/>
                  <a:gd name="T39" fmla="*/ 367 h 902"/>
                  <a:gd name="T40" fmla="*/ 1975 w 2710"/>
                  <a:gd name="T41" fmla="*/ 379 h 902"/>
                  <a:gd name="T42" fmla="*/ 1979 w 2710"/>
                  <a:gd name="T43" fmla="*/ 641 h 902"/>
                  <a:gd name="T44" fmla="*/ 2034 w 2710"/>
                  <a:gd name="T45" fmla="*/ 780 h 902"/>
                  <a:gd name="T46" fmla="*/ 2168 w 2710"/>
                  <a:gd name="T47" fmla="*/ 866 h 902"/>
                  <a:gd name="T48" fmla="*/ 2246 w 2710"/>
                  <a:gd name="T49" fmla="*/ 842 h 902"/>
                  <a:gd name="T50" fmla="*/ 2431 w 2710"/>
                  <a:gd name="T51" fmla="*/ 615 h 902"/>
                  <a:gd name="T52" fmla="*/ 2568 w 2710"/>
                  <a:gd name="T53" fmla="*/ 321 h 902"/>
                  <a:gd name="T54" fmla="*/ 2566 w 2710"/>
                  <a:gd name="T55" fmla="*/ 0 h 902"/>
                  <a:gd name="T56" fmla="*/ 2413 w 2710"/>
                  <a:gd name="T57" fmla="*/ 417 h 902"/>
                  <a:gd name="T58" fmla="*/ 2262 w 2710"/>
                  <a:gd name="T59" fmla="*/ 684 h 902"/>
                  <a:gd name="T60" fmla="*/ 2188 w 2710"/>
                  <a:gd name="T61" fmla="*/ 728 h 902"/>
                  <a:gd name="T62" fmla="*/ 2120 w 2710"/>
                  <a:gd name="T63" fmla="*/ 702 h 902"/>
                  <a:gd name="T64" fmla="*/ 2056 w 2710"/>
                  <a:gd name="T65" fmla="*/ 571 h 902"/>
                  <a:gd name="T66" fmla="*/ 2034 w 2710"/>
                  <a:gd name="T67" fmla="*/ 305 h 902"/>
                  <a:gd name="T68" fmla="*/ 1907 w 2710"/>
                  <a:gd name="T69" fmla="*/ 235 h 902"/>
                  <a:gd name="T70" fmla="*/ 1785 w 2710"/>
                  <a:gd name="T71" fmla="*/ 571 h 902"/>
                  <a:gd name="T72" fmla="*/ 1696 w 2710"/>
                  <a:gd name="T73" fmla="*/ 674 h 902"/>
                  <a:gd name="T74" fmla="*/ 1640 w 2710"/>
                  <a:gd name="T75" fmla="*/ 682 h 902"/>
                  <a:gd name="T76" fmla="*/ 1556 w 2710"/>
                  <a:gd name="T77" fmla="*/ 617 h 902"/>
                  <a:gd name="T78" fmla="*/ 1443 w 2710"/>
                  <a:gd name="T79" fmla="*/ 271 h 902"/>
                  <a:gd name="T80" fmla="*/ 1263 w 2710"/>
                  <a:gd name="T81" fmla="*/ 289 h 902"/>
                  <a:gd name="T82" fmla="*/ 1214 w 2710"/>
                  <a:gd name="T83" fmla="*/ 577 h 902"/>
                  <a:gd name="T84" fmla="*/ 1148 w 2710"/>
                  <a:gd name="T85" fmla="*/ 675 h 902"/>
                  <a:gd name="T86" fmla="*/ 1070 w 2710"/>
                  <a:gd name="T87" fmla="*/ 672 h 902"/>
                  <a:gd name="T88" fmla="*/ 934 w 2710"/>
                  <a:gd name="T89" fmla="*/ 571 h 902"/>
                  <a:gd name="T90" fmla="*/ 847 w 2710"/>
                  <a:gd name="T91" fmla="*/ 427 h 902"/>
                  <a:gd name="T92" fmla="*/ 779 w 2710"/>
                  <a:gd name="T93" fmla="*/ 200 h 902"/>
                  <a:gd name="T94" fmla="*/ 670 w 2710"/>
                  <a:gd name="T95" fmla="*/ 375 h 902"/>
                  <a:gd name="T96" fmla="*/ 644 w 2710"/>
                  <a:gd name="T97" fmla="*/ 647 h 902"/>
                  <a:gd name="T98" fmla="*/ 586 w 2710"/>
                  <a:gd name="T99" fmla="*/ 726 h 902"/>
                  <a:gd name="T100" fmla="*/ 518 w 2710"/>
                  <a:gd name="T101" fmla="*/ 734 h 902"/>
                  <a:gd name="T102" fmla="*/ 422 w 2710"/>
                  <a:gd name="T103" fmla="*/ 645 h 902"/>
                  <a:gd name="T104" fmla="*/ 223 w 2710"/>
                  <a:gd name="T105" fmla="*/ 222 h 90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710" h="902">
                    <a:moveTo>
                      <a:pt x="0" y="94"/>
                    </a:moveTo>
                    <a:lnTo>
                      <a:pt x="0" y="94"/>
                    </a:lnTo>
                    <a:lnTo>
                      <a:pt x="18" y="134"/>
                    </a:lnTo>
                    <a:lnTo>
                      <a:pt x="68" y="238"/>
                    </a:lnTo>
                    <a:lnTo>
                      <a:pt x="102" y="306"/>
                    </a:lnTo>
                    <a:lnTo>
                      <a:pt x="142" y="382"/>
                    </a:lnTo>
                    <a:lnTo>
                      <a:pt x="184" y="462"/>
                    </a:lnTo>
                    <a:lnTo>
                      <a:pt x="232" y="544"/>
                    </a:lnTo>
                    <a:lnTo>
                      <a:pt x="280" y="624"/>
                    </a:lnTo>
                    <a:lnTo>
                      <a:pt x="330" y="698"/>
                    </a:lnTo>
                    <a:lnTo>
                      <a:pt x="354" y="734"/>
                    </a:lnTo>
                    <a:lnTo>
                      <a:pt x="380" y="766"/>
                    </a:lnTo>
                    <a:lnTo>
                      <a:pt x="404" y="796"/>
                    </a:lnTo>
                    <a:lnTo>
                      <a:pt x="428" y="824"/>
                    </a:lnTo>
                    <a:lnTo>
                      <a:pt x="452" y="848"/>
                    </a:lnTo>
                    <a:lnTo>
                      <a:pt x="474" y="868"/>
                    </a:lnTo>
                    <a:lnTo>
                      <a:pt x="498" y="884"/>
                    </a:lnTo>
                    <a:lnTo>
                      <a:pt x="520" y="894"/>
                    </a:lnTo>
                    <a:lnTo>
                      <a:pt x="540" y="902"/>
                    </a:lnTo>
                    <a:lnTo>
                      <a:pt x="550" y="902"/>
                    </a:lnTo>
                    <a:lnTo>
                      <a:pt x="560" y="902"/>
                    </a:lnTo>
                    <a:lnTo>
                      <a:pt x="568" y="902"/>
                    </a:lnTo>
                    <a:lnTo>
                      <a:pt x="578" y="898"/>
                    </a:lnTo>
                    <a:lnTo>
                      <a:pt x="586" y="894"/>
                    </a:lnTo>
                    <a:lnTo>
                      <a:pt x="596" y="888"/>
                    </a:lnTo>
                    <a:lnTo>
                      <a:pt x="610" y="874"/>
                    </a:lnTo>
                    <a:lnTo>
                      <a:pt x="626" y="858"/>
                    </a:lnTo>
                    <a:lnTo>
                      <a:pt x="640" y="842"/>
                    </a:lnTo>
                    <a:lnTo>
                      <a:pt x="652" y="822"/>
                    </a:lnTo>
                    <a:lnTo>
                      <a:pt x="662" y="802"/>
                    </a:lnTo>
                    <a:lnTo>
                      <a:pt x="674" y="780"/>
                    </a:lnTo>
                    <a:lnTo>
                      <a:pt x="682" y="758"/>
                    </a:lnTo>
                    <a:lnTo>
                      <a:pt x="690" y="734"/>
                    </a:lnTo>
                    <a:lnTo>
                      <a:pt x="706" y="686"/>
                    </a:lnTo>
                    <a:lnTo>
                      <a:pt x="716" y="634"/>
                    </a:lnTo>
                    <a:lnTo>
                      <a:pt x="724" y="584"/>
                    </a:lnTo>
                    <a:lnTo>
                      <a:pt x="730" y="532"/>
                    </a:lnTo>
                    <a:lnTo>
                      <a:pt x="734" y="482"/>
                    </a:lnTo>
                    <a:lnTo>
                      <a:pt x="738" y="436"/>
                    </a:lnTo>
                    <a:lnTo>
                      <a:pt x="738" y="356"/>
                    </a:lnTo>
                    <a:lnTo>
                      <a:pt x="736" y="302"/>
                    </a:lnTo>
                    <a:lnTo>
                      <a:pt x="736" y="280"/>
                    </a:lnTo>
                    <a:lnTo>
                      <a:pt x="744" y="306"/>
                    </a:lnTo>
                    <a:lnTo>
                      <a:pt x="770" y="372"/>
                    </a:lnTo>
                    <a:lnTo>
                      <a:pt x="810" y="464"/>
                    </a:lnTo>
                    <a:lnTo>
                      <a:pt x="834" y="516"/>
                    </a:lnTo>
                    <a:lnTo>
                      <a:pt x="860" y="568"/>
                    </a:lnTo>
                    <a:lnTo>
                      <a:pt x="890" y="622"/>
                    </a:lnTo>
                    <a:lnTo>
                      <a:pt x="920" y="672"/>
                    </a:lnTo>
                    <a:lnTo>
                      <a:pt x="950" y="718"/>
                    </a:lnTo>
                    <a:lnTo>
                      <a:pt x="982" y="760"/>
                    </a:lnTo>
                    <a:lnTo>
                      <a:pt x="998" y="776"/>
                    </a:lnTo>
                    <a:lnTo>
                      <a:pt x="1014" y="792"/>
                    </a:lnTo>
                    <a:lnTo>
                      <a:pt x="1030" y="806"/>
                    </a:lnTo>
                    <a:lnTo>
                      <a:pt x="1046" y="816"/>
                    </a:lnTo>
                    <a:lnTo>
                      <a:pt x="1062" y="824"/>
                    </a:lnTo>
                    <a:lnTo>
                      <a:pt x="1078" y="830"/>
                    </a:lnTo>
                    <a:lnTo>
                      <a:pt x="1094" y="832"/>
                    </a:lnTo>
                    <a:lnTo>
                      <a:pt x="1110" y="830"/>
                    </a:lnTo>
                    <a:lnTo>
                      <a:pt x="1138" y="822"/>
                    </a:lnTo>
                    <a:lnTo>
                      <a:pt x="1166" y="810"/>
                    </a:lnTo>
                    <a:lnTo>
                      <a:pt x="1190" y="794"/>
                    </a:lnTo>
                    <a:lnTo>
                      <a:pt x="1214" y="774"/>
                    </a:lnTo>
                    <a:lnTo>
                      <a:pt x="1236" y="752"/>
                    </a:lnTo>
                    <a:lnTo>
                      <a:pt x="1254" y="724"/>
                    </a:lnTo>
                    <a:lnTo>
                      <a:pt x="1272" y="692"/>
                    </a:lnTo>
                    <a:lnTo>
                      <a:pt x="1288" y="656"/>
                    </a:lnTo>
                    <a:lnTo>
                      <a:pt x="1304" y="616"/>
                    </a:lnTo>
                    <a:lnTo>
                      <a:pt x="1318" y="572"/>
                    </a:lnTo>
                    <a:lnTo>
                      <a:pt x="1332" y="524"/>
                    </a:lnTo>
                    <a:lnTo>
                      <a:pt x="1344" y="470"/>
                    </a:lnTo>
                    <a:lnTo>
                      <a:pt x="1356" y="412"/>
                    </a:lnTo>
                    <a:lnTo>
                      <a:pt x="1368" y="350"/>
                    </a:lnTo>
                    <a:lnTo>
                      <a:pt x="1390" y="210"/>
                    </a:lnTo>
                    <a:lnTo>
                      <a:pt x="1390" y="234"/>
                    </a:lnTo>
                    <a:lnTo>
                      <a:pt x="1396" y="296"/>
                    </a:lnTo>
                    <a:lnTo>
                      <a:pt x="1400" y="338"/>
                    </a:lnTo>
                    <a:lnTo>
                      <a:pt x="1406" y="384"/>
                    </a:lnTo>
                    <a:lnTo>
                      <a:pt x="1414" y="434"/>
                    </a:lnTo>
                    <a:lnTo>
                      <a:pt x="1426" y="486"/>
                    </a:lnTo>
                    <a:lnTo>
                      <a:pt x="1440" y="540"/>
                    </a:lnTo>
                    <a:lnTo>
                      <a:pt x="1458" y="592"/>
                    </a:lnTo>
                    <a:lnTo>
                      <a:pt x="1478" y="642"/>
                    </a:lnTo>
                    <a:lnTo>
                      <a:pt x="1490" y="666"/>
                    </a:lnTo>
                    <a:lnTo>
                      <a:pt x="1504" y="690"/>
                    </a:lnTo>
                    <a:lnTo>
                      <a:pt x="1516" y="710"/>
                    </a:lnTo>
                    <a:lnTo>
                      <a:pt x="1532" y="730"/>
                    </a:lnTo>
                    <a:lnTo>
                      <a:pt x="1548" y="748"/>
                    </a:lnTo>
                    <a:lnTo>
                      <a:pt x="1566" y="764"/>
                    </a:lnTo>
                    <a:lnTo>
                      <a:pt x="1584" y="778"/>
                    </a:lnTo>
                    <a:lnTo>
                      <a:pt x="1604" y="790"/>
                    </a:lnTo>
                    <a:lnTo>
                      <a:pt x="1624" y="800"/>
                    </a:lnTo>
                    <a:lnTo>
                      <a:pt x="1646" y="806"/>
                    </a:lnTo>
                    <a:lnTo>
                      <a:pt x="1656" y="810"/>
                    </a:lnTo>
                    <a:lnTo>
                      <a:pt x="1666" y="812"/>
                    </a:lnTo>
                    <a:lnTo>
                      <a:pt x="1680" y="814"/>
                    </a:lnTo>
                    <a:lnTo>
                      <a:pt x="1698" y="812"/>
                    </a:lnTo>
                    <a:lnTo>
                      <a:pt x="1720" y="806"/>
                    </a:lnTo>
                    <a:lnTo>
                      <a:pt x="1744" y="794"/>
                    </a:lnTo>
                    <a:lnTo>
                      <a:pt x="1756" y="788"/>
                    </a:lnTo>
                    <a:lnTo>
                      <a:pt x="1770" y="778"/>
                    </a:lnTo>
                    <a:lnTo>
                      <a:pt x="1784" y="766"/>
                    </a:lnTo>
                    <a:lnTo>
                      <a:pt x="1798" y="752"/>
                    </a:lnTo>
                    <a:lnTo>
                      <a:pt x="1812" y="738"/>
                    </a:lnTo>
                    <a:lnTo>
                      <a:pt x="1828" y="718"/>
                    </a:lnTo>
                    <a:lnTo>
                      <a:pt x="1844" y="698"/>
                    </a:lnTo>
                    <a:lnTo>
                      <a:pt x="1860" y="674"/>
                    </a:lnTo>
                    <a:lnTo>
                      <a:pt x="1876" y="648"/>
                    </a:lnTo>
                    <a:lnTo>
                      <a:pt x="1894" y="620"/>
                    </a:lnTo>
                    <a:lnTo>
                      <a:pt x="1910" y="588"/>
                    </a:lnTo>
                    <a:lnTo>
                      <a:pt x="1928" y="552"/>
                    </a:lnTo>
                    <a:lnTo>
                      <a:pt x="1944" y="512"/>
                    </a:lnTo>
                    <a:lnTo>
                      <a:pt x="1962" y="470"/>
                    </a:lnTo>
                    <a:lnTo>
                      <a:pt x="1980" y="422"/>
                    </a:lnTo>
                    <a:lnTo>
                      <a:pt x="1998" y="372"/>
                    </a:lnTo>
                    <a:lnTo>
                      <a:pt x="2014" y="316"/>
                    </a:lnTo>
                    <a:lnTo>
                      <a:pt x="2032" y="258"/>
                    </a:lnTo>
                    <a:lnTo>
                      <a:pt x="2028" y="280"/>
                    </a:lnTo>
                    <a:lnTo>
                      <a:pt x="2016" y="342"/>
                    </a:lnTo>
                    <a:lnTo>
                      <a:pt x="2010" y="384"/>
                    </a:lnTo>
                    <a:lnTo>
                      <a:pt x="2004" y="432"/>
                    </a:lnTo>
                    <a:lnTo>
                      <a:pt x="2002" y="484"/>
                    </a:lnTo>
                    <a:lnTo>
                      <a:pt x="2002" y="536"/>
                    </a:lnTo>
                    <a:lnTo>
                      <a:pt x="2006" y="592"/>
                    </a:lnTo>
                    <a:lnTo>
                      <a:pt x="2008" y="618"/>
                    </a:lnTo>
                    <a:lnTo>
                      <a:pt x="2014" y="646"/>
                    </a:lnTo>
                    <a:lnTo>
                      <a:pt x="2020" y="672"/>
                    </a:lnTo>
                    <a:lnTo>
                      <a:pt x="2028" y="698"/>
                    </a:lnTo>
                    <a:lnTo>
                      <a:pt x="2036" y="722"/>
                    </a:lnTo>
                    <a:lnTo>
                      <a:pt x="2048" y="746"/>
                    </a:lnTo>
                    <a:lnTo>
                      <a:pt x="2060" y="768"/>
                    </a:lnTo>
                    <a:lnTo>
                      <a:pt x="2074" y="790"/>
                    </a:lnTo>
                    <a:lnTo>
                      <a:pt x="2090" y="810"/>
                    </a:lnTo>
                    <a:lnTo>
                      <a:pt x="2110" y="826"/>
                    </a:lnTo>
                    <a:lnTo>
                      <a:pt x="2130" y="842"/>
                    </a:lnTo>
                    <a:lnTo>
                      <a:pt x="2154" y="856"/>
                    </a:lnTo>
                    <a:lnTo>
                      <a:pt x="2180" y="868"/>
                    </a:lnTo>
                    <a:lnTo>
                      <a:pt x="2208" y="876"/>
                    </a:lnTo>
                    <a:lnTo>
                      <a:pt x="2216" y="878"/>
                    </a:lnTo>
                    <a:lnTo>
                      <a:pt x="2228" y="876"/>
                    </a:lnTo>
                    <a:lnTo>
                      <a:pt x="2244" y="874"/>
                    </a:lnTo>
                    <a:lnTo>
                      <a:pt x="2262" y="866"/>
                    </a:lnTo>
                    <a:lnTo>
                      <a:pt x="2286" y="852"/>
                    </a:lnTo>
                    <a:lnTo>
                      <a:pt x="2312" y="832"/>
                    </a:lnTo>
                    <a:lnTo>
                      <a:pt x="2344" y="804"/>
                    </a:lnTo>
                    <a:lnTo>
                      <a:pt x="2378" y="766"/>
                    </a:lnTo>
                    <a:lnTo>
                      <a:pt x="2414" y="718"/>
                    </a:lnTo>
                    <a:lnTo>
                      <a:pt x="2456" y="656"/>
                    </a:lnTo>
                    <a:lnTo>
                      <a:pt x="2476" y="620"/>
                    </a:lnTo>
                    <a:lnTo>
                      <a:pt x="2498" y="582"/>
                    </a:lnTo>
                    <a:lnTo>
                      <a:pt x="2522" y="538"/>
                    </a:lnTo>
                    <a:lnTo>
                      <a:pt x="2544" y="492"/>
                    </a:lnTo>
                    <a:lnTo>
                      <a:pt x="2568" y="440"/>
                    </a:lnTo>
                    <a:lnTo>
                      <a:pt x="2594" y="384"/>
                    </a:lnTo>
                    <a:lnTo>
                      <a:pt x="2618" y="326"/>
                    </a:lnTo>
                    <a:lnTo>
                      <a:pt x="2644" y="260"/>
                    </a:lnTo>
                    <a:lnTo>
                      <a:pt x="2672" y="192"/>
                    </a:lnTo>
                    <a:lnTo>
                      <a:pt x="2698" y="118"/>
                    </a:lnTo>
                    <a:lnTo>
                      <a:pt x="2710" y="36"/>
                    </a:lnTo>
                    <a:lnTo>
                      <a:pt x="2616" y="0"/>
                    </a:lnTo>
                    <a:lnTo>
                      <a:pt x="2606" y="30"/>
                    </a:lnTo>
                    <a:lnTo>
                      <a:pt x="2580" y="110"/>
                    </a:lnTo>
                    <a:lnTo>
                      <a:pt x="2538" y="224"/>
                    </a:lnTo>
                    <a:lnTo>
                      <a:pt x="2514" y="288"/>
                    </a:lnTo>
                    <a:lnTo>
                      <a:pt x="2486" y="356"/>
                    </a:lnTo>
                    <a:lnTo>
                      <a:pt x="2458" y="422"/>
                    </a:lnTo>
                    <a:lnTo>
                      <a:pt x="2428" y="488"/>
                    </a:lnTo>
                    <a:lnTo>
                      <a:pt x="2396" y="550"/>
                    </a:lnTo>
                    <a:lnTo>
                      <a:pt x="2366" y="606"/>
                    </a:lnTo>
                    <a:lnTo>
                      <a:pt x="2334" y="656"/>
                    </a:lnTo>
                    <a:lnTo>
                      <a:pt x="2318" y="676"/>
                    </a:lnTo>
                    <a:lnTo>
                      <a:pt x="2302" y="694"/>
                    </a:lnTo>
                    <a:lnTo>
                      <a:pt x="2288" y="710"/>
                    </a:lnTo>
                    <a:lnTo>
                      <a:pt x="2272" y="722"/>
                    </a:lnTo>
                    <a:lnTo>
                      <a:pt x="2258" y="732"/>
                    </a:lnTo>
                    <a:lnTo>
                      <a:pt x="2242" y="736"/>
                    </a:lnTo>
                    <a:lnTo>
                      <a:pt x="2228" y="738"/>
                    </a:lnTo>
                    <a:lnTo>
                      <a:pt x="2216" y="740"/>
                    </a:lnTo>
                    <a:lnTo>
                      <a:pt x="2204" y="738"/>
                    </a:lnTo>
                    <a:lnTo>
                      <a:pt x="2192" y="734"/>
                    </a:lnTo>
                    <a:lnTo>
                      <a:pt x="2180" y="728"/>
                    </a:lnTo>
                    <a:lnTo>
                      <a:pt x="2170" y="722"/>
                    </a:lnTo>
                    <a:lnTo>
                      <a:pt x="2160" y="712"/>
                    </a:lnTo>
                    <a:lnTo>
                      <a:pt x="2150" y="702"/>
                    </a:lnTo>
                    <a:lnTo>
                      <a:pt x="2142" y="690"/>
                    </a:lnTo>
                    <a:lnTo>
                      <a:pt x="2132" y="678"/>
                    </a:lnTo>
                    <a:lnTo>
                      <a:pt x="2118" y="648"/>
                    </a:lnTo>
                    <a:lnTo>
                      <a:pt x="2106" y="614"/>
                    </a:lnTo>
                    <a:lnTo>
                      <a:pt x="2096" y="576"/>
                    </a:lnTo>
                    <a:lnTo>
                      <a:pt x="2086" y="536"/>
                    </a:lnTo>
                    <a:lnTo>
                      <a:pt x="2080" y="492"/>
                    </a:lnTo>
                    <a:lnTo>
                      <a:pt x="2076" y="448"/>
                    </a:lnTo>
                    <a:lnTo>
                      <a:pt x="2074" y="402"/>
                    </a:lnTo>
                    <a:lnTo>
                      <a:pt x="2072" y="356"/>
                    </a:lnTo>
                    <a:lnTo>
                      <a:pt x="2074" y="310"/>
                    </a:lnTo>
                    <a:lnTo>
                      <a:pt x="2076" y="266"/>
                    </a:lnTo>
                    <a:lnTo>
                      <a:pt x="2080" y="222"/>
                    </a:lnTo>
                    <a:lnTo>
                      <a:pt x="1962" y="152"/>
                    </a:lnTo>
                    <a:lnTo>
                      <a:pt x="1956" y="176"/>
                    </a:lnTo>
                    <a:lnTo>
                      <a:pt x="1942" y="240"/>
                    </a:lnTo>
                    <a:lnTo>
                      <a:pt x="1916" y="328"/>
                    </a:lnTo>
                    <a:lnTo>
                      <a:pt x="1902" y="378"/>
                    </a:lnTo>
                    <a:lnTo>
                      <a:pt x="1884" y="430"/>
                    </a:lnTo>
                    <a:lnTo>
                      <a:pt x="1864" y="482"/>
                    </a:lnTo>
                    <a:lnTo>
                      <a:pt x="1842" y="530"/>
                    </a:lnTo>
                    <a:lnTo>
                      <a:pt x="1820" y="576"/>
                    </a:lnTo>
                    <a:lnTo>
                      <a:pt x="1794" y="616"/>
                    </a:lnTo>
                    <a:lnTo>
                      <a:pt x="1782" y="634"/>
                    </a:lnTo>
                    <a:lnTo>
                      <a:pt x="1768" y="650"/>
                    </a:lnTo>
                    <a:lnTo>
                      <a:pt x="1754" y="662"/>
                    </a:lnTo>
                    <a:lnTo>
                      <a:pt x="1740" y="674"/>
                    </a:lnTo>
                    <a:lnTo>
                      <a:pt x="1726" y="682"/>
                    </a:lnTo>
                    <a:lnTo>
                      <a:pt x="1712" y="688"/>
                    </a:lnTo>
                    <a:lnTo>
                      <a:pt x="1698" y="690"/>
                    </a:lnTo>
                    <a:lnTo>
                      <a:pt x="1682" y="690"/>
                    </a:lnTo>
                    <a:lnTo>
                      <a:pt x="1676" y="692"/>
                    </a:lnTo>
                    <a:lnTo>
                      <a:pt x="1670" y="692"/>
                    </a:lnTo>
                    <a:lnTo>
                      <a:pt x="1660" y="690"/>
                    </a:lnTo>
                    <a:lnTo>
                      <a:pt x="1648" y="686"/>
                    </a:lnTo>
                    <a:lnTo>
                      <a:pt x="1636" y="678"/>
                    </a:lnTo>
                    <a:lnTo>
                      <a:pt x="1620" y="666"/>
                    </a:lnTo>
                    <a:lnTo>
                      <a:pt x="1604" y="648"/>
                    </a:lnTo>
                    <a:lnTo>
                      <a:pt x="1586" y="622"/>
                    </a:lnTo>
                    <a:lnTo>
                      <a:pt x="1568" y="590"/>
                    </a:lnTo>
                    <a:lnTo>
                      <a:pt x="1548" y="548"/>
                    </a:lnTo>
                    <a:lnTo>
                      <a:pt x="1528" y="498"/>
                    </a:lnTo>
                    <a:lnTo>
                      <a:pt x="1508" y="436"/>
                    </a:lnTo>
                    <a:lnTo>
                      <a:pt x="1488" y="362"/>
                    </a:lnTo>
                    <a:lnTo>
                      <a:pt x="1468" y="276"/>
                    </a:lnTo>
                    <a:lnTo>
                      <a:pt x="1448" y="176"/>
                    </a:lnTo>
                    <a:lnTo>
                      <a:pt x="1296" y="130"/>
                    </a:lnTo>
                    <a:lnTo>
                      <a:pt x="1296" y="152"/>
                    </a:lnTo>
                    <a:lnTo>
                      <a:pt x="1294" y="210"/>
                    </a:lnTo>
                    <a:lnTo>
                      <a:pt x="1288" y="294"/>
                    </a:lnTo>
                    <a:lnTo>
                      <a:pt x="1284" y="342"/>
                    </a:lnTo>
                    <a:lnTo>
                      <a:pt x="1278" y="392"/>
                    </a:lnTo>
                    <a:lnTo>
                      <a:pt x="1272" y="442"/>
                    </a:lnTo>
                    <a:lnTo>
                      <a:pt x="1262" y="492"/>
                    </a:lnTo>
                    <a:lnTo>
                      <a:pt x="1250" y="540"/>
                    </a:lnTo>
                    <a:lnTo>
                      <a:pt x="1238" y="582"/>
                    </a:lnTo>
                    <a:lnTo>
                      <a:pt x="1220" y="620"/>
                    </a:lnTo>
                    <a:lnTo>
                      <a:pt x="1212" y="638"/>
                    </a:lnTo>
                    <a:lnTo>
                      <a:pt x="1202" y="652"/>
                    </a:lnTo>
                    <a:lnTo>
                      <a:pt x="1192" y="666"/>
                    </a:lnTo>
                    <a:lnTo>
                      <a:pt x="1180" y="676"/>
                    </a:lnTo>
                    <a:lnTo>
                      <a:pt x="1168" y="684"/>
                    </a:lnTo>
                    <a:lnTo>
                      <a:pt x="1156" y="690"/>
                    </a:lnTo>
                    <a:lnTo>
                      <a:pt x="1144" y="690"/>
                    </a:lnTo>
                    <a:lnTo>
                      <a:pt x="1130" y="688"/>
                    </a:lnTo>
                    <a:lnTo>
                      <a:pt x="1112" y="684"/>
                    </a:lnTo>
                    <a:lnTo>
                      <a:pt x="1090" y="678"/>
                    </a:lnTo>
                    <a:lnTo>
                      <a:pt x="1066" y="668"/>
                    </a:lnTo>
                    <a:lnTo>
                      <a:pt x="1038" y="652"/>
                    </a:lnTo>
                    <a:lnTo>
                      <a:pt x="1010" y="632"/>
                    </a:lnTo>
                    <a:lnTo>
                      <a:pt x="980" y="608"/>
                    </a:lnTo>
                    <a:lnTo>
                      <a:pt x="964" y="592"/>
                    </a:lnTo>
                    <a:lnTo>
                      <a:pt x="950" y="576"/>
                    </a:lnTo>
                    <a:lnTo>
                      <a:pt x="934" y="556"/>
                    </a:lnTo>
                    <a:lnTo>
                      <a:pt x="920" y="536"/>
                    </a:lnTo>
                    <a:lnTo>
                      <a:pt x="904" y="512"/>
                    </a:lnTo>
                    <a:lnTo>
                      <a:pt x="890" y="488"/>
                    </a:lnTo>
                    <a:lnTo>
                      <a:pt x="876" y="460"/>
                    </a:lnTo>
                    <a:lnTo>
                      <a:pt x="862" y="432"/>
                    </a:lnTo>
                    <a:lnTo>
                      <a:pt x="848" y="400"/>
                    </a:lnTo>
                    <a:lnTo>
                      <a:pt x="836" y="364"/>
                    </a:lnTo>
                    <a:lnTo>
                      <a:pt x="824" y="328"/>
                    </a:lnTo>
                    <a:lnTo>
                      <a:pt x="814" y="288"/>
                    </a:lnTo>
                    <a:lnTo>
                      <a:pt x="804" y="244"/>
                    </a:lnTo>
                    <a:lnTo>
                      <a:pt x="794" y="200"/>
                    </a:lnTo>
                    <a:lnTo>
                      <a:pt x="666" y="188"/>
                    </a:lnTo>
                    <a:lnTo>
                      <a:pt x="668" y="208"/>
                    </a:lnTo>
                    <a:lnTo>
                      <a:pt x="674" y="260"/>
                    </a:lnTo>
                    <a:lnTo>
                      <a:pt x="680" y="336"/>
                    </a:lnTo>
                    <a:lnTo>
                      <a:pt x="682" y="380"/>
                    </a:lnTo>
                    <a:lnTo>
                      <a:pt x="682" y="426"/>
                    </a:lnTo>
                    <a:lnTo>
                      <a:pt x="682" y="474"/>
                    </a:lnTo>
                    <a:lnTo>
                      <a:pt x="678" y="522"/>
                    </a:lnTo>
                    <a:lnTo>
                      <a:pt x="674" y="568"/>
                    </a:lnTo>
                    <a:lnTo>
                      <a:pt x="666" y="612"/>
                    </a:lnTo>
                    <a:lnTo>
                      <a:pt x="654" y="652"/>
                    </a:lnTo>
                    <a:lnTo>
                      <a:pt x="646" y="670"/>
                    </a:lnTo>
                    <a:lnTo>
                      <a:pt x="638" y="686"/>
                    </a:lnTo>
                    <a:lnTo>
                      <a:pt x="630" y="702"/>
                    </a:lnTo>
                    <a:lnTo>
                      <a:pt x="620" y="716"/>
                    </a:lnTo>
                    <a:lnTo>
                      <a:pt x="608" y="726"/>
                    </a:lnTo>
                    <a:lnTo>
                      <a:pt x="596" y="736"/>
                    </a:lnTo>
                    <a:lnTo>
                      <a:pt x="582" y="744"/>
                    </a:lnTo>
                    <a:lnTo>
                      <a:pt x="568" y="748"/>
                    </a:lnTo>
                    <a:lnTo>
                      <a:pt x="556" y="750"/>
                    </a:lnTo>
                    <a:lnTo>
                      <a:pt x="542" y="748"/>
                    </a:lnTo>
                    <a:lnTo>
                      <a:pt x="528" y="744"/>
                    </a:lnTo>
                    <a:lnTo>
                      <a:pt x="514" y="736"/>
                    </a:lnTo>
                    <a:lnTo>
                      <a:pt x="500" y="726"/>
                    </a:lnTo>
                    <a:lnTo>
                      <a:pt x="486" y="716"/>
                    </a:lnTo>
                    <a:lnTo>
                      <a:pt x="474" y="702"/>
                    </a:lnTo>
                    <a:lnTo>
                      <a:pt x="460" y="686"/>
                    </a:lnTo>
                    <a:lnTo>
                      <a:pt x="432" y="650"/>
                    </a:lnTo>
                    <a:lnTo>
                      <a:pt x="404" y="606"/>
                    </a:lnTo>
                    <a:lnTo>
                      <a:pt x="378" y="558"/>
                    </a:lnTo>
                    <a:lnTo>
                      <a:pt x="350" y="506"/>
                    </a:lnTo>
                    <a:lnTo>
                      <a:pt x="324" y="450"/>
                    </a:lnTo>
                    <a:lnTo>
                      <a:pt x="274" y="336"/>
                    </a:lnTo>
                    <a:lnTo>
                      <a:pt x="228" y="222"/>
                    </a:lnTo>
                    <a:lnTo>
                      <a:pt x="186" y="118"/>
                    </a:lnTo>
                    <a:lnTo>
                      <a:pt x="0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2" name="Freeform 13"/>
              <p:cNvSpPr>
                <a:spLocks/>
              </p:cNvSpPr>
              <p:nvPr userDrawn="1"/>
            </p:nvSpPr>
            <p:spPr bwMode="auto">
              <a:xfrm>
                <a:off x="4016" y="334"/>
                <a:ext cx="3221" cy="1160"/>
              </a:xfrm>
              <a:custGeom>
                <a:avLst/>
                <a:gdLst>
                  <a:gd name="T0" fmla="*/ 40 w 3226"/>
                  <a:gd name="T1" fmla="*/ 415 h 1146"/>
                  <a:gd name="T2" fmla="*/ 142 w 3226"/>
                  <a:gd name="T3" fmla="*/ 825 h 1146"/>
                  <a:gd name="T4" fmla="*/ 272 w 3226"/>
                  <a:gd name="T5" fmla="*/ 1010 h 1146"/>
                  <a:gd name="T6" fmla="*/ 339 w 3226"/>
                  <a:gd name="T7" fmla="*/ 1032 h 1146"/>
                  <a:gd name="T8" fmla="*/ 453 w 3226"/>
                  <a:gd name="T9" fmla="*/ 1020 h 1146"/>
                  <a:gd name="T10" fmla="*/ 649 w 3226"/>
                  <a:gd name="T11" fmla="*/ 781 h 1146"/>
                  <a:gd name="T12" fmla="*/ 779 w 3226"/>
                  <a:gd name="T13" fmla="*/ 1050 h 1146"/>
                  <a:gd name="T14" fmla="*/ 935 w 3226"/>
                  <a:gd name="T15" fmla="*/ 1203 h 1146"/>
                  <a:gd name="T16" fmla="*/ 1054 w 3226"/>
                  <a:gd name="T17" fmla="*/ 1207 h 1146"/>
                  <a:gd name="T18" fmla="*/ 1190 w 3226"/>
                  <a:gd name="T19" fmla="*/ 1086 h 1146"/>
                  <a:gd name="T20" fmla="*/ 1348 w 3226"/>
                  <a:gd name="T21" fmla="*/ 1006 h 1146"/>
                  <a:gd name="T22" fmla="*/ 1534 w 3226"/>
                  <a:gd name="T23" fmla="*/ 1158 h 1146"/>
                  <a:gd name="T24" fmla="*/ 1725 w 3226"/>
                  <a:gd name="T25" fmla="*/ 1165 h 1146"/>
                  <a:gd name="T26" fmla="*/ 1941 w 3226"/>
                  <a:gd name="T27" fmla="*/ 939 h 1146"/>
                  <a:gd name="T28" fmla="*/ 2059 w 3226"/>
                  <a:gd name="T29" fmla="*/ 1056 h 1146"/>
                  <a:gd name="T30" fmla="*/ 2199 w 3226"/>
                  <a:gd name="T31" fmla="*/ 1186 h 1146"/>
                  <a:gd name="T32" fmla="*/ 2392 w 3226"/>
                  <a:gd name="T33" fmla="*/ 1148 h 1146"/>
                  <a:gd name="T34" fmla="*/ 2644 w 3226"/>
                  <a:gd name="T35" fmla="*/ 794 h 1146"/>
                  <a:gd name="T36" fmla="*/ 2774 w 3226"/>
                  <a:gd name="T37" fmla="*/ 971 h 1146"/>
                  <a:gd name="T38" fmla="*/ 2917 w 3226"/>
                  <a:gd name="T39" fmla="*/ 1041 h 1146"/>
                  <a:gd name="T40" fmla="*/ 3001 w 3226"/>
                  <a:gd name="T41" fmla="*/ 993 h 1146"/>
                  <a:gd name="T42" fmla="*/ 3109 w 3226"/>
                  <a:gd name="T43" fmla="*/ 755 h 1146"/>
                  <a:gd name="T44" fmla="*/ 3071 w 3226"/>
                  <a:gd name="T45" fmla="*/ 34 h 1146"/>
                  <a:gd name="T46" fmla="*/ 3041 w 3226"/>
                  <a:gd name="T47" fmla="*/ 508 h 1146"/>
                  <a:gd name="T48" fmla="*/ 2967 w 3226"/>
                  <a:gd name="T49" fmla="*/ 828 h 1146"/>
                  <a:gd name="T50" fmla="*/ 2898 w 3226"/>
                  <a:gd name="T51" fmla="*/ 884 h 1146"/>
                  <a:gd name="T52" fmla="*/ 2832 w 3226"/>
                  <a:gd name="T53" fmla="*/ 836 h 1146"/>
                  <a:gd name="T54" fmla="*/ 2724 w 3226"/>
                  <a:gd name="T55" fmla="*/ 626 h 1146"/>
                  <a:gd name="T56" fmla="*/ 2634 w 3226"/>
                  <a:gd name="T57" fmla="*/ 140 h 1146"/>
                  <a:gd name="T58" fmla="*/ 2500 w 3226"/>
                  <a:gd name="T59" fmla="*/ 427 h 1146"/>
                  <a:gd name="T60" fmla="*/ 2424 w 3226"/>
                  <a:gd name="T61" fmla="*/ 890 h 1146"/>
                  <a:gd name="T62" fmla="*/ 2340 w 3226"/>
                  <a:gd name="T63" fmla="*/ 1020 h 1146"/>
                  <a:gd name="T64" fmla="*/ 2282 w 3226"/>
                  <a:gd name="T65" fmla="*/ 1018 h 1146"/>
                  <a:gd name="T66" fmla="*/ 2185 w 3226"/>
                  <a:gd name="T67" fmla="*/ 982 h 1146"/>
                  <a:gd name="T68" fmla="*/ 2103 w 3226"/>
                  <a:gd name="T69" fmla="*/ 840 h 1146"/>
                  <a:gd name="T70" fmla="*/ 2029 w 3226"/>
                  <a:gd name="T71" fmla="*/ 530 h 1146"/>
                  <a:gd name="T72" fmla="*/ 1901 w 3226"/>
                  <a:gd name="T73" fmla="*/ 352 h 1146"/>
                  <a:gd name="T74" fmla="*/ 1847 w 3226"/>
                  <a:gd name="T75" fmla="*/ 788 h 1146"/>
                  <a:gd name="T76" fmla="*/ 1747 w 3226"/>
                  <a:gd name="T77" fmla="*/ 982 h 1146"/>
                  <a:gd name="T78" fmla="*/ 1617 w 3226"/>
                  <a:gd name="T79" fmla="*/ 1016 h 1146"/>
                  <a:gd name="T80" fmla="*/ 1468 w 3226"/>
                  <a:gd name="T81" fmla="*/ 919 h 1146"/>
                  <a:gd name="T82" fmla="*/ 1372 w 3226"/>
                  <a:gd name="T83" fmla="*/ 741 h 1146"/>
                  <a:gd name="T84" fmla="*/ 1330 w 3226"/>
                  <a:gd name="T85" fmla="*/ 421 h 1146"/>
                  <a:gd name="T86" fmla="*/ 1236 w 3226"/>
                  <a:gd name="T87" fmla="*/ 460 h 1146"/>
                  <a:gd name="T88" fmla="*/ 1142 w 3226"/>
                  <a:gd name="T89" fmla="*/ 890 h 1146"/>
                  <a:gd name="T90" fmla="*/ 1026 w 3226"/>
                  <a:gd name="T91" fmla="*/ 1043 h 1146"/>
                  <a:gd name="T92" fmla="*/ 923 w 3226"/>
                  <a:gd name="T93" fmla="*/ 1041 h 1146"/>
                  <a:gd name="T94" fmla="*/ 805 w 3226"/>
                  <a:gd name="T95" fmla="*/ 908 h 1146"/>
                  <a:gd name="T96" fmla="*/ 729 w 3226"/>
                  <a:gd name="T97" fmla="*/ 672 h 1146"/>
                  <a:gd name="T98" fmla="*/ 697 w 3226"/>
                  <a:gd name="T99" fmla="*/ 259 h 1146"/>
                  <a:gd name="T100" fmla="*/ 589 w 3226"/>
                  <a:gd name="T101" fmla="*/ 479 h 1146"/>
                  <a:gd name="T102" fmla="*/ 493 w 3226"/>
                  <a:gd name="T103" fmla="*/ 803 h 1146"/>
                  <a:gd name="T104" fmla="*/ 377 w 3226"/>
                  <a:gd name="T105" fmla="*/ 875 h 1146"/>
                  <a:gd name="T106" fmla="*/ 286 w 3226"/>
                  <a:gd name="T107" fmla="*/ 838 h 1146"/>
                  <a:gd name="T108" fmla="*/ 200 w 3226"/>
                  <a:gd name="T109" fmla="*/ 696 h 1146"/>
                  <a:gd name="T110" fmla="*/ 146 w 3226"/>
                  <a:gd name="T111" fmla="*/ 419 h 114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226" h="1146">
                    <a:moveTo>
                      <a:pt x="0" y="0"/>
                    </a:moveTo>
                    <a:lnTo>
                      <a:pt x="0" y="0"/>
                    </a:lnTo>
                    <a:lnTo>
                      <a:pt x="2" y="40"/>
                    </a:lnTo>
                    <a:lnTo>
                      <a:pt x="10" y="150"/>
                    </a:lnTo>
                    <a:lnTo>
                      <a:pt x="18" y="222"/>
                    </a:lnTo>
                    <a:lnTo>
                      <a:pt x="28" y="302"/>
                    </a:lnTo>
                    <a:lnTo>
                      <a:pt x="40" y="390"/>
                    </a:lnTo>
                    <a:lnTo>
                      <a:pt x="56" y="480"/>
                    </a:lnTo>
                    <a:lnTo>
                      <a:pt x="74" y="570"/>
                    </a:lnTo>
                    <a:lnTo>
                      <a:pt x="86" y="614"/>
                    </a:lnTo>
                    <a:lnTo>
                      <a:pt x="98" y="656"/>
                    </a:lnTo>
                    <a:lnTo>
                      <a:pt x="112" y="698"/>
                    </a:lnTo>
                    <a:lnTo>
                      <a:pt x="126" y="738"/>
                    </a:lnTo>
                    <a:lnTo>
                      <a:pt x="142" y="776"/>
                    </a:lnTo>
                    <a:lnTo>
                      <a:pt x="158" y="812"/>
                    </a:lnTo>
                    <a:lnTo>
                      <a:pt x="176" y="846"/>
                    </a:lnTo>
                    <a:lnTo>
                      <a:pt x="194" y="876"/>
                    </a:lnTo>
                    <a:lnTo>
                      <a:pt x="216" y="902"/>
                    </a:lnTo>
                    <a:lnTo>
                      <a:pt x="238" y="924"/>
                    </a:lnTo>
                    <a:lnTo>
                      <a:pt x="260" y="942"/>
                    </a:lnTo>
                    <a:lnTo>
                      <a:pt x="272" y="950"/>
                    </a:lnTo>
                    <a:lnTo>
                      <a:pt x="286" y="956"/>
                    </a:lnTo>
                    <a:lnTo>
                      <a:pt x="298" y="962"/>
                    </a:lnTo>
                    <a:lnTo>
                      <a:pt x="312" y="966"/>
                    </a:lnTo>
                    <a:lnTo>
                      <a:pt x="324" y="968"/>
                    </a:lnTo>
                    <a:lnTo>
                      <a:pt x="338" y="970"/>
                    </a:lnTo>
                    <a:lnTo>
                      <a:pt x="344" y="972"/>
                    </a:lnTo>
                    <a:lnTo>
                      <a:pt x="362" y="976"/>
                    </a:lnTo>
                    <a:lnTo>
                      <a:pt x="372" y="976"/>
                    </a:lnTo>
                    <a:lnTo>
                      <a:pt x="386" y="978"/>
                    </a:lnTo>
                    <a:lnTo>
                      <a:pt x="402" y="976"/>
                    </a:lnTo>
                    <a:lnTo>
                      <a:pt x="420" y="974"/>
                    </a:lnTo>
                    <a:lnTo>
                      <a:pt x="438" y="968"/>
                    </a:lnTo>
                    <a:lnTo>
                      <a:pt x="458" y="960"/>
                    </a:lnTo>
                    <a:lnTo>
                      <a:pt x="480" y="950"/>
                    </a:lnTo>
                    <a:lnTo>
                      <a:pt x="502" y="934"/>
                    </a:lnTo>
                    <a:lnTo>
                      <a:pt x="524" y="916"/>
                    </a:lnTo>
                    <a:lnTo>
                      <a:pt x="548" y="892"/>
                    </a:lnTo>
                    <a:lnTo>
                      <a:pt x="572" y="864"/>
                    </a:lnTo>
                    <a:lnTo>
                      <a:pt x="596" y="828"/>
                    </a:lnTo>
                    <a:lnTo>
                      <a:pt x="654" y="736"/>
                    </a:lnTo>
                    <a:lnTo>
                      <a:pt x="668" y="770"/>
                    </a:lnTo>
                    <a:lnTo>
                      <a:pt x="684" y="808"/>
                    </a:lnTo>
                    <a:lnTo>
                      <a:pt x="706" y="854"/>
                    </a:lnTo>
                    <a:lnTo>
                      <a:pt x="732" y="906"/>
                    </a:lnTo>
                    <a:lnTo>
                      <a:pt x="766" y="960"/>
                    </a:lnTo>
                    <a:lnTo>
                      <a:pt x="784" y="988"/>
                    </a:lnTo>
                    <a:lnTo>
                      <a:pt x="802" y="1014"/>
                    </a:lnTo>
                    <a:lnTo>
                      <a:pt x="824" y="1040"/>
                    </a:lnTo>
                    <a:lnTo>
                      <a:pt x="844" y="1062"/>
                    </a:lnTo>
                    <a:lnTo>
                      <a:pt x="866" y="1084"/>
                    </a:lnTo>
                    <a:lnTo>
                      <a:pt x="890" y="1102"/>
                    </a:lnTo>
                    <a:lnTo>
                      <a:pt x="914" y="1118"/>
                    </a:lnTo>
                    <a:lnTo>
                      <a:pt x="940" y="1132"/>
                    </a:lnTo>
                    <a:lnTo>
                      <a:pt x="966" y="1140"/>
                    </a:lnTo>
                    <a:lnTo>
                      <a:pt x="992" y="1144"/>
                    </a:lnTo>
                    <a:lnTo>
                      <a:pt x="1006" y="1146"/>
                    </a:lnTo>
                    <a:lnTo>
                      <a:pt x="1020" y="1144"/>
                    </a:lnTo>
                    <a:lnTo>
                      <a:pt x="1034" y="1142"/>
                    </a:lnTo>
                    <a:lnTo>
                      <a:pt x="1048" y="1140"/>
                    </a:lnTo>
                    <a:lnTo>
                      <a:pt x="1064" y="1136"/>
                    </a:lnTo>
                    <a:lnTo>
                      <a:pt x="1078" y="1130"/>
                    </a:lnTo>
                    <a:lnTo>
                      <a:pt x="1092" y="1122"/>
                    </a:lnTo>
                    <a:lnTo>
                      <a:pt x="1108" y="1112"/>
                    </a:lnTo>
                    <a:lnTo>
                      <a:pt x="1122" y="1102"/>
                    </a:lnTo>
                    <a:lnTo>
                      <a:pt x="1138" y="1090"/>
                    </a:lnTo>
                    <a:lnTo>
                      <a:pt x="1168" y="1060"/>
                    </a:lnTo>
                    <a:lnTo>
                      <a:pt x="1200" y="1022"/>
                    </a:lnTo>
                    <a:lnTo>
                      <a:pt x="1232" y="978"/>
                    </a:lnTo>
                    <a:lnTo>
                      <a:pt x="1264" y="926"/>
                    </a:lnTo>
                    <a:lnTo>
                      <a:pt x="1298" y="864"/>
                    </a:lnTo>
                    <a:lnTo>
                      <a:pt x="1314" y="888"/>
                    </a:lnTo>
                    <a:lnTo>
                      <a:pt x="1332" y="914"/>
                    </a:lnTo>
                    <a:lnTo>
                      <a:pt x="1358" y="946"/>
                    </a:lnTo>
                    <a:lnTo>
                      <a:pt x="1392" y="980"/>
                    </a:lnTo>
                    <a:lnTo>
                      <a:pt x="1430" y="1016"/>
                    </a:lnTo>
                    <a:lnTo>
                      <a:pt x="1450" y="1034"/>
                    </a:lnTo>
                    <a:lnTo>
                      <a:pt x="1472" y="1050"/>
                    </a:lnTo>
                    <a:lnTo>
                      <a:pt x="1496" y="1064"/>
                    </a:lnTo>
                    <a:lnTo>
                      <a:pt x="1520" y="1078"/>
                    </a:lnTo>
                    <a:lnTo>
                      <a:pt x="1544" y="1090"/>
                    </a:lnTo>
                    <a:lnTo>
                      <a:pt x="1570" y="1100"/>
                    </a:lnTo>
                    <a:lnTo>
                      <a:pt x="1598" y="1108"/>
                    </a:lnTo>
                    <a:lnTo>
                      <a:pt x="1624" y="1112"/>
                    </a:lnTo>
                    <a:lnTo>
                      <a:pt x="1652" y="1114"/>
                    </a:lnTo>
                    <a:lnTo>
                      <a:pt x="1682" y="1112"/>
                    </a:lnTo>
                    <a:lnTo>
                      <a:pt x="1712" y="1106"/>
                    </a:lnTo>
                    <a:lnTo>
                      <a:pt x="1740" y="1096"/>
                    </a:lnTo>
                    <a:lnTo>
                      <a:pt x="1770" y="1082"/>
                    </a:lnTo>
                    <a:lnTo>
                      <a:pt x="1802" y="1062"/>
                    </a:lnTo>
                    <a:lnTo>
                      <a:pt x="1832" y="1038"/>
                    </a:lnTo>
                    <a:lnTo>
                      <a:pt x="1864" y="1008"/>
                    </a:lnTo>
                    <a:lnTo>
                      <a:pt x="1894" y="972"/>
                    </a:lnTo>
                    <a:lnTo>
                      <a:pt x="1924" y="932"/>
                    </a:lnTo>
                    <a:lnTo>
                      <a:pt x="1956" y="884"/>
                    </a:lnTo>
                    <a:lnTo>
                      <a:pt x="1986" y="828"/>
                    </a:lnTo>
                    <a:lnTo>
                      <a:pt x="1998" y="858"/>
                    </a:lnTo>
                    <a:lnTo>
                      <a:pt x="2014" y="890"/>
                    </a:lnTo>
                    <a:lnTo>
                      <a:pt x="2034" y="930"/>
                    </a:lnTo>
                    <a:lnTo>
                      <a:pt x="2060" y="972"/>
                    </a:lnTo>
                    <a:lnTo>
                      <a:pt x="2074" y="994"/>
                    </a:lnTo>
                    <a:lnTo>
                      <a:pt x="2090" y="1016"/>
                    </a:lnTo>
                    <a:lnTo>
                      <a:pt x="2108" y="1036"/>
                    </a:lnTo>
                    <a:lnTo>
                      <a:pt x="2126" y="1056"/>
                    </a:lnTo>
                    <a:lnTo>
                      <a:pt x="2146" y="1074"/>
                    </a:lnTo>
                    <a:lnTo>
                      <a:pt x="2168" y="1090"/>
                    </a:lnTo>
                    <a:lnTo>
                      <a:pt x="2190" y="1104"/>
                    </a:lnTo>
                    <a:lnTo>
                      <a:pt x="2214" y="1116"/>
                    </a:lnTo>
                    <a:lnTo>
                      <a:pt x="2238" y="1122"/>
                    </a:lnTo>
                    <a:lnTo>
                      <a:pt x="2266" y="1128"/>
                    </a:lnTo>
                    <a:lnTo>
                      <a:pt x="2292" y="1128"/>
                    </a:lnTo>
                    <a:lnTo>
                      <a:pt x="2320" y="1124"/>
                    </a:lnTo>
                    <a:lnTo>
                      <a:pt x="2350" y="1114"/>
                    </a:lnTo>
                    <a:lnTo>
                      <a:pt x="2382" y="1100"/>
                    </a:lnTo>
                    <a:lnTo>
                      <a:pt x="2412" y="1080"/>
                    </a:lnTo>
                    <a:lnTo>
                      <a:pt x="2446" y="1054"/>
                    </a:lnTo>
                    <a:lnTo>
                      <a:pt x="2480" y="1022"/>
                    </a:lnTo>
                    <a:lnTo>
                      <a:pt x="2514" y="982"/>
                    </a:lnTo>
                    <a:lnTo>
                      <a:pt x="2550" y="936"/>
                    </a:lnTo>
                    <a:lnTo>
                      <a:pt x="2588" y="880"/>
                    </a:lnTo>
                    <a:lnTo>
                      <a:pt x="2626" y="818"/>
                    </a:lnTo>
                    <a:lnTo>
                      <a:pt x="2664" y="748"/>
                    </a:lnTo>
                    <a:lnTo>
                      <a:pt x="2684" y="780"/>
                    </a:lnTo>
                    <a:lnTo>
                      <a:pt x="2708" y="814"/>
                    </a:lnTo>
                    <a:lnTo>
                      <a:pt x="2738" y="854"/>
                    </a:lnTo>
                    <a:lnTo>
                      <a:pt x="2754" y="874"/>
                    </a:lnTo>
                    <a:lnTo>
                      <a:pt x="2774" y="894"/>
                    </a:lnTo>
                    <a:lnTo>
                      <a:pt x="2794" y="914"/>
                    </a:lnTo>
                    <a:lnTo>
                      <a:pt x="2814" y="932"/>
                    </a:lnTo>
                    <a:lnTo>
                      <a:pt x="2836" y="948"/>
                    </a:lnTo>
                    <a:lnTo>
                      <a:pt x="2858" y="962"/>
                    </a:lnTo>
                    <a:lnTo>
                      <a:pt x="2882" y="972"/>
                    </a:lnTo>
                    <a:lnTo>
                      <a:pt x="2906" y="978"/>
                    </a:lnTo>
                    <a:lnTo>
                      <a:pt x="2930" y="980"/>
                    </a:lnTo>
                    <a:lnTo>
                      <a:pt x="2942" y="980"/>
                    </a:lnTo>
                    <a:lnTo>
                      <a:pt x="2954" y="978"/>
                    </a:lnTo>
                    <a:lnTo>
                      <a:pt x="2966" y="974"/>
                    </a:lnTo>
                    <a:lnTo>
                      <a:pt x="2978" y="968"/>
                    </a:lnTo>
                    <a:lnTo>
                      <a:pt x="2990" y="962"/>
                    </a:lnTo>
                    <a:lnTo>
                      <a:pt x="3002" y="954"/>
                    </a:lnTo>
                    <a:lnTo>
                      <a:pt x="3014" y="946"/>
                    </a:lnTo>
                    <a:lnTo>
                      <a:pt x="3026" y="934"/>
                    </a:lnTo>
                    <a:lnTo>
                      <a:pt x="3036" y="920"/>
                    </a:lnTo>
                    <a:lnTo>
                      <a:pt x="3048" y="906"/>
                    </a:lnTo>
                    <a:lnTo>
                      <a:pt x="3060" y="888"/>
                    </a:lnTo>
                    <a:lnTo>
                      <a:pt x="3072" y="870"/>
                    </a:lnTo>
                    <a:lnTo>
                      <a:pt x="3094" y="826"/>
                    </a:lnTo>
                    <a:lnTo>
                      <a:pt x="3114" y="772"/>
                    </a:lnTo>
                    <a:lnTo>
                      <a:pt x="3134" y="710"/>
                    </a:lnTo>
                    <a:lnTo>
                      <a:pt x="3154" y="638"/>
                    </a:lnTo>
                    <a:lnTo>
                      <a:pt x="3170" y="554"/>
                    </a:lnTo>
                    <a:lnTo>
                      <a:pt x="3188" y="460"/>
                    </a:lnTo>
                    <a:lnTo>
                      <a:pt x="3202" y="354"/>
                    </a:lnTo>
                    <a:lnTo>
                      <a:pt x="3214" y="236"/>
                    </a:lnTo>
                    <a:lnTo>
                      <a:pt x="3226" y="104"/>
                    </a:lnTo>
                    <a:lnTo>
                      <a:pt x="3096" y="34"/>
                    </a:lnTo>
                    <a:lnTo>
                      <a:pt x="3096" y="74"/>
                    </a:lnTo>
                    <a:lnTo>
                      <a:pt x="3092" y="176"/>
                    </a:lnTo>
                    <a:lnTo>
                      <a:pt x="3088" y="244"/>
                    </a:lnTo>
                    <a:lnTo>
                      <a:pt x="3082" y="318"/>
                    </a:lnTo>
                    <a:lnTo>
                      <a:pt x="3076" y="398"/>
                    </a:lnTo>
                    <a:lnTo>
                      <a:pt x="3066" y="478"/>
                    </a:lnTo>
                    <a:lnTo>
                      <a:pt x="3054" y="556"/>
                    </a:lnTo>
                    <a:lnTo>
                      <a:pt x="3040" y="632"/>
                    </a:lnTo>
                    <a:lnTo>
                      <a:pt x="3032" y="666"/>
                    </a:lnTo>
                    <a:lnTo>
                      <a:pt x="3024" y="698"/>
                    </a:lnTo>
                    <a:lnTo>
                      <a:pt x="3014" y="728"/>
                    </a:lnTo>
                    <a:lnTo>
                      <a:pt x="3004" y="754"/>
                    </a:lnTo>
                    <a:lnTo>
                      <a:pt x="2992" y="778"/>
                    </a:lnTo>
                    <a:lnTo>
                      <a:pt x="2980" y="796"/>
                    </a:lnTo>
                    <a:lnTo>
                      <a:pt x="2966" y="812"/>
                    </a:lnTo>
                    <a:lnTo>
                      <a:pt x="2952" y="824"/>
                    </a:lnTo>
                    <a:lnTo>
                      <a:pt x="2946" y="828"/>
                    </a:lnTo>
                    <a:lnTo>
                      <a:pt x="2938" y="830"/>
                    </a:lnTo>
                    <a:lnTo>
                      <a:pt x="2930" y="832"/>
                    </a:lnTo>
                    <a:lnTo>
                      <a:pt x="2922" y="832"/>
                    </a:lnTo>
                    <a:lnTo>
                      <a:pt x="2914" y="830"/>
                    </a:lnTo>
                    <a:lnTo>
                      <a:pt x="2904" y="828"/>
                    </a:lnTo>
                    <a:lnTo>
                      <a:pt x="2896" y="822"/>
                    </a:lnTo>
                    <a:lnTo>
                      <a:pt x="2886" y="818"/>
                    </a:lnTo>
                    <a:lnTo>
                      <a:pt x="2868" y="802"/>
                    </a:lnTo>
                    <a:lnTo>
                      <a:pt x="2852" y="786"/>
                    </a:lnTo>
                    <a:lnTo>
                      <a:pt x="2834" y="768"/>
                    </a:lnTo>
                    <a:lnTo>
                      <a:pt x="2820" y="746"/>
                    </a:lnTo>
                    <a:lnTo>
                      <a:pt x="2804" y="724"/>
                    </a:lnTo>
                    <a:lnTo>
                      <a:pt x="2792" y="700"/>
                    </a:lnTo>
                    <a:lnTo>
                      <a:pt x="2778" y="674"/>
                    </a:lnTo>
                    <a:lnTo>
                      <a:pt x="2766" y="646"/>
                    </a:lnTo>
                    <a:lnTo>
                      <a:pt x="2744" y="590"/>
                    </a:lnTo>
                    <a:lnTo>
                      <a:pt x="2726" y="530"/>
                    </a:lnTo>
                    <a:lnTo>
                      <a:pt x="2708" y="468"/>
                    </a:lnTo>
                    <a:lnTo>
                      <a:pt x="2696" y="408"/>
                    </a:lnTo>
                    <a:lnTo>
                      <a:pt x="2684" y="348"/>
                    </a:lnTo>
                    <a:lnTo>
                      <a:pt x="2674" y="292"/>
                    </a:lnTo>
                    <a:lnTo>
                      <a:pt x="2662" y="196"/>
                    </a:lnTo>
                    <a:lnTo>
                      <a:pt x="2654" y="130"/>
                    </a:lnTo>
                    <a:lnTo>
                      <a:pt x="2652" y="104"/>
                    </a:lnTo>
                    <a:lnTo>
                      <a:pt x="2536" y="104"/>
                    </a:lnTo>
                    <a:lnTo>
                      <a:pt x="2534" y="146"/>
                    </a:lnTo>
                    <a:lnTo>
                      <a:pt x="2530" y="252"/>
                    </a:lnTo>
                    <a:lnTo>
                      <a:pt x="2526" y="324"/>
                    </a:lnTo>
                    <a:lnTo>
                      <a:pt x="2520" y="402"/>
                    </a:lnTo>
                    <a:lnTo>
                      <a:pt x="2512" y="486"/>
                    </a:lnTo>
                    <a:lnTo>
                      <a:pt x="2502" y="570"/>
                    </a:lnTo>
                    <a:lnTo>
                      <a:pt x="2490" y="654"/>
                    </a:lnTo>
                    <a:lnTo>
                      <a:pt x="2474" y="734"/>
                    </a:lnTo>
                    <a:lnTo>
                      <a:pt x="2464" y="770"/>
                    </a:lnTo>
                    <a:lnTo>
                      <a:pt x="2454" y="806"/>
                    </a:lnTo>
                    <a:lnTo>
                      <a:pt x="2444" y="838"/>
                    </a:lnTo>
                    <a:lnTo>
                      <a:pt x="2432" y="868"/>
                    </a:lnTo>
                    <a:lnTo>
                      <a:pt x="2420" y="894"/>
                    </a:lnTo>
                    <a:lnTo>
                      <a:pt x="2406" y="918"/>
                    </a:lnTo>
                    <a:lnTo>
                      <a:pt x="2392" y="936"/>
                    </a:lnTo>
                    <a:lnTo>
                      <a:pt x="2376" y="950"/>
                    </a:lnTo>
                    <a:lnTo>
                      <a:pt x="2368" y="956"/>
                    </a:lnTo>
                    <a:lnTo>
                      <a:pt x="2360" y="960"/>
                    </a:lnTo>
                    <a:lnTo>
                      <a:pt x="2350" y="964"/>
                    </a:lnTo>
                    <a:lnTo>
                      <a:pt x="2342" y="966"/>
                    </a:lnTo>
                    <a:lnTo>
                      <a:pt x="2332" y="966"/>
                    </a:lnTo>
                    <a:lnTo>
                      <a:pt x="2322" y="964"/>
                    </a:lnTo>
                    <a:lnTo>
                      <a:pt x="2312" y="962"/>
                    </a:lnTo>
                    <a:lnTo>
                      <a:pt x="2302" y="958"/>
                    </a:lnTo>
                    <a:lnTo>
                      <a:pt x="2292" y="960"/>
                    </a:lnTo>
                    <a:lnTo>
                      <a:pt x="2282" y="962"/>
                    </a:lnTo>
                    <a:lnTo>
                      <a:pt x="2268" y="960"/>
                    </a:lnTo>
                    <a:lnTo>
                      <a:pt x="2252" y="956"/>
                    </a:lnTo>
                    <a:lnTo>
                      <a:pt x="2232" y="948"/>
                    </a:lnTo>
                    <a:lnTo>
                      <a:pt x="2210" y="934"/>
                    </a:lnTo>
                    <a:lnTo>
                      <a:pt x="2200" y="924"/>
                    </a:lnTo>
                    <a:lnTo>
                      <a:pt x="2188" y="912"/>
                    </a:lnTo>
                    <a:lnTo>
                      <a:pt x="2176" y="898"/>
                    </a:lnTo>
                    <a:lnTo>
                      <a:pt x="2164" y="882"/>
                    </a:lnTo>
                    <a:lnTo>
                      <a:pt x="2154" y="862"/>
                    </a:lnTo>
                    <a:lnTo>
                      <a:pt x="2142" y="842"/>
                    </a:lnTo>
                    <a:lnTo>
                      <a:pt x="2130" y="818"/>
                    </a:lnTo>
                    <a:lnTo>
                      <a:pt x="2118" y="790"/>
                    </a:lnTo>
                    <a:lnTo>
                      <a:pt x="2106" y="760"/>
                    </a:lnTo>
                    <a:lnTo>
                      <a:pt x="2096" y="726"/>
                    </a:lnTo>
                    <a:lnTo>
                      <a:pt x="2084" y="688"/>
                    </a:lnTo>
                    <a:lnTo>
                      <a:pt x="2074" y="648"/>
                    </a:lnTo>
                    <a:lnTo>
                      <a:pt x="2064" y="602"/>
                    </a:lnTo>
                    <a:lnTo>
                      <a:pt x="2054" y="554"/>
                    </a:lnTo>
                    <a:lnTo>
                      <a:pt x="2044" y="500"/>
                    </a:lnTo>
                    <a:lnTo>
                      <a:pt x="2036" y="444"/>
                    </a:lnTo>
                    <a:lnTo>
                      <a:pt x="2028" y="382"/>
                    </a:lnTo>
                    <a:lnTo>
                      <a:pt x="2022" y="314"/>
                    </a:lnTo>
                    <a:lnTo>
                      <a:pt x="1916" y="210"/>
                    </a:lnTo>
                    <a:lnTo>
                      <a:pt x="1916" y="244"/>
                    </a:lnTo>
                    <a:lnTo>
                      <a:pt x="1916" y="332"/>
                    </a:lnTo>
                    <a:lnTo>
                      <a:pt x="1914" y="392"/>
                    </a:lnTo>
                    <a:lnTo>
                      <a:pt x="1908" y="458"/>
                    </a:lnTo>
                    <a:lnTo>
                      <a:pt x="1902" y="528"/>
                    </a:lnTo>
                    <a:lnTo>
                      <a:pt x="1892" y="602"/>
                    </a:lnTo>
                    <a:lnTo>
                      <a:pt x="1878" y="672"/>
                    </a:lnTo>
                    <a:lnTo>
                      <a:pt x="1870" y="708"/>
                    </a:lnTo>
                    <a:lnTo>
                      <a:pt x="1862" y="742"/>
                    </a:lnTo>
                    <a:lnTo>
                      <a:pt x="1850" y="774"/>
                    </a:lnTo>
                    <a:lnTo>
                      <a:pt x="1840" y="804"/>
                    </a:lnTo>
                    <a:lnTo>
                      <a:pt x="1826" y="834"/>
                    </a:lnTo>
                    <a:lnTo>
                      <a:pt x="1812" y="860"/>
                    </a:lnTo>
                    <a:lnTo>
                      <a:pt x="1798" y="884"/>
                    </a:lnTo>
                    <a:lnTo>
                      <a:pt x="1780" y="906"/>
                    </a:lnTo>
                    <a:lnTo>
                      <a:pt x="1762" y="924"/>
                    </a:lnTo>
                    <a:lnTo>
                      <a:pt x="1744" y="938"/>
                    </a:lnTo>
                    <a:lnTo>
                      <a:pt x="1722" y="950"/>
                    </a:lnTo>
                    <a:lnTo>
                      <a:pt x="1698" y="956"/>
                    </a:lnTo>
                    <a:lnTo>
                      <a:pt x="1674" y="960"/>
                    </a:lnTo>
                    <a:lnTo>
                      <a:pt x="1648" y="958"/>
                    </a:lnTo>
                    <a:lnTo>
                      <a:pt x="1632" y="956"/>
                    </a:lnTo>
                    <a:lnTo>
                      <a:pt x="1616" y="950"/>
                    </a:lnTo>
                    <a:lnTo>
                      <a:pt x="1594" y="944"/>
                    </a:lnTo>
                    <a:lnTo>
                      <a:pt x="1568" y="932"/>
                    </a:lnTo>
                    <a:lnTo>
                      <a:pt x="1540" y="916"/>
                    </a:lnTo>
                    <a:lnTo>
                      <a:pt x="1510" y="894"/>
                    </a:lnTo>
                    <a:lnTo>
                      <a:pt x="1494" y="880"/>
                    </a:lnTo>
                    <a:lnTo>
                      <a:pt x="1478" y="864"/>
                    </a:lnTo>
                    <a:lnTo>
                      <a:pt x="1464" y="846"/>
                    </a:lnTo>
                    <a:lnTo>
                      <a:pt x="1448" y="826"/>
                    </a:lnTo>
                    <a:lnTo>
                      <a:pt x="1434" y="806"/>
                    </a:lnTo>
                    <a:lnTo>
                      <a:pt x="1420" y="782"/>
                    </a:lnTo>
                    <a:lnTo>
                      <a:pt x="1406" y="756"/>
                    </a:lnTo>
                    <a:lnTo>
                      <a:pt x="1394" y="726"/>
                    </a:lnTo>
                    <a:lnTo>
                      <a:pt x="1382" y="696"/>
                    </a:lnTo>
                    <a:lnTo>
                      <a:pt x="1372" y="662"/>
                    </a:lnTo>
                    <a:lnTo>
                      <a:pt x="1362" y="624"/>
                    </a:lnTo>
                    <a:lnTo>
                      <a:pt x="1354" y="586"/>
                    </a:lnTo>
                    <a:lnTo>
                      <a:pt x="1348" y="542"/>
                    </a:lnTo>
                    <a:lnTo>
                      <a:pt x="1344" y="496"/>
                    </a:lnTo>
                    <a:lnTo>
                      <a:pt x="1340" y="448"/>
                    </a:lnTo>
                    <a:lnTo>
                      <a:pt x="1340" y="396"/>
                    </a:lnTo>
                    <a:lnTo>
                      <a:pt x="1340" y="340"/>
                    </a:lnTo>
                    <a:lnTo>
                      <a:pt x="1344" y="280"/>
                    </a:lnTo>
                    <a:lnTo>
                      <a:pt x="1262" y="256"/>
                    </a:lnTo>
                    <a:lnTo>
                      <a:pt x="1260" y="290"/>
                    </a:lnTo>
                    <a:lnTo>
                      <a:pt x="1252" y="376"/>
                    </a:lnTo>
                    <a:lnTo>
                      <a:pt x="1246" y="434"/>
                    </a:lnTo>
                    <a:lnTo>
                      <a:pt x="1238" y="498"/>
                    </a:lnTo>
                    <a:lnTo>
                      <a:pt x="1226" y="566"/>
                    </a:lnTo>
                    <a:lnTo>
                      <a:pt x="1212" y="638"/>
                    </a:lnTo>
                    <a:lnTo>
                      <a:pt x="1196" y="708"/>
                    </a:lnTo>
                    <a:lnTo>
                      <a:pt x="1176" y="774"/>
                    </a:lnTo>
                    <a:lnTo>
                      <a:pt x="1164" y="806"/>
                    </a:lnTo>
                    <a:lnTo>
                      <a:pt x="1152" y="838"/>
                    </a:lnTo>
                    <a:lnTo>
                      <a:pt x="1138" y="866"/>
                    </a:lnTo>
                    <a:lnTo>
                      <a:pt x="1124" y="892"/>
                    </a:lnTo>
                    <a:lnTo>
                      <a:pt x="1108" y="916"/>
                    </a:lnTo>
                    <a:lnTo>
                      <a:pt x="1092" y="938"/>
                    </a:lnTo>
                    <a:lnTo>
                      <a:pt x="1074" y="956"/>
                    </a:lnTo>
                    <a:lnTo>
                      <a:pt x="1056" y="970"/>
                    </a:lnTo>
                    <a:lnTo>
                      <a:pt x="1036" y="982"/>
                    </a:lnTo>
                    <a:lnTo>
                      <a:pt x="1016" y="990"/>
                    </a:lnTo>
                    <a:lnTo>
                      <a:pt x="994" y="994"/>
                    </a:lnTo>
                    <a:lnTo>
                      <a:pt x="970" y="992"/>
                    </a:lnTo>
                    <a:lnTo>
                      <a:pt x="958" y="990"/>
                    </a:lnTo>
                    <a:lnTo>
                      <a:pt x="946" y="986"/>
                    </a:lnTo>
                    <a:lnTo>
                      <a:pt x="928" y="980"/>
                    </a:lnTo>
                    <a:lnTo>
                      <a:pt x="908" y="968"/>
                    </a:lnTo>
                    <a:lnTo>
                      <a:pt x="884" y="950"/>
                    </a:lnTo>
                    <a:lnTo>
                      <a:pt x="860" y="926"/>
                    </a:lnTo>
                    <a:lnTo>
                      <a:pt x="848" y="912"/>
                    </a:lnTo>
                    <a:lnTo>
                      <a:pt x="836" y="894"/>
                    </a:lnTo>
                    <a:lnTo>
                      <a:pt x="824" y="876"/>
                    </a:lnTo>
                    <a:lnTo>
                      <a:pt x="810" y="854"/>
                    </a:lnTo>
                    <a:lnTo>
                      <a:pt x="798" y="830"/>
                    </a:lnTo>
                    <a:lnTo>
                      <a:pt x="786" y="804"/>
                    </a:lnTo>
                    <a:lnTo>
                      <a:pt x="774" y="776"/>
                    </a:lnTo>
                    <a:lnTo>
                      <a:pt x="764" y="744"/>
                    </a:lnTo>
                    <a:lnTo>
                      <a:pt x="754" y="710"/>
                    </a:lnTo>
                    <a:lnTo>
                      <a:pt x="744" y="672"/>
                    </a:lnTo>
                    <a:lnTo>
                      <a:pt x="734" y="632"/>
                    </a:lnTo>
                    <a:lnTo>
                      <a:pt x="726" y="586"/>
                    </a:lnTo>
                    <a:lnTo>
                      <a:pt x="718" y="540"/>
                    </a:lnTo>
                    <a:lnTo>
                      <a:pt x="712" y="488"/>
                    </a:lnTo>
                    <a:lnTo>
                      <a:pt x="708" y="434"/>
                    </a:lnTo>
                    <a:lnTo>
                      <a:pt x="704" y="374"/>
                    </a:lnTo>
                    <a:lnTo>
                      <a:pt x="702" y="312"/>
                    </a:lnTo>
                    <a:lnTo>
                      <a:pt x="702" y="244"/>
                    </a:lnTo>
                    <a:lnTo>
                      <a:pt x="632" y="140"/>
                    </a:lnTo>
                    <a:lnTo>
                      <a:pt x="628" y="172"/>
                    </a:lnTo>
                    <a:lnTo>
                      <a:pt x="620" y="260"/>
                    </a:lnTo>
                    <a:lnTo>
                      <a:pt x="614" y="318"/>
                    </a:lnTo>
                    <a:lnTo>
                      <a:pt x="604" y="382"/>
                    </a:lnTo>
                    <a:lnTo>
                      <a:pt x="594" y="450"/>
                    </a:lnTo>
                    <a:lnTo>
                      <a:pt x="580" y="518"/>
                    </a:lnTo>
                    <a:lnTo>
                      <a:pt x="564" y="586"/>
                    </a:lnTo>
                    <a:lnTo>
                      <a:pt x="544" y="648"/>
                    </a:lnTo>
                    <a:lnTo>
                      <a:pt x="534" y="678"/>
                    </a:lnTo>
                    <a:lnTo>
                      <a:pt x="522" y="706"/>
                    </a:lnTo>
                    <a:lnTo>
                      <a:pt x="510" y="732"/>
                    </a:lnTo>
                    <a:lnTo>
                      <a:pt x="498" y="756"/>
                    </a:lnTo>
                    <a:lnTo>
                      <a:pt x="484" y="776"/>
                    </a:lnTo>
                    <a:lnTo>
                      <a:pt x="470" y="794"/>
                    </a:lnTo>
                    <a:lnTo>
                      <a:pt x="454" y="808"/>
                    </a:lnTo>
                    <a:lnTo>
                      <a:pt x="438" y="818"/>
                    </a:lnTo>
                    <a:lnTo>
                      <a:pt x="420" y="824"/>
                    </a:lnTo>
                    <a:lnTo>
                      <a:pt x="402" y="826"/>
                    </a:lnTo>
                    <a:lnTo>
                      <a:pt x="382" y="824"/>
                    </a:lnTo>
                    <a:lnTo>
                      <a:pt x="362" y="818"/>
                    </a:lnTo>
                    <a:lnTo>
                      <a:pt x="352" y="818"/>
                    </a:lnTo>
                    <a:lnTo>
                      <a:pt x="340" y="816"/>
                    </a:lnTo>
                    <a:lnTo>
                      <a:pt x="324" y="810"/>
                    </a:lnTo>
                    <a:lnTo>
                      <a:pt x="306" y="802"/>
                    </a:lnTo>
                    <a:lnTo>
                      <a:pt x="286" y="788"/>
                    </a:lnTo>
                    <a:lnTo>
                      <a:pt x="264" y="768"/>
                    </a:lnTo>
                    <a:lnTo>
                      <a:pt x="254" y="754"/>
                    </a:lnTo>
                    <a:lnTo>
                      <a:pt x="242" y="740"/>
                    </a:lnTo>
                    <a:lnTo>
                      <a:pt x="232" y="722"/>
                    </a:lnTo>
                    <a:lnTo>
                      <a:pt x="220" y="702"/>
                    </a:lnTo>
                    <a:lnTo>
                      <a:pt x="210" y="680"/>
                    </a:lnTo>
                    <a:lnTo>
                      <a:pt x="200" y="656"/>
                    </a:lnTo>
                    <a:lnTo>
                      <a:pt x="190" y="628"/>
                    </a:lnTo>
                    <a:lnTo>
                      <a:pt x="182" y="598"/>
                    </a:lnTo>
                    <a:lnTo>
                      <a:pt x="172" y="564"/>
                    </a:lnTo>
                    <a:lnTo>
                      <a:pt x="166" y="526"/>
                    </a:lnTo>
                    <a:lnTo>
                      <a:pt x="158" y="486"/>
                    </a:lnTo>
                    <a:lnTo>
                      <a:pt x="152" y="442"/>
                    </a:lnTo>
                    <a:lnTo>
                      <a:pt x="146" y="394"/>
                    </a:lnTo>
                    <a:lnTo>
                      <a:pt x="144" y="342"/>
                    </a:lnTo>
                    <a:lnTo>
                      <a:pt x="140" y="286"/>
                    </a:lnTo>
                    <a:lnTo>
                      <a:pt x="138" y="226"/>
                    </a:lnTo>
                    <a:lnTo>
                      <a:pt x="138" y="162"/>
                    </a:lnTo>
                    <a:lnTo>
                      <a:pt x="140" y="9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3" name="Freeform 14"/>
              <p:cNvSpPr>
                <a:spLocks/>
              </p:cNvSpPr>
              <p:nvPr userDrawn="1"/>
            </p:nvSpPr>
            <p:spPr bwMode="auto">
              <a:xfrm>
                <a:off x="3876" y="-567"/>
                <a:ext cx="3481" cy="1220"/>
              </a:xfrm>
              <a:custGeom>
                <a:avLst/>
                <a:gdLst>
                  <a:gd name="T0" fmla="*/ 2 w 3474"/>
                  <a:gd name="T1" fmla="*/ 446 h 1208"/>
                  <a:gd name="T2" fmla="*/ 56 w 3474"/>
                  <a:gd name="T3" fmla="*/ 860 h 1208"/>
                  <a:gd name="T4" fmla="*/ 156 w 3474"/>
                  <a:gd name="T5" fmla="*/ 1032 h 1208"/>
                  <a:gd name="T6" fmla="*/ 232 w 3474"/>
                  <a:gd name="T7" fmla="*/ 1054 h 1208"/>
                  <a:gd name="T8" fmla="*/ 395 w 3474"/>
                  <a:gd name="T9" fmla="*/ 1018 h 1208"/>
                  <a:gd name="T10" fmla="*/ 515 w 3474"/>
                  <a:gd name="T11" fmla="*/ 892 h 1208"/>
                  <a:gd name="T12" fmla="*/ 553 w 3474"/>
                  <a:gd name="T13" fmla="*/ 816 h 1208"/>
                  <a:gd name="T14" fmla="*/ 705 w 3474"/>
                  <a:gd name="T15" fmla="*/ 1084 h 1208"/>
                  <a:gd name="T16" fmla="*/ 854 w 3474"/>
                  <a:gd name="T17" fmla="*/ 1165 h 1208"/>
                  <a:gd name="T18" fmla="*/ 1014 w 3474"/>
                  <a:gd name="T19" fmla="*/ 1030 h 1208"/>
                  <a:gd name="T20" fmla="*/ 1158 w 3474"/>
                  <a:gd name="T21" fmla="*/ 1084 h 1208"/>
                  <a:gd name="T22" fmla="*/ 1347 w 3474"/>
                  <a:gd name="T23" fmla="*/ 1246 h 1208"/>
                  <a:gd name="T24" fmla="*/ 1533 w 3474"/>
                  <a:gd name="T25" fmla="*/ 1246 h 1208"/>
                  <a:gd name="T26" fmla="*/ 1725 w 3474"/>
                  <a:gd name="T27" fmla="*/ 1010 h 1208"/>
                  <a:gd name="T28" fmla="*/ 1904 w 3474"/>
                  <a:gd name="T29" fmla="*/ 1135 h 1208"/>
                  <a:gd name="T30" fmla="*/ 2080 w 3474"/>
                  <a:gd name="T31" fmla="*/ 1248 h 1208"/>
                  <a:gd name="T32" fmla="*/ 2256 w 3474"/>
                  <a:gd name="T33" fmla="*/ 1211 h 1208"/>
                  <a:gd name="T34" fmla="*/ 2453 w 3474"/>
                  <a:gd name="T35" fmla="*/ 883 h 1208"/>
                  <a:gd name="T36" fmla="*/ 2595 w 3474"/>
                  <a:gd name="T37" fmla="*/ 1052 h 1208"/>
                  <a:gd name="T38" fmla="*/ 2745 w 3474"/>
                  <a:gd name="T39" fmla="*/ 1113 h 1208"/>
                  <a:gd name="T40" fmla="*/ 2902 w 3474"/>
                  <a:gd name="T41" fmla="*/ 985 h 1208"/>
                  <a:gd name="T42" fmla="*/ 3020 w 3474"/>
                  <a:gd name="T43" fmla="*/ 755 h 1208"/>
                  <a:gd name="T44" fmla="*/ 3222 w 3474"/>
                  <a:gd name="T45" fmla="*/ 1030 h 1208"/>
                  <a:gd name="T46" fmla="*/ 3341 w 3474"/>
                  <a:gd name="T47" fmla="*/ 1075 h 1208"/>
                  <a:gd name="T48" fmla="*/ 3417 w 3474"/>
                  <a:gd name="T49" fmla="*/ 1018 h 1208"/>
                  <a:gd name="T50" fmla="*/ 3483 w 3474"/>
                  <a:gd name="T51" fmla="*/ 808 h 1208"/>
                  <a:gd name="T52" fmla="*/ 3363 w 3474"/>
                  <a:gd name="T53" fmla="*/ 0 h 1208"/>
                  <a:gd name="T54" fmla="*/ 3399 w 3474"/>
                  <a:gd name="T55" fmla="*/ 549 h 1208"/>
                  <a:gd name="T56" fmla="*/ 3361 w 3474"/>
                  <a:gd name="T57" fmla="*/ 834 h 1208"/>
                  <a:gd name="T58" fmla="*/ 3301 w 3474"/>
                  <a:gd name="T59" fmla="*/ 860 h 1208"/>
                  <a:gd name="T60" fmla="*/ 3204 w 3474"/>
                  <a:gd name="T61" fmla="*/ 777 h 1208"/>
                  <a:gd name="T62" fmla="*/ 3034 w 3474"/>
                  <a:gd name="T63" fmla="*/ 398 h 1208"/>
                  <a:gd name="T64" fmla="*/ 2850 w 3474"/>
                  <a:gd name="T65" fmla="*/ 178 h 1208"/>
                  <a:gd name="T66" fmla="*/ 2880 w 3474"/>
                  <a:gd name="T67" fmla="*/ 638 h 1208"/>
                  <a:gd name="T68" fmla="*/ 2826 w 3474"/>
                  <a:gd name="T69" fmla="*/ 874 h 1208"/>
                  <a:gd name="T70" fmla="*/ 2719 w 3474"/>
                  <a:gd name="T71" fmla="*/ 955 h 1208"/>
                  <a:gd name="T72" fmla="*/ 2601 w 3474"/>
                  <a:gd name="T73" fmla="*/ 862 h 1208"/>
                  <a:gd name="T74" fmla="*/ 2471 w 3474"/>
                  <a:gd name="T75" fmla="*/ 499 h 1208"/>
                  <a:gd name="T76" fmla="*/ 2307 w 3474"/>
                  <a:gd name="T77" fmla="*/ 289 h 1208"/>
                  <a:gd name="T78" fmla="*/ 2329 w 3474"/>
                  <a:gd name="T79" fmla="*/ 743 h 1208"/>
                  <a:gd name="T80" fmla="*/ 2273 w 3474"/>
                  <a:gd name="T81" fmla="*/ 963 h 1208"/>
                  <a:gd name="T82" fmla="*/ 2144 w 3474"/>
                  <a:gd name="T83" fmla="*/ 1066 h 1208"/>
                  <a:gd name="T84" fmla="*/ 1988 w 3474"/>
                  <a:gd name="T85" fmla="*/ 1020 h 1208"/>
                  <a:gd name="T86" fmla="*/ 1894 w 3474"/>
                  <a:gd name="T87" fmla="*/ 838 h 1208"/>
                  <a:gd name="T88" fmla="*/ 1830 w 3474"/>
                  <a:gd name="T89" fmla="*/ 428 h 1208"/>
                  <a:gd name="T90" fmla="*/ 1675 w 3474"/>
                  <a:gd name="T91" fmla="*/ 648 h 1208"/>
                  <a:gd name="T92" fmla="*/ 1595 w 3474"/>
                  <a:gd name="T93" fmla="*/ 949 h 1208"/>
                  <a:gd name="T94" fmla="*/ 1463 w 3474"/>
                  <a:gd name="T95" fmla="*/ 1073 h 1208"/>
                  <a:gd name="T96" fmla="*/ 1331 w 3474"/>
                  <a:gd name="T97" fmla="*/ 1050 h 1208"/>
                  <a:gd name="T98" fmla="*/ 1245 w 3474"/>
                  <a:gd name="T99" fmla="*/ 880 h 1208"/>
                  <a:gd name="T100" fmla="*/ 1216 w 3474"/>
                  <a:gd name="T101" fmla="*/ 497 h 1208"/>
                  <a:gd name="T102" fmla="*/ 1096 w 3474"/>
                  <a:gd name="T103" fmla="*/ 466 h 1208"/>
                  <a:gd name="T104" fmla="*/ 990 w 3474"/>
                  <a:gd name="T105" fmla="*/ 852 h 1208"/>
                  <a:gd name="T106" fmla="*/ 870 w 3474"/>
                  <a:gd name="T107" fmla="*/ 988 h 1208"/>
                  <a:gd name="T108" fmla="*/ 735 w 3474"/>
                  <a:gd name="T109" fmla="*/ 961 h 1208"/>
                  <a:gd name="T110" fmla="*/ 651 w 3474"/>
                  <a:gd name="T111" fmla="*/ 791 h 1208"/>
                  <a:gd name="T112" fmla="*/ 637 w 3474"/>
                  <a:gd name="T113" fmla="*/ 382 h 1208"/>
                  <a:gd name="T114" fmla="*/ 551 w 3474"/>
                  <a:gd name="T115" fmla="*/ 264 h 1208"/>
                  <a:gd name="T116" fmla="*/ 461 w 3474"/>
                  <a:gd name="T117" fmla="*/ 681 h 1208"/>
                  <a:gd name="T118" fmla="*/ 367 w 3474"/>
                  <a:gd name="T119" fmla="*/ 838 h 1208"/>
                  <a:gd name="T120" fmla="*/ 259 w 3474"/>
                  <a:gd name="T121" fmla="*/ 844 h 1208"/>
                  <a:gd name="T122" fmla="*/ 166 w 3474"/>
                  <a:gd name="T123" fmla="*/ 699 h 1208"/>
                  <a:gd name="T124" fmla="*/ 122 w 3474"/>
                  <a:gd name="T125" fmla="*/ 277 h 120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474" h="1208">
                    <a:moveTo>
                      <a:pt x="10" y="22"/>
                    </a:moveTo>
                    <a:lnTo>
                      <a:pt x="10" y="22"/>
                    </a:lnTo>
                    <a:lnTo>
                      <a:pt x="6" y="66"/>
                    </a:lnTo>
                    <a:lnTo>
                      <a:pt x="2" y="178"/>
                    </a:lnTo>
                    <a:lnTo>
                      <a:pt x="0" y="252"/>
                    </a:lnTo>
                    <a:lnTo>
                      <a:pt x="0" y="336"/>
                    </a:lnTo>
                    <a:lnTo>
                      <a:pt x="2" y="426"/>
                    </a:lnTo>
                    <a:lnTo>
                      <a:pt x="6" y="518"/>
                    </a:lnTo>
                    <a:lnTo>
                      <a:pt x="14" y="610"/>
                    </a:lnTo>
                    <a:lnTo>
                      <a:pt x="20" y="654"/>
                    </a:lnTo>
                    <a:lnTo>
                      <a:pt x="28" y="698"/>
                    </a:lnTo>
                    <a:lnTo>
                      <a:pt x="36" y="742"/>
                    </a:lnTo>
                    <a:lnTo>
                      <a:pt x="46" y="782"/>
                    </a:lnTo>
                    <a:lnTo>
                      <a:pt x="56" y="820"/>
                    </a:lnTo>
                    <a:lnTo>
                      <a:pt x="68" y="856"/>
                    </a:lnTo>
                    <a:lnTo>
                      <a:pt x="82" y="888"/>
                    </a:lnTo>
                    <a:lnTo>
                      <a:pt x="98" y="918"/>
                    </a:lnTo>
                    <a:lnTo>
                      <a:pt x="116" y="944"/>
                    </a:lnTo>
                    <a:lnTo>
                      <a:pt x="134" y="966"/>
                    </a:lnTo>
                    <a:lnTo>
                      <a:pt x="144" y="974"/>
                    </a:lnTo>
                    <a:lnTo>
                      <a:pt x="156" y="982"/>
                    </a:lnTo>
                    <a:lnTo>
                      <a:pt x="168" y="990"/>
                    </a:lnTo>
                    <a:lnTo>
                      <a:pt x="178" y="996"/>
                    </a:lnTo>
                    <a:lnTo>
                      <a:pt x="192" y="1000"/>
                    </a:lnTo>
                    <a:lnTo>
                      <a:pt x="204" y="1002"/>
                    </a:lnTo>
                    <a:lnTo>
                      <a:pt x="218" y="1004"/>
                    </a:lnTo>
                    <a:lnTo>
                      <a:pt x="232" y="1004"/>
                    </a:lnTo>
                    <a:lnTo>
                      <a:pt x="260" y="1002"/>
                    </a:lnTo>
                    <a:lnTo>
                      <a:pt x="284" y="1000"/>
                    </a:lnTo>
                    <a:lnTo>
                      <a:pt x="310" y="996"/>
                    </a:lnTo>
                    <a:lnTo>
                      <a:pt x="332" y="990"/>
                    </a:lnTo>
                    <a:lnTo>
                      <a:pt x="352" y="984"/>
                    </a:lnTo>
                    <a:lnTo>
                      <a:pt x="372" y="976"/>
                    </a:lnTo>
                    <a:lnTo>
                      <a:pt x="390" y="968"/>
                    </a:lnTo>
                    <a:lnTo>
                      <a:pt x="408" y="960"/>
                    </a:lnTo>
                    <a:lnTo>
                      <a:pt x="422" y="950"/>
                    </a:lnTo>
                    <a:lnTo>
                      <a:pt x="436" y="940"/>
                    </a:lnTo>
                    <a:lnTo>
                      <a:pt x="462" y="918"/>
                    </a:lnTo>
                    <a:lnTo>
                      <a:pt x="482" y="894"/>
                    </a:lnTo>
                    <a:lnTo>
                      <a:pt x="498" y="872"/>
                    </a:lnTo>
                    <a:lnTo>
                      <a:pt x="510" y="848"/>
                    </a:lnTo>
                    <a:lnTo>
                      <a:pt x="520" y="826"/>
                    </a:lnTo>
                    <a:lnTo>
                      <a:pt x="526" y="804"/>
                    </a:lnTo>
                    <a:lnTo>
                      <a:pt x="530" y="786"/>
                    </a:lnTo>
                    <a:lnTo>
                      <a:pt x="534" y="758"/>
                    </a:lnTo>
                    <a:lnTo>
                      <a:pt x="536" y="748"/>
                    </a:lnTo>
                    <a:lnTo>
                      <a:pt x="548" y="776"/>
                    </a:lnTo>
                    <a:lnTo>
                      <a:pt x="562" y="810"/>
                    </a:lnTo>
                    <a:lnTo>
                      <a:pt x="582" y="850"/>
                    </a:lnTo>
                    <a:lnTo>
                      <a:pt x="606" y="896"/>
                    </a:lnTo>
                    <a:lnTo>
                      <a:pt x="634" y="942"/>
                    </a:lnTo>
                    <a:lnTo>
                      <a:pt x="666" y="990"/>
                    </a:lnTo>
                    <a:lnTo>
                      <a:pt x="682" y="1012"/>
                    </a:lnTo>
                    <a:lnTo>
                      <a:pt x="700" y="1032"/>
                    </a:lnTo>
                    <a:lnTo>
                      <a:pt x="720" y="1052"/>
                    </a:lnTo>
                    <a:lnTo>
                      <a:pt x="738" y="1068"/>
                    </a:lnTo>
                    <a:lnTo>
                      <a:pt x="758" y="1082"/>
                    </a:lnTo>
                    <a:lnTo>
                      <a:pt x="778" y="1094"/>
                    </a:lnTo>
                    <a:lnTo>
                      <a:pt x="800" y="1104"/>
                    </a:lnTo>
                    <a:lnTo>
                      <a:pt x="822" y="1108"/>
                    </a:lnTo>
                    <a:lnTo>
                      <a:pt x="844" y="1110"/>
                    </a:lnTo>
                    <a:lnTo>
                      <a:pt x="866" y="1108"/>
                    </a:lnTo>
                    <a:lnTo>
                      <a:pt x="888" y="1100"/>
                    </a:lnTo>
                    <a:lnTo>
                      <a:pt x="910" y="1088"/>
                    </a:lnTo>
                    <a:lnTo>
                      <a:pt x="934" y="1070"/>
                    </a:lnTo>
                    <a:lnTo>
                      <a:pt x="956" y="1046"/>
                    </a:lnTo>
                    <a:lnTo>
                      <a:pt x="980" y="1016"/>
                    </a:lnTo>
                    <a:lnTo>
                      <a:pt x="1004" y="980"/>
                    </a:lnTo>
                    <a:lnTo>
                      <a:pt x="1026" y="938"/>
                    </a:lnTo>
                    <a:lnTo>
                      <a:pt x="1050" y="888"/>
                    </a:lnTo>
                    <a:lnTo>
                      <a:pt x="1066" y="916"/>
                    </a:lnTo>
                    <a:lnTo>
                      <a:pt x="1088" y="948"/>
                    </a:lnTo>
                    <a:lnTo>
                      <a:pt x="1114" y="988"/>
                    </a:lnTo>
                    <a:lnTo>
                      <a:pt x="1148" y="1032"/>
                    </a:lnTo>
                    <a:lnTo>
                      <a:pt x="1188" y="1076"/>
                    </a:lnTo>
                    <a:lnTo>
                      <a:pt x="1210" y="1098"/>
                    </a:lnTo>
                    <a:lnTo>
                      <a:pt x="1232" y="1118"/>
                    </a:lnTo>
                    <a:lnTo>
                      <a:pt x="1256" y="1138"/>
                    </a:lnTo>
                    <a:lnTo>
                      <a:pt x="1280" y="1156"/>
                    </a:lnTo>
                    <a:lnTo>
                      <a:pt x="1306" y="1172"/>
                    </a:lnTo>
                    <a:lnTo>
                      <a:pt x="1332" y="1186"/>
                    </a:lnTo>
                    <a:lnTo>
                      <a:pt x="1360" y="1196"/>
                    </a:lnTo>
                    <a:lnTo>
                      <a:pt x="1388" y="1204"/>
                    </a:lnTo>
                    <a:lnTo>
                      <a:pt x="1416" y="1208"/>
                    </a:lnTo>
                    <a:lnTo>
                      <a:pt x="1444" y="1208"/>
                    </a:lnTo>
                    <a:lnTo>
                      <a:pt x="1474" y="1202"/>
                    </a:lnTo>
                    <a:lnTo>
                      <a:pt x="1504" y="1194"/>
                    </a:lnTo>
                    <a:lnTo>
                      <a:pt x="1518" y="1186"/>
                    </a:lnTo>
                    <a:lnTo>
                      <a:pt x="1532" y="1178"/>
                    </a:lnTo>
                    <a:lnTo>
                      <a:pt x="1562" y="1158"/>
                    </a:lnTo>
                    <a:lnTo>
                      <a:pt x="1592" y="1132"/>
                    </a:lnTo>
                    <a:lnTo>
                      <a:pt x="1622" y="1100"/>
                    </a:lnTo>
                    <a:lnTo>
                      <a:pt x="1652" y="1060"/>
                    </a:lnTo>
                    <a:lnTo>
                      <a:pt x="1682" y="1014"/>
                    </a:lnTo>
                    <a:lnTo>
                      <a:pt x="1710" y="960"/>
                    </a:lnTo>
                    <a:lnTo>
                      <a:pt x="1740" y="900"/>
                    </a:lnTo>
                    <a:lnTo>
                      <a:pt x="1758" y="928"/>
                    </a:lnTo>
                    <a:lnTo>
                      <a:pt x="1778" y="958"/>
                    </a:lnTo>
                    <a:lnTo>
                      <a:pt x="1808" y="996"/>
                    </a:lnTo>
                    <a:lnTo>
                      <a:pt x="1842" y="1038"/>
                    </a:lnTo>
                    <a:lnTo>
                      <a:pt x="1884" y="1080"/>
                    </a:lnTo>
                    <a:lnTo>
                      <a:pt x="1906" y="1102"/>
                    </a:lnTo>
                    <a:lnTo>
                      <a:pt x="1928" y="1120"/>
                    </a:lnTo>
                    <a:lnTo>
                      <a:pt x="1954" y="1138"/>
                    </a:lnTo>
                    <a:lnTo>
                      <a:pt x="1978" y="1154"/>
                    </a:lnTo>
                    <a:lnTo>
                      <a:pt x="2004" y="1168"/>
                    </a:lnTo>
                    <a:lnTo>
                      <a:pt x="2032" y="1180"/>
                    </a:lnTo>
                    <a:lnTo>
                      <a:pt x="2060" y="1188"/>
                    </a:lnTo>
                    <a:lnTo>
                      <a:pt x="2088" y="1192"/>
                    </a:lnTo>
                    <a:lnTo>
                      <a:pt x="2116" y="1194"/>
                    </a:lnTo>
                    <a:lnTo>
                      <a:pt x="2144" y="1190"/>
                    </a:lnTo>
                    <a:lnTo>
                      <a:pt x="2174" y="1184"/>
                    </a:lnTo>
                    <a:lnTo>
                      <a:pt x="2202" y="1170"/>
                    </a:lnTo>
                    <a:lnTo>
                      <a:pt x="2218" y="1162"/>
                    </a:lnTo>
                    <a:lnTo>
                      <a:pt x="2232" y="1152"/>
                    </a:lnTo>
                    <a:lnTo>
                      <a:pt x="2260" y="1128"/>
                    </a:lnTo>
                    <a:lnTo>
                      <a:pt x="2290" y="1098"/>
                    </a:lnTo>
                    <a:lnTo>
                      <a:pt x="2318" y="1062"/>
                    </a:lnTo>
                    <a:lnTo>
                      <a:pt x="2346" y="1018"/>
                    </a:lnTo>
                    <a:lnTo>
                      <a:pt x="2374" y="966"/>
                    </a:lnTo>
                    <a:lnTo>
                      <a:pt x="2402" y="908"/>
                    </a:lnTo>
                    <a:lnTo>
                      <a:pt x="2428" y="840"/>
                    </a:lnTo>
                    <a:lnTo>
                      <a:pt x="2444" y="864"/>
                    </a:lnTo>
                    <a:lnTo>
                      <a:pt x="2462" y="890"/>
                    </a:lnTo>
                    <a:lnTo>
                      <a:pt x="2488" y="920"/>
                    </a:lnTo>
                    <a:lnTo>
                      <a:pt x="2518" y="954"/>
                    </a:lnTo>
                    <a:lnTo>
                      <a:pt x="2552" y="986"/>
                    </a:lnTo>
                    <a:lnTo>
                      <a:pt x="2570" y="1002"/>
                    </a:lnTo>
                    <a:lnTo>
                      <a:pt x="2590" y="1016"/>
                    </a:lnTo>
                    <a:lnTo>
                      <a:pt x="2610" y="1028"/>
                    </a:lnTo>
                    <a:lnTo>
                      <a:pt x="2632" y="1040"/>
                    </a:lnTo>
                    <a:lnTo>
                      <a:pt x="2652" y="1048"/>
                    </a:lnTo>
                    <a:lnTo>
                      <a:pt x="2674" y="1054"/>
                    </a:lnTo>
                    <a:lnTo>
                      <a:pt x="2696" y="1058"/>
                    </a:lnTo>
                    <a:lnTo>
                      <a:pt x="2718" y="1058"/>
                    </a:lnTo>
                    <a:lnTo>
                      <a:pt x="2742" y="1054"/>
                    </a:lnTo>
                    <a:lnTo>
                      <a:pt x="2764" y="1046"/>
                    </a:lnTo>
                    <a:lnTo>
                      <a:pt x="2786" y="1034"/>
                    </a:lnTo>
                    <a:lnTo>
                      <a:pt x="2808" y="1018"/>
                    </a:lnTo>
                    <a:lnTo>
                      <a:pt x="2830" y="996"/>
                    </a:lnTo>
                    <a:lnTo>
                      <a:pt x="2852" y="970"/>
                    </a:lnTo>
                    <a:lnTo>
                      <a:pt x="2872" y="938"/>
                    </a:lnTo>
                    <a:lnTo>
                      <a:pt x="2892" y="898"/>
                    </a:lnTo>
                    <a:lnTo>
                      <a:pt x="2912" y="854"/>
                    </a:lnTo>
                    <a:lnTo>
                      <a:pt x="2930" y="802"/>
                    </a:lnTo>
                    <a:lnTo>
                      <a:pt x="2948" y="744"/>
                    </a:lnTo>
                    <a:lnTo>
                      <a:pt x="2966" y="678"/>
                    </a:lnTo>
                    <a:lnTo>
                      <a:pt x="2990" y="720"/>
                    </a:lnTo>
                    <a:lnTo>
                      <a:pt x="3018" y="766"/>
                    </a:lnTo>
                    <a:lnTo>
                      <a:pt x="3054" y="820"/>
                    </a:lnTo>
                    <a:lnTo>
                      <a:pt x="3096" y="878"/>
                    </a:lnTo>
                    <a:lnTo>
                      <a:pt x="3120" y="906"/>
                    </a:lnTo>
                    <a:lnTo>
                      <a:pt x="3144" y="932"/>
                    </a:lnTo>
                    <a:lnTo>
                      <a:pt x="3168" y="958"/>
                    </a:lnTo>
                    <a:lnTo>
                      <a:pt x="3192" y="980"/>
                    </a:lnTo>
                    <a:lnTo>
                      <a:pt x="3218" y="998"/>
                    </a:lnTo>
                    <a:lnTo>
                      <a:pt x="3244" y="1012"/>
                    </a:lnTo>
                    <a:lnTo>
                      <a:pt x="3256" y="1016"/>
                    </a:lnTo>
                    <a:lnTo>
                      <a:pt x="3268" y="1020"/>
                    </a:lnTo>
                    <a:lnTo>
                      <a:pt x="3280" y="1024"/>
                    </a:lnTo>
                    <a:lnTo>
                      <a:pt x="3294" y="1024"/>
                    </a:lnTo>
                    <a:lnTo>
                      <a:pt x="3306" y="1024"/>
                    </a:lnTo>
                    <a:lnTo>
                      <a:pt x="3318" y="1022"/>
                    </a:lnTo>
                    <a:lnTo>
                      <a:pt x="3328" y="1018"/>
                    </a:lnTo>
                    <a:lnTo>
                      <a:pt x="3340" y="1012"/>
                    </a:lnTo>
                    <a:lnTo>
                      <a:pt x="3352" y="1004"/>
                    </a:lnTo>
                    <a:lnTo>
                      <a:pt x="3362" y="994"/>
                    </a:lnTo>
                    <a:lnTo>
                      <a:pt x="3372" y="982"/>
                    </a:lnTo>
                    <a:lnTo>
                      <a:pt x="3382" y="968"/>
                    </a:lnTo>
                    <a:lnTo>
                      <a:pt x="3392" y="952"/>
                    </a:lnTo>
                    <a:lnTo>
                      <a:pt x="3402" y="934"/>
                    </a:lnTo>
                    <a:lnTo>
                      <a:pt x="3412" y="912"/>
                    </a:lnTo>
                    <a:lnTo>
                      <a:pt x="3420" y="890"/>
                    </a:lnTo>
                    <a:lnTo>
                      <a:pt x="3428" y="862"/>
                    </a:lnTo>
                    <a:lnTo>
                      <a:pt x="3434" y="834"/>
                    </a:lnTo>
                    <a:lnTo>
                      <a:pt x="3448" y="768"/>
                    </a:lnTo>
                    <a:lnTo>
                      <a:pt x="3458" y="688"/>
                    </a:lnTo>
                    <a:lnTo>
                      <a:pt x="3466" y="598"/>
                    </a:lnTo>
                    <a:lnTo>
                      <a:pt x="3472" y="494"/>
                    </a:lnTo>
                    <a:lnTo>
                      <a:pt x="3474" y="374"/>
                    </a:lnTo>
                    <a:lnTo>
                      <a:pt x="3474" y="242"/>
                    </a:lnTo>
                    <a:lnTo>
                      <a:pt x="3468" y="92"/>
                    </a:lnTo>
                    <a:lnTo>
                      <a:pt x="3328" y="0"/>
                    </a:lnTo>
                    <a:lnTo>
                      <a:pt x="3332" y="38"/>
                    </a:lnTo>
                    <a:lnTo>
                      <a:pt x="3344" y="140"/>
                    </a:lnTo>
                    <a:lnTo>
                      <a:pt x="3356" y="282"/>
                    </a:lnTo>
                    <a:lnTo>
                      <a:pt x="3360" y="362"/>
                    </a:lnTo>
                    <a:lnTo>
                      <a:pt x="3364" y="444"/>
                    </a:lnTo>
                    <a:lnTo>
                      <a:pt x="3364" y="524"/>
                    </a:lnTo>
                    <a:lnTo>
                      <a:pt x="3362" y="600"/>
                    </a:lnTo>
                    <a:lnTo>
                      <a:pt x="3358" y="670"/>
                    </a:lnTo>
                    <a:lnTo>
                      <a:pt x="3354" y="700"/>
                    </a:lnTo>
                    <a:lnTo>
                      <a:pt x="3348" y="728"/>
                    </a:lnTo>
                    <a:lnTo>
                      <a:pt x="3342" y="754"/>
                    </a:lnTo>
                    <a:lnTo>
                      <a:pt x="3334" y="776"/>
                    </a:lnTo>
                    <a:lnTo>
                      <a:pt x="3326" y="794"/>
                    </a:lnTo>
                    <a:lnTo>
                      <a:pt x="3314" y="810"/>
                    </a:lnTo>
                    <a:lnTo>
                      <a:pt x="3302" y="818"/>
                    </a:lnTo>
                    <a:lnTo>
                      <a:pt x="3296" y="822"/>
                    </a:lnTo>
                    <a:lnTo>
                      <a:pt x="3290" y="824"/>
                    </a:lnTo>
                    <a:lnTo>
                      <a:pt x="3282" y="824"/>
                    </a:lnTo>
                    <a:lnTo>
                      <a:pt x="3274" y="824"/>
                    </a:lnTo>
                    <a:lnTo>
                      <a:pt x="3266" y="820"/>
                    </a:lnTo>
                    <a:lnTo>
                      <a:pt x="3258" y="818"/>
                    </a:lnTo>
                    <a:lnTo>
                      <a:pt x="3240" y="808"/>
                    </a:lnTo>
                    <a:lnTo>
                      <a:pt x="3224" y="794"/>
                    </a:lnTo>
                    <a:lnTo>
                      <a:pt x="3206" y="778"/>
                    </a:lnTo>
                    <a:lnTo>
                      <a:pt x="3190" y="760"/>
                    </a:lnTo>
                    <a:lnTo>
                      <a:pt x="3174" y="740"/>
                    </a:lnTo>
                    <a:lnTo>
                      <a:pt x="3158" y="718"/>
                    </a:lnTo>
                    <a:lnTo>
                      <a:pt x="3128" y="670"/>
                    </a:lnTo>
                    <a:lnTo>
                      <a:pt x="3100" y="616"/>
                    </a:lnTo>
                    <a:lnTo>
                      <a:pt x="3072" y="558"/>
                    </a:lnTo>
                    <a:lnTo>
                      <a:pt x="3048" y="498"/>
                    </a:lnTo>
                    <a:lnTo>
                      <a:pt x="3024" y="438"/>
                    </a:lnTo>
                    <a:lnTo>
                      <a:pt x="3004" y="378"/>
                    </a:lnTo>
                    <a:lnTo>
                      <a:pt x="2986" y="322"/>
                    </a:lnTo>
                    <a:lnTo>
                      <a:pt x="2956" y="222"/>
                    </a:lnTo>
                    <a:lnTo>
                      <a:pt x="2938" y="154"/>
                    </a:lnTo>
                    <a:lnTo>
                      <a:pt x="2930" y="128"/>
                    </a:lnTo>
                    <a:lnTo>
                      <a:pt x="2814" y="140"/>
                    </a:lnTo>
                    <a:lnTo>
                      <a:pt x="2820" y="168"/>
                    </a:lnTo>
                    <a:lnTo>
                      <a:pt x="2830" y="242"/>
                    </a:lnTo>
                    <a:lnTo>
                      <a:pt x="2838" y="292"/>
                    </a:lnTo>
                    <a:lnTo>
                      <a:pt x="2844" y="350"/>
                    </a:lnTo>
                    <a:lnTo>
                      <a:pt x="2848" y="410"/>
                    </a:lnTo>
                    <a:lnTo>
                      <a:pt x="2852" y="476"/>
                    </a:lnTo>
                    <a:lnTo>
                      <a:pt x="2852" y="542"/>
                    </a:lnTo>
                    <a:lnTo>
                      <a:pt x="2850" y="608"/>
                    </a:lnTo>
                    <a:lnTo>
                      <a:pt x="2844" y="672"/>
                    </a:lnTo>
                    <a:lnTo>
                      <a:pt x="2840" y="702"/>
                    </a:lnTo>
                    <a:lnTo>
                      <a:pt x="2834" y="732"/>
                    </a:lnTo>
                    <a:lnTo>
                      <a:pt x="2826" y="760"/>
                    </a:lnTo>
                    <a:lnTo>
                      <a:pt x="2818" y="786"/>
                    </a:lnTo>
                    <a:lnTo>
                      <a:pt x="2808" y="810"/>
                    </a:lnTo>
                    <a:lnTo>
                      <a:pt x="2796" y="832"/>
                    </a:lnTo>
                    <a:lnTo>
                      <a:pt x="2782" y="854"/>
                    </a:lnTo>
                    <a:lnTo>
                      <a:pt x="2768" y="872"/>
                    </a:lnTo>
                    <a:lnTo>
                      <a:pt x="2750" y="886"/>
                    </a:lnTo>
                    <a:lnTo>
                      <a:pt x="2732" y="900"/>
                    </a:lnTo>
                    <a:lnTo>
                      <a:pt x="2712" y="908"/>
                    </a:lnTo>
                    <a:lnTo>
                      <a:pt x="2694" y="910"/>
                    </a:lnTo>
                    <a:lnTo>
                      <a:pt x="2676" y="910"/>
                    </a:lnTo>
                    <a:lnTo>
                      <a:pt x="2658" y="904"/>
                    </a:lnTo>
                    <a:lnTo>
                      <a:pt x="2640" y="894"/>
                    </a:lnTo>
                    <a:lnTo>
                      <a:pt x="2622" y="882"/>
                    </a:lnTo>
                    <a:lnTo>
                      <a:pt x="2606" y="864"/>
                    </a:lnTo>
                    <a:lnTo>
                      <a:pt x="2590" y="844"/>
                    </a:lnTo>
                    <a:lnTo>
                      <a:pt x="2576" y="822"/>
                    </a:lnTo>
                    <a:lnTo>
                      <a:pt x="2560" y="796"/>
                    </a:lnTo>
                    <a:lnTo>
                      <a:pt x="2546" y="770"/>
                    </a:lnTo>
                    <a:lnTo>
                      <a:pt x="2532" y="740"/>
                    </a:lnTo>
                    <a:lnTo>
                      <a:pt x="2508" y="676"/>
                    </a:lnTo>
                    <a:lnTo>
                      <a:pt x="2484" y="610"/>
                    </a:lnTo>
                    <a:lnTo>
                      <a:pt x="2464" y="542"/>
                    </a:lnTo>
                    <a:lnTo>
                      <a:pt x="2446" y="474"/>
                    </a:lnTo>
                    <a:lnTo>
                      <a:pt x="2430" y="412"/>
                    </a:lnTo>
                    <a:lnTo>
                      <a:pt x="2416" y="354"/>
                    </a:lnTo>
                    <a:lnTo>
                      <a:pt x="2400" y="266"/>
                    </a:lnTo>
                    <a:lnTo>
                      <a:pt x="2394" y="234"/>
                    </a:lnTo>
                    <a:lnTo>
                      <a:pt x="2276" y="244"/>
                    </a:lnTo>
                    <a:lnTo>
                      <a:pt x="2282" y="274"/>
                    </a:lnTo>
                    <a:lnTo>
                      <a:pt x="2294" y="356"/>
                    </a:lnTo>
                    <a:lnTo>
                      <a:pt x="2300" y="410"/>
                    </a:lnTo>
                    <a:lnTo>
                      <a:pt x="2306" y="470"/>
                    </a:lnTo>
                    <a:lnTo>
                      <a:pt x="2310" y="536"/>
                    </a:lnTo>
                    <a:lnTo>
                      <a:pt x="2310" y="604"/>
                    </a:lnTo>
                    <a:lnTo>
                      <a:pt x="2308" y="674"/>
                    </a:lnTo>
                    <a:lnTo>
                      <a:pt x="2304" y="708"/>
                    </a:lnTo>
                    <a:lnTo>
                      <a:pt x="2302" y="742"/>
                    </a:lnTo>
                    <a:lnTo>
                      <a:pt x="2296" y="774"/>
                    </a:lnTo>
                    <a:lnTo>
                      <a:pt x="2290" y="806"/>
                    </a:lnTo>
                    <a:lnTo>
                      <a:pt x="2282" y="836"/>
                    </a:lnTo>
                    <a:lnTo>
                      <a:pt x="2272" y="866"/>
                    </a:lnTo>
                    <a:lnTo>
                      <a:pt x="2260" y="894"/>
                    </a:lnTo>
                    <a:lnTo>
                      <a:pt x="2248" y="918"/>
                    </a:lnTo>
                    <a:lnTo>
                      <a:pt x="2232" y="942"/>
                    </a:lnTo>
                    <a:lnTo>
                      <a:pt x="2214" y="962"/>
                    </a:lnTo>
                    <a:lnTo>
                      <a:pt x="2196" y="980"/>
                    </a:lnTo>
                    <a:lnTo>
                      <a:pt x="2174" y="996"/>
                    </a:lnTo>
                    <a:lnTo>
                      <a:pt x="2150" y="1008"/>
                    </a:lnTo>
                    <a:lnTo>
                      <a:pt x="2124" y="1016"/>
                    </a:lnTo>
                    <a:lnTo>
                      <a:pt x="2098" y="1020"/>
                    </a:lnTo>
                    <a:lnTo>
                      <a:pt x="2072" y="1020"/>
                    </a:lnTo>
                    <a:lnTo>
                      <a:pt x="2050" y="1018"/>
                    </a:lnTo>
                    <a:lnTo>
                      <a:pt x="2028" y="1010"/>
                    </a:lnTo>
                    <a:lnTo>
                      <a:pt x="2006" y="1000"/>
                    </a:lnTo>
                    <a:lnTo>
                      <a:pt x="1986" y="986"/>
                    </a:lnTo>
                    <a:lnTo>
                      <a:pt x="1968" y="970"/>
                    </a:lnTo>
                    <a:lnTo>
                      <a:pt x="1952" y="950"/>
                    </a:lnTo>
                    <a:lnTo>
                      <a:pt x="1936" y="930"/>
                    </a:lnTo>
                    <a:lnTo>
                      <a:pt x="1922" y="906"/>
                    </a:lnTo>
                    <a:lnTo>
                      <a:pt x="1908" y="882"/>
                    </a:lnTo>
                    <a:lnTo>
                      <a:pt x="1896" y="854"/>
                    </a:lnTo>
                    <a:lnTo>
                      <a:pt x="1886" y="826"/>
                    </a:lnTo>
                    <a:lnTo>
                      <a:pt x="1874" y="798"/>
                    </a:lnTo>
                    <a:lnTo>
                      <a:pt x="1858" y="738"/>
                    </a:lnTo>
                    <a:lnTo>
                      <a:pt x="1844" y="678"/>
                    </a:lnTo>
                    <a:lnTo>
                      <a:pt x="1832" y="620"/>
                    </a:lnTo>
                    <a:lnTo>
                      <a:pt x="1824" y="564"/>
                    </a:lnTo>
                    <a:lnTo>
                      <a:pt x="1818" y="514"/>
                    </a:lnTo>
                    <a:lnTo>
                      <a:pt x="1810" y="438"/>
                    </a:lnTo>
                    <a:lnTo>
                      <a:pt x="1810" y="408"/>
                    </a:lnTo>
                    <a:lnTo>
                      <a:pt x="1668" y="362"/>
                    </a:lnTo>
                    <a:lnTo>
                      <a:pt x="1670" y="388"/>
                    </a:lnTo>
                    <a:lnTo>
                      <a:pt x="1670" y="460"/>
                    </a:lnTo>
                    <a:lnTo>
                      <a:pt x="1668" y="506"/>
                    </a:lnTo>
                    <a:lnTo>
                      <a:pt x="1666" y="560"/>
                    </a:lnTo>
                    <a:lnTo>
                      <a:pt x="1660" y="618"/>
                    </a:lnTo>
                    <a:lnTo>
                      <a:pt x="1652" y="678"/>
                    </a:lnTo>
                    <a:lnTo>
                      <a:pt x="1640" y="738"/>
                    </a:lnTo>
                    <a:lnTo>
                      <a:pt x="1624" y="796"/>
                    </a:lnTo>
                    <a:lnTo>
                      <a:pt x="1616" y="824"/>
                    </a:lnTo>
                    <a:lnTo>
                      <a:pt x="1604" y="852"/>
                    </a:lnTo>
                    <a:lnTo>
                      <a:pt x="1594" y="878"/>
                    </a:lnTo>
                    <a:lnTo>
                      <a:pt x="1580" y="904"/>
                    </a:lnTo>
                    <a:lnTo>
                      <a:pt x="1566" y="928"/>
                    </a:lnTo>
                    <a:lnTo>
                      <a:pt x="1550" y="948"/>
                    </a:lnTo>
                    <a:lnTo>
                      <a:pt x="1534" y="968"/>
                    </a:lnTo>
                    <a:lnTo>
                      <a:pt x="1514" y="986"/>
                    </a:lnTo>
                    <a:lnTo>
                      <a:pt x="1494" y="1000"/>
                    </a:lnTo>
                    <a:lnTo>
                      <a:pt x="1472" y="1012"/>
                    </a:lnTo>
                    <a:lnTo>
                      <a:pt x="1448" y="1022"/>
                    </a:lnTo>
                    <a:lnTo>
                      <a:pt x="1424" y="1028"/>
                    </a:lnTo>
                    <a:lnTo>
                      <a:pt x="1398" y="1030"/>
                    </a:lnTo>
                    <a:lnTo>
                      <a:pt x="1374" y="1028"/>
                    </a:lnTo>
                    <a:lnTo>
                      <a:pt x="1354" y="1022"/>
                    </a:lnTo>
                    <a:lnTo>
                      <a:pt x="1334" y="1012"/>
                    </a:lnTo>
                    <a:lnTo>
                      <a:pt x="1316" y="1000"/>
                    </a:lnTo>
                    <a:lnTo>
                      <a:pt x="1300" y="984"/>
                    </a:lnTo>
                    <a:lnTo>
                      <a:pt x="1286" y="964"/>
                    </a:lnTo>
                    <a:lnTo>
                      <a:pt x="1272" y="944"/>
                    </a:lnTo>
                    <a:lnTo>
                      <a:pt x="1260" y="920"/>
                    </a:lnTo>
                    <a:lnTo>
                      <a:pt x="1250" y="894"/>
                    </a:lnTo>
                    <a:lnTo>
                      <a:pt x="1242" y="866"/>
                    </a:lnTo>
                    <a:lnTo>
                      <a:pt x="1234" y="838"/>
                    </a:lnTo>
                    <a:lnTo>
                      <a:pt x="1228" y="808"/>
                    </a:lnTo>
                    <a:lnTo>
                      <a:pt x="1222" y="776"/>
                    </a:lnTo>
                    <a:lnTo>
                      <a:pt x="1214" y="712"/>
                    </a:lnTo>
                    <a:lnTo>
                      <a:pt x="1208" y="648"/>
                    </a:lnTo>
                    <a:lnTo>
                      <a:pt x="1206" y="584"/>
                    </a:lnTo>
                    <a:lnTo>
                      <a:pt x="1206" y="526"/>
                    </a:lnTo>
                    <a:lnTo>
                      <a:pt x="1206" y="472"/>
                    </a:lnTo>
                    <a:lnTo>
                      <a:pt x="1210" y="392"/>
                    </a:lnTo>
                    <a:lnTo>
                      <a:pt x="1214" y="362"/>
                    </a:lnTo>
                    <a:lnTo>
                      <a:pt x="1108" y="280"/>
                    </a:lnTo>
                    <a:lnTo>
                      <a:pt x="1104" y="310"/>
                    </a:lnTo>
                    <a:lnTo>
                      <a:pt x="1094" y="390"/>
                    </a:lnTo>
                    <a:lnTo>
                      <a:pt x="1086" y="444"/>
                    </a:lnTo>
                    <a:lnTo>
                      <a:pt x="1076" y="502"/>
                    </a:lnTo>
                    <a:lnTo>
                      <a:pt x="1062" y="566"/>
                    </a:lnTo>
                    <a:lnTo>
                      <a:pt x="1046" y="630"/>
                    </a:lnTo>
                    <a:lnTo>
                      <a:pt x="1028" y="694"/>
                    </a:lnTo>
                    <a:lnTo>
                      <a:pt x="1006" y="756"/>
                    </a:lnTo>
                    <a:lnTo>
                      <a:pt x="992" y="784"/>
                    </a:lnTo>
                    <a:lnTo>
                      <a:pt x="980" y="812"/>
                    </a:lnTo>
                    <a:lnTo>
                      <a:pt x="966" y="838"/>
                    </a:lnTo>
                    <a:lnTo>
                      <a:pt x="950" y="862"/>
                    </a:lnTo>
                    <a:lnTo>
                      <a:pt x="934" y="882"/>
                    </a:lnTo>
                    <a:lnTo>
                      <a:pt x="918" y="902"/>
                    </a:lnTo>
                    <a:lnTo>
                      <a:pt x="898" y="918"/>
                    </a:lnTo>
                    <a:lnTo>
                      <a:pt x="880" y="930"/>
                    </a:lnTo>
                    <a:lnTo>
                      <a:pt x="860" y="940"/>
                    </a:lnTo>
                    <a:lnTo>
                      <a:pt x="838" y="946"/>
                    </a:lnTo>
                    <a:lnTo>
                      <a:pt x="816" y="948"/>
                    </a:lnTo>
                    <a:lnTo>
                      <a:pt x="792" y="946"/>
                    </a:lnTo>
                    <a:lnTo>
                      <a:pt x="770" y="940"/>
                    </a:lnTo>
                    <a:lnTo>
                      <a:pt x="748" y="930"/>
                    </a:lnTo>
                    <a:lnTo>
                      <a:pt x="730" y="916"/>
                    </a:lnTo>
                    <a:lnTo>
                      <a:pt x="712" y="900"/>
                    </a:lnTo>
                    <a:lnTo>
                      <a:pt x="698" y="882"/>
                    </a:lnTo>
                    <a:lnTo>
                      <a:pt x="684" y="860"/>
                    </a:lnTo>
                    <a:lnTo>
                      <a:pt x="672" y="836"/>
                    </a:lnTo>
                    <a:lnTo>
                      <a:pt x="662" y="810"/>
                    </a:lnTo>
                    <a:lnTo>
                      <a:pt x="654" y="782"/>
                    </a:lnTo>
                    <a:lnTo>
                      <a:pt x="646" y="752"/>
                    </a:lnTo>
                    <a:lnTo>
                      <a:pt x="640" y="720"/>
                    </a:lnTo>
                    <a:lnTo>
                      <a:pt x="636" y="688"/>
                    </a:lnTo>
                    <a:lnTo>
                      <a:pt x="628" y="622"/>
                    </a:lnTo>
                    <a:lnTo>
                      <a:pt x="626" y="554"/>
                    </a:lnTo>
                    <a:lnTo>
                      <a:pt x="626" y="488"/>
                    </a:lnTo>
                    <a:lnTo>
                      <a:pt x="628" y="422"/>
                    </a:lnTo>
                    <a:lnTo>
                      <a:pt x="632" y="362"/>
                    </a:lnTo>
                    <a:lnTo>
                      <a:pt x="638" y="308"/>
                    </a:lnTo>
                    <a:lnTo>
                      <a:pt x="648" y="228"/>
                    </a:lnTo>
                    <a:lnTo>
                      <a:pt x="652" y="198"/>
                    </a:lnTo>
                    <a:lnTo>
                      <a:pt x="558" y="140"/>
                    </a:lnTo>
                    <a:lnTo>
                      <a:pt x="556" y="170"/>
                    </a:lnTo>
                    <a:lnTo>
                      <a:pt x="546" y="250"/>
                    </a:lnTo>
                    <a:lnTo>
                      <a:pt x="538" y="304"/>
                    </a:lnTo>
                    <a:lnTo>
                      <a:pt x="530" y="364"/>
                    </a:lnTo>
                    <a:lnTo>
                      <a:pt x="518" y="426"/>
                    </a:lnTo>
                    <a:lnTo>
                      <a:pt x="504" y="492"/>
                    </a:lnTo>
                    <a:lnTo>
                      <a:pt x="486" y="556"/>
                    </a:lnTo>
                    <a:lnTo>
                      <a:pt x="468" y="618"/>
                    </a:lnTo>
                    <a:lnTo>
                      <a:pt x="456" y="648"/>
                    </a:lnTo>
                    <a:lnTo>
                      <a:pt x="446" y="676"/>
                    </a:lnTo>
                    <a:lnTo>
                      <a:pt x="434" y="702"/>
                    </a:lnTo>
                    <a:lnTo>
                      <a:pt x="420" y="726"/>
                    </a:lnTo>
                    <a:lnTo>
                      <a:pt x="408" y="748"/>
                    </a:lnTo>
                    <a:lnTo>
                      <a:pt x="392" y="768"/>
                    </a:lnTo>
                    <a:lnTo>
                      <a:pt x="378" y="784"/>
                    </a:lnTo>
                    <a:lnTo>
                      <a:pt x="362" y="798"/>
                    </a:lnTo>
                    <a:lnTo>
                      <a:pt x="346" y="808"/>
                    </a:lnTo>
                    <a:lnTo>
                      <a:pt x="328" y="816"/>
                    </a:lnTo>
                    <a:lnTo>
                      <a:pt x="310" y="818"/>
                    </a:lnTo>
                    <a:lnTo>
                      <a:pt x="290" y="818"/>
                    </a:lnTo>
                    <a:lnTo>
                      <a:pt x="270" y="812"/>
                    </a:lnTo>
                    <a:lnTo>
                      <a:pt x="254" y="804"/>
                    </a:lnTo>
                    <a:lnTo>
                      <a:pt x="238" y="792"/>
                    </a:lnTo>
                    <a:lnTo>
                      <a:pt x="222" y="776"/>
                    </a:lnTo>
                    <a:lnTo>
                      <a:pt x="208" y="758"/>
                    </a:lnTo>
                    <a:lnTo>
                      <a:pt x="196" y="738"/>
                    </a:lnTo>
                    <a:lnTo>
                      <a:pt x="186" y="716"/>
                    </a:lnTo>
                    <a:lnTo>
                      <a:pt x="176" y="692"/>
                    </a:lnTo>
                    <a:lnTo>
                      <a:pt x="166" y="664"/>
                    </a:lnTo>
                    <a:lnTo>
                      <a:pt x="158" y="636"/>
                    </a:lnTo>
                    <a:lnTo>
                      <a:pt x="146" y="576"/>
                    </a:lnTo>
                    <a:lnTo>
                      <a:pt x="136" y="512"/>
                    </a:lnTo>
                    <a:lnTo>
                      <a:pt x="130" y="448"/>
                    </a:lnTo>
                    <a:lnTo>
                      <a:pt x="124" y="384"/>
                    </a:lnTo>
                    <a:lnTo>
                      <a:pt x="122" y="320"/>
                    </a:lnTo>
                    <a:lnTo>
                      <a:pt x="122" y="262"/>
                    </a:lnTo>
                    <a:lnTo>
                      <a:pt x="122" y="210"/>
                    </a:lnTo>
                    <a:lnTo>
                      <a:pt x="124" y="134"/>
                    </a:lnTo>
                    <a:lnTo>
                      <a:pt x="126" y="104"/>
                    </a:lnTo>
                    <a:lnTo>
                      <a:pt x="1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4" name="Freeform 15"/>
              <p:cNvSpPr>
                <a:spLocks/>
              </p:cNvSpPr>
              <p:nvPr userDrawn="1"/>
            </p:nvSpPr>
            <p:spPr bwMode="auto">
              <a:xfrm>
                <a:off x="3836" y="-1907"/>
                <a:ext cx="3541" cy="1781"/>
              </a:xfrm>
              <a:custGeom>
                <a:avLst/>
                <a:gdLst>
                  <a:gd name="T0" fmla="*/ 158 w 3532"/>
                  <a:gd name="T1" fmla="*/ 473 h 1786"/>
                  <a:gd name="T2" fmla="*/ 4 w 3532"/>
                  <a:gd name="T3" fmla="*/ 995 h 1786"/>
                  <a:gd name="T4" fmla="*/ 50 w 3532"/>
                  <a:gd name="T5" fmla="*/ 1338 h 1786"/>
                  <a:gd name="T6" fmla="*/ 130 w 3532"/>
                  <a:gd name="T7" fmla="*/ 1462 h 1786"/>
                  <a:gd name="T8" fmla="*/ 365 w 3532"/>
                  <a:gd name="T9" fmla="*/ 1392 h 1786"/>
                  <a:gd name="T10" fmla="*/ 541 w 3532"/>
                  <a:gd name="T11" fmla="*/ 1490 h 1786"/>
                  <a:gd name="T12" fmla="*/ 700 w 3532"/>
                  <a:gd name="T13" fmla="*/ 1580 h 1786"/>
                  <a:gd name="T14" fmla="*/ 958 w 3532"/>
                  <a:gd name="T15" fmla="*/ 1416 h 1786"/>
                  <a:gd name="T16" fmla="*/ 1087 w 3532"/>
                  <a:gd name="T17" fmla="*/ 1633 h 1786"/>
                  <a:gd name="T18" fmla="*/ 1273 w 3532"/>
                  <a:gd name="T19" fmla="*/ 1687 h 1786"/>
                  <a:gd name="T20" fmla="*/ 1504 w 3532"/>
                  <a:gd name="T21" fmla="*/ 1452 h 1786"/>
                  <a:gd name="T22" fmla="*/ 1700 w 3532"/>
                  <a:gd name="T23" fmla="*/ 1711 h 1786"/>
                  <a:gd name="T24" fmla="*/ 1925 w 3532"/>
                  <a:gd name="T25" fmla="*/ 1733 h 1786"/>
                  <a:gd name="T26" fmla="*/ 2131 w 3532"/>
                  <a:gd name="T27" fmla="*/ 1484 h 1786"/>
                  <a:gd name="T28" fmla="*/ 2314 w 3532"/>
                  <a:gd name="T29" fmla="*/ 1637 h 1786"/>
                  <a:gd name="T30" fmla="*/ 2500 w 3532"/>
                  <a:gd name="T31" fmla="*/ 1595 h 1786"/>
                  <a:gd name="T32" fmla="*/ 2665 w 3532"/>
                  <a:gd name="T33" fmla="*/ 1422 h 1786"/>
                  <a:gd name="T34" fmla="*/ 2869 w 3532"/>
                  <a:gd name="T35" fmla="*/ 1552 h 1786"/>
                  <a:gd name="T36" fmla="*/ 3058 w 3532"/>
                  <a:gd name="T37" fmla="*/ 1444 h 1786"/>
                  <a:gd name="T38" fmla="*/ 3228 w 3532"/>
                  <a:gd name="T39" fmla="*/ 1316 h 1786"/>
                  <a:gd name="T40" fmla="*/ 3457 w 3532"/>
                  <a:gd name="T41" fmla="*/ 1454 h 1786"/>
                  <a:gd name="T42" fmla="*/ 3543 w 3532"/>
                  <a:gd name="T43" fmla="*/ 1380 h 1786"/>
                  <a:gd name="T44" fmla="*/ 3577 w 3532"/>
                  <a:gd name="T45" fmla="*/ 1081 h 1786"/>
                  <a:gd name="T46" fmla="*/ 3507 w 3532"/>
                  <a:gd name="T47" fmla="*/ 646 h 1786"/>
                  <a:gd name="T48" fmla="*/ 3282 w 3532"/>
                  <a:gd name="T49" fmla="*/ 201 h 1786"/>
                  <a:gd name="T50" fmla="*/ 3198 w 3532"/>
                  <a:gd name="T51" fmla="*/ 279 h 1786"/>
                  <a:gd name="T52" fmla="*/ 3437 w 3532"/>
                  <a:gd name="T53" fmla="*/ 766 h 1786"/>
                  <a:gd name="T54" fmla="*/ 3449 w 3532"/>
                  <a:gd name="T55" fmla="*/ 1238 h 1786"/>
                  <a:gd name="T56" fmla="*/ 3308 w 3532"/>
                  <a:gd name="T57" fmla="*/ 1236 h 1786"/>
                  <a:gd name="T58" fmla="*/ 3154 w 3532"/>
                  <a:gd name="T59" fmla="*/ 993 h 1786"/>
                  <a:gd name="T60" fmla="*/ 2923 w 3532"/>
                  <a:gd name="T61" fmla="*/ 509 h 1786"/>
                  <a:gd name="T62" fmla="*/ 3040 w 3532"/>
                  <a:gd name="T63" fmla="*/ 1057 h 1786"/>
                  <a:gd name="T64" fmla="*/ 2986 w 3532"/>
                  <a:gd name="T65" fmla="*/ 1342 h 1786"/>
                  <a:gd name="T66" fmla="*/ 2817 w 3532"/>
                  <a:gd name="T67" fmla="*/ 1392 h 1786"/>
                  <a:gd name="T68" fmla="*/ 2691 w 3532"/>
                  <a:gd name="T69" fmla="*/ 1181 h 1786"/>
                  <a:gd name="T70" fmla="*/ 2508 w 3532"/>
                  <a:gd name="T71" fmla="*/ 726 h 1786"/>
                  <a:gd name="T72" fmla="*/ 2530 w 3532"/>
                  <a:gd name="T73" fmla="*/ 1256 h 1786"/>
                  <a:gd name="T74" fmla="*/ 2440 w 3532"/>
                  <a:gd name="T75" fmla="*/ 1470 h 1786"/>
                  <a:gd name="T76" fmla="*/ 2292 w 3532"/>
                  <a:gd name="T77" fmla="*/ 1442 h 1786"/>
                  <a:gd name="T78" fmla="*/ 2145 w 3532"/>
                  <a:gd name="T79" fmla="*/ 1105 h 1786"/>
                  <a:gd name="T80" fmla="*/ 2015 w 3532"/>
                  <a:gd name="T81" fmla="*/ 854 h 1786"/>
                  <a:gd name="T82" fmla="*/ 2033 w 3532"/>
                  <a:gd name="T83" fmla="*/ 1284 h 1786"/>
                  <a:gd name="T84" fmla="*/ 1895 w 3532"/>
                  <a:gd name="T85" fmla="*/ 1550 h 1786"/>
                  <a:gd name="T86" fmla="*/ 1738 w 3532"/>
                  <a:gd name="T87" fmla="*/ 1574 h 1786"/>
                  <a:gd name="T88" fmla="*/ 1630 w 3532"/>
                  <a:gd name="T89" fmla="*/ 1410 h 1786"/>
                  <a:gd name="T90" fmla="*/ 1598 w 3532"/>
                  <a:gd name="T91" fmla="*/ 975 h 1786"/>
                  <a:gd name="T92" fmla="*/ 1444 w 3532"/>
                  <a:gd name="T93" fmla="*/ 1165 h 1786"/>
                  <a:gd name="T94" fmla="*/ 1289 w 3532"/>
                  <a:gd name="T95" fmla="*/ 1512 h 1786"/>
                  <a:gd name="T96" fmla="*/ 1171 w 3532"/>
                  <a:gd name="T97" fmla="*/ 1526 h 1786"/>
                  <a:gd name="T98" fmla="*/ 1073 w 3532"/>
                  <a:gd name="T99" fmla="*/ 1308 h 1786"/>
                  <a:gd name="T100" fmla="*/ 1053 w 3532"/>
                  <a:gd name="T101" fmla="*/ 866 h 1786"/>
                  <a:gd name="T102" fmla="*/ 948 w 3532"/>
                  <a:gd name="T103" fmla="*/ 1079 h 1786"/>
                  <a:gd name="T104" fmla="*/ 820 w 3532"/>
                  <a:gd name="T105" fmla="*/ 1388 h 1786"/>
                  <a:gd name="T106" fmla="*/ 674 w 3532"/>
                  <a:gd name="T107" fmla="*/ 1426 h 1786"/>
                  <a:gd name="T108" fmla="*/ 587 w 3532"/>
                  <a:gd name="T109" fmla="*/ 1284 h 1786"/>
                  <a:gd name="T110" fmla="*/ 589 w 3532"/>
                  <a:gd name="T111" fmla="*/ 919 h 1786"/>
                  <a:gd name="T112" fmla="*/ 537 w 3532"/>
                  <a:gd name="T113" fmla="*/ 638 h 1786"/>
                  <a:gd name="T114" fmla="*/ 421 w 3532"/>
                  <a:gd name="T115" fmla="*/ 1123 h 1786"/>
                  <a:gd name="T116" fmla="*/ 227 w 3532"/>
                  <a:gd name="T117" fmla="*/ 1312 h 1786"/>
                  <a:gd name="T118" fmla="*/ 140 w 3532"/>
                  <a:gd name="T119" fmla="*/ 1298 h 1786"/>
                  <a:gd name="T120" fmla="*/ 126 w 3532"/>
                  <a:gd name="T121" fmla="*/ 1051 h 1786"/>
                  <a:gd name="T122" fmla="*/ 363 w 3532"/>
                  <a:gd name="T123" fmla="*/ 359 h 178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532" h="1786">
                    <a:moveTo>
                      <a:pt x="434" y="0"/>
                    </a:moveTo>
                    <a:lnTo>
                      <a:pt x="434" y="0"/>
                    </a:lnTo>
                    <a:lnTo>
                      <a:pt x="404" y="40"/>
                    </a:lnTo>
                    <a:lnTo>
                      <a:pt x="372" y="90"/>
                    </a:lnTo>
                    <a:lnTo>
                      <a:pt x="330" y="154"/>
                    </a:lnTo>
                    <a:lnTo>
                      <a:pt x="284" y="232"/>
                    </a:lnTo>
                    <a:lnTo>
                      <a:pt x="234" y="322"/>
                    </a:lnTo>
                    <a:lnTo>
                      <a:pt x="182" y="424"/>
                    </a:lnTo>
                    <a:lnTo>
                      <a:pt x="158" y="478"/>
                    </a:lnTo>
                    <a:lnTo>
                      <a:pt x="134" y="532"/>
                    </a:lnTo>
                    <a:lnTo>
                      <a:pt x="110" y="590"/>
                    </a:lnTo>
                    <a:lnTo>
                      <a:pt x="88" y="648"/>
                    </a:lnTo>
                    <a:lnTo>
                      <a:pt x="68" y="706"/>
                    </a:lnTo>
                    <a:lnTo>
                      <a:pt x="50" y="766"/>
                    </a:lnTo>
                    <a:lnTo>
                      <a:pt x="34" y="828"/>
                    </a:lnTo>
                    <a:lnTo>
                      <a:pt x="22" y="888"/>
                    </a:lnTo>
                    <a:lnTo>
                      <a:pt x="12" y="950"/>
                    </a:lnTo>
                    <a:lnTo>
                      <a:pt x="4" y="1010"/>
                    </a:lnTo>
                    <a:lnTo>
                      <a:pt x="0" y="1070"/>
                    </a:lnTo>
                    <a:lnTo>
                      <a:pt x="2" y="1130"/>
                    </a:lnTo>
                    <a:lnTo>
                      <a:pt x="6" y="1188"/>
                    </a:lnTo>
                    <a:lnTo>
                      <a:pt x="10" y="1218"/>
                    </a:lnTo>
                    <a:lnTo>
                      <a:pt x="16" y="1246"/>
                    </a:lnTo>
                    <a:lnTo>
                      <a:pt x="22" y="1274"/>
                    </a:lnTo>
                    <a:lnTo>
                      <a:pt x="30" y="1302"/>
                    </a:lnTo>
                    <a:lnTo>
                      <a:pt x="40" y="1330"/>
                    </a:lnTo>
                    <a:lnTo>
                      <a:pt x="50" y="1358"/>
                    </a:lnTo>
                    <a:lnTo>
                      <a:pt x="62" y="1384"/>
                    </a:lnTo>
                    <a:lnTo>
                      <a:pt x="74" y="1410"/>
                    </a:lnTo>
                    <a:lnTo>
                      <a:pt x="90" y="1436"/>
                    </a:lnTo>
                    <a:lnTo>
                      <a:pt x="106" y="1460"/>
                    </a:lnTo>
                    <a:lnTo>
                      <a:pt x="110" y="1466"/>
                    </a:lnTo>
                    <a:lnTo>
                      <a:pt x="114" y="1470"/>
                    </a:lnTo>
                    <a:lnTo>
                      <a:pt x="122" y="1476"/>
                    </a:lnTo>
                    <a:lnTo>
                      <a:pt x="130" y="1482"/>
                    </a:lnTo>
                    <a:lnTo>
                      <a:pt x="142" y="1488"/>
                    </a:lnTo>
                    <a:lnTo>
                      <a:pt x="158" y="1490"/>
                    </a:lnTo>
                    <a:lnTo>
                      <a:pt x="176" y="1492"/>
                    </a:lnTo>
                    <a:lnTo>
                      <a:pt x="198" y="1490"/>
                    </a:lnTo>
                    <a:lnTo>
                      <a:pt x="222" y="1486"/>
                    </a:lnTo>
                    <a:lnTo>
                      <a:pt x="250" y="1476"/>
                    </a:lnTo>
                    <a:lnTo>
                      <a:pt x="284" y="1460"/>
                    </a:lnTo>
                    <a:lnTo>
                      <a:pt x="320" y="1440"/>
                    </a:lnTo>
                    <a:lnTo>
                      <a:pt x="360" y="1412"/>
                    </a:lnTo>
                    <a:lnTo>
                      <a:pt x="406" y="1376"/>
                    </a:lnTo>
                    <a:lnTo>
                      <a:pt x="456" y="1332"/>
                    </a:lnTo>
                    <a:lnTo>
                      <a:pt x="462" y="1354"/>
                    </a:lnTo>
                    <a:lnTo>
                      <a:pt x="470" y="1378"/>
                    </a:lnTo>
                    <a:lnTo>
                      <a:pt x="480" y="1408"/>
                    </a:lnTo>
                    <a:lnTo>
                      <a:pt x="496" y="1440"/>
                    </a:lnTo>
                    <a:lnTo>
                      <a:pt x="514" y="1476"/>
                    </a:lnTo>
                    <a:lnTo>
                      <a:pt x="536" y="1510"/>
                    </a:lnTo>
                    <a:lnTo>
                      <a:pt x="548" y="1526"/>
                    </a:lnTo>
                    <a:lnTo>
                      <a:pt x="562" y="1542"/>
                    </a:lnTo>
                    <a:lnTo>
                      <a:pt x="576" y="1556"/>
                    </a:lnTo>
                    <a:lnTo>
                      <a:pt x="592" y="1568"/>
                    </a:lnTo>
                    <a:lnTo>
                      <a:pt x="610" y="1580"/>
                    </a:lnTo>
                    <a:lnTo>
                      <a:pt x="628" y="1588"/>
                    </a:lnTo>
                    <a:lnTo>
                      <a:pt x="648" y="1594"/>
                    </a:lnTo>
                    <a:lnTo>
                      <a:pt x="668" y="1598"/>
                    </a:lnTo>
                    <a:lnTo>
                      <a:pt x="690" y="1600"/>
                    </a:lnTo>
                    <a:lnTo>
                      <a:pt x="712" y="1598"/>
                    </a:lnTo>
                    <a:lnTo>
                      <a:pt x="738" y="1592"/>
                    </a:lnTo>
                    <a:lnTo>
                      <a:pt x="764" y="1584"/>
                    </a:lnTo>
                    <a:lnTo>
                      <a:pt x="790" y="1570"/>
                    </a:lnTo>
                    <a:lnTo>
                      <a:pt x="818" y="1554"/>
                    </a:lnTo>
                    <a:lnTo>
                      <a:pt x="848" y="1532"/>
                    </a:lnTo>
                    <a:lnTo>
                      <a:pt x="880" y="1504"/>
                    </a:lnTo>
                    <a:lnTo>
                      <a:pt x="914" y="1474"/>
                    </a:lnTo>
                    <a:lnTo>
                      <a:pt x="948" y="1436"/>
                    </a:lnTo>
                    <a:lnTo>
                      <a:pt x="956" y="1462"/>
                    </a:lnTo>
                    <a:lnTo>
                      <a:pt x="968" y="1490"/>
                    </a:lnTo>
                    <a:lnTo>
                      <a:pt x="984" y="1524"/>
                    </a:lnTo>
                    <a:lnTo>
                      <a:pt x="1004" y="1562"/>
                    </a:lnTo>
                    <a:lnTo>
                      <a:pt x="1028" y="1602"/>
                    </a:lnTo>
                    <a:lnTo>
                      <a:pt x="1042" y="1622"/>
                    </a:lnTo>
                    <a:lnTo>
                      <a:pt x="1056" y="1640"/>
                    </a:lnTo>
                    <a:lnTo>
                      <a:pt x="1072" y="1658"/>
                    </a:lnTo>
                    <a:lnTo>
                      <a:pt x="1090" y="1674"/>
                    </a:lnTo>
                    <a:lnTo>
                      <a:pt x="1106" y="1688"/>
                    </a:lnTo>
                    <a:lnTo>
                      <a:pt x="1126" y="1700"/>
                    </a:lnTo>
                    <a:lnTo>
                      <a:pt x="1146" y="1710"/>
                    </a:lnTo>
                    <a:lnTo>
                      <a:pt x="1166" y="1718"/>
                    </a:lnTo>
                    <a:lnTo>
                      <a:pt x="1188" y="1722"/>
                    </a:lnTo>
                    <a:lnTo>
                      <a:pt x="1210" y="1722"/>
                    </a:lnTo>
                    <a:lnTo>
                      <a:pt x="1234" y="1720"/>
                    </a:lnTo>
                    <a:lnTo>
                      <a:pt x="1258" y="1712"/>
                    </a:lnTo>
                    <a:lnTo>
                      <a:pt x="1284" y="1702"/>
                    </a:lnTo>
                    <a:lnTo>
                      <a:pt x="1310" y="1686"/>
                    </a:lnTo>
                    <a:lnTo>
                      <a:pt x="1336" y="1664"/>
                    </a:lnTo>
                    <a:lnTo>
                      <a:pt x="1364" y="1638"/>
                    </a:lnTo>
                    <a:lnTo>
                      <a:pt x="1394" y="1606"/>
                    </a:lnTo>
                    <a:lnTo>
                      <a:pt x="1422" y="1568"/>
                    </a:lnTo>
                    <a:lnTo>
                      <a:pt x="1454" y="1524"/>
                    </a:lnTo>
                    <a:lnTo>
                      <a:pt x="1484" y="1472"/>
                    </a:lnTo>
                    <a:lnTo>
                      <a:pt x="1498" y="1500"/>
                    </a:lnTo>
                    <a:lnTo>
                      <a:pt x="1516" y="1532"/>
                    </a:lnTo>
                    <a:lnTo>
                      <a:pt x="1538" y="1570"/>
                    </a:lnTo>
                    <a:lnTo>
                      <a:pt x="1566" y="1614"/>
                    </a:lnTo>
                    <a:lnTo>
                      <a:pt x="1600" y="1658"/>
                    </a:lnTo>
                    <a:lnTo>
                      <a:pt x="1618" y="1678"/>
                    </a:lnTo>
                    <a:lnTo>
                      <a:pt x="1638" y="1700"/>
                    </a:lnTo>
                    <a:lnTo>
                      <a:pt x="1658" y="1718"/>
                    </a:lnTo>
                    <a:lnTo>
                      <a:pt x="1680" y="1736"/>
                    </a:lnTo>
                    <a:lnTo>
                      <a:pt x="1702" y="1752"/>
                    </a:lnTo>
                    <a:lnTo>
                      <a:pt x="1724" y="1766"/>
                    </a:lnTo>
                    <a:lnTo>
                      <a:pt x="1748" y="1776"/>
                    </a:lnTo>
                    <a:lnTo>
                      <a:pt x="1772" y="1782"/>
                    </a:lnTo>
                    <a:lnTo>
                      <a:pt x="1796" y="1786"/>
                    </a:lnTo>
                    <a:lnTo>
                      <a:pt x="1822" y="1786"/>
                    </a:lnTo>
                    <a:lnTo>
                      <a:pt x="1848" y="1782"/>
                    </a:lnTo>
                    <a:lnTo>
                      <a:pt x="1874" y="1772"/>
                    </a:lnTo>
                    <a:lnTo>
                      <a:pt x="1900" y="1758"/>
                    </a:lnTo>
                    <a:lnTo>
                      <a:pt x="1928" y="1738"/>
                    </a:lnTo>
                    <a:lnTo>
                      <a:pt x="1956" y="1712"/>
                    </a:lnTo>
                    <a:lnTo>
                      <a:pt x="1982" y="1682"/>
                    </a:lnTo>
                    <a:lnTo>
                      <a:pt x="2010" y="1642"/>
                    </a:lnTo>
                    <a:lnTo>
                      <a:pt x="2038" y="1598"/>
                    </a:lnTo>
                    <a:lnTo>
                      <a:pt x="2066" y="1544"/>
                    </a:lnTo>
                    <a:lnTo>
                      <a:pt x="2092" y="1484"/>
                    </a:lnTo>
                    <a:lnTo>
                      <a:pt x="2106" y="1504"/>
                    </a:lnTo>
                    <a:lnTo>
                      <a:pt x="2120" y="1524"/>
                    </a:lnTo>
                    <a:lnTo>
                      <a:pt x="2142" y="1550"/>
                    </a:lnTo>
                    <a:lnTo>
                      <a:pt x="2166" y="1578"/>
                    </a:lnTo>
                    <a:lnTo>
                      <a:pt x="2196" y="1606"/>
                    </a:lnTo>
                    <a:lnTo>
                      <a:pt x="2212" y="1620"/>
                    </a:lnTo>
                    <a:lnTo>
                      <a:pt x="2228" y="1632"/>
                    </a:lnTo>
                    <a:lnTo>
                      <a:pt x="2246" y="1642"/>
                    </a:lnTo>
                    <a:lnTo>
                      <a:pt x="2264" y="1654"/>
                    </a:lnTo>
                    <a:lnTo>
                      <a:pt x="2284" y="1662"/>
                    </a:lnTo>
                    <a:lnTo>
                      <a:pt x="2304" y="1668"/>
                    </a:lnTo>
                    <a:lnTo>
                      <a:pt x="2324" y="1672"/>
                    </a:lnTo>
                    <a:lnTo>
                      <a:pt x="2344" y="1674"/>
                    </a:lnTo>
                    <a:lnTo>
                      <a:pt x="2364" y="1674"/>
                    </a:lnTo>
                    <a:lnTo>
                      <a:pt x="2386" y="1670"/>
                    </a:lnTo>
                    <a:lnTo>
                      <a:pt x="2406" y="1662"/>
                    </a:lnTo>
                    <a:lnTo>
                      <a:pt x="2428" y="1652"/>
                    </a:lnTo>
                    <a:lnTo>
                      <a:pt x="2450" y="1636"/>
                    </a:lnTo>
                    <a:lnTo>
                      <a:pt x="2470" y="1618"/>
                    </a:lnTo>
                    <a:lnTo>
                      <a:pt x="2492" y="1594"/>
                    </a:lnTo>
                    <a:lnTo>
                      <a:pt x="2514" y="1566"/>
                    </a:lnTo>
                    <a:lnTo>
                      <a:pt x="2534" y="1534"/>
                    </a:lnTo>
                    <a:lnTo>
                      <a:pt x="2554" y="1496"/>
                    </a:lnTo>
                    <a:lnTo>
                      <a:pt x="2576" y="1452"/>
                    </a:lnTo>
                    <a:lnTo>
                      <a:pt x="2596" y="1402"/>
                    </a:lnTo>
                    <a:lnTo>
                      <a:pt x="2610" y="1422"/>
                    </a:lnTo>
                    <a:lnTo>
                      <a:pt x="2630" y="1442"/>
                    </a:lnTo>
                    <a:lnTo>
                      <a:pt x="2654" y="1466"/>
                    </a:lnTo>
                    <a:lnTo>
                      <a:pt x="2684" y="1494"/>
                    </a:lnTo>
                    <a:lnTo>
                      <a:pt x="2718" y="1520"/>
                    </a:lnTo>
                    <a:lnTo>
                      <a:pt x="2736" y="1532"/>
                    </a:lnTo>
                    <a:lnTo>
                      <a:pt x="2754" y="1542"/>
                    </a:lnTo>
                    <a:lnTo>
                      <a:pt x="2774" y="1552"/>
                    </a:lnTo>
                    <a:lnTo>
                      <a:pt x="2794" y="1560"/>
                    </a:lnTo>
                    <a:lnTo>
                      <a:pt x="2814" y="1568"/>
                    </a:lnTo>
                    <a:lnTo>
                      <a:pt x="2834" y="1572"/>
                    </a:lnTo>
                    <a:lnTo>
                      <a:pt x="2856" y="1574"/>
                    </a:lnTo>
                    <a:lnTo>
                      <a:pt x="2876" y="1572"/>
                    </a:lnTo>
                    <a:lnTo>
                      <a:pt x="2898" y="1568"/>
                    </a:lnTo>
                    <a:lnTo>
                      <a:pt x="2918" y="1560"/>
                    </a:lnTo>
                    <a:lnTo>
                      <a:pt x="2940" y="1550"/>
                    </a:lnTo>
                    <a:lnTo>
                      <a:pt x="2960" y="1534"/>
                    </a:lnTo>
                    <a:lnTo>
                      <a:pt x="2980" y="1516"/>
                    </a:lnTo>
                    <a:lnTo>
                      <a:pt x="2998" y="1492"/>
                    </a:lnTo>
                    <a:lnTo>
                      <a:pt x="3018" y="1464"/>
                    </a:lnTo>
                    <a:lnTo>
                      <a:pt x="3036" y="1430"/>
                    </a:lnTo>
                    <a:lnTo>
                      <a:pt x="3052" y="1390"/>
                    </a:lnTo>
                    <a:lnTo>
                      <a:pt x="3068" y="1346"/>
                    </a:lnTo>
                    <a:lnTo>
                      <a:pt x="3084" y="1296"/>
                    </a:lnTo>
                    <a:lnTo>
                      <a:pt x="3098" y="1238"/>
                    </a:lnTo>
                    <a:lnTo>
                      <a:pt x="3110" y="1252"/>
                    </a:lnTo>
                    <a:lnTo>
                      <a:pt x="3142" y="1288"/>
                    </a:lnTo>
                    <a:lnTo>
                      <a:pt x="3188" y="1336"/>
                    </a:lnTo>
                    <a:lnTo>
                      <a:pt x="3216" y="1362"/>
                    </a:lnTo>
                    <a:lnTo>
                      <a:pt x="3244" y="1388"/>
                    </a:lnTo>
                    <a:lnTo>
                      <a:pt x="3276" y="1412"/>
                    </a:lnTo>
                    <a:lnTo>
                      <a:pt x="3306" y="1434"/>
                    </a:lnTo>
                    <a:lnTo>
                      <a:pt x="3338" y="1452"/>
                    </a:lnTo>
                    <a:lnTo>
                      <a:pt x="3368" y="1464"/>
                    </a:lnTo>
                    <a:lnTo>
                      <a:pt x="3384" y="1470"/>
                    </a:lnTo>
                    <a:lnTo>
                      <a:pt x="3398" y="1472"/>
                    </a:lnTo>
                    <a:lnTo>
                      <a:pt x="3412" y="1474"/>
                    </a:lnTo>
                    <a:lnTo>
                      <a:pt x="3426" y="1472"/>
                    </a:lnTo>
                    <a:lnTo>
                      <a:pt x="3438" y="1470"/>
                    </a:lnTo>
                    <a:lnTo>
                      <a:pt x="3450" y="1466"/>
                    </a:lnTo>
                    <a:lnTo>
                      <a:pt x="3460" y="1458"/>
                    </a:lnTo>
                    <a:lnTo>
                      <a:pt x="3472" y="1448"/>
                    </a:lnTo>
                    <a:lnTo>
                      <a:pt x="3480" y="1436"/>
                    </a:lnTo>
                    <a:lnTo>
                      <a:pt x="3490" y="1420"/>
                    </a:lnTo>
                    <a:lnTo>
                      <a:pt x="3498" y="1400"/>
                    </a:lnTo>
                    <a:lnTo>
                      <a:pt x="3506" y="1376"/>
                    </a:lnTo>
                    <a:lnTo>
                      <a:pt x="3512" y="1350"/>
                    </a:lnTo>
                    <a:lnTo>
                      <a:pt x="3518" y="1322"/>
                    </a:lnTo>
                    <a:lnTo>
                      <a:pt x="3524" y="1290"/>
                    </a:lnTo>
                    <a:lnTo>
                      <a:pt x="3528" y="1256"/>
                    </a:lnTo>
                    <a:lnTo>
                      <a:pt x="3530" y="1218"/>
                    </a:lnTo>
                    <a:lnTo>
                      <a:pt x="3532" y="1180"/>
                    </a:lnTo>
                    <a:lnTo>
                      <a:pt x="3532" y="1138"/>
                    </a:lnTo>
                    <a:lnTo>
                      <a:pt x="3532" y="1096"/>
                    </a:lnTo>
                    <a:lnTo>
                      <a:pt x="3530" y="1052"/>
                    </a:lnTo>
                    <a:lnTo>
                      <a:pt x="3528" y="1006"/>
                    </a:lnTo>
                    <a:lnTo>
                      <a:pt x="3522" y="958"/>
                    </a:lnTo>
                    <a:lnTo>
                      <a:pt x="3516" y="910"/>
                    </a:lnTo>
                    <a:lnTo>
                      <a:pt x="3510" y="860"/>
                    </a:lnTo>
                    <a:lnTo>
                      <a:pt x="3500" y="810"/>
                    </a:lnTo>
                    <a:lnTo>
                      <a:pt x="3488" y="758"/>
                    </a:lnTo>
                    <a:lnTo>
                      <a:pt x="3476" y="708"/>
                    </a:lnTo>
                    <a:lnTo>
                      <a:pt x="3462" y="656"/>
                    </a:lnTo>
                    <a:lnTo>
                      <a:pt x="3446" y="604"/>
                    </a:lnTo>
                    <a:lnTo>
                      <a:pt x="3428" y="552"/>
                    </a:lnTo>
                    <a:lnTo>
                      <a:pt x="3408" y="500"/>
                    </a:lnTo>
                    <a:lnTo>
                      <a:pt x="3386" y="450"/>
                    </a:lnTo>
                    <a:lnTo>
                      <a:pt x="3360" y="398"/>
                    </a:lnTo>
                    <a:lnTo>
                      <a:pt x="3334" y="348"/>
                    </a:lnTo>
                    <a:lnTo>
                      <a:pt x="3306" y="300"/>
                    </a:lnTo>
                    <a:lnTo>
                      <a:pt x="3274" y="252"/>
                    </a:lnTo>
                    <a:lnTo>
                      <a:pt x="3242" y="206"/>
                    </a:lnTo>
                    <a:lnTo>
                      <a:pt x="3206" y="160"/>
                    </a:lnTo>
                    <a:lnTo>
                      <a:pt x="3168" y="116"/>
                    </a:lnTo>
                    <a:lnTo>
                      <a:pt x="3062" y="34"/>
                    </a:lnTo>
                    <a:lnTo>
                      <a:pt x="3038" y="128"/>
                    </a:lnTo>
                    <a:lnTo>
                      <a:pt x="3062" y="154"/>
                    </a:lnTo>
                    <a:lnTo>
                      <a:pt x="3088" y="186"/>
                    </a:lnTo>
                    <a:lnTo>
                      <a:pt x="3120" y="230"/>
                    </a:lnTo>
                    <a:lnTo>
                      <a:pt x="3158" y="284"/>
                    </a:lnTo>
                    <a:lnTo>
                      <a:pt x="3200" y="348"/>
                    </a:lnTo>
                    <a:lnTo>
                      <a:pt x="3242" y="420"/>
                    </a:lnTo>
                    <a:lnTo>
                      <a:pt x="3284" y="500"/>
                    </a:lnTo>
                    <a:lnTo>
                      <a:pt x="3304" y="542"/>
                    </a:lnTo>
                    <a:lnTo>
                      <a:pt x="3324" y="586"/>
                    </a:lnTo>
                    <a:lnTo>
                      <a:pt x="3344" y="632"/>
                    </a:lnTo>
                    <a:lnTo>
                      <a:pt x="3360" y="678"/>
                    </a:lnTo>
                    <a:lnTo>
                      <a:pt x="3376" y="726"/>
                    </a:lnTo>
                    <a:lnTo>
                      <a:pt x="3392" y="776"/>
                    </a:lnTo>
                    <a:lnTo>
                      <a:pt x="3404" y="826"/>
                    </a:lnTo>
                    <a:lnTo>
                      <a:pt x="3414" y="878"/>
                    </a:lnTo>
                    <a:lnTo>
                      <a:pt x="3422" y="930"/>
                    </a:lnTo>
                    <a:lnTo>
                      <a:pt x="3426" y="982"/>
                    </a:lnTo>
                    <a:lnTo>
                      <a:pt x="3428" y="1036"/>
                    </a:lnTo>
                    <a:lnTo>
                      <a:pt x="3428" y="1090"/>
                    </a:lnTo>
                    <a:lnTo>
                      <a:pt x="3424" y="1144"/>
                    </a:lnTo>
                    <a:lnTo>
                      <a:pt x="3416" y="1198"/>
                    </a:lnTo>
                    <a:lnTo>
                      <a:pt x="3404" y="1254"/>
                    </a:lnTo>
                    <a:lnTo>
                      <a:pt x="3390" y="1308"/>
                    </a:lnTo>
                    <a:lnTo>
                      <a:pt x="3380" y="1310"/>
                    </a:lnTo>
                    <a:lnTo>
                      <a:pt x="3368" y="1310"/>
                    </a:lnTo>
                    <a:lnTo>
                      <a:pt x="3352" y="1306"/>
                    </a:lnTo>
                    <a:lnTo>
                      <a:pt x="3332" y="1298"/>
                    </a:lnTo>
                    <a:lnTo>
                      <a:pt x="3308" y="1286"/>
                    </a:lnTo>
                    <a:lnTo>
                      <a:pt x="3282" y="1266"/>
                    </a:lnTo>
                    <a:lnTo>
                      <a:pt x="3268" y="1252"/>
                    </a:lnTo>
                    <a:lnTo>
                      <a:pt x="3252" y="1236"/>
                    </a:lnTo>
                    <a:lnTo>
                      <a:pt x="3236" y="1218"/>
                    </a:lnTo>
                    <a:lnTo>
                      <a:pt x="3220" y="1198"/>
                    </a:lnTo>
                    <a:lnTo>
                      <a:pt x="3204" y="1174"/>
                    </a:lnTo>
                    <a:lnTo>
                      <a:pt x="3186" y="1148"/>
                    </a:lnTo>
                    <a:lnTo>
                      <a:pt x="3168" y="1118"/>
                    </a:lnTo>
                    <a:lnTo>
                      <a:pt x="3150" y="1084"/>
                    </a:lnTo>
                    <a:lnTo>
                      <a:pt x="3132" y="1048"/>
                    </a:lnTo>
                    <a:lnTo>
                      <a:pt x="3114" y="1008"/>
                    </a:lnTo>
                    <a:lnTo>
                      <a:pt x="3094" y="962"/>
                    </a:lnTo>
                    <a:lnTo>
                      <a:pt x="3076" y="914"/>
                    </a:lnTo>
                    <a:lnTo>
                      <a:pt x="3056" y="862"/>
                    </a:lnTo>
                    <a:lnTo>
                      <a:pt x="3036" y="804"/>
                    </a:lnTo>
                    <a:lnTo>
                      <a:pt x="3016" y="742"/>
                    </a:lnTo>
                    <a:lnTo>
                      <a:pt x="2996" y="674"/>
                    </a:lnTo>
                    <a:lnTo>
                      <a:pt x="2978" y="602"/>
                    </a:lnTo>
                    <a:lnTo>
                      <a:pt x="2958" y="526"/>
                    </a:lnTo>
                    <a:lnTo>
                      <a:pt x="2888" y="514"/>
                    </a:lnTo>
                    <a:lnTo>
                      <a:pt x="2898" y="548"/>
                    </a:lnTo>
                    <a:lnTo>
                      <a:pt x="2924" y="636"/>
                    </a:lnTo>
                    <a:lnTo>
                      <a:pt x="2938" y="696"/>
                    </a:lnTo>
                    <a:lnTo>
                      <a:pt x="2954" y="764"/>
                    </a:lnTo>
                    <a:lnTo>
                      <a:pt x="2970" y="838"/>
                    </a:lnTo>
                    <a:lnTo>
                      <a:pt x="2984" y="916"/>
                    </a:lnTo>
                    <a:lnTo>
                      <a:pt x="2994" y="994"/>
                    </a:lnTo>
                    <a:lnTo>
                      <a:pt x="3000" y="1072"/>
                    </a:lnTo>
                    <a:lnTo>
                      <a:pt x="3002" y="1110"/>
                    </a:lnTo>
                    <a:lnTo>
                      <a:pt x="3000" y="1148"/>
                    </a:lnTo>
                    <a:lnTo>
                      <a:pt x="3000" y="1184"/>
                    </a:lnTo>
                    <a:lnTo>
                      <a:pt x="2996" y="1218"/>
                    </a:lnTo>
                    <a:lnTo>
                      <a:pt x="2990" y="1252"/>
                    </a:lnTo>
                    <a:lnTo>
                      <a:pt x="2982" y="1282"/>
                    </a:lnTo>
                    <a:lnTo>
                      <a:pt x="2972" y="1312"/>
                    </a:lnTo>
                    <a:lnTo>
                      <a:pt x="2960" y="1338"/>
                    </a:lnTo>
                    <a:lnTo>
                      <a:pt x="2946" y="1362"/>
                    </a:lnTo>
                    <a:lnTo>
                      <a:pt x="2930" y="1382"/>
                    </a:lnTo>
                    <a:lnTo>
                      <a:pt x="2910" y="1400"/>
                    </a:lnTo>
                    <a:lnTo>
                      <a:pt x="2888" y="1414"/>
                    </a:lnTo>
                    <a:lnTo>
                      <a:pt x="2864" y="1422"/>
                    </a:lnTo>
                    <a:lnTo>
                      <a:pt x="2842" y="1428"/>
                    </a:lnTo>
                    <a:lnTo>
                      <a:pt x="2820" y="1426"/>
                    </a:lnTo>
                    <a:lnTo>
                      <a:pt x="2800" y="1422"/>
                    </a:lnTo>
                    <a:lnTo>
                      <a:pt x="2782" y="1412"/>
                    </a:lnTo>
                    <a:lnTo>
                      <a:pt x="2764" y="1400"/>
                    </a:lnTo>
                    <a:lnTo>
                      <a:pt x="2746" y="1384"/>
                    </a:lnTo>
                    <a:lnTo>
                      <a:pt x="2732" y="1364"/>
                    </a:lnTo>
                    <a:lnTo>
                      <a:pt x="2716" y="1340"/>
                    </a:lnTo>
                    <a:lnTo>
                      <a:pt x="2702" y="1316"/>
                    </a:lnTo>
                    <a:lnTo>
                      <a:pt x="2690" y="1288"/>
                    </a:lnTo>
                    <a:lnTo>
                      <a:pt x="2678" y="1260"/>
                    </a:lnTo>
                    <a:lnTo>
                      <a:pt x="2666" y="1228"/>
                    </a:lnTo>
                    <a:lnTo>
                      <a:pt x="2656" y="1196"/>
                    </a:lnTo>
                    <a:lnTo>
                      <a:pt x="2638" y="1128"/>
                    </a:lnTo>
                    <a:lnTo>
                      <a:pt x="2624" y="1060"/>
                    </a:lnTo>
                    <a:lnTo>
                      <a:pt x="2612" y="992"/>
                    </a:lnTo>
                    <a:lnTo>
                      <a:pt x="2602" y="928"/>
                    </a:lnTo>
                    <a:lnTo>
                      <a:pt x="2594" y="870"/>
                    </a:lnTo>
                    <a:lnTo>
                      <a:pt x="2586" y="782"/>
                    </a:lnTo>
                    <a:lnTo>
                      <a:pt x="2584" y="748"/>
                    </a:lnTo>
                    <a:lnTo>
                      <a:pt x="2478" y="736"/>
                    </a:lnTo>
                    <a:lnTo>
                      <a:pt x="2482" y="766"/>
                    </a:lnTo>
                    <a:lnTo>
                      <a:pt x="2492" y="850"/>
                    </a:lnTo>
                    <a:lnTo>
                      <a:pt x="2498" y="906"/>
                    </a:lnTo>
                    <a:lnTo>
                      <a:pt x="2504" y="968"/>
                    </a:lnTo>
                    <a:lnTo>
                      <a:pt x="2508" y="1034"/>
                    </a:lnTo>
                    <a:lnTo>
                      <a:pt x="2508" y="1104"/>
                    </a:lnTo>
                    <a:lnTo>
                      <a:pt x="2508" y="1174"/>
                    </a:lnTo>
                    <a:lnTo>
                      <a:pt x="2504" y="1242"/>
                    </a:lnTo>
                    <a:lnTo>
                      <a:pt x="2500" y="1276"/>
                    </a:lnTo>
                    <a:lnTo>
                      <a:pt x="2496" y="1308"/>
                    </a:lnTo>
                    <a:lnTo>
                      <a:pt x="2490" y="1338"/>
                    </a:lnTo>
                    <a:lnTo>
                      <a:pt x="2484" y="1366"/>
                    </a:lnTo>
                    <a:lnTo>
                      <a:pt x="2474" y="1394"/>
                    </a:lnTo>
                    <a:lnTo>
                      <a:pt x="2466" y="1418"/>
                    </a:lnTo>
                    <a:lnTo>
                      <a:pt x="2454" y="1440"/>
                    </a:lnTo>
                    <a:lnTo>
                      <a:pt x="2442" y="1460"/>
                    </a:lnTo>
                    <a:lnTo>
                      <a:pt x="2426" y="1478"/>
                    </a:lnTo>
                    <a:lnTo>
                      <a:pt x="2410" y="1490"/>
                    </a:lnTo>
                    <a:lnTo>
                      <a:pt x="2392" y="1500"/>
                    </a:lnTo>
                    <a:lnTo>
                      <a:pt x="2374" y="1506"/>
                    </a:lnTo>
                    <a:lnTo>
                      <a:pt x="2352" y="1510"/>
                    </a:lnTo>
                    <a:lnTo>
                      <a:pt x="2332" y="1506"/>
                    </a:lnTo>
                    <a:lnTo>
                      <a:pt x="2314" y="1500"/>
                    </a:lnTo>
                    <a:lnTo>
                      <a:pt x="2296" y="1492"/>
                    </a:lnTo>
                    <a:lnTo>
                      <a:pt x="2278" y="1478"/>
                    </a:lnTo>
                    <a:lnTo>
                      <a:pt x="2262" y="1462"/>
                    </a:lnTo>
                    <a:lnTo>
                      <a:pt x="2246" y="1442"/>
                    </a:lnTo>
                    <a:lnTo>
                      <a:pt x="2232" y="1420"/>
                    </a:lnTo>
                    <a:lnTo>
                      <a:pt x="2218" y="1396"/>
                    </a:lnTo>
                    <a:lnTo>
                      <a:pt x="2204" y="1370"/>
                    </a:lnTo>
                    <a:lnTo>
                      <a:pt x="2192" y="1342"/>
                    </a:lnTo>
                    <a:lnTo>
                      <a:pt x="2180" y="1312"/>
                    </a:lnTo>
                    <a:lnTo>
                      <a:pt x="2158" y="1250"/>
                    </a:lnTo>
                    <a:lnTo>
                      <a:pt x="2138" y="1186"/>
                    </a:lnTo>
                    <a:lnTo>
                      <a:pt x="2120" y="1120"/>
                    </a:lnTo>
                    <a:lnTo>
                      <a:pt x="2106" y="1056"/>
                    </a:lnTo>
                    <a:lnTo>
                      <a:pt x="2094" y="996"/>
                    </a:lnTo>
                    <a:lnTo>
                      <a:pt x="2086" y="942"/>
                    </a:lnTo>
                    <a:lnTo>
                      <a:pt x="2072" y="860"/>
                    </a:lnTo>
                    <a:lnTo>
                      <a:pt x="2068" y="830"/>
                    </a:lnTo>
                    <a:lnTo>
                      <a:pt x="1976" y="806"/>
                    </a:lnTo>
                    <a:lnTo>
                      <a:pt x="1982" y="832"/>
                    </a:lnTo>
                    <a:lnTo>
                      <a:pt x="1990" y="864"/>
                    </a:lnTo>
                    <a:lnTo>
                      <a:pt x="1998" y="904"/>
                    </a:lnTo>
                    <a:lnTo>
                      <a:pt x="2006" y="952"/>
                    </a:lnTo>
                    <a:lnTo>
                      <a:pt x="2014" y="1008"/>
                    </a:lnTo>
                    <a:lnTo>
                      <a:pt x="2018" y="1070"/>
                    </a:lnTo>
                    <a:lnTo>
                      <a:pt x="2020" y="1134"/>
                    </a:lnTo>
                    <a:lnTo>
                      <a:pt x="2020" y="1202"/>
                    </a:lnTo>
                    <a:lnTo>
                      <a:pt x="2016" y="1236"/>
                    </a:lnTo>
                    <a:lnTo>
                      <a:pt x="2012" y="1270"/>
                    </a:lnTo>
                    <a:lnTo>
                      <a:pt x="2008" y="1304"/>
                    </a:lnTo>
                    <a:lnTo>
                      <a:pt x="2000" y="1338"/>
                    </a:lnTo>
                    <a:lnTo>
                      <a:pt x="1992" y="1370"/>
                    </a:lnTo>
                    <a:lnTo>
                      <a:pt x="1980" y="1402"/>
                    </a:lnTo>
                    <a:lnTo>
                      <a:pt x="1968" y="1434"/>
                    </a:lnTo>
                    <a:lnTo>
                      <a:pt x="1952" y="1464"/>
                    </a:lnTo>
                    <a:lnTo>
                      <a:pt x="1936" y="1492"/>
                    </a:lnTo>
                    <a:lnTo>
                      <a:pt x="1916" y="1520"/>
                    </a:lnTo>
                    <a:lnTo>
                      <a:pt x="1894" y="1546"/>
                    </a:lnTo>
                    <a:lnTo>
                      <a:pt x="1870" y="1570"/>
                    </a:lnTo>
                    <a:lnTo>
                      <a:pt x="1842" y="1592"/>
                    </a:lnTo>
                    <a:lnTo>
                      <a:pt x="1812" y="1612"/>
                    </a:lnTo>
                    <a:lnTo>
                      <a:pt x="1798" y="1614"/>
                    </a:lnTo>
                    <a:lnTo>
                      <a:pt x="1784" y="1614"/>
                    </a:lnTo>
                    <a:lnTo>
                      <a:pt x="1764" y="1612"/>
                    </a:lnTo>
                    <a:lnTo>
                      <a:pt x="1742" y="1606"/>
                    </a:lnTo>
                    <a:lnTo>
                      <a:pt x="1730" y="1600"/>
                    </a:lnTo>
                    <a:lnTo>
                      <a:pt x="1718" y="1594"/>
                    </a:lnTo>
                    <a:lnTo>
                      <a:pt x="1704" y="1584"/>
                    </a:lnTo>
                    <a:lnTo>
                      <a:pt x="1692" y="1574"/>
                    </a:lnTo>
                    <a:lnTo>
                      <a:pt x="1678" y="1562"/>
                    </a:lnTo>
                    <a:lnTo>
                      <a:pt x="1666" y="1546"/>
                    </a:lnTo>
                    <a:lnTo>
                      <a:pt x="1654" y="1528"/>
                    </a:lnTo>
                    <a:lnTo>
                      <a:pt x="1642" y="1508"/>
                    </a:lnTo>
                    <a:lnTo>
                      <a:pt x="1630" y="1486"/>
                    </a:lnTo>
                    <a:lnTo>
                      <a:pt x="1620" y="1460"/>
                    </a:lnTo>
                    <a:lnTo>
                      <a:pt x="1610" y="1430"/>
                    </a:lnTo>
                    <a:lnTo>
                      <a:pt x="1600" y="1398"/>
                    </a:lnTo>
                    <a:lnTo>
                      <a:pt x="1592" y="1362"/>
                    </a:lnTo>
                    <a:lnTo>
                      <a:pt x="1586" y="1322"/>
                    </a:lnTo>
                    <a:lnTo>
                      <a:pt x="1580" y="1278"/>
                    </a:lnTo>
                    <a:lnTo>
                      <a:pt x="1576" y="1228"/>
                    </a:lnTo>
                    <a:lnTo>
                      <a:pt x="1574" y="1176"/>
                    </a:lnTo>
                    <a:lnTo>
                      <a:pt x="1572" y="1118"/>
                    </a:lnTo>
                    <a:lnTo>
                      <a:pt x="1574" y="1056"/>
                    </a:lnTo>
                    <a:lnTo>
                      <a:pt x="1578" y="990"/>
                    </a:lnTo>
                    <a:lnTo>
                      <a:pt x="1582" y="918"/>
                    </a:lnTo>
                    <a:lnTo>
                      <a:pt x="1590" y="840"/>
                    </a:lnTo>
                    <a:lnTo>
                      <a:pt x="1496" y="794"/>
                    </a:lnTo>
                    <a:lnTo>
                      <a:pt x="1492" y="828"/>
                    </a:lnTo>
                    <a:lnTo>
                      <a:pt x="1478" y="914"/>
                    </a:lnTo>
                    <a:lnTo>
                      <a:pt x="1456" y="1038"/>
                    </a:lnTo>
                    <a:lnTo>
                      <a:pt x="1442" y="1108"/>
                    </a:lnTo>
                    <a:lnTo>
                      <a:pt x="1424" y="1180"/>
                    </a:lnTo>
                    <a:lnTo>
                      <a:pt x="1406" y="1252"/>
                    </a:lnTo>
                    <a:lnTo>
                      <a:pt x="1384" y="1322"/>
                    </a:lnTo>
                    <a:lnTo>
                      <a:pt x="1360" y="1386"/>
                    </a:lnTo>
                    <a:lnTo>
                      <a:pt x="1348" y="1416"/>
                    </a:lnTo>
                    <a:lnTo>
                      <a:pt x="1334" y="1444"/>
                    </a:lnTo>
                    <a:lnTo>
                      <a:pt x="1320" y="1470"/>
                    </a:lnTo>
                    <a:lnTo>
                      <a:pt x="1306" y="1494"/>
                    </a:lnTo>
                    <a:lnTo>
                      <a:pt x="1290" y="1514"/>
                    </a:lnTo>
                    <a:lnTo>
                      <a:pt x="1274" y="1532"/>
                    </a:lnTo>
                    <a:lnTo>
                      <a:pt x="1258" y="1546"/>
                    </a:lnTo>
                    <a:lnTo>
                      <a:pt x="1240" y="1556"/>
                    </a:lnTo>
                    <a:lnTo>
                      <a:pt x="1222" y="1564"/>
                    </a:lnTo>
                    <a:lnTo>
                      <a:pt x="1204" y="1566"/>
                    </a:lnTo>
                    <a:lnTo>
                      <a:pt x="1196" y="1564"/>
                    </a:lnTo>
                    <a:lnTo>
                      <a:pt x="1186" y="1562"/>
                    </a:lnTo>
                    <a:lnTo>
                      <a:pt x="1172" y="1556"/>
                    </a:lnTo>
                    <a:lnTo>
                      <a:pt x="1156" y="1546"/>
                    </a:lnTo>
                    <a:lnTo>
                      <a:pt x="1140" y="1532"/>
                    </a:lnTo>
                    <a:lnTo>
                      <a:pt x="1122" y="1510"/>
                    </a:lnTo>
                    <a:lnTo>
                      <a:pt x="1106" y="1480"/>
                    </a:lnTo>
                    <a:lnTo>
                      <a:pt x="1096" y="1460"/>
                    </a:lnTo>
                    <a:lnTo>
                      <a:pt x="1088" y="1440"/>
                    </a:lnTo>
                    <a:lnTo>
                      <a:pt x="1080" y="1416"/>
                    </a:lnTo>
                    <a:lnTo>
                      <a:pt x="1072" y="1390"/>
                    </a:lnTo>
                    <a:lnTo>
                      <a:pt x="1064" y="1362"/>
                    </a:lnTo>
                    <a:lnTo>
                      <a:pt x="1058" y="1328"/>
                    </a:lnTo>
                    <a:lnTo>
                      <a:pt x="1052" y="1294"/>
                    </a:lnTo>
                    <a:lnTo>
                      <a:pt x="1046" y="1254"/>
                    </a:lnTo>
                    <a:lnTo>
                      <a:pt x="1042" y="1212"/>
                    </a:lnTo>
                    <a:lnTo>
                      <a:pt x="1038" y="1166"/>
                    </a:lnTo>
                    <a:lnTo>
                      <a:pt x="1036" y="1116"/>
                    </a:lnTo>
                    <a:lnTo>
                      <a:pt x="1034" y="1064"/>
                    </a:lnTo>
                    <a:lnTo>
                      <a:pt x="1034" y="1006"/>
                    </a:lnTo>
                    <a:lnTo>
                      <a:pt x="1034" y="944"/>
                    </a:lnTo>
                    <a:lnTo>
                      <a:pt x="1038" y="876"/>
                    </a:lnTo>
                    <a:lnTo>
                      <a:pt x="1040" y="806"/>
                    </a:lnTo>
                    <a:lnTo>
                      <a:pt x="970" y="736"/>
                    </a:lnTo>
                    <a:lnTo>
                      <a:pt x="970" y="766"/>
                    </a:lnTo>
                    <a:lnTo>
                      <a:pt x="966" y="848"/>
                    </a:lnTo>
                    <a:lnTo>
                      <a:pt x="962" y="902"/>
                    </a:lnTo>
                    <a:lnTo>
                      <a:pt x="956" y="962"/>
                    </a:lnTo>
                    <a:lnTo>
                      <a:pt x="948" y="1026"/>
                    </a:lnTo>
                    <a:lnTo>
                      <a:pt x="938" y="1094"/>
                    </a:lnTo>
                    <a:lnTo>
                      <a:pt x="922" y="1160"/>
                    </a:lnTo>
                    <a:lnTo>
                      <a:pt x="906" y="1226"/>
                    </a:lnTo>
                    <a:lnTo>
                      <a:pt x="894" y="1256"/>
                    </a:lnTo>
                    <a:lnTo>
                      <a:pt x="884" y="1286"/>
                    </a:lnTo>
                    <a:lnTo>
                      <a:pt x="870" y="1316"/>
                    </a:lnTo>
                    <a:lnTo>
                      <a:pt x="858" y="1342"/>
                    </a:lnTo>
                    <a:lnTo>
                      <a:pt x="842" y="1366"/>
                    </a:lnTo>
                    <a:lnTo>
                      <a:pt x="826" y="1388"/>
                    </a:lnTo>
                    <a:lnTo>
                      <a:pt x="810" y="1408"/>
                    </a:lnTo>
                    <a:lnTo>
                      <a:pt x="790" y="1426"/>
                    </a:lnTo>
                    <a:lnTo>
                      <a:pt x="770" y="1440"/>
                    </a:lnTo>
                    <a:lnTo>
                      <a:pt x="750" y="1450"/>
                    </a:lnTo>
                    <a:lnTo>
                      <a:pt x="726" y="1458"/>
                    </a:lnTo>
                    <a:lnTo>
                      <a:pt x="702" y="1460"/>
                    </a:lnTo>
                    <a:lnTo>
                      <a:pt x="690" y="1458"/>
                    </a:lnTo>
                    <a:lnTo>
                      <a:pt x="678" y="1454"/>
                    </a:lnTo>
                    <a:lnTo>
                      <a:pt x="664" y="1446"/>
                    </a:lnTo>
                    <a:lnTo>
                      <a:pt x="646" y="1434"/>
                    </a:lnTo>
                    <a:lnTo>
                      <a:pt x="638" y="1424"/>
                    </a:lnTo>
                    <a:lnTo>
                      <a:pt x="628" y="1414"/>
                    </a:lnTo>
                    <a:lnTo>
                      <a:pt x="620" y="1402"/>
                    </a:lnTo>
                    <a:lnTo>
                      <a:pt x="612" y="1386"/>
                    </a:lnTo>
                    <a:lnTo>
                      <a:pt x="602" y="1370"/>
                    </a:lnTo>
                    <a:lnTo>
                      <a:pt x="596" y="1350"/>
                    </a:lnTo>
                    <a:lnTo>
                      <a:pt x="588" y="1328"/>
                    </a:lnTo>
                    <a:lnTo>
                      <a:pt x="582" y="1304"/>
                    </a:lnTo>
                    <a:lnTo>
                      <a:pt x="576" y="1276"/>
                    </a:lnTo>
                    <a:lnTo>
                      <a:pt x="572" y="1246"/>
                    </a:lnTo>
                    <a:lnTo>
                      <a:pt x="570" y="1212"/>
                    </a:lnTo>
                    <a:lnTo>
                      <a:pt x="568" y="1176"/>
                    </a:lnTo>
                    <a:lnTo>
                      <a:pt x="568" y="1134"/>
                    </a:lnTo>
                    <a:lnTo>
                      <a:pt x="568" y="1090"/>
                    </a:lnTo>
                    <a:lnTo>
                      <a:pt x="572" y="1042"/>
                    </a:lnTo>
                    <a:lnTo>
                      <a:pt x="576" y="990"/>
                    </a:lnTo>
                    <a:lnTo>
                      <a:pt x="584" y="934"/>
                    </a:lnTo>
                    <a:lnTo>
                      <a:pt x="594" y="874"/>
                    </a:lnTo>
                    <a:lnTo>
                      <a:pt x="604" y="808"/>
                    </a:lnTo>
                    <a:lnTo>
                      <a:pt x="620" y="738"/>
                    </a:lnTo>
                    <a:lnTo>
                      <a:pt x="636" y="664"/>
                    </a:lnTo>
                    <a:lnTo>
                      <a:pt x="656" y="584"/>
                    </a:lnTo>
                    <a:lnTo>
                      <a:pt x="538" y="538"/>
                    </a:lnTo>
                    <a:lnTo>
                      <a:pt x="538" y="568"/>
                    </a:lnTo>
                    <a:lnTo>
                      <a:pt x="532" y="648"/>
                    </a:lnTo>
                    <a:lnTo>
                      <a:pt x="526" y="702"/>
                    </a:lnTo>
                    <a:lnTo>
                      <a:pt x="518" y="764"/>
                    </a:lnTo>
                    <a:lnTo>
                      <a:pt x="508" y="830"/>
                    </a:lnTo>
                    <a:lnTo>
                      <a:pt x="494" y="900"/>
                    </a:lnTo>
                    <a:lnTo>
                      <a:pt x="478" y="970"/>
                    </a:lnTo>
                    <a:lnTo>
                      <a:pt x="456" y="1040"/>
                    </a:lnTo>
                    <a:lnTo>
                      <a:pt x="444" y="1074"/>
                    </a:lnTo>
                    <a:lnTo>
                      <a:pt x="430" y="1106"/>
                    </a:lnTo>
                    <a:lnTo>
                      <a:pt x="416" y="1138"/>
                    </a:lnTo>
                    <a:lnTo>
                      <a:pt x="400" y="1168"/>
                    </a:lnTo>
                    <a:lnTo>
                      <a:pt x="384" y="1196"/>
                    </a:lnTo>
                    <a:lnTo>
                      <a:pt x="364" y="1224"/>
                    </a:lnTo>
                    <a:lnTo>
                      <a:pt x="344" y="1248"/>
                    </a:lnTo>
                    <a:lnTo>
                      <a:pt x="324" y="1270"/>
                    </a:lnTo>
                    <a:lnTo>
                      <a:pt x="300" y="1290"/>
                    </a:lnTo>
                    <a:lnTo>
                      <a:pt x="276" y="1308"/>
                    </a:lnTo>
                    <a:lnTo>
                      <a:pt x="250" y="1322"/>
                    </a:lnTo>
                    <a:lnTo>
                      <a:pt x="222" y="1332"/>
                    </a:lnTo>
                    <a:lnTo>
                      <a:pt x="210" y="1336"/>
                    </a:lnTo>
                    <a:lnTo>
                      <a:pt x="196" y="1338"/>
                    </a:lnTo>
                    <a:lnTo>
                      <a:pt x="184" y="1338"/>
                    </a:lnTo>
                    <a:lnTo>
                      <a:pt x="174" y="1336"/>
                    </a:lnTo>
                    <a:lnTo>
                      <a:pt x="164" y="1334"/>
                    </a:lnTo>
                    <a:lnTo>
                      <a:pt x="156" y="1330"/>
                    </a:lnTo>
                    <a:lnTo>
                      <a:pt x="148" y="1324"/>
                    </a:lnTo>
                    <a:lnTo>
                      <a:pt x="140" y="1318"/>
                    </a:lnTo>
                    <a:lnTo>
                      <a:pt x="134" y="1310"/>
                    </a:lnTo>
                    <a:lnTo>
                      <a:pt x="128" y="1300"/>
                    </a:lnTo>
                    <a:lnTo>
                      <a:pt x="120" y="1278"/>
                    </a:lnTo>
                    <a:lnTo>
                      <a:pt x="114" y="1250"/>
                    </a:lnTo>
                    <a:lnTo>
                      <a:pt x="112" y="1220"/>
                    </a:lnTo>
                    <a:lnTo>
                      <a:pt x="112" y="1186"/>
                    </a:lnTo>
                    <a:lnTo>
                      <a:pt x="114" y="1148"/>
                    </a:lnTo>
                    <a:lnTo>
                      <a:pt x="120" y="1108"/>
                    </a:lnTo>
                    <a:lnTo>
                      <a:pt x="126" y="1066"/>
                    </a:lnTo>
                    <a:lnTo>
                      <a:pt x="134" y="1020"/>
                    </a:lnTo>
                    <a:lnTo>
                      <a:pt x="146" y="974"/>
                    </a:lnTo>
                    <a:lnTo>
                      <a:pt x="170" y="878"/>
                    </a:lnTo>
                    <a:lnTo>
                      <a:pt x="200" y="778"/>
                    </a:lnTo>
                    <a:lnTo>
                      <a:pt x="232" y="682"/>
                    </a:lnTo>
                    <a:lnTo>
                      <a:pt x="266" y="588"/>
                    </a:lnTo>
                    <a:lnTo>
                      <a:pt x="298" y="502"/>
                    </a:lnTo>
                    <a:lnTo>
                      <a:pt x="330" y="426"/>
                    </a:lnTo>
                    <a:lnTo>
                      <a:pt x="358" y="364"/>
                    </a:lnTo>
                    <a:lnTo>
                      <a:pt x="382" y="318"/>
                    </a:lnTo>
                    <a:lnTo>
                      <a:pt x="390" y="302"/>
                    </a:lnTo>
                    <a:lnTo>
                      <a:pt x="398" y="292"/>
                    </a:lnTo>
                    <a:lnTo>
                      <a:pt x="456" y="222"/>
                    </a:lnTo>
                    <a:lnTo>
                      <a:pt x="4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5" name="Freeform 16"/>
              <p:cNvSpPr>
                <a:spLocks/>
              </p:cNvSpPr>
              <p:nvPr userDrawn="1"/>
            </p:nvSpPr>
            <p:spPr bwMode="auto">
              <a:xfrm>
                <a:off x="635" y="-3148"/>
                <a:ext cx="3501" cy="2761"/>
              </a:xfrm>
              <a:custGeom>
                <a:avLst/>
                <a:gdLst>
                  <a:gd name="T0" fmla="*/ 3003 w 3504"/>
                  <a:gd name="T1" fmla="*/ 1895 h 2760"/>
                  <a:gd name="T2" fmla="*/ 2426 w 3504"/>
                  <a:gd name="T3" fmla="*/ 1601 h 2760"/>
                  <a:gd name="T4" fmla="*/ 2500 w 3504"/>
                  <a:gd name="T5" fmla="*/ 1102 h 2760"/>
                  <a:gd name="T6" fmla="*/ 2322 w 3504"/>
                  <a:gd name="T7" fmla="*/ 376 h 2760"/>
                  <a:gd name="T8" fmla="*/ 1675 w 3504"/>
                  <a:gd name="T9" fmla="*/ 22 h 2760"/>
                  <a:gd name="T10" fmla="*/ 803 w 3504"/>
                  <a:gd name="T11" fmla="*/ 88 h 2760"/>
                  <a:gd name="T12" fmla="*/ 142 w 3504"/>
                  <a:gd name="T13" fmla="*/ 310 h 2760"/>
                  <a:gd name="T14" fmla="*/ 22 w 3504"/>
                  <a:gd name="T15" fmla="*/ 222 h 2760"/>
                  <a:gd name="T16" fmla="*/ 126 w 3504"/>
                  <a:gd name="T17" fmla="*/ 510 h 2760"/>
                  <a:gd name="T18" fmla="*/ 536 w 3504"/>
                  <a:gd name="T19" fmla="*/ 642 h 2760"/>
                  <a:gd name="T20" fmla="*/ 771 w 3504"/>
                  <a:gd name="T21" fmla="*/ 898 h 2760"/>
                  <a:gd name="T22" fmla="*/ 1045 w 3504"/>
                  <a:gd name="T23" fmla="*/ 1052 h 2760"/>
                  <a:gd name="T24" fmla="*/ 1293 w 3504"/>
                  <a:gd name="T25" fmla="*/ 1116 h 2760"/>
                  <a:gd name="T26" fmla="*/ 1531 w 3504"/>
                  <a:gd name="T27" fmla="*/ 1294 h 2760"/>
                  <a:gd name="T28" fmla="*/ 1683 w 3504"/>
                  <a:gd name="T29" fmla="*/ 1553 h 2760"/>
                  <a:gd name="T30" fmla="*/ 1729 w 3504"/>
                  <a:gd name="T31" fmla="*/ 1921 h 2760"/>
                  <a:gd name="T32" fmla="*/ 1930 w 3504"/>
                  <a:gd name="T33" fmla="*/ 2077 h 2760"/>
                  <a:gd name="T34" fmla="*/ 2150 w 3504"/>
                  <a:gd name="T35" fmla="*/ 2351 h 2760"/>
                  <a:gd name="T36" fmla="*/ 2430 w 3504"/>
                  <a:gd name="T37" fmla="*/ 2515 h 2760"/>
                  <a:gd name="T38" fmla="*/ 2672 w 3504"/>
                  <a:gd name="T39" fmla="*/ 2531 h 2760"/>
                  <a:gd name="T40" fmla="*/ 2921 w 3504"/>
                  <a:gd name="T41" fmla="*/ 2649 h 2760"/>
                  <a:gd name="T42" fmla="*/ 3133 w 3504"/>
                  <a:gd name="T43" fmla="*/ 2757 h 2760"/>
                  <a:gd name="T44" fmla="*/ 3221 w 3504"/>
                  <a:gd name="T45" fmla="*/ 2551 h 2760"/>
                  <a:gd name="T46" fmla="*/ 3073 w 3504"/>
                  <a:gd name="T47" fmla="*/ 2447 h 2760"/>
                  <a:gd name="T48" fmla="*/ 2971 w 3504"/>
                  <a:gd name="T49" fmla="*/ 2379 h 2760"/>
                  <a:gd name="T50" fmla="*/ 2774 w 3504"/>
                  <a:gd name="T51" fmla="*/ 2487 h 2760"/>
                  <a:gd name="T52" fmla="*/ 2692 w 3504"/>
                  <a:gd name="T53" fmla="*/ 2241 h 2760"/>
                  <a:gd name="T54" fmla="*/ 2582 w 3504"/>
                  <a:gd name="T55" fmla="*/ 2363 h 2760"/>
                  <a:gd name="T56" fmla="*/ 2420 w 3504"/>
                  <a:gd name="T57" fmla="*/ 2335 h 2760"/>
                  <a:gd name="T58" fmla="*/ 2308 w 3504"/>
                  <a:gd name="T59" fmla="*/ 2047 h 2760"/>
                  <a:gd name="T60" fmla="*/ 2190 w 3504"/>
                  <a:gd name="T61" fmla="*/ 2187 h 2760"/>
                  <a:gd name="T62" fmla="*/ 2074 w 3504"/>
                  <a:gd name="T63" fmla="*/ 2105 h 2760"/>
                  <a:gd name="T64" fmla="*/ 2016 w 3504"/>
                  <a:gd name="T65" fmla="*/ 1887 h 2760"/>
                  <a:gd name="T66" fmla="*/ 1876 w 3504"/>
                  <a:gd name="T67" fmla="*/ 1921 h 2760"/>
                  <a:gd name="T68" fmla="*/ 1868 w 3504"/>
                  <a:gd name="T69" fmla="*/ 1553 h 2760"/>
                  <a:gd name="T70" fmla="*/ 1970 w 3504"/>
                  <a:gd name="T71" fmla="*/ 1190 h 2760"/>
                  <a:gd name="T72" fmla="*/ 1772 w 3504"/>
                  <a:gd name="T73" fmla="*/ 1423 h 2760"/>
                  <a:gd name="T74" fmla="*/ 1707 w 3504"/>
                  <a:gd name="T75" fmla="*/ 1232 h 2760"/>
                  <a:gd name="T76" fmla="*/ 1850 w 3504"/>
                  <a:gd name="T77" fmla="*/ 882 h 2760"/>
                  <a:gd name="T78" fmla="*/ 1607 w 3504"/>
                  <a:gd name="T79" fmla="*/ 1112 h 2760"/>
                  <a:gd name="T80" fmla="*/ 1455 w 3504"/>
                  <a:gd name="T81" fmla="*/ 1070 h 2760"/>
                  <a:gd name="T82" fmla="*/ 1629 w 3504"/>
                  <a:gd name="T83" fmla="*/ 606 h 2760"/>
                  <a:gd name="T84" fmla="*/ 1501 w 3504"/>
                  <a:gd name="T85" fmla="*/ 478 h 2760"/>
                  <a:gd name="T86" fmla="*/ 1245 w 3504"/>
                  <a:gd name="T87" fmla="*/ 686 h 2760"/>
                  <a:gd name="T88" fmla="*/ 1477 w 3504"/>
                  <a:gd name="T89" fmla="*/ 584 h 2760"/>
                  <a:gd name="T90" fmla="*/ 1467 w 3504"/>
                  <a:gd name="T91" fmla="*/ 716 h 2760"/>
                  <a:gd name="T92" fmla="*/ 1157 w 3504"/>
                  <a:gd name="T93" fmla="*/ 928 h 2760"/>
                  <a:gd name="T94" fmla="*/ 1197 w 3504"/>
                  <a:gd name="T95" fmla="*/ 568 h 2760"/>
                  <a:gd name="T96" fmla="*/ 1127 w 3504"/>
                  <a:gd name="T97" fmla="*/ 548 h 2760"/>
                  <a:gd name="T98" fmla="*/ 803 w 3504"/>
                  <a:gd name="T99" fmla="*/ 752 h 2760"/>
                  <a:gd name="T100" fmla="*/ 757 w 3504"/>
                  <a:gd name="T101" fmla="*/ 484 h 2760"/>
                  <a:gd name="T102" fmla="*/ 801 w 3504"/>
                  <a:gd name="T103" fmla="*/ 318 h 2760"/>
                  <a:gd name="T104" fmla="*/ 520 w 3504"/>
                  <a:gd name="T105" fmla="*/ 530 h 2760"/>
                  <a:gd name="T106" fmla="*/ 258 w 3504"/>
                  <a:gd name="T107" fmla="*/ 438 h 2760"/>
                  <a:gd name="T108" fmla="*/ 452 w 3504"/>
                  <a:gd name="T109" fmla="*/ 346 h 2760"/>
                  <a:gd name="T110" fmla="*/ 1599 w 3504"/>
                  <a:gd name="T111" fmla="*/ 106 h 2760"/>
                  <a:gd name="T112" fmla="*/ 2130 w 3504"/>
                  <a:gd name="T113" fmla="*/ 394 h 2760"/>
                  <a:gd name="T114" fmla="*/ 2322 w 3504"/>
                  <a:gd name="T115" fmla="*/ 1034 h 2760"/>
                  <a:gd name="T116" fmla="*/ 2154 w 3504"/>
                  <a:gd name="T117" fmla="*/ 1551 h 2760"/>
                  <a:gd name="T118" fmla="*/ 2754 w 3504"/>
                  <a:gd name="T119" fmla="*/ 1999 h 2760"/>
                  <a:gd name="T120" fmla="*/ 3111 w 3504"/>
                  <a:gd name="T121" fmla="*/ 2047 h 276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504" h="2760">
                    <a:moveTo>
                      <a:pt x="3422" y="1636"/>
                    </a:moveTo>
                    <a:lnTo>
                      <a:pt x="3422" y="1636"/>
                    </a:lnTo>
                    <a:lnTo>
                      <a:pt x="3374" y="1676"/>
                    </a:lnTo>
                    <a:lnTo>
                      <a:pt x="3322" y="1716"/>
                    </a:lnTo>
                    <a:lnTo>
                      <a:pt x="3260" y="1764"/>
                    </a:lnTo>
                    <a:lnTo>
                      <a:pt x="3196" y="1810"/>
                    </a:lnTo>
                    <a:lnTo>
                      <a:pt x="3162" y="1832"/>
                    </a:lnTo>
                    <a:lnTo>
                      <a:pt x="3132" y="1852"/>
                    </a:lnTo>
                    <a:lnTo>
                      <a:pt x="3104" y="1868"/>
                    </a:lnTo>
                    <a:lnTo>
                      <a:pt x="3078" y="1882"/>
                    </a:lnTo>
                    <a:lnTo>
                      <a:pt x="3056" y="1890"/>
                    </a:lnTo>
                    <a:lnTo>
                      <a:pt x="3046" y="1892"/>
                    </a:lnTo>
                    <a:lnTo>
                      <a:pt x="3038" y="1892"/>
                    </a:lnTo>
                    <a:lnTo>
                      <a:pt x="3018" y="1890"/>
                    </a:lnTo>
                    <a:lnTo>
                      <a:pt x="2988" y="1886"/>
                    </a:lnTo>
                    <a:lnTo>
                      <a:pt x="2952" y="1876"/>
                    </a:lnTo>
                    <a:lnTo>
                      <a:pt x="2910" y="1864"/>
                    </a:lnTo>
                    <a:lnTo>
                      <a:pt x="2862" y="1850"/>
                    </a:lnTo>
                    <a:lnTo>
                      <a:pt x="2812" y="1830"/>
                    </a:lnTo>
                    <a:lnTo>
                      <a:pt x="2758" y="1808"/>
                    </a:lnTo>
                    <a:lnTo>
                      <a:pt x="2704" y="1784"/>
                    </a:lnTo>
                    <a:lnTo>
                      <a:pt x="2650" y="1756"/>
                    </a:lnTo>
                    <a:lnTo>
                      <a:pt x="2596" y="1726"/>
                    </a:lnTo>
                    <a:lnTo>
                      <a:pt x="2546" y="1692"/>
                    </a:lnTo>
                    <a:lnTo>
                      <a:pt x="2522" y="1674"/>
                    </a:lnTo>
                    <a:lnTo>
                      <a:pt x="2498" y="1656"/>
                    </a:lnTo>
                    <a:lnTo>
                      <a:pt x="2476" y="1636"/>
                    </a:lnTo>
                    <a:lnTo>
                      <a:pt x="2456" y="1616"/>
                    </a:lnTo>
                    <a:lnTo>
                      <a:pt x="2436" y="1596"/>
                    </a:lnTo>
                    <a:lnTo>
                      <a:pt x="2420" y="1574"/>
                    </a:lnTo>
                    <a:lnTo>
                      <a:pt x="2404" y="1552"/>
                    </a:lnTo>
                    <a:lnTo>
                      <a:pt x="2392" y="1530"/>
                    </a:lnTo>
                    <a:lnTo>
                      <a:pt x="2380" y="1508"/>
                    </a:lnTo>
                    <a:lnTo>
                      <a:pt x="2372" y="1484"/>
                    </a:lnTo>
                    <a:lnTo>
                      <a:pt x="2388" y="1456"/>
                    </a:lnTo>
                    <a:lnTo>
                      <a:pt x="2404" y="1422"/>
                    </a:lnTo>
                    <a:lnTo>
                      <a:pt x="2426" y="1376"/>
                    </a:lnTo>
                    <a:lnTo>
                      <a:pt x="2448" y="1320"/>
                    </a:lnTo>
                    <a:lnTo>
                      <a:pt x="2472" y="1256"/>
                    </a:lnTo>
                    <a:lnTo>
                      <a:pt x="2482" y="1220"/>
                    </a:lnTo>
                    <a:lnTo>
                      <a:pt x="2492" y="1182"/>
                    </a:lnTo>
                    <a:lnTo>
                      <a:pt x="2502" y="1144"/>
                    </a:lnTo>
                    <a:lnTo>
                      <a:pt x="2510" y="1102"/>
                    </a:lnTo>
                    <a:lnTo>
                      <a:pt x="2516" y="1060"/>
                    </a:lnTo>
                    <a:lnTo>
                      <a:pt x="2522" y="1016"/>
                    </a:lnTo>
                    <a:lnTo>
                      <a:pt x="2524" y="970"/>
                    </a:lnTo>
                    <a:lnTo>
                      <a:pt x="2526" y="924"/>
                    </a:lnTo>
                    <a:lnTo>
                      <a:pt x="2524" y="876"/>
                    </a:lnTo>
                    <a:lnTo>
                      <a:pt x="2520" y="828"/>
                    </a:lnTo>
                    <a:lnTo>
                      <a:pt x="2514" y="778"/>
                    </a:lnTo>
                    <a:lnTo>
                      <a:pt x="2504" y="728"/>
                    </a:lnTo>
                    <a:lnTo>
                      <a:pt x="2492" y="678"/>
                    </a:lnTo>
                    <a:lnTo>
                      <a:pt x="2474" y="628"/>
                    </a:lnTo>
                    <a:lnTo>
                      <a:pt x="2454" y="578"/>
                    </a:lnTo>
                    <a:lnTo>
                      <a:pt x="2430" y="528"/>
                    </a:lnTo>
                    <a:lnTo>
                      <a:pt x="2402" y="476"/>
                    </a:lnTo>
                    <a:lnTo>
                      <a:pt x="2370" y="426"/>
                    </a:lnTo>
                    <a:lnTo>
                      <a:pt x="2332" y="376"/>
                    </a:lnTo>
                    <a:lnTo>
                      <a:pt x="2290" y="326"/>
                    </a:lnTo>
                    <a:lnTo>
                      <a:pt x="2266" y="302"/>
                    </a:lnTo>
                    <a:lnTo>
                      <a:pt x="2242" y="280"/>
                    </a:lnTo>
                    <a:lnTo>
                      <a:pt x="2218" y="258"/>
                    </a:lnTo>
                    <a:lnTo>
                      <a:pt x="2194" y="236"/>
                    </a:lnTo>
                    <a:lnTo>
                      <a:pt x="2142" y="198"/>
                    </a:lnTo>
                    <a:lnTo>
                      <a:pt x="2090" y="164"/>
                    </a:lnTo>
                    <a:lnTo>
                      <a:pt x="2034" y="134"/>
                    </a:lnTo>
                    <a:lnTo>
                      <a:pt x="1978" y="108"/>
                    </a:lnTo>
                    <a:lnTo>
                      <a:pt x="1920" y="84"/>
                    </a:lnTo>
                    <a:lnTo>
                      <a:pt x="1860" y="64"/>
                    </a:lnTo>
                    <a:lnTo>
                      <a:pt x="1802" y="48"/>
                    </a:lnTo>
                    <a:lnTo>
                      <a:pt x="1740" y="34"/>
                    </a:lnTo>
                    <a:lnTo>
                      <a:pt x="1680" y="22"/>
                    </a:lnTo>
                    <a:lnTo>
                      <a:pt x="1620" y="14"/>
                    </a:lnTo>
                    <a:lnTo>
                      <a:pt x="1560" y="8"/>
                    </a:lnTo>
                    <a:lnTo>
                      <a:pt x="1500" y="4"/>
                    </a:lnTo>
                    <a:lnTo>
                      <a:pt x="1442" y="2"/>
                    </a:lnTo>
                    <a:lnTo>
                      <a:pt x="1386" y="0"/>
                    </a:lnTo>
                    <a:lnTo>
                      <a:pt x="1330" y="2"/>
                    </a:lnTo>
                    <a:lnTo>
                      <a:pt x="1274" y="4"/>
                    </a:lnTo>
                    <a:lnTo>
                      <a:pt x="1172" y="12"/>
                    </a:lnTo>
                    <a:lnTo>
                      <a:pt x="1080" y="22"/>
                    </a:lnTo>
                    <a:lnTo>
                      <a:pt x="1000" y="36"/>
                    </a:lnTo>
                    <a:lnTo>
                      <a:pt x="932" y="48"/>
                    </a:lnTo>
                    <a:lnTo>
                      <a:pt x="882" y="58"/>
                    </a:lnTo>
                    <a:lnTo>
                      <a:pt x="840" y="70"/>
                    </a:lnTo>
                    <a:lnTo>
                      <a:pt x="808" y="88"/>
                    </a:lnTo>
                    <a:lnTo>
                      <a:pt x="724" y="138"/>
                    </a:lnTo>
                    <a:lnTo>
                      <a:pt x="666" y="168"/>
                    </a:lnTo>
                    <a:lnTo>
                      <a:pt x="604" y="200"/>
                    </a:lnTo>
                    <a:lnTo>
                      <a:pt x="536" y="232"/>
                    </a:lnTo>
                    <a:lnTo>
                      <a:pt x="466" y="262"/>
                    </a:lnTo>
                    <a:lnTo>
                      <a:pt x="396" y="288"/>
                    </a:lnTo>
                    <a:lnTo>
                      <a:pt x="362" y="300"/>
                    </a:lnTo>
                    <a:lnTo>
                      <a:pt x="328" y="308"/>
                    </a:lnTo>
                    <a:lnTo>
                      <a:pt x="296" y="316"/>
                    </a:lnTo>
                    <a:lnTo>
                      <a:pt x="266" y="322"/>
                    </a:lnTo>
                    <a:lnTo>
                      <a:pt x="236" y="326"/>
                    </a:lnTo>
                    <a:lnTo>
                      <a:pt x="210" y="326"/>
                    </a:lnTo>
                    <a:lnTo>
                      <a:pt x="184" y="324"/>
                    </a:lnTo>
                    <a:lnTo>
                      <a:pt x="162" y="318"/>
                    </a:lnTo>
                    <a:lnTo>
                      <a:pt x="142" y="310"/>
                    </a:lnTo>
                    <a:lnTo>
                      <a:pt x="132" y="304"/>
                    </a:lnTo>
                    <a:lnTo>
                      <a:pt x="124" y="298"/>
                    </a:lnTo>
                    <a:lnTo>
                      <a:pt x="118" y="290"/>
                    </a:lnTo>
                    <a:lnTo>
                      <a:pt x="110" y="282"/>
                    </a:lnTo>
                    <a:lnTo>
                      <a:pt x="106" y="272"/>
                    </a:lnTo>
                    <a:lnTo>
                      <a:pt x="100" y="262"/>
                    </a:lnTo>
                    <a:lnTo>
                      <a:pt x="98" y="250"/>
                    </a:lnTo>
                    <a:lnTo>
                      <a:pt x="94" y="238"/>
                    </a:lnTo>
                    <a:lnTo>
                      <a:pt x="92" y="210"/>
                    </a:lnTo>
                    <a:lnTo>
                      <a:pt x="84" y="208"/>
                    </a:lnTo>
                    <a:lnTo>
                      <a:pt x="62" y="210"/>
                    </a:lnTo>
                    <a:lnTo>
                      <a:pt x="48" y="212"/>
                    </a:lnTo>
                    <a:lnTo>
                      <a:pt x="34" y="216"/>
                    </a:lnTo>
                    <a:lnTo>
                      <a:pt x="22" y="222"/>
                    </a:lnTo>
                    <a:lnTo>
                      <a:pt x="12" y="232"/>
                    </a:lnTo>
                    <a:lnTo>
                      <a:pt x="8" y="240"/>
                    </a:lnTo>
                    <a:lnTo>
                      <a:pt x="4" y="246"/>
                    </a:lnTo>
                    <a:lnTo>
                      <a:pt x="2" y="256"/>
                    </a:lnTo>
                    <a:lnTo>
                      <a:pt x="0" y="266"/>
                    </a:lnTo>
                    <a:lnTo>
                      <a:pt x="0" y="276"/>
                    </a:lnTo>
                    <a:lnTo>
                      <a:pt x="2" y="288"/>
                    </a:lnTo>
                    <a:lnTo>
                      <a:pt x="4" y="302"/>
                    </a:lnTo>
                    <a:lnTo>
                      <a:pt x="8" y="318"/>
                    </a:lnTo>
                    <a:lnTo>
                      <a:pt x="22" y="354"/>
                    </a:lnTo>
                    <a:lnTo>
                      <a:pt x="44" y="396"/>
                    </a:lnTo>
                    <a:lnTo>
                      <a:pt x="76" y="444"/>
                    </a:lnTo>
                    <a:lnTo>
                      <a:pt x="116" y="502"/>
                    </a:lnTo>
                    <a:lnTo>
                      <a:pt x="126" y="510"/>
                    </a:lnTo>
                    <a:lnTo>
                      <a:pt x="154" y="532"/>
                    </a:lnTo>
                    <a:lnTo>
                      <a:pt x="196" y="562"/>
                    </a:lnTo>
                    <a:lnTo>
                      <a:pt x="222" y="578"/>
                    </a:lnTo>
                    <a:lnTo>
                      <a:pt x="252" y="594"/>
                    </a:lnTo>
                    <a:lnTo>
                      <a:pt x="282" y="610"/>
                    </a:lnTo>
                    <a:lnTo>
                      <a:pt x="316" y="624"/>
                    </a:lnTo>
                    <a:lnTo>
                      <a:pt x="350" y="636"/>
                    </a:lnTo>
                    <a:lnTo>
                      <a:pt x="386" y="644"/>
                    </a:lnTo>
                    <a:lnTo>
                      <a:pt x="424" y="650"/>
                    </a:lnTo>
                    <a:lnTo>
                      <a:pt x="462" y="652"/>
                    </a:lnTo>
                    <a:lnTo>
                      <a:pt x="480" y="652"/>
                    </a:lnTo>
                    <a:lnTo>
                      <a:pt x="498" y="650"/>
                    </a:lnTo>
                    <a:lnTo>
                      <a:pt x="518" y="646"/>
                    </a:lnTo>
                    <a:lnTo>
                      <a:pt x="536" y="642"/>
                    </a:lnTo>
                    <a:lnTo>
                      <a:pt x="540" y="656"/>
                    </a:lnTo>
                    <a:lnTo>
                      <a:pt x="552" y="694"/>
                    </a:lnTo>
                    <a:lnTo>
                      <a:pt x="562" y="720"/>
                    </a:lnTo>
                    <a:lnTo>
                      <a:pt x="576" y="746"/>
                    </a:lnTo>
                    <a:lnTo>
                      <a:pt x="592" y="774"/>
                    </a:lnTo>
                    <a:lnTo>
                      <a:pt x="612" y="802"/>
                    </a:lnTo>
                    <a:lnTo>
                      <a:pt x="636" y="828"/>
                    </a:lnTo>
                    <a:lnTo>
                      <a:pt x="650" y="842"/>
                    </a:lnTo>
                    <a:lnTo>
                      <a:pt x="664" y="852"/>
                    </a:lnTo>
                    <a:lnTo>
                      <a:pt x="680" y="864"/>
                    </a:lnTo>
                    <a:lnTo>
                      <a:pt x="696" y="874"/>
                    </a:lnTo>
                    <a:lnTo>
                      <a:pt x="714" y="882"/>
                    </a:lnTo>
                    <a:lnTo>
                      <a:pt x="734" y="888"/>
                    </a:lnTo>
                    <a:lnTo>
                      <a:pt x="754" y="894"/>
                    </a:lnTo>
                    <a:lnTo>
                      <a:pt x="776" y="898"/>
                    </a:lnTo>
                    <a:lnTo>
                      <a:pt x="798" y="900"/>
                    </a:lnTo>
                    <a:lnTo>
                      <a:pt x="822" y="900"/>
                    </a:lnTo>
                    <a:lnTo>
                      <a:pt x="848" y="896"/>
                    </a:lnTo>
                    <a:lnTo>
                      <a:pt x="876" y="892"/>
                    </a:lnTo>
                    <a:lnTo>
                      <a:pt x="904" y="886"/>
                    </a:lnTo>
                    <a:lnTo>
                      <a:pt x="934" y="876"/>
                    </a:lnTo>
                    <a:lnTo>
                      <a:pt x="938" y="888"/>
                    </a:lnTo>
                    <a:lnTo>
                      <a:pt x="948" y="920"/>
                    </a:lnTo>
                    <a:lnTo>
                      <a:pt x="958" y="940"/>
                    </a:lnTo>
                    <a:lnTo>
                      <a:pt x="970" y="964"/>
                    </a:lnTo>
                    <a:lnTo>
                      <a:pt x="986" y="986"/>
                    </a:lnTo>
                    <a:lnTo>
                      <a:pt x="1004" y="1010"/>
                    </a:lnTo>
                    <a:lnTo>
                      <a:pt x="1026" y="1032"/>
                    </a:lnTo>
                    <a:lnTo>
                      <a:pt x="1050" y="1052"/>
                    </a:lnTo>
                    <a:lnTo>
                      <a:pt x="1064" y="1062"/>
                    </a:lnTo>
                    <a:lnTo>
                      <a:pt x="1078" y="1070"/>
                    </a:lnTo>
                    <a:lnTo>
                      <a:pt x="1094" y="1076"/>
                    </a:lnTo>
                    <a:lnTo>
                      <a:pt x="1112" y="1082"/>
                    </a:lnTo>
                    <a:lnTo>
                      <a:pt x="1128" y="1088"/>
                    </a:lnTo>
                    <a:lnTo>
                      <a:pt x="1148" y="1090"/>
                    </a:lnTo>
                    <a:lnTo>
                      <a:pt x="1168" y="1092"/>
                    </a:lnTo>
                    <a:lnTo>
                      <a:pt x="1188" y="1092"/>
                    </a:lnTo>
                    <a:lnTo>
                      <a:pt x="1210" y="1090"/>
                    </a:lnTo>
                    <a:lnTo>
                      <a:pt x="1234" y="1088"/>
                    </a:lnTo>
                    <a:lnTo>
                      <a:pt x="1258" y="1082"/>
                    </a:lnTo>
                    <a:lnTo>
                      <a:pt x="1284" y="1074"/>
                    </a:lnTo>
                    <a:lnTo>
                      <a:pt x="1288" y="1086"/>
                    </a:lnTo>
                    <a:lnTo>
                      <a:pt x="1298" y="1116"/>
                    </a:lnTo>
                    <a:lnTo>
                      <a:pt x="1308" y="1138"/>
                    </a:lnTo>
                    <a:lnTo>
                      <a:pt x="1318" y="1160"/>
                    </a:lnTo>
                    <a:lnTo>
                      <a:pt x="1332" y="1182"/>
                    </a:lnTo>
                    <a:lnTo>
                      <a:pt x="1348" y="1206"/>
                    </a:lnTo>
                    <a:lnTo>
                      <a:pt x="1366" y="1228"/>
                    </a:lnTo>
                    <a:lnTo>
                      <a:pt x="1386" y="1248"/>
                    </a:lnTo>
                    <a:lnTo>
                      <a:pt x="1410" y="1266"/>
                    </a:lnTo>
                    <a:lnTo>
                      <a:pt x="1424" y="1274"/>
                    </a:lnTo>
                    <a:lnTo>
                      <a:pt x="1438" y="1282"/>
                    </a:lnTo>
                    <a:lnTo>
                      <a:pt x="1452" y="1286"/>
                    </a:lnTo>
                    <a:lnTo>
                      <a:pt x="1466" y="1292"/>
                    </a:lnTo>
                    <a:lnTo>
                      <a:pt x="1484" y="1294"/>
                    </a:lnTo>
                    <a:lnTo>
                      <a:pt x="1500" y="1296"/>
                    </a:lnTo>
                    <a:lnTo>
                      <a:pt x="1518" y="1296"/>
                    </a:lnTo>
                    <a:lnTo>
                      <a:pt x="1536" y="1294"/>
                    </a:lnTo>
                    <a:lnTo>
                      <a:pt x="1556" y="1290"/>
                    </a:lnTo>
                    <a:lnTo>
                      <a:pt x="1576" y="1284"/>
                    </a:lnTo>
                    <a:lnTo>
                      <a:pt x="1578" y="1300"/>
                    </a:lnTo>
                    <a:lnTo>
                      <a:pt x="1582" y="1336"/>
                    </a:lnTo>
                    <a:lnTo>
                      <a:pt x="1590" y="1388"/>
                    </a:lnTo>
                    <a:lnTo>
                      <a:pt x="1596" y="1416"/>
                    </a:lnTo>
                    <a:lnTo>
                      <a:pt x="1606" y="1444"/>
                    </a:lnTo>
                    <a:lnTo>
                      <a:pt x="1616" y="1472"/>
                    </a:lnTo>
                    <a:lnTo>
                      <a:pt x="1630" y="1496"/>
                    </a:lnTo>
                    <a:lnTo>
                      <a:pt x="1646" y="1518"/>
                    </a:lnTo>
                    <a:lnTo>
                      <a:pt x="1656" y="1528"/>
                    </a:lnTo>
                    <a:lnTo>
                      <a:pt x="1666" y="1536"/>
                    </a:lnTo>
                    <a:lnTo>
                      <a:pt x="1676" y="1542"/>
                    </a:lnTo>
                    <a:lnTo>
                      <a:pt x="1688" y="1548"/>
                    </a:lnTo>
                    <a:lnTo>
                      <a:pt x="1700" y="1552"/>
                    </a:lnTo>
                    <a:lnTo>
                      <a:pt x="1712" y="1554"/>
                    </a:lnTo>
                    <a:lnTo>
                      <a:pt x="1728" y="1554"/>
                    </a:lnTo>
                    <a:lnTo>
                      <a:pt x="1742" y="1552"/>
                    </a:lnTo>
                    <a:lnTo>
                      <a:pt x="1758" y="1548"/>
                    </a:lnTo>
                    <a:lnTo>
                      <a:pt x="1776" y="1542"/>
                    </a:lnTo>
                    <a:lnTo>
                      <a:pt x="1768" y="1568"/>
                    </a:lnTo>
                    <a:lnTo>
                      <a:pt x="1754" y="1636"/>
                    </a:lnTo>
                    <a:lnTo>
                      <a:pt x="1744" y="1682"/>
                    </a:lnTo>
                    <a:lnTo>
                      <a:pt x="1738" y="1732"/>
                    </a:lnTo>
                    <a:lnTo>
                      <a:pt x="1732" y="1784"/>
                    </a:lnTo>
                    <a:lnTo>
                      <a:pt x="1730" y="1838"/>
                    </a:lnTo>
                    <a:lnTo>
                      <a:pt x="1732" y="1890"/>
                    </a:lnTo>
                    <a:lnTo>
                      <a:pt x="1734" y="1916"/>
                    </a:lnTo>
                    <a:lnTo>
                      <a:pt x="1738" y="1940"/>
                    </a:lnTo>
                    <a:lnTo>
                      <a:pt x="1744" y="1962"/>
                    </a:lnTo>
                    <a:lnTo>
                      <a:pt x="1750" y="1984"/>
                    </a:lnTo>
                    <a:lnTo>
                      <a:pt x="1760" y="2002"/>
                    </a:lnTo>
                    <a:lnTo>
                      <a:pt x="1770" y="2020"/>
                    </a:lnTo>
                    <a:lnTo>
                      <a:pt x="1782" y="2034"/>
                    </a:lnTo>
                    <a:lnTo>
                      <a:pt x="1798" y="2048"/>
                    </a:lnTo>
                    <a:lnTo>
                      <a:pt x="1814" y="2058"/>
                    </a:lnTo>
                    <a:lnTo>
                      <a:pt x="1834" y="2064"/>
                    </a:lnTo>
                    <a:lnTo>
                      <a:pt x="1856" y="2068"/>
                    </a:lnTo>
                    <a:lnTo>
                      <a:pt x="1882" y="2068"/>
                    </a:lnTo>
                    <a:lnTo>
                      <a:pt x="1908" y="2064"/>
                    </a:lnTo>
                    <a:lnTo>
                      <a:pt x="1938" y="2056"/>
                    </a:lnTo>
                    <a:lnTo>
                      <a:pt x="1940" y="2072"/>
                    </a:lnTo>
                    <a:lnTo>
                      <a:pt x="1950" y="2114"/>
                    </a:lnTo>
                    <a:lnTo>
                      <a:pt x="1956" y="2142"/>
                    </a:lnTo>
                    <a:lnTo>
                      <a:pt x="1966" y="2172"/>
                    </a:lnTo>
                    <a:lnTo>
                      <a:pt x="1980" y="2202"/>
                    </a:lnTo>
                    <a:lnTo>
                      <a:pt x="1996" y="2234"/>
                    </a:lnTo>
                    <a:lnTo>
                      <a:pt x="2016" y="2264"/>
                    </a:lnTo>
                    <a:lnTo>
                      <a:pt x="2028" y="2278"/>
                    </a:lnTo>
                    <a:lnTo>
                      <a:pt x="2040" y="2290"/>
                    </a:lnTo>
                    <a:lnTo>
                      <a:pt x="2054" y="2304"/>
                    </a:lnTo>
                    <a:lnTo>
                      <a:pt x="2068" y="2314"/>
                    </a:lnTo>
                    <a:lnTo>
                      <a:pt x="2084" y="2324"/>
                    </a:lnTo>
                    <a:lnTo>
                      <a:pt x="2102" y="2332"/>
                    </a:lnTo>
                    <a:lnTo>
                      <a:pt x="2120" y="2338"/>
                    </a:lnTo>
                    <a:lnTo>
                      <a:pt x="2140" y="2344"/>
                    </a:lnTo>
                    <a:lnTo>
                      <a:pt x="2160" y="2346"/>
                    </a:lnTo>
                    <a:lnTo>
                      <a:pt x="2184" y="2346"/>
                    </a:lnTo>
                    <a:lnTo>
                      <a:pt x="2208" y="2344"/>
                    </a:lnTo>
                    <a:lnTo>
                      <a:pt x="2234" y="2340"/>
                    </a:lnTo>
                    <a:lnTo>
                      <a:pt x="2260" y="2334"/>
                    </a:lnTo>
                    <a:lnTo>
                      <a:pt x="2290" y="2324"/>
                    </a:lnTo>
                    <a:lnTo>
                      <a:pt x="2296" y="2338"/>
                    </a:lnTo>
                    <a:lnTo>
                      <a:pt x="2314" y="2374"/>
                    </a:lnTo>
                    <a:lnTo>
                      <a:pt x="2328" y="2398"/>
                    </a:lnTo>
                    <a:lnTo>
                      <a:pt x="2346" y="2422"/>
                    </a:lnTo>
                    <a:lnTo>
                      <a:pt x="2364" y="2446"/>
                    </a:lnTo>
                    <a:lnTo>
                      <a:pt x="2388" y="2470"/>
                    </a:lnTo>
                    <a:lnTo>
                      <a:pt x="2412" y="2492"/>
                    </a:lnTo>
                    <a:lnTo>
                      <a:pt x="2426" y="2502"/>
                    </a:lnTo>
                    <a:lnTo>
                      <a:pt x="2440" y="2510"/>
                    </a:lnTo>
                    <a:lnTo>
                      <a:pt x="2454" y="2518"/>
                    </a:lnTo>
                    <a:lnTo>
                      <a:pt x="2470" y="2524"/>
                    </a:lnTo>
                    <a:lnTo>
                      <a:pt x="2484" y="2528"/>
                    </a:lnTo>
                    <a:lnTo>
                      <a:pt x="2502" y="2532"/>
                    </a:lnTo>
                    <a:lnTo>
                      <a:pt x="2518" y="2532"/>
                    </a:lnTo>
                    <a:lnTo>
                      <a:pt x="2536" y="2532"/>
                    </a:lnTo>
                    <a:lnTo>
                      <a:pt x="2554" y="2528"/>
                    </a:lnTo>
                    <a:lnTo>
                      <a:pt x="2572" y="2524"/>
                    </a:lnTo>
                    <a:lnTo>
                      <a:pt x="2592" y="2516"/>
                    </a:lnTo>
                    <a:lnTo>
                      <a:pt x="2610" y="2506"/>
                    </a:lnTo>
                    <a:lnTo>
                      <a:pt x="2630" y="2492"/>
                    </a:lnTo>
                    <a:lnTo>
                      <a:pt x="2652" y="2476"/>
                    </a:lnTo>
                    <a:lnTo>
                      <a:pt x="2660" y="2490"/>
                    </a:lnTo>
                    <a:lnTo>
                      <a:pt x="2682" y="2526"/>
                    </a:lnTo>
                    <a:lnTo>
                      <a:pt x="2698" y="2548"/>
                    </a:lnTo>
                    <a:lnTo>
                      <a:pt x="2716" y="2572"/>
                    </a:lnTo>
                    <a:lnTo>
                      <a:pt x="2738" y="2594"/>
                    </a:lnTo>
                    <a:lnTo>
                      <a:pt x="2762" y="2616"/>
                    </a:lnTo>
                    <a:lnTo>
                      <a:pt x="2786" y="2636"/>
                    </a:lnTo>
                    <a:lnTo>
                      <a:pt x="2800" y="2644"/>
                    </a:lnTo>
                    <a:lnTo>
                      <a:pt x="2814" y="2652"/>
                    </a:lnTo>
                    <a:lnTo>
                      <a:pt x="2828" y="2656"/>
                    </a:lnTo>
                    <a:lnTo>
                      <a:pt x="2844" y="2660"/>
                    </a:lnTo>
                    <a:lnTo>
                      <a:pt x="2858" y="2664"/>
                    </a:lnTo>
                    <a:lnTo>
                      <a:pt x="2874" y="2664"/>
                    </a:lnTo>
                    <a:lnTo>
                      <a:pt x="2888" y="2662"/>
                    </a:lnTo>
                    <a:lnTo>
                      <a:pt x="2904" y="2658"/>
                    </a:lnTo>
                    <a:lnTo>
                      <a:pt x="2920" y="2652"/>
                    </a:lnTo>
                    <a:lnTo>
                      <a:pt x="2936" y="2644"/>
                    </a:lnTo>
                    <a:lnTo>
                      <a:pt x="2952" y="2634"/>
                    </a:lnTo>
                    <a:lnTo>
                      <a:pt x="2970" y="2620"/>
                    </a:lnTo>
                    <a:lnTo>
                      <a:pt x="2986" y="2602"/>
                    </a:lnTo>
                    <a:lnTo>
                      <a:pt x="3002" y="2582"/>
                    </a:lnTo>
                    <a:lnTo>
                      <a:pt x="3008" y="2594"/>
                    </a:lnTo>
                    <a:lnTo>
                      <a:pt x="3022" y="2624"/>
                    </a:lnTo>
                    <a:lnTo>
                      <a:pt x="3032" y="2644"/>
                    </a:lnTo>
                    <a:lnTo>
                      <a:pt x="3046" y="2666"/>
                    </a:lnTo>
                    <a:lnTo>
                      <a:pt x="3062" y="2686"/>
                    </a:lnTo>
                    <a:lnTo>
                      <a:pt x="3080" y="2708"/>
                    </a:lnTo>
                    <a:lnTo>
                      <a:pt x="3100" y="2726"/>
                    </a:lnTo>
                    <a:lnTo>
                      <a:pt x="3122" y="2742"/>
                    </a:lnTo>
                    <a:lnTo>
                      <a:pt x="3134" y="2748"/>
                    </a:lnTo>
                    <a:lnTo>
                      <a:pt x="3148" y="2752"/>
                    </a:lnTo>
                    <a:lnTo>
                      <a:pt x="3160" y="2756"/>
                    </a:lnTo>
                    <a:lnTo>
                      <a:pt x="3174" y="2760"/>
                    </a:lnTo>
                    <a:lnTo>
                      <a:pt x="3190" y="2760"/>
                    </a:lnTo>
                    <a:lnTo>
                      <a:pt x="3204" y="2760"/>
                    </a:lnTo>
                    <a:lnTo>
                      <a:pt x="3220" y="2756"/>
                    </a:lnTo>
                    <a:lnTo>
                      <a:pt x="3236" y="2752"/>
                    </a:lnTo>
                    <a:lnTo>
                      <a:pt x="3252" y="2744"/>
                    </a:lnTo>
                    <a:lnTo>
                      <a:pt x="3270" y="2736"/>
                    </a:lnTo>
                    <a:lnTo>
                      <a:pt x="3288" y="2724"/>
                    </a:lnTo>
                    <a:lnTo>
                      <a:pt x="3306" y="2710"/>
                    </a:lnTo>
                    <a:lnTo>
                      <a:pt x="3282" y="2524"/>
                    </a:lnTo>
                    <a:lnTo>
                      <a:pt x="3274" y="2528"/>
                    </a:lnTo>
                    <a:lnTo>
                      <a:pt x="3252" y="2540"/>
                    </a:lnTo>
                    <a:lnTo>
                      <a:pt x="3236" y="2546"/>
                    </a:lnTo>
                    <a:lnTo>
                      <a:pt x="3220" y="2552"/>
                    </a:lnTo>
                    <a:lnTo>
                      <a:pt x="3202" y="2556"/>
                    </a:lnTo>
                    <a:lnTo>
                      <a:pt x="3184" y="2556"/>
                    </a:lnTo>
                    <a:lnTo>
                      <a:pt x="3164" y="2554"/>
                    </a:lnTo>
                    <a:lnTo>
                      <a:pt x="3156" y="2552"/>
                    </a:lnTo>
                    <a:lnTo>
                      <a:pt x="3146" y="2548"/>
                    </a:lnTo>
                    <a:lnTo>
                      <a:pt x="3138" y="2542"/>
                    </a:lnTo>
                    <a:lnTo>
                      <a:pt x="3130" y="2536"/>
                    </a:lnTo>
                    <a:lnTo>
                      <a:pt x="3122" y="2528"/>
                    </a:lnTo>
                    <a:lnTo>
                      <a:pt x="3114" y="2518"/>
                    </a:lnTo>
                    <a:lnTo>
                      <a:pt x="3108" y="2506"/>
                    </a:lnTo>
                    <a:lnTo>
                      <a:pt x="3102" y="2494"/>
                    </a:lnTo>
                    <a:lnTo>
                      <a:pt x="3096" y="2478"/>
                    </a:lnTo>
                    <a:lnTo>
                      <a:pt x="3092" y="2462"/>
                    </a:lnTo>
                    <a:lnTo>
                      <a:pt x="3088" y="2442"/>
                    </a:lnTo>
                    <a:lnTo>
                      <a:pt x="3086" y="2422"/>
                    </a:lnTo>
                    <a:lnTo>
                      <a:pt x="3084" y="2398"/>
                    </a:lnTo>
                    <a:lnTo>
                      <a:pt x="3084" y="2372"/>
                    </a:lnTo>
                    <a:lnTo>
                      <a:pt x="3072" y="2356"/>
                    </a:lnTo>
                    <a:lnTo>
                      <a:pt x="3060" y="2344"/>
                    </a:lnTo>
                    <a:lnTo>
                      <a:pt x="3052" y="2340"/>
                    </a:lnTo>
                    <a:lnTo>
                      <a:pt x="3044" y="2334"/>
                    </a:lnTo>
                    <a:lnTo>
                      <a:pt x="3036" y="2332"/>
                    </a:lnTo>
                    <a:lnTo>
                      <a:pt x="3028" y="2330"/>
                    </a:lnTo>
                    <a:lnTo>
                      <a:pt x="3018" y="2332"/>
                    </a:lnTo>
                    <a:lnTo>
                      <a:pt x="3010" y="2336"/>
                    </a:lnTo>
                    <a:lnTo>
                      <a:pt x="3002" y="2344"/>
                    </a:lnTo>
                    <a:lnTo>
                      <a:pt x="2994" y="2356"/>
                    </a:lnTo>
                    <a:lnTo>
                      <a:pt x="2986" y="2374"/>
                    </a:lnTo>
                    <a:lnTo>
                      <a:pt x="2978" y="2394"/>
                    </a:lnTo>
                    <a:lnTo>
                      <a:pt x="2970" y="2418"/>
                    </a:lnTo>
                    <a:lnTo>
                      <a:pt x="2958" y="2440"/>
                    </a:lnTo>
                    <a:lnTo>
                      <a:pt x="2942" y="2458"/>
                    </a:lnTo>
                    <a:lnTo>
                      <a:pt x="2924" y="2474"/>
                    </a:lnTo>
                    <a:lnTo>
                      <a:pt x="2904" y="2486"/>
                    </a:lnTo>
                    <a:lnTo>
                      <a:pt x="2882" y="2496"/>
                    </a:lnTo>
                    <a:lnTo>
                      <a:pt x="2860" y="2500"/>
                    </a:lnTo>
                    <a:lnTo>
                      <a:pt x="2838" y="2502"/>
                    </a:lnTo>
                    <a:lnTo>
                      <a:pt x="2826" y="2500"/>
                    </a:lnTo>
                    <a:lnTo>
                      <a:pt x="2814" y="2498"/>
                    </a:lnTo>
                    <a:lnTo>
                      <a:pt x="2804" y="2494"/>
                    </a:lnTo>
                    <a:lnTo>
                      <a:pt x="2794" y="2488"/>
                    </a:lnTo>
                    <a:lnTo>
                      <a:pt x="2784" y="2482"/>
                    </a:lnTo>
                    <a:lnTo>
                      <a:pt x="2774" y="2474"/>
                    </a:lnTo>
                    <a:lnTo>
                      <a:pt x="2766" y="2464"/>
                    </a:lnTo>
                    <a:lnTo>
                      <a:pt x="2756" y="2452"/>
                    </a:lnTo>
                    <a:lnTo>
                      <a:pt x="2750" y="2440"/>
                    </a:lnTo>
                    <a:lnTo>
                      <a:pt x="2742" y="2424"/>
                    </a:lnTo>
                    <a:lnTo>
                      <a:pt x="2736" y="2408"/>
                    </a:lnTo>
                    <a:lnTo>
                      <a:pt x="2732" y="2390"/>
                    </a:lnTo>
                    <a:lnTo>
                      <a:pt x="2728" y="2372"/>
                    </a:lnTo>
                    <a:lnTo>
                      <a:pt x="2724" y="2350"/>
                    </a:lnTo>
                    <a:lnTo>
                      <a:pt x="2722" y="2326"/>
                    </a:lnTo>
                    <a:lnTo>
                      <a:pt x="2722" y="2302"/>
                    </a:lnTo>
                    <a:lnTo>
                      <a:pt x="2716" y="2272"/>
                    </a:lnTo>
                    <a:lnTo>
                      <a:pt x="2708" y="2248"/>
                    </a:lnTo>
                    <a:lnTo>
                      <a:pt x="2702" y="2236"/>
                    </a:lnTo>
                    <a:lnTo>
                      <a:pt x="2696" y="2226"/>
                    </a:lnTo>
                    <a:lnTo>
                      <a:pt x="2690" y="2216"/>
                    </a:lnTo>
                    <a:lnTo>
                      <a:pt x="2684" y="2212"/>
                    </a:lnTo>
                    <a:lnTo>
                      <a:pt x="2676" y="2210"/>
                    </a:lnTo>
                    <a:lnTo>
                      <a:pt x="2668" y="2212"/>
                    </a:lnTo>
                    <a:lnTo>
                      <a:pt x="2658" y="2222"/>
                    </a:lnTo>
                    <a:lnTo>
                      <a:pt x="2648" y="2236"/>
                    </a:lnTo>
                    <a:lnTo>
                      <a:pt x="2638" y="2258"/>
                    </a:lnTo>
                    <a:lnTo>
                      <a:pt x="2628" y="2290"/>
                    </a:lnTo>
                    <a:lnTo>
                      <a:pt x="2622" y="2306"/>
                    </a:lnTo>
                    <a:lnTo>
                      <a:pt x="2616" y="2322"/>
                    </a:lnTo>
                    <a:lnTo>
                      <a:pt x="2608" y="2336"/>
                    </a:lnTo>
                    <a:lnTo>
                      <a:pt x="2600" y="2348"/>
                    </a:lnTo>
                    <a:lnTo>
                      <a:pt x="2592" y="2358"/>
                    </a:lnTo>
                    <a:lnTo>
                      <a:pt x="2582" y="2366"/>
                    </a:lnTo>
                    <a:lnTo>
                      <a:pt x="2572" y="2374"/>
                    </a:lnTo>
                    <a:lnTo>
                      <a:pt x="2562" y="2380"/>
                    </a:lnTo>
                    <a:lnTo>
                      <a:pt x="2550" y="2384"/>
                    </a:lnTo>
                    <a:lnTo>
                      <a:pt x="2540" y="2386"/>
                    </a:lnTo>
                    <a:lnTo>
                      <a:pt x="2528" y="2388"/>
                    </a:lnTo>
                    <a:lnTo>
                      <a:pt x="2518" y="2388"/>
                    </a:lnTo>
                    <a:lnTo>
                      <a:pt x="2506" y="2386"/>
                    </a:lnTo>
                    <a:lnTo>
                      <a:pt x="2494" y="2382"/>
                    </a:lnTo>
                    <a:lnTo>
                      <a:pt x="2484" y="2378"/>
                    </a:lnTo>
                    <a:lnTo>
                      <a:pt x="2472" y="2372"/>
                    </a:lnTo>
                    <a:lnTo>
                      <a:pt x="2460" y="2364"/>
                    </a:lnTo>
                    <a:lnTo>
                      <a:pt x="2450" y="2354"/>
                    </a:lnTo>
                    <a:lnTo>
                      <a:pt x="2440" y="2344"/>
                    </a:lnTo>
                    <a:lnTo>
                      <a:pt x="2430" y="2330"/>
                    </a:lnTo>
                    <a:lnTo>
                      <a:pt x="2420" y="2316"/>
                    </a:lnTo>
                    <a:lnTo>
                      <a:pt x="2410" y="2302"/>
                    </a:lnTo>
                    <a:lnTo>
                      <a:pt x="2402" y="2284"/>
                    </a:lnTo>
                    <a:lnTo>
                      <a:pt x="2394" y="2266"/>
                    </a:lnTo>
                    <a:lnTo>
                      <a:pt x="2386" y="2246"/>
                    </a:lnTo>
                    <a:lnTo>
                      <a:pt x="2380" y="2226"/>
                    </a:lnTo>
                    <a:lnTo>
                      <a:pt x="2374" y="2202"/>
                    </a:lnTo>
                    <a:lnTo>
                      <a:pt x="2368" y="2178"/>
                    </a:lnTo>
                    <a:lnTo>
                      <a:pt x="2364" y="2154"/>
                    </a:lnTo>
                    <a:lnTo>
                      <a:pt x="2362" y="2126"/>
                    </a:lnTo>
                    <a:lnTo>
                      <a:pt x="2360" y="2098"/>
                    </a:lnTo>
                    <a:lnTo>
                      <a:pt x="2360" y="2068"/>
                    </a:lnTo>
                    <a:lnTo>
                      <a:pt x="2340" y="2054"/>
                    </a:lnTo>
                    <a:lnTo>
                      <a:pt x="2318" y="2042"/>
                    </a:lnTo>
                    <a:lnTo>
                      <a:pt x="2308" y="2036"/>
                    </a:lnTo>
                    <a:lnTo>
                      <a:pt x="2296" y="2032"/>
                    </a:lnTo>
                    <a:lnTo>
                      <a:pt x="2284" y="2030"/>
                    </a:lnTo>
                    <a:lnTo>
                      <a:pt x="2272" y="2030"/>
                    </a:lnTo>
                    <a:lnTo>
                      <a:pt x="2260" y="2032"/>
                    </a:lnTo>
                    <a:lnTo>
                      <a:pt x="2250" y="2038"/>
                    </a:lnTo>
                    <a:lnTo>
                      <a:pt x="2242" y="2048"/>
                    </a:lnTo>
                    <a:lnTo>
                      <a:pt x="2236" y="2060"/>
                    </a:lnTo>
                    <a:lnTo>
                      <a:pt x="2232" y="2080"/>
                    </a:lnTo>
                    <a:lnTo>
                      <a:pt x="2230" y="2102"/>
                    </a:lnTo>
                    <a:lnTo>
                      <a:pt x="2228" y="2128"/>
                    </a:lnTo>
                    <a:lnTo>
                      <a:pt x="2222" y="2150"/>
                    </a:lnTo>
                    <a:lnTo>
                      <a:pt x="2212" y="2168"/>
                    </a:lnTo>
                    <a:lnTo>
                      <a:pt x="2200" y="2182"/>
                    </a:lnTo>
                    <a:lnTo>
                      <a:pt x="2186" y="2192"/>
                    </a:lnTo>
                    <a:lnTo>
                      <a:pt x="2172" y="2198"/>
                    </a:lnTo>
                    <a:lnTo>
                      <a:pt x="2162" y="2200"/>
                    </a:lnTo>
                    <a:lnTo>
                      <a:pt x="2154" y="2198"/>
                    </a:lnTo>
                    <a:lnTo>
                      <a:pt x="2146" y="2198"/>
                    </a:lnTo>
                    <a:lnTo>
                      <a:pt x="2138" y="2194"/>
                    </a:lnTo>
                    <a:lnTo>
                      <a:pt x="2130" y="2190"/>
                    </a:lnTo>
                    <a:lnTo>
                      <a:pt x="2124" y="2184"/>
                    </a:lnTo>
                    <a:lnTo>
                      <a:pt x="2116" y="2178"/>
                    </a:lnTo>
                    <a:lnTo>
                      <a:pt x="2110" y="2168"/>
                    </a:lnTo>
                    <a:lnTo>
                      <a:pt x="2102" y="2158"/>
                    </a:lnTo>
                    <a:lnTo>
                      <a:pt x="2098" y="2146"/>
                    </a:lnTo>
                    <a:lnTo>
                      <a:pt x="2092" y="2132"/>
                    </a:lnTo>
                    <a:lnTo>
                      <a:pt x="2088" y="2118"/>
                    </a:lnTo>
                    <a:lnTo>
                      <a:pt x="2084" y="2100"/>
                    </a:lnTo>
                    <a:lnTo>
                      <a:pt x="2082" y="2082"/>
                    </a:lnTo>
                    <a:lnTo>
                      <a:pt x="2080" y="2060"/>
                    </a:lnTo>
                    <a:lnTo>
                      <a:pt x="2080" y="2038"/>
                    </a:lnTo>
                    <a:lnTo>
                      <a:pt x="2082" y="1986"/>
                    </a:lnTo>
                    <a:lnTo>
                      <a:pt x="2090" y="1928"/>
                    </a:lnTo>
                    <a:lnTo>
                      <a:pt x="2084" y="1912"/>
                    </a:lnTo>
                    <a:lnTo>
                      <a:pt x="2078" y="1898"/>
                    </a:lnTo>
                    <a:lnTo>
                      <a:pt x="2068" y="1884"/>
                    </a:lnTo>
                    <a:lnTo>
                      <a:pt x="2062" y="1880"/>
                    </a:lnTo>
                    <a:lnTo>
                      <a:pt x="2056" y="1876"/>
                    </a:lnTo>
                    <a:lnTo>
                      <a:pt x="2048" y="1874"/>
                    </a:lnTo>
                    <a:lnTo>
                      <a:pt x="2042" y="1874"/>
                    </a:lnTo>
                    <a:lnTo>
                      <a:pt x="2034" y="1876"/>
                    </a:lnTo>
                    <a:lnTo>
                      <a:pt x="2026" y="1882"/>
                    </a:lnTo>
                    <a:lnTo>
                      <a:pt x="2018" y="1890"/>
                    </a:lnTo>
                    <a:lnTo>
                      <a:pt x="2008" y="1904"/>
                    </a:lnTo>
                    <a:lnTo>
                      <a:pt x="2004" y="1912"/>
                    </a:lnTo>
                    <a:lnTo>
                      <a:pt x="1996" y="1918"/>
                    </a:lnTo>
                    <a:lnTo>
                      <a:pt x="1988" y="1924"/>
                    </a:lnTo>
                    <a:lnTo>
                      <a:pt x="1980" y="1928"/>
                    </a:lnTo>
                    <a:lnTo>
                      <a:pt x="1970" y="1932"/>
                    </a:lnTo>
                    <a:lnTo>
                      <a:pt x="1958" y="1934"/>
                    </a:lnTo>
                    <a:lnTo>
                      <a:pt x="1946" y="1934"/>
                    </a:lnTo>
                    <a:lnTo>
                      <a:pt x="1934" y="1934"/>
                    </a:lnTo>
                    <a:lnTo>
                      <a:pt x="1922" y="1932"/>
                    </a:lnTo>
                    <a:lnTo>
                      <a:pt x="1910" y="1928"/>
                    </a:lnTo>
                    <a:lnTo>
                      <a:pt x="1898" y="1924"/>
                    </a:lnTo>
                    <a:lnTo>
                      <a:pt x="1886" y="1916"/>
                    </a:lnTo>
                    <a:lnTo>
                      <a:pt x="1876" y="1908"/>
                    </a:lnTo>
                    <a:lnTo>
                      <a:pt x="1864" y="1898"/>
                    </a:lnTo>
                    <a:lnTo>
                      <a:pt x="1856" y="1884"/>
                    </a:lnTo>
                    <a:lnTo>
                      <a:pt x="1846" y="1870"/>
                    </a:lnTo>
                    <a:lnTo>
                      <a:pt x="1840" y="1854"/>
                    </a:lnTo>
                    <a:lnTo>
                      <a:pt x="1834" y="1834"/>
                    </a:lnTo>
                    <a:lnTo>
                      <a:pt x="1830" y="1814"/>
                    </a:lnTo>
                    <a:lnTo>
                      <a:pt x="1828" y="1790"/>
                    </a:lnTo>
                    <a:lnTo>
                      <a:pt x="1826" y="1764"/>
                    </a:lnTo>
                    <a:lnTo>
                      <a:pt x="1828" y="1734"/>
                    </a:lnTo>
                    <a:lnTo>
                      <a:pt x="1832" y="1704"/>
                    </a:lnTo>
                    <a:lnTo>
                      <a:pt x="1840" y="1668"/>
                    </a:lnTo>
                    <a:lnTo>
                      <a:pt x="1850" y="1632"/>
                    </a:lnTo>
                    <a:lnTo>
                      <a:pt x="1862" y="1592"/>
                    </a:lnTo>
                    <a:lnTo>
                      <a:pt x="1878" y="1548"/>
                    </a:lnTo>
                    <a:lnTo>
                      <a:pt x="1896" y="1502"/>
                    </a:lnTo>
                    <a:lnTo>
                      <a:pt x="1918" y="1454"/>
                    </a:lnTo>
                    <a:lnTo>
                      <a:pt x="1944" y="1400"/>
                    </a:lnTo>
                    <a:lnTo>
                      <a:pt x="1974" y="1344"/>
                    </a:lnTo>
                    <a:lnTo>
                      <a:pt x="2008" y="1284"/>
                    </a:lnTo>
                    <a:lnTo>
                      <a:pt x="2012" y="1264"/>
                    </a:lnTo>
                    <a:lnTo>
                      <a:pt x="2014" y="1244"/>
                    </a:lnTo>
                    <a:lnTo>
                      <a:pt x="2014" y="1222"/>
                    </a:lnTo>
                    <a:lnTo>
                      <a:pt x="2012" y="1212"/>
                    </a:lnTo>
                    <a:lnTo>
                      <a:pt x="2010" y="1204"/>
                    </a:lnTo>
                    <a:lnTo>
                      <a:pt x="2006" y="1196"/>
                    </a:lnTo>
                    <a:lnTo>
                      <a:pt x="1998" y="1190"/>
                    </a:lnTo>
                    <a:lnTo>
                      <a:pt x="1990" y="1188"/>
                    </a:lnTo>
                    <a:lnTo>
                      <a:pt x="1980" y="1190"/>
                    </a:lnTo>
                    <a:lnTo>
                      <a:pt x="1966" y="1194"/>
                    </a:lnTo>
                    <a:lnTo>
                      <a:pt x="1950" y="1202"/>
                    </a:lnTo>
                    <a:lnTo>
                      <a:pt x="1934" y="1216"/>
                    </a:lnTo>
                    <a:lnTo>
                      <a:pt x="1918" y="1234"/>
                    </a:lnTo>
                    <a:lnTo>
                      <a:pt x="1904" y="1254"/>
                    </a:lnTo>
                    <a:lnTo>
                      <a:pt x="1890" y="1276"/>
                    </a:lnTo>
                    <a:lnTo>
                      <a:pt x="1864" y="1324"/>
                    </a:lnTo>
                    <a:lnTo>
                      <a:pt x="1840" y="1368"/>
                    </a:lnTo>
                    <a:lnTo>
                      <a:pt x="1828" y="1386"/>
                    </a:lnTo>
                    <a:lnTo>
                      <a:pt x="1816" y="1402"/>
                    </a:lnTo>
                    <a:lnTo>
                      <a:pt x="1802" y="1412"/>
                    </a:lnTo>
                    <a:lnTo>
                      <a:pt x="1796" y="1416"/>
                    </a:lnTo>
                    <a:lnTo>
                      <a:pt x="1790" y="1418"/>
                    </a:lnTo>
                    <a:lnTo>
                      <a:pt x="1782" y="1418"/>
                    </a:lnTo>
                    <a:lnTo>
                      <a:pt x="1776" y="1418"/>
                    </a:lnTo>
                    <a:lnTo>
                      <a:pt x="1768" y="1414"/>
                    </a:lnTo>
                    <a:lnTo>
                      <a:pt x="1760" y="1408"/>
                    </a:lnTo>
                    <a:lnTo>
                      <a:pt x="1754" y="1402"/>
                    </a:lnTo>
                    <a:lnTo>
                      <a:pt x="1746" y="1392"/>
                    </a:lnTo>
                    <a:lnTo>
                      <a:pt x="1728" y="1366"/>
                    </a:lnTo>
                    <a:lnTo>
                      <a:pt x="1720" y="1350"/>
                    </a:lnTo>
                    <a:lnTo>
                      <a:pt x="1714" y="1334"/>
                    </a:lnTo>
                    <a:lnTo>
                      <a:pt x="1710" y="1318"/>
                    </a:lnTo>
                    <a:lnTo>
                      <a:pt x="1708" y="1302"/>
                    </a:lnTo>
                    <a:lnTo>
                      <a:pt x="1708" y="1284"/>
                    </a:lnTo>
                    <a:lnTo>
                      <a:pt x="1708" y="1266"/>
                    </a:lnTo>
                    <a:lnTo>
                      <a:pt x="1710" y="1250"/>
                    </a:lnTo>
                    <a:lnTo>
                      <a:pt x="1712" y="1232"/>
                    </a:lnTo>
                    <a:lnTo>
                      <a:pt x="1722" y="1196"/>
                    </a:lnTo>
                    <a:lnTo>
                      <a:pt x="1736" y="1162"/>
                    </a:lnTo>
                    <a:lnTo>
                      <a:pt x="1752" y="1128"/>
                    </a:lnTo>
                    <a:lnTo>
                      <a:pt x="1770" y="1094"/>
                    </a:lnTo>
                    <a:lnTo>
                      <a:pt x="1788" y="1064"/>
                    </a:lnTo>
                    <a:lnTo>
                      <a:pt x="1808" y="1036"/>
                    </a:lnTo>
                    <a:lnTo>
                      <a:pt x="1844" y="988"/>
                    </a:lnTo>
                    <a:lnTo>
                      <a:pt x="1870" y="956"/>
                    </a:lnTo>
                    <a:lnTo>
                      <a:pt x="1880" y="946"/>
                    </a:lnTo>
                    <a:lnTo>
                      <a:pt x="1878" y="928"/>
                    </a:lnTo>
                    <a:lnTo>
                      <a:pt x="1876" y="912"/>
                    </a:lnTo>
                    <a:lnTo>
                      <a:pt x="1870" y="896"/>
                    </a:lnTo>
                    <a:lnTo>
                      <a:pt x="1866" y="888"/>
                    </a:lnTo>
                    <a:lnTo>
                      <a:pt x="1860" y="882"/>
                    </a:lnTo>
                    <a:lnTo>
                      <a:pt x="1854" y="878"/>
                    </a:lnTo>
                    <a:lnTo>
                      <a:pt x="1846" y="876"/>
                    </a:lnTo>
                    <a:lnTo>
                      <a:pt x="1836" y="878"/>
                    </a:lnTo>
                    <a:lnTo>
                      <a:pt x="1826" y="880"/>
                    </a:lnTo>
                    <a:lnTo>
                      <a:pt x="1812" y="888"/>
                    </a:lnTo>
                    <a:lnTo>
                      <a:pt x="1798" y="898"/>
                    </a:lnTo>
                    <a:lnTo>
                      <a:pt x="1782" y="914"/>
                    </a:lnTo>
                    <a:lnTo>
                      <a:pt x="1766" y="932"/>
                    </a:lnTo>
                    <a:lnTo>
                      <a:pt x="1732" y="978"/>
                    </a:lnTo>
                    <a:lnTo>
                      <a:pt x="1694" y="1028"/>
                    </a:lnTo>
                    <a:lnTo>
                      <a:pt x="1674" y="1052"/>
                    </a:lnTo>
                    <a:lnTo>
                      <a:pt x="1654" y="1074"/>
                    </a:lnTo>
                    <a:lnTo>
                      <a:pt x="1634" y="1094"/>
                    </a:lnTo>
                    <a:lnTo>
                      <a:pt x="1612" y="1112"/>
                    </a:lnTo>
                    <a:lnTo>
                      <a:pt x="1592" y="1126"/>
                    </a:lnTo>
                    <a:lnTo>
                      <a:pt x="1580" y="1132"/>
                    </a:lnTo>
                    <a:lnTo>
                      <a:pt x="1570" y="1136"/>
                    </a:lnTo>
                    <a:lnTo>
                      <a:pt x="1560" y="1138"/>
                    </a:lnTo>
                    <a:lnTo>
                      <a:pt x="1548" y="1140"/>
                    </a:lnTo>
                    <a:lnTo>
                      <a:pt x="1538" y="1138"/>
                    </a:lnTo>
                    <a:lnTo>
                      <a:pt x="1526" y="1136"/>
                    </a:lnTo>
                    <a:lnTo>
                      <a:pt x="1516" y="1132"/>
                    </a:lnTo>
                    <a:lnTo>
                      <a:pt x="1504" y="1126"/>
                    </a:lnTo>
                    <a:lnTo>
                      <a:pt x="1494" y="1120"/>
                    </a:lnTo>
                    <a:lnTo>
                      <a:pt x="1482" y="1110"/>
                    </a:lnTo>
                    <a:lnTo>
                      <a:pt x="1474" y="1098"/>
                    </a:lnTo>
                    <a:lnTo>
                      <a:pt x="1466" y="1084"/>
                    </a:lnTo>
                    <a:lnTo>
                      <a:pt x="1460" y="1070"/>
                    </a:lnTo>
                    <a:lnTo>
                      <a:pt x="1456" y="1054"/>
                    </a:lnTo>
                    <a:lnTo>
                      <a:pt x="1454" y="1038"/>
                    </a:lnTo>
                    <a:lnTo>
                      <a:pt x="1454" y="1020"/>
                    </a:lnTo>
                    <a:lnTo>
                      <a:pt x="1454" y="1000"/>
                    </a:lnTo>
                    <a:lnTo>
                      <a:pt x="1458" y="982"/>
                    </a:lnTo>
                    <a:lnTo>
                      <a:pt x="1466" y="940"/>
                    </a:lnTo>
                    <a:lnTo>
                      <a:pt x="1480" y="898"/>
                    </a:lnTo>
                    <a:lnTo>
                      <a:pt x="1496" y="856"/>
                    </a:lnTo>
                    <a:lnTo>
                      <a:pt x="1516" y="814"/>
                    </a:lnTo>
                    <a:lnTo>
                      <a:pt x="1536" y="774"/>
                    </a:lnTo>
                    <a:lnTo>
                      <a:pt x="1556" y="734"/>
                    </a:lnTo>
                    <a:lnTo>
                      <a:pt x="1594" y="668"/>
                    </a:lnTo>
                    <a:lnTo>
                      <a:pt x="1624" y="624"/>
                    </a:lnTo>
                    <a:lnTo>
                      <a:pt x="1634" y="606"/>
                    </a:lnTo>
                    <a:lnTo>
                      <a:pt x="1634" y="594"/>
                    </a:lnTo>
                    <a:lnTo>
                      <a:pt x="1634" y="578"/>
                    </a:lnTo>
                    <a:lnTo>
                      <a:pt x="1630" y="562"/>
                    </a:lnTo>
                    <a:lnTo>
                      <a:pt x="1626" y="542"/>
                    </a:lnTo>
                    <a:lnTo>
                      <a:pt x="1618" y="522"/>
                    </a:lnTo>
                    <a:lnTo>
                      <a:pt x="1608" y="504"/>
                    </a:lnTo>
                    <a:lnTo>
                      <a:pt x="1602" y="496"/>
                    </a:lnTo>
                    <a:lnTo>
                      <a:pt x="1594" y="488"/>
                    </a:lnTo>
                    <a:lnTo>
                      <a:pt x="1586" y="482"/>
                    </a:lnTo>
                    <a:lnTo>
                      <a:pt x="1576" y="478"/>
                    </a:lnTo>
                    <a:lnTo>
                      <a:pt x="1564" y="474"/>
                    </a:lnTo>
                    <a:lnTo>
                      <a:pt x="1552" y="472"/>
                    </a:lnTo>
                    <a:lnTo>
                      <a:pt x="1538" y="472"/>
                    </a:lnTo>
                    <a:lnTo>
                      <a:pt x="1522" y="474"/>
                    </a:lnTo>
                    <a:lnTo>
                      <a:pt x="1506" y="478"/>
                    </a:lnTo>
                    <a:lnTo>
                      <a:pt x="1486" y="484"/>
                    </a:lnTo>
                    <a:lnTo>
                      <a:pt x="1466" y="492"/>
                    </a:lnTo>
                    <a:lnTo>
                      <a:pt x="1444" y="504"/>
                    </a:lnTo>
                    <a:lnTo>
                      <a:pt x="1422" y="518"/>
                    </a:lnTo>
                    <a:lnTo>
                      <a:pt x="1396" y="536"/>
                    </a:lnTo>
                    <a:lnTo>
                      <a:pt x="1368" y="558"/>
                    </a:lnTo>
                    <a:lnTo>
                      <a:pt x="1338" y="582"/>
                    </a:lnTo>
                    <a:lnTo>
                      <a:pt x="1306" y="610"/>
                    </a:lnTo>
                    <a:lnTo>
                      <a:pt x="1272" y="642"/>
                    </a:lnTo>
                    <a:lnTo>
                      <a:pt x="1264" y="650"/>
                    </a:lnTo>
                    <a:lnTo>
                      <a:pt x="1258" y="660"/>
                    </a:lnTo>
                    <a:lnTo>
                      <a:pt x="1252" y="672"/>
                    </a:lnTo>
                    <a:lnTo>
                      <a:pt x="1250" y="682"/>
                    </a:lnTo>
                    <a:lnTo>
                      <a:pt x="1250" y="686"/>
                    </a:lnTo>
                    <a:lnTo>
                      <a:pt x="1252" y="692"/>
                    </a:lnTo>
                    <a:lnTo>
                      <a:pt x="1258" y="694"/>
                    </a:lnTo>
                    <a:lnTo>
                      <a:pt x="1264" y="698"/>
                    </a:lnTo>
                    <a:lnTo>
                      <a:pt x="1272" y="700"/>
                    </a:lnTo>
                    <a:lnTo>
                      <a:pt x="1284" y="700"/>
                    </a:lnTo>
                    <a:lnTo>
                      <a:pt x="1298" y="700"/>
                    </a:lnTo>
                    <a:lnTo>
                      <a:pt x="1312" y="696"/>
                    </a:lnTo>
                    <a:lnTo>
                      <a:pt x="1328" y="690"/>
                    </a:lnTo>
                    <a:lnTo>
                      <a:pt x="1344" y="682"/>
                    </a:lnTo>
                    <a:lnTo>
                      <a:pt x="1378" y="664"/>
                    </a:lnTo>
                    <a:lnTo>
                      <a:pt x="1410" y="642"/>
                    </a:lnTo>
                    <a:lnTo>
                      <a:pt x="1438" y="620"/>
                    </a:lnTo>
                    <a:lnTo>
                      <a:pt x="1462" y="602"/>
                    </a:lnTo>
                    <a:lnTo>
                      <a:pt x="1482" y="584"/>
                    </a:lnTo>
                    <a:lnTo>
                      <a:pt x="1502" y="574"/>
                    </a:lnTo>
                    <a:lnTo>
                      <a:pt x="1520" y="568"/>
                    </a:lnTo>
                    <a:lnTo>
                      <a:pt x="1528" y="566"/>
                    </a:lnTo>
                    <a:lnTo>
                      <a:pt x="1536" y="568"/>
                    </a:lnTo>
                    <a:lnTo>
                      <a:pt x="1542" y="570"/>
                    </a:lnTo>
                    <a:lnTo>
                      <a:pt x="1544" y="576"/>
                    </a:lnTo>
                    <a:lnTo>
                      <a:pt x="1546" y="586"/>
                    </a:lnTo>
                    <a:lnTo>
                      <a:pt x="1542" y="598"/>
                    </a:lnTo>
                    <a:lnTo>
                      <a:pt x="1534" y="616"/>
                    </a:lnTo>
                    <a:lnTo>
                      <a:pt x="1524" y="638"/>
                    </a:lnTo>
                    <a:lnTo>
                      <a:pt x="1506" y="666"/>
                    </a:lnTo>
                    <a:lnTo>
                      <a:pt x="1482" y="700"/>
                    </a:lnTo>
                    <a:lnTo>
                      <a:pt x="1472" y="716"/>
                    </a:lnTo>
                    <a:lnTo>
                      <a:pt x="1442" y="758"/>
                    </a:lnTo>
                    <a:lnTo>
                      <a:pt x="1398" y="812"/>
                    </a:lnTo>
                    <a:lnTo>
                      <a:pt x="1372" y="842"/>
                    </a:lnTo>
                    <a:lnTo>
                      <a:pt x="1344" y="870"/>
                    </a:lnTo>
                    <a:lnTo>
                      <a:pt x="1316" y="896"/>
                    </a:lnTo>
                    <a:lnTo>
                      <a:pt x="1288" y="918"/>
                    </a:lnTo>
                    <a:lnTo>
                      <a:pt x="1258" y="936"/>
                    </a:lnTo>
                    <a:lnTo>
                      <a:pt x="1246" y="942"/>
                    </a:lnTo>
                    <a:lnTo>
                      <a:pt x="1232" y="946"/>
                    </a:lnTo>
                    <a:lnTo>
                      <a:pt x="1218" y="950"/>
                    </a:lnTo>
                    <a:lnTo>
                      <a:pt x="1206" y="950"/>
                    </a:lnTo>
                    <a:lnTo>
                      <a:pt x="1194" y="948"/>
                    </a:lnTo>
                    <a:lnTo>
                      <a:pt x="1182" y="944"/>
                    </a:lnTo>
                    <a:lnTo>
                      <a:pt x="1172" y="938"/>
                    </a:lnTo>
                    <a:lnTo>
                      <a:pt x="1162" y="928"/>
                    </a:lnTo>
                    <a:lnTo>
                      <a:pt x="1152" y="914"/>
                    </a:lnTo>
                    <a:lnTo>
                      <a:pt x="1144" y="898"/>
                    </a:lnTo>
                    <a:lnTo>
                      <a:pt x="1138" y="882"/>
                    </a:lnTo>
                    <a:lnTo>
                      <a:pt x="1132" y="864"/>
                    </a:lnTo>
                    <a:lnTo>
                      <a:pt x="1124" y="830"/>
                    </a:lnTo>
                    <a:lnTo>
                      <a:pt x="1122" y="796"/>
                    </a:lnTo>
                    <a:lnTo>
                      <a:pt x="1122" y="764"/>
                    </a:lnTo>
                    <a:lnTo>
                      <a:pt x="1126" y="732"/>
                    </a:lnTo>
                    <a:lnTo>
                      <a:pt x="1134" y="702"/>
                    </a:lnTo>
                    <a:lnTo>
                      <a:pt x="1144" y="674"/>
                    </a:lnTo>
                    <a:lnTo>
                      <a:pt x="1154" y="648"/>
                    </a:lnTo>
                    <a:lnTo>
                      <a:pt x="1166" y="624"/>
                    </a:lnTo>
                    <a:lnTo>
                      <a:pt x="1178" y="602"/>
                    </a:lnTo>
                    <a:lnTo>
                      <a:pt x="1202" y="568"/>
                    </a:lnTo>
                    <a:lnTo>
                      <a:pt x="1218" y="544"/>
                    </a:lnTo>
                    <a:lnTo>
                      <a:pt x="1226" y="536"/>
                    </a:lnTo>
                    <a:lnTo>
                      <a:pt x="1222" y="526"/>
                    </a:lnTo>
                    <a:lnTo>
                      <a:pt x="1218" y="516"/>
                    </a:lnTo>
                    <a:lnTo>
                      <a:pt x="1214" y="512"/>
                    </a:lnTo>
                    <a:lnTo>
                      <a:pt x="1210" y="508"/>
                    </a:lnTo>
                    <a:lnTo>
                      <a:pt x="1204" y="504"/>
                    </a:lnTo>
                    <a:lnTo>
                      <a:pt x="1198" y="504"/>
                    </a:lnTo>
                    <a:lnTo>
                      <a:pt x="1190" y="504"/>
                    </a:lnTo>
                    <a:lnTo>
                      <a:pt x="1182" y="508"/>
                    </a:lnTo>
                    <a:lnTo>
                      <a:pt x="1172" y="512"/>
                    </a:lnTo>
                    <a:lnTo>
                      <a:pt x="1160" y="522"/>
                    </a:lnTo>
                    <a:lnTo>
                      <a:pt x="1146" y="532"/>
                    </a:lnTo>
                    <a:lnTo>
                      <a:pt x="1132" y="548"/>
                    </a:lnTo>
                    <a:lnTo>
                      <a:pt x="1062" y="632"/>
                    </a:lnTo>
                    <a:lnTo>
                      <a:pt x="1022" y="676"/>
                    </a:lnTo>
                    <a:lnTo>
                      <a:pt x="1002" y="698"/>
                    </a:lnTo>
                    <a:lnTo>
                      <a:pt x="978" y="716"/>
                    </a:lnTo>
                    <a:lnTo>
                      <a:pt x="956" y="734"/>
                    </a:lnTo>
                    <a:lnTo>
                      <a:pt x="932" y="748"/>
                    </a:lnTo>
                    <a:lnTo>
                      <a:pt x="908" y="758"/>
                    </a:lnTo>
                    <a:lnTo>
                      <a:pt x="884" y="764"/>
                    </a:lnTo>
                    <a:lnTo>
                      <a:pt x="872" y="766"/>
                    </a:lnTo>
                    <a:lnTo>
                      <a:pt x="860" y="766"/>
                    </a:lnTo>
                    <a:lnTo>
                      <a:pt x="846" y="764"/>
                    </a:lnTo>
                    <a:lnTo>
                      <a:pt x="834" y="762"/>
                    </a:lnTo>
                    <a:lnTo>
                      <a:pt x="820" y="758"/>
                    </a:lnTo>
                    <a:lnTo>
                      <a:pt x="808" y="752"/>
                    </a:lnTo>
                    <a:lnTo>
                      <a:pt x="794" y="744"/>
                    </a:lnTo>
                    <a:lnTo>
                      <a:pt x="782" y="736"/>
                    </a:lnTo>
                    <a:lnTo>
                      <a:pt x="758" y="716"/>
                    </a:lnTo>
                    <a:lnTo>
                      <a:pt x="740" y="694"/>
                    </a:lnTo>
                    <a:lnTo>
                      <a:pt x="726" y="674"/>
                    </a:lnTo>
                    <a:lnTo>
                      <a:pt x="716" y="652"/>
                    </a:lnTo>
                    <a:lnTo>
                      <a:pt x="712" y="632"/>
                    </a:lnTo>
                    <a:lnTo>
                      <a:pt x="710" y="610"/>
                    </a:lnTo>
                    <a:lnTo>
                      <a:pt x="712" y="588"/>
                    </a:lnTo>
                    <a:lnTo>
                      <a:pt x="718" y="568"/>
                    </a:lnTo>
                    <a:lnTo>
                      <a:pt x="726" y="546"/>
                    </a:lnTo>
                    <a:lnTo>
                      <a:pt x="736" y="526"/>
                    </a:lnTo>
                    <a:lnTo>
                      <a:pt x="748" y="504"/>
                    </a:lnTo>
                    <a:lnTo>
                      <a:pt x="762" y="484"/>
                    </a:lnTo>
                    <a:lnTo>
                      <a:pt x="778" y="464"/>
                    </a:lnTo>
                    <a:lnTo>
                      <a:pt x="794" y="444"/>
                    </a:lnTo>
                    <a:lnTo>
                      <a:pt x="828" y="408"/>
                    </a:lnTo>
                    <a:lnTo>
                      <a:pt x="844" y="392"/>
                    </a:lnTo>
                    <a:lnTo>
                      <a:pt x="854" y="376"/>
                    </a:lnTo>
                    <a:lnTo>
                      <a:pt x="860" y="364"/>
                    </a:lnTo>
                    <a:lnTo>
                      <a:pt x="864" y="352"/>
                    </a:lnTo>
                    <a:lnTo>
                      <a:pt x="862" y="342"/>
                    </a:lnTo>
                    <a:lnTo>
                      <a:pt x="858" y="334"/>
                    </a:lnTo>
                    <a:lnTo>
                      <a:pt x="852" y="326"/>
                    </a:lnTo>
                    <a:lnTo>
                      <a:pt x="844" y="322"/>
                    </a:lnTo>
                    <a:lnTo>
                      <a:pt x="832" y="320"/>
                    </a:lnTo>
                    <a:lnTo>
                      <a:pt x="820" y="318"/>
                    </a:lnTo>
                    <a:lnTo>
                      <a:pt x="806" y="318"/>
                    </a:lnTo>
                    <a:lnTo>
                      <a:pt x="792" y="322"/>
                    </a:lnTo>
                    <a:lnTo>
                      <a:pt x="778" y="326"/>
                    </a:lnTo>
                    <a:lnTo>
                      <a:pt x="764" y="332"/>
                    </a:lnTo>
                    <a:lnTo>
                      <a:pt x="748" y="340"/>
                    </a:lnTo>
                    <a:lnTo>
                      <a:pt x="736" y="350"/>
                    </a:lnTo>
                    <a:lnTo>
                      <a:pt x="722" y="362"/>
                    </a:lnTo>
                    <a:lnTo>
                      <a:pt x="706" y="378"/>
                    </a:lnTo>
                    <a:lnTo>
                      <a:pt x="668" y="418"/>
                    </a:lnTo>
                    <a:lnTo>
                      <a:pt x="646" y="440"/>
                    </a:lnTo>
                    <a:lnTo>
                      <a:pt x="624" y="460"/>
                    </a:lnTo>
                    <a:lnTo>
                      <a:pt x="600" y="482"/>
                    </a:lnTo>
                    <a:lnTo>
                      <a:pt x="574" y="500"/>
                    </a:lnTo>
                    <a:lnTo>
                      <a:pt x="548" y="516"/>
                    </a:lnTo>
                    <a:lnTo>
                      <a:pt x="520" y="530"/>
                    </a:lnTo>
                    <a:lnTo>
                      <a:pt x="490" y="540"/>
                    </a:lnTo>
                    <a:lnTo>
                      <a:pt x="474" y="544"/>
                    </a:lnTo>
                    <a:lnTo>
                      <a:pt x="458" y="546"/>
                    </a:lnTo>
                    <a:lnTo>
                      <a:pt x="444" y="546"/>
                    </a:lnTo>
                    <a:lnTo>
                      <a:pt x="428" y="544"/>
                    </a:lnTo>
                    <a:lnTo>
                      <a:pt x="410" y="542"/>
                    </a:lnTo>
                    <a:lnTo>
                      <a:pt x="394" y="538"/>
                    </a:lnTo>
                    <a:lnTo>
                      <a:pt x="378" y="532"/>
                    </a:lnTo>
                    <a:lnTo>
                      <a:pt x="360" y="524"/>
                    </a:lnTo>
                    <a:lnTo>
                      <a:pt x="344" y="514"/>
                    </a:lnTo>
                    <a:lnTo>
                      <a:pt x="326" y="502"/>
                    </a:lnTo>
                    <a:lnTo>
                      <a:pt x="296" y="478"/>
                    </a:lnTo>
                    <a:lnTo>
                      <a:pt x="272" y="456"/>
                    </a:lnTo>
                    <a:lnTo>
                      <a:pt x="258" y="438"/>
                    </a:lnTo>
                    <a:lnTo>
                      <a:pt x="248" y="424"/>
                    </a:lnTo>
                    <a:lnTo>
                      <a:pt x="246" y="418"/>
                    </a:lnTo>
                    <a:lnTo>
                      <a:pt x="246" y="412"/>
                    </a:lnTo>
                    <a:lnTo>
                      <a:pt x="246" y="406"/>
                    </a:lnTo>
                    <a:lnTo>
                      <a:pt x="248" y="402"/>
                    </a:lnTo>
                    <a:lnTo>
                      <a:pt x="256" y="394"/>
                    </a:lnTo>
                    <a:lnTo>
                      <a:pt x="266" y="388"/>
                    </a:lnTo>
                    <a:lnTo>
                      <a:pt x="280" y="382"/>
                    </a:lnTo>
                    <a:lnTo>
                      <a:pt x="296" y="380"/>
                    </a:lnTo>
                    <a:lnTo>
                      <a:pt x="334" y="374"/>
                    </a:lnTo>
                    <a:lnTo>
                      <a:pt x="374" y="368"/>
                    </a:lnTo>
                    <a:lnTo>
                      <a:pt x="392" y="366"/>
                    </a:lnTo>
                    <a:lnTo>
                      <a:pt x="408" y="362"/>
                    </a:lnTo>
                    <a:lnTo>
                      <a:pt x="452" y="346"/>
                    </a:lnTo>
                    <a:lnTo>
                      <a:pt x="518" y="318"/>
                    </a:lnTo>
                    <a:lnTo>
                      <a:pt x="678" y="248"/>
                    </a:lnTo>
                    <a:lnTo>
                      <a:pt x="824" y="180"/>
                    </a:lnTo>
                    <a:lnTo>
                      <a:pt x="886" y="150"/>
                    </a:lnTo>
                    <a:lnTo>
                      <a:pt x="918" y="146"/>
                    </a:lnTo>
                    <a:lnTo>
                      <a:pt x="998" y="132"/>
                    </a:lnTo>
                    <a:lnTo>
                      <a:pt x="1118" y="116"/>
                    </a:lnTo>
                    <a:lnTo>
                      <a:pt x="1186" y="108"/>
                    </a:lnTo>
                    <a:lnTo>
                      <a:pt x="1260" y="102"/>
                    </a:lnTo>
                    <a:lnTo>
                      <a:pt x="1338" y="96"/>
                    </a:lnTo>
                    <a:lnTo>
                      <a:pt x="1416" y="96"/>
                    </a:lnTo>
                    <a:lnTo>
                      <a:pt x="1492" y="96"/>
                    </a:lnTo>
                    <a:lnTo>
                      <a:pt x="1568" y="102"/>
                    </a:lnTo>
                    <a:lnTo>
                      <a:pt x="1604" y="106"/>
                    </a:lnTo>
                    <a:lnTo>
                      <a:pt x="1638" y="112"/>
                    </a:lnTo>
                    <a:lnTo>
                      <a:pt x="1672" y="118"/>
                    </a:lnTo>
                    <a:lnTo>
                      <a:pt x="1704" y="126"/>
                    </a:lnTo>
                    <a:lnTo>
                      <a:pt x="1734" y="136"/>
                    </a:lnTo>
                    <a:lnTo>
                      <a:pt x="1762" y="148"/>
                    </a:lnTo>
                    <a:lnTo>
                      <a:pt x="1786" y="160"/>
                    </a:lnTo>
                    <a:lnTo>
                      <a:pt x="1810" y="174"/>
                    </a:lnTo>
                    <a:lnTo>
                      <a:pt x="1858" y="206"/>
                    </a:lnTo>
                    <a:lnTo>
                      <a:pt x="1910" y="236"/>
                    </a:lnTo>
                    <a:lnTo>
                      <a:pt x="1966" y="270"/>
                    </a:lnTo>
                    <a:lnTo>
                      <a:pt x="2026" y="308"/>
                    </a:lnTo>
                    <a:lnTo>
                      <a:pt x="2084" y="348"/>
                    </a:lnTo>
                    <a:lnTo>
                      <a:pt x="2112" y="370"/>
                    </a:lnTo>
                    <a:lnTo>
                      <a:pt x="2140" y="394"/>
                    </a:lnTo>
                    <a:lnTo>
                      <a:pt x="2168" y="420"/>
                    </a:lnTo>
                    <a:lnTo>
                      <a:pt x="2194" y="448"/>
                    </a:lnTo>
                    <a:lnTo>
                      <a:pt x="2220" y="478"/>
                    </a:lnTo>
                    <a:lnTo>
                      <a:pt x="2242" y="508"/>
                    </a:lnTo>
                    <a:lnTo>
                      <a:pt x="2264" y="542"/>
                    </a:lnTo>
                    <a:lnTo>
                      <a:pt x="2284" y="578"/>
                    </a:lnTo>
                    <a:lnTo>
                      <a:pt x="2300" y="618"/>
                    </a:lnTo>
                    <a:lnTo>
                      <a:pt x="2316" y="658"/>
                    </a:lnTo>
                    <a:lnTo>
                      <a:pt x="2328" y="702"/>
                    </a:lnTo>
                    <a:lnTo>
                      <a:pt x="2338" y="750"/>
                    </a:lnTo>
                    <a:lnTo>
                      <a:pt x="2344" y="800"/>
                    </a:lnTo>
                    <a:lnTo>
                      <a:pt x="2346" y="854"/>
                    </a:lnTo>
                    <a:lnTo>
                      <a:pt x="2346" y="910"/>
                    </a:lnTo>
                    <a:lnTo>
                      <a:pt x="2340" y="970"/>
                    </a:lnTo>
                    <a:lnTo>
                      <a:pt x="2332" y="1034"/>
                    </a:lnTo>
                    <a:lnTo>
                      <a:pt x="2318" y="1102"/>
                    </a:lnTo>
                    <a:lnTo>
                      <a:pt x="2302" y="1174"/>
                    </a:lnTo>
                    <a:lnTo>
                      <a:pt x="2278" y="1248"/>
                    </a:lnTo>
                    <a:lnTo>
                      <a:pt x="2252" y="1328"/>
                    </a:lnTo>
                    <a:lnTo>
                      <a:pt x="2220" y="1414"/>
                    </a:lnTo>
                    <a:lnTo>
                      <a:pt x="2214" y="1418"/>
                    </a:lnTo>
                    <a:lnTo>
                      <a:pt x="2202" y="1434"/>
                    </a:lnTo>
                    <a:lnTo>
                      <a:pt x="2186" y="1456"/>
                    </a:lnTo>
                    <a:lnTo>
                      <a:pt x="2178" y="1470"/>
                    </a:lnTo>
                    <a:lnTo>
                      <a:pt x="2172" y="1484"/>
                    </a:lnTo>
                    <a:lnTo>
                      <a:pt x="2166" y="1500"/>
                    </a:lnTo>
                    <a:lnTo>
                      <a:pt x="2162" y="1516"/>
                    </a:lnTo>
                    <a:lnTo>
                      <a:pt x="2162" y="1530"/>
                    </a:lnTo>
                    <a:lnTo>
                      <a:pt x="2164" y="1546"/>
                    </a:lnTo>
                    <a:lnTo>
                      <a:pt x="2172" y="1562"/>
                    </a:lnTo>
                    <a:lnTo>
                      <a:pt x="2182" y="1576"/>
                    </a:lnTo>
                    <a:lnTo>
                      <a:pt x="2198" y="1588"/>
                    </a:lnTo>
                    <a:lnTo>
                      <a:pt x="2220" y="1600"/>
                    </a:lnTo>
                    <a:lnTo>
                      <a:pt x="2240" y="1620"/>
                    </a:lnTo>
                    <a:lnTo>
                      <a:pt x="2296" y="1672"/>
                    </a:lnTo>
                    <a:lnTo>
                      <a:pt x="2382" y="1744"/>
                    </a:lnTo>
                    <a:lnTo>
                      <a:pt x="2432" y="1784"/>
                    </a:lnTo>
                    <a:lnTo>
                      <a:pt x="2488" y="1826"/>
                    </a:lnTo>
                    <a:lnTo>
                      <a:pt x="2546" y="1868"/>
                    </a:lnTo>
                    <a:lnTo>
                      <a:pt x="2608" y="1908"/>
                    </a:lnTo>
                    <a:lnTo>
                      <a:pt x="2670" y="1946"/>
                    </a:lnTo>
                    <a:lnTo>
                      <a:pt x="2732" y="1980"/>
                    </a:lnTo>
                    <a:lnTo>
                      <a:pt x="2764" y="1994"/>
                    </a:lnTo>
                    <a:lnTo>
                      <a:pt x="2794" y="2008"/>
                    </a:lnTo>
                    <a:lnTo>
                      <a:pt x="2824" y="2018"/>
                    </a:lnTo>
                    <a:lnTo>
                      <a:pt x="2854" y="2028"/>
                    </a:lnTo>
                    <a:lnTo>
                      <a:pt x="2884" y="2036"/>
                    </a:lnTo>
                    <a:lnTo>
                      <a:pt x="2912" y="2042"/>
                    </a:lnTo>
                    <a:lnTo>
                      <a:pt x="2940" y="2044"/>
                    </a:lnTo>
                    <a:lnTo>
                      <a:pt x="2968" y="2044"/>
                    </a:lnTo>
                    <a:lnTo>
                      <a:pt x="2974" y="2046"/>
                    </a:lnTo>
                    <a:lnTo>
                      <a:pt x="2998" y="2050"/>
                    </a:lnTo>
                    <a:lnTo>
                      <a:pt x="3032" y="2052"/>
                    </a:lnTo>
                    <a:lnTo>
                      <a:pt x="3052" y="2052"/>
                    </a:lnTo>
                    <a:lnTo>
                      <a:pt x="3076" y="2050"/>
                    </a:lnTo>
                    <a:lnTo>
                      <a:pt x="3100" y="2046"/>
                    </a:lnTo>
                    <a:lnTo>
                      <a:pt x="3126" y="2042"/>
                    </a:lnTo>
                    <a:lnTo>
                      <a:pt x="3154" y="2034"/>
                    </a:lnTo>
                    <a:lnTo>
                      <a:pt x="3184" y="2024"/>
                    </a:lnTo>
                    <a:lnTo>
                      <a:pt x="3214" y="2012"/>
                    </a:lnTo>
                    <a:lnTo>
                      <a:pt x="3244" y="1994"/>
                    </a:lnTo>
                    <a:lnTo>
                      <a:pt x="3276" y="1974"/>
                    </a:lnTo>
                    <a:lnTo>
                      <a:pt x="3306" y="1950"/>
                    </a:lnTo>
                    <a:lnTo>
                      <a:pt x="3412" y="1834"/>
                    </a:lnTo>
                    <a:lnTo>
                      <a:pt x="3504" y="1588"/>
                    </a:lnTo>
                    <a:lnTo>
                      <a:pt x="3422" y="16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6" name="Freeform 17"/>
              <p:cNvSpPr>
                <a:spLocks/>
              </p:cNvSpPr>
              <p:nvPr userDrawn="1"/>
            </p:nvSpPr>
            <p:spPr bwMode="auto">
              <a:xfrm>
                <a:off x="-25" y="-2747"/>
                <a:ext cx="4001" cy="3081"/>
              </a:xfrm>
              <a:custGeom>
                <a:avLst/>
                <a:gdLst>
                  <a:gd name="T0" fmla="*/ 358 w 4000"/>
                  <a:gd name="T1" fmla="*/ 622 h 3080"/>
                  <a:gd name="T2" fmla="*/ 164 w 4000"/>
                  <a:gd name="T3" fmla="*/ 1152 h 3080"/>
                  <a:gd name="T4" fmla="*/ 36 w 4000"/>
                  <a:gd name="T5" fmla="*/ 1208 h 3080"/>
                  <a:gd name="T6" fmla="*/ 32 w 4000"/>
                  <a:gd name="T7" fmla="*/ 1304 h 3080"/>
                  <a:gd name="T8" fmla="*/ 420 w 4000"/>
                  <a:gd name="T9" fmla="*/ 1250 h 3080"/>
                  <a:gd name="T10" fmla="*/ 552 w 4000"/>
                  <a:gd name="T11" fmla="*/ 1567 h 3080"/>
                  <a:gd name="T12" fmla="*/ 798 w 4000"/>
                  <a:gd name="T13" fmla="*/ 1625 h 3080"/>
                  <a:gd name="T14" fmla="*/ 984 w 4000"/>
                  <a:gd name="T15" fmla="*/ 1787 h 3080"/>
                  <a:gd name="T16" fmla="*/ 1198 w 4000"/>
                  <a:gd name="T17" fmla="*/ 1887 h 3080"/>
                  <a:gd name="T18" fmla="*/ 1374 w 4000"/>
                  <a:gd name="T19" fmla="*/ 2011 h 3080"/>
                  <a:gd name="T20" fmla="*/ 1566 w 4000"/>
                  <a:gd name="T21" fmla="*/ 2113 h 3080"/>
                  <a:gd name="T22" fmla="*/ 1810 w 4000"/>
                  <a:gd name="T23" fmla="*/ 2263 h 3080"/>
                  <a:gd name="T24" fmla="*/ 2013 w 4000"/>
                  <a:gd name="T25" fmla="*/ 2369 h 3080"/>
                  <a:gd name="T26" fmla="*/ 2203 w 4000"/>
                  <a:gd name="T27" fmla="*/ 2509 h 3080"/>
                  <a:gd name="T28" fmla="*/ 2413 w 4000"/>
                  <a:gd name="T29" fmla="*/ 2555 h 3080"/>
                  <a:gd name="T30" fmla="*/ 2609 w 4000"/>
                  <a:gd name="T31" fmla="*/ 2685 h 3080"/>
                  <a:gd name="T32" fmla="*/ 2833 w 4000"/>
                  <a:gd name="T33" fmla="*/ 2663 h 3080"/>
                  <a:gd name="T34" fmla="*/ 3017 w 4000"/>
                  <a:gd name="T35" fmla="*/ 2819 h 3080"/>
                  <a:gd name="T36" fmla="*/ 3241 w 4000"/>
                  <a:gd name="T37" fmla="*/ 2793 h 3080"/>
                  <a:gd name="T38" fmla="*/ 3419 w 4000"/>
                  <a:gd name="T39" fmla="*/ 2933 h 3080"/>
                  <a:gd name="T40" fmla="*/ 3641 w 4000"/>
                  <a:gd name="T41" fmla="*/ 2891 h 3080"/>
                  <a:gd name="T42" fmla="*/ 3829 w 4000"/>
                  <a:gd name="T43" fmla="*/ 3071 h 3080"/>
                  <a:gd name="T44" fmla="*/ 4005 w 4000"/>
                  <a:gd name="T45" fmla="*/ 2857 h 3080"/>
                  <a:gd name="T46" fmla="*/ 3847 w 4000"/>
                  <a:gd name="T47" fmla="*/ 2899 h 3080"/>
                  <a:gd name="T48" fmla="*/ 3789 w 4000"/>
                  <a:gd name="T49" fmla="*/ 2497 h 3080"/>
                  <a:gd name="T50" fmla="*/ 3695 w 4000"/>
                  <a:gd name="T51" fmla="*/ 2565 h 3080"/>
                  <a:gd name="T52" fmla="*/ 3513 w 4000"/>
                  <a:gd name="T53" fmla="*/ 2845 h 3080"/>
                  <a:gd name="T54" fmla="*/ 3407 w 4000"/>
                  <a:gd name="T55" fmla="*/ 2661 h 3080"/>
                  <a:gd name="T56" fmla="*/ 3423 w 4000"/>
                  <a:gd name="T57" fmla="*/ 2127 h 3080"/>
                  <a:gd name="T58" fmla="*/ 3167 w 4000"/>
                  <a:gd name="T59" fmla="*/ 2715 h 3080"/>
                  <a:gd name="T60" fmla="*/ 3067 w 4000"/>
                  <a:gd name="T61" fmla="*/ 2627 h 3080"/>
                  <a:gd name="T62" fmla="*/ 3045 w 4000"/>
                  <a:gd name="T63" fmla="*/ 1979 h 3080"/>
                  <a:gd name="T64" fmla="*/ 2819 w 4000"/>
                  <a:gd name="T65" fmla="*/ 2543 h 3080"/>
                  <a:gd name="T66" fmla="*/ 2641 w 4000"/>
                  <a:gd name="T67" fmla="*/ 2493 h 3080"/>
                  <a:gd name="T68" fmla="*/ 2675 w 4000"/>
                  <a:gd name="T69" fmla="*/ 2041 h 3080"/>
                  <a:gd name="T70" fmla="*/ 2557 w 4000"/>
                  <a:gd name="T71" fmla="*/ 2131 h 3080"/>
                  <a:gd name="T72" fmla="*/ 2343 w 4000"/>
                  <a:gd name="T73" fmla="*/ 2405 h 3080"/>
                  <a:gd name="T74" fmla="*/ 2257 w 4000"/>
                  <a:gd name="T75" fmla="*/ 2173 h 3080"/>
                  <a:gd name="T76" fmla="*/ 2439 w 4000"/>
                  <a:gd name="T77" fmla="*/ 1368 h 3080"/>
                  <a:gd name="T78" fmla="*/ 2035 w 4000"/>
                  <a:gd name="T79" fmla="*/ 2141 h 3080"/>
                  <a:gd name="T80" fmla="*/ 1922 w 4000"/>
                  <a:gd name="T81" fmla="*/ 2139 h 3080"/>
                  <a:gd name="T82" fmla="*/ 1880 w 4000"/>
                  <a:gd name="T83" fmla="*/ 1843 h 3080"/>
                  <a:gd name="T84" fmla="*/ 2071 w 4000"/>
                  <a:gd name="T85" fmla="*/ 1316 h 3080"/>
                  <a:gd name="T86" fmla="*/ 2017 w 4000"/>
                  <a:gd name="T87" fmla="*/ 1220 h 3080"/>
                  <a:gd name="T88" fmla="*/ 1642 w 4000"/>
                  <a:gd name="T89" fmla="*/ 1945 h 3080"/>
                  <a:gd name="T90" fmla="*/ 1522 w 4000"/>
                  <a:gd name="T91" fmla="*/ 1959 h 3080"/>
                  <a:gd name="T92" fmla="*/ 1518 w 4000"/>
                  <a:gd name="T93" fmla="*/ 1561 h 3080"/>
                  <a:gd name="T94" fmla="*/ 1870 w 4000"/>
                  <a:gd name="T95" fmla="*/ 662 h 3080"/>
                  <a:gd name="T96" fmla="*/ 1284 w 4000"/>
                  <a:gd name="T97" fmla="*/ 1637 h 3080"/>
                  <a:gd name="T98" fmla="*/ 1112 w 4000"/>
                  <a:gd name="T99" fmla="*/ 1699 h 3080"/>
                  <a:gd name="T100" fmla="*/ 1140 w 4000"/>
                  <a:gd name="T101" fmla="*/ 1380 h 3080"/>
                  <a:gd name="T102" fmla="*/ 1534 w 4000"/>
                  <a:gd name="T103" fmla="*/ 410 h 3080"/>
                  <a:gd name="T104" fmla="*/ 982 w 4000"/>
                  <a:gd name="T105" fmla="*/ 1300 h 3080"/>
                  <a:gd name="T106" fmla="*/ 760 w 4000"/>
                  <a:gd name="T107" fmla="*/ 1444 h 3080"/>
                  <a:gd name="T108" fmla="*/ 738 w 4000"/>
                  <a:gd name="T109" fmla="*/ 1236 h 3080"/>
                  <a:gd name="T110" fmla="*/ 1224 w 4000"/>
                  <a:gd name="T111" fmla="*/ 290 h 3080"/>
                  <a:gd name="T112" fmla="*/ 820 w 4000"/>
                  <a:gd name="T113" fmla="*/ 770 h 3080"/>
                  <a:gd name="T114" fmla="*/ 458 w 4000"/>
                  <a:gd name="T115" fmla="*/ 1112 h 3080"/>
                  <a:gd name="T116" fmla="*/ 316 w 4000"/>
                  <a:gd name="T117" fmla="*/ 1074 h 3080"/>
                  <a:gd name="T118" fmla="*/ 412 w 4000"/>
                  <a:gd name="T119" fmla="*/ 748 h 308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000" h="3080">
                    <a:moveTo>
                      <a:pt x="762" y="0"/>
                    </a:moveTo>
                    <a:lnTo>
                      <a:pt x="762" y="0"/>
                    </a:lnTo>
                    <a:lnTo>
                      <a:pt x="744" y="18"/>
                    </a:lnTo>
                    <a:lnTo>
                      <a:pt x="696" y="74"/>
                    </a:lnTo>
                    <a:lnTo>
                      <a:pt x="662" y="114"/>
                    </a:lnTo>
                    <a:lnTo>
                      <a:pt x="626" y="164"/>
                    </a:lnTo>
                    <a:lnTo>
                      <a:pt x="584" y="222"/>
                    </a:lnTo>
                    <a:lnTo>
                      <a:pt x="540" y="286"/>
                    </a:lnTo>
                    <a:lnTo>
                      <a:pt x="494" y="360"/>
                    </a:lnTo>
                    <a:lnTo>
                      <a:pt x="448" y="440"/>
                    </a:lnTo>
                    <a:lnTo>
                      <a:pt x="402" y="526"/>
                    </a:lnTo>
                    <a:lnTo>
                      <a:pt x="358" y="622"/>
                    </a:lnTo>
                    <a:lnTo>
                      <a:pt x="336" y="672"/>
                    </a:lnTo>
                    <a:lnTo>
                      <a:pt x="316" y="722"/>
                    </a:lnTo>
                    <a:lnTo>
                      <a:pt x="296" y="776"/>
                    </a:lnTo>
                    <a:lnTo>
                      <a:pt x="276" y="830"/>
                    </a:lnTo>
                    <a:lnTo>
                      <a:pt x="258" y="886"/>
                    </a:lnTo>
                    <a:lnTo>
                      <a:pt x="242" y="944"/>
                    </a:lnTo>
                    <a:lnTo>
                      <a:pt x="226" y="1002"/>
                    </a:lnTo>
                    <a:lnTo>
                      <a:pt x="212" y="1064"/>
                    </a:lnTo>
                    <a:lnTo>
                      <a:pt x="200" y="1092"/>
                    </a:lnTo>
                    <a:lnTo>
                      <a:pt x="184" y="1120"/>
                    </a:lnTo>
                    <a:lnTo>
                      <a:pt x="164" y="1152"/>
                    </a:lnTo>
                    <a:lnTo>
                      <a:pt x="152" y="1168"/>
                    </a:lnTo>
                    <a:lnTo>
                      <a:pt x="140" y="1182"/>
                    </a:lnTo>
                    <a:lnTo>
                      <a:pt x="128" y="1196"/>
                    </a:lnTo>
                    <a:lnTo>
                      <a:pt x="114" y="1206"/>
                    </a:lnTo>
                    <a:lnTo>
                      <a:pt x="100" y="1214"/>
                    </a:lnTo>
                    <a:lnTo>
                      <a:pt x="88" y="1218"/>
                    </a:lnTo>
                    <a:lnTo>
                      <a:pt x="74" y="1220"/>
                    </a:lnTo>
                    <a:lnTo>
                      <a:pt x="68" y="1218"/>
                    </a:lnTo>
                    <a:lnTo>
                      <a:pt x="60" y="1216"/>
                    </a:lnTo>
                    <a:lnTo>
                      <a:pt x="48" y="1210"/>
                    </a:lnTo>
                    <a:lnTo>
                      <a:pt x="36" y="1208"/>
                    </a:lnTo>
                    <a:lnTo>
                      <a:pt x="26" y="1210"/>
                    </a:lnTo>
                    <a:lnTo>
                      <a:pt x="18" y="1212"/>
                    </a:lnTo>
                    <a:lnTo>
                      <a:pt x="12" y="1218"/>
                    </a:lnTo>
                    <a:lnTo>
                      <a:pt x="6" y="1224"/>
                    </a:lnTo>
                    <a:lnTo>
                      <a:pt x="2" y="1232"/>
                    </a:lnTo>
                    <a:lnTo>
                      <a:pt x="0" y="1242"/>
                    </a:lnTo>
                    <a:lnTo>
                      <a:pt x="0" y="1252"/>
                    </a:lnTo>
                    <a:lnTo>
                      <a:pt x="2" y="1262"/>
                    </a:lnTo>
                    <a:lnTo>
                      <a:pt x="6" y="1274"/>
                    </a:lnTo>
                    <a:lnTo>
                      <a:pt x="12" y="1284"/>
                    </a:lnTo>
                    <a:lnTo>
                      <a:pt x="20" y="1294"/>
                    </a:lnTo>
                    <a:lnTo>
                      <a:pt x="32" y="1304"/>
                    </a:lnTo>
                    <a:lnTo>
                      <a:pt x="44" y="1314"/>
                    </a:lnTo>
                    <a:lnTo>
                      <a:pt x="60" y="1320"/>
                    </a:lnTo>
                    <a:lnTo>
                      <a:pt x="70" y="1324"/>
                    </a:lnTo>
                    <a:lnTo>
                      <a:pt x="82" y="1324"/>
                    </a:lnTo>
                    <a:lnTo>
                      <a:pt x="108" y="1326"/>
                    </a:lnTo>
                    <a:lnTo>
                      <a:pt x="140" y="1322"/>
                    </a:lnTo>
                    <a:lnTo>
                      <a:pt x="178" y="1318"/>
                    </a:lnTo>
                    <a:lnTo>
                      <a:pt x="216" y="1308"/>
                    </a:lnTo>
                    <a:lnTo>
                      <a:pt x="258" y="1298"/>
                    </a:lnTo>
                    <a:lnTo>
                      <a:pt x="342" y="1276"/>
                    </a:lnTo>
                    <a:lnTo>
                      <a:pt x="420" y="1250"/>
                    </a:lnTo>
                    <a:lnTo>
                      <a:pt x="488" y="1226"/>
                    </a:lnTo>
                    <a:lnTo>
                      <a:pt x="552" y="1204"/>
                    </a:lnTo>
                    <a:lnTo>
                      <a:pt x="546" y="1236"/>
                    </a:lnTo>
                    <a:lnTo>
                      <a:pt x="542" y="1272"/>
                    </a:lnTo>
                    <a:lnTo>
                      <a:pt x="538" y="1318"/>
                    </a:lnTo>
                    <a:lnTo>
                      <a:pt x="534" y="1372"/>
                    </a:lnTo>
                    <a:lnTo>
                      <a:pt x="534" y="1426"/>
                    </a:lnTo>
                    <a:lnTo>
                      <a:pt x="538" y="1484"/>
                    </a:lnTo>
                    <a:lnTo>
                      <a:pt x="542" y="1510"/>
                    </a:lnTo>
                    <a:lnTo>
                      <a:pt x="546" y="1536"/>
                    </a:lnTo>
                    <a:lnTo>
                      <a:pt x="552" y="1562"/>
                    </a:lnTo>
                    <a:lnTo>
                      <a:pt x="560" y="1586"/>
                    </a:lnTo>
                    <a:lnTo>
                      <a:pt x="570" y="1606"/>
                    </a:lnTo>
                    <a:lnTo>
                      <a:pt x="582" y="1624"/>
                    </a:lnTo>
                    <a:lnTo>
                      <a:pt x="596" y="1640"/>
                    </a:lnTo>
                    <a:lnTo>
                      <a:pt x="612" y="1654"/>
                    </a:lnTo>
                    <a:lnTo>
                      <a:pt x="630" y="1662"/>
                    </a:lnTo>
                    <a:lnTo>
                      <a:pt x="650" y="1668"/>
                    </a:lnTo>
                    <a:lnTo>
                      <a:pt x="674" y="1668"/>
                    </a:lnTo>
                    <a:lnTo>
                      <a:pt x="700" y="1664"/>
                    </a:lnTo>
                    <a:lnTo>
                      <a:pt x="730" y="1654"/>
                    </a:lnTo>
                    <a:lnTo>
                      <a:pt x="762" y="1640"/>
                    </a:lnTo>
                    <a:lnTo>
                      <a:pt x="798" y="1620"/>
                    </a:lnTo>
                    <a:lnTo>
                      <a:pt x="836" y="1592"/>
                    </a:lnTo>
                    <a:lnTo>
                      <a:pt x="880" y="1560"/>
                    </a:lnTo>
                    <a:lnTo>
                      <a:pt x="926" y="1520"/>
                    </a:lnTo>
                    <a:lnTo>
                      <a:pt x="928" y="1544"/>
                    </a:lnTo>
                    <a:lnTo>
                      <a:pt x="930" y="1574"/>
                    </a:lnTo>
                    <a:lnTo>
                      <a:pt x="936" y="1610"/>
                    </a:lnTo>
                    <a:lnTo>
                      <a:pt x="942" y="1650"/>
                    </a:lnTo>
                    <a:lnTo>
                      <a:pt x="952" y="1694"/>
                    </a:lnTo>
                    <a:lnTo>
                      <a:pt x="966" y="1740"/>
                    </a:lnTo>
                    <a:lnTo>
                      <a:pt x="974" y="1760"/>
                    </a:lnTo>
                    <a:lnTo>
                      <a:pt x="984" y="1782"/>
                    </a:lnTo>
                    <a:lnTo>
                      <a:pt x="994" y="1802"/>
                    </a:lnTo>
                    <a:lnTo>
                      <a:pt x="1006" y="1822"/>
                    </a:lnTo>
                    <a:lnTo>
                      <a:pt x="1018" y="1840"/>
                    </a:lnTo>
                    <a:lnTo>
                      <a:pt x="1032" y="1854"/>
                    </a:lnTo>
                    <a:lnTo>
                      <a:pt x="1048" y="1868"/>
                    </a:lnTo>
                    <a:lnTo>
                      <a:pt x="1066" y="1880"/>
                    </a:lnTo>
                    <a:lnTo>
                      <a:pt x="1084" y="1888"/>
                    </a:lnTo>
                    <a:lnTo>
                      <a:pt x="1104" y="1894"/>
                    </a:lnTo>
                    <a:lnTo>
                      <a:pt x="1124" y="1896"/>
                    </a:lnTo>
                    <a:lnTo>
                      <a:pt x="1148" y="1896"/>
                    </a:lnTo>
                    <a:lnTo>
                      <a:pt x="1172" y="1890"/>
                    </a:lnTo>
                    <a:lnTo>
                      <a:pt x="1198" y="1882"/>
                    </a:lnTo>
                    <a:lnTo>
                      <a:pt x="1226" y="1868"/>
                    </a:lnTo>
                    <a:lnTo>
                      <a:pt x="1256" y="1850"/>
                    </a:lnTo>
                    <a:lnTo>
                      <a:pt x="1288" y="1828"/>
                    </a:lnTo>
                    <a:lnTo>
                      <a:pt x="1322" y="1800"/>
                    </a:lnTo>
                    <a:lnTo>
                      <a:pt x="1326" y="1822"/>
                    </a:lnTo>
                    <a:lnTo>
                      <a:pt x="1328" y="1846"/>
                    </a:lnTo>
                    <a:lnTo>
                      <a:pt x="1334" y="1878"/>
                    </a:lnTo>
                    <a:lnTo>
                      <a:pt x="1342" y="1912"/>
                    </a:lnTo>
                    <a:lnTo>
                      <a:pt x="1352" y="1950"/>
                    </a:lnTo>
                    <a:lnTo>
                      <a:pt x="1366" y="1988"/>
                    </a:lnTo>
                    <a:lnTo>
                      <a:pt x="1374" y="2006"/>
                    </a:lnTo>
                    <a:lnTo>
                      <a:pt x="1384" y="2024"/>
                    </a:lnTo>
                    <a:lnTo>
                      <a:pt x="1394" y="2042"/>
                    </a:lnTo>
                    <a:lnTo>
                      <a:pt x="1406" y="2058"/>
                    </a:lnTo>
                    <a:lnTo>
                      <a:pt x="1418" y="2072"/>
                    </a:lnTo>
                    <a:lnTo>
                      <a:pt x="1432" y="2086"/>
                    </a:lnTo>
                    <a:lnTo>
                      <a:pt x="1448" y="2096"/>
                    </a:lnTo>
                    <a:lnTo>
                      <a:pt x="1464" y="2104"/>
                    </a:lnTo>
                    <a:lnTo>
                      <a:pt x="1482" y="2112"/>
                    </a:lnTo>
                    <a:lnTo>
                      <a:pt x="1500" y="2116"/>
                    </a:lnTo>
                    <a:lnTo>
                      <a:pt x="1520" y="2116"/>
                    </a:lnTo>
                    <a:lnTo>
                      <a:pt x="1542" y="2114"/>
                    </a:lnTo>
                    <a:lnTo>
                      <a:pt x="1566" y="2108"/>
                    </a:lnTo>
                    <a:lnTo>
                      <a:pt x="1592" y="2100"/>
                    </a:lnTo>
                    <a:lnTo>
                      <a:pt x="1618" y="2086"/>
                    </a:lnTo>
                    <a:lnTo>
                      <a:pt x="1646" y="2070"/>
                    </a:lnTo>
                    <a:lnTo>
                      <a:pt x="1676" y="2048"/>
                    </a:lnTo>
                    <a:lnTo>
                      <a:pt x="1708" y="2022"/>
                    </a:lnTo>
                    <a:lnTo>
                      <a:pt x="1716" y="2044"/>
                    </a:lnTo>
                    <a:lnTo>
                      <a:pt x="1734" y="2102"/>
                    </a:lnTo>
                    <a:lnTo>
                      <a:pt x="1748" y="2138"/>
                    </a:lnTo>
                    <a:lnTo>
                      <a:pt x="1766" y="2178"/>
                    </a:lnTo>
                    <a:lnTo>
                      <a:pt x="1786" y="2218"/>
                    </a:lnTo>
                    <a:lnTo>
                      <a:pt x="1810" y="2258"/>
                    </a:lnTo>
                    <a:lnTo>
                      <a:pt x="1822" y="2278"/>
                    </a:lnTo>
                    <a:lnTo>
                      <a:pt x="1836" y="2294"/>
                    </a:lnTo>
                    <a:lnTo>
                      <a:pt x="1850" y="2312"/>
                    </a:lnTo>
                    <a:lnTo>
                      <a:pt x="1864" y="2326"/>
                    </a:lnTo>
                    <a:lnTo>
                      <a:pt x="1880" y="2340"/>
                    </a:lnTo>
                    <a:lnTo>
                      <a:pt x="1896" y="2352"/>
                    </a:lnTo>
                    <a:lnTo>
                      <a:pt x="1912" y="2360"/>
                    </a:lnTo>
                    <a:lnTo>
                      <a:pt x="1930" y="2366"/>
                    </a:lnTo>
                    <a:lnTo>
                      <a:pt x="1948" y="2370"/>
                    </a:lnTo>
                    <a:lnTo>
                      <a:pt x="1968" y="2372"/>
                    </a:lnTo>
                    <a:lnTo>
                      <a:pt x="1986" y="2370"/>
                    </a:lnTo>
                    <a:lnTo>
                      <a:pt x="2008" y="2364"/>
                    </a:lnTo>
                    <a:lnTo>
                      <a:pt x="2028" y="2354"/>
                    </a:lnTo>
                    <a:lnTo>
                      <a:pt x="2050" y="2342"/>
                    </a:lnTo>
                    <a:lnTo>
                      <a:pt x="2072" y="2324"/>
                    </a:lnTo>
                    <a:lnTo>
                      <a:pt x="2094" y="2302"/>
                    </a:lnTo>
                    <a:lnTo>
                      <a:pt x="2100" y="2320"/>
                    </a:lnTo>
                    <a:lnTo>
                      <a:pt x="2116" y="2366"/>
                    </a:lnTo>
                    <a:lnTo>
                      <a:pt x="2130" y="2396"/>
                    </a:lnTo>
                    <a:lnTo>
                      <a:pt x="2146" y="2426"/>
                    </a:lnTo>
                    <a:lnTo>
                      <a:pt x="2164" y="2458"/>
                    </a:lnTo>
                    <a:lnTo>
                      <a:pt x="2186" y="2490"/>
                    </a:lnTo>
                    <a:lnTo>
                      <a:pt x="2198" y="2504"/>
                    </a:lnTo>
                    <a:lnTo>
                      <a:pt x="2212" y="2518"/>
                    </a:lnTo>
                    <a:lnTo>
                      <a:pt x="2226" y="2530"/>
                    </a:lnTo>
                    <a:lnTo>
                      <a:pt x="2240" y="2540"/>
                    </a:lnTo>
                    <a:lnTo>
                      <a:pt x="2256" y="2550"/>
                    </a:lnTo>
                    <a:lnTo>
                      <a:pt x="2272" y="2558"/>
                    </a:lnTo>
                    <a:lnTo>
                      <a:pt x="2288" y="2564"/>
                    </a:lnTo>
                    <a:lnTo>
                      <a:pt x="2306" y="2568"/>
                    </a:lnTo>
                    <a:lnTo>
                      <a:pt x="2324" y="2570"/>
                    </a:lnTo>
                    <a:lnTo>
                      <a:pt x="2344" y="2570"/>
                    </a:lnTo>
                    <a:lnTo>
                      <a:pt x="2364" y="2566"/>
                    </a:lnTo>
                    <a:lnTo>
                      <a:pt x="2386" y="2560"/>
                    </a:lnTo>
                    <a:lnTo>
                      <a:pt x="2408" y="2550"/>
                    </a:lnTo>
                    <a:lnTo>
                      <a:pt x="2432" y="2538"/>
                    </a:lnTo>
                    <a:lnTo>
                      <a:pt x="2456" y="2520"/>
                    </a:lnTo>
                    <a:lnTo>
                      <a:pt x="2480" y="2500"/>
                    </a:lnTo>
                    <a:lnTo>
                      <a:pt x="2486" y="2518"/>
                    </a:lnTo>
                    <a:lnTo>
                      <a:pt x="2496" y="2538"/>
                    </a:lnTo>
                    <a:lnTo>
                      <a:pt x="2508" y="2562"/>
                    </a:lnTo>
                    <a:lnTo>
                      <a:pt x="2524" y="2588"/>
                    </a:lnTo>
                    <a:lnTo>
                      <a:pt x="2542" y="2616"/>
                    </a:lnTo>
                    <a:lnTo>
                      <a:pt x="2564" y="2644"/>
                    </a:lnTo>
                    <a:lnTo>
                      <a:pt x="2590" y="2668"/>
                    </a:lnTo>
                    <a:lnTo>
                      <a:pt x="2604" y="2680"/>
                    </a:lnTo>
                    <a:lnTo>
                      <a:pt x="2618" y="2690"/>
                    </a:lnTo>
                    <a:lnTo>
                      <a:pt x="2634" y="2698"/>
                    </a:lnTo>
                    <a:lnTo>
                      <a:pt x="2650" y="2706"/>
                    </a:lnTo>
                    <a:lnTo>
                      <a:pt x="2666" y="2710"/>
                    </a:lnTo>
                    <a:lnTo>
                      <a:pt x="2684" y="2714"/>
                    </a:lnTo>
                    <a:lnTo>
                      <a:pt x="2702" y="2714"/>
                    </a:lnTo>
                    <a:lnTo>
                      <a:pt x="2722" y="2712"/>
                    </a:lnTo>
                    <a:lnTo>
                      <a:pt x="2742" y="2708"/>
                    </a:lnTo>
                    <a:lnTo>
                      <a:pt x="2762" y="2700"/>
                    </a:lnTo>
                    <a:lnTo>
                      <a:pt x="2784" y="2690"/>
                    </a:lnTo>
                    <a:lnTo>
                      <a:pt x="2806" y="2676"/>
                    </a:lnTo>
                    <a:lnTo>
                      <a:pt x="2828" y="2658"/>
                    </a:lnTo>
                    <a:lnTo>
                      <a:pt x="2852" y="2638"/>
                    </a:lnTo>
                    <a:lnTo>
                      <a:pt x="2876" y="2612"/>
                    </a:lnTo>
                    <a:lnTo>
                      <a:pt x="2900" y="2582"/>
                    </a:lnTo>
                    <a:lnTo>
                      <a:pt x="2906" y="2604"/>
                    </a:lnTo>
                    <a:lnTo>
                      <a:pt x="2922" y="2654"/>
                    </a:lnTo>
                    <a:lnTo>
                      <a:pt x="2934" y="2686"/>
                    </a:lnTo>
                    <a:lnTo>
                      <a:pt x="2948" y="2720"/>
                    </a:lnTo>
                    <a:lnTo>
                      <a:pt x="2966" y="2754"/>
                    </a:lnTo>
                    <a:lnTo>
                      <a:pt x="2988" y="2786"/>
                    </a:lnTo>
                    <a:lnTo>
                      <a:pt x="3000" y="2800"/>
                    </a:lnTo>
                    <a:lnTo>
                      <a:pt x="3012" y="2814"/>
                    </a:lnTo>
                    <a:lnTo>
                      <a:pt x="3026" y="2826"/>
                    </a:lnTo>
                    <a:lnTo>
                      <a:pt x="3040" y="2836"/>
                    </a:lnTo>
                    <a:lnTo>
                      <a:pt x="3056" y="2844"/>
                    </a:lnTo>
                    <a:lnTo>
                      <a:pt x="3072" y="2850"/>
                    </a:lnTo>
                    <a:lnTo>
                      <a:pt x="3090" y="2854"/>
                    </a:lnTo>
                    <a:lnTo>
                      <a:pt x="3108" y="2854"/>
                    </a:lnTo>
                    <a:lnTo>
                      <a:pt x="3126" y="2852"/>
                    </a:lnTo>
                    <a:lnTo>
                      <a:pt x="3146" y="2846"/>
                    </a:lnTo>
                    <a:lnTo>
                      <a:pt x="3168" y="2838"/>
                    </a:lnTo>
                    <a:lnTo>
                      <a:pt x="3190" y="2826"/>
                    </a:lnTo>
                    <a:lnTo>
                      <a:pt x="3212" y="2810"/>
                    </a:lnTo>
                    <a:lnTo>
                      <a:pt x="3236" y="2788"/>
                    </a:lnTo>
                    <a:lnTo>
                      <a:pt x="3260" y="2764"/>
                    </a:lnTo>
                    <a:lnTo>
                      <a:pt x="3286" y="2734"/>
                    </a:lnTo>
                    <a:lnTo>
                      <a:pt x="3292" y="2750"/>
                    </a:lnTo>
                    <a:lnTo>
                      <a:pt x="3308" y="2790"/>
                    </a:lnTo>
                    <a:lnTo>
                      <a:pt x="3322" y="2816"/>
                    </a:lnTo>
                    <a:lnTo>
                      <a:pt x="3336" y="2844"/>
                    </a:lnTo>
                    <a:lnTo>
                      <a:pt x="3356" y="2870"/>
                    </a:lnTo>
                    <a:lnTo>
                      <a:pt x="3376" y="2896"/>
                    </a:lnTo>
                    <a:lnTo>
                      <a:pt x="3388" y="2906"/>
                    </a:lnTo>
                    <a:lnTo>
                      <a:pt x="3402" y="2918"/>
                    </a:lnTo>
                    <a:lnTo>
                      <a:pt x="3414" y="2928"/>
                    </a:lnTo>
                    <a:lnTo>
                      <a:pt x="3428" y="2936"/>
                    </a:lnTo>
                    <a:lnTo>
                      <a:pt x="3444" y="2942"/>
                    </a:lnTo>
                    <a:lnTo>
                      <a:pt x="3460" y="2948"/>
                    </a:lnTo>
                    <a:lnTo>
                      <a:pt x="3476" y="2950"/>
                    </a:lnTo>
                    <a:lnTo>
                      <a:pt x="3494" y="2952"/>
                    </a:lnTo>
                    <a:lnTo>
                      <a:pt x="3512" y="2950"/>
                    </a:lnTo>
                    <a:lnTo>
                      <a:pt x="3530" y="2946"/>
                    </a:lnTo>
                    <a:lnTo>
                      <a:pt x="3550" y="2940"/>
                    </a:lnTo>
                    <a:lnTo>
                      <a:pt x="3570" y="2932"/>
                    </a:lnTo>
                    <a:lnTo>
                      <a:pt x="3592" y="2920"/>
                    </a:lnTo>
                    <a:lnTo>
                      <a:pt x="3614" y="2904"/>
                    </a:lnTo>
                    <a:lnTo>
                      <a:pt x="3636" y="2886"/>
                    </a:lnTo>
                    <a:lnTo>
                      <a:pt x="3660" y="2864"/>
                    </a:lnTo>
                    <a:lnTo>
                      <a:pt x="3666" y="2878"/>
                    </a:lnTo>
                    <a:lnTo>
                      <a:pt x="3686" y="2916"/>
                    </a:lnTo>
                    <a:lnTo>
                      <a:pt x="3700" y="2940"/>
                    </a:lnTo>
                    <a:lnTo>
                      <a:pt x="3718" y="2966"/>
                    </a:lnTo>
                    <a:lnTo>
                      <a:pt x="3738" y="2992"/>
                    </a:lnTo>
                    <a:lnTo>
                      <a:pt x="3760" y="3018"/>
                    </a:lnTo>
                    <a:lnTo>
                      <a:pt x="3784" y="3040"/>
                    </a:lnTo>
                    <a:lnTo>
                      <a:pt x="3796" y="3050"/>
                    </a:lnTo>
                    <a:lnTo>
                      <a:pt x="3810" y="3060"/>
                    </a:lnTo>
                    <a:lnTo>
                      <a:pt x="3824" y="3066"/>
                    </a:lnTo>
                    <a:lnTo>
                      <a:pt x="3838" y="3072"/>
                    </a:lnTo>
                    <a:lnTo>
                      <a:pt x="3852" y="3078"/>
                    </a:lnTo>
                    <a:lnTo>
                      <a:pt x="3868" y="3080"/>
                    </a:lnTo>
                    <a:lnTo>
                      <a:pt x="3882" y="3080"/>
                    </a:lnTo>
                    <a:lnTo>
                      <a:pt x="3898" y="3080"/>
                    </a:lnTo>
                    <a:lnTo>
                      <a:pt x="3914" y="3076"/>
                    </a:lnTo>
                    <a:lnTo>
                      <a:pt x="3930" y="3068"/>
                    </a:lnTo>
                    <a:lnTo>
                      <a:pt x="3948" y="3060"/>
                    </a:lnTo>
                    <a:lnTo>
                      <a:pt x="3964" y="3048"/>
                    </a:lnTo>
                    <a:lnTo>
                      <a:pt x="3982" y="3034"/>
                    </a:lnTo>
                    <a:lnTo>
                      <a:pt x="4000" y="3016"/>
                    </a:lnTo>
                    <a:lnTo>
                      <a:pt x="4000" y="2852"/>
                    </a:lnTo>
                    <a:lnTo>
                      <a:pt x="3986" y="2864"/>
                    </a:lnTo>
                    <a:lnTo>
                      <a:pt x="3970" y="2876"/>
                    </a:lnTo>
                    <a:lnTo>
                      <a:pt x="3950" y="2888"/>
                    </a:lnTo>
                    <a:lnTo>
                      <a:pt x="3928" y="2900"/>
                    </a:lnTo>
                    <a:lnTo>
                      <a:pt x="3916" y="2904"/>
                    </a:lnTo>
                    <a:lnTo>
                      <a:pt x="3902" y="2906"/>
                    </a:lnTo>
                    <a:lnTo>
                      <a:pt x="3890" y="2908"/>
                    </a:lnTo>
                    <a:lnTo>
                      <a:pt x="3878" y="2908"/>
                    </a:lnTo>
                    <a:lnTo>
                      <a:pt x="3866" y="2906"/>
                    </a:lnTo>
                    <a:lnTo>
                      <a:pt x="3852" y="2902"/>
                    </a:lnTo>
                    <a:lnTo>
                      <a:pt x="3842" y="2894"/>
                    </a:lnTo>
                    <a:lnTo>
                      <a:pt x="3830" y="2884"/>
                    </a:lnTo>
                    <a:lnTo>
                      <a:pt x="3820" y="2870"/>
                    </a:lnTo>
                    <a:lnTo>
                      <a:pt x="3810" y="2852"/>
                    </a:lnTo>
                    <a:lnTo>
                      <a:pt x="3800" y="2832"/>
                    </a:lnTo>
                    <a:lnTo>
                      <a:pt x="3794" y="2806"/>
                    </a:lnTo>
                    <a:lnTo>
                      <a:pt x="3786" y="2778"/>
                    </a:lnTo>
                    <a:lnTo>
                      <a:pt x="3782" y="2742"/>
                    </a:lnTo>
                    <a:lnTo>
                      <a:pt x="3778" y="2704"/>
                    </a:lnTo>
                    <a:lnTo>
                      <a:pt x="3778" y="2660"/>
                    </a:lnTo>
                    <a:lnTo>
                      <a:pt x="3778" y="2610"/>
                    </a:lnTo>
                    <a:lnTo>
                      <a:pt x="3780" y="2554"/>
                    </a:lnTo>
                    <a:lnTo>
                      <a:pt x="3784" y="2492"/>
                    </a:lnTo>
                    <a:lnTo>
                      <a:pt x="3790" y="2424"/>
                    </a:lnTo>
                    <a:lnTo>
                      <a:pt x="3800" y="2350"/>
                    </a:lnTo>
                    <a:lnTo>
                      <a:pt x="3812" y="2268"/>
                    </a:lnTo>
                    <a:lnTo>
                      <a:pt x="3742" y="2138"/>
                    </a:lnTo>
                    <a:lnTo>
                      <a:pt x="3740" y="2170"/>
                    </a:lnTo>
                    <a:lnTo>
                      <a:pt x="3734" y="2250"/>
                    </a:lnTo>
                    <a:lnTo>
                      <a:pt x="3730" y="2304"/>
                    </a:lnTo>
                    <a:lnTo>
                      <a:pt x="3724" y="2364"/>
                    </a:lnTo>
                    <a:lnTo>
                      <a:pt x="3714" y="2428"/>
                    </a:lnTo>
                    <a:lnTo>
                      <a:pt x="3704" y="2494"/>
                    </a:lnTo>
                    <a:lnTo>
                      <a:pt x="3690" y="2560"/>
                    </a:lnTo>
                    <a:lnTo>
                      <a:pt x="3674" y="2624"/>
                    </a:lnTo>
                    <a:lnTo>
                      <a:pt x="3656" y="2682"/>
                    </a:lnTo>
                    <a:lnTo>
                      <a:pt x="3644" y="2710"/>
                    </a:lnTo>
                    <a:lnTo>
                      <a:pt x="3634" y="2736"/>
                    </a:lnTo>
                    <a:lnTo>
                      <a:pt x="3622" y="2758"/>
                    </a:lnTo>
                    <a:lnTo>
                      <a:pt x="3608" y="2780"/>
                    </a:lnTo>
                    <a:lnTo>
                      <a:pt x="3594" y="2798"/>
                    </a:lnTo>
                    <a:lnTo>
                      <a:pt x="3578" y="2814"/>
                    </a:lnTo>
                    <a:lnTo>
                      <a:pt x="3562" y="2826"/>
                    </a:lnTo>
                    <a:lnTo>
                      <a:pt x="3546" y="2834"/>
                    </a:lnTo>
                    <a:lnTo>
                      <a:pt x="3528" y="2838"/>
                    </a:lnTo>
                    <a:lnTo>
                      <a:pt x="3508" y="2840"/>
                    </a:lnTo>
                    <a:lnTo>
                      <a:pt x="3490" y="2836"/>
                    </a:lnTo>
                    <a:lnTo>
                      <a:pt x="3472" y="2830"/>
                    </a:lnTo>
                    <a:lnTo>
                      <a:pt x="3458" y="2820"/>
                    </a:lnTo>
                    <a:lnTo>
                      <a:pt x="3446" y="2808"/>
                    </a:lnTo>
                    <a:lnTo>
                      <a:pt x="3434" y="2792"/>
                    </a:lnTo>
                    <a:lnTo>
                      <a:pt x="3426" y="2776"/>
                    </a:lnTo>
                    <a:lnTo>
                      <a:pt x="3418" y="2754"/>
                    </a:lnTo>
                    <a:lnTo>
                      <a:pt x="3412" y="2732"/>
                    </a:lnTo>
                    <a:lnTo>
                      <a:pt x="3408" y="2708"/>
                    </a:lnTo>
                    <a:lnTo>
                      <a:pt x="3404" y="2682"/>
                    </a:lnTo>
                    <a:lnTo>
                      <a:pt x="3402" y="2656"/>
                    </a:lnTo>
                    <a:lnTo>
                      <a:pt x="3400" y="2628"/>
                    </a:lnTo>
                    <a:lnTo>
                      <a:pt x="3402" y="2568"/>
                    </a:lnTo>
                    <a:lnTo>
                      <a:pt x="3406" y="2508"/>
                    </a:lnTo>
                    <a:lnTo>
                      <a:pt x="3412" y="2448"/>
                    </a:lnTo>
                    <a:lnTo>
                      <a:pt x="3420" y="2390"/>
                    </a:lnTo>
                    <a:lnTo>
                      <a:pt x="3430" y="2334"/>
                    </a:lnTo>
                    <a:lnTo>
                      <a:pt x="3440" y="2286"/>
                    </a:lnTo>
                    <a:lnTo>
                      <a:pt x="3454" y="2212"/>
                    </a:lnTo>
                    <a:lnTo>
                      <a:pt x="3462" y="2186"/>
                    </a:lnTo>
                    <a:lnTo>
                      <a:pt x="3426" y="2092"/>
                    </a:lnTo>
                    <a:lnTo>
                      <a:pt x="3418" y="2122"/>
                    </a:lnTo>
                    <a:lnTo>
                      <a:pt x="3396" y="2198"/>
                    </a:lnTo>
                    <a:lnTo>
                      <a:pt x="3360" y="2304"/>
                    </a:lnTo>
                    <a:lnTo>
                      <a:pt x="3340" y="2364"/>
                    </a:lnTo>
                    <a:lnTo>
                      <a:pt x="3316" y="2424"/>
                    </a:lnTo>
                    <a:lnTo>
                      <a:pt x="3292" y="2486"/>
                    </a:lnTo>
                    <a:lnTo>
                      <a:pt x="3268" y="2544"/>
                    </a:lnTo>
                    <a:lnTo>
                      <a:pt x="3240" y="2598"/>
                    </a:lnTo>
                    <a:lnTo>
                      <a:pt x="3214" y="2644"/>
                    </a:lnTo>
                    <a:lnTo>
                      <a:pt x="3202" y="2664"/>
                    </a:lnTo>
                    <a:lnTo>
                      <a:pt x="3188" y="2682"/>
                    </a:lnTo>
                    <a:lnTo>
                      <a:pt x="3174" y="2698"/>
                    </a:lnTo>
                    <a:lnTo>
                      <a:pt x="3162" y="2710"/>
                    </a:lnTo>
                    <a:lnTo>
                      <a:pt x="3148" y="2718"/>
                    </a:lnTo>
                    <a:lnTo>
                      <a:pt x="3136" y="2724"/>
                    </a:lnTo>
                    <a:lnTo>
                      <a:pt x="3124" y="2726"/>
                    </a:lnTo>
                    <a:lnTo>
                      <a:pt x="3110" y="2722"/>
                    </a:lnTo>
                    <a:lnTo>
                      <a:pt x="3100" y="2716"/>
                    </a:lnTo>
                    <a:lnTo>
                      <a:pt x="3090" y="2708"/>
                    </a:lnTo>
                    <a:lnTo>
                      <a:pt x="3082" y="2696"/>
                    </a:lnTo>
                    <a:lnTo>
                      <a:pt x="3074" y="2680"/>
                    </a:lnTo>
                    <a:lnTo>
                      <a:pt x="3070" y="2662"/>
                    </a:lnTo>
                    <a:lnTo>
                      <a:pt x="3066" y="2642"/>
                    </a:lnTo>
                    <a:lnTo>
                      <a:pt x="3062" y="2622"/>
                    </a:lnTo>
                    <a:lnTo>
                      <a:pt x="3060" y="2598"/>
                    </a:lnTo>
                    <a:lnTo>
                      <a:pt x="3060" y="2544"/>
                    </a:lnTo>
                    <a:lnTo>
                      <a:pt x="3062" y="2488"/>
                    </a:lnTo>
                    <a:lnTo>
                      <a:pt x="3066" y="2428"/>
                    </a:lnTo>
                    <a:lnTo>
                      <a:pt x="3074" y="2366"/>
                    </a:lnTo>
                    <a:lnTo>
                      <a:pt x="3084" y="2306"/>
                    </a:lnTo>
                    <a:lnTo>
                      <a:pt x="3092" y="2248"/>
                    </a:lnTo>
                    <a:lnTo>
                      <a:pt x="3112" y="2144"/>
                    </a:lnTo>
                    <a:lnTo>
                      <a:pt x="3128" y="2072"/>
                    </a:lnTo>
                    <a:lnTo>
                      <a:pt x="3134" y="2046"/>
                    </a:lnTo>
                    <a:lnTo>
                      <a:pt x="3040" y="1974"/>
                    </a:lnTo>
                    <a:lnTo>
                      <a:pt x="3032" y="2008"/>
                    </a:lnTo>
                    <a:lnTo>
                      <a:pt x="3010" y="2090"/>
                    </a:lnTo>
                    <a:lnTo>
                      <a:pt x="2994" y="2146"/>
                    </a:lnTo>
                    <a:lnTo>
                      <a:pt x="2976" y="2206"/>
                    </a:lnTo>
                    <a:lnTo>
                      <a:pt x="2954" y="2268"/>
                    </a:lnTo>
                    <a:lnTo>
                      <a:pt x="2930" y="2332"/>
                    </a:lnTo>
                    <a:lnTo>
                      <a:pt x="2904" y="2392"/>
                    </a:lnTo>
                    <a:lnTo>
                      <a:pt x="2876" y="2448"/>
                    </a:lnTo>
                    <a:lnTo>
                      <a:pt x="2860" y="2474"/>
                    </a:lnTo>
                    <a:lnTo>
                      <a:pt x="2846" y="2498"/>
                    </a:lnTo>
                    <a:lnTo>
                      <a:pt x="2830" y="2518"/>
                    </a:lnTo>
                    <a:lnTo>
                      <a:pt x="2814" y="2538"/>
                    </a:lnTo>
                    <a:lnTo>
                      <a:pt x="2798" y="2552"/>
                    </a:lnTo>
                    <a:lnTo>
                      <a:pt x="2782" y="2564"/>
                    </a:lnTo>
                    <a:lnTo>
                      <a:pt x="2764" y="2572"/>
                    </a:lnTo>
                    <a:lnTo>
                      <a:pt x="2748" y="2576"/>
                    </a:lnTo>
                    <a:lnTo>
                      <a:pt x="2730" y="2576"/>
                    </a:lnTo>
                    <a:lnTo>
                      <a:pt x="2714" y="2572"/>
                    </a:lnTo>
                    <a:lnTo>
                      <a:pt x="2696" y="2562"/>
                    </a:lnTo>
                    <a:lnTo>
                      <a:pt x="2678" y="2548"/>
                    </a:lnTo>
                    <a:lnTo>
                      <a:pt x="2662" y="2530"/>
                    </a:lnTo>
                    <a:lnTo>
                      <a:pt x="2648" y="2510"/>
                    </a:lnTo>
                    <a:lnTo>
                      <a:pt x="2636" y="2488"/>
                    </a:lnTo>
                    <a:lnTo>
                      <a:pt x="2628" y="2464"/>
                    </a:lnTo>
                    <a:lnTo>
                      <a:pt x="2620" y="2440"/>
                    </a:lnTo>
                    <a:lnTo>
                      <a:pt x="2614" y="2416"/>
                    </a:lnTo>
                    <a:lnTo>
                      <a:pt x="2610" y="2390"/>
                    </a:lnTo>
                    <a:lnTo>
                      <a:pt x="2608" y="2362"/>
                    </a:lnTo>
                    <a:lnTo>
                      <a:pt x="2608" y="2336"/>
                    </a:lnTo>
                    <a:lnTo>
                      <a:pt x="2610" y="2308"/>
                    </a:lnTo>
                    <a:lnTo>
                      <a:pt x="2614" y="2252"/>
                    </a:lnTo>
                    <a:lnTo>
                      <a:pt x="2624" y="2194"/>
                    </a:lnTo>
                    <a:lnTo>
                      <a:pt x="2638" y="2138"/>
                    </a:lnTo>
                    <a:lnTo>
                      <a:pt x="2652" y="2086"/>
                    </a:lnTo>
                    <a:lnTo>
                      <a:pt x="2670" y="2036"/>
                    </a:lnTo>
                    <a:lnTo>
                      <a:pt x="2686" y="1990"/>
                    </a:lnTo>
                    <a:lnTo>
                      <a:pt x="2702" y="1950"/>
                    </a:lnTo>
                    <a:lnTo>
                      <a:pt x="2726" y="1892"/>
                    </a:lnTo>
                    <a:lnTo>
                      <a:pt x="2736" y="1870"/>
                    </a:lnTo>
                    <a:lnTo>
                      <a:pt x="2666" y="1764"/>
                    </a:lnTo>
                    <a:lnTo>
                      <a:pt x="2658" y="1798"/>
                    </a:lnTo>
                    <a:lnTo>
                      <a:pt x="2634" y="1882"/>
                    </a:lnTo>
                    <a:lnTo>
                      <a:pt x="2618" y="1936"/>
                    </a:lnTo>
                    <a:lnTo>
                      <a:pt x="2598" y="1998"/>
                    </a:lnTo>
                    <a:lnTo>
                      <a:pt x="2576" y="2062"/>
                    </a:lnTo>
                    <a:lnTo>
                      <a:pt x="2552" y="2126"/>
                    </a:lnTo>
                    <a:lnTo>
                      <a:pt x="2524" y="2190"/>
                    </a:lnTo>
                    <a:lnTo>
                      <a:pt x="2496" y="2250"/>
                    </a:lnTo>
                    <a:lnTo>
                      <a:pt x="2482" y="2278"/>
                    </a:lnTo>
                    <a:lnTo>
                      <a:pt x="2466" y="2302"/>
                    </a:lnTo>
                    <a:lnTo>
                      <a:pt x="2450" y="2326"/>
                    </a:lnTo>
                    <a:lnTo>
                      <a:pt x="2436" y="2346"/>
                    </a:lnTo>
                    <a:lnTo>
                      <a:pt x="2420" y="2364"/>
                    </a:lnTo>
                    <a:lnTo>
                      <a:pt x="2402" y="2378"/>
                    </a:lnTo>
                    <a:lnTo>
                      <a:pt x="2386" y="2390"/>
                    </a:lnTo>
                    <a:lnTo>
                      <a:pt x="2370" y="2398"/>
                    </a:lnTo>
                    <a:lnTo>
                      <a:pt x="2354" y="2402"/>
                    </a:lnTo>
                    <a:lnTo>
                      <a:pt x="2338" y="2400"/>
                    </a:lnTo>
                    <a:lnTo>
                      <a:pt x="2320" y="2394"/>
                    </a:lnTo>
                    <a:lnTo>
                      <a:pt x="2304" y="2384"/>
                    </a:lnTo>
                    <a:lnTo>
                      <a:pt x="2290" y="2370"/>
                    </a:lnTo>
                    <a:lnTo>
                      <a:pt x="2278" y="2352"/>
                    </a:lnTo>
                    <a:lnTo>
                      <a:pt x="2268" y="2332"/>
                    </a:lnTo>
                    <a:lnTo>
                      <a:pt x="2260" y="2310"/>
                    </a:lnTo>
                    <a:lnTo>
                      <a:pt x="2254" y="2284"/>
                    </a:lnTo>
                    <a:lnTo>
                      <a:pt x="2252" y="2258"/>
                    </a:lnTo>
                    <a:lnTo>
                      <a:pt x="2250" y="2228"/>
                    </a:lnTo>
                    <a:lnTo>
                      <a:pt x="2250" y="2198"/>
                    </a:lnTo>
                    <a:lnTo>
                      <a:pt x="2252" y="2168"/>
                    </a:lnTo>
                    <a:lnTo>
                      <a:pt x="2256" y="2134"/>
                    </a:lnTo>
                    <a:lnTo>
                      <a:pt x="2268" y="2068"/>
                    </a:lnTo>
                    <a:lnTo>
                      <a:pt x="2284" y="1998"/>
                    </a:lnTo>
                    <a:lnTo>
                      <a:pt x="2304" y="1928"/>
                    </a:lnTo>
                    <a:lnTo>
                      <a:pt x="2324" y="1860"/>
                    </a:lnTo>
                    <a:lnTo>
                      <a:pt x="2346" y="1796"/>
                    </a:lnTo>
                    <a:lnTo>
                      <a:pt x="2368" y="1736"/>
                    </a:lnTo>
                    <a:lnTo>
                      <a:pt x="2388" y="1684"/>
                    </a:lnTo>
                    <a:lnTo>
                      <a:pt x="2420" y="1606"/>
                    </a:lnTo>
                    <a:lnTo>
                      <a:pt x="2434" y="1578"/>
                    </a:lnTo>
                    <a:lnTo>
                      <a:pt x="2434" y="1368"/>
                    </a:lnTo>
                    <a:lnTo>
                      <a:pt x="2416" y="1406"/>
                    </a:lnTo>
                    <a:lnTo>
                      <a:pt x="2372" y="1510"/>
                    </a:lnTo>
                    <a:lnTo>
                      <a:pt x="2308" y="1652"/>
                    </a:lnTo>
                    <a:lnTo>
                      <a:pt x="2272" y="1732"/>
                    </a:lnTo>
                    <a:lnTo>
                      <a:pt x="2232" y="1812"/>
                    </a:lnTo>
                    <a:lnTo>
                      <a:pt x="2190" y="1892"/>
                    </a:lnTo>
                    <a:lnTo>
                      <a:pt x="2148" y="1966"/>
                    </a:lnTo>
                    <a:lnTo>
                      <a:pt x="2108" y="2034"/>
                    </a:lnTo>
                    <a:lnTo>
                      <a:pt x="2088" y="2064"/>
                    </a:lnTo>
                    <a:lnTo>
                      <a:pt x="2068" y="2092"/>
                    </a:lnTo>
                    <a:lnTo>
                      <a:pt x="2050" y="2116"/>
                    </a:lnTo>
                    <a:lnTo>
                      <a:pt x="2030" y="2136"/>
                    </a:lnTo>
                    <a:lnTo>
                      <a:pt x="2014" y="2152"/>
                    </a:lnTo>
                    <a:lnTo>
                      <a:pt x="1996" y="2164"/>
                    </a:lnTo>
                    <a:lnTo>
                      <a:pt x="1982" y="2172"/>
                    </a:lnTo>
                    <a:lnTo>
                      <a:pt x="1974" y="2174"/>
                    </a:lnTo>
                    <a:lnTo>
                      <a:pt x="1966" y="2174"/>
                    </a:lnTo>
                    <a:lnTo>
                      <a:pt x="1960" y="2174"/>
                    </a:lnTo>
                    <a:lnTo>
                      <a:pt x="1954" y="2172"/>
                    </a:lnTo>
                    <a:lnTo>
                      <a:pt x="1948" y="2168"/>
                    </a:lnTo>
                    <a:lnTo>
                      <a:pt x="1942" y="2162"/>
                    </a:lnTo>
                    <a:lnTo>
                      <a:pt x="1932" y="2150"/>
                    </a:lnTo>
                    <a:lnTo>
                      <a:pt x="1922" y="2134"/>
                    </a:lnTo>
                    <a:lnTo>
                      <a:pt x="1912" y="2118"/>
                    </a:lnTo>
                    <a:lnTo>
                      <a:pt x="1904" y="2102"/>
                    </a:lnTo>
                    <a:lnTo>
                      <a:pt x="1896" y="2082"/>
                    </a:lnTo>
                    <a:lnTo>
                      <a:pt x="1890" y="2062"/>
                    </a:lnTo>
                    <a:lnTo>
                      <a:pt x="1884" y="2040"/>
                    </a:lnTo>
                    <a:lnTo>
                      <a:pt x="1880" y="2016"/>
                    </a:lnTo>
                    <a:lnTo>
                      <a:pt x="1876" y="1990"/>
                    </a:lnTo>
                    <a:lnTo>
                      <a:pt x="1874" y="1962"/>
                    </a:lnTo>
                    <a:lnTo>
                      <a:pt x="1874" y="1934"/>
                    </a:lnTo>
                    <a:lnTo>
                      <a:pt x="1874" y="1904"/>
                    </a:lnTo>
                    <a:lnTo>
                      <a:pt x="1878" y="1872"/>
                    </a:lnTo>
                    <a:lnTo>
                      <a:pt x="1880" y="1838"/>
                    </a:lnTo>
                    <a:lnTo>
                      <a:pt x="1886" y="1804"/>
                    </a:lnTo>
                    <a:lnTo>
                      <a:pt x="1892" y="1768"/>
                    </a:lnTo>
                    <a:lnTo>
                      <a:pt x="1902" y="1730"/>
                    </a:lnTo>
                    <a:lnTo>
                      <a:pt x="1912" y="1690"/>
                    </a:lnTo>
                    <a:lnTo>
                      <a:pt x="1924" y="1648"/>
                    </a:lnTo>
                    <a:lnTo>
                      <a:pt x="1938" y="1606"/>
                    </a:lnTo>
                    <a:lnTo>
                      <a:pt x="1954" y="1562"/>
                    </a:lnTo>
                    <a:lnTo>
                      <a:pt x="1972" y="1516"/>
                    </a:lnTo>
                    <a:lnTo>
                      <a:pt x="1992" y="1468"/>
                    </a:lnTo>
                    <a:lnTo>
                      <a:pt x="2014" y="1420"/>
                    </a:lnTo>
                    <a:lnTo>
                      <a:pt x="2040" y="1368"/>
                    </a:lnTo>
                    <a:lnTo>
                      <a:pt x="2066" y="1316"/>
                    </a:lnTo>
                    <a:lnTo>
                      <a:pt x="2096" y="1262"/>
                    </a:lnTo>
                    <a:lnTo>
                      <a:pt x="2128" y="1208"/>
                    </a:lnTo>
                    <a:lnTo>
                      <a:pt x="2162" y="1150"/>
                    </a:lnTo>
                    <a:lnTo>
                      <a:pt x="2200" y="1092"/>
                    </a:lnTo>
                    <a:lnTo>
                      <a:pt x="2238" y="1032"/>
                    </a:lnTo>
                    <a:lnTo>
                      <a:pt x="2282" y="970"/>
                    </a:lnTo>
                    <a:lnTo>
                      <a:pt x="2316" y="760"/>
                    </a:lnTo>
                    <a:lnTo>
                      <a:pt x="2240" y="868"/>
                    </a:lnTo>
                    <a:lnTo>
                      <a:pt x="2160" y="988"/>
                    </a:lnTo>
                    <a:lnTo>
                      <a:pt x="2064" y="1138"/>
                    </a:lnTo>
                    <a:lnTo>
                      <a:pt x="2012" y="1220"/>
                    </a:lnTo>
                    <a:lnTo>
                      <a:pt x="1960" y="1306"/>
                    </a:lnTo>
                    <a:lnTo>
                      <a:pt x="1908" y="1396"/>
                    </a:lnTo>
                    <a:lnTo>
                      <a:pt x="1858" y="1484"/>
                    </a:lnTo>
                    <a:lnTo>
                      <a:pt x="1810" y="1574"/>
                    </a:lnTo>
                    <a:lnTo>
                      <a:pt x="1768" y="1660"/>
                    </a:lnTo>
                    <a:lnTo>
                      <a:pt x="1728" y="1744"/>
                    </a:lnTo>
                    <a:lnTo>
                      <a:pt x="1696" y="1824"/>
                    </a:lnTo>
                    <a:lnTo>
                      <a:pt x="1682" y="1860"/>
                    </a:lnTo>
                    <a:lnTo>
                      <a:pt x="1670" y="1890"/>
                    </a:lnTo>
                    <a:lnTo>
                      <a:pt x="1656" y="1918"/>
                    </a:lnTo>
                    <a:lnTo>
                      <a:pt x="1642" y="1940"/>
                    </a:lnTo>
                    <a:lnTo>
                      <a:pt x="1630" y="1958"/>
                    </a:lnTo>
                    <a:lnTo>
                      <a:pt x="1618" y="1974"/>
                    </a:lnTo>
                    <a:lnTo>
                      <a:pt x="1606" y="1986"/>
                    </a:lnTo>
                    <a:lnTo>
                      <a:pt x="1594" y="1992"/>
                    </a:lnTo>
                    <a:lnTo>
                      <a:pt x="1584" y="1998"/>
                    </a:lnTo>
                    <a:lnTo>
                      <a:pt x="1574" y="1998"/>
                    </a:lnTo>
                    <a:lnTo>
                      <a:pt x="1564" y="1998"/>
                    </a:lnTo>
                    <a:lnTo>
                      <a:pt x="1554" y="1994"/>
                    </a:lnTo>
                    <a:lnTo>
                      <a:pt x="1546" y="1988"/>
                    </a:lnTo>
                    <a:lnTo>
                      <a:pt x="1536" y="1978"/>
                    </a:lnTo>
                    <a:lnTo>
                      <a:pt x="1528" y="1968"/>
                    </a:lnTo>
                    <a:lnTo>
                      <a:pt x="1522" y="1954"/>
                    </a:lnTo>
                    <a:lnTo>
                      <a:pt x="1508" y="1924"/>
                    </a:lnTo>
                    <a:lnTo>
                      <a:pt x="1498" y="1888"/>
                    </a:lnTo>
                    <a:lnTo>
                      <a:pt x="1490" y="1848"/>
                    </a:lnTo>
                    <a:lnTo>
                      <a:pt x="1484" y="1806"/>
                    </a:lnTo>
                    <a:lnTo>
                      <a:pt x="1480" y="1764"/>
                    </a:lnTo>
                    <a:lnTo>
                      <a:pt x="1480" y="1722"/>
                    </a:lnTo>
                    <a:lnTo>
                      <a:pt x="1482" y="1684"/>
                    </a:lnTo>
                    <a:lnTo>
                      <a:pt x="1486" y="1648"/>
                    </a:lnTo>
                    <a:lnTo>
                      <a:pt x="1492" y="1630"/>
                    </a:lnTo>
                    <a:lnTo>
                      <a:pt x="1498" y="1608"/>
                    </a:lnTo>
                    <a:lnTo>
                      <a:pt x="1518" y="1556"/>
                    </a:lnTo>
                    <a:lnTo>
                      <a:pt x="1544" y="1496"/>
                    </a:lnTo>
                    <a:lnTo>
                      <a:pt x="1578" y="1426"/>
                    </a:lnTo>
                    <a:lnTo>
                      <a:pt x="1616" y="1350"/>
                    </a:lnTo>
                    <a:lnTo>
                      <a:pt x="1658" y="1272"/>
                    </a:lnTo>
                    <a:lnTo>
                      <a:pt x="1746" y="1108"/>
                    </a:lnTo>
                    <a:lnTo>
                      <a:pt x="1832" y="954"/>
                    </a:lnTo>
                    <a:lnTo>
                      <a:pt x="1906" y="824"/>
                    </a:lnTo>
                    <a:lnTo>
                      <a:pt x="1978" y="702"/>
                    </a:lnTo>
                    <a:lnTo>
                      <a:pt x="2024" y="620"/>
                    </a:lnTo>
                    <a:lnTo>
                      <a:pt x="1896" y="608"/>
                    </a:lnTo>
                    <a:lnTo>
                      <a:pt x="1870" y="662"/>
                    </a:lnTo>
                    <a:lnTo>
                      <a:pt x="1800" y="802"/>
                    </a:lnTo>
                    <a:lnTo>
                      <a:pt x="1752" y="896"/>
                    </a:lnTo>
                    <a:lnTo>
                      <a:pt x="1698" y="998"/>
                    </a:lnTo>
                    <a:lnTo>
                      <a:pt x="1638" y="1106"/>
                    </a:lnTo>
                    <a:lnTo>
                      <a:pt x="1574" y="1216"/>
                    </a:lnTo>
                    <a:lnTo>
                      <a:pt x="1508" y="1326"/>
                    </a:lnTo>
                    <a:lnTo>
                      <a:pt x="1442" y="1428"/>
                    </a:lnTo>
                    <a:lnTo>
                      <a:pt x="1410" y="1476"/>
                    </a:lnTo>
                    <a:lnTo>
                      <a:pt x="1378" y="1520"/>
                    </a:lnTo>
                    <a:lnTo>
                      <a:pt x="1346" y="1562"/>
                    </a:lnTo>
                    <a:lnTo>
                      <a:pt x="1314" y="1598"/>
                    </a:lnTo>
                    <a:lnTo>
                      <a:pt x="1284" y="1632"/>
                    </a:lnTo>
                    <a:lnTo>
                      <a:pt x="1254" y="1660"/>
                    </a:lnTo>
                    <a:lnTo>
                      <a:pt x="1226" y="1682"/>
                    </a:lnTo>
                    <a:lnTo>
                      <a:pt x="1200" y="1698"/>
                    </a:lnTo>
                    <a:lnTo>
                      <a:pt x="1188" y="1704"/>
                    </a:lnTo>
                    <a:lnTo>
                      <a:pt x="1176" y="1708"/>
                    </a:lnTo>
                    <a:lnTo>
                      <a:pt x="1164" y="1710"/>
                    </a:lnTo>
                    <a:lnTo>
                      <a:pt x="1152" y="1712"/>
                    </a:lnTo>
                    <a:lnTo>
                      <a:pt x="1142" y="1710"/>
                    </a:lnTo>
                    <a:lnTo>
                      <a:pt x="1132" y="1706"/>
                    </a:lnTo>
                    <a:lnTo>
                      <a:pt x="1122" y="1702"/>
                    </a:lnTo>
                    <a:lnTo>
                      <a:pt x="1112" y="1694"/>
                    </a:lnTo>
                    <a:lnTo>
                      <a:pt x="1104" y="1686"/>
                    </a:lnTo>
                    <a:lnTo>
                      <a:pt x="1098" y="1676"/>
                    </a:lnTo>
                    <a:lnTo>
                      <a:pt x="1092" y="1664"/>
                    </a:lnTo>
                    <a:lnTo>
                      <a:pt x="1088" y="1652"/>
                    </a:lnTo>
                    <a:lnTo>
                      <a:pt x="1086" y="1638"/>
                    </a:lnTo>
                    <a:lnTo>
                      <a:pt x="1084" y="1624"/>
                    </a:lnTo>
                    <a:lnTo>
                      <a:pt x="1082" y="1590"/>
                    </a:lnTo>
                    <a:lnTo>
                      <a:pt x="1086" y="1554"/>
                    </a:lnTo>
                    <a:lnTo>
                      <a:pt x="1094" y="1516"/>
                    </a:lnTo>
                    <a:lnTo>
                      <a:pt x="1106" y="1472"/>
                    </a:lnTo>
                    <a:lnTo>
                      <a:pt x="1122" y="1428"/>
                    </a:lnTo>
                    <a:lnTo>
                      <a:pt x="1140" y="1380"/>
                    </a:lnTo>
                    <a:lnTo>
                      <a:pt x="1160" y="1330"/>
                    </a:lnTo>
                    <a:lnTo>
                      <a:pt x="1182" y="1278"/>
                    </a:lnTo>
                    <a:lnTo>
                      <a:pt x="1208" y="1226"/>
                    </a:lnTo>
                    <a:lnTo>
                      <a:pt x="1264" y="1118"/>
                    </a:lnTo>
                    <a:lnTo>
                      <a:pt x="1322" y="1010"/>
                    </a:lnTo>
                    <a:lnTo>
                      <a:pt x="1384" y="904"/>
                    </a:lnTo>
                    <a:lnTo>
                      <a:pt x="1446" y="802"/>
                    </a:lnTo>
                    <a:lnTo>
                      <a:pt x="1506" y="708"/>
                    </a:lnTo>
                    <a:lnTo>
                      <a:pt x="1560" y="624"/>
                    </a:lnTo>
                    <a:lnTo>
                      <a:pt x="1642" y="502"/>
                    </a:lnTo>
                    <a:lnTo>
                      <a:pt x="1674" y="456"/>
                    </a:lnTo>
                    <a:lnTo>
                      <a:pt x="1534" y="410"/>
                    </a:lnTo>
                    <a:lnTo>
                      <a:pt x="1508" y="460"/>
                    </a:lnTo>
                    <a:lnTo>
                      <a:pt x="1438" y="590"/>
                    </a:lnTo>
                    <a:lnTo>
                      <a:pt x="1390" y="676"/>
                    </a:lnTo>
                    <a:lnTo>
                      <a:pt x="1334" y="772"/>
                    </a:lnTo>
                    <a:lnTo>
                      <a:pt x="1276" y="872"/>
                    </a:lnTo>
                    <a:lnTo>
                      <a:pt x="1212" y="976"/>
                    </a:lnTo>
                    <a:lnTo>
                      <a:pt x="1146" y="1078"/>
                    </a:lnTo>
                    <a:lnTo>
                      <a:pt x="1080" y="1174"/>
                    </a:lnTo>
                    <a:lnTo>
                      <a:pt x="1048" y="1218"/>
                    </a:lnTo>
                    <a:lnTo>
                      <a:pt x="1014" y="1262"/>
                    </a:lnTo>
                    <a:lnTo>
                      <a:pt x="982" y="1300"/>
                    </a:lnTo>
                    <a:lnTo>
                      <a:pt x="952" y="1336"/>
                    </a:lnTo>
                    <a:lnTo>
                      <a:pt x="922" y="1368"/>
                    </a:lnTo>
                    <a:lnTo>
                      <a:pt x="892" y="1394"/>
                    </a:lnTo>
                    <a:lnTo>
                      <a:pt x="864" y="1416"/>
                    </a:lnTo>
                    <a:lnTo>
                      <a:pt x="838" y="1434"/>
                    </a:lnTo>
                    <a:lnTo>
                      <a:pt x="826" y="1440"/>
                    </a:lnTo>
                    <a:lnTo>
                      <a:pt x="812" y="1444"/>
                    </a:lnTo>
                    <a:lnTo>
                      <a:pt x="802" y="1448"/>
                    </a:lnTo>
                    <a:lnTo>
                      <a:pt x="790" y="1450"/>
                    </a:lnTo>
                    <a:lnTo>
                      <a:pt x="780" y="1448"/>
                    </a:lnTo>
                    <a:lnTo>
                      <a:pt x="770" y="1446"/>
                    </a:lnTo>
                    <a:lnTo>
                      <a:pt x="760" y="1444"/>
                    </a:lnTo>
                    <a:lnTo>
                      <a:pt x="750" y="1438"/>
                    </a:lnTo>
                    <a:lnTo>
                      <a:pt x="742" y="1430"/>
                    </a:lnTo>
                    <a:lnTo>
                      <a:pt x="736" y="1422"/>
                    </a:lnTo>
                    <a:lnTo>
                      <a:pt x="730" y="1412"/>
                    </a:lnTo>
                    <a:lnTo>
                      <a:pt x="726" y="1402"/>
                    </a:lnTo>
                    <a:lnTo>
                      <a:pt x="722" y="1388"/>
                    </a:lnTo>
                    <a:lnTo>
                      <a:pt x="720" y="1376"/>
                    </a:lnTo>
                    <a:lnTo>
                      <a:pt x="718" y="1346"/>
                    </a:lnTo>
                    <a:lnTo>
                      <a:pt x="720" y="1312"/>
                    </a:lnTo>
                    <a:lnTo>
                      <a:pt x="728" y="1276"/>
                    </a:lnTo>
                    <a:lnTo>
                      <a:pt x="738" y="1236"/>
                    </a:lnTo>
                    <a:lnTo>
                      <a:pt x="750" y="1192"/>
                    </a:lnTo>
                    <a:lnTo>
                      <a:pt x="766" y="1146"/>
                    </a:lnTo>
                    <a:lnTo>
                      <a:pt x="784" y="1098"/>
                    </a:lnTo>
                    <a:lnTo>
                      <a:pt x="804" y="1050"/>
                    </a:lnTo>
                    <a:lnTo>
                      <a:pt x="828" y="998"/>
                    </a:lnTo>
                    <a:lnTo>
                      <a:pt x="878" y="894"/>
                    </a:lnTo>
                    <a:lnTo>
                      <a:pt x="932" y="788"/>
                    </a:lnTo>
                    <a:lnTo>
                      <a:pt x="988" y="686"/>
                    </a:lnTo>
                    <a:lnTo>
                      <a:pt x="1044" y="586"/>
                    </a:lnTo>
                    <a:lnTo>
                      <a:pt x="1098" y="494"/>
                    </a:lnTo>
                    <a:lnTo>
                      <a:pt x="1148" y="412"/>
                    </a:lnTo>
                    <a:lnTo>
                      <a:pt x="1224" y="290"/>
                    </a:lnTo>
                    <a:lnTo>
                      <a:pt x="1252" y="246"/>
                    </a:lnTo>
                    <a:lnTo>
                      <a:pt x="1090" y="198"/>
                    </a:lnTo>
                    <a:lnTo>
                      <a:pt x="1074" y="240"/>
                    </a:lnTo>
                    <a:lnTo>
                      <a:pt x="1056" y="288"/>
                    </a:lnTo>
                    <a:lnTo>
                      <a:pt x="1032" y="352"/>
                    </a:lnTo>
                    <a:lnTo>
                      <a:pt x="1000" y="424"/>
                    </a:lnTo>
                    <a:lnTo>
                      <a:pt x="964" y="506"/>
                    </a:lnTo>
                    <a:lnTo>
                      <a:pt x="922" y="594"/>
                    </a:lnTo>
                    <a:lnTo>
                      <a:pt x="874" y="682"/>
                    </a:lnTo>
                    <a:lnTo>
                      <a:pt x="848" y="726"/>
                    </a:lnTo>
                    <a:lnTo>
                      <a:pt x="820" y="770"/>
                    </a:lnTo>
                    <a:lnTo>
                      <a:pt x="792" y="814"/>
                    </a:lnTo>
                    <a:lnTo>
                      <a:pt x="762" y="856"/>
                    </a:lnTo>
                    <a:lnTo>
                      <a:pt x="732" y="896"/>
                    </a:lnTo>
                    <a:lnTo>
                      <a:pt x="702" y="934"/>
                    </a:lnTo>
                    <a:lnTo>
                      <a:pt x="668" y="970"/>
                    </a:lnTo>
                    <a:lnTo>
                      <a:pt x="636" y="1002"/>
                    </a:lnTo>
                    <a:lnTo>
                      <a:pt x="602" y="1032"/>
                    </a:lnTo>
                    <a:lnTo>
                      <a:pt x="566" y="1058"/>
                    </a:lnTo>
                    <a:lnTo>
                      <a:pt x="530" y="1080"/>
                    </a:lnTo>
                    <a:lnTo>
                      <a:pt x="494" y="1100"/>
                    </a:lnTo>
                    <a:lnTo>
                      <a:pt x="476" y="1106"/>
                    </a:lnTo>
                    <a:lnTo>
                      <a:pt x="458" y="1112"/>
                    </a:lnTo>
                    <a:lnTo>
                      <a:pt x="438" y="1118"/>
                    </a:lnTo>
                    <a:lnTo>
                      <a:pt x="420" y="1122"/>
                    </a:lnTo>
                    <a:lnTo>
                      <a:pt x="400" y="1124"/>
                    </a:lnTo>
                    <a:lnTo>
                      <a:pt x="380" y="1124"/>
                    </a:lnTo>
                    <a:lnTo>
                      <a:pt x="362" y="1124"/>
                    </a:lnTo>
                    <a:lnTo>
                      <a:pt x="342" y="1122"/>
                    </a:lnTo>
                    <a:lnTo>
                      <a:pt x="340" y="1120"/>
                    </a:lnTo>
                    <a:lnTo>
                      <a:pt x="334" y="1116"/>
                    </a:lnTo>
                    <a:lnTo>
                      <a:pt x="328" y="1108"/>
                    </a:lnTo>
                    <a:lnTo>
                      <a:pt x="322" y="1094"/>
                    </a:lnTo>
                    <a:lnTo>
                      <a:pt x="316" y="1074"/>
                    </a:lnTo>
                    <a:lnTo>
                      <a:pt x="316" y="1060"/>
                    </a:lnTo>
                    <a:lnTo>
                      <a:pt x="314" y="1046"/>
                    </a:lnTo>
                    <a:lnTo>
                      <a:pt x="316" y="1028"/>
                    </a:lnTo>
                    <a:lnTo>
                      <a:pt x="318" y="1008"/>
                    </a:lnTo>
                    <a:lnTo>
                      <a:pt x="322" y="986"/>
                    </a:lnTo>
                    <a:lnTo>
                      <a:pt x="328" y="962"/>
                    </a:lnTo>
                    <a:lnTo>
                      <a:pt x="336" y="934"/>
                    </a:lnTo>
                    <a:lnTo>
                      <a:pt x="346" y="902"/>
                    </a:lnTo>
                    <a:lnTo>
                      <a:pt x="358" y="870"/>
                    </a:lnTo>
                    <a:lnTo>
                      <a:pt x="374" y="832"/>
                    </a:lnTo>
                    <a:lnTo>
                      <a:pt x="392" y="792"/>
                    </a:lnTo>
                    <a:lnTo>
                      <a:pt x="412" y="748"/>
                    </a:lnTo>
                    <a:lnTo>
                      <a:pt x="438" y="700"/>
                    </a:lnTo>
                    <a:lnTo>
                      <a:pt x="464" y="648"/>
                    </a:lnTo>
                    <a:lnTo>
                      <a:pt x="496" y="594"/>
                    </a:lnTo>
                    <a:lnTo>
                      <a:pt x="530" y="534"/>
                    </a:lnTo>
                    <a:lnTo>
                      <a:pt x="570" y="470"/>
                    </a:lnTo>
                    <a:lnTo>
                      <a:pt x="614" y="402"/>
                    </a:lnTo>
                    <a:lnTo>
                      <a:pt x="660" y="328"/>
                    </a:lnTo>
                    <a:lnTo>
                      <a:pt x="714" y="252"/>
                    </a:lnTo>
                    <a:lnTo>
                      <a:pt x="770" y="170"/>
                    </a:lnTo>
                    <a:lnTo>
                      <a:pt x="832" y="82"/>
                    </a:lnTo>
                    <a:lnTo>
                      <a:pt x="7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7" name="Freeform 18"/>
              <p:cNvSpPr>
                <a:spLocks/>
              </p:cNvSpPr>
              <p:nvPr userDrawn="1"/>
            </p:nvSpPr>
            <p:spPr bwMode="auto">
              <a:xfrm>
                <a:off x="-145" y="-1507"/>
                <a:ext cx="4321" cy="2761"/>
              </a:xfrm>
              <a:custGeom>
                <a:avLst/>
                <a:gdLst>
                  <a:gd name="T0" fmla="*/ 74 w 4314"/>
                  <a:gd name="T1" fmla="*/ 958 h 2742"/>
                  <a:gd name="T2" fmla="*/ 6 w 4314"/>
                  <a:gd name="T3" fmla="*/ 1571 h 2742"/>
                  <a:gd name="T4" fmla="*/ 130 w 4314"/>
                  <a:gd name="T5" fmla="*/ 1535 h 2742"/>
                  <a:gd name="T6" fmla="*/ 567 w 4314"/>
                  <a:gd name="T7" fmla="*/ 1512 h 2742"/>
                  <a:gd name="T8" fmla="*/ 803 w 4314"/>
                  <a:gd name="T9" fmla="*/ 1635 h 2742"/>
                  <a:gd name="T10" fmla="*/ 1012 w 4314"/>
                  <a:gd name="T11" fmla="*/ 1722 h 2742"/>
                  <a:gd name="T12" fmla="*/ 1226 w 4314"/>
                  <a:gd name="T13" fmla="*/ 1794 h 2742"/>
                  <a:gd name="T14" fmla="*/ 1444 w 4314"/>
                  <a:gd name="T15" fmla="*/ 1903 h 2742"/>
                  <a:gd name="T16" fmla="*/ 1669 w 4314"/>
                  <a:gd name="T17" fmla="*/ 2042 h 2742"/>
                  <a:gd name="T18" fmla="*/ 1919 w 4314"/>
                  <a:gd name="T19" fmla="*/ 2119 h 2742"/>
                  <a:gd name="T20" fmla="*/ 2137 w 4314"/>
                  <a:gd name="T21" fmla="*/ 2183 h 2742"/>
                  <a:gd name="T22" fmla="*/ 2306 w 4314"/>
                  <a:gd name="T23" fmla="*/ 2175 h 2742"/>
                  <a:gd name="T24" fmla="*/ 2496 w 4314"/>
                  <a:gd name="T25" fmla="*/ 2301 h 2742"/>
                  <a:gd name="T26" fmla="*/ 2660 w 4314"/>
                  <a:gd name="T27" fmla="*/ 2376 h 2742"/>
                  <a:gd name="T28" fmla="*/ 2829 w 4314"/>
                  <a:gd name="T29" fmla="*/ 2556 h 2742"/>
                  <a:gd name="T30" fmla="*/ 3069 w 4314"/>
                  <a:gd name="T31" fmla="*/ 2544 h 2742"/>
                  <a:gd name="T32" fmla="*/ 3247 w 4314"/>
                  <a:gd name="T33" fmla="*/ 2773 h 2742"/>
                  <a:gd name="T34" fmla="*/ 3474 w 4314"/>
                  <a:gd name="T35" fmla="*/ 2487 h 2742"/>
                  <a:gd name="T36" fmla="*/ 3656 w 4314"/>
                  <a:gd name="T37" fmla="*/ 2791 h 2742"/>
                  <a:gd name="T38" fmla="*/ 3970 w 4314"/>
                  <a:gd name="T39" fmla="*/ 2539 h 2742"/>
                  <a:gd name="T40" fmla="*/ 4093 w 4314"/>
                  <a:gd name="T41" fmla="*/ 2813 h 2742"/>
                  <a:gd name="T42" fmla="*/ 4323 w 4314"/>
                  <a:gd name="T43" fmla="*/ 2712 h 2742"/>
                  <a:gd name="T44" fmla="*/ 4181 w 4314"/>
                  <a:gd name="T45" fmla="*/ 2630 h 2742"/>
                  <a:gd name="T46" fmla="*/ 4059 w 4314"/>
                  <a:gd name="T47" fmla="*/ 2301 h 2742"/>
                  <a:gd name="T48" fmla="*/ 3948 w 4314"/>
                  <a:gd name="T49" fmla="*/ 2096 h 2742"/>
                  <a:gd name="T50" fmla="*/ 3788 w 4314"/>
                  <a:gd name="T51" fmla="*/ 2558 h 2742"/>
                  <a:gd name="T52" fmla="*/ 3588 w 4314"/>
                  <a:gd name="T53" fmla="*/ 2422 h 2742"/>
                  <a:gd name="T54" fmla="*/ 3604 w 4314"/>
                  <a:gd name="T55" fmla="*/ 1979 h 2742"/>
                  <a:gd name="T56" fmla="*/ 3472 w 4314"/>
                  <a:gd name="T57" fmla="*/ 2197 h 2742"/>
                  <a:gd name="T58" fmla="*/ 3277 w 4314"/>
                  <a:gd name="T59" fmla="*/ 2489 h 2742"/>
                  <a:gd name="T60" fmla="*/ 3179 w 4314"/>
                  <a:gd name="T61" fmla="*/ 2296 h 2742"/>
                  <a:gd name="T62" fmla="*/ 3171 w 4314"/>
                  <a:gd name="T63" fmla="*/ 1535 h 2742"/>
                  <a:gd name="T64" fmla="*/ 2963 w 4314"/>
                  <a:gd name="T65" fmla="*/ 2281 h 2742"/>
                  <a:gd name="T66" fmla="*/ 2819 w 4314"/>
                  <a:gd name="T67" fmla="*/ 2360 h 2742"/>
                  <a:gd name="T68" fmla="*/ 2730 w 4314"/>
                  <a:gd name="T69" fmla="*/ 2024 h 2742"/>
                  <a:gd name="T70" fmla="*/ 2756 w 4314"/>
                  <a:gd name="T71" fmla="*/ 1546 h 2742"/>
                  <a:gd name="T72" fmla="*/ 2496 w 4314"/>
                  <a:gd name="T73" fmla="*/ 2162 h 2742"/>
                  <a:gd name="T74" fmla="*/ 2390 w 4314"/>
                  <a:gd name="T75" fmla="*/ 2115 h 2742"/>
                  <a:gd name="T76" fmla="*/ 2354 w 4314"/>
                  <a:gd name="T77" fmla="*/ 1786 h 2742"/>
                  <a:gd name="T78" fmla="*/ 2338 w 4314"/>
                  <a:gd name="T79" fmla="*/ 1315 h 2742"/>
                  <a:gd name="T80" fmla="*/ 2125 w 4314"/>
                  <a:gd name="T81" fmla="*/ 2024 h 2742"/>
                  <a:gd name="T82" fmla="*/ 2009 w 4314"/>
                  <a:gd name="T83" fmla="*/ 2013 h 2742"/>
                  <a:gd name="T84" fmla="*/ 1925 w 4314"/>
                  <a:gd name="T85" fmla="*/ 1782 h 2742"/>
                  <a:gd name="T86" fmla="*/ 1991 w 4314"/>
                  <a:gd name="T87" fmla="*/ 942 h 2742"/>
                  <a:gd name="T88" fmla="*/ 1777 w 4314"/>
                  <a:gd name="T89" fmla="*/ 1715 h 2742"/>
                  <a:gd name="T90" fmla="*/ 1617 w 4314"/>
                  <a:gd name="T91" fmla="*/ 1851 h 2742"/>
                  <a:gd name="T92" fmla="*/ 1536 w 4314"/>
                  <a:gd name="T93" fmla="*/ 1619 h 2742"/>
                  <a:gd name="T94" fmla="*/ 1595 w 4314"/>
                  <a:gd name="T95" fmla="*/ 749 h 2742"/>
                  <a:gd name="T96" fmla="*/ 1372 w 4314"/>
                  <a:gd name="T97" fmla="*/ 1450 h 2742"/>
                  <a:gd name="T98" fmla="*/ 1138 w 4314"/>
                  <a:gd name="T99" fmla="*/ 1619 h 2742"/>
                  <a:gd name="T100" fmla="*/ 1090 w 4314"/>
                  <a:gd name="T101" fmla="*/ 1355 h 2742"/>
                  <a:gd name="T102" fmla="*/ 1180 w 4314"/>
                  <a:gd name="T103" fmla="*/ 507 h 2742"/>
                  <a:gd name="T104" fmla="*/ 954 w 4314"/>
                  <a:gd name="T105" fmla="*/ 1281 h 2742"/>
                  <a:gd name="T106" fmla="*/ 743 w 4314"/>
                  <a:gd name="T107" fmla="*/ 1464 h 2742"/>
                  <a:gd name="T108" fmla="*/ 641 w 4314"/>
                  <a:gd name="T109" fmla="*/ 1295 h 2742"/>
                  <a:gd name="T110" fmla="*/ 833 w 4314"/>
                  <a:gd name="T111" fmla="*/ 423 h 2742"/>
                  <a:gd name="T112" fmla="*/ 609 w 4314"/>
                  <a:gd name="T113" fmla="*/ 795 h 2742"/>
                  <a:gd name="T114" fmla="*/ 224 w 4314"/>
                  <a:gd name="T115" fmla="*/ 1287 h 2742"/>
                  <a:gd name="T116" fmla="*/ 164 w 4314"/>
                  <a:gd name="T117" fmla="*/ 1023 h 274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314" h="2742">
                    <a:moveTo>
                      <a:pt x="294" y="0"/>
                    </a:moveTo>
                    <a:lnTo>
                      <a:pt x="294" y="0"/>
                    </a:lnTo>
                    <a:lnTo>
                      <a:pt x="284" y="30"/>
                    </a:lnTo>
                    <a:lnTo>
                      <a:pt x="258" y="112"/>
                    </a:lnTo>
                    <a:lnTo>
                      <a:pt x="222" y="240"/>
                    </a:lnTo>
                    <a:lnTo>
                      <a:pt x="200" y="318"/>
                    </a:lnTo>
                    <a:lnTo>
                      <a:pt x="178" y="406"/>
                    </a:lnTo>
                    <a:lnTo>
                      <a:pt x="156" y="498"/>
                    </a:lnTo>
                    <a:lnTo>
                      <a:pt x="134" y="600"/>
                    </a:lnTo>
                    <a:lnTo>
                      <a:pt x="112" y="704"/>
                    </a:lnTo>
                    <a:lnTo>
                      <a:pt x="92" y="814"/>
                    </a:lnTo>
                    <a:lnTo>
                      <a:pt x="74" y="926"/>
                    </a:lnTo>
                    <a:lnTo>
                      <a:pt x="58" y="1042"/>
                    </a:lnTo>
                    <a:lnTo>
                      <a:pt x="46" y="1158"/>
                    </a:lnTo>
                    <a:lnTo>
                      <a:pt x="36" y="1274"/>
                    </a:lnTo>
                    <a:lnTo>
                      <a:pt x="32" y="1292"/>
                    </a:lnTo>
                    <a:lnTo>
                      <a:pt x="20" y="1336"/>
                    </a:lnTo>
                    <a:lnTo>
                      <a:pt x="8" y="1394"/>
                    </a:lnTo>
                    <a:lnTo>
                      <a:pt x="4" y="1424"/>
                    </a:lnTo>
                    <a:lnTo>
                      <a:pt x="0" y="1454"/>
                    </a:lnTo>
                    <a:lnTo>
                      <a:pt x="0" y="1482"/>
                    </a:lnTo>
                    <a:lnTo>
                      <a:pt x="4" y="1506"/>
                    </a:lnTo>
                    <a:lnTo>
                      <a:pt x="6" y="1516"/>
                    </a:lnTo>
                    <a:lnTo>
                      <a:pt x="10" y="1524"/>
                    </a:lnTo>
                    <a:lnTo>
                      <a:pt x="16" y="1530"/>
                    </a:lnTo>
                    <a:lnTo>
                      <a:pt x="22" y="1536"/>
                    </a:lnTo>
                    <a:lnTo>
                      <a:pt x="30" y="1538"/>
                    </a:lnTo>
                    <a:lnTo>
                      <a:pt x="40" y="1538"/>
                    </a:lnTo>
                    <a:lnTo>
                      <a:pt x="50" y="1538"/>
                    </a:lnTo>
                    <a:lnTo>
                      <a:pt x="62" y="1532"/>
                    </a:lnTo>
                    <a:lnTo>
                      <a:pt x="76" y="1526"/>
                    </a:lnTo>
                    <a:lnTo>
                      <a:pt x="92" y="1514"/>
                    </a:lnTo>
                    <a:lnTo>
                      <a:pt x="110" y="1502"/>
                    </a:lnTo>
                    <a:lnTo>
                      <a:pt x="130" y="1484"/>
                    </a:lnTo>
                    <a:lnTo>
                      <a:pt x="282" y="1346"/>
                    </a:lnTo>
                    <a:lnTo>
                      <a:pt x="400" y="1234"/>
                    </a:lnTo>
                    <a:lnTo>
                      <a:pt x="504" y="1134"/>
                    </a:lnTo>
                    <a:lnTo>
                      <a:pt x="506" y="1166"/>
                    </a:lnTo>
                    <a:lnTo>
                      <a:pt x="508" y="1202"/>
                    </a:lnTo>
                    <a:lnTo>
                      <a:pt x="512" y="1246"/>
                    </a:lnTo>
                    <a:lnTo>
                      <a:pt x="520" y="1298"/>
                    </a:lnTo>
                    <a:lnTo>
                      <a:pt x="530" y="1352"/>
                    </a:lnTo>
                    <a:lnTo>
                      <a:pt x="544" y="1408"/>
                    </a:lnTo>
                    <a:lnTo>
                      <a:pt x="552" y="1434"/>
                    </a:lnTo>
                    <a:lnTo>
                      <a:pt x="562" y="1462"/>
                    </a:lnTo>
                    <a:lnTo>
                      <a:pt x="574" y="1486"/>
                    </a:lnTo>
                    <a:lnTo>
                      <a:pt x="586" y="1510"/>
                    </a:lnTo>
                    <a:lnTo>
                      <a:pt x="600" y="1532"/>
                    </a:lnTo>
                    <a:lnTo>
                      <a:pt x="616" y="1550"/>
                    </a:lnTo>
                    <a:lnTo>
                      <a:pt x="632" y="1568"/>
                    </a:lnTo>
                    <a:lnTo>
                      <a:pt x="650" y="1580"/>
                    </a:lnTo>
                    <a:lnTo>
                      <a:pt x="670" y="1590"/>
                    </a:lnTo>
                    <a:lnTo>
                      <a:pt x="692" y="1598"/>
                    </a:lnTo>
                    <a:lnTo>
                      <a:pt x="716" y="1600"/>
                    </a:lnTo>
                    <a:lnTo>
                      <a:pt x="740" y="1598"/>
                    </a:lnTo>
                    <a:lnTo>
                      <a:pt x="768" y="1590"/>
                    </a:lnTo>
                    <a:lnTo>
                      <a:pt x="798" y="1580"/>
                    </a:lnTo>
                    <a:lnTo>
                      <a:pt x="828" y="1562"/>
                    </a:lnTo>
                    <a:lnTo>
                      <a:pt x="862" y="1538"/>
                    </a:lnTo>
                    <a:lnTo>
                      <a:pt x="898" y="1508"/>
                    </a:lnTo>
                    <a:lnTo>
                      <a:pt x="936" y="1472"/>
                    </a:lnTo>
                    <a:lnTo>
                      <a:pt x="940" y="1494"/>
                    </a:lnTo>
                    <a:lnTo>
                      <a:pt x="944" y="1516"/>
                    </a:lnTo>
                    <a:lnTo>
                      <a:pt x="952" y="1544"/>
                    </a:lnTo>
                    <a:lnTo>
                      <a:pt x="962" y="1576"/>
                    </a:lnTo>
                    <a:lnTo>
                      <a:pt x="974" y="1610"/>
                    </a:lnTo>
                    <a:lnTo>
                      <a:pt x="992" y="1646"/>
                    </a:lnTo>
                    <a:lnTo>
                      <a:pt x="1002" y="1662"/>
                    </a:lnTo>
                    <a:lnTo>
                      <a:pt x="1012" y="1678"/>
                    </a:lnTo>
                    <a:lnTo>
                      <a:pt x="1024" y="1692"/>
                    </a:lnTo>
                    <a:lnTo>
                      <a:pt x="1038" y="1706"/>
                    </a:lnTo>
                    <a:lnTo>
                      <a:pt x="1052" y="1718"/>
                    </a:lnTo>
                    <a:lnTo>
                      <a:pt x="1068" y="1728"/>
                    </a:lnTo>
                    <a:lnTo>
                      <a:pt x="1084" y="1738"/>
                    </a:lnTo>
                    <a:lnTo>
                      <a:pt x="1104" y="1744"/>
                    </a:lnTo>
                    <a:lnTo>
                      <a:pt x="1122" y="1748"/>
                    </a:lnTo>
                    <a:lnTo>
                      <a:pt x="1144" y="1748"/>
                    </a:lnTo>
                    <a:lnTo>
                      <a:pt x="1166" y="1748"/>
                    </a:lnTo>
                    <a:lnTo>
                      <a:pt x="1190" y="1742"/>
                    </a:lnTo>
                    <a:lnTo>
                      <a:pt x="1216" y="1734"/>
                    </a:lnTo>
                    <a:lnTo>
                      <a:pt x="1244" y="1724"/>
                    </a:lnTo>
                    <a:lnTo>
                      <a:pt x="1272" y="1708"/>
                    </a:lnTo>
                    <a:lnTo>
                      <a:pt x="1302" y="1688"/>
                    </a:lnTo>
                    <a:lnTo>
                      <a:pt x="1336" y="1664"/>
                    </a:lnTo>
                    <a:lnTo>
                      <a:pt x="1370" y="1636"/>
                    </a:lnTo>
                    <a:lnTo>
                      <a:pt x="1374" y="1660"/>
                    </a:lnTo>
                    <a:lnTo>
                      <a:pt x="1380" y="1686"/>
                    </a:lnTo>
                    <a:lnTo>
                      <a:pt x="1388" y="1720"/>
                    </a:lnTo>
                    <a:lnTo>
                      <a:pt x="1400" y="1756"/>
                    </a:lnTo>
                    <a:lnTo>
                      <a:pt x="1416" y="1798"/>
                    </a:lnTo>
                    <a:lnTo>
                      <a:pt x="1434" y="1838"/>
                    </a:lnTo>
                    <a:lnTo>
                      <a:pt x="1456" y="1878"/>
                    </a:lnTo>
                    <a:lnTo>
                      <a:pt x="1470" y="1896"/>
                    </a:lnTo>
                    <a:lnTo>
                      <a:pt x="1482" y="1914"/>
                    </a:lnTo>
                    <a:lnTo>
                      <a:pt x="1498" y="1928"/>
                    </a:lnTo>
                    <a:lnTo>
                      <a:pt x="1512" y="1942"/>
                    </a:lnTo>
                    <a:lnTo>
                      <a:pt x="1530" y="1954"/>
                    </a:lnTo>
                    <a:lnTo>
                      <a:pt x="1548" y="1964"/>
                    </a:lnTo>
                    <a:lnTo>
                      <a:pt x="1566" y="1972"/>
                    </a:lnTo>
                    <a:lnTo>
                      <a:pt x="1586" y="1976"/>
                    </a:lnTo>
                    <a:lnTo>
                      <a:pt x="1608" y="1978"/>
                    </a:lnTo>
                    <a:lnTo>
                      <a:pt x="1630" y="1976"/>
                    </a:lnTo>
                    <a:lnTo>
                      <a:pt x="1654" y="1972"/>
                    </a:lnTo>
                    <a:lnTo>
                      <a:pt x="1678" y="1962"/>
                    </a:lnTo>
                    <a:lnTo>
                      <a:pt x="1704" y="1948"/>
                    </a:lnTo>
                    <a:lnTo>
                      <a:pt x="1732" y="1932"/>
                    </a:lnTo>
                    <a:lnTo>
                      <a:pt x="1760" y="1908"/>
                    </a:lnTo>
                    <a:lnTo>
                      <a:pt x="1790" y="1882"/>
                    </a:lnTo>
                    <a:lnTo>
                      <a:pt x="1800" y="1902"/>
                    </a:lnTo>
                    <a:lnTo>
                      <a:pt x="1812" y="1924"/>
                    </a:lnTo>
                    <a:lnTo>
                      <a:pt x="1830" y="1952"/>
                    </a:lnTo>
                    <a:lnTo>
                      <a:pt x="1850" y="1984"/>
                    </a:lnTo>
                    <a:lnTo>
                      <a:pt x="1876" y="2016"/>
                    </a:lnTo>
                    <a:lnTo>
                      <a:pt x="1904" y="2048"/>
                    </a:lnTo>
                    <a:lnTo>
                      <a:pt x="1918" y="2062"/>
                    </a:lnTo>
                    <a:lnTo>
                      <a:pt x="1934" y="2076"/>
                    </a:lnTo>
                    <a:lnTo>
                      <a:pt x="1950" y="2088"/>
                    </a:lnTo>
                    <a:lnTo>
                      <a:pt x="1968" y="2100"/>
                    </a:lnTo>
                    <a:lnTo>
                      <a:pt x="1986" y="2110"/>
                    </a:lnTo>
                    <a:lnTo>
                      <a:pt x="2004" y="2118"/>
                    </a:lnTo>
                    <a:lnTo>
                      <a:pt x="2022" y="2122"/>
                    </a:lnTo>
                    <a:lnTo>
                      <a:pt x="2042" y="2126"/>
                    </a:lnTo>
                    <a:lnTo>
                      <a:pt x="2060" y="2126"/>
                    </a:lnTo>
                    <a:lnTo>
                      <a:pt x="2080" y="2124"/>
                    </a:lnTo>
                    <a:lnTo>
                      <a:pt x="2100" y="2118"/>
                    </a:lnTo>
                    <a:lnTo>
                      <a:pt x="2122" y="2108"/>
                    </a:lnTo>
                    <a:lnTo>
                      <a:pt x="2142" y="2094"/>
                    </a:lnTo>
                    <a:lnTo>
                      <a:pt x="2162" y="2078"/>
                    </a:lnTo>
                    <a:lnTo>
                      <a:pt x="2184" y="2056"/>
                    </a:lnTo>
                    <a:lnTo>
                      <a:pt x="2204" y="2030"/>
                    </a:lnTo>
                    <a:lnTo>
                      <a:pt x="2224" y="2000"/>
                    </a:lnTo>
                    <a:lnTo>
                      <a:pt x="2246" y="1964"/>
                    </a:lnTo>
                    <a:lnTo>
                      <a:pt x="2250" y="1984"/>
                    </a:lnTo>
                    <a:lnTo>
                      <a:pt x="2256" y="2006"/>
                    </a:lnTo>
                    <a:lnTo>
                      <a:pt x="2262" y="2034"/>
                    </a:lnTo>
                    <a:lnTo>
                      <a:pt x="2274" y="2066"/>
                    </a:lnTo>
                    <a:lnTo>
                      <a:pt x="2286" y="2100"/>
                    </a:lnTo>
                    <a:lnTo>
                      <a:pt x="2304" y="2134"/>
                    </a:lnTo>
                    <a:lnTo>
                      <a:pt x="2324" y="2166"/>
                    </a:lnTo>
                    <a:lnTo>
                      <a:pt x="2334" y="2180"/>
                    </a:lnTo>
                    <a:lnTo>
                      <a:pt x="2346" y="2192"/>
                    </a:lnTo>
                    <a:lnTo>
                      <a:pt x="2360" y="2204"/>
                    </a:lnTo>
                    <a:lnTo>
                      <a:pt x="2372" y="2214"/>
                    </a:lnTo>
                    <a:lnTo>
                      <a:pt x="2388" y="2222"/>
                    </a:lnTo>
                    <a:lnTo>
                      <a:pt x="2404" y="2226"/>
                    </a:lnTo>
                    <a:lnTo>
                      <a:pt x="2420" y="2230"/>
                    </a:lnTo>
                    <a:lnTo>
                      <a:pt x="2438" y="2230"/>
                    </a:lnTo>
                    <a:lnTo>
                      <a:pt x="2456" y="2228"/>
                    </a:lnTo>
                    <a:lnTo>
                      <a:pt x="2476" y="2222"/>
                    </a:lnTo>
                    <a:lnTo>
                      <a:pt x="2498" y="2212"/>
                    </a:lnTo>
                    <a:lnTo>
                      <a:pt x="2520" y="2198"/>
                    </a:lnTo>
                    <a:lnTo>
                      <a:pt x="2542" y="2182"/>
                    </a:lnTo>
                    <a:lnTo>
                      <a:pt x="2568" y="2160"/>
                    </a:lnTo>
                    <a:lnTo>
                      <a:pt x="2592" y="2134"/>
                    </a:lnTo>
                    <a:lnTo>
                      <a:pt x="2620" y="2104"/>
                    </a:lnTo>
                    <a:lnTo>
                      <a:pt x="2620" y="2132"/>
                    </a:lnTo>
                    <a:lnTo>
                      <a:pt x="2622" y="2164"/>
                    </a:lnTo>
                    <a:lnTo>
                      <a:pt x="2626" y="2204"/>
                    </a:lnTo>
                    <a:lnTo>
                      <a:pt x="2632" y="2248"/>
                    </a:lnTo>
                    <a:lnTo>
                      <a:pt x="2640" y="2296"/>
                    </a:lnTo>
                    <a:lnTo>
                      <a:pt x="2652" y="2342"/>
                    </a:lnTo>
                    <a:lnTo>
                      <a:pt x="2660" y="2364"/>
                    </a:lnTo>
                    <a:lnTo>
                      <a:pt x="2668" y="2386"/>
                    </a:lnTo>
                    <a:lnTo>
                      <a:pt x="2678" y="2406"/>
                    </a:lnTo>
                    <a:lnTo>
                      <a:pt x="2688" y="2424"/>
                    </a:lnTo>
                    <a:lnTo>
                      <a:pt x="2700" y="2440"/>
                    </a:lnTo>
                    <a:lnTo>
                      <a:pt x="2714" y="2452"/>
                    </a:lnTo>
                    <a:lnTo>
                      <a:pt x="2728" y="2462"/>
                    </a:lnTo>
                    <a:lnTo>
                      <a:pt x="2744" y="2470"/>
                    </a:lnTo>
                    <a:lnTo>
                      <a:pt x="2762" y="2474"/>
                    </a:lnTo>
                    <a:lnTo>
                      <a:pt x="2782" y="2474"/>
                    </a:lnTo>
                    <a:lnTo>
                      <a:pt x="2804" y="2470"/>
                    </a:lnTo>
                    <a:lnTo>
                      <a:pt x="2826" y="2460"/>
                    </a:lnTo>
                    <a:lnTo>
                      <a:pt x="2852" y="2446"/>
                    </a:lnTo>
                    <a:lnTo>
                      <a:pt x="2878" y="2428"/>
                    </a:lnTo>
                    <a:lnTo>
                      <a:pt x="2906" y="2402"/>
                    </a:lnTo>
                    <a:lnTo>
                      <a:pt x="2938" y="2372"/>
                    </a:lnTo>
                    <a:lnTo>
                      <a:pt x="2970" y="2334"/>
                    </a:lnTo>
                    <a:lnTo>
                      <a:pt x="3006" y="2290"/>
                    </a:lnTo>
                    <a:lnTo>
                      <a:pt x="3012" y="2324"/>
                    </a:lnTo>
                    <a:lnTo>
                      <a:pt x="3018" y="2362"/>
                    </a:lnTo>
                    <a:lnTo>
                      <a:pt x="3030" y="2408"/>
                    </a:lnTo>
                    <a:lnTo>
                      <a:pt x="3044" y="2458"/>
                    </a:lnTo>
                    <a:lnTo>
                      <a:pt x="3062" y="2510"/>
                    </a:lnTo>
                    <a:lnTo>
                      <a:pt x="3082" y="2562"/>
                    </a:lnTo>
                    <a:lnTo>
                      <a:pt x="3094" y="2586"/>
                    </a:lnTo>
                    <a:lnTo>
                      <a:pt x="3108" y="2608"/>
                    </a:lnTo>
                    <a:lnTo>
                      <a:pt x="3120" y="2628"/>
                    </a:lnTo>
                    <a:lnTo>
                      <a:pt x="3136" y="2646"/>
                    </a:lnTo>
                    <a:lnTo>
                      <a:pt x="3150" y="2660"/>
                    </a:lnTo>
                    <a:lnTo>
                      <a:pt x="3168" y="2670"/>
                    </a:lnTo>
                    <a:lnTo>
                      <a:pt x="3184" y="2678"/>
                    </a:lnTo>
                    <a:lnTo>
                      <a:pt x="3202" y="2680"/>
                    </a:lnTo>
                    <a:lnTo>
                      <a:pt x="3212" y="2680"/>
                    </a:lnTo>
                    <a:lnTo>
                      <a:pt x="3222" y="2678"/>
                    </a:lnTo>
                    <a:lnTo>
                      <a:pt x="3232" y="2674"/>
                    </a:lnTo>
                    <a:lnTo>
                      <a:pt x="3242" y="2670"/>
                    </a:lnTo>
                    <a:lnTo>
                      <a:pt x="3262" y="2658"/>
                    </a:lnTo>
                    <a:lnTo>
                      <a:pt x="3284" y="2638"/>
                    </a:lnTo>
                    <a:lnTo>
                      <a:pt x="3308" y="2614"/>
                    </a:lnTo>
                    <a:lnTo>
                      <a:pt x="3332" y="2580"/>
                    </a:lnTo>
                    <a:lnTo>
                      <a:pt x="3356" y="2540"/>
                    </a:lnTo>
                    <a:lnTo>
                      <a:pt x="3382" y="2494"/>
                    </a:lnTo>
                    <a:lnTo>
                      <a:pt x="3410" y="2438"/>
                    </a:lnTo>
                    <a:lnTo>
                      <a:pt x="3438" y="2372"/>
                    </a:lnTo>
                    <a:lnTo>
                      <a:pt x="3444" y="2402"/>
                    </a:lnTo>
                    <a:lnTo>
                      <a:pt x="3454" y="2432"/>
                    </a:lnTo>
                    <a:lnTo>
                      <a:pt x="3466" y="2470"/>
                    </a:lnTo>
                    <a:lnTo>
                      <a:pt x="3484" y="2514"/>
                    </a:lnTo>
                    <a:lnTo>
                      <a:pt x="3504" y="2558"/>
                    </a:lnTo>
                    <a:lnTo>
                      <a:pt x="3516" y="2580"/>
                    </a:lnTo>
                    <a:lnTo>
                      <a:pt x="3528" y="2602"/>
                    </a:lnTo>
                    <a:lnTo>
                      <a:pt x="3542" y="2622"/>
                    </a:lnTo>
                    <a:lnTo>
                      <a:pt x="3558" y="2642"/>
                    </a:lnTo>
                    <a:lnTo>
                      <a:pt x="3574" y="2658"/>
                    </a:lnTo>
                    <a:lnTo>
                      <a:pt x="3590" y="2674"/>
                    </a:lnTo>
                    <a:lnTo>
                      <a:pt x="3608" y="2686"/>
                    </a:lnTo>
                    <a:lnTo>
                      <a:pt x="3626" y="2696"/>
                    </a:lnTo>
                    <a:lnTo>
                      <a:pt x="3646" y="2702"/>
                    </a:lnTo>
                    <a:lnTo>
                      <a:pt x="3668" y="2704"/>
                    </a:lnTo>
                    <a:lnTo>
                      <a:pt x="3690" y="2704"/>
                    </a:lnTo>
                    <a:lnTo>
                      <a:pt x="3714" y="2698"/>
                    </a:lnTo>
                    <a:lnTo>
                      <a:pt x="3738" y="2688"/>
                    </a:lnTo>
                    <a:lnTo>
                      <a:pt x="3764" y="2672"/>
                    </a:lnTo>
                    <a:lnTo>
                      <a:pt x="3790" y="2652"/>
                    </a:lnTo>
                    <a:lnTo>
                      <a:pt x="3818" y="2626"/>
                    </a:lnTo>
                    <a:lnTo>
                      <a:pt x="3846" y="2592"/>
                    </a:lnTo>
                    <a:lnTo>
                      <a:pt x="3876" y="2554"/>
                    </a:lnTo>
                    <a:lnTo>
                      <a:pt x="3908" y="2508"/>
                    </a:lnTo>
                    <a:lnTo>
                      <a:pt x="3940" y="2454"/>
                    </a:lnTo>
                    <a:lnTo>
                      <a:pt x="3944" y="2478"/>
                    </a:lnTo>
                    <a:lnTo>
                      <a:pt x="3950" y="2502"/>
                    </a:lnTo>
                    <a:lnTo>
                      <a:pt x="3958" y="2534"/>
                    </a:lnTo>
                    <a:lnTo>
                      <a:pt x="3970" y="2570"/>
                    </a:lnTo>
                    <a:lnTo>
                      <a:pt x="3984" y="2606"/>
                    </a:lnTo>
                    <a:lnTo>
                      <a:pt x="4002" y="2642"/>
                    </a:lnTo>
                    <a:lnTo>
                      <a:pt x="4012" y="2660"/>
                    </a:lnTo>
                    <a:lnTo>
                      <a:pt x="4022" y="2676"/>
                    </a:lnTo>
                    <a:lnTo>
                      <a:pt x="4034" y="2692"/>
                    </a:lnTo>
                    <a:lnTo>
                      <a:pt x="4046" y="2706"/>
                    </a:lnTo>
                    <a:lnTo>
                      <a:pt x="4058" y="2718"/>
                    </a:lnTo>
                    <a:lnTo>
                      <a:pt x="4072" y="2728"/>
                    </a:lnTo>
                    <a:lnTo>
                      <a:pt x="4088" y="2734"/>
                    </a:lnTo>
                    <a:lnTo>
                      <a:pt x="4102" y="2740"/>
                    </a:lnTo>
                    <a:lnTo>
                      <a:pt x="4120" y="2742"/>
                    </a:lnTo>
                    <a:lnTo>
                      <a:pt x="4138" y="2740"/>
                    </a:lnTo>
                    <a:lnTo>
                      <a:pt x="4156" y="2736"/>
                    </a:lnTo>
                    <a:lnTo>
                      <a:pt x="4176" y="2728"/>
                    </a:lnTo>
                    <a:lnTo>
                      <a:pt x="4196" y="2714"/>
                    </a:lnTo>
                    <a:lnTo>
                      <a:pt x="4218" y="2698"/>
                    </a:lnTo>
                    <a:lnTo>
                      <a:pt x="4240" y="2678"/>
                    </a:lnTo>
                    <a:lnTo>
                      <a:pt x="4264" y="2650"/>
                    </a:lnTo>
                    <a:lnTo>
                      <a:pt x="4288" y="2620"/>
                    </a:lnTo>
                    <a:lnTo>
                      <a:pt x="4314" y="2584"/>
                    </a:lnTo>
                    <a:lnTo>
                      <a:pt x="4290" y="2432"/>
                    </a:lnTo>
                    <a:lnTo>
                      <a:pt x="4276" y="2450"/>
                    </a:lnTo>
                    <a:lnTo>
                      <a:pt x="4260" y="2470"/>
                    </a:lnTo>
                    <a:lnTo>
                      <a:pt x="4238" y="2490"/>
                    </a:lnTo>
                    <a:lnTo>
                      <a:pt x="4214" y="2512"/>
                    </a:lnTo>
                    <a:lnTo>
                      <a:pt x="4202" y="2520"/>
                    </a:lnTo>
                    <a:lnTo>
                      <a:pt x="4188" y="2528"/>
                    </a:lnTo>
                    <a:lnTo>
                      <a:pt x="4174" y="2534"/>
                    </a:lnTo>
                    <a:lnTo>
                      <a:pt x="4160" y="2538"/>
                    </a:lnTo>
                    <a:lnTo>
                      <a:pt x="4146" y="2540"/>
                    </a:lnTo>
                    <a:lnTo>
                      <a:pt x="4132" y="2538"/>
                    </a:lnTo>
                    <a:lnTo>
                      <a:pt x="4118" y="2534"/>
                    </a:lnTo>
                    <a:lnTo>
                      <a:pt x="4104" y="2524"/>
                    </a:lnTo>
                    <a:lnTo>
                      <a:pt x="4092" y="2512"/>
                    </a:lnTo>
                    <a:lnTo>
                      <a:pt x="4078" y="2496"/>
                    </a:lnTo>
                    <a:lnTo>
                      <a:pt x="4068" y="2474"/>
                    </a:lnTo>
                    <a:lnTo>
                      <a:pt x="4056" y="2448"/>
                    </a:lnTo>
                    <a:lnTo>
                      <a:pt x="4048" y="2416"/>
                    </a:lnTo>
                    <a:lnTo>
                      <a:pt x="4040" y="2376"/>
                    </a:lnTo>
                    <a:lnTo>
                      <a:pt x="4032" y="2332"/>
                    </a:lnTo>
                    <a:lnTo>
                      <a:pt x="4026" y="2282"/>
                    </a:lnTo>
                    <a:lnTo>
                      <a:pt x="4024" y="2222"/>
                    </a:lnTo>
                    <a:lnTo>
                      <a:pt x="4022" y="2158"/>
                    </a:lnTo>
                    <a:lnTo>
                      <a:pt x="4020" y="2084"/>
                    </a:lnTo>
                    <a:lnTo>
                      <a:pt x="4022" y="2002"/>
                    </a:lnTo>
                    <a:lnTo>
                      <a:pt x="4028" y="1912"/>
                    </a:lnTo>
                    <a:lnTo>
                      <a:pt x="4034" y="1812"/>
                    </a:lnTo>
                    <a:lnTo>
                      <a:pt x="3928" y="1706"/>
                    </a:lnTo>
                    <a:lnTo>
                      <a:pt x="3930" y="1740"/>
                    </a:lnTo>
                    <a:lnTo>
                      <a:pt x="3930" y="1830"/>
                    </a:lnTo>
                    <a:lnTo>
                      <a:pt x="3928" y="1888"/>
                    </a:lnTo>
                    <a:lnTo>
                      <a:pt x="3924" y="1956"/>
                    </a:lnTo>
                    <a:lnTo>
                      <a:pt x="3918" y="2026"/>
                    </a:lnTo>
                    <a:lnTo>
                      <a:pt x="3908" y="2100"/>
                    </a:lnTo>
                    <a:lnTo>
                      <a:pt x="3896" y="2176"/>
                    </a:lnTo>
                    <a:lnTo>
                      <a:pt x="3888" y="2212"/>
                    </a:lnTo>
                    <a:lnTo>
                      <a:pt x="3878" y="2248"/>
                    </a:lnTo>
                    <a:lnTo>
                      <a:pt x="3868" y="2282"/>
                    </a:lnTo>
                    <a:lnTo>
                      <a:pt x="3856" y="2316"/>
                    </a:lnTo>
                    <a:lnTo>
                      <a:pt x="3844" y="2348"/>
                    </a:lnTo>
                    <a:lnTo>
                      <a:pt x="3830" y="2376"/>
                    </a:lnTo>
                    <a:lnTo>
                      <a:pt x="3814" y="2404"/>
                    </a:lnTo>
                    <a:lnTo>
                      <a:pt x="3798" y="2430"/>
                    </a:lnTo>
                    <a:lnTo>
                      <a:pt x="3778" y="2452"/>
                    </a:lnTo>
                    <a:lnTo>
                      <a:pt x="3758" y="2472"/>
                    </a:lnTo>
                    <a:lnTo>
                      <a:pt x="3736" y="2488"/>
                    </a:lnTo>
                    <a:lnTo>
                      <a:pt x="3712" y="2500"/>
                    </a:lnTo>
                    <a:lnTo>
                      <a:pt x="3686" y="2508"/>
                    </a:lnTo>
                    <a:lnTo>
                      <a:pt x="3660" y="2512"/>
                    </a:lnTo>
                    <a:lnTo>
                      <a:pt x="3648" y="2504"/>
                    </a:lnTo>
                    <a:lnTo>
                      <a:pt x="3636" y="2492"/>
                    </a:lnTo>
                    <a:lnTo>
                      <a:pt x="3622" y="2474"/>
                    </a:lnTo>
                    <a:lnTo>
                      <a:pt x="3606" y="2450"/>
                    </a:lnTo>
                    <a:lnTo>
                      <a:pt x="3588" y="2420"/>
                    </a:lnTo>
                    <a:lnTo>
                      <a:pt x="3572" y="2384"/>
                    </a:lnTo>
                    <a:lnTo>
                      <a:pt x="3558" y="2340"/>
                    </a:lnTo>
                    <a:lnTo>
                      <a:pt x="3552" y="2316"/>
                    </a:lnTo>
                    <a:lnTo>
                      <a:pt x="3546" y="2290"/>
                    </a:lnTo>
                    <a:lnTo>
                      <a:pt x="3542" y="2262"/>
                    </a:lnTo>
                    <a:lnTo>
                      <a:pt x="3538" y="2230"/>
                    </a:lnTo>
                    <a:lnTo>
                      <a:pt x="3536" y="2198"/>
                    </a:lnTo>
                    <a:lnTo>
                      <a:pt x="3536" y="2164"/>
                    </a:lnTo>
                    <a:lnTo>
                      <a:pt x="3538" y="2128"/>
                    </a:lnTo>
                    <a:lnTo>
                      <a:pt x="3542" y="2088"/>
                    </a:lnTo>
                    <a:lnTo>
                      <a:pt x="3546" y="2048"/>
                    </a:lnTo>
                    <a:lnTo>
                      <a:pt x="3554" y="2004"/>
                    </a:lnTo>
                    <a:lnTo>
                      <a:pt x="3562" y="1960"/>
                    </a:lnTo>
                    <a:lnTo>
                      <a:pt x="3574" y="1912"/>
                    </a:lnTo>
                    <a:lnTo>
                      <a:pt x="3588" y="1860"/>
                    </a:lnTo>
                    <a:lnTo>
                      <a:pt x="3606" y="1808"/>
                    </a:lnTo>
                    <a:lnTo>
                      <a:pt x="3626" y="1752"/>
                    </a:lnTo>
                    <a:lnTo>
                      <a:pt x="3648" y="1694"/>
                    </a:lnTo>
                    <a:lnTo>
                      <a:pt x="3578" y="1614"/>
                    </a:lnTo>
                    <a:lnTo>
                      <a:pt x="3570" y="1652"/>
                    </a:lnTo>
                    <a:lnTo>
                      <a:pt x="3548" y="1750"/>
                    </a:lnTo>
                    <a:lnTo>
                      <a:pt x="3514" y="1888"/>
                    </a:lnTo>
                    <a:lnTo>
                      <a:pt x="3492" y="1966"/>
                    </a:lnTo>
                    <a:lnTo>
                      <a:pt x="3468" y="2044"/>
                    </a:lnTo>
                    <a:lnTo>
                      <a:pt x="3442" y="2122"/>
                    </a:lnTo>
                    <a:lnTo>
                      <a:pt x="3416" y="2194"/>
                    </a:lnTo>
                    <a:lnTo>
                      <a:pt x="3386" y="2262"/>
                    </a:lnTo>
                    <a:lnTo>
                      <a:pt x="3372" y="2290"/>
                    </a:lnTo>
                    <a:lnTo>
                      <a:pt x="3356" y="2318"/>
                    </a:lnTo>
                    <a:lnTo>
                      <a:pt x="3340" y="2342"/>
                    </a:lnTo>
                    <a:lnTo>
                      <a:pt x="3324" y="2362"/>
                    </a:lnTo>
                    <a:lnTo>
                      <a:pt x="3308" y="2380"/>
                    </a:lnTo>
                    <a:lnTo>
                      <a:pt x="3292" y="2392"/>
                    </a:lnTo>
                    <a:lnTo>
                      <a:pt x="3276" y="2400"/>
                    </a:lnTo>
                    <a:lnTo>
                      <a:pt x="3268" y="2404"/>
                    </a:lnTo>
                    <a:lnTo>
                      <a:pt x="3260" y="2404"/>
                    </a:lnTo>
                    <a:lnTo>
                      <a:pt x="3252" y="2404"/>
                    </a:lnTo>
                    <a:lnTo>
                      <a:pt x="3244" y="2404"/>
                    </a:lnTo>
                    <a:lnTo>
                      <a:pt x="3236" y="2400"/>
                    </a:lnTo>
                    <a:lnTo>
                      <a:pt x="3228" y="2396"/>
                    </a:lnTo>
                    <a:lnTo>
                      <a:pt x="3212" y="2384"/>
                    </a:lnTo>
                    <a:lnTo>
                      <a:pt x="3198" y="2370"/>
                    </a:lnTo>
                    <a:lnTo>
                      <a:pt x="3186" y="2350"/>
                    </a:lnTo>
                    <a:lnTo>
                      <a:pt x="3176" y="2330"/>
                    </a:lnTo>
                    <a:lnTo>
                      <a:pt x="3168" y="2304"/>
                    </a:lnTo>
                    <a:lnTo>
                      <a:pt x="3162" y="2278"/>
                    </a:lnTo>
                    <a:lnTo>
                      <a:pt x="3156" y="2250"/>
                    </a:lnTo>
                    <a:lnTo>
                      <a:pt x="3154" y="2218"/>
                    </a:lnTo>
                    <a:lnTo>
                      <a:pt x="3150" y="2186"/>
                    </a:lnTo>
                    <a:lnTo>
                      <a:pt x="3150" y="2152"/>
                    </a:lnTo>
                    <a:lnTo>
                      <a:pt x="3150" y="2080"/>
                    </a:lnTo>
                    <a:lnTo>
                      <a:pt x="3154" y="2006"/>
                    </a:lnTo>
                    <a:lnTo>
                      <a:pt x="3162" y="1930"/>
                    </a:lnTo>
                    <a:lnTo>
                      <a:pt x="3170" y="1856"/>
                    </a:lnTo>
                    <a:lnTo>
                      <a:pt x="3180" y="1786"/>
                    </a:lnTo>
                    <a:lnTo>
                      <a:pt x="3202" y="1662"/>
                    </a:lnTo>
                    <a:lnTo>
                      <a:pt x="3220" y="1576"/>
                    </a:lnTo>
                    <a:lnTo>
                      <a:pt x="3228" y="1544"/>
                    </a:lnTo>
                    <a:lnTo>
                      <a:pt x="3146" y="1484"/>
                    </a:lnTo>
                    <a:lnTo>
                      <a:pt x="3140" y="1524"/>
                    </a:lnTo>
                    <a:lnTo>
                      <a:pt x="3120" y="1626"/>
                    </a:lnTo>
                    <a:lnTo>
                      <a:pt x="3106" y="1692"/>
                    </a:lnTo>
                    <a:lnTo>
                      <a:pt x="3090" y="1766"/>
                    </a:lnTo>
                    <a:lnTo>
                      <a:pt x="3070" y="1846"/>
                    </a:lnTo>
                    <a:lnTo>
                      <a:pt x="3048" y="1926"/>
                    </a:lnTo>
                    <a:lnTo>
                      <a:pt x="3024" y="2004"/>
                    </a:lnTo>
                    <a:lnTo>
                      <a:pt x="2998" y="2080"/>
                    </a:lnTo>
                    <a:lnTo>
                      <a:pt x="2984" y="2114"/>
                    </a:lnTo>
                    <a:lnTo>
                      <a:pt x="2970" y="2146"/>
                    </a:lnTo>
                    <a:lnTo>
                      <a:pt x="2954" y="2176"/>
                    </a:lnTo>
                    <a:lnTo>
                      <a:pt x="2938" y="2204"/>
                    </a:lnTo>
                    <a:lnTo>
                      <a:pt x="2922" y="2228"/>
                    </a:lnTo>
                    <a:lnTo>
                      <a:pt x="2906" y="2250"/>
                    </a:lnTo>
                    <a:lnTo>
                      <a:pt x="2888" y="2266"/>
                    </a:lnTo>
                    <a:lnTo>
                      <a:pt x="2870" y="2278"/>
                    </a:lnTo>
                    <a:lnTo>
                      <a:pt x="2852" y="2286"/>
                    </a:lnTo>
                    <a:lnTo>
                      <a:pt x="2842" y="2288"/>
                    </a:lnTo>
                    <a:lnTo>
                      <a:pt x="2834" y="2290"/>
                    </a:lnTo>
                    <a:lnTo>
                      <a:pt x="2824" y="2288"/>
                    </a:lnTo>
                    <a:lnTo>
                      <a:pt x="2814" y="2288"/>
                    </a:lnTo>
                    <a:lnTo>
                      <a:pt x="2804" y="2284"/>
                    </a:lnTo>
                    <a:lnTo>
                      <a:pt x="2794" y="2280"/>
                    </a:lnTo>
                    <a:lnTo>
                      <a:pt x="2776" y="2266"/>
                    </a:lnTo>
                    <a:lnTo>
                      <a:pt x="2760" y="2250"/>
                    </a:lnTo>
                    <a:lnTo>
                      <a:pt x="2746" y="2230"/>
                    </a:lnTo>
                    <a:lnTo>
                      <a:pt x="2736" y="2208"/>
                    </a:lnTo>
                    <a:lnTo>
                      <a:pt x="2726" y="2184"/>
                    </a:lnTo>
                    <a:lnTo>
                      <a:pt x="2718" y="2156"/>
                    </a:lnTo>
                    <a:lnTo>
                      <a:pt x="2714" y="2126"/>
                    </a:lnTo>
                    <a:lnTo>
                      <a:pt x="2710" y="2094"/>
                    </a:lnTo>
                    <a:lnTo>
                      <a:pt x="2708" y="2062"/>
                    </a:lnTo>
                    <a:lnTo>
                      <a:pt x="2706" y="2026"/>
                    </a:lnTo>
                    <a:lnTo>
                      <a:pt x="2708" y="1990"/>
                    </a:lnTo>
                    <a:lnTo>
                      <a:pt x="2710" y="1954"/>
                    </a:lnTo>
                    <a:lnTo>
                      <a:pt x="2716" y="1878"/>
                    </a:lnTo>
                    <a:lnTo>
                      <a:pt x="2728" y="1802"/>
                    </a:lnTo>
                    <a:lnTo>
                      <a:pt x="2740" y="1728"/>
                    </a:lnTo>
                    <a:lnTo>
                      <a:pt x="2756" y="1658"/>
                    </a:lnTo>
                    <a:lnTo>
                      <a:pt x="2770" y="1592"/>
                    </a:lnTo>
                    <a:lnTo>
                      <a:pt x="2786" y="1534"/>
                    </a:lnTo>
                    <a:lnTo>
                      <a:pt x="2808" y="1446"/>
                    </a:lnTo>
                    <a:lnTo>
                      <a:pt x="2818" y="1414"/>
                    </a:lnTo>
                    <a:lnTo>
                      <a:pt x="2772" y="1368"/>
                    </a:lnTo>
                    <a:lnTo>
                      <a:pt x="2762" y="1402"/>
                    </a:lnTo>
                    <a:lnTo>
                      <a:pt x="2736" y="1494"/>
                    </a:lnTo>
                    <a:lnTo>
                      <a:pt x="2696" y="1620"/>
                    </a:lnTo>
                    <a:lnTo>
                      <a:pt x="2672" y="1692"/>
                    </a:lnTo>
                    <a:lnTo>
                      <a:pt x="2648" y="1764"/>
                    </a:lnTo>
                    <a:lnTo>
                      <a:pt x="2622" y="1834"/>
                    </a:lnTo>
                    <a:lnTo>
                      <a:pt x="2594" y="1902"/>
                    </a:lnTo>
                    <a:lnTo>
                      <a:pt x="2566" y="1962"/>
                    </a:lnTo>
                    <a:lnTo>
                      <a:pt x="2540" y="2014"/>
                    </a:lnTo>
                    <a:lnTo>
                      <a:pt x="2526" y="2036"/>
                    </a:lnTo>
                    <a:lnTo>
                      <a:pt x="2514" y="2054"/>
                    </a:lnTo>
                    <a:lnTo>
                      <a:pt x="2500" y="2068"/>
                    </a:lnTo>
                    <a:lnTo>
                      <a:pt x="2488" y="2080"/>
                    </a:lnTo>
                    <a:lnTo>
                      <a:pt x="2476" y="2088"/>
                    </a:lnTo>
                    <a:lnTo>
                      <a:pt x="2466" y="2090"/>
                    </a:lnTo>
                    <a:lnTo>
                      <a:pt x="2460" y="2090"/>
                    </a:lnTo>
                    <a:lnTo>
                      <a:pt x="2454" y="2088"/>
                    </a:lnTo>
                    <a:lnTo>
                      <a:pt x="2444" y="2080"/>
                    </a:lnTo>
                    <a:lnTo>
                      <a:pt x="2434" y="2082"/>
                    </a:lnTo>
                    <a:lnTo>
                      <a:pt x="2424" y="2080"/>
                    </a:lnTo>
                    <a:lnTo>
                      <a:pt x="2410" y="2076"/>
                    </a:lnTo>
                    <a:lnTo>
                      <a:pt x="2394" y="2068"/>
                    </a:lnTo>
                    <a:lnTo>
                      <a:pt x="2386" y="2062"/>
                    </a:lnTo>
                    <a:lnTo>
                      <a:pt x="2378" y="2054"/>
                    </a:lnTo>
                    <a:lnTo>
                      <a:pt x="2370" y="2044"/>
                    </a:lnTo>
                    <a:lnTo>
                      <a:pt x="2364" y="2032"/>
                    </a:lnTo>
                    <a:lnTo>
                      <a:pt x="2356" y="2020"/>
                    </a:lnTo>
                    <a:lnTo>
                      <a:pt x="2350" y="2004"/>
                    </a:lnTo>
                    <a:lnTo>
                      <a:pt x="2344" y="1984"/>
                    </a:lnTo>
                    <a:lnTo>
                      <a:pt x="2338" y="1964"/>
                    </a:lnTo>
                    <a:lnTo>
                      <a:pt x="2334" y="1940"/>
                    </a:lnTo>
                    <a:lnTo>
                      <a:pt x="2330" y="1912"/>
                    </a:lnTo>
                    <a:lnTo>
                      <a:pt x="2328" y="1882"/>
                    </a:lnTo>
                    <a:lnTo>
                      <a:pt x="2328" y="1848"/>
                    </a:lnTo>
                    <a:lnTo>
                      <a:pt x="2328" y="1810"/>
                    </a:lnTo>
                    <a:lnTo>
                      <a:pt x="2330" y="1770"/>
                    </a:lnTo>
                    <a:lnTo>
                      <a:pt x="2334" y="1726"/>
                    </a:lnTo>
                    <a:lnTo>
                      <a:pt x="2340" y="1676"/>
                    </a:lnTo>
                    <a:lnTo>
                      <a:pt x="2348" y="1622"/>
                    </a:lnTo>
                    <a:lnTo>
                      <a:pt x="2358" y="1564"/>
                    </a:lnTo>
                    <a:lnTo>
                      <a:pt x="2370" y="1502"/>
                    </a:lnTo>
                    <a:lnTo>
                      <a:pt x="2384" y="1436"/>
                    </a:lnTo>
                    <a:lnTo>
                      <a:pt x="2402" y="1364"/>
                    </a:lnTo>
                    <a:lnTo>
                      <a:pt x="2420" y="1286"/>
                    </a:lnTo>
                    <a:lnTo>
                      <a:pt x="2386" y="1192"/>
                    </a:lnTo>
                    <a:lnTo>
                      <a:pt x="2338" y="1122"/>
                    </a:lnTo>
                    <a:lnTo>
                      <a:pt x="2334" y="1164"/>
                    </a:lnTo>
                    <a:lnTo>
                      <a:pt x="2318" y="1270"/>
                    </a:lnTo>
                    <a:lnTo>
                      <a:pt x="2292" y="1418"/>
                    </a:lnTo>
                    <a:lnTo>
                      <a:pt x="2276" y="1502"/>
                    </a:lnTo>
                    <a:lnTo>
                      <a:pt x="2258" y="1586"/>
                    </a:lnTo>
                    <a:lnTo>
                      <a:pt x="2238" y="1668"/>
                    </a:lnTo>
                    <a:lnTo>
                      <a:pt x="2216" y="1746"/>
                    </a:lnTo>
                    <a:lnTo>
                      <a:pt x="2192" y="1816"/>
                    </a:lnTo>
                    <a:lnTo>
                      <a:pt x="2180" y="1848"/>
                    </a:lnTo>
                    <a:lnTo>
                      <a:pt x="2166" y="1876"/>
                    </a:lnTo>
                    <a:lnTo>
                      <a:pt x="2152" y="1902"/>
                    </a:lnTo>
                    <a:lnTo>
                      <a:pt x="2138" y="1924"/>
                    </a:lnTo>
                    <a:lnTo>
                      <a:pt x="2124" y="1940"/>
                    </a:lnTo>
                    <a:lnTo>
                      <a:pt x="2110" y="1954"/>
                    </a:lnTo>
                    <a:lnTo>
                      <a:pt x="2094" y="1962"/>
                    </a:lnTo>
                    <a:lnTo>
                      <a:pt x="2086" y="1964"/>
                    </a:lnTo>
                    <a:lnTo>
                      <a:pt x="2080" y="1964"/>
                    </a:lnTo>
                    <a:lnTo>
                      <a:pt x="2072" y="1964"/>
                    </a:lnTo>
                    <a:lnTo>
                      <a:pt x="2064" y="1960"/>
                    </a:lnTo>
                    <a:lnTo>
                      <a:pt x="2056" y="1958"/>
                    </a:lnTo>
                    <a:lnTo>
                      <a:pt x="2046" y="1952"/>
                    </a:lnTo>
                    <a:lnTo>
                      <a:pt x="2034" y="1954"/>
                    </a:lnTo>
                    <a:lnTo>
                      <a:pt x="2020" y="1952"/>
                    </a:lnTo>
                    <a:lnTo>
                      <a:pt x="2002" y="1948"/>
                    </a:lnTo>
                    <a:lnTo>
                      <a:pt x="1994" y="1944"/>
                    </a:lnTo>
                    <a:lnTo>
                      <a:pt x="1984" y="1938"/>
                    </a:lnTo>
                    <a:lnTo>
                      <a:pt x="1974" y="1930"/>
                    </a:lnTo>
                    <a:lnTo>
                      <a:pt x="1964" y="1922"/>
                    </a:lnTo>
                    <a:lnTo>
                      <a:pt x="1954" y="1910"/>
                    </a:lnTo>
                    <a:lnTo>
                      <a:pt x="1946" y="1898"/>
                    </a:lnTo>
                    <a:lnTo>
                      <a:pt x="1938" y="1882"/>
                    </a:lnTo>
                    <a:lnTo>
                      <a:pt x="1930" y="1862"/>
                    </a:lnTo>
                    <a:lnTo>
                      <a:pt x="1924" y="1842"/>
                    </a:lnTo>
                    <a:lnTo>
                      <a:pt x="1918" y="1816"/>
                    </a:lnTo>
                    <a:lnTo>
                      <a:pt x="1914" y="1788"/>
                    </a:lnTo>
                    <a:lnTo>
                      <a:pt x="1912" y="1758"/>
                    </a:lnTo>
                    <a:lnTo>
                      <a:pt x="1910" y="1722"/>
                    </a:lnTo>
                    <a:lnTo>
                      <a:pt x="1910" y="1684"/>
                    </a:lnTo>
                    <a:lnTo>
                      <a:pt x="1914" y="1640"/>
                    </a:lnTo>
                    <a:lnTo>
                      <a:pt x="1918" y="1592"/>
                    </a:lnTo>
                    <a:lnTo>
                      <a:pt x="1926" y="1540"/>
                    </a:lnTo>
                    <a:lnTo>
                      <a:pt x="1936" y="1482"/>
                    </a:lnTo>
                    <a:lnTo>
                      <a:pt x="1948" y="1420"/>
                    </a:lnTo>
                    <a:lnTo>
                      <a:pt x="1964" y="1354"/>
                    </a:lnTo>
                    <a:lnTo>
                      <a:pt x="1982" y="1282"/>
                    </a:lnTo>
                    <a:lnTo>
                      <a:pt x="2004" y="1202"/>
                    </a:lnTo>
                    <a:lnTo>
                      <a:pt x="2030" y="1118"/>
                    </a:lnTo>
                    <a:lnTo>
                      <a:pt x="2058" y="1028"/>
                    </a:lnTo>
                    <a:lnTo>
                      <a:pt x="1976" y="912"/>
                    </a:lnTo>
                    <a:lnTo>
                      <a:pt x="1968" y="952"/>
                    </a:lnTo>
                    <a:lnTo>
                      <a:pt x="1946" y="1060"/>
                    </a:lnTo>
                    <a:lnTo>
                      <a:pt x="1930" y="1132"/>
                    </a:lnTo>
                    <a:lnTo>
                      <a:pt x="1910" y="1210"/>
                    </a:lnTo>
                    <a:lnTo>
                      <a:pt x="1888" y="1294"/>
                    </a:lnTo>
                    <a:lnTo>
                      <a:pt x="1864" y="1380"/>
                    </a:lnTo>
                    <a:lnTo>
                      <a:pt x="1838" y="1466"/>
                    </a:lnTo>
                    <a:lnTo>
                      <a:pt x="1808" y="1548"/>
                    </a:lnTo>
                    <a:lnTo>
                      <a:pt x="1794" y="1586"/>
                    </a:lnTo>
                    <a:lnTo>
                      <a:pt x="1778" y="1622"/>
                    </a:lnTo>
                    <a:lnTo>
                      <a:pt x="1762" y="1656"/>
                    </a:lnTo>
                    <a:lnTo>
                      <a:pt x="1746" y="1686"/>
                    </a:lnTo>
                    <a:lnTo>
                      <a:pt x="1728" y="1714"/>
                    </a:lnTo>
                    <a:lnTo>
                      <a:pt x="1712" y="1738"/>
                    </a:lnTo>
                    <a:lnTo>
                      <a:pt x="1694" y="1758"/>
                    </a:lnTo>
                    <a:lnTo>
                      <a:pt x="1676" y="1774"/>
                    </a:lnTo>
                    <a:lnTo>
                      <a:pt x="1658" y="1786"/>
                    </a:lnTo>
                    <a:lnTo>
                      <a:pt x="1648" y="1790"/>
                    </a:lnTo>
                    <a:lnTo>
                      <a:pt x="1640" y="1792"/>
                    </a:lnTo>
                    <a:lnTo>
                      <a:pt x="1630" y="1794"/>
                    </a:lnTo>
                    <a:lnTo>
                      <a:pt x="1622" y="1794"/>
                    </a:lnTo>
                    <a:lnTo>
                      <a:pt x="1612" y="1792"/>
                    </a:lnTo>
                    <a:lnTo>
                      <a:pt x="1602" y="1788"/>
                    </a:lnTo>
                    <a:lnTo>
                      <a:pt x="1594" y="1784"/>
                    </a:lnTo>
                    <a:lnTo>
                      <a:pt x="1586" y="1778"/>
                    </a:lnTo>
                    <a:lnTo>
                      <a:pt x="1578" y="1772"/>
                    </a:lnTo>
                    <a:lnTo>
                      <a:pt x="1570" y="1764"/>
                    </a:lnTo>
                    <a:lnTo>
                      <a:pt x="1558" y="1746"/>
                    </a:lnTo>
                    <a:lnTo>
                      <a:pt x="1548" y="1722"/>
                    </a:lnTo>
                    <a:lnTo>
                      <a:pt x="1540" y="1696"/>
                    </a:lnTo>
                    <a:lnTo>
                      <a:pt x="1534" y="1668"/>
                    </a:lnTo>
                    <a:lnTo>
                      <a:pt x="1528" y="1636"/>
                    </a:lnTo>
                    <a:lnTo>
                      <a:pt x="1526" y="1600"/>
                    </a:lnTo>
                    <a:lnTo>
                      <a:pt x="1526" y="1564"/>
                    </a:lnTo>
                    <a:lnTo>
                      <a:pt x="1526" y="1524"/>
                    </a:lnTo>
                    <a:lnTo>
                      <a:pt x="1530" y="1442"/>
                    </a:lnTo>
                    <a:lnTo>
                      <a:pt x="1540" y="1356"/>
                    </a:lnTo>
                    <a:lnTo>
                      <a:pt x="1552" y="1266"/>
                    </a:lnTo>
                    <a:lnTo>
                      <a:pt x="1566" y="1180"/>
                    </a:lnTo>
                    <a:lnTo>
                      <a:pt x="1582" y="1096"/>
                    </a:lnTo>
                    <a:lnTo>
                      <a:pt x="1598" y="1018"/>
                    </a:lnTo>
                    <a:lnTo>
                      <a:pt x="1614" y="948"/>
                    </a:lnTo>
                    <a:lnTo>
                      <a:pt x="1640" y="846"/>
                    </a:lnTo>
                    <a:lnTo>
                      <a:pt x="1650" y="806"/>
                    </a:lnTo>
                    <a:lnTo>
                      <a:pt x="1580" y="724"/>
                    </a:lnTo>
                    <a:lnTo>
                      <a:pt x="1574" y="758"/>
                    </a:lnTo>
                    <a:lnTo>
                      <a:pt x="1560" y="844"/>
                    </a:lnTo>
                    <a:lnTo>
                      <a:pt x="1548" y="902"/>
                    </a:lnTo>
                    <a:lnTo>
                      <a:pt x="1532" y="968"/>
                    </a:lnTo>
                    <a:lnTo>
                      <a:pt x="1514" y="1038"/>
                    </a:lnTo>
                    <a:lnTo>
                      <a:pt x="1492" y="1112"/>
                    </a:lnTo>
                    <a:lnTo>
                      <a:pt x="1466" y="1188"/>
                    </a:lnTo>
                    <a:lnTo>
                      <a:pt x="1436" y="1262"/>
                    </a:lnTo>
                    <a:lnTo>
                      <a:pt x="1420" y="1298"/>
                    </a:lnTo>
                    <a:lnTo>
                      <a:pt x="1402" y="1334"/>
                    </a:lnTo>
                    <a:lnTo>
                      <a:pt x="1382" y="1368"/>
                    </a:lnTo>
                    <a:lnTo>
                      <a:pt x="1362" y="1400"/>
                    </a:lnTo>
                    <a:lnTo>
                      <a:pt x="1342" y="1432"/>
                    </a:lnTo>
                    <a:lnTo>
                      <a:pt x="1320" y="1460"/>
                    </a:lnTo>
                    <a:lnTo>
                      <a:pt x="1296" y="1486"/>
                    </a:lnTo>
                    <a:lnTo>
                      <a:pt x="1270" y="1512"/>
                    </a:lnTo>
                    <a:lnTo>
                      <a:pt x="1244" y="1532"/>
                    </a:lnTo>
                    <a:lnTo>
                      <a:pt x="1218" y="1552"/>
                    </a:lnTo>
                    <a:lnTo>
                      <a:pt x="1188" y="1566"/>
                    </a:lnTo>
                    <a:lnTo>
                      <a:pt x="1158" y="1578"/>
                    </a:lnTo>
                    <a:lnTo>
                      <a:pt x="1150" y="1576"/>
                    </a:lnTo>
                    <a:lnTo>
                      <a:pt x="1140" y="1572"/>
                    </a:lnTo>
                    <a:lnTo>
                      <a:pt x="1128" y="1564"/>
                    </a:lnTo>
                    <a:lnTo>
                      <a:pt x="1116" y="1550"/>
                    </a:lnTo>
                    <a:lnTo>
                      <a:pt x="1110" y="1542"/>
                    </a:lnTo>
                    <a:lnTo>
                      <a:pt x="1104" y="1530"/>
                    </a:lnTo>
                    <a:lnTo>
                      <a:pt x="1098" y="1516"/>
                    </a:lnTo>
                    <a:lnTo>
                      <a:pt x="1092" y="1500"/>
                    </a:lnTo>
                    <a:lnTo>
                      <a:pt x="1088" y="1482"/>
                    </a:lnTo>
                    <a:lnTo>
                      <a:pt x="1084" y="1462"/>
                    </a:lnTo>
                    <a:lnTo>
                      <a:pt x="1082" y="1438"/>
                    </a:lnTo>
                    <a:lnTo>
                      <a:pt x="1080" y="1410"/>
                    </a:lnTo>
                    <a:lnTo>
                      <a:pt x="1078" y="1380"/>
                    </a:lnTo>
                    <a:lnTo>
                      <a:pt x="1078" y="1346"/>
                    </a:lnTo>
                    <a:lnTo>
                      <a:pt x="1080" y="1310"/>
                    </a:lnTo>
                    <a:lnTo>
                      <a:pt x="1084" y="1268"/>
                    </a:lnTo>
                    <a:lnTo>
                      <a:pt x="1088" y="1224"/>
                    </a:lnTo>
                    <a:lnTo>
                      <a:pt x="1094" y="1174"/>
                    </a:lnTo>
                    <a:lnTo>
                      <a:pt x="1104" y="1120"/>
                    </a:lnTo>
                    <a:lnTo>
                      <a:pt x="1114" y="1062"/>
                    </a:lnTo>
                    <a:lnTo>
                      <a:pt x="1126" y="1000"/>
                    </a:lnTo>
                    <a:lnTo>
                      <a:pt x="1142" y="932"/>
                    </a:lnTo>
                    <a:lnTo>
                      <a:pt x="1160" y="858"/>
                    </a:lnTo>
                    <a:lnTo>
                      <a:pt x="1180" y="780"/>
                    </a:lnTo>
                    <a:lnTo>
                      <a:pt x="1202" y="698"/>
                    </a:lnTo>
                    <a:lnTo>
                      <a:pt x="1228" y="608"/>
                    </a:lnTo>
                    <a:lnTo>
                      <a:pt x="1170" y="492"/>
                    </a:lnTo>
                    <a:lnTo>
                      <a:pt x="1164" y="530"/>
                    </a:lnTo>
                    <a:lnTo>
                      <a:pt x="1142" y="636"/>
                    </a:lnTo>
                    <a:lnTo>
                      <a:pt x="1126" y="706"/>
                    </a:lnTo>
                    <a:lnTo>
                      <a:pt x="1108" y="784"/>
                    </a:lnTo>
                    <a:lnTo>
                      <a:pt x="1086" y="866"/>
                    </a:lnTo>
                    <a:lnTo>
                      <a:pt x="1060" y="952"/>
                    </a:lnTo>
                    <a:lnTo>
                      <a:pt x="1030" y="1038"/>
                    </a:lnTo>
                    <a:lnTo>
                      <a:pt x="998" y="1122"/>
                    </a:lnTo>
                    <a:lnTo>
                      <a:pt x="980" y="1162"/>
                    </a:lnTo>
                    <a:lnTo>
                      <a:pt x="962" y="1200"/>
                    </a:lnTo>
                    <a:lnTo>
                      <a:pt x="944" y="1236"/>
                    </a:lnTo>
                    <a:lnTo>
                      <a:pt x="924" y="1270"/>
                    </a:lnTo>
                    <a:lnTo>
                      <a:pt x="904" y="1302"/>
                    </a:lnTo>
                    <a:lnTo>
                      <a:pt x="882" y="1330"/>
                    </a:lnTo>
                    <a:lnTo>
                      <a:pt x="860" y="1354"/>
                    </a:lnTo>
                    <a:lnTo>
                      <a:pt x="838" y="1374"/>
                    </a:lnTo>
                    <a:lnTo>
                      <a:pt x="814" y="1392"/>
                    </a:lnTo>
                    <a:lnTo>
                      <a:pt x="790" y="1404"/>
                    </a:lnTo>
                    <a:lnTo>
                      <a:pt x="776" y="1408"/>
                    </a:lnTo>
                    <a:lnTo>
                      <a:pt x="764" y="1412"/>
                    </a:lnTo>
                    <a:lnTo>
                      <a:pt x="752" y="1414"/>
                    </a:lnTo>
                    <a:lnTo>
                      <a:pt x="738" y="1414"/>
                    </a:lnTo>
                    <a:lnTo>
                      <a:pt x="726" y="1414"/>
                    </a:lnTo>
                    <a:lnTo>
                      <a:pt x="714" y="1412"/>
                    </a:lnTo>
                    <a:lnTo>
                      <a:pt x="702" y="1408"/>
                    </a:lnTo>
                    <a:lnTo>
                      <a:pt x="694" y="1402"/>
                    </a:lnTo>
                    <a:lnTo>
                      <a:pt x="684" y="1396"/>
                    </a:lnTo>
                    <a:lnTo>
                      <a:pt x="676" y="1388"/>
                    </a:lnTo>
                    <a:lnTo>
                      <a:pt x="668" y="1380"/>
                    </a:lnTo>
                    <a:lnTo>
                      <a:pt x="662" y="1370"/>
                    </a:lnTo>
                    <a:lnTo>
                      <a:pt x="652" y="1346"/>
                    </a:lnTo>
                    <a:lnTo>
                      <a:pt x="644" y="1318"/>
                    </a:lnTo>
                    <a:lnTo>
                      <a:pt x="638" y="1286"/>
                    </a:lnTo>
                    <a:lnTo>
                      <a:pt x="636" y="1250"/>
                    </a:lnTo>
                    <a:lnTo>
                      <a:pt x="636" y="1212"/>
                    </a:lnTo>
                    <a:lnTo>
                      <a:pt x="638" y="1170"/>
                    </a:lnTo>
                    <a:lnTo>
                      <a:pt x="642" y="1128"/>
                    </a:lnTo>
                    <a:lnTo>
                      <a:pt x="648" y="1082"/>
                    </a:lnTo>
                    <a:lnTo>
                      <a:pt x="656" y="1034"/>
                    </a:lnTo>
                    <a:lnTo>
                      <a:pt x="664" y="986"/>
                    </a:lnTo>
                    <a:lnTo>
                      <a:pt x="686" y="888"/>
                    </a:lnTo>
                    <a:lnTo>
                      <a:pt x="710" y="790"/>
                    </a:lnTo>
                    <a:lnTo>
                      <a:pt x="736" y="696"/>
                    </a:lnTo>
                    <a:lnTo>
                      <a:pt x="762" y="606"/>
                    </a:lnTo>
                    <a:lnTo>
                      <a:pt x="788" y="528"/>
                    </a:lnTo>
                    <a:lnTo>
                      <a:pt x="828" y="408"/>
                    </a:lnTo>
                    <a:lnTo>
                      <a:pt x="844" y="362"/>
                    </a:lnTo>
                    <a:lnTo>
                      <a:pt x="762" y="270"/>
                    </a:lnTo>
                    <a:lnTo>
                      <a:pt x="756" y="300"/>
                    </a:lnTo>
                    <a:lnTo>
                      <a:pt x="750" y="334"/>
                    </a:lnTo>
                    <a:lnTo>
                      <a:pt x="740" y="380"/>
                    </a:lnTo>
                    <a:lnTo>
                      <a:pt x="728" y="436"/>
                    </a:lnTo>
                    <a:lnTo>
                      <a:pt x="710" y="500"/>
                    </a:lnTo>
                    <a:lnTo>
                      <a:pt x="686" y="572"/>
                    </a:lnTo>
                    <a:lnTo>
                      <a:pt x="658" y="650"/>
                    </a:lnTo>
                    <a:lnTo>
                      <a:pt x="624" y="730"/>
                    </a:lnTo>
                    <a:lnTo>
                      <a:pt x="604" y="770"/>
                    </a:lnTo>
                    <a:lnTo>
                      <a:pt x="582" y="812"/>
                    </a:lnTo>
                    <a:lnTo>
                      <a:pt x="560" y="854"/>
                    </a:lnTo>
                    <a:lnTo>
                      <a:pt x="536" y="896"/>
                    </a:lnTo>
                    <a:lnTo>
                      <a:pt x="508" y="938"/>
                    </a:lnTo>
                    <a:lnTo>
                      <a:pt x="480" y="980"/>
                    </a:lnTo>
                    <a:lnTo>
                      <a:pt x="450" y="1020"/>
                    </a:lnTo>
                    <a:lnTo>
                      <a:pt x="418" y="1060"/>
                    </a:lnTo>
                    <a:lnTo>
                      <a:pt x="384" y="1100"/>
                    </a:lnTo>
                    <a:lnTo>
                      <a:pt x="346" y="1138"/>
                    </a:lnTo>
                    <a:lnTo>
                      <a:pt x="308" y="1174"/>
                    </a:lnTo>
                    <a:lnTo>
                      <a:pt x="266" y="1210"/>
                    </a:lnTo>
                    <a:lnTo>
                      <a:pt x="224" y="1242"/>
                    </a:lnTo>
                    <a:lnTo>
                      <a:pt x="178" y="1274"/>
                    </a:lnTo>
                    <a:lnTo>
                      <a:pt x="176" y="1274"/>
                    </a:lnTo>
                    <a:lnTo>
                      <a:pt x="172" y="1274"/>
                    </a:lnTo>
                    <a:lnTo>
                      <a:pt x="166" y="1270"/>
                    </a:lnTo>
                    <a:lnTo>
                      <a:pt x="160" y="1262"/>
                    </a:lnTo>
                    <a:lnTo>
                      <a:pt x="154" y="1248"/>
                    </a:lnTo>
                    <a:lnTo>
                      <a:pt x="148" y="1222"/>
                    </a:lnTo>
                    <a:lnTo>
                      <a:pt x="146" y="1186"/>
                    </a:lnTo>
                    <a:lnTo>
                      <a:pt x="148" y="1136"/>
                    </a:lnTo>
                    <a:lnTo>
                      <a:pt x="154" y="1072"/>
                    </a:lnTo>
                    <a:lnTo>
                      <a:pt x="164" y="988"/>
                    </a:lnTo>
                    <a:lnTo>
                      <a:pt x="182" y="886"/>
                    </a:lnTo>
                    <a:lnTo>
                      <a:pt x="206" y="762"/>
                    </a:lnTo>
                    <a:lnTo>
                      <a:pt x="240" y="612"/>
                    </a:lnTo>
                    <a:lnTo>
                      <a:pt x="282" y="438"/>
                    </a:lnTo>
                    <a:lnTo>
                      <a:pt x="336" y="234"/>
                    </a:lnTo>
                    <a:lnTo>
                      <a:pt x="400" y="0"/>
                    </a:lnTo>
                    <a:lnTo>
                      <a:pt x="29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8" name="Freeform 19"/>
              <p:cNvSpPr>
                <a:spLocks/>
              </p:cNvSpPr>
              <p:nvPr userDrawn="1"/>
            </p:nvSpPr>
            <p:spPr bwMode="auto">
              <a:xfrm>
                <a:off x="-165" y="-127"/>
                <a:ext cx="2700" cy="1981"/>
              </a:xfrm>
              <a:custGeom>
                <a:avLst/>
                <a:gdLst>
                  <a:gd name="T0" fmla="*/ 83 w 2718"/>
                  <a:gd name="T1" fmla="*/ 1187 h 1962"/>
                  <a:gd name="T2" fmla="*/ 12 w 2718"/>
                  <a:gd name="T3" fmla="*/ 1515 h 1962"/>
                  <a:gd name="T4" fmla="*/ 18 w 2718"/>
                  <a:gd name="T5" fmla="*/ 1607 h 1962"/>
                  <a:gd name="T6" fmla="*/ 185 w 2718"/>
                  <a:gd name="T7" fmla="*/ 1513 h 1962"/>
                  <a:gd name="T8" fmla="*/ 463 w 2718"/>
                  <a:gd name="T9" fmla="*/ 1307 h 1962"/>
                  <a:gd name="T10" fmla="*/ 556 w 2718"/>
                  <a:gd name="T11" fmla="*/ 1624 h 1962"/>
                  <a:gd name="T12" fmla="*/ 705 w 2718"/>
                  <a:gd name="T13" fmla="*/ 1700 h 1962"/>
                  <a:gd name="T14" fmla="*/ 912 w 2718"/>
                  <a:gd name="T15" fmla="*/ 1496 h 1962"/>
                  <a:gd name="T16" fmla="*/ 1013 w 2718"/>
                  <a:gd name="T17" fmla="*/ 1780 h 1962"/>
                  <a:gd name="T18" fmla="*/ 1142 w 2718"/>
                  <a:gd name="T19" fmla="*/ 1878 h 1962"/>
                  <a:gd name="T20" fmla="*/ 1329 w 2718"/>
                  <a:gd name="T21" fmla="*/ 1716 h 1962"/>
                  <a:gd name="T22" fmla="*/ 1414 w 2718"/>
                  <a:gd name="T23" fmla="*/ 1908 h 1962"/>
                  <a:gd name="T24" fmla="*/ 1522 w 2718"/>
                  <a:gd name="T25" fmla="*/ 1945 h 1962"/>
                  <a:gd name="T26" fmla="*/ 1657 w 2718"/>
                  <a:gd name="T27" fmla="*/ 1826 h 1962"/>
                  <a:gd name="T28" fmla="*/ 1732 w 2718"/>
                  <a:gd name="T29" fmla="*/ 2017 h 1962"/>
                  <a:gd name="T30" fmla="*/ 1851 w 2718"/>
                  <a:gd name="T31" fmla="*/ 2050 h 1962"/>
                  <a:gd name="T32" fmla="*/ 2034 w 2718"/>
                  <a:gd name="T33" fmla="*/ 1819 h 1962"/>
                  <a:gd name="T34" fmla="*/ 2110 w 2718"/>
                  <a:gd name="T35" fmla="*/ 1958 h 1962"/>
                  <a:gd name="T36" fmla="*/ 2185 w 2718"/>
                  <a:gd name="T37" fmla="*/ 1996 h 1962"/>
                  <a:gd name="T38" fmla="*/ 2382 w 2718"/>
                  <a:gd name="T39" fmla="*/ 1686 h 1962"/>
                  <a:gd name="T40" fmla="*/ 2628 w 2718"/>
                  <a:gd name="T41" fmla="*/ 834 h 1962"/>
                  <a:gd name="T42" fmla="*/ 2362 w 2718"/>
                  <a:gd name="T43" fmla="*/ 1496 h 1962"/>
                  <a:gd name="T44" fmla="*/ 2229 w 2718"/>
                  <a:gd name="T45" fmla="*/ 1658 h 1962"/>
                  <a:gd name="T46" fmla="*/ 2177 w 2718"/>
                  <a:gd name="T47" fmla="*/ 1597 h 1962"/>
                  <a:gd name="T48" fmla="*/ 2209 w 2718"/>
                  <a:gd name="T49" fmla="*/ 1204 h 1962"/>
                  <a:gd name="T50" fmla="*/ 2241 w 2718"/>
                  <a:gd name="T51" fmla="*/ 634 h 1962"/>
                  <a:gd name="T52" fmla="*/ 2098 w 2718"/>
                  <a:gd name="T53" fmla="*/ 1412 h 1962"/>
                  <a:gd name="T54" fmla="*/ 1933 w 2718"/>
                  <a:gd name="T55" fmla="*/ 1757 h 1962"/>
                  <a:gd name="T56" fmla="*/ 1810 w 2718"/>
                  <a:gd name="T57" fmla="*/ 1840 h 1962"/>
                  <a:gd name="T58" fmla="*/ 1744 w 2718"/>
                  <a:gd name="T59" fmla="*/ 1801 h 1962"/>
                  <a:gd name="T60" fmla="*/ 1744 w 2718"/>
                  <a:gd name="T61" fmla="*/ 1502 h 1962"/>
                  <a:gd name="T62" fmla="*/ 1939 w 2718"/>
                  <a:gd name="T63" fmla="*/ 723 h 1962"/>
                  <a:gd name="T64" fmla="*/ 1726 w 2718"/>
                  <a:gd name="T65" fmla="*/ 1324 h 1962"/>
                  <a:gd name="T66" fmla="*/ 1575 w 2718"/>
                  <a:gd name="T67" fmla="*/ 1744 h 1962"/>
                  <a:gd name="T68" fmla="*/ 1510 w 2718"/>
                  <a:gd name="T69" fmla="*/ 1778 h 1962"/>
                  <a:gd name="T70" fmla="*/ 1446 w 2718"/>
                  <a:gd name="T71" fmla="*/ 1645 h 1962"/>
                  <a:gd name="T72" fmla="*/ 1478 w 2718"/>
                  <a:gd name="T73" fmla="*/ 1052 h 1962"/>
                  <a:gd name="T74" fmla="*/ 1442 w 2718"/>
                  <a:gd name="T75" fmla="*/ 656 h 1962"/>
                  <a:gd name="T76" fmla="*/ 1256 w 2718"/>
                  <a:gd name="T77" fmla="*/ 1523 h 1962"/>
                  <a:gd name="T78" fmla="*/ 1166 w 2718"/>
                  <a:gd name="T79" fmla="*/ 1684 h 1962"/>
                  <a:gd name="T80" fmla="*/ 1116 w 2718"/>
                  <a:gd name="T81" fmla="*/ 1682 h 1962"/>
                  <a:gd name="T82" fmla="*/ 1049 w 2718"/>
                  <a:gd name="T83" fmla="*/ 1591 h 1962"/>
                  <a:gd name="T84" fmla="*/ 1021 w 2718"/>
                  <a:gd name="T85" fmla="*/ 1252 h 1962"/>
                  <a:gd name="T86" fmla="*/ 1112 w 2718"/>
                  <a:gd name="T87" fmla="*/ 499 h 1962"/>
                  <a:gd name="T88" fmla="*/ 969 w 2718"/>
                  <a:gd name="T89" fmla="*/ 800 h 1962"/>
                  <a:gd name="T90" fmla="*/ 815 w 2718"/>
                  <a:gd name="T91" fmla="*/ 1414 h 1962"/>
                  <a:gd name="T92" fmla="*/ 713 w 2718"/>
                  <a:gd name="T93" fmla="*/ 1536 h 1962"/>
                  <a:gd name="T94" fmla="*/ 652 w 2718"/>
                  <a:gd name="T95" fmla="*/ 1500 h 1962"/>
                  <a:gd name="T96" fmla="*/ 604 w 2718"/>
                  <a:gd name="T97" fmla="*/ 1228 h 1962"/>
                  <a:gd name="T98" fmla="*/ 691 w 2718"/>
                  <a:gd name="T99" fmla="*/ 466 h 1962"/>
                  <a:gd name="T100" fmla="*/ 622 w 2718"/>
                  <a:gd name="T101" fmla="*/ 386 h 1962"/>
                  <a:gd name="T102" fmla="*/ 451 w 2718"/>
                  <a:gd name="T103" fmla="*/ 1027 h 1962"/>
                  <a:gd name="T104" fmla="*/ 272 w 2718"/>
                  <a:gd name="T105" fmla="*/ 1294 h 1962"/>
                  <a:gd name="T106" fmla="*/ 189 w 2718"/>
                  <a:gd name="T107" fmla="*/ 1337 h 1962"/>
                  <a:gd name="T108" fmla="*/ 159 w 2718"/>
                  <a:gd name="T109" fmla="*/ 1294 h 1962"/>
                  <a:gd name="T110" fmla="*/ 215 w 2718"/>
                  <a:gd name="T111" fmla="*/ 277 h 19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718" h="1962">
                    <a:moveTo>
                      <a:pt x="124" y="58"/>
                    </a:moveTo>
                    <a:lnTo>
                      <a:pt x="124" y="58"/>
                    </a:lnTo>
                    <a:lnTo>
                      <a:pt x="120" y="226"/>
                    </a:lnTo>
                    <a:lnTo>
                      <a:pt x="118" y="402"/>
                    </a:lnTo>
                    <a:lnTo>
                      <a:pt x="112" y="612"/>
                    </a:lnTo>
                    <a:lnTo>
                      <a:pt x="104" y="830"/>
                    </a:lnTo>
                    <a:lnTo>
                      <a:pt x="94" y="1038"/>
                    </a:lnTo>
                    <a:lnTo>
                      <a:pt x="88" y="1132"/>
                    </a:lnTo>
                    <a:lnTo>
                      <a:pt x="80" y="1212"/>
                    </a:lnTo>
                    <a:lnTo>
                      <a:pt x="74" y="1280"/>
                    </a:lnTo>
                    <a:lnTo>
                      <a:pt x="64" y="1332"/>
                    </a:lnTo>
                    <a:lnTo>
                      <a:pt x="58" y="1344"/>
                    </a:lnTo>
                    <a:lnTo>
                      <a:pt x="42" y="1376"/>
                    </a:lnTo>
                    <a:lnTo>
                      <a:pt x="22" y="1420"/>
                    </a:lnTo>
                    <a:lnTo>
                      <a:pt x="12" y="1444"/>
                    </a:lnTo>
                    <a:lnTo>
                      <a:pt x="6" y="1466"/>
                    </a:lnTo>
                    <a:lnTo>
                      <a:pt x="0" y="1486"/>
                    </a:lnTo>
                    <a:lnTo>
                      <a:pt x="0" y="1504"/>
                    </a:lnTo>
                    <a:lnTo>
                      <a:pt x="0" y="1512"/>
                    </a:lnTo>
                    <a:lnTo>
                      <a:pt x="2" y="1520"/>
                    </a:lnTo>
                    <a:lnTo>
                      <a:pt x="6" y="1524"/>
                    </a:lnTo>
                    <a:lnTo>
                      <a:pt x="10" y="1528"/>
                    </a:lnTo>
                    <a:lnTo>
                      <a:pt x="18" y="1532"/>
                    </a:lnTo>
                    <a:lnTo>
                      <a:pt x="24" y="1532"/>
                    </a:lnTo>
                    <a:lnTo>
                      <a:pt x="34" y="1532"/>
                    </a:lnTo>
                    <a:lnTo>
                      <a:pt x="46" y="1528"/>
                    </a:lnTo>
                    <a:lnTo>
                      <a:pt x="60" y="1524"/>
                    </a:lnTo>
                    <a:lnTo>
                      <a:pt x="74" y="1516"/>
                    </a:lnTo>
                    <a:lnTo>
                      <a:pt x="112" y="1496"/>
                    </a:lnTo>
                    <a:lnTo>
                      <a:pt x="190" y="1442"/>
                    </a:lnTo>
                    <a:lnTo>
                      <a:pt x="262" y="1392"/>
                    </a:lnTo>
                    <a:lnTo>
                      <a:pt x="324" y="1344"/>
                    </a:lnTo>
                    <a:lnTo>
                      <a:pt x="376" y="1302"/>
                    </a:lnTo>
                    <a:lnTo>
                      <a:pt x="418" y="1266"/>
                    </a:lnTo>
                    <a:lnTo>
                      <a:pt x="448" y="1238"/>
                    </a:lnTo>
                    <a:lnTo>
                      <a:pt x="474" y="1214"/>
                    </a:lnTo>
                    <a:lnTo>
                      <a:pt x="478" y="1246"/>
                    </a:lnTo>
                    <a:lnTo>
                      <a:pt x="484" y="1282"/>
                    </a:lnTo>
                    <a:lnTo>
                      <a:pt x="492" y="1324"/>
                    </a:lnTo>
                    <a:lnTo>
                      <a:pt x="504" y="1374"/>
                    </a:lnTo>
                    <a:lnTo>
                      <a:pt x="520" y="1426"/>
                    </a:lnTo>
                    <a:lnTo>
                      <a:pt x="540" y="1478"/>
                    </a:lnTo>
                    <a:lnTo>
                      <a:pt x="550" y="1502"/>
                    </a:lnTo>
                    <a:lnTo>
                      <a:pt x="564" y="1526"/>
                    </a:lnTo>
                    <a:lnTo>
                      <a:pt x="576" y="1548"/>
                    </a:lnTo>
                    <a:lnTo>
                      <a:pt x="592" y="1568"/>
                    </a:lnTo>
                    <a:lnTo>
                      <a:pt x="608" y="1586"/>
                    </a:lnTo>
                    <a:lnTo>
                      <a:pt x="624" y="1600"/>
                    </a:lnTo>
                    <a:lnTo>
                      <a:pt x="642" y="1612"/>
                    </a:lnTo>
                    <a:lnTo>
                      <a:pt x="662" y="1620"/>
                    </a:lnTo>
                    <a:lnTo>
                      <a:pt x="684" y="1624"/>
                    </a:lnTo>
                    <a:lnTo>
                      <a:pt x="706" y="1624"/>
                    </a:lnTo>
                    <a:lnTo>
                      <a:pt x="730" y="1620"/>
                    </a:lnTo>
                    <a:lnTo>
                      <a:pt x="756" y="1610"/>
                    </a:lnTo>
                    <a:lnTo>
                      <a:pt x="782" y="1594"/>
                    </a:lnTo>
                    <a:lnTo>
                      <a:pt x="810" y="1574"/>
                    </a:lnTo>
                    <a:lnTo>
                      <a:pt x="840" y="1546"/>
                    </a:lnTo>
                    <a:lnTo>
                      <a:pt x="872" y="1514"/>
                    </a:lnTo>
                    <a:lnTo>
                      <a:pt x="906" y="1472"/>
                    </a:lnTo>
                    <a:lnTo>
                      <a:pt x="942" y="1426"/>
                    </a:lnTo>
                    <a:lnTo>
                      <a:pt x="948" y="1452"/>
                    </a:lnTo>
                    <a:lnTo>
                      <a:pt x="956" y="1482"/>
                    </a:lnTo>
                    <a:lnTo>
                      <a:pt x="968" y="1520"/>
                    </a:lnTo>
                    <a:lnTo>
                      <a:pt x="982" y="1564"/>
                    </a:lnTo>
                    <a:lnTo>
                      <a:pt x="1002" y="1608"/>
                    </a:lnTo>
                    <a:lnTo>
                      <a:pt x="1022" y="1654"/>
                    </a:lnTo>
                    <a:lnTo>
                      <a:pt x="1036" y="1676"/>
                    </a:lnTo>
                    <a:lnTo>
                      <a:pt x="1048" y="1696"/>
                    </a:lnTo>
                    <a:lnTo>
                      <a:pt x="1062" y="1716"/>
                    </a:lnTo>
                    <a:lnTo>
                      <a:pt x="1076" y="1734"/>
                    </a:lnTo>
                    <a:lnTo>
                      <a:pt x="1092" y="1750"/>
                    </a:lnTo>
                    <a:lnTo>
                      <a:pt x="1108" y="1764"/>
                    </a:lnTo>
                    <a:lnTo>
                      <a:pt x="1126" y="1776"/>
                    </a:lnTo>
                    <a:lnTo>
                      <a:pt x="1144" y="1784"/>
                    </a:lnTo>
                    <a:lnTo>
                      <a:pt x="1164" y="1788"/>
                    </a:lnTo>
                    <a:lnTo>
                      <a:pt x="1182" y="1790"/>
                    </a:lnTo>
                    <a:lnTo>
                      <a:pt x="1204" y="1788"/>
                    </a:lnTo>
                    <a:lnTo>
                      <a:pt x="1226" y="1780"/>
                    </a:lnTo>
                    <a:lnTo>
                      <a:pt x="1248" y="1770"/>
                    </a:lnTo>
                    <a:lnTo>
                      <a:pt x="1272" y="1754"/>
                    </a:lnTo>
                    <a:lnTo>
                      <a:pt x="1296" y="1732"/>
                    </a:lnTo>
                    <a:lnTo>
                      <a:pt x="1320" y="1706"/>
                    </a:lnTo>
                    <a:lnTo>
                      <a:pt x="1346" y="1674"/>
                    </a:lnTo>
                    <a:lnTo>
                      <a:pt x="1374" y="1636"/>
                    </a:lnTo>
                    <a:lnTo>
                      <a:pt x="1378" y="1652"/>
                    </a:lnTo>
                    <a:lnTo>
                      <a:pt x="1392" y="1696"/>
                    </a:lnTo>
                    <a:lnTo>
                      <a:pt x="1402" y="1724"/>
                    </a:lnTo>
                    <a:lnTo>
                      <a:pt x="1416" y="1752"/>
                    </a:lnTo>
                    <a:lnTo>
                      <a:pt x="1432" y="1780"/>
                    </a:lnTo>
                    <a:lnTo>
                      <a:pt x="1452" y="1806"/>
                    </a:lnTo>
                    <a:lnTo>
                      <a:pt x="1462" y="1818"/>
                    </a:lnTo>
                    <a:lnTo>
                      <a:pt x="1472" y="1828"/>
                    </a:lnTo>
                    <a:lnTo>
                      <a:pt x="1484" y="1838"/>
                    </a:lnTo>
                    <a:lnTo>
                      <a:pt x="1498" y="1846"/>
                    </a:lnTo>
                    <a:lnTo>
                      <a:pt x="1512" y="1852"/>
                    </a:lnTo>
                    <a:lnTo>
                      <a:pt x="1526" y="1856"/>
                    </a:lnTo>
                    <a:lnTo>
                      <a:pt x="1540" y="1858"/>
                    </a:lnTo>
                    <a:lnTo>
                      <a:pt x="1556" y="1858"/>
                    </a:lnTo>
                    <a:lnTo>
                      <a:pt x="1572" y="1854"/>
                    </a:lnTo>
                    <a:lnTo>
                      <a:pt x="1590" y="1848"/>
                    </a:lnTo>
                    <a:lnTo>
                      <a:pt x="1608" y="1838"/>
                    </a:lnTo>
                    <a:lnTo>
                      <a:pt x="1628" y="1826"/>
                    </a:lnTo>
                    <a:lnTo>
                      <a:pt x="1648" y="1810"/>
                    </a:lnTo>
                    <a:lnTo>
                      <a:pt x="1668" y="1792"/>
                    </a:lnTo>
                    <a:lnTo>
                      <a:pt x="1690" y="1768"/>
                    </a:lnTo>
                    <a:lnTo>
                      <a:pt x="1712" y="1740"/>
                    </a:lnTo>
                    <a:lnTo>
                      <a:pt x="1718" y="1762"/>
                    </a:lnTo>
                    <a:lnTo>
                      <a:pt x="1724" y="1786"/>
                    </a:lnTo>
                    <a:lnTo>
                      <a:pt x="1734" y="1816"/>
                    </a:lnTo>
                    <a:lnTo>
                      <a:pt x="1746" y="1848"/>
                    </a:lnTo>
                    <a:lnTo>
                      <a:pt x="1762" y="1880"/>
                    </a:lnTo>
                    <a:lnTo>
                      <a:pt x="1772" y="1894"/>
                    </a:lnTo>
                    <a:lnTo>
                      <a:pt x="1782" y="1910"/>
                    </a:lnTo>
                    <a:lnTo>
                      <a:pt x="1792" y="1922"/>
                    </a:lnTo>
                    <a:lnTo>
                      <a:pt x="1804" y="1934"/>
                    </a:lnTo>
                    <a:lnTo>
                      <a:pt x="1818" y="1946"/>
                    </a:lnTo>
                    <a:lnTo>
                      <a:pt x="1832" y="1954"/>
                    </a:lnTo>
                    <a:lnTo>
                      <a:pt x="1846" y="1960"/>
                    </a:lnTo>
                    <a:lnTo>
                      <a:pt x="1862" y="1962"/>
                    </a:lnTo>
                    <a:lnTo>
                      <a:pt x="1878" y="1962"/>
                    </a:lnTo>
                    <a:lnTo>
                      <a:pt x="1896" y="1960"/>
                    </a:lnTo>
                    <a:lnTo>
                      <a:pt x="1914" y="1954"/>
                    </a:lnTo>
                    <a:lnTo>
                      <a:pt x="1934" y="1942"/>
                    </a:lnTo>
                    <a:lnTo>
                      <a:pt x="1956" y="1928"/>
                    </a:lnTo>
                    <a:lnTo>
                      <a:pt x="1978" y="1908"/>
                    </a:lnTo>
                    <a:lnTo>
                      <a:pt x="2000" y="1884"/>
                    </a:lnTo>
                    <a:lnTo>
                      <a:pt x="2024" y="1856"/>
                    </a:lnTo>
                    <a:lnTo>
                      <a:pt x="2050" y="1822"/>
                    </a:lnTo>
                    <a:lnTo>
                      <a:pt x="2076" y="1782"/>
                    </a:lnTo>
                    <a:lnTo>
                      <a:pt x="2104" y="1734"/>
                    </a:lnTo>
                    <a:lnTo>
                      <a:pt x="2134" y="1682"/>
                    </a:lnTo>
                    <a:lnTo>
                      <a:pt x="2136" y="1716"/>
                    </a:lnTo>
                    <a:lnTo>
                      <a:pt x="2142" y="1750"/>
                    </a:lnTo>
                    <a:lnTo>
                      <a:pt x="2150" y="1790"/>
                    </a:lnTo>
                    <a:lnTo>
                      <a:pt x="2162" y="1830"/>
                    </a:lnTo>
                    <a:lnTo>
                      <a:pt x="2170" y="1848"/>
                    </a:lnTo>
                    <a:lnTo>
                      <a:pt x="2180" y="1866"/>
                    </a:lnTo>
                    <a:lnTo>
                      <a:pt x="2188" y="1880"/>
                    </a:lnTo>
                    <a:lnTo>
                      <a:pt x="2200" y="1894"/>
                    </a:lnTo>
                    <a:lnTo>
                      <a:pt x="2212" y="1902"/>
                    </a:lnTo>
                    <a:lnTo>
                      <a:pt x="2226" y="1908"/>
                    </a:lnTo>
                    <a:lnTo>
                      <a:pt x="2234" y="1908"/>
                    </a:lnTo>
                    <a:lnTo>
                      <a:pt x="2242" y="1908"/>
                    </a:lnTo>
                    <a:lnTo>
                      <a:pt x="2250" y="1906"/>
                    </a:lnTo>
                    <a:lnTo>
                      <a:pt x="2260" y="1902"/>
                    </a:lnTo>
                    <a:lnTo>
                      <a:pt x="2278" y="1892"/>
                    </a:lnTo>
                    <a:lnTo>
                      <a:pt x="2298" y="1874"/>
                    </a:lnTo>
                    <a:lnTo>
                      <a:pt x="2322" y="1852"/>
                    </a:lnTo>
                    <a:lnTo>
                      <a:pt x="2346" y="1820"/>
                    </a:lnTo>
                    <a:lnTo>
                      <a:pt x="2372" y="1780"/>
                    </a:lnTo>
                    <a:lnTo>
                      <a:pt x="2400" y="1732"/>
                    </a:lnTo>
                    <a:lnTo>
                      <a:pt x="2430" y="1674"/>
                    </a:lnTo>
                    <a:lnTo>
                      <a:pt x="2462" y="1606"/>
                    </a:lnTo>
                    <a:lnTo>
                      <a:pt x="2496" y="1528"/>
                    </a:lnTo>
                    <a:lnTo>
                      <a:pt x="2534" y="1438"/>
                    </a:lnTo>
                    <a:lnTo>
                      <a:pt x="2572" y="1338"/>
                    </a:lnTo>
                    <a:lnTo>
                      <a:pt x="2614" y="1224"/>
                    </a:lnTo>
                    <a:lnTo>
                      <a:pt x="2658" y="1098"/>
                    </a:lnTo>
                    <a:lnTo>
                      <a:pt x="2706" y="958"/>
                    </a:lnTo>
                    <a:lnTo>
                      <a:pt x="2718" y="794"/>
                    </a:lnTo>
                    <a:lnTo>
                      <a:pt x="2704" y="830"/>
                    </a:lnTo>
                    <a:lnTo>
                      <a:pt x="2668" y="926"/>
                    </a:lnTo>
                    <a:lnTo>
                      <a:pt x="2614" y="1060"/>
                    </a:lnTo>
                    <a:lnTo>
                      <a:pt x="2584" y="1136"/>
                    </a:lnTo>
                    <a:lnTo>
                      <a:pt x="2550" y="1212"/>
                    </a:lnTo>
                    <a:lnTo>
                      <a:pt x="2514" y="1288"/>
                    </a:lnTo>
                    <a:lnTo>
                      <a:pt x="2478" y="1360"/>
                    </a:lnTo>
                    <a:lnTo>
                      <a:pt x="2442" y="1426"/>
                    </a:lnTo>
                    <a:lnTo>
                      <a:pt x="2408" y="1484"/>
                    </a:lnTo>
                    <a:lnTo>
                      <a:pt x="2390" y="1510"/>
                    </a:lnTo>
                    <a:lnTo>
                      <a:pt x="2372" y="1530"/>
                    </a:lnTo>
                    <a:lnTo>
                      <a:pt x="2356" y="1548"/>
                    </a:lnTo>
                    <a:lnTo>
                      <a:pt x="2340" y="1564"/>
                    </a:lnTo>
                    <a:lnTo>
                      <a:pt x="2326" y="1574"/>
                    </a:lnTo>
                    <a:lnTo>
                      <a:pt x="2312" y="1580"/>
                    </a:lnTo>
                    <a:lnTo>
                      <a:pt x="2304" y="1580"/>
                    </a:lnTo>
                    <a:lnTo>
                      <a:pt x="2298" y="1580"/>
                    </a:lnTo>
                    <a:lnTo>
                      <a:pt x="2292" y="1580"/>
                    </a:lnTo>
                    <a:lnTo>
                      <a:pt x="2286" y="1576"/>
                    </a:lnTo>
                    <a:lnTo>
                      <a:pt x="2274" y="1568"/>
                    </a:lnTo>
                    <a:lnTo>
                      <a:pt x="2266" y="1556"/>
                    </a:lnTo>
                    <a:lnTo>
                      <a:pt x="2258" y="1540"/>
                    </a:lnTo>
                    <a:lnTo>
                      <a:pt x="2252" y="1522"/>
                    </a:lnTo>
                    <a:lnTo>
                      <a:pt x="2248" y="1500"/>
                    </a:lnTo>
                    <a:lnTo>
                      <a:pt x="2246" y="1476"/>
                    </a:lnTo>
                    <a:lnTo>
                      <a:pt x="2246" y="1450"/>
                    </a:lnTo>
                    <a:lnTo>
                      <a:pt x="2246" y="1422"/>
                    </a:lnTo>
                    <a:lnTo>
                      <a:pt x="2250" y="1358"/>
                    </a:lnTo>
                    <a:lnTo>
                      <a:pt x="2258" y="1292"/>
                    </a:lnTo>
                    <a:lnTo>
                      <a:pt x="2270" y="1220"/>
                    </a:lnTo>
                    <a:lnTo>
                      <a:pt x="2284" y="1148"/>
                    </a:lnTo>
                    <a:lnTo>
                      <a:pt x="2300" y="1076"/>
                    </a:lnTo>
                    <a:lnTo>
                      <a:pt x="2316" y="1008"/>
                    </a:lnTo>
                    <a:lnTo>
                      <a:pt x="2346" y="886"/>
                    </a:lnTo>
                    <a:lnTo>
                      <a:pt x="2370" y="802"/>
                    </a:lnTo>
                    <a:lnTo>
                      <a:pt x="2378" y="770"/>
                    </a:lnTo>
                    <a:lnTo>
                      <a:pt x="2320" y="560"/>
                    </a:lnTo>
                    <a:lnTo>
                      <a:pt x="2316" y="604"/>
                    </a:lnTo>
                    <a:lnTo>
                      <a:pt x="2302" y="722"/>
                    </a:lnTo>
                    <a:lnTo>
                      <a:pt x="2292" y="802"/>
                    </a:lnTo>
                    <a:lnTo>
                      <a:pt x="2278" y="890"/>
                    </a:lnTo>
                    <a:lnTo>
                      <a:pt x="2260" y="988"/>
                    </a:lnTo>
                    <a:lnTo>
                      <a:pt x="2238" y="1090"/>
                    </a:lnTo>
                    <a:lnTo>
                      <a:pt x="2214" y="1192"/>
                    </a:lnTo>
                    <a:lnTo>
                      <a:pt x="2184" y="1296"/>
                    </a:lnTo>
                    <a:lnTo>
                      <a:pt x="2168" y="1346"/>
                    </a:lnTo>
                    <a:lnTo>
                      <a:pt x="2152" y="1394"/>
                    </a:lnTo>
                    <a:lnTo>
                      <a:pt x="2132" y="1442"/>
                    </a:lnTo>
                    <a:lnTo>
                      <a:pt x="2114" y="1488"/>
                    </a:lnTo>
                    <a:lnTo>
                      <a:pt x="2092" y="1530"/>
                    </a:lnTo>
                    <a:lnTo>
                      <a:pt x="2070" y="1570"/>
                    </a:lnTo>
                    <a:lnTo>
                      <a:pt x="2048" y="1608"/>
                    </a:lnTo>
                    <a:lnTo>
                      <a:pt x="2022" y="1642"/>
                    </a:lnTo>
                    <a:lnTo>
                      <a:pt x="1998" y="1674"/>
                    </a:lnTo>
                    <a:lnTo>
                      <a:pt x="1970" y="1700"/>
                    </a:lnTo>
                    <a:lnTo>
                      <a:pt x="1942" y="1722"/>
                    </a:lnTo>
                    <a:lnTo>
                      <a:pt x="1926" y="1732"/>
                    </a:lnTo>
                    <a:lnTo>
                      <a:pt x="1912" y="1740"/>
                    </a:lnTo>
                    <a:lnTo>
                      <a:pt x="1896" y="1748"/>
                    </a:lnTo>
                    <a:lnTo>
                      <a:pt x="1882" y="1752"/>
                    </a:lnTo>
                    <a:lnTo>
                      <a:pt x="1870" y="1754"/>
                    </a:lnTo>
                    <a:lnTo>
                      <a:pt x="1858" y="1756"/>
                    </a:lnTo>
                    <a:lnTo>
                      <a:pt x="1848" y="1754"/>
                    </a:lnTo>
                    <a:lnTo>
                      <a:pt x="1838" y="1752"/>
                    </a:lnTo>
                    <a:lnTo>
                      <a:pt x="1830" y="1748"/>
                    </a:lnTo>
                    <a:lnTo>
                      <a:pt x="1822" y="1742"/>
                    </a:lnTo>
                    <a:lnTo>
                      <a:pt x="1814" y="1734"/>
                    </a:lnTo>
                    <a:lnTo>
                      <a:pt x="1808" y="1726"/>
                    </a:lnTo>
                    <a:lnTo>
                      <a:pt x="1804" y="1716"/>
                    </a:lnTo>
                    <a:lnTo>
                      <a:pt x="1798" y="1704"/>
                    </a:lnTo>
                    <a:lnTo>
                      <a:pt x="1792" y="1678"/>
                    </a:lnTo>
                    <a:lnTo>
                      <a:pt x="1788" y="1646"/>
                    </a:lnTo>
                    <a:lnTo>
                      <a:pt x="1786" y="1610"/>
                    </a:lnTo>
                    <a:lnTo>
                      <a:pt x="1788" y="1570"/>
                    </a:lnTo>
                    <a:lnTo>
                      <a:pt x="1792" y="1526"/>
                    </a:lnTo>
                    <a:lnTo>
                      <a:pt x="1798" y="1480"/>
                    </a:lnTo>
                    <a:lnTo>
                      <a:pt x="1804" y="1432"/>
                    </a:lnTo>
                    <a:lnTo>
                      <a:pt x="1814" y="1380"/>
                    </a:lnTo>
                    <a:lnTo>
                      <a:pt x="1836" y="1276"/>
                    </a:lnTo>
                    <a:lnTo>
                      <a:pt x="1862" y="1170"/>
                    </a:lnTo>
                    <a:lnTo>
                      <a:pt x="1890" y="1064"/>
                    </a:lnTo>
                    <a:lnTo>
                      <a:pt x="1918" y="966"/>
                    </a:lnTo>
                    <a:lnTo>
                      <a:pt x="1944" y="876"/>
                    </a:lnTo>
                    <a:lnTo>
                      <a:pt x="1988" y="740"/>
                    </a:lnTo>
                    <a:lnTo>
                      <a:pt x="2004" y="688"/>
                    </a:lnTo>
                    <a:lnTo>
                      <a:pt x="1922" y="572"/>
                    </a:lnTo>
                    <a:lnTo>
                      <a:pt x="1916" y="622"/>
                    </a:lnTo>
                    <a:lnTo>
                      <a:pt x="1892" y="756"/>
                    </a:lnTo>
                    <a:lnTo>
                      <a:pt x="1858" y="942"/>
                    </a:lnTo>
                    <a:lnTo>
                      <a:pt x="1836" y="1048"/>
                    </a:lnTo>
                    <a:lnTo>
                      <a:pt x="1812" y="1154"/>
                    </a:lnTo>
                    <a:lnTo>
                      <a:pt x="1786" y="1262"/>
                    </a:lnTo>
                    <a:lnTo>
                      <a:pt x="1758" y="1364"/>
                    </a:lnTo>
                    <a:lnTo>
                      <a:pt x="1728" y="1460"/>
                    </a:lnTo>
                    <a:lnTo>
                      <a:pt x="1712" y="1502"/>
                    </a:lnTo>
                    <a:lnTo>
                      <a:pt x="1696" y="1544"/>
                    </a:lnTo>
                    <a:lnTo>
                      <a:pt x="1680" y="1580"/>
                    </a:lnTo>
                    <a:lnTo>
                      <a:pt x="1664" y="1612"/>
                    </a:lnTo>
                    <a:lnTo>
                      <a:pt x="1646" y="1640"/>
                    </a:lnTo>
                    <a:lnTo>
                      <a:pt x="1630" y="1662"/>
                    </a:lnTo>
                    <a:lnTo>
                      <a:pt x="1612" y="1680"/>
                    </a:lnTo>
                    <a:lnTo>
                      <a:pt x="1604" y="1686"/>
                    </a:lnTo>
                    <a:lnTo>
                      <a:pt x="1596" y="1690"/>
                    </a:lnTo>
                    <a:lnTo>
                      <a:pt x="1588" y="1694"/>
                    </a:lnTo>
                    <a:lnTo>
                      <a:pt x="1578" y="1696"/>
                    </a:lnTo>
                    <a:lnTo>
                      <a:pt x="1570" y="1696"/>
                    </a:lnTo>
                    <a:lnTo>
                      <a:pt x="1560" y="1694"/>
                    </a:lnTo>
                    <a:lnTo>
                      <a:pt x="1552" y="1690"/>
                    </a:lnTo>
                    <a:lnTo>
                      <a:pt x="1544" y="1686"/>
                    </a:lnTo>
                    <a:lnTo>
                      <a:pt x="1538" y="1680"/>
                    </a:lnTo>
                    <a:lnTo>
                      <a:pt x="1530" y="1672"/>
                    </a:lnTo>
                    <a:lnTo>
                      <a:pt x="1518" y="1652"/>
                    </a:lnTo>
                    <a:lnTo>
                      <a:pt x="1510" y="1628"/>
                    </a:lnTo>
                    <a:lnTo>
                      <a:pt x="1502" y="1600"/>
                    </a:lnTo>
                    <a:lnTo>
                      <a:pt x="1496" y="1568"/>
                    </a:lnTo>
                    <a:lnTo>
                      <a:pt x="1492" y="1532"/>
                    </a:lnTo>
                    <a:lnTo>
                      <a:pt x="1490" y="1492"/>
                    </a:lnTo>
                    <a:lnTo>
                      <a:pt x="1488" y="1450"/>
                    </a:lnTo>
                    <a:lnTo>
                      <a:pt x="1488" y="1406"/>
                    </a:lnTo>
                    <a:lnTo>
                      <a:pt x="1494" y="1310"/>
                    </a:lnTo>
                    <a:lnTo>
                      <a:pt x="1502" y="1208"/>
                    </a:lnTo>
                    <a:lnTo>
                      <a:pt x="1514" y="1106"/>
                    </a:lnTo>
                    <a:lnTo>
                      <a:pt x="1528" y="1002"/>
                    </a:lnTo>
                    <a:lnTo>
                      <a:pt x="1544" y="904"/>
                    </a:lnTo>
                    <a:lnTo>
                      <a:pt x="1574" y="730"/>
                    </a:lnTo>
                    <a:lnTo>
                      <a:pt x="1598" y="606"/>
                    </a:lnTo>
                    <a:lnTo>
                      <a:pt x="1608" y="560"/>
                    </a:lnTo>
                    <a:lnTo>
                      <a:pt x="1526" y="432"/>
                    </a:lnTo>
                    <a:lnTo>
                      <a:pt x="1516" y="486"/>
                    </a:lnTo>
                    <a:lnTo>
                      <a:pt x="1492" y="626"/>
                    </a:lnTo>
                    <a:lnTo>
                      <a:pt x="1456" y="824"/>
                    </a:lnTo>
                    <a:lnTo>
                      <a:pt x="1434" y="934"/>
                    </a:lnTo>
                    <a:lnTo>
                      <a:pt x="1408" y="1046"/>
                    </a:lnTo>
                    <a:lnTo>
                      <a:pt x="1382" y="1160"/>
                    </a:lnTo>
                    <a:lnTo>
                      <a:pt x="1356" y="1266"/>
                    </a:lnTo>
                    <a:lnTo>
                      <a:pt x="1328" y="1366"/>
                    </a:lnTo>
                    <a:lnTo>
                      <a:pt x="1314" y="1410"/>
                    </a:lnTo>
                    <a:lnTo>
                      <a:pt x="1298" y="1452"/>
                    </a:lnTo>
                    <a:lnTo>
                      <a:pt x="1284" y="1490"/>
                    </a:lnTo>
                    <a:lnTo>
                      <a:pt x="1270" y="1522"/>
                    </a:lnTo>
                    <a:lnTo>
                      <a:pt x="1256" y="1550"/>
                    </a:lnTo>
                    <a:lnTo>
                      <a:pt x="1242" y="1574"/>
                    </a:lnTo>
                    <a:lnTo>
                      <a:pt x="1228" y="1590"/>
                    </a:lnTo>
                    <a:lnTo>
                      <a:pt x="1220" y="1596"/>
                    </a:lnTo>
                    <a:lnTo>
                      <a:pt x="1214" y="1600"/>
                    </a:lnTo>
                    <a:lnTo>
                      <a:pt x="1206" y="1604"/>
                    </a:lnTo>
                    <a:lnTo>
                      <a:pt x="1200" y="1604"/>
                    </a:lnTo>
                    <a:lnTo>
                      <a:pt x="1194" y="1604"/>
                    </a:lnTo>
                    <a:lnTo>
                      <a:pt x="1186" y="1600"/>
                    </a:lnTo>
                    <a:lnTo>
                      <a:pt x="1184" y="1602"/>
                    </a:lnTo>
                    <a:lnTo>
                      <a:pt x="1174" y="1604"/>
                    </a:lnTo>
                    <a:lnTo>
                      <a:pt x="1162" y="1604"/>
                    </a:lnTo>
                    <a:lnTo>
                      <a:pt x="1154" y="1602"/>
                    </a:lnTo>
                    <a:lnTo>
                      <a:pt x="1146" y="1598"/>
                    </a:lnTo>
                    <a:lnTo>
                      <a:pt x="1136" y="1594"/>
                    </a:lnTo>
                    <a:lnTo>
                      <a:pt x="1128" y="1588"/>
                    </a:lnTo>
                    <a:lnTo>
                      <a:pt x="1118" y="1580"/>
                    </a:lnTo>
                    <a:lnTo>
                      <a:pt x="1110" y="1568"/>
                    </a:lnTo>
                    <a:lnTo>
                      <a:pt x="1100" y="1554"/>
                    </a:lnTo>
                    <a:lnTo>
                      <a:pt x="1092" y="1538"/>
                    </a:lnTo>
                    <a:lnTo>
                      <a:pt x="1084" y="1516"/>
                    </a:lnTo>
                    <a:lnTo>
                      <a:pt x="1076" y="1492"/>
                    </a:lnTo>
                    <a:lnTo>
                      <a:pt x="1070" y="1464"/>
                    </a:lnTo>
                    <a:lnTo>
                      <a:pt x="1064" y="1432"/>
                    </a:lnTo>
                    <a:lnTo>
                      <a:pt x="1058" y="1394"/>
                    </a:lnTo>
                    <a:lnTo>
                      <a:pt x="1056" y="1352"/>
                    </a:lnTo>
                    <a:lnTo>
                      <a:pt x="1054" y="1304"/>
                    </a:lnTo>
                    <a:lnTo>
                      <a:pt x="1054" y="1250"/>
                    </a:lnTo>
                    <a:lnTo>
                      <a:pt x="1056" y="1192"/>
                    </a:lnTo>
                    <a:lnTo>
                      <a:pt x="1058" y="1128"/>
                    </a:lnTo>
                    <a:lnTo>
                      <a:pt x="1064" y="1056"/>
                    </a:lnTo>
                    <a:lnTo>
                      <a:pt x="1072" y="978"/>
                    </a:lnTo>
                    <a:lnTo>
                      <a:pt x="1082" y="892"/>
                    </a:lnTo>
                    <a:lnTo>
                      <a:pt x="1096" y="800"/>
                    </a:lnTo>
                    <a:lnTo>
                      <a:pt x="1110" y="700"/>
                    </a:lnTo>
                    <a:lnTo>
                      <a:pt x="1130" y="592"/>
                    </a:lnTo>
                    <a:lnTo>
                      <a:pt x="1150" y="474"/>
                    </a:lnTo>
                    <a:lnTo>
                      <a:pt x="1176" y="350"/>
                    </a:lnTo>
                    <a:lnTo>
                      <a:pt x="1082" y="234"/>
                    </a:lnTo>
                    <a:lnTo>
                      <a:pt x="1074" y="290"/>
                    </a:lnTo>
                    <a:lnTo>
                      <a:pt x="1054" y="438"/>
                    </a:lnTo>
                    <a:lnTo>
                      <a:pt x="1040" y="536"/>
                    </a:lnTo>
                    <a:lnTo>
                      <a:pt x="1022" y="646"/>
                    </a:lnTo>
                    <a:lnTo>
                      <a:pt x="1002" y="762"/>
                    </a:lnTo>
                    <a:lnTo>
                      <a:pt x="978" y="882"/>
                    </a:lnTo>
                    <a:lnTo>
                      <a:pt x="952" y="1000"/>
                    </a:lnTo>
                    <a:lnTo>
                      <a:pt x="924" y="1112"/>
                    </a:lnTo>
                    <a:lnTo>
                      <a:pt x="908" y="1166"/>
                    </a:lnTo>
                    <a:lnTo>
                      <a:pt x="892" y="1216"/>
                    </a:lnTo>
                    <a:lnTo>
                      <a:pt x="876" y="1264"/>
                    </a:lnTo>
                    <a:lnTo>
                      <a:pt x="860" y="1308"/>
                    </a:lnTo>
                    <a:lnTo>
                      <a:pt x="842" y="1348"/>
                    </a:lnTo>
                    <a:lnTo>
                      <a:pt x="824" y="1382"/>
                    </a:lnTo>
                    <a:lnTo>
                      <a:pt x="806" y="1410"/>
                    </a:lnTo>
                    <a:lnTo>
                      <a:pt x="788" y="1434"/>
                    </a:lnTo>
                    <a:lnTo>
                      <a:pt x="778" y="1444"/>
                    </a:lnTo>
                    <a:lnTo>
                      <a:pt x="768" y="1452"/>
                    </a:lnTo>
                    <a:lnTo>
                      <a:pt x="758" y="1458"/>
                    </a:lnTo>
                    <a:lnTo>
                      <a:pt x="748" y="1462"/>
                    </a:lnTo>
                    <a:lnTo>
                      <a:pt x="738" y="1464"/>
                    </a:lnTo>
                    <a:lnTo>
                      <a:pt x="728" y="1464"/>
                    </a:lnTo>
                    <a:lnTo>
                      <a:pt x="718" y="1464"/>
                    </a:lnTo>
                    <a:lnTo>
                      <a:pt x="708" y="1460"/>
                    </a:lnTo>
                    <a:lnTo>
                      <a:pt x="698" y="1454"/>
                    </a:lnTo>
                    <a:lnTo>
                      <a:pt x="688" y="1448"/>
                    </a:lnTo>
                    <a:lnTo>
                      <a:pt x="680" y="1440"/>
                    </a:lnTo>
                    <a:lnTo>
                      <a:pt x="672" y="1430"/>
                    </a:lnTo>
                    <a:lnTo>
                      <a:pt x="664" y="1420"/>
                    </a:lnTo>
                    <a:lnTo>
                      <a:pt x="658" y="1406"/>
                    </a:lnTo>
                    <a:lnTo>
                      <a:pt x="646" y="1378"/>
                    </a:lnTo>
                    <a:lnTo>
                      <a:pt x="638" y="1344"/>
                    </a:lnTo>
                    <a:lnTo>
                      <a:pt x="632" y="1306"/>
                    </a:lnTo>
                    <a:lnTo>
                      <a:pt x="628" y="1264"/>
                    </a:lnTo>
                    <a:lnTo>
                      <a:pt x="624" y="1218"/>
                    </a:lnTo>
                    <a:lnTo>
                      <a:pt x="624" y="1170"/>
                    </a:lnTo>
                    <a:lnTo>
                      <a:pt x="626" y="1118"/>
                    </a:lnTo>
                    <a:lnTo>
                      <a:pt x="628" y="1064"/>
                    </a:lnTo>
                    <a:lnTo>
                      <a:pt x="632" y="1008"/>
                    </a:lnTo>
                    <a:lnTo>
                      <a:pt x="644" y="894"/>
                    </a:lnTo>
                    <a:lnTo>
                      <a:pt x="660" y="776"/>
                    </a:lnTo>
                    <a:lnTo>
                      <a:pt x="678" y="660"/>
                    </a:lnTo>
                    <a:lnTo>
                      <a:pt x="698" y="548"/>
                    </a:lnTo>
                    <a:lnTo>
                      <a:pt x="716" y="446"/>
                    </a:lnTo>
                    <a:lnTo>
                      <a:pt x="736" y="352"/>
                    </a:lnTo>
                    <a:lnTo>
                      <a:pt x="766" y="214"/>
                    </a:lnTo>
                    <a:lnTo>
                      <a:pt x="778" y="164"/>
                    </a:lnTo>
                    <a:lnTo>
                      <a:pt x="684" y="104"/>
                    </a:lnTo>
                    <a:lnTo>
                      <a:pt x="678" y="152"/>
                    </a:lnTo>
                    <a:lnTo>
                      <a:pt x="658" y="280"/>
                    </a:lnTo>
                    <a:lnTo>
                      <a:pt x="642" y="366"/>
                    </a:lnTo>
                    <a:lnTo>
                      <a:pt x="622" y="462"/>
                    </a:lnTo>
                    <a:lnTo>
                      <a:pt x="598" y="564"/>
                    </a:lnTo>
                    <a:lnTo>
                      <a:pt x="572" y="670"/>
                    </a:lnTo>
                    <a:lnTo>
                      <a:pt x="540" y="776"/>
                    </a:lnTo>
                    <a:lnTo>
                      <a:pt x="524" y="828"/>
                    </a:lnTo>
                    <a:lnTo>
                      <a:pt x="506" y="880"/>
                    </a:lnTo>
                    <a:lnTo>
                      <a:pt x="486" y="930"/>
                    </a:lnTo>
                    <a:lnTo>
                      <a:pt x="466" y="978"/>
                    </a:lnTo>
                    <a:lnTo>
                      <a:pt x="446" y="1024"/>
                    </a:lnTo>
                    <a:lnTo>
                      <a:pt x="424" y="1066"/>
                    </a:lnTo>
                    <a:lnTo>
                      <a:pt x="400" y="1106"/>
                    </a:lnTo>
                    <a:lnTo>
                      <a:pt x="376" y="1142"/>
                    </a:lnTo>
                    <a:lnTo>
                      <a:pt x="350" y="1174"/>
                    </a:lnTo>
                    <a:lnTo>
                      <a:pt x="324" y="1202"/>
                    </a:lnTo>
                    <a:lnTo>
                      <a:pt x="296" y="1224"/>
                    </a:lnTo>
                    <a:lnTo>
                      <a:pt x="282" y="1234"/>
                    </a:lnTo>
                    <a:lnTo>
                      <a:pt x="266" y="1242"/>
                    </a:lnTo>
                    <a:lnTo>
                      <a:pt x="252" y="1250"/>
                    </a:lnTo>
                    <a:lnTo>
                      <a:pt x="236" y="1254"/>
                    </a:lnTo>
                    <a:lnTo>
                      <a:pt x="222" y="1258"/>
                    </a:lnTo>
                    <a:lnTo>
                      <a:pt x="206" y="1262"/>
                    </a:lnTo>
                    <a:lnTo>
                      <a:pt x="200" y="1268"/>
                    </a:lnTo>
                    <a:lnTo>
                      <a:pt x="194" y="1274"/>
                    </a:lnTo>
                    <a:lnTo>
                      <a:pt x="190" y="1276"/>
                    </a:lnTo>
                    <a:lnTo>
                      <a:pt x="186" y="1276"/>
                    </a:lnTo>
                    <a:lnTo>
                      <a:pt x="182" y="1276"/>
                    </a:lnTo>
                    <a:lnTo>
                      <a:pt x="178" y="1272"/>
                    </a:lnTo>
                    <a:lnTo>
                      <a:pt x="174" y="1268"/>
                    </a:lnTo>
                    <a:lnTo>
                      <a:pt x="170" y="1260"/>
                    </a:lnTo>
                    <a:lnTo>
                      <a:pt x="168" y="1248"/>
                    </a:lnTo>
                    <a:lnTo>
                      <a:pt x="164" y="1234"/>
                    </a:lnTo>
                    <a:lnTo>
                      <a:pt x="158" y="1196"/>
                    </a:lnTo>
                    <a:lnTo>
                      <a:pt x="156" y="1138"/>
                    </a:lnTo>
                    <a:lnTo>
                      <a:pt x="156" y="1062"/>
                    </a:lnTo>
                    <a:lnTo>
                      <a:pt x="158" y="960"/>
                    </a:lnTo>
                    <a:lnTo>
                      <a:pt x="166" y="832"/>
                    </a:lnTo>
                    <a:lnTo>
                      <a:pt x="178" y="676"/>
                    </a:lnTo>
                    <a:lnTo>
                      <a:pt x="196" y="486"/>
                    </a:lnTo>
                    <a:lnTo>
                      <a:pt x="220" y="262"/>
                    </a:lnTo>
                    <a:lnTo>
                      <a:pt x="252" y="0"/>
                    </a:lnTo>
                    <a:lnTo>
                      <a:pt x="124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29" name="Freeform 20"/>
              <p:cNvSpPr>
                <a:spLocks/>
              </p:cNvSpPr>
              <p:nvPr userDrawn="1"/>
            </p:nvSpPr>
            <p:spPr bwMode="auto">
              <a:xfrm>
                <a:off x="-405" y="1294"/>
                <a:ext cx="2140" cy="2041"/>
              </a:xfrm>
              <a:custGeom>
                <a:avLst/>
                <a:gdLst>
                  <a:gd name="T0" fmla="*/ 333 w 2132"/>
                  <a:gd name="T1" fmla="*/ 420 h 2030"/>
                  <a:gd name="T2" fmla="*/ 317 w 2132"/>
                  <a:gd name="T3" fmla="*/ 1098 h 2030"/>
                  <a:gd name="T4" fmla="*/ 249 w 2132"/>
                  <a:gd name="T5" fmla="*/ 1546 h 2030"/>
                  <a:gd name="T6" fmla="*/ 128 w 2132"/>
                  <a:gd name="T7" fmla="*/ 1834 h 2030"/>
                  <a:gd name="T8" fmla="*/ 54 w 2132"/>
                  <a:gd name="T9" fmla="*/ 1920 h 2030"/>
                  <a:gd name="T10" fmla="*/ 0 w 2132"/>
                  <a:gd name="T11" fmla="*/ 2049 h 2030"/>
                  <a:gd name="T12" fmla="*/ 28 w 2132"/>
                  <a:gd name="T13" fmla="*/ 2083 h 2030"/>
                  <a:gd name="T14" fmla="*/ 167 w 2132"/>
                  <a:gd name="T15" fmla="*/ 2049 h 2030"/>
                  <a:gd name="T16" fmla="*/ 540 w 2132"/>
                  <a:gd name="T17" fmla="*/ 1836 h 2030"/>
                  <a:gd name="T18" fmla="*/ 588 w 2132"/>
                  <a:gd name="T19" fmla="*/ 1777 h 2030"/>
                  <a:gd name="T20" fmla="*/ 582 w 2132"/>
                  <a:gd name="T21" fmla="*/ 1860 h 2030"/>
                  <a:gd name="T22" fmla="*/ 612 w 2132"/>
                  <a:gd name="T23" fmla="*/ 1926 h 2030"/>
                  <a:gd name="T24" fmla="*/ 703 w 2132"/>
                  <a:gd name="T25" fmla="*/ 1914 h 2030"/>
                  <a:gd name="T26" fmla="*/ 875 w 2132"/>
                  <a:gd name="T27" fmla="*/ 1777 h 2030"/>
                  <a:gd name="T28" fmla="*/ 1018 w 2132"/>
                  <a:gd name="T29" fmla="*/ 1665 h 2030"/>
                  <a:gd name="T30" fmla="*/ 1094 w 2132"/>
                  <a:gd name="T31" fmla="*/ 1713 h 2030"/>
                  <a:gd name="T32" fmla="*/ 1200 w 2132"/>
                  <a:gd name="T33" fmla="*/ 1697 h 2030"/>
                  <a:gd name="T34" fmla="*/ 1365 w 2132"/>
                  <a:gd name="T35" fmla="*/ 1594 h 2030"/>
                  <a:gd name="T36" fmla="*/ 1554 w 2132"/>
                  <a:gd name="T37" fmla="*/ 1417 h 2030"/>
                  <a:gd name="T38" fmla="*/ 1650 w 2132"/>
                  <a:gd name="T39" fmla="*/ 1470 h 2030"/>
                  <a:gd name="T40" fmla="*/ 1771 w 2132"/>
                  <a:gd name="T41" fmla="*/ 1438 h 2030"/>
                  <a:gd name="T42" fmla="*/ 1917 w 2132"/>
                  <a:gd name="T43" fmla="*/ 1259 h 2030"/>
                  <a:gd name="T44" fmla="*/ 2086 w 2132"/>
                  <a:gd name="T45" fmla="*/ 854 h 2030"/>
                  <a:gd name="T46" fmla="*/ 2094 w 2132"/>
                  <a:gd name="T47" fmla="*/ 458 h 2030"/>
                  <a:gd name="T48" fmla="*/ 1947 w 2132"/>
                  <a:gd name="T49" fmla="*/ 959 h 2030"/>
                  <a:gd name="T50" fmla="*/ 1827 w 2132"/>
                  <a:gd name="T51" fmla="*/ 1200 h 2030"/>
                  <a:gd name="T52" fmla="*/ 1724 w 2132"/>
                  <a:gd name="T53" fmla="*/ 1277 h 2030"/>
                  <a:gd name="T54" fmla="*/ 1684 w 2132"/>
                  <a:gd name="T55" fmla="*/ 1255 h 2030"/>
                  <a:gd name="T56" fmla="*/ 1750 w 2132"/>
                  <a:gd name="T57" fmla="*/ 818 h 2030"/>
                  <a:gd name="T58" fmla="*/ 1793 w 2132"/>
                  <a:gd name="T59" fmla="*/ 360 h 2030"/>
                  <a:gd name="T60" fmla="*/ 1682 w 2132"/>
                  <a:gd name="T61" fmla="*/ 812 h 2030"/>
                  <a:gd name="T62" fmla="*/ 1526 w 2132"/>
                  <a:gd name="T63" fmla="*/ 1216 h 2030"/>
                  <a:gd name="T64" fmla="*/ 1361 w 2132"/>
                  <a:gd name="T65" fmla="*/ 1430 h 2030"/>
                  <a:gd name="T66" fmla="*/ 1251 w 2132"/>
                  <a:gd name="T67" fmla="*/ 1476 h 2030"/>
                  <a:gd name="T68" fmla="*/ 1198 w 2132"/>
                  <a:gd name="T69" fmla="*/ 1476 h 2030"/>
                  <a:gd name="T70" fmla="*/ 1190 w 2132"/>
                  <a:gd name="T71" fmla="*/ 1410 h 2030"/>
                  <a:gd name="T72" fmla="*/ 1269 w 2132"/>
                  <a:gd name="T73" fmla="*/ 1263 h 2030"/>
                  <a:gd name="T74" fmla="*/ 1381 w 2132"/>
                  <a:gd name="T75" fmla="*/ 907 h 2030"/>
                  <a:gd name="T76" fmla="*/ 1455 w 2132"/>
                  <a:gd name="T77" fmla="*/ 348 h 2030"/>
                  <a:gd name="T78" fmla="*/ 1437 w 2132"/>
                  <a:gd name="T79" fmla="*/ 298 h 2030"/>
                  <a:gd name="T80" fmla="*/ 1373 w 2132"/>
                  <a:gd name="T81" fmla="*/ 261 h 2030"/>
                  <a:gd name="T82" fmla="*/ 1305 w 2132"/>
                  <a:gd name="T83" fmla="*/ 726 h 2030"/>
                  <a:gd name="T84" fmla="*/ 1188 w 2132"/>
                  <a:gd name="T85" fmla="*/ 1124 h 2030"/>
                  <a:gd name="T86" fmla="*/ 1032 w 2132"/>
                  <a:gd name="T87" fmla="*/ 1434 h 2030"/>
                  <a:gd name="T88" fmla="*/ 849 w 2132"/>
                  <a:gd name="T89" fmla="*/ 1610 h 2030"/>
                  <a:gd name="T90" fmla="*/ 747 w 2132"/>
                  <a:gd name="T91" fmla="*/ 1697 h 2030"/>
                  <a:gd name="T92" fmla="*/ 713 w 2132"/>
                  <a:gd name="T93" fmla="*/ 1685 h 2030"/>
                  <a:gd name="T94" fmla="*/ 767 w 2132"/>
                  <a:gd name="T95" fmla="*/ 1488 h 2030"/>
                  <a:gd name="T96" fmla="*/ 845 w 2132"/>
                  <a:gd name="T97" fmla="*/ 1221 h 2030"/>
                  <a:gd name="T98" fmla="*/ 931 w 2132"/>
                  <a:gd name="T99" fmla="*/ 583 h 2030"/>
                  <a:gd name="T100" fmla="*/ 861 w 2132"/>
                  <a:gd name="T101" fmla="*/ 121 h 2030"/>
                  <a:gd name="T102" fmla="*/ 787 w 2132"/>
                  <a:gd name="T103" fmla="*/ 867 h 2030"/>
                  <a:gd name="T104" fmla="*/ 677 w 2132"/>
                  <a:gd name="T105" fmla="*/ 1357 h 2030"/>
                  <a:gd name="T106" fmla="*/ 530 w 2132"/>
                  <a:gd name="T107" fmla="*/ 1677 h 2030"/>
                  <a:gd name="T108" fmla="*/ 436 w 2132"/>
                  <a:gd name="T109" fmla="*/ 1764 h 2030"/>
                  <a:gd name="T110" fmla="*/ 317 w 2132"/>
                  <a:gd name="T111" fmla="*/ 1862 h 2030"/>
                  <a:gd name="T112" fmla="*/ 255 w 2132"/>
                  <a:gd name="T113" fmla="*/ 1876 h 2030"/>
                  <a:gd name="T114" fmla="*/ 259 w 2132"/>
                  <a:gd name="T115" fmla="*/ 1799 h 2030"/>
                  <a:gd name="T116" fmla="*/ 363 w 2132"/>
                  <a:gd name="T117" fmla="*/ 1536 h 2030"/>
                  <a:gd name="T118" fmla="*/ 440 w 2132"/>
                  <a:gd name="T119" fmla="*/ 1178 h 2030"/>
                  <a:gd name="T120" fmla="*/ 464 w 2132"/>
                  <a:gd name="T121" fmla="*/ 513 h 2030"/>
                  <a:gd name="T122" fmla="*/ 313 w 2132"/>
                  <a:gd name="T123" fmla="*/ 58 h 20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132" h="2030">
                    <a:moveTo>
                      <a:pt x="308" y="58"/>
                    </a:moveTo>
                    <a:lnTo>
                      <a:pt x="308" y="58"/>
                    </a:lnTo>
                    <a:lnTo>
                      <a:pt x="314" y="122"/>
                    </a:lnTo>
                    <a:lnTo>
                      <a:pt x="318" y="196"/>
                    </a:lnTo>
                    <a:lnTo>
                      <a:pt x="322" y="292"/>
                    </a:lnTo>
                    <a:lnTo>
                      <a:pt x="328" y="410"/>
                    </a:lnTo>
                    <a:lnTo>
                      <a:pt x="330" y="540"/>
                    </a:lnTo>
                    <a:lnTo>
                      <a:pt x="330" y="684"/>
                    </a:lnTo>
                    <a:lnTo>
                      <a:pt x="326" y="834"/>
                    </a:lnTo>
                    <a:lnTo>
                      <a:pt x="322" y="912"/>
                    </a:lnTo>
                    <a:lnTo>
                      <a:pt x="318" y="990"/>
                    </a:lnTo>
                    <a:lnTo>
                      <a:pt x="312" y="1068"/>
                    </a:lnTo>
                    <a:lnTo>
                      <a:pt x="306" y="1144"/>
                    </a:lnTo>
                    <a:lnTo>
                      <a:pt x="296" y="1220"/>
                    </a:lnTo>
                    <a:lnTo>
                      <a:pt x="286" y="1294"/>
                    </a:lnTo>
                    <a:lnTo>
                      <a:pt x="274" y="1368"/>
                    </a:lnTo>
                    <a:lnTo>
                      <a:pt x="260" y="1438"/>
                    </a:lnTo>
                    <a:lnTo>
                      <a:pt x="244" y="1506"/>
                    </a:lnTo>
                    <a:lnTo>
                      <a:pt x="224" y="1570"/>
                    </a:lnTo>
                    <a:lnTo>
                      <a:pt x="204" y="1630"/>
                    </a:lnTo>
                    <a:lnTo>
                      <a:pt x="182" y="1686"/>
                    </a:lnTo>
                    <a:lnTo>
                      <a:pt x="156" y="1738"/>
                    </a:lnTo>
                    <a:lnTo>
                      <a:pt x="142" y="1760"/>
                    </a:lnTo>
                    <a:lnTo>
                      <a:pt x="128" y="1784"/>
                    </a:lnTo>
                    <a:lnTo>
                      <a:pt x="112" y="1804"/>
                    </a:lnTo>
                    <a:lnTo>
                      <a:pt x="96" y="1824"/>
                    </a:lnTo>
                    <a:lnTo>
                      <a:pt x="80" y="1842"/>
                    </a:lnTo>
                    <a:lnTo>
                      <a:pt x="64" y="1858"/>
                    </a:lnTo>
                    <a:lnTo>
                      <a:pt x="54" y="1870"/>
                    </a:lnTo>
                    <a:lnTo>
                      <a:pt x="34" y="1902"/>
                    </a:lnTo>
                    <a:lnTo>
                      <a:pt x="24" y="1922"/>
                    </a:lnTo>
                    <a:lnTo>
                      <a:pt x="14" y="1944"/>
                    </a:lnTo>
                    <a:lnTo>
                      <a:pt x="6" y="1964"/>
                    </a:lnTo>
                    <a:lnTo>
                      <a:pt x="0" y="1984"/>
                    </a:lnTo>
                    <a:lnTo>
                      <a:pt x="0" y="1994"/>
                    </a:lnTo>
                    <a:lnTo>
                      <a:pt x="0" y="2002"/>
                    </a:lnTo>
                    <a:lnTo>
                      <a:pt x="2" y="2010"/>
                    </a:lnTo>
                    <a:lnTo>
                      <a:pt x="6" y="2016"/>
                    </a:lnTo>
                    <a:lnTo>
                      <a:pt x="10" y="2022"/>
                    </a:lnTo>
                    <a:lnTo>
                      <a:pt x="18" y="2026"/>
                    </a:lnTo>
                    <a:lnTo>
                      <a:pt x="28" y="2028"/>
                    </a:lnTo>
                    <a:lnTo>
                      <a:pt x="38" y="2030"/>
                    </a:lnTo>
                    <a:lnTo>
                      <a:pt x="52" y="2030"/>
                    </a:lnTo>
                    <a:lnTo>
                      <a:pt x="68" y="2026"/>
                    </a:lnTo>
                    <a:lnTo>
                      <a:pt x="88" y="2022"/>
                    </a:lnTo>
                    <a:lnTo>
                      <a:pt x="110" y="2016"/>
                    </a:lnTo>
                    <a:lnTo>
                      <a:pt x="162" y="1994"/>
                    </a:lnTo>
                    <a:lnTo>
                      <a:pt x="226" y="1962"/>
                    </a:lnTo>
                    <a:lnTo>
                      <a:pt x="352" y="1896"/>
                    </a:lnTo>
                    <a:lnTo>
                      <a:pt x="444" y="1842"/>
                    </a:lnTo>
                    <a:lnTo>
                      <a:pt x="508" y="1802"/>
                    </a:lnTo>
                    <a:lnTo>
                      <a:pt x="530" y="1786"/>
                    </a:lnTo>
                    <a:lnTo>
                      <a:pt x="546" y="1772"/>
                    </a:lnTo>
                    <a:lnTo>
                      <a:pt x="560" y="1760"/>
                    </a:lnTo>
                    <a:lnTo>
                      <a:pt x="568" y="1750"/>
                    </a:lnTo>
                    <a:lnTo>
                      <a:pt x="574" y="1744"/>
                    </a:lnTo>
                    <a:lnTo>
                      <a:pt x="576" y="1738"/>
                    </a:lnTo>
                    <a:lnTo>
                      <a:pt x="578" y="1730"/>
                    </a:lnTo>
                    <a:lnTo>
                      <a:pt x="578" y="1728"/>
                    </a:lnTo>
                    <a:lnTo>
                      <a:pt x="574" y="1746"/>
                    </a:lnTo>
                    <a:lnTo>
                      <a:pt x="572" y="1764"/>
                    </a:lnTo>
                    <a:lnTo>
                      <a:pt x="570" y="1786"/>
                    </a:lnTo>
                    <a:lnTo>
                      <a:pt x="572" y="1810"/>
                    </a:lnTo>
                    <a:lnTo>
                      <a:pt x="574" y="1832"/>
                    </a:lnTo>
                    <a:lnTo>
                      <a:pt x="578" y="1844"/>
                    </a:lnTo>
                    <a:lnTo>
                      <a:pt x="582" y="1854"/>
                    </a:lnTo>
                    <a:lnTo>
                      <a:pt x="586" y="1862"/>
                    </a:lnTo>
                    <a:lnTo>
                      <a:pt x="594" y="1870"/>
                    </a:lnTo>
                    <a:lnTo>
                      <a:pt x="602" y="1876"/>
                    </a:lnTo>
                    <a:lnTo>
                      <a:pt x="612" y="1880"/>
                    </a:lnTo>
                    <a:lnTo>
                      <a:pt x="622" y="1882"/>
                    </a:lnTo>
                    <a:lnTo>
                      <a:pt x="636" y="1882"/>
                    </a:lnTo>
                    <a:lnTo>
                      <a:pt x="652" y="1880"/>
                    </a:lnTo>
                    <a:lnTo>
                      <a:pt x="668" y="1874"/>
                    </a:lnTo>
                    <a:lnTo>
                      <a:pt x="688" y="1864"/>
                    </a:lnTo>
                    <a:lnTo>
                      <a:pt x="710" y="1852"/>
                    </a:lnTo>
                    <a:lnTo>
                      <a:pt x="736" y="1836"/>
                    </a:lnTo>
                    <a:lnTo>
                      <a:pt x="762" y="1816"/>
                    </a:lnTo>
                    <a:lnTo>
                      <a:pt x="792" y="1792"/>
                    </a:lnTo>
                    <a:lnTo>
                      <a:pt x="824" y="1764"/>
                    </a:lnTo>
                    <a:lnTo>
                      <a:pt x="860" y="1730"/>
                    </a:lnTo>
                    <a:lnTo>
                      <a:pt x="898" y="1692"/>
                    </a:lnTo>
                    <a:lnTo>
                      <a:pt x="940" y="1650"/>
                    </a:lnTo>
                    <a:lnTo>
                      <a:pt x="986" y="1600"/>
                    </a:lnTo>
                    <a:lnTo>
                      <a:pt x="992" y="1610"/>
                    </a:lnTo>
                    <a:lnTo>
                      <a:pt x="998" y="1620"/>
                    </a:lnTo>
                    <a:lnTo>
                      <a:pt x="1008" y="1634"/>
                    </a:lnTo>
                    <a:lnTo>
                      <a:pt x="1022" y="1646"/>
                    </a:lnTo>
                    <a:lnTo>
                      <a:pt x="1040" y="1656"/>
                    </a:lnTo>
                    <a:lnTo>
                      <a:pt x="1050" y="1662"/>
                    </a:lnTo>
                    <a:lnTo>
                      <a:pt x="1062" y="1664"/>
                    </a:lnTo>
                    <a:lnTo>
                      <a:pt x="1074" y="1668"/>
                    </a:lnTo>
                    <a:lnTo>
                      <a:pt x="1088" y="1668"/>
                    </a:lnTo>
                    <a:lnTo>
                      <a:pt x="1104" y="1670"/>
                    </a:lnTo>
                    <a:lnTo>
                      <a:pt x="1120" y="1668"/>
                    </a:lnTo>
                    <a:lnTo>
                      <a:pt x="1140" y="1664"/>
                    </a:lnTo>
                    <a:lnTo>
                      <a:pt x="1158" y="1660"/>
                    </a:lnTo>
                    <a:lnTo>
                      <a:pt x="1180" y="1652"/>
                    </a:lnTo>
                    <a:lnTo>
                      <a:pt x="1202" y="1642"/>
                    </a:lnTo>
                    <a:lnTo>
                      <a:pt x="1226" y="1630"/>
                    </a:lnTo>
                    <a:lnTo>
                      <a:pt x="1252" y="1616"/>
                    </a:lnTo>
                    <a:lnTo>
                      <a:pt x="1280" y="1598"/>
                    </a:lnTo>
                    <a:lnTo>
                      <a:pt x="1310" y="1576"/>
                    </a:lnTo>
                    <a:lnTo>
                      <a:pt x="1340" y="1552"/>
                    </a:lnTo>
                    <a:lnTo>
                      <a:pt x="1374" y="1526"/>
                    </a:lnTo>
                    <a:lnTo>
                      <a:pt x="1408" y="1494"/>
                    </a:lnTo>
                    <a:lnTo>
                      <a:pt x="1444" y="1460"/>
                    </a:lnTo>
                    <a:lnTo>
                      <a:pt x="1484" y="1422"/>
                    </a:lnTo>
                    <a:lnTo>
                      <a:pt x="1524" y="1378"/>
                    </a:lnTo>
                    <a:lnTo>
                      <a:pt x="1538" y="1392"/>
                    </a:lnTo>
                    <a:lnTo>
                      <a:pt x="1554" y="1404"/>
                    </a:lnTo>
                    <a:lnTo>
                      <a:pt x="1576" y="1418"/>
                    </a:lnTo>
                    <a:lnTo>
                      <a:pt x="1590" y="1424"/>
                    </a:lnTo>
                    <a:lnTo>
                      <a:pt x="1604" y="1428"/>
                    </a:lnTo>
                    <a:lnTo>
                      <a:pt x="1620" y="1430"/>
                    </a:lnTo>
                    <a:lnTo>
                      <a:pt x="1636" y="1432"/>
                    </a:lnTo>
                    <a:lnTo>
                      <a:pt x="1654" y="1430"/>
                    </a:lnTo>
                    <a:lnTo>
                      <a:pt x="1672" y="1428"/>
                    </a:lnTo>
                    <a:lnTo>
                      <a:pt x="1692" y="1422"/>
                    </a:lnTo>
                    <a:lnTo>
                      <a:pt x="1714" y="1412"/>
                    </a:lnTo>
                    <a:lnTo>
                      <a:pt x="1736" y="1398"/>
                    </a:lnTo>
                    <a:lnTo>
                      <a:pt x="1758" y="1382"/>
                    </a:lnTo>
                    <a:lnTo>
                      <a:pt x="1782" y="1360"/>
                    </a:lnTo>
                    <a:lnTo>
                      <a:pt x="1806" y="1334"/>
                    </a:lnTo>
                    <a:lnTo>
                      <a:pt x="1830" y="1304"/>
                    </a:lnTo>
                    <a:lnTo>
                      <a:pt x="1856" y="1266"/>
                    </a:lnTo>
                    <a:lnTo>
                      <a:pt x="1882" y="1224"/>
                    </a:lnTo>
                    <a:lnTo>
                      <a:pt x="1908" y="1176"/>
                    </a:lnTo>
                    <a:lnTo>
                      <a:pt x="1936" y="1122"/>
                    </a:lnTo>
                    <a:lnTo>
                      <a:pt x="1962" y="1060"/>
                    </a:lnTo>
                    <a:lnTo>
                      <a:pt x="1990" y="990"/>
                    </a:lnTo>
                    <a:lnTo>
                      <a:pt x="2018" y="914"/>
                    </a:lnTo>
                    <a:lnTo>
                      <a:pt x="2046" y="830"/>
                    </a:lnTo>
                    <a:lnTo>
                      <a:pt x="2074" y="736"/>
                    </a:lnTo>
                    <a:lnTo>
                      <a:pt x="2104" y="636"/>
                    </a:lnTo>
                    <a:lnTo>
                      <a:pt x="2132" y="526"/>
                    </a:lnTo>
                    <a:lnTo>
                      <a:pt x="2062" y="408"/>
                    </a:lnTo>
                    <a:lnTo>
                      <a:pt x="2054" y="448"/>
                    </a:lnTo>
                    <a:lnTo>
                      <a:pt x="2028" y="550"/>
                    </a:lnTo>
                    <a:lnTo>
                      <a:pt x="2012" y="618"/>
                    </a:lnTo>
                    <a:lnTo>
                      <a:pt x="1990" y="692"/>
                    </a:lnTo>
                    <a:lnTo>
                      <a:pt x="1966" y="772"/>
                    </a:lnTo>
                    <a:lnTo>
                      <a:pt x="1940" y="854"/>
                    </a:lnTo>
                    <a:lnTo>
                      <a:pt x="1912" y="934"/>
                    </a:lnTo>
                    <a:lnTo>
                      <a:pt x="1880" y="1012"/>
                    </a:lnTo>
                    <a:lnTo>
                      <a:pt x="1862" y="1048"/>
                    </a:lnTo>
                    <a:lnTo>
                      <a:pt x="1846" y="1082"/>
                    </a:lnTo>
                    <a:lnTo>
                      <a:pt x="1828" y="1114"/>
                    </a:lnTo>
                    <a:lnTo>
                      <a:pt x="1810" y="1142"/>
                    </a:lnTo>
                    <a:lnTo>
                      <a:pt x="1792" y="1170"/>
                    </a:lnTo>
                    <a:lnTo>
                      <a:pt x="1772" y="1192"/>
                    </a:lnTo>
                    <a:lnTo>
                      <a:pt x="1754" y="1210"/>
                    </a:lnTo>
                    <a:lnTo>
                      <a:pt x="1734" y="1226"/>
                    </a:lnTo>
                    <a:lnTo>
                      <a:pt x="1714" y="1236"/>
                    </a:lnTo>
                    <a:lnTo>
                      <a:pt x="1704" y="1240"/>
                    </a:lnTo>
                    <a:lnTo>
                      <a:pt x="1694" y="1242"/>
                    </a:lnTo>
                    <a:lnTo>
                      <a:pt x="1684" y="1244"/>
                    </a:lnTo>
                    <a:lnTo>
                      <a:pt x="1674" y="1242"/>
                    </a:lnTo>
                    <a:lnTo>
                      <a:pt x="1664" y="1242"/>
                    </a:lnTo>
                    <a:lnTo>
                      <a:pt x="1652" y="1238"/>
                    </a:lnTo>
                    <a:lnTo>
                      <a:pt x="1654" y="1220"/>
                    </a:lnTo>
                    <a:lnTo>
                      <a:pt x="1658" y="1170"/>
                    </a:lnTo>
                    <a:lnTo>
                      <a:pt x="1666" y="1092"/>
                    </a:lnTo>
                    <a:lnTo>
                      <a:pt x="1680" y="990"/>
                    </a:lnTo>
                    <a:lnTo>
                      <a:pt x="1690" y="930"/>
                    </a:lnTo>
                    <a:lnTo>
                      <a:pt x="1704" y="866"/>
                    </a:lnTo>
                    <a:lnTo>
                      <a:pt x="1718" y="798"/>
                    </a:lnTo>
                    <a:lnTo>
                      <a:pt x="1736" y="726"/>
                    </a:lnTo>
                    <a:lnTo>
                      <a:pt x="1758" y="650"/>
                    </a:lnTo>
                    <a:lnTo>
                      <a:pt x="1782" y="572"/>
                    </a:lnTo>
                    <a:lnTo>
                      <a:pt x="1808" y="490"/>
                    </a:lnTo>
                    <a:lnTo>
                      <a:pt x="1840" y="408"/>
                    </a:lnTo>
                    <a:lnTo>
                      <a:pt x="1758" y="350"/>
                    </a:lnTo>
                    <a:lnTo>
                      <a:pt x="1748" y="396"/>
                    </a:lnTo>
                    <a:lnTo>
                      <a:pt x="1722" y="520"/>
                    </a:lnTo>
                    <a:lnTo>
                      <a:pt x="1704" y="602"/>
                    </a:lnTo>
                    <a:lnTo>
                      <a:pt x="1680" y="694"/>
                    </a:lnTo>
                    <a:lnTo>
                      <a:pt x="1652" y="792"/>
                    </a:lnTo>
                    <a:lnTo>
                      <a:pt x="1618" y="894"/>
                    </a:lnTo>
                    <a:lnTo>
                      <a:pt x="1582" y="994"/>
                    </a:lnTo>
                    <a:lnTo>
                      <a:pt x="1562" y="1044"/>
                    </a:lnTo>
                    <a:lnTo>
                      <a:pt x="1542" y="1092"/>
                    </a:lnTo>
                    <a:lnTo>
                      <a:pt x="1520" y="1140"/>
                    </a:lnTo>
                    <a:lnTo>
                      <a:pt x="1496" y="1184"/>
                    </a:lnTo>
                    <a:lnTo>
                      <a:pt x="1472" y="1228"/>
                    </a:lnTo>
                    <a:lnTo>
                      <a:pt x="1448" y="1266"/>
                    </a:lnTo>
                    <a:lnTo>
                      <a:pt x="1420" y="1304"/>
                    </a:lnTo>
                    <a:lnTo>
                      <a:pt x="1394" y="1336"/>
                    </a:lnTo>
                    <a:lnTo>
                      <a:pt x="1366" y="1366"/>
                    </a:lnTo>
                    <a:lnTo>
                      <a:pt x="1336" y="1390"/>
                    </a:lnTo>
                    <a:lnTo>
                      <a:pt x="1306" y="1410"/>
                    </a:lnTo>
                    <a:lnTo>
                      <a:pt x="1290" y="1418"/>
                    </a:lnTo>
                    <a:lnTo>
                      <a:pt x="1274" y="1424"/>
                    </a:lnTo>
                    <a:lnTo>
                      <a:pt x="1258" y="1430"/>
                    </a:lnTo>
                    <a:lnTo>
                      <a:pt x="1242" y="1434"/>
                    </a:lnTo>
                    <a:lnTo>
                      <a:pt x="1226" y="1436"/>
                    </a:lnTo>
                    <a:lnTo>
                      <a:pt x="1208" y="1436"/>
                    </a:lnTo>
                    <a:lnTo>
                      <a:pt x="1204" y="1438"/>
                    </a:lnTo>
                    <a:lnTo>
                      <a:pt x="1192" y="1438"/>
                    </a:lnTo>
                    <a:lnTo>
                      <a:pt x="1186" y="1438"/>
                    </a:lnTo>
                    <a:lnTo>
                      <a:pt x="1178" y="1436"/>
                    </a:lnTo>
                    <a:lnTo>
                      <a:pt x="1172" y="1432"/>
                    </a:lnTo>
                    <a:lnTo>
                      <a:pt x="1168" y="1426"/>
                    </a:lnTo>
                    <a:lnTo>
                      <a:pt x="1164" y="1418"/>
                    </a:lnTo>
                    <a:lnTo>
                      <a:pt x="1162" y="1406"/>
                    </a:lnTo>
                    <a:lnTo>
                      <a:pt x="1164" y="1392"/>
                    </a:lnTo>
                    <a:lnTo>
                      <a:pt x="1170" y="1372"/>
                    </a:lnTo>
                    <a:lnTo>
                      <a:pt x="1178" y="1350"/>
                    </a:lnTo>
                    <a:lnTo>
                      <a:pt x="1190" y="1322"/>
                    </a:lnTo>
                    <a:lnTo>
                      <a:pt x="1208" y="1288"/>
                    </a:lnTo>
                    <a:lnTo>
                      <a:pt x="1232" y="1250"/>
                    </a:lnTo>
                    <a:lnTo>
                      <a:pt x="1244" y="1228"/>
                    </a:lnTo>
                    <a:lnTo>
                      <a:pt x="1258" y="1204"/>
                    </a:lnTo>
                    <a:lnTo>
                      <a:pt x="1280" y="1150"/>
                    </a:lnTo>
                    <a:lnTo>
                      <a:pt x="1302" y="1090"/>
                    </a:lnTo>
                    <a:lnTo>
                      <a:pt x="1322" y="1024"/>
                    </a:lnTo>
                    <a:lnTo>
                      <a:pt x="1340" y="954"/>
                    </a:lnTo>
                    <a:lnTo>
                      <a:pt x="1356" y="882"/>
                    </a:lnTo>
                    <a:lnTo>
                      <a:pt x="1370" y="810"/>
                    </a:lnTo>
                    <a:lnTo>
                      <a:pt x="1384" y="738"/>
                    </a:lnTo>
                    <a:lnTo>
                      <a:pt x="1404" y="598"/>
                    </a:lnTo>
                    <a:lnTo>
                      <a:pt x="1420" y="478"/>
                    </a:lnTo>
                    <a:lnTo>
                      <a:pt x="1428" y="388"/>
                    </a:lnTo>
                    <a:lnTo>
                      <a:pt x="1430" y="338"/>
                    </a:lnTo>
                    <a:lnTo>
                      <a:pt x="1430" y="326"/>
                    </a:lnTo>
                    <a:lnTo>
                      <a:pt x="1428" y="314"/>
                    </a:lnTo>
                    <a:lnTo>
                      <a:pt x="1424" y="304"/>
                    </a:lnTo>
                    <a:lnTo>
                      <a:pt x="1418" y="296"/>
                    </a:lnTo>
                    <a:lnTo>
                      <a:pt x="1412" y="288"/>
                    </a:lnTo>
                    <a:lnTo>
                      <a:pt x="1404" y="282"/>
                    </a:lnTo>
                    <a:lnTo>
                      <a:pt x="1390" y="272"/>
                    </a:lnTo>
                    <a:lnTo>
                      <a:pt x="1374" y="264"/>
                    </a:lnTo>
                    <a:lnTo>
                      <a:pt x="1362" y="260"/>
                    </a:lnTo>
                    <a:lnTo>
                      <a:pt x="1348" y="256"/>
                    </a:lnTo>
                    <a:lnTo>
                      <a:pt x="1344" y="302"/>
                    </a:lnTo>
                    <a:lnTo>
                      <a:pt x="1338" y="356"/>
                    </a:lnTo>
                    <a:lnTo>
                      <a:pt x="1330" y="424"/>
                    </a:lnTo>
                    <a:lnTo>
                      <a:pt x="1316" y="508"/>
                    </a:lnTo>
                    <a:lnTo>
                      <a:pt x="1300" y="602"/>
                    </a:lnTo>
                    <a:lnTo>
                      <a:pt x="1280" y="706"/>
                    </a:lnTo>
                    <a:lnTo>
                      <a:pt x="1254" y="814"/>
                    </a:lnTo>
                    <a:lnTo>
                      <a:pt x="1240" y="870"/>
                    </a:lnTo>
                    <a:lnTo>
                      <a:pt x="1224" y="926"/>
                    </a:lnTo>
                    <a:lnTo>
                      <a:pt x="1206" y="982"/>
                    </a:lnTo>
                    <a:lnTo>
                      <a:pt x="1188" y="1038"/>
                    </a:lnTo>
                    <a:lnTo>
                      <a:pt x="1168" y="1094"/>
                    </a:lnTo>
                    <a:lnTo>
                      <a:pt x="1146" y="1148"/>
                    </a:lnTo>
                    <a:lnTo>
                      <a:pt x="1122" y="1200"/>
                    </a:lnTo>
                    <a:lnTo>
                      <a:pt x="1098" y="1252"/>
                    </a:lnTo>
                    <a:lnTo>
                      <a:pt x="1070" y="1302"/>
                    </a:lnTo>
                    <a:lnTo>
                      <a:pt x="1042" y="1348"/>
                    </a:lnTo>
                    <a:lnTo>
                      <a:pt x="1012" y="1394"/>
                    </a:lnTo>
                    <a:lnTo>
                      <a:pt x="980" y="1436"/>
                    </a:lnTo>
                    <a:lnTo>
                      <a:pt x="948" y="1474"/>
                    </a:lnTo>
                    <a:lnTo>
                      <a:pt x="912" y="1508"/>
                    </a:lnTo>
                    <a:lnTo>
                      <a:pt x="874" y="1538"/>
                    </a:lnTo>
                    <a:lnTo>
                      <a:pt x="854" y="1552"/>
                    </a:lnTo>
                    <a:lnTo>
                      <a:pt x="834" y="1566"/>
                    </a:lnTo>
                    <a:lnTo>
                      <a:pt x="824" y="1576"/>
                    </a:lnTo>
                    <a:lnTo>
                      <a:pt x="798" y="1602"/>
                    </a:lnTo>
                    <a:lnTo>
                      <a:pt x="766" y="1630"/>
                    </a:lnTo>
                    <a:lnTo>
                      <a:pt x="748" y="1642"/>
                    </a:lnTo>
                    <a:lnTo>
                      <a:pt x="732" y="1652"/>
                    </a:lnTo>
                    <a:lnTo>
                      <a:pt x="718" y="1656"/>
                    </a:lnTo>
                    <a:lnTo>
                      <a:pt x="712" y="1656"/>
                    </a:lnTo>
                    <a:lnTo>
                      <a:pt x="706" y="1654"/>
                    </a:lnTo>
                    <a:lnTo>
                      <a:pt x="702" y="1652"/>
                    </a:lnTo>
                    <a:lnTo>
                      <a:pt x="700" y="1646"/>
                    </a:lnTo>
                    <a:lnTo>
                      <a:pt x="698" y="1640"/>
                    </a:lnTo>
                    <a:lnTo>
                      <a:pt x="696" y="1630"/>
                    </a:lnTo>
                    <a:lnTo>
                      <a:pt x="698" y="1618"/>
                    </a:lnTo>
                    <a:lnTo>
                      <a:pt x="700" y="1602"/>
                    </a:lnTo>
                    <a:lnTo>
                      <a:pt x="710" y="1564"/>
                    </a:lnTo>
                    <a:lnTo>
                      <a:pt x="726" y="1514"/>
                    </a:lnTo>
                    <a:lnTo>
                      <a:pt x="752" y="1448"/>
                    </a:lnTo>
                    <a:lnTo>
                      <a:pt x="768" y="1410"/>
                    </a:lnTo>
                    <a:lnTo>
                      <a:pt x="782" y="1370"/>
                    </a:lnTo>
                    <a:lnTo>
                      <a:pt x="796" y="1328"/>
                    </a:lnTo>
                    <a:lnTo>
                      <a:pt x="808" y="1282"/>
                    </a:lnTo>
                    <a:lnTo>
                      <a:pt x="830" y="1188"/>
                    </a:lnTo>
                    <a:lnTo>
                      <a:pt x="850" y="1086"/>
                    </a:lnTo>
                    <a:lnTo>
                      <a:pt x="868" y="982"/>
                    </a:lnTo>
                    <a:lnTo>
                      <a:pt x="884" y="876"/>
                    </a:lnTo>
                    <a:lnTo>
                      <a:pt x="896" y="770"/>
                    </a:lnTo>
                    <a:lnTo>
                      <a:pt x="908" y="666"/>
                    </a:lnTo>
                    <a:lnTo>
                      <a:pt x="916" y="568"/>
                    </a:lnTo>
                    <a:lnTo>
                      <a:pt x="924" y="476"/>
                    </a:lnTo>
                    <a:lnTo>
                      <a:pt x="934" y="320"/>
                    </a:lnTo>
                    <a:lnTo>
                      <a:pt x="938" y="214"/>
                    </a:lnTo>
                    <a:lnTo>
                      <a:pt x="940" y="174"/>
                    </a:lnTo>
                    <a:lnTo>
                      <a:pt x="846" y="116"/>
                    </a:lnTo>
                    <a:lnTo>
                      <a:pt x="842" y="176"/>
                    </a:lnTo>
                    <a:lnTo>
                      <a:pt x="832" y="338"/>
                    </a:lnTo>
                    <a:lnTo>
                      <a:pt x="822" y="448"/>
                    </a:lnTo>
                    <a:lnTo>
                      <a:pt x="808" y="570"/>
                    </a:lnTo>
                    <a:lnTo>
                      <a:pt x="792" y="704"/>
                    </a:lnTo>
                    <a:lnTo>
                      <a:pt x="772" y="842"/>
                    </a:lnTo>
                    <a:lnTo>
                      <a:pt x="748" y="984"/>
                    </a:lnTo>
                    <a:lnTo>
                      <a:pt x="734" y="1054"/>
                    </a:lnTo>
                    <a:lnTo>
                      <a:pt x="718" y="1124"/>
                    </a:lnTo>
                    <a:lnTo>
                      <a:pt x="702" y="1192"/>
                    </a:lnTo>
                    <a:lnTo>
                      <a:pt x="684" y="1258"/>
                    </a:lnTo>
                    <a:lnTo>
                      <a:pt x="664" y="1322"/>
                    </a:lnTo>
                    <a:lnTo>
                      <a:pt x="644" y="1384"/>
                    </a:lnTo>
                    <a:lnTo>
                      <a:pt x="622" y="1442"/>
                    </a:lnTo>
                    <a:lnTo>
                      <a:pt x="598" y="1496"/>
                    </a:lnTo>
                    <a:lnTo>
                      <a:pt x="574" y="1546"/>
                    </a:lnTo>
                    <a:lnTo>
                      <a:pt x="548" y="1592"/>
                    </a:lnTo>
                    <a:lnTo>
                      <a:pt x="520" y="1632"/>
                    </a:lnTo>
                    <a:lnTo>
                      <a:pt x="506" y="1650"/>
                    </a:lnTo>
                    <a:lnTo>
                      <a:pt x="490" y="1666"/>
                    </a:lnTo>
                    <a:lnTo>
                      <a:pt x="474" y="1682"/>
                    </a:lnTo>
                    <a:lnTo>
                      <a:pt x="458" y="1696"/>
                    </a:lnTo>
                    <a:lnTo>
                      <a:pt x="442" y="1706"/>
                    </a:lnTo>
                    <a:lnTo>
                      <a:pt x="426" y="1718"/>
                    </a:lnTo>
                    <a:lnTo>
                      <a:pt x="412" y="1730"/>
                    </a:lnTo>
                    <a:lnTo>
                      <a:pt x="378" y="1762"/>
                    </a:lnTo>
                    <a:lnTo>
                      <a:pt x="356" y="1780"/>
                    </a:lnTo>
                    <a:lnTo>
                      <a:pt x="334" y="1796"/>
                    </a:lnTo>
                    <a:lnTo>
                      <a:pt x="312" y="1812"/>
                    </a:lnTo>
                    <a:lnTo>
                      <a:pt x="290" y="1824"/>
                    </a:lnTo>
                    <a:lnTo>
                      <a:pt x="280" y="1828"/>
                    </a:lnTo>
                    <a:lnTo>
                      <a:pt x="270" y="1830"/>
                    </a:lnTo>
                    <a:lnTo>
                      <a:pt x="262" y="1830"/>
                    </a:lnTo>
                    <a:lnTo>
                      <a:pt x="256" y="1830"/>
                    </a:lnTo>
                    <a:lnTo>
                      <a:pt x="250" y="1826"/>
                    </a:lnTo>
                    <a:lnTo>
                      <a:pt x="246" y="1820"/>
                    </a:lnTo>
                    <a:lnTo>
                      <a:pt x="244" y="1812"/>
                    </a:lnTo>
                    <a:lnTo>
                      <a:pt x="244" y="1802"/>
                    </a:lnTo>
                    <a:lnTo>
                      <a:pt x="244" y="1786"/>
                    </a:lnTo>
                    <a:lnTo>
                      <a:pt x="248" y="1770"/>
                    </a:lnTo>
                    <a:lnTo>
                      <a:pt x="254" y="1750"/>
                    </a:lnTo>
                    <a:lnTo>
                      <a:pt x="262" y="1726"/>
                    </a:lnTo>
                    <a:lnTo>
                      <a:pt x="284" y="1666"/>
                    </a:lnTo>
                    <a:lnTo>
                      <a:pt x="320" y="1588"/>
                    </a:lnTo>
                    <a:lnTo>
                      <a:pt x="340" y="1544"/>
                    </a:lnTo>
                    <a:lnTo>
                      <a:pt x="358" y="1496"/>
                    </a:lnTo>
                    <a:lnTo>
                      <a:pt x="374" y="1444"/>
                    </a:lnTo>
                    <a:lnTo>
                      <a:pt x="388" y="1390"/>
                    </a:lnTo>
                    <a:lnTo>
                      <a:pt x="402" y="1332"/>
                    </a:lnTo>
                    <a:lnTo>
                      <a:pt x="412" y="1272"/>
                    </a:lnTo>
                    <a:lnTo>
                      <a:pt x="422" y="1212"/>
                    </a:lnTo>
                    <a:lnTo>
                      <a:pt x="430" y="1148"/>
                    </a:lnTo>
                    <a:lnTo>
                      <a:pt x="438" y="1084"/>
                    </a:lnTo>
                    <a:lnTo>
                      <a:pt x="444" y="1018"/>
                    </a:lnTo>
                    <a:lnTo>
                      <a:pt x="452" y="886"/>
                    </a:lnTo>
                    <a:lnTo>
                      <a:pt x="456" y="752"/>
                    </a:lnTo>
                    <a:lnTo>
                      <a:pt x="456" y="624"/>
                    </a:lnTo>
                    <a:lnTo>
                      <a:pt x="454" y="498"/>
                    </a:lnTo>
                    <a:lnTo>
                      <a:pt x="450" y="382"/>
                    </a:lnTo>
                    <a:lnTo>
                      <a:pt x="446" y="276"/>
                    </a:lnTo>
                    <a:lnTo>
                      <a:pt x="440" y="184"/>
                    </a:lnTo>
                    <a:lnTo>
                      <a:pt x="430" y="48"/>
                    </a:lnTo>
                    <a:lnTo>
                      <a:pt x="426" y="0"/>
                    </a:lnTo>
                    <a:lnTo>
                      <a:pt x="308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0" name="Freeform 21"/>
              <p:cNvSpPr>
                <a:spLocks/>
              </p:cNvSpPr>
              <p:nvPr userDrawn="1"/>
            </p:nvSpPr>
            <p:spPr bwMode="auto">
              <a:xfrm>
                <a:off x="555" y="-2587"/>
                <a:ext cx="480" cy="640"/>
              </a:xfrm>
              <a:custGeom>
                <a:avLst/>
                <a:gdLst>
                  <a:gd name="T0" fmla="*/ 311 w 496"/>
                  <a:gd name="T1" fmla="*/ 0 h 642"/>
                  <a:gd name="T2" fmla="*/ 311 w 496"/>
                  <a:gd name="T3" fmla="*/ 0 h 642"/>
                  <a:gd name="T4" fmla="*/ 295 w 496"/>
                  <a:gd name="T5" fmla="*/ 14 h 642"/>
                  <a:gd name="T6" fmla="*/ 282 w 496"/>
                  <a:gd name="T7" fmla="*/ 28 h 642"/>
                  <a:gd name="T8" fmla="*/ 255 w 496"/>
                  <a:gd name="T9" fmla="*/ 60 h 642"/>
                  <a:gd name="T10" fmla="*/ 229 w 496"/>
                  <a:gd name="T11" fmla="*/ 96 h 642"/>
                  <a:gd name="T12" fmla="*/ 205 w 496"/>
                  <a:gd name="T13" fmla="*/ 134 h 642"/>
                  <a:gd name="T14" fmla="*/ 183 w 496"/>
                  <a:gd name="T15" fmla="*/ 167 h 642"/>
                  <a:gd name="T16" fmla="*/ 163 w 496"/>
                  <a:gd name="T17" fmla="*/ 207 h 642"/>
                  <a:gd name="T18" fmla="*/ 124 w 496"/>
                  <a:gd name="T19" fmla="*/ 283 h 642"/>
                  <a:gd name="T20" fmla="*/ 124 w 496"/>
                  <a:gd name="T21" fmla="*/ 283 h 642"/>
                  <a:gd name="T22" fmla="*/ 83 w 496"/>
                  <a:gd name="T23" fmla="*/ 361 h 642"/>
                  <a:gd name="T24" fmla="*/ 62 w 496"/>
                  <a:gd name="T25" fmla="*/ 405 h 642"/>
                  <a:gd name="T26" fmla="*/ 42 w 496"/>
                  <a:gd name="T27" fmla="*/ 451 h 642"/>
                  <a:gd name="T28" fmla="*/ 23 w 496"/>
                  <a:gd name="T29" fmla="*/ 492 h 642"/>
                  <a:gd name="T30" fmla="*/ 15 w 496"/>
                  <a:gd name="T31" fmla="*/ 514 h 642"/>
                  <a:gd name="T32" fmla="*/ 12 w 496"/>
                  <a:gd name="T33" fmla="*/ 538 h 642"/>
                  <a:gd name="T34" fmla="*/ 6 w 496"/>
                  <a:gd name="T35" fmla="*/ 560 h 642"/>
                  <a:gd name="T36" fmla="*/ 2 w 496"/>
                  <a:gd name="T37" fmla="*/ 584 h 642"/>
                  <a:gd name="T38" fmla="*/ 0 w 496"/>
                  <a:gd name="T39" fmla="*/ 606 h 642"/>
                  <a:gd name="T40" fmla="*/ 0 w 496"/>
                  <a:gd name="T41" fmla="*/ 628 h 642"/>
                  <a:gd name="T42" fmla="*/ 0 w 496"/>
                  <a:gd name="T43" fmla="*/ 628 h 642"/>
                  <a:gd name="T44" fmla="*/ 8 w 496"/>
                  <a:gd name="T45" fmla="*/ 630 h 642"/>
                  <a:gd name="T46" fmla="*/ 15 w 496"/>
                  <a:gd name="T47" fmla="*/ 632 h 642"/>
                  <a:gd name="T48" fmla="*/ 19 w 496"/>
                  <a:gd name="T49" fmla="*/ 630 h 642"/>
                  <a:gd name="T50" fmla="*/ 27 w 496"/>
                  <a:gd name="T51" fmla="*/ 630 h 642"/>
                  <a:gd name="T52" fmla="*/ 43 w 496"/>
                  <a:gd name="T53" fmla="*/ 620 h 642"/>
                  <a:gd name="T54" fmla="*/ 56 w 496"/>
                  <a:gd name="T55" fmla="*/ 608 h 642"/>
                  <a:gd name="T56" fmla="*/ 71 w 496"/>
                  <a:gd name="T57" fmla="*/ 590 h 642"/>
                  <a:gd name="T58" fmla="*/ 87 w 496"/>
                  <a:gd name="T59" fmla="*/ 570 h 642"/>
                  <a:gd name="T60" fmla="*/ 102 w 496"/>
                  <a:gd name="T61" fmla="*/ 546 h 642"/>
                  <a:gd name="T62" fmla="*/ 118 w 496"/>
                  <a:gd name="T63" fmla="*/ 522 h 642"/>
                  <a:gd name="T64" fmla="*/ 145 w 496"/>
                  <a:gd name="T65" fmla="*/ 473 h 642"/>
                  <a:gd name="T66" fmla="*/ 170 w 496"/>
                  <a:gd name="T67" fmla="*/ 421 h 642"/>
                  <a:gd name="T68" fmla="*/ 190 w 496"/>
                  <a:gd name="T69" fmla="*/ 377 h 642"/>
                  <a:gd name="T70" fmla="*/ 205 w 496"/>
                  <a:gd name="T71" fmla="*/ 345 h 642"/>
                  <a:gd name="T72" fmla="*/ 205 w 496"/>
                  <a:gd name="T73" fmla="*/ 345 h 642"/>
                  <a:gd name="T74" fmla="*/ 231 w 496"/>
                  <a:gd name="T75" fmla="*/ 303 h 642"/>
                  <a:gd name="T76" fmla="*/ 256 w 496"/>
                  <a:gd name="T77" fmla="*/ 263 h 642"/>
                  <a:gd name="T78" fmla="*/ 282 w 496"/>
                  <a:gd name="T79" fmla="*/ 221 h 642"/>
                  <a:gd name="T80" fmla="*/ 309 w 496"/>
                  <a:gd name="T81" fmla="*/ 181 h 642"/>
                  <a:gd name="T82" fmla="*/ 365 w 496"/>
                  <a:gd name="T83" fmla="*/ 108 h 642"/>
                  <a:gd name="T84" fmla="*/ 421 w 496"/>
                  <a:gd name="T85" fmla="*/ 30 h 642"/>
                  <a:gd name="T86" fmla="*/ 421 w 496"/>
                  <a:gd name="T87" fmla="*/ 30 h 642"/>
                  <a:gd name="T88" fmla="*/ 391 w 496"/>
                  <a:gd name="T89" fmla="*/ 32 h 642"/>
                  <a:gd name="T90" fmla="*/ 374 w 496"/>
                  <a:gd name="T91" fmla="*/ 32 h 642"/>
                  <a:gd name="T92" fmla="*/ 358 w 496"/>
                  <a:gd name="T93" fmla="*/ 30 h 642"/>
                  <a:gd name="T94" fmla="*/ 343 w 496"/>
                  <a:gd name="T95" fmla="*/ 28 h 642"/>
                  <a:gd name="T96" fmla="*/ 329 w 496"/>
                  <a:gd name="T97" fmla="*/ 22 h 642"/>
                  <a:gd name="T98" fmla="*/ 319 w 496"/>
                  <a:gd name="T99" fmla="*/ 16 h 642"/>
                  <a:gd name="T100" fmla="*/ 311 w 496"/>
                  <a:gd name="T101" fmla="*/ 8 h 642"/>
                  <a:gd name="T102" fmla="*/ 311 w 496"/>
                  <a:gd name="T103" fmla="*/ 0 h 64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96" h="642">
                    <a:moveTo>
                      <a:pt x="366" y="0"/>
                    </a:moveTo>
                    <a:lnTo>
                      <a:pt x="366" y="0"/>
                    </a:lnTo>
                    <a:lnTo>
                      <a:pt x="348" y="14"/>
                    </a:lnTo>
                    <a:lnTo>
                      <a:pt x="332" y="28"/>
                    </a:lnTo>
                    <a:lnTo>
                      <a:pt x="300" y="60"/>
                    </a:lnTo>
                    <a:lnTo>
                      <a:pt x="270" y="96"/>
                    </a:lnTo>
                    <a:lnTo>
                      <a:pt x="242" y="134"/>
                    </a:lnTo>
                    <a:lnTo>
                      <a:pt x="216" y="172"/>
                    </a:lnTo>
                    <a:lnTo>
                      <a:pt x="192" y="212"/>
                    </a:lnTo>
                    <a:lnTo>
                      <a:pt x="146" y="288"/>
                    </a:lnTo>
                    <a:lnTo>
                      <a:pt x="98" y="366"/>
                    </a:lnTo>
                    <a:lnTo>
                      <a:pt x="72" y="410"/>
                    </a:lnTo>
                    <a:lnTo>
                      <a:pt x="48" y="456"/>
                    </a:lnTo>
                    <a:lnTo>
                      <a:pt x="28" y="502"/>
                    </a:lnTo>
                    <a:lnTo>
                      <a:pt x="18" y="524"/>
                    </a:lnTo>
                    <a:lnTo>
                      <a:pt x="12" y="548"/>
                    </a:lnTo>
                    <a:lnTo>
                      <a:pt x="6" y="570"/>
                    </a:lnTo>
                    <a:lnTo>
                      <a:pt x="2" y="594"/>
                    </a:lnTo>
                    <a:lnTo>
                      <a:pt x="0" y="616"/>
                    </a:lnTo>
                    <a:lnTo>
                      <a:pt x="0" y="638"/>
                    </a:lnTo>
                    <a:lnTo>
                      <a:pt x="8" y="640"/>
                    </a:lnTo>
                    <a:lnTo>
                      <a:pt x="16" y="642"/>
                    </a:lnTo>
                    <a:lnTo>
                      <a:pt x="24" y="640"/>
                    </a:lnTo>
                    <a:lnTo>
                      <a:pt x="32" y="640"/>
                    </a:lnTo>
                    <a:lnTo>
                      <a:pt x="50" y="630"/>
                    </a:lnTo>
                    <a:lnTo>
                      <a:pt x="66" y="618"/>
                    </a:lnTo>
                    <a:lnTo>
                      <a:pt x="84" y="600"/>
                    </a:lnTo>
                    <a:lnTo>
                      <a:pt x="102" y="580"/>
                    </a:lnTo>
                    <a:lnTo>
                      <a:pt x="120" y="556"/>
                    </a:lnTo>
                    <a:lnTo>
                      <a:pt x="138" y="532"/>
                    </a:lnTo>
                    <a:lnTo>
                      <a:pt x="170" y="478"/>
                    </a:lnTo>
                    <a:lnTo>
                      <a:pt x="200" y="426"/>
                    </a:lnTo>
                    <a:lnTo>
                      <a:pt x="224" y="382"/>
                    </a:lnTo>
                    <a:lnTo>
                      <a:pt x="242" y="350"/>
                    </a:lnTo>
                    <a:lnTo>
                      <a:pt x="272" y="308"/>
                    </a:lnTo>
                    <a:lnTo>
                      <a:pt x="302" y="268"/>
                    </a:lnTo>
                    <a:lnTo>
                      <a:pt x="332" y="226"/>
                    </a:lnTo>
                    <a:lnTo>
                      <a:pt x="364" y="186"/>
                    </a:lnTo>
                    <a:lnTo>
                      <a:pt x="430" y="108"/>
                    </a:lnTo>
                    <a:lnTo>
                      <a:pt x="496" y="30"/>
                    </a:lnTo>
                    <a:lnTo>
                      <a:pt x="460" y="32"/>
                    </a:lnTo>
                    <a:lnTo>
                      <a:pt x="440" y="32"/>
                    </a:lnTo>
                    <a:lnTo>
                      <a:pt x="422" y="30"/>
                    </a:lnTo>
                    <a:lnTo>
                      <a:pt x="404" y="28"/>
                    </a:lnTo>
                    <a:lnTo>
                      <a:pt x="388" y="22"/>
                    </a:lnTo>
                    <a:lnTo>
                      <a:pt x="376" y="16"/>
                    </a:lnTo>
                    <a:lnTo>
                      <a:pt x="366" y="8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1" name="Freeform 22"/>
              <p:cNvSpPr>
                <a:spLocks/>
              </p:cNvSpPr>
              <p:nvPr userDrawn="1"/>
            </p:nvSpPr>
            <p:spPr bwMode="auto">
              <a:xfrm>
                <a:off x="555" y="-2587"/>
                <a:ext cx="480" cy="640"/>
              </a:xfrm>
              <a:custGeom>
                <a:avLst/>
                <a:gdLst>
                  <a:gd name="T0" fmla="*/ 311 w 496"/>
                  <a:gd name="T1" fmla="*/ 0 h 642"/>
                  <a:gd name="T2" fmla="*/ 311 w 496"/>
                  <a:gd name="T3" fmla="*/ 0 h 642"/>
                  <a:gd name="T4" fmla="*/ 295 w 496"/>
                  <a:gd name="T5" fmla="*/ 14 h 642"/>
                  <a:gd name="T6" fmla="*/ 282 w 496"/>
                  <a:gd name="T7" fmla="*/ 28 h 642"/>
                  <a:gd name="T8" fmla="*/ 255 w 496"/>
                  <a:gd name="T9" fmla="*/ 60 h 642"/>
                  <a:gd name="T10" fmla="*/ 229 w 496"/>
                  <a:gd name="T11" fmla="*/ 96 h 642"/>
                  <a:gd name="T12" fmla="*/ 205 w 496"/>
                  <a:gd name="T13" fmla="*/ 134 h 642"/>
                  <a:gd name="T14" fmla="*/ 183 w 496"/>
                  <a:gd name="T15" fmla="*/ 167 h 642"/>
                  <a:gd name="T16" fmla="*/ 163 w 496"/>
                  <a:gd name="T17" fmla="*/ 207 h 642"/>
                  <a:gd name="T18" fmla="*/ 124 w 496"/>
                  <a:gd name="T19" fmla="*/ 283 h 642"/>
                  <a:gd name="T20" fmla="*/ 124 w 496"/>
                  <a:gd name="T21" fmla="*/ 283 h 642"/>
                  <a:gd name="T22" fmla="*/ 83 w 496"/>
                  <a:gd name="T23" fmla="*/ 361 h 642"/>
                  <a:gd name="T24" fmla="*/ 62 w 496"/>
                  <a:gd name="T25" fmla="*/ 405 h 642"/>
                  <a:gd name="T26" fmla="*/ 42 w 496"/>
                  <a:gd name="T27" fmla="*/ 451 h 642"/>
                  <a:gd name="T28" fmla="*/ 23 w 496"/>
                  <a:gd name="T29" fmla="*/ 492 h 642"/>
                  <a:gd name="T30" fmla="*/ 15 w 496"/>
                  <a:gd name="T31" fmla="*/ 514 h 642"/>
                  <a:gd name="T32" fmla="*/ 12 w 496"/>
                  <a:gd name="T33" fmla="*/ 538 h 642"/>
                  <a:gd name="T34" fmla="*/ 6 w 496"/>
                  <a:gd name="T35" fmla="*/ 560 h 642"/>
                  <a:gd name="T36" fmla="*/ 2 w 496"/>
                  <a:gd name="T37" fmla="*/ 584 h 642"/>
                  <a:gd name="T38" fmla="*/ 0 w 496"/>
                  <a:gd name="T39" fmla="*/ 606 h 642"/>
                  <a:gd name="T40" fmla="*/ 0 w 496"/>
                  <a:gd name="T41" fmla="*/ 628 h 642"/>
                  <a:gd name="T42" fmla="*/ 0 w 496"/>
                  <a:gd name="T43" fmla="*/ 628 h 642"/>
                  <a:gd name="T44" fmla="*/ 8 w 496"/>
                  <a:gd name="T45" fmla="*/ 630 h 642"/>
                  <a:gd name="T46" fmla="*/ 15 w 496"/>
                  <a:gd name="T47" fmla="*/ 632 h 642"/>
                  <a:gd name="T48" fmla="*/ 19 w 496"/>
                  <a:gd name="T49" fmla="*/ 630 h 642"/>
                  <a:gd name="T50" fmla="*/ 27 w 496"/>
                  <a:gd name="T51" fmla="*/ 630 h 642"/>
                  <a:gd name="T52" fmla="*/ 43 w 496"/>
                  <a:gd name="T53" fmla="*/ 620 h 642"/>
                  <a:gd name="T54" fmla="*/ 56 w 496"/>
                  <a:gd name="T55" fmla="*/ 608 h 642"/>
                  <a:gd name="T56" fmla="*/ 71 w 496"/>
                  <a:gd name="T57" fmla="*/ 590 h 642"/>
                  <a:gd name="T58" fmla="*/ 87 w 496"/>
                  <a:gd name="T59" fmla="*/ 570 h 642"/>
                  <a:gd name="T60" fmla="*/ 102 w 496"/>
                  <a:gd name="T61" fmla="*/ 546 h 642"/>
                  <a:gd name="T62" fmla="*/ 118 w 496"/>
                  <a:gd name="T63" fmla="*/ 522 h 642"/>
                  <a:gd name="T64" fmla="*/ 145 w 496"/>
                  <a:gd name="T65" fmla="*/ 473 h 642"/>
                  <a:gd name="T66" fmla="*/ 170 w 496"/>
                  <a:gd name="T67" fmla="*/ 421 h 642"/>
                  <a:gd name="T68" fmla="*/ 190 w 496"/>
                  <a:gd name="T69" fmla="*/ 377 h 642"/>
                  <a:gd name="T70" fmla="*/ 205 w 496"/>
                  <a:gd name="T71" fmla="*/ 345 h 642"/>
                  <a:gd name="T72" fmla="*/ 205 w 496"/>
                  <a:gd name="T73" fmla="*/ 345 h 642"/>
                  <a:gd name="T74" fmla="*/ 231 w 496"/>
                  <a:gd name="T75" fmla="*/ 303 h 642"/>
                  <a:gd name="T76" fmla="*/ 256 w 496"/>
                  <a:gd name="T77" fmla="*/ 263 h 642"/>
                  <a:gd name="T78" fmla="*/ 282 w 496"/>
                  <a:gd name="T79" fmla="*/ 221 h 642"/>
                  <a:gd name="T80" fmla="*/ 309 w 496"/>
                  <a:gd name="T81" fmla="*/ 181 h 642"/>
                  <a:gd name="T82" fmla="*/ 365 w 496"/>
                  <a:gd name="T83" fmla="*/ 108 h 642"/>
                  <a:gd name="T84" fmla="*/ 421 w 496"/>
                  <a:gd name="T85" fmla="*/ 30 h 642"/>
                  <a:gd name="T86" fmla="*/ 421 w 496"/>
                  <a:gd name="T87" fmla="*/ 30 h 642"/>
                  <a:gd name="T88" fmla="*/ 391 w 496"/>
                  <a:gd name="T89" fmla="*/ 32 h 642"/>
                  <a:gd name="T90" fmla="*/ 374 w 496"/>
                  <a:gd name="T91" fmla="*/ 32 h 642"/>
                  <a:gd name="T92" fmla="*/ 358 w 496"/>
                  <a:gd name="T93" fmla="*/ 30 h 642"/>
                  <a:gd name="T94" fmla="*/ 343 w 496"/>
                  <a:gd name="T95" fmla="*/ 28 h 642"/>
                  <a:gd name="T96" fmla="*/ 329 w 496"/>
                  <a:gd name="T97" fmla="*/ 22 h 642"/>
                  <a:gd name="T98" fmla="*/ 319 w 496"/>
                  <a:gd name="T99" fmla="*/ 16 h 642"/>
                  <a:gd name="T100" fmla="*/ 311 w 496"/>
                  <a:gd name="T101" fmla="*/ 8 h 64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96" h="642">
                    <a:moveTo>
                      <a:pt x="366" y="0"/>
                    </a:moveTo>
                    <a:lnTo>
                      <a:pt x="366" y="0"/>
                    </a:lnTo>
                    <a:lnTo>
                      <a:pt x="348" y="14"/>
                    </a:lnTo>
                    <a:lnTo>
                      <a:pt x="332" y="28"/>
                    </a:lnTo>
                    <a:lnTo>
                      <a:pt x="300" y="60"/>
                    </a:lnTo>
                    <a:lnTo>
                      <a:pt x="270" y="96"/>
                    </a:lnTo>
                    <a:lnTo>
                      <a:pt x="242" y="134"/>
                    </a:lnTo>
                    <a:lnTo>
                      <a:pt x="216" y="172"/>
                    </a:lnTo>
                    <a:lnTo>
                      <a:pt x="192" y="212"/>
                    </a:lnTo>
                    <a:lnTo>
                      <a:pt x="146" y="288"/>
                    </a:lnTo>
                    <a:lnTo>
                      <a:pt x="98" y="366"/>
                    </a:lnTo>
                    <a:lnTo>
                      <a:pt x="72" y="410"/>
                    </a:lnTo>
                    <a:lnTo>
                      <a:pt x="48" y="456"/>
                    </a:lnTo>
                    <a:lnTo>
                      <a:pt x="28" y="502"/>
                    </a:lnTo>
                    <a:lnTo>
                      <a:pt x="18" y="524"/>
                    </a:lnTo>
                    <a:lnTo>
                      <a:pt x="12" y="548"/>
                    </a:lnTo>
                    <a:lnTo>
                      <a:pt x="6" y="570"/>
                    </a:lnTo>
                    <a:lnTo>
                      <a:pt x="2" y="594"/>
                    </a:lnTo>
                    <a:lnTo>
                      <a:pt x="0" y="616"/>
                    </a:lnTo>
                    <a:lnTo>
                      <a:pt x="0" y="638"/>
                    </a:lnTo>
                    <a:lnTo>
                      <a:pt x="8" y="640"/>
                    </a:lnTo>
                    <a:lnTo>
                      <a:pt x="16" y="642"/>
                    </a:lnTo>
                    <a:lnTo>
                      <a:pt x="24" y="640"/>
                    </a:lnTo>
                    <a:lnTo>
                      <a:pt x="32" y="640"/>
                    </a:lnTo>
                    <a:lnTo>
                      <a:pt x="50" y="630"/>
                    </a:lnTo>
                    <a:lnTo>
                      <a:pt x="66" y="618"/>
                    </a:lnTo>
                    <a:lnTo>
                      <a:pt x="84" y="600"/>
                    </a:lnTo>
                    <a:lnTo>
                      <a:pt x="102" y="580"/>
                    </a:lnTo>
                    <a:lnTo>
                      <a:pt x="120" y="556"/>
                    </a:lnTo>
                    <a:lnTo>
                      <a:pt x="138" y="532"/>
                    </a:lnTo>
                    <a:lnTo>
                      <a:pt x="170" y="478"/>
                    </a:lnTo>
                    <a:lnTo>
                      <a:pt x="200" y="426"/>
                    </a:lnTo>
                    <a:lnTo>
                      <a:pt x="224" y="382"/>
                    </a:lnTo>
                    <a:lnTo>
                      <a:pt x="242" y="350"/>
                    </a:lnTo>
                    <a:lnTo>
                      <a:pt x="272" y="308"/>
                    </a:lnTo>
                    <a:lnTo>
                      <a:pt x="302" y="268"/>
                    </a:lnTo>
                    <a:lnTo>
                      <a:pt x="332" y="226"/>
                    </a:lnTo>
                    <a:lnTo>
                      <a:pt x="364" y="186"/>
                    </a:lnTo>
                    <a:lnTo>
                      <a:pt x="430" y="108"/>
                    </a:lnTo>
                    <a:lnTo>
                      <a:pt x="496" y="30"/>
                    </a:lnTo>
                    <a:lnTo>
                      <a:pt x="460" y="32"/>
                    </a:lnTo>
                    <a:lnTo>
                      <a:pt x="440" y="32"/>
                    </a:lnTo>
                    <a:lnTo>
                      <a:pt x="422" y="30"/>
                    </a:lnTo>
                    <a:lnTo>
                      <a:pt x="404" y="28"/>
                    </a:lnTo>
                    <a:lnTo>
                      <a:pt x="388" y="22"/>
                    </a:lnTo>
                    <a:lnTo>
                      <a:pt x="376" y="16"/>
                    </a:lnTo>
                    <a:lnTo>
                      <a:pt x="366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2" name="Freeform 23"/>
              <p:cNvSpPr>
                <a:spLocks/>
              </p:cNvSpPr>
              <p:nvPr userDrawn="1"/>
            </p:nvSpPr>
            <p:spPr bwMode="auto">
              <a:xfrm>
                <a:off x="955" y="-2347"/>
                <a:ext cx="400" cy="700"/>
              </a:xfrm>
              <a:custGeom>
                <a:avLst/>
                <a:gdLst>
                  <a:gd name="T0" fmla="*/ 346 w 400"/>
                  <a:gd name="T1" fmla="*/ 0 h 694"/>
                  <a:gd name="T2" fmla="*/ 346 w 400"/>
                  <a:gd name="T3" fmla="*/ 0 h 694"/>
                  <a:gd name="T4" fmla="*/ 306 w 400"/>
                  <a:gd name="T5" fmla="*/ 71 h 694"/>
                  <a:gd name="T6" fmla="*/ 264 w 400"/>
                  <a:gd name="T7" fmla="*/ 137 h 694"/>
                  <a:gd name="T8" fmla="*/ 176 w 400"/>
                  <a:gd name="T9" fmla="*/ 278 h 694"/>
                  <a:gd name="T10" fmla="*/ 134 w 400"/>
                  <a:gd name="T11" fmla="*/ 351 h 694"/>
                  <a:gd name="T12" fmla="*/ 94 w 400"/>
                  <a:gd name="T13" fmla="*/ 426 h 694"/>
                  <a:gd name="T14" fmla="*/ 74 w 400"/>
                  <a:gd name="T15" fmla="*/ 460 h 694"/>
                  <a:gd name="T16" fmla="*/ 58 w 400"/>
                  <a:gd name="T17" fmla="*/ 496 h 694"/>
                  <a:gd name="T18" fmla="*/ 42 w 400"/>
                  <a:gd name="T19" fmla="*/ 534 h 694"/>
                  <a:gd name="T20" fmla="*/ 28 w 400"/>
                  <a:gd name="T21" fmla="*/ 571 h 694"/>
                  <a:gd name="T22" fmla="*/ 28 w 400"/>
                  <a:gd name="T23" fmla="*/ 571 h 694"/>
                  <a:gd name="T24" fmla="*/ 14 w 400"/>
                  <a:gd name="T25" fmla="*/ 607 h 694"/>
                  <a:gd name="T26" fmla="*/ 8 w 400"/>
                  <a:gd name="T27" fmla="*/ 629 h 694"/>
                  <a:gd name="T28" fmla="*/ 2 w 400"/>
                  <a:gd name="T29" fmla="*/ 656 h 694"/>
                  <a:gd name="T30" fmla="*/ 0 w 400"/>
                  <a:gd name="T31" fmla="*/ 680 h 694"/>
                  <a:gd name="T32" fmla="*/ 0 w 400"/>
                  <a:gd name="T33" fmla="*/ 690 h 694"/>
                  <a:gd name="T34" fmla="*/ 2 w 400"/>
                  <a:gd name="T35" fmla="*/ 700 h 694"/>
                  <a:gd name="T36" fmla="*/ 6 w 400"/>
                  <a:gd name="T37" fmla="*/ 708 h 694"/>
                  <a:gd name="T38" fmla="*/ 10 w 400"/>
                  <a:gd name="T39" fmla="*/ 714 h 694"/>
                  <a:gd name="T40" fmla="*/ 16 w 400"/>
                  <a:gd name="T41" fmla="*/ 720 h 694"/>
                  <a:gd name="T42" fmla="*/ 26 w 400"/>
                  <a:gd name="T43" fmla="*/ 722 h 694"/>
                  <a:gd name="T44" fmla="*/ 26 w 400"/>
                  <a:gd name="T45" fmla="*/ 722 h 694"/>
                  <a:gd name="T46" fmla="*/ 34 w 400"/>
                  <a:gd name="T47" fmla="*/ 724 h 694"/>
                  <a:gd name="T48" fmla="*/ 44 w 400"/>
                  <a:gd name="T49" fmla="*/ 722 h 694"/>
                  <a:gd name="T50" fmla="*/ 52 w 400"/>
                  <a:gd name="T51" fmla="*/ 718 h 694"/>
                  <a:gd name="T52" fmla="*/ 58 w 400"/>
                  <a:gd name="T53" fmla="*/ 712 h 694"/>
                  <a:gd name="T54" fmla="*/ 66 w 400"/>
                  <a:gd name="T55" fmla="*/ 704 h 694"/>
                  <a:gd name="T56" fmla="*/ 72 w 400"/>
                  <a:gd name="T57" fmla="*/ 694 h 694"/>
                  <a:gd name="T58" fmla="*/ 82 w 400"/>
                  <a:gd name="T59" fmla="*/ 672 h 694"/>
                  <a:gd name="T60" fmla="*/ 92 w 400"/>
                  <a:gd name="T61" fmla="*/ 644 h 694"/>
                  <a:gd name="T62" fmla="*/ 100 w 400"/>
                  <a:gd name="T63" fmla="*/ 621 h 694"/>
                  <a:gd name="T64" fmla="*/ 112 w 400"/>
                  <a:gd name="T65" fmla="*/ 585 h 694"/>
                  <a:gd name="T66" fmla="*/ 112 w 400"/>
                  <a:gd name="T67" fmla="*/ 585 h 694"/>
                  <a:gd name="T68" fmla="*/ 146 w 400"/>
                  <a:gd name="T69" fmla="*/ 502 h 694"/>
                  <a:gd name="T70" fmla="*/ 186 w 400"/>
                  <a:gd name="T71" fmla="*/ 421 h 694"/>
                  <a:gd name="T72" fmla="*/ 228 w 400"/>
                  <a:gd name="T73" fmla="*/ 339 h 694"/>
                  <a:gd name="T74" fmla="*/ 272 w 400"/>
                  <a:gd name="T75" fmla="*/ 258 h 694"/>
                  <a:gd name="T76" fmla="*/ 272 w 400"/>
                  <a:gd name="T77" fmla="*/ 258 h 694"/>
                  <a:gd name="T78" fmla="*/ 302 w 400"/>
                  <a:gd name="T79" fmla="*/ 212 h 694"/>
                  <a:gd name="T80" fmla="*/ 330 w 400"/>
                  <a:gd name="T81" fmla="*/ 159 h 694"/>
                  <a:gd name="T82" fmla="*/ 346 w 400"/>
                  <a:gd name="T83" fmla="*/ 135 h 694"/>
                  <a:gd name="T84" fmla="*/ 364 w 400"/>
                  <a:gd name="T85" fmla="*/ 113 h 694"/>
                  <a:gd name="T86" fmla="*/ 380 w 400"/>
                  <a:gd name="T87" fmla="*/ 91 h 694"/>
                  <a:gd name="T88" fmla="*/ 400 w 400"/>
                  <a:gd name="T89" fmla="*/ 75 h 694"/>
                  <a:gd name="T90" fmla="*/ 346 w 400"/>
                  <a:gd name="T91" fmla="*/ 0 h 69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00" h="694">
                    <a:moveTo>
                      <a:pt x="346" y="0"/>
                    </a:moveTo>
                    <a:lnTo>
                      <a:pt x="346" y="0"/>
                    </a:lnTo>
                    <a:lnTo>
                      <a:pt x="306" y="66"/>
                    </a:lnTo>
                    <a:lnTo>
                      <a:pt x="264" y="132"/>
                    </a:lnTo>
                    <a:lnTo>
                      <a:pt x="176" y="268"/>
                    </a:lnTo>
                    <a:lnTo>
                      <a:pt x="134" y="336"/>
                    </a:lnTo>
                    <a:lnTo>
                      <a:pt x="94" y="406"/>
                    </a:lnTo>
                    <a:lnTo>
                      <a:pt x="74" y="440"/>
                    </a:lnTo>
                    <a:lnTo>
                      <a:pt x="58" y="476"/>
                    </a:lnTo>
                    <a:lnTo>
                      <a:pt x="42" y="512"/>
                    </a:lnTo>
                    <a:lnTo>
                      <a:pt x="28" y="546"/>
                    </a:lnTo>
                    <a:lnTo>
                      <a:pt x="14" y="582"/>
                    </a:lnTo>
                    <a:lnTo>
                      <a:pt x="8" y="604"/>
                    </a:lnTo>
                    <a:lnTo>
                      <a:pt x="2" y="628"/>
                    </a:lnTo>
                    <a:lnTo>
                      <a:pt x="0" y="650"/>
                    </a:lnTo>
                    <a:lnTo>
                      <a:pt x="0" y="660"/>
                    </a:lnTo>
                    <a:lnTo>
                      <a:pt x="2" y="670"/>
                    </a:lnTo>
                    <a:lnTo>
                      <a:pt x="6" y="678"/>
                    </a:lnTo>
                    <a:lnTo>
                      <a:pt x="10" y="684"/>
                    </a:lnTo>
                    <a:lnTo>
                      <a:pt x="16" y="690"/>
                    </a:lnTo>
                    <a:lnTo>
                      <a:pt x="26" y="692"/>
                    </a:lnTo>
                    <a:lnTo>
                      <a:pt x="34" y="694"/>
                    </a:lnTo>
                    <a:lnTo>
                      <a:pt x="44" y="692"/>
                    </a:lnTo>
                    <a:lnTo>
                      <a:pt x="52" y="688"/>
                    </a:lnTo>
                    <a:lnTo>
                      <a:pt x="58" y="682"/>
                    </a:lnTo>
                    <a:lnTo>
                      <a:pt x="66" y="674"/>
                    </a:lnTo>
                    <a:lnTo>
                      <a:pt x="72" y="664"/>
                    </a:lnTo>
                    <a:lnTo>
                      <a:pt x="82" y="642"/>
                    </a:lnTo>
                    <a:lnTo>
                      <a:pt x="92" y="618"/>
                    </a:lnTo>
                    <a:lnTo>
                      <a:pt x="100" y="596"/>
                    </a:lnTo>
                    <a:lnTo>
                      <a:pt x="112" y="560"/>
                    </a:lnTo>
                    <a:lnTo>
                      <a:pt x="146" y="482"/>
                    </a:lnTo>
                    <a:lnTo>
                      <a:pt x="186" y="402"/>
                    </a:lnTo>
                    <a:lnTo>
                      <a:pt x="228" y="324"/>
                    </a:lnTo>
                    <a:lnTo>
                      <a:pt x="272" y="248"/>
                    </a:lnTo>
                    <a:lnTo>
                      <a:pt x="302" y="202"/>
                    </a:lnTo>
                    <a:lnTo>
                      <a:pt x="330" y="154"/>
                    </a:lnTo>
                    <a:lnTo>
                      <a:pt x="346" y="130"/>
                    </a:lnTo>
                    <a:lnTo>
                      <a:pt x="364" y="108"/>
                    </a:lnTo>
                    <a:lnTo>
                      <a:pt x="380" y="86"/>
                    </a:lnTo>
                    <a:lnTo>
                      <a:pt x="400" y="70"/>
                    </a:ln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3" name="Freeform 24"/>
              <p:cNvSpPr>
                <a:spLocks/>
              </p:cNvSpPr>
              <p:nvPr userDrawn="1"/>
            </p:nvSpPr>
            <p:spPr bwMode="auto">
              <a:xfrm>
                <a:off x="955" y="-2347"/>
                <a:ext cx="400" cy="700"/>
              </a:xfrm>
              <a:custGeom>
                <a:avLst/>
                <a:gdLst>
                  <a:gd name="T0" fmla="*/ 346 w 400"/>
                  <a:gd name="T1" fmla="*/ 0 h 694"/>
                  <a:gd name="T2" fmla="*/ 346 w 400"/>
                  <a:gd name="T3" fmla="*/ 0 h 694"/>
                  <a:gd name="T4" fmla="*/ 306 w 400"/>
                  <a:gd name="T5" fmla="*/ 71 h 694"/>
                  <a:gd name="T6" fmla="*/ 264 w 400"/>
                  <a:gd name="T7" fmla="*/ 137 h 694"/>
                  <a:gd name="T8" fmla="*/ 176 w 400"/>
                  <a:gd name="T9" fmla="*/ 278 h 694"/>
                  <a:gd name="T10" fmla="*/ 134 w 400"/>
                  <a:gd name="T11" fmla="*/ 351 h 694"/>
                  <a:gd name="T12" fmla="*/ 94 w 400"/>
                  <a:gd name="T13" fmla="*/ 426 h 694"/>
                  <a:gd name="T14" fmla="*/ 74 w 400"/>
                  <a:gd name="T15" fmla="*/ 460 h 694"/>
                  <a:gd name="T16" fmla="*/ 58 w 400"/>
                  <a:gd name="T17" fmla="*/ 496 h 694"/>
                  <a:gd name="T18" fmla="*/ 42 w 400"/>
                  <a:gd name="T19" fmla="*/ 534 h 694"/>
                  <a:gd name="T20" fmla="*/ 28 w 400"/>
                  <a:gd name="T21" fmla="*/ 571 h 694"/>
                  <a:gd name="T22" fmla="*/ 28 w 400"/>
                  <a:gd name="T23" fmla="*/ 571 h 694"/>
                  <a:gd name="T24" fmla="*/ 14 w 400"/>
                  <a:gd name="T25" fmla="*/ 607 h 694"/>
                  <a:gd name="T26" fmla="*/ 8 w 400"/>
                  <a:gd name="T27" fmla="*/ 629 h 694"/>
                  <a:gd name="T28" fmla="*/ 2 w 400"/>
                  <a:gd name="T29" fmla="*/ 656 h 694"/>
                  <a:gd name="T30" fmla="*/ 0 w 400"/>
                  <a:gd name="T31" fmla="*/ 680 h 694"/>
                  <a:gd name="T32" fmla="*/ 0 w 400"/>
                  <a:gd name="T33" fmla="*/ 690 h 694"/>
                  <a:gd name="T34" fmla="*/ 2 w 400"/>
                  <a:gd name="T35" fmla="*/ 700 h 694"/>
                  <a:gd name="T36" fmla="*/ 6 w 400"/>
                  <a:gd name="T37" fmla="*/ 708 h 694"/>
                  <a:gd name="T38" fmla="*/ 10 w 400"/>
                  <a:gd name="T39" fmla="*/ 714 h 694"/>
                  <a:gd name="T40" fmla="*/ 16 w 400"/>
                  <a:gd name="T41" fmla="*/ 720 h 694"/>
                  <a:gd name="T42" fmla="*/ 26 w 400"/>
                  <a:gd name="T43" fmla="*/ 722 h 694"/>
                  <a:gd name="T44" fmla="*/ 26 w 400"/>
                  <a:gd name="T45" fmla="*/ 722 h 694"/>
                  <a:gd name="T46" fmla="*/ 34 w 400"/>
                  <a:gd name="T47" fmla="*/ 724 h 694"/>
                  <a:gd name="T48" fmla="*/ 44 w 400"/>
                  <a:gd name="T49" fmla="*/ 722 h 694"/>
                  <a:gd name="T50" fmla="*/ 52 w 400"/>
                  <a:gd name="T51" fmla="*/ 718 h 694"/>
                  <a:gd name="T52" fmla="*/ 58 w 400"/>
                  <a:gd name="T53" fmla="*/ 712 h 694"/>
                  <a:gd name="T54" fmla="*/ 66 w 400"/>
                  <a:gd name="T55" fmla="*/ 704 h 694"/>
                  <a:gd name="T56" fmla="*/ 72 w 400"/>
                  <a:gd name="T57" fmla="*/ 694 h 694"/>
                  <a:gd name="T58" fmla="*/ 82 w 400"/>
                  <a:gd name="T59" fmla="*/ 672 h 694"/>
                  <a:gd name="T60" fmla="*/ 92 w 400"/>
                  <a:gd name="T61" fmla="*/ 644 h 694"/>
                  <a:gd name="T62" fmla="*/ 100 w 400"/>
                  <a:gd name="T63" fmla="*/ 621 h 694"/>
                  <a:gd name="T64" fmla="*/ 112 w 400"/>
                  <a:gd name="T65" fmla="*/ 585 h 694"/>
                  <a:gd name="T66" fmla="*/ 112 w 400"/>
                  <a:gd name="T67" fmla="*/ 585 h 694"/>
                  <a:gd name="T68" fmla="*/ 146 w 400"/>
                  <a:gd name="T69" fmla="*/ 502 h 694"/>
                  <a:gd name="T70" fmla="*/ 186 w 400"/>
                  <a:gd name="T71" fmla="*/ 421 h 694"/>
                  <a:gd name="T72" fmla="*/ 228 w 400"/>
                  <a:gd name="T73" fmla="*/ 339 h 694"/>
                  <a:gd name="T74" fmla="*/ 272 w 400"/>
                  <a:gd name="T75" fmla="*/ 258 h 694"/>
                  <a:gd name="T76" fmla="*/ 272 w 400"/>
                  <a:gd name="T77" fmla="*/ 258 h 694"/>
                  <a:gd name="T78" fmla="*/ 302 w 400"/>
                  <a:gd name="T79" fmla="*/ 212 h 694"/>
                  <a:gd name="T80" fmla="*/ 330 w 400"/>
                  <a:gd name="T81" fmla="*/ 159 h 694"/>
                  <a:gd name="T82" fmla="*/ 346 w 400"/>
                  <a:gd name="T83" fmla="*/ 135 h 694"/>
                  <a:gd name="T84" fmla="*/ 364 w 400"/>
                  <a:gd name="T85" fmla="*/ 113 h 694"/>
                  <a:gd name="T86" fmla="*/ 380 w 400"/>
                  <a:gd name="T87" fmla="*/ 91 h 694"/>
                  <a:gd name="T88" fmla="*/ 400 w 400"/>
                  <a:gd name="T89" fmla="*/ 75 h 69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00" h="694">
                    <a:moveTo>
                      <a:pt x="346" y="0"/>
                    </a:moveTo>
                    <a:lnTo>
                      <a:pt x="346" y="0"/>
                    </a:lnTo>
                    <a:lnTo>
                      <a:pt x="306" y="66"/>
                    </a:lnTo>
                    <a:lnTo>
                      <a:pt x="264" y="132"/>
                    </a:lnTo>
                    <a:lnTo>
                      <a:pt x="176" y="268"/>
                    </a:lnTo>
                    <a:lnTo>
                      <a:pt x="134" y="336"/>
                    </a:lnTo>
                    <a:lnTo>
                      <a:pt x="94" y="406"/>
                    </a:lnTo>
                    <a:lnTo>
                      <a:pt x="74" y="440"/>
                    </a:lnTo>
                    <a:lnTo>
                      <a:pt x="58" y="476"/>
                    </a:lnTo>
                    <a:lnTo>
                      <a:pt x="42" y="512"/>
                    </a:lnTo>
                    <a:lnTo>
                      <a:pt x="28" y="546"/>
                    </a:lnTo>
                    <a:lnTo>
                      <a:pt x="14" y="582"/>
                    </a:lnTo>
                    <a:lnTo>
                      <a:pt x="8" y="604"/>
                    </a:lnTo>
                    <a:lnTo>
                      <a:pt x="2" y="628"/>
                    </a:lnTo>
                    <a:lnTo>
                      <a:pt x="0" y="650"/>
                    </a:lnTo>
                    <a:lnTo>
                      <a:pt x="0" y="660"/>
                    </a:lnTo>
                    <a:lnTo>
                      <a:pt x="2" y="670"/>
                    </a:lnTo>
                    <a:lnTo>
                      <a:pt x="6" y="678"/>
                    </a:lnTo>
                    <a:lnTo>
                      <a:pt x="10" y="684"/>
                    </a:lnTo>
                    <a:lnTo>
                      <a:pt x="16" y="690"/>
                    </a:lnTo>
                    <a:lnTo>
                      <a:pt x="26" y="692"/>
                    </a:lnTo>
                    <a:lnTo>
                      <a:pt x="34" y="694"/>
                    </a:lnTo>
                    <a:lnTo>
                      <a:pt x="44" y="692"/>
                    </a:lnTo>
                    <a:lnTo>
                      <a:pt x="52" y="688"/>
                    </a:lnTo>
                    <a:lnTo>
                      <a:pt x="58" y="682"/>
                    </a:lnTo>
                    <a:lnTo>
                      <a:pt x="66" y="674"/>
                    </a:lnTo>
                    <a:lnTo>
                      <a:pt x="72" y="664"/>
                    </a:lnTo>
                    <a:lnTo>
                      <a:pt x="82" y="642"/>
                    </a:lnTo>
                    <a:lnTo>
                      <a:pt x="92" y="618"/>
                    </a:lnTo>
                    <a:lnTo>
                      <a:pt x="100" y="596"/>
                    </a:lnTo>
                    <a:lnTo>
                      <a:pt x="112" y="560"/>
                    </a:lnTo>
                    <a:lnTo>
                      <a:pt x="146" y="482"/>
                    </a:lnTo>
                    <a:lnTo>
                      <a:pt x="186" y="402"/>
                    </a:lnTo>
                    <a:lnTo>
                      <a:pt x="228" y="324"/>
                    </a:lnTo>
                    <a:lnTo>
                      <a:pt x="272" y="248"/>
                    </a:lnTo>
                    <a:lnTo>
                      <a:pt x="302" y="202"/>
                    </a:lnTo>
                    <a:lnTo>
                      <a:pt x="330" y="154"/>
                    </a:lnTo>
                    <a:lnTo>
                      <a:pt x="346" y="130"/>
                    </a:lnTo>
                    <a:lnTo>
                      <a:pt x="364" y="108"/>
                    </a:lnTo>
                    <a:lnTo>
                      <a:pt x="380" y="86"/>
                    </a:lnTo>
                    <a:lnTo>
                      <a:pt x="400" y="7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4" name="Freeform 25"/>
              <p:cNvSpPr>
                <a:spLocks/>
              </p:cNvSpPr>
              <p:nvPr userDrawn="1"/>
            </p:nvSpPr>
            <p:spPr bwMode="auto">
              <a:xfrm>
                <a:off x="1295" y="-2147"/>
                <a:ext cx="520" cy="780"/>
              </a:xfrm>
              <a:custGeom>
                <a:avLst/>
                <a:gdLst>
                  <a:gd name="T0" fmla="*/ 355 w 530"/>
                  <a:gd name="T1" fmla="*/ 0 h 780"/>
                  <a:gd name="T2" fmla="*/ 355 w 530"/>
                  <a:gd name="T3" fmla="*/ 0 h 780"/>
                  <a:gd name="T4" fmla="*/ 345 w 530"/>
                  <a:gd name="T5" fmla="*/ 22 h 780"/>
                  <a:gd name="T6" fmla="*/ 336 w 530"/>
                  <a:gd name="T7" fmla="*/ 46 h 780"/>
                  <a:gd name="T8" fmla="*/ 326 w 530"/>
                  <a:gd name="T9" fmla="*/ 68 h 780"/>
                  <a:gd name="T10" fmla="*/ 315 w 530"/>
                  <a:gd name="T11" fmla="*/ 90 h 780"/>
                  <a:gd name="T12" fmla="*/ 286 w 530"/>
                  <a:gd name="T13" fmla="*/ 134 h 780"/>
                  <a:gd name="T14" fmla="*/ 257 w 530"/>
                  <a:gd name="T15" fmla="*/ 178 h 780"/>
                  <a:gd name="T16" fmla="*/ 192 w 530"/>
                  <a:gd name="T17" fmla="*/ 264 h 780"/>
                  <a:gd name="T18" fmla="*/ 167 w 530"/>
                  <a:gd name="T19" fmla="*/ 308 h 780"/>
                  <a:gd name="T20" fmla="*/ 139 w 530"/>
                  <a:gd name="T21" fmla="*/ 350 h 780"/>
                  <a:gd name="T22" fmla="*/ 139 w 530"/>
                  <a:gd name="T23" fmla="*/ 350 h 780"/>
                  <a:gd name="T24" fmla="*/ 114 w 530"/>
                  <a:gd name="T25" fmla="*/ 398 h 780"/>
                  <a:gd name="T26" fmla="*/ 86 w 530"/>
                  <a:gd name="T27" fmla="*/ 448 h 780"/>
                  <a:gd name="T28" fmla="*/ 63 w 530"/>
                  <a:gd name="T29" fmla="*/ 500 h 780"/>
                  <a:gd name="T30" fmla="*/ 39 w 530"/>
                  <a:gd name="T31" fmla="*/ 554 h 780"/>
                  <a:gd name="T32" fmla="*/ 29 w 530"/>
                  <a:gd name="T33" fmla="*/ 582 h 780"/>
                  <a:gd name="T34" fmla="*/ 24 w 530"/>
                  <a:gd name="T35" fmla="*/ 608 h 780"/>
                  <a:gd name="T36" fmla="*/ 16 w 530"/>
                  <a:gd name="T37" fmla="*/ 636 h 780"/>
                  <a:gd name="T38" fmla="*/ 8 w 530"/>
                  <a:gd name="T39" fmla="*/ 664 h 780"/>
                  <a:gd name="T40" fmla="*/ 4 w 530"/>
                  <a:gd name="T41" fmla="*/ 692 h 780"/>
                  <a:gd name="T42" fmla="*/ 0 w 530"/>
                  <a:gd name="T43" fmla="*/ 720 h 780"/>
                  <a:gd name="T44" fmla="*/ 0 w 530"/>
                  <a:gd name="T45" fmla="*/ 750 h 780"/>
                  <a:gd name="T46" fmla="*/ 0 w 530"/>
                  <a:gd name="T47" fmla="*/ 778 h 780"/>
                  <a:gd name="T48" fmla="*/ 0 w 530"/>
                  <a:gd name="T49" fmla="*/ 778 h 780"/>
                  <a:gd name="T50" fmla="*/ 6 w 530"/>
                  <a:gd name="T51" fmla="*/ 780 h 780"/>
                  <a:gd name="T52" fmla="*/ 14 w 530"/>
                  <a:gd name="T53" fmla="*/ 780 h 780"/>
                  <a:gd name="T54" fmla="*/ 20 w 530"/>
                  <a:gd name="T55" fmla="*/ 778 h 780"/>
                  <a:gd name="T56" fmla="*/ 26 w 530"/>
                  <a:gd name="T57" fmla="*/ 774 h 780"/>
                  <a:gd name="T58" fmla="*/ 37 w 530"/>
                  <a:gd name="T59" fmla="*/ 762 h 780"/>
                  <a:gd name="T60" fmla="*/ 53 w 530"/>
                  <a:gd name="T61" fmla="*/ 744 h 780"/>
                  <a:gd name="T62" fmla="*/ 69 w 530"/>
                  <a:gd name="T63" fmla="*/ 720 h 780"/>
                  <a:gd name="T64" fmla="*/ 82 w 530"/>
                  <a:gd name="T65" fmla="*/ 692 h 780"/>
                  <a:gd name="T66" fmla="*/ 116 w 530"/>
                  <a:gd name="T67" fmla="*/ 630 h 780"/>
                  <a:gd name="T68" fmla="*/ 145 w 530"/>
                  <a:gd name="T69" fmla="*/ 562 h 780"/>
                  <a:gd name="T70" fmla="*/ 175 w 530"/>
                  <a:gd name="T71" fmla="*/ 500 h 780"/>
                  <a:gd name="T72" fmla="*/ 198 w 530"/>
                  <a:gd name="T73" fmla="*/ 446 h 780"/>
                  <a:gd name="T74" fmla="*/ 210 w 530"/>
                  <a:gd name="T75" fmla="*/ 426 h 780"/>
                  <a:gd name="T76" fmla="*/ 219 w 530"/>
                  <a:gd name="T77" fmla="*/ 412 h 780"/>
                  <a:gd name="T78" fmla="*/ 219 w 530"/>
                  <a:gd name="T79" fmla="*/ 412 h 780"/>
                  <a:gd name="T80" fmla="*/ 353 w 530"/>
                  <a:gd name="T81" fmla="*/ 228 h 780"/>
                  <a:gd name="T82" fmla="*/ 418 w 530"/>
                  <a:gd name="T83" fmla="*/ 134 h 780"/>
                  <a:gd name="T84" fmla="*/ 451 w 530"/>
                  <a:gd name="T85" fmla="*/ 86 h 780"/>
                  <a:gd name="T86" fmla="*/ 482 w 530"/>
                  <a:gd name="T87" fmla="*/ 38 h 780"/>
                  <a:gd name="T88" fmla="*/ 355 w 530"/>
                  <a:gd name="T89" fmla="*/ 0 h 7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30" h="780">
                    <a:moveTo>
                      <a:pt x="390" y="0"/>
                    </a:moveTo>
                    <a:lnTo>
                      <a:pt x="390" y="0"/>
                    </a:lnTo>
                    <a:lnTo>
                      <a:pt x="380" y="22"/>
                    </a:lnTo>
                    <a:lnTo>
                      <a:pt x="370" y="46"/>
                    </a:lnTo>
                    <a:lnTo>
                      <a:pt x="358" y="68"/>
                    </a:lnTo>
                    <a:lnTo>
                      <a:pt x="346" y="90"/>
                    </a:lnTo>
                    <a:lnTo>
                      <a:pt x="316" y="134"/>
                    </a:lnTo>
                    <a:lnTo>
                      <a:pt x="282" y="178"/>
                    </a:lnTo>
                    <a:lnTo>
                      <a:pt x="212" y="264"/>
                    </a:lnTo>
                    <a:lnTo>
                      <a:pt x="182" y="308"/>
                    </a:lnTo>
                    <a:lnTo>
                      <a:pt x="154" y="350"/>
                    </a:lnTo>
                    <a:lnTo>
                      <a:pt x="124" y="398"/>
                    </a:lnTo>
                    <a:lnTo>
                      <a:pt x="96" y="448"/>
                    </a:lnTo>
                    <a:lnTo>
                      <a:pt x="68" y="500"/>
                    </a:lnTo>
                    <a:lnTo>
                      <a:pt x="44" y="554"/>
                    </a:lnTo>
                    <a:lnTo>
                      <a:pt x="34" y="582"/>
                    </a:lnTo>
                    <a:lnTo>
                      <a:pt x="24" y="608"/>
                    </a:lnTo>
                    <a:lnTo>
                      <a:pt x="16" y="636"/>
                    </a:lnTo>
                    <a:lnTo>
                      <a:pt x="8" y="664"/>
                    </a:lnTo>
                    <a:lnTo>
                      <a:pt x="4" y="692"/>
                    </a:lnTo>
                    <a:lnTo>
                      <a:pt x="0" y="720"/>
                    </a:lnTo>
                    <a:lnTo>
                      <a:pt x="0" y="750"/>
                    </a:lnTo>
                    <a:lnTo>
                      <a:pt x="0" y="778"/>
                    </a:lnTo>
                    <a:lnTo>
                      <a:pt x="6" y="780"/>
                    </a:lnTo>
                    <a:lnTo>
                      <a:pt x="14" y="780"/>
                    </a:lnTo>
                    <a:lnTo>
                      <a:pt x="20" y="778"/>
                    </a:lnTo>
                    <a:lnTo>
                      <a:pt x="28" y="774"/>
                    </a:lnTo>
                    <a:lnTo>
                      <a:pt x="42" y="762"/>
                    </a:lnTo>
                    <a:lnTo>
                      <a:pt x="58" y="744"/>
                    </a:lnTo>
                    <a:lnTo>
                      <a:pt x="74" y="720"/>
                    </a:lnTo>
                    <a:lnTo>
                      <a:pt x="92" y="692"/>
                    </a:lnTo>
                    <a:lnTo>
                      <a:pt x="126" y="630"/>
                    </a:lnTo>
                    <a:lnTo>
                      <a:pt x="160" y="562"/>
                    </a:lnTo>
                    <a:lnTo>
                      <a:pt x="192" y="500"/>
                    </a:lnTo>
                    <a:lnTo>
                      <a:pt x="218" y="446"/>
                    </a:lnTo>
                    <a:lnTo>
                      <a:pt x="230" y="426"/>
                    </a:lnTo>
                    <a:lnTo>
                      <a:pt x="240" y="412"/>
                    </a:lnTo>
                    <a:lnTo>
                      <a:pt x="388" y="228"/>
                    </a:lnTo>
                    <a:lnTo>
                      <a:pt x="460" y="134"/>
                    </a:lnTo>
                    <a:lnTo>
                      <a:pt x="496" y="86"/>
                    </a:lnTo>
                    <a:lnTo>
                      <a:pt x="530" y="38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5" name="Freeform 26"/>
              <p:cNvSpPr>
                <a:spLocks/>
              </p:cNvSpPr>
              <p:nvPr userDrawn="1"/>
            </p:nvSpPr>
            <p:spPr bwMode="auto">
              <a:xfrm>
                <a:off x="1295" y="-2147"/>
                <a:ext cx="520" cy="780"/>
              </a:xfrm>
              <a:custGeom>
                <a:avLst/>
                <a:gdLst>
                  <a:gd name="T0" fmla="*/ 355 w 530"/>
                  <a:gd name="T1" fmla="*/ 0 h 780"/>
                  <a:gd name="T2" fmla="*/ 355 w 530"/>
                  <a:gd name="T3" fmla="*/ 0 h 780"/>
                  <a:gd name="T4" fmla="*/ 345 w 530"/>
                  <a:gd name="T5" fmla="*/ 22 h 780"/>
                  <a:gd name="T6" fmla="*/ 336 w 530"/>
                  <a:gd name="T7" fmla="*/ 46 h 780"/>
                  <a:gd name="T8" fmla="*/ 326 w 530"/>
                  <a:gd name="T9" fmla="*/ 68 h 780"/>
                  <a:gd name="T10" fmla="*/ 315 w 530"/>
                  <a:gd name="T11" fmla="*/ 90 h 780"/>
                  <a:gd name="T12" fmla="*/ 286 w 530"/>
                  <a:gd name="T13" fmla="*/ 134 h 780"/>
                  <a:gd name="T14" fmla="*/ 257 w 530"/>
                  <a:gd name="T15" fmla="*/ 178 h 780"/>
                  <a:gd name="T16" fmla="*/ 192 w 530"/>
                  <a:gd name="T17" fmla="*/ 264 h 780"/>
                  <a:gd name="T18" fmla="*/ 167 w 530"/>
                  <a:gd name="T19" fmla="*/ 308 h 780"/>
                  <a:gd name="T20" fmla="*/ 139 w 530"/>
                  <a:gd name="T21" fmla="*/ 350 h 780"/>
                  <a:gd name="T22" fmla="*/ 139 w 530"/>
                  <a:gd name="T23" fmla="*/ 350 h 780"/>
                  <a:gd name="T24" fmla="*/ 114 w 530"/>
                  <a:gd name="T25" fmla="*/ 398 h 780"/>
                  <a:gd name="T26" fmla="*/ 86 w 530"/>
                  <a:gd name="T27" fmla="*/ 448 h 780"/>
                  <a:gd name="T28" fmla="*/ 63 w 530"/>
                  <a:gd name="T29" fmla="*/ 500 h 780"/>
                  <a:gd name="T30" fmla="*/ 39 w 530"/>
                  <a:gd name="T31" fmla="*/ 554 h 780"/>
                  <a:gd name="T32" fmla="*/ 29 w 530"/>
                  <a:gd name="T33" fmla="*/ 582 h 780"/>
                  <a:gd name="T34" fmla="*/ 24 w 530"/>
                  <a:gd name="T35" fmla="*/ 608 h 780"/>
                  <a:gd name="T36" fmla="*/ 16 w 530"/>
                  <a:gd name="T37" fmla="*/ 636 h 780"/>
                  <a:gd name="T38" fmla="*/ 8 w 530"/>
                  <a:gd name="T39" fmla="*/ 664 h 780"/>
                  <a:gd name="T40" fmla="*/ 4 w 530"/>
                  <a:gd name="T41" fmla="*/ 692 h 780"/>
                  <a:gd name="T42" fmla="*/ 0 w 530"/>
                  <a:gd name="T43" fmla="*/ 720 h 780"/>
                  <a:gd name="T44" fmla="*/ 0 w 530"/>
                  <a:gd name="T45" fmla="*/ 750 h 780"/>
                  <a:gd name="T46" fmla="*/ 0 w 530"/>
                  <a:gd name="T47" fmla="*/ 778 h 780"/>
                  <a:gd name="T48" fmla="*/ 0 w 530"/>
                  <a:gd name="T49" fmla="*/ 778 h 780"/>
                  <a:gd name="T50" fmla="*/ 6 w 530"/>
                  <a:gd name="T51" fmla="*/ 780 h 780"/>
                  <a:gd name="T52" fmla="*/ 14 w 530"/>
                  <a:gd name="T53" fmla="*/ 780 h 780"/>
                  <a:gd name="T54" fmla="*/ 20 w 530"/>
                  <a:gd name="T55" fmla="*/ 778 h 780"/>
                  <a:gd name="T56" fmla="*/ 26 w 530"/>
                  <a:gd name="T57" fmla="*/ 774 h 780"/>
                  <a:gd name="T58" fmla="*/ 37 w 530"/>
                  <a:gd name="T59" fmla="*/ 762 h 780"/>
                  <a:gd name="T60" fmla="*/ 53 w 530"/>
                  <a:gd name="T61" fmla="*/ 744 h 780"/>
                  <a:gd name="T62" fmla="*/ 69 w 530"/>
                  <a:gd name="T63" fmla="*/ 720 h 780"/>
                  <a:gd name="T64" fmla="*/ 82 w 530"/>
                  <a:gd name="T65" fmla="*/ 692 h 780"/>
                  <a:gd name="T66" fmla="*/ 116 w 530"/>
                  <a:gd name="T67" fmla="*/ 630 h 780"/>
                  <a:gd name="T68" fmla="*/ 145 w 530"/>
                  <a:gd name="T69" fmla="*/ 562 h 780"/>
                  <a:gd name="T70" fmla="*/ 175 w 530"/>
                  <a:gd name="T71" fmla="*/ 500 h 780"/>
                  <a:gd name="T72" fmla="*/ 198 w 530"/>
                  <a:gd name="T73" fmla="*/ 446 h 780"/>
                  <a:gd name="T74" fmla="*/ 210 w 530"/>
                  <a:gd name="T75" fmla="*/ 426 h 780"/>
                  <a:gd name="T76" fmla="*/ 219 w 530"/>
                  <a:gd name="T77" fmla="*/ 412 h 780"/>
                  <a:gd name="T78" fmla="*/ 219 w 530"/>
                  <a:gd name="T79" fmla="*/ 412 h 780"/>
                  <a:gd name="T80" fmla="*/ 353 w 530"/>
                  <a:gd name="T81" fmla="*/ 228 h 780"/>
                  <a:gd name="T82" fmla="*/ 418 w 530"/>
                  <a:gd name="T83" fmla="*/ 134 h 780"/>
                  <a:gd name="T84" fmla="*/ 451 w 530"/>
                  <a:gd name="T85" fmla="*/ 86 h 780"/>
                  <a:gd name="T86" fmla="*/ 482 w 530"/>
                  <a:gd name="T87" fmla="*/ 38 h 7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30" h="780">
                    <a:moveTo>
                      <a:pt x="390" y="0"/>
                    </a:moveTo>
                    <a:lnTo>
                      <a:pt x="390" y="0"/>
                    </a:lnTo>
                    <a:lnTo>
                      <a:pt x="380" y="22"/>
                    </a:lnTo>
                    <a:lnTo>
                      <a:pt x="370" y="46"/>
                    </a:lnTo>
                    <a:lnTo>
                      <a:pt x="358" y="68"/>
                    </a:lnTo>
                    <a:lnTo>
                      <a:pt x="346" y="90"/>
                    </a:lnTo>
                    <a:lnTo>
                      <a:pt x="316" y="134"/>
                    </a:lnTo>
                    <a:lnTo>
                      <a:pt x="282" y="178"/>
                    </a:lnTo>
                    <a:lnTo>
                      <a:pt x="212" y="264"/>
                    </a:lnTo>
                    <a:lnTo>
                      <a:pt x="182" y="308"/>
                    </a:lnTo>
                    <a:lnTo>
                      <a:pt x="154" y="350"/>
                    </a:lnTo>
                    <a:lnTo>
                      <a:pt x="124" y="398"/>
                    </a:lnTo>
                    <a:lnTo>
                      <a:pt x="96" y="448"/>
                    </a:lnTo>
                    <a:lnTo>
                      <a:pt x="68" y="500"/>
                    </a:lnTo>
                    <a:lnTo>
                      <a:pt x="44" y="554"/>
                    </a:lnTo>
                    <a:lnTo>
                      <a:pt x="34" y="582"/>
                    </a:lnTo>
                    <a:lnTo>
                      <a:pt x="24" y="608"/>
                    </a:lnTo>
                    <a:lnTo>
                      <a:pt x="16" y="636"/>
                    </a:lnTo>
                    <a:lnTo>
                      <a:pt x="8" y="664"/>
                    </a:lnTo>
                    <a:lnTo>
                      <a:pt x="4" y="692"/>
                    </a:lnTo>
                    <a:lnTo>
                      <a:pt x="0" y="720"/>
                    </a:lnTo>
                    <a:lnTo>
                      <a:pt x="0" y="750"/>
                    </a:lnTo>
                    <a:lnTo>
                      <a:pt x="0" y="778"/>
                    </a:lnTo>
                    <a:lnTo>
                      <a:pt x="6" y="780"/>
                    </a:lnTo>
                    <a:lnTo>
                      <a:pt x="14" y="780"/>
                    </a:lnTo>
                    <a:lnTo>
                      <a:pt x="20" y="778"/>
                    </a:lnTo>
                    <a:lnTo>
                      <a:pt x="28" y="774"/>
                    </a:lnTo>
                    <a:lnTo>
                      <a:pt x="42" y="762"/>
                    </a:lnTo>
                    <a:lnTo>
                      <a:pt x="58" y="744"/>
                    </a:lnTo>
                    <a:lnTo>
                      <a:pt x="74" y="720"/>
                    </a:lnTo>
                    <a:lnTo>
                      <a:pt x="92" y="692"/>
                    </a:lnTo>
                    <a:lnTo>
                      <a:pt x="126" y="630"/>
                    </a:lnTo>
                    <a:lnTo>
                      <a:pt x="160" y="562"/>
                    </a:lnTo>
                    <a:lnTo>
                      <a:pt x="192" y="500"/>
                    </a:lnTo>
                    <a:lnTo>
                      <a:pt x="218" y="446"/>
                    </a:lnTo>
                    <a:lnTo>
                      <a:pt x="230" y="426"/>
                    </a:lnTo>
                    <a:lnTo>
                      <a:pt x="240" y="412"/>
                    </a:lnTo>
                    <a:lnTo>
                      <a:pt x="388" y="228"/>
                    </a:lnTo>
                    <a:lnTo>
                      <a:pt x="460" y="134"/>
                    </a:lnTo>
                    <a:lnTo>
                      <a:pt x="496" y="86"/>
                    </a:lnTo>
                    <a:lnTo>
                      <a:pt x="530" y="3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6" name="Freeform 27"/>
              <p:cNvSpPr>
                <a:spLocks/>
              </p:cNvSpPr>
              <p:nvPr userDrawn="1"/>
            </p:nvSpPr>
            <p:spPr bwMode="auto">
              <a:xfrm>
                <a:off x="1655" y="-1967"/>
                <a:ext cx="480" cy="780"/>
              </a:xfrm>
              <a:custGeom>
                <a:avLst/>
                <a:gdLst>
                  <a:gd name="T0" fmla="*/ 334 w 488"/>
                  <a:gd name="T1" fmla="*/ 0 h 776"/>
                  <a:gd name="T2" fmla="*/ 334 w 488"/>
                  <a:gd name="T3" fmla="*/ 0 h 776"/>
                  <a:gd name="T4" fmla="*/ 320 w 488"/>
                  <a:gd name="T5" fmla="*/ 38 h 776"/>
                  <a:gd name="T6" fmla="*/ 303 w 488"/>
                  <a:gd name="T7" fmla="*/ 74 h 776"/>
                  <a:gd name="T8" fmla="*/ 281 w 488"/>
                  <a:gd name="T9" fmla="*/ 117 h 776"/>
                  <a:gd name="T10" fmla="*/ 262 w 488"/>
                  <a:gd name="T11" fmla="*/ 153 h 776"/>
                  <a:gd name="T12" fmla="*/ 220 w 488"/>
                  <a:gd name="T13" fmla="*/ 227 h 776"/>
                  <a:gd name="T14" fmla="*/ 201 w 488"/>
                  <a:gd name="T15" fmla="*/ 263 h 776"/>
                  <a:gd name="T16" fmla="*/ 183 w 488"/>
                  <a:gd name="T17" fmla="*/ 304 h 776"/>
                  <a:gd name="T18" fmla="*/ 183 w 488"/>
                  <a:gd name="T19" fmla="*/ 304 h 776"/>
                  <a:gd name="T20" fmla="*/ 161 w 488"/>
                  <a:gd name="T21" fmla="*/ 350 h 776"/>
                  <a:gd name="T22" fmla="*/ 140 w 488"/>
                  <a:gd name="T23" fmla="*/ 394 h 776"/>
                  <a:gd name="T24" fmla="*/ 88 w 488"/>
                  <a:gd name="T25" fmla="*/ 482 h 776"/>
                  <a:gd name="T26" fmla="*/ 65 w 488"/>
                  <a:gd name="T27" fmla="*/ 531 h 776"/>
                  <a:gd name="T28" fmla="*/ 43 w 488"/>
                  <a:gd name="T29" fmla="*/ 577 h 776"/>
                  <a:gd name="T30" fmla="*/ 28 w 488"/>
                  <a:gd name="T31" fmla="*/ 623 h 776"/>
                  <a:gd name="T32" fmla="*/ 20 w 488"/>
                  <a:gd name="T33" fmla="*/ 645 h 776"/>
                  <a:gd name="T34" fmla="*/ 14 w 488"/>
                  <a:gd name="T35" fmla="*/ 669 h 776"/>
                  <a:gd name="T36" fmla="*/ 14 w 488"/>
                  <a:gd name="T37" fmla="*/ 669 h 776"/>
                  <a:gd name="T38" fmla="*/ 8 w 488"/>
                  <a:gd name="T39" fmla="*/ 695 h 776"/>
                  <a:gd name="T40" fmla="*/ 2 w 488"/>
                  <a:gd name="T41" fmla="*/ 720 h 776"/>
                  <a:gd name="T42" fmla="*/ 0 w 488"/>
                  <a:gd name="T43" fmla="*/ 744 h 776"/>
                  <a:gd name="T44" fmla="*/ 0 w 488"/>
                  <a:gd name="T45" fmla="*/ 766 h 776"/>
                  <a:gd name="T46" fmla="*/ 2 w 488"/>
                  <a:gd name="T47" fmla="*/ 776 h 776"/>
                  <a:gd name="T48" fmla="*/ 4 w 488"/>
                  <a:gd name="T49" fmla="*/ 784 h 776"/>
                  <a:gd name="T50" fmla="*/ 10 w 488"/>
                  <a:gd name="T51" fmla="*/ 790 h 776"/>
                  <a:gd name="T52" fmla="*/ 16 w 488"/>
                  <a:gd name="T53" fmla="*/ 794 h 776"/>
                  <a:gd name="T54" fmla="*/ 24 w 488"/>
                  <a:gd name="T55" fmla="*/ 796 h 776"/>
                  <a:gd name="T56" fmla="*/ 30 w 488"/>
                  <a:gd name="T57" fmla="*/ 796 h 776"/>
                  <a:gd name="T58" fmla="*/ 41 w 488"/>
                  <a:gd name="T59" fmla="*/ 792 h 776"/>
                  <a:gd name="T60" fmla="*/ 57 w 488"/>
                  <a:gd name="T61" fmla="*/ 784 h 776"/>
                  <a:gd name="T62" fmla="*/ 57 w 488"/>
                  <a:gd name="T63" fmla="*/ 784 h 776"/>
                  <a:gd name="T64" fmla="*/ 65 w 488"/>
                  <a:gd name="T65" fmla="*/ 780 h 776"/>
                  <a:gd name="T66" fmla="*/ 73 w 488"/>
                  <a:gd name="T67" fmla="*/ 772 h 776"/>
                  <a:gd name="T68" fmla="*/ 86 w 488"/>
                  <a:gd name="T69" fmla="*/ 756 h 776"/>
                  <a:gd name="T70" fmla="*/ 94 w 488"/>
                  <a:gd name="T71" fmla="*/ 736 h 776"/>
                  <a:gd name="T72" fmla="*/ 104 w 488"/>
                  <a:gd name="T73" fmla="*/ 714 h 776"/>
                  <a:gd name="T74" fmla="*/ 120 w 488"/>
                  <a:gd name="T75" fmla="*/ 665 h 776"/>
                  <a:gd name="T76" fmla="*/ 134 w 488"/>
                  <a:gd name="T77" fmla="*/ 627 h 776"/>
                  <a:gd name="T78" fmla="*/ 134 w 488"/>
                  <a:gd name="T79" fmla="*/ 627 h 776"/>
                  <a:gd name="T80" fmla="*/ 148 w 488"/>
                  <a:gd name="T81" fmla="*/ 587 h 776"/>
                  <a:gd name="T82" fmla="*/ 167 w 488"/>
                  <a:gd name="T83" fmla="*/ 547 h 776"/>
                  <a:gd name="T84" fmla="*/ 206 w 488"/>
                  <a:gd name="T85" fmla="*/ 464 h 776"/>
                  <a:gd name="T86" fmla="*/ 250 w 488"/>
                  <a:gd name="T87" fmla="*/ 388 h 776"/>
                  <a:gd name="T88" fmla="*/ 293 w 488"/>
                  <a:gd name="T89" fmla="*/ 314 h 776"/>
                  <a:gd name="T90" fmla="*/ 293 w 488"/>
                  <a:gd name="T91" fmla="*/ 314 h 776"/>
                  <a:gd name="T92" fmla="*/ 372 w 488"/>
                  <a:gd name="T93" fmla="*/ 177 h 776"/>
                  <a:gd name="T94" fmla="*/ 413 w 488"/>
                  <a:gd name="T95" fmla="*/ 111 h 776"/>
                  <a:gd name="T96" fmla="*/ 431 w 488"/>
                  <a:gd name="T97" fmla="*/ 78 h 776"/>
                  <a:gd name="T98" fmla="*/ 449 w 488"/>
                  <a:gd name="T99" fmla="*/ 54 h 776"/>
                  <a:gd name="T100" fmla="*/ 334 w 488"/>
                  <a:gd name="T101" fmla="*/ 0 h 77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88" h="776">
                    <a:moveTo>
                      <a:pt x="364" y="0"/>
                    </a:moveTo>
                    <a:lnTo>
                      <a:pt x="364" y="0"/>
                    </a:lnTo>
                    <a:lnTo>
                      <a:pt x="348" y="38"/>
                    </a:lnTo>
                    <a:lnTo>
                      <a:pt x="328" y="74"/>
                    </a:lnTo>
                    <a:lnTo>
                      <a:pt x="306" y="112"/>
                    </a:lnTo>
                    <a:lnTo>
                      <a:pt x="284" y="148"/>
                    </a:lnTo>
                    <a:lnTo>
                      <a:pt x="240" y="222"/>
                    </a:lnTo>
                    <a:lnTo>
                      <a:pt x="218" y="258"/>
                    </a:lnTo>
                    <a:lnTo>
                      <a:pt x="198" y="294"/>
                    </a:lnTo>
                    <a:lnTo>
                      <a:pt x="176" y="340"/>
                    </a:lnTo>
                    <a:lnTo>
                      <a:pt x="150" y="384"/>
                    </a:lnTo>
                    <a:lnTo>
                      <a:pt x="96" y="472"/>
                    </a:lnTo>
                    <a:lnTo>
                      <a:pt x="70" y="516"/>
                    </a:lnTo>
                    <a:lnTo>
                      <a:pt x="48" y="562"/>
                    </a:lnTo>
                    <a:lnTo>
                      <a:pt x="28" y="608"/>
                    </a:lnTo>
                    <a:lnTo>
                      <a:pt x="20" y="630"/>
                    </a:lnTo>
                    <a:lnTo>
                      <a:pt x="14" y="654"/>
                    </a:lnTo>
                    <a:lnTo>
                      <a:pt x="8" y="676"/>
                    </a:lnTo>
                    <a:lnTo>
                      <a:pt x="2" y="700"/>
                    </a:lnTo>
                    <a:lnTo>
                      <a:pt x="0" y="724"/>
                    </a:lnTo>
                    <a:lnTo>
                      <a:pt x="0" y="746"/>
                    </a:lnTo>
                    <a:lnTo>
                      <a:pt x="2" y="756"/>
                    </a:lnTo>
                    <a:lnTo>
                      <a:pt x="4" y="764"/>
                    </a:lnTo>
                    <a:lnTo>
                      <a:pt x="10" y="770"/>
                    </a:lnTo>
                    <a:lnTo>
                      <a:pt x="16" y="774"/>
                    </a:lnTo>
                    <a:lnTo>
                      <a:pt x="24" y="776"/>
                    </a:lnTo>
                    <a:lnTo>
                      <a:pt x="34" y="776"/>
                    </a:lnTo>
                    <a:lnTo>
                      <a:pt x="46" y="772"/>
                    </a:lnTo>
                    <a:lnTo>
                      <a:pt x="62" y="764"/>
                    </a:lnTo>
                    <a:lnTo>
                      <a:pt x="70" y="760"/>
                    </a:lnTo>
                    <a:lnTo>
                      <a:pt x="78" y="752"/>
                    </a:lnTo>
                    <a:lnTo>
                      <a:pt x="92" y="736"/>
                    </a:lnTo>
                    <a:lnTo>
                      <a:pt x="104" y="716"/>
                    </a:lnTo>
                    <a:lnTo>
                      <a:pt x="114" y="694"/>
                    </a:lnTo>
                    <a:lnTo>
                      <a:pt x="130" y="650"/>
                    </a:lnTo>
                    <a:lnTo>
                      <a:pt x="144" y="612"/>
                    </a:lnTo>
                    <a:lnTo>
                      <a:pt x="162" y="572"/>
                    </a:lnTo>
                    <a:lnTo>
                      <a:pt x="182" y="532"/>
                    </a:lnTo>
                    <a:lnTo>
                      <a:pt x="224" y="454"/>
                    </a:lnTo>
                    <a:lnTo>
                      <a:pt x="270" y="378"/>
                    </a:lnTo>
                    <a:lnTo>
                      <a:pt x="318" y="304"/>
                    </a:lnTo>
                    <a:lnTo>
                      <a:pt x="404" y="172"/>
                    </a:lnTo>
                    <a:lnTo>
                      <a:pt x="448" y="106"/>
                    </a:lnTo>
                    <a:lnTo>
                      <a:pt x="468" y="78"/>
                    </a:lnTo>
                    <a:lnTo>
                      <a:pt x="488" y="54"/>
                    </a:lnTo>
                    <a:lnTo>
                      <a:pt x="3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7" name="Freeform 28"/>
              <p:cNvSpPr>
                <a:spLocks/>
              </p:cNvSpPr>
              <p:nvPr userDrawn="1"/>
            </p:nvSpPr>
            <p:spPr bwMode="auto">
              <a:xfrm>
                <a:off x="1655" y="-1967"/>
                <a:ext cx="480" cy="780"/>
              </a:xfrm>
              <a:custGeom>
                <a:avLst/>
                <a:gdLst>
                  <a:gd name="T0" fmla="*/ 334 w 488"/>
                  <a:gd name="T1" fmla="*/ 0 h 776"/>
                  <a:gd name="T2" fmla="*/ 334 w 488"/>
                  <a:gd name="T3" fmla="*/ 0 h 776"/>
                  <a:gd name="T4" fmla="*/ 320 w 488"/>
                  <a:gd name="T5" fmla="*/ 38 h 776"/>
                  <a:gd name="T6" fmla="*/ 303 w 488"/>
                  <a:gd name="T7" fmla="*/ 74 h 776"/>
                  <a:gd name="T8" fmla="*/ 281 w 488"/>
                  <a:gd name="T9" fmla="*/ 117 h 776"/>
                  <a:gd name="T10" fmla="*/ 262 w 488"/>
                  <a:gd name="T11" fmla="*/ 153 h 776"/>
                  <a:gd name="T12" fmla="*/ 220 w 488"/>
                  <a:gd name="T13" fmla="*/ 227 h 776"/>
                  <a:gd name="T14" fmla="*/ 201 w 488"/>
                  <a:gd name="T15" fmla="*/ 263 h 776"/>
                  <a:gd name="T16" fmla="*/ 183 w 488"/>
                  <a:gd name="T17" fmla="*/ 304 h 776"/>
                  <a:gd name="T18" fmla="*/ 183 w 488"/>
                  <a:gd name="T19" fmla="*/ 304 h 776"/>
                  <a:gd name="T20" fmla="*/ 161 w 488"/>
                  <a:gd name="T21" fmla="*/ 350 h 776"/>
                  <a:gd name="T22" fmla="*/ 140 w 488"/>
                  <a:gd name="T23" fmla="*/ 394 h 776"/>
                  <a:gd name="T24" fmla="*/ 88 w 488"/>
                  <a:gd name="T25" fmla="*/ 482 h 776"/>
                  <a:gd name="T26" fmla="*/ 65 w 488"/>
                  <a:gd name="T27" fmla="*/ 531 h 776"/>
                  <a:gd name="T28" fmla="*/ 43 w 488"/>
                  <a:gd name="T29" fmla="*/ 577 h 776"/>
                  <a:gd name="T30" fmla="*/ 28 w 488"/>
                  <a:gd name="T31" fmla="*/ 623 h 776"/>
                  <a:gd name="T32" fmla="*/ 20 w 488"/>
                  <a:gd name="T33" fmla="*/ 645 h 776"/>
                  <a:gd name="T34" fmla="*/ 14 w 488"/>
                  <a:gd name="T35" fmla="*/ 669 h 776"/>
                  <a:gd name="T36" fmla="*/ 14 w 488"/>
                  <a:gd name="T37" fmla="*/ 669 h 776"/>
                  <a:gd name="T38" fmla="*/ 8 w 488"/>
                  <a:gd name="T39" fmla="*/ 695 h 776"/>
                  <a:gd name="T40" fmla="*/ 2 w 488"/>
                  <a:gd name="T41" fmla="*/ 720 h 776"/>
                  <a:gd name="T42" fmla="*/ 0 w 488"/>
                  <a:gd name="T43" fmla="*/ 744 h 776"/>
                  <a:gd name="T44" fmla="*/ 0 w 488"/>
                  <a:gd name="T45" fmla="*/ 766 h 776"/>
                  <a:gd name="T46" fmla="*/ 2 w 488"/>
                  <a:gd name="T47" fmla="*/ 776 h 776"/>
                  <a:gd name="T48" fmla="*/ 4 w 488"/>
                  <a:gd name="T49" fmla="*/ 784 h 776"/>
                  <a:gd name="T50" fmla="*/ 10 w 488"/>
                  <a:gd name="T51" fmla="*/ 790 h 776"/>
                  <a:gd name="T52" fmla="*/ 16 w 488"/>
                  <a:gd name="T53" fmla="*/ 794 h 776"/>
                  <a:gd name="T54" fmla="*/ 24 w 488"/>
                  <a:gd name="T55" fmla="*/ 796 h 776"/>
                  <a:gd name="T56" fmla="*/ 30 w 488"/>
                  <a:gd name="T57" fmla="*/ 796 h 776"/>
                  <a:gd name="T58" fmla="*/ 41 w 488"/>
                  <a:gd name="T59" fmla="*/ 792 h 776"/>
                  <a:gd name="T60" fmla="*/ 57 w 488"/>
                  <a:gd name="T61" fmla="*/ 784 h 776"/>
                  <a:gd name="T62" fmla="*/ 57 w 488"/>
                  <a:gd name="T63" fmla="*/ 784 h 776"/>
                  <a:gd name="T64" fmla="*/ 65 w 488"/>
                  <a:gd name="T65" fmla="*/ 780 h 776"/>
                  <a:gd name="T66" fmla="*/ 73 w 488"/>
                  <a:gd name="T67" fmla="*/ 772 h 776"/>
                  <a:gd name="T68" fmla="*/ 86 w 488"/>
                  <a:gd name="T69" fmla="*/ 756 h 776"/>
                  <a:gd name="T70" fmla="*/ 94 w 488"/>
                  <a:gd name="T71" fmla="*/ 736 h 776"/>
                  <a:gd name="T72" fmla="*/ 104 w 488"/>
                  <a:gd name="T73" fmla="*/ 714 h 776"/>
                  <a:gd name="T74" fmla="*/ 120 w 488"/>
                  <a:gd name="T75" fmla="*/ 665 h 776"/>
                  <a:gd name="T76" fmla="*/ 134 w 488"/>
                  <a:gd name="T77" fmla="*/ 627 h 776"/>
                  <a:gd name="T78" fmla="*/ 134 w 488"/>
                  <a:gd name="T79" fmla="*/ 627 h 776"/>
                  <a:gd name="T80" fmla="*/ 148 w 488"/>
                  <a:gd name="T81" fmla="*/ 587 h 776"/>
                  <a:gd name="T82" fmla="*/ 167 w 488"/>
                  <a:gd name="T83" fmla="*/ 547 h 776"/>
                  <a:gd name="T84" fmla="*/ 206 w 488"/>
                  <a:gd name="T85" fmla="*/ 464 h 776"/>
                  <a:gd name="T86" fmla="*/ 250 w 488"/>
                  <a:gd name="T87" fmla="*/ 388 h 776"/>
                  <a:gd name="T88" fmla="*/ 293 w 488"/>
                  <a:gd name="T89" fmla="*/ 314 h 776"/>
                  <a:gd name="T90" fmla="*/ 293 w 488"/>
                  <a:gd name="T91" fmla="*/ 314 h 776"/>
                  <a:gd name="T92" fmla="*/ 372 w 488"/>
                  <a:gd name="T93" fmla="*/ 177 h 776"/>
                  <a:gd name="T94" fmla="*/ 413 w 488"/>
                  <a:gd name="T95" fmla="*/ 111 h 776"/>
                  <a:gd name="T96" fmla="*/ 431 w 488"/>
                  <a:gd name="T97" fmla="*/ 78 h 776"/>
                  <a:gd name="T98" fmla="*/ 449 w 488"/>
                  <a:gd name="T99" fmla="*/ 54 h 77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88" h="776">
                    <a:moveTo>
                      <a:pt x="364" y="0"/>
                    </a:moveTo>
                    <a:lnTo>
                      <a:pt x="364" y="0"/>
                    </a:lnTo>
                    <a:lnTo>
                      <a:pt x="348" y="38"/>
                    </a:lnTo>
                    <a:lnTo>
                      <a:pt x="328" y="74"/>
                    </a:lnTo>
                    <a:lnTo>
                      <a:pt x="306" y="112"/>
                    </a:lnTo>
                    <a:lnTo>
                      <a:pt x="284" y="148"/>
                    </a:lnTo>
                    <a:lnTo>
                      <a:pt x="240" y="222"/>
                    </a:lnTo>
                    <a:lnTo>
                      <a:pt x="218" y="258"/>
                    </a:lnTo>
                    <a:lnTo>
                      <a:pt x="198" y="294"/>
                    </a:lnTo>
                    <a:lnTo>
                      <a:pt x="176" y="340"/>
                    </a:lnTo>
                    <a:lnTo>
                      <a:pt x="150" y="384"/>
                    </a:lnTo>
                    <a:lnTo>
                      <a:pt x="96" y="472"/>
                    </a:lnTo>
                    <a:lnTo>
                      <a:pt x="70" y="516"/>
                    </a:lnTo>
                    <a:lnTo>
                      <a:pt x="48" y="562"/>
                    </a:lnTo>
                    <a:lnTo>
                      <a:pt x="28" y="608"/>
                    </a:lnTo>
                    <a:lnTo>
                      <a:pt x="20" y="630"/>
                    </a:lnTo>
                    <a:lnTo>
                      <a:pt x="14" y="654"/>
                    </a:lnTo>
                    <a:lnTo>
                      <a:pt x="8" y="676"/>
                    </a:lnTo>
                    <a:lnTo>
                      <a:pt x="2" y="700"/>
                    </a:lnTo>
                    <a:lnTo>
                      <a:pt x="0" y="724"/>
                    </a:lnTo>
                    <a:lnTo>
                      <a:pt x="0" y="746"/>
                    </a:lnTo>
                    <a:lnTo>
                      <a:pt x="2" y="756"/>
                    </a:lnTo>
                    <a:lnTo>
                      <a:pt x="4" y="764"/>
                    </a:lnTo>
                    <a:lnTo>
                      <a:pt x="10" y="770"/>
                    </a:lnTo>
                    <a:lnTo>
                      <a:pt x="16" y="774"/>
                    </a:lnTo>
                    <a:lnTo>
                      <a:pt x="24" y="776"/>
                    </a:lnTo>
                    <a:lnTo>
                      <a:pt x="34" y="776"/>
                    </a:lnTo>
                    <a:lnTo>
                      <a:pt x="46" y="772"/>
                    </a:lnTo>
                    <a:lnTo>
                      <a:pt x="62" y="764"/>
                    </a:lnTo>
                    <a:lnTo>
                      <a:pt x="70" y="760"/>
                    </a:lnTo>
                    <a:lnTo>
                      <a:pt x="78" y="752"/>
                    </a:lnTo>
                    <a:lnTo>
                      <a:pt x="92" y="736"/>
                    </a:lnTo>
                    <a:lnTo>
                      <a:pt x="104" y="716"/>
                    </a:lnTo>
                    <a:lnTo>
                      <a:pt x="114" y="694"/>
                    </a:lnTo>
                    <a:lnTo>
                      <a:pt x="130" y="650"/>
                    </a:lnTo>
                    <a:lnTo>
                      <a:pt x="144" y="612"/>
                    </a:lnTo>
                    <a:lnTo>
                      <a:pt x="162" y="572"/>
                    </a:lnTo>
                    <a:lnTo>
                      <a:pt x="182" y="532"/>
                    </a:lnTo>
                    <a:lnTo>
                      <a:pt x="224" y="454"/>
                    </a:lnTo>
                    <a:lnTo>
                      <a:pt x="270" y="378"/>
                    </a:lnTo>
                    <a:lnTo>
                      <a:pt x="318" y="304"/>
                    </a:lnTo>
                    <a:lnTo>
                      <a:pt x="404" y="172"/>
                    </a:lnTo>
                    <a:lnTo>
                      <a:pt x="448" y="106"/>
                    </a:lnTo>
                    <a:lnTo>
                      <a:pt x="468" y="78"/>
                    </a:lnTo>
                    <a:lnTo>
                      <a:pt x="488" y="5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8" name="Freeform 29"/>
              <p:cNvSpPr>
                <a:spLocks/>
              </p:cNvSpPr>
              <p:nvPr userDrawn="1"/>
            </p:nvSpPr>
            <p:spPr bwMode="auto">
              <a:xfrm>
                <a:off x="2035" y="-1667"/>
                <a:ext cx="340" cy="700"/>
              </a:xfrm>
              <a:custGeom>
                <a:avLst/>
                <a:gdLst>
                  <a:gd name="T0" fmla="*/ 302 w 330"/>
                  <a:gd name="T1" fmla="*/ 0 h 694"/>
                  <a:gd name="T2" fmla="*/ 302 w 330"/>
                  <a:gd name="T3" fmla="*/ 0 h 694"/>
                  <a:gd name="T4" fmla="*/ 269 w 330"/>
                  <a:gd name="T5" fmla="*/ 28 h 694"/>
                  <a:gd name="T6" fmla="*/ 239 w 330"/>
                  <a:gd name="T7" fmla="*/ 65 h 694"/>
                  <a:gd name="T8" fmla="*/ 212 w 330"/>
                  <a:gd name="T9" fmla="*/ 99 h 694"/>
                  <a:gd name="T10" fmla="*/ 185 w 330"/>
                  <a:gd name="T11" fmla="*/ 133 h 694"/>
                  <a:gd name="T12" fmla="*/ 165 w 330"/>
                  <a:gd name="T13" fmla="*/ 167 h 694"/>
                  <a:gd name="T14" fmla="*/ 144 w 330"/>
                  <a:gd name="T15" fmla="*/ 208 h 694"/>
                  <a:gd name="T16" fmla="*/ 128 w 330"/>
                  <a:gd name="T17" fmla="*/ 246 h 694"/>
                  <a:gd name="T18" fmla="*/ 113 w 330"/>
                  <a:gd name="T19" fmla="*/ 284 h 694"/>
                  <a:gd name="T20" fmla="*/ 113 w 330"/>
                  <a:gd name="T21" fmla="*/ 284 h 694"/>
                  <a:gd name="T22" fmla="*/ 101 w 330"/>
                  <a:gd name="T23" fmla="*/ 329 h 694"/>
                  <a:gd name="T24" fmla="*/ 78 w 330"/>
                  <a:gd name="T25" fmla="*/ 373 h 694"/>
                  <a:gd name="T26" fmla="*/ 60 w 330"/>
                  <a:gd name="T27" fmla="*/ 423 h 694"/>
                  <a:gd name="T28" fmla="*/ 37 w 330"/>
                  <a:gd name="T29" fmla="*/ 474 h 694"/>
                  <a:gd name="T30" fmla="*/ 16 w 330"/>
                  <a:gd name="T31" fmla="*/ 522 h 694"/>
                  <a:gd name="T32" fmla="*/ 10 w 330"/>
                  <a:gd name="T33" fmla="*/ 551 h 694"/>
                  <a:gd name="T34" fmla="*/ 4 w 330"/>
                  <a:gd name="T35" fmla="*/ 575 h 694"/>
                  <a:gd name="T36" fmla="*/ 0 w 330"/>
                  <a:gd name="T37" fmla="*/ 599 h 694"/>
                  <a:gd name="T38" fmla="*/ 0 w 330"/>
                  <a:gd name="T39" fmla="*/ 621 h 694"/>
                  <a:gd name="T40" fmla="*/ 0 w 330"/>
                  <a:gd name="T41" fmla="*/ 644 h 694"/>
                  <a:gd name="T42" fmla="*/ 4 w 330"/>
                  <a:gd name="T43" fmla="*/ 668 h 694"/>
                  <a:gd name="T44" fmla="*/ 4 w 330"/>
                  <a:gd name="T45" fmla="*/ 668 h 694"/>
                  <a:gd name="T46" fmla="*/ 12 w 330"/>
                  <a:gd name="T47" fmla="*/ 696 h 694"/>
                  <a:gd name="T48" fmla="*/ 16 w 330"/>
                  <a:gd name="T49" fmla="*/ 706 h 694"/>
                  <a:gd name="T50" fmla="*/ 25 w 330"/>
                  <a:gd name="T51" fmla="*/ 714 h 694"/>
                  <a:gd name="T52" fmla="*/ 31 w 330"/>
                  <a:gd name="T53" fmla="*/ 720 h 694"/>
                  <a:gd name="T54" fmla="*/ 35 w 330"/>
                  <a:gd name="T55" fmla="*/ 724 h 694"/>
                  <a:gd name="T56" fmla="*/ 41 w 330"/>
                  <a:gd name="T57" fmla="*/ 724 h 694"/>
                  <a:gd name="T58" fmla="*/ 47 w 330"/>
                  <a:gd name="T59" fmla="*/ 724 h 694"/>
                  <a:gd name="T60" fmla="*/ 56 w 330"/>
                  <a:gd name="T61" fmla="*/ 722 h 694"/>
                  <a:gd name="T62" fmla="*/ 64 w 330"/>
                  <a:gd name="T63" fmla="*/ 718 h 694"/>
                  <a:gd name="T64" fmla="*/ 76 w 330"/>
                  <a:gd name="T65" fmla="*/ 706 h 694"/>
                  <a:gd name="T66" fmla="*/ 90 w 330"/>
                  <a:gd name="T67" fmla="*/ 688 h 694"/>
                  <a:gd name="T68" fmla="*/ 105 w 330"/>
                  <a:gd name="T69" fmla="*/ 668 h 694"/>
                  <a:gd name="T70" fmla="*/ 117 w 330"/>
                  <a:gd name="T71" fmla="*/ 639 h 694"/>
                  <a:gd name="T72" fmla="*/ 133 w 330"/>
                  <a:gd name="T73" fmla="*/ 613 h 694"/>
                  <a:gd name="T74" fmla="*/ 157 w 330"/>
                  <a:gd name="T75" fmla="*/ 561 h 694"/>
                  <a:gd name="T76" fmla="*/ 177 w 330"/>
                  <a:gd name="T77" fmla="*/ 510 h 694"/>
                  <a:gd name="T78" fmla="*/ 185 w 330"/>
                  <a:gd name="T79" fmla="*/ 480 h 694"/>
                  <a:gd name="T80" fmla="*/ 185 w 330"/>
                  <a:gd name="T81" fmla="*/ 480 h 694"/>
                  <a:gd name="T82" fmla="*/ 207 w 330"/>
                  <a:gd name="T83" fmla="*/ 426 h 694"/>
                  <a:gd name="T84" fmla="*/ 227 w 330"/>
                  <a:gd name="T85" fmla="*/ 369 h 694"/>
                  <a:gd name="T86" fmla="*/ 251 w 330"/>
                  <a:gd name="T87" fmla="*/ 319 h 694"/>
                  <a:gd name="T88" fmla="*/ 276 w 330"/>
                  <a:gd name="T89" fmla="*/ 264 h 694"/>
                  <a:gd name="T90" fmla="*/ 330 w 330"/>
                  <a:gd name="T91" fmla="*/ 159 h 694"/>
                  <a:gd name="T92" fmla="*/ 383 w 330"/>
                  <a:gd name="T93" fmla="*/ 54 h 694"/>
                  <a:gd name="T94" fmla="*/ 302 w 330"/>
                  <a:gd name="T95" fmla="*/ 0 h 6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30" h="694">
                    <a:moveTo>
                      <a:pt x="260" y="0"/>
                    </a:moveTo>
                    <a:lnTo>
                      <a:pt x="260" y="0"/>
                    </a:lnTo>
                    <a:lnTo>
                      <a:pt x="232" y="28"/>
                    </a:lnTo>
                    <a:lnTo>
                      <a:pt x="206" y="60"/>
                    </a:lnTo>
                    <a:lnTo>
                      <a:pt x="182" y="94"/>
                    </a:lnTo>
                    <a:lnTo>
                      <a:pt x="160" y="128"/>
                    </a:lnTo>
                    <a:lnTo>
                      <a:pt x="142" y="162"/>
                    </a:lnTo>
                    <a:lnTo>
                      <a:pt x="124" y="198"/>
                    </a:lnTo>
                    <a:lnTo>
                      <a:pt x="110" y="236"/>
                    </a:lnTo>
                    <a:lnTo>
                      <a:pt x="98" y="274"/>
                    </a:lnTo>
                    <a:lnTo>
                      <a:pt x="86" y="314"/>
                    </a:lnTo>
                    <a:lnTo>
                      <a:pt x="68" y="358"/>
                    </a:lnTo>
                    <a:lnTo>
                      <a:pt x="50" y="404"/>
                    </a:lnTo>
                    <a:lnTo>
                      <a:pt x="32" y="454"/>
                    </a:lnTo>
                    <a:lnTo>
                      <a:pt x="16" y="502"/>
                    </a:lnTo>
                    <a:lnTo>
                      <a:pt x="10" y="526"/>
                    </a:lnTo>
                    <a:lnTo>
                      <a:pt x="4" y="550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18"/>
                    </a:lnTo>
                    <a:lnTo>
                      <a:pt x="4" y="638"/>
                    </a:lnTo>
                    <a:lnTo>
                      <a:pt x="12" y="666"/>
                    </a:lnTo>
                    <a:lnTo>
                      <a:pt x="16" y="676"/>
                    </a:lnTo>
                    <a:lnTo>
                      <a:pt x="20" y="684"/>
                    </a:lnTo>
                    <a:lnTo>
                      <a:pt x="26" y="690"/>
                    </a:lnTo>
                    <a:lnTo>
                      <a:pt x="30" y="694"/>
                    </a:lnTo>
                    <a:lnTo>
                      <a:pt x="36" y="694"/>
                    </a:lnTo>
                    <a:lnTo>
                      <a:pt x="42" y="694"/>
                    </a:lnTo>
                    <a:lnTo>
                      <a:pt x="48" y="692"/>
                    </a:lnTo>
                    <a:lnTo>
                      <a:pt x="54" y="688"/>
                    </a:lnTo>
                    <a:lnTo>
                      <a:pt x="66" y="676"/>
                    </a:lnTo>
                    <a:lnTo>
                      <a:pt x="78" y="658"/>
                    </a:lnTo>
                    <a:lnTo>
                      <a:pt x="90" y="638"/>
                    </a:lnTo>
                    <a:lnTo>
                      <a:pt x="102" y="614"/>
                    </a:lnTo>
                    <a:lnTo>
                      <a:pt x="114" y="588"/>
                    </a:lnTo>
                    <a:lnTo>
                      <a:pt x="136" y="536"/>
                    </a:lnTo>
                    <a:lnTo>
                      <a:pt x="152" y="490"/>
                    </a:lnTo>
                    <a:lnTo>
                      <a:pt x="160" y="460"/>
                    </a:lnTo>
                    <a:lnTo>
                      <a:pt x="178" y="406"/>
                    </a:lnTo>
                    <a:lnTo>
                      <a:pt x="196" y="354"/>
                    </a:lnTo>
                    <a:lnTo>
                      <a:pt x="216" y="304"/>
                    </a:lnTo>
                    <a:lnTo>
                      <a:pt x="238" y="254"/>
                    </a:lnTo>
                    <a:lnTo>
                      <a:pt x="284" y="154"/>
                    </a:lnTo>
                    <a:lnTo>
                      <a:pt x="330" y="54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39" name="Freeform 30"/>
              <p:cNvSpPr>
                <a:spLocks/>
              </p:cNvSpPr>
              <p:nvPr userDrawn="1"/>
            </p:nvSpPr>
            <p:spPr bwMode="auto">
              <a:xfrm>
                <a:off x="2035" y="-1667"/>
                <a:ext cx="340" cy="700"/>
              </a:xfrm>
              <a:custGeom>
                <a:avLst/>
                <a:gdLst>
                  <a:gd name="T0" fmla="*/ 302 w 330"/>
                  <a:gd name="T1" fmla="*/ 0 h 694"/>
                  <a:gd name="T2" fmla="*/ 302 w 330"/>
                  <a:gd name="T3" fmla="*/ 0 h 694"/>
                  <a:gd name="T4" fmla="*/ 269 w 330"/>
                  <a:gd name="T5" fmla="*/ 28 h 694"/>
                  <a:gd name="T6" fmla="*/ 239 w 330"/>
                  <a:gd name="T7" fmla="*/ 65 h 694"/>
                  <a:gd name="T8" fmla="*/ 212 w 330"/>
                  <a:gd name="T9" fmla="*/ 99 h 694"/>
                  <a:gd name="T10" fmla="*/ 185 w 330"/>
                  <a:gd name="T11" fmla="*/ 133 h 694"/>
                  <a:gd name="T12" fmla="*/ 165 w 330"/>
                  <a:gd name="T13" fmla="*/ 167 h 694"/>
                  <a:gd name="T14" fmla="*/ 144 w 330"/>
                  <a:gd name="T15" fmla="*/ 208 h 694"/>
                  <a:gd name="T16" fmla="*/ 128 w 330"/>
                  <a:gd name="T17" fmla="*/ 246 h 694"/>
                  <a:gd name="T18" fmla="*/ 113 w 330"/>
                  <a:gd name="T19" fmla="*/ 284 h 694"/>
                  <a:gd name="T20" fmla="*/ 113 w 330"/>
                  <a:gd name="T21" fmla="*/ 284 h 694"/>
                  <a:gd name="T22" fmla="*/ 101 w 330"/>
                  <a:gd name="T23" fmla="*/ 329 h 694"/>
                  <a:gd name="T24" fmla="*/ 78 w 330"/>
                  <a:gd name="T25" fmla="*/ 373 h 694"/>
                  <a:gd name="T26" fmla="*/ 60 w 330"/>
                  <a:gd name="T27" fmla="*/ 423 h 694"/>
                  <a:gd name="T28" fmla="*/ 37 w 330"/>
                  <a:gd name="T29" fmla="*/ 474 h 694"/>
                  <a:gd name="T30" fmla="*/ 16 w 330"/>
                  <a:gd name="T31" fmla="*/ 522 h 694"/>
                  <a:gd name="T32" fmla="*/ 10 w 330"/>
                  <a:gd name="T33" fmla="*/ 551 h 694"/>
                  <a:gd name="T34" fmla="*/ 4 w 330"/>
                  <a:gd name="T35" fmla="*/ 575 h 694"/>
                  <a:gd name="T36" fmla="*/ 0 w 330"/>
                  <a:gd name="T37" fmla="*/ 599 h 694"/>
                  <a:gd name="T38" fmla="*/ 0 w 330"/>
                  <a:gd name="T39" fmla="*/ 621 h 694"/>
                  <a:gd name="T40" fmla="*/ 0 w 330"/>
                  <a:gd name="T41" fmla="*/ 644 h 694"/>
                  <a:gd name="T42" fmla="*/ 4 w 330"/>
                  <a:gd name="T43" fmla="*/ 668 h 694"/>
                  <a:gd name="T44" fmla="*/ 4 w 330"/>
                  <a:gd name="T45" fmla="*/ 668 h 694"/>
                  <a:gd name="T46" fmla="*/ 12 w 330"/>
                  <a:gd name="T47" fmla="*/ 696 h 694"/>
                  <a:gd name="T48" fmla="*/ 16 w 330"/>
                  <a:gd name="T49" fmla="*/ 706 h 694"/>
                  <a:gd name="T50" fmla="*/ 25 w 330"/>
                  <a:gd name="T51" fmla="*/ 714 h 694"/>
                  <a:gd name="T52" fmla="*/ 31 w 330"/>
                  <a:gd name="T53" fmla="*/ 720 h 694"/>
                  <a:gd name="T54" fmla="*/ 35 w 330"/>
                  <a:gd name="T55" fmla="*/ 724 h 694"/>
                  <a:gd name="T56" fmla="*/ 41 w 330"/>
                  <a:gd name="T57" fmla="*/ 724 h 694"/>
                  <a:gd name="T58" fmla="*/ 47 w 330"/>
                  <a:gd name="T59" fmla="*/ 724 h 694"/>
                  <a:gd name="T60" fmla="*/ 56 w 330"/>
                  <a:gd name="T61" fmla="*/ 722 h 694"/>
                  <a:gd name="T62" fmla="*/ 64 w 330"/>
                  <a:gd name="T63" fmla="*/ 718 h 694"/>
                  <a:gd name="T64" fmla="*/ 76 w 330"/>
                  <a:gd name="T65" fmla="*/ 706 h 694"/>
                  <a:gd name="T66" fmla="*/ 90 w 330"/>
                  <a:gd name="T67" fmla="*/ 688 h 694"/>
                  <a:gd name="T68" fmla="*/ 105 w 330"/>
                  <a:gd name="T69" fmla="*/ 668 h 694"/>
                  <a:gd name="T70" fmla="*/ 117 w 330"/>
                  <a:gd name="T71" fmla="*/ 639 h 694"/>
                  <a:gd name="T72" fmla="*/ 133 w 330"/>
                  <a:gd name="T73" fmla="*/ 613 h 694"/>
                  <a:gd name="T74" fmla="*/ 157 w 330"/>
                  <a:gd name="T75" fmla="*/ 561 h 694"/>
                  <a:gd name="T76" fmla="*/ 177 w 330"/>
                  <a:gd name="T77" fmla="*/ 510 h 694"/>
                  <a:gd name="T78" fmla="*/ 185 w 330"/>
                  <a:gd name="T79" fmla="*/ 480 h 694"/>
                  <a:gd name="T80" fmla="*/ 185 w 330"/>
                  <a:gd name="T81" fmla="*/ 480 h 694"/>
                  <a:gd name="T82" fmla="*/ 207 w 330"/>
                  <a:gd name="T83" fmla="*/ 426 h 694"/>
                  <a:gd name="T84" fmla="*/ 227 w 330"/>
                  <a:gd name="T85" fmla="*/ 369 h 694"/>
                  <a:gd name="T86" fmla="*/ 251 w 330"/>
                  <a:gd name="T87" fmla="*/ 319 h 694"/>
                  <a:gd name="T88" fmla="*/ 276 w 330"/>
                  <a:gd name="T89" fmla="*/ 264 h 694"/>
                  <a:gd name="T90" fmla="*/ 330 w 330"/>
                  <a:gd name="T91" fmla="*/ 159 h 694"/>
                  <a:gd name="T92" fmla="*/ 383 w 330"/>
                  <a:gd name="T93" fmla="*/ 54 h 69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30" h="694">
                    <a:moveTo>
                      <a:pt x="260" y="0"/>
                    </a:moveTo>
                    <a:lnTo>
                      <a:pt x="260" y="0"/>
                    </a:lnTo>
                    <a:lnTo>
                      <a:pt x="232" y="28"/>
                    </a:lnTo>
                    <a:lnTo>
                      <a:pt x="206" y="60"/>
                    </a:lnTo>
                    <a:lnTo>
                      <a:pt x="182" y="94"/>
                    </a:lnTo>
                    <a:lnTo>
                      <a:pt x="160" y="128"/>
                    </a:lnTo>
                    <a:lnTo>
                      <a:pt x="142" y="162"/>
                    </a:lnTo>
                    <a:lnTo>
                      <a:pt x="124" y="198"/>
                    </a:lnTo>
                    <a:lnTo>
                      <a:pt x="110" y="236"/>
                    </a:lnTo>
                    <a:lnTo>
                      <a:pt x="98" y="274"/>
                    </a:lnTo>
                    <a:lnTo>
                      <a:pt x="86" y="314"/>
                    </a:lnTo>
                    <a:lnTo>
                      <a:pt x="68" y="358"/>
                    </a:lnTo>
                    <a:lnTo>
                      <a:pt x="50" y="404"/>
                    </a:lnTo>
                    <a:lnTo>
                      <a:pt x="32" y="454"/>
                    </a:lnTo>
                    <a:lnTo>
                      <a:pt x="16" y="502"/>
                    </a:lnTo>
                    <a:lnTo>
                      <a:pt x="10" y="526"/>
                    </a:lnTo>
                    <a:lnTo>
                      <a:pt x="4" y="550"/>
                    </a:lnTo>
                    <a:lnTo>
                      <a:pt x="0" y="574"/>
                    </a:lnTo>
                    <a:lnTo>
                      <a:pt x="0" y="596"/>
                    </a:lnTo>
                    <a:lnTo>
                      <a:pt x="0" y="618"/>
                    </a:lnTo>
                    <a:lnTo>
                      <a:pt x="4" y="638"/>
                    </a:lnTo>
                    <a:lnTo>
                      <a:pt x="12" y="666"/>
                    </a:lnTo>
                    <a:lnTo>
                      <a:pt x="16" y="676"/>
                    </a:lnTo>
                    <a:lnTo>
                      <a:pt x="20" y="684"/>
                    </a:lnTo>
                    <a:lnTo>
                      <a:pt x="26" y="690"/>
                    </a:lnTo>
                    <a:lnTo>
                      <a:pt x="30" y="694"/>
                    </a:lnTo>
                    <a:lnTo>
                      <a:pt x="36" y="694"/>
                    </a:lnTo>
                    <a:lnTo>
                      <a:pt x="42" y="694"/>
                    </a:lnTo>
                    <a:lnTo>
                      <a:pt x="48" y="692"/>
                    </a:lnTo>
                    <a:lnTo>
                      <a:pt x="54" y="688"/>
                    </a:lnTo>
                    <a:lnTo>
                      <a:pt x="66" y="676"/>
                    </a:lnTo>
                    <a:lnTo>
                      <a:pt x="78" y="658"/>
                    </a:lnTo>
                    <a:lnTo>
                      <a:pt x="90" y="638"/>
                    </a:lnTo>
                    <a:lnTo>
                      <a:pt x="102" y="614"/>
                    </a:lnTo>
                    <a:lnTo>
                      <a:pt x="114" y="588"/>
                    </a:lnTo>
                    <a:lnTo>
                      <a:pt x="136" y="536"/>
                    </a:lnTo>
                    <a:lnTo>
                      <a:pt x="152" y="490"/>
                    </a:lnTo>
                    <a:lnTo>
                      <a:pt x="160" y="460"/>
                    </a:lnTo>
                    <a:lnTo>
                      <a:pt x="178" y="406"/>
                    </a:lnTo>
                    <a:lnTo>
                      <a:pt x="196" y="354"/>
                    </a:lnTo>
                    <a:lnTo>
                      <a:pt x="216" y="304"/>
                    </a:lnTo>
                    <a:lnTo>
                      <a:pt x="238" y="254"/>
                    </a:lnTo>
                    <a:lnTo>
                      <a:pt x="284" y="154"/>
                    </a:lnTo>
                    <a:lnTo>
                      <a:pt x="330" y="5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0" name="Freeform 31"/>
              <p:cNvSpPr>
                <a:spLocks/>
              </p:cNvSpPr>
              <p:nvPr userDrawn="1"/>
            </p:nvSpPr>
            <p:spPr bwMode="auto">
              <a:xfrm>
                <a:off x="2395" y="-1147"/>
                <a:ext cx="220" cy="480"/>
              </a:xfrm>
              <a:custGeom>
                <a:avLst/>
                <a:gdLst>
                  <a:gd name="T0" fmla="*/ 138 w 220"/>
                  <a:gd name="T1" fmla="*/ 8 h 490"/>
                  <a:gd name="T2" fmla="*/ 138 w 220"/>
                  <a:gd name="T3" fmla="*/ 8 h 490"/>
                  <a:gd name="T4" fmla="*/ 128 w 220"/>
                  <a:gd name="T5" fmla="*/ 68 h 490"/>
                  <a:gd name="T6" fmla="*/ 120 w 220"/>
                  <a:gd name="T7" fmla="*/ 96 h 490"/>
                  <a:gd name="T8" fmla="*/ 112 w 220"/>
                  <a:gd name="T9" fmla="*/ 125 h 490"/>
                  <a:gd name="T10" fmla="*/ 104 w 220"/>
                  <a:gd name="T11" fmla="*/ 156 h 490"/>
                  <a:gd name="T12" fmla="*/ 92 w 220"/>
                  <a:gd name="T13" fmla="*/ 186 h 490"/>
                  <a:gd name="T14" fmla="*/ 80 w 220"/>
                  <a:gd name="T15" fmla="*/ 214 h 490"/>
                  <a:gd name="T16" fmla="*/ 66 w 220"/>
                  <a:gd name="T17" fmla="*/ 244 h 490"/>
                  <a:gd name="T18" fmla="*/ 66 w 220"/>
                  <a:gd name="T19" fmla="*/ 244 h 490"/>
                  <a:gd name="T20" fmla="*/ 40 w 220"/>
                  <a:gd name="T21" fmla="*/ 289 h 490"/>
                  <a:gd name="T22" fmla="*/ 24 w 220"/>
                  <a:gd name="T23" fmla="*/ 319 h 490"/>
                  <a:gd name="T24" fmla="*/ 10 w 220"/>
                  <a:gd name="T25" fmla="*/ 350 h 490"/>
                  <a:gd name="T26" fmla="*/ 4 w 220"/>
                  <a:gd name="T27" fmla="*/ 364 h 490"/>
                  <a:gd name="T28" fmla="*/ 0 w 220"/>
                  <a:gd name="T29" fmla="*/ 379 h 490"/>
                  <a:gd name="T30" fmla="*/ 0 w 220"/>
                  <a:gd name="T31" fmla="*/ 393 h 490"/>
                  <a:gd name="T32" fmla="*/ 0 w 220"/>
                  <a:gd name="T33" fmla="*/ 406 h 490"/>
                  <a:gd name="T34" fmla="*/ 4 w 220"/>
                  <a:gd name="T35" fmla="*/ 419 h 490"/>
                  <a:gd name="T36" fmla="*/ 12 w 220"/>
                  <a:gd name="T37" fmla="*/ 428 h 490"/>
                  <a:gd name="T38" fmla="*/ 22 w 220"/>
                  <a:gd name="T39" fmla="*/ 437 h 490"/>
                  <a:gd name="T40" fmla="*/ 36 w 220"/>
                  <a:gd name="T41" fmla="*/ 442 h 490"/>
                  <a:gd name="T42" fmla="*/ 36 w 220"/>
                  <a:gd name="T43" fmla="*/ 442 h 490"/>
                  <a:gd name="T44" fmla="*/ 52 w 220"/>
                  <a:gd name="T45" fmla="*/ 431 h 490"/>
                  <a:gd name="T46" fmla="*/ 68 w 220"/>
                  <a:gd name="T47" fmla="*/ 411 h 490"/>
                  <a:gd name="T48" fmla="*/ 88 w 220"/>
                  <a:gd name="T49" fmla="*/ 384 h 490"/>
                  <a:gd name="T50" fmla="*/ 110 w 220"/>
                  <a:gd name="T51" fmla="*/ 353 h 490"/>
                  <a:gd name="T52" fmla="*/ 130 w 220"/>
                  <a:gd name="T53" fmla="*/ 319 h 490"/>
                  <a:gd name="T54" fmla="*/ 150 w 220"/>
                  <a:gd name="T55" fmla="*/ 282 h 490"/>
                  <a:gd name="T56" fmla="*/ 170 w 220"/>
                  <a:gd name="T57" fmla="*/ 243 h 490"/>
                  <a:gd name="T58" fmla="*/ 188 w 220"/>
                  <a:gd name="T59" fmla="*/ 203 h 490"/>
                  <a:gd name="T60" fmla="*/ 202 w 220"/>
                  <a:gd name="T61" fmla="*/ 162 h 490"/>
                  <a:gd name="T62" fmla="*/ 212 w 220"/>
                  <a:gd name="T63" fmla="*/ 123 h 490"/>
                  <a:gd name="T64" fmla="*/ 218 w 220"/>
                  <a:gd name="T65" fmla="*/ 90 h 490"/>
                  <a:gd name="T66" fmla="*/ 220 w 220"/>
                  <a:gd name="T67" fmla="*/ 72 h 490"/>
                  <a:gd name="T68" fmla="*/ 220 w 220"/>
                  <a:gd name="T69" fmla="*/ 61 h 490"/>
                  <a:gd name="T70" fmla="*/ 218 w 220"/>
                  <a:gd name="T71" fmla="*/ 47 h 490"/>
                  <a:gd name="T72" fmla="*/ 214 w 220"/>
                  <a:gd name="T73" fmla="*/ 33 h 490"/>
                  <a:gd name="T74" fmla="*/ 210 w 220"/>
                  <a:gd name="T75" fmla="*/ 24 h 490"/>
                  <a:gd name="T76" fmla="*/ 202 w 220"/>
                  <a:gd name="T77" fmla="*/ 16 h 490"/>
                  <a:gd name="T78" fmla="*/ 194 w 220"/>
                  <a:gd name="T79" fmla="*/ 8 h 490"/>
                  <a:gd name="T80" fmla="*/ 182 w 220"/>
                  <a:gd name="T81" fmla="*/ 4 h 490"/>
                  <a:gd name="T82" fmla="*/ 168 w 220"/>
                  <a:gd name="T83" fmla="*/ 0 h 490"/>
                  <a:gd name="T84" fmla="*/ 154 w 220"/>
                  <a:gd name="T85" fmla="*/ 0 h 490"/>
                  <a:gd name="T86" fmla="*/ 138 w 220"/>
                  <a:gd name="T87" fmla="*/ 8 h 49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20" h="490">
                    <a:moveTo>
                      <a:pt x="138" y="8"/>
                    </a:moveTo>
                    <a:lnTo>
                      <a:pt x="138" y="8"/>
                    </a:lnTo>
                    <a:lnTo>
                      <a:pt x="128" y="74"/>
                    </a:lnTo>
                    <a:lnTo>
                      <a:pt x="120" y="106"/>
                    </a:lnTo>
                    <a:lnTo>
                      <a:pt x="112" y="140"/>
                    </a:lnTo>
                    <a:lnTo>
                      <a:pt x="104" y="172"/>
                    </a:lnTo>
                    <a:lnTo>
                      <a:pt x="92" y="206"/>
                    </a:lnTo>
                    <a:lnTo>
                      <a:pt x="80" y="238"/>
                    </a:lnTo>
                    <a:lnTo>
                      <a:pt x="66" y="270"/>
                    </a:lnTo>
                    <a:lnTo>
                      <a:pt x="40" y="320"/>
                    </a:lnTo>
                    <a:lnTo>
                      <a:pt x="24" y="354"/>
                    </a:lnTo>
                    <a:lnTo>
                      <a:pt x="10" y="388"/>
                    </a:lnTo>
                    <a:lnTo>
                      <a:pt x="4" y="404"/>
                    </a:lnTo>
                    <a:lnTo>
                      <a:pt x="0" y="420"/>
                    </a:lnTo>
                    <a:lnTo>
                      <a:pt x="0" y="436"/>
                    </a:lnTo>
                    <a:lnTo>
                      <a:pt x="0" y="450"/>
                    </a:lnTo>
                    <a:lnTo>
                      <a:pt x="4" y="464"/>
                    </a:lnTo>
                    <a:lnTo>
                      <a:pt x="12" y="474"/>
                    </a:lnTo>
                    <a:lnTo>
                      <a:pt x="22" y="484"/>
                    </a:lnTo>
                    <a:lnTo>
                      <a:pt x="36" y="490"/>
                    </a:lnTo>
                    <a:lnTo>
                      <a:pt x="52" y="478"/>
                    </a:lnTo>
                    <a:lnTo>
                      <a:pt x="68" y="456"/>
                    </a:lnTo>
                    <a:lnTo>
                      <a:pt x="88" y="426"/>
                    </a:lnTo>
                    <a:lnTo>
                      <a:pt x="110" y="392"/>
                    </a:lnTo>
                    <a:lnTo>
                      <a:pt x="130" y="354"/>
                    </a:lnTo>
                    <a:lnTo>
                      <a:pt x="150" y="312"/>
                    </a:lnTo>
                    <a:lnTo>
                      <a:pt x="170" y="268"/>
                    </a:lnTo>
                    <a:lnTo>
                      <a:pt x="188" y="224"/>
                    </a:lnTo>
                    <a:lnTo>
                      <a:pt x="202" y="180"/>
                    </a:lnTo>
                    <a:lnTo>
                      <a:pt x="212" y="138"/>
                    </a:lnTo>
                    <a:lnTo>
                      <a:pt x="218" y="100"/>
                    </a:lnTo>
                    <a:lnTo>
                      <a:pt x="220" y="82"/>
                    </a:lnTo>
                    <a:lnTo>
                      <a:pt x="220" y="66"/>
                    </a:lnTo>
                    <a:lnTo>
                      <a:pt x="218" y="52"/>
                    </a:lnTo>
                    <a:lnTo>
                      <a:pt x="214" y="38"/>
                    </a:lnTo>
                    <a:lnTo>
                      <a:pt x="210" y="26"/>
                    </a:lnTo>
                    <a:lnTo>
                      <a:pt x="202" y="16"/>
                    </a:lnTo>
                    <a:lnTo>
                      <a:pt x="194" y="8"/>
                    </a:lnTo>
                    <a:lnTo>
                      <a:pt x="182" y="4"/>
                    </a:lnTo>
                    <a:lnTo>
                      <a:pt x="168" y="0"/>
                    </a:lnTo>
                    <a:lnTo>
                      <a:pt x="154" y="0"/>
                    </a:lnTo>
                    <a:lnTo>
                      <a:pt x="138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1" name="Freeform 32"/>
              <p:cNvSpPr>
                <a:spLocks/>
              </p:cNvSpPr>
              <p:nvPr userDrawn="1"/>
            </p:nvSpPr>
            <p:spPr bwMode="auto">
              <a:xfrm>
                <a:off x="2395" y="-1147"/>
                <a:ext cx="220" cy="480"/>
              </a:xfrm>
              <a:custGeom>
                <a:avLst/>
                <a:gdLst>
                  <a:gd name="T0" fmla="*/ 138 w 220"/>
                  <a:gd name="T1" fmla="*/ 8 h 490"/>
                  <a:gd name="T2" fmla="*/ 138 w 220"/>
                  <a:gd name="T3" fmla="*/ 8 h 490"/>
                  <a:gd name="T4" fmla="*/ 128 w 220"/>
                  <a:gd name="T5" fmla="*/ 68 h 490"/>
                  <a:gd name="T6" fmla="*/ 120 w 220"/>
                  <a:gd name="T7" fmla="*/ 96 h 490"/>
                  <a:gd name="T8" fmla="*/ 112 w 220"/>
                  <a:gd name="T9" fmla="*/ 125 h 490"/>
                  <a:gd name="T10" fmla="*/ 104 w 220"/>
                  <a:gd name="T11" fmla="*/ 156 h 490"/>
                  <a:gd name="T12" fmla="*/ 92 w 220"/>
                  <a:gd name="T13" fmla="*/ 186 h 490"/>
                  <a:gd name="T14" fmla="*/ 80 w 220"/>
                  <a:gd name="T15" fmla="*/ 214 h 490"/>
                  <a:gd name="T16" fmla="*/ 66 w 220"/>
                  <a:gd name="T17" fmla="*/ 244 h 490"/>
                  <a:gd name="T18" fmla="*/ 66 w 220"/>
                  <a:gd name="T19" fmla="*/ 244 h 490"/>
                  <a:gd name="T20" fmla="*/ 40 w 220"/>
                  <a:gd name="T21" fmla="*/ 289 h 490"/>
                  <a:gd name="T22" fmla="*/ 24 w 220"/>
                  <a:gd name="T23" fmla="*/ 319 h 490"/>
                  <a:gd name="T24" fmla="*/ 10 w 220"/>
                  <a:gd name="T25" fmla="*/ 350 h 490"/>
                  <a:gd name="T26" fmla="*/ 4 w 220"/>
                  <a:gd name="T27" fmla="*/ 364 h 490"/>
                  <a:gd name="T28" fmla="*/ 0 w 220"/>
                  <a:gd name="T29" fmla="*/ 379 h 490"/>
                  <a:gd name="T30" fmla="*/ 0 w 220"/>
                  <a:gd name="T31" fmla="*/ 393 h 490"/>
                  <a:gd name="T32" fmla="*/ 0 w 220"/>
                  <a:gd name="T33" fmla="*/ 406 h 490"/>
                  <a:gd name="T34" fmla="*/ 4 w 220"/>
                  <a:gd name="T35" fmla="*/ 419 h 490"/>
                  <a:gd name="T36" fmla="*/ 12 w 220"/>
                  <a:gd name="T37" fmla="*/ 428 h 490"/>
                  <a:gd name="T38" fmla="*/ 22 w 220"/>
                  <a:gd name="T39" fmla="*/ 437 h 490"/>
                  <a:gd name="T40" fmla="*/ 36 w 220"/>
                  <a:gd name="T41" fmla="*/ 442 h 490"/>
                  <a:gd name="T42" fmla="*/ 36 w 220"/>
                  <a:gd name="T43" fmla="*/ 442 h 490"/>
                  <a:gd name="T44" fmla="*/ 52 w 220"/>
                  <a:gd name="T45" fmla="*/ 431 h 490"/>
                  <a:gd name="T46" fmla="*/ 68 w 220"/>
                  <a:gd name="T47" fmla="*/ 411 h 490"/>
                  <a:gd name="T48" fmla="*/ 88 w 220"/>
                  <a:gd name="T49" fmla="*/ 384 h 490"/>
                  <a:gd name="T50" fmla="*/ 110 w 220"/>
                  <a:gd name="T51" fmla="*/ 353 h 490"/>
                  <a:gd name="T52" fmla="*/ 130 w 220"/>
                  <a:gd name="T53" fmla="*/ 319 h 490"/>
                  <a:gd name="T54" fmla="*/ 150 w 220"/>
                  <a:gd name="T55" fmla="*/ 282 h 490"/>
                  <a:gd name="T56" fmla="*/ 170 w 220"/>
                  <a:gd name="T57" fmla="*/ 243 h 490"/>
                  <a:gd name="T58" fmla="*/ 188 w 220"/>
                  <a:gd name="T59" fmla="*/ 203 h 490"/>
                  <a:gd name="T60" fmla="*/ 202 w 220"/>
                  <a:gd name="T61" fmla="*/ 162 h 490"/>
                  <a:gd name="T62" fmla="*/ 212 w 220"/>
                  <a:gd name="T63" fmla="*/ 123 h 490"/>
                  <a:gd name="T64" fmla="*/ 218 w 220"/>
                  <a:gd name="T65" fmla="*/ 90 h 490"/>
                  <a:gd name="T66" fmla="*/ 220 w 220"/>
                  <a:gd name="T67" fmla="*/ 72 h 490"/>
                  <a:gd name="T68" fmla="*/ 220 w 220"/>
                  <a:gd name="T69" fmla="*/ 61 h 490"/>
                  <a:gd name="T70" fmla="*/ 218 w 220"/>
                  <a:gd name="T71" fmla="*/ 47 h 490"/>
                  <a:gd name="T72" fmla="*/ 214 w 220"/>
                  <a:gd name="T73" fmla="*/ 33 h 490"/>
                  <a:gd name="T74" fmla="*/ 210 w 220"/>
                  <a:gd name="T75" fmla="*/ 24 h 490"/>
                  <a:gd name="T76" fmla="*/ 202 w 220"/>
                  <a:gd name="T77" fmla="*/ 16 h 490"/>
                  <a:gd name="T78" fmla="*/ 194 w 220"/>
                  <a:gd name="T79" fmla="*/ 8 h 490"/>
                  <a:gd name="T80" fmla="*/ 182 w 220"/>
                  <a:gd name="T81" fmla="*/ 4 h 490"/>
                  <a:gd name="T82" fmla="*/ 168 w 220"/>
                  <a:gd name="T83" fmla="*/ 0 h 490"/>
                  <a:gd name="T84" fmla="*/ 154 w 220"/>
                  <a:gd name="T85" fmla="*/ 0 h 4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20" h="490">
                    <a:moveTo>
                      <a:pt x="138" y="8"/>
                    </a:moveTo>
                    <a:lnTo>
                      <a:pt x="138" y="8"/>
                    </a:lnTo>
                    <a:lnTo>
                      <a:pt x="128" y="74"/>
                    </a:lnTo>
                    <a:lnTo>
                      <a:pt x="120" y="106"/>
                    </a:lnTo>
                    <a:lnTo>
                      <a:pt x="112" y="140"/>
                    </a:lnTo>
                    <a:lnTo>
                      <a:pt x="104" y="172"/>
                    </a:lnTo>
                    <a:lnTo>
                      <a:pt x="92" y="206"/>
                    </a:lnTo>
                    <a:lnTo>
                      <a:pt x="80" y="238"/>
                    </a:lnTo>
                    <a:lnTo>
                      <a:pt x="66" y="270"/>
                    </a:lnTo>
                    <a:lnTo>
                      <a:pt x="40" y="320"/>
                    </a:lnTo>
                    <a:lnTo>
                      <a:pt x="24" y="354"/>
                    </a:lnTo>
                    <a:lnTo>
                      <a:pt x="10" y="388"/>
                    </a:lnTo>
                    <a:lnTo>
                      <a:pt x="4" y="404"/>
                    </a:lnTo>
                    <a:lnTo>
                      <a:pt x="0" y="420"/>
                    </a:lnTo>
                    <a:lnTo>
                      <a:pt x="0" y="436"/>
                    </a:lnTo>
                    <a:lnTo>
                      <a:pt x="0" y="450"/>
                    </a:lnTo>
                    <a:lnTo>
                      <a:pt x="4" y="464"/>
                    </a:lnTo>
                    <a:lnTo>
                      <a:pt x="12" y="474"/>
                    </a:lnTo>
                    <a:lnTo>
                      <a:pt x="22" y="484"/>
                    </a:lnTo>
                    <a:lnTo>
                      <a:pt x="36" y="490"/>
                    </a:lnTo>
                    <a:lnTo>
                      <a:pt x="52" y="478"/>
                    </a:lnTo>
                    <a:lnTo>
                      <a:pt x="68" y="456"/>
                    </a:lnTo>
                    <a:lnTo>
                      <a:pt x="88" y="426"/>
                    </a:lnTo>
                    <a:lnTo>
                      <a:pt x="110" y="392"/>
                    </a:lnTo>
                    <a:lnTo>
                      <a:pt x="130" y="354"/>
                    </a:lnTo>
                    <a:lnTo>
                      <a:pt x="150" y="312"/>
                    </a:lnTo>
                    <a:lnTo>
                      <a:pt x="170" y="268"/>
                    </a:lnTo>
                    <a:lnTo>
                      <a:pt x="188" y="224"/>
                    </a:lnTo>
                    <a:lnTo>
                      <a:pt x="202" y="180"/>
                    </a:lnTo>
                    <a:lnTo>
                      <a:pt x="212" y="138"/>
                    </a:lnTo>
                    <a:lnTo>
                      <a:pt x="218" y="100"/>
                    </a:lnTo>
                    <a:lnTo>
                      <a:pt x="220" y="82"/>
                    </a:lnTo>
                    <a:lnTo>
                      <a:pt x="220" y="66"/>
                    </a:lnTo>
                    <a:lnTo>
                      <a:pt x="218" y="52"/>
                    </a:lnTo>
                    <a:lnTo>
                      <a:pt x="214" y="38"/>
                    </a:lnTo>
                    <a:lnTo>
                      <a:pt x="210" y="26"/>
                    </a:lnTo>
                    <a:lnTo>
                      <a:pt x="202" y="16"/>
                    </a:lnTo>
                    <a:lnTo>
                      <a:pt x="194" y="8"/>
                    </a:lnTo>
                    <a:lnTo>
                      <a:pt x="182" y="4"/>
                    </a:lnTo>
                    <a:lnTo>
                      <a:pt x="168" y="0"/>
                    </a:lnTo>
                    <a:lnTo>
                      <a:pt x="154" y="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2" name="Freeform 33"/>
              <p:cNvSpPr>
                <a:spLocks/>
              </p:cNvSpPr>
              <p:nvPr userDrawn="1"/>
            </p:nvSpPr>
            <p:spPr bwMode="auto">
              <a:xfrm>
                <a:off x="2696" y="-907"/>
                <a:ext cx="240" cy="560"/>
              </a:xfrm>
              <a:custGeom>
                <a:avLst/>
                <a:gdLst>
                  <a:gd name="T0" fmla="*/ 65 w 242"/>
                  <a:gd name="T1" fmla="*/ 335 h 558"/>
                  <a:gd name="T2" fmla="*/ 65 w 242"/>
                  <a:gd name="T3" fmla="*/ 335 h 558"/>
                  <a:gd name="T4" fmla="*/ 48 w 242"/>
                  <a:gd name="T5" fmla="*/ 381 h 558"/>
                  <a:gd name="T6" fmla="*/ 32 w 242"/>
                  <a:gd name="T7" fmla="*/ 415 h 558"/>
                  <a:gd name="T8" fmla="*/ 16 w 242"/>
                  <a:gd name="T9" fmla="*/ 456 h 558"/>
                  <a:gd name="T10" fmla="*/ 4 w 242"/>
                  <a:gd name="T11" fmla="*/ 492 h 558"/>
                  <a:gd name="T12" fmla="*/ 2 w 242"/>
                  <a:gd name="T13" fmla="*/ 508 h 558"/>
                  <a:gd name="T14" fmla="*/ 0 w 242"/>
                  <a:gd name="T15" fmla="*/ 524 h 558"/>
                  <a:gd name="T16" fmla="*/ 0 w 242"/>
                  <a:gd name="T17" fmla="*/ 538 h 558"/>
                  <a:gd name="T18" fmla="*/ 4 w 242"/>
                  <a:gd name="T19" fmla="*/ 548 h 558"/>
                  <a:gd name="T20" fmla="*/ 10 w 242"/>
                  <a:gd name="T21" fmla="*/ 558 h 558"/>
                  <a:gd name="T22" fmla="*/ 20 w 242"/>
                  <a:gd name="T23" fmla="*/ 564 h 558"/>
                  <a:gd name="T24" fmla="*/ 20 w 242"/>
                  <a:gd name="T25" fmla="*/ 564 h 558"/>
                  <a:gd name="T26" fmla="*/ 30 w 242"/>
                  <a:gd name="T27" fmla="*/ 566 h 558"/>
                  <a:gd name="T28" fmla="*/ 38 w 242"/>
                  <a:gd name="T29" fmla="*/ 568 h 558"/>
                  <a:gd name="T30" fmla="*/ 46 w 242"/>
                  <a:gd name="T31" fmla="*/ 566 h 558"/>
                  <a:gd name="T32" fmla="*/ 56 w 242"/>
                  <a:gd name="T33" fmla="*/ 564 h 558"/>
                  <a:gd name="T34" fmla="*/ 60 w 242"/>
                  <a:gd name="T35" fmla="*/ 558 h 558"/>
                  <a:gd name="T36" fmla="*/ 67 w 242"/>
                  <a:gd name="T37" fmla="*/ 552 h 558"/>
                  <a:gd name="T38" fmla="*/ 81 w 242"/>
                  <a:gd name="T39" fmla="*/ 536 h 558"/>
                  <a:gd name="T40" fmla="*/ 97 w 242"/>
                  <a:gd name="T41" fmla="*/ 516 h 558"/>
                  <a:gd name="T42" fmla="*/ 111 w 242"/>
                  <a:gd name="T43" fmla="*/ 490 h 558"/>
                  <a:gd name="T44" fmla="*/ 123 w 242"/>
                  <a:gd name="T45" fmla="*/ 464 h 558"/>
                  <a:gd name="T46" fmla="*/ 135 w 242"/>
                  <a:gd name="T47" fmla="*/ 434 h 558"/>
                  <a:gd name="T48" fmla="*/ 155 w 242"/>
                  <a:gd name="T49" fmla="*/ 367 h 558"/>
                  <a:gd name="T50" fmla="*/ 173 w 242"/>
                  <a:gd name="T51" fmla="*/ 309 h 558"/>
                  <a:gd name="T52" fmla="*/ 188 w 242"/>
                  <a:gd name="T53" fmla="*/ 229 h 558"/>
                  <a:gd name="T54" fmla="*/ 188 w 242"/>
                  <a:gd name="T55" fmla="*/ 229 h 558"/>
                  <a:gd name="T56" fmla="*/ 202 w 242"/>
                  <a:gd name="T57" fmla="*/ 187 h 558"/>
                  <a:gd name="T58" fmla="*/ 220 w 242"/>
                  <a:gd name="T59" fmla="*/ 128 h 558"/>
                  <a:gd name="T60" fmla="*/ 228 w 242"/>
                  <a:gd name="T61" fmla="*/ 100 h 558"/>
                  <a:gd name="T62" fmla="*/ 232 w 242"/>
                  <a:gd name="T63" fmla="*/ 74 h 558"/>
                  <a:gd name="T64" fmla="*/ 232 w 242"/>
                  <a:gd name="T65" fmla="*/ 62 h 558"/>
                  <a:gd name="T66" fmla="*/ 232 w 242"/>
                  <a:gd name="T67" fmla="*/ 52 h 558"/>
                  <a:gd name="T68" fmla="*/ 230 w 242"/>
                  <a:gd name="T69" fmla="*/ 42 h 558"/>
                  <a:gd name="T70" fmla="*/ 226 w 242"/>
                  <a:gd name="T71" fmla="*/ 32 h 558"/>
                  <a:gd name="T72" fmla="*/ 226 w 242"/>
                  <a:gd name="T73" fmla="*/ 32 h 558"/>
                  <a:gd name="T74" fmla="*/ 218 w 242"/>
                  <a:gd name="T75" fmla="*/ 20 h 558"/>
                  <a:gd name="T76" fmla="*/ 210 w 242"/>
                  <a:gd name="T77" fmla="*/ 12 h 558"/>
                  <a:gd name="T78" fmla="*/ 200 w 242"/>
                  <a:gd name="T79" fmla="*/ 6 h 558"/>
                  <a:gd name="T80" fmla="*/ 192 w 242"/>
                  <a:gd name="T81" fmla="*/ 2 h 558"/>
                  <a:gd name="T82" fmla="*/ 182 w 242"/>
                  <a:gd name="T83" fmla="*/ 0 h 558"/>
                  <a:gd name="T84" fmla="*/ 177 w 242"/>
                  <a:gd name="T85" fmla="*/ 2 h 558"/>
                  <a:gd name="T86" fmla="*/ 171 w 242"/>
                  <a:gd name="T87" fmla="*/ 4 h 558"/>
                  <a:gd name="T88" fmla="*/ 161 w 242"/>
                  <a:gd name="T89" fmla="*/ 10 h 558"/>
                  <a:gd name="T90" fmla="*/ 153 w 242"/>
                  <a:gd name="T91" fmla="*/ 16 h 558"/>
                  <a:gd name="T92" fmla="*/ 145 w 242"/>
                  <a:gd name="T93" fmla="*/ 22 h 558"/>
                  <a:gd name="T94" fmla="*/ 131 w 242"/>
                  <a:gd name="T95" fmla="*/ 40 h 558"/>
                  <a:gd name="T96" fmla="*/ 121 w 242"/>
                  <a:gd name="T97" fmla="*/ 60 h 558"/>
                  <a:gd name="T98" fmla="*/ 113 w 242"/>
                  <a:gd name="T99" fmla="*/ 78 h 558"/>
                  <a:gd name="T100" fmla="*/ 113 w 242"/>
                  <a:gd name="T101" fmla="*/ 78 h 558"/>
                  <a:gd name="T102" fmla="*/ 105 w 242"/>
                  <a:gd name="T103" fmla="*/ 108 h 558"/>
                  <a:gd name="T104" fmla="*/ 101 w 242"/>
                  <a:gd name="T105" fmla="*/ 138 h 558"/>
                  <a:gd name="T106" fmla="*/ 93 w 242"/>
                  <a:gd name="T107" fmla="*/ 207 h 558"/>
                  <a:gd name="T108" fmla="*/ 89 w 242"/>
                  <a:gd name="T109" fmla="*/ 239 h 558"/>
                  <a:gd name="T110" fmla="*/ 83 w 242"/>
                  <a:gd name="T111" fmla="*/ 271 h 558"/>
                  <a:gd name="T112" fmla="*/ 75 w 242"/>
                  <a:gd name="T113" fmla="*/ 303 h 558"/>
                  <a:gd name="T114" fmla="*/ 65 w 242"/>
                  <a:gd name="T115" fmla="*/ 335 h 55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2" h="558">
                    <a:moveTo>
                      <a:pt x="70" y="330"/>
                    </a:moveTo>
                    <a:lnTo>
                      <a:pt x="70" y="330"/>
                    </a:lnTo>
                    <a:lnTo>
                      <a:pt x="48" y="376"/>
                    </a:lnTo>
                    <a:lnTo>
                      <a:pt x="32" y="410"/>
                    </a:lnTo>
                    <a:lnTo>
                      <a:pt x="16" y="446"/>
                    </a:lnTo>
                    <a:lnTo>
                      <a:pt x="4" y="482"/>
                    </a:lnTo>
                    <a:lnTo>
                      <a:pt x="2" y="498"/>
                    </a:lnTo>
                    <a:lnTo>
                      <a:pt x="0" y="514"/>
                    </a:lnTo>
                    <a:lnTo>
                      <a:pt x="0" y="528"/>
                    </a:lnTo>
                    <a:lnTo>
                      <a:pt x="4" y="538"/>
                    </a:lnTo>
                    <a:lnTo>
                      <a:pt x="10" y="548"/>
                    </a:lnTo>
                    <a:lnTo>
                      <a:pt x="20" y="554"/>
                    </a:lnTo>
                    <a:lnTo>
                      <a:pt x="30" y="556"/>
                    </a:lnTo>
                    <a:lnTo>
                      <a:pt x="38" y="558"/>
                    </a:lnTo>
                    <a:lnTo>
                      <a:pt x="46" y="556"/>
                    </a:lnTo>
                    <a:lnTo>
                      <a:pt x="56" y="554"/>
                    </a:lnTo>
                    <a:lnTo>
                      <a:pt x="64" y="548"/>
                    </a:lnTo>
                    <a:lnTo>
                      <a:pt x="72" y="542"/>
                    </a:lnTo>
                    <a:lnTo>
                      <a:pt x="86" y="526"/>
                    </a:lnTo>
                    <a:lnTo>
                      <a:pt x="102" y="506"/>
                    </a:lnTo>
                    <a:lnTo>
                      <a:pt x="116" y="480"/>
                    </a:lnTo>
                    <a:lnTo>
                      <a:pt x="128" y="454"/>
                    </a:lnTo>
                    <a:lnTo>
                      <a:pt x="140" y="424"/>
                    </a:lnTo>
                    <a:lnTo>
                      <a:pt x="160" y="362"/>
                    </a:lnTo>
                    <a:lnTo>
                      <a:pt x="178" y="304"/>
                    </a:lnTo>
                    <a:lnTo>
                      <a:pt x="198" y="224"/>
                    </a:lnTo>
                    <a:lnTo>
                      <a:pt x="212" y="182"/>
                    </a:lnTo>
                    <a:lnTo>
                      <a:pt x="230" y="128"/>
                    </a:lnTo>
                    <a:lnTo>
                      <a:pt x="238" y="100"/>
                    </a:lnTo>
                    <a:lnTo>
                      <a:pt x="242" y="74"/>
                    </a:lnTo>
                    <a:lnTo>
                      <a:pt x="242" y="62"/>
                    </a:lnTo>
                    <a:lnTo>
                      <a:pt x="242" y="52"/>
                    </a:lnTo>
                    <a:lnTo>
                      <a:pt x="240" y="42"/>
                    </a:lnTo>
                    <a:lnTo>
                      <a:pt x="236" y="32"/>
                    </a:lnTo>
                    <a:lnTo>
                      <a:pt x="228" y="20"/>
                    </a:lnTo>
                    <a:lnTo>
                      <a:pt x="220" y="12"/>
                    </a:lnTo>
                    <a:lnTo>
                      <a:pt x="210" y="6"/>
                    </a:lnTo>
                    <a:lnTo>
                      <a:pt x="202" y="2"/>
                    </a:lnTo>
                    <a:lnTo>
                      <a:pt x="192" y="0"/>
                    </a:lnTo>
                    <a:lnTo>
                      <a:pt x="184" y="2"/>
                    </a:lnTo>
                    <a:lnTo>
                      <a:pt x="176" y="4"/>
                    </a:lnTo>
                    <a:lnTo>
                      <a:pt x="166" y="10"/>
                    </a:lnTo>
                    <a:lnTo>
                      <a:pt x="158" y="16"/>
                    </a:lnTo>
                    <a:lnTo>
                      <a:pt x="150" y="22"/>
                    </a:lnTo>
                    <a:lnTo>
                      <a:pt x="136" y="40"/>
                    </a:lnTo>
                    <a:lnTo>
                      <a:pt x="126" y="60"/>
                    </a:lnTo>
                    <a:lnTo>
                      <a:pt x="118" y="78"/>
                    </a:lnTo>
                    <a:lnTo>
                      <a:pt x="110" y="108"/>
                    </a:lnTo>
                    <a:lnTo>
                      <a:pt x="106" y="138"/>
                    </a:lnTo>
                    <a:lnTo>
                      <a:pt x="98" y="202"/>
                    </a:lnTo>
                    <a:lnTo>
                      <a:pt x="94" y="234"/>
                    </a:lnTo>
                    <a:lnTo>
                      <a:pt x="88" y="266"/>
                    </a:lnTo>
                    <a:lnTo>
                      <a:pt x="80" y="298"/>
                    </a:lnTo>
                    <a:lnTo>
                      <a:pt x="70" y="3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3" name="Freeform 34"/>
              <p:cNvSpPr>
                <a:spLocks/>
              </p:cNvSpPr>
              <p:nvPr userDrawn="1"/>
            </p:nvSpPr>
            <p:spPr bwMode="auto">
              <a:xfrm>
                <a:off x="2696" y="-907"/>
                <a:ext cx="240" cy="560"/>
              </a:xfrm>
              <a:custGeom>
                <a:avLst/>
                <a:gdLst>
                  <a:gd name="T0" fmla="*/ 65 w 242"/>
                  <a:gd name="T1" fmla="*/ 335 h 558"/>
                  <a:gd name="T2" fmla="*/ 65 w 242"/>
                  <a:gd name="T3" fmla="*/ 335 h 558"/>
                  <a:gd name="T4" fmla="*/ 48 w 242"/>
                  <a:gd name="T5" fmla="*/ 381 h 558"/>
                  <a:gd name="T6" fmla="*/ 32 w 242"/>
                  <a:gd name="T7" fmla="*/ 415 h 558"/>
                  <a:gd name="T8" fmla="*/ 16 w 242"/>
                  <a:gd name="T9" fmla="*/ 456 h 558"/>
                  <a:gd name="T10" fmla="*/ 4 w 242"/>
                  <a:gd name="T11" fmla="*/ 492 h 558"/>
                  <a:gd name="T12" fmla="*/ 2 w 242"/>
                  <a:gd name="T13" fmla="*/ 508 h 558"/>
                  <a:gd name="T14" fmla="*/ 0 w 242"/>
                  <a:gd name="T15" fmla="*/ 524 h 558"/>
                  <a:gd name="T16" fmla="*/ 0 w 242"/>
                  <a:gd name="T17" fmla="*/ 538 h 558"/>
                  <a:gd name="T18" fmla="*/ 4 w 242"/>
                  <a:gd name="T19" fmla="*/ 548 h 558"/>
                  <a:gd name="T20" fmla="*/ 10 w 242"/>
                  <a:gd name="T21" fmla="*/ 558 h 558"/>
                  <a:gd name="T22" fmla="*/ 20 w 242"/>
                  <a:gd name="T23" fmla="*/ 564 h 558"/>
                  <a:gd name="T24" fmla="*/ 20 w 242"/>
                  <a:gd name="T25" fmla="*/ 564 h 558"/>
                  <a:gd name="T26" fmla="*/ 30 w 242"/>
                  <a:gd name="T27" fmla="*/ 566 h 558"/>
                  <a:gd name="T28" fmla="*/ 38 w 242"/>
                  <a:gd name="T29" fmla="*/ 568 h 558"/>
                  <a:gd name="T30" fmla="*/ 46 w 242"/>
                  <a:gd name="T31" fmla="*/ 566 h 558"/>
                  <a:gd name="T32" fmla="*/ 56 w 242"/>
                  <a:gd name="T33" fmla="*/ 564 h 558"/>
                  <a:gd name="T34" fmla="*/ 60 w 242"/>
                  <a:gd name="T35" fmla="*/ 558 h 558"/>
                  <a:gd name="T36" fmla="*/ 67 w 242"/>
                  <a:gd name="T37" fmla="*/ 552 h 558"/>
                  <a:gd name="T38" fmla="*/ 81 w 242"/>
                  <a:gd name="T39" fmla="*/ 536 h 558"/>
                  <a:gd name="T40" fmla="*/ 97 w 242"/>
                  <a:gd name="T41" fmla="*/ 516 h 558"/>
                  <a:gd name="T42" fmla="*/ 111 w 242"/>
                  <a:gd name="T43" fmla="*/ 490 h 558"/>
                  <a:gd name="T44" fmla="*/ 123 w 242"/>
                  <a:gd name="T45" fmla="*/ 464 h 558"/>
                  <a:gd name="T46" fmla="*/ 135 w 242"/>
                  <a:gd name="T47" fmla="*/ 434 h 558"/>
                  <a:gd name="T48" fmla="*/ 155 w 242"/>
                  <a:gd name="T49" fmla="*/ 367 h 558"/>
                  <a:gd name="T50" fmla="*/ 173 w 242"/>
                  <a:gd name="T51" fmla="*/ 309 h 558"/>
                  <a:gd name="T52" fmla="*/ 188 w 242"/>
                  <a:gd name="T53" fmla="*/ 229 h 558"/>
                  <a:gd name="T54" fmla="*/ 188 w 242"/>
                  <a:gd name="T55" fmla="*/ 229 h 558"/>
                  <a:gd name="T56" fmla="*/ 202 w 242"/>
                  <a:gd name="T57" fmla="*/ 187 h 558"/>
                  <a:gd name="T58" fmla="*/ 220 w 242"/>
                  <a:gd name="T59" fmla="*/ 128 h 558"/>
                  <a:gd name="T60" fmla="*/ 228 w 242"/>
                  <a:gd name="T61" fmla="*/ 100 h 558"/>
                  <a:gd name="T62" fmla="*/ 232 w 242"/>
                  <a:gd name="T63" fmla="*/ 74 h 558"/>
                  <a:gd name="T64" fmla="*/ 232 w 242"/>
                  <a:gd name="T65" fmla="*/ 62 h 558"/>
                  <a:gd name="T66" fmla="*/ 232 w 242"/>
                  <a:gd name="T67" fmla="*/ 52 h 558"/>
                  <a:gd name="T68" fmla="*/ 230 w 242"/>
                  <a:gd name="T69" fmla="*/ 42 h 558"/>
                  <a:gd name="T70" fmla="*/ 226 w 242"/>
                  <a:gd name="T71" fmla="*/ 32 h 558"/>
                  <a:gd name="T72" fmla="*/ 226 w 242"/>
                  <a:gd name="T73" fmla="*/ 32 h 558"/>
                  <a:gd name="T74" fmla="*/ 218 w 242"/>
                  <a:gd name="T75" fmla="*/ 20 h 558"/>
                  <a:gd name="T76" fmla="*/ 210 w 242"/>
                  <a:gd name="T77" fmla="*/ 12 h 558"/>
                  <a:gd name="T78" fmla="*/ 200 w 242"/>
                  <a:gd name="T79" fmla="*/ 6 h 558"/>
                  <a:gd name="T80" fmla="*/ 192 w 242"/>
                  <a:gd name="T81" fmla="*/ 2 h 558"/>
                  <a:gd name="T82" fmla="*/ 182 w 242"/>
                  <a:gd name="T83" fmla="*/ 0 h 558"/>
                  <a:gd name="T84" fmla="*/ 177 w 242"/>
                  <a:gd name="T85" fmla="*/ 2 h 558"/>
                  <a:gd name="T86" fmla="*/ 171 w 242"/>
                  <a:gd name="T87" fmla="*/ 4 h 558"/>
                  <a:gd name="T88" fmla="*/ 161 w 242"/>
                  <a:gd name="T89" fmla="*/ 10 h 558"/>
                  <a:gd name="T90" fmla="*/ 153 w 242"/>
                  <a:gd name="T91" fmla="*/ 16 h 558"/>
                  <a:gd name="T92" fmla="*/ 145 w 242"/>
                  <a:gd name="T93" fmla="*/ 22 h 558"/>
                  <a:gd name="T94" fmla="*/ 131 w 242"/>
                  <a:gd name="T95" fmla="*/ 40 h 558"/>
                  <a:gd name="T96" fmla="*/ 121 w 242"/>
                  <a:gd name="T97" fmla="*/ 60 h 558"/>
                  <a:gd name="T98" fmla="*/ 113 w 242"/>
                  <a:gd name="T99" fmla="*/ 78 h 558"/>
                  <a:gd name="T100" fmla="*/ 113 w 242"/>
                  <a:gd name="T101" fmla="*/ 78 h 558"/>
                  <a:gd name="T102" fmla="*/ 105 w 242"/>
                  <a:gd name="T103" fmla="*/ 108 h 558"/>
                  <a:gd name="T104" fmla="*/ 101 w 242"/>
                  <a:gd name="T105" fmla="*/ 138 h 558"/>
                  <a:gd name="T106" fmla="*/ 93 w 242"/>
                  <a:gd name="T107" fmla="*/ 207 h 558"/>
                  <a:gd name="T108" fmla="*/ 89 w 242"/>
                  <a:gd name="T109" fmla="*/ 239 h 558"/>
                  <a:gd name="T110" fmla="*/ 83 w 242"/>
                  <a:gd name="T111" fmla="*/ 271 h 558"/>
                  <a:gd name="T112" fmla="*/ 75 w 242"/>
                  <a:gd name="T113" fmla="*/ 303 h 558"/>
                  <a:gd name="T114" fmla="*/ 65 w 242"/>
                  <a:gd name="T115" fmla="*/ 335 h 55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2" h="558">
                    <a:moveTo>
                      <a:pt x="70" y="330"/>
                    </a:moveTo>
                    <a:lnTo>
                      <a:pt x="70" y="330"/>
                    </a:lnTo>
                    <a:lnTo>
                      <a:pt x="48" y="376"/>
                    </a:lnTo>
                    <a:lnTo>
                      <a:pt x="32" y="410"/>
                    </a:lnTo>
                    <a:lnTo>
                      <a:pt x="16" y="446"/>
                    </a:lnTo>
                    <a:lnTo>
                      <a:pt x="4" y="482"/>
                    </a:lnTo>
                    <a:lnTo>
                      <a:pt x="2" y="498"/>
                    </a:lnTo>
                    <a:lnTo>
                      <a:pt x="0" y="514"/>
                    </a:lnTo>
                    <a:lnTo>
                      <a:pt x="0" y="528"/>
                    </a:lnTo>
                    <a:lnTo>
                      <a:pt x="4" y="538"/>
                    </a:lnTo>
                    <a:lnTo>
                      <a:pt x="10" y="548"/>
                    </a:lnTo>
                    <a:lnTo>
                      <a:pt x="20" y="554"/>
                    </a:lnTo>
                    <a:lnTo>
                      <a:pt x="30" y="556"/>
                    </a:lnTo>
                    <a:lnTo>
                      <a:pt x="38" y="558"/>
                    </a:lnTo>
                    <a:lnTo>
                      <a:pt x="46" y="556"/>
                    </a:lnTo>
                    <a:lnTo>
                      <a:pt x="56" y="554"/>
                    </a:lnTo>
                    <a:lnTo>
                      <a:pt x="64" y="548"/>
                    </a:lnTo>
                    <a:lnTo>
                      <a:pt x="72" y="542"/>
                    </a:lnTo>
                    <a:lnTo>
                      <a:pt x="86" y="526"/>
                    </a:lnTo>
                    <a:lnTo>
                      <a:pt x="102" y="506"/>
                    </a:lnTo>
                    <a:lnTo>
                      <a:pt x="116" y="480"/>
                    </a:lnTo>
                    <a:lnTo>
                      <a:pt x="128" y="454"/>
                    </a:lnTo>
                    <a:lnTo>
                      <a:pt x="140" y="424"/>
                    </a:lnTo>
                    <a:lnTo>
                      <a:pt x="160" y="362"/>
                    </a:lnTo>
                    <a:lnTo>
                      <a:pt x="178" y="304"/>
                    </a:lnTo>
                    <a:lnTo>
                      <a:pt x="198" y="224"/>
                    </a:lnTo>
                    <a:lnTo>
                      <a:pt x="212" y="182"/>
                    </a:lnTo>
                    <a:lnTo>
                      <a:pt x="230" y="128"/>
                    </a:lnTo>
                    <a:lnTo>
                      <a:pt x="238" y="100"/>
                    </a:lnTo>
                    <a:lnTo>
                      <a:pt x="242" y="74"/>
                    </a:lnTo>
                    <a:lnTo>
                      <a:pt x="242" y="62"/>
                    </a:lnTo>
                    <a:lnTo>
                      <a:pt x="242" y="52"/>
                    </a:lnTo>
                    <a:lnTo>
                      <a:pt x="240" y="42"/>
                    </a:lnTo>
                    <a:lnTo>
                      <a:pt x="236" y="32"/>
                    </a:lnTo>
                    <a:lnTo>
                      <a:pt x="228" y="20"/>
                    </a:lnTo>
                    <a:lnTo>
                      <a:pt x="220" y="12"/>
                    </a:lnTo>
                    <a:lnTo>
                      <a:pt x="210" y="6"/>
                    </a:lnTo>
                    <a:lnTo>
                      <a:pt x="202" y="2"/>
                    </a:lnTo>
                    <a:lnTo>
                      <a:pt x="192" y="0"/>
                    </a:lnTo>
                    <a:lnTo>
                      <a:pt x="184" y="2"/>
                    </a:lnTo>
                    <a:lnTo>
                      <a:pt x="176" y="4"/>
                    </a:lnTo>
                    <a:lnTo>
                      <a:pt x="166" y="10"/>
                    </a:lnTo>
                    <a:lnTo>
                      <a:pt x="158" y="16"/>
                    </a:lnTo>
                    <a:lnTo>
                      <a:pt x="150" y="22"/>
                    </a:lnTo>
                    <a:lnTo>
                      <a:pt x="136" y="40"/>
                    </a:lnTo>
                    <a:lnTo>
                      <a:pt x="126" y="60"/>
                    </a:lnTo>
                    <a:lnTo>
                      <a:pt x="118" y="78"/>
                    </a:lnTo>
                    <a:lnTo>
                      <a:pt x="110" y="108"/>
                    </a:lnTo>
                    <a:lnTo>
                      <a:pt x="106" y="138"/>
                    </a:lnTo>
                    <a:lnTo>
                      <a:pt x="98" y="202"/>
                    </a:lnTo>
                    <a:lnTo>
                      <a:pt x="94" y="234"/>
                    </a:lnTo>
                    <a:lnTo>
                      <a:pt x="88" y="266"/>
                    </a:lnTo>
                    <a:lnTo>
                      <a:pt x="80" y="298"/>
                    </a:lnTo>
                    <a:lnTo>
                      <a:pt x="70" y="33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4" name="Freeform 35"/>
              <p:cNvSpPr>
                <a:spLocks/>
              </p:cNvSpPr>
              <p:nvPr userDrawn="1"/>
            </p:nvSpPr>
            <p:spPr bwMode="auto">
              <a:xfrm>
                <a:off x="3096" y="-747"/>
                <a:ext cx="220" cy="520"/>
              </a:xfrm>
              <a:custGeom>
                <a:avLst/>
                <a:gdLst>
                  <a:gd name="T0" fmla="*/ 10 w 212"/>
                  <a:gd name="T1" fmla="*/ 534 h 516"/>
                  <a:gd name="T2" fmla="*/ 10 w 212"/>
                  <a:gd name="T3" fmla="*/ 534 h 516"/>
                  <a:gd name="T4" fmla="*/ 25 w 212"/>
                  <a:gd name="T5" fmla="*/ 536 h 516"/>
                  <a:gd name="T6" fmla="*/ 35 w 212"/>
                  <a:gd name="T7" fmla="*/ 536 h 516"/>
                  <a:gd name="T8" fmla="*/ 50 w 212"/>
                  <a:gd name="T9" fmla="*/ 532 h 516"/>
                  <a:gd name="T10" fmla="*/ 60 w 212"/>
                  <a:gd name="T11" fmla="*/ 526 h 516"/>
                  <a:gd name="T12" fmla="*/ 68 w 212"/>
                  <a:gd name="T13" fmla="*/ 518 h 516"/>
                  <a:gd name="T14" fmla="*/ 83 w 212"/>
                  <a:gd name="T15" fmla="*/ 508 h 516"/>
                  <a:gd name="T16" fmla="*/ 103 w 212"/>
                  <a:gd name="T17" fmla="*/ 482 h 516"/>
                  <a:gd name="T18" fmla="*/ 125 w 212"/>
                  <a:gd name="T19" fmla="*/ 445 h 516"/>
                  <a:gd name="T20" fmla="*/ 147 w 212"/>
                  <a:gd name="T21" fmla="*/ 407 h 516"/>
                  <a:gd name="T22" fmla="*/ 166 w 212"/>
                  <a:gd name="T23" fmla="*/ 365 h 516"/>
                  <a:gd name="T24" fmla="*/ 183 w 212"/>
                  <a:gd name="T25" fmla="*/ 316 h 516"/>
                  <a:gd name="T26" fmla="*/ 199 w 212"/>
                  <a:gd name="T27" fmla="*/ 272 h 516"/>
                  <a:gd name="T28" fmla="*/ 215 w 212"/>
                  <a:gd name="T29" fmla="*/ 226 h 516"/>
                  <a:gd name="T30" fmla="*/ 236 w 212"/>
                  <a:gd name="T31" fmla="*/ 135 h 516"/>
                  <a:gd name="T32" fmla="*/ 250 w 212"/>
                  <a:gd name="T33" fmla="*/ 62 h 516"/>
                  <a:gd name="T34" fmla="*/ 255 w 212"/>
                  <a:gd name="T35" fmla="*/ 36 h 516"/>
                  <a:gd name="T36" fmla="*/ 255 w 212"/>
                  <a:gd name="T37" fmla="*/ 18 h 516"/>
                  <a:gd name="T38" fmla="*/ 255 w 212"/>
                  <a:gd name="T39" fmla="*/ 18 h 516"/>
                  <a:gd name="T40" fmla="*/ 253 w 212"/>
                  <a:gd name="T41" fmla="*/ 8 h 516"/>
                  <a:gd name="T42" fmla="*/ 246 w 212"/>
                  <a:gd name="T43" fmla="*/ 2 h 516"/>
                  <a:gd name="T44" fmla="*/ 238 w 212"/>
                  <a:gd name="T45" fmla="*/ 0 h 516"/>
                  <a:gd name="T46" fmla="*/ 228 w 212"/>
                  <a:gd name="T47" fmla="*/ 2 h 516"/>
                  <a:gd name="T48" fmla="*/ 217 w 212"/>
                  <a:gd name="T49" fmla="*/ 6 h 516"/>
                  <a:gd name="T50" fmla="*/ 204 w 212"/>
                  <a:gd name="T51" fmla="*/ 10 h 516"/>
                  <a:gd name="T52" fmla="*/ 176 w 212"/>
                  <a:gd name="T53" fmla="*/ 26 h 516"/>
                  <a:gd name="T54" fmla="*/ 147 w 212"/>
                  <a:gd name="T55" fmla="*/ 46 h 516"/>
                  <a:gd name="T56" fmla="*/ 120 w 212"/>
                  <a:gd name="T57" fmla="*/ 71 h 516"/>
                  <a:gd name="T58" fmla="*/ 101 w 212"/>
                  <a:gd name="T59" fmla="*/ 89 h 516"/>
                  <a:gd name="T60" fmla="*/ 91 w 212"/>
                  <a:gd name="T61" fmla="*/ 99 h 516"/>
                  <a:gd name="T62" fmla="*/ 91 w 212"/>
                  <a:gd name="T63" fmla="*/ 99 h 516"/>
                  <a:gd name="T64" fmla="*/ 85 w 212"/>
                  <a:gd name="T65" fmla="*/ 117 h 516"/>
                  <a:gd name="T66" fmla="*/ 80 w 212"/>
                  <a:gd name="T67" fmla="*/ 137 h 516"/>
                  <a:gd name="T68" fmla="*/ 71 w 212"/>
                  <a:gd name="T69" fmla="*/ 177 h 516"/>
                  <a:gd name="T70" fmla="*/ 64 w 212"/>
                  <a:gd name="T71" fmla="*/ 226 h 516"/>
                  <a:gd name="T72" fmla="*/ 58 w 212"/>
                  <a:gd name="T73" fmla="*/ 264 h 516"/>
                  <a:gd name="T74" fmla="*/ 58 w 212"/>
                  <a:gd name="T75" fmla="*/ 264 h 516"/>
                  <a:gd name="T76" fmla="*/ 39 w 212"/>
                  <a:gd name="T77" fmla="*/ 314 h 516"/>
                  <a:gd name="T78" fmla="*/ 29 w 212"/>
                  <a:gd name="T79" fmla="*/ 359 h 516"/>
                  <a:gd name="T80" fmla="*/ 19 w 212"/>
                  <a:gd name="T81" fmla="*/ 405 h 516"/>
                  <a:gd name="T82" fmla="*/ 4 w 212"/>
                  <a:gd name="T83" fmla="*/ 449 h 516"/>
                  <a:gd name="T84" fmla="*/ 0 w 212"/>
                  <a:gd name="T85" fmla="*/ 492 h 516"/>
                  <a:gd name="T86" fmla="*/ 0 w 212"/>
                  <a:gd name="T87" fmla="*/ 508 h 516"/>
                  <a:gd name="T88" fmla="*/ 2 w 212"/>
                  <a:gd name="T89" fmla="*/ 522 h 516"/>
                  <a:gd name="T90" fmla="*/ 4 w 212"/>
                  <a:gd name="T91" fmla="*/ 530 h 516"/>
                  <a:gd name="T92" fmla="*/ 8 w 212"/>
                  <a:gd name="T93" fmla="*/ 534 h 516"/>
                  <a:gd name="T94" fmla="*/ 10 w 212"/>
                  <a:gd name="T95" fmla="*/ 534 h 51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2" h="516">
                    <a:moveTo>
                      <a:pt x="10" y="514"/>
                    </a:moveTo>
                    <a:lnTo>
                      <a:pt x="10" y="514"/>
                    </a:lnTo>
                    <a:lnTo>
                      <a:pt x="20" y="516"/>
                    </a:lnTo>
                    <a:lnTo>
                      <a:pt x="30" y="516"/>
                    </a:lnTo>
                    <a:lnTo>
                      <a:pt x="40" y="512"/>
                    </a:lnTo>
                    <a:lnTo>
                      <a:pt x="50" y="506"/>
                    </a:lnTo>
                    <a:lnTo>
                      <a:pt x="58" y="498"/>
                    </a:lnTo>
                    <a:lnTo>
                      <a:pt x="68" y="488"/>
                    </a:lnTo>
                    <a:lnTo>
                      <a:pt x="86" y="462"/>
                    </a:lnTo>
                    <a:lnTo>
                      <a:pt x="104" y="430"/>
                    </a:lnTo>
                    <a:lnTo>
                      <a:pt x="122" y="392"/>
                    </a:lnTo>
                    <a:lnTo>
                      <a:pt x="138" y="350"/>
                    </a:lnTo>
                    <a:lnTo>
                      <a:pt x="152" y="306"/>
                    </a:lnTo>
                    <a:lnTo>
                      <a:pt x="166" y="262"/>
                    </a:lnTo>
                    <a:lnTo>
                      <a:pt x="178" y="216"/>
                    </a:lnTo>
                    <a:lnTo>
                      <a:pt x="196" y="130"/>
                    </a:lnTo>
                    <a:lnTo>
                      <a:pt x="208" y="62"/>
                    </a:lnTo>
                    <a:lnTo>
                      <a:pt x="212" y="36"/>
                    </a:lnTo>
                    <a:lnTo>
                      <a:pt x="212" y="18"/>
                    </a:lnTo>
                    <a:lnTo>
                      <a:pt x="210" y="8"/>
                    </a:lnTo>
                    <a:lnTo>
                      <a:pt x="204" y="2"/>
                    </a:lnTo>
                    <a:lnTo>
                      <a:pt x="198" y="0"/>
                    </a:lnTo>
                    <a:lnTo>
                      <a:pt x="190" y="2"/>
                    </a:lnTo>
                    <a:lnTo>
                      <a:pt x="180" y="6"/>
                    </a:lnTo>
                    <a:lnTo>
                      <a:pt x="170" y="10"/>
                    </a:lnTo>
                    <a:lnTo>
                      <a:pt x="146" y="26"/>
                    </a:lnTo>
                    <a:lnTo>
                      <a:pt x="122" y="46"/>
                    </a:lnTo>
                    <a:lnTo>
                      <a:pt x="100" y="66"/>
                    </a:lnTo>
                    <a:lnTo>
                      <a:pt x="84" y="84"/>
                    </a:lnTo>
                    <a:lnTo>
                      <a:pt x="76" y="94"/>
                    </a:lnTo>
                    <a:lnTo>
                      <a:pt x="70" y="112"/>
                    </a:lnTo>
                    <a:lnTo>
                      <a:pt x="66" y="132"/>
                    </a:lnTo>
                    <a:lnTo>
                      <a:pt x="60" y="172"/>
                    </a:lnTo>
                    <a:lnTo>
                      <a:pt x="54" y="216"/>
                    </a:lnTo>
                    <a:lnTo>
                      <a:pt x="48" y="254"/>
                    </a:lnTo>
                    <a:lnTo>
                      <a:pt x="34" y="304"/>
                    </a:lnTo>
                    <a:lnTo>
                      <a:pt x="24" y="344"/>
                    </a:lnTo>
                    <a:lnTo>
                      <a:pt x="14" y="390"/>
                    </a:lnTo>
                    <a:lnTo>
                      <a:pt x="4" y="434"/>
                    </a:lnTo>
                    <a:lnTo>
                      <a:pt x="0" y="472"/>
                    </a:lnTo>
                    <a:lnTo>
                      <a:pt x="0" y="488"/>
                    </a:lnTo>
                    <a:lnTo>
                      <a:pt x="2" y="502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10" y="5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5" name="Freeform 36"/>
              <p:cNvSpPr>
                <a:spLocks/>
              </p:cNvSpPr>
              <p:nvPr userDrawn="1"/>
            </p:nvSpPr>
            <p:spPr bwMode="auto">
              <a:xfrm>
                <a:off x="3096" y="-747"/>
                <a:ext cx="220" cy="520"/>
              </a:xfrm>
              <a:custGeom>
                <a:avLst/>
                <a:gdLst>
                  <a:gd name="T0" fmla="*/ 10 w 212"/>
                  <a:gd name="T1" fmla="*/ 534 h 516"/>
                  <a:gd name="T2" fmla="*/ 10 w 212"/>
                  <a:gd name="T3" fmla="*/ 534 h 516"/>
                  <a:gd name="T4" fmla="*/ 25 w 212"/>
                  <a:gd name="T5" fmla="*/ 536 h 516"/>
                  <a:gd name="T6" fmla="*/ 35 w 212"/>
                  <a:gd name="T7" fmla="*/ 536 h 516"/>
                  <a:gd name="T8" fmla="*/ 50 w 212"/>
                  <a:gd name="T9" fmla="*/ 532 h 516"/>
                  <a:gd name="T10" fmla="*/ 60 w 212"/>
                  <a:gd name="T11" fmla="*/ 526 h 516"/>
                  <a:gd name="T12" fmla="*/ 68 w 212"/>
                  <a:gd name="T13" fmla="*/ 518 h 516"/>
                  <a:gd name="T14" fmla="*/ 83 w 212"/>
                  <a:gd name="T15" fmla="*/ 508 h 516"/>
                  <a:gd name="T16" fmla="*/ 103 w 212"/>
                  <a:gd name="T17" fmla="*/ 482 h 516"/>
                  <a:gd name="T18" fmla="*/ 125 w 212"/>
                  <a:gd name="T19" fmla="*/ 445 h 516"/>
                  <a:gd name="T20" fmla="*/ 147 w 212"/>
                  <a:gd name="T21" fmla="*/ 407 h 516"/>
                  <a:gd name="T22" fmla="*/ 166 w 212"/>
                  <a:gd name="T23" fmla="*/ 365 h 516"/>
                  <a:gd name="T24" fmla="*/ 183 w 212"/>
                  <a:gd name="T25" fmla="*/ 316 h 516"/>
                  <a:gd name="T26" fmla="*/ 199 w 212"/>
                  <a:gd name="T27" fmla="*/ 272 h 516"/>
                  <a:gd name="T28" fmla="*/ 215 w 212"/>
                  <a:gd name="T29" fmla="*/ 226 h 516"/>
                  <a:gd name="T30" fmla="*/ 236 w 212"/>
                  <a:gd name="T31" fmla="*/ 135 h 516"/>
                  <a:gd name="T32" fmla="*/ 250 w 212"/>
                  <a:gd name="T33" fmla="*/ 62 h 516"/>
                  <a:gd name="T34" fmla="*/ 255 w 212"/>
                  <a:gd name="T35" fmla="*/ 36 h 516"/>
                  <a:gd name="T36" fmla="*/ 255 w 212"/>
                  <a:gd name="T37" fmla="*/ 18 h 516"/>
                  <a:gd name="T38" fmla="*/ 255 w 212"/>
                  <a:gd name="T39" fmla="*/ 18 h 516"/>
                  <a:gd name="T40" fmla="*/ 253 w 212"/>
                  <a:gd name="T41" fmla="*/ 8 h 516"/>
                  <a:gd name="T42" fmla="*/ 246 w 212"/>
                  <a:gd name="T43" fmla="*/ 2 h 516"/>
                  <a:gd name="T44" fmla="*/ 238 w 212"/>
                  <a:gd name="T45" fmla="*/ 0 h 516"/>
                  <a:gd name="T46" fmla="*/ 228 w 212"/>
                  <a:gd name="T47" fmla="*/ 2 h 516"/>
                  <a:gd name="T48" fmla="*/ 217 w 212"/>
                  <a:gd name="T49" fmla="*/ 6 h 516"/>
                  <a:gd name="T50" fmla="*/ 204 w 212"/>
                  <a:gd name="T51" fmla="*/ 10 h 516"/>
                  <a:gd name="T52" fmla="*/ 176 w 212"/>
                  <a:gd name="T53" fmla="*/ 26 h 516"/>
                  <a:gd name="T54" fmla="*/ 147 w 212"/>
                  <a:gd name="T55" fmla="*/ 46 h 516"/>
                  <a:gd name="T56" fmla="*/ 120 w 212"/>
                  <a:gd name="T57" fmla="*/ 71 h 516"/>
                  <a:gd name="T58" fmla="*/ 101 w 212"/>
                  <a:gd name="T59" fmla="*/ 89 h 516"/>
                  <a:gd name="T60" fmla="*/ 91 w 212"/>
                  <a:gd name="T61" fmla="*/ 99 h 516"/>
                  <a:gd name="T62" fmla="*/ 91 w 212"/>
                  <a:gd name="T63" fmla="*/ 99 h 516"/>
                  <a:gd name="T64" fmla="*/ 85 w 212"/>
                  <a:gd name="T65" fmla="*/ 117 h 516"/>
                  <a:gd name="T66" fmla="*/ 80 w 212"/>
                  <a:gd name="T67" fmla="*/ 137 h 516"/>
                  <a:gd name="T68" fmla="*/ 71 w 212"/>
                  <a:gd name="T69" fmla="*/ 177 h 516"/>
                  <a:gd name="T70" fmla="*/ 64 w 212"/>
                  <a:gd name="T71" fmla="*/ 226 h 516"/>
                  <a:gd name="T72" fmla="*/ 58 w 212"/>
                  <a:gd name="T73" fmla="*/ 264 h 516"/>
                  <a:gd name="T74" fmla="*/ 58 w 212"/>
                  <a:gd name="T75" fmla="*/ 264 h 516"/>
                  <a:gd name="T76" fmla="*/ 39 w 212"/>
                  <a:gd name="T77" fmla="*/ 314 h 516"/>
                  <a:gd name="T78" fmla="*/ 29 w 212"/>
                  <a:gd name="T79" fmla="*/ 359 h 516"/>
                  <a:gd name="T80" fmla="*/ 19 w 212"/>
                  <a:gd name="T81" fmla="*/ 405 h 516"/>
                  <a:gd name="T82" fmla="*/ 4 w 212"/>
                  <a:gd name="T83" fmla="*/ 449 h 516"/>
                  <a:gd name="T84" fmla="*/ 0 w 212"/>
                  <a:gd name="T85" fmla="*/ 492 h 516"/>
                  <a:gd name="T86" fmla="*/ 0 w 212"/>
                  <a:gd name="T87" fmla="*/ 508 h 516"/>
                  <a:gd name="T88" fmla="*/ 2 w 212"/>
                  <a:gd name="T89" fmla="*/ 522 h 516"/>
                  <a:gd name="T90" fmla="*/ 4 w 212"/>
                  <a:gd name="T91" fmla="*/ 530 h 516"/>
                  <a:gd name="T92" fmla="*/ 8 w 212"/>
                  <a:gd name="T93" fmla="*/ 534 h 516"/>
                  <a:gd name="T94" fmla="*/ 10 w 212"/>
                  <a:gd name="T95" fmla="*/ 534 h 51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2" h="516">
                    <a:moveTo>
                      <a:pt x="10" y="514"/>
                    </a:moveTo>
                    <a:lnTo>
                      <a:pt x="10" y="514"/>
                    </a:lnTo>
                    <a:lnTo>
                      <a:pt x="20" y="516"/>
                    </a:lnTo>
                    <a:lnTo>
                      <a:pt x="30" y="516"/>
                    </a:lnTo>
                    <a:lnTo>
                      <a:pt x="40" y="512"/>
                    </a:lnTo>
                    <a:lnTo>
                      <a:pt x="50" y="506"/>
                    </a:lnTo>
                    <a:lnTo>
                      <a:pt x="58" y="498"/>
                    </a:lnTo>
                    <a:lnTo>
                      <a:pt x="68" y="488"/>
                    </a:lnTo>
                    <a:lnTo>
                      <a:pt x="86" y="462"/>
                    </a:lnTo>
                    <a:lnTo>
                      <a:pt x="104" y="430"/>
                    </a:lnTo>
                    <a:lnTo>
                      <a:pt x="122" y="392"/>
                    </a:lnTo>
                    <a:lnTo>
                      <a:pt x="138" y="350"/>
                    </a:lnTo>
                    <a:lnTo>
                      <a:pt x="152" y="306"/>
                    </a:lnTo>
                    <a:lnTo>
                      <a:pt x="166" y="262"/>
                    </a:lnTo>
                    <a:lnTo>
                      <a:pt x="178" y="216"/>
                    </a:lnTo>
                    <a:lnTo>
                      <a:pt x="196" y="130"/>
                    </a:lnTo>
                    <a:lnTo>
                      <a:pt x="208" y="62"/>
                    </a:lnTo>
                    <a:lnTo>
                      <a:pt x="212" y="36"/>
                    </a:lnTo>
                    <a:lnTo>
                      <a:pt x="212" y="18"/>
                    </a:lnTo>
                    <a:lnTo>
                      <a:pt x="210" y="8"/>
                    </a:lnTo>
                    <a:lnTo>
                      <a:pt x="204" y="2"/>
                    </a:lnTo>
                    <a:lnTo>
                      <a:pt x="198" y="0"/>
                    </a:lnTo>
                    <a:lnTo>
                      <a:pt x="190" y="2"/>
                    </a:lnTo>
                    <a:lnTo>
                      <a:pt x="180" y="6"/>
                    </a:lnTo>
                    <a:lnTo>
                      <a:pt x="170" y="10"/>
                    </a:lnTo>
                    <a:lnTo>
                      <a:pt x="146" y="26"/>
                    </a:lnTo>
                    <a:lnTo>
                      <a:pt x="122" y="46"/>
                    </a:lnTo>
                    <a:lnTo>
                      <a:pt x="100" y="66"/>
                    </a:lnTo>
                    <a:lnTo>
                      <a:pt x="84" y="84"/>
                    </a:lnTo>
                    <a:lnTo>
                      <a:pt x="76" y="94"/>
                    </a:lnTo>
                    <a:lnTo>
                      <a:pt x="70" y="112"/>
                    </a:lnTo>
                    <a:lnTo>
                      <a:pt x="66" y="132"/>
                    </a:lnTo>
                    <a:lnTo>
                      <a:pt x="60" y="172"/>
                    </a:lnTo>
                    <a:lnTo>
                      <a:pt x="54" y="216"/>
                    </a:lnTo>
                    <a:lnTo>
                      <a:pt x="48" y="254"/>
                    </a:lnTo>
                    <a:lnTo>
                      <a:pt x="34" y="304"/>
                    </a:lnTo>
                    <a:lnTo>
                      <a:pt x="24" y="344"/>
                    </a:lnTo>
                    <a:lnTo>
                      <a:pt x="14" y="390"/>
                    </a:lnTo>
                    <a:lnTo>
                      <a:pt x="4" y="434"/>
                    </a:lnTo>
                    <a:lnTo>
                      <a:pt x="0" y="472"/>
                    </a:lnTo>
                    <a:lnTo>
                      <a:pt x="0" y="488"/>
                    </a:lnTo>
                    <a:lnTo>
                      <a:pt x="2" y="502"/>
                    </a:lnTo>
                    <a:lnTo>
                      <a:pt x="4" y="510"/>
                    </a:lnTo>
                    <a:lnTo>
                      <a:pt x="8" y="514"/>
                    </a:lnTo>
                    <a:lnTo>
                      <a:pt x="10" y="51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6" name="Freeform 37"/>
              <p:cNvSpPr>
                <a:spLocks/>
              </p:cNvSpPr>
              <p:nvPr userDrawn="1"/>
            </p:nvSpPr>
            <p:spPr bwMode="auto">
              <a:xfrm>
                <a:off x="3456" y="-607"/>
                <a:ext cx="220" cy="500"/>
              </a:xfrm>
              <a:custGeom>
                <a:avLst/>
                <a:gdLst>
                  <a:gd name="T0" fmla="*/ 32 w 230"/>
                  <a:gd name="T1" fmla="*/ 492 h 502"/>
                  <a:gd name="T2" fmla="*/ 32 w 230"/>
                  <a:gd name="T3" fmla="*/ 492 h 502"/>
                  <a:gd name="T4" fmla="*/ 36 w 230"/>
                  <a:gd name="T5" fmla="*/ 492 h 502"/>
                  <a:gd name="T6" fmla="*/ 42 w 230"/>
                  <a:gd name="T7" fmla="*/ 490 h 502"/>
                  <a:gd name="T8" fmla="*/ 51 w 230"/>
                  <a:gd name="T9" fmla="*/ 482 h 502"/>
                  <a:gd name="T10" fmla="*/ 61 w 230"/>
                  <a:gd name="T11" fmla="*/ 470 h 502"/>
                  <a:gd name="T12" fmla="*/ 71 w 230"/>
                  <a:gd name="T13" fmla="*/ 454 h 502"/>
                  <a:gd name="T14" fmla="*/ 80 w 230"/>
                  <a:gd name="T15" fmla="*/ 434 h 502"/>
                  <a:gd name="T16" fmla="*/ 90 w 230"/>
                  <a:gd name="T17" fmla="*/ 412 h 502"/>
                  <a:gd name="T18" fmla="*/ 106 w 230"/>
                  <a:gd name="T19" fmla="*/ 367 h 502"/>
                  <a:gd name="T20" fmla="*/ 120 w 230"/>
                  <a:gd name="T21" fmla="*/ 313 h 502"/>
                  <a:gd name="T22" fmla="*/ 133 w 230"/>
                  <a:gd name="T23" fmla="*/ 265 h 502"/>
                  <a:gd name="T24" fmla="*/ 149 w 230"/>
                  <a:gd name="T25" fmla="*/ 199 h 502"/>
                  <a:gd name="T26" fmla="*/ 149 w 230"/>
                  <a:gd name="T27" fmla="*/ 199 h 502"/>
                  <a:gd name="T28" fmla="*/ 160 w 230"/>
                  <a:gd name="T29" fmla="*/ 161 h 502"/>
                  <a:gd name="T30" fmla="*/ 175 w 230"/>
                  <a:gd name="T31" fmla="*/ 122 h 502"/>
                  <a:gd name="T32" fmla="*/ 179 w 230"/>
                  <a:gd name="T33" fmla="*/ 98 h 502"/>
                  <a:gd name="T34" fmla="*/ 183 w 230"/>
                  <a:gd name="T35" fmla="*/ 76 h 502"/>
                  <a:gd name="T36" fmla="*/ 184 w 230"/>
                  <a:gd name="T37" fmla="*/ 66 h 502"/>
                  <a:gd name="T38" fmla="*/ 183 w 230"/>
                  <a:gd name="T39" fmla="*/ 56 h 502"/>
                  <a:gd name="T40" fmla="*/ 181 w 230"/>
                  <a:gd name="T41" fmla="*/ 48 h 502"/>
                  <a:gd name="T42" fmla="*/ 178 w 230"/>
                  <a:gd name="T43" fmla="*/ 40 h 502"/>
                  <a:gd name="T44" fmla="*/ 178 w 230"/>
                  <a:gd name="T45" fmla="*/ 40 h 502"/>
                  <a:gd name="T46" fmla="*/ 173 w 230"/>
                  <a:gd name="T47" fmla="*/ 28 h 502"/>
                  <a:gd name="T48" fmla="*/ 166 w 230"/>
                  <a:gd name="T49" fmla="*/ 18 h 502"/>
                  <a:gd name="T50" fmla="*/ 160 w 230"/>
                  <a:gd name="T51" fmla="*/ 10 h 502"/>
                  <a:gd name="T52" fmla="*/ 156 w 230"/>
                  <a:gd name="T53" fmla="*/ 4 h 502"/>
                  <a:gd name="T54" fmla="*/ 149 w 230"/>
                  <a:gd name="T55" fmla="*/ 2 h 502"/>
                  <a:gd name="T56" fmla="*/ 143 w 230"/>
                  <a:gd name="T57" fmla="*/ 0 h 502"/>
                  <a:gd name="T58" fmla="*/ 138 w 230"/>
                  <a:gd name="T59" fmla="*/ 0 h 502"/>
                  <a:gd name="T60" fmla="*/ 131 w 230"/>
                  <a:gd name="T61" fmla="*/ 2 h 502"/>
                  <a:gd name="T62" fmla="*/ 126 w 230"/>
                  <a:gd name="T63" fmla="*/ 4 h 502"/>
                  <a:gd name="T64" fmla="*/ 120 w 230"/>
                  <a:gd name="T65" fmla="*/ 10 h 502"/>
                  <a:gd name="T66" fmla="*/ 111 w 230"/>
                  <a:gd name="T67" fmla="*/ 22 h 502"/>
                  <a:gd name="T68" fmla="*/ 99 w 230"/>
                  <a:gd name="T69" fmla="*/ 40 h 502"/>
                  <a:gd name="T70" fmla="*/ 90 w 230"/>
                  <a:gd name="T71" fmla="*/ 60 h 502"/>
                  <a:gd name="T72" fmla="*/ 80 w 230"/>
                  <a:gd name="T73" fmla="*/ 84 h 502"/>
                  <a:gd name="T74" fmla="*/ 72 w 230"/>
                  <a:gd name="T75" fmla="*/ 108 h 502"/>
                  <a:gd name="T76" fmla="*/ 57 w 230"/>
                  <a:gd name="T77" fmla="*/ 151 h 502"/>
                  <a:gd name="T78" fmla="*/ 40 w 230"/>
                  <a:gd name="T79" fmla="*/ 219 h 502"/>
                  <a:gd name="T80" fmla="*/ 40 w 230"/>
                  <a:gd name="T81" fmla="*/ 219 h 502"/>
                  <a:gd name="T82" fmla="*/ 25 w 230"/>
                  <a:gd name="T83" fmla="*/ 279 h 502"/>
                  <a:gd name="T84" fmla="*/ 13 w 230"/>
                  <a:gd name="T85" fmla="*/ 323 h 502"/>
                  <a:gd name="T86" fmla="*/ 6 w 230"/>
                  <a:gd name="T87" fmla="*/ 369 h 502"/>
                  <a:gd name="T88" fmla="*/ 2 w 230"/>
                  <a:gd name="T89" fmla="*/ 388 h 502"/>
                  <a:gd name="T90" fmla="*/ 0 w 230"/>
                  <a:gd name="T91" fmla="*/ 410 h 502"/>
                  <a:gd name="T92" fmla="*/ 0 w 230"/>
                  <a:gd name="T93" fmla="*/ 430 h 502"/>
                  <a:gd name="T94" fmla="*/ 2 w 230"/>
                  <a:gd name="T95" fmla="*/ 450 h 502"/>
                  <a:gd name="T96" fmla="*/ 6 w 230"/>
                  <a:gd name="T97" fmla="*/ 466 h 502"/>
                  <a:gd name="T98" fmla="*/ 11 w 230"/>
                  <a:gd name="T99" fmla="*/ 478 h 502"/>
                  <a:gd name="T100" fmla="*/ 15 w 230"/>
                  <a:gd name="T101" fmla="*/ 482 h 502"/>
                  <a:gd name="T102" fmla="*/ 21 w 230"/>
                  <a:gd name="T103" fmla="*/ 486 h 502"/>
                  <a:gd name="T104" fmla="*/ 27 w 230"/>
                  <a:gd name="T105" fmla="*/ 490 h 502"/>
                  <a:gd name="T106" fmla="*/ 32 w 230"/>
                  <a:gd name="T107" fmla="*/ 492 h 50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30" h="502">
                    <a:moveTo>
                      <a:pt x="40" y="502"/>
                    </a:moveTo>
                    <a:lnTo>
                      <a:pt x="40" y="502"/>
                    </a:lnTo>
                    <a:lnTo>
                      <a:pt x="46" y="502"/>
                    </a:lnTo>
                    <a:lnTo>
                      <a:pt x="52" y="500"/>
                    </a:lnTo>
                    <a:lnTo>
                      <a:pt x="64" y="492"/>
                    </a:lnTo>
                    <a:lnTo>
                      <a:pt x="76" y="480"/>
                    </a:lnTo>
                    <a:lnTo>
                      <a:pt x="88" y="464"/>
                    </a:lnTo>
                    <a:lnTo>
                      <a:pt x="100" y="444"/>
                    </a:lnTo>
                    <a:lnTo>
                      <a:pt x="112" y="422"/>
                    </a:lnTo>
                    <a:lnTo>
                      <a:pt x="132" y="372"/>
                    </a:lnTo>
                    <a:lnTo>
                      <a:pt x="150" y="318"/>
                    </a:lnTo>
                    <a:lnTo>
                      <a:pt x="166" y="270"/>
                    </a:lnTo>
                    <a:lnTo>
                      <a:pt x="186" y="204"/>
                    </a:lnTo>
                    <a:lnTo>
                      <a:pt x="200" y="166"/>
                    </a:lnTo>
                    <a:lnTo>
                      <a:pt x="218" y="122"/>
                    </a:lnTo>
                    <a:lnTo>
                      <a:pt x="224" y="98"/>
                    </a:lnTo>
                    <a:lnTo>
                      <a:pt x="228" y="76"/>
                    </a:lnTo>
                    <a:lnTo>
                      <a:pt x="230" y="66"/>
                    </a:lnTo>
                    <a:lnTo>
                      <a:pt x="228" y="56"/>
                    </a:lnTo>
                    <a:lnTo>
                      <a:pt x="226" y="48"/>
                    </a:lnTo>
                    <a:lnTo>
                      <a:pt x="222" y="40"/>
                    </a:lnTo>
                    <a:lnTo>
                      <a:pt x="216" y="28"/>
                    </a:lnTo>
                    <a:lnTo>
                      <a:pt x="208" y="18"/>
                    </a:lnTo>
                    <a:lnTo>
                      <a:pt x="200" y="10"/>
                    </a:lnTo>
                    <a:lnTo>
                      <a:pt x="194" y="4"/>
                    </a:lnTo>
                    <a:lnTo>
                      <a:pt x="186" y="2"/>
                    </a:lnTo>
                    <a:lnTo>
                      <a:pt x="178" y="0"/>
                    </a:lnTo>
                    <a:lnTo>
                      <a:pt x="172" y="0"/>
                    </a:lnTo>
                    <a:lnTo>
                      <a:pt x="164" y="2"/>
                    </a:lnTo>
                    <a:lnTo>
                      <a:pt x="158" y="4"/>
                    </a:lnTo>
                    <a:lnTo>
                      <a:pt x="150" y="10"/>
                    </a:lnTo>
                    <a:lnTo>
                      <a:pt x="138" y="22"/>
                    </a:lnTo>
                    <a:lnTo>
                      <a:pt x="124" y="40"/>
                    </a:lnTo>
                    <a:lnTo>
                      <a:pt x="112" y="60"/>
                    </a:lnTo>
                    <a:lnTo>
                      <a:pt x="100" y="84"/>
                    </a:lnTo>
                    <a:lnTo>
                      <a:pt x="90" y="108"/>
                    </a:lnTo>
                    <a:lnTo>
                      <a:pt x="72" y="156"/>
                    </a:lnTo>
                    <a:lnTo>
                      <a:pt x="50" y="224"/>
                    </a:lnTo>
                    <a:lnTo>
                      <a:pt x="30" y="284"/>
                    </a:lnTo>
                    <a:lnTo>
                      <a:pt x="18" y="328"/>
                    </a:lnTo>
                    <a:lnTo>
                      <a:pt x="6" y="374"/>
                    </a:lnTo>
                    <a:lnTo>
                      <a:pt x="2" y="398"/>
                    </a:lnTo>
                    <a:lnTo>
                      <a:pt x="0" y="420"/>
                    </a:lnTo>
                    <a:lnTo>
                      <a:pt x="0" y="440"/>
                    </a:lnTo>
                    <a:lnTo>
                      <a:pt x="2" y="460"/>
                    </a:lnTo>
                    <a:lnTo>
                      <a:pt x="6" y="476"/>
                    </a:lnTo>
                    <a:lnTo>
                      <a:pt x="14" y="488"/>
                    </a:lnTo>
                    <a:lnTo>
                      <a:pt x="20" y="492"/>
                    </a:lnTo>
                    <a:lnTo>
                      <a:pt x="26" y="496"/>
                    </a:lnTo>
                    <a:lnTo>
                      <a:pt x="32" y="500"/>
                    </a:lnTo>
                    <a:lnTo>
                      <a:pt x="40" y="5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7" name="Freeform 38"/>
              <p:cNvSpPr>
                <a:spLocks/>
              </p:cNvSpPr>
              <p:nvPr userDrawn="1"/>
            </p:nvSpPr>
            <p:spPr bwMode="auto">
              <a:xfrm>
                <a:off x="3456" y="-607"/>
                <a:ext cx="220" cy="500"/>
              </a:xfrm>
              <a:custGeom>
                <a:avLst/>
                <a:gdLst>
                  <a:gd name="T0" fmla="*/ 32 w 230"/>
                  <a:gd name="T1" fmla="*/ 492 h 502"/>
                  <a:gd name="T2" fmla="*/ 32 w 230"/>
                  <a:gd name="T3" fmla="*/ 492 h 502"/>
                  <a:gd name="T4" fmla="*/ 36 w 230"/>
                  <a:gd name="T5" fmla="*/ 492 h 502"/>
                  <a:gd name="T6" fmla="*/ 42 w 230"/>
                  <a:gd name="T7" fmla="*/ 490 h 502"/>
                  <a:gd name="T8" fmla="*/ 51 w 230"/>
                  <a:gd name="T9" fmla="*/ 482 h 502"/>
                  <a:gd name="T10" fmla="*/ 61 w 230"/>
                  <a:gd name="T11" fmla="*/ 470 h 502"/>
                  <a:gd name="T12" fmla="*/ 71 w 230"/>
                  <a:gd name="T13" fmla="*/ 454 h 502"/>
                  <a:gd name="T14" fmla="*/ 80 w 230"/>
                  <a:gd name="T15" fmla="*/ 434 h 502"/>
                  <a:gd name="T16" fmla="*/ 90 w 230"/>
                  <a:gd name="T17" fmla="*/ 412 h 502"/>
                  <a:gd name="T18" fmla="*/ 106 w 230"/>
                  <a:gd name="T19" fmla="*/ 367 h 502"/>
                  <a:gd name="T20" fmla="*/ 120 w 230"/>
                  <a:gd name="T21" fmla="*/ 313 h 502"/>
                  <a:gd name="T22" fmla="*/ 133 w 230"/>
                  <a:gd name="T23" fmla="*/ 265 h 502"/>
                  <a:gd name="T24" fmla="*/ 149 w 230"/>
                  <a:gd name="T25" fmla="*/ 199 h 502"/>
                  <a:gd name="T26" fmla="*/ 149 w 230"/>
                  <a:gd name="T27" fmla="*/ 199 h 502"/>
                  <a:gd name="T28" fmla="*/ 160 w 230"/>
                  <a:gd name="T29" fmla="*/ 161 h 502"/>
                  <a:gd name="T30" fmla="*/ 175 w 230"/>
                  <a:gd name="T31" fmla="*/ 122 h 502"/>
                  <a:gd name="T32" fmla="*/ 179 w 230"/>
                  <a:gd name="T33" fmla="*/ 98 h 502"/>
                  <a:gd name="T34" fmla="*/ 183 w 230"/>
                  <a:gd name="T35" fmla="*/ 76 h 502"/>
                  <a:gd name="T36" fmla="*/ 184 w 230"/>
                  <a:gd name="T37" fmla="*/ 66 h 502"/>
                  <a:gd name="T38" fmla="*/ 183 w 230"/>
                  <a:gd name="T39" fmla="*/ 56 h 502"/>
                  <a:gd name="T40" fmla="*/ 181 w 230"/>
                  <a:gd name="T41" fmla="*/ 48 h 502"/>
                  <a:gd name="T42" fmla="*/ 178 w 230"/>
                  <a:gd name="T43" fmla="*/ 40 h 502"/>
                  <a:gd name="T44" fmla="*/ 178 w 230"/>
                  <a:gd name="T45" fmla="*/ 40 h 502"/>
                  <a:gd name="T46" fmla="*/ 173 w 230"/>
                  <a:gd name="T47" fmla="*/ 28 h 502"/>
                  <a:gd name="T48" fmla="*/ 166 w 230"/>
                  <a:gd name="T49" fmla="*/ 18 h 502"/>
                  <a:gd name="T50" fmla="*/ 160 w 230"/>
                  <a:gd name="T51" fmla="*/ 10 h 502"/>
                  <a:gd name="T52" fmla="*/ 156 w 230"/>
                  <a:gd name="T53" fmla="*/ 4 h 502"/>
                  <a:gd name="T54" fmla="*/ 149 w 230"/>
                  <a:gd name="T55" fmla="*/ 2 h 502"/>
                  <a:gd name="T56" fmla="*/ 143 w 230"/>
                  <a:gd name="T57" fmla="*/ 0 h 502"/>
                  <a:gd name="T58" fmla="*/ 138 w 230"/>
                  <a:gd name="T59" fmla="*/ 0 h 502"/>
                  <a:gd name="T60" fmla="*/ 131 w 230"/>
                  <a:gd name="T61" fmla="*/ 2 h 502"/>
                  <a:gd name="T62" fmla="*/ 126 w 230"/>
                  <a:gd name="T63" fmla="*/ 4 h 502"/>
                  <a:gd name="T64" fmla="*/ 120 w 230"/>
                  <a:gd name="T65" fmla="*/ 10 h 502"/>
                  <a:gd name="T66" fmla="*/ 111 w 230"/>
                  <a:gd name="T67" fmla="*/ 22 h 502"/>
                  <a:gd name="T68" fmla="*/ 99 w 230"/>
                  <a:gd name="T69" fmla="*/ 40 h 502"/>
                  <a:gd name="T70" fmla="*/ 90 w 230"/>
                  <a:gd name="T71" fmla="*/ 60 h 502"/>
                  <a:gd name="T72" fmla="*/ 80 w 230"/>
                  <a:gd name="T73" fmla="*/ 84 h 502"/>
                  <a:gd name="T74" fmla="*/ 72 w 230"/>
                  <a:gd name="T75" fmla="*/ 108 h 502"/>
                  <a:gd name="T76" fmla="*/ 57 w 230"/>
                  <a:gd name="T77" fmla="*/ 151 h 502"/>
                  <a:gd name="T78" fmla="*/ 40 w 230"/>
                  <a:gd name="T79" fmla="*/ 219 h 502"/>
                  <a:gd name="T80" fmla="*/ 40 w 230"/>
                  <a:gd name="T81" fmla="*/ 219 h 502"/>
                  <a:gd name="T82" fmla="*/ 25 w 230"/>
                  <a:gd name="T83" fmla="*/ 279 h 502"/>
                  <a:gd name="T84" fmla="*/ 13 w 230"/>
                  <a:gd name="T85" fmla="*/ 323 h 502"/>
                  <a:gd name="T86" fmla="*/ 6 w 230"/>
                  <a:gd name="T87" fmla="*/ 369 h 502"/>
                  <a:gd name="T88" fmla="*/ 2 w 230"/>
                  <a:gd name="T89" fmla="*/ 388 h 502"/>
                  <a:gd name="T90" fmla="*/ 0 w 230"/>
                  <a:gd name="T91" fmla="*/ 410 h 502"/>
                  <a:gd name="T92" fmla="*/ 0 w 230"/>
                  <a:gd name="T93" fmla="*/ 430 h 502"/>
                  <a:gd name="T94" fmla="*/ 2 w 230"/>
                  <a:gd name="T95" fmla="*/ 450 h 502"/>
                  <a:gd name="T96" fmla="*/ 6 w 230"/>
                  <a:gd name="T97" fmla="*/ 466 h 502"/>
                  <a:gd name="T98" fmla="*/ 11 w 230"/>
                  <a:gd name="T99" fmla="*/ 478 h 502"/>
                  <a:gd name="T100" fmla="*/ 15 w 230"/>
                  <a:gd name="T101" fmla="*/ 482 h 502"/>
                  <a:gd name="T102" fmla="*/ 21 w 230"/>
                  <a:gd name="T103" fmla="*/ 486 h 502"/>
                  <a:gd name="T104" fmla="*/ 27 w 230"/>
                  <a:gd name="T105" fmla="*/ 490 h 502"/>
                  <a:gd name="T106" fmla="*/ 32 w 230"/>
                  <a:gd name="T107" fmla="*/ 492 h 50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30" h="502">
                    <a:moveTo>
                      <a:pt x="40" y="502"/>
                    </a:moveTo>
                    <a:lnTo>
                      <a:pt x="40" y="502"/>
                    </a:lnTo>
                    <a:lnTo>
                      <a:pt x="46" y="502"/>
                    </a:lnTo>
                    <a:lnTo>
                      <a:pt x="52" y="500"/>
                    </a:lnTo>
                    <a:lnTo>
                      <a:pt x="64" y="492"/>
                    </a:lnTo>
                    <a:lnTo>
                      <a:pt x="76" y="480"/>
                    </a:lnTo>
                    <a:lnTo>
                      <a:pt x="88" y="464"/>
                    </a:lnTo>
                    <a:lnTo>
                      <a:pt x="100" y="444"/>
                    </a:lnTo>
                    <a:lnTo>
                      <a:pt x="112" y="422"/>
                    </a:lnTo>
                    <a:lnTo>
                      <a:pt x="132" y="372"/>
                    </a:lnTo>
                    <a:lnTo>
                      <a:pt x="150" y="318"/>
                    </a:lnTo>
                    <a:lnTo>
                      <a:pt x="166" y="270"/>
                    </a:lnTo>
                    <a:lnTo>
                      <a:pt x="186" y="204"/>
                    </a:lnTo>
                    <a:lnTo>
                      <a:pt x="200" y="166"/>
                    </a:lnTo>
                    <a:lnTo>
                      <a:pt x="218" y="122"/>
                    </a:lnTo>
                    <a:lnTo>
                      <a:pt x="224" y="98"/>
                    </a:lnTo>
                    <a:lnTo>
                      <a:pt x="228" y="76"/>
                    </a:lnTo>
                    <a:lnTo>
                      <a:pt x="230" y="66"/>
                    </a:lnTo>
                    <a:lnTo>
                      <a:pt x="228" y="56"/>
                    </a:lnTo>
                    <a:lnTo>
                      <a:pt x="226" y="48"/>
                    </a:lnTo>
                    <a:lnTo>
                      <a:pt x="222" y="40"/>
                    </a:lnTo>
                    <a:lnTo>
                      <a:pt x="216" y="28"/>
                    </a:lnTo>
                    <a:lnTo>
                      <a:pt x="208" y="18"/>
                    </a:lnTo>
                    <a:lnTo>
                      <a:pt x="200" y="10"/>
                    </a:lnTo>
                    <a:lnTo>
                      <a:pt x="194" y="4"/>
                    </a:lnTo>
                    <a:lnTo>
                      <a:pt x="186" y="2"/>
                    </a:lnTo>
                    <a:lnTo>
                      <a:pt x="178" y="0"/>
                    </a:lnTo>
                    <a:lnTo>
                      <a:pt x="172" y="0"/>
                    </a:lnTo>
                    <a:lnTo>
                      <a:pt x="164" y="2"/>
                    </a:lnTo>
                    <a:lnTo>
                      <a:pt x="158" y="4"/>
                    </a:lnTo>
                    <a:lnTo>
                      <a:pt x="150" y="10"/>
                    </a:lnTo>
                    <a:lnTo>
                      <a:pt x="138" y="22"/>
                    </a:lnTo>
                    <a:lnTo>
                      <a:pt x="124" y="40"/>
                    </a:lnTo>
                    <a:lnTo>
                      <a:pt x="112" y="60"/>
                    </a:lnTo>
                    <a:lnTo>
                      <a:pt x="100" y="84"/>
                    </a:lnTo>
                    <a:lnTo>
                      <a:pt x="90" y="108"/>
                    </a:lnTo>
                    <a:lnTo>
                      <a:pt x="72" y="156"/>
                    </a:lnTo>
                    <a:lnTo>
                      <a:pt x="50" y="224"/>
                    </a:lnTo>
                    <a:lnTo>
                      <a:pt x="30" y="284"/>
                    </a:lnTo>
                    <a:lnTo>
                      <a:pt x="18" y="328"/>
                    </a:lnTo>
                    <a:lnTo>
                      <a:pt x="6" y="374"/>
                    </a:lnTo>
                    <a:lnTo>
                      <a:pt x="2" y="398"/>
                    </a:lnTo>
                    <a:lnTo>
                      <a:pt x="0" y="420"/>
                    </a:lnTo>
                    <a:lnTo>
                      <a:pt x="0" y="440"/>
                    </a:lnTo>
                    <a:lnTo>
                      <a:pt x="2" y="460"/>
                    </a:lnTo>
                    <a:lnTo>
                      <a:pt x="6" y="476"/>
                    </a:lnTo>
                    <a:lnTo>
                      <a:pt x="14" y="488"/>
                    </a:lnTo>
                    <a:lnTo>
                      <a:pt x="20" y="492"/>
                    </a:lnTo>
                    <a:lnTo>
                      <a:pt x="26" y="496"/>
                    </a:lnTo>
                    <a:lnTo>
                      <a:pt x="32" y="500"/>
                    </a:lnTo>
                    <a:lnTo>
                      <a:pt x="40" y="50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8" name="Freeform 39"/>
              <p:cNvSpPr>
                <a:spLocks/>
              </p:cNvSpPr>
              <p:nvPr userDrawn="1"/>
            </p:nvSpPr>
            <p:spPr bwMode="auto">
              <a:xfrm>
                <a:off x="1875" y="-507"/>
                <a:ext cx="260" cy="720"/>
              </a:xfrm>
              <a:custGeom>
                <a:avLst/>
                <a:gdLst>
                  <a:gd name="T0" fmla="*/ 227 w 246"/>
                  <a:gd name="T1" fmla="*/ 22 h 732"/>
                  <a:gd name="T2" fmla="*/ 227 w 246"/>
                  <a:gd name="T3" fmla="*/ 22 h 732"/>
                  <a:gd name="T4" fmla="*/ 203 w 246"/>
                  <a:gd name="T5" fmla="*/ 59 h 732"/>
                  <a:gd name="T6" fmla="*/ 180 w 246"/>
                  <a:gd name="T7" fmla="*/ 98 h 732"/>
                  <a:gd name="T8" fmla="*/ 161 w 246"/>
                  <a:gd name="T9" fmla="*/ 143 h 732"/>
                  <a:gd name="T10" fmla="*/ 145 w 246"/>
                  <a:gd name="T11" fmla="*/ 187 h 732"/>
                  <a:gd name="T12" fmla="*/ 111 w 246"/>
                  <a:gd name="T13" fmla="*/ 271 h 732"/>
                  <a:gd name="T14" fmla="*/ 92 w 246"/>
                  <a:gd name="T15" fmla="*/ 315 h 732"/>
                  <a:gd name="T16" fmla="*/ 74 w 246"/>
                  <a:gd name="T17" fmla="*/ 358 h 732"/>
                  <a:gd name="T18" fmla="*/ 74 w 246"/>
                  <a:gd name="T19" fmla="*/ 358 h 732"/>
                  <a:gd name="T20" fmla="*/ 53 w 246"/>
                  <a:gd name="T21" fmla="*/ 393 h 732"/>
                  <a:gd name="T22" fmla="*/ 35 w 246"/>
                  <a:gd name="T23" fmla="*/ 435 h 732"/>
                  <a:gd name="T24" fmla="*/ 17 w 246"/>
                  <a:gd name="T25" fmla="*/ 479 h 732"/>
                  <a:gd name="T26" fmla="*/ 6 w 246"/>
                  <a:gd name="T27" fmla="*/ 501 h 732"/>
                  <a:gd name="T28" fmla="*/ 2 w 246"/>
                  <a:gd name="T29" fmla="*/ 523 h 732"/>
                  <a:gd name="T30" fmla="*/ 0 w 246"/>
                  <a:gd name="T31" fmla="*/ 543 h 732"/>
                  <a:gd name="T32" fmla="*/ 0 w 246"/>
                  <a:gd name="T33" fmla="*/ 565 h 732"/>
                  <a:gd name="T34" fmla="*/ 2 w 246"/>
                  <a:gd name="T35" fmla="*/ 586 h 732"/>
                  <a:gd name="T36" fmla="*/ 6 w 246"/>
                  <a:gd name="T37" fmla="*/ 606 h 732"/>
                  <a:gd name="T38" fmla="*/ 19 w 246"/>
                  <a:gd name="T39" fmla="*/ 624 h 732"/>
                  <a:gd name="T40" fmla="*/ 31 w 246"/>
                  <a:gd name="T41" fmla="*/ 643 h 732"/>
                  <a:gd name="T42" fmla="*/ 50 w 246"/>
                  <a:gd name="T43" fmla="*/ 659 h 732"/>
                  <a:gd name="T44" fmla="*/ 74 w 246"/>
                  <a:gd name="T45" fmla="*/ 674 h 732"/>
                  <a:gd name="T46" fmla="*/ 74 w 246"/>
                  <a:gd name="T47" fmla="*/ 674 h 732"/>
                  <a:gd name="T48" fmla="*/ 92 w 246"/>
                  <a:gd name="T49" fmla="*/ 661 h 732"/>
                  <a:gd name="T50" fmla="*/ 109 w 246"/>
                  <a:gd name="T51" fmla="*/ 645 h 732"/>
                  <a:gd name="T52" fmla="*/ 122 w 246"/>
                  <a:gd name="T53" fmla="*/ 626 h 732"/>
                  <a:gd name="T54" fmla="*/ 137 w 246"/>
                  <a:gd name="T55" fmla="*/ 604 h 732"/>
                  <a:gd name="T56" fmla="*/ 150 w 246"/>
                  <a:gd name="T57" fmla="*/ 580 h 732"/>
                  <a:gd name="T58" fmla="*/ 161 w 246"/>
                  <a:gd name="T59" fmla="*/ 556 h 732"/>
                  <a:gd name="T60" fmla="*/ 184 w 246"/>
                  <a:gd name="T61" fmla="*/ 501 h 732"/>
                  <a:gd name="T62" fmla="*/ 203 w 246"/>
                  <a:gd name="T63" fmla="*/ 447 h 732"/>
                  <a:gd name="T64" fmla="*/ 222 w 246"/>
                  <a:gd name="T65" fmla="*/ 393 h 732"/>
                  <a:gd name="T66" fmla="*/ 235 w 246"/>
                  <a:gd name="T67" fmla="*/ 346 h 732"/>
                  <a:gd name="T68" fmla="*/ 248 w 246"/>
                  <a:gd name="T69" fmla="*/ 309 h 732"/>
                  <a:gd name="T70" fmla="*/ 248 w 246"/>
                  <a:gd name="T71" fmla="*/ 309 h 732"/>
                  <a:gd name="T72" fmla="*/ 282 w 246"/>
                  <a:gd name="T73" fmla="*/ 212 h 732"/>
                  <a:gd name="T74" fmla="*/ 298 w 246"/>
                  <a:gd name="T75" fmla="*/ 167 h 732"/>
                  <a:gd name="T76" fmla="*/ 309 w 246"/>
                  <a:gd name="T77" fmla="*/ 120 h 732"/>
                  <a:gd name="T78" fmla="*/ 309 w 246"/>
                  <a:gd name="T79" fmla="*/ 120 h 732"/>
                  <a:gd name="T80" fmla="*/ 319 w 246"/>
                  <a:gd name="T81" fmla="*/ 73 h 732"/>
                  <a:gd name="T82" fmla="*/ 326 w 246"/>
                  <a:gd name="T83" fmla="*/ 43 h 732"/>
                  <a:gd name="T84" fmla="*/ 322 w 246"/>
                  <a:gd name="T85" fmla="*/ 31 h 732"/>
                  <a:gd name="T86" fmla="*/ 322 w 246"/>
                  <a:gd name="T87" fmla="*/ 30 h 732"/>
                  <a:gd name="T88" fmla="*/ 322 w 246"/>
                  <a:gd name="T89" fmla="*/ 30 h 732"/>
                  <a:gd name="T90" fmla="*/ 311 w 246"/>
                  <a:gd name="T91" fmla="*/ 16 h 732"/>
                  <a:gd name="T92" fmla="*/ 298 w 246"/>
                  <a:gd name="T93" fmla="*/ 8 h 732"/>
                  <a:gd name="T94" fmla="*/ 287 w 246"/>
                  <a:gd name="T95" fmla="*/ 2 h 732"/>
                  <a:gd name="T96" fmla="*/ 277 w 246"/>
                  <a:gd name="T97" fmla="*/ 0 h 732"/>
                  <a:gd name="T98" fmla="*/ 263 w 246"/>
                  <a:gd name="T99" fmla="*/ 2 h 732"/>
                  <a:gd name="T100" fmla="*/ 254 w 246"/>
                  <a:gd name="T101" fmla="*/ 8 h 732"/>
                  <a:gd name="T102" fmla="*/ 246 w 246"/>
                  <a:gd name="T103" fmla="*/ 16 h 732"/>
                  <a:gd name="T104" fmla="*/ 237 w 246"/>
                  <a:gd name="T105" fmla="*/ 30 h 732"/>
                  <a:gd name="T106" fmla="*/ 227 w 246"/>
                  <a:gd name="T107" fmla="*/ 22 h 73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6" h="732">
                    <a:moveTo>
                      <a:pt x="172" y="22"/>
                    </a:moveTo>
                    <a:lnTo>
                      <a:pt x="172" y="22"/>
                    </a:lnTo>
                    <a:lnTo>
                      <a:pt x="154" y="64"/>
                    </a:lnTo>
                    <a:lnTo>
                      <a:pt x="136" y="108"/>
                    </a:lnTo>
                    <a:lnTo>
                      <a:pt x="122" y="154"/>
                    </a:lnTo>
                    <a:lnTo>
                      <a:pt x="110" y="202"/>
                    </a:lnTo>
                    <a:lnTo>
                      <a:pt x="84" y="296"/>
                    </a:lnTo>
                    <a:lnTo>
                      <a:pt x="70" y="342"/>
                    </a:lnTo>
                    <a:lnTo>
                      <a:pt x="56" y="388"/>
                    </a:lnTo>
                    <a:lnTo>
                      <a:pt x="40" y="428"/>
                    </a:lnTo>
                    <a:lnTo>
                      <a:pt x="26" y="472"/>
                    </a:lnTo>
                    <a:lnTo>
                      <a:pt x="12" y="520"/>
                    </a:lnTo>
                    <a:lnTo>
                      <a:pt x="6" y="544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0" y="614"/>
                    </a:lnTo>
                    <a:lnTo>
                      <a:pt x="2" y="636"/>
                    </a:lnTo>
                    <a:lnTo>
                      <a:pt x="6" y="658"/>
                    </a:lnTo>
                    <a:lnTo>
                      <a:pt x="14" y="678"/>
                    </a:lnTo>
                    <a:lnTo>
                      <a:pt x="24" y="698"/>
                    </a:lnTo>
                    <a:lnTo>
                      <a:pt x="38" y="716"/>
                    </a:lnTo>
                    <a:lnTo>
                      <a:pt x="56" y="732"/>
                    </a:lnTo>
                    <a:lnTo>
                      <a:pt x="70" y="718"/>
                    </a:lnTo>
                    <a:lnTo>
                      <a:pt x="82" y="700"/>
                    </a:lnTo>
                    <a:lnTo>
                      <a:pt x="92" y="680"/>
                    </a:lnTo>
                    <a:lnTo>
                      <a:pt x="104" y="656"/>
                    </a:lnTo>
                    <a:lnTo>
                      <a:pt x="114" y="630"/>
                    </a:lnTo>
                    <a:lnTo>
                      <a:pt x="122" y="604"/>
                    </a:lnTo>
                    <a:lnTo>
                      <a:pt x="140" y="544"/>
                    </a:lnTo>
                    <a:lnTo>
                      <a:pt x="154" y="486"/>
                    </a:lnTo>
                    <a:lnTo>
                      <a:pt x="168" y="428"/>
                    </a:lnTo>
                    <a:lnTo>
                      <a:pt x="178" y="376"/>
                    </a:lnTo>
                    <a:lnTo>
                      <a:pt x="188" y="334"/>
                    </a:lnTo>
                    <a:lnTo>
                      <a:pt x="214" y="232"/>
                    </a:lnTo>
                    <a:lnTo>
                      <a:pt x="226" y="182"/>
                    </a:lnTo>
                    <a:lnTo>
                      <a:pt x="234" y="130"/>
                    </a:lnTo>
                    <a:lnTo>
                      <a:pt x="242" y="78"/>
                    </a:lnTo>
                    <a:lnTo>
                      <a:pt x="246" y="48"/>
                    </a:lnTo>
                    <a:lnTo>
                      <a:pt x="244" y="36"/>
                    </a:lnTo>
                    <a:lnTo>
                      <a:pt x="244" y="30"/>
                    </a:lnTo>
                    <a:lnTo>
                      <a:pt x="236" y="16"/>
                    </a:lnTo>
                    <a:lnTo>
                      <a:pt x="226" y="8"/>
                    </a:lnTo>
                    <a:lnTo>
                      <a:pt x="218" y="2"/>
                    </a:lnTo>
                    <a:lnTo>
                      <a:pt x="210" y="0"/>
                    </a:lnTo>
                    <a:lnTo>
                      <a:pt x="200" y="2"/>
                    </a:lnTo>
                    <a:lnTo>
                      <a:pt x="192" y="8"/>
                    </a:lnTo>
                    <a:lnTo>
                      <a:pt x="186" y="16"/>
                    </a:lnTo>
                    <a:lnTo>
                      <a:pt x="180" y="30"/>
                    </a:lnTo>
                    <a:lnTo>
                      <a:pt x="17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49" name="Freeform 40"/>
              <p:cNvSpPr>
                <a:spLocks/>
              </p:cNvSpPr>
              <p:nvPr userDrawn="1"/>
            </p:nvSpPr>
            <p:spPr bwMode="auto">
              <a:xfrm>
                <a:off x="1875" y="-507"/>
                <a:ext cx="260" cy="720"/>
              </a:xfrm>
              <a:custGeom>
                <a:avLst/>
                <a:gdLst>
                  <a:gd name="T0" fmla="*/ 227 w 246"/>
                  <a:gd name="T1" fmla="*/ 22 h 732"/>
                  <a:gd name="T2" fmla="*/ 227 w 246"/>
                  <a:gd name="T3" fmla="*/ 22 h 732"/>
                  <a:gd name="T4" fmla="*/ 203 w 246"/>
                  <a:gd name="T5" fmla="*/ 59 h 732"/>
                  <a:gd name="T6" fmla="*/ 180 w 246"/>
                  <a:gd name="T7" fmla="*/ 98 h 732"/>
                  <a:gd name="T8" fmla="*/ 161 w 246"/>
                  <a:gd name="T9" fmla="*/ 143 h 732"/>
                  <a:gd name="T10" fmla="*/ 145 w 246"/>
                  <a:gd name="T11" fmla="*/ 187 h 732"/>
                  <a:gd name="T12" fmla="*/ 111 w 246"/>
                  <a:gd name="T13" fmla="*/ 271 h 732"/>
                  <a:gd name="T14" fmla="*/ 92 w 246"/>
                  <a:gd name="T15" fmla="*/ 315 h 732"/>
                  <a:gd name="T16" fmla="*/ 74 w 246"/>
                  <a:gd name="T17" fmla="*/ 358 h 732"/>
                  <a:gd name="T18" fmla="*/ 74 w 246"/>
                  <a:gd name="T19" fmla="*/ 358 h 732"/>
                  <a:gd name="T20" fmla="*/ 53 w 246"/>
                  <a:gd name="T21" fmla="*/ 393 h 732"/>
                  <a:gd name="T22" fmla="*/ 35 w 246"/>
                  <a:gd name="T23" fmla="*/ 435 h 732"/>
                  <a:gd name="T24" fmla="*/ 17 w 246"/>
                  <a:gd name="T25" fmla="*/ 479 h 732"/>
                  <a:gd name="T26" fmla="*/ 6 w 246"/>
                  <a:gd name="T27" fmla="*/ 501 h 732"/>
                  <a:gd name="T28" fmla="*/ 2 w 246"/>
                  <a:gd name="T29" fmla="*/ 523 h 732"/>
                  <a:gd name="T30" fmla="*/ 0 w 246"/>
                  <a:gd name="T31" fmla="*/ 543 h 732"/>
                  <a:gd name="T32" fmla="*/ 0 w 246"/>
                  <a:gd name="T33" fmla="*/ 565 h 732"/>
                  <a:gd name="T34" fmla="*/ 2 w 246"/>
                  <a:gd name="T35" fmla="*/ 586 h 732"/>
                  <a:gd name="T36" fmla="*/ 6 w 246"/>
                  <a:gd name="T37" fmla="*/ 606 h 732"/>
                  <a:gd name="T38" fmla="*/ 19 w 246"/>
                  <a:gd name="T39" fmla="*/ 624 h 732"/>
                  <a:gd name="T40" fmla="*/ 31 w 246"/>
                  <a:gd name="T41" fmla="*/ 643 h 732"/>
                  <a:gd name="T42" fmla="*/ 50 w 246"/>
                  <a:gd name="T43" fmla="*/ 659 h 732"/>
                  <a:gd name="T44" fmla="*/ 74 w 246"/>
                  <a:gd name="T45" fmla="*/ 674 h 732"/>
                  <a:gd name="T46" fmla="*/ 74 w 246"/>
                  <a:gd name="T47" fmla="*/ 674 h 732"/>
                  <a:gd name="T48" fmla="*/ 92 w 246"/>
                  <a:gd name="T49" fmla="*/ 661 h 732"/>
                  <a:gd name="T50" fmla="*/ 109 w 246"/>
                  <a:gd name="T51" fmla="*/ 645 h 732"/>
                  <a:gd name="T52" fmla="*/ 122 w 246"/>
                  <a:gd name="T53" fmla="*/ 626 h 732"/>
                  <a:gd name="T54" fmla="*/ 137 w 246"/>
                  <a:gd name="T55" fmla="*/ 604 h 732"/>
                  <a:gd name="T56" fmla="*/ 150 w 246"/>
                  <a:gd name="T57" fmla="*/ 580 h 732"/>
                  <a:gd name="T58" fmla="*/ 161 w 246"/>
                  <a:gd name="T59" fmla="*/ 556 h 732"/>
                  <a:gd name="T60" fmla="*/ 184 w 246"/>
                  <a:gd name="T61" fmla="*/ 501 h 732"/>
                  <a:gd name="T62" fmla="*/ 203 w 246"/>
                  <a:gd name="T63" fmla="*/ 447 h 732"/>
                  <a:gd name="T64" fmla="*/ 222 w 246"/>
                  <a:gd name="T65" fmla="*/ 393 h 732"/>
                  <a:gd name="T66" fmla="*/ 235 w 246"/>
                  <a:gd name="T67" fmla="*/ 346 h 732"/>
                  <a:gd name="T68" fmla="*/ 248 w 246"/>
                  <a:gd name="T69" fmla="*/ 309 h 732"/>
                  <a:gd name="T70" fmla="*/ 248 w 246"/>
                  <a:gd name="T71" fmla="*/ 309 h 732"/>
                  <a:gd name="T72" fmla="*/ 282 w 246"/>
                  <a:gd name="T73" fmla="*/ 212 h 732"/>
                  <a:gd name="T74" fmla="*/ 298 w 246"/>
                  <a:gd name="T75" fmla="*/ 167 h 732"/>
                  <a:gd name="T76" fmla="*/ 309 w 246"/>
                  <a:gd name="T77" fmla="*/ 120 h 732"/>
                  <a:gd name="T78" fmla="*/ 309 w 246"/>
                  <a:gd name="T79" fmla="*/ 120 h 732"/>
                  <a:gd name="T80" fmla="*/ 319 w 246"/>
                  <a:gd name="T81" fmla="*/ 73 h 732"/>
                  <a:gd name="T82" fmla="*/ 326 w 246"/>
                  <a:gd name="T83" fmla="*/ 43 h 732"/>
                  <a:gd name="T84" fmla="*/ 322 w 246"/>
                  <a:gd name="T85" fmla="*/ 31 h 732"/>
                  <a:gd name="T86" fmla="*/ 322 w 246"/>
                  <a:gd name="T87" fmla="*/ 30 h 732"/>
                  <a:gd name="T88" fmla="*/ 322 w 246"/>
                  <a:gd name="T89" fmla="*/ 30 h 732"/>
                  <a:gd name="T90" fmla="*/ 311 w 246"/>
                  <a:gd name="T91" fmla="*/ 16 h 732"/>
                  <a:gd name="T92" fmla="*/ 298 w 246"/>
                  <a:gd name="T93" fmla="*/ 8 h 732"/>
                  <a:gd name="T94" fmla="*/ 287 w 246"/>
                  <a:gd name="T95" fmla="*/ 2 h 732"/>
                  <a:gd name="T96" fmla="*/ 277 w 246"/>
                  <a:gd name="T97" fmla="*/ 0 h 732"/>
                  <a:gd name="T98" fmla="*/ 263 w 246"/>
                  <a:gd name="T99" fmla="*/ 2 h 732"/>
                  <a:gd name="T100" fmla="*/ 254 w 246"/>
                  <a:gd name="T101" fmla="*/ 8 h 732"/>
                  <a:gd name="T102" fmla="*/ 246 w 246"/>
                  <a:gd name="T103" fmla="*/ 16 h 732"/>
                  <a:gd name="T104" fmla="*/ 237 w 246"/>
                  <a:gd name="T105" fmla="*/ 30 h 73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6" h="732">
                    <a:moveTo>
                      <a:pt x="172" y="22"/>
                    </a:moveTo>
                    <a:lnTo>
                      <a:pt x="172" y="22"/>
                    </a:lnTo>
                    <a:lnTo>
                      <a:pt x="154" y="64"/>
                    </a:lnTo>
                    <a:lnTo>
                      <a:pt x="136" y="108"/>
                    </a:lnTo>
                    <a:lnTo>
                      <a:pt x="122" y="154"/>
                    </a:lnTo>
                    <a:lnTo>
                      <a:pt x="110" y="202"/>
                    </a:lnTo>
                    <a:lnTo>
                      <a:pt x="84" y="296"/>
                    </a:lnTo>
                    <a:lnTo>
                      <a:pt x="70" y="342"/>
                    </a:lnTo>
                    <a:lnTo>
                      <a:pt x="56" y="388"/>
                    </a:lnTo>
                    <a:lnTo>
                      <a:pt x="40" y="428"/>
                    </a:lnTo>
                    <a:lnTo>
                      <a:pt x="26" y="472"/>
                    </a:lnTo>
                    <a:lnTo>
                      <a:pt x="12" y="520"/>
                    </a:lnTo>
                    <a:lnTo>
                      <a:pt x="6" y="544"/>
                    </a:lnTo>
                    <a:lnTo>
                      <a:pt x="2" y="568"/>
                    </a:lnTo>
                    <a:lnTo>
                      <a:pt x="0" y="590"/>
                    </a:lnTo>
                    <a:lnTo>
                      <a:pt x="0" y="614"/>
                    </a:lnTo>
                    <a:lnTo>
                      <a:pt x="2" y="636"/>
                    </a:lnTo>
                    <a:lnTo>
                      <a:pt x="6" y="658"/>
                    </a:lnTo>
                    <a:lnTo>
                      <a:pt x="14" y="678"/>
                    </a:lnTo>
                    <a:lnTo>
                      <a:pt x="24" y="698"/>
                    </a:lnTo>
                    <a:lnTo>
                      <a:pt x="38" y="716"/>
                    </a:lnTo>
                    <a:lnTo>
                      <a:pt x="56" y="732"/>
                    </a:lnTo>
                    <a:lnTo>
                      <a:pt x="70" y="718"/>
                    </a:lnTo>
                    <a:lnTo>
                      <a:pt x="82" y="700"/>
                    </a:lnTo>
                    <a:lnTo>
                      <a:pt x="92" y="680"/>
                    </a:lnTo>
                    <a:lnTo>
                      <a:pt x="104" y="656"/>
                    </a:lnTo>
                    <a:lnTo>
                      <a:pt x="114" y="630"/>
                    </a:lnTo>
                    <a:lnTo>
                      <a:pt x="122" y="604"/>
                    </a:lnTo>
                    <a:lnTo>
                      <a:pt x="140" y="544"/>
                    </a:lnTo>
                    <a:lnTo>
                      <a:pt x="154" y="486"/>
                    </a:lnTo>
                    <a:lnTo>
                      <a:pt x="168" y="428"/>
                    </a:lnTo>
                    <a:lnTo>
                      <a:pt x="178" y="376"/>
                    </a:lnTo>
                    <a:lnTo>
                      <a:pt x="188" y="334"/>
                    </a:lnTo>
                    <a:lnTo>
                      <a:pt x="214" y="232"/>
                    </a:lnTo>
                    <a:lnTo>
                      <a:pt x="226" y="182"/>
                    </a:lnTo>
                    <a:lnTo>
                      <a:pt x="234" y="130"/>
                    </a:lnTo>
                    <a:lnTo>
                      <a:pt x="242" y="78"/>
                    </a:lnTo>
                    <a:lnTo>
                      <a:pt x="246" y="48"/>
                    </a:lnTo>
                    <a:lnTo>
                      <a:pt x="244" y="36"/>
                    </a:lnTo>
                    <a:lnTo>
                      <a:pt x="244" y="30"/>
                    </a:lnTo>
                    <a:lnTo>
                      <a:pt x="236" y="16"/>
                    </a:lnTo>
                    <a:lnTo>
                      <a:pt x="226" y="8"/>
                    </a:lnTo>
                    <a:lnTo>
                      <a:pt x="218" y="2"/>
                    </a:lnTo>
                    <a:lnTo>
                      <a:pt x="210" y="0"/>
                    </a:lnTo>
                    <a:lnTo>
                      <a:pt x="200" y="2"/>
                    </a:lnTo>
                    <a:lnTo>
                      <a:pt x="192" y="8"/>
                    </a:lnTo>
                    <a:lnTo>
                      <a:pt x="186" y="16"/>
                    </a:lnTo>
                    <a:lnTo>
                      <a:pt x="180" y="3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0" name="Freeform 41"/>
              <p:cNvSpPr>
                <a:spLocks/>
              </p:cNvSpPr>
              <p:nvPr userDrawn="1"/>
            </p:nvSpPr>
            <p:spPr bwMode="auto">
              <a:xfrm>
                <a:off x="2315" y="-287"/>
                <a:ext cx="200" cy="640"/>
              </a:xfrm>
              <a:custGeom>
                <a:avLst/>
                <a:gdLst>
                  <a:gd name="T0" fmla="*/ 118 w 194"/>
                  <a:gd name="T1" fmla="*/ 22 h 648"/>
                  <a:gd name="T2" fmla="*/ 118 w 194"/>
                  <a:gd name="T3" fmla="*/ 22 h 648"/>
                  <a:gd name="T4" fmla="*/ 118 w 194"/>
                  <a:gd name="T5" fmla="*/ 40 h 648"/>
                  <a:gd name="T6" fmla="*/ 113 w 194"/>
                  <a:gd name="T7" fmla="*/ 69 h 648"/>
                  <a:gd name="T8" fmla="*/ 107 w 194"/>
                  <a:gd name="T9" fmla="*/ 107 h 648"/>
                  <a:gd name="T10" fmla="*/ 97 w 194"/>
                  <a:gd name="T11" fmla="*/ 144 h 648"/>
                  <a:gd name="T12" fmla="*/ 70 w 194"/>
                  <a:gd name="T13" fmla="*/ 237 h 648"/>
                  <a:gd name="T14" fmla="*/ 41 w 194"/>
                  <a:gd name="T15" fmla="*/ 336 h 648"/>
                  <a:gd name="T16" fmla="*/ 16 w 194"/>
                  <a:gd name="T17" fmla="*/ 429 h 648"/>
                  <a:gd name="T18" fmla="*/ 8 w 194"/>
                  <a:gd name="T19" fmla="*/ 474 h 648"/>
                  <a:gd name="T20" fmla="*/ 2 w 194"/>
                  <a:gd name="T21" fmla="*/ 513 h 648"/>
                  <a:gd name="T22" fmla="*/ 0 w 194"/>
                  <a:gd name="T23" fmla="*/ 547 h 648"/>
                  <a:gd name="T24" fmla="*/ 0 w 194"/>
                  <a:gd name="T25" fmla="*/ 576 h 648"/>
                  <a:gd name="T26" fmla="*/ 2 w 194"/>
                  <a:gd name="T27" fmla="*/ 585 h 648"/>
                  <a:gd name="T28" fmla="*/ 6 w 194"/>
                  <a:gd name="T29" fmla="*/ 593 h 648"/>
                  <a:gd name="T30" fmla="*/ 10 w 194"/>
                  <a:gd name="T31" fmla="*/ 600 h 648"/>
                  <a:gd name="T32" fmla="*/ 16 w 194"/>
                  <a:gd name="T33" fmla="*/ 604 h 648"/>
                  <a:gd name="T34" fmla="*/ 16 w 194"/>
                  <a:gd name="T35" fmla="*/ 604 h 648"/>
                  <a:gd name="T36" fmla="*/ 31 w 194"/>
                  <a:gd name="T37" fmla="*/ 608 h 648"/>
                  <a:gd name="T38" fmla="*/ 41 w 194"/>
                  <a:gd name="T39" fmla="*/ 608 h 648"/>
                  <a:gd name="T40" fmla="*/ 53 w 194"/>
                  <a:gd name="T41" fmla="*/ 604 h 648"/>
                  <a:gd name="T42" fmla="*/ 66 w 194"/>
                  <a:gd name="T43" fmla="*/ 599 h 648"/>
                  <a:gd name="T44" fmla="*/ 76 w 194"/>
                  <a:gd name="T45" fmla="*/ 590 h 648"/>
                  <a:gd name="T46" fmla="*/ 85 w 194"/>
                  <a:gd name="T47" fmla="*/ 578 h 648"/>
                  <a:gd name="T48" fmla="*/ 97 w 194"/>
                  <a:gd name="T49" fmla="*/ 563 h 648"/>
                  <a:gd name="T50" fmla="*/ 107 w 194"/>
                  <a:gd name="T51" fmla="*/ 545 h 648"/>
                  <a:gd name="T52" fmla="*/ 126 w 194"/>
                  <a:gd name="T53" fmla="*/ 506 h 648"/>
                  <a:gd name="T54" fmla="*/ 142 w 194"/>
                  <a:gd name="T55" fmla="*/ 458 h 648"/>
                  <a:gd name="T56" fmla="*/ 158 w 194"/>
                  <a:gd name="T57" fmla="*/ 407 h 648"/>
                  <a:gd name="T58" fmla="*/ 173 w 194"/>
                  <a:gd name="T59" fmla="*/ 352 h 648"/>
                  <a:gd name="T60" fmla="*/ 186 w 194"/>
                  <a:gd name="T61" fmla="*/ 294 h 648"/>
                  <a:gd name="T62" fmla="*/ 196 w 194"/>
                  <a:gd name="T63" fmla="*/ 239 h 648"/>
                  <a:gd name="T64" fmla="*/ 214 w 194"/>
                  <a:gd name="T65" fmla="*/ 130 h 648"/>
                  <a:gd name="T66" fmla="*/ 223 w 194"/>
                  <a:gd name="T67" fmla="*/ 47 h 648"/>
                  <a:gd name="T68" fmla="*/ 226 w 194"/>
                  <a:gd name="T69" fmla="*/ 20 h 648"/>
                  <a:gd name="T70" fmla="*/ 226 w 194"/>
                  <a:gd name="T71" fmla="*/ 0 h 648"/>
                  <a:gd name="T72" fmla="*/ 226 w 194"/>
                  <a:gd name="T73" fmla="*/ 0 h 648"/>
                  <a:gd name="T74" fmla="*/ 196 w 194"/>
                  <a:gd name="T75" fmla="*/ 0 h 648"/>
                  <a:gd name="T76" fmla="*/ 179 w 194"/>
                  <a:gd name="T77" fmla="*/ 4 h 648"/>
                  <a:gd name="T78" fmla="*/ 168 w 194"/>
                  <a:gd name="T79" fmla="*/ 8 h 648"/>
                  <a:gd name="T80" fmla="*/ 153 w 194"/>
                  <a:gd name="T81" fmla="*/ 12 h 648"/>
                  <a:gd name="T82" fmla="*/ 144 w 194"/>
                  <a:gd name="T83" fmla="*/ 20 h 648"/>
                  <a:gd name="T84" fmla="*/ 136 w 194"/>
                  <a:gd name="T85" fmla="*/ 28 h 648"/>
                  <a:gd name="T86" fmla="*/ 126 w 194"/>
                  <a:gd name="T87" fmla="*/ 36 h 648"/>
                  <a:gd name="T88" fmla="*/ 118 w 194"/>
                  <a:gd name="T89" fmla="*/ 22 h 64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4" h="648">
                    <a:moveTo>
                      <a:pt x="102" y="22"/>
                    </a:moveTo>
                    <a:lnTo>
                      <a:pt x="102" y="22"/>
                    </a:lnTo>
                    <a:lnTo>
                      <a:pt x="102" y="44"/>
                    </a:lnTo>
                    <a:lnTo>
                      <a:pt x="98" y="74"/>
                    </a:lnTo>
                    <a:lnTo>
                      <a:pt x="92" y="112"/>
                    </a:lnTo>
                    <a:lnTo>
                      <a:pt x="82" y="154"/>
                    </a:lnTo>
                    <a:lnTo>
                      <a:pt x="60" y="252"/>
                    </a:lnTo>
                    <a:lnTo>
                      <a:pt x="36" y="356"/>
                    </a:lnTo>
                    <a:lnTo>
                      <a:pt x="16" y="456"/>
                    </a:lnTo>
                    <a:lnTo>
                      <a:pt x="8" y="504"/>
                    </a:lnTo>
                    <a:lnTo>
                      <a:pt x="2" y="546"/>
                    </a:lnTo>
                    <a:lnTo>
                      <a:pt x="0" y="582"/>
                    </a:lnTo>
                    <a:lnTo>
                      <a:pt x="0" y="612"/>
                    </a:lnTo>
                    <a:lnTo>
                      <a:pt x="2" y="622"/>
                    </a:lnTo>
                    <a:lnTo>
                      <a:pt x="6" y="632"/>
                    </a:lnTo>
                    <a:lnTo>
                      <a:pt x="10" y="640"/>
                    </a:lnTo>
                    <a:lnTo>
                      <a:pt x="16" y="644"/>
                    </a:lnTo>
                    <a:lnTo>
                      <a:pt x="26" y="648"/>
                    </a:lnTo>
                    <a:lnTo>
                      <a:pt x="36" y="648"/>
                    </a:lnTo>
                    <a:lnTo>
                      <a:pt x="46" y="644"/>
                    </a:lnTo>
                    <a:lnTo>
                      <a:pt x="56" y="638"/>
                    </a:lnTo>
                    <a:lnTo>
                      <a:pt x="66" y="628"/>
                    </a:lnTo>
                    <a:lnTo>
                      <a:pt x="74" y="614"/>
                    </a:lnTo>
                    <a:lnTo>
                      <a:pt x="82" y="598"/>
                    </a:lnTo>
                    <a:lnTo>
                      <a:pt x="92" y="580"/>
                    </a:lnTo>
                    <a:lnTo>
                      <a:pt x="108" y="538"/>
                    </a:lnTo>
                    <a:lnTo>
                      <a:pt x="122" y="488"/>
                    </a:lnTo>
                    <a:lnTo>
                      <a:pt x="136" y="432"/>
                    </a:lnTo>
                    <a:lnTo>
                      <a:pt x="148" y="374"/>
                    </a:lnTo>
                    <a:lnTo>
                      <a:pt x="160" y="314"/>
                    </a:lnTo>
                    <a:lnTo>
                      <a:pt x="168" y="254"/>
                    </a:lnTo>
                    <a:lnTo>
                      <a:pt x="184" y="140"/>
                    </a:lnTo>
                    <a:lnTo>
                      <a:pt x="192" y="52"/>
                    </a:lnTo>
                    <a:lnTo>
                      <a:pt x="194" y="20"/>
                    </a:lnTo>
                    <a:lnTo>
                      <a:pt x="194" y="0"/>
                    </a:lnTo>
                    <a:lnTo>
                      <a:pt x="168" y="0"/>
                    </a:lnTo>
                    <a:lnTo>
                      <a:pt x="154" y="4"/>
                    </a:lnTo>
                    <a:lnTo>
                      <a:pt x="144" y="8"/>
                    </a:lnTo>
                    <a:lnTo>
                      <a:pt x="132" y="12"/>
                    </a:lnTo>
                    <a:lnTo>
                      <a:pt x="124" y="20"/>
                    </a:lnTo>
                    <a:lnTo>
                      <a:pt x="116" y="28"/>
                    </a:lnTo>
                    <a:lnTo>
                      <a:pt x="108" y="36"/>
                    </a:lnTo>
                    <a:lnTo>
                      <a:pt x="10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1" name="Freeform 42"/>
              <p:cNvSpPr>
                <a:spLocks/>
              </p:cNvSpPr>
              <p:nvPr userDrawn="1"/>
            </p:nvSpPr>
            <p:spPr bwMode="auto">
              <a:xfrm>
                <a:off x="2315" y="-287"/>
                <a:ext cx="200" cy="640"/>
              </a:xfrm>
              <a:custGeom>
                <a:avLst/>
                <a:gdLst>
                  <a:gd name="T0" fmla="*/ 118 w 194"/>
                  <a:gd name="T1" fmla="*/ 22 h 648"/>
                  <a:gd name="T2" fmla="*/ 118 w 194"/>
                  <a:gd name="T3" fmla="*/ 22 h 648"/>
                  <a:gd name="T4" fmla="*/ 118 w 194"/>
                  <a:gd name="T5" fmla="*/ 40 h 648"/>
                  <a:gd name="T6" fmla="*/ 113 w 194"/>
                  <a:gd name="T7" fmla="*/ 69 h 648"/>
                  <a:gd name="T8" fmla="*/ 107 w 194"/>
                  <a:gd name="T9" fmla="*/ 107 h 648"/>
                  <a:gd name="T10" fmla="*/ 97 w 194"/>
                  <a:gd name="T11" fmla="*/ 144 h 648"/>
                  <a:gd name="T12" fmla="*/ 70 w 194"/>
                  <a:gd name="T13" fmla="*/ 237 h 648"/>
                  <a:gd name="T14" fmla="*/ 41 w 194"/>
                  <a:gd name="T15" fmla="*/ 336 h 648"/>
                  <a:gd name="T16" fmla="*/ 16 w 194"/>
                  <a:gd name="T17" fmla="*/ 429 h 648"/>
                  <a:gd name="T18" fmla="*/ 8 w 194"/>
                  <a:gd name="T19" fmla="*/ 474 h 648"/>
                  <a:gd name="T20" fmla="*/ 2 w 194"/>
                  <a:gd name="T21" fmla="*/ 513 h 648"/>
                  <a:gd name="T22" fmla="*/ 0 w 194"/>
                  <a:gd name="T23" fmla="*/ 547 h 648"/>
                  <a:gd name="T24" fmla="*/ 0 w 194"/>
                  <a:gd name="T25" fmla="*/ 576 h 648"/>
                  <a:gd name="T26" fmla="*/ 2 w 194"/>
                  <a:gd name="T27" fmla="*/ 585 h 648"/>
                  <a:gd name="T28" fmla="*/ 6 w 194"/>
                  <a:gd name="T29" fmla="*/ 593 h 648"/>
                  <a:gd name="T30" fmla="*/ 10 w 194"/>
                  <a:gd name="T31" fmla="*/ 600 h 648"/>
                  <a:gd name="T32" fmla="*/ 16 w 194"/>
                  <a:gd name="T33" fmla="*/ 604 h 648"/>
                  <a:gd name="T34" fmla="*/ 16 w 194"/>
                  <a:gd name="T35" fmla="*/ 604 h 648"/>
                  <a:gd name="T36" fmla="*/ 31 w 194"/>
                  <a:gd name="T37" fmla="*/ 608 h 648"/>
                  <a:gd name="T38" fmla="*/ 41 w 194"/>
                  <a:gd name="T39" fmla="*/ 608 h 648"/>
                  <a:gd name="T40" fmla="*/ 53 w 194"/>
                  <a:gd name="T41" fmla="*/ 604 h 648"/>
                  <a:gd name="T42" fmla="*/ 66 w 194"/>
                  <a:gd name="T43" fmla="*/ 599 h 648"/>
                  <a:gd name="T44" fmla="*/ 76 w 194"/>
                  <a:gd name="T45" fmla="*/ 590 h 648"/>
                  <a:gd name="T46" fmla="*/ 85 w 194"/>
                  <a:gd name="T47" fmla="*/ 578 h 648"/>
                  <a:gd name="T48" fmla="*/ 97 w 194"/>
                  <a:gd name="T49" fmla="*/ 563 h 648"/>
                  <a:gd name="T50" fmla="*/ 107 w 194"/>
                  <a:gd name="T51" fmla="*/ 545 h 648"/>
                  <a:gd name="T52" fmla="*/ 126 w 194"/>
                  <a:gd name="T53" fmla="*/ 506 h 648"/>
                  <a:gd name="T54" fmla="*/ 142 w 194"/>
                  <a:gd name="T55" fmla="*/ 458 h 648"/>
                  <a:gd name="T56" fmla="*/ 158 w 194"/>
                  <a:gd name="T57" fmla="*/ 407 h 648"/>
                  <a:gd name="T58" fmla="*/ 173 w 194"/>
                  <a:gd name="T59" fmla="*/ 352 h 648"/>
                  <a:gd name="T60" fmla="*/ 186 w 194"/>
                  <a:gd name="T61" fmla="*/ 294 h 648"/>
                  <a:gd name="T62" fmla="*/ 196 w 194"/>
                  <a:gd name="T63" fmla="*/ 239 h 648"/>
                  <a:gd name="T64" fmla="*/ 214 w 194"/>
                  <a:gd name="T65" fmla="*/ 130 h 648"/>
                  <a:gd name="T66" fmla="*/ 223 w 194"/>
                  <a:gd name="T67" fmla="*/ 47 h 648"/>
                  <a:gd name="T68" fmla="*/ 226 w 194"/>
                  <a:gd name="T69" fmla="*/ 20 h 648"/>
                  <a:gd name="T70" fmla="*/ 226 w 194"/>
                  <a:gd name="T71" fmla="*/ 0 h 648"/>
                  <a:gd name="T72" fmla="*/ 226 w 194"/>
                  <a:gd name="T73" fmla="*/ 0 h 648"/>
                  <a:gd name="T74" fmla="*/ 196 w 194"/>
                  <a:gd name="T75" fmla="*/ 0 h 648"/>
                  <a:gd name="T76" fmla="*/ 179 w 194"/>
                  <a:gd name="T77" fmla="*/ 4 h 648"/>
                  <a:gd name="T78" fmla="*/ 168 w 194"/>
                  <a:gd name="T79" fmla="*/ 8 h 648"/>
                  <a:gd name="T80" fmla="*/ 153 w 194"/>
                  <a:gd name="T81" fmla="*/ 12 h 648"/>
                  <a:gd name="T82" fmla="*/ 144 w 194"/>
                  <a:gd name="T83" fmla="*/ 20 h 648"/>
                  <a:gd name="T84" fmla="*/ 136 w 194"/>
                  <a:gd name="T85" fmla="*/ 28 h 648"/>
                  <a:gd name="T86" fmla="*/ 126 w 194"/>
                  <a:gd name="T87" fmla="*/ 36 h 64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94" h="648">
                    <a:moveTo>
                      <a:pt x="102" y="22"/>
                    </a:moveTo>
                    <a:lnTo>
                      <a:pt x="102" y="22"/>
                    </a:lnTo>
                    <a:lnTo>
                      <a:pt x="102" y="44"/>
                    </a:lnTo>
                    <a:lnTo>
                      <a:pt x="98" y="74"/>
                    </a:lnTo>
                    <a:lnTo>
                      <a:pt x="92" y="112"/>
                    </a:lnTo>
                    <a:lnTo>
                      <a:pt x="82" y="154"/>
                    </a:lnTo>
                    <a:lnTo>
                      <a:pt x="60" y="252"/>
                    </a:lnTo>
                    <a:lnTo>
                      <a:pt x="36" y="356"/>
                    </a:lnTo>
                    <a:lnTo>
                      <a:pt x="16" y="456"/>
                    </a:lnTo>
                    <a:lnTo>
                      <a:pt x="8" y="504"/>
                    </a:lnTo>
                    <a:lnTo>
                      <a:pt x="2" y="546"/>
                    </a:lnTo>
                    <a:lnTo>
                      <a:pt x="0" y="582"/>
                    </a:lnTo>
                    <a:lnTo>
                      <a:pt x="0" y="612"/>
                    </a:lnTo>
                    <a:lnTo>
                      <a:pt x="2" y="622"/>
                    </a:lnTo>
                    <a:lnTo>
                      <a:pt x="6" y="632"/>
                    </a:lnTo>
                    <a:lnTo>
                      <a:pt x="10" y="640"/>
                    </a:lnTo>
                    <a:lnTo>
                      <a:pt x="16" y="644"/>
                    </a:lnTo>
                    <a:lnTo>
                      <a:pt x="26" y="648"/>
                    </a:lnTo>
                    <a:lnTo>
                      <a:pt x="36" y="648"/>
                    </a:lnTo>
                    <a:lnTo>
                      <a:pt x="46" y="644"/>
                    </a:lnTo>
                    <a:lnTo>
                      <a:pt x="56" y="638"/>
                    </a:lnTo>
                    <a:lnTo>
                      <a:pt x="66" y="628"/>
                    </a:lnTo>
                    <a:lnTo>
                      <a:pt x="74" y="614"/>
                    </a:lnTo>
                    <a:lnTo>
                      <a:pt x="82" y="598"/>
                    </a:lnTo>
                    <a:lnTo>
                      <a:pt x="92" y="580"/>
                    </a:lnTo>
                    <a:lnTo>
                      <a:pt x="108" y="538"/>
                    </a:lnTo>
                    <a:lnTo>
                      <a:pt x="122" y="488"/>
                    </a:lnTo>
                    <a:lnTo>
                      <a:pt x="136" y="432"/>
                    </a:lnTo>
                    <a:lnTo>
                      <a:pt x="148" y="374"/>
                    </a:lnTo>
                    <a:lnTo>
                      <a:pt x="160" y="314"/>
                    </a:lnTo>
                    <a:lnTo>
                      <a:pt x="168" y="254"/>
                    </a:lnTo>
                    <a:lnTo>
                      <a:pt x="184" y="140"/>
                    </a:lnTo>
                    <a:lnTo>
                      <a:pt x="192" y="52"/>
                    </a:lnTo>
                    <a:lnTo>
                      <a:pt x="194" y="20"/>
                    </a:lnTo>
                    <a:lnTo>
                      <a:pt x="194" y="0"/>
                    </a:lnTo>
                    <a:lnTo>
                      <a:pt x="168" y="0"/>
                    </a:lnTo>
                    <a:lnTo>
                      <a:pt x="154" y="4"/>
                    </a:lnTo>
                    <a:lnTo>
                      <a:pt x="144" y="8"/>
                    </a:lnTo>
                    <a:lnTo>
                      <a:pt x="132" y="12"/>
                    </a:lnTo>
                    <a:lnTo>
                      <a:pt x="124" y="20"/>
                    </a:lnTo>
                    <a:lnTo>
                      <a:pt x="116" y="28"/>
                    </a:lnTo>
                    <a:lnTo>
                      <a:pt x="108" y="3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2" name="Freeform 43"/>
              <p:cNvSpPr>
                <a:spLocks/>
              </p:cNvSpPr>
              <p:nvPr userDrawn="1"/>
            </p:nvSpPr>
            <p:spPr bwMode="auto">
              <a:xfrm>
                <a:off x="2696" y="-187"/>
                <a:ext cx="240" cy="680"/>
              </a:xfrm>
              <a:custGeom>
                <a:avLst/>
                <a:gdLst>
                  <a:gd name="T0" fmla="*/ 178 w 234"/>
                  <a:gd name="T1" fmla="*/ 4 h 682"/>
                  <a:gd name="T2" fmla="*/ 178 w 234"/>
                  <a:gd name="T3" fmla="*/ 4 h 682"/>
                  <a:gd name="T4" fmla="*/ 172 w 234"/>
                  <a:gd name="T5" fmla="*/ 32 h 682"/>
                  <a:gd name="T6" fmla="*/ 164 w 234"/>
                  <a:gd name="T7" fmla="*/ 66 h 682"/>
                  <a:gd name="T8" fmla="*/ 147 w 234"/>
                  <a:gd name="T9" fmla="*/ 108 h 682"/>
                  <a:gd name="T10" fmla="*/ 129 w 234"/>
                  <a:gd name="T11" fmla="*/ 152 h 682"/>
                  <a:gd name="T12" fmla="*/ 86 w 234"/>
                  <a:gd name="T13" fmla="*/ 247 h 682"/>
                  <a:gd name="T14" fmla="*/ 67 w 234"/>
                  <a:gd name="T15" fmla="*/ 299 h 682"/>
                  <a:gd name="T16" fmla="*/ 45 w 234"/>
                  <a:gd name="T17" fmla="*/ 351 h 682"/>
                  <a:gd name="T18" fmla="*/ 29 w 234"/>
                  <a:gd name="T19" fmla="*/ 403 h 682"/>
                  <a:gd name="T20" fmla="*/ 12 w 234"/>
                  <a:gd name="T21" fmla="*/ 455 h 682"/>
                  <a:gd name="T22" fmla="*/ 4 w 234"/>
                  <a:gd name="T23" fmla="*/ 503 h 682"/>
                  <a:gd name="T24" fmla="*/ 2 w 234"/>
                  <a:gd name="T25" fmla="*/ 522 h 682"/>
                  <a:gd name="T26" fmla="*/ 0 w 234"/>
                  <a:gd name="T27" fmla="*/ 544 h 682"/>
                  <a:gd name="T28" fmla="*/ 2 w 234"/>
                  <a:gd name="T29" fmla="*/ 564 h 682"/>
                  <a:gd name="T30" fmla="*/ 4 w 234"/>
                  <a:gd name="T31" fmla="*/ 584 h 682"/>
                  <a:gd name="T32" fmla="*/ 10 w 234"/>
                  <a:gd name="T33" fmla="*/ 604 h 682"/>
                  <a:gd name="T34" fmla="*/ 16 w 234"/>
                  <a:gd name="T35" fmla="*/ 620 h 682"/>
                  <a:gd name="T36" fmla="*/ 29 w 234"/>
                  <a:gd name="T37" fmla="*/ 636 h 682"/>
                  <a:gd name="T38" fmla="*/ 39 w 234"/>
                  <a:gd name="T39" fmla="*/ 650 h 682"/>
                  <a:gd name="T40" fmla="*/ 53 w 234"/>
                  <a:gd name="T41" fmla="*/ 662 h 682"/>
                  <a:gd name="T42" fmla="*/ 74 w 234"/>
                  <a:gd name="T43" fmla="*/ 672 h 682"/>
                  <a:gd name="T44" fmla="*/ 74 w 234"/>
                  <a:gd name="T45" fmla="*/ 672 h 682"/>
                  <a:gd name="T46" fmla="*/ 88 w 234"/>
                  <a:gd name="T47" fmla="*/ 658 h 682"/>
                  <a:gd name="T48" fmla="*/ 101 w 234"/>
                  <a:gd name="T49" fmla="*/ 642 h 682"/>
                  <a:gd name="T50" fmla="*/ 117 w 234"/>
                  <a:gd name="T51" fmla="*/ 622 h 682"/>
                  <a:gd name="T52" fmla="*/ 127 w 234"/>
                  <a:gd name="T53" fmla="*/ 602 h 682"/>
                  <a:gd name="T54" fmla="*/ 137 w 234"/>
                  <a:gd name="T55" fmla="*/ 578 h 682"/>
                  <a:gd name="T56" fmla="*/ 147 w 234"/>
                  <a:gd name="T57" fmla="*/ 554 h 682"/>
                  <a:gd name="T58" fmla="*/ 162 w 234"/>
                  <a:gd name="T59" fmla="*/ 506 h 682"/>
                  <a:gd name="T60" fmla="*/ 174 w 234"/>
                  <a:gd name="T61" fmla="*/ 453 h 682"/>
                  <a:gd name="T62" fmla="*/ 186 w 234"/>
                  <a:gd name="T63" fmla="*/ 399 h 682"/>
                  <a:gd name="T64" fmla="*/ 198 w 234"/>
                  <a:gd name="T65" fmla="*/ 351 h 682"/>
                  <a:gd name="T66" fmla="*/ 211 w 234"/>
                  <a:gd name="T67" fmla="*/ 309 h 682"/>
                  <a:gd name="T68" fmla="*/ 211 w 234"/>
                  <a:gd name="T69" fmla="*/ 309 h 682"/>
                  <a:gd name="T70" fmla="*/ 222 w 234"/>
                  <a:gd name="T71" fmla="*/ 279 h 682"/>
                  <a:gd name="T72" fmla="*/ 239 w 234"/>
                  <a:gd name="T73" fmla="*/ 231 h 682"/>
                  <a:gd name="T74" fmla="*/ 252 w 234"/>
                  <a:gd name="T75" fmla="*/ 173 h 682"/>
                  <a:gd name="T76" fmla="*/ 258 w 234"/>
                  <a:gd name="T77" fmla="*/ 146 h 682"/>
                  <a:gd name="T78" fmla="*/ 263 w 234"/>
                  <a:gd name="T79" fmla="*/ 116 h 682"/>
                  <a:gd name="T80" fmla="*/ 265 w 234"/>
                  <a:gd name="T81" fmla="*/ 88 h 682"/>
                  <a:gd name="T82" fmla="*/ 265 w 234"/>
                  <a:gd name="T83" fmla="*/ 62 h 682"/>
                  <a:gd name="T84" fmla="*/ 261 w 234"/>
                  <a:gd name="T85" fmla="*/ 38 h 682"/>
                  <a:gd name="T86" fmla="*/ 258 w 234"/>
                  <a:gd name="T87" fmla="*/ 28 h 682"/>
                  <a:gd name="T88" fmla="*/ 254 w 234"/>
                  <a:gd name="T89" fmla="*/ 20 h 682"/>
                  <a:gd name="T90" fmla="*/ 250 w 234"/>
                  <a:gd name="T91" fmla="*/ 12 h 682"/>
                  <a:gd name="T92" fmla="*/ 243 w 234"/>
                  <a:gd name="T93" fmla="*/ 8 h 682"/>
                  <a:gd name="T94" fmla="*/ 236 w 234"/>
                  <a:gd name="T95" fmla="*/ 4 h 682"/>
                  <a:gd name="T96" fmla="*/ 227 w 234"/>
                  <a:gd name="T97" fmla="*/ 0 h 682"/>
                  <a:gd name="T98" fmla="*/ 217 w 234"/>
                  <a:gd name="T99" fmla="*/ 0 h 682"/>
                  <a:gd name="T100" fmla="*/ 207 w 234"/>
                  <a:gd name="T101" fmla="*/ 2 h 682"/>
                  <a:gd name="T102" fmla="*/ 193 w 234"/>
                  <a:gd name="T103" fmla="*/ 6 h 682"/>
                  <a:gd name="T104" fmla="*/ 178 w 234"/>
                  <a:gd name="T105" fmla="*/ 10 h 682"/>
                  <a:gd name="T106" fmla="*/ 178 w 234"/>
                  <a:gd name="T107" fmla="*/ 4 h 68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34" h="682">
                    <a:moveTo>
                      <a:pt x="158" y="4"/>
                    </a:moveTo>
                    <a:lnTo>
                      <a:pt x="158" y="4"/>
                    </a:lnTo>
                    <a:lnTo>
                      <a:pt x="152" y="32"/>
                    </a:lnTo>
                    <a:lnTo>
                      <a:pt x="144" y="66"/>
                    </a:lnTo>
                    <a:lnTo>
                      <a:pt x="130" y="108"/>
                    </a:lnTo>
                    <a:lnTo>
                      <a:pt x="114" y="152"/>
                    </a:lnTo>
                    <a:lnTo>
                      <a:pt x="76" y="252"/>
                    </a:lnTo>
                    <a:lnTo>
                      <a:pt x="58" y="304"/>
                    </a:lnTo>
                    <a:lnTo>
                      <a:pt x="40" y="356"/>
                    </a:lnTo>
                    <a:lnTo>
                      <a:pt x="24" y="408"/>
                    </a:lnTo>
                    <a:lnTo>
                      <a:pt x="12" y="460"/>
                    </a:lnTo>
                    <a:lnTo>
                      <a:pt x="4" y="508"/>
                    </a:lnTo>
                    <a:lnTo>
                      <a:pt x="2" y="532"/>
                    </a:lnTo>
                    <a:lnTo>
                      <a:pt x="0" y="554"/>
                    </a:lnTo>
                    <a:lnTo>
                      <a:pt x="2" y="574"/>
                    </a:lnTo>
                    <a:lnTo>
                      <a:pt x="4" y="594"/>
                    </a:lnTo>
                    <a:lnTo>
                      <a:pt x="10" y="614"/>
                    </a:lnTo>
                    <a:lnTo>
                      <a:pt x="16" y="630"/>
                    </a:lnTo>
                    <a:lnTo>
                      <a:pt x="24" y="646"/>
                    </a:lnTo>
                    <a:lnTo>
                      <a:pt x="34" y="660"/>
                    </a:lnTo>
                    <a:lnTo>
                      <a:pt x="48" y="672"/>
                    </a:lnTo>
                    <a:lnTo>
                      <a:pt x="64" y="682"/>
                    </a:lnTo>
                    <a:lnTo>
                      <a:pt x="78" y="668"/>
                    </a:lnTo>
                    <a:lnTo>
                      <a:pt x="90" y="652"/>
                    </a:lnTo>
                    <a:lnTo>
                      <a:pt x="102" y="632"/>
                    </a:lnTo>
                    <a:lnTo>
                      <a:pt x="112" y="612"/>
                    </a:lnTo>
                    <a:lnTo>
                      <a:pt x="122" y="588"/>
                    </a:lnTo>
                    <a:lnTo>
                      <a:pt x="130" y="564"/>
                    </a:lnTo>
                    <a:lnTo>
                      <a:pt x="142" y="512"/>
                    </a:lnTo>
                    <a:lnTo>
                      <a:pt x="154" y="458"/>
                    </a:lnTo>
                    <a:lnTo>
                      <a:pt x="164" y="404"/>
                    </a:lnTo>
                    <a:lnTo>
                      <a:pt x="174" y="356"/>
                    </a:lnTo>
                    <a:lnTo>
                      <a:pt x="186" y="314"/>
                    </a:lnTo>
                    <a:lnTo>
                      <a:pt x="196" y="284"/>
                    </a:lnTo>
                    <a:lnTo>
                      <a:pt x="210" y="236"/>
                    </a:lnTo>
                    <a:lnTo>
                      <a:pt x="222" y="178"/>
                    </a:lnTo>
                    <a:lnTo>
                      <a:pt x="228" y="146"/>
                    </a:lnTo>
                    <a:lnTo>
                      <a:pt x="232" y="116"/>
                    </a:lnTo>
                    <a:lnTo>
                      <a:pt x="234" y="88"/>
                    </a:lnTo>
                    <a:lnTo>
                      <a:pt x="234" y="62"/>
                    </a:lnTo>
                    <a:lnTo>
                      <a:pt x="230" y="38"/>
                    </a:lnTo>
                    <a:lnTo>
                      <a:pt x="228" y="28"/>
                    </a:lnTo>
                    <a:lnTo>
                      <a:pt x="224" y="20"/>
                    </a:lnTo>
                    <a:lnTo>
                      <a:pt x="220" y="12"/>
                    </a:lnTo>
                    <a:lnTo>
                      <a:pt x="214" y="8"/>
                    </a:lnTo>
                    <a:lnTo>
                      <a:pt x="208" y="4"/>
                    </a:lnTo>
                    <a:lnTo>
                      <a:pt x="200" y="0"/>
                    </a:lnTo>
                    <a:lnTo>
                      <a:pt x="192" y="0"/>
                    </a:lnTo>
                    <a:lnTo>
                      <a:pt x="182" y="2"/>
                    </a:lnTo>
                    <a:lnTo>
                      <a:pt x="170" y="6"/>
                    </a:lnTo>
                    <a:lnTo>
                      <a:pt x="158" y="10"/>
                    </a:lnTo>
                    <a:lnTo>
                      <a:pt x="158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3" name="Freeform 44"/>
              <p:cNvSpPr>
                <a:spLocks/>
              </p:cNvSpPr>
              <p:nvPr userDrawn="1"/>
            </p:nvSpPr>
            <p:spPr bwMode="auto">
              <a:xfrm>
                <a:off x="2696" y="-187"/>
                <a:ext cx="240" cy="680"/>
              </a:xfrm>
              <a:custGeom>
                <a:avLst/>
                <a:gdLst>
                  <a:gd name="T0" fmla="*/ 178 w 234"/>
                  <a:gd name="T1" fmla="*/ 4 h 682"/>
                  <a:gd name="T2" fmla="*/ 178 w 234"/>
                  <a:gd name="T3" fmla="*/ 4 h 682"/>
                  <a:gd name="T4" fmla="*/ 172 w 234"/>
                  <a:gd name="T5" fmla="*/ 32 h 682"/>
                  <a:gd name="T6" fmla="*/ 164 w 234"/>
                  <a:gd name="T7" fmla="*/ 66 h 682"/>
                  <a:gd name="T8" fmla="*/ 147 w 234"/>
                  <a:gd name="T9" fmla="*/ 108 h 682"/>
                  <a:gd name="T10" fmla="*/ 129 w 234"/>
                  <a:gd name="T11" fmla="*/ 152 h 682"/>
                  <a:gd name="T12" fmla="*/ 86 w 234"/>
                  <a:gd name="T13" fmla="*/ 247 h 682"/>
                  <a:gd name="T14" fmla="*/ 67 w 234"/>
                  <a:gd name="T15" fmla="*/ 299 h 682"/>
                  <a:gd name="T16" fmla="*/ 45 w 234"/>
                  <a:gd name="T17" fmla="*/ 351 h 682"/>
                  <a:gd name="T18" fmla="*/ 29 w 234"/>
                  <a:gd name="T19" fmla="*/ 403 h 682"/>
                  <a:gd name="T20" fmla="*/ 12 w 234"/>
                  <a:gd name="T21" fmla="*/ 455 h 682"/>
                  <a:gd name="T22" fmla="*/ 4 w 234"/>
                  <a:gd name="T23" fmla="*/ 503 h 682"/>
                  <a:gd name="T24" fmla="*/ 2 w 234"/>
                  <a:gd name="T25" fmla="*/ 522 h 682"/>
                  <a:gd name="T26" fmla="*/ 0 w 234"/>
                  <a:gd name="T27" fmla="*/ 544 h 682"/>
                  <a:gd name="T28" fmla="*/ 2 w 234"/>
                  <a:gd name="T29" fmla="*/ 564 h 682"/>
                  <a:gd name="T30" fmla="*/ 4 w 234"/>
                  <a:gd name="T31" fmla="*/ 584 h 682"/>
                  <a:gd name="T32" fmla="*/ 10 w 234"/>
                  <a:gd name="T33" fmla="*/ 604 h 682"/>
                  <a:gd name="T34" fmla="*/ 16 w 234"/>
                  <a:gd name="T35" fmla="*/ 620 h 682"/>
                  <a:gd name="T36" fmla="*/ 29 w 234"/>
                  <a:gd name="T37" fmla="*/ 636 h 682"/>
                  <a:gd name="T38" fmla="*/ 39 w 234"/>
                  <a:gd name="T39" fmla="*/ 650 h 682"/>
                  <a:gd name="T40" fmla="*/ 53 w 234"/>
                  <a:gd name="T41" fmla="*/ 662 h 682"/>
                  <a:gd name="T42" fmla="*/ 74 w 234"/>
                  <a:gd name="T43" fmla="*/ 672 h 682"/>
                  <a:gd name="T44" fmla="*/ 74 w 234"/>
                  <a:gd name="T45" fmla="*/ 672 h 682"/>
                  <a:gd name="T46" fmla="*/ 88 w 234"/>
                  <a:gd name="T47" fmla="*/ 658 h 682"/>
                  <a:gd name="T48" fmla="*/ 101 w 234"/>
                  <a:gd name="T49" fmla="*/ 642 h 682"/>
                  <a:gd name="T50" fmla="*/ 117 w 234"/>
                  <a:gd name="T51" fmla="*/ 622 h 682"/>
                  <a:gd name="T52" fmla="*/ 127 w 234"/>
                  <a:gd name="T53" fmla="*/ 602 h 682"/>
                  <a:gd name="T54" fmla="*/ 137 w 234"/>
                  <a:gd name="T55" fmla="*/ 578 h 682"/>
                  <a:gd name="T56" fmla="*/ 147 w 234"/>
                  <a:gd name="T57" fmla="*/ 554 h 682"/>
                  <a:gd name="T58" fmla="*/ 162 w 234"/>
                  <a:gd name="T59" fmla="*/ 506 h 682"/>
                  <a:gd name="T60" fmla="*/ 174 w 234"/>
                  <a:gd name="T61" fmla="*/ 453 h 682"/>
                  <a:gd name="T62" fmla="*/ 186 w 234"/>
                  <a:gd name="T63" fmla="*/ 399 h 682"/>
                  <a:gd name="T64" fmla="*/ 198 w 234"/>
                  <a:gd name="T65" fmla="*/ 351 h 682"/>
                  <a:gd name="T66" fmla="*/ 211 w 234"/>
                  <a:gd name="T67" fmla="*/ 309 h 682"/>
                  <a:gd name="T68" fmla="*/ 211 w 234"/>
                  <a:gd name="T69" fmla="*/ 309 h 682"/>
                  <a:gd name="T70" fmla="*/ 222 w 234"/>
                  <a:gd name="T71" fmla="*/ 279 h 682"/>
                  <a:gd name="T72" fmla="*/ 239 w 234"/>
                  <a:gd name="T73" fmla="*/ 231 h 682"/>
                  <a:gd name="T74" fmla="*/ 252 w 234"/>
                  <a:gd name="T75" fmla="*/ 173 h 682"/>
                  <a:gd name="T76" fmla="*/ 258 w 234"/>
                  <a:gd name="T77" fmla="*/ 146 h 682"/>
                  <a:gd name="T78" fmla="*/ 263 w 234"/>
                  <a:gd name="T79" fmla="*/ 116 h 682"/>
                  <a:gd name="T80" fmla="*/ 265 w 234"/>
                  <a:gd name="T81" fmla="*/ 88 h 682"/>
                  <a:gd name="T82" fmla="*/ 265 w 234"/>
                  <a:gd name="T83" fmla="*/ 62 h 682"/>
                  <a:gd name="T84" fmla="*/ 261 w 234"/>
                  <a:gd name="T85" fmla="*/ 38 h 682"/>
                  <a:gd name="T86" fmla="*/ 258 w 234"/>
                  <a:gd name="T87" fmla="*/ 28 h 682"/>
                  <a:gd name="T88" fmla="*/ 254 w 234"/>
                  <a:gd name="T89" fmla="*/ 20 h 682"/>
                  <a:gd name="T90" fmla="*/ 250 w 234"/>
                  <a:gd name="T91" fmla="*/ 12 h 682"/>
                  <a:gd name="T92" fmla="*/ 243 w 234"/>
                  <a:gd name="T93" fmla="*/ 8 h 682"/>
                  <a:gd name="T94" fmla="*/ 236 w 234"/>
                  <a:gd name="T95" fmla="*/ 4 h 682"/>
                  <a:gd name="T96" fmla="*/ 227 w 234"/>
                  <a:gd name="T97" fmla="*/ 0 h 682"/>
                  <a:gd name="T98" fmla="*/ 217 w 234"/>
                  <a:gd name="T99" fmla="*/ 0 h 682"/>
                  <a:gd name="T100" fmla="*/ 207 w 234"/>
                  <a:gd name="T101" fmla="*/ 2 h 682"/>
                  <a:gd name="T102" fmla="*/ 193 w 234"/>
                  <a:gd name="T103" fmla="*/ 6 h 682"/>
                  <a:gd name="T104" fmla="*/ 178 w 234"/>
                  <a:gd name="T105" fmla="*/ 10 h 6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34" h="682">
                    <a:moveTo>
                      <a:pt x="158" y="4"/>
                    </a:moveTo>
                    <a:lnTo>
                      <a:pt x="158" y="4"/>
                    </a:lnTo>
                    <a:lnTo>
                      <a:pt x="152" y="32"/>
                    </a:lnTo>
                    <a:lnTo>
                      <a:pt x="144" y="66"/>
                    </a:lnTo>
                    <a:lnTo>
                      <a:pt x="130" y="108"/>
                    </a:lnTo>
                    <a:lnTo>
                      <a:pt x="114" y="152"/>
                    </a:lnTo>
                    <a:lnTo>
                      <a:pt x="76" y="252"/>
                    </a:lnTo>
                    <a:lnTo>
                      <a:pt x="58" y="304"/>
                    </a:lnTo>
                    <a:lnTo>
                      <a:pt x="40" y="356"/>
                    </a:lnTo>
                    <a:lnTo>
                      <a:pt x="24" y="408"/>
                    </a:lnTo>
                    <a:lnTo>
                      <a:pt x="12" y="460"/>
                    </a:lnTo>
                    <a:lnTo>
                      <a:pt x="4" y="508"/>
                    </a:lnTo>
                    <a:lnTo>
                      <a:pt x="2" y="532"/>
                    </a:lnTo>
                    <a:lnTo>
                      <a:pt x="0" y="554"/>
                    </a:lnTo>
                    <a:lnTo>
                      <a:pt x="2" y="574"/>
                    </a:lnTo>
                    <a:lnTo>
                      <a:pt x="4" y="594"/>
                    </a:lnTo>
                    <a:lnTo>
                      <a:pt x="10" y="614"/>
                    </a:lnTo>
                    <a:lnTo>
                      <a:pt x="16" y="630"/>
                    </a:lnTo>
                    <a:lnTo>
                      <a:pt x="24" y="646"/>
                    </a:lnTo>
                    <a:lnTo>
                      <a:pt x="34" y="660"/>
                    </a:lnTo>
                    <a:lnTo>
                      <a:pt x="48" y="672"/>
                    </a:lnTo>
                    <a:lnTo>
                      <a:pt x="64" y="682"/>
                    </a:lnTo>
                    <a:lnTo>
                      <a:pt x="78" y="668"/>
                    </a:lnTo>
                    <a:lnTo>
                      <a:pt x="90" y="652"/>
                    </a:lnTo>
                    <a:lnTo>
                      <a:pt x="102" y="632"/>
                    </a:lnTo>
                    <a:lnTo>
                      <a:pt x="112" y="612"/>
                    </a:lnTo>
                    <a:lnTo>
                      <a:pt x="122" y="588"/>
                    </a:lnTo>
                    <a:lnTo>
                      <a:pt x="130" y="564"/>
                    </a:lnTo>
                    <a:lnTo>
                      <a:pt x="142" y="512"/>
                    </a:lnTo>
                    <a:lnTo>
                      <a:pt x="154" y="458"/>
                    </a:lnTo>
                    <a:lnTo>
                      <a:pt x="164" y="404"/>
                    </a:lnTo>
                    <a:lnTo>
                      <a:pt x="174" y="356"/>
                    </a:lnTo>
                    <a:lnTo>
                      <a:pt x="186" y="314"/>
                    </a:lnTo>
                    <a:lnTo>
                      <a:pt x="196" y="284"/>
                    </a:lnTo>
                    <a:lnTo>
                      <a:pt x="210" y="236"/>
                    </a:lnTo>
                    <a:lnTo>
                      <a:pt x="222" y="178"/>
                    </a:lnTo>
                    <a:lnTo>
                      <a:pt x="228" y="146"/>
                    </a:lnTo>
                    <a:lnTo>
                      <a:pt x="232" y="116"/>
                    </a:lnTo>
                    <a:lnTo>
                      <a:pt x="234" y="88"/>
                    </a:lnTo>
                    <a:lnTo>
                      <a:pt x="234" y="62"/>
                    </a:lnTo>
                    <a:lnTo>
                      <a:pt x="230" y="38"/>
                    </a:lnTo>
                    <a:lnTo>
                      <a:pt x="228" y="28"/>
                    </a:lnTo>
                    <a:lnTo>
                      <a:pt x="224" y="20"/>
                    </a:lnTo>
                    <a:lnTo>
                      <a:pt x="220" y="12"/>
                    </a:lnTo>
                    <a:lnTo>
                      <a:pt x="214" y="8"/>
                    </a:lnTo>
                    <a:lnTo>
                      <a:pt x="208" y="4"/>
                    </a:lnTo>
                    <a:lnTo>
                      <a:pt x="200" y="0"/>
                    </a:lnTo>
                    <a:lnTo>
                      <a:pt x="192" y="0"/>
                    </a:lnTo>
                    <a:lnTo>
                      <a:pt x="182" y="2"/>
                    </a:lnTo>
                    <a:lnTo>
                      <a:pt x="170" y="6"/>
                    </a:lnTo>
                    <a:lnTo>
                      <a:pt x="158" y="1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4" name="Freeform 45"/>
              <p:cNvSpPr>
                <a:spLocks/>
              </p:cNvSpPr>
              <p:nvPr userDrawn="1"/>
            </p:nvSpPr>
            <p:spPr bwMode="auto">
              <a:xfrm>
                <a:off x="3096" y="-47"/>
                <a:ext cx="180" cy="720"/>
              </a:xfrm>
              <a:custGeom>
                <a:avLst/>
                <a:gdLst>
                  <a:gd name="T0" fmla="*/ 97 w 186"/>
                  <a:gd name="T1" fmla="*/ 72 h 724"/>
                  <a:gd name="T2" fmla="*/ 97 w 186"/>
                  <a:gd name="T3" fmla="*/ 72 h 724"/>
                  <a:gd name="T4" fmla="*/ 96 w 186"/>
                  <a:gd name="T5" fmla="*/ 111 h 724"/>
                  <a:gd name="T6" fmla="*/ 94 w 186"/>
                  <a:gd name="T7" fmla="*/ 155 h 724"/>
                  <a:gd name="T8" fmla="*/ 89 w 186"/>
                  <a:gd name="T9" fmla="*/ 199 h 724"/>
                  <a:gd name="T10" fmla="*/ 83 w 186"/>
                  <a:gd name="T11" fmla="*/ 241 h 724"/>
                  <a:gd name="T12" fmla="*/ 69 w 186"/>
                  <a:gd name="T13" fmla="*/ 318 h 724"/>
                  <a:gd name="T14" fmla="*/ 52 w 186"/>
                  <a:gd name="T15" fmla="*/ 404 h 724"/>
                  <a:gd name="T16" fmla="*/ 52 w 186"/>
                  <a:gd name="T17" fmla="*/ 404 h 724"/>
                  <a:gd name="T18" fmla="*/ 44 w 186"/>
                  <a:gd name="T19" fmla="*/ 434 h 724"/>
                  <a:gd name="T20" fmla="*/ 33 w 186"/>
                  <a:gd name="T21" fmla="*/ 471 h 724"/>
                  <a:gd name="T22" fmla="*/ 19 w 186"/>
                  <a:gd name="T23" fmla="*/ 521 h 724"/>
                  <a:gd name="T24" fmla="*/ 10 w 186"/>
                  <a:gd name="T25" fmla="*/ 573 h 724"/>
                  <a:gd name="T26" fmla="*/ 4 w 186"/>
                  <a:gd name="T27" fmla="*/ 599 h 724"/>
                  <a:gd name="T28" fmla="*/ 2 w 186"/>
                  <a:gd name="T29" fmla="*/ 621 h 724"/>
                  <a:gd name="T30" fmla="*/ 0 w 186"/>
                  <a:gd name="T31" fmla="*/ 640 h 724"/>
                  <a:gd name="T32" fmla="*/ 2 w 186"/>
                  <a:gd name="T33" fmla="*/ 660 h 724"/>
                  <a:gd name="T34" fmla="*/ 6 w 186"/>
                  <a:gd name="T35" fmla="*/ 678 h 724"/>
                  <a:gd name="T36" fmla="*/ 10 w 186"/>
                  <a:gd name="T37" fmla="*/ 684 h 724"/>
                  <a:gd name="T38" fmla="*/ 14 w 186"/>
                  <a:gd name="T39" fmla="*/ 692 h 724"/>
                  <a:gd name="T40" fmla="*/ 15 w 186"/>
                  <a:gd name="T41" fmla="*/ 696 h 724"/>
                  <a:gd name="T42" fmla="*/ 21 w 186"/>
                  <a:gd name="T43" fmla="*/ 700 h 724"/>
                  <a:gd name="T44" fmla="*/ 29 w 186"/>
                  <a:gd name="T45" fmla="*/ 704 h 724"/>
                  <a:gd name="T46" fmla="*/ 37 w 186"/>
                  <a:gd name="T47" fmla="*/ 704 h 724"/>
                  <a:gd name="T48" fmla="*/ 37 w 186"/>
                  <a:gd name="T49" fmla="*/ 704 h 724"/>
                  <a:gd name="T50" fmla="*/ 56 w 186"/>
                  <a:gd name="T51" fmla="*/ 666 h 724"/>
                  <a:gd name="T52" fmla="*/ 73 w 186"/>
                  <a:gd name="T53" fmla="*/ 627 h 724"/>
                  <a:gd name="T54" fmla="*/ 91 w 186"/>
                  <a:gd name="T55" fmla="*/ 589 h 724"/>
                  <a:gd name="T56" fmla="*/ 103 w 186"/>
                  <a:gd name="T57" fmla="*/ 545 h 724"/>
                  <a:gd name="T58" fmla="*/ 116 w 186"/>
                  <a:gd name="T59" fmla="*/ 501 h 724"/>
                  <a:gd name="T60" fmla="*/ 126 w 186"/>
                  <a:gd name="T61" fmla="*/ 457 h 724"/>
                  <a:gd name="T62" fmla="*/ 134 w 186"/>
                  <a:gd name="T63" fmla="*/ 414 h 724"/>
                  <a:gd name="T64" fmla="*/ 141 w 186"/>
                  <a:gd name="T65" fmla="*/ 368 h 724"/>
                  <a:gd name="T66" fmla="*/ 148 w 186"/>
                  <a:gd name="T67" fmla="*/ 320 h 724"/>
                  <a:gd name="T68" fmla="*/ 151 w 186"/>
                  <a:gd name="T69" fmla="*/ 274 h 724"/>
                  <a:gd name="T70" fmla="*/ 155 w 186"/>
                  <a:gd name="T71" fmla="*/ 231 h 724"/>
                  <a:gd name="T72" fmla="*/ 156 w 186"/>
                  <a:gd name="T73" fmla="*/ 183 h 724"/>
                  <a:gd name="T74" fmla="*/ 158 w 186"/>
                  <a:gd name="T75" fmla="*/ 90 h 724"/>
                  <a:gd name="T76" fmla="*/ 155 w 186"/>
                  <a:gd name="T77" fmla="*/ 2 h 724"/>
                  <a:gd name="T78" fmla="*/ 155 w 186"/>
                  <a:gd name="T79" fmla="*/ 2 h 724"/>
                  <a:gd name="T80" fmla="*/ 141 w 186"/>
                  <a:gd name="T81" fmla="*/ 0 h 724"/>
                  <a:gd name="T82" fmla="*/ 127 w 186"/>
                  <a:gd name="T83" fmla="*/ 0 h 724"/>
                  <a:gd name="T84" fmla="*/ 116 w 186"/>
                  <a:gd name="T85" fmla="*/ 4 h 724"/>
                  <a:gd name="T86" fmla="*/ 105 w 186"/>
                  <a:gd name="T87" fmla="*/ 12 h 724"/>
                  <a:gd name="T88" fmla="*/ 97 w 186"/>
                  <a:gd name="T89" fmla="*/ 22 h 724"/>
                  <a:gd name="T90" fmla="*/ 91 w 186"/>
                  <a:gd name="T91" fmla="*/ 34 h 724"/>
                  <a:gd name="T92" fmla="*/ 85 w 186"/>
                  <a:gd name="T93" fmla="*/ 48 h 724"/>
                  <a:gd name="T94" fmla="*/ 83 w 186"/>
                  <a:gd name="T95" fmla="*/ 64 h 724"/>
                  <a:gd name="T96" fmla="*/ 97 w 186"/>
                  <a:gd name="T97" fmla="*/ 72 h 7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86" h="724">
                    <a:moveTo>
                      <a:pt x="114" y="72"/>
                    </a:moveTo>
                    <a:lnTo>
                      <a:pt x="114" y="72"/>
                    </a:lnTo>
                    <a:lnTo>
                      <a:pt x="112" y="116"/>
                    </a:lnTo>
                    <a:lnTo>
                      <a:pt x="110" y="160"/>
                    </a:lnTo>
                    <a:lnTo>
                      <a:pt x="104" y="204"/>
                    </a:lnTo>
                    <a:lnTo>
                      <a:pt x="98" y="246"/>
                    </a:lnTo>
                    <a:lnTo>
                      <a:pt x="80" y="328"/>
                    </a:lnTo>
                    <a:lnTo>
                      <a:pt x="62" y="414"/>
                    </a:lnTo>
                    <a:lnTo>
                      <a:pt x="52" y="444"/>
                    </a:lnTo>
                    <a:lnTo>
                      <a:pt x="38" y="486"/>
                    </a:lnTo>
                    <a:lnTo>
                      <a:pt x="24" y="536"/>
                    </a:lnTo>
                    <a:lnTo>
                      <a:pt x="10" y="588"/>
                    </a:lnTo>
                    <a:lnTo>
                      <a:pt x="4" y="614"/>
                    </a:lnTo>
                    <a:lnTo>
                      <a:pt x="2" y="638"/>
                    </a:lnTo>
                    <a:lnTo>
                      <a:pt x="0" y="660"/>
                    </a:lnTo>
                    <a:lnTo>
                      <a:pt x="2" y="680"/>
                    </a:lnTo>
                    <a:lnTo>
                      <a:pt x="6" y="698"/>
                    </a:lnTo>
                    <a:lnTo>
                      <a:pt x="10" y="704"/>
                    </a:lnTo>
                    <a:lnTo>
                      <a:pt x="14" y="712"/>
                    </a:lnTo>
                    <a:lnTo>
                      <a:pt x="20" y="716"/>
                    </a:lnTo>
                    <a:lnTo>
                      <a:pt x="26" y="720"/>
                    </a:lnTo>
                    <a:lnTo>
                      <a:pt x="34" y="724"/>
                    </a:lnTo>
                    <a:lnTo>
                      <a:pt x="42" y="724"/>
                    </a:lnTo>
                    <a:lnTo>
                      <a:pt x="66" y="686"/>
                    </a:lnTo>
                    <a:lnTo>
                      <a:pt x="86" y="646"/>
                    </a:lnTo>
                    <a:lnTo>
                      <a:pt x="106" y="604"/>
                    </a:lnTo>
                    <a:lnTo>
                      <a:pt x="122" y="560"/>
                    </a:lnTo>
                    <a:lnTo>
                      <a:pt x="136" y="516"/>
                    </a:lnTo>
                    <a:lnTo>
                      <a:pt x="148" y="472"/>
                    </a:lnTo>
                    <a:lnTo>
                      <a:pt x="158" y="424"/>
                    </a:lnTo>
                    <a:lnTo>
                      <a:pt x="166" y="378"/>
                    </a:lnTo>
                    <a:lnTo>
                      <a:pt x="174" y="330"/>
                    </a:lnTo>
                    <a:lnTo>
                      <a:pt x="178" y="284"/>
                    </a:lnTo>
                    <a:lnTo>
                      <a:pt x="182" y="236"/>
                    </a:lnTo>
                    <a:lnTo>
                      <a:pt x="184" y="188"/>
                    </a:lnTo>
                    <a:lnTo>
                      <a:pt x="186" y="94"/>
                    </a:lnTo>
                    <a:lnTo>
                      <a:pt x="182" y="2"/>
                    </a:lnTo>
                    <a:lnTo>
                      <a:pt x="166" y="0"/>
                    </a:lnTo>
                    <a:lnTo>
                      <a:pt x="150" y="0"/>
                    </a:lnTo>
                    <a:lnTo>
                      <a:pt x="136" y="4"/>
                    </a:lnTo>
                    <a:lnTo>
                      <a:pt x="124" y="12"/>
                    </a:lnTo>
                    <a:lnTo>
                      <a:pt x="114" y="22"/>
                    </a:lnTo>
                    <a:lnTo>
                      <a:pt x="106" y="34"/>
                    </a:lnTo>
                    <a:lnTo>
                      <a:pt x="100" y="48"/>
                    </a:lnTo>
                    <a:lnTo>
                      <a:pt x="98" y="64"/>
                    </a:lnTo>
                    <a:lnTo>
                      <a:pt x="11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5" name="Freeform 46"/>
              <p:cNvSpPr>
                <a:spLocks/>
              </p:cNvSpPr>
              <p:nvPr userDrawn="1"/>
            </p:nvSpPr>
            <p:spPr bwMode="auto">
              <a:xfrm>
                <a:off x="3096" y="-47"/>
                <a:ext cx="180" cy="720"/>
              </a:xfrm>
              <a:custGeom>
                <a:avLst/>
                <a:gdLst>
                  <a:gd name="T0" fmla="*/ 97 w 186"/>
                  <a:gd name="T1" fmla="*/ 72 h 724"/>
                  <a:gd name="T2" fmla="*/ 97 w 186"/>
                  <a:gd name="T3" fmla="*/ 72 h 724"/>
                  <a:gd name="T4" fmla="*/ 96 w 186"/>
                  <a:gd name="T5" fmla="*/ 111 h 724"/>
                  <a:gd name="T6" fmla="*/ 94 w 186"/>
                  <a:gd name="T7" fmla="*/ 155 h 724"/>
                  <a:gd name="T8" fmla="*/ 89 w 186"/>
                  <a:gd name="T9" fmla="*/ 199 h 724"/>
                  <a:gd name="T10" fmla="*/ 83 w 186"/>
                  <a:gd name="T11" fmla="*/ 241 h 724"/>
                  <a:gd name="T12" fmla="*/ 69 w 186"/>
                  <a:gd name="T13" fmla="*/ 318 h 724"/>
                  <a:gd name="T14" fmla="*/ 52 w 186"/>
                  <a:gd name="T15" fmla="*/ 404 h 724"/>
                  <a:gd name="T16" fmla="*/ 52 w 186"/>
                  <a:gd name="T17" fmla="*/ 404 h 724"/>
                  <a:gd name="T18" fmla="*/ 44 w 186"/>
                  <a:gd name="T19" fmla="*/ 434 h 724"/>
                  <a:gd name="T20" fmla="*/ 33 w 186"/>
                  <a:gd name="T21" fmla="*/ 471 h 724"/>
                  <a:gd name="T22" fmla="*/ 19 w 186"/>
                  <a:gd name="T23" fmla="*/ 521 h 724"/>
                  <a:gd name="T24" fmla="*/ 10 w 186"/>
                  <a:gd name="T25" fmla="*/ 573 h 724"/>
                  <a:gd name="T26" fmla="*/ 4 w 186"/>
                  <a:gd name="T27" fmla="*/ 599 h 724"/>
                  <a:gd name="T28" fmla="*/ 2 w 186"/>
                  <a:gd name="T29" fmla="*/ 621 h 724"/>
                  <a:gd name="T30" fmla="*/ 0 w 186"/>
                  <a:gd name="T31" fmla="*/ 640 h 724"/>
                  <a:gd name="T32" fmla="*/ 2 w 186"/>
                  <a:gd name="T33" fmla="*/ 660 h 724"/>
                  <a:gd name="T34" fmla="*/ 6 w 186"/>
                  <a:gd name="T35" fmla="*/ 678 h 724"/>
                  <a:gd name="T36" fmla="*/ 10 w 186"/>
                  <a:gd name="T37" fmla="*/ 684 h 724"/>
                  <a:gd name="T38" fmla="*/ 14 w 186"/>
                  <a:gd name="T39" fmla="*/ 692 h 724"/>
                  <a:gd name="T40" fmla="*/ 15 w 186"/>
                  <a:gd name="T41" fmla="*/ 696 h 724"/>
                  <a:gd name="T42" fmla="*/ 21 w 186"/>
                  <a:gd name="T43" fmla="*/ 700 h 724"/>
                  <a:gd name="T44" fmla="*/ 29 w 186"/>
                  <a:gd name="T45" fmla="*/ 704 h 724"/>
                  <a:gd name="T46" fmla="*/ 37 w 186"/>
                  <a:gd name="T47" fmla="*/ 704 h 724"/>
                  <a:gd name="T48" fmla="*/ 37 w 186"/>
                  <a:gd name="T49" fmla="*/ 704 h 724"/>
                  <a:gd name="T50" fmla="*/ 56 w 186"/>
                  <a:gd name="T51" fmla="*/ 666 h 724"/>
                  <a:gd name="T52" fmla="*/ 73 w 186"/>
                  <a:gd name="T53" fmla="*/ 627 h 724"/>
                  <a:gd name="T54" fmla="*/ 91 w 186"/>
                  <a:gd name="T55" fmla="*/ 589 h 724"/>
                  <a:gd name="T56" fmla="*/ 103 w 186"/>
                  <a:gd name="T57" fmla="*/ 545 h 724"/>
                  <a:gd name="T58" fmla="*/ 116 w 186"/>
                  <a:gd name="T59" fmla="*/ 501 h 724"/>
                  <a:gd name="T60" fmla="*/ 126 w 186"/>
                  <a:gd name="T61" fmla="*/ 457 h 724"/>
                  <a:gd name="T62" fmla="*/ 134 w 186"/>
                  <a:gd name="T63" fmla="*/ 414 h 724"/>
                  <a:gd name="T64" fmla="*/ 141 w 186"/>
                  <a:gd name="T65" fmla="*/ 368 h 724"/>
                  <a:gd name="T66" fmla="*/ 148 w 186"/>
                  <a:gd name="T67" fmla="*/ 320 h 724"/>
                  <a:gd name="T68" fmla="*/ 151 w 186"/>
                  <a:gd name="T69" fmla="*/ 274 h 724"/>
                  <a:gd name="T70" fmla="*/ 155 w 186"/>
                  <a:gd name="T71" fmla="*/ 231 h 724"/>
                  <a:gd name="T72" fmla="*/ 156 w 186"/>
                  <a:gd name="T73" fmla="*/ 183 h 724"/>
                  <a:gd name="T74" fmla="*/ 158 w 186"/>
                  <a:gd name="T75" fmla="*/ 90 h 724"/>
                  <a:gd name="T76" fmla="*/ 155 w 186"/>
                  <a:gd name="T77" fmla="*/ 2 h 724"/>
                  <a:gd name="T78" fmla="*/ 155 w 186"/>
                  <a:gd name="T79" fmla="*/ 2 h 724"/>
                  <a:gd name="T80" fmla="*/ 141 w 186"/>
                  <a:gd name="T81" fmla="*/ 0 h 724"/>
                  <a:gd name="T82" fmla="*/ 127 w 186"/>
                  <a:gd name="T83" fmla="*/ 0 h 724"/>
                  <a:gd name="T84" fmla="*/ 116 w 186"/>
                  <a:gd name="T85" fmla="*/ 4 h 724"/>
                  <a:gd name="T86" fmla="*/ 105 w 186"/>
                  <a:gd name="T87" fmla="*/ 12 h 724"/>
                  <a:gd name="T88" fmla="*/ 97 w 186"/>
                  <a:gd name="T89" fmla="*/ 22 h 724"/>
                  <a:gd name="T90" fmla="*/ 91 w 186"/>
                  <a:gd name="T91" fmla="*/ 34 h 724"/>
                  <a:gd name="T92" fmla="*/ 85 w 186"/>
                  <a:gd name="T93" fmla="*/ 48 h 724"/>
                  <a:gd name="T94" fmla="*/ 83 w 186"/>
                  <a:gd name="T95" fmla="*/ 64 h 7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86" h="724">
                    <a:moveTo>
                      <a:pt x="114" y="72"/>
                    </a:moveTo>
                    <a:lnTo>
                      <a:pt x="114" y="72"/>
                    </a:lnTo>
                    <a:lnTo>
                      <a:pt x="112" y="116"/>
                    </a:lnTo>
                    <a:lnTo>
                      <a:pt x="110" y="160"/>
                    </a:lnTo>
                    <a:lnTo>
                      <a:pt x="104" y="204"/>
                    </a:lnTo>
                    <a:lnTo>
                      <a:pt x="98" y="246"/>
                    </a:lnTo>
                    <a:lnTo>
                      <a:pt x="80" y="328"/>
                    </a:lnTo>
                    <a:lnTo>
                      <a:pt x="62" y="414"/>
                    </a:lnTo>
                    <a:lnTo>
                      <a:pt x="52" y="444"/>
                    </a:lnTo>
                    <a:lnTo>
                      <a:pt x="38" y="486"/>
                    </a:lnTo>
                    <a:lnTo>
                      <a:pt x="24" y="536"/>
                    </a:lnTo>
                    <a:lnTo>
                      <a:pt x="10" y="588"/>
                    </a:lnTo>
                    <a:lnTo>
                      <a:pt x="4" y="614"/>
                    </a:lnTo>
                    <a:lnTo>
                      <a:pt x="2" y="638"/>
                    </a:lnTo>
                    <a:lnTo>
                      <a:pt x="0" y="660"/>
                    </a:lnTo>
                    <a:lnTo>
                      <a:pt x="2" y="680"/>
                    </a:lnTo>
                    <a:lnTo>
                      <a:pt x="6" y="698"/>
                    </a:lnTo>
                    <a:lnTo>
                      <a:pt x="10" y="704"/>
                    </a:lnTo>
                    <a:lnTo>
                      <a:pt x="14" y="712"/>
                    </a:lnTo>
                    <a:lnTo>
                      <a:pt x="20" y="716"/>
                    </a:lnTo>
                    <a:lnTo>
                      <a:pt x="26" y="720"/>
                    </a:lnTo>
                    <a:lnTo>
                      <a:pt x="34" y="724"/>
                    </a:lnTo>
                    <a:lnTo>
                      <a:pt x="42" y="724"/>
                    </a:lnTo>
                    <a:lnTo>
                      <a:pt x="66" y="686"/>
                    </a:lnTo>
                    <a:lnTo>
                      <a:pt x="86" y="646"/>
                    </a:lnTo>
                    <a:lnTo>
                      <a:pt x="106" y="604"/>
                    </a:lnTo>
                    <a:lnTo>
                      <a:pt x="122" y="560"/>
                    </a:lnTo>
                    <a:lnTo>
                      <a:pt x="136" y="516"/>
                    </a:lnTo>
                    <a:lnTo>
                      <a:pt x="148" y="472"/>
                    </a:lnTo>
                    <a:lnTo>
                      <a:pt x="158" y="424"/>
                    </a:lnTo>
                    <a:lnTo>
                      <a:pt x="166" y="378"/>
                    </a:lnTo>
                    <a:lnTo>
                      <a:pt x="174" y="330"/>
                    </a:lnTo>
                    <a:lnTo>
                      <a:pt x="178" y="284"/>
                    </a:lnTo>
                    <a:lnTo>
                      <a:pt x="182" y="236"/>
                    </a:lnTo>
                    <a:lnTo>
                      <a:pt x="184" y="188"/>
                    </a:lnTo>
                    <a:lnTo>
                      <a:pt x="186" y="94"/>
                    </a:lnTo>
                    <a:lnTo>
                      <a:pt x="182" y="2"/>
                    </a:lnTo>
                    <a:lnTo>
                      <a:pt x="166" y="0"/>
                    </a:lnTo>
                    <a:lnTo>
                      <a:pt x="150" y="0"/>
                    </a:lnTo>
                    <a:lnTo>
                      <a:pt x="136" y="4"/>
                    </a:lnTo>
                    <a:lnTo>
                      <a:pt x="124" y="12"/>
                    </a:lnTo>
                    <a:lnTo>
                      <a:pt x="114" y="22"/>
                    </a:lnTo>
                    <a:lnTo>
                      <a:pt x="106" y="34"/>
                    </a:lnTo>
                    <a:lnTo>
                      <a:pt x="100" y="48"/>
                    </a:lnTo>
                    <a:lnTo>
                      <a:pt x="98" y="6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6" name="Freeform 47"/>
              <p:cNvSpPr>
                <a:spLocks/>
              </p:cNvSpPr>
              <p:nvPr userDrawn="1"/>
            </p:nvSpPr>
            <p:spPr bwMode="auto">
              <a:xfrm>
                <a:off x="3556" y="94"/>
                <a:ext cx="140" cy="700"/>
              </a:xfrm>
              <a:custGeom>
                <a:avLst/>
                <a:gdLst>
                  <a:gd name="T0" fmla="*/ 57 w 132"/>
                  <a:gd name="T1" fmla="*/ 44 h 700"/>
                  <a:gd name="T2" fmla="*/ 57 w 132"/>
                  <a:gd name="T3" fmla="*/ 44 h 700"/>
                  <a:gd name="T4" fmla="*/ 54 w 132"/>
                  <a:gd name="T5" fmla="*/ 134 h 700"/>
                  <a:gd name="T6" fmla="*/ 45 w 132"/>
                  <a:gd name="T7" fmla="*/ 224 h 700"/>
                  <a:gd name="T8" fmla="*/ 23 w 132"/>
                  <a:gd name="T9" fmla="*/ 402 h 700"/>
                  <a:gd name="T10" fmla="*/ 23 w 132"/>
                  <a:gd name="T11" fmla="*/ 402 h 700"/>
                  <a:gd name="T12" fmla="*/ 8 w 132"/>
                  <a:gd name="T13" fmla="*/ 474 h 700"/>
                  <a:gd name="T14" fmla="*/ 2 w 132"/>
                  <a:gd name="T15" fmla="*/ 526 h 700"/>
                  <a:gd name="T16" fmla="*/ 0 w 132"/>
                  <a:gd name="T17" fmla="*/ 580 h 700"/>
                  <a:gd name="T18" fmla="*/ 0 w 132"/>
                  <a:gd name="T19" fmla="*/ 606 h 700"/>
                  <a:gd name="T20" fmla="*/ 2 w 132"/>
                  <a:gd name="T21" fmla="*/ 630 h 700"/>
                  <a:gd name="T22" fmla="*/ 4 w 132"/>
                  <a:gd name="T23" fmla="*/ 652 h 700"/>
                  <a:gd name="T24" fmla="*/ 15 w 132"/>
                  <a:gd name="T25" fmla="*/ 670 h 700"/>
                  <a:gd name="T26" fmla="*/ 23 w 132"/>
                  <a:gd name="T27" fmla="*/ 686 h 700"/>
                  <a:gd name="T28" fmla="*/ 29 w 132"/>
                  <a:gd name="T29" fmla="*/ 692 h 700"/>
                  <a:gd name="T30" fmla="*/ 38 w 132"/>
                  <a:gd name="T31" fmla="*/ 696 h 700"/>
                  <a:gd name="T32" fmla="*/ 45 w 132"/>
                  <a:gd name="T33" fmla="*/ 700 h 700"/>
                  <a:gd name="T34" fmla="*/ 54 w 132"/>
                  <a:gd name="T35" fmla="*/ 700 h 700"/>
                  <a:gd name="T36" fmla="*/ 64 w 132"/>
                  <a:gd name="T37" fmla="*/ 700 h 700"/>
                  <a:gd name="T38" fmla="*/ 78 w 132"/>
                  <a:gd name="T39" fmla="*/ 700 h 700"/>
                  <a:gd name="T40" fmla="*/ 78 w 132"/>
                  <a:gd name="T41" fmla="*/ 700 h 700"/>
                  <a:gd name="T42" fmla="*/ 88 w 132"/>
                  <a:gd name="T43" fmla="*/ 696 h 700"/>
                  <a:gd name="T44" fmla="*/ 103 w 132"/>
                  <a:gd name="T45" fmla="*/ 688 h 700"/>
                  <a:gd name="T46" fmla="*/ 112 w 132"/>
                  <a:gd name="T47" fmla="*/ 678 h 700"/>
                  <a:gd name="T48" fmla="*/ 124 w 132"/>
                  <a:gd name="T49" fmla="*/ 664 h 700"/>
                  <a:gd name="T50" fmla="*/ 132 w 132"/>
                  <a:gd name="T51" fmla="*/ 650 h 700"/>
                  <a:gd name="T52" fmla="*/ 140 w 132"/>
                  <a:gd name="T53" fmla="*/ 632 h 700"/>
                  <a:gd name="T54" fmla="*/ 153 w 132"/>
                  <a:gd name="T55" fmla="*/ 590 h 700"/>
                  <a:gd name="T56" fmla="*/ 163 w 132"/>
                  <a:gd name="T57" fmla="*/ 542 h 700"/>
                  <a:gd name="T58" fmla="*/ 172 w 132"/>
                  <a:gd name="T59" fmla="*/ 488 h 700"/>
                  <a:gd name="T60" fmla="*/ 174 w 132"/>
                  <a:gd name="T61" fmla="*/ 432 h 700"/>
                  <a:gd name="T62" fmla="*/ 177 w 132"/>
                  <a:gd name="T63" fmla="*/ 372 h 700"/>
                  <a:gd name="T64" fmla="*/ 177 w 132"/>
                  <a:gd name="T65" fmla="*/ 312 h 700"/>
                  <a:gd name="T66" fmla="*/ 174 w 132"/>
                  <a:gd name="T67" fmla="*/ 254 h 700"/>
                  <a:gd name="T68" fmla="*/ 170 w 132"/>
                  <a:gd name="T69" fmla="*/ 196 h 700"/>
                  <a:gd name="T70" fmla="*/ 163 w 132"/>
                  <a:gd name="T71" fmla="*/ 142 h 700"/>
                  <a:gd name="T72" fmla="*/ 159 w 132"/>
                  <a:gd name="T73" fmla="*/ 96 h 700"/>
                  <a:gd name="T74" fmla="*/ 153 w 132"/>
                  <a:gd name="T75" fmla="*/ 54 h 700"/>
                  <a:gd name="T76" fmla="*/ 145 w 132"/>
                  <a:gd name="T77" fmla="*/ 22 h 700"/>
                  <a:gd name="T78" fmla="*/ 137 w 132"/>
                  <a:gd name="T79" fmla="*/ 0 h 700"/>
                  <a:gd name="T80" fmla="*/ 137 w 132"/>
                  <a:gd name="T81" fmla="*/ 0 h 700"/>
                  <a:gd name="T82" fmla="*/ 124 w 132"/>
                  <a:gd name="T83" fmla="*/ 0 h 700"/>
                  <a:gd name="T84" fmla="*/ 107 w 132"/>
                  <a:gd name="T85" fmla="*/ 2 h 700"/>
                  <a:gd name="T86" fmla="*/ 97 w 132"/>
                  <a:gd name="T87" fmla="*/ 4 h 700"/>
                  <a:gd name="T88" fmla="*/ 86 w 132"/>
                  <a:gd name="T89" fmla="*/ 10 h 700"/>
                  <a:gd name="T90" fmla="*/ 75 w 132"/>
                  <a:gd name="T91" fmla="*/ 16 h 700"/>
                  <a:gd name="T92" fmla="*/ 67 w 132"/>
                  <a:gd name="T93" fmla="*/ 24 h 700"/>
                  <a:gd name="T94" fmla="*/ 59 w 132"/>
                  <a:gd name="T95" fmla="*/ 34 h 700"/>
                  <a:gd name="T96" fmla="*/ 57 w 132"/>
                  <a:gd name="T97" fmla="*/ 44 h 7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2" h="700">
                    <a:moveTo>
                      <a:pt x="42" y="44"/>
                    </a:moveTo>
                    <a:lnTo>
                      <a:pt x="42" y="44"/>
                    </a:lnTo>
                    <a:lnTo>
                      <a:pt x="40" y="134"/>
                    </a:lnTo>
                    <a:lnTo>
                      <a:pt x="34" y="224"/>
                    </a:lnTo>
                    <a:lnTo>
                      <a:pt x="18" y="402"/>
                    </a:lnTo>
                    <a:lnTo>
                      <a:pt x="8" y="474"/>
                    </a:lnTo>
                    <a:lnTo>
                      <a:pt x="2" y="526"/>
                    </a:lnTo>
                    <a:lnTo>
                      <a:pt x="0" y="580"/>
                    </a:lnTo>
                    <a:lnTo>
                      <a:pt x="0" y="606"/>
                    </a:lnTo>
                    <a:lnTo>
                      <a:pt x="2" y="630"/>
                    </a:lnTo>
                    <a:lnTo>
                      <a:pt x="4" y="652"/>
                    </a:lnTo>
                    <a:lnTo>
                      <a:pt x="10" y="670"/>
                    </a:lnTo>
                    <a:lnTo>
                      <a:pt x="18" y="686"/>
                    </a:lnTo>
                    <a:lnTo>
                      <a:pt x="22" y="692"/>
                    </a:lnTo>
                    <a:lnTo>
                      <a:pt x="28" y="696"/>
                    </a:lnTo>
                    <a:lnTo>
                      <a:pt x="34" y="700"/>
                    </a:lnTo>
                    <a:lnTo>
                      <a:pt x="40" y="700"/>
                    </a:lnTo>
                    <a:lnTo>
                      <a:pt x="48" y="700"/>
                    </a:lnTo>
                    <a:lnTo>
                      <a:pt x="58" y="700"/>
                    </a:lnTo>
                    <a:lnTo>
                      <a:pt x="66" y="696"/>
                    </a:lnTo>
                    <a:lnTo>
                      <a:pt x="76" y="688"/>
                    </a:lnTo>
                    <a:lnTo>
                      <a:pt x="84" y="678"/>
                    </a:lnTo>
                    <a:lnTo>
                      <a:pt x="92" y="664"/>
                    </a:lnTo>
                    <a:lnTo>
                      <a:pt x="98" y="650"/>
                    </a:lnTo>
                    <a:lnTo>
                      <a:pt x="104" y="632"/>
                    </a:lnTo>
                    <a:lnTo>
                      <a:pt x="114" y="590"/>
                    </a:lnTo>
                    <a:lnTo>
                      <a:pt x="122" y="542"/>
                    </a:lnTo>
                    <a:lnTo>
                      <a:pt x="128" y="488"/>
                    </a:lnTo>
                    <a:lnTo>
                      <a:pt x="130" y="432"/>
                    </a:lnTo>
                    <a:lnTo>
                      <a:pt x="132" y="372"/>
                    </a:lnTo>
                    <a:lnTo>
                      <a:pt x="132" y="312"/>
                    </a:lnTo>
                    <a:lnTo>
                      <a:pt x="130" y="254"/>
                    </a:lnTo>
                    <a:lnTo>
                      <a:pt x="126" y="196"/>
                    </a:lnTo>
                    <a:lnTo>
                      <a:pt x="122" y="142"/>
                    </a:lnTo>
                    <a:lnTo>
                      <a:pt x="118" y="96"/>
                    </a:lnTo>
                    <a:lnTo>
                      <a:pt x="114" y="54"/>
                    </a:lnTo>
                    <a:lnTo>
                      <a:pt x="108" y="22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0" y="2"/>
                    </a:lnTo>
                    <a:lnTo>
                      <a:pt x="72" y="4"/>
                    </a:lnTo>
                    <a:lnTo>
                      <a:pt x="64" y="10"/>
                    </a:lnTo>
                    <a:lnTo>
                      <a:pt x="56" y="16"/>
                    </a:lnTo>
                    <a:lnTo>
                      <a:pt x="50" y="24"/>
                    </a:lnTo>
                    <a:lnTo>
                      <a:pt x="44" y="34"/>
                    </a:lnTo>
                    <a:lnTo>
                      <a:pt x="42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7" name="Freeform 48"/>
              <p:cNvSpPr>
                <a:spLocks/>
              </p:cNvSpPr>
              <p:nvPr userDrawn="1"/>
            </p:nvSpPr>
            <p:spPr bwMode="auto">
              <a:xfrm>
                <a:off x="3556" y="94"/>
                <a:ext cx="140" cy="700"/>
              </a:xfrm>
              <a:custGeom>
                <a:avLst/>
                <a:gdLst>
                  <a:gd name="T0" fmla="*/ 57 w 132"/>
                  <a:gd name="T1" fmla="*/ 44 h 700"/>
                  <a:gd name="T2" fmla="*/ 57 w 132"/>
                  <a:gd name="T3" fmla="*/ 44 h 700"/>
                  <a:gd name="T4" fmla="*/ 54 w 132"/>
                  <a:gd name="T5" fmla="*/ 134 h 700"/>
                  <a:gd name="T6" fmla="*/ 45 w 132"/>
                  <a:gd name="T7" fmla="*/ 224 h 700"/>
                  <a:gd name="T8" fmla="*/ 23 w 132"/>
                  <a:gd name="T9" fmla="*/ 402 h 700"/>
                  <a:gd name="T10" fmla="*/ 23 w 132"/>
                  <a:gd name="T11" fmla="*/ 402 h 700"/>
                  <a:gd name="T12" fmla="*/ 8 w 132"/>
                  <a:gd name="T13" fmla="*/ 474 h 700"/>
                  <a:gd name="T14" fmla="*/ 2 w 132"/>
                  <a:gd name="T15" fmla="*/ 526 h 700"/>
                  <a:gd name="T16" fmla="*/ 0 w 132"/>
                  <a:gd name="T17" fmla="*/ 580 h 700"/>
                  <a:gd name="T18" fmla="*/ 0 w 132"/>
                  <a:gd name="T19" fmla="*/ 606 h 700"/>
                  <a:gd name="T20" fmla="*/ 2 w 132"/>
                  <a:gd name="T21" fmla="*/ 630 h 700"/>
                  <a:gd name="T22" fmla="*/ 4 w 132"/>
                  <a:gd name="T23" fmla="*/ 652 h 700"/>
                  <a:gd name="T24" fmla="*/ 15 w 132"/>
                  <a:gd name="T25" fmla="*/ 670 h 700"/>
                  <a:gd name="T26" fmla="*/ 23 w 132"/>
                  <a:gd name="T27" fmla="*/ 686 h 700"/>
                  <a:gd name="T28" fmla="*/ 29 w 132"/>
                  <a:gd name="T29" fmla="*/ 692 h 700"/>
                  <a:gd name="T30" fmla="*/ 38 w 132"/>
                  <a:gd name="T31" fmla="*/ 696 h 700"/>
                  <a:gd name="T32" fmla="*/ 45 w 132"/>
                  <a:gd name="T33" fmla="*/ 700 h 700"/>
                  <a:gd name="T34" fmla="*/ 54 w 132"/>
                  <a:gd name="T35" fmla="*/ 700 h 700"/>
                  <a:gd name="T36" fmla="*/ 64 w 132"/>
                  <a:gd name="T37" fmla="*/ 700 h 700"/>
                  <a:gd name="T38" fmla="*/ 78 w 132"/>
                  <a:gd name="T39" fmla="*/ 700 h 700"/>
                  <a:gd name="T40" fmla="*/ 78 w 132"/>
                  <a:gd name="T41" fmla="*/ 700 h 700"/>
                  <a:gd name="T42" fmla="*/ 88 w 132"/>
                  <a:gd name="T43" fmla="*/ 696 h 700"/>
                  <a:gd name="T44" fmla="*/ 103 w 132"/>
                  <a:gd name="T45" fmla="*/ 688 h 700"/>
                  <a:gd name="T46" fmla="*/ 112 w 132"/>
                  <a:gd name="T47" fmla="*/ 678 h 700"/>
                  <a:gd name="T48" fmla="*/ 124 w 132"/>
                  <a:gd name="T49" fmla="*/ 664 h 700"/>
                  <a:gd name="T50" fmla="*/ 132 w 132"/>
                  <a:gd name="T51" fmla="*/ 650 h 700"/>
                  <a:gd name="T52" fmla="*/ 140 w 132"/>
                  <a:gd name="T53" fmla="*/ 632 h 700"/>
                  <a:gd name="T54" fmla="*/ 153 w 132"/>
                  <a:gd name="T55" fmla="*/ 590 h 700"/>
                  <a:gd name="T56" fmla="*/ 163 w 132"/>
                  <a:gd name="T57" fmla="*/ 542 h 700"/>
                  <a:gd name="T58" fmla="*/ 172 w 132"/>
                  <a:gd name="T59" fmla="*/ 488 h 700"/>
                  <a:gd name="T60" fmla="*/ 174 w 132"/>
                  <a:gd name="T61" fmla="*/ 432 h 700"/>
                  <a:gd name="T62" fmla="*/ 177 w 132"/>
                  <a:gd name="T63" fmla="*/ 372 h 700"/>
                  <a:gd name="T64" fmla="*/ 177 w 132"/>
                  <a:gd name="T65" fmla="*/ 312 h 700"/>
                  <a:gd name="T66" fmla="*/ 174 w 132"/>
                  <a:gd name="T67" fmla="*/ 254 h 700"/>
                  <a:gd name="T68" fmla="*/ 170 w 132"/>
                  <a:gd name="T69" fmla="*/ 196 h 700"/>
                  <a:gd name="T70" fmla="*/ 163 w 132"/>
                  <a:gd name="T71" fmla="*/ 142 h 700"/>
                  <a:gd name="T72" fmla="*/ 159 w 132"/>
                  <a:gd name="T73" fmla="*/ 96 h 700"/>
                  <a:gd name="T74" fmla="*/ 153 w 132"/>
                  <a:gd name="T75" fmla="*/ 54 h 700"/>
                  <a:gd name="T76" fmla="*/ 145 w 132"/>
                  <a:gd name="T77" fmla="*/ 22 h 700"/>
                  <a:gd name="T78" fmla="*/ 137 w 132"/>
                  <a:gd name="T79" fmla="*/ 0 h 700"/>
                  <a:gd name="T80" fmla="*/ 137 w 132"/>
                  <a:gd name="T81" fmla="*/ 0 h 700"/>
                  <a:gd name="T82" fmla="*/ 124 w 132"/>
                  <a:gd name="T83" fmla="*/ 0 h 700"/>
                  <a:gd name="T84" fmla="*/ 107 w 132"/>
                  <a:gd name="T85" fmla="*/ 2 h 700"/>
                  <a:gd name="T86" fmla="*/ 97 w 132"/>
                  <a:gd name="T87" fmla="*/ 4 h 700"/>
                  <a:gd name="T88" fmla="*/ 86 w 132"/>
                  <a:gd name="T89" fmla="*/ 10 h 700"/>
                  <a:gd name="T90" fmla="*/ 75 w 132"/>
                  <a:gd name="T91" fmla="*/ 16 h 700"/>
                  <a:gd name="T92" fmla="*/ 67 w 132"/>
                  <a:gd name="T93" fmla="*/ 24 h 700"/>
                  <a:gd name="T94" fmla="*/ 59 w 132"/>
                  <a:gd name="T95" fmla="*/ 34 h 700"/>
                  <a:gd name="T96" fmla="*/ 57 w 132"/>
                  <a:gd name="T97" fmla="*/ 44 h 7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2" h="700">
                    <a:moveTo>
                      <a:pt x="42" y="44"/>
                    </a:moveTo>
                    <a:lnTo>
                      <a:pt x="42" y="44"/>
                    </a:lnTo>
                    <a:lnTo>
                      <a:pt x="40" y="134"/>
                    </a:lnTo>
                    <a:lnTo>
                      <a:pt x="34" y="224"/>
                    </a:lnTo>
                    <a:lnTo>
                      <a:pt x="18" y="402"/>
                    </a:lnTo>
                    <a:lnTo>
                      <a:pt x="8" y="474"/>
                    </a:lnTo>
                    <a:lnTo>
                      <a:pt x="2" y="526"/>
                    </a:lnTo>
                    <a:lnTo>
                      <a:pt x="0" y="580"/>
                    </a:lnTo>
                    <a:lnTo>
                      <a:pt x="0" y="606"/>
                    </a:lnTo>
                    <a:lnTo>
                      <a:pt x="2" y="630"/>
                    </a:lnTo>
                    <a:lnTo>
                      <a:pt x="4" y="652"/>
                    </a:lnTo>
                    <a:lnTo>
                      <a:pt x="10" y="670"/>
                    </a:lnTo>
                    <a:lnTo>
                      <a:pt x="18" y="686"/>
                    </a:lnTo>
                    <a:lnTo>
                      <a:pt x="22" y="692"/>
                    </a:lnTo>
                    <a:lnTo>
                      <a:pt x="28" y="696"/>
                    </a:lnTo>
                    <a:lnTo>
                      <a:pt x="34" y="700"/>
                    </a:lnTo>
                    <a:lnTo>
                      <a:pt x="40" y="700"/>
                    </a:lnTo>
                    <a:lnTo>
                      <a:pt x="48" y="700"/>
                    </a:lnTo>
                    <a:lnTo>
                      <a:pt x="58" y="700"/>
                    </a:lnTo>
                    <a:lnTo>
                      <a:pt x="66" y="696"/>
                    </a:lnTo>
                    <a:lnTo>
                      <a:pt x="76" y="688"/>
                    </a:lnTo>
                    <a:lnTo>
                      <a:pt x="84" y="678"/>
                    </a:lnTo>
                    <a:lnTo>
                      <a:pt x="92" y="664"/>
                    </a:lnTo>
                    <a:lnTo>
                      <a:pt x="98" y="650"/>
                    </a:lnTo>
                    <a:lnTo>
                      <a:pt x="104" y="632"/>
                    </a:lnTo>
                    <a:lnTo>
                      <a:pt x="114" y="590"/>
                    </a:lnTo>
                    <a:lnTo>
                      <a:pt x="122" y="542"/>
                    </a:lnTo>
                    <a:lnTo>
                      <a:pt x="128" y="488"/>
                    </a:lnTo>
                    <a:lnTo>
                      <a:pt x="130" y="432"/>
                    </a:lnTo>
                    <a:lnTo>
                      <a:pt x="132" y="372"/>
                    </a:lnTo>
                    <a:lnTo>
                      <a:pt x="132" y="312"/>
                    </a:lnTo>
                    <a:lnTo>
                      <a:pt x="130" y="254"/>
                    </a:lnTo>
                    <a:lnTo>
                      <a:pt x="126" y="196"/>
                    </a:lnTo>
                    <a:lnTo>
                      <a:pt x="122" y="142"/>
                    </a:lnTo>
                    <a:lnTo>
                      <a:pt x="118" y="96"/>
                    </a:lnTo>
                    <a:lnTo>
                      <a:pt x="114" y="54"/>
                    </a:lnTo>
                    <a:lnTo>
                      <a:pt x="108" y="22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0" y="2"/>
                    </a:lnTo>
                    <a:lnTo>
                      <a:pt x="72" y="4"/>
                    </a:lnTo>
                    <a:lnTo>
                      <a:pt x="64" y="10"/>
                    </a:lnTo>
                    <a:lnTo>
                      <a:pt x="56" y="16"/>
                    </a:lnTo>
                    <a:lnTo>
                      <a:pt x="50" y="24"/>
                    </a:lnTo>
                    <a:lnTo>
                      <a:pt x="44" y="34"/>
                    </a:lnTo>
                    <a:lnTo>
                      <a:pt x="42" y="4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8" name="Freeform 49"/>
              <p:cNvSpPr>
                <a:spLocks/>
              </p:cNvSpPr>
              <p:nvPr userDrawn="1"/>
            </p:nvSpPr>
            <p:spPr bwMode="auto">
              <a:xfrm>
                <a:off x="3996" y="334"/>
                <a:ext cx="120" cy="500"/>
              </a:xfrm>
              <a:custGeom>
                <a:avLst/>
                <a:gdLst>
                  <a:gd name="T0" fmla="*/ 0 w 128"/>
                  <a:gd name="T1" fmla="*/ 0 h 504"/>
                  <a:gd name="T2" fmla="*/ 0 w 128"/>
                  <a:gd name="T3" fmla="*/ 278 h 504"/>
                  <a:gd name="T4" fmla="*/ 0 w 128"/>
                  <a:gd name="T5" fmla="*/ 278 h 504"/>
                  <a:gd name="T6" fmla="*/ 0 w 128"/>
                  <a:gd name="T7" fmla="*/ 335 h 504"/>
                  <a:gd name="T8" fmla="*/ 0 w 128"/>
                  <a:gd name="T9" fmla="*/ 377 h 504"/>
                  <a:gd name="T10" fmla="*/ 2 w 128"/>
                  <a:gd name="T11" fmla="*/ 399 h 504"/>
                  <a:gd name="T12" fmla="*/ 4 w 128"/>
                  <a:gd name="T13" fmla="*/ 419 h 504"/>
                  <a:gd name="T14" fmla="*/ 8 w 128"/>
                  <a:gd name="T15" fmla="*/ 435 h 504"/>
                  <a:gd name="T16" fmla="*/ 9 w 128"/>
                  <a:gd name="T17" fmla="*/ 450 h 504"/>
                  <a:gd name="T18" fmla="*/ 15 w 128"/>
                  <a:gd name="T19" fmla="*/ 466 h 504"/>
                  <a:gd name="T20" fmla="*/ 22 w 128"/>
                  <a:gd name="T21" fmla="*/ 476 h 504"/>
                  <a:gd name="T22" fmla="*/ 24 w 128"/>
                  <a:gd name="T23" fmla="*/ 480 h 504"/>
                  <a:gd name="T24" fmla="*/ 30 w 128"/>
                  <a:gd name="T25" fmla="*/ 482 h 504"/>
                  <a:gd name="T26" fmla="*/ 34 w 128"/>
                  <a:gd name="T27" fmla="*/ 484 h 504"/>
                  <a:gd name="T28" fmla="*/ 39 w 128"/>
                  <a:gd name="T29" fmla="*/ 484 h 504"/>
                  <a:gd name="T30" fmla="*/ 45 w 128"/>
                  <a:gd name="T31" fmla="*/ 484 h 504"/>
                  <a:gd name="T32" fmla="*/ 51 w 128"/>
                  <a:gd name="T33" fmla="*/ 480 h 504"/>
                  <a:gd name="T34" fmla="*/ 64 w 128"/>
                  <a:gd name="T35" fmla="*/ 470 h 504"/>
                  <a:gd name="T36" fmla="*/ 64 w 128"/>
                  <a:gd name="T37" fmla="*/ 470 h 504"/>
                  <a:gd name="T38" fmla="*/ 71 w 128"/>
                  <a:gd name="T39" fmla="*/ 462 h 504"/>
                  <a:gd name="T40" fmla="*/ 76 w 128"/>
                  <a:gd name="T41" fmla="*/ 452 h 504"/>
                  <a:gd name="T42" fmla="*/ 80 w 128"/>
                  <a:gd name="T43" fmla="*/ 438 h 504"/>
                  <a:gd name="T44" fmla="*/ 84 w 128"/>
                  <a:gd name="T45" fmla="*/ 425 h 504"/>
                  <a:gd name="T46" fmla="*/ 87 w 128"/>
                  <a:gd name="T47" fmla="*/ 407 h 504"/>
                  <a:gd name="T48" fmla="*/ 88 w 128"/>
                  <a:gd name="T49" fmla="*/ 387 h 504"/>
                  <a:gd name="T50" fmla="*/ 92 w 128"/>
                  <a:gd name="T51" fmla="*/ 343 h 504"/>
                  <a:gd name="T52" fmla="*/ 93 w 128"/>
                  <a:gd name="T53" fmla="*/ 304 h 504"/>
                  <a:gd name="T54" fmla="*/ 93 w 128"/>
                  <a:gd name="T55" fmla="*/ 262 h 504"/>
                  <a:gd name="T56" fmla="*/ 92 w 128"/>
                  <a:gd name="T57" fmla="*/ 200 h 504"/>
                  <a:gd name="T58" fmla="*/ 92 w 128"/>
                  <a:gd name="T59" fmla="*/ 200 h 504"/>
                  <a:gd name="T60" fmla="*/ 88 w 128"/>
                  <a:gd name="T61" fmla="*/ 169 h 504"/>
                  <a:gd name="T62" fmla="*/ 86 w 128"/>
                  <a:gd name="T63" fmla="*/ 137 h 504"/>
                  <a:gd name="T64" fmla="*/ 81 w 128"/>
                  <a:gd name="T65" fmla="*/ 109 h 504"/>
                  <a:gd name="T66" fmla="*/ 74 w 128"/>
                  <a:gd name="T67" fmla="*/ 85 h 504"/>
                  <a:gd name="T68" fmla="*/ 69 w 128"/>
                  <a:gd name="T69" fmla="*/ 73 h 504"/>
                  <a:gd name="T70" fmla="*/ 64 w 128"/>
                  <a:gd name="T71" fmla="*/ 63 h 504"/>
                  <a:gd name="T72" fmla="*/ 58 w 128"/>
                  <a:gd name="T73" fmla="*/ 58 h 504"/>
                  <a:gd name="T74" fmla="*/ 51 w 128"/>
                  <a:gd name="T75" fmla="*/ 50 h 504"/>
                  <a:gd name="T76" fmla="*/ 34 w 128"/>
                  <a:gd name="T77" fmla="*/ 32 h 504"/>
                  <a:gd name="T78" fmla="*/ 11 w 128"/>
                  <a:gd name="T79" fmla="*/ 16 h 504"/>
                  <a:gd name="T80" fmla="*/ 0 w 128"/>
                  <a:gd name="T81" fmla="*/ 0 h 5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28" h="504">
                    <a:moveTo>
                      <a:pt x="0" y="0"/>
                    </a:moveTo>
                    <a:lnTo>
                      <a:pt x="0" y="288"/>
                    </a:lnTo>
                    <a:lnTo>
                      <a:pt x="0" y="350"/>
                    </a:lnTo>
                    <a:lnTo>
                      <a:pt x="0" y="392"/>
                    </a:lnTo>
                    <a:lnTo>
                      <a:pt x="2" y="414"/>
                    </a:lnTo>
                    <a:lnTo>
                      <a:pt x="4" y="434"/>
                    </a:lnTo>
                    <a:lnTo>
                      <a:pt x="8" y="454"/>
                    </a:lnTo>
                    <a:lnTo>
                      <a:pt x="14" y="470"/>
                    </a:lnTo>
                    <a:lnTo>
                      <a:pt x="20" y="486"/>
                    </a:lnTo>
                    <a:lnTo>
                      <a:pt x="30" y="496"/>
                    </a:lnTo>
                    <a:lnTo>
                      <a:pt x="34" y="500"/>
                    </a:lnTo>
                    <a:lnTo>
                      <a:pt x="40" y="502"/>
                    </a:lnTo>
                    <a:lnTo>
                      <a:pt x="46" y="504"/>
                    </a:lnTo>
                    <a:lnTo>
                      <a:pt x="54" y="504"/>
                    </a:lnTo>
                    <a:lnTo>
                      <a:pt x="62" y="504"/>
                    </a:lnTo>
                    <a:lnTo>
                      <a:pt x="70" y="500"/>
                    </a:lnTo>
                    <a:lnTo>
                      <a:pt x="88" y="490"/>
                    </a:lnTo>
                    <a:lnTo>
                      <a:pt x="98" y="482"/>
                    </a:lnTo>
                    <a:lnTo>
                      <a:pt x="104" y="472"/>
                    </a:lnTo>
                    <a:lnTo>
                      <a:pt x="110" y="458"/>
                    </a:lnTo>
                    <a:lnTo>
                      <a:pt x="116" y="440"/>
                    </a:lnTo>
                    <a:lnTo>
                      <a:pt x="120" y="422"/>
                    </a:lnTo>
                    <a:lnTo>
                      <a:pt x="122" y="402"/>
                    </a:lnTo>
                    <a:lnTo>
                      <a:pt x="126" y="358"/>
                    </a:lnTo>
                    <a:lnTo>
                      <a:pt x="128" y="314"/>
                    </a:lnTo>
                    <a:lnTo>
                      <a:pt x="128" y="272"/>
                    </a:lnTo>
                    <a:lnTo>
                      <a:pt x="126" y="210"/>
                    </a:lnTo>
                    <a:lnTo>
                      <a:pt x="122" y="174"/>
                    </a:lnTo>
                    <a:lnTo>
                      <a:pt x="118" y="142"/>
                    </a:lnTo>
                    <a:lnTo>
                      <a:pt x="112" y="114"/>
                    </a:lnTo>
                    <a:lnTo>
                      <a:pt x="102" y="90"/>
                    </a:lnTo>
                    <a:lnTo>
                      <a:pt x="96" y="78"/>
                    </a:lnTo>
                    <a:lnTo>
                      <a:pt x="88" y="68"/>
                    </a:lnTo>
                    <a:lnTo>
                      <a:pt x="80" y="58"/>
                    </a:lnTo>
                    <a:lnTo>
                      <a:pt x="70" y="50"/>
                    </a:lnTo>
                    <a:lnTo>
                      <a:pt x="46" y="32"/>
                    </a:lnTo>
                    <a:lnTo>
                      <a:pt x="16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59" name="Freeform 50"/>
              <p:cNvSpPr>
                <a:spLocks/>
              </p:cNvSpPr>
              <p:nvPr userDrawn="1"/>
            </p:nvSpPr>
            <p:spPr bwMode="auto">
              <a:xfrm>
                <a:off x="3996" y="334"/>
                <a:ext cx="120" cy="500"/>
              </a:xfrm>
              <a:custGeom>
                <a:avLst/>
                <a:gdLst>
                  <a:gd name="T0" fmla="*/ 0 w 128"/>
                  <a:gd name="T1" fmla="*/ 0 h 504"/>
                  <a:gd name="T2" fmla="*/ 0 w 128"/>
                  <a:gd name="T3" fmla="*/ 278 h 504"/>
                  <a:gd name="T4" fmla="*/ 0 w 128"/>
                  <a:gd name="T5" fmla="*/ 278 h 504"/>
                  <a:gd name="T6" fmla="*/ 0 w 128"/>
                  <a:gd name="T7" fmla="*/ 335 h 504"/>
                  <a:gd name="T8" fmla="*/ 0 w 128"/>
                  <a:gd name="T9" fmla="*/ 377 h 504"/>
                  <a:gd name="T10" fmla="*/ 2 w 128"/>
                  <a:gd name="T11" fmla="*/ 399 h 504"/>
                  <a:gd name="T12" fmla="*/ 4 w 128"/>
                  <a:gd name="T13" fmla="*/ 419 h 504"/>
                  <a:gd name="T14" fmla="*/ 8 w 128"/>
                  <a:gd name="T15" fmla="*/ 435 h 504"/>
                  <a:gd name="T16" fmla="*/ 9 w 128"/>
                  <a:gd name="T17" fmla="*/ 450 h 504"/>
                  <a:gd name="T18" fmla="*/ 15 w 128"/>
                  <a:gd name="T19" fmla="*/ 466 h 504"/>
                  <a:gd name="T20" fmla="*/ 22 w 128"/>
                  <a:gd name="T21" fmla="*/ 476 h 504"/>
                  <a:gd name="T22" fmla="*/ 24 w 128"/>
                  <a:gd name="T23" fmla="*/ 480 h 504"/>
                  <a:gd name="T24" fmla="*/ 30 w 128"/>
                  <a:gd name="T25" fmla="*/ 482 h 504"/>
                  <a:gd name="T26" fmla="*/ 34 w 128"/>
                  <a:gd name="T27" fmla="*/ 484 h 504"/>
                  <a:gd name="T28" fmla="*/ 39 w 128"/>
                  <a:gd name="T29" fmla="*/ 484 h 504"/>
                  <a:gd name="T30" fmla="*/ 45 w 128"/>
                  <a:gd name="T31" fmla="*/ 484 h 504"/>
                  <a:gd name="T32" fmla="*/ 51 w 128"/>
                  <a:gd name="T33" fmla="*/ 480 h 504"/>
                  <a:gd name="T34" fmla="*/ 64 w 128"/>
                  <a:gd name="T35" fmla="*/ 470 h 504"/>
                  <a:gd name="T36" fmla="*/ 64 w 128"/>
                  <a:gd name="T37" fmla="*/ 470 h 504"/>
                  <a:gd name="T38" fmla="*/ 71 w 128"/>
                  <a:gd name="T39" fmla="*/ 462 h 504"/>
                  <a:gd name="T40" fmla="*/ 76 w 128"/>
                  <a:gd name="T41" fmla="*/ 452 h 504"/>
                  <a:gd name="T42" fmla="*/ 80 w 128"/>
                  <a:gd name="T43" fmla="*/ 438 h 504"/>
                  <a:gd name="T44" fmla="*/ 84 w 128"/>
                  <a:gd name="T45" fmla="*/ 425 h 504"/>
                  <a:gd name="T46" fmla="*/ 87 w 128"/>
                  <a:gd name="T47" fmla="*/ 407 h 504"/>
                  <a:gd name="T48" fmla="*/ 88 w 128"/>
                  <a:gd name="T49" fmla="*/ 387 h 504"/>
                  <a:gd name="T50" fmla="*/ 92 w 128"/>
                  <a:gd name="T51" fmla="*/ 343 h 504"/>
                  <a:gd name="T52" fmla="*/ 93 w 128"/>
                  <a:gd name="T53" fmla="*/ 304 h 504"/>
                  <a:gd name="T54" fmla="*/ 93 w 128"/>
                  <a:gd name="T55" fmla="*/ 262 h 504"/>
                  <a:gd name="T56" fmla="*/ 92 w 128"/>
                  <a:gd name="T57" fmla="*/ 200 h 504"/>
                  <a:gd name="T58" fmla="*/ 92 w 128"/>
                  <a:gd name="T59" fmla="*/ 200 h 504"/>
                  <a:gd name="T60" fmla="*/ 88 w 128"/>
                  <a:gd name="T61" fmla="*/ 169 h 504"/>
                  <a:gd name="T62" fmla="*/ 86 w 128"/>
                  <a:gd name="T63" fmla="*/ 137 h 504"/>
                  <a:gd name="T64" fmla="*/ 81 w 128"/>
                  <a:gd name="T65" fmla="*/ 109 h 504"/>
                  <a:gd name="T66" fmla="*/ 74 w 128"/>
                  <a:gd name="T67" fmla="*/ 85 h 504"/>
                  <a:gd name="T68" fmla="*/ 69 w 128"/>
                  <a:gd name="T69" fmla="*/ 73 h 504"/>
                  <a:gd name="T70" fmla="*/ 64 w 128"/>
                  <a:gd name="T71" fmla="*/ 63 h 504"/>
                  <a:gd name="T72" fmla="*/ 58 w 128"/>
                  <a:gd name="T73" fmla="*/ 58 h 504"/>
                  <a:gd name="T74" fmla="*/ 51 w 128"/>
                  <a:gd name="T75" fmla="*/ 50 h 504"/>
                  <a:gd name="T76" fmla="*/ 34 w 128"/>
                  <a:gd name="T77" fmla="*/ 32 h 504"/>
                  <a:gd name="T78" fmla="*/ 11 w 128"/>
                  <a:gd name="T79" fmla="*/ 16 h 50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28" h="504">
                    <a:moveTo>
                      <a:pt x="0" y="0"/>
                    </a:moveTo>
                    <a:lnTo>
                      <a:pt x="0" y="288"/>
                    </a:lnTo>
                    <a:lnTo>
                      <a:pt x="0" y="350"/>
                    </a:lnTo>
                    <a:lnTo>
                      <a:pt x="0" y="392"/>
                    </a:lnTo>
                    <a:lnTo>
                      <a:pt x="2" y="414"/>
                    </a:lnTo>
                    <a:lnTo>
                      <a:pt x="4" y="434"/>
                    </a:lnTo>
                    <a:lnTo>
                      <a:pt x="8" y="454"/>
                    </a:lnTo>
                    <a:lnTo>
                      <a:pt x="14" y="470"/>
                    </a:lnTo>
                    <a:lnTo>
                      <a:pt x="20" y="486"/>
                    </a:lnTo>
                    <a:lnTo>
                      <a:pt x="30" y="496"/>
                    </a:lnTo>
                    <a:lnTo>
                      <a:pt x="34" y="500"/>
                    </a:lnTo>
                    <a:lnTo>
                      <a:pt x="40" y="502"/>
                    </a:lnTo>
                    <a:lnTo>
                      <a:pt x="46" y="504"/>
                    </a:lnTo>
                    <a:lnTo>
                      <a:pt x="54" y="504"/>
                    </a:lnTo>
                    <a:lnTo>
                      <a:pt x="62" y="504"/>
                    </a:lnTo>
                    <a:lnTo>
                      <a:pt x="70" y="500"/>
                    </a:lnTo>
                    <a:lnTo>
                      <a:pt x="88" y="490"/>
                    </a:lnTo>
                    <a:lnTo>
                      <a:pt x="98" y="482"/>
                    </a:lnTo>
                    <a:lnTo>
                      <a:pt x="104" y="472"/>
                    </a:lnTo>
                    <a:lnTo>
                      <a:pt x="110" y="458"/>
                    </a:lnTo>
                    <a:lnTo>
                      <a:pt x="116" y="440"/>
                    </a:lnTo>
                    <a:lnTo>
                      <a:pt x="120" y="422"/>
                    </a:lnTo>
                    <a:lnTo>
                      <a:pt x="122" y="402"/>
                    </a:lnTo>
                    <a:lnTo>
                      <a:pt x="126" y="358"/>
                    </a:lnTo>
                    <a:lnTo>
                      <a:pt x="128" y="314"/>
                    </a:lnTo>
                    <a:lnTo>
                      <a:pt x="128" y="272"/>
                    </a:lnTo>
                    <a:lnTo>
                      <a:pt x="126" y="210"/>
                    </a:lnTo>
                    <a:lnTo>
                      <a:pt x="122" y="174"/>
                    </a:lnTo>
                    <a:lnTo>
                      <a:pt x="118" y="142"/>
                    </a:lnTo>
                    <a:lnTo>
                      <a:pt x="112" y="114"/>
                    </a:lnTo>
                    <a:lnTo>
                      <a:pt x="102" y="90"/>
                    </a:lnTo>
                    <a:lnTo>
                      <a:pt x="96" y="78"/>
                    </a:lnTo>
                    <a:lnTo>
                      <a:pt x="88" y="68"/>
                    </a:lnTo>
                    <a:lnTo>
                      <a:pt x="80" y="58"/>
                    </a:lnTo>
                    <a:lnTo>
                      <a:pt x="70" y="50"/>
                    </a:lnTo>
                    <a:lnTo>
                      <a:pt x="46" y="32"/>
                    </a:lnTo>
                    <a:lnTo>
                      <a:pt x="16" y="1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0" name="Freeform 51"/>
              <p:cNvSpPr>
                <a:spLocks/>
              </p:cNvSpPr>
              <p:nvPr userDrawn="1"/>
            </p:nvSpPr>
            <p:spPr bwMode="auto">
              <a:xfrm>
                <a:off x="235" y="-1607"/>
                <a:ext cx="340" cy="920"/>
              </a:xfrm>
              <a:custGeom>
                <a:avLst/>
                <a:gdLst>
                  <a:gd name="T0" fmla="*/ 186 w 346"/>
                  <a:gd name="T1" fmla="*/ 88 h 920"/>
                  <a:gd name="T2" fmla="*/ 177 w 346"/>
                  <a:gd name="T3" fmla="*/ 138 h 920"/>
                  <a:gd name="T4" fmla="*/ 155 w 346"/>
                  <a:gd name="T5" fmla="*/ 190 h 920"/>
                  <a:gd name="T6" fmla="*/ 120 w 346"/>
                  <a:gd name="T7" fmla="*/ 266 h 920"/>
                  <a:gd name="T8" fmla="*/ 108 w 346"/>
                  <a:gd name="T9" fmla="*/ 290 h 920"/>
                  <a:gd name="T10" fmla="*/ 75 w 346"/>
                  <a:gd name="T11" fmla="*/ 394 h 920"/>
                  <a:gd name="T12" fmla="*/ 43 w 346"/>
                  <a:gd name="T13" fmla="*/ 500 h 920"/>
                  <a:gd name="T14" fmla="*/ 24 w 346"/>
                  <a:gd name="T15" fmla="*/ 598 h 920"/>
                  <a:gd name="T16" fmla="*/ 6 w 346"/>
                  <a:gd name="T17" fmla="*/ 710 h 920"/>
                  <a:gd name="T18" fmla="*/ 0 w 346"/>
                  <a:gd name="T19" fmla="*/ 794 h 920"/>
                  <a:gd name="T20" fmla="*/ 4 w 346"/>
                  <a:gd name="T21" fmla="*/ 848 h 920"/>
                  <a:gd name="T22" fmla="*/ 16 w 346"/>
                  <a:gd name="T23" fmla="*/ 898 h 920"/>
                  <a:gd name="T24" fmla="*/ 24 w 346"/>
                  <a:gd name="T25" fmla="*/ 920 h 920"/>
                  <a:gd name="T26" fmla="*/ 41 w 346"/>
                  <a:gd name="T27" fmla="*/ 920 h 920"/>
                  <a:gd name="T28" fmla="*/ 83 w 346"/>
                  <a:gd name="T29" fmla="*/ 794 h 920"/>
                  <a:gd name="T30" fmla="*/ 140 w 346"/>
                  <a:gd name="T31" fmla="*/ 600 h 920"/>
                  <a:gd name="T32" fmla="*/ 188 w 346"/>
                  <a:gd name="T33" fmla="*/ 470 h 920"/>
                  <a:gd name="T34" fmla="*/ 212 w 346"/>
                  <a:gd name="T35" fmla="*/ 406 h 920"/>
                  <a:gd name="T36" fmla="*/ 275 w 346"/>
                  <a:gd name="T37" fmla="*/ 266 h 920"/>
                  <a:gd name="T38" fmla="*/ 301 w 346"/>
                  <a:gd name="T39" fmla="*/ 194 h 920"/>
                  <a:gd name="T40" fmla="*/ 312 w 346"/>
                  <a:gd name="T41" fmla="*/ 118 h 920"/>
                  <a:gd name="T42" fmla="*/ 316 w 346"/>
                  <a:gd name="T43" fmla="*/ 86 h 920"/>
                  <a:gd name="T44" fmla="*/ 314 w 346"/>
                  <a:gd name="T45" fmla="*/ 48 h 920"/>
                  <a:gd name="T46" fmla="*/ 306 w 346"/>
                  <a:gd name="T47" fmla="*/ 24 h 920"/>
                  <a:gd name="T48" fmla="*/ 297 w 346"/>
                  <a:gd name="T49" fmla="*/ 12 h 920"/>
                  <a:gd name="T50" fmla="*/ 281 w 346"/>
                  <a:gd name="T51" fmla="*/ 4 h 920"/>
                  <a:gd name="T52" fmla="*/ 271 w 346"/>
                  <a:gd name="T53" fmla="*/ 2 h 920"/>
                  <a:gd name="T54" fmla="*/ 252 w 346"/>
                  <a:gd name="T55" fmla="*/ 2 h 920"/>
                  <a:gd name="T56" fmla="*/ 241 w 346"/>
                  <a:gd name="T57" fmla="*/ 10 h 920"/>
                  <a:gd name="T58" fmla="*/ 228 w 346"/>
                  <a:gd name="T59" fmla="*/ 22 h 920"/>
                  <a:gd name="T60" fmla="*/ 200 w 346"/>
                  <a:gd name="T61" fmla="*/ 74 h 920"/>
                  <a:gd name="T62" fmla="*/ 186 w 346"/>
                  <a:gd name="T63" fmla="*/ 102 h 9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920">
                    <a:moveTo>
                      <a:pt x="202" y="88"/>
                    </a:moveTo>
                    <a:lnTo>
                      <a:pt x="202" y="88"/>
                    </a:lnTo>
                    <a:lnTo>
                      <a:pt x="198" y="112"/>
                    </a:lnTo>
                    <a:lnTo>
                      <a:pt x="192" y="138"/>
                    </a:lnTo>
                    <a:lnTo>
                      <a:pt x="182" y="164"/>
                    </a:lnTo>
                    <a:lnTo>
                      <a:pt x="170" y="190"/>
                    </a:lnTo>
                    <a:lnTo>
                      <a:pt x="142" y="242"/>
                    </a:lnTo>
                    <a:lnTo>
                      <a:pt x="130" y="266"/>
                    </a:lnTo>
                    <a:lnTo>
                      <a:pt x="118" y="290"/>
                    </a:lnTo>
                    <a:lnTo>
                      <a:pt x="98" y="342"/>
                    </a:lnTo>
                    <a:lnTo>
                      <a:pt x="80" y="394"/>
                    </a:lnTo>
                    <a:lnTo>
                      <a:pt x="62" y="448"/>
                    </a:lnTo>
                    <a:lnTo>
                      <a:pt x="48" y="500"/>
                    </a:lnTo>
                    <a:lnTo>
                      <a:pt x="24" y="598"/>
                    </a:lnTo>
                    <a:lnTo>
                      <a:pt x="14" y="654"/>
                    </a:lnTo>
                    <a:lnTo>
                      <a:pt x="6" y="710"/>
                    </a:lnTo>
                    <a:lnTo>
                      <a:pt x="0" y="766"/>
                    </a:lnTo>
                    <a:lnTo>
                      <a:pt x="0" y="794"/>
                    </a:lnTo>
                    <a:lnTo>
                      <a:pt x="2" y="822"/>
                    </a:lnTo>
                    <a:lnTo>
                      <a:pt x="4" y="848"/>
                    </a:lnTo>
                    <a:lnTo>
                      <a:pt x="8" y="874"/>
                    </a:lnTo>
                    <a:lnTo>
                      <a:pt x="16" y="898"/>
                    </a:lnTo>
                    <a:lnTo>
                      <a:pt x="24" y="920"/>
                    </a:lnTo>
                    <a:lnTo>
                      <a:pt x="46" y="920"/>
                    </a:lnTo>
                    <a:lnTo>
                      <a:pt x="68" y="856"/>
                    </a:lnTo>
                    <a:lnTo>
                      <a:pt x="90" y="794"/>
                    </a:lnTo>
                    <a:lnTo>
                      <a:pt x="132" y="664"/>
                    </a:lnTo>
                    <a:lnTo>
                      <a:pt x="154" y="600"/>
                    </a:lnTo>
                    <a:lnTo>
                      <a:pt x="178" y="536"/>
                    </a:lnTo>
                    <a:lnTo>
                      <a:pt x="204" y="470"/>
                    </a:lnTo>
                    <a:lnTo>
                      <a:pt x="232" y="406"/>
                    </a:lnTo>
                    <a:lnTo>
                      <a:pt x="266" y="336"/>
                    </a:lnTo>
                    <a:lnTo>
                      <a:pt x="300" y="266"/>
                    </a:lnTo>
                    <a:lnTo>
                      <a:pt x="314" y="230"/>
                    </a:lnTo>
                    <a:lnTo>
                      <a:pt x="328" y="194"/>
                    </a:lnTo>
                    <a:lnTo>
                      <a:pt x="336" y="156"/>
                    </a:lnTo>
                    <a:lnTo>
                      <a:pt x="342" y="118"/>
                    </a:lnTo>
                    <a:lnTo>
                      <a:pt x="346" y="86"/>
                    </a:lnTo>
                    <a:lnTo>
                      <a:pt x="346" y="68"/>
                    </a:lnTo>
                    <a:lnTo>
                      <a:pt x="344" y="48"/>
                    </a:lnTo>
                    <a:lnTo>
                      <a:pt x="338" y="32"/>
                    </a:lnTo>
                    <a:lnTo>
                      <a:pt x="334" y="24"/>
                    </a:lnTo>
                    <a:lnTo>
                      <a:pt x="330" y="18"/>
                    </a:lnTo>
                    <a:lnTo>
                      <a:pt x="324" y="12"/>
                    </a:lnTo>
                    <a:lnTo>
                      <a:pt x="316" y="6"/>
                    </a:lnTo>
                    <a:lnTo>
                      <a:pt x="306" y="4"/>
                    </a:lnTo>
                    <a:lnTo>
                      <a:pt x="296" y="2"/>
                    </a:lnTo>
                    <a:lnTo>
                      <a:pt x="286" y="0"/>
                    </a:lnTo>
                    <a:lnTo>
                      <a:pt x="276" y="2"/>
                    </a:lnTo>
                    <a:lnTo>
                      <a:pt x="268" y="6"/>
                    </a:lnTo>
                    <a:lnTo>
                      <a:pt x="262" y="10"/>
                    </a:lnTo>
                    <a:lnTo>
                      <a:pt x="254" y="16"/>
                    </a:lnTo>
                    <a:lnTo>
                      <a:pt x="248" y="22"/>
                    </a:lnTo>
                    <a:lnTo>
                      <a:pt x="238" y="38"/>
                    </a:lnTo>
                    <a:lnTo>
                      <a:pt x="220" y="74"/>
                    </a:lnTo>
                    <a:lnTo>
                      <a:pt x="212" y="90"/>
                    </a:lnTo>
                    <a:lnTo>
                      <a:pt x="202" y="102"/>
                    </a:lnTo>
                    <a:lnTo>
                      <a:pt x="202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1" name="Freeform 52"/>
              <p:cNvSpPr>
                <a:spLocks/>
              </p:cNvSpPr>
              <p:nvPr userDrawn="1"/>
            </p:nvSpPr>
            <p:spPr bwMode="auto">
              <a:xfrm>
                <a:off x="235" y="-1607"/>
                <a:ext cx="340" cy="920"/>
              </a:xfrm>
              <a:custGeom>
                <a:avLst/>
                <a:gdLst>
                  <a:gd name="T0" fmla="*/ 186 w 346"/>
                  <a:gd name="T1" fmla="*/ 88 h 920"/>
                  <a:gd name="T2" fmla="*/ 177 w 346"/>
                  <a:gd name="T3" fmla="*/ 138 h 920"/>
                  <a:gd name="T4" fmla="*/ 155 w 346"/>
                  <a:gd name="T5" fmla="*/ 190 h 920"/>
                  <a:gd name="T6" fmla="*/ 120 w 346"/>
                  <a:gd name="T7" fmla="*/ 266 h 920"/>
                  <a:gd name="T8" fmla="*/ 108 w 346"/>
                  <a:gd name="T9" fmla="*/ 290 h 920"/>
                  <a:gd name="T10" fmla="*/ 75 w 346"/>
                  <a:gd name="T11" fmla="*/ 394 h 920"/>
                  <a:gd name="T12" fmla="*/ 43 w 346"/>
                  <a:gd name="T13" fmla="*/ 500 h 920"/>
                  <a:gd name="T14" fmla="*/ 24 w 346"/>
                  <a:gd name="T15" fmla="*/ 598 h 920"/>
                  <a:gd name="T16" fmla="*/ 6 w 346"/>
                  <a:gd name="T17" fmla="*/ 710 h 920"/>
                  <a:gd name="T18" fmla="*/ 0 w 346"/>
                  <a:gd name="T19" fmla="*/ 794 h 920"/>
                  <a:gd name="T20" fmla="*/ 4 w 346"/>
                  <a:gd name="T21" fmla="*/ 848 h 920"/>
                  <a:gd name="T22" fmla="*/ 16 w 346"/>
                  <a:gd name="T23" fmla="*/ 898 h 920"/>
                  <a:gd name="T24" fmla="*/ 24 w 346"/>
                  <a:gd name="T25" fmla="*/ 920 h 920"/>
                  <a:gd name="T26" fmla="*/ 41 w 346"/>
                  <a:gd name="T27" fmla="*/ 920 h 920"/>
                  <a:gd name="T28" fmla="*/ 83 w 346"/>
                  <a:gd name="T29" fmla="*/ 794 h 920"/>
                  <a:gd name="T30" fmla="*/ 140 w 346"/>
                  <a:gd name="T31" fmla="*/ 600 h 920"/>
                  <a:gd name="T32" fmla="*/ 188 w 346"/>
                  <a:gd name="T33" fmla="*/ 470 h 920"/>
                  <a:gd name="T34" fmla="*/ 212 w 346"/>
                  <a:gd name="T35" fmla="*/ 406 h 920"/>
                  <a:gd name="T36" fmla="*/ 275 w 346"/>
                  <a:gd name="T37" fmla="*/ 266 h 920"/>
                  <a:gd name="T38" fmla="*/ 301 w 346"/>
                  <a:gd name="T39" fmla="*/ 194 h 920"/>
                  <a:gd name="T40" fmla="*/ 312 w 346"/>
                  <a:gd name="T41" fmla="*/ 118 h 920"/>
                  <a:gd name="T42" fmla="*/ 316 w 346"/>
                  <a:gd name="T43" fmla="*/ 86 h 920"/>
                  <a:gd name="T44" fmla="*/ 314 w 346"/>
                  <a:gd name="T45" fmla="*/ 48 h 920"/>
                  <a:gd name="T46" fmla="*/ 306 w 346"/>
                  <a:gd name="T47" fmla="*/ 24 h 920"/>
                  <a:gd name="T48" fmla="*/ 297 w 346"/>
                  <a:gd name="T49" fmla="*/ 12 h 920"/>
                  <a:gd name="T50" fmla="*/ 281 w 346"/>
                  <a:gd name="T51" fmla="*/ 4 h 920"/>
                  <a:gd name="T52" fmla="*/ 271 w 346"/>
                  <a:gd name="T53" fmla="*/ 2 h 920"/>
                  <a:gd name="T54" fmla="*/ 252 w 346"/>
                  <a:gd name="T55" fmla="*/ 2 h 920"/>
                  <a:gd name="T56" fmla="*/ 241 w 346"/>
                  <a:gd name="T57" fmla="*/ 10 h 920"/>
                  <a:gd name="T58" fmla="*/ 228 w 346"/>
                  <a:gd name="T59" fmla="*/ 22 h 920"/>
                  <a:gd name="T60" fmla="*/ 200 w 346"/>
                  <a:gd name="T61" fmla="*/ 74 h 920"/>
                  <a:gd name="T62" fmla="*/ 186 w 346"/>
                  <a:gd name="T63" fmla="*/ 102 h 9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6" h="920">
                    <a:moveTo>
                      <a:pt x="202" y="88"/>
                    </a:moveTo>
                    <a:lnTo>
                      <a:pt x="202" y="88"/>
                    </a:lnTo>
                    <a:lnTo>
                      <a:pt x="198" y="112"/>
                    </a:lnTo>
                    <a:lnTo>
                      <a:pt x="192" y="138"/>
                    </a:lnTo>
                    <a:lnTo>
                      <a:pt x="182" y="164"/>
                    </a:lnTo>
                    <a:lnTo>
                      <a:pt x="170" y="190"/>
                    </a:lnTo>
                    <a:lnTo>
                      <a:pt x="142" y="242"/>
                    </a:lnTo>
                    <a:lnTo>
                      <a:pt x="130" y="266"/>
                    </a:lnTo>
                    <a:lnTo>
                      <a:pt x="118" y="290"/>
                    </a:lnTo>
                    <a:lnTo>
                      <a:pt x="98" y="342"/>
                    </a:lnTo>
                    <a:lnTo>
                      <a:pt x="80" y="394"/>
                    </a:lnTo>
                    <a:lnTo>
                      <a:pt x="62" y="448"/>
                    </a:lnTo>
                    <a:lnTo>
                      <a:pt x="48" y="500"/>
                    </a:lnTo>
                    <a:lnTo>
                      <a:pt x="24" y="598"/>
                    </a:lnTo>
                    <a:lnTo>
                      <a:pt x="14" y="654"/>
                    </a:lnTo>
                    <a:lnTo>
                      <a:pt x="6" y="710"/>
                    </a:lnTo>
                    <a:lnTo>
                      <a:pt x="0" y="766"/>
                    </a:lnTo>
                    <a:lnTo>
                      <a:pt x="0" y="794"/>
                    </a:lnTo>
                    <a:lnTo>
                      <a:pt x="2" y="822"/>
                    </a:lnTo>
                    <a:lnTo>
                      <a:pt x="4" y="848"/>
                    </a:lnTo>
                    <a:lnTo>
                      <a:pt x="8" y="874"/>
                    </a:lnTo>
                    <a:lnTo>
                      <a:pt x="16" y="898"/>
                    </a:lnTo>
                    <a:lnTo>
                      <a:pt x="24" y="920"/>
                    </a:lnTo>
                    <a:lnTo>
                      <a:pt x="46" y="920"/>
                    </a:lnTo>
                    <a:lnTo>
                      <a:pt x="68" y="856"/>
                    </a:lnTo>
                    <a:lnTo>
                      <a:pt x="90" y="794"/>
                    </a:lnTo>
                    <a:lnTo>
                      <a:pt x="132" y="664"/>
                    </a:lnTo>
                    <a:lnTo>
                      <a:pt x="154" y="600"/>
                    </a:lnTo>
                    <a:lnTo>
                      <a:pt x="178" y="536"/>
                    </a:lnTo>
                    <a:lnTo>
                      <a:pt x="204" y="470"/>
                    </a:lnTo>
                    <a:lnTo>
                      <a:pt x="232" y="406"/>
                    </a:lnTo>
                    <a:lnTo>
                      <a:pt x="266" y="336"/>
                    </a:lnTo>
                    <a:lnTo>
                      <a:pt x="300" y="266"/>
                    </a:lnTo>
                    <a:lnTo>
                      <a:pt x="314" y="230"/>
                    </a:lnTo>
                    <a:lnTo>
                      <a:pt x="328" y="194"/>
                    </a:lnTo>
                    <a:lnTo>
                      <a:pt x="336" y="156"/>
                    </a:lnTo>
                    <a:lnTo>
                      <a:pt x="342" y="118"/>
                    </a:lnTo>
                    <a:lnTo>
                      <a:pt x="346" y="86"/>
                    </a:lnTo>
                    <a:lnTo>
                      <a:pt x="346" y="68"/>
                    </a:lnTo>
                    <a:lnTo>
                      <a:pt x="344" y="48"/>
                    </a:lnTo>
                    <a:lnTo>
                      <a:pt x="338" y="32"/>
                    </a:lnTo>
                    <a:lnTo>
                      <a:pt x="334" y="24"/>
                    </a:lnTo>
                    <a:lnTo>
                      <a:pt x="330" y="18"/>
                    </a:lnTo>
                    <a:lnTo>
                      <a:pt x="324" y="12"/>
                    </a:lnTo>
                    <a:lnTo>
                      <a:pt x="316" y="6"/>
                    </a:lnTo>
                    <a:lnTo>
                      <a:pt x="306" y="4"/>
                    </a:lnTo>
                    <a:lnTo>
                      <a:pt x="296" y="2"/>
                    </a:lnTo>
                    <a:lnTo>
                      <a:pt x="286" y="0"/>
                    </a:lnTo>
                    <a:lnTo>
                      <a:pt x="276" y="2"/>
                    </a:lnTo>
                    <a:lnTo>
                      <a:pt x="268" y="6"/>
                    </a:lnTo>
                    <a:lnTo>
                      <a:pt x="262" y="10"/>
                    </a:lnTo>
                    <a:lnTo>
                      <a:pt x="254" y="16"/>
                    </a:lnTo>
                    <a:lnTo>
                      <a:pt x="248" y="22"/>
                    </a:lnTo>
                    <a:lnTo>
                      <a:pt x="238" y="38"/>
                    </a:lnTo>
                    <a:lnTo>
                      <a:pt x="220" y="74"/>
                    </a:lnTo>
                    <a:lnTo>
                      <a:pt x="212" y="90"/>
                    </a:lnTo>
                    <a:lnTo>
                      <a:pt x="202" y="10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2" name="Freeform 53"/>
              <p:cNvSpPr>
                <a:spLocks/>
              </p:cNvSpPr>
              <p:nvPr userDrawn="1"/>
            </p:nvSpPr>
            <p:spPr bwMode="auto">
              <a:xfrm>
                <a:off x="595" y="-1287"/>
                <a:ext cx="380" cy="900"/>
              </a:xfrm>
              <a:custGeom>
                <a:avLst/>
                <a:gdLst>
                  <a:gd name="T0" fmla="*/ 236 w 370"/>
                  <a:gd name="T1" fmla="*/ 70 h 894"/>
                  <a:gd name="T2" fmla="*/ 229 w 370"/>
                  <a:gd name="T3" fmla="*/ 173 h 894"/>
                  <a:gd name="T4" fmla="*/ 210 w 370"/>
                  <a:gd name="T5" fmla="*/ 274 h 894"/>
                  <a:gd name="T6" fmla="*/ 158 w 370"/>
                  <a:gd name="T7" fmla="*/ 467 h 894"/>
                  <a:gd name="T8" fmla="*/ 142 w 370"/>
                  <a:gd name="T9" fmla="*/ 513 h 894"/>
                  <a:gd name="T10" fmla="*/ 103 w 370"/>
                  <a:gd name="T11" fmla="*/ 606 h 894"/>
                  <a:gd name="T12" fmla="*/ 58 w 370"/>
                  <a:gd name="T13" fmla="*/ 697 h 894"/>
                  <a:gd name="T14" fmla="*/ 16 w 370"/>
                  <a:gd name="T15" fmla="*/ 783 h 894"/>
                  <a:gd name="T16" fmla="*/ 4 w 370"/>
                  <a:gd name="T17" fmla="*/ 828 h 894"/>
                  <a:gd name="T18" fmla="*/ 0 w 370"/>
                  <a:gd name="T19" fmla="*/ 862 h 894"/>
                  <a:gd name="T20" fmla="*/ 2 w 370"/>
                  <a:gd name="T21" fmla="*/ 886 h 894"/>
                  <a:gd name="T22" fmla="*/ 10 w 370"/>
                  <a:gd name="T23" fmla="*/ 906 h 894"/>
                  <a:gd name="T24" fmla="*/ 29 w 370"/>
                  <a:gd name="T25" fmla="*/ 918 h 894"/>
                  <a:gd name="T26" fmla="*/ 45 w 370"/>
                  <a:gd name="T27" fmla="*/ 924 h 894"/>
                  <a:gd name="T28" fmla="*/ 70 w 370"/>
                  <a:gd name="T29" fmla="*/ 924 h 894"/>
                  <a:gd name="T30" fmla="*/ 92 w 370"/>
                  <a:gd name="T31" fmla="*/ 914 h 894"/>
                  <a:gd name="T32" fmla="*/ 119 w 370"/>
                  <a:gd name="T33" fmla="*/ 896 h 894"/>
                  <a:gd name="T34" fmla="*/ 136 w 370"/>
                  <a:gd name="T35" fmla="*/ 878 h 894"/>
                  <a:gd name="T36" fmla="*/ 166 w 370"/>
                  <a:gd name="T37" fmla="*/ 828 h 894"/>
                  <a:gd name="T38" fmla="*/ 203 w 370"/>
                  <a:gd name="T39" fmla="*/ 747 h 894"/>
                  <a:gd name="T40" fmla="*/ 226 w 370"/>
                  <a:gd name="T41" fmla="*/ 701 h 894"/>
                  <a:gd name="T42" fmla="*/ 308 w 370"/>
                  <a:gd name="T43" fmla="*/ 528 h 894"/>
                  <a:gd name="T44" fmla="*/ 358 w 370"/>
                  <a:gd name="T45" fmla="*/ 413 h 894"/>
                  <a:gd name="T46" fmla="*/ 397 w 370"/>
                  <a:gd name="T47" fmla="*/ 294 h 894"/>
                  <a:gd name="T48" fmla="*/ 412 w 370"/>
                  <a:gd name="T49" fmla="*/ 236 h 894"/>
                  <a:gd name="T50" fmla="*/ 420 w 370"/>
                  <a:gd name="T51" fmla="*/ 179 h 894"/>
                  <a:gd name="T52" fmla="*/ 423 w 370"/>
                  <a:gd name="T53" fmla="*/ 125 h 894"/>
                  <a:gd name="T54" fmla="*/ 409 w 370"/>
                  <a:gd name="T55" fmla="*/ 68 h 894"/>
                  <a:gd name="T56" fmla="*/ 395 w 370"/>
                  <a:gd name="T57" fmla="*/ 44 h 894"/>
                  <a:gd name="T58" fmla="*/ 375 w 370"/>
                  <a:gd name="T59" fmla="*/ 24 h 894"/>
                  <a:gd name="T60" fmla="*/ 362 w 370"/>
                  <a:gd name="T61" fmla="*/ 14 h 894"/>
                  <a:gd name="T62" fmla="*/ 336 w 370"/>
                  <a:gd name="T63" fmla="*/ 2 h 894"/>
                  <a:gd name="T64" fmla="*/ 315 w 370"/>
                  <a:gd name="T65" fmla="*/ 2 h 894"/>
                  <a:gd name="T66" fmla="*/ 297 w 370"/>
                  <a:gd name="T67" fmla="*/ 8 h 894"/>
                  <a:gd name="T68" fmla="*/ 274 w 370"/>
                  <a:gd name="T69" fmla="*/ 32 h 894"/>
                  <a:gd name="T70" fmla="*/ 236 w 370"/>
                  <a:gd name="T71" fmla="*/ 107 h 8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70" h="894">
                    <a:moveTo>
                      <a:pt x="206" y="70"/>
                    </a:moveTo>
                    <a:lnTo>
                      <a:pt x="206" y="70"/>
                    </a:lnTo>
                    <a:lnTo>
                      <a:pt x="204" y="120"/>
                    </a:lnTo>
                    <a:lnTo>
                      <a:pt x="200" y="168"/>
                    </a:lnTo>
                    <a:lnTo>
                      <a:pt x="192" y="218"/>
                    </a:lnTo>
                    <a:lnTo>
                      <a:pt x="184" y="264"/>
                    </a:lnTo>
                    <a:lnTo>
                      <a:pt x="162" y="360"/>
                    </a:lnTo>
                    <a:lnTo>
                      <a:pt x="138" y="452"/>
                    </a:lnTo>
                    <a:lnTo>
                      <a:pt x="124" y="498"/>
                    </a:lnTo>
                    <a:lnTo>
                      <a:pt x="108" y="542"/>
                    </a:lnTo>
                    <a:lnTo>
                      <a:pt x="90" y="586"/>
                    </a:lnTo>
                    <a:lnTo>
                      <a:pt x="70" y="630"/>
                    </a:lnTo>
                    <a:lnTo>
                      <a:pt x="52" y="672"/>
                    </a:lnTo>
                    <a:lnTo>
                      <a:pt x="32" y="716"/>
                    </a:lnTo>
                    <a:lnTo>
                      <a:pt x="16" y="758"/>
                    </a:lnTo>
                    <a:lnTo>
                      <a:pt x="4" y="802"/>
                    </a:lnTo>
                    <a:lnTo>
                      <a:pt x="0" y="818"/>
                    </a:lnTo>
                    <a:lnTo>
                      <a:pt x="0" y="832"/>
                    </a:lnTo>
                    <a:lnTo>
                      <a:pt x="0" y="844"/>
                    </a:lnTo>
                    <a:lnTo>
                      <a:pt x="2" y="856"/>
                    </a:lnTo>
                    <a:lnTo>
                      <a:pt x="6" y="866"/>
                    </a:lnTo>
                    <a:lnTo>
                      <a:pt x="10" y="876"/>
                    </a:lnTo>
                    <a:lnTo>
                      <a:pt x="16" y="882"/>
                    </a:lnTo>
                    <a:lnTo>
                      <a:pt x="24" y="888"/>
                    </a:lnTo>
                    <a:lnTo>
                      <a:pt x="32" y="892"/>
                    </a:lnTo>
                    <a:lnTo>
                      <a:pt x="40" y="894"/>
                    </a:lnTo>
                    <a:lnTo>
                      <a:pt x="50" y="894"/>
                    </a:lnTo>
                    <a:lnTo>
                      <a:pt x="60" y="894"/>
                    </a:lnTo>
                    <a:lnTo>
                      <a:pt x="72" y="890"/>
                    </a:lnTo>
                    <a:lnTo>
                      <a:pt x="82" y="884"/>
                    </a:lnTo>
                    <a:lnTo>
                      <a:pt x="94" y="876"/>
                    </a:lnTo>
                    <a:lnTo>
                      <a:pt x="104" y="866"/>
                    </a:lnTo>
                    <a:lnTo>
                      <a:pt x="120" y="848"/>
                    </a:lnTo>
                    <a:lnTo>
                      <a:pt x="134" y="826"/>
                    </a:lnTo>
                    <a:lnTo>
                      <a:pt x="146" y="802"/>
                    </a:lnTo>
                    <a:lnTo>
                      <a:pt x="158" y="776"/>
                    </a:lnTo>
                    <a:lnTo>
                      <a:pt x="178" y="722"/>
                    </a:lnTo>
                    <a:lnTo>
                      <a:pt x="198" y="676"/>
                    </a:lnTo>
                    <a:lnTo>
                      <a:pt x="248" y="568"/>
                    </a:lnTo>
                    <a:lnTo>
                      <a:pt x="270" y="512"/>
                    </a:lnTo>
                    <a:lnTo>
                      <a:pt x="294" y="456"/>
                    </a:lnTo>
                    <a:lnTo>
                      <a:pt x="314" y="398"/>
                    </a:lnTo>
                    <a:lnTo>
                      <a:pt x="332" y="340"/>
                    </a:lnTo>
                    <a:lnTo>
                      <a:pt x="348" y="284"/>
                    </a:lnTo>
                    <a:lnTo>
                      <a:pt x="360" y="226"/>
                    </a:lnTo>
                    <a:lnTo>
                      <a:pt x="364" y="202"/>
                    </a:lnTo>
                    <a:lnTo>
                      <a:pt x="368" y="174"/>
                    </a:lnTo>
                    <a:lnTo>
                      <a:pt x="370" y="148"/>
                    </a:lnTo>
                    <a:lnTo>
                      <a:pt x="370" y="120"/>
                    </a:lnTo>
                    <a:lnTo>
                      <a:pt x="366" y="92"/>
                    </a:lnTo>
                    <a:lnTo>
                      <a:pt x="358" y="68"/>
                    </a:lnTo>
                    <a:lnTo>
                      <a:pt x="354" y="56"/>
                    </a:lnTo>
                    <a:lnTo>
                      <a:pt x="346" y="44"/>
                    </a:lnTo>
                    <a:lnTo>
                      <a:pt x="338" y="34"/>
                    </a:lnTo>
                    <a:lnTo>
                      <a:pt x="328" y="24"/>
                    </a:lnTo>
                    <a:lnTo>
                      <a:pt x="316" y="14"/>
                    </a:lnTo>
                    <a:lnTo>
                      <a:pt x="306" y="6"/>
                    </a:lnTo>
                    <a:lnTo>
                      <a:pt x="294" y="2"/>
                    </a:lnTo>
                    <a:lnTo>
                      <a:pt x="284" y="0"/>
                    </a:lnTo>
                    <a:lnTo>
                      <a:pt x="276" y="2"/>
                    </a:lnTo>
                    <a:lnTo>
                      <a:pt x="268" y="4"/>
                    </a:lnTo>
                    <a:lnTo>
                      <a:pt x="260" y="8"/>
                    </a:lnTo>
                    <a:lnTo>
                      <a:pt x="252" y="16"/>
                    </a:lnTo>
                    <a:lnTo>
                      <a:pt x="240" y="32"/>
                    </a:lnTo>
                    <a:lnTo>
                      <a:pt x="228" y="54"/>
                    </a:lnTo>
                    <a:lnTo>
                      <a:pt x="206" y="102"/>
                    </a:lnTo>
                    <a:lnTo>
                      <a:pt x="206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3" name="Freeform 54"/>
              <p:cNvSpPr>
                <a:spLocks/>
              </p:cNvSpPr>
              <p:nvPr userDrawn="1"/>
            </p:nvSpPr>
            <p:spPr bwMode="auto">
              <a:xfrm>
                <a:off x="595" y="-1287"/>
                <a:ext cx="380" cy="900"/>
              </a:xfrm>
              <a:custGeom>
                <a:avLst/>
                <a:gdLst>
                  <a:gd name="T0" fmla="*/ 236 w 370"/>
                  <a:gd name="T1" fmla="*/ 70 h 894"/>
                  <a:gd name="T2" fmla="*/ 229 w 370"/>
                  <a:gd name="T3" fmla="*/ 173 h 894"/>
                  <a:gd name="T4" fmla="*/ 210 w 370"/>
                  <a:gd name="T5" fmla="*/ 274 h 894"/>
                  <a:gd name="T6" fmla="*/ 158 w 370"/>
                  <a:gd name="T7" fmla="*/ 467 h 894"/>
                  <a:gd name="T8" fmla="*/ 142 w 370"/>
                  <a:gd name="T9" fmla="*/ 513 h 894"/>
                  <a:gd name="T10" fmla="*/ 103 w 370"/>
                  <a:gd name="T11" fmla="*/ 606 h 894"/>
                  <a:gd name="T12" fmla="*/ 58 w 370"/>
                  <a:gd name="T13" fmla="*/ 697 h 894"/>
                  <a:gd name="T14" fmla="*/ 16 w 370"/>
                  <a:gd name="T15" fmla="*/ 783 h 894"/>
                  <a:gd name="T16" fmla="*/ 4 w 370"/>
                  <a:gd name="T17" fmla="*/ 828 h 894"/>
                  <a:gd name="T18" fmla="*/ 0 w 370"/>
                  <a:gd name="T19" fmla="*/ 862 h 894"/>
                  <a:gd name="T20" fmla="*/ 2 w 370"/>
                  <a:gd name="T21" fmla="*/ 886 h 894"/>
                  <a:gd name="T22" fmla="*/ 10 w 370"/>
                  <a:gd name="T23" fmla="*/ 906 h 894"/>
                  <a:gd name="T24" fmla="*/ 29 w 370"/>
                  <a:gd name="T25" fmla="*/ 918 h 894"/>
                  <a:gd name="T26" fmla="*/ 45 w 370"/>
                  <a:gd name="T27" fmla="*/ 924 h 894"/>
                  <a:gd name="T28" fmla="*/ 70 w 370"/>
                  <a:gd name="T29" fmla="*/ 924 h 894"/>
                  <a:gd name="T30" fmla="*/ 92 w 370"/>
                  <a:gd name="T31" fmla="*/ 914 h 894"/>
                  <a:gd name="T32" fmla="*/ 119 w 370"/>
                  <a:gd name="T33" fmla="*/ 896 h 894"/>
                  <a:gd name="T34" fmla="*/ 136 w 370"/>
                  <a:gd name="T35" fmla="*/ 878 h 894"/>
                  <a:gd name="T36" fmla="*/ 166 w 370"/>
                  <a:gd name="T37" fmla="*/ 828 h 894"/>
                  <a:gd name="T38" fmla="*/ 203 w 370"/>
                  <a:gd name="T39" fmla="*/ 747 h 894"/>
                  <a:gd name="T40" fmla="*/ 226 w 370"/>
                  <a:gd name="T41" fmla="*/ 701 h 894"/>
                  <a:gd name="T42" fmla="*/ 308 w 370"/>
                  <a:gd name="T43" fmla="*/ 528 h 894"/>
                  <a:gd name="T44" fmla="*/ 358 w 370"/>
                  <a:gd name="T45" fmla="*/ 413 h 894"/>
                  <a:gd name="T46" fmla="*/ 397 w 370"/>
                  <a:gd name="T47" fmla="*/ 294 h 894"/>
                  <a:gd name="T48" fmla="*/ 412 w 370"/>
                  <a:gd name="T49" fmla="*/ 236 h 894"/>
                  <a:gd name="T50" fmla="*/ 420 w 370"/>
                  <a:gd name="T51" fmla="*/ 179 h 894"/>
                  <a:gd name="T52" fmla="*/ 423 w 370"/>
                  <a:gd name="T53" fmla="*/ 125 h 894"/>
                  <a:gd name="T54" fmla="*/ 409 w 370"/>
                  <a:gd name="T55" fmla="*/ 68 h 894"/>
                  <a:gd name="T56" fmla="*/ 395 w 370"/>
                  <a:gd name="T57" fmla="*/ 44 h 894"/>
                  <a:gd name="T58" fmla="*/ 375 w 370"/>
                  <a:gd name="T59" fmla="*/ 24 h 894"/>
                  <a:gd name="T60" fmla="*/ 362 w 370"/>
                  <a:gd name="T61" fmla="*/ 14 h 894"/>
                  <a:gd name="T62" fmla="*/ 336 w 370"/>
                  <a:gd name="T63" fmla="*/ 2 h 894"/>
                  <a:gd name="T64" fmla="*/ 315 w 370"/>
                  <a:gd name="T65" fmla="*/ 2 h 894"/>
                  <a:gd name="T66" fmla="*/ 297 w 370"/>
                  <a:gd name="T67" fmla="*/ 8 h 894"/>
                  <a:gd name="T68" fmla="*/ 274 w 370"/>
                  <a:gd name="T69" fmla="*/ 32 h 894"/>
                  <a:gd name="T70" fmla="*/ 236 w 370"/>
                  <a:gd name="T71" fmla="*/ 107 h 89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70" h="894">
                    <a:moveTo>
                      <a:pt x="206" y="70"/>
                    </a:moveTo>
                    <a:lnTo>
                      <a:pt x="206" y="70"/>
                    </a:lnTo>
                    <a:lnTo>
                      <a:pt x="204" y="120"/>
                    </a:lnTo>
                    <a:lnTo>
                      <a:pt x="200" y="168"/>
                    </a:lnTo>
                    <a:lnTo>
                      <a:pt x="192" y="218"/>
                    </a:lnTo>
                    <a:lnTo>
                      <a:pt x="184" y="264"/>
                    </a:lnTo>
                    <a:lnTo>
                      <a:pt x="162" y="360"/>
                    </a:lnTo>
                    <a:lnTo>
                      <a:pt x="138" y="452"/>
                    </a:lnTo>
                    <a:lnTo>
                      <a:pt x="124" y="498"/>
                    </a:lnTo>
                    <a:lnTo>
                      <a:pt x="108" y="542"/>
                    </a:lnTo>
                    <a:lnTo>
                      <a:pt x="90" y="586"/>
                    </a:lnTo>
                    <a:lnTo>
                      <a:pt x="70" y="630"/>
                    </a:lnTo>
                    <a:lnTo>
                      <a:pt x="52" y="672"/>
                    </a:lnTo>
                    <a:lnTo>
                      <a:pt x="32" y="716"/>
                    </a:lnTo>
                    <a:lnTo>
                      <a:pt x="16" y="758"/>
                    </a:lnTo>
                    <a:lnTo>
                      <a:pt x="4" y="802"/>
                    </a:lnTo>
                    <a:lnTo>
                      <a:pt x="0" y="818"/>
                    </a:lnTo>
                    <a:lnTo>
                      <a:pt x="0" y="832"/>
                    </a:lnTo>
                    <a:lnTo>
                      <a:pt x="0" y="844"/>
                    </a:lnTo>
                    <a:lnTo>
                      <a:pt x="2" y="856"/>
                    </a:lnTo>
                    <a:lnTo>
                      <a:pt x="6" y="866"/>
                    </a:lnTo>
                    <a:lnTo>
                      <a:pt x="10" y="876"/>
                    </a:lnTo>
                    <a:lnTo>
                      <a:pt x="16" y="882"/>
                    </a:lnTo>
                    <a:lnTo>
                      <a:pt x="24" y="888"/>
                    </a:lnTo>
                    <a:lnTo>
                      <a:pt x="32" y="892"/>
                    </a:lnTo>
                    <a:lnTo>
                      <a:pt x="40" y="894"/>
                    </a:lnTo>
                    <a:lnTo>
                      <a:pt x="50" y="894"/>
                    </a:lnTo>
                    <a:lnTo>
                      <a:pt x="60" y="894"/>
                    </a:lnTo>
                    <a:lnTo>
                      <a:pt x="72" y="890"/>
                    </a:lnTo>
                    <a:lnTo>
                      <a:pt x="82" y="884"/>
                    </a:lnTo>
                    <a:lnTo>
                      <a:pt x="94" y="876"/>
                    </a:lnTo>
                    <a:lnTo>
                      <a:pt x="104" y="866"/>
                    </a:lnTo>
                    <a:lnTo>
                      <a:pt x="120" y="848"/>
                    </a:lnTo>
                    <a:lnTo>
                      <a:pt x="134" y="826"/>
                    </a:lnTo>
                    <a:lnTo>
                      <a:pt x="146" y="802"/>
                    </a:lnTo>
                    <a:lnTo>
                      <a:pt x="158" y="776"/>
                    </a:lnTo>
                    <a:lnTo>
                      <a:pt x="178" y="722"/>
                    </a:lnTo>
                    <a:lnTo>
                      <a:pt x="198" y="676"/>
                    </a:lnTo>
                    <a:lnTo>
                      <a:pt x="248" y="568"/>
                    </a:lnTo>
                    <a:lnTo>
                      <a:pt x="270" y="512"/>
                    </a:lnTo>
                    <a:lnTo>
                      <a:pt x="294" y="456"/>
                    </a:lnTo>
                    <a:lnTo>
                      <a:pt x="314" y="398"/>
                    </a:lnTo>
                    <a:lnTo>
                      <a:pt x="332" y="340"/>
                    </a:lnTo>
                    <a:lnTo>
                      <a:pt x="348" y="284"/>
                    </a:lnTo>
                    <a:lnTo>
                      <a:pt x="360" y="226"/>
                    </a:lnTo>
                    <a:lnTo>
                      <a:pt x="364" y="202"/>
                    </a:lnTo>
                    <a:lnTo>
                      <a:pt x="368" y="174"/>
                    </a:lnTo>
                    <a:lnTo>
                      <a:pt x="370" y="148"/>
                    </a:lnTo>
                    <a:lnTo>
                      <a:pt x="370" y="120"/>
                    </a:lnTo>
                    <a:lnTo>
                      <a:pt x="366" y="92"/>
                    </a:lnTo>
                    <a:lnTo>
                      <a:pt x="358" y="68"/>
                    </a:lnTo>
                    <a:lnTo>
                      <a:pt x="354" y="56"/>
                    </a:lnTo>
                    <a:lnTo>
                      <a:pt x="346" y="44"/>
                    </a:lnTo>
                    <a:lnTo>
                      <a:pt x="338" y="34"/>
                    </a:lnTo>
                    <a:lnTo>
                      <a:pt x="328" y="24"/>
                    </a:lnTo>
                    <a:lnTo>
                      <a:pt x="316" y="14"/>
                    </a:lnTo>
                    <a:lnTo>
                      <a:pt x="306" y="6"/>
                    </a:lnTo>
                    <a:lnTo>
                      <a:pt x="294" y="2"/>
                    </a:lnTo>
                    <a:lnTo>
                      <a:pt x="284" y="0"/>
                    </a:lnTo>
                    <a:lnTo>
                      <a:pt x="276" y="2"/>
                    </a:lnTo>
                    <a:lnTo>
                      <a:pt x="268" y="4"/>
                    </a:lnTo>
                    <a:lnTo>
                      <a:pt x="260" y="8"/>
                    </a:lnTo>
                    <a:lnTo>
                      <a:pt x="252" y="16"/>
                    </a:lnTo>
                    <a:lnTo>
                      <a:pt x="240" y="32"/>
                    </a:lnTo>
                    <a:lnTo>
                      <a:pt x="228" y="54"/>
                    </a:lnTo>
                    <a:lnTo>
                      <a:pt x="206" y="10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4" name="Freeform 55"/>
              <p:cNvSpPr>
                <a:spLocks/>
              </p:cNvSpPr>
              <p:nvPr userDrawn="1"/>
            </p:nvSpPr>
            <p:spPr bwMode="auto">
              <a:xfrm>
                <a:off x="1035" y="-1027"/>
                <a:ext cx="340" cy="820"/>
              </a:xfrm>
              <a:custGeom>
                <a:avLst/>
                <a:gdLst>
                  <a:gd name="T0" fmla="*/ 219 w 342"/>
                  <a:gd name="T1" fmla="*/ 96 h 820"/>
                  <a:gd name="T2" fmla="*/ 211 w 342"/>
                  <a:gd name="T3" fmla="*/ 142 h 820"/>
                  <a:gd name="T4" fmla="*/ 183 w 342"/>
                  <a:gd name="T5" fmla="*/ 230 h 820"/>
                  <a:gd name="T6" fmla="*/ 143 w 342"/>
                  <a:gd name="T7" fmla="*/ 320 h 820"/>
                  <a:gd name="T8" fmla="*/ 80 w 342"/>
                  <a:gd name="T9" fmla="*/ 454 h 820"/>
                  <a:gd name="T10" fmla="*/ 38 w 342"/>
                  <a:gd name="T11" fmla="*/ 544 h 820"/>
                  <a:gd name="T12" fmla="*/ 10 w 342"/>
                  <a:gd name="T13" fmla="*/ 636 h 820"/>
                  <a:gd name="T14" fmla="*/ 2 w 342"/>
                  <a:gd name="T15" fmla="*/ 682 h 820"/>
                  <a:gd name="T16" fmla="*/ 0 w 342"/>
                  <a:gd name="T17" fmla="*/ 728 h 820"/>
                  <a:gd name="T18" fmla="*/ 4 w 342"/>
                  <a:gd name="T19" fmla="*/ 774 h 820"/>
                  <a:gd name="T20" fmla="*/ 16 w 342"/>
                  <a:gd name="T21" fmla="*/ 820 h 820"/>
                  <a:gd name="T22" fmla="*/ 26 w 342"/>
                  <a:gd name="T23" fmla="*/ 818 h 820"/>
                  <a:gd name="T24" fmla="*/ 46 w 342"/>
                  <a:gd name="T25" fmla="*/ 808 h 820"/>
                  <a:gd name="T26" fmla="*/ 66 w 342"/>
                  <a:gd name="T27" fmla="*/ 790 h 820"/>
                  <a:gd name="T28" fmla="*/ 91 w 342"/>
                  <a:gd name="T29" fmla="*/ 752 h 820"/>
                  <a:gd name="T30" fmla="*/ 129 w 342"/>
                  <a:gd name="T31" fmla="*/ 684 h 820"/>
                  <a:gd name="T32" fmla="*/ 163 w 342"/>
                  <a:gd name="T33" fmla="*/ 604 h 820"/>
                  <a:gd name="T34" fmla="*/ 221 w 342"/>
                  <a:gd name="T35" fmla="*/ 440 h 820"/>
                  <a:gd name="T36" fmla="*/ 256 w 342"/>
                  <a:gd name="T37" fmla="*/ 322 h 820"/>
                  <a:gd name="T38" fmla="*/ 268 w 342"/>
                  <a:gd name="T39" fmla="*/ 292 h 820"/>
                  <a:gd name="T40" fmla="*/ 308 w 342"/>
                  <a:gd name="T41" fmla="*/ 202 h 820"/>
                  <a:gd name="T42" fmla="*/ 328 w 342"/>
                  <a:gd name="T43" fmla="*/ 138 h 820"/>
                  <a:gd name="T44" fmla="*/ 332 w 342"/>
                  <a:gd name="T45" fmla="*/ 90 h 820"/>
                  <a:gd name="T46" fmla="*/ 332 w 342"/>
                  <a:gd name="T47" fmla="*/ 74 h 820"/>
                  <a:gd name="T48" fmla="*/ 324 w 342"/>
                  <a:gd name="T49" fmla="*/ 34 h 820"/>
                  <a:gd name="T50" fmla="*/ 310 w 342"/>
                  <a:gd name="T51" fmla="*/ 10 h 820"/>
                  <a:gd name="T52" fmla="*/ 292 w 342"/>
                  <a:gd name="T53" fmla="*/ 0 h 820"/>
                  <a:gd name="T54" fmla="*/ 272 w 342"/>
                  <a:gd name="T55" fmla="*/ 2 h 820"/>
                  <a:gd name="T56" fmla="*/ 255 w 342"/>
                  <a:gd name="T57" fmla="*/ 16 h 820"/>
                  <a:gd name="T58" fmla="*/ 241 w 342"/>
                  <a:gd name="T59" fmla="*/ 36 h 820"/>
                  <a:gd name="T60" fmla="*/ 227 w 342"/>
                  <a:gd name="T61" fmla="*/ 64 h 820"/>
                  <a:gd name="T62" fmla="*/ 219 w 342"/>
                  <a:gd name="T63" fmla="*/ 96 h 8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2" h="820">
                    <a:moveTo>
                      <a:pt x="224" y="96"/>
                    </a:moveTo>
                    <a:lnTo>
                      <a:pt x="224" y="96"/>
                    </a:lnTo>
                    <a:lnTo>
                      <a:pt x="222" y="120"/>
                    </a:lnTo>
                    <a:lnTo>
                      <a:pt x="216" y="142"/>
                    </a:lnTo>
                    <a:lnTo>
                      <a:pt x="204" y="186"/>
                    </a:lnTo>
                    <a:lnTo>
                      <a:pt x="188" y="230"/>
                    </a:lnTo>
                    <a:lnTo>
                      <a:pt x="168" y="274"/>
                    </a:lnTo>
                    <a:lnTo>
                      <a:pt x="148" y="320"/>
                    </a:lnTo>
                    <a:lnTo>
                      <a:pt x="124" y="364"/>
                    </a:lnTo>
                    <a:lnTo>
                      <a:pt x="80" y="454"/>
                    </a:lnTo>
                    <a:lnTo>
                      <a:pt x="58" y="500"/>
                    </a:lnTo>
                    <a:lnTo>
                      <a:pt x="38" y="544"/>
                    </a:lnTo>
                    <a:lnTo>
                      <a:pt x="22" y="590"/>
                    </a:lnTo>
                    <a:lnTo>
                      <a:pt x="10" y="636"/>
                    </a:lnTo>
                    <a:lnTo>
                      <a:pt x="6" y="658"/>
                    </a:lnTo>
                    <a:lnTo>
                      <a:pt x="2" y="682"/>
                    </a:lnTo>
                    <a:lnTo>
                      <a:pt x="0" y="704"/>
                    </a:lnTo>
                    <a:lnTo>
                      <a:pt x="0" y="728"/>
                    </a:lnTo>
                    <a:lnTo>
                      <a:pt x="2" y="750"/>
                    </a:lnTo>
                    <a:lnTo>
                      <a:pt x="4" y="774"/>
                    </a:lnTo>
                    <a:lnTo>
                      <a:pt x="8" y="798"/>
                    </a:lnTo>
                    <a:lnTo>
                      <a:pt x="16" y="820"/>
                    </a:lnTo>
                    <a:lnTo>
                      <a:pt x="26" y="818"/>
                    </a:lnTo>
                    <a:lnTo>
                      <a:pt x="36" y="814"/>
                    </a:lnTo>
                    <a:lnTo>
                      <a:pt x="46" y="808"/>
                    </a:lnTo>
                    <a:lnTo>
                      <a:pt x="56" y="800"/>
                    </a:lnTo>
                    <a:lnTo>
                      <a:pt x="66" y="790"/>
                    </a:lnTo>
                    <a:lnTo>
                      <a:pt x="76" y="780"/>
                    </a:lnTo>
                    <a:lnTo>
                      <a:pt x="96" y="752"/>
                    </a:lnTo>
                    <a:lnTo>
                      <a:pt x="116" y="720"/>
                    </a:lnTo>
                    <a:lnTo>
                      <a:pt x="134" y="684"/>
                    </a:lnTo>
                    <a:lnTo>
                      <a:pt x="152" y="646"/>
                    </a:lnTo>
                    <a:lnTo>
                      <a:pt x="168" y="604"/>
                    </a:lnTo>
                    <a:lnTo>
                      <a:pt x="200" y="520"/>
                    </a:lnTo>
                    <a:lnTo>
                      <a:pt x="226" y="440"/>
                    </a:lnTo>
                    <a:lnTo>
                      <a:pt x="248" y="372"/>
                    </a:lnTo>
                    <a:lnTo>
                      <a:pt x="266" y="322"/>
                    </a:lnTo>
                    <a:lnTo>
                      <a:pt x="278" y="292"/>
                    </a:lnTo>
                    <a:lnTo>
                      <a:pt x="292" y="262"/>
                    </a:lnTo>
                    <a:lnTo>
                      <a:pt x="318" y="202"/>
                    </a:lnTo>
                    <a:lnTo>
                      <a:pt x="330" y="170"/>
                    </a:lnTo>
                    <a:lnTo>
                      <a:pt x="338" y="138"/>
                    </a:lnTo>
                    <a:lnTo>
                      <a:pt x="342" y="106"/>
                    </a:lnTo>
                    <a:lnTo>
                      <a:pt x="342" y="90"/>
                    </a:lnTo>
                    <a:lnTo>
                      <a:pt x="342" y="74"/>
                    </a:lnTo>
                    <a:lnTo>
                      <a:pt x="338" y="52"/>
                    </a:lnTo>
                    <a:lnTo>
                      <a:pt x="334" y="34"/>
                    </a:lnTo>
                    <a:lnTo>
                      <a:pt x="326" y="20"/>
                    </a:lnTo>
                    <a:lnTo>
                      <a:pt x="320" y="10"/>
                    </a:lnTo>
                    <a:lnTo>
                      <a:pt x="310" y="4"/>
                    </a:lnTo>
                    <a:lnTo>
                      <a:pt x="302" y="0"/>
                    </a:lnTo>
                    <a:lnTo>
                      <a:pt x="292" y="0"/>
                    </a:lnTo>
                    <a:lnTo>
                      <a:pt x="282" y="2"/>
                    </a:lnTo>
                    <a:lnTo>
                      <a:pt x="272" y="8"/>
                    </a:lnTo>
                    <a:lnTo>
                      <a:pt x="264" y="16"/>
                    </a:lnTo>
                    <a:lnTo>
                      <a:pt x="254" y="24"/>
                    </a:lnTo>
                    <a:lnTo>
                      <a:pt x="246" y="36"/>
                    </a:lnTo>
                    <a:lnTo>
                      <a:pt x="238" y="50"/>
                    </a:lnTo>
                    <a:lnTo>
                      <a:pt x="232" y="64"/>
                    </a:lnTo>
                    <a:lnTo>
                      <a:pt x="228" y="80"/>
                    </a:lnTo>
                    <a:lnTo>
                      <a:pt x="224" y="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5" name="Freeform 56"/>
              <p:cNvSpPr>
                <a:spLocks/>
              </p:cNvSpPr>
              <p:nvPr userDrawn="1"/>
            </p:nvSpPr>
            <p:spPr bwMode="auto">
              <a:xfrm>
                <a:off x="1035" y="-1027"/>
                <a:ext cx="340" cy="820"/>
              </a:xfrm>
              <a:custGeom>
                <a:avLst/>
                <a:gdLst>
                  <a:gd name="T0" fmla="*/ 219 w 342"/>
                  <a:gd name="T1" fmla="*/ 96 h 820"/>
                  <a:gd name="T2" fmla="*/ 211 w 342"/>
                  <a:gd name="T3" fmla="*/ 142 h 820"/>
                  <a:gd name="T4" fmla="*/ 183 w 342"/>
                  <a:gd name="T5" fmla="*/ 230 h 820"/>
                  <a:gd name="T6" fmla="*/ 143 w 342"/>
                  <a:gd name="T7" fmla="*/ 320 h 820"/>
                  <a:gd name="T8" fmla="*/ 80 w 342"/>
                  <a:gd name="T9" fmla="*/ 454 h 820"/>
                  <a:gd name="T10" fmla="*/ 38 w 342"/>
                  <a:gd name="T11" fmla="*/ 544 h 820"/>
                  <a:gd name="T12" fmla="*/ 10 w 342"/>
                  <a:gd name="T13" fmla="*/ 636 h 820"/>
                  <a:gd name="T14" fmla="*/ 2 w 342"/>
                  <a:gd name="T15" fmla="*/ 682 h 820"/>
                  <a:gd name="T16" fmla="*/ 0 w 342"/>
                  <a:gd name="T17" fmla="*/ 728 h 820"/>
                  <a:gd name="T18" fmla="*/ 4 w 342"/>
                  <a:gd name="T19" fmla="*/ 774 h 820"/>
                  <a:gd name="T20" fmla="*/ 16 w 342"/>
                  <a:gd name="T21" fmla="*/ 820 h 820"/>
                  <a:gd name="T22" fmla="*/ 26 w 342"/>
                  <a:gd name="T23" fmla="*/ 818 h 820"/>
                  <a:gd name="T24" fmla="*/ 46 w 342"/>
                  <a:gd name="T25" fmla="*/ 808 h 820"/>
                  <a:gd name="T26" fmla="*/ 66 w 342"/>
                  <a:gd name="T27" fmla="*/ 790 h 820"/>
                  <a:gd name="T28" fmla="*/ 91 w 342"/>
                  <a:gd name="T29" fmla="*/ 752 h 820"/>
                  <a:gd name="T30" fmla="*/ 129 w 342"/>
                  <a:gd name="T31" fmla="*/ 684 h 820"/>
                  <a:gd name="T32" fmla="*/ 163 w 342"/>
                  <a:gd name="T33" fmla="*/ 604 h 820"/>
                  <a:gd name="T34" fmla="*/ 221 w 342"/>
                  <a:gd name="T35" fmla="*/ 440 h 820"/>
                  <a:gd name="T36" fmla="*/ 256 w 342"/>
                  <a:gd name="T37" fmla="*/ 322 h 820"/>
                  <a:gd name="T38" fmla="*/ 268 w 342"/>
                  <a:gd name="T39" fmla="*/ 292 h 820"/>
                  <a:gd name="T40" fmla="*/ 308 w 342"/>
                  <a:gd name="T41" fmla="*/ 202 h 820"/>
                  <a:gd name="T42" fmla="*/ 328 w 342"/>
                  <a:gd name="T43" fmla="*/ 138 h 820"/>
                  <a:gd name="T44" fmla="*/ 332 w 342"/>
                  <a:gd name="T45" fmla="*/ 90 h 820"/>
                  <a:gd name="T46" fmla="*/ 332 w 342"/>
                  <a:gd name="T47" fmla="*/ 74 h 820"/>
                  <a:gd name="T48" fmla="*/ 324 w 342"/>
                  <a:gd name="T49" fmla="*/ 34 h 820"/>
                  <a:gd name="T50" fmla="*/ 310 w 342"/>
                  <a:gd name="T51" fmla="*/ 10 h 820"/>
                  <a:gd name="T52" fmla="*/ 292 w 342"/>
                  <a:gd name="T53" fmla="*/ 0 h 820"/>
                  <a:gd name="T54" fmla="*/ 272 w 342"/>
                  <a:gd name="T55" fmla="*/ 2 h 820"/>
                  <a:gd name="T56" fmla="*/ 255 w 342"/>
                  <a:gd name="T57" fmla="*/ 16 h 820"/>
                  <a:gd name="T58" fmla="*/ 241 w 342"/>
                  <a:gd name="T59" fmla="*/ 36 h 820"/>
                  <a:gd name="T60" fmla="*/ 227 w 342"/>
                  <a:gd name="T61" fmla="*/ 64 h 820"/>
                  <a:gd name="T62" fmla="*/ 219 w 342"/>
                  <a:gd name="T63" fmla="*/ 96 h 8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42" h="820">
                    <a:moveTo>
                      <a:pt x="224" y="96"/>
                    </a:moveTo>
                    <a:lnTo>
                      <a:pt x="224" y="96"/>
                    </a:lnTo>
                    <a:lnTo>
                      <a:pt x="222" y="120"/>
                    </a:lnTo>
                    <a:lnTo>
                      <a:pt x="216" y="142"/>
                    </a:lnTo>
                    <a:lnTo>
                      <a:pt x="204" y="186"/>
                    </a:lnTo>
                    <a:lnTo>
                      <a:pt x="188" y="230"/>
                    </a:lnTo>
                    <a:lnTo>
                      <a:pt x="168" y="274"/>
                    </a:lnTo>
                    <a:lnTo>
                      <a:pt x="148" y="320"/>
                    </a:lnTo>
                    <a:lnTo>
                      <a:pt x="124" y="364"/>
                    </a:lnTo>
                    <a:lnTo>
                      <a:pt x="80" y="454"/>
                    </a:lnTo>
                    <a:lnTo>
                      <a:pt x="58" y="500"/>
                    </a:lnTo>
                    <a:lnTo>
                      <a:pt x="38" y="544"/>
                    </a:lnTo>
                    <a:lnTo>
                      <a:pt x="22" y="590"/>
                    </a:lnTo>
                    <a:lnTo>
                      <a:pt x="10" y="636"/>
                    </a:lnTo>
                    <a:lnTo>
                      <a:pt x="6" y="658"/>
                    </a:lnTo>
                    <a:lnTo>
                      <a:pt x="2" y="682"/>
                    </a:lnTo>
                    <a:lnTo>
                      <a:pt x="0" y="704"/>
                    </a:lnTo>
                    <a:lnTo>
                      <a:pt x="0" y="728"/>
                    </a:lnTo>
                    <a:lnTo>
                      <a:pt x="2" y="750"/>
                    </a:lnTo>
                    <a:lnTo>
                      <a:pt x="4" y="774"/>
                    </a:lnTo>
                    <a:lnTo>
                      <a:pt x="8" y="798"/>
                    </a:lnTo>
                    <a:lnTo>
                      <a:pt x="16" y="820"/>
                    </a:lnTo>
                    <a:lnTo>
                      <a:pt x="26" y="818"/>
                    </a:lnTo>
                    <a:lnTo>
                      <a:pt x="36" y="814"/>
                    </a:lnTo>
                    <a:lnTo>
                      <a:pt x="46" y="808"/>
                    </a:lnTo>
                    <a:lnTo>
                      <a:pt x="56" y="800"/>
                    </a:lnTo>
                    <a:lnTo>
                      <a:pt x="66" y="790"/>
                    </a:lnTo>
                    <a:lnTo>
                      <a:pt x="76" y="780"/>
                    </a:lnTo>
                    <a:lnTo>
                      <a:pt x="96" y="752"/>
                    </a:lnTo>
                    <a:lnTo>
                      <a:pt x="116" y="720"/>
                    </a:lnTo>
                    <a:lnTo>
                      <a:pt x="134" y="684"/>
                    </a:lnTo>
                    <a:lnTo>
                      <a:pt x="152" y="646"/>
                    </a:lnTo>
                    <a:lnTo>
                      <a:pt x="168" y="604"/>
                    </a:lnTo>
                    <a:lnTo>
                      <a:pt x="200" y="520"/>
                    </a:lnTo>
                    <a:lnTo>
                      <a:pt x="226" y="440"/>
                    </a:lnTo>
                    <a:lnTo>
                      <a:pt x="248" y="372"/>
                    </a:lnTo>
                    <a:lnTo>
                      <a:pt x="266" y="322"/>
                    </a:lnTo>
                    <a:lnTo>
                      <a:pt x="278" y="292"/>
                    </a:lnTo>
                    <a:lnTo>
                      <a:pt x="292" y="262"/>
                    </a:lnTo>
                    <a:lnTo>
                      <a:pt x="318" y="202"/>
                    </a:lnTo>
                    <a:lnTo>
                      <a:pt x="330" y="170"/>
                    </a:lnTo>
                    <a:lnTo>
                      <a:pt x="338" y="138"/>
                    </a:lnTo>
                    <a:lnTo>
                      <a:pt x="342" y="106"/>
                    </a:lnTo>
                    <a:lnTo>
                      <a:pt x="342" y="90"/>
                    </a:lnTo>
                    <a:lnTo>
                      <a:pt x="342" y="74"/>
                    </a:lnTo>
                    <a:lnTo>
                      <a:pt x="338" y="52"/>
                    </a:lnTo>
                    <a:lnTo>
                      <a:pt x="334" y="34"/>
                    </a:lnTo>
                    <a:lnTo>
                      <a:pt x="326" y="20"/>
                    </a:lnTo>
                    <a:lnTo>
                      <a:pt x="320" y="10"/>
                    </a:lnTo>
                    <a:lnTo>
                      <a:pt x="310" y="4"/>
                    </a:lnTo>
                    <a:lnTo>
                      <a:pt x="302" y="0"/>
                    </a:lnTo>
                    <a:lnTo>
                      <a:pt x="292" y="0"/>
                    </a:lnTo>
                    <a:lnTo>
                      <a:pt x="282" y="2"/>
                    </a:lnTo>
                    <a:lnTo>
                      <a:pt x="272" y="8"/>
                    </a:lnTo>
                    <a:lnTo>
                      <a:pt x="264" y="16"/>
                    </a:lnTo>
                    <a:lnTo>
                      <a:pt x="254" y="24"/>
                    </a:lnTo>
                    <a:lnTo>
                      <a:pt x="246" y="36"/>
                    </a:lnTo>
                    <a:lnTo>
                      <a:pt x="238" y="50"/>
                    </a:lnTo>
                    <a:lnTo>
                      <a:pt x="232" y="64"/>
                    </a:lnTo>
                    <a:lnTo>
                      <a:pt x="228" y="80"/>
                    </a:lnTo>
                    <a:lnTo>
                      <a:pt x="224" y="9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6" name="Freeform 57"/>
              <p:cNvSpPr>
                <a:spLocks/>
              </p:cNvSpPr>
              <p:nvPr userDrawn="1"/>
            </p:nvSpPr>
            <p:spPr bwMode="auto">
              <a:xfrm>
                <a:off x="1455" y="-787"/>
                <a:ext cx="300" cy="780"/>
              </a:xfrm>
              <a:custGeom>
                <a:avLst/>
                <a:gdLst>
                  <a:gd name="T0" fmla="*/ 206 w 290"/>
                  <a:gd name="T1" fmla="*/ 92 h 780"/>
                  <a:gd name="T2" fmla="*/ 206 w 290"/>
                  <a:gd name="T3" fmla="*/ 92 h 780"/>
                  <a:gd name="T4" fmla="*/ 206 w 290"/>
                  <a:gd name="T5" fmla="*/ 104 h 780"/>
                  <a:gd name="T6" fmla="*/ 204 w 290"/>
                  <a:gd name="T7" fmla="*/ 118 h 780"/>
                  <a:gd name="T8" fmla="*/ 194 w 290"/>
                  <a:gd name="T9" fmla="*/ 150 h 780"/>
                  <a:gd name="T10" fmla="*/ 182 w 290"/>
                  <a:gd name="T11" fmla="*/ 190 h 780"/>
                  <a:gd name="T12" fmla="*/ 163 w 290"/>
                  <a:gd name="T13" fmla="*/ 236 h 780"/>
                  <a:gd name="T14" fmla="*/ 119 w 290"/>
                  <a:gd name="T15" fmla="*/ 342 h 780"/>
                  <a:gd name="T16" fmla="*/ 70 w 290"/>
                  <a:gd name="T17" fmla="*/ 456 h 780"/>
                  <a:gd name="T18" fmla="*/ 50 w 290"/>
                  <a:gd name="T19" fmla="*/ 512 h 780"/>
                  <a:gd name="T20" fmla="*/ 31 w 290"/>
                  <a:gd name="T21" fmla="*/ 566 h 780"/>
                  <a:gd name="T22" fmla="*/ 12 w 290"/>
                  <a:gd name="T23" fmla="*/ 618 h 780"/>
                  <a:gd name="T24" fmla="*/ 4 w 290"/>
                  <a:gd name="T25" fmla="*/ 664 h 780"/>
                  <a:gd name="T26" fmla="*/ 0 w 290"/>
                  <a:gd name="T27" fmla="*/ 684 h 780"/>
                  <a:gd name="T28" fmla="*/ 0 w 290"/>
                  <a:gd name="T29" fmla="*/ 704 h 780"/>
                  <a:gd name="T30" fmla="*/ 0 w 290"/>
                  <a:gd name="T31" fmla="*/ 722 h 780"/>
                  <a:gd name="T32" fmla="*/ 2 w 290"/>
                  <a:gd name="T33" fmla="*/ 738 h 780"/>
                  <a:gd name="T34" fmla="*/ 6 w 290"/>
                  <a:gd name="T35" fmla="*/ 750 h 780"/>
                  <a:gd name="T36" fmla="*/ 10 w 290"/>
                  <a:gd name="T37" fmla="*/ 762 h 780"/>
                  <a:gd name="T38" fmla="*/ 23 w 290"/>
                  <a:gd name="T39" fmla="*/ 770 h 780"/>
                  <a:gd name="T40" fmla="*/ 33 w 290"/>
                  <a:gd name="T41" fmla="*/ 776 h 780"/>
                  <a:gd name="T42" fmla="*/ 33 w 290"/>
                  <a:gd name="T43" fmla="*/ 776 h 780"/>
                  <a:gd name="T44" fmla="*/ 43 w 290"/>
                  <a:gd name="T45" fmla="*/ 780 h 780"/>
                  <a:gd name="T46" fmla="*/ 58 w 290"/>
                  <a:gd name="T47" fmla="*/ 778 h 780"/>
                  <a:gd name="T48" fmla="*/ 70 w 290"/>
                  <a:gd name="T49" fmla="*/ 772 h 780"/>
                  <a:gd name="T50" fmla="*/ 83 w 290"/>
                  <a:gd name="T51" fmla="*/ 764 h 780"/>
                  <a:gd name="T52" fmla="*/ 97 w 290"/>
                  <a:gd name="T53" fmla="*/ 752 h 780"/>
                  <a:gd name="T54" fmla="*/ 108 w 290"/>
                  <a:gd name="T55" fmla="*/ 738 h 780"/>
                  <a:gd name="T56" fmla="*/ 124 w 290"/>
                  <a:gd name="T57" fmla="*/ 720 h 780"/>
                  <a:gd name="T58" fmla="*/ 137 w 290"/>
                  <a:gd name="T59" fmla="*/ 700 h 780"/>
                  <a:gd name="T60" fmla="*/ 163 w 290"/>
                  <a:gd name="T61" fmla="*/ 652 h 780"/>
                  <a:gd name="T62" fmla="*/ 190 w 290"/>
                  <a:gd name="T63" fmla="*/ 600 h 780"/>
                  <a:gd name="T64" fmla="*/ 215 w 290"/>
                  <a:gd name="T65" fmla="*/ 540 h 780"/>
                  <a:gd name="T66" fmla="*/ 242 w 290"/>
                  <a:gd name="T67" fmla="*/ 476 h 780"/>
                  <a:gd name="T68" fmla="*/ 263 w 290"/>
                  <a:gd name="T69" fmla="*/ 412 h 780"/>
                  <a:gd name="T70" fmla="*/ 284 w 290"/>
                  <a:gd name="T71" fmla="*/ 348 h 780"/>
                  <a:gd name="T72" fmla="*/ 303 w 290"/>
                  <a:gd name="T73" fmla="*/ 286 h 780"/>
                  <a:gd name="T74" fmla="*/ 320 w 290"/>
                  <a:gd name="T75" fmla="*/ 228 h 780"/>
                  <a:gd name="T76" fmla="*/ 332 w 290"/>
                  <a:gd name="T77" fmla="*/ 174 h 780"/>
                  <a:gd name="T78" fmla="*/ 339 w 290"/>
                  <a:gd name="T79" fmla="*/ 130 h 780"/>
                  <a:gd name="T80" fmla="*/ 343 w 290"/>
                  <a:gd name="T81" fmla="*/ 94 h 780"/>
                  <a:gd name="T82" fmla="*/ 343 w 290"/>
                  <a:gd name="T83" fmla="*/ 70 h 780"/>
                  <a:gd name="T84" fmla="*/ 343 w 290"/>
                  <a:gd name="T85" fmla="*/ 70 h 780"/>
                  <a:gd name="T86" fmla="*/ 341 w 290"/>
                  <a:gd name="T87" fmla="*/ 48 h 780"/>
                  <a:gd name="T88" fmla="*/ 336 w 290"/>
                  <a:gd name="T89" fmla="*/ 30 h 780"/>
                  <a:gd name="T90" fmla="*/ 330 w 290"/>
                  <a:gd name="T91" fmla="*/ 18 h 780"/>
                  <a:gd name="T92" fmla="*/ 322 w 290"/>
                  <a:gd name="T93" fmla="*/ 8 h 780"/>
                  <a:gd name="T94" fmla="*/ 312 w 290"/>
                  <a:gd name="T95" fmla="*/ 2 h 780"/>
                  <a:gd name="T96" fmla="*/ 306 w 290"/>
                  <a:gd name="T97" fmla="*/ 0 h 780"/>
                  <a:gd name="T98" fmla="*/ 297 w 290"/>
                  <a:gd name="T99" fmla="*/ 0 h 780"/>
                  <a:gd name="T100" fmla="*/ 284 w 290"/>
                  <a:gd name="T101" fmla="*/ 4 h 780"/>
                  <a:gd name="T102" fmla="*/ 275 w 290"/>
                  <a:gd name="T103" fmla="*/ 10 h 780"/>
                  <a:gd name="T104" fmla="*/ 266 w 290"/>
                  <a:gd name="T105" fmla="*/ 16 h 780"/>
                  <a:gd name="T106" fmla="*/ 244 w 290"/>
                  <a:gd name="T107" fmla="*/ 38 h 780"/>
                  <a:gd name="T108" fmla="*/ 222 w 290"/>
                  <a:gd name="T109" fmla="*/ 64 h 780"/>
                  <a:gd name="T110" fmla="*/ 206 w 290"/>
                  <a:gd name="T111" fmla="*/ 92 h 78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90" h="780">
                    <a:moveTo>
                      <a:pt x="174" y="92"/>
                    </a:moveTo>
                    <a:lnTo>
                      <a:pt x="174" y="92"/>
                    </a:lnTo>
                    <a:lnTo>
                      <a:pt x="174" y="104"/>
                    </a:lnTo>
                    <a:lnTo>
                      <a:pt x="172" y="118"/>
                    </a:lnTo>
                    <a:lnTo>
                      <a:pt x="164" y="150"/>
                    </a:lnTo>
                    <a:lnTo>
                      <a:pt x="154" y="190"/>
                    </a:lnTo>
                    <a:lnTo>
                      <a:pt x="138" y="236"/>
                    </a:lnTo>
                    <a:lnTo>
                      <a:pt x="100" y="342"/>
                    </a:lnTo>
                    <a:lnTo>
                      <a:pt x="60" y="456"/>
                    </a:lnTo>
                    <a:lnTo>
                      <a:pt x="42" y="512"/>
                    </a:lnTo>
                    <a:lnTo>
                      <a:pt x="26" y="566"/>
                    </a:lnTo>
                    <a:lnTo>
                      <a:pt x="12" y="618"/>
                    </a:lnTo>
                    <a:lnTo>
                      <a:pt x="4" y="664"/>
                    </a:lnTo>
                    <a:lnTo>
                      <a:pt x="0" y="684"/>
                    </a:lnTo>
                    <a:lnTo>
                      <a:pt x="0" y="704"/>
                    </a:lnTo>
                    <a:lnTo>
                      <a:pt x="0" y="722"/>
                    </a:lnTo>
                    <a:lnTo>
                      <a:pt x="2" y="738"/>
                    </a:lnTo>
                    <a:lnTo>
                      <a:pt x="6" y="750"/>
                    </a:lnTo>
                    <a:lnTo>
                      <a:pt x="10" y="762"/>
                    </a:lnTo>
                    <a:lnTo>
                      <a:pt x="18" y="770"/>
                    </a:lnTo>
                    <a:lnTo>
                      <a:pt x="28" y="776"/>
                    </a:lnTo>
                    <a:lnTo>
                      <a:pt x="38" y="780"/>
                    </a:lnTo>
                    <a:lnTo>
                      <a:pt x="48" y="778"/>
                    </a:lnTo>
                    <a:lnTo>
                      <a:pt x="60" y="772"/>
                    </a:lnTo>
                    <a:lnTo>
                      <a:pt x="70" y="764"/>
                    </a:lnTo>
                    <a:lnTo>
                      <a:pt x="82" y="752"/>
                    </a:lnTo>
                    <a:lnTo>
                      <a:pt x="92" y="738"/>
                    </a:lnTo>
                    <a:lnTo>
                      <a:pt x="104" y="720"/>
                    </a:lnTo>
                    <a:lnTo>
                      <a:pt x="116" y="700"/>
                    </a:lnTo>
                    <a:lnTo>
                      <a:pt x="138" y="652"/>
                    </a:lnTo>
                    <a:lnTo>
                      <a:pt x="160" y="600"/>
                    </a:lnTo>
                    <a:lnTo>
                      <a:pt x="182" y="540"/>
                    </a:lnTo>
                    <a:lnTo>
                      <a:pt x="204" y="476"/>
                    </a:lnTo>
                    <a:lnTo>
                      <a:pt x="222" y="412"/>
                    </a:lnTo>
                    <a:lnTo>
                      <a:pt x="240" y="348"/>
                    </a:lnTo>
                    <a:lnTo>
                      <a:pt x="256" y="286"/>
                    </a:lnTo>
                    <a:lnTo>
                      <a:pt x="270" y="228"/>
                    </a:lnTo>
                    <a:lnTo>
                      <a:pt x="280" y="174"/>
                    </a:lnTo>
                    <a:lnTo>
                      <a:pt x="286" y="130"/>
                    </a:lnTo>
                    <a:lnTo>
                      <a:pt x="290" y="94"/>
                    </a:lnTo>
                    <a:lnTo>
                      <a:pt x="290" y="70"/>
                    </a:lnTo>
                    <a:lnTo>
                      <a:pt x="288" y="48"/>
                    </a:lnTo>
                    <a:lnTo>
                      <a:pt x="284" y="30"/>
                    </a:lnTo>
                    <a:lnTo>
                      <a:pt x="278" y="18"/>
                    </a:lnTo>
                    <a:lnTo>
                      <a:pt x="272" y="8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0" y="0"/>
                    </a:lnTo>
                    <a:lnTo>
                      <a:pt x="240" y="4"/>
                    </a:lnTo>
                    <a:lnTo>
                      <a:pt x="232" y="10"/>
                    </a:lnTo>
                    <a:lnTo>
                      <a:pt x="224" y="16"/>
                    </a:lnTo>
                    <a:lnTo>
                      <a:pt x="206" y="38"/>
                    </a:lnTo>
                    <a:lnTo>
                      <a:pt x="188" y="64"/>
                    </a:lnTo>
                    <a:lnTo>
                      <a:pt x="174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7" name="Freeform 58"/>
              <p:cNvSpPr>
                <a:spLocks/>
              </p:cNvSpPr>
              <p:nvPr userDrawn="1"/>
            </p:nvSpPr>
            <p:spPr bwMode="auto">
              <a:xfrm>
                <a:off x="1455" y="-787"/>
                <a:ext cx="300" cy="780"/>
              </a:xfrm>
              <a:custGeom>
                <a:avLst/>
                <a:gdLst>
                  <a:gd name="T0" fmla="*/ 206 w 290"/>
                  <a:gd name="T1" fmla="*/ 92 h 780"/>
                  <a:gd name="T2" fmla="*/ 206 w 290"/>
                  <a:gd name="T3" fmla="*/ 92 h 780"/>
                  <a:gd name="T4" fmla="*/ 206 w 290"/>
                  <a:gd name="T5" fmla="*/ 104 h 780"/>
                  <a:gd name="T6" fmla="*/ 204 w 290"/>
                  <a:gd name="T7" fmla="*/ 118 h 780"/>
                  <a:gd name="T8" fmla="*/ 194 w 290"/>
                  <a:gd name="T9" fmla="*/ 150 h 780"/>
                  <a:gd name="T10" fmla="*/ 182 w 290"/>
                  <a:gd name="T11" fmla="*/ 190 h 780"/>
                  <a:gd name="T12" fmla="*/ 163 w 290"/>
                  <a:gd name="T13" fmla="*/ 236 h 780"/>
                  <a:gd name="T14" fmla="*/ 119 w 290"/>
                  <a:gd name="T15" fmla="*/ 342 h 780"/>
                  <a:gd name="T16" fmla="*/ 70 w 290"/>
                  <a:gd name="T17" fmla="*/ 456 h 780"/>
                  <a:gd name="T18" fmla="*/ 50 w 290"/>
                  <a:gd name="T19" fmla="*/ 512 h 780"/>
                  <a:gd name="T20" fmla="*/ 31 w 290"/>
                  <a:gd name="T21" fmla="*/ 566 h 780"/>
                  <a:gd name="T22" fmla="*/ 12 w 290"/>
                  <a:gd name="T23" fmla="*/ 618 h 780"/>
                  <a:gd name="T24" fmla="*/ 4 w 290"/>
                  <a:gd name="T25" fmla="*/ 664 h 780"/>
                  <a:gd name="T26" fmla="*/ 0 w 290"/>
                  <a:gd name="T27" fmla="*/ 684 h 780"/>
                  <a:gd name="T28" fmla="*/ 0 w 290"/>
                  <a:gd name="T29" fmla="*/ 704 h 780"/>
                  <a:gd name="T30" fmla="*/ 0 w 290"/>
                  <a:gd name="T31" fmla="*/ 722 h 780"/>
                  <a:gd name="T32" fmla="*/ 2 w 290"/>
                  <a:gd name="T33" fmla="*/ 738 h 780"/>
                  <a:gd name="T34" fmla="*/ 6 w 290"/>
                  <a:gd name="T35" fmla="*/ 750 h 780"/>
                  <a:gd name="T36" fmla="*/ 10 w 290"/>
                  <a:gd name="T37" fmla="*/ 762 h 780"/>
                  <a:gd name="T38" fmla="*/ 23 w 290"/>
                  <a:gd name="T39" fmla="*/ 770 h 780"/>
                  <a:gd name="T40" fmla="*/ 33 w 290"/>
                  <a:gd name="T41" fmla="*/ 776 h 780"/>
                  <a:gd name="T42" fmla="*/ 33 w 290"/>
                  <a:gd name="T43" fmla="*/ 776 h 780"/>
                  <a:gd name="T44" fmla="*/ 43 w 290"/>
                  <a:gd name="T45" fmla="*/ 780 h 780"/>
                  <a:gd name="T46" fmla="*/ 58 w 290"/>
                  <a:gd name="T47" fmla="*/ 778 h 780"/>
                  <a:gd name="T48" fmla="*/ 70 w 290"/>
                  <a:gd name="T49" fmla="*/ 772 h 780"/>
                  <a:gd name="T50" fmla="*/ 83 w 290"/>
                  <a:gd name="T51" fmla="*/ 764 h 780"/>
                  <a:gd name="T52" fmla="*/ 97 w 290"/>
                  <a:gd name="T53" fmla="*/ 752 h 780"/>
                  <a:gd name="T54" fmla="*/ 108 w 290"/>
                  <a:gd name="T55" fmla="*/ 738 h 780"/>
                  <a:gd name="T56" fmla="*/ 124 w 290"/>
                  <a:gd name="T57" fmla="*/ 720 h 780"/>
                  <a:gd name="T58" fmla="*/ 137 w 290"/>
                  <a:gd name="T59" fmla="*/ 700 h 780"/>
                  <a:gd name="T60" fmla="*/ 163 w 290"/>
                  <a:gd name="T61" fmla="*/ 652 h 780"/>
                  <a:gd name="T62" fmla="*/ 190 w 290"/>
                  <a:gd name="T63" fmla="*/ 600 h 780"/>
                  <a:gd name="T64" fmla="*/ 215 w 290"/>
                  <a:gd name="T65" fmla="*/ 540 h 780"/>
                  <a:gd name="T66" fmla="*/ 242 w 290"/>
                  <a:gd name="T67" fmla="*/ 476 h 780"/>
                  <a:gd name="T68" fmla="*/ 263 w 290"/>
                  <a:gd name="T69" fmla="*/ 412 h 780"/>
                  <a:gd name="T70" fmla="*/ 284 w 290"/>
                  <a:gd name="T71" fmla="*/ 348 h 780"/>
                  <a:gd name="T72" fmla="*/ 303 w 290"/>
                  <a:gd name="T73" fmla="*/ 286 h 780"/>
                  <a:gd name="T74" fmla="*/ 320 w 290"/>
                  <a:gd name="T75" fmla="*/ 228 h 780"/>
                  <a:gd name="T76" fmla="*/ 332 w 290"/>
                  <a:gd name="T77" fmla="*/ 174 h 780"/>
                  <a:gd name="T78" fmla="*/ 339 w 290"/>
                  <a:gd name="T79" fmla="*/ 130 h 780"/>
                  <a:gd name="T80" fmla="*/ 343 w 290"/>
                  <a:gd name="T81" fmla="*/ 94 h 780"/>
                  <a:gd name="T82" fmla="*/ 343 w 290"/>
                  <a:gd name="T83" fmla="*/ 70 h 780"/>
                  <a:gd name="T84" fmla="*/ 343 w 290"/>
                  <a:gd name="T85" fmla="*/ 70 h 780"/>
                  <a:gd name="T86" fmla="*/ 341 w 290"/>
                  <a:gd name="T87" fmla="*/ 48 h 780"/>
                  <a:gd name="T88" fmla="*/ 336 w 290"/>
                  <a:gd name="T89" fmla="*/ 30 h 780"/>
                  <a:gd name="T90" fmla="*/ 330 w 290"/>
                  <a:gd name="T91" fmla="*/ 18 h 780"/>
                  <a:gd name="T92" fmla="*/ 322 w 290"/>
                  <a:gd name="T93" fmla="*/ 8 h 780"/>
                  <a:gd name="T94" fmla="*/ 312 w 290"/>
                  <a:gd name="T95" fmla="*/ 2 h 780"/>
                  <a:gd name="T96" fmla="*/ 306 w 290"/>
                  <a:gd name="T97" fmla="*/ 0 h 780"/>
                  <a:gd name="T98" fmla="*/ 297 w 290"/>
                  <a:gd name="T99" fmla="*/ 0 h 780"/>
                  <a:gd name="T100" fmla="*/ 284 w 290"/>
                  <a:gd name="T101" fmla="*/ 4 h 780"/>
                  <a:gd name="T102" fmla="*/ 275 w 290"/>
                  <a:gd name="T103" fmla="*/ 10 h 780"/>
                  <a:gd name="T104" fmla="*/ 266 w 290"/>
                  <a:gd name="T105" fmla="*/ 16 h 780"/>
                  <a:gd name="T106" fmla="*/ 244 w 290"/>
                  <a:gd name="T107" fmla="*/ 38 h 780"/>
                  <a:gd name="T108" fmla="*/ 222 w 290"/>
                  <a:gd name="T109" fmla="*/ 64 h 780"/>
                  <a:gd name="T110" fmla="*/ 206 w 290"/>
                  <a:gd name="T111" fmla="*/ 92 h 78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90" h="780">
                    <a:moveTo>
                      <a:pt x="174" y="92"/>
                    </a:moveTo>
                    <a:lnTo>
                      <a:pt x="174" y="92"/>
                    </a:lnTo>
                    <a:lnTo>
                      <a:pt x="174" y="104"/>
                    </a:lnTo>
                    <a:lnTo>
                      <a:pt x="172" y="118"/>
                    </a:lnTo>
                    <a:lnTo>
                      <a:pt x="164" y="150"/>
                    </a:lnTo>
                    <a:lnTo>
                      <a:pt x="154" y="190"/>
                    </a:lnTo>
                    <a:lnTo>
                      <a:pt x="138" y="236"/>
                    </a:lnTo>
                    <a:lnTo>
                      <a:pt x="100" y="342"/>
                    </a:lnTo>
                    <a:lnTo>
                      <a:pt x="60" y="456"/>
                    </a:lnTo>
                    <a:lnTo>
                      <a:pt x="42" y="512"/>
                    </a:lnTo>
                    <a:lnTo>
                      <a:pt x="26" y="566"/>
                    </a:lnTo>
                    <a:lnTo>
                      <a:pt x="12" y="618"/>
                    </a:lnTo>
                    <a:lnTo>
                      <a:pt x="4" y="664"/>
                    </a:lnTo>
                    <a:lnTo>
                      <a:pt x="0" y="684"/>
                    </a:lnTo>
                    <a:lnTo>
                      <a:pt x="0" y="704"/>
                    </a:lnTo>
                    <a:lnTo>
                      <a:pt x="0" y="722"/>
                    </a:lnTo>
                    <a:lnTo>
                      <a:pt x="2" y="738"/>
                    </a:lnTo>
                    <a:lnTo>
                      <a:pt x="6" y="750"/>
                    </a:lnTo>
                    <a:lnTo>
                      <a:pt x="10" y="762"/>
                    </a:lnTo>
                    <a:lnTo>
                      <a:pt x="18" y="770"/>
                    </a:lnTo>
                    <a:lnTo>
                      <a:pt x="28" y="776"/>
                    </a:lnTo>
                    <a:lnTo>
                      <a:pt x="38" y="780"/>
                    </a:lnTo>
                    <a:lnTo>
                      <a:pt x="48" y="778"/>
                    </a:lnTo>
                    <a:lnTo>
                      <a:pt x="60" y="772"/>
                    </a:lnTo>
                    <a:lnTo>
                      <a:pt x="70" y="764"/>
                    </a:lnTo>
                    <a:lnTo>
                      <a:pt x="82" y="752"/>
                    </a:lnTo>
                    <a:lnTo>
                      <a:pt x="92" y="738"/>
                    </a:lnTo>
                    <a:lnTo>
                      <a:pt x="104" y="720"/>
                    </a:lnTo>
                    <a:lnTo>
                      <a:pt x="116" y="700"/>
                    </a:lnTo>
                    <a:lnTo>
                      <a:pt x="138" y="652"/>
                    </a:lnTo>
                    <a:lnTo>
                      <a:pt x="160" y="600"/>
                    </a:lnTo>
                    <a:lnTo>
                      <a:pt x="182" y="540"/>
                    </a:lnTo>
                    <a:lnTo>
                      <a:pt x="204" y="476"/>
                    </a:lnTo>
                    <a:lnTo>
                      <a:pt x="222" y="412"/>
                    </a:lnTo>
                    <a:lnTo>
                      <a:pt x="240" y="348"/>
                    </a:lnTo>
                    <a:lnTo>
                      <a:pt x="256" y="286"/>
                    </a:lnTo>
                    <a:lnTo>
                      <a:pt x="270" y="228"/>
                    </a:lnTo>
                    <a:lnTo>
                      <a:pt x="280" y="174"/>
                    </a:lnTo>
                    <a:lnTo>
                      <a:pt x="286" y="130"/>
                    </a:lnTo>
                    <a:lnTo>
                      <a:pt x="290" y="94"/>
                    </a:lnTo>
                    <a:lnTo>
                      <a:pt x="290" y="70"/>
                    </a:lnTo>
                    <a:lnTo>
                      <a:pt x="288" y="48"/>
                    </a:lnTo>
                    <a:lnTo>
                      <a:pt x="284" y="30"/>
                    </a:lnTo>
                    <a:lnTo>
                      <a:pt x="278" y="18"/>
                    </a:lnTo>
                    <a:lnTo>
                      <a:pt x="272" y="8"/>
                    </a:lnTo>
                    <a:lnTo>
                      <a:pt x="264" y="2"/>
                    </a:lnTo>
                    <a:lnTo>
                      <a:pt x="258" y="0"/>
                    </a:lnTo>
                    <a:lnTo>
                      <a:pt x="250" y="0"/>
                    </a:lnTo>
                    <a:lnTo>
                      <a:pt x="240" y="4"/>
                    </a:lnTo>
                    <a:lnTo>
                      <a:pt x="232" y="10"/>
                    </a:lnTo>
                    <a:lnTo>
                      <a:pt x="224" y="16"/>
                    </a:lnTo>
                    <a:lnTo>
                      <a:pt x="206" y="38"/>
                    </a:lnTo>
                    <a:lnTo>
                      <a:pt x="188" y="64"/>
                    </a:lnTo>
                    <a:lnTo>
                      <a:pt x="174" y="9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8" name="Freeform 59"/>
              <p:cNvSpPr>
                <a:spLocks/>
              </p:cNvSpPr>
              <p:nvPr userDrawn="1"/>
            </p:nvSpPr>
            <p:spPr bwMode="auto">
              <a:xfrm>
                <a:off x="135" y="-447"/>
                <a:ext cx="260" cy="1280"/>
              </a:xfrm>
              <a:custGeom>
                <a:avLst/>
                <a:gdLst>
                  <a:gd name="T0" fmla="*/ 129 w 258"/>
                  <a:gd name="T1" fmla="*/ 143 h 1270"/>
                  <a:gd name="T2" fmla="*/ 105 w 258"/>
                  <a:gd name="T3" fmla="*/ 248 h 1270"/>
                  <a:gd name="T4" fmla="*/ 93 w 258"/>
                  <a:gd name="T5" fmla="*/ 357 h 1270"/>
                  <a:gd name="T6" fmla="*/ 79 w 258"/>
                  <a:gd name="T7" fmla="*/ 520 h 1270"/>
                  <a:gd name="T8" fmla="*/ 71 w 258"/>
                  <a:gd name="T9" fmla="*/ 570 h 1270"/>
                  <a:gd name="T10" fmla="*/ 18 w 258"/>
                  <a:gd name="T11" fmla="*/ 895 h 1270"/>
                  <a:gd name="T12" fmla="*/ 6 w 258"/>
                  <a:gd name="T13" fmla="*/ 1004 h 1270"/>
                  <a:gd name="T14" fmla="*/ 0 w 258"/>
                  <a:gd name="T15" fmla="*/ 1093 h 1270"/>
                  <a:gd name="T16" fmla="*/ 0 w 258"/>
                  <a:gd name="T17" fmla="*/ 1191 h 1270"/>
                  <a:gd name="T18" fmla="*/ 6 w 258"/>
                  <a:gd name="T19" fmla="*/ 1253 h 1270"/>
                  <a:gd name="T20" fmla="*/ 18 w 258"/>
                  <a:gd name="T21" fmla="*/ 1298 h 1270"/>
                  <a:gd name="T22" fmla="*/ 28 w 258"/>
                  <a:gd name="T23" fmla="*/ 1312 h 1270"/>
                  <a:gd name="T24" fmla="*/ 40 w 258"/>
                  <a:gd name="T25" fmla="*/ 1320 h 1270"/>
                  <a:gd name="T26" fmla="*/ 54 w 258"/>
                  <a:gd name="T27" fmla="*/ 1318 h 1270"/>
                  <a:gd name="T28" fmla="*/ 77 w 258"/>
                  <a:gd name="T29" fmla="*/ 1308 h 1270"/>
                  <a:gd name="T30" fmla="*/ 99 w 258"/>
                  <a:gd name="T31" fmla="*/ 1288 h 1270"/>
                  <a:gd name="T32" fmla="*/ 113 w 258"/>
                  <a:gd name="T33" fmla="*/ 1272 h 1270"/>
                  <a:gd name="T34" fmla="*/ 131 w 258"/>
                  <a:gd name="T35" fmla="*/ 1229 h 1270"/>
                  <a:gd name="T36" fmla="*/ 143 w 258"/>
                  <a:gd name="T37" fmla="*/ 1179 h 1270"/>
                  <a:gd name="T38" fmla="*/ 153 w 258"/>
                  <a:gd name="T39" fmla="*/ 1098 h 1270"/>
                  <a:gd name="T40" fmla="*/ 157 w 258"/>
                  <a:gd name="T41" fmla="*/ 987 h 1270"/>
                  <a:gd name="T42" fmla="*/ 163 w 258"/>
                  <a:gd name="T43" fmla="*/ 911 h 1270"/>
                  <a:gd name="T44" fmla="*/ 167 w 258"/>
                  <a:gd name="T45" fmla="*/ 891 h 1270"/>
                  <a:gd name="T46" fmla="*/ 212 w 258"/>
                  <a:gd name="T47" fmla="*/ 669 h 1270"/>
                  <a:gd name="T48" fmla="*/ 244 w 258"/>
                  <a:gd name="T49" fmla="*/ 447 h 1270"/>
                  <a:gd name="T50" fmla="*/ 264 w 258"/>
                  <a:gd name="T51" fmla="*/ 226 h 1270"/>
                  <a:gd name="T52" fmla="*/ 268 w 258"/>
                  <a:gd name="T53" fmla="*/ 113 h 1270"/>
                  <a:gd name="T54" fmla="*/ 264 w 258"/>
                  <a:gd name="T55" fmla="*/ 0 h 1270"/>
                  <a:gd name="T56" fmla="*/ 254 w 258"/>
                  <a:gd name="T57" fmla="*/ 0 h 1270"/>
                  <a:gd name="T58" fmla="*/ 234 w 258"/>
                  <a:gd name="T59" fmla="*/ 8 h 1270"/>
                  <a:gd name="T60" fmla="*/ 212 w 258"/>
                  <a:gd name="T61" fmla="*/ 24 h 1270"/>
                  <a:gd name="T62" fmla="*/ 177 w 258"/>
                  <a:gd name="T63" fmla="*/ 60 h 1270"/>
                  <a:gd name="T64" fmla="*/ 145 w 258"/>
                  <a:gd name="T65" fmla="*/ 121 h 1270"/>
                  <a:gd name="T66" fmla="*/ 129 w 258"/>
                  <a:gd name="T67" fmla="*/ 167 h 127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8" h="1270">
                    <a:moveTo>
                      <a:pt x="124" y="138"/>
                    </a:moveTo>
                    <a:lnTo>
                      <a:pt x="124" y="138"/>
                    </a:lnTo>
                    <a:lnTo>
                      <a:pt x="110" y="188"/>
                    </a:lnTo>
                    <a:lnTo>
                      <a:pt x="100" y="238"/>
                    </a:lnTo>
                    <a:lnTo>
                      <a:pt x="92" y="290"/>
                    </a:lnTo>
                    <a:lnTo>
                      <a:pt x="88" y="342"/>
                    </a:lnTo>
                    <a:lnTo>
                      <a:pt x="78" y="448"/>
                    </a:lnTo>
                    <a:lnTo>
                      <a:pt x="74" y="500"/>
                    </a:lnTo>
                    <a:lnTo>
                      <a:pt x="66" y="550"/>
                    </a:lnTo>
                    <a:lnTo>
                      <a:pt x="34" y="756"/>
                    </a:lnTo>
                    <a:lnTo>
                      <a:pt x="18" y="860"/>
                    </a:lnTo>
                    <a:lnTo>
                      <a:pt x="6" y="964"/>
                    </a:lnTo>
                    <a:lnTo>
                      <a:pt x="4" y="1000"/>
                    </a:lnTo>
                    <a:lnTo>
                      <a:pt x="0" y="1052"/>
                    </a:lnTo>
                    <a:lnTo>
                      <a:pt x="0" y="1114"/>
                    </a:lnTo>
                    <a:lnTo>
                      <a:pt x="0" y="1146"/>
                    </a:lnTo>
                    <a:lnTo>
                      <a:pt x="2" y="1176"/>
                    </a:lnTo>
                    <a:lnTo>
                      <a:pt x="6" y="1204"/>
                    </a:lnTo>
                    <a:lnTo>
                      <a:pt x="12" y="1228"/>
                    </a:lnTo>
                    <a:lnTo>
                      <a:pt x="18" y="1248"/>
                    </a:lnTo>
                    <a:lnTo>
                      <a:pt x="22" y="1256"/>
                    </a:lnTo>
                    <a:lnTo>
                      <a:pt x="28" y="1262"/>
                    </a:lnTo>
                    <a:lnTo>
                      <a:pt x="34" y="1266"/>
                    </a:lnTo>
                    <a:lnTo>
                      <a:pt x="40" y="1270"/>
                    </a:lnTo>
                    <a:lnTo>
                      <a:pt x="48" y="1270"/>
                    </a:lnTo>
                    <a:lnTo>
                      <a:pt x="54" y="1268"/>
                    </a:lnTo>
                    <a:lnTo>
                      <a:pt x="64" y="1266"/>
                    </a:lnTo>
                    <a:lnTo>
                      <a:pt x="72" y="1258"/>
                    </a:lnTo>
                    <a:lnTo>
                      <a:pt x="84" y="1250"/>
                    </a:lnTo>
                    <a:lnTo>
                      <a:pt x="94" y="1238"/>
                    </a:lnTo>
                    <a:lnTo>
                      <a:pt x="108" y="1222"/>
                    </a:lnTo>
                    <a:lnTo>
                      <a:pt x="118" y="1202"/>
                    </a:lnTo>
                    <a:lnTo>
                      <a:pt x="126" y="1182"/>
                    </a:lnTo>
                    <a:lnTo>
                      <a:pt x="134" y="1158"/>
                    </a:lnTo>
                    <a:lnTo>
                      <a:pt x="138" y="1134"/>
                    </a:lnTo>
                    <a:lnTo>
                      <a:pt x="144" y="1108"/>
                    </a:lnTo>
                    <a:lnTo>
                      <a:pt x="148" y="1056"/>
                    </a:lnTo>
                    <a:lnTo>
                      <a:pt x="150" y="1002"/>
                    </a:lnTo>
                    <a:lnTo>
                      <a:pt x="152" y="948"/>
                    </a:lnTo>
                    <a:lnTo>
                      <a:pt x="156" y="900"/>
                    </a:lnTo>
                    <a:lnTo>
                      <a:pt x="158" y="876"/>
                    </a:lnTo>
                    <a:lnTo>
                      <a:pt x="162" y="856"/>
                    </a:lnTo>
                    <a:lnTo>
                      <a:pt x="182" y="750"/>
                    </a:lnTo>
                    <a:lnTo>
                      <a:pt x="202" y="644"/>
                    </a:lnTo>
                    <a:lnTo>
                      <a:pt x="220" y="538"/>
                    </a:lnTo>
                    <a:lnTo>
                      <a:pt x="234" y="432"/>
                    </a:lnTo>
                    <a:lnTo>
                      <a:pt x="246" y="324"/>
                    </a:lnTo>
                    <a:lnTo>
                      <a:pt x="254" y="216"/>
                    </a:lnTo>
                    <a:lnTo>
                      <a:pt x="256" y="162"/>
                    </a:lnTo>
                    <a:lnTo>
                      <a:pt x="258" y="108"/>
                    </a:lnTo>
                    <a:lnTo>
                      <a:pt x="256" y="54"/>
                    </a:lnTo>
                    <a:lnTo>
                      <a:pt x="254" y="0"/>
                    </a:lnTo>
                    <a:lnTo>
                      <a:pt x="244" y="0"/>
                    </a:lnTo>
                    <a:lnTo>
                      <a:pt x="234" y="2"/>
                    </a:lnTo>
                    <a:lnTo>
                      <a:pt x="224" y="8"/>
                    </a:lnTo>
                    <a:lnTo>
                      <a:pt x="212" y="16"/>
                    </a:lnTo>
                    <a:lnTo>
                      <a:pt x="202" y="24"/>
                    </a:lnTo>
                    <a:lnTo>
                      <a:pt x="192" y="36"/>
                    </a:lnTo>
                    <a:lnTo>
                      <a:pt x="172" y="60"/>
                    </a:lnTo>
                    <a:lnTo>
                      <a:pt x="154" y="88"/>
                    </a:lnTo>
                    <a:lnTo>
                      <a:pt x="140" y="116"/>
                    </a:lnTo>
                    <a:lnTo>
                      <a:pt x="128" y="140"/>
                    </a:lnTo>
                    <a:lnTo>
                      <a:pt x="124" y="162"/>
                    </a:lnTo>
                    <a:lnTo>
                      <a:pt x="124" y="1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69" name="Freeform 60"/>
              <p:cNvSpPr>
                <a:spLocks/>
              </p:cNvSpPr>
              <p:nvPr userDrawn="1"/>
            </p:nvSpPr>
            <p:spPr bwMode="auto">
              <a:xfrm>
                <a:off x="135" y="-447"/>
                <a:ext cx="260" cy="1280"/>
              </a:xfrm>
              <a:custGeom>
                <a:avLst/>
                <a:gdLst>
                  <a:gd name="T0" fmla="*/ 129 w 258"/>
                  <a:gd name="T1" fmla="*/ 143 h 1270"/>
                  <a:gd name="T2" fmla="*/ 105 w 258"/>
                  <a:gd name="T3" fmla="*/ 248 h 1270"/>
                  <a:gd name="T4" fmla="*/ 93 w 258"/>
                  <a:gd name="T5" fmla="*/ 357 h 1270"/>
                  <a:gd name="T6" fmla="*/ 79 w 258"/>
                  <a:gd name="T7" fmla="*/ 520 h 1270"/>
                  <a:gd name="T8" fmla="*/ 71 w 258"/>
                  <a:gd name="T9" fmla="*/ 570 h 1270"/>
                  <a:gd name="T10" fmla="*/ 18 w 258"/>
                  <a:gd name="T11" fmla="*/ 895 h 1270"/>
                  <a:gd name="T12" fmla="*/ 6 w 258"/>
                  <a:gd name="T13" fmla="*/ 1004 h 1270"/>
                  <a:gd name="T14" fmla="*/ 0 w 258"/>
                  <a:gd name="T15" fmla="*/ 1093 h 1270"/>
                  <a:gd name="T16" fmla="*/ 0 w 258"/>
                  <a:gd name="T17" fmla="*/ 1191 h 1270"/>
                  <a:gd name="T18" fmla="*/ 6 w 258"/>
                  <a:gd name="T19" fmla="*/ 1253 h 1270"/>
                  <a:gd name="T20" fmla="*/ 18 w 258"/>
                  <a:gd name="T21" fmla="*/ 1298 h 1270"/>
                  <a:gd name="T22" fmla="*/ 28 w 258"/>
                  <a:gd name="T23" fmla="*/ 1312 h 1270"/>
                  <a:gd name="T24" fmla="*/ 40 w 258"/>
                  <a:gd name="T25" fmla="*/ 1320 h 1270"/>
                  <a:gd name="T26" fmla="*/ 54 w 258"/>
                  <a:gd name="T27" fmla="*/ 1318 h 1270"/>
                  <a:gd name="T28" fmla="*/ 77 w 258"/>
                  <a:gd name="T29" fmla="*/ 1308 h 1270"/>
                  <a:gd name="T30" fmla="*/ 99 w 258"/>
                  <a:gd name="T31" fmla="*/ 1288 h 1270"/>
                  <a:gd name="T32" fmla="*/ 113 w 258"/>
                  <a:gd name="T33" fmla="*/ 1272 h 1270"/>
                  <a:gd name="T34" fmla="*/ 131 w 258"/>
                  <a:gd name="T35" fmla="*/ 1229 h 1270"/>
                  <a:gd name="T36" fmla="*/ 143 w 258"/>
                  <a:gd name="T37" fmla="*/ 1179 h 1270"/>
                  <a:gd name="T38" fmla="*/ 153 w 258"/>
                  <a:gd name="T39" fmla="*/ 1098 h 1270"/>
                  <a:gd name="T40" fmla="*/ 157 w 258"/>
                  <a:gd name="T41" fmla="*/ 987 h 1270"/>
                  <a:gd name="T42" fmla="*/ 163 w 258"/>
                  <a:gd name="T43" fmla="*/ 911 h 1270"/>
                  <a:gd name="T44" fmla="*/ 167 w 258"/>
                  <a:gd name="T45" fmla="*/ 891 h 1270"/>
                  <a:gd name="T46" fmla="*/ 212 w 258"/>
                  <a:gd name="T47" fmla="*/ 669 h 1270"/>
                  <a:gd name="T48" fmla="*/ 244 w 258"/>
                  <a:gd name="T49" fmla="*/ 447 h 1270"/>
                  <a:gd name="T50" fmla="*/ 264 w 258"/>
                  <a:gd name="T51" fmla="*/ 226 h 1270"/>
                  <a:gd name="T52" fmla="*/ 268 w 258"/>
                  <a:gd name="T53" fmla="*/ 113 h 1270"/>
                  <a:gd name="T54" fmla="*/ 264 w 258"/>
                  <a:gd name="T55" fmla="*/ 0 h 1270"/>
                  <a:gd name="T56" fmla="*/ 254 w 258"/>
                  <a:gd name="T57" fmla="*/ 0 h 1270"/>
                  <a:gd name="T58" fmla="*/ 234 w 258"/>
                  <a:gd name="T59" fmla="*/ 8 h 1270"/>
                  <a:gd name="T60" fmla="*/ 212 w 258"/>
                  <a:gd name="T61" fmla="*/ 24 h 1270"/>
                  <a:gd name="T62" fmla="*/ 177 w 258"/>
                  <a:gd name="T63" fmla="*/ 60 h 1270"/>
                  <a:gd name="T64" fmla="*/ 145 w 258"/>
                  <a:gd name="T65" fmla="*/ 121 h 1270"/>
                  <a:gd name="T66" fmla="*/ 129 w 258"/>
                  <a:gd name="T67" fmla="*/ 167 h 127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8" h="1270">
                    <a:moveTo>
                      <a:pt x="124" y="138"/>
                    </a:moveTo>
                    <a:lnTo>
                      <a:pt x="124" y="138"/>
                    </a:lnTo>
                    <a:lnTo>
                      <a:pt x="110" y="188"/>
                    </a:lnTo>
                    <a:lnTo>
                      <a:pt x="100" y="238"/>
                    </a:lnTo>
                    <a:lnTo>
                      <a:pt x="92" y="290"/>
                    </a:lnTo>
                    <a:lnTo>
                      <a:pt x="88" y="342"/>
                    </a:lnTo>
                    <a:lnTo>
                      <a:pt x="78" y="448"/>
                    </a:lnTo>
                    <a:lnTo>
                      <a:pt x="74" y="500"/>
                    </a:lnTo>
                    <a:lnTo>
                      <a:pt x="66" y="550"/>
                    </a:lnTo>
                    <a:lnTo>
                      <a:pt x="34" y="756"/>
                    </a:lnTo>
                    <a:lnTo>
                      <a:pt x="18" y="860"/>
                    </a:lnTo>
                    <a:lnTo>
                      <a:pt x="6" y="964"/>
                    </a:lnTo>
                    <a:lnTo>
                      <a:pt x="4" y="1000"/>
                    </a:lnTo>
                    <a:lnTo>
                      <a:pt x="0" y="1052"/>
                    </a:lnTo>
                    <a:lnTo>
                      <a:pt x="0" y="1114"/>
                    </a:lnTo>
                    <a:lnTo>
                      <a:pt x="0" y="1146"/>
                    </a:lnTo>
                    <a:lnTo>
                      <a:pt x="2" y="1176"/>
                    </a:lnTo>
                    <a:lnTo>
                      <a:pt x="6" y="1204"/>
                    </a:lnTo>
                    <a:lnTo>
                      <a:pt x="12" y="1228"/>
                    </a:lnTo>
                    <a:lnTo>
                      <a:pt x="18" y="1248"/>
                    </a:lnTo>
                    <a:lnTo>
                      <a:pt x="22" y="1256"/>
                    </a:lnTo>
                    <a:lnTo>
                      <a:pt x="28" y="1262"/>
                    </a:lnTo>
                    <a:lnTo>
                      <a:pt x="34" y="1266"/>
                    </a:lnTo>
                    <a:lnTo>
                      <a:pt x="40" y="1270"/>
                    </a:lnTo>
                    <a:lnTo>
                      <a:pt x="48" y="1270"/>
                    </a:lnTo>
                    <a:lnTo>
                      <a:pt x="54" y="1268"/>
                    </a:lnTo>
                    <a:lnTo>
                      <a:pt x="64" y="1266"/>
                    </a:lnTo>
                    <a:lnTo>
                      <a:pt x="72" y="1258"/>
                    </a:lnTo>
                    <a:lnTo>
                      <a:pt x="84" y="1250"/>
                    </a:lnTo>
                    <a:lnTo>
                      <a:pt x="94" y="1238"/>
                    </a:lnTo>
                    <a:lnTo>
                      <a:pt x="108" y="1222"/>
                    </a:lnTo>
                    <a:lnTo>
                      <a:pt x="118" y="1202"/>
                    </a:lnTo>
                    <a:lnTo>
                      <a:pt x="126" y="1182"/>
                    </a:lnTo>
                    <a:lnTo>
                      <a:pt x="134" y="1158"/>
                    </a:lnTo>
                    <a:lnTo>
                      <a:pt x="138" y="1134"/>
                    </a:lnTo>
                    <a:lnTo>
                      <a:pt x="144" y="1108"/>
                    </a:lnTo>
                    <a:lnTo>
                      <a:pt x="148" y="1056"/>
                    </a:lnTo>
                    <a:lnTo>
                      <a:pt x="150" y="1002"/>
                    </a:lnTo>
                    <a:lnTo>
                      <a:pt x="152" y="948"/>
                    </a:lnTo>
                    <a:lnTo>
                      <a:pt x="156" y="900"/>
                    </a:lnTo>
                    <a:lnTo>
                      <a:pt x="158" y="876"/>
                    </a:lnTo>
                    <a:lnTo>
                      <a:pt x="162" y="856"/>
                    </a:lnTo>
                    <a:lnTo>
                      <a:pt x="182" y="750"/>
                    </a:lnTo>
                    <a:lnTo>
                      <a:pt x="202" y="644"/>
                    </a:lnTo>
                    <a:lnTo>
                      <a:pt x="220" y="538"/>
                    </a:lnTo>
                    <a:lnTo>
                      <a:pt x="234" y="432"/>
                    </a:lnTo>
                    <a:lnTo>
                      <a:pt x="246" y="324"/>
                    </a:lnTo>
                    <a:lnTo>
                      <a:pt x="254" y="216"/>
                    </a:lnTo>
                    <a:lnTo>
                      <a:pt x="256" y="162"/>
                    </a:lnTo>
                    <a:lnTo>
                      <a:pt x="258" y="108"/>
                    </a:lnTo>
                    <a:lnTo>
                      <a:pt x="256" y="54"/>
                    </a:lnTo>
                    <a:lnTo>
                      <a:pt x="254" y="0"/>
                    </a:lnTo>
                    <a:lnTo>
                      <a:pt x="244" y="0"/>
                    </a:lnTo>
                    <a:lnTo>
                      <a:pt x="234" y="2"/>
                    </a:lnTo>
                    <a:lnTo>
                      <a:pt x="224" y="8"/>
                    </a:lnTo>
                    <a:lnTo>
                      <a:pt x="212" y="16"/>
                    </a:lnTo>
                    <a:lnTo>
                      <a:pt x="202" y="24"/>
                    </a:lnTo>
                    <a:lnTo>
                      <a:pt x="192" y="36"/>
                    </a:lnTo>
                    <a:lnTo>
                      <a:pt x="172" y="60"/>
                    </a:lnTo>
                    <a:lnTo>
                      <a:pt x="154" y="88"/>
                    </a:lnTo>
                    <a:lnTo>
                      <a:pt x="140" y="116"/>
                    </a:lnTo>
                    <a:lnTo>
                      <a:pt x="128" y="140"/>
                    </a:lnTo>
                    <a:lnTo>
                      <a:pt x="124" y="16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0" name="Freeform 61"/>
              <p:cNvSpPr>
                <a:spLocks/>
              </p:cNvSpPr>
              <p:nvPr userDrawn="1"/>
            </p:nvSpPr>
            <p:spPr bwMode="auto">
              <a:xfrm>
                <a:off x="555" y="-67"/>
                <a:ext cx="300" cy="1100"/>
              </a:xfrm>
              <a:custGeom>
                <a:avLst/>
                <a:gdLst>
                  <a:gd name="T0" fmla="*/ 166 w 300"/>
                  <a:gd name="T1" fmla="*/ 110 h 1100"/>
                  <a:gd name="T2" fmla="*/ 160 w 300"/>
                  <a:gd name="T3" fmla="*/ 174 h 1100"/>
                  <a:gd name="T4" fmla="*/ 148 w 300"/>
                  <a:gd name="T5" fmla="*/ 238 h 1100"/>
                  <a:gd name="T6" fmla="*/ 112 w 300"/>
                  <a:gd name="T7" fmla="*/ 368 h 1100"/>
                  <a:gd name="T8" fmla="*/ 72 w 300"/>
                  <a:gd name="T9" fmla="*/ 496 h 1100"/>
                  <a:gd name="T10" fmla="*/ 48 w 300"/>
                  <a:gd name="T11" fmla="*/ 592 h 1100"/>
                  <a:gd name="T12" fmla="*/ 42 w 300"/>
                  <a:gd name="T13" fmla="*/ 624 h 1100"/>
                  <a:gd name="T14" fmla="*/ 22 w 300"/>
                  <a:gd name="T15" fmla="*/ 734 h 1100"/>
                  <a:gd name="T16" fmla="*/ 6 w 300"/>
                  <a:gd name="T17" fmla="*/ 836 h 1100"/>
                  <a:gd name="T18" fmla="*/ 0 w 300"/>
                  <a:gd name="T19" fmla="*/ 904 h 1100"/>
                  <a:gd name="T20" fmla="*/ 2 w 300"/>
                  <a:gd name="T21" fmla="*/ 970 h 1100"/>
                  <a:gd name="T22" fmla="*/ 14 w 300"/>
                  <a:gd name="T23" fmla="*/ 1030 h 1100"/>
                  <a:gd name="T24" fmla="*/ 32 w 300"/>
                  <a:gd name="T25" fmla="*/ 1068 h 1100"/>
                  <a:gd name="T26" fmla="*/ 48 w 300"/>
                  <a:gd name="T27" fmla="*/ 1090 h 1100"/>
                  <a:gd name="T28" fmla="*/ 58 w 300"/>
                  <a:gd name="T29" fmla="*/ 1100 h 1100"/>
                  <a:gd name="T30" fmla="*/ 80 w 300"/>
                  <a:gd name="T31" fmla="*/ 1080 h 1100"/>
                  <a:gd name="T32" fmla="*/ 114 w 300"/>
                  <a:gd name="T33" fmla="*/ 1030 h 1100"/>
                  <a:gd name="T34" fmla="*/ 140 w 300"/>
                  <a:gd name="T35" fmla="*/ 968 h 1100"/>
                  <a:gd name="T36" fmla="*/ 160 w 300"/>
                  <a:gd name="T37" fmla="*/ 896 h 1100"/>
                  <a:gd name="T38" fmla="*/ 178 w 300"/>
                  <a:gd name="T39" fmla="*/ 782 h 1100"/>
                  <a:gd name="T40" fmla="*/ 196 w 300"/>
                  <a:gd name="T41" fmla="*/ 642 h 1100"/>
                  <a:gd name="T42" fmla="*/ 206 w 300"/>
                  <a:gd name="T43" fmla="*/ 584 h 1100"/>
                  <a:gd name="T44" fmla="*/ 242 w 300"/>
                  <a:gd name="T45" fmla="*/ 436 h 1100"/>
                  <a:gd name="T46" fmla="*/ 278 w 300"/>
                  <a:gd name="T47" fmla="*/ 296 h 1100"/>
                  <a:gd name="T48" fmla="*/ 290 w 300"/>
                  <a:gd name="T49" fmla="*/ 226 h 1100"/>
                  <a:gd name="T50" fmla="*/ 298 w 300"/>
                  <a:gd name="T51" fmla="*/ 154 h 1100"/>
                  <a:gd name="T52" fmla="*/ 298 w 300"/>
                  <a:gd name="T53" fmla="*/ 80 h 1100"/>
                  <a:gd name="T54" fmla="*/ 290 w 300"/>
                  <a:gd name="T55" fmla="*/ 2 h 1100"/>
                  <a:gd name="T56" fmla="*/ 280 w 300"/>
                  <a:gd name="T57" fmla="*/ 0 h 1100"/>
                  <a:gd name="T58" fmla="*/ 258 w 300"/>
                  <a:gd name="T59" fmla="*/ 4 h 1100"/>
                  <a:gd name="T60" fmla="*/ 224 w 300"/>
                  <a:gd name="T61" fmla="*/ 18 h 1100"/>
                  <a:gd name="T62" fmla="*/ 186 w 300"/>
                  <a:gd name="T63" fmla="*/ 52 h 1100"/>
                  <a:gd name="T64" fmla="*/ 174 w 300"/>
                  <a:gd name="T65" fmla="*/ 74 h 1100"/>
                  <a:gd name="T66" fmla="*/ 166 w 300"/>
                  <a:gd name="T67" fmla="*/ 96 h 1100"/>
                  <a:gd name="T68" fmla="*/ 166 w 300"/>
                  <a:gd name="T69" fmla="*/ 118 h 110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00" h="1100">
                    <a:moveTo>
                      <a:pt x="166" y="110"/>
                    </a:moveTo>
                    <a:lnTo>
                      <a:pt x="166" y="110"/>
                    </a:lnTo>
                    <a:lnTo>
                      <a:pt x="164" y="142"/>
                    </a:lnTo>
                    <a:lnTo>
                      <a:pt x="160" y="174"/>
                    </a:lnTo>
                    <a:lnTo>
                      <a:pt x="156" y="206"/>
                    </a:lnTo>
                    <a:lnTo>
                      <a:pt x="148" y="238"/>
                    </a:lnTo>
                    <a:lnTo>
                      <a:pt x="132" y="302"/>
                    </a:lnTo>
                    <a:lnTo>
                      <a:pt x="112" y="368"/>
                    </a:lnTo>
                    <a:lnTo>
                      <a:pt x="92" y="432"/>
                    </a:lnTo>
                    <a:lnTo>
                      <a:pt x="72" y="496"/>
                    </a:lnTo>
                    <a:lnTo>
                      <a:pt x="54" y="560"/>
                    </a:lnTo>
                    <a:lnTo>
                      <a:pt x="48" y="592"/>
                    </a:lnTo>
                    <a:lnTo>
                      <a:pt x="42" y="624"/>
                    </a:lnTo>
                    <a:lnTo>
                      <a:pt x="34" y="674"/>
                    </a:lnTo>
                    <a:lnTo>
                      <a:pt x="22" y="734"/>
                    </a:lnTo>
                    <a:lnTo>
                      <a:pt x="10" y="802"/>
                    </a:lnTo>
                    <a:lnTo>
                      <a:pt x="6" y="836"/>
                    </a:lnTo>
                    <a:lnTo>
                      <a:pt x="2" y="870"/>
                    </a:lnTo>
                    <a:lnTo>
                      <a:pt x="0" y="904"/>
                    </a:lnTo>
                    <a:lnTo>
                      <a:pt x="0" y="938"/>
                    </a:lnTo>
                    <a:lnTo>
                      <a:pt x="2" y="970"/>
                    </a:lnTo>
                    <a:lnTo>
                      <a:pt x="8" y="1002"/>
                    </a:lnTo>
                    <a:lnTo>
                      <a:pt x="14" y="1030"/>
                    </a:lnTo>
                    <a:lnTo>
                      <a:pt x="26" y="1056"/>
                    </a:lnTo>
                    <a:lnTo>
                      <a:pt x="32" y="1068"/>
                    </a:lnTo>
                    <a:lnTo>
                      <a:pt x="40" y="1080"/>
                    </a:lnTo>
                    <a:lnTo>
                      <a:pt x="48" y="1090"/>
                    </a:lnTo>
                    <a:lnTo>
                      <a:pt x="58" y="1100"/>
                    </a:lnTo>
                    <a:lnTo>
                      <a:pt x="68" y="1090"/>
                    </a:lnTo>
                    <a:lnTo>
                      <a:pt x="80" y="1080"/>
                    </a:lnTo>
                    <a:lnTo>
                      <a:pt x="98" y="1058"/>
                    </a:lnTo>
                    <a:lnTo>
                      <a:pt x="114" y="1030"/>
                    </a:lnTo>
                    <a:lnTo>
                      <a:pt x="128" y="1000"/>
                    </a:lnTo>
                    <a:lnTo>
                      <a:pt x="140" y="968"/>
                    </a:lnTo>
                    <a:lnTo>
                      <a:pt x="152" y="932"/>
                    </a:lnTo>
                    <a:lnTo>
                      <a:pt x="160" y="896"/>
                    </a:lnTo>
                    <a:lnTo>
                      <a:pt x="168" y="858"/>
                    </a:lnTo>
                    <a:lnTo>
                      <a:pt x="178" y="782"/>
                    </a:lnTo>
                    <a:lnTo>
                      <a:pt x="188" y="708"/>
                    </a:lnTo>
                    <a:lnTo>
                      <a:pt x="196" y="642"/>
                    </a:lnTo>
                    <a:lnTo>
                      <a:pt x="206" y="584"/>
                    </a:lnTo>
                    <a:lnTo>
                      <a:pt x="224" y="508"/>
                    </a:lnTo>
                    <a:lnTo>
                      <a:pt x="242" y="436"/>
                    </a:lnTo>
                    <a:lnTo>
                      <a:pt x="262" y="366"/>
                    </a:lnTo>
                    <a:lnTo>
                      <a:pt x="278" y="296"/>
                    </a:lnTo>
                    <a:lnTo>
                      <a:pt x="284" y="260"/>
                    </a:lnTo>
                    <a:lnTo>
                      <a:pt x="290" y="226"/>
                    </a:lnTo>
                    <a:lnTo>
                      <a:pt x="296" y="190"/>
                    </a:lnTo>
                    <a:lnTo>
                      <a:pt x="298" y="154"/>
                    </a:lnTo>
                    <a:lnTo>
                      <a:pt x="300" y="118"/>
                    </a:lnTo>
                    <a:lnTo>
                      <a:pt x="298" y="80"/>
                    </a:lnTo>
                    <a:lnTo>
                      <a:pt x="296" y="40"/>
                    </a:lnTo>
                    <a:lnTo>
                      <a:pt x="290" y="2"/>
                    </a:lnTo>
                    <a:lnTo>
                      <a:pt x="280" y="0"/>
                    </a:lnTo>
                    <a:lnTo>
                      <a:pt x="270" y="2"/>
                    </a:lnTo>
                    <a:lnTo>
                      <a:pt x="258" y="4"/>
                    </a:lnTo>
                    <a:lnTo>
                      <a:pt x="248" y="8"/>
                    </a:lnTo>
                    <a:lnTo>
                      <a:pt x="224" y="18"/>
                    </a:lnTo>
                    <a:lnTo>
                      <a:pt x="204" y="34"/>
                    </a:lnTo>
                    <a:lnTo>
                      <a:pt x="186" y="52"/>
                    </a:lnTo>
                    <a:lnTo>
                      <a:pt x="180" y="64"/>
                    </a:lnTo>
                    <a:lnTo>
                      <a:pt x="174" y="74"/>
                    </a:lnTo>
                    <a:lnTo>
                      <a:pt x="168" y="84"/>
                    </a:lnTo>
                    <a:lnTo>
                      <a:pt x="166" y="96"/>
                    </a:lnTo>
                    <a:lnTo>
                      <a:pt x="166" y="106"/>
                    </a:lnTo>
                    <a:lnTo>
                      <a:pt x="166" y="118"/>
                    </a:lnTo>
                    <a:lnTo>
                      <a:pt x="166" y="1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1" name="Freeform 62"/>
              <p:cNvSpPr>
                <a:spLocks/>
              </p:cNvSpPr>
              <p:nvPr userDrawn="1"/>
            </p:nvSpPr>
            <p:spPr bwMode="auto">
              <a:xfrm>
                <a:off x="555" y="-67"/>
                <a:ext cx="300" cy="1100"/>
              </a:xfrm>
              <a:custGeom>
                <a:avLst/>
                <a:gdLst>
                  <a:gd name="T0" fmla="*/ 166 w 300"/>
                  <a:gd name="T1" fmla="*/ 110 h 1100"/>
                  <a:gd name="T2" fmla="*/ 160 w 300"/>
                  <a:gd name="T3" fmla="*/ 174 h 1100"/>
                  <a:gd name="T4" fmla="*/ 148 w 300"/>
                  <a:gd name="T5" fmla="*/ 238 h 1100"/>
                  <a:gd name="T6" fmla="*/ 112 w 300"/>
                  <a:gd name="T7" fmla="*/ 368 h 1100"/>
                  <a:gd name="T8" fmla="*/ 72 w 300"/>
                  <a:gd name="T9" fmla="*/ 496 h 1100"/>
                  <a:gd name="T10" fmla="*/ 48 w 300"/>
                  <a:gd name="T11" fmla="*/ 592 h 1100"/>
                  <a:gd name="T12" fmla="*/ 42 w 300"/>
                  <a:gd name="T13" fmla="*/ 624 h 1100"/>
                  <a:gd name="T14" fmla="*/ 22 w 300"/>
                  <a:gd name="T15" fmla="*/ 734 h 1100"/>
                  <a:gd name="T16" fmla="*/ 6 w 300"/>
                  <a:gd name="T17" fmla="*/ 836 h 1100"/>
                  <a:gd name="T18" fmla="*/ 0 w 300"/>
                  <a:gd name="T19" fmla="*/ 904 h 1100"/>
                  <a:gd name="T20" fmla="*/ 2 w 300"/>
                  <a:gd name="T21" fmla="*/ 970 h 1100"/>
                  <a:gd name="T22" fmla="*/ 14 w 300"/>
                  <a:gd name="T23" fmla="*/ 1030 h 1100"/>
                  <a:gd name="T24" fmla="*/ 32 w 300"/>
                  <a:gd name="T25" fmla="*/ 1068 h 1100"/>
                  <a:gd name="T26" fmla="*/ 48 w 300"/>
                  <a:gd name="T27" fmla="*/ 1090 h 1100"/>
                  <a:gd name="T28" fmla="*/ 58 w 300"/>
                  <a:gd name="T29" fmla="*/ 1100 h 1100"/>
                  <a:gd name="T30" fmla="*/ 80 w 300"/>
                  <a:gd name="T31" fmla="*/ 1080 h 1100"/>
                  <a:gd name="T32" fmla="*/ 114 w 300"/>
                  <a:gd name="T33" fmla="*/ 1030 h 1100"/>
                  <a:gd name="T34" fmla="*/ 140 w 300"/>
                  <a:gd name="T35" fmla="*/ 968 h 1100"/>
                  <a:gd name="T36" fmla="*/ 160 w 300"/>
                  <a:gd name="T37" fmla="*/ 896 h 1100"/>
                  <a:gd name="T38" fmla="*/ 178 w 300"/>
                  <a:gd name="T39" fmla="*/ 782 h 1100"/>
                  <a:gd name="T40" fmla="*/ 196 w 300"/>
                  <a:gd name="T41" fmla="*/ 642 h 1100"/>
                  <a:gd name="T42" fmla="*/ 206 w 300"/>
                  <a:gd name="T43" fmla="*/ 584 h 1100"/>
                  <a:gd name="T44" fmla="*/ 242 w 300"/>
                  <a:gd name="T45" fmla="*/ 436 h 1100"/>
                  <a:gd name="T46" fmla="*/ 278 w 300"/>
                  <a:gd name="T47" fmla="*/ 296 h 1100"/>
                  <a:gd name="T48" fmla="*/ 290 w 300"/>
                  <a:gd name="T49" fmla="*/ 226 h 1100"/>
                  <a:gd name="T50" fmla="*/ 298 w 300"/>
                  <a:gd name="T51" fmla="*/ 154 h 1100"/>
                  <a:gd name="T52" fmla="*/ 298 w 300"/>
                  <a:gd name="T53" fmla="*/ 80 h 1100"/>
                  <a:gd name="T54" fmla="*/ 290 w 300"/>
                  <a:gd name="T55" fmla="*/ 2 h 1100"/>
                  <a:gd name="T56" fmla="*/ 280 w 300"/>
                  <a:gd name="T57" fmla="*/ 0 h 1100"/>
                  <a:gd name="T58" fmla="*/ 258 w 300"/>
                  <a:gd name="T59" fmla="*/ 4 h 1100"/>
                  <a:gd name="T60" fmla="*/ 224 w 300"/>
                  <a:gd name="T61" fmla="*/ 18 h 1100"/>
                  <a:gd name="T62" fmla="*/ 186 w 300"/>
                  <a:gd name="T63" fmla="*/ 52 h 1100"/>
                  <a:gd name="T64" fmla="*/ 174 w 300"/>
                  <a:gd name="T65" fmla="*/ 74 h 1100"/>
                  <a:gd name="T66" fmla="*/ 166 w 300"/>
                  <a:gd name="T67" fmla="*/ 96 h 1100"/>
                  <a:gd name="T68" fmla="*/ 166 w 300"/>
                  <a:gd name="T69" fmla="*/ 118 h 110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00" h="1100">
                    <a:moveTo>
                      <a:pt x="166" y="110"/>
                    </a:moveTo>
                    <a:lnTo>
                      <a:pt x="166" y="110"/>
                    </a:lnTo>
                    <a:lnTo>
                      <a:pt x="164" y="142"/>
                    </a:lnTo>
                    <a:lnTo>
                      <a:pt x="160" y="174"/>
                    </a:lnTo>
                    <a:lnTo>
                      <a:pt x="156" y="206"/>
                    </a:lnTo>
                    <a:lnTo>
                      <a:pt x="148" y="238"/>
                    </a:lnTo>
                    <a:lnTo>
                      <a:pt x="132" y="302"/>
                    </a:lnTo>
                    <a:lnTo>
                      <a:pt x="112" y="368"/>
                    </a:lnTo>
                    <a:lnTo>
                      <a:pt x="92" y="432"/>
                    </a:lnTo>
                    <a:lnTo>
                      <a:pt x="72" y="496"/>
                    </a:lnTo>
                    <a:lnTo>
                      <a:pt x="54" y="560"/>
                    </a:lnTo>
                    <a:lnTo>
                      <a:pt x="48" y="592"/>
                    </a:lnTo>
                    <a:lnTo>
                      <a:pt x="42" y="624"/>
                    </a:lnTo>
                    <a:lnTo>
                      <a:pt x="34" y="674"/>
                    </a:lnTo>
                    <a:lnTo>
                      <a:pt x="22" y="734"/>
                    </a:lnTo>
                    <a:lnTo>
                      <a:pt x="10" y="802"/>
                    </a:lnTo>
                    <a:lnTo>
                      <a:pt x="6" y="836"/>
                    </a:lnTo>
                    <a:lnTo>
                      <a:pt x="2" y="870"/>
                    </a:lnTo>
                    <a:lnTo>
                      <a:pt x="0" y="904"/>
                    </a:lnTo>
                    <a:lnTo>
                      <a:pt x="0" y="938"/>
                    </a:lnTo>
                    <a:lnTo>
                      <a:pt x="2" y="970"/>
                    </a:lnTo>
                    <a:lnTo>
                      <a:pt x="8" y="1002"/>
                    </a:lnTo>
                    <a:lnTo>
                      <a:pt x="14" y="1030"/>
                    </a:lnTo>
                    <a:lnTo>
                      <a:pt x="26" y="1056"/>
                    </a:lnTo>
                    <a:lnTo>
                      <a:pt x="32" y="1068"/>
                    </a:lnTo>
                    <a:lnTo>
                      <a:pt x="40" y="1080"/>
                    </a:lnTo>
                    <a:lnTo>
                      <a:pt x="48" y="1090"/>
                    </a:lnTo>
                    <a:lnTo>
                      <a:pt x="58" y="1100"/>
                    </a:lnTo>
                    <a:lnTo>
                      <a:pt x="68" y="1090"/>
                    </a:lnTo>
                    <a:lnTo>
                      <a:pt x="80" y="1080"/>
                    </a:lnTo>
                    <a:lnTo>
                      <a:pt x="98" y="1058"/>
                    </a:lnTo>
                    <a:lnTo>
                      <a:pt x="114" y="1030"/>
                    </a:lnTo>
                    <a:lnTo>
                      <a:pt x="128" y="1000"/>
                    </a:lnTo>
                    <a:lnTo>
                      <a:pt x="140" y="968"/>
                    </a:lnTo>
                    <a:lnTo>
                      <a:pt x="152" y="932"/>
                    </a:lnTo>
                    <a:lnTo>
                      <a:pt x="160" y="896"/>
                    </a:lnTo>
                    <a:lnTo>
                      <a:pt x="168" y="858"/>
                    </a:lnTo>
                    <a:lnTo>
                      <a:pt x="178" y="782"/>
                    </a:lnTo>
                    <a:lnTo>
                      <a:pt x="188" y="708"/>
                    </a:lnTo>
                    <a:lnTo>
                      <a:pt x="196" y="642"/>
                    </a:lnTo>
                    <a:lnTo>
                      <a:pt x="206" y="584"/>
                    </a:lnTo>
                    <a:lnTo>
                      <a:pt x="224" y="508"/>
                    </a:lnTo>
                    <a:lnTo>
                      <a:pt x="242" y="436"/>
                    </a:lnTo>
                    <a:lnTo>
                      <a:pt x="262" y="366"/>
                    </a:lnTo>
                    <a:lnTo>
                      <a:pt x="278" y="296"/>
                    </a:lnTo>
                    <a:lnTo>
                      <a:pt x="284" y="260"/>
                    </a:lnTo>
                    <a:lnTo>
                      <a:pt x="290" y="226"/>
                    </a:lnTo>
                    <a:lnTo>
                      <a:pt x="296" y="190"/>
                    </a:lnTo>
                    <a:lnTo>
                      <a:pt x="298" y="154"/>
                    </a:lnTo>
                    <a:lnTo>
                      <a:pt x="300" y="118"/>
                    </a:lnTo>
                    <a:lnTo>
                      <a:pt x="298" y="80"/>
                    </a:lnTo>
                    <a:lnTo>
                      <a:pt x="296" y="40"/>
                    </a:lnTo>
                    <a:lnTo>
                      <a:pt x="290" y="2"/>
                    </a:lnTo>
                    <a:lnTo>
                      <a:pt x="280" y="0"/>
                    </a:lnTo>
                    <a:lnTo>
                      <a:pt x="270" y="2"/>
                    </a:lnTo>
                    <a:lnTo>
                      <a:pt x="258" y="4"/>
                    </a:lnTo>
                    <a:lnTo>
                      <a:pt x="248" y="8"/>
                    </a:lnTo>
                    <a:lnTo>
                      <a:pt x="224" y="18"/>
                    </a:lnTo>
                    <a:lnTo>
                      <a:pt x="204" y="34"/>
                    </a:lnTo>
                    <a:lnTo>
                      <a:pt x="186" y="52"/>
                    </a:lnTo>
                    <a:lnTo>
                      <a:pt x="180" y="64"/>
                    </a:lnTo>
                    <a:lnTo>
                      <a:pt x="174" y="74"/>
                    </a:lnTo>
                    <a:lnTo>
                      <a:pt x="168" y="84"/>
                    </a:lnTo>
                    <a:lnTo>
                      <a:pt x="166" y="96"/>
                    </a:lnTo>
                    <a:lnTo>
                      <a:pt x="166" y="106"/>
                    </a:lnTo>
                    <a:lnTo>
                      <a:pt x="166" y="11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2" name="Freeform 63"/>
              <p:cNvSpPr>
                <a:spLocks/>
              </p:cNvSpPr>
              <p:nvPr userDrawn="1"/>
            </p:nvSpPr>
            <p:spPr bwMode="auto">
              <a:xfrm>
                <a:off x="1015" y="34"/>
                <a:ext cx="260" cy="1100"/>
              </a:xfrm>
              <a:custGeom>
                <a:avLst/>
                <a:gdLst>
                  <a:gd name="T0" fmla="*/ 169 w 252"/>
                  <a:gd name="T1" fmla="*/ 146 h 1102"/>
                  <a:gd name="T2" fmla="*/ 154 w 252"/>
                  <a:gd name="T3" fmla="*/ 216 h 1102"/>
                  <a:gd name="T4" fmla="*/ 78 w 252"/>
                  <a:gd name="T5" fmla="*/ 485 h 1102"/>
                  <a:gd name="T6" fmla="*/ 39 w 252"/>
                  <a:gd name="T7" fmla="*/ 651 h 1102"/>
                  <a:gd name="T8" fmla="*/ 8 w 252"/>
                  <a:gd name="T9" fmla="*/ 813 h 1102"/>
                  <a:gd name="T10" fmla="*/ 0 w 252"/>
                  <a:gd name="T11" fmla="*/ 916 h 1102"/>
                  <a:gd name="T12" fmla="*/ 2 w 252"/>
                  <a:gd name="T13" fmla="*/ 978 h 1102"/>
                  <a:gd name="T14" fmla="*/ 10 w 252"/>
                  <a:gd name="T15" fmla="*/ 1028 h 1102"/>
                  <a:gd name="T16" fmla="*/ 31 w 252"/>
                  <a:gd name="T17" fmla="*/ 1066 h 1102"/>
                  <a:gd name="T18" fmla="*/ 47 w 252"/>
                  <a:gd name="T19" fmla="*/ 1084 h 1102"/>
                  <a:gd name="T20" fmla="*/ 68 w 252"/>
                  <a:gd name="T21" fmla="*/ 1090 h 1102"/>
                  <a:gd name="T22" fmla="*/ 76 w 252"/>
                  <a:gd name="T23" fmla="*/ 1092 h 1102"/>
                  <a:gd name="T24" fmla="*/ 109 w 252"/>
                  <a:gd name="T25" fmla="*/ 1012 h 1102"/>
                  <a:gd name="T26" fmla="*/ 132 w 252"/>
                  <a:gd name="T27" fmla="*/ 930 h 1102"/>
                  <a:gd name="T28" fmla="*/ 142 w 252"/>
                  <a:gd name="T29" fmla="*/ 844 h 1102"/>
                  <a:gd name="T30" fmla="*/ 152 w 252"/>
                  <a:gd name="T31" fmla="*/ 763 h 1102"/>
                  <a:gd name="T32" fmla="*/ 177 w 252"/>
                  <a:gd name="T33" fmla="*/ 587 h 1102"/>
                  <a:gd name="T34" fmla="*/ 215 w 252"/>
                  <a:gd name="T35" fmla="*/ 411 h 1102"/>
                  <a:gd name="T36" fmla="*/ 227 w 252"/>
                  <a:gd name="T37" fmla="*/ 373 h 1102"/>
                  <a:gd name="T38" fmla="*/ 271 w 252"/>
                  <a:gd name="T39" fmla="*/ 248 h 1102"/>
                  <a:gd name="T40" fmla="*/ 292 w 252"/>
                  <a:gd name="T41" fmla="*/ 158 h 1102"/>
                  <a:gd name="T42" fmla="*/ 295 w 252"/>
                  <a:gd name="T43" fmla="*/ 116 h 1102"/>
                  <a:gd name="T44" fmla="*/ 288 w 252"/>
                  <a:gd name="T45" fmla="*/ 76 h 1102"/>
                  <a:gd name="T46" fmla="*/ 283 w 252"/>
                  <a:gd name="T47" fmla="*/ 58 h 1102"/>
                  <a:gd name="T48" fmla="*/ 264 w 252"/>
                  <a:gd name="T49" fmla="*/ 24 h 1102"/>
                  <a:gd name="T50" fmla="*/ 243 w 252"/>
                  <a:gd name="T51" fmla="*/ 6 h 1102"/>
                  <a:gd name="T52" fmla="*/ 227 w 252"/>
                  <a:gd name="T53" fmla="*/ 0 h 1102"/>
                  <a:gd name="T54" fmla="*/ 206 w 252"/>
                  <a:gd name="T55" fmla="*/ 0 h 1102"/>
                  <a:gd name="T56" fmla="*/ 184 w 252"/>
                  <a:gd name="T57" fmla="*/ 8 h 1102"/>
                  <a:gd name="T58" fmla="*/ 171 w 252"/>
                  <a:gd name="T59" fmla="*/ 14 h 1102"/>
                  <a:gd name="T60" fmla="*/ 159 w 252"/>
                  <a:gd name="T61" fmla="*/ 28 h 1102"/>
                  <a:gd name="T62" fmla="*/ 142 w 252"/>
                  <a:gd name="T63" fmla="*/ 62 h 1102"/>
                  <a:gd name="T64" fmla="*/ 140 w 252"/>
                  <a:gd name="T65" fmla="*/ 104 h 1102"/>
                  <a:gd name="T66" fmla="*/ 142 w 252"/>
                  <a:gd name="T67" fmla="*/ 160 h 1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2" h="1102">
                    <a:moveTo>
                      <a:pt x="144" y="146"/>
                    </a:moveTo>
                    <a:lnTo>
                      <a:pt x="144" y="146"/>
                    </a:lnTo>
                    <a:lnTo>
                      <a:pt x="140" y="174"/>
                    </a:lnTo>
                    <a:lnTo>
                      <a:pt x="132" y="216"/>
                    </a:lnTo>
                    <a:lnTo>
                      <a:pt x="104" y="338"/>
                    </a:lnTo>
                    <a:lnTo>
                      <a:pt x="68" y="490"/>
                    </a:lnTo>
                    <a:lnTo>
                      <a:pt x="50" y="572"/>
                    </a:lnTo>
                    <a:lnTo>
                      <a:pt x="34" y="656"/>
                    </a:lnTo>
                    <a:lnTo>
                      <a:pt x="20" y="738"/>
                    </a:lnTo>
                    <a:lnTo>
                      <a:pt x="8" y="818"/>
                    </a:lnTo>
                    <a:lnTo>
                      <a:pt x="2" y="892"/>
                    </a:lnTo>
                    <a:lnTo>
                      <a:pt x="0" y="926"/>
                    </a:lnTo>
                    <a:lnTo>
                      <a:pt x="0" y="958"/>
                    </a:lnTo>
                    <a:lnTo>
                      <a:pt x="2" y="988"/>
                    </a:lnTo>
                    <a:lnTo>
                      <a:pt x="4" y="1014"/>
                    </a:lnTo>
                    <a:lnTo>
                      <a:pt x="10" y="1038"/>
                    </a:lnTo>
                    <a:lnTo>
                      <a:pt x="16" y="1060"/>
                    </a:lnTo>
                    <a:lnTo>
                      <a:pt x="26" y="1076"/>
                    </a:lnTo>
                    <a:lnTo>
                      <a:pt x="36" y="1090"/>
                    </a:lnTo>
                    <a:lnTo>
                      <a:pt x="42" y="1094"/>
                    </a:lnTo>
                    <a:lnTo>
                      <a:pt x="50" y="1098"/>
                    </a:lnTo>
                    <a:lnTo>
                      <a:pt x="58" y="1100"/>
                    </a:lnTo>
                    <a:lnTo>
                      <a:pt x="66" y="1102"/>
                    </a:lnTo>
                    <a:lnTo>
                      <a:pt x="82" y="1064"/>
                    </a:lnTo>
                    <a:lnTo>
                      <a:pt x="94" y="1022"/>
                    </a:lnTo>
                    <a:lnTo>
                      <a:pt x="104" y="982"/>
                    </a:lnTo>
                    <a:lnTo>
                      <a:pt x="112" y="940"/>
                    </a:lnTo>
                    <a:lnTo>
                      <a:pt x="118" y="896"/>
                    </a:lnTo>
                    <a:lnTo>
                      <a:pt x="122" y="854"/>
                    </a:lnTo>
                    <a:lnTo>
                      <a:pt x="130" y="768"/>
                    </a:lnTo>
                    <a:lnTo>
                      <a:pt x="138" y="680"/>
                    </a:lnTo>
                    <a:lnTo>
                      <a:pt x="152" y="592"/>
                    </a:lnTo>
                    <a:lnTo>
                      <a:pt x="166" y="504"/>
                    </a:lnTo>
                    <a:lnTo>
                      <a:pt x="184" y="416"/>
                    </a:lnTo>
                    <a:lnTo>
                      <a:pt x="194" y="378"/>
                    </a:lnTo>
                    <a:lnTo>
                      <a:pt x="206" y="336"/>
                    </a:lnTo>
                    <a:lnTo>
                      <a:pt x="232" y="248"/>
                    </a:lnTo>
                    <a:lnTo>
                      <a:pt x="242" y="202"/>
                    </a:lnTo>
                    <a:lnTo>
                      <a:pt x="250" y="158"/>
                    </a:lnTo>
                    <a:lnTo>
                      <a:pt x="252" y="136"/>
                    </a:lnTo>
                    <a:lnTo>
                      <a:pt x="252" y="116"/>
                    </a:lnTo>
                    <a:lnTo>
                      <a:pt x="250" y="96"/>
                    </a:lnTo>
                    <a:lnTo>
                      <a:pt x="246" y="76"/>
                    </a:lnTo>
                    <a:lnTo>
                      <a:pt x="242" y="58"/>
                    </a:lnTo>
                    <a:lnTo>
                      <a:pt x="234" y="40"/>
                    </a:lnTo>
                    <a:lnTo>
                      <a:pt x="226" y="24"/>
                    </a:lnTo>
                    <a:lnTo>
                      <a:pt x="214" y="12"/>
                    </a:lnTo>
                    <a:lnTo>
                      <a:pt x="208" y="6"/>
                    </a:lnTo>
                    <a:lnTo>
                      <a:pt x="202" y="2"/>
                    </a:lnTo>
                    <a:lnTo>
                      <a:pt x="194" y="0"/>
                    </a:lnTo>
                    <a:lnTo>
                      <a:pt x="186" y="0"/>
                    </a:lnTo>
                    <a:lnTo>
                      <a:pt x="176" y="0"/>
                    </a:lnTo>
                    <a:lnTo>
                      <a:pt x="168" y="2"/>
                    </a:lnTo>
                    <a:lnTo>
                      <a:pt x="158" y="8"/>
                    </a:lnTo>
                    <a:lnTo>
                      <a:pt x="146" y="14"/>
                    </a:lnTo>
                    <a:lnTo>
                      <a:pt x="140" y="20"/>
                    </a:lnTo>
                    <a:lnTo>
                      <a:pt x="136" y="28"/>
                    </a:lnTo>
                    <a:lnTo>
                      <a:pt x="128" y="44"/>
                    </a:lnTo>
                    <a:lnTo>
                      <a:pt x="122" y="62"/>
                    </a:lnTo>
                    <a:lnTo>
                      <a:pt x="120" y="84"/>
                    </a:lnTo>
                    <a:lnTo>
                      <a:pt x="120" y="104"/>
                    </a:lnTo>
                    <a:lnTo>
                      <a:pt x="120" y="126"/>
                    </a:lnTo>
                    <a:lnTo>
                      <a:pt x="122" y="160"/>
                    </a:lnTo>
                    <a:lnTo>
                      <a:pt x="144" y="1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3" name="Freeform 64"/>
              <p:cNvSpPr>
                <a:spLocks/>
              </p:cNvSpPr>
              <p:nvPr userDrawn="1"/>
            </p:nvSpPr>
            <p:spPr bwMode="auto">
              <a:xfrm>
                <a:off x="1015" y="34"/>
                <a:ext cx="260" cy="1100"/>
              </a:xfrm>
              <a:custGeom>
                <a:avLst/>
                <a:gdLst>
                  <a:gd name="T0" fmla="*/ 169 w 252"/>
                  <a:gd name="T1" fmla="*/ 146 h 1102"/>
                  <a:gd name="T2" fmla="*/ 154 w 252"/>
                  <a:gd name="T3" fmla="*/ 216 h 1102"/>
                  <a:gd name="T4" fmla="*/ 78 w 252"/>
                  <a:gd name="T5" fmla="*/ 485 h 1102"/>
                  <a:gd name="T6" fmla="*/ 39 w 252"/>
                  <a:gd name="T7" fmla="*/ 651 h 1102"/>
                  <a:gd name="T8" fmla="*/ 8 w 252"/>
                  <a:gd name="T9" fmla="*/ 813 h 1102"/>
                  <a:gd name="T10" fmla="*/ 0 w 252"/>
                  <a:gd name="T11" fmla="*/ 916 h 1102"/>
                  <a:gd name="T12" fmla="*/ 2 w 252"/>
                  <a:gd name="T13" fmla="*/ 978 h 1102"/>
                  <a:gd name="T14" fmla="*/ 10 w 252"/>
                  <a:gd name="T15" fmla="*/ 1028 h 1102"/>
                  <a:gd name="T16" fmla="*/ 31 w 252"/>
                  <a:gd name="T17" fmla="*/ 1066 h 1102"/>
                  <a:gd name="T18" fmla="*/ 47 w 252"/>
                  <a:gd name="T19" fmla="*/ 1084 h 1102"/>
                  <a:gd name="T20" fmla="*/ 68 w 252"/>
                  <a:gd name="T21" fmla="*/ 1090 h 1102"/>
                  <a:gd name="T22" fmla="*/ 76 w 252"/>
                  <a:gd name="T23" fmla="*/ 1092 h 1102"/>
                  <a:gd name="T24" fmla="*/ 109 w 252"/>
                  <a:gd name="T25" fmla="*/ 1012 h 1102"/>
                  <a:gd name="T26" fmla="*/ 132 w 252"/>
                  <a:gd name="T27" fmla="*/ 930 h 1102"/>
                  <a:gd name="T28" fmla="*/ 142 w 252"/>
                  <a:gd name="T29" fmla="*/ 844 h 1102"/>
                  <a:gd name="T30" fmla="*/ 152 w 252"/>
                  <a:gd name="T31" fmla="*/ 763 h 1102"/>
                  <a:gd name="T32" fmla="*/ 177 w 252"/>
                  <a:gd name="T33" fmla="*/ 587 h 1102"/>
                  <a:gd name="T34" fmla="*/ 215 w 252"/>
                  <a:gd name="T35" fmla="*/ 411 h 1102"/>
                  <a:gd name="T36" fmla="*/ 227 w 252"/>
                  <a:gd name="T37" fmla="*/ 373 h 1102"/>
                  <a:gd name="T38" fmla="*/ 271 w 252"/>
                  <a:gd name="T39" fmla="*/ 248 h 1102"/>
                  <a:gd name="T40" fmla="*/ 292 w 252"/>
                  <a:gd name="T41" fmla="*/ 158 h 1102"/>
                  <a:gd name="T42" fmla="*/ 295 w 252"/>
                  <a:gd name="T43" fmla="*/ 116 h 1102"/>
                  <a:gd name="T44" fmla="*/ 288 w 252"/>
                  <a:gd name="T45" fmla="*/ 76 h 1102"/>
                  <a:gd name="T46" fmla="*/ 283 w 252"/>
                  <a:gd name="T47" fmla="*/ 58 h 1102"/>
                  <a:gd name="T48" fmla="*/ 264 w 252"/>
                  <a:gd name="T49" fmla="*/ 24 h 1102"/>
                  <a:gd name="T50" fmla="*/ 243 w 252"/>
                  <a:gd name="T51" fmla="*/ 6 h 1102"/>
                  <a:gd name="T52" fmla="*/ 227 w 252"/>
                  <a:gd name="T53" fmla="*/ 0 h 1102"/>
                  <a:gd name="T54" fmla="*/ 206 w 252"/>
                  <a:gd name="T55" fmla="*/ 0 h 1102"/>
                  <a:gd name="T56" fmla="*/ 184 w 252"/>
                  <a:gd name="T57" fmla="*/ 8 h 1102"/>
                  <a:gd name="T58" fmla="*/ 171 w 252"/>
                  <a:gd name="T59" fmla="*/ 14 h 1102"/>
                  <a:gd name="T60" fmla="*/ 159 w 252"/>
                  <a:gd name="T61" fmla="*/ 28 h 1102"/>
                  <a:gd name="T62" fmla="*/ 142 w 252"/>
                  <a:gd name="T63" fmla="*/ 62 h 1102"/>
                  <a:gd name="T64" fmla="*/ 140 w 252"/>
                  <a:gd name="T65" fmla="*/ 104 h 1102"/>
                  <a:gd name="T66" fmla="*/ 142 w 252"/>
                  <a:gd name="T67" fmla="*/ 160 h 1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2" h="1102">
                    <a:moveTo>
                      <a:pt x="144" y="146"/>
                    </a:moveTo>
                    <a:lnTo>
                      <a:pt x="144" y="146"/>
                    </a:lnTo>
                    <a:lnTo>
                      <a:pt x="140" y="174"/>
                    </a:lnTo>
                    <a:lnTo>
                      <a:pt x="132" y="216"/>
                    </a:lnTo>
                    <a:lnTo>
                      <a:pt x="104" y="338"/>
                    </a:lnTo>
                    <a:lnTo>
                      <a:pt x="68" y="490"/>
                    </a:lnTo>
                    <a:lnTo>
                      <a:pt x="50" y="572"/>
                    </a:lnTo>
                    <a:lnTo>
                      <a:pt x="34" y="656"/>
                    </a:lnTo>
                    <a:lnTo>
                      <a:pt x="20" y="738"/>
                    </a:lnTo>
                    <a:lnTo>
                      <a:pt x="8" y="818"/>
                    </a:lnTo>
                    <a:lnTo>
                      <a:pt x="2" y="892"/>
                    </a:lnTo>
                    <a:lnTo>
                      <a:pt x="0" y="926"/>
                    </a:lnTo>
                    <a:lnTo>
                      <a:pt x="0" y="958"/>
                    </a:lnTo>
                    <a:lnTo>
                      <a:pt x="2" y="988"/>
                    </a:lnTo>
                    <a:lnTo>
                      <a:pt x="4" y="1014"/>
                    </a:lnTo>
                    <a:lnTo>
                      <a:pt x="10" y="1038"/>
                    </a:lnTo>
                    <a:lnTo>
                      <a:pt x="16" y="1060"/>
                    </a:lnTo>
                    <a:lnTo>
                      <a:pt x="26" y="1076"/>
                    </a:lnTo>
                    <a:lnTo>
                      <a:pt x="36" y="1090"/>
                    </a:lnTo>
                    <a:lnTo>
                      <a:pt x="42" y="1094"/>
                    </a:lnTo>
                    <a:lnTo>
                      <a:pt x="50" y="1098"/>
                    </a:lnTo>
                    <a:lnTo>
                      <a:pt x="58" y="1100"/>
                    </a:lnTo>
                    <a:lnTo>
                      <a:pt x="66" y="1102"/>
                    </a:lnTo>
                    <a:lnTo>
                      <a:pt x="82" y="1064"/>
                    </a:lnTo>
                    <a:lnTo>
                      <a:pt x="94" y="1022"/>
                    </a:lnTo>
                    <a:lnTo>
                      <a:pt x="104" y="982"/>
                    </a:lnTo>
                    <a:lnTo>
                      <a:pt x="112" y="940"/>
                    </a:lnTo>
                    <a:lnTo>
                      <a:pt x="118" y="896"/>
                    </a:lnTo>
                    <a:lnTo>
                      <a:pt x="122" y="854"/>
                    </a:lnTo>
                    <a:lnTo>
                      <a:pt x="130" y="768"/>
                    </a:lnTo>
                    <a:lnTo>
                      <a:pt x="138" y="680"/>
                    </a:lnTo>
                    <a:lnTo>
                      <a:pt x="152" y="592"/>
                    </a:lnTo>
                    <a:lnTo>
                      <a:pt x="166" y="504"/>
                    </a:lnTo>
                    <a:lnTo>
                      <a:pt x="184" y="416"/>
                    </a:lnTo>
                    <a:lnTo>
                      <a:pt x="194" y="378"/>
                    </a:lnTo>
                    <a:lnTo>
                      <a:pt x="206" y="336"/>
                    </a:lnTo>
                    <a:lnTo>
                      <a:pt x="232" y="248"/>
                    </a:lnTo>
                    <a:lnTo>
                      <a:pt x="242" y="202"/>
                    </a:lnTo>
                    <a:lnTo>
                      <a:pt x="250" y="158"/>
                    </a:lnTo>
                    <a:lnTo>
                      <a:pt x="252" y="136"/>
                    </a:lnTo>
                    <a:lnTo>
                      <a:pt x="252" y="116"/>
                    </a:lnTo>
                    <a:lnTo>
                      <a:pt x="250" y="96"/>
                    </a:lnTo>
                    <a:lnTo>
                      <a:pt x="246" y="76"/>
                    </a:lnTo>
                    <a:lnTo>
                      <a:pt x="242" y="58"/>
                    </a:lnTo>
                    <a:lnTo>
                      <a:pt x="234" y="40"/>
                    </a:lnTo>
                    <a:lnTo>
                      <a:pt x="226" y="24"/>
                    </a:lnTo>
                    <a:lnTo>
                      <a:pt x="214" y="12"/>
                    </a:lnTo>
                    <a:lnTo>
                      <a:pt x="208" y="6"/>
                    </a:lnTo>
                    <a:lnTo>
                      <a:pt x="202" y="2"/>
                    </a:lnTo>
                    <a:lnTo>
                      <a:pt x="194" y="0"/>
                    </a:lnTo>
                    <a:lnTo>
                      <a:pt x="186" y="0"/>
                    </a:lnTo>
                    <a:lnTo>
                      <a:pt x="176" y="0"/>
                    </a:lnTo>
                    <a:lnTo>
                      <a:pt x="168" y="2"/>
                    </a:lnTo>
                    <a:lnTo>
                      <a:pt x="158" y="8"/>
                    </a:lnTo>
                    <a:lnTo>
                      <a:pt x="146" y="14"/>
                    </a:lnTo>
                    <a:lnTo>
                      <a:pt x="140" y="20"/>
                    </a:lnTo>
                    <a:lnTo>
                      <a:pt x="136" y="28"/>
                    </a:lnTo>
                    <a:lnTo>
                      <a:pt x="128" y="44"/>
                    </a:lnTo>
                    <a:lnTo>
                      <a:pt x="122" y="62"/>
                    </a:lnTo>
                    <a:lnTo>
                      <a:pt x="120" y="84"/>
                    </a:lnTo>
                    <a:lnTo>
                      <a:pt x="120" y="104"/>
                    </a:lnTo>
                    <a:lnTo>
                      <a:pt x="120" y="126"/>
                    </a:lnTo>
                    <a:lnTo>
                      <a:pt x="122" y="16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4" name="Freeform 65"/>
              <p:cNvSpPr>
                <a:spLocks/>
              </p:cNvSpPr>
              <p:nvPr userDrawn="1"/>
            </p:nvSpPr>
            <p:spPr bwMode="auto">
              <a:xfrm>
                <a:off x="1435" y="314"/>
                <a:ext cx="260" cy="960"/>
              </a:xfrm>
              <a:custGeom>
                <a:avLst/>
                <a:gdLst>
                  <a:gd name="T0" fmla="*/ 109 w 262"/>
                  <a:gd name="T1" fmla="*/ 58 h 954"/>
                  <a:gd name="T2" fmla="*/ 109 w 262"/>
                  <a:gd name="T3" fmla="*/ 58 h 954"/>
                  <a:gd name="T4" fmla="*/ 107 w 262"/>
                  <a:gd name="T5" fmla="*/ 93 h 954"/>
                  <a:gd name="T6" fmla="*/ 101 w 262"/>
                  <a:gd name="T7" fmla="*/ 135 h 954"/>
                  <a:gd name="T8" fmla="*/ 79 w 262"/>
                  <a:gd name="T9" fmla="*/ 254 h 954"/>
                  <a:gd name="T10" fmla="*/ 56 w 262"/>
                  <a:gd name="T11" fmla="*/ 396 h 954"/>
                  <a:gd name="T12" fmla="*/ 28 w 262"/>
                  <a:gd name="T13" fmla="*/ 557 h 954"/>
                  <a:gd name="T14" fmla="*/ 16 w 262"/>
                  <a:gd name="T15" fmla="*/ 638 h 954"/>
                  <a:gd name="T16" fmla="*/ 8 w 262"/>
                  <a:gd name="T17" fmla="*/ 710 h 954"/>
                  <a:gd name="T18" fmla="*/ 2 w 262"/>
                  <a:gd name="T19" fmla="*/ 785 h 954"/>
                  <a:gd name="T20" fmla="*/ 0 w 262"/>
                  <a:gd name="T21" fmla="*/ 845 h 954"/>
                  <a:gd name="T22" fmla="*/ 0 w 262"/>
                  <a:gd name="T23" fmla="*/ 873 h 954"/>
                  <a:gd name="T24" fmla="*/ 2 w 262"/>
                  <a:gd name="T25" fmla="*/ 901 h 954"/>
                  <a:gd name="T26" fmla="*/ 6 w 262"/>
                  <a:gd name="T27" fmla="*/ 924 h 954"/>
                  <a:gd name="T28" fmla="*/ 12 w 262"/>
                  <a:gd name="T29" fmla="*/ 944 h 954"/>
                  <a:gd name="T30" fmla="*/ 18 w 262"/>
                  <a:gd name="T31" fmla="*/ 958 h 954"/>
                  <a:gd name="T32" fmla="*/ 28 w 262"/>
                  <a:gd name="T33" fmla="*/ 970 h 954"/>
                  <a:gd name="T34" fmla="*/ 38 w 262"/>
                  <a:gd name="T35" fmla="*/ 978 h 954"/>
                  <a:gd name="T36" fmla="*/ 50 w 262"/>
                  <a:gd name="T37" fmla="*/ 984 h 954"/>
                  <a:gd name="T38" fmla="*/ 50 w 262"/>
                  <a:gd name="T39" fmla="*/ 984 h 954"/>
                  <a:gd name="T40" fmla="*/ 60 w 262"/>
                  <a:gd name="T41" fmla="*/ 970 h 954"/>
                  <a:gd name="T42" fmla="*/ 65 w 262"/>
                  <a:gd name="T43" fmla="*/ 954 h 954"/>
                  <a:gd name="T44" fmla="*/ 77 w 262"/>
                  <a:gd name="T45" fmla="*/ 922 h 954"/>
                  <a:gd name="T46" fmla="*/ 87 w 262"/>
                  <a:gd name="T47" fmla="*/ 887 h 954"/>
                  <a:gd name="T48" fmla="*/ 95 w 262"/>
                  <a:gd name="T49" fmla="*/ 849 h 954"/>
                  <a:gd name="T50" fmla="*/ 107 w 262"/>
                  <a:gd name="T51" fmla="*/ 779 h 954"/>
                  <a:gd name="T52" fmla="*/ 119 w 262"/>
                  <a:gd name="T53" fmla="*/ 708 h 954"/>
                  <a:gd name="T54" fmla="*/ 119 w 262"/>
                  <a:gd name="T55" fmla="*/ 708 h 954"/>
                  <a:gd name="T56" fmla="*/ 151 w 262"/>
                  <a:gd name="T57" fmla="*/ 553 h 954"/>
                  <a:gd name="T58" fmla="*/ 165 w 262"/>
                  <a:gd name="T59" fmla="*/ 477 h 954"/>
                  <a:gd name="T60" fmla="*/ 179 w 262"/>
                  <a:gd name="T61" fmla="*/ 396 h 954"/>
                  <a:gd name="T62" fmla="*/ 179 w 262"/>
                  <a:gd name="T63" fmla="*/ 396 h 954"/>
                  <a:gd name="T64" fmla="*/ 187 w 262"/>
                  <a:gd name="T65" fmla="*/ 358 h 954"/>
                  <a:gd name="T66" fmla="*/ 195 w 262"/>
                  <a:gd name="T67" fmla="*/ 320 h 954"/>
                  <a:gd name="T68" fmla="*/ 218 w 262"/>
                  <a:gd name="T69" fmla="*/ 237 h 954"/>
                  <a:gd name="T70" fmla="*/ 230 w 262"/>
                  <a:gd name="T71" fmla="*/ 199 h 954"/>
                  <a:gd name="T72" fmla="*/ 240 w 262"/>
                  <a:gd name="T73" fmla="*/ 161 h 954"/>
                  <a:gd name="T74" fmla="*/ 248 w 262"/>
                  <a:gd name="T75" fmla="*/ 123 h 954"/>
                  <a:gd name="T76" fmla="*/ 252 w 262"/>
                  <a:gd name="T77" fmla="*/ 87 h 954"/>
                  <a:gd name="T78" fmla="*/ 252 w 262"/>
                  <a:gd name="T79" fmla="*/ 87 h 954"/>
                  <a:gd name="T80" fmla="*/ 252 w 262"/>
                  <a:gd name="T81" fmla="*/ 62 h 954"/>
                  <a:gd name="T82" fmla="*/ 250 w 262"/>
                  <a:gd name="T83" fmla="*/ 44 h 954"/>
                  <a:gd name="T84" fmla="*/ 244 w 262"/>
                  <a:gd name="T85" fmla="*/ 30 h 954"/>
                  <a:gd name="T86" fmla="*/ 234 w 262"/>
                  <a:gd name="T87" fmla="*/ 18 h 954"/>
                  <a:gd name="T88" fmla="*/ 224 w 262"/>
                  <a:gd name="T89" fmla="*/ 10 h 954"/>
                  <a:gd name="T90" fmla="*/ 212 w 262"/>
                  <a:gd name="T91" fmla="*/ 4 h 954"/>
                  <a:gd name="T92" fmla="*/ 198 w 262"/>
                  <a:gd name="T93" fmla="*/ 0 h 954"/>
                  <a:gd name="T94" fmla="*/ 189 w 262"/>
                  <a:gd name="T95" fmla="*/ 0 h 954"/>
                  <a:gd name="T96" fmla="*/ 175 w 262"/>
                  <a:gd name="T97" fmla="*/ 2 h 954"/>
                  <a:gd name="T98" fmla="*/ 161 w 262"/>
                  <a:gd name="T99" fmla="*/ 6 h 954"/>
                  <a:gd name="T100" fmla="*/ 149 w 262"/>
                  <a:gd name="T101" fmla="*/ 12 h 954"/>
                  <a:gd name="T102" fmla="*/ 137 w 262"/>
                  <a:gd name="T103" fmla="*/ 22 h 954"/>
                  <a:gd name="T104" fmla="*/ 127 w 262"/>
                  <a:gd name="T105" fmla="*/ 32 h 954"/>
                  <a:gd name="T106" fmla="*/ 119 w 262"/>
                  <a:gd name="T107" fmla="*/ 44 h 954"/>
                  <a:gd name="T108" fmla="*/ 113 w 262"/>
                  <a:gd name="T109" fmla="*/ 58 h 954"/>
                  <a:gd name="T110" fmla="*/ 109 w 262"/>
                  <a:gd name="T111" fmla="*/ 74 h 954"/>
                  <a:gd name="T112" fmla="*/ 109 w 262"/>
                  <a:gd name="T113" fmla="*/ 58 h 95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62" h="954">
                    <a:moveTo>
                      <a:pt x="114" y="58"/>
                    </a:moveTo>
                    <a:lnTo>
                      <a:pt x="114" y="58"/>
                    </a:lnTo>
                    <a:lnTo>
                      <a:pt x="112" y="88"/>
                    </a:lnTo>
                    <a:lnTo>
                      <a:pt x="106" y="130"/>
                    </a:lnTo>
                    <a:lnTo>
                      <a:pt x="84" y="244"/>
                    </a:lnTo>
                    <a:lnTo>
                      <a:pt x="56" y="386"/>
                    </a:lnTo>
                    <a:lnTo>
                      <a:pt x="28" y="542"/>
                    </a:lnTo>
                    <a:lnTo>
                      <a:pt x="16" y="618"/>
                    </a:lnTo>
                    <a:lnTo>
                      <a:pt x="8" y="690"/>
                    </a:lnTo>
                    <a:lnTo>
                      <a:pt x="2" y="760"/>
                    </a:lnTo>
                    <a:lnTo>
                      <a:pt x="0" y="820"/>
                    </a:lnTo>
                    <a:lnTo>
                      <a:pt x="0" y="848"/>
                    </a:lnTo>
                    <a:lnTo>
                      <a:pt x="2" y="872"/>
                    </a:lnTo>
                    <a:lnTo>
                      <a:pt x="6" y="894"/>
                    </a:lnTo>
                    <a:lnTo>
                      <a:pt x="12" y="914"/>
                    </a:lnTo>
                    <a:lnTo>
                      <a:pt x="18" y="928"/>
                    </a:lnTo>
                    <a:lnTo>
                      <a:pt x="28" y="940"/>
                    </a:lnTo>
                    <a:lnTo>
                      <a:pt x="38" y="948"/>
                    </a:lnTo>
                    <a:lnTo>
                      <a:pt x="50" y="954"/>
                    </a:lnTo>
                    <a:lnTo>
                      <a:pt x="60" y="940"/>
                    </a:lnTo>
                    <a:lnTo>
                      <a:pt x="68" y="924"/>
                    </a:lnTo>
                    <a:lnTo>
                      <a:pt x="82" y="892"/>
                    </a:lnTo>
                    <a:lnTo>
                      <a:pt x="92" y="860"/>
                    </a:lnTo>
                    <a:lnTo>
                      <a:pt x="100" y="824"/>
                    </a:lnTo>
                    <a:lnTo>
                      <a:pt x="112" y="754"/>
                    </a:lnTo>
                    <a:lnTo>
                      <a:pt x="124" y="688"/>
                    </a:lnTo>
                    <a:lnTo>
                      <a:pt x="156" y="538"/>
                    </a:lnTo>
                    <a:lnTo>
                      <a:pt x="170" y="462"/>
                    </a:lnTo>
                    <a:lnTo>
                      <a:pt x="184" y="386"/>
                    </a:lnTo>
                    <a:lnTo>
                      <a:pt x="192" y="348"/>
                    </a:lnTo>
                    <a:lnTo>
                      <a:pt x="204" y="310"/>
                    </a:lnTo>
                    <a:lnTo>
                      <a:pt x="228" y="232"/>
                    </a:lnTo>
                    <a:lnTo>
                      <a:pt x="240" y="194"/>
                    </a:lnTo>
                    <a:lnTo>
                      <a:pt x="250" y="156"/>
                    </a:lnTo>
                    <a:lnTo>
                      <a:pt x="258" y="118"/>
                    </a:lnTo>
                    <a:lnTo>
                      <a:pt x="262" y="82"/>
                    </a:lnTo>
                    <a:lnTo>
                      <a:pt x="262" y="62"/>
                    </a:lnTo>
                    <a:lnTo>
                      <a:pt x="260" y="44"/>
                    </a:lnTo>
                    <a:lnTo>
                      <a:pt x="254" y="30"/>
                    </a:lnTo>
                    <a:lnTo>
                      <a:pt x="244" y="18"/>
                    </a:lnTo>
                    <a:lnTo>
                      <a:pt x="234" y="10"/>
                    </a:lnTo>
                    <a:lnTo>
                      <a:pt x="222" y="4"/>
                    </a:lnTo>
                    <a:lnTo>
                      <a:pt x="208" y="0"/>
                    </a:lnTo>
                    <a:lnTo>
                      <a:pt x="194" y="0"/>
                    </a:lnTo>
                    <a:lnTo>
                      <a:pt x="180" y="2"/>
                    </a:lnTo>
                    <a:lnTo>
                      <a:pt x="166" y="6"/>
                    </a:lnTo>
                    <a:lnTo>
                      <a:pt x="154" y="12"/>
                    </a:lnTo>
                    <a:lnTo>
                      <a:pt x="142" y="22"/>
                    </a:lnTo>
                    <a:lnTo>
                      <a:pt x="132" y="32"/>
                    </a:lnTo>
                    <a:lnTo>
                      <a:pt x="124" y="44"/>
                    </a:lnTo>
                    <a:lnTo>
                      <a:pt x="118" y="58"/>
                    </a:lnTo>
                    <a:lnTo>
                      <a:pt x="114" y="74"/>
                    </a:lnTo>
                    <a:lnTo>
                      <a:pt x="114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5" name="Freeform 66"/>
              <p:cNvSpPr>
                <a:spLocks/>
              </p:cNvSpPr>
              <p:nvPr userDrawn="1"/>
            </p:nvSpPr>
            <p:spPr bwMode="auto">
              <a:xfrm>
                <a:off x="1435" y="314"/>
                <a:ext cx="260" cy="960"/>
              </a:xfrm>
              <a:custGeom>
                <a:avLst/>
                <a:gdLst>
                  <a:gd name="T0" fmla="*/ 109 w 262"/>
                  <a:gd name="T1" fmla="*/ 58 h 954"/>
                  <a:gd name="T2" fmla="*/ 109 w 262"/>
                  <a:gd name="T3" fmla="*/ 58 h 954"/>
                  <a:gd name="T4" fmla="*/ 107 w 262"/>
                  <a:gd name="T5" fmla="*/ 93 h 954"/>
                  <a:gd name="T6" fmla="*/ 101 w 262"/>
                  <a:gd name="T7" fmla="*/ 135 h 954"/>
                  <a:gd name="T8" fmla="*/ 79 w 262"/>
                  <a:gd name="T9" fmla="*/ 254 h 954"/>
                  <a:gd name="T10" fmla="*/ 56 w 262"/>
                  <a:gd name="T11" fmla="*/ 396 h 954"/>
                  <a:gd name="T12" fmla="*/ 28 w 262"/>
                  <a:gd name="T13" fmla="*/ 557 h 954"/>
                  <a:gd name="T14" fmla="*/ 16 w 262"/>
                  <a:gd name="T15" fmla="*/ 638 h 954"/>
                  <a:gd name="T16" fmla="*/ 8 w 262"/>
                  <a:gd name="T17" fmla="*/ 710 h 954"/>
                  <a:gd name="T18" fmla="*/ 2 w 262"/>
                  <a:gd name="T19" fmla="*/ 785 h 954"/>
                  <a:gd name="T20" fmla="*/ 0 w 262"/>
                  <a:gd name="T21" fmla="*/ 845 h 954"/>
                  <a:gd name="T22" fmla="*/ 0 w 262"/>
                  <a:gd name="T23" fmla="*/ 873 h 954"/>
                  <a:gd name="T24" fmla="*/ 2 w 262"/>
                  <a:gd name="T25" fmla="*/ 901 h 954"/>
                  <a:gd name="T26" fmla="*/ 6 w 262"/>
                  <a:gd name="T27" fmla="*/ 924 h 954"/>
                  <a:gd name="T28" fmla="*/ 12 w 262"/>
                  <a:gd name="T29" fmla="*/ 944 h 954"/>
                  <a:gd name="T30" fmla="*/ 18 w 262"/>
                  <a:gd name="T31" fmla="*/ 958 h 954"/>
                  <a:gd name="T32" fmla="*/ 28 w 262"/>
                  <a:gd name="T33" fmla="*/ 970 h 954"/>
                  <a:gd name="T34" fmla="*/ 38 w 262"/>
                  <a:gd name="T35" fmla="*/ 978 h 954"/>
                  <a:gd name="T36" fmla="*/ 50 w 262"/>
                  <a:gd name="T37" fmla="*/ 984 h 954"/>
                  <a:gd name="T38" fmla="*/ 50 w 262"/>
                  <a:gd name="T39" fmla="*/ 984 h 954"/>
                  <a:gd name="T40" fmla="*/ 60 w 262"/>
                  <a:gd name="T41" fmla="*/ 970 h 954"/>
                  <a:gd name="T42" fmla="*/ 65 w 262"/>
                  <a:gd name="T43" fmla="*/ 954 h 954"/>
                  <a:gd name="T44" fmla="*/ 77 w 262"/>
                  <a:gd name="T45" fmla="*/ 922 h 954"/>
                  <a:gd name="T46" fmla="*/ 87 w 262"/>
                  <a:gd name="T47" fmla="*/ 887 h 954"/>
                  <a:gd name="T48" fmla="*/ 95 w 262"/>
                  <a:gd name="T49" fmla="*/ 849 h 954"/>
                  <a:gd name="T50" fmla="*/ 107 w 262"/>
                  <a:gd name="T51" fmla="*/ 779 h 954"/>
                  <a:gd name="T52" fmla="*/ 119 w 262"/>
                  <a:gd name="T53" fmla="*/ 708 h 954"/>
                  <a:gd name="T54" fmla="*/ 119 w 262"/>
                  <a:gd name="T55" fmla="*/ 708 h 954"/>
                  <a:gd name="T56" fmla="*/ 151 w 262"/>
                  <a:gd name="T57" fmla="*/ 553 h 954"/>
                  <a:gd name="T58" fmla="*/ 165 w 262"/>
                  <a:gd name="T59" fmla="*/ 477 h 954"/>
                  <a:gd name="T60" fmla="*/ 179 w 262"/>
                  <a:gd name="T61" fmla="*/ 396 h 954"/>
                  <a:gd name="T62" fmla="*/ 179 w 262"/>
                  <a:gd name="T63" fmla="*/ 396 h 954"/>
                  <a:gd name="T64" fmla="*/ 187 w 262"/>
                  <a:gd name="T65" fmla="*/ 358 h 954"/>
                  <a:gd name="T66" fmla="*/ 195 w 262"/>
                  <a:gd name="T67" fmla="*/ 320 h 954"/>
                  <a:gd name="T68" fmla="*/ 218 w 262"/>
                  <a:gd name="T69" fmla="*/ 237 h 954"/>
                  <a:gd name="T70" fmla="*/ 230 w 262"/>
                  <a:gd name="T71" fmla="*/ 199 h 954"/>
                  <a:gd name="T72" fmla="*/ 240 w 262"/>
                  <a:gd name="T73" fmla="*/ 161 h 954"/>
                  <a:gd name="T74" fmla="*/ 248 w 262"/>
                  <a:gd name="T75" fmla="*/ 123 h 954"/>
                  <a:gd name="T76" fmla="*/ 252 w 262"/>
                  <a:gd name="T77" fmla="*/ 87 h 954"/>
                  <a:gd name="T78" fmla="*/ 252 w 262"/>
                  <a:gd name="T79" fmla="*/ 87 h 954"/>
                  <a:gd name="T80" fmla="*/ 252 w 262"/>
                  <a:gd name="T81" fmla="*/ 62 h 954"/>
                  <a:gd name="T82" fmla="*/ 250 w 262"/>
                  <a:gd name="T83" fmla="*/ 44 h 954"/>
                  <a:gd name="T84" fmla="*/ 244 w 262"/>
                  <a:gd name="T85" fmla="*/ 30 h 954"/>
                  <a:gd name="T86" fmla="*/ 234 w 262"/>
                  <a:gd name="T87" fmla="*/ 18 h 954"/>
                  <a:gd name="T88" fmla="*/ 224 w 262"/>
                  <a:gd name="T89" fmla="*/ 10 h 954"/>
                  <a:gd name="T90" fmla="*/ 212 w 262"/>
                  <a:gd name="T91" fmla="*/ 4 h 954"/>
                  <a:gd name="T92" fmla="*/ 198 w 262"/>
                  <a:gd name="T93" fmla="*/ 0 h 954"/>
                  <a:gd name="T94" fmla="*/ 189 w 262"/>
                  <a:gd name="T95" fmla="*/ 0 h 954"/>
                  <a:gd name="T96" fmla="*/ 175 w 262"/>
                  <a:gd name="T97" fmla="*/ 2 h 954"/>
                  <a:gd name="T98" fmla="*/ 161 w 262"/>
                  <a:gd name="T99" fmla="*/ 6 h 954"/>
                  <a:gd name="T100" fmla="*/ 149 w 262"/>
                  <a:gd name="T101" fmla="*/ 12 h 954"/>
                  <a:gd name="T102" fmla="*/ 137 w 262"/>
                  <a:gd name="T103" fmla="*/ 22 h 954"/>
                  <a:gd name="T104" fmla="*/ 127 w 262"/>
                  <a:gd name="T105" fmla="*/ 32 h 954"/>
                  <a:gd name="T106" fmla="*/ 119 w 262"/>
                  <a:gd name="T107" fmla="*/ 44 h 954"/>
                  <a:gd name="T108" fmla="*/ 113 w 262"/>
                  <a:gd name="T109" fmla="*/ 58 h 954"/>
                  <a:gd name="T110" fmla="*/ 109 w 262"/>
                  <a:gd name="T111" fmla="*/ 74 h 9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2" h="954">
                    <a:moveTo>
                      <a:pt x="114" y="58"/>
                    </a:moveTo>
                    <a:lnTo>
                      <a:pt x="114" y="58"/>
                    </a:lnTo>
                    <a:lnTo>
                      <a:pt x="112" y="88"/>
                    </a:lnTo>
                    <a:lnTo>
                      <a:pt x="106" y="130"/>
                    </a:lnTo>
                    <a:lnTo>
                      <a:pt x="84" y="244"/>
                    </a:lnTo>
                    <a:lnTo>
                      <a:pt x="56" y="386"/>
                    </a:lnTo>
                    <a:lnTo>
                      <a:pt x="28" y="542"/>
                    </a:lnTo>
                    <a:lnTo>
                      <a:pt x="16" y="618"/>
                    </a:lnTo>
                    <a:lnTo>
                      <a:pt x="8" y="690"/>
                    </a:lnTo>
                    <a:lnTo>
                      <a:pt x="2" y="760"/>
                    </a:lnTo>
                    <a:lnTo>
                      <a:pt x="0" y="820"/>
                    </a:lnTo>
                    <a:lnTo>
                      <a:pt x="0" y="848"/>
                    </a:lnTo>
                    <a:lnTo>
                      <a:pt x="2" y="872"/>
                    </a:lnTo>
                    <a:lnTo>
                      <a:pt x="6" y="894"/>
                    </a:lnTo>
                    <a:lnTo>
                      <a:pt x="12" y="914"/>
                    </a:lnTo>
                    <a:lnTo>
                      <a:pt x="18" y="928"/>
                    </a:lnTo>
                    <a:lnTo>
                      <a:pt x="28" y="940"/>
                    </a:lnTo>
                    <a:lnTo>
                      <a:pt x="38" y="948"/>
                    </a:lnTo>
                    <a:lnTo>
                      <a:pt x="50" y="954"/>
                    </a:lnTo>
                    <a:lnTo>
                      <a:pt x="60" y="940"/>
                    </a:lnTo>
                    <a:lnTo>
                      <a:pt x="68" y="924"/>
                    </a:lnTo>
                    <a:lnTo>
                      <a:pt x="82" y="892"/>
                    </a:lnTo>
                    <a:lnTo>
                      <a:pt x="92" y="860"/>
                    </a:lnTo>
                    <a:lnTo>
                      <a:pt x="100" y="824"/>
                    </a:lnTo>
                    <a:lnTo>
                      <a:pt x="112" y="754"/>
                    </a:lnTo>
                    <a:lnTo>
                      <a:pt x="124" y="688"/>
                    </a:lnTo>
                    <a:lnTo>
                      <a:pt x="156" y="538"/>
                    </a:lnTo>
                    <a:lnTo>
                      <a:pt x="170" y="462"/>
                    </a:lnTo>
                    <a:lnTo>
                      <a:pt x="184" y="386"/>
                    </a:lnTo>
                    <a:lnTo>
                      <a:pt x="192" y="348"/>
                    </a:lnTo>
                    <a:lnTo>
                      <a:pt x="204" y="310"/>
                    </a:lnTo>
                    <a:lnTo>
                      <a:pt x="228" y="232"/>
                    </a:lnTo>
                    <a:lnTo>
                      <a:pt x="240" y="194"/>
                    </a:lnTo>
                    <a:lnTo>
                      <a:pt x="250" y="156"/>
                    </a:lnTo>
                    <a:lnTo>
                      <a:pt x="258" y="118"/>
                    </a:lnTo>
                    <a:lnTo>
                      <a:pt x="262" y="82"/>
                    </a:lnTo>
                    <a:lnTo>
                      <a:pt x="262" y="62"/>
                    </a:lnTo>
                    <a:lnTo>
                      <a:pt x="260" y="44"/>
                    </a:lnTo>
                    <a:lnTo>
                      <a:pt x="254" y="30"/>
                    </a:lnTo>
                    <a:lnTo>
                      <a:pt x="244" y="18"/>
                    </a:lnTo>
                    <a:lnTo>
                      <a:pt x="234" y="10"/>
                    </a:lnTo>
                    <a:lnTo>
                      <a:pt x="222" y="4"/>
                    </a:lnTo>
                    <a:lnTo>
                      <a:pt x="208" y="0"/>
                    </a:lnTo>
                    <a:lnTo>
                      <a:pt x="194" y="0"/>
                    </a:lnTo>
                    <a:lnTo>
                      <a:pt x="180" y="2"/>
                    </a:lnTo>
                    <a:lnTo>
                      <a:pt x="166" y="6"/>
                    </a:lnTo>
                    <a:lnTo>
                      <a:pt x="154" y="12"/>
                    </a:lnTo>
                    <a:lnTo>
                      <a:pt x="142" y="22"/>
                    </a:lnTo>
                    <a:lnTo>
                      <a:pt x="132" y="32"/>
                    </a:lnTo>
                    <a:lnTo>
                      <a:pt x="124" y="44"/>
                    </a:lnTo>
                    <a:lnTo>
                      <a:pt x="118" y="58"/>
                    </a:lnTo>
                    <a:lnTo>
                      <a:pt x="114" y="7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6" name="Freeform 67"/>
              <p:cNvSpPr>
                <a:spLocks/>
              </p:cNvSpPr>
              <p:nvPr userDrawn="1"/>
            </p:nvSpPr>
            <p:spPr bwMode="auto">
              <a:xfrm>
                <a:off x="1755" y="494"/>
                <a:ext cx="300" cy="860"/>
              </a:xfrm>
              <a:custGeom>
                <a:avLst/>
                <a:gdLst>
                  <a:gd name="T0" fmla="*/ 198 w 294"/>
                  <a:gd name="T1" fmla="*/ 97 h 866"/>
                  <a:gd name="T2" fmla="*/ 198 w 294"/>
                  <a:gd name="T3" fmla="*/ 97 h 866"/>
                  <a:gd name="T4" fmla="*/ 165 w 294"/>
                  <a:gd name="T5" fmla="*/ 195 h 866"/>
                  <a:gd name="T6" fmla="*/ 133 w 294"/>
                  <a:gd name="T7" fmla="*/ 290 h 866"/>
                  <a:gd name="T8" fmla="*/ 100 w 294"/>
                  <a:gd name="T9" fmla="*/ 385 h 866"/>
                  <a:gd name="T10" fmla="*/ 65 w 294"/>
                  <a:gd name="T11" fmla="*/ 485 h 866"/>
                  <a:gd name="T12" fmla="*/ 65 w 294"/>
                  <a:gd name="T13" fmla="*/ 485 h 866"/>
                  <a:gd name="T14" fmla="*/ 41 w 294"/>
                  <a:gd name="T15" fmla="*/ 560 h 866"/>
                  <a:gd name="T16" fmla="*/ 22 w 294"/>
                  <a:gd name="T17" fmla="*/ 614 h 866"/>
                  <a:gd name="T18" fmla="*/ 10 w 294"/>
                  <a:gd name="T19" fmla="*/ 663 h 866"/>
                  <a:gd name="T20" fmla="*/ 4 w 294"/>
                  <a:gd name="T21" fmla="*/ 691 h 866"/>
                  <a:gd name="T22" fmla="*/ 0 w 294"/>
                  <a:gd name="T23" fmla="*/ 719 h 866"/>
                  <a:gd name="T24" fmla="*/ 0 w 294"/>
                  <a:gd name="T25" fmla="*/ 745 h 866"/>
                  <a:gd name="T26" fmla="*/ 0 w 294"/>
                  <a:gd name="T27" fmla="*/ 768 h 866"/>
                  <a:gd name="T28" fmla="*/ 2 w 294"/>
                  <a:gd name="T29" fmla="*/ 787 h 866"/>
                  <a:gd name="T30" fmla="*/ 8 w 294"/>
                  <a:gd name="T31" fmla="*/ 806 h 866"/>
                  <a:gd name="T32" fmla="*/ 18 w 294"/>
                  <a:gd name="T33" fmla="*/ 824 h 866"/>
                  <a:gd name="T34" fmla="*/ 24 w 294"/>
                  <a:gd name="T35" fmla="*/ 830 h 866"/>
                  <a:gd name="T36" fmla="*/ 35 w 294"/>
                  <a:gd name="T37" fmla="*/ 836 h 866"/>
                  <a:gd name="T38" fmla="*/ 35 w 294"/>
                  <a:gd name="T39" fmla="*/ 836 h 866"/>
                  <a:gd name="T40" fmla="*/ 51 w 294"/>
                  <a:gd name="T41" fmla="*/ 810 h 866"/>
                  <a:gd name="T42" fmla="*/ 67 w 294"/>
                  <a:gd name="T43" fmla="*/ 785 h 866"/>
                  <a:gd name="T44" fmla="*/ 84 w 294"/>
                  <a:gd name="T45" fmla="*/ 763 h 866"/>
                  <a:gd name="T46" fmla="*/ 96 w 294"/>
                  <a:gd name="T47" fmla="*/ 737 h 866"/>
                  <a:gd name="T48" fmla="*/ 114 w 294"/>
                  <a:gd name="T49" fmla="*/ 685 h 866"/>
                  <a:gd name="T50" fmla="*/ 133 w 294"/>
                  <a:gd name="T51" fmla="*/ 637 h 866"/>
                  <a:gd name="T52" fmla="*/ 147 w 294"/>
                  <a:gd name="T53" fmla="*/ 586 h 866"/>
                  <a:gd name="T54" fmla="*/ 159 w 294"/>
                  <a:gd name="T55" fmla="*/ 532 h 866"/>
                  <a:gd name="T56" fmla="*/ 171 w 294"/>
                  <a:gd name="T57" fmla="*/ 481 h 866"/>
                  <a:gd name="T58" fmla="*/ 189 w 294"/>
                  <a:gd name="T59" fmla="*/ 423 h 866"/>
                  <a:gd name="T60" fmla="*/ 189 w 294"/>
                  <a:gd name="T61" fmla="*/ 423 h 866"/>
                  <a:gd name="T62" fmla="*/ 206 w 294"/>
                  <a:gd name="T63" fmla="*/ 367 h 866"/>
                  <a:gd name="T64" fmla="*/ 222 w 294"/>
                  <a:gd name="T65" fmla="*/ 318 h 866"/>
                  <a:gd name="T66" fmla="*/ 263 w 294"/>
                  <a:gd name="T67" fmla="*/ 213 h 866"/>
                  <a:gd name="T68" fmla="*/ 280 w 294"/>
                  <a:gd name="T69" fmla="*/ 161 h 866"/>
                  <a:gd name="T70" fmla="*/ 300 w 294"/>
                  <a:gd name="T71" fmla="*/ 107 h 866"/>
                  <a:gd name="T72" fmla="*/ 314 w 294"/>
                  <a:gd name="T73" fmla="*/ 58 h 866"/>
                  <a:gd name="T74" fmla="*/ 324 w 294"/>
                  <a:gd name="T75" fmla="*/ 2 h 866"/>
                  <a:gd name="T76" fmla="*/ 324 w 294"/>
                  <a:gd name="T77" fmla="*/ 2 h 866"/>
                  <a:gd name="T78" fmla="*/ 312 w 294"/>
                  <a:gd name="T79" fmla="*/ 0 h 866"/>
                  <a:gd name="T80" fmla="*/ 300 w 294"/>
                  <a:gd name="T81" fmla="*/ 2 h 866"/>
                  <a:gd name="T82" fmla="*/ 288 w 294"/>
                  <a:gd name="T83" fmla="*/ 4 h 866"/>
                  <a:gd name="T84" fmla="*/ 278 w 294"/>
                  <a:gd name="T85" fmla="*/ 8 h 866"/>
                  <a:gd name="T86" fmla="*/ 269 w 294"/>
                  <a:gd name="T87" fmla="*/ 12 h 866"/>
                  <a:gd name="T88" fmla="*/ 261 w 294"/>
                  <a:gd name="T89" fmla="*/ 20 h 866"/>
                  <a:gd name="T90" fmla="*/ 249 w 294"/>
                  <a:gd name="T91" fmla="*/ 36 h 866"/>
                  <a:gd name="T92" fmla="*/ 234 w 294"/>
                  <a:gd name="T93" fmla="*/ 54 h 866"/>
                  <a:gd name="T94" fmla="*/ 224 w 294"/>
                  <a:gd name="T95" fmla="*/ 72 h 866"/>
                  <a:gd name="T96" fmla="*/ 214 w 294"/>
                  <a:gd name="T97" fmla="*/ 87 h 866"/>
                  <a:gd name="T98" fmla="*/ 206 w 294"/>
                  <a:gd name="T99" fmla="*/ 105 h 866"/>
                  <a:gd name="T100" fmla="*/ 198 w 294"/>
                  <a:gd name="T101" fmla="*/ 97 h 86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94" h="866">
                    <a:moveTo>
                      <a:pt x="178" y="102"/>
                    </a:moveTo>
                    <a:lnTo>
                      <a:pt x="178" y="102"/>
                    </a:lnTo>
                    <a:lnTo>
                      <a:pt x="150" y="200"/>
                    </a:lnTo>
                    <a:lnTo>
                      <a:pt x="120" y="300"/>
                    </a:lnTo>
                    <a:lnTo>
                      <a:pt x="90" y="400"/>
                    </a:lnTo>
                    <a:lnTo>
                      <a:pt x="60" y="500"/>
                    </a:lnTo>
                    <a:lnTo>
                      <a:pt x="36" y="580"/>
                    </a:lnTo>
                    <a:lnTo>
                      <a:pt x="22" y="634"/>
                    </a:lnTo>
                    <a:lnTo>
                      <a:pt x="10" y="688"/>
                    </a:lnTo>
                    <a:lnTo>
                      <a:pt x="4" y="716"/>
                    </a:lnTo>
                    <a:lnTo>
                      <a:pt x="0" y="744"/>
                    </a:lnTo>
                    <a:lnTo>
                      <a:pt x="0" y="770"/>
                    </a:lnTo>
                    <a:lnTo>
                      <a:pt x="0" y="794"/>
                    </a:lnTo>
                    <a:lnTo>
                      <a:pt x="2" y="816"/>
                    </a:lnTo>
                    <a:lnTo>
                      <a:pt x="8" y="836"/>
                    </a:lnTo>
                    <a:lnTo>
                      <a:pt x="18" y="854"/>
                    </a:lnTo>
                    <a:lnTo>
                      <a:pt x="24" y="860"/>
                    </a:lnTo>
                    <a:lnTo>
                      <a:pt x="30" y="866"/>
                    </a:lnTo>
                    <a:lnTo>
                      <a:pt x="46" y="840"/>
                    </a:lnTo>
                    <a:lnTo>
                      <a:pt x="62" y="814"/>
                    </a:lnTo>
                    <a:lnTo>
                      <a:pt x="74" y="788"/>
                    </a:lnTo>
                    <a:lnTo>
                      <a:pt x="86" y="762"/>
                    </a:lnTo>
                    <a:lnTo>
                      <a:pt x="104" y="710"/>
                    </a:lnTo>
                    <a:lnTo>
                      <a:pt x="120" y="660"/>
                    </a:lnTo>
                    <a:lnTo>
                      <a:pt x="132" y="606"/>
                    </a:lnTo>
                    <a:lnTo>
                      <a:pt x="144" y="552"/>
                    </a:lnTo>
                    <a:lnTo>
                      <a:pt x="156" y="496"/>
                    </a:lnTo>
                    <a:lnTo>
                      <a:pt x="170" y="438"/>
                    </a:lnTo>
                    <a:lnTo>
                      <a:pt x="186" y="382"/>
                    </a:lnTo>
                    <a:lnTo>
                      <a:pt x="202" y="328"/>
                    </a:lnTo>
                    <a:lnTo>
                      <a:pt x="238" y="220"/>
                    </a:lnTo>
                    <a:lnTo>
                      <a:pt x="254" y="166"/>
                    </a:lnTo>
                    <a:lnTo>
                      <a:pt x="270" y="112"/>
                    </a:lnTo>
                    <a:lnTo>
                      <a:pt x="284" y="58"/>
                    </a:lnTo>
                    <a:lnTo>
                      <a:pt x="294" y="2"/>
                    </a:lnTo>
                    <a:lnTo>
                      <a:pt x="282" y="0"/>
                    </a:lnTo>
                    <a:lnTo>
                      <a:pt x="270" y="2"/>
                    </a:lnTo>
                    <a:lnTo>
                      <a:pt x="260" y="4"/>
                    </a:lnTo>
                    <a:lnTo>
                      <a:pt x="252" y="8"/>
                    </a:lnTo>
                    <a:lnTo>
                      <a:pt x="244" y="12"/>
                    </a:lnTo>
                    <a:lnTo>
                      <a:pt x="236" y="20"/>
                    </a:lnTo>
                    <a:lnTo>
                      <a:pt x="224" y="36"/>
                    </a:lnTo>
                    <a:lnTo>
                      <a:pt x="212" y="54"/>
                    </a:lnTo>
                    <a:lnTo>
                      <a:pt x="204" y="74"/>
                    </a:lnTo>
                    <a:lnTo>
                      <a:pt x="194" y="92"/>
                    </a:lnTo>
                    <a:lnTo>
                      <a:pt x="186" y="110"/>
                    </a:lnTo>
                    <a:lnTo>
                      <a:pt x="178" y="1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7" name="Freeform 68"/>
              <p:cNvSpPr>
                <a:spLocks/>
              </p:cNvSpPr>
              <p:nvPr userDrawn="1"/>
            </p:nvSpPr>
            <p:spPr bwMode="auto">
              <a:xfrm>
                <a:off x="1755" y="494"/>
                <a:ext cx="300" cy="860"/>
              </a:xfrm>
              <a:custGeom>
                <a:avLst/>
                <a:gdLst>
                  <a:gd name="T0" fmla="*/ 198 w 294"/>
                  <a:gd name="T1" fmla="*/ 97 h 866"/>
                  <a:gd name="T2" fmla="*/ 198 w 294"/>
                  <a:gd name="T3" fmla="*/ 97 h 866"/>
                  <a:gd name="T4" fmla="*/ 165 w 294"/>
                  <a:gd name="T5" fmla="*/ 195 h 866"/>
                  <a:gd name="T6" fmla="*/ 133 w 294"/>
                  <a:gd name="T7" fmla="*/ 290 h 866"/>
                  <a:gd name="T8" fmla="*/ 100 w 294"/>
                  <a:gd name="T9" fmla="*/ 385 h 866"/>
                  <a:gd name="T10" fmla="*/ 65 w 294"/>
                  <a:gd name="T11" fmla="*/ 485 h 866"/>
                  <a:gd name="T12" fmla="*/ 65 w 294"/>
                  <a:gd name="T13" fmla="*/ 485 h 866"/>
                  <a:gd name="T14" fmla="*/ 41 w 294"/>
                  <a:gd name="T15" fmla="*/ 560 h 866"/>
                  <a:gd name="T16" fmla="*/ 22 w 294"/>
                  <a:gd name="T17" fmla="*/ 614 h 866"/>
                  <a:gd name="T18" fmla="*/ 10 w 294"/>
                  <a:gd name="T19" fmla="*/ 663 h 866"/>
                  <a:gd name="T20" fmla="*/ 4 w 294"/>
                  <a:gd name="T21" fmla="*/ 691 h 866"/>
                  <a:gd name="T22" fmla="*/ 0 w 294"/>
                  <a:gd name="T23" fmla="*/ 719 h 866"/>
                  <a:gd name="T24" fmla="*/ 0 w 294"/>
                  <a:gd name="T25" fmla="*/ 745 h 866"/>
                  <a:gd name="T26" fmla="*/ 0 w 294"/>
                  <a:gd name="T27" fmla="*/ 768 h 866"/>
                  <a:gd name="T28" fmla="*/ 2 w 294"/>
                  <a:gd name="T29" fmla="*/ 787 h 866"/>
                  <a:gd name="T30" fmla="*/ 8 w 294"/>
                  <a:gd name="T31" fmla="*/ 806 h 866"/>
                  <a:gd name="T32" fmla="*/ 18 w 294"/>
                  <a:gd name="T33" fmla="*/ 824 h 866"/>
                  <a:gd name="T34" fmla="*/ 24 w 294"/>
                  <a:gd name="T35" fmla="*/ 830 h 866"/>
                  <a:gd name="T36" fmla="*/ 35 w 294"/>
                  <a:gd name="T37" fmla="*/ 836 h 866"/>
                  <a:gd name="T38" fmla="*/ 35 w 294"/>
                  <a:gd name="T39" fmla="*/ 836 h 866"/>
                  <a:gd name="T40" fmla="*/ 51 w 294"/>
                  <a:gd name="T41" fmla="*/ 810 h 866"/>
                  <a:gd name="T42" fmla="*/ 67 w 294"/>
                  <a:gd name="T43" fmla="*/ 785 h 866"/>
                  <a:gd name="T44" fmla="*/ 84 w 294"/>
                  <a:gd name="T45" fmla="*/ 763 h 866"/>
                  <a:gd name="T46" fmla="*/ 96 w 294"/>
                  <a:gd name="T47" fmla="*/ 737 h 866"/>
                  <a:gd name="T48" fmla="*/ 114 w 294"/>
                  <a:gd name="T49" fmla="*/ 685 h 866"/>
                  <a:gd name="T50" fmla="*/ 133 w 294"/>
                  <a:gd name="T51" fmla="*/ 637 h 866"/>
                  <a:gd name="T52" fmla="*/ 147 w 294"/>
                  <a:gd name="T53" fmla="*/ 586 h 866"/>
                  <a:gd name="T54" fmla="*/ 159 w 294"/>
                  <a:gd name="T55" fmla="*/ 532 h 866"/>
                  <a:gd name="T56" fmla="*/ 171 w 294"/>
                  <a:gd name="T57" fmla="*/ 481 h 866"/>
                  <a:gd name="T58" fmla="*/ 189 w 294"/>
                  <a:gd name="T59" fmla="*/ 423 h 866"/>
                  <a:gd name="T60" fmla="*/ 189 w 294"/>
                  <a:gd name="T61" fmla="*/ 423 h 866"/>
                  <a:gd name="T62" fmla="*/ 206 w 294"/>
                  <a:gd name="T63" fmla="*/ 367 h 866"/>
                  <a:gd name="T64" fmla="*/ 222 w 294"/>
                  <a:gd name="T65" fmla="*/ 318 h 866"/>
                  <a:gd name="T66" fmla="*/ 263 w 294"/>
                  <a:gd name="T67" fmla="*/ 213 h 866"/>
                  <a:gd name="T68" fmla="*/ 280 w 294"/>
                  <a:gd name="T69" fmla="*/ 161 h 866"/>
                  <a:gd name="T70" fmla="*/ 300 w 294"/>
                  <a:gd name="T71" fmla="*/ 107 h 866"/>
                  <a:gd name="T72" fmla="*/ 314 w 294"/>
                  <a:gd name="T73" fmla="*/ 58 h 866"/>
                  <a:gd name="T74" fmla="*/ 324 w 294"/>
                  <a:gd name="T75" fmla="*/ 2 h 866"/>
                  <a:gd name="T76" fmla="*/ 324 w 294"/>
                  <a:gd name="T77" fmla="*/ 2 h 866"/>
                  <a:gd name="T78" fmla="*/ 312 w 294"/>
                  <a:gd name="T79" fmla="*/ 0 h 866"/>
                  <a:gd name="T80" fmla="*/ 300 w 294"/>
                  <a:gd name="T81" fmla="*/ 2 h 866"/>
                  <a:gd name="T82" fmla="*/ 288 w 294"/>
                  <a:gd name="T83" fmla="*/ 4 h 866"/>
                  <a:gd name="T84" fmla="*/ 278 w 294"/>
                  <a:gd name="T85" fmla="*/ 8 h 866"/>
                  <a:gd name="T86" fmla="*/ 269 w 294"/>
                  <a:gd name="T87" fmla="*/ 12 h 866"/>
                  <a:gd name="T88" fmla="*/ 261 w 294"/>
                  <a:gd name="T89" fmla="*/ 20 h 866"/>
                  <a:gd name="T90" fmla="*/ 249 w 294"/>
                  <a:gd name="T91" fmla="*/ 36 h 866"/>
                  <a:gd name="T92" fmla="*/ 234 w 294"/>
                  <a:gd name="T93" fmla="*/ 54 h 866"/>
                  <a:gd name="T94" fmla="*/ 224 w 294"/>
                  <a:gd name="T95" fmla="*/ 72 h 866"/>
                  <a:gd name="T96" fmla="*/ 214 w 294"/>
                  <a:gd name="T97" fmla="*/ 87 h 866"/>
                  <a:gd name="T98" fmla="*/ 206 w 294"/>
                  <a:gd name="T99" fmla="*/ 105 h 8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94" h="866">
                    <a:moveTo>
                      <a:pt x="178" y="102"/>
                    </a:moveTo>
                    <a:lnTo>
                      <a:pt x="178" y="102"/>
                    </a:lnTo>
                    <a:lnTo>
                      <a:pt x="150" y="200"/>
                    </a:lnTo>
                    <a:lnTo>
                      <a:pt x="120" y="300"/>
                    </a:lnTo>
                    <a:lnTo>
                      <a:pt x="90" y="400"/>
                    </a:lnTo>
                    <a:lnTo>
                      <a:pt x="60" y="500"/>
                    </a:lnTo>
                    <a:lnTo>
                      <a:pt x="36" y="580"/>
                    </a:lnTo>
                    <a:lnTo>
                      <a:pt x="22" y="634"/>
                    </a:lnTo>
                    <a:lnTo>
                      <a:pt x="10" y="688"/>
                    </a:lnTo>
                    <a:lnTo>
                      <a:pt x="4" y="716"/>
                    </a:lnTo>
                    <a:lnTo>
                      <a:pt x="0" y="744"/>
                    </a:lnTo>
                    <a:lnTo>
                      <a:pt x="0" y="770"/>
                    </a:lnTo>
                    <a:lnTo>
                      <a:pt x="0" y="794"/>
                    </a:lnTo>
                    <a:lnTo>
                      <a:pt x="2" y="816"/>
                    </a:lnTo>
                    <a:lnTo>
                      <a:pt x="8" y="836"/>
                    </a:lnTo>
                    <a:lnTo>
                      <a:pt x="18" y="854"/>
                    </a:lnTo>
                    <a:lnTo>
                      <a:pt x="24" y="860"/>
                    </a:lnTo>
                    <a:lnTo>
                      <a:pt x="30" y="866"/>
                    </a:lnTo>
                    <a:lnTo>
                      <a:pt x="46" y="840"/>
                    </a:lnTo>
                    <a:lnTo>
                      <a:pt x="62" y="814"/>
                    </a:lnTo>
                    <a:lnTo>
                      <a:pt x="74" y="788"/>
                    </a:lnTo>
                    <a:lnTo>
                      <a:pt x="86" y="762"/>
                    </a:lnTo>
                    <a:lnTo>
                      <a:pt x="104" y="710"/>
                    </a:lnTo>
                    <a:lnTo>
                      <a:pt x="120" y="660"/>
                    </a:lnTo>
                    <a:lnTo>
                      <a:pt x="132" y="606"/>
                    </a:lnTo>
                    <a:lnTo>
                      <a:pt x="144" y="552"/>
                    </a:lnTo>
                    <a:lnTo>
                      <a:pt x="156" y="496"/>
                    </a:lnTo>
                    <a:lnTo>
                      <a:pt x="170" y="438"/>
                    </a:lnTo>
                    <a:lnTo>
                      <a:pt x="186" y="382"/>
                    </a:lnTo>
                    <a:lnTo>
                      <a:pt x="202" y="328"/>
                    </a:lnTo>
                    <a:lnTo>
                      <a:pt x="238" y="220"/>
                    </a:lnTo>
                    <a:lnTo>
                      <a:pt x="254" y="166"/>
                    </a:lnTo>
                    <a:lnTo>
                      <a:pt x="270" y="112"/>
                    </a:lnTo>
                    <a:lnTo>
                      <a:pt x="284" y="58"/>
                    </a:lnTo>
                    <a:lnTo>
                      <a:pt x="294" y="2"/>
                    </a:lnTo>
                    <a:lnTo>
                      <a:pt x="282" y="0"/>
                    </a:lnTo>
                    <a:lnTo>
                      <a:pt x="270" y="2"/>
                    </a:lnTo>
                    <a:lnTo>
                      <a:pt x="260" y="4"/>
                    </a:lnTo>
                    <a:lnTo>
                      <a:pt x="252" y="8"/>
                    </a:lnTo>
                    <a:lnTo>
                      <a:pt x="244" y="12"/>
                    </a:lnTo>
                    <a:lnTo>
                      <a:pt x="236" y="20"/>
                    </a:lnTo>
                    <a:lnTo>
                      <a:pt x="224" y="36"/>
                    </a:lnTo>
                    <a:lnTo>
                      <a:pt x="212" y="54"/>
                    </a:lnTo>
                    <a:lnTo>
                      <a:pt x="204" y="74"/>
                    </a:lnTo>
                    <a:lnTo>
                      <a:pt x="194" y="92"/>
                    </a:lnTo>
                    <a:lnTo>
                      <a:pt x="186" y="11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8" name="Freeform 69"/>
              <p:cNvSpPr>
                <a:spLocks/>
              </p:cNvSpPr>
              <p:nvPr userDrawn="1"/>
            </p:nvSpPr>
            <p:spPr bwMode="auto">
              <a:xfrm>
                <a:off x="2155" y="654"/>
                <a:ext cx="220" cy="600"/>
              </a:xfrm>
              <a:custGeom>
                <a:avLst/>
                <a:gdLst>
                  <a:gd name="T0" fmla="*/ 139 w 222"/>
                  <a:gd name="T1" fmla="*/ 46 h 598"/>
                  <a:gd name="T2" fmla="*/ 139 w 222"/>
                  <a:gd name="T3" fmla="*/ 46 h 598"/>
                  <a:gd name="T4" fmla="*/ 135 w 222"/>
                  <a:gd name="T5" fmla="*/ 84 h 598"/>
                  <a:gd name="T6" fmla="*/ 127 w 222"/>
                  <a:gd name="T7" fmla="*/ 120 h 598"/>
                  <a:gd name="T8" fmla="*/ 117 w 222"/>
                  <a:gd name="T9" fmla="*/ 163 h 598"/>
                  <a:gd name="T10" fmla="*/ 105 w 222"/>
                  <a:gd name="T11" fmla="*/ 201 h 598"/>
                  <a:gd name="T12" fmla="*/ 81 w 222"/>
                  <a:gd name="T13" fmla="*/ 275 h 598"/>
                  <a:gd name="T14" fmla="*/ 55 w 222"/>
                  <a:gd name="T15" fmla="*/ 349 h 598"/>
                  <a:gd name="T16" fmla="*/ 55 w 222"/>
                  <a:gd name="T17" fmla="*/ 349 h 598"/>
                  <a:gd name="T18" fmla="*/ 50 w 222"/>
                  <a:gd name="T19" fmla="*/ 379 h 598"/>
                  <a:gd name="T20" fmla="*/ 36 w 222"/>
                  <a:gd name="T21" fmla="*/ 411 h 598"/>
                  <a:gd name="T22" fmla="*/ 24 w 222"/>
                  <a:gd name="T23" fmla="*/ 443 h 598"/>
                  <a:gd name="T24" fmla="*/ 12 w 222"/>
                  <a:gd name="T25" fmla="*/ 480 h 598"/>
                  <a:gd name="T26" fmla="*/ 4 w 222"/>
                  <a:gd name="T27" fmla="*/ 512 h 598"/>
                  <a:gd name="T28" fmla="*/ 2 w 222"/>
                  <a:gd name="T29" fmla="*/ 528 h 598"/>
                  <a:gd name="T30" fmla="*/ 0 w 222"/>
                  <a:gd name="T31" fmla="*/ 544 h 598"/>
                  <a:gd name="T32" fmla="*/ 0 w 222"/>
                  <a:gd name="T33" fmla="*/ 560 h 598"/>
                  <a:gd name="T34" fmla="*/ 2 w 222"/>
                  <a:gd name="T35" fmla="*/ 576 h 598"/>
                  <a:gd name="T36" fmla="*/ 6 w 222"/>
                  <a:gd name="T37" fmla="*/ 592 h 598"/>
                  <a:gd name="T38" fmla="*/ 12 w 222"/>
                  <a:gd name="T39" fmla="*/ 608 h 598"/>
                  <a:gd name="T40" fmla="*/ 12 w 222"/>
                  <a:gd name="T41" fmla="*/ 608 h 598"/>
                  <a:gd name="T42" fmla="*/ 24 w 222"/>
                  <a:gd name="T43" fmla="*/ 600 h 598"/>
                  <a:gd name="T44" fmla="*/ 36 w 222"/>
                  <a:gd name="T45" fmla="*/ 588 h 598"/>
                  <a:gd name="T46" fmla="*/ 50 w 222"/>
                  <a:gd name="T47" fmla="*/ 574 h 598"/>
                  <a:gd name="T48" fmla="*/ 57 w 222"/>
                  <a:gd name="T49" fmla="*/ 558 h 598"/>
                  <a:gd name="T50" fmla="*/ 79 w 222"/>
                  <a:gd name="T51" fmla="*/ 520 h 598"/>
                  <a:gd name="T52" fmla="*/ 99 w 222"/>
                  <a:gd name="T53" fmla="*/ 478 h 598"/>
                  <a:gd name="T54" fmla="*/ 119 w 222"/>
                  <a:gd name="T55" fmla="*/ 429 h 598"/>
                  <a:gd name="T56" fmla="*/ 137 w 222"/>
                  <a:gd name="T57" fmla="*/ 387 h 598"/>
                  <a:gd name="T58" fmla="*/ 163 w 222"/>
                  <a:gd name="T59" fmla="*/ 315 h 598"/>
                  <a:gd name="T60" fmla="*/ 163 w 222"/>
                  <a:gd name="T61" fmla="*/ 315 h 598"/>
                  <a:gd name="T62" fmla="*/ 174 w 222"/>
                  <a:gd name="T63" fmla="*/ 277 h 598"/>
                  <a:gd name="T64" fmla="*/ 188 w 222"/>
                  <a:gd name="T65" fmla="*/ 241 h 598"/>
                  <a:gd name="T66" fmla="*/ 196 w 222"/>
                  <a:gd name="T67" fmla="*/ 203 h 598"/>
                  <a:gd name="T68" fmla="*/ 204 w 222"/>
                  <a:gd name="T69" fmla="*/ 165 h 598"/>
                  <a:gd name="T70" fmla="*/ 208 w 222"/>
                  <a:gd name="T71" fmla="*/ 120 h 598"/>
                  <a:gd name="T72" fmla="*/ 212 w 222"/>
                  <a:gd name="T73" fmla="*/ 80 h 598"/>
                  <a:gd name="T74" fmla="*/ 212 w 222"/>
                  <a:gd name="T75" fmla="*/ 40 h 598"/>
                  <a:gd name="T76" fmla="*/ 212 w 222"/>
                  <a:gd name="T77" fmla="*/ 0 h 598"/>
                  <a:gd name="T78" fmla="*/ 212 w 222"/>
                  <a:gd name="T79" fmla="*/ 0 h 598"/>
                  <a:gd name="T80" fmla="*/ 200 w 222"/>
                  <a:gd name="T81" fmla="*/ 0 h 598"/>
                  <a:gd name="T82" fmla="*/ 188 w 222"/>
                  <a:gd name="T83" fmla="*/ 4 h 598"/>
                  <a:gd name="T84" fmla="*/ 178 w 222"/>
                  <a:gd name="T85" fmla="*/ 8 h 598"/>
                  <a:gd name="T86" fmla="*/ 168 w 222"/>
                  <a:gd name="T87" fmla="*/ 16 h 598"/>
                  <a:gd name="T88" fmla="*/ 163 w 222"/>
                  <a:gd name="T89" fmla="*/ 24 h 598"/>
                  <a:gd name="T90" fmla="*/ 159 w 222"/>
                  <a:gd name="T91" fmla="*/ 32 h 598"/>
                  <a:gd name="T92" fmla="*/ 147 w 222"/>
                  <a:gd name="T93" fmla="*/ 54 h 598"/>
                  <a:gd name="T94" fmla="*/ 139 w 222"/>
                  <a:gd name="T95" fmla="*/ 46 h 59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22" h="598">
                    <a:moveTo>
                      <a:pt x="144" y="46"/>
                    </a:moveTo>
                    <a:lnTo>
                      <a:pt x="144" y="46"/>
                    </a:lnTo>
                    <a:lnTo>
                      <a:pt x="140" y="84"/>
                    </a:lnTo>
                    <a:lnTo>
                      <a:pt x="132" y="120"/>
                    </a:lnTo>
                    <a:lnTo>
                      <a:pt x="122" y="158"/>
                    </a:lnTo>
                    <a:lnTo>
                      <a:pt x="110" y="196"/>
                    </a:lnTo>
                    <a:lnTo>
                      <a:pt x="86" y="270"/>
                    </a:lnTo>
                    <a:lnTo>
                      <a:pt x="60" y="344"/>
                    </a:lnTo>
                    <a:lnTo>
                      <a:pt x="50" y="374"/>
                    </a:lnTo>
                    <a:lnTo>
                      <a:pt x="36" y="406"/>
                    </a:lnTo>
                    <a:lnTo>
                      <a:pt x="24" y="438"/>
                    </a:lnTo>
                    <a:lnTo>
                      <a:pt x="12" y="470"/>
                    </a:lnTo>
                    <a:lnTo>
                      <a:pt x="4" y="502"/>
                    </a:lnTo>
                    <a:lnTo>
                      <a:pt x="2" y="518"/>
                    </a:lnTo>
                    <a:lnTo>
                      <a:pt x="0" y="534"/>
                    </a:lnTo>
                    <a:lnTo>
                      <a:pt x="0" y="550"/>
                    </a:lnTo>
                    <a:lnTo>
                      <a:pt x="2" y="566"/>
                    </a:lnTo>
                    <a:lnTo>
                      <a:pt x="6" y="582"/>
                    </a:lnTo>
                    <a:lnTo>
                      <a:pt x="12" y="598"/>
                    </a:lnTo>
                    <a:lnTo>
                      <a:pt x="24" y="590"/>
                    </a:lnTo>
                    <a:lnTo>
                      <a:pt x="36" y="578"/>
                    </a:lnTo>
                    <a:lnTo>
                      <a:pt x="50" y="564"/>
                    </a:lnTo>
                    <a:lnTo>
                      <a:pt x="62" y="548"/>
                    </a:lnTo>
                    <a:lnTo>
                      <a:pt x="84" y="510"/>
                    </a:lnTo>
                    <a:lnTo>
                      <a:pt x="104" y="468"/>
                    </a:lnTo>
                    <a:lnTo>
                      <a:pt x="124" y="424"/>
                    </a:lnTo>
                    <a:lnTo>
                      <a:pt x="142" y="382"/>
                    </a:lnTo>
                    <a:lnTo>
                      <a:pt x="170" y="310"/>
                    </a:lnTo>
                    <a:lnTo>
                      <a:pt x="184" y="272"/>
                    </a:lnTo>
                    <a:lnTo>
                      <a:pt x="198" y="236"/>
                    </a:lnTo>
                    <a:lnTo>
                      <a:pt x="206" y="198"/>
                    </a:lnTo>
                    <a:lnTo>
                      <a:pt x="214" y="160"/>
                    </a:lnTo>
                    <a:lnTo>
                      <a:pt x="218" y="120"/>
                    </a:lnTo>
                    <a:lnTo>
                      <a:pt x="222" y="80"/>
                    </a:lnTo>
                    <a:lnTo>
                      <a:pt x="222" y="40"/>
                    </a:lnTo>
                    <a:lnTo>
                      <a:pt x="222" y="0"/>
                    </a:lnTo>
                    <a:lnTo>
                      <a:pt x="210" y="0"/>
                    </a:lnTo>
                    <a:lnTo>
                      <a:pt x="198" y="4"/>
                    </a:lnTo>
                    <a:lnTo>
                      <a:pt x="188" y="8"/>
                    </a:lnTo>
                    <a:lnTo>
                      <a:pt x="178" y="16"/>
                    </a:lnTo>
                    <a:lnTo>
                      <a:pt x="170" y="24"/>
                    </a:lnTo>
                    <a:lnTo>
                      <a:pt x="164" y="32"/>
                    </a:lnTo>
                    <a:lnTo>
                      <a:pt x="152" y="54"/>
                    </a:lnTo>
                    <a:lnTo>
                      <a:pt x="144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79" name="Freeform 70"/>
              <p:cNvSpPr>
                <a:spLocks/>
              </p:cNvSpPr>
              <p:nvPr userDrawn="1"/>
            </p:nvSpPr>
            <p:spPr bwMode="auto">
              <a:xfrm>
                <a:off x="2155" y="654"/>
                <a:ext cx="220" cy="600"/>
              </a:xfrm>
              <a:custGeom>
                <a:avLst/>
                <a:gdLst>
                  <a:gd name="T0" fmla="*/ 139 w 222"/>
                  <a:gd name="T1" fmla="*/ 46 h 598"/>
                  <a:gd name="T2" fmla="*/ 139 w 222"/>
                  <a:gd name="T3" fmla="*/ 46 h 598"/>
                  <a:gd name="T4" fmla="*/ 135 w 222"/>
                  <a:gd name="T5" fmla="*/ 84 h 598"/>
                  <a:gd name="T6" fmla="*/ 127 w 222"/>
                  <a:gd name="T7" fmla="*/ 120 h 598"/>
                  <a:gd name="T8" fmla="*/ 117 w 222"/>
                  <a:gd name="T9" fmla="*/ 163 h 598"/>
                  <a:gd name="T10" fmla="*/ 105 w 222"/>
                  <a:gd name="T11" fmla="*/ 201 h 598"/>
                  <a:gd name="T12" fmla="*/ 81 w 222"/>
                  <a:gd name="T13" fmla="*/ 275 h 598"/>
                  <a:gd name="T14" fmla="*/ 55 w 222"/>
                  <a:gd name="T15" fmla="*/ 349 h 598"/>
                  <a:gd name="T16" fmla="*/ 55 w 222"/>
                  <a:gd name="T17" fmla="*/ 349 h 598"/>
                  <a:gd name="T18" fmla="*/ 50 w 222"/>
                  <a:gd name="T19" fmla="*/ 379 h 598"/>
                  <a:gd name="T20" fmla="*/ 36 w 222"/>
                  <a:gd name="T21" fmla="*/ 411 h 598"/>
                  <a:gd name="T22" fmla="*/ 24 w 222"/>
                  <a:gd name="T23" fmla="*/ 443 h 598"/>
                  <a:gd name="T24" fmla="*/ 12 w 222"/>
                  <a:gd name="T25" fmla="*/ 480 h 598"/>
                  <a:gd name="T26" fmla="*/ 4 w 222"/>
                  <a:gd name="T27" fmla="*/ 512 h 598"/>
                  <a:gd name="T28" fmla="*/ 2 w 222"/>
                  <a:gd name="T29" fmla="*/ 528 h 598"/>
                  <a:gd name="T30" fmla="*/ 0 w 222"/>
                  <a:gd name="T31" fmla="*/ 544 h 598"/>
                  <a:gd name="T32" fmla="*/ 0 w 222"/>
                  <a:gd name="T33" fmla="*/ 560 h 598"/>
                  <a:gd name="T34" fmla="*/ 2 w 222"/>
                  <a:gd name="T35" fmla="*/ 576 h 598"/>
                  <a:gd name="T36" fmla="*/ 6 w 222"/>
                  <a:gd name="T37" fmla="*/ 592 h 598"/>
                  <a:gd name="T38" fmla="*/ 12 w 222"/>
                  <a:gd name="T39" fmla="*/ 608 h 598"/>
                  <a:gd name="T40" fmla="*/ 12 w 222"/>
                  <a:gd name="T41" fmla="*/ 608 h 598"/>
                  <a:gd name="T42" fmla="*/ 24 w 222"/>
                  <a:gd name="T43" fmla="*/ 600 h 598"/>
                  <a:gd name="T44" fmla="*/ 36 w 222"/>
                  <a:gd name="T45" fmla="*/ 588 h 598"/>
                  <a:gd name="T46" fmla="*/ 50 w 222"/>
                  <a:gd name="T47" fmla="*/ 574 h 598"/>
                  <a:gd name="T48" fmla="*/ 57 w 222"/>
                  <a:gd name="T49" fmla="*/ 558 h 598"/>
                  <a:gd name="T50" fmla="*/ 79 w 222"/>
                  <a:gd name="T51" fmla="*/ 520 h 598"/>
                  <a:gd name="T52" fmla="*/ 99 w 222"/>
                  <a:gd name="T53" fmla="*/ 478 h 598"/>
                  <a:gd name="T54" fmla="*/ 119 w 222"/>
                  <a:gd name="T55" fmla="*/ 429 h 598"/>
                  <a:gd name="T56" fmla="*/ 137 w 222"/>
                  <a:gd name="T57" fmla="*/ 387 h 598"/>
                  <a:gd name="T58" fmla="*/ 163 w 222"/>
                  <a:gd name="T59" fmla="*/ 315 h 598"/>
                  <a:gd name="T60" fmla="*/ 163 w 222"/>
                  <a:gd name="T61" fmla="*/ 315 h 598"/>
                  <a:gd name="T62" fmla="*/ 174 w 222"/>
                  <a:gd name="T63" fmla="*/ 277 h 598"/>
                  <a:gd name="T64" fmla="*/ 188 w 222"/>
                  <a:gd name="T65" fmla="*/ 241 h 598"/>
                  <a:gd name="T66" fmla="*/ 196 w 222"/>
                  <a:gd name="T67" fmla="*/ 203 h 598"/>
                  <a:gd name="T68" fmla="*/ 204 w 222"/>
                  <a:gd name="T69" fmla="*/ 165 h 598"/>
                  <a:gd name="T70" fmla="*/ 208 w 222"/>
                  <a:gd name="T71" fmla="*/ 120 h 598"/>
                  <a:gd name="T72" fmla="*/ 212 w 222"/>
                  <a:gd name="T73" fmla="*/ 80 h 598"/>
                  <a:gd name="T74" fmla="*/ 212 w 222"/>
                  <a:gd name="T75" fmla="*/ 40 h 598"/>
                  <a:gd name="T76" fmla="*/ 212 w 222"/>
                  <a:gd name="T77" fmla="*/ 0 h 598"/>
                  <a:gd name="T78" fmla="*/ 212 w 222"/>
                  <a:gd name="T79" fmla="*/ 0 h 598"/>
                  <a:gd name="T80" fmla="*/ 200 w 222"/>
                  <a:gd name="T81" fmla="*/ 0 h 598"/>
                  <a:gd name="T82" fmla="*/ 188 w 222"/>
                  <a:gd name="T83" fmla="*/ 4 h 598"/>
                  <a:gd name="T84" fmla="*/ 178 w 222"/>
                  <a:gd name="T85" fmla="*/ 8 h 598"/>
                  <a:gd name="T86" fmla="*/ 168 w 222"/>
                  <a:gd name="T87" fmla="*/ 16 h 598"/>
                  <a:gd name="T88" fmla="*/ 163 w 222"/>
                  <a:gd name="T89" fmla="*/ 24 h 598"/>
                  <a:gd name="T90" fmla="*/ 159 w 222"/>
                  <a:gd name="T91" fmla="*/ 32 h 598"/>
                  <a:gd name="T92" fmla="*/ 147 w 222"/>
                  <a:gd name="T93" fmla="*/ 54 h 5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22" h="598">
                    <a:moveTo>
                      <a:pt x="144" y="46"/>
                    </a:moveTo>
                    <a:lnTo>
                      <a:pt x="144" y="46"/>
                    </a:lnTo>
                    <a:lnTo>
                      <a:pt x="140" y="84"/>
                    </a:lnTo>
                    <a:lnTo>
                      <a:pt x="132" y="120"/>
                    </a:lnTo>
                    <a:lnTo>
                      <a:pt x="122" y="158"/>
                    </a:lnTo>
                    <a:lnTo>
                      <a:pt x="110" y="196"/>
                    </a:lnTo>
                    <a:lnTo>
                      <a:pt x="86" y="270"/>
                    </a:lnTo>
                    <a:lnTo>
                      <a:pt x="60" y="344"/>
                    </a:lnTo>
                    <a:lnTo>
                      <a:pt x="50" y="374"/>
                    </a:lnTo>
                    <a:lnTo>
                      <a:pt x="36" y="406"/>
                    </a:lnTo>
                    <a:lnTo>
                      <a:pt x="24" y="438"/>
                    </a:lnTo>
                    <a:lnTo>
                      <a:pt x="12" y="470"/>
                    </a:lnTo>
                    <a:lnTo>
                      <a:pt x="4" y="502"/>
                    </a:lnTo>
                    <a:lnTo>
                      <a:pt x="2" y="518"/>
                    </a:lnTo>
                    <a:lnTo>
                      <a:pt x="0" y="534"/>
                    </a:lnTo>
                    <a:lnTo>
                      <a:pt x="0" y="550"/>
                    </a:lnTo>
                    <a:lnTo>
                      <a:pt x="2" y="566"/>
                    </a:lnTo>
                    <a:lnTo>
                      <a:pt x="6" y="582"/>
                    </a:lnTo>
                    <a:lnTo>
                      <a:pt x="12" y="598"/>
                    </a:lnTo>
                    <a:lnTo>
                      <a:pt x="24" y="590"/>
                    </a:lnTo>
                    <a:lnTo>
                      <a:pt x="36" y="578"/>
                    </a:lnTo>
                    <a:lnTo>
                      <a:pt x="50" y="564"/>
                    </a:lnTo>
                    <a:lnTo>
                      <a:pt x="62" y="548"/>
                    </a:lnTo>
                    <a:lnTo>
                      <a:pt x="84" y="510"/>
                    </a:lnTo>
                    <a:lnTo>
                      <a:pt x="104" y="468"/>
                    </a:lnTo>
                    <a:lnTo>
                      <a:pt x="124" y="424"/>
                    </a:lnTo>
                    <a:lnTo>
                      <a:pt x="142" y="382"/>
                    </a:lnTo>
                    <a:lnTo>
                      <a:pt x="170" y="310"/>
                    </a:lnTo>
                    <a:lnTo>
                      <a:pt x="184" y="272"/>
                    </a:lnTo>
                    <a:lnTo>
                      <a:pt x="198" y="236"/>
                    </a:lnTo>
                    <a:lnTo>
                      <a:pt x="206" y="198"/>
                    </a:lnTo>
                    <a:lnTo>
                      <a:pt x="214" y="160"/>
                    </a:lnTo>
                    <a:lnTo>
                      <a:pt x="218" y="120"/>
                    </a:lnTo>
                    <a:lnTo>
                      <a:pt x="222" y="80"/>
                    </a:lnTo>
                    <a:lnTo>
                      <a:pt x="222" y="40"/>
                    </a:lnTo>
                    <a:lnTo>
                      <a:pt x="222" y="0"/>
                    </a:lnTo>
                    <a:lnTo>
                      <a:pt x="210" y="0"/>
                    </a:lnTo>
                    <a:lnTo>
                      <a:pt x="198" y="4"/>
                    </a:lnTo>
                    <a:lnTo>
                      <a:pt x="188" y="8"/>
                    </a:lnTo>
                    <a:lnTo>
                      <a:pt x="178" y="16"/>
                    </a:lnTo>
                    <a:lnTo>
                      <a:pt x="170" y="24"/>
                    </a:lnTo>
                    <a:lnTo>
                      <a:pt x="164" y="32"/>
                    </a:lnTo>
                    <a:lnTo>
                      <a:pt x="152" y="5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0" name="Freeform 71"/>
              <p:cNvSpPr>
                <a:spLocks/>
              </p:cNvSpPr>
              <p:nvPr userDrawn="1"/>
            </p:nvSpPr>
            <p:spPr bwMode="auto">
              <a:xfrm>
                <a:off x="115" y="1034"/>
                <a:ext cx="220" cy="1420"/>
              </a:xfrm>
              <a:custGeom>
                <a:avLst/>
                <a:gdLst>
                  <a:gd name="T0" fmla="*/ 87 w 228"/>
                  <a:gd name="T1" fmla="*/ 118 h 1420"/>
                  <a:gd name="T2" fmla="*/ 77 w 228"/>
                  <a:gd name="T3" fmla="*/ 226 h 1420"/>
                  <a:gd name="T4" fmla="*/ 65 w 228"/>
                  <a:gd name="T5" fmla="*/ 446 h 1420"/>
                  <a:gd name="T6" fmla="*/ 61 w 228"/>
                  <a:gd name="T7" fmla="*/ 778 h 1420"/>
                  <a:gd name="T8" fmla="*/ 56 w 228"/>
                  <a:gd name="T9" fmla="*/ 998 h 1420"/>
                  <a:gd name="T10" fmla="*/ 52 w 228"/>
                  <a:gd name="T11" fmla="*/ 1048 h 1420"/>
                  <a:gd name="T12" fmla="*/ 41 w 228"/>
                  <a:gd name="T13" fmla="*/ 1150 h 1420"/>
                  <a:gd name="T14" fmla="*/ 37 w 228"/>
                  <a:gd name="T15" fmla="*/ 1200 h 1420"/>
                  <a:gd name="T16" fmla="*/ 25 w 228"/>
                  <a:gd name="T17" fmla="*/ 1244 h 1420"/>
                  <a:gd name="T18" fmla="*/ 4 w 228"/>
                  <a:gd name="T19" fmla="*/ 1332 h 1420"/>
                  <a:gd name="T20" fmla="*/ 0 w 228"/>
                  <a:gd name="T21" fmla="*/ 1372 h 1420"/>
                  <a:gd name="T22" fmla="*/ 6 w 228"/>
                  <a:gd name="T23" fmla="*/ 1392 h 1420"/>
                  <a:gd name="T24" fmla="*/ 10 w 228"/>
                  <a:gd name="T25" fmla="*/ 1400 h 1420"/>
                  <a:gd name="T26" fmla="*/ 23 w 228"/>
                  <a:gd name="T27" fmla="*/ 1416 h 1420"/>
                  <a:gd name="T28" fmla="*/ 39 w 228"/>
                  <a:gd name="T29" fmla="*/ 1420 h 1420"/>
                  <a:gd name="T30" fmla="*/ 50 w 228"/>
                  <a:gd name="T31" fmla="*/ 1416 h 1420"/>
                  <a:gd name="T32" fmla="*/ 63 w 228"/>
                  <a:gd name="T33" fmla="*/ 1402 h 1420"/>
                  <a:gd name="T34" fmla="*/ 84 w 228"/>
                  <a:gd name="T35" fmla="*/ 1356 h 1420"/>
                  <a:gd name="T36" fmla="*/ 100 w 228"/>
                  <a:gd name="T37" fmla="*/ 1292 h 1420"/>
                  <a:gd name="T38" fmla="*/ 114 w 228"/>
                  <a:gd name="T39" fmla="*/ 1220 h 1420"/>
                  <a:gd name="T40" fmla="*/ 131 w 228"/>
                  <a:gd name="T41" fmla="*/ 1098 h 1420"/>
                  <a:gd name="T42" fmla="*/ 132 w 228"/>
                  <a:gd name="T43" fmla="*/ 1068 h 1420"/>
                  <a:gd name="T44" fmla="*/ 155 w 228"/>
                  <a:gd name="T45" fmla="*/ 732 h 1420"/>
                  <a:gd name="T46" fmla="*/ 173 w 228"/>
                  <a:gd name="T47" fmla="*/ 390 h 1420"/>
                  <a:gd name="T48" fmla="*/ 174 w 228"/>
                  <a:gd name="T49" fmla="*/ 352 h 1420"/>
                  <a:gd name="T50" fmla="*/ 185 w 228"/>
                  <a:gd name="T51" fmla="*/ 230 h 1420"/>
                  <a:gd name="T52" fmla="*/ 191 w 228"/>
                  <a:gd name="T53" fmla="*/ 148 h 1420"/>
                  <a:gd name="T54" fmla="*/ 185 w 228"/>
                  <a:gd name="T55" fmla="*/ 90 h 1420"/>
                  <a:gd name="T56" fmla="*/ 184 w 228"/>
                  <a:gd name="T57" fmla="*/ 70 h 1420"/>
                  <a:gd name="T58" fmla="*/ 173 w 228"/>
                  <a:gd name="T59" fmla="*/ 30 h 1420"/>
                  <a:gd name="T60" fmla="*/ 157 w 228"/>
                  <a:gd name="T61" fmla="*/ 6 h 1420"/>
                  <a:gd name="T62" fmla="*/ 142 w 228"/>
                  <a:gd name="T63" fmla="*/ 0 h 1420"/>
                  <a:gd name="T64" fmla="*/ 125 w 228"/>
                  <a:gd name="T65" fmla="*/ 6 h 1420"/>
                  <a:gd name="T66" fmla="*/ 112 w 228"/>
                  <a:gd name="T67" fmla="*/ 24 h 1420"/>
                  <a:gd name="T68" fmla="*/ 100 w 228"/>
                  <a:gd name="T69" fmla="*/ 50 h 1420"/>
                  <a:gd name="T70" fmla="*/ 93 w 228"/>
                  <a:gd name="T71" fmla="*/ 86 h 1420"/>
                  <a:gd name="T72" fmla="*/ 93 w 228"/>
                  <a:gd name="T73" fmla="*/ 124 h 142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28" h="1420">
                    <a:moveTo>
                      <a:pt x="104" y="118"/>
                    </a:moveTo>
                    <a:lnTo>
                      <a:pt x="104" y="118"/>
                    </a:lnTo>
                    <a:lnTo>
                      <a:pt x="98" y="170"/>
                    </a:lnTo>
                    <a:lnTo>
                      <a:pt x="92" y="226"/>
                    </a:lnTo>
                    <a:lnTo>
                      <a:pt x="84" y="334"/>
                    </a:lnTo>
                    <a:lnTo>
                      <a:pt x="78" y="446"/>
                    </a:lnTo>
                    <a:lnTo>
                      <a:pt x="76" y="556"/>
                    </a:lnTo>
                    <a:lnTo>
                      <a:pt x="72" y="778"/>
                    </a:lnTo>
                    <a:lnTo>
                      <a:pt x="70" y="888"/>
                    </a:lnTo>
                    <a:lnTo>
                      <a:pt x="66" y="998"/>
                    </a:lnTo>
                    <a:lnTo>
                      <a:pt x="62" y="1048"/>
                    </a:lnTo>
                    <a:lnTo>
                      <a:pt x="56" y="1100"/>
                    </a:lnTo>
                    <a:lnTo>
                      <a:pt x="50" y="1150"/>
                    </a:lnTo>
                    <a:lnTo>
                      <a:pt x="42" y="1200"/>
                    </a:lnTo>
                    <a:lnTo>
                      <a:pt x="38" y="1220"/>
                    </a:lnTo>
                    <a:lnTo>
                      <a:pt x="30" y="1244"/>
                    </a:lnTo>
                    <a:lnTo>
                      <a:pt x="12" y="1304"/>
                    </a:lnTo>
                    <a:lnTo>
                      <a:pt x="4" y="1332"/>
                    </a:lnTo>
                    <a:lnTo>
                      <a:pt x="0" y="1360"/>
                    </a:lnTo>
                    <a:lnTo>
                      <a:pt x="0" y="1372"/>
                    </a:lnTo>
                    <a:lnTo>
                      <a:pt x="2" y="1384"/>
                    </a:lnTo>
                    <a:lnTo>
                      <a:pt x="6" y="1392"/>
                    </a:lnTo>
                    <a:lnTo>
                      <a:pt x="10" y="1400"/>
                    </a:lnTo>
                    <a:lnTo>
                      <a:pt x="20" y="1410"/>
                    </a:lnTo>
                    <a:lnTo>
                      <a:pt x="28" y="1416"/>
                    </a:lnTo>
                    <a:lnTo>
                      <a:pt x="36" y="1420"/>
                    </a:lnTo>
                    <a:lnTo>
                      <a:pt x="46" y="1420"/>
                    </a:lnTo>
                    <a:lnTo>
                      <a:pt x="52" y="1418"/>
                    </a:lnTo>
                    <a:lnTo>
                      <a:pt x="60" y="1416"/>
                    </a:lnTo>
                    <a:lnTo>
                      <a:pt x="68" y="1410"/>
                    </a:lnTo>
                    <a:lnTo>
                      <a:pt x="74" y="1402"/>
                    </a:lnTo>
                    <a:lnTo>
                      <a:pt x="88" y="1382"/>
                    </a:lnTo>
                    <a:lnTo>
                      <a:pt x="100" y="1356"/>
                    </a:lnTo>
                    <a:lnTo>
                      <a:pt x="110" y="1324"/>
                    </a:lnTo>
                    <a:lnTo>
                      <a:pt x="120" y="1292"/>
                    </a:lnTo>
                    <a:lnTo>
                      <a:pt x="128" y="1256"/>
                    </a:lnTo>
                    <a:lnTo>
                      <a:pt x="136" y="1220"/>
                    </a:lnTo>
                    <a:lnTo>
                      <a:pt x="148" y="1152"/>
                    </a:lnTo>
                    <a:lnTo>
                      <a:pt x="156" y="1098"/>
                    </a:lnTo>
                    <a:lnTo>
                      <a:pt x="158" y="1068"/>
                    </a:lnTo>
                    <a:lnTo>
                      <a:pt x="174" y="900"/>
                    </a:lnTo>
                    <a:lnTo>
                      <a:pt x="186" y="732"/>
                    </a:lnTo>
                    <a:lnTo>
                      <a:pt x="196" y="562"/>
                    </a:lnTo>
                    <a:lnTo>
                      <a:pt x="206" y="390"/>
                    </a:lnTo>
                    <a:lnTo>
                      <a:pt x="208" y="352"/>
                    </a:lnTo>
                    <a:lnTo>
                      <a:pt x="212" y="312"/>
                    </a:lnTo>
                    <a:lnTo>
                      <a:pt x="222" y="230"/>
                    </a:lnTo>
                    <a:lnTo>
                      <a:pt x="226" y="190"/>
                    </a:lnTo>
                    <a:lnTo>
                      <a:pt x="228" y="148"/>
                    </a:lnTo>
                    <a:lnTo>
                      <a:pt x="226" y="108"/>
                    </a:lnTo>
                    <a:lnTo>
                      <a:pt x="222" y="90"/>
                    </a:lnTo>
                    <a:lnTo>
                      <a:pt x="220" y="70"/>
                    </a:lnTo>
                    <a:lnTo>
                      <a:pt x="214" y="48"/>
                    </a:lnTo>
                    <a:lnTo>
                      <a:pt x="206" y="30"/>
                    </a:lnTo>
                    <a:lnTo>
                      <a:pt x="198" y="16"/>
                    </a:lnTo>
                    <a:lnTo>
                      <a:pt x="188" y="6"/>
                    </a:lnTo>
                    <a:lnTo>
                      <a:pt x="178" y="0"/>
                    </a:lnTo>
                    <a:lnTo>
                      <a:pt x="170" y="0"/>
                    </a:lnTo>
                    <a:lnTo>
                      <a:pt x="160" y="0"/>
                    </a:lnTo>
                    <a:lnTo>
                      <a:pt x="150" y="6"/>
                    </a:lnTo>
                    <a:lnTo>
                      <a:pt x="142" y="14"/>
                    </a:lnTo>
                    <a:lnTo>
                      <a:pt x="134" y="24"/>
                    </a:lnTo>
                    <a:lnTo>
                      <a:pt x="126" y="36"/>
                    </a:lnTo>
                    <a:lnTo>
                      <a:pt x="120" y="50"/>
                    </a:lnTo>
                    <a:lnTo>
                      <a:pt x="116" y="68"/>
                    </a:lnTo>
                    <a:lnTo>
                      <a:pt x="112" y="86"/>
                    </a:lnTo>
                    <a:lnTo>
                      <a:pt x="112" y="104"/>
                    </a:lnTo>
                    <a:lnTo>
                      <a:pt x="112" y="124"/>
                    </a:lnTo>
                    <a:lnTo>
                      <a:pt x="104" y="1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1" name="Freeform 72"/>
              <p:cNvSpPr>
                <a:spLocks/>
              </p:cNvSpPr>
              <p:nvPr userDrawn="1"/>
            </p:nvSpPr>
            <p:spPr bwMode="auto">
              <a:xfrm>
                <a:off x="115" y="1034"/>
                <a:ext cx="220" cy="1420"/>
              </a:xfrm>
              <a:custGeom>
                <a:avLst/>
                <a:gdLst>
                  <a:gd name="T0" fmla="*/ 87 w 228"/>
                  <a:gd name="T1" fmla="*/ 118 h 1420"/>
                  <a:gd name="T2" fmla="*/ 77 w 228"/>
                  <a:gd name="T3" fmla="*/ 226 h 1420"/>
                  <a:gd name="T4" fmla="*/ 65 w 228"/>
                  <a:gd name="T5" fmla="*/ 446 h 1420"/>
                  <a:gd name="T6" fmla="*/ 61 w 228"/>
                  <a:gd name="T7" fmla="*/ 778 h 1420"/>
                  <a:gd name="T8" fmla="*/ 56 w 228"/>
                  <a:gd name="T9" fmla="*/ 998 h 1420"/>
                  <a:gd name="T10" fmla="*/ 52 w 228"/>
                  <a:gd name="T11" fmla="*/ 1048 h 1420"/>
                  <a:gd name="T12" fmla="*/ 41 w 228"/>
                  <a:gd name="T13" fmla="*/ 1150 h 1420"/>
                  <a:gd name="T14" fmla="*/ 37 w 228"/>
                  <a:gd name="T15" fmla="*/ 1200 h 1420"/>
                  <a:gd name="T16" fmla="*/ 25 w 228"/>
                  <a:gd name="T17" fmla="*/ 1244 h 1420"/>
                  <a:gd name="T18" fmla="*/ 4 w 228"/>
                  <a:gd name="T19" fmla="*/ 1332 h 1420"/>
                  <a:gd name="T20" fmla="*/ 0 w 228"/>
                  <a:gd name="T21" fmla="*/ 1372 h 1420"/>
                  <a:gd name="T22" fmla="*/ 6 w 228"/>
                  <a:gd name="T23" fmla="*/ 1392 h 1420"/>
                  <a:gd name="T24" fmla="*/ 10 w 228"/>
                  <a:gd name="T25" fmla="*/ 1400 h 1420"/>
                  <a:gd name="T26" fmla="*/ 23 w 228"/>
                  <a:gd name="T27" fmla="*/ 1416 h 1420"/>
                  <a:gd name="T28" fmla="*/ 39 w 228"/>
                  <a:gd name="T29" fmla="*/ 1420 h 1420"/>
                  <a:gd name="T30" fmla="*/ 50 w 228"/>
                  <a:gd name="T31" fmla="*/ 1416 h 1420"/>
                  <a:gd name="T32" fmla="*/ 63 w 228"/>
                  <a:gd name="T33" fmla="*/ 1402 h 1420"/>
                  <a:gd name="T34" fmla="*/ 84 w 228"/>
                  <a:gd name="T35" fmla="*/ 1356 h 1420"/>
                  <a:gd name="T36" fmla="*/ 100 w 228"/>
                  <a:gd name="T37" fmla="*/ 1292 h 1420"/>
                  <a:gd name="T38" fmla="*/ 114 w 228"/>
                  <a:gd name="T39" fmla="*/ 1220 h 1420"/>
                  <a:gd name="T40" fmla="*/ 131 w 228"/>
                  <a:gd name="T41" fmla="*/ 1098 h 1420"/>
                  <a:gd name="T42" fmla="*/ 132 w 228"/>
                  <a:gd name="T43" fmla="*/ 1068 h 1420"/>
                  <a:gd name="T44" fmla="*/ 155 w 228"/>
                  <a:gd name="T45" fmla="*/ 732 h 1420"/>
                  <a:gd name="T46" fmla="*/ 173 w 228"/>
                  <a:gd name="T47" fmla="*/ 390 h 1420"/>
                  <a:gd name="T48" fmla="*/ 174 w 228"/>
                  <a:gd name="T49" fmla="*/ 352 h 1420"/>
                  <a:gd name="T50" fmla="*/ 185 w 228"/>
                  <a:gd name="T51" fmla="*/ 230 h 1420"/>
                  <a:gd name="T52" fmla="*/ 191 w 228"/>
                  <a:gd name="T53" fmla="*/ 148 h 1420"/>
                  <a:gd name="T54" fmla="*/ 185 w 228"/>
                  <a:gd name="T55" fmla="*/ 90 h 1420"/>
                  <a:gd name="T56" fmla="*/ 184 w 228"/>
                  <a:gd name="T57" fmla="*/ 70 h 1420"/>
                  <a:gd name="T58" fmla="*/ 173 w 228"/>
                  <a:gd name="T59" fmla="*/ 30 h 1420"/>
                  <a:gd name="T60" fmla="*/ 157 w 228"/>
                  <a:gd name="T61" fmla="*/ 6 h 1420"/>
                  <a:gd name="T62" fmla="*/ 142 w 228"/>
                  <a:gd name="T63" fmla="*/ 0 h 1420"/>
                  <a:gd name="T64" fmla="*/ 125 w 228"/>
                  <a:gd name="T65" fmla="*/ 6 h 1420"/>
                  <a:gd name="T66" fmla="*/ 112 w 228"/>
                  <a:gd name="T67" fmla="*/ 24 h 1420"/>
                  <a:gd name="T68" fmla="*/ 100 w 228"/>
                  <a:gd name="T69" fmla="*/ 50 h 1420"/>
                  <a:gd name="T70" fmla="*/ 93 w 228"/>
                  <a:gd name="T71" fmla="*/ 86 h 1420"/>
                  <a:gd name="T72" fmla="*/ 93 w 228"/>
                  <a:gd name="T73" fmla="*/ 124 h 142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28" h="1420">
                    <a:moveTo>
                      <a:pt x="104" y="118"/>
                    </a:moveTo>
                    <a:lnTo>
                      <a:pt x="104" y="118"/>
                    </a:lnTo>
                    <a:lnTo>
                      <a:pt x="98" y="170"/>
                    </a:lnTo>
                    <a:lnTo>
                      <a:pt x="92" y="226"/>
                    </a:lnTo>
                    <a:lnTo>
                      <a:pt x="84" y="334"/>
                    </a:lnTo>
                    <a:lnTo>
                      <a:pt x="78" y="446"/>
                    </a:lnTo>
                    <a:lnTo>
                      <a:pt x="76" y="556"/>
                    </a:lnTo>
                    <a:lnTo>
                      <a:pt x="72" y="778"/>
                    </a:lnTo>
                    <a:lnTo>
                      <a:pt x="70" y="888"/>
                    </a:lnTo>
                    <a:lnTo>
                      <a:pt x="66" y="998"/>
                    </a:lnTo>
                    <a:lnTo>
                      <a:pt x="62" y="1048"/>
                    </a:lnTo>
                    <a:lnTo>
                      <a:pt x="56" y="1100"/>
                    </a:lnTo>
                    <a:lnTo>
                      <a:pt x="50" y="1150"/>
                    </a:lnTo>
                    <a:lnTo>
                      <a:pt x="42" y="1200"/>
                    </a:lnTo>
                    <a:lnTo>
                      <a:pt x="38" y="1220"/>
                    </a:lnTo>
                    <a:lnTo>
                      <a:pt x="30" y="1244"/>
                    </a:lnTo>
                    <a:lnTo>
                      <a:pt x="12" y="1304"/>
                    </a:lnTo>
                    <a:lnTo>
                      <a:pt x="4" y="1332"/>
                    </a:lnTo>
                    <a:lnTo>
                      <a:pt x="0" y="1360"/>
                    </a:lnTo>
                    <a:lnTo>
                      <a:pt x="0" y="1372"/>
                    </a:lnTo>
                    <a:lnTo>
                      <a:pt x="2" y="1384"/>
                    </a:lnTo>
                    <a:lnTo>
                      <a:pt x="6" y="1392"/>
                    </a:lnTo>
                    <a:lnTo>
                      <a:pt x="10" y="1400"/>
                    </a:lnTo>
                    <a:lnTo>
                      <a:pt x="20" y="1410"/>
                    </a:lnTo>
                    <a:lnTo>
                      <a:pt x="28" y="1416"/>
                    </a:lnTo>
                    <a:lnTo>
                      <a:pt x="36" y="1420"/>
                    </a:lnTo>
                    <a:lnTo>
                      <a:pt x="46" y="1420"/>
                    </a:lnTo>
                    <a:lnTo>
                      <a:pt x="52" y="1418"/>
                    </a:lnTo>
                    <a:lnTo>
                      <a:pt x="60" y="1416"/>
                    </a:lnTo>
                    <a:lnTo>
                      <a:pt x="68" y="1410"/>
                    </a:lnTo>
                    <a:lnTo>
                      <a:pt x="74" y="1402"/>
                    </a:lnTo>
                    <a:lnTo>
                      <a:pt x="88" y="1382"/>
                    </a:lnTo>
                    <a:lnTo>
                      <a:pt x="100" y="1356"/>
                    </a:lnTo>
                    <a:lnTo>
                      <a:pt x="110" y="1324"/>
                    </a:lnTo>
                    <a:lnTo>
                      <a:pt x="120" y="1292"/>
                    </a:lnTo>
                    <a:lnTo>
                      <a:pt x="128" y="1256"/>
                    </a:lnTo>
                    <a:lnTo>
                      <a:pt x="136" y="1220"/>
                    </a:lnTo>
                    <a:lnTo>
                      <a:pt x="148" y="1152"/>
                    </a:lnTo>
                    <a:lnTo>
                      <a:pt x="156" y="1098"/>
                    </a:lnTo>
                    <a:lnTo>
                      <a:pt x="158" y="1068"/>
                    </a:lnTo>
                    <a:lnTo>
                      <a:pt x="174" y="900"/>
                    </a:lnTo>
                    <a:lnTo>
                      <a:pt x="186" y="732"/>
                    </a:lnTo>
                    <a:lnTo>
                      <a:pt x="196" y="562"/>
                    </a:lnTo>
                    <a:lnTo>
                      <a:pt x="206" y="390"/>
                    </a:lnTo>
                    <a:lnTo>
                      <a:pt x="208" y="352"/>
                    </a:lnTo>
                    <a:lnTo>
                      <a:pt x="212" y="312"/>
                    </a:lnTo>
                    <a:lnTo>
                      <a:pt x="222" y="230"/>
                    </a:lnTo>
                    <a:lnTo>
                      <a:pt x="226" y="190"/>
                    </a:lnTo>
                    <a:lnTo>
                      <a:pt x="228" y="148"/>
                    </a:lnTo>
                    <a:lnTo>
                      <a:pt x="226" y="108"/>
                    </a:lnTo>
                    <a:lnTo>
                      <a:pt x="222" y="90"/>
                    </a:lnTo>
                    <a:lnTo>
                      <a:pt x="220" y="70"/>
                    </a:lnTo>
                    <a:lnTo>
                      <a:pt x="214" y="48"/>
                    </a:lnTo>
                    <a:lnTo>
                      <a:pt x="206" y="30"/>
                    </a:lnTo>
                    <a:lnTo>
                      <a:pt x="198" y="16"/>
                    </a:lnTo>
                    <a:lnTo>
                      <a:pt x="188" y="6"/>
                    </a:lnTo>
                    <a:lnTo>
                      <a:pt x="178" y="0"/>
                    </a:lnTo>
                    <a:lnTo>
                      <a:pt x="170" y="0"/>
                    </a:lnTo>
                    <a:lnTo>
                      <a:pt x="160" y="0"/>
                    </a:lnTo>
                    <a:lnTo>
                      <a:pt x="150" y="6"/>
                    </a:lnTo>
                    <a:lnTo>
                      <a:pt x="142" y="14"/>
                    </a:lnTo>
                    <a:lnTo>
                      <a:pt x="134" y="24"/>
                    </a:lnTo>
                    <a:lnTo>
                      <a:pt x="126" y="36"/>
                    </a:lnTo>
                    <a:lnTo>
                      <a:pt x="120" y="50"/>
                    </a:lnTo>
                    <a:lnTo>
                      <a:pt x="116" y="68"/>
                    </a:lnTo>
                    <a:lnTo>
                      <a:pt x="112" y="86"/>
                    </a:lnTo>
                    <a:lnTo>
                      <a:pt x="112" y="104"/>
                    </a:lnTo>
                    <a:lnTo>
                      <a:pt x="112" y="12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2" name="Freeform 73"/>
              <p:cNvSpPr>
                <a:spLocks/>
              </p:cNvSpPr>
              <p:nvPr userDrawn="1"/>
            </p:nvSpPr>
            <p:spPr bwMode="auto">
              <a:xfrm>
                <a:off x="595" y="1294"/>
                <a:ext cx="260" cy="1020"/>
              </a:xfrm>
              <a:custGeom>
                <a:avLst/>
                <a:gdLst>
                  <a:gd name="T0" fmla="*/ 112 w 254"/>
                  <a:gd name="T1" fmla="*/ 52 h 1028"/>
                  <a:gd name="T2" fmla="*/ 100 w 254"/>
                  <a:gd name="T3" fmla="*/ 79 h 1028"/>
                  <a:gd name="T4" fmla="*/ 94 w 254"/>
                  <a:gd name="T5" fmla="*/ 147 h 1028"/>
                  <a:gd name="T6" fmla="*/ 100 w 254"/>
                  <a:gd name="T7" fmla="*/ 254 h 1028"/>
                  <a:gd name="T8" fmla="*/ 102 w 254"/>
                  <a:gd name="T9" fmla="*/ 318 h 1028"/>
                  <a:gd name="T10" fmla="*/ 96 w 254"/>
                  <a:gd name="T11" fmla="*/ 391 h 1028"/>
                  <a:gd name="T12" fmla="*/ 78 w 254"/>
                  <a:gd name="T13" fmla="*/ 534 h 1028"/>
                  <a:gd name="T14" fmla="*/ 66 w 254"/>
                  <a:gd name="T15" fmla="*/ 603 h 1028"/>
                  <a:gd name="T16" fmla="*/ 49 w 254"/>
                  <a:gd name="T17" fmla="*/ 686 h 1028"/>
                  <a:gd name="T18" fmla="*/ 16 w 254"/>
                  <a:gd name="T19" fmla="*/ 807 h 1028"/>
                  <a:gd name="T20" fmla="*/ 2 w 254"/>
                  <a:gd name="T21" fmla="*/ 897 h 1028"/>
                  <a:gd name="T22" fmla="*/ 2 w 254"/>
                  <a:gd name="T23" fmla="*/ 944 h 1028"/>
                  <a:gd name="T24" fmla="*/ 8 w 254"/>
                  <a:gd name="T25" fmla="*/ 970 h 1028"/>
                  <a:gd name="T26" fmla="*/ 16 w 254"/>
                  <a:gd name="T27" fmla="*/ 980 h 1028"/>
                  <a:gd name="T28" fmla="*/ 27 w 254"/>
                  <a:gd name="T29" fmla="*/ 984 h 1028"/>
                  <a:gd name="T30" fmla="*/ 39 w 254"/>
                  <a:gd name="T31" fmla="*/ 988 h 1028"/>
                  <a:gd name="T32" fmla="*/ 51 w 254"/>
                  <a:gd name="T33" fmla="*/ 988 h 1028"/>
                  <a:gd name="T34" fmla="*/ 82 w 254"/>
                  <a:gd name="T35" fmla="*/ 970 h 1028"/>
                  <a:gd name="T36" fmla="*/ 106 w 254"/>
                  <a:gd name="T37" fmla="*/ 939 h 1028"/>
                  <a:gd name="T38" fmla="*/ 135 w 254"/>
                  <a:gd name="T39" fmla="*/ 893 h 1028"/>
                  <a:gd name="T40" fmla="*/ 159 w 254"/>
                  <a:gd name="T41" fmla="*/ 831 h 1028"/>
                  <a:gd name="T42" fmla="*/ 207 w 254"/>
                  <a:gd name="T43" fmla="*/ 691 h 1028"/>
                  <a:gd name="T44" fmla="*/ 242 w 254"/>
                  <a:gd name="T45" fmla="*/ 530 h 1028"/>
                  <a:gd name="T46" fmla="*/ 270 w 254"/>
                  <a:gd name="T47" fmla="*/ 369 h 1028"/>
                  <a:gd name="T48" fmla="*/ 285 w 254"/>
                  <a:gd name="T49" fmla="*/ 230 h 1028"/>
                  <a:gd name="T50" fmla="*/ 283 w 254"/>
                  <a:gd name="T51" fmla="*/ 131 h 1028"/>
                  <a:gd name="T52" fmla="*/ 276 w 254"/>
                  <a:gd name="T53" fmla="*/ 101 h 1028"/>
                  <a:gd name="T54" fmla="*/ 264 w 254"/>
                  <a:gd name="T55" fmla="*/ 73 h 1028"/>
                  <a:gd name="T56" fmla="*/ 231 w 254"/>
                  <a:gd name="T57" fmla="*/ 36 h 1028"/>
                  <a:gd name="T58" fmla="*/ 207 w 254"/>
                  <a:gd name="T59" fmla="*/ 14 h 1028"/>
                  <a:gd name="T60" fmla="*/ 180 w 254"/>
                  <a:gd name="T61" fmla="*/ 2 h 1028"/>
                  <a:gd name="T62" fmla="*/ 151 w 254"/>
                  <a:gd name="T63" fmla="*/ 0 h 1028"/>
                  <a:gd name="T64" fmla="*/ 131 w 254"/>
                  <a:gd name="T65" fmla="*/ 14 h 1028"/>
                  <a:gd name="T66" fmla="*/ 109 w 254"/>
                  <a:gd name="T67" fmla="*/ 44 h 1028"/>
                  <a:gd name="T68" fmla="*/ 112 w 254"/>
                  <a:gd name="T69" fmla="*/ 52 h 102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4" h="1028">
                    <a:moveTo>
                      <a:pt x="100" y="52"/>
                    </a:moveTo>
                    <a:lnTo>
                      <a:pt x="100" y="52"/>
                    </a:lnTo>
                    <a:lnTo>
                      <a:pt x="94" y="68"/>
                    </a:lnTo>
                    <a:lnTo>
                      <a:pt x="90" y="84"/>
                    </a:lnTo>
                    <a:lnTo>
                      <a:pt x="86" y="118"/>
                    </a:lnTo>
                    <a:lnTo>
                      <a:pt x="84" y="152"/>
                    </a:lnTo>
                    <a:lnTo>
                      <a:pt x="86" y="190"/>
                    </a:lnTo>
                    <a:lnTo>
                      <a:pt x="90" y="264"/>
                    </a:lnTo>
                    <a:lnTo>
                      <a:pt x="92" y="300"/>
                    </a:lnTo>
                    <a:lnTo>
                      <a:pt x="92" y="332"/>
                    </a:lnTo>
                    <a:lnTo>
                      <a:pt x="86" y="406"/>
                    </a:lnTo>
                    <a:lnTo>
                      <a:pt x="78" y="480"/>
                    </a:lnTo>
                    <a:lnTo>
                      <a:pt x="68" y="554"/>
                    </a:lnTo>
                    <a:lnTo>
                      <a:pt x="60" y="628"/>
                    </a:lnTo>
                    <a:lnTo>
                      <a:pt x="54" y="662"/>
                    </a:lnTo>
                    <a:lnTo>
                      <a:pt x="44" y="712"/>
                    </a:lnTo>
                    <a:lnTo>
                      <a:pt x="30" y="774"/>
                    </a:lnTo>
                    <a:lnTo>
                      <a:pt x="16" y="838"/>
                    </a:lnTo>
                    <a:lnTo>
                      <a:pt x="6" y="902"/>
                    </a:lnTo>
                    <a:lnTo>
                      <a:pt x="2" y="932"/>
                    </a:lnTo>
                    <a:lnTo>
                      <a:pt x="0" y="958"/>
                    </a:lnTo>
                    <a:lnTo>
                      <a:pt x="2" y="982"/>
                    </a:lnTo>
                    <a:lnTo>
                      <a:pt x="6" y="1002"/>
                    </a:lnTo>
                    <a:lnTo>
                      <a:pt x="8" y="1010"/>
                    </a:lnTo>
                    <a:lnTo>
                      <a:pt x="12" y="1016"/>
                    </a:lnTo>
                    <a:lnTo>
                      <a:pt x="16" y="1020"/>
                    </a:lnTo>
                    <a:lnTo>
                      <a:pt x="22" y="1024"/>
                    </a:lnTo>
                    <a:lnTo>
                      <a:pt x="28" y="1028"/>
                    </a:lnTo>
                    <a:lnTo>
                      <a:pt x="34" y="1028"/>
                    </a:lnTo>
                    <a:lnTo>
                      <a:pt x="40" y="1028"/>
                    </a:lnTo>
                    <a:lnTo>
                      <a:pt x="46" y="1028"/>
                    </a:lnTo>
                    <a:lnTo>
                      <a:pt x="60" y="1022"/>
                    </a:lnTo>
                    <a:lnTo>
                      <a:pt x="72" y="1010"/>
                    </a:lnTo>
                    <a:lnTo>
                      <a:pt x="84" y="996"/>
                    </a:lnTo>
                    <a:lnTo>
                      <a:pt x="96" y="976"/>
                    </a:lnTo>
                    <a:lnTo>
                      <a:pt x="108" y="954"/>
                    </a:lnTo>
                    <a:lnTo>
                      <a:pt x="120" y="928"/>
                    </a:lnTo>
                    <a:lnTo>
                      <a:pt x="132" y="898"/>
                    </a:lnTo>
                    <a:lnTo>
                      <a:pt x="142" y="866"/>
                    </a:lnTo>
                    <a:lnTo>
                      <a:pt x="164" y="796"/>
                    </a:lnTo>
                    <a:lnTo>
                      <a:pt x="184" y="718"/>
                    </a:lnTo>
                    <a:lnTo>
                      <a:pt x="200" y="634"/>
                    </a:lnTo>
                    <a:lnTo>
                      <a:pt x="216" y="550"/>
                    </a:lnTo>
                    <a:lnTo>
                      <a:pt x="230" y="466"/>
                    </a:lnTo>
                    <a:lnTo>
                      <a:pt x="240" y="384"/>
                    </a:lnTo>
                    <a:lnTo>
                      <a:pt x="248" y="308"/>
                    </a:lnTo>
                    <a:lnTo>
                      <a:pt x="254" y="240"/>
                    </a:lnTo>
                    <a:lnTo>
                      <a:pt x="254" y="182"/>
                    </a:lnTo>
                    <a:lnTo>
                      <a:pt x="252" y="136"/>
                    </a:lnTo>
                    <a:lnTo>
                      <a:pt x="250" y="120"/>
                    </a:lnTo>
                    <a:lnTo>
                      <a:pt x="246" y="106"/>
                    </a:lnTo>
                    <a:lnTo>
                      <a:pt x="234" y="78"/>
                    </a:lnTo>
                    <a:lnTo>
                      <a:pt x="216" y="50"/>
                    </a:lnTo>
                    <a:lnTo>
                      <a:pt x="206" y="36"/>
                    </a:lnTo>
                    <a:lnTo>
                      <a:pt x="194" y="24"/>
                    </a:lnTo>
                    <a:lnTo>
                      <a:pt x="184" y="14"/>
                    </a:lnTo>
                    <a:lnTo>
                      <a:pt x="172" y="8"/>
                    </a:lnTo>
                    <a:lnTo>
                      <a:pt x="160" y="2"/>
                    </a:lnTo>
                    <a:lnTo>
                      <a:pt x="148" y="0"/>
                    </a:lnTo>
                    <a:lnTo>
                      <a:pt x="136" y="0"/>
                    </a:lnTo>
                    <a:lnTo>
                      <a:pt x="126" y="6"/>
                    </a:lnTo>
                    <a:lnTo>
                      <a:pt x="116" y="14"/>
                    </a:lnTo>
                    <a:lnTo>
                      <a:pt x="106" y="26"/>
                    </a:lnTo>
                    <a:lnTo>
                      <a:pt x="98" y="44"/>
                    </a:lnTo>
                    <a:lnTo>
                      <a:pt x="92" y="68"/>
                    </a:lnTo>
                    <a:lnTo>
                      <a:pt x="100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3" name="Freeform 74"/>
              <p:cNvSpPr>
                <a:spLocks/>
              </p:cNvSpPr>
              <p:nvPr userDrawn="1"/>
            </p:nvSpPr>
            <p:spPr bwMode="auto">
              <a:xfrm>
                <a:off x="595" y="1294"/>
                <a:ext cx="260" cy="1020"/>
              </a:xfrm>
              <a:custGeom>
                <a:avLst/>
                <a:gdLst>
                  <a:gd name="T0" fmla="*/ 112 w 254"/>
                  <a:gd name="T1" fmla="*/ 52 h 1028"/>
                  <a:gd name="T2" fmla="*/ 100 w 254"/>
                  <a:gd name="T3" fmla="*/ 79 h 1028"/>
                  <a:gd name="T4" fmla="*/ 94 w 254"/>
                  <a:gd name="T5" fmla="*/ 147 h 1028"/>
                  <a:gd name="T6" fmla="*/ 100 w 254"/>
                  <a:gd name="T7" fmla="*/ 254 h 1028"/>
                  <a:gd name="T8" fmla="*/ 102 w 254"/>
                  <a:gd name="T9" fmla="*/ 318 h 1028"/>
                  <a:gd name="T10" fmla="*/ 96 w 254"/>
                  <a:gd name="T11" fmla="*/ 391 h 1028"/>
                  <a:gd name="T12" fmla="*/ 78 w 254"/>
                  <a:gd name="T13" fmla="*/ 534 h 1028"/>
                  <a:gd name="T14" fmla="*/ 66 w 254"/>
                  <a:gd name="T15" fmla="*/ 603 h 1028"/>
                  <a:gd name="T16" fmla="*/ 49 w 254"/>
                  <a:gd name="T17" fmla="*/ 686 h 1028"/>
                  <a:gd name="T18" fmla="*/ 16 w 254"/>
                  <a:gd name="T19" fmla="*/ 807 h 1028"/>
                  <a:gd name="T20" fmla="*/ 2 w 254"/>
                  <a:gd name="T21" fmla="*/ 897 h 1028"/>
                  <a:gd name="T22" fmla="*/ 2 w 254"/>
                  <a:gd name="T23" fmla="*/ 944 h 1028"/>
                  <a:gd name="T24" fmla="*/ 8 w 254"/>
                  <a:gd name="T25" fmla="*/ 970 h 1028"/>
                  <a:gd name="T26" fmla="*/ 16 w 254"/>
                  <a:gd name="T27" fmla="*/ 980 h 1028"/>
                  <a:gd name="T28" fmla="*/ 27 w 254"/>
                  <a:gd name="T29" fmla="*/ 984 h 1028"/>
                  <a:gd name="T30" fmla="*/ 39 w 254"/>
                  <a:gd name="T31" fmla="*/ 988 h 1028"/>
                  <a:gd name="T32" fmla="*/ 51 w 254"/>
                  <a:gd name="T33" fmla="*/ 988 h 1028"/>
                  <a:gd name="T34" fmla="*/ 82 w 254"/>
                  <a:gd name="T35" fmla="*/ 970 h 1028"/>
                  <a:gd name="T36" fmla="*/ 106 w 254"/>
                  <a:gd name="T37" fmla="*/ 939 h 1028"/>
                  <a:gd name="T38" fmla="*/ 135 w 254"/>
                  <a:gd name="T39" fmla="*/ 893 h 1028"/>
                  <a:gd name="T40" fmla="*/ 159 w 254"/>
                  <a:gd name="T41" fmla="*/ 831 h 1028"/>
                  <a:gd name="T42" fmla="*/ 207 w 254"/>
                  <a:gd name="T43" fmla="*/ 691 h 1028"/>
                  <a:gd name="T44" fmla="*/ 242 w 254"/>
                  <a:gd name="T45" fmla="*/ 530 h 1028"/>
                  <a:gd name="T46" fmla="*/ 270 w 254"/>
                  <a:gd name="T47" fmla="*/ 369 h 1028"/>
                  <a:gd name="T48" fmla="*/ 285 w 254"/>
                  <a:gd name="T49" fmla="*/ 230 h 1028"/>
                  <a:gd name="T50" fmla="*/ 283 w 254"/>
                  <a:gd name="T51" fmla="*/ 131 h 1028"/>
                  <a:gd name="T52" fmla="*/ 276 w 254"/>
                  <a:gd name="T53" fmla="*/ 101 h 1028"/>
                  <a:gd name="T54" fmla="*/ 264 w 254"/>
                  <a:gd name="T55" fmla="*/ 73 h 1028"/>
                  <a:gd name="T56" fmla="*/ 231 w 254"/>
                  <a:gd name="T57" fmla="*/ 36 h 1028"/>
                  <a:gd name="T58" fmla="*/ 207 w 254"/>
                  <a:gd name="T59" fmla="*/ 14 h 1028"/>
                  <a:gd name="T60" fmla="*/ 180 w 254"/>
                  <a:gd name="T61" fmla="*/ 2 h 1028"/>
                  <a:gd name="T62" fmla="*/ 151 w 254"/>
                  <a:gd name="T63" fmla="*/ 0 h 1028"/>
                  <a:gd name="T64" fmla="*/ 131 w 254"/>
                  <a:gd name="T65" fmla="*/ 14 h 1028"/>
                  <a:gd name="T66" fmla="*/ 109 w 254"/>
                  <a:gd name="T67" fmla="*/ 44 h 102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54" h="1028">
                    <a:moveTo>
                      <a:pt x="100" y="52"/>
                    </a:moveTo>
                    <a:lnTo>
                      <a:pt x="100" y="52"/>
                    </a:lnTo>
                    <a:lnTo>
                      <a:pt x="94" y="68"/>
                    </a:lnTo>
                    <a:lnTo>
                      <a:pt x="90" y="84"/>
                    </a:lnTo>
                    <a:lnTo>
                      <a:pt x="86" y="118"/>
                    </a:lnTo>
                    <a:lnTo>
                      <a:pt x="84" y="152"/>
                    </a:lnTo>
                    <a:lnTo>
                      <a:pt x="86" y="190"/>
                    </a:lnTo>
                    <a:lnTo>
                      <a:pt x="90" y="264"/>
                    </a:lnTo>
                    <a:lnTo>
                      <a:pt x="92" y="300"/>
                    </a:lnTo>
                    <a:lnTo>
                      <a:pt x="92" y="332"/>
                    </a:lnTo>
                    <a:lnTo>
                      <a:pt x="86" y="406"/>
                    </a:lnTo>
                    <a:lnTo>
                      <a:pt x="78" y="480"/>
                    </a:lnTo>
                    <a:lnTo>
                      <a:pt x="68" y="554"/>
                    </a:lnTo>
                    <a:lnTo>
                      <a:pt x="60" y="628"/>
                    </a:lnTo>
                    <a:lnTo>
                      <a:pt x="54" y="662"/>
                    </a:lnTo>
                    <a:lnTo>
                      <a:pt x="44" y="712"/>
                    </a:lnTo>
                    <a:lnTo>
                      <a:pt x="30" y="774"/>
                    </a:lnTo>
                    <a:lnTo>
                      <a:pt x="16" y="838"/>
                    </a:lnTo>
                    <a:lnTo>
                      <a:pt x="6" y="902"/>
                    </a:lnTo>
                    <a:lnTo>
                      <a:pt x="2" y="932"/>
                    </a:lnTo>
                    <a:lnTo>
                      <a:pt x="0" y="958"/>
                    </a:lnTo>
                    <a:lnTo>
                      <a:pt x="2" y="982"/>
                    </a:lnTo>
                    <a:lnTo>
                      <a:pt x="6" y="1002"/>
                    </a:lnTo>
                    <a:lnTo>
                      <a:pt x="8" y="1010"/>
                    </a:lnTo>
                    <a:lnTo>
                      <a:pt x="12" y="1016"/>
                    </a:lnTo>
                    <a:lnTo>
                      <a:pt x="16" y="1020"/>
                    </a:lnTo>
                    <a:lnTo>
                      <a:pt x="22" y="1024"/>
                    </a:lnTo>
                    <a:lnTo>
                      <a:pt x="28" y="1028"/>
                    </a:lnTo>
                    <a:lnTo>
                      <a:pt x="34" y="1028"/>
                    </a:lnTo>
                    <a:lnTo>
                      <a:pt x="40" y="1028"/>
                    </a:lnTo>
                    <a:lnTo>
                      <a:pt x="46" y="1028"/>
                    </a:lnTo>
                    <a:lnTo>
                      <a:pt x="60" y="1022"/>
                    </a:lnTo>
                    <a:lnTo>
                      <a:pt x="72" y="1010"/>
                    </a:lnTo>
                    <a:lnTo>
                      <a:pt x="84" y="996"/>
                    </a:lnTo>
                    <a:lnTo>
                      <a:pt x="96" y="976"/>
                    </a:lnTo>
                    <a:lnTo>
                      <a:pt x="108" y="954"/>
                    </a:lnTo>
                    <a:lnTo>
                      <a:pt x="120" y="928"/>
                    </a:lnTo>
                    <a:lnTo>
                      <a:pt x="132" y="898"/>
                    </a:lnTo>
                    <a:lnTo>
                      <a:pt x="142" y="866"/>
                    </a:lnTo>
                    <a:lnTo>
                      <a:pt x="164" y="796"/>
                    </a:lnTo>
                    <a:lnTo>
                      <a:pt x="184" y="718"/>
                    </a:lnTo>
                    <a:lnTo>
                      <a:pt x="200" y="634"/>
                    </a:lnTo>
                    <a:lnTo>
                      <a:pt x="216" y="550"/>
                    </a:lnTo>
                    <a:lnTo>
                      <a:pt x="230" y="466"/>
                    </a:lnTo>
                    <a:lnTo>
                      <a:pt x="240" y="384"/>
                    </a:lnTo>
                    <a:lnTo>
                      <a:pt x="248" y="308"/>
                    </a:lnTo>
                    <a:lnTo>
                      <a:pt x="254" y="240"/>
                    </a:lnTo>
                    <a:lnTo>
                      <a:pt x="254" y="182"/>
                    </a:lnTo>
                    <a:lnTo>
                      <a:pt x="252" y="136"/>
                    </a:lnTo>
                    <a:lnTo>
                      <a:pt x="250" y="120"/>
                    </a:lnTo>
                    <a:lnTo>
                      <a:pt x="246" y="106"/>
                    </a:lnTo>
                    <a:lnTo>
                      <a:pt x="234" y="78"/>
                    </a:lnTo>
                    <a:lnTo>
                      <a:pt x="216" y="50"/>
                    </a:lnTo>
                    <a:lnTo>
                      <a:pt x="206" y="36"/>
                    </a:lnTo>
                    <a:lnTo>
                      <a:pt x="194" y="24"/>
                    </a:lnTo>
                    <a:lnTo>
                      <a:pt x="184" y="14"/>
                    </a:lnTo>
                    <a:lnTo>
                      <a:pt x="172" y="8"/>
                    </a:lnTo>
                    <a:lnTo>
                      <a:pt x="160" y="2"/>
                    </a:lnTo>
                    <a:lnTo>
                      <a:pt x="148" y="0"/>
                    </a:lnTo>
                    <a:lnTo>
                      <a:pt x="136" y="0"/>
                    </a:lnTo>
                    <a:lnTo>
                      <a:pt x="126" y="6"/>
                    </a:lnTo>
                    <a:lnTo>
                      <a:pt x="116" y="14"/>
                    </a:lnTo>
                    <a:lnTo>
                      <a:pt x="106" y="26"/>
                    </a:lnTo>
                    <a:lnTo>
                      <a:pt x="98" y="44"/>
                    </a:lnTo>
                    <a:lnTo>
                      <a:pt x="92" y="6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4" name="Freeform 75"/>
              <p:cNvSpPr>
                <a:spLocks/>
              </p:cNvSpPr>
              <p:nvPr userDrawn="1"/>
            </p:nvSpPr>
            <p:spPr bwMode="auto">
              <a:xfrm>
                <a:off x="1015" y="1474"/>
                <a:ext cx="240" cy="800"/>
              </a:xfrm>
              <a:custGeom>
                <a:avLst/>
                <a:gdLst>
                  <a:gd name="T0" fmla="*/ 123 w 242"/>
                  <a:gd name="T1" fmla="*/ 67 h 806"/>
                  <a:gd name="T2" fmla="*/ 115 w 242"/>
                  <a:gd name="T3" fmla="*/ 187 h 806"/>
                  <a:gd name="T4" fmla="*/ 97 w 242"/>
                  <a:gd name="T5" fmla="*/ 306 h 806"/>
                  <a:gd name="T6" fmla="*/ 71 w 242"/>
                  <a:gd name="T7" fmla="*/ 425 h 806"/>
                  <a:gd name="T8" fmla="*/ 48 w 242"/>
                  <a:gd name="T9" fmla="*/ 540 h 806"/>
                  <a:gd name="T10" fmla="*/ 20 w 242"/>
                  <a:gd name="T11" fmla="*/ 623 h 806"/>
                  <a:gd name="T12" fmla="*/ 4 w 242"/>
                  <a:gd name="T13" fmla="*/ 689 h 806"/>
                  <a:gd name="T14" fmla="*/ 2 w 242"/>
                  <a:gd name="T15" fmla="*/ 711 h 806"/>
                  <a:gd name="T16" fmla="*/ 4 w 242"/>
                  <a:gd name="T17" fmla="*/ 754 h 806"/>
                  <a:gd name="T18" fmla="*/ 10 w 242"/>
                  <a:gd name="T19" fmla="*/ 768 h 806"/>
                  <a:gd name="T20" fmla="*/ 20 w 242"/>
                  <a:gd name="T21" fmla="*/ 774 h 806"/>
                  <a:gd name="T22" fmla="*/ 30 w 242"/>
                  <a:gd name="T23" fmla="*/ 774 h 806"/>
                  <a:gd name="T24" fmla="*/ 44 w 242"/>
                  <a:gd name="T25" fmla="*/ 766 h 806"/>
                  <a:gd name="T26" fmla="*/ 71 w 242"/>
                  <a:gd name="T27" fmla="*/ 726 h 806"/>
                  <a:gd name="T28" fmla="*/ 83 w 242"/>
                  <a:gd name="T29" fmla="*/ 705 h 806"/>
                  <a:gd name="T30" fmla="*/ 115 w 242"/>
                  <a:gd name="T31" fmla="*/ 627 h 806"/>
                  <a:gd name="T32" fmla="*/ 149 w 242"/>
                  <a:gd name="T33" fmla="*/ 518 h 806"/>
                  <a:gd name="T34" fmla="*/ 175 w 242"/>
                  <a:gd name="T35" fmla="*/ 405 h 806"/>
                  <a:gd name="T36" fmla="*/ 196 w 242"/>
                  <a:gd name="T37" fmla="*/ 300 h 806"/>
                  <a:gd name="T38" fmla="*/ 216 w 242"/>
                  <a:gd name="T39" fmla="*/ 218 h 806"/>
                  <a:gd name="T40" fmla="*/ 228 w 242"/>
                  <a:gd name="T41" fmla="*/ 143 h 806"/>
                  <a:gd name="T42" fmla="*/ 232 w 242"/>
                  <a:gd name="T43" fmla="*/ 91 h 806"/>
                  <a:gd name="T44" fmla="*/ 226 w 242"/>
                  <a:gd name="T45" fmla="*/ 52 h 806"/>
                  <a:gd name="T46" fmla="*/ 216 w 242"/>
                  <a:gd name="T47" fmla="*/ 24 h 806"/>
                  <a:gd name="T48" fmla="*/ 204 w 242"/>
                  <a:gd name="T49" fmla="*/ 12 h 806"/>
                  <a:gd name="T50" fmla="*/ 188 w 242"/>
                  <a:gd name="T51" fmla="*/ 4 h 806"/>
                  <a:gd name="T52" fmla="*/ 175 w 242"/>
                  <a:gd name="T53" fmla="*/ 0 h 806"/>
                  <a:gd name="T54" fmla="*/ 163 w 242"/>
                  <a:gd name="T55" fmla="*/ 0 h 806"/>
                  <a:gd name="T56" fmla="*/ 145 w 242"/>
                  <a:gd name="T57" fmla="*/ 26 h 806"/>
                  <a:gd name="T58" fmla="*/ 121 w 242"/>
                  <a:gd name="T59" fmla="*/ 62 h 806"/>
                  <a:gd name="T60" fmla="*/ 113 w 242"/>
                  <a:gd name="T61" fmla="*/ 85 h 806"/>
                  <a:gd name="T62" fmla="*/ 123 w 242"/>
                  <a:gd name="T63" fmla="*/ 67 h 8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42" h="806">
                    <a:moveTo>
                      <a:pt x="128" y="68"/>
                    </a:moveTo>
                    <a:lnTo>
                      <a:pt x="128" y="68"/>
                    </a:lnTo>
                    <a:lnTo>
                      <a:pt x="126" y="130"/>
                    </a:lnTo>
                    <a:lnTo>
                      <a:pt x="120" y="192"/>
                    </a:lnTo>
                    <a:lnTo>
                      <a:pt x="112" y="254"/>
                    </a:lnTo>
                    <a:lnTo>
                      <a:pt x="102" y="316"/>
                    </a:lnTo>
                    <a:lnTo>
                      <a:pt x="90" y="378"/>
                    </a:lnTo>
                    <a:lnTo>
                      <a:pt x="76" y="440"/>
                    </a:lnTo>
                    <a:lnTo>
                      <a:pt x="48" y="560"/>
                    </a:lnTo>
                    <a:lnTo>
                      <a:pt x="36" y="602"/>
                    </a:lnTo>
                    <a:lnTo>
                      <a:pt x="20" y="648"/>
                    </a:lnTo>
                    <a:lnTo>
                      <a:pt x="8" y="692"/>
                    </a:lnTo>
                    <a:lnTo>
                      <a:pt x="4" y="714"/>
                    </a:lnTo>
                    <a:lnTo>
                      <a:pt x="2" y="736"/>
                    </a:lnTo>
                    <a:lnTo>
                      <a:pt x="0" y="764"/>
                    </a:lnTo>
                    <a:lnTo>
                      <a:pt x="4" y="784"/>
                    </a:lnTo>
                    <a:lnTo>
                      <a:pt x="8" y="792"/>
                    </a:lnTo>
                    <a:lnTo>
                      <a:pt x="10" y="798"/>
                    </a:lnTo>
                    <a:lnTo>
                      <a:pt x="14" y="802"/>
                    </a:lnTo>
                    <a:lnTo>
                      <a:pt x="20" y="804"/>
                    </a:lnTo>
                    <a:lnTo>
                      <a:pt x="26" y="806"/>
                    </a:lnTo>
                    <a:lnTo>
                      <a:pt x="30" y="804"/>
                    </a:lnTo>
                    <a:lnTo>
                      <a:pt x="38" y="802"/>
                    </a:lnTo>
                    <a:lnTo>
                      <a:pt x="44" y="796"/>
                    </a:lnTo>
                    <a:lnTo>
                      <a:pt x="58" y="780"/>
                    </a:lnTo>
                    <a:lnTo>
                      <a:pt x="76" y="754"/>
                    </a:lnTo>
                    <a:lnTo>
                      <a:pt x="88" y="730"/>
                    </a:lnTo>
                    <a:lnTo>
                      <a:pt x="100" y="706"/>
                    </a:lnTo>
                    <a:lnTo>
                      <a:pt x="120" y="652"/>
                    </a:lnTo>
                    <a:lnTo>
                      <a:pt x="138" y="596"/>
                    </a:lnTo>
                    <a:lnTo>
                      <a:pt x="154" y="538"/>
                    </a:lnTo>
                    <a:lnTo>
                      <a:pt x="168" y="478"/>
                    </a:lnTo>
                    <a:lnTo>
                      <a:pt x="180" y="420"/>
                    </a:lnTo>
                    <a:lnTo>
                      <a:pt x="206" y="310"/>
                    </a:lnTo>
                    <a:lnTo>
                      <a:pt x="214" y="274"/>
                    </a:lnTo>
                    <a:lnTo>
                      <a:pt x="226" y="228"/>
                    </a:lnTo>
                    <a:lnTo>
                      <a:pt x="236" y="176"/>
                    </a:lnTo>
                    <a:lnTo>
                      <a:pt x="238" y="148"/>
                    </a:lnTo>
                    <a:lnTo>
                      <a:pt x="242" y="122"/>
                    </a:lnTo>
                    <a:lnTo>
                      <a:pt x="242" y="96"/>
                    </a:lnTo>
                    <a:lnTo>
                      <a:pt x="240" y="74"/>
                    </a:lnTo>
                    <a:lnTo>
                      <a:pt x="236" y="52"/>
                    </a:lnTo>
                    <a:lnTo>
                      <a:pt x="230" y="32"/>
                    </a:lnTo>
                    <a:lnTo>
                      <a:pt x="226" y="24"/>
                    </a:lnTo>
                    <a:lnTo>
                      <a:pt x="220" y="18"/>
                    </a:lnTo>
                    <a:lnTo>
                      <a:pt x="214" y="12"/>
                    </a:lnTo>
                    <a:lnTo>
                      <a:pt x="206" y="6"/>
                    </a:lnTo>
                    <a:lnTo>
                      <a:pt x="198" y="4"/>
                    </a:lnTo>
                    <a:lnTo>
                      <a:pt x="190" y="0"/>
                    </a:lnTo>
                    <a:lnTo>
                      <a:pt x="180" y="0"/>
                    </a:lnTo>
                    <a:lnTo>
                      <a:pt x="168" y="0"/>
                    </a:lnTo>
                    <a:lnTo>
                      <a:pt x="160" y="14"/>
                    </a:lnTo>
                    <a:lnTo>
                      <a:pt x="150" y="26"/>
                    </a:lnTo>
                    <a:lnTo>
                      <a:pt x="132" y="50"/>
                    </a:lnTo>
                    <a:lnTo>
                      <a:pt x="126" y="62"/>
                    </a:lnTo>
                    <a:lnTo>
                      <a:pt x="120" y="76"/>
                    </a:lnTo>
                    <a:lnTo>
                      <a:pt x="118" y="90"/>
                    </a:lnTo>
                    <a:lnTo>
                      <a:pt x="120" y="108"/>
                    </a:lnTo>
                    <a:lnTo>
                      <a:pt x="128" y="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5" name="Freeform 76"/>
              <p:cNvSpPr>
                <a:spLocks/>
              </p:cNvSpPr>
              <p:nvPr userDrawn="1"/>
            </p:nvSpPr>
            <p:spPr bwMode="auto">
              <a:xfrm>
                <a:off x="1015" y="1474"/>
                <a:ext cx="240" cy="800"/>
              </a:xfrm>
              <a:custGeom>
                <a:avLst/>
                <a:gdLst>
                  <a:gd name="T0" fmla="*/ 123 w 242"/>
                  <a:gd name="T1" fmla="*/ 67 h 806"/>
                  <a:gd name="T2" fmla="*/ 123 w 242"/>
                  <a:gd name="T3" fmla="*/ 67 h 806"/>
                  <a:gd name="T4" fmla="*/ 121 w 242"/>
                  <a:gd name="T5" fmla="*/ 125 h 806"/>
                  <a:gd name="T6" fmla="*/ 115 w 242"/>
                  <a:gd name="T7" fmla="*/ 187 h 806"/>
                  <a:gd name="T8" fmla="*/ 107 w 242"/>
                  <a:gd name="T9" fmla="*/ 244 h 806"/>
                  <a:gd name="T10" fmla="*/ 97 w 242"/>
                  <a:gd name="T11" fmla="*/ 306 h 806"/>
                  <a:gd name="T12" fmla="*/ 85 w 242"/>
                  <a:gd name="T13" fmla="*/ 363 h 806"/>
                  <a:gd name="T14" fmla="*/ 71 w 242"/>
                  <a:gd name="T15" fmla="*/ 425 h 806"/>
                  <a:gd name="T16" fmla="*/ 48 w 242"/>
                  <a:gd name="T17" fmla="*/ 540 h 806"/>
                  <a:gd name="T18" fmla="*/ 48 w 242"/>
                  <a:gd name="T19" fmla="*/ 540 h 806"/>
                  <a:gd name="T20" fmla="*/ 36 w 242"/>
                  <a:gd name="T21" fmla="*/ 582 h 806"/>
                  <a:gd name="T22" fmla="*/ 20 w 242"/>
                  <a:gd name="T23" fmla="*/ 623 h 806"/>
                  <a:gd name="T24" fmla="*/ 8 w 242"/>
                  <a:gd name="T25" fmla="*/ 667 h 806"/>
                  <a:gd name="T26" fmla="*/ 4 w 242"/>
                  <a:gd name="T27" fmla="*/ 689 h 806"/>
                  <a:gd name="T28" fmla="*/ 2 w 242"/>
                  <a:gd name="T29" fmla="*/ 711 h 806"/>
                  <a:gd name="T30" fmla="*/ 2 w 242"/>
                  <a:gd name="T31" fmla="*/ 711 h 806"/>
                  <a:gd name="T32" fmla="*/ 0 w 242"/>
                  <a:gd name="T33" fmla="*/ 734 h 806"/>
                  <a:gd name="T34" fmla="*/ 4 w 242"/>
                  <a:gd name="T35" fmla="*/ 754 h 806"/>
                  <a:gd name="T36" fmla="*/ 8 w 242"/>
                  <a:gd name="T37" fmla="*/ 762 h 806"/>
                  <a:gd name="T38" fmla="*/ 10 w 242"/>
                  <a:gd name="T39" fmla="*/ 768 h 806"/>
                  <a:gd name="T40" fmla="*/ 14 w 242"/>
                  <a:gd name="T41" fmla="*/ 772 h 806"/>
                  <a:gd name="T42" fmla="*/ 20 w 242"/>
                  <a:gd name="T43" fmla="*/ 774 h 806"/>
                  <a:gd name="T44" fmla="*/ 26 w 242"/>
                  <a:gd name="T45" fmla="*/ 776 h 806"/>
                  <a:gd name="T46" fmla="*/ 30 w 242"/>
                  <a:gd name="T47" fmla="*/ 774 h 806"/>
                  <a:gd name="T48" fmla="*/ 38 w 242"/>
                  <a:gd name="T49" fmla="*/ 772 h 806"/>
                  <a:gd name="T50" fmla="*/ 44 w 242"/>
                  <a:gd name="T51" fmla="*/ 766 h 806"/>
                  <a:gd name="T52" fmla="*/ 58 w 242"/>
                  <a:gd name="T53" fmla="*/ 750 h 806"/>
                  <a:gd name="T54" fmla="*/ 71 w 242"/>
                  <a:gd name="T55" fmla="*/ 726 h 806"/>
                  <a:gd name="T56" fmla="*/ 71 w 242"/>
                  <a:gd name="T57" fmla="*/ 726 h 806"/>
                  <a:gd name="T58" fmla="*/ 83 w 242"/>
                  <a:gd name="T59" fmla="*/ 705 h 806"/>
                  <a:gd name="T60" fmla="*/ 95 w 242"/>
                  <a:gd name="T61" fmla="*/ 681 h 806"/>
                  <a:gd name="T62" fmla="*/ 115 w 242"/>
                  <a:gd name="T63" fmla="*/ 627 h 806"/>
                  <a:gd name="T64" fmla="*/ 133 w 242"/>
                  <a:gd name="T65" fmla="*/ 576 h 806"/>
                  <a:gd name="T66" fmla="*/ 149 w 242"/>
                  <a:gd name="T67" fmla="*/ 518 h 806"/>
                  <a:gd name="T68" fmla="*/ 163 w 242"/>
                  <a:gd name="T69" fmla="*/ 461 h 806"/>
                  <a:gd name="T70" fmla="*/ 175 w 242"/>
                  <a:gd name="T71" fmla="*/ 405 h 806"/>
                  <a:gd name="T72" fmla="*/ 196 w 242"/>
                  <a:gd name="T73" fmla="*/ 300 h 806"/>
                  <a:gd name="T74" fmla="*/ 196 w 242"/>
                  <a:gd name="T75" fmla="*/ 300 h 806"/>
                  <a:gd name="T76" fmla="*/ 204 w 242"/>
                  <a:gd name="T77" fmla="*/ 264 h 806"/>
                  <a:gd name="T78" fmla="*/ 216 w 242"/>
                  <a:gd name="T79" fmla="*/ 218 h 806"/>
                  <a:gd name="T80" fmla="*/ 226 w 242"/>
                  <a:gd name="T81" fmla="*/ 171 h 806"/>
                  <a:gd name="T82" fmla="*/ 228 w 242"/>
                  <a:gd name="T83" fmla="*/ 143 h 806"/>
                  <a:gd name="T84" fmla="*/ 232 w 242"/>
                  <a:gd name="T85" fmla="*/ 117 h 806"/>
                  <a:gd name="T86" fmla="*/ 232 w 242"/>
                  <a:gd name="T87" fmla="*/ 91 h 806"/>
                  <a:gd name="T88" fmla="*/ 230 w 242"/>
                  <a:gd name="T89" fmla="*/ 69 h 806"/>
                  <a:gd name="T90" fmla="*/ 226 w 242"/>
                  <a:gd name="T91" fmla="*/ 52 h 806"/>
                  <a:gd name="T92" fmla="*/ 220 w 242"/>
                  <a:gd name="T93" fmla="*/ 32 h 806"/>
                  <a:gd name="T94" fmla="*/ 216 w 242"/>
                  <a:gd name="T95" fmla="*/ 24 h 806"/>
                  <a:gd name="T96" fmla="*/ 210 w 242"/>
                  <a:gd name="T97" fmla="*/ 18 h 806"/>
                  <a:gd name="T98" fmla="*/ 204 w 242"/>
                  <a:gd name="T99" fmla="*/ 12 h 806"/>
                  <a:gd name="T100" fmla="*/ 196 w 242"/>
                  <a:gd name="T101" fmla="*/ 6 h 806"/>
                  <a:gd name="T102" fmla="*/ 188 w 242"/>
                  <a:gd name="T103" fmla="*/ 4 h 806"/>
                  <a:gd name="T104" fmla="*/ 180 w 242"/>
                  <a:gd name="T105" fmla="*/ 0 h 806"/>
                  <a:gd name="T106" fmla="*/ 175 w 242"/>
                  <a:gd name="T107" fmla="*/ 0 h 806"/>
                  <a:gd name="T108" fmla="*/ 163 w 242"/>
                  <a:gd name="T109" fmla="*/ 0 h 806"/>
                  <a:gd name="T110" fmla="*/ 163 w 242"/>
                  <a:gd name="T111" fmla="*/ 0 h 806"/>
                  <a:gd name="T112" fmla="*/ 155 w 242"/>
                  <a:gd name="T113" fmla="*/ 14 h 806"/>
                  <a:gd name="T114" fmla="*/ 145 w 242"/>
                  <a:gd name="T115" fmla="*/ 26 h 806"/>
                  <a:gd name="T116" fmla="*/ 127 w 242"/>
                  <a:gd name="T117" fmla="*/ 50 h 806"/>
                  <a:gd name="T118" fmla="*/ 121 w 242"/>
                  <a:gd name="T119" fmla="*/ 62 h 806"/>
                  <a:gd name="T120" fmla="*/ 115 w 242"/>
                  <a:gd name="T121" fmla="*/ 71 h 806"/>
                  <a:gd name="T122" fmla="*/ 113 w 242"/>
                  <a:gd name="T123" fmla="*/ 85 h 806"/>
                  <a:gd name="T124" fmla="*/ 115 w 242"/>
                  <a:gd name="T125" fmla="*/ 103 h 80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42" h="806">
                    <a:moveTo>
                      <a:pt x="128" y="68"/>
                    </a:moveTo>
                    <a:lnTo>
                      <a:pt x="128" y="68"/>
                    </a:lnTo>
                    <a:lnTo>
                      <a:pt x="126" y="130"/>
                    </a:lnTo>
                    <a:lnTo>
                      <a:pt x="120" y="192"/>
                    </a:lnTo>
                    <a:lnTo>
                      <a:pt x="112" y="254"/>
                    </a:lnTo>
                    <a:lnTo>
                      <a:pt x="102" y="316"/>
                    </a:lnTo>
                    <a:lnTo>
                      <a:pt x="90" y="378"/>
                    </a:lnTo>
                    <a:lnTo>
                      <a:pt x="76" y="440"/>
                    </a:lnTo>
                    <a:lnTo>
                      <a:pt x="48" y="560"/>
                    </a:lnTo>
                    <a:lnTo>
                      <a:pt x="36" y="602"/>
                    </a:lnTo>
                    <a:lnTo>
                      <a:pt x="20" y="648"/>
                    </a:lnTo>
                    <a:lnTo>
                      <a:pt x="8" y="692"/>
                    </a:lnTo>
                    <a:lnTo>
                      <a:pt x="4" y="714"/>
                    </a:lnTo>
                    <a:lnTo>
                      <a:pt x="2" y="736"/>
                    </a:lnTo>
                    <a:lnTo>
                      <a:pt x="0" y="764"/>
                    </a:lnTo>
                    <a:lnTo>
                      <a:pt x="4" y="784"/>
                    </a:lnTo>
                    <a:lnTo>
                      <a:pt x="8" y="792"/>
                    </a:lnTo>
                    <a:lnTo>
                      <a:pt x="10" y="798"/>
                    </a:lnTo>
                    <a:lnTo>
                      <a:pt x="14" y="802"/>
                    </a:lnTo>
                    <a:lnTo>
                      <a:pt x="20" y="804"/>
                    </a:lnTo>
                    <a:lnTo>
                      <a:pt x="26" y="806"/>
                    </a:lnTo>
                    <a:lnTo>
                      <a:pt x="30" y="804"/>
                    </a:lnTo>
                    <a:lnTo>
                      <a:pt x="38" y="802"/>
                    </a:lnTo>
                    <a:lnTo>
                      <a:pt x="44" y="796"/>
                    </a:lnTo>
                    <a:lnTo>
                      <a:pt x="58" y="780"/>
                    </a:lnTo>
                    <a:lnTo>
                      <a:pt x="76" y="754"/>
                    </a:lnTo>
                    <a:lnTo>
                      <a:pt x="88" y="730"/>
                    </a:lnTo>
                    <a:lnTo>
                      <a:pt x="100" y="706"/>
                    </a:lnTo>
                    <a:lnTo>
                      <a:pt x="120" y="652"/>
                    </a:lnTo>
                    <a:lnTo>
                      <a:pt x="138" y="596"/>
                    </a:lnTo>
                    <a:lnTo>
                      <a:pt x="154" y="538"/>
                    </a:lnTo>
                    <a:lnTo>
                      <a:pt x="168" y="478"/>
                    </a:lnTo>
                    <a:lnTo>
                      <a:pt x="180" y="420"/>
                    </a:lnTo>
                    <a:lnTo>
                      <a:pt x="206" y="310"/>
                    </a:lnTo>
                    <a:lnTo>
                      <a:pt x="214" y="274"/>
                    </a:lnTo>
                    <a:lnTo>
                      <a:pt x="226" y="228"/>
                    </a:lnTo>
                    <a:lnTo>
                      <a:pt x="236" y="176"/>
                    </a:lnTo>
                    <a:lnTo>
                      <a:pt x="238" y="148"/>
                    </a:lnTo>
                    <a:lnTo>
                      <a:pt x="242" y="122"/>
                    </a:lnTo>
                    <a:lnTo>
                      <a:pt x="242" y="96"/>
                    </a:lnTo>
                    <a:lnTo>
                      <a:pt x="240" y="74"/>
                    </a:lnTo>
                    <a:lnTo>
                      <a:pt x="236" y="52"/>
                    </a:lnTo>
                    <a:lnTo>
                      <a:pt x="230" y="32"/>
                    </a:lnTo>
                    <a:lnTo>
                      <a:pt x="226" y="24"/>
                    </a:lnTo>
                    <a:lnTo>
                      <a:pt x="220" y="18"/>
                    </a:lnTo>
                    <a:lnTo>
                      <a:pt x="214" y="12"/>
                    </a:lnTo>
                    <a:lnTo>
                      <a:pt x="206" y="6"/>
                    </a:lnTo>
                    <a:lnTo>
                      <a:pt x="198" y="4"/>
                    </a:lnTo>
                    <a:lnTo>
                      <a:pt x="190" y="0"/>
                    </a:lnTo>
                    <a:lnTo>
                      <a:pt x="180" y="0"/>
                    </a:lnTo>
                    <a:lnTo>
                      <a:pt x="168" y="0"/>
                    </a:lnTo>
                    <a:lnTo>
                      <a:pt x="160" y="14"/>
                    </a:lnTo>
                    <a:lnTo>
                      <a:pt x="150" y="26"/>
                    </a:lnTo>
                    <a:lnTo>
                      <a:pt x="132" y="50"/>
                    </a:lnTo>
                    <a:lnTo>
                      <a:pt x="126" y="62"/>
                    </a:lnTo>
                    <a:lnTo>
                      <a:pt x="120" y="76"/>
                    </a:lnTo>
                    <a:lnTo>
                      <a:pt x="118" y="90"/>
                    </a:lnTo>
                    <a:lnTo>
                      <a:pt x="120" y="10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6" name="Freeform 77"/>
              <p:cNvSpPr>
                <a:spLocks/>
              </p:cNvSpPr>
              <p:nvPr userDrawn="1"/>
            </p:nvSpPr>
            <p:spPr bwMode="auto">
              <a:xfrm>
                <a:off x="1355" y="1614"/>
                <a:ext cx="240" cy="700"/>
              </a:xfrm>
              <a:custGeom>
                <a:avLst/>
                <a:gdLst>
                  <a:gd name="T0" fmla="*/ 121 w 238"/>
                  <a:gd name="T1" fmla="*/ 38 h 708"/>
                  <a:gd name="T2" fmla="*/ 121 w 238"/>
                  <a:gd name="T3" fmla="*/ 38 h 708"/>
                  <a:gd name="T4" fmla="*/ 121 w 238"/>
                  <a:gd name="T5" fmla="*/ 81 h 708"/>
                  <a:gd name="T6" fmla="*/ 119 w 238"/>
                  <a:gd name="T7" fmla="*/ 128 h 708"/>
                  <a:gd name="T8" fmla="*/ 117 w 238"/>
                  <a:gd name="T9" fmla="*/ 170 h 708"/>
                  <a:gd name="T10" fmla="*/ 111 w 238"/>
                  <a:gd name="T11" fmla="*/ 214 h 708"/>
                  <a:gd name="T12" fmla="*/ 105 w 238"/>
                  <a:gd name="T13" fmla="*/ 257 h 708"/>
                  <a:gd name="T14" fmla="*/ 97 w 238"/>
                  <a:gd name="T15" fmla="*/ 300 h 708"/>
                  <a:gd name="T16" fmla="*/ 85 w 238"/>
                  <a:gd name="T17" fmla="*/ 344 h 708"/>
                  <a:gd name="T18" fmla="*/ 73 w 238"/>
                  <a:gd name="T19" fmla="*/ 387 h 708"/>
                  <a:gd name="T20" fmla="*/ 73 w 238"/>
                  <a:gd name="T21" fmla="*/ 387 h 708"/>
                  <a:gd name="T22" fmla="*/ 44 w 238"/>
                  <a:gd name="T23" fmla="*/ 459 h 708"/>
                  <a:gd name="T24" fmla="*/ 32 w 238"/>
                  <a:gd name="T25" fmla="*/ 490 h 708"/>
                  <a:gd name="T26" fmla="*/ 20 w 238"/>
                  <a:gd name="T27" fmla="*/ 526 h 708"/>
                  <a:gd name="T28" fmla="*/ 10 w 238"/>
                  <a:gd name="T29" fmla="*/ 561 h 708"/>
                  <a:gd name="T30" fmla="*/ 4 w 238"/>
                  <a:gd name="T31" fmla="*/ 595 h 708"/>
                  <a:gd name="T32" fmla="*/ 0 w 238"/>
                  <a:gd name="T33" fmla="*/ 632 h 708"/>
                  <a:gd name="T34" fmla="*/ 2 w 238"/>
                  <a:gd name="T35" fmla="*/ 666 h 708"/>
                  <a:gd name="T36" fmla="*/ 2 w 238"/>
                  <a:gd name="T37" fmla="*/ 666 h 708"/>
                  <a:gd name="T38" fmla="*/ 16 w 238"/>
                  <a:gd name="T39" fmla="*/ 668 h 708"/>
                  <a:gd name="T40" fmla="*/ 30 w 238"/>
                  <a:gd name="T41" fmla="*/ 666 h 708"/>
                  <a:gd name="T42" fmla="*/ 46 w 238"/>
                  <a:gd name="T43" fmla="*/ 660 h 708"/>
                  <a:gd name="T44" fmla="*/ 65 w 238"/>
                  <a:gd name="T45" fmla="*/ 653 h 708"/>
                  <a:gd name="T46" fmla="*/ 77 w 238"/>
                  <a:gd name="T47" fmla="*/ 642 h 708"/>
                  <a:gd name="T48" fmla="*/ 91 w 238"/>
                  <a:gd name="T49" fmla="*/ 628 h 708"/>
                  <a:gd name="T50" fmla="*/ 103 w 238"/>
                  <a:gd name="T51" fmla="*/ 613 h 708"/>
                  <a:gd name="T52" fmla="*/ 115 w 238"/>
                  <a:gd name="T53" fmla="*/ 593 h 708"/>
                  <a:gd name="T54" fmla="*/ 127 w 238"/>
                  <a:gd name="T55" fmla="*/ 571 h 708"/>
                  <a:gd name="T56" fmla="*/ 139 w 238"/>
                  <a:gd name="T57" fmla="*/ 551 h 708"/>
                  <a:gd name="T58" fmla="*/ 159 w 238"/>
                  <a:gd name="T59" fmla="*/ 500 h 708"/>
                  <a:gd name="T60" fmla="*/ 177 w 238"/>
                  <a:gd name="T61" fmla="*/ 447 h 708"/>
                  <a:gd name="T62" fmla="*/ 200 w 238"/>
                  <a:gd name="T63" fmla="*/ 389 h 708"/>
                  <a:gd name="T64" fmla="*/ 214 w 238"/>
                  <a:gd name="T65" fmla="*/ 328 h 708"/>
                  <a:gd name="T66" fmla="*/ 226 w 238"/>
                  <a:gd name="T67" fmla="*/ 271 h 708"/>
                  <a:gd name="T68" fmla="*/ 236 w 238"/>
                  <a:gd name="T69" fmla="*/ 214 h 708"/>
                  <a:gd name="T70" fmla="*/ 242 w 238"/>
                  <a:gd name="T71" fmla="*/ 158 h 708"/>
                  <a:gd name="T72" fmla="*/ 246 w 238"/>
                  <a:gd name="T73" fmla="*/ 111 h 708"/>
                  <a:gd name="T74" fmla="*/ 248 w 238"/>
                  <a:gd name="T75" fmla="*/ 65 h 708"/>
                  <a:gd name="T76" fmla="*/ 246 w 238"/>
                  <a:gd name="T77" fmla="*/ 34 h 708"/>
                  <a:gd name="T78" fmla="*/ 242 w 238"/>
                  <a:gd name="T79" fmla="*/ 8 h 708"/>
                  <a:gd name="T80" fmla="*/ 242 w 238"/>
                  <a:gd name="T81" fmla="*/ 8 h 708"/>
                  <a:gd name="T82" fmla="*/ 234 w 238"/>
                  <a:gd name="T83" fmla="*/ 4 h 708"/>
                  <a:gd name="T84" fmla="*/ 224 w 238"/>
                  <a:gd name="T85" fmla="*/ 2 h 708"/>
                  <a:gd name="T86" fmla="*/ 206 w 238"/>
                  <a:gd name="T87" fmla="*/ 0 h 708"/>
                  <a:gd name="T88" fmla="*/ 187 w 238"/>
                  <a:gd name="T89" fmla="*/ 2 h 708"/>
                  <a:gd name="T90" fmla="*/ 165 w 238"/>
                  <a:gd name="T91" fmla="*/ 10 h 708"/>
                  <a:gd name="T92" fmla="*/ 149 w 238"/>
                  <a:gd name="T93" fmla="*/ 18 h 708"/>
                  <a:gd name="T94" fmla="*/ 135 w 238"/>
                  <a:gd name="T95" fmla="*/ 30 h 708"/>
                  <a:gd name="T96" fmla="*/ 123 w 238"/>
                  <a:gd name="T97" fmla="*/ 44 h 708"/>
                  <a:gd name="T98" fmla="*/ 113 w 238"/>
                  <a:gd name="T99" fmla="*/ 57 h 708"/>
                  <a:gd name="T100" fmla="*/ 121 w 238"/>
                  <a:gd name="T101" fmla="*/ 38 h 70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38" h="708">
                    <a:moveTo>
                      <a:pt x="116" y="38"/>
                    </a:moveTo>
                    <a:lnTo>
                      <a:pt x="116" y="38"/>
                    </a:lnTo>
                    <a:lnTo>
                      <a:pt x="116" y="86"/>
                    </a:lnTo>
                    <a:lnTo>
                      <a:pt x="114" y="134"/>
                    </a:lnTo>
                    <a:lnTo>
                      <a:pt x="112" y="180"/>
                    </a:lnTo>
                    <a:lnTo>
                      <a:pt x="106" y="226"/>
                    </a:lnTo>
                    <a:lnTo>
                      <a:pt x="100" y="272"/>
                    </a:lnTo>
                    <a:lnTo>
                      <a:pt x="92" y="318"/>
                    </a:lnTo>
                    <a:lnTo>
                      <a:pt x="80" y="364"/>
                    </a:lnTo>
                    <a:lnTo>
                      <a:pt x="68" y="410"/>
                    </a:lnTo>
                    <a:lnTo>
                      <a:pt x="44" y="484"/>
                    </a:lnTo>
                    <a:lnTo>
                      <a:pt x="32" y="520"/>
                    </a:lnTo>
                    <a:lnTo>
                      <a:pt x="20" y="556"/>
                    </a:lnTo>
                    <a:lnTo>
                      <a:pt x="10" y="594"/>
                    </a:lnTo>
                    <a:lnTo>
                      <a:pt x="4" y="630"/>
                    </a:lnTo>
                    <a:lnTo>
                      <a:pt x="0" y="668"/>
                    </a:lnTo>
                    <a:lnTo>
                      <a:pt x="2" y="706"/>
                    </a:lnTo>
                    <a:lnTo>
                      <a:pt x="16" y="708"/>
                    </a:lnTo>
                    <a:lnTo>
                      <a:pt x="30" y="706"/>
                    </a:lnTo>
                    <a:lnTo>
                      <a:pt x="46" y="700"/>
                    </a:lnTo>
                    <a:lnTo>
                      <a:pt x="60" y="692"/>
                    </a:lnTo>
                    <a:lnTo>
                      <a:pt x="72" y="680"/>
                    </a:lnTo>
                    <a:lnTo>
                      <a:pt x="86" y="664"/>
                    </a:lnTo>
                    <a:lnTo>
                      <a:pt x="98" y="648"/>
                    </a:lnTo>
                    <a:lnTo>
                      <a:pt x="110" y="628"/>
                    </a:lnTo>
                    <a:lnTo>
                      <a:pt x="122" y="606"/>
                    </a:lnTo>
                    <a:lnTo>
                      <a:pt x="134" y="582"/>
                    </a:lnTo>
                    <a:lnTo>
                      <a:pt x="154" y="530"/>
                    </a:lnTo>
                    <a:lnTo>
                      <a:pt x="172" y="472"/>
                    </a:lnTo>
                    <a:lnTo>
                      <a:pt x="190" y="412"/>
                    </a:lnTo>
                    <a:lnTo>
                      <a:pt x="204" y="348"/>
                    </a:lnTo>
                    <a:lnTo>
                      <a:pt x="216" y="286"/>
                    </a:lnTo>
                    <a:lnTo>
                      <a:pt x="226" y="226"/>
                    </a:lnTo>
                    <a:lnTo>
                      <a:pt x="232" y="168"/>
                    </a:lnTo>
                    <a:lnTo>
                      <a:pt x="236" y="116"/>
                    </a:lnTo>
                    <a:lnTo>
                      <a:pt x="238" y="70"/>
                    </a:lnTo>
                    <a:lnTo>
                      <a:pt x="236" y="34"/>
                    </a:lnTo>
                    <a:lnTo>
                      <a:pt x="232" y="8"/>
                    </a:lnTo>
                    <a:lnTo>
                      <a:pt x="224" y="4"/>
                    </a:lnTo>
                    <a:lnTo>
                      <a:pt x="214" y="2"/>
                    </a:lnTo>
                    <a:lnTo>
                      <a:pt x="196" y="0"/>
                    </a:lnTo>
                    <a:lnTo>
                      <a:pt x="178" y="2"/>
                    </a:lnTo>
                    <a:lnTo>
                      <a:pt x="160" y="10"/>
                    </a:lnTo>
                    <a:lnTo>
                      <a:pt x="144" y="18"/>
                    </a:lnTo>
                    <a:lnTo>
                      <a:pt x="130" y="30"/>
                    </a:lnTo>
                    <a:lnTo>
                      <a:pt x="118" y="44"/>
                    </a:lnTo>
                    <a:lnTo>
                      <a:pt x="108" y="62"/>
                    </a:lnTo>
                    <a:lnTo>
                      <a:pt x="116" y="3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7" name="Freeform 78"/>
              <p:cNvSpPr>
                <a:spLocks/>
              </p:cNvSpPr>
              <p:nvPr userDrawn="1"/>
            </p:nvSpPr>
            <p:spPr bwMode="auto">
              <a:xfrm>
                <a:off x="1355" y="1614"/>
                <a:ext cx="240" cy="700"/>
              </a:xfrm>
              <a:custGeom>
                <a:avLst/>
                <a:gdLst>
                  <a:gd name="T0" fmla="*/ 121 w 238"/>
                  <a:gd name="T1" fmla="*/ 38 h 708"/>
                  <a:gd name="T2" fmla="*/ 121 w 238"/>
                  <a:gd name="T3" fmla="*/ 38 h 708"/>
                  <a:gd name="T4" fmla="*/ 121 w 238"/>
                  <a:gd name="T5" fmla="*/ 81 h 708"/>
                  <a:gd name="T6" fmla="*/ 119 w 238"/>
                  <a:gd name="T7" fmla="*/ 128 h 708"/>
                  <a:gd name="T8" fmla="*/ 117 w 238"/>
                  <a:gd name="T9" fmla="*/ 170 h 708"/>
                  <a:gd name="T10" fmla="*/ 111 w 238"/>
                  <a:gd name="T11" fmla="*/ 214 h 708"/>
                  <a:gd name="T12" fmla="*/ 105 w 238"/>
                  <a:gd name="T13" fmla="*/ 257 h 708"/>
                  <a:gd name="T14" fmla="*/ 97 w 238"/>
                  <a:gd name="T15" fmla="*/ 300 h 708"/>
                  <a:gd name="T16" fmla="*/ 85 w 238"/>
                  <a:gd name="T17" fmla="*/ 344 h 708"/>
                  <a:gd name="T18" fmla="*/ 73 w 238"/>
                  <a:gd name="T19" fmla="*/ 387 h 708"/>
                  <a:gd name="T20" fmla="*/ 73 w 238"/>
                  <a:gd name="T21" fmla="*/ 387 h 708"/>
                  <a:gd name="T22" fmla="*/ 44 w 238"/>
                  <a:gd name="T23" fmla="*/ 459 h 708"/>
                  <a:gd name="T24" fmla="*/ 32 w 238"/>
                  <a:gd name="T25" fmla="*/ 490 h 708"/>
                  <a:gd name="T26" fmla="*/ 20 w 238"/>
                  <a:gd name="T27" fmla="*/ 526 h 708"/>
                  <a:gd name="T28" fmla="*/ 10 w 238"/>
                  <a:gd name="T29" fmla="*/ 561 h 708"/>
                  <a:gd name="T30" fmla="*/ 4 w 238"/>
                  <a:gd name="T31" fmla="*/ 595 h 708"/>
                  <a:gd name="T32" fmla="*/ 0 w 238"/>
                  <a:gd name="T33" fmla="*/ 632 h 708"/>
                  <a:gd name="T34" fmla="*/ 2 w 238"/>
                  <a:gd name="T35" fmla="*/ 666 h 708"/>
                  <a:gd name="T36" fmla="*/ 2 w 238"/>
                  <a:gd name="T37" fmla="*/ 666 h 708"/>
                  <a:gd name="T38" fmla="*/ 16 w 238"/>
                  <a:gd name="T39" fmla="*/ 668 h 708"/>
                  <a:gd name="T40" fmla="*/ 30 w 238"/>
                  <a:gd name="T41" fmla="*/ 666 h 708"/>
                  <a:gd name="T42" fmla="*/ 46 w 238"/>
                  <a:gd name="T43" fmla="*/ 660 h 708"/>
                  <a:gd name="T44" fmla="*/ 65 w 238"/>
                  <a:gd name="T45" fmla="*/ 653 h 708"/>
                  <a:gd name="T46" fmla="*/ 77 w 238"/>
                  <a:gd name="T47" fmla="*/ 642 h 708"/>
                  <a:gd name="T48" fmla="*/ 91 w 238"/>
                  <a:gd name="T49" fmla="*/ 628 h 708"/>
                  <a:gd name="T50" fmla="*/ 103 w 238"/>
                  <a:gd name="T51" fmla="*/ 613 h 708"/>
                  <a:gd name="T52" fmla="*/ 115 w 238"/>
                  <a:gd name="T53" fmla="*/ 593 h 708"/>
                  <a:gd name="T54" fmla="*/ 127 w 238"/>
                  <a:gd name="T55" fmla="*/ 571 h 708"/>
                  <a:gd name="T56" fmla="*/ 139 w 238"/>
                  <a:gd name="T57" fmla="*/ 551 h 708"/>
                  <a:gd name="T58" fmla="*/ 159 w 238"/>
                  <a:gd name="T59" fmla="*/ 500 h 708"/>
                  <a:gd name="T60" fmla="*/ 177 w 238"/>
                  <a:gd name="T61" fmla="*/ 447 h 708"/>
                  <a:gd name="T62" fmla="*/ 200 w 238"/>
                  <a:gd name="T63" fmla="*/ 389 h 708"/>
                  <a:gd name="T64" fmla="*/ 214 w 238"/>
                  <a:gd name="T65" fmla="*/ 328 h 708"/>
                  <a:gd name="T66" fmla="*/ 226 w 238"/>
                  <a:gd name="T67" fmla="*/ 271 h 708"/>
                  <a:gd name="T68" fmla="*/ 236 w 238"/>
                  <a:gd name="T69" fmla="*/ 214 h 708"/>
                  <a:gd name="T70" fmla="*/ 242 w 238"/>
                  <a:gd name="T71" fmla="*/ 158 h 708"/>
                  <a:gd name="T72" fmla="*/ 246 w 238"/>
                  <a:gd name="T73" fmla="*/ 111 h 708"/>
                  <a:gd name="T74" fmla="*/ 248 w 238"/>
                  <a:gd name="T75" fmla="*/ 65 h 708"/>
                  <a:gd name="T76" fmla="*/ 246 w 238"/>
                  <a:gd name="T77" fmla="*/ 34 h 708"/>
                  <a:gd name="T78" fmla="*/ 242 w 238"/>
                  <a:gd name="T79" fmla="*/ 8 h 708"/>
                  <a:gd name="T80" fmla="*/ 242 w 238"/>
                  <a:gd name="T81" fmla="*/ 8 h 708"/>
                  <a:gd name="T82" fmla="*/ 234 w 238"/>
                  <a:gd name="T83" fmla="*/ 4 h 708"/>
                  <a:gd name="T84" fmla="*/ 224 w 238"/>
                  <a:gd name="T85" fmla="*/ 2 h 708"/>
                  <a:gd name="T86" fmla="*/ 206 w 238"/>
                  <a:gd name="T87" fmla="*/ 0 h 708"/>
                  <a:gd name="T88" fmla="*/ 187 w 238"/>
                  <a:gd name="T89" fmla="*/ 2 h 708"/>
                  <a:gd name="T90" fmla="*/ 165 w 238"/>
                  <a:gd name="T91" fmla="*/ 10 h 708"/>
                  <a:gd name="T92" fmla="*/ 149 w 238"/>
                  <a:gd name="T93" fmla="*/ 18 h 708"/>
                  <a:gd name="T94" fmla="*/ 135 w 238"/>
                  <a:gd name="T95" fmla="*/ 30 h 708"/>
                  <a:gd name="T96" fmla="*/ 123 w 238"/>
                  <a:gd name="T97" fmla="*/ 44 h 708"/>
                  <a:gd name="T98" fmla="*/ 113 w 238"/>
                  <a:gd name="T99" fmla="*/ 57 h 70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38" h="708">
                    <a:moveTo>
                      <a:pt x="116" y="38"/>
                    </a:moveTo>
                    <a:lnTo>
                      <a:pt x="116" y="38"/>
                    </a:lnTo>
                    <a:lnTo>
                      <a:pt x="116" y="86"/>
                    </a:lnTo>
                    <a:lnTo>
                      <a:pt x="114" y="134"/>
                    </a:lnTo>
                    <a:lnTo>
                      <a:pt x="112" y="180"/>
                    </a:lnTo>
                    <a:lnTo>
                      <a:pt x="106" y="226"/>
                    </a:lnTo>
                    <a:lnTo>
                      <a:pt x="100" y="272"/>
                    </a:lnTo>
                    <a:lnTo>
                      <a:pt x="92" y="318"/>
                    </a:lnTo>
                    <a:lnTo>
                      <a:pt x="80" y="364"/>
                    </a:lnTo>
                    <a:lnTo>
                      <a:pt x="68" y="410"/>
                    </a:lnTo>
                    <a:lnTo>
                      <a:pt x="44" y="484"/>
                    </a:lnTo>
                    <a:lnTo>
                      <a:pt x="32" y="520"/>
                    </a:lnTo>
                    <a:lnTo>
                      <a:pt x="20" y="556"/>
                    </a:lnTo>
                    <a:lnTo>
                      <a:pt x="10" y="594"/>
                    </a:lnTo>
                    <a:lnTo>
                      <a:pt x="4" y="630"/>
                    </a:lnTo>
                    <a:lnTo>
                      <a:pt x="0" y="668"/>
                    </a:lnTo>
                    <a:lnTo>
                      <a:pt x="2" y="706"/>
                    </a:lnTo>
                    <a:lnTo>
                      <a:pt x="16" y="708"/>
                    </a:lnTo>
                    <a:lnTo>
                      <a:pt x="30" y="706"/>
                    </a:lnTo>
                    <a:lnTo>
                      <a:pt x="46" y="700"/>
                    </a:lnTo>
                    <a:lnTo>
                      <a:pt x="60" y="692"/>
                    </a:lnTo>
                    <a:lnTo>
                      <a:pt x="72" y="680"/>
                    </a:lnTo>
                    <a:lnTo>
                      <a:pt x="86" y="664"/>
                    </a:lnTo>
                    <a:lnTo>
                      <a:pt x="98" y="648"/>
                    </a:lnTo>
                    <a:lnTo>
                      <a:pt x="110" y="628"/>
                    </a:lnTo>
                    <a:lnTo>
                      <a:pt x="122" y="606"/>
                    </a:lnTo>
                    <a:lnTo>
                      <a:pt x="134" y="582"/>
                    </a:lnTo>
                    <a:lnTo>
                      <a:pt x="154" y="530"/>
                    </a:lnTo>
                    <a:lnTo>
                      <a:pt x="172" y="472"/>
                    </a:lnTo>
                    <a:lnTo>
                      <a:pt x="190" y="412"/>
                    </a:lnTo>
                    <a:lnTo>
                      <a:pt x="204" y="348"/>
                    </a:lnTo>
                    <a:lnTo>
                      <a:pt x="216" y="286"/>
                    </a:lnTo>
                    <a:lnTo>
                      <a:pt x="226" y="226"/>
                    </a:lnTo>
                    <a:lnTo>
                      <a:pt x="232" y="168"/>
                    </a:lnTo>
                    <a:lnTo>
                      <a:pt x="236" y="116"/>
                    </a:lnTo>
                    <a:lnTo>
                      <a:pt x="238" y="70"/>
                    </a:lnTo>
                    <a:lnTo>
                      <a:pt x="236" y="34"/>
                    </a:lnTo>
                    <a:lnTo>
                      <a:pt x="232" y="8"/>
                    </a:lnTo>
                    <a:lnTo>
                      <a:pt x="224" y="4"/>
                    </a:lnTo>
                    <a:lnTo>
                      <a:pt x="214" y="2"/>
                    </a:lnTo>
                    <a:lnTo>
                      <a:pt x="196" y="0"/>
                    </a:lnTo>
                    <a:lnTo>
                      <a:pt x="178" y="2"/>
                    </a:lnTo>
                    <a:lnTo>
                      <a:pt x="160" y="10"/>
                    </a:lnTo>
                    <a:lnTo>
                      <a:pt x="144" y="18"/>
                    </a:lnTo>
                    <a:lnTo>
                      <a:pt x="130" y="30"/>
                    </a:lnTo>
                    <a:lnTo>
                      <a:pt x="118" y="44"/>
                    </a:lnTo>
                    <a:lnTo>
                      <a:pt x="108" y="6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8" name="Freeform 79"/>
              <p:cNvSpPr>
                <a:spLocks/>
              </p:cNvSpPr>
              <p:nvPr userDrawn="1"/>
            </p:nvSpPr>
            <p:spPr bwMode="auto">
              <a:xfrm>
                <a:off x="1555" y="-2847"/>
                <a:ext cx="260" cy="240"/>
              </a:xfrm>
              <a:custGeom>
                <a:avLst/>
                <a:gdLst>
                  <a:gd name="T0" fmla="*/ 218 w 266"/>
                  <a:gd name="T1" fmla="*/ 0 h 240"/>
                  <a:gd name="T2" fmla="*/ 218 w 266"/>
                  <a:gd name="T3" fmla="*/ 0 h 240"/>
                  <a:gd name="T4" fmla="*/ 209 w 266"/>
                  <a:gd name="T5" fmla="*/ 4 h 240"/>
                  <a:gd name="T6" fmla="*/ 195 w 266"/>
                  <a:gd name="T7" fmla="*/ 12 h 240"/>
                  <a:gd name="T8" fmla="*/ 160 w 266"/>
                  <a:gd name="T9" fmla="*/ 34 h 240"/>
                  <a:gd name="T10" fmla="*/ 117 w 266"/>
                  <a:gd name="T11" fmla="*/ 66 h 240"/>
                  <a:gd name="T12" fmla="*/ 96 w 266"/>
                  <a:gd name="T13" fmla="*/ 84 h 240"/>
                  <a:gd name="T14" fmla="*/ 72 w 266"/>
                  <a:gd name="T15" fmla="*/ 104 h 240"/>
                  <a:gd name="T16" fmla="*/ 55 w 266"/>
                  <a:gd name="T17" fmla="*/ 124 h 240"/>
                  <a:gd name="T18" fmla="*/ 33 w 266"/>
                  <a:gd name="T19" fmla="*/ 144 h 240"/>
                  <a:gd name="T20" fmla="*/ 22 w 266"/>
                  <a:gd name="T21" fmla="*/ 164 h 240"/>
                  <a:gd name="T22" fmla="*/ 8 w 266"/>
                  <a:gd name="T23" fmla="*/ 182 h 240"/>
                  <a:gd name="T24" fmla="*/ 2 w 266"/>
                  <a:gd name="T25" fmla="*/ 200 h 240"/>
                  <a:gd name="T26" fmla="*/ 0 w 266"/>
                  <a:gd name="T27" fmla="*/ 208 h 240"/>
                  <a:gd name="T28" fmla="*/ 0 w 266"/>
                  <a:gd name="T29" fmla="*/ 216 h 240"/>
                  <a:gd name="T30" fmla="*/ 2 w 266"/>
                  <a:gd name="T31" fmla="*/ 222 h 240"/>
                  <a:gd name="T32" fmla="*/ 6 w 266"/>
                  <a:gd name="T33" fmla="*/ 230 h 240"/>
                  <a:gd name="T34" fmla="*/ 12 w 266"/>
                  <a:gd name="T35" fmla="*/ 236 h 240"/>
                  <a:gd name="T36" fmla="*/ 20 w 266"/>
                  <a:gd name="T37" fmla="*/ 240 h 240"/>
                  <a:gd name="T38" fmla="*/ 20 w 266"/>
                  <a:gd name="T39" fmla="*/ 240 h 240"/>
                  <a:gd name="T40" fmla="*/ 22 w 266"/>
                  <a:gd name="T41" fmla="*/ 240 h 240"/>
                  <a:gd name="T42" fmla="*/ 31 w 266"/>
                  <a:gd name="T43" fmla="*/ 234 h 240"/>
                  <a:gd name="T44" fmla="*/ 61 w 266"/>
                  <a:gd name="T45" fmla="*/ 212 h 240"/>
                  <a:gd name="T46" fmla="*/ 96 w 266"/>
                  <a:gd name="T47" fmla="*/ 180 h 240"/>
                  <a:gd name="T48" fmla="*/ 137 w 266"/>
                  <a:gd name="T49" fmla="*/ 140 h 240"/>
                  <a:gd name="T50" fmla="*/ 174 w 266"/>
                  <a:gd name="T51" fmla="*/ 100 h 240"/>
                  <a:gd name="T52" fmla="*/ 207 w 266"/>
                  <a:gd name="T53" fmla="*/ 60 h 240"/>
                  <a:gd name="T54" fmla="*/ 220 w 266"/>
                  <a:gd name="T55" fmla="*/ 44 h 240"/>
                  <a:gd name="T56" fmla="*/ 230 w 266"/>
                  <a:gd name="T57" fmla="*/ 28 h 240"/>
                  <a:gd name="T58" fmla="*/ 235 w 266"/>
                  <a:gd name="T59" fmla="*/ 18 h 240"/>
                  <a:gd name="T60" fmla="*/ 237 w 266"/>
                  <a:gd name="T61" fmla="*/ 10 h 240"/>
                  <a:gd name="T62" fmla="*/ 237 w 266"/>
                  <a:gd name="T63" fmla="*/ 10 h 240"/>
                  <a:gd name="T64" fmla="*/ 225 w 266"/>
                  <a:gd name="T65" fmla="*/ 8 h 240"/>
                  <a:gd name="T66" fmla="*/ 211 w 266"/>
                  <a:gd name="T67" fmla="*/ 8 h 240"/>
                  <a:gd name="T68" fmla="*/ 218 w 266"/>
                  <a:gd name="T69" fmla="*/ 0 h 24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66" h="240">
                    <a:moveTo>
                      <a:pt x="244" y="0"/>
                    </a:moveTo>
                    <a:lnTo>
                      <a:pt x="244" y="0"/>
                    </a:lnTo>
                    <a:lnTo>
                      <a:pt x="234" y="4"/>
                    </a:lnTo>
                    <a:lnTo>
                      <a:pt x="220" y="12"/>
                    </a:lnTo>
                    <a:lnTo>
                      <a:pt x="180" y="34"/>
                    </a:lnTo>
                    <a:lnTo>
                      <a:pt x="132" y="66"/>
                    </a:lnTo>
                    <a:lnTo>
                      <a:pt x="106" y="84"/>
                    </a:lnTo>
                    <a:lnTo>
                      <a:pt x="82" y="104"/>
                    </a:lnTo>
                    <a:lnTo>
                      <a:pt x="60" y="124"/>
                    </a:lnTo>
                    <a:lnTo>
                      <a:pt x="38" y="144"/>
                    </a:lnTo>
                    <a:lnTo>
                      <a:pt x="22" y="164"/>
                    </a:lnTo>
                    <a:lnTo>
                      <a:pt x="8" y="182"/>
                    </a:lnTo>
                    <a:lnTo>
                      <a:pt x="2" y="200"/>
                    </a:lnTo>
                    <a:lnTo>
                      <a:pt x="0" y="208"/>
                    </a:lnTo>
                    <a:lnTo>
                      <a:pt x="0" y="216"/>
                    </a:lnTo>
                    <a:lnTo>
                      <a:pt x="2" y="222"/>
                    </a:lnTo>
                    <a:lnTo>
                      <a:pt x="6" y="230"/>
                    </a:lnTo>
                    <a:lnTo>
                      <a:pt x="12" y="236"/>
                    </a:lnTo>
                    <a:lnTo>
                      <a:pt x="20" y="240"/>
                    </a:lnTo>
                    <a:lnTo>
                      <a:pt x="26" y="240"/>
                    </a:lnTo>
                    <a:lnTo>
                      <a:pt x="36" y="234"/>
                    </a:lnTo>
                    <a:lnTo>
                      <a:pt x="66" y="212"/>
                    </a:lnTo>
                    <a:lnTo>
                      <a:pt x="106" y="180"/>
                    </a:lnTo>
                    <a:lnTo>
                      <a:pt x="152" y="140"/>
                    </a:lnTo>
                    <a:lnTo>
                      <a:pt x="194" y="100"/>
                    </a:lnTo>
                    <a:lnTo>
                      <a:pt x="232" y="60"/>
                    </a:lnTo>
                    <a:lnTo>
                      <a:pt x="246" y="44"/>
                    </a:lnTo>
                    <a:lnTo>
                      <a:pt x="258" y="28"/>
                    </a:lnTo>
                    <a:lnTo>
                      <a:pt x="264" y="18"/>
                    </a:lnTo>
                    <a:lnTo>
                      <a:pt x="266" y="10"/>
                    </a:lnTo>
                    <a:lnTo>
                      <a:pt x="252" y="8"/>
                    </a:lnTo>
                    <a:lnTo>
                      <a:pt x="236" y="8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89" name="Freeform 80"/>
              <p:cNvSpPr>
                <a:spLocks/>
              </p:cNvSpPr>
              <p:nvPr userDrawn="1"/>
            </p:nvSpPr>
            <p:spPr bwMode="auto">
              <a:xfrm>
                <a:off x="1555" y="-2847"/>
                <a:ext cx="260" cy="240"/>
              </a:xfrm>
              <a:custGeom>
                <a:avLst/>
                <a:gdLst>
                  <a:gd name="T0" fmla="*/ 218 w 266"/>
                  <a:gd name="T1" fmla="*/ 0 h 240"/>
                  <a:gd name="T2" fmla="*/ 218 w 266"/>
                  <a:gd name="T3" fmla="*/ 0 h 240"/>
                  <a:gd name="T4" fmla="*/ 209 w 266"/>
                  <a:gd name="T5" fmla="*/ 4 h 240"/>
                  <a:gd name="T6" fmla="*/ 195 w 266"/>
                  <a:gd name="T7" fmla="*/ 12 h 240"/>
                  <a:gd name="T8" fmla="*/ 160 w 266"/>
                  <a:gd name="T9" fmla="*/ 34 h 240"/>
                  <a:gd name="T10" fmla="*/ 117 w 266"/>
                  <a:gd name="T11" fmla="*/ 66 h 240"/>
                  <a:gd name="T12" fmla="*/ 96 w 266"/>
                  <a:gd name="T13" fmla="*/ 84 h 240"/>
                  <a:gd name="T14" fmla="*/ 72 w 266"/>
                  <a:gd name="T15" fmla="*/ 104 h 240"/>
                  <a:gd name="T16" fmla="*/ 55 w 266"/>
                  <a:gd name="T17" fmla="*/ 124 h 240"/>
                  <a:gd name="T18" fmla="*/ 33 w 266"/>
                  <a:gd name="T19" fmla="*/ 144 h 240"/>
                  <a:gd name="T20" fmla="*/ 22 w 266"/>
                  <a:gd name="T21" fmla="*/ 164 h 240"/>
                  <a:gd name="T22" fmla="*/ 8 w 266"/>
                  <a:gd name="T23" fmla="*/ 182 h 240"/>
                  <a:gd name="T24" fmla="*/ 2 w 266"/>
                  <a:gd name="T25" fmla="*/ 200 h 240"/>
                  <a:gd name="T26" fmla="*/ 0 w 266"/>
                  <a:gd name="T27" fmla="*/ 208 h 240"/>
                  <a:gd name="T28" fmla="*/ 0 w 266"/>
                  <a:gd name="T29" fmla="*/ 216 h 240"/>
                  <a:gd name="T30" fmla="*/ 2 w 266"/>
                  <a:gd name="T31" fmla="*/ 222 h 240"/>
                  <a:gd name="T32" fmla="*/ 6 w 266"/>
                  <a:gd name="T33" fmla="*/ 230 h 240"/>
                  <a:gd name="T34" fmla="*/ 12 w 266"/>
                  <a:gd name="T35" fmla="*/ 236 h 240"/>
                  <a:gd name="T36" fmla="*/ 20 w 266"/>
                  <a:gd name="T37" fmla="*/ 240 h 240"/>
                  <a:gd name="T38" fmla="*/ 20 w 266"/>
                  <a:gd name="T39" fmla="*/ 240 h 240"/>
                  <a:gd name="T40" fmla="*/ 22 w 266"/>
                  <a:gd name="T41" fmla="*/ 240 h 240"/>
                  <a:gd name="T42" fmla="*/ 31 w 266"/>
                  <a:gd name="T43" fmla="*/ 234 h 240"/>
                  <a:gd name="T44" fmla="*/ 61 w 266"/>
                  <a:gd name="T45" fmla="*/ 212 h 240"/>
                  <a:gd name="T46" fmla="*/ 96 w 266"/>
                  <a:gd name="T47" fmla="*/ 180 h 240"/>
                  <a:gd name="T48" fmla="*/ 137 w 266"/>
                  <a:gd name="T49" fmla="*/ 140 h 240"/>
                  <a:gd name="T50" fmla="*/ 174 w 266"/>
                  <a:gd name="T51" fmla="*/ 100 h 240"/>
                  <a:gd name="T52" fmla="*/ 207 w 266"/>
                  <a:gd name="T53" fmla="*/ 60 h 240"/>
                  <a:gd name="T54" fmla="*/ 220 w 266"/>
                  <a:gd name="T55" fmla="*/ 44 h 240"/>
                  <a:gd name="T56" fmla="*/ 230 w 266"/>
                  <a:gd name="T57" fmla="*/ 28 h 240"/>
                  <a:gd name="T58" fmla="*/ 235 w 266"/>
                  <a:gd name="T59" fmla="*/ 18 h 240"/>
                  <a:gd name="T60" fmla="*/ 237 w 266"/>
                  <a:gd name="T61" fmla="*/ 10 h 240"/>
                  <a:gd name="T62" fmla="*/ 237 w 266"/>
                  <a:gd name="T63" fmla="*/ 10 h 240"/>
                  <a:gd name="T64" fmla="*/ 225 w 266"/>
                  <a:gd name="T65" fmla="*/ 8 h 240"/>
                  <a:gd name="T66" fmla="*/ 211 w 266"/>
                  <a:gd name="T67" fmla="*/ 8 h 2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66" h="240">
                    <a:moveTo>
                      <a:pt x="244" y="0"/>
                    </a:moveTo>
                    <a:lnTo>
                      <a:pt x="244" y="0"/>
                    </a:lnTo>
                    <a:lnTo>
                      <a:pt x="234" y="4"/>
                    </a:lnTo>
                    <a:lnTo>
                      <a:pt x="220" y="12"/>
                    </a:lnTo>
                    <a:lnTo>
                      <a:pt x="180" y="34"/>
                    </a:lnTo>
                    <a:lnTo>
                      <a:pt x="132" y="66"/>
                    </a:lnTo>
                    <a:lnTo>
                      <a:pt x="106" y="84"/>
                    </a:lnTo>
                    <a:lnTo>
                      <a:pt x="82" y="104"/>
                    </a:lnTo>
                    <a:lnTo>
                      <a:pt x="60" y="124"/>
                    </a:lnTo>
                    <a:lnTo>
                      <a:pt x="38" y="144"/>
                    </a:lnTo>
                    <a:lnTo>
                      <a:pt x="22" y="164"/>
                    </a:lnTo>
                    <a:lnTo>
                      <a:pt x="8" y="182"/>
                    </a:lnTo>
                    <a:lnTo>
                      <a:pt x="2" y="200"/>
                    </a:lnTo>
                    <a:lnTo>
                      <a:pt x="0" y="208"/>
                    </a:lnTo>
                    <a:lnTo>
                      <a:pt x="0" y="216"/>
                    </a:lnTo>
                    <a:lnTo>
                      <a:pt x="2" y="222"/>
                    </a:lnTo>
                    <a:lnTo>
                      <a:pt x="6" y="230"/>
                    </a:lnTo>
                    <a:lnTo>
                      <a:pt x="12" y="236"/>
                    </a:lnTo>
                    <a:lnTo>
                      <a:pt x="20" y="240"/>
                    </a:lnTo>
                    <a:lnTo>
                      <a:pt x="26" y="240"/>
                    </a:lnTo>
                    <a:lnTo>
                      <a:pt x="36" y="234"/>
                    </a:lnTo>
                    <a:lnTo>
                      <a:pt x="66" y="212"/>
                    </a:lnTo>
                    <a:lnTo>
                      <a:pt x="106" y="180"/>
                    </a:lnTo>
                    <a:lnTo>
                      <a:pt x="152" y="140"/>
                    </a:lnTo>
                    <a:lnTo>
                      <a:pt x="194" y="100"/>
                    </a:lnTo>
                    <a:lnTo>
                      <a:pt x="232" y="60"/>
                    </a:lnTo>
                    <a:lnTo>
                      <a:pt x="246" y="44"/>
                    </a:lnTo>
                    <a:lnTo>
                      <a:pt x="258" y="28"/>
                    </a:lnTo>
                    <a:lnTo>
                      <a:pt x="264" y="18"/>
                    </a:lnTo>
                    <a:lnTo>
                      <a:pt x="266" y="10"/>
                    </a:lnTo>
                    <a:lnTo>
                      <a:pt x="252" y="8"/>
                    </a:lnTo>
                    <a:lnTo>
                      <a:pt x="236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0" name="Freeform 81"/>
              <p:cNvSpPr>
                <a:spLocks/>
              </p:cNvSpPr>
              <p:nvPr userDrawn="1"/>
            </p:nvSpPr>
            <p:spPr bwMode="auto">
              <a:xfrm>
                <a:off x="2235" y="-2507"/>
                <a:ext cx="260" cy="300"/>
              </a:xfrm>
              <a:custGeom>
                <a:avLst/>
                <a:gdLst>
                  <a:gd name="T0" fmla="*/ 252 w 260"/>
                  <a:gd name="T1" fmla="*/ 70 h 308"/>
                  <a:gd name="T2" fmla="*/ 252 w 260"/>
                  <a:gd name="T3" fmla="*/ 70 h 308"/>
                  <a:gd name="T4" fmla="*/ 242 w 260"/>
                  <a:gd name="T5" fmla="*/ 78 h 308"/>
                  <a:gd name="T6" fmla="*/ 230 w 260"/>
                  <a:gd name="T7" fmla="*/ 88 h 308"/>
                  <a:gd name="T8" fmla="*/ 204 w 260"/>
                  <a:gd name="T9" fmla="*/ 119 h 308"/>
                  <a:gd name="T10" fmla="*/ 144 w 260"/>
                  <a:gd name="T11" fmla="*/ 191 h 308"/>
                  <a:gd name="T12" fmla="*/ 112 w 260"/>
                  <a:gd name="T13" fmla="*/ 226 h 308"/>
                  <a:gd name="T14" fmla="*/ 96 w 260"/>
                  <a:gd name="T15" fmla="*/ 242 h 308"/>
                  <a:gd name="T16" fmla="*/ 82 w 260"/>
                  <a:gd name="T17" fmla="*/ 254 h 308"/>
                  <a:gd name="T18" fmla="*/ 66 w 260"/>
                  <a:gd name="T19" fmla="*/ 263 h 308"/>
                  <a:gd name="T20" fmla="*/ 52 w 260"/>
                  <a:gd name="T21" fmla="*/ 268 h 308"/>
                  <a:gd name="T22" fmla="*/ 46 w 260"/>
                  <a:gd name="T23" fmla="*/ 270 h 308"/>
                  <a:gd name="T24" fmla="*/ 40 w 260"/>
                  <a:gd name="T25" fmla="*/ 270 h 308"/>
                  <a:gd name="T26" fmla="*/ 34 w 260"/>
                  <a:gd name="T27" fmla="*/ 268 h 308"/>
                  <a:gd name="T28" fmla="*/ 28 w 260"/>
                  <a:gd name="T29" fmla="*/ 267 h 308"/>
                  <a:gd name="T30" fmla="*/ 28 w 260"/>
                  <a:gd name="T31" fmla="*/ 267 h 308"/>
                  <a:gd name="T32" fmla="*/ 20 w 260"/>
                  <a:gd name="T33" fmla="*/ 261 h 308"/>
                  <a:gd name="T34" fmla="*/ 12 w 260"/>
                  <a:gd name="T35" fmla="*/ 254 h 308"/>
                  <a:gd name="T36" fmla="*/ 8 w 260"/>
                  <a:gd name="T37" fmla="*/ 249 h 308"/>
                  <a:gd name="T38" fmla="*/ 4 w 260"/>
                  <a:gd name="T39" fmla="*/ 240 h 308"/>
                  <a:gd name="T40" fmla="*/ 2 w 260"/>
                  <a:gd name="T41" fmla="*/ 233 h 308"/>
                  <a:gd name="T42" fmla="*/ 0 w 260"/>
                  <a:gd name="T43" fmla="*/ 225 h 308"/>
                  <a:gd name="T44" fmla="*/ 2 w 260"/>
                  <a:gd name="T45" fmla="*/ 205 h 308"/>
                  <a:gd name="T46" fmla="*/ 8 w 260"/>
                  <a:gd name="T47" fmla="*/ 186 h 308"/>
                  <a:gd name="T48" fmla="*/ 18 w 260"/>
                  <a:gd name="T49" fmla="*/ 165 h 308"/>
                  <a:gd name="T50" fmla="*/ 30 w 260"/>
                  <a:gd name="T51" fmla="*/ 144 h 308"/>
                  <a:gd name="T52" fmla="*/ 46 w 260"/>
                  <a:gd name="T53" fmla="*/ 122 h 308"/>
                  <a:gd name="T54" fmla="*/ 62 w 260"/>
                  <a:gd name="T55" fmla="*/ 99 h 308"/>
                  <a:gd name="T56" fmla="*/ 80 w 260"/>
                  <a:gd name="T57" fmla="*/ 80 h 308"/>
                  <a:gd name="T58" fmla="*/ 100 w 260"/>
                  <a:gd name="T59" fmla="*/ 60 h 308"/>
                  <a:gd name="T60" fmla="*/ 118 w 260"/>
                  <a:gd name="T61" fmla="*/ 45 h 308"/>
                  <a:gd name="T62" fmla="*/ 136 w 260"/>
                  <a:gd name="T63" fmla="*/ 27 h 308"/>
                  <a:gd name="T64" fmla="*/ 154 w 260"/>
                  <a:gd name="T65" fmla="*/ 18 h 308"/>
                  <a:gd name="T66" fmla="*/ 168 w 260"/>
                  <a:gd name="T67" fmla="*/ 8 h 308"/>
                  <a:gd name="T68" fmla="*/ 182 w 260"/>
                  <a:gd name="T69" fmla="*/ 0 h 308"/>
                  <a:gd name="T70" fmla="*/ 182 w 260"/>
                  <a:gd name="T71" fmla="*/ 0 h 308"/>
                  <a:gd name="T72" fmla="*/ 216 w 260"/>
                  <a:gd name="T73" fmla="*/ 19 h 308"/>
                  <a:gd name="T74" fmla="*/ 234 w 260"/>
                  <a:gd name="T75" fmla="*/ 27 h 308"/>
                  <a:gd name="T76" fmla="*/ 248 w 260"/>
                  <a:gd name="T77" fmla="*/ 39 h 308"/>
                  <a:gd name="T78" fmla="*/ 252 w 260"/>
                  <a:gd name="T79" fmla="*/ 47 h 308"/>
                  <a:gd name="T80" fmla="*/ 256 w 260"/>
                  <a:gd name="T81" fmla="*/ 52 h 308"/>
                  <a:gd name="T82" fmla="*/ 260 w 260"/>
                  <a:gd name="T83" fmla="*/ 56 h 308"/>
                  <a:gd name="T84" fmla="*/ 260 w 260"/>
                  <a:gd name="T85" fmla="*/ 64 h 308"/>
                  <a:gd name="T86" fmla="*/ 258 w 260"/>
                  <a:gd name="T87" fmla="*/ 74 h 308"/>
                  <a:gd name="T88" fmla="*/ 254 w 260"/>
                  <a:gd name="T89" fmla="*/ 82 h 308"/>
                  <a:gd name="T90" fmla="*/ 246 w 260"/>
                  <a:gd name="T91" fmla="*/ 90 h 308"/>
                  <a:gd name="T92" fmla="*/ 236 w 260"/>
                  <a:gd name="T93" fmla="*/ 95 h 308"/>
                  <a:gd name="T94" fmla="*/ 252 w 260"/>
                  <a:gd name="T95" fmla="*/ 70 h 30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60" h="308">
                    <a:moveTo>
                      <a:pt x="252" y="80"/>
                    </a:moveTo>
                    <a:lnTo>
                      <a:pt x="252" y="80"/>
                    </a:lnTo>
                    <a:lnTo>
                      <a:pt x="242" y="88"/>
                    </a:lnTo>
                    <a:lnTo>
                      <a:pt x="230" y="100"/>
                    </a:lnTo>
                    <a:lnTo>
                      <a:pt x="204" y="134"/>
                    </a:lnTo>
                    <a:lnTo>
                      <a:pt x="144" y="218"/>
                    </a:lnTo>
                    <a:lnTo>
                      <a:pt x="112" y="258"/>
                    </a:lnTo>
                    <a:lnTo>
                      <a:pt x="96" y="276"/>
                    </a:lnTo>
                    <a:lnTo>
                      <a:pt x="82" y="290"/>
                    </a:lnTo>
                    <a:lnTo>
                      <a:pt x="66" y="300"/>
                    </a:lnTo>
                    <a:lnTo>
                      <a:pt x="52" y="306"/>
                    </a:lnTo>
                    <a:lnTo>
                      <a:pt x="46" y="308"/>
                    </a:lnTo>
                    <a:lnTo>
                      <a:pt x="40" y="308"/>
                    </a:lnTo>
                    <a:lnTo>
                      <a:pt x="34" y="306"/>
                    </a:lnTo>
                    <a:lnTo>
                      <a:pt x="28" y="304"/>
                    </a:lnTo>
                    <a:lnTo>
                      <a:pt x="20" y="298"/>
                    </a:lnTo>
                    <a:lnTo>
                      <a:pt x="12" y="290"/>
                    </a:lnTo>
                    <a:lnTo>
                      <a:pt x="8" y="284"/>
                    </a:lnTo>
                    <a:lnTo>
                      <a:pt x="4" y="274"/>
                    </a:lnTo>
                    <a:lnTo>
                      <a:pt x="2" y="266"/>
                    </a:lnTo>
                    <a:lnTo>
                      <a:pt x="0" y="256"/>
                    </a:lnTo>
                    <a:lnTo>
                      <a:pt x="2" y="234"/>
                    </a:lnTo>
                    <a:lnTo>
                      <a:pt x="8" y="212"/>
                    </a:lnTo>
                    <a:lnTo>
                      <a:pt x="18" y="188"/>
                    </a:lnTo>
                    <a:lnTo>
                      <a:pt x="30" y="164"/>
                    </a:lnTo>
                    <a:lnTo>
                      <a:pt x="46" y="138"/>
                    </a:lnTo>
                    <a:lnTo>
                      <a:pt x="62" y="114"/>
                    </a:lnTo>
                    <a:lnTo>
                      <a:pt x="80" y="90"/>
                    </a:lnTo>
                    <a:lnTo>
                      <a:pt x="100" y="70"/>
                    </a:lnTo>
                    <a:lnTo>
                      <a:pt x="118" y="50"/>
                    </a:lnTo>
                    <a:lnTo>
                      <a:pt x="136" y="32"/>
                    </a:lnTo>
                    <a:lnTo>
                      <a:pt x="154" y="18"/>
                    </a:lnTo>
                    <a:lnTo>
                      <a:pt x="168" y="8"/>
                    </a:lnTo>
                    <a:lnTo>
                      <a:pt x="182" y="0"/>
                    </a:lnTo>
                    <a:lnTo>
                      <a:pt x="216" y="20"/>
                    </a:lnTo>
                    <a:lnTo>
                      <a:pt x="234" y="32"/>
                    </a:lnTo>
                    <a:lnTo>
                      <a:pt x="248" y="44"/>
                    </a:lnTo>
                    <a:lnTo>
                      <a:pt x="252" y="52"/>
                    </a:lnTo>
                    <a:lnTo>
                      <a:pt x="256" y="58"/>
                    </a:lnTo>
                    <a:lnTo>
                      <a:pt x="260" y="66"/>
                    </a:lnTo>
                    <a:lnTo>
                      <a:pt x="260" y="74"/>
                    </a:lnTo>
                    <a:lnTo>
                      <a:pt x="258" y="84"/>
                    </a:lnTo>
                    <a:lnTo>
                      <a:pt x="254" y="92"/>
                    </a:lnTo>
                    <a:lnTo>
                      <a:pt x="246" y="102"/>
                    </a:lnTo>
                    <a:lnTo>
                      <a:pt x="236" y="110"/>
                    </a:lnTo>
                    <a:lnTo>
                      <a:pt x="252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1" name="Freeform 82"/>
              <p:cNvSpPr>
                <a:spLocks/>
              </p:cNvSpPr>
              <p:nvPr userDrawn="1"/>
            </p:nvSpPr>
            <p:spPr bwMode="auto">
              <a:xfrm>
                <a:off x="2235" y="-2507"/>
                <a:ext cx="260" cy="300"/>
              </a:xfrm>
              <a:custGeom>
                <a:avLst/>
                <a:gdLst>
                  <a:gd name="T0" fmla="*/ 252 w 260"/>
                  <a:gd name="T1" fmla="*/ 70 h 308"/>
                  <a:gd name="T2" fmla="*/ 252 w 260"/>
                  <a:gd name="T3" fmla="*/ 70 h 308"/>
                  <a:gd name="T4" fmla="*/ 242 w 260"/>
                  <a:gd name="T5" fmla="*/ 78 h 308"/>
                  <a:gd name="T6" fmla="*/ 230 w 260"/>
                  <a:gd name="T7" fmla="*/ 88 h 308"/>
                  <a:gd name="T8" fmla="*/ 204 w 260"/>
                  <a:gd name="T9" fmla="*/ 119 h 308"/>
                  <a:gd name="T10" fmla="*/ 144 w 260"/>
                  <a:gd name="T11" fmla="*/ 191 h 308"/>
                  <a:gd name="T12" fmla="*/ 112 w 260"/>
                  <a:gd name="T13" fmla="*/ 226 h 308"/>
                  <a:gd name="T14" fmla="*/ 96 w 260"/>
                  <a:gd name="T15" fmla="*/ 242 h 308"/>
                  <a:gd name="T16" fmla="*/ 82 w 260"/>
                  <a:gd name="T17" fmla="*/ 254 h 308"/>
                  <a:gd name="T18" fmla="*/ 66 w 260"/>
                  <a:gd name="T19" fmla="*/ 263 h 308"/>
                  <a:gd name="T20" fmla="*/ 52 w 260"/>
                  <a:gd name="T21" fmla="*/ 268 h 308"/>
                  <a:gd name="T22" fmla="*/ 46 w 260"/>
                  <a:gd name="T23" fmla="*/ 270 h 308"/>
                  <a:gd name="T24" fmla="*/ 40 w 260"/>
                  <a:gd name="T25" fmla="*/ 270 h 308"/>
                  <a:gd name="T26" fmla="*/ 34 w 260"/>
                  <a:gd name="T27" fmla="*/ 268 h 308"/>
                  <a:gd name="T28" fmla="*/ 28 w 260"/>
                  <a:gd name="T29" fmla="*/ 267 h 308"/>
                  <a:gd name="T30" fmla="*/ 28 w 260"/>
                  <a:gd name="T31" fmla="*/ 267 h 308"/>
                  <a:gd name="T32" fmla="*/ 20 w 260"/>
                  <a:gd name="T33" fmla="*/ 261 h 308"/>
                  <a:gd name="T34" fmla="*/ 12 w 260"/>
                  <a:gd name="T35" fmla="*/ 254 h 308"/>
                  <a:gd name="T36" fmla="*/ 8 w 260"/>
                  <a:gd name="T37" fmla="*/ 249 h 308"/>
                  <a:gd name="T38" fmla="*/ 4 w 260"/>
                  <a:gd name="T39" fmla="*/ 240 h 308"/>
                  <a:gd name="T40" fmla="*/ 2 w 260"/>
                  <a:gd name="T41" fmla="*/ 233 h 308"/>
                  <a:gd name="T42" fmla="*/ 0 w 260"/>
                  <a:gd name="T43" fmla="*/ 225 h 308"/>
                  <a:gd name="T44" fmla="*/ 2 w 260"/>
                  <a:gd name="T45" fmla="*/ 205 h 308"/>
                  <a:gd name="T46" fmla="*/ 8 w 260"/>
                  <a:gd name="T47" fmla="*/ 186 h 308"/>
                  <a:gd name="T48" fmla="*/ 18 w 260"/>
                  <a:gd name="T49" fmla="*/ 165 h 308"/>
                  <a:gd name="T50" fmla="*/ 30 w 260"/>
                  <a:gd name="T51" fmla="*/ 144 h 308"/>
                  <a:gd name="T52" fmla="*/ 46 w 260"/>
                  <a:gd name="T53" fmla="*/ 122 h 308"/>
                  <a:gd name="T54" fmla="*/ 62 w 260"/>
                  <a:gd name="T55" fmla="*/ 99 h 308"/>
                  <a:gd name="T56" fmla="*/ 80 w 260"/>
                  <a:gd name="T57" fmla="*/ 80 h 308"/>
                  <a:gd name="T58" fmla="*/ 100 w 260"/>
                  <a:gd name="T59" fmla="*/ 60 h 308"/>
                  <a:gd name="T60" fmla="*/ 118 w 260"/>
                  <a:gd name="T61" fmla="*/ 45 h 308"/>
                  <a:gd name="T62" fmla="*/ 136 w 260"/>
                  <a:gd name="T63" fmla="*/ 27 h 308"/>
                  <a:gd name="T64" fmla="*/ 154 w 260"/>
                  <a:gd name="T65" fmla="*/ 18 h 308"/>
                  <a:gd name="T66" fmla="*/ 168 w 260"/>
                  <a:gd name="T67" fmla="*/ 8 h 308"/>
                  <a:gd name="T68" fmla="*/ 182 w 260"/>
                  <a:gd name="T69" fmla="*/ 0 h 308"/>
                  <a:gd name="T70" fmla="*/ 182 w 260"/>
                  <a:gd name="T71" fmla="*/ 0 h 308"/>
                  <a:gd name="T72" fmla="*/ 216 w 260"/>
                  <a:gd name="T73" fmla="*/ 19 h 308"/>
                  <a:gd name="T74" fmla="*/ 234 w 260"/>
                  <a:gd name="T75" fmla="*/ 27 h 308"/>
                  <a:gd name="T76" fmla="*/ 248 w 260"/>
                  <a:gd name="T77" fmla="*/ 39 h 308"/>
                  <a:gd name="T78" fmla="*/ 252 w 260"/>
                  <a:gd name="T79" fmla="*/ 47 h 308"/>
                  <a:gd name="T80" fmla="*/ 256 w 260"/>
                  <a:gd name="T81" fmla="*/ 52 h 308"/>
                  <a:gd name="T82" fmla="*/ 260 w 260"/>
                  <a:gd name="T83" fmla="*/ 56 h 308"/>
                  <a:gd name="T84" fmla="*/ 260 w 260"/>
                  <a:gd name="T85" fmla="*/ 64 h 308"/>
                  <a:gd name="T86" fmla="*/ 258 w 260"/>
                  <a:gd name="T87" fmla="*/ 74 h 308"/>
                  <a:gd name="T88" fmla="*/ 254 w 260"/>
                  <a:gd name="T89" fmla="*/ 82 h 308"/>
                  <a:gd name="T90" fmla="*/ 246 w 260"/>
                  <a:gd name="T91" fmla="*/ 90 h 308"/>
                  <a:gd name="T92" fmla="*/ 236 w 260"/>
                  <a:gd name="T93" fmla="*/ 95 h 30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60" h="308">
                    <a:moveTo>
                      <a:pt x="252" y="80"/>
                    </a:moveTo>
                    <a:lnTo>
                      <a:pt x="252" y="80"/>
                    </a:lnTo>
                    <a:lnTo>
                      <a:pt x="242" y="88"/>
                    </a:lnTo>
                    <a:lnTo>
                      <a:pt x="230" y="100"/>
                    </a:lnTo>
                    <a:lnTo>
                      <a:pt x="204" y="134"/>
                    </a:lnTo>
                    <a:lnTo>
                      <a:pt x="144" y="218"/>
                    </a:lnTo>
                    <a:lnTo>
                      <a:pt x="112" y="258"/>
                    </a:lnTo>
                    <a:lnTo>
                      <a:pt x="96" y="276"/>
                    </a:lnTo>
                    <a:lnTo>
                      <a:pt x="82" y="290"/>
                    </a:lnTo>
                    <a:lnTo>
                      <a:pt x="66" y="300"/>
                    </a:lnTo>
                    <a:lnTo>
                      <a:pt x="52" y="306"/>
                    </a:lnTo>
                    <a:lnTo>
                      <a:pt x="46" y="308"/>
                    </a:lnTo>
                    <a:lnTo>
                      <a:pt x="40" y="308"/>
                    </a:lnTo>
                    <a:lnTo>
                      <a:pt x="34" y="306"/>
                    </a:lnTo>
                    <a:lnTo>
                      <a:pt x="28" y="304"/>
                    </a:lnTo>
                    <a:lnTo>
                      <a:pt x="20" y="298"/>
                    </a:lnTo>
                    <a:lnTo>
                      <a:pt x="12" y="290"/>
                    </a:lnTo>
                    <a:lnTo>
                      <a:pt x="8" y="284"/>
                    </a:lnTo>
                    <a:lnTo>
                      <a:pt x="4" y="274"/>
                    </a:lnTo>
                    <a:lnTo>
                      <a:pt x="2" y="266"/>
                    </a:lnTo>
                    <a:lnTo>
                      <a:pt x="0" y="256"/>
                    </a:lnTo>
                    <a:lnTo>
                      <a:pt x="2" y="234"/>
                    </a:lnTo>
                    <a:lnTo>
                      <a:pt x="8" y="212"/>
                    </a:lnTo>
                    <a:lnTo>
                      <a:pt x="18" y="188"/>
                    </a:lnTo>
                    <a:lnTo>
                      <a:pt x="30" y="164"/>
                    </a:lnTo>
                    <a:lnTo>
                      <a:pt x="46" y="138"/>
                    </a:lnTo>
                    <a:lnTo>
                      <a:pt x="62" y="114"/>
                    </a:lnTo>
                    <a:lnTo>
                      <a:pt x="80" y="90"/>
                    </a:lnTo>
                    <a:lnTo>
                      <a:pt x="100" y="70"/>
                    </a:lnTo>
                    <a:lnTo>
                      <a:pt x="118" y="50"/>
                    </a:lnTo>
                    <a:lnTo>
                      <a:pt x="136" y="32"/>
                    </a:lnTo>
                    <a:lnTo>
                      <a:pt x="154" y="18"/>
                    </a:lnTo>
                    <a:lnTo>
                      <a:pt x="168" y="8"/>
                    </a:lnTo>
                    <a:lnTo>
                      <a:pt x="182" y="0"/>
                    </a:lnTo>
                    <a:lnTo>
                      <a:pt x="216" y="20"/>
                    </a:lnTo>
                    <a:lnTo>
                      <a:pt x="234" y="32"/>
                    </a:lnTo>
                    <a:lnTo>
                      <a:pt x="248" y="44"/>
                    </a:lnTo>
                    <a:lnTo>
                      <a:pt x="252" y="52"/>
                    </a:lnTo>
                    <a:lnTo>
                      <a:pt x="256" y="58"/>
                    </a:lnTo>
                    <a:lnTo>
                      <a:pt x="260" y="66"/>
                    </a:lnTo>
                    <a:lnTo>
                      <a:pt x="260" y="74"/>
                    </a:lnTo>
                    <a:lnTo>
                      <a:pt x="258" y="84"/>
                    </a:lnTo>
                    <a:lnTo>
                      <a:pt x="254" y="92"/>
                    </a:lnTo>
                    <a:lnTo>
                      <a:pt x="246" y="102"/>
                    </a:lnTo>
                    <a:lnTo>
                      <a:pt x="236" y="11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2" name="Freeform 83"/>
              <p:cNvSpPr>
                <a:spLocks/>
              </p:cNvSpPr>
              <p:nvPr userDrawn="1"/>
            </p:nvSpPr>
            <p:spPr bwMode="auto">
              <a:xfrm>
                <a:off x="2475" y="-2207"/>
                <a:ext cx="200" cy="280"/>
              </a:xfrm>
              <a:custGeom>
                <a:avLst/>
                <a:gdLst>
                  <a:gd name="T0" fmla="*/ 168 w 202"/>
                  <a:gd name="T1" fmla="*/ 0 h 278"/>
                  <a:gd name="T2" fmla="*/ 168 w 202"/>
                  <a:gd name="T3" fmla="*/ 0 h 278"/>
                  <a:gd name="T4" fmla="*/ 154 w 202"/>
                  <a:gd name="T5" fmla="*/ 8 h 278"/>
                  <a:gd name="T6" fmla="*/ 141 w 202"/>
                  <a:gd name="T7" fmla="*/ 18 h 278"/>
                  <a:gd name="T8" fmla="*/ 125 w 202"/>
                  <a:gd name="T9" fmla="*/ 30 h 278"/>
                  <a:gd name="T10" fmla="*/ 107 w 202"/>
                  <a:gd name="T11" fmla="*/ 44 h 278"/>
                  <a:gd name="T12" fmla="*/ 89 w 202"/>
                  <a:gd name="T13" fmla="*/ 60 h 278"/>
                  <a:gd name="T14" fmla="*/ 73 w 202"/>
                  <a:gd name="T15" fmla="*/ 83 h 278"/>
                  <a:gd name="T16" fmla="*/ 57 w 202"/>
                  <a:gd name="T17" fmla="*/ 103 h 278"/>
                  <a:gd name="T18" fmla="*/ 46 w 202"/>
                  <a:gd name="T19" fmla="*/ 123 h 278"/>
                  <a:gd name="T20" fmla="*/ 34 w 202"/>
                  <a:gd name="T21" fmla="*/ 143 h 278"/>
                  <a:gd name="T22" fmla="*/ 22 w 202"/>
                  <a:gd name="T23" fmla="*/ 163 h 278"/>
                  <a:gd name="T24" fmla="*/ 12 w 202"/>
                  <a:gd name="T25" fmla="*/ 185 h 278"/>
                  <a:gd name="T26" fmla="*/ 6 w 202"/>
                  <a:gd name="T27" fmla="*/ 205 h 278"/>
                  <a:gd name="T28" fmla="*/ 2 w 202"/>
                  <a:gd name="T29" fmla="*/ 232 h 278"/>
                  <a:gd name="T30" fmla="*/ 0 w 202"/>
                  <a:gd name="T31" fmla="*/ 252 h 278"/>
                  <a:gd name="T32" fmla="*/ 2 w 202"/>
                  <a:gd name="T33" fmla="*/ 270 h 278"/>
                  <a:gd name="T34" fmla="*/ 8 w 202"/>
                  <a:gd name="T35" fmla="*/ 288 h 278"/>
                  <a:gd name="T36" fmla="*/ 8 w 202"/>
                  <a:gd name="T37" fmla="*/ 288 h 278"/>
                  <a:gd name="T38" fmla="*/ 24 w 202"/>
                  <a:gd name="T39" fmla="*/ 288 h 278"/>
                  <a:gd name="T40" fmla="*/ 40 w 202"/>
                  <a:gd name="T41" fmla="*/ 284 h 278"/>
                  <a:gd name="T42" fmla="*/ 51 w 202"/>
                  <a:gd name="T43" fmla="*/ 276 h 278"/>
                  <a:gd name="T44" fmla="*/ 67 w 202"/>
                  <a:gd name="T45" fmla="*/ 264 h 278"/>
                  <a:gd name="T46" fmla="*/ 83 w 202"/>
                  <a:gd name="T47" fmla="*/ 248 h 278"/>
                  <a:gd name="T48" fmla="*/ 99 w 202"/>
                  <a:gd name="T49" fmla="*/ 232 h 278"/>
                  <a:gd name="T50" fmla="*/ 115 w 202"/>
                  <a:gd name="T51" fmla="*/ 207 h 278"/>
                  <a:gd name="T52" fmla="*/ 131 w 202"/>
                  <a:gd name="T53" fmla="*/ 187 h 278"/>
                  <a:gd name="T54" fmla="*/ 145 w 202"/>
                  <a:gd name="T55" fmla="*/ 165 h 278"/>
                  <a:gd name="T56" fmla="*/ 152 w 202"/>
                  <a:gd name="T57" fmla="*/ 143 h 278"/>
                  <a:gd name="T58" fmla="*/ 164 w 202"/>
                  <a:gd name="T59" fmla="*/ 121 h 278"/>
                  <a:gd name="T60" fmla="*/ 174 w 202"/>
                  <a:gd name="T61" fmla="*/ 99 h 278"/>
                  <a:gd name="T62" fmla="*/ 182 w 202"/>
                  <a:gd name="T63" fmla="*/ 79 h 278"/>
                  <a:gd name="T64" fmla="*/ 188 w 202"/>
                  <a:gd name="T65" fmla="*/ 56 h 278"/>
                  <a:gd name="T66" fmla="*/ 190 w 202"/>
                  <a:gd name="T67" fmla="*/ 38 h 278"/>
                  <a:gd name="T68" fmla="*/ 192 w 202"/>
                  <a:gd name="T69" fmla="*/ 24 h 278"/>
                  <a:gd name="T70" fmla="*/ 192 w 202"/>
                  <a:gd name="T71" fmla="*/ 24 h 278"/>
                  <a:gd name="T72" fmla="*/ 180 w 202"/>
                  <a:gd name="T73" fmla="*/ 24 h 278"/>
                  <a:gd name="T74" fmla="*/ 168 w 202"/>
                  <a:gd name="T75" fmla="*/ 22 h 278"/>
                  <a:gd name="T76" fmla="*/ 168 w 202"/>
                  <a:gd name="T77" fmla="*/ 0 h 27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2" h="278">
                    <a:moveTo>
                      <a:pt x="178" y="0"/>
                    </a:moveTo>
                    <a:lnTo>
                      <a:pt x="178" y="0"/>
                    </a:lnTo>
                    <a:lnTo>
                      <a:pt x="164" y="8"/>
                    </a:lnTo>
                    <a:lnTo>
                      <a:pt x="146" y="18"/>
                    </a:lnTo>
                    <a:lnTo>
                      <a:pt x="130" y="30"/>
                    </a:lnTo>
                    <a:lnTo>
                      <a:pt x="112" y="44"/>
                    </a:lnTo>
                    <a:lnTo>
                      <a:pt x="94" y="60"/>
                    </a:lnTo>
                    <a:lnTo>
                      <a:pt x="78" y="78"/>
                    </a:lnTo>
                    <a:lnTo>
                      <a:pt x="62" y="98"/>
                    </a:lnTo>
                    <a:lnTo>
                      <a:pt x="46" y="118"/>
                    </a:lnTo>
                    <a:lnTo>
                      <a:pt x="34" y="138"/>
                    </a:lnTo>
                    <a:lnTo>
                      <a:pt x="22" y="158"/>
                    </a:lnTo>
                    <a:lnTo>
                      <a:pt x="12" y="180"/>
                    </a:lnTo>
                    <a:lnTo>
                      <a:pt x="6" y="200"/>
                    </a:lnTo>
                    <a:lnTo>
                      <a:pt x="2" y="222"/>
                    </a:lnTo>
                    <a:lnTo>
                      <a:pt x="0" y="242"/>
                    </a:lnTo>
                    <a:lnTo>
                      <a:pt x="2" y="260"/>
                    </a:lnTo>
                    <a:lnTo>
                      <a:pt x="8" y="278"/>
                    </a:lnTo>
                    <a:lnTo>
                      <a:pt x="24" y="278"/>
                    </a:lnTo>
                    <a:lnTo>
                      <a:pt x="40" y="274"/>
                    </a:lnTo>
                    <a:lnTo>
                      <a:pt x="56" y="266"/>
                    </a:lnTo>
                    <a:lnTo>
                      <a:pt x="72" y="254"/>
                    </a:lnTo>
                    <a:lnTo>
                      <a:pt x="88" y="238"/>
                    </a:lnTo>
                    <a:lnTo>
                      <a:pt x="104" y="222"/>
                    </a:lnTo>
                    <a:lnTo>
                      <a:pt x="120" y="202"/>
                    </a:lnTo>
                    <a:lnTo>
                      <a:pt x="136" y="182"/>
                    </a:lnTo>
                    <a:lnTo>
                      <a:pt x="150" y="160"/>
                    </a:lnTo>
                    <a:lnTo>
                      <a:pt x="162" y="138"/>
                    </a:lnTo>
                    <a:lnTo>
                      <a:pt x="174" y="116"/>
                    </a:lnTo>
                    <a:lnTo>
                      <a:pt x="184" y="94"/>
                    </a:lnTo>
                    <a:lnTo>
                      <a:pt x="192" y="74"/>
                    </a:lnTo>
                    <a:lnTo>
                      <a:pt x="198" y="56"/>
                    </a:lnTo>
                    <a:lnTo>
                      <a:pt x="200" y="38"/>
                    </a:lnTo>
                    <a:lnTo>
                      <a:pt x="202" y="24"/>
                    </a:lnTo>
                    <a:lnTo>
                      <a:pt x="190" y="24"/>
                    </a:lnTo>
                    <a:lnTo>
                      <a:pt x="178" y="22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3" name="Freeform 84"/>
              <p:cNvSpPr>
                <a:spLocks/>
              </p:cNvSpPr>
              <p:nvPr userDrawn="1"/>
            </p:nvSpPr>
            <p:spPr bwMode="auto">
              <a:xfrm>
                <a:off x="2475" y="-2207"/>
                <a:ext cx="200" cy="280"/>
              </a:xfrm>
              <a:custGeom>
                <a:avLst/>
                <a:gdLst>
                  <a:gd name="T0" fmla="*/ 168 w 202"/>
                  <a:gd name="T1" fmla="*/ 0 h 278"/>
                  <a:gd name="T2" fmla="*/ 168 w 202"/>
                  <a:gd name="T3" fmla="*/ 0 h 278"/>
                  <a:gd name="T4" fmla="*/ 154 w 202"/>
                  <a:gd name="T5" fmla="*/ 8 h 278"/>
                  <a:gd name="T6" fmla="*/ 141 w 202"/>
                  <a:gd name="T7" fmla="*/ 18 h 278"/>
                  <a:gd name="T8" fmla="*/ 125 w 202"/>
                  <a:gd name="T9" fmla="*/ 30 h 278"/>
                  <a:gd name="T10" fmla="*/ 107 w 202"/>
                  <a:gd name="T11" fmla="*/ 44 h 278"/>
                  <a:gd name="T12" fmla="*/ 89 w 202"/>
                  <a:gd name="T13" fmla="*/ 60 h 278"/>
                  <a:gd name="T14" fmla="*/ 73 w 202"/>
                  <a:gd name="T15" fmla="*/ 83 h 278"/>
                  <a:gd name="T16" fmla="*/ 57 w 202"/>
                  <a:gd name="T17" fmla="*/ 103 h 278"/>
                  <a:gd name="T18" fmla="*/ 46 w 202"/>
                  <a:gd name="T19" fmla="*/ 123 h 278"/>
                  <a:gd name="T20" fmla="*/ 34 w 202"/>
                  <a:gd name="T21" fmla="*/ 143 h 278"/>
                  <a:gd name="T22" fmla="*/ 22 w 202"/>
                  <a:gd name="T23" fmla="*/ 163 h 278"/>
                  <a:gd name="T24" fmla="*/ 12 w 202"/>
                  <a:gd name="T25" fmla="*/ 185 h 278"/>
                  <a:gd name="T26" fmla="*/ 6 w 202"/>
                  <a:gd name="T27" fmla="*/ 205 h 278"/>
                  <a:gd name="T28" fmla="*/ 2 w 202"/>
                  <a:gd name="T29" fmla="*/ 232 h 278"/>
                  <a:gd name="T30" fmla="*/ 0 w 202"/>
                  <a:gd name="T31" fmla="*/ 252 h 278"/>
                  <a:gd name="T32" fmla="*/ 2 w 202"/>
                  <a:gd name="T33" fmla="*/ 270 h 278"/>
                  <a:gd name="T34" fmla="*/ 8 w 202"/>
                  <a:gd name="T35" fmla="*/ 288 h 278"/>
                  <a:gd name="T36" fmla="*/ 8 w 202"/>
                  <a:gd name="T37" fmla="*/ 288 h 278"/>
                  <a:gd name="T38" fmla="*/ 24 w 202"/>
                  <a:gd name="T39" fmla="*/ 288 h 278"/>
                  <a:gd name="T40" fmla="*/ 40 w 202"/>
                  <a:gd name="T41" fmla="*/ 284 h 278"/>
                  <a:gd name="T42" fmla="*/ 51 w 202"/>
                  <a:gd name="T43" fmla="*/ 276 h 278"/>
                  <a:gd name="T44" fmla="*/ 67 w 202"/>
                  <a:gd name="T45" fmla="*/ 264 h 278"/>
                  <a:gd name="T46" fmla="*/ 83 w 202"/>
                  <a:gd name="T47" fmla="*/ 248 h 278"/>
                  <a:gd name="T48" fmla="*/ 99 w 202"/>
                  <a:gd name="T49" fmla="*/ 232 h 278"/>
                  <a:gd name="T50" fmla="*/ 115 w 202"/>
                  <a:gd name="T51" fmla="*/ 207 h 278"/>
                  <a:gd name="T52" fmla="*/ 131 w 202"/>
                  <a:gd name="T53" fmla="*/ 187 h 278"/>
                  <a:gd name="T54" fmla="*/ 145 w 202"/>
                  <a:gd name="T55" fmla="*/ 165 h 278"/>
                  <a:gd name="T56" fmla="*/ 152 w 202"/>
                  <a:gd name="T57" fmla="*/ 143 h 278"/>
                  <a:gd name="T58" fmla="*/ 164 w 202"/>
                  <a:gd name="T59" fmla="*/ 121 h 278"/>
                  <a:gd name="T60" fmla="*/ 174 w 202"/>
                  <a:gd name="T61" fmla="*/ 99 h 278"/>
                  <a:gd name="T62" fmla="*/ 182 w 202"/>
                  <a:gd name="T63" fmla="*/ 79 h 278"/>
                  <a:gd name="T64" fmla="*/ 188 w 202"/>
                  <a:gd name="T65" fmla="*/ 56 h 278"/>
                  <a:gd name="T66" fmla="*/ 190 w 202"/>
                  <a:gd name="T67" fmla="*/ 38 h 278"/>
                  <a:gd name="T68" fmla="*/ 192 w 202"/>
                  <a:gd name="T69" fmla="*/ 24 h 278"/>
                  <a:gd name="T70" fmla="*/ 192 w 202"/>
                  <a:gd name="T71" fmla="*/ 24 h 278"/>
                  <a:gd name="T72" fmla="*/ 180 w 202"/>
                  <a:gd name="T73" fmla="*/ 24 h 278"/>
                  <a:gd name="T74" fmla="*/ 168 w 202"/>
                  <a:gd name="T75" fmla="*/ 22 h 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02" h="278">
                    <a:moveTo>
                      <a:pt x="178" y="0"/>
                    </a:moveTo>
                    <a:lnTo>
                      <a:pt x="178" y="0"/>
                    </a:lnTo>
                    <a:lnTo>
                      <a:pt x="164" y="8"/>
                    </a:lnTo>
                    <a:lnTo>
                      <a:pt x="146" y="18"/>
                    </a:lnTo>
                    <a:lnTo>
                      <a:pt x="130" y="30"/>
                    </a:lnTo>
                    <a:lnTo>
                      <a:pt x="112" y="44"/>
                    </a:lnTo>
                    <a:lnTo>
                      <a:pt x="94" y="60"/>
                    </a:lnTo>
                    <a:lnTo>
                      <a:pt x="78" y="78"/>
                    </a:lnTo>
                    <a:lnTo>
                      <a:pt x="62" y="98"/>
                    </a:lnTo>
                    <a:lnTo>
                      <a:pt x="46" y="118"/>
                    </a:lnTo>
                    <a:lnTo>
                      <a:pt x="34" y="138"/>
                    </a:lnTo>
                    <a:lnTo>
                      <a:pt x="22" y="158"/>
                    </a:lnTo>
                    <a:lnTo>
                      <a:pt x="12" y="180"/>
                    </a:lnTo>
                    <a:lnTo>
                      <a:pt x="6" y="200"/>
                    </a:lnTo>
                    <a:lnTo>
                      <a:pt x="2" y="222"/>
                    </a:lnTo>
                    <a:lnTo>
                      <a:pt x="0" y="242"/>
                    </a:lnTo>
                    <a:lnTo>
                      <a:pt x="2" y="260"/>
                    </a:lnTo>
                    <a:lnTo>
                      <a:pt x="8" y="278"/>
                    </a:lnTo>
                    <a:lnTo>
                      <a:pt x="24" y="278"/>
                    </a:lnTo>
                    <a:lnTo>
                      <a:pt x="40" y="274"/>
                    </a:lnTo>
                    <a:lnTo>
                      <a:pt x="56" y="266"/>
                    </a:lnTo>
                    <a:lnTo>
                      <a:pt x="72" y="254"/>
                    </a:lnTo>
                    <a:lnTo>
                      <a:pt x="88" y="238"/>
                    </a:lnTo>
                    <a:lnTo>
                      <a:pt x="104" y="222"/>
                    </a:lnTo>
                    <a:lnTo>
                      <a:pt x="120" y="202"/>
                    </a:lnTo>
                    <a:lnTo>
                      <a:pt x="136" y="182"/>
                    </a:lnTo>
                    <a:lnTo>
                      <a:pt x="150" y="160"/>
                    </a:lnTo>
                    <a:lnTo>
                      <a:pt x="162" y="138"/>
                    </a:lnTo>
                    <a:lnTo>
                      <a:pt x="174" y="116"/>
                    </a:lnTo>
                    <a:lnTo>
                      <a:pt x="184" y="94"/>
                    </a:lnTo>
                    <a:lnTo>
                      <a:pt x="192" y="74"/>
                    </a:lnTo>
                    <a:lnTo>
                      <a:pt x="198" y="56"/>
                    </a:lnTo>
                    <a:lnTo>
                      <a:pt x="200" y="38"/>
                    </a:lnTo>
                    <a:lnTo>
                      <a:pt x="202" y="24"/>
                    </a:lnTo>
                    <a:lnTo>
                      <a:pt x="190" y="24"/>
                    </a:lnTo>
                    <a:lnTo>
                      <a:pt x="178" y="2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4" name="Freeform 85"/>
              <p:cNvSpPr>
                <a:spLocks/>
              </p:cNvSpPr>
              <p:nvPr userDrawn="1"/>
            </p:nvSpPr>
            <p:spPr bwMode="auto">
              <a:xfrm>
                <a:off x="7056" y="-3328"/>
                <a:ext cx="3461" cy="2841"/>
              </a:xfrm>
              <a:custGeom>
                <a:avLst/>
                <a:gdLst>
                  <a:gd name="T0" fmla="*/ 508 w 3450"/>
                  <a:gd name="T1" fmla="*/ 1994 h 2830"/>
                  <a:gd name="T2" fmla="*/ 1081 w 3450"/>
                  <a:gd name="T3" fmla="*/ 1666 h 2830"/>
                  <a:gd name="T4" fmla="*/ 989 w 3450"/>
                  <a:gd name="T5" fmla="*/ 1168 h 2830"/>
                  <a:gd name="T6" fmla="*/ 1144 w 3450"/>
                  <a:gd name="T7" fmla="*/ 424 h 2830"/>
                  <a:gd name="T8" fmla="*/ 1790 w 3450"/>
                  <a:gd name="T9" fmla="*/ 34 h 2830"/>
                  <a:gd name="T10" fmla="*/ 2675 w 3450"/>
                  <a:gd name="T11" fmla="*/ 66 h 2830"/>
                  <a:gd name="T12" fmla="*/ 3365 w 3450"/>
                  <a:gd name="T13" fmla="*/ 267 h 2830"/>
                  <a:gd name="T14" fmla="*/ 3479 w 3450"/>
                  <a:gd name="T15" fmla="*/ 175 h 2830"/>
                  <a:gd name="T16" fmla="*/ 3389 w 3450"/>
                  <a:gd name="T17" fmla="*/ 472 h 2830"/>
                  <a:gd name="T18" fmla="*/ 2973 w 3450"/>
                  <a:gd name="T19" fmla="*/ 620 h 2830"/>
                  <a:gd name="T20" fmla="*/ 2745 w 3450"/>
                  <a:gd name="T21" fmla="*/ 889 h 2830"/>
                  <a:gd name="T22" fmla="*/ 2470 w 3450"/>
                  <a:gd name="T23" fmla="*/ 1060 h 2830"/>
                  <a:gd name="T24" fmla="*/ 2219 w 3450"/>
                  <a:gd name="T25" fmla="*/ 1134 h 2830"/>
                  <a:gd name="T26" fmla="*/ 1984 w 3450"/>
                  <a:gd name="T27" fmla="*/ 1325 h 2830"/>
                  <a:gd name="T28" fmla="*/ 1844 w 3450"/>
                  <a:gd name="T29" fmla="*/ 1590 h 2830"/>
                  <a:gd name="T30" fmla="*/ 1812 w 3450"/>
                  <a:gd name="T31" fmla="*/ 1967 h 2830"/>
                  <a:gd name="T32" fmla="*/ 1605 w 3450"/>
                  <a:gd name="T33" fmla="*/ 2134 h 2830"/>
                  <a:gd name="T34" fmla="*/ 1392 w 3450"/>
                  <a:gd name="T35" fmla="*/ 2421 h 2830"/>
                  <a:gd name="T36" fmla="*/ 1120 w 3450"/>
                  <a:gd name="T37" fmla="*/ 2600 h 2830"/>
                  <a:gd name="T38" fmla="*/ 873 w 3450"/>
                  <a:gd name="T39" fmla="*/ 2626 h 2830"/>
                  <a:gd name="T40" fmla="*/ 618 w 3450"/>
                  <a:gd name="T41" fmla="*/ 2759 h 2830"/>
                  <a:gd name="T42" fmla="*/ 407 w 3450"/>
                  <a:gd name="T43" fmla="*/ 2875 h 2830"/>
                  <a:gd name="T44" fmla="*/ 309 w 3450"/>
                  <a:gd name="T45" fmla="*/ 2668 h 2830"/>
                  <a:gd name="T46" fmla="*/ 453 w 3450"/>
                  <a:gd name="T47" fmla="*/ 2558 h 2830"/>
                  <a:gd name="T48" fmla="*/ 558 w 3450"/>
                  <a:gd name="T49" fmla="*/ 2482 h 2830"/>
                  <a:gd name="T50" fmla="*/ 764 w 3450"/>
                  <a:gd name="T51" fmla="*/ 2584 h 2830"/>
                  <a:gd name="T52" fmla="*/ 841 w 3450"/>
                  <a:gd name="T53" fmla="*/ 2331 h 2830"/>
                  <a:gd name="T54" fmla="*/ 957 w 3450"/>
                  <a:gd name="T55" fmla="*/ 2449 h 2830"/>
                  <a:gd name="T56" fmla="*/ 1122 w 3450"/>
                  <a:gd name="T57" fmla="*/ 2415 h 2830"/>
                  <a:gd name="T58" fmla="*/ 1222 w 3450"/>
                  <a:gd name="T59" fmla="*/ 2118 h 2830"/>
                  <a:gd name="T60" fmla="*/ 1346 w 3450"/>
                  <a:gd name="T61" fmla="*/ 2259 h 2830"/>
                  <a:gd name="T62" fmla="*/ 1463 w 3450"/>
                  <a:gd name="T63" fmla="*/ 2166 h 2830"/>
                  <a:gd name="T64" fmla="*/ 1513 w 3450"/>
                  <a:gd name="T65" fmla="*/ 1942 h 2830"/>
                  <a:gd name="T66" fmla="*/ 1653 w 3450"/>
                  <a:gd name="T67" fmla="*/ 1976 h 2830"/>
                  <a:gd name="T68" fmla="*/ 1649 w 3450"/>
                  <a:gd name="T69" fmla="*/ 1598 h 2830"/>
                  <a:gd name="T70" fmla="*/ 1533 w 3450"/>
                  <a:gd name="T71" fmla="*/ 1237 h 2830"/>
                  <a:gd name="T72" fmla="*/ 1741 w 3450"/>
                  <a:gd name="T73" fmla="*/ 1464 h 2830"/>
                  <a:gd name="T74" fmla="*/ 1806 w 3450"/>
                  <a:gd name="T75" fmla="*/ 1269 h 2830"/>
                  <a:gd name="T76" fmla="*/ 1639 w 3450"/>
                  <a:gd name="T77" fmla="*/ 922 h 2830"/>
                  <a:gd name="T78" fmla="*/ 1902 w 3450"/>
                  <a:gd name="T79" fmla="*/ 1142 h 2830"/>
                  <a:gd name="T80" fmla="*/ 2054 w 3450"/>
                  <a:gd name="T81" fmla="*/ 1092 h 2830"/>
                  <a:gd name="T82" fmla="*/ 1858 w 3450"/>
                  <a:gd name="T83" fmla="*/ 628 h 2830"/>
                  <a:gd name="T84" fmla="*/ 1984 w 3450"/>
                  <a:gd name="T85" fmla="*/ 492 h 2830"/>
                  <a:gd name="T86" fmla="*/ 2251 w 3450"/>
                  <a:gd name="T87" fmla="*/ 697 h 2830"/>
                  <a:gd name="T88" fmla="*/ 2010 w 3450"/>
                  <a:gd name="T89" fmla="*/ 598 h 2830"/>
                  <a:gd name="T90" fmla="*/ 2026 w 3450"/>
                  <a:gd name="T91" fmla="*/ 735 h 2830"/>
                  <a:gd name="T92" fmla="*/ 2349 w 3450"/>
                  <a:gd name="T93" fmla="*/ 938 h 2830"/>
                  <a:gd name="T94" fmla="*/ 2295 w 3450"/>
                  <a:gd name="T95" fmla="*/ 570 h 2830"/>
                  <a:gd name="T96" fmla="*/ 2364 w 3450"/>
                  <a:gd name="T97" fmla="*/ 548 h 2830"/>
                  <a:gd name="T98" fmla="*/ 2704 w 3450"/>
                  <a:gd name="T99" fmla="*/ 745 h 2830"/>
                  <a:gd name="T100" fmla="*/ 2741 w 3450"/>
                  <a:gd name="T101" fmla="*/ 470 h 2830"/>
                  <a:gd name="T102" fmla="*/ 2688 w 3450"/>
                  <a:gd name="T103" fmla="*/ 301 h 2830"/>
                  <a:gd name="T104" fmla="*/ 2985 w 3450"/>
                  <a:gd name="T105" fmla="*/ 508 h 2830"/>
                  <a:gd name="T106" fmla="*/ 3250 w 3450"/>
                  <a:gd name="T107" fmla="*/ 406 h 2830"/>
                  <a:gd name="T108" fmla="*/ 3050 w 3450"/>
                  <a:gd name="T109" fmla="*/ 315 h 2830"/>
                  <a:gd name="T110" fmla="*/ 1870 w 3450"/>
                  <a:gd name="T111" fmla="*/ 116 h 2830"/>
                  <a:gd name="T112" fmla="*/ 1336 w 3450"/>
                  <a:gd name="T113" fmla="*/ 434 h 2830"/>
                  <a:gd name="T114" fmla="*/ 1170 w 3450"/>
                  <a:gd name="T115" fmla="*/ 1090 h 2830"/>
                  <a:gd name="T116" fmla="*/ 1356 w 3450"/>
                  <a:gd name="T117" fmla="*/ 1606 h 2830"/>
                  <a:gd name="T118" fmla="*/ 766 w 3450"/>
                  <a:gd name="T119" fmla="*/ 2088 h 2830"/>
                  <a:gd name="T120" fmla="*/ 399 w 3450"/>
                  <a:gd name="T121" fmla="*/ 2150 h 283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450" h="2830">
                    <a:moveTo>
                      <a:pt x="82" y="1714"/>
                    </a:moveTo>
                    <a:lnTo>
                      <a:pt x="82" y="1714"/>
                    </a:lnTo>
                    <a:lnTo>
                      <a:pt x="132" y="1752"/>
                    </a:lnTo>
                    <a:lnTo>
                      <a:pt x="186" y="1792"/>
                    </a:lnTo>
                    <a:lnTo>
                      <a:pt x="250" y="1836"/>
                    </a:lnTo>
                    <a:lnTo>
                      <a:pt x="316" y="1882"/>
                    </a:lnTo>
                    <a:lnTo>
                      <a:pt x="350" y="1902"/>
                    </a:lnTo>
                    <a:lnTo>
                      <a:pt x="382" y="1920"/>
                    </a:lnTo>
                    <a:lnTo>
                      <a:pt x="412" y="1936"/>
                    </a:lnTo>
                    <a:lnTo>
                      <a:pt x="438" y="1946"/>
                    </a:lnTo>
                    <a:lnTo>
                      <a:pt x="460" y="1954"/>
                    </a:lnTo>
                    <a:lnTo>
                      <a:pt x="470" y="1956"/>
                    </a:lnTo>
                    <a:lnTo>
                      <a:pt x="478" y="1956"/>
                    </a:lnTo>
                    <a:lnTo>
                      <a:pt x="498" y="1954"/>
                    </a:lnTo>
                    <a:lnTo>
                      <a:pt x="526" y="1948"/>
                    </a:lnTo>
                    <a:lnTo>
                      <a:pt x="562" y="1938"/>
                    </a:lnTo>
                    <a:lnTo>
                      <a:pt x="604" y="1924"/>
                    </a:lnTo>
                    <a:lnTo>
                      <a:pt x="650" y="1906"/>
                    </a:lnTo>
                    <a:lnTo>
                      <a:pt x="700" y="1886"/>
                    </a:lnTo>
                    <a:lnTo>
                      <a:pt x="754" y="1862"/>
                    </a:lnTo>
                    <a:lnTo>
                      <a:pt x="806" y="1836"/>
                    </a:lnTo>
                    <a:lnTo>
                      <a:pt x="860" y="1806"/>
                    </a:lnTo>
                    <a:lnTo>
                      <a:pt x="912" y="1772"/>
                    </a:lnTo>
                    <a:lnTo>
                      <a:pt x="962" y="1736"/>
                    </a:lnTo>
                    <a:lnTo>
                      <a:pt x="986" y="1718"/>
                    </a:lnTo>
                    <a:lnTo>
                      <a:pt x="1008" y="1698"/>
                    </a:lnTo>
                    <a:lnTo>
                      <a:pt x="1028" y="1678"/>
                    </a:lnTo>
                    <a:lnTo>
                      <a:pt x="1048" y="1658"/>
                    </a:lnTo>
                    <a:lnTo>
                      <a:pt x="1066" y="1636"/>
                    </a:lnTo>
                    <a:lnTo>
                      <a:pt x="1082" y="1614"/>
                    </a:lnTo>
                    <a:lnTo>
                      <a:pt x="1098" y="1592"/>
                    </a:lnTo>
                    <a:lnTo>
                      <a:pt x="1110" y="1570"/>
                    </a:lnTo>
                    <a:lnTo>
                      <a:pt x="1120" y="1546"/>
                    </a:lnTo>
                    <a:lnTo>
                      <a:pt x="1128" y="1522"/>
                    </a:lnTo>
                    <a:lnTo>
                      <a:pt x="1110" y="1494"/>
                    </a:lnTo>
                    <a:lnTo>
                      <a:pt x="1092" y="1462"/>
                    </a:lnTo>
                    <a:lnTo>
                      <a:pt x="1068" y="1416"/>
                    </a:lnTo>
                    <a:lnTo>
                      <a:pt x="1044" y="1362"/>
                    </a:lnTo>
                    <a:lnTo>
                      <a:pt x="1018" y="1298"/>
                    </a:lnTo>
                    <a:lnTo>
                      <a:pt x="1006" y="1262"/>
                    </a:lnTo>
                    <a:lnTo>
                      <a:pt x="994" y="1226"/>
                    </a:lnTo>
                    <a:lnTo>
                      <a:pt x="984" y="1186"/>
                    </a:lnTo>
                    <a:lnTo>
                      <a:pt x="974" y="1146"/>
                    </a:lnTo>
                    <a:lnTo>
                      <a:pt x="966" y="1104"/>
                    </a:lnTo>
                    <a:lnTo>
                      <a:pt x="960" y="1060"/>
                    </a:lnTo>
                    <a:lnTo>
                      <a:pt x="954" y="1014"/>
                    </a:lnTo>
                    <a:lnTo>
                      <a:pt x="952" y="968"/>
                    </a:lnTo>
                    <a:lnTo>
                      <a:pt x="950" y="920"/>
                    </a:lnTo>
                    <a:lnTo>
                      <a:pt x="952" y="872"/>
                    </a:lnTo>
                    <a:lnTo>
                      <a:pt x="958" y="822"/>
                    </a:lnTo>
                    <a:lnTo>
                      <a:pt x="966" y="772"/>
                    </a:lnTo>
                    <a:lnTo>
                      <a:pt x="976" y="722"/>
                    </a:lnTo>
                    <a:lnTo>
                      <a:pt x="990" y="672"/>
                    </a:lnTo>
                    <a:lnTo>
                      <a:pt x="1008" y="620"/>
                    </a:lnTo>
                    <a:lnTo>
                      <a:pt x="1032" y="568"/>
                    </a:lnTo>
                    <a:lnTo>
                      <a:pt x="1058" y="516"/>
                    </a:lnTo>
                    <a:lnTo>
                      <a:pt x="1088" y="464"/>
                    </a:lnTo>
                    <a:lnTo>
                      <a:pt x="1124" y="414"/>
                    </a:lnTo>
                    <a:lnTo>
                      <a:pt x="1164" y="362"/>
                    </a:lnTo>
                    <a:lnTo>
                      <a:pt x="1186" y="338"/>
                    </a:lnTo>
                    <a:lnTo>
                      <a:pt x="1208" y="314"/>
                    </a:lnTo>
                    <a:lnTo>
                      <a:pt x="1232" y="290"/>
                    </a:lnTo>
                    <a:lnTo>
                      <a:pt x="1256" y="270"/>
                    </a:lnTo>
                    <a:lnTo>
                      <a:pt x="1306" y="228"/>
                    </a:lnTo>
                    <a:lnTo>
                      <a:pt x="1358" y="192"/>
                    </a:lnTo>
                    <a:lnTo>
                      <a:pt x="1412" y="160"/>
                    </a:lnTo>
                    <a:lnTo>
                      <a:pt x="1466" y="132"/>
                    </a:lnTo>
                    <a:lnTo>
                      <a:pt x="1524" y="106"/>
                    </a:lnTo>
                    <a:lnTo>
                      <a:pt x="1582" y="84"/>
                    </a:lnTo>
                    <a:lnTo>
                      <a:pt x="1642" y="64"/>
                    </a:lnTo>
                    <a:lnTo>
                      <a:pt x="1700" y="48"/>
                    </a:lnTo>
                    <a:lnTo>
                      <a:pt x="1760" y="34"/>
                    </a:lnTo>
                    <a:lnTo>
                      <a:pt x="1820" y="24"/>
                    </a:lnTo>
                    <a:lnTo>
                      <a:pt x="1880" y="16"/>
                    </a:lnTo>
                    <a:lnTo>
                      <a:pt x="1940" y="8"/>
                    </a:lnTo>
                    <a:lnTo>
                      <a:pt x="1998" y="4"/>
                    </a:lnTo>
                    <a:lnTo>
                      <a:pt x="2054" y="2"/>
                    </a:lnTo>
                    <a:lnTo>
                      <a:pt x="2110" y="0"/>
                    </a:lnTo>
                    <a:lnTo>
                      <a:pt x="2166" y="0"/>
                    </a:lnTo>
                    <a:lnTo>
                      <a:pt x="2268" y="4"/>
                    </a:lnTo>
                    <a:lnTo>
                      <a:pt x="2360" y="12"/>
                    </a:lnTo>
                    <a:lnTo>
                      <a:pt x="2442" y="22"/>
                    </a:lnTo>
                    <a:lnTo>
                      <a:pt x="2508" y="32"/>
                    </a:lnTo>
                    <a:lnTo>
                      <a:pt x="2560" y="40"/>
                    </a:lnTo>
                    <a:lnTo>
                      <a:pt x="2602" y="48"/>
                    </a:lnTo>
                    <a:lnTo>
                      <a:pt x="2634" y="66"/>
                    </a:lnTo>
                    <a:lnTo>
                      <a:pt x="2722" y="112"/>
                    </a:lnTo>
                    <a:lnTo>
                      <a:pt x="2780" y="140"/>
                    </a:lnTo>
                    <a:lnTo>
                      <a:pt x="2844" y="170"/>
                    </a:lnTo>
                    <a:lnTo>
                      <a:pt x="2912" y="200"/>
                    </a:lnTo>
                    <a:lnTo>
                      <a:pt x="2984" y="226"/>
                    </a:lnTo>
                    <a:lnTo>
                      <a:pt x="3054" y="250"/>
                    </a:lnTo>
                    <a:lnTo>
                      <a:pt x="3088" y="260"/>
                    </a:lnTo>
                    <a:lnTo>
                      <a:pt x="3122" y="268"/>
                    </a:lnTo>
                    <a:lnTo>
                      <a:pt x="3154" y="274"/>
                    </a:lnTo>
                    <a:lnTo>
                      <a:pt x="3186" y="278"/>
                    </a:lnTo>
                    <a:lnTo>
                      <a:pt x="3216" y="280"/>
                    </a:lnTo>
                    <a:lnTo>
                      <a:pt x="3242" y="280"/>
                    </a:lnTo>
                    <a:lnTo>
                      <a:pt x="3268" y="278"/>
                    </a:lnTo>
                    <a:lnTo>
                      <a:pt x="3290" y="270"/>
                    </a:lnTo>
                    <a:lnTo>
                      <a:pt x="3310" y="262"/>
                    </a:lnTo>
                    <a:lnTo>
                      <a:pt x="3318" y="256"/>
                    </a:lnTo>
                    <a:lnTo>
                      <a:pt x="3326" y="248"/>
                    </a:lnTo>
                    <a:lnTo>
                      <a:pt x="3332" y="242"/>
                    </a:lnTo>
                    <a:lnTo>
                      <a:pt x="3340" y="232"/>
                    </a:lnTo>
                    <a:lnTo>
                      <a:pt x="3344" y="222"/>
                    </a:lnTo>
                    <a:lnTo>
                      <a:pt x="3348" y="212"/>
                    </a:lnTo>
                    <a:lnTo>
                      <a:pt x="3352" y="200"/>
                    </a:lnTo>
                    <a:lnTo>
                      <a:pt x="3354" y="188"/>
                    </a:lnTo>
                    <a:lnTo>
                      <a:pt x="3354" y="160"/>
                    </a:lnTo>
                    <a:lnTo>
                      <a:pt x="3364" y="158"/>
                    </a:lnTo>
                    <a:lnTo>
                      <a:pt x="3386" y="158"/>
                    </a:lnTo>
                    <a:lnTo>
                      <a:pt x="3398" y="160"/>
                    </a:lnTo>
                    <a:lnTo>
                      <a:pt x="3412" y="164"/>
                    </a:lnTo>
                    <a:lnTo>
                      <a:pt x="3424" y="170"/>
                    </a:lnTo>
                    <a:lnTo>
                      <a:pt x="3436" y="180"/>
                    </a:lnTo>
                    <a:lnTo>
                      <a:pt x="3440" y="186"/>
                    </a:lnTo>
                    <a:lnTo>
                      <a:pt x="3444" y="194"/>
                    </a:lnTo>
                    <a:lnTo>
                      <a:pt x="3446" y="202"/>
                    </a:lnTo>
                    <a:lnTo>
                      <a:pt x="3448" y="212"/>
                    </a:lnTo>
                    <a:lnTo>
                      <a:pt x="3450" y="224"/>
                    </a:lnTo>
                    <a:lnTo>
                      <a:pt x="3448" y="236"/>
                    </a:lnTo>
                    <a:lnTo>
                      <a:pt x="3446" y="250"/>
                    </a:lnTo>
                    <a:lnTo>
                      <a:pt x="3442" y="264"/>
                    </a:lnTo>
                    <a:lnTo>
                      <a:pt x="3430" y="300"/>
                    </a:lnTo>
                    <a:lnTo>
                      <a:pt x="3410" y="344"/>
                    </a:lnTo>
                    <a:lnTo>
                      <a:pt x="3382" y="394"/>
                    </a:lnTo>
                    <a:lnTo>
                      <a:pt x="3342" y="452"/>
                    </a:lnTo>
                    <a:lnTo>
                      <a:pt x="3334" y="462"/>
                    </a:lnTo>
                    <a:lnTo>
                      <a:pt x="3306" y="484"/>
                    </a:lnTo>
                    <a:lnTo>
                      <a:pt x="3264" y="516"/>
                    </a:lnTo>
                    <a:lnTo>
                      <a:pt x="3238" y="532"/>
                    </a:lnTo>
                    <a:lnTo>
                      <a:pt x="3210" y="550"/>
                    </a:lnTo>
                    <a:lnTo>
                      <a:pt x="3180" y="566"/>
                    </a:lnTo>
                    <a:lnTo>
                      <a:pt x="3148" y="582"/>
                    </a:lnTo>
                    <a:lnTo>
                      <a:pt x="3114" y="596"/>
                    </a:lnTo>
                    <a:lnTo>
                      <a:pt x="3078" y="606"/>
                    </a:lnTo>
                    <a:lnTo>
                      <a:pt x="3040" y="614"/>
                    </a:lnTo>
                    <a:lnTo>
                      <a:pt x="3004" y="616"/>
                    </a:lnTo>
                    <a:lnTo>
                      <a:pt x="2984" y="616"/>
                    </a:lnTo>
                    <a:lnTo>
                      <a:pt x="2966" y="616"/>
                    </a:lnTo>
                    <a:lnTo>
                      <a:pt x="2946" y="614"/>
                    </a:lnTo>
                    <a:lnTo>
                      <a:pt x="2928" y="610"/>
                    </a:lnTo>
                    <a:lnTo>
                      <a:pt x="2924" y="624"/>
                    </a:lnTo>
                    <a:lnTo>
                      <a:pt x="2914" y="662"/>
                    </a:lnTo>
                    <a:lnTo>
                      <a:pt x="2904" y="688"/>
                    </a:lnTo>
                    <a:lnTo>
                      <a:pt x="2892" y="716"/>
                    </a:lnTo>
                    <a:lnTo>
                      <a:pt x="2878" y="744"/>
                    </a:lnTo>
                    <a:lnTo>
                      <a:pt x="2858" y="772"/>
                    </a:lnTo>
                    <a:lnTo>
                      <a:pt x="2836" y="800"/>
                    </a:lnTo>
                    <a:lnTo>
                      <a:pt x="2822" y="812"/>
                    </a:lnTo>
                    <a:lnTo>
                      <a:pt x="2808" y="826"/>
                    </a:lnTo>
                    <a:lnTo>
                      <a:pt x="2794" y="836"/>
                    </a:lnTo>
                    <a:lnTo>
                      <a:pt x="2778" y="846"/>
                    </a:lnTo>
                    <a:lnTo>
                      <a:pt x="2760" y="856"/>
                    </a:lnTo>
                    <a:lnTo>
                      <a:pt x="2740" y="864"/>
                    </a:lnTo>
                    <a:lnTo>
                      <a:pt x="2720" y="870"/>
                    </a:lnTo>
                    <a:lnTo>
                      <a:pt x="2700" y="874"/>
                    </a:lnTo>
                    <a:lnTo>
                      <a:pt x="2676" y="876"/>
                    </a:lnTo>
                    <a:lnTo>
                      <a:pt x="2652" y="878"/>
                    </a:lnTo>
                    <a:lnTo>
                      <a:pt x="2626" y="876"/>
                    </a:lnTo>
                    <a:lnTo>
                      <a:pt x="2600" y="872"/>
                    </a:lnTo>
                    <a:lnTo>
                      <a:pt x="2570" y="866"/>
                    </a:lnTo>
                    <a:lnTo>
                      <a:pt x="2540" y="858"/>
                    </a:lnTo>
                    <a:lnTo>
                      <a:pt x="2538" y="870"/>
                    </a:lnTo>
                    <a:lnTo>
                      <a:pt x="2526" y="902"/>
                    </a:lnTo>
                    <a:lnTo>
                      <a:pt x="2518" y="924"/>
                    </a:lnTo>
                    <a:lnTo>
                      <a:pt x="2506" y="946"/>
                    </a:lnTo>
                    <a:lnTo>
                      <a:pt x="2492" y="970"/>
                    </a:lnTo>
                    <a:lnTo>
                      <a:pt x="2476" y="996"/>
                    </a:lnTo>
                    <a:lnTo>
                      <a:pt x="2454" y="1018"/>
                    </a:lnTo>
                    <a:lnTo>
                      <a:pt x="2430" y="1040"/>
                    </a:lnTo>
                    <a:lnTo>
                      <a:pt x="2418" y="1048"/>
                    </a:lnTo>
                    <a:lnTo>
                      <a:pt x="2402" y="1058"/>
                    </a:lnTo>
                    <a:lnTo>
                      <a:pt x="2388" y="1066"/>
                    </a:lnTo>
                    <a:lnTo>
                      <a:pt x="2370" y="1072"/>
                    </a:lnTo>
                    <a:lnTo>
                      <a:pt x="2354" y="1078"/>
                    </a:lnTo>
                    <a:lnTo>
                      <a:pt x="2334" y="1082"/>
                    </a:lnTo>
                    <a:lnTo>
                      <a:pt x="2314" y="1084"/>
                    </a:lnTo>
                    <a:lnTo>
                      <a:pt x="2294" y="1084"/>
                    </a:lnTo>
                    <a:lnTo>
                      <a:pt x="2272" y="1084"/>
                    </a:lnTo>
                    <a:lnTo>
                      <a:pt x="2248" y="1082"/>
                    </a:lnTo>
                    <a:lnTo>
                      <a:pt x="2224" y="1078"/>
                    </a:lnTo>
                    <a:lnTo>
                      <a:pt x="2198" y="1070"/>
                    </a:lnTo>
                    <a:lnTo>
                      <a:pt x="2194" y="1082"/>
                    </a:lnTo>
                    <a:lnTo>
                      <a:pt x="2184" y="1114"/>
                    </a:lnTo>
                    <a:lnTo>
                      <a:pt x="2176" y="1134"/>
                    </a:lnTo>
                    <a:lnTo>
                      <a:pt x="2168" y="1156"/>
                    </a:lnTo>
                    <a:lnTo>
                      <a:pt x="2154" y="1180"/>
                    </a:lnTo>
                    <a:lnTo>
                      <a:pt x="2140" y="1204"/>
                    </a:lnTo>
                    <a:lnTo>
                      <a:pt x="2122" y="1228"/>
                    </a:lnTo>
                    <a:lnTo>
                      <a:pt x="2102" y="1248"/>
                    </a:lnTo>
                    <a:lnTo>
                      <a:pt x="2080" y="1268"/>
                    </a:lnTo>
                    <a:lnTo>
                      <a:pt x="2066" y="1276"/>
                    </a:lnTo>
                    <a:lnTo>
                      <a:pt x="2052" y="1284"/>
                    </a:lnTo>
                    <a:lnTo>
                      <a:pt x="2038" y="1290"/>
                    </a:lnTo>
                    <a:lnTo>
                      <a:pt x="2024" y="1294"/>
                    </a:lnTo>
                    <a:lnTo>
                      <a:pt x="2008" y="1298"/>
                    </a:lnTo>
                    <a:lnTo>
                      <a:pt x="1990" y="1300"/>
                    </a:lnTo>
                    <a:lnTo>
                      <a:pt x="1972" y="1300"/>
                    </a:lnTo>
                    <a:lnTo>
                      <a:pt x="1954" y="1300"/>
                    </a:lnTo>
                    <a:lnTo>
                      <a:pt x="1934" y="1296"/>
                    </a:lnTo>
                    <a:lnTo>
                      <a:pt x="1914" y="1292"/>
                    </a:lnTo>
                    <a:lnTo>
                      <a:pt x="1914" y="1306"/>
                    </a:lnTo>
                    <a:lnTo>
                      <a:pt x="1912" y="1344"/>
                    </a:lnTo>
                    <a:lnTo>
                      <a:pt x="1904" y="1396"/>
                    </a:lnTo>
                    <a:lnTo>
                      <a:pt x="1898" y="1424"/>
                    </a:lnTo>
                    <a:lnTo>
                      <a:pt x="1890" y="1452"/>
                    </a:lnTo>
                    <a:lnTo>
                      <a:pt x="1880" y="1480"/>
                    </a:lnTo>
                    <a:lnTo>
                      <a:pt x="1868" y="1506"/>
                    </a:lnTo>
                    <a:lnTo>
                      <a:pt x="1854" y="1528"/>
                    </a:lnTo>
                    <a:lnTo>
                      <a:pt x="1844" y="1538"/>
                    </a:lnTo>
                    <a:lnTo>
                      <a:pt x="1834" y="1546"/>
                    </a:lnTo>
                    <a:lnTo>
                      <a:pt x="1824" y="1554"/>
                    </a:lnTo>
                    <a:lnTo>
                      <a:pt x="1814" y="1560"/>
                    </a:lnTo>
                    <a:lnTo>
                      <a:pt x="1802" y="1564"/>
                    </a:lnTo>
                    <a:lnTo>
                      <a:pt x="1788" y="1566"/>
                    </a:lnTo>
                    <a:lnTo>
                      <a:pt x="1774" y="1568"/>
                    </a:lnTo>
                    <a:lnTo>
                      <a:pt x="1758" y="1566"/>
                    </a:lnTo>
                    <a:lnTo>
                      <a:pt x="1742" y="1562"/>
                    </a:lnTo>
                    <a:lnTo>
                      <a:pt x="1726" y="1556"/>
                    </a:lnTo>
                    <a:lnTo>
                      <a:pt x="1734" y="1582"/>
                    </a:lnTo>
                    <a:lnTo>
                      <a:pt x="1752" y="1650"/>
                    </a:lnTo>
                    <a:lnTo>
                      <a:pt x="1762" y="1696"/>
                    </a:lnTo>
                    <a:lnTo>
                      <a:pt x="1770" y="1746"/>
                    </a:lnTo>
                    <a:lnTo>
                      <a:pt x="1778" y="1798"/>
                    </a:lnTo>
                    <a:lnTo>
                      <a:pt x="1782" y="1852"/>
                    </a:lnTo>
                    <a:lnTo>
                      <a:pt x="1782" y="1904"/>
                    </a:lnTo>
                    <a:lnTo>
                      <a:pt x="1782" y="1928"/>
                    </a:lnTo>
                    <a:lnTo>
                      <a:pt x="1778" y="1952"/>
                    </a:lnTo>
                    <a:lnTo>
                      <a:pt x="1774" y="1976"/>
                    </a:lnTo>
                    <a:lnTo>
                      <a:pt x="1768" y="1996"/>
                    </a:lnTo>
                    <a:lnTo>
                      <a:pt x="1760" y="2016"/>
                    </a:lnTo>
                    <a:lnTo>
                      <a:pt x="1750" y="2034"/>
                    </a:lnTo>
                    <a:lnTo>
                      <a:pt x="1736" y="2050"/>
                    </a:lnTo>
                    <a:lnTo>
                      <a:pt x="1722" y="2062"/>
                    </a:lnTo>
                    <a:lnTo>
                      <a:pt x="1706" y="2074"/>
                    </a:lnTo>
                    <a:lnTo>
                      <a:pt x="1686" y="2080"/>
                    </a:lnTo>
                    <a:lnTo>
                      <a:pt x="1664" y="2086"/>
                    </a:lnTo>
                    <a:lnTo>
                      <a:pt x="1640" y="2086"/>
                    </a:lnTo>
                    <a:lnTo>
                      <a:pt x="1612" y="2084"/>
                    </a:lnTo>
                    <a:lnTo>
                      <a:pt x="1582" y="2076"/>
                    </a:lnTo>
                    <a:lnTo>
                      <a:pt x="1580" y="2094"/>
                    </a:lnTo>
                    <a:lnTo>
                      <a:pt x="1574" y="2136"/>
                    </a:lnTo>
                    <a:lnTo>
                      <a:pt x="1568" y="2164"/>
                    </a:lnTo>
                    <a:lnTo>
                      <a:pt x="1558" y="2194"/>
                    </a:lnTo>
                    <a:lnTo>
                      <a:pt x="1548" y="2226"/>
                    </a:lnTo>
                    <a:lnTo>
                      <a:pt x="1532" y="2258"/>
                    </a:lnTo>
                    <a:lnTo>
                      <a:pt x="1514" y="2288"/>
                    </a:lnTo>
                    <a:lnTo>
                      <a:pt x="1502" y="2302"/>
                    </a:lnTo>
                    <a:lnTo>
                      <a:pt x="1490" y="2316"/>
                    </a:lnTo>
                    <a:lnTo>
                      <a:pt x="1478" y="2328"/>
                    </a:lnTo>
                    <a:lnTo>
                      <a:pt x="1462" y="2340"/>
                    </a:lnTo>
                    <a:lnTo>
                      <a:pt x="1448" y="2350"/>
                    </a:lnTo>
                    <a:lnTo>
                      <a:pt x="1430" y="2358"/>
                    </a:lnTo>
                    <a:lnTo>
                      <a:pt x="1412" y="2366"/>
                    </a:lnTo>
                    <a:lnTo>
                      <a:pt x="1392" y="2372"/>
                    </a:lnTo>
                    <a:lnTo>
                      <a:pt x="1372" y="2376"/>
                    </a:lnTo>
                    <a:lnTo>
                      <a:pt x="1348" y="2376"/>
                    </a:lnTo>
                    <a:lnTo>
                      <a:pt x="1324" y="2376"/>
                    </a:lnTo>
                    <a:lnTo>
                      <a:pt x="1298" y="2374"/>
                    </a:lnTo>
                    <a:lnTo>
                      <a:pt x="1272" y="2368"/>
                    </a:lnTo>
                    <a:lnTo>
                      <a:pt x="1242" y="2360"/>
                    </a:lnTo>
                    <a:lnTo>
                      <a:pt x="1236" y="2374"/>
                    </a:lnTo>
                    <a:lnTo>
                      <a:pt x="1218" y="2410"/>
                    </a:lnTo>
                    <a:lnTo>
                      <a:pt x="1206" y="2434"/>
                    </a:lnTo>
                    <a:lnTo>
                      <a:pt x="1190" y="2458"/>
                    </a:lnTo>
                    <a:lnTo>
                      <a:pt x="1172" y="2484"/>
                    </a:lnTo>
                    <a:lnTo>
                      <a:pt x="1150" y="2508"/>
                    </a:lnTo>
                    <a:lnTo>
                      <a:pt x="1126" y="2532"/>
                    </a:lnTo>
                    <a:lnTo>
                      <a:pt x="1114" y="2542"/>
                    </a:lnTo>
                    <a:lnTo>
                      <a:pt x="1100" y="2550"/>
                    </a:lnTo>
                    <a:lnTo>
                      <a:pt x="1086" y="2558"/>
                    </a:lnTo>
                    <a:lnTo>
                      <a:pt x="1070" y="2566"/>
                    </a:lnTo>
                    <a:lnTo>
                      <a:pt x="1054" y="2570"/>
                    </a:lnTo>
                    <a:lnTo>
                      <a:pt x="1038" y="2574"/>
                    </a:lnTo>
                    <a:lnTo>
                      <a:pt x="1022" y="2576"/>
                    </a:lnTo>
                    <a:lnTo>
                      <a:pt x="1004" y="2576"/>
                    </a:lnTo>
                    <a:lnTo>
                      <a:pt x="986" y="2574"/>
                    </a:lnTo>
                    <a:lnTo>
                      <a:pt x="968" y="2568"/>
                    </a:lnTo>
                    <a:lnTo>
                      <a:pt x="948" y="2562"/>
                    </a:lnTo>
                    <a:lnTo>
                      <a:pt x="928" y="2552"/>
                    </a:lnTo>
                    <a:lnTo>
                      <a:pt x="908" y="2540"/>
                    </a:lnTo>
                    <a:lnTo>
                      <a:pt x="886" y="2524"/>
                    </a:lnTo>
                    <a:lnTo>
                      <a:pt x="878" y="2540"/>
                    </a:lnTo>
                    <a:lnTo>
                      <a:pt x="858" y="2576"/>
                    </a:lnTo>
                    <a:lnTo>
                      <a:pt x="844" y="2598"/>
                    </a:lnTo>
                    <a:lnTo>
                      <a:pt x="826" y="2622"/>
                    </a:lnTo>
                    <a:lnTo>
                      <a:pt x="804" y="2646"/>
                    </a:lnTo>
                    <a:lnTo>
                      <a:pt x="782" y="2670"/>
                    </a:lnTo>
                    <a:lnTo>
                      <a:pt x="758" y="2690"/>
                    </a:lnTo>
                    <a:lnTo>
                      <a:pt x="744" y="2698"/>
                    </a:lnTo>
                    <a:lnTo>
                      <a:pt x="730" y="2706"/>
                    </a:lnTo>
                    <a:lnTo>
                      <a:pt x="716" y="2712"/>
                    </a:lnTo>
                    <a:lnTo>
                      <a:pt x="702" y="2716"/>
                    </a:lnTo>
                    <a:lnTo>
                      <a:pt x="688" y="2720"/>
                    </a:lnTo>
                    <a:lnTo>
                      <a:pt x="672" y="2720"/>
                    </a:lnTo>
                    <a:lnTo>
                      <a:pt x="656" y="2720"/>
                    </a:lnTo>
                    <a:lnTo>
                      <a:pt x="640" y="2718"/>
                    </a:lnTo>
                    <a:lnTo>
                      <a:pt x="624" y="2712"/>
                    </a:lnTo>
                    <a:lnTo>
                      <a:pt x="608" y="2704"/>
                    </a:lnTo>
                    <a:lnTo>
                      <a:pt x="592" y="2694"/>
                    </a:lnTo>
                    <a:lnTo>
                      <a:pt x="574" y="2680"/>
                    </a:lnTo>
                    <a:lnTo>
                      <a:pt x="558" y="2664"/>
                    </a:lnTo>
                    <a:lnTo>
                      <a:pt x="540" y="2644"/>
                    </a:lnTo>
                    <a:lnTo>
                      <a:pt x="536" y="2656"/>
                    </a:lnTo>
                    <a:lnTo>
                      <a:pt x="522" y="2688"/>
                    </a:lnTo>
                    <a:lnTo>
                      <a:pt x="512" y="2708"/>
                    </a:lnTo>
                    <a:lnTo>
                      <a:pt x="500" y="2730"/>
                    </a:lnTo>
                    <a:lnTo>
                      <a:pt x="484" y="2752"/>
                    </a:lnTo>
                    <a:lnTo>
                      <a:pt x="468" y="2772"/>
                    </a:lnTo>
                    <a:lnTo>
                      <a:pt x="448" y="2792"/>
                    </a:lnTo>
                    <a:lnTo>
                      <a:pt x="426" y="2808"/>
                    </a:lnTo>
                    <a:lnTo>
                      <a:pt x="414" y="2814"/>
                    </a:lnTo>
                    <a:lnTo>
                      <a:pt x="402" y="2820"/>
                    </a:lnTo>
                    <a:lnTo>
                      <a:pt x="388" y="2824"/>
                    </a:lnTo>
                    <a:lnTo>
                      <a:pt x="374" y="2828"/>
                    </a:lnTo>
                    <a:lnTo>
                      <a:pt x="360" y="2830"/>
                    </a:lnTo>
                    <a:lnTo>
                      <a:pt x="346" y="2828"/>
                    </a:lnTo>
                    <a:lnTo>
                      <a:pt x="330" y="2826"/>
                    </a:lnTo>
                    <a:lnTo>
                      <a:pt x="314" y="2822"/>
                    </a:lnTo>
                    <a:lnTo>
                      <a:pt x="296" y="2816"/>
                    </a:lnTo>
                    <a:lnTo>
                      <a:pt x="278" y="2808"/>
                    </a:lnTo>
                    <a:lnTo>
                      <a:pt x="260" y="2798"/>
                    </a:lnTo>
                    <a:lnTo>
                      <a:pt x="242" y="2784"/>
                    </a:lnTo>
                    <a:lnTo>
                      <a:pt x="258" y="2596"/>
                    </a:lnTo>
                    <a:lnTo>
                      <a:pt x="266" y="2602"/>
                    </a:lnTo>
                    <a:lnTo>
                      <a:pt x="290" y="2612"/>
                    </a:lnTo>
                    <a:lnTo>
                      <a:pt x="304" y="2618"/>
                    </a:lnTo>
                    <a:lnTo>
                      <a:pt x="322" y="2622"/>
                    </a:lnTo>
                    <a:lnTo>
                      <a:pt x="340" y="2626"/>
                    </a:lnTo>
                    <a:lnTo>
                      <a:pt x="358" y="2626"/>
                    </a:lnTo>
                    <a:lnTo>
                      <a:pt x="376" y="2622"/>
                    </a:lnTo>
                    <a:lnTo>
                      <a:pt x="386" y="2620"/>
                    </a:lnTo>
                    <a:lnTo>
                      <a:pt x="394" y="2616"/>
                    </a:lnTo>
                    <a:lnTo>
                      <a:pt x="402" y="2610"/>
                    </a:lnTo>
                    <a:lnTo>
                      <a:pt x="410" y="2604"/>
                    </a:lnTo>
                    <a:lnTo>
                      <a:pt x="418" y="2594"/>
                    </a:lnTo>
                    <a:lnTo>
                      <a:pt x="424" y="2584"/>
                    </a:lnTo>
                    <a:lnTo>
                      <a:pt x="430" y="2574"/>
                    </a:lnTo>
                    <a:lnTo>
                      <a:pt x="436" y="2560"/>
                    </a:lnTo>
                    <a:lnTo>
                      <a:pt x="442" y="2544"/>
                    </a:lnTo>
                    <a:lnTo>
                      <a:pt x="446" y="2528"/>
                    </a:lnTo>
                    <a:lnTo>
                      <a:pt x="448" y="2508"/>
                    </a:lnTo>
                    <a:lnTo>
                      <a:pt x="450" y="2486"/>
                    </a:lnTo>
                    <a:lnTo>
                      <a:pt x="450" y="2462"/>
                    </a:lnTo>
                    <a:lnTo>
                      <a:pt x="450" y="2436"/>
                    </a:lnTo>
                    <a:lnTo>
                      <a:pt x="460" y="2422"/>
                    </a:lnTo>
                    <a:lnTo>
                      <a:pt x="472" y="2410"/>
                    </a:lnTo>
                    <a:lnTo>
                      <a:pt x="480" y="2404"/>
                    </a:lnTo>
                    <a:lnTo>
                      <a:pt x="488" y="2398"/>
                    </a:lnTo>
                    <a:lnTo>
                      <a:pt x="496" y="2396"/>
                    </a:lnTo>
                    <a:lnTo>
                      <a:pt x="504" y="2394"/>
                    </a:lnTo>
                    <a:lnTo>
                      <a:pt x="514" y="2396"/>
                    </a:lnTo>
                    <a:lnTo>
                      <a:pt x="522" y="2400"/>
                    </a:lnTo>
                    <a:lnTo>
                      <a:pt x="532" y="2406"/>
                    </a:lnTo>
                    <a:lnTo>
                      <a:pt x="540" y="2418"/>
                    </a:lnTo>
                    <a:lnTo>
                      <a:pt x="548" y="2434"/>
                    </a:lnTo>
                    <a:lnTo>
                      <a:pt x="556" y="2456"/>
                    </a:lnTo>
                    <a:lnTo>
                      <a:pt x="566" y="2478"/>
                    </a:lnTo>
                    <a:lnTo>
                      <a:pt x="578" y="2500"/>
                    </a:lnTo>
                    <a:lnTo>
                      <a:pt x="596" y="2518"/>
                    </a:lnTo>
                    <a:lnTo>
                      <a:pt x="614" y="2532"/>
                    </a:lnTo>
                    <a:lnTo>
                      <a:pt x="634" y="2544"/>
                    </a:lnTo>
                    <a:lnTo>
                      <a:pt x="656" y="2552"/>
                    </a:lnTo>
                    <a:lnTo>
                      <a:pt x="680" y="2558"/>
                    </a:lnTo>
                    <a:lnTo>
                      <a:pt x="702" y="2556"/>
                    </a:lnTo>
                    <a:lnTo>
                      <a:pt x="712" y="2556"/>
                    </a:lnTo>
                    <a:lnTo>
                      <a:pt x="724" y="2552"/>
                    </a:lnTo>
                    <a:lnTo>
                      <a:pt x="734" y="2548"/>
                    </a:lnTo>
                    <a:lnTo>
                      <a:pt x="744" y="2542"/>
                    </a:lnTo>
                    <a:lnTo>
                      <a:pt x="754" y="2534"/>
                    </a:lnTo>
                    <a:lnTo>
                      <a:pt x="764" y="2526"/>
                    </a:lnTo>
                    <a:lnTo>
                      <a:pt x="772" y="2516"/>
                    </a:lnTo>
                    <a:lnTo>
                      <a:pt x="780" y="2504"/>
                    </a:lnTo>
                    <a:lnTo>
                      <a:pt x="788" y="2492"/>
                    </a:lnTo>
                    <a:lnTo>
                      <a:pt x="794" y="2478"/>
                    </a:lnTo>
                    <a:lnTo>
                      <a:pt x="798" y="2460"/>
                    </a:lnTo>
                    <a:lnTo>
                      <a:pt x="804" y="2442"/>
                    </a:lnTo>
                    <a:lnTo>
                      <a:pt x="806" y="2422"/>
                    </a:lnTo>
                    <a:lnTo>
                      <a:pt x="808" y="2402"/>
                    </a:lnTo>
                    <a:lnTo>
                      <a:pt x="810" y="2378"/>
                    </a:lnTo>
                    <a:lnTo>
                      <a:pt x="810" y="2352"/>
                    </a:lnTo>
                    <a:lnTo>
                      <a:pt x="814" y="2324"/>
                    </a:lnTo>
                    <a:lnTo>
                      <a:pt x="822" y="2300"/>
                    </a:lnTo>
                    <a:lnTo>
                      <a:pt x="826" y="2286"/>
                    </a:lnTo>
                    <a:lnTo>
                      <a:pt x="832" y="2276"/>
                    </a:lnTo>
                    <a:lnTo>
                      <a:pt x="838" y="2266"/>
                    </a:lnTo>
                    <a:lnTo>
                      <a:pt x="844" y="2260"/>
                    </a:lnTo>
                    <a:lnTo>
                      <a:pt x="852" y="2258"/>
                    </a:lnTo>
                    <a:lnTo>
                      <a:pt x="860" y="2262"/>
                    </a:lnTo>
                    <a:lnTo>
                      <a:pt x="870" y="2270"/>
                    </a:lnTo>
                    <a:lnTo>
                      <a:pt x="880" y="2284"/>
                    </a:lnTo>
                    <a:lnTo>
                      <a:pt x="890" y="2306"/>
                    </a:lnTo>
                    <a:lnTo>
                      <a:pt x="902" y="2338"/>
                    </a:lnTo>
                    <a:lnTo>
                      <a:pt x="908" y="2354"/>
                    </a:lnTo>
                    <a:lnTo>
                      <a:pt x="916" y="2368"/>
                    </a:lnTo>
                    <a:lnTo>
                      <a:pt x="924" y="2382"/>
                    </a:lnTo>
                    <a:lnTo>
                      <a:pt x="932" y="2394"/>
                    </a:lnTo>
                    <a:lnTo>
                      <a:pt x="942" y="2404"/>
                    </a:lnTo>
                    <a:lnTo>
                      <a:pt x="952" y="2412"/>
                    </a:lnTo>
                    <a:lnTo>
                      <a:pt x="962" y="2420"/>
                    </a:lnTo>
                    <a:lnTo>
                      <a:pt x="972" y="2424"/>
                    </a:lnTo>
                    <a:lnTo>
                      <a:pt x="984" y="2428"/>
                    </a:lnTo>
                    <a:lnTo>
                      <a:pt x="994" y="2430"/>
                    </a:lnTo>
                    <a:lnTo>
                      <a:pt x="1006" y="2432"/>
                    </a:lnTo>
                    <a:lnTo>
                      <a:pt x="1016" y="2430"/>
                    </a:lnTo>
                    <a:lnTo>
                      <a:pt x="1028" y="2428"/>
                    </a:lnTo>
                    <a:lnTo>
                      <a:pt x="1040" y="2424"/>
                    </a:lnTo>
                    <a:lnTo>
                      <a:pt x="1050" y="2420"/>
                    </a:lnTo>
                    <a:lnTo>
                      <a:pt x="1062" y="2412"/>
                    </a:lnTo>
                    <a:lnTo>
                      <a:pt x="1072" y="2404"/>
                    </a:lnTo>
                    <a:lnTo>
                      <a:pt x="1082" y="2394"/>
                    </a:lnTo>
                    <a:lnTo>
                      <a:pt x="1094" y="2384"/>
                    </a:lnTo>
                    <a:lnTo>
                      <a:pt x="1102" y="2370"/>
                    </a:lnTo>
                    <a:lnTo>
                      <a:pt x="1112" y="2356"/>
                    </a:lnTo>
                    <a:lnTo>
                      <a:pt x="1120" y="2340"/>
                    </a:lnTo>
                    <a:lnTo>
                      <a:pt x="1128" y="2324"/>
                    </a:lnTo>
                    <a:lnTo>
                      <a:pt x="1136" y="2304"/>
                    </a:lnTo>
                    <a:lnTo>
                      <a:pt x="1142" y="2284"/>
                    </a:lnTo>
                    <a:lnTo>
                      <a:pt x="1148" y="2264"/>
                    </a:lnTo>
                    <a:lnTo>
                      <a:pt x="1154" y="2240"/>
                    </a:lnTo>
                    <a:lnTo>
                      <a:pt x="1158" y="2216"/>
                    </a:lnTo>
                    <a:lnTo>
                      <a:pt x="1160" y="2190"/>
                    </a:lnTo>
                    <a:lnTo>
                      <a:pt x="1162" y="2164"/>
                    </a:lnTo>
                    <a:lnTo>
                      <a:pt x="1162" y="2134"/>
                    </a:lnTo>
                    <a:lnTo>
                      <a:pt x="1162" y="2104"/>
                    </a:lnTo>
                    <a:lnTo>
                      <a:pt x="1182" y="2090"/>
                    </a:lnTo>
                    <a:lnTo>
                      <a:pt x="1202" y="2078"/>
                    </a:lnTo>
                    <a:lnTo>
                      <a:pt x="1214" y="2072"/>
                    </a:lnTo>
                    <a:lnTo>
                      <a:pt x="1224" y="2068"/>
                    </a:lnTo>
                    <a:lnTo>
                      <a:pt x="1236" y="2064"/>
                    </a:lnTo>
                    <a:lnTo>
                      <a:pt x="1248" y="2064"/>
                    </a:lnTo>
                    <a:lnTo>
                      <a:pt x="1260" y="2066"/>
                    </a:lnTo>
                    <a:lnTo>
                      <a:pt x="1270" y="2072"/>
                    </a:lnTo>
                    <a:lnTo>
                      <a:pt x="1278" y="2080"/>
                    </a:lnTo>
                    <a:lnTo>
                      <a:pt x="1284" y="2094"/>
                    </a:lnTo>
                    <a:lnTo>
                      <a:pt x="1290" y="2112"/>
                    </a:lnTo>
                    <a:lnTo>
                      <a:pt x="1292" y="2134"/>
                    </a:lnTo>
                    <a:lnTo>
                      <a:pt x="1296" y="2160"/>
                    </a:lnTo>
                    <a:lnTo>
                      <a:pt x="1302" y="2182"/>
                    </a:lnTo>
                    <a:lnTo>
                      <a:pt x="1312" y="2200"/>
                    </a:lnTo>
                    <a:lnTo>
                      <a:pt x="1326" y="2214"/>
                    </a:lnTo>
                    <a:lnTo>
                      <a:pt x="1340" y="2222"/>
                    </a:lnTo>
                    <a:lnTo>
                      <a:pt x="1356" y="2228"/>
                    </a:lnTo>
                    <a:lnTo>
                      <a:pt x="1364" y="2228"/>
                    </a:lnTo>
                    <a:lnTo>
                      <a:pt x="1372" y="2228"/>
                    </a:lnTo>
                    <a:lnTo>
                      <a:pt x="1380" y="2226"/>
                    </a:lnTo>
                    <a:lnTo>
                      <a:pt x="1388" y="2224"/>
                    </a:lnTo>
                    <a:lnTo>
                      <a:pt x="1396" y="2218"/>
                    </a:lnTo>
                    <a:lnTo>
                      <a:pt x="1402" y="2212"/>
                    </a:lnTo>
                    <a:lnTo>
                      <a:pt x="1410" y="2206"/>
                    </a:lnTo>
                    <a:lnTo>
                      <a:pt x="1416" y="2196"/>
                    </a:lnTo>
                    <a:lnTo>
                      <a:pt x="1422" y="2186"/>
                    </a:lnTo>
                    <a:lnTo>
                      <a:pt x="1428" y="2174"/>
                    </a:lnTo>
                    <a:lnTo>
                      <a:pt x="1432" y="2160"/>
                    </a:lnTo>
                    <a:lnTo>
                      <a:pt x="1436" y="2144"/>
                    </a:lnTo>
                    <a:lnTo>
                      <a:pt x="1438" y="2126"/>
                    </a:lnTo>
                    <a:lnTo>
                      <a:pt x="1440" y="2108"/>
                    </a:lnTo>
                    <a:lnTo>
                      <a:pt x="1440" y="2086"/>
                    </a:lnTo>
                    <a:lnTo>
                      <a:pt x="1440" y="2064"/>
                    </a:lnTo>
                    <a:lnTo>
                      <a:pt x="1436" y="2014"/>
                    </a:lnTo>
                    <a:lnTo>
                      <a:pt x="1426" y="1954"/>
                    </a:lnTo>
                    <a:lnTo>
                      <a:pt x="1430" y="1938"/>
                    </a:lnTo>
                    <a:lnTo>
                      <a:pt x="1438" y="1924"/>
                    </a:lnTo>
                    <a:lnTo>
                      <a:pt x="1446" y="1912"/>
                    </a:lnTo>
                    <a:lnTo>
                      <a:pt x="1452" y="1906"/>
                    </a:lnTo>
                    <a:lnTo>
                      <a:pt x="1458" y="1900"/>
                    </a:lnTo>
                    <a:lnTo>
                      <a:pt x="1466" y="1898"/>
                    </a:lnTo>
                    <a:lnTo>
                      <a:pt x="1472" y="1898"/>
                    </a:lnTo>
                    <a:lnTo>
                      <a:pt x="1480" y="1900"/>
                    </a:lnTo>
                    <a:lnTo>
                      <a:pt x="1488" y="1906"/>
                    </a:lnTo>
                    <a:lnTo>
                      <a:pt x="1496" y="1914"/>
                    </a:lnTo>
                    <a:lnTo>
                      <a:pt x="1506" y="1928"/>
                    </a:lnTo>
                    <a:lnTo>
                      <a:pt x="1512" y="1934"/>
                    </a:lnTo>
                    <a:lnTo>
                      <a:pt x="1518" y="1940"/>
                    </a:lnTo>
                    <a:lnTo>
                      <a:pt x="1526" y="1946"/>
                    </a:lnTo>
                    <a:lnTo>
                      <a:pt x="1536" y="1950"/>
                    </a:lnTo>
                    <a:lnTo>
                      <a:pt x="1546" y="1954"/>
                    </a:lnTo>
                    <a:lnTo>
                      <a:pt x="1558" y="1954"/>
                    </a:lnTo>
                    <a:lnTo>
                      <a:pt x="1570" y="1956"/>
                    </a:lnTo>
                    <a:lnTo>
                      <a:pt x="1582" y="1954"/>
                    </a:lnTo>
                    <a:lnTo>
                      <a:pt x="1594" y="1952"/>
                    </a:lnTo>
                    <a:lnTo>
                      <a:pt x="1606" y="1948"/>
                    </a:lnTo>
                    <a:lnTo>
                      <a:pt x="1618" y="1942"/>
                    </a:lnTo>
                    <a:lnTo>
                      <a:pt x="1628" y="1936"/>
                    </a:lnTo>
                    <a:lnTo>
                      <a:pt x="1640" y="1926"/>
                    </a:lnTo>
                    <a:lnTo>
                      <a:pt x="1650" y="1916"/>
                    </a:lnTo>
                    <a:lnTo>
                      <a:pt x="1658" y="1902"/>
                    </a:lnTo>
                    <a:lnTo>
                      <a:pt x="1666" y="1888"/>
                    </a:lnTo>
                    <a:lnTo>
                      <a:pt x="1674" y="1870"/>
                    </a:lnTo>
                    <a:lnTo>
                      <a:pt x="1678" y="1852"/>
                    </a:lnTo>
                    <a:lnTo>
                      <a:pt x="1682" y="1830"/>
                    </a:lnTo>
                    <a:lnTo>
                      <a:pt x="1684" y="1806"/>
                    </a:lnTo>
                    <a:lnTo>
                      <a:pt x="1682" y="1780"/>
                    </a:lnTo>
                    <a:lnTo>
                      <a:pt x="1680" y="1752"/>
                    </a:lnTo>
                    <a:lnTo>
                      <a:pt x="1674" y="1720"/>
                    </a:lnTo>
                    <a:lnTo>
                      <a:pt x="1666" y="1686"/>
                    </a:lnTo>
                    <a:lnTo>
                      <a:pt x="1654" y="1650"/>
                    </a:lnTo>
                    <a:lnTo>
                      <a:pt x="1640" y="1610"/>
                    </a:lnTo>
                    <a:lnTo>
                      <a:pt x="1624" y="1568"/>
                    </a:lnTo>
                    <a:lnTo>
                      <a:pt x="1602" y="1522"/>
                    </a:lnTo>
                    <a:lnTo>
                      <a:pt x="1578" y="1474"/>
                    </a:lnTo>
                    <a:lnTo>
                      <a:pt x="1550" y="1422"/>
                    </a:lnTo>
                    <a:lnTo>
                      <a:pt x="1518" y="1368"/>
                    </a:lnTo>
                    <a:lnTo>
                      <a:pt x="1482" y="1308"/>
                    </a:lnTo>
                    <a:lnTo>
                      <a:pt x="1478" y="1288"/>
                    </a:lnTo>
                    <a:lnTo>
                      <a:pt x="1474" y="1268"/>
                    </a:lnTo>
                    <a:lnTo>
                      <a:pt x="1474" y="1246"/>
                    </a:lnTo>
                    <a:lnTo>
                      <a:pt x="1474" y="1236"/>
                    </a:lnTo>
                    <a:lnTo>
                      <a:pt x="1478" y="1228"/>
                    </a:lnTo>
                    <a:lnTo>
                      <a:pt x="1482" y="1220"/>
                    </a:lnTo>
                    <a:lnTo>
                      <a:pt x="1488" y="1214"/>
                    </a:lnTo>
                    <a:lnTo>
                      <a:pt x="1496" y="1212"/>
                    </a:lnTo>
                    <a:lnTo>
                      <a:pt x="1508" y="1212"/>
                    </a:lnTo>
                    <a:lnTo>
                      <a:pt x="1520" y="1216"/>
                    </a:lnTo>
                    <a:lnTo>
                      <a:pt x="1536" y="1224"/>
                    </a:lnTo>
                    <a:lnTo>
                      <a:pt x="1554" y="1238"/>
                    </a:lnTo>
                    <a:lnTo>
                      <a:pt x="1570" y="1254"/>
                    </a:lnTo>
                    <a:lnTo>
                      <a:pt x="1586" y="1274"/>
                    </a:lnTo>
                    <a:lnTo>
                      <a:pt x="1600" y="1296"/>
                    </a:lnTo>
                    <a:lnTo>
                      <a:pt x="1628" y="1342"/>
                    </a:lnTo>
                    <a:lnTo>
                      <a:pt x="1654" y="1386"/>
                    </a:lnTo>
                    <a:lnTo>
                      <a:pt x="1668" y="1404"/>
                    </a:lnTo>
                    <a:lnTo>
                      <a:pt x="1680" y="1418"/>
                    </a:lnTo>
                    <a:lnTo>
                      <a:pt x="1694" y="1428"/>
                    </a:lnTo>
                    <a:lnTo>
                      <a:pt x="1700" y="1432"/>
                    </a:lnTo>
                    <a:lnTo>
                      <a:pt x="1706" y="1434"/>
                    </a:lnTo>
                    <a:lnTo>
                      <a:pt x="1714" y="1434"/>
                    </a:lnTo>
                    <a:lnTo>
                      <a:pt x="1720" y="1432"/>
                    </a:lnTo>
                    <a:lnTo>
                      <a:pt x="1728" y="1428"/>
                    </a:lnTo>
                    <a:lnTo>
                      <a:pt x="1734" y="1424"/>
                    </a:lnTo>
                    <a:lnTo>
                      <a:pt x="1742" y="1416"/>
                    </a:lnTo>
                    <a:lnTo>
                      <a:pt x="1750" y="1406"/>
                    </a:lnTo>
                    <a:lnTo>
                      <a:pt x="1766" y="1380"/>
                    </a:lnTo>
                    <a:lnTo>
                      <a:pt x="1772" y="1364"/>
                    </a:lnTo>
                    <a:lnTo>
                      <a:pt x="1778" y="1348"/>
                    </a:lnTo>
                    <a:lnTo>
                      <a:pt x="1782" y="1330"/>
                    </a:lnTo>
                    <a:lnTo>
                      <a:pt x="1784" y="1314"/>
                    </a:lnTo>
                    <a:lnTo>
                      <a:pt x="1784" y="1296"/>
                    </a:lnTo>
                    <a:lnTo>
                      <a:pt x="1782" y="1280"/>
                    </a:lnTo>
                    <a:lnTo>
                      <a:pt x="1780" y="1262"/>
                    </a:lnTo>
                    <a:lnTo>
                      <a:pt x="1776" y="1244"/>
                    </a:lnTo>
                    <a:lnTo>
                      <a:pt x="1764" y="1210"/>
                    </a:lnTo>
                    <a:lnTo>
                      <a:pt x="1750" y="1176"/>
                    </a:lnTo>
                    <a:lnTo>
                      <a:pt x="1732" y="1142"/>
                    </a:lnTo>
                    <a:lnTo>
                      <a:pt x="1714" y="1110"/>
                    </a:lnTo>
                    <a:lnTo>
                      <a:pt x="1694" y="1080"/>
                    </a:lnTo>
                    <a:lnTo>
                      <a:pt x="1674" y="1052"/>
                    </a:lnTo>
                    <a:lnTo>
                      <a:pt x="1636" y="1006"/>
                    </a:lnTo>
                    <a:lnTo>
                      <a:pt x="1608" y="976"/>
                    </a:lnTo>
                    <a:lnTo>
                      <a:pt x="1596" y="966"/>
                    </a:lnTo>
                    <a:lnTo>
                      <a:pt x="1598" y="948"/>
                    </a:lnTo>
                    <a:lnTo>
                      <a:pt x="1600" y="932"/>
                    </a:lnTo>
                    <a:lnTo>
                      <a:pt x="1606" y="916"/>
                    </a:lnTo>
                    <a:lnTo>
                      <a:pt x="1610" y="908"/>
                    </a:lnTo>
                    <a:lnTo>
                      <a:pt x="1614" y="902"/>
                    </a:lnTo>
                    <a:lnTo>
                      <a:pt x="1620" y="898"/>
                    </a:lnTo>
                    <a:lnTo>
                      <a:pt x="1628" y="894"/>
                    </a:lnTo>
                    <a:lnTo>
                      <a:pt x="1638" y="896"/>
                    </a:lnTo>
                    <a:lnTo>
                      <a:pt x="1650" y="898"/>
                    </a:lnTo>
                    <a:lnTo>
                      <a:pt x="1662" y="904"/>
                    </a:lnTo>
                    <a:lnTo>
                      <a:pt x="1678" y="916"/>
                    </a:lnTo>
                    <a:lnTo>
                      <a:pt x="1694" y="930"/>
                    </a:lnTo>
                    <a:lnTo>
                      <a:pt x="1710" y="948"/>
                    </a:lnTo>
                    <a:lnTo>
                      <a:pt x="1748" y="992"/>
                    </a:lnTo>
                    <a:lnTo>
                      <a:pt x="1786" y="1040"/>
                    </a:lnTo>
                    <a:lnTo>
                      <a:pt x="1808" y="1062"/>
                    </a:lnTo>
                    <a:lnTo>
                      <a:pt x="1828" y="1084"/>
                    </a:lnTo>
                    <a:lnTo>
                      <a:pt x="1850" y="1104"/>
                    </a:lnTo>
                    <a:lnTo>
                      <a:pt x="1872" y="1122"/>
                    </a:lnTo>
                    <a:lnTo>
                      <a:pt x="1892" y="1134"/>
                    </a:lnTo>
                    <a:lnTo>
                      <a:pt x="1904" y="1140"/>
                    </a:lnTo>
                    <a:lnTo>
                      <a:pt x="1914" y="1142"/>
                    </a:lnTo>
                    <a:lnTo>
                      <a:pt x="1926" y="1144"/>
                    </a:lnTo>
                    <a:lnTo>
                      <a:pt x="1936" y="1146"/>
                    </a:lnTo>
                    <a:lnTo>
                      <a:pt x="1946" y="1144"/>
                    </a:lnTo>
                    <a:lnTo>
                      <a:pt x="1958" y="1142"/>
                    </a:lnTo>
                    <a:lnTo>
                      <a:pt x="1968" y="1138"/>
                    </a:lnTo>
                    <a:lnTo>
                      <a:pt x="1980" y="1132"/>
                    </a:lnTo>
                    <a:lnTo>
                      <a:pt x="1990" y="1124"/>
                    </a:lnTo>
                    <a:lnTo>
                      <a:pt x="2000" y="1114"/>
                    </a:lnTo>
                    <a:lnTo>
                      <a:pt x="2010" y="1102"/>
                    </a:lnTo>
                    <a:lnTo>
                      <a:pt x="2018" y="1088"/>
                    </a:lnTo>
                    <a:lnTo>
                      <a:pt x="2022" y="1072"/>
                    </a:lnTo>
                    <a:lnTo>
                      <a:pt x="2026" y="1056"/>
                    </a:lnTo>
                    <a:lnTo>
                      <a:pt x="2026" y="1040"/>
                    </a:lnTo>
                    <a:lnTo>
                      <a:pt x="2026" y="1022"/>
                    </a:lnTo>
                    <a:lnTo>
                      <a:pt x="2024" y="1004"/>
                    </a:lnTo>
                    <a:lnTo>
                      <a:pt x="2022" y="984"/>
                    </a:lnTo>
                    <a:lnTo>
                      <a:pt x="2010" y="944"/>
                    </a:lnTo>
                    <a:lnTo>
                      <a:pt x="1996" y="902"/>
                    </a:lnTo>
                    <a:lnTo>
                      <a:pt x="1978" y="860"/>
                    </a:lnTo>
                    <a:lnTo>
                      <a:pt x="1956" y="820"/>
                    </a:lnTo>
                    <a:lnTo>
                      <a:pt x="1934" y="780"/>
                    </a:lnTo>
                    <a:lnTo>
                      <a:pt x="1912" y="742"/>
                    </a:lnTo>
                    <a:lnTo>
                      <a:pt x="1872" y="678"/>
                    </a:lnTo>
                    <a:lnTo>
                      <a:pt x="1840" y="634"/>
                    </a:lnTo>
                    <a:lnTo>
                      <a:pt x="1828" y="618"/>
                    </a:lnTo>
                    <a:lnTo>
                      <a:pt x="1828" y="604"/>
                    </a:lnTo>
                    <a:lnTo>
                      <a:pt x="1830" y="590"/>
                    </a:lnTo>
                    <a:lnTo>
                      <a:pt x="1832" y="572"/>
                    </a:lnTo>
                    <a:lnTo>
                      <a:pt x="1836" y="552"/>
                    </a:lnTo>
                    <a:lnTo>
                      <a:pt x="1842" y="532"/>
                    </a:lnTo>
                    <a:lnTo>
                      <a:pt x="1852" y="514"/>
                    </a:lnTo>
                    <a:lnTo>
                      <a:pt x="1858" y="504"/>
                    </a:lnTo>
                    <a:lnTo>
                      <a:pt x="1866" y="498"/>
                    </a:lnTo>
                    <a:lnTo>
                      <a:pt x="1874" y="490"/>
                    </a:lnTo>
                    <a:lnTo>
                      <a:pt x="1884" y="486"/>
                    </a:lnTo>
                    <a:lnTo>
                      <a:pt x="1894" y="482"/>
                    </a:lnTo>
                    <a:lnTo>
                      <a:pt x="1906" y="478"/>
                    </a:lnTo>
                    <a:lnTo>
                      <a:pt x="1920" y="478"/>
                    </a:lnTo>
                    <a:lnTo>
                      <a:pt x="1936" y="480"/>
                    </a:lnTo>
                    <a:lnTo>
                      <a:pt x="1954" y="482"/>
                    </a:lnTo>
                    <a:lnTo>
                      <a:pt x="1972" y="488"/>
                    </a:lnTo>
                    <a:lnTo>
                      <a:pt x="1992" y="496"/>
                    </a:lnTo>
                    <a:lnTo>
                      <a:pt x="2014" y="506"/>
                    </a:lnTo>
                    <a:lnTo>
                      <a:pt x="2040" y="520"/>
                    </a:lnTo>
                    <a:lnTo>
                      <a:pt x="2066" y="538"/>
                    </a:lnTo>
                    <a:lnTo>
                      <a:pt x="2094" y="558"/>
                    </a:lnTo>
                    <a:lnTo>
                      <a:pt x="2124" y="580"/>
                    </a:lnTo>
                    <a:lnTo>
                      <a:pt x="2158" y="608"/>
                    </a:lnTo>
                    <a:lnTo>
                      <a:pt x="2192" y="638"/>
                    </a:lnTo>
                    <a:lnTo>
                      <a:pt x="2200" y="646"/>
                    </a:lnTo>
                    <a:lnTo>
                      <a:pt x="2208" y="656"/>
                    </a:lnTo>
                    <a:lnTo>
                      <a:pt x="2214" y="666"/>
                    </a:lnTo>
                    <a:lnTo>
                      <a:pt x="2216" y="676"/>
                    </a:lnTo>
                    <a:lnTo>
                      <a:pt x="2216" y="682"/>
                    </a:lnTo>
                    <a:lnTo>
                      <a:pt x="2214" y="686"/>
                    </a:lnTo>
                    <a:lnTo>
                      <a:pt x="2210" y="690"/>
                    </a:lnTo>
                    <a:lnTo>
                      <a:pt x="2204" y="694"/>
                    </a:lnTo>
                    <a:lnTo>
                      <a:pt x="2194" y="696"/>
                    </a:lnTo>
                    <a:lnTo>
                      <a:pt x="2184" y="696"/>
                    </a:lnTo>
                    <a:lnTo>
                      <a:pt x="2170" y="696"/>
                    </a:lnTo>
                    <a:lnTo>
                      <a:pt x="2154" y="692"/>
                    </a:lnTo>
                    <a:lnTo>
                      <a:pt x="2138" y="688"/>
                    </a:lnTo>
                    <a:lnTo>
                      <a:pt x="2122" y="680"/>
                    </a:lnTo>
                    <a:lnTo>
                      <a:pt x="2088" y="664"/>
                    </a:lnTo>
                    <a:lnTo>
                      <a:pt x="2056" y="644"/>
                    </a:lnTo>
                    <a:lnTo>
                      <a:pt x="2026" y="622"/>
                    </a:lnTo>
                    <a:lnTo>
                      <a:pt x="2002" y="606"/>
                    </a:lnTo>
                    <a:lnTo>
                      <a:pt x="1980" y="588"/>
                    </a:lnTo>
                    <a:lnTo>
                      <a:pt x="1960" y="578"/>
                    </a:lnTo>
                    <a:lnTo>
                      <a:pt x="1942" y="574"/>
                    </a:lnTo>
                    <a:lnTo>
                      <a:pt x="1934" y="572"/>
                    </a:lnTo>
                    <a:lnTo>
                      <a:pt x="1926" y="574"/>
                    </a:lnTo>
                    <a:lnTo>
                      <a:pt x="1922" y="576"/>
                    </a:lnTo>
                    <a:lnTo>
                      <a:pt x="1918" y="582"/>
                    </a:lnTo>
                    <a:lnTo>
                      <a:pt x="1918" y="592"/>
                    </a:lnTo>
                    <a:lnTo>
                      <a:pt x="1922" y="604"/>
                    </a:lnTo>
                    <a:lnTo>
                      <a:pt x="1930" y="622"/>
                    </a:lnTo>
                    <a:lnTo>
                      <a:pt x="1942" y="644"/>
                    </a:lnTo>
                    <a:lnTo>
                      <a:pt x="1960" y="672"/>
                    </a:lnTo>
                    <a:lnTo>
                      <a:pt x="1984" y="704"/>
                    </a:lnTo>
                    <a:lnTo>
                      <a:pt x="1996" y="720"/>
                    </a:lnTo>
                    <a:lnTo>
                      <a:pt x="2028" y="760"/>
                    </a:lnTo>
                    <a:lnTo>
                      <a:pt x="2074" y="814"/>
                    </a:lnTo>
                    <a:lnTo>
                      <a:pt x="2102" y="842"/>
                    </a:lnTo>
                    <a:lnTo>
                      <a:pt x="2130" y="868"/>
                    </a:lnTo>
                    <a:lnTo>
                      <a:pt x="2160" y="894"/>
                    </a:lnTo>
                    <a:lnTo>
                      <a:pt x="2188" y="914"/>
                    </a:lnTo>
                    <a:lnTo>
                      <a:pt x="2218" y="930"/>
                    </a:lnTo>
                    <a:lnTo>
                      <a:pt x="2232" y="936"/>
                    </a:lnTo>
                    <a:lnTo>
                      <a:pt x="2246" y="940"/>
                    </a:lnTo>
                    <a:lnTo>
                      <a:pt x="2258" y="944"/>
                    </a:lnTo>
                    <a:lnTo>
                      <a:pt x="2272" y="944"/>
                    </a:lnTo>
                    <a:lnTo>
                      <a:pt x="2284" y="940"/>
                    </a:lnTo>
                    <a:lnTo>
                      <a:pt x="2294" y="936"/>
                    </a:lnTo>
                    <a:lnTo>
                      <a:pt x="2306" y="930"/>
                    </a:lnTo>
                    <a:lnTo>
                      <a:pt x="2314" y="918"/>
                    </a:lnTo>
                    <a:lnTo>
                      <a:pt x="2324" y="906"/>
                    </a:lnTo>
                    <a:lnTo>
                      <a:pt x="2330" y="890"/>
                    </a:lnTo>
                    <a:lnTo>
                      <a:pt x="2338" y="872"/>
                    </a:lnTo>
                    <a:lnTo>
                      <a:pt x="2342" y="854"/>
                    </a:lnTo>
                    <a:lnTo>
                      <a:pt x="2348" y="820"/>
                    </a:lnTo>
                    <a:lnTo>
                      <a:pt x="2350" y="786"/>
                    </a:lnTo>
                    <a:lnTo>
                      <a:pt x="2348" y="754"/>
                    </a:lnTo>
                    <a:lnTo>
                      <a:pt x="2342" y="722"/>
                    </a:lnTo>
                    <a:lnTo>
                      <a:pt x="2334" y="692"/>
                    </a:lnTo>
                    <a:lnTo>
                      <a:pt x="2322" y="664"/>
                    </a:lnTo>
                    <a:lnTo>
                      <a:pt x="2310" y="640"/>
                    </a:lnTo>
                    <a:lnTo>
                      <a:pt x="2298" y="616"/>
                    </a:lnTo>
                    <a:lnTo>
                      <a:pt x="2284" y="594"/>
                    </a:lnTo>
                    <a:lnTo>
                      <a:pt x="2260" y="560"/>
                    </a:lnTo>
                    <a:lnTo>
                      <a:pt x="2242" y="538"/>
                    </a:lnTo>
                    <a:lnTo>
                      <a:pt x="2234" y="530"/>
                    </a:lnTo>
                    <a:lnTo>
                      <a:pt x="2238" y="520"/>
                    </a:lnTo>
                    <a:lnTo>
                      <a:pt x="2242" y="510"/>
                    </a:lnTo>
                    <a:lnTo>
                      <a:pt x="2246" y="506"/>
                    </a:lnTo>
                    <a:lnTo>
                      <a:pt x="2250" y="502"/>
                    </a:lnTo>
                    <a:lnTo>
                      <a:pt x="2256" y="498"/>
                    </a:lnTo>
                    <a:lnTo>
                      <a:pt x="2262" y="496"/>
                    </a:lnTo>
                    <a:lnTo>
                      <a:pt x="2270" y="498"/>
                    </a:lnTo>
                    <a:lnTo>
                      <a:pt x="2278" y="500"/>
                    </a:lnTo>
                    <a:lnTo>
                      <a:pt x="2288" y="504"/>
                    </a:lnTo>
                    <a:lnTo>
                      <a:pt x="2300" y="512"/>
                    </a:lnTo>
                    <a:lnTo>
                      <a:pt x="2314" y="524"/>
                    </a:lnTo>
                    <a:lnTo>
                      <a:pt x="2328" y="538"/>
                    </a:lnTo>
                    <a:lnTo>
                      <a:pt x="2402" y="620"/>
                    </a:lnTo>
                    <a:lnTo>
                      <a:pt x="2444" y="662"/>
                    </a:lnTo>
                    <a:lnTo>
                      <a:pt x="2466" y="682"/>
                    </a:lnTo>
                    <a:lnTo>
                      <a:pt x="2488" y="700"/>
                    </a:lnTo>
                    <a:lnTo>
                      <a:pt x="2512" y="716"/>
                    </a:lnTo>
                    <a:lnTo>
                      <a:pt x="2536" y="730"/>
                    </a:lnTo>
                    <a:lnTo>
                      <a:pt x="2560" y="740"/>
                    </a:lnTo>
                    <a:lnTo>
                      <a:pt x="2586" y="744"/>
                    </a:lnTo>
                    <a:lnTo>
                      <a:pt x="2598" y="746"/>
                    </a:lnTo>
                    <a:lnTo>
                      <a:pt x="2610" y="744"/>
                    </a:lnTo>
                    <a:lnTo>
                      <a:pt x="2622" y="744"/>
                    </a:lnTo>
                    <a:lnTo>
                      <a:pt x="2636" y="740"/>
                    </a:lnTo>
                    <a:lnTo>
                      <a:pt x="2648" y="736"/>
                    </a:lnTo>
                    <a:lnTo>
                      <a:pt x="2660" y="730"/>
                    </a:lnTo>
                    <a:lnTo>
                      <a:pt x="2674" y="722"/>
                    </a:lnTo>
                    <a:lnTo>
                      <a:pt x="2686" y="712"/>
                    </a:lnTo>
                    <a:lnTo>
                      <a:pt x="2710" y="692"/>
                    </a:lnTo>
                    <a:lnTo>
                      <a:pt x="2726" y="670"/>
                    </a:lnTo>
                    <a:lnTo>
                      <a:pt x="2740" y="648"/>
                    </a:lnTo>
                    <a:lnTo>
                      <a:pt x="2748" y="628"/>
                    </a:lnTo>
                    <a:lnTo>
                      <a:pt x="2752" y="606"/>
                    </a:lnTo>
                    <a:lnTo>
                      <a:pt x="2752" y="584"/>
                    </a:lnTo>
                    <a:lnTo>
                      <a:pt x="2750" y="562"/>
                    </a:lnTo>
                    <a:lnTo>
                      <a:pt x="2744" y="542"/>
                    </a:lnTo>
                    <a:lnTo>
                      <a:pt x="2736" y="520"/>
                    </a:lnTo>
                    <a:lnTo>
                      <a:pt x="2724" y="500"/>
                    </a:lnTo>
                    <a:lnTo>
                      <a:pt x="2712" y="480"/>
                    </a:lnTo>
                    <a:lnTo>
                      <a:pt x="2696" y="460"/>
                    </a:lnTo>
                    <a:lnTo>
                      <a:pt x="2680" y="440"/>
                    </a:lnTo>
                    <a:lnTo>
                      <a:pt x="2664" y="422"/>
                    </a:lnTo>
                    <a:lnTo>
                      <a:pt x="2628" y="386"/>
                    </a:lnTo>
                    <a:lnTo>
                      <a:pt x="2612" y="370"/>
                    </a:lnTo>
                    <a:lnTo>
                      <a:pt x="2600" y="356"/>
                    </a:lnTo>
                    <a:lnTo>
                      <a:pt x="2594" y="344"/>
                    </a:lnTo>
                    <a:lnTo>
                      <a:pt x="2590" y="332"/>
                    </a:lnTo>
                    <a:lnTo>
                      <a:pt x="2590" y="322"/>
                    </a:lnTo>
                    <a:lnTo>
                      <a:pt x="2594" y="314"/>
                    </a:lnTo>
                    <a:lnTo>
                      <a:pt x="2600" y="306"/>
                    </a:lnTo>
                    <a:lnTo>
                      <a:pt x="2608" y="302"/>
                    </a:lnTo>
                    <a:lnTo>
                      <a:pt x="2620" y="298"/>
                    </a:lnTo>
                    <a:lnTo>
                      <a:pt x="2632" y="296"/>
                    </a:lnTo>
                    <a:lnTo>
                      <a:pt x="2646" y="296"/>
                    </a:lnTo>
                    <a:lnTo>
                      <a:pt x="2660" y="298"/>
                    </a:lnTo>
                    <a:lnTo>
                      <a:pt x="2674" y="302"/>
                    </a:lnTo>
                    <a:lnTo>
                      <a:pt x="2690" y="308"/>
                    </a:lnTo>
                    <a:lnTo>
                      <a:pt x="2704" y="316"/>
                    </a:lnTo>
                    <a:lnTo>
                      <a:pt x="2718" y="324"/>
                    </a:lnTo>
                    <a:lnTo>
                      <a:pt x="2732" y="338"/>
                    </a:lnTo>
                    <a:lnTo>
                      <a:pt x="2750" y="352"/>
                    </a:lnTo>
                    <a:lnTo>
                      <a:pt x="2788" y="390"/>
                    </a:lnTo>
                    <a:lnTo>
                      <a:pt x="2810" y="410"/>
                    </a:lnTo>
                    <a:lnTo>
                      <a:pt x="2834" y="432"/>
                    </a:lnTo>
                    <a:lnTo>
                      <a:pt x="2858" y="450"/>
                    </a:lnTo>
                    <a:lnTo>
                      <a:pt x="2884" y="468"/>
                    </a:lnTo>
                    <a:lnTo>
                      <a:pt x="2912" y="484"/>
                    </a:lnTo>
                    <a:lnTo>
                      <a:pt x="2940" y="498"/>
                    </a:lnTo>
                    <a:lnTo>
                      <a:pt x="2970" y="506"/>
                    </a:lnTo>
                    <a:lnTo>
                      <a:pt x="2986" y="508"/>
                    </a:lnTo>
                    <a:lnTo>
                      <a:pt x="3002" y="510"/>
                    </a:lnTo>
                    <a:lnTo>
                      <a:pt x="3018" y="510"/>
                    </a:lnTo>
                    <a:lnTo>
                      <a:pt x="3034" y="508"/>
                    </a:lnTo>
                    <a:lnTo>
                      <a:pt x="3050" y="504"/>
                    </a:lnTo>
                    <a:lnTo>
                      <a:pt x="3066" y="500"/>
                    </a:lnTo>
                    <a:lnTo>
                      <a:pt x="3082" y="492"/>
                    </a:lnTo>
                    <a:lnTo>
                      <a:pt x="3098" y="484"/>
                    </a:lnTo>
                    <a:lnTo>
                      <a:pt x="3116" y="474"/>
                    </a:lnTo>
                    <a:lnTo>
                      <a:pt x="3132" y="460"/>
                    </a:lnTo>
                    <a:lnTo>
                      <a:pt x="3162" y="436"/>
                    </a:lnTo>
                    <a:lnTo>
                      <a:pt x="3184" y="414"/>
                    </a:lnTo>
                    <a:lnTo>
                      <a:pt x="3200" y="396"/>
                    </a:lnTo>
                    <a:lnTo>
                      <a:pt x="3208" y="380"/>
                    </a:lnTo>
                    <a:lnTo>
                      <a:pt x="3208" y="374"/>
                    </a:lnTo>
                    <a:lnTo>
                      <a:pt x="3210" y="368"/>
                    </a:lnTo>
                    <a:lnTo>
                      <a:pt x="3208" y="362"/>
                    </a:lnTo>
                    <a:lnTo>
                      <a:pt x="3206" y="358"/>
                    </a:lnTo>
                    <a:lnTo>
                      <a:pt x="3200" y="350"/>
                    </a:lnTo>
                    <a:lnTo>
                      <a:pt x="3188" y="344"/>
                    </a:lnTo>
                    <a:lnTo>
                      <a:pt x="3174" y="340"/>
                    </a:lnTo>
                    <a:lnTo>
                      <a:pt x="3158" y="338"/>
                    </a:lnTo>
                    <a:lnTo>
                      <a:pt x="3120" y="332"/>
                    </a:lnTo>
                    <a:lnTo>
                      <a:pt x="3080" y="330"/>
                    </a:lnTo>
                    <a:lnTo>
                      <a:pt x="3062" y="328"/>
                    </a:lnTo>
                    <a:lnTo>
                      <a:pt x="3046" y="324"/>
                    </a:lnTo>
                    <a:lnTo>
                      <a:pt x="3000" y="310"/>
                    </a:lnTo>
                    <a:lnTo>
                      <a:pt x="2934" y="286"/>
                    </a:lnTo>
                    <a:lnTo>
                      <a:pt x="2772" y="220"/>
                    </a:lnTo>
                    <a:lnTo>
                      <a:pt x="2624" y="160"/>
                    </a:lnTo>
                    <a:lnTo>
                      <a:pt x="2558" y="132"/>
                    </a:lnTo>
                    <a:lnTo>
                      <a:pt x="2528" y="128"/>
                    </a:lnTo>
                    <a:lnTo>
                      <a:pt x="2446" y="118"/>
                    </a:lnTo>
                    <a:lnTo>
                      <a:pt x="2326" y="106"/>
                    </a:lnTo>
                    <a:lnTo>
                      <a:pt x="2258" y="100"/>
                    </a:lnTo>
                    <a:lnTo>
                      <a:pt x="2182" y="98"/>
                    </a:lnTo>
                    <a:lnTo>
                      <a:pt x="2106" y="96"/>
                    </a:lnTo>
                    <a:lnTo>
                      <a:pt x="2028" y="98"/>
                    </a:lnTo>
                    <a:lnTo>
                      <a:pt x="1952" y="102"/>
                    </a:lnTo>
                    <a:lnTo>
                      <a:pt x="1876" y="110"/>
                    </a:lnTo>
                    <a:lnTo>
                      <a:pt x="1840" y="116"/>
                    </a:lnTo>
                    <a:lnTo>
                      <a:pt x="1806" y="122"/>
                    </a:lnTo>
                    <a:lnTo>
                      <a:pt x="1774" y="130"/>
                    </a:lnTo>
                    <a:lnTo>
                      <a:pt x="1742" y="140"/>
                    </a:lnTo>
                    <a:lnTo>
                      <a:pt x="1712" y="150"/>
                    </a:lnTo>
                    <a:lnTo>
                      <a:pt x="1684" y="162"/>
                    </a:lnTo>
                    <a:lnTo>
                      <a:pt x="1660" y="176"/>
                    </a:lnTo>
                    <a:lnTo>
                      <a:pt x="1636" y="192"/>
                    </a:lnTo>
                    <a:lnTo>
                      <a:pt x="1590" y="224"/>
                    </a:lnTo>
                    <a:lnTo>
                      <a:pt x="1540" y="258"/>
                    </a:lnTo>
                    <a:lnTo>
                      <a:pt x="1484" y="294"/>
                    </a:lnTo>
                    <a:lnTo>
                      <a:pt x="1428" y="332"/>
                    </a:lnTo>
                    <a:lnTo>
                      <a:pt x="1370" y="376"/>
                    </a:lnTo>
                    <a:lnTo>
                      <a:pt x="1342" y="400"/>
                    </a:lnTo>
                    <a:lnTo>
                      <a:pt x="1316" y="424"/>
                    </a:lnTo>
                    <a:lnTo>
                      <a:pt x="1288" y="452"/>
                    </a:lnTo>
                    <a:lnTo>
                      <a:pt x="1264" y="480"/>
                    </a:lnTo>
                    <a:lnTo>
                      <a:pt x="1240" y="510"/>
                    </a:lnTo>
                    <a:lnTo>
                      <a:pt x="1218" y="542"/>
                    </a:lnTo>
                    <a:lnTo>
                      <a:pt x="1198" y="578"/>
                    </a:lnTo>
                    <a:lnTo>
                      <a:pt x="1180" y="614"/>
                    </a:lnTo>
                    <a:lnTo>
                      <a:pt x="1164" y="654"/>
                    </a:lnTo>
                    <a:lnTo>
                      <a:pt x="1150" y="696"/>
                    </a:lnTo>
                    <a:lnTo>
                      <a:pt x="1140" y="740"/>
                    </a:lnTo>
                    <a:lnTo>
                      <a:pt x="1132" y="788"/>
                    </a:lnTo>
                    <a:lnTo>
                      <a:pt x="1128" y="838"/>
                    </a:lnTo>
                    <a:lnTo>
                      <a:pt x="1128" y="890"/>
                    </a:lnTo>
                    <a:lnTo>
                      <a:pt x="1132" y="948"/>
                    </a:lnTo>
                    <a:lnTo>
                      <a:pt x="1138" y="1008"/>
                    </a:lnTo>
                    <a:lnTo>
                      <a:pt x="1150" y="1070"/>
                    </a:lnTo>
                    <a:lnTo>
                      <a:pt x="1166" y="1138"/>
                    </a:lnTo>
                    <a:lnTo>
                      <a:pt x="1186" y="1208"/>
                    </a:lnTo>
                    <a:lnTo>
                      <a:pt x="1210" y="1284"/>
                    </a:lnTo>
                    <a:lnTo>
                      <a:pt x="1240" y="1362"/>
                    </a:lnTo>
                    <a:lnTo>
                      <a:pt x="1276" y="1446"/>
                    </a:lnTo>
                    <a:lnTo>
                      <a:pt x="1282" y="1450"/>
                    </a:lnTo>
                    <a:lnTo>
                      <a:pt x="1296" y="1466"/>
                    </a:lnTo>
                    <a:lnTo>
                      <a:pt x="1312" y="1488"/>
                    </a:lnTo>
                    <a:lnTo>
                      <a:pt x="1320" y="1500"/>
                    </a:lnTo>
                    <a:lnTo>
                      <a:pt x="1328" y="1516"/>
                    </a:lnTo>
                    <a:lnTo>
                      <a:pt x="1334" y="1530"/>
                    </a:lnTo>
                    <a:lnTo>
                      <a:pt x="1338" y="1546"/>
                    </a:lnTo>
                    <a:lnTo>
                      <a:pt x="1338" y="1560"/>
                    </a:lnTo>
                    <a:lnTo>
                      <a:pt x="1336" y="1576"/>
                    </a:lnTo>
                    <a:lnTo>
                      <a:pt x="1330" y="1592"/>
                    </a:lnTo>
                    <a:lnTo>
                      <a:pt x="1320" y="1606"/>
                    </a:lnTo>
                    <a:lnTo>
                      <a:pt x="1304" y="1620"/>
                    </a:lnTo>
                    <a:lnTo>
                      <a:pt x="1284" y="1632"/>
                    </a:lnTo>
                    <a:lnTo>
                      <a:pt x="1264" y="1652"/>
                    </a:lnTo>
                    <a:lnTo>
                      <a:pt x="1210" y="1706"/>
                    </a:lnTo>
                    <a:lnTo>
                      <a:pt x="1128" y="1782"/>
                    </a:lnTo>
                    <a:lnTo>
                      <a:pt x="1078" y="1824"/>
                    </a:lnTo>
                    <a:lnTo>
                      <a:pt x="1024" y="1868"/>
                    </a:lnTo>
                    <a:lnTo>
                      <a:pt x="968" y="1914"/>
                    </a:lnTo>
                    <a:lnTo>
                      <a:pt x="908" y="1956"/>
                    </a:lnTo>
                    <a:lnTo>
                      <a:pt x="848" y="1996"/>
                    </a:lnTo>
                    <a:lnTo>
                      <a:pt x="786" y="2032"/>
                    </a:lnTo>
                    <a:lnTo>
                      <a:pt x="756" y="2048"/>
                    </a:lnTo>
                    <a:lnTo>
                      <a:pt x="726" y="2062"/>
                    </a:lnTo>
                    <a:lnTo>
                      <a:pt x="696" y="2074"/>
                    </a:lnTo>
                    <a:lnTo>
                      <a:pt x="666" y="2086"/>
                    </a:lnTo>
                    <a:lnTo>
                      <a:pt x="636" y="2094"/>
                    </a:lnTo>
                    <a:lnTo>
                      <a:pt x="608" y="2100"/>
                    </a:lnTo>
                    <a:lnTo>
                      <a:pt x="580" y="2104"/>
                    </a:lnTo>
                    <a:lnTo>
                      <a:pt x="554" y="2106"/>
                    </a:lnTo>
                    <a:lnTo>
                      <a:pt x="546" y="2108"/>
                    </a:lnTo>
                    <a:lnTo>
                      <a:pt x="524" y="2112"/>
                    </a:lnTo>
                    <a:lnTo>
                      <a:pt x="490" y="2116"/>
                    </a:lnTo>
                    <a:lnTo>
                      <a:pt x="470" y="2116"/>
                    </a:lnTo>
                    <a:lnTo>
                      <a:pt x="446" y="2116"/>
                    </a:lnTo>
                    <a:lnTo>
                      <a:pt x="422" y="2114"/>
                    </a:lnTo>
                    <a:lnTo>
                      <a:pt x="394" y="2110"/>
                    </a:lnTo>
                    <a:lnTo>
                      <a:pt x="366" y="2102"/>
                    </a:lnTo>
                    <a:lnTo>
                      <a:pt x="336" y="2094"/>
                    </a:lnTo>
                    <a:lnTo>
                      <a:pt x="306" y="2082"/>
                    </a:lnTo>
                    <a:lnTo>
                      <a:pt x="274" y="2066"/>
                    </a:lnTo>
                    <a:lnTo>
                      <a:pt x="244" y="2048"/>
                    </a:lnTo>
                    <a:lnTo>
                      <a:pt x="212" y="2026"/>
                    </a:lnTo>
                    <a:lnTo>
                      <a:pt x="102" y="1912"/>
                    </a:lnTo>
                    <a:lnTo>
                      <a:pt x="0" y="1670"/>
                    </a:lnTo>
                    <a:lnTo>
                      <a:pt x="82" y="17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5" name="Freeform 86"/>
              <p:cNvSpPr>
                <a:spLocks/>
              </p:cNvSpPr>
              <p:nvPr userDrawn="1"/>
            </p:nvSpPr>
            <p:spPr bwMode="auto">
              <a:xfrm>
                <a:off x="7296" y="-2967"/>
                <a:ext cx="3921" cy="3201"/>
              </a:xfrm>
              <a:custGeom>
                <a:avLst/>
                <a:gdLst>
                  <a:gd name="T0" fmla="*/ 3492 w 3934"/>
                  <a:gd name="T1" fmla="*/ 606 h 3200"/>
                  <a:gd name="T2" fmla="*/ 3706 w 3934"/>
                  <a:gd name="T3" fmla="*/ 1128 h 3200"/>
                  <a:gd name="T4" fmla="*/ 3829 w 3934"/>
                  <a:gd name="T5" fmla="*/ 1180 h 3200"/>
                  <a:gd name="T6" fmla="*/ 3839 w 3934"/>
                  <a:gd name="T7" fmla="*/ 1276 h 3200"/>
                  <a:gd name="T8" fmla="*/ 3454 w 3934"/>
                  <a:gd name="T9" fmla="*/ 1236 h 3200"/>
                  <a:gd name="T10" fmla="*/ 3339 w 3934"/>
                  <a:gd name="T11" fmla="*/ 1552 h 3200"/>
                  <a:gd name="T12" fmla="*/ 3100 w 3934"/>
                  <a:gd name="T13" fmla="*/ 1625 h 3200"/>
                  <a:gd name="T14" fmla="*/ 2920 w 3934"/>
                  <a:gd name="T15" fmla="*/ 1795 h 3200"/>
                  <a:gd name="T16" fmla="*/ 2715 w 3934"/>
                  <a:gd name="T17" fmla="*/ 1903 h 3200"/>
                  <a:gd name="T18" fmla="*/ 2546 w 3934"/>
                  <a:gd name="T19" fmla="*/ 2035 h 3200"/>
                  <a:gd name="T20" fmla="*/ 2362 w 3934"/>
                  <a:gd name="T21" fmla="*/ 2143 h 3200"/>
                  <a:gd name="T22" fmla="*/ 2129 w 3934"/>
                  <a:gd name="T23" fmla="*/ 2303 h 3200"/>
                  <a:gd name="T24" fmla="*/ 1941 w 3934"/>
                  <a:gd name="T25" fmla="*/ 2417 h 3200"/>
                  <a:gd name="T26" fmla="*/ 1756 w 3934"/>
                  <a:gd name="T27" fmla="*/ 2563 h 3200"/>
                  <a:gd name="T28" fmla="*/ 1553 w 3934"/>
                  <a:gd name="T29" fmla="*/ 2617 h 3200"/>
                  <a:gd name="T30" fmla="*/ 1363 w 3934"/>
                  <a:gd name="T31" fmla="*/ 2755 h 3200"/>
                  <a:gd name="T32" fmla="*/ 1142 w 3934"/>
                  <a:gd name="T33" fmla="*/ 2743 h 3200"/>
                  <a:gd name="T34" fmla="*/ 969 w 3934"/>
                  <a:gd name="T35" fmla="*/ 2905 h 3200"/>
                  <a:gd name="T36" fmla="*/ 748 w 3934"/>
                  <a:gd name="T37" fmla="*/ 2889 h 3200"/>
                  <a:gd name="T38" fmla="*/ 576 w 3934"/>
                  <a:gd name="T39" fmla="*/ 3035 h 3200"/>
                  <a:gd name="T40" fmla="*/ 359 w 3934"/>
                  <a:gd name="T41" fmla="*/ 3001 h 3200"/>
                  <a:gd name="T42" fmla="*/ 179 w 3934"/>
                  <a:gd name="T43" fmla="*/ 3189 h 3200"/>
                  <a:gd name="T44" fmla="*/ 0 w 3934"/>
                  <a:gd name="T45" fmla="*/ 2981 h 3200"/>
                  <a:gd name="T46" fmla="*/ 155 w 3934"/>
                  <a:gd name="T47" fmla="*/ 3017 h 3200"/>
                  <a:gd name="T48" fmla="*/ 195 w 3934"/>
                  <a:gd name="T49" fmla="*/ 2613 h 3200"/>
                  <a:gd name="T50" fmla="*/ 291 w 3934"/>
                  <a:gd name="T51" fmla="*/ 2677 h 3200"/>
                  <a:gd name="T52" fmla="*/ 480 w 3934"/>
                  <a:gd name="T53" fmla="*/ 2951 h 3200"/>
                  <a:gd name="T54" fmla="*/ 578 w 3934"/>
                  <a:gd name="T55" fmla="*/ 2763 h 3200"/>
                  <a:gd name="T56" fmla="*/ 542 w 3934"/>
                  <a:gd name="T57" fmla="*/ 2229 h 3200"/>
                  <a:gd name="T58" fmla="*/ 817 w 3934"/>
                  <a:gd name="T59" fmla="*/ 2807 h 3200"/>
                  <a:gd name="T60" fmla="*/ 911 w 3934"/>
                  <a:gd name="T61" fmla="*/ 2715 h 3200"/>
                  <a:gd name="T62" fmla="*/ 909 w 3934"/>
                  <a:gd name="T63" fmla="*/ 2069 h 3200"/>
                  <a:gd name="T64" fmla="*/ 1152 w 3934"/>
                  <a:gd name="T65" fmla="*/ 2621 h 3200"/>
                  <a:gd name="T66" fmla="*/ 1326 w 3934"/>
                  <a:gd name="T67" fmla="*/ 2565 h 3200"/>
                  <a:gd name="T68" fmla="*/ 1276 w 3934"/>
                  <a:gd name="T69" fmla="*/ 2113 h 3200"/>
                  <a:gd name="T70" fmla="*/ 1393 w 3934"/>
                  <a:gd name="T71" fmla="*/ 2201 h 3200"/>
                  <a:gd name="T72" fmla="*/ 1617 w 3934"/>
                  <a:gd name="T73" fmla="*/ 2465 h 3200"/>
                  <a:gd name="T74" fmla="*/ 1688 w 3934"/>
                  <a:gd name="T75" fmla="*/ 2229 h 3200"/>
                  <a:gd name="T76" fmla="*/ 1481 w 3934"/>
                  <a:gd name="T77" fmla="*/ 1432 h 3200"/>
                  <a:gd name="T78" fmla="*/ 1908 w 3934"/>
                  <a:gd name="T79" fmla="*/ 2189 h 3200"/>
                  <a:gd name="T80" fmla="*/ 2013 w 3934"/>
                  <a:gd name="T81" fmla="*/ 2183 h 3200"/>
                  <a:gd name="T82" fmla="*/ 2043 w 3934"/>
                  <a:gd name="T83" fmla="*/ 1887 h 3200"/>
                  <a:gd name="T84" fmla="*/ 1842 w 3934"/>
                  <a:gd name="T85" fmla="*/ 1366 h 3200"/>
                  <a:gd name="T86" fmla="*/ 1892 w 3934"/>
                  <a:gd name="T87" fmla="*/ 1270 h 3200"/>
                  <a:gd name="T88" fmla="*/ 2278 w 3934"/>
                  <a:gd name="T89" fmla="*/ 1979 h 3200"/>
                  <a:gd name="T90" fmla="*/ 2400 w 3934"/>
                  <a:gd name="T91" fmla="*/ 1989 h 3200"/>
                  <a:gd name="T92" fmla="*/ 2388 w 3934"/>
                  <a:gd name="T93" fmla="*/ 1586 h 3200"/>
                  <a:gd name="T94" fmla="*/ 2007 w 3934"/>
                  <a:gd name="T95" fmla="*/ 704 h 3200"/>
                  <a:gd name="T96" fmla="*/ 2621 w 3934"/>
                  <a:gd name="T97" fmla="*/ 1657 h 3200"/>
                  <a:gd name="T98" fmla="*/ 2793 w 3934"/>
                  <a:gd name="T99" fmla="*/ 1713 h 3200"/>
                  <a:gd name="T100" fmla="*/ 2755 w 3934"/>
                  <a:gd name="T101" fmla="*/ 1394 h 3200"/>
                  <a:gd name="T102" fmla="*/ 2328 w 3934"/>
                  <a:gd name="T103" fmla="*/ 440 h 3200"/>
                  <a:gd name="T104" fmla="*/ 2904 w 3934"/>
                  <a:gd name="T105" fmla="*/ 1308 h 3200"/>
                  <a:gd name="T106" fmla="*/ 3131 w 3934"/>
                  <a:gd name="T107" fmla="*/ 1442 h 3200"/>
                  <a:gd name="T108" fmla="*/ 3144 w 3934"/>
                  <a:gd name="T109" fmla="*/ 1234 h 3200"/>
                  <a:gd name="T110" fmla="*/ 2629 w 3934"/>
                  <a:gd name="T111" fmla="*/ 310 h 3200"/>
                  <a:gd name="T112" fmla="*/ 3044 w 3934"/>
                  <a:gd name="T113" fmla="*/ 772 h 3200"/>
                  <a:gd name="T114" fmla="*/ 3417 w 3934"/>
                  <a:gd name="T115" fmla="*/ 1100 h 3200"/>
                  <a:gd name="T116" fmla="*/ 3550 w 3934"/>
                  <a:gd name="T117" fmla="*/ 1056 h 3200"/>
                  <a:gd name="T118" fmla="*/ 3445 w 3934"/>
                  <a:gd name="T119" fmla="*/ 734 h 320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934" h="3200">
                    <a:moveTo>
                      <a:pt x="3122" y="0"/>
                    </a:moveTo>
                    <a:lnTo>
                      <a:pt x="3122" y="0"/>
                    </a:lnTo>
                    <a:lnTo>
                      <a:pt x="3142" y="18"/>
                    </a:lnTo>
                    <a:lnTo>
                      <a:pt x="3192" y="72"/>
                    </a:lnTo>
                    <a:lnTo>
                      <a:pt x="3226" y="112"/>
                    </a:lnTo>
                    <a:lnTo>
                      <a:pt x="3266" y="160"/>
                    </a:lnTo>
                    <a:lnTo>
                      <a:pt x="3310" y="214"/>
                    </a:lnTo>
                    <a:lnTo>
                      <a:pt x="3356" y="278"/>
                    </a:lnTo>
                    <a:lnTo>
                      <a:pt x="3404" y="348"/>
                    </a:lnTo>
                    <a:lnTo>
                      <a:pt x="3454" y="428"/>
                    </a:lnTo>
                    <a:lnTo>
                      <a:pt x="3502" y="512"/>
                    </a:lnTo>
                    <a:lnTo>
                      <a:pt x="3552" y="606"/>
                    </a:lnTo>
                    <a:lnTo>
                      <a:pt x="3574" y="654"/>
                    </a:lnTo>
                    <a:lnTo>
                      <a:pt x="3598" y="704"/>
                    </a:lnTo>
                    <a:lnTo>
                      <a:pt x="3620" y="758"/>
                    </a:lnTo>
                    <a:lnTo>
                      <a:pt x="3640" y="810"/>
                    </a:lnTo>
                    <a:lnTo>
                      <a:pt x="3660" y="866"/>
                    </a:lnTo>
                    <a:lnTo>
                      <a:pt x="3680" y="924"/>
                    </a:lnTo>
                    <a:lnTo>
                      <a:pt x="3696" y="982"/>
                    </a:lnTo>
                    <a:lnTo>
                      <a:pt x="3714" y="1042"/>
                    </a:lnTo>
                    <a:lnTo>
                      <a:pt x="3728" y="1070"/>
                    </a:lnTo>
                    <a:lnTo>
                      <a:pt x="3744" y="1098"/>
                    </a:lnTo>
                    <a:lnTo>
                      <a:pt x="3766" y="1128"/>
                    </a:lnTo>
                    <a:lnTo>
                      <a:pt x="3778" y="1144"/>
                    </a:lnTo>
                    <a:lnTo>
                      <a:pt x="3790" y="1158"/>
                    </a:lnTo>
                    <a:lnTo>
                      <a:pt x="3804" y="1170"/>
                    </a:lnTo>
                    <a:lnTo>
                      <a:pt x="3818" y="1180"/>
                    </a:lnTo>
                    <a:lnTo>
                      <a:pt x="3830" y="1188"/>
                    </a:lnTo>
                    <a:lnTo>
                      <a:pt x="3844" y="1192"/>
                    </a:lnTo>
                    <a:lnTo>
                      <a:pt x="3858" y="1192"/>
                    </a:lnTo>
                    <a:lnTo>
                      <a:pt x="3864" y="1190"/>
                    </a:lnTo>
                    <a:lnTo>
                      <a:pt x="3870" y="1188"/>
                    </a:lnTo>
                    <a:lnTo>
                      <a:pt x="3884" y="1182"/>
                    </a:lnTo>
                    <a:lnTo>
                      <a:pt x="3894" y="1180"/>
                    </a:lnTo>
                    <a:lnTo>
                      <a:pt x="3904" y="1180"/>
                    </a:lnTo>
                    <a:lnTo>
                      <a:pt x="3914" y="1182"/>
                    </a:lnTo>
                    <a:lnTo>
                      <a:pt x="3920" y="1188"/>
                    </a:lnTo>
                    <a:lnTo>
                      <a:pt x="3926" y="1194"/>
                    </a:lnTo>
                    <a:lnTo>
                      <a:pt x="3930" y="1202"/>
                    </a:lnTo>
                    <a:lnTo>
                      <a:pt x="3934" y="1212"/>
                    </a:lnTo>
                    <a:lnTo>
                      <a:pt x="3934" y="1222"/>
                    </a:lnTo>
                    <a:lnTo>
                      <a:pt x="3932" y="1232"/>
                    </a:lnTo>
                    <a:lnTo>
                      <a:pt x="3928" y="1244"/>
                    </a:lnTo>
                    <a:lnTo>
                      <a:pt x="3922" y="1254"/>
                    </a:lnTo>
                    <a:lnTo>
                      <a:pt x="3914" y="1266"/>
                    </a:lnTo>
                    <a:lnTo>
                      <a:pt x="3904" y="1276"/>
                    </a:lnTo>
                    <a:lnTo>
                      <a:pt x="3890" y="1284"/>
                    </a:lnTo>
                    <a:lnTo>
                      <a:pt x="3876" y="1292"/>
                    </a:lnTo>
                    <a:lnTo>
                      <a:pt x="3866" y="1296"/>
                    </a:lnTo>
                    <a:lnTo>
                      <a:pt x="3854" y="1298"/>
                    </a:lnTo>
                    <a:lnTo>
                      <a:pt x="3828" y="1300"/>
                    </a:lnTo>
                    <a:lnTo>
                      <a:pt x="3796" y="1298"/>
                    </a:lnTo>
                    <a:lnTo>
                      <a:pt x="3758" y="1294"/>
                    </a:lnTo>
                    <a:lnTo>
                      <a:pt x="3720" y="1288"/>
                    </a:lnTo>
                    <a:lnTo>
                      <a:pt x="3678" y="1278"/>
                    </a:lnTo>
                    <a:lnTo>
                      <a:pt x="3594" y="1258"/>
                    </a:lnTo>
                    <a:lnTo>
                      <a:pt x="3512" y="1236"/>
                    </a:lnTo>
                    <a:lnTo>
                      <a:pt x="3444" y="1216"/>
                    </a:lnTo>
                    <a:lnTo>
                      <a:pt x="3380" y="1196"/>
                    </a:lnTo>
                    <a:lnTo>
                      <a:pt x="3386" y="1228"/>
                    </a:lnTo>
                    <a:lnTo>
                      <a:pt x="3392" y="1264"/>
                    </a:lnTo>
                    <a:lnTo>
                      <a:pt x="3398" y="1310"/>
                    </a:lnTo>
                    <a:lnTo>
                      <a:pt x="3404" y="1362"/>
                    </a:lnTo>
                    <a:lnTo>
                      <a:pt x="3406" y="1418"/>
                    </a:lnTo>
                    <a:lnTo>
                      <a:pt x="3404" y="1474"/>
                    </a:lnTo>
                    <a:lnTo>
                      <a:pt x="3402" y="1502"/>
                    </a:lnTo>
                    <a:lnTo>
                      <a:pt x="3398" y="1528"/>
                    </a:lnTo>
                    <a:lnTo>
                      <a:pt x="3394" y="1552"/>
                    </a:lnTo>
                    <a:lnTo>
                      <a:pt x="3386" y="1576"/>
                    </a:lnTo>
                    <a:lnTo>
                      <a:pt x="3378" y="1598"/>
                    </a:lnTo>
                    <a:lnTo>
                      <a:pt x="3366" y="1618"/>
                    </a:lnTo>
                    <a:lnTo>
                      <a:pt x="3354" y="1634"/>
                    </a:lnTo>
                    <a:lnTo>
                      <a:pt x="3338" y="1646"/>
                    </a:lnTo>
                    <a:lnTo>
                      <a:pt x="3320" y="1656"/>
                    </a:lnTo>
                    <a:lnTo>
                      <a:pt x="3300" y="1662"/>
                    </a:lnTo>
                    <a:lnTo>
                      <a:pt x="3276" y="1664"/>
                    </a:lnTo>
                    <a:lnTo>
                      <a:pt x="3250" y="1660"/>
                    </a:lnTo>
                    <a:lnTo>
                      <a:pt x="3220" y="1652"/>
                    </a:lnTo>
                    <a:lnTo>
                      <a:pt x="3188" y="1640"/>
                    </a:lnTo>
                    <a:lnTo>
                      <a:pt x="3150" y="1620"/>
                    </a:lnTo>
                    <a:lnTo>
                      <a:pt x="3110" y="1594"/>
                    </a:lnTo>
                    <a:lnTo>
                      <a:pt x="3066" y="1564"/>
                    </a:lnTo>
                    <a:lnTo>
                      <a:pt x="3018" y="1526"/>
                    </a:lnTo>
                    <a:lnTo>
                      <a:pt x="3018" y="1550"/>
                    </a:lnTo>
                    <a:lnTo>
                      <a:pt x="3016" y="1580"/>
                    </a:lnTo>
                    <a:lnTo>
                      <a:pt x="3012" y="1616"/>
                    </a:lnTo>
                    <a:lnTo>
                      <a:pt x="3008" y="1656"/>
                    </a:lnTo>
                    <a:lnTo>
                      <a:pt x="2998" y="1700"/>
                    </a:lnTo>
                    <a:lnTo>
                      <a:pt x="2986" y="1746"/>
                    </a:lnTo>
                    <a:lnTo>
                      <a:pt x="2980" y="1768"/>
                    </a:lnTo>
                    <a:lnTo>
                      <a:pt x="2970" y="1790"/>
                    </a:lnTo>
                    <a:lnTo>
                      <a:pt x="2962" y="1810"/>
                    </a:lnTo>
                    <a:lnTo>
                      <a:pt x="2950" y="1830"/>
                    </a:lnTo>
                    <a:lnTo>
                      <a:pt x="2938" y="1848"/>
                    </a:lnTo>
                    <a:lnTo>
                      <a:pt x="2924" y="1864"/>
                    </a:lnTo>
                    <a:lnTo>
                      <a:pt x="2910" y="1878"/>
                    </a:lnTo>
                    <a:lnTo>
                      <a:pt x="2894" y="1890"/>
                    </a:lnTo>
                    <a:lnTo>
                      <a:pt x="2876" y="1900"/>
                    </a:lnTo>
                    <a:lnTo>
                      <a:pt x="2856" y="1906"/>
                    </a:lnTo>
                    <a:lnTo>
                      <a:pt x="2834" y="1910"/>
                    </a:lnTo>
                    <a:lnTo>
                      <a:pt x="2812" y="1910"/>
                    </a:lnTo>
                    <a:lnTo>
                      <a:pt x="2788" y="1906"/>
                    </a:lnTo>
                    <a:lnTo>
                      <a:pt x="2760" y="1898"/>
                    </a:lnTo>
                    <a:lnTo>
                      <a:pt x="2732" y="1886"/>
                    </a:lnTo>
                    <a:lnTo>
                      <a:pt x="2700" y="1868"/>
                    </a:lnTo>
                    <a:lnTo>
                      <a:pt x="2668" y="1848"/>
                    </a:lnTo>
                    <a:lnTo>
                      <a:pt x="2632" y="1820"/>
                    </a:lnTo>
                    <a:lnTo>
                      <a:pt x="2632" y="1842"/>
                    </a:lnTo>
                    <a:lnTo>
                      <a:pt x="2628" y="1868"/>
                    </a:lnTo>
                    <a:lnTo>
                      <a:pt x="2624" y="1898"/>
                    </a:lnTo>
                    <a:lnTo>
                      <a:pt x="2618" y="1934"/>
                    </a:lnTo>
                    <a:lnTo>
                      <a:pt x="2610" y="1972"/>
                    </a:lnTo>
                    <a:lnTo>
                      <a:pt x="2596" y="2010"/>
                    </a:lnTo>
                    <a:lnTo>
                      <a:pt x="2588" y="2030"/>
                    </a:lnTo>
                    <a:lnTo>
                      <a:pt x="2580" y="2048"/>
                    </a:lnTo>
                    <a:lnTo>
                      <a:pt x="2570" y="2066"/>
                    </a:lnTo>
                    <a:lnTo>
                      <a:pt x="2560" y="2082"/>
                    </a:lnTo>
                    <a:lnTo>
                      <a:pt x="2548" y="2096"/>
                    </a:lnTo>
                    <a:lnTo>
                      <a:pt x="2534" y="2110"/>
                    </a:lnTo>
                    <a:lnTo>
                      <a:pt x="2520" y="2122"/>
                    </a:lnTo>
                    <a:lnTo>
                      <a:pt x="2504" y="2132"/>
                    </a:lnTo>
                    <a:lnTo>
                      <a:pt x="2486" y="2138"/>
                    </a:lnTo>
                    <a:lnTo>
                      <a:pt x="2468" y="2142"/>
                    </a:lnTo>
                    <a:lnTo>
                      <a:pt x="2448" y="2144"/>
                    </a:lnTo>
                    <a:lnTo>
                      <a:pt x="2426" y="2144"/>
                    </a:lnTo>
                    <a:lnTo>
                      <a:pt x="2402" y="2138"/>
                    </a:lnTo>
                    <a:lnTo>
                      <a:pt x="2376" y="2130"/>
                    </a:lnTo>
                    <a:lnTo>
                      <a:pt x="2348" y="2118"/>
                    </a:lnTo>
                    <a:lnTo>
                      <a:pt x="2320" y="2102"/>
                    </a:lnTo>
                    <a:lnTo>
                      <a:pt x="2288" y="2082"/>
                    </a:lnTo>
                    <a:lnTo>
                      <a:pt x="2256" y="2058"/>
                    </a:lnTo>
                    <a:lnTo>
                      <a:pt x="2250" y="2080"/>
                    </a:lnTo>
                    <a:lnTo>
                      <a:pt x="2234" y="2138"/>
                    </a:lnTo>
                    <a:lnTo>
                      <a:pt x="2220" y="2176"/>
                    </a:lnTo>
                    <a:lnTo>
                      <a:pt x="2204" y="2216"/>
                    </a:lnTo>
                    <a:lnTo>
                      <a:pt x="2186" y="2258"/>
                    </a:lnTo>
                    <a:lnTo>
                      <a:pt x="2164" y="2298"/>
                    </a:lnTo>
                    <a:lnTo>
                      <a:pt x="2152" y="2318"/>
                    </a:lnTo>
                    <a:lnTo>
                      <a:pt x="2140" y="2336"/>
                    </a:lnTo>
                    <a:lnTo>
                      <a:pt x="2126" y="2352"/>
                    </a:lnTo>
                    <a:lnTo>
                      <a:pt x="2112" y="2368"/>
                    </a:lnTo>
                    <a:lnTo>
                      <a:pt x="2098" y="2382"/>
                    </a:lnTo>
                    <a:lnTo>
                      <a:pt x="2082" y="2394"/>
                    </a:lnTo>
                    <a:lnTo>
                      <a:pt x="2066" y="2404"/>
                    </a:lnTo>
                    <a:lnTo>
                      <a:pt x="2048" y="2412"/>
                    </a:lnTo>
                    <a:lnTo>
                      <a:pt x="2030" y="2416"/>
                    </a:lnTo>
                    <a:lnTo>
                      <a:pt x="2012" y="2418"/>
                    </a:lnTo>
                    <a:lnTo>
                      <a:pt x="1992" y="2416"/>
                    </a:lnTo>
                    <a:lnTo>
                      <a:pt x="1972" y="2412"/>
                    </a:lnTo>
                    <a:lnTo>
                      <a:pt x="1950" y="2402"/>
                    </a:lnTo>
                    <a:lnTo>
                      <a:pt x="1928" y="2390"/>
                    </a:lnTo>
                    <a:lnTo>
                      <a:pt x="1906" y="2374"/>
                    </a:lnTo>
                    <a:lnTo>
                      <a:pt x="1882" y="2354"/>
                    </a:lnTo>
                    <a:lnTo>
                      <a:pt x="1876" y="2372"/>
                    </a:lnTo>
                    <a:lnTo>
                      <a:pt x="1862" y="2418"/>
                    </a:lnTo>
                    <a:lnTo>
                      <a:pt x="1850" y="2448"/>
                    </a:lnTo>
                    <a:lnTo>
                      <a:pt x="1836" y="2480"/>
                    </a:lnTo>
                    <a:lnTo>
                      <a:pt x="1818" y="2512"/>
                    </a:lnTo>
                    <a:lnTo>
                      <a:pt x="1798" y="2544"/>
                    </a:lnTo>
                    <a:lnTo>
                      <a:pt x="1786" y="2558"/>
                    </a:lnTo>
                    <a:lnTo>
                      <a:pt x="1772" y="2572"/>
                    </a:lnTo>
                    <a:lnTo>
                      <a:pt x="1760" y="2586"/>
                    </a:lnTo>
                    <a:lnTo>
                      <a:pt x="1746" y="2598"/>
                    </a:lnTo>
                    <a:lnTo>
                      <a:pt x="1730" y="2608"/>
                    </a:lnTo>
                    <a:lnTo>
                      <a:pt x="1714" y="2616"/>
                    </a:lnTo>
                    <a:lnTo>
                      <a:pt x="1698" y="2622"/>
                    </a:lnTo>
                    <a:lnTo>
                      <a:pt x="1680" y="2628"/>
                    </a:lnTo>
                    <a:lnTo>
                      <a:pt x="1662" y="2630"/>
                    </a:lnTo>
                    <a:lnTo>
                      <a:pt x="1642" y="2630"/>
                    </a:lnTo>
                    <a:lnTo>
                      <a:pt x="1622" y="2626"/>
                    </a:lnTo>
                    <a:lnTo>
                      <a:pt x="1600" y="2622"/>
                    </a:lnTo>
                    <a:lnTo>
                      <a:pt x="1578" y="2612"/>
                    </a:lnTo>
                    <a:lnTo>
                      <a:pt x="1554" y="2600"/>
                    </a:lnTo>
                    <a:lnTo>
                      <a:pt x="1530" y="2586"/>
                    </a:lnTo>
                    <a:lnTo>
                      <a:pt x="1504" y="2566"/>
                    </a:lnTo>
                    <a:lnTo>
                      <a:pt x="1498" y="2584"/>
                    </a:lnTo>
                    <a:lnTo>
                      <a:pt x="1490" y="2604"/>
                    </a:lnTo>
                    <a:lnTo>
                      <a:pt x="1478" y="2628"/>
                    </a:lnTo>
                    <a:lnTo>
                      <a:pt x="1464" y="2656"/>
                    </a:lnTo>
                    <a:lnTo>
                      <a:pt x="1446" y="2684"/>
                    </a:lnTo>
                    <a:lnTo>
                      <a:pt x="1426" y="2712"/>
                    </a:lnTo>
                    <a:lnTo>
                      <a:pt x="1402" y="2738"/>
                    </a:lnTo>
                    <a:lnTo>
                      <a:pt x="1388" y="2750"/>
                    </a:lnTo>
                    <a:lnTo>
                      <a:pt x="1374" y="2762"/>
                    </a:lnTo>
                    <a:lnTo>
                      <a:pt x="1358" y="2770"/>
                    </a:lnTo>
                    <a:lnTo>
                      <a:pt x="1342" y="2778"/>
                    </a:lnTo>
                    <a:lnTo>
                      <a:pt x="1326" y="2784"/>
                    </a:lnTo>
                    <a:lnTo>
                      <a:pt x="1308" y="2788"/>
                    </a:lnTo>
                    <a:lnTo>
                      <a:pt x="1290" y="2788"/>
                    </a:lnTo>
                    <a:lnTo>
                      <a:pt x="1272" y="2788"/>
                    </a:lnTo>
                    <a:lnTo>
                      <a:pt x="1252" y="2784"/>
                    </a:lnTo>
                    <a:lnTo>
                      <a:pt x="1230" y="2778"/>
                    </a:lnTo>
                    <a:lnTo>
                      <a:pt x="1208" y="2768"/>
                    </a:lnTo>
                    <a:lnTo>
                      <a:pt x="1186" y="2754"/>
                    </a:lnTo>
                    <a:lnTo>
                      <a:pt x="1162" y="2738"/>
                    </a:lnTo>
                    <a:lnTo>
                      <a:pt x="1138" y="2718"/>
                    </a:lnTo>
                    <a:lnTo>
                      <a:pt x="1112" y="2694"/>
                    </a:lnTo>
                    <a:lnTo>
                      <a:pt x="1088" y="2664"/>
                    </a:lnTo>
                    <a:lnTo>
                      <a:pt x="1082" y="2686"/>
                    </a:lnTo>
                    <a:lnTo>
                      <a:pt x="1070" y="2736"/>
                    </a:lnTo>
                    <a:lnTo>
                      <a:pt x="1058" y="2770"/>
                    </a:lnTo>
                    <a:lnTo>
                      <a:pt x="1044" y="2804"/>
                    </a:lnTo>
                    <a:lnTo>
                      <a:pt x="1028" y="2838"/>
                    </a:lnTo>
                    <a:lnTo>
                      <a:pt x="1008" y="2872"/>
                    </a:lnTo>
                    <a:lnTo>
                      <a:pt x="996" y="2886"/>
                    </a:lnTo>
                    <a:lnTo>
                      <a:pt x="984" y="2900"/>
                    </a:lnTo>
                    <a:lnTo>
                      <a:pt x="970" y="2912"/>
                    </a:lnTo>
                    <a:lnTo>
                      <a:pt x="956" y="2922"/>
                    </a:lnTo>
                    <a:lnTo>
                      <a:pt x="942" y="2932"/>
                    </a:lnTo>
                    <a:lnTo>
                      <a:pt x="926" y="2938"/>
                    </a:lnTo>
                    <a:lnTo>
                      <a:pt x="908" y="2942"/>
                    </a:lnTo>
                    <a:lnTo>
                      <a:pt x="890" y="2944"/>
                    </a:lnTo>
                    <a:lnTo>
                      <a:pt x="872" y="2942"/>
                    </a:lnTo>
                    <a:lnTo>
                      <a:pt x="852" y="2938"/>
                    </a:lnTo>
                    <a:lnTo>
                      <a:pt x="830" y="2930"/>
                    </a:lnTo>
                    <a:lnTo>
                      <a:pt x="808" y="2918"/>
                    </a:lnTo>
                    <a:lnTo>
                      <a:pt x="784" y="2904"/>
                    </a:lnTo>
                    <a:lnTo>
                      <a:pt x="760" y="2884"/>
                    </a:lnTo>
                    <a:lnTo>
                      <a:pt x="734" y="2860"/>
                    </a:lnTo>
                    <a:lnTo>
                      <a:pt x="708" y="2832"/>
                    </a:lnTo>
                    <a:lnTo>
                      <a:pt x="702" y="2848"/>
                    </a:lnTo>
                    <a:lnTo>
                      <a:pt x="688" y="2888"/>
                    </a:lnTo>
                    <a:lnTo>
                      <a:pt x="676" y="2914"/>
                    </a:lnTo>
                    <a:lnTo>
                      <a:pt x="662" y="2942"/>
                    </a:lnTo>
                    <a:lnTo>
                      <a:pt x="644" y="2970"/>
                    </a:lnTo>
                    <a:lnTo>
                      <a:pt x="624" y="2996"/>
                    </a:lnTo>
                    <a:lnTo>
                      <a:pt x="612" y="3008"/>
                    </a:lnTo>
                    <a:lnTo>
                      <a:pt x="600" y="3018"/>
                    </a:lnTo>
                    <a:lnTo>
                      <a:pt x="586" y="3030"/>
                    </a:lnTo>
                    <a:lnTo>
                      <a:pt x="572" y="3038"/>
                    </a:lnTo>
                    <a:lnTo>
                      <a:pt x="558" y="3046"/>
                    </a:lnTo>
                    <a:lnTo>
                      <a:pt x="542" y="3050"/>
                    </a:lnTo>
                    <a:lnTo>
                      <a:pt x="526" y="3054"/>
                    </a:lnTo>
                    <a:lnTo>
                      <a:pt x="510" y="3056"/>
                    </a:lnTo>
                    <a:lnTo>
                      <a:pt x="492" y="3056"/>
                    </a:lnTo>
                    <a:lnTo>
                      <a:pt x="472" y="3054"/>
                    </a:lnTo>
                    <a:lnTo>
                      <a:pt x="452" y="3048"/>
                    </a:lnTo>
                    <a:lnTo>
                      <a:pt x="432" y="3040"/>
                    </a:lnTo>
                    <a:lnTo>
                      <a:pt x="410" y="3028"/>
                    </a:lnTo>
                    <a:lnTo>
                      <a:pt x="386" y="3014"/>
                    </a:lnTo>
                    <a:lnTo>
                      <a:pt x="364" y="2996"/>
                    </a:lnTo>
                    <a:lnTo>
                      <a:pt x="338" y="2974"/>
                    </a:lnTo>
                    <a:lnTo>
                      <a:pt x="332" y="2990"/>
                    </a:lnTo>
                    <a:lnTo>
                      <a:pt x="314" y="3028"/>
                    </a:lnTo>
                    <a:lnTo>
                      <a:pt x="300" y="3054"/>
                    </a:lnTo>
                    <a:lnTo>
                      <a:pt x="286" y="3080"/>
                    </a:lnTo>
                    <a:lnTo>
                      <a:pt x="266" y="3108"/>
                    </a:lnTo>
                    <a:lnTo>
                      <a:pt x="246" y="3134"/>
                    </a:lnTo>
                    <a:lnTo>
                      <a:pt x="222" y="3156"/>
                    </a:lnTo>
                    <a:lnTo>
                      <a:pt x="210" y="3168"/>
                    </a:lnTo>
                    <a:lnTo>
                      <a:pt x="198" y="3176"/>
                    </a:lnTo>
                    <a:lnTo>
                      <a:pt x="184" y="3184"/>
                    </a:lnTo>
                    <a:lnTo>
                      <a:pt x="170" y="3192"/>
                    </a:lnTo>
                    <a:lnTo>
                      <a:pt x="156" y="3196"/>
                    </a:lnTo>
                    <a:lnTo>
                      <a:pt x="140" y="3200"/>
                    </a:lnTo>
                    <a:lnTo>
                      <a:pt x="126" y="3200"/>
                    </a:lnTo>
                    <a:lnTo>
                      <a:pt x="110" y="3200"/>
                    </a:lnTo>
                    <a:lnTo>
                      <a:pt x="94" y="3196"/>
                    </a:lnTo>
                    <a:lnTo>
                      <a:pt x="76" y="3190"/>
                    </a:lnTo>
                    <a:lnTo>
                      <a:pt x="60" y="3182"/>
                    </a:lnTo>
                    <a:lnTo>
                      <a:pt x="42" y="3172"/>
                    </a:lnTo>
                    <a:lnTo>
                      <a:pt x="24" y="3158"/>
                    </a:lnTo>
                    <a:lnTo>
                      <a:pt x="6" y="3140"/>
                    </a:lnTo>
                    <a:lnTo>
                      <a:pt x="0" y="2976"/>
                    </a:lnTo>
                    <a:lnTo>
                      <a:pt x="14" y="2988"/>
                    </a:lnTo>
                    <a:lnTo>
                      <a:pt x="30" y="3000"/>
                    </a:lnTo>
                    <a:lnTo>
                      <a:pt x="50" y="3012"/>
                    </a:lnTo>
                    <a:lnTo>
                      <a:pt x="74" y="3022"/>
                    </a:lnTo>
                    <a:lnTo>
                      <a:pt x="86" y="3026"/>
                    </a:lnTo>
                    <a:lnTo>
                      <a:pt x="98" y="3028"/>
                    </a:lnTo>
                    <a:lnTo>
                      <a:pt x="110" y="3028"/>
                    </a:lnTo>
                    <a:lnTo>
                      <a:pt x="124" y="3028"/>
                    </a:lnTo>
                    <a:lnTo>
                      <a:pt x="136" y="3026"/>
                    </a:lnTo>
                    <a:lnTo>
                      <a:pt x="148" y="3020"/>
                    </a:lnTo>
                    <a:lnTo>
                      <a:pt x="160" y="3012"/>
                    </a:lnTo>
                    <a:lnTo>
                      <a:pt x="170" y="3002"/>
                    </a:lnTo>
                    <a:lnTo>
                      <a:pt x="180" y="2988"/>
                    </a:lnTo>
                    <a:lnTo>
                      <a:pt x="190" y="2970"/>
                    </a:lnTo>
                    <a:lnTo>
                      <a:pt x="198" y="2948"/>
                    </a:lnTo>
                    <a:lnTo>
                      <a:pt x="204" y="2924"/>
                    </a:lnTo>
                    <a:lnTo>
                      <a:pt x="208" y="2894"/>
                    </a:lnTo>
                    <a:lnTo>
                      <a:pt x="212" y="2860"/>
                    </a:lnTo>
                    <a:lnTo>
                      <a:pt x="214" y="2820"/>
                    </a:lnTo>
                    <a:lnTo>
                      <a:pt x="214" y="2776"/>
                    </a:lnTo>
                    <a:lnTo>
                      <a:pt x="212" y="2726"/>
                    </a:lnTo>
                    <a:lnTo>
                      <a:pt x="208" y="2670"/>
                    </a:lnTo>
                    <a:lnTo>
                      <a:pt x="200" y="2608"/>
                    </a:lnTo>
                    <a:lnTo>
                      <a:pt x="190" y="2540"/>
                    </a:lnTo>
                    <a:lnTo>
                      <a:pt x="178" y="2466"/>
                    </a:lnTo>
                    <a:lnTo>
                      <a:pt x="164" y="2386"/>
                    </a:lnTo>
                    <a:lnTo>
                      <a:pt x="228" y="2254"/>
                    </a:lnTo>
                    <a:lnTo>
                      <a:pt x="232" y="2284"/>
                    </a:lnTo>
                    <a:lnTo>
                      <a:pt x="240" y="2364"/>
                    </a:lnTo>
                    <a:lnTo>
                      <a:pt x="248" y="2418"/>
                    </a:lnTo>
                    <a:lnTo>
                      <a:pt x="256" y="2478"/>
                    </a:lnTo>
                    <a:lnTo>
                      <a:pt x="268" y="2542"/>
                    </a:lnTo>
                    <a:lnTo>
                      <a:pt x="280" y="2608"/>
                    </a:lnTo>
                    <a:lnTo>
                      <a:pt x="296" y="2672"/>
                    </a:lnTo>
                    <a:lnTo>
                      <a:pt x="316" y="2736"/>
                    </a:lnTo>
                    <a:lnTo>
                      <a:pt x="336" y="2794"/>
                    </a:lnTo>
                    <a:lnTo>
                      <a:pt x="348" y="2820"/>
                    </a:lnTo>
                    <a:lnTo>
                      <a:pt x="360" y="2846"/>
                    </a:lnTo>
                    <a:lnTo>
                      <a:pt x="374" y="2868"/>
                    </a:lnTo>
                    <a:lnTo>
                      <a:pt x="388" y="2888"/>
                    </a:lnTo>
                    <a:lnTo>
                      <a:pt x="402" y="2906"/>
                    </a:lnTo>
                    <a:lnTo>
                      <a:pt x="418" y="2922"/>
                    </a:lnTo>
                    <a:lnTo>
                      <a:pt x="436" y="2932"/>
                    </a:lnTo>
                    <a:lnTo>
                      <a:pt x="452" y="2940"/>
                    </a:lnTo>
                    <a:lnTo>
                      <a:pt x="470" y="2946"/>
                    </a:lnTo>
                    <a:lnTo>
                      <a:pt x="490" y="2946"/>
                    </a:lnTo>
                    <a:lnTo>
                      <a:pt x="508" y="2942"/>
                    </a:lnTo>
                    <a:lnTo>
                      <a:pt x="524" y="2934"/>
                    </a:lnTo>
                    <a:lnTo>
                      <a:pt x="538" y="2924"/>
                    </a:lnTo>
                    <a:lnTo>
                      <a:pt x="552" y="2912"/>
                    </a:lnTo>
                    <a:lnTo>
                      <a:pt x="562" y="2896"/>
                    </a:lnTo>
                    <a:lnTo>
                      <a:pt x="570" y="2878"/>
                    </a:lnTo>
                    <a:lnTo>
                      <a:pt x="576" y="2858"/>
                    </a:lnTo>
                    <a:lnTo>
                      <a:pt x="582" y="2834"/>
                    </a:lnTo>
                    <a:lnTo>
                      <a:pt x="586" y="2810"/>
                    </a:lnTo>
                    <a:lnTo>
                      <a:pt x="588" y="2784"/>
                    </a:lnTo>
                    <a:lnTo>
                      <a:pt x="588" y="2758"/>
                    </a:lnTo>
                    <a:lnTo>
                      <a:pt x="588" y="2730"/>
                    </a:lnTo>
                    <a:lnTo>
                      <a:pt x="586" y="2670"/>
                    </a:lnTo>
                    <a:lnTo>
                      <a:pt x="580" y="2610"/>
                    </a:lnTo>
                    <a:lnTo>
                      <a:pt x="570" y="2550"/>
                    </a:lnTo>
                    <a:lnTo>
                      <a:pt x="560" y="2492"/>
                    </a:lnTo>
                    <a:lnTo>
                      <a:pt x="548" y="2438"/>
                    </a:lnTo>
                    <a:lnTo>
                      <a:pt x="538" y="2390"/>
                    </a:lnTo>
                    <a:lnTo>
                      <a:pt x="518" y="2318"/>
                    </a:lnTo>
                    <a:lnTo>
                      <a:pt x="512" y="2290"/>
                    </a:lnTo>
                    <a:lnTo>
                      <a:pt x="542" y="2194"/>
                    </a:lnTo>
                    <a:lnTo>
                      <a:pt x="552" y="2224"/>
                    </a:lnTo>
                    <a:lnTo>
                      <a:pt x="578" y="2298"/>
                    </a:lnTo>
                    <a:lnTo>
                      <a:pt x="616" y="2404"/>
                    </a:lnTo>
                    <a:lnTo>
                      <a:pt x="640" y="2464"/>
                    </a:lnTo>
                    <a:lnTo>
                      <a:pt x="664" y="2524"/>
                    </a:lnTo>
                    <a:lnTo>
                      <a:pt x="692" y="2584"/>
                    </a:lnTo>
                    <a:lnTo>
                      <a:pt x="720" y="2640"/>
                    </a:lnTo>
                    <a:lnTo>
                      <a:pt x="748" y="2692"/>
                    </a:lnTo>
                    <a:lnTo>
                      <a:pt x="776" y="2738"/>
                    </a:lnTo>
                    <a:lnTo>
                      <a:pt x="790" y="2758"/>
                    </a:lnTo>
                    <a:lnTo>
                      <a:pt x="804" y="2776"/>
                    </a:lnTo>
                    <a:lnTo>
                      <a:pt x="818" y="2790"/>
                    </a:lnTo>
                    <a:lnTo>
                      <a:pt x="832" y="2802"/>
                    </a:lnTo>
                    <a:lnTo>
                      <a:pt x="844" y="2810"/>
                    </a:lnTo>
                    <a:lnTo>
                      <a:pt x="858" y="2814"/>
                    </a:lnTo>
                    <a:lnTo>
                      <a:pt x="870" y="2816"/>
                    </a:lnTo>
                    <a:lnTo>
                      <a:pt x="882" y="2814"/>
                    </a:lnTo>
                    <a:lnTo>
                      <a:pt x="894" y="2806"/>
                    </a:lnTo>
                    <a:lnTo>
                      <a:pt x="902" y="2796"/>
                    </a:lnTo>
                    <a:lnTo>
                      <a:pt x="910" y="2784"/>
                    </a:lnTo>
                    <a:lnTo>
                      <a:pt x="916" y="2770"/>
                    </a:lnTo>
                    <a:lnTo>
                      <a:pt x="922" y="2752"/>
                    </a:lnTo>
                    <a:lnTo>
                      <a:pt x="924" y="2732"/>
                    </a:lnTo>
                    <a:lnTo>
                      <a:pt x="926" y="2710"/>
                    </a:lnTo>
                    <a:lnTo>
                      <a:pt x="928" y="2686"/>
                    </a:lnTo>
                    <a:lnTo>
                      <a:pt x="926" y="2634"/>
                    </a:lnTo>
                    <a:lnTo>
                      <a:pt x="922" y="2576"/>
                    </a:lnTo>
                    <a:lnTo>
                      <a:pt x="914" y="2516"/>
                    </a:lnTo>
                    <a:lnTo>
                      <a:pt x="904" y="2456"/>
                    </a:lnTo>
                    <a:lnTo>
                      <a:pt x="894" y="2396"/>
                    </a:lnTo>
                    <a:lnTo>
                      <a:pt x="882" y="2338"/>
                    </a:lnTo>
                    <a:lnTo>
                      <a:pt x="858" y="2236"/>
                    </a:lnTo>
                    <a:lnTo>
                      <a:pt x="840" y="2164"/>
                    </a:lnTo>
                    <a:lnTo>
                      <a:pt x="832" y="2136"/>
                    </a:lnTo>
                    <a:lnTo>
                      <a:pt x="924" y="2064"/>
                    </a:lnTo>
                    <a:lnTo>
                      <a:pt x="932" y="2094"/>
                    </a:lnTo>
                    <a:lnTo>
                      <a:pt x="958" y="2178"/>
                    </a:lnTo>
                    <a:lnTo>
                      <a:pt x="976" y="2232"/>
                    </a:lnTo>
                    <a:lnTo>
                      <a:pt x="998" y="2290"/>
                    </a:lnTo>
                    <a:lnTo>
                      <a:pt x="1022" y="2352"/>
                    </a:lnTo>
                    <a:lnTo>
                      <a:pt x="1048" y="2414"/>
                    </a:lnTo>
                    <a:lnTo>
                      <a:pt x="1076" y="2474"/>
                    </a:lnTo>
                    <a:lnTo>
                      <a:pt x="1106" y="2530"/>
                    </a:lnTo>
                    <a:lnTo>
                      <a:pt x="1122" y="2554"/>
                    </a:lnTo>
                    <a:lnTo>
                      <a:pt x="1138" y="2578"/>
                    </a:lnTo>
                    <a:lnTo>
                      <a:pt x="1156" y="2598"/>
                    </a:lnTo>
                    <a:lnTo>
                      <a:pt x="1172" y="2616"/>
                    </a:lnTo>
                    <a:lnTo>
                      <a:pt x="1188" y="2630"/>
                    </a:lnTo>
                    <a:lnTo>
                      <a:pt x="1206" y="2642"/>
                    </a:lnTo>
                    <a:lnTo>
                      <a:pt x="1222" y="2650"/>
                    </a:lnTo>
                    <a:lnTo>
                      <a:pt x="1240" y="2652"/>
                    </a:lnTo>
                    <a:lnTo>
                      <a:pt x="1256" y="2652"/>
                    </a:lnTo>
                    <a:lnTo>
                      <a:pt x="1274" y="2646"/>
                    </a:lnTo>
                    <a:lnTo>
                      <a:pt x="1290" y="2636"/>
                    </a:lnTo>
                    <a:lnTo>
                      <a:pt x="1308" y="2620"/>
                    </a:lnTo>
                    <a:lnTo>
                      <a:pt x="1324" y="2602"/>
                    </a:lnTo>
                    <a:lnTo>
                      <a:pt x="1336" y="2582"/>
                    </a:lnTo>
                    <a:lnTo>
                      <a:pt x="1346" y="2560"/>
                    </a:lnTo>
                    <a:lnTo>
                      <a:pt x="1356" y="2536"/>
                    </a:lnTo>
                    <a:lnTo>
                      <a:pt x="1362" y="2512"/>
                    </a:lnTo>
                    <a:lnTo>
                      <a:pt x="1366" y="2486"/>
                    </a:lnTo>
                    <a:lnTo>
                      <a:pt x="1368" y="2460"/>
                    </a:lnTo>
                    <a:lnTo>
                      <a:pt x="1370" y="2434"/>
                    </a:lnTo>
                    <a:lnTo>
                      <a:pt x="1370" y="2406"/>
                    </a:lnTo>
                    <a:lnTo>
                      <a:pt x="1368" y="2378"/>
                    </a:lnTo>
                    <a:lnTo>
                      <a:pt x="1360" y="2322"/>
                    </a:lnTo>
                    <a:lnTo>
                      <a:pt x="1348" y="2266"/>
                    </a:lnTo>
                    <a:lnTo>
                      <a:pt x="1332" y="2210"/>
                    </a:lnTo>
                    <a:lnTo>
                      <a:pt x="1316" y="2158"/>
                    </a:lnTo>
                    <a:lnTo>
                      <a:pt x="1296" y="2108"/>
                    </a:lnTo>
                    <a:lnTo>
                      <a:pt x="1278" y="2064"/>
                    </a:lnTo>
                    <a:lnTo>
                      <a:pt x="1262" y="2024"/>
                    </a:lnTo>
                    <a:lnTo>
                      <a:pt x="1234" y="1968"/>
                    </a:lnTo>
                    <a:lnTo>
                      <a:pt x="1222" y="1946"/>
                    </a:lnTo>
                    <a:lnTo>
                      <a:pt x="1288" y="1838"/>
                    </a:lnTo>
                    <a:lnTo>
                      <a:pt x="1298" y="1870"/>
                    </a:lnTo>
                    <a:lnTo>
                      <a:pt x="1326" y="1954"/>
                    </a:lnTo>
                    <a:lnTo>
                      <a:pt x="1344" y="2008"/>
                    </a:lnTo>
                    <a:lnTo>
                      <a:pt x="1366" y="2068"/>
                    </a:lnTo>
                    <a:lnTo>
                      <a:pt x="1390" y="2132"/>
                    </a:lnTo>
                    <a:lnTo>
                      <a:pt x="1418" y="2196"/>
                    </a:lnTo>
                    <a:lnTo>
                      <a:pt x="1448" y="2258"/>
                    </a:lnTo>
                    <a:lnTo>
                      <a:pt x="1478" y="2316"/>
                    </a:lnTo>
                    <a:lnTo>
                      <a:pt x="1494" y="2342"/>
                    </a:lnTo>
                    <a:lnTo>
                      <a:pt x="1510" y="2368"/>
                    </a:lnTo>
                    <a:lnTo>
                      <a:pt x="1526" y="2390"/>
                    </a:lnTo>
                    <a:lnTo>
                      <a:pt x="1542" y="2410"/>
                    </a:lnTo>
                    <a:lnTo>
                      <a:pt x="1560" y="2428"/>
                    </a:lnTo>
                    <a:lnTo>
                      <a:pt x="1576" y="2442"/>
                    </a:lnTo>
                    <a:lnTo>
                      <a:pt x="1592" y="2452"/>
                    </a:lnTo>
                    <a:lnTo>
                      <a:pt x="1610" y="2460"/>
                    </a:lnTo>
                    <a:lnTo>
                      <a:pt x="1626" y="2462"/>
                    </a:lnTo>
                    <a:lnTo>
                      <a:pt x="1642" y="2460"/>
                    </a:lnTo>
                    <a:lnTo>
                      <a:pt x="1658" y="2454"/>
                    </a:lnTo>
                    <a:lnTo>
                      <a:pt x="1674" y="2442"/>
                    </a:lnTo>
                    <a:lnTo>
                      <a:pt x="1690" y="2428"/>
                    </a:lnTo>
                    <a:lnTo>
                      <a:pt x="1700" y="2410"/>
                    </a:lnTo>
                    <a:lnTo>
                      <a:pt x="1710" y="2390"/>
                    </a:lnTo>
                    <a:lnTo>
                      <a:pt x="1716" y="2366"/>
                    </a:lnTo>
                    <a:lnTo>
                      <a:pt x="1720" y="2342"/>
                    </a:lnTo>
                    <a:lnTo>
                      <a:pt x="1722" y="2314"/>
                    </a:lnTo>
                    <a:lnTo>
                      <a:pt x="1724" y="2286"/>
                    </a:lnTo>
                    <a:lnTo>
                      <a:pt x="1722" y="2256"/>
                    </a:lnTo>
                    <a:lnTo>
                      <a:pt x="1718" y="2224"/>
                    </a:lnTo>
                    <a:lnTo>
                      <a:pt x="1712" y="2192"/>
                    </a:lnTo>
                    <a:lnTo>
                      <a:pt x="1698" y="2124"/>
                    </a:lnTo>
                    <a:lnTo>
                      <a:pt x="1680" y="2056"/>
                    </a:lnTo>
                    <a:lnTo>
                      <a:pt x="1658" y="1988"/>
                    </a:lnTo>
                    <a:lnTo>
                      <a:pt x="1634" y="1920"/>
                    </a:lnTo>
                    <a:lnTo>
                      <a:pt x="1610" y="1856"/>
                    </a:lnTo>
                    <a:lnTo>
                      <a:pt x="1586" y="1798"/>
                    </a:lnTo>
                    <a:lnTo>
                      <a:pt x="1564" y="1746"/>
                    </a:lnTo>
                    <a:lnTo>
                      <a:pt x="1528" y="1670"/>
                    </a:lnTo>
                    <a:lnTo>
                      <a:pt x="1514" y="1642"/>
                    </a:lnTo>
                    <a:lnTo>
                      <a:pt x="1506" y="1432"/>
                    </a:lnTo>
                    <a:lnTo>
                      <a:pt x="1524" y="1470"/>
                    </a:lnTo>
                    <a:lnTo>
                      <a:pt x="1572" y="1572"/>
                    </a:lnTo>
                    <a:lnTo>
                      <a:pt x="1642" y="1712"/>
                    </a:lnTo>
                    <a:lnTo>
                      <a:pt x="1682" y="1790"/>
                    </a:lnTo>
                    <a:lnTo>
                      <a:pt x="1726" y="1870"/>
                    </a:lnTo>
                    <a:lnTo>
                      <a:pt x="1770" y="1948"/>
                    </a:lnTo>
                    <a:lnTo>
                      <a:pt x="1814" y="2020"/>
                    </a:lnTo>
                    <a:lnTo>
                      <a:pt x="1858" y="2086"/>
                    </a:lnTo>
                    <a:lnTo>
                      <a:pt x="1878" y="2116"/>
                    </a:lnTo>
                    <a:lnTo>
                      <a:pt x="1900" y="2142"/>
                    </a:lnTo>
                    <a:lnTo>
                      <a:pt x="1920" y="2166"/>
                    </a:lnTo>
                    <a:lnTo>
                      <a:pt x="1938" y="2184"/>
                    </a:lnTo>
                    <a:lnTo>
                      <a:pt x="1956" y="2200"/>
                    </a:lnTo>
                    <a:lnTo>
                      <a:pt x="1974" y="2212"/>
                    </a:lnTo>
                    <a:lnTo>
                      <a:pt x="1990" y="2218"/>
                    </a:lnTo>
                    <a:lnTo>
                      <a:pt x="1996" y="2220"/>
                    </a:lnTo>
                    <a:lnTo>
                      <a:pt x="2004" y="2220"/>
                    </a:lnTo>
                    <a:lnTo>
                      <a:pt x="2010" y="2220"/>
                    </a:lnTo>
                    <a:lnTo>
                      <a:pt x="2016" y="2216"/>
                    </a:lnTo>
                    <a:lnTo>
                      <a:pt x="2022" y="2212"/>
                    </a:lnTo>
                    <a:lnTo>
                      <a:pt x="2028" y="2206"/>
                    </a:lnTo>
                    <a:lnTo>
                      <a:pt x="2038" y="2194"/>
                    </a:lnTo>
                    <a:lnTo>
                      <a:pt x="2048" y="2178"/>
                    </a:lnTo>
                    <a:lnTo>
                      <a:pt x="2056" y="2162"/>
                    </a:lnTo>
                    <a:lnTo>
                      <a:pt x="2064" y="2144"/>
                    </a:lnTo>
                    <a:lnTo>
                      <a:pt x="2070" y="2126"/>
                    </a:lnTo>
                    <a:lnTo>
                      <a:pt x="2076" y="2104"/>
                    </a:lnTo>
                    <a:lnTo>
                      <a:pt x="2080" y="2082"/>
                    </a:lnTo>
                    <a:lnTo>
                      <a:pt x="2084" y="2058"/>
                    </a:lnTo>
                    <a:lnTo>
                      <a:pt x="2086" y="2032"/>
                    </a:lnTo>
                    <a:lnTo>
                      <a:pt x="2088" y="2006"/>
                    </a:lnTo>
                    <a:lnTo>
                      <a:pt x="2088" y="1976"/>
                    </a:lnTo>
                    <a:lnTo>
                      <a:pt x="2086" y="1946"/>
                    </a:lnTo>
                    <a:lnTo>
                      <a:pt x="2082" y="1914"/>
                    </a:lnTo>
                    <a:lnTo>
                      <a:pt x="2078" y="1882"/>
                    </a:lnTo>
                    <a:lnTo>
                      <a:pt x="2070" y="1848"/>
                    </a:lnTo>
                    <a:lnTo>
                      <a:pt x="2062" y="1810"/>
                    </a:lnTo>
                    <a:lnTo>
                      <a:pt x="2052" y="1774"/>
                    </a:lnTo>
                    <a:lnTo>
                      <a:pt x="2040" y="1734"/>
                    </a:lnTo>
                    <a:lnTo>
                      <a:pt x="2026" y="1694"/>
                    </a:lnTo>
                    <a:lnTo>
                      <a:pt x="2010" y="1652"/>
                    </a:lnTo>
                    <a:lnTo>
                      <a:pt x="1994" y="1608"/>
                    </a:lnTo>
                    <a:lnTo>
                      <a:pt x="1974" y="1562"/>
                    </a:lnTo>
                    <a:lnTo>
                      <a:pt x="1952" y="1516"/>
                    </a:lnTo>
                    <a:lnTo>
                      <a:pt x="1926" y="1468"/>
                    </a:lnTo>
                    <a:lnTo>
                      <a:pt x="1900" y="1418"/>
                    </a:lnTo>
                    <a:lnTo>
                      <a:pt x="1872" y="1366"/>
                    </a:lnTo>
                    <a:lnTo>
                      <a:pt x="1840" y="1314"/>
                    </a:lnTo>
                    <a:lnTo>
                      <a:pt x="1806" y="1260"/>
                    </a:lnTo>
                    <a:lnTo>
                      <a:pt x="1768" y="1204"/>
                    </a:lnTo>
                    <a:lnTo>
                      <a:pt x="1730" y="1148"/>
                    </a:lnTo>
                    <a:lnTo>
                      <a:pt x="1688" y="1090"/>
                    </a:lnTo>
                    <a:lnTo>
                      <a:pt x="1642" y="1030"/>
                    </a:lnTo>
                    <a:lnTo>
                      <a:pt x="1600" y="820"/>
                    </a:lnTo>
                    <a:lnTo>
                      <a:pt x="1680" y="926"/>
                    </a:lnTo>
                    <a:lnTo>
                      <a:pt x="1764" y="1042"/>
                    </a:lnTo>
                    <a:lnTo>
                      <a:pt x="1866" y="1188"/>
                    </a:lnTo>
                    <a:lnTo>
                      <a:pt x="1922" y="1270"/>
                    </a:lnTo>
                    <a:lnTo>
                      <a:pt x="1978" y="1354"/>
                    </a:lnTo>
                    <a:lnTo>
                      <a:pt x="2032" y="1440"/>
                    </a:lnTo>
                    <a:lnTo>
                      <a:pt x="2086" y="1526"/>
                    </a:lnTo>
                    <a:lnTo>
                      <a:pt x="2136" y="1614"/>
                    </a:lnTo>
                    <a:lnTo>
                      <a:pt x="2184" y="1698"/>
                    </a:lnTo>
                    <a:lnTo>
                      <a:pt x="2224" y="1780"/>
                    </a:lnTo>
                    <a:lnTo>
                      <a:pt x="2260" y="1858"/>
                    </a:lnTo>
                    <a:lnTo>
                      <a:pt x="2276" y="1894"/>
                    </a:lnTo>
                    <a:lnTo>
                      <a:pt x="2290" y="1924"/>
                    </a:lnTo>
                    <a:lnTo>
                      <a:pt x="2304" y="1952"/>
                    </a:lnTo>
                    <a:lnTo>
                      <a:pt x="2318" y="1974"/>
                    </a:lnTo>
                    <a:lnTo>
                      <a:pt x="2332" y="1992"/>
                    </a:lnTo>
                    <a:lnTo>
                      <a:pt x="2344" y="2006"/>
                    </a:lnTo>
                    <a:lnTo>
                      <a:pt x="2356" y="2018"/>
                    </a:lnTo>
                    <a:lnTo>
                      <a:pt x="2368" y="2024"/>
                    </a:lnTo>
                    <a:lnTo>
                      <a:pt x="2380" y="2028"/>
                    </a:lnTo>
                    <a:lnTo>
                      <a:pt x="2390" y="2030"/>
                    </a:lnTo>
                    <a:lnTo>
                      <a:pt x="2400" y="2028"/>
                    </a:lnTo>
                    <a:lnTo>
                      <a:pt x="2410" y="2024"/>
                    </a:lnTo>
                    <a:lnTo>
                      <a:pt x="2418" y="2016"/>
                    </a:lnTo>
                    <a:lnTo>
                      <a:pt x="2426" y="2008"/>
                    </a:lnTo>
                    <a:lnTo>
                      <a:pt x="2434" y="1996"/>
                    </a:lnTo>
                    <a:lnTo>
                      <a:pt x="2440" y="1984"/>
                    </a:lnTo>
                    <a:lnTo>
                      <a:pt x="2452" y="1952"/>
                    </a:lnTo>
                    <a:lnTo>
                      <a:pt x="2462" y="1916"/>
                    </a:lnTo>
                    <a:lnTo>
                      <a:pt x="2468" y="1876"/>
                    </a:lnTo>
                    <a:lnTo>
                      <a:pt x="2472" y="1834"/>
                    </a:lnTo>
                    <a:lnTo>
                      <a:pt x="2474" y="1792"/>
                    </a:lnTo>
                    <a:lnTo>
                      <a:pt x="2474" y="1750"/>
                    </a:lnTo>
                    <a:lnTo>
                      <a:pt x="2470" y="1710"/>
                    </a:lnTo>
                    <a:lnTo>
                      <a:pt x="2464" y="1676"/>
                    </a:lnTo>
                    <a:lnTo>
                      <a:pt x="2458" y="1658"/>
                    </a:lnTo>
                    <a:lnTo>
                      <a:pt x="2450" y="1636"/>
                    </a:lnTo>
                    <a:lnTo>
                      <a:pt x="2428" y="1586"/>
                    </a:lnTo>
                    <a:lnTo>
                      <a:pt x="2400" y="1526"/>
                    </a:lnTo>
                    <a:lnTo>
                      <a:pt x="2364" y="1458"/>
                    </a:lnTo>
                    <a:lnTo>
                      <a:pt x="2322" y="1384"/>
                    </a:lnTo>
                    <a:lnTo>
                      <a:pt x="2278" y="1306"/>
                    </a:lnTo>
                    <a:lnTo>
                      <a:pt x="2184" y="1146"/>
                    </a:lnTo>
                    <a:lnTo>
                      <a:pt x="2092" y="996"/>
                    </a:lnTo>
                    <a:lnTo>
                      <a:pt x="2012" y="870"/>
                    </a:lnTo>
                    <a:lnTo>
                      <a:pt x="1936" y="748"/>
                    </a:lnTo>
                    <a:lnTo>
                      <a:pt x="1886" y="668"/>
                    </a:lnTo>
                    <a:lnTo>
                      <a:pt x="2014" y="652"/>
                    </a:lnTo>
                    <a:lnTo>
                      <a:pt x="2042" y="704"/>
                    </a:lnTo>
                    <a:lnTo>
                      <a:pt x="2118" y="842"/>
                    </a:lnTo>
                    <a:lnTo>
                      <a:pt x="2170" y="934"/>
                    </a:lnTo>
                    <a:lnTo>
                      <a:pt x="2228" y="1034"/>
                    </a:lnTo>
                    <a:lnTo>
                      <a:pt x="2292" y="1140"/>
                    </a:lnTo>
                    <a:lnTo>
                      <a:pt x="2358" y="1248"/>
                    </a:lnTo>
                    <a:lnTo>
                      <a:pt x="2428" y="1354"/>
                    </a:lnTo>
                    <a:lnTo>
                      <a:pt x="2498" y="1454"/>
                    </a:lnTo>
                    <a:lnTo>
                      <a:pt x="2534" y="1500"/>
                    </a:lnTo>
                    <a:lnTo>
                      <a:pt x="2568" y="1544"/>
                    </a:lnTo>
                    <a:lnTo>
                      <a:pt x="2602" y="1584"/>
                    </a:lnTo>
                    <a:lnTo>
                      <a:pt x="2634" y="1620"/>
                    </a:lnTo>
                    <a:lnTo>
                      <a:pt x="2666" y="1652"/>
                    </a:lnTo>
                    <a:lnTo>
                      <a:pt x="2696" y="1678"/>
                    </a:lnTo>
                    <a:lnTo>
                      <a:pt x="2724" y="1700"/>
                    </a:lnTo>
                    <a:lnTo>
                      <a:pt x="2752" y="1714"/>
                    </a:lnTo>
                    <a:lnTo>
                      <a:pt x="2764" y="1720"/>
                    </a:lnTo>
                    <a:lnTo>
                      <a:pt x="2776" y="1724"/>
                    </a:lnTo>
                    <a:lnTo>
                      <a:pt x="2788" y="1726"/>
                    </a:lnTo>
                    <a:lnTo>
                      <a:pt x="2800" y="1726"/>
                    </a:lnTo>
                    <a:lnTo>
                      <a:pt x="2810" y="1724"/>
                    </a:lnTo>
                    <a:lnTo>
                      <a:pt x="2820" y="1720"/>
                    </a:lnTo>
                    <a:lnTo>
                      <a:pt x="2830" y="1714"/>
                    </a:lnTo>
                    <a:lnTo>
                      <a:pt x="2838" y="1708"/>
                    </a:lnTo>
                    <a:lnTo>
                      <a:pt x="2846" y="1698"/>
                    </a:lnTo>
                    <a:lnTo>
                      <a:pt x="2852" y="1688"/>
                    </a:lnTo>
                    <a:lnTo>
                      <a:pt x="2858" y="1676"/>
                    </a:lnTo>
                    <a:lnTo>
                      <a:pt x="2862" y="1664"/>
                    </a:lnTo>
                    <a:lnTo>
                      <a:pt x="2864" y="1650"/>
                    </a:lnTo>
                    <a:lnTo>
                      <a:pt x="2866" y="1636"/>
                    </a:lnTo>
                    <a:lnTo>
                      <a:pt x="2864" y="1602"/>
                    </a:lnTo>
                    <a:lnTo>
                      <a:pt x="2858" y="1566"/>
                    </a:lnTo>
                    <a:lnTo>
                      <a:pt x="2850" y="1528"/>
                    </a:lnTo>
                    <a:lnTo>
                      <a:pt x="2836" y="1486"/>
                    </a:lnTo>
                    <a:lnTo>
                      <a:pt x="2820" y="1440"/>
                    </a:lnTo>
                    <a:lnTo>
                      <a:pt x="2800" y="1394"/>
                    </a:lnTo>
                    <a:lnTo>
                      <a:pt x="2778" y="1344"/>
                    </a:lnTo>
                    <a:lnTo>
                      <a:pt x="2752" y="1294"/>
                    </a:lnTo>
                    <a:lnTo>
                      <a:pt x="2726" y="1242"/>
                    </a:lnTo>
                    <a:lnTo>
                      <a:pt x="2666" y="1138"/>
                    </a:lnTo>
                    <a:lnTo>
                      <a:pt x="2602" y="1032"/>
                    </a:lnTo>
                    <a:lnTo>
                      <a:pt x="2536" y="928"/>
                    </a:lnTo>
                    <a:lnTo>
                      <a:pt x="2470" y="828"/>
                    </a:lnTo>
                    <a:lnTo>
                      <a:pt x="2408" y="736"/>
                    </a:lnTo>
                    <a:lnTo>
                      <a:pt x="2350" y="656"/>
                    </a:lnTo>
                    <a:lnTo>
                      <a:pt x="2264" y="536"/>
                    </a:lnTo>
                    <a:lnTo>
                      <a:pt x="2230" y="492"/>
                    </a:lnTo>
                    <a:lnTo>
                      <a:pt x="2368" y="440"/>
                    </a:lnTo>
                    <a:lnTo>
                      <a:pt x="2396" y="488"/>
                    </a:lnTo>
                    <a:lnTo>
                      <a:pt x="2472" y="616"/>
                    </a:lnTo>
                    <a:lnTo>
                      <a:pt x="2522" y="700"/>
                    </a:lnTo>
                    <a:lnTo>
                      <a:pt x="2580" y="794"/>
                    </a:lnTo>
                    <a:lnTo>
                      <a:pt x="2644" y="892"/>
                    </a:lnTo>
                    <a:lnTo>
                      <a:pt x="2712" y="994"/>
                    </a:lnTo>
                    <a:lnTo>
                      <a:pt x="2780" y="1092"/>
                    </a:lnTo>
                    <a:lnTo>
                      <a:pt x="2850" y="1186"/>
                    </a:lnTo>
                    <a:lnTo>
                      <a:pt x="2886" y="1230"/>
                    </a:lnTo>
                    <a:lnTo>
                      <a:pt x="2920" y="1270"/>
                    </a:lnTo>
                    <a:lnTo>
                      <a:pt x="2954" y="1308"/>
                    </a:lnTo>
                    <a:lnTo>
                      <a:pt x="2986" y="1342"/>
                    </a:lnTo>
                    <a:lnTo>
                      <a:pt x="3018" y="1374"/>
                    </a:lnTo>
                    <a:lnTo>
                      <a:pt x="3048" y="1400"/>
                    </a:lnTo>
                    <a:lnTo>
                      <a:pt x="3076" y="1420"/>
                    </a:lnTo>
                    <a:lnTo>
                      <a:pt x="3104" y="1436"/>
                    </a:lnTo>
                    <a:lnTo>
                      <a:pt x="3116" y="1442"/>
                    </a:lnTo>
                    <a:lnTo>
                      <a:pt x="3128" y="1446"/>
                    </a:lnTo>
                    <a:lnTo>
                      <a:pt x="3140" y="1448"/>
                    </a:lnTo>
                    <a:lnTo>
                      <a:pt x="3152" y="1450"/>
                    </a:lnTo>
                    <a:lnTo>
                      <a:pt x="3162" y="1448"/>
                    </a:lnTo>
                    <a:lnTo>
                      <a:pt x="3172" y="1446"/>
                    </a:lnTo>
                    <a:lnTo>
                      <a:pt x="3182" y="1442"/>
                    </a:lnTo>
                    <a:lnTo>
                      <a:pt x="3190" y="1436"/>
                    </a:lnTo>
                    <a:lnTo>
                      <a:pt x="3198" y="1428"/>
                    </a:lnTo>
                    <a:lnTo>
                      <a:pt x="3206" y="1420"/>
                    </a:lnTo>
                    <a:lnTo>
                      <a:pt x="3210" y="1410"/>
                    </a:lnTo>
                    <a:lnTo>
                      <a:pt x="3214" y="1398"/>
                    </a:lnTo>
                    <a:lnTo>
                      <a:pt x="3218" y="1386"/>
                    </a:lnTo>
                    <a:lnTo>
                      <a:pt x="3220" y="1374"/>
                    </a:lnTo>
                    <a:lnTo>
                      <a:pt x="3220" y="1344"/>
                    </a:lnTo>
                    <a:lnTo>
                      <a:pt x="3216" y="1310"/>
                    </a:lnTo>
                    <a:lnTo>
                      <a:pt x="3208" y="1274"/>
                    </a:lnTo>
                    <a:lnTo>
                      <a:pt x="3196" y="1234"/>
                    </a:lnTo>
                    <a:lnTo>
                      <a:pt x="3182" y="1192"/>
                    </a:lnTo>
                    <a:lnTo>
                      <a:pt x="3164" y="1146"/>
                    </a:lnTo>
                    <a:lnTo>
                      <a:pt x="3144" y="1100"/>
                    </a:lnTo>
                    <a:lnTo>
                      <a:pt x="3122" y="1050"/>
                    </a:lnTo>
                    <a:lnTo>
                      <a:pt x="3096" y="1000"/>
                    </a:lnTo>
                    <a:lnTo>
                      <a:pt x="3042" y="898"/>
                    </a:lnTo>
                    <a:lnTo>
                      <a:pt x="2984" y="796"/>
                    </a:lnTo>
                    <a:lnTo>
                      <a:pt x="2924" y="694"/>
                    </a:lnTo>
                    <a:lnTo>
                      <a:pt x="2864" y="596"/>
                    </a:lnTo>
                    <a:lnTo>
                      <a:pt x="2806" y="506"/>
                    </a:lnTo>
                    <a:lnTo>
                      <a:pt x="2754" y="428"/>
                    </a:lnTo>
                    <a:lnTo>
                      <a:pt x="2674" y="310"/>
                    </a:lnTo>
                    <a:lnTo>
                      <a:pt x="2642" y="266"/>
                    </a:lnTo>
                    <a:lnTo>
                      <a:pt x="2804" y="212"/>
                    </a:lnTo>
                    <a:lnTo>
                      <a:pt x="2820" y="254"/>
                    </a:lnTo>
                    <a:lnTo>
                      <a:pt x="2840" y="300"/>
                    </a:lnTo>
                    <a:lnTo>
                      <a:pt x="2868" y="362"/>
                    </a:lnTo>
                    <a:lnTo>
                      <a:pt x="2902" y="434"/>
                    </a:lnTo>
                    <a:lnTo>
                      <a:pt x="2942" y="514"/>
                    </a:lnTo>
                    <a:lnTo>
                      <a:pt x="2988" y="600"/>
                    </a:lnTo>
                    <a:lnTo>
                      <a:pt x="3038" y="686"/>
                    </a:lnTo>
                    <a:lnTo>
                      <a:pt x="3066" y="730"/>
                    </a:lnTo>
                    <a:lnTo>
                      <a:pt x="3094" y="772"/>
                    </a:lnTo>
                    <a:lnTo>
                      <a:pt x="3124" y="814"/>
                    </a:lnTo>
                    <a:lnTo>
                      <a:pt x="3156" y="856"/>
                    </a:lnTo>
                    <a:lnTo>
                      <a:pt x="3188" y="894"/>
                    </a:lnTo>
                    <a:lnTo>
                      <a:pt x="3220" y="932"/>
                    </a:lnTo>
                    <a:lnTo>
                      <a:pt x="3254" y="966"/>
                    </a:lnTo>
                    <a:lnTo>
                      <a:pt x="3288" y="998"/>
                    </a:lnTo>
                    <a:lnTo>
                      <a:pt x="3324" y="1026"/>
                    </a:lnTo>
                    <a:lnTo>
                      <a:pt x="3360" y="1050"/>
                    </a:lnTo>
                    <a:lnTo>
                      <a:pt x="3396" y="1072"/>
                    </a:lnTo>
                    <a:lnTo>
                      <a:pt x="3434" y="1088"/>
                    </a:lnTo>
                    <a:lnTo>
                      <a:pt x="3452" y="1094"/>
                    </a:lnTo>
                    <a:lnTo>
                      <a:pt x="3472" y="1100"/>
                    </a:lnTo>
                    <a:lnTo>
                      <a:pt x="3490" y="1104"/>
                    </a:lnTo>
                    <a:lnTo>
                      <a:pt x="3510" y="1108"/>
                    </a:lnTo>
                    <a:lnTo>
                      <a:pt x="3528" y="1110"/>
                    </a:lnTo>
                    <a:lnTo>
                      <a:pt x="3548" y="1110"/>
                    </a:lnTo>
                    <a:lnTo>
                      <a:pt x="3568" y="1108"/>
                    </a:lnTo>
                    <a:lnTo>
                      <a:pt x="3588" y="1106"/>
                    </a:lnTo>
                    <a:lnTo>
                      <a:pt x="3590" y="1104"/>
                    </a:lnTo>
                    <a:lnTo>
                      <a:pt x="3594" y="1100"/>
                    </a:lnTo>
                    <a:lnTo>
                      <a:pt x="3600" y="1090"/>
                    </a:lnTo>
                    <a:lnTo>
                      <a:pt x="3606" y="1076"/>
                    </a:lnTo>
                    <a:lnTo>
                      <a:pt x="3610" y="1056"/>
                    </a:lnTo>
                    <a:lnTo>
                      <a:pt x="3610" y="1042"/>
                    </a:lnTo>
                    <a:lnTo>
                      <a:pt x="3610" y="1028"/>
                    </a:lnTo>
                    <a:lnTo>
                      <a:pt x="3608" y="1010"/>
                    </a:lnTo>
                    <a:lnTo>
                      <a:pt x="3606" y="990"/>
                    </a:lnTo>
                    <a:lnTo>
                      <a:pt x="3600" y="968"/>
                    </a:lnTo>
                    <a:lnTo>
                      <a:pt x="3594" y="944"/>
                    </a:lnTo>
                    <a:lnTo>
                      <a:pt x="3586" y="916"/>
                    </a:lnTo>
                    <a:lnTo>
                      <a:pt x="3574" y="886"/>
                    </a:lnTo>
                    <a:lnTo>
                      <a:pt x="3560" y="854"/>
                    </a:lnTo>
                    <a:lnTo>
                      <a:pt x="3544" y="816"/>
                    </a:lnTo>
                    <a:lnTo>
                      <a:pt x="3524" y="778"/>
                    </a:lnTo>
                    <a:lnTo>
                      <a:pt x="3502" y="734"/>
                    </a:lnTo>
                    <a:lnTo>
                      <a:pt x="3476" y="688"/>
                    </a:lnTo>
                    <a:lnTo>
                      <a:pt x="3446" y="638"/>
                    </a:lnTo>
                    <a:lnTo>
                      <a:pt x="3412" y="582"/>
                    </a:lnTo>
                    <a:lnTo>
                      <a:pt x="3374" y="524"/>
                    </a:lnTo>
                    <a:lnTo>
                      <a:pt x="3334" y="462"/>
                    </a:lnTo>
                    <a:lnTo>
                      <a:pt x="3288" y="396"/>
                    </a:lnTo>
                    <a:lnTo>
                      <a:pt x="3238" y="326"/>
                    </a:lnTo>
                    <a:lnTo>
                      <a:pt x="3182" y="250"/>
                    </a:lnTo>
                    <a:lnTo>
                      <a:pt x="3122" y="170"/>
                    </a:lnTo>
                    <a:lnTo>
                      <a:pt x="3056" y="86"/>
                    </a:lnTo>
                    <a:lnTo>
                      <a:pt x="31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6" name="Freeform 87"/>
              <p:cNvSpPr>
                <a:spLocks/>
              </p:cNvSpPr>
              <p:nvPr userDrawn="1"/>
            </p:nvSpPr>
            <p:spPr bwMode="auto">
              <a:xfrm>
                <a:off x="7136" y="-1747"/>
                <a:ext cx="4281" cy="2901"/>
              </a:xfrm>
              <a:custGeom>
                <a:avLst/>
                <a:gdLst>
                  <a:gd name="T0" fmla="*/ 4247 w 4266"/>
                  <a:gd name="T1" fmla="*/ 937 h 2890"/>
                  <a:gd name="T2" fmla="*/ 4337 w 4266"/>
                  <a:gd name="T3" fmla="*/ 1534 h 2890"/>
                  <a:gd name="T4" fmla="*/ 4211 w 4266"/>
                  <a:gd name="T5" fmla="*/ 1508 h 2890"/>
                  <a:gd name="T6" fmla="*/ 3769 w 4266"/>
                  <a:gd name="T7" fmla="*/ 1500 h 2890"/>
                  <a:gd name="T8" fmla="*/ 3534 w 4266"/>
                  <a:gd name="T9" fmla="*/ 1628 h 2890"/>
                  <a:gd name="T10" fmla="*/ 3334 w 4266"/>
                  <a:gd name="T11" fmla="*/ 1719 h 2890"/>
                  <a:gd name="T12" fmla="*/ 3117 w 4266"/>
                  <a:gd name="T13" fmla="*/ 1805 h 2890"/>
                  <a:gd name="T14" fmla="*/ 2898 w 4266"/>
                  <a:gd name="T15" fmla="*/ 1917 h 2890"/>
                  <a:gd name="T16" fmla="*/ 2679 w 4266"/>
                  <a:gd name="T17" fmla="*/ 2062 h 2890"/>
                  <a:gd name="T18" fmla="*/ 2429 w 4266"/>
                  <a:gd name="T19" fmla="*/ 2148 h 2890"/>
                  <a:gd name="T20" fmla="*/ 2212 w 4266"/>
                  <a:gd name="T21" fmla="*/ 2218 h 2890"/>
                  <a:gd name="T22" fmla="*/ 2041 w 4266"/>
                  <a:gd name="T23" fmla="*/ 2216 h 2890"/>
                  <a:gd name="T24" fmla="*/ 1852 w 4266"/>
                  <a:gd name="T25" fmla="*/ 2351 h 2890"/>
                  <a:gd name="T26" fmla="*/ 1690 w 4266"/>
                  <a:gd name="T27" fmla="*/ 2431 h 2890"/>
                  <a:gd name="T28" fmla="*/ 1529 w 4266"/>
                  <a:gd name="T29" fmla="*/ 2616 h 2890"/>
                  <a:gd name="T30" fmla="*/ 1285 w 4266"/>
                  <a:gd name="T31" fmla="*/ 2614 h 2890"/>
                  <a:gd name="T32" fmla="*/ 1114 w 4266"/>
                  <a:gd name="T33" fmla="*/ 2845 h 2890"/>
                  <a:gd name="T34" fmla="*/ 877 w 4266"/>
                  <a:gd name="T35" fmla="*/ 2572 h 2890"/>
                  <a:gd name="T36" fmla="*/ 700 w 4266"/>
                  <a:gd name="T37" fmla="*/ 2879 h 2890"/>
                  <a:gd name="T38" fmla="*/ 373 w 4266"/>
                  <a:gd name="T39" fmla="*/ 2646 h 2890"/>
                  <a:gd name="T40" fmla="*/ 265 w 4266"/>
                  <a:gd name="T41" fmla="*/ 2917 h 2890"/>
                  <a:gd name="T42" fmla="*/ 26 w 4266"/>
                  <a:gd name="T43" fmla="*/ 2829 h 2890"/>
                  <a:gd name="T44" fmla="*/ 171 w 4266"/>
                  <a:gd name="T45" fmla="*/ 2738 h 2890"/>
                  <a:gd name="T46" fmla="*/ 281 w 4266"/>
                  <a:gd name="T47" fmla="*/ 2413 h 2890"/>
                  <a:gd name="T48" fmla="*/ 379 w 4266"/>
                  <a:gd name="T49" fmla="*/ 2208 h 2890"/>
                  <a:gd name="T50" fmla="*/ 560 w 4266"/>
                  <a:gd name="T51" fmla="*/ 2656 h 2890"/>
                  <a:gd name="T52" fmla="*/ 761 w 4266"/>
                  <a:gd name="T53" fmla="*/ 2512 h 2890"/>
                  <a:gd name="T54" fmla="*/ 727 w 4266"/>
                  <a:gd name="T55" fmla="*/ 2078 h 2890"/>
                  <a:gd name="T56" fmla="*/ 867 w 4266"/>
                  <a:gd name="T57" fmla="*/ 2287 h 2890"/>
                  <a:gd name="T58" fmla="*/ 1074 w 4266"/>
                  <a:gd name="T59" fmla="*/ 2568 h 2890"/>
                  <a:gd name="T60" fmla="*/ 1164 w 4266"/>
                  <a:gd name="T61" fmla="*/ 2373 h 2890"/>
                  <a:gd name="T62" fmla="*/ 1144 w 4266"/>
                  <a:gd name="T63" fmla="*/ 1626 h 2890"/>
                  <a:gd name="T64" fmla="*/ 1385 w 4266"/>
                  <a:gd name="T65" fmla="*/ 2351 h 2890"/>
                  <a:gd name="T66" fmla="*/ 1531 w 4266"/>
                  <a:gd name="T67" fmla="*/ 2421 h 2890"/>
                  <a:gd name="T68" fmla="*/ 1608 w 4266"/>
                  <a:gd name="T69" fmla="*/ 2088 h 2890"/>
                  <a:gd name="T70" fmla="*/ 1559 w 4266"/>
                  <a:gd name="T71" fmla="*/ 1618 h 2890"/>
                  <a:gd name="T72" fmla="*/ 1846 w 4266"/>
                  <a:gd name="T73" fmla="*/ 2212 h 2890"/>
                  <a:gd name="T74" fmla="*/ 1955 w 4266"/>
                  <a:gd name="T75" fmla="*/ 2164 h 2890"/>
                  <a:gd name="T76" fmla="*/ 1979 w 4266"/>
                  <a:gd name="T77" fmla="*/ 1839 h 2890"/>
                  <a:gd name="T78" fmla="*/ 1977 w 4266"/>
                  <a:gd name="T79" fmla="*/ 1373 h 2890"/>
                  <a:gd name="T80" fmla="*/ 2218 w 4266"/>
                  <a:gd name="T81" fmla="*/ 2064 h 2890"/>
                  <a:gd name="T82" fmla="*/ 2334 w 4266"/>
                  <a:gd name="T83" fmla="*/ 2048 h 2890"/>
                  <a:gd name="T84" fmla="*/ 2408 w 4266"/>
                  <a:gd name="T85" fmla="*/ 1819 h 2890"/>
                  <a:gd name="T86" fmla="*/ 2310 w 4266"/>
                  <a:gd name="T87" fmla="*/ 998 h 2890"/>
                  <a:gd name="T88" fmla="*/ 2559 w 4266"/>
                  <a:gd name="T89" fmla="*/ 1747 h 2890"/>
                  <a:gd name="T90" fmla="*/ 2725 w 4266"/>
                  <a:gd name="T91" fmla="*/ 1873 h 2890"/>
                  <a:gd name="T92" fmla="*/ 2796 w 4266"/>
                  <a:gd name="T93" fmla="*/ 1640 h 2890"/>
                  <a:gd name="T94" fmla="*/ 2705 w 4266"/>
                  <a:gd name="T95" fmla="*/ 789 h 2890"/>
                  <a:gd name="T96" fmla="*/ 2952 w 4266"/>
                  <a:gd name="T97" fmla="*/ 1471 h 2890"/>
                  <a:gd name="T98" fmla="*/ 3197 w 4266"/>
                  <a:gd name="T99" fmla="*/ 1626 h 2890"/>
                  <a:gd name="T100" fmla="*/ 3237 w 4266"/>
                  <a:gd name="T101" fmla="*/ 1365 h 2890"/>
                  <a:gd name="T102" fmla="*/ 3113 w 4266"/>
                  <a:gd name="T103" fmla="*/ 536 h 2890"/>
                  <a:gd name="T104" fmla="*/ 3374 w 4266"/>
                  <a:gd name="T105" fmla="*/ 1287 h 2890"/>
                  <a:gd name="T106" fmla="*/ 3588 w 4266"/>
                  <a:gd name="T107" fmla="*/ 1457 h 2890"/>
                  <a:gd name="T108" fmla="*/ 3687 w 4266"/>
                  <a:gd name="T109" fmla="*/ 1287 h 2890"/>
                  <a:gd name="T110" fmla="*/ 3458 w 4266"/>
                  <a:gd name="T111" fmla="*/ 438 h 2890"/>
                  <a:gd name="T112" fmla="*/ 3701 w 4266"/>
                  <a:gd name="T113" fmla="*/ 797 h 2890"/>
                  <a:gd name="T114" fmla="*/ 4104 w 4266"/>
                  <a:gd name="T115" fmla="*/ 1265 h 2890"/>
                  <a:gd name="T116" fmla="*/ 4156 w 4266"/>
                  <a:gd name="T117" fmla="*/ 1004 h 289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266" h="2890">
                    <a:moveTo>
                      <a:pt x="3916" y="0"/>
                    </a:moveTo>
                    <a:lnTo>
                      <a:pt x="3916" y="0"/>
                    </a:lnTo>
                    <a:lnTo>
                      <a:pt x="3926" y="30"/>
                    </a:lnTo>
                    <a:lnTo>
                      <a:pt x="3954" y="112"/>
                    </a:lnTo>
                    <a:lnTo>
                      <a:pt x="3996" y="238"/>
                    </a:lnTo>
                    <a:lnTo>
                      <a:pt x="4020" y="314"/>
                    </a:lnTo>
                    <a:lnTo>
                      <a:pt x="4046" y="400"/>
                    </a:lnTo>
                    <a:lnTo>
                      <a:pt x="4072" y="494"/>
                    </a:lnTo>
                    <a:lnTo>
                      <a:pt x="4098" y="592"/>
                    </a:lnTo>
                    <a:lnTo>
                      <a:pt x="4124" y="696"/>
                    </a:lnTo>
                    <a:lnTo>
                      <a:pt x="4150" y="806"/>
                    </a:lnTo>
                    <a:lnTo>
                      <a:pt x="4172" y="918"/>
                    </a:lnTo>
                    <a:lnTo>
                      <a:pt x="4192" y="1032"/>
                    </a:lnTo>
                    <a:lnTo>
                      <a:pt x="4208" y="1148"/>
                    </a:lnTo>
                    <a:lnTo>
                      <a:pt x="4222" y="1264"/>
                    </a:lnTo>
                    <a:lnTo>
                      <a:pt x="4228" y="1280"/>
                    </a:lnTo>
                    <a:lnTo>
                      <a:pt x="4240" y="1324"/>
                    </a:lnTo>
                    <a:lnTo>
                      <a:pt x="4256" y="1382"/>
                    </a:lnTo>
                    <a:lnTo>
                      <a:pt x="4262" y="1412"/>
                    </a:lnTo>
                    <a:lnTo>
                      <a:pt x="4266" y="1442"/>
                    </a:lnTo>
                    <a:lnTo>
                      <a:pt x="4266" y="1470"/>
                    </a:lnTo>
                    <a:lnTo>
                      <a:pt x="4264" y="1494"/>
                    </a:lnTo>
                    <a:lnTo>
                      <a:pt x="4262" y="1504"/>
                    </a:lnTo>
                    <a:lnTo>
                      <a:pt x="4258" y="1512"/>
                    </a:lnTo>
                    <a:lnTo>
                      <a:pt x="4254" y="1518"/>
                    </a:lnTo>
                    <a:lnTo>
                      <a:pt x="4246" y="1524"/>
                    </a:lnTo>
                    <a:lnTo>
                      <a:pt x="4240" y="1528"/>
                    </a:lnTo>
                    <a:lnTo>
                      <a:pt x="4230" y="1528"/>
                    </a:lnTo>
                    <a:lnTo>
                      <a:pt x="4218" y="1526"/>
                    </a:lnTo>
                    <a:lnTo>
                      <a:pt x="4206" y="1522"/>
                    </a:lnTo>
                    <a:lnTo>
                      <a:pt x="4192" y="1516"/>
                    </a:lnTo>
                    <a:lnTo>
                      <a:pt x="4176" y="1506"/>
                    </a:lnTo>
                    <a:lnTo>
                      <a:pt x="4158" y="1494"/>
                    </a:lnTo>
                    <a:lnTo>
                      <a:pt x="4136" y="1478"/>
                    </a:lnTo>
                    <a:lnTo>
                      <a:pt x="3980" y="1344"/>
                    </a:lnTo>
                    <a:lnTo>
                      <a:pt x="3856" y="1238"/>
                    </a:lnTo>
                    <a:lnTo>
                      <a:pt x="3750" y="1142"/>
                    </a:lnTo>
                    <a:lnTo>
                      <a:pt x="3750" y="1174"/>
                    </a:lnTo>
                    <a:lnTo>
                      <a:pt x="3748" y="1210"/>
                    </a:lnTo>
                    <a:lnTo>
                      <a:pt x="3746" y="1254"/>
                    </a:lnTo>
                    <a:lnTo>
                      <a:pt x="3740" y="1306"/>
                    </a:lnTo>
                    <a:lnTo>
                      <a:pt x="3732" y="1360"/>
                    </a:lnTo>
                    <a:lnTo>
                      <a:pt x="3720" y="1416"/>
                    </a:lnTo>
                    <a:lnTo>
                      <a:pt x="3712" y="1444"/>
                    </a:lnTo>
                    <a:lnTo>
                      <a:pt x="3704" y="1470"/>
                    </a:lnTo>
                    <a:lnTo>
                      <a:pt x="3694" y="1496"/>
                    </a:lnTo>
                    <a:lnTo>
                      <a:pt x="3682" y="1520"/>
                    </a:lnTo>
                    <a:lnTo>
                      <a:pt x="3670" y="1542"/>
                    </a:lnTo>
                    <a:lnTo>
                      <a:pt x="3656" y="1562"/>
                    </a:lnTo>
                    <a:lnTo>
                      <a:pt x="3640" y="1580"/>
                    </a:lnTo>
                    <a:lnTo>
                      <a:pt x="3622" y="1594"/>
                    </a:lnTo>
                    <a:lnTo>
                      <a:pt x="3602" y="1604"/>
                    </a:lnTo>
                    <a:lnTo>
                      <a:pt x="3580" y="1612"/>
                    </a:lnTo>
                    <a:lnTo>
                      <a:pt x="3556" y="1616"/>
                    </a:lnTo>
                    <a:lnTo>
                      <a:pt x="3532" y="1614"/>
                    </a:lnTo>
                    <a:lnTo>
                      <a:pt x="3504" y="1608"/>
                    </a:lnTo>
                    <a:lnTo>
                      <a:pt x="3474" y="1598"/>
                    </a:lnTo>
                    <a:lnTo>
                      <a:pt x="3442" y="1582"/>
                    </a:lnTo>
                    <a:lnTo>
                      <a:pt x="3408" y="1560"/>
                    </a:lnTo>
                    <a:lnTo>
                      <a:pt x="3370" y="1532"/>
                    </a:lnTo>
                    <a:lnTo>
                      <a:pt x="3330" y="1498"/>
                    </a:lnTo>
                    <a:lnTo>
                      <a:pt x="3328" y="1518"/>
                    </a:lnTo>
                    <a:lnTo>
                      <a:pt x="3324" y="1540"/>
                    </a:lnTo>
                    <a:lnTo>
                      <a:pt x="3318" y="1570"/>
                    </a:lnTo>
                    <a:lnTo>
                      <a:pt x="3310" y="1602"/>
                    </a:lnTo>
                    <a:lnTo>
                      <a:pt x="3298" y="1636"/>
                    </a:lnTo>
                    <a:lnTo>
                      <a:pt x="3282" y="1672"/>
                    </a:lnTo>
                    <a:lnTo>
                      <a:pt x="3274" y="1688"/>
                    </a:lnTo>
                    <a:lnTo>
                      <a:pt x="3262" y="1704"/>
                    </a:lnTo>
                    <a:lnTo>
                      <a:pt x="3252" y="1720"/>
                    </a:lnTo>
                    <a:lnTo>
                      <a:pt x="3238" y="1734"/>
                    </a:lnTo>
                    <a:lnTo>
                      <a:pt x="3224" y="1746"/>
                    </a:lnTo>
                    <a:lnTo>
                      <a:pt x="3210" y="1758"/>
                    </a:lnTo>
                    <a:lnTo>
                      <a:pt x="3192" y="1766"/>
                    </a:lnTo>
                    <a:lnTo>
                      <a:pt x="3174" y="1774"/>
                    </a:lnTo>
                    <a:lnTo>
                      <a:pt x="3156" y="1778"/>
                    </a:lnTo>
                    <a:lnTo>
                      <a:pt x="3134" y="1782"/>
                    </a:lnTo>
                    <a:lnTo>
                      <a:pt x="3112" y="1780"/>
                    </a:lnTo>
                    <a:lnTo>
                      <a:pt x="3088" y="1776"/>
                    </a:lnTo>
                    <a:lnTo>
                      <a:pt x="3062" y="1770"/>
                    </a:lnTo>
                    <a:lnTo>
                      <a:pt x="3034" y="1760"/>
                    </a:lnTo>
                    <a:lnTo>
                      <a:pt x="3004" y="1746"/>
                    </a:lnTo>
                    <a:lnTo>
                      <a:pt x="2974" y="1726"/>
                    </a:lnTo>
                    <a:lnTo>
                      <a:pt x="2940" y="1704"/>
                    </a:lnTo>
                    <a:lnTo>
                      <a:pt x="2906" y="1678"/>
                    </a:lnTo>
                    <a:lnTo>
                      <a:pt x="2902" y="1702"/>
                    </a:lnTo>
                    <a:lnTo>
                      <a:pt x="2896" y="1728"/>
                    </a:lnTo>
                    <a:lnTo>
                      <a:pt x="2888" y="1760"/>
                    </a:lnTo>
                    <a:lnTo>
                      <a:pt x="2878" y="1800"/>
                    </a:lnTo>
                    <a:lnTo>
                      <a:pt x="2864" y="1840"/>
                    </a:lnTo>
                    <a:lnTo>
                      <a:pt x="2848" y="1882"/>
                    </a:lnTo>
                    <a:lnTo>
                      <a:pt x="2826" y="1922"/>
                    </a:lnTo>
                    <a:lnTo>
                      <a:pt x="2816" y="1940"/>
                    </a:lnTo>
                    <a:lnTo>
                      <a:pt x="2802" y="1958"/>
                    </a:lnTo>
                    <a:lnTo>
                      <a:pt x="2788" y="1974"/>
                    </a:lnTo>
                    <a:lnTo>
                      <a:pt x="2774" y="1990"/>
                    </a:lnTo>
                    <a:lnTo>
                      <a:pt x="2758" y="2002"/>
                    </a:lnTo>
                    <a:lnTo>
                      <a:pt x="2740" y="2012"/>
                    </a:lnTo>
                    <a:lnTo>
                      <a:pt x="2722" y="2020"/>
                    </a:lnTo>
                    <a:lnTo>
                      <a:pt x="2702" y="2026"/>
                    </a:lnTo>
                    <a:lnTo>
                      <a:pt x="2680" y="2028"/>
                    </a:lnTo>
                    <a:lnTo>
                      <a:pt x="2658" y="2028"/>
                    </a:lnTo>
                    <a:lnTo>
                      <a:pt x="2634" y="2022"/>
                    </a:lnTo>
                    <a:lnTo>
                      <a:pt x="2610" y="2014"/>
                    </a:lnTo>
                    <a:lnTo>
                      <a:pt x="2582" y="2002"/>
                    </a:lnTo>
                    <a:lnTo>
                      <a:pt x="2554" y="1986"/>
                    </a:lnTo>
                    <a:lnTo>
                      <a:pt x="2526" y="1966"/>
                    </a:lnTo>
                    <a:lnTo>
                      <a:pt x="2494" y="1940"/>
                    </a:lnTo>
                    <a:lnTo>
                      <a:pt x="2484" y="1960"/>
                    </a:lnTo>
                    <a:lnTo>
                      <a:pt x="2472" y="1982"/>
                    </a:lnTo>
                    <a:lnTo>
                      <a:pt x="2458" y="2010"/>
                    </a:lnTo>
                    <a:lnTo>
                      <a:pt x="2438" y="2042"/>
                    </a:lnTo>
                    <a:lnTo>
                      <a:pt x="2414" y="2076"/>
                    </a:lnTo>
                    <a:lnTo>
                      <a:pt x="2388" y="2108"/>
                    </a:lnTo>
                    <a:lnTo>
                      <a:pt x="2372" y="2124"/>
                    </a:lnTo>
                    <a:lnTo>
                      <a:pt x="2358" y="2138"/>
                    </a:lnTo>
                    <a:lnTo>
                      <a:pt x="2342" y="2152"/>
                    </a:lnTo>
                    <a:lnTo>
                      <a:pt x="2324" y="2164"/>
                    </a:lnTo>
                    <a:lnTo>
                      <a:pt x="2308" y="2174"/>
                    </a:lnTo>
                    <a:lnTo>
                      <a:pt x="2290" y="2182"/>
                    </a:lnTo>
                    <a:lnTo>
                      <a:pt x="2272" y="2190"/>
                    </a:lnTo>
                    <a:lnTo>
                      <a:pt x="2252" y="2192"/>
                    </a:lnTo>
                    <a:lnTo>
                      <a:pt x="2232" y="2194"/>
                    </a:lnTo>
                    <a:lnTo>
                      <a:pt x="2214" y="2192"/>
                    </a:lnTo>
                    <a:lnTo>
                      <a:pt x="2192" y="2186"/>
                    </a:lnTo>
                    <a:lnTo>
                      <a:pt x="2172" y="2178"/>
                    </a:lnTo>
                    <a:lnTo>
                      <a:pt x="2152" y="2166"/>
                    </a:lnTo>
                    <a:lnTo>
                      <a:pt x="2130" y="2150"/>
                    </a:lnTo>
                    <a:lnTo>
                      <a:pt x="2108" y="2128"/>
                    </a:lnTo>
                    <a:lnTo>
                      <a:pt x="2086" y="2104"/>
                    </a:lnTo>
                    <a:lnTo>
                      <a:pt x="2064" y="2074"/>
                    </a:lnTo>
                    <a:lnTo>
                      <a:pt x="2042" y="2038"/>
                    </a:lnTo>
                    <a:lnTo>
                      <a:pt x="2038" y="2060"/>
                    </a:lnTo>
                    <a:lnTo>
                      <a:pt x="2034" y="2082"/>
                    </a:lnTo>
                    <a:lnTo>
                      <a:pt x="2028" y="2110"/>
                    </a:lnTo>
                    <a:lnTo>
                      <a:pt x="2018" y="2142"/>
                    </a:lnTo>
                    <a:lnTo>
                      <a:pt x="2006" y="2176"/>
                    </a:lnTo>
                    <a:lnTo>
                      <a:pt x="1992" y="2212"/>
                    </a:lnTo>
                    <a:lnTo>
                      <a:pt x="1972" y="2244"/>
                    </a:lnTo>
                    <a:lnTo>
                      <a:pt x="1962" y="2258"/>
                    </a:lnTo>
                    <a:lnTo>
                      <a:pt x="1950" y="2272"/>
                    </a:lnTo>
                    <a:lnTo>
                      <a:pt x="1938" y="2284"/>
                    </a:lnTo>
                    <a:lnTo>
                      <a:pt x="1924" y="2294"/>
                    </a:lnTo>
                    <a:lnTo>
                      <a:pt x="1910" y="2302"/>
                    </a:lnTo>
                    <a:lnTo>
                      <a:pt x="1894" y="2308"/>
                    </a:lnTo>
                    <a:lnTo>
                      <a:pt x="1878" y="2312"/>
                    </a:lnTo>
                    <a:lnTo>
                      <a:pt x="1860" y="2312"/>
                    </a:lnTo>
                    <a:lnTo>
                      <a:pt x="1842" y="2310"/>
                    </a:lnTo>
                    <a:lnTo>
                      <a:pt x="1822" y="2306"/>
                    </a:lnTo>
                    <a:lnTo>
                      <a:pt x="1800" y="2296"/>
                    </a:lnTo>
                    <a:lnTo>
                      <a:pt x="1778" y="2284"/>
                    </a:lnTo>
                    <a:lnTo>
                      <a:pt x="1754" y="2268"/>
                    </a:lnTo>
                    <a:lnTo>
                      <a:pt x="1728" y="2248"/>
                    </a:lnTo>
                    <a:lnTo>
                      <a:pt x="1702" y="2222"/>
                    </a:lnTo>
                    <a:lnTo>
                      <a:pt x="1674" y="2194"/>
                    </a:lnTo>
                    <a:lnTo>
                      <a:pt x="1674" y="2222"/>
                    </a:lnTo>
                    <a:lnTo>
                      <a:pt x="1674" y="2254"/>
                    </a:lnTo>
                    <a:lnTo>
                      <a:pt x="1672" y="2294"/>
                    </a:lnTo>
                    <a:lnTo>
                      <a:pt x="1668" y="2338"/>
                    </a:lnTo>
                    <a:lnTo>
                      <a:pt x="1660" y="2386"/>
                    </a:lnTo>
                    <a:lnTo>
                      <a:pt x="1650" y="2432"/>
                    </a:lnTo>
                    <a:lnTo>
                      <a:pt x="1644" y="2456"/>
                    </a:lnTo>
                    <a:lnTo>
                      <a:pt x="1636" y="2478"/>
                    </a:lnTo>
                    <a:lnTo>
                      <a:pt x="1628" y="2498"/>
                    </a:lnTo>
                    <a:lnTo>
                      <a:pt x="1618" y="2516"/>
                    </a:lnTo>
                    <a:lnTo>
                      <a:pt x="1606" y="2532"/>
                    </a:lnTo>
                    <a:lnTo>
                      <a:pt x="1594" y="2546"/>
                    </a:lnTo>
                    <a:lnTo>
                      <a:pt x="1578" y="2556"/>
                    </a:lnTo>
                    <a:lnTo>
                      <a:pt x="1562" y="2564"/>
                    </a:lnTo>
                    <a:lnTo>
                      <a:pt x="1546" y="2568"/>
                    </a:lnTo>
                    <a:lnTo>
                      <a:pt x="1526" y="2570"/>
                    </a:lnTo>
                    <a:lnTo>
                      <a:pt x="1504" y="2566"/>
                    </a:lnTo>
                    <a:lnTo>
                      <a:pt x="1482" y="2558"/>
                    </a:lnTo>
                    <a:lnTo>
                      <a:pt x="1456" y="2544"/>
                    </a:lnTo>
                    <a:lnTo>
                      <a:pt x="1428" y="2526"/>
                    </a:lnTo>
                    <a:lnTo>
                      <a:pt x="1398" y="2502"/>
                    </a:lnTo>
                    <a:lnTo>
                      <a:pt x="1366" y="2474"/>
                    </a:lnTo>
                    <a:lnTo>
                      <a:pt x="1332" y="2438"/>
                    </a:lnTo>
                    <a:lnTo>
                      <a:pt x="1296" y="2396"/>
                    </a:lnTo>
                    <a:lnTo>
                      <a:pt x="1290" y="2430"/>
                    </a:lnTo>
                    <a:lnTo>
                      <a:pt x="1284" y="2466"/>
                    </a:lnTo>
                    <a:lnTo>
                      <a:pt x="1276" y="2512"/>
                    </a:lnTo>
                    <a:lnTo>
                      <a:pt x="1264" y="2564"/>
                    </a:lnTo>
                    <a:lnTo>
                      <a:pt x="1248" y="2618"/>
                    </a:lnTo>
                    <a:lnTo>
                      <a:pt x="1228" y="2670"/>
                    </a:lnTo>
                    <a:lnTo>
                      <a:pt x="1218" y="2694"/>
                    </a:lnTo>
                    <a:lnTo>
                      <a:pt x="1206" y="2716"/>
                    </a:lnTo>
                    <a:lnTo>
                      <a:pt x="1194" y="2736"/>
                    </a:lnTo>
                    <a:lnTo>
                      <a:pt x="1180" y="2754"/>
                    </a:lnTo>
                    <a:lnTo>
                      <a:pt x="1164" y="2770"/>
                    </a:lnTo>
                    <a:lnTo>
                      <a:pt x="1148" y="2780"/>
                    </a:lnTo>
                    <a:lnTo>
                      <a:pt x="1132" y="2788"/>
                    </a:lnTo>
                    <a:lnTo>
                      <a:pt x="1114" y="2792"/>
                    </a:lnTo>
                    <a:lnTo>
                      <a:pt x="1104" y="2792"/>
                    </a:lnTo>
                    <a:lnTo>
                      <a:pt x="1094" y="2790"/>
                    </a:lnTo>
                    <a:lnTo>
                      <a:pt x="1084" y="2788"/>
                    </a:lnTo>
                    <a:lnTo>
                      <a:pt x="1074" y="2784"/>
                    </a:lnTo>
                    <a:lnTo>
                      <a:pt x="1052" y="2772"/>
                    </a:lnTo>
                    <a:lnTo>
                      <a:pt x="1030" y="2754"/>
                    </a:lnTo>
                    <a:lnTo>
                      <a:pt x="1006" y="2728"/>
                    </a:lnTo>
                    <a:lnTo>
                      <a:pt x="980" y="2698"/>
                    </a:lnTo>
                    <a:lnTo>
                      <a:pt x="954" y="2658"/>
                    </a:lnTo>
                    <a:lnTo>
                      <a:pt x="926" y="2612"/>
                    </a:lnTo>
                    <a:lnTo>
                      <a:pt x="898" y="2558"/>
                    </a:lnTo>
                    <a:lnTo>
                      <a:pt x="868" y="2494"/>
                    </a:lnTo>
                    <a:lnTo>
                      <a:pt x="862" y="2522"/>
                    </a:lnTo>
                    <a:lnTo>
                      <a:pt x="854" y="2554"/>
                    </a:lnTo>
                    <a:lnTo>
                      <a:pt x="842" y="2594"/>
                    </a:lnTo>
                    <a:lnTo>
                      <a:pt x="826" y="2636"/>
                    </a:lnTo>
                    <a:lnTo>
                      <a:pt x="808" y="2682"/>
                    </a:lnTo>
                    <a:lnTo>
                      <a:pt x="796" y="2704"/>
                    </a:lnTo>
                    <a:lnTo>
                      <a:pt x="784" y="2726"/>
                    </a:lnTo>
                    <a:lnTo>
                      <a:pt x="772" y="2748"/>
                    </a:lnTo>
                    <a:lnTo>
                      <a:pt x="758" y="2768"/>
                    </a:lnTo>
                    <a:lnTo>
                      <a:pt x="742" y="2784"/>
                    </a:lnTo>
                    <a:lnTo>
                      <a:pt x="726" y="2800"/>
                    </a:lnTo>
                    <a:lnTo>
                      <a:pt x="708" y="2814"/>
                    </a:lnTo>
                    <a:lnTo>
                      <a:pt x="690" y="2824"/>
                    </a:lnTo>
                    <a:lnTo>
                      <a:pt x="670" y="2832"/>
                    </a:lnTo>
                    <a:lnTo>
                      <a:pt x="650" y="2834"/>
                    </a:lnTo>
                    <a:lnTo>
                      <a:pt x="628" y="2834"/>
                    </a:lnTo>
                    <a:lnTo>
                      <a:pt x="604" y="2830"/>
                    </a:lnTo>
                    <a:lnTo>
                      <a:pt x="580" y="2820"/>
                    </a:lnTo>
                    <a:lnTo>
                      <a:pt x="552" y="2806"/>
                    </a:lnTo>
                    <a:lnTo>
                      <a:pt x="526" y="2786"/>
                    </a:lnTo>
                    <a:lnTo>
                      <a:pt x="496" y="2762"/>
                    </a:lnTo>
                    <a:lnTo>
                      <a:pt x="466" y="2730"/>
                    </a:lnTo>
                    <a:lnTo>
                      <a:pt x="436" y="2692"/>
                    </a:lnTo>
                    <a:lnTo>
                      <a:pt x="402" y="2648"/>
                    </a:lnTo>
                    <a:lnTo>
                      <a:pt x="368" y="2596"/>
                    </a:lnTo>
                    <a:lnTo>
                      <a:pt x="364" y="2618"/>
                    </a:lnTo>
                    <a:lnTo>
                      <a:pt x="360" y="2644"/>
                    </a:lnTo>
                    <a:lnTo>
                      <a:pt x="352" y="2676"/>
                    </a:lnTo>
                    <a:lnTo>
                      <a:pt x="342" y="2710"/>
                    </a:lnTo>
                    <a:lnTo>
                      <a:pt x="330" y="2748"/>
                    </a:lnTo>
                    <a:lnTo>
                      <a:pt x="314" y="2786"/>
                    </a:lnTo>
                    <a:lnTo>
                      <a:pt x="304" y="2804"/>
                    </a:lnTo>
                    <a:lnTo>
                      <a:pt x="294" y="2820"/>
                    </a:lnTo>
                    <a:lnTo>
                      <a:pt x="284" y="2836"/>
                    </a:lnTo>
                    <a:lnTo>
                      <a:pt x="272" y="2850"/>
                    </a:lnTo>
                    <a:lnTo>
                      <a:pt x="260" y="2862"/>
                    </a:lnTo>
                    <a:lnTo>
                      <a:pt x="246" y="2874"/>
                    </a:lnTo>
                    <a:lnTo>
                      <a:pt x="232" y="2882"/>
                    </a:lnTo>
                    <a:lnTo>
                      <a:pt x="216" y="2886"/>
                    </a:lnTo>
                    <a:lnTo>
                      <a:pt x="200" y="2890"/>
                    </a:lnTo>
                    <a:lnTo>
                      <a:pt x="182" y="2888"/>
                    </a:lnTo>
                    <a:lnTo>
                      <a:pt x="164" y="2884"/>
                    </a:lnTo>
                    <a:lnTo>
                      <a:pt x="144" y="2878"/>
                    </a:lnTo>
                    <a:lnTo>
                      <a:pt x="122" y="2866"/>
                    </a:lnTo>
                    <a:lnTo>
                      <a:pt x="100" y="2850"/>
                    </a:lnTo>
                    <a:lnTo>
                      <a:pt x="76" y="2830"/>
                    </a:lnTo>
                    <a:lnTo>
                      <a:pt x="52" y="2804"/>
                    </a:lnTo>
                    <a:lnTo>
                      <a:pt x="26" y="2774"/>
                    </a:lnTo>
                    <a:lnTo>
                      <a:pt x="0" y="2738"/>
                    </a:lnTo>
                    <a:lnTo>
                      <a:pt x="16" y="2586"/>
                    </a:lnTo>
                    <a:lnTo>
                      <a:pt x="32" y="2604"/>
                    </a:lnTo>
                    <a:lnTo>
                      <a:pt x="50" y="2622"/>
                    </a:lnTo>
                    <a:lnTo>
                      <a:pt x="70" y="2642"/>
                    </a:lnTo>
                    <a:lnTo>
                      <a:pt x="96" y="2662"/>
                    </a:lnTo>
                    <a:lnTo>
                      <a:pt x="110" y="2672"/>
                    </a:lnTo>
                    <a:lnTo>
                      <a:pt x="124" y="2678"/>
                    </a:lnTo>
                    <a:lnTo>
                      <a:pt x="138" y="2684"/>
                    </a:lnTo>
                    <a:lnTo>
                      <a:pt x="152" y="2688"/>
                    </a:lnTo>
                    <a:lnTo>
                      <a:pt x="166" y="2688"/>
                    </a:lnTo>
                    <a:lnTo>
                      <a:pt x="180" y="2686"/>
                    </a:lnTo>
                    <a:lnTo>
                      <a:pt x="194" y="2680"/>
                    </a:lnTo>
                    <a:lnTo>
                      <a:pt x="206" y="2672"/>
                    </a:lnTo>
                    <a:lnTo>
                      <a:pt x="220" y="2658"/>
                    </a:lnTo>
                    <a:lnTo>
                      <a:pt x="230" y="2642"/>
                    </a:lnTo>
                    <a:lnTo>
                      <a:pt x="242" y="2620"/>
                    </a:lnTo>
                    <a:lnTo>
                      <a:pt x="250" y="2592"/>
                    </a:lnTo>
                    <a:lnTo>
                      <a:pt x="260" y="2560"/>
                    </a:lnTo>
                    <a:lnTo>
                      <a:pt x="266" y="2522"/>
                    </a:lnTo>
                    <a:lnTo>
                      <a:pt x="272" y="2476"/>
                    </a:lnTo>
                    <a:lnTo>
                      <a:pt x="274" y="2426"/>
                    </a:lnTo>
                    <a:lnTo>
                      <a:pt x="276" y="2368"/>
                    </a:lnTo>
                    <a:lnTo>
                      <a:pt x="276" y="2302"/>
                    </a:lnTo>
                    <a:lnTo>
                      <a:pt x="272" y="2228"/>
                    </a:lnTo>
                    <a:lnTo>
                      <a:pt x="268" y="2146"/>
                    </a:lnTo>
                    <a:lnTo>
                      <a:pt x="260" y="2056"/>
                    </a:lnTo>
                    <a:lnTo>
                      <a:pt x="250" y="1956"/>
                    </a:lnTo>
                    <a:lnTo>
                      <a:pt x="350" y="1848"/>
                    </a:lnTo>
                    <a:lnTo>
                      <a:pt x="350" y="1882"/>
                    </a:lnTo>
                    <a:lnTo>
                      <a:pt x="354" y="1970"/>
                    </a:lnTo>
                    <a:lnTo>
                      <a:pt x="358" y="2030"/>
                    </a:lnTo>
                    <a:lnTo>
                      <a:pt x="366" y="2096"/>
                    </a:lnTo>
                    <a:lnTo>
                      <a:pt x="374" y="2168"/>
                    </a:lnTo>
                    <a:lnTo>
                      <a:pt x="386" y="2240"/>
                    </a:lnTo>
                    <a:lnTo>
                      <a:pt x="402" y="2314"/>
                    </a:lnTo>
                    <a:lnTo>
                      <a:pt x="412" y="2350"/>
                    </a:lnTo>
                    <a:lnTo>
                      <a:pt x="422" y="2386"/>
                    </a:lnTo>
                    <a:lnTo>
                      <a:pt x="434" y="2420"/>
                    </a:lnTo>
                    <a:lnTo>
                      <a:pt x="446" y="2454"/>
                    </a:lnTo>
                    <a:lnTo>
                      <a:pt x="460" y="2484"/>
                    </a:lnTo>
                    <a:lnTo>
                      <a:pt x="476" y="2514"/>
                    </a:lnTo>
                    <a:lnTo>
                      <a:pt x="492" y="2540"/>
                    </a:lnTo>
                    <a:lnTo>
                      <a:pt x="510" y="2566"/>
                    </a:lnTo>
                    <a:lnTo>
                      <a:pt x="530" y="2586"/>
                    </a:lnTo>
                    <a:lnTo>
                      <a:pt x="550" y="2606"/>
                    </a:lnTo>
                    <a:lnTo>
                      <a:pt x="572" y="2620"/>
                    </a:lnTo>
                    <a:lnTo>
                      <a:pt x="598" y="2632"/>
                    </a:lnTo>
                    <a:lnTo>
                      <a:pt x="622" y="2640"/>
                    </a:lnTo>
                    <a:lnTo>
                      <a:pt x="650" y="2642"/>
                    </a:lnTo>
                    <a:lnTo>
                      <a:pt x="662" y="2632"/>
                    </a:lnTo>
                    <a:lnTo>
                      <a:pt x="672" y="2620"/>
                    </a:lnTo>
                    <a:lnTo>
                      <a:pt x="688" y="2602"/>
                    </a:lnTo>
                    <a:lnTo>
                      <a:pt x="702" y="2578"/>
                    </a:lnTo>
                    <a:lnTo>
                      <a:pt x="718" y="2548"/>
                    </a:lnTo>
                    <a:lnTo>
                      <a:pt x="734" y="2510"/>
                    </a:lnTo>
                    <a:lnTo>
                      <a:pt x="746" y="2466"/>
                    </a:lnTo>
                    <a:lnTo>
                      <a:pt x="752" y="2442"/>
                    </a:lnTo>
                    <a:lnTo>
                      <a:pt x="756" y="2416"/>
                    </a:lnTo>
                    <a:lnTo>
                      <a:pt x="758" y="2386"/>
                    </a:lnTo>
                    <a:lnTo>
                      <a:pt x="760" y="2356"/>
                    </a:lnTo>
                    <a:lnTo>
                      <a:pt x="760" y="2324"/>
                    </a:lnTo>
                    <a:lnTo>
                      <a:pt x="760" y="2290"/>
                    </a:lnTo>
                    <a:lnTo>
                      <a:pt x="756" y="2254"/>
                    </a:lnTo>
                    <a:lnTo>
                      <a:pt x="752" y="2214"/>
                    </a:lnTo>
                    <a:lnTo>
                      <a:pt x="746" y="2174"/>
                    </a:lnTo>
                    <a:lnTo>
                      <a:pt x="736" y="2130"/>
                    </a:lnTo>
                    <a:lnTo>
                      <a:pt x="726" y="2086"/>
                    </a:lnTo>
                    <a:lnTo>
                      <a:pt x="712" y="2038"/>
                    </a:lnTo>
                    <a:lnTo>
                      <a:pt x="696" y="1988"/>
                    </a:lnTo>
                    <a:lnTo>
                      <a:pt x="676" y="1936"/>
                    </a:lnTo>
                    <a:lnTo>
                      <a:pt x="656" y="1882"/>
                    </a:lnTo>
                    <a:lnTo>
                      <a:pt x="630" y="1824"/>
                    </a:lnTo>
                    <a:lnTo>
                      <a:pt x="698" y="1740"/>
                    </a:lnTo>
                    <a:lnTo>
                      <a:pt x="706" y="1778"/>
                    </a:lnTo>
                    <a:lnTo>
                      <a:pt x="732" y="1876"/>
                    </a:lnTo>
                    <a:lnTo>
                      <a:pt x="772" y="2014"/>
                    </a:lnTo>
                    <a:lnTo>
                      <a:pt x="796" y="2090"/>
                    </a:lnTo>
                    <a:lnTo>
                      <a:pt x="824" y="2166"/>
                    </a:lnTo>
                    <a:lnTo>
                      <a:pt x="852" y="2242"/>
                    </a:lnTo>
                    <a:lnTo>
                      <a:pt x="882" y="2314"/>
                    </a:lnTo>
                    <a:lnTo>
                      <a:pt x="914" y="2380"/>
                    </a:lnTo>
                    <a:lnTo>
                      <a:pt x="930" y="2410"/>
                    </a:lnTo>
                    <a:lnTo>
                      <a:pt x="946" y="2436"/>
                    </a:lnTo>
                    <a:lnTo>
                      <a:pt x="962" y="2460"/>
                    </a:lnTo>
                    <a:lnTo>
                      <a:pt x="980" y="2480"/>
                    </a:lnTo>
                    <a:lnTo>
                      <a:pt x="996" y="2496"/>
                    </a:lnTo>
                    <a:lnTo>
                      <a:pt x="1012" y="2508"/>
                    </a:lnTo>
                    <a:lnTo>
                      <a:pt x="1030" y="2516"/>
                    </a:lnTo>
                    <a:lnTo>
                      <a:pt x="1038" y="2518"/>
                    </a:lnTo>
                    <a:lnTo>
                      <a:pt x="1046" y="2518"/>
                    </a:lnTo>
                    <a:lnTo>
                      <a:pt x="1054" y="2518"/>
                    </a:lnTo>
                    <a:lnTo>
                      <a:pt x="1062" y="2516"/>
                    </a:lnTo>
                    <a:lnTo>
                      <a:pt x="1070" y="2514"/>
                    </a:lnTo>
                    <a:lnTo>
                      <a:pt x="1078" y="2508"/>
                    </a:lnTo>
                    <a:lnTo>
                      <a:pt x="1092" y="2496"/>
                    </a:lnTo>
                    <a:lnTo>
                      <a:pt x="1106" y="2482"/>
                    </a:lnTo>
                    <a:lnTo>
                      <a:pt x="1116" y="2462"/>
                    </a:lnTo>
                    <a:lnTo>
                      <a:pt x="1126" y="2440"/>
                    </a:lnTo>
                    <a:lnTo>
                      <a:pt x="1132" y="2416"/>
                    </a:lnTo>
                    <a:lnTo>
                      <a:pt x="1138" y="2388"/>
                    </a:lnTo>
                    <a:lnTo>
                      <a:pt x="1142" y="2360"/>
                    </a:lnTo>
                    <a:lnTo>
                      <a:pt x="1144" y="2328"/>
                    </a:lnTo>
                    <a:lnTo>
                      <a:pt x="1146" y="2296"/>
                    </a:lnTo>
                    <a:lnTo>
                      <a:pt x="1146" y="2262"/>
                    </a:lnTo>
                    <a:lnTo>
                      <a:pt x="1142" y="2190"/>
                    </a:lnTo>
                    <a:lnTo>
                      <a:pt x="1136" y="2116"/>
                    </a:lnTo>
                    <a:lnTo>
                      <a:pt x="1126" y="2040"/>
                    </a:lnTo>
                    <a:lnTo>
                      <a:pt x="1114" y="1968"/>
                    </a:lnTo>
                    <a:lnTo>
                      <a:pt x="1100" y="1896"/>
                    </a:lnTo>
                    <a:lnTo>
                      <a:pt x="1074" y="1774"/>
                    </a:lnTo>
                    <a:lnTo>
                      <a:pt x="1054" y="1688"/>
                    </a:lnTo>
                    <a:lnTo>
                      <a:pt x="1044" y="1656"/>
                    </a:lnTo>
                    <a:lnTo>
                      <a:pt x="1124" y="1596"/>
                    </a:lnTo>
                    <a:lnTo>
                      <a:pt x="1132" y="1634"/>
                    </a:lnTo>
                    <a:lnTo>
                      <a:pt x="1154" y="1734"/>
                    </a:lnTo>
                    <a:lnTo>
                      <a:pt x="1172" y="1802"/>
                    </a:lnTo>
                    <a:lnTo>
                      <a:pt x="1190" y="1874"/>
                    </a:lnTo>
                    <a:lnTo>
                      <a:pt x="1212" y="1952"/>
                    </a:lnTo>
                    <a:lnTo>
                      <a:pt x="1238" y="2032"/>
                    </a:lnTo>
                    <a:lnTo>
                      <a:pt x="1266" y="2110"/>
                    </a:lnTo>
                    <a:lnTo>
                      <a:pt x="1294" y="2184"/>
                    </a:lnTo>
                    <a:lnTo>
                      <a:pt x="1310" y="2218"/>
                    </a:lnTo>
                    <a:lnTo>
                      <a:pt x="1326" y="2250"/>
                    </a:lnTo>
                    <a:lnTo>
                      <a:pt x="1342" y="2280"/>
                    </a:lnTo>
                    <a:lnTo>
                      <a:pt x="1360" y="2306"/>
                    </a:lnTo>
                    <a:lnTo>
                      <a:pt x="1376" y="2330"/>
                    </a:lnTo>
                    <a:lnTo>
                      <a:pt x="1394" y="2350"/>
                    </a:lnTo>
                    <a:lnTo>
                      <a:pt x="1412" y="2366"/>
                    </a:lnTo>
                    <a:lnTo>
                      <a:pt x="1430" y="2378"/>
                    </a:lnTo>
                    <a:lnTo>
                      <a:pt x="1448" y="2384"/>
                    </a:lnTo>
                    <a:lnTo>
                      <a:pt x="1458" y="2386"/>
                    </a:lnTo>
                    <a:lnTo>
                      <a:pt x="1468" y="2388"/>
                    </a:lnTo>
                    <a:lnTo>
                      <a:pt x="1476" y="2386"/>
                    </a:lnTo>
                    <a:lnTo>
                      <a:pt x="1486" y="2384"/>
                    </a:lnTo>
                    <a:lnTo>
                      <a:pt x="1496" y="2380"/>
                    </a:lnTo>
                    <a:lnTo>
                      <a:pt x="1506" y="2376"/>
                    </a:lnTo>
                    <a:lnTo>
                      <a:pt x="1524" y="2362"/>
                    </a:lnTo>
                    <a:lnTo>
                      <a:pt x="1538" y="2346"/>
                    </a:lnTo>
                    <a:lnTo>
                      <a:pt x="1552" y="2326"/>
                    </a:lnTo>
                    <a:lnTo>
                      <a:pt x="1562" y="2302"/>
                    </a:lnTo>
                    <a:lnTo>
                      <a:pt x="1570" y="2278"/>
                    </a:lnTo>
                    <a:lnTo>
                      <a:pt x="1576" y="2250"/>
                    </a:lnTo>
                    <a:lnTo>
                      <a:pt x="1580" y="2220"/>
                    </a:lnTo>
                    <a:lnTo>
                      <a:pt x="1584" y="2188"/>
                    </a:lnTo>
                    <a:lnTo>
                      <a:pt x="1584" y="2154"/>
                    </a:lnTo>
                    <a:lnTo>
                      <a:pt x="1584" y="2120"/>
                    </a:lnTo>
                    <a:lnTo>
                      <a:pt x="1582" y="2084"/>
                    </a:lnTo>
                    <a:lnTo>
                      <a:pt x="1578" y="2048"/>
                    </a:lnTo>
                    <a:lnTo>
                      <a:pt x="1568" y="1972"/>
                    </a:lnTo>
                    <a:lnTo>
                      <a:pt x="1554" y="1896"/>
                    </a:lnTo>
                    <a:lnTo>
                      <a:pt x="1538" y="1822"/>
                    </a:lnTo>
                    <a:lnTo>
                      <a:pt x="1520" y="1752"/>
                    </a:lnTo>
                    <a:lnTo>
                      <a:pt x="1504" y="1688"/>
                    </a:lnTo>
                    <a:lnTo>
                      <a:pt x="1486" y="1630"/>
                    </a:lnTo>
                    <a:lnTo>
                      <a:pt x="1460" y="1544"/>
                    </a:lnTo>
                    <a:lnTo>
                      <a:pt x="1448" y="1512"/>
                    </a:lnTo>
                    <a:lnTo>
                      <a:pt x="1494" y="1464"/>
                    </a:lnTo>
                    <a:lnTo>
                      <a:pt x="1504" y="1498"/>
                    </a:lnTo>
                    <a:lnTo>
                      <a:pt x="1534" y="1588"/>
                    </a:lnTo>
                    <a:lnTo>
                      <a:pt x="1578" y="1714"/>
                    </a:lnTo>
                    <a:lnTo>
                      <a:pt x="1604" y="1784"/>
                    </a:lnTo>
                    <a:lnTo>
                      <a:pt x="1632" y="1854"/>
                    </a:lnTo>
                    <a:lnTo>
                      <a:pt x="1662" y="1924"/>
                    </a:lnTo>
                    <a:lnTo>
                      <a:pt x="1692" y="1990"/>
                    </a:lnTo>
                    <a:lnTo>
                      <a:pt x="1722" y="2050"/>
                    </a:lnTo>
                    <a:lnTo>
                      <a:pt x="1750" y="2100"/>
                    </a:lnTo>
                    <a:lnTo>
                      <a:pt x="1764" y="2122"/>
                    </a:lnTo>
                    <a:lnTo>
                      <a:pt x="1778" y="2140"/>
                    </a:lnTo>
                    <a:lnTo>
                      <a:pt x="1792" y="2154"/>
                    </a:lnTo>
                    <a:lnTo>
                      <a:pt x="1804" y="2164"/>
                    </a:lnTo>
                    <a:lnTo>
                      <a:pt x="1816" y="2172"/>
                    </a:lnTo>
                    <a:lnTo>
                      <a:pt x="1828" y="2174"/>
                    </a:lnTo>
                    <a:lnTo>
                      <a:pt x="1832" y="2172"/>
                    </a:lnTo>
                    <a:lnTo>
                      <a:pt x="1838" y="2170"/>
                    </a:lnTo>
                    <a:lnTo>
                      <a:pt x="1848" y="2164"/>
                    </a:lnTo>
                    <a:lnTo>
                      <a:pt x="1858" y="2164"/>
                    </a:lnTo>
                    <a:lnTo>
                      <a:pt x="1870" y="2162"/>
                    </a:lnTo>
                    <a:lnTo>
                      <a:pt x="1882" y="2158"/>
                    </a:lnTo>
                    <a:lnTo>
                      <a:pt x="1898" y="2148"/>
                    </a:lnTo>
                    <a:lnTo>
                      <a:pt x="1906" y="2142"/>
                    </a:lnTo>
                    <a:lnTo>
                      <a:pt x="1912" y="2134"/>
                    </a:lnTo>
                    <a:lnTo>
                      <a:pt x="1920" y="2124"/>
                    </a:lnTo>
                    <a:lnTo>
                      <a:pt x="1928" y="2112"/>
                    </a:lnTo>
                    <a:lnTo>
                      <a:pt x="1934" y="2098"/>
                    </a:lnTo>
                    <a:lnTo>
                      <a:pt x="1940" y="2082"/>
                    </a:lnTo>
                    <a:lnTo>
                      <a:pt x="1946" y="2064"/>
                    </a:lnTo>
                    <a:lnTo>
                      <a:pt x="1950" y="2042"/>
                    </a:lnTo>
                    <a:lnTo>
                      <a:pt x="1952" y="2018"/>
                    </a:lnTo>
                    <a:lnTo>
                      <a:pt x="1954" y="1990"/>
                    </a:lnTo>
                    <a:lnTo>
                      <a:pt x="1956" y="1960"/>
                    </a:lnTo>
                    <a:lnTo>
                      <a:pt x="1956" y="1926"/>
                    </a:lnTo>
                    <a:lnTo>
                      <a:pt x="1954" y="1890"/>
                    </a:lnTo>
                    <a:lnTo>
                      <a:pt x="1950" y="1848"/>
                    </a:lnTo>
                    <a:lnTo>
                      <a:pt x="1944" y="1804"/>
                    </a:lnTo>
                    <a:lnTo>
                      <a:pt x="1936" y="1754"/>
                    </a:lnTo>
                    <a:lnTo>
                      <a:pt x="1926" y="1702"/>
                    </a:lnTo>
                    <a:lnTo>
                      <a:pt x="1914" y="1644"/>
                    </a:lnTo>
                    <a:lnTo>
                      <a:pt x="1900" y="1582"/>
                    </a:lnTo>
                    <a:lnTo>
                      <a:pt x="1882" y="1516"/>
                    </a:lnTo>
                    <a:lnTo>
                      <a:pt x="1862" y="1444"/>
                    </a:lnTo>
                    <a:lnTo>
                      <a:pt x="1840" y="1368"/>
                    </a:lnTo>
                    <a:lnTo>
                      <a:pt x="1872" y="1274"/>
                    </a:lnTo>
                    <a:lnTo>
                      <a:pt x="1916" y="1202"/>
                    </a:lnTo>
                    <a:lnTo>
                      <a:pt x="1922" y="1242"/>
                    </a:lnTo>
                    <a:lnTo>
                      <a:pt x="1942" y="1348"/>
                    </a:lnTo>
                    <a:lnTo>
                      <a:pt x="1974" y="1496"/>
                    </a:lnTo>
                    <a:lnTo>
                      <a:pt x="1992" y="1578"/>
                    </a:lnTo>
                    <a:lnTo>
                      <a:pt x="2014" y="1662"/>
                    </a:lnTo>
                    <a:lnTo>
                      <a:pt x="2038" y="1742"/>
                    </a:lnTo>
                    <a:lnTo>
                      <a:pt x="2062" y="1820"/>
                    </a:lnTo>
                    <a:lnTo>
                      <a:pt x="2090" y="1890"/>
                    </a:lnTo>
                    <a:lnTo>
                      <a:pt x="2104" y="1920"/>
                    </a:lnTo>
                    <a:lnTo>
                      <a:pt x="2118" y="1948"/>
                    </a:lnTo>
                    <a:lnTo>
                      <a:pt x="2132" y="1974"/>
                    </a:lnTo>
                    <a:lnTo>
                      <a:pt x="2146" y="1994"/>
                    </a:lnTo>
                    <a:lnTo>
                      <a:pt x="2162" y="2010"/>
                    </a:lnTo>
                    <a:lnTo>
                      <a:pt x="2178" y="2024"/>
                    </a:lnTo>
                    <a:lnTo>
                      <a:pt x="2192" y="2030"/>
                    </a:lnTo>
                    <a:lnTo>
                      <a:pt x="2200" y="2032"/>
                    </a:lnTo>
                    <a:lnTo>
                      <a:pt x="2208" y="2032"/>
                    </a:lnTo>
                    <a:lnTo>
                      <a:pt x="2216" y="2032"/>
                    </a:lnTo>
                    <a:lnTo>
                      <a:pt x="2224" y="2028"/>
                    </a:lnTo>
                    <a:lnTo>
                      <a:pt x="2232" y="2024"/>
                    </a:lnTo>
                    <a:lnTo>
                      <a:pt x="2240" y="2020"/>
                    </a:lnTo>
                    <a:lnTo>
                      <a:pt x="2252" y="2020"/>
                    </a:lnTo>
                    <a:lnTo>
                      <a:pt x="2266" y="2018"/>
                    </a:lnTo>
                    <a:lnTo>
                      <a:pt x="2284" y="2014"/>
                    </a:lnTo>
                    <a:lnTo>
                      <a:pt x="2294" y="2008"/>
                    </a:lnTo>
                    <a:lnTo>
                      <a:pt x="2302" y="2002"/>
                    </a:lnTo>
                    <a:lnTo>
                      <a:pt x="2312" y="1996"/>
                    </a:lnTo>
                    <a:lnTo>
                      <a:pt x="2322" y="1986"/>
                    </a:lnTo>
                    <a:lnTo>
                      <a:pt x="2330" y="1974"/>
                    </a:lnTo>
                    <a:lnTo>
                      <a:pt x="2338" y="1960"/>
                    </a:lnTo>
                    <a:lnTo>
                      <a:pt x="2346" y="1944"/>
                    </a:lnTo>
                    <a:lnTo>
                      <a:pt x="2354" y="1926"/>
                    </a:lnTo>
                    <a:lnTo>
                      <a:pt x="2360" y="1904"/>
                    </a:lnTo>
                    <a:lnTo>
                      <a:pt x="2364" y="1880"/>
                    </a:lnTo>
                    <a:lnTo>
                      <a:pt x="2366" y="1852"/>
                    </a:lnTo>
                    <a:lnTo>
                      <a:pt x="2368" y="1820"/>
                    </a:lnTo>
                    <a:lnTo>
                      <a:pt x="2368" y="1784"/>
                    </a:lnTo>
                    <a:lnTo>
                      <a:pt x="2366" y="1746"/>
                    </a:lnTo>
                    <a:lnTo>
                      <a:pt x="2360" y="1702"/>
                    </a:lnTo>
                    <a:lnTo>
                      <a:pt x="2354" y="1654"/>
                    </a:lnTo>
                    <a:lnTo>
                      <a:pt x="2344" y="1602"/>
                    </a:lnTo>
                    <a:lnTo>
                      <a:pt x="2332" y="1546"/>
                    </a:lnTo>
                    <a:lnTo>
                      <a:pt x="2318" y="1484"/>
                    </a:lnTo>
                    <a:lnTo>
                      <a:pt x="2300" y="1418"/>
                    </a:lnTo>
                    <a:lnTo>
                      <a:pt x="2278" y="1346"/>
                    </a:lnTo>
                    <a:lnTo>
                      <a:pt x="2254" y="1270"/>
                    </a:lnTo>
                    <a:lnTo>
                      <a:pt x="2224" y="1186"/>
                    </a:lnTo>
                    <a:lnTo>
                      <a:pt x="2192" y="1098"/>
                    </a:lnTo>
                    <a:lnTo>
                      <a:pt x="2270" y="978"/>
                    </a:lnTo>
                    <a:lnTo>
                      <a:pt x="2278" y="1018"/>
                    </a:lnTo>
                    <a:lnTo>
                      <a:pt x="2306" y="1124"/>
                    </a:lnTo>
                    <a:lnTo>
                      <a:pt x="2324" y="1196"/>
                    </a:lnTo>
                    <a:lnTo>
                      <a:pt x="2346" y="1274"/>
                    </a:lnTo>
                    <a:lnTo>
                      <a:pt x="2372" y="1356"/>
                    </a:lnTo>
                    <a:lnTo>
                      <a:pt x="2400" y="1442"/>
                    </a:lnTo>
                    <a:lnTo>
                      <a:pt x="2430" y="1526"/>
                    </a:lnTo>
                    <a:lnTo>
                      <a:pt x="2462" y="1606"/>
                    </a:lnTo>
                    <a:lnTo>
                      <a:pt x="2480" y="1642"/>
                    </a:lnTo>
                    <a:lnTo>
                      <a:pt x="2496" y="1678"/>
                    </a:lnTo>
                    <a:lnTo>
                      <a:pt x="2514" y="1712"/>
                    </a:lnTo>
                    <a:lnTo>
                      <a:pt x="2532" y="1742"/>
                    </a:lnTo>
                    <a:lnTo>
                      <a:pt x="2550" y="1768"/>
                    </a:lnTo>
                    <a:lnTo>
                      <a:pt x="2568" y="1792"/>
                    </a:lnTo>
                    <a:lnTo>
                      <a:pt x="2586" y="1812"/>
                    </a:lnTo>
                    <a:lnTo>
                      <a:pt x="2604" y="1828"/>
                    </a:lnTo>
                    <a:lnTo>
                      <a:pt x="2622" y="1838"/>
                    </a:lnTo>
                    <a:lnTo>
                      <a:pt x="2632" y="1842"/>
                    </a:lnTo>
                    <a:lnTo>
                      <a:pt x="2640" y="1844"/>
                    </a:lnTo>
                    <a:lnTo>
                      <a:pt x="2650" y="1844"/>
                    </a:lnTo>
                    <a:lnTo>
                      <a:pt x="2658" y="1844"/>
                    </a:lnTo>
                    <a:lnTo>
                      <a:pt x="2668" y="1842"/>
                    </a:lnTo>
                    <a:lnTo>
                      <a:pt x="2678" y="1838"/>
                    </a:lnTo>
                    <a:lnTo>
                      <a:pt x="2686" y="1834"/>
                    </a:lnTo>
                    <a:lnTo>
                      <a:pt x="2694" y="1828"/>
                    </a:lnTo>
                    <a:lnTo>
                      <a:pt x="2702" y="1820"/>
                    </a:lnTo>
                    <a:lnTo>
                      <a:pt x="2708" y="1812"/>
                    </a:lnTo>
                    <a:lnTo>
                      <a:pt x="2720" y="1794"/>
                    </a:lnTo>
                    <a:lnTo>
                      <a:pt x="2730" y="1770"/>
                    </a:lnTo>
                    <a:lnTo>
                      <a:pt x="2736" y="1744"/>
                    </a:lnTo>
                    <a:lnTo>
                      <a:pt x="2742" y="1714"/>
                    </a:lnTo>
                    <a:lnTo>
                      <a:pt x="2746" y="1682"/>
                    </a:lnTo>
                    <a:lnTo>
                      <a:pt x="2746" y="1648"/>
                    </a:lnTo>
                    <a:lnTo>
                      <a:pt x="2746" y="1610"/>
                    </a:lnTo>
                    <a:lnTo>
                      <a:pt x="2744" y="1572"/>
                    </a:lnTo>
                    <a:lnTo>
                      <a:pt x="2736" y="1490"/>
                    </a:lnTo>
                    <a:lnTo>
                      <a:pt x="2724" y="1404"/>
                    </a:lnTo>
                    <a:lnTo>
                      <a:pt x="2708" y="1316"/>
                    </a:lnTo>
                    <a:lnTo>
                      <a:pt x="2690" y="1228"/>
                    </a:lnTo>
                    <a:lnTo>
                      <a:pt x="2670" y="1146"/>
                    </a:lnTo>
                    <a:lnTo>
                      <a:pt x="2652" y="1068"/>
                    </a:lnTo>
                    <a:lnTo>
                      <a:pt x="2634" y="1000"/>
                    </a:lnTo>
                    <a:lnTo>
                      <a:pt x="2604" y="898"/>
                    </a:lnTo>
                    <a:lnTo>
                      <a:pt x="2592" y="860"/>
                    </a:lnTo>
                    <a:lnTo>
                      <a:pt x="2660" y="774"/>
                    </a:lnTo>
                    <a:lnTo>
                      <a:pt x="2666" y="808"/>
                    </a:lnTo>
                    <a:lnTo>
                      <a:pt x="2684" y="892"/>
                    </a:lnTo>
                    <a:lnTo>
                      <a:pt x="2698" y="950"/>
                    </a:lnTo>
                    <a:lnTo>
                      <a:pt x="2716" y="1016"/>
                    </a:lnTo>
                    <a:lnTo>
                      <a:pt x="2736" y="1086"/>
                    </a:lnTo>
                    <a:lnTo>
                      <a:pt x="2762" y="1158"/>
                    </a:lnTo>
                    <a:lnTo>
                      <a:pt x="2790" y="1232"/>
                    </a:lnTo>
                    <a:lnTo>
                      <a:pt x="2824" y="1306"/>
                    </a:lnTo>
                    <a:lnTo>
                      <a:pt x="2842" y="1342"/>
                    </a:lnTo>
                    <a:lnTo>
                      <a:pt x="2860" y="1376"/>
                    </a:lnTo>
                    <a:lnTo>
                      <a:pt x="2882" y="1410"/>
                    </a:lnTo>
                    <a:lnTo>
                      <a:pt x="2902" y="1442"/>
                    </a:lnTo>
                    <a:lnTo>
                      <a:pt x="2924" y="1472"/>
                    </a:lnTo>
                    <a:lnTo>
                      <a:pt x="2948" y="1500"/>
                    </a:lnTo>
                    <a:lnTo>
                      <a:pt x="2972" y="1526"/>
                    </a:lnTo>
                    <a:lnTo>
                      <a:pt x="2998" y="1548"/>
                    </a:lnTo>
                    <a:lnTo>
                      <a:pt x="3026" y="1568"/>
                    </a:lnTo>
                    <a:lnTo>
                      <a:pt x="3054" y="1586"/>
                    </a:lnTo>
                    <a:lnTo>
                      <a:pt x="3082" y="1600"/>
                    </a:lnTo>
                    <a:lnTo>
                      <a:pt x="3112" y="1610"/>
                    </a:lnTo>
                    <a:lnTo>
                      <a:pt x="3122" y="1610"/>
                    </a:lnTo>
                    <a:lnTo>
                      <a:pt x="3132" y="1604"/>
                    </a:lnTo>
                    <a:lnTo>
                      <a:pt x="3142" y="1596"/>
                    </a:lnTo>
                    <a:lnTo>
                      <a:pt x="3154" y="1582"/>
                    </a:lnTo>
                    <a:lnTo>
                      <a:pt x="3160" y="1572"/>
                    </a:lnTo>
                    <a:lnTo>
                      <a:pt x="3166" y="1560"/>
                    </a:lnTo>
                    <a:lnTo>
                      <a:pt x="3170" y="1546"/>
                    </a:lnTo>
                    <a:lnTo>
                      <a:pt x="3176" y="1530"/>
                    </a:lnTo>
                    <a:lnTo>
                      <a:pt x="3180" y="1512"/>
                    </a:lnTo>
                    <a:lnTo>
                      <a:pt x="3182" y="1492"/>
                    </a:lnTo>
                    <a:lnTo>
                      <a:pt x="3184" y="1468"/>
                    </a:lnTo>
                    <a:lnTo>
                      <a:pt x="3186" y="1440"/>
                    </a:lnTo>
                    <a:lnTo>
                      <a:pt x="3186" y="1410"/>
                    </a:lnTo>
                    <a:lnTo>
                      <a:pt x="3184" y="1376"/>
                    </a:lnTo>
                    <a:lnTo>
                      <a:pt x="3182" y="1340"/>
                    </a:lnTo>
                    <a:lnTo>
                      <a:pt x="3176" y="1298"/>
                    </a:lnTo>
                    <a:lnTo>
                      <a:pt x="3170" y="1254"/>
                    </a:lnTo>
                    <a:lnTo>
                      <a:pt x="3162" y="1204"/>
                    </a:lnTo>
                    <a:lnTo>
                      <a:pt x="3150" y="1152"/>
                    </a:lnTo>
                    <a:lnTo>
                      <a:pt x="3138" y="1094"/>
                    </a:lnTo>
                    <a:lnTo>
                      <a:pt x="3122" y="1032"/>
                    </a:lnTo>
                    <a:lnTo>
                      <a:pt x="3104" y="964"/>
                    </a:lnTo>
                    <a:lnTo>
                      <a:pt x="3084" y="892"/>
                    </a:lnTo>
                    <a:lnTo>
                      <a:pt x="3060" y="816"/>
                    </a:lnTo>
                    <a:lnTo>
                      <a:pt x="3034" y="732"/>
                    </a:lnTo>
                    <a:lnTo>
                      <a:pt x="3004" y="644"/>
                    </a:lnTo>
                    <a:lnTo>
                      <a:pt x="3058" y="526"/>
                    </a:lnTo>
                    <a:lnTo>
                      <a:pt x="3068" y="564"/>
                    </a:lnTo>
                    <a:lnTo>
                      <a:pt x="3092" y="668"/>
                    </a:lnTo>
                    <a:lnTo>
                      <a:pt x="3110" y="738"/>
                    </a:lnTo>
                    <a:lnTo>
                      <a:pt x="3132" y="814"/>
                    </a:lnTo>
                    <a:lnTo>
                      <a:pt x="3158" y="898"/>
                    </a:lnTo>
                    <a:lnTo>
                      <a:pt x="3188" y="982"/>
                    </a:lnTo>
                    <a:lnTo>
                      <a:pt x="3220" y="1068"/>
                    </a:lnTo>
                    <a:lnTo>
                      <a:pt x="3256" y="1150"/>
                    </a:lnTo>
                    <a:lnTo>
                      <a:pt x="3274" y="1188"/>
                    </a:lnTo>
                    <a:lnTo>
                      <a:pt x="3294" y="1226"/>
                    </a:lnTo>
                    <a:lnTo>
                      <a:pt x="3314" y="1262"/>
                    </a:lnTo>
                    <a:lnTo>
                      <a:pt x="3336" y="1294"/>
                    </a:lnTo>
                    <a:lnTo>
                      <a:pt x="3358" y="1324"/>
                    </a:lnTo>
                    <a:lnTo>
                      <a:pt x="3380" y="1352"/>
                    </a:lnTo>
                    <a:lnTo>
                      <a:pt x="3402" y="1376"/>
                    </a:lnTo>
                    <a:lnTo>
                      <a:pt x="3426" y="1396"/>
                    </a:lnTo>
                    <a:lnTo>
                      <a:pt x="3450" y="1412"/>
                    </a:lnTo>
                    <a:lnTo>
                      <a:pt x="3476" y="1422"/>
                    </a:lnTo>
                    <a:lnTo>
                      <a:pt x="3488" y="1426"/>
                    </a:lnTo>
                    <a:lnTo>
                      <a:pt x="3500" y="1430"/>
                    </a:lnTo>
                    <a:lnTo>
                      <a:pt x="3514" y="1430"/>
                    </a:lnTo>
                    <a:lnTo>
                      <a:pt x="3526" y="1430"/>
                    </a:lnTo>
                    <a:lnTo>
                      <a:pt x="3540" y="1430"/>
                    </a:lnTo>
                    <a:lnTo>
                      <a:pt x="3552" y="1426"/>
                    </a:lnTo>
                    <a:lnTo>
                      <a:pt x="3562" y="1422"/>
                    </a:lnTo>
                    <a:lnTo>
                      <a:pt x="3572" y="1418"/>
                    </a:lnTo>
                    <a:lnTo>
                      <a:pt x="3580" y="1410"/>
                    </a:lnTo>
                    <a:lnTo>
                      <a:pt x="3588" y="1402"/>
                    </a:lnTo>
                    <a:lnTo>
                      <a:pt x="3594" y="1394"/>
                    </a:lnTo>
                    <a:lnTo>
                      <a:pt x="3602" y="1382"/>
                    </a:lnTo>
                    <a:lnTo>
                      <a:pt x="3610" y="1358"/>
                    </a:lnTo>
                    <a:lnTo>
                      <a:pt x="3618" y="1330"/>
                    </a:lnTo>
                    <a:lnTo>
                      <a:pt x="3622" y="1298"/>
                    </a:lnTo>
                    <a:lnTo>
                      <a:pt x="3622" y="1262"/>
                    </a:lnTo>
                    <a:lnTo>
                      <a:pt x="3620" y="1224"/>
                    </a:lnTo>
                    <a:lnTo>
                      <a:pt x="3618" y="1184"/>
                    </a:lnTo>
                    <a:lnTo>
                      <a:pt x="3612" y="1140"/>
                    </a:lnTo>
                    <a:lnTo>
                      <a:pt x="3604" y="1094"/>
                    </a:lnTo>
                    <a:lnTo>
                      <a:pt x="3594" y="1048"/>
                    </a:lnTo>
                    <a:lnTo>
                      <a:pt x="3584" y="1000"/>
                    </a:lnTo>
                    <a:lnTo>
                      <a:pt x="3558" y="904"/>
                    </a:lnTo>
                    <a:lnTo>
                      <a:pt x="3530" y="806"/>
                    </a:lnTo>
                    <a:lnTo>
                      <a:pt x="3500" y="712"/>
                    </a:lnTo>
                    <a:lnTo>
                      <a:pt x="3470" y="624"/>
                    </a:lnTo>
                    <a:lnTo>
                      <a:pt x="3442" y="546"/>
                    </a:lnTo>
                    <a:lnTo>
                      <a:pt x="3398" y="428"/>
                    </a:lnTo>
                    <a:lnTo>
                      <a:pt x="3380" y="384"/>
                    </a:lnTo>
                    <a:lnTo>
                      <a:pt x="3458" y="288"/>
                    </a:lnTo>
                    <a:lnTo>
                      <a:pt x="3464" y="318"/>
                    </a:lnTo>
                    <a:lnTo>
                      <a:pt x="3472" y="352"/>
                    </a:lnTo>
                    <a:lnTo>
                      <a:pt x="3484" y="398"/>
                    </a:lnTo>
                    <a:lnTo>
                      <a:pt x="3500" y="454"/>
                    </a:lnTo>
                    <a:lnTo>
                      <a:pt x="3520" y="518"/>
                    </a:lnTo>
                    <a:lnTo>
                      <a:pt x="3546" y="588"/>
                    </a:lnTo>
                    <a:lnTo>
                      <a:pt x="3578" y="662"/>
                    </a:lnTo>
                    <a:lnTo>
                      <a:pt x="3614" y="742"/>
                    </a:lnTo>
                    <a:lnTo>
                      <a:pt x="3636" y="782"/>
                    </a:lnTo>
                    <a:lnTo>
                      <a:pt x="3658" y="824"/>
                    </a:lnTo>
                    <a:lnTo>
                      <a:pt x="3682" y="864"/>
                    </a:lnTo>
                    <a:lnTo>
                      <a:pt x="3710" y="906"/>
                    </a:lnTo>
                    <a:lnTo>
                      <a:pt x="3738" y="946"/>
                    </a:lnTo>
                    <a:lnTo>
                      <a:pt x="3768" y="986"/>
                    </a:lnTo>
                    <a:lnTo>
                      <a:pt x="3800" y="1026"/>
                    </a:lnTo>
                    <a:lnTo>
                      <a:pt x="3834" y="1064"/>
                    </a:lnTo>
                    <a:lnTo>
                      <a:pt x="3870" y="1102"/>
                    </a:lnTo>
                    <a:lnTo>
                      <a:pt x="3908" y="1138"/>
                    </a:lnTo>
                    <a:lnTo>
                      <a:pt x="3948" y="1174"/>
                    </a:lnTo>
                    <a:lnTo>
                      <a:pt x="3990" y="1208"/>
                    </a:lnTo>
                    <a:lnTo>
                      <a:pt x="4034" y="1240"/>
                    </a:lnTo>
                    <a:lnTo>
                      <a:pt x="4082" y="1268"/>
                    </a:lnTo>
                    <a:lnTo>
                      <a:pt x="4084" y="1270"/>
                    </a:lnTo>
                    <a:lnTo>
                      <a:pt x="4088" y="1268"/>
                    </a:lnTo>
                    <a:lnTo>
                      <a:pt x="4094" y="1266"/>
                    </a:lnTo>
                    <a:lnTo>
                      <a:pt x="4100" y="1256"/>
                    </a:lnTo>
                    <a:lnTo>
                      <a:pt x="4104" y="1240"/>
                    </a:lnTo>
                    <a:lnTo>
                      <a:pt x="4108" y="1216"/>
                    </a:lnTo>
                    <a:lnTo>
                      <a:pt x="4108" y="1180"/>
                    </a:lnTo>
                    <a:lnTo>
                      <a:pt x="4106" y="1130"/>
                    </a:lnTo>
                    <a:lnTo>
                      <a:pt x="4098" y="1066"/>
                    </a:lnTo>
                    <a:lnTo>
                      <a:pt x="4084" y="984"/>
                    </a:lnTo>
                    <a:lnTo>
                      <a:pt x="4062" y="882"/>
                    </a:lnTo>
                    <a:lnTo>
                      <a:pt x="4032" y="758"/>
                    </a:lnTo>
                    <a:lnTo>
                      <a:pt x="3994" y="610"/>
                    </a:lnTo>
                    <a:lnTo>
                      <a:pt x="3944" y="438"/>
                    </a:lnTo>
                    <a:lnTo>
                      <a:pt x="3884" y="236"/>
                    </a:lnTo>
                    <a:lnTo>
                      <a:pt x="3810" y="4"/>
                    </a:lnTo>
                    <a:lnTo>
                      <a:pt x="39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7" name="Freeform 88"/>
              <p:cNvSpPr>
                <a:spLocks/>
              </p:cNvSpPr>
              <p:nvPr userDrawn="1"/>
            </p:nvSpPr>
            <p:spPr bwMode="auto">
              <a:xfrm>
                <a:off x="8757" y="-367"/>
                <a:ext cx="2740" cy="2021"/>
              </a:xfrm>
              <a:custGeom>
                <a:avLst/>
                <a:gdLst>
                  <a:gd name="T0" fmla="*/ 2622 w 2744"/>
                  <a:gd name="T1" fmla="*/ 1109 h 2026"/>
                  <a:gd name="T2" fmla="*/ 2710 w 2744"/>
                  <a:gd name="T3" fmla="*/ 1415 h 2026"/>
                  <a:gd name="T4" fmla="*/ 2708 w 2744"/>
                  <a:gd name="T5" fmla="*/ 1502 h 2026"/>
                  <a:gd name="T6" fmla="*/ 2530 w 2744"/>
                  <a:gd name="T7" fmla="*/ 1420 h 2026"/>
                  <a:gd name="T8" fmla="*/ 2241 w 2744"/>
                  <a:gd name="T9" fmla="*/ 1239 h 2026"/>
                  <a:gd name="T10" fmla="*/ 2155 w 2744"/>
                  <a:gd name="T11" fmla="*/ 1540 h 2026"/>
                  <a:gd name="T12" fmla="*/ 2005 w 2744"/>
                  <a:gd name="T13" fmla="*/ 1618 h 2026"/>
                  <a:gd name="T14" fmla="*/ 1785 w 2744"/>
                  <a:gd name="T15" fmla="*/ 1432 h 2026"/>
                  <a:gd name="T16" fmla="*/ 1694 w 2744"/>
                  <a:gd name="T17" fmla="*/ 1708 h 2026"/>
                  <a:gd name="T18" fmla="*/ 1562 w 2744"/>
                  <a:gd name="T19" fmla="*/ 1805 h 2026"/>
                  <a:gd name="T20" fmla="*/ 1366 w 2744"/>
                  <a:gd name="T21" fmla="*/ 1658 h 2026"/>
                  <a:gd name="T22" fmla="*/ 1286 w 2744"/>
                  <a:gd name="T23" fmla="*/ 1839 h 2026"/>
                  <a:gd name="T24" fmla="*/ 1176 w 2744"/>
                  <a:gd name="T25" fmla="*/ 1879 h 2026"/>
                  <a:gd name="T26" fmla="*/ 1032 w 2744"/>
                  <a:gd name="T27" fmla="*/ 1776 h 2026"/>
                  <a:gd name="T28" fmla="*/ 963 w 2744"/>
                  <a:gd name="T29" fmla="*/ 1957 h 2026"/>
                  <a:gd name="T30" fmla="*/ 843 w 2744"/>
                  <a:gd name="T31" fmla="*/ 1993 h 2026"/>
                  <a:gd name="T32" fmla="*/ 645 w 2744"/>
                  <a:gd name="T33" fmla="*/ 1786 h 2026"/>
                  <a:gd name="T34" fmla="*/ 575 w 2744"/>
                  <a:gd name="T35" fmla="*/ 1915 h 2026"/>
                  <a:gd name="T36" fmla="*/ 497 w 2744"/>
                  <a:gd name="T37" fmla="*/ 1955 h 2026"/>
                  <a:gd name="T38" fmla="*/ 288 w 2744"/>
                  <a:gd name="T39" fmla="*/ 1672 h 2026"/>
                  <a:gd name="T40" fmla="*/ 0 w 2744"/>
                  <a:gd name="T41" fmla="*/ 880 h 2026"/>
                  <a:gd name="T42" fmla="*/ 300 w 2744"/>
                  <a:gd name="T43" fmla="*/ 1492 h 2026"/>
                  <a:gd name="T44" fmla="*/ 439 w 2744"/>
                  <a:gd name="T45" fmla="*/ 1640 h 2026"/>
                  <a:gd name="T46" fmla="*/ 489 w 2744"/>
                  <a:gd name="T47" fmla="*/ 1580 h 2026"/>
                  <a:gd name="T48" fmla="*/ 443 w 2744"/>
                  <a:gd name="T49" fmla="*/ 1211 h 2026"/>
                  <a:gd name="T50" fmla="*/ 389 w 2744"/>
                  <a:gd name="T51" fmla="*/ 674 h 2026"/>
                  <a:gd name="T52" fmla="*/ 565 w 2744"/>
                  <a:gd name="T53" fmla="*/ 1404 h 2026"/>
                  <a:gd name="T54" fmla="*/ 749 w 2744"/>
                  <a:gd name="T55" fmla="*/ 1720 h 2026"/>
                  <a:gd name="T56" fmla="*/ 879 w 2744"/>
                  <a:gd name="T57" fmla="*/ 1798 h 2026"/>
                  <a:gd name="T58" fmla="*/ 945 w 2744"/>
                  <a:gd name="T59" fmla="*/ 1756 h 2026"/>
                  <a:gd name="T60" fmla="*/ 933 w 2744"/>
                  <a:gd name="T61" fmla="*/ 1472 h 2026"/>
                  <a:gd name="T62" fmla="*/ 703 w 2744"/>
                  <a:gd name="T63" fmla="*/ 748 h 2026"/>
                  <a:gd name="T64" fmla="*/ 945 w 2744"/>
                  <a:gd name="T65" fmla="*/ 1307 h 2026"/>
                  <a:gd name="T66" fmla="*/ 1112 w 2744"/>
                  <a:gd name="T67" fmla="*/ 1696 h 2026"/>
                  <a:gd name="T68" fmla="*/ 1182 w 2744"/>
                  <a:gd name="T69" fmla="*/ 1724 h 2026"/>
                  <a:gd name="T70" fmla="*/ 1242 w 2744"/>
                  <a:gd name="T71" fmla="*/ 1596 h 2026"/>
                  <a:gd name="T72" fmla="*/ 1188 w 2744"/>
                  <a:gd name="T73" fmla="*/ 1037 h 2026"/>
                  <a:gd name="T74" fmla="*/ 1208 w 2744"/>
                  <a:gd name="T75" fmla="*/ 664 h 2026"/>
                  <a:gd name="T76" fmla="*/ 1434 w 2744"/>
                  <a:gd name="T77" fmla="*/ 1472 h 2026"/>
                  <a:gd name="T78" fmla="*/ 1532 w 2744"/>
                  <a:gd name="T79" fmla="*/ 1620 h 2026"/>
                  <a:gd name="T80" fmla="*/ 1584 w 2744"/>
                  <a:gd name="T81" fmla="*/ 1616 h 2026"/>
                  <a:gd name="T82" fmla="*/ 1652 w 2744"/>
                  <a:gd name="T83" fmla="*/ 1528 h 2026"/>
                  <a:gd name="T84" fmla="*/ 1668 w 2744"/>
                  <a:gd name="T85" fmla="*/ 1207 h 2026"/>
                  <a:gd name="T86" fmla="*/ 1544 w 2744"/>
                  <a:gd name="T87" fmla="*/ 505 h 2026"/>
                  <a:gd name="T88" fmla="*/ 1704 w 2744"/>
                  <a:gd name="T89" fmla="*/ 782 h 2026"/>
                  <a:gd name="T90" fmla="*/ 1881 w 2744"/>
                  <a:gd name="T91" fmla="*/ 1355 h 2026"/>
                  <a:gd name="T92" fmla="*/ 1989 w 2744"/>
                  <a:gd name="T93" fmla="*/ 1462 h 2026"/>
                  <a:gd name="T94" fmla="*/ 2055 w 2744"/>
                  <a:gd name="T95" fmla="*/ 1426 h 2026"/>
                  <a:gd name="T96" fmla="*/ 2091 w 2744"/>
                  <a:gd name="T97" fmla="*/ 1169 h 2026"/>
                  <a:gd name="T98" fmla="*/ 1971 w 2744"/>
                  <a:gd name="T99" fmla="*/ 459 h 2026"/>
                  <a:gd name="T100" fmla="*/ 2043 w 2744"/>
                  <a:gd name="T101" fmla="*/ 377 h 2026"/>
                  <a:gd name="T102" fmla="*/ 2243 w 2744"/>
                  <a:gd name="T103" fmla="*/ 976 h 2026"/>
                  <a:gd name="T104" fmla="*/ 2432 w 2744"/>
                  <a:gd name="T105" fmla="*/ 1221 h 2026"/>
                  <a:gd name="T106" fmla="*/ 2522 w 2744"/>
                  <a:gd name="T107" fmla="*/ 1257 h 2026"/>
                  <a:gd name="T108" fmla="*/ 2550 w 2744"/>
                  <a:gd name="T109" fmla="*/ 1217 h 2026"/>
                  <a:gd name="T110" fmla="*/ 2454 w 2744"/>
                  <a:gd name="T111" fmla="*/ 255 h 202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744" h="2026">
                    <a:moveTo>
                      <a:pt x="2564" y="54"/>
                    </a:moveTo>
                    <a:lnTo>
                      <a:pt x="2564" y="54"/>
                    </a:lnTo>
                    <a:lnTo>
                      <a:pt x="2574" y="220"/>
                    </a:lnTo>
                    <a:lnTo>
                      <a:pt x="2584" y="398"/>
                    </a:lnTo>
                    <a:lnTo>
                      <a:pt x="2598" y="606"/>
                    </a:lnTo>
                    <a:lnTo>
                      <a:pt x="2614" y="826"/>
                    </a:lnTo>
                    <a:lnTo>
                      <a:pt x="2632" y="1032"/>
                    </a:lnTo>
                    <a:lnTo>
                      <a:pt x="2642" y="1124"/>
                    </a:lnTo>
                    <a:lnTo>
                      <a:pt x="2652" y="1206"/>
                    </a:lnTo>
                    <a:lnTo>
                      <a:pt x="2662" y="1274"/>
                    </a:lnTo>
                    <a:lnTo>
                      <a:pt x="2672" y="1324"/>
                    </a:lnTo>
                    <a:lnTo>
                      <a:pt x="2680" y="1336"/>
                    </a:lnTo>
                    <a:lnTo>
                      <a:pt x="2698" y="1368"/>
                    </a:lnTo>
                    <a:lnTo>
                      <a:pt x="2720" y="1410"/>
                    </a:lnTo>
                    <a:lnTo>
                      <a:pt x="2730" y="1434"/>
                    </a:lnTo>
                    <a:lnTo>
                      <a:pt x="2738" y="1456"/>
                    </a:lnTo>
                    <a:lnTo>
                      <a:pt x="2742" y="1476"/>
                    </a:lnTo>
                    <a:lnTo>
                      <a:pt x="2744" y="1494"/>
                    </a:lnTo>
                    <a:lnTo>
                      <a:pt x="2744" y="1502"/>
                    </a:lnTo>
                    <a:lnTo>
                      <a:pt x="2742" y="1508"/>
                    </a:lnTo>
                    <a:lnTo>
                      <a:pt x="2738" y="1514"/>
                    </a:lnTo>
                    <a:lnTo>
                      <a:pt x="2734" y="1518"/>
                    </a:lnTo>
                    <a:lnTo>
                      <a:pt x="2728" y="1522"/>
                    </a:lnTo>
                    <a:lnTo>
                      <a:pt x="2720" y="1522"/>
                    </a:lnTo>
                    <a:lnTo>
                      <a:pt x="2710" y="1522"/>
                    </a:lnTo>
                    <a:lnTo>
                      <a:pt x="2698" y="1520"/>
                    </a:lnTo>
                    <a:lnTo>
                      <a:pt x="2686" y="1516"/>
                    </a:lnTo>
                    <a:lnTo>
                      <a:pt x="2670" y="1508"/>
                    </a:lnTo>
                    <a:lnTo>
                      <a:pt x="2632" y="1488"/>
                    </a:lnTo>
                    <a:lnTo>
                      <a:pt x="2550" y="1440"/>
                    </a:lnTo>
                    <a:lnTo>
                      <a:pt x="2478" y="1392"/>
                    </a:lnTo>
                    <a:lnTo>
                      <a:pt x="2414" y="1346"/>
                    </a:lnTo>
                    <a:lnTo>
                      <a:pt x="2360" y="1306"/>
                    </a:lnTo>
                    <a:lnTo>
                      <a:pt x="2316" y="1272"/>
                    </a:lnTo>
                    <a:lnTo>
                      <a:pt x="2286" y="1246"/>
                    </a:lnTo>
                    <a:lnTo>
                      <a:pt x="2258" y="1222"/>
                    </a:lnTo>
                    <a:lnTo>
                      <a:pt x="2256" y="1254"/>
                    </a:lnTo>
                    <a:lnTo>
                      <a:pt x="2252" y="1290"/>
                    </a:lnTo>
                    <a:lnTo>
                      <a:pt x="2244" y="1334"/>
                    </a:lnTo>
                    <a:lnTo>
                      <a:pt x="2234" y="1384"/>
                    </a:lnTo>
                    <a:lnTo>
                      <a:pt x="2220" y="1436"/>
                    </a:lnTo>
                    <a:lnTo>
                      <a:pt x="2204" y="1488"/>
                    </a:lnTo>
                    <a:lnTo>
                      <a:pt x="2194" y="1514"/>
                    </a:lnTo>
                    <a:lnTo>
                      <a:pt x="2182" y="1538"/>
                    </a:lnTo>
                    <a:lnTo>
                      <a:pt x="2170" y="1560"/>
                    </a:lnTo>
                    <a:lnTo>
                      <a:pt x="2156" y="1580"/>
                    </a:lnTo>
                    <a:lnTo>
                      <a:pt x="2140" y="1598"/>
                    </a:lnTo>
                    <a:lnTo>
                      <a:pt x="2124" y="1614"/>
                    </a:lnTo>
                    <a:lnTo>
                      <a:pt x="2106" y="1626"/>
                    </a:lnTo>
                    <a:lnTo>
                      <a:pt x="2086" y="1634"/>
                    </a:lnTo>
                    <a:lnTo>
                      <a:pt x="2066" y="1640"/>
                    </a:lnTo>
                    <a:lnTo>
                      <a:pt x="2044" y="1640"/>
                    </a:lnTo>
                    <a:lnTo>
                      <a:pt x="2020" y="1638"/>
                    </a:lnTo>
                    <a:lnTo>
                      <a:pt x="1994" y="1628"/>
                    </a:lnTo>
                    <a:lnTo>
                      <a:pt x="1966" y="1614"/>
                    </a:lnTo>
                    <a:lnTo>
                      <a:pt x="1936" y="1594"/>
                    </a:lnTo>
                    <a:lnTo>
                      <a:pt x="1906" y="1570"/>
                    </a:lnTo>
                    <a:lnTo>
                      <a:pt x="1872" y="1536"/>
                    </a:lnTo>
                    <a:lnTo>
                      <a:pt x="1838" y="1498"/>
                    </a:lnTo>
                    <a:lnTo>
                      <a:pt x="1800" y="1452"/>
                    </a:lnTo>
                    <a:lnTo>
                      <a:pt x="1794" y="1478"/>
                    </a:lnTo>
                    <a:lnTo>
                      <a:pt x="1788" y="1510"/>
                    </a:lnTo>
                    <a:lnTo>
                      <a:pt x="1778" y="1548"/>
                    </a:lnTo>
                    <a:lnTo>
                      <a:pt x="1764" y="1592"/>
                    </a:lnTo>
                    <a:lnTo>
                      <a:pt x="1748" y="1638"/>
                    </a:lnTo>
                    <a:lnTo>
                      <a:pt x="1728" y="1684"/>
                    </a:lnTo>
                    <a:lnTo>
                      <a:pt x="1716" y="1706"/>
                    </a:lnTo>
                    <a:lnTo>
                      <a:pt x="1704" y="1728"/>
                    </a:lnTo>
                    <a:lnTo>
                      <a:pt x="1692" y="1748"/>
                    </a:lnTo>
                    <a:lnTo>
                      <a:pt x="1678" y="1766"/>
                    </a:lnTo>
                    <a:lnTo>
                      <a:pt x="1662" y="1782"/>
                    </a:lnTo>
                    <a:lnTo>
                      <a:pt x="1646" y="1796"/>
                    </a:lnTo>
                    <a:lnTo>
                      <a:pt x="1630" y="1808"/>
                    </a:lnTo>
                    <a:lnTo>
                      <a:pt x="1612" y="1818"/>
                    </a:lnTo>
                    <a:lnTo>
                      <a:pt x="1592" y="1824"/>
                    </a:lnTo>
                    <a:lnTo>
                      <a:pt x="1572" y="1826"/>
                    </a:lnTo>
                    <a:lnTo>
                      <a:pt x="1552" y="1824"/>
                    </a:lnTo>
                    <a:lnTo>
                      <a:pt x="1530" y="1818"/>
                    </a:lnTo>
                    <a:lnTo>
                      <a:pt x="1508" y="1808"/>
                    </a:lnTo>
                    <a:lnTo>
                      <a:pt x="1484" y="1792"/>
                    </a:lnTo>
                    <a:lnTo>
                      <a:pt x="1458" y="1772"/>
                    </a:lnTo>
                    <a:lnTo>
                      <a:pt x="1432" y="1748"/>
                    </a:lnTo>
                    <a:lnTo>
                      <a:pt x="1404" y="1716"/>
                    </a:lnTo>
                    <a:lnTo>
                      <a:pt x="1376" y="1678"/>
                    </a:lnTo>
                    <a:lnTo>
                      <a:pt x="1372" y="1696"/>
                    </a:lnTo>
                    <a:lnTo>
                      <a:pt x="1360" y="1740"/>
                    </a:lnTo>
                    <a:lnTo>
                      <a:pt x="1350" y="1768"/>
                    </a:lnTo>
                    <a:lnTo>
                      <a:pt x="1338" y="1796"/>
                    </a:lnTo>
                    <a:lnTo>
                      <a:pt x="1324" y="1826"/>
                    </a:lnTo>
                    <a:lnTo>
                      <a:pt x="1306" y="1852"/>
                    </a:lnTo>
                    <a:lnTo>
                      <a:pt x="1296" y="1864"/>
                    </a:lnTo>
                    <a:lnTo>
                      <a:pt x="1284" y="1876"/>
                    </a:lnTo>
                    <a:lnTo>
                      <a:pt x="1274" y="1886"/>
                    </a:lnTo>
                    <a:lnTo>
                      <a:pt x="1260" y="1894"/>
                    </a:lnTo>
                    <a:lnTo>
                      <a:pt x="1248" y="1900"/>
                    </a:lnTo>
                    <a:lnTo>
                      <a:pt x="1234" y="1904"/>
                    </a:lnTo>
                    <a:lnTo>
                      <a:pt x="1218" y="1908"/>
                    </a:lnTo>
                    <a:lnTo>
                      <a:pt x="1202" y="1908"/>
                    </a:lnTo>
                    <a:lnTo>
                      <a:pt x="1186" y="1904"/>
                    </a:lnTo>
                    <a:lnTo>
                      <a:pt x="1168" y="1900"/>
                    </a:lnTo>
                    <a:lnTo>
                      <a:pt x="1150" y="1892"/>
                    </a:lnTo>
                    <a:lnTo>
                      <a:pt x="1130" y="1880"/>
                    </a:lnTo>
                    <a:lnTo>
                      <a:pt x="1110" y="1864"/>
                    </a:lnTo>
                    <a:lnTo>
                      <a:pt x="1088" y="1846"/>
                    </a:lnTo>
                    <a:lnTo>
                      <a:pt x="1066" y="1824"/>
                    </a:lnTo>
                    <a:lnTo>
                      <a:pt x="1042" y="1796"/>
                    </a:lnTo>
                    <a:lnTo>
                      <a:pt x="1038" y="1818"/>
                    </a:lnTo>
                    <a:lnTo>
                      <a:pt x="1032" y="1842"/>
                    </a:lnTo>
                    <a:lnTo>
                      <a:pt x="1024" y="1872"/>
                    </a:lnTo>
                    <a:lnTo>
                      <a:pt x="1012" y="1904"/>
                    </a:lnTo>
                    <a:lnTo>
                      <a:pt x="998" y="1938"/>
                    </a:lnTo>
                    <a:lnTo>
                      <a:pt x="988" y="1954"/>
                    </a:lnTo>
                    <a:lnTo>
                      <a:pt x="980" y="1968"/>
                    </a:lnTo>
                    <a:lnTo>
                      <a:pt x="968" y="1982"/>
                    </a:lnTo>
                    <a:lnTo>
                      <a:pt x="958" y="1994"/>
                    </a:lnTo>
                    <a:lnTo>
                      <a:pt x="944" y="2006"/>
                    </a:lnTo>
                    <a:lnTo>
                      <a:pt x="932" y="2014"/>
                    </a:lnTo>
                    <a:lnTo>
                      <a:pt x="918" y="2020"/>
                    </a:lnTo>
                    <a:lnTo>
                      <a:pt x="902" y="2024"/>
                    </a:lnTo>
                    <a:lnTo>
                      <a:pt x="884" y="2026"/>
                    </a:lnTo>
                    <a:lnTo>
                      <a:pt x="868" y="2022"/>
                    </a:lnTo>
                    <a:lnTo>
                      <a:pt x="848" y="2018"/>
                    </a:lnTo>
                    <a:lnTo>
                      <a:pt x="828" y="2008"/>
                    </a:lnTo>
                    <a:lnTo>
                      <a:pt x="806" y="1994"/>
                    </a:lnTo>
                    <a:lnTo>
                      <a:pt x="784" y="1976"/>
                    </a:lnTo>
                    <a:lnTo>
                      <a:pt x="760" y="1952"/>
                    </a:lnTo>
                    <a:lnTo>
                      <a:pt x="734" y="1924"/>
                    </a:lnTo>
                    <a:lnTo>
                      <a:pt x="708" y="1890"/>
                    </a:lnTo>
                    <a:lnTo>
                      <a:pt x="680" y="1852"/>
                    </a:lnTo>
                    <a:lnTo>
                      <a:pt x="650" y="1806"/>
                    </a:lnTo>
                    <a:lnTo>
                      <a:pt x="620" y="1754"/>
                    </a:lnTo>
                    <a:lnTo>
                      <a:pt x="616" y="1788"/>
                    </a:lnTo>
                    <a:lnTo>
                      <a:pt x="612" y="1822"/>
                    </a:lnTo>
                    <a:lnTo>
                      <a:pt x="606" y="1862"/>
                    </a:lnTo>
                    <a:lnTo>
                      <a:pt x="596" y="1904"/>
                    </a:lnTo>
                    <a:lnTo>
                      <a:pt x="588" y="1922"/>
                    </a:lnTo>
                    <a:lnTo>
                      <a:pt x="580" y="1940"/>
                    </a:lnTo>
                    <a:lnTo>
                      <a:pt x="572" y="1956"/>
                    </a:lnTo>
                    <a:lnTo>
                      <a:pt x="560" y="1968"/>
                    </a:lnTo>
                    <a:lnTo>
                      <a:pt x="548" y="1978"/>
                    </a:lnTo>
                    <a:lnTo>
                      <a:pt x="534" y="1984"/>
                    </a:lnTo>
                    <a:lnTo>
                      <a:pt x="526" y="1984"/>
                    </a:lnTo>
                    <a:lnTo>
                      <a:pt x="518" y="1984"/>
                    </a:lnTo>
                    <a:lnTo>
                      <a:pt x="510" y="1982"/>
                    </a:lnTo>
                    <a:lnTo>
                      <a:pt x="502" y="1980"/>
                    </a:lnTo>
                    <a:lnTo>
                      <a:pt x="482" y="1970"/>
                    </a:lnTo>
                    <a:lnTo>
                      <a:pt x="462" y="1954"/>
                    </a:lnTo>
                    <a:lnTo>
                      <a:pt x="438" y="1930"/>
                    </a:lnTo>
                    <a:lnTo>
                      <a:pt x="412" y="1900"/>
                    </a:lnTo>
                    <a:lnTo>
                      <a:pt x="384" y="1862"/>
                    </a:lnTo>
                    <a:lnTo>
                      <a:pt x="354" y="1814"/>
                    </a:lnTo>
                    <a:lnTo>
                      <a:pt x="322" y="1758"/>
                    </a:lnTo>
                    <a:lnTo>
                      <a:pt x="288" y="1692"/>
                    </a:lnTo>
                    <a:lnTo>
                      <a:pt x="250" y="1614"/>
                    </a:lnTo>
                    <a:lnTo>
                      <a:pt x="210" y="1526"/>
                    </a:lnTo>
                    <a:lnTo>
                      <a:pt x="166" y="1428"/>
                    </a:lnTo>
                    <a:lnTo>
                      <a:pt x="120" y="1316"/>
                    </a:lnTo>
                    <a:lnTo>
                      <a:pt x="70" y="1190"/>
                    </a:lnTo>
                    <a:lnTo>
                      <a:pt x="18" y="1054"/>
                    </a:lnTo>
                    <a:lnTo>
                      <a:pt x="0" y="890"/>
                    </a:lnTo>
                    <a:lnTo>
                      <a:pt x="16" y="926"/>
                    </a:lnTo>
                    <a:lnTo>
                      <a:pt x="56" y="1020"/>
                    </a:lnTo>
                    <a:lnTo>
                      <a:pt x="114" y="1152"/>
                    </a:lnTo>
                    <a:lnTo>
                      <a:pt x="148" y="1226"/>
                    </a:lnTo>
                    <a:lnTo>
                      <a:pt x="184" y="1302"/>
                    </a:lnTo>
                    <a:lnTo>
                      <a:pt x="222" y="1376"/>
                    </a:lnTo>
                    <a:lnTo>
                      <a:pt x="262" y="1446"/>
                    </a:lnTo>
                    <a:lnTo>
                      <a:pt x="300" y="1512"/>
                    </a:lnTo>
                    <a:lnTo>
                      <a:pt x="338" y="1568"/>
                    </a:lnTo>
                    <a:lnTo>
                      <a:pt x="356" y="1592"/>
                    </a:lnTo>
                    <a:lnTo>
                      <a:pt x="374" y="1612"/>
                    </a:lnTo>
                    <a:lnTo>
                      <a:pt x="390" y="1630"/>
                    </a:lnTo>
                    <a:lnTo>
                      <a:pt x="408" y="1644"/>
                    </a:lnTo>
                    <a:lnTo>
                      <a:pt x="422" y="1654"/>
                    </a:lnTo>
                    <a:lnTo>
                      <a:pt x="438" y="1660"/>
                    </a:lnTo>
                    <a:lnTo>
                      <a:pt x="444" y="1660"/>
                    </a:lnTo>
                    <a:lnTo>
                      <a:pt x="450" y="1660"/>
                    </a:lnTo>
                    <a:lnTo>
                      <a:pt x="458" y="1658"/>
                    </a:lnTo>
                    <a:lnTo>
                      <a:pt x="464" y="1656"/>
                    </a:lnTo>
                    <a:lnTo>
                      <a:pt x="474" y="1646"/>
                    </a:lnTo>
                    <a:lnTo>
                      <a:pt x="482" y="1634"/>
                    </a:lnTo>
                    <a:lnTo>
                      <a:pt x="490" y="1618"/>
                    </a:lnTo>
                    <a:lnTo>
                      <a:pt x="494" y="1600"/>
                    </a:lnTo>
                    <a:lnTo>
                      <a:pt x="496" y="1578"/>
                    </a:lnTo>
                    <a:lnTo>
                      <a:pt x="498" y="1554"/>
                    </a:lnTo>
                    <a:lnTo>
                      <a:pt x="498" y="1528"/>
                    </a:lnTo>
                    <a:lnTo>
                      <a:pt x="496" y="1498"/>
                    </a:lnTo>
                    <a:lnTo>
                      <a:pt x="490" y="1436"/>
                    </a:lnTo>
                    <a:lnTo>
                      <a:pt x="478" y="1368"/>
                    </a:lnTo>
                    <a:lnTo>
                      <a:pt x="464" y="1298"/>
                    </a:lnTo>
                    <a:lnTo>
                      <a:pt x="448" y="1226"/>
                    </a:lnTo>
                    <a:lnTo>
                      <a:pt x="430" y="1156"/>
                    </a:lnTo>
                    <a:lnTo>
                      <a:pt x="410" y="1088"/>
                    </a:lnTo>
                    <a:lnTo>
                      <a:pt x="376" y="968"/>
                    </a:lnTo>
                    <a:lnTo>
                      <a:pt x="348" y="886"/>
                    </a:lnTo>
                    <a:lnTo>
                      <a:pt x="338" y="854"/>
                    </a:lnTo>
                    <a:lnTo>
                      <a:pt x="388" y="642"/>
                    </a:lnTo>
                    <a:lnTo>
                      <a:pt x="394" y="684"/>
                    </a:lnTo>
                    <a:lnTo>
                      <a:pt x="412" y="802"/>
                    </a:lnTo>
                    <a:lnTo>
                      <a:pt x="426" y="880"/>
                    </a:lnTo>
                    <a:lnTo>
                      <a:pt x="444" y="970"/>
                    </a:lnTo>
                    <a:lnTo>
                      <a:pt x="466" y="1066"/>
                    </a:lnTo>
                    <a:lnTo>
                      <a:pt x="490" y="1166"/>
                    </a:lnTo>
                    <a:lnTo>
                      <a:pt x="520" y="1268"/>
                    </a:lnTo>
                    <a:lnTo>
                      <a:pt x="552" y="1370"/>
                    </a:lnTo>
                    <a:lnTo>
                      <a:pt x="570" y="1420"/>
                    </a:lnTo>
                    <a:lnTo>
                      <a:pt x="590" y="1468"/>
                    </a:lnTo>
                    <a:lnTo>
                      <a:pt x="610" y="1514"/>
                    </a:lnTo>
                    <a:lnTo>
                      <a:pt x="632" y="1560"/>
                    </a:lnTo>
                    <a:lnTo>
                      <a:pt x="654" y="1602"/>
                    </a:lnTo>
                    <a:lnTo>
                      <a:pt x="678" y="1642"/>
                    </a:lnTo>
                    <a:lnTo>
                      <a:pt x="702" y="1678"/>
                    </a:lnTo>
                    <a:lnTo>
                      <a:pt x="728" y="1712"/>
                    </a:lnTo>
                    <a:lnTo>
                      <a:pt x="754" y="1740"/>
                    </a:lnTo>
                    <a:lnTo>
                      <a:pt x="784" y="1766"/>
                    </a:lnTo>
                    <a:lnTo>
                      <a:pt x="812" y="1788"/>
                    </a:lnTo>
                    <a:lnTo>
                      <a:pt x="828" y="1796"/>
                    </a:lnTo>
                    <a:lnTo>
                      <a:pt x="844" y="1804"/>
                    </a:lnTo>
                    <a:lnTo>
                      <a:pt x="858" y="1810"/>
                    </a:lnTo>
                    <a:lnTo>
                      <a:pt x="872" y="1814"/>
                    </a:lnTo>
                    <a:lnTo>
                      <a:pt x="884" y="1818"/>
                    </a:lnTo>
                    <a:lnTo>
                      <a:pt x="896" y="1818"/>
                    </a:lnTo>
                    <a:lnTo>
                      <a:pt x="908" y="1816"/>
                    </a:lnTo>
                    <a:lnTo>
                      <a:pt x="916" y="1814"/>
                    </a:lnTo>
                    <a:lnTo>
                      <a:pt x="926" y="1808"/>
                    </a:lnTo>
                    <a:lnTo>
                      <a:pt x="934" y="1802"/>
                    </a:lnTo>
                    <a:lnTo>
                      <a:pt x="940" y="1796"/>
                    </a:lnTo>
                    <a:lnTo>
                      <a:pt x="946" y="1786"/>
                    </a:lnTo>
                    <a:lnTo>
                      <a:pt x="950" y="1776"/>
                    </a:lnTo>
                    <a:lnTo>
                      <a:pt x="954" y="1764"/>
                    </a:lnTo>
                    <a:lnTo>
                      <a:pt x="960" y="1736"/>
                    </a:lnTo>
                    <a:lnTo>
                      <a:pt x="962" y="1704"/>
                    </a:lnTo>
                    <a:lnTo>
                      <a:pt x="962" y="1668"/>
                    </a:lnTo>
                    <a:lnTo>
                      <a:pt x="960" y="1628"/>
                    </a:lnTo>
                    <a:lnTo>
                      <a:pt x="954" y="1586"/>
                    </a:lnTo>
                    <a:lnTo>
                      <a:pt x="948" y="1540"/>
                    </a:lnTo>
                    <a:lnTo>
                      <a:pt x="938" y="1492"/>
                    </a:lnTo>
                    <a:lnTo>
                      <a:pt x="926" y="1442"/>
                    </a:lnTo>
                    <a:lnTo>
                      <a:pt x="900" y="1338"/>
                    </a:lnTo>
                    <a:lnTo>
                      <a:pt x="872" y="1232"/>
                    </a:lnTo>
                    <a:lnTo>
                      <a:pt x="840" y="1128"/>
                    </a:lnTo>
                    <a:lnTo>
                      <a:pt x="806" y="1030"/>
                    </a:lnTo>
                    <a:lnTo>
                      <a:pt x="776" y="942"/>
                    </a:lnTo>
                    <a:lnTo>
                      <a:pt x="728" y="808"/>
                    </a:lnTo>
                    <a:lnTo>
                      <a:pt x="708" y="758"/>
                    </a:lnTo>
                    <a:lnTo>
                      <a:pt x="786" y="638"/>
                    </a:lnTo>
                    <a:lnTo>
                      <a:pt x="796" y="688"/>
                    </a:lnTo>
                    <a:lnTo>
                      <a:pt x="824" y="820"/>
                    </a:lnTo>
                    <a:lnTo>
                      <a:pt x="866" y="1004"/>
                    </a:lnTo>
                    <a:lnTo>
                      <a:pt x="892" y="1108"/>
                    </a:lnTo>
                    <a:lnTo>
                      <a:pt x="920" y="1216"/>
                    </a:lnTo>
                    <a:lnTo>
                      <a:pt x="950" y="1322"/>
                    </a:lnTo>
                    <a:lnTo>
                      <a:pt x="982" y="1422"/>
                    </a:lnTo>
                    <a:lnTo>
                      <a:pt x="1016" y="1516"/>
                    </a:lnTo>
                    <a:lnTo>
                      <a:pt x="1032" y="1560"/>
                    </a:lnTo>
                    <a:lnTo>
                      <a:pt x="1050" y="1598"/>
                    </a:lnTo>
                    <a:lnTo>
                      <a:pt x="1068" y="1634"/>
                    </a:lnTo>
                    <a:lnTo>
                      <a:pt x="1086" y="1666"/>
                    </a:lnTo>
                    <a:lnTo>
                      <a:pt x="1104" y="1694"/>
                    </a:lnTo>
                    <a:lnTo>
                      <a:pt x="1122" y="1716"/>
                    </a:lnTo>
                    <a:lnTo>
                      <a:pt x="1140" y="1732"/>
                    </a:lnTo>
                    <a:lnTo>
                      <a:pt x="1148" y="1738"/>
                    </a:lnTo>
                    <a:lnTo>
                      <a:pt x="1156" y="1742"/>
                    </a:lnTo>
                    <a:lnTo>
                      <a:pt x="1166" y="1746"/>
                    </a:lnTo>
                    <a:lnTo>
                      <a:pt x="1174" y="1746"/>
                    </a:lnTo>
                    <a:lnTo>
                      <a:pt x="1184" y="1746"/>
                    </a:lnTo>
                    <a:lnTo>
                      <a:pt x="1192" y="1744"/>
                    </a:lnTo>
                    <a:lnTo>
                      <a:pt x="1200" y="1740"/>
                    </a:lnTo>
                    <a:lnTo>
                      <a:pt x="1208" y="1736"/>
                    </a:lnTo>
                    <a:lnTo>
                      <a:pt x="1214" y="1728"/>
                    </a:lnTo>
                    <a:lnTo>
                      <a:pt x="1222" y="1720"/>
                    </a:lnTo>
                    <a:lnTo>
                      <a:pt x="1232" y="1700"/>
                    </a:lnTo>
                    <a:lnTo>
                      <a:pt x="1240" y="1676"/>
                    </a:lnTo>
                    <a:lnTo>
                      <a:pt x="1248" y="1648"/>
                    </a:lnTo>
                    <a:lnTo>
                      <a:pt x="1252" y="1616"/>
                    </a:lnTo>
                    <a:lnTo>
                      <a:pt x="1254" y="1580"/>
                    </a:lnTo>
                    <a:lnTo>
                      <a:pt x="1256" y="1540"/>
                    </a:lnTo>
                    <a:lnTo>
                      <a:pt x="1254" y="1498"/>
                    </a:lnTo>
                    <a:lnTo>
                      <a:pt x="1252" y="1452"/>
                    </a:lnTo>
                    <a:lnTo>
                      <a:pt x="1244" y="1358"/>
                    </a:lnTo>
                    <a:lnTo>
                      <a:pt x="1232" y="1256"/>
                    </a:lnTo>
                    <a:lnTo>
                      <a:pt x="1216" y="1154"/>
                    </a:lnTo>
                    <a:lnTo>
                      <a:pt x="1198" y="1052"/>
                    </a:lnTo>
                    <a:lnTo>
                      <a:pt x="1178" y="954"/>
                    </a:lnTo>
                    <a:lnTo>
                      <a:pt x="1140" y="780"/>
                    </a:lnTo>
                    <a:lnTo>
                      <a:pt x="1112" y="660"/>
                    </a:lnTo>
                    <a:lnTo>
                      <a:pt x="1100" y="614"/>
                    </a:lnTo>
                    <a:lnTo>
                      <a:pt x="1178" y="482"/>
                    </a:lnTo>
                    <a:lnTo>
                      <a:pt x="1188" y="534"/>
                    </a:lnTo>
                    <a:lnTo>
                      <a:pt x="1218" y="674"/>
                    </a:lnTo>
                    <a:lnTo>
                      <a:pt x="1262" y="870"/>
                    </a:lnTo>
                    <a:lnTo>
                      <a:pt x="1290" y="980"/>
                    </a:lnTo>
                    <a:lnTo>
                      <a:pt x="1318" y="1092"/>
                    </a:lnTo>
                    <a:lnTo>
                      <a:pt x="1348" y="1202"/>
                    </a:lnTo>
                    <a:lnTo>
                      <a:pt x="1380" y="1310"/>
                    </a:lnTo>
                    <a:lnTo>
                      <a:pt x="1412" y="1406"/>
                    </a:lnTo>
                    <a:lnTo>
                      <a:pt x="1428" y="1452"/>
                    </a:lnTo>
                    <a:lnTo>
                      <a:pt x="1444" y="1492"/>
                    </a:lnTo>
                    <a:lnTo>
                      <a:pt x="1460" y="1530"/>
                    </a:lnTo>
                    <a:lnTo>
                      <a:pt x="1476" y="1562"/>
                    </a:lnTo>
                    <a:lnTo>
                      <a:pt x="1490" y="1590"/>
                    </a:lnTo>
                    <a:lnTo>
                      <a:pt x="1506" y="1612"/>
                    </a:lnTo>
                    <a:lnTo>
                      <a:pt x="1520" y="1628"/>
                    </a:lnTo>
                    <a:lnTo>
                      <a:pt x="1528" y="1634"/>
                    </a:lnTo>
                    <a:lnTo>
                      <a:pt x="1534" y="1638"/>
                    </a:lnTo>
                    <a:lnTo>
                      <a:pt x="1542" y="1640"/>
                    </a:lnTo>
                    <a:lnTo>
                      <a:pt x="1548" y="1640"/>
                    </a:lnTo>
                    <a:lnTo>
                      <a:pt x="1556" y="1640"/>
                    </a:lnTo>
                    <a:lnTo>
                      <a:pt x="1562" y="1636"/>
                    </a:lnTo>
                    <a:lnTo>
                      <a:pt x="1564" y="1638"/>
                    </a:lnTo>
                    <a:lnTo>
                      <a:pt x="1574" y="1638"/>
                    </a:lnTo>
                    <a:lnTo>
                      <a:pt x="1586" y="1638"/>
                    </a:lnTo>
                    <a:lnTo>
                      <a:pt x="1594" y="1636"/>
                    </a:lnTo>
                    <a:lnTo>
                      <a:pt x="1602" y="1632"/>
                    </a:lnTo>
                    <a:lnTo>
                      <a:pt x="1612" y="1628"/>
                    </a:lnTo>
                    <a:lnTo>
                      <a:pt x="1620" y="1622"/>
                    </a:lnTo>
                    <a:lnTo>
                      <a:pt x="1630" y="1612"/>
                    </a:lnTo>
                    <a:lnTo>
                      <a:pt x="1638" y="1600"/>
                    </a:lnTo>
                    <a:lnTo>
                      <a:pt x="1646" y="1586"/>
                    </a:lnTo>
                    <a:lnTo>
                      <a:pt x="1654" y="1570"/>
                    </a:lnTo>
                    <a:lnTo>
                      <a:pt x="1662" y="1548"/>
                    </a:lnTo>
                    <a:lnTo>
                      <a:pt x="1668" y="1524"/>
                    </a:lnTo>
                    <a:lnTo>
                      <a:pt x="1674" y="1496"/>
                    </a:lnTo>
                    <a:lnTo>
                      <a:pt x="1678" y="1462"/>
                    </a:lnTo>
                    <a:lnTo>
                      <a:pt x="1682" y="1424"/>
                    </a:lnTo>
                    <a:lnTo>
                      <a:pt x="1684" y="1382"/>
                    </a:lnTo>
                    <a:lnTo>
                      <a:pt x="1684" y="1334"/>
                    </a:lnTo>
                    <a:lnTo>
                      <a:pt x="1682" y="1282"/>
                    </a:lnTo>
                    <a:lnTo>
                      <a:pt x="1678" y="1222"/>
                    </a:lnTo>
                    <a:lnTo>
                      <a:pt x="1672" y="1158"/>
                    </a:lnTo>
                    <a:lnTo>
                      <a:pt x="1662" y="1086"/>
                    </a:lnTo>
                    <a:lnTo>
                      <a:pt x="1652" y="1010"/>
                    </a:lnTo>
                    <a:lnTo>
                      <a:pt x="1638" y="924"/>
                    </a:lnTo>
                    <a:lnTo>
                      <a:pt x="1622" y="832"/>
                    </a:lnTo>
                    <a:lnTo>
                      <a:pt x="1602" y="732"/>
                    </a:lnTo>
                    <a:lnTo>
                      <a:pt x="1580" y="626"/>
                    </a:lnTo>
                    <a:lnTo>
                      <a:pt x="1554" y="510"/>
                    </a:lnTo>
                    <a:lnTo>
                      <a:pt x="1524" y="386"/>
                    </a:lnTo>
                    <a:lnTo>
                      <a:pt x="1614" y="266"/>
                    </a:lnTo>
                    <a:lnTo>
                      <a:pt x="1622" y="322"/>
                    </a:lnTo>
                    <a:lnTo>
                      <a:pt x="1648" y="470"/>
                    </a:lnTo>
                    <a:lnTo>
                      <a:pt x="1668" y="568"/>
                    </a:lnTo>
                    <a:lnTo>
                      <a:pt x="1690" y="676"/>
                    </a:lnTo>
                    <a:lnTo>
                      <a:pt x="1714" y="792"/>
                    </a:lnTo>
                    <a:lnTo>
                      <a:pt x="1742" y="910"/>
                    </a:lnTo>
                    <a:lnTo>
                      <a:pt x="1772" y="1026"/>
                    </a:lnTo>
                    <a:lnTo>
                      <a:pt x="1806" y="1138"/>
                    </a:lnTo>
                    <a:lnTo>
                      <a:pt x="1822" y="1192"/>
                    </a:lnTo>
                    <a:lnTo>
                      <a:pt x="1840" y="1242"/>
                    </a:lnTo>
                    <a:lnTo>
                      <a:pt x="1858" y="1288"/>
                    </a:lnTo>
                    <a:lnTo>
                      <a:pt x="1876" y="1330"/>
                    </a:lnTo>
                    <a:lnTo>
                      <a:pt x="1896" y="1370"/>
                    </a:lnTo>
                    <a:lnTo>
                      <a:pt x="1914" y="1404"/>
                    </a:lnTo>
                    <a:lnTo>
                      <a:pt x="1934" y="1432"/>
                    </a:lnTo>
                    <a:lnTo>
                      <a:pt x="1954" y="1454"/>
                    </a:lnTo>
                    <a:lnTo>
                      <a:pt x="1964" y="1464"/>
                    </a:lnTo>
                    <a:lnTo>
                      <a:pt x="1974" y="1470"/>
                    </a:lnTo>
                    <a:lnTo>
                      <a:pt x="1984" y="1476"/>
                    </a:lnTo>
                    <a:lnTo>
                      <a:pt x="1994" y="1480"/>
                    </a:lnTo>
                    <a:lnTo>
                      <a:pt x="2004" y="1482"/>
                    </a:lnTo>
                    <a:lnTo>
                      <a:pt x="2014" y="1482"/>
                    </a:lnTo>
                    <a:lnTo>
                      <a:pt x="2024" y="1480"/>
                    </a:lnTo>
                    <a:lnTo>
                      <a:pt x="2034" y="1478"/>
                    </a:lnTo>
                    <a:lnTo>
                      <a:pt x="2044" y="1472"/>
                    </a:lnTo>
                    <a:lnTo>
                      <a:pt x="2054" y="1464"/>
                    </a:lnTo>
                    <a:lnTo>
                      <a:pt x="2062" y="1456"/>
                    </a:lnTo>
                    <a:lnTo>
                      <a:pt x="2070" y="1446"/>
                    </a:lnTo>
                    <a:lnTo>
                      <a:pt x="2076" y="1434"/>
                    </a:lnTo>
                    <a:lnTo>
                      <a:pt x="2082" y="1422"/>
                    </a:lnTo>
                    <a:lnTo>
                      <a:pt x="2092" y="1392"/>
                    </a:lnTo>
                    <a:lnTo>
                      <a:pt x="2100" y="1358"/>
                    </a:lnTo>
                    <a:lnTo>
                      <a:pt x="2104" y="1320"/>
                    </a:lnTo>
                    <a:lnTo>
                      <a:pt x="2108" y="1278"/>
                    </a:lnTo>
                    <a:lnTo>
                      <a:pt x="2108" y="1232"/>
                    </a:lnTo>
                    <a:lnTo>
                      <a:pt x="2106" y="1184"/>
                    </a:lnTo>
                    <a:lnTo>
                      <a:pt x="2104" y="1132"/>
                    </a:lnTo>
                    <a:lnTo>
                      <a:pt x="2098" y="1078"/>
                    </a:lnTo>
                    <a:lnTo>
                      <a:pt x="2092" y="1024"/>
                    </a:lnTo>
                    <a:lnTo>
                      <a:pt x="2076" y="908"/>
                    </a:lnTo>
                    <a:lnTo>
                      <a:pt x="2056" y="792"/>
                    </a:lnTo>
                    <a:lnTo>
                      <a:pt x="2034" y="676"/>
                    </a:lnTo>
                    <a:lnTo>
                      <a:pt x="2010" y="566"/>
                    </a:lnTo>
                    <a:lnTo>
                      <a:pt x="1986" y="464"/>
                    </a:lnTo>
                    <a:lnTo>
                      <a:pt x="1964" y="372"/>
                    </a:lnTo>
                    <a:lnTo>
                      <a:pt x="1928" y="236"/>
                    </a:lnTo>
                    <a:lnTo>
                      <a:pt x="1914" y="184"/>
                    </a:lnTo>
                    <a:lnTo>
                      <a:pt x="2006" y="122"/>
                    </a:lnTo>
                    <a:lnTo>
                      <a:pt x="2014" y="170"/>
                    </a:lnTo>
                    <a:lnTo>
                      <a:pt x="2040" y="296"/>
                    </a:lnTo>
                    <a:lnTo>
                      <a:pt x="2058" y="382"/>
                    </a:lnTo>
                    <a:lnTo>
                      <a:pt x="2082" y="476"/>
                    </a:lnTo>
                    <a:lnTo>
                      <a:pt x="2108" y="578"/>
                    </a:lnTo>
                    <a:lnTo>
                      <a:pt x="2140" y="682"/>
                    </a:lnTo>
                    <a:lnTo>
                      <a:pt x="2174" y="788"/>
                    </a:lnTo>
                    <a:lnTo>
                      <a:pt x="2194" y="840"/>
                    </a:lnTo>
                    <a:lnTo>
                      <a:pt x="2214" y="890"/>
                    </a:lnTo>
                    <a:lnTo>
                      <a:pt x="2236" y="938"/>
                    </a:lnTo>
                    <a:lnTo>
                      <a:pt x="2258" y="986"/>
                    </a:lnTo>
                    <a:lnTo>
                      <a:pt x="2280" y="1030"/>
                    </a:lnTo>
                    <a:lnTo>
                      <a:pt x="2304" y="1072"/>
                    </a:lnTo>
                    <a:lnTo>
                      <a:pt x="2328" y="1110"/>
                    </a:lnTo>
                    <a:lnTo>
                      <a:pt x="2354" y="1146"/>
                    </a:lnTo>
                    <a:lnTo>
                      <a:pt x="2382" y="1178"/>
                    </a:lnTo>
                    <a:lnTo>
                      <a:pt x="2410" y="1204"/>
                    </a:lnTo>
                    <a:lnTo>
                      <a:pt x="2438" y="1226"/>
                    </a:lnTo>
                    <a:lnTo>
                      <a:pt x="2452" y="1236"/>
                    </a:lnTo>
                    <a:lnTo>
                      <a:pt x="2468" y="1242"/>
                    </a:lnTo>
                    <a:lnTo>
                      <a:pt x="2482" y="1250"/>
                    </a:lnTo>
                    <a:lnTo>
                      <a:pt x="2498" y="1254"/>
                    </a:lnTo>
                    <a:lnTo>
                      <a:pt x="2514" y="1258"/>
                    </a:lnTo>
                    <a:lnTo>
                      <a:pt x="2530" y="1260"/>
                    </a:lnTo>
                    <a:lnTo>
                      <a:pt x="2536" y="1266"/>
                    </a:lnTo>
                    <a:lnTo>
                      <a:pt x="2542" y="1272"/>
                    </a:lnTo>
                    <a:lnTo>
                      <a:pt x="2546" y="1272"/>
                    </a:lnTo>
                    <a:lnTo>
                      <a:pt x="2548" y="1274"/>
                    </a:lnTo>
                    <a:lnTo>
                      <a:pt x="2552" y="1272"/>
                    </a:lnTo>
                    <a:lnTo>
                      <a:pt x="2556" y="1268"/>
                    </a:lnTo>
                    <a:lnTo>
                      <a:pt x="2560" y="1264"/>
                    </a:lnTo>
                    <a:lnTo>
                      <a:pt x="2564" y="1256"/>
                    </a:lnTo>
                    <a:lnTo>
                      <a:pt x="2566" y="1246"/>
                    </a:lnTo>
                    <a:lnTo>
                      <a:pt x="2570" y="1232"/>
                    </a:lnTo>
                    <a:lnTo>
                      <a:pt x="2574" y="1192"/>
                    </a:lnTo>
                    <a:lnTo>
                      <a:pt x="2574" y="1134"/>
                    </a:lnTo>
                    <a:lnTo>
                      <a:pt x="2572" y="1056"/>
                    </a:lnTo>
                    <a:lnTo>
                      <a:pt x="2564" y="956"/>
                    </a:lnTo>
                    <a:lnTo>
                      <a:pt x="2552" y="828"/>
                    </a:lnTo>
                    <a:lnTo>
                      <a:pt x="2534" y="672"/>
                    </a:lnTo>
                    <a:lnTo>
                      <a:pt x="2508" y="484"/>
                    </a:lnTo>
                    <a:lnTo>
                      <a:pt x="2474" y="260"/>
                    </a:lnTo>
                    <a:lnTo>
                      <a:pt x="2434" y="0"/>
                    </a:lnTo>
                    <a:lnTo>
                      <a:pt x="2564" y="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8" name="Freeform 89"/>
              <p:cNvSpPr>
                <a:spLocks/>
              </p:cNvSpPr>
              <p:nvPr userDrawn="1"/>
            </p:nvSpPr>
            <p:spPr bwMode="auto">
              <a:xfrm>
                <a:off x="9617" y="1054"/>
                <a:ext cx="2180" cy="2001"/>
              </a:xfrm>
              <a:custGeom>
                <a:avLst/>
                <a:gdLst>
                  <a:gd name="T0" fmla="*/ 1766 w 2188"/>
                  <a:gd name="T1" fmla="*/ 391 h 2014"/>
                  <a:gd name="T2" fmla="*/ 1805 w 2188"/>
                  <a:gd name="T3" fmla="*/ 1027 h 2014"/>
                  <a:gd name="T4" fmla="*/ 1891 w 2188"/>
                  <a:gd name="T5" fmla="*/ 1450 h 2014"/>
                  <a:gd name="T6" fmla="*/ 2016 w 2188"/>
                  <a:gd name="T7" fmla="*/ 1717 h 2014"/>
                  <a:gd name="T8" fmla="*/ 2088 w 2188"/>
                  <a:gd name="T9" fmla="*/ 1796 h 2014"/>
                  <a:gd name="T10" fmla="*/ 2148 w 2188"/>
                  <a:gd name="T11" fmla="*/ 1912 h 2014"/>
                  <a:gd name="T12" fmla="*/ 2122 w 2188"/>
                  <a:gd name="T13" fmla="*/ 1947 h 2014"/>
                  <a:gd name="T14" fmla="*/ 1991 w 2188"/>
                  <a:gd name="T15" fmla="*/ 1920 h 2014"/>
                  <a:gd name="T16" fmla="*/ 1644 w 2188"/>
                  <a:gd name="T17" fmla="*/ 1747 h 2014"/>
                  <a:gd name="T18" fmla="*/ 1572 w 2188"/>
                  <a:gd name="T19" fmla="*/ 1689 h 2014"/>
                  <a:gd name="T20" fmla="*/ 1580 w 2188"/>
                  <a:gd name="T21" fmla="*/ 1736 h 2014"/>
                  <a:gd name="T22" fmla="*/ 1560 w 2188"/>
                  <a:gd name="T23" fmla="*/ 1816 h 2014"/>
                  <a:gd name="T24" fmla="*/ 1487 w 2188"/>
                  <a:gd name="T25" fmla="*/ 1822 h 2014"/>
                  <a:gd name="T26" fmla="*/ 1331 w 2188"/>
                  <a:gd name="T27" fmla="*/ 1723 h 2014"/>
                  <a:gd name="T28" fmla="*/ 1162 w 2188"/>
                  <a:gd name="T29" fmla="*/ 1581 h 2014"/>
                  <a:gd name="T30" fmla="*/ 1094 w 2188"/>
                  <a:gd name="T31" fmla="*/ 1635 h 2014"/>
                  <a:gd name="T32" fmla="*/ 998 w 2188"/>
                  <a:gd name="T33" fmla="*/ 1633 h 2014"/>
                  <a:gd name="T34" fmla="*/ 849 w 2188"/>
                  <a:gd name="T35" fmla="*/ 1562 h 2014"/>
                  <a:gd name="T36" fmla="*/ 632 w 2188"/>
                  <a:gd name="T37" fmla="*/ 1377 h 2014"/>
                  <a:gd name="T38" fmla="*/ 554 w 2188"/>
                  <a:gd name="T39" fmla="*/ 1428 h 2014"/>
                  <a:gd name="T40" fmla="*/ 442 w 2188"/>
                  <a:gd name="T41" fmla="*/ 1417 h 2014"/>
                  <a:gd name="T42" fmla="*/ 299 w 2188"/>
                  <a:gd name="T43" fmla="*/ 1281 h 2014"/>
                  <a:gd name="T44" fmla="*/ 130 w 2188"/>
                  <a:gd name="T45" fmla="*/ 946 h 2014"/>
                  <a:gd name="T46" fmla="*/ 66 w 2188"/>
                  <a:gd name="T47" fmla="*/ 459 h 2014"/>
                  <a:gd name="T48" fmla="*/ 199 w 2188"/>
                  <a:gd name="T49" fmla="*/ 884 h 2014"/>
                  <a:gd name="T50" fmla="*/ 341 w 2188"/>
                  <a:gd name="T51" fmla="*/ 1158 h 2014"/>
                  <a:gd name="T52" fmla="*/ 446 w 2188"/>
                  <a:gd name="T53" fmla="*/ 1250 h 2014"/>
                  <a:gd name="T54" fmla="*/ 498 w 2188"/>
                  <a:gd name="T55" fmla="*/ 1246 h 2014"/>
                  <a:gd name="T56" fmla="*/ 432 w 2188"/>
                  <a:gd name="T57" fmla="*/ 886 h 2014"/>
                  <a:gd name="T58" fmla="*/ 283 w 2188"/>
                  <a:gd name="T59" fmla="*/ 449 h 2014"/>
                  <a:gd name="T60" fmla="*/ 448 w 2188"/>
                  <a:gd name="T61" fmla="*/ 719 h 2014"/>
                  <a:gd name="T62" fmla="*/ 626 w 2188"/>
                  <a:gd name="T63" fmla="*/ 1144 h 2014"/>
                  <a:gd name="T64" fmla="*/ 785 w 2188"/>
                  <a:gd name="T65" fmla="*/ 1357 h 2014"/>
                  <a:gd name="T66" fmla="*/ 911 w 2188"/>
                  <a:gd name="T67" fmla="*/ 1421 h 2014"/>
                  <a:gd name="T68" fmla="*/ 962 w 2188"/>
                  <a:gd name="T69" fmla="*/ 1423 h 2014"/>
                  <a:gd name="T70" fmla="*/ 982 w 2188"/>
                  <a:gd name="T71" fmla="*/ 1375 h 2014"/>
                  <a:gd name="T72" fmla="*/ 913 w 2188"/>
                  <a:gd name="T73" fmla="*/ 1242 h 2014"/>
                  <a:gd name="T74" fmla="*/ 793 w 2188"/>
                  <a:gd name="T75" fmla="*/ 960 h 2014"/>
                  <a:gd name="T76" fmla="*/ 683 w 2188"/>
                  <a:gd name="T77" fmla="*/ 413 h 2014"/>
                  <a:gd name="T78" fmla="*/ 691 w 2188"/>
                  <a:gd name="T79" fmla="*/ 326 h 2014"/>
                  <a:gd name="T80" fmla="*/ 757 w 2188"/>
                  <a:gd name="T81" fmla="*/ 284 h 2014"/>
                  <a:gd name="T82" fmla="*/ 819 w 2188"/>
                  <a:gd name="T83" fmla="*/ 618 h 2014"/>
                  <a:gd name="T84" fmla="*/ 947 w 2188"/>
                  <a:gd name="T85" fmla="*/ 1033 h 2014"/>
                  <a:gd name="T86" fmla="*/ 1102 w 2188"/>
                  <a:gd name="T87" fmla="*/ 1329 h 2014"/>
                  <a:gd name="T88" fmla="*/ 1291 w 2188"/>
                  <a:gd name="T89" fmla="*/ 1520 h 2014"/>
                  <a:gd name="T90" fmla="*/ 1401 w 2188"/>
                  <a:gd name="T91" fmla="*/ 1601 h 2014"/>
                  <a:gd name="T92" fmla="*/ 1451 w 2188"/>
                  <a:gd name="T93" fmla="*/ 1603 h 2014"/>
                  <a:gd name="T94" fmla="*/ 1417 w 2188"/>
                  <a:gd name="T95" fmla="*/ 1474 h 2014"/>
                  <a:gd name="T96" fmla="*/ 1329 w 2188"/>
                  <a:gd name="T97" fmla="*/ 1258 h 2014"/>
                  <a:gd name="T98" fmla="*/ 1210 w 2188"/>
                  <a:gd name="T99" fmla="*/ 666 h 2014"/>
                  <a:gd name="T100" fmla="*/ 1245 w 2188"/>
                  <a:gd name="T101" fmla="*/ 129 h 2014"/>
                  <a:gd name="T102" fmla="*/ 1321 w 2188"/>
                  <a:gd name="T103" fmla="*/ 693 h 2014"/>
                  <a:gd name="T104" fmla="*/ 1451 w 2188"/>
                  <a:gd name="T105" fmla="*/ 1228 h 2014"/>
                  <a:gd name="T106" fmla="*/ 1596 w 2188"/>
                  <a:gd name="T107" fmla="*/ 1546 h 2014"/>
                  <a:gd name="T108" fmla="*/ 1704 w 2188"/>
                  <a:gd name="T109" fmla="*/ 1653 h 2014"/>
                  <a:gd name="T110" fmla="*/ 1811 w 2188"/>
                  <a:gd name="T111" fmla="*/ 1736 h 2014"/>
                  <a:gd name="T112" fmla="*/ 1891 w 2188"/>
                  <a:gd name="T113" fmla="*/ 1763 h 2014"/>
                  <a:gd name="T114" fmla="*/ 1897 w 2188"/>
                  <a:gd name="T115" fmla="*/ 1707 h 2014"/>
                  <a:gd name="T116" fmla="*/ 1795 w 2188"/>
                  <a:gd name="T117" fmla="*/ 1490 h 2014"/>
                  <a:gd name="T118" fmla="*/ 1706 w 2188"/>
                  <a:gd name="T119" fmla="*/ 1172 h 2014"/>
                  <a:gd name="T120" fmla="*/ 1648 w 2188"/>
                  <a:gd name="T121" fmla="*/ 604 h 2014"/>
                  <a:gd name="T122" fmla="*/ 1654 w 2188"/>
                  <a:gd name="T123" fmla="*/ 0 h 201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188" h="2014">
                    <a:moveTo>
                      <a:pt x="1804" y="54"/>
                    </a:moveTo>
                    <a:lnTo>
                      <a:pt x="1804" y="54"/>
                    </a:lnTo>
                    <a:lnTo>
                      <a:pt x="1802" y="118"/>
                    </a:lnTo>
                    <a:lnTo>
                      <a:pt x="1800" y="192"/>
                    </a:lnTo>
                    <a:lnTo>
                      <a:pt x="1798" y="290"/>
                    </a:lnTo>
                    <a:lnTo>
                      <a:pt x="1800" y="406"/>
                    </a:lnTo>
                    <a:lnTo>
                      <a:pt x="1802" y="538"/>
                    </a:lnTo>
                    <a:lnTo>
                      <a:pt x="1808" y="680"/>
                    </a:lnTo>
                    <a:lnTo>
                      <a:pt x="1816" y="832"/>
                    </a:lnTo>
                    <a:lnTo>
                      <a:pt x="1824" y="908"/>
                    </a:lnTo>
                    <a:lnTo>
                      <a:pt x="1830" y="986"/>
                    </a:lnTo>
                    <a:lnTo>
                      <a:pt x="1840" y="1062"/>
                    </a:lnTo>
                    <a:lnTo>
                      <a:pt x="1850" y="1140"/>
                    </a:lnTo>
                    <a:lnTo>
                      <a:pt x="1862" y="1216"/>
                    </a:lnTo>
                    <a:lnTo>
                      <a:pt x="1876" y="1290"/>
                    </a:lnTo>
                    <a:lnTo>
                      <a:pt x="1890" y="1362"/>
                    </a:lnTo>
                    <a:lnTo>
                      <a:pt x="1908" y="1432"/>
                    </a:lnTo>
                    <a:lnTo>
                      <a:pt x="1926" y="1498"/>
                    </a:lnTo>
                    <a:lnTo>
                      <a:pt x="1946" y="1562"/>
                    </a:lnTo>
                    <a:lnTo>
                      <a:pt x="1970" y="1622"/>
                    </a:lnTo>
                    <a:lnTo>
                      <a:pt x="1994" y="1676"/>
                    </a:lnTo>
                    <a:lnTo>
                      <a:pt x="2022" y="1726"/>
                    </a:lnTo>
                    <a:lnTo>
                      <a:pt x="2038" y="1750"/>
                    </a:lnTo>
                    <a:lnTo>
                      <a:pt x="2052" y="1772"/>
                    </a:lnTo>
                    <a:lnTo>
                      <a:pt x="2068" y="1792"/>
                    </a:lnTo>
                    <a:lnTo>
                      <a:pt x="2084" y="1810"/>
                    </a:lnTo>
                    <a:lnTo>
                      <a:pt x="2102" y="1828"/>
                    </a:lnTo>
                    <a:lnTo>
                      <a:pt x="2120" y="1842"/>
                    </a:lnTo>
                    <a:lnTo>
                      <a:pt x="2128" y="1856"/>
                    </a:lnTo>
                    <a:lnTo>
                      <a:pt x="2150" y="1886"/>
                    </a:lnTo>
                    <a:lnTo>
                      <a:pt x="2162" y="1906"/>
                    </a:lnTo>
                    <a:lnTo>
                      <a:pt x="2172" y="1926"/>
                    </a:lnTo>
                    <a:lnTo>
                      <a:pt x="2182" y="1948"/>
                    </a:lnTo>
                    <a:lnTo>
                      <a:pt x="2188" y="1968"/>
                    </a:lnTo>
                    <a:lnTo>
                      <a:pt x="2188" y="1976"/>
                    </a:lnTo>
                    <a:lnTo>
                      <a:pt x="2188" y="1986"/>
                    </a:lnTo>
                    <a:lnTo>
                      <a:pt x="2186" y="1992"/>
                    </a:lnTo>
                    <a:lnTo>
                      <a:pt x="2184" y="2000"/>
                    </a:lnTo>
                    <a:lnTo>
                      <a:pt x="2178" y="2006"/>
                    </a:lnTo>
                    <a:lnTo>
                      <a:pt x="2172" y="2010"/>
                    </a:lnTo>
                    <a:lnTo>
                      <a:pt x="2162" y="2012"/>
                    </a:lnTo>
                    <a:lnTo>
                      <a:pt x="2150" y="2014"/>
                    </a:lnTo>
                    <a:lnTo>
                      <a:pt x="2138" y="2014"/>
                    </a:lnTo>
                    <a:lnTo>
                      <a:pt x="2120" y="2012"/>
                    </a:lnTo>
                    <a:lnTo>
                      <a:pt x="2102" y="2008"/>
                    </a:lnTo>
                    <a:lnTo>
                      <a:pt x="2080" y="2002"/>
                    </a:lnTo>
                    <a:lnTo>
                      <a:pt x="2026" y="1984"/>
                    </a:lnTo>
                    <a:lnTo>
                      <a:pt x="1960" y="1954"/>
                    </a:lnTo>
                    <a:lnTo>
                      <a:pt x="1832" y="1892"/>
                    </a:lnTo>
                    <a:lnTo>
                      <a:pt x="1738" y="1842"/>
                    </a:lnTo>
                    <a:lnTo>
                      <a:pt x="1702" y="1822"/>
                    </a:lnTo>
                    <a:lnTo>
                      <a:pt x="1674" y="1804"/>
                    </a:lnTo>
                    <a:lnTo>
                      <a:pt x="1650" y="1788"/>
                    </a:lnTo>
                    <a:lnTo>
                      <a:pt x="1632" y="1776"/>
                    </a:lnTo>
                    <a:lnTo>
                      <a:pt x="1620" y="1764"/>
                    </a:lnTo>
                    <a:lnTo>
                      <a:pt x="1610" y="1756"/>
                    </a:lnTo>
                    <a:lnTo>
                      <a:pt x="1604" y="1748"/>
                    </a:lnTo>
                    <a:lnTo>
                      <a:pt x="1602" y="1744"/>
                    </a:lnTo>
                    <a:lnTo>
                      <a:pt x="1600" y="1736"/>
                    </a:lnTo>
                    <a:lnTo>
                      <a:pt x="1600" y="1734"/>
                    </a:lnTo>
                    <a:lnTo>
                      <a:pt x="1604" y="1752"/>
                    </a:lnTo>
                    <a:lnTo>
                      <a:pt x="1608" y="1770"/>
                    </a:lnTo>
                    <a:lnTo>
                      <a:pt x="1610" y="1792"/>
                    </a:lnTo>
                    <a:lnTo>
                      <a:pt x="1610" y="1816"/>
                    </a:lnTo>
                    <a:lnTo>
                      <a:pt x="1608" y="1838"/>
                    </a:lnTo>
                    <a:lnTo>
                      <a:pt x="1606" y="1850"/>
                    </a:lnTo>
                    <a:lnTo>
                      <a:pt x="1602" y="1860"/>
                    </a:lnTo>
                    <a:lnTo>
                      <a:pt x="1596" y="1868"/>
                    </a:lnTo>
                    <a:lnTo>
                      <a:pt x="1590" y="1876"/>
                    </a:lnTo>
                    <a:lnTo>
                      <a:pt x="1582" y="1884"/>
                    </a:lnTo>
                    <a:lnTo>
                      <a:pt x="1572" y="1888"/>
                    </a:lnTo>
                    <a:lnTo>
                      <a:pt x="1562" y="1890"/>
                    </a:lnTo>
                    <a:lnTo>
                      <a:pt x="1548" y="1890"/>
                    </a:lnTo>
                    <a:lnTo>
                      <a:pt x="1532" y="1888"/>
                    </a:lnTo>
                    <a:lnTo>
                      <a:pt x="1514" y="1882"/>
                    </a:lnTo>
                    <a:lnTo>
                      <a:pt x="1494" y="1874"/>
                    </a:lnTo>
                    <a:lnTo>
                      <a:pt x="1472" y="1862"/>
                    </a:lnTo>
                    <a:lnTo>
                      <a:pt x="1448" y="1848"/>
                    </a:lnTo>
                    <a:lnTo>
                      <a:pt x="1420" y="1828"/>
                    </a:lnTo>
                    <a:lnTo>
                      <a:pt x="1388" y="1806"/>
                    </a:lnTo>
                    <a:lnTo>
                      <a:pt x="1356" y="1778"/>
                    </a:lnTo>
                    <a:lnTo>
                      <a:pt x="1318" y="1748"/>
                    </a:lnTo>
                    <a:lnTo>
                      <a:pt x="1278" y="1710"/>
                    </a:lnTo>
                    <a:lnTo>
                      <a:pt x="1234" y="1668"/>
                    </a:lnTo>
                    <a:lnTo>
                      <a:pt x="1186" y="1622"/>
                    </a:lnTo>
                    <a:lnTo>
                      <a:pt x="1182" y="1632"/>
                    </a:lnTo>
                    <a:lnTo>
                      <a:pt x="1176" y="1644"/>
                    </a:lnTo>
                    <a:lnTo>
                      <a:pt x="1166" y="1656"/>
                    </a:lnTo>
                    <a:lnTo>
                      <a:pt x="1154" y="1668"/>
                    </a:lnTo>
                    <a:lnTo>
                      <a:pt x="1136" y="1680"/>
                    </a:lnTo>
                    <a:lnTo>
                      <a:pt x="1126" y="1686"/>
                    </a:lnTo>
                    <a:lnTo>
                      <a:pt x="1114" y="1690"/>
                    </a:lnTo>
                    <a:lnTo>
                      <a:pt x="1102" y="1692"/>
                    </a:lnTo>
                    <a:lnTo>
                      <a:pt x="1088" y="1694"/>
                    </a:lnTo>
                    <a:lnTo>
                      <a:pt x="1072" y="1696"/>
                    </a:lnTo>
                    <a:lnTo>
                      <a:pt x="1056" y="1694"/>
                    </a:lnTo>
                    <a:lnTo>
                      <a:pt x="1036" y="1692"/>
                    </a:lnTo>
                    <a:lnTo>
                      <a:pt x="1018" y="1688"/>
                    </a:lnTo>
                    <a:lnTo>
                      <a:pt x="996" y="1680"/>
                    </a:lnTo>
                    <a:lnTo>
                      <a:pt x="972" y="1672"/>
                    </a:lnTo>
                    <a:lnTo>
                      <a:pt x="948" y="1662"/>
                    </a:lnTo>
                    <a:lnTo>
                      <a:pt x="922" y="1648"/>
                    </a:lnTo>
                    <a:lnTo>
                      <a:pt x="894" y="1630"/>
                    </a:lnTo>
                    <a:lnTo>
                      <a:pt x="864" y="1612"/>
                    </a:lnTo>
                    <a:lnTo>
                      <a:pt x="832" y="1588"/>
                    </a:lnTo>
                    <a:lnTo>
                      <a:pt x="798" y="1562"/>
                    </a:lnTo>
                    <a:lnTo>
                      <a:pt x="762" y="1532"/>
                    </a:lnTo>
                    <a:lnTo>
                      <a:pt x="724" y="1500"/>
                    </a:lnTo>
                    <a:lnTo>
                      <a:pt x="684" y="1462"/>
                    </a:lnTo>
                    <a:lnTo>
                      <a:pt x="642" y="1422"/>
                    </a:lnTo>
                    <a:lnTo>
                      <a:pt x="628" y="1436"/>
                    </a:lnTo>
                    <a:lnTo>
                      <a:pt x="612" y="1448"/>
                    </a:lnTo>
                    <a:lnTo>
                      <a:pt x="590" y="1462"/>
                    </a:lnTo>
                    <a:lnTo>
                      <a:pt x="578" y="1468"/>
                    </a:lnTo>
                    <a:lnTo>
                      <a:pt x="564" y="1474"/>
                    </a:lnTo>
                    <a:lnTo>
                      <a:pt x="548" y="1478"/>
                    </a:lnTo>
                    <a:lnTo>
                      <a:pt x="532" y="1480"/>
                    </a:lnTo>
                    <a:lnTo>
                      <a:pt x="514" y="1478"/>
                    </a:lnTo>
                    <a:lnTo>
                      <a:pt x="494" y="1476"/>
                    </a:lnTo>
                    <a:lnTo>
                      <a:pt x="474" y="1470"/>
                    </a:lnTo>
                    <a:lnTo>
                      <a:pt x="452" y="1462"/>
                    </a:lnTo>
                    <a:lnTo>
                      <a:pt x="430" y="1450"/>
                    </a:lnTo>
                    <a:lnTo>
                      <a:pt x="408" y="1434"/>
                    </a:lnTo>
                    <a:lnTo>
                      <a:pt x="382" y="1414"/>
                    </a:lnTo>
                    <a:lnTo>
                      <a:pt x="358" y="1388"/>
                    </a:lnTo>
                    <a:lnTo>
                      <a:pt x="332" y="1358"/>
                    </a:lnTo>
                    <a:lnTo>
                      <a:pt x="304" y="1322"/>
                    </a:lnTo>
                    <a:lnTo>
                      <a:pt x="278" y="1282"/>
                    </a:lnTo>
                    <a:lnTo>
                      <a:pt x="250" y="1234"/>
                    </a:lnTo>
                    <a:lnTo>
                      <a:pt x="220" y="1180"/>
                    </a:lnTo>
                    <a:lnTo>
                      <a:pt x="190" y="1120"/>
                    </a:lnTo>
                    <a:lnTo>
                      <a:pt x="160" y="1052"/>
                    </a:lnTo>
                    <a:lnTo>
                      <a:pt x="130" y="976"/>
                    </a:lnTo>
                    <a:lnTo>
                      <a:pt x="98" y="894"/>
                    </a:lnTo>
                    <a:lnTo>
                      <a:pt x="66" y="802"/>
                    </a:lnTo>
                    <a:lnTo>
                      <a:pt x="34" y="702"/>
                    </a:lnTo>
                    <a:lnTo>
                      <a:pt x="0" y="592"/>
                    </a:lnTo>
                    <a:lnTo>
                      <a:pt x="66" y="474"/>
                    </a:lnTo>
                    <a:lnTo>
                      <a:pt x="76" y="512"/>
                    </a:lnTo>
                    <a:lnTo>
                      <a:pt x="104" y="612"/>
                    </a:lnTo>
                    <a:lnTo>
                      <a:pt x="124" y="680"/>
                    </a:lnTo>
                    <a:lnTo>
                      <a:pt x="148" y="754"/>
                    </a:lnTo>
                    <a:lnTo>
                      <a:pt x="174" y="832"/>
                    </a:lnTo>
                    <a:lnTo>
                      <a:pt x="204" y="914"/>
                    </a:lnTo>
                    <a:lnTo>
                      <a:pt x="236" y="992"/>
                    </a:lnTo>
                    <a:lnTo>
                      <a:pt x="272" y="1068"/>
                    </a:lnTo>
                    <a:lnTo>
                      <a:pt x="290" y="1104"/>
                    </a:lnTo>
                    <a:lnTo>
                      <a:pt x="308" y="1138"/>
                    </a:lnTo>
                    <a:lnTo>
                      <a:pt x="326" y="1168"/>
                    </a:lnTo>
                    <a:lnTo>
                      <a:pt x="346" y="1198"/>
                    </a:lnTo>
                    <a:lnTo>
                      <a:pt x="366" y="1222"/>
                    </a:lnTo>
                    <a:lnTo>
                      <a:pt x="386" y="1244"/>
                    </a:lnTo>
                    <a:lnTo>
                      <a:pt x="406" y="1262"/>
                    </a:lnTo>
                    <a:lnTo>
                      <a:pt x="426" y="1278"/>
                    </a:lnTo>
                    <a:lnTo>
                      <a:pt x="446" y="1286"/>
                    </a:lnTo>
                    <a:lnTo>
                      <a:pt x="456" y="1290"/>
                    </a:lnTo>
                    <a:lnTo>
                      <a:pt x="466" y="1292"/>
                    </a:lnTo>
                    <a:lnTo>
                      <a:pt x="476" y="1292"/>
                    </a:lnTo>
                    <a:lnTo>
                      <a:pt x="486" y="1292"/>
                    </a:lnTo>
                    <a:lnTo>
                      <a:pt x="496" y="1290"/>
                    </a:lnTo>
                    <a:lnTo>
                      <a:pt x="508" y="1286"/>
                    </a:lnTo>
                    <a:lnTo>
                      <a:pt x="506" y="1268"/>
                    </a:lnTo>
                    <a:lnTo>
                      <a:pt x="500" y="1220"/>
                    </a:lnTo>
                    <a:lnTo>
                      <a:pt x="488" y="1142"/>
                    </a:lnTo>
                    <a:lnTo>
                      <a:pt x="470" y="1040"/>
                    </a:lnTo>
                    <a:lnTo>
                      <a:pt x="458" y="980"/>
                    </a:lnTo>
                    <a:lnTo>
                      <a:pt x="442" y="916"/>
                    </a:lnTo>
                    <a:lnTo>
                      <a:pt x="424" y="848"/>
                    </a:lnTo>
                    <a:lnTo>
                      <a:pt x="404" y="778"/>
                    </a:lnTo>
                    <a:lnTo>
                      <a:pt x="380" y="702"/>
                    </a:lnTo>
                    <a:lnTo>
                      <a:pt x="352" y="626"/>
                    </a:lnTo>
                    <a:lnTo>
                      <a:pt x="322" y="546"/>
                    </a:lnTo>
                    <a:lnTo>
                      <a:pt x="288" y="464"/>
                    </a:lnTo>
                    <a:lnTo>
                      <a:pt x="368" y="402"/>
                    </a:lnTo>
                    <a:lnTo>
                      <a:pt x="378" y="450"/>
                    </a:lnTo>
                    <a:lnTo>
                      <a:pt x="408" y="572"/>
                    </a:lnTo>
                    <a:lnTo>
                      <a:pt x="432" y="652"/>
                    </a:lnTo>
                    <a:lnTo>
                      <a:pt x="458" y="744"/>
                    </a:lnTo>
                    <a:lnTo>
                      <a:pt x="490" y="840"/>
                    </a:lnTo>
                    <a:lnTo>
                      <a:pt x="528" y="940"/>
                    </a:lnTo>
                    <a:lnTo>
                      <a:pt x="568" y="1040"/>
                    </a:lnTo>
                    <a:lnTo>
                      <a:pt x="590" y="1090"/>
                    </a:lnTo>
                    <a:lnTo>
                      <a:pt x="612" y="1136"/>
                    </a:lnTo>
                    <a:lnTo>
                      <a:pt x="636" y="1182"/>
                    </a:lnTo>
                    <a:lnTo>
                      <a:pt x="662" y="1226"/>
                    </a:lnTo>
                    <a:lnTo>
                      <a:pt x="686" y="1268"/>
                    </a:lnTo>
                    <a:lnTo>
                      <a:pt x="714" y="1306"/>
                    </a:lnTo>
                    <a:lnTo>
                      <a:pt x="742" y="1342"/>
                    </a:lnTo>
                    <a:lnTo>
                      <a:pt x="770" y="1374"/>
                    </a:lnTo>
                    <a:lnTo>
                      <a:pt x="800" y="1402"/>
                    </a:lnTo>
                    <a:lnTo>
                      <a:pt x="830" y="1426"/>
                    </a:lnTo>
                    <a:lnTo>
                      <a:pt x="860" y="1444"/>
                    </a:lnTo>
                    <a:lnTo>
                      <a:pt x="876" y="1452"/>
                    </a:lnTo>
                    <a:lnTo>
                      <a:pt x="892" y="1458"/>
                    </a:lnTo>
                    <a:lnTo>
                      <a:pt x="908" y="1462"/>
                    </a:lnTo>
                    <a:lnTo>
                      <a:pt x="926" y="1466"/>
                    </a:lnTo>
                    <a:lnTo>
                      <a:pt x="942" y="1468"/>
                    </a:lnTo>
                    <a:lnTo>
                      <a:pt x="958" y="1468"/>
                    </a:lnTo>
                    <a:lnTo>
                      <a:pt x="964" y="1468"/>
                    </a:lnTo>
                    <a:lnTo>
                      <a:pt x="974" y="1468"/>
                    </a:lnTo>
                    <a:lnTo>
                      <a:pt x="982" y="1468"/>
                    </a:lnTo>
                    <a:lnTo>
                      <a:pt x="988" y="1466"/>
                    </a:lnTo>
                    <a:lnTo>
                      <a:pt x="994" y="1462"/>
                    </a:lnTo>
                    <a:lnTo>
                      <a:pt x="1000" y="1456"/>
                    </a:lnTo>
                    <a:lnTo>
                      <a:pt x="1002" y="1446"/>
                    </a:lnTo>
                    <a:lnTo>
                      <a:pt x="1004" y="1436"/>
                    </a:lnTo>
                    <a:lnTo>
                      <a:pt x="1002" y="1420"/>
                    </a:lnTo>
                    <a:lnTo>
                      <a:pt x="996" y="1402"/>
                    </a:lnTo>
                    <a:lnTo>
                      <a:pt x="986" y="1378"/>
                    </a:lnTo>
                    <a:lnTo>
                      <a:pt x="972" y="1352"/>
                    </a:lnTo>
                    <a:lnTo>
                      <a:pt x="952" y="1320"/>
                    </a:lnTo>
                    <a:lnTo>
                      <a:pt x="928" y="1282"/>
                    </a:lnTo>
                    <a:lnTo>
                      <a:pt x="914" y="1260"/>
                    </a:lnTo>
                    <a:lnTo>
                      <a:pt x="900" y="1236"/>
                    </a:lnTo>
                    <a:lnTo>
                      <a:pt x="876" y="1184"/>
                    </a:lnTo>
                    <a:lnTo>
                      <a:pt x="852" y="1124"/>
                    </a:lnTo>
                    <a:lnTo>
                      <a:pt x="830" y="1058"/>
                    </a:lnTo>
                    <a:lnTo>
                      <a:pt x="808" y="990"/>
                    </a:lnTo>
                    <a:lnTo>
                      <a:pt x="790" y="920"/>
                    </a:lnTo>
                    <a:lnTo>
                      <a:pt x="772" y="846"/>
                    </a:lnTo>
                    <a:lnTo>
                      <a:pt x="756" y="776"/>
                    </a:lnTo>
                    <a:lnTo>
                      <a:pt x="730" y="638"/>
                    </a:lnTo>
                    <a:lnTo>
                      <a:pt x="710" y="518"/>
                    </a:lnTo>
                    <a:lnTo>
                      <a:pt x="698" y="428"/>
                    </a:lnTo>
                    <a:lnTo>
                      <a:pt x="694" y="378"/>
                    </a:lnTo>
                    <a:lnTo>
                      <a:pt x="694" y="366"/>
                    </a:lnTo>
                    <a:lnTo>
                      <a:pt x="696" y="354"/>
                    </a:lnTo>
                    <a:lnTo>
                      <a:pt x="700" y="344"/>
                    </a:lnTo>
                    <a:lnTo>
                      <a:pt x="706" y="336"/>
                    </a:lnTo>
                    <a:lnTo>
                      <a:pt x="710" y="328"/>
                    </a:lnTo>
                    <a:lnTo>
                      <a:pt x="718" y="320"/>
                    </a:lnTo>
                    <a:lnTo>
                      <a:pt x="732" y="310"/>
                    </a:lnTo>
                    <a:lnTo>
                      <a:pt x="746" y="302"/>
                    </a:lnTo>
                    <a:lnTo>
                      <a:pt x="760" y="296"/>
                    </a:lnTo>
                    <a:lnTo>
                      <a:pt x="772" y="294"/>
                    </a:lnTo>
                    <a:lnTo>
                      <a:pt x="778" y="338"/>
                    </a:lnTo>
                    <a:lnTo>
                      <a:pt x="786" y="392"/>
                    </a:lnTo>
                    <a:lnTo>
                      <a:pt x="798" y="460"/>
                    </a:lnTo>
                    <a:lnTo>
                      <a:pt x="814" y="544"/>
                    </a:lnTo>
                    <a:lnTo>
                      <a:pt x="834" y="638"/>
                    </a:lnTo>
                    <a:lnTo>
                      <a:pt x="860" y="740"/>
                    </a:lnTo>
                    <a:lnTo>
                      <a:pt x="890" y="848"/>
                    </a:lnTo>
                    <a:lnTo>
                      <a:pt x="906" y="902"/>
                    </a:lnTo>
                    <a:lnTo>
                      <a:pt x="924" y="958"/>
                    </a:lnTo>
                    <a:lnTo>
                      <a:pt x="944" y="1014"/>
                    </a:lnTo>
                    <a:lnTo>
                      <a:pt x="964" y="1068"/>
                    </a:lnTo>
                    <a:lnTo>
                      <a:pt x="986" y="1122"/>
                    </a:lnTo>
                    <a:lnTo>
                      <a:pt x="1010" y="1176"/>
                    </a:lnTo>
                    <a:lnTo>
                      <a:pt x="1036" y="1228"/>
                    </a:lnTo>
                    <a:lnTo>
                      <a:pt x="1062" y="1278"/>
                    </a:lnTo>
                    <a:lnTo>
                      <a:pt x="1092" y="1328"/>
                    </a:lnTo>
                    <a:lnTo>
                      <a:pt x="1122" y="1374"/>
                    </a:lnTo>
                    <a:lnTo>
                      <a:pt x="1152" y="1416"/>
                    </a:lnTo>
                    <a:lnTo>
                      <a:pt x="1186" y="1456"/>
                    </a:lnTo>
                    <a:lnTo>
                      <a:pt x="1222" y="1494"/>
                    </a:lnTo>
                    <a:lnTo>
                      <a:pt x="1258" y="1528"/>
                    </a:lnTo>
                    <a:lnTo>
                      <a:pt x="1296" y="1556"/>
                    </a:lnTo>
                    <a:lnTo>
                      <a:pt x="1316" y="1570"/>
                    </a:lnTo>
                    <a:lnTo>
                      <a:pt x="1338" y="1582"/>
                    </a:lnTo>
                    <a:lnTo>
                      <a:pt x="1348" y="1592"/>
                    </a:lnTo>
                    <a:lnTo>
                      <a:pt x="1374" y="1616"/>
                    </a:lnTo>
                    <a:lnTo>
                      <a:pt x="1408" y="1644"/>
                    </a:lnTo>
                    <a:lnTo>
                      <a:pt x="1426" y="1654"/>
                    </a:lnTo>
                    <a:lnTo>
                      <a:pt x="1442" y="1664"/>
                    </a:lnTo>
                    <a:lnTo>
                      <a:pt x="1458" y="1668"/>
                    </a:lnTo>
                    <a:lnTo>
                      <a:pt x="1464" y="1668"/>
                    </a:lnTo>
                    <a:lnTo>
                      <a:pt x="1468" y="1666"/>
                    </a:lnTo>
                    <a:lnTo>
                      <a:pt x="1472" y="1662"/>
                    </a:lnTo>
                    <a:lnTo>
                      <a:pt x="1476" y="1656"/>
                    </a:lnTo>
                    <a:lnTo>
                      <a:pt x="1478" y="1650"/>
                    </a:lnTo>
                    <a:lnTo>
                      <a:pt x="1478" y="1640"/>
                    </a:lnTo>
                    <a:lnTo>
                      <a:pt x="1476" y="1628"/>
                    </a:lnTo>
                    <a:lnTo>
                      <a:pt x="1474" y="1612"/>
                    </a:lnTo>
                    <a:lnTo>
                      <a:pt x="1462" y="1576"/>
                    </a:lnTo>
                    <a:lnTo>
                      <a:pt x="1442" y="1524"/>
                    </a:lnTo>
                    <a:lnTo>
                      <a:pt x="1414" y="1462"/>
                    </a:lnTo>
                    <a:lnTo>
                      <a:pt x="1398" y="1424"/>
                    </a:lnTo>
                    <a:lnTo>
                      <a:pt x="1382" y="1384"/>
                    </a:lnTo>
                    <a:lnTo>
                      <a:pt x="1368" y="1342"/>
                    </a:lnTo>
                    <a:lnTo>
                      <a:pt x="1354" y="1298"/>
                    </a:lnTo>
                    <a:lnTo>
                      <a:pt x="1326" y="1204"/>
                    </a:lnTo>
                    <a:lnTo>
                      <a:pt x="1302" y="1104"/>
                    </a:lnTo>
                    <a:lnTo>
                      <a:pt x="1280" y="1000"/>
                    </a:lnTo>
                    <a:lnTo>
                      <a:pt x="1262" y="894"/>
                    </a:lnTo>
                    <a:lnTo>
                      <a:pt x="1244" y="790"/>
                    </a:lnTo>
                    <a:lnTo>
                      <a:pt x="1230" y="686"/>
                    </a:lnTo>
                    <a:lnTo>
                      <a:pt x="1216" y="588"/>
                    </a:lnTo>
                    <a:lnTo>
                      <a:pt x="1206" y="496"/>
                    </a:lnTo>
                    <a:lnTo>
                      <a:pt x="1190" y="340"/>
                    </a:lnTo>
                    <a:lnTo>
                      <a:pt x="1180" y="234"/>
                    </a:lnTo>
                    <a:lnTo>
                      <a:pt x="1178" y="196"/>
                    </a:lnTo>
                    <a:lnTo>
                      <a:pt x="1270" y="134"/>
                    </a:lnTo>
                    <a:lnTo>
                      <a:pt x="1274" y="194"/>
                    </a:lnTo>
                    <a:lnTo>
                      <a:pt x="1292" y="356"/>
                    </a:lnTo>
                    <a:lnTo>
                      <a:pt x="1306" y="464"/>
                    </a:lnTo>
                    <a:lnTo>
                      <a:pt x="1324" y="586"/>
                    </a:lnTo>
                    <a:lnTo>
                      <a:pt x="1346" y="718"/>
                    </a:lnTo>
                    <a:lnTo>
                      <a:pt x="1372" y="856"/>
                    </a:lnTo>
                    <a:lnTo>
                      <a:pt x="1402" y="996"/>
                    </a:lnTo>
                    <a:lnTo>
                      <a:pt x="1418" y="1066"/>
                    </a:lnTo>
                    <a:lnTo>
                      <a:pt x="1436" y="1134"/>
                    </a:lnTo>
                    <a:lnTo>
                      <a:pt x="1456" y="1202"/>
                    </a:lnTo>
                    <a:lnTo>
                      <a:pt x="1476" y="1268"/>
                    </a:lnTo>
                    <a:lnTo>
                      <a:pt x="1498" y="1332"/>
                    </a:lnTo>
                    <a:lnTo>
                      <a:pt x="1520" y="1392"/>
                    </a:lnTo>
                    <a:lnTo>
                      <a:pt x="1544" y="1448"/>
                    </a:lnTo>
                    <a:lnTo>
                      <a:pt x="1570" y="1502"/>
                    </a:lnTo>
                    <a:lnTo>
                      <a:pt x="1596" y="1552"/>
                    </a:lnTo>
                    <a:lnTo>
                      <a:pt x="1626" y="1596"/>
                    </a:lnTo>
                    <a:lnTo>
                      <a:pt x="1654" y="1636"/>
                    </a:lnTo>
                    <a:lnTo>
                      <a:pt x="1670" y="1652"/>
                    </a:lnTo>
                    <a:lnTo>
                      <a:pt x="1686" y="1668"/>
                    </a:lnTo>
                    <a:lnTo>
                      <a:pt x="1702" y="1684"/>
                    </a:lnTo>
                    <a:lnTo>
                      <a:pt x="1718" y="1696"/>
                    </a:lnTo>
                    <a:lnTo>
                      <a:pt x="1734" y="1708"/>
                    </a:lnTo>
                    <a:lnTo>
                      <a:pt x="1752" y="1716"/>
                    </a:lnTo>
                    <a:lnTo>
                      <a:pt x="1766" y="1730"/>
                    </a:lnTo>
                    <a:lnTo>
                      <a:pt x="1802" y="1758"/>
                    </a:lnTo>
                    <a:lnTo>
                      <a:pt x="1824" y="1776"/>
                    </a:lnTo>
                    <a:lnTo>
                      <a:pt x="1846" y="1792"/>
                    </a:lnTo>
                    <a:lnTo>
                      <a:pt x="1870" y="1808"/>
                    </a:lnTo>
                    <a:lnTo>
                      <a:pt x="1892" y="1818"/>
                    </a:lnTo>
                    <a:lnTo>
                      <a:pt x="1902" y="1822"/>
                    </a:lnTo>
                    <a:lnTo>
                      <a:pt x="1910" y="1824"/>
                    </a:lnTo>
                    <a:lnTo>
                      <a:pt x="1918" y="1824"/>
                    </a:lnTo>
                    <a:lnTo>
                      <a:pt x="1926" y="1822"/>
                    </a:lnTo>
                    <a:lnTo>
                      <a:pt x="1932" y="1818"/>
                    </a:lnTo>
                    <a:lnTo>
                      <a:pt x="1936" y="1814"/>
                    </a:lnTo>
                    <a:lnTo>
                      <a:pt x="1938" y="1804"/>
                    </a:lnTo>
                    <a:lnTo>
                      <a:pt x="1938" y="1794"/>
                    </a:lnTo>
                    <a:lnTo>
                      <a:pt x="1936" y="1780"/>
                    </a:lnTo>
                    <a:lnTo>
                      <a:pt x="1932" y="1762"/>
                    </a:lnTo>
                    <a:lnTo>
                      <a:pt x="1926" y="1742"/>
                    </a:lnTo>
                    <a:lnTo>
                      <a:pt x="1916" y="1718"/>
                    </a:lnTo>
                    <a:lnTo>
                      <a:pt x="1890" y="1660"/>
                    </a:lnTo>
                    <a:lnTo>
                      <a:pt x="1852" y="1584"/>
                    </a:lnTo>
                    <a:lnTo>
                      <a:pt x="1830" y="1540"/>
                    </a:lnTo>
                    <a:lnTo>
                      <a:pt x="1810" y="1492"/>
                    </a:lnTo>
                    <a:lnTo>
                      <a:pt x="1792" y="1442"/>
                    </a:lnTo>
                    <a:lnTo>
                      <a:pt x="1776" y="1388"/>
                    </a:lnTo>
                    <a:lnTo>
                      <a:pt x="1762" y="1332"/>
                    </a:lnTo>
                    <a:lnTo>
                      <a:pt x="1748" y="1272"/>
                    </a:lnTo>
                    <a:lnTo>
                      <a:pt x="1736" y="1212"/>
                    </a:lnTo>
                    <a:lnTo>
                      <a:pt x="1724" y="1148"/>
                    </a:lnTo>
                    <a:lnTo>
                      <a:pt x="1716" y="1084"/>
                    </a:lnTo>
                    <a:lnTo>
                      <a:pt x="1708" y="1018"/>
                    </a:lnTo>
                    <a:lnTo>
                      <a:pt x="1694" y="886"/>
                    </a:lnTo>
                    <a:lnTo>
                      <a:pt x="1684" y="754"/>
                    </a:lnTo>
                    <a:lnTo>
                      <a:pt x="1678" y="624"/>
                    </a:lnTo>
                    <a:lnTo>
                      <a:pt x="1676" y="500"/>
                    </a:lnTo>
                    <a:lnTo>
                      <a:pt x="1674" y="384"/>
                    </a:lnTo>
                    <a:lnTo>
                      <a:pt x="1676" y="278"/>
                    </a:lnTo>
                    <a:lnTo>
                      <a:pt x="1678" y="186"/>
                    </a:lnTo>
                    <a:lnTo>
                      <a:pt x="1682" y="50"/>
                    </a:lnTo>
                    <a:lnTo>
                      <a:pt x="1684" y="0"/>
                    </a:lnTo>
                    <a:lnTo>
                      <a:pt x="1804" y="5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199" name="Freeform 90"/>
              <p:cNvSpPr>
                <a:spLocks/>
              </p:cNvSpPr>
              <p:nvPr userDrawn="1"/>
            </p:nvSpPr>
            <p:spPr bwMode="auto">
              <a:xfrm>
                <a:off x="10117" y="-2807"/>
                <a:ext cx="520" cy="640"/>
              </a:xfrm>
              <a:custGeom>
                <a:avLst/>
                <a:gdLst>
                  <a:gd name="T0" fmla="*/ 128 w 518"/>
                  <a:gd name="T1" fmla="*/ 0 h 628"/>
                  <a:gd name="T2" fmla="*/ 128 w 518"/>
                  <a:gd name="T3" fmla="*/ 0 h 628"/>
                  <a:gd name="T4" fmla="*/ 151 w 518"/>
                  <a:gd name="T5" fmla="*/ 14 h 628"/>
                  <a:gd name="T6" fmla="*/ 167 w 518"/>
                  <a:gd name="T7" fmla="*/ 33 h 628"/>
                  <a:gd name="T8" fmla="*/ 201 w 518"/>
                  <a:gd name="T9" fmla="*/ 63 h 628"/>
                  <a:gd name="T10" fmla="*/ 231 w 518"/>
                  <a:gd name="T11" fmla="*/ 104 h 628"/>
                  <a:gd name="T12" fmla="*/ 261 w 518"/>
                  <a:gd name="T13" fmla="*/ 144 h 628"/>
                  <a:gd name="T14" fmla="*/ 289 w 518"/>
                  <a:gd name="T15" fmla="*/ 183 h 628"/>
                  <a:gd name="T16" fmla="*/ 315 w 518"/>
                  <a:gd name="T17" fmla="*/ 226 h 628"/>
                  <a:gd name="T18" fmla="*/ 363 w 518"/>
                  <a:gd name="T19" fmla="*/ 308 h 628"/>
                  <a:gd name="T20" fmla="*/ 363 w 518"/>
                  <a:gd name="T21" fmla="*/ 308 h 628"/>
                  <a:gd name="T22" fmla="*/ 420 w 518"/>
                  <a:gd name="T23" fmla="*/ 393 h 628"/>
                  <a:gd name="T24" fmla="*/ 448 w 518"/>
                  <a:gd name="T25" fmla="*/ 440 h 628"/>
                  <a:gd name="T26" fmla="*/ 472 w 518"/>
                  <a:gd name="T27" fmla="*/ 488 h 628"/>
                  <a:gd name="T28" fmla="*/ 496 w 518"/>
                  <a:gd name="T29" fmla="*/ 536 h 628"/>
                  <a:gd name="T30" fmla="*/ 504 w 518"/>
                  <a:gd name="T31" fmla="*/ 563 h 628"/>
                  <a:gd name="T32" fmla="*/ 514 w 518"/>
                  <a:gd name="T33" fmla="*/ 587 h 628"/>
                  <a:gd name="T34" fmla="*/ 520 w 518"/>
                  <a:gd name="T35" fmla="*/ 614 h 628"/>
                  <a:gd name="T36" fmla="*/ 524 w 518"/>
                  <a:gd name="T37" fmla="*/ 638 h 628"/>
                  <a:gd name="T38" fmla="*/ 528 w 518"/>
                  <a:gd name="T39" fmla="*/ 662 h 628"/>
                  <a:gd name="T40" fmla="*/ 528 w 518"/>
                  <a:gd name="T41" fmla="*/ 686 h 628"/>
                  <a:gd name="T42" fmla="*/ 528 w 518"/>
                  <a:gd name="T43" fmla="*/ 686 h 628"/>
                  <a:gd name="T44" fmla="*/ 520 w 518"/>
                  <a:gd name="T45" fmla="*/ 688 h 628"/>
                  <a:gd name="T46" fmla="*/ 512 w 518"/>
                  <a:gd name="T47" fmla="*/ 690 h 628"/>
                  <a:gd name="T48" fmla="*/ 504 w 518"/>
                  <a:gd name="T49" fmla="*/ 690 h 628"/>
                  <a:gd name="T50" fmla="*/ 496 w 518"/>
                  <a:gd name="T51" fmla="*/ 688 h 628"/>
                  <a:gd name="T52" fmla="*/ 478 w 518"/>
                  <a:gd name="T53" fmla="*/ 679 h 628"/>
                  <a:gd name="T54" fmla="*/ 460 w 518"/>
                  <a:gd name="T55" fmla="*/ 666 h 628"/>
                  <a:gd name="T56" fmla="*/ 442 w 518"/>
                  <a:gd name="T57" fmla="*/ 648 h 628"/>
                  <a:gd name="T58" fmla="*/ 424 w 518"/>
                  <a:gd name="T59" fmla="*/ 627 h 628"/>
                  <a:gd name="T60" fmla="*/ 404 w 518"/>
                  <a:gd name="T61" fmla="*/ 602 h 628"/>
                  <a:gd name="T62" fmla="*/ 381 w 518"/>
                  <a:gd name="T63" fmla="*/ 576 h 628"/>
                  <a:gd name="T64" fmla="*/ 347 w 518"/>
                  <a:gd name="T65" fmla="*/ 519 h 628"/>
                  <a:gd name="T66" fmla="*/ 315 w 518"/>
                  <a:gd name="T67" fmla="*/ 461 h 628"/>
                  <a:gd name="T68" fmla="*/ 289 w 518"/>
                  <a:gd name="T69" fmla="*/ 413 h 628"/>
                  <a:gd name="T70" fmla="*/ 269 w 518"/>
                  <a:gd name="T71" fmla="*/ 381 h 628"/>
                  <a:gd name="T72" fmla="*/ 269 w 518"/>
                  <a:gd name="T73" fmla="*/ 381 h 628"/>
                  <a:gd name="T74" fmla="*/ 239 w 518"/>
                  <a:gd name="T75" fmla="*/ 336 h 628"/>
                  <a:gd name="T76" fmla="*/ 207 w 518"/>
                  <a:gd name="T77" fmla="*/ 291 h 628"/>
                  <a:gd name="T78" fmla="*/ 175 w 518"/>
                  <a:gd name="T79" fmla="*/ 248 h 628"/>
                  <a:gd name="T80" fmla="*/ 141 w 518"/>
                  <a:gd name="T81" fmla="*/ 208 h 628"/>
                  <a:gd name="T82" fmla="*/ 0 w 518"/>
                  <a:gd name="T83" fmla="*/ 41 h 628"/>
                  <a:gd name="T84" fmla="*/ 0 w 518"/>
                  <a:gd name="T85" fmla="*/ 41 h 628"/>
                  <a:gd name="T86" fmla="*/ 36 w 518"/>
                  <a:gd name="T87" fmla="*/ 41 h 628"/>
                  <a:gd name="T88" fmla="*/ 72 w 518"/>
                  <a:gd name="T89" fmla="*/ 39 h 628"/>
                  <a:gd name="T90" fmla="*/ 90 w 518"/>
                  <a:gd name="T91" fmla="*/ 35 h 628"/>
                  <a:gd name="T92" fmla="*/ 106 w 518"/>
                  <a:gd name="T93" fmla="*/ 24 h 628"/>
                  <a:gd name="T94" fmla="*/ 118 w 518"/>
                  <a:gd name="T95" fmla="*/ 18 h 628"/>
                  <a:gd name="T96" fmla="*/ 128 w 518"/>
                  <a:gd name="T97" fmla="*/ 8 h 628"/>
                  <a:gd name="T98" fmla="*/ 128 w 518"/>
                  <a:gd name="T99" fmla="*/ 0 h 62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18" h="628">
                    <a:moveTo>
                      <a:pt x="128" y="0"/>
                    </a:moveTo>
                    <a:lnTo>
                      <a:pt x="128" y="0"/>
                    </a:lnTo>
                    <a:lnTo>
                      <a:pt x="146" y="14"/>
                    </a:lnTo>
                    <a:lnTo>
                      <a:pt x="162" y="28"/>
                    </a:lnTo>
                    <a:lnTo>
                      <a:pt x="196" y="58"/>
                    </a:lnTo>
                    <a:lnTo>
                      <a:pt x="226" y="94"/>
                    </a:lnTo>
                    <a:lnTo>
                      <a:pt x="256" y="130"/>
                    </a:lnTo>
                    <a:lnTo>
                      <a:pt x="284" y="168"/>
                    </a:lnTo>
                    <a:lnTo>
                      <a:pt x="310" y="206"/>
                    </a:lnTo>
                    <a:lnTo>
                      <a:pt x="358" y="280"/>
                    </a:lnTo>
                    <a:lnTo>
                      <a:pt x="410" y="358"/>
                    </a:lnTo>
                    <a:lnTo>
                      <a:pt x="438" y="400"/>
                    </a:lnTo>
                    <a:lnTo>
                      <a:pt x="462" y="444"/>
                    </a:lnTo>
                    <a:lnTo>
                      <a:pt x="486" y="488"/>
                    </a:lnTo>
                    <a:lnTo>
                      <a:pt x="494" y="512"/>
                    </a:lnTo>
                    <a:lnTo>
                      <a:pt x="504" y="534"/>
                    </a:lnTo>
                    <a:lnTo>
                      <a:pt x="510" y="558"/>
                    </a:lnTo>
                    <a:lnTo>
                      <a:pt x="514" y="580"/>
                    </a:lnTo>
                    <a:lnTo>
                      <a:pt x="518" y="602"/>
                    </a:lnTo>
                    <a:lnTo>
                      <a:pt x="518" y="624"/>
                    </a:lnTo>
                    <a:lnTo>
                      <a:pt x="510" y="626"/>
                    </a:lnTo>
                    <a:lnTo>
                      <a:pt x="502" y="628"/>
                    </a:lnTo>
                    <a:lnTo>
                      <a:pt x="494" y="628"/>
                    </a:lnTo>
                    <a:lnTo>
                      <a:pt x="486" y="626"/>
                    </a:lnTo>
                    <a:lnTo>
                      <a:pt x="468" y="618"/>
                    </a:lnTo>
                    <a:lnTo>
                      <a:pt x="450" y="606"/>
                    </a:lnTo>
                    <a:lnTo>
                      <a:pt x="432" y="590"/>
                    </a:lnTo>
                    <a:lnTo>
                      <a:pt x="414" y="570"/>
                    </a:lnTo>
                    <a:lnTo>
                      <a:pt x="394" y="548"/>
                    </a:lnTo>
                    <a:lnTo>
                      <a:pt x="376" y="524"/>
                    </a:lnTo>
                    <a:lnTo>
                      <a:pt x="342" y="472"/>
                    </a:lnTo>
                    <a:lnTo>
                      <a:pt x="310" y="420"/>
                    </a:lnTo>
                    <a:lnTo>
                      <a:pt x="284" y="376"/>
                    </a:lnTo>
                    <a:lnTo>
                      <a:pt x="264" y="346"/>
                    </a:lnTo>
                    <a:lnTo>
                      <a:pt x="234" y="306"/>
                    </a:lnTo>
                    <a:lnTo>
                      <a:pt x="202" y="266"/>
                    </a:lnTo>
                    <a:lnTo>
                      <a:pt x="170" y="226"/>
                    </a:lnTo>
                    <a:lnTo>
                      <a:pt x="136" y="188"/>
                    </a:lnTo>
                    <a:lnTo>
                      <a:pt x="0" y="36"/>
                    </a:lnTo>
                    <a:lnTo>
                      <a:pt x="36" y="36"/>
                    </a:lnTo>
                    <a:lnTo>
                      <a:pt x="72" y="34"/>
                    </a:lnTo>
                    <a:lnTo>
                      <a:pt x="90" y="30"/>
                    </a:lnTo>
                    <a:lnTo>
                      <a:pt x="106" y="24"/>
                    </a:lnTo>
                    <a:lnTo>
                      <a:pt x="118" y="18"/>
                    </a:lnTo>
                    <a:lnTo>
                      <a:pt x="128" y="8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0" name="Freeform 91"/>
              <p:cNvSpPr>
                <a:spLocks/>
              </p:cNvSpPr>
              <p:nvPr userDrawn="1"/>
            </p:nvSpPr>
            <p:spPr bwMode="auto">
              <a:xfrm>
                <a:off x="10117" y="-2807"/>
                <a:ext cx="520" cy="640"/>
              </a:xfrm>
              <a:custGeom>
                <a:avLst/>
                <a:gdLst>
                  <a:gd name="T0" fmla="*/ 128 w 518"/>
                  <a:gd name="T1" fmla="*/ 0 h 628"/>
                  <a:gd name="T2" fmla="*/ 128 w 518"/>
                  <a:gd name="T3" fmla="*/ 0 h 628"/>
                  <a:gd name="T4" fmla="*/ 151 w 518"/>
                  <a:gd name="T5" fmla="*/ 14 h 628"/>
                  <a:gd name="T6" fmla="*/ 167 w 518"/>
                  <a:gd name="T7" fmla="*/ 33 h 628"/>
                  <a:gd name="T8" fmla="*/ 201 w 518"/>
                  <a:gd name="T9" fmla="*/ 63 h 628"/>
                  <a:gd name="T10" fmla="*/ 231 w 518"/>
                  <a:gd name="T11" fmla="*/ 104 h 628"/>
                  <a:gd name="T12" fmla="*/ 261 w 518"/>
                  <a:gd name="T13" fmla="*/ 144 h 628"/>
                  <a:gd name="T14" fmla="*/ 289 w 518"/>
                  <a:gd name="T15" fmla="*/ 183 h 628"/>
                  <a:gd name="T16" fmla="*/ 315 w 518"/>
                  <a:gd name="T17" fmla="*/ 226 h 628"/>
                  <a:gd name="T18" fmla="*/ 363 w 518"/>
                  <a:gd name="T19" fmla="*/ 308 h 628"/>
                  <a:gd name="T20" fmla="*/ 363 w 518"/>
                  <a:gd name="T21" fmla="*/ 308 h 628"/>
                  <a:gd name="T22" fmla="*/ 420 w 518"/>
                  <a:gd name="T23" fmla="*/ 393 h 628"/>
                  <a:gd name="T24" fmla="*/ 448 w 518"/>
                  <a:gd name="T25" fmla="*/ 440 h 628"/>
                  <a:gd name="T26" fmla="*/ 472 w 518"/>
                  <a:gd name="T27" fmla="*/ 488 h 628"/>
                  <a:gd name="T28" fmla="*/ 496 w 518"/>
                  <a:gd name="T29" fmla="*/ 536 h 628"/>
                  <a:gd name="T30" fmla="*/ 504 w 518"/>
                  <a:gd name="T31" fmla="*/ 563 h 628"/>
                  <a:gd name="T32" fmla="*/ 514 w 518"/>
                  <a:gd name="T33" fmla="*/ 587 h 628"/>
                  <a:gd name="T34" fmla="*/ 520 w 518"/>
                  <a:gd name="T35" fmla="*/ 614 h 628"/>
                  <a:gd name="T36" fmla="*/ 524 w 518"/>
                  <a:gd name="T37" fmla="*/ 638 h 628"/>
                  <a:gd name="T38" fmla="*/ 528 w 518"/>
                  <a:gd name="T39" fmla="*/ 662 h 628"/>
                  <a:gd name="T40" fmla="*/ 528 w 518"/>
                  <a:gd name="T41" fmla="*/ 686 h 628"/>
                  <a:gd name="T42" fmla="*/ 528 w 518"/>
                  <a:gd name="T43" fmla="*/ 686 h 628"/>
                  <a:gd name="T44" fmla="*/ 520 w 518"/>
                  <a:gd name="T45" fmla="*/ 688 h 628"/>
                  <a:gd name="T46" fmla="*/ 512 w 518"/>
                  <a:gd name="T47" fmla="*/ 690 h 628"/>
                  <a:gd name="T48" fmla="*/ 504 w 518"/>
                  <a:gd name="T49" fmla="*/ 690 h 628"/>
                  <a:gd name="T50" fmla="*/ 496 w 518"/>
                  <a:gd name="T51" fmla="*/ 688 h 628"/>
                  <a:gd name="T52" fmla="*/ 478 w 518"/>
                  <a:gd name="T53" fmla="*/ 679 h 628"/>
                  <a:gd name="T54" fmla="*/ 460 w 518"/>
                  <a:gd name="T55" fmla="*/ 666 h 628"/>
                  <a:gd name="T56" fmla="*/ 442 w 518"/>
                  <a:gd name="T57" fmla="*/ 648 h 628"/>
                  <a:gd name="T58" fmla="*/ 424 w 518"/>
                  <a:gd name="T59" fmla="*/ 627 h 628"/>
                  <a:gd name="T60" fmla="*/ 404 w 518"/>
                  <a:gd name="T61" fmla="*/ 602 h 628"/>
                  <a:gd name="T62" fmla="*/ 381 w 518"/>
                  <a:gd name="T63" fmla="*/ 576 h 628"/>
                  <a:gd name="T64" fmla="*/ 347 w 518"/>
                  <a:gd name="T65" fmla="*/ 519 h 628"/>
                  <a:gd name="T66" fmla="*/ 315 w 518"/>
                  <a:gd name="T67" fmla="*/ 461 h 628"/>
                  <a:gd name="T68" fmla="*/ 289 w 518"/>
                  <a:gd name="T69" fmla="*/ 413 h 628"/>
                  <a:gd name="T70" fmla="*/ 269 w 518"/>
                  <a:gd name="T71" fmla="*/ 381 h 628"/>
                  <a:gd name="T72" fmla="*/ 269 w 518"/>
                  <a:gd name="T73" fmla="*/ 381 h 628"/>
                  <a:gd name="T74" fmla="*/ 239 w 518"/>
                  <a:gd name="T75" fmla="*/ 336 h 628"/>
                  <a:gd name="T76" fmla="*/ 207 w 518"/>
                  <a:gd name="T77" fmla="*/ 291 h 628"/>
                  <a:gd name="T78" fmla="*/ 175 w 518"/>
                  <a:gd name="T79" fmla="*/ 248 h 628"/>
                  <a:gd name="T80" fmla="*/ 141 w 518"/>
                  <a:gd name="T81" fmla="*/ 208 h 628"/>
                  <a:gd name="T82" fmla="*/ 0 w 518"/>
                  <a:gd name="T83" fmla="*/ 41 h 628"/>
                  <a:gd name="T84" fmla="*/ 0 w 518"/>
                  <a:gd name="T85" fmla="*/ 41 h 628"/>
                  <a:gd name="T86" fmla="*/ 36 w 518"/>
                  <a:gd name="T87" fmla="*/ 41 h 628"/>
                  <a:gd name="T88" fmla="*/ 72 w 518"/>
                  <a:gd name="T89" fmla="*/ 39 h 628"/>
                  <a:gd name="T90" fmla="*/ 90 w 518"/>
                  <a:gd name="T91" fmla="*/ 35 h 628"/>
                  <a:gd name="T92" fmla="*/ 106 w 518"/>
                  <a:gd name="T93" fmla="*/ 24 h 628"/>
                  <a:gd name="T94" fmla="*/ 118 w 518"/>
                  <a:gd name="T95" fmla="*/ 18 h 628"/>
                  <a:gd name="T96" fmla="*/ 128 w 518"/>
                  <a:gd name="T97" fmla="*/ 8 h 62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518" h="628">
                    <a:moveTo>
                      <a:pt x="128" y="0"/>
                    </a:moveTo>
                    <a:lnTo>
                      <a:pt x="128" y="0"/>
                    </a:lnTo>
                    <a:lnTo>
                      <a:pt x="146" y="14"/>
                    </a:lnTo>
                    <a:lnTo>
                      <a:pt x="162" y="28"/>
                    </a:lnTo>
                    <a:lnTo>
                      <a:pt x="196" y="58"/>
                    </a:lnTo>
                    <a:lnTo>
                      <a:pt x="226" y="94"/>
                    </a:lnTo>
                    <a:lnTo>
                      <a:pt x="256" y="130"/>
                    </a:lnTo>
                    <a:lnTo>
                      <a:pt x="284" y="168"/>
                    </a:lnTo>
                    <a:lnTo>
                      <a:pt x="310" y="206"/>
                    </a:lnTo>
                    <a:lnTo>
                      <a:pt x="358" y="280"/>
                    </a:lnTo>
                    <a:lnTo>
                      <a:pt x="410" y="358"/>
                    </a:lnTo>
                    <a:lnTo>
                      <a:pt x="438" y="400"/>
                    </a:lnTo>
                    <a:lnTo>
                      <a:pt x="462" y="444"/>
                    </a:lnTo>
                    <a:lnTo>
                      <a:pt x="486" y="488"/>
                    </a:lnTo>
                    <a:lnTo>
                      <a:pt x="494" y="512"/>
                    </a:lnTo>
                    <a:lnTo>
                      <a:pt x="504" y="534"/>
                    </a:lnTo>
                    <a:lnTo>
                      <a:pt x="510" y="558"/>
                    </a:lnTo>
                    <a:lnTo>
                      <a:pt x="514" y="580"/>
                    </a:lnTo>
                    <a:lnTo>
                      <a:pt x="518" y="602"/>
                    </a:lnTo>
                    <a:lnTo>
                      <a:pt x="518" y="624"/>
                    </a:lnTo>
                    <a:lnTo>
                      <a:pt x="510" y="626"/>
                    </a:lnTo>
                    <a:lnTo>
                      <a:pt x="502" y="628"/>
                    </a:lnTo>
                    <a:lnTo>
                      <a:pt x="494" y="628"/>
                    </a:lnTo>
                    <a:lnTo>
                      <a:pt x="486" y="626"/>
                    </a:lnTo>
                    <a:lnTo>
                      <a:pt x="468" y="618"/>
                    </a:lnTo>
                    <a:lnTo>
                      <a:pt x="450" y="606"/>
                    </a:lnTo>
                    <a:lnTo>
                      <a:pt x="432" y="590"/>
                    </a:lnTo>
                    <a:lnTo>
                      <a:pt x="414" y="570"/>
                    </a:lnTo>
                    <a:lnTo>
                      <a:pt x="394" y="548"/>
                    </a:lnTo>
                    <a:lnTo>
                      <a:pt x="376" y="524"/>
                    </a:lnTo>
                    <a:lnTo>
                      <a:pt x="342" y="472"/>
                    </a:lnTo>
                    <a:lnTo>
                      <a:pt x="310" y="420"/>
                    </a:lnTo>
                    <a:lnTo>
                      <a:pt x="284" y="376"/>
                    </a:lnTo>
                    <a:lnTo>
                      <a:pt x="264" y="346"/>
                    </a:lnTo>
                    <a:lnTo>
                      <a:pt x="234" y="306"/>
                    </a:lnTo>
                    <a:lnTo>
                      <a:pt x="202" y="266"/>
                    </a:lnTo>
                    <a:lnTo>
                      <a:pt x="170" y="226"/>
                    </a:lnTo>
                    <a:lnTo>
                      <a:pt x="136" y="188"/>
                    </a:lnTo>
                    <a:lnTo>
                      <a:pt x="0" y="36"/>
                    </a:lnTo>
                    <a:lnTo>
                      <a:pt x="36" y="36"/>
                    </a:lnTo>
                    <a:lnTo>
                      <a:pt x="72" y="34"/>
                    </a:lnTo>
                    <a:lnTo>
                      <a:pt x="90" y="30"/>
                    </a:lnTo>
                    <a:lnTo>
                      <a:pt x="106" y="24"/>
                    </a:lnTo>
                    <a:lnTo>
                      <a:pt x="118" y="18"/>
                    </a:lnTo>
                    <a:lnTo>
                      <a:pt x="128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1" name="Freeform 92"/>
              <p:cNvSpPr>
                <a:spLocks/>
              </p:cNvSpPr>
              <p:nvPr userDrawn="1"/>
            </p:nvSpPr>
            <p:spPr bwMode="auto">
              <a:xfrm>
                <a:off x="9817" y="-2547"/>
                <a:ext cx="420" cy="680"/>
              </a:xfrm>
              <a:custGeom>
                <a:avLst/>
                <a:gdLst>
                  <a:gd name="T0" fmla="*/ 52 w 422"/>
                  <a:gd name="T1" fmla="*/ 0 h 680"/>
                  <a:gd name="T2" fmla="*/ 52 w 422"/>
                  <a:gd name="T3" fmla="*/ 0 h 680"/>
                  <a:gd name="T4" fmla="*/ 94 w 422"/>
                  <a:gd name="T5" fmla="*/ 64 h 680"/>
                  <a:gd name="T6" fmla="*/ 133 w 422"/>
                  <a:gd name="T7" fmla="*/ 130 h 680"/>
                  <a:gd name="T8" fmla="*/ 227 w 422"/>
                  <a:gd name="T9" fmla="*/ 262 h 680"/>
                  <a:gd name="T10" fmla="*/ 271 w 422"/>
                  <a:gd name="T11" fmla="*/ 328 h 680"/>
                  <a:gd name="T12" fmla="*/ 313 w 422"/>
                  <a:gd name="T13" fmla="*/ 396 h 680"/>
                  <a:gd name="T14" fmla="*/ 330 w 422"/>
                  <a:gd name="T15" fmla="*/ 430 h 680"/>
                  <a:gd name="T16" fmla="*/ 348 w 422"/>
                  <a:gd name="T17" fmla="*/ 464 h 680"/>
                  <a:gd name="T18" fmla="*/ 366 w 422"/>
                  <a:gd name="T19" fmla="*/ 498 h 680"/>
                  <a:gd name="T20" fmla="*/ 380 w 422"/>
                  <a:gd name="T21" fmla="*/ 534 h 680"/>
                  <a:gd name="T22" fmla="*/ 380 w 422"/>
                  <a:gd name="T23" fmla="*/ 534 h 680"/>
                  <a:gd name="T24" fmla="*/ 394 w 422"/>
                  <a:gd name="T25" fmla="*/ 568 h 680"/>
                  <a:gd name="T26" fmla="*/ 402 w 422"/>
                  <a:gd name="T27" fmla="*/ 590 h 680"/>
                  <a:gd name="T28" fmla="*/ 408 w 422"/>
                  <a:gd name="T29" fmla="*/ 614 h 680"/>
                  <a:gd name="T30" fmla="*/ 412 w 422"/>
                  <a:gd name="T31" fmla="*/ 636 h 680"/>
                  <a:gd name="T32" fmla="*/ 412 w 422"/>
                  <a:gd name="T33" fmla="*/ 646 h 680"/>
                  <a:gd name="T34" fmla="*/ 410 w 422"/>
                  <a:gd name="T35" fmla="*/ 656 h 680"/>
                  <a:gd name="T36" fmla="*/ 408 w 422"/>
                  <a:gd name="T37" fmla="*/ 664 h 680"/>
                  <a:gd name="T38" fmla="*/ 404 w 422"/>
                  <a:gd name="T39" fmla="*/ 672 h 680"/>
                  <a:gd name="T40" fmla="*/ 396 w 422"/>
                  <a:gd name="T41" fmla="*/ 676 h 680"/>
                  <a:gd name="T42" fmla="*/ 388 w 422"/>
                  <a:gd name="T43" fmla="*/ 680 h 680"/>
                  <a:gd name="T44" fmla="*/ 388 w 422"/>
                  <a:gd name="T45" fmla="*/ 680 h 680"/>
                  <a:gd name="T46" fmla="*/ 380 w 422"/>
                  <a:gd name="T47" fmla="*/ 680 h 680"/>
                  <a:gd name="T48" fmla="*/ 370 w 422"/>
                  <a:gd name="T49" fmla="*/ 680 h 680"/>
                  <a:gd name="T50" fmla="*/ 362 w 422"/>
                  <a:gd name="T51" fmla="*/ 676 h 680"/>
                  <a:gd name="T52" fmla="*/ 354 w 422"/>
                  <a:gd name="T53" fmla="*/ 670 h 680"/>
                  <a:gd name="T54" fmla="*/ 348 w 422"/>
                  <a:gd name="T55" fmla="*/ 662 h 680"/>
                  <a:gd name="T56" fmla="*/ 340 w 422"/>
                  <a:gd name="T57" fmla="*/ 652 h 680"/>
                  <a:gd name="T58" fmla="*/ 330 w 422"/>
                  <a:gd name="T59" fmla="*/ 632 h 680"/>
                  <a:gd name="T60" fmla="*/ 320 w 422"/>
                  <a:gd name="T61" fmla="*/ 608 h 680"/>
                  <a:gd name="T62" fmla="*/ 313 w 422"/>
                  <a:gd name="T63" fmla="*/ 586 h 680"/>
                  <a:gd name="T64" fmla="*/ 303 w 422"/>
                  <a:gd name="T65" fmla="*/ 550 h 680"/>
                  <a:gd name="T66" fmla="*/ 303 w 422"/>
                  <a:gd name="T67" fmla="*/ 550 h 680"/>
                  <a:gd name="T68" fmla="*/ 265 w 422"/>
                  <a:gd name="T69" fmla="*/ 472 h 680"/>
                  <a:gd name="T70" fmla="*/ 223 w 422"/>
                  <a:gd name="T71" fmla="*/ 396 h 680"/>
                  <a:gd name="T72" fmla="*/ 177 w 422"/>
                  <a:gd name="T73" fmla="*/ 318 h 680"/>
                  <a:gd name="T74" fmla="*/ 129 w 422"/>
                  <a:gd name="T75" fmla="*/ 246 h 680"/>
                  <a:gd name="T76" fmla="*/ 129 w 422"/>
                  <a:gd name="T77" fmla="*/ 246 h 680"/>
                  <a:gd name="T78" fmla="*/ 104 w 422"/>
                  <a:gd name="T79" fmla="*/ 200 h 680"/>
                  <a:gd name="T80" fmla="*/ 72 w 422"/>
                  <a:gd name="T81" fmla="*/ 152 h 680"/>
                  <a:gd name="T82" fmla="*/ 56 w 422"/>
                  <a:gd name="T83" fmla="*/ 130 h 680"/>
                  <a:gd name="T84" fmla="*/ 38 w 422"/>
                  <a:gd name="T85" fmla="*/ 108 h 680"/>
                  <a:gd name="T86" fmla="*/ 20 w 422"/>
                  <a:gd name="T87" fmla="*/ 88 h 680"/>
                  <a:gd name="T88" fmla="*/ 0 w 422"/>
                  <a:gd name="T89" fmla="*/ 72 h 680"/>
                  <a:gd name="T90" fmla="*/ 52 w 422"/>
                  <a:gd name="T91" fmla="*/ 0 h 68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22" h="680">
                    <a:moveTo>
                      <a:pt x="52" y="0"/>
                    </a:moveTo>
                    <a:lnTo>
                      <a:pt x="52" y="0"/>
                    </a:lnTo>
                    <a:lnTo>
                      <a:pt x="94" y="64"/>
                    </a:lnTo>
                    <a:lnTo>
                      <a:pt x="138" y="130"/>
                    </a:lnTo>
                    <a:lnTo>
                      <a:pt x="232" y="262"/>
                    </a:lnTo>
                    <a:lnTo>
                      <a:pt x="276" y="328"/>
                    </a:lnTo>
                    <a:lnTo>
                      <a:pt x="320" y="396"/>
                    </a:lnTo>
                    <a:lnTo>
                      <a:pt x="340" y="430"/>
                    </a:lnTo>
                    <a:lnTo>
                      <a:pt x="358" y="464"/>
                    </a:lnTo>
                    <a:lnTo>
                      <a:pt x="376" y="498"/>
                    </a:lnTo>
                    <a:lnTo>
                      <a:pt x="390" y="534"/>
                    </a:lnTo>
                    <a:lnTo>
                      <a:pt x="404" y="568"/>
                    </a:lnTo>
                    <a:lnTo>
                      <a:pt x="412" y="590"/>
                    </a:lnTo>
                    <a:lnTo>
                      <a:pt x="418" y="614"/>
                    </a:lnTo>
                    <a:lnTo>
                      <a:pt x="422" y="636"/>
                    </a:lnTo>
                    <a:lnTo>
                      <a:pt x="422" y="646"/>
                    </a:lnTo>
                    <a:lnTo>
                      <a:pt x="420" y="656"/>
                    </a:lnTo>
                    <a:lnTo>
                      <a:pt x="418" y="664"/>
                    </a:lnTo>
                    <a:lnTo>
                      <a:pt x="414" y="672"/>
                    </a:lnTo>
                    <a:lnTo>
                      <a:pt x="406" y="676"/>
                    </a:lnTo>
                    <a:lnTo>
                      <a:pt x="398" y="680"/>
                    </a:lnTo>
                    <a:lnTo>
                      <a:pt x="390" y="680"/>
                    </a:lnTo>
                    <a:lnTo>
                      <a:pt x="380" y="680"/>
                    </a:lnTo>
                    <a:lnTo>
                      <a:pt x="372" y="676"/>
                    </a:lnTo>
                    <a:lnTo>
                      <a:pt x="364" y="670"/>
                    </a:lnTo>
                    <a:lnTo>
                      <a:pt x="358" y="662"/>
                    </a:lnTo>
                    <a:lnTo>
                      <a:pt x="350" y="652"/>
                    </a:lnTo>
                    <a:lnTo>
                      <a:pt x="340" y="632"/>
                    </a:lnTo>
                    <a:lnTo>
                      <a:pt x="330" y="608"/>
                    </a:lnTo>
                    <a:lnTo>
                      <a:pt x="320" y="586"/>
                    </a:lnTo>
                    <a:lnTo>
                      <a:pt x="308" y="550"/>
                    </a:lnTo>
                    <a:lnTo>
                      <a:pt x="270" y="472"/>
                    </a:lnTo>
                    <a:lnTo>
                      <a:pt x="228" y="396"/>
                    </a:lnTo>
                    <a:lnTo>
                      <a:pt x="182" y="318"/>
                    </a:lnTo>
                    <a:lnTo>
                      <a:pt x="134" y="246"/>
                    </a:lnTo>
                    <a:lnTo>
                      <a:pt x="104" y="200"/>
                    </a:lnTo>
                    <a:lnTo>
                      <a:pt x="72" y="152"/>
                    </a:lnTo>
                    <a:lnTo>
                      <a:pt x="56" y="130"/>
                    </a:lnTo>
                    <a:lnTo>
                      <a:pt x="38" y="108"/>
                    </a:lnTo>
                    <a:lnTo>
                      <a:pt x="20" y="88"/>
                    </a:lnTo>
                    <a:lnTo>
                      <a:pt x="0" y="7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2" name="Freeform 93"/>
              <p:cNvSpPr>
                <a:spLocks/>
              </p:cNvSpPr>
              <p:nvPr userDrawn="1"/>
            </p:nvSpPr>
            <p:spPr bwMode="auto">
              <a:xfrm>
                <a:off x="9817" y="-2547"/>
                <a:ext cx="420" cy="680"/>
              </a:xfrm>
              <a:custGeom>
                <a:avLst/>
                <a:gdLst>
                  <a:gd name="T0" fmla="*/ 52 w 422"/>
                  <a:gd name="T1" fmla="*/ 0 h 680"/>
                  <a:gd name="T2" fmla="*/ 52 w 422"/>
                  <a:gd name="T3" fmla="*/ 0 h 680"/>
                  <a:gd name="T4" fmla="*/ 94 w 422"/>
                  <a:gd name="T5" fmla="*/ 64 h 680"/>
                  <a:gd name="T6" fmla="*/ 133 w 422"/>
                  <a:gd name="T7" fmla="*/ 130 h 680"/>
                  <a:gd name="T8" fmla="*/ 227 w 422"/>
                  <a:gd name="T9" fmla="*/ 262 h 680"/>
                  <a:gd name="T10" fmla="*/ 271 w 422"/>
                  <a:gd name="T11" fmla="*/ 328 h 680"/>
                  <a:gd name="T12" fmla="*/ 313 w 422"/>
                  <a:gd name="T13" fmla="*/ 396 h 680"/>
                  <a:gd name="T14" fmla="*/ 330 w 422"/>
                  <a:gd name="T15" fmla="*/ 430 h 680"/>
                  <a:gd name="T16" fmla="*/ 348 w 422"/>
                  <a:gd name="T17" fmla="*/ 464 h 680"/>
                  <a:gd name="T18" fmla="*/ 366 w 422"/>
                  <a:gd name="T19" fmla="*/ 498 h 680"/>
                  <a:gd name="T20" fmla="*/ 380 w 422"/>
                  <a:gd name="T21" fmla="*/ 534 h 680"/>
                  <a:gd name="T22" fmla="*/ 380 w 422"/>
                  <a:gd name="T23" fmla="*/ 534 h 680"/>
                  <a:gd name="T24" fmla="*/ 394 w 422"/>
                  <a:gd name="T25" fmla="*/ 568 h 680"/>
                  <a:gd name="T26" fmla="*/ 402 w 422"/>
                  <a:gd name="T27" fmla="*/ 590 h 680"/>
                  <a:gd name="T28" fmla="*/ 408 w 422"/>
                  <a:gd name="T29" fmla="*/ 614 h 680"/>
                  <a:gd name="T30" fmla="*/ 412 w 422"/>
                  <a:gd name="T31" fmla="*/ 636 h 680"/>
                  <a:gd name="T32" fmla="*/ 412 w 422"/>
                  <a:gd name="T33" fmla="*/ 646 h 680"/>
                  <a:gd name="T34" fmla="*/ 410 w 422"/>
                  <a:gd name="T35" fmla="*/ 656 h 680"/>
                  <a:gd name="T36" fmla="*/ 408 w 422"/>
                  <a:gd name="T37" fmla="*/ 664 h 680"/>
                  <a:gd name="T38" fmla="*/ 404 w 422"/>
                  <a:gd name="T39" fmla="*/ 672 h 680"/>
                  <a:gd name="T40" fmla="*/ 396 w 422"/>
                  <a:gd name="T41" fmla="*/ 676 h 680"/>
                  <a:gd name="T42" fmla="*/ 388 w 422"/>
                  <a:gd name="T43" fmla="*/ 680 h 680"/>
                  <a:gd name="T44" fmla="*/ 388 w 422"/>
                  <a:gd name="T45" fmla="*/ 680 h 680"/>
                  <a:gd name="T46" fmla="*/ 380 w 422"/>
                  <a:gd name="T47" fmla="*/ 680 h 680"/>
                  <a:gd name="T48" fmla="*/ 370 w 422"/>
                  <a:gd name="T49" fmla="*/ 680 h 680"/>
                  <a:gd name="T50" fmla="*/ 362 w 422"/>
                  <a:gd name="T51" fmla="*/ 676 h 680"/>
                  <a:gd name="T52" fmla="*/ 354 w 422"/>
                  <a:gd name="T53" fmla="*/ 670 h 680"/>
                  <a:gd name="T54" fmla="*/ 348 w 422"/>
                  <a:gd name="T55" fmla="*/ 662 h 680"/>
                  <a:gd name="T56" fmla="*/ 340 w 422"/>
                  <a:gd name="T57" fmla="*/ 652 h 680"/>
                  <a:gd name="T58" fmla="*/ 330 w 422"/>
                  <a:gd name="T59" fmla="*/ 632 h 680"/>
                  <a:gd name="T60" fmla="*/ 320 w 422"/>
                  <a:gd name="T61" fmla="*/ 608 h 680"/>
                  <a:gd name="T62" fmla="*/ 313 w 422"/>
                  <a:gd name="T63" fmla="*/ 586 h 680"/>
                  <a:gd name="T64" fmla="*/ 303 w 422"/>
                  <a:gd name="T65" fmla="*/ 550 h 680"/>
                  <a:gd name="T66" fmla="*/ 303 w 422"/>
                  <a:gd name="T67" fmla="*/ 550 h 680"/>
                  <a:gd name="T68" fmla="*/ 265 w 422"/>
                  <a:gd name="T69" fmla="*/ 472 h 680"/>
                  <a:gd name="T70" fmla="*/ 223 w 422"/>
                  <a:gd name="T71" fmla="*/ 396 h 680"/>
                  <a:gd name="T72" fmla="*/ 177 w 422"/>
                  <a:gd name="T73" fmla="*/ 318 h 680"/>
                  <a:gd name="T74" fmla="*/ 129 w 422"/>
                  <a:gd name="T75" fmla="*/ 246 h 680"/>
                  <a:gd name="T76" fmla="*/ 129 w 422"/>
                  <a:gd name="T77" fmla="*/ 246 h 680"/>
                  <a:gd name="T78" fmla="*/ 104 w 422"/>
                  <a:gd name="T79" fmla="*/ 200 h 680"/>
                  <a:gd name="T80" fmla="*/ 72 w 422"/>
                  <a:gd name="T81" fmla="*/ 152 h 680"/>
                  <a:gd name="T82" fmla="*/ 56 w 422"/>
                  <a:gd name="T83" fmla="*/ 130 h 680"/>
                  <a:gd name="T84" fmla="*/ 38 w 422"/>
                  <a:gd name="T85" fmla="*/ 108 h 680"/>
                  <a:gd name="T86" fmla="*/ 20 w 422"/>
                  <a:gd name="T87" fmla="*/ 88 h 680"/>
                  <a:gd name="T88" fmla="*/ 0 w 422"/>
                  <a:gd name="T89" fmla="*/ 72 h 6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22" h="680">
                    <a:moveTo>
                      <a:pt x="52" y="0"/>
                    </a:moveTo>
                    <a:lnTo>
                      <a:pt x="52" y="0"/>
                    </a:lnTo>
                    <a:lnTo>
                      <a:pt x="94" y="64"/>
                    </a:lnTo>
                    <a:lnTo>
                      <a:pt x="138" y="130"/>
                    </a:lnTo>
                    <a:lnTo>
                      <a:pt x="232" y="262"/>
                    </a:lnTo>
                    <a:lnTo>
                      <a:pt x="276" y="328"/>
                    </a:lnTo>
                    <a:lnTo>
                      <a:pt x="320" y="396"/>
                    </a:lnTo>
                    <a:lnTo>
                      <a:pt x="340" y="430"/>
                    </a:lnTo>
                    <a:lnTo>
                      <a:pt x="358" y="464"/>
                    </a:lnTo>
                    <a:lnTo>
                      <a:pt x="376" y="498"/>
                    </a:lnTo>
                    <a:lnTo>
                      <a:pt x="390" y="534"/>
                    </a:lnTo>
                    <a:lnTo>
                      <a:pt x="404" y="568"/>
                    </a:lnTo>
                    <a:lnTo>
                      <a:pt x="412" y="590"/>
                    </a:lnTo>
                    <a:lnTo>
                      <a:pt x="418" y="614"/>
                    </a:lnTo>
                    <a:lnTo>
                      <a:pt x="422" y="636"/>
                    </a:lnTo>
                    <a:lnTo>
                      <a:pt x="422" y="646"/>
                    </a:lnTo>
                    <a:lnTo>
                      <a:pt x="420" y="656"/>
                    </a:lnTo>
                    <a:lnTo>
                      <a:pt x="418" y="664"/>
                    </a:lnTo>
                    <a:lnTo>
                      <a:pt x="414" y="672"/>
                    </a:lnTo>
                    <a:lnTo>
                      <a:pt x="406" y="676"/>
                    </a:lnTo>
                    <a:lnTo>
                      <a:pt x="398" y="680"/>
                    </a:lnTo>
                    <a:lnTo>
                      <a:pt x="390" y="680"/>
                    </a:lnTo>
                    <a:lnTo>
                      <a:pt x="380" y="680"/>
                    </a:lnTo>
                    <a:lnTo>
                      <a:pt x="372" y="676"/>
                    </a:lnTo>
                    <a:lnTo>
                      <a:pt x="364" y="670"/>
                    </a:lnTo>
                    <a:lnTo>
                      <a:pt x="358" y="662"/>
                    </a:lnTo>
                    <a:lnTo>
                      <a:pt x="350" y="652"/>
                    </a:lnTo>
                    <a:lnTo>
                      <a:pt x="340" y="632"/>
                    </a:lnTo>
                    <a:lnTo>
                      <a:pt x="330" y="608"/>
                    </a:lnTo>
                    <a:lnTo>
                      <a:pt x="320" y="586"/>
                    </a:lnTo>
                    <a:lnTo>
                      <a:pt x="308" y="550"/>
                    </a:lnTo>
                    <a:lnTo>
                      <a:pt x="270" y="472"/>
                    </a:lnTo>
                    <a:lnTo>
                      <a:pt x="228" y="396"/>
                    </a:lnTo>
                    <a:lnTo>
                      <a:pt x="182" y="318"/>
                    </a:lnTo>
                    <a:lnTo>
                      <a:pt x="134" y="246"/>
                    </a:lnTo>
                    <a:lnTo>
                      <a:pt x="104" y="200"/>
                    </a:lnTo>
                    <a:lnTo>
                      <a:pt x="72" y="152"/>
                    </a:lnTo>
                    <a:lnTo>
                      <a:pt x="56" y="130"/>
                    </a:lnTo>
                    <a:lnTo>
                      <a:pt x="38" y="108"/>
                    </a:lnTo>
                    <a:lnTo>
                      <a:pt x="20" y="88"/>
                    </a:lnTo>
                    <a:lnTo>
                      <a:pt x="0" y="7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3" name="Freeform 94"/>
              <p:cNvSpPr>
                <a:spLocks/>
              </p:cNvSpPr>
              <p:nvPr userDrawn="1"/>
            </p:nvSpPr>
            <p:spPr bwMode="auto">
              <a:xfrm>
                <a:off x="9377" y="-2327"/>
                <a:ext cx="540" cy="760"/>
              </a:xfrm>
              <a:custGeom>
                <a:avLst/>
                <a:gdLst>
                  <a:gd name="T0" fmla="*/ 118 w 556"/>
                  <a:gd name="T1" fmla="*/ 0 h 764"/>
                  <a:gd name="T2" fmla="*/ 118 w 556"/>
                  <a:gd name="T3" fmla="*/ 0 h 764"/>
                  <a:gd name="T4" fmla="*/ 128 w 556"/>
                  <a:gd name="T5" fmla="*/ 22 h 764"/>
                  <a:gd name="T6" fmla="*/ 137 w 556"/>
                  <a:gd name="T7" fmla="*/ 46 h 764"/>
                  <a:gd name="T8" fmla="*/ 148 w 556"/>
                  <a:gd name="T9" fmla="*/ 68 h 764"/>
                  <a:gd name="T10" fmla="*/ 161 w 556"/>
                  <a:gd name="T11" fmla="*/ 88 h 764"/>
                  <a:gd name="T12" fmla="*/ 188 w 556"/>
                  <a:gd name="T13" fmla="*/ 127 h 764"/>
                  <a:gd name="T14" fmla="*/ 218 w 556"/>
                  <a:gd name="T15" fmla="*/ 169 h 764"/>
                  <a:gd name="T16" fmla="*/ 280 w 556"/>
                  <a:gd name="T17" fmla="*/ 253 h 764"/>
                  <a:gd name="T18" fmla="*/ 310 w 556"/>
                  <a:gd name="T19" fmla="*/ 290 h 764"/>
                  <a:gd name="T20" fmla="*/ 335 w 556"/>
                  <a:gd name="T21" fmla="*/ 332 h 764"/>
                  <a:gd name="T22" fmla="*/ 335 w 556"/>
                  <a:gd name="T23" fmla="*/ 332 h 764"/>
                  <a:gd name="T24" fmla="*/ 361 w 556"/>
                  <a:gd name="T25" fmla="*/ 378 h 764"/>
                  <a:gd name="T26" fmla="*/ 387 w 556"/>
                  <a:gd name="T27" fmla="*/ 428 h 764"/>
                  <a:gd name="T28" fmla="*/ 413 w 556"/>
                  <a:gd name="T29" fmla="*/ 474 h 764"/>
                  <a:gd name="T30" fmla="*/ 435 w 556"/>
                  <a:gd name="T31" fmla="*/ 525 h 764"/>
                  <a:gd name="T32" fmla="*/ 446 w 556"/>
                  <a:gd name="T33" fmla="*/ 553 h 764"/>
                  <a:gd name="T34" fmla="*/ 456 w 556"/>
                  <a:gd name="T35" fmla="*/ 579 h 764"/>
                  <a:gd name="T36" fmla="*/ 463 w 556"/>
                  <a:gd name="T37" fmla="*/ 607 h 764"/>
                  <a:gd name="T38" fmla="*/ 470 w 556"/>
                  <a:gd name="T39" fmla="*/ 635 h 764"/>
                  <a:gd name="T40" fmla="*/ 475 w 556"/>
                  <a:gd name="T41" fmla="*/ 660 h 764"/>
                  <a:gd name="T42" fmla="*/ 479 w 556"/>
                  <a:gd name="T43" fmla="*/ 686 h 764"/>
                  <a:gd name="T44" fmla="*/ 480 w 556"/>
                  <a:gd name="T45" fmla="*/ 714 h 764"/>
                  <a:gd name="T46" fmla="*/ 480 w 556"/>
                  <a:gd name="T47" fmla="*/ 742 h 764"/>
                  <a:gd name="T48" fmla="*/ 480 w 556"/>
                  <a:gd name="T49" fmla="*/ 742 h 764"/>
                  <a:gd name="T50" fmla="*/ 475 w 556"/>
                  <a:gd name="T51" fmla="*/ 744 h 764"/>
                  <a:gd name="T52" fmla="*/ 470 w 556"/>
                  <a:gd name="T53" fmla="*/ 744 h 764"/>
                  <a:gd name="T54" fmla="*/ 465 w 556"/>
                  <a:gd name="T55" fmla="*/ 744 h 764"/>
                  <a:gd name="T56" fmla="*/ 458 w 556"/>
                  <a:gd name="T57" fmla="*/ 740 h 764"/>
                  <a:gd name="T58" fmla="*/ 444 w 556"/>
                  <a:gd name="T59" fmla="*/ 728 h 764"/>
                  <a:gd name="T60" fmla="*/ 430 w 556"/>
                  <a:gd name="T61" fmla="*/ 710 h 764"/>
                  <a:gd name="T62" fmla="*/ 415 w 556"/>
                  <a:gd name="T63" fmla="*/ 688 h 764"/>
                  <a:gd name="T64" fmla="*/ 399 w 556"/>
                  <a:gd name="T65" fmla="*/ 662 h 764"/>
                  <a:gd name="T66" fmla="*/ 368 w 556"/>
                  <a:gd name="T67" fmla="*/ 605 h 764"/>
                  <a:gd name="T68" fmla="*/ 337 w 556"/>
                  <a:gd name="T69" fmla="*/ 539 h 764"/>
                  <a:gd name="T70" fmla="*/ 308 w 556"/>
                  <a:gd name="T71" fmla="*/ 477 h 764"/>
                  <a:gd name="T72" fmla="*/ 282 w 556"/>
                  <a:gd name="T73" fmla="*/ 430 h 764"/>
                  <a:gd name="T74" fmla="*/ 271 w 556"/>
                  <a:gd name="T75" fmla="*/ 410 h 764"/>
                  <a:gd name="T76" fmla="*/ 263 w 556"/>
                  <a:gd name="T77" fmla="*/ 396 h 764"/>
                  <a:gd name="T78" fmla="*/ 263 w 556"/>
                  <a:gd name="T79" fmla="*/ 396 h 764"/>
                  <a:gd name="T80" fmla="*/ 128 w 556"/>
                  <a:gd name="T81" fmla="*/ 223 h 764"/>
                  <a:gd name="T82" fmla="*/ 62 w 556"/>
                  <a:gd name="T83" fmla="*/ 133 h 764"/>
                  <a:gd name="T84" fmla="*/ 31 w 556"/>
                  <a:gd name="T85" fmla="*/ 92 h 764"/>
                  <a:gd name="T86" fmla="*/ 0 w 556"/>
                  <a:gd name="T87" fmla="*/ 44 h 764"/>
                  <a:gd name="T88" fmla="*/ 118 w 556"/>
                  <a:gd name="T89" fmla="*/ 0 h 76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56" h="764">
                    <a:moveTo>
                      <a:pt x="138" y="0"/>
                    </a:moveTo>
                    <a:lnTo>
                      <a:pt x="138" y="0"/>
                    </a:lnTo>
                    <a:lnTo>
                      <a:pt x="148" y="22"/>
                    </a:lnTo>
                    <a:lnTo>
                      <a:pt x="158" y="46"/>
                    </a:lnTo>
                    <a:lnTo>
                      <a:pt x="172" y="68"/>
                    </a:lnTo>
                    <a:lnTo>
                      <a:pt x="186" y="88"/>
                    </a:lnTo>
                    <a:lnTo>
                      <a:pt x="218" y="132"/>
                    </a:lnTo>
                    <a:lnTo>
                      <a:pt x="252" y="174"/>
                    </a:lnTo>
                    <a:lnTo>
                      <a:pt x="324" y="258"/>
                    </a:lnTo>
                    <a:lnTo>
                      <a:pt x="358" y="300"/>
                    </a:lnTo>
                    <a:lnTo>
                      <a:pt x="388" y="342"/>
                    </a:lnTo>
                    <a:lnTo>
                      <a:pt x="418" y="388"/>
                    </a:lnTo>
                    <a:lnTo>
                      <a:pt x="448" y="438"/>
                    </a:lnTo>
                    <a:lnTo>
                      <a:pt x="478" y="488"/>
                    </a:lnTo>
                    <a:lnTo>
                      <a:pt x="504" y="540"/>
                    </a:lnTo>
                    <a:lnTo>
                      <a:pt x="516" y="568"/>
                    </a:lnTo>
                    <a:lnTo>
                      <a:pt x="528" y="594"/>
                    </a:lnTo>
                    <a:lnTo>
                      <a:pt x="536" y="622"/>
                    </a:lnTo>
                    <a:lnTo>
                      <a:pt x="544" y="650"/>
                    </a:lnTo>
                    <a:lnTo>
                      <a:pt x="550" y="678"/>
                    </a:lnTo>
                    <a:lnTo>
                      <a:pt x="554" y="706"/>
                    </a:lnTo>
                    <a:lnTo>
                      <a:pt x="556" y="734"/>
                    </a:lnTo>
                    <a:lnTo>
                      <a:pt x="556" y="762"/>
                    </a:lnTo>
                    <a:lnTo>
                      <a:pt x="550" y="764"/>
                    </a:lnTo>
                    <a:lnTo>
                      <a:pt x="544" y="764"/>
                    </a:lnTo>
                    <a:lnTo>
                      <a:pt x="538" y="764"/>
                    </a:lnTo>
                    <a:lnTo>
                      <a:pt x="530" y="760"/>
                    </a:lnTo>
                    <a:lnTo>
                      <a:pt x="514" y="748"/>
                    </a:lnTo>
                    <a:lnTo>
                      <a:pt x="498" y="730"/>
                    </a:lnTo>
                    <a:lnTo>
                      <a:pt x="480" y="708"/>
                    </a:lnTo>
                    <a:lnTo>
                      <a:pt x="462" y="680"/>
                    </a:lnTo>
                    <a:lnTo>
                      <a:pt x="426" y="620"/>
                    </a:lnTo>
                    <a:lnTo>
                      <a:pt x="390" y="554"/>
                    </a:lnTo>
                    <a:lnTo>
                      <a:pt x="356" y="492"/>
                    </a:lnTo>
                    <a:lnTo>
                      <a:pt x="326" y="440"/>
                    </a:lnTo>
                    <a:lnTo>
                      <a:pt x="314" y="420"/>
                    </a:lnTo>
                    <a:lnTo>
                      <a:pt x="304" y="406"/>
                    </a:lnTo>
                    <a:lnTo>
                      <a:pt x="148" y="228"/>
                    </a:lnTo>
                    <a:lnTo>
                      <a:pt x="72" y="138"/>
                    </a:lnTo>
                    <a:lnTo>
                      <a:pt x="36" y="92"/>
                    </a:lnTo>
                    <a:lnTo>
                      <a:pt x="0" y="44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4" name="Freeform 95"/>
              <p:cNvSpPr>
                <a:spLocks/>
              </p:cNvSpPr>
              <p:nvPr userDrawn="1"/>
            </p:nvSpPr>
            <p:spPr bwMode="auto">
              <a:xfrm>
                <a:off x="9377" y="-2327"/>
                <a:ext cx="540" cy="760"/>
              </a:xfrm>
              <a:custGeom>
                <a:avLst/>
                <a:gdLst>
                  <a:gd name="T0" fmla="*/ 118 w 556"/>
                  <a:gd name="T1" fmla="*/ 0 h 764"/>
                  <a:gd name="T2" fmla="*/ 118 w 556"/>
                  <a:gd name="T3" fmla="*/ 0 h 764"/>
                  <a:gd name="T4" fmla="*/ 128 w 556"/>
                  <a:gd name="T5" fmla="*/ 22 h 764"/>
                  <a:gd name="T6" fmla="*/ 137 w 556"/>
                  <a:gd name="T7" fmla="*/ 46 h 764"/>
                  <a:gd name="T8" fmla="*/ 148 w 556"/>
                  <a:gd name="T9" fmla="*/ 68 h 764"/>
                  <a:gd name="T10" fmla="*/ 161 w 556"/>
                  <a:gd name="T11" fmla="*/ 88 h 764"/>
                  <a:gd name="T12" fmla="*/ 188 w 556"/>
                  <a:gd name="T13" fmla="*/ 127 h 764"/>
                  <a:gd name="T14" fmla="*/ 218 w 556"/>
                  <a:gd name="T15" fmla="*/ 169 h 764"/>
                  <a:gd name="T16" fmla="*/ 280 w 556"/>
                  <a:gd name="T17" fmla="*/ 253 h 764"/>
                  <a:gd name="T18" fmla="*/ 310 w 556"/>
                  <a:gd name="T19" fmla="*/ 290 h 764"/>
                  <a:gd name="T20" fmla="*/ 335 w 556"/>
                  <a:gd name="T21" fmla="*/ 332 h 764"/>
                  <a:gd name="T22" fmla="*/ 335 w 556"/>
                  <a:gd name="T23" fmla="*/ 332 h 764"/>
                  <a:gd name="T24" fmla="*/ 361 w 556"/>
                  <a:gd name="T25" fmla="*/ 378 h 764"/>
                  <a:gd name="T26" fmla="*/ 387 w 556"/>
                  <a:gd name="T27" fmla="*/ 428 h 764"/>
                  <a:gd name="T28" fmla="*/ 413 w 556"/>
                  <a:gd name="T29" fmla="*/ 474 h 764"/>
                  <a:gd name="T30" fmla="*/ 435 w 556"/>
                  <a:gd name="T31" fmla="*/ 525 h 764"/>
                  <a:gd name="T32" fmla="*/ 446 w 556"/>
                  <a:gd name="T33" fmla="*/ 553 h 764"/>
                  <a:gd name="T34" fmla="*/ 456 w 556"/>
                  <a:gd name="T35" fmla="*/ 579 h 764"/>
                  <a:gd name="T36" fmla="*/ 463 w 556"/>
                  <a:gd name="T37" fmla="*/ 607 h 764"/>
                  <a:gd name="T38" fmla="*/ 470 w 556"/>
                  <a:gd name="T39" fmla="*/ 635 h 764"/>
                  <a:gd name="T40" fmla="*/ 475 w 556"/>
                  <a:gd name="T41" fmla="*/ 660 h 764"/>
                  <a:gd name="T42" fmla="*/ 479 w 556"/>
                  <a:gd name="T43" fmla="*/ 686 h 764"/>
                  <a:gd name="T44" fmla="*/ 480 w 556"/>
                  <a:gd name="T45" fmla="*/ 714 h 764"/>
                  <a:gd name="T46" fmla="*/ 480 w 556"/>
                  <a:gd name="T47" fmla="*/ 742 h 764"/>
                  <a:gd name="T48" fmla="*/ 480 w 556"/>
                  <a:gd name="T49" fmla="*/ 742 h 764"/>
                  <a:gd name="T50" fmla="*/ 475 w 556"/>
                  <a:gd name="T51" fmla="*/ 744 h 764"/>
                  <a:gd name="T52" fmla="*/ 470 w 556"/>
                  <a:gd name="T53" fmla="*/ 744 h 764"/>
                  <a:gd name="T54" fmla="*/ 465 w 556"/>
                  <a:gd name="T55" fmla="*/ 744 h 764"/>
                  <a:gd name="T56" fmla="*/ 458 w 556"/>
                  <a:gd name="T57" fmla="*/ 740 h 764"/>
                  <a:gd name="T58" fmla="*/ 444 w 556"/>
                  <a:gd name="T59" fmla="*/ 728 h 764"/>
                  <a:gd name="T60" fmla="*/ 430 w 556"/>
                  <a:gd name="T61" fmla="*/ 710 h 764"/>
                  <a:gd name="T62" fmla="*/ 415 w 556"/>
                  <a:gd name="T63" fmla="*/ 688 h 764"/>
                  <a:gd name="T64" fmla="*/ 399 w 556"/>
                  <a:gd name="T65" fmla="*/ 662 h 764"/>
                  <a:gd name="T66" fmla="*/ 368 w 556"/>
                  <a:gd name="T67" fmla="*/ 605 h 764"/>
                  <a:gd name="T68" fmla="*/ 337 w 556"/>
                  <a:gd name="T69" fmla="*/ 539 h 764"/>
                  <a:gd name="T70" fmla="*/ 308 w 556"/>
                  <a:gd name="T71" fmla="*/ 477 h 764"/>
                  <a:gd name="T72" fmla="*/ 282 w 556"/>
                  <a:gd name="T73" fmla="*/ 430 h 764"/>
                  <a:gd name="T74" fmla="*/ 271 w 556"/>
                  <a:gd name="T75" fmla="*/ 410 h 764"/>
                  <a:gd name="T76" fmla="*/ 263 w 556"/>
                  <a:gd name="T77" fmla="*/ 396 h 764"/>
                  <a:gd name="T78" fmla="*/ 263 w 556"/>
                  <a:gd name="T79" fmla="*/ 396 h 764"/>
                  <a:gd name="T80" fmla="*/ 128 w 556"/>
                  <a:gd name="T81" fmla="*/ 223 h 764"/>
                  <a:gd name="T82" fmla="*/ 62 w 556"/>
                  <a:gd name="T83" fmla="*/ 133 h 764"/>
                  <a:gd name="T84" fmla="*/ 31 w 556"/>
                  <a:gd name="T85" fmla="*/ 92 h 764"/>
                  <a:gd name="T86" fmla="*/ 0 w 556"/>
                  <a:gd name="T87" fmla="*/ 44 h 76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556" h="764">
                    <a:moveTo>
                      <a:pt x="138" y="0"/>
                    </a:moveTo>
                    <a:lnTo>
                      <a:pt x="138" y="0"/>
                    </a:lnTo>
                    <a:lnTo>
                      <a:pt x="148" y="22"/>
                    </a:lnTo>
                    <a:lnTo>
                      <a:pt x="158" y="46"/>
                    </a:lnTo>
                    <a:lnTo>
                      <a:pt x="172" y="68"/>
                    </a:lnTo>
                    <a:lnTo>
                      <a:pt x="186" y="88"/>
                    </a:lnTo>
                    <a:lnTo>
                      <a:pt x="218" y="132"/>
                    </a:lnTo>
                    <a:lnTo>
                      <a:pt x="252" y="174"/>
                    </a:lnTo>
                    <a:lnTo>
                      <a:pt x="324" y="258"/>
                    </a:lnTo>
                    <a:lnTo>
                      <a:pt x="358" y="300"/>
                    </a:lnTo>
                    <a:lnTo>
                      <a:pt x="388" y="342"/>
                    </a:lnTo>
                    <a:lnTo>
                      <a:pt x="418" y="388"/>
                    </a:lnTo>
                    <a:lnTo>
                      <a:pt x="448" y="438"/>
                    </a:lnTo>
                    <a:lnTo>
                      <a:pt x="478" y="488"/>
                    </a:lnTo>
                    <a:lnTo>
                      <a:pt x="504" y="540"/>
                    </a:lnTo>
                    <a:lnTo>
                      <a:pt x="516" y="568"/>
                    </a:lnTo>
                    <a:lnTo>
                      <a:pt x="528" y="594"/>
                    </a:lnTo>
                    <a:lnTo>
                      <a:pt x="536" y="622"/>
                    </a:lnTo>
                    <a:lnTo>
                      <a:pt x="544" y="650"/>
                    </a:lnTo>
                    <a:lnTo>
                      <a:pt x="550" y="678"/>
                    </a:lnTo>
                    <a:lnTo>
                      <a:pt x="554" y="706"/>
                    </a:lnTo>
                    <a:lnTo>
                      <a:pt x="556" y="734"/>
                    </a:lnTo>
                    <a:lnTo>
                      <a:pt x="556" y="762"/>
                    </a:lnTo>
                    <a:lnTo>
                      <a:pt x="550" y="764"/>
                    </a:lnTo>
                    <a:lnTo>
                      <a:pt x="544" y="764"/>
                    </a:lnTo>
                    <a:lnTo>
                      <a:pt x="538" y="764"/>
                    </a:lnTo>
                    <a:lnTo>
                      <a:pt x="530" y="760"/>
                    </a:lnTo>
                    <a:lnTo>
                      <a:pt x="514" y="748"/>
                    </a:lnTo>
                    <a:lnTo>
                      <a:pt x="498" y="730"/>
                    </a:lnTo>
                    <a:lnTo>
                      <a:pt x="480" y="708"/>
                    </a:lnTo>
                    <a:lnTo>
                      <a:pt x="462" y="680"/>
                    </a:lnTo>
                    <a:lnTo>
                      <a:pt x="426" y="620"/>
                    </a:lnTo>
                    <a:lnTo>
                      <a:pt x="390" y="554"/>
                    </a:lnTo>
                    <a:lnTo>
                      <a:pt x="356" y="492"/>
                    </a:lnTo>
                    <a:lnTo>
                      <a:pt x="326" y="440"/>
                    </a:lnTo>
                    <a:lnTo>
                      <a:pt x="314" y="420"/>
                    </a:lnTo>
                    <a:lnTo>
                      <a:pt x="304" y="406"/>
                    </a:lnTo>
                    <a:lnTo>
                      <a:pt x="148" y="228"/>
                    </a:lnTo>
                    <a:lnTo>
                      <a:pt x="72" y="138"/>
                    </a:lnTo>
                    <a:lnTo>
                      <a:pt x="36" y="92"/>
                    </a:lnTo>
                    <a:lnTo>
                      <a:pt x="0" y="4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5" name="Freeform 96"/>
              <p:cNvSpPr>
                <a:spLocks/>
              </p:cNvSpPr>
              <p:nvPr userDrawn="1"/>
            </p:nvSpPr>
            <p:spPr bwMode="auto">
              <a:xfrm>
                <a:off x="9057" y="-2127"/>
                <a:ext cx="500" cy="760"/>
              </a:xfrm>
              <a:custGeom>
                <a:avLst/>
                <a:gdLst>
                  <a:gd name="T0" fmla="*/ 104 w 516"/>
                  <a:gd name="T1" fmla="*/ 0 h 764"/>
                  <a:gd name="T2" fmla="*/ 104 w 516"/>
                  <a:gd name="T3" fmla="*/ 0 h 764"/>
                  <a:gd name="T4" fmla="*/ 120 w 516"/>
                  <a:gd name="T5" fmla="*/ 38 h 764"/>
                  <a:gd name="T6" fmla="*/ 138 w 516"/>
                  <a:gd name="T7" fmla="*/ 74 h 764"/>
                  <a:gd name="T8" fmla="*/ 157 w 516"/>
                  <a:gd name="T9" fmla="*/ 105 h 764"/>
                  <a:gd name="T10" fmla="*/ 178 w 516"/>
                  <a:gd name="T11" fmla="*/ 141 h 764"/>
                  <a:gd name="T12" fmla="*/ 219 w 516"/>
                  <a:gd name="T13" fmla="*/ 213 h 764"/>
                  <a:gd name="T14" fmla="*/ 237 w 516"/>
                  <a:gd name="T15" fmla="*/ 249 h 764"/>
                  <a:gd name="T16" fmla="*/ 257 w 516"/>
                  <a:gd name="T17" fmla="*/ 283 h 764"/>
                  <a:gd name="T18" fmla="*/ 257 w 516"/>
                  <a:gd name="T19" fmla="*/ 283 h 764"/>
                  <a:gd name="T20" fmla="*/ 277 w 516"/>
                  <a:gd name="T21" fmla="*/ 324 h 764"/>
                  <a:gd name="T22" fmla="*/ 300 w 516"/>
                  <a:gd name="T23" fmla="*/ 366 h 764"/>
                  <a:gd name="T24" fmla="*/ 348 w 516"/>
                  <a:gd name="T25" fmla="*/ 452 h 764"/>
                  <a:gd name="T26" fmla="*/ 372 w 516"/>
                  <a:gd name="T27" fmla="*/ 491 h 764"/>
                  <a:gd name="T28" fmla="*/ 393 w 516"/>
                  <a:gd name="T29" fmla="*/ 535 h 764"/>
                  <a:gd name="T30" fmla="*/ 412 w 516"/>
                  <a:gd name="T31" fmla="*/ 581 h 764"/>
                  <a:gd name="T32" fmla="*/ 419 w 516"/>
                  <a:gd name="T33" fmla="*/ 603 h 764"/>
                  <a:gd name="T34" fmla="*/ 425 w 516"/>
                  <a:gd name="T35" fmla="*/ 627 h 764"/>
                  <a:gd name="T36" fmla="*/ 425 w 516"/>
                  <a:gd name="T37" fmla="*/ 627 h 764"/>
                  <a:gd name="T38" fmla="*/ 430 w 516"/>
                  <a:gd name="T39" fmla="*/ 649 h 764"/>
                  <a:gd name="T40" fmla="*/ 436 w 516"/>
                  <a:gd name="T41" fmla="*/ 668 h 764"/>
                  <a:gd name="T42" fmla="*/ 439 w 516"/>
                  <a:gd name="T43" fmla="*/ 692 h 764"/>
                  <a:gd name="T44" fmla="*/ 440 w 516"/>
                  <a:gd name="T45" fmla="*/ 714 h 764"/>
                  <a:gd name="T46" fmla="*/ 439 w 516"/>
                  <a:gd name="T47" fmla="*/ 722 h 764"/>
                  <a:gd name="T48" fmla="*/ 438 w 516"/>
                  <a:gd name="T49" fmla="*/ 730 h 764"/>
                  <a:gd name="T50" fmla="*/ 432 w 516"/>
                  <a:gd name="T51" fmla="*/ 738 h 764"/>
                  <a:gd name="T52" fmla="*/ 426 w 516"/>
                  <a:gd name="T53" fmla="*/ 742 h 764"/>
                  <a:gd name="T54" fmla="*/ 421 w 516"/>
                  <a:gd name="T55" fmla="*/ 744 h 764"/>
                  <a:gd name="T56" fmla="*/ 412 w 516"/>
                  <a:gd name="T57" fmla="*/ 744 h 764"/>
                  <a:gd name="T58" fmla="*/ 401 w 516"/>
                  <a:gd name="T59" fmla="*/ 740 h 764"/>
                  <a:gd name="T60" fmla="*/ 388 w 516"/>
                  <a:gd name="T61" fmla="*/ 734 h 764"/>
                  <a:gd name="T62" fmla="*/ 388 w 516"/>
                  <a:gd name="T63" fmla="*/ 734 h 764"/>
                  <a:gd name="T64" fmla="*/ 381 w 516"/>
                  <a:gd name="T65" fmla="*/ 728 h 764"/>
                  <a:gd name="T66" fmla="*/ 374 w 516"/>
                  <a:gd name="T67" fmla="*/ 722 h 764"/>
                  <a:gd name="T68" fmla="*/ 360 w 516"/>
                  <a:gd name="T69" fmla="*/ 706 h 764"/>
                  <a:gd name="T70" fmla="*/ 350 w 516"/>
                  <a:gd name="T71" fmla="*/ 688 h 764"/>
                  <a:gd name="T72" fmla="*/ 342 w 516"/>
                  <a:gd name="T73" fmla="*/ 666 h 764"/>
                  <a:gd name="T74" fmla="*/ 327 w 516"/>
                  <a:gd name="T75" fmla="*/ 627 h 764"/>
                  <a:gd name="T76" fmla="*/ 313 w 516"/>
                  <a:gd name="T77" fmla="*/ 591 h 764"/>
                  <a:gd name="T78" fmla="*/ 313 w 516"/>
                  <a:gd name="T79" fmla="*/ 591 h 764"/>
                  <a:gd name="T80" fmla="*/ 296 w 516"/>
                  <a:gd name="T81" fmla="*/ 551 h 764"/>
                  <a:gd name="T82" fmla="*/ 279 w 516"/>
                  <a:gd name="T83" fmla="*/ 511 h 764"/>
                  <a:gd name="T84" fmla="*/ 239 w 516"/>
                  <a:gd name="T85" fmla="*/ 440 h 764"/>
                  <a:gd name="T86" fmla="*/ 198 w 516"/>
                  <a:gd name="T87" fmla="*/ 366 h 764"/>
                  <a:gd name="T88" fmla="*/ 154 w 516"/>
                  <a:gd name="T89" fmla="*/ 294 h 764"/>
                  <a:gd name="T90" fmla="*/ 154 w 516"/>
                  <a:gd name="T91" fmla="*/ 294 h 764"/>
                  <a:gd name="T92" fmla="*/ 76 w 516"/>
                  <a:gd name="T93" fmla="*/ 169 h 764"/>
                  <a:gd name="T94" fmla="*/ 39 w 516"/>
                  <a:gd name="T95" fmla="*/ 105 h 764"/>
                  <a:gd name="T96" fmla="*/ 17 w 516"/>
                  <a:gd name="T97" fmla="*/ 84 h 764"/>
                  <a:gd name="T98" fmla="*/ 0 w 516"/>
                  <a:gd name="T99" fmla="*/ 60 h 764"/>
                  <a:gd name="T100" fmla="*/ 104 w 516"/>
                  <a:gd name="T101" fmla="*/ 0 h 76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16" h="764">
                    <a:moveTo>
                      <a:pt x="122" y="0"/>
                    </a:moveTo>
                    <a:lnTo>
                      <a:pt x="122" y="0"/>
                    </a:lnTo>
                    <a:lnTo>
                      <a:pt x="140" y="38"/>
                    </a:lnTo>
                    <a:lnTo>
                      <a:pt x="162" y="74"/>
                    </a:lnTo>
                    <a:lnTo>
                      <a:pt x="184" y="110"/>
                    </a:lnTo>
                    <a:lnTo>
                      <a:pt x="208" y="146"/>
                    </a:lnTo>
                    <a:lnTo>
                      <a:pt x="256" y="218"/>
                    </a:lnTo>
                    <a:lnTo>
                      <a:pt x="278" y="254"/>
                    </a:lnTo>
                    <a:lnTo>
                      <a:pt x="300" y="290"/>
                    </a:lnTo>
                    <a:lnTo>
                      <a:pt x="324" y="334"/>
                    </a:lnTo>
                    <a:lnTo>
                      <a:pt x="352" y="376"/>
                    </a:lnTo>
                    <a:lnTo>
                      <a:pt x="408" y="462"/>
                    </a:lnTo>
                    <a:lnTo>
                      <a:pt x="436" y="506"/>
                    </a:lnTo>
                    <a:lnTo>
                      <a:pt x="460" y="550"/>
                    </a:lnTo>
                    <a:lnTo>
                      <a:pt x="482" y="596"/>
                    </a:lnTo>
                    <a:lnTo>
                      <a:pt x="490" y="618"/>
                    </a:lnTo>
                    <a:lnTo>
                      <a:pt x="498" y="642"/>
                    </a:lnTo>
                    <a:lnTo>
                      <a:pt x="504" y="664"/>
                    </a:lnTo>
                    <a:lnTo>
                      <a:pt x="510" y="688"/>
                    </a:lnTo>
                    <a:lnTo>
                      <a:pt x="514" y="712"/>
                    </a:lnTo>
                    <a:lnTo>
                      <a:pt x="516" y="734"/>
                    </a:lnTo>
                    <a:lnTo>
                      <a:pt x="514" y="742"/>
                    </a:lnTo>
                    <a:lnTo>
                      <a:pt x="512" y="750"/>
                    </a:lnTo>
                    <a:lnTo>
                      <a:pt x="506" y="758"/>
                    </a:lnTo>
                    <a:lnTo>
                      <a:pt x="500" y="762"/>
                    </a:lnTo>
                    <a:lnTo>
                      <a:pt x="492" y="764"/>
                    </a:lnTo>
                    <a:lnTo>
                      <a:pt x="482" y="764"/>
                    </a:lnTo>
                    <a:lnTo>
                      <a:pt x="470" y="760"/>
                    </a:lnTo>
                    <a:lnTo>
                      <a:pt x="454" y="754"/>
                    </a:lnTo>
                    <a:lnTo>
                      <a:pt x="446" y="748"/>
                    </a:lnTo>
                    <a:lnTo>
                      <a:pt x="438" y="742"/>
                    </a:lnTo>
                    <a:lnTo>
                      <a:pt x="422" y="726"/>
                    </a:lnTo>
                    <a:lnTo>
                      <a:pt x="410" y="708"/>
                    </a:lnTo>
                    <a:lnTo>
                      <a:pt x="400" y="686"/>
                    </a:lnTo>
                    <a:lnTo>
                      <a:pt x="382" y="642"/>
                    </a:lnTo>
                    <a:lnTo>
                      <a:pt x="366" y="606"/>
                    </a:lnTo>
                    <a:lnTo>
                      <a:pt x="346" y="566"/>
                    </a:lnTo>
                    <a:lnTo>
                      <a:pt x="326" y="526"/>
                    </a:lnTo>
                    <a:lnTo>
                      <a:pt x="280" y="450"/>
                    </a:lnTo>
                    <a:lnTo>
                      <a:pt x="232" y="376"/>
                    </a:lnTo>
                    <a:lnTo>
                      <a:pt x="180" y="304"/>
                    </a:lnTo>
                    <a:lnTo>
                      <a:pt x="90" y="174"/>
                    </a:lnTo>
                    <a:lnTo>
                      <a:pt x="44" y="110"/>
                    </a:lnTo>
                    <a:lnTo>
                      <a:pt x="22" y="84"/>
                    </a:lnTo>
                    <a:lnTo>
                      <a:pt x="0" y="60"/>
                    </a:lnTo>
                    <a:lnTo>
                      <a:pt x="1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6" name="Freeform 97"/>
              <p:cNvSpPr>
                <a:spLocks/>
              </p:cNvSpPr>
              <p:nvPr userDrawn="1"/>
            </p:nvSpPr>
            <p:spPr bwMode="auto">
              <a:xfrm>
                <a:off x="9057" y="-2127"/>
                <a:ext cx="500" cy="760"/>
              </a:xfrm>
              <a:custGeom>
                <a:avLst/>
                <a:gdLst>
                  <a:gd name="T0" fmla="*/ 104 w 516"/>
                  <a:gd name="T1" fmla="*/ 0 h 764"/>
                  <a:gd name="T2" fmla="*/ 104 w 516"/>
                  <a:gd name="T3" fmla="*/ 0 h 764"/>
                  <a:gd name="T4" fmla="*/ 120 w 516"/>
                  <a:gd name="T5" fmla="*/ 38 h 764"/>
                  <a:gd name="T6" fmla="*/ 138 w 516"/>
                  <a:gd name="T7" fmla="*/ 74 h 764"/>
                  <a:gd name="T8" fmla="*/ 157 w 516"/>
                  <a:gd name="T9" fmla="*/ 105 h 764"/>
                  <a:gd name="T10" fmla="*/ 178 w 516"/>
                  <a:gd name="T11" fmla="*/ 141 h 764"/>
                  <a:gd name="T12" fmla="*/ 219 w 516"/>
                  <a:gd name="T13" fmla="*/ 213 h 764"/>
                  <a:gd name="T14" fmla="*/ 237 w 516"/>
                  <a:gd name="T15" fmla="*/ 249 h 764"/>
                  <a:gd name="T16" fmla="*/ 257 w 516"/>
                  <a:gd name="T17" fmla="*/ 283 h 764"/>
                  <a:gd name="T18" fmla="*/ 257 w 516"/>
                  <a:gd name="T19" fmla="*/ 283 h 764"/>
                  <a:gd name="T20" fmla="*/ 277 w 516"/>
                  <a:gd name="T21" fmla="*/ 324 h 764"/>
                  <a:gd name="T22" fmla="*/ 300 w 516"/>
                  <a:gd name="T23" fmla="*/ 366 h 764"/>
                  <a:gd name="T24" fmla="*/ 348 w 516"/>
                  <a:gd name="T25" fmla="*/ 452 h 764"/>
                  <a:gd name="T26" fmla="*/ 372 w 516"/>
                  <a:gd name="T27" fmla="*/ 491 h 764"/>
                  <a:gd name="T28" fmla="*/ 393 w 516"/>
                  <a:gd name="T29" fmla="*/ 535 h 764"/>
                  <a:gd name="T30" fmla="*/ 412 w 516"/>
                  <a:gd name="T31" fmla="*/ 581 h 764"/>
                  <a:gd name="T32" fmla="*/ 419 w 516"/>
                  <a:gd name="T33" fmla="*/ 603 h 764"/>
                  <a:gd name="T34" fmla="*/ 425 w 516"/>
                  <a:gd name="T35" fmla="*/ 627 h 764"/>
                  <a:gd name="T36" fmla="*/ 425 w 516"/>
                  <a:gd name="T37" fmla="*/ 627 h 764"/>
                  <a:gd name="T38" fmla="*/ 430 w 516"/>
                  <a:gd name="T39" fmla="*/ 649 h 764"/>
                  <a:gd name="T40" fmla="*/ 436 w 516"/>
                  <a:gd name="T41" fmla="*/ 668 h 764"/>
                  <a:gd name="T42" fmla="*/ 439 w 516"/>
                  <a:gd name="T43" fmla="*/ 692 h 764"/>
                  <a:gd name="T44" fmla="*/ 440 w 516"/>
                  <a:gd name="T45" fmla="*/ 714 h 764"/>
                  <a:gd name="T46" fmla="*/ 439 w 516"/>
                  <a:gd name="T47" fmla="*/ 722 h 764"/>
                  <a:gd name="T48" fmla="*/ 438 w 516"/>
                  <a:gd name="T49" fmla="*/ 730 h 764"/>
                  <a:gd name="T50" fmla="*/ 432 w 516"/>
                  <a:gd name="T51" fmla="*/ 738 h 764"/>
                  <a:gd name="T52" fmla="*/ 426 w 516"/>
                  <a:gd name="T53" fmla="*/ 742 h 764"/>
                  <a:gd name="T54" fmla="*/ 421 w 516"/>
                  <a:gd name="T55" fmla="*/ 744 h 764"/>
                  <a:gd name="T56" fmla="*/ 412 w 516"/>
                  <a:gd name="T57" fmla="*/ 744 h 764"/>
                  <a:gd name="T58" fmla="*/ 401 w 516"/>
                  <a:gd name="T59" fmla="*/ 740 h 764"/>
                  <a:gd name="T60" fmla="*/ 388 w 516"/>
                  <a:gd name="T61" fmla="*/ 734 h 764"/>
                  <a:gd name="T62" fmla="*/ 388 w 516"/>
                  <a:gd name="T63" fmla="*/ 734 h 764"/>
                  <a:gd name="T64" fmla="*/ 381 w 516"/>
                  <a:gd name="T65" fmla="*/ 728 h 764"/>
                  <a:gd name="T66" fmla="*/ 374 w 516"/>
                  <a:gd name="T67" fmla="*/ 722 h 764"/>
                  <a:gd name="T68" fmla="*/ 360 w 516"/>
                  <a:gd name="T69" fmla="*/ 706 h 764"/>
                  <a:gd name="T70" fmla="*/ 350 w 516"/>
                  <a:gd name="T71" fmla="*/ 688 h 764"/>
                  <a:gd name="T72" fmla="*/ 342 w 516"/>
                  <a:gd name="T73" fmla="*/ 666 h 764"/>
                  <a:gd name="T74" fmla="*/ 327 w 516"/>
                  <a:gd name="T75" fmla="*/ 627 h 764"/>
                  <a:gd name="T76" fmla="*/ 313 w 516"/>
                  <a:gd name="T77" fmla="*/ 591 h 764"/>
                  <a:gd name="T78" fmla="*/ 313 w 516"/>
                  <a:gd name="T79" fmla="*/ 591 h 764"/>
                  <a:gd name="T80" fmla="*/ 296 w 516"/>
                  <a:gd name="T81" fmla="*/ 551 h 764"/>
                  <a:gd name="T82" fmla="*/ 279 w 516"/>
                  <a:gd name="T83" fmla="*/ 511 h 764"/>
                  <a:gd name="T84" fmla="*/ 239 w 516"/>
                  <a:gd name="T85" fmla="*/ 440 h 764"/>
                  <a:gd name="T86" fmla="*/ 198 w 516"/>
                  <a:gd name="T87" fmla="*/ 366 h 764"/>
                  <a:gd name="T88" fmla="*/ 154 w 516"/>
                  <a:gd name="T89" fmla="*/ 294 h 764"/>
                  <a:gd name="T90" fmla="*/ 154 w 516"/>
                  <a:gd name="T91" fmla="*/ 294 h 764"/>
                  <a:gd name="T92" fmla="*/ 76 w 516"/>
                  <a:gd name="T93" fmla="*/ 169 h 764"/>
                  <a:gd name="T94" fmla="*/ 39 w 516"/>
                  <a:gd name="T95" fmla="*/ 105 h 764"/>
                  <a:gd name="T96" fmla="*/ 17 w 516"/>
                  <a:gd name="T97" fmla="*/ 84 h 764"/>
                  <a:gd name="T98" fmla="*/ 0 w 516"/>
                  <a:gd name="T99" fmla="*/ 60 h 76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16" h="764">
                    <a:moveTo>
                      <a:pt x="122" y="0"/>
                    </a:moveTo>
                    <a:lnTo>
                      <a:pt x="122" y="0"/>
                    </a:lnTo>
                    <a:lnTo>
                      <a:pt x="140" y="38"/>
                    </a:lnTo>
                    <a:lnTo>
                      <a:pt x="162" y="74"/>
                    </a:lnTo>
                    <a:lnTo>
                      <a:pt x="184" y="110"/>
                    </a:lnTo>
                    <a:lnTo>
                      <a:pt x="208" y="146"/>
                    </a:lnTo>
                    <a:lnTo>
                      <a:pt x="256" y="218"/>
                    </a:lnTo>
                    <a:lnTo>
                      <a:pt x="278" y="254"/>
                    </a:lnTo>
                    <a:lnTo>
                      <a:pt x="300" y="290"/>
                    </a:lnTo>
                    <a:lnTo>
                      <a:pt x="324" y="334"/>
                    </a:lnTo>
                    <a:lnTo>
                      <a:pt x="352" y="376"/>
                    </a:lnTo>
                    <a:lnTo>
                      <a:pt x="408" y="462"/>
                    </a:lnTo>
                    <a:lnTo>
                      <a:pt x="436" y="506"/>
                    </a:lnTo>
                    <a:lnTo>
                      <a:pt x="460" y="550"/>
                    </a:lnTo>
                    <a:lnTo>
                      <a:pt x="482" y="596"/>
                    </a:lnTo>
                    <a:lnTo>
                      <a:pt x="490" y="618"/>
                    </a:lnTo>
                    <a:lnTo>
                      <a:pt x="498" y="642"/>
                    </a:lnTo>
                    <a:lnTo>
                      <a:pt x="504" y="664"/>
                    </a:lnTo>
                    <a:lnTo>
                      <a:pt x="510" y="688"/>
                    </a:lnTo>
                    <a:lnTo>
                      <a:pt x="514" y="712"/>
                    </a:lnTo>
                    <a:lnTo>
                      <a:pt x="516" y="734"/>
                    </a:lnTo>
                    <a:lnTo>
                      <a:pt x="514" y="742"/>
                    </a:lnTo>
                    <a:lnTo>
                      <a:pt x="512" y="750"/>
                    </a:lnTo>
                    <a:lnTo>
                      <a:pt x="506" y="758"/>
                    </a:lnTo>
                    <a:lnTo>
                      <a:pt x="500" y="762"/>
                    </a:lnTo>
                    <a:lnTo>
                      <a:pt x="492" y="764"/>
                    </a:lnTo>
                    <a:lnTo>
                      <a:pt x="482" y="764"/>
                    </a:lnTo>
                    <a:lnTo>
                      <a:pt x="470" y="760"/>
                    </a:lnTo>
                    <a:lnTo>
                      <a:pt x="454" y="754"/>
                    </a:lnTo>
                    <a:lnTo>
                      <a:pt x="446" y="748"/>
                    </a:lnTo>
                    <a:lnTo>
                      <a:pt x="438" y="742"/>
                    </a:lnTo>
                    <a:lnTo>
                      <a:pt x="422" y="726"/>
                    </a:lnTo>
                    <a:lnTo>
                      <a:pt x="410" y="708"/>
                    </a:lnTo>
                    <a:lnTo>
                      <a:pt x="400" y="686"/>
                    </a:lnTo>
                    <a:lnTo>
                      <a:pt x="382" y="642"/>
                    </a:lnTo>
                    <a:lnTo>
                      <a:pt x="366" y="606"/>
                    </a:lnTo>
                    <a:lnTo>
                      <a:pt x="346" y="566"/>
                    </a:lnTo>
                    <a:lnTo>
                      <a:pt x="326" y="526"/>
                    </a:lnTo>
                    <a:lnTo>
                      <a:pt x="280" y="450"/>
                    </a:lnTo>
                    <a:lnTo>
                      <a:pt x="232" y="376"/>
                    </a:lnTo>
                    <a:lnTo>
                      <a:pt x="180" y="304"/>
                    </a:lnTo>
                    <a:lnTo>
                      <a:pt x="90" y="174"/>
                    </a:lnTo>
                    <a:lnTo>
                      <a:pt x="44" y="110"/>
                    </a:lnTo>
                    <a:lnTo>
                      <a:pt x="22" y="84"/>
                    </a:lnTo>
                    <a:lnTo>
                      <a:pt x="0" y="6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7" name="Freeform 98"/>
              <p:cNvSpPr>
                <a:spLocks/>
              </p:cNvSpPr>
              <p:nvPr userDrawn="1"/>
            </p:nvSpPr>
            <p:spPr bwMode="auto">
              <a:xfrm>
                <a:off x="8837" y="-1827"/>
                <a:ext cx="340" cy="680"/>
              </a:xfrm>
              <a:custGeom>
                <a:avLst/>
                <a:gdLst>
                  <a:gd name="T0" fmla="*/ 58 w 352"/>
                  <a:gd name="T1" fmla="*/ 0 h 686"/>
                  <a:gd name="T2" fmla="*/ 58 w 352"/>
                  <a:gd name="T3" fmla="*/ 0 h 686"/>
                  <a:gd name="T4" fmla="*/ 83 w 352"/>
                  <a:gd name="T5" fmla="*/ 28 h 686"/>
                  <a:gd name="T6" fmla="*/ 106 w 352"/>
                  <a:gd name="T7" fmla="*/ 57 h 686"/>
                  <a:gd name="T8" fmla="*/ 126 w 352"/>
                  <a:gd name="T9" fmla="*/ 85 h 686"/>
                  <a:gd name="T10" fmla="*/ 146 w 352"/>
                  <a:gd name="T11" fmla="*/ 119 h 686"/>
                  <a:gd name="T12" fmla="*/ 163 w 352"/>
                  <a:gd name="T13" fmla="*/ 153 h 686"/>
                  <a:gd name="T14" fmla="*/ 178 w 352"/>
                  <a:gd name="T15" fmla="*/ 184 h 686"/>
                  <a:gd name="T16" fmla="*/ 192 w 352"/>
                  <a:gd name="T17" fmla="*/ 220 h 686"/>
                  <a:gd name="T18" fmla="*/ 202 w 352"/>
                  <a:gd name="T19" fmla="*/ 258 h 686"/>
                  <a:gd name="T20" fmla="*/ 202 w 352"/>
                  <a:gd name="T21" fmla="*/ 258 h 686"/>
                  <a:gd name="T22" fmla="*/ 215 w 352"/>
                  <a:gd name="T23" fmla="*/ 291 h 686"/>
                  <a:gd name="T24" fmla="*/ 231 w 352"/>
                  <a:gd name="T25" fmla="*/ 335 h 686"/>
                  <a:gd name="T26" fmla="*/ 247 w 352"/>
                  <a:gd name="T27" fmla="*/ 381 h 686"/>
                  <a:gd name="T28" fmla="*/ 264 w 352"/>
                  <a:gd name="T29" fmla="*/ 424 h 686"/>
                  <a:gd name="T30" fmla="*/ 279 w 352"/>
                  <a:gd name="T31" fmla="*/ 472 h 686"/>
                  <a:gd name="T32" fmla="*/ 286 w 352"/>
                  <a:gd name="T33" fmla="*/ 495 h 686"/>
                  <a:gd name="T34" fmla="*/ 291 w 352"/>
                  <a:gd name="T35" fmla="*/ 515 h 686"/>
                  <a:gd name="T36" fmla="*/ 294 w 352"/>
                  <a:gd name="T37" fmla="*/ 539 h 686"/>
                  <a:gd name="T38" fmla="*/ 296 w 352"/>
                  <a:gd name="T39" fmla="*/ 561 h 686"/>
                  <a:gd name="T40" fmla="*/ 296 w 352"/>
                  <a:gd name="T41" fmla="*/ 583 h 686"/>
                  <a:gd name="T42" fmla="*/ 294 w 352"/>
                  <a:gd name="T43" fmla="*/ 603 h 686"/>
                  <a:gd name="T44" fmla="*/ 294 w 352"/>
                  <a:gd name="T45" fmla="*/ 603 h 686"/>
                  <a:gd name="T46" fmla="*/ 289 w 352"/>
                  <a:gd name="T47" fmla="*/ 626 h 686"/>
                  <a:gd name="T48" fmla="*/ 284 w 352"/>
                  <a:gd name="T49" fmla="*/ 638 h 686"/>
                  <a:gd name="T50" fmla="*/ 281 w 352"/>
                  <a:gd name="T51" fmla="*/ 646 h 686"/>
                  <a:gd name="T52" fmla="*/ 278 w 352"/>
                  <a:gd name="T53" fmla="*/ 650 h 686"/>
                  <a:gd name="T54" fmla="*/ 272 w 352"/>
                  <a:gd name="T55" fmla="*/ 654 h 686"/>
                  <a:gd name="T56" fmla="*/ 268 w 352"/>
                  <a:gd name="T57" fmla="*/ 656 h 686"/>
                  <a:gd name="T58" fmla="*/ 264 w 352"/>
                  <a:gd name="T59" fmla="*/ 656 h 686"/>
                  <a:gd name="T60" fmla="*/ 260 w 352"/>
                  <a:gd name="T61" fmla="*/ 654 h 686"/>
                  <a:gd name="T62" fmla="*/ 254 w 352"/>
                  <a:gd name="T63" fmla="*/ 650 h 686"/>
                  <a:gd name="T64" fmla="*/ 242 w 352"/>
                  <a:gd name="T65" fmla="*/ 638 h 686"/>
                  <a:gd name="T66" fmla="*/ 233 w 352"/>
                  <a:gd name="T67" fmla="*/ 623 h 686"/>
                  <a:gd name="T68" fmla="*/ 220 w 352"/>
                  <a:gd name="T69" fmla="*/ 604 h 686"/>
                  <a:gd name="T70" fmla="*/ 210 w 352"/>
                  <a:gd name="T71" fmla="*/ 583 h 686"/>
                  <a:gd name="T72" fmla="*/ 199 w 352"/>
                  <a:gd name="T73" fmla="*/ 557 h 686"/>
                  <a:gd name="T74" fmla="*/ 180 w 352"/>
                  <a:gd name="T75" fmla="*/ 508 h 686"/>
                  <a:gd name="T76" fmla="*/ 165 w 352"/>
                  <a:gd name="T77" fmla="*/ 466 h 686"/>
                  <a:gd name="T78" fmla="*/ 156 w 352"/>
                  <a:gd name="T79" fmla="*/ 436 h 686"/>
                  <a:gd name="T80" fmla="*/ 156 w 352"/>
                  <a:gd name="T81" fmla="*/ 436 h 686"/>
                  <a:gd name="T82" fmla="*/ 140 w 352"/>
                  <a:gd name="T83" fmla="*/ 386 h 686"/>
                  <a:gd name="T84" fmla="*/ 123 w 352"/>
                  <a:gd name="T85" fmla="*/ 337 h 686"/>
                  <a:gd name="T86" fmla="*/ 104 w 352"/>
                  <a:gd name="T87" fmla="*/ 287 h 686"/>
                  <a:gd name="T88" fmla="*/ 85 w 352"/>
                  <a:gd name="T89" fmla="*/ 242 h 686"/>
                  <a:gd name="T90" fmla="*/ 42 w 352"/>
                  <a:gd name="T91" fmla="*/ 151 h 686"/>
                  <a:gd name="T92" fmla="*/ 0 w 352"/>
                  <a:gd name="T93" fmla="*/ 56 h 686"/>
                  <a:gd name="T94" fmla="*/ 58 w 352"/>
                  <a:gd name="T95" fmla="*/ 0 h 6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52" h="686">
                    <a:moveTo>
                      <a:pt x="68" y="0"/>
                    </a:moveTo>
                    <a:lnTo>
                      <a:pt x="68" y="0"/>
                    </a:lnTo>
                    <a:lnTo>
                      <a:pt x="98" y="28"/>
                    </a:lnTo>
                    <a:lnTo>
                      <a:pt x="126" y="58"/>
                    </a:lnTo>
                    <a:lnTo>
                      <a:pt x="150" y="90"/>
                    </a:lnTo>
                    <a:lnTo>
                      <a:pt x="174" y="124"/>
                    </a:lnTo>
                    <a:lnTo>
                      <a:pt x="194" y="158"/>
                    </a:lnTo>
                    <a:lnTo>
                      <a:pt x="212" y="194"/>
                    </a:lnTo>
                    <a:lnTo>
                      <a:pt x="228" y="230"/>
                    </a:lnTo>
                    <a:lnTo>
                      <a:pt x="240" y="268"/>
                    </a:lnTo>
                    <a:lnTo>
                      <a:pt x="256" y="306"/>
                    </a:lnTo>
                    <a:lnTo>
                      <a:pt x="274" y="350"/>
                    </a:lnTo>
                    <a:lnTo>
                      <a:pt x="294" y="396"/>
                    </a:lnTo>
                    <a:lnTo>
                      <a:pt x="314" y="444"/>
                    </a:lnTo>
                    <a:lnTo>
                      <a:pt x="332" y="492"/>
                    </a:lnTo>
                    <a:lnTo>
                      <a:pt x="340" y="516"/>
                    </a:lnTo>
                    <a:lnTo>
                      <a:pt x="346" y="540"/>
                    </a:lnTo>
                    <a:lnTo>
                      <a:pt x="350" y="564"/>
                    </a:lnTo>
                    <a:lnTo>
                      <a:pt x="352" y="586"/>
                    </a:lnTo>
                    <a:lnTo>
                      <a:pt x="352" y="608"/>
                    </a:lnTo>
                    <a:lnTo>
                      <a:pt x="350" y="628"/>
                    </a:lnTo>
                    <a:lnTo>
                      <a:pt x="344" y="656"/>
                    </a:lnTo>
                    <a:lnTo>
                      <a:pt x="338" y="668"/>
                    </a:lnTo>
                    <a:lnTo>
                      <a:pt x="334" y="676"/>
                    </a:lnTo>
                    <a:lnTo>
                      <a:pt x="330" y="680"/>
                    </a:lnTo>
                    <a:lnTo>
                      <a:pt x="324" y="684"/>
                    </a:lnTo>
                    <a:lnTo>
                      <a:pt x="318" y="686"/>
                    </a:lnTo>
                    <a:lnTo>
                      <a:pt x="314" y="686"/>
                    </a:lnTo>
                    <a:lnTo>
                      <a:pt x="308" y="684"/>
                    </a:lnTo>
                    <a:lnTo>
                      <a:pt x="302" y="680"/>
                    </a:lnTo>
                    <a:lnTo>
                      <a:pt x="288" y="668"/>
                    </a:lnTo>
                    <a:lnTo>
                      <a:pt x="276" y="652"/>
                    </a:lnTo>
                    <a:lnTo>
                      <a:pt x="262" y="630"/>
                    </a:lnTo>
                    <a:lnTo>
                      <a:pt x="250" y="608"/>
                    </a:lnTo>
                    <a:lnTo>
                      <a:pt x="236" y="582"/>
                    </a:lnTo>
                    <a:lnTo>
                      <a:pt x="214" y="532"/>
                    </a:lnTo>
                    <a:lnTo>
                      <a:pt x="196" y="486"/>
                    </a:lnTo>
                    <a:lnTo>
                      <a:pt x="186" y="456"/>
                    </a:lnTo>
                    <a:lnTo>
                      <a:pt x="166" y="402"/>
                    </a:lnTo>
                    <a:lnTo>
                      <a:pt x="146" y="352"/>
                    </a:lnTo>
                    <a:lnTo>
                      <a:pt x="124" y="302"/>
                    </a:lnTo>
                    <a:lnTo>
                      <a:pt x="100" y="252"/>
                    </a:lnTo>
                    <a:lnTo>
                      <a:pt x="50" y="156"/>
                    </a:lnTo>
                    <a:lnTo>
                      <a:pt x="0" y="5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8" name="Freeform 99"/>
              <p:cNvSpPr>
                <a:spLocks/>
              </p:cNvSpPr>
              <p:nvPr userDrawn="1"/>
            </p:nvSpPr>
            <p:spPr bwMode="auto">
              <a:xfrm>
                <a:off x="8837" y="-1827"/>
                <a:ext cx="340" cy="680"/>
              </a:xfrm>
              <a:custGeom>
                <a:avLst/>
                <a:gdLst>
                  <a:gd name="T0" fmla="*/ 58 w 352"/>
                  <a:gd name="T1" fmla="*/ 0 h 686"/>
                  <a:gd name="T2" fmla="*/ 58 w 352"/>
                  <a:gd name="T3" fmla="*/ 0 h 686"/>
                  <a:gd name="T4" fmla="*/ 83 w 352"/>
                  <a:gd name="T5" fmla="*/ 28 h 686"/>
                  <a:gd name="T6" fmla="*/ 106 w 352"/>
                  <a:gd name="T7" fmla="*/ 57 h 686"/>
                  <a:gd name="T8" fmla="*/ 126 w 352"/>
                  <a:gd name="T9" fmla="*/ 85 h 686"/>
                  <a:gd name="T10" fmla="*/ 146 w 352"/>
                  <a:gd name="T11" fmla="*/ 119 h 686"/>
                  <a:gd name="T12" fmla="*/ 163 w 352"/>
                  <a:gd name="T13" fmla="*/ 153 h 686"/>
                  <a:gd name="T14" fmla="*/ 178 w 352"/>
                  <a:gd name="T15" fmla="*/ 184 h 686"/>
                  <a:gd name="T16" fmla="*/ 192 w 352"/>
                  <a:gd name="T17" fmla="*/ 220 h 686"/>
                  <a:gd name="T18" fmla="*/ 202 w 352"/>
                  <a:gd name="T19" fmla="*/ 258 h 686"/>
                  <a:gd name="T20" fmla="*/ 202 w 352"/>
                  <a:gd name="T21" fmla="*/ 258 h 686"/>
                  <a:gd name="T22" fmla="*/ 215 w 352"/>
                  <a:gd name="T23" fmla="*/ 291 h 686"/>
                  <a:gd name="T24" fmla="*/ 231 w 352"/>
                  <a:gd name="T25" fmla="*/ 335 h 686"/>
                  <a:gd name="T26" fmla="*/ 247 w 352"/>
                  <a:gd name="T27" fmla="*/ 381 h 686"/>
                  <a:gd name="T28" fmla="*/ 264 w 352"/>
                  <a:gd name="T29" fmla="*/ 424 h 686"/>
                  <a:gd name="T30" fmla="*/ 279 w 352"/>
                  <a:gd name="T31" fmla="*/ 472 h 686"/>
                  <a:gd name="T32" fmla="*/ 286 w 352"/>
                  <a:gd name="T33" fmla="*/ 495 h 686"/>
                  <a:gd name="T34" fmla="*/ 291 w 352"/>
                  <a:gd name="T35" fmla="*/ 515 h 686"/>
                  <a:gd name="T36" fmla="*/ 294 w 352"/>
                  <a:gd name="T37" fmla="*/ 539 h 686"/>
                  <a:gd name="T38" fmla="*/ 296 w 352"/>
                  <a:gd name="T39" fmla="*/ 561 h 686"/>
                  <a:gd name="T40" fmla="*/ 296 w 352"/>
                  <a:gd name="T41" fmla="*/ 583 h 686"/>
                  <a:gd name="T42" fmla="*/ 294 w 352"/>
                  <a:gd name="T43" fmla="*/ 603 h 686"/>
                  <a:gd name="T44" fmla="*/ 294 w 352"/>
                  <a:gd name="T45" fmla="*/ 603 h 686"/>
                  <a:gd name="T46" fmla="*/ 289 w 352"/>
                  <a:gd name="T47" fmla="*/ 626 h 686"/>
                  <a:gd name="T48" fmla="*/ 284 w 352"/>
                  <a:gd name="T49" fmla="*/ 638 h 686"/>
                  <a:gd name="T50" fmla="*/ 281 w 352"/>
                  <a:gd name="T51" fmla="*/ 646 h 686"/>
                  <a:gd name="T52" fmla="*/ 278 w 352"/>
                  <a:gd name="T53" fmla="*/ 650 h 686"/>
                  <a:gd name="T54" fmla="*/ 272 w 352"/>
                  <a:gd name="T55" fmla="*/ 654 h 686"/>
                  <a:gd name="T56" fmla="*/ 268 w 352"/>
                  <a:gd name="T57" fmla="*/ 656 h 686"/>
                  <a:gd name="T58" fmla="*/ 264 w 352"/>
                  <a:gd name="T59" fmla="*/ 656 h 686"/>
                  <a:gd name="T60" fmla="*/ 260 w 352"/>
                  <a:gd name="T61" fmla="*/ 654 h 686"/>
                  <a:gd name="T62" fmla="*/ 254 w 352"/>
                  <a:gd name="T63" fmla="*/ 650 h 686"/>
                  <a:gd name="T64" fmla="*/ 242 w 352"/>
                  <a:gd name="T65" fmla="*/ 638 h 686"/>
                  <a:gd name="T66" fmla="*/ 233 w 352"/>
                  <a:gd name="T67" fmla="*/ 623 h 686"/>
                  <a:gd name="T68" fmla="*/ 220 w 352"/>
                  <a:gd name="T69" fmla="*/ 604 h 686"/>
                  <a:gd name="T70" fmla="*/ 210 w 352"/>
                  <a:gd name="T71" fmla="*/ 583 h 686"/>
                  <a:gd name="T72" fmla="*/ 199 w 352"/>
                  <a:gd name="T73" fmla="*/ 557 h 686"/>
                  <a:gd name="T74" fmla="*/ 180 w 352"/>
                  <a:gd name="T75" fmla="*/ 508 h 686"/>
                  <a:gd name="T76" fmla="*/ 165 w 352"/>
                  <a:gd name="T77" fmla="*/ 466 h 686"/>
                  <a:gd name="T78" fmla="*/ 156 w 352"/>
                  <a:gd name="T79" fmla="*/ 436 h 686"/>
                  <a:gd name="T80" fmla="*/ 156 w 352"/>
                  <a:gd name="T81" fmla="*/ 436 h 686"/>
                  <a:gd name="T82" fmla="*/ 140 w 352"/>
                  <a:gd name="T83" fmla="*/ 386 h 686"/>
                  <a:gd name="T84" fmla="*/ 123 w 352"/>
                  <a:gd name="T85" fmla="*/ 337 h 686"/>
                  <a:gd name="T86" fmla="*/ 104 w 352"/>
                  <a:gd name="T87" fmla="*/ 287 h 686"/>
                  <a:gd name="T88" fmla="*/ 85 w 352"/>
                  <a:gd name="T89" fmla="*/ 242 h 686"/>
                  <a:gd name="T90" fmla="*/ 42 w 352"/>
                  <a:gd name="T91" fmla="*/ 151 h 686"/>
                  <a:gd name="T92" fmla="*/ 0 w 352"/>
                  <a:gd name="T93" fmla="*/ 56 h 68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52" h="686">
                    <a:moveTo>
                      <a:pt x="68" y="0"/>
                    </a:moveTo>
                    <a:lnTo>
                      <a:pt x="68" y="0"/>
                    </a:lnTo>
                    <a:lnTo>
                      <a:pt x="98" y="28"/>
                    </a:lnTo>
                    <a:lnTo>
                      <a:pt x="126" y="58"/>
                    </a:lnTo>
                    <a:lnTo>
                      <a:pt x="150" y="90"/>
                    </a:lnTo>
                    <a:lnTo>
                      <a:pt x="174" y="124"/>
                    </a:lnTo>
                    <a:lnTo>
                      <a:pt x="194" y="158"/>
                    </a:lnTo>
                    <a:lnTo>
                      <a:pt x="212" y="194"/>
                    </a:lnTo>
                    <a:lnTo>
                      <a:pt x="228" y="230"/>
                    </a:lnTo>
                    <a:lnTo>
                      <a:pt x="240" y="268"/>
                    </a:lnTo>
                    <a:lnTo>
                      <a:pt x="256" y="306"/>
                    </a:lnTo>
                    <a:lnTo>
                      <a:pt x="274" y="350"/>
                    </a:lnTo>
                    <a:lnTo>
                      <a:pt x="294" y="396"/>
                    </a:lnTo>
                    <a:lnTo>
                      <a:pt x="314" y="444"/>
                    </a:lnTo>
                    <a:lnTo>
                      <a:pt x="332" y="492"/>
                    </a:lnTo>
                    <a:lnTo>
                      <a:pt x="340" y="516"/>
                    </a:lnTo>
                    <a:lnTo>
                      <a:pt x="346" y="540"/>
                    </a:lnTo>
                    <a:lnTo>
                      <a:pt x="350" y="564"/>
                    </a:lnTo>
                    <a:lnTo>
                      <a:pt x="352" y="586"/>
                    </a:lnTo>
                    <a:lnTo>
                      <a:pt x="352" y="608"/>
                    </a:lnTo>
                    <a:lnTo>
                      <a:pt x="350" y="628"/>
                    </a:lnTo>
                    <a:lnTo>
                      <a:pt x="344" y="656"/>
                    </a:lnTo>
                    <a:lnTo>
                      <a:pt x="338" y="668"/>
                    </a:lnTo>
                    <a:lnTo>
                      <a:pt x="334" y="676"/>
                    </a:lnTo>
                    <a:lnTo>
                      <a:pt x="330" y="680"/>
                    </a:lnTo>
                    <a:lnTo>
                      <a:pt x="324" y="684"/>
                    </a:lnTo>
                    <a:lnTo>
                      <a:pt x="318" y="686"/>
                    </a:lnTo>
                    <a:lnTo>
                      <a:pt x="314" y="686"/>
                    </a:lnTo>
                    <a:lnTo>
                      <a:pt x="308" y="684"/>
                    </a:lnTo>
                    <a:lnTo>
                      <a:pt x="302" y="680"/>
                    </a:lnTo>
                    <a:lnTo>
                      <a:pt x="288" y="668"/>
                    </a:lnTo>
                    <a:lnTo>
                      <a:pt x="276" y="652"/>
                    </a:lnTo>
                    <a:lnTo>
                      <a:pt x="262" y="630"/>
                    </a:lnTo>
                    <a:lnTo>
                      <a:pt x="250" y="608"/>
                    </a:lnTo>
                    <a:lnTo>
                      <a:pt x="236" y="582"/>
                    </a:lnTo>
                    <a:lnTo>
                      <a:pt x="214" y="532"/>
                    </a:lnTo>
                    <a:lnTo>
                      <a:pt x="196" y="486"/>
                    </a:lnTo>
                    <a:lnTo>
                      <a:pt x="186" y="456"/>
                    </a:lnTo>
                    <a:lnTo>
                      <a:pt x="166" y="402"/>
                    </a:lnTo>
                    <a:lnTo>
                      <a:pt x="146" y="352"/>
                    </a:lnTo>
                    <a:lnTo>
                      <a:pt x="124" y="302"/>
                    </a:lnTo>
                    <a:lnTo>
                      <a:pt x="100" y="252"/>
                    </a:lnTo>
                    <a:lnTo>
                      <a:pt x="50" y="156"/>
                    </a:lnTo>
                    <a:lnTo>
                      <a:pt x="0" y="5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09" name="Freeform 100"/>
              <p:cNvSpPr>
                <a:spLocks/>
              </p:cNvSpPr>
              <p:nvPr userDrawn="1"/>
            </p:nvSpPr>
            <p:spPr bwMode="auto">
              <a:xfrm>
                <a:off x="8616" y="-1307"/>
                <a:ext cx="220" cy="480"/>
              </a:xfrm>
              <a:custGeom>
                <a:avLst/>
                <a:gdLst>
                  <a:gd name="T0" fmla="*/ 57 w 234"/>
                  <a:gd name="T1" fmla="*/ 8 h 488"/>
                  <a:gd name="T2" fmla="*/ 57 w 234"/>
                  <a:gd name="T3" fmla="*/ 8 h 488"/>
                  <a:gd name="T4" fmla="*/ 67 w 234"/>
                  <a:gd name="T5" fmla="*/ 69 h 488"/>
                  <a:gd name="T6" fmla="*/ 73 w 234"/>
                  <a:gd name="T7" fmla="*/ 98 h 488"/>
                  <a:gd name="T8" fmla="*/ 81 w 234"/>
                  <a:gd name="T9" fmla="*/ 130 h 488"/>
                  <a:gd name="T10" fmla="*/ 88 w 234"/>
                  <a:gd name="T11" fmla="*/ 157 h 488"/>
                  <a:gd name="T12" fmla="*/ 97 w 234"/>
                  <a:gd name="T13" fmla="*/ 189 h 488"/>
                  <a:gd name="T14" fmla="*/ 107 w 234"/>
                  <a:gd name="T15" fmla="*/ 216 h 488"/>
                  <a:gd name="T16" fmla="*/ 118 w 234"/>
                  <a:gd name="T17" fmla="*/ 248 h 488"/>
                  <a:gd name="T18" fmla="*/ 118 w 234"/>
                  <a:gd name="T19" fmla="*/ 248 h 488"/>
                  <a:gd name="T20" fmla="*/ 140 w 234"/>
                  <a:gd name="T21" fmla="*/ 293 h 488"/>
                  <a:gd name="T22" fmla="*/ 151 w 234"/>
                  <a:gd name="T23" fmla="*/ 322 h 488"/>
                  <a:gd name="T24" fmla="*/ 163 w 234"/>
                  <a:gd name="T25" fmla="*/ 354 h 488"/>
                  <a:gd name="T26" fmla="*/ 167 w 234"/>
                  <a:gd name="T27" fmla="*/ 369 h 488"/>
                  <a:gd name="T28" fmla="*/ 170 w 234"/>
                  <a:gd name="T29" fmla="*/ 383 h 488"/>
                  <a:gd name="T30" fmla="*/ 172 w 234"/>
                  <a:gd name="T31" fmla="*/ 397 h 488"/>
                  <a:gd name="T32" fmla="*/ 172 w 234"/>
                  <a:gd name="T33" fmla="*/ 411 h 488"/>
                  <a:gd name="T34" fmla="*/ 169 w 234"/>
                  <a:gd name="T35" fmla="*/ 422 h 488"/>
                  <a:gd name="T36" fmla="*/ 165 w 234"/>
                  <a:gd name="T37" fmla="*/ 433 h 488"/>
                  <a:gd name="T38" fmla="*/ 157 w 234"/>
                  <a:gd name="T39" fmla="*/ 442 h 488"/>
                  <a:gd name="T40" fmla="*/ 146 w 234"/>
                  <a:gd name="T41" fmla="*/ 449 h 488"/>
                  <a:gd name="T42" fmla="*/ 146 w 234"/>
                  <a:gd name="T43" fmla="*/ 449 h 488"/>
                  <a:gd name="T44" fmla="*/ 135 w 234"/>
                  <a:gd name="T45" fmla="*/ 436 h 488"/>
                  <a:gd name="T46" fmla="*/ 122 w 234"/>
                  <a:gd name="T47" fmla="*/ 419 h 488"/>
                  <a:gd name="T48" fmla="*/ 105 w 234"/>
                  <a:gd name="T49" fmla="*/ 391 h 488"/>
                  <a:gd name="T50" fmla="*/ 90 w 234"/>
                  <a:gd name="T51" fmla="*/ 362 h 488"/>
                  <a:gd name="T52" fmla="*/ 73 w 234"/>
                  <a:gd name="T53" fmla="*/ 325 h 488"/>
                  <a:gd name="T54" fmla="*/ 57 w 234"/>
                  <a:gd name="T55" fmla="*/ 287 h 488"/>
                  <a:gd name="T56" fmla="*/ 41 w 234"/>
                  <a:gd name="T57" fmla="*/ 250 h 488"/>
                  <a:gd name="T58" fmla="*/ 28 w 234"/>
                  <a:gd name="T59" fmla="*/ 207 h 488"/>
                  <a:gd name="T60" fmla="*/ 17 w 234"/>
                  <a:gd name="T61" fmla="*/ 169 h 488"/>
                  <a:gd name="T62" fmla="*/ 8 w 234"/>
                  <a:gd name="T63" fmla="*/ 132 h 488"/>
                  <a:gd name="T64" fmla="*/ 2 w 234"/>
                  <a:gd name="T65" fmla="*/ 94 h 488"/>
                  <a:gd name="T66" fmla="*/ 0 w 234"/>
                  <a:gd name="T67" fmla="*/ 81 h 488"/>
                  <a:gd name="T68" fmla="*/ 0 w 234"/>
                  <a:gd name="T69" fmla="*/ 65 h 488"/>
                  <a:gd name="T70" fmla="*/ 2 w 234"/>
                  <a:gd name="T71" fmla="*/ 51 h 488"/>
                  <a:gd name="T72" fmla="*/ 4 w 234"/>
                  <a:gd name="T73" fmla="*/ 37 h 488"/>
                  <a:gd name="T74" fmla="*/ 8 w 234"/>
                  <a:gd name="T75" fmla="*/ 30 h 488"/>
                  <a:gd name="T76" fmla="*/ 11 w 234"/>
                  <a:gd name="T77" fmla="*/ 20 h 488"/>
                  <a:gd name="T78" fmla="*/ 19 w 234"/>
                  <a:gd name="T79" fmla="*/ 12 h 488"/>
                  <a:gd name="T80" fmla="*/ 24 w 234"/>
                  <a:gd name="T81" fmla="*/ 6 h 488"/>
                  <a:gd name="T82" fmla="*/ 35 w 234"/>
                  <a:gd name="T83" fmla="*/ 2 h 488"/>
                  <a:gd name="T84" fmla="*/ 47 w 234"/>
                  <a:gd name="T85" fmla="*/ 0 h 488"/>
                  <a:gd name="T86" fmla="*/ 57 w 234"/>
                  <a:gd name="T87" fmla="*/ 8 h 48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34" h="488">
                    <a:moveTo>
                      <a:pt x="78" y="8"/>
                    </a:moveTo>
                    <a:lnTo>
                      <a:pt x="78" y="8"/>
                    </a:lnTo>
                    <a:lnTo>
                      <a:pt x="92" y="74"/>
                    </a:lnTo>
                    <a:lnTo>
                      <a:pt x="100" y="108"/>
                    </a:lnTo>
                    <a:lnTo>
                      <a:pt x="110" y="140"/>
                    </a:lnTo>
                    <a:lnTo>
                      <a:pt x="120" y="172"/>
                    </a:lnTo>
                    <a:lnTo>
                      <a:pt x="132" y="204"/>
                    </a:lnTo>
                    <a:lnTo>
                      <a:pt x="146" y="236"/>
                    </a:lnTo>
                    <a:lnTo>
                      <a:pt x="162" y="268"/>
                    </a:lnTo>
                    <a:lnTo>
                      <a:pt x="190" y="318"/>
                    </a:lnTo>
                    <a:lnTo>
                      <a:pt x="206" y="350"/>
                    </a:lnTo>
                    <a:lnTo>
                      <a:pt x="222" y="384"/>
                    </a:lnTo>
                    <a:lnTo>
                      <a:pt x="228" y="400"/>
                    </a:lnTo>
                    <a:lnTo>
                      <a:pt x="232" y="416"/>
                    </a:lnTo>
                    <a:lnTo>
                      <a:pt x="234" y="432"/>
                    </a:lnTo>
                    <a:lnTo>
                      <a:pt x="234" y="446"/>
                    </a:lnTo>
                    <a:lnTo>
                      <a:pt x="230" y="458"/>
                    </a:lnTo>
                    <a:lnTo>
                      <a:pt x="224" y="470"/>
                    </a:lnTo>
                    <a:lnTo>
                      <a:pt x="214" y="480"/>
                    </a:lnTo>
                    <a:lnTo>
                      <a:pt x="198" y="488"/>
                    </a:lnTo>
                    <a:lnTo>
                      <a:pt x="184" y="474"/>
                    </a:lnTo>
                    <a:lnTo>
                      <a:pt x="166" y="454"/>
                    </a:lnTo>
                    <a:lnTo>
                      <a:pt x="144" y="426"/>
                    </a:lnTo>
                    <a:lnTo>
                      <a:pt x="122" y="392"/>
                    </a:lnTo>
                    <a:lnTo>
                      <a:pt x="100" y="354"/>
                    </a:lnTo>
                    <a:lnTo>
                      <a:pt x="78" y="312"/>
                    </a:lnTo>
                    <a:lnTo>
                      <a:pt x="56" y="270"/>
                    </a:lnTo>
                    <a:lnTo>
                      <a:pt x="38" y="226"/>
                    </a:lnTo>
                    <a:lnTo>
                      <a:pt x="22" y="184"/>
                    </a:lnTo>
                    <a:lnTo>
                      <a:pt x="10" y="142"/>
                    </a:lnTo>
                    <a:lnTo>
                      <a:pt x="2" y="104"/>
                    </a:lnTo>
                    <a:lnTo>
                      <a:pt x="0" y="86"/>
                    </a:lnTo>
                    <a:lnTo>
                      <a:pt x="0" y="70"/>
                    </a:lnTo>
                    <a:lnTo>
                      <a:pt x="2" y="56"/>
                    </a:lnTo>
                    <a:lnTo>
                      <a:pt x="4" y="42"/>
                    </a:lnTo>
                    <a:lnTo>
                      <a:pt x="8" y="30"/>
                    </a:lnTo>
                    <a:lnTo>
                      <a:pt x="16" y="20"/>
                    </a:lnTo>
                    <a:lnTo>
                      <a:pt x="24" y="12"/>
                    </a:lnTo>
                    <a:lnTo>
                      <a:pt x="34" y="6"/>
                    </a:lnTo>
                    <a:lnTo>
                      <a:pt x="48" y="2"/>
                    </a:lnTo>
                    <a:lnTo>
                      <a:pt x="64" y="0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0" name="Freeform 101"/>
              <p:cNvSpPr>
                <a:spLocks/>
              </p:cNvSpPr>
              <p:nvPr userDrawn="1"/>
            </p:nvSpPr>
            <p:spPr bwMode="auto">
              <a:xfrm>
                <a:off x="8616" y="-1307"/>
                <a:ext cx="220" cy="480"/>
              </a:xfrm>
              <a:custGeom>
                <a:avLst/>
                <a:gdLst>
                  <a:gd name="T0" fmla="*/ 57 w 234"/>
                  <a:gd name="T1" fmla="*/ 8 h 488"/>
                  <a:gd name="T2" fmla="*/ 57 w 234"/>
                  <a:gd name="T3" fmla="*/ 8 h 488"/>
                  <a:gd name="T4" fmla="*/ 67 w 234"/>
                  <a:gd name="T5" fmla="*/ 69 h 488"/>
                  <a:gd name="T6" fmla="*/ 73 w 234"/>
                  <a:gd name="T7" fmla="*/ 98 h 488"/>
                  <a:gd name="T8" fmla="*/ 81 w 234"/>
                  <a:gd name="T9" fmla="*/ 130 h 488"/>
                  <a:gd name="T10" fmla="*/ 88 w 234"/>
                  <a:gd name="T11" fmla="*/ 157 h 488"/>
                  <a:gd name="T12" fmla="*/ 97 w 234"/>
                  <a:gd name="T13" fmla="*/ 189 h 488"/>
                  <a:gd name="T14" fmla="*/ 107 w 234"/>
                  <a:gd name="T15" fmla="*/ 216 h 488"/>
                  <a:gd name="T16" fmla="*/ 118 w 234"/>
                  <a:gd name="T17" fmla="*/ 248 h 488"/>
                  <a:gd name="T18" fmla="*/ 118 w 234"/>
                  <a:gd name="T19" fmla="*/ 248 h 488"/>
                  <a:gd name="T20" fmla="*/ 140 w 234"/>
                  <a:gd name="T21" fmla="*/ 293 h 488"/>
                  <a:gd name="T22" fmla="*/ 151 w 234"/>
                  <a:gd name="T23" fmla="*/ 322 h 488"/>
                  <a:gd name="T24" fmla="*/ 163 w 234"/>
                  <a:gd name="T25" fmla="*/ 354 h 488"/>
                  <a:gd name="T26" fmla="*/ 167 w 234"/>
                  <a:gd name="T27" fmla="*/ 369 h 488"/>
                  <a:gd name="T28" fmla="*/ 170 w 234"/>
                  <a:gd name="T29" fmla="*/ 383 h 488"/>
                  <a:gd name="T30" fmla="*/ 172 w 234"/>
                  <a:gd name="T31" fmla="*/ 397 h 488"/>
                  <a:gd name="T32" fmla="*/ 172 w 234"/>
                  <a:gd name="T33" fmla="*/ 411 h 488"/>
                  <a:gd name="T34" fmla="*/ 169 w 234"/>
                  <a:gd name="T35" fmla="*/ 422 h 488"/>
                  <a:gd name="T36" fmla="*/ 165 w 234"/>
                  <a:gd name="T37" fmla="*/ 433 h 488"/>
                  <a:gd name="T38" fmla="*/ 157 w 234"/>
                  <a:gd name="T39" fmla="*/ 442 h 488"/>
                  <a:gd name="T40" fmla="*/ 146 w 234"/>
                  <a:gd name="T41" fmla="*/ 449 h 488"/>
                  <a:gd name="T42" fmla="*/ 146 w 234"/>
                  <a:gd name="T43" fmla="*/ 449 h 488"/>
                  <a:gd name="T44" fmla="*/ 135 w 234"/>
                  <a:gd name="T45" fmla="*/ 436 h 488"/>
                  <a:gd name="T46" fmla="*/ 122 w 234"/>
                  <a:gd name="T47" fmla="*/ 419 h 488"/>
                  <a:gd name="T48" fmla="*/ 105 w 234"/>
                  <a:gd name="T49" fmla="*/ 391 h 488"/>
                  <a:gd name="T50" fmla="*/ 90 w 234"/>
                  <a:gd name="T51" fmla="*/ 362 h 488"/>
                  <a:gd name="T52" fmla="*/ 73 w 234"/>
                  <a:gd name="T53" fmla="*/ 325 h 488"/>
                  <a:gd name="T54" fmla="*/ 57 w 234"/>
                  <a:gd name="T55" fmla="*/ 287 h 488"/>
                  <a:gd name="T56" fmla="*/ 41 w 234"/>
                  <a:gd name="T57" fmla="*/ 250 h 488"/>
                  <a:gd name="T58" fmla="*/ 28 w 234"/>
                  <a:gd name="T59" fmla="*/ 207 h 488"/>
                  <a:gd name="T60" fmla="*/ 17 w 234"/>
                  <a:gd name="T61" fmla="*/ 169 h 488"/>
                  <a:gd name="T62" fmla="*/ 8 w 234"/>
                  <a:gd name="T63" fmla="*/ 132 h 488"/>
                  <a:gd name="T64" fmla="*/ 2 w 234"/>
                  <a:gd name="T65" fmla="*/ 94 h 488"/>
                  <a:gd name="T66" fmla="*/ 0 w 234"/>
                  <a:gd name="T67" fmla="*/ 81 h 488"/>
                  <a:gd name="T68" fmla="*/ 0 w 234"/>
                  <a:gd name="T69" fmla="*/ 65 h 488"/>
                  <a:gd name="T70" fmla="*/ 2 w 234"/>
                  <a:gd name="T71" fmla="*/ 51 h 488"/>
                  <a:gd name="T72" fmla="*/ 4 w 234"/>
                  <a:gd name="T73" fmla="*/ 37 h 488"/>
                  <a:gd name="T74" fmla="*/ 8 w 234"/>
                  <a:gd name="T75" fmla="*/ 30 h 488"/>
                  <a:gd name="T76" fmla="*/ 11 w 234"/>
                  <a:gd name="T77" fmla="*/ 20 h 488"/>
                  <a:gd name="T78" fmla="*/ 19 w 234"/>
                  <a:gd name="T79" fmla="*/ 12 h 488"/>
                  <a:gd name="T80" fmla="*/ 24 w 234"/>
                  <a:gd name="T81" fmla="*/ 6 h 488"/>
                  <a:gd name="T82" fmla="*/ 35 w 234"/>
                  <a:gd name="T83" fmla="*/ 2 h 488"/>
                  <a:gd name="T84" fmla="*/ 47 w 234"/>
                  <a:gd name="T85" fmla="*/ 0 h 4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34" h="488">
                    <a:moveTo>
                      <a:pt x="78" y="8"/>
                    </a:moveTo>
                    <a:lnTo>
                      <a:pt x="78" y="8"/>
                    </a:lnTo>
                    <a:lnTo>
                      <a:pt x="92" y="74"/>
                    </a:lnTo>
                    <a:lnTo>
                      <a:pt x="100" y="108"/>
                    </a:lnTo>
                    <a:lnTo>
                      <a:pt x="110" y="140"/>
                    </a:lnTo>
                    <a:lnTo>
                      <a:pt x="120" y="172"/>
                    </a:lnTo>
                    <a:lnTo>
                      <a:pt x="132" y="204"/>
                    </a:lnTo>
                    <a:lnTo>
                      <a:pt x="146" y="236"/>
                    </a:lnTo>
                    <a:lnTo>
                      <a:pt x="162" y="268"/>
                    </a:lnTo>
                    <a:lnTo>
                      <a:pt x="190" y="318"/>
                    </a:lnTo>
                    <a:lnTo>
                      <a:pt x="206" y="350"/>
                    </a:lnTo>
                    <a:lnTo>
                      <a:pt x="222" y="384"/>
                    </a:lnTo>
                    <a:lnTo>
                      <a:pt x="228" y="400"/>
                    </a:lnTo>
                    <a:lnTo>
                      <a:pt x="232" y="416"/>
                    </a:lnTo>
                    <a:lnTo>
                      <a:pt x="234" y="432"/>
                    </a:lnTo>
                    <a:lnTo>
                      <a:pt x="234" y="446"/>
                    </a:lnTo>
                    <a:lnTo>
                      <a:pt x="230" y="458"/>
                    </a:lnTo>
                    <a:lnTo>
                      <a:pt x="224" y="470"/>
                    </a:lnTo>
                    <a:lnTo>
                      <a:pt x="214" y="480"/>
                    </a:lnTo>
                    <a:lnTo>
                      <a:pt x="198" y="488"/>
                    </a:lnTo>
                    <a:lnTo>
                      <a:pt x="184" y="474"/>
                    </a:lnTo>
                    <a:lnTo>
                      <a:pt x="166" y="454"/>
                    </a:lnTo>
                    <a:lnTo>
                      <a:pt x="144" y="426"/>
                    </a:lnTo>
                    <a:lnTo>
                      <a:pt x="122" y="392"/>
                    </a:lnTo>
                    <a:lnTo>
                      <a:pt x="100" y="354"/>
                    </a:lnTo>
                    <a:lnTo>
                      <a:pt x="78" y="312"/>
                    </a:lnTo>
                    <a:lnTo>
                      <a:pt x="56" y="270"/>
                    </a:lnTo>
                    <a:lnTo>
                      <a:pt x="38" y="226"/>
                    </a:lnTo>
                    <a:lnTo>
                      <a:pt x="22" y="184"/>
                    </a:lnTo>
                    <a:lnTo>
                      <a:pt x="10" y="142"/>
                    </a:lnTo>
                    <a:lnTo>
                      <a:pt x="2" y="104"/>
                    </a:lnTo>
                    <a:lnTo>
                      <a:pt x="0" y="86"/>
                    </a:lnTo>
                    <a:lnTo>
                      <a:pt x="0" y="70"/>
                    </a:lnTo>
                    <a:lnTo>
                      <a:pt x="2" y="56"/>
                    </a:lnTo>
                    <a:lnTo>
                      <a:pt x="4" y="42"/>
                    </a:lnTo>
                    <a:lnTo>
                      <a:pt x="8" y="30"/>
                    </a:lnTo>
                    <a:lnTo>
                      <a:pt x="16" y="20"/>
                    </a:lnTo>
                    <a:lnTo>
                      <a:pt x="24" y="12"/>
                    </a:lnTo>
                    <a:lnTo>
                      <a:pt x="34" y="6"/>
                    </a:lnTo>
                    <a:lnTo>
                      <a:pt x="48" y="2"/>
                    </a:lnTo>
                    <a:lnTo>
                      <a:pt x="64" y="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1" name="Freeform 102"/>
              <p:cNvSpPr>
                <a:spLocks/>
              </p:cNvSpPr>
              <p:nvPr userDrawn="1"/>
            </p:nvSpPr>
            <p:spPr bwMode="auto">
              <a:xfrm>
                <a:off x="8296" y="-1047"/>
                <a:ext cx="260" cy="540"/>
              </a:xfrm>
              <a:custGeom>
                <a:avLst/>
                <a:gdLst>
                  <a:gd name="T0" fmla="*/ 184 w 260"/>
                  <a:gd name="T1" fmla="*/ 295 h 550"/>
                  <a:gd name="T2" fmla="*/ 184 w 260"/>
                  <a:gd name="T3" fmla="*/ 295 h 550"/>
                  <a:gd name="T4" fmla="*/ 208 w 260"/>
                  <a:gd name="T5" fmla="*/ 336 h 550"/>
                  <a:gd name="T6" fmla="*/ 224 w 260"/>
                  <a:gd name="T7" fmla="*/ 367 h 550"/>
                  <a:gd name="T8" fmla="*/ 242 w 260"/>
                  <a:gd name="T9" fmla="*/ 399 h 550"/>
                  <a:gd name="T10" fmla="*/ 254 w 260"/>
                  <a:gd name="T11" fmla="*/ 431 h 550"/>
                  <a:gd name="T12" fmla="*/ 258 w 260"/>
                  <a:gd name="T13" fmla="*/ 447 h 550"/>
                  <a:gd name="T14" fmla="*/ 260 w 260"/>
                  <a:gd name="T15" fmla="*/ 459 h 550"/>
                  <a:gd name="T16" fmla="*/ 260 w 260"/>
                  <a:gd name="T17" fmla="*/ 473 h 550"/>
                  <a:gd name="T18" fmla="*/ 258 w 260"/>
                  <a:gd name="T19" fmla="*/ 484 h 550"/>
                  <a:gd name="T20" fmla="*/ 250 w 260"/>
                  <a:gd name="T21" fmla="*/ 493 h 550"/>
                  <a:gd name="T22" fmla="*/ 242 w 260"/>
                  <a:gd name="T23" fmla="*/ 498 h 550"/>
                  <a:gd name="T24" fmla="*/ 242 w 260"/>
                  <a:gd name="T25" fmla="*/ 498 h 550"/>
                  <a:gd name="T26" fmla="*/ 232 w 260"/>
                  <a:gd name="T27" fmla="*/ 502 h 550"/>
                  <a:gd name="T28" fmla="*/ 224 w 260"/>
                  <a:gd name="T29" fmla="*/ 502 h 550"/>
                  <a:gd name="T30" fmla="*/ 216 w 260"/>
                  <a:gd name="T31" fmla="*/ 502 h 550"/>
                  <a:gd name="T32" fmla="*/ 206 w 260"/>
                  <a:gd name="T33" fmla="*/ 498 h 550"/>
                  <a:gd name="T34" fmla="*/ 198 w 260"/>
                  <a:gd name="T35" fmla="*/ 495 h 550"/>
                  <a:gd name="T36" fmla="*/ 190 w 260"/>
                  <a:gd name="T37" fmla="*/ 489 h 550"/>
                  <a:gd name="T38" fmla="*/ 174 w 260"/>
                  <a:gd name="T39" fmla="*/ 475 h 550"/>
                  <a:gd name="T40" fmla="*/ 158 w 260"/>
                  <a:gd name="T41" fmla="*/ 456 h 550"/>
                  <a:gd name="T42" fmla="*/ 144 w 260"/>
                  <a:gd name="T43" fmla="*/ 435 h 550"/>
                  <a:gd name="T44" fmla="*/ 130 w 260"/>
                  <a:gd name="T45" fmla="*/ 410 h 550"/>
                  <a:gd name="T46" fmla="*/ 116 w 260"/>
                  <a:gd name="T47" fmla="*/ 384 h 550"/>
                  <a:gd name="T48" fmla="*/ 94 w 260"/>
                  <a:gd name="T49" fmla="*/ 329 h 550"/>
                  <a:gd name="T50" fmla="*/ 74 w 260"/>
                  <a:gd name="T51" fmla="*/ 277 h 550"/>
                  <a:gd name="T52" fmla="*/ 50 w 260"/>
                  <a:gd name="T53" fmla="*/ 204 h 550"/>
                  <a:gd name="T54" fmla="*/ 50 w 260"/>
                  <a:gd name="T55" fmla="*/ 204 h 550"/>
                  <a:gd name="T56" fmla="*/ 34 w 260"/>
                  <a:gd name="T57" fmla="*/ 167 h 550"/>
                  <a:gd name="T58" fmla="*/ 14 w 260"/>
                  <a:gd name="T59" fmla="*/ 118 h 550"/>
                  <a:gd name="T60" fmla="*/ 6 w 260"/>
                  <a:gd name="T61" fmla="*/ 92 h 550"/>
                  <a:gd name="T62" fmla="*/ 2 w 260"/>
                  <a:gd name="T63" fmla="*/ 71 h 550"/>
                  <a:gd name="T64" fmla="*/ 0 w 260"/>
                  <a:gd name="T65" fmla="*/ 59 h 550"/>
                  <a:gd name="T66" fmla="*/ 2 w 260"/>
                  <a:gd name="T67" fmla="*/ 47 h 550"/>
                  <a:gd name="T68" fmla="*/ 2 w 260"/>
                  <a:gd name="T69" fmla="*/ 37 h 550"/>
                  <a:gd name="T70" fmla="*/ 6 w 260"/>
                  <a:gd name="T71" fmla="*/ 29 h 550"/>
                  <a:gd name="T72" fmla="*/ 6 w 260"/>
                  <a:gd name="T73" fmla="*/ 29 h 550"/>
                  <a:gd name="T74" fmla="*/ 14 w 260"/>
                  <a:gd name="T75" fmla="*/ 20 h 550"/>
                  <a:gd name="T76" fmla="*/ 22 w 260"/>
                  <a:gd name="T77" fmla="*/ 12 h 550"/>
                  <a:gd name="T78" fmla="*/ 30 w 260"/>
                  <a:gd name="T79" fmla="*/ 4 h 550"/>
                  <a:gd name="T80" fmla="*/ 38 w 260"/>
                  <a:gd name="T81" fmla="*/ 2 h 550"/>
                  <a:gd name="T82" fmla="*/ 48 w 260"/>
                  <a:gd name="T83" fmla="*/ 0 h 550"/>
                  <a:gd name="T84" fmla="*/ 56 w 260"/>
                  <a:gd name="T85" fmla="*/ 0 h 550"/>
                  <a:gd name="T86" fmla="*/ 66 w 260"/>
                  <a:gd name="T87" fmla="*/ 4 h 550"/>
                  <a:gd name="T88" fmla="*/ 74 w 260"/>
                  <a:gd name="T89" fmla="*/ 8 h 550"/>
                  <a:gd name="T90" fmla="*/ 82 w 260"/>
                  <a:gd name="T91" fmla="*/ 14 h 550"/>
                  <a:gd name="T92" fmla="*/ 90 w 260"/>
                  <a:gd name="T93" fmla="*/ 20 h 550"/>
                  <a:gd name="T94" fmla="*/ 106 w 260"/>
                  <a:gd name="T95" fmla="*/ 31 h 550"/>
                  <a:gd name="T96" fmla="*/ 116 w 260"/>
                  <a:gd name="T97" fmla="*/ 51 h 550"/>
                  <a:gd name="T98" fmla="*/ 126 w 260"/>
                  <a:gd name="T99" fmla="*/ 69 h 550"/>
                  <a:gd name="T100" fmla="*/ 126 w 260"/>
                  <a:gd name="T101" fmla="*/ 69 h 550"/>
                  <a:gd name="T102" fmla="*/ 134 w 260"/>
                  <a:gd name="T103" fmla="*/ 94 h 550"/>
                  <a:gd name="T104" fmla="*/ 140 w 260"/>
                  <a:gd name="T105" fmla="*/ 124 h 550"/>
                  <a:gd name="T106" fmla="*/ 150 w 260"/>
                  <a:gd name="T107" fmla="*/ 181 h 550"/>
                  <a:gd name="T108" fmla="*/ 156 w 260"/>
                  <a:gd name="T109" fmla="*/ 210 h 550"/>
                  <a:gd name="T110" fmla="*/ 162 w 260"/>
                  <a:gd name="T111" fmla="*/ 239 h 550"/>
                  <a:gd name="T112" fmla="*/ 172 w 260"/>
                  <a:gd name="T113" fmla="*/ 267 h 550"/>
                  <a:gd name="T114" fmla="*/ 184 w 260"/>
                  <a:gd name="T115" fmla="*/ 295 h 5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60" h="550">
                    <a:moveTo>
                      <a:pt x="184" y="324"/>
                    </a:moveTo>
                    <a:lnTo>
                      <a:pt x="184" y="324"/>
                    </a:lnTo>
                    <a:lnTo>
                      <a:pt x="208" y="368"/>
                    </a:lnTo>
                    <a:lnTo>
                      <a:pt x="224" y="402"/>
                    </a:lnTo>
                    <a:lnTo>
                      <a:pt x="242" y="438"/>
                    </a:lnTo>
                    <a:lnTo>
                      <a:pt x="254" y="472"/>
                    </a:lnTo>
                    <a:lnTo>
                      <a:pt x="258" y="490"/>
                    </a:lnTo>
                    <a:lnTo>
                      <a:pt x="260" y="504"/>
                    </a:lnTo>
                    <a:lnTo>
                      <a:pt x="260" y="518"/>
                    </a:lnTo>
                    <a:lnTo>
                      <a:pt x="258" y="530"/>
                    </a:lnTo>
                    <a:lnTo>
                      <a:pt x="250" y="540"/>
                    </a:lnTo>
                    <a:lnTo>
                      <a:pt x="242" y="546"/>
                    </a:lnTo>
                    <a:lnTo>
                      <a:pt x="232" y="550"/>
                    </a:lnTo>
                    <a:lnTo>
                      <a:pt x="224" y="550"/>
                    </a:lnTo>
                    <a:lnTo>
                      <a:pt x="216" y="550"/>
                    </a:lnTo>
                    <a:lnTo>
                      <a:pt x="206" y="546"/>
                    </a:lnTo>
                    <a:lnTo>
                      <a:pt x="198" y="542"/>
                    </a:lnTo>
                    <a:lnTo>
                      <a:pt x="190" y="536"/>
                    </a:lnTo>
                    <a:lnTo>
                      <a:pt x="174" y="520"/>
                    </a:lnTo>
                    <a:lnTo>
                      <a:pt x="158" y="500"/>
                    </a:lnTo>
                    <a:lnTo>
                      <a:pt x="144" y="476"/>
                    </a:lnTo>
                    <a:lnTo>
                      <a:pt x="130" y="450"/>
                    </a:lnTo>
                    <a:lnTo>
                      <a:pt x="116" y="420"/>
                    </a:lnTo>
                    <a:lnTo>
                      <a:pt x="94" y="360"/>
                    </a:lnTo>
                    <a:lnTo>
                      <a:pt x="74" y="302"/>
                    </a:lnTo>
                    <a:lnTo>
                      <a:pt x="50" y="224"/>
                    </a:lnTo>
                    <a:lnTo>
                      <a:pt x="34" y="182"/>
                    </a:lnTo>
                    <a:lnTo>
                      <a:pt x="14" y="128"/>
                    </a:lnTo>
                    <a:lnTo>
                      <a:pt x="6" y="102"/>
                    </a:lnTo>
                    <a:lnTo>
                      <a:pt x="2" y="76"/>
                    </a:lnTo>
                    <a:lnTo>
                      <a:pt x="0" y="64"/>
                    </a:lnTo>
                    <a:lnTo>
                      <a:pt x="2" y="52"/>
                    </a:lnTo>
                    <a:lnTo>
                      <a:pt x="2" y="42"/>
                    </a:lnTo>
                    <a:lnTo>
                      <a:pt x="6" y="34"/>
                    </a:lnTo>
                    <a:lnTo>
                      <a:pt x="14" y="20"/>
                    </a:lnTo>
                    <a:lnTo>
                      <a:pt x="22" y="12"/>
                    </a:lnTo>
                    <a:lnTo>
                      <a:pt x="30" y="4"/>
                    </a:lnTo>
                    <a:lnTo>
                      <a:pt x="38" y="2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6" y="4"/>
                    </a:lnTo>
                    <a:lnTo>
                      <a:pt x="74" y="8"/>
                    </a:lnTo>
                    <a:lnTo>
                      <a:pt x="82" y="14"/>
                    </a:lnTo>
                    <a:lnTo>
                      <a:pt x="90" y="20"/>
                    </a:lnTo>
                    <a:lnTo>
                      <a:pt x="106" y="36"/>
                    </a:lnTo>
                    <a:lnTo>
                      <a:pt x="116" y="56"/>
                    </a:lnTo>
                    <a:lnTo>
                      <a:pt x="126" y="74"/>
                    </a:lnTo>
                    <a:lnTo>
                      <a:pt x="134" y="104"/>
                    </a:lnTo>
                    <a:lnTo>
                      <a:pt x="140" y="134"/>
                    </a:lnTo>
                    <a:lnTo>
                      <a:pt x="150" y="198"/>
                    </a:lnTo>
                    <a:lnTo>
                      <a:pt x="156" y="230"/>
                    </a:lnTo>
                    <a:lnTo>
                      <a:pt x="162" y="262"/>
                    </a:lnTo>
                    <a:lnTo>
                      <a:pt x="172" y="292"/>
                    </a:lnTo>
                    <a:lnTo>
                      <a:pt x="184" y="3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2" name="Freeform 103"/>
              <p:cNvSpPr>
                <a:spLocks/>
              </p:cNvSpPr>
              <p:nvPr userDrawn="1"/>
            </p:nvSpPr>
            <p:spPr bwMode="auto">
              <a:xfrm>
                <a:off x="8296" y="-1047"/>
                <a:ext cx="260" cy="540"/>
              </a:xfrm>
              <a:custGeom>
                <a:avLst/>
                <a:gdLst>
                  <a:gd name="T0" fmla="*/ 184 w 260"/>
                  <a:gd name="T1" fmla="*/ 295 h 550"/>
                  <a:gd name="T2" fmla="*/ 184 w 260"/>
                  <a:gd name="T3" fmla="*/ 295 h 550"/>
                  <a:gd name="T4" fmla="*/ 208 w 260"/>
                  <a:gd name="T5" fmla="*/ 336 h 550"/>
                  <a:gd name="T6" fmla="*/ 224 w 260"/>
                  <a:gd name="T7" fmla="*/ 367 h 550"/>
                  <a:gd name="T8" fmla="*/ 242 w 260"/>
                  <a:gd name="T9" fmla="*/ 399 h 550"/>
                  <a:gd name="T10" fmla="*/ 254 w 260"/>
                  <a:gd name="T11" fmla="*/ 431 h 550"/>
                  <a:gd name="T12" fmla="*/ 258 w 260"/>
                  <a:gd name="T13" fmla="*/ 447 h 550"/>
                  <a:gd name="T14" fmla="*/ 260 w 260"/>
                  <a:gd name="T15" fmla="*/ 459 h 550"/>
                  <a:gd name="T16" fmla="*/ 260 w 260"/>
                  <a:gd name="T17" fmla="*/ 473 h 550"/>
                  <a:gd name="T18" fmla="*/ 258 w 260"/>
                  <a:gd name="T19" fmla="*/ 484 h 550"/>
                  <a:gd name="T20" fmla="*/ 250 w 260"/>
                  <a:gd name="T21" fmla="*/ 493 h 550"/>
                  <a:gd name="T22" fmla="*/ 242 w 260"/>
                  <a:gd name="T23" fmla="*/ 498 h 550"/>
                  <a:gd name="T24" fmla="*/ 242 w 260"/>
                  <a:gd name="T25" fmla="*/ 498 h 550"/>
                  <a:gd name="T26" fmla="*/ 232 w 260"/>
                  <a:gd name="T27" fmla="*/ 502 h 550"/>
                  <a:gd name="T28" fmla="*/ 224 w 260"/>
                  <a:gd name="T29" fmla="*/ 502 h 550"/>
                  <a:gd name="T30" fmla="*/ 216 w 260"/>
                  <a:gd name="T31" fmla="*/ 502 h 550"/>
                  <a:gd name="T32" fmla="*/ 206 w 260"/>
                  <a:gd name="T33" fmla="*/ 498 h 550"/>
                  <a:gd name="T34" fmla="*/ 198 w 260"/>
                  <a:gd name="T35" fmla="*/ 495 h 550"/>
                  <a:gd name="T36" fmla="*/ 190 w 260"/>
                  <a:gd name="T37" fmla="*/ 489 h 550"/>
                  <a:gd name="T38" fmla="*/ 174 w 260"/>
                  <a:gd name="T39" fmla="*/ 475 h 550"/>
                  <a:gd name="T40" fmla="*/ 158 w 260"/>
                  <a:gd name="T41" fmla="*/ 456 h 550"/>
                  <a:gd name="T42" fmla="*/ 144 w 260"/>
                  <a:gd name="T43" fmla="*/ 435 h 550"/>
                  <a:gd name="T44" fmla="*/ 130 w 260"/>
                  <a:gd name="T45" fmla="*/ 410 h 550"/>
                  <a:gd name="T46" fmla="*/ 116 w 260"/>
                  <a:gd name="T47" fmla="*/ 384 h 550"/>
                  <a:gd name="T48" fmla="*/ 94 w 260"/>
                  <a:gd name="T49" fmla="*/ 329 h 550"/>
                  <a:gd name="T50" fmla="*/ 74 w 260"/>
                  <a:gd name="T51" fmla="*/ 277 h 550"/>
                  <a:gd name="T52" fmla="*/ 50 w 260"/>
                  <a:gd name="T53" fmla="*/ 204 h 550"/>
                  <a:gd name="T54" fmla="*/ 50 w 260"/>
                  <a:gd name="T55" fmla="*/ 204 h 550"/>
                  <a:gd name="T56" fmla="*/ 34 w 260"/>
                  <a:gd name="T57" fmla="*/ 167 h 550"/>
                  <a:gd name="T58" fmla="*/ 14 w 260"/>
                  <a:gd name="T59" fmla="*/ 118 h 550"/>
                  <a:gd name="T60" fmla="*/ 6 w 260"/>
                  <a:gd name="T61" fmla="*/ 92 h 550"/>
                  <a:gd name="T62" fmla="*/ 2 w 260"/>
                  <a:gd name="T63" fmla="*/ 71 h 550"/>
                  <a:gd name="T64" fmla="*/ 0 w 260"/>
                  <a:gd name="T65" fmla="*/ 59 h 550"/>
                  <a:gd name="T66" fmla="*/ 2 w 260"/>
                  <a:gd name="T67" fmla="*/ 47 h 550"/>
                  <a:gd name="T68" fmla="*/ 2 w 260"/>
                  <a:gd name="T69" fmla="*/ 37 h 550"/>
                  <a:gd name="T70" fmla="*/ 6 w 260"/>
                  <a:gd name="T71" fmla="*/ 29 h 550"/>
                  <a:gd name="T72" fmla="*/ 6 w 260"/>
                  <a:gd name="T73" fmla="*/ 29 h 550"/>
                  <a:gd name="T74" fmla="*/ 14 w 260"/>
                  <a:gd name="T75" fmla="*/ 20 h 550"/>
                  <a:gd name="T76" fmla="*/ 22 w 260"/>
                  <a:gd name="T77" fmla="*/ 12 h 550"/>
                  <a:gd name="T78" fmla="*/ 30 w 260"/>
                  <a:gd name="T79" fmla="*/ 4 h 550"/>
                  <a:gd name="T80" fmla="*/ 38 w 260"/>
                  <a:gd name="T81" fmla="*/ 2 h 550"/>
                  <a:gd name="T82" fmla="*/ 48 w 260"/>
                  <a:gd name="T83" fmla="*/ 0 h 550"/>
                  <a:gd name="T84" fmla="*/ 56 w 260"/>
                  <a:gd name="T85" fmla="*/ 0 h 550"/>
                  <a:gd name="T86" fmla="*/ 66 w 260"/>
                  <a:gd name="T87" fmla="*/ 4 h 550"/>
                  <a:gd name="T88" fmla="*/ 74 w 260"/>
                  <a:gd name="T89" fmla="*/ 8 h 550"/>
                  <a:gd name="T90" fmla="*/ 82 w 260"/>
                  <a:gd name="T91" fmla="*/ 14 h 550"/>
                  <a:gd name="T92" fmla="*/ 90 w 260"/>
                  <a:gd name="T93" fmla="*/ 20 h 550"/>
                  <a:gd name="T94" fmla="*/ 106 w 260"/>
                  <a:gd name="T95" fmla="*/ 31 h 550"/>
                  <a:gd name="T96" fmla="*/ 116 w 260"/>
                  <a:gd name="T97" fmla="*/ 51 h 550"/>
                  <a:gd name="T98" fmla="*/ 126 w 260"/>
                  <a:gd name="T99" fmla="*/ 69 h 550"/>
                  <a:gd name="T100" fmla="*/ 126 w 260"/>
                  <a:gd name="T101" fmla="*/ 69 h 550"/>
                  <a:gd name="T102" fmla="*/ 134 w 260"/>
                  <a:gd name="T103" fmla="*/ 94 h 550"/>
                  <a:gd name="T104" fmla="*/ 140 w 260"/>
                  <a:gd name="T105" fmla="*/ 124 h 550"/>
                  <a:gd name="T106" fmla="*/ 150 w 260"/>
                  <a:gd name="T107" fmla="*/ 181 h 550"/>
                  <a:gd name="T108" fmla="*/ 156 w 260"/>
                  <a:gd name="T109" fmla="*/ 210 h 550"/>
                  <a:gd name="T110" fmla="*/ 162 w 260"/>
                  <a:gd name="T111" fmla="*/ 239 h 550"/>
                  <a:gd name="T112" fmla="*/ 172 w 260"/>
                  <a:gd name="T113" fmla="*/ 267 h 550"/>
                  <a:gd name="T114" fmla="*/ 184 w 260"/>
                  <a:gd name="T115" fmla="*/ 295 h 55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60" h="550">
                    <a:moveTo>
                      <a:pt x="184" y="324"/>
                    </a:moveTo>
                    <a:lnTo>
                      <a:pt x="184" y="324"/>
                    </a:lnTo>
                    <a:lnTo>
                      <a:pt x="208" y="368"/>
                    </a:lnTo>
                    <a:lnTo>
                      <a:pt x="224" y="402"/>
                    </a:lnTo>
                    <a:lnTo>
                      <a:pt x="242" y="438"/>
                    </a:lnTo>
                    <a:lnTo>
                      <a:pt x="254" y="472"/>
                    </a:lnTo>
                    <a:lnTo>
                      <a:pt x="258" y="490"/>
                    </a:lnTo>
                    <a:lnTo>
                      <a:pt x="260" y="504"/>
                    </a:lnTo>
                    <a:lnTo>
                      <a:pt x="260" y="518"/>
                    </a:lnTo>
                    <a:lnTo>
                      <a:pt x="258" y="530"/>
                    </a:lnTo>
                    <a:lnTo>
                      <a:pt x="250" y="540"/>
                    </a:lnTo>
                    <a:lnTo>
                      <a:pt x="242" y="546"/>
                    </a:lnTo>
                    <a:lnTo>
                      <a:pt x="232" y="550"/>
                    </a:lnTo>
                    <a:lnTo>
                      <a:pt x="224" y="550"/>
                    </a:lnTo>
                    <a:lnTo>
                      <a:pt x="216" y="550"/>
                    </a:lnTo>
                    <a:lnTo>
                      <a:pt x="206" y="546"/>
                    </a:lnTo>
                    <a:lnTo>
                      <a:pt x="198" y="542"/>
                    </a:lnTo>
                    <a:lnTo>
                      <a:pt x="190" y="536"/>
                    </a:lnTo>
                    <a:lnTo>
                      <a:pt x="174" y="520"/>
                    </a:lnTo>
                    <a:lnTo>
                      <a:pt x="158" y="500"/>
                    </a:lnTo>
                    <a:lnTo>
                      <a:pt x="144" y="476"/>
                    </a:lnTo>
                    <a:lnTo>
                      <a:pt x="130" y="450"/>
                    </a:lnTo>
                    <a:lnTo>
                      <a:pt x="116" y="420"/>
                    </a:lnTo>
                    <a:lnTo>
                      <a:pt x="94" y="360"/>
                    </a:lnTo>
                    <a:lnTo>
                      <a:pt x="74" y="302"/>
                    </a:lnTo>
                    <a:lnTo>
                      <a:pt x="50" y="224"/>
                    </a:lnTo>
                    <a:lnTo>
                      <a:pt x="34" y="182"/>
                    </a:lnTo>
                    <a:lnTo>
                      <a:pt x="14" y="128"/>
                    </a:lnTo>
                    <a:lnTo>
                      <a:pt x="6" y="102"/>
                    </a:lnTo>
                    <a:lnTo>
                      <a:pt x="2" y="76"/>
                    </a:lnTo>
                    <a:lnTo>
                      <a:pt x="0" y="64"/>
                    </a:lnTo>
                    <a:lnTo>
                      <a:pt x="2" y="52"/>
                    </a:lnTo>
                    <a:lnTo>
                      <a:pt x="2" y="42"/>
                    </a:lnTo>
                    <a:lnTo>
                      <a:pt x="6" y="34"/>
                    </a:lnTo>
                    <a:lnTo>
                      <a:pt x="14" y="20"/>
                    </a:lnTo>
                    <a:lnTo>
                      <a:pt x="22" y="12"/>
                    </a:lnTo>
                    <a:lnTo>
                      <a:pt x="30" y="4"/>
                    </a:lnTo>
                    <a:lnTo>
                      <a:pt x="38" y="2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6" y="4"/>
                    </a:lnTo>
                    <a:lnTo>
                      <a:pt x="74" y="8"/>
                    </a:lnTo>
                    <a:lnTo>
                      <a:pt x="82" y="14"/>
                    </a:lnTo>
                    <a:lnTo>
                      <a:pt x="90" y="20"/>
                    </a:lnTo>
                    <a:lnTo>
                      <a:pt x="106" y="36"/>
                    </a:lnTo>
                    <a:lnTo>
                      <a:pt x="116" y="56"/>
                    </a:lnTo>
                    <a:lnTo>
                      <a:pt x="126" y="74"/>
                    </a:lnTo>
                    <a:lnTo>
                      <a:pt x="134" y="104"/>
                    </a:lnTo>
                    <a:lnTo>
                      <a:pt x="140" y="134"/>
                    </a:lnTo>
                    <a:lnTo>
                      <a:pt x="150" y="198"/>
                    </a:lnTo>
                    <a:lnTo>
                      <a:pt x="156" y="230"/>
                    </a:lnTo>
                    <a:lnTo>
                      <a:pt x="162" y="262"/>
                    </a:lnTo>
                    <a:lnTo>
                      <a:pt x="172" y="292"/>
                    </a:lnTo>
                    <a:lnTo>
                      <a:pt x="184" y="32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3" name="Freeform 104"/>
              <p:cNvSpPr>
                <a:spLocks/>
              </p:cNvSpPr>
              <p:nvPr userDrawn="1"/>
            </p:nvSpPr>
            <p:spPr bwMode="auto">
              <a:xfrm>
                <a:off x="7936" y="-867"/>
                <a:ext cx="220" cy="520"/>
              </a:xfrm>
              <a:custGeom>
                <a:avLst/>
                <a:gdLst>
                  <a:gd name="T0" fmla="*/ 176 w 230"/>
                  <a:gd name="T1" fmla="*/ 569 h 508"/>
                  <a:gd name="T2" fmla="*/ 176 w 230"/>
                  <a:gd name="T3" fmla="*/ 569 h 508"/>
                  <a:gd name="T4" fmla="*/ 170 w 230"/>
                  <a:gd name="T5" fmla="*/ 571 h 508"/>
                  <a:gd name="T6" fmla="*/ 162 w 230"/>
                  <a:gd name="T7" fmla="*/ 571 h 508"/>
                  <a:gd name="T8" fmla="*/ 154 w 230"/>
                  <a:gd name="T9" fmla="*/ 566 h 508"/>
                  <a:gd name="T10" fmla="*/ 145 w 230"/>
                  <a:gd name="T11" fmla="*/ 560 h 508"/>
                  <a:gd name="T12" fmla="*/ 138 w 230"/>
                  <a:gd name="T13" fmla="*/ 551 h 508"/>
                  <a:gd name="T14" fmla="*/ 130 w 230"/>
                  <a:gd name="T15" fmla="*/ 539 h 508"/>
                  <a:gd name="T16" fmla="*/ 114 w 230"/>
                  <a:gd name="T17" fmla="*/ 513 h 508"/>
                  <a:gd name="T18" fmla="*/ 99 w 230"/>
                  <a:gd name="T19" fmla="*/ 476 h 508"/>
                  <a:gd name="T20" fmla="*/ 85 w 230"/>
                  <a:gd name="T21" fmla="*/ 434 h 508"/>
                  <a:gd name="T22" fmla="*/ 71 w 230"/>
                  <a:gd name="T23" fmla="*/ 389 h 508"/>
                  <a:gd name="T24" fmla="*/ 57 w 230"/>
                  <a:gd name="T25" fmla="*/ 339 h 508"/>
                  <a:gd name="T26" fmla="*/ 46 w 230"/>
                  <a:gd name="T27" fmla="*/ 290 h 508"/>
                  <a:gd name="T28" fmla="*/ 33 w 230"/>
                  <a:gd name="T29" fmla="*/ 240 h 508"/>
                  <a:gd name="T30" fmla="*/ 15 w 230"/>
                  <a:gd name="T31" fmla="*/ 145 h 508"/>
                  <a:gd name="T32" fmla="*/ 4 w 230"/>
                  <a:gd name="T33" fmla="*/ 66 h 508"/>
                  <a:gd name="T34" fmla="*/ 2 w 230"/>
                  <a:gd name="T35" fmla="*/ 39 h 508"/>
                  <a:gd name="T36" fmla="*/ 0 w 230"/>
                  <a:gd name="T37" fmla="*/ 16 h 508"/>
                  <a:gd name="T38" fmla="*/ 0 w 230"/>
                  <a:gd name="T39" fmla="*/ 16 h 508"/>
                  <a:gd name="T40" fmla="*/ 2 w 230"/>
                  <a:gd name="T41" fmla="*/ 8 h 508"/>
                  <a:gd name="T42" fmla="*/ 6 w 230"/>
                  <a:gd name="T43" fmla="*/ 2 h 508"/>
                  <a:gd name="T44" fmla="*/ 11 w 230"/>
                  <a:gd name="T45" fmla="*/ 0 h 508"/>
                  <a:gd name="T46" fmla="*/ 17 w 230"/>
                  <a:gd name="T47" fmla="*/ 0 h 508"/>
                  <a:gd name="T48" fmla="*/ 27 w 230"/>
                  <a:gd name="T49" fmla="*/ 4 h 508"/>
                  <a:gd name="T50" fmla="*/ 33 w 230"/>
                  <a:gd name="T51" fmla="*/ 8 h 508"/>
                  <a:gd name="T52" fmla="*/ 53 w 230"/>
                  <a:gd name="T53" fmla="*/ 29 h 508"/>
                  <a:gd name="T54" fmla="*/ 74 w 230"/>
                  <a:gd name="T55" fmla="*/ 47 h 508"/>
                  <a:gd name="T56" fmla="*/ 91 w 230"/>
                  <a:gd name="T57" fmla="*/ 66 h 508"/>
                  <a:gd name="T58" fmla="*/ 104 w 230"/>
                  <a:gd name="T59" fmla="*/ 88 h 508"/>
                  <a:gd name="T60" fmla="*/ 111 w 230"/>
                  <a:gd name="T61" fmla="*/ 98 h 508"/>
                  <a:gd name="T62" fmla="*/ 111 w 230"/>
                  <a:gd name="T63" fmla="*/ 98 h 508"/>
                  <a:gd name="T64" fmla="*/ 116 w 230"/>
                  <a:gd name="T65" fmla="*/ 121 h 508"/>
                  <a:gd name="T66" fmla="*/ 120 w 230"/>
                  <a:gd name="T67" fmla="*/ 139 h 508"/>
                  <a:gd name="T68" fmla="*/ 126 w 230"/>
                  <a:gd name="T69" fmla="*/ 186 h 508"/>
                  <a:gd name="T70" fmla="*/ 133 w 230"/>
                  <a:gd name="T71" fmla="*/ 233 h 508"/>
                  <a:gd name="T72" fmla="*/ 139 w 230"/>
                  <a:gd name="T73" fmla="*/ 276 h 508"/>
                  <a:gd name="T74" fmla="*/ 139 w 230"/>
                  <a:gd name="T75" fmla="*/ 276 h 508"/>
                  <a:gd name="T76" fmla="*/ 152 w 230"/>
                  <a:gd name="T77" fmla="*/ 332 h 508"/>
                  <a:gd name="T78" fmla="*/ 162 w 230"/>
                  <a:gd name="T79" fmla="*/ 378 h 508"/>
                  <a:gd name="T80" fmla="*/ 171 w 230"/>
                  <a:gd name="T81" fmla="*/ 427 h 508"/>
                  <a:gd name="T82" fmla="*/ 179 w 230"/>
                  <a:gd name="T83" fmla="*/ 476 h 508"/>
                  <a:gd name="T84" fmla="*/ 184 w 230"/>
                  <a:gd name="T85" fmla="*/ 521 h 508"/>
                  <a:gd name="T86" fmla="*/ 184 w 230"/>
                  <a:gd name="T87" fmla="*/ 539 h 508"/>
                  <a:gd name="T88" fmla="*/ 184 w 230"/>
                  <a:gd name="T89" fmla="*/ 553 h 508"/>
                  <a:gd name="T90" fmla="*/ 181 w 230"/>
                  <a:gd name="T91" fmla="*/ 564 h 508"/>
                  <a:gd name="T92" fmla="*/ 179 w 230"/>
                  <a:gd name="T93" fmla="*/ 566 h 508"/>
                  <a:gd name="T94" fmla="*/ 176 w 230"/>
                  <a:gd name="T95" fmla="*/ 569 h 50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30" h="508">
                    <a:moveTo>
                      <a:pt x="220" y="506"/>
                    </a:moveTo>
                    <a:lnTo>
                      <a:pt x="220" y="506"/>
                    </a:lnTo>
                    <a:lnTo>
                      <a:pt x="212" y="508"/>
                    </a:lnTo>
                    <a:lnTo>
                      <a:pt x="202" y="508"/>
                    </a:lnTo>
                    <a:lnTo>
                      <a:pt x="192" y="504"/>
                    </a:lnTo>
                    <a:lnTo>
                      <a:pt x="182" y="498"/>
                    </a:lnTo>
                    <a:lnTo>
                      <a:pt x="172" y="490"/>
                    </a:lnTo>
                    <a:lnTo>
                      <a:pt x="162" y="480"/>
                    </a:lnTo>
                    <a:lnTo>
                      <a:pt x="142" y="456"/>
                    </a:lnTo>
                    <a:lnTo>
                      <a:pt x="124" y="424"/>
                    </a:lnTo>
                    <a:lnTo>
                      <a:pt x="106" y="386"/>
                    </a:lnTo>
                    <a:lnTo>
                      <a:pt x="88" y="346"/>
                    </a:lnTo>
                    <a:lnTo>
                      <a:pt x="72" y="302"/>
                    </a:lnTo>
                    <a:lnTo>
                      <a:pt x="56" y="258"/>
                    </a:lnTo>
                    <a:lnTo>
                      <a:pt x="42" y="214"/>
                    </a:lnTo>
                    <a:lnTo>
                      <a:pt x="20" y="130"/>
                    </a:lnTo>
                    <a:lnTo>
                      <a:pt x="4" y="60"/>
                    </a:lnTo>
                    <a:lnTo>
                      <a:pt x="2" y="34"/>
                    </a:lnTo>
                    <a:lnTo>
                      <a:pt x="0" y="16"/>
                    </a:lnTo>
                    <a:lnTo>
                      <a:pt x="2" y="8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22" y="0"/>
                    </a:lnTo>
                    <a:lnTo>
                      <a:pt x="32" y="4"/>
                    </a:lnTo>
                    <a:lnTo>
                      <a:pt x="42" y="8"/>
                    </a:lnTo>
                    <a:lnTo>
                      <a:pt x="66" y="24"/>
                    </a:lnTo>
                    <a:lnTo>
                      <a:pt x="92" y="42"/>
                    </a:lnTo>
                    <a:lnTo>
                      <a:pt x="114" y="60"/>
                    </a:lnTo>
                    <a:lnTo>
                      <a:pt x="130" y="78"/>
                    </a:lnTo>
                    <a:lnTo>
                      <a:pt x="138" y="88"/>
                    </a:lnTo>
                    <a:lnTo>
                      <a:pt x="144" y="106"/>
                    </a:lnTo>
                    <a:lnTo>
                      <a:pt x="150" y="124"/>
                    </a:lnTo>
                    <a:lnTo>
                      <a:pt x="158" y="166"/>
                    </a:lnTo>
                    <a:lnTo>
                      <a:pt x="166" y="208"/>
                    </a:lnTo>
                    <a:lnTo>
                      <a:pt x="174" y="246"/>
                    </a:lnTo>
                    <a:lnTo>
                      <a:pt x="190" y="296"/>
                    </a:lnTo>
                    <a:lnTo>
                      <a:pt x="202" y="336"/>
                    </a:lnTo>
                    <a:lnTo>
                      <a:pt x="214" y="380"/>
                    </a:lnTo>
                    <a:lnTo>
                      <a:pt x="224" y="424"/>
                    </a:lnTo>
                    <a:lnTo>
                      <a:pt x="230" y="464"/>
                    </a:lnTo>
                    <a:lnTo>
                      <a:pt x="230" y="480"/>
                    </a:lnTo>
                    <a:lnTo>
                      <a:pt x="230" y="492"/>
                    </a:lnTo>
                    <a:lnTo>
                      <a:pt x="226" y="502"/>
                    </a:lnTo>
                    <a:lnTo>
                      <a:pt x="224" y="504"/>
                    </a:lnTo>
                    <a:lnTo>
                      <a:pt x="220" y="50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4" name="Freeform 105"/>
              <p:cNvSpPr>
                <a:spLocks/>
              </p:cNvSpPr>
              <p:nvPr userDrawn="1"/>
            </p:nvSpPr>
            <p:spPr bwMode="auto">
              <a:xfrm>
                <a:off x="7936" y="-867"/>
                <a:ext cx="220" cy="520"/>
              </a:xfrm>
              <a:custGeom>
                <a:avLst/>
                <a:gdLst>
                  <a:gd name="T0" fmla="*/ 176 w 230"/>
                  <a:gd name="T1" fmla="*/ 569 h 508"/>
                  <a:gd name="T2" fmla="*/ 176 w 230"/>
                  <a:gd name="T3" fmla="*/ 569 h 508"/>
                  <a:gd name="T4" fmla="*/ 170 w 230"/>
                  <a:gd name="T5" fmla="*/ 571 h 508"/>
                  <a:gd name="T6" fmla="*/ 162 w 230"/>
                  <a:gd name="T7" fmla="*/ 571 h 508"/>
                  <a:gd name="T8" fmla="*/ 154 w 230"/>
                  <a:gd name="T9" fmla="*/ 566 h 508"/>
                  <a:gd name="T10" fmla="*/ 145 w 230"/>
                  <a:gd name="T11" fmla="*/ 560 h 508"/>
                  <a:gd name="T12" fmla="*/ 138 w 230"/>
                  <a:gd name="T13" fmla="*/ 551 h 508"/>
                  <a:gd name="T14" fmla="*/ 130 w 230"/>
                  <a:gd name="T15" fmla="*/ 539 h 508"/>
                  <a:gd name="T16" fmla="*/ 114 w 230"/>
                  <a:gd name="T17" fmla="*/ 513 h 508"/>
                  <a:gd name="T18" fmla="*/ 99 w 230"/>
                  <a:gd name="T19" fmla="*/ 476 h 508"/>
                  <a:gd name="T20" fmla="*/ 85 w 230"/>
                  <a:gd name="T21" fmla="*/ 434 h 508"/>
                  <a:gd name="T22" fmla="*/ 71 w 230"/>
                  <a:gd name="T23" fmla="*/ 389 h 508"/>
                  <a:gd name="T24" fmla="*/ 57 w 230"/>
                  <a:gd name="T25" fmla="*/ 339 h 508"/>
                  <a:gd name="T26" fmla="*/ 46 w 230"/>
                  <a:gd name="T27" fmla="*/ 290 h 508"/>
                  <a:gd name="T28" fmla="*/ 33 w 230"/>
                  <a:gd name="T29" fmla="*/ 240 h 508"/>
                  <a:gd name="T30" fmla="*/ 15 w 230"/>
                  <a:gd name="T31" fmla="*/ 145 h 508"/>
                  <a:gd name="T32" fmla="*/ 4 w 230"/>
                  <a:gd name="T33" fmla="*/ 66 h 508"/>
                  <a:gd name="T34" fmla="*/ 2 w 230"/>
                  <a:gd name="T35" fmla="*/ 39 h 508"/>
                  <a:gd name="T36" fmla="*/ 0 w 230"/>
                  <a:gd name="T37" fmla="*/ 16 h 508"/>
                  <a:gd name="T38" fmla="*/ 0 w 230"/>
                  <a:gd name="T39" fmla="*/ 16 h 508"/>
                  <a:gd name="T40" fmla="*/ 2 w 230"/>
                  <a:gd name="T41" fmla="*/ 8 h 508"/>
                  <a:gd name="T42" fmla="*/ 6 w 230"/>
                  <a:gd name="T43" fmla="*/ 2 h 508"/>
                  <a:gd name="T44" fmla="*/ 11 w 230"/>
                  <a:gd name="T45" fmla="*/ 0 h 508"/>
                  <a:gd name="T46" fmla="*/ 17 w 230"/>
                  <a:gd name="T47" fmla="*/ 0 h 508"/>
                  <a:gd name="T48" fmla="*/ 27 w 230"/>
                  <a:gd name="T49" fmla="*/ 4 h 508"/>
                  <a:gd name="T50" fmla="*/ 33 w 230"/>
                  <a:gd name="T51" fmla="*/ 8 h 508"/>
                  <a:gd name="T52" fmla="*/ 53 w 230"/>
                  <a:gd name="T53" fmla="*/ 29 h 508"/>
                  <a:gd name="T54" fmla="*/ 74 w 230"/>
                  <a:gd name="T55" fmla="*/ 47 h 508"/>
                  <a:gd name="T56" fmla="*/ 91 w 230"/>
                  <a:gd name="T57" fmla="*/ 66 h 508"/>
                  <a:gd name="T58" fmla="*/ 104 w 230"/>
                  <a:gd name="T59" fmla="*/ 88 h 508"/>
                  <a:gd name="T60" fmla="*/ 111 w 230"/>
                  <a:gd name="T61" fmla="*/ 98 h 508"/>
                  <a:gd name="T62" fmla="*/ 111 w 230"/>
                  <a:gd name="T63" fmla="*/ 98 h 508"/>
                  <a:gd name="T64" fmla="*/ 116 w 230"/>
                  <a:gd name="T65" fmla="*/ 121 h 508"/>
                  <a:gd name="T66" fmla="*/ 120 w 230"/>
                  <a:gd name="T67" fmla="*/ 139 h 508"/>
                  <a:gd name="T68" fmla="*/ 126 w 230"/>
                  <a:gd name="T69" fmla="*/ 186 h 508"/>
                  <a:gd name="T70" fmla="*/ 133 w 230"/>
                  <a:gd name="T71" fmla="*/ 233 h 508"/>
                  <a:gd name="T72" fmla="*/ 139 w 230"/>
                  <a:gd name="T73" fmla="*/ 276 h 508"/>
                  <a:gd name="T74" fmla="*/ 139 w 230"/>
                  <a:gd name="T75" fmla="*/ 276 h 508"/>
                  <a:gd name="T76" fmla="*/ 152 w 230"/>
                  <a:gd name="T77" fmla="*/ 332 h 508"/>
                  <a:gd name="T78" fmla="*/ 162 w 230"/>
                  <a:gd name="T79" fmla="*/ 378 h 508"/>
                  <a:gd name="T80" fmla="*/ 171 w 230"/>
                  <a:gd name="T81" fmla="*/ 427 h 508"/>
                  <a:gd name="T82" fmla="*/ 179 w 230"/>
                  <a:gd name="T83" fmla="*/ 476 h 508"/>
                  <a:gd name="T84" fmla="*/ 184 w 230"/>
                  <a:gd name="T85" fmla="*/ 521 h 508"/>
                  <a:gd name="T86" fmla="*/ 184 w 230"/>
                  <a:gd name="T87" fmla="*/ 539 h 508"/>
                  <a:gd name="T88" fmla="*/ 184 w 230"/>
                  <a:gd name="T89" fmla="*/ 553 h 508"/>
                  <a:gd name="T90" fmla="*/ 181 w 230"/>
                  <a:gd name="T91" fmla="*/ 564 h 508"/>
                  <a:gd name="T92" fmla="*/ 179 w 230"/>
                  <a:gd name="T93" fmla="*/ 566 h 508"/>
                  <a:gd name="T94" fmla="*/ 176 w 230"/>
                  <a:gd name="T95" fmla="*/ 569 h 50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30" h="508">
                    <a:moveTo>
                      <a:pt x="220" y="506"/>
                    </a:moveTo>
                    <a:lnTo>
                      <a:pt x="220" y="506"/>
                    </a:lnTo>
                    <a:lnTo>
                      <a:pt x="212" y="508"/>
                    </a:lnTo>
                    <a:lnTo>
                      <a:pt x="202" y="508"/>
                    </a:lnTo>
                    <a:lnTo>
                      <a:pt x="192" y="504"/>
                    </a:lnTo>
                    <a:lnTo>
                      <a:pt x="182" y="498"/>
                    </a:lnTo>
                    <a:lnTo>
                      <a:pt x="172" y="490"/>
                    </a:lnTo>
                    <a:lnTo>
                      <a:pt x="162" y="480"/>
                    </a:lnTo>
                    <a:lnTo>
                      <a:pt x="142" y="456"/>
                    </a:lnTo>
                    <a:lnTo>
                      <a:pt x="124" y="424"/>
                    </a:lnTo>
                    <a:lnTo>
                      <a:pt x="106" y="386"/>
                    </a:lnTo>
                    <a:lnTo>
                      <a:pt x="88" y="346"/>
                    </a:lnTo>
                    <a:lnTo>
                      <a:pt x="72" y="302"/>
                    </a:lnTo>
                    <a:lnTo>
                      <a:pt x="56" y="258"/>
                    </a:lnTo>
                    <a:lnTo>
                      <a:pt x="42" y="214"/>
                    </a:lnTo>
                    <a:lnTo>
                      <a:pt x="20" y="130"/>
                    </a:lnTo>
                    <a:lnTo>
                      <a:pt x="4" y="60"/>
                    </a:lnTo>
                    <a:lnTo>
                      <a:pt x="2" y="34"/>
                    </a:lnTo>
                    <a:lnTo>
                      <a:pt x="0" y="16"/>
                    </a:lnTo>
                    <a:lnTo>
                      <a:pt x="2" y="8"/>
                    </a:lnTo>
                    <a:lnTo>
                      <a:pt x="6" y="2"/>
                    </a:lnTo>
                    <a:lnTo>
                      <a:pt x="12" y="0"/>
                    </a:lnTo>
                    <a:lnTo>
                      <a:pt x="22" y="0"/>
                    </a:lnTo>
                    <a:lnTo>
                      <a:pt x="32" y="4"/>
                    </a:lnTo>
                    <a:lnTo>
                      <a:pt x="42" y="8"/>
                    </a:lnTo>
                    <a:lnTo>
                      <a:pt x="66" y="24"/>
                    </a:lnTo>
                    <a:lnTo>
                      <a:pt x="92" y="42"/>
                    </a:lnTo>
                    <a:lnTo>
                      <a:pt x="114" y="60"/>
                    </a:lnTo>
                    <a:lnTo>
                      <a:pt x="130" y="78"/>
                    </a:lnTo>
                    <a:lnTo>
                      <a:pt x="138" y="88"/>
                    </a:lnTo>
                    <a:lnTo>
                      <a:pt x="144" y="106"/>
                    </a:lnTo>
                    <a:lnTo>
                      <a:pt x="150" y="124"/>
                    </a:lnTo>
                    <a:lnTo>
                      <a:pt x="158" y="166"/>
                    </a:lnTo>
                    <a:lnTo>
                      <a:pt x="166" y="208"/>
                    </a:lnTo>
                    <a:lnTo>
                      <a:pt x="174" y="246"/>
                    </a:lnTo>
                    <a:lnTo>
                      <a:pt x="190" y="296"/>
                    </a:lnTo>
                    <a:lnTo>
                      <a:pt x="202" y="336"/>
                    </a:lnTo>
                    <a:lnTo>
                      <a:pt x="214" y="380"/>
                    </a:lnTo>
                    <a:lnTo>
                      <a:pt x="224" y="424"/>
                    </a:lnTo>
                    <a:lnTo>
                      <a:pt x="230" y="464"/>
                    </a:lnTo>
                    <a:lnTo>
                      <a:pt x="230" y="480"/>
                    </a:lnTo>
                    <a:lnTo>
                      <a:pt x="230" y="492"/>
                    </a:lnTo>
                    <a:lnTo>
                      <a:pt x="226" y="502"/>
                    </a:lnTo>
                    <a:lnTo>
                      <a:pt x="224" y="504"/>
                    </a:lnTo>
                    <a:lnTo>
                      <a:pt x="220" y="50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5" name="Freeform 106"/>
              <p:cNvSpPr>
                <a:spLocks/>
              </p:cNvSpPr>
              <p:nvPr userDrawn="1"/>
            </p:nvSpPr>
            <p:spPr bwMode="auto">
              <a:xfrm>
                <a:off x="7556" y="-707"/>
                <a:ext cx="260" cy="500"/>
              </a:xfrm>
              <a:custGeom>
                <a:avLst/>
                <a:gdLst>
                  <a:gd name="T0" fmla="*/ 282 w 244"/>
                  <a:gd name="T1" fmla="*/ 506 h 498"/>
                  <a:gd name="T2" fmla="*/ 282 w 244"/>
                  <a:gd name="T3" fmla="*/ 506 h 498"/>
                  <a:gd name="T4" fmla="*/ 275 w 244"/>
                  <a:gd name="T5" fmla="*/ 508 h 498"/>
                  <a:gd name="T6" fmla="*/ 266 w 244"/>
                  <a:gd name="T7" fmla="*/ 506 h 498"/>
                  <a:gd name="T8" fmla="*/ 250 w 244"/>
                  <a:gd name="T9" fmla="*/ 500 h 498"/>
                  <a:gd name="T10" fmla="*/ 234 w 244"/>
                  <a:gd name="T11" fmla="*/ 488 h 498"/>
                  <a:gd name="T12" fmla="*/ 214 w 244"/>
                  <a:gd name="T13" fmla="*/ 472 h 498"/>
                  <a:gd name="T14" fmla="*/ 197 w 244"/>
                  <a:gd name="T15" fmla="*/ 452 h 498"/>
                  <a:gd name="T16" fmla="*/ 181 w 244"/>
                  <a:gd name="T17" fmla="*/ 430 h 498"/>
                  <a:gd name="T18" fmla="*/ 151 w 244"/>
                  <a:gd name="T19" fmla="*/ 380 h 498"/>
                  <a:gd name="T20" fmla="*/ 121 w 244"/>
                  <a:gd name="T21" fmla="*/ 325 h 498"/>
                  <a:gd name="T22" fmla="*/ 99 w 244"/>
                  <a:gd name="T23" fmla="*/ 275 h 498"/>
                  <a:gd name="T24" fmla="*/ 66 w 244"/>
                  <a:gd name="T25" fmla="*/ 209 h 498"/>
                  <a:gd name="T26" fmla="*/ 66 w 244"/>
                  <a:gd name="T27" fmla="*/ 209 h 498"/>
                  <a:gd name="T28" fmla="*/ 43 w 244"/>
                  <a:gd name="T29" fmla="*/ 173 h 498"/>
                  <a:gd name="T30" fmla="*/ 19 w 244"/>
                  <a:gd name="T31" fmla="*/ 124 h 498"/>
                  <a:gd name="T32" fmla="*/ 6 w 244"/>
                  <a:gd name="T33" fmla="*/ 102 h 498"/>
                  <a:gd name="T34" fmla="*/ 2 w 244"/>
                  <a:gd name="T35" fmla="*/ 80 h 498"/>
                  <a:gd name="T36" fmla="*/ 0 w 244"/>
                  <a:gd name="T37" fmla="*/ 70 h 498"/>
                  <a:gd name="T38" fmla="*/ 0 w 244"/>
                  <a:gd name="T39" fmla="*/ 60 h 498"/>
                  <a:gd name="T40" fmla="*/ 2 w 244"/>
                  <a:gd name="T41" fmla="*/ 52 h 498"/>
                  <a:gd name="T42" fmla="*/ 6 w 244"/>
                  <a:gd name="T43" fmla="*/ 42 h 498"/>
                  <a:gd name="T44" fmla="*/ 6 w 244"/>
                  <a:gd name="T45" fmla="*/ 42 h 498"/>
                  <a:gd name="T46" fmla="*/ 17 w 244"/>
                  <a:gd name="T47" fmla="*/ 30 h 498"/>
                  <a:gd name="T48" fmla="*/ 27 w 244"/>
                  <a:gd name="T49" fmla="*/ 20 h 498"/>
                  <a:gd name="T50" fmla="*/ 38 w 244"/>
                  <a:gd name="T51" fmla="*/ 12 h 498"/>
                  <a:gd name="T52" fmla="*/ 46 w 244"/>
                  <a:gd name="T53" fmla="*/ 6 h 498"/>
                  <a:gd name="T54" fmla="*/ 58 w 244"/>
                  <a:gd name="T55" fmla="*/ 2 h 498"/>
                  <a:gd name="T56" fmla="*/ 66 w 244"/>
                  <a:gd name="T57" fmla="*/ 2 h 498"/>
                  <a:gd name="T58" fmla="*/ 77 w 244"/>
                  <a:gd name="T59" fmla="*/ 0 h 498"/>
                  <a:gd name="T60" fmla="*/ 85 w 244"/>
                  <a:gd name="T61" fmla="*/ 2 h 498"/>
                  <a:gd name="T62" fmla="*/ 97 w 244"/>
                  <a:gd name="T63" fmla="*/ 6 h 498"/>
                  <a:gd name="T64" fmla="*/ 104 w 244"/>
                  <a:gd name="T65" fmla="*/ 10 h 498"/>
                  <a:gd name="T66" fmla="*/ 124 w 244"/>
                  <a:gd name="T67" fmla="*/ 22 h 498"/>
                  <a:gd name="T68" fmla="*/ 143 w 244"/>
                  <a:gd name="T69" fmla="*/ 40 h 498"/>
                  <a:gd name="T70" fmla="*/ 162 w 244"/>
                  <a:gd name="T71" fmla="*/ 60 h 498"/>
                  <a:gd name="T72" fmla="*/ 179 w 244"/>
                  <a:gd name="T73" fmla="*/ 82 h 498"/>
                  <a:gd name="T74" fmla="*/ 192 w 244"/>
                  <a:gd name="T75" fmla="*/ 106 h 498"/>
                  <a:gd name="T76" fmla="*/ 220 w 244"/>
                  <a:gd name="T77" fmla="*/ 157 h 498"/>
                  <a:gd name="T78" fmla="*/ 256 w 244"/>
                  <a:gd name="T79" fmla="*/ 225 h 498"/>
                  <a:gd name="T80" fmla="*/ 256 w 244"/>
                  <a:gd name="T81" fmla="*/ 225 h 498"/>
                  <a:gd name="T82" fmla="*/ 288 w 244"/>
                  <a:gd name="T83" fmla="*/ 285 h 498"/>
                  <a:gd name="T84" fmla="*/ 307 w 244"/>
                  <a:gd name="T85" fmla="*/ 327 h 498"/>
                  <a:gd name="T86" fmla="*/ 320 w 244"/>
                  <a:gd name="T87" fmla="*/ 373 h 498"/>
                  <a:gd name="T88" fmla="*/ 330 w 244"/>
                  <a:gd name="T89" fmla="*/ 402 h 498"/>
                  <a:gd name="T90" fmla="*/ 332 w 244"/>
                  <a:gd name="T91" fmla="*/ 424 h 498"/>
                  <a:gd name="T92" fmla="*/ 335 w 244"/>
                  <a:gd name="T93" fmla="*/ 444 h 498"/>
                  <a:gd name="T94" fmla="*/ 332 w 244"/>
                  <a:gd name="T95" fmla="*/ 464 h 498"/>
                  <a:gd name="T96" fmla="*/ 328 w 244"/>
                  <a:gd name="T97" fmla="*/ 480 h 498"/>
                  <a:gd name="T98" fmla="*/ 318 w 244"/>
                  <a:gd name="T99" fmla="*/ 492 h 498"/>
                  <a:gd name="T100" fmla="*/ 311 w 244"/>
                  <a:gd name="T101" fmla="*/ 498 h 498"/>
                  <a:gd name="T102" fmla="*/ 300 w 244"/>
                  <a:gd name="T103" fmla="*/ 502 h 498"/>
                  <a:gd name="T104" fmla="*/ 294 w 244"/>
                  <a:gd name="T105" fmla="*/ 504 h 498"/>
                  <a:gd name="T106" fmla="*/ 282 w 244"/>
                  <a:gd name="T107" fmla="*/ 506 h 4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4" h="498">
                    <a:moveTo>
                      <a:pt x="206" y="496"/>
                    </a:moveTo>
                    <a:lnTo>
                      <a:pt x="206" y="496"/>
                    </a:lnTo>
                    <a:lnTo>
                      <a:pt x="200" y="498"/>
                    </a:lnTo>
                    <a:lnTo>
                      <a:pt x="194" y="496"/>
                    </a:lnTo>
                    <a:lnTo>
                      <a:pt x="182" y="490"/>
                    </a:lnTo>
                    <a:lnTo>
                      <a:pt x="170" y="478"/>
                    </a:lnTo>
                    <a:lnTo>
                      <a:pt x="156" y="462"/>
                    </a:lnTo>
                    <a:lnTo>
                      <a:pt x="144" y="442"/>
                    </a:lnTo>
                    <a:lnTo>
                      <a:pt x="132" y="420"/>
                    </a:lnTo>
                    <a:lnTo>
                      <a:pt x="110" y="372"/>
                    </a:lnTo>
                    <a:lnTo>
                      <a:pt x="88" y="320"/>
                    </a:lnTo>
                    <a:lnTo>
                      <a:pt x="72" y="270"/>
                    </a:lnTo>
                    <a:lnTo>
                      <a:pt x="48" y="204"/>
                    </a:lnTo>
                    <a:lnTo>
                      <a:pt x="32" y="168"/>
                    </a:lnTo>
                    <a:lnTo>
                      <a:pt x="14" y="124"/>
                    </a:lnTo>
                    <a:lnTo>
                      <a:pt x="6" y="102"/>
                    </a:lnTo>
                    <a:lnTo>
                      <a:pt x="2" y="80"/>
                    </a:lnTo>
                    <a:lnTo>
                      <a:pt x="0" y="70"/>
                    </a:lnTo>
                    <a:lnTo>
                      <a:pt x="0" y="60"/>
                    </a:lnTo>
                    <a:lnTo>
                      <a:pt x="2" y="52"/>
                    </a:lnTo>
                    <a:lnTo>
                      <a:pt x="6" y="42"/>
                    </a:lnTo>
                    <a:lnTo>
                      <a:pt x="12" y="30"/>
                    </a:lnTo>
                    <a:lnTo>
                      <a:pt x="20" y="20"/>
                    </a:lnTo>
                    <a:lnTo>
                      <a:pt x="28" y="12"/>
                    </a:lnTo>
                    <a:lnTo>
                      <a:pt x="34" y="6"/>
                    </a:lnTo>
                    <a:lnTo>
                      <a:pt x="42" y="2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2" y="2"/>
                    </a:lnTo>
                    <a:lnTo>
                      <a:pt x="70" y="6"/>
                    </a:lnTo>
                    <a:lnTo>
                      <a:pt x="76" y="10"/>
                    </a:lnTo>
                    <a:lnTo>
                      <a:pt x="90" y="22"/>
                    </a:lnTo>
                    <a:lnTo>
                      <a:pt x="104" y="40"/>
                    </a:lnTo>
                    <a:lnTo>
                      <a:pt x="118" y="60"/>
                    </a:lnTo>
                    <a:lnTo>
                      <a:pt x="130" y="82"/>
                    </a:lnTo>
                    <a:lnTo>
                      <a:pt x="140" y="106"/>
                    </a:lnTo>
                    <a:lnTo>
                      <a:pt x="160" y="152"/>
                    </a:lnTo>
                    <a:lnTo>
                      <a:pt x="186" y="220"/>
                    </a:lnTo>
                    <a:lnTo>
                      <a:pt x="208" y="280"/>
                    </a:lnTo>
                    <a:lnTo>
                      <a:pt x="222" y="322"/>
                    </a:lnTo>
                    <a:lnTo>
                      <a:pt x="234" y="368"/>
                    </a:lnTo>
                    <a:lnTo>
                      <a:pt x="240" y="392"/>
                    </a:lnTo>
                    <a:lnTo>
                      <a:pt x="242" y="414"/>
                    </a:lnTo>
                    <a:lnTo>
                      <a:pt x="244" y="434"/>
                    </a:lnTo>
                    <a:lnTo>
                      <a:pt x="242" y="454"/>
                    </a:lnTo>
                    <a:lnTo>
                      <a:pt x="238" y="470"/>
                    </a:lnTo>
                    <a:lnTo>
                      <a:pt x="232" y="482"/>
                    </a:lnTo>
                    <a:lnTo>
                      <a:pt x="226" y="488"/>
                    </a:lnTo>
                    <a:lnTo>
                      <a:pt x="220" y="492"/>
                    </a:lnTo>
                    <a:lnTo>
                      <a:pt x="214" y="494"/>
                    </a:lnTo>
                    <a:lnTo>
                      <a:pt x="206" y="4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6" name="Freeform 107"/>
              <p:cNvSpPr>
                <a:spLocks/>
              </p:cNvSpPr>
              <p:nvPr userDrawn="1"/>
            </p:nvSpPr>
            <p:spPr bwMode="auto">
              <a:xfrm>
                <a:off x="7556" y="-707"/>
                <a:ext cx="260" cy="500"/>
              </a:xfrm>
              <a:custGeom>
                <a:avLst/>
                <a:gdLst>
                  <a:gd name="T0" fmla="*/ 282 w 244"/>
                  <a:gd name="T1" fmla="*/ 506 h 498"/>
                  <a:gd name="T2" fmla="*/ 282 w 244"/>
                  <a:gd name="T3" fmla="*/ 506 h 498"/>
                  <a:gd name="T4" fmla="*/ 275 w 244"/>
                  <a:gd name="T5" fmla="*/ 508 h 498"/>
                  <a:gd name="T6" fmla="*/ 266 w 244"/>
                  <a:gd name="T7" fmla="*/ 506 h 498"/>
                  <a:gd name="T8" fmla="*/ 250 w 244"/>
                  <a:gd name="T9" fmla="*/ 500 h 498"/>
                  <a:gd name="T10" fmla="*/ 234 w 244"/>
                  <a:gd name="T11" fmla="*/ 488 h 498"/>
                  <a:gd name="T12" fmla="*/ 214 w 244"/>
                  <a:gd name="T13" fmla="*/ 472 h 498"/>
                  <a:gd name="T14" fmla="*/ 197 w 244"/>
                  <a:gd name="T15" fmla="*/ 452 h 498"/>
                  <a:gd name="T16" fmla="*/ 181 w 244"/>
                  <a:gd name="T17" fmla="*/ 430 h 498"/>
                  <a:gd name="T18" fmla="*/ 151 w 244"/>
                  <a:gd name="T19" fmla="*/ 380 h 498"/>
                  <a:gd name="T20" fmla="*/ 121 w 244"/>
                  <a:gd name="T21" fmla="*/ 325 h 498"/>
                  <a:gd name="T22" fmla="*/ 99 w 244"/>
                  <a:gd name="T23" fmla="*/ 275 h 498"/>
                  <a:gd name="T24" fmla="*/ 66 w 244"/>
                  <a:gd name="T25" fmla="*/ 209 h 498"/>
                  <a:gd name="T26" fmla="*/ 66 w 244"/>
                  <a:gd name="T27" fmla="*/ 209 h 498"/>
                  <a:gd name="T28" fmla="*/ 43 w 244"/>
                  <a:gd name="T29" fmla="*/ 173 h 498"/>
                  <a:gd name="T30" fmla="*/ 19 w 244"/>
                  <a:gd name="T31" fmla="*/ 124 h 498"/>
                  <a:gd name="T32" fmla="*/ 6 w 244"/>
                  <a:gd name="T33" fmla="*/ 102 h 498"/>
                  <a:gd name="T34" fmla="*/ 2 w 244"/>
                  <a:gd name="T35" fmla="*/ 80 h 498"/>
                  <a:gd name="T36" fmla="*/ 0 w 244"/>
                  <a:gd name="T37" fmla="*/ 70 h 498"/>
                  <a:gd name="T38" fmla="*/ 0 w 244"/>
                  <a:gd name="T39" fmla="*/ 60 h 498"/>
                  <a:gd name="T40" fmla="*/ 2 w 244"/>
                  <a:gd name="T41" fmla="*/ 52 h 498"/>
                  <a:gd name="T42" fmla="*/ 6 w 244"/>
                  <a:gd name="T43" fmla="*/ 42 h 498"/>
                  <a:gd name="T44" fmla="*/ 6 w 244"/>
                  <a:gd name="T45" fmla="*/ 42 h 498"/>
                  <a:gd name="T46" fmla="*/ 17 w 244"/>
                  <a:gd name="T47" fmla="*/ 30 h 498"/>
                  <a:gd name="T48" fmla="*/ 27 w 244"/>
                  <a:gd name="T49" fmla="*/ 20 h 498"/>
                  <a:gd name="T50" fmla="*/ 38 w 244"/>
                  <a:gd name="T51" fmla="*/ 12 h 498"/>
                  <a:gd name="T52" fmla="*/ 46 w 244"/>
                  <a:gd name="T53" fmla="*/ 6 h 498"/>
                  <a:gd name="T54" fmla="*/ 58 w 244"/>
                  <a:gd name="T55" fmla="*/ 2 h 498"/>
                  <a:gd name="T56" fmla="*/ 66 w 244"/>
                  <a:gd name="T57" fmla="*/ 2 h 498"/>
                  <a:gd name="T58" fmla="*/ 77 w 244"/>
                  <a:gd name="T59" fmla="*/ 0 h 498"/>
                  <a:gd name="T60" fmla="*/ 85 w 244"/>
                  <a:gd name="T61" fmla="*/ 2 h 498"/>
                  <a:gd name="T62" fmla="*/ 97 w 244"/>
                  <a:gd name="T63" fmla="*/ 6 h 498"/>
                  <a:gd name="T64" fmla="*/ 104 w 244"/>
                  <a:gd name="T65" fmla="*/ 10 h 498"/>
                  <a:gd name="T66" fmla="*/ 124 w 244"/>
                  <a:gd name="T67" fmla="*/ 22 h 498"/>
                  <a:gd name="T68" fmla="*/ 143 w 244"/>
                  <a:gd name="T69" fmla="*/ 40 h 498"/>
                  <a:gd name="T70" fmla="*/ 162 w 244"/>
                  <a:gd name="T71" fmla="*/ 60 h 498"/>
                  <a:gd name="T72" fmla="*/ 179 w 244"/>
                  <a:gd name="T73" fmla="*/ 82 h 498"/>
                  <a:gd name="T74" fmla="*/ 192 w 244"/>
                  <a:gd name="T75" fmla="*/ 106 h 498"/>
                  <a:gd name="T76" fmla="*/ 220 w 244"/>
                  <a:gd name="T77" fmla="*/ 157 h 498"/>
                  <a:gd name="T78" fmla="*/ 256 w 244"/>
                  <a:gd name="T79" fmla="*/ 225 h 498"/>
                  <a:gd name="T80" fmla="*/ 256 w 244"/>
                  <a:gd name="T81" fmla="*/ 225 h 498"/>
                  <a:gd name="T82" fmla="*/ 288 w 244"/>
                  <a:gd name="T83" fmla="*/ 285 h 498"/>
                  <a:gd name="T84" fmla="*/ 307 w 244"/>
                  <a:gd name="T85" fmla="*/ 327 h 498"/>
                  <a:gd name="T86" fmla="*/ 320 w 244"/>
                  <a:gd name="T87" fmla="*/ 373 h 498"/>
                  <a:gd name="T88" fmla="*/ 330 w 244"/>
                  <a:gd name="T89" fmla="*/ 402 h 498"/>
                  <a:gd name="T90" fmla="*/ 332 w 244"/>
                  <a:gd name="T91" fmla="*/ 424 h 498"/>
                  <a:gd name="T92" fmla="*/ 335 w 244"/>
                  <a:gd name="T93" fmla="*/ 444 h 498"/>
                  <a:gd name="T94" fmla="*/ 332 w 244"/>
                  <a:gd name="T95" fmla="*/ 464 h 498"/>
                  <a:gd name="T96" fmla="*/ 328 w 244"/>
                  <a:gd name="T97" fmla="*/ 480 h 498"/>
                  <a:gd name="T98" fmla="*/ 318 w 244"/>
                  <a:gd name="T99" fmla="*/ 492 h 498"/>
                  <a:gd name="T100" fmla="*/ 311 w 244"/>
                  <a:gd name="T101" fmla="*/ 498 h 498"/>
                  <a:gd name="T102" fmla="*/ 300 w 244"/>
                  <a:gd name="T103" fmla="*/ 502 h 498"/>
                  <a:gd name="T104" fmla="*/ 294 w 244"/>
                  <a:gd name="T105" fmla="*/ 504 h 498"/>
                  <a:gd name="T106" fmla="*/ 282 w 244"/>
                  <a:gd name="T107" fmla="*/ 506 h 4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4" h="498">
                    <a:moveTo>
                      <a:pt x="206" y="496"/>
                    </a:moveTo>
                    <a:lnTo>
                      <a:pt x="206" y="496"/>
                    </a:lnTo>
                    <a:lnTo>
                      <a:pt x="200" y="498"/>
                    </a:lnTo>
                    <a:lnTo>
                      <a:pt x="194" y="496"/>
                    </a:lnTo>
                    <a:lnTo>
                      <a:pt x="182" y="490"/>
                    </a:lnTo>
                    <a:lnTo>
                      <a:pt x="170" y="478"/>
                    </a:lnTo>
                    <a:lnTo>
                      <a:pt x="156" y="462"/>
                    </a:lnTo>
                    <a:lnTo>
                      <a:pt x="144" y="442"/>
                    </a:lnTo>
                    <a:lnTo>
                      <a:pt x="132" y="420"/>
                    </a:lnTo>
                    <a:lnTo>
                      <a:pt x="110" y="372"/>
                    </a:lnTo>
                    <a:lnTo>
                      <a:pt x="88" y="320"/>
                    </a:lnTo>
                    <a:lnTo>
                      <a:pt x="72" y="270"/>
                    </a:lnTo>
                    <a:lnTo>
                      <a:pt x="48" y="204"/>
                    </a:lnTo>
                    <a:lnTo>
                      <a:pt x="32" y="168"/>
                    </a:lnTo>
                    <a:lnTo>
                      <a:pt x="14" y="124"/>
                    </a:lnTo>
                    <a:lnTo>
                      <a:pt x="6" y="102"/>
                    </a:lnTo>
                    <a:lnTo>
                      <a:pt x="2" y="80"/>
                    </a:lnTo>
                    <a:lnTo>
                      <a:pt x="0" y="70"/>
                    </a:lnTo>
                    <a:lnTo>
                      <a:pt x="0" y="60"/>
                    </a:lnTo>
                    <a:lnTo>
                      <a:pt x="2" y="52"/>
                    </a:lnTo>
                    <a:lnTo>
                      <a:pt x="6" y="42"/>
                    </a:lnTo>
                    <a:lnTo>
                      <a:pt x="12" y="30"/>
                    </a:lnTo>
                    <a:lnTo>
                      <a:pt x="20" y="20"/>
                    </a:lnTo>
                    <a:lnTo>
                      <a:pt x="28" y="12"/>
                    </a:lnTo>
                    <a:lnTo>
                      <a:pt x="34" y="6"/>
                    </a:lnTo>
                    <a:lnTo>
                      <a:pt x="42" y="2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2" y="2"/>
                    </a:lnTo>
                    <a:lnTo>
                      <a:pt x="70" y="6"/>
                    </a:lnTo>
                    <a:lnTo>
                      <a:pt x="76" y="10"/>
                    </a:lnTo>
                    <a:lnTo>
                      <a:pt x="90" y="22"/>
                    </a:lnTo>
                    <a:lnTo>
                      <a:pt x="104" y="40"/>
                    </a:lnTo>
                    <a:lnTo>
                      <a:pt x="118" y="60"/>
                    </a:lnTo>
                    <a:lnTo>
                      <a:pt x="130" y="82"/>
                    </a:lnTo>
                    <a:lnTo>
                      <a:pt x="140" y="106"/>
                    </a:lnTo>
                    <a:lnTo>
                      <a:pt x="160" y="152"/>
                    </a:lnTo>
                    <a:lnTo>
                      <a:pt x="186" y="220"/>
                    </a:lnTo>
                    <a:lnTo>
                      <a:pt x="208" y="280"/>
                    </a:lnTo>
                    <a:lnTo>
                      <a:pt x="222" y="322"/>
                    </a:lnTo>
                    <a:lnTo>
                      <a:pt x="234" y="368"/>
                    </a:lnTo>
                    <a:lnTo>
                      <a:pt x="240" y="392"/>
                    </a:lnTo>
                    <a:lnTo>
                      <a:pt x="242" y="414"/>
                    </a:lnTo>
                    <a:lnTo>
                      <a:pt x="244" y="434"/>
                    </a:lnTo>
                    <a:lnTo>
                      <a:pt x="242" y="454"/>
                    </a:lnTo>
                    <a:lnTo>
                      <a:pt x="238" y="470"/>
                    </a:lnTo>
                    <a:lnTo>
                      <a:pt x="232" y="482"/>
                    </a:lnTo>
                    <a:lnTo>
                      <a:pt x="226" y="488"/>
                    </a:lnTo>
                    <a:lnTo>
                      <a:pt x="220" y="492"/>
                    </a:lnTo>
                    <a:lnTo>
                      <a:pt x="214" y="494"/>
                    </a:lnTo>
                    <a:lnTo>
                      <a:pt x="206" y="49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7" name="Freeform 108"/>
              <p:cNvSpPr>
                <a:spLocks/>
              </p:cNvSpPr>
              <p:nvPr userDrawn="1"/>
            </p:nvSpPr>
            <p:spPr bwMode="auto">
              <a:xfrm>
                <a:off x="9117" y="-687"/>
                <a:ext cx="260" cy="720"/>
              </a:xfrm>
              <a:custGeom>
                <a:avLst/>
                <a:gdLst>
                  <a:gd name="T0" fmla="*/ 62 w 268"/>
                  <a:gd name="T1" fmla="*/ 20 h 724"/>
                  <a:gd name="T2" fmla="*/ 62 w 268"/>
                  <a:gd name="T3" fmla="*/ 20 h 724"/>
                  <a:gd name="T4" fmla="*/ 79 w 268"/>
                  <a:gd name="T5" fmla="*/ 62 h 724"/>
                  <a:gd name="T6" fmla="*/ 95 w 268"/>
                  <a:gd name="T7" fmla="*/ 101 h 724"/>
                  <a:gd name="T8" fmla="*/ 110 w 268"/>
                  <a:gd name="T9" fmla="*/ 145 h 724"/>
                  <a:gd name="T10" fmla="*/ 122 w 268"/>
                  <a:gd name="T11" fmla="*/ 191 h 724"/>
                  <a:gd name="T12" fmla="*/ 146 w 268"/>
                  <a:gd name="T13" fmla="*/ 280 h 724"/>
                  <a:gd name="T14" fmla="*/ 160 w 268"/>
                  <a:gd name="T15" fmla="*/ 326 h 724"/>
                  <a:gd name="T16" fmla="*/ 174 w 268"/>
                  <a:gd name="T17" fmla="*/ 370 h 724"/>
                  <a:gd name="T18" fmla="*/ 174 w 268"/>
                  <a:gd name="T19" fmla="*/ 370 h 724"/>
                  <a:gd name="T20" fmla="*/ 189 w 268"/>
                  <a:gd name="T21" fmla="*/ 410 h 724"/>
                  <a:gd name="T22" fmla="*/ 203 w 268"/>
                  <a:gd name="T23" fmla="*/ 450 h 724"/>
                  <a:gd name="T24" fmla="*/ 216 w 268"/>
                  <a:gd name="T25" fmla="*/ 497 h 724"/>
                  <a:gd name="T26" fmla="*/ 222 w 268"/>
                  <a:gd name="T27" fmla="*/ 519 h 724"/>
                  <a:gd name="T28" fmla="*/ 227 w 268"/>
                  <a:gd name="T29" fmla="*/ 543 h 724"/>
                  <a:gd name="T30" fmla="*/ 229 w 268"/>
                  <a:gd name="T31" fmla="*/ 567 h 724"/>
                  <a:gd name="T32" fmla="*/ 230 w 268"/>
                  <a:gd name="T33" fmla="*/ 589 h 724"/>
                  <a:gd name="T34" fmla="*/ 229 w 268"/>
                  <a:gd name="T35" fmla="*/ 613 h 724"/>
                  <a:gd name="T36" fmla="*/ 227 w 268"/>
                  <a:gd name="T37" fmla="*/ 630 h 724"/>
                  <a:gd name="T38" fmla="*/ 220 w 268"/>
                  <a:gd name="T39" fmla="*/ 650 h 724"/>
                  <a:gd name="T40" fmla="*/ 211 w 268"/>
                  <a:gd name="T41" fmla="*/ 670 h 724"/>
                  <a:gd name="T42" fmla="*/ 201 w 268"/>
                  <a:gd name="T43" fmla="*/ 688 h 724"/>
                  <a:gd name="T44" fmla="*/ 186 w 268"/>
                  <a:gd name="T45" fmla="*/ 704 h 724"/>
                  <a:gd name="T46" fmla="*/ 186 w 268"/>
                  <a:gd name="T47" fmla="*/ 704 h 724"/>
                  <a:gd name="T48" fmla="*/ 174 w 268"/>
                  <a:gd name="T49" fmla="*/ 690 h 724"/>
                  <a:gd name="T50" fmla="*/ 164 w 268"/>
                  <a:gd name="T51" fmla="*/ 674 h 724"/>
                  <a:gd name="T52" fmla="*/ 151 w 268"/>
                  <a:gd name="T53" fmla="*/ 654 h 724"/>
                  <a:gd name="T54" fmla="*/ 142 w 268"/>
                  <a:gd name="T55" fmla="*/ 630 h 724"/>
                  <a:gd name="T56" fmla="*/ 133 w 268"/>
                  <a:gd name="T57" fmla="*/ 611 h 724"/>
                  <a:gd name="T58" fmla="*/ 124 w 268"/>
                  <a:gd name="T59" fmla="*/ 583 h 724"/>
                  <a:gd name="T60" fmla="*/ 107 w 268"/>
                  <a:gd name="T61" fmla="*/ 527 h 724"/>
                  <a:gd name="T62" fmla="*/ 93 w 268"/>
                  <a:gd name="T63" fmla="*/ 467 h 724"/>
                  <a:gd name="T64" fmla="*/ 79 w 268"/>
                  <a:gd name="T65" fmla="*/ 416 h 724"/>
                  <a:gd name="T66" fmla="*/ 70 w 268"/>
                  <a:gd name="T67" fmla="*/ 364 h 724"/>
                  <a:gd name="T68" fmla="*/ 58 w 268"/>
                  <a:gd name="T69" fmla="*/ 322 h 724"/>
                  <a:gd name="T70" fmla="*/ 58 w 268"/>
                  <a:gd name="T71" fmla="*/ 322 h 724"/>
                  <a:gd name="T72" fmla="*/ 33 w 268"/>
                  <a:gd name="T73" fmla="*/ 227 h 724"/>
                  <a:gd name="T74" fmla="*/ 19 w 268"/>
                  <a:gd name="T75" fmla="*/ 177 h 724"/>
                  <a:gd name="T76" fmla="*/ 14 w 268"/>
                  <a:gd name="T77" fmla="*/ 125 h 724"/>
                  <a:gd name="T78" fmla="*/ 14 w 268"/>
                  <a:gd name="T79" fmla="*/ 125 h 724"/>
                  <a:gd name="T80" fmla="*/ 4 w 268"/>
                  <a:gd name="T81" fmla="*/ 78 h 724"/>
                  <a:gd name="T82" fmla="*/ 0 w 268"/>
                  <a:gd name="T83" fmla="*/ 48 h 724"/>
                  <a:gd name="T84" fmla="*/ 0 w 268"/>
                  <a:gd name="T85" fmla="*/ 38 h 724"/>
                  <a:gd name="T86" fmla="*/ 2 w 268"/>
                  <a:gd name="T87" fmla="*/ 30 h 724"/>
                  <a:gd name="T88" fmla="*/ 2 w 268"/>
                  <a:gd name="T89" fmla="*/ 30 h 724"/>
                  <a:gd name="T90" fmla="*/ 8 w 268"/>
                  <a:gd name="T91" fmla="*/ 18 h 724"/>
                  <a:gd name="T92" fmla="*/ 16 w 268"/>
                  <a:gd name="T93" fmla="*/ 8 h 724"/>
                  <a:gd name="T94" fmla="*/ 21 w 268"/>
                  <a:gd name="T95" fmla="*/ 2 h 724"/>
                  <a:gd name="T96" fmla="*/ 29 w 268"/>
                  <a:gd name="T97" fmla="*/ 0 h 724"/>
                  <a:gd name="T98" fmla="*/ 37 w 268"/>
                  <a:gd name="T99" fmla="*/ 2 h 724"/>
                  <a:gd name="T100" fmla="*/ 45 w 268"/>
                  <a:gd name="T101" fmla="*/ 6 h 724"/>
                  <a:gd name="T102" fmla="*/ 49 w 268"/>
                  <a:gd name="T103" fmla="*/ 16 h 724"/>
                  <a:gd name="T104" fmla="*/ 54 w 268"/>
                  <a:gd name="T105" fmla="*/ 28 h 724"/>
                  <a:gd name="T106" fmla="*/ 62 w 268"/>
                  <a:gd name="T107" fmla="*/ 20 h 72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68" h="724">
                    <a:moveTo>
                      <a:pt x="72" y="20"/>
                    </a:moveTo>
                    <a:lnTo>
                      <a:pt x="72" y="20"/>
                    </a:lnTo>
                    <a:lnTo>
                      <a:pt x="92" y="62"/>
                    </a:lnTo>
                    <a:lnTo>
                      <a:pt x="110" y="106"/>
                    </a:lnTo>
                    <a:lnTo>
                      <a:pt x="128" y="150"/>
                    </a:lnTo>
                    <a:lnTo>
                      <a:pt x="142" y="196"/>
                    </a:lnTo>
                    <a:lnTo>
                      <a:pt x="170" y="290"/>
                    </a:lnTo>
                    <a:lnTo>
                      <a:pt x="186" y="336"/>
                    </a:lnTo>
                    <a:lnTo>
                      <a:pt x="202" y="380"/>
                    </a:lnTo>
                    <a:lnTo>
                      <a:pt x="220" y="420"/>
                    </a:lnTo>
                    <a:lnTo>
                      <a:pt x="236" y="464"/>
                    </a:lnTo>
                    <a:lnTo>
                      <a:pt x="252" y="512"/>
                    </a:lnTo>
                    <a:lnTo>
                      <a:pt x="258" y="534"/>
                    </a:lnTo>
                    <a:lnTo>
                      <a:pt x="264" y="558"/>
                    </a:lnTo>
                    <a:lnTo>
                      <a:pt x="266" y="582"/>
                    </a:lnTo>
                    <a:lnTo>
                      <a:pt x="268" y="604"/>
                    </a:lnTo>
                    <a:lnTo>
                      <a:pt x="266" y="628"/>
                    </a:lnTo>
                    <a:lnTo>
                      <a:pt x="264" y="650"/>
                    </a:lnTo>
                    <a:lnTo>
                      <a:pt x="256" y="670"/>
                    </a:lnTo>
                    <a:lnTo>
                      <a:pt x="246" y="690"/>
                    </a:lnTo>
                    <a:lnTo>
                      <a:pt x="234" y="708"/>
                    </a:lnTo>
                    <a:lnTo>
                      <a:pt x="216" y="724"/>
                    </a:lnTo>
                    <a:lnTo>
                      <a:pt x="202" y="710"/>
                    </a:lnTo>
                    <a:lnTo>
                      <a:pt x="190" y="694"/>
                    </a:lnTo>
                    <a:lnTo>
                      <a:pt x="176" y="674"/>
                    </a:lnTo>
                    <a:lnTo>
                      <a:pt x="166" y="650"/>
                    </a:lnTo>
                    <a:lnTo>
                      <a:pt x="154" y="626"/>
                    </a:lnTo>
                    <a:lnTo>
                      <a:pt x="144" y="598"/>
                    </a:lnTo>
                    <a:lnTo>
                      <a:pt x="124" y="542"/>
                    </a:lnTo>
                    <a:lnTo>
                      <a:pt x="108" y="482"/>
                    </a:lnTo>
                    <a:lnTo>
                      <a:pt x="92" y="426"/>
                    </a:lnTo>
                    <a:lnTo>
                      <a:pt x="80" y="374"/>
                    </a:lnTo>
                    <a:lnTo>
                      <a:pt x="68" y="332"/>
                    </a:lnTo>
                    <a:lnTo>
                      <a:pt x="38" y="232"/>
                    </a:lnTo>
                    <a:lnTo>
                      <a:pt x="24" y="182"/>
                    </a:lnTo>
                    <a:lnTo>
                      <a:pt x="14" y="130"/>
                    </a:lnTo>
                    <a:lnTo>
                      <a:pt x="4" y="7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2" y="30"/>
                    </a:lnTo>
                    <a:lnTo>
                      <a:pt x="8" y="18"/>
                    </a:lnTo>
                    <a:lnTo>
                      <a:pt x="16" y="8"/>
                    </a:lnTo>
                    <a:lnTo>
                      <a:pt x="26" y="2"/>
                    </a:lnTo>
                    <a:lnTo>
                      <a:pt x="34" y="0"/>
                    </a:lnTo>
                    <a:lnTo>
                      <a:pt x="42" y="2"/>
                    </a:lnTo>
                    <a:lnTo>
                      <a:pt x="50" y="6"/>
                    </a:lnTo>
                    <a:lnTo>
                      <a:pt x="58" y="16"/>
                    </a:lnTo>
                    <a:lnTo>
                      <a:pt x="64" y="28"/>
                    </a:lnTo>
                    <a:lnTo>
                      <a:pt x="72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8" name="Freeform 109"/>
              <p:cNvSpPr>
                <a:spLocks/>
              </p:cNvSpPr>
              <p:nvPr userDrawn="1"/>
            </p:nvSpPr>
            <p:spPr bwMode="auto">
              <a:xfrm>
                <a:off x="9117" y="-687"/>
                <a:ext cx="260" cy="720"/>
              </a:xfrm>
              <a:custGeom>
                <a:avLst/>
                <a:gdLst>
                  <a:gd name="T0" fmla="*/ 62 w 268"/>
                  <a:gd name="T1" fmla="*/ 20 h 724"/>
                  <a:gd name="T2" fmla="*/ 62 w 268"/>
                  <a:gd name="T3" fmla="*/ 20 h 724"/>
                  <a:gd name="T4" fmla="*/ 79 w 268"/>
                  <a:gd name="T5" fmla="*/ 62 h 724"/>
                  <a:gd name="T6" fmla="*/ 95 w 268"/>
                  <a:gd name="T7" fmla="*/ 101 h 724"/>
                  <a:gd name="T8" fmla="*/ 110 w 268"/>
                  <a:gd name="T9" fmla="*/ 145 h 724"/>
                  <a:gd name="T10" fmla="*/ 122 w 268"/>
                  <a:gd name="T11" fmla="*/ 191 h 724"/>
                  <a:gd name="T12" fmla="*/ 146 w 268"/>
                  <a:gd name="T13" fmla="*/ 280 h 724"/>
                  <a:gd name="T14" fmla="*/ 160 w 268"/>
                  <a:gd name="T15" fmla="*/ 326 h 724"/>
                  <a:gd name="T16" fmla="*/ 174 w 268"/>
                  <a:gd name="T17" fmla="*/ 370 h 724"/>
                  <a:gd name="T18" fmla="*/ 174 w 268"/>
                  <a:gd name="T19" fmla="*/ 370 h 724"/>
                  <a:gd name="T20" fmla="*/ 189 w 268"/>
                  <a:gd name="T21" fmla="*/ 410 h 724"/>
                  <a:gd name="T22" fmla="*/ 203 w 268"/>
                  <a:gd name="T23" fmla="*/ 450 h 724"/>
                  <a:gd name="T24" fmla="*/ 216 w 268"/>
                  <a:gd name="T25" fmla="*/ 497 h 724"/>
                  <a:gd name="T26" fmla="*/ 222 w 268"/>
                  <a:gd name="T27" fmla="*/ 519 h 724"/>
                  <a:gd name="T28" fmla="*/ 227 w 268"/>
                  <a:gd name="T29" fmla="*/ 543 h 724"/>
                  <a:gd name="T30" fmla="*/ 229 w 268"/>
                  <a:gd name="T31" fmla="*/ 567 h 724"/>
                  <a:gd name="T32" fmla="*/ 230 w 268"/>
                  <a:gd name="T33" fmla="*/ 589 h 724"/>
                  <a:gd name="T34" fmla="*/ 229 w 268"/>
                  <a:gd name="T35" fmla="*/ 613 h 724"/>
                  <a:gd name="T36" fmla="*/ 227 w 268"/>
                  <a:gd name="T37" fmla="*/ 630 h 724"/>
                  <a:gd name="T38" fmla="*/ 220 w 268"/>
                  <a:gd name="T39" fmla="*/ 650 h 724"/>
                  <a:gd name="T40" fmla="*/ 211 w 268"/>
                  <a:gd name="T41" fmla="*/ 670 h 724"/>
                  <a:gd name="T42" fmla="*/ 201 w 268"/>
                  <a:gd name="T43" fmla="*/ 688 h 724"/>
                  <a:gd name="T44" fmla="*/ 186 w 268"/>
                  <a:gd name="T45" fmla="*/ 704 h 724"/>
                  <a:gd name="T46" fmla="*/ 186 w 268"/>
                  <a:gd name="T47" fmla="*/ 704 h 724"/>
                  <a:gd name="T48" fmla="*/ 174 w 268"/>
                  <a:gd name="T49" fmla="*/ 690 h 724"/>
                  <a:gd name="T50" fmla="*/ 164 w 268"/>
                  <a:gd name="T51" fmla="*/ 674 h 724"/>
                  <a:gd name="T52" fmla="*/ 151 w 268"/>
                  <a:gd name="T53" fmla="*/ 654 h 724"/>
                  <a:gd name="T54" fmla="*/ 142 w 268"/>
                  <a:gd name="T55" fmla="*/ 630 h 724"/>
                  <a:gd name="T56" fmla="*/ 133 w 268"/>
                  <a:gd name="T57" fmla="*/ 611 h 724"/>
                  <a:gd name="T58" fmla="*/ 124 w 268"/>
                  <a:gd name="T59" fmla="*/ 583 h 724"/>
                  <a:gd name="T60" fmla="*/ 107 w 268"/>
                  <a:gd name="T61" fmla="*/ 527 h 724"/>
                  <a:gd name="T62" fmla="*/ 93 w 268"/>
                  <a:gd name="T63" fmla="*/ 467 h 724"/>
                  <a:gd name="T64" fmla="*/ 79 w 268"/>
                  <a:gd name="T65" fmla="*/ 416 h 724"/>
                  <a:gd name="T66" fmla="*/ 70 w 268"/>
                  <a:gd name="T67" fmla="*/ 364 h 724"/>
                  <a:gd name="T68" fmla="*/ 58 w 268"/>
                  <a:gd name="T69" fmla="*/ 322 h 724"/>
                  <a:gd name="T70" fmla="*/ 58 w 268"/>
                  <a:gd name="T71" fmla="*/ 322 h 724"/>
                  <a:gd name="T72" fmla="*/ 33 w 268"/>
                  <a:gd name="T73" fmla="*/ 227 h 724"/>
                  <a:gd name="T74" fmla="*/ 19 w 268"/>
                  <a:gd name="T75" fmla="*/ 177 h 724"/>
                  <a:gd name="T76" fmla="*/ 14 w 268"/>
                  <a:gd name="T77" fmla="*/ 125 h 724"/>
                  <a:gd name="T78" fmla="*/ 14 w 268"/>
                  <a:gd name="T79" fmla="*/ 125 h 724"/>
                  <a:gd name="T80" fmla="*/ 4 w 268"/>
                  <a:gd name="T81" fmla="*/ 78 h 724"/>
                  <a:gd name="T82" fmla="*/ 0 w 268"/>
                  <a:gd name="T83" fmla="*/ 48 h 724"/>
                  <a:gd name="T84" fmla="*/ 0 w 268"/>
                  <a:gd name="T85" fmla="*/ 38 h 724"/>
                  <a:gd name="T86" fmla="*/ 2 w 268"/>
                  <a:gd name="T87" fmla="*/ 30 h 724"/>
                  <a:gd name="T88" fmla="*/ 2 w 268"/>
                  <a:gd name="T89" fmla="*/ 30 h 724"/>
                  <a:gd name="T90" fmla="*/ 8 w 268"/>
                  <a:gd name="T91" fmla="*/ 18 h 724"/>
                  <a:gd name="T92" fmla="*/ 16 w 268"/>
                  <a:gd name="T93" fmla="*/ 8 h 724"/>
                  <a:gd name="T94" fmla="*/ 21 w 268"/>
                  <a:gd name="T95" fmla="*/ 2 h 724"/>
                  <a:gd name="T96" fmla="*/ 29 w 268"/>
                  <a:gd name="T97" fmla="*/ 0 h 724"/>
                  <a:gd name="T98" fmla="*/ 37 w 268"/>
                  <a:gd name="T99" fmla="*/ 2 h 724"/>
                  <a:gd name="T100" fmla="*/ 45 w 268"/>
                  <a:gd name="T101" fmla="*/ 6 h 724"/>
                  <a:gd name="T102" fmla="*/ 49 w 268"/>
                  <a:gd name="T103" fmla="*/ 16 h 724"/>
                  <a:gd name="T104" fmla="*/ 54 w 268"/>
                  <a:gd name="T105" fmla="*/ 28 h 72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68" h="724">
                    <a:moveTo>
                      <a:pt x="72" y="20"/>
                    </a:moveTo>
                    <a:lnTo>
                      <a:pt x="72" y="20"/>
                    </a:lnTo>
                    <a:lnTo>
                      <a:pt x="92" y="62"/>
                    </a:lnTo>
                    <a:lnTo>
                      <a:pt x="110" y="106"/>
                    </a:lnTo>
                    <a:lnTo>
                      <a:pt x="128" y="150"/>
                    </a:lnTo>
                    <a:lnTo>
                      <a:pt x="142" y="196"/>
                    </a:lnTo>
                    <a:lnTo>
                      <a:pt x="170" y="290"/>
                    </a:lnTo>
                    <a:lnTo>
                      <a:pt x="186" y="336"/>
                    </a:lnTo>
                    <a:lnTo>
                      <a:pt x="202" y="380"/>
                    </a:lnTo>
                    <a:lnTo>
                      <a:pt x="220" y="420"/>
                    </a:lnTo>
                    <a:lnTo>
                      <a:pt x="236" y="464"/>
                    </a:lnTo>
                    <a:lnTo>
                      <a:pt x="252" y="512"/>
                    </a:lnTo>
                    <a:lnTo>
                      <a:pt x="258" y="534"/>
                    </a:lnTo>
                    <a:lnTo>
                      <a:pt x="264" y="558"/>
                    </a:lnTo>
                    <a:lnTo>
                      <a:pt x="266" y="582"/>
                    </a:lnTo>
                    <a:lnTo>
                      <a:pt x="268" y="604"/>
                    </a:lnTo>
                    <a:lnTo>
                      <a:pt x="266" y="628"/>
                    </a:lnTo>
                    <a:lnTo>
                      <a:pt x="264" y="650"/>
                    </a:lnTo>
                    <a:lnTo>
                      <a:pt x="256" y="670"/>
                    </a:lnTo>
                    <a:lnTo>
                      <a:pt x="246" y="690"/>
                    </a:lnTo>
                    <a:lnTo>
                      <a:pt x="234" y="708"/>
                    </a:lnTo>
                    <a:lnTo>
                      <a:pt x="216" y="724"/>
                    </a:lnTo>
                    <a:lnTo>
                      <a:pt x="202" y="710"/>
                    </a:lnTo>
                    <a:lnTo>
                      <a:pt x="190" y="694"/>
                    </a:lnTo>
                    <a:lnTo>
                      <a:pt x="176" y="674"/>
                    </a:lnTo>
                    <a:lnTo>
                      <a:pt x="166" y="650"/>
                    </a:lnTo>
                    <a:lnTo>
                      <a:pt x="154" y="626"/>
                    </a:lnTo>
                    <a:lnTo>
                      <a:pt x="144" y="598"/>
                    </a:lnTo>
                    <a:lnTo>
                      <a:pt x="124" y="542"/>
                    </a:lnTo>
                    <a:lnTo>
                      <a:pt x="108" y="482"/>
                    </a:lnTo>
                    <a:lnTo>
                      <a:pt x="92" y="426"/>
                    </a:lnTo>
                    <a:lnTo>
                      <a:pt x="80" y="374"/>
                    </a:lnTo>
                    <a:lnTo>
                      <a:pt x="68" y="332"/>
                    </a:lnTo>
                    <a:lnTo>
                      <a:pt x="38" y="232"/>
                    </a:lnTo>
                    <a:lnTo>
                      <a:pt x="24" y="182"/>
                    </a:lnTo>
                    <a:lnTo>
                      <a:pt x="14" y="130"/>
                    </a:lnTo>
                    <a:lnTo>
                      <a:pt x="4" y="7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2" y="30"/>
                    </a:lnTo>
                    <a:lnTo>
                      <a:pt x="8" y="18"/>
                    </a:lnTo>
                    <a:lnTo>
                      <a:pt x="16" y="8"/>
                    </a:lnTo>
                    <a:lnTo>
                      <a:pt x="26" y="2"/>
                    </a:lnTo>
                    <a:lnTo>
                      <a:pt x="34" y="0"/>
                    </a:lnTo>
                    <a:lnTo>
                      <a:pt x="42" y="2"/>
                    </a:lnTo>
                    <a:lnTo>
                      <a:pt x="50" y="6"/>
                    </a:lnTo>
                    <a:lnTo>
                      <a:pt x="58" y="16"/>
                    </a:lnTo>
                    <a:lnTo>
                      <a:pt x="64" y="2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19" name="Freeform 110"/>
              <p:cNvSpPr>
                <a:spLocks/>
              </p:cNvSpPr>
              <p:nvPr userDrawn="1"/>
            </p:nvSpPr>
            <p:spPr bwMode="auto">
              <a:xfrm>
                <a:off x="8757" y="-447"/>
                <a:ext cx="200" cy="640"/>
              </a:xfrm>
              <a:custGeom>
                <a:avLst/>
                <a:gdLst>
                  <a:gd name="T0" fmla="*/ 63 w 216"/>
                  <a:gd name="T1" fmla="*/ 20 h 644"/>
                  <a:gd name="T2" fmla="*/ 63 w 216"/>
                  <a:gd name="T3" fmla="*/ 20 h 644"/>
                  <a:gd name="T4" fmla="*/ 64 w 216"/>
                  <a:gd name="T5" fmla="*/ 42 h 644"/>
                  <a:gd name="T6" fmla="*/ 67 w 216"/>
                  <a:gd name="T7" fmla="*/ 72 h 644"/>
                  <a:gd name="T8" fmla="*/ 72 w 216"/>
                  <a:gd name="T9" fmla="*/ 103 h 644"/>
                  <a:gd name="T10" fmla="*/ 79 w 216"/>
                  <a:gd name="T11" fmla="*/ 147 h 644"/>
                  <a:gd name="T12" fmla="*/ 96 w 216"/>
                  <a:gd name="T13" fmla="*/ 239 h 644"/>
                  <a:gd name="T14" fmla="*/ 115 w 216"/>
                  <a:gd name="T15" fmla="*/ 340 h 644"/>
                  <a:gd name="T16" fmla="*/ 133 w 216"/>
                  <a:gd name="T17" fmla="*/ 437 h 644"/>
                  <a:gd name="T18" fmla="*/ 139 w 216"/>
                  <a:gd name="T19" fmla="*/ 483 h 644"/>
                  <a:gd name="T20" fmla="*/ 144 w 216"/>
                  <a:gd name="T21" fmla="*/ 523 h 644"/>
                  <a:gd name="T22" fmla="*/ 146 w 216"/>
                  <a:gd name="T23" fmla="*/ 557 h 644"/>
                  <a:gd name="T24" fmla="*/ 146 w 216"/>
                  <a:gd name="T25" fmla="*/ 584 h 644"/>
                  <a:gd name="T26" fmla="*/ 144 w 216"/>
                  <a:gd name="T27" fmla="*/ 596 h 644"/>
                  <a:gd name="T28" fmla="*/ 144 w 216"/>
                  <a:gd name="T29" fmla="*/ 606 h 644"/>
                  <a:gd name="T30" fmla="*/ 143 w 216"/>
                  <a:gd name="T31" fmla="*/ 614 h 644"/>
                  <a:gd name="T32" fmla="*/ 137 w 216"/>
                  <a:gd name="T33" fmla="*/ 618 h 644"/>
                  <a:gd name="T34" fmla="*/ 137 w 216"/>
                  <a:gd name="T35" fmla="*/ 618 h 644"/>
                  <a:gd name="T36" fmla="*/ 131 w 216"/>
                  <a:gd name="T37" fmla="*/ 622 h 644"/>
                  <a:gd name="T38" fmla="*/ 123 w 216"/>
                  <a:gd name="T39" fmla="*/ 624 h 644"/>
                  <a:gd name="T40" fmla="*/ 117 w 216"/>
                  <a:gd name="T41" fmla="*/ 620 h 644"/>
                  <a:gd name="T42" fmla="*/ 110 w 216"/>
                  <a:gd name="T43" fmla="*/ 614 h 644"/>
                  <a:gd name="T44" fmla="*/ 104 w 216"/>
                  <a:gd name="T45" fmla="*/ 604 h 644"/>
                  <a:gd name="T46" fmla="*/ 96 w 216"/>
                  <a:gd name="T47" fmla="*/ 590 h 644"/>
                  <a:gd name="T48" fmla="*/ 90 w 216"/>
                  <a:gd name="T49" fmla="*/ 576 h 644"/>
                  <a:gd name="T50" fmla="*/ 84 w 216"/>
                  <a:gd name="T51" fmla="*/ 559 h 644"/>
                  <a:gd name="T52" fmla="*/ 72 w 216"/>
                  <a:gd name="T53" fmla="*/ 519 h 644"/>
                  <a:gd name="T54" fmla="*/ 61 w 216"/>
                  <a:gd name="T55" fmla="*/ 471 h 644"/>
                  <a:gd name="T56" fmla="*/ 51 w 216"/>
                  <a:gd name="T57" fmla="*/ 417 h 644"/>
                  <a:gd name="T58" fmla="*/ 40 w 216"/>
                  <a:gd name="T59" fmla="*/ 362 h 644"/>
                  <a:gd name="T60" fmla="*/ 31 w 216"/>
                  <a:gd name="T61" fmla="*/ 304 h 644"/>
                  <a:gd name="T62" fmla="*/ 23 w 216"/>
                  <a:gd name="T63" fmla="*/ 244 h 644"/>
                  <a:gd name="T64" fmla="*/ 9 w 216"/>
                  <a:gd name="T65" fmla="*/ 137 h 644"/>
                  <a:gd name="T66" fmla="*/ 2 w 216"/>
                  <a:gd name="T67" fmla="*/ 52 h 644"/>
                  <a:gd name="T68" fmla="*/ 0 w 216"/>
                  <a:gd name="T69" fmla="*/ 22 h 644"/>
                  <a:gd name="T70" fmla="*/ 0 w 216"/>
                  <a:gd name="T71" fmla="*/ 0 h 644"/>
                  <a:gd name="T72" fmla="*/ 0 w 216"/>
                  <a:gd name="T73" fmla="*/ 0 h 644"/>
                  <a:gd name="T74" fmla="*/ 18 w 216"/>
                  <a:gd name="T75" fmla="*/ 2 h 644"/>
                  <a:gd name="T76" fmla="*/ 26 w 216"/>
                  <a:gd name="T77" fmla="*/ 4 h 644"/>
                  <a:gd name="T78" fmla="*/ 34 w 216"/>
                  <a:gd name="T79" fmla="*/ 6 h 644"/>
                  <a:gd name="T80" fmla="*/ 41 w 216"/>
                  <a:gd name="T81" fmla="*/ 12 h 644"/>
                  <a:gd name="T82" fmla="*/ 48 w 216"/>
                  <a:gd name="T83" fmla="*/ 18 h 644"/>
                  <a:gd name="T84" fmla="*/ 53 w 216"/>
                  <a:gd name="T85" fmla="*/ 26 h 644"/>
                  <a:gd name="T86" fmla="*/ 57 w 216"/>
                  <a:gd name="T87" fmla="*/ 36 h 644"/>
                  <a:gd name="T88" fmla="*/ 63 w 216"/>
                  <a:gd name="T89" fmla="*/ 20 h 6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16" h="644">
                    <a:moveTo>
                      <a:pt x="92" y="20"/>
                    </a:moveTo>
                    <a:lnTo>
                      <a:pt x="92" y="20"/>
                    </a:lnTo>
                    <a:lnTo>
                      <a:pt x="94" y="42"/>
                    </a:lnTo>
                    <a:lnTo>
                      <a:pt x="98" y="72"/>
                    </a:lnTo>
                    <a:lnTo>
                      <a:pt x="106" y="108"/>
                    </a:lnTo>
                    <a:lnTo>
                      <a:pt x="116" y="152"/>
                    </a:lnTo>
                    <a:lnTo>
                      <a:pt x="142" y="248"/>
                    </a:lnTo>
                    <a:lnTo>
                      <a:pt x="170" y="350"/>
                    </a:lnTo>
                    <a:lnTo>
                      <a:pt x="194" y="452"/>
                    </a:lnTo>
                    <a:lnTo>
                      <a:pt x="204" y="498"/>
                    </a:lnTo>
                    <a:lnTo>
                      <a:pt x="212" y="538"/>
                    </a:lnTo>
                    <a:lnTo>
                      <a:pt x="216" y="576"/>
                    </a:lnTo>
                    <a:lnTo>
                      <a:pt x="216" y="604"/>
                    </a:lnTo>
                    <a:lnTo>
                      <a:pt x="214" y="616"/>
                    </a:lnTo>
                    <a:lnTo>
                      <a:pt x="212" y="626"/>
                    </a:lnTo>
                    <a:lnTo>
                      <a:pt x="208" y="634"/>
                    </a:lnTo>
                    <a:lnTo>
                      <a:pt x="202" y="638"/>
                    </a:lnTo>
                    <a:lnTo>
                      <a:pt x="192" y="642"/>
                    </a:lnTo>
                    <a:lnTo>
                      <a:pt x="182" y="644"/>
                    </a:lnTo>
                    <a:lnTo>
                      <a:pt x="172" y="640"/>
                    </a:lnTo>
                    <a:lnTo>
                      <a:pt x="162" y="634"/>
                    </a:lnTo>
                    <a:lnTo>
                      <a:pt x="152" y="624"/>
                    </a:lnTo>
                    <a:lnTo>
                      <a:pt x="142" y="610"/>
                    </a:lnTo>
                    <a:lnTo>
                      <a:pt x="132" y="596"/>
                    </a:lnTo>
                    <a:lnTo>
                      <a:pt x="124" y="578"/>
                    </a:lnTo>
                    <a:lnTo>
                      <a:pt x="106" y="534"/>
                    </a:lnTo>
                    <a:lnTo>
                      <a:pt x="90" y="486"/>
                    </a:lnTo>
                    <a:lnTo>
                      <a:pt x="74" y="432"/>
                    </a:lnTo>
                    <a:lnTo>
                      <a:pt x="58" y="372"/>
                    </a:lnTo>
                    <a:lnTo>
                      <a:pt x="46" y="314"/>
                    </a:lnTo>
                    <a:lnTo>
                      <a:pt x="34" y="254"/>
                    </a:lnTo>
                    <a:lnTo>
                      <a:pt x="14" y="142"/>
                    </a:lnTo>
                    <a:lnTo>
                      <a:pt x="2" y="52"/>
                    </a:lnTo>
                    <a:lnTo>
                      <a:pt x="0" y="2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38" y="4"/>
                    </a:lnTo>
                    <a:lnTo>
                      <a:pt x="50" y="6"/>
                    </a:lnTo>
                    <a:lnTo>
                      <a:pt x="60" y="12"/>
                    </a:lnTo>
                    <a:lnTo>
                      <a:pt x="70" y="18"/>
                    </a:lnTo>
                    <a:lnTo>
                      <a:pt x="78" y="26"/>
                    </a:lnTo>
                    <a:lnTo>
                      <a:pt x="84" y="36"/>
                    </a:lnTo>
                    <a:lnTo>
                      <a:pt x="92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0" name="Freeform 111"/>
              <p:cNvSpPr>
                <a:spLocks/>
              </p:cNvSpPr>
              <p:nvPr userDrawn="1"/>
            </p:nvSpPr>
            <p:spPr bwMode="auto">
              <a:xfrm>
                <a:off x="8757" y="-447"/>
                <a:ext cx="200" cy="640"/>
              </a:xfrm>
              <a:custGeom>
                <a:avLst/>
                <a:gdLst>
                  <a:gd name="T0" fmla="*/ 63 w 216"/>
                  <a:gd name="T1" fmla="*/ 20 h 644"/>
                  <a:gd name="T2" fmla="*/ 63 w 216"/>
                  <a:gd name="T3" fmla="*/ 20 h 644"/>
                  <a:gd name="T4" fmla="*/ 64 w 216"/>
                  <a:gd name="T5" fmla="*/ 42 h 644"/>
                  <a:gd name="T6" fmla="*/ 67 w 216"/>
                  <a:gd name="T7" fmla="*/ 72 h 644"/>
                  <a:gd name="T8" fmla="*/ 72 w 216"/>
                  <a:gd name="T9" fmla="*/ 103 h 644"/>
                  <a:gd name="T10" fmla="*/ 79 w 216"/>
                  <a:gd name="T11" fmla="*/ 147 h 644"/>
                  <a:gd name="T12" fmla="*/ 96 w 216"/>
                  <a:gd name="T13" fmla="*/ 239 h 644"/>
                  <a:gd name="T14" fmla="*/ 115 w 216"/>
                  <a:gd name="T15" fmla="*/ 340 h 644"/>
                  <a:gd name="T16" fmla="*/ 133 w 216"/>
                  <a:gd name="T17" fmla="*/ 437 h 644"/>
                  <a:gd name="T18" fmla="*/ 139 w 216"/>
                  <a:gd name="T19" fmla="*/ 483 h 644"/>
                  <a:gd name="T20" fmla="*/ 144 w 216"/>
                  <a:gd name="T21" fmla="*/ 523 h 644"/>
                  <a:gd name="T22" fmla="*/ 146 w 216"/>
                  <a:gd name="T23" fmla="*/ 557 h 644"/>
                  <a:gd name="T24" fmla="*/ 146 w 216"/>
                  <a:gd name="T25" fmla="*/ 584 h 644"/>
                  <a:gd name="T26" fmla="*/ 144 w 216"/>
                  <a:gd name="T27" fmla="*/ 596 h 644"/>
                  <a:gd name="T28" fmla="*/ 144 w 216"/>
                  <a:gd name="T29" fmla="*/ 606 h 644"/>
                  <a:gd name="T30" fmla="*/ 143 w 216"/>
                  <a:gd name="T31" fmla="*/ 614 h 644"/>
                  <a:gd name="T32" fmla="*/ 137 w 216"/>
                  <a:gd name="T33" fmla="*/ 618 h 644"/>
                  <a:gd name="T34" fmla="*/ 137 w 216"/>
                  <a:gd name="T35" fmla="*/ 618 h 644"/>
                  <a:gd name="T36" fmla="*/ 131 w 216"/>
                  <a:gd name="T37" fmla="*/ 622 h 644"/>
                  <a:gd name="T38" fmla="*/ 123 w 216"/>
                  <a:gd name="T39" fmla="*/ 624 h 644"/>
                  <a:gd name="T40" fmla="*/ 117 w 216"/>
                  <a:gd name="T41" fmla="*/ 620 h 644"/>
                  <a:gd name="T42" fmla="*/ 110 w 216"/>
                  <a:gd name="T43" fmla="*/ 614 h 644"/>
                  <a:gd name="T44" fmla="*/ 104 w 216"/>
                  <a:gd name="T45" fmla="*/ 604 h 644"/>
                  <a:gd name="T46" fmla="*/ 96 w 216"/>
                  <a:gd name="T47" fmla="*/ 590 h 644"/>
                  <a:gd name="T48" fmla="*/ 90 w 216"/>
                  <a:gd name="T49" fmla="*/ 576 h 644"/>
                  <a:gd name="T50" fmla="*/ 84 w 216"/>
                  <a:gd name="T51" fmla="*/ 559 h 644"/>
                  <a:gd name="T52" fmla="*/ 72 w 216"/>
                  <a:gd name="T53" fmla="*/ 519 h 644"/>
                  <a:gd name="T54" fmla="*/ 61 w 216"/>
                  <a:gd name="T55" fmla="*/ 471 h 644"/>
                  <a:gd name="T56" fmla="*/ 51 w 216"/>
                  <a:gd name="T57" fmla="*/ 417 h 644"/>
                  <a:gd name="T58" fmla="*/ 40 w 216"/>
                  <a:gd name="T59" fmla="*/ 362 h 644"/>
                  <a:gd name="T60" fmla="*/ 31 w 216"/>
                  <a:gd name="T61" fmla="*/ 304 h 644"/>
                  <a:gd name="T62" fmla="*/ 23 w 216"/>
                  <a:gd name="T63" fmla="*/ 244 h 644"/>
                  <a:gd name="T64" fmla="*/ 9 w 216"/>
                  <a:gd name="T65" fmla="*/ 137 h 644"/>
                  <a:gd name="T66" fmla="*/ 2 w 216"/>
                  <a:gd name="T67" fmla="*/ 52 h 644"/>
                  <a:gd name="T68" fmla="*/ 0 w 216"/>
                  <a:gd name="T69" fmla="*/ 22 h 644"/>
                  <a:gd name="T70" fmla="*/ 0 w 216"/>
                  <a:gd name="T71" fmla="*/ 0 h 644"/>
                  <a:gd name="T72" fmla="*/ 0 w 216"/>
                  <a:gd name="T73" fmla="*/ 0 h 644"/>
                  <a:gd name="T74" fmla="*/ 18 w 216"/>
                  <a:gd name="T75" fmla="*/ 2 h 644"/>
                  <a:gd name="T76" fmla="*/ 26 w 216"/>
                  <a:gd name="T77" fmla="*/ 4 h 644"/>
                  <a:gd name="T78" fmla="*/ 34 w 216"/>
                  <a:gd name="T79" fmla="*/ 6 h 644"/>
                  <a:gd name="T80" fmla="*/ 41 w 216"/>
                  <a:gd name="T81" fmla="*/ 12 h 644"/>
                  <a:gd name="T82" fmla="*/ 48 w 216"/>
                  <a:gd name="T83" fmla="*/ 18 h 644"/>
                  <a:gd name="T84" fmla="*/ 53 w 216"/>
                  <a:gd name="T85" fmla="*/ 26 h 644"/>
                  <a:gd name="T86" fmla="*/ 57 w 216"/>
                  <a:gd name="T87" fmla="*/ 36 h 64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6" h="644">
                    <a:moveTo>
                      <a:pt x="92" y="20"/>
                    </a:moveTo>
                    <a:lnTo>
                      <a:pt x="92" y="20"/>
                    </a:lnTo>
                    <a:lnTo>
                      <a:pt x="94" y="42"/>
                    </a:lnTo>
                    <a:lnTo>
                      <a:pt x="98" y="72"/>
                    </a:lnTo>
                    <a:lnTo>
                      <a:pt x="106" y="108"/>
                    </a:lnTo>
                    <a:lnTo>
                      <a:pt x="116" y="152"/>
                    </a:lnTo>
                    <a:lnTo>
                      <a:pt x="142" y="248"/>
                    </a:lnTo>
                    <a:lnTo>
                      <a:pt x="170" y="350"/>
                    </a:lnTo>
                    <a:lnTo>
                      <a:pt x="194" y="452"/>
                    </a:lnTo>
                    <a:lnTo>
                      <a:pt x="204" y="498"/>
                    </a:lnTo>
                    <a:lnTo>
                      <a:pt x="212" y="538"/>
                    </a:lnTo>
                    <a:lnTo>
                      <a:pt x="216" y="576"/>
                    </a:lnTo>
                    <a:lnTo>
                      <a:pt x="216" y="604"/>
                    </a:lnTo>
                    <a:lnTo>
                      <a:pt x="214" y="616"/>
                    </a:lnTo>
                    <a:lnTo>
                      <a:pt x="212" y="626"/>
                    </a:lnTo>
                    <a:lnTo>
                      <a:pt x="208" y="634"/>
                    </a:lnTo>
                    <a:lnTo>
                      <a:pt x="202" y="638"/>
                    </a:lnTo>
                    <a:lnTo>
                      <a:pt x="192" y="642"/>
                    </a:lnTo>
                    <a:lnTo>
                      <a:pt x="182" y="644"/>
                    </a:lnTo>
                    <a:lnTo>
                      <a:pt x="172" y="640"/>
                    </a:lnTo>
                    <a:lnTo>
                      <a:pt x="162" y="634"/>
                    </a:lnTo>
                    <a:lnTo>
                      <a:pt x="152" y="624"/>
                    </a:lnTo>
                    <a:lnTo>
                      <a:pt x="142" y="610"/>
                    </a:lnTo>
                    <a:lnTo>
                      <a:pt x="132" y="596"/>
                    </a:lnTo>
                    <a:lnTo>
                      <a:pt x="124" y="578"/>
                    </a:lnTo>
                    <a:lnTo>
                      <a:pt x="106" y="534"/>
                    </a:lnTo>
                    <a:lnTo>
                      <a:pt x="90" y="486"/>
                    </a:lnTo>
                    <a:lnTo>
                      <a:pt x="74" y="432"/>
                    </a:lnTo>
                    <a:lnTo>
                      <a:pt x="58" y="372"/>
                    </a:lnTo>
                    <a:lnTo>
                      <a:pt x="46" y="314"/>
                    </a:lnTo>
                    <a:lnTo>
                      <a:pt x="34" y="254"/>
                    </a:lnTo>
                    <a:lnTo>
                      <a:pt x="14" y="142"/>
                    </a:lnTo>
                    <a:lnTo>
                      <a:pt x="2" y="52"/>
                    </a:lnTo>
                    <a:lnTo>
                      <a:pt x="0" y="2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38" y="4"/>
                    </a:lnTo>
                    <a:lnTo>
                      <a:pt x="50" y="6"/>
                    </a:lnTo>
                    <a:lnTo>
                      <a:pt x="60" y="12"/>
                    </a:lnTo>
                    <a:lnTo>
                      <a:pt x="70" y="18"/>
                    </a:lnTo>
                    <a:lnTo>
                      <a:pt x="78" y="26"/>
                    </a:lnTo>
                    <a:lnTo>
                      <a:pt x="84" y="3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1" name="Freeform 112"/>
              <p:cNvSpPr>
                <a:spLocks/>
              </p:cNvSpPr>
              <p:nvPr userDrawn="1"/>
            </p:nvSpPr>
            <p:spPr bwMode="auto">
              <a:xfrm>
                <a:off x="8336" y="-327"/>
                <a:ext cx="240" cy="680"/>
              </a:xfrm>
              <a:custGeom>
                <a:avLst/>
                <a:gdLst>
                  <a:gd name="T0" fmla="*/ 58 w 252"/>
                  <a:gd name="T1" fmla="*/ 2 h 676"/>
                  <a:gd name="T2" fmla="*/ 58 w 252"/>
                  <a:gd name="T3" fmla="*/ 2 h 676"/>
                  <a:gd name="T4" fmla="*/ 63 w 252"/>
                  <a:gd name="T5" fmla="*/ 30 h 676"/>
                  <a:gd name="T6" fmla="*/ 70 w 252"/>
                  <a:gd name="T7" fmla="*/ 66 h 676"/>
                  <a:gd name="T8" fmla="*/ 83 w 252"/>
                  <a:gd name="T9" fmla="*/ 109 h 676"/>
                  <a:gd name="T10" fmla="*/ 97 w 252"/>
                  <a:gd name="T11" fmla="*/ 155 h 676"/>
                  <a:gd name="T12" fmla="*/ 129 w 252"/>
                  <a:gd name="T13" fmla="*/ 251 h 676"/>
                  <a:gd name="T14" fmla="*/ 146 w 252"/>
                  <a:gd name="T15" fmla="*/ 308 h 676"/>
                  <a:gd name="T16" fmla="*/ 162 w 252"/>
                  <a:gd name="T17" fmla="*/ 360 h 676"/>
                  <a:gd name="T18" fmla="*/ 173 w 252"/>
                  <a:gd name="T19" fmla="*/ 412 h 676"/>
                  <a:gd name="T20" fmla="*/ 187 w 252"/>
                  <a:gd name="T21" fmla="*/ 467 h 676"/>
                  <a:gd name="T22" fmla="*/ 194 w 252"/>
                  <a:gd name="T23" fmla="*/ 515 h 676"/>
                  <a:gd name="T24" fmla="*/ 196 w 252"/>
                  <a:gd name="T25" fmla="*/ 539 h 676"/>
                  <a:gd name="T26" fmla="*/ 198 w 252"/>
                  <a:gd name="T27" fmla="*/ 561 h 676"/>
                  <a:gd name="T28" fmla="*/ 198 w 252"/>
                  <a:gd name="T29" fmla="*/ 583 h 676"/>
                  <a:gd name="T30" fmla="*/ 196 w 252"/>
                  <a:gd name="T31" fmla="*/ 606 h 676"/>
                  <a:gd name="T32" fmla="*/ 192 w 252"/>
                  <a:gd name="T33" fmla="*/ 626 h 676"/>
                  <a:gd name="T34" fmla="*/ 189 w 252"/>
                  <a:gd name="T35" fmla="*/ 644 h 676"/>
                  <a:gd name="T36" fmla="*/ 181 w 252"/>
                  <a:gd name="T37" fmla="*/ 658 h 676"/>
                  <a:gd name="T38" fmla="*/ 173 w 252"/>
                  <a:gd name="T39" fmla="*/ 674 h 676"/>
                  <a:gd name="T40" fmla="*/ 163 w 252"/>
                  <a:gd name="T41" fmla="*/ 686 h 676"/>
                  <a:gd name="T42" fmla="*/ 152 w 252"/>
                  <a:gd name="T43" fmla="*/ 696 h 676"/>
                  <a:gd name="T44" fmla="*/ 152 w 252"/>
                  <a:gd name="T45" fmla="*/ 696 h 676"/>
                  <a:gd name="T46" fmla="*/ 140 w 252"/>
                  <a:gd name="T47" fmla="*/ 684 h 676"/>
                  <a:gd name="T48" fmla="*/ 130 w 252"/>
                  <a:gd name="T49" fmla="*/ 668 h 676"/>
                  <a:gd name="T50" fmla="*/ 121 w 252"/>
                  <a:gd name="T51" fmla="*/ 648 h 676"/>
                  <a:gd name="T52" fmla="*/ 111 w 252"/>
                  <a:gd name="T53" fmla="*/ 628 h 676"/>
                  <a:gd name="T54" fmla="*/ 104 w 252"/>
                  <a:gd name="T55" fmla="*/ 604 h 676"/>
                  <a:gd name="T56" fmla="*/ 97 w 252"/>
                  <a:gd name="T57" fmla="*/ 577 h 676"/>
                  <a:gd name="T58" fmla="*/ 85 w 252"/>
                  <a:gd name="T59" fmla="*/ 525 h 676"/>
                  <a:gd name="T60" fmla="*/ 75 w 252"/>
                  <a:gd name="T61" fmla="*/ 471 h 676"/>
                  <a:gd name="T62" fmla="*/ 64 w 252"/>
                  <a:gd name="T63" fmla="*/ 414 h 676"/>
                  <a:gd name="T64" fmla="*/ 55 w 252"/>
                  <a:gd name="T65" fmla="*/ 366 h 676"/>
                  <a:gd name="T66" fmla="*/ 44 w 252"/>
                  <a:gd name="T67" fmla="*/ 324 h 676"/>
                  <a:gd name="T68" fmla="*/ 44 w 252"/>
                  <a:gd name="T69" fmla="*/ 324 h 676"/>
                  <a:gd name="T70" fmla="*/ 36 w 252"/>
                  <a:gd name="T71" fmla="*/ 294 h 676"/>
                  <a:gd name="T72" fmla="*/ 25 w 252"/>
                  <a:gd name="T73" fmla="*/ 241 h 676"/>
                  <a:gd name="T74" fmla="*/ 11 w 252"/>
                  <a:gd name="T75" fmla="*/ 183 h 676"/>
                  <a:gd name="T76" fmla="*/ 10 w 252"/>
                  <a:gd name="T77" fmla="*/ 153 h 676"/>
                  <a:gd name="T78" fmla="*/ 4 w 252"/>
                  <a:gd name="T79" fmla="*/ 123 h 676"/>
                  <a:gd name="T80" fmla="*/ 0 w 252"/>
                  <a:gd name="T81" fmla="*/ 95 h 676"/>
                  <a:gd name="T82" fmla="*/ 0 w 252"/>
                  <a:gd name="T83" fmla="*/ 64 h 676"/>
                  <a:gd name="T84" fmla="*/ 2 w 252"/>
                  <a:gd name="T85" fmla="*/ 40 h 676"/>
                  <a:gd name="T86" fmla="*/ 4 w 252"/>
                  <a:gd name="T87" fmla="*/ 30 h 676"/>
                  <a:gd name="T88" fmla="*/ 8 w 252"/>
                  <a:gd name="T89" fmla="*/ 22 h 676"/>
                  <a:gd name="T90" fmla="*/ 10 w 252"/>
                  <a:gd name="T91" fmla="*/ 14 h 676"/>
                  <a:gd name="T92" fmla="*/ 13 w 252"/>
                  <a:gd name="T93" fmla="*/ 8 h 676"/>
                  <a:gd name="T94" fmla="*/ 19 w 252"/>
                  <a:gd name="T95" fmla="*/ 4 h 676"/>
                  <a:gd name="T96" fmla="*/ 25 w 252"/>
                  <a:gd name="T97" fmla="*/ 2 h 676"/>
                  <a:gd name="T98" fmla="*/ 30 w 252"/>
                  <a:gd name="T99" fmla="*/ 0 h 676"/>
                  <a:gd name="T100" fmla="*/ 40 w 252"/>
                  <a:gd name="T101" fmla="*/ 2 h 676"/>
                  <a:gd name="T102" fmla="*/ 48 w 252"/>
                  <a:gd name="T103" fmla="*/ 4 h 676"/>
                  <a:gd name="T104" fmla="*/ 58 w 252"/>
                  <a:gd name="T105" fmla="*/ 10 h 676"/>
                  <a:gd name="T106" fmla="*/ 58 w 252"/>
                  <a:gd name="T107" fmla="*/ 2 h 67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52" h="676">
                    <a:moveTo>
                      <a:pt x="74" y="2"/>
                    </a:moveTo>
                    <a:lnTo>
                      <a:pt x="74" y="2"/>
                    </a:lnTo>
                    <a:lnTo>
                      <a:pt x="80" y="30"/>
                    </a:lnTo>
                    <a:lnTo>
                      <a:pt x="90" y="66"/>
                    </a:lnTo>
                    <a:lnTo>
                      <a:pt x="106" y="104"/>
                    </a:lnTo>
                    <a:lnTo>
                      <a:pt x="124" y="150"/>
                    </a:lnTo>
                    <a:lnTo>
                      <a:pt x="164" y="246"/>
                    </a:lnTo>
                    <a:lnTo>
                      <a:pt x="186" y="298"/>
                    </a:lnTo>
                    <a:lnTo>
                      <a:pt x="206" y="350"/>
                    </a:lnTo>
                    <a:lnTo>
                      <a:pt x="222" y="402"/>
                    </a:lnTo>
                    <a:lnTo>
                      <a:pt x="238" y="452"/>
                    </a:lnTo>
                    <a:lnTo>
                      <a:pt x="248" y="500"/>
                    </a:lnTo>
                    <a:lnTo>
                      <a:pt x="250" y="524"/>
                    </a:lnTo>
                    <a:lnTo>
                      <a:pt x="252" y="546"/>
                    </a:lnTo>
                    <a:lnTo>
                      <a:pt x="252" y="568"/>
                    </a:lnTo>
                    <a:lnTo>
                      <a:pt x="250" y="588"/>
                    </a:lnTo>
                    <a:lnTo>
                      <a:pt x="246" y="606"/>
                    </a:lnTo>
                    <a:lnTo>
                      <a:pt x="240" y="624"/>
                    </a:lnTo>
                    <a:lnTo>
                      <a:pt x="232" y="638"/>
                    </a:lnTo>
                    <a:lnTo>
                      <a:pt x="222" y="654"/>
                    </a:lnTo>
                    <a:lnTo>
                      <a:pt x="208" y="666"/>
                    </a:lnTo>
                    <a:lnTo>
                      <a:pt x="194" y="676"/>
                    </a:lnTo>
                    <a:lnTo>
                      <a:pt x="178" y="664"/>
                    </a:lnTo>
                    <a:lnTo>
                      <a:pt x="166" y="648"/>
                    </a:lnTo>
                    <a:lnTo>
                      <a:pt x="154" y="628"/>
                    </a:lnTo>
                    <a:lnTo>
                      <a:pt x="142" y="608"/>
                    </a:lnTo>
                    <a:lnTo>
                      <a:pt x="132" y="586"/>
                    </a:lnTo>
                    <a:lnTo>
                      <a:pt x="124" y="562"/>
                    </a:lnTo>
                    <a:lnTo>
                      <a:pt x="108" y="510"/>
                    </a:lnTo>
                    <a:lnTo>
                      <a:pt x="96" y="456"/>
                    </a:lnTo>
                    <a:lnTo>
                      <a:pt x="82" y="404"/>
                    </a:lnTo>
                    <a:lnTo>
                      <a:pt x="70" y="356"/>
                    </a:lnTo>
                    <a:lnTo>
                      <a:pt x="56" y="314"/>
                    </a:lnTo>
                    <a:lnTo>
                      <a:pt x="46" y="284"/>
                    </a:lnTo>
                    <a:lnTo>
                      <a:pt x="30" y="236"/>
                    </a:lnTo>
                    <a:lnTo>
                      <a:pt x="16" y="178"/>
                    </a:lnTo>
                    <a:lnTo>
                      <a:pt x="10" y="148"/>
                    </a:lnTo>
                    <a:lnTo>
                      <a:pt x="4" y="118"/>
                    </a:lnTo>
                    <a:lnTo>
                      <a:pt x="0" y="90"/>
                    </a:lnTo>
                    <a:lnTo>
                      <a:pt x="0" y="64"/>
                    </a:lnTo>
                    <a:lnTo>
                      <a:pt x="2" y="40"/>
                    </a:lnTo>
                    <a:lnTo>
                      <a:pt x="4" y="30"/>
                    </a:lnTo>
                    <a:lnTo>
                      <a:pt x="8" y="22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0" y="2"/>
                    </a:lnTo>
                    <a:lnTo>
                      <a:pt x="62" y="4"/>
                    </a:lnTo>
                    <a:lnTo>
                      <a:pt x="74" y="10"/>
                    </a:lnTo>
                    <a:lnTo>
                      <a:pt x="74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2" name="Freeform 113"/>
              <p:cNvSpPr>
                <a:spLocks/>
              </p:cNvSpPr>
              <p:nvPr userDrawn="1"/>
            </p:nvSpPr>
            <p:spPr bwMode="auto">
              <a:xfrm>
                <a:off x="8336" y="-327"/>
                <a:ext cx="240" cy="680"/>
              </a:xfrm>
              <a:custGeom>
                <a:avLst/>
                <a:gdLst>
                  <a:gd name="T0" fmla="*/ 58 w 252"/>
                  <a:gd name="T1" fmla="*/ 2 h 676"/>
                  <a:gd name="T2" fmla="*/ 58 w 252"/>
                  <a:gd name="T3" fmla="*/ 2 h 676"/>
                  <a:gd name="T4" fmla="*/ 63 w 252"/>
                  <a:gd name="T5" fmla="*/ 30 h 676"/>
                  <a:gd name="T6" fmla="*/ 70 w 252"/>
                  <a:gd name="T7" fmla="*/ 66 h 676"/>
                  <a:gd name="T8" fmla="*/ 83 w 252"/>
                  <a:gd name="T9" fmla="*/ 109 h 676"/>
                  <a:gd name="T10" fmla="*/ 97 w 252"/>
                  <a:gd name="T11" fmla="*/ 155 h 676"/>
                  <a:gd name="T12" fmla="*/ 129 w 252"/>
                  <a:gd name="T13" fmla="*/ 251 h 676"/>
                  <a:gd name="T14" fmla="*/ 146 w 252"/>
                  <a:gd name="T15" fmla="*/ 308 h 676"/>
                  <a:gd name="T16" fmla="*/ 162 w 252"/>
                  <a:gd name="T17" fmla="*/ 360 h 676"/>
                  <a:gd name="T18" fmla="*/ 173 w 252"/>
                  <a:gd name="T19" fmla="*/ 412 h 676"/>
                  <a:gd name="T20" fmla="*/ 187 w 252"/>
                  <a:gd name="T21" fmla="*/ 467 h 676"/>
                  <a:gd name="T22" fmla="*/ 194 w 252"/>
                  <a:gd name="T23" fmla="*/ 515 h 676"/>
                  <a:gd name="T24" fmla="*/ 196 w 252"/>
                  <a:gd name="T25" fmla="*/ 539 h 676"/>
                  <a:gd name="T26" fmla="*/ 198 w 252"/>
                  <a:gd name="T27" fmla="*/ 561 h 676"/>
                  <a:gd name="T28" fmla="*/ 198 w 252"/>
                  <a:gd name="T29" fmla="*/ 583 h 676"/>
                  <a:gd name="T30" fmla="*/ 196 w 252"/>
                  <a:gd name="T31" fmla="*/ 606 h 676"/>
                  <a:gd name="T32" fmla="*/ 192 w 252"/>
                  <a:gd name="T33" fmla="*/ 626 h 676"/>
                  <a:gd name="T34" fmla="*/ 189 w 252"/>
                  <a:gd name="T35" fmla="*/ 644 h 676"/>
                  <a:gd name="T36" fmla="*/ 181 w 252"/>
                  <a:gd name="T37" fmla="*/ 658 h 676"/>
                  <a:gd name="T38" fmla="*/ 173 w 252"/>
                  <a:gd name="T39" fmla="*/ 674 h 676"/>
                  <a:gd name="T40" fmla="*/ 163 w 252"/>
                  <a:gd name="T41" fmla="*/ 686 h 676"/>
                  <a:gd name="T42" fmla="*/ 152 w 252"/>
                  <a:gd name="T43" fmla="*/ 696 h 676"/>
                  <a:gd name="T44" fmla="*/ 152 w 252"/>
                  <a:gd name="T45" fmla="*/ 696 h 676"/>
                  <a:gd name="T46" fmla="*/ 140 w 252"/>
                  <a:gd name="T47" fmla="*/ 684 h 676"/>
                  <a:gd name="T48" fmla="*/ 130 w 252"/>
                  <a:gd name="T49" fmla="*/ 668 h 676"/>
                  <a:gd name="T50" fmla="*/ 121 w 252"/>
                  <a:gd name="T51" fmla="*/ 648 h 676"/>
                  <a:gd name="T52" fmla="*/ 111 w 252"/>
                  <a:gd name="T53" fmla="*/ 628 h 676"/>
                  <a:gd name="T54" fmla="*/ 104 w 252"/>
                  <a:gd name="T55" fmla="*/ 604 h 676"/>
                  <a:gd name="T56" fmla="*/ 97 w 252"/>
                  <a:gd name="T57" fmla="*/ 577 h 676"/>
                  <a:gd name="T58" fmla="*/ 85 w 252"/>
                  <a:gd name="T59" fmla="*/ 525 h 676"/>
                  <a:gd name="T60" fmla="*/ 75 w 252"/>
                  <a:gd name="T61" fmla="*/ 471 h 676"/>
                  <a:gd name="T62" fmla="*/ 64 w 252"/>
                  <a:gd name="T63" fmla="*/ 414 h 676"/>
                  <a:gd name="T64" fmla="*/ 55 w 252"/>
                  <a:gd name="T65" fmla="*/ 366 h 676"/>
                  <a:gd name="T66" fmla="*/ 44 w 252"/>
                  <a:gd name="T67" fmla="*/ 324 h 676"/>
                  <a:gd name="T68" fmla="*/ 44 w 252"/>
                  <a:gd name="T69" fmla="*/ 324 h 676"/>
                  <a:gd name="T70" fmla="*/ 36 w 252"/>
                  <a:gd name="T71" fmla="*/ 294 h 676"/>
                  <a:gd name="T72" fmla="*/ 25 w 252"/>
                  <a:gd name="T73" fmla="*/ 241 h 676"/>
                  <a:gd name="T74" fmla="*/ 11 w 252"/>
                  <a:gd name="T75" fmla="*/ 183 h 676"/>
                  <a:gd name="T76" fmla="*/ 10 w 252"/>
                  <a:gd name="T77" fmla="*/ 153 h 676"/>
                  <a:gd name="T78" fmla="*/ 4 w 252"/>
                  <a:gd name="T79" fmla="*/ 123 h 676"/>
                  <a:gd name="T80" fmla="*/ 0 w 252"/>
                  <a:gd name="T81" fmla="*/ 95 h 676"/>
                  <a:gd name="T82" fmla="*/ 0 w 252"/>
                  <a:gd name="T83" fmla="*/ 64 h 676"/>
                  <a:gd name="T84" fmla="*/ 2 w 252"/>
                  <a:gd name="T85" fmla="*/ 40 h 676"/>
                  <a:gd name="T86" fmla="*/ 4 w 252"/>
                  <a:gd name="T87" fmla="*/ 30 h 676"/>
                  <a:gd name="T88" fmla="*/ 8 w 252"/>
                  <a:gd name="T89" fmla="*/ 22 h 676"/>
                  <a:gd name="T90" fmla="*/ 10 w 252"/>
                  <a:gd name="T91" fmla="*/ 14 h 676"/>
                  <a:gd name="T92" fmla="*/ 13 w 252"/>
                  <a:gd name="T93" fmla="*/ 8 h 676"/>
                  <a:gd name="T94" fmla="*/ 19 w 252"/>
                  <a:gd name="T95" fmla="*/ 4 h 676"/>
                  <a:gd name="T96" fmla="*/ 25 w 252"/>
                  <a:gd name="T97" fmla="*/ 2 h 676"/>
                  <a:gd name="T98" fmla="*/ 30 w 252"/>
                  <a:gd name="T99" fmla="*/ 0 h 676"/>
                  <a:gd name="T100" fmla="*/ 40 w 252"/>
                  <a:gd name="T101" fmla="*/ 2 h 676"/>
                  <a:gd name="T102" fmla="*/ 48 w 252"/>
                  <a:gd name="T103" fmla="*/ 4 h 676"/>
                  <a:gd name="T104" fmla="*/ 58 w 252"/>
                  <a:gd name="T105" fmla="*/ 10 h 67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52" h="676">
                    <a:moveTo>
                      <a:pt x="74" y="2"/>
                    </a:moveTo>
                    <a:lnTo>
                      <a:pt x="74" y="2"/>
                    </a:lnTo>
                    <a:lnTo>
                      <a:pt x="80" y="30"/>
                    </a:lnTo>
                    <a:lnTo>
                      <a:pt x="90" y="66"/>
                    </a:lnTo>
                    <a:lnTo>
                      <a:pt x="106" y="104"/>
                    </a:lnTo>
                    <a:lnTo>
                      <a:pt x="124" y="150"/>
                    </a:lnTo>
                    <a:lnTo>
                      <a:pt x="164" y="246"/>
                    </a:lnTo>
                    <a:lnTo>
                      <a:pt x="186" y="298"/>
                    </a:lnTo>
                    <a:lnTo>
                      <a:pt x="206" y="350"/>
                    </a:lnTo>
                    <a:lnTo>
                      <a:pt x="222" y="402"/>
                    </a:lnTo>
                    <a:lnTo>
                      <a:pt x="238" y="452"/>
                    </a:lnTo>
                    <a:lnTo>
                      <a:pt x="248" y="500"/>
                    </a:lnTo>
                    <a:lnTo>
                      <a:pt x="250" y="524"/>
                    </a:lnTo>
                    <a:lnTo>
                      <a:pt x="252" y="546"/>
                    </a:lnTo>
                    <a:lnTo>
                      <a:pt x="252" y="568"/>
                    </a:lnTo>
                    <a:lnTo>
                      <a:pt x="250" y="588"/>
                    </a:lnTo>
                    <a:lnTo>
                      <a:pt x="246" y="606"/>
                    </a:lnTo>
                    <a:lnTo>
                      <a:pt x="240" y="624"/>
                    </a:lnTo>
                    <a:lnTo>
                      <a:pt x="232" y="638"/>
                    </a:lnTo>
                    <a:lnTo>
                      <a:pt x="222" y="654"/>
                    </a:lnTo>
                    <a:lnTo>
                      <a:pt x="208" y="666"/>
                    </a:lnTo>
                    <a:lnTo>
                      <a:pt x="194" y="676"/>
                    </a:lnTo>
                    <a:lnTo>
                      <a:pt x="178" y="664"/>
                    </a:lnTo>
                    <a:lnTo>
                      <a:pt x="166" y="648"/>
                    </a:lnTo>
                    <a:lnTo>
                      <a:pt x="154" y="628"/>
                    </a:lnTo>
                    <a:lnTo>
                      <a:pt x="142" y="608"/>
                    </a:lnTo>
                    <a:lnTo>
                      <a:pt x="132" y="586"/>
                    </a:lnTo>
                    <a:lnTo>
                      <a:pt x="124" y="562"/>
                    </a:lnTo>
                    <a:lnTo>
                      <a:pt x="108" y="510"/>
                    </a:lnTo>
                    <a:lnTo>
                      <a:pt x="96" y="456"/>
                    </a:lnTo>
                    <a:lnTo>
                      <a:pt x="82" y="404"/>
                    </a:lnTo>
                    <a:lnTo>
                      <a:pt x="70" y="356"/>
                    </a:lnTo>
                    <a:lnTo>
                      <a:pt x="56" y="314"/>
                    </a:lnTo>
                    <a:lnTo>
                      <a:pt x="46" y="284"/>
                    </a:lnTo>
                    <a:lnTo>
                      <a:pt x="30" y="236"/>
                    </a:lnTo>
                    <a:lnTo>
                      <a:pt x="16" y="178"/>
                    </a:lnTo>
                    <a:lnTo>
                      <a:pt x="10" y="148"/>
                    </a:lnTo>
                    <a:lnTo>
                      <a:pt x="4" y="118"/>
                    </a:lnTo>
                    <a:lnTo>
                      <a:pt x="0" y="90"/>
                    </a:lnTo>
                    <a:lnTo>
                      <a:pt x="0" y="64"/>
                    </a:lnTo>
                    <a:lnTo>
                      <a:pt x="2" y="40"/>
                    </a:lnTo>
                    <a:lnTo>
                      <a:pt x="4" y="30"/>
                    </a:lnTo>
                    <a:lnTo>
                      <a:pt x="8" y="22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0" y="2"/>
                    </a:lnTo>
                    <a:lnTo>
                      <a:pt x="62" y="4"/>
                    </a:lnTo>
                    <a:lnTo>
                      <a:pt x="74" y="1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3" name="Freeform 114"/>
              <p:cNvSpPr>
                <a:spLocks/>
              </p:cNvSpPr>
              <p:nvPr userDrawn="1"/>
            </p:nvSpPr>
            <p:spPr bwMode="auto">
              <a:xfrm>
                <a:off x="7996" y="-167"/>
                <a:ext cx="200" cy="720"/>
              </a:xfrm>
              <a:custGeom>
                <a:avLst/>
                <a:gdLst>
                  <a:gd name="T0" fmla="*/ 59 w 208"/>
                  <a:gd name="T1" fmla="*/ 70 h 720"/>
                  <a:gd name="T2" fmla="*/ 59 w 208"/>
                  <a:gd name="T3" fmla="*/ 70 h 720"/>
                  <a:gd name="T4" fmla="*/ 61 w 208"/>
                  <a:gd name="T5" fmla="*/ 114 h 720"/>
                  <a:gd name="T6" fmla="*/ 65 w 208"/>
                  <a:gd name="T7" fmla="*/ 158 h 720"/>
                  <a:gd name="T8" fmla="*/ 71 w 208"/>
                  <a:gd name="T9" fmla="*/ 202 h 720"/>
                  <a:gd name="T10" fmla="*/ 78 w 208"/>
                  <a:gd name="T11" fmla="*/ 242 h 720"/>
                  <a:gd name="T12" fmla="*/ 94 w 208"/>
                  <a:gd name="T13" fmla="*/ 326 h 720"/>
                  <a:gd name="T14" fmla="*/ 113 w 208"/>
                  <a:gd name="T15" fmla="*/ 410 h 720"/>
                  <a:gd name="T16" fmla="*/ 113 w 208"/>
                  <a:gd name="T17" fmla="*/ 410 h 720"/>
                  <a:gd name="T18" fmla="*/ 122 w 208"/>
                  <a:gd name="T19" fmla="*/ 440 h 720"/>
                  <a:gd name="T20" fmla="*/ 133 w 208"/>
                  <a:gd name="T21" fmla="*/ 480 h 720"/>
                  <a:gd name="T22" fmla="*/ 148 w 208"/>
                  <a:gd name="T23" fmla="*/ 530 h 720"/>
                  <a:gd name="T24" fmla="*/ 161 w 208"/>
                  <a:gd name="T25" fmla="*/ 582 h 720"/>
                  <a:gd name="T26" fmla="*/ 166 w 208"/>
                  <a:gd name="T27" fmla="*/ 608 h 720"/>
                  <a:gd name="T28" fmla="*/ 169 w 208"/>
                  <a:gd name="T29" fmla="*/ 632 h 720"/>
                  <a:gd name="T30" fmla="*/ 171 w 208"/>
                  <a:gd name="T31" fmla="*/ 654 h 720"/>
                  <a:gd name="T32" fmla="*/ 171 w 208"/>
                  <a:gd name="T33" fmla="*/ 674 h 720"/>
                  <a:gd name="T34" fmla="*/ 167 w 208"/>
                  <a:gd name="T35" fmla="*/ 692 h 720"/>
                  <a:gd name="T36" fmla="*/ 164 w 208"/>
                  <a:gd name="T37" fmla="*/ 698 h 720"/>
                  <a:gd name="T38" fmla="*/ 161 w 208"/>
                  <a:gd name="T39" fmla="*/ 706 h 720"/>
                  <a:gd name="T40" fmla="*/ 157 w 208"/>
                  <a:gd name="T41" fmla="*/ 710 h 720"/>
                  <a:gd name="T42" fmla="*/ 151 w 208"/>
                  <a:gd name="T43" fmla="*/ 714 h 720"/>
                  <a:gd name="T44" fmla="*/ 146 w 208"/>
                  <a:gd name="T45" fmla="*/ 718 h 720"/>
                  <a:gd name="T46" fmla="*/ 138 w 208"/>
                  <a:gd name="T47" fmla="*/ 720 h 720"/>
                  <a:gd name="T48" fmla="*/ 138 w 208"/>
                  <a:gd name="T49" fmla="*/ 720 h 720"/>
                  <a:gd name="T50" fmla="*/ 118 w 208"/>
                  <a:gd name="T51" fmla="*/ 682 h 720"/>
                  <a:gd name="T52" fmla="*/ 101 w 208"/>
                  <a:gd name="T53" fmla="*/ 642 h 720"/>
                  <a:gd name="T54" fmla="*/ 82 w 208"/>
                  <a:gd name="T55" fmla="*/ 602 h 720"/>
                  <a:gd name="T56" fmla="*/ 67 w 208"/>
                  <a:gd name="T57" fmla="*/ 560 h 720"/>
                  <a:gd name="T58" fmla="*/ 55 w 208"/>
                  <a:gd name="T59" fmla="*/ 516 h 720"/>
                  <a:gd name="T60" fmla="*/ 42 w 208"/>
                  <a:gd name="T61" fmla="*/ 470 h 720"/>
                  <a:gd name="T62" fmla="*/ 34 w 208"/>
                  <a:gd name="T63" fmla="*/ 424 h 720"/>
                  <a:gd name="T64" fmla="*/ 25 w 208"/>
                  <a:gd name="T65" fmla="*/ 378 h 720"/>
                  <a:gd name="T66" fmla="*/ 17 w 208"/>
                  <a:gd name="T67" fmla="*/ 332 h 720"/>
                  <a:gd name="T68" fmla="*/ 13 w 208"/>
                  <a:gd name="T69" fmla="*/ 284 h 720"/>
                  <a:gd name="T70" fmla="*/ 10 w 208"/>
                  <a:gd name="T71" fmla="*/ 236 h 720"/>
                  <a:gd name="T72" fmla="*/ 4 w 208"/>
                  <a:gd name="T73" fmla="*/ 190 h 720"/>
                  <a:gd name="T74" fmla="*/ 0 w 208"/>
                  <a:gd name="T75" fmla="*/ 96 h 720"/>
                  <a:gd name="T76" fmla="*/ 0 w 208"/>
                  <a:gd name="T77" fmla="*/ 4 h 720"/>
                  <a:gd name="T78" fmla="*/ 0 w 208"/>
                  <a:gd name="T79" fmla="*/ 4 h 720"/>
                  <a:gd name="T80" fmla="*/ 13 w 208"/>
                  <a:gd name="T81" fmla="*/ 0 h 720"/>
                  <a:gd name="T82" fmla="*/ 27 w 208"/>
                  <a:gd name="T83" fmla="*/ 0 h 720"/>
                  <a:gd name="T84" fmla="*/ 37 w 208"/>
                  <a:gd name="T85" fmla="*/ 4 h 720"/>
                  <a:gd name="T86" fmla="*/ 48 w 208"/>
                  <a:gd name="T87" fmla="*/ 10 h 720"/>
                  <a:gd name="T88" fmla="*/ 58 w 208"/>
                  <a:gd name="T89" fmla="*/ 20 h 720"/>
                  <a:gd name="T90" fmla="*/ 63 w 208"/>
                  <a:gd name="T91" fmla="*/ 32 h 720"/>
                  <a:gd name="T92" fmla="*/ 69 w 208"/>
                  <a:gd name="T93" fmla="*/ 46 h 720"/>
                  <a:gd name="T94" fmla="*/ 71 w 208"/>
                  <a:gd name="T95" fmla="*/ 62 h 720"/>
                  <a:gd name="T96" fmla="*/ 59 w 208"/>
                  <a:gd name="T97" fmla="*/ 70 h 72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08" h="720">
                    <a:moveTo>
                      <a:pt x="72" y="70"/>
                    </a:moveTo>
                    <a:lnTo>
                      <a:pt x="72" y="70"/>
                    </a:lnTo>
                    <a:lnTo>
                      <a:pt x="74" y="114"/>
                    </a:lnTo>
                    <a:lnTo>
                      <a:pt x="80" y="158"/>
                    </a:lnTo>
                    <a:lnTo>
                      <a:pt x="86" y="202"/>
                    </a:lnTo>
                    <a:lnTo>
                      <a:pt x="94" y="242"/>
                    </a:lnTo>
                    <a:lnTo>
                      <a:pt x="114" y="326"/>
                    </a:lnTo>
                    <a:lnTo>
                      <a:pt x="138" y="410"/>
                    </a:lnTo>
                    <a:lnTo>
                      <a:pt x="148" y="440"/>
                    </a:lnTo>
                    <a:lnTo>
                      <a:pt x="162" y="480"/>
                    </a:lnTo>
                    <a:lnTo>
                      <a:pt x="180" y="530"/>
                    </a:lnTo>
                    <a:lnTo>
                      <a:pt x="196" y="582"/>
                    </a:lnTo>
                    <a:lnTo>
                      <a:pt x="202" y="608"/>
                    </a:lnTo>
                    <a:lnTo>
                      <a:pt x="206" y="632"/>
                    </a:lnTo>
                    <a:lnTo>
                      <a:pt x="208" y="654"/>
                    </a:lnTo>
                    <a:lnTo>
                      <a:pt x="208" y="674"/>
                    </a:lnTo>
                    <a:lnTo>
                      <a:pt x="204" y="692"/>
                    </a:lnTo>
                    <a:lnTo>
                      <a:pt x="200" y="698"/>
                    </a:lnTo>
                    <a:lnTo>
                      <a:pt x="196" y="706"/>
                    </a:lnTo>
                    <a:lnTo>
                      <a:pt x="190" y="710"/>
                    </a:lnTo>
                    <a:lnTo>
                      <a:pt x="184" y="714"/>
                    </a:lnTo>
                    <a:lnTo>
                      <a:pt x="178" y="718"/>
                    </a:lnTo>
                    <a:lnTo>
                      <a:pt x="168" y="720"/>
                    </a:lnTo>
                    <a:lnTo>
                      <a:pt x="144" y="682"/>
                    </a:lnTo>
                    <a:lnTo>
                      <a:pt x="122" y="642"/>
                    </a:lnTo>
                    <a:lnTo>
                      <a:pt x="100" y="602"/>
                    </a:lnTo>
                    <a:lnTo>
                      <a:pt x="82" y="560"/>
                    </a:lnTo>
                    <a:lnTo>
                      <a:pt x="66" y="516"/>
                    </a:lnTo>
                    <a:lnTo>
                      <a:pt x="52" y="470"/>
                    </a:lnTo>
                    <a:lnTo>
                      <a:pt x="40" y="424"/>
                    </a:lnTo>
                    <a:lnTo>
                      <a:pt x="30" y="378"/>
                    </a:lnTo>
                    <a:lnTo>
                      <a:pt x="22" y="332"/>
                    </a:lnTo>
                    <a:lnTo>
                      <a:pt x="14" y="284"/>
                    </a:lnTo>
                    <a:lnTo>
                      <a:pt x="10" y="236"/>
                    </a:lnTo>
                    <a:lnTo>
                      <a:pt x="4" y="190"/>
                    </a:lnTo>
                    <a:lnTo>
                      <a:pt x="0" y="96"/>
                    </a:lnTo>
                    <a:lnTo>
                      <a:pt x="0" y="4"/>
                    </a:lnTo>
                    <a:lnTo>
                      <a:pt x="16" y="0"/>
                    </a:lnTo>
                    <a:lnTo>
                      <a:pt x="32" y="0"/>
                    </a:lnTo>
                    <a:lnTo>
                      <a:pt x="46" y="4"/>
                    </a:lnTo>
                    <a:lnTo>
                      <a:pt x="58" y="10"/>
                    </a:lnTo>
                    <a:lnTo>
                      <a:pt x="70" y="20"/>
                    </a:lnTo>
                    <a:lnTo>
                      <a:pt x="78" y="32"/>
                    </a:lnTo>
                    <a:lnTo>
                      <a:pt x="84" y="46"/>
                    </a:lnTo>
                    <a:lnTo>
                      <a:pt x="86" y="62"/>
                    </a:lnTo>
                    <a:lnTo>
                      <a:pt x="72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4" name="Freeform 115"/>
              <p:cNvSpPr>
                <a:spLocks/>
              </p:cNvSpPr>
              <p:nvPr userDrawn="1"/>
            </p:nvSpPr>
            <p:spPr bwMode="auto">
              <a:xfrm>
                <a:off x="7996" y="-167"/>
                <a:ext cx="200" cy="720"/>
              </a:xfrm>
              <a:custGeom>
                <a:avLst/>
                <a:gdLst>
                  <a:gd name="T0" fmla="*/ 59 w 208"/>
                  <a:gd name="T1" fmla="*/ 70 h 720"/>
                  <a:gd name="T2" fmla="*/ 59 w 208"/>
                  <a:gd name="T3" fmla="*/ 70 h 720"/>
                  <a:gd name="T4" fmla="*/ 61 w 208"/>
                  <a:gd name="T5" fmla="*/ 114 h 720"/>
                  <a:gd name="T6" fmla="*/ 65 w 208"/>
                  <a:gd name="T7" fmla="*/ 158 h 720"/>
                  <a:gd name="T8" fmla="*/ 71 w 208"/>
                  <a:gd name="T9" fmla="*/ 202 h 720"/>
                  <a:gd name="T10" fmla="*/ 78 w 208"/>
                  <a:gd name="T11" fmla="*/ 242 h 720"/>
                  <a:gd name="T12" fmla="*/ 94 w 208"/>
                  <a:gd name="T13" fmla="*/ 326 h 720"/>
                  <a:gd name="T14" fmla="*/ 113 w 208"/>
                  <a:gd name="T15" fmla="*/ 410 h 720"/>
                  <a:gd name="T16" fmla="*/ 113 w 208"/>
                  <a:gd name="T17" fmla="*/ 410 h 720"/>
                  <a:gd name="T18" fmla="*/ 122 w 208"/>
                  <a:gd name="T19" fmla="*/ 440 h 720"/>
                  <a:gd name="T20" fmla="*/ 133 w 208"/>
                  <a:gd name="T21" fmla="*/ 480 h 720"/>
                  <a:gd name="T22" fmla="*/ 148 w 208"/>
                  <a:gd name="T23" fmla="*/ 530 h 720"/>
                  <a:gd name="T24" fmla="*/ 161 w 208"/>
                  <a:gd name="T25" fmla="*/ 582 h 720"/>
                  <a:gd name="T26" fmla="*/ 166 w 208"/>
                  <a:gd name="T27" fmla="*/ 608 h 720"/>
                  <a:gd name="T28" fmla="*/ 169 w 208"/>
                  <a:gd name="T29" fmla="*/ 632 h 720"/>
                  <a:gd name="T30" fmla="*/ 171 w 208"/>
                  <a:gd name="T31" fmla="*/ 654 h 720"/>
                  <a:gd name="T32" fmla="*/ 171 w 208"/>
                  <a:gd name="T33" fmla="*/ 674 h 720"/>
                  <a:gd name="T34" fmla="*/ 167 w 208"/>
                  <a:gd name="T35" fmla="*/ 692 h 720"/>
                  <a:gd name="T36" fmla="*/ 164 w 208"/>
                  <a:gd name="T37" fmla="*/ 698 h 720"/>
                  <a:gd name="T38" fmla="*/ 161 w 208"/>
                  <a:gd name="T39" fmla="*/ 706 h 720"/>
                  <a:gd name="T40" fmla="*/ 157 w 208"/>
                  <a:gd name="T41" fmla="*/ 710 h 720"/>
                  <a:gd name="T42" fmla="*/ 151 w 208"/>
                  <a:gd name="T43" fmla="*/ 714 h 720"/>
                  <a:gd name="T44" fmla="*/ 146 w 208"/>
                  <a:gd name="T45" fmla="*/ 718 h 720"/>
                  <a:gd name="T46" fmla="*/ 138 w 208"/>
                  <a:gd name="T47" fmla="*/ 720 h 720"/>
                  <a:gd name="T48" fmla="*/ 138 w 208"/>
                  <a:gd name="T49" fmla="*/ 720 h 720"/>
                  <a:gd name="T50" fmla="*/ 118 w 208"/>
                  <a:gd name="T51" fmla="*/ 682 h 720"/>
                  <a:gd name="T52" fmla="*/ 101 w 208"/>
                  <a:gd name="T53" fmla="*/ 642 h 720"/>
                  <a:gd name="T54" fmla="*/ 82 w 208"/>
                  <a:gd name="T55" fmla="*/ 602 h 720"/>
                  <a:gd name="T56" fmla="*/ 67 w 208"/>
                  <a:gd name="T57" fmla="*/ 560 h 720"/>
                  <a:gd name="T58" fmla="*/ 55 w 208"/>
                  <a:gd name="T59" fmla="*/ 516 h 720"/>
                  <a:gd name="T60" fmla="*/ 42 w 208"/>
                  <a:gd name="T61" fmla="*/ 470 h 720"/>
                  <a:gd name="T62" fmla="*/ 34 w 208"/>
                  <a:gd name="T63" fmla="*/ 424 h 720"/>
                  <a:gd name="T64" fmla="*/ 25 w 208"/>
                  <a:gd name="T65" fmla="*/ 378 h 720"/>
                  <a:gd name="T66" fmla="*/ 17 w 208"/>
                  <a:gd name="T67" fmla="*/ 332 h 720"/>
                  <a:gd name="T68" fmla="*/ 13 w 208"/>
                  <a:gd name="T69" fmla="*/ 284 h 720"/>
                  <a:gd name="T70" fmla="*/ 10 w 208"/>
                  <a:gd name="T71" fmla="*/ 236 h 720"/>
                  <a:gd name="T72" fmla="*/ 4 w 208"/>
                  <a:gd name="T73" fmla="*/ 190 h 720"/>
                  <a:gd name="T74" fmla="*/ 0 w 208"/>
                  <a:gd name="T75" fmla="*/ 96 h 720"/>
                  <a:gd name="T76" fmla="*/ 0 w 208"/>
                  <a:gd name="T77" fmla="*/ 4 h 720"/>
                  <a:gd name="T78" fmla="*/ 0 w 208"/>
                  <a:gd name="T79" fmla="*/ 4 h 720"/>
                  <a:gd name="T80" fmla="*/ 13 w 208"/>
                  <a:gd name="T81" fmla="*/ 0 h 720"/>
                  <a:gd name="T82" fmla="*/ 27 w 208"/>
                  <a:gd name="T83" fmla="*/ 0 h 720"/>
                  <a:gd name="T84" fmla="*/ 37 w 208"/>
                  <a:gd name="T85" fmla="*/ 4 h 720"/>
                  <a:gd name="T86" fmla="*/ 48 w 208"/>
                  <a:gd name="T87" fmla="*/ 10 h 720"/>
                  <a:gd name="T88" fmla="*/ 58 w 208"/>
                  <a:gd name="T89" fmla="*/ 20 h 720"/>
                  <a:gd name="T90" fmla="*/ 63 w 208"/>
                  <a:gd name="T91" fmla="*/ 32 h 720"/>
                  <a:gd name="T92" fmla="*/ 69 w 208"/>
                  <a:gd name="T93" fmla="*/ 46 h 720"/>
                  <a:gd name="T94" fmla="*/ 71 w 208"/>
                  <a:gd name="T95" fmla="*/ 62 h 72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08" h="720">
                    <a:moveTo>
                      <a:pt x="72" y="70"/>
                    </a:moveTo>
                    <a:lnTo>
                      <a:pt x="72" y="70"/>
                    </a:lnTo>
                    <a:lnTo>
                      <a:pt x="74" y="114"/>
                    </a:lnTo>
                    <a:lnTo>
                      <a:pt x="80" y="158"/>
                    </a:lnTo>
                    <a:lnTo>
                      <a:pt x="86" y="202"/>
                    </a:lnTo>
                    <a:lnTo>
                      <a:pt x="94" y="242"/>
                    </a:lnTo>
                    <a:lnTo>
                      <a:pt x="114" y="326"/>
                    </a:lnTo>
                    <a:lnTo>
                      <a:pt x="138" y="410"/>
                    </a:lnTo>
                    <a:lnTo>
                      <a:pt x="148" y="440"/>
                    </a:lnTo>
                    <a:lnTo>
                      <a:pt x="162" y="480"/>
                    </a:lnTo>
                    <a:lnTo>
                      <a:pt x="180" y="530"/>
                    </a:lnTo>
                    <a:lnTo>
                      <a:pt x="196" y="582"/>
                    </a:lnTo>
                    <a:lnTo>
                      <a:pt x="202" y="608"/>
                    </a:lnTo>
                    <a:lnTo>
                      <a:pt x="206" y="632"/>
                    </a:lnTo>
                    <a:lnTo>
                      <a:pt x="208" y="654"/>
                    </a:lnTo>
                    <a:lnTo>
                      <a:pt x="208" y="674"/>
                    </a:lnTo>
                    <a:lnTo>
                      <a:pt x="204" y="692"/>
                    </a:lnTo>
                    <a:lnTo>
                      <a:pt x="200" y="698"/>
                    </a:lnTo>
                    <a:lnTo>
                      <a:pt x="196" y="706"/>
                    </a:lnTo>
                    <a:lnTo>
                      <a:pt x="190" y="710"/>
                    </a:lnTo>
                    <a:lnTo>
                      <a:pt x="184" y="714"/>
                    </a:lnTo>
                    <a:lnTo>
                      <a:pt x="178" y="718"/>
                    </a:lnTo>
                    <a:lnTo>
                      <a:pt x="168" y="720"/>
                    </a:lnTo>
                    <a:lnTo>
                      <a:pt x="144" y="682"/>
                    </a:lnTo>
                    <a:lnTo>
                      <a:pt x="122" y="642"/>
                    </a:lnTo>
                    <a:lnTo>
                      <a:pt x="100" y="602"/>
                    </a:lnTo>
                    <a:lnTo>
                      <a:pt x="82" y="560"/>
                    </a:lnTo>
                    <a:lnTo>
                      <a:pt x="66" y="516"/>
                    </a:lnTo>
                    <a:lnTo>
                      <a:pt x="52" y="470"/>
                    </a:lnTo>
                    <a:lnTo>
                      <a:pt x="40" y="424"/>
                    </a:lnTo>
                    <a:lnTo>
                      <a:pt x="30" y="378"/>
                    </a:lnTo>
                    <a:lnTo>
                      <a:pt x="22" y="332"/>
                    </a:lnTo>
                    <a:lnTo>
                      <a:pt x="14" y="284"/>
                    </a:lnTo>
                    <a:lnTo>
                      <a:pt x="10" y="236"/>
                    </a:lnTo>
                    <a:lnTo>
                      <a:pt x="4" y="190"/>
                    </a:lnTo>
                    <a:lnTo>
                      <a:pt x="0" y="96"/>
                    </a:lnTo>
                    <a:lnTo>
                      <a:pt x="0" y="4"/>
                    </a:lnTo>
                    <a:lnTo>
                      <a:pt x="16" y="0"/>
                    </a:lnTo>
                    <a:lnTo>
                      <a:pt x="32" y="0"/>
                    </a:lnTo>
                    <a:lnTo>
                      <a:pt x="46" y="4"/>
                    </a:lnTo>
                    <a:lnTo>
                      <a:pt x="58" y="10"/>
                    </a:lnTo>
                    <a:lnTo>
                      <a:pt x="70" y="20"/>
                    </a:lnTo>
                    <a:lnTo>
                      <a:pt x="78" y="32"/>
                    </a:lnTo>
                    <a:lnTo>
                      <a:pt x="84" y="46"/>
                    </a:lnTo>
                    <a:lnTo>
                      <a:pt x="86" y="6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5" name="Freeform 116"/>
              <p:cNvSpPr>
                <a:spLocks/>
              </p:cNvSpPr>
              <p:nvPr userDrawn="1"/>
            </p:nvSpPr>
            <p:spPr bwMode="auto">
              <a:xfrm>
                <a:off x="7596" y="-6"/>
                <a:ext cx="140" cy="700"/>
              </a:xfrm>
              <a:custGeom>
                <a:avLst/>
                <a:gdLst>
                  <a:gd name="T0" fmla="*/ 70 w 144"/>
                  <a:gd name="T1" fmla="*/ 44 h 700"/>
                  <a:gd name="T2" fmla="*/ 70 w 144"/>
                  <a:gd name="T3" fmla="*/ 44 h 700"/>
                  <a:gd name="T4" fmla="*/ 76 w 144"/>
                  <a:gd name="T5" fmla="*/ 134 h 700"/>
                  <a:gd name="T6" fmla="*/ 84 w 144"/>
                  <a:gd name="T7" fmla="*/ 224 h 700"/>
                  <a:gd name="T8" fmla="*/ 103 w 144"/>
                  <a:gd name="T9" fmla="*/ 402 h 700"/>
                  <a:gd name="T10" fmla="*/ 103 w 144"/>
                  <a:gd name="T11" fmla="*/ 402 h 700"/>
                  <a:gd name="T12" fmla="*/ 114 w 144"/>
                  <a:gd name="T13" fmla="*/ 472 h 700"/>
                  <a:gd name="T14" fmla="*/ 120 w 144"/>
                  <a:gd name="T15" fmla="*/ 524 h 700"/>
                  <a:gd name="T16" fmla="*/ 123 w 144"/>
                  <a:gd name="T17" fmla="*/ 576 h 700"/>
                  <a:gd name="T18" fmla="*/ 124 w 144"/>
                  <a:gd name="T19" fmla="*/ 604 h 700"/>
                  <a:gd name="T20" fmla="*/ 124 w 144"/>
                  <a:gd name="T21" fmla="*/ 628 h 700"/>
                  <a:gd name="T22" fmla="*/ 121 w 144"/>
                  <a:gd name="T23" fmla="*/ 650 h 700"/>
                  <a:gd name="T24" fmla="*/ 118 w 144"/>
                  <a:gd name="T25" fmla="*/ 668 h 700"/>
                  <a:gd name="T26" fmla="*/ 114 w 144"/>
                  <a:gd name="T27" fmla="*/ 684 h 700"/>
                  <a:gd name="T28" fmla="*/ 109 w 144"/>
                  <a:gd name="T29" fmla="*/ 690 h 700"/>
                  <a:gd name="T30" fmla="*/ 105 w 144"/>
                  <a:gd name="T31" fmla="*/ 694 h 700"/>
                  <a:gd name="T32" fmla="*/ 99 w 144"/>
                  <a:gd name="T33" fmla="*/ 698 h 700"/>
                  <a:gd name="T34" fmla="*/ 91 w 144"/>
                  <a:gd name="T35" fmla="*/ 700 h 700"/>
                  <a:gd name="T36" fmla="*/ 86 w 144"/>
                  <a:gd name="T37" fmla="*/ 700 h 700"/>
                  <a:gd name="T38" fmla="*/ 80 w 144"/>
                  <a:gd name="T39" fmla="*/ 700 h 700"/>
                  <a:gd name="T40" fmla="*/ 80 w 144"/>
                  <a:gd name="T41" fmla="*/ 700 h 700"/>
                  <a:gd name="T42" fmla="*/ 70 w 144"/>
                  <a:gd name="T43" fmla="*/ 696 h 700"/>
                  <a:gd name="T44" fmla="*/ 60 w 144"/>
                  <a:gd name="T45" fmla="*/ 688 h 700"/>
                  <a:gd name="T46" fmla="*/ 53 w 144"/>
                  <a:gd name="T47" fmla="*/ 678 h 700"/>
                  <a:gd name="T48" fmla="*/ 49 w 144"/>
                  <a:gd name="T49" fmla="*/ 666 h 700"/>
                  <a:gd name="T50" fmla="*/ 41 w 144"/>
                  <a:gd name="T51" fmla="*/ 650 h 700"/>
                  <a:gd name="T52" fmla="*/ 35 w 144"/>
                  <a:gd name="T53" fmla="*/ 634 h 700"/>
                  <a:gd name="T54" fmla="*/ 23 w 144"/>
                  <a:gd name="T55" fmla="*/ 592 h 700"/>
                  <a:gd name="T56" fmla="*/ 18 w 144"/>
                  <a:gd name="T57" fmla="*/ 544 h 700"/>
                  <a:gd name="T58" fmla="*/ 12 w 144"/>
                  <a:gd name="T59" fmla="*/ 492 h 700"/>
                  <a:gd name="T60" fmla="*/ 6 w 144"/>
                  <a:gd name="T61" fmla="*/ 434 h 700"/>
                  <a:gd name="T62" fmla="*/ 2 w 144"/>
                  <a:gd name="T63" fmla="*/ 376 h 700"/>
                  <a:gd name="T64" fmla="*/ 0 w 144"/>
                  <a:gd name="T65" fmla="*/ 316 h 700"/>
                  <a:gd name="T66" fmla="*/ 0 w 144"/>
                  <a:gd name="T67" fmla="*/ 256 h 700"/>
                  <a:gd name="T68" fmla="*/ 2 w 144"/>
                  <a:gd name="T69" fmla="*/ 200 h 700"/>
                  <a:gd name="T70" fmla="*/ 2 w 144"/>
                  <a:gd name="T71" fmla="*/ 146 h 700"/>
                  <a:gd name="T72" fmla="*/ 6 w 144"/>
                  <a:gd name="T73" fmla="*/ 98 h 700"/>
                  <a:gd name="T74" fmla="*/ 10 w 144"/>
                  <a:gd name="T75" fmla="*/ 56 h 700"/>
                  <a:gd name="T76" fmla="*/ 14 w 144"/>
                  <a:gd name="T77" fmla="*/ 24 h 700"/>
                  <a:gd name="T78" fmla="*/ 18 w 144"/>
                  <a:gd name="T79" fmla="*/ 2 h 700"/>
                  <a:gd name="T80" fmla="*/ 18 w 144"/>
                  <a:gd name="T81" fmla="*/ 2 h 700"/>
                  <a:gd name="T82" fmla="*/ 25 w 144"/>
                  <a:gd name="T83" fmla="*/ 0 h 700"/>
                  <a:gd name="T84" fmla="*/ 35 w 144"/>
                  <a:gd name="T85" fmla="*/ 2 h 700"/>
                  <a:gd name="T86" fmla="*/ 45 w 144"/>
                  <a:gd name="T87" fmla="*/ 6 h 700"/>
                  <a:gd name="T88" fmla="*/ 51 w 144"/>
                  <a:gd name="T89" fmla="*/ 10 h 700"/>
                  <a:gd name="T90" fmla="*/ 56 w 144"/>
                  <a:gd name="T91" fmla="*/ 16 h 700"/>
                  <a:gd name="T92" fmla="*/ 62 w 144"/>
                  <a:gd name="T93" fmla="*/ 24 h 700"/>
                  <a:gd name="T94" fmla="*/ 66 w 144"/>
                  <a:gd name="T95" fmla="*/ 34 h 700"/>
                  <a:gd name="T96" fmla="*/ 70 w 144"/>
                  <a:gd name="T97" fmla="*/ 44 h 7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44" h="700">
                    <a:moveTo>
                      <a:pt x="80" y="44"/>
                    </a:moveTo>
                    <a:lnTo>
                      <a:pt x="80" y="44"/>
                    </a:lnTo>
                    <a:lnTo>
                      <a:pt x="86" y="134"/>
                    </a:lnTo>
                    <a:lnTo>
                      <a:pt x="96" y="224"/>
                    </a:lnTo>
                    <a:lnTo>
                      <a:pt x="118" y="402"/>
                    </a:lnTo>
                    <a:lnTo>
                      <a:pt x="130" y="472"/>
                    </a:lnTo>
                    <a:lnTo>
                      <a:pt x="138" y="524"/>
                    </a:lnTo>
                    <a:lnTo>
                      <a:pt x="142" y="576"/>
                    </a:lnTo>
                    <a:lnTo>
                      <a:pt x="144" y="604"/>
                    </a:lnTo>
                    <a:lnTo>
                      <a:pt x="144" y="628"/>
                    </a:lnTo>
                    <a:lnTo>
                      <a:pt x="140" y="650"/>
                    </a:lnTo>
                    <a:lnTo>
                      <a:pt x="136" y="668"/>
                    </a:lnTo>
                    <a:lnTo>
                      <a:pt x="130" y="684"/>
                    </a:lnTo>
                    <a:lnTo>
                      <a:pt x="124" y="690"/>
                    </a:lnTo>
                    <a:lnTo>
                      <a:pt x="120" y="694"/>
                    </a:lnTo>
                    <a:lnTo>
                      <a:pt x="114" y="698"/>
                    </a:lnTo>
                    <a:lnTo>
                      <a:pt x="106" y="700"/>
                    </a:lnTo>
                    <a:lnTo>
                      <a:pt x="100" y="700"/>
                    </a:lnTo>
                    <a:lnTo>
                      <a:pt x="90" y="700"/>
                    </a:lnTo>
                    <a:lnTo>
                      <a:pt x="80" y="696"/>
                    </a:lnTo>
                    <a:lnTo>
                      <a:pt x="70" y="688"/>
                    </a:lnTo>
                    <a:lnTo>
                      <a:pt x="62" y="678"/>
                    </a:lnTo>
                    <a:lnTo>
                      <a:pt x="54" y="666"/>
                    </a:lnTo>
                    <a:lnTo>
                      <a:pt x="46" y="650"/>
                    </a:lnTo>
                    <a:lnTo>
                      <a:pt x="40" y="634"/>
                    </a:lnTo>
                    <a:lnTo>
                      <a:pt x="28" y="592"/>
                    </a:lnTo>
                    <a:lnTo>
                      <a:pt x="18" y="544"/>
                    </a:lnTo>
                    <a:lnTo>
                      <a:pt x="12" y="492"/>
                    </a:lnTo>
                    <a:lnTo>
                      <a:pt x="6" y="434"/>
                    </a:lnTo>
                    <a:lnTo>
                      <a:pt x="2" y="376"/>
                    </a:lnTo>
                    <a:lnTo>
                      <a:pt x="0" y="316"/>
                    </a:lnTo>
                    <a:lnTo>
                      <a:pt x="0" y="256"/>
                    </a:lnTo>
                    <a:lnTo>
                      <a:pt x="2" y="200"/>
                    </a:lnTo>
                    <a:lnTo>
                      <a:pt x="2" y="146"/>
                    </a:lnTo>
                    <a:lnTo>
                      <a:pt x="6" y="98"/>
                    </a:lnTo>
                    <a:lnTo>
                      <a:pt x="10" y="56"/>
                    </a:lnTo>
                    <a:lnTo>
                      <a:pt x="14" y="24"/>
                    </a:lnTo>
                    <a:lnTo>
                      <a:pt x="18" y="2"/>
                    </a:lnTo>
                    <a:lnTo>
                      <a:pt x="30" y="0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8" y="10"/>
                    </a:lnTo>
                    <a:lnTo>
                      <a:pt x="66" y="16"/>
                    </a:lnTo>
                    <a:lnTo>
                      <a:pt x="72" y="24"/>
                    </a:lnTo>
                    <a:lnTo>
                      <a:pt x="76" y="34"/>
                    </a:lnTo>
                    <a:lnTo>
                      <a:pt x="8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6" name="Freeform 117"/>
              <p:cNvSpPr>
                <a:spLocks/>
              </p:cNvSpPr>
              <p:nvPr userDrawn="1"/>
            </p:nvSpPr>
            <p:spPr bwMode="auto">
              <a:xfrm>
                <a:off x="7596" y="-6"/>
                <a:ext cx="140" cy="700"/>
              </a:xfrm>
              <a:custGeom>
                <a:avLst/>
                <a:gdLst>
                  <a:gd name="T0" fmla="*/ 70 w 144"/>
                  <a:gd name="T1" fmla="*/ 44 h 700"/>
                  <a:gd name="T2" fmla="*/ 70 w 144"/>
                  <a:gd name="T3" fmla="*/ 44 h 700"/>
                  <a:gd name="T4" fmla="*/ 76 w 144"/>
                  <a:gd name="T5" fmla="*/ 134 h 700"/>
                  <a:gd name="T6" fmla="*/ 84 w 144"/>
                  <a:gd name="T7" fmla="*/ 224 h 700"/>
                  <a:gd name="T8" fmla="*/ 103 w 144"/>
                  <a:gd name="T9" fmla="*/ 402 h 700"/>
                  <a:gd name="T10" fmla="*/ 103 w 144"/>
                  <a:gd name="T11" fmla="*/ 402 h 700"/>
                  <a:gd name="T12" fmla="*/ 114 w 144"/>
                  <a:gd name="T13" fmla="*/ 472 h 700"/>
                  <a:gd name="T14" fmla="*/ 120 w 144"/>
                  <a:gd name="T15" fmla="*/ 524 h 700"/>
                  <a:gd name="T16" fmla="*/ 123 w 144"/>
                  <a:gd name="T17" fmla="*/ 576 h 700"/>
                  <a:gd name="T18" fmla="*/ 124 w 144"/>
                  <a:gd name="T19" fmla="*/ 604 h 700"/>
                  <a:gd name="T20" fmla="*/ 124 w 144"/>
                  <a:gd name="T21" fmla="*/ 628 h 700"/>
                  <a:gd name="T22" fmla="*/ 121 w 144"/>
                  <a:gd name="T23" fmla="*/ 650 h 700"/>
                  <a:gd name="T24" fmla="*/ 118 w 144"/>
                  <a:gd name="T25" fmla="*/ 668 h 700"/>
                  <a:gd name="T26" fmla="*/ 114 w 144"/>
                  <a:gd name="T27" fmla="*/ 684 h 700"/>
                  <a:gd name="T28" fmla="*/ 109 w 144"/>
                  <a:gd name="T29" fmla="*/ 690 h 700"/>
                  <a:gd name="T30" fmla="*/ 105 w 144"/>
                  <a:gd name="T31" fmla="*/ 694 h 700"/>
                  <a:gd name="T32" fmla="*/ 99 w 144"/>
                  <a:gd name="T33" fmla="*/ 698 h 700"/>
                  <a:gd name="T34" fmla="*/ 91 w 144"/>
                  <a:gd name="T35" fmla="*/ 700 h 700"/>
                  <a:gd name="T36" fmla="*/ 86 w 144"/>
                  <a:gd name="T37" fmla="*/ 700 h 700"/>
                  <a:gd name="T38" fmla="*/ 80 w 144"/>
                  <a:gd name="T39" fmla="*/ 700 h 700"/>
                  <a:gd name="T40" fmla="*/ 80 w 144"/>
                  <a:gd name="T41" fmla="*/ 700 h 700"/>
                  <a:gd name="T42" fmla="*/ 70 w 144"/>
                  <a:gd name="T43" fmla="*/ 696 h 700"/>
                  <a:gd name="T44" fmla="*/ 60 w 144"/>
                  <a:gd name="T45" fmla="*/ 688 h 700"/>
                  <a:gd name="T46" fmla="*/ 53 w 144"/>
                  <a:gd name="T47" fmla="*/ 678 h 700"/>
                  <a:gd name="T48" fmla="*/ 49 w 144"/>
                  <a:gd name="T49" fmla="*/ 666 h 700"/>
                  <a:gd name="T50" fmla="*/ 41 w 144"/>
                  <a:gd name="T51" fmla="*/ 650 h 700"/>
                  <a:gd name="T52" fmla="*/ 35 w 144"/>
                  <a:gd name="T53" fmla="*/ 634 h 700"/>
                  <a:gd name="T54" fmla="*/ 23 w 144"/>
                  <a:gd name="T55" fmla="*/ 592 h 700"/>
                  <a:gd name="T56" fmla="*/ 18 w 144"/>
                  <a:gd name="T57" fmla="*/ 544 h 700"/>
                  <a:gd name="T58" fmla="*/ 12 w 144"/>
                  <a:gd name="T59" fmla="*/ 492 h 700"/>
                  <a:gd name="T60" fmla="*/ 6 w 144"/>
                  <a:gd name="T61" fmla="*/ 434 h 700"/>
                  <a:gd name="T62" fmla="*/ 2 w 144"/>
                  <a:gd name="T63" fmla="*/ 376 h 700"/>
                  <a:gd name="T64" fmla="*/ 0 w 144"/>
                  <a:gd name="T65" fmla="*/ 316 h 700"/>
                  <a:gd name="T66" fmla="*/ 0 w 144"/>
                  <a:gd name="T67" fmla="*/ 256 h 700"/>
                  <a:gd name="T68" fmla="*/ 2 w 144"/>
                  <a:gd name="T69" fmla="*/ 200 h 700"/>
                  <a:gd name="T70" fmla="*/ 2 w 144"/>
                  <a:gd name="T71" fmla="*/ 146 h 700"/>
                  <a:gd name="T72" fmla="*/ 6 w 144"/>
                  <a:gd name="T73" fmla="*/ 98 h 700"/>
                  <a:gd name="T74" fmla="*/ 10 w 144"/>
                  <a:gd name="T75" fmla="*/ 56 h 700"/>
                  <a:gd name="T76" fmla="*/ 14 w 144"/>
                  <a:gd name="T77" fmla="*/ 24 h 700"/>
                  <a:gd name="T78" fmla="*/ 18 w 144"/>
                  <a:gd name="T79" fmla="*/ 2 h 700"/>
                  <a:gd name="T80" fmla="*/ 18 w 144"/>
                  <a:gd name="T81" fmla="*/ 2 h 700"/>
                  <a:gd name="T82" fmla="*/ 25 w 144"/>
                  <a:gd name="T83" fmla="*/ 0 h 700"/>
                  <a:gd name="T84" fmla="*/ 35 w 144"/>
                  <a:gd name="T85" fmla="*/ 2 h 700"/>
                  <a:gd name="T86" fmla="*/ 45 w 144"/>
                  <a:gd name="T87" fmla="*/ 6 h 700"/>
                  <a:gd name="T88" fmla="*/ 51 w 144"/>
                  <a:gd name="T89" fmla="*/ 10 h 700"/>
                  <a:gd name="T90" fmla="*/ 56 w 144"/>
                  <a:gd name="T91" fmla="*/ 16 h 700"/>
                  <a:gd name="T92" fmla="*/ 62 w 144"/>
                  <a:gd name="T93" fmla="*/ 24 h 700"/>
                  <a:gd name="T94" fmla="*/ 66 w 144"/>
                  <a:gd name="T95" fmla="*/ 34 h 700"/>
                  <a:gd name="T96" fmla="*/ 70 w 144"/>
                  <a:gd name="T97" fmla="*/ 44 h 70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44" h="700">
                    <a:moveTo>
                      <a:pt x="80" y="44"/>
                    </a:moveTo>
                    <a:lnTo>
                      <a:pt x="80" y="44"/>
                    </a:lnTo>
                    <a:lnTo>
                      <a:pt x="86" y="134"/>
                    </a:lnTo>
                    <a:lnTo>
                      <a:pt x="96" y="224"/>
                    </a:lnTo>
                    <a:lnTo>
                      <a:pt x="118" y="402"/>
                    </a:lnTo>
                    <a:lnTo>
                      <a:pt x="130" y="472"/>
                    </a:lnTo>
                    <a:lnTo>
                      <a:pt x="138" y="524"/>
                    </a:lnTo>
                    <a:lnTo>
                      <a:pt x="142" y="576"/>
                    </a:lnTo>
                    <a:lnTo>
                      <a:pt x="144" y="604"/>
                    </a:lnTo>
                    <a:lnTo>
                      <a:pt x="144" y="628"/>
                    </a:lnTo>
                    <a:lnTo>
                      <a:pt x="140" y="650"/>
                    </a:lnTo>
                    <a:lnTo>
                      <a:pt x="136" y="668"/>
                    </a:lnTo>
                    <a:lnTo>
                      <a:pt x="130" y="684"/>
                    </a:lnTo>
                    <a:lnTo>
                      <a:pt x="124" y="690"/>
                    </a:lnTo>
                    <a:lnTo>
                      <a:pt x="120" y="694"/>
                    </a:lnTo>
                    <a:lnTo>
                      <a:pt x="114" y="698"/>
                    </a:lnTo>
                    <a:lnTo>
                      <a:pt x="106" y="700"/>
                    </a:lnTo>
                    <a:lnTo>
                      <a:pt x="100" y="700"/>
                    </a:lnTo>
                    <a:lnTo>
                      <a:pt x="90" y="700"/>
                    </a:lnTo>
                    <a:lnTo>
                      <a:pt x="80" y="696"/>
                    </a:lnTo>
                    <a:lnTo>
                      <a:pt x="70" y="688"/>
                    </a:lnTo>
                    <a:lnTo>
                      <a:pt x="62" y="678"/>
                    </a:lnTo>
                    <a:lnTo>
                      <a:pt x="54" y="666"/>
                    </a:lnTo>
                    <a:lnTo>
                      <a:pt x="46" y="650"/>
                    </a:lnTo>
                    <a:lnTo>
                      <a:pt x="40" y="634"/>
                    </a:lnTo>
                    <a:lnTo>
                      <a:pt x="28" y="592"/>
                    </a:lnTo>
                    <a:lnTo>
                      <a:pt x="18" y="544"/>
                    </a:lnTo>
                    <a:lnTo>
                      <a:pt x="12" y="492"/>
                    </a:lnTo>
                    <a:lnTo>
                      <a:pt x="6" y="434"/>
                    </a:lnTo>
                    <a:lnTo>
                      <a:pt x="2" y="376"/>
                    </a:lnTo>
                    <a:lnTo>
                      <a:pt x="0" y="316"/>
                    </a:lnTo>
                    <a:lnTo>
                      <a:pt x="0" y="256"/>
                    </a:lnTo>
                    <a:lnTo>
                      <a:pt x="2" y="200"/>
                    </a:lnTo>
                    <a:lnTo>
                      <a:pt x="2" y="146"/>
                    </a:lnTo>
                    <a:lnTo>
                      <a:pt x="6" y="98"/>
                    </a:lnTo>
                    <a:lnTo>
                      <a:pt x="10" y="56"/>
                    </a:lnTo>
                    <a:lnTo>
                      <a:pt x="14" y="24"/>
                    </a:lnTo>
                    <a:lnTo>
                      <a:pt x="18" y="2"/>
                    </a:lnTo>
                    <a:lnTo>
                      <a:pt x="30" y="0"/>
                    </a:lnTo>
                    <a:lnTo>
                      <a:pt x="40" y="2"/>
                    </a:lnTo>
                    <a:lnTo>
                      <a:pt x="50" y="6"/>
                    </a:lnTo>
                    <a:lnTo>
                      <a:pt x="58" y="10"/>
                    </a:lnTo>
                    <a:lnTo>
                      <a:pt x="66" y="16"/>
                    </a:lnTo>
                    <a:lnTo>
                      <a:pt x="72" y="24"/>
                    </a:lnTo>
                    <a:lnTo>
                      <a:pt x="76" y="34"/>
                    </a:lnTo>
                    <a:lnTo>
                      <a:pt x="80" y="4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7" name="Freeform 118"/>
              <p:cNvSpPr>
                <a:spLocks/>
              </p:cNvSpPr>
              <p:nvPr userDrawn="1"/>
            </p:nvSpPr>
            <p:spPr bwMode="auto">
              <a:xfrm>
                <a:off x="7176" y="234"/>
                <a:ext cx="120" cy="500"/>
              </a:xfrm>
              <a:custGeom>
                <a:avLst/>
                <a:gdLst>
                  <a:gd name="T0" fmla="*/ 71 w 132"/>
                  <a:gd name="T1" fmla="*/ 0 h 508"/>
                  <a:gd name="T2" fmla="*/ 71 w 132"/>
                  <a:gd name="T3" fmla="*/ 0 h 508"/>
                  <a:gd name="T4" fmla="*/ 78 w 132"/>
                  <a:gd name="T5" fmla="*/ 267 h 508"/>
                  <a:gd name="T6" fmla="*/ 78 w 132"/>
                  <a:gd name="T7" fmla="*/ 267 h 508"/>
                  <a:gd name="T8" fmla="*/ 82 w 132"/>
                  <a:gd name="T9" fmla="*/ 324 h 508"/>
                  <a:gd name="T10" fmla="*/ 82 w 132"/>
                  <a:gd name="T11" fmla="*/ 362 h 508"/>
                  <a:gd name="T12" fmla="*/ 82 w 132"/>
                  <a:gd name="T13" fmla="*/ 383 h 508"/>
                  <a:gd name="T14" fmla="*/ 80 w 132"/>
                  <a:gd name="T15" fmla="*/ 400 h 508"/>
                  <a:gd name="T16" fmla="*/ 78 w 132"/>
                  <a:gd name="T17" fmla="*/ 419 h 508"/>
                  <a:gd name="T18" fmla="*/ 76 w 132"/>
                  <a:gd name="T19" fmla="*/ 437 h 508"/>
                  <a:gd name="T20" fmla="*/ 71 w 132"/>
                  <a:gd name="T21" fmla="*/ 449 h 508"/>
                  <a:gd name="T22" fmla="*/ 67 w 132"/>
                  <a:gd name="T23" fmla="*/ 460 h 508"/>
                  <a:gd name="T24" fmla="*/ 64 w 132"/>
                  <a:gd name="T25" fmla="*/ 463 h 508"/>
                  <a:gd name="T26" fmla="*/ 59 w 132"/>
                  <a:gd name="T27" fmla="*/ 465 h 508"/>
                  <a:gd name="T28" fmla="*/ 56 w 132"/>
                  <a:gd name="T29" fmla="*/ 467 h 508"/>
                  <a:gd name="T30" fmla="*/ 52 w 132"/>
                  <a:gd name="T31" fmla="*/ 469 h 508"/>
                  <a:gd name="T32" fmla="*/ 47 w 132"/>
                  <a:gd name="T33" fmla="*/ 467 h 508"/>
                  <a:gd name="T34" fmla="*/ 42 w 132"/>
                  <a:gd name="T35" fmla="*/ 465 h 508"/>
                  <a:gd name="T36" fmla="*/ 30 w 132"/>
                  <a:gd name="T37" fmla="*/ 456 h 508"/>
                  <a:gd name="T38" fmla="*/ 30 w 132"/>
                  <a:gd name="T39" fmla="*/ 456 h 508"/>
                  <a:gd name="T40" fmla="*/ 25 w 132"/>
                  <a:gd name="T41" fmla="*/ 449 h 508"/>
                  <a:gd name="T42" fmla="*/ 20 w 132"/>
                  <a:gd name="T43" fmla="*/ 441 h 508"/>
                  <a:gd name="T44" fmla="*/ 16 w 132"/>
                  <a:gd name="T45" fmla="*/ 427 h 508"/>
                  <a:gd name="T46" fmla="*/ 13 w 132"/>
                  <a:gd name="T47" fmla="*/ 411 h 508"/>
                  <a:gd name="T48" fmla="*/ 9 w 132"/>
                  <a:gd name="T49" fmla="*/ 395 h 508"/>
                  <a:gd name="T50" fmla="*/ 5 w 132"/>
                  <a:gd name="T51" fmla="*/ 378 h 508"/>
                  <a:gd name="T52" fmla="*/ 5 w 132"/>
                  <a:gd name="T53" fmla="*/ 336 h 508"/>
                  <a:gd name="T54" fmla="*/ 2 w 132"/>
                  <a:gd name="T55" fmla="*/ 295 h 508"/>
                  <a:gd name="T56" fmla="*/ 0 w 132"/>
                  <a:gd name="T57" fmla="*/ 258 h 508"/>
                  <a:gd name="T58" fmla="*/ 0 w 132"/>
                  <a:gd name="T59" fmla="*/ 201 h 508"/>
                  <a:gd name="T60" fmla="*/ 0 w 132"/>
                  <a:gd name="T61" fmla="*/ 201 h 508"/>
                  <a:gd name="T62" fmla="*/ 2 w 132"/>
                  <a:gd name="T63" fmla="*/ 165 h 508"/>
                  <a:gd name="T64" fmla="*/ 4 w 132"/>
                  <a:gd name="T65" fmla="*/ 138 h 508"/>
                  <a:gd name="T66" fmla="*/ 5 w 132"/>
                  <a:gd name="T67" fmla="*/ 110 h 508"/>
                  <a:gd name="T68" fmla="*/ 13 w 132"/>
                  <a:gd name="T69" fmla="*/ 89 h 508"/>
                  <a:gd name="T70" fmla="*/ 16 w 132"/>
                  <a:gd name="T71" fmla="*/ 79 h 508"/>
                  <a:gd name="T72" fmla="*/ 20 w 132"/>
                  <a:gd name="T73" fmla="*/ 67 h 508"/>
                  <a:gd name="T74" fmla="*/ 25 w 132"/>
                  <a:gd name="T75" fmla="*/ 57 h 508"/>
                  <a:gd name="T76" fmla="*/ 31 w 132"/>
                  <a:gd name="T77" fmla="*/ 47 h 508"/>
                  <a:gd name="T78" fmla="*/ 45 w 132"/>
                  <a:gd name="T79" fmla="*/ 31 h 508"/>
                  <a:gd name="T80" fmla="*/ 64 w 132"/>
                  <a:gd name="T81" fmla="*/ 16 h 508"/>
                  <a:gd name="T82" fmla="*/ 71 w 132"/>
                  <a:gd name="T83" fmla="*/ 0 h 50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32" h="508">
                    <a:moveTo>
                      <a:pt x="116" y="0"/>
                    </a:moveTo>
                    <a:lnTo>
                      <a:pt x="116" y="0"/>
                    </a:lnTo>
                    <a:lnTo>
                      <a:pt x="128" y="288"/>
                    </a:lnTo>
                    <a:lnTo>
                      <a:pt x="132" y="350"/>
                    </a:lnTo>
                    <a:lnTo>
                      <a:pt x="132" y="392"/>
                    </a:lnTo>
                    <a:lnTo>
                      <a:pt x="132" y="414"/>
                    </a:lnTo>
                    <a:lnTo>
                      <a:pt x="130" y="434"/>
                    </a:lnTo>
                    <a:lnTo>
                      <a:pt x="128" y="454"/>
                    </a:lnTo>
                    <a:lnTo>
                      <a:pt x="122" y="472"/>
                    </a:lnTo>
                    <a:lnTo>
                      <a:pt x="116" y="486"/>
                    </a:lnTo>
                    <a:lnTo>
                      <a:pt x="108" y="498"/>
                    </a:lnTo>
                    <a:lnTo>
                      <a:pt x="102" y="502"/>
                    </a:lnTo>
                    <a:lnTo>
                      <a:pt x="96" y="504"/>
                    </a:lnTo>
                    <a:lnTo>
                      <a:pt x="90" y="506"/>
                    </a:lnTo>
                    <a:lnTo>
                      <a:pt x="84" y="508"/>
                    </a:lnTo>
                    <a:lnTo>
                      <a:pt x="76" y="506"/>
                    </a:lnTo>
                    <a:lnTo>
                      <a:pt x="68" y="504"/>
                    </a:lnTo>
                    <a:lnTo>
                      <a:pt x="48" y="494"/>
                    </a:lnTo>
                    <a:lnTo>
                      <a:pt x="40" y="486"/>
                    </a:lnTo>
                    <a:lnTo>
                      <a:pt x="32" y="476"/>
                    </a:lnTo>
                    <a:lnTo>
                      <a:pt x="26" y="462"/>
                    </a:lnTo>
                    <a:lnTo>
                      <a:pt x="20" y="446"/>
                    </a:lnTo>
                    <a:lnTo>
                      <a:pt x="14" y="428"/>
                    </a:lnTo>
                    <a:lnTo>
                      <a:pt x="10" y="408"/>
                    </a:lnTo>
                    <a:lnTo>
                      <a:pt x="6" y="364"/>
                    </a:lnTo>
                    <a:lnTo>
                      <a:pt x="2" y="320"/>
                    </a:lnTo>
                    <a:lnTo>
                      <a:pt x="0" y="278"/>
                    </a:lnTo>
                    <a:lnTo>
                      <a:pt x="0" y="216"/>
                    </a:lnTo>
                    <a:lnTo>
                      <a:pt x="2" y="180"/>
                    </a:lnTo>
                    <a:lnTo>
                      <a:pt x="4" y="148"/>
                    </a:lnTo>
                    <a:lnTo>
                      <a:pt x="10" y="120"/>
                    </a:lnTo>
                    <a:lnTo>
                      <a:pt x="20" y="94"/>
                    </a:lnTo>
                    <a:lnTo>
                      <a:pt x="26" y="84"/>
                    </a:lnTo>
                    <a:lnTo>
                      <a:pt x="32" y="72"/>
                    </a:lnTo>
                    <a:lnTo>
                      <a:pt x="40" y="62"/>
                    </a:lnTo>
                    <a:lnTo>
                      <a:pt x="50" y="52"/>
                    </a:lnTo>
                    <a:lnTo>
                      <a:pt x="72" y="34"/>
                    </a:lnTo>
                    <a:lnTo>
                      <a:pt x="102" y="16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8" name="Freeform 119"/>
              <p:cNvSpPr>
                <a:spLocks/>
              </p:cNvSpPr>
              <p:nvPr userDrawn="1"/>
            </p:nvSpPr>
            <p:spPr bwMode="auto">
              <a:xfrm>
                <a:off x="7176" y="234"/>
                <a:ext cx="120" cy="500"/>
              </a:xfrm>
              <a:custGeom>
                <a:avLst/>
                <a:gdLst>
                  <a:gd name="T0" fmla="*/ 71 w 132"/>
                  <a:gd name="T1" fmla="*/ 0 h 508"/>
                  <a:gd name="T2" fmla="*/ 71 w 132"/>
                  <a:gd name="T3" fmla="*/ 0 h 508"/>
                  <a:gd name="T4" fmla="*/ 78 w 132"/>
                  <a:gd name="T5" fmla="*/ 267 h 508"/>
                  <a:gd name="T6" fmla="*/ 78 w 132"/>
                  <a:gd name="T7" fmla="*/ 267 h 508"/>
                  <a:gd name="T8" fmla="*/ 82 w 132"/>
                  <a:gd name="T9" fmla="*/ 324 h 508"/>
                  <a:gd name="T10" fmla="*/ 82 w 132"/>
                  <a:gd name="T11" fmla="*/ 362 h 508"/>
                  <a:gd name="T12" fmla="*/ 82 w 132"/>
                  <a:gd name="T13" fmla="*/ 383 h 508"/>
                  <a:gd name="T14" fmla="*/ 80 w 132"/>
                  <a:gd name="T15" fmla="*/ 400 h 508"/>
                  <a:gd name="T16" fmla="*/ 78 w 132"/>
                  <a:gd name="T17" fmla="*/ 419 h 508"/>
                  <a:gd name="T18" fmla="*/ 76 w 132"/>
                  <a:gd name="T19" fmla="*/ 437 h 508"/>
                  <a:gd name="T20" fmla="*/ 71 w 132"/>
                  <a:gd name="T21" fmla="*/ 449 h 508"/>
                  <a:gd name="T22" fmla="*/ 67 w 132"/>
                  <a:gd name="T23" fmla="*/ 460 h 508"/>
                  <a:gd name="T24" fmla="*/ 64 w 132"/>
                  <a:gd name="T25" fmla="*/ 463 h 508"/>
                  <a:gd name="T26" fmla="*/ 59 w 132"/>
                  <a:gd name="T27" fmla="*/ 465 h 508"/>
                  <a:gd name="T28" fmla="*/ 56 w 132"/>
                  <a:gd name="T29" fmla="*/ 467 h 508"/>
                  <a:gd name="T30" fmla="*/ 52 w 132"/>
                  <a:gd name="T31" fmla="*/ 469 h 508"/>
                  <a:gd name="T32" fmla="*/ 47 w 132"/>
                  <a:gd name="T33" fmla="*/ 467 h 508"/>
                  <a:gd name="T34" fmla="*/ 42 w 132"/>
                  <a:gd name="T35" fmla="*/ 465 h 508"/>
                  <a:gd name="T36" fmla="*/ 30 w 132"/>
                  <a:gd name="T37" fmla="*/ 456 h 508"/>
                  <a:gd name="T38" fmla="*/ 30 w 132"/>
                  <a:gd name="T39" fmla="*/ 456 h 508"/>
                  <a:gd name="T40" fmla="*/ 25 w 132"/>
                  <a:gd name="T41" fmla="*/ 449 h 508"/>
                  <a:gd name="T42" fmla="*/ 20 w 132"/>
                  <a:gd name="T43" fmla="*/ 441 h 508"/>
                  <a:gd name="T44" fmla="*/ 16 w 132"/>
                  <a:gd name="T45" fmla="*/ 427 h 508"/>
                  <a:gd name="T46" fmla="*/ 13 w 132"/>
                  <a:gd name="T47" fmla="*/ 411 h 508"/>
                  <a:gd name="T48" fmla="*/ 9 w 132"/>
                  <a:gd name="T49" fmla="*/ 395 h 508"/>
                  <a:gd name="T50" fmla="*/ 5 w 132"/>
                  <a:gd name="T51" fmla="*/ 378 h 508"/>
                  <a:gd name="T52" fmla="*/ 5 w 132"/>
                  <a:gd name="T53" fmla="*/ 336 h 508"/>
                  <a:gd name="T54" fmla="*/ 2 w 132"/>
                  <a:gd name="T55" fmla="*/ 295 h 508"/>
                  <a:gd name="T56" fmla="*/ 0 w 132"/>
                  <a:gd name="T57" fmla="*/ 258 h 508"/>
                  <a:gd name="T58" fmla="*/ 0 w 132"/>
                  <a:gd name="T59" fmla="*/ 201 h 508"/>
                  <a:gd name="T60" fmla="*/ 0 w 132"/>
                  <a:gd name="T61" fmla="*/ 201 h 508"/>
                  <a:gd name="T62" fmla="*/ 2 w 132"/>
                  <a:gd name="T63" fmla="*/ 165 h 508"/>
                  <a:gd name="T64" fmla="*/ 4 w 132"/>
                  <a:gd name="T65" fmla="*/ 138 h 508"/>
                  <a:gd name="T66" fmla="*/ 5 w 132"/>
                  <a:gd name="T67" fmla="*/ 110 h 508"/>
                  <a:gd name="T68" fmla="*/ 13 w 132"/>
                  <a:gd name="T69" fmla="*/ 89 h 508"/>
                  <a:gd name="T70" fmla="*/ 16 w 132"/>
                  <a:gd name="T71" fmla="*/ 79 h 508"/>
                  <a:gd name="T72" fmla="*/ 20 w 132"/>
                  <a:gd name="T73" fmla="*/ 67 h 508"/>
                  <a:gd name="T74" fmla="*/ 25 w 132"/>
                  <a:gd name="T75" fmla="*/ 57 h 508"/>
                  <a:gd name="T76" fmla="*/ 31 w 132"/>
                  <a:gd name="T77" fmla="*/ 47 h 508"/>
                  <a:gd name="T78" fmla="*/ 45 w 132"/>
                  <a:gd name="T79" fmla="*/ 31 h 508"/>
                  <a:gd name="T80" fmla="*/ 64 w 132"/>
                  <a:gd name="T81" fmla="*/ 16 h 50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32" h="508">
                    <a:moveTo>
                      <a:pt x="116" y="0"/>
                    </a:moveTo>
                    <a:lnTo>
                      <a:pt x="116" y="0"/>
                    </a:lnTo>
                    <a:lnTo>
                      <a:pt x="128" y="288"/>
                    </a:lnTo>
                    <a:lnTo>
                      <a:pt x="132" y="350"/>
                    </a:lnTo>
                    <a:lnTo>
                      <a:pt x="132" y="392"/>
                    </a:lnTo>
                    <a:lnTo>
                      <a:pt x="132" y="414"/>
                    </a:lnTo>
                    <a:lnTo>
                      <a:pt x="130" y="434"/>
                    </a:lnTo>
                    <a:lnTo>
                      <a:pt x="128" y="454"/>
                    </a:lnTo>
                    <a:lnTo>
                      <a:pt x="122" y="472"/>
                    </a:lnTo>
                    <a:lnTo>
                      <a:pt x="116" y="486"/>
                    </a:lnTo>
                    <a:lnTo>
                      <a:pt x="108" y="498"/>
                    </a:lnTo>
                    <a:lnTo>
                      <a:pt x="102" y="502"/>
                    </a:lnTo>
                    <a:lnTo>
                      <a:pt x="96" y="504"/>
                    </a:lnTo>
                    <a:lnTo>
                      <a:pt x="90" y="506"/>
                    </a:lnTo>
                    <a:lnTo>
                      <a:pt x="84" y="508"/>
                    </a:lnTo>
                    <a:lnTo>
                      <a:pt x="76" y="506"/>
                    </a:lnTo>
                    <a:lnTo>
                      <a:pt x="68" y="504"/>
                    </a:lnTo>
                    <a:lnTo>
                      <a:pt x="48" y="494"/>
                    </a:lnTo>
                    <a:lnTo>
                      <a:pt x="40" y="486"/>
                    </a:lnTo>
                    <a:lnTo>
                      <a:pt x="32" y="476"/>
                    </a:lnTo>
                    <a:lnTo>
                      <a:pt x="26" y="462"/>
                    </a:lnTo>
                    <a:lnTo>
                      <a:pt x="20" y="446"/>
                    </a:lnTo>
                    <a:lnTo>
                      <a:pt x="14" y="428"/>
                    </a:lnTo>
                    <a:lnTo>
                      <a:pt x="10" y="408"/>
                    </a:lnTo>
                    <a:lnTo>
                      <a:pt x="6" y="364"/>
                    </a:lnTo>
                    <a:lnTo>
                      <a:pt x="2" y="320"/>
                    </a:lnTo>
                    <a:lnTo>
                      <a:pt x="0" y="278"/>
                    </a:lnTo>
                    <a:lnTo>
                      <a:pt x="0" y="216"/>
                    </a:lnTo>
                    <a:lnTo>
                      <a:pt x="2" y="180"/>
                    </a:lnTo>
                    <a:lnTo>
                      <a:pt x="4" y="148"/>
                    </a:lnTo>
                    <a:lnTo>
                      <a:pt x="10" y="120"/>
                    </a:lnTo>
                    <a:lnTo>
                      <a:pt x="20" y="94"/>
                    </a:lnTo>
                    <a:lnTo>
                      <a:pt x="26" y="84"/>
                    </a:lnTo>
                    <a:lnTo>
                      <a:pt x="32" y="72"/>
                    </a:lnTo>
                    <a:lnTo>
                      <a:pt x="40" y="62"/>
                    </a:lnTo>
                    <a:lnTo>
                      <a:pt x="50" y="52"/>
                    </a:lnTo>
                    <a:lnTo>
                      <a:pt x="72" y="34"/>
                    </a:lnTo>
                    <a:lnTo>
                      <a:pt x="102" y="1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29" name="Freeform 120"/>
              <p:cNvSpPr>
                <a:spLocks/>
              </p:cNvSpPr>
              <p:nvPr userDrawn="1"/>
            </p:nvSpPr>
            <p:spPr bwMode="auto">
              <a:xfrm>
                <a:off x="10617" y="-1847"/>
                <a:ext cx="380" cy="920"/>
              </a:xfrm>
              <a:custGeom>
                <a:avLst/>
                <a:gdLst>
                  <a:gd name="T0" fmla="*/ 154 w 374"/>
                  <a:gd name="T1" fmla="*/ 87 h 908"/>
                  <a:gd name="T2" fmla="*/ 171 w 374"/>
                  <a:gd name="T3" fmla="*/ 144 h 908"/>
                  <a:gd name="T4" fmla="*/ 195 w 374"/>
                  <a:gd name="T5" fmla="*/ 196 h 908"/>
                  <a:gd name="T6" fmla="*/ 244 w 374"/>
                  <a:gd name="T7" fmla="*/ 275 h 908"/>
                  <a:gd name="T8" fmla="*/ 256 w 374"/>
                  <a:gd name="T9" fmla="*/ 302 h 908"/>
                  <a:gd name="T10" fmla="*/ 304 w 374"/>
                  <a:gd name="T11" fmla="*/ 409 h 908"/>
                  <a:gd name="T12" fmla="*/ 339 w 374"/>
                  <a:gd name="T13" fmla="*/ 524 h 908"/>
                  <a:gd name="T14" fmla="*/ 371 w 374"/>
                  <a:gd name="T15" fmla="*/ 626 h 908"/>
                  <a:gd name="T16" fmla="*/ 396 w 374"/>
                  <a:gd name="T17" fmla="*/ 745 h 908"/>
                  <a:gd name="T18" fmla="*/ 404 w 374"/>
                  <a:gd name="T19" fmla="*/ 835 h 908"/>
                  <a:gd name="T20" fmla="*/ 402 w 374"/>
                  <a:gd name="T21" fmla="*/ 892 h 908"/>
                  <a:gd name="T22" fmla="*/ 392 w 374"/>
                  <a:gd name="T23" fmla="*/ 944 h 908"/>
                  <a:gd name="T24" fmla="*/ 384 w 374"/>
                  <a:gd name="T25" fmla="*/ 969 h 908"/>
                  <a:gd name="T26" fmla="*/ 362 w 374"/>
                  <a:gd name="T27" fmla="*/ 969 h 908"/>
                  <a:gd name="T28" fmla="*/ 307 w 374"/>
                  <a:gd name="T29" fmla="*/ 837 h 908"/>
                  <a:gd name="T30" fmla="*/ 229 w 374"/>
                  <a:gd name="T31" fmla="*/ 634 h 908"/>
                  <a:gd name="T32" fmla="*/ 173 w 374"/>
                  <a:gd name="T33" fmla="*/ 496 h 908"/>
                  <a:gd name="T34" fmla="*/ 138 w 374"/>
                  <a:gd name="T35" fmla="*/ 431 h 908"/>
                  <a:gd name="T36" fmla="*/ 59 w 374"/>
                  <a:gd name="T37" fmla="*/ 283 h 908"/>
                  <a:gd name="T38" fmla="*/ 24 w 374"/>
                  <a:gd name="T39" fmla="*/ 209 h 908"/>
                  <a:gd name="T40" fmla="*/ 4 w 374"/>
                  <a:gd name="T41" fmla="*/ 130 h 908"/>
                  <a:gd name="T42" fmla="*/ 0 w 374"/>
                  <a:gd name="T43" fmla="*/ 91 h 908"/>
                  <a:gd name="T44" fmla="*/ 2 w 374"/>
                  <a:gd name="T45" fmla="*/ 55 h 908"/>
                  <a:gd name="T46" fmla="*/ 10 w 374"/>
                  <a:gd name="T47" fmla="*/ 24 h 908"/>
                  <a:gd name="T48" fmla="*/ 20 w 374"/>
                  <a:gd name="T49" fmla="*/ 12 h 908"/>
                  <a:gd name="T50" fmla="*/ 41 w 374"/>
                  <a:gd name="T51" fmla="*/ 2 h 908"/>
                  <a:gd name="T52" fmla="*/ 51 w 374"/>
                  <a:gd name="T53" fmla="*/ 0 h 908"/>
                  <a:gd name="T54" fmla="*/ 71 w 374"/>
                  <a:gd name="T55" fmla="*/ 0 h 908"/>
                  <a:gd name="T56" fmla="*/ 87 w 374"/>
                  <a:gd name="T57" fmla="*/ 8 h 908"/>
                  <a:gd name="T58" fmla="*/ 106 w 374"/>
                  <a:gd name="T59" fmla="*/ 20 h 908"/>
                  <a:gd name="T60" fmla="*/ 136 w 374"/>
                  <a:gd name="T61" fmla="*/ 75 h 908"/>
                  <a:gd name="T62" fmla="*/ 154 w 374"/>
                  <a:gd name="T63" fmla="*/ 103 h 9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4" h="908">
                    <a:moveTo>
                      <a:pt x="144" y="82"/>
                    </a:moveTo>
                    <a:lnTo>
                      <a:pt x="144" y="82"/>
                    </a:lnTo>
                    <a:lnTo>
                      <a:pt x="148" y="108"/>
                    </a:lnTo>
                    <a:lnTo>
                      <a:pt x="156" y="134"/>
                    </a:lnTo>
                    <a:lnTo>
                      <a:pt x="168" y="158"/>
                    </a:lnTo>
                    <a:lnTo>
                      <a:pt x="180" y="184"/>
                    </a:lnTo>
                    <a:lnTo>
                      <a:pt x="210" y="234"/>
                    </a:lnTo>
                    <a:lnTo>
                      <a:pt x="224" y="258"/>
                    </a:lnTo>
                    <a:lnTo>
                      <a:pt x="236" y="282"/>
                    </a:lnTo>
                    <a:lnTo>
                      <a:pt x="258" y="334"/>
                    </a:lnTo>
                    <a:lnTo>
                      <a:pt x="280" y="384"/>
                    </a:lnTo>
                    <a:lnTo>
                      <a:pt x="298" y="438"/>
                    </a:lnTo>
                    <a:lnTo>
                      <a:pt x="314" y="490"/>
                    </a:lnTo>
                    <a:lnTo>
                      <a:pt x="342" y="586"/>
                    </a:lnTo>
                    <a:lnTo>
                      <a:pt x="354" y="642"/>
                    </a:lnTo>
                    <a:lnTo>
                      <a:pt x="366" y="698"/>
                    </a:lnTo>
                    <a:lnTo>
                      <a:pt x="372" y="754"/>
                    </a:lnTo>
                    <a:lnTo>
                      <a:pt x="374" y="782"/>
                    </a:lnTo>
                    <a:lnTo>
                      <a:pt x="374" y="808"/>
                    </a:lnTo>
                    <a:lnTo>
                      <a:pt x="372" y="836"/>
                    </a:lnTo>
                    <a:lnTo>
                      <a:pt x="368" y="860"/>
                    </a:lnTo>
                    <a:lnTo>
                      <a:pt x="362" y="884"/>
                    </a:lnTo>
                    <a:lnTo>
                      <a:pt x="354" y="908"/>
                    </a:lnTo>
                    <a:lnTo>
                      <a:pt x="334" y="908"/>
                    </a:lnTo>
                    <a:lnTo>
                      <a:pt x="308" y="846"/>
                    </a:lnTo>
                    <a:lnTo>
                      <a:pt x="282" y="784"/>
                    </a:lnTo>
                    <a:lnTo>
                      <a:pt x="236" y="658"/>
                    </a:lnTo>
                    <a:lnTo>
                      <a:pt x="212" y="594"/>
                    </a:lnTo>
                    <a:lnTo>
                      <a:pt x="186" y="530"/>
                    </a:lnTo>
                    <a:lnTo>
                      <a:pt x="158" y="466"/>
                    </a:lnTo>
                    <a:lnTo>
                      <a:pt x="128" y="404"/>
                    </a:lnTo>
                    <a:lnTo>
                      <a:pt x="90" y="334"/>
                    </a:lnTo>
                    <a:lnTo>
                      <a:pt x="54" y="264"/>
                    </a:lnTo>
                    <a:lnTo>
                      <a:pt x="38" y="230"/>
                    </a:lnTo>
                    <a:lnTo>
                      <a:pt x="24" y="194"/>
                    </a:lnTo>
                    <a:lnTo>
                      <a:pt x="12" y="156"/>
                    </a:lnTo>
                    <a:lnTo>
                      <a:pt x="4" y="120"/>
                    </a:lnTo>
                    <a:lnTo>
                      <a:pt x="0" y="86"/>
                    </a:lnTo>
                    <a:lnTo>
                      <a:pt x="0" y="68"/>
                    </a:lnTo>
                    <a:lnTo>
                      <a:pt x="2" y="50"/>
                    </a:lnTo>
                    <a:lnTo>
                      <a:pt x="6" y="32"/>
                    </a:lnTo>
                    <a:lnTo>
                      <a:pt x="10" y="24"/>
                    </a:lnTo>
                    <a:lnTo>
                      <a:pt x="14" y="18"/>
                    </a:lnTo>
                    <a:lnTo>
                      <a:pt x="20" y="12"/>
                    </a:lnTo>
                    <a:lnTo>
                      <a:pt x="28" y="6"/>
                    </a:lnTo>
                    <a:lnTo>
                      <a:pt x="36" y="2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66" y="0"/>
                    </a:lnTo>
                    <a:lnTo>
                      <a:pt x="74" y="4"/>
                    </a:lnTo>
                    <a:lnTo>
                      <a:pt x="82" y="8"/>
                    </a:lnTo>
                    <a:lnTo>
                      <a:pt x="90" y="14"/>
                    </a:lnTo>
                    <a:lnTo>
                      <a:pt x="96" y="20"/>
                    </a:lnTo>
                    <a:lnTo>
                      <a:pt x="106" y="36"/>
                    </a:lnTo>
                    <a:lnTo>
                      <a:pt x="126" y="70"/>
                    </a:lnTo>
                    <a:lnTo>
                      <a:pt x="134" y="86"/>
                    </a:lnTo>
                    <a:lnTo>
                      <a:pt x="144" y="98"/>
                    </a:lnTo>
                    <a:lnTo>
                      <a:pt x="144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0" name="Freeform 121"/>
              <p:cNvSpPr>
                <a:spLocks/>
              </p:cNvSpPr>
              <p:nvPr userDrawn="1"/>
            </p:nvSpPr>
            <p:spPr bwMode="auto">
              <a:xfrm>
                <a:off x="10617" y="-1847"/>
                <a:ext cx="380" cy="920"/>
              </a:xfrm>
              <a:custGeom>
                <a:avLst/>
                <a:gdLst>
                  <a:gd name="T0" fmla="*/ 154 w 374"/>
                  <a:gd name="T1" fmla="*/ 87 h 908"/>
                  <a:gd name="T2" fmla="*/ 171 w 374"/>
                  <a:gd name="T3" fmla="*/ 144 h 908"/>
                  <a:gd name="T4" fmla="*/ 195 w 374"/>
                  <a:gd name="T5" fmla="*/ 196 h 908"/>
                  <a:gd name="T6" fmla="*/ 244 w 374"/>
                  <a:gd name="T7" fmla="*/ 275 h 908"/>
                  <a:gd name="T8" fmla="*/ 256 w 374"/>
                  <a:gd name="T9" fmla="*/ 302 h 908"/>
                  <a:gd name="T10" fmla="*/ 304 w 374"/>
                  <a:gd name="T11" fmla="*/ 409 h 908"/>
                  <a:gd name="T12" fmla="*/ 339 w 374"/>
                  <a:gd name="T13" fmla="*/ 524 h 908"/>
                  <a:gd name="T14" fmla="*/ 371 w 374"/>
                  <a:gd name="T15" fmla="*/ 626 h 908"/>
                  <a:gd name="T16" fmla="*/ 396 w 374"/>
                  <a:gd name="T17" fmla="*/ 745 h 908"/>
                  <a:gd name="T18" fmla="*/ 404 w 374"/>
                  <a:gd name="T19" fmla="*/ 835 h 908"/>
                  <a:gd name="T20" fmla="*/ 402 w 374"/>
                  <a:gd name="T21" fmla="*/ 892 h 908"/>
                  <a:gd name="T22" fmla="*/ 392 w 374"/>
                  <a:gd name="T23" fmla="*/ 944 h 908"/>
                  <a:gd name="T24" fmla="*/ 384 w 374"/>
                  <a:gd name="T25" fmla="*/ 969 h 908"/>
                  <a:gd name="T26" fmla="*/ 362 w 374"/>
                  <a:gd name="T27" fmla="*/ 969 h 908"/>
                  <a:gd name="T28" fmla="*/ 307 w 374"/>
                  <a:gd name="T29" fmla="*/ 837 h 908"/>
                  <a:gd name="T30" fmla="*/ 229 w 374"/>
                  <a:gd name="T31" fmla="*/ 634 h 908"/>
                  <a:gd name="T32" fmla="*/ 173 w 374"/>
                  <a:gd name="T33" fmla="*/ 496 h 908"/>
                  <a:gd name="T34" fmla="*/ 138 w 374"/>
                  <a:gd name="T35" fmla="*/ 431 h 908"/>
                  <a:gd name="T36" fmla="*/ 59 w 374"/>
                  <a:gd name="T37" fmla="*/ 283 h 908"/>
                  <a:gd name="T38" fmla="*/ 24 w 374"/>
                  <a:gd name="T39" fmla="*/ 209 h 908"/>
                  <a:gd name="T40" fmla="*/ 4 w 374"/>
                  <a:gd name="T41" fmla="*/ 130 h 908"/>
                  <a:gd name="T42" fmla="*/ 0 w 374"/>
                  <a:gd name="T43" fmla="*/ 91 h 908"/>
                  <a:gd name="T44" fmla="*/ 2 w 374"/>
                  <a:gd name="T45" fmla="*/ 55 h 908"/>
                  <a:gd name="T46" fmla="*/ 10 w 374"/>
                  <a:gd name="T47" fmla="*/ 24 h 908"/>
                  <a:gd name="T48" fmla="*/ 20 w 374"/>
                  <a:gd name="T49" fmla="*/ 12 h 908"/>
                  <a:gd name="T50" fmla="*/ 41 w 374"/>
                  <a:gd name="T51" fmla="*/ 2 h 908"/>
                  <a:gd name="T52" fmla="*/ 51 w 374"/>
                  <a:gd name="T53" fmla="*/ 0 h 908"/>
                  <a:gd name="T54" fmla="*/ 71 w 374"/>
                  <a:gd name="T55" fmla="*/ 0 h 908"/>
                  <a:gd name="T56" fmla="*/ 87 w 374"/>
                  <a:gd name="T57" fmla="*/ 8 h 908"/>
                  <a:gd name="T58" fmla="*/ 106 w 374"/>
                  <a:gd name="T59" fmla="*/ 20 h 908"/>
                  <a:gd name="T60" fmla="*/ 136 w 374"/>
                  <a:gd name="T61" fmla="*/ 75 h 908"/>
                  <a:gd name="T62" fmla="*/ 154 w 374"/>
                  <a:gd name="T63" fmla="*/ 103 h 9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4" h="908">
                    <a:moveTo>
                      <a:pt x="144" y="82"/>
                    </a:moveTo>
                    <a:lnTo>
                      <a:pt x="144" y="82"/>
                    </a:lnTo>
                    <a:lnTo>
                      <a:pt x="148" y="108"/>
                    </a:lnTo>
                    <a:lnTo>
                      <a:pt x="156" y="134"/>
                    </a:lnTo>
                    <a:lnTo>
                      <a:pt x="168" y="158"/>
                    </a:lnTo>
                    <a:lnTo>
                      <a:pt x="180" y="184"/>
                    </a:lnTo>
                    <a:lnTo>
                      <a:pt x="210" y="234"/>
                    </a:lnTo>
                    <a:lnTo>
                      <a:pt x="224" y="258"/>
                    </a:lnTo>
                    <a:lnTo>
                      <a:pt x="236" y="282"/>
                    </a:lnTo>
                    <a:lnTo>
                      <a:pt x="258" y="334"/>
                    </a:lnTo>
                    <a:lnTo>
                      <a:pt x="280" y="384"/>
                    </a:lnTo>
                    <a:lnTo>
                      <a:pt x="298" y="438"/>
                    </a:lnTo>
                    <a:lnTo>
                      <a:pt x="314" y="490"/>
                    </a:lnTo>
                    <a:lnTo>
                      <a:pt x="342" y="586"/>
                    </a:lnTo>
                    <a:lnTo>
                      <a:pt x="354" y="642"/>
                    </a:lnTo>
                    <a:lnTo>
                      <a:pt x="366" y="698"/>
                    </a:lnTo>
                    <a:lnTo>
                      <a:pt x="372" y="754"/>
                    </a:lnTo>
                    <a:lnTo>
                      <a:pt x="374" y="782"/>
                    </a:lnTo>
                    <a:lnTo>
                      <a:pt x="374" y="808"/>
                    </a:lnTo>
                    <a:lnTo>
                      <a:pt x="372" y="836"/>
                    </a:lnTo>
                    <a:lnTo>
                      <a:pt x="368" y="860"/>
                    </a:lnTo>
                    <a:lnTo>
                      <a:pt x="362" y="884"/>
                    </a:lnTo>
                    <a:lnTo>
                      <a:pt x="354" y="908"/>
                    </a:lnTo>
                    <a:lnTo>
                      <a:pt x="334" y="908"/>
                    </a:lnTo>
                    <a:lnTo>
                      <a:pt x="308" y="846"/>
                    </a:lnTo>
                    <a:lnTo>
                      <a:pt x="282" y="784"/>
                    </a:lnTo>
                    <a:lnTo>
                      <a:pt x="236" y="658"/>
                    </a:lnTo>
                    <a:lnTo>
                      <a:pt x="212" y="594"/>
                    </a:lnTo>
                    <a:lnTo>
                      <a:pt x="186" y="530"/>
                    </a:lnTo>
                    <a:lnTo>
                      <a:pt x="158" y="466"/>
                    </a:lnTo>
                    <a:lnTo>
                      <a:pt x="128" y="404"/>
                    </a:lnTo>
                    <a:lnTo>
                      <a:pt x="90" y="334"/>
                    </a:lnTo>
                    <a:lnTo>
                      <a:pt x="54" y="264"/>
                    </a:lnTo>
                    <a:lnTo>
                      <a:pt x="38" y="230"/>
                    </a:lnTo>
                    <a:lnTo>
                      <a:pt x="24" y="194"/>
                    </a:lnTo>
                    <a:lnTo>
                      <a:pt x="12" y="156"/>
                    </a:lnTo>
                    <a:lnTo>
                      <a:pt x="4" y="120"/>
                    </a:lnTo>
                    <a:lnTo>
                      <a:pt x="0" y="86"/>
                    </a:lnTo>
                    <a:lnTo>
                      <a:pt x="0" y="68"/>
                    </a:lnTo>
                    <a:lnTo>
                      <a:pt x="2" y="50"/>
                    </a:lnTo>
                    <a:lnTo>
                      <a:pt x="6" y="32"/>
                    </a:lnTo>
                    <a:lnTo>
                      <a:pt x="10" y="24"/>
                    </a:lnTo>
                    <a:lnTo>
                      <a:pt x="14" y="18"/>
                    </a:lnTo>
                    <a:lnTo>
                      <a:pt x="20" y="12"/>
                    </a:lnTo>
                    <a:lnTo>
                      <a:pt x="28" y="6"/>
                    </a:lnTo>
                    <a:lnTo>
                      <a:pt x="36" y="2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66" y="0"/>
                    </a:lnTo>
                    <a:lnTo>
                      <a:pt x="74" y="4"/>
                    </a:lnTo>
                    <a:lnTo>
                      <a:pt x="82" y="8"/>
                    </a:lnTo>
                    <a:lnTo>
                      <a:pt x="90" y="14"/>
                    </a:lnTo>
                    <a:lnTo>
                      <a:pt x="96" y="20"/>
                    </a:lnTo>
                    <a:lnTo>
                      <a:pt x="106" y="36"/>
                    </a:lnTo>
                    <a:lnTo>
                      <a:pt x="126" y="70"/>
                    </a:lnTo>
                    <a:lnTo>
                      <a:pt x="134" y="86"/>
                    </a:lnTo>
                    <a:lnTo>
                      <a:pt x="144" y="9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1" name="Freeform 122"/>
              <p:cNvSpPr>
                <a:spLocks/>
              </p:cNvSpPr>
              <p:nvPr userDrawn="1"/>
            </p:nvSpPr>
            <p:spPr bwMode="auto">
              <a:xfrm>
                <a:off x="10237" y="-1487"/>
                <a:ext cx="400" cy="880"/>
              </a:xfrm>
              <a:custGeom>
                <a:avLst/>
                <a:gdLst>
                  <a:gd name="T0" fmla="*/ 165 w 398"/>
                  <a:gd name="T1" fmla="*/ 66 h 884"/>
                  <a:gd name="T2" fmla="*/ 177 w 398"/>
                  <a:gd name="T3" fmla="*/ 159 h 884"/>
                  <a:gd name="T4" fmla="*/ 197 w 398"/>
                  <a:gd name="T5" fmla="*/ 255 h 884"/>
                  <a:gd name="T6" fmla="*/ 249 w 398"/>
                  <a:gd name="T7" fmla="*/ 436 h 884"/>
                  <a:gd name="T8" fmla="*/ 263 w 398"/>
                  <a:gd name="T9" fmla="*/ 480 h 884"/>
                  <a:gd name="T10" fmla="*/ 307 w 398"/>
                  <a:gd name="T11" fmla="*/ 561 h 884"/>
                  <a:gd name="T12" fmla="*/ 350 w 398"/>
                  <a:gd name="T13" fmla="*/ 647 h 884"/>
                  <a:gd name="T14" fmla="*/ 388 w 398"/>
                  <a:gd name="T15" fmla="*/ 731 h 884"/>
                  <a:gd name="T16" fmla="*/ 402 w 398"/>
                  <a:gd name="T17" fmla="*/ 770 h 884"/>
                  <a:gd name="T18" fmla="*/ 408 w 398"/>
                  <a:gd name="T19" fmla="*/ 800 h 884"/>
                  <a:gd name="T20" fmla="*/ 406 w 398"/>
                  <a:gd name="T21" fmla="*/ 824 h 884"/>
                  <a:gd name="T22" fmla="*/ 398 w 398"/>
                  <a:gd name="T23" fmla="*/ 844 h 884"/>
                  <a:gd name="T24" fmla="*/ 386 w 398"/>
                  <a:gd name="T25" fmla="*/ 856 h 884"/>
                  <a:gd name="T26" fmla="*/ 368 w 398"/>
                  <a:gd name="T27" fmla="*/ 864 h 884"/>
                  <a:gd name="T28" fmla="*/ 348 w 398"/>
                  <a:gd name="T29" fmla="*/ 862 h 884"/>
                  <a:gd name="T30" fmla="*/ 326 w 398"/>
                  <a:gd name="T31" fmla="*/ 854 h 884"/>
                  <a:gd name="T32" fmla="*/ 299 w 398"/>
                  <a:gd name="T33" fmla="*/ 836 h 884"/>
                  <a:gd name="T34" fmla="*/ 283 w 398"/>
                  <a:gd name="T35" fmla="*/ 820 h 884"/>
                  <a:gd name="T36" fmla="*/ 255 w 398"/>
                  <a:gd name="T37" fmla="*/ 774 h 884"/>
                  <a:gd name="T38" fmla="*/ 219 w 398"/>
                  <a:gd name="T39" fmla="*/ 701 h 884"/>
                  <a:gd name="T40" fmla="*/ 197 w 398"/>
                  <a:gd name="T41" fmla="*/ 657 h 884"/>
                  <a:gd name="T42" fmla="*/ 119 w 398"/>
                  <a:gd name="T43" fmla="*/ 500 h 884"/>
                  <a:gd name="T44" fmla="*/ 66 w 398"/>
                  <a:gd name="T45" fmla="*/ 388 h 884"/>
                  <a:gd name="T46" fmla="*/ 28 w 398"/>
                  <a:gd name="T47" fmla="*/ 279 h 884"/>
                  <a:gd name="T48" fmla="*/ 12 w 398"/>
                  <a:gd name="T49" fmla="*/ 223 h 884"/>
                  <a:gd name="T50" fmla="*/ 2 w 398"/>
                  <a:gd name="T51" fmla="*/ 171 h 884"/>
                  <a:gd name="T52" fmla="*/ 0 w 398"/>
                  <a:gd name="T53" fmla="*/ 117 h 884"/>
                  <a:gd name="T54" fmla="*/ 4 w 398"/>
                  <a:gd name="T55" fmla="*/ 82 h 884"/>
                  <a:gd name="T56" fmla="*/ 14 w 398"/>
                  <a:gd name="T57" fmla="*/ 58 h 884"/>
                  <a:gd name="T58" fmla="*/ 28 w 398"/>
                  <a:gd name="T59" fmla="*/ 34 h 884"/>
                  <a:gd name="T60" fmla="*/ 36 w 398"/>
                  <a:gd name="T61" fmla="*/ 24 h 884"/>
                  <a:gd name="T62" fmla="*/ 60 w 398"/>
                  <a:gd name="T63" fmla="*/ 6 h 884"/>
                  <a:gd name="T64" fmla="*/ 80 w 398"/>
                  <a:gd name="T65" fmla="*/ 0 h 884"/>
                  <a:gd name="T66" fmla="*/ 98 w 398"/>
                  <a:gd name="T67" fmla="*/ 2 h 884"/>
                  <a:gd name="T68" fmla="*/ 117 w 398"/>
                  <a:gd name="T69" fmla="*/ 12 h 884"/>
                  <a:gd name="T70" fmla="*/ 143 w 398"/>
                  <a:gd name="T71" fmla="*/ 50 h 884"/>
                  <a:gd name="T72" fmla="*/ 165 w 398"/>
                  <a:gd name="T73" fmla="*/ 66 h 8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98" h="884">
                    <a:moveTo>
                      <a:pt x="160" y="66"/>
                    </a:moveTo>
                    <a:lnTo>
                      <a:pt x="160" y="66"/>
                    </a:lnTo>
                    <a:lnTo>
                      <a:pt x="164" y="116"/>
                    </a:lnTo>
                    <a:lnTo>
                      <a:pt x="172" y="164"/>
                    </a:lnTo>
                    <a:lnTo>
                      <a:pt x="180" y="212"/>
                    </a:lnTo>
                    <a:lnTo>
                      <a:pt x="192" y="260"/>
                    </a:lnTo>
                    <a:lnTo>
                      <a:pt x="216" y="354"/>
                    </a:lnTo>
                    <a:lnTo>
                      <a:pt x="244" y="446"/>
                    </a:lnTo>
                    <a:lnTo>
                      <a:pt x="258" y="490"/>
                    </a:lnTo>
                    <a:lnTo>
                      <a:pt x="278" y="534"/>
                    </a:lnTo>
                    <a:lnTo>
                      <a:pt x="298" y="576"/>
                    </a:lnTo>
                    <a:lnTo>
                      <a:pt x="318" y="620"/>
                    </a:lnTo>
                    <a:lnTo>
                      <a:pt x="340" y="662"/>
                    </a:lnTo>
                    <a:lnTo>
                      <a:pt x="360" y="704"/>
                    </a:lnTo>
                    <a:lnTo>
                      <a:pt x="378" y="746"/>
                    </a:lnTo>
                    <a:lnTo>
                      <a:pt x="392" y="790"/>
                    </a:lnTo>
                    <a:lnTo>
                      <a:pt x="396" y="806"/>
                    </a:lnTo>
                    <a:lnTo>
                      <a:pt x="398" y="820"/>
                    </a:lnTo>
                    <a:lnTo>
                      <a:pt x="398" y="832"/>
                    </a:lnTo>
                    <a:lnTo>
                      <a:pt x="396" y="844"/>
                    </a:lnTo>
                    <a:lnTo>
                      <a:pt x="392" y="854"/>
                    </a:lnTo>
                    <a:lnTo>
                      <a:pt x="388" y="864"/>
                    </a:lnTo>
                    <a:lnTo>
                      <a:pt x="382" y="870"/>
                    </a:lnTo>
                    <a:lnTo>
                      <a:pt x="376" y="876"/>
                    </a:lnTo>
                    <a:lnTo>
                      <a:pt x="368" y="880"/>
                    </a:lnTo>
                    <a:lnTo>
                      <a:pt x="358" y="884"/>
                    </a:lnTo>
                    <a:lnTo>
                      <a:pt x="350" y="884"/>
                    </a:lnTo>
                    <a:lnTo>
                      <a:pt x="338" y="882"/>
                    </a:lnTo>
                    <a:lnTo>
                      <a:pt x="328" y="880"/>
                    </a:lnTo>
                    <a:lnTo>
                      <a:pt x="316" y="874"/>
                    </a:lnTo>
                    <a:lnTo>
                      <a:pt x="306" y="866"/>
                    </a:lnTo>
                    <a:lnTo>
                      <a:pt x="294" y="856"/>
                    </a:lnTo>
                    <a:lnTo>
                      <a:pt x="278" y="840"/>
                    </a:lnTo>
                    <a:lnTo>
                      <a:pt x="262" y="818"/>
                    </a:lnTo>
                    <a:lnTo>
                      <a:pt x="250" y="794"/>
                    </a:lnTo>
                    <a:lnTo>
                      <a:pt x="236" y="768"/>
                    </a:lnTo>
                    <a:lnTo>
                      <a:pt x="214" y="716"/>
                    </a:lnTo>
                    <a:lnTo>
                      <a:pt x="192" y="672"/>
                    </a:lnTo>
                    <a:lnTo>
                      <a:pt x="140" y="566"/>
                    </a:lnTo>
                    <a:lnTo>
                      <a:pt x="114" y="510"/>
                    </a:lnTo>
                    <a:lnTo>
                      <a:pt x="90" y="454"/>
                    </a:lnTo>
                    <a:lnTo>
                      <a:pt x="66" y="398"/>
                    </a:lnTo>
                    <a:lnTo>
                      <a:pt x="46" y="342"/>
                    </a:lnTo>
                    <a:lnTo>
                      <a:pt x="28" y="284"/>
                    </a:lnTo>
                    <a:lnTo>
                      <a:pt x="12" y="228"/>
                    </a:lnTo>
                    <a:lnTo>
                      <a:pt x="8" y="204"/>
                    </a:lnTo>
                    <a:lnTo>
                      <a:pt x="2" y="176"/>
                    </a:lnTo>
                    <a:lnTo>
                      <a:pt x="0" y="150"/>
                    </a:lnTo>
                    <a:lnTo>
                      <a:pt x="0" y="122"/>
                    </a:lnTo>
                    <a:lnTo>
                      <a:pt x="2" y="96"/>
                    </a:lnTo>
                    <a:lnTo>
                      <a:pt x="4" y="82"/>
                    </a:lnTo>
                    <a:lnTo>
                      <a:pt x="8" y="70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8" y="34"/>
                    </a:lnTo>
                    <a:lnTo>
                      <a:pt x="36" y="24"/>
                    </a:lnTo>
                    <a:lnTo>
                      <a:pt x="48" y="14"/>
                    </a:lnTo>
                    <a:lnTo>
                      <a:pt x="60" y="6"/>
                    </a:lnTo>
                    <a:lnTo>
                      <a:pt x="70" y="2"/>
                    </a:lnTo>
                    <a:lnTo>
                      <a:pt x="80" y="0"/>
                    </a:lnTo>
                    <a:lnTo>
                      <a:pt x="88" y="0"/>
                    </a:lnTo>
                    <a:lnTo>
                      <a:pt x="98" y="2"/>
                    </a:lnTo>
                    <a:lnTo>
                      <a:pt x="106" y="6"/>
                    </a:lnTo>
                    <a:lnTo>
                      <a:pt x="112" y="12"/>
                    </a:lnTo>
                    <a:lnTo>
                      <a:pt x="126" y="30"/>
                    </a:lnTo>
                    <a:lnTo>
                      <a:pt x="138" y="50"/>
                    </a:lnTo>
                    <a:lnTo>
                      <a:pt x="162" y="98"/>
                    </a:lnTo>
                    <a:lnTo>
                      <a:pt x="160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2" name="Freeform 123"/>
              <p:cNvSpPr>
                <a:spLocks/>
              </p:cNvSpPr>
              <p:nvPr userDrawn="1"/>
            </p:nvSpPr>
            <p:spPr bwMode="auto">
              <a:xfrm>
                <a:off x="10237" y="-1487"/>
                <a:ext cx="400" cy="880"/>
              </a:xfrm>
              <a:custGeom>
                <a:avLst/>
                <a:gdLst>
                  <a:gd name="T0" fmla="*/ 165 w 398"/>
                  <a:gd name="T1" fmla="*/ 66 h 884"/>
                  <a:gd name="T2" fmla="*/ 177 w 398"/>
                  <a:gd name="T3" fmla="*/ 159 h 884"/>
                  <a:gd name="T4" fmla="*/ 197 w 398"/>
                  <a:gd name="T5" fmla="*/ 255 h 884"/>
                  <a:gd name="T6" fmla="*/ 249 w 398"/>
                  <a:gd name="T7" fmla="*/ 436 h 884"/>
                  <a:gd name="T8" fmla="*/ 263 w 398"/>
                  <a:gd name="T9" fmla="*/ 480 h 884"/>
                  <a:gd name="T10" fmla="*/ 307 w 398"/>
                  <a:gd name="T11" fmla="*/ 561 h 884"/>
                  <a:gd name="T12" fmla="*/ 350 w 398"/>
                  <a:gd name="T13" fmla="*/ 647 h 884"/>
                  <a:gd name="T14" fmla="*/ 388 w 398"/>
                  <a:gd name="T15" fmla="*/ 731 h 884"/>
                  <a:gd name="T16" fmla="*/ 402 w 398"/>
                  <a:gd name="T17" fmla="*/ 770 h 884"/>
                  <a:gd name="T18" fmla="*/ 408 w 398"/>
                  <a:gd name="T19" fmla="*/ 800 h 884"/>
                  <a:gd name="T20" fmla="*/ 406 w 398"/>
                  <a:gd name="T21" fmla="*/ 824 h 884"/>
                  <a:gd name="T22" fmla="*/ 398 w 398"/>
                  <a:gd name="T23" fmla="*/ 844 h 884"/>
                  <a:gd name="T24" fmla="*/ 386 w 398"/>
                  <a:gd name="T25" fmla="*/ 856 h 884"/>
                  <a:gd name="T26" fmla="*/ 368 w 398"/>
                  <a:gd name="T27" fmla="*/ 864 h 884"/>
                  <a:gd name="T28" fmla="*/ 348 w 398"/>
                  <a:gd name="T29" fmla="*/ 862 h 884"/>
                  <a:gd name="T30" fmla="*/ 326 w 398"/>
                  <a:gd name="T31" fmla="*/ 854 h 884"/>
                  <a:gd name="T32" fmla="*/ 299 w 398"/>
                  <a:gd name="T33" fmla="*/ 836 h 884"/>
                  <a:gd name="T34" fmla="*/ 283 w 398"/>
                  <a:gd name="T35" fmla="*/ 820 h 884"/>
                  <a:gd name="T36" fmla="*/ 255 w 398"/>
                  <a:gd name="T37" fmla="*/ 774 h 884"/>
                  <a:gd name="T38" fmla="*/ 219 w 398"/>
                  <a:gd name="T39" fmla="*/ 701 h 884"/>
                  <a:gd name="T40" fmla="*/ 197 w 398"/>
                  <a:gd name="T41" fmla="*/ 657 h 884"/>
                  <a:gd name="T42" fmla="*/ 119 w 398"/>
                  <a:gd name="T43" fmla="*/ 500 h 884"/>
                  <a:gd name="T44" fmla="*/ 66 w 398"/>
                  <a:gd name="T45" fmla="*/ 388 h 884"/>
                  <a:gd name="T46" fmla="*/ 28 w 398"/>
                  <a:gd name="T47" fmla="*/ 279 h 884"/>
                  <a:gd name="T48" fmla="*/ 12 w 398"/>
                  <a:gd name="T49" fmla="*/ 223 h 884"/>
                  <a:gd name="T50" fmla="*/ 2 w 398"/>
                  <a:gd name="T51" fmla="*/ 171 h 884"/>
                  <a:gd name="T52" fmla="*/ 0 w 398"/>
                  <a:gd name="T53" fmla="*/ 117 h 884"/>
                  <a:gd name="T54" fmla="*/ 4 w 398"/>
                  <a:gd name="T55" fmla="*/ 82 h 884"/>
                  <a:gd name="T56" fmla="*/ 14 w 398"/>
                  <a:gd name="T57" fmla="*/ 58 h 884"/>
                  <a:gd name="T58" fmla="*/ 28 w 398"/>
                  <a:gd name="T59" fmla="*/ 34 h 884"/>
                  <a:gd name="T60" fmla="*/ 36 w 398"/>
                  <a:gd name="T61" fmla="*/ 24 h 884"/>
                  <a:gd name="T62" fmla="*/ 60 w 398"/>
                  <a:gd name="T63" fmla="*/ 6 h 884"/>
                  <a:gd name="T64" fmla="*/ 80 w 398"/>
                  <a:gd name="T65" fmla="*/ 0 h 884"/>
                  <a:gd name="T66" fmla="*/ 98 w 398"/>
                  <a:gd name="T67" fmla="*/ 2 h 884"/>
                  <a:gd name="T68" fmla="*/ 117 w 398"/>
                  <a:gd name="T69" fmla="*/ 12 h 884"/>
                  <a:gd name="T70" fmla="*/ 143 w 398"/>
                  <a:gd name="T71" fmla="*/ 50 h 88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98" h="884">
                    <a:moveTo>
                      <a:pt x="160" y="66"/>
                    </a:moveTo>
                    <a:lnTo>
                      <a:pt x="160" y="66"/>
                    </a:lnTo>
                    <a:lnTo>
                      <a:pt x="164" y="116"/>
                    </a:lnTo>
                    <a:lnTo>
                      <a:pt x="172" y="164"/>
                    </a:lnTo>
                    <a:lnTo>
                      <a:pt x="180" y="212"/>
                    </a:lnTo>
                    <a:lnTo>
                      <a:pt x="192" y="260"/>
                    </a:lnTo>
                    <a:lnTo>
                      <a:pt x="216" y="354"/>
                    </a:lnTo>
                    <a:lnTo>
                      <a:pt x="244" y="446"/>
                    </a:lnTo>
                    <a:lnTo>
                      <a:pt x="258" y="490"/>
                    </a:lnTo>
                    <a:lnTo>
                      <a:pt x="278" y="534"/>
                    </a:lnTo>
                    <a:lnTo>
                      <a:pt x="298" y="576"/>
                    </a:lnTo>
                    <a:lnTo>
                      <a:pt x="318" y="620"/>
                    </a:lnTo>
                    <a:lnTo>
                      <a:pt x="340" y="662"/>
                    </a:lnTo>
                    <a:lnTo>
                      <a:pt x="360" y="704"/>
                    </a:lnTo>
                    <a:lnTo>
                      <a:pt x="378" y="746"/>
                    </a:lnTo>
                    <a:lnTo>
                      <a:pt x="392" y="790"/>
                    </a:lnTo>
                    <a:lnTo>
                      <a:pt x="396" y="806"/>
                    </a:lnTo>
                    <a:lnTo>
                      <a:pt x="398" y="820"/>
                    </a:lnTo>
                    <a:lnTo>
                      <a:pt x="398" y="832"/>
                    </a:lnTo>
                    <a:lnTo>
                      <a:pt x="396" y="844"/>
                    </a:lnTo>
                    <a:lnTo>
                      <a:pt x="392" y="854"/>
                    </a:lnTo>
                    <a:lnTo>
                      <a:pt x="388" y="864"/>
                    </a:lnTo>
                    <a:lnTo>
                      <a:pt x="382" y="870"/>
                    </a:lnTo>
                    <a:lnTo>
                      <a:pt x="376" y="876"/>
                    </a:lnTo>
                    <a:lnTo>
                      <a:pt x="368" y="880"/>
                    </a:lnTo>
                    <a:lnTo>
                      <a:pt x="358" y="884"/>
                    </a:lnTo>
                    <a:lnTo>
                      <a:pt x="350" y="884"/>
                    </a:lnTo>
                    <a:lnTo>
                      <a:pt x="338" y="882"/>
                    </a:lnTo>
                    <a:lnTo>
                      <a:pt x="328" y="880"/>
                    </a:lnTo>
                    <a:lnTo>
                      <a:pt x="316" y="874"/>
                    </a:lnTo>
                    <a:lnTo>
                      <a:pt x="306" y="866"/>
                    </a:lnTo>
                    <a:lnTo>
                      <a:pt x="294" y="856"/>
                    </a:lnTo>
                    <a:lnTo>
                      <a:pt x="278" y="840"/>
                    </a:lnTo>
                    <a:lnTo>
                      <a:pt x="262" y="818"/>
                    </a:lnTo>
                    <a:lnTo>
                      <a:pt x="250" y="794"/>
                    </a:lnTo>
                    <a:lnTo>
                      <a:pt x="236" y="768"/>
                    </a:lnTo>
                    <a:lnTo>
                      <a:pt x="214" y="716"/>
                    </a:lnTo>
                    <a:lnTo>
                      <a:pt x="192" y="672"/>
                    </a:lnTo>
                    <a:lnTo>
                      <a:pt x="140" y="566"/>
                    </a:lnTo>
                    <a:lnTo>
                      <a:pt x="114" y="510"/>
                    </a:lnTo>
                    <a:lnTo>
                      <a:pt x="90" y="454"/>
                    </a:lnTo>
                    <a:lnTo>
                      <a:pt x="66" y="398"/>
                    </a:lnTo>
                    <a:lnTo>
                      <a:pt x="46" y="342"/>
                    </a:lnTo>
                    <a:lnTo>
                      <a:pt x="28" y="284"/>
                    </a:lnTo>
                    <a:lnTo>
                      <a:pt x="12" y="228"/>
                    </a:lnTo>
                    <a:lnTo>
                      <a:pt x="8" y="204"/>
                    </a:lnTo>
                    <a:lnTo>
                      <a:pt x="2" y="176"/>
                    </a:lnTo>
                    <a:lnTo>
                      <a:pt x="0" y="150"/>
                    </a:lnTo>
                    <a:lnTo>
                      <a:pt x="0" y="122"/>
                    </a:lnTo>
                    <a:lnTo>
                      <a:pt x="2" y="96"/>
                    </a:lnTo>
                    <a:lnTo>
                      <a:pt x="4" y="82"/>
                    </a:lnTo>
                    <a:lnTo>
                      <a:pt x="8" y="70"/>
                    </a:lnTo>
                    <a:lnTo>
                      <a:pt x="14" y="58"/>
                    </a:lnTo>
                    <a:lnTo>
                      <a:pt x="20" y="46"/>
                    </a:lnTo>
                    <a:lnTo>
                      <a:pt x="28" y="34"/>
                    </a:lnTo>
                    <a:lnTo>
                      <a:pt x="36" y="24"/>
                    </a:lnTo>
                    <a:lnTo>
                      <a:pt x="48" y="14"/>
                    </a:lnTo>
                    <a:lnTo>
                      <a:pt x="60" y="6"/>
                    </a:lnTo>
                    <a:lnTo>
                      <a:pt x="70" y="2"/>
                    </a:lnTo>
                    <a:lnTo>
                      <a:pt x="80" y="0"/>
                    </a:lnTo>
                    <a:lnTo>
                      <a:pt x="88" y="0"/>
                    </a:lnTo>
                    <a:lnTo>
                      <a:pt x="98" y="2"/>
                    </a:lnTo>
                    <a:lnTo>
                      <a:pt x="106" y="6"/>
                    </a:lnTo>
                    <a:lnTo>
                      <a:pt x="112" y="12"/>
                    </a:lnTo>
                    <a:lnTo>
                      <a:pt x="126" y="30"/>
                    </a:lnTo>
                    <a:lnTo>
                      <a:pt x="138" y="50"/>
                    </a:lnTo>
                    <a:lnTo>
                      <a:pt x="162" y="9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3" name="Freeform 124"/>
              <p:cNvSpPr>
                <a:spLocks/>
              </p:cNvSpPr>
              <p:nvPr userDrawn="1"/>
            </p:nvSpPr>
            <p:spPr bwMode="auto">
              <a:xfrm>
                <a:off x="9857" y="-1207"/>
                <a:ext cx="360" cy="800"/>
              </a:xfrm>
              <a:custGeom>
                <a:avLst/>
                <a:gdLst>
                  <a:gd name="T0" fmla="*/ 107 w 368"/>
                  <a:gd name="T1" fmla="*/ 89 h 808"/>
                  <a:gd name="T2" fmla="*/ 113 w 368"/>
                  <a:gd name="T3" fmla="*/ 133 h 808"/>
                  <a:gd name="T4" fmla="*/ 145 w 368"/>
                  <a:gd name="T5" fmla="*/ 216 h 808"/>
                  <a:gd name="T6" fmla="*/ 184 w 368"/>
                  <a:gd name="T7" fmla="*/ 299 h 808"/>
                  <a:gd name="T8" fmla="*/ 248 w 368"/>
                  <a:gd name="T9" fmla="*/ 426 h 808"/>
                  <a:gd name="T10" fmla="*/ 288 w 368"/>
                  <a:gd name="T11" fmla="*/ 509 h 808"/>
                  <a:gd name="T12" fmla="*/ 317 w 368"/>
                  <a:gd name="T13" fmla="*/ 594 h 808"/>
                  <a:gd name="T14" fmla="*/ 324 w 368"/>
                  <a:gd name="T15" fmla="*/ 638 h 808"/>
                  <a:gd name="T16" fmla="*/ 330 w 368"/>
                  <a:gd name="T17" fmla="*/ 681 h 808"/>
                  <a:gd name="T18" fmla="*/ 326 w 368"/>
                  <a:gd name="T19" fmla="*/ 726 h 808"/>
                  <a:gd name="T20" fmla="*/ 319 w 368"/>
                  <a:gd name="T21" fmla="*/ 768 h 808"/>
                  <a:gd name="T22" fmla="*/ 310 w 368"/>
                  <a:gd name="T23" fmla="*/ 768 h 808"/>
                  <a:gd name="T24" fmla="*/ 290 w 368"/>
                  <a:gd name="T25" fmla="*/ 758 h 808"/>
                  <a:gd name="T26" fmla="*/ 273 w 368"/>
                  <a:gd name="T27" fmla="*/ 743 h 808"/>
                  <a:gd name="T28" fmla="*/ 243 w 368"/>
                  <a:gd name="T29" fmla="*/ 709 h 808"/>
                  <a:gd name="T30" fmla="*/ 207 w 368"/>
                  <a:gd name="T31" fmla="*/ 644 h 808"/>
                  <a:gd name="T32" fmla="*/ 174 w 368"/>
                  <a:gd name="T33" fmla="*/ 568 h 808"/>
                  <a:gd name="T34" fmla="*/ 115 w 368"/>
                  <a:gd name="T35" fmla="*/ 416 h 808"/>
                  <a:gd name="T36" fmla="*/ 76 w 368"/>
                  <a:gd name="T37" fmla="*/ 307 h 808"/>
                  <a:gd name="T38" fmla="*/ 65 w 368"/>
                  <a:gd name="T39" fmla="*/ 277 h 808"/>
                  <a:gd name="T40" fmla="*/ 23 w 368"/>
                  <a:gd name="T41" fmla="*/ 192 h 808"/>
                  <a:gd name="T42" fmla="*/ 6 w 368"/>
                  <a:gd name="T43" fmla="*/ 135 h 808"/>
                  <a:gd name="T44" fmla="*/ 0 w 368"/>
                  <a:gd name="T45" fmla="*/ 87 h 808"/>
                  <a:gd name="T46" fmla="*/ 0 w 368"/>
                  <a:gd name="T47" fmla="*/ 69 h 808"/>
                  <a:gd name="T48" fmla="*/ 8 w 368"/>
                  <a:gd name="T49" fmla="*/ 34 h 808"/>
                  <a:gd name="T50" fmla="*/ 20 w 368"/>
                  <a:gd name="T51" fmla="*/ 10 h 808"/>
                  <a:gd name="T52" fmla="*/ 33 w 368"/>
                  <a:gd name="T53" fmla="*/ 0 h 808"/>
                  <a:gd name="T54" fmla="*/ 51 w 368"/>
                  <a:gd name="T55" fmla="*/ 2 h 808"/>
                  <a:gd name="T56" fmla="*/ 67 w 368"/>
                  <a:gd name="T57" fmla="*/ 14 h 808"/>
                  <a:gd name="T58" fmla="*/ 84 w 368"/>
                  <a:gd name="T59" fmla="*/ 34 h 808"/>
                  <a:gd name="T60" fmla="*/ 100 w 368"/>
                  <a:gd name="T61" fmla="*/ 57 h 808"/>
                  <a:gd name="T62" fmla="*/ 107 w 368"/>
                  <a:gd name="T63" fmla="*/ 89 h 8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8" h="808">
                    <a:moveTo>
                      <a:pt x="118" y="94"/>
                    </a:moveTo>
                    <a:lnTo>
                      <a:pt x="118" y="94"/>
                    </a:lnTo>
                    <a:lnTo>
                      <a:pt x="122" y="116"/>
                    </a:lnTo>
                    <a:lnTo>
                      <a:pt x="128" y="138"/>
                    </a:lnTo>
                    <a:lnTo>
                      <a:pt x="142" y="182"/>
                    </a:lnTo>
                    <a:lnTo>
                      <a:pt x="160" y="226"/>
                    </a:lnTo>
                    <a:lnTo>
                      <a:pt x="182" y="270"/>
                    </a:lnTo>
                    <a:lnTo>
                      <a:pt x="204" y="314"/>
                    </a:lnTo>
                    <a:lnTo>
                      <a:pt x="228" y="358"/>
                    </a:lnTo>
                    <a:lnTo>
                      <a:pt x="278" y="446"/>
                    </a:lnTo>
                    <a:lnTo>
                      <a:pt x="300" y="490"/>
                    </a:lnTo>
                    <a:lnTo>
                      <a:pt x="322" y="534"/>
                    </a:lnTo>
                    <a:lnTo>
                      <a:pt x="340" y="578"/>
                    </a:lnTo>
                    <a:lnTo>
                      <a:pt x="354" y="624"/>
                    </a:lnTo>
                    <a:lnTo>
                      <a:pt x="358" y="646"/>
                    </a:lnTo>
                    <a:lnTo>
                      <a:pt x="362" y="670"/>
                    </a:lnTo>
                    <a:lnTo>
                      <a:pt x="366" y="692"/>
                    </a:lnTo>
                    <a:lnTo>
                      <a:pt x="368" y="716"/>
                    </a:lnTo>
                    <a:lnTo>
                      <a:pt x="366" y="738"/>
                    </a:lnTo>
                    <a:lnTo>
                      <a:pt x="364" y="762"/>
                    </a:lnTo>
                    <a:lnTo>
                      <a:pt x="362" y="786"/>
                    </a:lnTo>
                    <a:lnTo>
                      <a:pt x="356" y="808"/>
                    </a:lnTo>
                    <a:lnTo>
                      <a:pt x="346" y="808"/>
                    </a:lnTo>
                    <a:lnTo>
                      <a:pt x="334" y="804"/>
                    </a:lnTo>
                    <a:lnTo>
                      <a:pt x="324" y="798"/>
                    </a:lnTo>
                    <a:lnTo>
                      <a:pt x="314" y="790"/>
                    </a:lnTo>
                    <a:lnTo>
                      <a:pt x="304" y="782"/>
                    </a:lnTo>
                    <a:lnTo>
                      <a:pt x="292" y="770"/>
                    </a:lnTo>
                    <a:lnTo>
                      <a:pt x="272" y="744"/>
                    </a:lnTo>
                    <a:lnTo>
                      <a:pt x="252" y="712"/>
                    </a:lnTo>
                    <a:lnTo>
                      <a:pt x="232" y="678"/>
                    </a:lnTo>
                    <a:lnTo>
                      <a:pt x="212" y="638"/>
                    </a:lnTo>
                    <a:lnTo>
                      <a:pt x="194" y="598"/>
                    </a:lnTo>
                    <a:lnTo>
                      <a:pt x="160" y="516"/>
                    </a:lnTo>
                    <a:lnTo>
                      <a:pt x="130" y="436"/>
                    </a:lnTo>
                    <a:lnTo>
                      <a:pt x="104" y="368"/>
                    </a:lnTo>
                    <a:lnTo>
                      <a:pt x="86" y="322"/>
                    </a:lnTo>
                    <a:lnTo>
                      <a:pt x="72" y="292"/>
                    </a:lnTo>
                    <a:lnTo>
                      <a:pt x="58" y="262"/>
                    </a:lnTo>
                    <a:lnTo>
                      <a:pt x="28" y="202"/>
                    </a:lnTo>
                    <a:lnTo>
                      <a:pt x="16" y="170"/>
                    </a:lnTo>
                    <a:lnTo>
                      <a:pt x="6" y="140"/>
                    </a:lnTo>
                    <a:lnTo>
                      <a:pt x="2" y="108"/>
                    </a:lnTo>
                    <a:lnTo>
                      <a:pt x="0" y="92"/>
                    </a:lnTo>
                    <a:lnTo>
                      <a:pt x="0" y="74"/>
                    </a:lnTo>
                    <a:lnTo>
                      <a:pt x="2" y="52"/>
                    </a:lnTo>
                    <a:lnTo>
                      <a:pt x="8" y="34"/>
                    </a:lnTo>
                    <a:lnTo>
                      <a:pt x="14" y="20"/>
                    </a:lnTo>
                    <a:lnTo>
                      <a:pt x="20" y="10"/>
                    </a:lnTo>
                    <a:lnTo>
                      <a:pt x="28" y="4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56" y="2"/>
                    </a:lnTo>
                    <a:lnTo>
                      <a:pt x="66" y="6"/>
                    </a:lnTo>
                    <a:lnTo>
                      <a:pt x="76" y="14"/>
                    </a:lnTo>
                    <a:lnTo>
                      <a:pt x="86" y="24"/>
                    </a:lnTo>
                    <a:lnTo>
                      <a:pt x="94" y="34"/>
                    </a:lnTo>
                    <a:lnTo>
                      <a:pt x="102" y="48"/>
                    </a:lnTo>
                    <a:lnTo>
                      <a:pt x="110" y="62"/>
                    </a:lnTo>
                    <a:lnTo>
                      <a:pt x="114" y="78"/>
                    </a:lnTo>
                    <a:lnTo>
                      <a:pt x="118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4" name="Freeform 125"/>
              <p:cNvSpPr>
                <a:spLocks/>
              </p:cNvSpPr>
              <p:nvPr userDrawn="1"/>
            </p:nvSpPr>
            <p:spPr bwMode="auto">
              <a:xfrm>
                <a:off x="9857" y="-1207"/>
                <a:ext cx="360" cy="800"/>
              </a:xfrm>
              <a:custGeom>
                <a:avLst/>
                <a:gdLst>
                  <a:gd name="T0" fmla="*/ 107 w 368"/>
                  <a:gd name="T1" fmla="*/ 89 h 808"/>
                  <a:gd name="T2" fmla="*/ 113 w 368"/>
                  <a:gd name="T3" fmla="*/ 133 h 808"/>
                  <a:gd name="T4" fmla="*/ 145 w 368"/>
                  <a:gd name="T5" fmla="*/ 216 h 808"/>
                  <a:gd name="T6" fmla="*/ 184 w 368"/>
                  <a:gd name="T7" fmla="*/ 299 h 808"/>
                  <a:gd name="T8" fmla="*/ 248 w 368"/>
                  <a:gd name="T9" fmla="*/ 426 h 808"/>
                  <a:gd name="T10" fmla="*/ 288 w 368"/>
                  <a:gd name="T11" fmla="*/ 509 h 808"/>
                  <a:gd name="T12" fmla="*/ 317 w 368"/>
                  <a:gd name="T13" fmla="*/ 594 h 808"/>
                  <a:gd name="T14" fmla="*/ 324 w 368"/>
                  <a:gd name="T15" fmla="*/ 638 h 808"/>
                  <a:gd name="T16" fmla="*/ 330 w 368"/>
                  <a:gd name="T17" fmla="*/ 681 h 808"/>
                  <a:gd name="T18" fmla="*/ 326 w 368"/>
                  <a:gd name="T19" fmla="*/ 726 h 808"/>
                  <a:gd name="T20" fmla="*/ 319 w 368"/>
                  <a:gd name="T21" fmla="*/ 768 h 808"/>
                  <a:gd name="T22" fmla="*/ 310 w 368"/>
                  <a:gd name="T23" fmla="*/ 768 h 808"/>
                  <a:gd name="T24" fmla="*/ 290 w 368"/>
                  <a:gd name="T25" fmla="*/ 758 h 808"/>
                  <a:gd name="T26" fmla="*/ 273 w 368"/>
                  <a:gd name="T27" fmla="*/ 743 h 808"/>
                  <a:gd name="T28" fmla="*/ 243 w 368"/>
                  <a:gd name="T29" fmla="*/ 709 h 808"/>
                  <a:gd name="T30" fmla="*/ 207 w 368"/>
                  <a:gd name="T31" fmla="*/ 644 h 808"/>
                  <a:gd name="T32" fmla="*/ 174 w 368"/>
                  <a:gd name="T33" fmla="*/ 568 h 808"/>
                  <a:gd name="T34" fmla="*/ 115 w 368"/>
                  <a:gd name="T35" fmla="*/ 416 h 808"/>
                  <a:gd name="T36" fmla="*/ 76 w 368"/>
                  <a:gd name="T37" fmla="*/ 307 h 808"/>
                  <a:gd name="T38" fmla="*/ 65 w 368"/>
                  <a:gd name="T39" fmla="*/ 277 h 808"/>
                  <a:gd name="T40" fmla="*/ 23 w 368"/>
                  <a:gd name="T41" fmla="*/ 192 h 808"/>
                  <a:gd name="T42" fmla="*/ 6 w 368"/>
                  <a:gd name="T43" fmla="*/ 135 h 808"/>
                  <a:gd name="T44" fmla="*/ 0 w 368"/>
                  <a:gd name="T45" fmla="*/ 87 h 808"/>
                  <a:gd name="T46" fmla="*/ 0 w 368"/>
                  <a:gd name="T47" fmla="*/ 69 h 808"/>
                  <a:gd name="T48" fmla="*/ 8 w 368"/>
                  <a:gd name="T49" fmla="*/ 34 h 808"/>
                  <a:gd name="T50" fmla="*/ 20 w 368"/>
                  <a:gd name="T51" fmla="*/ 10 h 808"/>
                  <a:gd name="T52" fmla="*/ 33 w 368"/>
                  <a:gd name="T53" fmla="*/ 0 h 808"/>
                  <a:gd name="T54" fmla="*/ 51 w 368"/>
                  <a:gd name="T55" fmla="*/ 2 h 808"/>
                  <a:gd name="T56" fmla="*/ 67 w 368"/>
                  <a:gd name="T57" fmla="*/ 14 h 808"/>
                  <a:gd name="T58" fmla="*/ 84 w 368"/>
                  <a:gd name="T59" fmla="*/ 34 h 808"/>
                  <a:gd name="T60" fmla="*/ 100 w 368"/>
                  <a:gd name="T61" fmla="*/ 57 h 808"/>
                  <a:gd name="T62" fmla="*/ 107 w 368"/>
                  <a:gd name="T63" fmla="*/ 89 h 80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68" h="808">
                    <a:moveTo>
                      <a:pt x="118" y="94"/>
                    </a:moveTo>
                    <a:lnTo>
                      <a:pt x="118" y="94"/>
                    </a:lnTo>
                    <a:lnTo>
                      <a:pt x="122" y="116"/>
                    </a:lnTo>
                    <a:lnTo>
                      <a:pt x="128" y="138"/>
                    </a:lnTo>
                    <a:lnTo>
                      <a:pt x="142" y="182"/>
                    </a:lnTo>
                    <a:lnTo>
                      <a:pt x="160" y="226"/>
                    </a:lnTo>
                    <a:lnTo>
                      <a:pt x="182" y="270"/>
                    </a:lnTo>
                    <a:lnTo>
                      <a:pt x="204" y="314"/>
                    </a:lnTo>
                    <a:lnTo>
                      <a:pt x="228" y="358"/>
                    </a:lnTo>
                    <a:lnTo>
                      <a:pt x="278" y="446"/>
                    </a:lnTo>
                    <a:lnTo>
                      <a:pt x="300" y="490"/>
                    </a:lnTo>
                    <a:lnTo>
                      <a:pt x="322" y="534"/>
                    </a:lnTo>
                    <a:lnTo>
                      <a:pt x="340" y="578"/>
                    </a:lnTo>
                    <a:lnTo>
                      <a:pt x="354" y="624"/>
                    </a:lnTo>
                    <a:lnTo>
                      <a:pt x="358" y="646"/>
                    </a:lnTo>
                    <a:lnTo>
                      <a:pt x="362" y="670"/>
                    </a:lnTo>
                    <a:lnTo>
                      <a:pt x="366" y="692"/>
                    </a:lnTo>
                    <a:lnTo>
                      <a:pt x="368" y="716"/>
                    </a:lnTo>
                    <a:lnTo>
                      <a:pt x="366" y="738"/>
                    </a:lnTo>
                    <a:lnTo>
                      <a:pt x="364" y="762"/>
                    </a:lnTo>
                    <a:lnTo>
                      <a:pt x="362" y="786"/>
                    </a:lnTo>
                    <a:lnTo>
                      <a:pt x="356" y="808"/>
                    </a:lnTo>
                    <a:lnTo>
                      <a:pt x="346" y="808"/>
                    </a:lnTo>
                    <a:lnTo>
                      <a:pt x="334" y="804"/>
                    </a:lnTo>
                    <a:lnTo>
                      <a:pt x="324" y="798"/>
                    </a:lnTo>
                    <a:lnTo>
                      <a:pt x="314" y="790"/>
                    </a:lnTo>
                    <a:lnTo>
                      <a:pt x="304" y="782"/>
                    </a:lnTo>
                    <a:lnTo>
                      <a:pt x="292" y="770"/>
                    </a:lnTo>
                    <a:lnTo>
                      <a:pt x="272" y="744"/>
                    </a:lnTo>
                    <a:lnTo>
                      <a:pt x="252" y="712"/>
                    </a:lnTo>
                    <a:lnTo>
                      <a:pt x="232" y="678"/>
                    </a:lnTo>
                    <a:lnTo>
                      <a:pt x="212" y="638"/>
                    </a:lnTo>
                    <a:lnTo>
                      <a:pt x="194" y="598"/>
                    </a:lnTo>
                    <a:lnTo>
                      <a:pt x="160" y="516"/>
                    </a:lnTo>
                    <a:lnTo>
                      <a:pt x="130" y="436"/>
                    </a:lnTo>
                    <a:lnTo>
                      <a:pt x="104" y="368"/>
                    </a:lnTo>
                    <a:lnTo>
                      <a:pt x="86" y="322"/>
                    </a:lnTo>
                    <a:lnTo>
                      <a:pt x="72" y="292"/>
                    </a:lnTo>
                    <a:lnTo>
                      <a:pt x="58" y="262"/>
                    </a:lnTo>
                    <a:lnTo>
                      <a:pt x="28" y="202"/>
                    </a:lnTo>
                    <a:lnTo>
                      <a:pt x="16" y="170"/>
                    </a:lnTo>
                    <a:lnTo>
                      <a:pt x="6" y="140"/>
                    </a:lnTo>
                    <a:lnTo>
                      <a:pt x="2" y="108"/>
                    </a:lnTo>
                    <a:lnTo>
                      <a:pt x="0" y="92"/>
                    </a:lnTo>
                    <a:lnTo>
                      <a:pt x="0" y="74"/>
                    </a:lnTo>
                    <a:lnTo>
                      <a:pt x="2" y="52"/>
                    </a:lnTo>
                    <a:lnTo>
                      <a:pt x="8" y="34"/>
                    </a:lnTo>
                    <a:lnTo>
                      <a:pt x="14" y="20"/>
                    </a:lnTo>
                    <a:lnTo>
                      <a:pt x="20" y="10"/>
                    </a:lnTo>
                    <a:lnTo>
                      <a:pt x="28" y="4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56" y="2"/>
                    </a:lnTo>
                    <a:lnTo>
                      <a:pt x="66" y="6"/>
                    </a:lnTo>
                    <a:lnTo>
                      <a:pt x="76" y="14"/>
                    </a:lnTo>
                    <a:lnTo>
                      <a:pt x="86" y="24"/>
                    </a:lnTo>
                    <a:lnTo>
                      <a:pt x="94" y="34"/>
                    </a:lnTo>
                    <a:lnTo>
                      <a:pt x="102" y="48"/>
                    </a:lnTo>
                    <a:lnTo>
                      <a:pt x="110" y="62"/>
                    </a:lnTo>
                    <a:lnTo>
                      <a:pt x="114" y="78"/>
                    </a:lnTo>
                    <a:lnTo>
                      <a:pt x="118" y="9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5" name="Freeform 126"/>
              <p:cNvSpPr>
                <a:spLocks/>
              </p:cNvSpPr>
              <p:nvPr userDrawn="1"/>
            </p:nvSpPr>
            <p:spPr bwMode="auto">
              <a:xfrm>
                <a:off x="9477" y="-967"/>
                <a:ext cx="320" cy="760"/>
              </a:xfrm>
              <a:custGeom>
                <a:avLst/>
                <a:gdLst>
                  <a:gd name="T0" fmla="*/ 127 w 316"/>
                  <a:gd name="T1" fmla="*/ 85 h 772"/>
                  <a:gd name="T2" fmla="*/ 127 w 316"/>
                  <a:gd name="T3" fmla="*/ 85 h 772"/>
                  <a:gd name="T4" fmla="*/ 127 w 316"/>
                  <a:gd name="T5" fmla="*/ 94 h 772"/>
                  <a:gd name="T6" fmla="*/ 130 w 316"/>
                  <a:gd name="T7" fmla="*/ 104 h 772"/>
                  <a:gd name="T8" fmla="*/ 140 w 316"/>
                  <a:gd name="T9" fmla="*/ 138 h 772"/>
                  <a:gd name="T10" fmla="*/ 152 w 316"/>
                  <a:gd name="T11" fmla="*/ 173 h 772"/>
                  <a:gd name="T12" fmla="*/ 170 w 316"/>
                  <a:gd name="T13" fmla="*/ 215 h 772"/>
                  <a:gd name="T14" fmla="*/ 215 w 316"/>
                  <a:gd name="T15" fmla="*/ 311 h 772"/>
                  <a:gd name="T16" fmla="*/ 261 w 316"/>
                  <a:gd name="T17" fmla="*/ 413 h 772"/>
                  <a:gd name="T18" fmla="*/ 282 w 316"/>
                  <a:gd name="T19" fmla="*/ 466 h 772"/>
                  <a:gd name="T20" fmla="*/ 304 w 316"/>
                  <a:gd name="T21" fmla="*/ 516 h 772"/>
                  <a:gd name="T22" fmla="*/ 320 w 316"/>
                  <a:gd name="T23" fmla="*/ 563 h 772"/>
                  <a:gd name="T24" fmla="*/ 330 w 316"/>
                  <a:gd name="T25" fmla="*/ 604 h 772"/>
                  <a:gd name="T26" fmla="*/ 334 w 316"/>
                  <a:gd name="T27" fmla="*/ 625 h 772"/>
                  <a:gd name="T28" fmla="*/ 336 w 316"/>
                  <a:gd name="T29" fmla="*/ 642 h 772"/>
                  <a:gd name="T30" fmla="*/ 336 w 316"/>
                  <a:gd name="T31" fmla="*/ 658 h 772"/>
                  <a:gd name="T32" fmla="*/ 336 w 316"/>
                  <a:gd name="T33" fmla="*/ 673 h 772"/>
                  <a:gd name="T34" fmla="*/ 332 w 316"/>
                  <a:gd name="T35" fmla="*/ 686 h 772"/>
                  <a:gd name="T36" fmla="*/ 328 w 316"/>
                  <a:gd name="T37" fmla="*/ 697 h 772"/>
                  <a:gd name="T38" fmla="*/ 320 w 316"/>
                  <a:gd name="T39" fmla="*/ 705 h 772"/>
                  <a:gd name="T40" fmla="*/ 310 w 316"/>
                  <a:gd name="T41" fmla="*/ 710 h 772"/>
                  <a:gd name="T42" fmla="*/ 310 w 316"/>
                  <a:gd name="T43" fmla="*/ 710 h 772"/>
                  <a:gd name="T44" fmla="*/ 300 w 316"/>
                  <a:gd name="T45" fmla="*/ 714 h 772"/>
                  <a:gd name="T46" fmla="*/ 287 w 316"/>
                  <a:gd name="T47" fmla="*/ 712 h 772"/>
                  <a:gd name="T48" fmla="*/ 275 w 316"/>
                  <a:gd name="T49" fmla="*/ 708 h 772"/>
                  <a:gd name="T50" fmla="*/ 263 w 316"/>
                  <a:gd name="T51" fmla="*/ 701 h 772"/>
                  <a:gd name="T52" fmla="*/ 251 w 316"/>
                  <a:gd name="T53" fmla="*/ 690 h 772"/>
                  <a:gd name="T54" fmla="*/ 239 w 316"/>
                  <a:gd name="T55" fmla="*/ 677 h 772"/>
                  <a:gd name="T56" fmla="*/ 227 w 316"/>
                  <a:gd name="T57" fmla="*/ 660 h 772"/>
                  <a:gd name="T58" fmla="*/ 215 w 316"/>
                  <a:gd name="T59" fmla="*/ 642 h 772"/>
                  <a:gd name="T60" fmla="*/ 186 w 316"/>
                  <a:gd name="T61" fmla="*/ 599 h 772"/>
                  <a:gd name="T62" fmla="*/ 160 w 316"/>
                  <a:gd name="T63" fmla="*/ 551 h 772"/>
                  <a:gd name="T64" fmla="*/ 136 w 316"/>
                  <a:gd name="T65" fmla="*/ 498 h 772"/>
                  <a:gd name="T66" fmla="*/ 109 w 316"/>
                  <a:gd name="T67" fmla="*/ 441 h 772"/>
                  <a:gd name="T68" fmla="*/ 87 w 316"/>
                  <a:gd name="T69" fmla="*/ 382 h 772"/>
                  <a:gd name="T70" fmla="*/ 67 w 316"/>
                  <a:gd name="T71" fmla="*/ 323 h 772"/>
                  <a:gd name="T72" fmla="*/ 49 w 316"/>
                  <a:gd name="T73" fmla="*/ 266 h 772"/>
                  <a:gd name="T74" fmla="*/ 28 w 316"/>
                  <a:gd name="T75" fmla="*/ 212 h 772"/>
                  <a:gd name="T76" fmla="*/ 16 w 316"/>
                  <a:gd name="T77" fmla="*/ 161 h 772"/>
                  <a:gd name="T78" fmla="*/ 6 w 316"/>
                  <a:gd name="T79" fmla="*/ 122 h 772"/>
                  <a:gd name="T80" fmla="*/ 2 w 316"/>
                  <a:gd name="T81" fmla="*/ 91 h 772"/>
                  <a:gd name="T82" fmla="*/ 0 w 316"/>
                  <a:gd name="T83" fmla="*/ 67 h 772"/>
                  <a:gd name="T84" fmla="*/ 0 w 316"/>
                  <a:gd name="T85" fmla="*/ 67 h 772"/>
                  <a:gd name="T86" fmla="*/ 2 w 316"/>
                  <a:gd name="T87" fmla="*/ 45 h 772"/>
                  <a:gd name="T88" fmla="*/ 6 w 316"/>
                  <a:gd name="T89" fmla="*/ 32 h 772"/>
                  <a:gd name="T90" fmla="*/ 10 w 316"/>
                  <a:gd name="T91" fmla="*/ 20 h 772"/>
                  <a:gd name="T92" fmla="*/ 16 w 316"/>
                  <a:gd name="T93" fmla="*/ 10 h 772"/>
                  <a:gd name="T94" fmla="*/ 24 w 316"/>
                  <a:gd name="T95" fmla="*/ 4 h 772"/>
                  <a:gd name="T96" fmla="*/ 30 w 316"/>
                  <a:gd name="T97" fmla="*/ 0 h 772"/>
                  <a:gd name="T98" fmla="*/ 45 w 316"/>
                  <a:gd name="T99" fmla="*/ 2 h 772"/>
                  <a:gd name="T100" fmla="*/ 53 w 316"/>
                  <a:gd name="T101" fmla="*/ 4 h 772"/>
                  <a:gd name="T102" fmla="*/ 61 w 316"/>
                  <a:gd name="T103" fmla="*/ 10 h 772"/>
                  <a:gd name="T104" fmla="*/ 71 w 316"/>
                  <a:gd name="T105" fmla="*/ 16 h 772"/>
                  <a:gd name="T106" fmla="*/ 89 w 316"/>
                  <a:gd name="T107" fmla="*/ 32 h 772"/>
                  <a:gd name="T108" fmla="*/ 107 w 316"/>
                  <a:gd name="T109" fmla="*/ 57 h 772"/>
                  <a:gd name="T110" fmla="*/ 127 w 316"/>
                  <a:gd name="T111" fmla="*/ 85 h 7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16" h="772">
                    <a:moveTo>
                      <a:pt x="118" y="90"/>
                    </a:moveTo>
                    <a:lnTo>
                      <a:pt x="118" y="90"/>
                    </a:lnTo>
                    <a:lnTo>
                      <a:pt x="118" y="102"/>
                    </a:lnTo>
                    <a:lnTo>
                      <a:pt x="120" y="114"/>
                    </a:lnTo>
                    <a:lnTo>
                      <a:pt x="130" y="148"/>
                    </a:lnTo>
                    <a:lnTo>
                      <a:pt x="142" y="188"/>
                    </a:lnTo>
                    <a:lnTo>
                      <a:pt x="160" y="232"/>
                    </a:lnTo>
                    <a:lnTo>
                      <a:pt x="200" y="336"/>
                    </a:lnTo>
                    <a:lnTo>
                      <a:pt x="246" y="448"/>
                    </a:lnTo>
                    <a:lnTo>
                      <a:pt x="266" y="504"/>
                    </a:lnTo>
                    <a:lnTo>
                      <a:pt x="284" y="558"/>
                    </a:lnTo>
                    <a:lnTo>
                      <a:pt x="300" y="608"/>
                    </a:lnTo>
                    <a:lnTo>
                      <a:pt x="310" y="654"/>
                    </a:lnTo>
                    <a:lnTo>
                      <a:pt x="314" y="676"/>
                    </a:lnTo>
                    <a:lnTo>
                      <a:pt x="316" y="694"/>
                    </a:lnTo>
                    <a:lnTo>
                      <a:pt x="316" y="712"/>
                    </a:lnTo>
                    <a:lnTo>
                      <a:pt x="316" y="728"/>
                    </a:lnTo>
                    <a:lnTo>
                      <a:pt x="312" y="742"/>
                    </a:lnTo>
                    <a:lnTo>
                      <a:pt x="308" y="754"/>
                    </a:lnTo>
                    <a:lnTo>
                      <a:pt x="300" y="762"/>
                    </a:lnTo>
                    <a:lnTo>
                      <a:pt x="290" y="768"/>
                    </a:lnTo>
                    <a:lnTo>
                      <a:pt x="280" y="772"/>
                    </a:lnTo>
                    <a:lnTo>
                      <a:pt x="270" y="770"/>
                    </a:lnTo>
                    <a:lnTo>
                      <a:pt x="260" y="766"/>
                    </a:lnTo>
                    <a:lnTo>
                      <a:pt x="248" y="758"/>
                    </a:lnTo>
                    <a:lnTo>
                      <a:pt x="236" y="746"/>
                    </a:lnTo>
                    <a:lnTo>
                      <a:pt x="224" y="732"/>
                    </a:lnTo>
                    <a:lnTo>
                      <a:pt x="212" y="714"/>
                    </a:lnTo>
                    <a:lnTo>
                      <a:pt x="200" y="694"/>
                    </a:lnTo>
                    <a:lnTo>
                      <a:pt x="176" y="648"/>
                    </a:lnTo>
                    <a:lnTo>
                      <a:pt x="150" y="596"/>
                    </a:lnTo>
                    <a:lnTo>
                      <a:pt x="126" y="538"/>
                    </a:lnTo>
                    <a:lnTo>
                      <a:pt x="104" y="476"/>
                    </a:lnTo>
                    <a:lnTo>
                      <a:pt x="82" y="412"/>
                    </a:lnTo>
                    <a:lnTo>
                      <a:pt x="62" y="348"/>
                    </a:lnTo>
                    <a:lnTo>
                      <a:pt x="44" y="286"/>
                    </a:lnTo>
                    <a:lnTo>
                      <a:pt x="28" y="228"/>
                    </a:lnTo>
                    <a:lnTo>
                      <a:pt x="16" y="176"/>
                    </a:lnTo>
                    <a:lnTo>
                      <a:pt x="6" y="132"/>
                    </a:lnTo>
                    <a:lnTo>
                      <a:pt x="2" y="96"/>
                    </a:lnTo>
                    <a:lnTo>
                      <a:pt x="0" y="72"/>
                    </a:lnTo>
                    <a:lnTo>
                      <a:pt x="2" y="50"/>
                    </a:lnTo>
                    <a:lnTo>
                      <a:pt x="6" y="32"/>
                    </a:lnTo>
                    <a:lnTo>
                      <a:pt x="10" y="20"/>
                    </a:lnTo>
                    <a:lnTo>
                      <a:pt x="16" y="10"/>
                    </a:lnTo>
                    <a:lnTo>
                      <a:pt x="24" y="4"/>
                    </a:lnTo>
                    <a:lnTo>
                      <a:pt x="30" y="0"/>
                    </a:lnTo>
                    <a:lnTo>
                      <a:pt x="40" y="2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6" y="16"/>
                    </a:lnTo>
                    <a:lnTo>
                      <a:pt x="84" y="36"/>
                    </a:lnTo>
                    <a:lnTo>
                      <a:pt x="102" y="62"/>
                    </a:lnTo>
                    <a:lnTo>
                      <a:pt x="118" y="9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6" name="Freeform 127"/>
              <p:cNvSpPr>
                <a:spLocks/>
              </p:cNvSpPr>
              <p:nvPr userDrawn="1"/>
            </p:nvSpPr>
            <p:spPr bwMode="auto">
              <a:xfrm>
                <a:off x="9477" y="-967"/>
                <a:ext cx="320" cy="760"/>
              </a:xfrm>
              <a:custGeom>
                <a:avLst/>
                <a:gdLst>
                  <a:gd name="T0" fmla="*/ 127 w 316"/>
                  <a:gd name="T1" fmla="*/ 85 h 772"/>
                  <a:gd name="T2" fmla="*/ 127 w 316"/>
                  <a:gd name="T3" fmla="*/ 85 h 772"/>
                  <a:gd name="T4" fmla="*/ 127 w 316"/>
                  <a:gd name="T5" fmla="*/ 94 h 772"/>
                  <a:gd name="T6" fmla="*/ 130 w 316"/>
                  <a:gd name="T7" fmla="*/ 104 h 772"/>
                  <a:gd name="T8" fmla="*/ 140 w 316"/>
                  <a:gd name="T9" fmla="*/ 138 h 772"/>
                  <a:gd name="T10" fmla="*/ 152 w 316"/>
                  <a:gd name="T11" fmla="*/ 173 h 772"/>
                  <a:gd name="T12" fmla="*/ 170 w 316"/>
                  <a:gd name="T13" fmla="*/ 215 h 772"/>
                  <a:gd name="T14" fmla="*/ 215 w 316"/>
                  <a:gd name="T15" fmla="*/ 311 h 772"/>
                  <a:gd name="T16" fmla="*/ 261 w 316"/>
                  <a:gd name="T17" fmla="*/ 413 h 772"/>
                  <a:gd name="T18" fmla="*/ 282 w 316"/>
                  <a:gd name="T19" fmla="*/ 466 h 772"/>
                  <a:gd name="T20" fmla="*/ 304 w 316"/>
                  <a:gd name="T21" fmla="*/ 516 h 772"/>
                  <a:gd name="T22" fmla="*/ 320 w 316"/>
                  <a:gd name="T23" fmla="*/ 563 h 772"/>
                  <a:gd name="T24" fmla="*/ 330 w 316"/>
                  <a:gd name="T25" fmla="*/ 604 h 772"/>
                  <a:gd name="T26" fmla="*/ 334 w 316"/>
                  <a:gd name="T27" fmla="*/ 625 h 772"/>
                  <a:gd name="T28" fmla="*/ 336 w 316"/>
                  <a:gd name="T29" fmla="*/ 642 h 772"/>
                  <a:gd name="T30" fmla="*/ 336 w 316"/>
                  <a:gd name="T31" fmla="*/ 658 h 772"/>
                  <a:gd name="T32" fmla="*/ 336 w 316"/>
                  <a:gd name="T33" fmla="*/ 673 h 772"/>
                  <a:gd name="T34" fmla="*/ 332 w 316"/>
                  <a:gd name="T35" fmla="*/ 686 h 772"/>
                  <a:gd name="T36" fmla="*/ 328 w 316"/>
                  <a:gd name="T37" fmla="*/ 697 h 772"/>
                  <a:gd name="T38" fmla="*/ 320 w 316"/>
                  <a:gd name="T39" fmla="*/ 705 h 772"/>
                  <a:gd name="T40" fmla="*/ 310 w 316"/>
                  <a:gd name="T41" fmla="*/ 710 h 772"/>
                  <a:gd name="T42" fmla="*/ 310 w 316"/>
                  <a:gd name="T43" fmla="*/ 710 h 772"/>
                  <a:gd name="T44" fmla="*/ 300 w 316"/>
                  <a:gd name="T45" fmla="*/ 714 h 772"/>
                  <a:gd name="T46" fmla="*/ 287 w 316"/>
                  <a:gd name="T47" fmla="*/ 712 h 772"/>
                  <a:gd name="T48" fmla="*/ 275 w 316"/>
                  <a:gd name="T49" fmla="*/ 708 h 772"/>
                  <a:gd name="T50" fmla="*/ 263 w 316"/>
                  <a:gd name="T51" fmla="*/ 701 h 772"/>
                  <a:gd name="T52" fmla="*/ 251 w 316"/>
                  <a:gd name="T53" fmla="*/ 690 h 772"/>
                  <a:gd name="T54" fmla="*/ 239 w 316"/>
                  <a:gd name="T55" fmla="*/ 677 h 772"/>
                  <a:gd name="T56" fmla="*/ 227 w 316"/>
                  <a:gd name="T57" fmla="*/ 660 h 772"/>
                  <a:gd name="T58" fmla="*/ 215 w 316"/>
                  <a:gd name="T59" fmla="*/ 642 h 772"/>
                  <a:gd name="T60" fmla="*/ 186 w 316"/>
                  <a:gd name="T61" fmla="*/ 599 h 772"/>
                  <a:gd name="T62" fmla="*/ 160 w 316"/>
                  <a:gd name="T63" fmla="*/ 551 h 772"/>
                  <a:gd name="T64" fmla="*/ 136 w 316"/>
                  <a:gd name="T65" fmla="*/ 498 h 772"/>
                  <a:gd name="T66" fmla="*/ 109 w 316"/>
                  <a:gd name="T67" fmla="*/ 441 h 772"/>
                  <a:gd name="T68" fmla="*/ 87 w 316"/>
                  <a:gd name="T69" fmla="*/ 382 h 772"/>
                  <a:gd name="T70" fmla="*/ 67 w 316"/>
                  <a:gd name="T71" fmla="*/ 323 h 772"/>
                  <a:gd name="T72" fmla="*/ 49 w 316"/>
                  <a:gd name="T73" fmla="*/ 266 h 772"/>
                  <a:gd name="T74" fmla="*/ 28 w 316"/>
                  <a:gd name="T75" fmla="*/ 212 h 772"/>
                  <a:gd name="T76" fmla="*/ 16 w 316"/>
                  <a:gd name="T77" fmla="*/ 161 h 772"/>
                  <a:gd name="T78" fmla="*/ 6 w 316"/>
                  <a:gd name="T79" fmla="*/ 122 h 772"/>
                  <a:gd name="T80" fmla="*/ 2 w 316"/>
                  <a:gd name="T81" fmla="*/ 91 h 772"/>
                  <a:gd name="T82" fmla="*/ 0 w 316"/>
                  <a:gd name="T83" fmla="*/ 67 h 772"/>
                  <a:gd name="T84" fmla="*/ 0 w 316"/>
                  <a:gd name="T85" fmla="*/ 67 h 772"/>
                  <a:gd name="T86" fmla="*/ 2 w 316"/>
                  <a:gd name="T87" fmla="*/ 45 h 772"/>
                  <a:gd name="T88" fmla="*/ 6 w 316"/>
                  <a:gd name="T89" fmla="*/ 32 h 772"/>
                  <a:gd name="T90" fmla="*/ 10 w 316"/>
                  <a:gd name="T91" fmla="*/ 20 h 772"/>
                  <a:gd name="T92" fmla="*/ 16 w 316"/>
                  <a:gd name="T93" fmla="*/ 10 h 772"/>
                  <a:gd name="T94" fmla="*/ 24 w 316"/>
                  <a:gd name="T95" fmla="*/ 4 h 772"/>
                  <a:gd name="T96" fmla="*/ 30 w 316"/>
                  <a:gd name="T97" fmla="*/ 0 h 772"/>
                  <a:gd name="T98" fmla="*/ 45 w 316"/>
                  <a:gd name="T99" fmla="*/ 2 h 772"/>
                  <a:gd name="T100" fmla="*/ 53 w 316"/>
                  <a:gd name="T101" fmla="*/ 4 h 772"/>
                  <a:gd name="T102" fmla="*/ 61 w 316"/>
                  <a:gd name="T103" fmla="*/ 10 h 772"/>
                  <a:gd name="T104" fmla="*/ 71 w 316"/>
                  <a:gd name="T105" fmla="*/ 16 h 772"/>
                  <a:gd name="T106" fmla="*/ 89 w 316"/>
                  <a:gd name="T107" fmla="*/ 32 h 772"/>
                  <a:gd name="T108" fmla="*/ 107 w 316"/>
                  <a:gd name="T109" fmla="*/ 57 h 772"/>
                  <a:gd name="T110" fmla="*/ 127 w 316"/>
                  <a:gd name="T111" fmla="*/ 85 h 7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16" h="772">
                    <a:moveTo>
                      <a:pt x="118" y="90"/>
                    </a:moveTo>
                    <a:lnTo>
                      <a:pt x="118" y="90"/>
                    </a:lnTo>
                    <a:lnTo>
                      <a:pt x="118" y="102"/>
                    </a:lnTo>
                    <a:lnTo>
                      <a:pt x="120" y="114"/>
                    </a:lnTo>
                    <a:lnTo>
                      <a:pt x="130" y="148"/>
                    </a:lnTo>
                    <a:lnTo>
                      <a:pt x="142" y="188"/>
                    </a:lnTo>
                    <a:lnTo>
                      <a:pt x="160" y="232"/>
                    </a:lnTo>
                    <a:lnTo>
                      <a:pt x="200" y="336"/>
                    </a:lnTo>
                    <a:lnTo>
                      <a:pt x="246" y="448"/>
                    </a:lnTo>
                    <a:lnTo>
                      <a:pt x="266" y="504"/>
                    </a:lnTo>
                    <a:lnTo>
                      <a:pt x="284" y="558"/>
                    </a:lnTo>
                    <a:lnTo>
                      <a:pt x="300" y="608"/>
                    </a:lnTo>
                    <a:lnTo>
                      <a:pt x="310" y="654"/>
                    </a:lnTo>
                    <a:lnTo>
                      <a:pt x="314" y="676"/>
                    </a:lnTo>
                    <a:lnTo>
                      <a:pt x="316" y="694"/>
                    </a:lnTo>
                    <a:lnTo>
                      <a:pt x="316" y="712"/>
                    </a:lnTo>
                    <a:lnTo>
                      <a:pt x="316" y="728"/>
                    </a:lnTo>
                    <a:lnTo>
                      <a:pt x="312" y="742"/>
                    </a:lnTo>
                    <a:lnTo>
                      <a:pt x="308" y="754"/>
                    </a:lnTo>
                    <a:lnTo>
                      <a:pt x="300" y="762"/>
                    </a:lnTo>
                    <a:lnTo>
                      <a:pt x="290" y="768"/>
                    </a:lnTo>
                    <a:lnTo>
                      <a:pt x="280" y="772"/>
                    </a:lnTo>
                    <a:lnTo>
                      <a:pt x="270" y="770"/>
                    </a:lnTo>
                    <a:lnTo>
                      <a:pt x="260" y="766"/>
                    </a:lnTo>
                    <a:lnTo>
                      <a:pt x="248" y="758"/>
                    </a:lnTo>
                    <a:lnTo>
                      <a:pt x="236" y="746"/>
                    </a:lnTo>
                    <a:lnTo>
                      <a:pt x="224" y="732"/>
                    </a:lnTo>
                    <a:lnTo>
                      <a:pt x="212" y="714"/>
                    </a:lnTo>
                    <a:lnTo>
                      <a:pt x="200" y="694"/>
                    </a:lnTo>
                    <a:lnTo>
                      <a:pt x="176" y="648"/>
                    </a:lnTo>
                    <a:lnTo>
                      <a:pt x="150" y="596"/>
                    </a:lnTo>
                    <a:lnTo>
                      <a:pt x="126" y="538"/>
                    </a:lnTo>
                    <a:lnTo>
                      <a:pt x="104" y="476"/>
                    </a:lnTo>
                    <a:lnTo>
                      <a:pt x="82" y="412"/>
                    </a:lnTo>
                    <a:lnTo>
                      <a:pt x="62" y="348"/>
                    </a:lnTo>
                    <a:lnTo>
                      <a:pt x="44" y="286"/>
                    </a:lnTo>
                    <a:lnTo>
                      <a:pt x="28" y="228"/>
                    </a:lnTo>
                    <a:lnTo>
                      <a:pt x="16" y="176"/>
                    </a:lnTo>
                    <a:lnTo>
                      <a:pt x="6" y="132"/>
                    </a:lnTo>
                    <a:lnTo>
                      <a:pt x="2" y="96"/>
                    </a:lnTo>
                    <a:lnTo>
                      <a:pt x="0" y="72"/>
                    </a:lnTo>
                    <a:lnTo>
                      <a:pt x="2" y="50"/>
                    </a:lnTo>
                    <a:lnTo>
                      <a:pt x="6" y="32"/>
                    </a:lnTo>
                    <a:lnTo>
                      <a:pt x="10" y="20"/>
                    </a:lnTo>
                    <a:lnTo>
                      <a:pt x="16" y="10"/>
                    </a:lnTo>
                    <a:lnTo>
                      <a:pt x="24" y="4"/>
                    </a:lnTo>
                    <a:lnTo>
                      <a:pt x="30" y="0"/>
                    </a:lnTo>
                    <a:lnTo>
                      <a:pt x="40" y="2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6" y="16"/>
                    </a:lnTo>
                    <a:lnTo>
                      <a:pt x="84" y="36"/>
                    </a:lnTo>
                    <a:lnTo>
                      <a:pt x="102" y="62"/>
                    </a:lnTo>
                    <a:lnTo>
                      <a:pt x="118" y="9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7" name="Freeform 128"/>
              <p:cNvSpPr>
                <a:spLocks/>
              </p:cNvSpPr>
              <p:nvPr userDrawn="1"/>
            </p:nvSpPr>
            <p:spPr bwMode="auto">
              <a:xfrm>
                <a:off x="10857" y="-687"/>
                <a:ext cx="300" cy="1260"/>
              </a:xfrm>
              <a:custGeom>
                <a:avLst/>
                <a:gdLst>
                  <a:gd name="T0" fmla="*/ 138 w 300"/>
                  <a:gd name="T1" fmla="*/ 134 h 1262"/>
                  <a:gd name="T2" fmla="*/ 164 w 300"/>
                  <a:gd name="T3" fmla="*/ 232 h 1262"/>
                  <a:gd name="T4" fmla="*/ 180 w 300"/>
                  <a:gd name="T5" fmla="*/ 331 h 1262"/>
                  <a:gd name="T6" fmla="*/ 200 w 300"/>
                  <a:gd name="T7" fmla="*/ 487 h 1262"/>
                  <a:gd name="T8" fmla="*/ 210 w 300"/>
                  <a:gd name="T9" fmla="*/ 539 h 1262"/>
                  <a:gd name="T10" fmla="*/ 270 w 300"/>
                  <a:gd name="T11" fmla="*/ 845 h 1262"/>
                  <a:gd name="T12" fmla="*/ 286 w 300"/>
                  <a:gd name="T13" fmla="*/ 945 h 1262"/>
                  <a:gd name="T14" fmla="*/ 296 w 300"/>
                  <a:gd name="T15" fmla="*/ 1032 h 1262"/>
                  <a:gd name="T16" fmla="*/ 300 w 300"/>
                  <a:gd name="T17" fmla="*/ 1126 h 1262"/>
                  <a:gd name="T18" fmla="*/ 296 w 300"/>
                  <a:gd name="T19" fmla="*/ 1184 h 1262"/>
                  <a:gd name="T20" fmla="*/ 286 w 300"/>
                  <a:gd name="T21" fmla="*/ 1228 h 1262"/>
                  <a:gd name="T22" fmla="*/ 276 w 300"/>
                  <a:gd name="T23" fmla="*/ 1244 h 1262"/>
                  <a:gd name="T24" fmla="*/ 264 w 300"/>
                  <a:gd name="T25" fmla="*/ 1252 h 1262"/>
                  <a:gd name="T26" fmla="*/ 250 w 300"/>
                  <a:gd name="T27" fmla="*/ 1250 h 1262"/>
                  <a:gd name="T28" fmla="*/ 232 w 300"/>
                  <a:gd name="T29" fmla="*/ 1242 h 1262"/>
                  <a:gd name="T30" fmla="*/ 210 w 300"/>
                  <a:gd name="T31" fmla="*/ 1222 h 1262"/>
                  <a:gd name="T32" fmla="*/ 196 w 300"/>
                  <a:gd name="T33" fmla="*/ 1206 h 1262"/>
                  <a:gd name="T34" fmla="*/ 174 w 300"/>
                  <a:gd name="T35" fmla="*/ 1166 h 1262"/>
                  <a:gd name="T36" fmla="*/ 160 w 300"/>
                  <a:gd name="T37" fmla="*/ 1120 h 1262"/>
                  <a:gd name="T38" fmla="*/ 148 w 300"/>
                  <a:gd name="T39" fmla="*/ 1042 h 1262"/>
                  <a:gd name="T40" fmla="*/ 138 w 300"/>
                  <a:gd name="T41" fmla="*/ 939 h 1262"/>
                  <a:gd name="T42" fmla="*/ 130 w 300"/>
                  <a:gd name="T43" fmla="*/ 867 h 1262"/>
                  <a:gd name="T44" fmla="*/ 126 w 300"/>
                  <a:gd name="T45" fmla="*/ 847 h 1262"/>
                  <a:gd name="T46" fmla="*/ 78 w 300"/>
                  <a:gd name="T47" fmla="*/ 639 h 1262"/>
                  <a:gd name="T48" fmla="*/ 36 w 300"/>
                  <a:gd name="T49" fmla="*/ 427 h 1262"/>
                  <a:gd name="T50" fmla="*/ 8 w 300"/>
                  <a:gd name="T51" fmla="*/ 216 h 1262"/>
                  <a:gd name="T52" fmla="*/ 2 w 300"/>
                  <a:gd name="T53" fmla="*/ 108 h 1262"/>
                  <a:gd name="T54" fmla="*/ 0 w 300"/>
                  <a:gd name="T55" fmla="*/ 0 h 1262"/>
                  <a:gd name="T56" fmla="*/ 10 w 300"/>
                  <a:gd name="T57" fmla="*/ 0 h 1262"/>
                  <a:gd name="T58" fmla="*/ 32 w 300"/>
                  <a:gd name="T59" fmla="*/ 8 h 1262"/>
                  <a:gd name="T60" fmla="*/ 54 w 300"/>
                  <a:gd name="T61" fmla="*/ 24 h 1262"/>
                  <a:gd name="T62" fmla="*/ 86 w 300"/>
                  <a:gd name="T63" fmla="*/ 58 h 1262"/>
                  <a:gd name="T64" fmla="*/ 120 w 300"/>
                  <a:gd name="T65" fmla="*/ 112 h 1262"/>
                  <a:gd name="T66" fmla="*/ 138 w 300"/>
                  <a:gd name="T67" fmla="*/ 158 h 126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00" h="1262">
                    <a:moveTo>
                      <a:pt x="138" y="134"/>
                    </a:moveTo>
                    <a:lnTo>
                      <a:pt x="138" y="134"/>
                    </a:lnTo>
                    <a:lnTo>
                      <a:pt x="152" y="182"/>
                    </a:lnTo>
                    <a:lnTo>
                      <a:pt x="164" y="232"/>
                    </a:lnTo>
                    <a:lnTo>
                      <a:pt x="174" y="284"/>
                    </a:lnTo>
                    <a:lnTo>
                      <a:pt x="180" y="336"/>
                    </a:lnTo>
                    <a:lnTo>
                      <a:pt x="194" y="442"/>
                    </a:lnTo>
                    <a:lnTo>
                      <a:pt x="200" y="492"/>
                    </a:lnTo>
                    <a:lnTo>
                      <a:pt x="210" y="544"/>
                    </a:lnTo>
                    <a:lnTo>
                      <a:pt x="250" y="748"/>
                    </a:lnTo>
                    <a:lnTo>
                      <a:pt x="270" y="850"/>
                    </a:lnTo>
                    <a:lnTo>
                      <a:pt x="286" y="954"/>
                    </a:lnTo>
                    <a:lnTo>
                      <a:pt x="290" y="990"/>
                    </a:lnTo>
                    <a:lnTo>
                      <a:pt x="296" y="1042"/>
                    </a:lnTo>
                    <a:lnTo>
                      <a:pt x="300" y="1104"/>
                    </a:lnTo>
                    <a:lnTo>
                      <a:pt x="300" y="1136"/>
                    </a:lnTo>
                    <a:lnTo>
                      <a:pt x="298" y="1166"/>
                    </a:lnTo>
                    <a:lnTo>
                      <a:pt x="296" y="1194"/>
                    </a:lnTo>
                    <a:lnTo>
                      <a:pt x="292" y="1218"/>
                    </a:lnTo>
                    <a:lnTo>
                      <a:pt x="286" y="1238"/>
                    </a:lnTo>
                    <a:lnTo>
                      <a:pt x="280" y="1246"/>
                    </a:lnTo>
                    <a:lnTo>
                      <a:pt x="276" y="1254"/>
                    </a:lnTo>
                    <a:lnTo>
                      <a:pt x="270" y="1258"/>
                    </a:lnTo>
                    <a:lnTo>
                      <a:pt x="264" y="1262"/>
                    </a:lnTo>
                    <a:lnTo>
                      <a:pt x="258" y="1262"/>
                    </a:lnTo>
                    <a:lnTo>
                      <a:pt x="250" y="1260"/>
                    </a:lnTo>
                    <a:lnTo>
                      <a:pt x="240" y="1258"/>
                    </a:lnTo>
                    <a:lnTo>
                      <a:pt x="232" y="1252"/>
                    </a:lnTo>
                    <a:lnTo>
                      <a:pt x="220" y="1244"/>
                    </a:lnTo>
                    <a:lnTo>
                      <a:pt x="210" y="1232"/>
                    </a:lnTo>
                    <a:lnTo>
                      <a:pt x="196" y="1216"/>
                    </a:lnTo>
                    <a:lnTo>
                      <a:pt x="184" y="1198"/>
                    </a:lnTo>
                    <a:lnTo>
                      <a:pt x="174" y="1176"/>
                    </a:lnTo>
                    <a:lnTo>
                      <a:pt x="166" y="1154"/>
                    </a:lnTo>
                    <a:lnTo>
                      <a:pt x="160" y="1130"/>
                    </a:lnTo>
                    <a:lnTo>
                      <a:pt x="154" y="1104"/>
                    </a:lnTo>
                    <a:lnTo>
                      <a:pt x="148" y="1052"/>
                    </a:lnTo>
                    <a:lnTo>
                      <a:pt x="142" y="998"/>
                    </a:lnTo>
                    <a:lnTo>
                      <a:pt x="138" y="944"/>
                    </a:lnTo>
                    <a:lnTo>
                      <a:pt x="134" y="896"/>
                    </a:lnTo>
                    <a:lnTo>
                      <a:pt x="130" y="872"/>
                    </a:lnTo>
                    <a:lnTo>
                      <a:pt x="126" y="852"/>
                    </a:lnTo>
                    <a:lnTo>
                      <a:pt x="102" y="748"/>
                    </a:lnTo>
                    <a:lnTo>
                      <a:pt x="78" y="644"/>
                    </a:lnTo>
                    <a:lnTo>
                      <a:pt x="56" y="538"/>
                    </a:lnTo>
                    <a:lnTo>
                      <a:pt x="36" y="432"/>
                    </a:lnTo>
                    <a:lnTo>
                      <a:pt x="20" y="324"/>
                    </a:lnTo>
                    <a:lnTo>
                      <a:pt x="8" y="216"/>
                    </a:lnTo>
                    <a:lnTo>
                      <a:pt x="4" y="162"/>
                    </a:lnTo>
                    <a:lnTo>
                      <a:pt x="2" y="108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2"/>
                    </a:lnTo>
                    <a:lnTo>
                      <a:pt x="32" y="8"/>
                    </a:lnTo>
                    <a:lnTo>
                      <a:pt x="42" y="14"/>
                    </a:lnTo>
                    <a:lnTo>
                      <a:pt x="54" y="24"/>
                    </a:lnTo>
                    <a:lnTo>
                      <a:pt x="64" y="34"/>
                    </a:lnTo>
                    <a:lnTo>
                      <a:pt x="86" y="58"/>
                    </a:lnTo>
                    <a:lnTo>
                      <a:pt x="104" y="84"/>
                    </a:lnTo>
                    <a:lnTo>
                      <a:pt x="120" y="112"/>
                    </a:lnTo>
                    <a:lnTo>
                      <a:pt x="132" y="136"/>
                    </a:lnTo>
                    <a:lnTo>
                      <a:pt x="138" y="158"/>
                    </a:lnTo>
                    <a:lnTo>
                      <a:pt x="138" y="1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8" name="Freeform 129"/>
              <p:cNvSpPr>
                <a:spLocks/>
              </p:cNvSpPr>
              <p:nvPr userDrawn="1"/>
            </p:nvSpPr>
            <p:spPr bwMode="auto">
              <a:xfrm>
                <a:off x="10857" y="-687"/>
                <a:ext cx="300" cy="1260"/>
              </a:xfrm>
              <a:custGeom>
                <a:avLst/>
                <a:gdLst>
                  <a:gd name="T0" fmla="*/ 138 w 300"/>
                  <a:gd name="T1" fmla="*/ 134 h 1262"/>
                  <a:gd name="T2" fmla="*/ 164 w 300"/>
                  <a:gd name="T3" fmla="*/ 232 h 1262"/>
                  <a:gd name="T4" fmla="*/ 180 w 300"/>
                  <a:gd name="T5" fmla="*/ 331 h 1262"/>
                  <a:gd name="T6" fmla="*/ 200 w 300"/>
                  <a:gd name="T7" fmla="*/ 487 h 1262"/>
                  <a:gd name="T8" fmla="*/ 210 w 300"/>
                  <a:gd name="T9" fmla="*/ 539 h 1262"/>
                  <a:gd name="T10" fmla="*/ 270 w 300"/>
                  <a:gd name="T11" fmla="*/ 845 h 1262"/>
                  <a:gd name="T12" fmla="*/ 286 w 300"/>
                  <a:gd name="T13" fmla="*/ 945 h 1262"/>
                  <a:gd name="T14" fmla="*/ 296 w 300"/>
                  <a:gd name="T15" fmla="*/ 1032 h 1262"/>
                  <a:gd name="T16" fmla="*/ 300 w 300"/>
                  <a:gd name="T17" fmla="*/ 1126 h 1262"/>
                  <a:gd name="T18" fmla="*/ 296 w 300"/>
                  <a:gd name="T19" fmla="*/ 1184 h 1262"/>
                  <a:gd name="T20" fmla="*/ 286 w 300"/>
                  <a:gd name="T21" fmla="*/ 1228 h 1262"/>
                  <a:gd name="T22" fmla="*/ 276 w 300"/>
                  <a:gd name="T23" fmla="*/ 1244 h 1262"/>
                  <a:gd name="T24" fmla="*/ 264 w 300"/>
                  <a:gd name="T25" fmla="*/ 1252 h 1262"/>
                  <a:gd name="T26" fmla="*/ 250 w 300"/>
                  <a:gd name="T27" fmla="*/ 1250 h 1262"/>
                  <a:gd name="T28" fmla="*/ 232 w 300"/>
                  <a:gd name="T29" fmla="*/ 1242 h 1262"/>
                  <a:gd name="T30" fmla="*/ 210 w 300"/>
                  <a:gd name="T31" fmla="*/ 1222 h 1262"/>
                  <a:gd name="T32" fmla="*/ 196 w 300"/>
                  <a:gd name="T33" fmla="*/ 1206 h 1262"/>
                  <a:gd name="T34" fmla="*/ 174 w 300"/>
                  <a:gd name="T35" fmla="*/ 1166 h 1262"/>
                  <a:gd name="T36" fmla="*/ 160 w 300"/>
                  <a:gd name="T37" fmla="*/ 1120 h 1262"/>
                  <a:gd name="T38" fmla="*/ 148 w 300"/>
                  <a:gd name="T39" fmla="*/ 1042 h 1262"/>
                  <a:gd name="T40" fmla="*/ 138 w 300"/>
                  <a:gd name="T41" fmla="*/ 939 h 1262"/>
                  <a:gd name="T42" fmla="*/ 130 w 300"/>
                  <a:gd name="T43" fmla="*/ 867 h 1262"/>
                  <a:gd name="T44" fmla="*/ 126 w 300"/>
                  <a:gd name="T45" fmla="*/ 847 h 1262"/>
                  <a:gd name="T46" fmla="*/ 78 w 300"/>
                  <a:gd name="T47" fmla="*/ 639 h 1262"/>
                  <a:gd name="T48" fmla="*/ 36 w 300"/>
                  <a:gd name="T49" fmla="*/ 427 h 1262"/>
                  <a:gd name="T50" fmla="*/ 8 w 300"/>
                  <a:gd name="T51" fmla="*/ 216 h 1262"/>
                  <a:gd name="T52" fmla="*/ 2 w 300"/>
                  <a:gd name="T53" fmla="*/ 108 h 1262"/>
                  <a:gd name="T54" fmla="*/ 0 w 300"/>
                  <a:gd name="T55" fmla="*/ 0 h 1262"/>
                  <a:gd name="T56" fmla="*/ 10 w 300"/>
                  <a:gd name="T57" fmla="*/ 0 h 1262"/>
                  <a:gd name="T58" fmla="*/ 32 w 300"/>
                  <a:gd name="T59" fmla="*/ 8 h 1262"/>
                  <a:gd name="T60" fmla="*/ 54 w 300"/>
                  <a:gd name="T61" fmla="*/ 24 h 1262"/>
                  <a:gd name="T62" fmla="*/ 86 w 300"/>
                  <a:gd name="T63" fmla="*/ 58 h 1262"/>
                  <a:gd name="T64" fmla="*/ 120 w 300"/>
                  <a:gd name="T65" fmla="*/ 112 h 1262"/>
                  <a:gd name="T66" fmla="*/ 138 w 300"/>
                  <a:gd name="T67" fmla="*/ 158 h 126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00" h="1262">
                    <a:moveTo>
                      <a:pt x="138" y="134"/>
                    </a:moveTo>
                    <a:lnTo>
                      <a:pt x="138" y="134"/>
                    </a:lnTo>
                    <a:lnTo>
                      <a:pt x="152" y="182"/>
                    </a:lnTo>
                    <a:lnTo>
                      <a:pt x="164" y="232"/>
                    </a:lnTo>
                    <a:lnTo>
                      <a:pt x="174" y="284"/>
                    </a:lnTo>
                    <a:lnTo>
                      <a:pt x="180" y="336"/>
                    </a:lnTo>
                    <a:lnTo>
                      <a:pt x="194" y="442"/>
                    </a:lnTo>
                    <a:lnTo>
                      <a:pt x="200" y="492"/>
                    </a:lnTo>
                    <a:lnTo>
                      <a:pt x="210" y="544"/>
                    </a:lnTo>
                    <a:lnTo>
                      <a:pt x="250" y="748"/>
                    </a:lnTo>
                    <a:lnTo>
                      <a:pt x="270" y="850"/>
                    </a:lnTo>
                    <a:lnTo>
                      <a:pt x="286" y="954"/>
                    </a:lnTo>
                    <a:lnTo>
                      <a:pt x="290" y="990"/>
                    </a:lnTo>
                    <a:lnTo>
                      <a:pt x="296" y="1042"/>
                    </a:lnTo>
                    <a:lnTo>
                      <a:pt x="300" y="1104"/>
                    </a:lnTo>
                    <a:lnTo>
                      <a:pt x="300" y="1136"/>
                    </a:lnTo>
                    <a:lnTo>
                      <a:pt x="298" y="1166"/>
                    </a:lnTo>
                    <a:lnTo>
                      <a:pt x="296" y="1194"/>
                    </a:lnTo>
                    <a:lnTo>
                      <a:pt x="292" y="1218"/>
                    </a:lnTo>
                    <a:lnTo>
                      <a:pt x="286" y="1238"/>
                    </a:lnTo>
                    <a:lnTo>
                      <a:pt x="280" y="1246"/>
                    </a:lnTo>
                    <a:lnTo>
                      <a:pt x="276" y="1254"/>
                    </a:lnTo>
                    <a:lnTo>
                      <a:pt x="270" y="1258"/>
                    </a:lnTo>
                    <a:lnTo>
                      <a:pt x="264" y="1262"/>
                    </a:lnTo>
                    <a:lnTo>
                      <a:pt x="258" y="1262"/>
                    </a:lnTo>
                    <a:lnTo>
                      <a:pt x="250" y="1260"/>
                    </a:lnTo>
                    <a:lnTo>
                      <a:pt x="240" y="1258"/>
                    </a:lnTo>
                    <a:lnTo>
                      <a:pt x="232" y="1252"/>
                    </a:lnTo>
                    <a:lnTo>
                      <a:pt x="220" y="1244"/>
                    </a:lnTo>
                    <a:lnTo>
                      <a:pt x="210" y="1232"/>
                    </a:lnTo>
                    <a:lnTo>
                      <a:pt x="196" y="1216"/>
                    </a:lnTo>
                    <a:lnTo>
                      <a:pt x="184" y="1198"/>
                    </a:lnTo>
                    <a:lnTo>
                      <a:pt x="174" y="1176"/>
                    </a:lnTo>
                    <a:lnTo>
                      <a:pt x="166" y="1154"/>
                    </a:lnTo>
                    <a:lnTo>
                      <a:pt x="160" y="1130"/>
                    </a:lnTo>
                    <a:lnTo>
                      <a:pt x="154" y="1104"/>
                    </a:lnTo>
                    <a:lnTo>
                      <a:pt x="148" y="1052"/>
                    </a:lnTo>
                    <a:lnTo>
                      <a:pt x="142" y="998"/>
                    </a:lnTo>
                    <a:lnTo>
                      <a:pt x="138" y="944"/>
                    </a:lnTo>
                    <a:lnTo>
                      <a:pt x="134" y="896"/>
                    </a:lnTo>
                    <a:lnTo>
                      <a:pt x="130" y="872"/>
                    </a:lnTo>
                    <a:lnTo>
                      <a:pt x="126" y="852"/>
                    </a:lnTo>
                    <a:lnTo>
                      <a:pt x="102" y="748"/>
                    </a:lnTo>
                    <a:lnTo>
                      <a:pt x="78" y="644"/>
                    </a:lnTo>
                    <a:lnTo>
                      <a:pt x="56" y="538"/>
                    </a:lnTo>
                    <a:lnTo>
                      <a:pt x="36" y="432"/>
                    </a:lnTo>
                    <a:lnTo>
                      <a:pt x="20" y="324"/>
                    </a:lnTo>
                    <a:lnTo>
                      <a:pt x="8" y="216"/>
                    </a:lnTo>
                    <a:lnTo>
                      <a:pt x="4" y="162"/>
                    </a:lnTo>
                    <a:lnTo>
                      <a:pt x="2" y="108"/>
                    </a:lnTo>
                    <a:lnTo>
                      <a:pt x="0" y="5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20" y="2"/>
                    </a:lnTo>
                    <a:lnTo>
                      <a:pt x="32" y="8"/>
                    </a:lnTo>
                    <a:lnTo>
                      <a:pt x="42" y="14"/>
                    </a:lnTo>
                    <a:lnTo>
                      <a:pt x="54" y="24"/>
                    </a:lnTo>
                    <a:lnTo>
                      <a:pt x="64" y="34"/>
                    </a:lnTo>
                    <a:lnTo>
                      <a:pt x="86" y="58"/>
                    </a:lnTo>
                    <a:lnTo>
                      <a:pt x="104" y="84"/>
                    </a:lnTo>
                    <a:lnTo>
                      <a:pt x="120" y="112"/>
                    </a:lnTo>
                    <a:lnTo>
                      <a:pt x="132" y="136"/>
                    </a:lnTo>
                    <a:lnTo>
                      <a:pt x="138" y="15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39" name="Freeform 130"/>
              <p:cNvSpPr>
                <a:spLocks/>
              </p:cNvSpPr>
              <p:nvPr userDrawn="1"/>
            </p:nvSpPr>
            <p:spPr bwMode="auto">
              <a:xfrm>
                <a:off x="10417" y="-287"/>
                <a:ext cx="320" cy="1080"/>
              </a:xfrm>
              <a:custGeom>
                <a:avLst/>
                <a:gdLst>
                  <a:gd name="T0" fmla="*/ 112 w 332"/>
                  <a:gd name="T1" fmla="*/ 99 h 1090"/>
                  <a:gd name="T2" fmla="*/ 118 w 332"/>
                  <a:gd name="T3" fmla="*/ 160 h 1090"/>
                  <a:gd name="T4" fmla="*/ 130 w 332"/>
                  <a:gd name="T5" fmla="*/ 222 h 1090"/>
                  <a:gd name="T6" fmla="*/ 165 w 332"/>
                  <a:gd name="T7" fmla="*/ 345 h 1090"/>
                  <a:gd name="T8" fmla="*/ 203 w 332"/>
                  <a:gd name="T9" fmla="*/ 468 h 1090"/>
                  <a:gd name="T10" fmla="*/ 225 w 332"/>
                  <a:gd name="T11" fmla="*/ 557 h 1090"/>
                  <a:gd name="T12" fmla="*/ 231 w 332"/>
                  <a:gd name="T13" fmla="*/ 586 h 1090"/>
                  <a:gd name="T14" fmla="*/ 251 w 332"/>
                  <a:gd name="T15" fmla="*/ 691 h 1090"/>
                  <a:gd name="T16" fmla="*/ 268 w 332"/>
                  <a:gd name="T17" fmla="*/ 788 h 1090"/>
                  <a:gd name="T18" fmla="*/ 275 w 332"/>
                  <a:gd name="T19" fmla="*/ 852 h 1090"/>
                  <a:gd name="T20" fmla="*/ 275 w 332"/>
                  <a:gd name="T21" fmla="*/ 914 h 1090"/>
                  <a:gd name="T22" fmla="*/ 266 w 332"/>
                  <a:gd name="T23" fmla="*/ 973 h 1090"/>
                  <a:gd name="T24" fmla="*/ 254 w 332"/>
                  <a:gd name="T25" fmla="*/ 1010 h 1090"/>
                  <a:gd name="T26" fmla="*/ 242 w 332"/>
                  <a:gd name="T27" fmla="*/ 1030 h 1090"/>
                  <a:gd name="T28" fmla="*/ 233 w 332"/>
                  <a:gd name="T29" fmla="*/ 1040 h 1090"/>
                  <a:gd name="T30" fmla="*/ 215 w 332"/>
                  <a:gd name="T31" fmla="*/ 1023 h 1090"/>
                  <a:gd name="T32" fmla="*/ 185 w 332"/>
                  <a:gd name="T33" fmla="*/ 977 h 1090"/>
                  <a:gd name="T34" fmla="*/ 160 w 332"/>
                  <a:gd name="T35" fmla="*/ 918 h 1090"/>
                  <a:gd name="T36" fmla="*/ 142 w 332"/>
                  <a:gd name="T37" fmla="*/ 850 h 1090"/>
                  <a:gd name="T38" fmla="*/ 123 w 332"/>
                  <a:gd name="T39" fmla="*/ 743 h 1090"/>
                  <a:gd name="T40" fmla="*/ 104 w 332"/>
                  <a:gd name="T41" fmla="*/ 608 h 1090"/>
                  <a:gd name="T42" fmla="*/ 93 w 332"/>
                  <a:gd name="T43" fmla="*/ 557 h 1090"/>
                  <a:gd name="T44" fmla="*/ 59 w 332"/>
                  <a:gd name="T45" fmla="*/ 414 h 1090"/>
                  <a:gd name="T46" fmla="*/ 25 w 332"/>
                  <a:gd name="T47" fmla="*/ 281 h 1090"/>
                  <a:gd name="T48" fmla="*/ 13 w 332"/>
                  <a:gd name="T49" fmla="*/ 216 h 1090"/>
                  <a:gd name="T50" fmla="*/ 4 w 332"/>
                  <a:gd name="T51" fmla="*/ 149 h 1090"/>
                  <a:gd name="T52" fmla="*/ 0 w 332"/>
                  <a:gd name="T53" fmla="*/ 75 h 1090"/>
                  <a:gd name="T54" fmla="*/ 6 w 332"/>
                  <a:gd name="T55" fmla="*/ 2 h 1090"/>
                  <a:gd name="T56" fmla="*/ 13 w 332"/>
                  <a:gd name="T57" fmla="*/ 0 h 1090"/>
                  <a:gd name="T58" fmla="*/ 33 w 332"/>
                  <a:gd name="T59" fmla="*/ 2 h 1090"/>
                  <a:gd name="T60" fmla="*/ 61 w 332"/>
                  <a:gd name="T61" fmla="*/ 16 h 1090"/>
                  <a:gd name="T62" fmla="*/ 93 w 332"/>
                  <a:gd name="T63" fmla="*/ 50 h 1090"/>
                  <a:gd name="T64" fmla="*/ 104 w 332"/>
                  <a:gd name="T65" fmla="*/ 65 h 1090"/>
                  <a:gd name="T66" fmla="*/ 110 w 332"/>
                  <a:gd name="T67" fmla="*/ 85 h 1090"/>
                  <a:gd name="T68" fmla="*/ 112 w 332"/>
                  <a:gd name="T69" fmla="*/ 107 h 10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2" h="1090">
                    <a:moveTo>
                      <a:pt x="134" y="104"/>
                    </a:moveTo>
                    <a:lnTo>
                      <a:pt x="134" y="104"/>
                    </a:lnTo>
                    <a:lnTo>
                      <a:pt x="136" y="136"/>
                    </a:lnTo>
                    <a:lnTo>
                      <a:pt x="142" y="168"/>
                    </a:lnTo>
                    <a:lnTo>
                      <a:pt x="148" y="200"/>
                    </a:lnTo>
                    <a:lnTo>
                      <a:pt x="156" y="232"/>
                    </a:lnTo>
                    <a:lnTo>
                      <a:pt x="176" y="296"/>
                    </a:lnTo>
                    <a:lnTo>
                      <a:pt x="198" y="360"/>
                    </a:lnTo>
                    <a:lnTo>
                      <a:pt x="222" y="424"/>
                    </a:lnTo>
                    <a:lnTo>
                      <a:pt x="244" y="488"/>
                    </a:lnTo>
                    <a:lnTo>
                      <a:pt x="262" y="550"/>
                    </a:lnTo>
                    <a:lnTo>
                      <a:pt x="270" y="582"/>
                    </a:lnTo>
                    <a:lnTo>
                      <a:pt x="278" y="614"/>
                    </a:lnTo>
                    <a:lnTo>
                      <a:pt x="288" y="664"/>
                    </a:lnTo>
                    <a:lnTo>
                      <a:pt x="302" y="724"/>
                    </a:lnTo>
                    <a:lnTo>
                      <a:pt x="316" y="790"/>
                    </a:lnTo>
                    <a:lnTo>
                      <a:pt x="322" y="824"/>
                    </a:lnTo>
                    <a:lnTo>
                      <a:pt x="326" y="858"/>
                    </a:lnTo>
                    <a:lnTo>
                      <a:pt x="330" y="892"/>
                    </a:lnTo>
                    <a:lnTo>
                      <a:pt x="332" y="926"/>
                    </a:lnTo>
                    <a:lnTo>
                      <a:pt x="330" y="958"/>
                    </a:lnTo>
                    <a:lnTo>
                      <a:pt x="328" y="990"/>
                    </a:lnTo>
                    <a:lnTo>
                      <a:pt x="320" y="1018"/>
                    </a:lnTo>
                    <a:lnTo>
                      <a:pt x="312" y="1046"/>
                    </a:lnTo>
                    <a:lnTo>
                      <a:pt x="306" y="1058"/>
                    </a:lnTo>
                    <a:lnTo>
                      <a:pt x="298" y="1070"/>
                    </a:lnTo>
                    <a:lnTo>
                      <a:pt x="290" y="1080"/>
                    </a:lnTo>
                    <a:lnTo>
                      <a:pt x="280" y="1090"/>
                    </a:lnTo>
                    <a:lnTo>
                      <a:pt x="270" y="1082"/>
                    </a:lnTo>
                    <a:lnTo>
                      <a:pt x="258" y="1072"/>
                    </a:lnTo>
                    <a:lnTo>
                      <a:pt x="238" y="1050"/>
                    </a:lnTo>
                    <a:lnTo>
                      <a:pt x="222" y="1022"/>
                    </a:lnTo>
                    <a:lnTo>
                      <a:pt x="206" y="994"/>
                    </a:lnTo>
                    <a:lnTo>
                      <a:pt x="192" y="962"/>
                    </a:lnTo>
                    <a:lnTo>
                      <a:pt x="180" y="926"/>
                    </a:lnTo>
                    <a:lnTo>
                      <a:pt x="170" y="890"/>
                    </a:lnTo>
                    <a:lnTo>
                      <a:pt x="162" y="854"/>
                    </a:lnTo>
                    <a:lnTo>
                      <a:pt x="148" y="778"/>
                    </a:lnTo>
                    <a:lnTo>
                      <a:pt x="136" y="704"/>
                    </a:lnTo>
                    <a:lnTo>
                      <a:pt x="124" y="638"/>
                    </a:lnTo>
                    <a:lnTo>
                      <a:pt x="112" y="582"/>
                    </a:lnTo>
                    <a:lnTo>
                      <a:pt x="92" y="506"/>
                    </a:lnTo>
                    <a:lnTo>
                      <a:pt x="70" y="434"/>
                    </a:lnTo>
                    <a:lnTo>
                      <a:pt x="48" y="364"/>
                    </a:lnTo>
                    <a:lnTo>
                      <a:pt x="30" y="296"/>
                    </a:lnTo>
                    <a:lnTo>
                      <a:pt x="20" y="262"/>
                    </a:lnTo>
                    <a:lnTo>
                      <a:pt x="14" y="226"/>
                    </a:lnTo>
                    <a:lnTo>
                      <a:pt x="8" y="190"/>
                    </a:lnTo>
                    <a:lnTo>
                      <a:pt x="4" y="154"/>
                    </a:lnTo>
                    <a:lnTo>
                      <a:pt x="0" y="118"/>
                    </a:lnTo>
                    <a:lnTo>
                      <a:pt x="0" y="80"/>
                    </a:lnTo>
                    <a:lnTo>
                      <a:pt x="2" y="42"/>
                    </a:lnTo>
                    <a:lnTo>
                      <a:pt x="6" y="2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38" y="2"/>
                    </a:lnTo>
                    <a:lnTo>
                      <a:pt x="48" y="6"/>
                    </a:lnTo>
                    <a:lnTo>
                      <a:pt x="72" y="16"/>
                    </a:lnTo>
                    <a:lnTo>
                      <a:pt x="92" y="32"/>
                    </a:lnTo>
                    <a:lnTo>
                      <a:pt x="112" y="50"/>
                    </a:lnTo>
                    <a:lnTo>
                      <a:pt x="118" y="60"/>
                    </a:lnTo>
                    <a:lnTo>
                      <a:pt x="124" y="70"/>
                    </a:lnTo>
                    <a:lnTo>
                      <a:pt x="130" y="80"/>
                    </a:lnTo>
                    <a:lnTo>
                      <a:pt x="132" y="90"/>
                    </a:lnTo>
                    <a:lnTo>
                      <a:pt x="134" y="102"/>
                    </a:lnTo>
                    <a:lnTo>
                      <a:pt x="134" y="112"/>
                    </a:lnTo>
                    <a:lnTo>
                      <a:pt x="134" y="10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0" name="Freeform 131"/>
              <p:cNvSpPr>
                <a:spLocks/>
              </p:cNvSpPr>
              <p:nvPr userDrawn="1"/>
            </p:nvSpPr>
            <p:spPr bwMode="auto">
              <a:xfrm>
                <a:off x="10417" y="-287"/>
                <a:ext cx="320" cy="1080"/>
              </a:xfrm>
              <a:custGeom>
                <a:avLst/>
                <a:gdLst>
                  <a:gd name="T0" fmla="*/ 112 w 332"/>
                  <a:gd name="T1" fmla="*/ 99 h 1090"/>
                  <a:gd name="T2" fmla="*/ 118 w 332"/>
                  <a:gd name="T3" fmla="*/ 160 h 1090"/>
                  <a:gd name="T4" fmla="*/ 130 w 332"/>
                  <a:gd name="T5" fmla="*/ 222 h 1090"/>
                  <a:gd name="T6" fmla="*/ 165 w 332"/>
                  <a:gd name="T7" fmla="*/ 345 h 1090"/>
                  <a:gd name="T8" fmla="*/ 203 w 332"/>
                  <a:gd name="T9" fmla="*/ 468 h 1090"/>
                  <a:gd name="T10" fmla="*/ 225 w 332"/>
                  <a:gd name="T11" fmla="*/ 557 h 1090"/>
                  <a:gd name="T12" fmla="*/ 231 w 332"/>
                  <a:gd name="T13" fmla="*/ 586 h 1090"/>
                  <a:gd name="T14" fmla="*/ 251 w 332"/>
                  <a:gd name="T15" fmla="*/ 691 h 1090"/>
                  <a:gd name="T16" fmla="*/ 268 w 332"/>
                  <a:gd name="T17" fmla="*/ 788 h 1090"/>
                  <a:gd name="T18" fmla="*/ 275 w 332"/>
                  <a:gd name="T19" fmla="*/ 852 h 1090"/>
                  <a:gd name="T20" fmla="*/ 275 w 332"/>
                  <a:gd name="T21" fmla="*/ 914 h 1090"/>
                  <a:gd name="T22" fmla="*/ 266 w 332"/>
                  <a:gd name="T23" fmla="*/ 973 h 1090"/>
                  <a:gd name="T24" fmla="*/ 254 w 332"/>
                  <a:gd name="T25" fmla="*/ 1010 h 1090"/>
                  <a:gd name="T26" fmla="*/ 242 w 332"/>
                  <a:gd name="T27" fmla="*/ 1030 h 1090"/>
                  <a:gd name="T28" fmla="*/ 233 w 332"/>
                  <a:gd name="T29" fmla="*/ 1040 h 1090"/>
                  <a:gd name="T30" fmla="*/ 215 w 332"/>
                  <a:gd name="T31" fmla="*/ 1023 h 1090"/>
                  <a:gd name="T32" fmla="*/ 185 w 332"/>
                  <a:gd name="T33" fmla="*/ 977 h 1090"/>
                  <a:gd name="T34" fmla="*/ 160 w 332"/>
                  <a:gd name="T35" fmla="*/ 918 h 1090"/>
                  <a:gd name="T36" fmla="*/ 142 w 332"/>
                  <a:gd name="T37" fmla="*/ 850 h 1090"/>
                  <a:gd name="T38" fmla="*/ 123 w 332"/>
                  <a:gd name="T39" fmla="*/ 743 h 1090"/>
                  <a:gd name="T40" fmla="*/ 104 w 332"/>
                  <a:gd name="T41" fmla="*/ 608 h 1090"/>
                  <a:gd name="T42" fmla="*/ 93 w 332"/>
                  <a:gd name="T43" fmla="*/ 557 h 1090"/>
                  <a:gd name="T44" fmla="*/ 59 w 332"/>
                  <a:gd name="T45" fmla="*/ 414 h 1090"/>
                  <a:gd name="T46" fmla="*/ 25 w 332"/>
                  <a:gd name="T47" fmla="*/ 281 h 1090"/>
                  <a:gd name="T48" fmla="*/ 13 w 332"/>
                  <a:gd name="T49" fmla="*/ 216 h 1090"/>
                  <a:gd name="T50" fmla="*/ 4 w 332"/>
                  <a:gd name="T51" fmla="*/ 149 h 1090"/>
                  <a:gd name="T52" fmla="*/ 0 w 332"/>
                  <a:gd name="T53" fmla="*/ 75 h 1090"/>
                  <a:gd name="T54" fmla="*/ 6 w 332"/>
                  <a:gd name="T55" fmla="*/ 2 h 1090"/>
                  <a:gd name="T56" fmla="*/ 13 w 332"/>
                  <a:gd name="T57" fmla="*/ 0 h 1090"/>
                  <a:gd name="T58" fmla="*/ 33 w 332"/>
                  <a:gd name="T59" fmla="*/ 2 h 1090"/>
                  <a:gd name="T60" fmla="*/ 61 w 332"/>
                  <a:gd name="T61" fmla="*/ 16 h 1090"/>
                  <a:gd name="T62" fmla="*/ 93 w 332"/>
                  <a:gd name="T63" fmla="*/ 50 h 1090"/>
                  <a:gd name="T64" fmla="*/ 104 w 332"/>
                  <a:gd name="T65" fmla="*/ 65 h 1090"/>
                  <a:gd name="T66" fmla="*/ 110 w 332"/>
                  <a:gd name="T67" fmla="*/ 85 h 1090"/>
                  <a:gd name="T68" fmla="*/ 112 w 332"/>
                  <a:gd name="T69" fmla="*/ 107 h 10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32" h="1090">
                    <a:moveTo>
                      <a:pt x="134" y="104"/>
                    </a:moveTo>
                    <a:lnTo>
                      <a:pt x="134" y="104"/>
                    </a:lnTo>
                    <a:lnTo>
                      <a:pt x="136" y="136"/>
                    </a:lnTo>
                    <a:lnTo>
                      <a:pt x="142" y="168"/>
                    </a:lnTo>
                    <a:lnTo>
                      <a:pt x="148" y="200"/>
                    </a:lnTo>
                    <a:lnTo>
                      <a:pt x="156" y="232"/>
                    </a:lnTo>
                    <a:lnTo>
                      <a:pt x="176" y="296"/>
                    </a:lnTo>
                    <a:lnTo>
                      <a:pt x="198" y="360"/>
                    </a:lnTo>
                    <a:lnTo>
                      <a:pt x="222" y="424"/>
                    </a:lnTo>
                    <a:lnTo>
                      <a:pt x="244" y="488"/>
                    </a:lnTo>
                    <a:lnTo>
                      <a:pt x="262" y="550"/>
                    </a:lnTo>
                    <a:lnTo>
                      <a:pt x="270" y="582"/>
                    </a:lnTo>
                    <a:lnTo>
                      <a:pt x="278" y="614"/>
                    </a:lnTo>
                    <a:lnTo>
                      <a:pt x="288" y="664"/>
                    </a:lnTo>
                    <a:lnTo>
                      <a:pt x="302" y="724"/>
                    </a:lnTo>
                    <a:lnTo>
                      <a:pt x="316" y="790"/>
                    </a:lnTo>
                    <a:lnTo>
                      <a:pt x="322" y="824"/>
                    </a:lnTo>
                    <a:lnTo>
                      <a:pt x="326" y="858"/>
                    </a:lnTo>
                    <a:lnTo>
                      <a:pt x="330" y="892"/>
                    </a:lnTo>
                    <a:lnTo>
                      <a:pt x="332" y="926"/>
                    </a:lnTo>
                    <a:lnTo>
                      <a:pt x="330" y="958"/>
                    </a:lnTo>
                    <a:lnTo>
                      <a:pt x="328" y="990"/>
                    </a:lnTo>
                    <a:lnTo>
                      <a:pt x="320" y="1018"/>
                    </a:lnTo>
                    <a:lnTo>
                      <a:pt x="312" y="1046"/>
                    </a:lnTo>
                    <a:lnTo>
                      <a:pt x="306" y="1058"/>
                    </a:lnTo>
                    <a:lnTo>
                      <a:pt x="298" y="1070"/>
                    </a:lnTo>
                    <a:lnTo>
                      <a:pt x="290" y="1080"/>
                    </a:lnTo>
                    <a:lnTo>
                      <a:pt x="280" y="1090"/>
                    </a:lnTo>
                    <a:lnTo>
                      <a:pt x="270" y="1082"/>
                    </a:lnTo>
                    <a:lnTo>
                      <a:pt x="258" y="1072"/>
                    </a:lnTo>
                    <a:lnTo>
                      <a:pt x="238" y="1050"/>
                    </a:lnTo>
                    <a:lnTo>
                      <a:pt x="222" y="1022"/>
                    </a:lnTo>
                    <a:lnTo>
                      <a:pt x="206" y="994"/>
                    </a:lnTo>
                    <a:lnTo>
                      <a:pt x="192" y="962"/>
                    </a:lnTo>
                    <a:lnTo>
                      <a:pt x="180" y="926"/>
                    </a:lnTo>
                    <a:lnTo>
                      <a:pt x="170" y="890"/>
                    </a:lnTo>
                    <a:lnTo>
                      <a:pt x="162" y="854"/>
                    </a:lnTo>
                    <a:lnTo>
                      <a:pt x="148" y="778"/>
                    </a:lnTo>
                    <a:lnTo>
                      <a:pt x="136" y="704"/>
                    </a:lnTo>
                    <a:lnTo>
                      <a:pt x="124" y="638"/>
                    </a:lnTo>
                    <a:lnTo>
                      <a:pt x="112" y="582"/>
                    </a:lnTo>
                    <a:lnTo>
                      <a:pt x="92" y="506"/>
                    </a:lnTo>
                    <a:lnTo>
                      <a:pt x="70" y="434"/>
                    </a:lnTo>
                    <a:lnTo>
                      <a:pt x="48" y="364"/>
                    </a:lnTo>
                    <a:lnTo>
                      <a:pt x="30" y="296"/>
                    </a:lnTo>
                    <a:lnTo>
                      <a:pt x="20" y="262"/>
                    </a:lnTo>
                    <a:lnTo>
                      <a:pt x="14" y="226"/>
                    </a:lnTo>
                    <a:lnTo>
                      <a:pt x="8" y="190"/>
                    </a:lnTo>
                    <a:lnTo>
                      <a:pt x="4" y="154"/>
                    </a:lnTo>
                    <a:lnTo>
                      <a:pt x="0" y="118"/>
                    </a:lnTo>
                    <a:lnTo>
                      <a:pt x="0" y="80"/>
                    </a:lnTo>
                    <a:lnTo>
                      <a:pt x="2" y="42"/>
                    </a:lnTo>
                    <a:lnTo>
                      <a:pt x="6" y="2"/>
                    </a:lnTo>
                    <a:lnTo>
                      <a:pt x="16" y="0"/>
                    </a:lnTo>
                    <a:lnTo>
                      <a:pt x="26" y="0"/>
                    </a:lnTo>
                    <a:lnTo>
                      <a:pt x="38" y="2"/>
                    </a:lnTo>
                    <a:lnTo>
                      <a:pt x="48" y="6"/>
                    </a:lnTo>
                    <a:lnTo>
                      <a:pt x="72" y="16"/>
                    </a:lnTo>
                    <a:lnTo>
                      <a:pt x="92" y="32"/>
                    </a:lnTo>
                    <a:lnTo>
                      <a:pt x="112" y="50"/>
                    </a:lnTo>
                    <a:lnTo>
                      <a:pt x="118" y="60"/>
                    </a:lnTo>
                    <a:lnTo>
                      <a:pt x="124" y="70"/>
                    </a:lnTo>
                    <a:lnTo>
                      <a:pt x="130" y="80"/>
                    </a:lnTo>
                    <a:lnTo>
                      <a:pt x="132" y="90"/>
                    </a:lnTo>
                    <a:lnTo>
                      <a:pt x="134" y="102"/>
                    </a:lnTo>
                    <a:lnTo>
                      <a:pt x="134" y="11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1" name="Freeform 132"/>
              <p:cNvSpPr>
                <a:spLocks/>
              </p:cNvSpPr>
              <p:nvPr userDrawn="1"/>
            </p:nvSpPr>
            <p:spPr bwMode="auto">
              <a:xfrm>
                <a:off x="9997" y="-167"/>
                <a:ext cx="280" cy="1100"/>
              </a:xfrm>
              <a:custGeom>
                <a:avLst/>
                <a:gdLst>
                  <a:gd name="T0" fmla="*/ 101 w 282"/>
                  <a:gd name="T1" fmla="*/ 144 h 1098"/>
                  <a:gd name="T2" fmla="*/ 117 w 282"/>
                  <a:gd name="T3" fmla="*/ 214 h 1098"/>
                  <a:gd name="T4" fmla="*/ 191 w 282"/>
                  <a:gd name="T5" fmla="*/ 491 h 1098"/>
                  <a:gd name="T6" fmla="*/ 228 w 282"/>
                  <a:gd name="T7" fmla="*/ 655 h 1098"/>
                  <a:gd name="T8" fmla="*/ 258 w 282"/>
                  <a:gd name="T9" fmla="*/ 815 h 1098"/>
                  <a:gd name="T10" fmla="*/ 272 w 282"/>
                  <a:gd name="T11" fmla="*/ 928 h 1098"/>
                  <a:gd name="T12" fmla="*/ 272 w 282"/>
                  <a:gd name="T13" fmla="*/ 990 h 1098"/>
                  <a:gd name="T14" fmla="*/ 266 w 282"/>
                  <a:gd name="T15" fmla="*/ 1042 h 1098"/>
                  <a:gd name="T16" fmla="*/ 252 w 282"/>
                  <a:gd name="T17" fmla="*/ 1080 h 1098"/>
                  <a:gd name="T18" fmla="*/ 236 w 282"/>
                  <a:gd name="T19" fmla="*/ 1098 h 1098"/>
                  <a:gd name="T20" fmla="*/ 222 w 282"/>
                  <a:gd name="T21" fmla="*/ 1106 h 1098"/>
                  <a:gd name="T22" fmla="*/ 214 w 282"/>
                  <a:gd name="T23" fmla="*/ 1108 h 1098"/>
                  <a:gd name="T24" fmla="*/ 187 w 282"/>
                  <a:gd name="T25" fmla="*/ 1028 h 1098"/>
                  <a:gd name="T26" fmla="*/ 165 w 282"/>
                  <a:gd name="T27" fmla="*/ 946 h 1098"/>
                  <a:gd name="T28" fmla="*/ 153 w 282"/>
                  <a:gd name="T29" fmla="*/ 862 h 1098"/>
                  <a:gd name="T30" fmla="*/ 141 w 282"/>
                  <a:gd name="T31" fmla="*/ 771 h 1098"/>
                  <a:gd name="T32" fmla="*/ 113 w 282"/>
                  <a:gd name="T33" fmla="*/ 595 h 1098"/>
                  <a:gd name="T34" fmla="*/ 73 w 282"/>
                  <a:gd name="T35" fmla="*/ 421 h 1098"/>
                  <a:gd name="T36" fmla="*/ 68 w 282"/>
                  <a:gd name="T37" fmla="*/ 383 h 1098"/>
                  <a:gd name="T38" fmla="*/ 24 w 282"/>
                  <a:gd name="T39" fmla="*/ 250 h 1098"/>
                  <a:gd name="T40" fmla="*/ 2 w 282"/>
                  <a:gd name="T41" fmla="*/ 162 h 1098"/>
                  <a:gd name="T42" fmla="*/ 0 w 282"/>
                  <a:gd name="T43" fmla="*/ 118 h 1098"/>
                  <a:gd name="T44" fmla="*/ 2 w 282"/>
                  <a:gd name="T45" fmla="*/ 78 h 1098"/>
                  <a:gd name="T46" fmla="*/ 6 w 282"/>
                  <a:gd name="T47" fmla="*/ 60 h 1098"/>
                  <a:gd name="T48" fmla="*/ 22 w 282"/>
                  <a:gd name="T49" fmla="*/ 26 h 1098"/>
                  <a:gd name="T50" fmla="*/ 38 w 282"/>
                  <a:gd name="T51" fmla="*/ 8 h 1098"/>
                  <a:gd name="T52" fmla="*/ 52 w 282"/>
                  <a:gd name="T53" fmla="*/ 0 h 1098"/>
                  <a:gd name="T54" fmla="*/ 70 w 282"/>
                  <a:gd name="T55" fmla="*/ 0 h 1098"/>
                  <a:gd name="T56" fmla="*/ 83 w 282"/>
                  <a:gd name="T57" fmla="*/ 6 h 1098"/>
                  <a:gd name="T58" fmla="*/ 95 w 282"/>
                  <a:gd name="T59" fmla="*/ 14 h 1098"/>
                  <a:gd name="T60" fmla="*/ 107 w 282"/>
                  <a:gd name="T61" fmla="*/ 26 h 1098"/>
                  <a:gd name="T62" fmla="*/ 121 w 282"/>
                  <a:gd name="T63" fmla="*/ 60 h 1098"/>
                  <a:gd name="T64" fmla="*/ 125 w 282"/>
                  <a:gd name="T65" fmla="*/ 102 h 1098"/>
                  <a:gd name="T66" fmla="*/ 125 w 282"/>
                  <a:gd name="T67" fmla="*/ 158 h 109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82" h="1098">
                    <a:moveTo>
                      <a:pt x="106" y="144"/>
                    </a:moveTo>
                    <a:lnTo>
                      <a:pt x="106" y="144"/>
                    </a:lnTo>
                    <a:lnTo>
                      <a:pt x="112" y="172"/>
                    </a:lnTo>
                    <a:lnTo>
                      <a:pt x="122" y="214"/>
                    </a:lnTo>
                    <a:lnTo>
                      <a:pt x="156" y="334"/>
                    </a:lnTo>
                    <a:lnTo>
                      <a:pt x="196" y="486"/>
                    </a:lnTo>
                    <a:lnTo>
                      <a:pt x="218" y="566"/>
                    </a:lnTo>
                    <a:lnTo>
                      <a:pt x="238" y="650"/>
                    </a:lnTo>
                    <a:lnTo>
                      <a:pt x="254" y="732"/>
                    </a:lnTo>
                    <a:lnTo>
                      <a:pt x="268" y="810"/>
                    </a:lnTo>
                    <a:lnTo>
                      <a:pt x="278" y="884"/>
                    </a:lnTo>
                    <a:lnTo>
                      <a:pt x="282" y="918"/>
                    </a:lnTo>
                    <a:lnTo>
                      <a:pt x="282" y="950"/>
                    </a:lnTo>
                    <a:lnTo>
                      <a:pt x="282" y="980"/>
                    </a:lnTo>
                    <a:lnTo>
                      <a:pt x="280" y="1008"/>
                    </a:lnTo>
                    <a:lnTo>
                      <a:pt x="276" y="1032"/>
                    </a:lnTo>
                    <a:lnTo>
                      <a:pt x="270" y="1052"/>
                    </a:lnTo>
                    <a:lnTo>
                      <a:pt x="262" y="1070"/>
                    </a:lnTo>
                    <a:lnTo>
                      <a:pt x="252" y="1082"/>
                    </a:lnTo>
                    <a:lnTo>
                      <a:pt x="246" y="1088"/>
                    </a:lnTo>
                    <a:lnTo>
                      <a:pt x="240" y="1092"/>
                    </a:lnTo>
                    <a:lnTo>
                      <a:pt x="232" y="1096"/>
                    </a:lnTo>
                    <a:lnTo>
                      <a:pt x="224" y="1098"/>
                    </a:lnTo>
                    <a:lnTo>
                      <a:pt x="206" y="1058"/>
                    </a:lnTo>
                    <a:lnTo>
                      <a:pt x="192" y="1018"/>
                    </a:lnTo>
                    <a:lnTo>
                      <a:pt x="180" y="978"/>
                    </a:lnTo>
                    <a:lnTo>
                      <a:pt x="170" y="936"/>
                    </a:lnTo>
                    <a:lnTo>
                      <a:pt x="164" y="894"/>
                    </a:lnTo>
                    <a:lnTo>
                      <a:pt x="158" y="852"/>
                    </a:lnTo>
                    <a:lnTo>
                      <a:pt x="146" y="766"/>
                    </a:lnTo>
                    <a:lnTo>
                      <a:pt x="134" y="678"/>
                    </a:lnTo>
                    <a:lnTo>
                      <a:pt x="118" y="590"/>
                    </a:lnTo>
                    <a:lnTo>
                      <a:pt x="98" y="504"/>
                    </a:lnTo>
                    <a:lnTo>
                      <a:pt x="78" y="416"/>
                    </a:lnTo>
                    <a:lnTo>
                      <a:pt x="68" y="378"/>
                    </a:lnTo>
                    <a:lnTo>
                      <a:pt x="54" y="336"/>
                    </a:lnTo>
                    <a:lnTo>
                      <a:pt x="24" y="250"/>
                    </a:lnTo>
                    <a:lnTo>
                      <a:pt x="12" y="204"/>
                    </a:lnTo>
                    <a:lnTo>
                      <a:pt x="2" y="162"/>
                    </a:lnTo>
                    <a:lnTo>
                      <a:pt x="0" y="140"/>
                    </a:lnTo>
                    <a:lnTo>
                      <a:pt x="0" y="118"/>
                    </a:lnTo>
                    <a:lnTo>
                      <a:pt x="0" y="98"/>
                    </a:lnTo>
                    <a:lnTo>
                      <a:pt x="2" y="78"/>
                    </a:lnTo>
                    <a:lnTo>
                      <a:pt x="6" y="60"/>
                    </a:lnTo>
                    <a:lnTo>
                      <a:pt x="14" y="42"/>
                    </a:lnTo>
                    <a:lnTo>
                      <a:pt x="22" y="26"/>
                    </a:lnTo>
                    <a:lnTo>
                      <a:pt x="32" y="12"/>
                    </a:lnTo>
                    <a:lnTo>
                      <a:pt x="38" y="8"/>
                    </a:lnTo>
                    <a:lnTo>
                      <a:pt x="44" y="4"/>
                    </a:lnTo>
                    <a:lnTo>
                      <a:pt x="52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78" y="2"/>
                    </a:lnTo>
                    <a:lnTo>
                      <a:pt x="88" y="6"/>
                    </a:lnTo>
                    <a:lnTo>
                      <a:pt x="100" y="14"/>
                    </a:lnTo>
                    <a:lnTo>
                      <a:pt x="106" y="18"/>
                    </a:lnTo>
                    <a:lnTo>
                      <a:pt x="112" y="26"/>
                    </a:lnTo>
                    <a:lnTo>
                      <a:pt x="120" y="42"/>
                    </a:lnTo>
                    <a:lnTo>
                      <a:pt x="126" y="60"/>
                    </a:lnTo>
                    <a:lnTo>
                      <a:pt x="128" y="80"/>
                    </a:lnTo>
                    <a:lnTo>
                      <a:pt x="130" y="102"/>
                    </a:lnTo>
                    <a:lnTo>
                      <a:pt x="130" y="122"/>
                    </a:lnTo>
                    <a:lnTo>
                      <a:pt x="130" y="158"/>
                    </a:lnTo>
                    <a:lnTo>
                      <a:pt x="106" y="1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2" name="Freeform 133"/>
              <p:cNvSpPr>
                <a:spLocks/>
              </p:cNvSpPr>
              <p:nvPr userDrawn="1"/>
            </p:nvSpPr>
            <p:spPr bwMode="auto">
              <a:xfrm>
                <a:off x="9997" y="-167"/>
                <a:ext cx="280" cy="1100"/>
              </a:xfrm>
              <a:custGeom>
                <a:avLst/>
                <a:gdLst>
                  <a:gd name="T0" fmla="*/ 101 w 282"/>
                  <a:gd name="T1" fmla="*/ 144 h 1098"/>
                  <a:gd name="T2" fmla="*/ 117 w 282"/>
                  <a:gd name="T3" fmla="*/ 214 h 1098"/>
                  <a:gd name="T4" fmla="*/ 191 w 282"/>
                  <a:gd name="T5" fmla="*/ 491 h 1098"/>
                  <a:gd name="T6" fmla="*/ 228 w 282"/>
                  <a:gd name="T7" fmla="*/ 655 h 1098"/>
                  <a:gd name="T8" fmla="*/ 258 w 282"/>
                  <a:gd name="T9" fmla="*/ 815 h 1098"/>
                  <a:gd name="T10" fmla="*/ 272 w 282"/>
                  <a:gd name="T11" fmla="*/ 928 h 1098"/>
                  <a:gd name="T12" fmla="*/ 272 w 282"/>
                  <a:gd name="T13" fmla="*/ 990 h 1098"/>
                  <a:gd name="T14" fmla="*/ 266 w 282"/>
                  <a:gd name="T15" fmla="*/ 1042 h 1098"/>
                  <a:gd name="T16" fmla="*/ 252 w 282"/>
                  <a:gd name="T17" fmla="*/ 1080 h 1098"/>
                  <a:gd name="T18" fmla="*/ 236 w 282"/>
                  <a:gd name="T19" fmla="*/ 1098 h 1098"/>
                  <a:gd name="T20" fmla="*/ 222 w 282"/>
                  <a:gd name="T21" fmla="*/ 1106 h 1098"/>
                  <a:gd name="T22" fmla="*/ 214 w 282"/>
                  <a:gd name="T23" fmla="*/ 1108 h 1098"/>
                  <a:gd name="T24" fmla="*/ 187 w 282"/>
                  <a:gd name="T25" fmla="*/ 1028 h 1098"/>
                  <a:gd name="T26" fmla="*/ 165 w 282"/>
                  <a:gd name="T27" fmla="*/ 946 h 1098"/>
                  <a:gd name="T28" fmla="*/ 153 w 282"/>
                  <a:gd name="T29" fmla="*/ 862 h 1098"/>
                  <a:gd name="T30" fmla="*/ 141 w 282"/>
                  <a:gd name="T31" fmla="*/ 771 h 1098"/>
                  <a:gd name="T32" fmla="*/ 113 w 282"/>
                  <a:gd name="T33" fmla="*/ 595 h 1098"/>
                  <a:gd name="T34" fmla="*/ 73 w 282"/>
                  <a:gd name="T35" fmla="*/ 421 h 1098"/>
                  <a:gd name="T36" fmla="*/ 68 w 282"/>
                  <a:gd name="T37" fmla="*/ 383 h 1098"/>
                  <a:gd name="T38" fmla="*/ 24 w 282"/>
                  <a:gd name="T39" fmla="*/ 250 h 1098"/>
                  <a:gd name="T40" fmla="*/ 2 w 282"/>
                  <a:gd name="T41" fmla="*/ 162 h 1098"/>
                  <a:gd name="T42" fmla="*/ 0 w 282"/>
                  <a:gd name="T43" fmla="*/ 118 h 1098"/>
                  <a:gd name="T44" fmla="*/ 2 w 282"/>
                  <a:gd name="T45" fmla="*/ 78 h 1098"/>
                  <a:gd name="T46" fmla="*/ 6 w 282"/>
                  <a:gd name="T47" fmla="*/ 60 h 1098"/>
                  <a:gd name="T48" fmla="*/ 22 w 282"/>
                  <a:gd name="T49" fmla="*/ 26 h 1098"/>
                  <a:gd name="T50" fmla="*/ 38 w 282"/>
                  <a:gd name="T51" fmla="*/ 8 h 1098"/>
                  <a:gd name="T52" fmla="*/ 52 w 282"/>
                  <a:gd name="T53" fmla="*/ 0 h 1098"/>
                  <a:gd name="T54" fmla="*/ 70 w 282"/>
                  <a:gd name="T55" fmla="*/ 0 h 1098"/>
                  <a:gd name="T56" fmla="*/ 83 w 282"/>
                  <a:gd name="T57" fmla="*/ 6 h 1098"/>
                  <a:gd name="T58" fmla="*/ 95 w 282"/>
                  <a:gd name="T59" fmla="*/ 14 h 1098"/>
                  <a:gd name="T60" fmla="*/ 107 w 282"/>
                  <a:gd name="T61" fmla="*/ 26 h 1098"/>
                  <a:gd name="T62" fmla="*/ 121 w 282"/>
                  <a:gd name="T63" fmla="*/ 60 h 1098"/>
                  <a:gd name="T64" fmla="*/ 125 w 282"/>
                  <a:gd name="T65" fmla="*/ 102 h 1098"/>
                  <a:gd name="T66" fmla="*/ 125 w 282"/>
                  <a:gd name="T67" fmla="*/ 158 h 109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82" h="1098">
                    <a:moveTo>
                      <a:pt x="106" y="144"/>
                    </a:moveTo>
                    <a:lnTo>
                      <a:pt x="106" y="144"/>
                    </a:lnTo>
                    <a:lnTo>
                      <a:pt x="112" y="172"/>
                    </a:lnTo>
                    <a:lnTo>
                      <a:pt x="122" y="214"/>
                    </a:lnTo>
                    <a:lnTo>
                      <a:pt x="156" y="334"/>
                    </a:lnTo>
                    <a:lnTo>
                      <a:pt x="196" y="486"/>
                    </a:lnTo>
                    <a:lnTo>
                      <a:pt x="218" y="566"/>
                    </a:lnTo>
                    <a:lnTo>
                      <a:pt x="238" y="650"/>
                    </a:lnTo>
                    <a:lnTo>
                      <a:pt x="254" y="732"/>
                    </a:lnTo>
                    <a:lnTo>
                      <a:pt x="268" y="810"/>
                    </a:lnTo>
                    <a:lnTo>
                      <a:pt x="278" y="884"/>
                    </a:lnTo>
                    <a:lnTo>
                      <a:pt x="282" y="918"/>
                    </a:lnTo>
                    <a:lnTo>
                      <a:pt x="282" y="950"/>
                    </a:lnTo>
                    <a:lnTo>
                      <a:pt x="282" y="980"/>
                    </a:lnTo>
                    <a:lnTo>
                      <a:pt x="280" y="1008"/>
                    </a:lnTo>
                    <a:lnTo>
                      <a:pt x="276" y="1032"/>
                    </a:lnTo>
                    <a:lnTo>
                      <a:pt x="270" y="1052"/>
                    </a:lnTo>
                    <a:lnTo>
                      <a:pt x="262" y="1070"/>
                    </a:lnTo>
                    <a:lnTo>
                      <a:pt x="252" y="1082"/>
                    </a:lnTo>
                    <a:lnTo>
                      <a:pt x="246" y="1088"/>
                    </a:lnTo>
                    <a:lnTo>
                      <a:pt x="240" y="1092"/>
                    </a:lnTo>
                    <a:lnTo>
                      <a:pt x="232" y="1096"/>
                    </a:lnTo>
                    <a:lnTo>
                      <a:pt x="224" y="1098"/>
                    </a:lnTo>
                    <a:lnTo>
                      <a:pt x="206" y="1058"/>
                    </a:lnTo>
                    <a:lnTo>
                      <a:pt x="192" y="1018"/>
                    </a:lnTo>
                    <a:lnTo>
                      <a:pt x="180" y="978"/>
                    </a:lnTo>
                    <a:lnTo>
                      <a:pt x="170" y="936"/>
                    </a:lnTo>
                    <a:lnTo>
                      <a:pt x="164" y="894"/>
                    </a:lnTo>
                    <a:lnTo>
                      <a:pt x="158" y="852"/>
                    </a:lnTo>
                    <a:lnTo>
                      <a:pt x="146" y="766"/>
                    </a:lnTo>
                    <a:lnTo>
                      <a:pt x="134" y="678"/>
                    </a:lnTo>
                    <a:lnTo>
                      <a:pt x="118" y="590"/>
                    </a:lnTo>
                    <a:lnTo>
                      <a:pt x="98" y="504"/>
                    </a:lnTo>
                    <a:lnTo>
                      <a:pt x="78" y="416"/>
                    </a:lnTo>
                    <a:lnTo>
                      <a:pt x="68" y="378"/>
                    </a:lnTo>
                    <a:lnTo>
                      <a:pt x="54" y="336"/>
                    </a:lnTo>
                    <a:lnTo>
                      <a:pt x="24" y="250"/>
                    </a:lnTo>
                    <a:lnTo>
                      <a:pt x="12" y="204"/>
                    </a:lnTo>
                    <a:lnTo>
                      <a:pt x="2" y="162"/>
                    </a:lnTo>
                    <a:lnTo>
                      <a:pt x="0" y="140"/>
                    </a:lnTo>
                    <a:lnTo>
                      <a:pt x="0" y="118"/>
                    </a:lnTo>
                    <a:lnTo>
                      <a:pt x="0" y="98"/>
                    </a:lnTo>
                    <a:lnTo>
                      <a:pt x="2" y="78"/>
                    </a:lnTo>
                    <a:lnTo>
                      <a:pt x="6" y="60"/>
                    </a:lnTo>
                    <a:lnTo>
                      <a:pt x="14" y="42"/>
                    </a:lnTo>
                    <a:lnTo>
                      <a:pt x="22" y="26"/>
                    </a:lnTo>
                    <a:lnTo>
                      <a:pt x="32" y="12"/>
                    </a:lnTo>
                    <a:lnTo>
                      <a:pt x="38" y="8"/>
                    </a:lnTo>
                    <a:lnTo>
                      <a:pt x="44" y="4"/>
                    </a:lnTo>
                    <a:lnTo>
                      <a:pt x="52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78" y="2"/>
                    </a:lnTo>
                    <a:lnTo>
                      <a:pt x="88" y="6"/>
                    </a:lnTo>
                    <a:lnTo>
                      <a:pt x="100" y="14"/>
                    </a:lnTo>
                    <a:lnTo>
                      <a:pt x="106" y="18"/>
                    </a:lnTo>
                    <a:lnTo>
                      <a:pt x="112" y="26"/>
                    </a:lnTo>
                    <a:lnTo>
                      <a:pt x="120" y="42"/>
                    </a:lnTo>
                    <a:lnTo>
                      <a:pt x="126" y="60"/>
                    </a:lnTo>
                    <a:lnTo>
                      <a:pt x="128" y="80"/>
                    </a:lnTo>
                    <a:lnTo>
                      <a:pt x="130" y="102"/>
                    </a:lnTo>
                    <a:lnTo>
                      <a:pt x="130" y="122"/>
                    </a:lnTo>
                    <a:lnTo>
                      <a:pt x="130" y="15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3" name="Freeform 134"/>
              <p:cNvSpPr>
                <a:spLocks/>
              </p:cNvSpPr>
              <p:nvPr userDrawn="1"/>
            </p:nvSpPr>
            <p:spPr bwMode="auto">
              <a:xfrm>
                <a:off x="9597" y="134"/>
                <a:ext cx="280" cy="940"/>
              </a:xfrm>
              <a:custGeom>
                <a:avLst/>
                <a:gdLst>
                  <a:gd name="T0" fmla="*/ 120 w 292"/>
                  <a:gd name="T1" fmla="*/ 56 h 948"/>
                  <a:gd name="T2" fmla="*/ 120 w 292"/>
                  <a:gd name="T3" fmla="*/ 56 h 948"/>
                  <a:gd name="T4" fmla="*/ 122 w 292"/>
                  <a:gd name="T5" fmla="*/ 79 h 948"/>
                  <a:gd name="T6" fmla="*/ 128 w 292"/>
                  <a:gd name="T7" fmla="*/ 121 h 948"/>
                  <a:gd name="T8" fmla="*/ 149 w 292"/>
                  <a:gd name="T9" fmla="*/ 230 h 948"/>
                  <a:gd name="T10" fmla="*/ 176 w 292"/>
                  <a:gd name="T11" fmla="*/ 367 h 948"/>
                  <a:gd name="T12" fmla="*/ 204 w 292"/>
                  <a:gd name="T13" fmla="*/ 513 h 948"/>
                  <a:gd name="T14" fmla="*/ 216 w 292"/>
                  <a:gd name="T15" fmla="*/ 585 h 948"/>
                  <a:gd name="T16" fmla="*/ 225 w 292"/>
                  <a:gd name="T17" fmla="*/ 654 h 948"/>
                  <a:gd name="T18" fmla="*/ 234 w 292"/>
                  <a:gd name="T19" fmla="*/ 722 h 948"/>
                  <a:gd name="T20" fmla="*/ 236 w 292"/>
                  <a:gd name="T21" fmla="*/ 777 h 948"/>
                  <a:gd name="T22" fmla="*/ 236 w 292"/>
                  <a:gd name="T23" fmla="*/ 805 h 948"/>
                  <a:gd name="T24" fmla="*/ 235 w 292"/>
                  <a:gd name="T25" fmla="*/ 829 h 948"/>
                  <a:gd name="T26" fmla="*/ 234 w 292"/>
                  <a:gd name="T27" fmla="*/ 851 h 948"/>
                  <a:gd name="T28" fmla="*/ 230 w 292"/>
                  <a:gd name="T29" fmla="*/ 868 h 948"/>
                  <a:gd name="T30" fmla="*/ 225 w 292"/>
                  <a:gd name="T31" fmla="*/ 882 h 948"/>
                  <a:gd name="T32" fmla="*/ 217 w 292"/>
                  <a:gd name="T33" fmla="*/ 894 h 948"/>
                  <a:gd name="T34" fmla="*/ 209 w 292"/>
                  <a:gd name="T35" fmla="*/ 902 h 948"/>
                  <a:gd name="T36" fmla="*/ 199 w 292"/>
                  <a:gd name="T37" fmla="*/ 908 h 948"/>
                  <a:gd name="T38" fmla="*/ 199 w 292"/>
                  <a:gd name="T39" fmla="*/ 908 h 948"/>
                  <a:gd name="T40" fmla="*/ 191 w 292"/>
                  <a:gd name="T41" fmla="*/ 894 h 948"/>
                  <a:gd name="T42" fmla="*/ 185 w 292"/>
                  <a:gd name="T43" fmla="*/ 881 h 948"/>
                  <a:gd name="T44" fmla="*/ 174 w 292"/>
                  <a:gd name="T45" fmla="*/ 853 h 948"/>
                  <a:gd name="T46" fmla="*/ 164 w 292"/>
                  <a:gd name="T47" fmla="*/ 821 h 948"/>
                  <a:gd name="T48" fmla="*/ 155 w 292"/>
                  <a:gd name="T49" fmla="*/ 787 h 948"/>
                  <a:gd name="T50" fmla="*/ 143 w 292"/>
                  <a:gd name="T51" fmla="*/ 722 h 948"/>
                  <a:gd name="T52" fmla="*/ 131 w 292"/>
                  <a:gd name="T53" fmla="*/ 656 h 948"/>
                  <a:gd name="T54" fmla="*/ 131 w 292"/>
                  <a:gd name="T55" fmla="*/ 656 h 948"/>
                  <a:gd name="T56" fmla="*/ 102 w 292"/>
                  <a:gd name="T57" fmla="*/ 515 h 948"/>
                  <a:gd name="T58" fmla="*/ 88 w 292"/>
                  <a:gd name="T59" fmla="*/ 440 h 948"/>
                  <a:gd name="T60" fmla="*/ 73 w 292"/>
                  <a:gd name="T61" fmla="*/ 371 h 948"/>
                  <a:gd name="T62" fmla="*/ 73 w 292"/>
                  <a:gd name="T63" fmla="*/ 371 h 948"/>
                  <a:gd name="T64" fmla="*/ 65 w 292"/>
                  <a:gd name="T65" fmla="*/ 333 h 948"/>
                  <a:gd name="T66" fmla="*/ 55 w 292"/>
                  <a:gd name="T67" fmla="*/ 295 h 948"/>
                  <a:gd name="T68" fmla="*/ 34 w 292"/>
                  <a:gd name="T69" fmla="*/ 224 h 948"/>
                  <a:gd name="T70" fmla="*/ 23 w 292"/>
                  <a:gd name="T71" fmla="*/ 186 h 948"/>
                  <a:gd name="T72" fmla="*/ 12 w 292"/>
                  <a:gd name="T73" fmla="*/ 153 h 948"/>
                  <a:gd name="T74" fmla="*/ 6 w 292"/>
                  <a:gd name="T75" fmla="*/ 117 h 948"/>
                  <a:gd name="T76" fmla="*/ 0 w 292"/>
                  <a:gd name="T77" fmla="*/ 79 h 948"/>
                  <a:gd name="T78" fmla="*/ 0 w 292"/>
                  <a:gd name="T79" fmla="*/ 79 h 948"/>
                  <a:gd name="T80" fmla="*/ 0 w 292"/>
                  <a:gd name="T81" fmla="*/ 59 h 948"/>
                  <a:gd name="T82" fmla="*/ 2 w 292"/>
                  <a:gd name="T83" fmla="*/ 46 h 948"/>
                  <a:gd name="T84" fmla="*/ 8 w 292"/>
                  <a:gd name="T85" fmla="*/ 32 h 948"/>
                  <a:gd name="T86" fmla="*/ 12 w 292"/>
                  <a:gd name="T87" fmla="*/ 20 h 948"/>
                  <a:gd name="T88" fmla="*/ 21 w 292"/>
                  <a:gd name="T89" fmla="*/ 12 h 948"/>
                  <a:gd name="T90" fmla="*/ 32 w 292"/>
                  <a:gd name="T91" fmla="*/ 6 h 948"/>
                  <a:gd name="T92" fmla="*/ 42 w 292"/>
                  <a:gd name="T93" fmla="*/ 2 h 948"/>
                  <a:gd name="T94" fmla="*/ 54 w 292"/>
                  <a:gd name="T95" fmla="*/ 0 h 948"/>
                  <a:gd name="T96" fmla="*/ 65 w 292"/>
                  <a:gd name="T97" fmla="*/ 2 h 948"/>
                  <a:gd name="T98" fmla="*/ 76 w 292"/>
                  <a:gd name="T99" fmla="*/ 6 h 948"/>
                  <a:gd name="T100" fmla="*/ 86 w 292"/>
                  <a:gd name="T101" fmla="*/ 12 h 948"/>
                  <a:gd name="T102" fmla="*/ 96 w 292"/>
                  <a:gd name="T103" fmla="*/ 20 h 948"/>
                  <a:gd name="T104" fmla="*/ 105 w 292"/>
                  <a:gd name="T105" fmla="*/ 30 h 948"/>
                  <a:gd name="T106" fmla="*/ 112 w 292"/>
                  <a:gd name="T107" fmla="*/ 42 h 948"/>
                  <a:gd name="T108" fmla="*/ 117 w 292"/>
                  <a:gd name="T109" fmla="*/ 56 h 948"/>
                  <a:gd name="T110" fmla="*/ 120 w 292"/>
                  <a:gd name="T111" fmla="*/ 65 h 948"/>
                  <a:gd name="T112" fmla="*/ 120 w 292"/>
                  <a:gd name="T113" fmla="*/ 56 h 94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92" h="948">
                    <a:moveTo>
                      <a:pt x="148" y="56"/>
                    </a:moveTo>
                    <a:lnTo>
                      <a:pt x="148" y="56"/>
                    </a:lnTo>
                    <a:lnTo>
                      <a:pt x="150" y="84"/>
                    </a:lnTo>
                    <a:lnTo>
                      <a:pt x="158" y="126"/>
                    </a:lnTo>
                    <a:lnTo>
                      <a:pt x="184" y="240"/>
                    </a:lnTo>
                    <a:lnTo>
                      <a:pt x="218" y="382"/>
                    </a:lnTo>
                    <a:lnTo>
                      <a:pt x="252" y="534"/>
                    </a:lnTo>
                    <a:lnTo>
                      <a:pt x="266" y="610"/>
                    </a:lnTo>
                    <a:lnTo>
                      <a:pt x="278" y="684"/>
                    </a:lnTo>
                    <a:lnTo>
                      <a:pt x="288" y="752"/>
                    </a:lnTo>
                    <a:lnTo>
                      <a:pt x="292" y="812"/>
                    </a:lnTo>
                    <a:lnTo>
                      <a:pt x="292" y="840"/>
                    </a:lnTo>
                    <a:lnTo>
                      <a:pt x="290" y="864"/>
                    </a:lnTo>
                    <a:lnTo>
                      <a:pt x="288" y="886"/>
                    </a:lnTo>
                    <a:lnTo>
                      <a:pt x="284" y="906"/>
                    </a:lnTo>
                    <a:lnTo>
                      <a:pt x="278" y="922"/>
                    </a:lnTo>
                    <a:lnTo>
                      <a:pt x="268" y="934"/>
                    </a:lnTo>
                    <a:lnTo>
                      <a:pt x="258" y="942"/>
                    </a:lnTo>
                    <a:lnTo>
                      <a:pt x="246" y="948"/>
                    </a:lnTo>
                    <a:lnTo>
                      <a:pt x="236" y="934"/>
                    </a:lnTo>
                    <a:lnTo>
                      <a:pt x="228" y="920"/>
                    </a:lnTo>
                    <a:lnTo>
                      <a:pt x="214" y="888"/>
                    </a:lnTo>
                    <a:lnTo>
                      <a:pt x="202" y="856"/>
                    </a:lnTo>
                    <a:lnTo>
                      <a:pt x="192" y="822"/>
                    </a:lnTo>
                    <a:lnTo>
                      <a:pt x="176" y="752"/>
                    </a:lnTo>
                    <a:lnTo>
                      <a:pt x="162" y="686"/>
                    </a:lnTo>
                    <a:lnTo>
                      <a:pt x="126" y="536"/>
                    </a:lnTo>
                    <a:lnTo>
                      <a:pt x="108" y="460"/>
                    </a:lnTo>
                    <a:lnTo>
                      <a:pt x="90" y="386"/>
                    </a:lnTo>
                    <a:lnTo>
                      <a:pt x="80" y="348"/>
                    </a:lnTo>
                    <a:lnTo>
                      <a:pt x="68" y="310"/>
                    </a:lnTo>
                    <a:lnTo>
                      <a:pt x="42" y="234"/>
                    </a:lnTo>
                    <a:lnTo>
                      <a:pt x="28" y="196"/>
                    </a:lnTo>
                    <a:lnTo>
                      <a:pt x="16" y="158"/>
                    </a:lnTo>
                    <a:lnTo>
                      <a:pt x="6" y="122"/>
                    </a:lnTo>
                    <a:lnTo>
                      <a:pt x="0" y="84"/>
                    </a:lnTo>
                    <a:lnTo>
                      <a:pt x="0" y="64"/>
                    </a:lnTo>
                    <a:lnTo>
                      <a:pt x="2" y="46"/>
                    </a:lnTo>
                    <a:lnTo>
                      <a:pt x="8" y="32"/>
                    </a:lnTo>
                    <a:lnTo>
                      <a:pt x="16" y="20"/>
                    </a:lnTo>
                    <a:lnTo>
                      <a:pt x="26" y="12"/>
                    </a:lnTo>
                    <a:lnTo>
                      <a:pt x="38" y="6"/>
                    </a:lnTo>
                    <a:lnTo>
                      <a:pt x="52" y="2"/>
                    </a:lnTo>
                    <a:lnTo>
                      <a:pt x="66" y="0"/>
                    </a:lnTo>
                    <a:lnTo>
                      <a:pt x="80" y="2"/>
                    </a:lnTo>
                    <a:lnTo>
                      <a:pt x="94" y="6"/>
                    </a:lnTo>
                    <a:lnTo>
                      <a:pt x="106" y="12"/>
                    </a:lnTo>
                    <a:lnTo>
                      <a:pt x="118" y="20"/>
                    </a:lnTo>
                    <a:lnTo>
                      <a:pt x="130" y="30"/>
                    </a:lnTo>
                    <a:lnTo>
                      <a:pt x="138" y="42"/>
                    </a:lnTo>
                    <a:lnTo>
                      <a:pt x="144" y="56"/>
                    </a:lnTo>
                    <a:lnTo>
                      <a:pt x="148" y="70"/>
                    </a:lnTo>
                    <a:lnTo>
                      <a:pt x="148" y="5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4" name="Freeform 135"/>
              <p:cNvSpPr>
                <a:spLocks/>
              </p:cNvSpPr>
              <p:nvPr userDrawn="1"/>
            </p:nvSpPr>
            <p:spPr bwMode="auto">
              <a:xfrm>
                <a:off x="9597" y="134"/>
                <a:ext cx="280" cy="940"/>
              </a:xfrm>
              <a:custGeom>
                <a:avLst/>
                <a:gdLst>
                  <a:gd name="T0" fmla="*/ 120 w 292"/>
                  <a:gd name="T1" fmla="*/ 56 h 948"/>
                  <a:gd name="T2" fmla="*/ 120 w 292"/>
                  <a:gd name="T3" fmla="*/ 56 h 948"/>
                  <a:gd name="T4" fmla="*/ 122 w 292"/>
                  <a:gd name="T5" fmla="*/ 79 h 948"/>
                  <a:gd name="T6" fmla="*/ 128 w 292"/>
                  <a:gd name="T7" fmla="*/ 121 h 948"/>
                  <a:gd name="T8" fmla="*/ 149 w 292"/>
                  <a:gd name="T9" fmla="*/ 230 h 948"/>
                  <a:gd name="T10" fmla="*/ 176 w 292"/>
                  <a:gd name="T11" fmla="*/ 367 h 948"/>
                  <a:gd name="T12" fmla="*/ 204 w 292"/>
                  <a:gd name="T13" fmla="*/ 513 h 948"/>
                  <a:gd name="T14" fmla="*/ 216 w 292"/>
                  <a:gd name="T15" fmla="*/ 585 h 948"/>
                  <a:gd name="T16" fmla="*/ 225 w 292"/>
                  <a:gd name="T17" fmla="*/ 654 h 948"/>
                  <a:gd name="T18" fmla="*/ 234 w 292"/>
                  <a:gd name="T19" fmla="*/ 722 h 948"/>
                  <a:gd name="T20" fmla="*/ 236 w 292"/>
                  <a:gd name="T21" fmla="*/ 777 h 948"/>
                  <a:gd name="T22" fmla="*/ 236 w 292"/>
                  <a:gd name="T23" fmla="*/ 805 h 948"/>
                  <a:gd name="T24" fmla="*/ 235 w 292"/>
                  <a:gd name="T25" fmla="*/ 829 h 948"/>
                  <a:gd name="T26" fmla="*/ 234 w 292"/>
                  <a:gd name="T27" fmla="*/ 851 h 948"/>
                  <a:gd name="T28" fmla="*/ 230 w 292"/>
                  <a:gd name="T29" fmla="*/ 868 h 948"/>
                  <a:gd name="T30" fmla="*/ 225 w 292"/>
                  <a:gd name="T31" fmla="*/ 882 h 948"/>
                  <a:gd name="T32" fmla="*/ 217 w 292"/>
                  <a:gd name="T33" fmla="*/ 894 h 948"/>
                  <a:gd name="T34" fmla="*/ 209 w 292"/>
                  <a:gd name="T35" fmla="*/ 902 h 948"/>
                  <a:gd name="T36" fmla="*/ 199 w 292"/>
                  <a:gd name="T37" fmla="*/ 908 h 948"/>
                  <a:gd name="T38" fmla="*/ 199 w 292"/>
                  <a:gd name="T39" fmla="*/ 908 h 948"/>
                  <a:gd name="T40" fmla="*/ 191 w 292"/>
                  <a:gd name="T41" fmla="*/ 894 h 948"/>
                  <a:gd name="T42" fmla="*/ 185 w 292"/>
                  <a:gd name="T43" fmla="*/ 881 h 948"/>
                  <a:gd name="T44" fmla="*/ 174 w 292"/>
                  <a:gd name="T45" fmla="*/ 853 h 948"/>
                  <a:gd name="T46" fmla="*/ 164 w 292"/>
                  <a:gd name="T47" fmla="*/ 821 h 948"/>
                  <a:gd name="T48" fmla="*/ 155 w 292"/>
                  <a:gd name="T49" fmla="*/ 787 h 948"/>
                  <a:gd name="T50" fmla="*/ 143 w 292"/>
                  <a:gd name="T51" fmla="*/ 722 h 948"/>
                  <a:gd name="T52" fmla="*/ 131 w 292"/>
                  <a:gd name="T53" fmla="*/ 656 h 948"/>
                  <a:gd name="T54" fmla="*/ 131 w 292"/>
                  <a:gd name="T55" fmla="*/ 656 h 948"/>
                  <a:gd name="T56" fmla="*/ 102 w 292"/>
                  <a:gd name="T57" fmla="*/ 515 h 948"/>
                  <a:gd name="T58" fmla="*/ 88 w 292"/>
                  <a:gd name="T59" fmla="*/ 440 h 948"/>
                  <a:gd name="T60" fmla="*/ 73 w 292"/>
                  <a:gd name="T61" fmla="*/ 371 h 948"/>
                  <a:gd name="T62" fmla="*/ 73 w 292"/>
                  <a:gd name="T63" fmla="*/ 371 h 948"/>
                  <a:gd name="T64" fmla="*/ 65 w 292"/>
                  <a:gd name="T65" fmla="*/ 333 h 948"/>
                  <a:gd name="T66" fmla="*/ 55 w 292"/>
                  <a:gd name="T67" fmla="*/ 295 h 948"/>
                  <a:gd name="T68" fmla="*/ 34 w 292"/>
                  <a:gd name="T69" fmla="*/ 224 h 948"/>
                  <a:gd name="T70" fmla="*/ 23 w 292"/>
                  <a:gd name="T71" fmla="*/ 186 h 948"/>
                  <a:gd name="T72" fmla="*/ 12 w 292"/>
                  <a:gd name="T73" fmla="*/ 153 h 948"/>
                  <a:gd name="T74" fmla="*/ 6 w 292"/>
                  <a:gd name="T75" fmla="*/ 117 h 948"/>
                  <a:gd name="T76" fmla="*/ 0 w 292"/>
                  <a:gd name="T77" fmla="*/ 79 h 948"/>
                  <a:gd name="T78" fmla="*/ 0 w 292"/>
                  <a:gd name="T79" fmla="*/ 79 h 948"/>
                  <a:gd name="T80" fmla="*/ 0 w 292"/>
                  <a:gd name="T81" fmla="*/ 59 h 948"/>
                  <a:gd name="T82" fmla="*/ 2 w 292"/>
                  <a:gd name="T83" fmla="*/ 46 h 948"/>
                  <a:gd name="T84" fmla="*/ 8 w 292"/>
                  <a:gd name="T85" fmla="*/ 32 h 948"/>
                  <a:gd name="T86" fmla="*/ 12 w 292"/>
                  <a:gd name="T87" fmla="*/ 20 h 948"/>
                  <a:gd name="T88" fmla="*/ 21 w 292"/>
                  <a:gd name="T89" fmla="*/ 12 h 948"/>
                  <a:gd name="T90" fmla="*/ 32 w 292"/>
                  <a:gd name="T91" fmla="*/ 6 h 948"/>
                  <a:gd name="T92" fmla="*/ 42 w 292"/>
                  <a:gd name="T93" fmla="*/ 2 h 948"/>
                  <a:gd name="T94" fmla="*/ 54 w 292"/>
                  <a:gd name="T95" fmla="*/ 0 h 948"/>
                  <a:gd name="T96" fmla="*/ 65 w 292"/>
                  <a:gd name="T97" fmla="*/ 2 h 948"/>
                  <a:gd name="T98" fmla="*/ 76 w 292"/>
                  <a:gd name="T99" fmla="*/ 6 h 948"/>
                  <a:gd name="T100" fmla="*/ 86 w 292"/>
                  <a:gd name="T101" fmla="*/ 12 h 948"/>
                  <a:gd name="T102" fmla="*/ 96 w 292"/>
                  <a:gd name="T103" fmla="*/ 20 h 948"/>
                  <a:gd name="T104" fmla="*/ 105 w 292"/>
                  <a:gd name="T105" fmla="*/ 30 h 948"/>
                  <a:gd name="T106" fmla="*/ 112 w 292"/>
                  <a:gd name="T107" fmla="*/ 42 h 948"/>
                  <a:gd name="T108" fmla="*/ 117 w 292"/>
                  <a:gd name="T109" fmla="*/ 56 h 948"/>
                  <a:gd name="T110" fmla="*/ 120 w 292"/>
                  <a:gd name="T111" fmla="*/ 65 h 9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92" h="948">
                    <a:moveTo>
                      <a:pt x="148" y="56"/>
                    </a:moveTo>
                    <a:lnTo>
                      <a:pt x="148" y="56"/>
                    </a:lnTo>
                    <a:lnTo>
                      <a:pt x="150" y="84"/>
                    </a:lnTo>
                    <a:lnTo>
                      <a:pt x="158" y="126"/>
                    </a:lnTo>
                    <a:lnTo>
                      <a:pt x="184" y="240"/>
                    </a:lnTo>
                    <a:lnTo>
                      <a:pt x="218" y="382"/>
                    </a:lnTo>
                    <a:lnTo>
                      <a:pt x="252" y="534"/>
                    </a:lnTo>
                    <a:lnTo>
                      <a:pt x="266" y="610"/>
                    </a:lnTo>
                    <a:lnTo>
                      <a:pt x="278" y="684"/>
                    </a:lnTo>
                    <a:lnTo>
                      <a:pt x="288" y="752"/>
                    </a:lnTo>
                    <a:lnTo>
                      <a:pt x="292" y="812"/>
                    </a:lnTo>
                    <a:lnTo>
                      <a:pt x="292" y="840"/>
                    </a:lnTo>
                    <a:lnTo>
                      <a:pt x="290" y="864"/>
                    </a:lnTo>
                    <a:lnTo>
                      <a:pt x="288" y="886"/>
                    </a:lnTo>
                    <a:lnTo>
                      <a:pt x="284" y="906"/>
                    </a:lnTo>
                    <a:lnTo>
                      <a:pt x="278" y="922"/>
                    </a:lnTo>
                    <a:lnTo>
                      <a:pt x="268" y="934"/>
                    </a:lnTo>
                    <a:lnTo>
                      <a:pt x="258" y="942"/>
                    </a:lnTo>
                    <a:lnTo>
                      <a:pt x="246" y="948"/>
                    </a:lnTo>
                    <a:lnTo>
                      <a:pt x="236" y="934"/>
                    </a:lnTo>
                    <a:lnTo>
                      <a:pt x="228" y="920"/>
                    </a:lnTo>
                    <a:lnTo>
                      <a:pt x="214" y="888"/>
                    </a:lnTo>
                    <a:lnTo>
                      <a:pt x="202" y="856"/>
                    </a:lnTo>
                    <a:lnTo>
                      <a:pt x="192" y="822"/>
                    </a:lnTo>
                    <a:lnTo>
                      <a:pt x="176" y="752"/>
                    </a:lnTo>
                    <a:lnTo>
                      <a:pt x="162" y="686"/>
                    </a:lnTo>
                    <a:lnTo>
                      <a:pt x="126" y="536"/>
                    </a:lnTo>
                    <a:lnTo>
                      <a:pt x="108" y="460"/>
                    </a:lnTo>
                    <a:lnTo>
                      <a:pt x="90" y="386"/>
                    </a:lnTo>
                    <a:lnTo>
                      <a:pt x="80" y="348"/>
                    </a:lnTo>
                    <a:lnTo>
                      <a:pt x="68" y="310"/>
                    </a:lnTo>
                    <a:lnTo>
                      <a:pt x="42" y="234"/>
                    </a:lnTo>
                    <a:lnTo>
                      <a:pt x="28" y="196"/>
                    </a:lnTo>
                    <a:lnTo>
                      <a:pt x="16" y="158"/>
                    </a:lnTo>
                    <a:lnTo>
                      <a:pt x="6" y="122"/>
                    </a:lnTo>
                    <a:lnTo>
                      <a:pt x="0" y="84"/>
                    </a:lnTo>
                    <a:lnTo>
                      <a:pt x="0" y="64"/>
                    </a:lnTo>
                    <a:lnTo>
                      <a:pt x="2" y="46"/>
                    </a:lnTo>
                    <a:lnTo>
                      <a:pt x="8" y="32"/>
                    </a:lnTo>
                    <a:lnTo>
                      <a:pt x="16" y="20"/>
                    </a:lnTo>
                    <a:lnTo>
                      <a:pt x="26" y="12"/>
                    </a:lnTo>
                    <a:lnTo>
                      <a:pt x="38" y="6"/>
                    </a:lnTo>
                    <a:lnTo>
                      <a:pt x="52" y="2"/>
                    </a:lnTo>
                    <a:lnTo>
                      <a:pt x="66" y="0"/>
                    </a:lnTo>
                    <a:lnTo>
                      <a:pt x="80" y="2"/>
                    </a:lnTo>
                    <a:lnTo>
                      <a:pt x="94" y="6"/>
                    </a:lnTo>
                    <a:lnTo>
                      <a:pt x="106" y="12"/>
                    </a:lnTo>
                    <a:lnTo>
                      <a:pt x="118" y="20"/>
                    </a:lnTo>
                    <a:lnTo>
                      <a:pt x="130" y="30"/>
                    </a:lnTo>
                    <a:lnTo>
                      <a:pt x="138" y="42"/>
                    </a:lnTo>
                    <a:lnTo>
                      <a:pt x="144" y="56"/>
                    </a:lnTo>
                    <a:lnTo>
                      <a:pt x="148" y="7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5" name="Freeform 136"/>
              <p:cNvSpPr>
                <a:spLocks/>
              </p:cNvSpPr>
              <p:nvPr userDrawn="1"/>
            </p:nvSpPr>
            <p:spPr bwMode="auto">
              <a:xfrm>
                <a:off x="9237" y="314"/>
                <a:ext cx="320" cy="860"/>
              </a:xfrm>
              <a:custGeom>
                <a:avLst/>
                <a:gdLst>
                  <a:gd name="T0" fmla="*/ 110 w 326"/>
                  <a:gd name="T1" fmla="*/ 96 h 856"/>
                  <a:gd name="T2" fmla="*/ 110 w 326"/>
                  <a:gd name="T3" fmla="*/ 96 h 856"/>
                  <a:gd name="T4" fmla="*/ 137 w 326"/>
                  <a:gd name="T5" fmla="*/ 199 h 856"/>
                  <a:gd name="T6" fmla="*/ 171 w 326"/>
                  <a:gd name="T7" fmla="*/ 297 h 856"/>
                  <a:gd name="T8" fmla="*/ 200 w 326"/>
                  <a:gd name="T9" fmla="*/ 402 h 856"/>
                  <a:gd name="T10" fmla="*/ 230 w 326"/>
                  <a:gd name="T11" fmla="*/ 500 h 856"/>
                  <a:gd name="T12" fmla="*/ 230 w 326"/>
                  <a:gd name="T13" fmla="*/ 500 h 856"/>
                  <a:gd name="T14" fmla="*/ 255 w 326"/>
                  <a:gd name="T15" fmla="*/ 585 h 856"/>
                  <a:gd name="T16" fmla="*/ 271 w 326"/>
                  <a:gd name="T17" fmla="*/ 637 h 856"/>
                  <a:gd name="T18" fmla="*/ 284 w 326"/>
                  <a:gd name="T19" fmla="*/ 691 h 856"/>
                  <a:gd name="T20" fmla="*/ 289 w 326"/>
                  <a:gd name="T21" fmla="*/ 719 h 856"/>
                  <a:gd name="T22" fmla="*/ 293 w 326"/>
                  <a:gd name="T23" fmla="*/ 747 h 856"/>
                  <a:gd name="T24" fmla="*/ 296 w 326"/>
                  <a:gd name="T25" fmla="*/ 778 h 856"/>
                  <a:gd name="T26" fmla="*/ 296 w 326"/>
                  <a:gd name="T27" fmla="*/ 802 h 856"/>
                  <a:gd name="T28" fmla="*/ 294 w 326"/>
                  <a:gd name="T29" fmla="*/ 824 h 856"/>
                  <a:gd name="T30" fmla="*/ 289 w 326"/>
                  <a:gd name="T31" fmla="*/ 844 h 856"/>
                  <a:gd name="T32" fmla="*/ 283 w 326"/>
                  <a:gd name="T33" fmla="*/ 862 h 856"/>
                  <a:gd name="T34" fmla="*/ 278 w 326"/>
                  <a:gd name="T35" fmla="*/ 868 h 856"/>
                  <a:gd name="T36" fmla="*/ 273 w 326"/>
                  <a:gd name="T37" fmla="*/ 876 h 856"/>
                  <a:gd name="T38" fmla="*/ 273 w 326"/>
                  <a:gd name="T39" fmla="*/ 876 h 856"/>
                  <a:gd name="T40" fmla="*/ 255 w 326"/>
                  <a:gd name="T41" fmla="*/ 850 h 856"/>
                  <a:gd name="T42" fmla="*/ 240 w 326"/>
                  <a:gd name="T43" fmla="*/ 824 h 856"/>
                  <a:gd name="T44" fmla="*/ 228 w 326"/>
                  <a:gd name="T45" fmla="*/ 798 h 856"/>
                  <a:gd name="T46" fmla="*/ 218 w 326"/>
                  <a:gd name="T47" fmla="*/ 772 h 856"/>
                  <a:gd name="T48" fmla="*/ 198 w 326"/>
                  <a:gd name="T49" fmla="*/ 717 h 856"/>
                  <a:gd name="T50" fmla="*/ 182 w 326"/>
                  <a:gd name="T51" fmla="*/ 667 h 856"/>
                  <a:gd name="T52" fmla="*/ 171 w 326"/>
                  <a:gd name="T53" fmla="*/ 615 h 856"/>
                  <a:gd name="T54" fmla="*/ 157 w 326"/>
                  <a:gd name="T55" fmla="*/ 561 h 856"/>
                  <a:gd name="T56" fmla="*/ 143 w 326"/>
                  <a:gd name="T57" fmla="*/ 500 h 856"/>
                  <a:gd name="T58" fmla="*/ 129 w 326"/>
                  <a:gd name="T59" fmla="*/ 442 h 856"/>
                  <a:gd name="T60" fmla="*/ 129 w 326"/>
                  <a:gd name="T61" fmla="*/ 442 h 856"/>
                  <a:gd name="T62" fmla="*/ 114 w 326"/>
                  <a:gd name="T63" fmla="*/ 386 h 856"/>
                  <a:gd name="T64" fmla="*/ 96 w 326"/>
                  <a:gd name="T65" fmla="*/ 332 h 856"/>
                  <a:gd name="T66" fmla="*/ 61 w 326"/>
                  <a:gd name="T67" fmla="*/ 221 h 856"/>
                  <a:gd name="T68" fmla="*/ 41 w 326"/>
                  <a:gd name="T69" fmla="*/ 169 h 856"/>
                  <a:gd name="T70" fmla="*/ 27 w 326"/>
                  <a:gd name="T71" fmla="*/ 115 h 856"/>
                  <a:gd name="T72" fmla="*/ 14 w 326"/>
                  <a:gd name="T73" fmla="*/ 56 h 856"/>
                  <a:gd name="T74" fmla="*/ 0 w 326"/>
                  <a:gd name="T75" fmla="*/ 2 h 856"/>
                  <a:gd name="T76" fmla="*/ 0 w 326"/>
                  <a:gd name="T77" fmla="*/ 2 h 856"/>
                  <a:gd name="T78" fmla="*/ 12 w 326"/>
                  <a:gd name="T79" fmla="*/ 0 h 856"/>
                  <a:gd name="T80" fmla="*/ 24 w 326"/>
                  <a:gd name="T81" fmla="*/ 0 h 856"/>
                  <a:gd name="T82" fmla="*/ 29 w 326"/>
                  <a:gd name="T83" fmla="*/ 2 h 856"/>
                  <a:gd name="T84" fmla="*/ 39 w 326"/>
                  <a:gd name="T85" fmla="*/ 6 h 856"/>
                  <a:gd name="T86" fmla="*/ 47 w 326"/>
                  <a:gd name="T87" fmla="*/ 10 h 856"/>
                  <a:gd name="T88" fmla="*/ 53 w 326"/>
                  <a:gd name="T89" fmla="*/ 16 h 856"/>
                  <a:gd name="T90" fmla="*/ 67 w 326"/>
                  <a:gd name="T91" fmla="*/ 32 h 856"/>
                  <a:gd name="T92" fmla="*/ 77 w 326"/>
                  <a:gd name="T93" fmla="*/ 50 h 856"/>
                  <a:gd name="T94" fmla="*/ 84 w 326"/>
                  <a:gd name="T95" fmla="*/ 68 h 856"/>
                  <a:gd name="T96" fmla="*/ 94 w 326"/>
                  <a:gd name="T97" fmla="*/ 88 h 856"/>
                  <a:gd name="T98" fmla="*/ 102 w 326"/>
                  <a:gd name="T99" fmla="*/ 106 h 856"/>
                  <a:gd name="T100" fmla="*/ 110 w 326"/>
                  <a:gd name="T101" fmla="*/ 96 h 85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26" h="856">
                    <a:moveTo>
                      <a:pt x="120" y="96"/>
                    </a:moveTo>
                    <a:lnTo>
                      <a:pt x="120" y="96"/>
                    </a:lnTo>
                    <a:lnTo>
                      <a:pt x="152" y="194"/>
                    </a:lnTo>
                    <a:lnTo>
                      <a:pt x="186" y="292"/>
                    </a:lnTo>
                    <a:lnTo>
                      <a:pt x="220" y="392"/>
                    </a:lnTo>
                    <a:lnTo>
                      <a:pt x="252" y="490"/>
                    </a:lnTo>
                    <a:lnTo>
                      <a:pt x="280" y="570"/>
                    </a:lnTo>
                    <a:lnTo>
                      <a:pt x="296" y="622"/>
                    </a:lnTo>
                    <a:lnTo>
                      <a:pt x="312" y="676"/>
                    </a:lnTo>
                    <a:lnTo>
                      <a:pt x="318" y="704"/>
                    </a:lnTo>
                    <a:lnTo>
                      <a:pt x="322" y="732"/>
                    </a:lnTo>
                    <a:lnTo>
                      <a:pt x="326" y="758"/>
                    </a:lnTo>
                    <a:lnTo>
                      <a:pt x="326" y="782"/>
                    </a:lnTo>
                    <a:lnTo>
                      <a:pt x="324" y="804"/>
                    </a:lnTo>
                    <a:lnTo>
                      <a:pt x="318" y="824"/>
                    </a:lnTo>
                    <a:lnTo>
                      <a:pt x="310" y="842"/>
                    </a:lnTo>
                    <a:lnTo>
                      <a:pt x="304" y="848"/>
                    </a:lnTo>
                    <a:lnTo>
                      <a:pt x="298" y="856"/>
                    </a:lnTo>
                    <a:lnTo>
                      <a:pt x="280" y="830"/>
                    </a:lnTo>
                    <a:lnTo>
                      <a:pt x="264" y="804"/>
                    </a:lnTo>
                    <a:lnTo>
                      <a:pt x="250" y="778"/>
                    </a:lnTo>
                    <a:lnTo>
                      <a:pt x="238" y="752"/>
                    </a:lnTo>
                    <a:lnTo>
                      <a:pt x="218" y="702"/>
                    </a:lnTo>
                    <a:lnTo>
                      <a:pt x="200" y="652"/>
                    </a:lnTo>
                    <a:lnTo>
                      <a:pt x="186" y="600"/>
                    </a:lnTo>
                    <a:lnTo>
                      <a:pt x="172" y="546"/>
                    </a:lnTo>
                    <a:lnTo>
                      <a:pt x="158" y="490"/>
                    </a:lnTo>
                    <a:lnTo>
                      <a:pt x="142" y="432"/>
                    </a:lnTo>
                    <a:lnTo>
                      <a:pt x="124" y="376"/>
                    </a:lnTo>
                    <a:lnTo>
                      <a:pt x="106" y="322"/>
                    </a:lnTo>
                    <a:lnTo>
                      <a:pt x="66" y="216"/>
                    </a:lnTo>
                    <a:lnTo>
                      <a:pt x="46" y="164"/>
                    </a:lnTo>
                    <a:lnTo>
                      <a:pt x="30" y="110"/>
                    </a:lnTo>
                    <a:lnTo>
                      <a:pt x="14" y="56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4" y="0"/>
                    </a:lnTo>
                    <a:lnTo>
                      <a:pt x="34" y="2"/>
                    </a:lnTo>
                    <a:lnTo>
                      <a:pt x="44" y="6"/>
                    </a:lnTo>
                    <a:lnTo>
                      <a:pt x="52" y="10"/>
                    </a:lnTo>
                    <a:lnTo>
                      <a:pt x="58" y="16"/>
                    </a:lnTo>
                    <a:lnTo>
                      <a:pt x="72" y="32"/>
                    </a:lnTo>
                    <a:lnTo>
                      <a:pt x="84" y="50"/>
                    </a:lnTo>
                    <a:lnTo>
                      <a:pt x="94" y="68"/>
                    </a:lnTo>
                    <a:lnTo>
                      <a:pt x="104" y="88"/>
                    </a:lnTo>
                    <a:lnTo>
                      <a:pt x="112" y="106"/>
                    </a:lnTo>
                    <a:lnTo>
                      <a:pt x="120" y="9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6" name="Freeform 137"/>
              <p:cNvSpPr>
                <a:spLocks/>
              </p:cNvSpPr>
              <p:nvPr userDrawn="1"/>
            </p:nvSpPr>
            <p:spPr bwMode="auto">
              <a:xfrm>
                <a:off x="9237" y="314"/>
                <a:ext cx="320" cy="860"/>
              </a:xfrm>
              <a:custGeom>
                <a:avLst/>
                <a:gdLst>
                  <a:gd name="T0" fmla="*/ 110 w 326"/>
                  <a:gd name="T1" fmla="*/ 96 h 856"/>
                  <a:gd name="T2" fmla="*/ 110 w 326"/>
                  <a:gd name="T3" fmla="*/ 96 h 856"/>
                  <a:gd name="T4" fmla="*/ 137 w 326"/>
                  <a:gd name="T5" fmla="*/ 199 h 856"/>
                  <a:gd name="T6" fmla="*/ 171 w 326"/>
                  <a:gd name="T7" fmla="*/ 297 h 856"/>
                  <a:gd name="T8" fmla="*/ 200 w 326"/>
                  <a:gd name="T9" fmla="*/ 402 h 856"/>
                  <a:gd name="T10" fmla="*/ 230 w 326"/>
                  <a:gd name="T11" fmla="*/ 500 h 856"/>
                  <a:gd name="T12" fmla="*/ 230 w 326"/>
                  <a:gd name="T13" fmla="*/ 500 h 856"/>
                  <a:gd name="T14" fmla="*/ 255 w 326"/>
                  <a:gd name="T15" fmla="*/ 585 h 856"/>
                  <a:gd name="T16" fmla="*/ 271 w 326"/>
                  <a:gd name="T17" fmla="*/ 637 h 856"/>
                  <a:gd name="T18" fmla="*/ 284 w 326"/>
                  <a:gd name="T19" fmla="*/ 691 h 856"/>
                  <a:gd name="T20" fmla="*/ 289 w 326"/>
                  <a:gd name="T21" fmla="*/ 719 h 856"/>
                  <a:gd name="T22" fmla="*/ 293 w 326"/>
                  <a:gd name="T23" fmla="*/ 747 h 856"/>
                  <a:gd name="T24" fmla="*/ 296 w 326"/>
                  <a:gd name="T25" fmla="*/ 778 h 856"/>
                  <a:gd name="T26" fmla="*/ 296 w 326"/>
                  <a:gd name="T27" fmla="*/ 802 h 856"/>
                  <a:gd name="T28" fmla="*/ 294 w 326"/>
                  <a:gd name="T29" fmla="*/ 824 h 856"/>
                  <a:gd name="T30" fmla="*/ 289 w 326"/>
                  <a:gd name="T31" fmla="*/ 844 h 856"/>
                  <a:gd name="T32" fmla="*/ 283 w 326"/>
                  <a:gd name="T33" fmla="*/ 862 h 856"/>
                  <a:gd name="T34" fmla="*/ 278 w 326"/>
                  <a:gd name="T35" fmla="*/ 868 h 856"/>
                  <a:gd name="T36" fmla="*/ 273 w 326"/>
                  <a:gd name="T37" fmla="*/ 876 h 856"/>
                  <a:gd name="T38" fmla="*/ 273 w 326"/>
                  <a:gd name="T39" fmla="*/ 876 h 856"/>
                  <a:gd name="T40" fmla="*/ 255 w 326"/>
                  <a:gd name="T41" fmla="*/ 850 h 856"/>
                  <a:gd name="T42" fmla="*/ 240 w 326"/>
                  <a:gd name="T43" fmla="*/ 824 h 856"/>
                  <a:gd name="T44" fmla="*/ 228 w 326"/>
                  <a:gd name="T45" fmla="*/ 798 h 856"/>
                  <a:gd name="T46" fmla="*/ 218 w 326"/>
                  <a:gd name="T47" fmla="*/ 772 h 856"/>
                  <a:gd name="T48" fmla="*/ 198 w 326"/>
                  <a:gd name="T49" fmla="*/ 717 h 856"/>
                  <a:gd name="T50" fmla="*/ 182 w 326"/>
                  <a:gd name="T51" fmla="*/ 667 h 856"/>
                  <a:gd name="T52" fmla="*/ 171 w 326"/>
                  <a:gd name="T53" fmla="*/ 615 h 856"/>
                  <a:gd name="T54" fmla="*/ 157 w 326"/>
                  <a:gd name="T55" fmla="*/ 561 h 856"/>
                  <a:gd name="T56" fmla="*/ 143 w 326"/>
                  <a:gd name="T57" fmla="*/ 500 h 856"/>
                  <a:gd name="T58" fmla="*/ 129 w 326"/>
                  <a:gd name="T59" fmla="*/ 442 h 856"/>
                  <a:gd name="T60" fmla="*/ 129 w 326"/>
                  <a:gd name="T61" fmla="*/ 442 h 856"/>
                  <a:gd name="T62" fmla="*/ 114 w 326"/>
                  <a:gd name="T63" fmla="*/ 386 h 856"/>
                  <a:gd name="T64" fmla="*/ 96 w 326"/>
                  <a:gd name="T65" fmla="*/ 332 h 856"/>
                  <a:gd name="T66" fmla="*/ 61 w 326"/>
                  <a:gd name="T67" fmla="*/ 221 h 856"/>
                  <a:gd name="T68" fmla="*/ 41 w 326"/>
                  <a:gd name="T69" fmla="*/ 169 h 856"/>
                  <a:gd name="T70" fmla="*/ 27 w 326"/>
                  <a:gd name="T71" fmla="*/ 115 h 856"/>
                  <a:gd name="T72" fmla="*/ 14 w 326"/>
                  <a:gd name="T73" fmla="*/ 56 h 856"/>
                  <a:gd name="T74" fmla="*/ 0 w 326"/>
                  <a:gd name="T75" fmla="*/ 2 h 856"/>
                  <a:gd name="T76" fmla="*/ 0 w 326"/>
                  <a:gd name="T77" fmla="*/ 2 h 856"/>
                  <a:gd name="T78" fmla="*/ 12 w 326"/>
                  <a:gd name="T79" fmla="*/ 0 h 856"/>
                  <a:gd name="T80" fmla="*/ 24 w 326"/>
                  <a:gd name="T81" fmla="*/ 0 h 856"/>
                  <a:gd name="T82" fmla="*/ 29 w 326"/>
                  <a:gd name="T83" fmla="*/ 2 h 856"/>
                  <a:gd name="T84" fmla="*/ 39 w 326"/>
                  <a:gd name="T85" fmla="*/ 6 h 856"/>
                  <a:gd name="T86" fmla="*/ 47 w 326"/>
                  <a:gd name="T87" fmla="*/ 10 h 856"/>
                  <a:gd name="T88" fmla="*/ 53 w 326"/>
                  <a:gd name="T89" fmla="*/ 16 h 856"/>
                  <a:gd name="T90" fmla="*/ 67 w 326"/>
                  <a:gd name="T91" fmla="*/ 32 h 856"/>
                  <a:gd name="T92" fmla="*/ 77 w 326"/>
                  <a:gd name="T93" fmla="*/ 50 h 856"/>
                  <a:gd name="T94" fmla="*/ 84 w 326"/>
                  <a:gd name="T95" fmla="*/ 68 h 856"/>
                  <a:gd name="T96" fmla="*/ 94 w 326"/>
                  <a:gd name="T97" fmla="*/ 88 h 856"/>
                  <a:gd name="T98" fmla="*/ 102 w 326"/>
                  <a:gd name="T99" fmla="*/ 106 h 8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26" h="856">
                    <a:moveTo>
                      <a:pt x="120" y="96"/>
                    </a:moveTo>
                    <a:lnTo>
                      <a:pt x="120" y="96"/>
                    </a:lnTo>
                    <a:lnTo>
                      <a:pt x="152" y="194"/>
                    </a:lnTo>
                    <a:lnTo>
                      <a:pt x="186" y="292"/>
                    </a:lnTo>
                    <a:lnTo>
                      <a:pt x="220" y="392"/>
                    </a:lnTo>
                    <a:lnTo>
                      <a:pt x="252" y="490"/>
                    </a:lnTo>
                    <a:lnTo>
                      <a:pt x="280" y="570"/>
                    </a:lnTo>
                    <a:lnTo>
                      <a:pt x="296" y="622"/>
                    </a:lnTo>
                    <a:lnTo>
                      <a:pt x="312" y="676"/>
                    </a:lnTo>
                    <a:lnTo>
                      <a:pt x="318" y="704"/>
                    </a:lnTo>
                    <a:lnTo>
                      <a:pt x="322" y="732"/>
                    </a:lnTo>
                    <a:lnTo>
                      <a:pt x="326" y="758"/>
                    </a:lnTo>
                    <a:lnTo>
                      <a:pt x="326" y="782"/>
                    </a:lnTo>
                    <a:lnTo>
                      <a:pt x="324" y="804"/>
                    </a:lnTo>
                    <a:lnTo>
                      <a:pt x="318" y="824"/>
                    </a:lnTo>
                    <a:lnTo>
                      <a:pt x="310" y="842"/>
                    </a:lnTo>
                    <a:lnTo>
                      <a:pt x="304" y="848"/>
                    </a:lnTo>
                    <a:lnTo>
                      <a:pt x="298" y="856"/>
                    </a:lnTo>
                    <a:lnTo>
                      <a:pt x="280" y="830"/>
                    </a:lnTo>
                    <a:lnTo>
                      <a:pt x="264" y="804"/>
                    </a:lnTo>
                    <a:lnTo>
                      <a:pt x="250" y="778"/>
                    </a:lnTo>
                    <a:lnTo>
                      <a:pt x="238" y="752"/>
                    </a:lnTo>
                    <a:lnTo>
                      <a:pt x="218" y="702"/>
                    </a:lnTo>
                    <a:lnTo>
                      <a:pt x="200" y="652"/>
                    </a:lnTo>
                    <a:lnTo>
                      <a:pt x="186" y="600"/>
                    </a:lnTo>
                    <a:lnTo>
                      <a:pt x="172" y="546"/>
                    </a:lnTo>
                    <a:lnTo>
                      <a:pt x="158" y="490"/>
                    </a:lnTo>
                    <a:lnTo>
                      <a:pt x="142" y="432"/>
                    </a:lnTo>
                    <a:lnTo>
                      <a:pt x="124" y="376"/>
                    </a:lnTo>
                    <a:lnTo>
                      <a:pt x="106" y="322"/>
                    </a:lnTo>
                    <a:lnTo>
                      <a:pt x="66" y="216"/>
                    </a:lnTo>
                    <a:lnTo>
                      <a:pt x="46" y="164"/>
                    </a:lnTo>
                    <a:lnTo>
                      <a:pt x="30" y="110"/>
                    </a:lnTo>
                    <a:lnTo>
                      <a:pt x="14" y="56"/>
                    </a:lnTo>
                    <a:lnTo>
                      <a:pt x="0" y="2"/>
                    </a:lnTo>
                    <a:lnTo>
                      <a:pt x="12" y="0"/>
                    </a:lnTo>
                    <a:lnTo>
                      <a:pt x="24" y="0"/>
                    </a:lnTo>
                    <a:lnTo>
                      <a:pt x="34" y="2"/>
                    </a:lnTo>
                    <a:lnTo>
                      <a:pt x="44" y="6"/>
                    </a:lnTo>
                    <a:lnTo>
                      <a:pt x="52" y="10"/>
                    </a:lnTo>
                    <a:lnTo>
                      <a:pt x="58" y="16"/>
                    </a:lnTo>
                    <a:lnTo>
                      <a:pt x="72" y="32"/>
                    </a:lnTo>
                    <a:lnTo>
                      <a:pt x="84" y="50"/>
                    </a:lnTo>
                    <a:lnTo>
                      <a:pt x="94" y="68"/>
                    </a:lnTo>
                    <a:lnTo>
                      <a:pt x="104" y="88"/>
                    </a:lnTo>
                    <a:lnTo>
                      <a:pt x="112" y="10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7" name="Freeform 138"/>
              <p:cNvSpPr>
                <a:spLocks/>
              </p:cNvSpPr>
              <p:nvPr userDrawn="1"/>
            </p:nvSpPr>
            <p:spPr bwMode="auto">
              <a:xfrm>
                <a:off x="8917" y="494"/>
                <a:ext cx="240" cy="600"/>
              </a:xfrm>
              <a:custGeom>
                <a:avLst/>
                <a:gdLst>
                  <a:gd name="T0" fmla="*/ 73 w 242"/>
                  <a:gd name="T1" fmla="*/ 47 h 588"/>
                  <a:gd name="T2" fmla="*/ 73 w 242"/>
                  <a:gd name="T3" fmla="*/ 47 h 588"/>
                  <a:gd name="T4" fmla="*/ 79 w 242"/>
                  <a:gd name="T5" fmla="*/ 90 h 588"/>
                  <a:gd name="T6" fmla="*/ 89 w 242"/>
                  <a:gd name="T7" fmla="*/ 127 h 588"/>
                  <a:gd name="T8" fmla="*/ 99 w 242"/>
                  <a:gd name="T9" fmla="*/ 169 h 588"/>
                  <a:gd name="T10" fmla="*/ 113 w 242"/>
                  <a:gd name="T11" fmla="*/ 212 h 588"/>
                  <a:gd name="T12" fmla="*/ 141 w 242"/>
                  <a:gd name="T13" fmla="*/ 292 h 588"/>
                  <a:gd name="T14" fmla="*/ 169 w 242"/>
                  <a:gd name="T15" fmla="*/ 371 h 588"/>
                  <a:gd name="T16" fmla="*/ 169 w 242"/>
                  <a:gd name="T17" fmla="*/ 371 h 588"/>
                  <a:gd name="T18" fmla="*/ 178 w 242"/>
                  <a:gd name="T19" fmla="*/ 405 h 588"/>
                  <a:gd name="T20" fmla="*/ 190 w 242"/>
                  <a:gd name="T21" fmla="*/ 440 h 588"/>
                  <a:gd name="T22" fmla="*/ 204 w 242"/>
                  <a:gd name="T23" fmla="*/ 473 h 588"/>
                  <a:gd name="T24" fmla="*/ 216 w 242"/>
                  <a:gd name="T25" fmla="*/ 509 h 588"/>
                  <a:gd name="T26" fmla="*/ 226 w 242"/>
                  <a:gd name="T27" fmla="*/ 544 h 588"/>
                  <a:gd name="T28" fmla="*/ 230 w 242"/>
                  <a:gd name="T29" fmla="*/ 562 h 588"/>
                  <a:gd name="T30" fmla="*/ 232 w 242"/>
                  <a:gd name="T31" fmla="*/ 580 h 588"/>
                  <a:gd name="T32" fmla="*/ 232 w 242"/>
                  <a:gd name="T33" fmla="*/ 597 h 588"/>
                  <a:gd name="T34" fmla="*/ 230 w 242"/>
                  <a:gd name="T35" fmla="*/ 615 h 588"/>
                  <a:gd name="T36" fmla="*/ 228 w 242"/>
                  <a:gd name="T37" fmla="*/ 633 h 588"/>
                  <a:gd name="T38" fmla="*/ 224 w 242"/>
                  <a:gd name="T39" fmla="*/ 650 h 588"/>
                  <a:gd name="T40" fmla="*/ 224 w 242"/>
                  <a:gd name="T41" fmla="*/ 650 h 588"/>
                  <a:gd name="T42" fmla="*/ 210 w 242"/>
                  <a:gd name="T43" fmla="*/ 642 h 588"/>
                  <a:gd name="T44" fmla="*/ 196 w 242"/>
                  <a:gd name="T45" fmla="*/ 631 h 588"/>
                  <a:gd name="T46" fmla="*/ 184 w 242"/>
                  <a:gd name="T47" fmla="*/ 615 h 588"/>
                  <a:gd name="T48" fmla="*/ 176 w 242"/>
                  <a:gd name="T49" fmla="*/ 597 h 588"/>
                  <a:gd name="T50" fmla="*/ 153 w 242"/>
                  <a:gd name="T51" fmla="*/ 557 h 588"/>
                  <a:gd name="T52" fmla="*/ 129 w 242"/>
                  <a:gd name="T53" fmla="*/ 511 h 588"/>
                  <a:gd name="T54" fmla="*/ 109 w 242"/>
                  <a:gd name="T55" fmla="*/ 465 h 588"/>
                  <a:gd name="T56" fmla="*/ 89 w 242"/>
                  <a:gd name="T57" fmla="*/ 418 h 588"/>
                  <a:gd name="T58" fmla="*/ 60 w 242"/>
                  <a:gd name="T59" fmla="*/ 341 h 588"/>
                  <a:gd name="T60" fmla="*/ 60 w 242"/>
                  <a:gd name="T61" fmla="*/ 341 h 588"/>
                  <a:gd name="T62" fmla="*/ 46 w 242"/>
                  <a:gd name="T63" fmla="*/ 300 h 588"/>
                  <a:gd name="T64" fmla="*/ 34 w 242"/>
                  <a:gd name="T65" fmla="*/ 259 h 588"/>
                  <a:gd name="T66" fmla="*/ 22 w 242"/>
                  <a:gd name="T67" fmla="*/ 216 h 588"/>
                  <a:gd name="T68" fmla="*/ 14 w 242"/>
                  <a:gd name="T69" fmla="*/ 173 h 588"/>
                  <a:gd name="T70" fmla="*/ 6 w 242"/>
                  <a:gd name="T71" fmla="*/ 133 h 588"/>
                  <a:gd name="T72" fmla="*/ 2 w 242"/>
                  <a:gd name="T73" fmla="*/ 90 h 588"/>
                  <a:gd name="T74" fmla="*/ 0 w 242"/>
                  <a:gd name="T75" fmla="*/ 45 h 588"/>
                  <a:gd name="T76" fmla="*/ 0 w 242"/>
                  <a:gd name="T77" fmla="*/ 0 h 588"/>
                  <a:gd name="T78" fmla="*/ 0 w 242"/>
                  <a:gd name="T79" fmla="*/ 0 h 588"/>
                  <a:gd name="T80" fmla="*/ 12 w 242"/>
                  <a:gd name="T81" fmla="*/ 0 h 588"/>
                  <a:gd name="T82" fmla="*/ 24 w 242"/>
                  <a:gd name="T83" fmla="*/ 2 h 588"/>
                  <a:gd name="T84" fmla="*/ 34 w 242"/>
                  <a:gd name="T85" fmla="*/ 6 h 588"/>
                  <a:gd name="T86" fmla="*/ 44 w 242"/>
                  <a:gd name="T87" fmla="*/ 12 h 588"/>
                  <a:gd name="T88" fmla="*/ 52 w 242"/>
                  <a:gd name="T89" fmla="*/ 20 h 588"/>
                  <a:gd name="T90" fmla="*/ 58 w 242"/>
                  <a:gd name="T91" fmla="*/ 35 h 588"/>
                  <a:gd name="T92" fmla="*/ 65 w 242"/>
                  <a:gd name="T93" fmla="*/ 55 h 588"/>
                  <a:gd name="T94" fmla="*/ 73 w 242"/>
                  <a:gd name="T95" fmla="*/ 47 h 58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42" h="588">
                    <a:moveTo>
                      <a:pt x="78" y="42"/>
                    </a:moveTo>
                    <a:lnTo>
                      <a:pt x="78" y="42"/>
                    </a:lnTo>
                    <a:lnTo>
                      <a:pt x="84" y="80"/>
                    </a:lnTo>
                    <a:lnTo>
                      <a:pt x="94" y="116"/>
                    </a:lnTo>
                    <a:lnTo>
                      <a:pt x="104" y="154"/>
                    </a:lnTo>
                    <a:lnTo>
                      <a:pt x="118" y="192"/>
                    </a:lnTo>
                    <a:lnTo>
                      <a:pt x="146" y="264"/>
                    </a:lnTo>
                    <a:lnTo>
                      <a:pt x="174" y="336"/>
                    </a:lnTo>
                    <a:lnTo>
                      <a:pt x="186" y="366"/>
                    </a:lnTo>
                    <a:lnTo>
                      <a:pt x="200" y="398"/>
                    </a:lnTo>
                    <a:lnTo>
                      <a:pt x="214" y="428"/>
                    </a:lnTo>
                    <a:lnTo>
                      <a:pt x="226" y="460"/>
                    </a:lnTo>
                    <a:lnTo>
                      <a:pt x="236" y="492"/>
                    </a:lnTo>
                    <a:lnTo>
                      <a:pt x="240" y="508"/>
                    </a:lnTo>
                    <a:lnTo>
                      <a:pt x="242" y="524"/>
                    </a:lnTo>
                    <a:lnTo>
                      <a:pt x="242" y="540"/>
                    </a:lnTo>
                    <a:lnTo>
                      <a:pt x="240" y="556"/>
                    </a:lnTo>
                    <a:lnTo>
                      <a:pt x="238" y="572"/>
                    </a:lnTo>
                    <a:lnTo>
                      <a:pt x="234" y="588"/>
                    </a:lnTo>
                    <a:lnTo>
                      <a:pt x="220" y="580"/>
                    </a:lnTo>
                    <a:lnTo>
                      <a:pt x="206" y="570"/>
                    </a:lnTo>
                    <a:lnTo>
                      <a:pt x="194" y="556"/>
                    </a:lnTo>
                    <a:lnTo>
                      <a:pt x="182" y="540"/>
                    </a:lnTo>
                    <a:lnTo>
                      <a:pt x="158" y="504"/>
                    </a:lnTo>
                    <a:lnTo>
                      <a:pt x="134" y="462"/>
                    </a:lnTo>
                    <a:lnTo>
                      <a:pt x="114" y="420"/>
                    </a:lnTo>
                    <a:lnTo>
                      <a:pt x="94" y="378"/>
                    </a:lnTo>
                    <a:lnTo>
                      <a:pt x="64" y="308"/>
                    </a:lnTo>
                    <a:lnTo>
                      <a:pt x="46" y="270"/>
                    </a:lnTo>
                    <a:lnTo>
                      <a:pt x="34" y="234"/>
                    </a:lnTo>
                    <a:lnTo>
                      <a:pt x="22" y="196"/>
                    </a:lnTo>
                    <a:lnTo>
                      <a:pt x="14" y="158"/>
                    </a:lnTo>
                    <a:lnTo>
                      <a:pt x="6" y="120"/>
                    </a:lnTo>
                    <a:lnTo>
                      <a:pt x="2" y="80"/>
                    </a:lnTo>
                    <a:lnTo>
                      <a:pt x="0" y="4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4" y="2"/>
                    </a:lnTo>
                    <a:lnTo>
                      <a:pt x="34" y="6"/>
                    </a:lnTo>
                    <a:lnTo>
                      <a:pt x="44" y="12"/>
                    </a:lnTo>
                    <a:lnTo>
                      <a:pt x="52" y="20"/>
                    </a:lnTo>
                    <a:lnTo>
                      <a:pt x="58" y="30"/>
                    </a:lnTo>
                    <a:lnTo>
                      <a:pt x="70" y="50"/>
                    </a:lnTo>
                    <a:lnTo>
                      <a:pt x="78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8" name="Freeform 139"/>
              <p:cNvSpPr>
                <a:spLocks/>
              </p:cNvSpPr>
              <p:nvPr userDrawn="1"/>
            </p:nvSpPr>
            <p:spPr bwMode="auto">
              <a:xfrm>
                <a:off x="8917" y="494"/>
                <a:ext cx="240" cy="600"/>
              </a:xfrm>
              <a:custGeom>
                <a:avLst/>
                <a:gdLst>
                  <a:gd name="T0" fmla="*/ 73 w 242"/>
                  <a:gd name="T1" fmla="*/ 47 h 588"/>
                  <a:gd name="T2" fmla="*/ 73 w 242"/>
                  <a:gd name="T3" fmla="*/ 47 h 588"/>
                  <a:gd name="T4" fmla="*/ 79 w 242"/>
                  <a:gd name="T5" fmla="*/ 90 h 588"/>
                  <a:gd name="T6" fmla="*/ 89 w 242"/>
                  <a:gd name="T7" fmla="*/ 127 h 588"/>
                  <a:gd name="T8" fmla="*/ 99 w 242"/>
                  <a:gd name="T9" fmla="*/ 169 h 588"/>
                  <a:gd name="T10" fmla="*/ 113 w 242"/>
                  <a:gd name="T11" fmla="*/ 212 h 588"/>
                  <a:gd name="T12" fmla="*/ 141 w 242"/>
                  <a:gd name="T13" fmla="*/ 292 h 588"/>
                  <a:gd name="T14" fmla="*/ 169 w 242"/>
                  <a:gd name="T15" fmla="*/ 371 h 588"/>
                  <a:gd name="T16" fmla="*/ 169 w 242"/>
                  <a:gd name="T17" fmla="*/ 371 h 588"/>
                  <a:gd name="T18" fmla="*/ 178 w 242"/>
                  <a:gd name="T19" fmla="*/ 405 h 588"/>
                  <a:gd name="T20" fmla="*/ 190 w 242"/>
                  <a:gd name="T21" fmla="*/ 440 h 588"/>
                  <a:gd name="T22" fmla="*/ 204 w 242"/>
                  <a:gd name="T23" fmla="*/ 473 h 588"/>
                  <a:gd name="T24" fmla="*/ 216 w 242"/>
                  <a:gd name="T25" fmla="*/ 509 h 588"/>
                  <a:gd name="T26" fmla="*/ 226 w 242"/>
                  <a:gd name="T27" fmla="*/ 544 h 588"/>
                  <a:gd name="T28" fmla="*/ 230 w 242"/>
                  <a:gd name="T29" fmla="*/ 562 h 588"/>
                  <a:gd name="T30" fmla="*/ 232 w 242"/>
                  <a:gd name="T31" fmla="*/ 580 h 588"/>
                  <a:gd name="T32" fmla="*/ 232 w 242"/>
                  <a:gd name="T33" fmla="*/ 597 h 588"/>
                  <a:gd name="T34" fmla="*/ 230 w 242"/>
                  <a:gd name="T35" fmla="*/ 615 h 588"/>
                  <a:gd name="T36" fmla="*/ 228 w 242"/>
                  <a:gd name="T37" fmla="*/ 633 h 588"/>
                  <a:gd name="T38" fmla="*/ 224 w 242"/>
                  <a:gd name="T39" fmla="*/ 650 h 588"/>
                  <a:gd name="T40" fmla="*/ 224 w 242"/>
                  <a:gd name="T41" fmla="*/ 650 h 588"/>
                  <a:gd name="T42" fmla="*/ 210 w 242"/>
                  <a:gd name="T43" fmla="*/ 642 h 588"/>
                  <a:gd name="T44" fmla="*/ 196 w 242"/>
                  <a:gd name="T45" fmla="*/ 631 h 588"/>
                  <a:gd name="T46" fmla="*/ 184 w 242"/>
                  <a:gd name="T47" fmla="*/ 615 h 588"/>
                  <a:gd name="T48" fmla="*/ 176 w 242"/>
                  <a:gd name="T49" fmla="*/ 597 h 588"/>
                  <a:gd name="T50" fmla="*/ 153 w 242"/>
                  <a:gd name="T51" fmla="*/ 557 h 588"/>
                  <a:gd name="T52" fmla="*/ 129 w 242"/>
                  <a:gd name="T53" fmla="*/ 511 h 588"/>
                  <a:gd name="T54" fmla="*/ 109 w 242"/>
                  <a:gd name="T55" fmla="*/ 465 h 588"/>
                  <a:gd name="T56" fmla="*/ 89 w 242"/>
                  <a:gd name="T57" fmla="*/ 418 h 588"/>
                  <a:gd name="T58" fmla="*/ 60 w 242"/>
                  <a:gd name="T59" fmla="*/ 341 h 588"/>
                  <a:gd name="T60" fmla="*/ 60 w 242"/>
                  <a:gd name="T61" fmla="*/ 341 h 588"/>
                  <a:gd name="T62" fmla="*/ 46 w 242"/>
                  <a:gd name="T63" fmla="*/ 300 h 588"/>
                  <a:gd name="T64" fmla="*/ 34 w 242"/>
                  <a:gd name="T65" fmla="*/ 259 h 588"/>
                  <a:gd name="T66" fmla="*/ 22 w 242"/>
                  <a:gd name="T67" fmla="*/ 216 h 588"/>
                  <a:gd name="T68" fmla="*/ 14 w 242"/>
                  <a:gd name="T69" fmla="*/ 173 h 588"/>
                  <a:gd name="T70" fmla="*/ 6 w 242"/>
                  <a:gd name="T71" fmla="*/ 133 h 588"/>
                  <a:gd name="T72" fmla="*/ 2 w 242"/>
                  <a:gd name="T73" fmla="*/ 90 h 588"/>
                  <a:gd name="T74" fmla="*/ 0 w 242"/>
                  <a:gd name="T75" fmla="*/ 45 h 588"/>
                  <a:gd name="T76" fmla="*/ 0 w 242"/>
                  <a:gd name="T77" fmla="*/ 0 h 588"/>
                  <a:gd name="T78" fmla="*/ 0 w 242"/>
                  <a:gd name="T79" fmla="*/ 0 h 588"/>
                  <a:gd name="T80" fmla="*/ 12 w 242"/>
                  <a:gd name="T81" fmla="*/ 0 h 588"/>
                  <a:gd name="T82" fmla="*/ 24 w 242"/>
                  <a:gd name="T83" fmla="*/ 2 h 588"/>
                  <a:gd name="T84" fmla="*/ 34 w 242"/>
                  <a:gd name="T85" fmla="*/ 6 h 588"/>
                  <a:gd name="T86" fmla="*/ 44 w 242"/>
                  <a:gd name="T87" fmla="*/ 12 h 588"/>
                  <a:gd name="T88" fmla="*/ 52 w 242"/>
                  <a:gd name="T89" fmla="*/ 20 h 588"/>
                  <a:gd name="T90" fmla="*/ 58 w 242"/>
                  <a:gd name="T91" fmla="*/ 35 h 588"/>
                  <a:gd name="T92" fmla="*/ 65 w 242"/>
                  <a:gd name="T93" fmla="*/ 55 h 58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42" h="588">
                    <a:moveTo>
                      <a:pt x="78" y="42"/>
                    </a:moveTo>
                    <a:lnTo>
                      <a:pt x="78" y="42"/>
                    </a:lnTo>
                    <a:lnTo>
                      <a:pt x="84" y="80"/>
                    </a:lnTo>
                    <a:lnTo>
                      <a:pt x="94" y="116"/>
                    </a:lnTo>
                    <a:lnTo>
                      <a:pt x="104" y="154"/>
                    </a:lnTo>
                    <a:lnTo>
                      <a:pt x="118" y="192"/>
                    </a:lnTo>
                    <a:lnTo>
                      <a:pt x="146" y="264"/>
                    </a:lnTo>
                    <a:lnTo>
                      <a:pt x="174" y="336"/>
                    </a:lnTo>
                    <a:lnTo>
                      <a:pt x="186" y="366"/>
                    </a:lnTo>
                    <a:lnTo>
                      <a:pt x="200" y="398"/>
                    </a:lnTo>
                    <a:lnTo>
                      <a:pt x="214" y="428"/>
                    </a:lnTo>
                    <a:lnTo>
                      <a:pt x="226" y="460"/>
                    </a:lnTo>
                    <a:lnTo>
                      <a:pt x="236" y="492"/>
                    </a:lnTo>
                    <a:lnTo>
                      <a:pt x="240" y="508"/>
                    </a:lnTo>
                    <a:lnTo>
                      <a:pt x="242" y="524"/>
                    </a:lnTo>
                    <a:lnTo>
                      <a:pt x="242" y="540"/>
                    </a:lnTo>
                    <a:lnTo>
                      <a:pt x="240" y="556"/>
                    </a:lnTo>
                    <a:lnTo>
                      <a:pt x="238" y="572"/>
                    </a:lnTo>
                    <a:lnTo>
                      <a:pt x="234" y="588"/>
                    </a:lnTo>
                    <a:lnTo>
                      <a:pt x="220" y="580"/>
                    </a:lnTo>
                    <a:lnTo>
                      <a:pt x="206" y="570"/>
                    </a:lnTo>
                    <a:lnTo>
                      <a:pt x="194" y="556"/>
                    </a:lnTo>
                    <a:lnTo>
                      <a:pt x="182" y="540"/>
                    </a:lnTo>
                    <a:lnTo>
                      <a:pt x="158" y="504"/>
                    </a:lnTo>
                    <a:lnTo>
                      <a:pt x="134" y="462"/>
                    </a:lnTo>
                    <a:lnTo>
                      <a:pt x="114" y="420"/>
                    </a:lnTo>
                    <a:lnTo>
                      <a:pt x="94" y="378"/>
                    </a:lnTo>
                    <a:lnTo>
                      <a:pt x="64" y="308"/>
                    </a:lnTo>
                    <a:lnTo>
                      <a:pt x="46" y="270"/>
                    </a:lnTo>
                    <a:lnTo>
                      <a:pt x="34" y="234"/>
                    </a:lnTo>
                    <a:lnTo>
                      <a:pt x="22" y="196"/>
                    </a:lnTo>
                    <a:lnTo>
                      <a:pt x="14" y="158"/>
                    </a:lnTo>
                    <a:lnTo>
                      <a:pt x="6" y="120"/>
                    </a:lnTo>
                    <a:lnTo>
                      <a:pt x="2" y="80"/>
                    </a:lnTo>
                    <a:lnTo>
                      <a:pt x="0" y="40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24" y="2"/>
                    </a:lnTo>
                    <a:lnTo>
                      <a:pt x="34" y="6"/>
                    </a:lnTo>
                    <a:lnTo>
                      <a:pt x="44" y="12"/>
                    </a:lnTo>
                    <a:lnTo>
                      <a:pt x="52" y="20"/>
                    </a:lnTo>
                    <a:lnTo>
                      <a:pt x="58" y="30"/>
                    </a:lnTo>
                    <a:lnTo>
                      <a:pt x="70" y="50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49" name="Freeform 140"/>
              <p:cNvSpPr>
                <a:spLocks/>
              </p:cNvSpPr>
              <p:nvPr userDrawn="1"/>
            </p:nvSpPr>
            <p:spPr bwMode="auto">
              <a:xfrm>
                <a:off x="10977" y="794"/>
                <a:ext cx="260" cy="1420"/>
              </a:xfrm>
              <a:custGeom>
                <a:avLst/>
                <a:gdLst>
                  <a:gd name="T0" fmla="*/ 92 w 274"/>
                  <a:gd name="T1" fmla="*/ 116 h 1416"/>
                  <a:gd name="T2" fmla="*/ 106 w 274"/>
                  <a:gd name="T3" fmla="*/ 229 h 1416"/>
                  <a:gd name="T4" fmla="*/ 123 w 274"/>
                  <a:gd name="T5" fmla="*/ 447 h 1416"/>
                  <a:gd name="T6" fmla="*/ 139 w 274"/>
                  <a:gd name="T7" fmla="*/ 786 h 1416"/>
                  <a:gd name="T8" fmla="*/ 150 w 274"/>
                  <a:gd name="T9" fmla="*/ 1009 h 1416"/>
                  <a:gd name="T10" fmla="*/ 154 w 274"/>
                  <a:gd name="T11" fmla="*/ 1059 h 1416"/>
                  <a:gd name="T12" fmla="*/ 167 w 274"/>
                  <a:gd name="T13" fmla="*/ 1161 h 1416"/>
                  <a:gd name="T14" fmla="*/ 174 w 274"/>
                  <a:gd name="T15" fmla="*/ 1211 h 1416"/>
                  <a:gd name="T16" fmla="*/ 185 w 274"/>
                  <a:gd name="T17" fmla="*/ 1260 h 1416"/>
                  <a:gd name="T18" fmla="*/ 206 w 274"/>
                  <a:gd name="T19" fmla="*/ 1346 h 1416"/>
                  <a:gd name="T20" fmla="*/ 211 w 274"/>
                  <a:gd name="T21" fmla="*/ 1386 h 1416"/>
                  <a:gd name="T22" fmla="*/ 208 w 274"/>
                  <a:gd name="T23" fmla="*/ 1408 h 1416"/>
                  <a:gd name="T24" fmla="*/ 203 w 274"/>
                  <a:gd name="T25" fmla="*/ 1416 h 1416"/>
                  <a:gd name="T26" fmla="*/ 191 w 274"/>
                  <a:gd name="T27" fmla="*/ 1432 h 1416"/>
                  <a:gd name="T28" fmla="*/ 178 w 274"/>
                  <a:gd name="T29" fmla="*/ 1436 h 1416"/>
                  <a:gd name="T30" fmla="*/ 167 w 274"/>
                  <a:gd name="T31" fmla="*/ 1432 h 1416"/>
                  <a:gd name="T32" fmla="*/ 154 w 274"/>
                  <a:gd name="T33" fmla="*/ 1418 h 1416"/>
                  <a:gd name="T34" fmla="*/ 134 w 274"/>
                  <a:gd name="T35" fmla="*/ 1374 h 1416"/>
                  <a:gd name="T36" fmla="*/ 117 w 274"/>
                  <a:gd name="T37" fmla="*/ 1310 h 1416"/>
                  <a:gd name="T38" fmla="*/ 102 w 274"/>
                  <a:gd name="T39" fmla="*/ 1235 h 1416"/>
                  <a:gd name="T40" fmla="*/ 83 w 274"/>
                  <a:gd name="T41" fmla="*/ 1113 h 1416"/>
                  <a:gd name="T42" fmla="*/ 80 w 274"/>
                  <a:gd name="T43" fmla="*/ 1083 h 1416"/>
                  <a:gd name="T44" fmla="*/ 47 w 274"/>
                  <a:gd name="T45" fmla="*/ 744 h 1416"/>
                  <a:gd name="T46" fmla="*/ 24 w 274"/>
                  <a:gd name="T47" fmla="*/ 397 h 1416"/>
                  <a:gd name="T48" fmla="*/ 21 w 274"/>
                  <a:gd name="T49" fmla="*/ 359 h 1416"/>
                  <a:gd name="T50" fmla="*/ 8 w 274"/>
                  <a:gd name="T51" fmla="*/ 239 h 1416"/>
                  <a:gd name="T52" fmla="*/ 0 w 274"/>
                  <a:gd name="T53" fmla="*/ 152 h 1416"/>
                  <a:gd name="T54" fmla="*/ 2 w 274"/>
                  <a:gd name="T55" fmla="*/ 94 h 1416"/>
                  <a:gd name="T56" fmla="*/ 4 w 274"/>
                  <a:gd name="T57" fmla="*/ 74 h 1416"/>
                  <a:gd name="T58" fmla="*/ 11 w 274"/>
                  <a:gd name="T59" fmla="*/ 32 h 1416"/>
                  <a:gd name="T60" fmla="*/ 25 w 274"/>
                  <a:gd name="T61" fmla="*/ 8 h 1416"/>
                  <a:gd name="T62" fmla="*/ 40 w 274"/>
                  <a:gd name="T63" fmla="*/ 0 h 1416"/>
                  <a:gd name="T64" fmla="*/ 54 w 274"/>
                  <a:gd name="T65" fmla="*/ 6 h 1416"/>
                  <a:gd name="T66" fmla="*/ 68 w 274"/>
                  <a:gd name="T67" fmla="*/ 24 h 1416"/>
                  <a:gd name="T68" fmla="*/ 79 w 274"/>
                  <a:gd name="T69" fmla="*/ 50 h 1416"/>
                  <a:gd name="T70" fmla="*/ 86 w 274"/>
                  <a:gd name="T71" fmla="*/ 84 h 1416"/>
                  <a:gd name="T72" fmla="*/ 87 w 274"/>
                  <a:gd name="T73" fmla="*/ 124 h 14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4" h="1416">
                    <a:moveTo>
                      <a:pt x="120" y="116"/>
                    </a:moveTo>
                    <a:lnTo>
                      <a:pt x="120" y="116"/>
                    </a:lnTo>
                    <a:lnTo>
                      <a:pt x="130" y="170"/>
                    </a:lnTo>
                    <a:lnTo>
                      <a:pt x="138" y="224"/>
                    </a:lnTo>
                    <a:lnTo>
                      <a:pt x="150" y="332"/>
                    </a:lnTo>
                    <a:lnTo>
                      <a:pt x="160" y="442"/>
                    </a:lnTo>
                    <a:lnTo>
                      <a:pt x="166" y="554"/>
                    </a:lnTo>
                    <a:lnTo>
                      <a:pt x="180" y="776"/>
                    </a:lnTo>
                    <a:lnTo>
                      <a:pt x="186" y="886"/>
                    </a:lnTo>
                    <a:lnTo>
                      <a:pt x="194" y="994"/>
                    </a:lnTo>
                    <a:lnTo>
                      <a:pt x="200" y="1044"/>
                    </a:lnTo>
                    <a:lnTo>
                      <a:pt x="206" y="1096"/>
                    </a:lnTo>
                    <a:lnTo>
                      <a:pt x="216" y="1146"/>
                    </a:lnTo>
                    <a:lnTo>
                      <a:pt x="226" y="1196"/>
                    </a:lnTo>
                    <a:lnTo>
                      <a:pt x="230" y="1216"/>
                    </a:lnTo>
                    <a:lnTo>
                      <a:pt x="240" y="1240"/>
                    </a:lnTo>
                    <a:lnTo>
                      <a:pt x="260" y="1298"/>
                    </a:lnTo>
                    <a:lnTo>
                      <a:pt x="268" y="1326"/>
                    </a:lnTo>
                    <a:lnTo>
                      <a:pt x="272" y="1354"/>
                    </a:lnTo>
                    <a:lnTo>
                      <a:pt x="274" y="1366"/>
                    </a:lnTo>
                    <a:lnTo>
                      <a:pt x="272" y="1378"/>
                    </a:lnTo>
                    <a:lnTo>
                      <a:pt x="270" y="1388"/>
                    </a:lnTo>
                    <a:lnTo>
                      <a:pt x="264" y="1396"/>
                    </a:lnTo>
                    <a:lnTo>
                      <a:pt x="256" y="1404"/>
                    </a:lnTo>
                    <a:lnTo>
                      <a:pt x="248" y="1412"/>
                    </a:lnTo>
                    <a:lnTo>
                      <a:pt x="240" y="1414"/>
                    </a:lnTo>
                    <a:lnTo>
                      <a:pt x="232" y="1416"/>
                    </a:lnTo>
                    <a:lnTo>
                      <a:pt x="224" y="1414"/>
                    </a:lnTo>
                    <a:lnTo>
                      <a:pt x="216" y="1412"/>
                    </a:lnTo>
                    <a:lnTo>
                      <a:pt x="208" y="1406"/>
                    </a:lnTo>
                    <a:lnTo>
                      <a:pt x="200" y="1398"/>
                    </a:lnTo>
                    <a:lnTo>
                      <a:pt x="186" y="1378"/>
                    </a:lnTo>
                    <a:lnTo>
                      <a:pt x="174" y="1354"/>
                    </a:lnTo>
                    <a:lnTo>
                      <a:pt x="162" y="1324"/>
                    </a:lnTo>
                    <a:lnTo>
                      <a:pt x="152" y="1290"/>
                    </a:lnTo>
                    <a:lnTo>
                      <a:pt x="142" y="1256"/>
                    </a:lnTo>
                    <a:lnTo>
                      <a:pt x="132" y="1220"/>
                    </a:lnTo>
                    <a:lnTo>
                      <a:pt x="118" y="1152"/>
                    </a:lnTo>
                    <a:lnTo>
                      <a:pt x="108" y="1098"/>
                    </a:lnTo>
                    <a:lnTo>
                      <a:pt x="104" y="1068"/>
                    </a:lnTo>
                    <a:lnTo>
                      <a:pt x="82" y="900"/>
                    </a:lnTo>
                    <a:lnTo>
                      <a:pt x="62" y="734"/>
                    </a:lnTo>
                    <a:lnTo>
                      <a:pt x="46" y="564"/>
                    </a:lnTo>
                    <a:lnTo>
                      <a:pt x="30" y="392"/>
                    </a:lnTo>
                    <a:lnTo>
                      <a:pt x="26" y="354"/>
                    </a:lnTo>
                    <a:lnTo>
                      <a:pt x="20" y="314"/>
                    </a:lnTo>
                    <a:lnTo>
                      <a:pt x="8" y="234"/>
                    </a:lnTo>
                    <a:lnTo>
                      <a:pt x="2" y="192"/>
                    </a:lnTo>
                    <a:lnTo>
                      <a:pt x="0" y="152"/>
                    </a:lnTo>
                    <a:lnTo>
                      <a:pt x="0" y="112"/>
                    </a:lnTo>
                    <a:lnTo>
                      <a:pt x="2" y="94"/>
                    </a:lnTo>
                    <a:lnTo>
                      <a:pt x="4" y="74"/>
                    </a:lnTo>
                    <a:lnTo>
                      <a:pt x="10" y="50"/>
                    </a:lnTo>
                    <a:lnTo>
                      <a:pt x="16" y="32"/>
                    </a:lnTo>
                    <a:lnTo>
                      <a:pt x="24" y="18"/>
                    </a:lnTo>
                    <a:lnTo>
                      <a:pt x="32" y="8"/>
                    </a:lnTo>
                    <a:lnTo>
                      <a:pt x="42" y="2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70" y="6"/>
                    </a:lnTo>
                    <a:lnTo>
                      <a:pt x="80" y="14"/>
                    </a:lnTo>
                    <a:lnTo>
                      <a:pt x="88" y="24"/>
                    </a:lnTo>
                    <a:lnTo>
                      <a:pt x="96" y="36"/>
                    </a:lnTo>
                    <a:lnTo>
                      <a:pt x="102" y="50"/>
                    </a:lnTo>
                    <a:lnTo>
                      <a:pt x="108" y="66"/>
                    </a:lnTo>
                    <a:lnTo>
                      <a:pt x="112" y="84"/>
                    </a:lnTo>
                    <a:lnTo>
                      <a:pt x="114" y="104"/>
                    </a:lnTo>
                    <a:lnTo>
                      <a:pt x="114" y="124"/>
                    </a:lnTo>
                    <a:lnTo>
                      <a:pt x="12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0" name="Freeform 141"/>
              <p:cNvSpPr>
                <a:spLocks/>
              </p:cNvSpPr>
              <p:nvPr userDrawn="1"/>
            </p:nvSpPr>
            <p:spPr bwMode="auto">
              <a:xfrm>
                <a:off x="10977" y="794"/>
                <a:ext cx="260" cy="1420"/>
              </a:xfrm>
              <a:custGeom>
                <a:avLst/>
                <a:gdLst>
                  <a:gd name="T0" fmla="*/ 92 w 274"/>
                  <a:gd name="T1" fmla="*/ 116 h 1416"/>
                  <a:gd name="T2" fmla="*/ 106 w 274"/>
                  <a:gd name="T3" fmla="*/ 229 h 1416"/>
                  <a:gd name="T4" fmla="*/ 123 w 274"/>
                  <a:gd name="T5" fmla="*/ 447 h 1416"/>
                  <a:gd name="T6" fmla="*/ 139 w 274"/>
                  <a:gd name="T7" fmla="*/ 786 h 1416"/>
                  <a:gd name="T8" fmla="*/ 150 w 274"/>
                  <a:gd name="T9" fmla="*/ 1009 h 1416"/>
                  <a:gd name="T10" fmla="*/ 154 w 274"/>
                  <a:gd name="T11" fmla="*/ 1059 h 1416"/>
                  <a:gd name="T12" fmla="*/ 167 w 274"/>
                  <a:gd name="T13" fmla="*/ 1161 h 1416"/>
                  <a:gd name="T14" fmla="*/ 174 w 274"/>
                  <a:gd name="T15" fmla="*/ 1211 h 1416"/>
                  <a:gd name="T16" fmla="*/ 185 w 274"/>
                  <a:gd name="T17" fmla="*/ 1260 h 1416"/>
                  <a:gd name="T18" fmla="*/ 206 w 274"/>
                  <a:gd name="T19" fmla="*/ 1346 h 1416"/>
                  <a:gd name="T20" fmla="*/ 211 w 274"/>
                  <a:gd name="T21" fmla="*/ 1386 h 1416"/>
                  <a:gd name="T22" fmla="*/ 208 w 274"/>
                  <a:gd name="T23" fmla="*/ 1408 h 1416"/>
                  <a:gd name="T24" fmla="*/ 203 w 274"/>
                  <a:gd name="T25" fmla="*/ 1416 h 1416"/>
                  <a:gd name="T26" fmla="*/ 191 w 274"/>
                  <a:gd name="T27" fmla="*/ 1432 h 1416"/>
                  <a:gd name="T28" fmla="*/ 178 w 274"/>
                  <a:gd name="T29" fmla="*/ 1436 h 1416"/>
                  <a:gd name="T30" fmla="*/ 167 w 274"/>
                  <a:gd name="T31" fmla="*/ 1432 h 1416"/>
                  <a:gd name="T32" fmla="*/ 154 w 274"/>
                  <a:gd name="T33" fmla="*/ 1418 h 1416"/>
                  <a:gd name="T34" fmla="*/ 134 w 274"/>
                  <a:gd name="T35" fmla="*/ 1374 h 1416"/>
                  <a:gd name="T36" fmla="*/ 117 w 274"/>
                  <a:gd name="T37" fmla="*/ 1310 h 1416"/>
                  <a:gd name="T38" fmla="*/ 102 w 274"/>
                  <a:gd name="T39" fmla="*/ 1235 h 1416"/>
                  <a:gd name="T40" fmla="*/ 83 w 274"/>
                  <a:gd name="T41" fmla="*/ 1113 h 1416"/>
                  <a:gd name="T42" fmla="*/ 80 w 274"/>
                  <a:gd name="T43" fmla="*/ 1083 h 1416"/>
                  <a:gd name="T44" fmla="*/ 47 w 274"/>
                  <a:gd name="T45" fmla="*/ 744 h 1416"/>
                  <a:gd name="T46" fmla="*/ 24 w 274"/>
                  <a:gd name="T47" fmla="*/ 397 h 1416"/>
                  <a:gd name="T48" fmla="*/ 21 w 274"/>
                  <a:gd name="T49" fmla="*/ 359 h 1416"/>
                  <a:gd name="T50" fmla="*/ 8 w 274"/>
                  <a:gd name="T51" fmla="*/ 239 h 1416"/>
                  <a:gd name="T52" fmla="*/ 0 w 274"/>
                  <a:gd name="T53" fmla="*/ 152 h 1416"/>
                  <a:gd name="T54" fmla="*/ 2 w 274"/>
                  <a:gd name="T55" fmla="*/ 94 h 1416"/>
                  <a:gd name="T56" fmla="*/ 4 w 274"/>
                  <a:gd name="T57" fmla="*/ 74 h 1416"/>
                  <a:gd name="T58" fmla="*/ 11 w 274"/>
                  <a:gd name="T59" fmla="*/ 32 h 1416"/>
                  <a:gd name="T60" fmla="*/ 25 w 274"/>
                  <a:gd name="T61" fmla="*/ 8 h 1416"/>
                  <a:gd name="T62" fmla="*/ 40 w 274"/>
                  <a:gd name="T63" fmla="*/ 0 h 1416"/>
                  <a:gd name="T64" fmla="*/ 54 w 274"/>
                  <a:gd name="T65" fmla="*/ 6 h 1416"/>
                  <a:gd name="T66" fmla="*/ 68 w 274"/>
                  <a:gd name="T67" fmla="*/ 24 h 1416"/>
                  <a:gd name="T68" fmla="*/ 79 w 274"/>
                  <a:gd name="T69" fmla="*/ 50 h 1416"/>
                  <a:gd name="T70" fmla="*/ 86 w 274"/>
                  <a:gd name="T71" fmla="*/ 84 h 1416"/>
                  <a:gd name="T72" fmla="*/ 87 w 274"/>
                  <a:gd name="T73" fmla="*/ 124 h 14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74" h="1416">
                    <a:moveTo>
                      <a:pt x="120" y="116"/>
                    </a:moveTo>
                    <a:lnTo>
                      <a:pt x="120" y="116"/>
                    </a:lnTo>
                    <a:lnTo>
                      <a:pt x="130" y="170"/>
                    </a:lnTo>
                    <a:lnTo>
                      <a:pt x="138" y="224"/>
                    </a:lnTo>
                    <a:lnTo>
                      <a:pt x="150" y="332"/>
                    </a:lnTo>
                    <a:lnTo>
                      <a:pt x="160" y="442"/>
                    </a:lnTo>
                    <a:lnTo>
                      <a:pt x="166" y="554"/>
                    </a:lnTo>
                    <a:lnTo>
                      <a:pt x="180" y="776"/>
                    </a:lnTo>
                    <a:lnTo>
                      <a:pt x="186" y="886"/>
                    </a:lnTo>
                    <a:lnTo>
                      <a:pt x="194" y="994"/>
                    </a:lnTo>
                    <a:lnTo>
                      <a:pt x="200" y="1044"/>
                    </a:lnTo>
                    <a:lnTo>
                      <a:pt x="206" y="1096"/>
                    </a:lnTo>
                    <a:lnTo>
                      <a:pt x="216" y="1146"/>
                    </a:lnTo>
                    <a:lnTo>
                      <a:pt x="226" y="1196"/>
                    </a:lnTo>
                    <a:lnTo>
                      <a:pt x="230" y="1216"/>
                    </a:lnTo>
                    <a:lnTo>
                      <a:pt x="240" y="1240"/>
                    </a:lnTo>
                    <a:lnTo>
                      <a:pt x="260" y="1298"/>
                    </a:lnTo>
                    <a:lnTo>
                      <a:pt x="268" y="1326"/>
                    </a:lnTo>
                    <a:lnTo>
                      <a:pt x="272" y="1354"/>
                    </a:lnTo>
                    <a:lnTo>
                      <a:pt x="274" y="1366"/>
                    </a:lnTo>
                    <a:lnTo>
                      <a:pt x="272" y="1378"/>
                    </a:lnTo>
                    <a:lnTo>
                      <a:pt x="270" y="1388"/>
                    </a:lnTo>
                    <a:lnTo>
                      <a:pt x="264" y="1396"/>
                    </a:lnTo>
                    <a:lnTo>
                      <a:pt x="256" y="1404"/>
                    </a:lnTo>
                    <a:lnTo>
                      <a:pt x="248" y="1412"/>
                    </a:lnTo>
                    <a:lnTo>
                      <a:pt x="240" y="1414"/>
                    </a:lnTo>
                    <a:lnTo>
                      <a:pt x="232" y="1416"/>
                    </a:lnTo>
                    <a:lnTo>
                      <a:pt x="224" y="1414"/>
                    </a:lnTo>
                    <a:lnTo>
                      <a:pt x="216" y="1412"/>
                    </a:lnTo>
                    <a:lnTo>
                      <a:pt x="208" y="1406"/>
                    </a:lnTo>
                    <a:lnTo>
                      <a:pt x="200" y="1398"/>
                    </a:lnTo>
                    <a:lnTo>
                      <a:pt x="186" y="1378"/>
                    </a:lnTo>
                    <a:lnTo>
                      <a:pt x="174" y="1354"/>
                    </a:lnTo>
                    <a:lnTo>
                      <a:pt x="162" y="1324"/>
                    </a:lnTo>
                    <a:lnTo>
                      <a:pt x="152" y="1290"/>
                    </a:lnTo>
                    <a:lnTo>
                      <a:pt x="142" y="1256"/>
                    </a:lnTo>
                    <a:lnTo>
                      <a:pt x="132" y="1220"/>
                    </a:lnTo>
                    <a:lnTo>
                      <a:pt x="118" y="1152"/>
                    </a:lnTo>
                    <a:lnTo>
                      <a:pt x="108" y="1098"/>
                    </a:lnTo>
                    <a:lnTo>
                      <a:pt x="104" y="1068"/>
                    </a:lnTo>
                    <a:lnTo>
                      <a:pt x="82" y="900"/>
                    </a:lnTo>
                    <a:lnTo>
                      <a:pt x="62" y="734"/>
                    </a:lnTo>
                    <a:lnTo>
                      <a:pt x="46" y="564"/>
                    </a:lnTo>
                    <a:lnTo>
                      <a:pt x="30" y="392"/>
                    </a:lnTo>
                    <a:lnTo>
                      <a:pt x="26" y="354"/>
                    </a:lnTo>
                    <a:lnTo>
                      <a:pt x="20" y="314"/>
                    </a:lnTo>
                    <a:lnTo>
                      <a:pt x="8" y="234"/>
                    </a:lnTo>
                    <a:lnTo>
                      <a:pt x="2" y="192"/>
                    </a:lnTo>
                    <a:lnTo>
                      <a:pt x="0" y="152"/>
                    </a:lnTo>
                    <a:lnTo>
                      <a:pt x="0" y="112"/>
                    </a:lnTo>
                    <a:lnTo>
                      <a:pt x="2" y="94"/>
                    </a:lnTo>
                    <a:lnTo>
                      <a:pt x="4" y="74"/>
                    </a:lnTo>
                    <a:lnTo>
                      <a:pt x="10" y="50"/>
                    </a:lnTo>
                    <a:lnTo>
                      <a:pt x="16" y="32"/>
                    </a:lnTo>
                    <a:lnTo>
                      <a:pt x="24" y="18"/>
                    </a:lnTo>
                    <a:lnTo>
                      <a:pt x="32" y="8"/>
                    </a:lnTo>
                    <a:lnTo>
                      <a:pt x="42" y="2"/>
                    </a:lnTo>
                    <a:lnTo>
                      <a:pt x="52" y="0"/>
                    </a:lnTo>
                    <a:lnTo>
                      <a:pt x="62" y="2"/>
                    </a:lnTo>
                    <a:lnTo>
                      <a:pt x="70" y="6"/>
                    </a:lnTo>
                    <a:lnTo>
                      <a:pt x="80" y="14"/>
                    </a:lnTo>
                    <a:lnTo>
                      <a:pt x="88" y="24"/>
                    </a:lnTo>
                    <a:lnTo>
                      <a:pt x="96" y="36"/>
                    </a:lnTo>
                    <a:lnTo>
                      <a:pt x="102" y="50"/>
                    </a:lnTo>
                    <a:lnTo>
                      <a:pt x="108" y="66"/>
                    </a:lnTo>
                    <a:lnTo>
                      <a:pt x="112" y="84"/>
                    </a:lnTo>
                    <a:lnTo>
                      <a:pt x="114" y="104"/>
                    </a:lnTo>
                    <a:lnTo>
                      <a:pt x="114" y="12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1" name="Freeform 142"/>
              <p:cNvSpPr>
                <a:spLocks/>
              </p:cNvSpPr>
              <p:nvPr userDrawn="1"/>
            </p:nvSpPr>
            <p:spPr bwMode="auto">
              <a:xfrm>
                <a:off x="10457" y="1074"/>
                <a:ext cx="300" cy="1020"/>
              </a:xfrm>
              <a:custGeom>
                <a:avLst/>
                <a:gdLst>
                  <a:gd name="T0" fmla="*/ 196 w 284"/>
                  <a:gd name="T1" fmla="*/ 50 h 1024"/>
                  <a:gd name="T2" fmla="*/ 211 w 284"/>
                  <a:gd name="T3" fmla="*/ 80 h 1024"/>
                  <a:gd name="T4" fmla="*/ 221 w 284"/>
                  <a:gd name="T5" fmla="*/ 145 h 1024"/>
                  <a:gd name="T6" fmla="*/ 218 w 284"/>
                  <a:gd name="T7" fmla="*/ 255 h 1024"/>
                  <a:gd name="T8" fmla="*/ 221 w 284"/>
                  <a:gd name="T9" fmla="*/ 325 h 1024"/>
                  <a:gd name="T10" fmla="*/ 231 w 284"/>
                  <a:gd name="T11" fmla="*/ 394 h 1024"/>
                  <a:gd name="T12" fmla="*/ 263 w 284"/>
                  <a:gd name="T13" fmla="*/ 540 h 1024"/>
                  <a:gd name="T14" fmla="*/ 279 w 284"/>
                  <a:gd name="T15" fmla="*/ 614 h 1024"/>
                  <a:gd name="T16" fmla="*/ 305 w 284"/>
                  <a:gd name="T17" fmla="*/ 693 h 1024"/>
                  <a:gd name="T18" fmla="*/ 349 w 284"/>
                  <a:gd name="T19" fmla="*/ 817 h 1024"/>
                  <a:gd name="T20" fmla="*/ 372 w 284"/>
                  <a:gd name="T21" fmla="*/ 904 h 1024"/>
                  <a:gd name="T22" fmla="*/ 374 w 284"/>
                  <a:gd name="T23" fmla="*/ 954 h 1024"/>
                  <a:gd name="T24" fmla="*/ 368 w 284"/>
                  <a:gd name="T25" fmla="*/ 982 h 1024"/>
                  <a:gd name="T26" fmla="*/ 355 w 284"/>
                  <a:gd name="T27" fmla="*/ 994 h 1024"/>
                  <a:gd name="T28" fmla="*/ 351 w 284"/>
                  <a:gd name="T29" fmla="*/ 998 h 1024"/>
                  <a:gd name="T30" fmla="*/ 334 w 284"/>
                  <a:gd name="T31" fmla="*/ 1002 h 1024"/>
                  <a:gd name="T32" fmla="*/ 316 w 284"/>
                  <a:gd name="T33" fmla="*/ 1002 h 1024"/>
                  <a:gd name="T34" fmla="*/ 281 w 284"/>
                  <a:gd name="T35" fmla="*/ 986 h 1024"/>
                  <a:gd name="T36" fmla="*/ 248 w 284"/>
                  <a:gd name="T37" fmla="*/ 952 h 1024"/>
                  <a:gd name="T38" fmla="*/ 215 w 284"/>
                  <a:gd name="T39" fmla="*/ 904 h 1024"/>
                  <a:gd name="T40" fmla="*/ 182 w 284"/>
                  <a:gd name="T41" fmla="*/ 849 h 1024"/>
                  <a:gd name="T42" fmla="*/ 120 w 284"/>
                  <a:gd name="T43" fmla="*/ 703 h 1024"/>
                  <a:gd name="T44" fmla="*/ 68 w 284"/>
                  <a:gd name="T45" fmla="*/ 542 h 1024"/>
                  <a:gd name="T46" fmla="*/ 27 w 284"/>
                  <a:gd name="T47" fmla="*/ 380 h 1024"/>
                  <a:gd name="T48" fmla="*/ 4 w 284"/>
                  <a:gd name="T49" fmla="*/ 237 h 1024"/>
                  <a:gd name="T50" fmla="*/ 0 w 284"/>
                  <a:gd name="T51" fmla="*/ 135 h 1024"/>
                  <a:gd name="T52" fmla="*/ 4 w 284"/>
                  <a:gd name="T53" fmla="*/ 110 h 1024"/>
                  <a:gd name="T54" fmla="*/ 21 w 284"/>
                  <a:gd name="T55" fmla="*/ 80 h 1024"/>
                  <a:gd name="T56" fmla="*/ 55 w 284"/>
                  <a:gd name="T57" fmla="*/ 38 h 1024"/>
                  <a:gd name="T58" fmla="*/ 85 w 284"/>
                  <a:gd name="T59" fmla="*/ 16 h 1024"/>
                  <a:gd name="T60" fmla="*/ 116 w 284"/>
                  <a:gd name="T61" fmla="*/ 2 h 1024"/>
                  <a:gd name="T62" fmla="*/ 145 w 284"/>
                  <a:gd name="T63" fmla="*/ 0 h 1024"/>
                  <a:gd name="T64" fmla="*/ 173 w 284"/>
                  <a:gd name="T65" fmla="*/ 12 h 1024"/>
                  <a:gd name="T66" fmla="*/ 196 w 284"/>
                  <a:gd name="T67" fmla="*/ 42 h 1024"/>
                  <a:gd name="T68" fmla="*/ 196 w 284"/>
                  <a:gd name="T69" fmla="*/ 50 h 102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84" h="1024">
                    <a:moveTo>
                      <a:pt x="150" y="50"/>
                    </a:moveTo>
                    <a:lnTo>
                      <a:pt x="150" y="50"/>
                    </a:lnTo>
                    <a:lnTo>
                      <a:pt x="156" y="64"/>
                    </a:lnTo>
                    <a:lnTo>
                      <a:pt x="160" y="80"/>
                    </a:lnTo>
                    <a:lnTo>
                      <a:pt x="166" y="114"/>
                    </a:lnTo>
                    <a:lnTo>
                      <a:pt x="168" y="150"/>
                    </a:lnTo>
                    <a:lnTo>
                      <a:pt x="168" y="186"/>
                    </a:lnTo>
                    <a:lnTo>
                      <a:pt x="166" y="260"/>
                    </a:lnTo>
                    <a:lnTo>
                      <a:pt x="166" y="296"/>
                    </a:lnTo>
                    <a:lnTo>
                      <a:pt x="168" y="330"/>
                    </a:lnTo>
                    <a:lnTo>
                      <a:pt x="176" y="404"/>
                    </a:lnTo>
                    <a:lnTo>
                      <a:pt x="188" y="478"/>
                    </a:lnTo>
                    <a:lnTo>
                      <a:pt x="200" y="550"/>
                    </a:lnTo>
                    <a:lnTo>
                      <a:pt x="212" y="624"/>
                    </a:lnTo>
                    <a:lnTo>
                      <a:pt x="218" y="658"/>
                    </a:lnTo>
                    <a:lnTo>
                      <a:pt x="232" y="708"/>
                    </a:lnTo>
                    <a:lnTo>
                      <a:pt x="248" y="768"/>
                    </a:lnTo>
                    <a:lnTo>
                      <a:pt x="264" y="832"/>
                    </a:lnTo>
                    <a:lnTo>
                      <a:pt x="276" y="896"/>
                    </a:lnTo>
                    <a:lnTo>
                      <a:pt x="282" y="924"/>
                    </a:lnTo>
                    <a:lnTo>
                      <a:pt x="284" y="952"/>
                    </a:lnTo>
                    <a:lnTo>
                      <a:pt x="284" y="974"/>
                    </a:lnTo>
                    <a:lnTo>
                      <a:pt x="280" y="994"/>
                    </a:lnTo>
                    <a:lnTo>
                      <a:pt x="278" y="1002"/>
                    </a:lnTo>
                    <a:lnTo>
                      <a:pt x="276" y="1010"/>
                    </a:lnTo>
                    <a:lnTo>
                      <a:pt x="270" y="1014"/>
                    </a:lnTo>
                    <a:lnTo>
                      <a:pt x="266" y="1018"/>
                    </a:lnTo>
                    <a:lnTo>
                      <a:pt x="260" y="1022"/>
                    </a:lnTo>
                    <a:lnTo>
                      <a:pt x="254" y="1022"/>
                    </a:lnTo>
                    <a:lnTo>
                      <a:pt x="246" y="1024"/>
                    </a:lnTo>
                    <a:lnTo>
                      <a:pt x="240" y="1022"/>
                    </a:lnTo>
                    <a:lnTo>
                      <a:pt x="228" y="1016"/>
                    </a:lnTo>
                    <a:lnTo>
                      <a:pt x="214" y="1006"/>
                    </a:lnTo>
                    <a:lnTo>
                      <a:pt x="202" y="992"/>
                    </a:lnTo>
                    <a:lnTo>
                      <a:pt x="188" y="972"/>
                    </a:lnTo>
                    <a:lnTo>
                      <a:pt x="176" y="950"/>
                    </a:lnTo>
                    <a:lnTo>
                      <a:pt x="164" y="924"/>
                    </a:lnTo>
                    <a:lnTo>
                      <a:pt x="150" y="896"/>
                    </a:lnTo>
                    <a:lnTo>
                      <a:pt x="138" y="864"/>
                    </a:lnTo>
                    <a:lnTo>
                      <a:pt x="114" y="794"/>
                    </a:lnTo>
                    <a:lnTo>
                      <a:pt x="92" y="718"/>
                    </a:lnTo>
                    <a:lnTo>
                      <a:pt x="70" y="636"/>
                    </a:lnTo>
                    <a:lnTo>
                      <a:pt x="52" y="552"/>
                    </a:lnTo>
                    <a:lnTo>
                      <a:pt x="36" y="468"/>
                    </a:lnTo>
                    <a:lnTo>
                      <a:pt x="22" y="386"/>
                    </a:lnTo>
                    <a:lnTo>
                      <a:pt x="10" y="310"/>
                    </a:lnTo>
                    <a:lnTo>
                      <a:pt x="4" y="242"/>
                    </a:lnTo>
                    <a:lnTo>
                      <a:pt x="0" y="184"/>
                    </a:lnTo>
                    <a:lnTo>
                      <a:pt x="0" y="140"/>
                    </a:lnTo>
                    <a:lnTo>
                      <a:pt x="2" y="122"/>
                    </a:lnTo>
                    <a:lnTo>
                      <a:pt x="4" y="110"/>
                    </a:lnTo>
                    <a:lnTo>
                      <a:pt x="16" y="80"/>
                    </a:lnTo>
                    <a:lnTo>
                      <a:pt x="34" y="52"/>
                    </a:lnTo>
                    <a:lnTo>
                      <a:pt x="42" y="38"/>
                    </a:lnTo>
                    <a:lnTo>
                      <a:pt x="54" y="26"/>
                    </a:lnTo>
                    <a:lnTo>
                      <a:pt x="64" y="16"/>
                    </a:lnTo>
                    <a:lnTo>
                      <a:pt x="76" y="8"/>
                    </a:lnTo>
                    <a:lnTo>
                      <a:pt x="88" y="2"/>
                    </a:lnTo>
                    <a:lnTo>
                      <a:pt x="98" y="0"/>
                    </a:lnTo>
                    <a:lnTo>
                      <a:pt x="110" y="0"/>
                    </a:lnTo>
                    <a:lnTo>
                      <a:pt x="122" y="4"/>
                    </a:lnTo>
                    <a:lnTo>
                      <a:pt x="132" y="12"/>
                    </a:lnTo>
                    <a:lnTo>
                      <a:pt x="142" y="24"/>
                    </a:lnTo>
                    <a:lnTo>
                      <a:pt x="150" y="42"/>
                    </a:lnTo>
                    <a:lnTo>
                      <a:pt x="158" y="64"/>
                    </a:lnTo>
                    <a:lnTo>
                      <a:pt x="15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2" name="Freeform 143"/>
              <p:cNvSpPr>
                <a:spLocks/>
              </p:cNvSpPr>
              <p:nvPr userDrawn="1"/>
            </p:nvSpPr>
            <p:spPr bwMode="auto">
              <a:xfrm>
                <a:off x="10457" y="1074"/>
                <a:ext cx="300" cy="1020"/>
              </a:xfrm>
              <a:custGeom>
                <a:avLst/>
                <a:gdLst>
                  <a:gd name="T0" fmla="*/ 196 w 284"/>
                  <a:gd name="T1" fmla="*/ 50 h 1024"/>
                  <a:gd name="T2" fmla="*/ 211 w 284"/>
                  <a:gd name="T3" fmla="*/ 80 h 1024"/>
                  <a:gd name="T4" fmla="*/ 221 w 284"/>
                  <a:gd name="T5" fmla="*/ 145 h 1024"/>
                  <a:gd name="T6" fmla="*/ 218 w 284"/>
                  <a:gd name="T7" fmla="*/ 255 h 1024"/>
                  <a:gd name="T8" fmla="*/ 221 w 284"/>
                  <a:gd name="T9" fmla="*/ 325 h 1024"/>
                  <a:gd name="T10" fmla="*/ 231 w 284"/>
                  <a:gd name="T11" fmla="*/ 394 h 1024"/>
                  <a:gd name="T12" fmla="*/ 263 w 284"/>
                  <a:gd name="T13" fmla="*/ 540 h 1024"/>
                  <a:gd name="T14" fmla="*/ 279 w 284"/>
                  <a:gd name="T15" fmla="*/ 614 h 1024"/>
                  <a:gd name="T16" fmla="*/ 305 w 284"/>
                  <a:gd name="T17" fmla="*/ 693 h 1024"/>
                  <a:gd name="T18" fmla="*/ 349 w 284"/>
                  <a:gd name="T19" fmla="*/ 817 h 1024"/>
                  <a:gd name="T20" fmla="*/ 372 w 284"/>
                  <a:gd name="T21" fmla="*/ 904 h 1024"/>
                  <a:gd name="T22" fmla="*/ 374 w 284"/>
                  <a:gd name="T23" fmla="*/ 954 h 1024"/>
                  <a:gd name="T24" fmla="*/ 368 w 284"/>
                  <a:gd name="T25" fmla="*/ 982 h 1024"/>
                  <a:gd name="T26" fmla="*/ 355 w 284"/>
                  <a:gd name="T27" fmla="*/ 994 h 1024"/>
                  <a:gd name="T28" fmla="*/ 351 w 284"/>
                  <a:gd name="T29" fmla="*/ 998 h 1024"/>
                  <a:gd name="T30" fmla="*/ 334 w 284"/>
                  <a:gd name="T31" fmla="*/ 1002 h 1024"/>
                  <a:gd name="T32" fmla="*/ 316 w 284"/>
                  <a:gd name="T33" fmla="*/ 1002 h 1024"/>
                  <a:gd name="T34" fmla="*/ 281 w 284"/>
                  <a:gd name="T35" fmla="*/ 986 h 1024"/>
                  <a:gd name="T36" fmla="*/ 248 w 284"/>
                  <a:gd name="T37" fmla="*/ 952 h 1024"/>
                  <a:gd name="T38" fmla="*/ 215 w 284"/>
                  <a:gd name="T39" fmla="*/ 904 h 1024"/>
                  <a:gd name="T40" fmla="*/ 182 w 284"/>
                  <a:gd name="T41" fmla="*/ 849 h 1024"/>
                  <a:gd name="T42" fmla="*/ 120 w 284"/>
                  <a:gd name="T43" fmla="*/ 703 h 1024"/>
                  <a:gd name="T44" fmla="*/ 68 w 284"/>
                  <a:gd name="T45" fmla="*/ 542 h 1024"/>
                  <a:gd name="T46" fmla="*/ 27 w 284"/>
                  <a:gd name="T47" fmla="*/ 380 h 1024"/>
                  <a:gd name="T48" fmla="*/ 4 w 284"/>
                  <a:gd name="T49" fmla="*/ 237 h 1024"/>
                  <a:gd name="T50" fmla="*/ 0 w 284"/>
                  <a:gd name="T51" fmla="*/ 135 h 1024"/>
                  <a:gd name="T52" fmla="*/ 4 w 284"/>
                  <a:gd name="T53" fmla="*/ 110 h 1024"/>
                  <a:gd name="T54" fmla="*/ 21 w 284"/>
                  <a:gd name="T55" fmla="*/ 80 h 1024"/>
                  <a:gd name="T56" fmla="*/ 55 w 284"/>
                  <a:gd name="T57" fmla="*/ 38 h 1024"/>
                  <a:gd name="T58" fmla="*/ 85 w 284"/>
                  <a:gd name="T59" fmla="*/ 16 h 1024"/>
                  <a:gd name="T60" fmla="*/ 116 w 284"/>
                  <a:gd name="T61" fmla="*/ 2 h 1024"/>
                  <a:gd name="T62" fmla="*/ 145 w 284"/>
                  <a:gd name="T63" fmla="*/ 0 h 1024"/>
                  <a:gd name="T64" fmla="*/ 173 w 284"/>
                  <a:gd name="T65" fmla="*/ 12 h 1024"/>
                  <a:gd name="T66" fmla="*/ 196 w 284"/>
                  <a:gd name="T67" fmla="*/ 42 h 102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84" h="1024">
                    <a:moveTo>
                      <a:pt x="150" y="50"/>
                    </a:moveTo>
                    <a:lnTo>
                      <a:pt x="150" y="50"/>
                    </a:lnTo>
                    <a:lnTo>
                      <a:pt x="156" y="64"/>
                    </a:lnTo>
                    <a:lnTo>
                      <a:pt x="160" y="80"/>
                    </a:lnTo>
                    <a:lnTo>
                      <a:pt x="166" y="114"/>
                    </a:lnTo>
                    <a:lnTo>
                      <a:pt x="168" y="150"/>
                    </a:lnTo>
                    <a:lnTo>
                      <a:pt x="168" y="186"/>
                    </a:lnTo>
                    <a:lnTo>
                      <a:pt x="166" y="260"/>
                    </a:lnTo>
                    <a:lnTo>
                      <a:pt x="166" y="296"/>
                    </a:lnTo>
                    <a:lnTo>
                      <a:pt x="168" y="330"/>
                    </a:lnTo>
                    <a:lnTo>
                      <a:pt x="176" y="404"/>
                    </a:lnTo>
                    <a:lnTo>
                      <a:pt x="188" y="478"/>
                    </a:lnTo>
                    <a:lnTo>
                      <a:pt x="200" y="550"/>
                    </a:lnTo>
                    <a:lnTo>
                      <a:pt x="212" y="624"/>
                    </a:lnTo>
                    <a:lnTo>
                      <a:pt x="218" y="658"/>
                    </a:lnTo>
                    <a:lnTo>
                      <a:pt x="232" y="708"/>
                    </a:lnTo>
                    <a:lnTo>
                      <a:pt x="248" y="768"/>
                    </a:lnTo>
                    <a:lnTo>
                      <a:pt x="264" y="832"/>
                    </a:lnTo>
                    <a:lnTo>
                      <a:pt x="276" y="896"/>
                    </a:lnTo>
                    <a:lnTo>
                      <a:pt x="282" y="924"/>
                    </a:lnTo>
                    <a:lnTo>
                      <a:pt x="284" y="952"/>
                    </a:lnTo>
                    <a:lnTo>
                      <a:pt x="284" y="974"/>
                    </a:lnTo>
                    <a:lnTo>
                      <a:pt x="280" y="994"/>
                    </a:lnTo>
                    <a:lnTo>
                      <a:pt x="278" y="1002"/>
                    </a:lnTo>
                    <a:lnTo>
                      <a:pt x="276" y="1010"/>
                    </a:lnTo>
                    <a:lnTo>
                      <a:pt x="270" y="1014"/>
                    </a:lnTo>
                    <a:lnTo>
                      <a:pt x="266" y="1018"/>
                    </a:lnTo>
                    <a:lnTo>
                      <a:pt x="260" y="1022"/>
                    </a:lnTo>
                    <a:lnTo>
                      <a:pt x="254" y="1022"/>
                    </a:lnTo>
                    <a:lnTo>
                      <a:pt x="246" y="1024"/>
                    </a:lnTo>
                    <a:lnTo>
                      <a:pt x="240" y="1022"/>
                    </a:lnTo>
                    <a:lnTo>
                      <a:pt x="228" y="1016"/>
                    </a:lnTo>
                    <a:lnTo>
                      <a:pt x="214" y="1006"/>
                    </a:lnTo>
                    <a:lnTo>
                      <a:pt x="202" y="992"/>
                    </a:lnTo>
                    <a:lnTo>
                      <a:pt x="188" y="972"/>
                    </a:lnTo>
                    <a:lnTo>
                      <a:pt x="176" y="950"/>
                    </a:lnTo>
                    <a:lnTo>
                      <a:pt x="164" y="924"/>
                    </a:lnTo>
                    <a:lnTo>
                      <a:pt x="150" y="896"/>
                    </a:lnTo>
                    <a:lnTo>
                      <a:pt x="138" y="864"/>
                    </a:lnTo>
                    <a:lnTo>
                      <a:pt x="114" y="794"/>
                    </a:lnTo>
                    <a:lnTo>
                      <a:pt x="92" y="718"/>
                    </a:lnTo>
                    <a:lnTo>
                      <a:pt x="70" y="636"/>
                    </a:lnTo>
                    <a:lnTo>
                      <a:pt x="52" y="552"/>
                    </a:lnTo>
                    <a:lnTo>
                      <a:pt x="36" y="468"/>
                    </a:lnTo>
                    <a:lnTo>
                      <a:pt x="22" y="386"/>
                    </a:lnTo>
                    <a:lnTo>
                      <a:pt x="10" y="310"/>
                    </a:lnTo>
                    <a:lnTo>
                      <a:pt x="4" y="242"/>
                    </a:lnTo>
                    <a:lnTo>
                      <a:pt x="0" y="184"/>
                    </a:lnTo>
                    <a:lnTo>
                      <a:pt x="0" y="140"/>
                    </a:lnTo>
                    <a:lnTo>
                      <a:pt x="2" y="122"/>
                    </a:lnTo>
                    <a:lnTo>
                      <a:pt x="4" y="110"/>
                    </a:lnTo>
                    <a:lnTo>
                      <a:pt x="16" y="80"/>
                    </a:lnTo>
                    <a:lnTo>
                      <a:pt x="34" y="52"/>
                    </a:lnTo>
                    <a:lnTo>
                      <a:pt x="42" y="38"/>
                    </a:lnTo>
                    <a:lnTo>
                      <a:pt x="54" y="26"/>
                    </a:lnTo>
                    <a:lnTo>
                      <a:pt x="64" y="16"/>
                    </a:lnTo>
                    <a:lnTo>
                      <a:pt x="76" y="8"/>
                    </a:lnTo>
                    <a:lnTo>
                      <a:pt x="88" y="2"/>
                    </a:lnTo>
                    <a:lnTo>
                      <a:pt x="98" y="0"/>
                    </a:lnTo>
                    <a:lnTo>
                      <a:pt x="110" y="0"/>
                    </a:lnTo>
                    <a:lnTo>
                      <a:pt x="122" y="4"/>
                    </a:lnTo>
                    <a:lnTo>
                      <a:pt x="132" y="12"/>
                    </a:lnTo>
                    <a:lnTo>
                      <a:pt x="142" y="24"/>
                    </a:lnTo>
                    <a:lnTo>
                      <a:pt x="150" y="42"/>
                    </a:lnTo>
                    <a:lnTo>
                      <a:pt x="158" y="6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3" name="Freeform 144"/>
              <p:cNvSpPr>
                <a:spLocks/>
              </p:cNvSpPr>
              <p:nvPr userDrawn="1"/>
            </p:nvSpPr>
            <p:spPr bwMode="auto">
              <a:xfrm>
                <a:off x="10077" y="1274"/>
                <a:ext cx="260" cy="800"/>
              </a:xfrm>
              <a:custGeom>
                <a:avLst/>
                <a:gdLst>
                  <a:gd name="T0" fmla="*/ 99 w 268"/>
                  <a:gd name="T1" fmla="*/ 68 h 800"/>
                  <a:gd name="T2" fmla="*/ 99 w 268"/>
                  <a:gd name="T3" fmla="*/ 68 h 800"/>
                  <a:gd name="T4" fmla="*/ 102 w 268"/>
                  <a:gd name="T5" fmla="*/ 128 h 800"/>
                  <a:gd name="T6" fmla="*/ 108 w 268"/>
                  <a:gd name="T7" fmla="*/ 190 h 800"/>
                  <a:gd name="T8" fmla="*/ 116 w 268"/>
                  <a:gd name="T9" fmla="*/ 252 h 800"/>
                  <a:gd name="T10" fmla="*/ 130 w 268"/>
                  <a:gd name="T11" fmla="*/ 314 h 800"/>
                  <a:gd name="T12" fmla="*/ 141 w 268"/>
                  <a:gd name="T13" fmla="*/ 376 h 800"/>
                  <a:gd name="T14" fmla="*/ 155 w 268"/>
                  <a:gd name="T15" fmla="*/ 436 h 800"/>
                  <a:gd name="T16" fmla="*/ 182 w 268"/>
                  <a:gd name="T17" fmla="*/ 554 h 800"/>
                  <a:gd name="T18" fmla="*/ 182 w 268"/>
                  <a:gd name="T19" fmla="*/ 554 h 800"/>
                  <a:gd name="T20" fmla="*/ 194 w 268"/>
                  <a:gd name="T21" fmla="*/ 598 h 800"/>
                  <a:gd name="T22" fmla="*/ 208 w 268"/>
                  <a:gd name="T23" fmla="*/ 642 h 800"/>
                  <a:gd name="T24" fmla="*/ 222 w 268"/>
                  <a:gd name="T25" fmla="*/ 686 h 800"/>
                  <a:gd name="T26" fmla="*/ 225 w 268"/>
                  <a:gd name="T27" fmla="*/ 708 h 800"/>
                  <a:gd name="T28" fmla="*/ 229 w 268"/>
                  <a:gd name="T29" fmla="*/ 730 h 800"/>
                  <a:gd name="T30" fmla="*/ 229 w 268"/>
                  <a:gd name="T31" fmla="*/ 730 h 800"/>
                  <a:gd name="T32" fmla="*/ 230 w 268"/>
                  <a:gd name="T33" fmla="*/ 756 h 800"/>
                  <a:gd name="T34" fmla="*/ 227 w 268"/>
                  <a:gd name="T35" fmla="*/ 776 h 800"/>
                  <a:gd name="T36" fmla="*/ 225 w 268"/>
                  <a:gd name="T37" fmla="*/ 784 h 800"/>
                  <a:gd name="T38" fmla="*/ 222 w 268"/>
                  <a:gd name="T39" fmla="*/ 792 h 800"/>
                  <a:gd name="T40" fmla="*/ 218 w 268"/>
                  <a:gd name="T41" fmla="*/ 796 h 800"/>
                  <a:gd name="T42" fmla="*/ 215 w 268"/>
                  <a:gd name="T43" fmla="*/ 798 h 800"/>
                  <a:gd name="T44" fmla="*/ 210 w 268"/>
                  <a:gd name="T45" fmla="*/ 800 h 800"/>
                  <a:gd name="T46" fmla="*/ 205 w 268"/>
                  <a:gd name="T47" fmla="*/ 798 h 800"/>
                  <a:gd name="T48" fmla="*/ 199 w 268"/>
                  <a:gd name="T49" fmla="*/ 796 h 800"/>
                  <a:gd name="T50" fmla="*/ 193 w 268"/>
                  <a:gd name="T51" fmla="*/ 792 h 800"/>
                  <a:gd name="T52" fmla="*/ 180 w 268"/>
                  <a:gd name="T53" fmla="*/ 776 h 800"/>
                  <a:gd name="T54" fmla="*/ 165 w 268"/>
                  <a:gd name="T55" fmla="*/ 750 h 800"/>
                  <a:gd name="T56" fmla="*/ 165 w 268"/>
                  <a:gd name="T57" fmla="*/ 750 h 800"/>
                  <a:gd name="T58" fmla="*/ 153 w 268"/>
                  <a:gd name="T59" fmla="*/ 726 h 800"/>
                  <a:gd name="T60" fmla="*/ 142 w 268"/>
                  <a:gd name="T61" fmla="*/ 702 h 800"/>
                  <a:gd name="T62" fmla="*/ 124 w 268"/>
                  <a:gd name="T63" fmla="*/ 650 h 800"/>
                  <a:gd name="T64" fmla="*/ 107 w 268"/>
                  <a:gd name="T65" fmla="*/ 594 h 800"/>
                  <a:gd name="T66" fmla="*/ 91 w 268"/>
                  <a:gd name="T67" fmla="*/ 536 h 800"/>
                  <a:gd name="T68" fmla="*/ 77 w 268"/>
                  <a:gd name="T69" fmla="*/ 478 h 800"/>
                  <a:gd name="T70" fmla="*/ 64 w 268"/>
                  <a:gd name="T71" fmla="*/ 422 h 800"/>
                  <a:gd name="T72" fmla="*/ 39 w 268"/>
                  <a:gd name="T73" fmla="*/ 312 h 800"/>
                  <a:gd name="T74" fmla="*/ 39 w 268"/>
                  <a:gd name="T75" fmla="*/ 312 h 800"/>
                  <a:gd name="T76" fmla="*/ 17 w 268"/>
                  <a:gd name="T77" fmla="*/ 230 h 800"/>
                  <a:gd name="T78" fmla="*/ 10 w 268"/>
                  <a:gd name="T79" fmla="*/ 178 h 800"/>
                  <a:gd name="T80" fmla="*/ 6 w 268"/>
                  <a:gd name="T81" fmla="*/ 152 h 800"/>
                  <a:gd name="T82" fmla="*/ 2 w 268"/>
                  <a:gd name="T83" fmla="*/ 126 h 800"/>
                  <a:gd name="T84" fmla="*/ 0 w 268"/>
                  <a:gd name="T85" fmla="*/ 100 h 800"/>
                  <a:gd name="T86" fmla="*/ 0 w 268"/>
                  <a:gd name="T87" fmla="*/ 76 h 800"/>
                  <a:gd name="T88" fmla="*/ 4 w 268"/>
                  <a:gd name="T89" fmla="*/ 54 h 800"/>
                  <a:gd name="T90" fmla="*/ 10 w 268"/>
                  <a:gd name="T91" fmla="*/ 36 h 800"/>
                  <a:gd name="T92" fmla="*/ 14 w 268"/>
                  <a:gd name="T93" fmla="*/ 28 h 800"/>
                  <a:gd name="T94" fmla="*/ 16 w 268"/>
                  <a:gd name="T95" fmla="*/ 20 h 800"/>
                  <a:gd name="T96" fmla="*/ 19 w 268"/>
                  <a:gd name="T97" fmla="*/ 14 h 800"/>
                  <a:gd name="T98" fmla="*/ 27 w 268"/>
                  <a:gd name="T99" fmla="*/ 8 h 800"/>
                  <a:gd name="T100" fmla="*/ 35 w 268"/>
                  <a:gd name="T101" fmla="*/ 4 h 800"/>
                  <a:gd name="T102" fmla="*/ 43 w 268"/>
                  <a:gd name="T103" fmla="*/ 2 h 800"/>
                  <a:gd name="T104" fmla="*/ 49 w 268"/>
                  <a:gd name="T105" fmla="*/ 0 h 800"/>
                  <a:gd name="T106" fmla="*/ 60 w 268"/>
                  <a:gd name="T107" fmla="*/ 0 h 800"/>
                  <a:gd name="T108" fmla="*/ 60 w 268"/>
                  <a:gd name="T109" fmla="*/ 0 h 800"/>
                  <a:gd name="T110" fmla="*/ 68 w 268"/>
                  <a:gd name="T111" fmla="*/ 14 h 800"/>
                  <a:gd name="T112" fmla="*/ 76 w 268"/>
                  <a:gd name="T113" fmla="*/ 26 h 800"/>
                  <a:gd name="T114" fmla="*/ 93 w 268"/>
                  <a:gd name="T115" fmla="*/ 48 h 800"/>
                  <a:gd name="T116" fmla="*/ 101 w 268"/>
                  <a:gd name="T117" fmla="*/ 60 h 800"/>
                  <a:gd name="T118" fmla="*/ 104 w 268"/>
                  <a:gd name="T119" fmla="*/ 74 h 800"/>
                  <a:gd name="T120" fmla="*/ 107 w 268"/>
                  <a:gd name="T121" fmla="*/ 90 h 800"/>
                  <a:gd name="T122" fmla="*/ 105 w 268"/>
                  <a:gd name="T123" fmla="*/ 106 h 800"/>
                  <a:gd name="T124" fmla="*/ 99 w 268"/>
                  <a:gd name="T125" fmla="*/ 68 h 8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68" h="800">
                    <a:moveTo>
                      <a:pt x="114" y="68"/>
                    </a:moveTo>
                    <a:lnTo>
                      <a:pt x="114" y="68"/>
                    </a:lnTo>
                    <a:lnTo>
                      <a:pt x="118" y="128"/>
                    </a:lnTo>
                    <a:lnTo>
                      <a:pt x="126" y="190"/>
                    </a:lnTo>
                    <a:lnTo>
                      <a:pt x="136" y="252"/>
                    </a:lnTo>
                    <a:lnTo>
                      <a:pt x="150" y="314"/>
                    </a:lnTo>
                    <a:lnTo>
                      <a:pt x="164" y="376"/>
                    </a:lnTo>
                    <a:lnTo>
                      <a:pt x="180" y="436"/>
                    </a:lnTo>
                    <a:lnTo>
                      <a:pt x="212" y="554"/>
                    </a:lnTo>
                    <a:lnTo>
                      <a:pt x="226" y="598"/>
                    </a:lnTo>
                    <a:lnTo>
                      <a:pt x="242" y="642"/>
                    </a:lnTo>
                    <a:lnTo>
                      <a:pt x="258" y="686"/>
                    </a:lnTo>
                    <a:lnTo>
                      <a:pt x="262" y="708"/>
                    </a:lnTo>
                    <a:lnTo>
                      <a:pt x="266" y="730"/>
                    </a:lnTo>
                    <a:lnTo>
                      <a:pt x="268" y="756"/>
                    </a:lnTo>
                    <a:lnTo>
                      <a:pt x="264" y="776"/>
                    </a:lnTo>
                    <a:lnTo>
                      <a:pt x="262" y="784"/>
                    </a:lnTo>
                    <a:lnTo>
                      <a:pt x="258" y="792"/>
                    </a:lnTo>
                    <a:lnTo>
                      <a:pt x="254" y="796"/>
                    </a:lnTo>
                    <a:lnTo>
                      <a:pt x="250" y="798"/>
                    </a:lnTo>
                    <a:lnTo>
                      <a:pt x="244" y="800"/>
                    </a:lnTo>
                    <a:lnTo>
                      <a:pt x="238" y="798"/>
                    </a:lnTo>
                    <a:lnTo>
                      <a:pt x="232" y="796"/>
                    </a:lnTo>
                    <a:lnTo>
                      <a:pt x="224" y="792"/>
                    </a:lnTo>
                    <a:lnTo>
                      <a:pt x="210" y="776"/>
                    </a:lnTo>
                    <a:lnTo>
                      <a:pt x="192" y="750"/>
                    </a:lnTo>
                    <a:lnTo>
                      <a:pt x="178" y="726"/>
                    </a:lnTo>
                    <a:lnTo>
                      <a:pt x="166" y="702"/>
                    </a:lnTo>
                    <a:lnTo>
                      <a:pt x="144" y="650"/>
                    </a:lnTo>
                    <a:lnTo>
                      <a:pt x="124" y="594"/>
                    </a:lnTo>
                    <a:lnTo>
                      <a:pt x="106" y="536"/>
                    </a:lnTo>
                    <a:lnTo>
                      <a:pt x="90" y="478"/>
                    </a:lnTo>
                    <a:lnTo>
                      <a:pt x="74" y="422"/>
                    </a:lnTo>
                    <a:lnTo>
                      <a:pt x="44" y="312"/>
                    </a:lnTo>
                    <a:lnTo>
                      <a:pt x="22" y="230"/>
                    </a:lnTo>
                    <a:lnTo>
                      <a:pt x="10" y="178"/>
                    </a:lnTo>
                    <a:lnTo>
                      <a:pt x="6" y="152"/>
                    </a:lnTo>
                    <a:lnTo>
                      <a:pt x="2" y="126"/>
                    </a:lnTo>
                    <a:lnTo>
                      <a:pt x="0" y="100"/>
                    </a:lnTo>
                    <a:lnTo>
                      <a:pt x="0" y="76"/>
                    </a:lnTo>
                    <a:lnTo>
                      <a:pt x="4" y="54"/>
                    </a:lnTo>
                    <a:lnTo>
                      <a:pt x="10" y="36"/>
                    </a:lnTo>
                    <a:lnTo>
                      <a:pt x="14" y="28"/>
                    </a:lnTo>
                    <a:lnTo>
                      <a:pt x="18" y="20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0" y="4"/>
                    </a:lnTo>
                    <a:lnTo>
                      <a:pt x="48" y="2"/>
                    </a:lnTo>
                    <a:lnTo>
                      <a:pt x="58" y="0"/>
                    </a:lnTo>
                    <a:lnTo>
                      <a:pt x="70" y="0"/>
                    </a:lnTo>
                    <a:lnTo>
                      <a:pt x="78" y="14"/>
                    </a:lnTo>
                    <a:lnTo>
                      <a:pt x="88" y="26"/>
                    </a:lnTo>
                    <a:lnTo>
                      <a:pt x="108" y="48"/>
                    </a:lnTo>
                    <a:lnTo>
                      <a:pt x="116" y="60"/>
                    </a:lnTo>
                    <a:lnTo>
                      <a:pt x="120" y="74"/>
                    </a:lnTo>
                    <a:lnTo>
                      <a:pt x="124" y="90"/>
                    </a:lnTo>
                    <a:lnTo>
                      <a:pt x="122" y="106"/>
                    </a:lnTo>
                    <a:lnTo>
                      <a:pt x="114" y="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4" name="Freeform 145"/>
              <p:cNvSpPr>
                <a:spLocks/>
              </p:cNvSpPr>
              <p:nvPr userDrawn="1"/>
            </p:nvSpPr>
            <p:spPr bwMode="auto">
              <a:xfrm>
                <a:off x="10077" y="1274"/>
                <a:ext cx="260" cy="800"/>
              </a:xfrm>
              <a:custGeom>
                <a:avLst/>
                <a:gdLst>
                  <a:gd name="T0" fmla="*/ 99 w 268"/>
                  <a:gd name="T1" fmla="*/ 68 h 800"/>
                  <a:gd name="T2" fmla="*/ 99 w 268"/>
                  <a:gd name="T3" fmla="*/ 68 h 800"/>
                  <a:gd name="T4" fmla="*/ 102 w 268"/>
                  <a:gd name="T5" fmla="*/ 128 h 800"/>
                  <a:gd name="T6" fmla="*/ 108 w 268"/>
                  <a:gd name="T7" fmla="*/ 190 h 800"/>
                  <a:gd name="T8" fmla="*/ 116 w 268"/>
                  <a:gd name="T9" fmla="*/ 252 h 800"/>
                  <a:gd name="T10" fmla="*/ 130 w 268"/>
                  <a:gd name="T11" fmla="*/ 314 h 800"/>
                  <a:gd name="T12" fmla="*/ 141 w 268"/>
                  <a:gd name="T13" fmla="*/ 376 h 800"/>
                  <a:gd name="T14" fmla="*/ 155 w 268"/>
                  <a:gd name="T15" fmla="*/ 436 h 800"/>
                  <a:gd name="T16" fmla="*/ 182 w 268"/>
                  <a:gd name="T17" fmla="*/ 554 h 800"/>
                  <a:gd name="T18" fmla="*/ 182 w 268"/>
                  <a:gd name="T19" fmla="*/ 554 h 800"/>
                  <a:gd name="T20" fmla="*/ 194 w 268"/>
                  <a:gd name="T21" fmla="*/ 598 h 800"/>
                  <a:gd name="T22" fmla="*/ 208 w 268"/>
                  <a:gd name="T23" fmla="*/ 642 h 800"/>
                  <a:gd name="T24" fmla="*/ 222 w 268"/>
                  <a:gd name="T25" fmla="*/ 686 h 800"/>
                  <a:gd name="T26" fmla="*/ 225 w 268"/>
                  <a:gd name="T27" fmla="*/ 708 h 800"/>
                  <a:gd name="T28" fmla="*/ 229 w 268"/>
                  <a:gd name="T29" fmla="*/ 730 h 800"/>
                  <a:gd name="T30" fmla="*/ 229 w 268"/>
                  <a:gd name="T31" fmla="*/ 730 h 800"/>
                  <a:gd name="T32" fmla="*/ 230 w 268"/>
                  <a:gd name="T33" fmla="*/ 756 h 800"/>
                  <a:gd name="T34" fmla="*/ 227 w 268"/>
                  <a:gd name="T35" fmla="*/ 776 h 800"/>
                  <a:gd name="T36" fmla="*/ 225 w 268"/>
                  <a:gd name="T37" fmla="*/ 784 h 800"/>
                  <a:gd name="T38" fmla="*/ 222 w 268"/>
                  <a:gd name="T39" fmla="*/ 792 h 800"/>
                  <a:gd name="T40" fmla="*/ 218 w 268"/>
                  <a:gd name="T41" fmla="*/ 796 h 800"/>
                  <a:gd name="T42" fmla="*/ 215 w 268"/>
                  <a:gd name="T43" fmla="*/ 798 h 800"/>
                  <a:gd name="T44" fmla="*/ 210 w 268"/>
                  <a:gd name="T45" fmla="*/ 800 h 800"/>
                  <a:gd name="T46" fmla="*/ 205 w 268"/>
                  <a:gd name="T47" fmla="*/ 798 h 800"/>
                  <a:gd name="T48" fmla="*/ 199 w 268"/>
                  <a:gd name="T49" fmla="*/ 796 h 800"/>
                  <a:gd name="T50" fmla="*/ 193 w 268"/>
                  <a:gd name="T51" fmla="*/ 792 h 800"/>
                  <a:gd name="T52" fmla="*/ 180 w 268"/>
                  <a:gd name="T53" fmla="*/ 776 h 800"/>
                  <a:gd name="T54" fmla="*/ 165 w 268"/>
                  <a:gd name="T55" fmla="*/ 750 h 800"/>
                  <a:gd name="T56" fmla="*/ 165 w 268"/>
                  <a:gd name="T57" fmla="*/ 750 h 800"/>
                  <a:gd name="T58" fmla="*/ 153 w 268"/>
                  <a:gd name="T59" fmla="*/ 726 h 800"/>
                  <a:gd name="T60" fmla="*/ 142 w 268"/>
                  <a:gd name="T61" fmla="*/ 702 h 800"/>
                  <a:gd name="T62" fmla="*/ 124 w 268"/>
                  <a:gd name="T63" fmla="*/ 650 h 800"/>
                  <a:gd name="T64" fmla="*/ 107 w 268"/>
                  <a:gd name="T65" fmla="*/ 594 h 800"/>
                  <a:gd name="T66" fmla="*/ 91 w 268"/>
                  <a:gd name="T67" fmla="*/ 536 h 800"/>
                  <a:gd name="T68" fmla="*/ 77 w 268"/>
                  <a:gd name="T69" fmla="*/ 478 h 800"/>
                  <a:gd name="T70" fmla="*/ 64 w 268"/>
                  <a:gd name="T71" fmla="*/ 422 h 800"/>
                  <a:gd name="T72" fmla="*/ 39 w 268"/>
                  <a:gd name="T73" fmla="*/ 312 h 800"/>
                  <a:gd name="T74" fmla="*/ 39 w 268"/>
                  <a:gd name="T75" fmla="*/ 312 h 800"/>
                  <a:gd name="T76" fmla="*/ 17 w 268"/>
                  <a:gd name="T77" fmla="*/ 230 h 800"/>
                  <a:gd name="T78" fmla="*/ 10 w 268"/>
                  <a:gd name="T79" fmla="*/ 178 h 800"/>
                  <a:gd name="T80" fmla="*/ 6 w 268"/>
                  <a:gd name="T81" fmla="*/ 152 h 800"/>
                  <a:gd name="T82" fmla="*/ 2 w 268"/>
                  <a:gd name="T83" fmla="*/ 126 h 800"/>
                  <a:gd name="T84" fmla="*/ 0 w 268"/>
                  <a:gd name="T85" fmla="*/ 100 h 800"/>
                  <a:gd name="T86" fmla="*/ 0 w 268"/>
                  <a:gd name="T87" fmla="*/ 76 h 800"/>
                  <a:gd name="T88" fmla="*/ 4 w 268"/>
                  <a:gd name="T89" fmla="*/ 54 h 800"/>
                  <a:gd name="T90" fmla="*/ 10 w 268"/>
                  <a:gd name="T91" fmla="*/ 36 h 800"/>
                  <a:gd name="T92" fmla="*/ 14 w 268"/>
                  <a:gd name="T93" fmla="*/ 28 h 800"/>
                  <a:gd name="T94" fmla="*/ 16 w 268"/>
                  <a:gd name="T95" fmla="*/ 20 h 800"/>
                  <a:gd name="T96" fmla="*/ 19 w 268"/>
                  <a:gd name="T97" fmla="*/ 14 h 800"/>
                  <a:gd name="T98" fmla="*/ 27 w 268"/>
                  <a:gd name="T99" fmla="*/ 8 h 800"/>
                  <a:gd name="T100" fmla="*/ 35 w 268"/>
                  <a:gd name="T101" fmla="*/ 4 h 800"/>
                  <a:gd name="T102" fmla="*/ 43 w 268"/>
                  <a:gd name="T103" fmla="*/ 2 h 800"/>
                  <a:gd name="T104" fmla="*/ 49 w 268"/>
                  <a:gd name="T105" fmla="*/ 0 h 800"/>
                  <a:gd name="T106" fmla="*/ 60 w 268"/>
                  <a:gd name="T107" fmla="*/ 0 h 800"/>
                  <a:gd name="T108" fmla="*/ 60 w 268"/>
                  <a:gd name="T109" fmla="*/ 0 h 800"/>
                  <a:gd name="T110" fmla="*/ 68 w 268"/>
                  <a:gd name="T111" fmla="*/ 14 h 800"/>
                  <a:gd name="T112" fmla="*/ 76 w 268"/>
                  <a:gd name="T113" fmla="*/ 26 h 800"/>
                  <a:gd name="T114" fmla="*/ 93 w 268"/>
                  <a:gd name="T115" fmla="*/ 48 h 800"/>
                  <a:gd name="T116" fmla="*/ 101 w 268"/>
                  <a:gd name="T117" fmla="*/ 60 h 800"/>
                  <a:gd name="T118" fmla="*/ 104 w 268"/>
                  <a:gd name="T119" fmla="*/ 74 h 800"/>
                  <a:gd name="T120" fmla="*/ 107 w 268"/>
                  <a:gd name="T121" fmla="*/ 90 h 800"/>
                  <a:gd name="T122" fmla="*/ 105 w 268"/>
                  <a:gd name="T123" fmla="*/ 106 h 8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68" h="800">
                    <a:moveTo>
                      <a:pt x="114" y="68"/>
                    </a:moveTo>
                    <a:lnTo>
                      <a:pt x="114" y="68"/>
                    </a:lnTo>
                    <a:lnTo>
                      <a:pt x="118" y="128"/>
                    </a:lnTo>
                    <a:lnTo>
                      <a:pt x="126" y="190"/>
                    </a:lnTo>
                    <a:lnTo>
                      <a:pt x="136" y="252"/>
                    </a:lnTo>
                    <a:lnTo>
                      <a:pt x="150" y="314"/>
                    </a:lnTo>
                    <a:lnTo>
                      <a:pt x="164" y="376"/>
                    </a:lnTo>
                    <a:lnTo>
                      <a:pt x="180" y="436"/>
                    </a:lnTo>
                    <a:lnTo>
                      <a:pt x="212" y="554"/>
                    </a:lnTo>
                    <a:lnTo>
                      <a:pt x="226" y="598"/>
                    </a:lnTo>
                    <a:lnTo>
                      <a:pt x="242" y="642"/>
                    </a:lnTo>
                    <a:lnTo>
                      <a:pt x="258" y="686"/>
                    </a:lnTo>
                    <a:lnTo>
                      <a:pt x="262" y="708"/>
                    </a:lnTo>
                    <a:lnTo>
                      <a:pt x="266" y="730"/>
                    </a:lnTo>
                    <a:lnTo>
                      <a:pt x="268" y="756"/>
                    </a:lnTo>
                    <a:lnTo>
                      <a:pt x="264" y="776"/>
                    </a:lnTo>
                    <a:lnTo>
                      <a:pt x="262" y="784"/>
                    </a:lnTo>
                    <a:lnTo>
                      <a:pt x="258" y="792"/>
                    </a:lnTo>
                    <a:lnTo>
                      <a:pt x="254" y="796"/>
                    </a:lnTo>
                    <a:lnTo>
                      <a:pt x="250" y="798"/>
                    </a:lnTo>
                    <a:lnTo>
                      <a:pt x="244" y="800"/>
                    </a:lnTo>
                    <a:lnTo>
                      <a:pt x="238" y="798"/>
                    </a:lnTo>
                    <a:lnTo>
                      <a:pt x="232" y="796"/>
                    </a:lnTo>
                    <a:lnTo>
                      <a:pt x="224" y="792"/>
                    </a:lnTo>
                    <a:lnTo>
                      <a:pt x="210" y="776"/>
                    </a:lnTo>
                    <a:lnTo>
                      <a:pt x="192" y="750"/>
                    </a:lnTo>
                    <a:lnTo>
                      <a:pt x="178" y="726"/>
                    </a:lnTo>
                    <a:lnTo>
                      <a:pt x="166" y="702"/>
                    </a:lnTo>
                    <a:lnTo>
                      <a:pt x="144" y="650"/>
                    </a:lnTo>
                    <a:lnTo>
                      <a:pt x="124" y="594"/>
                    </a:lnTo>
                    <a:lnTo>
                      <a:pt x="106" y="536"/>
                    </a:lnTo>
                    <a:lnTo>
                      <a:pt x="90" y="478"/>
                    </a:lnTo>
                    <a:lnTo>
                      <a:pt x="74" y="422"/>
                    </a:lnTo>
                    <a:lnTo>
                      <a:pt x="44" y="312"/>
                    </a:lnTo>
                    <a:lnTo>
                      <a:pt x="22" y="230"/>
                    </a:lnTo>
                    <a:lnTo>
                      <a:pt x="10" y="178"/>
                    </a:lnTo>
                    <a:lnTo>
                      <a:pt x="6" y="152"/>
                    </a:lnTo>
                    <a:lnTo>
                      <a:pt x="2" y="126"/>
                    </a:lnTo>
                    <a:lnTo>
                      <a:pt x="0" y="100"/>
                    </a:lnTo>
                    <a:lnTo>
                      <a:pt x="0" y="76"/>
                    </a:lnTo>
                    <a:lnTo>
                      <a:pt x="4" y="54"/>
                    </a:lnTo>
                    <a:lnTo>
                      <a:pt x="10" y="36"/>
                    </a:lnTo>
                    <a:lnTo>
                      <a:pt x="14" y="28"/>
                    </a:lnTo>
                    <a:lnTo>
                      <a:pt x="18" y="20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0" y="4"/>
                    </a:lnTo>
                    <a:lnTo>
                      <a:pt x="48" y="2"/>
                    </a:lnTo>
                    <a:lnTo>
                      <a:pt x="58" y="0"/>
                    </a:lnTo>
                    <a:lnTo>
                      <a:pt x="70" y="0"/>
                    </a:lnTo>
                    <a:lnTo>
                      <a:pt x="78" y="14"/>
                    </a:lnTo>
                    <a:lnTo>
                      <a:pt x="88" y="26"/>
                    </a:lnTo>
                    <a:lnTo>
                      <a:pt x="108" y="48"/>
                    </a:lnTo>
                    <a:lnTo>
                      <a:pt x="116" y="60"/>
                    </a:lnTo>
                    <a:lnTo>
                      <a:pt x="120" y="74"/>
                    </a:lnTo>
                    <a:lnTo>
                      <a:pt x="124" y="90"/>
                    </a:lnTo>
                    <a:lnTo>
                      <a:pt x="122" y="10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5" name="Freeform 146"/>
              <p:cNvSpPr>
                <a:spLocks/>
              </p:cNvSpPr>
              <p:nvPr userDrawn="1"/>
            </p:nvSpPr>
            <p:spPr bwMode="auto">
              <a:xfrm>
                <a:off x="9737" y="1414"/>
                <a:ext cx="260" cy="700"/>
              </a:xfrm>
              <a:custGeom>
                <a:avLst/>
                <a:gdLst>
                  <a:gd name="T0" fmla="*/ 115 w 262"/>
                  <a:gd name="T1" fmla="*/ 36 h 700"/>
                  <a:gd name="T2" fmla="*/ 115 w 262"/>
                  <a:gd name="T3" fmla="*/ 36 h 700"/>
                  <a:gd name="T4" fmla="*/ 119 w 262"/>
                  <a:gd name="T5" fmla="*/ 84 h 700"/>
                  <a:gd name="T6" fmla="*/ 121 w 262"/>
                  <a:gd name="T7" fmla="*/ 132 h 700"/>
                  <a:gd name="T8" fmla="*/ 127 w 262"/>
                  <a:gd name="T9" fmla="*/ 178 h 700"/>
                  <a:gd name="T10" fmla="*/ 133 w 262"/>
                  <a:gd name="T11" fmla="*/ 224 h 700"/>
                  <a:gd name="T12" fmla="*/ 141 w 262"/>
                  <a:gd name="T13" fmla="*/ 268 h 700"/>
                  <a:gd name="T14" fmla="*/ 153 w 262"/>
                  <a:gd name="T15" fmla="*/ 314 h 700"/>
                  <a:gd name="T16" fmla="*/ 165 w 262"/>
                  <a:gd name="T17" fmla="*/ 360 h 700"/>
                  <a:gd name="T18" fmla="*/ 179 w 262"/>
                  <a:gd name="T19" fmla="*/ 406 h 700"/>
                  <a:gd name="T20" fmla="*/ 179 w 262"/>
                  <a:gd name="T21" fmla="*/ 406 h 700"/>
                  <a:gd name="T22" fmla="*/ 202 w 262"/>
                  <a:gd name="T23" fmla="*/ 478 h 700"/>
                  <a:gd name="T24" fmla="*/ 214 w 262"/>
                  <a:gd name="T25" fmla="*/ 514 h 700"/>
                  <a:gd name="T26" fmla="*/ 228 w 262"/>
                  <a:gd name="T27" fmla="*/ 550 h 700"/>
                  <a:gd name="T28" fmla="*/ 238 w 262"/>
                  <a:gd name="T29" fmla="*/ 586 h 700"/>
                  <a:gd name="T30" fmla="*/ 246 w 262"/>
                  <a:gd name="T31" fmla="*/ 624 h 700"/>
                  <a:gd name="T32" fmla="*/ 252 w 262"/>
                  <a:gd name="T33" fmla="*/ 660 h 700"/>
                  <a:gd name="T34" fmla="*/ 252 w 262"/>
                  <a:gd name="T35" fmla="*/ 680 h 700"/>
                  <a:gd name="T36" fmla="*/ 252 w 262"/>
                  <a:gd name="T37" fmla="*/ 698 h 700"/>
                  <a:gd name="T38" fmla="*/ 252 w 262"/>
                  <a:gd name="T39" fmla="*/ 698 h 700"/>
                  <a:gd name="T40" fmla="*/ 238 w 262"/>
                  <a:gd name="T41" fmla="*/ 700 h 700"/>
                  <a:gd name="T42" fmla="*/ 222 w 262"/>
                  <a:gd name="T43" fmla="*/ 700 h 700"/>
                  <a:gd name="T44" fmla="*/ 208 w 262"/>
                  <a:gd name="T45" fmla="*/ 694 h 700"/>
                  <a:gd name="T46" fmla="*/ 195 w 262"/>
                  <a:gd name="T47" fmla="*/ 686 h 700"/>
                  <a:gd name="T48" fmla="*/ 185 w 262"/>
                  <a:gd name="T49" fmla="*/ 674 h 700"/>
                  <a:gd name="T50" fmla="*/ 171 w 262"/>
                  <a:gd name="T51" fmla="*/ 660 h 700"/>
                  <a:gd name="T52" fmla="*/ 159 w 262"/>
                  <a:gd name="T53" fmla="*/ 644 h 700"/>
                  <a:gd name="T54" fmla="*/ 145 w 262"/>
                  <a:gd name="T55" fmla="*/ 624 h 700"/>
                  <a:gd name="T56" fmla="*/ 133 w 262"/>
                  <a:gd name="T57" fmla="*/ 602 h 700"/>
                  <a:gd name="T58" fmla="*/ 121 w 262"/>
                  <a:gd name="T59" fmla="*/ 580 h 700"/>
                  <a:gd name="T60" fmla="*/ 97 w 262"/>
                  <a:gd name="T61" fmla="*/ 528 h 700"/>
                  <a:gd name="T62" fmla="*/ 77 w 262"/>
                  <a:gd name="T63" fmla="*/ 472 h 700"/>
                  <a:gd name="T64" fmla="*/ 62 w 262"/>
                  <a:gd name="T65" fmla="*/ 412 h 700"/>
                  <a:gd name="T66" fmla="*/ 46 w 262"/>
                  <a:gd name="T67" fmla="*/ 350 h 700"/>
                  <a:gd name="T68" fmla="*/ 32 w 262"/>
                  <a:gd name="T69" fmla="*/ 288 h 700"/>
                  <a:gd name="T70" fmla="*/ 20 w 262"/>
                  <a:gd name="T71" fmla="*/ 226 h 700"/>
                  <a:gd name="T72" fmla="*/ 10 w 262"/>
                  <a:gd name="T73" fmla="*/ 170 h 700"/>
                  <a:gd name="T74" fmla="*/ 4 w 262"/>
                  <a:gd name="T75" fmla="*/ 118 h 700"/>
                  <a:gd name="T76" fmla="*/ 0 w 262"/>
                  <a:gd name="T77" fmla="*/ 72 h 700"/>
                  <a:gd name="T78" fmla="*/ 0 w 262"/>
                  <a:gd name="T79" fmla="*/ 36 h 700"/>
                  <a:gd name="T80" fmla="*/ 4 w 262"/>
                  <a:gd name="T81" fmla="*/ 10 h 700"/>
                  <a:gd name="T82" fmla="*/ 4 w 262"/>
                  <a:gd name="T83" fmla="*/ 10 h 700"/>
                  <a:gd name="T84" fmla="*/ 12 w 262"/>
                  <a:gd name="T85" fmla="*/ 6 h 700"/>
                  <a:gd name="T86" fmla="*/ 22 w 262"/>
                  <a:gd name="T87" fmla="*/ 2 h 700"/>
                  <a:gd name="T88" fmla="*/ 40 w 262"/>
                  <a:gd name="T89" fmla="*/ 0 h 700"/>
                  <a:gd name="T90" fmla="*/ 58 w 262"/>
                  <a:gd name="T91" fmla="*/ 2 h 700"/>
                  <a:gd name="T92" fmla="*/ 71 w 262"/>
                  <a:gd name="T93" fmla="*/ 8 h 700"/>
                  <a:gd name="T94" fmla="*/ 87 w 262"/>
                  <a:gd name="T95" fmla="*/ 16 h 700"/>
                  <a:gd name="T96" fmla="*/ 101 w 262"/>
                  <a:gd name="T97" fmla="*/ 28 h 700"/>
                  <a:gd name="T98" fmla="*/ 115 w 262"/>
                  <a:gd name="T99" fmla="*/ 42 h 700"/>
                  <a:gd name="T100" fmla="*/ 125 w 262"/>
                  <a:gd name="T101" fmla="*/ 58 h 700"/>
                  <a:gd name="T102" fmla="*/ 115 w 262"/>
                  <a:gd name="T103" fmla="*/ 36 h 7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62" h="700">
                    <a:moveTo>
                      <a:pt x="120" y="36"/>
                    </a:moveTo>
                    <a:lnTo>
                      <a:pt x="120" y="36"/>
                    </a:lnTo>
                    <a:lnTo>
                      <a:pt x="124" y="84"/>
                    </a:lnTo>
                    <a:lnTo>
                      <a:pt x="126" y="132"/>
                    </a:lnTo>
                    <a:lnTo>
                      <a:pt x="132" y="178"/>
                    </a:lnTo>
                    <a:lnTo>
                      <a:pt x="138" y="224"/>
                    </a:lnTo>
                    <a:lnTo>
                      <a:pt x="146" y="268"/>
                    </a:lnTo>
                    <a:lnTo>
                      <a:pt x="158" y="314"/>
                    </a:lnTo>
                    <a:lnTo>
                      <a:pt x="170" y="360"/>
                    </a:lnTo>
                    <a:lnTo>
                      <a:pt x="184" y="406"/>
                    </a:lnTo>
                    <a:lnTo>
                      <a:pt x="212" y="478"/>
                    </a:lnTo>
                    <a:lnTo>
                      <a:pt x="224" y="514"/>
                    </a:lnTo>
                    <a:lnTo>
                      <a:pt x="238" y="550"/>
                    </a:lnTo>
                    <a:lnTo>
                      <a:pt x="248" y="586"/>
                    </a:lnTo>
                    <a:lnTo>
                      <a:pt x="256" y="624"/>
                    </a:lnTo>
                    <a:lnTo>
                      <a:pt x="262" y="660"/>
                    </a:lnTo>
                    <a:lnTo>
                      <a:pt x="262" y="680"/>
                    </a:lnTo>
                    <a:lnTo>
                      <a:pt x="262" y="698"/>
                    </a:lnTo>
                    <a:lnTo>
                      <a:pt x="248" y="700"/>
                    </a:lnTo>
                    <a:lnTo>
                      <a:pt x="232" y="700"/>
                    </a:lnTo>
                    <a:lnTo>
                      <a:pt x="218" y="694"/>
                    </a:lnTo>
                    <a:lnTo>
                      <a:pt x="204" y="686"/>
                    </a:lnTo>
                    <a:lnTo>
                      <a:pt x="190" y="674"/>
                    </a:lnTo>
                    <a:lnTo>
                      <a:pt x="176" y="660"/>
                    </a:lnTo>
                    <a:lnTo>
                      <a:pt x="164" y="644"/>
                    </a:lnTo>
                    <a:lnTo>
                      <a:pt x="150" y="624"/>
                    </a:lnTo>
                    <a:lnTo>
                      <a:pt x="138" y="602"/>
                    </a:lnTo>
                    <a:lnTo>
                      <a:pt x="126" y="580"/>
                    </a:lnTo>
                    <a:lnTo>
                      <a:pt x="102" y="528"/>
                    </a:lnTo>
                    <a:lnTo>
                      <a:pt x="82" y="472"/>
                    </a:lnTo>
                    <a:lnTo>
                      <a:pt x="62" y="412"/>
                    </a:lnTo>
                    <a:lnTo>
                      <a:pt x="46" y="350"/>
                    </a:lnTo>
                    <a:lnTo>
                      <a:pt x="32" y="288"/>
                    </a:lnTo>
                    <a:lnTo>
                      <a:pt x="20" y="226"/>
                    </a:lnTo>
                    <a:lnTo>
                      <a:pt x="10" y="170"/>
                    </a:lnTo>
                    <a:lnTo>
                      <a:pt x="4" y="118"/>
                    </a:lnTo>
                    <a:lnTo>
                      <a:pt x="0" y="72"/>
                    </a:lnTo>
                    <a:lnTo>
                      <a:pt x="0" y="36"/>
                    </a:lnTo>
                    <a:lnTo>
                      <a:pt x="4" y="10"/>
                    </a:lnTo>
                    <a:lnTo>
                      <a:pt x="12" y="6"/>
                    </a:lnTo>
                    <a:lnTo>
                      <a:pt x="22" y="2"/>
                    </a:lnTo>
                    <a:lnTo>
                      <a:pt x="40" y="0"/>
                    </a:lnTo>
                    <a:lnTo>
                      <a:pt x="58" y="2"/>
                    </a:lnTo>
                    <a:lnTo>
                      <a:pt x="76" y="8"/>
                    </a:lnTo>
                    <a:lnTo>
                      <a:pt x="92" y="16"/>
                    </a:lnTo>
                    <a:lnTo>
                      <a:pt x="106" y="28"/>
                    </a:lnTo>
                    <a:lnTo>
                      <a:pt x="120" y="42"/>
                    </a:lnTo>
                    <a:lnTo>
                      <a:pt x="130" y="58"/>
                    </a:lnTo>
                    <a:lnTo>
                      <a:pt x="12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6" name="Freeform 147"/>
              <p:cNvSpPr>
                <a:spLocks/>
              </p:cNvSpPr>
              <p:nvPr userDrawn="1"/>
            </p:nvSpPr>
            <p:spPr bwMode="auto">
              <a:xfrm>
                <a:off x="9737" y="1414"/>
                <a:ext cx="260" cy="700"/>
              </a:xfrm>
              <a:custGeom>
                <a:avLst/>
                <a:gdLst>
                  <a:gd name="T0" fmla="*/ 115 w 262"/>
                  <a:gd name="T1" fmla="*/ 36 h 700"/>
                  <a:gd name="T2" fmla="*/ 115 w 262"/>
                  <a:gd name="T3" fmla="*/ 36 h 700"/>
                  <a:gd name="T4" fmla="*/ 119 w 262"/>
                  <a:gd name="T5" fmla="*/ 84 h 700"/>
                  <a:gd name="T6" fmla="*/ 121 w 262"/>
                  <a:gd name="T7" fmla="*/ 132 h 700"/>
                  <a:gd name="T8" fmla="*/ 127 w 262"/>
                  <a:gd name="T9" fmla="*/ 178 h 700"/>
                  <a:gd name="T10" fmla="*/ 133 w 262"/>
                  <a:gd name="T11" fmla="*/ 224 h 700"/>
                  <a:gd name="T12" fmla="*/ 141 w 262"/>
                  <a:gd name="T13" fmla="*/ 268 h 700"/>
                  <a:gd name="T14" fmla="*/ 153 w 262"/>
                  <a:gd name="T15" fmla="*/ 314 h 700"/>
                  <a:gd name="T16" fmla="*/ 165 w 262"/>
                  <a:gd name="T17" fmla="*/ 360 h 700"/>
                  <a:gd name="T18" fmla="*/ 179 w 262"/>
                  <a:gd name="T19" fmla="*/ 406 h 700"/>
                  <a:gd name="T20" fmla="*/ 179 w 262"/>
                  <a:gd name="T21" fmla="*/ 406 h 700"/>
                  <a:gd name="T22" fmla="*/ 202 w 262"/>
                  <a:gd name="T23" fmla="*/ 478 h 700"/>
                  <a:gd name="T24" fmla="*/ 214 w 262"/>
                  <a:gd name="T25" fmla="*/ 514 h 700"/>
                  <a:gd name="T26" fmla="*/ 228 w 262"/>
                  <a:gd name="T27" fmla="*/ 550 h 700"/>
                  <a:gd name="T28" fmla="*/ 238 w 262"/>
                  <a:gd name="T29" fmla="*/ 586 h 700"/>
                  <a:gd name="T30" fmla="*/ 246 w 262"/>
                  <a:gd name="T31" fmla="*/ 624 h 700"/>
                  <a:gd name="T32" fmla="*/ 252 w 262"/>
                  <a:gd name="T33" fmla="*/ 660 h 700"/>
                  <a:gd name="T34" fmla="*/ 252 w 262"/>
                  <a:gd name="T35" fmla="*/ 680 h 700"/>
                  <a:gd name="T36" fmla="*/ 252 w 262"/>
                  <a:gd name="T37" fmla="*/ 698 h 700"/>
                  <a:gd name="T38" fmla="*/ 252 w 262"/>
                  <a:gd name="T39" fmla="*/ 698 h 700"/>
                  <a:gd name="T40" fmla="*/ 238 w 262"/>
                  <a:gd name="T41" fmla="*/ 700 h 700"/>
                  <a:gd name="T42" fmla="*/ 222 w 262"/>
                  <a:gd name="T43" fmla="*/ 700 h 700"/>
                  <a:gd name="T44" fmla="*/ 208 w 262"/>
                  <a:gd name="T45" fmla="*/ 694 h 700"/>
                  <a:gd name="T46" fmla="*/ 195 w 262"/>
                  <a:gd name="T47" fmla="*/ 686 h 700"/>
                  <a:gd name="T48" fmla="*/ 185 w 262"/>
                  <a:gd name="T49" fmla="*/ 674 h 700"/>
                  <a:gd name="T50" fmla="*/ 171 w 262"/>
                  <a:gd name="T51" fmla="*/ 660 h 700"/>
                  <a:gd name="T52" fmla="*/ 159 w 262"/>
                  <a:gd name="T53" fmla="*/ 644 h 700"/>
                  <a:gd name="T54" fmla="*/ 145 w 262"/>
                  <a:gd name="T55" fmla="*/ 624 h 700"/>
                  <a:gd name="T56" fmla="*/ 133 w 262"/>
                  <a:gd name="T57" fmla="*/ 602 h 700"/>
                  <a:gd name="T58" fmla="*/ 121 w 262"/>
                  <a:gd name="T59" fmla="*/ 580 h 700"/>
                  <a:gd name="T60" fmla="*/ 97 w 262"/>
                  <a:gd name="T61" fmla="*/ 528 h 700"/>
                  <a:gd name="T62" fmla="*/ 77 w 262"/>
                  <a:gd name="T63" fmla="*/ 472 h 700"/>
                  <a:gd name="T64" fmla="*/ 62 w 262"/>
                  <a:gd name="T65" fmla="*/ 412 h 700"/>
                  <a:gd name="T66" fmla="*/ 46 w 262"/>
                  <a:gd name="T67" fmla="*/ 350 h 700"/>
                  <a:gd name="T68" fmla="*/ 32 w 262"/>
                  <a:gd name="T69" fmla="*/ 288 h 700"/>
                  <a:gd name="T70" fmla="*/ 20 w 262"/>
                  <a:gd name="T71" fmla="*/ 226 h 700"/>
                  <a:gd name="T72" fmla="*/ 10 w 262"/>
                  <a:gd name="T73" fmla="*/ 170 h 700"/>
                  <a:gd name="T74" fmla="*/ 4 w 262"/>
                  <a:gd name="T75" fmla="*/ 118 h 700"/>
                  <a:gd name="T76" fmla="*/ 0 w 262"/>
                  <a:gd name="T77" fmla="*/ 72 h 700"/>
                  <a:gd name="T78" fmla="*/ 0 w 262"/>
                  <a:gd name="T79" fmla="*/ 36 h 700"/>
                  <a:gd name="T80" fmla="*/ 4 w 262"/>
                  <a:gd name="T81" fmla="*/ 10 h 700"/>
                  <a:gd name="T82" fmla="*/ 4 w 262"/>
                  <a:gd name="T83" fmla="*/ 10 h 700"/>
                  <a:gd name="T84" fmla="*/ 12 w 262"/>
                  <a:gd name="T85" fmla="*/ 6 h 700"/>
                  <a:gd name="T86" fmla="*/ 22 w 262"/>
                  <a:gd name="T87" fmla="*/ 2 h 700"/>
                  <a:gd name="T88" fmla="*/ 40 w 262"/>
                  <a:gd name="T89" fmla="*/ 0 h 700"/>
                  <a:gd name="T90" fmla="*/ 58 w 262"/>
                  <a:gd name="T91" fmla="*/ 2 h 700"/>
                  <a:gd name="T92" fmla="*/ 71 w 262"/>
                  <a:gd name="T93" fmla="*/ 8 h 700"/>
                  <a:gd name="T94" fmla="*/ 87 w 262"/>
                  <a:gd name="T95" fmla="*/ 16 h 700"/>
                  <a:gd name="T96" fmla="*/ 101 w 262"/>
                  <a:gd name="T97" fmla="*/ 28 h 700"/>
                  <a:gd name="T98" fmla="*/ 115 w 262"/>
                  <a:gd name="T99" fmla="*/ 42 h 700"/>
                  <a:gd name="T100" fmla="*/ 125 w 262"/>
                  <a:gd name="T101" fmla="*/ 58 h 70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62" h="700">
                    <a:moveTo>
                      <a:pt x="120" y="36"/>
                    </a:moveTo>
                    <a:lnTo>
                      <a:pt x="120" y="36"/>
                    </a:lnTo>
                    <a:lnTo>
                      <a:pt x="124" y="84"/>
                    </a:lnTo>
                    <a:lnTo>
                      <a:pt x="126" y="132"/>
                    </a:lnTo>
                    <a:lnTo>
                      <a:pt x="132" y="178"/>
                    </a:lnTo>
                    <a:lnTo>
                      <a:pt x="138" y="224"/>
                    </a:lnTo>
                    <a:lnTo>
                      <a:pt x="146" y="268"/>
                    </a:lnTo>
                    <a:lnTo>
                      <a:pt x="158" y="314"/>
                    </a:lnTo>
                    <a:lnTo>
                      <a:pt x="170" y="360"/>
                    </a:lnTo>
                    <a:lnTo>
                      <a:pt x="184" y="406"/>
                    </a:lnTo>
                    <a:lnTo>
                      <a:pt x="212" y="478"/>
                    </a:lnTo>
                    <a:lnTo>
                      <a:pt x="224" y="514"/>
                    </a:lnTo>
                    <a:lnTo>
                      <a:pt x="238" y="550"/>
                    </a:lnTo>
                    <a:lnTo>
                      <a:pt x="248" y="586"/>
                    </a:lnTo>
                    <a:lnTo>
                      <a:pt x="256" y="624"/>
                    </a:lnTo>
                    <a:lnTo>
                      <a:pt x="262" y="660"/>
                    </a:lnTo>
                    <a:lnTo>
                      <a:pt x="262" y="680"/>
                    </a:lnTo>
                    <a:lnTo>
                      <a:pt x="262" y="698"/>
                    </a:lnTo>
                    <a:lnTo>
                      <a:pt x="248" y="700"/>
                    </a:lnTo>
                    <a:lnTo>
                      <a:pt x="232" y="700"/>
                    </a:lnTo>
                    <a:lnTo>
                      <a:pt x="218" y="694"/>
                    </a:lnTo>
                    <a:lnTo>
                      <a:pt x="204" y="686"/>
                    </a:lnTo>
                    <a:lnTo>
                      <a:pt x="190" y="674"/>
                    </a:lnTo>
                    <a:lnTo>
                      <a:pt x="176" y="660"/>
                    </a:lnTo>
                    <a:lnTo>
                      <a:pt x="164" y="644"/>
                    </a:lnTo>
                    <a:lnTo>
                      <a:pt x="150" y="624"/>
                    </a:lnTo>
                    <a:lnTo>
                      <a:pt x="138" y="602"/>
                    </a:lnTo>
                    <a:lnTo>
                      <a:pt x="126" y="580"/>
                    </a:lnTo>
                    <a:lnTo>
                      <a:pt x="102" y="528"/>
                    </a:lnTo>
                    <a:lnTo>
                      <a:pt x="82" y="472"/>
                    </a:lnTo>
                    <a:lnTo>
                      <a:pt x="62" y="412"/>
                    </a:lnTo>
                    <a:lnTo>
                      <a:pt x="46" y="350"/>
                    </a:lnTo>
                    <a:lnTo>
                      <a:pt x="32" y="288"/>
                    </a:lnTo>
                    <a:lnTo>
                      <a:pt x="20" y="226"/>
                    </a:lnTo>
                    <a:lnTo>
                      <a:pt x="10" y="170"/>
                    </a:lnTo>
                    <a:lnTo>
                      <a:pt x="4" y="118"/>
                    </a:lnTo>
                    <a:lnTo>
                      <a:pt x="0" y="72"/>
                    </a:lnTo>
                    <a:lnTo>
                      <a:pt x="0" y="36"/>
                    </a:lnTo>
                    <a:lnTo>
                      <a:pt x="4" y="10"/>
                    </a:lnTo>
                    <a:lnTo>
                      <a:pt x="12" y="6"/>
                    </a:lnTo>
                    <a:lnTo>
                      <a:pt x="22" y="2"/>
                    </a:lnTo>
                    <a:lnTo>
                      <a:pt x="40" y="0"/>
                    </a:lnTo>
                    <a:lnTo>
                      <a:pt x="58" y="2"/>
                    </a:lnTo>
                    <a:lnTo>
                      <a:pt x="76" y="8"/>
                    </a:lnTo>
                    <a:lnTo>
                      <a:pt x="92" y="16"/>
                    </a:lnTo>
                    <a:lnTo>
                      <a:pt x="106" y="28"/>
                    </a:lnTo>
                    <a:lnTo>
                      <a:pt x="120" y="42"/>
                    </a:lnTo>
                    <a:lnTo>
                      <a:pt x="130" y="5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7" name="Freeform 148"/>
              <p:cNvSpPr>
                <a:spLocks/>
              </p:cNvSpPr>
              <p:nvPr userDrawn="1"/>
            </p:nvSpPr>
            <p:spPr bwMode="auto">
              <a:xfrm>
                <a:off x="9337" y="-3007"/>
                <a:ext cx="280" cy="220"/>
              </a:xfrm>
              <a:custGeom>
                <a:avLst/>
                <a:gdLst>
                  <a:gd name="T0" fmla="*/ 22 w 274"/>
                  <a:gd name="T1" fmla="*/ 0 h 232"/>
                  <a:gd name="T2" fmla="*/ 22 w 274"/>
                  <a:gd name="T3" fmla="*/ 0 h 232"/>
                  <a:gd name="T4" fmla="*/ 37 w 274"/>
                  <a:gd name="T5" fmla="*/ 4 h 232"/>
                  <a:gd name="T6" fmla="*/ 51 w 274"/>
                  <a:gd name="T7" fmla="*/ 9 h 232"/>
                  <a:gd name="T8" fmla="*/ 98 w 274"/>
                  <a:gd name="T9" fmla="*/ 25 h 232"/>
                  <a:gd name="T10" fmla="*/ 151 w 274"/>
                  <a:gd name="T11" fmla="*/ 47 h 232"/>
                  <a:gd name="T12" fmla="*/ 182 w 274"/>
                  <a:gd name="T13" fmla="*/ 60 h 232"/>
                  <a:gd name="T14" fmla="*/ 208 w 274"/>
                  <a:gd name="T15" fmla="*/ 75 h 232"/>
                  <a:gd name="T16" fmla="*/ 237 w 274"/>
                  <a:gd name="T17" fmla="*/ 89 h 232"/>
                  <a:gd name="T18" fmla="*/ 258 w 274"/>
                  <a:gd name="T19" fmla="*/ 104 h 232"/>
                  <a:gd name="T20" fmla="*/ 279 w 274"/>
                  <a:gd name="T21" fmla="*/ 118 h 232"/>
                  <a:gd name="T22" fmla="*/ 294 w 274"/>
                  <a:gd name="T23" fmla="*/ 132 h 232"/>
                  <a:gd name="T24" fmla="*/ 302 w 274"/>
                  <a:gd name="T25" fmla="*/ 146 h 232"/>
                  <a:gd name="T26" fmla="*/ 305 w 274"/>
                  <a:gd name="T27" fmla="*/ 152 h 232"/>
                  <a:gd name="T28" fmla="*/ 305 w 274"/>
                  <a:gd name="T29" fmla="*/ 157 h 232"/>
                  <a:gd name="T30" fmla="*/ 302 w 274"/>
                  <a:gd name="T31" fmla="*/ 163 h 232"/>
                  <a:gd name="T32" fmla="*/ 300 w 274"/>
                  <a:gd name="T33" fmla="*/ 169 h 232"/>
                  <a:gd name="T34" fmla="*/ 294 w 274"/>
                  <a:gd name="T35" fmla="*/ 174 h 232"/>
                  <a:gd name="T36" fmla="*/ 286 w 274"/>
                  <a:gd name="T37" fmla="*/ 178 h 232"/>
                  <a:gd name="T38" fmla="*/ 286 w 274"/>
                  <a:gd name="T39" fmla="*/ 178 h 232"/>
                  <a:gd name="T40" fmla="*/ 279 w 274"/>
                  <a:gd name="T41" fmla="*/ 176 h 232"/>
                  <a:gd name="T42" fmla="*/ 267 w 274"/>
                  <a:gd name="T43" fmla="*/ 174 h 232"/>
                  <a:gd name="T44" fmla="*/ 233 w 274"/>
                  <a:gd name="T45" fmla="*/ 157 h 232"/>
                  <a:gd name="T46" fmla="*/ 186 w 274"/>
                  <a:gd name="T47" fmla="*/ 133 h 232"/>
                  <a:gd name="T48" fmla="*/ 135 w 274"/>
                  <a:gd name="T49" fmla="*/ 104 h 232"/>
                  <a:gd name="T50" fmla="*/ 86 w 274"/>
                  <a:gd name="T51" fmla="*/ 74 h 232"/>
                  <a:gd name="T52" fmla="*/ 41 w 274"/>
                  <a:gd name="T53" fmla="*/ 46 h 232"/>
                  <a:gd name="T54" fmla="*/ 22 w 274"/>
                  <a:gd name="T55" fmla="*/ 34 h 232"/>
                  <a:gd name="T56" fmla="*/ 10 w 274"/>
                  <a:gd name="T57" fmla="*/ 24 h 232"/>
                  <a:gd name="T58" fmla="*/ 2 w 274"/>
                  <a:gd name="T59" fmla="*/ 13 h 232"/>
                  <a:gd name="T60" fmla="*/ 0 w 274"/>
                  <a:gd name="T61" fmla="*/ 9 h 232"/>
                  <a:gd name="T62" fmla="*/ 0 w 274"/>
                  <a:gd name="T63" fmla="*/ 9 h 232"/>
                  <a:gd name="T64" fmla="*/ 16 w 274"/>
                  <a:gd name="T65" fmla="*/ 8 h 232"/>
                  <a:gd name="T66" fmla="*/ 35 w 274"/>
                  <a:gd name="T67" fmla="*/ 8 h 232"/>
                  <a:gd name="T68" fmla="*/ 22 w 274"/>
                  <a:gd name="T69" fmla="*/ 0 h 23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74" h="232">
                    <a:moveTo>
                      <a:pt x="22" y="0"/>
                    </a:moveTo>
                    <a:lnTo>
                      <a:pt x="22" y="0"/>
                    </a:lnTo>
                    <a:lnTo>
                      <a:pt x="32" y="4"/>
                    </a:lnTo>
                    <a:lnTo>
                      <a:pt x="46" y="10"/>
                    </a:lnTo>
                    <a:lnTo>
                      <a:pt x="88" y="32"/>
                    </a:lnTo>
                    <a:lnTo>
                      <a:pt x="136" y="62"/>
                    </a:lnTo>
                    <a:lnTo>
                      <a:pt x="162" y="78"/>
                    </a:lnTo>
                    <a:lnTo>
                      <a:pt x="188" y="98"/>
                    </a:lnTo>
                    <a:lnTo>
                      <a:pt x="212" y="116"/>
                    </a:lnTo>
                    <a:lnTo>
                      <a:pt x="232" y="136"/>
                    </a:lnTo>
                    <a:lnTo>
                      <a:pt x="250" y="154"/>
                    </a:lnTo>
                    <a:lnTo>
                      <a:pt x="264" y="172"/>
                    </a:lnTo>
                    <a:lnTo>
                      <a:pt x="272" y="190"/>
                    </a:lnTo>
                    <a:lnTo>
                      <a:pt x="274" y="198"/>
                    </a:lnTo>
                    <a:lnTo>
                      <a:pt x="274" y="206"/>
                    </a:lnTo>
                    <a:lnTo>
                      <a:pt x="272" y="212"/>
                    </a:lnTo>
                    <a:lnTo>
                      <a:pt x="270" y="220"/>
                    </a:lnTo>
                    <a:lnTo>
                      <a:pt x="264" y="226"/>
                    </a:lnTo>
                    <a:lnTo>
                      <a:pt x="256" y="232"/>
                    </a:lnTo>
                    <a:lnTo>
                      <a:pt x="250" y="230"/>
                    </a:lnTo>
                    <a:lnTo>
                      <a:pt x="240" y="226"/>
                    </a:lnTo>
                    <a:lnTo>
                      <a:pt x="208" y="206"/>
                    </a:lnTo>
                    <a:lnTo>
                      <a:pt x="166" y="174"/>
                    </a:lnTo>
                    <a:lnTo>
                      <a:pt x="120" y="136"/>
                    </a:lnTo>
                    <a:lnTo>
                      <a:pt x="76" y="96"/>
                    </a:lnTo>
                    <a:lnTo>
                      <a:pt x="36" y="60"/>
                    </a:lnTo>
                    <a:lnTo>
                      <a:pt x="22" y="44"/>
                    </a:lnTo>
                    <a:lnTo>
                      <a:pt x="10" y="30"/>
                    </a:lnTo>
                    <a:lnTo>
                      <a:pt x="2" y="18"/>
                    </a:lnTo>
                    <a:lnTo>
                      <a:pt x="0" y="10"/>
                    </a:lnTo>
                    <a:lnTo>
                      <a:pt x="16" y="8"/>
                    </a:lnTo>
                    <a:lnTo>
                      <a:pt x="30" y="8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8" name="Freeform 149"/>
              <p:cNvSpPr>
                <a:spLocks/>
              </p:cNvSpPr>
              <p:nvPr userDrawn="1"/>
            </p:nvSpPr>
            <p:spPr bwMode="auto">
              <a:xfrm>
                <a:off x="9337" y="-3007"/>
                <a:ext cx="280" cy="220"/>
              </a:xfrm>
              <a:custGeom>
                <a:avLst/>
                <a:gdLst>
                  <a:gd name="T0" fmla="*/ 22 w 274"/>
                  <a:gd name="T1" fmla="*/ 0 h 232"/>
                  <a:gd name="T2" fmla="*/ 22 w 274"/>
                  <a:gd name="T3" fmla="*/ 0 h 232"/>
                  <a:gd name="T4" fmla="*/ 37 w 274"/>
                  <a:gd name="T5" fmla="*/ 4 h 232"/>
                  <a:gd name="T6" fmla="*/ 51 w 274"/>
                  <a:gd name="T7" fmla="*/ 9 h 232"/>
                  <a:gd name="T8" fmla="*/ 98 w 274"/>
                  <a:gd name="T9" fmla="*/ 25 h 232"/>
                  <a:gd name="T10" fmla="*/ 151 w 274"/>
                  <a:gd name="T11" fmla="*/ 47 h 232"/>
                  <a:gd name="T12" fmla="*/ 182 w 274"/>
                  <a:gd name="T13" fmla="*/ 60 h 232"/>
                  <a:gd name="T14" fmla="*/ 208 w 274"/>
                  <a:gd name="T15" fmla="*/ 75 h 232"/>
                  <a:gd name="T16" fmla="*/ 237 w 274"/>
                  <a:gd name="T17" fmla="*/ 89 h 232"/>
                  <a:gd name="T18" fmla="*/ 258 w 274"/>
                  <a:gd name="T19" fmla="*/ 104 h 232"/>
                  <a:gd name="T20" fmla="*/ 279 w 274"/>
                  <a:gd name="T21" fmla="*/ 118 h 232"/>
                  <a:gd name="T22" fmla="*/ 294 w 274"/>
                  <a:gd name="T23" fmla="*/ 132 h 232"/>
                  <a:gd name="T24" fmla="*/ 302 w 274"/>
                  <a:gd name="T25" fmla="*/ 146 h 232"/>
                  <a:gd name="T26" fmla="*/ 305 w 274"/>
                  <a:gd name="T27" fmla="*/ 152 h 232"/>
                  <a:gd name="T28" fmla="*/ 305 w 274"/>
                  <a:gd name="T29" fmla="*/ 157 h 232"/>
                  <a:gd name="T30" fmla="*/ 302 w 274"/>
                  <a:gd name="T31" fmla="*/ 163 h 232"/>
                  <a:gd name="T32" fmla="*/ 300 w 274"/>
                  <a:gd name="T33" fmla="*/ 169 h 232"/>
                  <a:gd name="T34" fmla="*/ 294 w 274"/>
                  <a:gd name="T35" fmla="*/ 174 h 232"/>
                  <a:gd name="T36" fmla="*/ 286 w 274"/>
                  <a:gd name="T37" fmla="*/ 178 h 232"/>
                  <a:gd name="T38" fmla="*/ 286 w 274"/>
                  <a:gd name="T39" fmla="*/ 178 h 232"/>
                  <a:gd name="T40" fmla="*/ 279 w 274"/>
                  <a:gd name="T41" fmla="*/ 176 h 232"/>
                  <a:gd name="T42" fmla="*/ 267 w 274"/>
                  <a:gd name="T43" fmla="*/ 174 h 232"/>
                  <a:gd name="T44" fmla="*/ 233 w 274"/>
                  <a:gd name="T45" fmla="*/ 157 h 232"/>
                  <a:gd name="T46" fmla="*/ 186 w 274"/>
                  <a:gd name="T47" fmla="*/ 133 h 232"/>
                  <a:gd name="T48" fmla="*/ 135 w 274"/>
                  <a:gd name="T49" fmla="*/ 104 h 232"/>
                  <a:gd name="T50" fmla="*/ 86 w 274"/>
                  <a:gd name="T51" fmla="*/ 74 h 232"/>
                  <a:gd name="T52" fmla="*/ 41 w 274"/>
                  <a:gd name="T53" fmla="*/ 46 h 232"/>
                  <a:gd name="T54" fmla="*/ 22 w 274"/>
                  <a:gd name="T55" fmla="*/ 34 h 232"/>
                  <a:gd name="T56" fmla="*/ 10 w 274"/>
                  <a:gd name="T57" fmla="*/ 24 h 232"/>
                  <a:gd name="T58" fmla="*/ 2 w 274"/>
                  <a:gd name="T59" fmla="*/ 13 h 232"/>
                  <a:gd name="T60" fmla="*/ 0 w 274"/>
                  <a:gd name="T61" fmla="*/ 9 h 232"/>
                  <a:gd name="T62" fmla="*/ 0 w 274"/>
                  <a:gd name="T63" fmla="*/ 9 h 232"/>
                  <a:gd name="T64" fmla="*/ 16 w 274"/>
                  <a:gd name="T65" fmla="*/ 8 h 232"/>
                  <a:gd name="T66" fmla="*/ 35 w 274"/>
                  <a:gd name="T67" fmla="*/ 8 h 2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74" h="232">
                    <a:moveTo>
                      <a:pt x="22" y="0"/>
                    </a:moveTo>
                    <a:lnTo>
                      <a:pt x="22" y="0"/>
                    </a:lnTo>
                    <a:lnTo>
                      <a:pt x="32" y="4"/>
                    </a:lnTo>
                    <a:lnTo>
                      <a:pt x="46" y="10"/>
                    </a:lnTo>
                    <a:lnTo>
                      <a:pt x="88" y="32"/>
                    </a:lnTo>
                    <a:lnTo>
                      <a:pt x="136" y="62"/>
                    </a:lnTo>
                    <a:lnTo>
                      <a:pt x="162" y="78"/>
                    </a:lnTo>
                    <a:lnTo>
                      <a:pt x="188" y="98"/>
                    </a:lnTo>
                    <a:lnTo>
                      <a:pt x="212" y="116"/>
                    </a:lnTo>
                    <a:lnTo>
                      <a:pt x="232" y="136"/>
                    </a:lnTo>
                    <a:lnTo>
                      <a:pt x="250" y="154"/>
                    </a:lnTo>
                    <a:lnTo>
                      <a:pt x="264" y="172"/>
                    </a:lnTo>
                    <a:lnTo>
                      <a:pt x="272" y="190"/>
                    </a:lnTo>
                    <a:lnTo>
                      <a:pt x="274" y="198"/>
                    </a:lnTo>
                    <a:lnTo>
                      <a:pt x="274" y="206"/>
                    </a:lnTo>
                    <a:lnTo>
                      <a:pt x="272" y="212"/>
                    </a:lnTo>
                    <a:lnTo>
                      <a:pt x="270" y="220"/>
                    </a:lnTo>
                    <a:lnTo>
                      <a:pt x="264" y="226"/>
                    </a:lnTo>
                    <a:lnTo>
                      <a:pt x="256" y="232"/>
                    </a:lnTo>
                    <a:lnTo>
                      <a:pt x="250" y="230"/>
                    </a:lnTo>
                    <a:lnTo>
                      <a:pt x="240" y="226"/>
                    </a:lnTo>
                    <a:lnTo>
                      <a:pt x="208" y="206"/>
                    </a:lnTo>
                    <a:lnTo>
                      <a:pt x="166" y="174"/>
                    </a:lnTo>
                    <a:lnTo>
                      <a:pt x="120" y="136"/>
                    </a:lnTo>
                    <a:lnTo>
                      <a:pt x="76" y="96"/>
                    </a:lnTo>
                    <a:lnTo>
                      <a:pt x="36" y="60"/>
                    </a:lnTo>
                    <a:lnTo>
                      <a:pt x="22" y="44"/>
                    </a:lnTo>
                    <a:lnTo>
                      <a:pt x="10" y="30"/>
                    </a:lnTo>
                    <a:lnTo>
                      <a:pt x="2" y="18"/>
                    </a:lnTo>
                    <a:lnTo>
                      <a:pt x="0" y="10"/>
                    </a:lnTo>
                    <a:lnTo>
                      <a:pt x="16" y="8"/>
                    </a:lnTo>
                    <a:lnTo>
                      <a:pt x="3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59" name="Freeform 150"/>
              <p:cNvSpPr>
                <a:spLocks/>
              </p:cNvSpPr>
              <p:nvPr userDrawn="1"/>
            </p:nvSpPr>
            <p:spPr bwMode="auto">
              <a:xfrm>
                <a:off x="8676" y="-2667"/>
                <a:ext cx="280" cy="300"/>
              </a:xfrm>
              <a:custGeom>
                <a:avLst/>
                <a:gdLst>
                  <a:gd name="T0" fmla="*/ 15 w 266"/>
                  <a:gd name="T1" fmla="*/ 77 h 302"/>
                  <a:gd name="T2" fmla="*/ 15 w 266"/>
                  <a:gd name="T3" fmla="*/ 77 h 302"/>
                  <a:gd name="T4" fmla="*/ 25 w 266"/>
                  <a:gd name="T5" fmla="*/ 85 h 302"/>
                  <a:gd name="T6" fmla="*/ 42 w 266"/>
                  <a:gd name="T7" fmla="*/ 95 h 302"/>
                  <a:gd name="T8" fmla="*/ 75 w 266"/>
                  <a:gd name="T9" fmla="*/ 129 h 302"/>
                  <a:gd name="T10" fmla="*/ 157 w 266"/>
                  <a:gd name="T11" fmla="*/ 211 h 302"/>
                  <a:gd name="T12" fmla="*/ 202 w 266"/>
                  <a:gd name="T13" fmla="*/ 244 h 302"/>
                  <a:gd name="T14" fmla="*/ 223 w 266"/>
                  <a:gd name="T15" fmla="*/ 260 h 302"/>
                  <a:gd name="T16" fmla="*/ 243 w 266"/>
                  <a:gd name="T17" fmla="*/ 274 h 302"/>
                  <a:gd name="T18" fmla="*/ 261 w 266"/>
                  <a:gd name="T19" fmla="*/ 284 h 302"/>
                  <a:gd name="T20" fmla="*/ 279 w 266"/>
                  <a:gd name="T21" fmla="*/ 290 h 302"/>
                  <a:gd name="T22" fmla="*/ 289 w 266"/>
                  <a:gd name="T23" fmla="*/ 292 h 302"/>
                  <a:gd name="T24" fmla="*/ 297 w 266"/>
                  <a:gd name="T25" fmla="*/ 292 h 302"/>
                  <a:gd name="T26" fmla="*/ 304 w 266"/>
                  <a:gd name="T27" fmla="*/ 290 h 302"/>
                  <a:gd name="T28" fmla="*/ 313 w 266"/>
                  <a:gd name="T29" fmla="*/ 286 h 302"/>
                  <a:gd name="T30" fmla="*/ 313 w 266"/>
                  <a:gd name="T31" fmla="*/ 286 h 302"/>
                  <a:gd name="T32" fmla="*/ 323 w 266"/>
                  <a:gd name="T33" fmla="*/ 280 h 302"/>
                  <a:gd name="T34" fmla="*/ 331 w 266"/>
                  <a:gd name="T35" fmla="*/ 274 h 302"/>
                  <a:gd name="T36" fmla="*/ 336 w 266"/>
                  <a:gd name="T37" fmla="*/ 266 h 302"/>
                  <a:gd name="T38" fmla="*/ 341 w 266"/>
                  <a:gd name="T39" fmla="*/ 256 h 302"/>
                  <a:gd name="T40" fmla="*/ 344 w 266"/>
                  <a:gd name="T41" fmla="*/ 248 h 302"/>
                  <a:gd name="T42" fmla="*/ 344 w 266"/>
                  <a:gd name="T43" fmla="*/ 238 h 302"/>
                  <a:gd name="T44" fmla="*/ 341 w 266"/>
                  <a:gd name="T45" fmla="*/ 221 h 302"/>
                  <a:gd name="T46" fmla="*/ 334 w 266"/>
                  <a:gd name="T47" fmla="*/ 199 h 302"/>
                  <a:gd name="T48" fmla="*/ 318 w 266"/>
                  <a:gd name="T49" fmla="*/ 175 h 302"/>
                  <a:gd name="T50" fmla="*/ 300 w 266"/>
                  <a:gd name="T51" fmla="*/ 151 h 302"/>
                  <a:gd name="T52" fmla="*/ 279 w 266"/>
                  <a:gd name="T53" fmla="*/ 127 h 302"/>
                  <a:gd name="T54" fmla="*/ 259 w 266"/>
                  <a:gd name="T55" fmla="*/ 103 h 302"/>
                  <a:gd name="T56" fmla="*/ 232 w 266"/>
                  <a:gd name="T57" fmla="*/ 81 h 302"/>
                  <a:gd name="T58" fmla="*/ 206 w 266"/>
                  <a:gd name="T59" fmla="*/ 66 h 302"/>
                  <a:gd name="T60" fmla="*/ 181 w 266"/>
                  <a:gd name="T61" fmla="*/ 46 h 302"/>
                  <a:gd name="T62" fmla="*/ 157 w 266"/>
                  <a:gd name="T63" fmla="*/ 30 h 302"/>
                  <a:gd name="T64" fmla="*/ 134 w 266"/>
                  <a:gd name="T65" fmla="*/ 16 h 302"/>
                  <a:gd name="T66" fmla="*/ 117 w 266"/>
                  <a:gd name="T67" fmla="*/ 6 h 302"/>
                  <a:gd name="T68" fmla="*/ 98 w 266"/>
                  <a:gd name="T69" fmla="*/ 0 h 302"/>
                  <a:gd name="T70" fmla="*/ 98 w 266"/>
                  <a:gd name="T71" fmla="*/ 0 h 302"/>
                  <a:gd name="T72" fmla="*/ 54 w 266"/>
                  <a:gd name="T73" fmla="*/ 20 h 302"/>
                  <a:gd name="T74" fmla="*/ 33 w 266"/>
                  <a:gd name="T75" fmla="*/ 32 h 302"/>
                  <a:gd name="T76" fmla="*/ 17 w 266"/>
                  <a:gd name="T77" fmla="*/ 46 h 302"/>
                  <a:gd name="T78" fmla="*/ 6 w 266"/>
                  <a:gd name="T79" fmla="*/ 54 h 302"/>
                  <a:gd name="T80" fmla="*/ 2 w 266"/>
                  <a:gd name="T81" fmla="*/ 60 h 302"/>
                  <a:gd name="T82" fmla="*/ 0 w 266"/>
                  <a:gd name="T83" fmla="*/ 68 h 302"/>
                  <a:gd name="T84" fmla="*/ 0 w 266"/>
                  <a:gd name="T85" fmla="*/ 75 h 302"/>
                  <a:gd name="T86" fmla="*/ 4 w 266"/>
                  <a:gd name="T87" fmla="*/ 81 h 302"/>
                  <a:gd name="T88" fmla="*/ 8 w 266"/>
                  <a:gd name="T89" fmla="*/ 89 h 302"/>
                  <a:gd name="T90" fmla="*/ 21 w 266"/>
                  <a:gd name="T91" fmla="*/ 97 h 302"/>
                  <a:gd name="T92" fmla="*/ 33 w 266"/>
                  <a:gd name="T93" fmla="*/ 107 h 302"/>
                  <a:gd name="T94" fmla="*/ 15 w 266"/>
                  <a:gd name="T95" fmla="*/ 77 h 30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66" h="302">
                    <a:moveTo>
                      <a:pt x="10" y="82"/>
                    </a:moveTo>
                    <a:lnTo>
                      <a:pt x="10" y="82"/>
                    </a:lnTo>
                    <a:lnTo>
                      <a:pt x="20" y="90"/>
                    </a:lnTo>
                    <a:lnTo>
                      <a:pt x="32" y="100"/>
                    </a:lnTo>
                    <a:lnTo>
                      <a:pt x="58" y="134"/>
                    </a:lnTo>
                    <a:lnTo>
                      <a:pt x="122" y="216"/>
                    </a:lnTo>
                    <a:lnTo>
                      <a:pt x="156" y="254"/>
                    </a:lnTo>
                    <a:lnTo>
                      <a:pt x="172" y="270"/>
                    </a:lnTo>
                    <a:lnTo>
                      <a:pt x="188" y="284"/>
                    </a:lnTo>
                    <a:lnTo>
                      <a:pt x="202" y="294"/>
                    </a:lnTo>
                    <a:lnTo>
                      <a:pt x="216" y="300"/>
                    </a:lnTo>
                    <a:lnTo>
                      <a:pt x="224" y="302"/>
                    </a:lnTo>
                    <a:lnTo>
                      <a:pt x="230" y="302"/>
                    </a:lnTo>
                    <a:lnTo>
                      <a:pt x="236" y="300"/>
                    </a:lnTo>
                    <a:lnTo>
                      <a:pt x="242" y="296"/>
                    </a:lnTo>
                    <a:lnTo>
                      <a:pt x="250" y="290"/>
                    </a:lnTo>
                    <a:lnTo>
                      <a:pt x="256" y="284"/>
                    </a:lnTo>
                    <a:lnTo>
                      <a:pt x="260" y="276"/>
                    </a:lnTo>
                    <a:lnTo>
                      <a:pt x="264" y="266"/>
                    </a:lnTo>
                    <a:lnTo>
                      <a:pt x="266" y="258"/>
                    </a:lnTo>
                    <a:lnTo>
                      <a:pt x="266" y="248"/>
                    </a:lnTo>
                    <a:lnTo>
                      <a:pt x="264" y="226"/>
                    </a:lnTo>
                    <a:lnTo>
                      <a:pt x="258" y="204"/>
                    </a:lnTo>
                    <a:lnTo>
                      <a:pt x="246" y="180"/>
                    </a:lnTo>
                    <a:lnTo>
                      <a:pt x="232" y="156"/>
                    </a:lnTo>
                    <a:lnTo>
                      <a:pt x="216" y="132"/>
                    </a:lnTo>
                    <a:lnTo>
                      <a:pt x="200" y="108"/>
                    </a:lnTo>
                    <a:lnTo>
                      <a:pt x="180" y="86"/>
                    </a:lnTo>
                    <a:lnTo>
                      <a:pt x="160" y="66"/>
                    </a:lnTo>
                    <a:lnTo>
                      <a:pt x="140" y="46"/>
                    </a:lnTo>
                    <a:lnTo>
                      <a:pt x="122" y="30"/>
                    </a:lnTo>
                    <a:lnTo>
                      <a:pt x="104" y="16"/>
                    </a:lnTo>
                    <a:lnTo>
                      <a:pt x="90" y="6"/>
                    </a:lnTo>
                    <a:lnTo>
                      <a:pt x="76" y="0"/>
                    </a:lnTo>
                    <a:lnTo>
                      <a:pt x="42" y="20"/>
                    </a:lnTo>
                    <a:lnTo>
                      <a:pt x="26" y="32"/>
                    </a:lnTo>
                    <a:lnTo>
                      <a:pt x="12" y="46"/>
                    </a:lnTo>
                    <a:lnTo>
                      <a:pt x="6" y="54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4" y="86"/>
                    </a:lnTo>
                    <a:lnTo>
                      <a:pt x="8" y="94"/>
                    </a:lnTo>
                    <a:lnTo>
                      <a:pt x="16" y="102"/>
                    </a:lnTo>
                    <a:lnTo>
                      <a:pt x="26" y="112"/>
                    </a:lnTo>
                    <a:lnTo>
                      <a:pt x="10" y="8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0" name="Freeform 151"/>
              <p:cNvSpPr>
                <a:spLocks/>
              </p:cNvSpPr>
              <p:nvPr userDrawn="1"/>
            </p:nvSpPr>
            <p:spPr bwMode="auto">
              <a:xfrm>
                <a:off x="8676" y="-2667"/>
                <a:ext cx="280" cy="300"/>
              </a:xfrm>
              <a:custGeom>
                <a:avLst/>
                <a:gdLst>
                  <a:gd name="T0" fmla="*/ 15 w 266"/>
                  <a:gd name="T1" fmla="*/ 77 h 302"/>
                  <a:gd name="T2" fmla="*/ 15 w 266"/>
                  <a:gd name="T3" fmla="*/ 77 h 302"/>
                  <a:gd name="T4" fmla="*/ 25 w 266"/>
                  <a:gd name="T5" fmla="*/ 85 h 302"/>
                  <a:gd name="T6" fmla="*/ 42 w 266"/>
                  <a:gd name="T7" fmla="*/ 95 h 302"/>
                  <a:gd name="T8" fmla="*/ 75 w 266"/>
                  <a:gd name="T9" fmla="*/ 129 h 302"/>
                  <a:gd name="T10" fmla="*/ 157 w 266"/>
                  <a:gd name="T11" fmla="*/ 211 h 302"/>
                  <a:gd name="T12" fmla="*/ 202 w 266"/>
                  <a:gd name="T13" fmla="*/ 244 h 302"/>
                  <a:gd name="T14" fmla="*/ 223 w 266"/>
                  <a:gd name="T15" fmla="*/ 260 h 302"/>
                  <a:gd name="T16" fmla="*/ 243 w 266"/>
                  <a:gd name="T17" fmla="*/ 274 h 302"/>
                  <a:gd name="T18" fmla="*/ 261 w 266"/>
                  <a:gd name="T19" fmla="*/ 284 h 302"/>
                  <a:gd name="T20" fmla="*/ 279 w 266"/>
                  <a:gd name="T21" fmla="*/ 290 h 302"/>
                  <a:gd name="T22" fmla="*/ 289 w 266"/>
                  <a:gd name="T23" fmla="*/ 292 h 302"/>
                  <a:gd name="T24" fmla="*/ 297 w 266"/>
                  <a:gd name="T25" fmla="*/ 292 h 302"/>
                  <a:gd name="T26" fmla="*/ 304 w 266"/>
                  <a:gd name="T27" fmla="*/ 290 h 302"/>
                  <a:gd name="T28" fmla="*/ 313 w 266"/>
                  <a:gd name="T29" fmla="*/ 286 h 302"/>
                  <a:gd name="T30" fmla="*/ 313 w 266"/>
                  <a:gd name="T31" fmla="*/ 286 h 302"/>
                  <a:gd name="T32" fmla="*/ 323 w 266"/>
                  <a:gd name="T33" fmla="*/ 280 h 302"/>
                  <a:gd name="T34" fmla="*/ 331 w 266"/>
                  <a:gd name="T35" fmla="*/ 274 h 302"/>
                  <a:gd name="T36" fmla="*/ 336 w 266"/>
                  <a:gd name="T37" fmla="*/ 266 h 302"/>
                  <a:gd name="T38" fmla="*/ 341 w 266"/>
                  <a:gd name="T39" fmla="*/ 256 h 302"/>
                  <a:gd name="T40" fmla="*/ 344 w 266"/>
                  <a:gd name="T41" fmla="*/ 248 h 302"/>
                  <a:gd name="T42" fmla="*/ 344 w 266"/>
                  <a:gd name="T43" fmla="*/ 238 h 302"/>
                  <a:gd name="T44" fmla="*/ 341 w 266"/>
                  <a:gd name="T45" fmla="*/ 221 h 302"/>
                  <a:gd name="T46" fmla="*/ 334 w 266"/>
                  <a:gd name="T47" fmla="*/ 199 h 302"/>
                  <a:gd name="T48" fmla="*/ 318 w 266"/>
                  <a:gd name="T49" fmla="*/ 175 h 302"/>
                  <a:gd name="T50" fmla="*/ 300 w 266"/>
                  <a:gd name="T51" fmla="*/ 151 h 302"/>
                  <a:gd name="T52" fmla="*/ 279 w 266"/>
                  <a:gd name="T53" fmla="*/ 127 h 302"/>
                  <a:gd name="T54" fmla="*/ 259 w 266"/>
                  <a:gd name="T55" fmla="*/ 103 h 302"/>
                  <a:gd name="T56" fmla="*/ 232 w 266"/>
                  <a:gd name="T57" fmla="*/ 81 h 302"/>
                  <a:gd name="T58" fmla="*/ 206 w 266"/>
                  <a:gd name="T59" fmla="*/ 66 h 302"/>
                  <a:gd name="T60" fmla="*/ 181 w 266"/>
                  <a:gd name="T61" fmla="*/ 46 h 302"/>
                  <a:gd name="T62" fmla="*/ 157 w 266"/>
                  <a:gd name="T63" fmla="*/ 30 h 302"/>
                  <a:gd name="T64" fmla="*/ 134 w 266"/>
                  <a:gd name="T65" fmla="*/ 16 h 302"/>
                  <a:gd name="T66" fmla="*/ 117 w 266"/>
                  <a:gd name="T67" fmla="*/ 6 h 302"/>
                  <a:gd name="T68" fmla="*/ 98 w 266"/>
                  <a:gd name="T69" fmla="*/ 0 h 302"/>
                  <a:gd name="T70" fmla="*/ 98 w 266"/>
                  <a:gd name="T71" fmla="*/ 0 h 302"/>
                  <a:gd name="T72" fmla="*/ 54 w 266"/>
                  <a:gd name="T73" fmla="*/ 20 h 302"/>
                  <a:gd name="T74" fmla="*/ 33 w 266"/>
                  <a:gd name="T75" fmla="*/ 32 h 302"/>
                  <a:gd name="T76" fmla="*/ 17 w 266"/>
                  <a:gd name="T77" fmla="*/ 46 h 302"/>
                  <a:gd name="T78" fmla="*/ 6 w 266"/>
                  <a:gd name="T79" fmla="*/ 54 h 302"/>
                  <a:gd name="T80" fmla="*/ 2 w 266"/>
                  <a:gd name="T81" fmla="*/ 60 h 302"/>
                  <a:gd name="T82" fmla="*/ 0 w 266"/>
                  <a:gd name="T83" fmla="*/ 68 h 302"/>
                  <a:gd name="T84" fmla="*/ 0 w 266"/>
                  <a:gd name="T85" fmla="*/ 75 h 302"/>
                  <a:gd name="T86" fmla="*/ 4 w 266"/>
                  <a:gd name="T87" fmla="*/ 81 h 302"/>
                  <a:gd name="T88" fmla="*/ 8 w 266"/>
                  <a:gd name="T89" fmla="*/ 89 h 302"/>
                  <a:gd name="T90" fmla="*/ 21 w 266"/>
                  <a:gd name="T91" fmla="*/ 97 h 302"/>
                  <a:gd name="T92" fmla="*/ 33 w 266"/>
                  <a:gd name="T93" fmla="*/ 107 h 30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66" h="302">
                    <a:moveTo>
                      <a:pt x="10" y="82"/>
                    </a:moveTo>
                    <a:lnTo>
                      <a:pt x="10" y="82"/>
                    </a:lnTo>
                    <a:lnTo>
                      <a:pt x="20" y="90"/>
                    </a:lnTo>
                    <a:lnTo>
                      <a:pt x="32" y="100"/>
                    </a:lnTo>
                    <a:lnTo>
                      <a:pt x="58" y="134"/>
                    </a:lnTo>
                    <a:lnTo>
                      <a:pt x="122" y="216"/>
                    </a:lnTo>
                    <a:lnTo>
                      <a:pt x="156" y="254"/>
                    </a:lnTo>
                    <a:lnTo>
                      <a:pt x="172" y="270"/>
                    </a:lnTo>
                    <a:lnTo>
                      <a:pt x="188" y="284"/>
                    </a:lnTo>
                    <a:lnTo>
                      <a:pt x="202" y="294"/>
                    </a:lnTo>
                    <a:lnTo>
                      <a:pt x="216" y="300"/>
                    </a:lnTo>
                    <a:lnTo>
                      <a:pt x="224" y="302"/>
                    </a:lnTo>
                    <a:lnTo>
                      <a:pt x="230" y="302"/>
                    </a:lnTo>
                    <a:lnTo>
                      <a:pt x="236" y="300"/>
                    </a:lnTo>
                    <a:lnTo>
                      <a:pt x="242" y="296"/>
                    </a:lnTo>
                    <a:lnTo>
                      <a:pt x="250" y="290"/>
                    </a:lnTo>
                    <a:lnTo>
                      <a:pt x="256" y="284"/>
                    </a:lnTo>
                    <a:lnTo>
                      <a:pt x="260" y="276"/>
                    </a:lnTo>
                    <a:lnTo>
                      <a:pt x="264" y="266"/>
                    </a:lnTo>
                    <a:lnTo>
                      <a:pt x="266" y="258"/>
                    </a:lnTo>
                    <a:lnTo>
                      <a:pt x="266" y="248"/>
                    </a:lnTo>
                    <a:lnTo>
                      <a:pt x="264" y="226"/>
                    </a:lnTo>
                    <a:lnTo>
                      <a:pt x="258" y="204"/>
                    </a:lnTo>
                    <a:lnTo>
                      <a:pt x="246" y="180"/>
                    </a:lnTo>
                    <a:lnTo>
                      <a:pt x="232" y="156"/>
                    </a:lnTo>
                    <a:lnTo>
                      <a:pt x="216" y="132"/>
                    </a:lnTo>
                    <a:lnTo>
                      <a:pt x="200" y="108"/>
                    </a:lnTo>
                    <a:lnTo>
                      <a:pt x="180" y="86"/>
                    </a:lnTo>
                    <a:lnTo>
                      <a:pt x="160" y="66"/>
                    </a:lnTo>
                    <a:lnTo>
                      <a:pt x="140" y="46"/>
                    </a:lnTo>
                    <a:lnTo>
                      <a:pt x="122" y="30"/>
                    </a:lnTo>
                    <a:lnTo>
                      <a:pt x="104" y="16"/>
                    </a:lnTo>
                    <a:lnTo>
                      <a:pt x="90" y="6"/>
                    </a:lnTo>
                    <a:lnTo>
                      <a:pt x="76" y="0"/>
                    </a:lnTo>
                    <a:lnTo>
                      <a:pt x="42" y="20"/>
                    </a:lnTo>
                    <a:lnTo>
                      <a:pt x="26" y="32"/>
                    </a:lnTo>
                    <a:lnTo>
                      <a:pt x="12" y="46"/>
                    </a:lnTo>
                    <a:lnTo>
                      <a:pt x="6" y="54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4" y="86"/>
                    </a:lnTo>
                    <a:lnTo>
                      <a:pt x="8" y="94"/>
                    </a:lnTo>
                    <a:lnTo>
                      <a:pt x="16" y="102"/>
                    </a:lnTo>
                    <a:lnTo>
                      <a:pt x="26" y="11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1" name="Freeform 152"/>
              <p:cNvSpPr>
                <a:spLocks/>
              </p:cNvSpPr>
              <p:nvPr userDrawn="1"/>
            </p:nvSpPr>
            <p:spPr bwMode="auto">
              <a:xfrm>
                <a:off x="8516" y="-2347"/>
                <a:ext cx="200" cy="260"/>
              </a:xfrm>
              <a:custGeom>
                <a:avLst/>
                <a:gdLst>
                  <a:gd name="T0" fmla="*/ 15 w 208"/>
                  <a:gd name="T1" fmla="*/ 0 h 272"/>
                  <a:gd name="T2" fmla="*/ 15 w 208"/>
                  <a:gd name="T3" fmla="*/ 0 h 272"/>
                  <a:gd name="T4" fmla="*/ 31 w 208"/>
                  <a:gd name="T5" fmla="*/ 8 h 272"/>
                  <a:gd name="T6" fmla="*/ 44 w 208"/>
                  <a:gd name="T7" fmla="*/ 11 h 272"/>
                  <a:gd name="T8" fmla="*/ 59 w 208"/>
                  <a:gd name="T9" fmla="*/ 23 h 272"/>
                  <a:gd name="T10" fmla="*/ 75 w 208"/>
                  <a:gd name="T11" fmla="*/ 33 h 272"/>
                  <a:gd name="T12" fmla="*/ 88 w 208"/>
                  <a:gd name="T13" fmla="*/ 47 h 272"/>
                  <a:gd name="T14" fmla="*/ 102 w 208"/>
                  <a:gd name="T15" fmla="*/ 59 h 272"/>
                  <a:gd name="T16" fmla="*/ 117 w 208"/>
                  <a:gd name="T17" fmla="*/ 75 h 272"/>
                  <a:gd name="T18" fmla="*/ 130 w 208"/>
                  <a:gd name="T19" fmla="*/ 90 h 272"/>
                  <a:gd name="T20" fmla="*/ 141 w 208"/>
                  <a:gd name="T21" fmla="*/ 105 h 272"/>
                  <a:gd name="T22" fmla="*/ 151 w 208"/>
                  <a:gd name="T23" fmla="*/ 123 h 272"/>
                  <a:gd name="T24" fmla="*/ 160 w 208"/>
                  <a:gd name="T25" fmla="*/ 139 h 272"/>
                  <a:gd name="T26" fmla="*/ 166 w 208"/>
                  <a:gd name="T27" fmla="*/ 155 h 272"/>
                  <a:gd name="T28" fmla="*/ 171 w 208"/>
                  <a:gd name="T29" fmla="*/ 171 h 272"/>
                  <a:gd name="T30" fmla="*/ 171 w 208"/>
                  <a:gd name="T31" fmla="*/ 187 h 272"/>
                  <a:gd name="T32" fmla="*/ 171 w 208"/>
                  <a:gd name="T33" fmla="*/ 203 h 272"/>
                  <a:gd name="T34" fmla="*/ 166 w 208"/>
                  <a:gd name="T35" fmla="*/ 218 h 272"/>
                  <a:gd name="T36" fmla="*/ 166 w 208"/>
                  <a:gd name="T37" fmla="*/ 218 h 272"/>
                  <a:gd name="T38" fmla="*/ 153 w 208"/>
                  <a:gd name="T39" fmla="*/ 218 h 272"/>
                  <a:gd name="T40" fmla="*/ 141 w 208"/>
                  <a:gd name="T41" fmla="*/ 214 h 272"/>
                  <a:gd name="T42" fmla="*/ 127 w 208"/>
                  <a:gd name="T43" fmla="*/ 208 h 272"/>
                  <a:gd name="T44" fmla="*/ 113 w 208"/>
                  <a:gd name="T45" fmla="*/ 199 h 272"/>
                  <a:gd name="T46" fmla="*/ 99 w 208"/>
                  <a:gd name="T47" fmla="*/ 188 h 272"/>
                  <a:gd name="T48" fmla="*/ 85 w 208"/>
                  <a:gd name="T49" fmla="*/ 174 h 272"/>
                  <a:gd name="T50" fmla="*/ 73 w 208"/>
                  <a:gd name="T51" fmla="*/ 160 h 272"/>
                  <a:gd name="T52" fmla="*/ 59 w 208"/>
                  <a:gd name="T53" fmla="*/ 143 h 272"/>
                  <a:gd name="T54" fmla="*/ 46 w 208"/>
                  <a:gd name="T55" fmla="*/ 128 h 272"/>
                  <a:gd name="T56" fmla="*/ 35 w 208"/>
                  <a:gd name="T57" fmla="*/ 110 h 272"/>
                  <a:gd name="T58" fmla="*/ 25 w 208"/>
                  <a:gd name="T59" fmla="*/ 93 h 272"/>
                  <a:gd name="T60" fmla="*/ 15 w 208"/>
                  <a:gd name="T61" fmla="*/ 76 h 272"/>
                  <a:gd name="T62" fmla="*/ 12 w 208"/>
                  <a:gd name="T63" fmla="*/ 61 h 272"/>
                  <a:gd name="T64" fmla="*/ 4 w 208"/>
                  <a:gd name="T65" fmla="*/ 46 h 272"/>
                  <a:gd name="T66" fmla="*/ 0 w 208"/>
                  <a:gd name="T67" fmla="*/ 32 h 272"/>
                  <a:gd name="T68" fmla="*/ 0 w 208"/>
                  <a:gd name="T69" fmla="*/ 21 h 272"/>
                  <a:gd name="T70" fmla="*/ 0 w 208"/>
                  <a:gd name="T71" fmla="*/ 21 h 272"/>
                  <a:gd name="T72" fmla="*/ 10 w 208"/>
                  <a:gd name="T73" fmla="*/ 19 h 272"/>
                  <a:gd name="T74" fmla="*/ 17 w 208"/>
                  <a:gd name="T75" fmla="*/ 19 h 272"/>
                  <a:gd name="T76" fmla="*/ 15 w 208"/>
                  <a:gd name="T77" fmla="*/ 0 h 2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8" h="272">
                    <a:moveTo>
                      <a:pt x="20" y="0"/>
                    </a:moveTo>
                    <a:lnTo>
                      <a:pt x="20" y="0"/>
                    </a:lnTo>
                    <a:lnTo>
                      <a:pt x="36" y="8"/>
                    </a:lnTo>
                    <a:lnTo>
                      <a:pt x="54" y="16"/>
                    </a:lnTo>
                    <a:lnTo>
                      <a:pt x="72" y="28"/>
                    </a:lnTo>
                    <a:lnTo>
                      <a:pt x="90" y="42"/>
                    </a:lnTo>
                    <a:lnTo>
                      <a:pt x="108" y="58"/>
                    </a:lnTo>
                    <a:lnTo>
                      <a:pt x="124" y="74"/>
                    </a:lnTo>
                    <a:lnTo>
                      <a:pt x="142" y="94"/>
                    </a:lnTo>
                    <a:lnTo>
                      <a:pt x="158" y="112"/>
                    </a:lnTo>
                    <a:lnTo>
                      <a:pt x="172" y="132"/>
                    </a:lnTo>
                    <a:lnTo>
                      <a:pt x="184" y="154"/>
                    </a:lnTo>
                    <a:lnTo>
                      <a:pt x="194" y="174"/>
                    </a:lnTo>
                    <a:lnTo>
                      <a:pt x="202" y="194"/>
                    </a:lnTo>
                    <a:lnTo>
                      <a:pt x="208" y="214"/>
                    </a:lnTo>
                    <a:lnTo>
                      <a:pt x="208" y="234"/>
                    </a:lnTo>
                    <a:lnTo>
                      <a:pt x="208" y="254"/>
                    </a:lnTo>
                    <a:lnTo>
                      <a:pt x="202" y="272"/>
                    </a:lnTo>
                    <a:lnTo>
                      <a:pt x="186" y="272"/>
                    </a:lnTo>
                    <a:lnTo>
                      <a:pt x="172" y="268"/>
                    </a:lnTo>
                    <a:lnTo>
                      <a:pt x="154" y="260"/>
                    </a:lnTo>
                    <a:lnTo>
                      <a:pt x="138" y="250"/>
                    </a:lnTo>
                    <a:lnTo>
                      <a:pt x="120" y="236"/>
                    </a:lnTo>
                    <a:lnTo>
                      <a:pt x="104" y="218"/>
                    </a:lnTo>
                    <a:lnTo>
                      <a:pt x="88" y="200"/>
                    </a:lnTo>
                    <a:lnTo>
                      <a:pt x="72" y="180"/>
                    </a:lnTo>
                    <a:lnTo>
                      <a:pt x="56" y="160"/>
                    </a:lnTo>
                    <a:lnTo>
                      <a:pt x="42" y="138"/>
                    </a:lnTo>
                    <a:lnTo>
                      <a:pt x="30" y="116"/>
                    </a:lnTo>
                    <a:lnTo>
                      <a:pt x="20" y="96"/>
                    </a:lnTo>
                    <a:lnTo>
                      <a:pt x="12" y="76"/>
                    </a:lnTo>
                    <a:lnTo>
                      <a:pt x="4" y="56"/>
                    </a:lnTo>
                    <a:lnTo>
                      <a:pt x="0" y="40"/>
                    </a:lnTo>
                    <a:lnTo>
                      <a:pt x="0" y="26"/>
                    </a:lnTo>
                    <a:lnTo>
                      <a:pt x="10" y="24"/>
                    </a:lnTo>
                    <a:lnTo>
                      <a:pt x="22" y="2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2" name="Freeform 153"/>
              <p:cNvSpPr>
                <a:spLocks/>
              </p:cNvSpPr>
              <p:nvPr userDrawn="1"/>
            </p:nvSpPr>
            <p:spPr bwMode="auto">
              <a:xfrm>
                <a:off x="8516" y="-2347"/>
                <a:ext cx="200" cy="260"/>
              </a:xfrm>
              <a:custGeom>
                <a:avLst/>
                <a:gdLst>
                  <a:gd name="T0" fmla="*/ 15 w 208"/>
                  <a:gd name="T1" fmla="*/ 0 h 272"/>
                  <a:gd name="T2" fmla="*/ 15 w 208"/>
                  <a:gd name="T3" fmla="*/ 0 h 272"/>
                  <a:gd name="T4" fmla="*/ 31 w 208"/>
                  <a:gd name="T5" fmla="*/ 8 h 272"/>
                  <a:gd name="T6" fmla="*/ 44 w 208"/>
                  <a:gd name="T7" fmla="*/ 11 h 272"/>
                  <a:gd name="T8" fmla="*/ 59 w 208"/>
                  <a:gd name="T9" fmla="*/ 23 h 272"/>
                  <a:gd name="T10" fmla="*/ 75 w 208"/>
                  <a:gd name="T11" fmla="*/ 33 h 272"/>
                  <a:gd name="T12" fmla="*/ 88 w 208"/>
                  <a:gd name="T13" fmla="*/ 47 h 272"/>
                  <a:gd name="T14" fmla="*/ 102 w 208"/>
                  <a:gd name="T15" fmla="*/ 59 h 272"/>
                  <a:gd name="T16" fmla="*/ 117 w 208"/>
                  <a:gd name="T17" fmla="*/ 75 h 272"/>
                  <a:gd name="T18" fmla="*/ 130 w 208"/>
                  <a:gd name="T19" fmla="*/ 90 h 272"/>
                  <a:gd name="T20" fmla="*/ 141 w 208"/>
                  <a:gd name="T21" fmla="*/ 105 h 272"/>
                  <a:gd name="T22" fmla="*/ 151 w 208"/>
                  <a:gd name="T23" fmla="*/ 123 h 272"/>
                  <a:gd name="T24" fmla="*/ 160 w 208"/>
                  <a:gd name="T25" fmla="*/ 139 h 272"/>
                  <a:gd name="T26" fmla="*/ 166 w 208"/>
                  <a:gd name="T27" fmla="*/ 155 h 272"/>
                  <a:gd name="T28" fmla="*/ 171 w 208"/>
                  <a:gd name="T29" fmla="*/ 171 h 272"/>
                  <a:gd name="T30" fmla="*/ 171 w 208"/>
                  <a:gd name="T31" fmla="*/ 187 h 272"/>
                  <a:gd name="T32" fmla="*/ 171 w 208"/>
                  <a:gd name="T33" fmla="*/ 203 h 272"/>
                  <a:gd name="T34" fmla="*/ 166 w 208"/>
                  <a:gd name="T35" fmla="*/ 218 h 272"/>
                  <a:gd name="T36" fmla="*/ 166 w 208"/>
                  <a:gd name="T37" fmla="*/ 218 h 272"/>
                  <a:gd name="T38" fmla="*/ 153 w 208"/>
                  <a:gd name="T39" fmla="*/ 218 h 272"/>
                  <a:gd name="T40" fmla="*/ 141 w 208"/>
                  <a:gd name="T41" fmla="*/ 214 h 272"/>
                  <a:gd name="T42" fmla="*/ 127 w 208"/>
                  <a:gd name="T43" fmla="*/ 208 h 272"/>
                  <a:gd name="T44" fmla="*/ 113 w 208"/>
                  <a:gd name="T45" fmla="*/ 199 h 272"/>
                  <a:gd name="T46" fmla="*/ 99 w 208"/>
                  <a:gd name="T47" fmla="*/ 188 h 272"/>
                  <a:gd name="T48" fmla="*/ 85 w 208"/>
                  <a:gd name="T49" fmla="*/ 174 h 272"/>
                  <a:gd name="T50" fmla="*/ 73 w 208"/>
                  <a:gd name="T51" fmla="*/ 160 h 272"/>
                  <a:gd name="T52" fmla="*/ 59 w 208"/>
                  <a:gd name="T53" fmla="*/ 143 h 272"/>
                  <a:gd name="T54" fmla="*/ 46 w 208"/>
                  <a:gd name="T55" fmla="*/ 128 h 272"/>
                  <a:gd name="T56" fmla="*/ 35 w 208"/>
                  <a:gd name="T57" fmla="*/ 110 h 272"/>
                  <a:gd name="T58" fmla="*/ 25 w 208"/>
                  <a:gd name="T59" fmla="*/ 93 h 272"/>
                  <a:gd name="T60" fmla="*/ 15 w 208"/>
                  <a:gd name="T61" fmla="*/ 76 h 272"/>
                  <a:gd name="T62" fmla="*/ 12 w 208"/>
                  <a:gd name="T63" fmla="*/ 61 h 272"/>
                  <a:gd name="T64" fmla="*/ 4 w 208"/>
                  <a:gd name="T65" fmla="*/ 46 h 272"/>
                  <a:gd name="T66" fmla="*/ 0 w 208"/>
                  <a:gd name="T67" fmla="*/ 32 h 272"/>
                  <a:gd name="T68" fmla="*/ 0 w 208"/>
                  <a:gd name="T69" fmla="*/ 21 h 272"/>
                  <a:gd name="T70" fmla="*/ 0 w 208"/>
                  <a:gd name="T71" fmla="*/ 21 h 272"/>
                  <a:gd name="T72" fmla="*/ 10 w 208"/>
                  <a:gd name="T73" fmla="*/ 19 h 272"/>
                  <a:gd name="T74" fmla="*/ 17 w 208"/>
                  <a:gd name="T75" fmla="*/ 19 h 27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08" h="272">
                    <a:moveTo>
                      <a:pt x="20" y="0"/>
                    </a:moveTo>
                    <a:lnTo>
                      <a:pt x="20" y="0"/>
                    </a:lnTo>
                    <a:lnTo>
                      <a:pt x="36" y="8"/>
                    </a:lnTo>
                    <a:lnTo>
                      <a:pt x="54" y="16"/>
                    </a:lnTo>
                    <a:lnTo>
                      <a:pt x="72" y="28"/>
                    </a:lnTo>
                    <a:lnTo>
                      <a:pt x="90" y="42"/>
                    </a:lnTo>
                    <a:lnTo>
                      <a:pt x="108" y="58"/>
                    </a:lnTo>
                    <a:lnTo>
                      <a:pt x="124" y="74"/>
                    </a:lnTo>
                    <a:lnTo>
                      <a:pt x="142" y="94"/>
                    </a:lnTo>
                    <a:lnTo>
                      <a:pt x="158" y="112"/>
                    </a:lnTo>
                    <a:lnTo>
                      <a:pt x="172" y="132"/>
                    </a:lnTo>
                    <a:lnTo>
                      <a:pt x="184" y="154"/>
                    </a:lnTo>
                    <a:lnTo>
                      <a:pt x="194" y="174"/>
                    </a:lnTo>
                    <a:lnTo>
                      <a:pt x="202" y="194"/>
                    </a:lnTo>
                    <a:lnTo>
                      <a:pt x="208" y="214"/>
                    </a:lnTo>
                    <a:lnTo>
                      <a:pt x="208" y="234"/>
                    </a:lnTo>
                    <a:lnTo>
                      <a:pt x="208" y="254"/>
                    </a:lnTo>
                    <a:lnTo>
                      <a:pt x="202" y="272"/>
                    </a:lnTo>
                    <a:lnTo>
                      <a:pt x="186" y="272"/>
                    </a:lnTo>
                    <a:lnTo>
                      <a:pt x="172" y="268"/>
                    </a:lnTo>
                    <a:lnTo>
                      <a:pt x="154" y="260"/>
                    </a:lnTo>
                    <a:lnTo>
                      <a:pt x="138" y="250"/>
                    </a:lnTo>
                    <a:lnTo>
                      <a:pt x="120" y="236"/>
                    </a:lnTo>
                    <a:lnTo>
                      <a:pt x="104" y="218"/>
                    </a:lnTo>
                    <a:lnTo>
                      <a:pt x="88" y="200"/>
                    </a:lnTo>
                    <a:lnTo>
                      <a:pt x="72" y="180"/>
                    </a:lnTo>
                    <a:lnTo>
                      <a:pt x="56" y="160"/>
                    </a:lnTo>
                    <a:lnTo>
                      <a:pt x="42" y="138"/>
                    </a:lnTo>
                    <a:lnTo>
                      <a:pt x="30" y="116"/>
                    </a:lnTo>
                    <a:lnTo>
                      <a:pt x="20" y="96"/>
                    </a:lnTo>
                    <a:lnTo>
                      <a:pt x="12" y="76"/>
                    </a:lnTo>
                    <a:lnTo>
                      <a:pt x="4" y="56"/>
                    </a:lnTo>
                    <a:lnTo>
                      <a:pt x="0" y="40"/>
                    </a:lnTo>
                    <a:lnTo>
                      <a:pt x="0" y="26"/>
                    </a:lnTo>
                    <a:lnTo>
                      <a:pt x="10" y="24"/>
                    </a:lnTo>
                    <a:lnTo>
                      <a:pt x="22" y="2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3" name="Freeform 154"/>
              <p:cNvSpPr>
                <a:spLocks/>
              </p:cNvSpPr>
              <p:nvPr userDrawn="1"/>
            </p:nvSpPr>
            <p:spPr bwMode="auto">
              <a:xfrm>
                <a:off x="3096" y="1094"/>
                <a:ext cx="1620" cy="1020"/>
              </a:xfrm>
              <a:custGeom>
                <a:avLst/>
                <a:gdLst>
                  <a:gd name="T0" fmla="*/ 991 w 1618"/>
                  <a:gd name="T1" fmla="*/ 50 h 1030"/>
                  <a:gd name="T2" fmla="*/ 765 w 1618"/>
                  <a:gd name="T3" fmla="*/ 184 h 1030"/>
                  <a:gd name="T4" fmla="*/ 489 w 1618"/>
                  <a:gd name="T5" fmla="*/ 398 h 1030"/>
                  <a:gd name="T6" fmla="*/ 352 w 1618"/>
                  <a:gd name="T7" fmla="*/ 533 h 1030"/>
                  <a:gd name="T8" fmla="*/ 238 w 1618"/>
                  <a:gd name="T9" fmla="*/ 677 h 1030"/>
                  <a:gd name="T10" fmla="*/ 112 w 1618"/>
                  <a:gd name="T11" fmla="*/ 711 h 1030"/>
                  <a:gd name="T12" fmla="*/ 20 w 1618"/>
                  <a:gd name="T13" fmla="*/ 754 h 1030"/>
                  <a:gd name="T14" fmla="*/ 0 w 1618"/>
                  <a:gd name="T15" fmla="*/ 782 h 1030"/>
                  <a:gd name="T16" fmla="*/ 24 w 1618"/>
                  <a:gd name="T17" fmla="*/ 816 h 1030"/>
                  <a:gd name="T18" fmla="*/ 102 w 1618"/>
                  <a:gd name="T19" fmla="*/ 848 h 1030"/>
                  <a:gd name="T20" fmla="*/ 168 w 1618"/>
                  <a:gd name="T21" fmla="*/ 871 h 1030"/>
                  <a:gd name="T22" fmla="*/ 300 w 1618"/>
                  <a:gd name="T23" fmla="*/ 907 h 1030"/>
                  <a:gd name="T24" fmla="*/ 396 w 1618"/>
                  <a:gd name="T25" fmla="*/ 907 h 1030"/>
                  <a:gd name="T26" fmla="*/ 513 w 1618"/>
                  <a:gd name="T27" fmla="*/ 881 h 1030"/>
                  <a:gd name="T28" fmla="*/ 635 w 1618"/>
                  <a:gd name="T29" fmla="*/ 822 h 1030"/>
                  <a:gd name="T30" fmla="*/ 763 w 1618"/>
                  <a:gd name="T31" fmla="*/ 717 h 1030"/>
                  <a:gd name="T32" fmla="*/ 833 w 1618"/>
                  <a:gd name="T33" fmla="*/ 653 h 1030"/>
                  <a:gd name="T34" fmla="*/ 887 w 1618"/>
                  <a:gd name="T35" fmla="*/ 721 h 1030"/>
                  <a:gd name="T36" fmla="*/ 979 w 1618"/>
                  <a:gd name="T37" fmla="*/ 772 h 1030"/>
                  <a:gd name="T38" fmla="*/ 1081 w 1618"/>
                  <a:gd name="T39" fmla="*/ 784 h 1030"/>
                  <a:gd name="T40" fmla="*/ 1167 w 1618"/>
                  <a:gd name="T41" fmla="*/ 766 h 1030"/>
                  <a:gd name="T42" fmla="*/ 1199 w 1618"/>
                  <a:gd name="T43" fmla="*/ 830 h 1030"/>
                  <a:gd name="T44" fmla="*/ 1280 w 1618"/>
                  <a:gd name="T45" fmla="*/ 925 h 1030"/>
                  <a:gd name="T46" fmla="*/ 1342 w 1618"/>
                  <a:gd name="T47" fmla="*/ 965 h 1030"/>
                  <a:gd name="T48" fmla="*/ 1418 w 1618"/>
                  <a:gd name="T49" fmla="*/ 980 h 1030"/>
                  <a:gd name="T50" fmla="*/ 1504 w 1618"/>
                  <a:gd name="T51" fmla="*/ 954 h 1030"/>
                  <a:gd name="T52" fmla="*/ 1602 w 1618"/>
                  <a:gd name="T53" fmla="*/ 873 h 1030"/>
                  <a:gd name="T54" fmla="*/ 1568 w 1618"/>
                  <a:gd name="T55" fmla="*/ 713 h 1030"/>
                  <a:gd name="T56" fmla="*/ 1462 w 1618"/>
                  <a:gd name="T57" fmla="*/ 800 h 1030"/>
                  <a:gd name="T58" fmla="*/ 1394 w 1618"/>
                  <a:gd name="T59" fmla="*/ 828 h 1030"/>
                  <a:gd name="T60" fmla="*/ 1344 w 1618"/>
                  <a:gd name="T61" fmla="*/ 822 h 1030"/>
                  <a:gd name="T62" fmla="*/ 1308 w 1618"/>
                  <a:gd name="T63" fmla="*/ 774 h 1030"/>
                  <a:gd name="T64" fmla="*/ 1290 w 1618"/>
                  <a:gd name="T65" fmla="*/ 677 h 1030"/>
                  <a:gd name="T66" fmla="*/ 1290 w 1618"/>
                  <a:gd name="T67" fmla="*/ 626 h 1030"/>
                  <a:gd name="T68" fmla="*/ 1278 w 1618"/>
                  <a:gd name="T69" fmla="*/ 576 h 1030"/>
                  <a:gd name="T70" fmla="*/ 1234 w 1618"/>
                  <a:gd name="T71" fmla="*/ 559 h 1030"/>
                  <a:gd name="T72" fmla="*/ 1167 w 1618"/>
                  <a:gd name="T73" fmla="*/ 576 h 1030"/>
                  <a:gd name="T74" fmla="*/ 1075 w 1618"/>
                  <a:gd name="T75" fmla="*/ 600 h 1030"/>
                  <a:gd name="T76" fmla="*/ 1009 w 1618"/>
                  <a:gd name="T77" fmla="*/ 586 h 1030"/>
                  <a:gd name="T78" fmla="*/ 959 w 1618"/>
                  <a:gd name="T79" fmla="*/ 549 h 1030"/>
                  <a:gd name="T80" fmla="*/ 945 w 1618"/>
                  <a:gd name="T81" fmla="*/ 501 h 1030"/>
                  <a:gd name="T82" fmla="*/ 915 w 1618"/>
                  <a:gd name="T83" fmla="*/ 451 h 1030"/>
                  <a:gd name="T84" fmla="*/ 875 w 1618"/>
                  <a:gd name="T85" fmla="*/ 448 h 1030"/>
                  <a:gd name="T86" fmla="*/ 831 w 1618"/>
                  <a:gd name="T87" fmla="*/ 485 h 1030"/>
                  <a:gd name="T88" fmla="*/ 681 w 1618"/>
                  <a:gd name="T89" fmla="*/ 646 h 1030"/>
                  <a:gd name="T90" fmla="*/ 553 w 1618"/>
                  <a:gd name="T91" fmla="*/ 737 h 1030"/>
                  <a:gd name="T92" fmla="*/ 485 w 1618"/>
                  <a:gd name="T93" fmla="*/ 754 h 1030"/>
                  <a:gd name="T94" fmla="*/ 419 w 1618"/>
                  <a:gd name="T95" fmla="*/ 745 h 1030"/>
                  <a:gd name="T96" fmla="*/ 380 w 1618"/>
                  <a:gd name="T97" fmla="*/ 737 h 1030"/>
                  <a:gd name="T98" fmla="*/ 360 w 1618"/>
                  <a:gd name="T99" fmla="*/ 713 h 1030"/>
                  <a:gd name="T100" fmla="*/ 384 w 1618"/>
                  <a:gd name="T101" fmla="*/ 665 h 1030"/>
                  <a:gd name="T102" fmla="*/ 449 w 1618"/>
                  <a:gd name="T103" fmla="*/ 616 h 1030"/>
                  <a:gd name="T104" fmla="*/ 687 w 1618"/>
                  <a:gd name="T105" fmla="*/ 428 h 1030"/>
                  <a:gd name="T106" fmla="*/ 933 w 1618"/>
                  <a:gd name="T107" fmla="*/ 271 h 1030"/>
                  <a:gd name="T108" fmla="*/ 1095 w 1618"/>
                  <a:gd name="T109" fmla="*/ 202 h 1030"/>
                  <a:gd name="T110" fmla="*/ 1167 w 1618"/>
                  <a:gd name="T111" fmla="*/ 65 h 10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618" h="1030">
                    <a:moveTo>
                      <a:pt x="1080" y="0"/>
                    </a:moveTo>
                    <a:lnTo>
                      <a:pt x="1080" y="0"/>
                    </a:lnTo>
                    <a:lnTo>
                      <a:pt x="1054" y="12"/>
                    </a:lnTo>
                    <a:lnTo>
                      <a:pt x="986" y="50"/>
                    </a:lnTo>
                    <a:lnTo>
                      <a:pt x="938" y="78"/>
                    </a:lnTo>
                    <a:lnTo>
                      <a:pt x="884" y="110"/>
                    </a:lnTo>
                    <a:lnTo>
                      <a:pt x="824" y="150"/>
                    </a:lnTo>
                    <a:lnTo>
                      <a:pt x="760" y="194"/>
                    </a:lnTo>
                    <a:lnTo>
                      <a:pt x="692" y="242"/>
                    </a:lnTo>
                    <a:lnTo>
                      <a:pt x="622" y="296"/>
                    </a:lnTo>
                    <a:lnTo>
                      <a:pt x="552" y="354"/>
                    </a:lnTo>
                    <a:lnTo>
                      <a:pt x="484" y="418"/>
                    </a:lnTo>
                    <a:lnTo>
                      <a:pt x="450" y="452"/>
                    </a:lnTo>
                    <a:lnTo>
                      <a:pt x="416" y="486"/>
                    </a:lnTo>
                    <a:lnTo>
                      <a:pt x="384" y="520"/>
                    </a:lnTo>
                    <a:lnTo>
                      <a:pt x="352" y="558"/>
                    </a:lnTo>
                    <a:lnTo>
                      <a:pt x="322" y="594"/>
                    </a:lnTo>
                    <a:lnTo>
                      <a:pt x="292" y="632"/>
                    </a:lnTo>
                    <a:lnTo>
                      <a:pt x="264" y="672"/>
                    </a:lnTo>
                    <a:lnTo>
                      <a:pt x="238" y="712"/>
                    </a:lnTo>
                    <a:lnTo>
                      <a:pt x="220" y="716"/>
                    </a:lnTo>
                    <a:lnTo>
                      <a:pt x="172" y="728"/>
                    </a:lnTo>
                    <a:lnTo>
                      <a:pt x="112" y="746"/>
                    </a:lnTo>
                    <a:lnTo>
                      <a:pt x="82" y="758"/>
                    </a:lnTo>
                    <a:lnTo>
                      <a:pt x="54" y="770"/>
                    </a:lnTo>
                    <a:lnTo>
                      <a:pt x="30" y="784"/>
                    </a:lnTo>
                    <a:lnTo>
                      <a:pt x="20" y="792"/>
                    </a:lnTo>
                    <a:lnTo>
                      <a:pt x="12" y="798"/>
                    </a:lnTo>
                    <a:lnTo>
                      <a:pt x="6" y="806"/>
                    </a:lnTo>
                    <a:lnTo>
                      <a:pt x="2" y="814"/>
                    </a:lnTo>
                    <a:lnTo>
                      <a:pt x="0" y="822"/>
                    </a:lnTo>
                    <a:lnTo>
                      <a:pt x="2" y="830"/>
                    </a:lnTo>
                    <a:lnTo>
                      <a:pt x="6" y="838"/>
                    </a:lnTo>
                    <a:lnTo>
                      <a:pt x="12" y="846"/>
                    </a:lnTo>
                    <a:lnTo>
                      <a:pt x="24" y="856"/>
                    </a:lnTo>
                    <a:lnTo>
                      <a:pt x="38" y="864"/>
                    </a:lnTo>
                    <a:lnTo>
                      <a:pt x="56" y="872"/>
                    </a:lnTo>
                    <a:lnTo>
                      <a:pt x="76" y="882"/>
                    </a:lnTo>
                    <a:lnTo>
                      <a:pt x="102" y="890"/>
                    </a:lnTo>
                    <a:lnTo>
                      <a:pt x="134" y="898"/>
                    </a:lnTo>
                    <a:lnTo>
                      <a:pt x="148" y="908"/>
                    </a:lnTo>
                    <a:lnTo>
                      <a:pt x="168" y="916"/>
                    </a:lnTo>
                    <a:lnTo>
                      <a:pt x="192" y="926"/>
                    </a:lnTo>
                    <a:lnTo>
                      <a:pt x="222" y="936"/>
                    </a:lnTo>
                    <a:lnTo>
                      <a:pt x="260" y="946"/>
                    </a:lnTo>
                    <a:lnTo>
                      <a:pt x="300" y="952"/>
                    </a:lnTo>
                    <a:lnTo>
                      <a:pt x="324" y="954"/>
                    </a:lnTo>
                    <a:lnTo>
                      <a:pt x="346" y="954"/>
                    </a:lnTo>
                    <a:lnTo>
                      <a:pt x="372" y="954"/>
                    </a:lnTo>
                    <a:lnTo>
                      <a:pt x="396" y="952"/>
                    </a:lnTo>
                    <a:lnTo>
                      <a:pt x="424" y="948"/>
                    </a:lnTo>
                    <a:lnTo>
                      <a:pt x="450" y="942"/>
                    </a:lnTo>
                    <a:lnTo>
                      <a:pt x="478" y="934"/>
                    </a:lnTo>
                    <a:lnTo>
                      <a:pt x="508" y="926"/>
                    </a:lnTo>
                    <a:lnTo>
                      <a:pt x="538" y="914"/>
                    </a:lnTo>
                    <a:lnTo>
                      <a:pt x="568" y="898"/>
                    </a:lnTo>
                    <a:lnTo>
                      <a:pt x="598" y="882"/>
                    </a:lnTo>
                    <a:lnTo>
                      <a:pt x="630" y="862"/>
                    </a:lnTo>
                    <a:lnTo>
                      <a:pt x="660" y="840"/>
                    </a:lnTo>
                    <a:lnTo>
                      <a:pt x="692" y="814"/>
                    </a:lnTo>
                    <a:lnTo>
                      <a:pt x="724" y="784"/>
                    </a:lnTo>
                    <a:lnTo>
                      <a:pt x="758" y="752"/>
                    </a:lnTo>
                    <a:lnTo>
                      <a:pt x="790" y="716"/>
                    </a:lnTo>
                    <a:lnTo>
                      <a:pt x="822" y="676"/>
                    </a:lnTo>
                    <a:lnTo>
                      <a:pt x="828" y="686"/>
                    </a:lnTo>
                    <a:lnTo>
                      <a:pt x="842" y="708"/>
                    </a:lnTo>
                    <a:lnTo>
                      <a:pt x="852" y="724"/>
                    </a:lnTo>
                    <a:lnTo>
                      <a:pt x="866" y="738"/>
                    </a:lnTo>
                    <a:lnTo>
                      <a:pt x="882" y="756"/>
                    </a:lnTo>
                    <a:lnTo>
                      <a:pt x="900" y="772"/>
                    </a:lnTo>
                    <a:lnTo>
                      <a:pt x="922" y="786"/>
                    </a:lnTo>
                    <a:lnTo>
                      <a:pt x="946" y="800"/>
                    </a:lnTo>
                    <a:lnTo>
                      <a:pt x="974" y="812"/>
                    </a:lnTo>
                    <a:lnTo>
                      <a:pt x="1006" y="820"/>
                    </a:lnTo>
                    <a:lnTo>
                      <a:pt x="1040" y="824"/>
                    </a:lnTo>
                    <a:lnTo>
                      <a:pt x="1058" y="824"/>
                    </a:lnTo>
                    <a:lnTo>
                      <a:pt x="1076" y="824"/>
                    </a:lnTo>
                    <a:lnTo>
                      <a:pt x="1096" y="822"/>
                    </a:lnTo>
                    <a:lnTo>
                      <a:pt x="1118" y="818"/>
                    </a:lnTo>
                    <a:lnTo>
                      <a:pt x="1140" y="812"/>
                    </a:lnTo>
                    <a:lnTo>
                      <a:pt x="1162" y="806"/>
                    </a:lnTo>
                    <a:lnTo>
                      <a:pt x="1170" y="824"/>
                    </a:lnTo>
                    <a:lnTo>
                      <a:pt x="1180" y="844"/>
                    </a:lnTo>
                    <a:lnTo>
                      <a:pt x="1194" y="870"/>
                    </a:lnTo>
                    <a:lnTo>
                      <a:pt x="1210" y="898"/>
                    </a:lnTo>
                    <a:lnTo>
                      <a:pt x="1232" y="926"/>
                    </a:lnTo>
                    <a:lnTo>
                      <a:pt x="1256" y="956"/>
                    </a:lnTo>
                    <a:lnTo>
                      <a:pt x="1270" y="970"/>
                    </a:lnTo>
                    <a:lnTo>
                      <a:pt x="1284" y="982"/>
                    </a:lnTo>
                    <a:lnTo>
                      <a:pt x="1300" y="994"/>
                    </a:lnTo>
                    <a:lnTo>
                      <a:pt x="1316" y="1004"/>
                    </a:lnTo>
                    <a:lnTo>
                      <a:pt x="1332" y="1014"/>
                    </a:lnTo>
                    <a:lnTo>
                      <a:pt x="1350" y="1020"/>
                    </a:lnTo>
                    <a:lnTo>
                      <a:pt x="1368" y="1026"/>
                    </a:lnTo>
                    <a:lnTo>
                      <a:pt x="1388" y="1028"/>
                    </a:lnTo>
                    <a:lnTo>
                      <a:pt x="1408" y="1030"/>
                    </a:lnTo>
                    <a:lnTo>
                      <a:pt x="1428" y="1028"/>
                    </a:lnTo>
                    <a:lnTo>
                      <a:pt x="1450" y="1022"/>
                    </a:lnTo>
                    <a:lnTo>
                      <a:pt x="1472" y="1014"/>
                    </a:lnTo>
                    <a:lnTo>
                      <a:pt x="1494" y="1002"/>
                    </a:lnTo>
                    <a:lnTo>
                      <a:pt x="1518" y="988"/>
                    </a:lnTo>
                    <a:lnTo>
                      <a:pt x="1542" y="968"/>
                    </a:lnTo>
                    <a:lnTo>
                      <a:pt x="1566" y="946"/>
                    </a:lnTo>
                    <a:lnTo>
                      <a:pt x="1592" y="918"/>
                    </a:lnTo>
                    <a:lnTo>
                      <a:pt x="1618" y="888"/>
                    </a:lnTo>
                    <a:lnTo>
                      <a:pt x="1570" y="736"/>
                    </a:lnTo>
                    <a:lnTo>
                      <a:pt x="1558" y="748"/>
                    </a:lnTo>
                    <a:lnTo>
                      <a:pt x="1526" y="782"/>
                    </a:lnTo>
                    <a:lnTo>
                      <a:pt x="1502" y="802"/>
                    </a:lnTo>
                    <a:lnTo>
                      <a:pt x="1478" y="822"/>
                    </a:lnTo>
                    <a:lnTo>
                      <a:pt x="1452" y="840"/>
                    </a:lnTo>
                    <a:lnTo>
                      <a:pt x="1424" y="854"/>
                    </a:lnTo>
                    <a:lnTo>
                      <a:pt x="1410" y="860"/>
                    </a:lnTo>
                    <a:lnTo>
                      <a:pt x="1398" y="866"/>
                    </a:lnTo>
                    <a:lnTo>
                      <a:pt x="1384" y="868"/>
                    </a:lnTo>
                    <a:lnTo>
                      <a:pt x="1372" y="870"/>
                    </a:lnTo>
                    <a:lnTo>
                      <a:pt x="1358" y="870"/>
                    </a:lnTo>
                    <a:lnTo>
                      <a:pt x="1346" y="866"/>
                    </a:lnTo>
                    <a:lnTo>
                      <a:pt x="1334" y="862"/>
                    </a:lnTo>
                    <a:lnTo>
                      <a:pt x="1324" y="854"/>
                    </a:lnTo>
                    <a:lnTo>
                      <a:pt x="1314" y="844"/>
                    </a:lnTo>
                    <a:lnTo>
                      <a:pt x="1306" y="830"/>
                    </a:lnTo>
                    <a:lnTo>
                      <a:pt x="1298" y="814"/>
                    </a:lnTo>
                    <a:lnTo>
                      <a:pt x="1292" y="794"/>
                    </a:lnTo>
                    <a:lnTo>
                      <a:pt x="1286" y="770"/>
                    </a:lnTo>
                    <a:lnTo>
                      <a:pt x="1282" y="742"/>
                    </a:lnTo>
                    <a:lnTo>
                      <a:pt x="1280" y="712"/>
                    </a:lnTo>
                    <a:lnTo>
                      <a:pt x="1278" y="676"/>
                    </a:lnTo>
                    <a:lnTo>
                      <a:pt x="1280" y="670"/>
                    </a:lnTo>
                    <a:lnTo>
                      <a:pt x="1280" y="656"/>
                    </a:lnTo>
                    <a:lnTo>
                      <a:pt x="1278" y="636"/>
                    </a:lnTo>
                    <a:lnTo>
                      <a:pt x="1276" y="626"/>
                    </a:lnTo>
                    <a:lnTo>
                      <a:pt x="1272" y="616"/>
                    </a:lnTo>
                    <a:lnTo>
                      <a:pt x="1268" y="606"/>
                    </a:lnTo>
                    <a:lnTo>
                      <a:pt x="1260" y="598"/>
                    </a:lnTo>
                    <a:lnTo>
                      <a:pt x="1252" y="592"/>
                    </a:lnTo>
                    <a:lnTo>
                      <a:pt x="1240" y="588"/>
                    </a:lnTo>
                    <a:lnTo>
                      <a:pt x="1224" y="588"/>
                    </a:lnTo>
                    <a:lnTo>
                      <a:pt x="1208" y="590"/>
                    </a:lnTo>
                    <a:lnTo>
                      <a:pt x="1186" y="596"/>
                    </a:lnTo>
                    <a:lnTo>
                      <a:pt x="1162" y="606"/>
                    </a:lnTo>
                    <a:lnTo>
                      <a:pt x="1136" y="618"/>
                    </a:lnTo>
                    <a:lnTo>
                      <a:pt x="1112" y="626"/>
                    </a:lnTo>
                    <a:lnTo>
                      <a:pt x="1090" y="630"/>
                    </a:lnTo>
                    <a:lnTo>
                      <a:pt x="1070" y="630"/>
                    </a:lnTo>
                    <a:lnTo>
                      <a:pt x="1050" y="630"/>
                    </a:lnTo>
                    <a:lnTo>
                      <a:pt x="1034" y="626"/>
                    </a:lnTo>
                    <a:lnTo>
                      <a:pt x="1018" y="622"/>
                    </a:lnTo>
                    <a:lnTo>
                      <a:pt x="1004" y="616"/>
                    </a:lnTo>
                    <a:lnTo>
                      <a:pt x="992" y="608"/>
                    </a:lnTo>
                    <a:lnTo>
                      <a:pt x="980" y="602"/>
                    </a:lnTo>
                    <a:lnTo>
                      <a:pt x="964" y="586"/>
                    </a:lnTo>
                    <a:lnTo>
                      <a:pt x="954" y="576"/>
                    </a:lnTo>
                    <a:lnTo>
                      <a:pt x="952" y="572"/>
                    </a:lnTo>
                    <a:lnTo>
                      <a:pt x="946" y="548"/>
                    </a:lnTo>
                    <a:lnTo>
                      <a:pt x="940" y="526"/>
                    </a:lnTo>
                    <a:lnTo>
                      <a:pt x="930" y="502"/>
                    </a:lnTo>
                    <a:lnTo>
                      <a:pt x="926" y="492"/>
                    </a:lnTo>
                    <a:lnTo>
                      <a:pt x="918" y="482"/>
                    </a:lnTo>
                    <a:lnTo>
                      <a:pt x="910" y="474"/>
                    </a:lnTo>
                    <a:lnTo>
                      <a:pt x="902" y="468"/>
                    </a:lnTo>
                    <a:lnTo>
                      <a:pt x="892" y="466"/>
                    </a:lnTo>
                    <a:lnTo>
                      <a:pt x="882" y="466"/>
                    </a:lnTo>
                    <a:lnTo>
                      <a:pt x="870" y="470"/>
                    </a:lnTo>
                    <a:lnTo>
                      <a:pt x="858" y="478"/>
                    </a:lnTo>
                    <a:lnTo>
                      <a:pt x="844" y="492"/>
                    </a:lnTo>
                    <a:lnTo>
                      <a:pt x="826" y="510"/>
                    </a:lnTo>
                    <a:lnTo>
                      <a:pt x="784" y="560"/>
                    </a:lnTo>
                    <a:lnTo>
                      <a:pt x="732" y="618"/>
                    </a:lnTo>
                    <a:lnTo>
                      <a:pt x="704" y="648"/>
                    </a:lnTo>
                    <a:lnTo>
                      <a:pt x="676" y="678"/>
                    </a:lnTo>
                    <a:lnTo>
                      <a:pt x="644" y="706"/>
                    </a:lnTo>
                    <a:lnTo>
                      <a:pt x="612" y="732"/>
                    </a:lnTo>
                    <a:lnTo>
                      <a:pt x="580" y="754"/>
                    </a:lnTo>
                    <a:lnTo>
                      <a:pt x="548" y="772"/>
                    </a:lnTo>
                    <a:lnTo>
                      <a:pt x="530" y="780"/>
                    </a:lnTo>
                    <a:lnTo>
                      <a:pt x="514" y="784"/>
                    </a:lnTo>
                    <a:lnTo>
                      <a:pt x="498" y="790"/>
                    </a:lnTo>
                    <a:lnTo>
                      <a:pt x="480" y="792"/>
                    </a:lnTo>
                    <a:lnTo>
                      <a:pt x="464" y="792"/>
                    </a:lnTo>
                    <a:lnTo>
                      <a:pt x="446" y="790"/>
                    </a:lnTo>
                    <a:lnTo>
                      <a:pt x="430" y="788"/>
                    </a:lnTo>
                    <a:lnTo>
                      <a:pt x="414" y="782"/>
                    </a:lnTo>
                    <a:lnTo>
                      <a:pt x="408" y="782"/>
                    </a:lnTo>
                    <a:lnTo>
                      <a:pt x="396" y="778"/>
                    </a:lnTo>
                    <a:lnTo>
                      <a:pt x="380" y="772"/>
                    </a:lnTo>
                    <a:lnTo>
                      <a:pt x="374" y="768"/>
                    </a:lnTo>
                    <a:lnTo>
                      <a:pt x="368" y="762"/>
                    </a:lnTo>
                    <a:lnTo>
                      <a:pt x="362" y="756"/>
                    </a:lnTo>
                    <a:lnTo>
                      <a:pt x="360" y="748"/>
                    </a:lnTo>
                    <a:lnTo>
                      <a:pt x="360" y="738"/>
                    </a:lnTo>
                    <a:lnTo>
                      <a:pt x="364" y="728"/>
                    </a:lnTo>
                    <a:lnTo>
                      <a:pt x="372" y="714"/>
                    </a:lnTo>
                    <a:lnTo>
                      <a:pt x="384" y="700"/>
                    </a:lnTo>
                    <a:lnTo>
                      <a:pt x="402" y="684"/>
                    </a:lnTo>
                    <a:lnTo>
                      <a:pt x="426" y="666"/>
                    </a:lnTo>
                    <a:lnTo>
                      <a:pt x="444" y="646"/>
                    </a:lnTo>
                    <a:lnTo>
                      <a:pt x="498" y="598"/>
                    </a:lnTo>
                    <a:lnTo>
                      <a:pt x="580" y="528"/>
                    </a:lnTo>
                    <a:lnTo>
                      <a:pt x="628" y="490"/>
                    </a:lnTo>
                    <a:lnTo>
                      <a:pt x="682" y="448"/>
                    </a:lnTo>
                    <a:lnTo>
                      <a:pt x="740" y="406"/>
                    </a:lnTo>
                    <a:lnTo>
                      <a:pt x="800" y="364"/>
                    </a:lnTo>
                    <a:lnTo>
                      <a:pt x="864" y="322"/>
                    </a:lnTo>
                    <a:lnTo>
                      <a:pt x="928" y="286"/>
                    </a:lnTo>
                    <a:lnTo>
                      <a:pt x="994" y="252"/>
                    </a:lnTo>
                    <a:lnTo>
                      <a:pt x="1026" y="236"/>
                    </a:lnTo>
                    <a:lnTo>
                      <a:pt x="1058" y="224"/>
                    </a:lnTo>
                    <a:lnTo>
                      <a:pt x="1090" y="212"/>
                    </a:lnTo>
                    <a:lnTo>
                      <a:pt x="1122" y="202"/>
                    </a:lnTo>
                    <a:lnTo>
                      <a:pt x="1154" y="192"/>
                    </a:lnTo>
                    <a:lnTo>
                      <a:pt x="1186" y="186"/>
                    </a:lnTo>
                    <a:lnTo>
                      <a:pt x="1162" y="70"/>
                    </a:lnTo>
                    <a:lnTo>
                      <a:pt x="108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4" name="Freeform 155"/>
              <p:cNvSpPr>
                <a:spLocks/>
              </p:cNvSpPr>
              <p:nvPr userDrawn="1"/>
            </p:nvSpPr>
            <p:spPr bwMode="auto">
              <a:xfrm>
                <a:off x="3716" y="1794"/>
                <a:ext cx="1160" cy="620"/>
              </a:xfrm>
              <a:custGeom>
                <a:avLst/>
                <a:gdLst>
                  <a:gd name="T0" fmla="*/ 2 w 1146"/>
                  <a:gd name="T1" fmla="*/ 127 h 632"/>
                  <a:gd name="T2" fmla="*/ 20 w 1146"/>
                  <a:gd name="T3" fmla="*/ 190 h 632"/>
                  <a:gd name="T4" fmla="*/ 65 w 1146"/>
                  <a:gd name="T5" fmla="*/ 247 h 632"/>
                  <a:gd name="T6" fmla="*/ 107 w 1146"/>
                  <a:gd name="T7" fmla="*/ 274 h 632"/>
                  <a:gd name="T8" fmla="*/ 152 w 1146"/>
                  <a:gd name="T9" fmla="*/ 284 h 632"/>
                  <a:gd name="T10" fmla="*/ 204 w 1146"/>
                  <a:gd name="T11" fmla="*/ 283 h 632"/>
                  <a:gd name="T12" fmla="*/ 271 w 1146"/>
                  <a:gd name="T13" fmla="*/ 266 h 632"/>
                  <a:gd name="T14" fmla="*/ 300 w 1146"/>
                  <a:gd name="T15" fmla="*/ 269 h 632"/>
                  <a:gd name="T16" fmla="*/ 328 w 1146"/>
                  <a:gd name="T17" fmla="*/ 349 h 632"/>
                  <a:gd name="T18" fmla="*/ 368 w 1146"/>
                  <a:gd name="T19" fmla="*/ 407 h 632"/>
                  <a:gd name="T20" fmla="*/ 409 w 1146"/>
                  <a:gd name="T21" fmla="*/ 436 h 632"/>
                  <a:gd name="T22" fmla="*/ 455 w 1146"/>
                  <a:gd name="T23" fmla="*/ 455 h 632"/>
                  <a:gd name="T24" fmla="*/ 518 w 1146"/>
                  <a:gd name="T25" fmla="*/ 456 h 632"/>
                  <a:gd name="T26" fmla="*/ 593 w 1146"/>
                  <a:gd name="T27" fmla="*/ 441 h 632"/>
                  <a:gd name="T28" fmla="*/ 682 w 1146"/>
                  <a:gd name="T29" fmla="*/ 404 h 632"/>
                  <a:gd name="T30" fmla="*/ 705 w 1146"/>
                  <a:gd name="T31" fmla="*/ 445 h 632"/>
                  <a:gd name="T32" fmla="*/ 753 w 1146"/>
                  <a:gd name="T33" fmla="*/ 503 h 632"/>
                  <a:gd name="T34" fmla="*/ 816 w 1146"/>
                  <a:gd name="T35" fmla="*/ 549 h 632"/>
                  <a:gd name="T36" fmla="*/ 864 w 1146"/>
                  <a:gd name="T37" fmla="*/ 567 h 632"/>
                  <a:gd name="T38" fmla="*/ 923 w 1146"/>
                  <a:gd name="T39" fmla="*/ 574 h 632"/>
                  <a:gd name="T40" fmla="*/ 991 w 1146"/>
                  <a:gd name="T41" fmla="*/ 569 h 632"/>
                  <a:gd name="T42" fmla="*/ 1065 w 1146"/>
                  <a:gd name="T43" fmla="*/ 543 h 632"/>
                  <a:gd name="T44" fmla="*/ 1167 w 1146"/>
                  <a:gd name="T45" fmla="*/ 276 h 632"/>
                  <a:gd name="T46" fmla="*/ 1107 w 1146"/>
                  <a:gd name="T47" fmla="*/ 334 h 632"/>
                  <a:gd name="T48" fmla="*/ 1014 w 1146"/>
                  <a:gd name="T49" fmla="*/ 409 h 632"/>
                  <a:gd name="T50" fmla="*/ 947 w 1146"/>
                  <a:gd name="T51" fmla="*/ 445 h 632"/>
                  <a:gd name="T52" fmla="*/ 904 w 1146"/>
                  <a:gd name="T53" fmla="*/ 455 h 632"/>
                  <a:gd name="T54" fmla="*/ 868 w 1146"/>
                  <a:gd name="T55" fmla="*/ 441 h 632"/>
                  <a:gd name="T56" fmla="*/ 848 w 1146"/>
                  <a:gd name="T57" fmla="*/ 402 h 632"/>
                  <a:gd name="T58" fmla="*/ 846 w 1146"/>
                  <a:gd name="T59" fmla="*/ 327 h 632"/>
                  <a:gd name="T60" fmla="*/ 769 w 1146"/>
                  <a:gd name="T61" fmla="*/ 179 h 632"/>
                  <a:gd name="T62" fmla="*/ 694 w 1146"/>
                  <a:gd name="T63" fmla="*/ 239 h 632"/>
                  <a:gd name="T64" fmla="*/ 587 w 1146"/>
                  <a:gd name="T65" fmla="*/ 313 h 632"/>
                  <a:gd name="T66" fmla="*/ 514 w 1146"/>
                  <a:gd name="T67" fmla="*/ 341 h 632"/>
                  <a:gd name="T68" fmla="*/ 472 w 1146"/>
                  <a:gd name="T69" fmla="*/ 343 h 632"/>
                  <a:gd name="T70" fmla="*/ 443 w 1146"/>
                  <a:gd name="T71" fmla="*/ 320 h 632"/>
                  <a:gd name="T72" fmla="*/ 439 w 1146"/>
                  <a:gd name="T73" fmla="*/ 263 h 632"/>
                  <a:gd name="T74" fmla="*/ 463 w 1146"/>
                  <a:gd name="T75" fmla="*/ 167 h 632"/>
                  <a:gd name="T76" fmla="*/ 423 w 1146"/>
                  <a:gd name="T77" fmla="*/ 0 h 632"/>
                  <a:gd name="T78" fmla="*/ 377 w 1146"/>
                  <a:gd name="T79" fmla="*/ 57 h 632"/>
                  <a:gd name="T80" fmla="*/ 308 w 1146"/>
                  <a:gd name="T81" fmla="*/ 128 h 632"/>
                  <a:gd name="T82" fmla="*/ 243 w 1146"/>
                  <a:gd name="T83" fmla="*/ 176 h 632"/>
                  <a:gd name="T84" fmla="*/ 204 w 1146"/>
                  <a:gd name="T85" fmla="*/ 184 h 632"/>
                  <a:gd name="T86" fmla="*/ 176 w 1146"/>
                  <a:gd name="T87" fmla="*/ 173 h 632"/>
                  <a:gd name="T88" fmla="*/ 158 w 1146"/>
                  <a:gd name="T89" fmla="*/ 133 h 632"/>
                  <a:gd name="T90" fmla="*/ 150 w 1146"/>
                  <a:gd name="T91" fmla="*/ 65 h 63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146" h="632">
                    <a:moveTo>
                      <a:pt x="0" y="128"/>
                    </a:moveTo>
                    <a:lnTo>
                      <a:pt x="0" y="128"/>
                    </a:lnTo>
                    <a:lnTo>
                      <a:pt x="2" y="140"/>
                    </a:lnTo>
                    <a:lnTo>
                      <a:pt x="8" y="170"/>
                    </a:lnTo>
                    <a:lnTo>
                      <a:pt x="14" y="190"/>
                    </a:lnTo>
                    <a:lnTo>
                      <a:pt x="20" y="210"/>
                    </a:lnTo>
                    <a:lnTo>
                      <a:pt x="30" y="232"/>
                    </a:lnTo>
                    <a:lnTo>
                      <a:pt x="44" y="252"/>
                    </a:lnTo>
                    <a:lnTo>
                      <a:pt x="60" y="272"/>
                    </a:lnTo>
                    <a:lnTo>
                      <a:pt x="78" y="290"/>
                    </a:lnTo>
                    <a:lnTo>
                      <a:pt x="90" y="296"/>
                    </a:lnTo>
                    <a:lnTo>
                      <a:pt x="102" y="302"/>
                    </a:lnTo>
                    <a:lnTo>
                      <a:pt x="114" y="308"/>
                    </a:lnTo>
                    <a:lnTo>
                      <a:pt x="128" y="312"/>
                    </a:lnTo>
                    <a:lnTo>
                      <a:pt x="142" y="314"/>
                    </a:lnTo>
                    <a:lnTo>
                      <a:pt x="158" y="314"/>
                    </a:lnTo>
                    <a:lnTo>
                      <a:pt x="176" y="314"/>
                    </a:lnTo>
                    <a:lnTo>
                      <a:pt x="194" y="312"/>
                    </a:lnTo>
                    <a:lnTo>
                      <a:pt x="214" y="306"/>
                    </a:lnTo>
                    <a:lnTo>
                      <a:pt x="234" y="300"/>
                    </a:lnTo>
                    <a:lnTo>
                      <a:pt x="256" y="292"/>
                    </a:lnTo>
                    <a:lnTo>
                      <a:pt x="280" y="280"/>
                    </a:lnTo>
                    <a:lnTo>
                      <a:pt x="282" y="296"/>
                    </a:lnTo>
                    <a:lnTo>
                      <a:pt x="290" y="334"/>
                    </a:lnTo>
                    <a:lnTo>
                      <a:pt x="298" y="358"/>
                    </a:lnTo>
                    <a:lnTo>
                      <a:pt x="308" y="384"/>
                    </a:lnTo>
                    <a:lnTo>
                      <a:pt x="322" y="412"/>
                    </a:lnTo>
                    <a:lnTo>
                      <a:pt x="338" y="436"/>
                    </a:lnTo>
                    <a:lnTo>
                      <a:pt x="348" y="448"/>
                    </a:lnTo>
                    <a:lnTo>
                      <a:pt x="360" y="460"/>
                    </a:lnTo>
                    <a:lnTo>
                      <a:pt x="372" y="470"/>
                    </a:lnTo>
                    <a:lnTo>
                      <a:pt x="384" y="480"/>
                    </a:lnTo>
                    <a:lnTo>
                      <a:pt x="398" y="488"/>
                    </a:lnTo>
                    <a:lnTo>
                      <a:pt x="414" y="494"/>
                    </a:lnTo>
                    <a:lnTo>
                      <a:pt x="430" y="500"/>
                    </a:lnTo>
                    <a:lnTo>
                      <a:pt x="448" y="502"/>
                    </a:lnTo>
                    <a:lnTo>
                      <a:pt x="468" y="504"/>
                    </a:lnTo>
                    <a:lnTo>
                      <a:pt x="488" y="502"/>
                    </a:lnTo>
                    <a:lnTo>
                      <a:pt x="510" y="500"/>
                    </a:lnTo>
                    <a:lnTo>
                      <a:pt x="534" y="494"/>
                    </a:lnTo>
                    <a:lnTo>
                      <a:pt x="558" y="486"/>
                    </a:lnTo>
                    <a:lnTo>
                      <a:pt x="584" y="476"/>
                    </a:lnTo>
                    <a:lnTo>
                      <a:pt x="612" y="462"/>
                    </a:lnTo>
                    <a:lnTo>
                      <a:pt x="642" y="444"/>
                    </a:lnTo>
                    <a:lnTo>
                      <a:pt x="648" y="456"/>
                    </a:lnTo>
                    <a:lnTo>
                      <a:pt x="664" y="490"/>
                    </a:lnTo>
                    <a:lnTo>
                      <a:pt x="676" y="510"/>
                    </a:lnTo>
                    <a:lnTo>
                      <a:pt x="690" y="532"/>
                    </a:lnTo>
                    <a:lnTo>
                      <a:pt x="708" y="554"/>
                    </a:lnTo>
                    <a:lnTo>
                      <a:pt x="730" y="576"/>
                    </a:lnTo>
                    <a:lnTo>
                      <a:pt x="754" y="596"/>
                    </a:lnTo>
                    <a:lnTo>
                      <a:pt x="768" y="604"/>
                    </a:lnTo>
                    <a:lnTo>
                      <a:pt x="782" y="612"/>
                    </a:lnTo>
                    <a:lnTo>
                      <a:pt x="798" y="618"/>
                    </a:lnTo>
                    <a:lnTo>
                      <a:pt x="814" y="624"/>
                    </a:lnTo>
                    <a:lnTo>
                      <a:pt x="832" y="628"/>
                    </a:lnTo>
                    <a:lnTo>
                      <a:pt x="850" y="632"/>
                    </a:lnTo>
                    <a:lnTo>
                      <a:pt x="868" y="632"/>
                    </a:lnTo>
                    <a:lnTo>
                      <a:pt x="888" y="632"/>
                    </a:lnTo>
                    <a:lnTo>
                      <a:pt x="910" y="630"/>
                    </a:lnTo>
                    <a:lnTo>
                      <a:pt x="932" y="626"/>
                    </a:lnTo>
                    <a:lnTo>
                      <a:pt x="954" y="618"/>
                    </a:lnTo>
                    <a:lnTo>
                      <a:pt x="978" y="610"/>
                    </a:lnTo>
                    <a:lnTo>
                      <a:pt x="1002" y="598"/>
                    </a:lnTo>
                    <a:lnTo>
                      <a:pt x="1028" y="584"/>
                    </a:lnTo>
                    <a:lnTo>
                      <a:pt x="1146" y="444"/>
                    </a:lnTo>
                    <a:lnTo>
                      <a:pt x="1098" y="304"/>
                    </a:lnTo>
                    <a:lnTo>
                      <a:pt x="1082" y="322"/>
                    </a:lnTo>
                    <a:lnTo>
                      <a:pt x="1042" y="368"/>
                    </a:lnTo>
                    <a:lnTo>
                      <a:pt x="1014" y="396"/>
                    </a:lnTo>
                    <a:lnTo>
                      <a:pt x="984" y="422"/>
                    </a:lnTo>
                    <a:lnTo>
                      <a:pt x="954" y="450"/>
                    </a:lnTo>
                    <a:lnTo>
                      <a:pt x="922" y="472"/>
                    </a:lnTo>
                    <a:lnTo>
                      <a:pt x="906" y="482"/>
                    </a:lnTo>
                    <a:lnTo>
                      <a:pt x="892" y="490"/>
                    </a:lnTo>
                    <a:lnTo>
                      <a:pt x="876" y="494"/>
                    </a:lnTo>
                    <a:lnTo>
                      <a:pt x="862" y="498"/>
                    </a:lnTo>
                    <a:lnTo>
                      <a:pt x="850" y="500"/>
                    </a:lnTo>
                    <a:lnTo>
                      <a:pt x="838" y="498"/>
                    </a:lnTo>
                    <a:lnTo>
                      <a:pt x="826" y="494"/>
                    </a:lnTo>
                    <a:lnTo>
                      <a:pt x="818" y="486"/>
                    </a:lnTo>
                    <a:lnTo>
                      <a:pt x="810" y="476"/>
                    </a:lnTo>
                    <a:lnTo>
                      <a:pt x="802" y="460"/>
                    </a:lnTo>
                    <a:lnTo>
                      <a:pt x="798" y="442"/>
                    </a:lnTo>
                    <a:lnTo>
                      <a:pt x="796" y="420"/>
                    </a:lnTo>
                    <a:lnTo>
                      <a:pt x="794" y="392"/>
                    </a:lnTo>
                    <a:lnTo>
                      <a:pt x="796" y="360"/>
                    </a:lnTo>
                    <a:lnTo>
                      <a:pt x="800" y="322"/>
                    </a:lnTo>
                    <a:lnTo>
                      <a:pt x="806" y="280"/>
                    </a:lnTo>
                    <a:lnTo>
                      <a:pt x="724" y="198"/>
                    </a:lnTo>
                    <a:lnTo>
                      <a:pt x="704" y="218"/>
                    </a:lnTo>
                    <a:lnTo>
                      <a:pt x="654" y="264"/>
                    </a:lnTo>
                    <a:lnTo>
                      <a:pt x="622" y="292"/>
                    </a:lnTo>
                    <a:lnTo>
                      <a:pt x="588" y="320"/>
                    </a:lnTo>
                    <a:lnTo>
                      <a:pt x="552" y="344"/>
                    </a:lnTo>
                    <a:lnTo>
                      <a:pt x="518" y="364"/>
                    </a:lnTo>
                    <a:lnTo>
                      <a:pt x="500" y="372"/>
                    </a:lnTo>
                    <a:lnTo>
                      <a:pt x="484" y="376"/>
                    </a:lnTo>
                    <a:lnTo>
                      <a:pt x="470" y="380"/>
                    </a:lnTo>
                    <a:lnTo>
                      <a:pt x="456" y="380"/>
                    </a:lnTo>
                    <a:lnTo>
                      <a:pt x="444" y="378"/>
                    </a:lnTo>
                    <a:lnTo>
                      <a:pt x="434" y="374"/>
                    </a:lnTo>
                    <a:lnTo>
                      <a:pt x="426" y="364"/>
                    </a:lnTo>
                    <a:lnTo>
                      <a:pt x="418" y="352"/>
                    </a:lnTo>
                    <a:lnTo>
                      <a:pt x="414" y="334"/>
                    </a:lnTo>
                    <a:lnTo>
                      <a:pt x="412" y="314"/>
                    </a:lnTo>
                    <a:lnTo>
                      <a:pt x="414" y="288"/>
                    </a:lnTo>
                    <a:lnTo>
                      <a:pt x="418" y="258"/>
                    </a:lnTo>
                    <a:lnTo>
                      <a:pt x="426" y="222"/>
                    </a:lnTo>
                    <a:lnTo>
                      <a:pt x="436" y="182"/>
                    </a:lnTo>
                    <a:lnTo>
                      <a:pt x="450" y="134"/>
                    </a:lnTo>
                    <a:lnTo>
                      <a:pt x="468" y="82"/>
                    </a:lnTo>
                    <a:lnTo>
                      <a:pt x="398" y="0"/>
                    </a:lnTo>
                    <a:lnTo>
                      <a:pt x="386" y="18"/>
                    </a:lnTo>
                    <a:lnTo>
                      <a:pt x="356" y="62"/>
                    </a:lnTo>
                    <a:lnTo>
                      <a:pt x="336" y="88"/>
                    </a:lnTo>
                    <a:lnTo>
                      <a:pt x="312" y="116"/>
                    </a:lnTo>
                    <a:lnTo>
                      <a:pt x="288" y="142"/>
                    </a:lnTo>
                    <a:lnTo>
                      <a:pt x="264" y="166"/>
                    </a:lnTo>
                    <a:lnTo>
                      <a:pt x="240" y="186"/>
                    </a:lnTo>
                    <a:lnTo>
                      <a:pt x="228" y="194"/>
                    </a:lnTo>
                    <a:lnTo>
                      <a:pt x="216" y="198"/>
                    </a:lnTo>
                    <a:lnTo>
                      <a:pt x="206" y="202"/>
                    </a:lnTo>
                    <a:lnTo>
                      <a:pt x="194" y="204"/>
                    </a:lnTo>
                    <a:lnTo>
                      <a:pt x="184" y="202"/>
                    </a:lnTo>
                    <a:lnTo>
                      <a:pt x="176" y="198"/>
                    </a:lnTo>
                    <a:lnTo>
                      <a:pt x="166" y="190"/>
                    </a:lnTo>
                    <a:lnTo>
                      <a:pt x="160" y="180"/>
                    </a:lnTo>
                    <a:lnTo>
                      <a:pt x="154" y="166"/>
                    </a:lnTo>
                    <a:lnTo>
                      <a:pt x="148" y="148"/>
                    </a:lnTo>
                    <a:lnTo>
                      <a:pt x="144" y="126"/>
                    </a:lnTo>
                    <a:lnTo>
                      <a:pt x="142" y="100"/>
                    </a:lnTo>
                    <a:lnTo>
                      <a:pt x="140" y="70"/>
                    </a:lnTo>
                    <a:lnTo>
                      <a:pt x="140" y="36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5" name="Freeform 156"/>
              <p:cNvSpPr>
                <a:spLocks/>
              </p:cNvSpPr>
              <p:nvPr userDrawn="1"/>
            </p:nvSpPr>
            <p:spPr bwMode="auto">
              <a:xfrm>
                <a:off x="3276" y="1954"/>
                <a:ext cx="1320" cy="660"/>
              </a:xfrm>
              <a:custGeom>
                <a:avLst/>
                <a:gdLst>
                  <a:gd name="T0" fmla="*/ 14 w 1304"/>
                  <a:gd name="T1" fmla="*/ 38 h 654"/>
                  <a:gd name="T2" fmla="*/ 0 w 1304"/>
                  <a:gd name="T3" fmla="*/ 159 h 654"/>
                  <a:gd name="T4" fmla="*/ 4 w 1304"/>
                  <a:gd name="T5" fmla="*/ 260 h 654"/>
                  <a:gd name="T6" fmla="*/ 18 w 1304"/>
                  <a:gd name="T7" fmla="*/ 335 h 654"/>
                  <a:gd name="T8" fmla="*/ 55 w 1304"/>
                  <a:gd name="T9" fmla="*/ 394 h 654"/>
                  <a:gd name="T10" fmla="*/ 105 w 1304"/>
                  <a:gd name="T11" fmla="*/ 430 h 654"/>
                  <a:gd name="T12" fmla="*/ 186 w 1304"/>
                  <a:gd name="T13" fmla="*/ 436 h 654"/>
                  <a:gd name="T14" fmla="*/ 298 w 1304"/>
                  <a:gd name="T15" fmla="*/ 402 h 654"/>
                  <a:gd name="T16" fmla="*/ 441 w 1304"/>
                  <a:gd name="T17" fmla="*/ 319 h 654"/>
                  <a:gd name="T18" fmla="*/ 465 w 1304"/>
                  <a:gd name="T19" fmla="*/ 361 h 654"/>
                  <a:gd name="T20" fmla="*/ 512 w 1304"/>
                  <a:gd name="T21" fmla="*/ 428 h 654"/>
                  <a:gd name="T22" fmla="*/ 577 w 1304"/>
                  <a:gd name="T23" fmla="*/ 476 h 654"/>
                  <a:gd name="T24" fmla="*/ 624 w 1304"/>
                  <a:gd name="T25" fmla="*/ 494 h 654"/>
                  <a:gd name="T26" fmla="*/ 682 w 1304"/>
                  <a:gd name="T27" fmla="*/ 504 h 654"/>
                  <a:gd name="T28" fmla="*/ 751 w 1304"/>
                  <a:gd name="T29" fmla="*/ 494 h 654"/>
                  <a:gd name="T30" fmla="*/ 826 w 1304"/>
                  <a:gd name="T31" fmla="*/ 466 h 654"/>
                  <a:gd name="T32" fmla="*/ 854 w 1304"/>
                  <a:gd name="T33" fmla="*/ 472 h 654"/>
                  <a:gd name="T34" fmla="*/ 869 w 1304"/>
                  <a:gd name="T35" fmla="*/ 559 h 654"/>
                  <a:gd name="T36" fmla="*/ 897 w 1304"/>
                  <a:gd name="T37" fmla="*/ 622 h 654"/>
                  <a:gd name="T38" fmla="*/ 933 w 1304"/>
                  <a:gd name="T39" fmla="*/ 662 h 654"/>
                  <a:gd name="T40" fmla="*/ 982 w 1304"/>
                  <a:gd name="T41" fmla="*/ 682 h 654"/>
                  <a:gd name="T42" fmla="*/ 1050 w 1304"/>
                  <a:gd name="T43" fmla="*/ 680 h 654"/>
                  <a:gd name="T44" fmla="*/ 1139 w 1304"/>
                  <a:gd name="T45" fmla="*/ 648 h 654"/>
                  <a:gd name="T46" fmla="*/ 1250 w 1304"/>
                  <a:gd name="T47" fmla="*/ 573 h 654"/>
                  <a:gd name="T48" fmla="*/ 1386 w 1304"/>
                  <a:gd name="T49" fmla="*/ 452 h 654"/>
                  <a:gd name="T50" fmla="*/ 1292 w 1304"/>
                  <a:gd name="T51" fmla="*/ 383 h 654"/>
                  <a:gd name="T52" fmla="*/ 1176 w 1304"/>
                  <a:gd name="T53" fmla="*/ 482 h 654"/>
                  <a:gd name="T54" fmla="*/ 1089 w 1304"/>
                  <a:gd name="T55" fmla="*/ 539 h 654"/>
                  <a:gd name="T56" fmla="*/ 1043 w 1304"/>
                  <a:gd name="T57" fmla="*/ 551 h 654"/>
                  <a:gd name="T58" fmla="*/ 1010 w 1304"/>
                  <a:gd name="T59" fmla="*/ 539 h 654"/>
                  <a:gd name="T60" fmla="*/ 995 w 1304"/>
                  <a:gd name="T61" fmla="*/ 492 h 654"/>
                  <a:gd name="T62" fmla="*/ 1004 w 1304"/>
                  <a:gd name="T63" fmla="*/ 412 h 654"/>
                  <a:gd name="T64" fmla="*/ 1039 w 1304"/>
                  <a:gd name="T65" fmla="*/ 280 h 654"/>
                  <a:gd name="T66" fmla="*/ 900 w 1304"/>
                  <a:gd name="T67" fmla="*/ 246 h 654"/>
                  <a:gd name="T68" fmla="*/ 799 w 1304"/>
                  <a:gd name="T69" fmla="*/ 329 h 654"/>
                  <a:gd name="T70" fmla="*/ 721 w 1304"/>
                  <a:gd name="T71" fmla="*/ 365 h 654"/>
                  <a:gd name="T72" fmla="*/ 678 w 1304"/>
                  <a:gd name="T73" fmla="*/ 369 h 654"/>
                  <a:gd name="T74" fmla="*/ 647 w 1304"/>
                  <a:gd name="T75" fmla="*/ 351 h 654"/>
                  <a:gd name="T76" fmla="*/ 624 w 1304"/>
                  <a:gd name="T77" fmla="*/ 307 h 654"/>
                  <a:gd name="T78" fmla="*/ 622 w 1304"/>
                  <a:gd name="T79" fmla="*/ 222 h 654"/>
                  <a:gd name="T80" fmla="*/ 642 w 1304"/>
                  <a:gd name="T81" fmla="*/ 97 h 654"/>
                  <a:gd name="T82" fmla="*/ 488 w 1304"/>
                  <a:gd name="T83" fmla="*/ 24 h 654"/>
                  <a:gd name="T84" fmla="*/ 368 w 1304"/>
                  <a:gd name="T85" fmla="*/ 174 h 654"/>
                  <a:gd name="T86" fmla="*/ 275 w 1304"/>
                  <a:gd name="T87" fmla="*/ 258 h 654"/>
                  <a:gd name="T88" fmla="*/ 229 w 1304"/>
                  <a:gd name="T89" fmla="*/ 293 h 654"/>
                  <a:gd name="T90" fmla="*/ 184 w 1304"/>
                  <a:gd name="T91" fmla="*/ 293 h 654"/>
                  <a:gd name="T92" fmla="*/ 160 w 1304"/>
                  <a:gd name="T93" fmla="*/ 252 h 654"/>
                  <a:gd name="T94" fmla="*/ 152 w 1304"/>
                  <a:gd name="T95" fmla="*/ 166 h 654"/>
                  <a:gd name="T96" fmla="*/ 170 w 1304"/>
                  <a:gd name="T97" fmla="*/ 22 h 6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304" h="654">
                    <a:moveTo>
                      <a:pt x="20" y="12"/>
                    </a:moveTo>
                    <a:lnTo>
                      <a:pt x="20" y="12"/>
                    </a:lnTo>
                    <a:lnTo>
                      <a:pt x="14" y="38"/>
                    </a:lnTo>
                    <a:lnTo>
                      <a:pt x="8" y="70"/>
                    </a:lnTo>
                    <a:lnTo>
                      <a:pt x="4" y="110"/>
                    </a:lnTo>
                    <a:lnTo>
                      <a:pt x="0" y="154"/>
                    </a:lnTo>
                    <a:lnTo>
                      <a:pt x="0" y="202"/>
                    </a:lnTo>
                    <a:lnTo>
                      <a:pt x="2" y="226"/>
                    </a:lnTo>
                    <a:lnTo>
                      <a:pt x="4" y="250"/>
                    </a:lnTo>
                    <a:lnTo>
                      <a:pt x="6" y="274"/>
                    </a:lnTo>
                    <a:lnTo>
                      <a:pt x="12" y="298"/>
                    </a:lnTo>
                    <a:lnTo>
                      <a:pt x="18" y="320"/>
                    </a:lnTo>
                    <a:lnTo>
                      <a:pt x="26" y="340"/>
                    </a:lnTo>
                    <a:lnTo>
                      <a:pt x="38" y="358"/>
                    </a:lnTo>
                    <a:lnTo>
                      <a:pt x="50" y="376"/>
                    </a:lnTo>
                    <a:lnTo>
                      <a:pt x="64" y="390"/>
                    </a:lnTo>
                    <a:lnTo>
                      <a:pt x="82" y="402"/>
                    </a:lnTo>
                    <a:lnTo>
                      <a:pt x="100" y="410"/>
                    </a:lnTo>
                    <a:lnTo>
                      <a:pt x="122" y="416"/>
                    </a:lnTo>
                    <a:lnTo>
                      <a:pt x="148" y="418"/>
                    </a:lnTo>
                    <a:lnTo>
                      <a:pt x="176" y="416"/>
                    </a:lnTo>
                    <a:lnTo>
                      <a:pt x="208" y="408"/>
                    </a:lnTo>
                    <a:lnTo>
                      <a:pt x="242" y="398"/>
                    </a:lnTo>
                    <a:lnTo>
                      <a:pt x="280" y="382"/>
                    </a:lnTo>
                    <a:lnTo>
                      <a:pt x="322" y="362"/>
                    </a:lnTo>
                    <a:lnTo>
                      <a:pt x="368" y="336"/>
                    </a:lnTo>
                    <a:lnTo>
                      <a:pt x="416" y="304"/>
                    </a:lnTo>
                    <a:lnTo>
                      <a:pt x="422" y="316"/>
                    </a:lnTo>
                    <a:lnTo>
                      <a:pt x="438" y="346"/>
                    </a:lnTo>
                    <a:lnTo>
                      <a:pt x="450" y="366"/>
                    </a:lnTo>
                    <a:lnTo>
                      <a:pt x="464" y="388"/>
                    </a:lnTo>
                    <a:lnTo>
                      <a:pt x="482" y="408"/>
                    </a:lnTo>
                    <a:lnTo>
                      <a:pt x="504" y="428"/>
                    </a:lnTo>
                    <a:lnTo>
                      <a:pt x="528" y="448"/>
                    </a:lnTo>
                    <a:lnTo>
                      <a:pt x="542" y="456"/>
                    </a:lnTo>
                    <a:lnTo>
                      <a:pt x="556" y="464"/>
                    </a:lnTo>
                    <a:lnTo>
                      <a:pt x="572" y="470"/>
                    </a:lnTo>
                    <a:lnTo>
                      <a:pt x="588" y="474"/>
                    </a:lnTo>
                    <a:lnTo>
                      <a:pt x="606" y="478"/>
                    </a:lnTo>
                    <a:lnTo>
                      <a:pt x="624" y="480"/>
                    </a:lnTo>
                    <a:lnTo>
                      <a:pt x="642" y="482"/>
                    </a:lnTo>
                    <a:lnTo>
                      <a:pt x="662" y="480"/>
                    </a:lnTo>
                    <a:lnTo>
                      <a:pt x="684" y="478"/>
                    </a:lnTo>
                    <a:lnTo>
                      <a:pt x="706" y="474"/>
                    </a:lnTo>
                    <a:lnTo>
                      <a:pt x="728" y="466"/>
                    </a:lnTo>
                    <a:lnTo>
                      <a:pt x="752" y="458"/>
                    </a:lnTo>
                    <a:lnTo>
                      <a:pt x="776" y="446"/>
                    </a:lnTo>
                    <a:lnTo>
                      <a:pt x="802" y="432"/>
                    </a:lnTo>
                    <a:lnTo>
                      <a:pt x="804" y="452"/>
                    </a:lnTo>
                    <a:lnTo>
                      <a:pt x="806" y="474"/>
                    </a:lnTo>
                    <a:lnTo>
                      <a:pt x="810" y="502"/>
                    </a:lnTo>
                    <a:lnTo>
                      <a:pt x="818" y="534"/>
                    </a:lnTo>
                    <a:lnTo>
                      <a:pt x="828" y="564"/>
                    </a:lnTo>
                    <a:lnTo>
                      <a:pt x="836" y="580"/>
                    </a:lnTo>
                    <a:lnTo>
                      <a:pt x="844" y="594"/>
                    </a:lnTo>
                    <a:lnTo>
                      <a:pt x="854" y="608"/>
                    </a:lnTo>
                    <a:lnTo>
                      <a:pt x="864" y="620"/>
                    </a:lnTo>
                    <a:lnTo>
                      <a:pt x="878" y="632"/>
                    </a:lnTo>
                    <a:lnTo>
                      <a:pt x="892" y="640"/>
                    </a:lnTo>
                    <a:lnTo>
                      <a:pt x="908" y="648"/>
                    </a:lnTo>
                    <a:lnTo>
                      <a:pt x="924" y="652"/>
                    </a:lnTo>
                    <a:lnTo>
                      <a:pt x="944" y="654"/>
                    </a:lnTo>
                    <a:lnTo>
                      <a:pt x="966" y="654"/>
                    </a:lnTo>
                    <a:lnTo>
                      <a:pt x="988" y="650"/>
                    </a:lnTo>
                    <a:lnTo>
                      <a:pt x="1014" y="644"/>
                    </a:lnTo>
                    <a:lnTo>
                      <a:pt x="1042" y="634"/>
                    </a:lnTo>
                    <a:lnTo>
                      <a:pt x="1072" y="618"/>
                    </a:lnTo>
                    <a:lnTo>
                      <a:pt x="1104" y="600"/>
                    </a:lnTo>
                    <a:lnTo>
                      <a:pt x="1138" y="576"/>
                    </a:lnTo>
                    <a:lnTo>
                      <a:pt x="1176" y="548"/>
                    </a:lnTo>
                    <a:lnTo>
                      <a:pt x="1216" y="514"/>
                    </a:lnTo>
                    <a:lnTo>
                      <a:pt x="1258" y="476"/>
                    </a:lnTo>
                    <a:lnTo>
                      <a:pt x="1304" y="432"/>
                    </a:lnTo>
                    <a:lnTo>
                      <a:pt x="1234" y="350"/>
                    </a:lnTo>
                    <a:lnTo>
                      <a:pt x="1216" y="368"/>
                    </a:lnTo>
                    <a:lnTo>
                      <a:pt x="1170" y="412"/>
                    </a:lnTo>
                    <a:lnTo>
                      <a:pt x="1140" y="436"/>
                    </a:lnTo>
                    <a:lnTo>
                      <a:pt x="1106" y="462"/>
                    </a:lnTo>
                    <a:lnTo>
                      <a:pt x="1074" y="486"/>
                    </a:lnTo>
                    <a:lnTo>
                      <a:pt x="1040" y="506"/>
                    </a:lnTo>
                    <a:lnTo>
                      <a:pt x="1024" y="514"/>
                    </a:lnTo>
                    <a:lnTo>
                      <a:pt x="1010" y="520"/>
                    </a:lnTo>
                    <a:lnTo>
                      <a:pt x="994" y="524"/>
                    </a:lnTo>
                    <a:lnTo>
                      <a:pt x="982" y="526"/>
                    </a:lnTo>
                    <a:lnTo>
                      <a:pt x="970" y="524"/>
                    </a:lnTo>
                    <a:lnTo>
                      <a:pt x="960" y="520"/>
                    </a:lnTo>
                    <a:lnTo>
                      <a:pt x="950" y="514"/>
                    </a:lnTo>
                    <a:lnTo>
                      <a:pt x="944" y="502"/>
                    </a:lnTo>
                    <a:lnTo>
                      <a:pt x="938" y="488"/>
                    </a:lnTo>
                    <a:lnTo>
                      <a:pt x="936" y="472"/>
                    </a:lnTo>
                    <a:lnTo>
                      <a:pt x="936" y="450"/>
                    </a:lnTo>
                    <a:lnTo>
                      <a:pt x="938" y="422"/>
                    </a:lnTo>
                    <a:lnTo>
                      <a:pt x="944" y="392"/>
                    </a:lnTo>
                    <a:lnTo>
                      <a:pt x="952" y="356"/>
                    </a:lnTo>
                    <a:lnTo>
                      <a:pt x="962" y="314"/>
                    </a:lnTo>
                    <a:lnTo>
                      <a:pt x="978" y="268"/>
                    </a:lnTo>
                    <a:lnTo>
                      <a:pt x="860" y="222"/>
                    </a:lnTo>
                    <a:lnTo>
                      <a:pt x="846" y="236"/>
                    </a:lnTo>
                    <a:lnTo>
                      <a:pt x="806" y="272"/>
                    </a:lnTo>
                    <a:lnTo>
                      <a:pt x="780" y="292"/>
                    </a:lnTo>
                    <a:lnTo>
                      <a:pt x="752" y="314"/>
                    </a:lnTo>
                    <a:lnTo>
                      <a:pt x="722" y="332"/>
                    </a:lnTo>
                    <a:lnTo>
                      <a:pt x="692" y="346"/>
                    </a:lnTo>
                    <a:lnTo>
                      <a:pt x="678" y="350"/>
                    </a:lnTo>
                    <a:lnTo>
                      <a:pt x="664" y="354"/>
                    </a:lnTo>
                    <a:lnTo>
                      <a:pt x="652" y="356"/>
                    </a:lnTo>
                    <a:lnTo>
                      <a:pt x="638" y="354"/>
                    </a:lnTo>
                    <a:lnTo>
                      <a:pt x="628" y="352"/>
                    </a:lnTo>
                    <a:lnTo>
                      <a:pt x="616" y="346"/>
                    </a:lnTo>
                    <a:lnTo>
                      <a:pt x="608" y="336"/>
                    </a:lnTo>
                    <a:lnTo>
                      <a:pt x="600" y="324"/>
                    </a:lnTo>
                    <a:lnTo>
                      <a:pt x="592" y="310"/>
                    </a:lnTo>
                    <a:lnTo>
                      <a:pt x="588" y="292"/>
                    </a:lnTo>
                    <a:lnTo>
                      <a:pt x="586" y="270"/>
                    </a:lnTo>
                    <a:lnTo>
                      <a:pt x="584" y="242"/>
                    </a:lnTo>
                    <a:lnTo>
                      <a:pt x="586" y="212"/>
                    </a:lnTo>
                    <a:lnTo>
                      <a:pt x="590" y="178"/>
                    </a:lnTo>
                    <a:lnTo>
                      <a:pt x="594" y="138"/>
                    </a:lnTo>
                    <a:lnTo>
                      <a:pt x="604" y="92"/>
                    </a:lnTo>
                    <a:lnTo>
                      <a:pt x="474" y="0"/>
                    </a:lnTo>
                    <a:lnTo>
                      <a:pt x="458" y="24"/>
                    </a:lnTo>
                    <a:lnTo>
                      <a:pt x="410" y="86"/>
                    </a:lnTo>
                    <a:lnTo>
                      <a:pt x="380" y="124"/>
                    </a:lnTo>
                    <a:lnTo>
                      <a:pt x="348" y="164"/>
                    </a:lnTo>
                    <a:lnTo>
                      <a:pt x="312" y="202"/>
                    </a:lnTo>
                    <a:lnTo>
                      <a:pt x="278" y="234"/>
                    </a:lnTo>
                    <a:lnTo>
                      <a:pt x="260" y="248"/>
                    </a:lnTo>
                    <a:lnTo>
                      <a:pt x="244" y="260"/>
                    </a:lnTo>
                    <a:lnTo>
                      <a:pt x="228" y="270"/>
                    </a:lnTo>
                    <a:lnTo>
                      <a:pt x="214" y="278"/>
                    </a:lnTo>
                    <a:lnTo>
                      <a:pt x="198" y="282"/>
                    </a:lnTo>
                    <a:lnTo>
                      <a:pt x="186" y="282"/>
                    </a:lnTo>
                    <a:lnTo>
                      <a:pt x="174" y="278"/>
                    </a:lnTo>
                    <a:lnTo>
                      <a:pt x="164" y="270"/>
                    </a:lnTo>
                    <a:lnTo>
                      <a:pt x="156" y="258"/>
                    </a:lnTo>
                    <a:lnTo>
                      <a:pt x="150" y="242"/>
                    </a:lnTo>
                    <a:lnTo>
                      <a:pt x="144" y="220"/>
                    </a:lnTo>
                    <a:lnTo>
                      <a:pt x="142" y="192"/>
                    </a:lnTo>
                    <a:lnTo>
                      <a:pt x="142" y="160"/>
                    </a:lnTo>
                    <a:lnTo>
                      <a:pt x="146" y="120"/>
                    </a:lnTo>
                    <a:lnTo>
                      <a:pt x="152" y="76"/>
                    </a:lnTo>
                    <a:lnTo>
                      <a:pt x="160" y="22"/>
                    </a:ln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6" name="Freeform 157"/>
              <p:cNvSpPr>
                <a:spLocks/>
              </p:cNvSpPr>
              <p:nvPr userDrawn="1"/>
            </p:nvSpPr>
            <p:spPr bwMode="auto">
              <a:xfrm>
                <a:off x="3536" y="2274"/>
                <a:ext cx="800" cy="480"/>
              </a:xfrm>
              <a:custGeom>
                <a:avLst/>
                <a:gdLst>
                  <a:gd name="T0" fmla="*/ 8 w 790"/>
                  <a:gd name="T1" fmla="*/ 75 h 474"/>
                  <a:gd name="T2" fmla="*/ 2 w 790"/>
                  <a:gd name="T3" fmla="*/ 136 h 474"/>
                  <a:gd name="T4" fmla="*/ 2 w 790"/>
                  <a:gd name="T5" fmla="*/ 192 h 474"/>
                  <a:gd name="T6" fmla="*/ 8 w 790"/>
                  <a:gd name="T7" fmla="*/ 259 h 474"/>
                  <a:gd name="T8" fmla="*/ 22 w 790"/>
                  <a:gd name="T9" fmla="*/ 306 h 474"/>
                  <a:gd name="T10" fmla="*/ 38 w 790"/>
                  <a:gd name="T11" fmla="*/ 332 h 474"/>
                  <a:gd name="T12" fmla="*/ 61 w 790"/>
                  <a:gd name="T13" fmla="*/ 352 h 474"/>
                  <a:gd name="T14" fmla="*/ 85 w 790"/>
                  <a:gd name="T15" fmla="*/ 371 h 474"/>
                  <a:gd name="T16" fmla="*/ 117 w 790"/>
                  <a:gd name="T17" fmla="*/ 381 h 474"/>
                  <a:gd name="T18" fmla="*/ 160 w 790"/>
                  <a:gd name="T19" fmla="*/ 381 h 474"/>
                  <a:gd name="T20" fmla="*/ 207 w 790"/>
                  <a:gd name="T21" fmla="*/ 368 h 474"/>
                  <a:gd name="T22" fmla="*/ 235 w 790"/>
                  <a:gd name="T23" fmla="*/ 358 h 474"/>
                  <a:gd name="T24" fmla="*/ 241 w 790"/>
                  <a:gd name="T25" fmla="*/ 391 h 474"/>
                  <a:gd name="T26" fmla="*/ 255 w 790"/>
                  <a:gd name="T27" fmla="*/ 427 h 474"/>
                  <a:gd name="T28" fmla="*/ 285 w 790"/>
                  <a:gd name="T29" fmla="*/ 470 h 474"/>
                  <a:gd name="T30" fmla="*/ 310 w 790"/>
                  <a:gd name="T31" fmla="*/ 484 h 474"/>
                  <a:gd name="T32" fmla="*/ 334 w 790"/>
                  <a:gd name="T33" fmla="*/ 498 h 474"/>
                  <a:gd name="T34" fmla="*/ 368 w 790"/>
                  <a:gd name="T35" fmla="*/ 504 h 474"/>
                  <a:gd name="T36" fmla="*/ 407 w 790"/>
                  <a:gd name="T37" fmla="*/ 504 h 474"/>
                  <a:gd name="T38" fmla="*/ 454 w 790"/>
                  <a:gd name="T39" fmla="*/ 496 h 474"/>
                  <a:gd name="T40" fmla="*/ 506 w 790"/>
                  <a:gd name="T41" fmla="*/ 480 h 474"/>
                  <a:gd name="T42" fmla="*/ 569 w 790"/>
                  <a:gd name="T43" fmla="*/ 447 h 474"/>
                  <a:gd name="T44" fmla="*/ 640 w 790"/>
                  <a:gd name="T45" fmla="*/ 405 h 474"/>
                  <a:gd name="T46" fmla="*/ 719 w 790"/>
                  <a:gd name="T47" fmla="*/ 346 h 474"/>
                  <a:gd name="T48" fmla="*/ 786 w 790"/>
                  <a:gd name="T49" fmla="*/ 293 h 474"/>
                  <a:gd name="T50" fmla="*/ 826 w 790"/>
                  <a:gd name="T51" fmla="*/ 255 h 474"/>
                  <a:gd name="T52" fmla="*/ 841 w 790"/>
                  <a:gd name="T53" fmla="*/ 237 h 474"/>
                  <a:gd name="T54" fmla="*/ 838 w 790"/>
                  <a:gd name="T55" fmla="*/ 231 h 474"/>
                  <a:gd name="T56" fmla="*/ 822 w 790"/>
                  <a:gd name="T57" fmla="*/ 231 h 474"/>
                  <a:gd name="T58" fmla="*/ 768 w 790"/>
                  <a:gd name="T59" fmla="*/ 243 h 474"/>
                  <a:gd name="T60" fmla="*/ 604 w 790"/>
                  <a:gd name="T61" fmla="*/ 290 h 474"/>
                  <a:gd name="T62" fmla="*/ 521 w 790"/>
                  <a:gd name="T63" fmla="*/ 308 h 474"/>
                  <a:gd name="T64" fmla="*/ 472 w 790"/>
                  <a:gd name="T65" fmla="*/ 308 h 474"/>
                  <a:gd name="T66" fmla="*/ 431 w 790"/>
                  <a:gd name="T67" fmla="*/ 300 h 474"/>
                  <a:gd name="T68" fmla="*/ 419 w 790"/>
                  <a:gd name="T69" fmla="*/ 287 h 474"/>
                  <a:gd name="T70" fmla="*/ 409 w 790"/>
                  <a:gd name="T71" fmla="*/ 273 h 474"/>
                  <a:gd name="T72" fmla="*/ 403 w 790"/>
                  <a:gd name="T73" fmla="*/ 255 h 474"/>
                  <a:gd name="T74" fmla="*/ 401 w 790"/>
                  <a:gd name="T75" fmla="*/ 235 h 474"/>
                  <a:gd name="T76" fmla="*/ 415 w 790"/>
                  <a:gd name="T77" fmla="*/ 174 h 474"/>
                  <a:gd name="T78" fmla="*/ 431 w 790"/>
                  <a:gd name="T79" fmla="*/ 138 h 474"/>
                  <a:gd name="T80" fmla="*/ 371 w 790"/>
                  <a:gd name="T81" fmla="*/ 178 h 474"/>
                  <a:gd name="T82" fmla="*/ 308 w 790"/>
                  <a:gd name="T83" fmla="*/ 217 h 474"/>
                  <a:gd name="T84" fmla="*/ 239 w 790"/>
                  <a:gd name="T85" fmla="*/ 241 h 474"/>
                  <a:gd name="T86" fmla="*/ 207 w 790"/>
                  <a:gd name="T87" fmla="*/ 247 h 474"/>
                  <a:gd name="T88" fmla="*/ 176 w 790"/>
                  <a:gd name="T89" fmla="*/ 245 h 474"/>
                  <a:gd name="T90" fmla="*/ 150 w 790"/>
                  <a:gd name="T91" fmla="*/ 235 h 474"/>
                  <a:gd name="T92" fmla="*/ 130 w 790"/>
                  <a:gd name="T93" fmla="*/ 217 h 474"/>
                  <a:gd name="T94" fmla="*/ 111 w 790"/>
                  <a:gd name="T95" fmla="*/ 182 h 474"/>
                  <a:gd name="T96" fmla="*/ 105 w 790"/>
                  <a:gd name="T97" fmla="*/ 138 h 474"/>
                  <a:gd name="T98" fmla="*/ 107 w 790"/>
                  <a:gd name="T99" fmla="*/ 77 h 474"/>
                  <a:gd name="T100" fmla="*/ 119 w 790"/>
                  <a:gd name="T101" fmla="*/ 0 h 47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90" h="474">
                    <a:moveTo>
                      <a:pt x="8" y="70"/>
                    </a:moveTo>
                    <a:lnTo>
                      <a:pt x="8" y="70"/>
                    </a:lnTo>
                    <a:lnTo>
                      <a:pt x="6" y="86"/>
                    </a:lnTo>
                    <a:lnTo>
                      <a:pt x="2" y="126"/>
                    </a:lnTo>
                    <a:lnTo>
                      <a:pt x="0" y="152"/>
                    </a:lnTo>
                    <a:lnTo>
                      <a:pt x="2" y="182"/>
                    </a:lnTo>
                    <a:lnTo>
                      <a:pt x="4" y="212"/>
                    </a:lnTo>
                    <a:lnTo>
                      <a:pt x="8" y="244"/>
                    </a:lnTo>
                    <a:lnTo>
                      <a:pt x="18" y="272"/>
                    </a:lnTo>
                    <a:lnTo>
                      <a:pt x="22" y="286"/>
                    </a:lnTo>
                    <a:lnTo>
                      <a:pt x="30" y="300"/>
                    </a:lnTo>
                    <a:lnTo>
                      <a:pt x="38" y="312"/>
                    </a:lnTo>
                    <a:lnTo>
                      <a:pt x="46" y="322"/>
                    </a:lnTo>
                    <a:lnTo>
                      <a:pt x="56" y="332"/>
                    </a:lnTo>
                    <a:lnTo>
                      <a:pt x="68" y="340"/>
                    </a:lnTo>
                    <a:lnTo>
                      <a:pt x="80" y="348"/>
                    </a:lnTo>
                    <a:lnTo>
                      <a:pt x="96" y="352"/>
                    </a:lnTo>
                    <a:lnTo>
                      <a:pt x="112" y="356"/>
                    </a:lnTo>
                    <a:lnTo>
                      <a:pt x="130" y="356"/>
                    </a:lnTo>
                    <a:lnTo>
                      <a:pt x="150" y="356"/>
                    </a:lnTo>
                    <a:lnTo>
                      <a:pt x="170" y="352"/>
                    </a:lnTo>
                    <a:lnTo>
                      <a:pt x="194" y="346"/>
                    </a:lnTo>
                    <a:lnTo>
                      <a:pt x="220" y="338"/>
                    </a:lnTo>
                    <a:lnTo>
                      <a:pt x="222" y="350"/>
                    </a:lnTo>
                    <a:lnTo>
                      <a:pt x="226" y="366"/>
                    </a:lnTo>
                    <a:lnTo>
                      <a:pt x="232" y="382"/>
                    </a:lnTo>
                    <a:lnTo>
                      <a:pt x="240" y="402"/>
                    </a:lnTo>
                    <a:lnTo>
                      <a:pt x="252" y="420"/>
                    </a:lnTo>
                    <a:lnTo>
                      <a:pt x="268" y="440"/>
                    </a:lnTo>
                    <a:lnTo>
                      <a:pt x="278" y="448"/>
                    </a:lnTo>
                    <a:lnTo>
                      <a:pt x="290" y="454"/>
                    </a:lnTo>
                    <a:lnTo>
                      <a:pt x="302" y="462"/>
                    </a:lnTo>
                    <a:lnTo>
                      <a:pt x="314" y="468"/>
                    </a:lnTo>
                    <a:lnTo>
                      <a:pt x="330" y="472"/>
                    </a:lnTo>
                    <a:lnTo>
                      <a:pt x="346" y="474"/>
                    </a:lnTo>
                    <a:lnTo>
                      <a:pt x="364" y="474"/>
                    </a:lnTo>
                    <a:lnTo>
                      <a:pt x="382" y="474"/>
                    </a:lnTo>
                    <a:lnTo>
                      <a:pt x="404" y="472"/>
                    </a:lnTo>
                    <a:lnTo>
                      <a:pt x="426" y="466"/>
                    </a:lnTo>
                    <a:lnTo>
                      <a:pt x="450" y="458"/>
                    </a:lnTo>
                    <a:lnTo>
                      <a:pt x="476" y="450"/>
                    </a:lnTo>
                    <a:lnTo>
                      <a:pt x="504" y="436"/>
                    </a:lnTo>
                    <a:lnTo>
                      <a:pt x="534" y="420"/>
                    </a:lnTo>
                    <a:lnTo>
                      <a:pt x="566" y="402"/>
                    </a:lnTo>
                    <a:lnTo>
                      <a:pt x="600" y="380"/>
                    </a:lnTo>
                    <a:lnTo>
                      <a:pt x="636" y="356"/>
                    </a:lnTo>
                    <a:lnTo>
                      <a:pt x="674" y="326"/>
                    </a:lnTo>
                    <a:lnTo>
                      <a:pt x="738" y="274"/>
                    </a:lnTo>
                    <a:lnTo>
                      <a:pt x="760" y="256"/>
                    </a:lnTo>
                    <a:lnTo>
                      <a:pt x="776" y="240"/>
                    </a:lnTo>
                    <a:lnTo>
                      <a:pt x="786" y="230"/>
                    </a:lnTo>
                    <a:lnTo>
                      <a:pt x="790" y="222"/>
                    </a:lnTo>
                    <a:lnTo>
                      <a:pt x="790" y="218"/>
                    </a:lnTo>
                    <a:lnTo>
                      <a:pt x="788" y="216"/>
                    </a:lnTo>
                    <a:lnTo>
                      <a:pt x="782" y="214"/>
                    </a:lnTo>
                    <a:lnTo>
                      <a:pt x="772" y="216"/>
                    </a:lnTo>
                    <a:lnTo>
                      <a:pt x="758" y="218"/>
                    </a:lnTo>
                    <a:lnTo>
                      <a:pt x="722" y="228"/>
                    </a:lnTo>
                    <a:lnTo>
                      <a:pt x="624" y="258"/>
                    </a:lnTo>
                    <a:lnTo>
                      <a:pt x="568" y="272"/>
                    </a:lnTo>
                    <a:lnTo>
                      <a:pt x="514" y="284"/>
                    </a:lnTo>
                    <a:lnTo>
                      <a:pt x="490" y="288"/>
                    </a:lnTo>
                    <a:lnTo>
                      <a:pt x="466" y="290"/>
                    </a:lnTo>
                    <a:lnTo>
                      <a:pt x="442" y="288"/>
                    </a:lnTo>
                    <a:lnTo>
                      <a:pt x="424" y="286"/>
                    </a:lnTo>
                    <a:lnTo>
                      <a:pt x="406" y="280"/>
                    </a:lnTo>
                    <a:lnTo>
                      <a:pt x="400" y="274"/>
                    </a:lnTo>
                    <a:lnTo>
                      <a:pt x="394" y="270"/>
                    </a:lnTo>
                    <a:lnTo>
                      <a:pt x="388" y="264"/>
                    </a:lnTo>
                    <a:lnTo>
                      <a:pt x="384" y="258"/>
                    </a:lnTo>
                    <a:lnTo>
                      <a:pt x="380" y="250"/>
                    </a:lnTo>
                    <a:lnTo>
                      <a:pt x="378" y="240"/>
                    </a:lnTo>
                    <a:lnTo>
                      <a:pt x="376" y="230"/>
                    </a:lnTo>
                    <a:lnTo>
                      <a:pt x="376" y="220"/>
                    </a:lnTo>
                    <a:lnTo>
                      <a:pt x="380" y="194"/>
                    </a:lnTo>
                    <a:lnTo>
                      <a:pt x="390" y="164"/>
                    </a:lnTo>
                    <a:lnTo>
                      <a:pt x="406" y="128"/>
                    </a:lnTo>
                    <a:lnTo>
                      <a:pt x="390" y="140"/>
                    </a:lnTo>
                    <a:lnTo>
                      <a:pt x="348" y="168"/>
                    </a:lnTo>
                    <a:lnTo>
                      <a:pt x="320" y="186"/>
                    </a:lnTo>
                    <a:lnTo>
                      <a:pt x="288" y="202"/>
                    </a:lnTo>
                    <a:lnTo>
                      <a:pt x="258" y="216"/>
                    </a:lnTo>
                    <a:lnTo>
                      <a:pt x="224" y="226"/>
                    </a:lnTo>
                    <a:lnTo>
                      <a:pt x="210" y="230"/>
                    </a:lnTo>
                    <a:lnTo>
                      <a:pt x="194" y="232"/>
                    </a:lnTo>
                    <a:lnTo>
                      <a:pt x="180" y="232"/>
                    </a:lnTo>
                    <a:lnTo>
                      <a:pt x="166" y="230"/>
                    </a:lnTo>
                    <a:lnTo>
                      <a:pt x="152" y="226"/>
                    </a:lnTo>
                    <a:lnTo>
                      <a:pt x="140" y="220"/>
                    </a:lnTo>
                    <a:lnTo>
                      <a:pt x="130" y="212"/>
                    </a:lnTo>
                    <a:lnTo>
                      <a:pt x="120" y="202"/>
                    </a:lnTo>
                    <a:lnTo>
                      <a:pt x="112" y="188"/>
                    </a:lnTo>
                    <a:lnTo>
                      <a:pt x="106" y="172"/>
                    </a:lnTo>
                    <a:lnTo>
                      <a:pt x="102" y="152"/>
                    </a:lnTo>
                    <a:lnTo>
                      <a:pt x="100" y="128"/>
                    </a:lnTo>
                    <a:lnTo>
                      <a:pt x="100" y="102"/>
                    </a:lnTo>
                    <a:lnTo>
                      <a:pt x="102" y="72"/>
                    </a:lnTo>
                    <a:lnTo>
                      <a:pt x="106" y="38"/>
                    </a:lnTo>
                    <a:lnTo>
                      <a:pt x="114" y="0"/>
                    </a:lnTo>
                    <a:lnTo>
                      <a:pt x="8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7" name="Freeform 158"/>
              <p:cNvSpPr>
                <a:spLocks/>
              </p:cNvSpPr>
              <p:nvPr userDrawn="1"/>
            </p:nvSpPr>
            <p:spPr bwMode="auto">
              <a:xfrm>
                <a:off x="1255" y="2254"/>
                <a:ext cx="2540" cy="1961"/>
              </a:xfrm>
              <a:custGeom>
                <a:avLst/>
                <a:gdLst>
                  <a:gd name="T0" fmla="*/ 1858 w 2540"/>
                  <a:gd name="T1" fmla="*/ 293 h 1954"/>
                  <a:gd name="T2" fmla="*/ 1494 w 2540"/>
                  <a:gd name="T3" fmla="*/ 672 h 1954"/>
                  <a:gd name="T4" fmla="*/ 1232 w 2540"/>
                  <a:gd name="T5" fmla="*/ 833 h 1954"/>
                  <a:gd name="T6" fmla="*/ 1008 w 2540"/>
                  <a:gd name="T7" fmla="*/ 877 h 1954"/>
                  <a:gd name="T8" fmla="*/ 674 w 2540"/>
                  <a:gd name="T9" fmla="*/ 839 h 1954"/>
                  <a:gd name="T10" fmla="*/ 414 w 2540"/>
                  <a:gd name="T11" fmla="*/ 739 h 1954"/>
                  <a:gd name="T12" fmla="*/ 170 w 2540"/>
                  <a:gd name="T13" fmla="*/ 795 h 1954"/>
                  <a:gd name="T14" fmla="*/ 54 w 2540"/>
                  <a:gd name="T15" fmla="*/ 889 h 1954"/>
                  <a:gd name="T16" fmla="*/ 4 w 2540"/>
                  <a:gd name="T17" fmla="*/ 1060 h 1954"/>
                  <a:gd name="T18" fmla="*/ 8 w 2540"/>
                  <a:gd name="T19" fmla="*/ 1118 h 1954"/>
                  <a:gd name="T20" fmla="*/ 86 w 2540"/>
                  <a:gd name="T21" fmla="*/ 1106 h 1954"/>
                  <a:gd name="T22" fmla="*/ 296 w 2540"/>
                  <a:gd name="T23" fmla="*/ 1036 h 1954"/>
                  <a:gd name="T24" fmla="*/ 308 w 2540"/>
                  <a:gd name="T25" fmla="*/ 1136 h 1954"/>
                  <a:gd name="T26" fmla="*/ 422 w 2540"/>
                  <a:gd name="T27" fmla="*/ 1228 h 1954"/>
                  <a:gd name="T28" fmla="*/ 712 w 2540"/>
                  <a:gd name="T29" fmla="*/ 1295 h 1954"/>
                  <a:gd name="T30" fmla="*/ 1160 w 2540"/>
                  <a:gd name="T31" fmla="*/ 1287 h 1954"/>
                  <a:gd name="T32" fmla="*/ 1266 w 2540"/>
                  <a:gd name="T33" fmla="*/ 1307 h 1954"/>
                  <a:gd name="T34" fmla="*/ 1372 w 2540"/>
                  <a:gd name="T35" fmla="*/ 1485 h 1954"/>
                  <a:gd name="T36" fmla="*/ 1422 w 2540"/>
                  <a:gd name="T37" fmla="*/ 1638 h 1954"/>
                  <a:gd name="T38" fmla="*/ 1524 w 2540"/>
                  <a:gd name="T39" fmla="*/ 1722 h 1954"/>
                  <a:gd name="T40" fmla="*/ 1682 w 2540"/>
                  <a:gd name="T41" fmla="*/ 1730 h 1954"/>
                  <a:gd name="T42" fmla="*/ 1762 w 2540"/>
                  <a:gd name="T43" fmla="*/ 1732 h 1954"/>
                  <a:gd name="T44" fmla="*/ 1778 w 2540"/>
                  <a:gd name="T45" fmla="*/ 1827 h 1954"/>
                  <a:gd name="T46" fmla="*/ 1774 w 2540"/>
                  <a:gd name="T47" fmla="*/ 1963 h 1954"/>
                  <a:gd name="T48" fmla="*/ 1814 w 2540"/>
                  <a:gd name="T49" fmla="*/ 1985 h 1954"/>
                  <a:gd name="T50" fmla="*/ 1918 w 2540"/>
                  <a:gd name="T51" fmla="*/ 1875 h 1954"/>
                  <a:gd name="T52" fmla="*/ 1992 w 2540"/>
                  <a:gd name="T53" fmla="*/ 1602 h 1954"/>
                  <a:gd name="T54" fmla="*/ 1960 w 2540"/>
                  <a:gd name="T55" fmla="*/ 1433 h 1954"/>
                  <a:gd name="T56" fmla="*/ 1850 w 2540"/>
                  <a:gd name="T57" fmla="*/ 1309 h 1954"/>
                  <a:gd name="T58" fmla="*/ 1716 w 2540"/>
                  <a:gd name="T59" fmla="*/ 1188 h 1954"/>
                  <a:gd name="T60" fmla="*/ 1690 w 2540"/>
                  <a:gd name="T61" fmla="*/ 1076 h 1954"/>
                  <a:gd name="T62" fmla="*/ 1774 w 2540"/>
                  <a:gd name="T63" fmla="*/ 935 h 1954"/>
                  <a:gd name="T64" fmla="*/ 2286 w 2540"/>
                  <a:gd name="T65" fmla="*/ 343 h 1954"/>
                  <a:gd name="T66" fmla="*/ 1730 w 2540"/>
                  <a:gd name="T67" fmla="*/ 763 h 1954"/>
                  <a:gd name="T68" fmla="*/ 1592 w 2540"/>
                  <a:gd name="T69" fmla="*/ 923 h 1954"/>
                  <a:gd name="T70" fmla="*/ 1550 w 2540"/>
                  <a:gd name="T71" fmla="*/ 1110 h 1954"/>
                  <a:gd name="T72" fmla="*/ 1606 w 2540"/>
                  <a:gd name="T73" fmla="*/ 1260 h 1954"/>
                  <a:gd name="T74" fmla="*/ 1784 w 2540"/>
                  <a:gd name="T75" fmla="*/ 1417 h 1954"/>
                  <a:gd name="T76" fmla="*/ 1874 w 2540"/>
                  <a:gd name="T77" fmla="*/ 1558 h 1954"/>
                  <a:gd name="T78" fmla="*/ 1852 w 2540"/>
                  <a:gd name="T79" fmla="*/ 1618 h 1954"/>
                  <a:gd name="T80" fmla="*/ 1780 w 2540"/>
                  <a:gd name="T81" fmla="*/ 1618 h 1954"/>
                  <a:gd name="T82" fmla="*/ 1614 w 2540"/>
                  <a:gd name="T83" fmla="*/ 1596 h 1954"/>
                  <a:gd name="T84" fmla="*/ 1452 w 2540"/>
                  <a:gd name="T85" fmla="*/ 1383 h 1954"/>
                  <a:gd name="T86" fmla="*/ 1414 w 2540"/>
                  <a:gd name="T87" fmla="*/ 1236 h 1954"/>
                  <a:gd name="T88" fmla="*/ 1312 w 2540"/>
                  <a:gd name="T89" fmla="*/ 1158 h 1954"/>
                  <a:gd name="T90" fmla="*/ 1146 w 2540"/>
                  <a:gd name="T91" fmla="*/ 1150 h 1954"/>
                  <a:gd name="T92" fmla="*/ 802 w 2540"/>
                  <a:gd name="T93" fmla="*/ 1144 h 1954"/>
                  <a:gd name="T94" fmla="*/ 468 w 2540"/>
                  <a:gd name="T95" fmla="*/ 1070 h 1954"/>
                  <a:gd name="T96" fmla="*/ 356 w 2540"/>
                  <a:gd name="T97" fmla="*/ 939 h 1954"/>
                  <a:gd name="T98" fmla="*/ 362 w 2540"/>
                  <a:gd name="T99" fmla="*/ 885 h 1954"/>
                  <a:gd name="T100" fmla="*/ 518 w 2540"/>
                  <a:gd name="T101" fmla="*/ 877 h 1954"/>
                  <a:gd name="T102" fmla="*/ 762 w 2540"/>
                  <a:gd name="T103" fmla="*/ 961 h 1954"/>
                  <a:gd name="T104" fmla="*/ 1010 w 2540"/>
                  <a:gd name="T105" fmla="*/ 1012 h 1954"/>
                  <a:gd name="T106" fmla="*/ 1204 w 2540"/>
                  <a:gd name="T107" fmla="*/ 998 h 1954"/>
                  <a:gd name="T108" fmla="*/ 1446 w 2540"/>
                  <a:gd name="T109" fmla="*/ 875 h 1954"/>
                  <a:gd name="T110" fmla="*/ 1752 w 2540"/>
                  <a:gd name="T111" fmla="*/ 606 h 1954"/>
                  <a:gd name="T112" fmla="*/ 2190 w 2540"/>
                  <a:gd name="T113" fmla="*/ 104 h 195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540" h="1954">
                    <a:moveTo>
                      <a:pt x="2072" y="0"/>
                    </a:moveTo>
                    <a:lnTo>
                      <a:pt x="2072" y="0"/>
                    </a:lnTo>
                    <a:lnTo>
                      <a:pt x="2052" y="30"/>
                    </a:lnTo>
                    <a:lnTo>
                      <a:pt x="1998" y="108"/>
                    </a:lnTo>
                    <a:lnTo>
                      <a:pt x="1958" y="162"/>
                    </a:lnTo>
                    <a:lnTo>
                      <a:pt x="1912" y="222"/>
                    </a:lnTo>
                    <a:lnTo>
                      <a:pt x="1858" y="288"/>
                    </a:lnTo>
                    <a:lnTo>
                      <a:pt x="1800" y="356"/>
                    </a:lnTo>
                    <a:lnTo>
                      <a:pt x="1738" y="426"/>
                    </a:lnTo>
                    <a:lnTo>
                      <a:pt x="1672" y="498"/>
                    </a:lnTo>
                    <a:lnTo>
                      <a:pt x="1602" y="566"/>
                    </a:lnTo>
                    <a:lnTo>
                      <a:pt x="1566" y="598"/>
                    </a:lnTo>
                    <a:lnTo>
                      <a:pt x="1530" y="630"/>
                    </a:lnTo>
                    <a:lnTo>
                      <a:pt x="1494" y="662"/>
                    </a:lnTo>
                    <a:lnTo>
                      <a:pt x="1456" y="690"/>
                    </a:lnTo>
                    <a:lnTo>
                      <a:pt x="1420" y="718"/>
                    </a:lnTo>
                    <a:lnTo>
                      <a:pt x="1382" y="742"/>
                    </a:lnTo>
                    <a:lnTo>
                      <a:pt x="1344" y="764"/>
                    </a:lnTo>
                    <a:lnTo>
                      <a:pt x="1306" y="786"/>
                    </a:lnTo>
                    <a:lnTo>
                      <a:pt x="1268" y="802"/>
                    </a:lnTo>
                    <a:lnTo>
                      <a:pt x="1232" y="818"/>
                    </a:lnTo>
                    <a:lnTo>
                      <a:pt x="1194" y="830"/>
                    </a:lnTo>
                    <a:lnTo>
                      <a:pt x="1156" y="840"/>
                    </a:lnTo>
                    <a:lnTo>
                      <a:pt x="1120" y="848"/>
                    </a:lnTo>
                    <a:lnTo>
                      <a:pt x="1082" y="854"/>
                    </a:lnTo>
                    <a:lnTo>
                      <a:pt x="1046" y="858"/>
                    </a:lnTo>
                    <a:lnTo>
                      <a:pt x="1008" y="862"/>
                    </a:lnTo>
                    <a:lnTo>
                      <a:pt x="972" y="862"/>
                    </a:lnTo>
                    <a:lnTo>
                      <a:pt x="936" y="862"/>
                    </a:lnTo>
                    <a:lnTo>
                      <a:pt x="900" y="860"/>
                    </a:lnTo>
                    <a:lnTo>
                      <a:pt x="866" y="858"/>
                    </a:lnTo>
                    <a:lnTo>
                      <a:pt x="798" y="850"/>
                    </a:lnTo>
                    <a:lnTo>
                      <a:pt x="734" y="838"/>
                    </a:lnTo>
                    <a:lnTo>
                      <a:pt x="674" y="824"/>
                    </a:lnTo>
                    <a:lnTo>
                      <a:pt x="618" y="808"/>
                    </a:lnTo>
                    <a:lnTo>
                      <a:pt x="568" y="790"/>
                    </a:lnTo>
                    <a:lnTo>
                      <a:pt x="522" y="774"/>
                    </a:lnTo>
                    <a:lnTo>
                      <a:pt x="486" y="758"/>
                    </a:lnTo>
                    <a:lnTo>
                      <a:pt x="432" y="734"/>
                    </a:lnTo>
                    <a:lnTo>
                      <a:pt x="414" y="724"/>
                    </a:lnTo>
                    <a:lnTo>
                      <a:pt x="396" y="724"/>
                    </a:lnTo>
                    <a:lnTo>
                      <a:pt x="350" y="728"/>
                    </a:lnTo>
                    <a:lnTo>
                      <a:pt x="318" y="734"/>
                    </a:lnTo>
                    <a:lnTo>
                      <a:pt x="284" y="740"/>
                    </a:lnTo>
                    <a:lnTo>
                      <a:pt x="246" y="750"/>
                    </a:lnTo>
                    <a:lnTo>
                      <a:pt x="208" y="764"/>
                    </a:lnTo>
                    <a:lnTo>
                      <a:pt x="170" y="780"/>
                    </a:lnTo>
                    <a:lnTo>
                      <a:pt x="152" y="790"/>
                    </a:lnTo>
                    <a:lnTo>
                      <a:pt x="134" y="802"/>
                    </a:lnTo>
                    <a:lnTo>
                      <a:pt x="116" y="814"/>
                    </a:lnTo>
                    <a:lnTo>
                      <a:pt x="100" y="826"/>
                    </a:lnTo>
                    <a:lnTo>
                      <a:pt x="84" y="842"/>
                    </a:lnTo>
                    <a:lnTo>
                      <a:pt x="68" y="858"/>
                    </a:lnTo>
                    <a:lnTo>
                      <a:pt x="54" y="874"/>
                    </a:lnTo>
                    <a:lnTo>
                      <a:pt x="42" y="894"/>
                    </a:lnTo>
                    <a:lnTo>
                      <a:pt x="32" y="914"/>
                    </a:lnTo>
                    <a:lnTo>
                      <a:pt x="22" y="936"/>
                    </a:lnTo>
                    <a:lnTo>
                      <a:pt x="14" y="958"/>
                    </a:lnTo>
                    <a:lnTo>
                      <a:pt x="8" y="984"/>
                    </a:lnTo>
                    <a:lnTo>
                      <a:pt x="6" y="1010"/>
                    </a:lnTo>
                    <a:lnTo>
                      <a:pt x="4" y="1040"/>
                    </a:lnTo>
                    <a:lnTo>
                      <a:pt x="0" y="1056"/>
                    </a:lnTo>
                    <a:lnTo>
                      <a:pt x="0" y="1070"/>
                    </a:lnTo>
                    <a:lnTo>
                      <a:pt x="0" y="1078"/>
                    </a:lnTo>
                    <a:lnTo>
                      <a:pt x="2" y="1084"/>
                    </a:lnTo>
                    <a:lnTo>
                      <a:pt x="4" y="1092"/>
                    </a:lnTo>
                    <a:lnTo>
                      <a:pt x="8" y="1098"/>
                    </a:lnTo>
                    <a:lnTo>
                      <a:pt x="16" y="1102"/>
                    </a:lnTo>
                    <a:lnTo>
                      <a:pt x="24" y="1104"/>
                    </a:lnTo>
                    <a:lnTo>
                      <a:pt x="36" y="1104"/>
                    </a:lnTo>
                    <a:lnTo>
                      <a:pt x="48" y="1102"/>
                    </a:lnTo>
                    <a:lnTo>
                      <a:pt x="66" y="1096"/>
                    </a:lnTo>
                    <a:lnTo>
                      <a:pt x="86" y="1086"/>
                    </a:lnTo>
                    <a:lnTo>
                      <a:pt x="128" y="1066"/>
                    </a:lnTo>
                    <a:lnTo>
                      <a:pt x="168" y="1050"/>
                    </a:lnTo>
                    <a:lnTo>
                      <a:pt x="204" y="1038"/>
                    </a:lnTo>
                    <a:lnTo>
                      <a:pt x="234" y="1030"/>
                    </a:lnTo>
                    <a:lnTo>
                      <a:pt x="280" y="1020"/>
                    </a:lnTo>
                    <a:lnTo>
                      <a:pt x="296" y="1016"/>
                    </a:lnTo>
                    <a:lnTo>
                      <a:pt x="292" y="1030"/>
                    </a:lnTo>
                    <a:lnTo>
                      <a:pt x="290" y="1046"/>
                    </a:lnTo>
                    <a:lnTo>
                      <a:pt x="292" y="1066"/>
                    </a:lnTo>
                    <a:lnTo>
                      <a:pt x="294" y="1078"/>
                    </a:lnTo>
                    <a:lnTo>
                      <a:pt x="296" y="1090"/>
                    </a:lnTo>
                    <a:lnTo>
                      <a:pt x="302" y="1102"/>
                    </a:lnTo>
                    <a:lnTo>
                      <a:pt x="308" y="1116"/>
                    </a:lnTo>
                    <a:lnTo>
                      <a:pt x="316" y="1128"/>
                    </a:lnTo>
                    <a:lnTo>
                      <a:pt x="328" y="1142"/>
                    </a:lnTo>
                    <a:lnTo>
                      <a:pt x="340" y="1156"/>
                    </a:lnTo>
                    <a:lnTo>
                      <a:pt x="356" y="1170"/>
                    </a:lnTo>
                    <a:lnTo>
                      <a:pt x="374" y="1182"/>
                    </a:lnTo>
                    <a:lnTo>
                      <a:pt x="396" y="1196"/>
                    </a:lnTo>
                    <a:lnTo>
                      <a:pt x="422" y="1208"/>
                    </a:lnTo>
                    <a:lnTo>
                      <a:pt x="450" y="1220"/>
                    </a:lnTo>
                    <a:lnTo>
                      <a:pt x="484" y="1230"/>
                    </a:lnTo>
                    <a:lnTo>
                      <a:pt x="520" y="1240"/>
                    </a:lnTo>
                    <a:lnTo>
                      <a:pt x="562" y="1250"/>
                    </a:lnTo>
                    <a:lnTo>
                      <a:pt x="606" y="1258"/>
                    </a:lnTo>
                    <a:lnTo>
                      <a:pt x="658" y="1264"/>
                    </a:lnTo>
                    <a:lnTo>
                      <a:pt x="712" y="1270"/>
                    </a:lnTo>
                    <a:lnTo>
                      <a:pt x="772" y="1272"/>
                    </a:lnTo>
                    <a:lnTo>
                      <a:pt x="838" y="1274"/>
                    </a:lnTo>
                    <a:lnTo>
                      <a:pt x="910" y="1274"/>
                    </a:lnTo>
                    <a:lnTo>
                      <a:pt x="988" y="1272"/>
                    </a:lnTo>
                    <a:lnTo>
                      <a:pt x="1072" y="1268"/>
                    </a:lnTo>
                    <a:lnTo>
                      <a:pt x="1160" y="1262"/>
                    </a:lnTo>
                    <a:lnTo>
                      <a:pt x="1168" y="1260"/>
                    </a:lnTo>
                    <a:lnTo>
                      <a:pt x="1188" y="1260"/>
                    </a:lnTo>
                    <a:lnTo>
                      <a:pt x="1200" y="1260"/>
                    </a:lnTo>
                    <a:lnTo>
                      <a:pt x="1216" y="1262"/>
                    </a:lnTo>
                    <a:lnTo>
                      <a:pt x="1232" y="1266"/>
                    </a:lnTo>
                    <a:lnTo>
                      <a:pt x="1248" y="1274"/>
                    </a:lnTo>
                    <a:lnTo>
                      <a:pt x="1266" y="1282"/>
                    </a:lnTo>
                    <a:lnTo>
                      <a:pt x="1284" y="1294"/>
                    </a:lnTo>
                    <a:lnTo>
                      <a:pt x="1302" y="1310"/>
                    </a:lnTo>
                    <a:lnTo>
                      <a:pt x="1318" y="1330"/>
                    </a:lnTo>
                    <a:lnTo>
                      <a:pt x="1334" y="1356"/>
                    </a:lnTo>
                    <a:lnTo>
                      <a:pt x="1350" y="1384"/>
                    </a:lnTo>
                    <a:lnTo>
                      <a:pt x="1362" y="1420"/>
                    </a:lnTo>
                    <a:lnTo>
                      <a:pt x="1372" y="1460"/>
                    </a:lnTo>
                    <a:lnTo>
                      <a:pt x="1374" y="1474"/>
                    </a:lnTo>
                    <a:lnTo>
                      <a:pt x="1380" y="1508"/>
                    </a:lnTo>
                    <a:lnTo>
                      <a:pt x="1386" y="1530"/>
                    </a:lnTo>
                    <a:lnTo>
                      <a:pt x="1396" y="1556"/>
                    </a:lnTo>
                    <a:lnTo>
                      <a:pt x="1408" y="1582"/>
                    </a:lnTo>
                    <a:lnTo>
                      <a:pt x="1422" y="1608"/>
                    </a:lnTo>
                    <a:lnTo>
                      <a:pt x="1442" y="1632"/>
                    </a:lnTo>
                    <a:lnTo>
                      <a:pt x="1452" y="1644"/>
                    </a:lnTo>
                    <a:lnTo>
                      <a:pt x="1464" y="1656"/>
                    </a:lnTo>
                    <a:lnTo>
                      <a:pt x="1478" y="1666"/>
                    </a:lnTo>
                    <a:lnTo>
                      <a:pt x="1492" y="1676"/>
                    </a:lnTo>
                    <a:lnTo>
                      <a:pt x="1508" y="1684"/>
                    </a:lnTo>
                    <a:lnTo>
                      <a:pt x="1524" y="1692"/>
                    </a:lnTo>
                    <a:lnTo>
                      <a:pt x="1542" y="1698"/>
                    </a:lnTo>
                    <a:lnTo>
                      <a:pt x="1562" y="1702"/>
                    </a:lnTo>
                    <a:lnTo>
                      <a:pt x="1582" y="1706"/>
                    </a:lnTo>
                    <a:lnTo>
                      <a:pt x="1606" y="1708"/>
                    </a:lnTo>
                    <a:lnTo>
                      <a:pt x="1628" y="1708"/>
                    </a:lnTo>
                    <a:lnTo>
                      <a:pt x="1654" y="1704"/>
                    </a:lnTo>
                    <a:lnTo>
                      <a:pt x="1682" y="1700"/>
                    </a:lnTo>
                    <a:lnTo>
                      <a:pt x="1710" y="1694"/>
                    </a:lnTo>
                    <a:lnTo>
                      <a:pt x="1716" y="1694"/>
                    </a:lnTo>
                    <a:lnTo>
                      <a:pt x="1728" y="1692"/>
                    </a:lnTo>
                    <a:lnTo>
                      <a:pt x="1744" y="1694"/>
                    </a:lnTo>
                    <a:lnTo>
                      <a:pt x="1752" y="1698"/>
                    </a:lnTo>
                    <a:lnTo>
                      <a:pt x="1762" y="1702"/>
                    </a:lnTo>
                    <a:lnTo>
                      <a:pt x="1770" y="1708"/>
                    </a:lnTo>
                    <a:lnTo>
                      <a:pt x="1776" y="1716"/>
                    </a:lnTo>
                    <a:lnTo>
                      <a:pt x="1782" y="1726"/>
                    </a:lnTo>
                    <a:lnTo>
                      <a:pt x="1784" y="1738"/>
                    </a:lnTo>
                    <a:lnTo>
                      <a:pt x="1786" y="1754"/>
                    </a:lnTo>
                    <a:lnTo>
                      <a:pt x="1784" y="1774"/>
                    </a:lnTo>
                    <a:lnTo>
                      <a:pt x="1778" y="1796"/>
                    </a:lnTo>
                    <a:lnTo>
                      <a:pt x="1768" y="1822"/>
                    </a:lnTo>
                    <a:lnTo>
                      <a:pt x="1768" y="1834"/>
                    </a:lnTo>
                    <a:lnTo>
                      <a:pt x="1766" y="1860"/>
                    </a:lnTo>
                    <a:lnTo>
                      <a:pt x="1766" y="1896"/>
                    </a:lnTo>
                    <a:lnTo>
                      <a:pt x="1770" y="1912"/>
                    </a:lnTo>
                    <a:lnTo>
                      <a:pt x="1774" y="1928"/>
                    </a:lnTo>
                    <a:lnTo>
                      <a:pt x="1780" y="1940"/>
                    </a:lnTo>
                    <a:lnTo>
                      <a:pt x="1784" y="1946"/>
                    </a:lnTo>
                    <a:lnTo>
                      <a:pt x="1788" y="1950"/>
                    </a:lnTo>
                    <a:lnTo>
                      <a:pt x="1792" y="1952"/>
                    </a:lnTo>
                    <a:lnTo>
                      <a:pt x="1798" y="1954"/>
                    </a:lnTo>
                    <a:lnTo>
                      <a:pt x="1806" y="1952"/>
                    </a:lnTo>
                    <a:lnTo>
                      <a:pt x="1814" y="1950"/>
                    </a:lnTo>
                    <a:lnTo>
                      <a:pt x="1822" y="1946"/>
                    </a:lnTo>
                    <a:lnTo>
                      <a:pt x="1830" y="1942"/>
                    </a:lnTo>
                    <a:lnTo>
                      <a:pt x="1852" y="1924"/>
                    </a:lnTo>
                    <a:lnTo>
                      <a:pt x="1878" y="1896"/>
                    </a:lnTo>
                    <a:lnTo>
                      <a:pt x="1908" y="1858"/>
                    </a:lnTo>
                    <a:lnTo>
                      <a:pt x="1918" y="1840"/>
                    </a:lnTo>
                    <a:lnTo>
                      <a:pt x="1940" y="1794"/>
                    </a:lnTo>
                    <a:lnTo>
                      <a:pt x="1952" y="1762"/>
                    </a:lnTo>
                    <a:lnTo>
                      <a:pt x="1964" y="1726"/>
                    </a:lnTo>
                    <a:lnTo>
                      <a:pt x="1976" y="1686"/>
                    </a:lnTo>
                    <a:lnTo>
                      <a:pt x="1984" y="1642"/>
                    </a:lnTo>
                    <a:lnTo>
                      <a:pt x="1990" y="1596"/>
                    </a:lnTo>
                    <a:lnTo>
                      <a:pt x="1992" y="1572"/>
                    </a:lnTo>
                    <a:lnTo>
                      <a:pt x="1992" y="1548"/>
                    </a:lnTo>
                    <a:lnTo>
                      <a:pt x="1992" y="1524"/>
                    </a:lnTo>
                    <a:lnTo>
                      <a:pt x="1988" y="1500"/>
                    </a:lnTo>
                    <a:lnTo>
                      <a:pt x="1984" y="1476"/>
                    </a:lnTo>
                    <a:lnTo>
                      <a:pt x="1978" y="1454"/>
                    </a:lnTo>
                    <a:lnTo>
                      <a:pt x="1970" y="1430"/>
                    </a:lnTo>
                    <a:lnTo>
                      <a:pt x="1960" y="1408"/>
                    </a:lnTo>
                    <a:lnTo>
                      <a:pt x="1948" y="1384"/>
                    </a:lnTo>
                    <a:lnTo>
                      <a:pt x="1934" y="1364"/>
                    </a:lnTo>
                    <a:lnTo>
                      <a:pt x="1916" y="1342"/>
                    </a:lnTo>
                    <a:lnTo>
                      <a:pt x="1898" y="1322"/>
                    </a:lnTo>
                    <a:lnTo>
                      <a:pt x="1876" y="1304"/>
                    </a:lnTo>
                    <a:lnTo>
                      <a:pt x="1850" y="1284"/>
                    </a:lnTo>
                    <a:lnTo>
                      <a:pt x="1836" y="1276"/>
                    </a:lnTo>
                    <a:lnTo>
                      <a:pt x="1820" y="1268"/>
                    </a:lnTo>
                    <a:lnTo>
                      <a:pt x="1800" y="1254"/>
                    </a:lnTo>
                    <a:lnTo>
                      <a:pt x="1780" y="1238"/>
                    </a:lnTo>
                    <a:lnTo>
                      <a:pt x="1756" y="1218"/>
                    </a:lnTo>
                    <a:lnTo>
                      <a:pt x="1736" y="1194"/>
                    </a:lnTo>
                    <a:lnTo>
                      <a:pt x="1716" y="1168"/>
                    </a:lnTo>
                    <a:lnTo>
                      <a:pt x="1708" y="1154"/>
                    </a:lnTo>
                    <a:lnTo>
                      <a:pt x="1700" y="1140"/>
                    </a:lnTo>
                    <a:lnTo>
                      <a:pt x="1696" y="1124"/>
                    </a:lnTo>
                    <a:lnTo>
                      <a:pt x="1690" y="1108"/>
                    </a:lnTo>
                    <a:lnTo>
                      <a:pt x="1688" y="1092"/>
                    </a:lnTo>
                    <a:lnTo>
                      <a:pt x="1688" y="1074"/>
                    </a:lnTo>
                    <a:lnTo>
                      <a:pt x="1690" y="1056"/>
                    </a:lnTo>
                    <a:lnTo>
                      <a:pt x="1692" y="1038"/>
                    </a:lnTo>
                    <a:lnTo>
                      <a:pt x="1698" y="1020"/>
                    </a:lnTo>
                    <a:lnTo>
                      <a:pt x="1708" y="1000"/>
                    </a:lnTo>
                    <a:lnTo>
                      <a:pt x="1720" y="980"/>
                    </a:lnTo>
                    <a:lnTo>
                      <a:pt x="1734" y="960"/>
                    </a:lnTo>
                    <a:lnTo>
                      <a:pt x="1752" y="940"/>
                    </a:lnTo>
                    <a:lnTo>
                      <a:pt x="1774" y="920"/>
                    </a:lnTo>
                    <a:lnTo>
                      <a:pt x="1798" y="898"/>
                    </a:lnTo>
                    <a:lnTo>
                      <a:pt x="1828" y="876"/>
                    </a:lnTo>
                    <a:lnTo>
                      <a:pt x="2504" y="362"/>
                    </a:lnTo>
                    <a:lnTo>
                      <a:pt x="2540" y="280"/>
                    </a:lnTo>
                    <a:lnTo>
                      <a:pt x="2376" y="280"/>
                    </a:lnTo>
                    <a:lnTo>
                      <a:pt x="2286" y="338"/>
                    </a:lnTo>
                    <a:lnTo>
                      <a:pt x="2190" y="402"/>
                    </a:lnTo>
                    <a:lnTo>
                      <a:pt x="2076" y="480"/>
                    </a:lnTo>
                    <a:lnTo>
                      <a:pt x="1954" y="568"/>
                    </a:lnTo>
                    <a:lnTo>
                      <a:pt x="1892" y="614"/>
                    </a:lnTo>
                    <a:lnTo>
                      <a:pt x="1834" y="660"/>
                    </a:lnTo>
                    <a:lnTo>
                      <a:pt x="1780" y="704"/>
                    </a:lnTo>
                    <a:lnTo>
                      <a:pt x="1730" y="748"/>
                    </a:lnTo>
                    <a:lnTo>
                      <a:pt x="1688" y="790"/>
                    </a:lnTo>
                    <a:lnTo>
                      <a:pt x="1652" y="830"/>
                    </a:lnTo>
                    <a:lnTo>
                      <a:pt x="1642" y="838"/>
                    </a:lnTo>
                    <a:lnTo>
                      <a:pt x="1620" y="866"/>
                    </a:lnTo>
                    <a:lnTo>
                      <a:pt x="1606" y="886"/>
                    </a:lnTo>
                    <a:lnTo>
                      <a:pt x="1592" y="908"/>
                    </a:lnTo>
                    <a:lnTo>
                      <a:pt x="1580" y="936"/>
                    </a:lnTo>
                    <a:lnTo>
                      <a:pt x="1568" y="966"/>
                    </a:lnTo>
                    <a:lnTo>
                      <a:pt x="1558" y="998"/>
                    </a:lnTo>
                    <a:lnTo>
                      <a:pt x="1552" y="1032"/>
                    </a:lnTo>
                    <a:lnTo>
                      <a:pt x="1550" y="1052"/>
                    </a:lnTo>
                    <a:lnTo>
                      <a:pt x="1550" y="1070"/>
                    </a:lnTo>
                    <a:lnTo>
                      <a:pt x="1550" y="1090"/>
                    </a:lnTo>
                    <a:lnTo>
                      <a:pt x="1554" y="1110"/>
                    </a:lnTo>
                    <a:lnTo>
                      <a:pt x="1558" y="1130"/>
                    </a:lnTo>
                    <a:lnTo>
                      <a:pt x="1564" y="1152"/>
                    </a:lnTo>
                    <a:lnTo>
                      <a:pt x="1570" y="1174"/>
                    </a:lnTo>
                    <a:lnTo>
                      <a:pt x="1580" y="1194"/>
                    </a:lnTo>
                    <a:lnTo>
                      <a:pt x="1592" y="1218"/>
                    </a:lnTo>
                    <a:lnTo>
                      <a:pt x="1606" y="1240"/>
                    </a:lnTo>
                    <a:lnTo>
                      <a:pt x="1622" y="1262"/>
                    </a:lnTo>
                    <a:lnTo>
                      <a:pt x="1640" y="1284"/>
                    </a:lnTo>
                    <a:lnTo>
                      <a:pt x="1678" y="1308"/>
                    </a:lnTo>
                    <a:lnTo>
                      <a:pt x="1718" y="1336"/>
                    </a:lnTo>
                    <a:lnTo>
                      <a:pt x="1762" y="1372"/>
                    </a:lnTo>
                    <a:lnTo>
                      <a:pt x="1784" y="1392"/>
                    </a:lnTo>
                    <a:lnTo>
                      <a:pt x="1806" y="1412"/>
                    </a:lnTo>
                    <a:lnTo>
                      <a:pt x="1824" y="1434"/>
                    </a:lnTo>
                    <a:lnTo>
                      <a:pt x="1842" y="1458"/>
                    </a:lnTo>
                    <a:lnTo>
                      <a:pt x="1856" y="1482"/>
                    </a:lnTo>
                    <a:lnTo>
                      <a:pt x="1868" y="1506"/>
                    </a:lnTo>
                    <a:lnTo>
                      <a:pt x="1870" y="1518"/>
                    </a:lnTo>
                    <a:lnTo>
                      <a:pt x="1874" y="1530"/>
                    </a:lnTo>
                    <a:lnTo>
                      <a:pt x="1874" y="1542"/>
                    </a:lnTo>
                    <a:lnTo>
                      <a:pt x="1874" y="1554"/>
                    </a:lnTo>
                    <a:lnTo>
                      <a:pt x="1872" y="1562"/>
                    </a:lnTo>
                    <a:lnTo>
                      <a:pt x="1870" y="1572"/>
                    </a:lnTo>
                    <a:lnTo>
                      <a:pt x="1862" y="1580"/>
                    </a:lnTo>
                    <a:lnTo>
                      <a:pt x="1852" y="1588"/>
                    </a:lnTo>
                    <a:lnTo>
                      <a:pt x="1844" y="1592"/>
                    </a:lnTo>
                    <a:lnTo>
                      <a:pt x="1834" y="1594"/>
                    </a:lnTo>
                    <a:lnTo>
                      <a:pt x="1824" y="1594"/>
                    </a:lnTo>
                    <a:lnTo>
                      <a:pt x="1812" y="1594"/>
                    </a:lnTo>
                    <a:lnTo>
                      <a:pt x="1796" y="1592"/>
                    </a:lnTo>
                    <a:lnTo>
                      <a:pt x="1780" y="1588"/>
                    </a:lnTo>
                    <a:lnTo>
                      <a:pt x="1762" y="1586"/>
                    </a:lnTo>
                    <a:lnTo>
                      <a:pt x="1744" y="1584"/>
                    </a:lnTo>
                    <a:lnTo>
                      <a:pt x="1702" y="1582"/>
                    </a:lnTo>
                    <a:lnTo>
                      <a:pt x="1682" y="1582"/>
                    </a:lnTo>
                    <a:lnTo>
                      <a:pt x="1660" y="1578"/>
                    </a:lnTo>
                    <a:lnTo>
                      <a:pt x="1636" y="1574"/>
                    </a:lnTo>
                    <a:lnTo>
                      <a:pt x="1614" y="1566"/>
                    </a:lnTo>
                    <a:lnTo>
                      <a:pt x="1590" y="1554"/>
                    </a:lnTo>
                    <a:lnTo>
                      <a:pt x="1568" y="1536"/>
                    </a:lnTo>
                    <a:lnTo>
                      <a:pt x="1544" y="1516"/>
                    </a:lnTo>
                    <a:lnTo>
                      <a:pt x="1520" y="1486"/>
                    </a:lnTo>
                    <a:lnTo>
                      <a:pt x="1498" y="1452"/>
                    </a:lnTo>
                    <a:lnTo>
                      <a:pt x="1474" y="1408"/>
                    </a:lnTo>
                    <a:lnTo>
                      <a:pt x="1452" y="1358"/>
                    </a:lnTo>
                    <a:lnTo>
                      <a:pt x="1430" y="1296"/>
                    </a:lnTo>
                    <a:lnTo>
                      <a:pt x="1430" y="1288"/>
                    </a:lnTo>
                    <a:lnTo>
                      <a:pt x="1430" y="1264"/>
                    </a:lnTo>
                    <a:lnTo>
                      <a:pt x="1428" y="1250"/>
                    </a:lnTo>
                    <a:lnTo>
                      <a:pt x="1422" y="1232"/>
                    </a:lnTo>
                    <a:lnTo>
                      <a:pt x="1414" y="1216"/>
                    </a:lnTo>
                    <a:lnTo>
                      <a:pt x="1404" y="1198"/>
                    </a:lnTo>
                    <a:lnTo>
                      <a:pt x="1388" y="1180"/>
                    </a:lnTo>
                    <a:lnTo>
                      <a:pt x="1368" y="1164"/>
                    </a:lnTo>
                    <a:lnTo>
                      <a:pt x="1356" y="1158"/>
                    </a:lnTo>
                    <a:lnTo>
                      <a:pt x="1342" y="1150"/>
                    </a:lnTo>
                    <a:lnTo>
                      <a:pt x="1328" y="1144"/>
                    </a:lnTo>
                    <a:lnTo>
                      <a:pt x="1312" y="1138"/>
                    </a:lnTo>
                    <a:lnTo>
                      <a:pt x="1294" y="1134"/>
                    </a:lnTo>
                    <a:lnTo>
                      <a:pt x="1274" y="1130"/>
                    </a:lnTo>
                    <a:lnTo>
                      <a:pt x="1252" y="1128"/>
                    </a:lnTo>
                    <a:lnTo>
                      <a:pt x="1228" y="1126"/>
                    </a:lnTo>
                    <a:lnTo>
                      <a:pt x="1204" y="1126"/>
                    </a:lnTo>
                    <a:lnTo>
                      <a:pt x="1176" y="1128"/>
                    </a:lnTo>
                    <a:lnTo>
                      <a:pt x="1146" y="1130"/>
                    </a:lnTo>
                    <a:lnTo>
                      <a:pt x="1114" y="1134"/>
                    </a:lnTo>
                    <a:lnTo>
                      <a:pt x="1082" y="1134"/>
                    </a:lnTo>
                    <a:lnTo>
                      <a:pt x="994" y="1134"/>
                    </a:lnTo>
                    <a:lnTo>
                      <a:pt x="936" y="1134"/>
                    </a:lnTo>
                    <a:lnTo>
                      <a:pt x="870" y="1130"/>
                    </a:lnTo>
                    <a:lnTo>
                      <a:pt x="802" y="1124"/>
                    </a:lnTo>
                    <a:lnTo>
                      <a:pt x="730" y="1118"/>
                    </a:lnTo>
                    <a:lnTo>
                      <a:pt x="658" y="1106"/>
                    </a:lnTo>
                    <a:lnTo>
                      <a:pt x="590" y="1092"/>
                    </a:lnTo>
                    <a:lnTo>
                      <a:pt x="558" y="1082"/>
                    </a:lnTo>
                    <a:lnTo>
                      <a:pt x="526" y="1072"/>
                    </a:lnTo>
                    <a:lnTo>
                      <a:pt x="496" y="1062"/>
                    </a:lnTo>
                    <a:lnTo>
                      <a:pt x="468" y="1050"/>
                    </a:lnTo>
                    <a:lnTo>
                      <a:pt x="444" y="1036"/>
                    </a:lnTo>
                    <a:lnTo>
                      <a:pt x="420" y="1020"/>
                    </a:lnTo>
                    <a:lnTo>
                      <a:pt x="400" y="1004"/>
                    </a:lnTo>
                    <a:lnTo>
                      <a:pt x="384" y="986"/>
                    </a:lnTo>
                    <a:lnTo>
                      <a:pt x="370" y="968"/>
                    </a:lnTo>
                    <a:lnTo>
                      <a:pt x="362" y="946"/>
                    </a:lnTo>
                    <a:lnTo>
                      <a:pt x="356" y="924"/>
                    </a:lnTo>
                    <a:lnTo>
                      <a:pt x="354" y="900"/>
                    </a:lnTo>
                    <a:lnTo>
                      <a:pt x="354" y="894"/>
                    </a:lnTo>
                    <a:lnTo>
                      <a:pt x="354" y="890"/>
                    </a:lnTo>
                    <a:lnTo>
                      <a:pt x="354" y="884"/>
                    </a:lnTo>
                    <a:lnTo>
                      <a:pt x="358" y="876"/>
                    </a:lnTo>
                    <a:lnTo>
                      <a:pt x="362" y="870"/>
                    </a:lnTo>
                    <a:lnTo>
                      <a:pt x="370" y="862"/>
                    </a:lnTo>
                    <a:lnTo>
                      <a:pt x="382" y="858"/>
                    </a:lnTo>
                    <a:lnTo>
                      <a:pt x="398" y="852"/>
                    </a:lnTo>
                    <a:lnTo>
                      <a:pt x="420" y="850"/>
                    </a:lnTo>
                    <a:lnTo>
                      <a:pt x="446" y="852"/>
                    </a:lnTo>
                    <a:lnTo>
                      <a:pt x="478" y="854"/>
                    </a:lnTo>
                    <a:lnTo>
                      <a:pt x="518" y="862"/>
                    </a:lnTo>
                    <a:lnTo>
                      <a:pt x="564" y="874"/>
                    </a:lnTo>
                    <a:lnTo>
                      <a:pt x="618" y="890"/>
                    </a:lnTo>
                    <a:lnTo>
                      <a:pt x="682" y="912"/>
                    </a:lnTo>
                    <a:lnTo>
                      <a:pt x="692" y="916"/>
                    </a:lnTo>
                    <a:lnTo>
                      <a:pt x="718" y="928"/>
                    </a:lnTo>
                    <a:lnTo>
                      <a:pt x="762" y="946"/>
                    </a:lnTo>
                    <a:lnTo>
                      <a:pt x="790" y="954"/>
                    </a:lnTo>
                    <a:lnTo>
                      <a:pt x="820" y="964"/>
                    </a:lnTo>
                    <a:lnTo>
                      <a:pt x="852" y="972"/>
                    </a:lnTo>
                    <a:lnTo>
                      <a:pt x="888" y="980"/>
                    </a:lnTo>
                    <a:lnTo>
                      <a:pt x="928" y="986"/>
                    </a:lnTo>
                    <a:lnTo>
                      <a:pt x="968" y="990"/>
                    </a:lnTo>
                    <a:lnTo>
                      <a:pt x="1010" y="992"/>
                    </a:lnTo>
                    <a:lnTo>
                      <a:pt x="1056" y="992"/>
                    </a:lnTo>
                    <a:lnTo>
                      <a:pt x="1102" y="988"/>
                    </a:lnTo>
                    <a:lnTo>
                      <a:pt x="1150" y="982"/>
                    </a:lnTo>
                    <a:lnTo>
                      <a:pt x="1162" y="982"/>
                    </a:lnTo>
                    <a:lnTo>
                      <a:pt x="1180" y="982"/>
                    </a:lnTo>
                    <a:lnTo>
                      <a:pt x="1204" y="978"/>
                    </a:lnTo>
                    <a:lnTo>
                      <a:pt x="1236" y="970"/>
                    </a:lnTo>
                    <a:lnTo>
                      <a:pt x="1276" y="956"/>
                    </a:lnTo>
                    <a:lnTo>
                      <a:pt x="1324" y="934"/>
                    </a:lnTo>
                    <a:lnTo>
                      <a:pt x="1350" y="920"/>
                    </a:lnTo>
                    <a:lnTo>
                      <a:pt x="1380" y="902"/>
                    </a:lnTo>
                    <a:lnTo>
                      <a:pt x="1412" y="882"/>
                    </a:lnTo>
                    <a:lnTo>
                      <a:pt x="1446" y="860"/>
                    </a:lnTo>
                    <a:lnTo>
                      <a:pt x="1482" y="832"/>
                    </a:lnTo>
                    <a:lnTo>
                      <a:pt x="1522" y="804"/>
                    </a:lnTo>
                    <a:lnTo>
                      <a:pt x="1562" y="770"/>
                    </a:lnTo>
                    <a:lnTo>
                      <a:pt x="1606" y="732"/>
                    </a:lnTo>
                    <a:lnTo>
                      <a:pt x="1652" y="692"/>
                    </a:lnTo>
                    <a:lnTo>
                      <a:pt x="1702" y="646"/>
                    </a:lnTo>
                    <a:lnTo>
                      <a:pt x="1752" y="596"/>
                    </a:lnTo>
                    <a:lnTo>
                      <a:pt x="1808" y="542"/>
                    </a:lnTo>
                    <a:lnTo>
                      <a:pt x="1864" y="482"/>
                    </a:lnTo>
                    <a:lnTo>
                      <a:pt x="1924" y="418"/>
                    </a:lnTo>
                    <a:lnTo>
                      <a:pt x="1986" y="348"/>
                    </a:lnTo>
                    <a:lnTo>
                      <a:pt x="2050" y="272"/>
                    </a:lnTo>
                    <a:lnTo>
                      <a:pt x="2118" y="192"/>
                    </a:lnTo>
                    <a:lnTo>
                      <a:pt x="2190" y="104"/>
                    </a:lnTo>
                    <a:lnTo>
                      <a:pt x="207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8" name="Freeform 159"/>
              <p:cNvSpPr>
                <a:spLocks/>
              </p:cNvSpPr>
              <p:nvPr userDrawn="1"/>
            </p:nvSpPr>
            <p:spPr bwMode="auto">
              <a:xfrm>
                <a:off x="1215" y="2694"/>
                <a:ext cx="1100" cy="440"/>
              </a:xfrm>
              <a:custGeom>
                <a:avLst/>
                <a:gdLst>
                  <a:gd name="T0" fmla="*/ 315 w 1104"/>
                  <a:gd name="T1" fmla="*/ 346 h 440"/>
                  <a:gd name="T2" fmla="*/ 309 w 1104"/>
                  <a:gd name="T3" fmla="*/ 318 h 440"/>
                  <a:gd name="T4" fmla="*/ 297 w 1104"/>
                  <a:gd name="T5" fmla="*/ 290 h 440"/>
                  <a:gd name="T6" fmla="*/ 275 w 1104"/>
                  <a:gd name="T7" fmla="*/ 262 h 440"/>
                  <a:gd name="T8" fmla="*/ 243 w 1104"/>
                  <a:gd name="T9" fmla="*/ 242 h 440"/>
                  <a:gd name="T10" fmla="*/ 197 w 1104"/>
                  <a:gd name="T11" fmla="*/ 232 h 440"/>
                  <a:gd name="T12" fmla="*/ 169 w 1104"/>
                  <a:gd name="T13" fmla="*/ 234 h 440"/>
                  <a:gd name="T14" fmla="*/ 104 w 1104"/>
                  <a:gd name="T15" fmla="*/ 256 h 440"/>
                  <a:gd name="T16" fmla="*/ 64 w 1104"/>
                  <a:gd name="T17" fmla="*/ 276 h 440"/>
                  <a:gd name="T18" fmla="*/ 36 w 1104"/>
                  <a:gd name="T19" fmla="*/ 268 h 440"/>
                  <a:gd name="T20" fmla="*/ 14 w 1104"/>
                  <a:gd name="T21" fmla="*/ 256 h 440"/>
                  <a:gd name="T22" fmla="*/ 0 w 1104"/>
                  <a:gd name="T23" fmla="*/ 236 h 440"/>
                  <a:gd name="T24" fmla="*/ 0 w 1104"/>
                  <a:gd name="T25" fmla="*/ 222 h 440"/>
                  <a:gd name="T26" fmla="*/ 2 w 1104"/>
                  <a:gd name="T27" fmla="*/ 206 h 440"/>
                  <a:gd name="T28" fmla="*/ 12 w 1104"/>
                  <a:gd name="T29" fmla="*/ 188 h 440"/>
                  <a:gd name="T30" fmla="*/ 54 w 1104"/>
                  <a:gd name="T31" fmla="*/ 144 h 440"/>
                  <a:gd name="T32" fmla="*/ 134 w 1104"/>
                  <a:gd name="T33" fmla="*/ 88 h 440"/>
                  <a:gd name="T34" fmla="*/ 187 w 1104"/>
                  <a:gd name="T35" fmla="*/ 54 h 440"/>
                  <a:gd name="T36" fmla="*/ 239 w 1104"/>
                  <a:gd name="T37" fmla="*/ 26 h 440"/>
                  <a:gd name="T38" fmla="*/ 291 w 1104"/>
                  <a:gd name="T39" fmla="*/ 8 h 440"/>
                  <a:gd name="T40" fmla="*/ 331 w 1104"/>
                  <a:gd name="T41" fmla="*/ 4 h 440"/>
                  <a:gd name="T42" fmla="*/ 369 w 1104"/>
                  <a:gd name="T43" fmla="*/ 8 h 440"/>
                  <a:gd name="T44" fmla="*/ 405 w 1104"/>
                  <a:gd name="T45" fmla="*/ 28 h 440"/>
                  <a:gd name="T46" fmla="*/ 416 w 1104"/>
                  <a:gd name="T47" fmla="*/ 42 h 440"/>
                  <a:gd name="T48" fmla="*/ 436 w 1104"/>
                  <a:gd name="T49" fmla="*/ 26 h 440"/>
                  <a:gd name="T50" fmla="*/ 474 w 1104"/>
                  <a:gd name="T51" fmla="*/ 8 h 440"/>
                  <a:gd name="T52" fmla="*/ 516 w 1104"/>
                  <a:gd name="T53" fmla="*/ 2 h 440"/>
                  <a:gd name="T54" fmla="*/ 552 w 1104"/>
                  <a:gd name="T55" fmla="*/ 2 h 440"/>
                  <a:gd name="T56" fmla="*/ 592 w 1104"/>
                  <a:gd name="T57" fmla="*/ 8 h 440"/>
                  <a:gd name="T58" fmla="*/ 638 w 1104"/>
                  <a:gd name="T59" fmla="*/ 22 h 440"/>
                  <a:gd name="T60" fmla="*/ 686 w 1104"/>
                  <a:gd name="T61" fmla="*/ 46 h 440"/>
                  <a:gd name="T62" fmla="*/ 743 w 1104"/>
                  <a:gd name="T63" fmla="*/ 80 h 440"/>
                  <a:gd name="T64" fmla="*/ 809 w 1104"/>
                  <a:gd name="T65" fmla="*/ 126 h 440"/>
                  <a:gd name="T66" fmla="*/ 881 w 1104"/>
                  <a:gd name="T67" fmla="*/ 186 h 440"/>
                  <a:gd name="T68" fmla="*/ 957 w 1104"/>
                  <a:gd name="T69" fmla="*/ 260 h 440"/>
                  <a:gd name="T70" fmla="*/ 1038 w 1104"/>
                  <a:gd name="T71" fmla="*/ 352 h 440"/>
                  <a:gd name="T72" fmla="*/ 990 w 1104"/>
                  <a:gd name="T73" fmla="*/ 440 h 440"/>
                  <a:gd name="T74" fmla="*/ 974 w 1104"/>
                  <a:gd name="T75" fmla="*/ 420 h 440"/>
                  <a:gd name="T76" fmla="*/ 909 w 1104"/>
                  <a:gd name="T77" fmla="*/ 342 h 440"/>
                  <a:gd name="T78" fmla="*/ 839 w 1104"/>
                  <a:gd name="T79" fmla="*/ 272 h 440"/>
                  <a:gd name="T80" fmla="*/ 759 w 1104"/>
                  <a:gd name="T81" fmla="*/ 204 h 440"/>
                  <a:gd name="T82" fmla="*/ 695 w 1104"/>
                  <a:gd name="T83" fmla="*/ 160 h 440"/>
                  <a:gd name="T84" fmla="*/ 656 w 1104"/>
                  <a:gd name="T85" fmla="*/ 138 h 440"/>
                  <a:gd name="T86" fmla="*/ 614 w 1104"/>
                  <a:gd name="T87" fmla="*/ 122 h 440"/>
                  <a:gd name="T88" fmla="*/ 574 w 1104"/>
                  <a:gd name="T89" fmla="*/ 116 h 440"/>
                  <a:gd name="T90" fmla="*/ 536 w 1104"/>
                  <a:gd name="T91" fmla="*/ 120 h 440"/>
                  <a:gd name="T92" fmla="*/ 502 w 1104"/>
                  <a:gd name="T93" fmla="*/ 134 h 440"/>
                  <a:gd name="T94" fmla="*/ 486 w 1104"/>
                  <a:gd name="T95" fmla="*/ 148 h 440"/>
                  <a:gd name="T96" fmla="*/ 428 w 1104"/>
                  <a:gd name="T97" fmla="*/ 122 h 440"/>
                  <a:gd name="T98" fmla="*/ 377 w 1104"/>
                  <a:gd name="T99" fmla="*/ 106 h 440"/>
                  <a:gd name="T100" fmla="*/ 337 w 1104"/>
                  <a:gd name="T101" fmla="*/ 102 h 440"/>
                  <a:gd name="T102" fmla="*/ 301 w 1104"/>
                  <a:gd name="T103" fmla="*/ 106 h 440"/>
                  <a:gd name="T104" fmla="*/ 269 w 1104"/>
                  <a:gd name="T105" fmla="*/ 122 h 440"/>
                  <a:gd name="T106" fmla="*/ 257 w 1104"/>
                  <a:gd name="T107" fmla="*/ 136 h 440"/>
                  <a:gd name="T108" fmla="*/ 319 w 1104"/>
                  <a:gd name="T109" fmla="*/ 152 h 440"/>
                  <a:gd name="T110" fmla="*/ 373 w 1104"/>
                  <a:gd name="T111" fmla="*/ 176 h 440"/>
                  <a:gd name="T112" fmla="*/ 405 w 1104"/>
                  <a:gd name="T113" fmla="*/ 196 h 440"/>
                  <a:gd name="T114" fmla="*/ 426 w 1104"/>
                  <a:gd name="T115" fmla="*/ 224 h 440"/>
                  <a:gd name="T116" fmla="*/ 440 w 1104"/>
                  <a:gd name="T117" fmla="*/ 258 h 440"/>
                  <a:gd name="T118" fmla="*/ 315 w 1104"/>
                  <a:gd name="T119" fmla="*/ 346 h 44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04" h="440">
                    <a:moveTo>
                      <a:pt x="320" y="346"/>
                    </a:moveTo>
                    <a:lnTo>
                      <a:pt x="320" y="346"/>
                    </a:lnTo>
                    <a:lnTo>
                      <a:pt x="320" y="338"/>
                    </a:lnTo>
                    <a:lnTo>
                      <a:pt x="314" y="318"/>
                    </a:lnTo>
                    <a:lnTo>
                      <a:pt x="308" y="304"/>
                    </a:lnTo>
                    <a:lnTo>
                      <a:pt x="302" y="290"/>
                    </a:lnTo>
                    <a:lnTo>
                      <a:pt x="292" y="276"/>
                    </a:lnTo>
                    <a:lnTo>
                      <a:pt x="280" y="262"/>
                    </a:lnTo>
                    <a:lnTo>
                      <a:pt x="266" y="252"/>
                    </a:lnTo>
                    <a:lnTo>
                      <a:pt x="248" y="242"/>
                    </a:lnTo>
                    <a:lnTo>
                      <a:pt x="226" y="236"/>
                    </a:lnTo>
                    <a:lnTo>
                      <a:pt x="202" y="232"/>
                    </a:lnTo>
                    <a:lnTo>
                      <a:pt x="188" y="234"/>
                    </a:lnTo>
                    <a:lnTo>
                      <a:pt x="174" y="234"/>
                    </a:lnTo>
                    <a:lnTo>
                      <a:pt x="142" y="242"/>
                    </a:lnTo>
                    <a:lnTo>
                      <a:pt x="104" y="256"/>
                    </a:lnTo>
                    <a:lnTo>
                      <a:pt x="64" y="276"/>
                    </a:lnTo>
                    <a:lnTo>
                      <a:pt x="56" y="274"/>
                    </a:lnTo>
                    <a:lnTo>
                      <a:pt x="36" y="268"/>
                    </a:lnTo>
                    <a:lnTo>
                      <a:pt x="26" y="262"/>
                    </a:lnTo>
                    <a:lnTo>
                      <a:pt x="14" y="256"/>
                    </a:lnTo>
                    <a:lnTo>
                      <a:pt x="6" y="246"/>
                    </a:lnTo>
                    <a:lnTo>
                      <a:pt x="0" y="236"/>
                    </a:lnTo>
                    <a:lnTo>
                      <a:pt x="0" y="228"/>
                    </a:lnTo>
                    <a:lnTo>
                      <a:pt x="0" y="222"/>
                    </a:lnTo>
                    <a:lnTo>
                      <a:pt x="0" y="214"/>
                    </a:lnTo>
                    <a:lnTo>
                      <a:pt x="2" y="206"/>
                    </a:lnTo>
                    <a:lnTo>
                      <a:pt x="6" y="198"/>
                    </a:lnTo>
                    <a:lnTo>
                      <a:pt x="12" y="188"/>
                    </a:lnTo>
                    <a:lnTo>
                      <a:pt x="30" y="168"/>
                    </a:lnTo>
                    <a:lnTo>
                      <a:pt x="54" y="144"/>
                    </a:lnTo>
                    <a:lnTo>
                      <a:pt x="90" y="118"/>
                    </a:lnTo>
                    <a:lnTo>
                      <a:pt x="134" y="88"/>
                    </a:lnTo>
                    <a:lnTo>
                      <a:pt x="192" y="54"/>
                    </a:lnTo>
                    <a:lnTo>
                      <a:pt x="218" y="40"/>
                    </a:lnTo>
                    <a:lnTo>
                      <a:pt x="244" y="26"/>
                    </a:lnTo>
                    <a:lnTo>
                      <a:pt x="278" y="14"/>
                    </a:lnTo>
                    <a:lnTo>
                      <a:pt x="296" y="8"/>
                    </a:lnTo>
                    <a:lnTo>
                      <a:pt x="316" y="4"/>
                    </a:lnTo>
                    <a:lnTo>
                      <a:pt x="336" y="4"/>
                    </a:lnTo>
                    <a:lnTo>
                      <a:pt x="354" y="4"/>
                    </a:lnTo>
                    <a:lnTo>
                      <a:pt x="374" y="8"/>
                    </a:lnTo>
                    <a:lnTo>
                      <a:pt x="392" y="16"/>
                    </a:lnTo>
                    <a:lnTo>
                      <a:pt x="410" y="28"/>
                    </a:lnTo>
                    <a:lnTo>
                      <a:pt x="426" y="42"/>
                    </a:lnTo>
                    <a:lnTo>
                      <a:pt x="434" y="34"/>
                    </a:lnTo>
                    <a:lnTo>
                      <a:pt x="446" y="26"/>
                    </a:lnTo>
                    <a:lnTo>
                      <a:pt x="462" y="16"/>
                    </a:lnTo>
                    <a:lnTo>
                      <a:pt x="484" y="8"/>
                    </a:lnTo>
                    <a:lnTo>
                      <a:pt x="510" y="2"/>
                    </a:lnTo>
                    <a:lnTo>
                      <a:pt x="526" y="2"/>
                    </a:lnTo>
                    <a:lnTo>
                      <a:pt x="542" y="0"/>
                    </a:lnTo>
                    <a:lnTo>
                      <a:pt x="562" y="2"/>
                    </a:lnTo>
                    <a:lnTo>
                      <a:pt x="580" y="4"/>
                    </a:lnTo>
                    <a:lnTo>
                      <a:pt x="602" y="8"/>
                    </a:lnTo>
                    <a:lnTo>
                      <a:pt x="624" y="14"/>
                    </a:lnTo>
                    <a:lnTo>
                      <a:pt x="648" y="22"/>
                    </a:lnTo>
                    <a:lnTo>
                      <a:pt x="674" y="34"/>
                    </a:lnTo>
                    <a:lnTo>
                      <a:pt x="700" y="46"/>
                    </a:lnTo>
                    <a:lnTo>
                      <a:pt x="728" y="62"/>
                    </a:lnTo>
                    <a:lnTo>
                      <a:pt x="758" y="80"/>
                    </a:lnTo>
                    <a:lnTo>
                      <a:pt x="790" y="102"/>
                    </a:lnTo>
                    <a:lnTo>
                      <a:pt x="824" y="126"/>
                    </a:lnTo>
                    <a:lnTo>
                      <a:pt x="858" y="154"/>
                    </a:lnTo>
                    <a:lnTo>
                      <a:pt x="896" y="186"/>
                    </a:lnTo>
                    <a:lnTo>
                      <a:pt x="934" y="222"/>
                    </a:lnTo>
                    <a:lnTo>
                      <a:pt x="974" y="260"/>
                    </a:lnTo>
                    <a:lnTo>
                      <a:pt x="1016" y="304"/>
                    </a:lnTo>
                    <a:lnTo>
                      <a:pt x="1058" y="352"/>
                    </a:lnTo>
                    <a:lnTo>
                      <a:pt x="1104" y="404"/>
                    </a:lnTo>
                    <a:lnTo>
                      <a:pt x="1010" y="440"/>
                    </a:lnTo>
                    <a:lnTo>
                      <a:pt x="994" y="420"/>
                    </a:lnTo>
                    <a:lnTo>
                      <a:pt x="952" y="372"/>
                    </a:lnTo>
                    <a:lnTo>
                      <a:pt x="924" y="342"/>
                    </a:lnTo>
                    <a:lnTo>
                      <a:pt x="890" y="308"/>
                    </a:lnTo>
                    <a:lnTo>
                      <a:pt x="854" y="272"/>
                    </a:lnTo>
                    <a:lnTo>
                      <a:pt x="814" y="236"/>
                    </a:lnTo>
                    <a:lnTo>
                      <a:pt x="774" y="204"/>
                    </a:lnTo>
                    <a:lnTo>
                      <a:pt x="730" y="174"/>
                    </a:lnTo>
                    <a:lnTo>
                      <a:pt x="710" y="160"/>
                    </a:lnTo>
                    <a:lnTo>
                      <a:pt x="688" y="148"/>
                    </a:lnTo>
                    <a:lnTo>
                      <a:pt x="666" y="138"/>
                    </a:lnTo>
                    <a:lnTo>
                      <a:pt x="646" y="130"/>
                    </a:lnTo>
                    <a:lnTo>
                      <a:pt x="624" y="122"/>
                    </a:lnTo>
                    <a:lnTo>
                      <a:pt x="604" y="118"/>
                    </a:lnTo>
                    <a:lnTo>
                      <a:pt x="584" y="116"/>
                    </a:lnTo>
                    <a:lnTo>
                      <a:pt x="566" y="116"/>
                    </a:lnTo>
                    <a:lnTo>
                      <a:pt x="546" y="120"/>
                    </a:lnTo>
                    <a:lnTo>
                      <a:pt x="528" y="126"/>
                    </a:lnTo>
                    <a:lnTo>
                      <a:pt x="512" y="134"/>
                    </a:lnTo>
                    <a:lnTo>
                      <a:pt x="496" y="148"/>
                    </a:lnTo>
                    <a:lnTo>
                      <a:pt x="468" y="134"/>
                    </a:lnTo>
                    <a:lnTo>
                      <a:pt x="438" y="122"/>
                    </a:lnTo>
                    <a:lnTo>
                      <a:pt x="402" y="110"/>
                    </a:lnTo>
                    <a:lnTo>
                      <a:pt x="382" y="106"/>
                    </a:lnTo>
                    <a:lnTo>
                      <a:pt x="362" y="104"/>
                    </a:lnTo>
                    <a:lnTo>
                      <a:pt x="342" y="102"/>
                    </a:lnTo>
                    <a:lnTo>
                      <a:pt x="324" y="104"/>
                    </a:lnTo>
                    <a:lnTo>
                      <a:pt x="306" y="106"/>
                    </a:lnTo>
                    <a:lnTo>
                      <a:pt x="290" y="112"/>
                    </a:lnTo>
                    <a:lnTo>
                      <a:pt x="274" y="122"/>
                    </a:lnTo>
                    <a:lnTo>
                      <a:pt x="262" y="136"/>
                    </a:lnTo>
                    <a:lnTo>
                      <a:pt x="294" y="144"/>
                    </a:lnTo>
                    <a:lnTo>
                      <a:pt x="324" y="152"/>
                    </a:lnTo>
                    <a:lnTo>
                      <a:pt x="360" y="166"/>
                    </a:lnTo>
                    <a:lnTo>
                      <a:pt x="378" y="176"/>
                    </a:lnTo>
                    <a:lnTo>
                      <a:pt x="396" y="186"/>
                    </a:lnTo>
                    <a:lnTo>
                      <a:pt x="410" y="196"/>
                    </a:lnTo>
                    <a:lnTo>
                      <a:pt x="424" y="210"/>
                    </a:lnTo>
                    <a:lnTo>
                      <a:pt x="436" y="224"/>
                    </a:lnTo>
                    <a:lnTo>
                      <a:pt x="444" y="240"/>
                    </a:lnTo>
                    <a:lnTo>
                      <a:pt x="450" y="258"/>
                    </a:lnTo>
                    <a:lnTo>
                      <a:pt x="450" y="276"/>
                    </a:lnTo>
                    <a:lnTo>
                      <a:pt x="320" y="3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69" name="Freeform 160"/>
              <p:cNvSpPr>
                <a:spLocks/>
              </p:cNvSpPr>
              <p:nvPr userDrawn="1"/>
            </p:nvSpPr>
            <p:spPr bwMode="auto">
              <a:xfrm>
                <a:off x="1675" y="2514"/>
                <a:ext cx="820" cy="620"/>
              </a:xfrm>
              <a:custGeom>
                <a:avLst/>
                <a:gdLst>
                  <a:gd name="T0" fmla="*/ 70 w 818"/>
                  <a:gd name="T1" fmla="*/ 212 h 620"/>
                  <a:gd name="T2" fmla="*/ 36 w 818"/>
                  <a:gd name="T3" fmla="*/ 186 h 620"/>
                  <a:gd name="T4" fmla="*/ 12 w 818"/>
                  <a:gd name="T5" fmla="*/ 162 h 620"/>
                  <a:gd name="T6" fmla="*/ 2 w 818"/>
                  <a:gd name="T7" fmla="*/ 142 h 620"/>
                  <a:gd name="T8" fmla="*/ 0 w 818"/>
                  <a:gd name="T9" fmla="*/ 122 h 620"/>
                  <a:gd name="T10" fmla="*/ 12 w 818"/>
                  <a:gd name="T11" fmla="*/ 104 h 620"/>
                  <a:gd name="T12" fmla="*/ 22 w 818"/>
                  <a:gd name="T13" fmla="*/ 94 h 620"/>
                  <a:gd name="T14" fmla="*/ 56 w 818"/>
                  <a:gd name="T15" fmla="*/ 68 h 620"/>
                  <a:gd name="T16" fmla="*/ 118 w 818"/>
                  <a:gd name="T17" fmla="*/ 34 h 620"/>
                  <a:gd name="T18" fmla="*/ 170 w 818"/>
                  <a:gd name="T19" fmla="*/ 12 h 620"/>
                  <a:gd name="T20" fmla="*/ 233 w 818"/>
                  <a:gd name="T21" fmla="*/ 2 h 620"/>
                  <a:gd name="T22" fmla="*/ 295 w 818"/>
                  <a:gd name="T23" fmla="*/ 4 h 620"/>
                  <a:gd name="T24" fmla="*/ 327 w 818"/>
                  <a:gd name="T25" fmla="*/ 12 h 620"/>
                  <a:gd name="T26" fmla="*/ 359 w 818"/>
                  <a:gd name="T27" fmla="*/ 26 h 620"/>
                  <a:gd name="T28" fmla="*/ 389 w 818"/>
                  <a:gd name="T29" fmla="*/ 48 h 620"/>
                  <a:gd name="T30" fmla="*/ 401 w 818"/>
                  <a:gd name="T31" fmla="*/ 52 h 620"/>
                  <a:gd name="T32" fmla="*/ 457 w 818"/>
                  <a:gd name="T33" fmla="*/ 82 h 620"/>
                  <a:gd name="T34" fmla="*/ 513 w 818"/>
                  <a:gd name="T35" fmla="*/ 122 h 620"/>
                  <a:gd name="T36" fmla="*/ 579 w 818"/>
                  <a:gd name="T37" fmla="*/ 182 h 620"/>
                  <a:gd name="T38" fmla="*/ 654 w 818"/>
                  <a:gd name="T39" fmla="*/ 264 h 620"/>
                  <a:gd name="T40" fmla="*/ 726 w 818"/>
                  <a:gd name="T41" fmla="*/ 370 h 620"/>
                  <a:gd name="T42" fmla="*/ 778 w 818"/>
                  <a:gd name="T43" fmla="*/ 470 h 620"/>
                  <a:gd name="T44" fmla="*/ 812 w 818"/>
                  <a:gd name="T45" fmla="*/ 544 h 620"/>
                  <a:gd name="T46" fmla="*/ 758 w 818"/>
                  <a:gd name="T47" fmla="*/ 620 h 620"/>
                  <a:gd name="T48" fmla="*/ 746 w 818"/>
                  <a:gd name="T49" fmla="*/ 598 h 620"/>
                  <a:gd name="T50" fmla="*/ 672 w 818"/>
                  <a:gd name="T51" fmla="*/ 464 h 620"/>
                  <a:gd name="T52" fmla="*/ 611 w 818"/>
                  <a:gd name="T53" fmla="*/ 374 h 620"/>
                  <a:gd name="T54" fmla="*/ 543 w 818"/>
                  <a:gd name="T55" fmla="*/ 282 h 620"/>
                  <a:gd name="T56" fmla="*/ 471 w 818"/>
                  <a:gd name="T57" fmla="*/ 202 h 620"/>
                  <a:gd name="T58" fmla="*/ 433 w 818"/>
                  <a:gd name="T59" fmla="*/ 168 h 620"/>
                  <a:gd name="T60" fmla="*/ 395 w 818"/>
                  <a:gd name="T61" fmla="*/ 142 h 620"/>
                  <a:gd name="T62" fmla="*/ 357 w 818"/>
                  <a:gd name="T63" fmla="*/ 126 h 620"/>
                  <a:gd name="T64" fmla="*/ 319 w 818"/>
                  <a:gd name="T65" fmla="*/ 118 h 620"/>
                  <a:gd name="T66" fmla="*/ 309 w 818"/>
                  <a:gd name="T67" fmla="*/ 114 h 620"/>
                  <a:gd name="T68" fmla="*/ 243 w 818"/>
                  <a:gd name="T69" fmla="*/ 100 h 620"/>
                  <a:gd name="T70" fmla="*/ 198 w 818"/>
                  <a:gd name="T71" fmla="*/ 98 h 620"/>
                  <a:gd name="T72" fmla="*/ 162 w 818"/>
                  <a:gd name="T73" fmla="*/ 102 h 620"/>
                  <a:gd name="T74" fmla="*/ 142 w 818"/>
                  <a:gd name="T75" fmla="*/ 112 h 620"/>
                  <a:gd name="T76" fmla="*/ 134 w 818"/>
                  <a:gd name="T77" fmla="*/ 124 h 620"/>
                  <a:gd name="T78" fmla="*/ 130 w 818"/>
                  <a:gd name="T79" fmla="*/ 140 h 620"/>
                  <a:gd name="T80" fmla="*/ 134 w 818"/>
                  <a:gd name="T81" fmla="*/ 160 h 620"/>
                  <a:gd name="T82" fmla="*/ 152 w 818"/>
                  <a:gd name="T83" fmla="*/ 200 h 6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18" h="620">
                    <a:moveTo>
                      <a:pt x="70" y="212"/>
                    </a:moveTo>
                    <a:lnTo>
                      <a:pt x="70" y="212"/>
                    </a:lnTo>
                    <a:lnTo>
                      <a:pt x="52" y="200"/>
                    </a:lnTo>
                    <a:lnTo>
                      <a:pt x="36" y="186"/>
                    </a:lnTo>
                    <a:lnTo>
                      <a:pt x="20" y="170"/>
                    </a:lnTo>
                    <a:lnTo>
                      <a:pt x="12" y="162"/>
                    </a:lnTo>
                    <a:lnTo>
                      <a:pt x="6" y="152"/>
                    </a:lnTo>
                    <a:lnTo>
                      <a:pt x="2" y="142"/>
                    </a:lnTo>
                    <a:lnTo>
                      <a:pt x="0" y="132"/>
                    </a:lnTo>
                    <a:lnTo>
                      <a:pt x="0" y="122"/>
                    </a:lnTo>
                    <a:lnTo>
                      <a:pt x="4" y="112"/>
                    </a:lnTo>
                    <a:lnTo>
                      <a:pt x="12" y="104"/>
                    </a:lnTo>
                    <a:lnTo>
                      <a:pt x="22" y="94"/>
                    </a:lnTo>
                    <a:lnTo>
                      <a:pt x="32" y="86"/>
                    </a:lnTo>
                    <a:lnTo>
                      <a:pt x="56" y="68"/>
                    </a:lnTo>
                    <a:lnTo>
                      <a:pt x="94" y="46"/>
                    </a:lnTo>
                    <a:lnTo>
                      <a:pt x="118" y="34"/>
                    </a:lnTo>
                    <a:lnTo>
                      <a:pt x="142" y="22"/>
                    </a:lnTo>
                    <a:lnTo>
                      <a:pt x="170" y="12"/>
                    </a:lnTo>
                    <a:lnTo>
                      <a:pt x="198" y="6"/>
                    </a:lnTo>
                    <a:lnTo>
                      <a:pt x="228" y="2"/>
                    </a:lnTo>
                    <a:lnTo>
                      <a:pt x="260" y="0"/>
                    </a:lnTo>
                    <a:lnTo>
                      <a:pt x="290" y="4"/>
                    </a:lnTo>
                    <a:lnTo>
                      <a:pt x="306" y="8"/>
                    </a:lnTo>
                    <a:lnTo>
                      <a:pt x="322" y="12"/>
                    </a:lnTo>
                    <a:lnTo>
                      <a:pt x="338" y="18"/>
                    </a:lnTo>
                    <a:lnTo>
                      <a:pt x="354" y="26"/>
                    </a:lnTo>
                    <a:lnTo>
                      <a:pt x="370" y="36"/>
                    </a:lnTo>
                    <a:lnTo>
                      <a:pt x="384" y="48"/>
                    </a:lnTo>
                    <a:lnTo>
                      <a:pt x="396" y="52"/>
                    </a:lnTo>
                    <a:lnTo>
                      <a:pt x="430" y="68"/>
                    </a:lnTo>
                    <a:lnTo>
                      <a:pt x="452" y="82"/>
                    </a:lnTo>
                    <a:lnTo>
                      <a:pt x="478" y="100"/>
                    </a:lnTo>
                    <a:lnTo>
                      <a:pt x="508" y="122"/>
                    </a:lnTo>
                    <a:lnTo>
                      <a:pt x="540" y="150"/>
                    </a:lnTo>
                    <a:lnTo>
                      <a:pt x="574" y="182"/>
                    </a:lnTo>
                    <a:lnTo>
                      <a:pt x="608" y="220"/>
                    </a:lnTo>
                    <a:lnTo>
                      <a:pt x="644" y="264"/>
                    </a:lnTo>
                    <a:lnTo>
                      <a:pt x="680" y="314"/>
                    </a:lnTo>
                    <a:lnTo>
                      <a:pt x="716" y="370"/>
                    </a:lnTo>
                    <a:lnTo>
                      <a:pt x="752" y="434"/>
                    </a:lnTo>
                    <a:lnTo>
                      <a:pt x="768" y="470"/>
                    </a:lnTo>
                    <a:lnTo>
                      <a:pt x="786" y="506"/>
                    </a:lnTo>
                    <a:lnTo>
                      <a:pt x="802" y="544"/>
                    </a:lnTo>
                    <a:lnTo>
                      <a:pt x="818" y="584"/>
                    </a:lnTo>
                    <a:lnTo>
                      <a:pt x="748" y="620"/>
                    </a:lnTo>
                    <a:lnTo>
                      <a:pt x="736" y="598"/>
                    </a:lnTo>
                    <a:lnTo>
                      <a:pt x="708" y="544"/>
                    </a:lnTo>
                    <a:lnTo>
                      <a:pt x="662" y="464"/>
                    </a:lnTo>
                    <a:lnTo>
                      <a:pt x="636" y="420"/>
                    </a:lnTo>
                    <a:lnTo>
                      <a:pt x="606" y="374"/>
                    </a:lnTo>
                    <a:lnTo>
                      <a:pt x="574" y="326"/>
                    </a:lnTo>
                    <a:lnTo>
                      <a:pt x="538" y="282"/>
                    </a:lnTo>
                    <a:lnTo>
                      <a:pt x="504" y="240"/>
                    </a:lnTo>
                    <a:lnTo>
                      <a:pt x="466" y="202"/>
                    </a:lnTo>
                    <a:lnTo>
                      <a:pt x="448" y="184"/>
                    </a:lnTo>
                    <a:lnTo>
                      <a:pt x="428" y="168"/>
                    </a:lnTo>
                    <a:lnTo>
                      <a:pt x="410" y="154"/>
                    </a:lnTo>
                    <a:lnTo>
                      <a:pt x="390" y="142"/>
                    </a:lnTo>
                    <a:lnTo>
                      <a:pt x="372" y="132"/>
                    </a:lnTo>
                    <a:lnTo>
                      <a:pt x="352" y="126"/>
                    </a:lnTo>
                    <a:lnTo>
                      <a:pt x="334" y="120"/>
                    </a:lnTo>
                    <a:lnTo>
                      <a:pt x="314" y="118"/>
                    </a:lnTo>
                    <a:lnTo>
                      <a:pt x="304" y="114"/>
                    </a:lnTo>
                    <a:lnTo>
                      <a:pt x="276" y="108"/>
                    </a:lnTo>
                    <a:lnTo>
                      <a:pt x="238" y="100"/>
                    </a:lnTo>
                    <a:lnTo>
                      <a:pt x="218" y="98"/>
                    </a:lnTo>
                    <a:lnTo>
                      <a:pt x="198" y="98"/>
                    </a:lnTo>
                    <a:lnTo>
                      <a:pt x="178" y="98"/>
                    </a:lnTo>
                    <a:lnTo>
                      <a:pt x="162" y="102"/>
                    </a:lnTo>
                    <a:lnTo>
                      <a:pt x="148" y="108"/>
                    </a:lnTo>
                    <a:lnTo>
                      <a:pt x="142" y="112"/>
                    </a:lnTo>
                    <a:lnTo>
                      <a:pt x="138" y="118"/>
                    </a:lnTo>
                    <a:lnTo>
                      <a:pt x="134" y="124"/>
                    </a:lnTo>
                    <a:lnTo>
                      <a:pt x="132" y="132"/>
                    </a:lnTo>
                    <a:lnTo>
                      <a:pt x="130" y="140"/>
                    </a:lnTo>
                    <a:lnTo>
                      <a:pt x="132" y="148"/>
                    </a:lnTo>
                    <a:lnTo>
                      <a:pt x="134" y="160"/>
                    </a:lnTo>
                    <a:lnTo>
                      <a:pt x="138" y="172"/>
                    </a:lnTo>
                    <a:lnTo>
                      <a:pt x="152" y="200"/>
                    </a:lnTo>
                    <a:lnTo>
                      <a:pt x="70" y="2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0" name="Freeform 161"/>
              <p:cNvSpPr>
                <a:spLocks/>
              </p:cNvSpPr>
              <p:nvPr userDrawn="1"/>
            </p:nvSpPr>
            <p:spPr bwMode="auto">
              <a:xfrm>
                <a:off x="6596" y="1074"/>
                <a:ext cx="1620" cy="1040"/>
              </a:xfrm>
              <a:custGeom>
                <a:avLst/>
                <a:gdLst>
                  <a:gd name="T0" fmla="*/ 616 w 1614"/>
                  <a:gd name="T1" fmla="*/ 48 h 1040"/>
                  <a:gd name="T2" fmla="*/ 851 w 1614"/>
                  <a:gd name="T3" fmla="*/ 186 h 1040"/>
                  <a:gd name="T4" fmla="*/ 1140 w 1614"/>
                  <a:gd name="T5" fmla="*/ 402 h 1040"/>
                  <a:gd name="T6" fmla="*/ 1281 w 1614"/>
                  <a:gd name="T7" fmla="*/ 536 h 1040"/>
                  <a:gd name="T8" fmla="*/ 1399 w 1614"/>
                  <a:gd name="T9" fmla="*/ 688 h 1040"/>
                  <a:gd name="T10" fmla="*/ 1530 w 1614"/>
                  <a:gd name="T11" fmla="*/ 718 h 1040"/>
                  <a:gd name="T12" fmla="*/ 1624 w 1614"/>
                  <a:gd name="T13" fmla="*/ 760 h 1040"/>
                  <a:gd name="T14" fmla="*/ 1644 w 1614"/>
                  <a:gd name="T15" fmla="*/ 792 h 1040"/>
                  <a:gd name="T16" fmla="*/ 1622 w 1614"/>
                  <a:gd name="T17" fmla="*/ 826 h 1040"/>
                  <a:gd name="T18" fmla="*/ 1544 w 1614"/>
                  <a:gd name="T19" fmla="*/ 862 h 1040"/>
                  <a:gd name="T20" fmla="*/ 1475 w 1614"/>
                  <a:gd name="T21" fmla="*/ 890 h 1040"/>
                  <a:gd name="T22" fmla="*/ 1343 w 1614"/>
                  <a:gd name="T23" fmla="*/ 930 h 1040"/>
                  <a:gd name="T24" fmla="*/ 1247 w 1614"/>
                  <a:gd name="T25" fmla="*/ 932 h 1040"/>
                  <a:gd name="T26" fmla="*/ 1130 w 1614"/>
                  <a:gd name="T27" fmla="*/ 910 h 1040"/>
                  <a:gd name="T28" fmla="*/ 1008 w 1614"/>
                  <a:gd name="T29" fmla="*/ 850 h 1040"/>
                  <a:gd name="T30" fmla="*/ 871 w 1614"/>
                  <a:gd name="T31" fmla="*/ 744 h 1040"/>
                  <a:gd name="T32" fmla="*/ 799 w 1614"/>
                  <a:gd name="T33" fmla="*/ 680 h 1040"/>
                  <a:gd name="T34" fmla="*/ 747 w 1614"/>
                  <a:gd name="T35" fmla="*/ 750 h 1040"/>
                  <a:gd name="T36" fmla="*/ 650 w 1614"/>
                  <a:gd name="T37" fmla="*/ 810 h 1040"/>
                  <a:gd name="T38" fmla="*/ 548 w 1614"/>
                  <a:gd name="T39" fmla="*/ 824 h 1040"/>
                  <a:gd name="T40" fmla="*/ 464 w 1614"/>
                  <a:gd name="T41" fmla="*/ 810 h 1040"/>
                  <a:gd name="T42" fmla="*/ 434 w 1614"/>
                  <a:gd name="T43" fmla="*/ 874 h 1040"/>
                  <a:gd name="T44" fmla="*/ 355 w 1614"/>
                  <a:gd name="T45" fmla="*/ 976 h 1040"/>
                  <a:gd name="T46" fmla="*/ 293 w 1614"/>
                  <a:gd name="T47" fmla="*/ 1022 h 1040"/>
                  <a:gd name="T48" fmla="*/ 219 w 1614"/>
                  <a:gd name="T49" fmla="*/ 1040 h 1040"/>
                  <a:gd name="T50" fmla="*/ 128 w 1614"/>
                  <a:gd name="T51" fmla="*/ 1016 h 1040"/>
                  <a:gd name="T52" fmla="*/ 28 w 1614"/>
                  <a:gd name="T53" fmla="*/ 936 h 1040"/>
                  <a:gd name="T54" fmla="*/ 56 w 1614"/>
                  <a:gd name="T55" fmla="*/ 764 h 1040"/>
                  <a:gd name="T56" fmla="*/ 169 w 1614"/>
                  <a:gd name="T57" fmla="*/ 852 h 1040"/>
                  <a:gd name="T58" fmla="*/ 237 w 1614"/>
                  <a:gd name="T59" fmla="*/ 880 h 1040"/>
                  <a:gd name="T60" fmla="*/ 287 w 1614"/>
                  <a:gd name="T61" fmla="*/ 870 h 1040"/>
                  <a:gd name="T62" fmla="*/ 323 w 1614"/>
                  <a:gd name="T63" fmla="*/ 822 h 1040"/>
                  <a:gd name="T64" fmla="*/ 337 w 1614"/>
                  <a:gd name="T65" fmla="*/ 720 h 1040"/>
                  <a:gd name="T66" fmla="*/ 335 w 1614"/>
                  <a:gd name="T67" fmla="*/ 664 h 1040"/>
                  <a:gd name="T68" fmla="*/ 347 w 1614"/>
                  <a:gd name="T69" fmla="*/ 614 h 1040"/>
                  <a:gd name="T70" fmla="*/ 389 w 1614"/>
                  <a:gd name="T71" fmla="*/ 594 h 1040"/>
                  <a:gd name="T72" fmla="*/ 458 w 1614"/>
                  <a:gd name="T73" fmla="*/ 610 h 1040"/>
                  <a:gd name="T74" fmla="*/ 550 w 1614"/>
                  <a:gd name="T75" fmla="*/ 632 h 1040"/>
                  <a:gd name="T76" fmla="*/ 616 w 1614"/>
                  <a:gd name="T77" fmla="*/ 614 h 1040"/>
                  <a:gd name="T78" fmla="*/ 664 w 1614"/>
                  <a:gd name="T79" fmla="*/ 574 h 1040"/>
                  <a:gd name="T80" fmla="*/ 677 w 1614"/>
                  <a:gd name="T81" fmla="*/ 524 h 1040"/>
                  <a:gd name="T82" fmla="*/ 709 w 1614"/>
                  <a:gd name="T83" fmla="*/ 470 h 1040"/>
                  <a:gd name="T84" fmla="*/ 749 w 1614"/>
                  <a:gd name="T85" fmla="*/ 464 h 1040"/>
                  <a:gd name="T86" fmla="*/ 795 w 1614"/>
                  <a:gd name="T87" fmla="*/ 504 h 1040"/>
                  <a:gd name="T88" fmla="*/ 954 w 1614"/>
                  <a:gd name="T89" fmla="*/ 668 h 1040"/>
                  <a:gd name="T90" fmla="*/ 1086 w 1614"/>
                  <a:gd name="T91" fmla="*/ 758 h 1040"/>
                  <a:gd name="T92" fmla="*/ 1154 w 1614"/>
                  <a:gd name="T93" fmla="*/ 774 h 1040"/>
                  <a:gd name="T94" fmla="*/ 1222 w 1614"/>
                  <a:gd name="T95" fmla="*/ 764 h 1040"/>
                  <a:gd name="T96" fmla="*/ 1257 w 1614"/>
                  <a:gd name="T97" fmla="*/ 754 h 1040"/>
                  <a:gd name="T98" fmla="*/ 1277 w 1614"/>
                  <a:gd name="T99" fmla="*/ 728 h 1040"/>
                  <a:gd name="T100" fmla="*/ 1251 w 1614"/>
                  <a:gd name="T101" fmla="*/ 680 h 1040"/>
                  <a:gd name="T102" fmla="*/ 1186 w 1614"/>
                  <a:gd name="T103" fmla="*/ 630 h 1040"/>
                  <a:gd name="T104" fmla="*/ 937 w 1614"/>
                  <a:gd name="T105" fmla="*/ 438 h 1040"/>
                  <a:gd name="T106" fmla="*/ 683 w 1614"/>
                  <a:gd name="T107" fmla="*/ 282 h 1040"/>
                  <a:gd name="T108" fmla="*/ 516 w 1614"/>
                  <a:gd name="T109" fmla="*/ 214 h 1040"/>
                  <a:gd name="T110" fmla="*/ 442 w 1614"/>
                  <a:gd name="T111" fmla="*/ 74 h 10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614" h="1040">
                    <a:moveTo>
                      <a:pt x="510" y="0"/>
                    </a:moveTo>
                    <a:lnTo>
                      <a:pt x="510" y="0"/>
                    </a:lnTo>
                    <a:lnTo>
                      <a:pt x="536" y="12"/>
                    </a:lnTo>
                    <a:lnTo>
                      <a:pt x="606" y="48"/>
                    </a:lnTo>
                    <a:lnTo>
                      <a:pt x="654" y="74"/>
                    </a:lnTo>
                    <a:lnTo>
                      <a:pt x="710" y="106"/>
                    </a:lnTo>
                    <a:lnTo>
                      <a:pt x="770" y="144"/>
                    </a:lnTo>
                    <a:lnTo>
                      <a:pt x="836" y="186"/>
                    </a:lnTo>
                    <a:lnTo>
                      <a:pt x="906" y="232"/>
                    </a:lnTo>
                    <a:lnTo>
                      <a:pt x="976" y="284"/>
                    </a:lnTo>
                    <a:lnTo>
                      <a:pt x="1048" y="340"/>
                    </a:lnTo>
                    <a:lnTo>
                      <a:pt x="1120" y="402"/>
                    </a:lnTo>
                    <a:lnTo>
                      <a:pt x="1154" y="434"/>
                    </a:lnTo>
                    <a:lnTo>
                      <a:pt x="1188" y="468"/>
                    </a:lnTo>
                    <a:lnTo>
                      <a:pt x="1222" y="502"/>
                    </a:lnTo>
                    <a:lnTo>
                      <a:pt x="1256" y="536"/>
                    </a:lnTo>
                    <a:lnTo>
                      <a:pt x="1286" y="574"/>
                    </a:lnTo>
                    <a:lnTo>
                      <a:pt x="1318" y="610"/>
                    </a:lnTo>
                    <a:lnTo>
                      <a:pt x="1346" y="648"/>
                    </a:lnTo>
                    <a:lnTo>
                      <a:pt x="1374" y="688"/>
                    </a:lnTo>
                    <a:lnTo>
                      <a:pt x="1392" y="692"/>
                    </a:lnTo>
                    <a:lnTo>
                      <a:pt x="1440" y="702"/>
                    </a:lnTo>
                    <a:lnTo>
                      <a:pt x="1500" y="718"/>
                    </a:lnTo>
                    <a:lnTo>
                      <a:pt x="1530" y="730"/>
                    </a:lnTo>
                    <a:lnTo>
                      <a:pt x="1558" y="740"/>
                    </a:lnTo>
                    <a:lnTo>
                      <a:pt x="1584" y="754"/>
                    </a:lnTo>
                    <a:lnTo>
                      <a:pt x="1594" y="760"/>
                    </a:lnTo>
                    <a:lnTo>
                      <a:pt x="1602" y="768"/>
                    </a:lnTo>
                    <a:lnTo>
                      <a:pt x="1608" y="776"/>
                    </a:lnTo>
                    <a:lnTo>
                      <a:pt x="1612" y="784"/>
                    </a:lnTo>
                    <a:lnTo>
                      <a:pt x="1614" y="792"/>
                    </a:lnTo>
                    <a:lnTo>
                      <a:pt x="1614" y="800"/>
                    </a:lnTo>
                    <a:lnTo>
                      <a:pt x="1610" y="808"/>
                    </a:lnTo>
                    <a:lnTo>
                      <a:pt x="1602" y="816"/>
                    </a:lnTo>
                    <a:lnTo>
                      <a:pt x="1592" y="826"/>
                    </a:lnTo>
                    <a:lnTo>
                      <a:pt x="1578" y="834"/>
                    </a:lnTo>
                    <a:lnTo>
                      <a:pt x="1562" y="844"/>
                    </a:lnTo>
                    <a:lnTo>
                      <a:pt x="1540" y="852"/>
                    </a:lnTo>
                    <a:lnTo>
                      <a:pt x="1514" y="862"/>
                    </a:lnTo>
                    <a:lnTo>
                      <a:pt x="1484" y="872"/>
                    </a:lnTo>
                    <a:lnTo>
                      <a:pt x="1468" y="880"/>
                    </a:lnTo>
                    <a:lnTo>
                      <a:pt x="1450" y="890"/>
                    </a:lnTo>
                    <a:lnTo>
                      <a:pt x="1426" y="902"/>
                    </a:lnTo>
                    <a:lnTo>
                      <a:pt x="1396" y="912"/>
                    </a:lnTo>
                    <a:lnTo>
                      <a:pt x="1360" y="922"/>
                    </a:lnTo>
                    <a:lnTo>
                      <a:pt x="1318" y="930"/>
                    </a:lnTo>
                    <a:lnTo>
                      <a:pt x="1296" y="932"/>
                    </a:lnTo>
                    <a:lnTo>
                      <a:pt x="1272" y="934"/>
                    </a:lnTo>
                    <a:lnTo>
                      <a:pt x="1248" y="934"/>
                    </a:lnTo>
                    <a:lnTo>
                      <a:pt x="1222" y="932"/>
                    </a:lnTo>
                    <a:lnTo>
                      <a:pt x="1196" y="930"/>
                    </a:lnTo>
                    <a:lnTo>
                      <a:pt x="1168" y="924"/>
                    </a:lnTo>
                    <a:lnTo>
                      <a:pt x="1140" y="918"/>
                    </a:lnTo>
                    <a:lnTo>
                      <a:pt x="1110" y="910"/>
                    </a:lnTo>
                    <a:lnTo>
                      <a:pt x="1080" y="898"/>
                    </a:lnTo>
                    <a:lnTo>
                      <a:pt x="1050" y="884"/>
                    </a:lnTo>
                    <a:lnTo>
                      <a:pt x="1020" y="868"/>
                    </a:lnTo>
                    <a:lnTo>
                      <a:pt x="988" y="850"/>
                    </a:lnTo>
                    <a:lnTo>
                      <a:pt x="956" y="828"/>
                    </a:lnTo>
                    <a:lnTo>
                      <a:pt x="922" y="804"/>
                    </a:lnTo>
                    <a:lnTo>
                      <a:pt x="890" y="776"/>
                    </a:lnTo>
                    <a:lnTo>
                      <a:pt x="856" y="744"/>
                    </a:lnTo>
                    <a:lnTo>
                      <a:pt x="822" y="710"/>
                    </a:lnTo>
                    <a:lnTo>
                      <a:pt x="788" y="670"/>
                    </a:lnTo>
                    <a:lnTo>
                      <a:pt x="784" y="680"/>
                    </a:lnTo>
                    <a:lnTo>
                      <a:pt x="770" y="702"/>
                    </a:lnTo>
                    <a:lnTo>
                      <a:pt x="760" y="718"/>
                    </a:lnTo>
                    <a:lnTo>
                      <a:pt x="748" y="734"/>
                    </a:lnTo>
                    <a:lnTo>
                      <a:pt x="732" y="750"/>
                    </a:lnTo>
                    <a:lnTo>
                      <a:pt x="714" y="768"/>
                    </a:lnTo>
                    <a:lnTo>
                      <a:pt x="692" y="784"/>
                    </a:lnTo>
                    <a:lnTo>
                      <a:pt x="668" y="798"/>
                    </a:lnTo>
                    <a:lnTo>
                      <a:pt x="640" y="810"/>
                    </a:lnTo>
                    <a:lnTo>
                      <a:pt x="610" y="818"/>
                    </a:lnTo>
                    <a:lnTo>
                      <a:pt x="576" y="824"/>
                    </a:lnTo>
                    <a:lnTo>
                      <a:pt x="558" y="824"/>
                    </a:lnTo>
                    <a:lnTo>
                      <a:pt x="538" y="824"/>
                    </a:lnTo>
                    <a:lnTo>
                      <a:pt x="518" y="822"/>
                    </a:lnTo>
                    <a:lnTo>
                      <a:pt x="498" y="820"/>
                    </a:lnTo>
                    <a:lnTo>
                      <a:pt x="476" y="816"/>
                    </a:lnTo>
                    <a:lnTo>
                      <a:pt x="454" y="810"/>
                    </a:lnTo>
                    <a:lnTo>
                      <a:pt x="446" y="828"/>
                    </a:lnTo>
                    <a:lnTo>
                      <a:pt x="436" y="848"/>
                    </a:lnTo>
                    <a:lnTo>
                      <a:pt x="424" y="874"/>
                    </a:lnTo>
                    <a:lnTo>
                      <a:pt x="406" y="902"/>
                    </a:lnTo>
                    <a:lnTo>
                      <a:pt x="386" y="932"/>
                    </a:lnTo>
                    <a:lnTo>
                      <a:pt x="362" y="962"/>
                    </a:lnTo>
                    <a:lnTo>
                      <a:pt x="350" y="976"/>
                    </a:lnTo>
                    <a:lnTo>
                      <a:pt x="336" y="990"/>
                    </a:lnTo>
                    <a:lnTo>
                      <a:pt x="322" y="1002"/>
                    </a:lnTo>
                    <a:lnTo>
                      <a:pt x="306" y="1012"/>
                    </a:lnTo>
                    <a:lnTo>
                      <a:pt x="288" y="1022"/>
                    </a:lnTo>
                    <a:lnTo>
                      <a:pt x="272" y="1030"/>
                    </a:lnTo>
                    <a:lnTo>
                      <a:pt x="254" y="1036"/>
                    </a:lnTo>
                    <a:lnTo>
                      <a:pt x="234" y="1040"/>
                    </a:lnTo>
                    <a:lnTo>
                      <a:pt x="214" y="1040"/>
                    </a:lnTo>
                    <a:lnTo>
                      <a:pt x="194" y="1038"/>
                    </a:lnTo>
                    <a:lnTo>
                      <a:pt x="172" y="1034"/>
                    </a:lnTo>
                    <a:lnTo>
                      <a:pt x="150" y="1028"/>
                    </a:lnTo>
                    <a:lnTo>
                      <a:pt x="128" y="1016"/>
                    </a:lnTo>
                    <a:lnTo>
                      <a:pt x="104" y="1002"/>
                    </a:lnTo>
                    <a:lnTo>
                      <a:pt x="78" y="984"/>
                    </a:lnTo>
                    <a:lnTo>
                      <a:pt x="54" y="962"/>
                    </a:lnTo>
                    <a:lnTo>
                      <a:pt x="28" y="936"/>
                    </a:lnTo>
                    <a:lnTo>
                      <a:pt x="0" y="904"/>
                    </a:lnTo>
                    <a:lnTo>
                      <a:pt x="42" y="752"/>
                    </a:lnTo>
                    <a:lnTo>
                      <a:pt x="56" y="764"/>
                    </a:lnTo>
                    <a:lnTo>
                      <a:pt x="90" y="796"/>
                    </a:lnTo>
                    <a:lnTo>
                      <a:pt x="112" y="816"/>
                    </a:lnTo>
                    <a:lnTo>
                      <a:pt x="138" y="834"/>
                    </a:lnTo>
                    <a:lnTo>
                      <a:pt x="164" y="852"/>
                    </a:lnTo>
                    <a:lnTo>
                      <a:pt x="192" y="866"/>
                    </a:lnTo>
                    <a:lnTo>
                      <a:pt x="206" y="872"/>
                    </a:lnTo>
                    <a:lnTo>
                      <a:pt x="220" y="876"/>
                    </a:lnTo>
                    <a:lnTo>
                      <a:pt x="232" y="880"/>
                    </a:lnTo>
                    <a:lnTo>
                      <a:pt x="246" y="880"/>
                    </a:lnTo>
                    <a:lnTo>
                      <a:pt x="258" y="878"/>
                    </a:lnTo>
                    <a:lnTo>
                      <a:pt x="270" y="876"/>
                    </a:lnTo>
                    <a:lnTo>
                      <a:pt x="282" y="870"/>
                    </a:lnTo>
                    <a:lnTo>
                      <a:pt x="292" y="862"/>
                    </a:lnTo>
                    <a:lnTo>
                      <a:pt x="302" y="852"/>
                    </a:lnTo>
                    <a:lnTo>
                      <a:pt x="310" y="838"/>
                    </a:lnTo>
                    <a:lnTo>
                      <a:pt x="318" y="822"/>
                    </a:lnTo>
                    <a:lnTo>
                      <a:pt x="324" y="802"/>
                    </a:lnTo>
                    <a:lnTo>
                      <a:pt x="328" y="778"/>
                    </a:lnTo>
                    <a:lnTo>
                      <a:pt x="332" y="750"/>
                    </a:lnTo>
                    <a:lnTo>
                      <a:pt x="332" y="720"/>
                    </a:lnTo>
                    <a:lnTo>
                      <a:pt x="332" y="684"/>
                    </a:lnTo>
                    <a:lnTo>
                      <a:pt x="332" y="678"/>
                    </a:lnTo>
                    <a:lnTo>
                      <a:pt x="330" y="664"/>
                    </a:lnTo>
                    <a:lnTo>
                      <a:pt x="332" y="644"/>
                    </a:lnTo>
                    <a:lnTo>
                      <a:pt x="334" y="634"/>
                    </a:lnTo>
                    <a:lnTo>
                      <a:pt x="336" y="622"/>
                    </a:lnTo>
                    <a:lnTo>
                      <a:pt x="342" y="614"/>
                    </a:lnTo>
                    <a:lnTo>
                      <a:pt x="348" y="606"/>
                    </a:lnTo>
                    <a:lnTo>
                      <a:pt x="358" y="598"/>
                    </a:lnTo>
                    <a:lnTo>
                      <a:pt x="370" y="594"/>
                    </a:lnTo>
                    <a:lnTo>
                      <a:pt x="384" y="594"/>
                    </a:lnTo>
                    <a:lnTo>
                      <a:pt x="402" y="596"/>
                    </a:lnTo>
                    <a:lnTo>
                      <a:pt x="422" y="600"/>
                    </a:lnTo>
                    <a:lnTo>
                      <a:pt x="448" y="610"/>
                    </a:lnTo>
                    <a:lnTo>
                      <a:pt x="474" y="622"/>
                    </a:lnTo>
                    <a:lnTo>
                      <a:pt x="498" y="628"/>
                    </a:lnTo>
                    <a:lnTo>
                      <a:pt x="520" y="632"/>
                    </a:lnTo>
                    <a:lnTo>
                      <a:pt x="540" y="632"/>
                    </a:lnTo>
                    <a:lnTo>
                      <a:pt x="558" y="630"/>
                    </a:lnTo>
                    <a:lnTo>
                      <a:pt x="576" y="626"/>
                    </a:lnTo>
                    <a:lnTo>
                      <a:pt x="592" y="622"/>
                    </a:lnTo>
                    <a:lnTo>
                      <a:pt x="606" y="614"/>
                    </a:lnTo>
                    <a:lnTo>
                      <a:pt x="618" y="608"/>
                    </a:lnTo>
                    <a:lnTo>
                      <a:pt x="628" y="600"/>
                    </a:lnTo>
                    <a:lnTo>
                      <a:pt x="644" y="586"/>
                    </a:lnTo>
                    <a:lnTo>
                      <a:pt x="654" y="574"/>
                    </a:lnTo>
                    <a:lnTo>
                      <a:pt x="656" y="570"/>
                    </a:lnTo>
                    <a:lnTo>
                      <a:pt x="660" y="546"/>
                    </a:lnTo>
                    <a:lnTo>
                      <a:pt x="666" y="524"/>
                    </a:lnTo>
                    <a:lnTo>
                      <a:pt x="674" y="500"/>
                    </a:lnTo>
                    <a:lnTo>
                      <a:pt x="680" y="488"/>
                    </a:lnTo>
                    <a:lnTo>
                      <a:pt x="686" y="478"/>
                    </a:lnTo>
                    <a:lnTo>
                      <a:pt x="694" y="470"/>
                    </a:lnTo>
                    <a:lnTo>
                      <a:pt x="702" y="464"/>
                    </a:lnTo>
                    <a:lnTo>
                      <a:pt x="712" y="462"/>
                    </a:lnTo>
                    <a:lnTo>
                      <a:pt x="722" y="462"/>
                    </a:lnTo>
                    <a:lnTo>
                      <a:pt x="734" y="464"/>
                    </a:lnTo>
                    <a:lnTo>
                      <a:pt x="748" y="474"/>
                    </a:lnTo>
                    <a:lnTo>
                      <a:pt x="762" y="486"/>
                    </a:lnTo>
                    <a:lnTo>
                      <a:pt x="780" y="504"/>
                    </a:lnTo>
                    <a:lnTo>
                      <a:pt x="824" y="552"/>
                    </a:lnTo>
                    <a:lnTo>
                      <a:pt x="876" y="610"/>
                    </a:lnTo>
                    <a:lnTo>
                      <a:pt x="906" y="638"/>
                    </a:lnTo>
                    <a:lnTo>
                      <a:pt x="936" y="668"/>
                    </a:lnTo>
                    <a:lnTo>
                      <a:pt x="968" y="694"/>
                    </a:lnTo>
                    <a:lnTo>
                      <a:pt x="1000" y="720"/>
                    </a:lnTo>
                    <a:lnTo>
                      <a:pt x="1032" y="740"/>
                    </a:lnTo>
                    <a:lnTo>
                      <a:pt x="1066" y="758"/>
                    </a:lnTo>
                    <a:lnTo>
                      <a:pt x="1084" y="764"/>
                    </a:lnTo>
                    <a:lnTo>
                      <a:pt x="1100" y="770"/>
                    </a:lnTo>
                    <a:lnTo>
                      <a:pt x="1118" y="774"/>
                    </a:lnTo>
                    <a:lnTo>
                      <a:pt x="1134" y="774"/>
                    </a:lnTo>
                    <a:lnTo>
                      <a:pt x="1150" y="776"/>
                    </a:lnTo>
                    <a:lnTo>
                      <a:pt x="1168" y="774"/>
                    </a:lnTo>
                    <a:lnTo>
                      <a:pt x="1184" y="770"/>
                    </a:lnTo>
                    <a:lnTo>
                      <a:pt x="1200" y="764"/>
                    </a:lnTo>
                    <a:lnTo>
                      <a:pt x="1206" y="762"/>
                    </a:lnTo>
                    <a:lnTo>
                      <a:pt x="1218" y="760"/>
                    </a:lnTo>
                    <a:lnTo>
                      <a:pt x="1232" y="754"/>
                    </a:lnTo>
                    <a:lnTo>
                      <a:pt x="1240" y="748"/>
                    </a:lnTo>
                    <a:lnTo>
                      <a:pt x="1246" y="744"/>
                    </a:lnTo>
                    <a:lnTo>
                      <a:pt x="1250" y="736"/>
                    </a:lnTo>
                    <a:lnTo>
                      <a:pt x="1252" y="728"/>
                    </a:lnTo>
                    <a:lnTo>
                      <a:pt x="1252" y="718"/>
                    </a:lnTo>
                    <a:lnTo>
                      <a:pt x="1248" y="708"/>
                    </a:lnTo>
                    <a:lnTo>
                      <a:pt x="1240" y="696"/>
                    </a:lnTo>
                    <a:lnTo>
                      <a:pt x="1226" y="680"/>
                    </a:lnTo>
                    <a:lnTo>
                      <a:pt x="1208" y="664"/>
                    </a:lnTo>
                    <a:lnTo>
                      <a:pt x="1184" y="646"/>
                    </a:lnTo>
                    <a:lnTo>
                      <a:pt x="1166" y="630"/>
                    </a:lnTo>
                    <a:lnTo>
                      <a:pt x="1110" y="582"/>
                    </a:lnTo>
                    <a:lnTo>
                      <a:pt x="1026" y="516"/>
                    </a:lnTo>
                    <a:lnTo>
                      <a:pt x="976" y="478"/>
                    </a:lnTo>
                    <a:lnTo>
                      <a:pt x="922" y="438"/>
                    </a:lnTo>
                    <a:lnTo>
                      <a:pt x="862" y="396"/>
                    </a:lnTo>
                    <a:lnTo>
                      <a:pt x="800" y="356"/>
                    </a:lnTo>
                    <a:lnTo>
                      <a:pt x="736" y="318"/>
                    </a:lnTo>
                    <a:lnTo>
                      <a:pt x="670" y="282"/>
                    </a:lnTo>
                    <a:lnTo>
                      <a:pt x="604" y="252"/>
                    </a:lnTo>
                    <a:lnTo>
                      <a:pt x="572" y="238"/>
                    </a:lnTo>
                    <a:lnTo>
                      <a:pt x="538" y="224"/>
                    </a:lnTo>
                    <a:lnTo>
                      <a:pt x="506" y="214"/>
                    </a:lnTo>
                    <a:lnTo>
                      <a:pt x="474" y="204"/>
                    </a:lnTo>
                    <a:lnTo>
                      <a:pt x="442" y="196"/>
                    </a:lnTo>
                    <a:lnTo>
                      <a:pt x="412" y="190"/>
                    </a:lnTo>
                    <a:lnTo>
                      <a:pt x="432" y="74"/>
                    </a:lnTo>
                    <a:lnTo>
                      <a:pt x="51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1" name="Freeform 162"/>
              <p:cNvSpPr>
                <a:spLocks/>
              </p:cNvSpPr>
              <p:nvPr userDrawn="1"/>
            </p:nvSpPr>
            <p:spPr bwMode="auto">
              <a:xfrm>
                <a:off x="6436" y="1774"/>
                <a:ext cx="1140" cy="640"/>
              </a:xfrm>
              <a:custGeom>
                <a:avLst/>
                <a:gdLst>
                  <a:gd name="T0" fmla="*/ 1154 w 1136"/>
                  <a:gd name="T1" fmla="*/ 123 h 646"/>
                  <a:gd name="T2" fmla="*/ 1138 w 1136"/>
                  <a:gd name="T3" fmla="*/ 190 h 646"/>
                  <a:gd name="T4" fmla="*/ 1100 w 1136"/>
                  <a:gd name="T5" fmla="*/ 252 h 646"/>
                  <a:gd name="T6" fmla="*/ 1060 w 1136"/>
                  <a:gd name="T7" fmla="*/ 279 h 646"/>
                  <a:gd name="T8" fmla="*/ 1018 w 1136"/>
                  <a:gd name="T9" fmla="*/ 291 h 646"/>
                  <a:gd name="T10" fmla="*/ 961 w 1136"/>
                  <a:gd name="T11" fmla="*/ 289 h 646"/>
                  <a:gd name="T12" fmla="*/ 899 w 1136"/>
                  <a:gd name="T13" fmla="*/ 273 h 646"/>
                  <a:gd name="T14" fmla="*/ 873 w 1136"/>
                  <a:gd name="T15" fmla="*/ 277 h 646"/>
                  <a:gd name="T16" fmla="*/ 849 w 1136"/>
                  <a:gd name="T17" fmla="*/ 365 h 646"/>
                  <a:gd name="T18" fmla="*/ 811 w 1136"/>
                  <a:gd name="T19" fmla="*/ 428 h 646"/>
                  <a:gd name="T20" fmla="*/ 777 w 1136"/>
                  <a:gd name="T21" fmla="*/ 460 h 646"/>
                  <a:gd name="T22" fmla="*/ 731 w 1136"/>
                  <a:gd name="T23" fmla="*/ 476 h 646"/>
                  <a:gd name="T24" fmla="*/ 670 w 1136"/>
                  <a:gd name="T25" fmla="*/ 481 h 646"/>
                  <a:gd name="T26" fmla="*/ 598 w 1136"/>
                  <a:gd name="T27" fmla="*/ 468 h 646"/>
                  <a:gd name="T28" fmla="*/ 512 w 1136"/>
                  <a:gd name="T29" fmla="*/ 432 h 646"/>
                  <a:gd name="T30" fmla="*/ 494 w 1136"/>
                  <a:gd name="T31" fmla="*/ 475 h 646"/>
                  <a:gd name="T32" fmla="*/ 450 w 1136"/>
                  <a:gd name="T33" fmla="*/ 539 h 646"/>
                  <a:gd name="T34" fmla="*/ 387 w 1136"/>
                  <a:gd name="T35" fmla="*/ 587 h 646"/>
                  <a:gd name="T36" fmla="*/ 341 w 1136"/>
                  <a:gd name="T37" fmla="*/ 606 h 646"/>
                  <a:gd name="T38" fmla="*/ 287 w 1136"/>
                  <a:gd name="T39" fmla="*/ 616 h 646"/>
                  <a:gd name="T40" fmla="*/ 225 w 1136"/>
                  <a:gd name="T41" fmla="*/ 612 h 646"/>
                  <a:gd name="T42" fmla="*/ 153 w 1136"/>
                  <a:gd name="T43" fmla="*/ 587 h 646"/>
                  <a:gd name="T44" fmla="*/ 42 w 1136"/>
                  <a:gd name="T45" fmla="*/ 311 h 646"/>
                  <a:gd name="T46" fmla="*/ 102 w 1136"/>
                  <a:gd name="T47" fmla="*/ 370 h 646"/>
                  <a:gd name="T48" fmla="*/ 197 w 1136"/>
                  <a:gd name="T49" fmla="*/ 446 h 646"/>
                  <a:gd name="T50" fmla="*/ 261 w 1136"/>
                  <a:gd name="T51" fmla="*/ 480 h 646"/>
                  <a:gd name="T52" fmla="*/ 303 w 1136"/>
                  <a:gd name="T53" fmla="*/ 489 h 646"/>
                  <a:gd name="T54" fmla="*/ 335 w 1136"/>
                  <a:gd name="T55" fmla="*/ 475 h 646"/>
                  <a:gd name="T56" fmla="*/ 353 w 1136"/>
                  <a:gd name="T57" fmla="*/ 434 h 646"/>
                  <a:gd name="T58" fmla="*/ 351 w 1136"/>
                  <a:gd name="T59" fmla="*/ 357 h 646"/>
                  <a:gd name="T60" fmla="*/ 419 w 1136"/>
                  <a:gd name="T61" fmla="*/ 198 h 646"/>
                  <a:gd name="T62" fmla="*/ 496 w 1136"/>
                  <a:gd name="T63" fmla="*/ 261 h 646"/>
                  <a:gd name="T64" fmla="*/ 600 w 1136"/>
                  <a:gd name="T65" fmla="*/ 333 h 646"/>
                  <a:gd name="T66" fmla="*/ 668 w 1136"/>
                  <a:gd name="T67" fmla="*/ 364 h 646"/>
                  <a:gd name="T68" fmla="*/ 708 w 1136"/>
                  <a:gd name="T69" fmla="*/ 364 h 646"/>
                  <a:gd name="T70" fmla="*/ 739 w 1136"/>
                  <a:gd name="T71" fmla="*/ 337 h 646"/>
                  <a:gd name="T72" fmla="*/ 741 w 1136"/>
                  <a:gd name="T73" fmla="*/ 275 h 646"/>
                  <a:gd name="T74" fmla="*/ 713 w 1136"/>
                  <a:gd name="T75" fmla="*/ 172 h 646"/>
                  <a:gd name="T76" fmla="*/ 749 w 1136"/>
                  <a:gd name="T77" fmla="*/ 0 h 646"/>
                  <a:gd name="T78" fmla="*/ 793 w 1136"/>
                  <a:gd name="T79" fmla="*/ 55 h 646"/>
                  <a:gd name="T80" fmla="*/ 863 w 1136"/>
                  <a:gd name="T81" fmla="*/ 135 h 646"/>
                  <a:gd name="T82" fmla="*/ 925 w 1136"/>
                  <a:gd name="T83" fmla="*/ 178 h 646"/>
                  <a:gd name="T84" fmla="*/ 959 w 1136"/>
                  <a:gd name="T85" fmla="*/ 188 h 646"/>
                  <a:gd name="T86" fmla="*/ 985 w 1136"/>
                  <a:gd name="T87" fmla="*/ 174 h 646"/>
                  <a:gd name="T88" fmla="*/ 1006 w 1136"/>
                  <a:gd name="T89" fmla="*/ 135 h 646"/>
                  <a:gd name="T90" fmla="*/ 1014 w 1136"/>
                  <a:gd name="T91" fmla="*/ 57 h 64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136" h="646">
                    <a:moveTo>
                      <a:pt x="1136" y="116"/>
                    </a:moveTo>
                    <a:lnTo>
                      <a:pt x="1136" y="116"/>
                    </a:lnTo>
                    <a:lnTo>
                      <a:pt x="1134" y="128"/>
                    </a:lnTo>
                    <a:lnTo>
                      <a:pt x="1130" y="158"/>
                    </a:lnTo>
                    <a:lnTo>
                      <a:pt x="1124" y="178"/>
                    </a:lnTo>
                    <a:lnTo>
                      <a:pt x="1118" y="200"/>
                    </a:lnTo>
                    <a:lnTo>
                      <a:pt x="1108" y="222"/>
                    </a:lnTo>
                    <a:lnTo>
                      <a:pt x="1096" y="242"/>
                    </a:lnTo>
                    <a:lnTo>
                      <a:pt x="1080" y="262"/>
                    </a:lnTo>
                    <a:lnTo>
                      <a:pt x="1062" y="280"/>
                    </a:lnTo>
                    <a:lnTo>
                      <a:pt x="1050" y="286"/>
                    </a:lnTo>
                    <a:lnTo>
                      <a:pt x="1040" y="294"/>
                    </a:lnTo>
                    <a:lnTo>
                      <a:pt x="1026" y="298"/>
                    </a:lnTo>
                    <a:lnTo>
                      <a:pt x="1012" y="302"/>
                    </a:lnTo>
                    <a:lnTo>
                      <a:pt x="998" y="306"/>
                    </a:lnTo>
                    <a:lnTo>
                      <a:pt x="982" y="308"/>
                    </a:lnTo>
                    <a:lnTo>
                      <a:pt x="964" y="306"/>
                    </a:lnTo>
                    <a:lnTo>
                      <a:pt x="946" y="304"/>
                    </a:lnTo>
                    <a:lnTo>
                      <a:pt x="926" y="302"/>
                    </a:lnTo>
                    <a:lnTo>
                      <a:pt x="906" y="296"/>
                    </a:lnTo>
                    <a:lnTo>
                      <a:pt x="884" y="288"/>
                    </a:lnTo>
                    <a:lnTo>
                      <a:pt x="860" y="278"/>
                    </a:lnTo>
                    <a:lnTo>
                      <a:pt x="858" y="292"/>
                    </a:lnTo>
                    <a:lnTo>
                      <a:pt x="850" y="330"/>
                    </a:lnTo>
                    <a:lnTo>
                      <a:pt x="844" y="356"/>
                    </a:lnTo>
                    <a:lnTo>
                      <a:pt x="834" y="382"/>
                    </a:lnTo>
                    <a:lnTo>
                      <a:pt x="822" y="408"/>
                    </a:lnTo>
                    <a:lnTo>
                      <a:pt x="806" y="436"/>
                    </a:lnTo>
                    <a:lnTo>
                      <a:pt x="796" y="448"/>
                    </a:lnTo>
                    <a:lnTo>
                      <a:pt x="786" y="458"/>
                    </a:lnTo>
                    <a:lnTo>
                      <a:pt x="774" y="470"/>
                    </a:lnTo>
                    <a:lnTo>
                      <a:pt x="762" y="480"/>
                    </a:lnTo>
                    <a:lnTo>
                      <a:pt x="748" y="488"/>
                    </a:lnTo>
                    <a:lnTo>
                      <a:pt x="732" y="494"/>
                    </a:lnTo>
                    <a:lnTo>
                      <a:pt x="716" y="500"/>
                    </a:lnTo>
                    <a:lnTo>
                      <a:pt x="698" y="504"/>
                    </a:lnTo>
                    <a:lnTo>
                      <a:pt x="680" y="506"/>
                    </a:lnTo>
                    <a:lnTo>
                      <a:pt x="660" y="506"/>
                    </a:lnTo>
                    <a:lnTo>
                      <a:pt x="638" y="504"/>
                    </a:lnTo>
                    <a:lnTo>
                      <a:pt x="614" y="498"/>
                    </a:lnTo>
                    <a:lnTo>
                      <a:pt x="588" y="490"/>
                    </a:lnTo>
                    <a:lnTo>
                      <a:pt x="562" y="480"/>
                    </a:lnTo>
                    <a:lnTo>
                      <a:pt x="532" y="468"/>
                    </a:lnTo>
                    <a:lnTo>
                      <a:pt x="502" y="452"/>
                    </a:lnTo>
                    <a:lnTo>
                      <a:pt x="498" y="464"/>
                    </a:lnTo>
                    <a:lnTo>
                      <a:pt x="484" y="498"/>
                    </a:lnTo>
                    <a:lnTo>
                      <a:pt x="472" y="518"/>
                    </a:lnTo>
                    <a:lnTo>
                      <a:pt x="458" y="540"/>
                    </a:lnTo>
                    <a:lnTo>
                      <a:pt x="440" y="564"/>
                    </a:lnTo>
                    <a:lnTo>
                      <a:pt x="418" y="586"/>
                    </a:lnTo>
                    <a:lnTo>
                      <a:pt x="394" y="606"/>
                    </a:lnTo>
                    <a:lnTo>
                      <a:pt x="382" y="616"/>
                    </a:lnTo>
                    <a:lnTo>
                      <a:pt x="368" y="624"/>
                    </a:lnTo>
                    <a:lnTo>
                      <a:pt x="352" y="630"/>
                    </a:lnTo>
                    <a:lnTo>
                      <a:pt x="336" y="636"/>
                    </a:lnTo>
                    <a:lnTo>
                      <a:pt x="320" y="642"/>
                    </a:lnTo>
                    <a:lnTo>
                      <a:pt x="302" y="644"/>
                    </a:lnTo>
                    <a:lnTo>
                      <a:pt x="282" y="646"/>
                    </a:lnTo>
                    <a:lnTo>
                      <a:pt x="262" y="646"/>
                    </a:lnTo>
                    <a:lnTo>
                      <a:pt x="242" y="644"/>
                    </a:lnTo>
                    <a:lnTo>
                      <a:pt x="220" y="642"/>
                    </a:lnTo>
                    <a:lnTo>
                      <a:pt x="196" y="636"/>
                    </a:lnTo>
                    <a:lnTo>
                      <a:pt x="172" y="628"/>
                    </a:lnTo>
                    <a:lnTo>
                      <a:pt x="148" y="616"/>
                    </a:lnTo>
                    <a:lnTo>
                      <a:pt x="122" y="604"/>
                    </a:lnTo>
                    <a:lnTo>
                      <a:pt x="0" y="466"/>
                    </a:lnTo>
                    <a:lnTo>
                      <a:pt x="42" y="326"/>
                    </a:lnTo>
                    <a:lnTo>
                      <a:pt x="60" y="344"/>
                    </a:lnTo>
                    <a:lnTo>
                      <a:pt x="102" y="388"/>
                    </a:lnTo>
                    <a:lnTo>
                      <a:pt x="130" y="414"/>
                    </a:lnTo>
                    <a:lnTo>
                      <a:pt x="160" y="440"/>
                    </a:lnTo>
                    <a:lnTo>
                      <a:pt x="192" y="466"/>
                    </a:lnTo>
                    <a:lnTo>
                      <a:pt x="224" y="488"/>
                    </a:lnTo>
                    <a:lnTo>
                      <a:pt x="240" y="496"/>
                    </a:lnTo>
                    <a:lnTo>
                      <a:pt x="256" y="504"/>
                    </a:lnTo>
                    <a:lnTo>
                      <a:pt x="270" y="510"/>
                    </a:lnTo>
                    <a:lnTo>
                      <a:pt x="284" y="512"/>
                    </a:lnTo>
                    <a:lnTo>
                      <a:pt x="298" y="514"/>
                    </a:lnTo>
                    <a:lnTo>
                      <a:pt x="310" y="512"/>
                    </a:lnTo>
                    <a:lnTo>
                      <a:pt x="320" y="506"/>
                    </a:lnTo>
                    <a:lnTo>
                      <a:pt x="330" y="498"/>
                    </a:lnTo>
                    <a:lnTo>
                      <a:pt x="336" y="488"/>
                    </a:lnTo>
                    <a:lnTo>
                      <a:pt x="342" y="472"/>
                    </a:lnTo>
                    <a:lnTo>
                      <a:pt x="348" y="454"/>
                    </a:lnTo>
                    <a:lnTo>
                      <a:pt x="350" y="432"/>
                    </a:lnTo>
                    <a:lnTo>
                      <a:pt x="350" y="404"/>
                    </a:lnTo>
                    <a:lnTo>
                      <a:pt x="346" y="372"/>
                    </a:lnTo>
                    <a:lnTo>
                      <a:pt x="342" y="336"/>
                    </a:lnTo>
                    <a:lnTo>
                      <a:pt x="334" y="294"/>
                    </a:lnTo>
                    <a:lnTo>
                      <a:pt x="414" y="208"/>
                    </a:lnTo>
                    <a:lnTo>
                      <a:pt x="434" y="228"/>
                    </a:lnTo>
                    <a:lnTo>
                      <a:pt x="486" y="272"/>
                    </a:lnTo>
                    <a:lnTo>
                      <a:pt x="518" y="298"/>
                    </a:lnTo>
                    <a:lnTo>
                      <a:pt x="554" y="324"/>
                    </a:lnTo>
                    <a:lnTo>
                      <a:pt x="590" y="348"/>
                    </a:lnTo>
                    <a:lnTo>
                      <a:pt x="626" y="368"/>
                    </a:lnTo>
                    <a:lnTo>
                      <a:pt x="642" y="374"/>
                    </a:lnTo>
                    <a:lnTo>
                      <a:pt x="658" y="380"/>
                    </a:lnTo>
                    <a:lnTo>
                      <a:pt x="674" y="382"/>
                    </a:lnTo>
                    <a:lnTo>
                      <a:pt x="686" y="382"/>
                    </a:lnTo>
                    <a:lnTo>
                      <a:pt x="698" y="380"/>
                    </a:lnTo>
                    <a:lnTo>
                      <a:pt x="710" y="374"/>
                    </a:lnTo>
                    <a:lnTo>
                      <a:pt x="718" y="366"/>
                    </a:lnTo>
                    <a:lnTo>
                      <a:pt x="724" y="352"/>
                    </a:lnTo>
                    <a:lnTo>
                      <a:pt x="728" y="336"/>
                    </a:lnTo>
                    <a:lnTo>
                      <a:pt x="728" y="314"/>
                    </a:lnTo>
                    <a:lnTo>
                      <a:pt x="726" y="290"/>
                    </a:lnTo>
                    <a:lnTo>
                      <a:pt x="722" y="258"/>
                    </a:lnTo>
                    <a:lnTo>
                      <a:pt x="714" y="224"/>
                    </a:lnTo>
                    <a:lnTo>
                      <a:pt x="702" y="182"/>
                    </a:lnTo>
                    <a:lnTo>
                      <a:pt x="686" y="136"/>
                    </a:lnTo>
                    <a:lnTo>
                      <a:pt x="666" y="84"/>
                    </a:lnTo>
                    <a:lnTo>
                      <a:pt x="734" y="0"/>
                    </a:lnTo>
                    <a:lnTo>
                      <a:pt x="746" y="18"/>
                    </a:lnTo>
                    <a:lnTo>
                      <a:pt x="778" y="60"/>
                    </a:lnTo>
                    <a:lnTo>
                      <a:pt x="800" y="86"/>
                    </a:lnTo>
                    <a:lnTo>
                      <a:pt x="822" y="114"/>
                    </a:lnTo>
                    <a:lnTo>
                      <a:pt x="848" y="140"/>
                    </a:lnTo>
                    <a:lnTo>
                      <a:pt x="872" y="162"/>
                    </a:lnTo>
                    <a:lnTo>
                      <a:pt x="898" y="182"/>
                    </a:lnTo>
                    <a:lnTo>
                      <a:pt x="910" y="188"/>
                    </a:lnTo>
                    <a:lnTo>
                      <a:pt x="922" y="194"/>
                    </a:lnTo>
                    <a:lnTo>
                      <a:pt x="932" y="196"/>
                    </a:lnTo>
                    <a:lnTo>
                      <a:pt x="944" y="198"/>
                    </a:lnTo>
                    <a:lnTo>
                      <a:pt x="954" y="196"/>
                    </a:lnTo>
                    <a:lnTo>
                      <a:pt x="962" y="190"/>
                    </a:lnTo>
                    <a:lnTo>
                      <a:pt x="970" y="184"/>
                    </a:lnTo>
                    <a:lnTo>
                      <a:pt x="978" y="172"/>
                    </a:lnTo>
                    <a:lnTo>
                      <a:pt x="984" y="158"/>
                    </a:lnTo>
                    <a:lnTo>
                      <a:pt x="988" y="140"/>
                    </a:lnTo>
                    <a:lnTo>
                      <a:pt x="992" y="118"/>
                    </a:lnTo>
                    <a:lnTo>
                      <a:pt x="994" y="92"/>
                    </a:lnTo>
                    <a:lnTo>
                      <a:pt x="994" y="62"/>
                    </a:lnTo>
                    <a:lnTo>
                      <a:pt x="992" y="28"/>
                    </a:lnTo>
                    <a:lnTo>
                      <a:pt x="1136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2" name="Freeform 163"/>
              <p:cNvSpPr>
                <a:spLocks/>
              </p:cNvSpPr>
              <p:nvPr userDrawn="1"/>
            </p:nvSpPr>
            <p:spPr bwMode="auto">
              <a:xfrm>
                <a:off x="6736" y="1934"/>
                <a:ext cx="1280" cy="660"/>
              </a:xfrm>
              <a:custGeom>
                <a:avLst/>
                <a:gdLst>
                  <a:gd name="T0" fmla="*/ 1201 w 1296"/>
                  <a:gd name="T1" fmla="*/ 28 h 672"/>
                  <a:gd name="T2" fmla="*/ 1216 w 1296"/>
                  <a:gd name="T3" fmla="*/ 132 h 672"/>
                  <a:gd name="T4" fmla="*/ 1216 w 1296"/>
                  <a:gd name="T5" fmla="*/ 220 h 672"/>
                  <a:gd name="T6" fmla="*/ 1205 w 1296"/>
                  <a:gd name="T7" fmla="*/ 283 h 672"/>
                  <a:gd name="T8" fmla="*/ 1177 w 1296"/>
                  <a:gd name="T9" fmla="*/ 335 h 672"/>
                  <a:gd name="T10" fmla="*/ 1130 w 1296"/>
                  <a:gd name="T11" fmla="*/ 367 h 672"/>
                  <a:gd name="T12" fmla="*/ 1060 w 1296"/>
                  <a:gd name="T13" fmla="*/ 375 h 672"/>
                  <a:gd name="T14" fmla="*/ 961 w 1296"/>
                  <a:gd name="T15" fmla="*/ 347 h 672"/>
                  <a:gd name="T16" fmla="*/ 830 w 1296"/>
                  <a:gd name="T17" fmla="*/ 279 h 672"/>
                  <a:gd name="T18" fmla="*/ 812 w 1296"/>
                  <a:gd name="T19" fmla="*/ 318 h 672"/>
                  <a:gd name="T20" fmla="*/ 770 w 1296"/>
                  <a:gd name="T21" fmla="*/ 377 h 672"/>
                  <a:gd name="T22" fmla="*/ 717 w 1296"/>
                  <a:gd name="T23" fmla="*/ 420 h 672"/>
                  <a:gd name="T24" fmla="*/ 672 w 1296"/>
                  <a:gd name="T25" fmla="*/ 439 h 672"/>
                  <a:gd name="T26" fmla="*/ 622 w 1296"/>
                  <a:gd name="T27" fmla="*/ 448 h 672"/>
                  <a:gd name="T28" fmla="*/ 565 w 1296"/>
                  <a:gd name="T29" fmla="*/ 443 h 672"/>
                  <a:gd name="T30" fmla="*/ 497 w 1296"/>
                  <a:gd name="T31" fmla="*/ 418 h 672"/>
                  <a:gd name="T32" fmla="*/ 472 w 1296"/>
                  <a:gd name="T33" fmla="*/ 426 h 672"/>
                  <a:gd name="T34" fmla="*/ 460 w 1296"/>
                  <a:gd name="T35" fmla="*/ 499 h 672"/>
                  <a:gd name="T36" fmla="*/ 435 w 1296"/>
                  <a:gd name="T37" fmla="*/ 556 h 672"/>
                  <a:gd name="T38" fmla="*/ 407 w 1296"/>
                  <a:gd name="T39" fmla="*/ 590 h 672"/>
                  <a:gd name="T40" fmla="*/ 361 w 1296"/>
                  <a:gd name="T41" fmla="*/ 612 h 672"/>
                  <a:gd name="T42" fmla="*/ 302 w 1296"/>
                  <a:gd name="T43" fmla="*/ 612 h 672"/>
                  <a:gd name="T44" fmla="*/ 223 w 1296"/>
                  <a:gd name="T45" fmla="*/ 585 h 672"/>
                  <a:gd name="T46" fmla="*/ 122 w 1296"/>
                  <a:gd name="T47" fmla="*/ 523 h 672"/>
                  <a:gd name="T48" fmla="*/ 0 w 1296"/>
                  <a:gd name="T49" fmla="*/ 420 h 672"/>
                  <a:gd name="T50" fmla="*/ 81 w 1296"/>
                  <a:gd name="T51" fmla="*/ 359 h 672"/>
                  <a:gd name="T52" fmla="*/ 188 w 1296"/>
                  <a:gd name="T53" fmla="*/ 443 h 672"/>
                  <a:gd name="T54" fmla="*/ 267 w 1296"/>
                  <a:gd name="T55" fmla="*/ 488 h 672"/>
                  <a:gd name="T56" fmla="*/ 306 w 1296"/>
                  <a:gd name="T57" fmla="*/ 497 h 672"/>
                  <a:gd name="T58" fmla="*/ 336 w 1296"/>
                  <a:gd name="T59" fmla="*/ 485 h 672"/>
                  <a:gd name="T60" fmla="*/ 348 w 1296"/>
                  <a:gd name="T61" fmla="*/ 446 h 672"/>
                  <a:gd name="T62" fmla="*/ 340 w 1296"/>
                  <a:gd name="T63" fmla="*/ 373 h 672"/>
                  <a:gd name="T64" fmla="*/ 302 w 1296"/>
                  <a:gd name="T65" fmla="*/ 261 h 672"/>
                  <a:gd name="T66" fmla="*/ 425 w 1296"/>
                  <a:gd name="T67" fmla="*/ 230 h 672"/>
                  <a:gd name="T68" fmla="*/ 514 w 1296"/>
                  <a:gd name="T69" fmla="*/ 296 h 672"/>
                  <a:gd name="T70" fmla="*/ 586 w 1296"/>
                  <a:gd name="T71" fmla="*/ 330 h 672"/>
                  <a:gd name="T72" fmla="*/ 622 w 1296"/>
                  <a:gd name="T73" fmla="*/ 332 h 672"/>
                  <a:gd name="T74" fmla="*/ 653 w 1296"/>
                  <a:gd name="T75" fmla="*/ 314 h 672"/>
                  <a:gd name="T76" fmla="*/ 669 w 1296"/>
                  <a:gd name="T77" fmla="*/ 273 h 672"/>
                  <a:gd name="T78" fmla="*/ 669 w 1296"/>
                  <a:gd name="T79" fmla="*/ 198 h 672"/>
                  <a:gd name="T80" fmla="*/ 649 w 1296"/>
                  <a:gd name="T81" fmla="*/ 90 h 672"/>
                  <a:gd name="T82" fmla="*/ 784 w 1296"/>
                  <a:gd name="T83" fmla="*/ 28 h 672"/>
                  <a:gd name="T84" fmla="*/ 891 w 1296"/>
                  <a:gd name="T85" fmla="*/ 149 h 672"/>
                  <a:gd name="T86" fmla="*/ 976 w 1296"/>
                  <a:gd name="T87" fmla="*/ 226 h 672"/>
                  <a:gd name="T88" fmla="*/ 1021 w 1296"/>
                  <a:gd name="T89" fmla="*/ 248 h 672"/>
                  <a:gd name="T90" fmla="*/ 1056 w 1296"/>
                  <a:gd name="T91" fmla="*/ 248 h 672"/>
                  <a:gd name="T92" fmla="*/ 1079 w 1296"/>
                  <a:gd name="T93" fmla="*/ 216 h 672"/>
                  <a:gd name="T94" fmla="*/ 1082 w 1296"/>
                  <a:gd name="T95" fmla="*/ 138 h 672"/>
                  <a:gd name="T96" fmla="*/ 1064 w 1296"/>
                  <a:gd name="T97" fmla="*/ 16 h 6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296" h="672">
                    <a:moveTo>
                      <a:pt x="1272" y="0"/>
                    </a:moveTo>
                    <a:lnTo>
                      <a:pt x="1272" y="0"/>
                    </a:lnTo>
                    <a:lnTo>
                      <a:pt x="1278" y="28"/>
                    </a:lnTo>
                    <a:lnTo>
                      <a:pt x="1284" y="60"/>
                    </a:lnTo>
                    <a:lnTo>
                      <a:pt x="1290" y="98"/>
                    </a:lnTo>
                    <a:lnTo>
                      <a:pt x="1294" y="144"/>
                    </a:lnTo>
                    <a:lnTo>
                      <a:pt x="1296" y="192"/>
                    </a:lnTo>
                    <a:lnTo>
                      <a:pt x="1296" y="216"/>
                    </a:lnTo>
                    <a:lnTo>
                      <a:pt x="1294" y="240"/>
                    </a:lnTo>
                    <a:lnTo>
                      <a:pt x="1292" y="264"/>
                    </a:lnTo>
                    <a:lnTo>
                      <a:pt x="1288" y="286"/>
                    </a:lnTo>
                    <a:lnTo>
                      <a:pt x="1282" y="308"/>
                    </a:lnTo>
                    <a:lnTo>
                      <a:pt x="1274" y="330"/>
                    </a:lnTo>
                    <a:lnTo>
                      <a:pt x="1264" y="348"/>
                    </a:lnTo>
                    <a:lnTo>
                      <a:pt x="1252" y="366"/>
                    </a:lnTo>
                    <a:lnTo>
                      <a:pt x="1238" y="380"/>
                    </a:lnTo>
                    <a:lnTo>
                      <a:pt x="1222" y="392"/>
                    </a:lnTo>
                    <a:lnTo>
                      <a:pt x="1202" y="402"/>
                    </a:lnTo>
                    <a:lnTo>
                      <a:pt x="1180" y="408"/>
                    </a:lnTo>
                    <a:lnTo>
                      <a:pt x="1156" y="410"/>
                    </a:lnTo>
                    <a:lnTo>
                      <a:pt x="1128" y="410"/>
                    </a:lnTo>
                    <a:lnTo>
                      <a:pt x="1096" y="404"/>
                    </a:lnTo>
                    <a:lnTo>
                      <a:pt x="1060" y="394"/>
                    </a:lnTo>
                    <a:lnTo>
                      <a:pt x="1022" y="380"/>
                    </a:lnTo>
                    <a:lnTo>
                      <a:pt x="980" y="360"/>
                    </a:lnTo>
                    <a:lnTo>
                      <a:pt x="934" y="336"/>
                    </a:lnTo>
                    <a:lnTo>
                      <a:pt x="884" y="304"/>
                    </a:lnTo>
                    <a:lnTo>
                      <a:pt x="878" y="316"/>
                    </a:lnTo>
                    <a:lnTo>
                      <a:pt x="864" y="348"/>
                    </a:lnTo>
                    <a:lnTo>
                      <a:pt x="852" y="368"/>
                    </a:lnTo>
                    <a:lnTo>
                      <a:pt x="838" y="390"/>
                    </a:lnTo>
                    <a:lnTo>
                      <a:pt x="820" y="412"/>
                    </a:lnTo>
                    <a:lnTo>
                      <a:pt x="800" y="432"/>
                    </a:lnTo>
                    <a:lnTo>
                      <a:pt x="776" y="452"/>
                    </a:lnTo>
                    <a:lnTo>
                      <a:pt x="762" y="460"/>
                    </a:lnTo>
                    <a:lnTo>
                      <a:pt x="748" y="468"/>
                    </a:lnTo>
                    <a:lnTo>
                      <a:pt x="732" y="476"/>
                    </a:lnTo>
                    <a:lnTo>
                      <a:pt x="716" y="480"/>
                    </a:lnTo>
                    <a:lnTo>
                      <a:pt x="700" y="486"/>
                    </a:lnTo>
                    <a:lnTo>
                      <a:pt x="682" y="488"/>
                    </a:lnTo>
                    <a:lnTo>
                      <a:pt x="662" y="490"/>
                    </a:lnTo>
                    <a:lnTo>
                      <a:pt x="642" y="490"/>
                    </a:lnTo>
                    <a:lnTo>
                      <a:pt x="622" y="488"/>
                    </a:lnTo>
                    <a:lnTo>
                      <a:pt x="600" y="484"/>
                    </a:lnTo>
                    <a:lnTo>
                      <a:pt x="578" y="478"/>
                    </a:lnTo>
                    <a:lnTo>
                      <a:pt x="554" y="468"/>
                    </a:lnTo>
                    <a:lnTo>
                      <a:pt x="528" y="458"/>
                    </a:lnTo>
                    <a:lnTo>
                      <a:pt x="502" y="444"/>
                    </a:lnTo>
                    <a:lnTo>
                      <a:pt x="502" y="466"/>
                    </a:lnTo>
                    <a:lnTo>
                      <a:pt x="500" y="488"/>
                    </a:lnTo>
                    <a:lnTo>
                      <a:pt x="496" y="516"/>
                    </a:lnTo>
                    <a:lnTo>
                      <a:pt x="490" y="546"/>
                    </a:lnTo>
                    <a:lnTo>
                      <a:pt x="480" y="578"/>
                    </a:lnTo>
                    <a:lnTo>
                      <a:pt x="472" y="594"/>
                    </a:lnTo>
                    <a:lnTo>
                      <a:pt x="464" y="608"/>
                    </a:lnTo>
                    <a:lnTo>
                      <a:pt x="456" y="622"/>
                    </a:lnTo>
                    <a:lnTo>
                      <a:pt x="444" y="634"/>
                    </a:lnTo>
                    <a:lnTo>
                      <a:pt x="432" y="646"/>
                    </a:lnTo>
                    <a:lnTo>
                      <a:pt x="418" y="656"/>
                    </a:lnTo>
                    <a:lnTo>
                      <a:pt x="404" y="664"/>
                    </a:lnTo>
                    <a:lnTo>
                      <a:pt x="386" y="670"/>
                    </a:lnTo>
                    <a:lnTo>
                      <a:pt x="366" y="672"/>
                    </a:lnTo>
                    <a:lnTo>
                      <a:pt x="346" y="672"/>
                    </a:lnTo>
                    <a:lnTo>
                      <a:pt x="322" y="670"/>
                    </a:lnTo>
                    <a:lnTo>
                      <a:pt x="296" y="662"/>
                    </a:lnTo>
                    <a:lnTo>
                      <a:pt x="268" y="654"/>
                    </a:lnTo>
                    <a:lnTo>
                      <a:pt x="238" y="640"/>
                    </a:lnTo>
                    <a:lnTo>
                      <a:pt x="206" y="622"/>
                    </a:lnTo>
                    <a:lnTo>
                      <a:pt x="170" y="598"/>
                    </a:lnTo>
                    <a:lnTo>
                      <a:pt x="132" y="572"/>
                    </a:lnTo>
                    <a:lnTo>
                      <a:pt x="90" y="540"/>
                    </a:lnTo>
                    <a:lnTo>
                      <a:pt x="46" y="502"/>
                    </a:lnTo>
                    <a:lnTo>
                      <a:pt x="0" y="460"/>
                    </a:lnTo>
                    <a:lnTo>
                      <a:pt x="68" y="376"/>
                    </a:lnTo>
                    <a:lnTo>
                      <a:pt x="86" y="394"/>
                    </a:lnTo>
                    <a:lnTo>
                      <a:pt x="134" y="436"/>
                    </a:lnTo>
                    <a:lnTo>
                      <a:pt x="164" y="460"/>
                    </a:lnTo>
                    <a:lnTo>
                      <a:pt x="198" y="484"/>
                    </a:lnTo>
                    <a:lnTo>
                      <a:pt x="232" y="508"/>
                    </a:lnTo>
                    <a:lnTo>
                      <a:pt x="266" y="526"/>
                    </a:lnTo>
                    <a:lnTo>
                      <a:pt x="282" y="534"/>
                    </a:lnTo>
                    <a:lnTo>
                      <a:pt x="298" y="538"/>
                    </a:lnTo>
                    <a:lnTo>
                      <a:pt x="312" y="542"/>
                    </a:lnTo>
                    <a:lnTo>
                      <a:pt x="326" y="544"/>
                    </a:lnTo>
                    <a:lnTo>
                      <a:pt x="336" y="542"/>
                    </a:lnTo>
                    <a:lnTo>
                      <a:pt x="348" y="538"/>
                    </a:lnTo>
                    <a:lnTo>
                      <a:pt x="356" y="530"/>
                    </a:lnTo>
                    <a:lnTo>
                      <a:pt x="362" y="520"/>
                    </a:lnTo>
                    <a:lnTo>
                      <a:pt x="366" y="506"/>
                    </a:lnTo>
                    <a:lnTo>
                      <a:pt x="370" y="488"/>
                    </a:lnTo>
                    <a:lnTo>
                      <a:pt x="368" y="466"/>
                    </a:lnTo>
                    <a:lnTo>
                      <a:pt x="366" y="440"/>
                    </a:lnTo>
                    <a:lnTo>
                      <a:pt x="360" y="408"/>
                    </a:lnTo>
                    <a:lnTo>
                      <a:pt x="350" y="374"/>
                    </a:lnTo>
                    <a:lnTo>
                      <a:pt x="338" y="332"/>
                    </a:lnTo>
                    <a:lnTo>
                      <a:pt x="322" y="286"/>
                    </a:lnTo>
                    <a:lnTo>
                      <a:pt x="438" y="236"/>
                    </a:lnTo>
                    <a:lnTo>
                      <a:pt x="452" y="250"/>
                    </a:lnTo>
                    <a:lnTo>
                      <a:pt x="494" y="286"/>
                    </a:lnTo>
                    <a:lnTo>
                      <a:pt x="520" y="306"/>
                    </a:lnTo>
                    <a:lnTo>
                      <a:pt x="548" y="324"/>
                    </a:lnTo>
                    <a:lnTo>
                      <a:pt x="578" y="342"/>
                    </a:lnTo>
                    <a:lnTo>
                      <a:pt x="608" y="356"/>
                    </a:lnTo>
                    <a:lnTo>
                      <a:pt x="624" y="360"/>
                    </a:lnTo>
                    <a:lnTo>
                      <a:pt x="638" y="362"/>
                    </a:lnTo>
                    <a:lnTo>
                      <a:pt x="650" y="364"/>
                    </a:lnTo>
                    <a:lnTo>
                      <a:pt x="662" y="362"/>
                    </a:lnTo>
                    <a:lnTo>
                      <a:pt x="674" y="358"/>
                    </a:lnTo>
                    <a:lnTo>
                      <a:pt x="684" y="352"/>
                    </a:lnTo>
                    <a:lnTo>
                      <a:pt x="694" y="344"/>
                    </a:lnTo>
                    <a:lnTo>
                      <a:pt x="702" y="332"/>
                    </a:lnTo>
                    <a:lnTo>
                      <a:pt x="708" y="316"/>
                    </a:lnTo>
                    <a:lnTo>
                      <a:pt x="712" y="298"/>
                    </a:lnTo>
                    <a:lnTo>
                      <a:pt x="714" y="276"/>
                    </a:lnTo>
                    <a:lnTo>
                      <a:pt x="714" y="250"/>
                    </a:lnTo>
                    <a:lnTo>
                      <a:pt x="712" y="218"/>
                    </a:lnTo>
                    <a:lnTo>
                      <a:pt x="708" y="184"/>
                    </a:lnTo>
                    <a:lnTo>
                      <a:pt x="700" y="144"/>
                    </a:lnTo>
                    <a:lnTo>
                      <a:pt x="690" y="100"/>
                    </a:lnTo>
                    <a:lnTo>
                      <a:pt x="816" y="2"/>
                    </a:lnTo>
                    <a:lnTo>
                      <a:pt x="834" y="28"/>
                    </a:lnTo>
                    <a:lnTo>
                      <a:pt x="882" y="88"/>
                    </a:lnTo>
                    <a:lnTo>
                      <a:pt x="914" y="126"/>
                    </a:lnTo>
                    <a:lnTo>
                      <a:pt x="948" y="164"/>
                    </a:lnTo>
                    <a:lnTo>
                      <a:pt x="984" y="200"/>
                    </a:lnTo>
                    <a:lnTo>
                      <a:pt x="1020" y="232"/>
                    </a:lnTo>
                    <a:lnTo>
                      <a:pt x="1038" y="246"/>
                    </a:lnTo>
                    <a:lnTo>
                      <a:pt x="1054" y="256"/>
                    </a:lnTo>
                    <a:lnTo>
                      <a:pt x="1070" y="266"/>
                    </a:lnTo>
                    <a:lnTo>
                      <a:pt x="1086" y="272"/>
                    </a:lnTo>
                    <a:lnTo>
                      <a:pt x="1100" y="276"/>
                    </a:lnTo>
                    <a:lnTo>
                      <a:pt x="1114" y="276"/>
                    </a:lnTo>
                    <a:lnTo>
                      <a:pt x="1124" y="272"/>
                    </a:lnTo>
                    <a:lnTo>
                      <a:pt x="1134" y="264"/>
                    </a:lnTo>
                    <a:lnTo>
                      <a:pt x="1142" y="252"/>
                    </a:lnTo>
                    <a:lnTo>
                      <a:pt x="1148" y="236"/>
                    </a:lnTo>
                    <a:lnTo>
                      <a:pt x="1152" y="214"/>
                    </a:lnTo>
                    <a:lnTo>
                      <a:pt x="1154" y="186"/>
                    </a:lnTo>
                    <a:lnTo>
                      <a:pt x="1152" y="152"/>
                    </a:lnTo>
                    <a:lnTo>
                      <a:pt x="1148" y="114"/>
                    </a:lnTo>
                    <a:lnTo>
                      <a:pt x="1142" y="68"/>
                    </a:lnTo>
                    <a:lnTo>
                      <a:pt x="1132" y="16"/>
                    </a:lnTo>
                    <a:lnTo>
                      <a:pt x="127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3" name="Freeform 164"/>
              <p:cNvSpPr>
                <a:spLocks/>
              </p:cNvSpPr>
              <p:nvPr userDrawn="1"/>
            </p:nvSpPr>
            <p:spPr bwMode="auto">
              <a:xfrm>
                <a:off x="7096" y="2214"/>
                <a:ext cx="780" cy="480"/>
              </a:xfrm>
              <a:custGeom>
                <a:avLst/>
                <a:gdLst>
                  <a:gd name="T0" fmla="*/ 746 w 786"/>
                  <a:gd name="T1" fmla="*/ 63 h 484"/>
                  <a:gd name="T2" fmla="*/ 754 w 786"/>
                  <a:gd name="T3" fmla="*/ 119 h 484"/>
                  <a:gd name="T4" fmla="*/ 756 w 786"/>
                  <a:gd name="T5" fmla="*/ 175 h 484"/>
                  <a:gd name="T6" fmla="*/ 752 w 786"/>
                  <a:gd name="T7" fmla="*/ 232 h 484"/>
                  <a:gd name="T8" fmla="*/ 738 w 786"/>
                  <a:gd name="T9" fmla="*/ 274 h 484"/>
                  <a:gd name="T10" fmla="*/ 726 w 786"/>
                  <a:gd name="T11" fmla="*/ 297 h 484"/>
                  <a:gd name="T12" fmla="*/ 708 w 786"/>
                  <a:gd name="T13" fmla="*/ 317 h 484"/>
                  <a:gd name="T14" fmla="*/ 687 w 786"/>
                  <a:gd name="T15" fmla="*/ 333 h 484"/>
                  <a:gd name="T16" fmla="*/ 657 w 786"/>
                  <a:gd name="T17" fmla="*/ 341 h 484"/>
                  <a:gd name="T18" fmla="*/ 619 w 786"/>
                  <a:gd name="T19" fmla="*/ 343 h 484"/>
                  <a:gd name="T20" fmla="*/ 577 w 786"/>
                  <a:gd name="T21" fmla="*/ 335 h 484"/>
                  <a:gd name="T22" fmla="*/ 554 w 786"/>
                  <a:gd name="T23" fmla="*/ 327 h 484"/>
                  <a:gd name="T24" fmla="*/ 548 w 786"/>
                  <a:gd name="T25" fmla="*/ 355 h 484"/>
                  <a:gd name="T26" fmla="*/ 534 w 786"/>
                  <a:gd name="T27" fmla="*/ 391 h 484"/>
                  <a:gd name="T28" fmla="*/ 508 w 786"/>
                  <a:gd name="T29" fmla="*/ 424 h 484"/>
                  <a:gd name="T30" fmla="*/ 488 w 786"/>
                  <a:gd name="T31" fmla="*/ 442 h 484"/>
                  <a:gd name="T32" fmla="*/ 462 w 786"/>
                  <a:gd name="T33" fmla="*/ 454 h 484"/>
                  <a:gd name="T34" fmla="*/ 437 w 786"/>
                  <a:gd name="T35" fmla="*/ 462 h 484"/>
                  <a:gd name="T36" fmla="*/ 399 w 786"/>
                  <a:gd name="T37" fmla="*/ 464 h 484"/>
                  <a:gd name="T38" fmla="*/ 355 w 786"/>
                  <a:gd name="T39" fmla="*/ 456 h 484"/>
                  <a:gd name="T40" fmla="*/ 310 w 786"/>
                  <a:gd name="T41" fmla="*/ 440 h 484"/>
                  <a:gd name="T42" fmla="*/ 252 w 786"/>
                  <a:gd name="T43" fmla="*/ 416 h 484"/>
                  <a:gd name="T44" fmla="*/ 189 w 786"/>
                  <a:gd name="T45" fmla="*/ 381 h 484"/>
                  <a:gd name="T46" fmla="*/ 113 w 786"/>
                  <a:gd name="T47" fmla="*/ 329 h 484"/>
                  <a:gd name="T48" fmla="*/ 52 w 786"/>
                  <a:gd name="T49" fmla="*/ 284 h 484"/>
                  <a:gd name="T50" fmla="*/ 14 w 786"/>
                  <a:gd name="T51" fmla="*/ 252 h 484"/>
                  <a:gd name="T52" fmla="*/ 0 w 786"/>
                  <a:gd name="T53" fmla="*/ 234 h 484"/>
                  <a:gd name="T54" fmla="*/ 2 w 786"/>
                  <a:gd name="T55" fmla="*/ 228 h 484"/>
                  <a:gd name="T56" fmla="*/ 18 w 786"/>
                  <a:gd name="T57" fmla="*/ 226 h 484"/>
                  <a:gd name="T58" fmla="*/ 65 w 786"/>
                  <a:gd name="T59" fmla="*/ 236 h 484"/>
                  <a:gd name="T60" fmla="*/ 212 w 786"/>
                  <a:gd name="T61" fmla="*/ 278 h 484"/>
                  <a:gd name="T62" fmla="*/ 292 w 786"/>
                  <a:gd name="T63" fmla="*/ 290 h 484"/>
                  <a:gd name="T64" fmla="*/ 333 w 786"/>
                  <a:gd name="T65" fmla="*/ 290 h 484"/>
                  <a:gd name="T66" fmla="*/ 369 w 786"/>
                  <a:gd name="T67" fmla="*/ 280 h 484"/>
                  <a:gd name="T68" fmla="*/ 383 w 786"/>
                  <a:gd name="T69" fmla="*/ 270 h 484"/>
                  <a:gd name="T70" fmla="*/ 393 w 786"/>
                  <a:gd name="T71" fmla="*/ 256 h 484"/>
                  <a:gd name="T72" fmla="*/ 397 w 786"/>
                  <a:gd name="T73" fmla="*/ 240 h 484"/>
                  <a:gd name="T74" fmla="*/ 397 w 786"/>
                  <a:gd name="T75" fmla="*/ 218 h 484"/>
                  <a:gd name="T76" fmla="*/ 383 w 786"/>
                  <a:gd name="T77" fmla="*/ 167 h 484"/>
                  <a:gd name="T78" fmla="*/ 365 w 786"/>
                  <a:gd name="T79" fmla="*/ 133 h 484"/>
                  <a:gd name="T80" fmla="*/ 425 w 786"/>
                  <a:gd name="T81" fmla="*/ 171 h 484"/>
                  <a:gd name="T82" fmla="*/ 480 w 786"/>
                  <a:gd name="T83" fmla="*/ 198 h 484"/>
                  <a:gd name="T84" fmla="*/ 544 w 786"/>
                  <a:gd name="T85" fmla="*/ 220 h 484"/>
                  <a:gd name="T86" fmla="*/ 574 w 786"/>
                  <a:gd name="T87" fmla="*/ 224 h 484"/>
                  <a:gd name="T88" fmla="*/ 599 w 786"/>
                  <a:gd name="T89" fmla="*/ 222 h 484"/>
                  <a:gd name="T90" fmla="*/ 625 w 786"/>
                  <a:gd name="T91" fmla="*/ 212 h 484"/>
                  <a:gd name="T92" fmla="*/ 643 w 786"/>
                  <a:gd name="T93" fmla="*/ 194 h 484"/>
                  <a:gd name="T94" fmla="*/ 657 w 786"/>
                  <a:gd name="T95" fmla="*/ 167 h 484"/>
                  <a:gd name="T96" fmla="*/ 663 w 786"/>
                  <a:gd name="T97" fmla="*/ 125 h 484"/>
                  <a:gd name="T98" fmla="*/ 659 w 786"/>
                  <a:gd name="T99" fmla="*/ 67 h 484"/>
                  <a:gd name="T100" fmla="*/ 643 w 786"/>
                  <a:gd name="T101" fmla="*/ 0 h 48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86" h="484">
                    <a:moveTo>
                      <a:pt x="776" y="68"/>
                    </a:moveTo>
                    <a:lnTo>
                      <a:pt x="776" y="68"/>
                    </a:lnTo>
                    <a:lnTo>
                      <a:pt x="780" y="84"/>
                    </a:lnTo>
                    <a:lnTo>
                      <a:pt x="784" y="124"/>
                    </a:lnTo>
                    <a:lnTo>
                      <a:pt x="786" y="150"/>
                    </a:lnTo>
                    <a:lnTo>
                      <a:pt x="786" y="180"/>
                    </a:lnTo>
                    <a:lnTo>
                      <a:pt x="786" y="210"/>
                    </a:lnTo>
                    <a:lnTo>
                      <a:pt x="782" y="242"/>
                    </a:lnTo>
                    <a:lnTo>
                      <a:pt x="774" y="270"/>
                    </a:lnTo>
                    <a:lnTo>
                      <a:pt x="768" y="284"/>
                    </a:lnTo>
                    <a:lnTo>
                      <a:pt x="762" y="298"/>
                    </a:lnTo>
                    <a:lnTo>
                      <a:pt x="756" y="310"/>
                    </a:lnTo>
                    <a:lnTo>
                      <a:pt x="746" y="322"/>
                    </a:lnTo>
                    <a:lnTo>
                      <a:pt x="736" y="332"/>
                    </a:lnTo>
                    <a:lnTo>
                      <a:pt x="726" y="340"/>
                    </a:lnTo>
                    <a:lnTo>
                      <a:pt x="712" y="348"/>
                    </a:lnTo>
                    <a:lnTo>
                      <a:pt x="698" y="352"/>
                    </a:lnTo>
                    <a:lnTo>
                      <a:pt x="682" y="356"/>
                    </a:lnTo>
                    <a:lnTo>
                      <a:pt x="664" y="358"/>
                    </a:lnTo>
                    <a:lnTo>
                      <a:pt x="644" y="358"/>
                    </a:lnTo>
                    <a:lnTo>
                      <a:pt x="622" y="356"/>
                    </a:lnTo>
                    <a:lnTo>
                      <a:pt x="600" y="350"/>
                    </a:lnTo>
                    <a:lnTo>
                      <a:pt x="574" y="342"/>
                    </a:lnTo>
                    <a:lnTo>
                      <a:pt x="572" y="356"/>
                    </a:lnTo>
                    <a:lnTo>
                      <a:pt x="568" y="370"/>
                    </a:lnTo>
                    <a:lnTo>
                      <a:pt x="564" y="386"/>
                    </a:lnTo>
                    <a:lnTo>
                      <a:pt x="554" y="406"/>
                    </a:lnTo>
                    <a:lnTo>
                      <a:pt x="544" y="426"/>
                    </a:lnTo>
                    <a:lnTo>
                      <a:pt x="528" y="444"/>
                    </a:lnTo>
                    <a:lnTo>
                      <a:pt x="518" y="454"/>
                    </a:lnTo>
                    <a:lnTo>
                      <a:pt x="508" y="462"/>
                    </a:lnTo>
                    <a:lnTo>
                      <a:pt x="496" y="468"/>
                    </a:lnTo>
                    <a:lnTo>
                      <a:pt x="482" y="474"/>
                    </a:lnTo>
                    <a:lnTo>
                      <a:pt x="468" y="478"/>
                    </a:lnTo>
                    <a:lnTo>
                      <a:pt x="452" y="482"/>
                    </a:lnTo>
                    <a:lnTo>
                      <a:pt x="434" y="484"/>
                    </a:lnTo>
                    <a:lnTo>
                      <a:pt x="414" y="484"/>
                    </a:lnTo>
                    <a:lnTo>
                      <a:pt x="394" y="482"/>
                    </a:lnTo>
                    <a:lnTo>
                      <a:pt x="370" y="476"/>
                    </a:lnTo>
                    <a:lnTo>
                      <a:pt x="346" y="470"/>
                    </a:lnTo>
                    <a:lnTo>
                      <a:pt x="320" y="460"/>
                    </a:lnTo>
                    <a:lnTo>
                      <a:pt x="292" y="450"/>
                    </a:lnTo>
                    <a:lnTo>
                      <a:pt x="262" y="434"/>
                    </a:lnTo>
                    <a:lnTo>
                      <a:pt x="228" y="418"/>
                    </a:lnTo>
                    <a:lnTo>
                      <a:pt x="194" y="396"/>
                    </a:lnTo>
                    <a:lnTo>
                      <a:pt x="158" y="372"/>
                    </a:lnTo>
                    <a:lnTo>
                      <a:pt x="118" y="344"/>
                    </a:lnTo>
                    <a:lnTo>
                      <a:pt x="52" y="294"/>
                    </a:lnTo>
                    <a:lnTo>
                      <a:pt x="30" y="276"/>
                    </a:lnTo>
                    <a:lnTo>
                      <a:pt x="14" y="262"/>
                    </a:lnTo>
                    <a:lnTo>
                      <a:pt x="4" y="250"/>
                    </a:lnTo>
                    <a:lnTo>
                      <a:pt x="0" y="244"/>
                    </a:lnTo>
                    <a:lnTo>
                      <a:pt x="0" y="240"/>
                    </a:lnTo>
                    <a:lnTo>
                      <a:pt x="2" y="238"/>
                    </a:lnTo>
                    <a:lnTo>
                      <a:pt x="8" y="236"/>
                    </a:lnTo>
                    <a:lnTo>
                      <a:pt x="18" y="236"/>
                    </a:lnTo>
                    <a:lnTo>
                      <a:pt x="30" y="238"/>
                    </a:lnTo>
                    <a:lnTo>
                      <a:pt x="68" y="246"/>
                    </a:lnTo>
                    <a:lnTo>
                      <a:pt x="168" y="274"/>
                    </a:lnTo>
                    <a:lnTo>
                      <a:pt x="222" y="288"/>
                    </a:lnTo>
                    <a:lnTo>
                      <a:pt x="276" y="298"/>
                    </a:lnTo>
                    <a:lnTo>
                      <a:pt x="302" y="300"/>
                    </a:lnTo>
                    <a:lnTo>
                      <a:pt x="326" y="300"/>
                    </a:lnTo>
                    <a:lnTo>
                      <a:pt x="348" y="300"/>
                    </a:lnTo>
                    <a:lnTo>
                      <a:pt x="368" y="296"/>
                    </a:lnTo>
                    <a:lnTo>
                      <a:pt x="384" y="290"/>
                    </a:lnTo>
                    <a:lnTo>
                      <a:pt x="392" y="284"/>
                    </a:lnTo>
                    <a:lnTo>
                      <a:pt x="398" y="280"/>
                    </a:lnTo>
                    <a:lnTo>
                      <a:pt x="404" y="274"/>
                    </a:lnTo>
                    <a:lnTo>
                      <a:pt x="408" y="266"/>
                    </a:lnTo>
                    <a:lnTo>
                      <a:pt x="410" y="258"/>
                    </a:lnTo>
                    <a:lnTo>
                      <a:pt x="412" y="250"/>
                    </a:lnTo>
                    <a:lnTo>
                      <a:pt x="414" y="240"/>
                    </a:lnTo>
                    <a:lnTo>
                      <a:pt x="412" y="228"/>
                    </a:lnTo>
                    <a:lnTo>
                      <a:pt x="408" y="202"/>
                    </a:lnTo>
                    <a:lnTo>
                      <a:pt x="398" y="172"/>
                    </a:lnTo>
                    <a:lnTo>
                      <a:pt x="380" y="138"/>
                    </a:lnTo>
                    <a:lnTo>
                      <a:pt x="398" y="150"/>
                    </a:lnTo>
                    <a:lnTo>
                      <a:pt x="440" y="176"/>
                    </a:lnTo>
                    <a:lnTo>
                      <a:pt x="470" y="192"/>
                    </a:lnTo>
                    <a:lnTo>
                      <a:pt x="500" y="208"/>
                    </a:lnTo>
                    <a:lnTo>
                      <a:pt x="532" y="220"/>
                    </a:lnTo>
                    <a:lnTo>
                      <a:pt x="564" y="230"/>
                    </a:lnTo>
                    <a:lnTo>
                      <a:pt x="580" y="234"/>
                    </a:lnTo>
                    <a:lnTo>
                      <a:pt x="596" y="234"/>
                    </a:lnTo>
                    <a:lnTo>
                      <a:pt x="610" y="234"/>
                    </a:lnTo>
                    <a:lnTo>
                      <a:pt x="624" y="232"/>
                    </a:lnTo>
                    <a:lnTo>
                      <a:pt x="638" y="228"/>
                    </a:lnTo>
                    <a:lnTo>
                      <a:pt x="650" y="222"/>
                    </a:lnTo>
                    <a:lnTo>
                      <a:pt x="660" y="214"/>
                    </a:lnTo>
                    <a:lnTo>
                      <a:pt x="668" y="204"/>
                    </a:lnTo>
                    <a:lnTo>
                      <a:pt x="676" y="190"/>
                    </a:lnTo>
                    <a:lnTo>
                      <a:pt x="682" y="172"/>
                    </a:lnTo>
                    <a:lnTo>
                      <a:pt x="686" y="152"/>
                    </a:lnTo>
                    <a:lnTo>
                      <a:pt x="688" y="130"/>
                    </a:lnTo>
                    <a:lnTo>
                      <a:pt x="686" y="104"/>
                    </a:lnTo>
                    <a:lnTo>
                      <a:pt x="684" y="72"/>
                    </a:lnTo>
                    <a:lnTo>
                      <a:pt x="678" y="38"/>
                    </a:lnTo>
                    <a:lnTo>
                      <a:pt x="668" y="0"/>
                    </a:lnTo>
                    <a:lnTo>
                      <a:pt x="776" y="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4" name="Freeform 165"/>
              <p:cNvSpPr>
                <a:spLocks/>
              </p:cNvSpPr>
              <p:nvPr userDrawn="1"/>
            </p:nvSpPr>
            <p:spPr bwMode="auto">
              <a:xfrm>
                <a:off x="7536" y="2214"/>
                <a:ext cx="2560" cy="1941"/>
              </a:xfrm>
              <a:custGeom>
                <a:avLst/>
                <a:gdLst>
                  <a:gd name="T0" fmla="*/ 677 w 2564"/>
                  <a:gd name="T1" fmla="*/ 280 h 1944"/>
                  <a:gd name="T2" fmla="*/ 1048 w 2564"/>
                  <a:gd name="T3" fmla="*/ 639 h 1944"/>
                  <a:gd name="T4" fmla="*/ 1314 w 2564"/>
                  <a:gd name="T5" fmla="*/ 787 h 1944"/>
                  <a:gd name="T6" fmla="*/ 1538 w 2564"/>
                  <a:gd name="T7" fmla="*/ 823 h 1944"/>
                  <a:gd name="T8" fmla="*/ 1867 w 2564"/>
                  <a:gd name="T9" fmla="*/ 777 h 1944"/>
                  <a:gd name="T10" fmla="*/ 2125 w 2564"/>
                  <a:gd name="T11" fmla="*/ 669 h 1944"/>
                  <a:gd name="T12" fmla="*/ 2364 w 2564"/>
                  <a:gd name="T13" fmla="*/ 717 h 1944"/>
                  <a:gd name="T14" fmla="*/ 2482 w 2564"/>
                  <a:gd name="T15" fmla="*/ 809 h 1944"/>
                  <a:gd name="T16" fmla="*/ 2538 w 2564"/>
                  <a:gd name="T17" fmla="*/ 970 h 1944"/>
                  <a:gd name="T18" fmla="*/ 2534 w 2564"/>
                  <a:gd name="T19" fmla="*/ 1024 h 1944"/>
                  <a:gd name="T20" fmla="*/ 2458 w 2564"/>
                  <a:gd name="T21" fmla="*/ 1016 h 1944"/>
                  <a:gd name="T22" fmla="*/ 2244 w 2564"/>
                  <a:gd name="T23" fmla="*/ 957 h 1944"/>
                  <a:gd name="T24" fmla="*/ 2237 w 2564"/>
                  <a:gd name="T25" fmla="*/ 1052 h 1944"/>
                  <a:gd name="T26" fmla="*/ 2129 w 2564"/>
                  <a:gd name="T27" fmla="*/ 1148 h 1944"/>
                  <a:gd name="T28" fmla="*/ 1841 w 2564"/>
                  <a:gd name="T29" fmla="*/ 1218 h 1944"/>
                  <a:gd name="T30" fmla="*/ 1398 w 2564"/>
                  <a:gd name="T31" fmla="*/ 1224 h 1944"/>
                  <a:gd name="T32" fmla="*/ 1294 w 2564"/>
                  <a:gd name="T33" fmla="*/ 1248 h 1944"/>
                  <a:gd name="T34" fmla="*/ 1194 w 2564"/>
                  <a:gd name="T35" fmla="*/ 1428 h 1944"/>
                  <a:gd name="T36" fmla="*/ 1146 w 2564"/>
                  <a:gd name="T37" fmla="*/ 1578 h 1944"/>
                  <a:gd name="T38" fmla="*/ 1048 w 2564"/>
                  <a:gd name="T39" fmla="*/ 1659 h 1944"/>
                  <a:gd name="T40" fmla="*/ 895 w 2564"/>
                  <a:gd name="T41" fmla="*/ 1673 h 1944"/>
                  <a:gd name="T42" fmla="*/ 815 w 2564"/>
                  <a:gd name="T43" fmla="*/ 1677 h 1944"/>
                  <a:gd name="T44" fmla="*/ 803 w 2564"/>
                  <a:gd name="T45" fmla="*/ 1771 h 1944"/>
                  <a:gd name="T46" fmla="*/ 811 w 2564"/>
                  <a:gd name="T47" fmla="*/ 1903 h 1944"/>
                  <a:gd name="T48" fmla="*/ 771 w 2564"/>
                  <a:gd name="T49" fmla="*/ 1927 h 1944"/>
                  <a:gd name="T50" fmla="*/ 663 w 2564"/>
                  <a:gd name="T51" fmla="*/ 1821 h 1944"/>
                  <a:gd name="T52" fmla="*/ 581 w 2564"/>
                  <a:gd name="T53" fmla="*/ 1560 h 1944"/>
                  <a:gd name="T54" fmla="*/ 609 w 2564"/>
                  <a:gd name="T55" fmla="*/ 1394 h 1944"/>
                  <a:gd name="T56" fmla="*/ 715 w 2564"/>
                  <a:gd name="T57" fmla="*/ 1268 h 1944"/>
                  <a:gd name="T58" fmla="*/ 845 w 2564"/>
                  <a:gd name="T59" fmla="*/ 1148 h 1944"/>
                  <a:gd name="T60" fmla="*/ 869 w 2564"/>
                  <a:gd name="T61" fmla="*/ 1034 h 1944"/>
                  <a:gd name="T62" fmla="*/ 781 w 2564"/>
                  <a:gd name="T63" fmla="*/ 905 h 1944"/>
                  <a:gd name="T64" fmla="*/ 256 w 2564"/>
                  <a:gd name="T65" fmla="*/ 339 h 1944"/>
                  <a:gd name="T66" fmla="*/ 819 w 2564"/>
                  <a:gd name="T67" fmla="*/ 733 h 1944"/>
                  <a:gd name="T68" fmla="*/ 958 w 2564"/>
                  <a:gd name="T69" fmla="*/ 889 h 1944"/>
                  <a:gd name="T70" fmla="*/ 1004 w 2564"/>
                  <a:gd name="T71" fmla="*/ 1064 h 1944"/>
                  <a:gd name="T72" fmla="*/ 956 w 2564"/>
                  <a:gd name="T73" fmla="*/ 1214 h 1944"/>
                  <a:gd name="T74" fmla="*/ 785 w 2564"/>
                  <a:gd name="T75" fmla="*/ 1372 h 1944"/>
                  <a:gd name="T76" fmla="*/ 699 w 2564"/>
                  <a:gd name="T77" fmla="*/ 1512 h 1944"/>
                  <a:gd name="T78" fmla="*/ 723 w 2564"/>
                  <a:gd name="T79" fmla="*/ 1570 h 1944"/>
                  <a:gd name="T80" fmla="*/ 793 w 2564"/>
                  <a:gd name="T81" fmla="*/ 1570 h 1944"/>
                  <a:gd name="T82" fmla="*/ 957 w 2564"/>
                  <a:gd name="T83" fmla="*/ 1542 h 1944"/>
                  <a:gd name="T84" fmla="*/ 1110 w 2564"/>
                  <a:gd name="T85" fmla="*/ 1328 h 1944"/>
                  <a:gd name="T86" fmla="*/ 1142 w 2564"/>
                  <a:gd name="T87" fmla="*/ 1184 h 1944"/>
                  <a:gd name="T88" fmla="*/ 1244 w 2564"/>
                  <a:gd name="T89" fmla="*/ 1106 h 1944"/>
                  <a:gd name="T90" fmla="*/ 1408 w 2564"/>
                  <a:gd name="T91" fmla="*/ 1092 h 1944"/>
                  <a:gd name="T92" fmla="*/ 1747 w 2564"/>
                  <a:gd name="T93" fmla="*/ 1076 h 1944"/>
                  <a:gd name="T94" fmla="*/ 2079 w 2564"/>
                  <a:gd name="T95" fmla="*/ 990 h 1944"/>
                  <a:gd name="T96" fmla="*/ 2187 w 2564"/>
                  <a:gd name="T97" fmla="*/ 867 h 1944"/>
                  <a:gd name="T98" fmla="*/ 2179 w 2564"/>
                  <a:gd name="T99" fmla="*/ 813 h 1944"/>
                  <a:gd name="T100" fmla="*/ 2025 w 2564"/>
                  <a:gd name="T101" fmla="*/ 811 h 1944"/>
                  <a:gd name="T102" fmla="*/ 1783 w 2564"/>
                  <a:gd name="T103" fmla="*/ 901 h 1944"/>
                  <a:gd name="T104" fmla="*/ 1540 w 2564"/>
                  <a:gd name="T105" fmla="*/ 955 h 1944"/>
                  <a:gd name="T106" fmla="*/ 1346 w 2564"/>
                  <a:gd name="T107" fmla="*/ 947 h 1944"/>
                  <a:gd name="T108" fmla="*/ 1100 w 2564"/>
                  <a:gd name="T109" fmla="*/ 835 h 1944"/>
                  <a:gd name="T110" fmla="*/ 791 w 2564"/>
                  <a:gd name="T111" fmla="*/ 581 h 1944"/>
                  <a:gd name="T112" fmla="*/ 341 w 2564"/>
                  <a:gd name="T113" fmla="*/ 108 h 194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564" h="1944">
                    <a:moveTo>
                      <a:pt x="458" y="0"/>
                    </a:moveTo>
                    <a:lnTo>
                      <a:pt x="458" y="0"/>
                    </a:lnTo>
                    <a:lnTo>
                      <a:pt x="480" y="28"/>
                    </a:lnTo>
                    <a:lnTo>
                      <a:pt x="538" y="106"/>
                    </a:lnTo>
                    <a:lnTo>
                      <a:pt x="578" y="158"/>
                    </a:lnTo>
                    <a:lnTo>
                      <a:pt x="626" y="216"/>
                    </a:lnTo>
                    <a:lnTo>
                      <a:pt x="682" y="280"/>
                    </a:lnTo>
                    <a:lnTo>
                      <a:pt x="742" y="348"/>
                    </a:lnTo>
                    <a:lnTo>
                      <a:pt x="806" y="416"/>
                    </a:lnTo>
                    <a:lnTo>
                      <a:pt x="874" y="484"/>
                    </a:lnTo>
                    <a:lnTo>
                      <a:pt x="946" y="552"/>
                    </a:lnTo>
                    <a:lnTo>
                      <a:pt x="982" y="584"/>
                    </a:lnTo>
                    <a:lnTo>
                      <a:pt x="1020" y="614"/>
                    </a:lnTo>
                    <a:lnTo>
                      <a:pt x="1058" y="644"/>
                    </a:lnTo>
                    <a:lnTo>
                      <a:pt x="1096" y="672"/>
                    </a:lnTo>
                    <a:lnTo>
                      <a:pt x="1134" y="698"/>
                    </a:lnTo>
                    <a:lnTo>
                      <a:pt x="1172" y="722"/>
                    </a:lnTo>
                    <a:lnTo>
                      <a:pt x="1210" y="742"/>
                    </a:lnTo>
                    <a:lnTo>
                      <a:pt x="1248" y="762"/>
                    </a:lnTo>
                    <a:lnTo>
                      <a:pt x="1286" y="778"/>
                    </a:lnTo>
                    <a:lnTo>
                      <a:pt x="1324" y="792"/>
                    </a:lnTo>
                    <a:lnTo>
                      <a:pt x="1362" y="802"/>
                    </a:lnTo>
                    <a:lnTo>
                      <a:pt x="1400" y="812"/>
                    </a:lnTo>
                    <a:lnTo>
                      <a:pt x="1438" y="818"/>
                    </a:lnTo>
                    <a:lnTo>
                      <a:pt x="1474" y="824"/>
                    </a:lnTo>
                    <a:lnTo>
                      <a:pt x="1512" y="828"/>
                    </a:lnTo>
                    <a:lnTo>
                      <a:pt x="1548" y="828"/>
                    </a:lnTo>
                    <a:lnTo>
                      <a:pt x="1586" y="828"/>
                    </a:lnTo>
                    <a:lnTo>
                      <a:pt x="1622" y="828"/>
                    </a:lnTo>
                    <a:lnTo>
                      <a:pt x="1656" y="826"/>
                    </a:lnTo>
                    <a:lnTo>
                      <a:pt x="1692" y="822"/>
                    </a:lnTo>
                    <a:lnTo>
                      <a:pt x="1758" y="812"/>
                    </a:lnTo>
                    <a:lnTo>
                      <a:pt x="1822" y="798"/>
                    </a:lnTo>
                    <a:lnTo>
                      <a:pt x="1882" y="782"/>
                    </a:lnTo>
                    <a:lnTo>
                      <a:pt x="1938" y="764"/>
                    </a:lnTo>
                    <a:lnTo>
                      <a:pt x="1988" y="746"/>
                    </a:lnTo>
                    <a:lnTo>
                      <a:pt x="2032" y="728"/>
                    </a:lnTo>
                    <a:lnTo>
                      <a:pt x="2068" y="710"/>
                    </a:lnTo>
                    <a:lnTo>
                      <a:pt x="2120" y="684"/>
                    </a:lnTo>
                    <a:lnTo>
                      <a:pt x="2140" y="674"/>
                    </a:lnTo>
                    <a:lnTo>
                      <a:pt x="2156" y="674"/>
                    </a:lnTo>
                    <a:lnTo>
                      <a:pt x="2204" y="678"/>
                    </a:lnTo>
                    <a:lnTo>
                      <a:pt x="2234" y="680"/>
                    </a:lnTo>
                    <a:lnTo>
                      <a:pt x="2270" y="686"/>
                    </a:lnTo>
                    <a:lnTo>
                      <a:pt x="2306" y="696"/>
                    </a:lnTo>
                    <a:lnTo>
                      <a:pt x="2344" y="708"/>
                    </a:lnTo>
                    <a:lnTo>
                      <a:pt x="2384" y="722"/>
                    </a:lnTo>
                    <a:lnTo>
                      <a:pt x="2402" y="732"/>
                    </a:lnTo>
                    <a:lnTo>
                      <a:pt x="2422" y="742"/>
                    </a:lnTo>
                    <a:lnTo>
                      <a:pt x="2440" y="754"/>
                    </a:lnTo>
                    <a:lnTo>
                      <a:pt x="2456" y="768"/>
                    </a:lnTo>
                    <a:lnTo>
                      <a:pt x="2472" y="782"/>
                    </a:lnTo>
                    <a:lnTo>
                      <a:pt x="2488" y="796"/>
                    </a:lnTo>
                    <a:lnTo>
                      <a:pt x="2502" y="814"/>
                    </a:lnTo>
                    <a:lnTo>
                      <a:pt x="2516" y="832"/>
                    </a:lnTo>
                    <a:lnTo>
                      <a:pt x="2526" y="852"/>
                    </a:lnTo>
                    <a:lnTo>
                      <a:pt x="2536" y="874"/>
                    </a:lnTo>
                    <a:lnTo>
                      <a:pt x="2546" y="896"/>
                    </a:lnTo>
                    <a:lnTo>
                      <a:pt x="2552" y="922"/>
                    </a:lnTo>
                    <a:lnTo>
                      <a:pt x="2556" y="948"/>
                    </a:lnTo>
                    <a:lnTo>
                      <a:pt x="2558" y="978"/>
                    </a:lnTo>
                    <a:lnTo>
                      <a:pt x="2562" y="992"/>
                    </a:lnTo>
                    <a:lnTo>
                      <a:pt x="2564" y="1008"/>
                    </a:lnTo>
                    <a:lnTo>
                      <a:pt x="2564" y="1014"/>
                    </a:lnTo>
                    <a:lnTo>
                      <a:pt x="2562" y="1022"/>
                    </a:lnTo>
                    <a:lnTo>
                      <a:pt x="2560" y="1030"/>
                    </a:lnTo>
                    <a:lnTo>
                      <a:pt x="2554" y="1034"/>
                    </a:lnTo>
                    <a:lnTo>
                      <a:pt x="2548" y="1040"/>
                    </a:lnTo>
                    <a:lnTo>
                      <a:pt x="2540" y="1042"/>
                    </a:lnTo>
                    <a:lnTo>
                      <a:pt x="2528" y="1042"/>
                    </a:lnTo>
                    <a:lnTo>
                      <a:pt x="2514" y="1040"/>
                    </a:lnTo>
                    <a:lnTo>
                      <a:pt x="2498" y="1034"/>
                    </a:lnTo>
                    <a:lnTo>
                      <a:pt x="2478" y="1026"/>
                    </a:lnTo>
                    <a:lnTo>
                      <a:pt x="2434" y="1008"/>
                    </a:lnTo>
                    <a:lnTo>
                      <a:pt x="2394" y="994"/>
                    </a:lnTo>
                    <a:lnTo>
                      <a:pt x="2358" y="982"/>
                    </a:lnTo>
                    <a:lnTo>
                      <a:pt x="2326" y="974"/>
                    </a:lnTo>
                    <a:lnTo>
                      <a:pt x="2282" y="964"/>
                    </a:lnTo>
                    <a:lnTo>
                      <a:pt x="2264" y="962"/>
                    </a:lnTo>
                    <a:lnTo>
                      <a:pt x="2268" y="976"/>
                    </a:lnTo>
                    <a:lnTo>
                      <a:pt x="2270" y="992"/>
                    </a:lnTo>
                    <a:lnTo>
                      <a:pt x="2270" y="1012"/>
                    </a:lnTo>
                    <a:lnTo>
                      <a:pt x="2270" y="1024"/>
                    </a:lnTo>
                    <a:lnTo>
                      <a:pt x="2266" y="1036"/>
                    </a:lnTo>
                    <a:lnTo>
                      <a:pt x="2262" y="1048"/>
                    </a:lnTo>
                    <a:lnTo>
                      <a:pt x="2256" y="1062"/>
                    </a:lnTo>
                    <a:lnTo>
                      <a:pt x="2248" y="1076"/>
                    </a:lnTo>
                    <a:lnTo>
                      <a:pt x="2238" y="1090"/>
                    </a:lnTo>
                    <a:lnTo>
                      <a:pt x="2224" y="1104"/>
                    </a:lnTo>
                    <a:lnTo>
                      <a:pt x="2210" y="1118"/>
                    </a:lnTo>
                    <a:lnTo>
                      <a:pt x="2192" y="1132"/>
                    </a:lnTo>
                    <a:lnTo>
                      <a:pt x="2170" y="1146"/>
                    </a:lnTo>
                    <a:lnTo>
                      <a:pt x="2144" y="1158"/>
                    </a:lnTo>
                    <a:lnTo>
                      <a:pt x="2116" y="1170"/>
                    </a:lnTo>
                    <a:lnTo>
                      <a:pt x="2084" y="1182"/>
                    </a:lnTo>
                    <a:lnTo>
                      <a:pt x="2048" y="1194"/>
                    </a:lnTo>
                    <a:lnTo>
                      <a:pt x="2006" y="1204"/>
                    </a:lnTo>
                    <a:lnTo>
                      <a:pt x="1962" y="1214"/>
                    </a:lnTo>
                    <a:lnTo>
                      <a:pt x="1912" y="1222"/>
                    </a:lnTo>
                    <a:lnTo>
                      <a:pt x="1856" y="1228"/>
                    </a:lnTo>
                    <a:lnTo>
                      <a:pt x="1796" y="1234"/>
                    </a:lnTo>
                    <a:lnTo>
                      <a:pt x="1730" y="1238"/>
                    </a:lnTo>
                    <a:lnTo>
                      <a:pt x="1658" y="1240"/>
                    </a:lnTo>
                    <a:lnTo>
                      <a:pt x="1582" y="1240"/>
                    </a:lnTo>
                    <a:lnTo>
                      <a:pt x="1498" y="1238"/>
                    </a:lnTo>
                    <a:lnTo>
                      <a:pt x="1408" y="1234"/>
                    </a:lnTo>
                    <a:lnTo>
                      <a:pt x="1400" y="1232"/>
                    </a:lnTo>
                    <a:lnTo>
                      <a:pt x="1382" y="1232"/>
                    </a:lnTo>
                    <a:lnTo>
                      <a:pt x="1368" y="1234"/>
                    </a:lnTo>
                    <a:lnTo>
                      <a:pt x="1354" y="1236"/>
                    </a:lnTo>
                    <a:lnTo>
                      <a:pt x="1338" y="1242"/>
                    </a:lnTo>
                    <a:lnTo>
                      <a:pt x="1320" y="1248"/>
                    </a:lnTo>
                    <a:lnTo>
                      <a:pt x="1304" y="1258"/>
                    </a:lnTo>
                    <a:lnTo>
                      <a:pt x="1286" y="1270"/>
                    </a:lnTo>
                    <a:lnTo>
                      <a:pt x="1268" y="1288"/>
                    </a:lnTo>
                    <a:lnTo>
                      <a:pt x="1252" y="1308"/>
                    </a:lnTo>
                    <a:lnTo>
                      <a:pt x="1238" y="1332"/>
                    </a:lnTo>
                    <a:lnTo>
                      <a:pt x="1224" y="1362"/>
                    </a:lnTo>
                    <a:lnTo>
                      <a:pt x="1212" y="1398"/>
                    </a:lnTo>
                    <a:lnTo>
                      <a:pt x="1204" y="1438"/>
                    </a:lnTo>
                    <a:lnTo>
                      <a:pt x="1202" y="1452"/>
                    </a:lnTo>
                    <a:lnTo>
                      <a:pt x="1196" y="1486"/>
                    </a:lnTo>
                    <a:lnTo>
                      <a:pt x="1190" y="1510"/>
                    </a:lnTo>
                    <a:lnTo>
                      <a:pt x="1182" y="1534"/>
                    </a:lnTo>
                    <a:lnTo>
                      <a:pt x="1172" y="1562"/>
                    </a:lnTo>
                    <a:lnTo>
                      <a:pt x="1156" y="1588"/>
                    </a:lnTo>
                    <a:lnTo>
                      <a:pt x="1138" y="1614"/>
                    </a:lnTo>
                    <a:lnTo>
                      <a:pt x="1128" y="1626"/>
                    </a:lnTo>
                    <a:lnTo>
                      <a:pt x="1116" y="1638"/>
                    </a:lnTo>
                    <a:lnTo>
                      <a:pt x="1104" y="1648"/>
                    </a:lnTo>
                    <a:lnTo>
                      <a:pt x="1090" y="1658"/>
                    </a:lnTo>
                    <a:lnTo>
                      <a:pt x="1074" y="1666"/>
                    </a:lnTo>
                    <a:lnTo>
                      <a:pt x="1058" y="1674"/>
                    </a:lnTo>
                    <a:lnTo>
                      <a:pt x="1040" y="1682"/>
                    </a:lnTo>
                    <a:lnTo>
                      <a:pt x="1020" y="1686"/>
                    </a:lnTo>
                    <a:lnTo>
                      <a:pt x="1000" y="1690"/>
                    </a:lnTo>
                    <a:lnTo>
                      <a:pt x="978" y="1692"/>
                    </a:lnTo>
                    <a:lnTo>
                      <a:pt x="954" y="1694"/>
                    </a:lnTo>
                    <a:lnTo>
                      <a:pt x="928" y="1692"/>
                    </a:lnTo>
                    <a:lnTo>
                      <a:pt x="900" y="1688"/>
                    </a:lnTo>
                    <a:lnTo>
                      <a:pt x="872" y="1682"/>
                    </a:lnTo>
                    <a:lnTo>
                      <a:pt x="866" y="1682"/>
                    </a:lnTo>
                    <a:lnTo>
                      <a:pt x="854" y="1682"/>
                    </a:lnTo>
                    <a:lnTo>
                      <a:pt x="838" y="1684"/>
                    </a:lnTo>
                    <a:lnTo>
                      <a:pt x="830" y="1686"/>
                    </a:lnTo>
                    <a:lnTo>
                      <a:pt x="820" y="1692"/>
                    </a:lnTo>
                    <a:lnTo>
                      <a:pt x="814" y="1698"/>
                    </a:lnTo>
                    <a:lnTo>
                      <a:pt x="806" y="1706"/>
                    </a:lnTo>
                    <a:lnTo>
                      <a:pt x="802" y="1716"/>
                    </a:lnTo>
                    <a:lnTo>
                      <a:pt x="800" y="1730"/>
                    </a:lnTo>
                    <a:lnTo>
                      <a:pt x="798" y="1744"/>
                    </a:lnTo>
                    <a:lnTo>
                      <a:pt x="802" y="1764"/>
                    </a:lnTo>
                    <a:lnTo>
                      <a:pt x="808" y="1786"/>
                    </a:lnTo>
                    <a:lnTo>
                      <a:pt x="818" y="1812"/>
                    </a:lnTo>
                    <a:lnTo>
                      <a:pt x="818" y="1824"/>
                    </a:lnTo>
                    <a:lnTo>
                      <a:pt x="822" y="1850"/>
                    </a:lnTo>
                    <a:lnTo>
                      <a:pt x="822" y="1886"/>
                    </a:lnTo>
                    <a:lnTo>
                      <a:pt x="820" y="1902"/>
                    </a:lnTo>
                    <a:lnTo>
                      <a:pt x="816" y="1918"/>
                    </a:lnTo>
                    <a:lnTo>
                      <a:pt x="810" y="1930"/>
                    </a:lnTo>
                    <a:lnTo>
                      <a:pt x="806" y="1936"/>
                    </a:lnTo>
                    <a:lnTo>
                      <a:pt x="802" y="1940"/>
                    </a:lnTo>
                    <a:lnTo>
                      <a:pt x="798" y="1942"/>
                    </a:lnTo>
                    <a:lnTo>
                      <a:pt x="792" y="1944"/>
                    </a:lnTo>
                    <a:lnTo>
                      <a:pt x="784" y="1944"/>
                    </a:lnTo>
                    <a:lnTo>
                      <a:pt x="776" y="1942"/>
                    </a:lnTo>
                    <a:lnTo>
                      <a:pt x="768" y="1938"/>
                    </a:lnTo>
                    <a:lnTo>
                      <a:pt x="758" y="1934"/>
                    </a:lnTo>
                    <a:lnTo>
                      <a:pt x="736" y="1916"/>
                    </a:lnTo>
                    <a:lnTo>
                      <a:pt x="710" y="1890"/>
                    </a:lnTo>
                    <a:lnTo>
                      <a:pt x="678" y="1852"/>
                    </a:lnTo>
                    <a:lnTo>
                      <a:pt x="668" y="1836"/>
                    </a:lnTo>
                    <a:lnTo>
                      <a:pt x="646" y="1790"/>
                    </a:lnTo>
                    <a:lnTo>
                      <a:pt x="632" y="1758"/>
                    </a:lnTo>
                    <a:lnTo>
                      <a:pt x="618" y="1722"/>
                    </a:lnTo>
                    <a:lnTo>
                      <a:pt x="606" y="1682"/>
                    </a:lnTo>
                    <a:lnTo>
                      <a:pt x="596" y="1638"/>
                    </a:lnTo>
                    <a:lnTo>
                      <a:pt x="588" y="1592"/>
                    </a:lnTo>
                    <a:lnTo>
                      <a:pt x="586" y="1570"/>
                    </a:lnTo>
                    <a:lnTo>
                      <a:pt x="586" y="1546"/>
                    </a:lnTo>
                    <a:lnTo>
                      <a:pt x="586" y="1522"/>
                    </a:lnTo>
                    <a:lnTo>
                      <a:pt x="588" y="1498"/>
                    </a:lnTo>
                    <a:lnTo>
                      <a:pt x="592" y="1474"/>
                    </a:lnTo>
                    <a:lnTo>
                      <a:pt x="598" y="1450"/>
                    </a:lnTo>
                    <a:lnTo>
                      <a:pt x="604" y="1426"/>
                    </a:lnTo>
                    <a:lnTo>
                      <a:pt x="614" y="1404"/>
                    </a:lnTo>
                    <a:lnTo>
                      <a:pt x="624" y="1380"/>
                    </a:lnTo>
                    <a:lnTo>
                      <a:pt x="638" y="1358"/>
                    </a:lnTo>
                    <a:lnTo>
                      <a:pt x="654" y="1338"/>
                    </a:lnTo>
                    <a:lnTo>
                      <a:pt x="674" y="1316"/>
                    </a:lnTo>
                    <a:lnTo>
                      <a:pt x="696" y="1296"/>
                    </a:lnTo>
                    <a:lnTo>
                      <a:pt x="720" y="1278"/>
                    </a:lnTo>
                    <a:lnTo>
                      <a:pt x="734" y="1270"/>
                    </a:lnTo>
                    <a:lnTo>
                      <a:pt x="750" y="1260"/>
                    </a:lnTo>
                    <a:lnTo>
                      <a:pt x="768" y="1246"/>
                    </a:lnTo>
                    <a:lnTo>
                      <a:pt x="790" y="1228"/>
                    </a:lnTo>
                    <a:lnTo>
                      <a:pt x="810" y="1208"/>
                    </a:lnTo>
                    <a:lnTo>
                      <a:pt x="832" y="1184"/>
                    </a:lnTo>
                    <a:lnTo>
                      <a:pt x="850" y="1158"/>
                    </a:lnTo>
                    <a:lnTo>
                      <a:pt x="858" y="1142"/>
                    </a:lnTo>
                    <a:lnTo>
                      <a:pt x="864" y="1128"/>
                    </a:lnTo>
                    <a:lnTo>
                      <a:pt x="870" y="1112"/>
                    </a:lnTo>
                    <a:lnTo>
                      <a:pt x="874" y="1096"/>
                    </a:lnTo>
                    <a:lnTo>
                      <a:pt x="876" y="1080"/>
                    </a:lnTo>
                    <a:lnTo>
                      <a:pt x="876" y="1062"/>
                    </a:lnTo>
                    <a:lnTo>
                      <a:pt x="874" y="1044"/>
                    </a:lnTo>
                    <a:lnTo>
                      <a:pt x="870" y="1026"/>
                    </a:lnTo>
                    <a:lnTo>
                      <a:pt x="862" y="1008"/>
                    </a:lnTo>
                    <a:lnTo>
                      <a:pt x="854" y="990"/>
                    </a:lnTo>
                    <a:lnTo>
                      <a:pt x="842" y="970"/>
                    </a:lnTo>
                    <a:lnTo>
                      <a:pt x="826" y="950"/>
                    </a:lnTo>
                    <a:lnTo>
                      <a:pt x="808" y="930"/>
                    </a:lnTo>
                    <a:lnTo>
                      <a:pt x="786" y="910"/>
                    </a:lnTo>
                    <a:lnTo>
                      <a:pt x="760" y="890"/>
                    </a:lnTo>
                    <a:lnTo>
                      <a:pt x="730" y="868"/>
                    </a:lnTo>
                    <a:lnTo>
                      <a:pt x="38" y="374"/>
                    </a:lnTo>
                    <a:lnTo>
                      <a:pt x="0" y="294"/>
                    </a:lnTo>
                    <a:lnTo>
                      <a:pt x="164" y="290"/>
                    </a:lnTo>
                    <a:lnTo>
                      <a:pt x="256" y="344"/>
                    </a:lnTo>
                    <a:lnTo>
                      <a:pt x="354" y="404"/>
                    </a:lnTo>
                    <a:lnTo>
                      <a:pt x="470" y="480"/>
                    </a:lnTo>
                    <a:lnTo>
                      <a:pt x="596" y="564"/>
                    </a:lnTo>
                    <a:lnTo>
                      <a:pt x="658" y="608"/>
                    </a:lnTo>
                    <a:lnTo>
                      <a:pt x="718" y="652"/>
                    </a:lnTo>
                    <a:lnTo>
                      <a:pt x="772" y="696"/>
                    </a:lnTo>
                    <a:lnTo>
                      <a:pt x="824" y="738"/>
                    </a:lnTo>
                    <a:lnTo>
                      <a:pt x="868" y="778"/>
                    </a:lnTo>
                    <a:lnTo>
                      <a:pt x="904" y="816"/>
                    </a:lnTo>
                    <a:lnTo>
                      <a:pt x="914" y="826"/>
                    </a:lnTo>
                    <a:lnTo>
                      <a:pt x="936" y="852"/>
                    </a:lnTo>
                    <a:lnTo>
                      <a:pt x="950" y="872"/>
                    </a:lnTo>
                    <a:lnTo>
                      <a:pt x="966" y="894"/>
                    </a:lnTo>
                    <a:lnTo>
                      <a:pt x="980" y="920"/>
                    </a:lnTo>
                    <a:lnTo>
                      <a:pt x="992" y="950"/>
                    </a:lnTo>
                    <a:lnTo>
                      <a:pt x="1004" y="982"/>
                    </a:lnTo>
                    <a:lnTo>
                      <a:pt x="1010" y="1016"/>
                    </a:lnTo>
                    <a:lnTo>
                      <a:pt x="1012" y="1036"/>
                    </a:lnTo>
                    <a:lnTo>
                      <a:pt x="1014" y="1054"/>
                    </a:lnTo>
                    <a:lnTo>
                      <a:pt x="1014" y="1074"/>
                    </a:lnTo>
                    <a:lnTo>
                      <a:pt x="1012" y="1094"/>
                    </a:lnTo>
                    <a:lnTo>
                      <a:pt x="1008" y="1114"/>
                    </a:lnTo>
                    <a:lnTo>
                      <a:pt x="1002" y="1136"/>
                    </a:lnTo>
                    <a:lnTo>
                      <a:pt x="996" y="1158"/>
                    </a:lnTo>
                    <a:lnTo>
                      <a:pt x="986" y="1180"/>
                    </a:lnTo>
                    <a:lnTo>
                      <a:pt x="976" y="1202"/>
                    </a:lnTo>
                    <a:lnTo>
                      <a:pt x="962" y="1224"/>
                    </a:lnTo>
                    <a:lnTo>
                      <a:pt x="948" y="1248"/>
                    </a:lnTo>
                    <a:lnTo>
                      <a:pt x="930" y="1272"/>
                    </a:lnTo>
                    <a:lnTo>
                      <a:pt x="892" y="1296"/>
                    </a:lnTo>
                    <a:lnTo>
                      <a:pt x="854" y="1324"/>
                    </a:lnTo>
                    <a:lnTo>
                      <a:pt x="812" y="1362"/>
                    </a:lnTo>
                    <a:lnTo>
                      <a:pt x="790" y="1382"/>
                    </a:lnTo>
                    <a:lnTo>
                      <a:pt x="768" y="1404"/>
                    </a:lnTo>
                    <a:lnTo>
                      <a:pt x="750" y="1426"/>
                    </a:lnTo>
                    <a:lnTo>
                      <a:pt x="732" y="1450"/>
                    </a:lnTo>
                    <a:lnTo>
                      <a:pt x="720" y="1474"/>
                    </a:lnTo>
                    <a:lnTo>
                      <a:pt x="710" y="1498"/>
                    </a:lnTo>
                    <a:lnTo>
                      <a:pt x="706" y="1510"/>
                    </a:lnTo>
                    <a:lnTo>
                      <a:pt x="704" y="1522"/>
                    </a:lnTo>
                    <a:lnTo>
                      <a:pt x="704" y="1536"/>
                    </a:lnTo>
                    <a:lnTo>
                      <a:pt x="704" y="1548"/>
                    </a:lnTo>
                    <a:lnTo>
                      <a:pt x="706" y="1556"/>
                    </a:lnTo>
                    <a:lnTo>
                      <a:pt x="710" y="1564"/>
                    </a:lnTo>
                    <a:lnTo>
                      <a:pt x="716" y="1574"/>
                    </a:lnTo>
                    <a:lnTo>
                      <a:pt x="728" y="1580"/>
                    </a:lnTo>
                    <a:lnTo>
                      <a:pt x="736" y="1584"/>
                    </a:lnTo>
                    <a:lnTo>
                      <a:pt x="744" y="1586"/>
                    </a:lnTo>
                    <a:lnTo>
                      <a:pt x="756" y="1586"/>
                    </a:lnTo>
                    <a:lnTo>
                      <a:pt x="768" y="1586"/>
                    </a:lnTo>
                    <a:lnTo>
                      <a:pt x="782" y="1584"/>
                    </a:lnTo>
                    <a:lnTo>
                      <a:pt x="798" y="1580"/>
                    </a:lnTo>
                    <a:lnTo>
                      <a:pt x="816" y="1576"/>
                    </a:lnTo>
                    <a:lnTo>
                      <a:pt x="836" y="1574"/>
                    </a:lnTo>
                    <a:lnTo>
                      <a:pt x="876" y="1570"/>
                    </a:lnTo>
                    <a:lnTo>
                      <a:pt x="898" y="1568"/>
                    </a:lnTo>
                    <a:lnTo>
                      <a:pt x="920" y="1566"/>
                    </a:lnTo>
                    <a:lnTo>
                      <a:pt x="942" y="1560"/>
                    </a:lnTo>
                    <a:lnTo>
                      <a:pt x="964" y="1552"/>
                    </a:lnTo>
                    <a:lnTo>
                      <a:pt x="988" y="1538"/>
                    </a:lnTo>
                    <a:lnTo>
                      <a:pt x="1010" y="1522"/>
                    </a:lnTo>
                    <a:lnTo>
                      <a:pt x="1032" y="1498"/>
                    </a:lnTo>
                    <a:lnTo>
                      <a:pt x="1056" y="1470"/>
                    </a:lnTo>
                    <a:lnTo>
                      <a:pt x="1078" y="1434"/>
                    </a:lnTo>
                    <a:lnTo>
                      <a:pt x="1098" y="1390"/>
                    </a:lnTo>
                    <a:lnTo>
                      <a:pt x="1120" y="1338"/>
                    </a:lnTo>
                    <a:lnTo>
                      <a:pt x="1140" y="1276"/>
                    </a:lnTo>
                    <a:lnTo>
                      <a:pt x="1140" y="1268"/>
                    </a:lnTo>
                    <a:lnTo>
                      <a:pt x="1140" y="1244"/>
                    </a:lnTo>
                    <a:lnTo>
                      <a:pt x="1142" y="1230"/>
                    </a:lnTo>
                    <a:lnTo>
                      <a:pt x="1146" y="1212"/>
                    </a:lnTo>
                    <a:lnTo>
                      <a:pt x="1152" y="1194"/>
                    </a:lnTo>
                    <a:lnTo>
                      <a:pt x="1164" y="1176"/>
                    </a:lnTo>
                    <a:lnTo>
                      <a:pt x="1178" y="1160"/>
                    </a:lnTo>
                    <a:lnTo>
                      <a:pt x="1198" y="1142"/>
                    </a:lnTo>
                    <a:lnTo>
                      <a:pt x="1210" y="1136"/>
                    </a:lnTo>
                    <a:lnTo>
                      <a:pt x="1222" y="1128"/>
                    </a:lnTo>
                    <a:lnTo>
                      <a:pt x="1238" y="1122"/>
                    </a:lnTo>
                    <a:lnTo>
                      <a:pt x="1254" y="1116"/>
                    </a:lnTo>
                    <a:lnTo>
                      <a:pt x="1272" y="1110"/>
                    </a:lnTo>
                    <a:lnTo>
                      <a:pt x="1292" y="1106"/>
                    </a:lnTo>
                    <a:lnTo>
                      <a:pt x="1312" y="1104"/>
                    </a:lnTo>
                    <a:lnTo>
                      <a:pt x="1336" y="1100"/>
                    </a:lnTo>
                    <a:lnTo>
                      <a:pt x="1362" y="1100"/>
                    </a:lnTo>
                    <a:lnTo>
                      <a:pt x="1390" y="1100"/>
                    </a:lnTo>
                    <a:lnTo>
                      <a:pt x="1418" y="1102"/>
                    </a:lnTo>
                    <a:lnTo>
                      <a:pt x="1450" y="1104"/>
                    </a:lnTo>
                    <a:lnTo>
                      <a:pt x="1484" y="1104"/>
                    </a:lnTo>
                    <a:lnTo>
                      <a:pt x="1570" y="1102"/>
                    </a:lnTo>
                    <a:lnTo>
                      <a:pt x="1630" y="1098"/>
                    </a:lnTo>
                    <a:lnTo>
                      <a:pt x="1694" y="1094"/>
                    </a:lnTo>
                    <a:lnTo>
                      <a:pt x="1762" y="1086"/>
                    </a:lnTo>
                    <a:lnTo>
                      <a:pt x="1834" y="1076"/>
                    </a:lnTo>
                    <a:lnTo>
                      <a:pt x="1906" y="1064"/>
                    </a:lnTo>
                    <a:lnTo>
                      <a:pt x="1974" y="1046"/>
                    </a:lnTo>
                    <a:lnTo>
                      <a:pt x="2006" y="1036"/>
                    </a:lnTo>
                    <a:lnTo>
                      <a:pt x="2038" y="1026"/>
                    </a:lnTo>
                    <a:lnTo>
                      <a:pt x="2066" y="1014"/>
                    </a:lnTo>
                    <a:lnTo>
                      <a:pt x="2094" y="1000"/>
                    </a:lnTo>
                    <a:lnTo>
                      <a:pt x="2118" y="986"/>
                    </a:lnTo>
                    <a:lnTo>
                      <a:pt x="2140" y="970"/>
                    </a:lnTo>
                    <a:lnTo>
                      <a:pt x="2160" y="954"/>
                    </a:lnTo>
                    <a:lnTo>
                      <a:pt x="2176" y="936"/>
                    </a:lnTo>
                    <a:lnTo>
                      <a:pt x="2188" y="916"/>
                    </a:lnTo>
                    <a:lnTo>
                      <a:pt x="2198" y="894"/>
                    </a:lnTo>
                    <a:lnTo>
                      <a:pt x="2202" y="872"/>
                    </a:lnTo>
                    <a:lnTo>
                      <a:pt x="2202" y="848"/>
                    </a:lnTo>
                    <a:lnTo>
                      <a:pt x="2204" y="842"/>
                    </a:lnTo>
                    <a:lnTo>
                      <a:pt x="2204" y="838"/>
                    </a:lnTo>
                    <a:lnTo>
                      <a:pt x="2202" y="832"/>
                    </a:lnTo>
                    <a:lnTo>
                      <a:pt x="2200" y="824"/>
                    </a:lnTo>
                    <a:lnTo>
                      <a:pt x="2194" y="818"/>
                    </a:lnTo>
                    <a:lnTo>
                      <a:pt x="2186" y="812"/>
                    </a:lnTo>
                    <a:lnTo>
                      <a:pt x="2174" y="806"/>
                    </a:lnTo>
                    <a:lnTo>
                      <a:pt x="2158" y="802"/>
                    </a:lnTo>
                    <a:lnTo>
                      <a:pt x="2138" y="800"/>
                    </a:lnTo>
                    <a:lnTo>
                      <a:pt x="2110" y="802"/>
                    </a:lnTo>
                    <a:lnTo>
                      <a:pt x="2078" y="806"/>
                    </a:lnTo>
                    <a:lnTo>
                      <a:pt x="2040" y="816"/>
                    </a:lnTo>
                    <a:lnTo>
                      <a:pt x="1994" y="828"/>
                    </a:lnTo>
                    <a:lnTo>
                      <a:pt x="1938" y="846"/>
                    </a:lnTo>
                    <a:lnTo>
                      <a:pt x="1876" y="868"/>
                    </a:lnTo>
                    <a:lnTo>
                      <a:pt x="1866" y="874"/>
                    </a:lnTo>
                    <a:lnTo>
                      <a:pt x="1840" y="888"/>
                    </a:lnTo>
                    <a:lnTo>
                      <a:pt x="1798" y="906"/>
                    </a:lnTo>
                    <a:lnTo>
                      <a:pt x="1770" y="916"/>
                    </a:lnTo>
                    <a:lnTo>
                      <a:pt x="1740" y="926"/>
                    </a:lnTo>
                    <a:lnTo>
                      <a:pt x="1708" y="936"/>
                    </a:lnTo>
                    <a:lnTo>
                      <a:pt x="1672" y="944"/>
                    </a:lnTo>
                    <a:lnTo>
                      <a:pt x="1634" y="950"/>
                    </a:lnTo>
                    <a:lnTo>
                      <a:pt x="1592" y="956"/>
                    </a:lnTo>
                    <a:lnTo>
                      <a:pt x="1550" y="960"/>
                    </a:lnTo>
                    <a:lnTo>
                      <a:pt x="1506" y="960"/>
                    </a:lnTo>
                    <a:lnTo>
                      <a:pt x="1458" y="958"/>
                    </a:lnTo>
                    <a:lnTo>
                      <a:pt x="1412" y="954"/>
                    </a:lnTo>
                    <a:lnTo>
                      <a:pt x="1398" y="956"/>
                    </a:lnTo>
                    <a:lnTo>
                      <a:pt x="1382" y="956"/>
                    </a:lnTo>
                    <a:lnTo>
                      <a:pt x="1356" y="952"/>
                    </a:lnTo>
                    <a:lnTo>
                      <a:pt x="1324" y="946"/>
                    </a:lnTo>
                    <a:lnTo>
                      <a:pt x="1284" y="932"/>
                    </a:lnTo>
                    <a:lnTo>
                      <a:pt x="1236" y="912"/>
                    </a:lnTo>
                    <a:lnTo>
                      <a:pt x="1208" y="898"/>
                    </a:lnTo>
                    <a:lnTo>
                      <a:pt x="1178" y="882"/>
                    </a:lnTo>
                    <a:lnTo>
                      <a:pt x="1146" y="862"/>
                    </a:lnTo>
                    <a:lnTo>
                      <a:pt x="1110" y="840"/>
                    </a:lnTo>
                    <a:lnTo>
                      <a:pt x="1074" y="814"/>
                    </a:lnTo>
                    <a:lnTo>
                      <a:pt x="1034" y="786"/>
                    </a:lnTo>
                    <a:lnTo>
                      <a:pt x="992" y="754"/>
                    </a:lnTo>
                    <a:lnTo>
                      <a:pt x="946" y="718"/>
                    </a:lnTo>
                    <a:lnTo>
                      <a:pt x="900" y="678"/>
                    </a:lnTo>
                    <a:lnTo>
                      <a:pt x="850" y="634"/>
                    </a:lnTo>
                    <a:lnTo>
                      <a:pt x="796" y="586"/>
                    </a:lnTo>
                    <a:lnTo>
                      <a:pt x="740" y="534"/>
                    </a:lnTo>
                    <a:lnTo>
                      <a:pt x="682" y="476"/>
                    </a:lnTo>
                    <a:lnTo>
                      <a:pt x="620" y="412"/>
                    </a:lnTo>
                    <a:lnTo>
                      <a:pt x="556" y="346"/>
                    </a:lnTo>
                    <a:lnTo>
                      <a:pt x="488" y="272"/>
                    </a:lnTo>
                    <a:lnTo>
                      <a:pt x="418" y="192"/>
                    </a:lnTo>
                    <a:lnTo>
                      <a:pt x="346" y="108"/>
                    </a:lnTo>
                    <a:lnTo>
                      <a:pt x="45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5" name="Freeform 166"/>
              <p:cNvSpPr>
                <a:spLocks/>
              </p:cNvSpPr>
              <p:nvPr userDrawn="1"/>
            </p:nvSpPr>
            <p:spPr bwMode="auto">
              <a:xfrm>
                <a:off x="9017" y="2614"/>
                <a:ext cx="1100" cy="460"/>
              </a:xfrm>
              <a:custGeom>
                <a:avLst/>
                <a:gdLst>
                  <a:gd name="T0" fmla="*/ 782 w 1100"/>
                  <a:gd name="T1" fmla="*/ 357 h 456"/>
                  <a:gd name="T2" fmla="*/ 788 w 1100"/>
                  <a:gd name="T3" fmla="*/ 327 h 456"/>
                  <a:gd name="T4" fmla="*/ 800 w 1100"/>
                  <a:gd name="T5" fmla="*/ 301 h 456"/>
                  <a:gd name="T6" fmla="*/ 820 w 1100"/>
                  <a:gd name="T7" fmla="*/ 268 h 456"/>
                  <a:gd name="T8" fmla="*/ 852 w 1100"/>
                  <a:gd name="T9" fmla="*/ 246 h 456"/>
                  <a:gd name="T10" fmla="*/ 896 w 1100"/>
                  <a:gd name="T11" fmla="*/ 236 h 456"/>
                  <a:gd name="T12" fmla="*/ 924 w 1100"/>
                  <a:gd name="T13" fmla="*/ 236 h 456"/>
                  <a:gd name="T14" fmla="*/ 994 w 1100"/>
                  <a:gd name="T15" fmla="*/ 256 h 456"/>
                  <a:gd name="T16" fmla="*/ 1036 w 1100"/>
                  <a:gd name="T17" fmla="*/ 274 h 456"/>
                  <a:gd name="T18" fmla="*/ 1064 w 1100"/>
                  <a:gd name="T19" fmla="*/ 266 h 456"/>
                  <a:gd name="T20" fmla="*/ 1084 w 1100"/>
                  <a:gd name="T21" fmla="*/ 252 h 456"/>
                  <a:gd name="T22" fmla="*/ 1098 w 1100"/>
                  <a:gd name="T23" fmla="*/ 232 h 456"/>
                  <a:gd name="T24" fmla="*/ 1100 w 1100"/>
                  <a:gd name="T25" fmla="*/ 218 h 456"/>
                  <a:gd name="T26" fmla="*/ 1096 w 1100"/>
                  <a:gd name="T27" fmla="*/ 204 h 456"/>
                  <a:gd name="T28" fmla="*/ 1086 w 1100"/>
                  <a:gd name="T29" fmla="*/ 186 h 456"/>
                  <a:gd name="T30" fmla="*/ 1042 w 1100"/>
                  <a:gd name="T31" fmla="*/ 137 h 456"/>
                  <a:gd name="T32" fmla="*/ 960 w 1100"/>
                  <a:gd name="T33" fmla="*/ 83 h 456"/>
                  <a:gd name="T34" fmla="*/ 902 w 1100"/>
                  <a:gd name="T35" fmla="*/ 46 h 456"/>
                  <a:gd name="T36" fmla="*/ 848 w 1100"/>
                  <a:gd name="T37" fmla="*/ 20 h 456"/>
                  <a:gd name="T38" fmla="*/ 796 w 1100"/>
                  <a:gd name="T39" fmla="*/ 4 h 456"/>
                  <a:gd name="T40" fmla="*/ 756 w 1100"/>
                  <a:gd name="T41" fmla="*/ 0 h 456"/>
                  <a:gd name="T42" fmla="*/ 718 w 1100"/>
                  <a:gd name="T43" fmla="*/ 6 h 456"/>
                  <a:gd name="T44" fmla="*/ 684 w 1100"/>
                  <a:gd name="T45" fmla="*/ 26 h 456"/>
                  <a:gd name="T46" fmla="*/ 668 w 1100"/>
                  <a:gd name="T47" fmla="*/ 42 h 456"/>
                  <a:gd name="T48" fmla="*/ 646 w 1100"/>
                  <a:gd name="T49" fmla="*/ 26 h 456"/>
                  <a:gd name="T50" fmla="*/ 608 w 1100"/>
                  <a:gd name="T51" fmla="*/ 10 h 456"/>
                  <a:gd name="T52" fmla="*/ 566 w 1100"/>
                  <a:gd name="T53" fmla="*/ 4 h 456"/>
                  <a:gd name="T54" fmla="*/ 532 w 1100"/>
                  <a:gd name="T55" fmla="*/ 6 h 456"/>
                  <a:gd name="T56" fmla="*/ 490 w 1100"/>
                  <a:gd name="T57" fmla="*/ 14 h 456"/>
                  <a:gd name="T58" fmla="*/ 444 w 1100"/>
                  <a:gd name="T59" fmla="*/ 28 h 456"/>
                  <a:gd name="T60" fmla="*/ 394 w 1100"/>
                  <a:gd name="T61" fmla="*/ 54 h 456"/>
                  <a:gd name="T62" fmla="*/ 336 w 1100"/>
                  <a:gd name="T63" fmla="*/ 95 h 456"/>
                  <a:gd name="T64" fmla="*/ 272 w 1100"/>
                  <a:gd name="T65" fmla="*/ 143 h 456"/>
                  <a:gd name="T66" fmla="*/ 202 w 1100"/>
                  <a:gd name="T67" fmla="*/ 210 h 456"/>
                  <a:gd name="T68" fmla="*/ 126 w 1100"/>
                  <a:gd name="T69" fmla="*/ 286 h 456"/>
                  <a:gd name="T70" fmla="*/ 44 w 1100"/>
                  <a:gd name="T71" fmla="*/ 385 h 456"/>
                  <a:gd name="T72" fmla="*/ 96 w 1100"/>
                  <a:gd name="T73" fmla="*/ 476 h 456"/>
                  <a:gd name="T74" fmla="*/ 110 w 1100"/>
                  <a:gd name="T75" fmla="*/ 458 h 456"/>
                  <a:gd name="T76" fmla="*/ 178 w 1100"/>
                  <a:gd name="T77" fmla="*/ 371 h 456"/>
                  <a:gd name="T78" fmla="*/ 246 w 1100"/>
                  <a:gd name="T79" fmla="*/ 298 h 456"/>
                  <a:gd name="T80" fmla="*/ 326 w 1100"/>
                  <a:gd name="T81" fmla="*/ 222 h 456"/>
                  <a:gd name="T82" fmla="*/ 388 w 1100"/>
                  <a:gd name="T83" fmla="*/ 175 h 456"/>
                  <a:gd name="T84" fmla="*/ 430 w 1100"/>
                  <a:gd name="T85" fmla="*/ 149 h 456"/>
                  <a:gd name="T86" fmla="*/ 472 w 1100"/>
                  <a:gd name="T87" fmla="*/ 133 h 456"/>
                  <a:gd name="T88" fmla="*/ 512 w 1100"/>
                  <a:gd name="T89" fmla="*/ 125 h 456"/>
                  <a:gd name="T90" fmla="*/ 550 w 1100"/>
                  <a:gd name="T91" fmla="*/ 127 h 456"/>
                  <a:gd name="T92" fmla="*/ 584 w 1100"/>
                  <a:gd name="T93" fmla="*/ 141 h 456"/>
                  <a:gd name="T94" fmla="*/ 600 w 1100"/>
                  <a:gd name="T95" fmla="*/ 153 h 456"/>
                  <a:gd name="T96" fmla="*/ 658 w 1100"/>
                  <a:gd name="T97" fmla="*/ 127 h 456"/>
                  <a:gd name="T98" fmla="*/ 714 w 1100"/>
                  <a:gd name="T99" fmla="*/ 109 h 456"/>
                  <a:gd name="T100" fmla="*/ 752 w 1100"/>
                  <a:gd name="T101" fmla="*/ 105 h 456"/>
                  <a:gd name="T102" fmla="*/ 790 w 1100"/>
                  <a:gd name="T103" fmla="*/ 107 h 456"/>
                  <a:gd name="T104" fmla="*/ 822 w 1100"/>
                  <a:gd name="T105" fmla="*/ 123 h 456"/>
                  <a:gd name="T106" fmla="*/ 834 w 1100"/>
                  <a:gd name="T107" fmla="*/ 135 h 456"/>
                  <a:gd name="T108" fmla="*/ 772 w 1100"/>
                  <a:gd name="T109" fmla="*/ 153 h 456"/>
                  <a:gd name="T110" fmla="*/ 720 w 1100"/>
                  <a:gd name="T111" fmla="*/ 184 h 456"/>
                  <a:gd name="T112" fmla="*/ 688 w 1100"/>
                  <a:gd name="T113" fmla="*/ 206 h 456"/>
                  <a:gd name="T114" fmla="*/ 662 w 1100"/>
                  <a:gd name="T115" fmla="*/ 234 h 456"/>
                  <a:gd name="T116" fmla="*/ 650 w 1100"/>
                  <a:gd name="T117" fmla="*/ 268 h 456"/>
                  <a:gd name="T118" fmla="*/ 782 w 1100"/>
                  <a:gd name="T119" fmla="*/ 357 h 45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00" h="456">
                    <a:moveTo>
                      <a:pt x="782" y="342"/>
                    </a:moveTo>
                    <a:lnTo>
                      <a:pt x="782" y="342"/>
                    </a:lnTo>
                    <a:lnTo>
                      <a:pt x="784" y="334"/>
                    </a:lnTo>
                    <a:lnTo>
                      <a:pt x="788" y="312"/>
                    </a:lnTo>
                    <a:lnTo>
                      <a:pt x="794" y="300"/>
                    </a:lnTo>
                    <a:lnTo>
                      <a:pt x="800" y="286"/>
                    </a:lnTo>
                    <a:lnTo>
                      <a:pt x="808" y="272"/>
                    </a:lnTo>
                    <a:lnTo>
                      <a:pt x="820" y="258"/>
                    </a:lnTo>
                    <a:lnTo>
                      <a:pt x="834" y="246"/>
                    </a:lnTo>
                    <a:lnTo>
                      <a:pt x="852" y="236"/>
                    </a:lnTo>
                    <a:lnTo>
                      <a:pt x="872" y="228"/>
                    </a:lnTo>
                    <a:lnTo>
                      <a:pt x="896" y="226"/>
                    </a:lnTo>
                    <a:lnTo>
                      <a:pt x="910" y="226"/>
                    </a:lnTo>
                    <a:lnTo>
                      <a:pt x="924" y="226"/>
                    </a:lnTo>
                    <a:lnTo>
                      <a:pt x="958" y="232"/>
                    </a:lnTo>
                    <a:lnTo>
                      <a:pt x="994" y="246"/>
                    </a:lnTo>
                    <a:lnTo>
                      <a:pt x="1036" y="264"/>
                    </a:lnTo>
                    <a:lnTo>
                      <a:pt x="1046" y="262"/>
                    </a:lnTo>
                    <a:lnTo>
                      <a:pt x="1064" y="256"/>
                    </a:lnTo>
                    <a:lnTo>
                      <a:pt x="1074" y="250"/>
                    </a:lnTo>
                    <a:lnTo>
                      <a:pt x="1084" y="242"/>
                    </a:lnTo>
                    <a:lnTo>
                      <a:pt x="1092" y="232"/>
                    </a:lnTo>
                    <a:lnTo>
                      <a:pt x="1098" y="222"/>
                    </a:lnTo>
                    <a:lnTo>
                      <a:pt x="1100" y="216"/>
                    </a:lnTo>
                    <a:lnTo>
                      <a:pt x="1100" y="208"/>
                    </a:lnTo>
                    <a:lnTo>
                      <a:pt x="1098" y="202"/>
                    </a:lnTo>
                    <a:lnTo>
                      <a:pt x="1096" y="194"/>
                    </a:lnTo>
                    <a:lnTo>
                      <a:pt x="1092" y="184"/>
                    </a:lnTo>
                    <a:lnTo>
                      <a:pt x="1086" y="176"/>
                    </a:lnTo>
                    <a:lnTo>
                      <a:pt x="1068" y="154"/>
                    </a:lnTo>
                    <a:lnTo>
                      <a:pt x="1042" y="132"/>
                    </a:lnTo>
                    <a:lnTo>
                      <a:pt x="1006" y="106"/>
                    </a:lnTo>
                    <a:lnTo>
                      <a:pt x="960" y="78"/>
                    </a:lnTo>
                    <a:lnTo>
                      <a:pt x="902" y="46"/>
                    </a:lnTo>
                    <a:lnTo>
                      <a:pt x="876" y="32"/>
                    </a:lnTo>
                    <a:lnTo>
                      <a:pt x="848" y="20"/>
                    </a:lnTo>
                    <a:lnTo>
                      <a:pt x="814" y="8"/>
                    </a:lnTo>
                    <a:lnTo>
                      <a:pt x="796" y="4"/>
                    </a:lnTo>
                    <a:lnTo>
                      <a:pt x="776" y="0"/>
                    </a:lnTo>
                    <a:lnTo>
                      <a:pt x="756" y="0"/>
                    </a:lnTo>
                    <a:lnTo>
                      <a:pt x="738" y="2"/>
                    </a:lnTo>
                    <a:lnTo>
                      <a:pt x="718" y="6"/>
                    </a:lnTo>
                    <a:lnTo>
                      <a:pt x="700" y="14"/>
                    </a:lnTo>
                    <a:lnTo>
                      <a:pt x="684" y="26"/>
                    </a:lnTo>
                    <a:lnTo>
                      <a:pt x="668" y="42"/>
                    </a:lnTo>
                    <a:lnTo>
                      <a:pt x="658" y="34"/>
                    </a:lnTo>
                    <a:lnTo>
                      <a:pt x="646" y="26"/>
                    </a:lnTo>
                    <a:lnTo>
                      <a:pt x="630" y="18"/>
                    </a:lnTo>
                    <a:lnTo>
                      <a:pt x="608" y="10"/>
                    </a:lnTo>
                    <a:lnTo>
                      <a:pt x="582" y="4"/>
                    </a:lnTo>
                    <a:lnTo>
                      <a:pt x="566" y="4"/>
                    </a:lnTo>
                    <a:lnTo>
                      <a:pt x="550" y="4"/>
                    </a:lnTo>
                    <a:lnTo>
                      <a:pt x="532" y="6"/>
                    </a:lnTo>
                    <a:lnTo>
                      <a:pt x="512" y="8"/>
                    </a:lnTo>
                    <a:lnTo>
                      <a:pt x="490" y="14"/>
                    </a:lnTo>
                    <a:lnTo>
                      <a:pt x="468" y="20"/>
                    </a:lnTo>
                    <a:lnTo>
                      <a:pt x="444" y="28"/>
                    </a:lnTo>
                    <a:lnTo>
                      <a:pt x="420" y="40"/>
                    </a:lnTo>
                    <a:lnTo>
                      <a:pt x="394" y="54"/>
                    </a:lnTo>
                    <a:lnTo>
                      <a:pt x="366" y="70"/>
                    </a:lnTo>
                    <a:lnTo>
                      <a:pt x="336" y="90"/>
                    </a:lnTo>
                    <a:lnTo>
                      <a:pt x="304" y="112"/>
                    </a:lnTo>
                    <a:lnTo>
                      <a:pt x="272" y="138"/>
                    </a:lnTo>
                    <a:lnTo>
                      <a:pt x="238" y="166"/>
                    </a:lnTo>
                    <a:lnTo>
                      <a:pt x="202" y="200"/>
                    </a:lnTo>
                    <a:lnTo>
                      <a:pt x="166" y="236"/>
                    </a:lnTo>
                    <a:lnTo>
                      <a:pt x="126" y="276"/>
                    </a:lnTo>
                    <a:lnTo>
                      <a:pt x="86" y="322"/>
                    </a:lnTo>
                    <a:lnTo>
                      <a:pt x="44" y="370"/>
                    </a:lnTo>
                    <a:lnTo>
                      <a:pt x="0" y="424"/>
                    </a:lnTo>
                    <a:lnTo>
                      <a:pt x="96" y="456"/>
                    </a:lnTo>
                    <a:lnTo>
                      <a:pt x="110" y="438"/>
                    </a:lnTo>
                    <a:lnTo>
                      <a:pt x="150" y="388"/>
                    </a:lnTo>
                    <a:lnTo>
                      <a:pt x="178" y="356"/>
                    </a:lnTo>
                    <a:lnTo>
                      <a:pt x="210" y="320"/>
                    </a:lnTo>
                    <a:lnTo>
                      <a:pt x="246" y="284"/>
                    </a:lnTo>
                    <a:lnTo>
                      <a:pt x="284" y="248"/>
                    </a:lnTo>
                    <a:lnTo>
                      <a:pt x="326" y="212"/>
                    </a:lnTo>
                    <a:lnTo>
                      <a:pt x="366" y="182"/>
                    </a:lnTo>
                    <a:lnTo>
                      <a:pt x="388" y="168"/>
                    </a:lnTo>
                    <a:lnTo>
                      <a:pt x="408" y="156"/>
                    </a:lnTo>
                    <a:lnTo>
                      <a:pt x="430" y="144"/>
                    </a:lnTo>
                    <a:lnTo>
                      <a:pt x="450" y="134"/>
                    </a:lnTo>
                    <a:lnTo>
                      <a:pt x="472" y="128"/>
                    </a:lnTo>
                    <a:lnTo>
                      <a:pt x="492" y="122"/>
                    </a:lnTo>
                    <a:lnTo>
                      <a:pt x="512" y="120"/>
                    </a:lnTo>
                    <a:lnTo>
                      <a:pt x="530" y="120"/>
                    </a:lnTo>
                    <a:lnTo>
                      <a:pt x="550" y="122"/>
                    </a:lnTo>
                    <a:lnTo>
                      <a:pt x="568" y="128"/>
                    </a:lnTo>
                    <a:lnTo>
                      <a:pt x="584" y="136"/>
                    </a:lnTo>
                    <a:lnTo>
                      <a:pt x="600" y="148"/>
                    </a:lnTo>
                    <a:lnTo>
                      <a:pt x="628" y="134"/>
                    </a:lnTo>
                    <a:lnTo>
                      <a:pt x="658" y="122"/>
                    </a:lnTo>
                    <a:lnTo>
                      <a:pt x="694" y="110"/>
                    </a:lnTo>
                    <a:lnTo>
                      <a:pt x="714" y="104"/>
                    </a:lnTo>
                    <a:lnTo>
                      <a:pt x="734" y="102"/>
                    </a:lnTo>
                    <a:lnTo>
                      <a:pt x="752" y="100"/>
                    </a:lnTo>
                    <a:lnTo>
                      <a:pt x="772" y="100"/>
                    </a:lnTo>
                    <a:lnTo>
                      <a:pt x="790" y="102"/>
                    </a:lnTo>
                    <a:lnTo>
                      <a:pt x="806" y="108"/>
                    </a:lnTo>
                    <a:lnTo>
                      <a:pt x="822" y="118"/>
                    </a:lnTo>
                    <a:lnTo>
                      <a:pt x="834" y="130"/>
                    </a:lnTo>
                    <a:lnTo>
                      <a:pt x="804" y="138"/>
                    </a:lnTo>
                    <a:lnTo>
                      <a:pt x="772" y="148"/>
                    </a:lnTo>
                    <a:lnTo>
                      <a:pt x="738" y="164"/>
                    </a:lnTo>
                    <a:lnTo>
                      <a:pt x="720" y="174"/>
                    </a:lnTo>
                    <a:lnTo>
                      <a:pt x="702" y="184"/>
                    </a:lnTo>
                    <a:lnTo>
                      <a:pt x="688" y="196"/>
                    </a:lnTo>
                    <a:lnTo>
                      <a:pt x="674" y="210"/>
                    </a:lnTo>
                    <a:lnTo>
                      <a:pt x="662" y="224"/>
                    </a:lnTo>
                    <a:lnTo>
                      <a:pt x="654" y="240"/>
                    </a:lnTo>
                    <a:lnTo>
                      <a:pt x="650" y="258"/>
                    </a:lnTo>
                    <a:lnTo>
                      <a:pt x="652" y="276"/>
                    </a:lnTo>
                    <a:lnTo>
                      <a:pt x="782" y="3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6" name="Freeform 167"/>
              <p:cNvSpPr>
                <a:spLocks/>
              </p:cNvSpPr>
              <p:nvPr userDrawn="1"/>
            </p:nvSpPr>
            <p:spPr bwMode="auto">
              <a:xfrm>
                <a:off x="8857" y="2434"/>
                <a:ext cx="800" cy="620"/>
              </a:xfrm>
              <a:custGeom>
                <a:avLst/>
                <a:gdLst>
                  <a:gd name="T0" fmla="*/ 726 w 802"/>
                  <a:gd name="T1" fmla="*/ 185 h 634"/>
                  <a:gd name="T2" fmla="*/ 758 w 802"/>
                  <a:gd name="T3" fmla="*/ 160 h 634"/>
                  <a:gd name="T4" fmla="*/ 780 w 802"/>
                  <a:gd name="T5" fmla="*/ 139 h 634"/>
                  <a:gd name="T6" fmla="*/ 790 w 802"/>
                  <a:gd name="T7" fmla="*/ 119 h 634"/>
                  <a:gd name="T8" fmla="*/ 792 w 802"/>
                  <a:gd name="T9" fmla="*/ 103 h 634"/>
                  <a:gd name="T10" fmla="*/ 780 w 802"/>
                  <a:gd name="T11" fmla="*/ 86 h 634"/>
                  <a:gd name="T12" fmla="*/ 768 w 802"/>
                  <a:gd name="T13" fmla="*/ 78 h 634"/>
                  <a:gd name="T14" fmla="*/ 734 w 802"/>
                  <a:gd name="T15" fmla="*/ 57 h 634"/>
                  <a:gd name="T16" fmla="*/ 672 w 802"/>
                  <a:gd name="T17" fmla="*/ 25 h 634"/>
                  <a:gd name="T18" fmla="*/ 620 w 802"/>
                  <a:gd name="T19" fmla="*/ 10 h 634"/>
                  <a:gd name="T20" fmla="*/ 565 w 802"/>
                  <a:gd name="T21" fmla="*/ 0 h 634"/>
                  <a:gd name="T22" fmla="*/ 503 w 802"/>
                  <a:gd name="T23" fmla="*/ 4 h 634"/>
                  <a:gd name="T24" fmla="*/ 471 w 802"/>
                  <a:gd name="T25" fmla="*/ 14 h 634"/>
                  <a:gd name="T26" fmla="*/ 441 w 802"/>
                  <a:gd name="T27" fmla="*/ 25 h 634"/>
                  <a:gd name="T28" fmla="*/ 411 w 802"/>
                  <a:gd name="T29" fmla="*/ 47 h 634"/>
                  <a:gd name="T30" fmla="*/ 399 w 802"/>
                  <a:gd name="T31" fmla="*/ 51 h 634"/>
                  <a:gd name="T32" fmla="*/ 343 w 802"/>
                  <a:gd name="T33" fmla="*/ 78 h 634"/>
                  <a:gd name="T34" fmla="*/ 289 w 802"/>
                  <a:gd name="T35" fmla="*/ 115 h 634"/>
                  <a:gd name="T36" fmla="*/ 225 w 802"/>
                  <a:gd name="T37" fmla="*/ 172 h 634"/>
                  <a:gd name="T38" fmla="*/ 162 w 802"/>
                  <a:gd name="T39" fmla="*/ 244 h 634"/>
                  <a:gd name="T40" fmla="*/ 94 w 802"/>
                  <a:gd name="T41" fmla="*/ 344 h 634"/>
                  <a:gd name="T42" fmla="*/ 44 w 802"/>
                  <a:gd name="T43" fmla="*/ 433 h 634"/>
                  <a:gd name="T44" fmla="*/ 14 w 802"/>
                  <a:gd name="T45" fmla="*/ 501 h 634"/>
                  <a:gd name="T46" fmla="*/ 70 w 802"/>
                  <a:gd name="T47" fmla="*/ 567 h 634"/>
                  <a:gd name="T48" fmla="*/ 80 w 802"/>
                  <a:gd name="T49" fmla="*/ 547 h 634"/>
                  <a:gd name="T50" fmla="*/ 150 w 802"/>
                  <a:gd name="T51" fmla="*/ 425 h 634"/>
                  <a:gd name="T52" fmla="*/ 200 w 802"/>
                  <a:gd name="T53" fmla="*/ 344 h 634"/>
                  <a:gd name="T54" fmla="*/ 263 w 802"/>
                  <a:gd name="T55" fmla="*/ 260 h 634"/>
                  <a:gd name="T56" fmla="*/ 333 w 802"/>
                  <a:gd name="T57" fmla="*/ 185 h 634"/>
                  <a:gd name="T58" fmla="*/ 371 w 802"/>
                  <a:gd name="T59" fmla="*/ 155 h 634"/>
                  <a:gd name="T60" fmla="*/ 407 w 802"/>
                  <a:gd name="T61" fmla="*/ 131 h 634"/>
                  <a:gd name="T62" fmla="*/ 445 w 802"/>
                  <a:gd name="T63" fmla="*/ 113 h 634"/>
                  <a:gd name="T64" fmla="*/ 483 w 802"/>
                  <a:gd name="T65" fmla="*/ 106 h 634"/>
                  <a:gd name="T66" fmla="*/ 493 w 802"/>
                  <a:gd name="T67" fmla="*/ 105 h 634"/>
                  <a:gd name="T68" fmla="*/ 559 w 802"/>
                  <a:gd name="T69" fmla="*/ 90 h 634"/>
                  <a:gd name="T70" fmla="*/ 597 w 802"/>
                  <a:gd name="T71" fmla="*/ 86 h 634"/>
                  <a:gd name="T72" fmla="*/ 630 w 802"/>
                  <a:gd name="T73" fmla="*/ 88 h 634"/>
                  <a:gd name="T74" fmla="*/ 650 w 802"/>
                  <a:gd name="T75" fmla="*/ 98 h 634"/>
                  <a:gd name="T76" fmla="*/ 658 w 802"/>
                  <a:gd name="T77" fmla="*/ 107 h 634"/>
                  <a:gd name="T78" fmla="*/ 662 w 802"/>
                  <a:gd name="T79" fmla="*/ 121 h 634"/>
                  <a:gd name="T80" fmla="*/ 660 w 802"/>
                  <a:gd name="T81" fmla="*/ 141 h 634"/>
                  <a:gd name="T82" fmla="*/ 644 w 802"/>
                  <a:gd name="T83" fmla="*/ 176 h 6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802" h="634">
                    <a:moveTo>
                      <a:pt x="736" y="206"/>
                    </a:moveTo>
                    <a:lnTo>
                      <a:pt x="736" y="206"/>
                    </a:lnTo>
                    <a:lnTo>
                      <a:pt x="752" y="192"/>
                    </a:lnTo>
                    <a:lnTo>
                      <a:pt x="768" y="180"/>
                    </a:lnTo>
                    <a:lnTo>
                      <a:pt x="784" y="162"/>
                    </a:lnTo>
                    <a:lnTo>
                      <a:pt x="790" y="154"/>
                    </a:lnTo>
                    <a:lnTo>
                      <a:pt x="796" y="144"/>
                    </a:lnTo>
                    <a:lnTo>
                      <a:pt x="800" y="134"/>
                    </a:lnTo>
                    <a:lnTo>
                      <a:pt x="802" y="124"/>
                    </a:lnTo>
                    <a:lnTo>
                      <a:pt x="802" y="114"/>
                    </a:lnTo>
                    <a:lnTo>
                      <a:pt x="798" y="104"/>
                    </a:lnTo>
                    <a:lnTo>
                      <a:pt x="790" y="96"/>
                    </a:lnTo>
                    <a:lnTo>
                      <a:pt x="778" y="88"/>
                    </a:lnTo>
                    <a:lnTo>
                      <a:pt x="770" y="80"/>
                    </a:lnTo>
                    <a:lnTo>
                      <a:pt x="744" y="62"/>
                    </a:lnTo>
                    <a:lnTo>
                      <a:pt x="706" y="40"/>
                    </a:lnTo>
                    <a:lnTo>
                      <a:pt x="682" y="30"/>
                    </a:lnTo>
                    <a:lnTo>
                      <a:pt x="656" y="20"/>
                    </a:lnTo>
                    <a:lnTo>
                      <a:pt x="630" y="10"/>
                    </a:lnTo>
                    <a:lnTo>
                      <a:pt x="600" y="4"/>
                    </a:lnTo>
                    <a:lnTo>
                      <a:pt x="570" y="0"/>
                    </a:lnTo>
                    <a:lnTo>
                      <a:pt x="540" y="0"/>
                    </a:lnTo>
                    <a:lnTo>
                      <a:pt x="508" y="4"/>
                    </a:lnTo>
                    <a:lnTo>
                      <a:pt x="492" y="8"/>
                    </a:lnTo>
                    <a:lnTo>
                      <a:pt x="476" y="14"/>
                    </a:lnTo>
                    <a:lnTo>
                      <a:pt x="462" y="22"/>
                    </a:lnTo>
                    <a:lnTo>
                      <a:pt x="446" y="30"/>
                    </a:lnTo>
                    <a:lnTo>
                      <a:pt x="430" y="40"/>
                    </a:lnTo>
                    <a:lnTo>
                      <a:pt x="416" y="52"/>
                    </a:lnTo>
                    <a:lnTo>
                      <a:pt x="404" y="56"/>
                    </a:lnTo>
                    <a:lnTo>
                      <a:pt x="372" y="74"/>
                    </a:lnTo>
                    <a:lnTo>
                      <a:pt x="348" y="88"/>
                    </a:lnTo>
                    <a:lnTo>
                      <a:pt x="324" y="106"/>
                    </a:lnTo>
                    <a:lnTo>
                      <a:pt x="294" y="130"/>
                    </a:lnTo>
                    <a:lnTo>
                      <a:pt x="264" y="158"/>
                    </a:lnTo>
                    <a:lnTo>
                      <a:pt x="230" y="192"/>
                    </a:lnTo>
                    <a:lnTo>
                      <a:pt x="196" y="230"/>
                    </a:lnTo>
                    <a:lnTo>
                      <a:pt x="162" y="274"/>
                    </a:lnTo>
                    <a:lnTo>
                      <a:pt x="128" y="326"/>
                    </a:lnTo>
                    <a:lnTo>
                      <a:pt x="94" y="384"/>
                    </a:lnTo>
                    <a:lnTo>
                      <a:pt x="60" y="448"/>
                    </a:lnTo>
                    <a:lnTo>
                      <a:pt x="44" y="484"/>
                    </a:lnTo>
                    <a:lnTo>
                      <a:pt x="28" y="522"/>
                    </a:lnTo>
                    <a:lnTo>
                      <a:pt x="14" y="560"/>
                    </a:lnTo>
                    <a:lnTo>
                      <a:pt x="0" y="602"/>
                    </a:lnTo>
                    <a:lnTo>
                      <a:pt x="70" y="634"/>
                    </a:lnTo>
                    <a:lnTo>
                      <a:pt x="80" y="612"/>
                    </a:lnTo>
                    <a:lnTo>
                      <a:pt x="108" y="556"/>
                    </a:lnTo>
                    <a:lnTo>
                      <a:pt x="150" y="476"/>
                    </a:lnTo>
                    <a:lnTo>
                      <a:pt x="176" y="430"/>
                    </a:lnTo>
                    <a:lnTo>
                      <a:pt x="204" y="384"/>
                    </a:lnTo>
                    <a:lnTo>
                      <a:pt x="236" y="336"/>
                    </a:lnTo>
                    <a:lnTo>
                      <a:pt x="268" y="290"/>
                    </a:lnTo>
                    <a:lnTo>
                      <a:pt x="302" y="246"/>
                    </a:lnTo>
                    <a:lnTo>
                      <a:pt x="338" y="206"/>
                    </a:lnTo>
                    <a:lnTo>
                      <a:pt x="356" y="190"/>
                    </a:lnTo>
                    <a:lnTo>
                      <a:pt x="376" y="174"/>
                    </a:lnTo>
                    <a:lnTo>
                      <a:pt x="394" y="158"/>
                    </a:lnTo>
                    <a:lnTo>
                      <a:pt x="412" y="146"/>
                    </a:lnTo>
                    <a:lnTo>
                      <a:pt x="432" y="136"/>
                    </a:lnTo>
                    <a:lnTo>
                      <a:pt x="450" y="128"/>
                    </a:lnTo>
                    <a:lnTo>
                      <a:pt x="468" y="122"/>
                    </a:lnTo>
                    <a:lnTo>
                      <a:pt x="488" y="118"/>
                    </a:lnTo>
                    <a:lnTo>
                      <a:pt x="498" y="116"/>
                    </a:lnTo>
                    <a:lnTo>
                      <a:pt x="526" y="108"/>
                    </a:lnTo>
                    <a:lnTo>
                      <a:pt x="564" y="100"/>
                    </a:lnTo>
                    <a:lnTo>
                      <a:pt x="584" y="96"/>
                    </a:lnTo>
                    <a:lnTo>
                      <a:pt x="604" y="96"/>
                    </a:lnTo>
                    <a:lnTo>
                      <a:pt x="622" y="96"/>
                    </a:lnTo>
                    <a:lnTo>
                      <a:pt x="640" y="98"/>
                    </a:lnTo>
                    <a:lnTo>
                      <a:pt x="654" y="104"/>
                    </a:lnTo>
                    <a:lnTo>
                      <a:pt x="660" y="108"/>
                    </a:lnTo>
                    <a:lnTo>
                      <a:pt x="664" y="114"/>
                    </a:lnTo>
                    <a:lnTo>
                      <a:pt x="668" y="120"/>
                    </a:lnTo>
                    <a:lnTo>
                      <a:pt x="670" y="128"/>
                    </a:lnTo>
                    <a:lnTo>
                      <a:pt x="672" y="136"/>
                    </a:lnTo>
                    <a:lnTo>
                      <a:pt x="672" y="144"/>
                    </a:lnTo>
                    <a:lnTo>
                      <a:pt x="670" y="156"/>
                    </a:lnTo>
                    <a:lnTo>
                      <a:pt x="666" y="168"/>
                    </a:lnTo>
                    <a:lnTo>
                      <a:pt x="654" y="196"/>
                    </a:lnTo>
                    <a:lnTo>
                      <a:pt x="736" y="20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7" name="Freeform 168"/>
              <p:cNvSpPr>
                <a:spLocks/>
              </p:cNvSpPr>
              <p:nvPr userDrawn="1"/>
            </p:nvSpPr>
            <p:spPr bwMode="auto">
              <a:xfrm>
                <a:off x="4076" y="2414"/>
                <a:ext cx="940" cy="2621"/>
              </a:xfrm>
              <a:custGeom>
                <a:avLst/>
                <a:gdLst>
                  <a:gd name="T0" fmla="*/ 876 w 940"/>
                  <a:gd name="T1" fmla="*/ 0 h 2636"/>
                  <a:gd name="T2" fmla="*/ 4 w 940"/>
                  <a:gd name="T3" fmla="*/ 2430 h 2636"/>
                  <a:gd name="T4" fmla="*/ 4 w 940"/>
                  <a:gd name="T5" fmla="*/ 2430 h 2636"/>
                  <a:gd name="T6" fmla="*/ 0 w 940"/>
                  <a:gd name="T7" fmla="*/ 2468 h 2636"/>
                  <a:gd name="T8" fmla="*/ 0 w 940"/>
                  <a:gd name="T9" fmla="*/ 2500 h 2636"/>
                  <a:gd name="T10" fmla="*/ 0 w 940"/>
                  <a:gd name="T11" fmla="*/ 2517 h 2636"/>
                  <a:gd name="T12" fmla="*/ 2 w 940"/>
                  <a:gd name="T13" fmla="*/ 2532 h 2636"/>
                  <a:gd name="T14" fmla="*/ 6 w 940"/>
                  <a:gd name="T15" fmla="*/ 2545 h 2636"/>
                  <a:gd name="T16" fmla="*/ 12 w 940"/>
                  <a:gd name="T17" fmla="*/ 2555 h 2636"/>
                  <a:gd name="T18" fmla="*/ 16 w 940"/>
                  <a:gd name="T19" fmla="*/ 2559 h 2636"/>
                  <a:gd name="T20" fmla="*/ 20 w 940"/>
                  <a:gd name="T21" fmla="*/ 2561 h 2636"/>
                  <a:gd name="T22" fmla="*/ 26 w 940"/>
                  <a:gd name="T23" fmla="*/ 2561 h 2636"/>
                  <a:gd name="T24" fmla="*/ 30 w 940"/>
                  <a:gd name="T25" fmla="*/ 2559 h 2636"/>
                  <a:gd name="T26" fmla="*/ 38 w 940"/>
                  <a:gd name="T27" fmla="*/ 2557 h 2636"/>
                  <a:gd name="T28" fmla="*/ 44 w 940"/>
                  <a:gd name="T29" fmla="*/ 2553 h 2636"/>
                  <a:gd name="T30" fmla="*/ 62 w 940"/>
                  <a:gd name="T31" fmla="*/ 2537 h 2636"/>
                  <a:gd name="T32" fmla="*/ 82 w 940"/>
                  <a:gd name="T33" fmla="*/ 2515 h 2636"/>
                  <a:gd name="T34" fmla="*/ 106 w 940"/>
                  <a:gd name="T35" fmla="*/ 2483 h 2636"/>
                  <a:gd name="T36" fmla="*/ 940 w 940"/>
                  <a:gd name="T37" fmla="*/ 89 h 2636"/>
                  <a:gd name="T38" fmla="*/ 876 w 940"/>
                  <a:gd name="T39" fmla="*/ 0 h 26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40" h="2636">
                    <a:moveTo>
                      <a:pt x="876" y="0"/>
                    </a:moveTo>
                    <a:lnTo>
                      <a:pt x="4" y="2500"/>
                    </a:lnTo>
                    <a:lnTo>
                      <a:pt x="0" y="2538"/>
                    </a:lnTo>
                    <a:lnTo>
                      <a:pt x="0" y="2572"/>
                    </a:lnTo>
                    <a:lnTo>
                      <a:pt x="0" y="2590"/>
                    </a:lnTo>
                    <a:lnTo>
                      <a:pt x="2" y="2606"/>
                    </a:lnTo>
                    <a:lnTo>
                      <a:pt x="6" y="2620"/>
                    </a:lnTo>
                    <a:lnTo>
                      <a:pt x="12" y="2630"/>
                    </a:lnTo>
                    <a:lnTo>
                      <a:pt x="16" y="2634"/>
                    </a:lnTo>
                    <a:lnTo>
                      <a:pt x="20" y="2636"/>
                    </a:lnTo>
                    <a:lnTo>
                      <a:pt x="26" y="2636"/>
                    </a:lnTo>
                    <a:lnTo>
                      <a:pt x="30" y="2634"/>
                    </a:lnTo>
                    <a:lnTo>
                      <a:pt x="38" y="2632"/>
                    </a:lnTo>
                    <a:lnTo>
                      <a:pt x="44" y="2628"/>
                    </a:lnTo>
                    <a:lnTo>
                      <a:pt x="62" y="2612"/>
                    </a:lnTo>
                    <a:lnTo>
                      <a:pt x="82" y="2588"/>
                    </a:lnTo>
                    <a:lnTo>
                      <a:pt x="106" y="2554"/>
                    </a:lnTo>
                    <a:lnTo>
                      <a:pt x="940" y="94"/>
                    </a:lnTo>
                    <a:lnTo>
                      <a:pt x="87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8" name="Freeform 169"/>
              <p:cNvSpPr>
                <a:spLocks/>
              </p:cNvSpPr>
              <p:nvPr userDrawn="1"/>
            </p:nvSpPr>
            <p:spPr bwMode="auto">
              <a:xfrm>
                <a:off x="4856" y="2634"/>
                <a:ext cx="460" cy="2661"/>
              </a:xfrm>
              <a:custGeom>
                <a:avLst/>
                <a:gdLst>
                  <a:gd name="T0" fmla="*/ 335 w 474"/>
                  <a:gd name="T1" fmla="*/ 46 h 2658"/>
                  <a:gd name="T2" fmla="*/ 0 w 474"/>
                  <a:gd name="T3" fmla="*/ 2523 h 2658"/>
                  <a:gd name="T4" fmla="*/ 0 w 474"/>
                  <a:gd name="T5" fmla="*/ 2523 h 2658"/>
                  <a:gd name="T6" fmla="*/ 0 w 474"/>
                  <a:gd name="T7" fmla="*/ 2557 h 2658"/>
                  <a:gd name="T8" fmla="*/ 4 w 474"/>
                  <a:gd name="T9" fmla="*/ 2591 h 2658"/>
                  <a:gd name="T10" fmla="*/ 10 w 474"/>
                  <a:gd name="T11" fmla="*/ 2625 h 2658"/>
                  <a:gd name="T12" fmla="*/ 14 w 474"/>
                  <a:gd name="T13" fmla="*/ 2641 h 2658"/>
                  <a:gd name="T14" fmla="*/ 16 w 474"/>
                  <a:gd name="T15" fmla="*/ 2653 h 2658"/>
                  <a:gd name="T16" fmla="*/ 19 w 474"/>
                  <a:gd name="T17" fmla="*/ 2665 h 2658"/>
                  <a:gd name="T18" fmla="*/ 27 w 474"/>
                  <a:gd name="T19" fmla="*/ 2671 h 2658"/>
                  <a:gd name="T20" fmla="*/ 31 w 474"/>
                  <a:gd name="T21" fmla="*/ 2671 h 2658"/>
                  <a:gd name="T22" fmla="*/ 37 w 474"/>
                  <a:gd name="T23" fmla="*/ 2673 h 2658"/>
                  <a:gd name="T24" fmla="*/ 41 w 474"/>
                  <a:gd name="T25" fmla="*/ 2671 h 2658"/>
                  <a:gd name="T26" fmla="*/ 46 w 474"/>
                  <a:gd name="T27" fmla="*/ 2669 h 2658"/>
                  <a:gd name="T28" fmla="*/ 54 w 474"/>
                  <a:gd name="T29" fmla="*/ 2657 h 2658"/>
                  <a:gd name="T30" fmla="*/ 68 w 474"/>
                  <a:gd name="T31" fmla="*/ 2639 h 2658"/>
                  <a:gd name="T32" fmla="*/ 408 w 474"/>
                  <a:gd name="T33" fmla="*/ 0 h 2658"/>
                  <a:gd name="T34" fmla="*/ 335 w 474"/>
                  <a:gd name="T35" fmla="*/ 46 h 265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74" h="2658">
                    <a:moveTo>
                      <a:pt x="390" y="46"/>
                    </a:moveTo>
                    <a:lnTo>
                      <a:pt x="0" y="2508"/>
                    </a:lnTo>
                    <a:lnTo>
                      <a:pt x="0" y="2542"/>
                    </a:lnTo>
                    <a:lnTo>
                      <a:pt x="4" y="2576"/>
                    </a:lnTo>
                    <a:lnTo>
                      <a:pt x="10" y="2610"/>
                    </a:lnTo>
                    <a:lnTo>
                      <a:pt x="14" y="2626"/>
                    </a:lnTo>
                    <a:lnTo>
                      <a:pt x="18" y="2638"/>
                    </a:lnTo>
                    <a:lnTo>
                      <a:pt x="24" y="2650"/>
                    </a:lnTo>
                    <a:lnTo>
                      <a:pt x="32" y="2656"/>
                    </a:lnTo>
                    <a:lnTo>
                      <a:pt x="36" y="2656"/>
                    </a:lnTo>
                    <a:lnTo>
                      <a:pt x="42" y="2658"/>
                    </a:lnTo>
                    <a:lnTo>
                      <a:pt x="46" y="2656"/>
                    </a:lnTo>
                    <a:lnTo>
                      <a:pt x="52" y="2654"/>
                    </a:lnTo>
                    <a:lnTo>
                      <a:pt x="64" y="2642"/>
                    </a:lnTo>
                    <a:lnTo>
                      <a:pt x="78" y="2624"/>
                    </a:lnTo>
                    <a:lnTo>
                      <a:pt x="474" y="0"/>
                    </a:lnTo>
                    <a:lnTo>
                      <a:pt x="39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79" name="Freeform 170"/>
              <p:cNvSpPr>
                <a:spLocks/>
              </p:cNvSpPr>
              <p:nvPr userDrawn="1"/>
            </p:nvSpPr>
            <p:spPr bwMode="auto">
              <a:xfrm>
                <a:off x="5636" y="2774"/>
                <a:ext cx="160" cy="2621"/>
              </a:xfrm>
              <a:custGeom>
                <a:avLst/>
                <a:gdLst>
                  <a:gd name="T0" fmla="*/ 0 w 156"/>
                  <a:gd name="T1" fmla="*/ 70 h 2622"/>
                  <a:gd name="T2" fmla="*/ 45 w 156"/>
                  <a:gd name="T3" fmla="*/ 2457 h 2622"/>
                  <a:gd name="T4" fmla="*/ 45 w 156"/>
                  <a:gd name="T5" fmla="*/ 2457 h 2622"/>
                  <a:gd name="T6" fmla="*/ 53 w 156"/>
                  <a:gd name="T7" fmla="*/ 2499 h 2622"/>
                  <a:gd name="T8" fmla="*/ 67 w 156"/>
                  <a:gd name="T9" fmla="*/ 2537 h 2622"/>
                  <a:gd name="T10" fmla="*/ 74 w 156"/>
                  <a:gd name="T11" fmla="*/ 2557 h 2622"/>
                  <a:gd name="T12" fmla="*/ 82 w 156"/>
                  <a:gd name="T13" fmla="*/ 2575 h 2622"/>
                  <a:gd name="T14" fmla="*/ 90 w 156"/>
                  <a:gd name="T15" fmla="*/ 2593 h 2622"/>
                  <a:gd name="T16" fmla="*/ 98 w 156"/>
                  <a:gd name="T17" fmla="*/ 2605 h 2622"/>
                  <a:gd name="T18" fmla="*/ 113 w 156"/>
                  <a:gd name="T19" fmla="*/ 2615 h 2622"/>
                  <a:gd name="T20" fmla="*/ 119 w 156"/>
                  <a:gd name="T21" fmla="*/ 2617 h 2622"/>
                  <a:gd name="T22" fmla="*/ 123 w 156"/>
                  <a:gd name="T23" fmla="*/ 2617 h 2622"/>
                  <a:gd name="T24" fmla="*/ 129 w 156"/>
                  <a:gd name="T25" fmla="*/ 2617 h 2622"/>
                  <a:gd name="T26" fmla="*/ 135 w 156"/>
                  <a:gd name="T27" fmla="*/ 2613 h 2622"/>
                  <a:gd name="T28" fmla="*/ 142 w 156"/>
                  <a:gd name="T29" fmla="*/ 2609 h 2622"/>
                  <a:gd name="T30" fmla="*/ 150 w 156"/>
                  <a:gd name="T31" fmla="*/ 2601 h 2622"/>
                  <a:gd name="T32" fmla="*/ 164 w 156"/>
                  <a:gd name="T33" fmla="*/ 2581 h 2622"/>
                  <a:gd name="T34" fmla="*/ 176 w 156"/>
                  <a:gd name="T35" fmla="*/ 2549 h 2622"/>
                  <a:gd name="T36" fmla="*/ 150 w 156"/>
                  <a:gd name="T37" fmla="*/ 0 h 2622"/>
                  <a:gd name="T38" fmla="*/ 0 w 156"/>
                  <a:gd name="T39" fmla="*/ 70 h 262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6" h="2622">
                    <a:moveTo>
                      <a:pt x="0" y="70"/>
                    </a:moveTo>
                    <a:lnTo>
                      <a:pt x="40" y="2462"/>
                    </a:lnTo>
                    <a:lnTo>
                      <a:pt x="48" y="2504"/>
                    </a:lnTo>
                    <a:lnTo>
                      <a:pt x="58" y="2542"/>
                    </a:lnTo>
                    <a:lnTo>
                      <a:pt x="64" y="2562"/>
                    </a:lnTo>
                    <a:lnTo>
                      <a:pt x="72" y="2580"/>
                    </a:lnTo>
                    <a:lnTo>
                      <a:pt x="80" y="2598"/>
                    </a:lnTo>
                    <a:lnTo>
                      <a:pt x="88" y="2610"/>
                    </a:lnTo>
                    <a:lnTo>
                      <a:pt x="98" y="2620"/>
                    </a:lnTo>
                    <a:lnTo>
                      <a:pt x="104" y="2622"/>
                    </a:lnTo>
                    <a:lnTo>
                      <a:pt x="108" y="2622"/>
                    </a:lnTo>
                    <a:lnTo>
                      <a:pt x="114" y="2622"/>
                    </a:lnTo>
                    <a:lnTo>
                      <a:pt x="120" y="2618"/>
                    </a:lnTo>
                    <a:lnTo>
                      <a:pt x="126" y="2614"/>
                    </a:lnTo>
                    <a:lnTo>
                      <a:pt x="132" y="2606"/>
                    </a:lnTo>
                    <a:lnTo>
                      <a:pt x="144" y="2586"/>
                    </a:lnTo>
                    <a:lnTo>
                      <a:pt x="156" y="2554"/>
                    </a:lnTo>
                    <a:lnTo>
                      <a:pt x="132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0" name="Freeform 171"/>
              <p:cNvSpPr>
                <a:spLocks/>
              </p:cNvSpPr>
              <p:nvPr userDrawn="1"/>
            </p:nvSpPr>
            <p:spPr bwMode="auto">
              <a:xfrm>
                <a:off x="6056" y="2734"/>
                <a:ext cx="560" cy="2481"/>
              </a:xfrm>
              <a:custGeom>
                <a:avLst/>
                <a:gdLst>
                  <a:gd name="T0" fmla="*/ 0 w 552"/>
                  <a:gd name="T1" fmla="*/ 16 h 2492"/>
                  <a:gd name="T2" fmla="*/ 442 w 552"/>
                  <a:gd name="T3" fmla="*/ 2333 h 2492"/>
                  <a:gd name="T4" fmla="*/ 442 w 552"/>
                  <a:gd name="T5" fmla="*/ 2333 h 2492"/>
                  <a:gd name="T6" fmla="*/ 448 w 552"/>
                  <a:gd name="T7" fmla="*/ 2342 h 2492"/>
                  <a:gd name="T8" fmla="*/ 468 w 552"/>
                  <a:gd name="T9" fmla="*/ 2366 h 2492"/>
                  <a:gd name="T10" fmla="*/ 493 w 552"/>
                  <a:gd name="T11" fmla="*/ 2395 h 2492"/>
                  <a:gd name="T12" fmla="*/ 507 w 552"/>
                  <a:gd name="T13" fmla="*/ 2409 h 2492"/>
                  <a:gd name="T14" fmla="*/ 521 w 552"/>
                  <a:gd name="T15" fmla="*/ 2421 h 2492"/>
                  <a:gd name="T16" fmla="*/ 535 w 552"/>
                  <a:gd name="T17" fmla="*/ 2431 h 2492"/>
                  <a:gd name="T18" fmla="*/ 551 w 552"/>
                  <a:gd name="T19" fmla="*/ 2435 h 2492"/>
                  <a:gd name="T20" fmla="*/ 558 w 552"/>
                  <a:gd name="T21" fmla="*/ 2437 h 2492"/>
                  <a:gd name="T22" fmla="*/ 564 w 552"/>
                  <a:gd name="T23" fmla="*/ 2435 h 2492"/>
                  <a:gd name="T24" fmla="*/ 568 w 552"/>
                  <a:gd name="T25" fmla="*/ 2433 h 2492"/>
                  <a:gd name="T26" fmla="*/ 574 w 552"/>
                  <a:gd name="T27" fmla="*/ 2429 h 2492"/>
                  <a:gd name="T28" fmla="*/ 578 w 552"/>
                  <a:gd name="T29" fmla="*/ 2423 h 2492"/>
                  <a:gd name="T30" fmla="*/ 582 w 552"/>
                  <a:gd name="T31" fmla="*/ 2415 h 2492"/>
                  <a:gd name="T32" fmla="*/ 586 w 552"/>
                  <a:gd name="T33" fmla="*/ 2403 h 2492"/>
                  <a:gd name="T34" fmla="*/ 588 w 552"/>
                  <a:gd name="T35" fmla="*/ 2391 h 2492"/>
                  <a:gd name="T36" fmla="*/ 592 w 552"/>
                  <a:gd name="T37" fmla="*/ 2360 h 2492"/>
                  <a:gd name="T38" fmla="*/ 592 w 552"/>
                  <a:gd name="T39" fmla="*/ 2320 h 2492"/>
                  <a:gd name="T40" fmla="*/ 97 w 552"/>
                  <a:gd name="T41" fmla="*/ 0 h 2492"/>
                  <a:gd name="T42" fmla="*/ 0 w 552"/>
                  <a:gd name="T43" fmla="*/ 16 h 249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52" h="2492">
                    <a:moveTo>
                      <a:pt x="0" y="16"/>
                    </a:moveTo>
                    <a:lnTo>
                      <a:pt x="412" y="2384"/>
                    </a:lnTo>
                    <a:lnTo>
                      <a:pt x="418" y="2394"/>
                    </a:lnTo>
                    <a:lnTo>
                      <a:pt x="436" y="2420"/>
                    </a:lnTo>
                    <a:lnTo>
                      <a:pt x="458" y="2450"/>
                    </a:lnTo>
                    <a:lnTo>
                      <a:pt x="472" y="2464"/>
                    </a:lnTo>
                    <a:lnTo>
                      <a:pt x="486" y="2476"/>
                    </a:lnTo>
                    <a:lnTo>
                      <a:pt x="498" y="2486"/>
                    </a:lnTo>
                    <a:lnTo>
                      <a:pt x="512" y="2490"/>
                    </a:lnTo>
                    <a:lnTo>
                      <a:pt x="518" y="2492"/>
                    </a:lnTo>
                    <a:lnTo>
                      <a:pt x="524" y="2490"/>
                    </a:lnTo>
                    <a:lnTo>
                      <a:pt x="528" y="2488"/>
                    </a:lnTo>
                    <a:lnTo>
                      <a:pt x="534" y="2484"/>
                    </a:lnTo>
                    <a:lnTo>
                      <a:pt x="538" y="2478"/>
                    </a:lnTo>
                    <a:lnTo>
                      <a:pt x="542" y="2470"/>
                    </a:lnTo>
                    <a:lnTo>
                      <a:pt x="546" y="2458"/>
                    </a:lnTo>
                    <a:lnTo>
                      <a:pt x="548" y="2446"/>
                    </a:lnTo>
                    <a:lnTo>
                      <a:pt x="552" y="2414"/>
                    </a:lnTo>
                    <a:lnTo>
                      <a:pt x="552" y="2370"/>
                    </a:lnTo>
                    <a:lnTo>
                      <a:pt x="92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1" name="Freeform 172"/>
              <p:cNvSpPr>
                <a:spLocks/>
              </p:cNvSpPr>
              <p:nvPr userDrawn="1"/>
            </p:nvSpPr>
            <p:spPr bwMode="auto">
              <a:xfrm>
                <a:off x="6336" y="2394"/>
                <a:ext cx="1040" cy="2601"/>
              </a:xfrm>
              <a:custGeom>
                <a:avLst/>
                <a:gdLst>
                  <a:gd name="T0" fmla="*/ 0 w 1032"/>
                  <a:gd name="T1" fmla="*/ 102 h 2600"/>
                  <a:gd name="T2" fmla="*/ 945 w 1032"/>
                  <a:gd name="T3" fmla="*/ 2513 h 2600"/>
                  <a:gd name="T4" fmla="*/ 945 w 1032"/>
                  <a:gd name="T5" fmla="*/ 2513 h 2600"/>
                  <a:gd name="T6" fmla="*/ 953 w 1032"/>
                  <a:gd name="T7" fmla="*/ 2523 h 2600"/>
                  <a:gd name="T8" fmla="*/ 973 w 1032"/>
                  <a:gd name="T9" fmla="*/ 2547 h 2600"/>
                  <a:gd name="T10" fmla="*/ 1003 w 1032"/>
                  <a:gd name="T11" fmla="*/ 2573 h 2600"/>
                  <a:gd name="T12" fmla="*/ 1018 w 1032"/>
                  <a:gd name="T13" fmla="*/ 2587 h 2600"/>
                  <a:gd name="T14" fmla="*/ 1030 w 1032"/>
                  <a:gd name="T15" fmla="*/ 2597 h 2600"/>
                  <a:gd name="T16" fmla="*/ 1044 w 1032"/>
                  <a:gd name="T17" fmla="*/ 2603 h 2600"/>
                  <a:gd name="T18" fmla="*/ 1050 w 1032"/>
                  <a:gd name="T19" fmla="*/ 2605 h 2600"/>
                  <a:gd name="T20" fmla="*/ 1054 w 1032"/>
                  <a:gd name="T21" fmla="*/ 2605 h 2600"/>
                  <a:gd name="T22" fmla="*/ 1060 w 1032"/>
                  <a:gd name="T23" fmla="*/ 2603 h 2600"/>
                  <a:gd name="T24" fmla="*/ 1064 w 1032"/>
                  <a:gd name="T25" fmla="*/ 2601 h 2600"/>
                  <a:gd name="T26" fmla="*/ 1066 w 1032"/>
                  <a:gd name="T27" fmla="*/ 2595 h 2600"/>
                  <a:gd name="T28" fmla="*/ 1070 w 1032"/>
                  <a:gd name="T29" fmla="*/ 2589 h 2600"/>
                  <a:gd name="T30" fmla="*/ 1072 w 1032"/>
                  <a:gd name="T31" fmla="*/ 2581 h 2600"/>
                  <a:gd name="T32" fmla="*/ 1072 w 1032"/>
                  <a:gd name="T33" fmla="*/ 2569 h 2600"/>
                  <a:gd name="T34" fmla="*/ 1070 w 1032"/>
                  <a:gd name="T35" fmla="*/ 2541 h 2600"/>
                  <a:gd name="T36" fmla="*/ 1064 w 1032"/>
                  <a:gd name="T37" fmla="*/ 2501 h 2600"/>
                  <a:gd name="T38" fmla="*/ 1052 w 1032"/>
                  <a:gd name="T39" fmla="*/ 2451 h 2600"/>
                  <a:gd name="T40" fmla="*/ 83 w 1032"/>
                  <a:gd name="T41" fmla="*/ 0 h 2600"/>
                  <a:gd name="T42" fmla="*/ 0 w 1032"/>
                  <a:gd name="T43" fmla="*/ 102 h 260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32" h="2600">
                    <a:moveTo>
                      <a:pt x="0" y="102"/>
                    </a:moveTo>
                    <a:lnTo>
                      <a:pt x="910" y="2508"/>
                    </a:lnTo>
                    <a:lnTo>
                      <a:pt x="918" y="2518"/>
                    </a:lnTo>
                    <a:lnTo>
                      <a:pt x="938" y="2542"/>
                    </a:lnTo>
                    <a:lnTo>
                      <a:pt x="964" y="2568"/>
                    </a:lnTo>
                    <a:lnTo>
                      <a:pt x="978" y="2582"/>
                    </a:lnTo>
                    <a:lnTo>
                      <a:pt x="990" y="2592"/>
                    </a:lnTo>
                    <a:lnTo>
                      <a:pt x="1004" y="2598"/>
                    </a:lnTo>
                    <a:lnTo>
                      <a:pt x="1010" y="2600"/>
                    </a:lnTo>
                    <a:lnTo>
                      <a:pt x="1014" y="2600"/>
                    </a:lnTo>
                    <a:lnTo>
                      <a:pt x="1020" y="2598"/>
                    </a:lnTo>
                    <a:lnTo>
                      <a:pt x="1024" y="2596"/>
                    </a:lnTo>
                    <a:lnTo>
                      <a:pt x="1026" y="2590"/>
                    </a:lnTo>
                    <a:lnTo>
                      <a:pt x="1030" y="2584"/>
                    </a:lnTo>
                    <a:lnTo>
                      <a:pt x="1032" y="2576"/>
                    </a:lnTo>
                    <a:lnTo>
                      <a:pt x="1032" y="2564"/>
                    </a:lnTo>
                    <a:lnTo>
                      <a:pt x="1030" y="2536"/>
                    </a:lnTo>
                    <a:lnTo>
                      <a:pt x="1024" y="2496"/>
                    </a:lnTo>
                    <a:lnTo>
                      <a:pt x="1012" y="2446"/>
                    </a:lnTo>
                    <a:lnTo>
                      <a:pt x="78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2" name="Freeform 173"/>
              <p:cNvSpPr>
                <a:spLocks/>
              </p:cNvSpPr>
              <p:nvPr userDrawn="1"/>
            </p:nvSpPr>
            <p:spPr bwMode="auto">
              <a:xfrm>
                <a:off x="5276" y="1154"/>
                <a:ext cx="140" cy="540"/>
              </a:xfrm>
              <a:custGeom>
                <a:avLst/>
                <a:gdLst>
                  <a:gd name="T0" fmla="*/ 0 w 146"/>
                  <a:gd name="T1" fmla="*/ 92 h 552"/>
                  <a:gd name="T2" fmla="*/ 0 w 146"/>
                  <a:gd name="T3" fmla="*/ 92 h 552"/>
                  <a:gd name="T4" fmla="*/ 0 w 146"/>
                  <a:gd name="T5" fmla="*/ 119 h 552"/>
                  <a:gd name="T6" fmla="*/ 4 w 146"/>
                  <a:gd name="T7" fmla="*/ 149 h 552"/>
                  <a:gd name="T8" fmla="*/ 8 w 146"/>
                  <a:gd name="T9" fmla="*/ 178 h 552"/>
                  <a:gd name="T10" fmla="*/ 12 w 146"/>
                  <a:gd name="T11" fmla="*/ 205 h 552"/>
                  <a:gd name="T12" fmla="*/ 21 w 146"/>
                  <a:gd name="T13" fmla="*/ 262 h 552"/>
                  <a:gd name="T14" fmla="*/ 33 w 146"/>
                  <a:gd name="T15" fmla="*/ 316 h 552"/>
                  <a:gd name="T16" fmla="*/ 33 w 146"/>
                  <a:gd name="T17" fmla="*/ 316 h 552"/>
                  <a:gd name="T18" fmla="*/ 36 w 146"/>
                  <a:gd name="T19" fmla="*/ 360 h 552"/>
                  <a:gd name="T20" fmla="*/ 42 w 146"/>
                  <a:gd name="T21" fmla="*/ 407 h 552"/>
                  <a:gd name="T22" fmla="*/ 46 w 146"/>
                  <a:gd name="T23" fmla="*/ 430 h 552"/>
                  <a:gd name="T24" fmla="*/ 51 w 146"/>
                  <a:gd name="T25" fmla="*/ 453 h 552"/>
                  <a:gd name="T26" fmla="*/ 56 w 146"/>
                  <a:gd name="T27" fmla="*/ 474 h 552"/>
                  <a:gd name="T28" fmla="*/ 65 w 146"/>
                  <a:gd name="T29" fmla="*/ 495 h 552"/>
                  <a:gd name="T30" fmla="*/ 65 w 146"/>
                  <a:gd name="T31" fmla="*/ 495 h 552"/>
                  <a:gd name="T32" fmla="*/ 70 w 146"/>
                  <a:gd name="T33" fmla="*/ 495 h 552"/>
                  <a:gd name="T34" fmla="*/ 75 w 146"/>
                  <a:gd name="T35" fmla="*/ 491 h 552"/>
                  <a:gd name="T36" fmla="*/ 79 w 146"/>
                  <a:gd name="T37" fmla="*/ 484 h 552"/>
                  <a:gd name="T38" fmla="*/ 82 w 146"/>
                  <a:gd name="T39" fmla="*/ 474 h 552"/>
                  <a:gd name="T40" fmla="*/ 93 w 146"/>
                  <a:gd name="T41" fmla="*/ 448 h 552"/>
                  <a:gd name="T42" fmla="*/ 101 w 146"/>
                  <a:gd name="T43" fmla="*/ 416 h 552"/>
                  <a:gd name="T44" fmla="*/ 107 w 146"/>
                  <a:gd name="T45" fmla="*/ 376 h 552"/>
                  <a:gd name="T46" fmla="*/ 112 w 146"/>
                  <a:gd name="T47" fmla="*/ 331 h 552"/>
                  <a:gd name="T48" fmla="*/ 117 w 146"/>
                  <a:gd name="T49" fmla="*/ 285 h 552"/>
                  <a:gd name="T50" fmla="*/ 118 w 146"/>
                  <a:gd name="T51" fmla="*/ 237 h 552"/>
                  <a:gd name="T52" fmla="*/ 117 w 146"/>
                  <a:gd name="T53" fmla="*/ 189 h 552"/>
                  <a:gd name="T54" fmla="*/ 113 w 146"/>
                  <a:gd name="T55" fmla="*/ 145 h 552"/>
                  <a:gd name="T56" fmla="*/ 107 w 146"/>
                  <a:gd name="T57" fmla="*/ 102 h 552"/>
                  <a:gd name="T58" fmla="*/ 104 w 146"/>
                  <a:gd name="T59" fmla="*/ 82 h 552"/>
                  <a:gd name="T60" fmla="*/ 99 w 146"/>
                  <a:gd name="T61" fmla="*/ 65 h 552"/>
                  <a:gd name="T62" fmla="*/ 93 w 146"/>
                  <a:gd name="T63" fmla="*/ 49 h 552"/>
                  <a:gd name="T64" fmla="*/ 84 w 146"/>
                  <a:gd name="T65" fmla="*/ 33 h 552"/>
                  <a:gd name="T66" fmla="*/ 76 w 146"/>
                  <a:gd name="T67" fmla="*/ 23 h 552"/>
                  <a:gd name="T68" fmla="*/ 69 w 146"/>
                  <a:gd name="T69" fmla="*/ 14 h 552"/>
                  <a:gd name="T70" fmla="*/ 58 w 146"/>
                  <a:gd name="T71" fmla="*/ 6 h 552"/>
                  <a:gd name="T72" fmla="*/ 48 w 146"/>
                  <a:gd name="T73" fmla="*/ 2 h 552"/>
                  <a:gd name="T74" fmla="*/ 34 w 146"/>
                  <a:gd name="T75" fmla="*/ 0 h 552"/>
                  <a:gd name="T76" fmla="*/ 21 w 146"/>
                  <a:gd name="T77" fmla="*/ 2 h 552"/>
                  <a:gd name="T78" fmla="*/ 21 w 146"/>
                  <a:gd name="T79" fmla="*/ 2 h 552"/>
                  <a:gd name="T80" fmla="*/ 12 w 146"/>
                  <a:gd name="T81" fmla="*/ 23 h 552"/>
                  <a:gd name="T82" fmla="*/ 6 w 146"/>
                  <a:gd name="T83" fmla="*/ 45 h 552"/>
                  <a:gd name="T84" fmla="*/ 0 w 146"/>
                  <a:gd name="T85" fmla="*/ 67 h 552"/>
                  <a:gd name="T86" fmla="*/ 0 w 146"/>
                  <a:gd name="T87" fmla="*/ 80 h 552"/>
                  <a:gd name="T88" fmla="*/ 0 w 146"/>
                  <a:gd name="T89" fmla="*/ 92 h 55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46" h="552">
                    <a:moveTo>
                      <a:pt x="0" y="102"/>
                    </a:moveTo>
                    <a:lnTo>
                      <a:pt x="0" y="102"/>
                    </a:lnTo>
                    <a:lnTo>
                      <a:pt x="0" y="134"/>
                    </a:lnTo>
                    <a:lnTo>
                      <a:pt x="4" y="166"/>
                    </a:lnTo>
                    <a:lnTo>
                      <a:pt x="8" y="198"/>
                    </a:lnTo>
                    <a:lnTo>
                      <a:pt x="14" y="230"/>
                    </a:lnTo>
                    <a:lnTo>
                      <a:pt x="26" y="292"/>
                    </a:lnTo>
                    <a:lnTo>
                      <a:pt x="40" y="352"/>
                    </a:lnTo>
                    <a:lnTo>
                      <a:pt x="46" y="402"/>
                    </a:lnTo>
                    <a:lnTo>
                      <a:pt x="52" y="454"/>
                    </a:lnTo>
                    <a:lnTo>
                      <a:pt x="56" y="480"/>
                    </a:lnTo>
                    <a:lnTo>
                      <a:pt x="62" y="506"/>
                    </a:lnTo>
                    <a:lnTo>
                      <a:pt x="70" y="530"/>
                    </a:lnTo>
                    <a:lnTo>
                      <a:pt x="80" y="552"/>
                    </a:lnTo>
                    <a:lnTo>
                      <a:pt x="86" y="552"/>
                    </a:lnTo>
                    <a:lnTo>
                      <a:pt x="92" y="548"/>
                    </a:lnTo>
                    <a:lnTo>
                      <a:pt x="98" y="540"/>
                    </a:lnTo>
                    <a:lnTo>
                      <a:pt x="102" y="530"/>
                    </a:lnTo>
                    <a:lnTo>
                      <a:pt x="114" y="500"/>
                    </a:lnTo>
                    <a:lnTo>
                      <a:pt x="124" y="464"/>
                    </a:lnTo>
                    <a:lnTo>
                      <a:pt x="132" y="420"/>
                    </a:lnTo>
                    <a:lnTo>
                      <a:pt x="138" y="370"/>
                    </a:lnTo>
                    <a:lnTo>
                      <a:pt x="144" y="318"/>
                    </a:lnTo>
                    <a:lnTo>
                      <a:pt x="146" y="264"/>
                    </a:lnTo>
                    <a:lnTo>
                      <a:pt x="144" y="210"/>
                    </a:lnTo>
                    <a:lnTo>
                      <a:pt x="140" y="160"/>
                    </a:lnTo>
                    <a:lnTo>
                      <a:pt x="132" y="112"/>
                    </a:lnTo>
                    <a:lnTo>
                      <a:pt x="128" y="92"/>
                    </a:lnTo>
                    <a:lnTo>
                      <a:pt x="122" y="72"/>
                    </a:lnTo>
                    <a:lnTo>
                      <a:pt x="114" y="54"/>
                    </a:lnTo>
                    <a:lnTo>
                      <a:pt x="104" y="38"/>
                    </a:lnTo>
                    <a:lnTo>
                      <a:pt x="94" y="26"/>
                    </a:lnTo>
                    <a:lnTo>
                      <a:pt x="84" y="14"/>
                    </a:lnTo>
                    <a:lnTo>
                      <a:pt x="72" y="6"/>
                    </a:lnTo>
                    <a:lnTo>
                      <a:pt x="58" y="2"/>
                    </a:lnTo>
                    <a:lnTo>
                      <a:pt x="42" y="0"/>
                    </a:lnTo>
                    <a:lnTo>
                      <a:pt x="26" y="2"/>
                    </a:lnTo>
                    <a:lnTo>
                      <a:pt x="14" y="26"/>
                    </a:lnTo>
                    <a:lnTo>
                      <a:pt x="6" y="50"/>
                    </a:lnTo>
                    <a:lnTo>
                      <a:pt x="0" y="76"/>
                    </a:lnTo>
                    <a:lnTo>
                      <a:pt x="0" y="9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3" name="Freeform 174"/>
              <p:cNvSpPr>
                <a:spLocks/>
              </p:cNvSpPr>
              <p:nvPr userDrawn="1"/>
            </p:nvSpPr>
            <p:spPr bwMode="auto">
              <a:xfrm>
                <a:off x="5276" y="1154"/>
                <a:ext cx="140" cy="540"/>
              </a:xfrm>
              <a:custGeom>
                <a:avLst/>
                <a:gdLst>
                  <a:gd name="T0" fmla="*/ 0 w 146"/>
                  <a:gd name="T1" fmla="*/ 92 h 552"/>
                  <a:gd name="T2" fmla="*/ 0 w 146"/>
                  <a:gd name="T3" fmla="*/ 92 h 552"/>
                  <a:gd name="T4" fmla="*/ 0 w 146"/>
                  <a:gd name="T5" fmla="*/ 119 h 552"/>
                  <a:gd name="T6" fmla="*/ 4 w 146"/>
                  <a:gd name="T7" fmla="*/ 149 h 552"/>
                  <a:gd name="T8" fmla="*/ 8 w 146"/>
                  <a:gd name="T9" fmla="*/ 178 h 552"/>
                  <a:gd name="T10" fmla="*/ 12 w 146"/>
                  <a:gd name="T11" fmla="*/ 205 h 552"/>
                  <a:gd name="T12" fmla="*/ 21 w 146"/>
                  <a:gd name="T13" fmla="*/ 262 h 552"/>
                  <a:gd name="T14" fmla="*/ 33 w 146"/>
                  <a:gd name="T15" fmla="*/ 316 h 552"/>
                  <a:gd name="T16" fmla="*/ 33 w 146"/>
                  <a:gd name="T17" fmla="*/ 316 h 552"/>
                  <a:gd name="T18" fmla="*/ 36 w 146"/>
                  <a:gd name="T19" fmla="*/ 360 h 552"/>
                  <a:gd name="T20" fmla="*/ 42 w 146"/>
                  <a:gd name="T21" fmla="*/ 407 h 552"/>
                  <a:gd name="T22" fmla="*/ 46 w 146"/>
                  <a:gd name="T23" fmla="*/ 430 h 552"/>
                  <a:gd name="T24" fmla="*/ 51 w 146"/>
                  <a:gd name="T25" fmla="*/ 453 h 552"/>
                  <a:gd name="T26" fmla="*/ 56 w 146"/>
                  <a:gd name="T27" fmla="*/ 474 h 552"/>
                  <a:gd name="T28" fmla="*/ 65 w 146"/>
                  <a:gd name="T29" fmla="*/ 495 h 552"/>
                  <a:gd name="T30" fmla="*/ 65 w 146"/>
                  <a:gd name="T31" fmla="*/ 495 h 552"/>
                  <a:gd name="T32" fmla="*/ 70 w 146"/>
                  <a:gd name="T33" fmla="*/ 495 h 552"/>
                  <a:gd name="T34" fmla="*/ 75 w 146"/>
                  <a:gd name="T35" fmla="*/ 491 h 552"/>
                  <a:gd name="T36" fmla="*/ 79 w 146"/>
                  <a:gd name="T37" fmla="*/ 484 h 552"/>
                  <a:gd name="T38" fmla="*/ 82 w 146"/>
                  <a:gd name="T39" fmla="*/ 474 h 552"/>
                  <a:gd name="T40" fmla="*/ 93 w 146"/>
                  <a:gd name="T41" fmla="*/ 448 h 552"/>
                  <a:gd name="T42" fmla="*/ 101 w 146"/>
                  <a:gd name="T43" fmla="*/ 416 h 552"/>
                  <a:gd name="T44" fmla="*/ 107 w 146"/>
                  <a:gd name="T45" fmla="*/ 376 h 552"/>
                  <a:gd name="T46" fmla="*/ 112 w 146"/>
                  <a:gd name="T47" fmla="*/ 331 h 552"/>
                  <a:gd name="T48" fmla="*/ 117 w 146"/>
                  <a:gd name="T49" fmla="*/ 285 h 552"/>
                  <a:gd name="T50" fmla="*/ 118 w 146"/>
                  <a:gd name="T51" fmla="*/ 237 h 552"/>
                  <a:gd name="T52" fmla="*/ 117 w 146"/>
                  <a:gd name="T53" fmla="*/ 189 h 552"/>
                  <a:gd name="T54" fmla="*/ 113 w 146"/>
                  <a:gd name="T55" fmla="*/ 145 h 552"/>
                  <a:gd name="T56" fmla="*/ 107 w 146"/>
                  <a:gd name="T57" fmla="*/ 102 h 552"/>
                  <a:gd name="T58" fmla="*/ 104 w 146"/>
                  <a:gd name="T59" fmla="*/ 82 h 552"/>
                  <a:gd name="T60" fmla="*/ 99 w 146"/>
                  <a:gd name="T61" fmla="*/ 65 h 552"/>
                  <a:gd name="T62" fmla="*/ 93 w 146"/>
                  <a:gd name="T63" fmla="*/ 49 h 552"/>
                  <a:gd name="T64" fmla="*/ 84 w 146"/>
                  <a:gd name="T65" fmla="*/ 33 h 552"/>
                  <a:gd name="T66" fmla="*/ 76 w 146"/>
                  <a:gd name="T67" fmla="*/ 23 h 552"/>
                  <a:gd name="T68" fmla="*/ 69 w 146"/>
                  <a:gd name="T69" fmla="*/ 14 h 552"/>
                  <a:gd name="T70" fmla="*/ 58 w 146"/>
                  <a:gd name="T71" fmla="*/ 6 h 552"/>
                  <a:gd name="T72" fmla="*/ 48 w 146"/>
                  <a:gd name="T73" fmla="*/ 2 h 552"/>
                  <a:gd name="T74" fmla="*/ 34 w 146"/>
                  <a:gd name="T75" fmla="*/ 0 h 552"/>
                  <a:gd name="T76" fmla="*/ 21 w 146"/>
                  <a:gd name="T77" fmla="*/ 2 h 552"/>
                  <a:gd name="T78" fmla="*/ 21 w 146"/>
                  <a:gd name="T79" fmla="*/ 2 h 552"/>
                  <a:gd name="T80" fmla="*/ 12 w 146"/>
                  <a:gd name="T81" fmla="*/ 23 h 552"/>
                  <a:gd name="T82" fmla="*/ 6 w 146"/>
                  <a:gd name="T83" fmla="*/ 45 h 552"/>
                  <a:gd name="T84" fmla="*/ 0 w 146"/>
                  <a:gd name="T85" fmla="*/ 67 h 552"/>
                  <a:gd name="T86" fmla="*/ 0 w 146"/>
                  <a:gd name="T87" fmla="*/ 80 h 552"/>
                  <a:gd name="T88" fmla="*/ 0 w 146"/>
                  <a:gd name="T89" fmla="*/ 92 h 55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46" h="552">
                    <a:moveTo>
                      <a:pt x="0" y="102"/>
                    </a:moveTo>
                    <a:lnTo>
                      <a:pt x="0" y="102"/>
                    </a:lnTo>
                    <a:lnTo>
                      <a:pt x="0" y="134"/>
                    </a:lnTo>
                    <a:lnTo>
                      <a:pt x="4" y="166"/>
                    </a:lnTo>
                    <a:lnTo>
                      <a:pt x="8" y="198"/>
                    </a:lnTo>
                    <a:lnTo>
                      <a:pt x="14" y="230"/>
                    </a:lnTo>
                    <a:lnTo>
                      <a:pt x="26" y="292"/>
                    </a:lnTo>
                    <a:lnTo>
                      <a:pt x="40" y="352"/>
                    </a:lnTo>
                    <a:lnTo>
                      <a:pt x="46" y="402"/>
                    </a:lnTo>
                    <a:lnTo>
                      <a:pt x="52" y="454"/>
                    </a:lnTo>
                    <a:lnTo>
                      <a:pt x="56" y="480"/>
                    </a:lnTo>
                    <a:lnTo>
                      <a:pt x="62" y="506"/>
                    </a:lnTo>
                    <a:lnTo>
                      <a:pt x="70" y="530"/>
                    </a:lnTo>
                    <a:lnTo>
                      <a:pt x="80" y="552"/>
                    </a:lnTo>
                    <a:lnTo>
                      <a:pt x="86" y="552"/>
                    </a:lnTo>
                    <a:lnTo>
                      <a:pt x="92" y="548"/>
                    </a:lnTo>
                    <a:lnTo>
                      <a:pt x="98" y="540"/>
                    </a:lnTo>
                    <a:lnTo>
                      <a:pt x="102" y="530"/>
                    </a:lnTo>
                    <a:lnTo>
                      <a:pt x="114" y="500"/>
                    </a:lnTo>
                    <a:lnTo>
                      <a:pt x="124" y="464"/>
                    </a:lnTo>
                    <a:lnTo>
                      <a:pt x="132" y="420"/>
                    </a:lnTo>
                    <a:lnTo>
                      <a:pt x="138" y="370"/>
                    </a:lnTo>
                    <a:lnTo>
                      <a:pt x="144" y="318"/>
                    </a:lnTo>
                    <a:lnTo>
                      <a:pt x="146" y="264"/>
                    </a:lnTo>
                    <a:lnTo>
                      <a:pt x="144" y="210"/>
                    </a:lnTo>
                    <a:lnTo>
                      <a:pt x="140" y="160"/>
                    </a:lnTo>
                    <a:lnTo>
                      <a:pt x="132" y="112"/>
                    </a:lnTo>
                    <a:lnTo>
                      <a:pt x="128" y="92"/>
                    </a:lnTo>
                    <a:lnTo>
                      <a:pt x="122" y="72"/>
                    </a:lnTo>
                    <a:lnTo>
                      <a:pt x="114" y="54"/>
                    </a:lnTo>
                    <a:lnTo>
                      <a:pt x="104" y="38"/>
                    </a:lnTo>
                    <a:lnTo>
                      <a:pt x="94" y="26"/>
                    </a:lnTo>
                    <a:lnTo>
                      <a:pt x="84" y="14"/>
                    </a:lnTo>
                    <a:lnTo>
                      <a:pt x="72" y="6"/>
                    </a:lnTo>
                    <a:lnTo>
                      <a:pt x="58" y="2"/>
                    </a:lnTo>
                    <a:lnTo>
                      <a:pt x="42" y="0"/>
                    </a:lnTo>
                    <a:lnTo>
                      <a:pt x="26" y="2"/>
                    </a:lnTo>
                    <a:lnTo>
                      <a:pt x="14" y="26"/>
                    </a:lnTo>
                    <a:lnTo>
                      <a:pt x="6" y="50"/>
                    </a:lnTo>
                    <a:lnTo>
                      <a:pt x="0" y="76"/>
                    </a:lnTo>
                    <a:lnTo>
                      <a:pt x="0" y="90"/>
                    </a:lnTo>
                    <a:lnTo>
                      <a:pt x="0" y="10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4" name="Freeform 175"/>
              <p:cNvSpPr>
                <a:spLocks/>
              </p:cNvSpPr>
              <p:nvPr userDrawn="1"/>
            </p:nvSpPr>
            <p:spPr bwMode="auto">
              <a:xfrm>
                <a:off x="5936" y="1074"/>
                <a:ext cx="120" cy="640"/>
              </a:xfrm>
              <a:custGeom>
                <a:avLst/>
                <a:gdLst>
                  <a:gd name="T0" fmla="*/ 6 w 124"/>
                  <a:gd name="T1" fmla="*/ 172 h 632"/>
                  <a:gd name="T2" fmla="*/ 6 w 124"/>
                  <a:gd name="T3" fmla="*/ 172 h 632"/>
                  <a:gd name="T4" fmla="*/ 12 w 124"/>
                  <a:gd name="T5" fmla="*/ 269 h 632"/>
                  <a:gd name="T6" fmla="*/ 14 w 124"/>
                  <a:gd name="T7" fmla="*/ 368 h 632"/>
                  <a:gd name="T8" fmla="*/ 15 w 124"/>
                  <a:gd name="T9" fmla="*/ 466 h 632"/>
                  <a:gd name="T10" fmla="*/ 14 w 124"/>
                  <a:gd name="T11" fmla="*/ 565 h 632"/>
                  <a:gd name="T12" fmla="*/ 14 w 124"/>
                  <a:gd name="T13" fmla="*/ 565 h 632"/>
                  <a:gd name="T14" fmla="*/ 14 w 124"/>
                  <a:gd name="T15" fmla="*/ 585 h 632"/>
                  <a:gd name="T16" fmla="*/ 14 w 124"/>
                  <a:gd name="T17" fmla="*/ 609 h 632"/>
                  <a:gd name="T18" fmla="*/ 15 w 124"/>
                  <a:gd name="T19" fmla="*/ 634 h 632"/>
                  <a:gd name="T20" fmla="*/ 19 w 124"/>
                  <a:gd name="T21" fmla="*/ 652 h 632"/>
                  <a:gd name="T22" fmla="*/ 23 w 124"/>
                  <a:gd name="T23" fmla="*/ 660 h 632"/>
                  <a:gd name="T24" fmla="*/ 27 w 124"/>
                  <a:gd name="T25" fmla="*/ 666 h 632"/>
                  <a:gd name="T26" fmla="*/ 33 w 124"/>
                  <a:gd name="T27" fmla="*/ 670 h 632"/>
                  <a:gd name="T28" fmla="*/ 41 w 124"/>
                  <a:gd name="T29" fmla="*/ 672 h 632"/>
                  <a:gd name="T30" fmla="*/ 45 w 124"/>
                  <a:gd name="T31" fmla="*/ 672 h 632"/>
                  <a:gd name="T32" fmla="*/ 52 w 124"/>
                  <a:gd name="T33" fmla="*/ 668 h 632"/>
                  <a:gd name="T34" fmla="*/ 62 w 124"/>
                  <a:gd name="T35" fmla="*/ 664 h 632"/>
                  <a:gd name="T36" fmla="*/ 71 w 124"/>
                  <a:gd name="T37" fmla="*/ 654 h 632"/>
                  <a:gd name="T38" fmla="*/ 71 w 124"/>
                  <a:gd name="T39" fmla="*/ 654 h 632"/>
                  <a:gd name="T40" fmla="*/ 75 w 124"/>
                  <a:gd name="T41" fmla="*/ 648 h 632"/>
                  <a:gd name="T42" fmla="*/ 81 w 124"/>
                  <a:gd name="T43" fmla="*/ 640 h 632"/>
                  <a:gd name="T44" fmla="*/ 85 w 124"/>
                  <a:gd name="T45" fmla="*/ 629 h 632"/>
                  <a:gd name="T46" fmla="*/ 89 w 124"/>
                  <a:gd name="T47" fmla="*/ 618 h 632"/>
                  <a:gd name="T48" fmla="*/ 93 w 124"/>
                  <a:gd name="T49" fmla="*/ 591 h 632"/>
                  <a:gd name="T50" fmla="*/ 94 w 124"/>
                  <a:gd name="T51" fmla="*/ 565 h 632"/>
                  <a:gd name="T52" fmla="*/ 93 w 124"/>
                  <a:gd name="T53" fmla="*/ 508 h 632"/>
                  <a:gd name="T54" fmla="*/ 93 w 124"/>
                  <a:gd name="T55" fmla="*/ 466 h 632"/>
                  <a:gd name="T56" fmla="*/ 93 w 124"/>
                  <a:gd name="T57" fmla="*/ 466 h 632"/>
                  <a:gd name="T58" fmla="*/ 94 w 124"/>
                  <a:gd name="T59" fmla="*/ 417 h 632"/>
                  <a:gd name="T60" fmla="*/ 97 w 124"/>
                  <a:gd name="T61" fmla="*/ 371 h 632"/>
                  <a:gd name="T62" fmla="*/ 103 w 124"/>
                  <a:gd name="T63" fmla="*/ 275 h 632"/>
                  <a:gd name="T64" fmla="*/ 105 w 124"/>
                  <a:gd name="T65" fmla="*/ 231 h 632"/>
                  <a:gd name="T66" fmla="*/ 105 w 124"/>
                  <a:gd name="T67" fmla="*/ 182 h 632"/>
                  <a:gd name="T68" fmla="*/ 103 w 124"/>
                  <a:gd name="T69" fmla="*/ 138 h 632"/>
                  <a:gd name="T70" fmla="*/ 99 w 124"/>
                  <a:gd name="T71" fmla="*/ 91 h 632"/>
                  <a:gd name="T72" fmla="*/ 99 w 124"/>
                  <a:gd name="T73" fmla="*/ 91 h 632"/>
                  <a:gd name="T74" fmla="*/ 93 w 124"/>
                  <a:gd name="T75" fmla="*/ 57 h 632"/>
                  <a:gd name="T76" fmla="*/ 83 w 124"/>
                  <a:gd name="T77" fmla="*/ 28 h 632"/>
                  <a:gd name="T78" fmla="*/ 74 w 124"/>
                  <a:gd name="T79" fmla="*/ 12 h 632"/>
                  <a:gd name="T80" fmla="*/ 70 w 124"/>
                  <a:gd name="T81" fmla="*/ 6 h 632"/>
                  <a:gd name="T82" fmla="*/ 66 w 124"/>
                  <a:gd name="T83" fmla="*/ 2 h 632"/>
                  <a:gd name="T84" fmla="*/ 60 w 124"/>
                  <a:gd name="T85" fmla="*/ 0 h 632"/>
                  <a:gd name="T86" fmla="*/ 56 w 124"/>
                  <a:gd name="T87" fmla="*/ 0 h 632"/>
                  <a:gd name="T88" fmla="*/ 50 w 124"/>
                  <a:gd name="T89" fmla="*/ 0 h 632"/>
                  <a:gd name="T90" fmla="*/ 45 w 124"/>
                  <a:gd name="T91" fmla="*/ 2 h 632"/>
                  <a:gd name="T92" fmla="*/ 39 w 124"/>
                  <a:gd name="T93" fmla="*/ 10 h 632"/>
                  <a:gd name="T94" fmla="*/ 27 w 124"/>
                  <a:gd name="T95" fmla="*/ 22 h 632"/>
                  <a:gd name="T96" fmla="*/ 19 w 124"/>
                  <a:gd name="T97" fmla="*/ 36 h 632"/>
                  <a:gd name="T98" fmla="*/ 15 w 124"/>
                  <a:gd name="T99" fmla="*/ 59 h 632"/>
                  <a:gd name="T100" fmla="*/ 8 w 124"/>
                  <a:gd name="T101" fmla="*/ 81 h 632"/>
                  <a:gd name="T102" fmla="*/ 4 w 124"/>
                  <a:gd name="T103" fmla="*/ 103 h 632"/>
                  <a:gd name="T104" fmla="*/ 0 w 124"/>
                  <a:gd name="T105" fmla="*/ 130 h 632"/>
                  <a:gd name="T106" fmla="*/ 0 w 124"/>
                  <a:gd name="T107" fmla="*/ 152 h 632"/>
                  <a:gd name="T108" fmla="*/ 2 w 124"/>
                  <a:gd name="T109" fmla="*/ 176 h 632"/>
                  <a:gd name="T110" fmla="*/ 6 w 124"/>
                  <a:gd name="T111" fmla="*/ 196 h 632"/>
                  <a:gd name="T112" fmla="*/ 6 w 124"/>
                  <a:gd name="T113" fmla="*/ 172 h 63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24" h="632">
                    <a:moveTo>
                      <a:pt x="6" y="162"/>
                    </a:moveTo>
                    <a:lnTo>
                      <a:pt x="6" y="162"/>
                    </a:lnTo>
                    <a:lnTo>
                      <a:pt x="12" y="254"/>
                    </a:lnTo>
                    <a:lnTo>
                      <a:pt x="14" y="346"/>
                    </a:lnTo>
                    <a:lnTo>
                      <a:pt x="16" y="436"/>
                    </a:lnTo>
                    <a:lnTo>
                      <a:pt x="14" y="530"/>
                    </a:lnTo>
                    <a:lnTo>
                      <a:pt x="14" y="550"/>
                    </a:lnTo>
                    <a:lnTo>
                      <a:pt x="14" y="572"/>
                    </a:lnTo>
                    <a:lnTo>
                      <a:pt x="18" y="594"/>
                    </a:lnTo>
                    <a:lnTo>
                      <a:pt x="24" y="612"/>
                    </a:lnTo>
                    <a:lnTo>
                      <a:pt x="28" y="620"/>
                    </a:lnTo>
                    <a:lnTo>
                      <a:pt x="32" y="626"/>
                    </a:lnTo>
                    <a:lnTo>
                      <a:pt x="38" y="630"/>
                    </a:lnTo>
                    <a:lnTo>
                      <a:pt x="46" y="632"/>
                    </a:lnTo>
                    <a:lnTo>
                      <a:pt x="54" y="632"/>
                    </a:lnTo>
                    <a:lnTo>
                      <a:pt x="62" y="628"/>
                    </a:lnTo>
                    <a:lnTo>
                      <a:pt x="72" y="624"/>
                    </a:lnTo>
                    <a:lnTo>
                      <a:pt x="84" y="614"/>
                    </a:lnTo>
                    <a:lnTo>
                      <a:pt x="90" y="608"/>
                    </a:lnTo>
                    <a:lnTo>
                      <a:pt x="96" y="600"/>
                    </a:lnTo>
                    <a:lnTo>
                      <a:pt x="100" y="590"/>
                    </a:lnTo>
                    <a:lnTo>
                      <a:pt x="104" y="580"/>
                    </a:lnTo>
                    <a:lnTo>
                      <a:pt x="108" y="556"/>
                    </a:lnTo>
                    <a:lnTo>
                      <a:pt x="110" y="530"/>
                    </a:lnTo>
                    <a:lnTo>
                      <a:pt x="108" y="478"/>
                    </a:lnTo>
                    <a:lnTo>
                      <a:pt x="108" y="436"/>
                    </a:lnTo>
                    <a:lnTo>
                      <a:pt x="110" y="392"/>
                    </a:lnTo>
                    <a:lnTo>
                      <a:pt x="114" y="348"/>
                    </a:lnTo>
                    <a:lnTo>
                      <a:pt x="122" y="260"/>
                    </a:lnTo>
                    <a:lnTo>
                      <a:pt x="124" y="216"/>
                    </a:lnTo>
                    <a:lnTo>
                      <a:pt x="124" y="172"/>
                    </a:lnTo>
                    <a:lnTo>
                      <a:pt x="122" y="128"/>
                    </a:lnTo>
                    <a:lnTo>
                      <a:pt x="116" y="86"/>
                    </a:lnTo>
                    <a:lnTo>
                      <a:pt x="108" y="52"/>
                    </a:lnTo>
                    <a:lnTo>
                      <a:pt x="98" y="28"/>
                    </a:lnTo>
                    <a:lnTo>
                      <a:pt x="88" y="12"/>
                    </a:lnTo>
                    <a:lnTo>
                      <a:pt x="82" y="6"/>
                    </a:lnTo>
                    <a:lnTo>
                      <a:pt x="76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4" y="2"/>
                    </a:lnTo>
                    <a:lnTo>
                      <a:pt x="44" y="10"/>
                    </a:lnTo>
                    <a:lnTo>
                      <a:pt x="32" y="22"/>
                    </a:lnTo>
                    <a:lnTo>
                      <a:pt x="24" y="36"/>
                    </a:lnTo>
                    <a:lnTo>
                      <a:pt x="16" y="54"/>
                    </a:lnTo>
                    <a:lnTo>
                      <a:pt x="8" y="76"/>
                    </a:lnTo>
                    <a:lnTo>
                      <a:pt x="4" y="98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6" y="186"/>
                    </a:lnTo>
                    <a:lnTo>
                      <a:pt x="6" y="1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5" name="Freeform 176"/>
              <p:cNvSpPr>
                <a:spLocks/>
              </p:cNvSpPr>
              <p:nvPr userDrawn="1"/>
            </p:nvSpPr>
            <p:spPr bwMode="auto">
              <a:xfrm>
                <a:off x="5936" y="1074"/>
                <a:ext cx="120" cy="640"/>
              </a:xfrm>
              <a:custGeom>
                <a:avLst/>
                <a:gdLst>
                  <a:gd name="T0" fmla="*/ 6 w 124"/>
                  <a:gd name="T1" fmla="*/ 172 h 632"/>
                  <a:gd name="T2" fmla="*/ 6 w 124"/>
                  <a:gd name="T3" fmla="*/ 172 h 632"/>
                  <a:gd name="T4" fmla="*/ 12 w 124"/>
                  <a:gd name="T5" fmla="*/ 269 h 632"/>
                  <a:gd name="T6" fmla="*/ 14 w 124"/>
                  <a:gd name="T7" fmla="*/ 368 h 632"/>
                  <a:gd name="T8" fmla="*/ 15 w 124"/>
                  <a:gd name="T9" fmla="*/ 466 h 632"/>
                  <a:gd name="T10" fmla="*/ 14 w 124"/>
                  <a:gd name="T11" fmla="*/ 565 h 632"/>
                  <a:gd name="T12" fmla="*/ 14 w 124"/>
                  <a:gd name="T13" fmla="*/ 565 h 632"/>
                  <a:gd name="T14" fmla="*/ 14 w 124"/>
                  <a:gd name="T15" fmla="*/ 585 h 632"/>
                  <a:gd name="T16" fmla="*/ 14 w 124"/>
                  <a:gd name="T17" fmla="*/ 609 h 632"/>
                  <a:gd name="T18" fmla="*/ 15 w 124"/>
                  <a:gd name="T19" fmla="*/ 634 h 632"/>
                  <a:gd name="T20" fmla="*/ 19 w 124"/>
                  <a:gd name="T21" fmla="*/ 652 h 632"/>
                  <a:gd name="T22" fmla="*/ 23 w 124"/>
                  <a:gd name="T23" fmla="*/ 660 h 632"/>
                  <a:gd name="T24" fmla="*/ 27 w 124"/>
                  <a:gd name="T25" fmla="*/ 666 h 632"/>
                  <a:gd name="T26" fmla="*/ 33 w 124"/>
                  <a:gd name="T27" fmla="*/ 670 h 632"/>
                  <a:gd name="T28" fmla="*/ 41 w 124"/>
                  <a:gd name="T29" fmla="*/ 672 h 632"/>
                  <a:gd name="T30" fmla="*/ 45 w 124"/>
                  <a:gd name="T31" fmla="*/ 672 h 632"/>
                  <a:gd name="T32" fmla="*/ 52 w 124"/>
                  <a:gd name="T33" fmla="*/ 668 h 632"/>
                  <a:gd name="T34" fmla="*/ 62 w 124"/>
                  <a:gd name="T35" fmla="*/ 664 h 632"/>
                  <a:gd name="T36" fmla="*/ 71 w 124"/>
                  <a:gd name="T37" fmla="*/ 654 h 632"/>
                  <a:gd name="T38" fmla="*/ 71 w 124"/>
                  <a:gd name="T39" fmla="*/ 654 h 632"/>
                  <a:gd name="T40" fmla="*/ 75 w 124"/>
                  <a:gd name="T41" fmla="*/ 648 h 632"/>
                  <a:gd name="T42" fmla="*/ 81 w 124"/>
                  <a:gd name="T43" fmla="*/ 640 h 632"/>
                  <a:gd name="T44" fmla="*/ 85 w 124"/>
                  <a:gd name="T45" fmla="*/ 629 h 632"/>
                  <a:gd name="T46" fmla="*/ 89 w 124"/>
                  <a:gd name="T47" fmla="*/ 618 h 632"/>
                  <a:gd name="T48" fmla="*/ 93 w 124"/>
                  <a:gd name="T49" fmla="*/ 591 h 632"/>
                  <a:gd name="T50" fmla="*/ 94 w 124"/>
                  <a:gd name="T51" fmla="*/ 565 h 632"/>
                  <a:gd name="T52" fmla="*/ 93 w 124"/>
                  <a:gd name="T53" fmla="*/ 508 h 632"/>
                  <a:gd name="T54" fmla="*/ 93 w 124"/>
                  <a:gd name="T55" fmla="*/ 466 h 632"/>
                  <a:gd name="T56" fmla="*/ 93 w 124"/>
                  <a:gd name="T57" fmla="*/ 466 h 632"/>
                  <a:gd name="T58" fmla="*/ 94 w 124"/>
                  <a:gd name="T59" fmla="*/ 417 h 632"/>
                  <a:gd name="T60" fmla="*/ 97 w 124"/>
                  <a:gd name="T61" fmla="*/ 371 h 632"/>
                  <a:gd name="T62" fmla="*/ 103 w 124"/>
                  <a:gd name="T63" fmla="*/ 275 h 632"/>
                  <a:gd name="T64" fmla="*/ 105 w 124"/>
                  <a:gd name="T65" fmla="*/ 231 h 632"/>
                  <a:gd name="T66" fmla="*/ 105 w 124"/>
                  <a:gd name="T67" fmla="*/ 182 h 632"/>
                  <a:gd name="T68" fmla="*/ 103 w 124"/>
                  <a:gd name="T69" fmla="*/ 138 h 632"/>
                  <a:gd name="T70" fmla="*/ 99 w 124"/>
                  <a:gd name="T71" fmla="*/ 91 h 632"/>
                  <a:gd name="T72" fmla="*/ 99 w 124"/>
                  <a:gd name="T73" fmla="*/ 91 h 632"/>
                  <a:gd name="T74" fmla="*/ 93 w 124"/>
                  <a:gd name="T75" fmla="*/ 57 h 632"/>
                  <a:gd name="T76" fmla="*/ 83 w 124"/>
                  <a:gd name="T77" fmla="*/ 28 h 632"/>
                  <a:gd name="T78" fmla="*/ 74 w 124"/>
                  <a:gd name="T79" fmla="*/ 12 h 632"/>
                  <a:gd name="T80" fmla="*/ 70 w 124"/>
                  <a:gd name="T81" fmla="*/ 6 h 632"/>
                  <a:gd name="T82" fmla="*/ 66 w 124"/>
                  <a:gd name="T83" fmla="*/ 2 h 632"/>
                  <a:gd name="T84" fmla="*/ 60 w 124"/>
                  <a:gd name="T85" fmla="*/ 0 h 632"/>
                  <a:gd name="T86" fmla="*/ 56 w 124"/>
                  <a:gd name="T87" fmla="*/ 0 h 632"/>
                  <a:gd name="T88" fmla="*/ 50 w 124"/>
                  <a:gd name="T89" fmla="*/ 0 h 632"/>
                  <a:gd name="T90" fmla="*/ 45 w 124"/>
                  <a:gd name="T91" fmla="*/ 2 h 632"/>
                  <a:gd name="T92" fmla="*/ 39 w 124"/>
                  <a:gd name="T93" fmla="*/ 10 h 632"/>
                  <a:gd name="T94" fmla="*/ 27 w 124"/>
                  <a:gd name="T95" fmla="*/ 22 h 632"/>
                  <a:gd name="T96" fmla="*/ 19 w 124"/>
                  <a:gd name="T97" fmla="*/ 36 h 632"/>
                  <a:gd name="T98" fmla="*/ 15 w 124"/>
                  <a:gd name="T99" fmla="*/ 59 h 632"/>
                  <a:gd name="T100" fmla="*/ 8 w 124"/>
                  <a:gd name="T101" fmla="*/ 81 h 632"/>
                  <a:gd name="T102" fmla="*/ 4 w 124"/>
                  <a:gd name="T103" fmla="*/ 103 h 632"/>
                  <a:gd name="T104" fmla="*/ 0 w 124"/>
                  <a:gd name="T105" fmla="*/ 130 h 632"/>
                  <a:gd name="T106" fmla="*/ 0 w 124"/>
                  <a:gd name="T107" fmla="*/ 152 h 632"/>
                  <a:gd name="T108" fmla="*/ 2 w 124"/>
                  <a:gd name="T109" fmla="*/ 176 h 632"/>
                  <a:gd name="T110" fmla="*/ 6 w 124"/>
                  <a:gd name="T111" fmla="*/ 196 h 63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24" h="632">
                    <a:moveTo>
                      <a:pt x="6" y="162"/>
                    </a:moveTo>
                    <a:lnTo>
                      <a:pt x="6" y="162"/>
                    </a:lnTo>
                    <a:lnTo>
                      <a:pt x="12" y="254"/>
                    </a:lnTo>
                    <a:lnTo>
                      <a:pt x="14" y="346"/>
                    </a:lnTo>
                    <a:lnTo>
                      <a:pt x="16" y="436"/>
                    </a:lnTo>
                    <a:lnTo>
                      <a:pt x="14" y="530"/>
                    </a:lnTo>
                    <a:lnTo>
                      <a:pt x="14" y="550"/>
                    </a:lnTo>
                    <a:lnTo>
                      <a:pt x="14" y="572"/>
                    </a:lnTo>
                    <a:lnTo>
                      <a:pt x="18" y="594"/>
                    </a:lnTo>
                    <a:lnTo>
                      <a:pt x="24" y="612"/>
                    </a:lnTo>
                    <a:lnTo>
                      <a:pt x="28" y="620"/>
                    </a:lnTo>
                    <a:lnTo>
                      <a:pt x="32" y="626"/>
                    </a:lnTo>
                    <a:lnTo>
                      <a:pt x="38" y="630"/>
                    </a:lnTo>
                    <a:lnTo>
                      <a:pt x="46" y="632"/>
                    </a:lnTo>
                    <a:lnTo>
                      <a:pt x="54" y="632"/>
                    </a:lnTo>
                    <a:lnTo>
                      <a:pt x="62" y="628"/>
                    </a:lnTo>
                    <a:lnTo>
                      <a:pt x="72" y="624"/>
                    </a:lnTo>
                    <a:lnTo>
                      <a:pt x="84" y="614"/>
                    </a:lnTo>
                    <a:lnTo>
                      <a:pt x="90" y="608"/>
                    </a:lnTo>
                    <a:lnTo>
                      <a:pt x="96" y="600"/>
                    </a:lnTo>
                    <a:lnTo>
                      <a:pt x="100" y="590"/>
                    </a:lnTo>
                    <a:lnTo>
                      <a:pt x="104" y="580"/>
                    </a:lnTo>
                    <a:lnTo>
                      <a:pt x="108" y="556"/>
                    </a:lnTo>
                    <a:lnTo>
                      <a:pt x="110" y="530"/>
                    </a:lnTo>
                    <a:lnTo>
                      <a:pt x="108" y="478"/>
                    </a:lnTo>
                    <a:lnTo>
                      <a:pt x="108" y="436"/>
                    </a:lnTo>
                    <a:lnTo>
                      <a:pt x="110" y="392"/>
                    </a:lnTo>
                    <a:lnTo>
                      <a:pt x="114" y="348"/>
                    </a:lnTo>
                    <a:lnTo>
                      <a:pt x="122" y="260"/>
                    </a:lnTo>
                    <a:lnTo>
                      <a:pt x="124" y="216"/>
                    </a:lnTo>
                    <a:lnTo>
                      <a:pt x="124" y="172"/>
                    </a:lnTo>
                    <a:lnTo>
                      <a:pt x="122" y="128"/>
                    </a:lnTo>
                    <a:lnTo>
                      <a:pt x="116" y="86"/>
                    </a:lnTo>
                    <a:lnTo>
                      <a:pt x="108" y="52"/>
                    </a:lnTo>
                    <a:lnTo>
                      <a:pt x="98" y="28"/>
                    </a:lnTo>
                    <a:lnTo>
                      <a:pt x="88" y="12"/>
                    </a:lnTo>
                    <a:lnTo>
                      <a:pt x="82" y="6"/>
                    </a:lnTo>
                    <a:lnTo>
                      <a:pt x="76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4" y="2"/>
                    </a:lnTo>
                    <a:lnTo>
                      <a:pt x="44" y="10"/>
                    </a:lnTo>
                    <a:lnTo>
                      <a:pt x="32" y="22"/>
                    </a:lnTo>
                    <a:lnTo>
                      <a:pt x="24" y="36"/>
                    </a:lnTo>
                    <a:lnTo>
                      <a:pt x="16" y="54"/>
                    </a:lnTo>
                    <a:lnTo>
                      <a:pt x="8" y="76"/>
                    </a:lnTo>
                    <a:lnTo>
                      <a:pt x="4" y="98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6" y="18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6" name="Freeform 177"/>
              <p:cNvSpPr>
                <a:spLocks/>
              </p:cNvSpPr>
              <p:nvPr userDrawn="1"/>
            </p:nvSpPr>
            <p:spPr bwMode="auto">
              <a:xfrm>
                <a:off x="6516" y="1034"/>
                <a:ext cx="200" cy="680"/>
              </a:xfrm>
              <a:custGeom>
                <a:avLst/>
                <a:gdLst>
                  <a:gd name="T0" fmla="*/ 42 w 210"/>
                  <a:gd name="T1" fmla="*/ 216 h 674"/>
                  <a:gd name="T2" fmla="*/ 42 w 210"/>
                  <a:gd name="T3" fmla="*/ 216 h 674"/>
                  <a:gd name="T4" fmla="*/ 40 w 210"/>
                  <a:gd name="T5" fmla="*/ 238 h 674"/>
                  <a:gd name="T6" fmla="*/ 38 w 210"/>
                  <a:gd name="T7" fmla="*/ 264 h 674"/>
                  <a:gd name="T8" fmla="*/ 28 w 210"/>
                  <a:gd name="T9" fmla="*/ 329 h 674"/>
                  <a:gd name="T10" fmla="*/ 17 w 210"/>
                  <a:gd name="T11" fmla="*/ 400 h 674"/>
                  <a:gd name="T12" fmla="*/ 8 w 210"/>
                  <a:gd name="T13" fmla="*/ 476 h 674"/>
                  <a:gd name="T14" fmla="*/ 4 w 210"/>
                  <a:gd name="T15" fmla="*/ 513 h 674"/>
                  <a:gd name="T16" fmla="*/ 0 w 210"/>
                  <a:gd name="T17" fmla="*/ 551 h 674"/>
                  <a:gd name="T18" fmla="*/ 0 w 210"/>
                  <a:gd name="T19" fmla="*/ 585 h 674"/>
                  <a:gd name="T20" fmla="*/ 2 w 210"/>
                  <a:gd name="T21" fmla="*/ 615 h 674"/>
                  <a:gd name="T22" fmla="*/ 8 w 210"/>
                  <a:gd name="T23" fmla="*/ 648 h 674"/>
                  <a:gd name="T24" fmla="*/ 10 w 210"/>
                  <a:gd name="T25" fmla="*/ 660 h 674"/>
                  <a:gd name="T26" fmla="*/ 13 w 210"/>
                  <a:gd name="T27" fmla="*/ 670 h 674"/>
                  <a:gd name="T28" fmla="*/ 19 w 210"/>
                  <a:gd name="T29" fmla="*/ 680 h 674"/>
                  <a:gd name="T30" fmla="*/ 26 w 210"/>
                  <a:gd name="T31" fmla="*/ 690 h 674"/>
                  <a:gd name="T32" fmla="*/ 32 w 210"/>
                  <a:gd name="T33" fmla="*/ 698 h 674"/>
                  <a:gd name="T34" fmla="*/ 42 w 210"/>
                  <a:gd name="T35" fmla="*/ 704 h 674"/>
                  <a:gd name="T36" fmla="*/ 42 w 210"/>
                  <a:gd name="T37" fmla="*/ 704 h 674"/>
                  <a:gd name="T38" fmla="*/ 57 w 210"/>
                  <a:gd name="T39" fmla="*/ 645 h 674"/>
                  <a:gd name="T40" fmla="*/ 72 w 210"/>
                  <a:gd name="T41" fmla="*/ 581 h 674"/>
                  <a:gd name="T42" fmla="*/ 86 w 210"/>
                  <a:gd name="T43" fmla="*/ 518 h 674"/>
                  <a:gd name="T44" fmla="*/ 99 w 210"/>
                  <a:gd name="T45" fmla="*/ 454 h 674"/>
                  <a:gd name="T46" fmla="*/ 123 w 210"/>
                  <a:gd name="T47" fmla="*/ 327 h 674"/>
                  <a:gd name="T48" fmla="*/ 144 w 210"/>
                  <a:gd name="T49" fmla="*/ 200 h 674"/>
                  <a:gd name="T50" fmla="*/ 144 w 210"/>
                  <a:gd name="T51" fmla="*/ 200 h 674"/>
                  <a:gd name="T52" fmla="*/ 155 w 210"/>
                  <a:gd name="T53" fmla="*/ 141 h 674"/>
                  <a:gd name="T54" fmla="*/ 160 w 210"/>
                  <a:gd name="T55" fmla="*/ 105 h 674"/>
                  <a:gd name="T56" fmla="*/ 164 w 210"/>
                  <a:gd name="T57" fmla="*/ 71 h 674"/>
                  <a:gd name="T58" fmla="*/ 164 w 210"/>
                  <a:gd name="T59" fmla="*/ 50 h 674"/>
                  <a:gd name="T60" fmla="*/ 163 w 210"/>
                  <a:gd name="T61" fmla="*/ 34 h 674"/>
                  <a:gd name="T62" fmla="*/ 162 w 210"/>
                  <a:gd name="T63" fmla="*/ 22 h 674"/>
                  <a:gd name="T64" fmla="*/ 156 w 210"/>
                  <a:gd name="T65" fmla="*/ 12 h 674"/>
                  <a:gd name="T66" fmla="*/ 150 w 210"/>
                  <a:gd name="T67" fmla="*/ 4 h 674"/>
                  <a:gd name="T68" fmla="*/ 143 w 210"/>
                  <a:gd name="T69" fmla="*/ 0 h 674"/>
                  <a:gd name="T70" fmla="*/ 133 w 210"/>
                  <a:gd name="T71" fmla="*/ 2 h 674"/>
                  <a:gd name="T72" fmla="*/ 121 w 210"/>
                  <a:gd name="T73" fmla="*/ 6 h 674"/>
                  <a:gd name="T74" fmla="*/ 121 w 210"/>
                  <a:gd name="T75" fmla="*/ 6 h 674"/>
                  <a:gd name="T76" fmla="*/ 112 w 210"/>
                  <a:gd name="T77" fmla="*/ 10 h 674"/>
                  <a:gd name="T78" fmla="*/ 107 w 210"/>
                  <a:gd name="T79" fmla="*/ 18 h 674"/>
                  <a:gd name="T80" fmla="*/ 99 w 210"/>
                  <a:gd name="T81" fmla="*/ 28 h 674"/>
                  <a:gd name="T82" fmla="*/ 92 w 210"/>
                  <a:gd name="T83" fmla="*/ 38 h 674"/>
                  <a:gd name="T84" fmla="*/ 78 w 210"/>
                  <a:gd name="T85" fmla="*/ 69 h 674"/>
                  <a:gd name="T86" fmla="*/ 67 w 210"/>
                  <a:gd name="T87" fmla="*/ 97 h 674"/>
                  <a:gd name="T88" fmla="*/ 58 w 210"/>
                  <a:gd name="T89" fmla="*/ 127 h 674"/>
                  <a:gd name="T90" fmla="*/ 48 w 210"/>
                  <a:gd name="T91" fmla="*/ 157 h 674"/>
                  <a:gd name="T92" fmla="*/ 44 w 210"/>
                  <a:gd name="T93" fmla="*/ 188 h 674"/>
                  <a:gd name="T94" fmla="*/ 42 w 210"/>
                  <a:gd name="T95" fmla="*/ 208 h 674"/>
                  <a:gd name="T96" fmla="*/ 42 w 210"/>
                  <a:gd name="T97" fmla="*/ 216 h 67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10" h="674">
                    <a:moveTo>
                      <a:pt x="52" y="206"/>
                    </a:moveTo>
                    <a:lnTo>
                      <a:pt x="52" y="206"/>
                    </a:lnTo>
                    <a:lnTo>
                      <a:pt x="50" y="228"/>
                    </a:lnTo>
                    <a:lnTo>
                      <a:pt x="48" y="254"/>
                    </a:lnTo>
                    <a:lnTo>
                      <a:pt x="36" y="314"/>
                    </a:lnTo>
                    <a:lnTo>
                      <a:pt x="22" y="384"/>
                    </a:lnTo>
                    <a:lnTo>
                      <a:pt x="8" y="456"/>
                    </a:lnTo>
                    <a:lnTo>
                      <a:pt x="4" y="492"/>
                    </a:lnTo>
                    <a:lnTo>
                      <a:pt x="0" y="526"/>
                    </a:lnTo>
                    <a:lnTo>
                      <a:pt x="0" y="560"/>
                    </a:lnTo>
                    <a:lnTo>
                      <a:pt x="2" y="590"/>
                    </a:lnTo>
                    <a:lnTo>
                      <a:pt x="8" y="618"/>
                    </a:lnTo>
                    <a:lnTo>
                      <a:pt x="12" y="630"/>
                    </a:lnTo>
                    <a:lnTo>
                      <a:pt x="18" y="640"/>
                    </a:lnTo>
                    <a:lnTo>
                      <a:pt x="24" y="650"/>
                    </a:lnTo>
                    <a:lnTo>
                      <a:pt x="32" y="660"/>
                    </a:lnTo>
                    <a:lnTo>
                      <a:pt x="42" y="668"/>
                    </a:lnTo>
                    <a:lnTo>
                      <a:pt x="52" y="674"/>
                    </a:lnTo>
                    <a:lnTo>
                      <a:pt x="72" y="616"/>
                    </a:lnTo>
                    <a:lnTo>
                      <a:pt x="92" y="556"/>
                    </a:lnTo>
                    <a:lnTo>
                      <a:pt x="110" y="496"/>
                    </a:lnTo>
                    <a:lnTo>
                      <a:pt x="126" y="434"/>
                    </a:lnTo>
                    <a:lnTo>
                      <a:pt x="156" y="312"/>
                    </a:lnTo>
                    <a:lnTo>
                      <a:pt x="184" y="190"/>
                    </a:lnTo>
                    <a:lnTo>
                      <a:pt x="198" y="136"/>
                    </a:lnTo>
                    <a:lnTo>
                      <a:pt x="204" y="100"/>
                    </a:lnTo>
                    <a:lnTo>
                      <a:pt x="210" y="66"/>
                    </a:lnTo>
                    <a:lnTo>
                      <a:pt x="210" y="50"/>
                    </a:lnTo>
                    <a:lnTo>
                      <a:pt x="208" y="34"/>
                    </a:lnTo>
                    <a:lnTo>
                      <a:pt x="206" y="22"/>
                    </a:lnTo>
                    <a:lnTo>
                      <a:pt x="200" y="12"/>
                    </a:lnTo>
                    <a:lnTo>
                      <a:pt x="192" y="4"/>
                    </a:lnTo>
                    <a:lnTo>
                      <a:pt x="182" y="0"/>
                    </a:lnTo>
                    <a:lnTo>
                      <a:pt x="170" y="2"/>
                    </a:lnTo>
                    <a:lnTo>
                      <a:pt x="154" y="6"/>
                    </a:lnTo>
                    <a:lnTo>
                      <a:pt x="144" y="10"/>
                    </a:lnTo>
                    <a:lnTo>
                      <a:pt x="136" y="18"/>
                    </a:lnTo>
                    <a:lnTo>
                      <a:pt x="126" y="28"/>
                    </a:lnTo>
                    <a:lnTo>
                      <a:pt x="118" y="38"/>
                    </a:lnTo>
                    <a:lnTo>
                      <a:pt x="100" y="64"/>
                    </a:lnTo>
                    <a:lnTo>
                      <a:pt x="86" y="92"/>
                    </a:lnTo>
                    <a:lnTo>
                      <a:pt x="74" y="122"/>
                    </a:lnTo>
                    <a:lnTo>
                      <a:pt x="62" y="152"/>
                    </a:lnTo>
                    <a:lnTo>
                      <a:pt x="56" y="178"/>
                    </a:lnTo>
                    <a:lnTo>
                      <a:pt x="52" y="198"/>
                    </a:lnTo>
                    <a:lnTo>
                      <a:pt x="52" y="20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7" name="Freeform 178"/>
              <p:cNvSpPr>
                <a:spLocks/>
              </p:cNvSpPr>
              <p:nvPr userDrawn="1"/>
            </p:nvSpPr>
            <p:spPr bwMode="auto">
              <a:xfrm>
                <a:off x="6516" y="1034"/>
                <a:ext cx="200" cy="680"/>
              </a:xfrm>
              <a:custGeom>
                <a:avLst/>
                <a:gdLst>
                  <a:gd name="T0" fmla="*/ 42 w 210"/>
                  <a:gd name="T1" fmla="*/ 216 h 674"/>
                  <a:gd name="T2" fmla="*/ 42 w 210"/>
                  <a:gd name="T3" fmla="*/ 216 h 674"/>
                  <a:gd name="T4" fmla="*/ 40 w 210"/>
                  <a:gd name="T5" fmla="*/ 238 h 674"/>
                  <a:gd name="T6" fmla="*/ 38 w 210"/>
                  <a:gd name="T7" fmla="*/ 264 h 674"/>
                  <a:gd name="T8" fmla="*/ 28 w 210"/>
                  <a:gd name="T9" fmla="*/ 329 h 674"/>
                  <a:gd name="T10" fmla="*/ 17 w 210"/>
                  <a:gd name="T11" fmla="*/ 400 h 674"/>
                  <a:gd name="T12" fmla="*/ 8 w 210"/>
                  <a:gd name="T13" fmla="*/ 476 h 674"/>
                  <a:gd name="T14" fmla="*/ 4 w 210"/>
                  <a:gd name="T15" fmla="*/ 513 h 674"/>
                  <a:gd name="T16" fmla="*/ 0 w 210"/>
                  <a:gd name="T17" fmla="*/ 551 h 674"/>
                  <a:gd name="T18" fmla="*/ 0 w 210"/>
                  <a:gd name="T19" fmla="*/ 585 h 674"/>
                  <a:gd name="T20" fmla="*/ 2 w 210"/>
                  <a:gd name="T21" fmla="*/ 615 h 674"/>
                  <a:gd name="T22" fmla="*/ 8 w 210"/>
                  <a:gd name="T23" fmla="*/ 648 h 674"/>
                  <a:gd name="T24" fmla="*/ 10 w 210"/>
                  <a:gd name="T25" fmla="*/ 660 h 674"/>
                  <a:gd name="T26" fmla="*/ 13 w 210"/>
                  <a:gd name="T27" fmla="*/ 670 h 674"/>
                  <a:gd name="T28" fmla="*/ 19 w 210"/>
                  <a:gd name="T29" fmla="*/ 680 h 674"/>
                  <a:gd name="T30" fmla="*/ 26 w 210"/>
                  <a:gd name="T31" fmla="*/ 690 h 674"/>
                  <a:gd name="T32" fmla="*/ 32 w 210"/>
                  <a:gd name="T33" fmla="*/ 698 h 674"/>
                  <a:gd name="T34" fmla="*/ 42 w 210"/>
                  <a:gd name="T35" fmla="*/ 704 h 674"/>
                  <a:gd name="T36" fmla="*/ 42 w 210"/>
                  <a:gd name="T37" fmla="*/ 704 h 674"/>
                  <a:gd name="T38" fmla="*/ 57 w 210"/>
                  <a:gd name="T39" fmla="*/ 645 h 674"/>
                  <a:gd name="T40" fmla="*/ 72 w 210"/>
                  <a:gd name="T41" fmla="*/ 581 h 674"/>
                  <a:gd name="T42" fmla="*/ 86 w 210"/>
                  <a:gd name="T43" fmla="*/ 518 h 674"/>
                  <a:gd name="T44" fmla="*/ 99 w 210"/>
                  <a:gd name="T45" fmla="*/ 454 h 674"/>
                  <a:gd name="T46" fmla="*/ 123 w 210"/>
                  <a:gd name="T47" fmla="*/ 327 h 674"/>
                  <a:gd name="T48" fmla="*/ 144 w 210"/>
                  <a:gd name="T49" fmla="*/ 200 h 674"/>
                  <a:gd name="T50" fmla="*/ 144 w 210"/>
                  <a:gd name="T51" fmla="*/ 200 h 674"/>
                  <a:gd name="T52" fmla="*/ 155 w 210"/>
                  <a:gd name="T53" fmla="*/ 141 h 674"/>
                  <a:gd name="T54" fmla="*/ 160 w 210"/>
                  <a:gd name="T55" fmla="*/ 105 h 674"/>
                  <a:gd name="T56" fmla="*/ 164 w 210"/>
                  <a:gd name="T57" fmla="*/ 71 h 674"/>
                  <a:gd name="T58" fmla="*/ 164 w 210"/>
                  <a:gd name="T59" fmla="*/ 50 h 674"/>
                  <a:gd name="T60" fmla="*/ 163 w 210"/>
                  <a:gd name="T61" fmla="*/ 34 h 674"/>
                  <a:gd name="T62" fmla="*/ 162 w 210"/>
                  <a:gd name="T63" fmla="*/ 22 h 674"/>
                  <a:gd name="T64" fmla="*/ 156 w 210"/>
                  <a:gd name="T65" fmla="*/ 12 h 674"/>
                  <a:gd name="T66" fmla="*/ 150 w 210"/>
                  <a:gd name="T67" fmla="*/ 4 h 674"/>
                  <a:gd name="T68" fmla="*/ 143 w 210"/>
                  <a:gd name="T69" fmla="*/ 0 h 674"/>
                  <a:gd name="T70" fmla="*/ 133 w 210"/>
                  <a:gd name="T71" fmla="*/ 2 h 674"/>
                  <a:gd name="T72" fmla="*/ 121 w 210"/>
                  <a:gd name="T73" fmla="*/ 6 h 674"/>
                  <a:gd name="T74" fmla="*/ 121 w 210"/>
                  <a:gd name="T75" fmla="*/ 6 h 674"/>
                  <a:gd name="T76" fmla="*/ 112 w 210"/>
                  <a:gd name="T77" fmla="*/ 10 h 674"/>
                  <a:gd name="T78" fmla="*/ 107 w 210"/>
                  <a:gd name="T79" fmla="*/ 18 h 674"/>
                  <a:gd name="T80" fmla="*/ 99 w 210"/>
                  <a:gd name="T81" fmla="*/ 28 h 674"/>
                  <a:gd name="T82" fmla="*/ 92 w 210"/>
                  <a:gd name="T83" fmla="*/ 38 h 674"/>
                  <a:gd name="T84" fmla="*/ 78 w 210"/>
                  <a:gd name="T85" fmla="*/ 69 h 674"/>
                  <a:gd name="T86" fmla="*/ 67 w 210"/>
                  <a:gd name="T87" fmla="*/ 97 h 674"/>
                  <a:gd name="T88" fmla="*/ 58 w 210"/>
                  <a:gd name="T89" fmla="*/ 127 h 674"/>
                  <a:gd name="T90" fmla="*/ 48 w 210"/>
                  <a:gd name="T91" fmla="*/ 157 h 674"/>
                  <a:gd name="T92" fmla="*/ 44 w 210"/>
                  <a:gd name="T93" fmla="*/ 188 h 674"/>
                  <a:gd name="T94" fmla="*/ 42 w 210"/>
                  <a:gd name="T95" fmla="*/ 208 h 67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10" h="674">
                    <a:moveTo>
                      <a:pt x="52" y="206"/>
                    </a:moveTo>
                    <a:lnTo>
                      <a:pt x="52" y="206"/>
                    </a:lnTo>
                    <a:lnTo>
                      <a:pt x="50" y="228"/>
                    </a:lnTo>
                    <a:lnTo>
                      <a:pt x="48" y="254"/>
                    </a:lnTo>
                    <a:lnTo>
                      <a:pt x="36" y="314"/>
                    </a:lnTo>
                    <a:lnTo>
                      <a:pt x="22" y="384"/>
                    </a:lnTo>
                    <a:lnTo>
                      <a:pt x="8" y="456"/>
                    </a:lnTo>
                    <a:lnTo>
                      <a:pt x="4" y="492"/>
                    </a:lnTo>
                    <a:lnTo>
                      <a:pt x="0" y="526"/>
                    </a:lnTo>
                    <a:lnTo>
                      <a:pt x="0" y="560"/>
                    </a:lnTo>
                    <a:lnTo>
                      <a:pt x="2" y="590"/>
                    </a:lnTo>
                    <a:lnTo>
                      <a:pt x="8" y="618"/>
                    </a:lnTo>
                    <a:lnTo>
                      <a:pt x="12" y="630"/>
                    </a:lnTo>
                    <a:lnTo>
                      <a:pt x="18" y="640"/>
                    </a:lnTo>
                    <a:lnTo>
                      <a:pt x="24" y="650"/>
                    </a:lnTo>
                    <a:lnTo>
                      <a:pt x="32" y="660"/>
                    </a:lnTo>
                    <a:lnTo>
                      <a:pt x="42" y="668"/>
                    </a:lnTo>
                    <a:lnTo>
                      <a:pt x="52" y="674"/>
                    </a:lnTo>
                    <a:lnTo>
                      <a:pt x="72" y="616"/>
                    </a:lnTo>
                    <a:lnTo>
                      <a:pt x="92" y="556"/>
                    </a:lnTo>
                    <a:lnTo>
                      <a:pt x="110" y="496"/>
                    </a:lnTo>
                    <a:lnTo>
                      <a:pt x="126" y="434"/>
                    </a:lnTo>
                    <a:lnTo>
                      <a:pt x="156" y="312"/>
                    </a:lnTo>
                    <a:lnTo>
                      <a:pt x="184" y="190"/>
                    </a:lnTo>
                    <a:lnTo>
                      <a:pt x="198" y="136"/>
                    </a:lnTo>
                    <a:lnTo>
                      <a:pt x="204" y="100"/>
                    </a:lnTo>
                    <a:lnTo>
                      <a:pt x="210" y="66"/>
                    </a:lnTo>
                    <a:lnTo>
                      <a:pt x="210" y="50"/>
                    </a:lnTo>
                    <a:lnTo>
                      <a:pt x="208" y="34"/>
                    </a:lnTo>
                    <a:lnTo>
                      <a:pt x="206" y="22"/>
                    </a:lnTo>
                    <a:lnTo>
                      <a:pt x="200" y="12"/>
                    </a:lnTo>
                    <a:lnTo>
                      <a:pt x="192" y="4"/>
                    </a:lnTo>
                    <a:lnTo>
                      <a:pt x="182" y="0"/>
                    </a:lnTo>
                    <a:lnTo>
                      <a:pt x="170" y="2"/>
                    </a:lnTo>
                    <a:lnTo>
                      <a:pt x="154" y="6"/>
                    </a:lnTo>
                    <a:lnTo>
                      <a:pt x="144" y="10"/>
                    </a:lnTo>
                    <a:lnTo>
                      <a:pt x="136" y="18"/>
                    </a:lnTo>
                    <a:lnTo>
                      <a:pt x="126" y="28"/>
                    </a:lnTo>
                    <a:lnTo>
                      <a:pt x="118" y="38"/>
                    </a:lnTo>
                    <a:lnTo>
                      <a:pt x="100" y="64"/>
                    </a:lnTo>
                    <a:lnTo>
                      <a:pt x="86" y="92"/>
                    </a:lnTo>
                    <a:lnTo>
                      <a:pt x="74" y="122"/>
                    </a:lnTo>
                    <a:lnTo>
                      <a:pt x="62" y="152"/>
                    </a:lnTo>
                    <a:lnTo>
                      <a:pt x="56" y="178"/>
                    </a:lnTo>
                    <a:lnTo>
                      <a:pt x="52" y="19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8" name="Freeform 179"/>
              <p:cNvSpPr>
                <a:spLocks/>
              </p:cNvSpPr>
              <p:nvPr userDrawn="1"/>
            </p:nvSpPr>
            <p:spPr bwMode="auto">
              <a:xfrm>
                <a:off x="4616" y="1054"/>
                <a:ext cx="220" cy="620"/>
              </a:xfrm>
              <a:custGeom>
                <a:avLst/>
                <a:gdLst>
                  <a:gd name="T0" fmla="*/ 2 w 226"/>
                  <a:gd name="T1" fmla="*/ 66 h 618"/>
                  <a:gd name="T2" fmla="*/ 2 w 226"/>
                  <a:gd name="T3" fmla="*/ 66 h 618"/>
                  <a:gd name="T4" fmla="*/ 0 w 226"/>
                  <a:gd name="T5" fmla="*/ 86 h 618"/>
                  <a:gd name="T6" fmla="*/ 0 w 226"/>
                  <a:gd name="T7" fmla="*/ 104 h 618"/>
                  <a:gd name="T8" fmla="*/ 4 w 226"/>
                  <a:gd name="T9" fmla="*/ 144 h 618"/>
                  <a:gd name="T10" fmla="*/ 12 w 226"/>
                  <a:gd name="T11" fmla="*/ 189 h 618"/>
                  <a:gd name="T12" fmla="*/ 19 w 226"/>
                  <a:gd name="T13" fmla="*/ 231 h 618"/>
                  <a:gd name="T14" fmla="*/ 31 w 226"/>
                  <a:gd name="T15" fmla="*/ 271 h 618"/>
                  <a:gd name="T16" fmla="*/ 45 w 226"/>
                  <a:gd name="T17" fmla="*/ 309 h 618"/>
                  <a:gd name="T18" fmla="*/ 68 w 226"/>
                  <a:gd name="T19" fmla="*/ 383 h 618"/>
                  <a:gd name="T20" fmla="*/ 68 w 226"/>
                  <a:gd name="T21" fmla="*/ 383 h 618"/>
                  <a:gd name="T22" fmla="*/ 78 w 226"/>
                  <a:gd name="T23" fmla="*/ 415 h 618"/>
                  <a:gd name="T24" fmla="*/ 86 w 226"/>
                  <a:gd name="T25" fmla="*/ 451 h 618"/>
                  <a:gd name="T26" fmla="*/ 92 w 226"/>
                  <a:gd name="T27" fmla="*/ 490 h 618"/>
                  <a:gd name="T28" fmla="*/ 103 w 226"/>
                  <a:gd name="T29" fmla="*/ 524 h 618"/>
                  <a:gd name="T30" fmla="*/ 116 w 226"/>
                  <a:gd name="T31" fmla="*/ 554 h 618"/>
                  <a:gd name="T32" fmla="*/ 122 w 226"/>
                  <a:gd name="T33" fmla="*/ 570 h 618"/>
                  <a:gd name="T34" fmla="*/ 130 w 226"/>
                  <a:gd name="T35" fmla="*/ 584 h 618"/>
                  <a:gd name="T36" fmla="*/ 140 w 226"/>
                  <a:gd name="T37" fmla="*/ 596 h 618"/>
                  <a:gd name="T38" fmla="*/ 151 w 226"/>
                  <a:gd name="T39" fmla="*/ 608 h 618"/>
                  <a:gd name="T40" fmla="*/ 164 w 226"/>
                  <a:gd name="T41" fmla="*/ 620 h 618"/>
                  <a:gd name="T42" fmla="*/ 179 w 226"/>
                  <a:gd name="T43" fmla="*/ 628 h 618"/>
                  <a:gd name="T44" fmla="*/ 179 w 226"/>
                  <a:gd name="T45" fmla="*/ 628 h 618"/>
                  <a:gd name="T46" fmla="*/ 186 w 226"/>
                  <a:gd name="T47" fmla="*/ 606 h 618"/>
                  <a:gd name="T48" fmla="*/ 191 w 226"/>
                  <a:gd name="T49" fmla="*/ 582 h 618"/>
                  <a:gd name="T50" fmla="*/ 196 w 226"/>
                  <a:gd name="T51" fmla="*/ 558 h 618"/>
                  <a:gd name="T52" fmla="*/ 197 w 226"/>
                  <a:gd name="T53" fmla="*/ 534 h 618"/>
                  <a:gd name="T54" fmla="*/ 197 w 226"/>
                  <a:gd name="T55" fmla="*/ 510 h 618"/>
                  <a:gd name="T56" fmla="*/ 196 w 226"/>
                  <a:gd name="T57" fmla="*/ 484 h 618"/>
                  <a:gd name="T58" fmla="*/ 194 w 226"/>
                  <a:gd name="T59" fmla="*/ 455 h 618"/>
                  <a:gd name="T60" fmla="*/ 191 w 226"/>
                  <a:gd name="T61" fmla="*/ 429 h 618"/>
                  <a:gd name="T62" fmla="*/ 181 w 226"/>
                  <a:gd name="T63" fmla="*/ 379 h 618"/>
                  <a:gd name="T64" fmla="*/ 167 w 226"/>
                  <a:gd name="T65" fmla="*/ 329 h 618"/>
                  <a:gd name="T66" fmla="*/ 144 w 226"/>
                  <a:gd name="T67" fmla="*/ 235 h 618"/>
                  <a:gd name="T68" fmla="*/ 144 w 226"/>
                  <a:gd name="T69" fmla="*/ 235 h 618"/>
                  <a:gd name="T70" fmla="*/ 119 w 226"/>
                  <a:gd name="T71" fmla="*/ 138 h 618"/>
                  <a:gd name="T72" fmla="*/ 105 w 226"/>
                  <a:gd name="T73" fmla="*/ 92 h 618"/>
                  <a:gd name="T74" fmla="*/ 97 w 226"/>
                  <a:gd name="T75" fmla="*/ 70 h 618"/>
                  <a:gd name="T76" fmla="*/ 89 w 226"/>
                  <a:gd name="T77" fmla="*/ 50 h 618"/>
                  <a:gd name="T78" fmla="*/ 89 w 226"/>
                  <a:gd name="T79" fmla="*/ 50 h 618"/>
                  <a:gd name="T80" fmla="*/ 84 w 226"/>
                  <a:gd name="T81" fmla="*/ 40 h 618"/>
                  <a:gd name="T82" fmla="*/ 78 w 226"/>
                  <a:gd name="T83" fmla="*/ 30 h 618"/>
                  <a:gd name="T84" fmla="*/ 68 w 226"/>
                  <a:gd name="T85" fmla="*/ 22 h 618"/>
                  <a:gd name="T86" fmla="*/ 60 w 226"/>
                  <a:gd name="T87" fmla="*/ 14 h 618"/>
                  <a:gd name="T88" fmla="*/ 53 w 226"/>
                  <a:gd name="T89" fmla="*/ 8 h 618"/>
                  <a:gd name="T90" fmla="*/ 47 w 226"/>
                  <a:gd name="T91" fmla="*/ 4 h 618"/>
                  <a:gd name="T92" fmla="*/ 37 w 226"/>
                  <a:gd name="T93" fmla="*/ 2 h 618"/>
                  <a:gd name="T94" fmla="*/ 27 w 226"/>
                  <a:gd name="T95" fmla="*/ 0 h 618"/>
                  <a:gd name="T96" fmla="*/ 19 w 226"/>
                  <a:gd name="T97" fmla="*/ 0 h 618"/>
                  <a:gd name="T98" fmla="*/ 16 w 226"/>
                  <a:gd name="T99" fmla="*/ 2 h 618"/>
                  <a:gd name="T100" fmla="*/ 10 w 226"/>
                  <a:gd name="T101" fmla="*/ 8 h 618"/>
                  <a:gd name="T102" fmla="*/ 4 w 226"/>
                  <a:gd name="T103" fmla="*/ 14 h 618"/>
                  <a:gd name="T104" fmla="*/ 2 w 226"/>
                  <a:gd name="T105" fmla="*/ 24 h 618"/>
                  <a:gd name="T106" fmla="*/ 0 w 226"/>
                  <a:gd name="T107" fmla="*/ 34 h 618"/>
                  <a:gd name="T108" fmla="*/ 0 w 226"/>
                  <a:gd name="T109" fmla="*/ 50 h 618"/>
                  <a:gd name="T110" fmla="*/ 2 w 226"/>
                  <a:gd name="T111" fmla="*/ 66 h 61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26" h="618">
                    <a:moveTo>
                      <a:pt x="2" y="66"/>
                    </a:moveTo>
                    <a:lnTo>
                      <a:pt x="2" y="66"/>
                    </a:lnTo>
                    <a:lnTo>
                      <a:pt x="0" y="86"/>
                    </a:lnTo>
                    <a:lnTo>
                      <a:pt x="0" y="104"/>
                    </a:lnTo>
                    <a:lnTo>
                      <a:pt x="4" y="144"/>
                    </a:lnTo>
                    <a:lnTo>
                      <a:pt x="12" y="184"/>
                    </a:lnTo>
                    <a:lnTo>
                      <a:pt x="24" y="226"/>
                    </a:lnTo>
                    <a:lnTo>
                      <a:pt x="36" y="266"/>
                    </a:lnTo>
                    <a:lnTo>
                      <a:pt x="50" y="304"/>
                    </a:lnTo>
                    <a:lnTo>
                      <a:pt x="78" y="378"/>
                    </a:lnTo>
                    <a:lnTo>
                      <a:pt x="88" y="410"/>
                    </a:lnTo>
                    <a:lnTo>
                      <a:pt x="98" y="446"/>
                    </a:lnTo>
                    <a:lnTo>
                      <a:pt x="106" y="480"/>
                    </a:lnTo>
                    <a:lnTo>
                      <a:pt x="118" y="514"/>
                    </a:lnTo>
                    <a:lnTo>
                      <a:pt x="132" y="544"/>
                    </a:lnTo>
                    <a:lnTo>
                      <a:pt x="140" y="560"/>
                    </a:lnTo>
                    <a:lnTo>
                      <a:pt x="150" y="574"/>
                    </a:lnTo>
                    <a:lnTo>
                      <a:pt x="160" y="586"/>
                    </a:lnTo>
                    <a:lnTo>
                      <a:pt x="172" y="598"/>
                    </a:lnTo>
                    <a:lnTo>
                      <a:pt x="188" y="610"/>
                    </a:lnTo>
                    <a:lnTo>
                      <a:pt x="204" y="618"/>
                    </a:lnTo>
                    <a:lnTo>
                      <a:pt x="212" y="596"/>
                    </a:lnTo>
                    <a:lnTo>
                      <a:pt x="218" y="572"/>
                    </a:lnTo>
                    <a:lnTo>
                      <a:pt x="224" y="548"/>
                    </a:lnTo>
                    <a:lnTo>
                      <a:pt x="226" y="524"/>
                    </a:lnTo>
                    <a:lnTo>
                      <a:pt x="226" y="500"/>
                    </a:lnTo>
                    <a:lnTo>
                      <a:pt x="224" y="474"/>
                    </a:lnTo>
                    <a:lnTo>
                      <a:pt x="222" y="450"/>
                    </a:lnTo>
                    <a:lnTo>
                      <a:pt x="218" y="424"/>
                    </a:lnTo>
                    <a:lnTo>
                      <a:pt x="206" y="374"/>
                    </a:lnTo>
                    <a:lnTo>
                      <a:pt x="192" y="324"/>
                    </a:lnTo>
                    <a:lnTo>
                      <a:pt x="164" y="230"/>
                    </a:lnTo>
                    <a:lnTo>
                      <a:pt x="136" y="138"/>
                    </a:lnTo>
                    <a:lnTo>
                      <a:pt x="120" y="92"/>
                    </a:lnTo>
                    <a:lnTo>
                      <a:pt x="112" y="70"/>
                    </a:lnTo>
                    <a:lnTo>
                      <a:pt x="102" y="50"/>
                    </a:lnTo>
                    <a:lnTo>
                      <a:pt x="94" y="40"/>
                    </a:lnTo>
                    <a:lnTo>
                      <a:pt x="88" y="30"/>
                    </a:lnTo>
                    <a:lnTo>
                      <a:pt x="78" y="22"/>
                    </a:lnTo>
                    <a:lnTo>
                      <a:pt x="70" y="14"/>
                    </a:lnTo>
                    <a:lnTo>
                      <a:pt x="60" y="8"/>
                    </a:lnTo>
                    <a:lnTo>
                      <a:pt x="52" y="4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10" y="8"/>
                    </a:lnTo>
                    <a:lnTo>
                      <a:pt x="4" y="14"/>
                    </a:lnTo>
                    <a:lnTo>
                      <a:pt x="2" y="24"/>
                    </a:lnTo>
                    <a:lnTo>
                      <a:pt x="0" y="34"/>
                    </a:lnTo>
                    <a:lnTo>
                      <a:pt x="0" y="50"/>
                    </a:lnTo>
                    <a:lnTo>
                      <a:pt x="2" y="6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89" name="Freeform 180"/>
              <p:cNvSpPr>
                <a:spLocks/>
              </p:cNvSpPr>
              <p:nvPr userDrawn="1"/>
            </p:nvSpPr>
            <p:spPr bwMode="auto">
              <a:xfrm>
                <a:off x="4616" y="1054"/>
                <a:ext cx="220" cy="620"/>
              </a:xfrm>
              <a:custGeom>
                <a:avLst/>
                <a:gdLst>
                  <a:gd name="T0" fmla="*/ 2 w 226"/>
                  <a:gd name="T1" fmla="*/ 66 h 618"/>
                  <a:gd name="T2" fmla="*/ 2 w 226"/>
                  <a:gd name="T3" fmla="*/ 66 h 618"/>
                  <a:gd name="T4" fmla="*/ 0 w 226"/>
                  <a:gd name="T5" fmla="*/ 86 h 618"/>
                  <a:gd name="T6" fmla="*/ 0 w 226"/>
                  <a:gd name="T7" fmla="*/ 104 h 618"/>
                  <a:gd name="T8" fmla="*/ 4 w 226"/>
                  <a:gd name="T9" fmla="*/ 144 h 618"/>
                  <a:gd name="T10" fmla="*/ 12 w 226"/>
                  <a:gd name="T11" fmla="*/ 189 h 618"/>
                  <a:gd name="T12" fmla="*/ 19 w 226"/>
                  <a:gd name="T13" fmla="*/ 231 h 618"/>
                  <a:gd name="T14" fmla="*/ 31 w 226"/>
                  <a:gd name="T15" fmla="*/ 271 h 618"/>
                  <a:gd name="T16" fmla="*/ 45 w 226"/>
                  <a:gd name="T17" fmla="*/ 309 h 618"/>
                  <a:gd name="T18" fmla="*/ 68 w 226"/>
                  <a:gd name="T19" fmla="*/ 383 h 618"/>
                  <a:gd name="T20" fmla="*/ 68 w 226"/>
                  <a:gd name="T21" fmla="*/ 383 h 618"/>
                  <a:gd name="T22" fmla="*/ 78 w 226"/>
                  <a:gd name="T23" fmla="*/ 415 h 618"/>
                  <a:gd name="T24" fmla="*/ 86 w 226"/>
                  <a:gd name="T25" fmla="*/ 451 h 618"/>
                  <a:gd name="T26" fmla="*/ 92 w 226"/>
                  <a:gd name="T27" fmla="*/ 490 h 618"/>
                  <a:gd name="T28" fmla="*/ 103 w 226"/>
                  <a:gd name="T29" fmla="*/ 524 h 618"/>
                  <a:gd name="T30" fmla="*/ 116 w 226"/>
                  <a:gd name="T31" fmla="*/ 554 h 618"/>
                  <a:gd name="T32" fmla="*/ 122 w 226"/>
                  <a:gd name="T33" fmla="*/ 570 h 618"/>
                  <a:gd name="T34" fmla="*/ 130 w 226"/>
                  <a:gd name="T35" fmla="*/ 584 h 618"/>
                  <a:gd name="T36" fmla="*/ 140 w 226"/>
                  <a:gd name="T37" fmla="*/ 596 h 618"/>
                  <a:gd name="T38" fmla="*/ 151 w 226"/>
                  <a:gd name="T39" fmla="*/ 608 h 618"/>
                  <a:gd name="T40" fmla="*/ 164 w 226"/>
                  <a:gd name="T41" fmla="*/ 620 h 618"/>
                  <a:gd name="T42" fmla="*/ 179 w 226"/>
                  <a:gd name="T43" fmla="*/ 628 h 618"/>
                  <a:gd name="T44" fmla="*/ 179 w 226"/>
                  <a:gd name="T45" fmla="*/ 628 h 618"/>
                  <a:gd name="T46" fmla="*/ 186 w 226"/>
                  <a:gd name="T47" fmla="*/ 606 h 618"/>
                  <a:gd name="T48" fmla="*/ 191 w 226"/>
                  <a:gd name="T49" fmla="*/ 582 h 618"/>
                  <a:gd name="T50" fmla="*/ 196 w 226"/>
                  <a:gd name="T51" fmla="*/ 558 h 618"/>
                  <a:gd name="T52" fmla="*/ 197 w 226"/>
                  <a:gd name="T53" fmla="*/ 534 h 618"/>
                  <a:gd name="T54" fmla="*/ 197 w 226"/>
                  <a:gd name="T55" fmla="*/ 510 h 618"/>
                  <a:gd name="T56" fmla="*/ 196 w 226"/>
                  <a:gd name="T57" fmla="*/ 484 h 618"/>
                  <a:gd name="T58" fmla="*/ 194 w 226"/>
                  <a:gd name="T59" fmla="*/ 455 h 618"/>
                  <a:gd name="T60" fmla="*/ 191 w 226"/>
                  <a:gd name="T61" fmla="*/ 429 h 618"/>
                  <a:gd name="T62" fmla="*/ 181 w 226"/>
                  <a:gd name="T63" fmla="*/ 379 h 618"/>
                  <a:gd name="T64" fmla="*/ 167 w 226"/>
                  <a:gd name="T65" fmla="*/ 329 h 618"/>
                  <a:gd name="T66" fmla="*/ 144 w 226"/>
                  <a:gd name="T67" fmla="*/ 235 h 618"/>
                  <a:gd name="T68" fmla="*/ 144 w 226"/>
                  <a:gd name="T69" fmla="*/ 235 h 618"/>
                  <a:gd name="T70" fmla="*/ 119 w 226"/>
                  <a:gd name="T71" fmla="*/ 138 h 618"/>
                  <a:gd name="T72" fmla="*/ 105 w 226"/>
                  <a:gd name="T73" fmla="*/ 92 h 618"/>
                  <a:gd name="T74" fmla="*/ 97 w 226"/>
                  <a:gd name="T75" fmla="*/ 70 h 618"/>
                  <a:gd name="T76" fmla="*/ 89 w 226"/>
                  <a:gd name="T77" fmla="*/ 50 h 618"/>
                  <a:gd name="T78" fmla="*/ 89 w 226"/>
                  <a:gd name="T79" fmla="*/ 50 h 618"/>
                  <a:gd name="T80" fmla="*/ 84 w 226"/>
                  <a:gd name="T81" fmla="*/ 40 h 618"/>
                  <a:gd name="T82" fmla="*/ 78 w 226"/>
                  <a:gd name="T83" fmla="*/ 30 h 618"/>
                  <a:gd name="T84" fmla="*/ 68 w 226"/>
                  <a:gd name="T85" fmla="*/ 22 h 618"/>
                  <a:gd name="T86" fmla="*/ 60 w 226"/>
                  <a:gd name="T87" fmla="*/ 14 h 618"/>
                  <a:gd name="T88" fmla="*/ 53 w 226"/>
                  <a:gd name="T89" fmla="*/ 8 h 618"/>
                  <a:gd name="T90" fmla="*/ 47 w 226"/>
                  <a:gd name="T91" fmla="*/ 4 h 618"/>
                  <a:gd name="T92" fmla="*/ 37 w 226"/>
                  <a:gd name="T93" fmla="*/ 2 h 618"/>
                  <a:gd name="T94" fmla="*/ 27 w 226"/>
                  <a:gd name="T95" fmla="*/ 0 h 618"/>
                  <a:gd name="T96" fmla="*/ 19 w 226"/>
                  <a:gd name="T97" fmla="*/ 0 h 618"/>
                  <a:gd name="T98" fmla="*/ 16 w 226"/>
                  <a:gd name="T99" fmla="*/ 2 h 618"/>
                  <a:gd name="T100" fmla="*/ 10 w 226"/>
                  <a:gd name="T101" fmla="*/ 8 h 618"/>
                  <a:gd name="T102" fmla="*/ 4 w 226"/>
                  <a:gd name="T103" fmla="*/ 14 h 618"/>
                  <a:gd name="T104" fmla="*/ 2 w 226"/>
                  <a:gd name="T105" fmla="*/ 24 h 618"/>
                  <a:gd name="T106" fmla="*/ 0 w 226"/>
                  <a:gd name="T107" fmla="*/ 34 h 618"/>
                  <a:gd name="T108" fmla="*/ 0 w 226"/>
                  <a:gd name="T109" fmla="*/ 50 h 618"/>
                  <a:gd name="T110" fmla="*/ 2 w 226"/>
                  <a:gd name="T111" fmla="*/ 66 h 61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26" h="618">
                    <a:moveTo>
                      <a:pt x="2" y="66"/>
                    </a:moveTo>
                    <a:lnTo>
                      <a:pt x="2" y="66"/>
                    </a:lnTo>
                    <a:lnTo>
                      <a:pt x="0" y="86"/>
                    </a:lnTo>
                    <a:lnTo>
                      <a:pt x="0" y="104"/>
                    </a:lnTo>
                    <a:lnTo>
                      <a:pt x="4" y="144"/>
                    </a:lnTo>
                    <a:lnTo>
                      <a:pt x="12" y="184"/>
                    </a:lnTo>
                    <a:lnTo>
                      <a:pt x="24" y="226"/>
                    </a:lnTo>
                    <a:lnTo>
                      <a:pt x="36" y="266"/>
                    </a:lnTo>
                    <a:lnTo>
                      <a:pt x="50" y="304"/>
                    </a:lnTo>
                    <a:lnTo>
                      <a:pt x="78" y="378"/>
                    </a:lnTo>
                    <a:lnTo>
                      <a:pt x="88" y="410"/>
                    </a:lnTo>
                    <a:lnTo>
                      <a:pt x="98" y="446"/>
                    </a:lnTo>
                    <a:lnTo>
                      <a:pt x="106" y="480"/>
                    </a:lnTo>
                    <a:lnTo>
                      <a:pt x="118" y="514"/>
                    </a:lnTo>
                    <a:lnTo>
                      <a:pt x="132" y="544"/>
                    </a:lnTo>
                    <a:lnTo>
                      <a:pt x="140" y="560"/>
                    </a:lnTo>
                    <a:lnTo>
                      <a:pt x="150" y="574"/>
                    </a:lnTo>
                    <a:lnTo>
                      <a:pt x="160" y="586"/>
                    </a:lnTo>
                    <a:lnTo>
                      <a:pt x="172" y="598"/>
                    </a:lnTo>
                    <a:lnTo>
                      <a:pt x="188" y="610"/>
                    </a:lnTo>
                    <a:lnTo>
                      <a:pt x="204" y="618"/>
                    </a:lnTo>
                    <a:lnTo>
                      <a:pt x="212" y="596"/>
                    </a:lnTo>
                    <a:lnTo>
                      <a:pt x="218" y="572"/>
                    </a:lnTo>
                    <a:lnTo>
                      <a:pt x="224" y="548"/>
                    </a:lnTo>
                    <a:lnTo>
                      <a:pt x="226" y="524"/>
                    </a:lnTo>
                    <a:lnTo>
                      <a:pt x="226" y="500"/>
                    </a:lnTo>
                    <a:lnTo>
                      <a:pt x="224" y="474"/>
                    </a:lnTo>
                    <a:lnTo>
                      <a:pt x="222" y="450"/>
                    </a:lnTo>
                    <a:lnTo>
                      <a:pt x="218" y="424"/>
                    </a:lnTo>
                    <a:lnTo>
                      <a:pt x="206" y="374"/>
                    </a:lnTo>
                    <a:lnTo>
                      <a:pt x="192" y="324"/>
                    </a:lnTo>
                    <a:lnTo>
                      <a:pt x="164" y="230"/>
                    </a:lnTo>
                    <a:lnTo>
                      <a:pt x="136" y="138"/>
                    </a:lnTo>
                    <a:lnTo>
                      <a:pt x="120" y="92"/>
                    </a:lnTo>
                    <a:lnTo>
                      <a:pt x="112" y="70"/>
                    </a:lnTo>
                    <a:lnTo>
                      <a:pt x="102" y="50"/>
                    </a:lnTo>
                    <a:lnTo>
                      <a:pt x="94" y="40"/>
                    </a:lnTo>
                    <a:lnTo>
                      <a:pt x="88" y="30"/>
                    </a:lnTo>
                    <a:lnTo>
                      <a:pt x="78" y="22"/>
                    </a:lnTo>
                    <a:lnTo>
                      <a:pt x="70" y="14"/>
                    </a:lnTo>
                    <a:lnTo>
                      <a:pt x="60" y="8"/>
                    </a:lnTo>
                    <a:lnTo>
                      <a:pt x="52" y="4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10" y="8"/>
                    </a:lnTo>
                    <a:lnTo>
                      <a:pt x="4" y="14"/>
                    </a:lnTo>
                    <a:lnTo>
                      <a:pt x="2" y="24"/>
                    </a:lnTo>
                    <a:lnTo>
                      <a:pt x="0" y="34"/>
                    </a:lnTo>
                    <a:lnTo>
                      <a:pt x="0" y="50"/>
                    </a:lnTo>
                    <a:lnTo>
                      <a:pt x="2" y="6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0" name="Freeform 181"/>
              <p:cNvSpPr>
                <a:spLocks/>
              </p:cNvSpPr>
              <p:nvPr userDrawn="1"/>
            </p:nvSpPr>
            <p:spPr bwMode="auto">
              <a:xfrm>
                <a:off x="4976" y="1394"/>
                <a:ext cx="200" cy="900"/>
              </a:xfrm>
              <a:custGeom>
                <a:avLst/>
                <a:gdLst>
                  <a:gd name="T0" fmla="*/ 8 w 196"/>
                  <a:gd name="T1" fmla="*/ 374 h 894"/>
                  <a:gd name="T2" fmla="*/ 8 w 196"/>
                  <a:gd name="T3" fmla="*/ 374 h 894"/>
                  <a:gd name="T4" fmla="*/ 31 w 196"/>
                  <a:gd name="T5" fmla="*/ 449 h 894"/>
                  <a:gd name="T6" fmla="*/ 49 w 196"/>
                  <a:gd name="T7" fmla="*/ 521 h 894"/>
                  <a:gd name="T8" fmla="*/ 65 w 196"/>
                  <a:gd name="T9" fmla="*/ 598 h 894"/>
                  <a:gd name="T10" fmla="*/ 80 w 196"/>
                  <a:gd name="T11" fmla="*/ 672 h 894"/>
                  <a:gd name="T12" fmla="*/ 80 w 196"/>
                  <a:gd name="T13" fmla="*/ 672 h 894"/>
                  <a:gd name="T14" fmla="*/ 92 w 196"/>
                  <a:gd name="T15" fmla="*/ 743 h 894"/>
                  <a:gd name="T16" fmla="*/ 100 w 196"/>
                  <a:gd name="T17" fmla="*/ 783 h 894"/>
                  <a:gd name="T18" fmla="*/ 110 w 196"/>
                  <a:gd name="T19" fmla="*/ 823 h 894"/>
                  <a:gd name="T20" fmla="*/ 116 w 196"/>
                  <a:gd name="T21" fmla="*/ 847 h 894"/>
                  <a:gd name="T22" fmla="*/ 124 w 196"/>
                  <a:gd name="T23" fmla="*/ 866 h 894"/>
                  <a:gd name="T24" fmla="*/ 139 w 196"/>
                  <a:gd name="T25" fmla="*/ 882 h 894"/>
                  <a:gd name="T26" fmla="*/ 149 w 196"/>
                  <a:gd name="T27" fmla="*/ 896 h 894"/>
                  <a:gd name="T28" fmla="*/ 161 w 196"/>
                  <a:gd name="T29" fmla="*/ 908 h 894"/>
                  <a:gd name="T30" fmla="*/ 176 w 196"/>
                  <a:gd name="T31" fmla="*/ 916 h 894"/>
                  <a:gd name="T32" fmla="*/ 196 w 196"/>
                  <a:gd name="T33" fmla="*/ 922 h 894"/>
                  <a:gd name="T34" fmla="*/ 214 w 196"/>
                  <a:gd name="T35" fmla="*/ 924 h 894"/>
                  <a:gd name="T36" fmla="*/ 214 w 196"/>
                  <a:gd name="T37" fmla="*/ 924 h 894"/>
                  <a:gd name="T38" fmla="*/ 216 w 196"/>
                  <a:gd name="T39" fmla="*/ 860 h 894"/>
                  <a:gd name="T40" fmla="*/ 214 w 196"/>
                  <a:gd name="T41" fmla="*/ 793 h 894"/>
                  <a:gd name="T42" fmla="*/ 212 w 196"/>
                  <a:gd name="T43" fmla="*/ 733 h 894"/>
                  <a:gd name="T44" fmla="*/ 208 w 196"/>
                  <a:gd name="T45" fmla="*/ 666 h 894"/>
                  <a:gd name="T46" fmla="*/ 200 w 196"/>
                  <a:gd name="T47" fmla="*/ 546 h 894"/>
                  <a:gd name="T48" fmla="*/ 192 w 196"/>
                  <a:gd name="T49" fmla="*/ 419 h 894"/>
                  <a:gd name="T50" fmla="*/ 192 w 196"/>
                  <a:gd name="T51" fmla="*/ 419 h 894"/>
                  <a:gd name="T52" fmla="*/ 184 w 196"/>
                  <a:gd name="T53" fmla="*/ 356 h 894"/>
                  <a:gd name="T54" fmla="*/ 178 w 196"/>
                  <a:gd name="T55" fmla="*/ 330 h 894"/>
                  <a:gd name="T56" fmla="*/ 173 w 196"/>
                  <a:gd name="T57" fmla="*/ 302 h 894"/>
                  <a:gd name="T58" fmla="*/ 167 w 196"/>
                  <a:gd name="T59" fmla="*/ 276 h 894"/>
                  <a:gd name="T60" fmla="*/ 159 w 196"/>
                  <a:gd name="T61" fmla="*/ 250 h 894"/>
                  <a:gd name="T62" fmla="*/ 149 w 196"/>
                  <a:gd name="T63" fmla="*/ 219 h 894"/>
                  <a:gd name="T64" fmla="*/ 139 w 196"/>
                  <a:gd name="T65" fmla="*/ 193 h 894"/>
                  <a:gd name="T66" fmla="*/ 139 w 196"/>
                  <a:gd name="T67" fmla="*/ 193 h 894"/>
                  <a:gd name="T68" fmla="*/ 114 w 196"/>
                  <a:gd name="T69" fmla="*/ 147 h 894"/>
                  <a:gd name="T70" fmla="*/ 92 w 196"/>
                  <a:gd name="T71" fmla="*/ 91 h 894"/>
                  <a:gd name="T72" fmla="*/ 73 w 196"/>
                  <a:gd name="T73" fmla="*/ 60 h 894"/>
                  <a:gd name="T74" fmla="*/ 61 w 196"/>
                  <a:gd name="T75" fmla="*/ 34 h 894"/>
                  <a:gd name="T76" fmla="*/ 45 w 196"/>
                  <a:gd name="T77" fmla="*/ 14 h 894"/>
                  <a:gd name="T78" fmla="*/ 39 w 196"/>
                  <a:gd name="T79" fmla="*/ 6 h 894"/>
                  <a:gd name="T80" fmla="*/ 31 w 196"/>
                  <a:gd name="T81" fmla="*/ 0 h 894"/>
                  <a:gd name="T82" fmla="*/ 31 w 196"/>
                  <a:gd name="T83" fmla="*/ 0 h 894"/>
                  <a:gd name="T84" fmla="*/ 18 w 196"/>
                  <a:gd name="T85" fmla="*/ 20 h 894"/>
                  <a:gd name="T86" fmla="*/ 12 w 196"/>
                  <a:gd name="T87" fmla="*/ 44 h 894"/>
                  <a:gd name="T88" fmla="*/ 8 w 196"/>
                  <a:gd name="T89" fmla="*/ 66 h 894"/>
                  <a:gd name="T90" fmla="*/ 8 w 196"/>
                  <a:gd name="T91" fmla="*/ 95 h 894"/>
                  <a:gd name="T92" fmla="*/ 8 w 196"/>
                  <a:gd name="T93" fmla="*/ 141 h 894"/>
                  <a:gd name="T94" fmla="*/ 10 w 196"/>
                  <a:gd name="T95" fmla="*/ 191 h 894"/>
                  <a:gd name="T96" fmla="*/ 14 w 196"/>
                  <a:gd name="T97" fmla="*/ 244 h 894"/>
                  <a:gd name="T98" fmla="*/ 14 w 196"/>
                  <a:gd name="T99" fmla="*/ 292 h 894"/>
                  <a:gd name="T100" fmla="*/ 14 w 196"/>
                  <a:gd name="T101" fmla="*/ 316 h 894"/>
                  <a:gd name="T102" fmla="*/ 12 w 196"/>
                  <a:gd name="T103" fmla="*/ 338 h 894"/>
                  <a:gd name="T104" fmla="*/ 6 w 196"/>
                  <a:gd name="T105" fmla="*/ 362 h 894"/>
                  <a:gd name="T106" fmla="*/ 0 w 196"/>
                  <a:gd name="T107" fmla="*/ 386 h 894"/>
                  <a:gd name="T108" fmla="*/ 8 w 196"/>
                  <a:gd name="T109" fmla="*/ 374 h 89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96" h="894">
                    <a:moveTo>
                      <a:pt x="8" y="364"/>
                    </a:moveTo>
                    <a:lnTo>
                      <a:pt x="8" y="364"/>
                    </a:lnTo>
                    <a:lnTo>
                      <a:pt x="26" y="434"/>
                    </a:lnTo>
                    <a:lnTo>
                      <a:pt x="44" y="506"/>
                    </a:lnTo>
                    <a:lnTo>
                      <a:pt x="60" y="578"/>
                    </a:lnTo>
                    <a:lnTo>
                      <a:pt x="72" y="652"/>
                    </a:lnTo>
                    <a:lnTo>
                      <a:pt x="82" y="718"/>
                    </a:lnTo>
                    <a:lnTo>
                      <a:pt x="90" y="758"/>
                    </a:lnTo>
                    <a:lnTo>
                      <a:pt x="100" y="798"/>
                    </a:lnTo>
                    <a:lnTo>
                      <a:pt x="106" y="818"/>
                    </a:lnTo>
                    <a:lnTo>
                      <a:pt x="114" y="836"/>
                    </a:lnTo>
                    <a:lnTo>
                      <a:pt x="124" y="852"/>
                    </a:lnTo>
                    <a:lnTo>
                      <a:pt x="134" y="866"/>
                    </a:lnTo>
                    <a:lnTo>
                      <a:pt x="146" y="878"/>
                    </a:lnTo>
                    <a:lnTo>
                      <a:pt x="160" y="886"/>
                    </a:lnTo>
                    <a:lnTo>
                      <a:pt x="176" y="892"/>
                    </a:lnTo>
                    <a:lnTo>
                      <a:pt x="194" y="894"/>
                    </a:lnTo>
                    <a:lnTo>
                      <a:pt x="196" y="830"/>
                    </a:lnTo>
                    <a:lnTo>
                      <a:pt x="194" y="768"/>
                    </a:lnTo>
                    <a:lnTo>
                      <a:pt x="192" y="708"/>
                    </a:lnTo>
                    <a:lnTo>
                      <a:pt x="188" y="646"/>
                    </a:lnTo>
                    <a:lnTo>
                      <a:pt x="180" y="526"/>
                    </a:lnTo>
                    <a:lnTo>
                      <a:pt x="172" y="404"/>
                    </a:lnTo>
                    <a:lnTo>
                      <a:pt x="166" y="346"/>
                    </a:lnTo>
                    <a:lnTo>
                      <a:pt x="162" y="320"/>
                    </a:lnTo>
                    <a:lnTo>
                      <a:pt x="158" y="292"/>
                    </a:lnTo>
                    <a:lnTo>
                      <a:pt x="152" y="266"/>
                    </a:lnTo>
                    <a:lnTo>
                      <a:pt x="144" y="240"/>
                    </a:lnTo>
                    <a:lnTo>
                      <a:pt x="134" y="214"/>
                    </a:lnTo>
                    <a:lnTo>
                      <a:pt x="124" y="188"/>
                    </a:lnTo>
                    <a:lnTo>
                      <a:pt x="104" y="142"/>
                    </a:lnTo>
                    <a:lnTo>
                      <a:pt x="82" y="86"/>
                    </a:lnTo>
                    <a:lnTo>
                      <a:pt x="68" y="60"/>
                    </a:lnTo>
                    <a:lnTo>
                      <a:pt x="56" y="34"/>
                    </a:lnTo>
                    <a:lnTo>
                      <a:pt x="40" y="14"/>
                    </a:lnTo>
                    <a:lnTo>
                      <a:pt x="34" y="6"/>
                    </a:lnTo>
                    <a:lnTo>
                      <a:pt x="26" y="0"/>
                    </a:lnTo>
                    <a:lnTo>
                      <a:pt x="18" y="20"/>
                    </a:lnTo>
                    <a:lnTo>
                      <a:pt x="12" y="44"/>
                    </a:lnTo>
                    <a:lnTo>
                      <a:pt x="8" y="66"/>
                    </a:lnTo>
                    <a:lnTo>
                      <a:pt x="8" y="90"/>
                    </a:lnTo>
                    <a:lnTo>
                      <a:pt x="8" y="136"/>
                    </a:lnTo>
                    <a:lnTo>
                      <a:pt x="10" y="186"/>
                    </a:lnTo>
                    <a:lnTo>
                      <a:pt x="14" y="234"/>
                    </a:lnTo>
                    <a:lnTo>
                      <a:pt x="14" y="282"/>
                    </a:lnTo>
                    <a:lnTo>
                      <a:pt x="14" y="306"/>
                    </a:lnTo>
                    <a:lnTo>
                      <a:pt x="12" y="328"/>
                    </a:lnTo>
                    <a:lnTo>
                      <a:pt x="6" y="352"/>
                    </a:lnTo>
                    <a:lnTo>
                      <a:pt x="0" y="372"/>
                    </a:lnTo>
                    <a:lnTo>
                      <a:pt x="8" y="36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1" name="Freeform 182"/>
              <p:cNvSpPr>
                <a:spLocks/>
              </p:cNvSpPr>
              <p:nvPr userDrawn="1"/>
            </p:nvSpPr>
            <p:spPr bwMode="auto">
              <a:xfrm>
                <a:off x="4976" y="1394"/>
                <a:ext cx="200" cy="900"/>
              </a:xfrm>
              <a:custGeom>
                <a:avLst/>
                <a:gdLst>
                  <a:gd name="T0" fmla="*/ 8 w 196"/>
                  <a:gd name="T1" fmla="*/ 374 h 894"/>
                  <a:gd name="T2" fmla="*/ 8 w 196"/>
                  <a:gd name="T3" fmla="*/ 374 h 894"/>
                  <a:gd name="T4" fmla="*/ 31 w 196"/>
                  <a:gd name="T5" fmla="*/ 449 h 894"/>
                  <a:gd name="T6" fmla="*/ 49 w 196"/>
                  <a:gd name="T7" fmla="*/ 521 h 894"/>
                  <a:gd name="T8" fmla="*/ 65 w 196"/>
                  <a:gd name="T9" fmla="*/ 598 h 894"/>
                  <a:gd name="T10" fmla="*/ 80 w 196"/>
                  <a:gd name="T11" fmla="*/ 672 h 894"/>
                  <a:gd name="T12" fmla="*/ 80 w 196"/>
                  <a:gd name="T13" fmla="*/ 672 h 894"/>
                  <a:gd name="T14" fmla="*/ 92 w 196"/>
                  <a:gd name="T15" fmla="*/ 743 h 894"/>
                  <a:gd name="T16" fmla="*/ 100 w 196"/>
                  <a:gd name="T17" fmla="*/ 783 h 894"/>
                  <a:gd name="T18" fmla="*/ 110 w 196"/>
                  <a:gd name="T19" fmla="*/ 823 h 894"/>
                  <a:gd name="T20" fmla="*/ 116 w 196"/>
                  <a:gd name="T21" fmla="*/ 847 h 894"/>
                  <a:gd name="T22" fmla="*/ 124 w 196"/>
                  <a:gd name="T23" fmla="*/ 866 h 894"/>
                  <a:gd name="T24" fmla="*/ 139 w 196"/>
                  <a:gd name="T25" fmla="*/ 882 h 894"/>
                  <a:gd name="T26" fmla="*/ 149 w 196"/>
                  <a:gd name="T27" fmla="*/ 896 h 894"/>
                  <a:gd name="T28" fmla="*/ 161 w 196"/>
                  <a:gd name="T29" fmla="*/ 908 h 894"/>
                  <a:gd name="T30" fmla="*/ 176 w 196"/>
                  <a:gd name="T31" fmla="*/ 916 h 894"/>
                  <a:gd name="T32" fmla="*/ 196 w 196"/>
                  <a:gd name="T33" fmla="*/ 922 h 894"/>
                  <a:gd name="T34" fmla="*/ 214 w 196"/>
                  <a:gd name="T35" fmla="*/ 924 h 894"/>
                  <a:gd name="T36" fmla="*/ 214 w 196"/>
                  <a:gd name="T37" fmla="*/ 924 h 894"/>
                  <a:gd name="T38" fmla="*/ 216 w 196"/>
                  <a:gd name="T39" fmla="*/ 860 h 894"/>
                  <a:gd name="T40" fmla="*/ 214 w 196"/>
                  <a:gd name="T41" fmla="*/ 793 h 894"/>
                  <a:gd name="T42" fmla="*/ 212 w 196"/>
                  <a:gd name="T43" fmla="*/ 733 h 894"/>
                  <a:gd name="T44" fmla="*/ 208 w 196"/>
                  <a:gd name="T45" fmla="*/ 666 h 894"/>
                  <a:gd name="T46" fmla="*/ 200 w 196"/>
                  <a:gd name="T47" fmla="*/ 546 h 894"/>
                  <a:gd name="T48" fmla="*/ 192 w 196"/>
                  <a:gd name="T49" fmla="*/ 419 h 894"/>
                  <a:gd name="T50" fmla="*/ 192 w 196"/>
                  <a:gd name="T51" fmla="*/ 419 h 894"/>
                  <a:gd name="T52" fmla="*/ 184 w 196"/>
                  <a:gd name="T53" fmla="*/ 356 h 894"/>
                  <a:gd name="T54" fmla="*/ 178 w 196"/>
                  <a:gd name="T55" fmla="*/ 330 h 894"/>
                  <a:gd name="T56" fmla="*/ 173 w 196"/>
                  <a:gd name="T57" fmla="*/ 302 h 894"/>
                  <a:gd name="T58" fmla="*/ 167 w 196"/>
                  <a:gd name="T59" fmla="*/ 276 h 894"/>
                  <a:gd name="T60" fmla="*/ 159 w 196"/>
                  <a:gd name="T61" fmla="*/ 250 h 894"/>
                  <a:gd name="T62" fmla="*/ 149 w 196"/>
                  <a:gd name="T63" fmla="*/ 219 h 894"/>
                  <a:gd name="T64" fmla="*/ 139 w 196"/>
                  <a:gd name="T65" fmla="*/ 193 h 894"/>
                  <a:gd name="T66" fmla="*/ 139 w 196"/>
                  <a:gd name="T67" fmla="*/ 193 h 894"/>
                  <a:gd name="T68" fmla="*/ 114 w 196"/>
                  <a:gd name="T69" fmla="*/ 147 h 894"/>
                  <a:gd name="T70" fmla="*/ 92 w 196"/>
                  <a:gd name="T71" fmla="*/ 91 h 894"/>
                  <a:gd name="T72" fmla="*/ 73 w 196"/>
                  <a:gd name="T73" fmla="*/ 60 h 894"/>
                  <a:gd name="T74" fmla="*/ 61 w 196"/>
                  <a:gd name="T75" fmla="*/ 34 h 894"/>
                  <a:gd name="T76" fmla="*/ 45 w 196"/>
                  <a:gd name="T77" fmla="*/ 14 h 894"/>
                  <a:gd name="T78" fmla="*/ 39 w 196"/>
                  <a:gd name="T79" fmla="*/ 6 h 894"/>
                  <a:gd name="T80" fmla="*/ 31 w 196"/>
                  <a:gd name="T81" fmla="*/ 0 h 894"/>
                  <a:gd name="T82" fmla="*/ 31 w 196"/>
                  <a:gd name="T83" fmla="*/ 0 h 894"/>
                  <a:gd name="T84" fmla="*/ 18 w 196"/>
                  <a:gd name="T85" fmla="*/ 20 h 894"/>
                  <a:gd name="T86" fmla="*/ 12 w 196"/>
                  <a:gd name="T87" fmla="*/ 44 h 894"/>
                  <a:gd name="T88" fmla="*/ 8 w 196"/>
                  <a:gd name="T89" fmla="*/ 66 h 894"/>
                  <a:gd name="T90" fmla="*/ 8 w 196"/>
                  <a:gd name="T91" fmla="*/ 95 h 894"/>
                  <a:gd name="T92" fmla="*/ 8 w 196"/>
                  <a:gd name="T93" fmla="*/ 141 h 894"/>
                  <a:gd name="T94" fmla="*/ 10 w 196"/>
                  <a:gd name="T95" fmla="*/ 191 h 894"/>
                  <a:gd name="T96" fmla="*/ 14 w 196"/>
                  <a:gd name="T97" fmla="*/ 244 h 894"/>
                  <a:gd name="T98" fmla="*/ 14 w 196"/>
                  <a:gd name="T99" fmla="*/ 292 h 894"/>
                  <a:gd name="T100" fmla="*/ 14 w 196"/>
                  <a:gd name="T101" fmla="*/ 316 h 894"/>
                  <a:gd name="T102" fmla="*/ 12 w 196"/>
                  <a:gd name="T103" fmla="*/ 338 h 894"/>
                  <a:gd name="T104" fmla="*/ 6 w 196"/>
                  <a:gd name="T105" fmla="*/ 362 h 894"/>
                  <a:gd name="T106" fmla="*/ 0 w 196"/>
                  <a:gd name="T107" fmla="*/ 386 h 89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96" h="894">
                    <a:moveTo>
                      <a:pt x="8" y="364"/>
                    </a:moveTo>
                    <a:lnTo>
                      <a:pt x="8" y="364"/>
                    </a:lnTo>
                    <a:lnTo>
                      <a:pt x="26" y="434"/>
                    </a:lnTo>
                    <a:lnTo>
                      <a:pt x="44" y="506"/>
                    </a:lnTo>
                    <a:lnTo>
                      <a:pt x="60" y="578"/>
                    </a:lnTo>
                    <a:lnTo>
                      <a:pt x="72" y="652"/>
                    </a:lnTo>
                    <a:lnTo>
                      <a:pt x="82" y="718"/>
                    </a:lnTo>
                    <a:lnTo>
                      <a:pt x="90" y="758"/>
                    </a:lnTo>
                    <a:lnTo>
                      <a:pt x="100" y="798"/>
                    </a:lnTo>
                    <a:lnTo>
                      <a:pt x="106" y="818"/>
                    </a:lnTo>
                    <a:lnTo>
                      <a:pt x="114" y="836"/>
                    </a:lnTo>
                    <a:lnTo>
                      <a:pt x="124" y="852"/>
                    </a:lnTo>
                    <a:lnTo>
                      <a:pt x="134" y="866"/>
                    </a:lnTo>
                    <a:lnTo>
                      <a:pt x="146" y="878"/>
                    </a:lnTo>
                    <a:lnTo>
                      <a:pt x="160" y="886"/>
                    </a:lnTo>
                    <a:lnTo>
                      <a:pt x="176" y="892"/>
                    </a:lnTo>
                    <a:lnTo>
                      <a:pt x="194" y="894"/>
                    </a:lnTo>
                    <a:lnTo>
                      <a:pt x="196" y="830"/>
                    </a:lnTo>
                    <a:lnTo>
                      <a:pt x="194" y="768"/>
                    </a:lnTo>
                    <a:lnTo>
                      <a:pt x="192" y="708"/>
                    </a:lnTo>
                    <a:lnTo>
                      <a:pt x="188" y="646"/>
                    </a:lnTo>
                    <a:lnTo>
                      <a:pt x="180" y="526"/>
                    </a:lnTo>
                    <a:lnTo>
                      <a:pt x="172" y="404"/>
                    </a:lnTo>
                    <a:lnTo>
                      <a:pt x="166" y="346"/>
                    </a:lnTo>
                    <a:lnTo>
                      <a:pt x="162" y="320"/>
                    </a:lnTo>
                    <a:lnTo>
                      <a:pt x="158" y="292"/>
                    </a:lnTo>
                    <a:lnTo>
                      <a:pt x="152" y="266"/>
                    </a:lnTo>
                    <a:lnTo>
                      <a:pt x="144" y="240"/>
                    </a:lnTo>
                    <a:lnTo>
                      <a:pt x="134" y="214"/>
                    </a:lnTo>
                    <a:lnTo>
                      <a:pt x="124" y="188"/>
                    </a:lnTo>
                    <a:lnTo>
                      <a:pt x="104" y="142"/>
                    </a:lnTo>
                    <a:lnTo>
                      <a:pt x="82" y="86"/>
                    </a:lnTo>
                    <a:lnTo>
                      <a:pt x="68" y="60"/>
                    </a:lnTo>
                    <a:lnTo>
                      <a:pt x="56" y="34"/>
                    </a:lnTo>
                    <a:lnTo>
                      <a:pt x="40" y="14"/>
                    </a:lnTo>
                    <a:lnTo>
                      <a:pt x="34" y="6"/>
                    </a:lnTo>
                    <a:lnTo>
                      <a:pt x="26" y="0"/>
                    </a:lnTo>
                    <a:lnTo>
                      <a:pt x="18" y="20"/>
                    </a:lnTo>
                    <a:lnTo>
                      <a:pt x="12" y="44"/>
                    </a:lnTo>
                    <a:lnTo>
                      <a:pt x="8" y="66"/>
                    </a:lnTo>
                    <a:lnTo>
                      <a:pt x="8" y="90"/>
                    </a:lnTo>
                    <a:lnTo>
                      <a:pt x="8" y="136"/>
                    </a:lnTo>
                    <a:lnTo>
                      <a:pt x="10" y="186"/>
                    </a:lnTo>
                    <a:lnTo>
                      <a:pt x="14" y="234"/>
                    </a:lnTo>
                    <a:lnTo>
                      <a:pt x="14" y="282"/>
                    </a:lnTo>
                    <a:lnTo>
                      <a:pt x="14" y="306"/>
                    </a:lnTo>
                    <a:lnTo>
                      <a:pt x="12" y="328"/>
                    </a:lnTo>
                    <a:lnTo>
                      <a:pt x="6" y="352"/>
                    </a:lnTo>
                    <a:lnTo>
                      <a:pt x="0" y="37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2" name="Freeform 183"/>
              <p:cNvSpPr>
                <a:spLocks/>
              </p:cNvSpPr>
              <p:nvPr userDrawn="1"/>
            </p:nvSpPr>
            <p:spPr bwMode="auto">
              <a:xfrm>
                <a:off x="5596" y="1394"/>
                <a:ext cx="160" cy="1120"/>
              </a:xfrm>
              <a:custGeom>
                <a:avLst/>
                <a:gdLst>
                  <a:gd name="T0" fmla="*/ 10 w 158"/>
                  <a:gd name="T1" fmla="*/ 250 h 1120"/>
                  <a:gd name="T2" fmla="*/ 10 w 158"/>
                  <a:gd name="T3" fmla="*/ 716 h 1120"/>
                  <a:gd name="T4" fmla="*/ 10 w 158"/>
                  <a:gd name="T5" fmla="*/ 716 h 1120"/>
                  <a:gd name="T6" fmla="*/ 8 w 158"/>
                  <a:gd name="T7" fmla="*/ 766 h 1120"/>
                  <a:gd name="T8" fmla="*/ 4 w 158"/>
                  <a:gd name="T9" fmla="*/ 822 h 1120"/>
                  <a:gd name="T10" fmla="*/ 2 w 158"/>
                  <a:gd name="T11" fmla="*/ 880 h 1120"/>
                  <a:gd name="T12" fmla="*/ 0 w 158"/>
                  <a:gd name="T13" fmla="*/ 910 h 1120"/>
                  <a:gd name="T14" fmla="*/ 2 w 158"/>
                  <a:gd name="T15" fmla="*/ 938 h 1120"/>
                  <a:gd name="T16" fmla="*/ 4 w 158"/>
                  <a:gd name="T17" fmla="*/ 968 h 1120"/>
                  <a:gd name="T18" fmla="*/ 8 w 158"/>
                  <a:gd name="T19" fmla="*/ 994 h 1120"/>
                  <a:gd name="T20" fmla="*/ 14 w 158"/>
                  <a:gd name="T21" fmla="*/ 1020 h 1120"/>
                  <a:gd name="T22" fmla="*/ 22 w 158"/>
                  <a:gd name="T23" fmla="*/ 1046 h 1120"/>
                  <a:gd name="T24" fmla="*/ 34 w 158"/>
                  <a:gd name="T25" fmla="*/ 1068 h 1120"/>
                  <a:gd name="T26" fmla="*/ 53 w 158"/>
                  <a:gd name="T27" fmla="*/ 1088 h 1120"/>
                  <a:gd name="T28" fmla="*/ 71 w 158"/>
                  <a:gd name="T29" fmla="*/ 1106 h 1120"/>
                  <a:gd name="T30" fmla="*/ 81 w 158"/>
                  <a:gd name="T31" fmla="*/ 1112 h 1120"/>
                  <a:gd name="T32" fmla="*/ 93 w 158"/>
                  <a:gd name="T33" fmla="*/ 1120 h 1120"/>
                  <a:gd name="T34" fmla="*/ 93 w 158"/>
                  <a:gd name="T35" fmla="*/ 1120 h 1120"/>
                  <a:gd name="T36" fmla="*/ 101 w 158"/>
                  <a:gd name="T37" fmla="*/ 1106 h 1120"/>
                  <a:gd name="T38" fmla="*/ 107 w 158"/>
                  <a:gd name="T39" fmla="*/ 1090 h 1120"/>
                  <a:gd name="T40" fmla="*/ 117 w 158"/>
                  <a:gd name="T41" fmla="*/ 1060 h 1120"/>
                  <a:gd name="T42" fmla="*/ 127 w 158"/>
                  <a:gd name="T43" fmla="*/ 1026 h 1120"/>
                  <a:gd name="T44" fmla="*/ 134 w 158"/>
                  <a:gd name="T45" fmla="*/ 992 h 1120"/>
                  <a:gd name="T46" fmla="*/ 140 w 158"/>
                  <a:gd name="T47" fmla="*/ 924 h 1120"/>
                  <a:gd name="T48" fmla="*/ 144 w 158"/>
                  <a:gd name="T49" fmla="*/ 858 h 1120"/>
                  <a:gd name="T50" fmla="*/ 144 w 158"/>
                  <a:gd name="T51" fmla="*/ 858 h 1120"/>
                  <a:gd name="T52" fmla="*/ 160 w 158"/>
                  <a:gd name="T53" fmla="*/ 716 h 1120"/>
                  <a:gd name="T54" fmla="*/ 166 w 158"/>
                  <a:gd name="T55" fmla="*/ 644 h 1120"/>
                  <a:gd name="T56" fmla="*/ 166 w 158"/>
                  <a:gd name="T57" fmla="*/ 608 h 1120"/>
                  <a:gd name="T58" fmla="*/ 168 w 158"/>
                  <a:gd name="T59" fmla="*/ 570 h 1120"/>
                  <a:gd name="T60" fmla="*/ 168 w 158"/>
                  <a:gd name="T61" fmla="*/ 570 h 1120"/>
                  <a:gd name="T62" fmla="*/ 166 w 158"/>
                  <a:gd name="T63" fmla="*/ 424 h 1120"/>
                  <a:gd name="T64" fmla="*/ 164 w 158"/>
                  <a:gd name="T65" fmla="*/ 352 h 1120"/>
                  <a:gd name="T66" fmla="*/ 158 w 158"/>
                  <a:gd name="T67" fmla="*/ 282 h 1120"/>
                  <a:gd name="T68" fmla="*/ 152 w 158"/>
                  <a:gd name="T69" fmla="*/ 212 h 1120"/>
                  <a:gd name="T70" fmla="*/ 142 w 158"/>
                  <a:gd name="T71" fmla="*/ 144 h 1120"/>
                  <a:gd name="T72" fmla="*/ 127 w 158"/>
                  <a:gd name="T73" fmla="*/ 74 h 1120"/>
                  <a:gd name="T74" fmla="*/ 107 w 158"/>
                  <a:gd name="T75" fmla="*/ 2 h 1120"/>
                  <a:gd name="T76" fmla="*/ 107 w 158"/>
                  <a:gd name="T77" fmla="*/ 2 h 1120"/>
                  <a:gd name="T78" fmla="*/ 97 w 158"/>
                  <a:gd name="T79" fmla="*/ 0 h 1120"/>
                  <a:gd name="T80" fmla="*/ 85 w 158"/>
                  <a:gd name="T81" fmla="*/ 0 h 1120"/>
                  <a:gd name="T82" fmla="*/ 73 w 158"/>
                  <a:gd name="T83" fmla="*/ 0 h 1120"/>
                  <a:gd name="T84" fmla="*/ 63 w 158"/>
                  <a:gd name="T85" fmla="*/ 2 h 1120"/>
                  <a:gd name="T86" fmla="*/ 63 w 158"/>
                  <a:gd name="T87" fmla="*/ 2 h 1120"/>
                  <a:gd name="T88" fmla="*/ 51 w 158"/>
                  <a:gd name="T89" fmla="*/ 36 h 1120"/>
                  <a:gd name="T90" fmla="*/ 36 w 158"/>
                  <a:gd name="T91" fmla="*/ 70 h 1120"/>
                  <a:gd name="T92" fmla="*/ 28 w 158"/>
                  <a:gd name="T93" fmla="*/ 104 h 1120"/>
                  <a:gd name="T94" fmla="*/ 20 w 158"/>
                  <a:gd name="T95" fmla="*/ 138 h 1120"/>
                  <a:gd name="T96" fmla="*/ 16 w 158"/>
                  <a:gd name="T97" fmla="*/ 174 h 1120"/>
                  <a:gd name="T98" fmla="*/ 12 w 158"/>
                  <a:gd name="T99" fmla="*/ 208 h 1120"/>
                  <a:gd name="T100" fmla="*/ 10 w 158"/>
                  <a:gd name="T101" fmla="*/ 244 h 1120"/>
                  <a:gd name="T102" fmla="*/ 10 w 158"/>
                  <a:gd name="T103" fmla="*/ 282 h 1120"/>
                  <a:gd name="T104" fmla="*/ 10 w 158"/>
                  <a:gd name="T105" fmla="*/ 250 h 112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8" h="1120">
                    <a:moveTo>
                      <a:pt x="10" y="250"/>
                    </a:moveTo>
                    <a:lnTo>
                      <a:pt x="10" y="716"/>
                    </a:lnTo>
                    <a:lnTo>
                      <a:pt x="8" y="766"/>
                    </a:lnTo>
                    <a:lnTo>
                      <a:pt x="4" y="822"/>
                    </a:lnTo>
                    <a:lnTo>
                      <a:pt x="2" y="880"/>
                    </a:lnTo>
                    <a:lnTo>
                      <a:pt x="0" y="910"/>
                    </a:lnTo>
                    <a:lnTo>
                      <a:pt x="2" y="938"/>
                    </a:lnTo>
                    <a:lnTo>
                      <a:pt x="4" y="968"/>
                    </a:lnTo>
                    <a:lnTo>
                      <a:pt x="8" y="994"/>
                    </a:lnTo>
                    <a:lnTo>
                      <a:pt x="14" y="1020"/>
                    </a:lnTo>
                    <a:lnTo>
                      <a:pt x="22" y="1046"/>
                    </a:lnTo>
                    <a:lnTo>
                      <a:pt x="34" y="1068"/>
                    </a:lnTo>
                    <a:lnTo>
                      <a:pt x="48" y="1088"/>
                    </a:lnTo>
                    <a:lnTo>
                      <a:pt x="66" y="1106"/>
                    </a:lnTo>
                    <a:lnTo>
                      <a:pt x="76" y="1112"/>
                    </a:lnTo>
                    <a:lnTo>
                      <a:pt x="88" y="1120"/>
                    </a:lnTo>
                    <a:lnTo>
                      <a:pt x="96" y="1106"/>
                    </a:lnTo>
                    <a:lnTo>
                      <a:pt x="102" y="1090"/>
                    </a:lnTo>
                    <a:lnTo>
                      <a:pt x="112" y="1060"/>
                    </a:lnTo>
                    <a:lnTo>
                      <a:pt x="118" y="1026"/>
                    </a:lnTo>
                    <a:lnTo>
                      <a:pt x="124" y="992"/>
                    </a:lnTo>
                    <a:lnTo>
                      <a:pt x="130" y="924"/>
                    </a:lnTo>
                    <a:lnTo>
                      <a:pt x="134" y="858"/>
                    </a:lnTo>
                    <a:lnTo>
                      <a:pt x="150" y="716"/>
                    </a:lnTo>
                    <a:lnTo>
                      <a:pt x="156" y="644"/>
                    </a:lnTo>
                    <a:lnTo>
                      <a:pt x="156" y="608"/>
                    </a:lnTo>
                    <a:lnTo>
                      <a:pt x="158" y="570"/>
                    </a:lnTo>
                    <a:lnTo>
                      <a:pt x="156" y="424"/>
                    </a:lnTo>
                    <a:lnTo>
                      <a:pt x="154" y="352"/>
                    </a:lnTo>
                    <a:lnTo>
                      <a:pt x="148" y="282"/>
                    </a:lnTo>
                    <a:lnTo>
                      <a:pt x="142" y="212"/>
                    </a:lnTo>
                    <a:lnTo>
                      <a:pt x="132" y="144"/>
                    </a:lnTo>
                    <a:lnTo>
                      <a:pt x="118" y="74"/>
                    </a:lnTo>
                    <a:lnTo>
                      <a:pt x="102" y="2"/>
                    </a:lnTo>
                    <a:lnTo>
                      <a:pt x="92" y="0"/>
                    </a:lnTo>
                    <a:lnTo>
                      <a:pt x="80" y="0"/>
                    </a:lnTo>
                    <a:lnTo>
                      <a:pt x="68" y="0"/>
                    </a:lnTo>
                    <a:lnTo>
                      <a:pt x="58" y="2"/>
                    </a:lnTo>
                    <a:lnTo>
                      <a:pt x="46" y="36"/>
                    </a:lnTo>
                    <a:lnTo>
                      <a:pt x="36" y="70"/>
                    </a:lnTo>
                    <a:lnTo>
                      <a:pt x="28" y="104"/>
                    </a:lnTo>
                    <a:lnTo>
                      <a:pt x="20" y="138"/>
                    </a:lnTo>
                    <a:lnTo>
                      <a:pt x="16" y="174"/>
                    </a:lnTo>
                    <a:lnTo>
                      <a:pt x="12" y="208"/>
                    </a:lnTo>
                    <a:lnTo>
                      <a:pt x="10" y="244"/>
                    </a:lnTo>
                    <a:lnTo>
                      <a:pt x="10" y="282"/>
                    </a:lnTo>
                    <a:lnTo>
                      <a:pt x="10" y="2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3" name="Freeform 184"/>
              <p:cNvSpPr>
                <a:spLocks/>
              </p:cNvSpPr>
              <p:nvPr userDrawn="1"/>
            </p:nvSpPr>
            <p:spPr bwMode="auto">
              <a:xfrm>
                <a:off x="5596" y="1394"/>
                <a:ext cx="160" cy="1120"/>
              </a:xfrm>
              <a:custGeom>
                <a:avLst/>
                <a:gdLst>
                  <a:gd name="T0" fmla="*/ 10 w 158"/>
                  <a:gd name="T1" fmla="*/ 250 h 1120"/>
                  <a:gd name="T2" fmla="*/ 10 w 158"/>
                  <a:gd name="T3" fmla="*/ 716 h 1120"/>
                  <a:gd name="T4" fmla="*/ 10 w 158"/>
                  <a:gd name="T5" fmla="*/ 716 h 1120"/>
                  <a:gd name="T6" fmla="*/ 8 w 158"/>
                  <a:gd name="T7" fmla="*/ 766 h 1120"/>
                  <a:gd name="T8" fmla="*/ 4 w 158"/>
                  <a:gd name="T9" fmla="*/ 822 h 1120"/>
                  <a:gd name="T10" fmla="*/ 2 w 158"/>
                  <a:gd name="T11" fmla="*/ 880 h 1120"/>
                  <a:gd name="T12" fmla="*/ 0 w 158"/>
                  <a:gd name="T13" fmla="*/ 910 h 1120"/>
                  <a:gd name="T14" fmla="*/ 2 w 158"/>
                  <a:gd name="T15" fmla="*/ 938 h 1120"/>
                  <a:gd name="T16" fmla="*/ 4 w 158"/>
                  <a:gd name="T17" fmla="*/ 968 h 1120"/>
                  <a:gd name="T18" fmla="*/ 8 w 158"/>
                  <a:gd name="T19" fmla="*/ 994 h 1120"/>
                  <a:gd name="T20" fmla="*/ 14 w 158"/>
                  <a:gd name="T21" fmla="*/ 1020 h 1120"/>
                  <a:gd name="T22" fmla="*/ 22 w 158"/>
                  <a:gd name="T23" fmla="*/ 1046 h 1120"/>
                  <a:gd name="T24" fmla="*/ 34 w 158"/>
                  <a:gd name="T25" fmla="*/ 1068 h 1120"/>
                  <a:gd name="T26" fmla="*/ 53 w 158"/>
                  <a:gd name="T27" fmla="*/ 1088 h 1120"/>
                  <a:gd name="T28" fmla="*/ 71 w 158"/>
                  <a:gd name="T29" fmla="*/ 1106 h 1120"/>
                  <a:gd name="T30" fmla="*/ 81 w 158"/>
                  <a:gd name="T31" fmla="*/ 1112 h 1120"/>
                  <a:gd name="T32" fmla="*/ 93 w 158"/>
                  <a:gd name="T33" fmla="*/ 1120 h 1120"/>
                  <a:gd name="T34" fmla="*/ 93 w 158"/>
                  <a:gd name="T35" fmla="*/ 1120 h 1120"/>
                  <a:gd name="T36" fmla="*/ 101 w 158"/>
                  <a:gd name="T37" fmla="*/ 1106 h 1120"/>
                  <a:gd name="T38" fmla="*/ 107 w 158"/>
                  <a:gd name="T39" fmla="*/ 1090 h 1120"/>
                  <a:gd name="T40" fmla="*/ 117 w 158"/>
                  <a:gd name="T41" fmla="*/ 1060 h 1120"/>
                  <a:gd name="T42" fmla="*/ 127 w 158"/>
                  <a:gd name="T43" fmla="*/ 1026 h 1120"/>
                  <a:gd name="T44" fmla="*/ 134 w 158"/>
                  <a:gd name="T45" fmla="*/ 992 h 1120"/>
                  <a:gd name="T46" fmla="*/ 140 w 158"/>
                  <a:gd name="T47" fmla="*/ 924 h 1120"/>
                  <a:gd name="T48" fmla="*/ 144 w 158"/>
                  <a:gd name="T49" fmla="*/ 858 h 1120"/>
                  <a:gd name="T50" fmla="*/ 144 w 158"/>
                  <a:gd name="T51" fmla="*/ 858 h 1120"/>
                  <a:gd name="T52" fmla="*/ 160 w 158"/>
                  <a:gd name="T53" fmla="*/ 716 h 1120"/>
                  <a:gd name="T54" fmla="*/ 166 w 158"/>
                  <a:gd name="T55" fmla="*/ 644 h 1120"/>
                  <a:gd name="T56" fmla="*/ 166 w 158"/>
                  <a:gd name="T57" fmla="*/ 608 h 1120"/>
                  <a:gd name="T58" fmla="*/ 168 w 158"/>
                  <a:gd name="T59" fmla="*/ 570 h 1120"/>
                  <a:gd name="T60" fmla="*/ 168 w 158"/>
                  <a:gd name="T61" fmla="*/ 570 h 1120"/>
                  <a:gd name="T62" fmla="*/ 166 w 158"/>
                  <a:gd name="T63" fmla="*/ 424 h 1120"/>
                  <a:gd name="T64" fmla="*/ 164 w 158"/>
                  <a:gd name="T65" fmla="*/ 352 h 1120"/>
                  <a:gd name="T66" fmla="*/ 158 w 158"/>
                  <a:gd name="T67" fmla="*/ 282 h 1120"/>
                  <a:gd name="T68" fmla="*/ 152 w 158"/>
                  <a:gd name="T69" fmla="*/ 212 h 1120"/>
                  <a:gd name="T70" fmla="*/ 142 w 158"/>
                  <a:gd name="T71" fmla="*/ 144 h 1120"/>
                  <a:gd name="T72" fmla="*/ 127 w 158"/>
                  <a:gd name="T73" fmla="*/ 74 h 1120"/>
                  <a:gd name="T74" fmla="*/ 107 w 158"/>
                  <a:gd name="T75" fmla="*/ 2 h 1120"/>
                  <a:gd name="T76" fmla="*/ 107 w 158"/>
                  <a:gd name="T77" fmla="*/ 2 h 1120"/>
                  <a:gd name="T78" fmla="*/ 97 w 158"/>
                  <a:gd name="T79" fmla="*/ 0 h 1120"/>
                  <a:gd name="T80" fmla="*/ 85 w 158"/>
                  <a:gd name="T81" fmla="*/ 0 h 1120"/>
                  <a:gd name="T82" fmla="*/ 73 w 158"/>
                  <a:gd name="T83" fmla="*/ 0 h 1120"/>
                  <a:gd name="T84" fmla="*/ 63 w 158"/>
                  <a:gd name="T85" fmla="*/ 2 h 1120"/>
                  <a:gd name="T86" fmla="*/ 63 w 158"/>
                  <a:gd name="T87" fmla="*/ 2 h 1120"/>
                  <a:gd name="T88" fmla="*/ 51 w 158"/>
                  <a:gd name="T89" fmla="*/ 36 h 1120"/>
                  <a:gd name="T90" fmla="*/ 36 w 158"/>
                  <a:gd name="T91" fmla="*/ 70 h 1120"/>
                  <a:gd name="T92" fmla="*/ 28 w 158"/>
                  <a:gd name="T93" fmla="*/ 104 h 1120"/>
                  <a:gd name="T94" fmla="*/ 20 w 158"/>
                  <a:gd name="T95" fmla="*/ 138 h 1120"/>
                  <a:gd name="T96" fmla="*/ 16 w 158"/>
                  <a:gd name="T97" fmla="*/ 174 h 1120"/>
                  <a:gd name="T98" fmla="*/ 12 w 158"/>
                  <a:gd name="T99" fmla="*/ 208 h 1120"/>
                  <a:gd name="T100" fmla="*/ 10 w 158"/>
                  <a:gd name="T101" fmla="*/ 244 h 1120"/>
                  <a:gd name="T102" fmla="*/ 10 w 158"/>
                  <a:gd name="T103" fmla="*/ 282 h 11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58" h="1120">
                    <a:moveTo>
                      <a:pt x="10" y="250"/>
                    </a:moveTo>
                    <a:lnTo>
                      <a:pt x="10" y="716"/>
                    </a:lnTo>
                    <a:lnTo>
                      <a:pt x="8" y="766"/>
                    </a:lnTo>
                    <a:lnTo>
                      <a:pt x="4" y="822"/>
                    </a:lnTo>
                    <a:lnTo>
                      <a:pt x="2" y="880"/>
                    </a:lnTo>
                    <a:lnTo>
                      <a:pt x="0" y="910"/>
                    </a:lnTo>
                    <a:lnTo>
                      <a:pt x="2" y="938"/>
                    </a:lnTo>
                    <a:lnTo>
                      <a:pt x="4" y="968"/>
                    </a:lnTo>
                    <a:lnTo>
                      <a:pt x="8" y="994"/>
                    </a:lnTo>
                    <a:lnTo>
                      <a:pt x="14" y="1020"/>
                    </a:lnTo>
                    <a:lnTo>
                      <a:pt x="22" y="1046"/>
                    </a:lnTo>
                    <a:lnTo>
                      <a:pt x="34" y="1068"/>
                    </a:lnTo>
                    <a:lnTo>
                      <a:pt x="48" y="1088"/>
                    </a:lnTo>
                    <a:lnTo>
                      <a:pt x="66" y="1106"/>
                    </a:lnTo>
                    <a:lnTo>
                      <a:pt x="76" y="1112"/>
                    </a:lnTo>
                    <a:lnTo>
                      <a:pt x="88" y="1120"/>
                    </a:lnTo>
                    <a:lnTo>
                      <a:pt x="96" y="1106"/>
                    </a:lnTo>
                    <a:lnTo>
                      <a:pt x="102" y="1090"/>
                    </a:lnTo>
                    <a:lnTo>
                      <a:pt x="112" y="1060"/>
                    </a:lnTo>
                    <a:lnTo>
                      <a:pt x="118" y="1026"/>
                    </a:lnTo>
                    <a:lnTo>
                      <a:pt x="124" y="992"/>
                    </a:lnTo>
                    <a:lnTo>
                      <a:pt x="130" y="924"/>
                    </a:lnTo>
                    <a:lnTo>
                      <a:pt x="134" y="858"/>
                    </a:lnTo>
                    <a:lnTo>
                      <a:pt x="150" y="716"/>
                    </a:lnTo>
                    <a:lnTo>
                      <a:pt x="156" y="644"/>
                    </a:lnTo>
                    <a:lnTo>
                      <a:pt x="156" y="608"/>
                    </a:lnTo>
                    <a:lnTo>
                      <a:pt x="158" y="570"/>
                    </a:lnTo>
                    <a:lnTo>
                      <a:pt x="156" y="424"/>
                    </a:lnTo>
                    <a:lnTo>
                      <a:pt x="154" y="352"/>
                    </a:lnTo>
                    <a:lnTo>
                      <a:pt x="148" y="282"/>
                    </a:lnTo>
                    <a:lnTo>
                      <a:pt x="142" y="212"/>
                    </a:lnTo>
                    <a:lnTo>
                      <a:pt x="132" y="144"/>
                    </a:lnTo>
                    <a:lnTo>
                      <a:pt x="118" y="74"/>
                    </a:lnTo>
                    <a:lnTo>
                      <a:pt x="102" y="2"/>
                    </a:lnTo>
                    <a:lnTo>
                      <a:pt x="92" y="0"/>
                    </a:lnTo>
                    <a:lnTo>
                      <a:pt x="80" y="0"/>
                    </a:lnTo>
                    <a:lnTo>
                      <a:pt x="68" y="0"/>
                    </a:lnTo>
                    <a:lnTo>
                      <a:pt x="58" y="2"/>
                    </a:lnTo>
                    <a:lnTo>
                      <a:pt x="46" y="36"/>
                    </a:lnTo>
                    <a:lnTo>
                      <a:pt x="36" y="70"/>
                    </a:lnTo>
                    <a:lnTo>
                      <a:pt x="28" y="104"/>
                    </a:lnTo>
                    <a:lnTo>
                      <a:pt x="20" y="138"/>
                    </a:lnTo>
                    <a:lnTo>
                      <a:pt x="16" y="174"/>
                    </a:lnTo>
                    <a:lnTo>
                      <a:pt x="12" y="208"/>
                    </a:lnTo>
                    <a:lnTo>
                      <a:pt x="10" y="244"/>
                    </a:lnTo>
                    <a:lnTo>
                      <a:pt x="10" y="28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4" name="Freeform 185"/>
              <p:cNvSpPr>
                <a:spLocks/>
              </p:cNvSpPr>
              <p:nvPr userDrawn="1"/>
            </p:nvSpPr>
            <p:spPr bwMode="auto">
              <a:xfrm>
                <a:off x="6096" y="1394"/>
                <a:ext cx="240" cy="900"/>
              </a:xfrm>
              <a:custGeom>
                <a:avLst/>
                <a:gdLst>
                  <a:gd name="T0" fmla="*/ 160 w 234"/>
                  <a:gd name="T1" fmla="*/ 217 h 904"/>
                  <a:gd name="T2" fmla="*/ 160 w 234"/>
                  <a:gd name="T3" fmla="*/ 217 h 904"/>
                  <a:gd name="T4" fmla="*/ 145 w 234"/>
                  <a:gd name="T5" fmla="*/ 313 h 904"/>
                  <a:gd name="T6" fmla="*/ 129 w 234"/>
                  <a:gd name="T7" fmla="*/ 404 h 904"/>
                  <a:gd name="T8" fmla="*/ 107 w 234"/>
                  <a:gd name="T9" fmla="*/ 500 h 904"/>
                  <a:gd name="T10" fmla="*/ 80 w 234"/>
                  <a:gd name="T11" fmla="*/ 589 h 904"/>
                  <a:gd name="T12" fmla="*/ 80 w 234"/>
                  <a:gd name="T13" fmla="*/ 589 h 904"/>
                  <a:gd name="T14" fmla="*/ 72 w 234"/>
                  <a:gd name="T15" fmla="*/ 617 h 904"/>
                  <a:gd name="T16" fmla="*/ 51 w 234"/>
                  <a:gd name="T17" fmla="*/ 661 h 904"/>
                  <a:gd name="T18" fmla="*/ 33 w 234"/>
                  <a:gd name="T19" fmla="*/ 711 h 904"/>
                  <a:gd name="T20" fmla="*/ 12 w 234"/>
                  <a:gd name="T21" fmla="*/ 765 h 904"/>
                  <a:gd name="T22" fmla="*/ 6 w 234"/>
                  <a:gd name="T23" fmla="*/ 787 h 904"/>
                  <a:gd name="T24" fmla="*/ 2 w 234"/>
                  <a:gd name="T25" fmla="*/ 812 h 904"/>
                  <a:gd name="T26" fmla="*/ 0 w 234"/>
                  <a:gd name="T27" fmla="*/ 834 h 904"/>
                  <a:gd name="T28" fmla="*/ 2 w 234"/>
                  <a:gd name="T29" fmla="*/ 852 h 904"/>
                  <a:gd name="T30" fmla="*/ 4 w 234"/>
                  <a:gd name="T31" fmla="*/ 860 h 904"/>
                  <a:gd name="T32" fmla="*/ 8 w 234"/>
                  <a:gd name="T33" fmla="*/ 868 h 904"/>
                  <a:gd name="T34" fmla="*/ 12 w 234"/>
                  <a:gd name="T35" fmla="*/ 874 h 904"/>
                  <a:gd name="T36" fmla="*/ 16 w 234"/>
                  <a:gd name="T37" fmla="*/ 878 h 904"/>
                  <a:gd name="T38" fmla="*/ 27 w 234"/>
                  <a:gd name="T39" fmla="*/ 882 h 904"/>
                  <a:gd name="T40" fmla="*/ 35 w 234"/>
                  <a:gd name="T41" fmla="*/ 884 h 904"/>
                  <a:gd name="T42" fmla="*/ 43 w 234"/>
                  <a:gd name="T43" fmla="*/ 884 h 904"/>
                  <a:gd name="T44" fmla="*/ 53 w 234"/>
                  <a:gd name="T45" fmla="*/ 882 h 904"/>
                  <a:gd name="T46" fmla="*/ 53 w 234"/>
                  <a:gd name="T47" fmla="*/ 882 h 904"/>
                  <a:gd name="T48" fmla="*/ 63 w 234"/>
                  <a:gd name="T49" fmla="*/ 880 h 904"/>
                  <a:gd name="T50" fmla="*/ 74 w 234"/>
                  <a:gd name="T51" fmla="*/ 876 h 904"/>
                  <a:gd name="T52" fmla="*/ 88 w 234"/>
                  <a:gd name="T53" fmla="*/ 866 h 904"/>
                  <a:gd name="T54" fmla="*/ 104 w 234"/>
                  <a:gd name="T55" fmla="*/ 852 h 904"/>
                  <a:gd name="T56" fmla="*/ 119 w 234"/>
                  <a:gd name="T57" fmla="*/ 834 h 904"/>
                  <a:gd name="T58" fmla="*/ 131 w 234"/>
                  <a:gd name="T59" fmla="*/ 814 h 904"/>
                  <a:gd name="T60" fmla="*/ 142 w 234"/>
                  <a:gd name="T61" fmla="*/ 790 h 904"/>
                  <a:gd name="T62" fmla="*/ 166 w 234"/>
                  <a:gd name="T63" fmla="*/ 745 h 904"/>
                  <a:gd name="T64" fmla="*/ 183 w 234"/>
                  <a:gd name="T65" fmla="*/ 693 h 904"/>
                  <a:gd name="T66" fmla="*/ 201 w 234"/>
                  <a:gd name="T67" fmla="*/ 641 h 904"/>
                  <a:gd name="T68" fmla="*/ 222 w 234"/>
                  <a:gd name="T69" fmla="*/ 565 h 904"/>
                  <a:gd name="T70" fmla="*/ 222 w 234"/>
                  <a:gd name="T71" fmla="*/ 565 h 904"/>
                  <a:gd name="T72" fmla="*/ 239 w 234"/>
                  <a:gd name="T73" fmla="*/ 524 h 904"/>
                  <a:gd name="T74" fmla="*/ 248 w 234"/>
                  <a:gd name="T75" fmla="*/ 476 h 904"/>
                  <a:gd name="T76" fmla="*/ 254 w 234"/>
                  <a:gd name="T77" fmla="*/ 430 h 904"/>
                  <a:gd name="T78" fmla="*/ 256 w 234"/>
                  <a:gd name="T79" fmla="*/ 384 h 904"/>
                  <a:gd name="T80" fmla="*/ 256 w 234"/>
                  <a:gd name="T81" fmla="*/ 337 h 904"/>
                  <a:gd name="T82" fmla="*/ 256 w 234"/>
                  <a:gd name="T83" fmla="*/ 293 h 904"/>
                  <a:gd name="T84" fmla="*/ 256 w 234"/>
                  <a:gd name="T85" fmla="*/ 195 h 904"/>
                  <a:gd name="T86" fmla="*/ 256 w 234"/>
                  <a:gd name="T87" fmla="*/ 195 h 904"/>
                  <a:gd name="T88" fmla="*/ 258 w 234"/>
                  <a:gd name="T89" fmla="*/ 98 h 904"/>
                  <a:gd name="T90" fmla="*/ 261 w 234"/>
                  <a:gd name="T91" fmla="*/ 48 h 904"/>
                  <a:gd name="T92" fmla="*/ 265 w 234"/>
                  <a:gd name="T93" fmla="*/ 0 h 904"/>
                  <a:gd name="T94" fmla="*/ 265 w 234"/>
                  <a:gd name="T95" fmla="*/ 0 h 904"/>
                  <a:gd name="T96" fmla="*/ 248 w 234"/>
                  <a:gd name="T97" fmla="*/ 26 h 904"/>
                  <a:gd name="T98" fmla="*/ 231 w 234"/>
                  <a:gd name="T99" fmla="*/ 54 h 904"/>
                  <a:gd name="T100" fmla="*/ 205 w 234"/>
                  <a:gd name="T101" fmla="*/ 112 h 904"/>
                  <a:gd name="T102" fmla="*/ 181 w 234"/>
                  <a:gd name="T103" fmla="*/ 163 h 904"/>
                  <a:gd name="T104" fmla="*/ 160 w 234"/>
                  <a:gd name="T105" fmla="*/ 217 h 9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34" h="904">
                    <a:moveTo>
                      <a:pt x="140" y="222"/>
                    </a:moveTo>
                    <a:lnTo>
                      <a:pt x="140" y="222"/>
                    </a:lnTo>
                    <a:lnTo>
                      <a:pt x="128" y="318"/>
                    </a:lnTo>
                    <a:lnTo>
                      <a:pt x="114" y="414"/>
                    </a:lnTo>
                    <a:lnTo>
                      <a:pt x="94" y="510"/>
                    </a:lnTo>
                    <a:lnTo>
                      <a:pt x="70" y="604"/>
                    </a:lnTo>
                    <a:lnTo>
                      <a:pt x="62" y="632"/>
                    </a:lnTo>
                    <a:lnTo>
                      <a:pt x="46" y="676"/>
                    </a:lnTo>
                    <a:lnTo>
                      <a:pt x="28" y="726"/>
                    </a:lnTo>
                    <a:lnTo>
                      <a:pt x="12" y="780"/>
                    </a:lnTo>
                    <a:lnTo>
                      <a:pt x="6" y="806"/>
                    </a:lnTo>
                    <a:lnTo>
                      <a:pt x="2" y="832"/>
                    </a:lnTo>
                    <a:lnTo>
                      <a:pt x="0" y="854"/>
                    </a:lnTo>
                    <a:lnTo>
                      <a:pt x="2" y="872"/>
                    </a:lnTo>
                    <a:lnTo>
                      <a:pt x="4" y="880"/>
                    </a:lnTo>
                    <a:lnTo>
                      <a:pt x="8" y="888"/>
                    </a:lnTo>
                    <a:lnTo>
                      <a:pt x="12" y="894"/>
                    </a:lnTo>
                    <a:lnTo>
                      <a:pt x="16" y="898"/>
                    </a:lnTo>
                    <a:lnTo>
                      <a:pt x="22" y="902"/>
                    </a:lnTo>
                    <a:lnTo>
                      <a:pt x="30" y="904"/>
                    </a:lnTo>
                    <a:lnTo>
                      <a:pt x="38" y="904"/>
                    </a:lnTo>
                    <a:lnTo>
                      <a:pt x="48" y="902"/>
                    </a:lnTo>
                    <a:lnTo>
                      <a:pt x="56" y="900"/>
                    </a:lnTo>
                    <a:lnTo>
                      <a:pt x="64" y="896"/>
                    </a:lnTo>
                    <a:lnTo>
                      <a:pt x="78" y="886"/>
                    </a:lnTo>
                    <a:lnTo>
                      <a:pt x="92" y="872"/>
                    </a:lnTo>
                    <a:lnTo>
                      <a:pt x="104" y="854"/>
                    </a:lnTo>
                    <a:lnTo>
                      <a:pt x="116" y="834"/>
                    </a:lnTo>
                    <a:lnTo>
                      <a:pt x="126" y="810"/>
                    </a:lnTo>
                    <a:lnTo>
                      <a:pt x="146" y="760"/>
                    </a:lnTo>
                    <a:lnTo>
                      <a:pt x="162" y="708"/>
                    </a:lnTo>
                    <a:lnTo>
                      <a:pt x="176" y="656"/>
                    </a:lnTo>
                    <a:lnTo>
                      <a:pt x="196" y="580"/>
                    </a:lnTo>
                    <a:lnTo>
                      <a:pt x="210" y="534"/>
                    </a:lnTo>
                    <a:lnTo>
                      <a:pt x="218" y="486"/>
                    </a:lnTo>
                    <a:lnTo>
                      <a:pt x="224" y="440"/>
                    </a:lnTo>
                    <a:lnTo>
                      <a:pt x="226" y="394"/>
                    </a:lnTo>
                    <a:lnTo>
                      <a:pt x="226" y="346"/>
                    </a:lnTo>
                    <a:lnTo>
                      <a:pt x="226" y="298"/>
                    </a:lnTo>
                    <a:lnTo>
                      <a:pt x="226" y="200"/>
                    </a:lnTo>
                    <a:lnTo>
                      <a:pt x="228" y="98"/>
                    </a:lnTo>
                    <a:lnTo>
                      <a:pt x="230" y="48"/>
                    </a:lnTo>
                    <a:lnTo>
                      <a:pt x="234" y="0"/>
                    </a:lnTo>
                    <a:lnTo>
                      <a:pt x="218" y="26"/>
                    </a:lnTo>
                    <a:lnTo>
                      <a:pt x="204" y="54"/>
                    </a:lnTo>
                    <a:lnTo>
                      <a:pt x="180" y="112"/>
                    </a:lnTo>
                    <a:lnTo>
                      <a:pt x="160" y="168"/>
                    </a:lnTo>
                    <a:lnTo>
                      <a:pt x="140" y="2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5" name="Freeform 186"/>
              <p:cNvSpPr>
                <a:spLocks/>
              </p:cNvSpPr>
              <p:nvPr userDrawn="1"/>
            </p:nvSpPr>
            <p:spPr bwMode="auto">
              <a:xfrm>
                <a:off x="6096" y="1394"/>
                <a:ext cx="240" cy="900"/>
              </a:xfrm>
              <a:custGeom>
                <a:avLst/>
                <a:gdLst>
                  <a:gd name="T0" fmla="*/ 160 w 234"/>
                  <a:gd name="T1" fmla="*/ 217 h 904"/>
                  <a:gd name="T2" fmla="*/ 160 w 234"/>
                  <a:gd name="T3" fmla="*/ 217 h 904"/>
                  <a:gd name="T4" fmla="*/ 145 w 234"/>
                  <a:gd name="T5" fmla="*/ 313 h 904"/>
                  <a:gd name="T6" fmla="*/ 129 w 234"/>
                  <a:gd name="T7" fmla="*/ 404 h 904"/>
                  <a:gd name="T8" fmla="*/ 107 w 234"/>
                  <a:gd name="T9" fmla="*/ 500 h 904"/>
                  <a:gd name="T10" fmla="*/ 80 w 234"/>
                  <a:gd name="T11" fmla="*/ 589 h 904"/>
                  <a:gd name="T12" fmla="*/ 80 w 234"/>
                  <a:gd name="T13" fmla="*/ 589 h 904"/>
                  <a:gd name="T14" fmla="*/ 72 w 234"/>
                  <a:gd name="T15" fmla="*/ 617 h 904"/>
                  <a:gd name="T16" fmla="*/ 51 w 234"/>
                  <a:gd name="T17" fmla="*/ 661 h 904"/>
                  <a:gd name="T18" fmla="*/ 33 w 234"/>
                  <a:gd name="T19" fmla="*/ 711 h 904"/>
                  <a:gd name="T20" fmla="*/ 12 w 234"/>
                  <a:gd name="T21" fmla="*/ 765 h 904"/>
                  <a:gd name="T22" fmla="*/ 6 w 234"/>
                  <a:gd name="T23" fmla="*/ 787 h 904"/>
                  <a:gd name="T24" fmla="*/ 2 w 234"/>
                  <a:gd name="T25" fmla="*/ 812 h 904"/>
                  <a:gd name="T26" fmla="*/ 0 w 234"/>
                  <a:gd name="T27" fmla="*/ 834 h 904"/>
                  <a:gd name="T28" fmla="*/ 2 w 234"/>
                  <a:gd name="T29" fmla="*/ 852 h 904"/>
                  <a:gd name="T30" fmla="*/ 4 w 234"/>
                  <a:gd name="T31" fmla="*/ 860 h 904"/>
                  <a:gd name="T32" fmla="*/ 8 w 234"/>
                  <a:gd name="T33" fmla="*/ 868 h 904"/>
                  <a:gd name="T34" fmla="*/ 12 w 234"/>
                  <a:gd name="T35" fmla="*/ 874 h 904"/>
                  <a:gd name="T36" fmla="*/ 16 w 234"/>
                  <a:gd name="T37" fmla="*/ 878 h 904"/>
                  <a:gd name="T38" fmla="*/ 27 w 234"/>
                  <a:gd name="T39" fmla="*/ 882 h 904"/>
                  <a:gd name="T40" fmla="*/ 35 w 234"/>
                  <a:gd name="T41" fmla="*/ 884 h 904"/>
                  <a:gd name="T42" fmla="*/ 43 w 234"/>
                  <a:gd name="T43" fmla="*/ 884 h 904"/>
                  <a:gd name="T44" fmla="*/ 53 w 234"/>
                  <a:gd name="T45" fmla="*/ 882 h 904"/>
                  <a:gd name="T46" fmla="*/ 53 w 234"/>
                  <a:gd name="T47" fmla="*/ 882 h 904"/>
                  <a:gd name="T48" fmla="*/ 63 w 234"/>
                  <a:gd name="T49" fmla="*/ 880 h 904"/>
                  <a:gd name="T50" fmla="*/ 74 w 234"/>
                  <a:gd name="T51" fmla="*/ 876 h 904"/>
                  <a:gd name="T52" fmla="*/ 88 w 234"/>
                  <a:gd name="T53" fmla="*/ 866 h 904"/>
                  <a:gd name="T54" fmla="*/ 104 w 234"/>
                  <a:gd name="T55" fmla="*/ 852 h 904"/>
                  <a:gd name="T56" fmla="*/ 119 w 234"/>
                  <a:gd name="T57" fmla="*/ 834 h 904"/>
                  <a:gd name="T58" fmla="*/ 131 w 234"/>
                  <a:gd name="T59" fmla="*/ 814 h 904"/>
                  <a:gd name="T60" fmla="*/ 142 w 234"/>
                  <a:gd name="T61" fmla="*/ 790 h 904"/>
                  <a:gd name="T62" fmla="*/ 166 w 234"/>
                  <a:gd name="T63" fmla="*/ 745 h 904"/>
                  <a:gd name="T64" fmla="*/ 183 w 234"/>
                  <a:gd name="T65" fmla="*/ 693 h 904"/>
                  <a:gd name="T66" fmla="*/ 201 w 234"/>
                  <a:gd name="T67" fmla="*/ 641 h 904"/>
                  <a:gd name="T68" fmla="*/ 222 w 234"/>
                  <a:gd name="T69" fmla="*/ 565 h 904"/>
                  <a:gd name="T70" fmla="*/ 222 w 234"/>
                  <a:gd name="T71" fmla="*/ 565 h 904"/>
                  <a:gd name="T72" fmla="*/ 239 w 234"/>
                  <a:gd name="T73" fmla="*/ 524 h 904"/>
                  <a:gd name="T74" fmla="*/ 248 w 234"/>
                  <a:gd name="T75" fmla="*/ 476 h 904"/>
                  <a:gd name="T76" fmla="*/ 254 w 234"/>
                  <a:gd name="T77" fmla="*/ 430 h 904"/>
                  <a:gd name="T78" fmla="*/ 256 w 234"/>
                  <a:gd name="T79" fmla="*/ 384 h 904"/>
                  <a:gd name="T80" fmla="*/ 256 w 234"/>
                  <a:gd name="T81" fmla="*/ 337 h 904"/>
                  <a:gd name="T82" fmla="*/ 256 w 234"/>
                  <a:gd name="T83" fmla="*/ 293 h 904"/>
                  <a:gd name="T84" fmla="*/ 256 w 234"/>
                  <a:gd name="T85" fmla="*/ 195 h 904"/>
                  <a:gd name="T86" fmla="*/ 256 w 234"/>
                  <a:gd name="T87" fmla="*/ 195 h 904"/>
                  <a:gd name="T88" fmla="*/ 258 w 234"/>
                  <a:gd name="T89" fmla="*/ 98 h 904"/>
                  <a:gd name="T90" fmla="*/ 261 w 234"/>
                  <a:gd name="T91" fmla="*/ 48 h 904"/>
                  <a:gd name="T92" fmla="*/ 265 w 234"/>
                  <a:gd name="T93" fmla="*/ 0 h 904"/>
                  <a:gd name="T94" fmla="*/ 265 w 234"/>
                  <a:gd name="T95" fmla="*/ 0 h 904"/>
                  <a:gd name="T96" fmla="*/ 248 w 234"/>
                  <a:gd name="T97" fmla="*/ 26 h 904"/>
                  <a:gd name="T98" fmla="*/ 231 w 234"/>
                  <a:gd name="T99" fmla="*/ 54 h 904"/>
                  <a:gd name="T100" fmla="*/ 205 w 234"/>
                  <a:gd name="T101" fmla="*/ 112 h 904"/>
                  <a:gd name="T102" fmla="*/ 181 w 234"/>
                  <a:gd name="T103" fmla="*/ 163 h 904"/>
                  <a:gd name="T104" fmla="*/ 160 w 234"/>
                  <a:gd name="T105" fmla="*/ 217 h 9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34" h="904">
                    <a:moveTo>
                      <a:pt x="140" y="222"/>
                    </a:moveTo>
                    <a:lnTo>
                      <a:pt x="140" y="222"/>
                    </a:lnTo>
                    <a:lnTo>
                      <a:pt x="128" y="318"/>
                    </a:lnTo>
                    <a:lnTo>
                      <a:pt x="114" y="414"/>
                    </a:lnTo>
                    <a:lnTo>
                      <a:pt x="94" y="510"/>
                    </a:lnTo>
                    <a:lnTo>
                      <a:pt x="70" y="604"/>
                    </a:lnTo>
                    <a:lnTo>
                      <a:pt x="62" y="632"/>
                    </a:lnTo>
                    <a:lnTo>
                      <a:pt x="46" y="676"/>
                    </a:lnTo>
                    <a:lnTo>
                      <a:pt x="28" y="726"/>
                    </a:lnTo>
                    <a:lnTo>
                      <a:pt x="12" y="780"/>
                    </a:lnTo>
                    <a:lnTo>
                      <a:pt x="6" y="806"/>
                    </a:lnTo>
                    <a:lnTo>
                      <a:pt x="2" y="832"/>
                    </a:lnTo>
                    <a:lnTo>
                      <a:pt x="0" y="854"/>
                    </a:lnTo>
                    <a:lnTo>
                      <a:pt x="2" y="872"/>
                    </a:lnTo>
                    <a:lnTo>
                      <a:pt x="4" y="880"/>
                    </a:lnTo>
                    <a:lnTo>
                      <a:pt x="8" y="888"/>
                    </a:lnTo>
                    <a:lnTo>
                      <a:pt x="12" y="894"/>
                    </a:lnTo>
                    <a:lnTo>
                      <a:pt x="16" y="898"/>
                    </a:lnTo>
                    <a:lnTo>
                      <a:pt x="22" y="902"/>
                    </a:lnTo>
                    <a:lnTo>
                      <a:pt x="30" y="904"/>
                    </a:lnTo>
                    <a:lnTo>
                      <a:pt x="38" y="904"/>
                    </a:lnTo>
                    <a:lnTo>
                      <a:pt x="48" y="902"/>
                    </a:lnTo>
                    <a:lnTo>
                      <a:pt x="56" y="900"/>
                    </a:lnTo>
                    <a:lnTo>
                      <a:pt x="64" y="896"/>
                    </a:lnTo>
                    <a:lnTo>
                      <a:pt x="78" y="886"/>
                    </a:lnTo>
                    <a:lnTo>
                      <a:pt x="92" y="872"/>
                    </a:lnTo>
                    <a:lnTo>
                      <a:pt x="104" y="854"/>
                    </a:lnTo>
                    <a:lnTo>
                      <a:pt x="116" y="834"/>
                    </a:lnTo>
                    <a:lnTo>
                      <a:pt x="126" y="810"/>
                    </a:lnTo>
                    <a:lnTo>
                      <a:pt x="146" y="760"/>
                    </a:lnTo>
                    <a:lnTo>
                      <a:pt x="162" y="708"/>
                    </a:lnTo>
                    <a:lnTo>
                      <a:pt x="176" y="656"/>
                    </a:lnTo>
                    <a:lnTo>
                      <a:pt x="196" y="580"/>
                    </a:lnTo>
                    <a:lnTo>
                      <a:pt x="210" y="534"/>
                    </a:lnTo>
                    <a:lnTo>
                      <a:pt x="218" y="486"/>
                    </a:lnTo>
                    <a:lnTo>
                      <a:pt x="224" y="440"/>
                    </a:lnTo>
                    <a:lnTo>
                      <a:pt x="226" y="394"/>
                    </a:lnTo>
                    <a:lnTo>
                      <a:pt x="226" y="346"/>
                    </a:lnTo>
                    <a:lnTo>
                      <a:pt x="226" y="298"/>
                    </a:lnTo>
                    <a:lnTo>
                      <a:pt x="226" y="200"/>
                    </a:lnTo>
                    <a:lnTo>
                      <a:pt x="228" y="98"/>
                    </a:lnTo>
                    <a:lnTo>
                      <a:pt x="230" y="48"/>
                    </a:lnTo>
                    <a:lnTo>
                      <a:pt x="234" y="0"/>
                    </a:lnTo>
                    <a:lnTo>
                      <a:pt x="218" y="26"/>
                    </a:lnTo>
                    <a:lnTo>
                      <a:pt x="204" y="54"/>
                    </a:lnTo>
                    <a:lnTo>
                      <a:pt x="180" y="112"/>
                    </a:lnTo>
                    <a:lnTo>
                      <a:pt x="160" y="168"/>
                    </a:lnTo>
                    <a:lnTo>
                      <a:pt x="140" y="22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6" name="Freeform 187"/>
              <p:cNvSpPr>
                <a:spLocks/>
              </p:cNvSpPr>
              <p:nvPr userDrawn="1"/>
            </p:nvSpPr>
            <p:spPr bwMode="auto">
              <a:xfrm>
                <a:off x="4896" y="234"/>
                <a:ext cx="160" cy="820"/>
              </a:xfrm>
              <a:custGeom>
                <a:avLst/>
                <a:gdLst>
                  <a:gd name="T0" fmla="*/ 17 w 150"/>
                  <a:gd name="T1" fmla="*/ 106 h 836"/>
                  <a:gd name="T2" fmla="*/ 17 w 150"/>
                  <a:gd name="T3" fmla="*/ 106 h 836"/>
                  <a:gd name="T4" fmla="*/ 15 w 150"/>
                  <a:gd name="T5" fmla="*/ 168 h 836"/>
                  <a:gd name="T6" fmla="*/ 4 w 150"/>
                  <a:gd name="T7" fmla="*/ 257 h 836"/>
                  <a:gd name="T8" fmla="*/ 0 w 150"/>
                  <a:gd name="T9" fmla="*/ 363 h 836"/>
                  <a:gd name="T10" fmla="*/ 0 w 150"/>
                  <a:gd name="T11" fmla="*/ 420 h 836"/>
                  <a:gd name="T12" fmla="*/ 2 w 150"/>
                  <a:gd name="T13" fmla="*/ 474 h 836"/>
                  <a:gd name="T14" fmla="*/ 4 w 150"/>
                  <a:gd name="T15" fmla="*/ 528 h 836"/>
                  <a:gd name="T16" fmla="*/ 15 w 150"/>
                  <a:gd name="T17" fmla="*/ 581 h 836"/>
                  <a:gd name="T18" fmla="*/ 27 w 150"/>
                  <a:gd name="T19" fmla="*/ 629 h 836"/>
                  <a:gd name="T20" fmla="*/ 34 w 150"/>
                  <a:gd name="T21" fmla="*/ 650 h 836"/>
                  <a:gd name="T22" fmla="*/ 44 w 150"/>
                  <a:gd name="T23" fmla="*/ 672 h 836"/>
                  <a:gd name="T24" fmla="*/ 53 w 150"/>
                  <a:gd name="T25" fmla="*/ 690 h 836"/>
                  <a:gd name="T26" fmla="*/ 66 w 150"/>
                  <a:gd name="T27" fmla="*/ 706 h 836"/>
                  <a:gd name="T28" fmla="*/ 78 w 150"/>
                  <a:gd name="T29" fmla="*/ 721 h 836"/>
                  <a:gd name="T30" fmla="*/ 95 w 150"/>
                  <a:gd name="T31" fmla="*/ 734 h 836"/>
                  <a:gd name="T32" fmla="*/ 110 w 150"/>
                  <a:gd name="T33" fmla="*/ 744 h 836"/>
                  <a:gd name="T34" fmla="*/ 127 w 150"/>
                  <a:gd name="T35" fmla="*/ 751 h 836"/>
                  <a:gd name="T36" fmla="*/ 149 w 150"/>
                  <a:gd name="T37" fmla="*/ 757 h 836"/>
                  <a:gd name="T38" fmla="*/ 171 w 150"/>
                  <a:gd name="T39" fmla="*/ 759 h 836"/>
                  <a:gd name="T40" fmla="*/ 171 w 150"/>
                  <a:gd name="T41" fmla="*/ 759 h 836"/>
                  <a:gd name="T42" fmla="*/ 180 w 150"/>
                  <a:gd name="T43" fmla="*/ 749 h 836"/>
                  <a:gd name="T44" fmla="*/ 188 w 150"/>
                  <a:gd name="T45" fmla="*/ 739 h 836"/>
                  <a:gd name="T46" fmla="*/ 193 w 150"/>
                  <a:gd name="T47" fmla="*/ 727 h 836"/>
                  <a:gd name="T48" fmla="*/ 199 w 150"/>
                  <a:gd name="T49" fmla="*/ 714 h 836"/>
                  <a:gd name="T50" fmla="*/ 205 w 150"/>
                  <a:gd name="T51" fmla="*/ 687 h 836"/>
                  <a:gd name="T52" fmla="*/ 207 w 150"/>
                  <a:gd name="T53" fmla="*/ 655 h 836"/>
                  <a:gd name="T54" fmla="*/ 205 w 150"/>
                  <a:gd name="T55" fmla="*/ 627 h 836"/>
                  <a:gd name="T56" fmla="*/ 202 w 150"/>
                  <a:gd name="T57" fmla="*/ 597 h 836"/>
                  <a:gd name="T58" fmla="*/ 195 w 150"/>
                  <a:gd name="T59" fmla="*/ 543 h 836"/>
                  <a:gd name="T60" fmla="*/ 195 w 150"/>
                  <a:gd name="T61" fmla="*/ 543 h 836"/>
                  <a:gd name="T62" fmla="*/ 190 w 150"/>
                  <a:gd name="T63" fmla="*/ 412 h 836"/>
                  <a:gd name="T64" fmla="*/ 188 w 150"/>
                  <a:gd name="T65" fmla="*/ 281 h 836"/>
                  <a:gd name="T66" fmla="*/ 188 w 150"/>
                  <a:gd name="T67" fmla="*/ 281 h 836"/>
                  <a:gd name="T68" fmla="*/ 188 w 150"/>
                  <a:gd name="T69" fmla="*/ 223 h 836"/>
                  <a:gd name="T70" fmla="*/ 182 w 150"/>
                  <a:gd name="T71" fmla="*/ 163 h 836"/>
                  <a:gd name="T72" fmla="*/ 177 w 150"/>
                  <a:gd name="T73" fmla="*/ 131 h 836"/>
                  <a:gd name="T74" fmla="*/ 171 w 150"/>
                  <a:gd name="T75" fmla="*/ 104 h 836"/>
                  <a:gd name="T76" fmla="*/ 160 w 150"/>
                  <a:gd name="T77" fmla="*/ 75 h 836"/>
                  <a:gd name="T78" fmla="*/ 149 w 150"/>
                  <a:gd name="T79" fmla="*/ 47 h 836"/>
                  <a:gd name="T80" fmla="*/ 149 w 150"/>
                  <a:gd name="T81" fmla="*/ 47 h 836"/>
                  <a:gd name="T82" fmla="*/ 135 w 150"/>
                  <a:gd name="T83" fmla="*/ 26 h 836"/>
                  <a:gd name="T84" fmla="*/ 124 w 150"/>
                  <a:gd name="T85" fmla="*/ 16 h 836"/>
                  <a:gd name="T86" fmla="*/ 113 w 150"/>
                  <a:gd name="T87" fmla="*/ 6 h 836"/>
                  <a:gd name="T88" fmla="*/ 102 w 150"/>
                  <a:gd name="T89" fmla="*/ 0 h 836"/>
                  <a:gd name="T90" fmla="*/ 95 w 150"/>
                  <a:gd name="T91" fmla="*/ 0 h 836"/>
                  <a:gd name="T92" fmla="*/ 85 w 150"/>
                  <a:gd name="T93" fmla="*/ 4 h 836"/>
                  <a:gd name="T94" fmla="*/ 78 w 150"/>
                  <a:gd name="T95" fmla="*/ 10 h 836"/>
                  <a:gd name="T96" fmla="*/ 69 w 150"/>
                  <a:gd name="T97" fmla="*/ 18 h 836"/>
                  <a:gd name="T98" fmla="*/ 53 w 150"/>
                  <a:gd name="T99" fmla="*/ 39 h 836"/>
                  <a:gd name="T100" fmla="*/ 38 w 150"/>
                  <a:gd name="T101" fmla="*/ 67 h 836"/>
                  <a:gd name="T102" fmla="*/ 27 w 150"/>
                  <a:gd name="T103" fmla="*/ 90 h 836"/>
                  <a:gd name="T104" fmla="*/ 17 w 150"/>
                  <a:gd name="T105" fmla="*/ 112 h 836"/>
                  <a:gd name="T106" fmla="*/ 17 w 150"/>
                  <a:gd name="T107" fmla="*/ 106 h 8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50" h="836">
                    <a:moveTo>
                      <a:pt x="12" y="116"/>
                    </a:moveTo>
                    <a:lnTo>
                      <a:pt x="12" y="116"/>
                    </a:lnTo>
                    <a:lnTo>
                      <a:pt x="10" y="184"/>
                    </a:lnTo>
                    <a:lnTo>
                      <a:pt x="4" y="282"/>
                    </a:lnTo>
                    <a:lnTo>
                      <a:pt x="0" y="400"/>
                    </a:lnTo>
                    <a:lnTo>
                      <a:pt x="0" y="462"/>
                    </a:lnTo>
                    <a:lnTo>
                      <a:pt x="2" y="522"/>
                    </a:lnTo>
                    <a:lnTo>
                      <a:pt x="4" y="582"/>
                    </a:lnTo>
                    <a:lnTo>
                      <a:pt x="10" y="640"/>
                    </a:lnTo>
                    <a:lnTo>
                      <a:pt x="20" y="692"/>
                    </a:lnTo>
                    <a:lnTo>
                      <a:pt x="24" y="716"/>
                    </a:lnTo>
                    <a:lnTo>
                      <a:pt x="32" y="740"/>
                    </a:lnTo>
                    <a:lnTo>
                      <a:pt x="38" y="760"/>
                    </a:lnTo>
                    <a:lnTo>
                      <a:pt x="48" y="778"/>
                    </a:lnTo>
                    <a:lnTo>
                      <a:pt x="56" y="794"/>
                    </a:lnTo>
                    <a:lnTo>
                      <a:pt x="68" y="808"/>
                    </a:lnTo>
                    <a:lnTo>
                      <a:pt x="80" y="820"/>
                    </a:lnTo>
                    <a:lnTo>
                      <a:pt x="92" y="828"/>
                    </a:lnTo>
                    <a:lnTo>
                      <a:pt x="108" y="834"/>
                    </a:lnTo>
                    <a:lnTo>
                      <a:pt x="124" y="836"/>
                    </a:lnTo>
                    <a:lnTo>
                      <a:pt x="130" y="826"/>
                    </a:lnTo>
                    <a:lnTo>
                      <a:pt x="136" y="814"/>
                    </a:lnTo>
                    <a:lnTo>
                      <a:pt x="140" y="800"/>
                    </a:lnTo>
                    <a:lnTo>
                      <a:pt x="144" y="786"/>
                    </a:lnTo>
                    <a:lnTo>
                      <a:pt x="148" y="756"/>
                    </a:lnTo>
                    <a:lnTo>
                      <a:pt x="150" y="722"/>
                    </a:lnTo>
                    <a:lnTo>
                      <a:pt x="148" y="690"/>
                    </a:lnTo>
                    <a:lnTo>
                      <a:pt x="146" y="658"/>
                    </a:lnTo>
                    <a:lnTo>
                      <a:pt x="142" y="598"/>
                    </a:lnTo>
                    <a:lnTo>
                      <a:pt x="138" y="454"/>
                    </a:lnTo>
                    <a:lnTo>
                      <a:pt x="136" y="310"/>
                    </a:lnTo>
                    <a:lnTo>
                      <a:pt x="136" y="246"/>
                    </a:lnTo>
                    <a:lnTo>
                      <a:pt x="132" y="178"/>
                    </a:lnTo>
                    <a:lnTo>
                      <a:pt x="128" y="146"/>
                    </a:lnTo>
                    <a:lnTo>
                      <a:pt x="124" y="114"/>
                    </a:lnTo>
                    <a:lnTo>
                      <a:pt x="116" y="82"/>
                    </a:lnTo>
                    <a:lnTo>
                      <a:pt x="108" y="52"/>
                    </a:lnTo>
                    <a:lnTo>
                      <a:pt x="98" y="30"/>
                    </a:lnTo>
                    <a:lnTo>
                      <a:pt x="90" y="16"/>
                    </a:lnTo>
                    <a:lnTo>
                      <a:pt x="82" y="6"/>
                    </a:lnTo>
                    <a:lnTo>
                      <a:pt x="74" y="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6" y="10"/>
                    </a:lnTo>
                    <a:lnTo>
                      <a:pt x="50" y="18"/>
                    </a:lnTo>
                    <a:lnTo>
                      <a:pt x="38" y="44"/>
                    </a:lnTo>
                    <a:lnTo>
                      <a:pt x="28" y="72"/>
                    </a:lnTo>
                    <a:lnTo>
                      <a:pt x="20" y="100"/>
                    </a:lnTo>
                    <a:lnTo>
                      <a:pt x="12" y="122"/>
                    </a:lnTo>
                    <a:lnTo>
                      <a:pt x="12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7" name="Freeform 188"/>
              <p:cNvSpPr>
                <a:spLocks/>
              </p:cNvSpPr>
              <p:nvPr userDrawn="1"/>
            </p:nvSpPr>
            <p:spPr bwMode="auto">
              <a:xfrm>
                <a:off x="4896" y="234"/>
                <a:ext cx="160" cy="820"/>
              </a:xfrm>
              <a:custGeom>
                <a:avLst/>
                <a:gdLst>
                  <a:gd name="T0" fmla="*/ 17 w 150"/>
                  <a:gd name="T1" fmla="*/ 106 h 836"/>
                  <a:gd name="T2" fmla="*/ 17 w 150"/>
                  <a:gd name="T3" fmla="*/ 106 h 836"/>
                  <a:gd name="T4" fmla="*/ 15 w 150"/>
                  <a:gd name="T5" fmla="*/ 168 h 836"/>
                  <a:gd name="T6" fmla="*/ 4 w 150"/>
                  <a:gd name="T7" fmla="*/ 257 h 836"/>
                  <a:gd name="T8" fmla="*/ 0 w 150"/>
                  <a:gd name="T9" fmla="*/ 363 h 836"/>
                  <a:gd name="T10" fmla="*/ 0 w 150"/>
                  <a:gd name="T11" fmla="*/ 420 h 836"/>
                  <a:gd name="T12" fmla="*/ 2 w 150"/>
                  <a:gd name="T13" fmla="*/ 474 h 836"/>
                  <a:gd name="T14" fmla="*/ 4 w 150"/>
                  <a:gd name="T15" fmla="*/ 528 h 836"/>
                  <a:gd name="T16" fmla="*/ 15 w 150"/>
                  <a:gd name="T17" fmla="*/ 581 h 836"/>
                  <a:gd name="T18" fmla="*/ 27 w 150"/>
                  <a:gd name="T19" fmla="*/ 629 h 836"/>
                  <a:gd name="T20" fmla="*/ 34 w 150"/>
                  <a:gd name="T21" fmla="*/ 650 h 836"/>
                  <a:gd name="T22" fmla="*/ 44 w 150"/>
                  <a:gd name="T23" fmla="*/ 672 h 836"/>
                  <a:gd name="T24" fmla="*/ 53 w 150"/>
                  <a:gd name="T25" fmla="*/ 690 h 836"/>
                  <a:gd name="T26" fmla="*/ 66 w 150"/>
                  <a:gd name="T27" fmla="*/ 706 h 836"/>
                  <a:gd name="T28" fmla="*/ 78 w 150"/>
                  <a:gd name="T29" fmla="*/ 721 h 836"/>
                  <a:gd name="T30" fmla="*/ 95 w 150"/>
                  <a:gd name="T31" fmla="*/ 734 h 836"/>
                  <a:gd name="T32" fmla="*/ 110 w 150"/>
                  <a:gd name="T33" fmla="*/ 744 h 836"/>
                  <a:gd name="T34" fmla="*/ 127 w 150"/>
                  <a:gd name="T35" fmla="*/ 751 h 836"/>
                  <a:gd name="T36" fmla="*/ 149 w 150"/>
                  <a:gd name="T37" fmla="*/ 757 h 836"/>
                  <a:gd name="T38" fmla="*/ 171 w 150"/>
                  <a:gd name="T39" fmla="*/ 759 h 836"/>
                  <a:gd name="T40" fmla="*/ 171 w 150"/>
                  <a:gd name="T41" fmla="*/ 759 h 836"/>
                  <a:gd name="T42" fmla="*/ 180 w 150"/>
                  <a:gd name="T43" fmla="*/ 749 h 836"/>
                  <a:gd name="T44" fmla="*/ 188 w 150"/>
                  <a:gd name="T45" fmla="*/ 739 h 836"/>
                  <a:gd name="T46" fmla="*/ 193 w 150"/>
                  <a:gd name="T47" fmla="*/ 727 h 836"/>
                  <a:gd name="T48" fmla="*/ 199 w 150"/>
                  <a:gd name="T49" fmla="*/ 714 h 836"/>
                  <a:gd name="T50" fmla="*/ 205 w 150"/>
                  <a:gd name="T51" fmla="*/ 687 h 836"/>
                  <a:gd name="T52" fmla="*/ 207 w 150"/>
                  <a:gd name="T53" fmla="*/ 655 h 836"/>
                  <a:gd name="T54" fmla="*/ 205 w 150"/>
                  <a:gd name="T55" fmla="*/ 627 h 836"/>
                  <a:gd name="T56" fmla="*/ 202 w 150"/>
                  <a:gd name="T57" fmla="*/ 597 h 836"/>
                  <a:gd name="T58" fmla="*/ 195 w 150"/>
                  <a:gd name="T59" fmla="*/ 543 h 836"/>
                  <a:gd name="T60" fmla="*/ 195 w 150"/>
                  <a:gd name="T61" fmla="*/ 543 h 836"/>
                  <a:gd name="T62" fmla="*/ 190 w 150"/>
                  <a:gd name="T63" fmla="*/ 412 h 836"/>
                  <a:gd name="T64" fmla="*/ 188 w 150"/>
                  <a:gd name="T65" fmla="*/ 281 h 836"/>
                  <a:gd name="T66" fmla="*/ 188 w 150"/>
                  <a:gd name="T67" fmla="*/ 281 h 836"/>
                  <a:gd name="T68" fmla="*/ 188 w 150"/>
                  <a:gd name="T69" fmla="*/ 223 h 836"/>
                  <a:gd name="T70" fmla="*/ 182 w 150"/>
                  <a:gd name="T71" fmla="*/ 163 h 836"/>
                  <a:gd name="T72" fmla="*/ 177 w 150"/>
                  <a:gd name="T73" fmla="*/ 131 h 836"/>
                  <a:gd name="T74" fmla="*/ 171 w 150"/>
                  <a:gd name="T75" fmla="*/ 104 h 836"/>
                  <a:gd name="T76" fmla="*/ 160 w 150"/>
                  <a:gd name="T77" fmla="*/ 75 h 836"/>
                  <a:gd name="T78" fmla="*/ 149 w 150"/>
                  <a:gd name="T79" fmla="*/ 47 h 836"/>
                  <a:gd name="T80" fmla="*/ 149 w 150"/>
                  <a:gd name="T81" fmla="*/ 47 h 836"/>
                  <a:gd name="T82" fmla="*/ 135 w 150"/>
                  <a:gd name="T83" fmla="*/ 26 h 836"/>
                  <a:gd name="T84" fmla="*/ 124 w 150"/>
                  <a:gd name="T85" fmla="*/ 16 h 836"/>
                  <a:gd name="T86" fmla="*/ 113 w 150"/>
                  <a:gd name="T87" fmla="*/ 6 h 836"/>
                  <a:gd name="T88" fmla="*/ 102 w 150"/>
                  <a:gd name="T89" fmla="*/ 0 h 836"/>
                  <a:gd name="T90" fmla="*/ 95 w 150"/>
                  <a:gd name="T91" fmla="*/ 0 h 836"/>
                  <a:gd name="T92" fmla="*/ 85 w 150"/>
                  <a:gd name="T93" fmla="*/ 4 h 836"/>
                  <a:gd name="T94" fmla="*/ 78 w 150"/>
                  <a:gd name="T95" fmla="*/ 10 h 836"/>
                  <a:gd name="T96" fmla="*/ 69 w 150"/>
                  <a:gd name="T97" fmla="*/ 18 h 836"/>
                  <a:gd name="T98" fmla="*/ 53 w 150"/>
                  <a:gd name="T99" fmla="*/ 39 h 836"/>
                  <a:gd name="T100" fmla="*/ 38 w 150"/>
                  <a:gd name="T101" fmla="*/ 67 h 836"/>
                  <a:gd name="T102" fmla="*/ 27 w 150"/>
                  <a:gd name="T103" fmla="*/ 90 h 836"/>
                  <a:gd name="T104" fmla="*/ 17 w 150"/>
                  <a:gd name="T105" fmla="*/ 112 h 8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0" h="836">
                    <a:moveTo>
                      <a:pt x="12" y="116"/>
                    </a:moveTo>
                    <a:lnTo>
                      <a:pt x="12" y="116"/>
                    </a:lnTo>
                    <a:lnTo>
                      <a:pt x="10" y="184"/>
                    </a:lnTo>
                    <a:lnTo>
                      <a:pt x="4" y="282"/>
                    </a:lnTo>
                    <a:lnTo>
                      <a:pt x="0" y="400"/>
                    </a:lnTo>
                    <a:lnTo>
                      <a:pt x="0" y="462"/>
                    </a:lnTo>
                    <a:lnTo>
                      <a:pt x="2" y="522"/>
                    </a:lnTo>
                    <a:lnTo>
                      <a:pt x="4" y="582"/>
                    </a:lnTo>
                    <a:lnTo>
                      <a:pt x="10" y="640"/>
                    </a:lnTo>
                    <a:lnTo>
                      <a:pt x="20" y="692"/>
                    </a:lnTo>
                    <a:lnTo>
                      <a:pt x="24" y="716"/>
                    </a:lnTo>
                    <a:lnTo>
                      <a:pt x="32" y="740"/>
                    </a:lnTo>
                    <a:lnTo>
                      <a:pt x="38" y="760"/>
                    </a:lnTo>
                    <a:lnTo>
                      <a:pt x="48" y="778"/>
                    </a:lnTo>
                    <a:lnTo>
                      <a:pt x="56" y="794"/>
                    </a:lnTo>
                    <a:lnTo>
                      <a:pt x="68" y="808"/>
                    </a:lnTo>
                    <a:lnTo>
                      <a:pt x="80" y="820"/>
                    </a:lnTo>
                    <a:lnTo>
                      <a:pt x="92" y="828"/>
                    </a:lnTo>
                    <a:lnTo>
                      <a:pt x="108" y="834"/>
                    </a:lnTo>
                    <a:lnTo>
                      <a:pt x="124" y="836"/>
                    </a:lnTo>
                    <a:lnTo>
                      <a:pt x="130" y="826"/>
                    </a:lnTo>
                    <a:lnTo>
                      <a:pt x="136" y="814"/>
                    </a:lnTo>
                    <a:lnTo>
                      <a:pt x="140" y="800"/>
                    </a:lnTo>
                    <a:lnTo>
                      <a:pt x="144" y="786"/>
                    </a:lnTo>
                    <a:lnTo>
                      <a:pt x="148" y="756"/>
                    </a:lnTo>
                    <a:lnTo>
                      <a:pt x="150" y="722"/>
                    </a:lnTo>
                    <a:lnTo>
                      <a:pt x="148" y="690"/>
                    </a:lnTo>
                    <a:lnTo>
                      <a:pt x="146" y="658"/>
                    </a:lnTo>
                    <a:lnTo>
                      <a:pt x="142" y="598"/>
                    </a:lnTo>
                    <a:lnTo>
                      <a:pt x="138" y="454"/>
                    </a:lnTo>
                    <a:lnTo>
                      <a:pt x="136" y="310"/>
                    </a:lnTo>
                    <a:lnTo>
                      <a:pt x="136" y="246"/>
                    </a:lnTo>
                    <a:lnTo>
                      <a:pt x="132" y="178"/>
                    </a:lnTo>
                    <a:lnTo>
                      <a:pt x="128" y="146"/>
                    </a:lnTo>
                    <a:lnTo>
                      <a:pt x="124" y="114"/>
                    </a:lnTo>
                    <a:lnTo>
                      <a:pt x="116" y="82"/>
                    </a:lnTo>
                    <a:lnTo>
                      <a:pt x="108" y="52"/>
                    </a:lnTo>
                    <a:lnTo>
                      <a:pt x="98" y="30"/>
                    </a:lnTo>
                    <a:lnTo>
                      <a:pt x="90" y="16"/>
                    </a:lnTo>
                    <a:lnTo>
                      <a:pt x="82" y="6"/>
                    </a:lnTo>
                    <a:lnTo>
                      <a:pt x="74" y="0"/>
                    </a:lnTo>
                    <a:lnTo>
                      <a:pt x="68" y="0"/>
                    </a:lnTo>
                    <a:lnTo>
                      <a:pt x="62" y="4"/>
                    </a:lnTo>
                    <a:lnTo>
                      <a:pt x="56" y="10"/>
                    </a:lnTo>
                    <a:lnTo>
                      <a:pt x="50" y="18"/>
                    </a:lnTo>
                    <a:lnTo>
                      <a:pt x="38" y="44"/>
                    </a:lnTo>
                    <a:lnTo>
                      <a:pt x="28" y="72"/>
                    </a:lnTo>
                    <a:lnTo>
                      <a:pt x="20" y="100"/>
                    </a:lnTo>
                    <a:lnTo>
                      <a:pt x="12" y="12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8" name="Freeform 189"/>
              <p:cNvSpPr>
                <a:spLocks/>
              </p:cNvSpPr>
              <p:nvPr userDrawn="1"/>
            </p:nvSpPr>
            <p:spPr bwMode="auto">
              <a:xfrm>
                <a:off x="5576" y="214"/>
                <a:ext cx="160" cy="860"/>
              </a:xfrm>
              <a:custGeom>
                <a:avLst/>
                <a:gdLst>
                  <a:gd name="T0" fmla="*/ 0 w 166"/>
                  <a:gd name="T1" fmla="*/ 174 h 852"/>
                  <a:gd name="T2" fmla="*/ 0 w 166"/>
                  <a:gd name="T3" fmla="*/ 174 h 852"/>
                  <a:gd name="T4" fmla="*/ 2 w 166"/>
                  <a:gd name="T5" fmla="*/ 232 h 852"/>
                  <a:gd name="T6" fmla="*/ 6 w 166"/>
                  <a:gd name="T7" fmla="*/ 293 h 852"/>
                  <a:gd name="T8" fmla="*/ 13 w 166"/>
                  <a:gd name="T9" fmla="*/ 410 h 852"/>
                  <a:gd name="T10" fmla="*/ 21 w 166"/>
                  <a:gd name="T11" fmla="*/ 525 h 852"/>
                  <a:gd name="T12" fmla="*/ 25 w 166"/>
                  <a:gd name="T13" fmla="*/ 581 h 852"/>
                  <a:gd name="T14" fmla="*/ 27 w 166"/>
                  <a:gd name="T15" fmla="*/ 644 h 852"/>
                  <a:gd name="T16" fmla="*/ 27 w 166"/>
                  <a:gd name="T17" fmla="*/ 644 h 852"/>
                  <a:gd name="T18" fmla="*/ 25 w 166"/>
                  <a:gd name="T19" fmla="*/ 690 h 852"/>
                  <a:gd name="T20" fmla="*/ 21 w 166"/>
                  <a:gd name="T21" fmla="*/ 745 h 852"/>
                  <a:gd name="T22" fmla="*/ 21 w 166"/>
                  <a:gd name="T23" fmla="*/ 771 h 852"/>
                  <a:gd name="T24" fmla="*/ 21 w 166"/>
                  <a:gd name="T25" fmla="*/ 795 h 852"/>
                  <a:gd name="T26" fmla="*/ 25 w 166"/>
                  <a:gd name="T27" fmla="*/ 821 h 852"/>
                  <a:gd name="T28" fmla="*/ 33 w 166"/>
                  <a:gd name="T29" fmla="*/ 844 h 852"/>
                  <a:gd name="T30" fmla="*/ 33 w 166"/>
                  <a:gd name="T31" fmla="*/ 844 h 852"/>
                  <a:gd name="T32" fmla="*/ 39 w 166"/>
                  <a:gd name="T33" fmla="*/ 864 h 852"/>
                  <a:gd name="T34" fmla="*/ 52 w 166"/>
                  <a:gd name="T35" fmla="*/ 880 h 852"/>
                  <a:gd name="T36" fmla="*/ 58 w 166"/>
                  <a:gd name="T37" fmla="*/ 884 h 852"/>
                  <a:gd name="T38" fmla="*/ 63 w 166"/>
                  <a:gd name="T39" fmla="*/ 888 h 852"/>
                  <a:gd name="T40" fmla="*/ 67 w 166"/>
                  <a:gd name="T41" fmla="*/ 890 h 852"/>
                  <a:gd name="T42" fmla="*/ 73 w 166"/>
                  <a:gd name="T43" fmla="*/ 892 h 852"/>
                  <a:gd name="T44" fmla="*/ 81 w 166"/>
                  <a:gd name="T45" fmla="*/ 890 h 852"/>
                  <a:gd name="T46" fmla="*/ 85 w 166"/>
                  <a:gd name="T47" fmla="*/ 888 h 852"/>
                  <a:gd name="T48" fmla="*/ 90 w 166"/>
                  <a:gd name="T49" fmla="*/ 886 h 852"/>
                  <a:gd name="T50" fmla="*/ 96 w 166"/>
                  <a:gd name="T51" fmla="*/ 880 h 852"/>
                  <a:gd name="T52" fmla="*/ 107 w 166"/>
                  <a:gd name="T53" fmla="*/ 868 h 852"/>
                  <a:gd name="T54" fmla="*/ 115 w 166"/>
                  <a:gd name="T55" fmla="*/ 848 h 852"/>
                  <a:gd name="T56" fmla="*/ 115 w 166"/>
                  <a:gd name="T57" fmla="*/ 848 h 852"/>
                  <a:gd name="T58" fmla="*/ 121 w 166"/>
                  <a:gd name="T59" fmla="*/ 826 h 852"/>
                  <a:gd name="T60" fmla="*/ 128 w 166"/>
                  <a:gd name="T61" fmla="*/ 801 h 852"/>
                  <a:gd name="T62" fmla="*/ 132 w 166"/>
                  <a:gd name="T63" fmla="*/ 775 h 852"/>
                  <a:gd name="T64" fmla="*/ 135 w 166"/>
                  <a:gd name="T65" fmla="*/ 747 h 852"/>
                  <a:gd name="T66" fmla="*/ 137 w 166"/>
                  <a:gd name="T67" fmla="*/ 717 h 852"/>
                  <a:gd name="T68" fmla="*/ 138 w 166"/>
                  <a:gd name="T69" fmla="*/ 684 h 852"/>
                  <a:gd name="T70" fmla="*/ 137 w 166"/>
                  <a:gd name="T71" fmla="*/ 620 h 852"/>
                  <a:gd name="T72" fmla="*/ 135 w 166"/>
                  <a:gd name="T73" fmla="*/ 553 h 852"/>
                  <a:gd name="T74" fmla="*/ 130 w 166"/>
                  <a:gd name="T75" fmla="*/ 487 h 852"/>
                  <a:gd name="T76" fmla="*/ 123 w 166"/>
                  <a:gd name="T77" fmla="*/ 381 h 852"/>
                  <a:gd name="T78" fmla="*/ 123 w 166"/>
                  <a:gd name="T79" fmla="*/ 381 h 852"/>
                  <a:gd name="T80" fmla="*/ 120 w 166"/>
                  <a:gd name="T81" fmla="*/ 289 h 852"/>
                  <a:gd name="T82" fmla="*/ 115 w 166"/>
                  <a:gd name="T83" fmla="*/ 232 h 852"/>
                  <a:gd name="T84" fmla="*/ 108 w 166"/>
                  <a:gd name="T85" fmla="*/ 178 h 852"/>
                  <a:gd name="T86" fmla="*/ 104 w 166"/>
                  <a:gd name="T87" fmla="*/ 147 h 852"/>
                  <a:gd name="T88" fmla="*/ 98 w 166"/>
                  <a:gd name="T89" fmla="*/ 121 h 852"/>
                  <a:gd name="T90" fmla="*/ 91 w 166"/>
                  <a:gd name="T91" fmla="*/ 97 h 852"/>
                  <a:gd name="T92" fmla="*/ 85 w 166"/>
                  <a:gd name="T93" fmla="*/ 75 h 852"/>
                  <a:gd name="T94" fmla="*/ 75 w 166"/>
                  <a:gd name="T95" fmla="*/ 48 h 852"/>
                  <a:gd name="T96" fmla="*/ 65 w 166"/>
                  <a:gd name="T97" fmla="*/ 30 h 852"/>
                  <a:gd name="T98" fmla="*/ 54 w 166"/>
                  <a:gd name="T99" fmla="*/ 14 h 852"/>
                  <a:gd name="T100" fmla="*/ 39 w 166"/>
                  <a:gd name="T101" fmla="*/ 0 h 852"/>
                  <a:gd name="T102" fmla="*/ 39 w 166"/>
                  <a:gd name="T103" fmla="*/ 0 h 852"/>
                  <a:gd name="T104" fmla="*/ 35 w 166"/>
                  <a:gd name="T105" fmla="*/ 6 h 852"/>
                  <a:gd name="T106" fmla="*/ 27 w 166"/>
                  <a:gd name="T107" fmla="*/ 14 h 852"/>
                  <a:gd name="T108" fmla="*/ 15 w 166"/>
                  <a:gd name="T109" fmla="*/ 32 h 852"/>
                  <a:gd name="T110" fmla="*/ 12 w 166"/>
                  <a:gd name="T111" fmla="*/ 52 h 852"/>
                  <a:gd name="T112" fmla="*/ 6 w 166"/>
                  <a:gd name="T113" fmla="*/ 79 h 852"/>
                  <a:gd name="T114" fmla="*/ 2 w 166"/>
                  <a:gd name="T115" fmla="*/ 103 h 852"/>
                  <a:gd name="T116" fmla="*/ 0 w 166"/>
                  <a:gd name="T117" fmla="*/ 125 h 852"/>
                  <a:gd name="T118" fmla="*/ 0 w 166"/>
                  <a:gd name="T119" fmla="*/ 149 h 852"/>
                  <a:gd name="T120" fmla="*/ 0 w 166"/>
                  <a:gd name="T121" fmla="*/ 174 h 8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6" h="852">
                    <a:moveTo>
                      <a:pt x="0" y="164"/>
                    </a:moveTo>
                    <a:lnTo>
                      <a:pt x="0" y="164"/>
                    </a:lnTo>
                    <a:lnTo>
                      <a:pt x="2" y="222"/>
                    </a:lnTo>
                    <a:lnTo>
                      <a:pt x="6" y="278"/>
                    </a:lnTo>
                    <a:lnTo>
                      <a:pt x="16" y="390"/>
                    </a:lnTo>
                    <a:lnTo>
                      <a:pt x="26" y="500"/>
                    </a:lnTo>
                    <a:lnTo>
                      <a:pt x="30" y="556"/>
                    </a:lnTo>
                    <a:lnTo>
                      <a:pt x="32" y="614"/>
                    </a:lnTo>
                    <a:lnTo>
                      <a:pt x="30" y="660"/>
                    </a:lnTo>
                    <a:lnTo>
                      <a:pt x="26" y="710"/>
                    </a:lnTo>
                    <a:lnTo>
                      <a:pt x="26" y="736"/>
                    </a:lnTo>
                    <a:lnTo>
                      <a:pt x="26" y="760"/>
                    </a:lnTo>
                    <a:lnTo>
                      <a:pt x="30" y="784"/>
                    </a:lnTo>
                    <a:lnTo>
                      <a:pt x="38" y="804"/>
                    </a:lnTo>
                    <a:lnTo>
                      <a:pt x="48" y="824"/>
                    </a:lnTo>
                    <a:lnTo>
                      <a:pt x="62" y="840"/>
                    </a:lnTo>
                    <a:lnTo>
                      <a:pt x="68" y="844"/>
                    </a:lnTo>
                    <a:lnTo>
                      <a:pt x="76" y="848"/>
                    </a:lnTo>
                    <a:lnTo>
                      <a:pt x="82" y="850"/>
                    </a:lnTo>
                    <a:lnTo>
                      <a:pt x="88" y="852"/>
                    </a:lnTo>
                    <a:lnTo>
                      <a:pt x="96" y="850"/>
                    </a:lnTo>
                    <a:lnTo>
                      <a:pt x="102" y="848"/>
                    </a:lnTo>
                    <a:lnTo>
                      <a:pt x="108" y="846"/>
                    </a:lnTo>
                    <a:lnTo>
                      <a:pt x="116" y="840"/>
                    </a:lnTo>
                    <a:lnTo>
                      <a:pt x="128" y="828"/>
                    </a:lnTo>
                    <a:lnTo>
                      <a:pt x="138" y="808"/>
                    </a:lnTo>
                    <a:lnTo>
                      <a:pt x="146" y="788"/>
                    </a:lnTo>
                    <a:lnTo>
                      <a:pt x="154" y="766"/>
                    </a:lnTo>
                    <a:lnTo>
                      <a:pt x="158" y="740"/>
                    </a:lnTo>
                    <a:lnTo>
                      <a:pt x="162" y="712"/>
                    </a:lnTo>
                    <a:lnTo>
                      <a:pt x="164" y="684"/>
                    </a:lnTo>
                    <a:lnTo>
                      <a:pt x="166" y="654"/>
                    </a:lnTo>
                    <a:lnTo>
                      <a:pt x="164" y="590"/>
                    </a:lnTo>
                    <a:lnTo>
                      <a:pt x="162" y="528"/>
                    </a:lnTo>
                    <a:lnTo>
                      <a:pt x="156" y="466"/>
                    </a:lnTo>
                    <a:lnTo>
                      <a:pt x="148" y="364"/>
                    </a:lnTo>
                    <a:lnTo>
                      <a:pt x="144" y="274"/>
                    </a:lnTo>
                    <a:lnTo>
                      <a:pt x="138" y="222"/>
                    </a:lnTo>
                    <a:lnTo>
                      <a:pt x="130" y="168"/>
                    </a:lnTo>
                    <a:lnTo>
                      <a:pt x="124" y="142"/>
                    </a:lnTo>
                    <a:lnTo>
                      <a:pt x="118" y="116"/>
                    </a:lnTo>
                    <a:lnTo>
                      <a:pt x="110" y="92"/>
                    </a:lnTo>
                    <a:lnTo>
                      <a:pt x="102" y="70"/>
                    </a:lnTo>
                    <a:lnTo>
                      <a:pt x="90" y="48"/>
                    </a:lnTo>
                    <a:lnTo>
                      <a:pt x="78" y="30"/>
                    </a:lnTo>
                    <a:lnTo>
                      <a:pt x="64" y="14"/>
                    </a:lnTo>
                    <a:lnTo>
                      <a:pt x="48" y="0"/>
                    </a:lnTo>
                    <a:lnTo>
                      <a:pt x="40" y="6"/>
                    </a:lnTo>
                    <a:lnTo>
                      <a:pt x="32" y="14"/>
                    </a:lnTo>
                    <a:lnTo>
                      <a:pt x="20" y="32"/>
                    </a:lnTo>
                    <a:lnTo>
                      <a:pt x="12" y="52"/>
                    </a:lnTo>
                    <a:lnTo>
                      <a:pt x="6" y="74"/>
                    </a:lnTo>
                    <a:lnTo>
                      <a:pt x="2" y="98"/>
                    </a:lnTo>
                    <a:lnTo>
                      <a:pt x="0" y="120"/>
                    </a:lnTo>
                    <a:lnTo>
                      <a:pt x="0" y="144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299" name="Freeform 190"/>
              <p:cNvSpPr>
                <a:spLocks/>
              </p:cNvSpPr>
              <p:nvPr userDrawn="1"/>
            </p:nvSpPr>
            <p:spPr bwMode="auto">
              <a:xfrm>
                <a:off x="5576" y="214"/>
                <a:ext cx="160" cy="860"/>
              </a:xfrm>
              <a:custGeom>
                <a:avLst/>
                <a:gdLst>
                  <a:gd name="T0" fmla="*/ 0 w 166"/>
                  <a:gd name="T1" fmla="*/ 174 h 852"/>
                  <a:gd name="T2" fmla="*/ 0 w 166"/>
                  <a:gd name="T3" fmla="*/ 174 h 852"/>
                  <a:gd name="T4" fmla="*/ 2 w 166"/>
                  <a:gd name="T5" fmla="*/ 232 h 852"/>
                  <a:gd name="T6" fmla="*/ 6 w 166"/>
                  <a:gd name="T7" fmla="*/ 293 h 852"/>
                  <a:gd name="T8" fmla="*/ 13 w 166"/>
                  <a:gd name="T9" fmla="*/ 410 h 852"/>
                  <a:gd name="T10" fmla="*/ 21 w 166"/>
                  <a:gd name="T11" fmla="*/ 525 h 852"/>
                  <a:gd name="T12" fmla="*/ 25 w 166"/>
                  <a:gd name="T13" fmla="*/ 581 h 852"/>
                  <a:gd name="T14" fmla="*/ 27 w 166"/>
                  <a:gd name="T15" fmla="*/ 644 h 852"/>
                  <a:gd name="T16" fmla="*/ 27 w 166"/>
                  <a:gd name="T17" fmla="*/ 644 h 852"/>
                  <a:gd name="T18" fmla="*/ 25 w 166"/>
                  <a:gd name="T19" fmla="*/ 690 h 852"/>
                  <a:gd name="T20" fmla="*/ 21 w 166"/>
                  <a:gd name="T21" fmla="*/ 745 h 852"/>
                  <a:gd name="T22" fmla="*/ 21 w 166"/>
                  <a:gd name="T23" fmla="*/ 771 h 852"/>
                  <a:gd name="T24" fmla="*/ 21 w 166"/>
                  <a:gd name="T25" fmla="*/ 795 h 852"/>
                  <a:gd name="T26" fmla="*/ 25 w 166"/>
                  <a:gd name="T27" fmla="*/ 821 h 852"/>
                  <a:gd name="T28" fmla="*/ 33 w 166"/>
                  <a:gd name="T29" fmla="*/ 844 h 852"/>
                  <a:gd name="T30" fmla="*/ 33 w 166"/>
                  <a:gd name="T31" fmla="*/ 844 h 852"/>
                  <a:gd name="T32" fmla="*/ 39 w 166"/>
                  <a:gd name="T33" fmla="*/ 864 h 852"/>
                  <a:gd name="T34" fmla="*/ 52 w 166"/>
                  <a:gd name="T35" fmla="*/ 880 h 852"/>
                  <a:gd name="T36" fmla="*/ 58 w 166"/>
                  <a:gd name="T37" fmla="*/ 884 h 852"/>
                  <a:gd name="T38" fmla="*/ 63 w 166"/>
                  <a:gd name="T39" fmla="*/ 888 h 852"/>
                  <a:gd name="T40" fmla="*/ 67 w 166"/>
                  <a:gd name="T41" fmla="*/ 890 h 852"/>
                  <a:gd name="T42" fmla="*/ 73 w 166"/>
                  <a:gd name="T43" fmla="*/ 892 h 852"/>
                  <a:gd name="T44" fmla="*/ 81 w 166"/>
                  <a:gd name="T45" fmla="*/ 890 h 852"/>
                  <a:gd name="T46" fmla="*/ 85 w 166"/>
                  <a:gd name="T47" fmla="*/ 888 h 852"/>
                  <a:gd name="T48" fmla="*/ 90 w 166"/>
                  <a:gd name="T49" fmla="*/ 886 h 852"/>
                  <a:gd name="T50" fmla="*/ 96 w 166"/>
                  <a:gd name="T51" fmla="*/ 880 h 852"/>
                  <a:gd name="T52" fmla="*/ 107 w 166"/>
                  <a:gd name="T53" fmla="*/ 868 h 852"/>
                  <a:gd name="T54" fmla="*/ 115 w 166"/>
                  <a:gd name="T55" fmla="*/ 848 h 852"/>
                  <a:gd name="T56" fmla="*/ 115 w 166"/>
                  <a:gd name="T57" fmla="*/ 848 h 852"/>
                  <a:gd name="T58" fmla="*/ 121 w 166"/>
                  <a:gd name="T59" fmla="*/ 826 h 852"/>
                  <a:gd name="T60" fmla="*/ 128 w 166"/>
                  <a:gd name="T61" fmla="*/ 801 h 852"/>
                  <a:gd name="T62" fmla="*/ 132 w 166"/>
                  <a:gd name="T63" fmla="*/ 775 h 852"/>
                  <a:gd name="T64" fmla="*/ 135 w 166"/>
                  <a:gd name="T65" fmla="*/ 747 h 852"/>
                  <a:gd name="T66" fmla="*/ 137 w 166"/>
                  <a:gd name="T67" fmla="*/ 717 h 852"/>
                  <a:gd name="T68" fmla="*/ 138 w 166"/>
                  <a:gd name="T69" fmla="*/ 684 h 852"/>
                  <a:gd name="T70" fmla="*/ 137 w 166"/>
                  <a:gd name="T71" fmla="*/ 620 h 852"/>
                  <a:gd name="T72" fmla="*/ 135 w 166"/>
                  <a:gd name="T73" fmla="*/ 553 h 852"/>
                  <a:gd name="T74" fmla="*/ 130 w 166"/>
                  <a:gd name="T75" fmla="*/ 487 h 852"/>
                  <a:gd name="T76" fmla="*/ 123 w 166"/>
                  <a:gd name="T77" fmla="*/ 381 h 852"/>
                  <a:gd name="T78" fmla="*/ 123 w 166"/>
                  <a:gd name="T79" fmla="*/ 381 h 852"/>
                  <a:gd name="T80" fmla="*/ 120 w 166"/>
                  <a:gd name="T81" fmla="*/ 289 h 852"/>
                  <a:gd name="T82" fmla="*/ 115 w 166"/>
                  <a:gd name="T83" fmla="*/ 232 h 852"/>
                  <a:gd name="T84" fmla="*/ 108 w 166"/>
                  <a:gd name="T85" fmla="*/ 178 h 852"/>
                  <a:gd name="T86" fmla="*/ 104 w 166"/>
                  <a:gd name="T87" fmla="*/ 147 h 852"/>
                  <a:gd name="T88" fmla="*/ 98 w 166"/>
                  <a:gd name="T89" fmla="*/ 121 h 852"/>
                  <a:gd name="T90" fmla="*/ 91 w 166"/>
                  <a:gd name="T91" fmla="*/ 97 h 852"/>
                  <a:gd name="T92" fmla="*/ 85 w 166"/>
                  <a:gd name="T93" fmla="*/ 75 h 852"/>
                  <a:gd name="T94" fmla="*/ 75 w 166"/>
                  <a:gd name="T95" fmla="*/ 48 h 852"/>
                  <a:gd name="T96" fmla="*/ 65 w 166"/>
                  <a:gd name="T97" fmla="*/ 30 h 852"/>
                  <a:gd name="T98" fmla="*/ 54 w 166"/>
                  <a:gd name="T99" fmla="*/ 14 h 852"/>
                  <a:gd name="T100" fmla="*/ 39 w 166"/>
                  <a:gd name="T101" fmla="*/ 0 h 852"/>
                  <a:gd name="T102" fmla="*/ 39 w 166"/>
                  <a:gd name="T103" fmla="*/ 0 h 852"/>
                  <a:gd name="T104" fmla="*/ 35 w 166"/>
                  <a:gd name="T105" fmla="*/ 6 h 852"/>
                  <a:gd name="T106" fmla="*/ 27 w 166"/>
                  <a:gd name="T107" fmla="*/ 14 h 852"/>
                  <a:gd name="T108" fmla="*/ 15 w 166"/>
                  <a:gd name="T109" fmla="*/ 32 h 852"/>
                  <a:gd name="T110" fmla="*/ 12 w 166"/>
                  <a:gd name="T111" fmla="*/ 52 h 852"/>
                  <a:gd name="T112" fmla="*/ 6 w 166"/>
                  <a:gd name="T113" fmla="*/ 79 h 852"/>
                  <a:gd name="T114" fmla="*/ 2 w 166"/>
                  <a:gd name="T115" fmla="*/ 103 h 852"/>
                  <a:gd name="T116" fmla="*/ 0 w 166"/>
                  <a:gd name="T117" fmla="*/ 125 h 852"/>
                  <a:gd name="T118" fmla="*/ 0 w 166"/>
                  <a:gd name="T119" fmla="*/ 149 h 852"/>
                  <a:gd name="T120" fmla="*/ 0 w 166"/>
                  <a:gd name="T121" fmla="*/ 174 h 8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6" h="852">
                    <a:moveTo>
                      <a:pt x="0" y="164"/>
                    </a:moveTo>
                    <a:lnTo>
                      <a:pt x="0" y="164"/>
                    </a:lnTo>
                    <a:lnTo>
                      <a:pt x="2" y="222"/>
                    </a:lnTo>
                    <a:lnTo>
                      <a:pt x="6" y="278"/>
                    </a:lnTo>
                    <a:lnTo>
                      <a:pt x="16" y="390"/>
                    </a:lnTo>
                    <a:lnTo>
                      <a:pt x="26" y="500"/>
                    </a:lnTo>
                    <a:lnTo>
                      <a:pt x="30" y="556"/>
                    </a:lnTo>
                    <a:lnTo>
                      <a:pt x="32" y="614"/>
                    </a:lnTo>
                    <a:lnTo>
                      <a:pt x="30" y="660"/>
                    </a:lnTo>
                    <a:lnTo>
                      <a:pt x="26" y="710"/>
                    </a:lnTo>
                    <a:lnTo>
                      <a:pt x="26" y="736"/>
                    </a:lnTo>
                    <a:lnTo>
                      <a:pt x="26" y="760"/>
                    </a:lnTo>
                    <a:lnTo>
                      <a:pt x="30" y="784"/>
                    </a:lnTo>
                    <a:lnTo>
                      <a:pt x="38" y="804"/>
                    </a:lnTo>
                    <a:lnTo>
                      <a:pt x="48" y="824"/>
                    </a:lnTo>
                    <a:lnTo>
                      <a:pt x="62" y="840"/>
                    </a:lnTo>
                    <a:lnTo>
                      <a:pt x="68" y="844"/>
                    </a:lnTo>
                    <a:lnTo>
                      <a:pt x="76" y="848"/>
                    </a:lnTo>
                    <a:lnTo>
                      <a:pt x="82" y="850"/>
                    </a:lnTo>
                    <a:lnTo>
                      <a:pt x="88" y="852"/>
                    </a:lnTo>
                    <a:lnTo>
                      <a:pt x="96" y="850"/>
                    </a:lnTo>
                    <a:lnTo>
                      <a:pt x="102" y="848"/>
                    </a:lnTo>
                    <a:lnTo>
                      <a:pt x="108" y="846"/>
                    </a:lnTo>
                    <a:lnTo>
                      <a:pt x="116" y="840"/>
                    </a:lnTo>
                    <a:lnTo>
                      <a:pt x="128" y="828"/>
                    </a:lnTo>
                    <a:lnTo>
                      <a:pt x="138" y="808"/>
                    </a:lnTo>
                    <a:lnTo>
                      <a:pt x="146" y="788"/>
                    </a:lnTo>
                    <a:lnTo>
                      <a:pt x="154" y="766"/>
                    </a:lnTo>
                    <a:lnTo>
                      <a:pt x="158" y="740"/>
                    </a:lnTo>
                    <a:lnTo>
                      <a:pt x="162" y="712"/>
                    </a:lnTo>
                    <a:lnTo>
                      <a:pt x="164" y="684"/>
                    </a:lnTo>
                    <a:lnTo>
                      <a:pt x="166" y="654"/>
                    </a:lnTo>
                    <a:lnTo>
                      <a:pt x="164" y="590"/>
                    </a:lnTo>
                    <a:lnTo>
                      <a:pt x="162" y="528"/>
                    </a:lnTo>
                    <a:lnTo>
                      <a:pt x="156" y="466"/>
                    </a:lnTo>
                    <a:lnTo>
                      <a:pt x="148" y="364"/>
                    </a:lnTo>
                    <a:lnTo>
                      <a:pt x="144" y="274"/>
                    </a:lnTo>
                    <a:lnTo>
                      <a:pt x="138" y="222"/>
                    </a:lnTo>
                    <a:lnTo>
                      <a:pt x="130" y="168"/>
                    </a:lnTo>
                    <a:lnTo>
                      <a:pt x="124" y="142"/>
                    </a:lnTo>
                    <a:lnTo>
                      <a:pt x="118" y="116"/>
                    </a:lnTo>
                    <a:lnTo>
                      <a:pt x="110" y="92"/>
                    </a:lnTo>
                    <a:lnTo>
                      <a:pt x="102" y="70"/>
                    </a:lnTo>
                    <a:lnTo>
                      <a:pt x="90" y="48"/>
                    </a:lnTo>
                    <a:lnTo>
                      <a:pt x="78" y="30"/>
                    </a:lnTo>
                    <a:lnTo>
                      <a:pt x="64" y="14"/>
                    </a:lnTo>
                    <a:lnTo>
                      <a:pt x="48" y="0"/>
                    </a:lnTo>
                    <a:lnTo>
                      <a:pt x="40" y="6"/>
                    </a:lnTo>
                    <a:lnTo>
                      <a:pt x="32" y="14"/>
                    </a:lnTo>
                    <a:lnTo>
                      <a:pt x="20" y="32"/>
                    </a:lnTo>
                    <a:lnTo>
                      <a:pt x="12" y="52"/>
                    </a:lnTo>
                    <a:lnTo>
                      <a:pt x="6" y="74"/>
                    </a:lnTo>
                    <a:lnTo>
                      <a:pt x="2" y="98"/>
                    </a:lnTo>
                    <a:lnTo>
                      <a:pt x="0" y="120"/>
                    </a:lnTo>
                    <a:lnTo>
                      <a:pt x="0" y="144"/>
                    </a:lnTo>
                    <a:lnTo>
                      <a:pt x="0" y="16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0" name="Freeform 191"/>
              <p:cNvSpPr>
                <a:spLocks/>
              </p:cNvSpPr>
              <p:nvPr userDrawn="1"/>
            </p:nvSpPr>
            <p:spPr bwMode="auto">
              <a:xfrm>
                <a:off x="6236" y="214"/>
                <a:ext cx="140" cy="800"/>
              </a:xfrm>
              <a:custGeom>
                <a:avLst/>
                <a:gdLst>
                  <a:gd name="T0" fmla="*/ 12 w 136"/>
                  <a:gd name="T1" fmla="*/ 122 h 786"/>
                  <a:gd name="T2" fmla="*/ 12 w 136"/>
                  <a:gd name="T3" fmla="*/ 122 h 786"/>
                  <a:gd name="T4" fmla="*/ 14 w 136"/>
                  <a:gd name="T5" fmla="*/ 250 h 786"/>
                  <a:gd name="T6" fmla="*/ 14 w 136"/>
                  <a:gd name="T7" fmla="*/ 380 h 786"/>
                  <a:gd name="T8" fmla="*/ 16 w 136"/>
                  <a:gd name="T9" fmla="*/ 511 h 786"/>
                  <a:gd name="T10" fmla="*/ 14 w 136"/>
                  <a:gd name="T11" fmla="*/ 577 h 786"/>
                  <a:gd name="T12" fmla="*/ 12 w 136"/>
                  <a:gd name="T13" fmla="*/ 640 h 786"/>
                  <a:gd name="T14" fmla="*/ 12 w 136"/>
                  <a:gd name="T15" fmla="*/ 640 h 786"/>
                  <a:gd name="T16" fmla="*/ 8 w 136"/>
                  <a:gd name="T17" fmla="*/ 684 h 786"/>
                  <a:gd name="T18" fmla="*/ 2 w 136"/>
                  <a:gd name="T19" fmla="*/ 736 h 786"/>
                  <a:gd name="T20" fmla="*/ 0 w 136"/>
                  <a:gd name="T21" fmla="*/ 762 h 786"/>
                  <a:gd name="T22" fmla="*/ 0 w 136"/>
                  <a:gd name="T23" fmla="*/ 787 h 786"/>
                  <a:gd name="T24" fmla="*/ 4 w 136"/>
                  <a:gd name="T25" fmla="*/ 810 h 786"/>
                  <a:gd name="T26" fmla="*/ 8 w 136"/>
                  <a:gd name="T27" fmla="*/ 819 h 786"/>
                  <a:gd name="T28" fmla="*/ 12 w 136"/>
                  <a:gd name="T29" fmla="*/ 828 h 786"/>
                  <a:gd name="T30" fmla="*/ 12 w 136"/>
                  <a:gd name="T31" fmla="*/ 828 h 786"/>
                  <a:gd name="T32" fmla="*/ 25 w 136"/>
                  <a:gd name="T33" fmla="*/ 841 h 786"/>
                  <a:gd name="T34" fmla="*/ 35 w 136"/>
                  <a:gd name="T35" fmla="*/ 850 h 786"/>
                  <a:gd name="T36" fmla="*/ 43 w 136"/>
                  <a:gd name="T37" fmla="*/ 854 h 786"/>
                  <a:gd name="T38" fmla="*/ 51 w 136"/>
                  <a:gd name="T39" fmla="*/ 858 h 786"/>
                  <a:gd name="T40" fmla="*/ 64 w 136"/>
                  <a:gd name="T41" fmla="*/ 856 h 786"/>
                  <a:gd name="T42" fmla="*/ 72 w 136"/>
                  <a:gd name="T43" fmla="*/ 854 h 786"/>
                  <a:gd name="T44" fmla="*/ 78 w 136"/>
                  <a:gd name="T45" fmla="*/ 848 h 786"/>
                  <a:gd name="T46" fmla="*/ 86 w 136"/>
                  <a:gd name="T47" fmla="*/ 841 h 786"/>
                  <a:gd name="T48" fmla="*/ 103 w 136"/>
                  <a:gd name="T49" fmla="*/ 821 h 786"/>
                  <a:gd name="T50" fmla="*/ 113 w 136"/>
                  <a:gd name="T51" fmla="*/ 800 h 786"/>
                  <a:gd name="T52" fmla="*/ 121 w 136"/>
                  <a:gd name="T53" fmla="*/ 776 h 786"/>
                  <a:gd name="T54" fmla="*/ 129 w 136"/>
                  <a:gd name="T55" fmla="*/ 751 h 786"/>
                  <a:gd name="T56" fmla="*/ 129 w 136"/>
                  <a:gd name="T57" fmla="*/ 751 h 786"/>
                  <a:gd name="T58" fmla="*/ 140 w 136"/>
                  <a:gd name="T59" fmla="*/ 721 h 786"/>
                  <a:gd name="T60" fmla="*/ 144 w 136"/>
                  <a:gd name="T61" fmla="*/ 688 h 786"/>
                  <a:gd name="T62" fmla="*/ 152 w 136"/>
                  <a:gd name="T63" fmla="*/ 623 h 786"/>
                  <a:gd name="T64" fmla="*/ 156 w 136"/>
                  <a:gd name="T65" fmla="*/ 552 h 786"/>
                  <a:gd name="T66" fmla="*/ 156 w 136"/>
                  <a:gd name="T67" fmla="*/ 480 h 786"/>
                  <a:gd name="T68" fmla="*/ 156 w 136"/>
                  <a:gd name="T69" fmla="*/ 411 h 786"/>
                  <a:gd name="T70" fmla="*/ 154 w 136"/>
                  <a:gd name="T71" fmla="*/ 340 h 786"/>
                  <a:gd name="T72" fmla="*/ 148 w 136"/>
                  <a:gd name="T73" fmla="*/ 207 h 786"/>
                  <a:gd name="T74" fmla="*/ 148 w 136"/>
                  <a:gd name="T75" fmla="*/ 207 h 786"/>
                  <a:gd name="T76" fmla="*/ 148 w 136"/>
                  <a:gd name="T77" fmla="*/ 161 h 786"/>
                  <a:gd name="T78" fmla="*/ 148 w 136"/>
                  <a:gd name="T79" fmla="*/ 132 h 786"/>
                  <a:gd name="T80" fmla="*/ 146 w 136"/>
                  <a:gd name="T81" fmla="*/ 104 h 786"/>
                  <a:gd name="T82" fmla="*/ 144 w 136"/>
                  <a:gd name="T83" fmla="*/ 73 h 786"/>
                  <a:gd name="T84" fmla="*/ 137 w 136"/>
                  <a:gd name="T85" fmla="*/ 49 h 786"/>
                  <a:gd name="T86" fmla="*/ 132 w 136"/>
                  <a:gd name="T87" fmla="*/ 39 h 786"/>
                  <a:gd name="T88" fmla="*/ 124 w 136"/>
                  <a:gd name="T89" fmla="*/ 24 h 786"/>
                  <a:gd name="T90" fmla="*/ 119 w 136"/>
                  <a:gd name="T91" fmla="*/ 16 h 786"/>
                  <a:gd name="T92" fmla="*/ 111 w 136"/>
                  <a:gd name="T93" fmla="*/ 10 h 786"/>
                  <a:gd name="T94" fmla="*/ 111 w 136"/>
                  <a:gd name="T95" fmla="*/ 10 h 786"/>
                  <a:gd name="T96" fmla="*/ 98 w 136"/>
                  <a:gd name="T97" fmla="*/ 4 h 786"/>
                  <a:gd name="T98" fmla="*/ 84 w 136"/>
                  <a:gd name="T99" fmla="*/ 0 h 786"/>
                  <a:gd name="T100" fmla="*/ 76 w 136"/>
                  <a:gd name="T101" fmla="*/ 0 h 786"/>
                  <a:gd name="T102" fmla="*/ 68 w 136"/>
                  <a:gd name="T103" fmla="*/ 2 h 786"/>
                  <a:gd name="T104" fmla="*/ 58 w 136"/>
                  <a:gd name="T105" fmla="*/ 8 h 786"/>
                  <a:gd name="T106" fmla="*/ 49 w 136"/>
                  <a:gd name="T107" fmla="*/ 14 h 786"/>
                  <a:gd name="T108" fmla="*/ 43 w 136"/>
                  <a:gd name="T109" fmla="*/ 24 h 786"/>
                  <a:gd name="T110" fmla="*/ 37 w 136"/>
                  <a:gd name="T111" fmla="*/ 39 h 786"/>
                  <a:gd name="T112" fmla="*/ 31 w 136"/>
                  <a:gd name="T113" fmla="*/ 61 h 786"/>
                  <a:gd name="T114" fmla="*/ 27 w 136"/>
                  <a:gd name="T115" fmla="*/ 89 h 786"/>
                  <a:gd name="T116" fmla="*/ 25 w 136"/>
                  <a:gd name="T117" fmla="*/ 116 h 786"/>
                  <a:gd name="T118" fmla="*/ 25 w 136"/>
                  <a:gd name="T119" fmla="*/ 136 h 786"/>
                  <a:gd name="T120" fmla="*/ 12 w 136"/>
                  <a:gd name="T121" fmla="*/ 122 h 7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6" h="786">
                    <a:moveTo>
                      <a:pt x="12" y="112"/>
                    </a:moveTo>
                    <a:lnTo>
                      <a:pt x="12" y="112"/>
                    </a:lnTo>
                    <a:lnTo>
                      <a:pt x="14" y="230"/>
                    </a:lnTo>
                    <a:lnTo>
                      <a:pt x="14" y="348"/>
                    </a:lnTo>
                    <a:lnTo>
                      <a:pt x="16" y="468"/>
                    </a:lnTo>
                    <a:lnTo>
                      <a:pt x="14" y="528"/>
                    </a:lnTo>
                    <a:lnTo>
                      <a:pt x="12" y="586"/>
                    </a:lnTo>
                    <a:lnTo>
                      <a:pt x="8" y="626"/>
                    </a:lnTo>
                    <a:lnTo>
                      <a:pt x="2" y="674"/>
                    </a:lnTo>
                    <a:lnTo>
                      <a:pt x="0" y="698"/>
                    </a:lnTo>
                    <a:lnTo>
                      <a:pt x="0" y="720"/>
                    </a:lnTo>
                    <a:lnTo>
                      <a:pt x="4" y="742"/>
                    </a:lnTo>
                    <a:lnTo>
                      <a:pt x="8" y="750"/>
                    </a:lnTo>
                    <a:lnTo>
                      <a:pt x="12" y="758"/>
                    </a:lnTo>
                    <a:lnTo>
                      <a:pt x="20" y="770"/>
                    </a:lnTo>
                    <a:lnTo>
                      <a:pt x="30" y="778"/>
                    </a:lnTo>
                    <a:lnTo>
                      <a:pt x="38" y="782"/>
                    </a:lnTo>
                    <a:lnTo>
                      <a:pt x="46" y="786"/>
                    </a:lnTo>
                    <a:lnTo>
                      <a:pt x="54" y="784"/>
                    </a:lnTo>
                    <a:lnTo>
                      <a:pt x="62" y="782"/>
                    </a:lnTo>
                    <a:lnTo>
                      <a:pt x="68" y="776"/>
                    </a:lnTo>
                    <a:lnTo>
                      <a:pt x="76" y="770"/>
                    </a:lnTo>
                    <a:lnTo>
                      <a:pt x="88" y="752"/>
                    </a:lnTo>
                    <a:lnTo>
                      <a:pt x="98" y="732"/>
                    </a:lnTo>
                    <a:lnTo>
                      <a:pt x="106" y="710"/>
                    </a:lnTo>
                    <a:lnTo>
                      <a:pt x="112" y="688"/>
                    </a:lnTo>
                    <a:lnTo>
                      <a:pt x="120" y="660"/>
                    </a:lnTo>
                    <a:lnTo>
                      <a:pt x="124" y="630"/>
                    </a:lnTo>
                    <a:lnTo>
                      <a:pt x="132" y="570"/>
                    </a:lnTo>
                    <a:lnTo>
                      <a:pt x="136" y="506"/>
                    </a:lnTo>
                    <a:lnTo>
                      <a:pt x="136" y="440"/>
                    </a:lnTo>
                    <a:lnTo>
                      <a:pt x="136" y="376"/>
                    </a:lnTo>
                    <a:lnTo>
                      <a:pt x="134" y="310"/>
                    </a:lnTo>
                    <a:lnTo>
                      <a:pt x="128" y="190"/>
                    </a:lnTo>
                    <a:lnTo>
                      <a:pt x="128" y="146"/>
                    </a:lnTo>
                    <a:lnTo>
                      <a:pt x="128" y="122"/>
                    </a:lnTo>
                    <a:lnTo>
                      <a:pt x="126" y="94"/>
                    </a:lnTo>
                    <a:lnTo>
                      <a:pt x="124" y="68"/>
                    </a:lnTo>
                    <a:lnTo>
                      <a:pt x="118" y="44"/>
                    </a:lnTo>
                    <a:lnTo>
                      <a:pt x="114" y="34"/>
                    </a:lnTo>
                    <a:lnTo>
                      <a:pt x="108" y="24"/>
                    </a:lnTo>
                    <a:lnTo>
                      <a:pt x="104" y="16"/>
                    </a:lnTo>
                    <a:lnTo>
                      <a:pt x="96" y="10"/>
                    </a:lnTo>
                    <a:lnTo>
                      <a:pt x="84" y="4"/>
                    </a:lnTo>
                    <a:lnTo>
                      <a:pt x="74" y="0"/>
                    </a:lnTo>
                    <a:lnTo>
                      <a:pt x="66" y="0"/>
                    </a:lnTo>
                    <a:lnTo>
                      <a:pt x="58" y="2"/>
                    </a:lnTo>
                    <a:lnTo>
                      <a:pt x="50" y="8"/>
                    </a:lnTo>
                    <a:lnTo>
                      <a:pt x="44" y="14"/>
                    </a:lnTo>
                    <a:lnTo>
                      <a:pt x="38" y="24"/>
                    </a:lnTo>
                    <a:lnTo>
                      <a:pt x="32" y="34"/>
                    </a:lnTo>
                    <a:lnTo>
                      <a:pt x="26" y="56"/>
                    </a:lnTo>
                    <a:lnTo>
                      <a:pt x="22" y="82"/>
                    </a:lnTo>
                    <a:lnTo>
                      <a:pt x="20" y="106"/>
                    </a:lnTo>
                    <a:lnTo>
                      <a:pt x="20" y="126"/>
                    </a:lnTo>
                    <a:lnTo>
                      <a:pt x="12" y="1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1" name="Freeform 192"/>
              <p:cNvSpPr>
                <a:spLocks/>
              </p:cNvSpPr>
              <p:nvPr userDrawn="1"/>
            </p:nvSpPr>
            <p:spPr bwMode="auto">
              <a:xfrm>
                <a:off x="6236" y="214"/>
                <a:ext cx="140" cy="800"/>
              </a:xfrm>
              <a:custGeom>
                <a:avLst/>
                <a:gdLst>
                  <a:gd name="T0" fmla="*/ 12 w 136"/>
                  <a:gd name="T1" fmla="*/ 122 h 786"/>
                  <a:gd name="T2" fmla="*/ 12 w 136"/>
                  <a:gd name="T3" fmla="*/ 122 h 786"/>
                  <a:gd name="T4" fmla="*/ 14 w 136"/>
                  <a:gd name="T5" fmla="*/ 250 h 786"/>
                  <a:gd name="T6" fmla="*/ 14 w 136"/>
                  <a:gd name="T7" fmla="*/ 380 h 786"/>
                  <a:gd name="T8" fmla="*/ 16 w 136"/>
                  <a:gd name="T9" fmla="*/ 511 h 786"/>
                  <a:gd name="T10" fmla="*/ 14 w 136"/>
                  <a:gd name="T11" fmla="*/ 577 h 786"/>
                  <a:gd name="T12" fmla="*/ 12 w 136"/>
                  <a:gd name="T13" fmla="*/ 640 h 786"/>
                  <a:gd name="T14" fmla="*/ 12 w 136"/>
                  <a:gd name="T15" fmla="*/ 640 h 786"/>
                  <a:gd name="T16" fmla="*/ 8 w 136"/>
                  <a:gd name="T17" fmla="*/ 684 h 786"/>
                  <a:gd name="T18" fmla="*/ 2 w 136"/>
                  <a:gd name="T19" fmla="*/ 736 h 786"/>
                  <a:gd name="T20" fmla="*/ 0 w 136"/>
                  <a:gd name="T21" fmla="*/ 762 h 786"/>
                  <a:gd name="T22" fmla="*/ 0 w 136"/>
                  <a:gd name="T23" fmla="*/ 787 h 786"/>
                  <a:gd name="T24" fmla="*/ 4 w 136"/>
                  <a:gd name="T25" fmla="*/ 810 h 786"/>
                  <a:gd name="T26" fmla="*/ 8 w 136"/>
                  <a:gd name="T27" fmla="*/ 819 h 786"/>
                  <a:gd name="T28" fmla="*/ 12 w 136"/>
                  <a:gd name="T29" fmla="*/ 828 h 786"/>
                  <a:gd name="T30" fmla="*/ 12 w 136"/>
                  <a:gd name="T31" fmla="*/ 828 h 786"/>
                  <a:gd name="T32" fmla="*/ 25 w 136"/>
                  <a:gd name="T33" fmla="*/ 841 h 786"/>
                  <a:gd name="T34" fmla="*/ 35 w 136"/>
                  <a:gd name="T35" fmla="*/ 850 h 786"/>
                  <a:gd name="T36" fmla="*/ 43 w 136"/>
                  <a:gd name="T37" fmla="*/ 854 h 786"/>
                  <a:gd name="T38" fmla="*/ 51 w 136"/>
                  <a:gd name="T39" fmla="*/ 858 h 786"/>
                  <a:gd name="T40" fmla="*/ 64 w 136"/>
                  <a:gd name="T41" fmla="*/ 856 h 786"/>
                  <a:gd name="T42" fmla="*/ 72 w 136"/>
                  <a:gd name="T43" fmla="*/ 854 h 786"/>
                  <a:gd name="T44" fmla="*/ 78 w 136"/>
                  <a:gd name="T45" fmla="*/ 848 h 786"/>
                  <a:gd name="T46" fmla="*/ 86 w 136"/>
                  <a:gd name="T47" fmla="*/ 841 h 786"/>
                  <a:gd name="T48" fmla="*/ 103 w 136"/>
                  <a:gd name="T49" fmla="*/ 821 h 786"/>
                  <a:gd name="T50" fmla="*/ 113 w 136"/>
                  <a:gd name="T51" fmla="*/ 800 h 786"/>
                  <a:gd name="T52" fmla="*/ 121 w 136"/>
                  <a:gd name="T53" fmla="*/ 776 h 786"/>
                  <a:gd name="T54" fmla="*/ 129 w 136"/>
                  <a:gd name="T55" fmla="*/ 751 h 786"/>
                  <a:gd name="T56" fmla="*/ 129 w 136"/>
                  <a:gd name="T57" fmla="*/ 751 h 786"/>
                  <a:gd name="T58" fmla="*/ 140 w 136"/>
                  <a:gd name="T59" fmla="*/ 721 h 786"/>
                  <a:gd name="T60" fmla="*/ 144 w 136"/>
                  <a:gd name="T61" fmla="*/ 688 h 786"/>
                  <a:gd name="T62" fmla="*/ 152 w 136"/>
                  <a:gd name="T63" fmla="*/ 623 h 786"/>
                  <a:gd name="T64" fmla="*/ 156 w 136"/>
                  <a:gd name="T65" fmla="*/ 552 h 786"/>
                  <a:gd name="T66" fmla="*/ 156 w 136"/>
                  <a:gd name="T67" fmla="*/ 480 h 786"/>
                  <a:gd name="T68" fmla="*/ 156 w 136"/>
                  <a:gd name="T69" fmla="*/ 411 h 786"/>
                  <a:gd name="T70" fmla="*/ 154 w 136"/>
                  <a:gd name="T71" fmla="*/ 340 h 786"/>
                  <a:gd name="T72" fmla="*/ 148 w 136"/>
                  <a:gd name="T73" fmla="*/ 207 h 786"/>
                  <a:gd name="T74" fmla="*/ 148 w 136"/>
                  <a:gd name="T75" fmla="*/ 207 h 786"/>
                  <a:gd name="T76" fmla="*/ 148 w 136"/>
                  <a:gd name="T77" fmla="*/ 161 h 786"/>
                  <a:gd name="T78" fmla="*/ 148 w 136"/>
                  <a:gd name="T79" fmla="*/ 132 h 786"/>
                  <a:gd name="T80" fmla="*/ 146 w 136"/>
                  <a:gd name="T81" fmla="*/ 104 h 786"/>
                  <a:gd name="T82" fmla="*/ 144 w 136"/>
                  <a:gd name="T83" fmla="*/ 73 h 786"/>
                  <a:gd name="T84" fmla="*/ 137 w 136"/>
                  <a:gd name="T85" fmla="*/ 49 h 786"/>
                  <a:gd name="T86" fmla="*/ 132 w 136"/>
                  <a:gd name="T87" fmla="*/ 39 h 786"/>
                  <a:gd name="T88" fmla="*/ 124 w 136"/>
                  <a:gd name="T89" fmla="*/ 24 h 786"/>
                  <a:gd name="T90" fmla="*/ 119 w 136"/>
                  <a:gd name="T91" fmla="*/ 16 h 786"/>
                  <a:gd name="T92" fmla="*/ 111 w 136"/>
                  <a:gd name="T93" fmla="*/ 10 h 786"/>
                  <a:gd name="T94" fmla="*/ 111 w 136"/>
                  <a:gd name="T95" fmla="*/ 10 h 786"/>
                  <a:gd name="T96" fmla="*/ 98 w 136"/>
                  <a:gd name="T97" fmla="*/ 4 h 786"/>
                  <a:gd name="T98" fmla="*/ 84 w 136"/>
                  <a:gd name="T99" fmla="*/ 0 h 786"/>
                  <a:gd name="T100" fmla="*/ 76 w 136"/>
                  <a:gd name="T101" fmla="*/ 0 h 786"/>
                  <a:gd name="T102" fmla="*/ 68 w 136"/>
                  <a:gd name="T103" fmla="*/ 2 h 786"/>
                  <a:gd name="T104" fmla="*/ 58 w 136"/>
                  <a:gd name="T105" fmla="*/ 8 h 786"/>
                  <a:gd name="T106" fmla="*/ 49 w 136"/>
                  <a:gd name="T107" fmla="*/ 14 h 786"/>
                  <a:gd name="T108" fmla="*/ 43 w 136"/>
                  <a:gd name="T109" fmla="*/ 24 h 786"/>
                  <a:gd name="T110" fmla="*/ 37 w 136"/>
                  <a:gd name="T111" fmla="*/ 39 h 786"/>
                  <a:gd name="T112" fmla="*/ 31 w 136"/>
                  <a:gd name="T113" fmla="*/ 61 h 786"/>
                  <a:gd name="T114" fmla="*/ 27 w 136"/>
                  <a:gd name="T115" fmla="*/ 89 h 786"/>
                  <a:gd name="T116" fmla="*/ 25 w 136"/>
                  <a:gd name="T117" fmla="*/ 116 h 786"/>
                  <a:gd name="T118" fmla="*/ 25 w 136"/>
                  <a:gd name="T119" fmla="*/ 136 h 78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6" h="786">
                    <a:moveTo>
                      <a:pt x="12" y="112"/>
                    </a:moveTo>
                    <a:lnTo>
                      <a:pt x="12" y="112"/>
                    </a:lnTo>
                    <a:lnTo>
                      <a:pt x="14" y="230"/>
                    </a:lnTo>
                    <a:lnTo>
                      <a:pt x="14" y="348"/>
                    </a:lnTo>
                    <a:lnTo>
                      <a:pt x="16" y="468"/>
                    </a:lnTo>
                    <a:lnTo>
                      <a:pt x="14" y="528"/>
                    </a:lnTo>
                    <a:lnTo>
                      <a:pt x="12" y="586"/>
                    </a:lnTo>
                    <a:lnTo>
                      <a:pt x="8" y="626"/>
                    </a:lnTo>
                    <a:lnTo>
                      <a:pt x="2" y="674"/>
                    </a:lnTo>
                    <a:lnTo>
                      <a:pt x="0" y="698"/>
                    </a:lnTo>
                    <a:lnTo>
                      <a:pt x="0" y="720"/>
                    </a:lnTo>
                    <a:lnTo>
                      <a:pt x="4" y="742"/>
                    </a:lnTo>
                    <a:lnTo>
                      <a:pt x="8" y="750"/>
                    </a:lnTo>
                    <a:lnTo>
                      <a:pt x="12" y="758"/>
                    </a:lnTo>
                    <a:lnTo>
                      <a:pt x="20" y="770"/>
                    </a:lnTo>
                    <a:lnTo>
                      <a:pt x="30" y="778"/>
                    </a:lnTo>
                    <a:lnTo>
                      <a:pt x="38" y="782"/>
                    </a:lnTo>
                    <a:lnTo>
                      <a:pt x="46" y="786"/>
                    </a:lnTo>
                    <a:lnTo>
                      <a:pt x="54" y="784"/>
                    </a:lnTo>
                    <a:lnTo>
                      <a:pt x="62" y="782"/>
                    </a:lnTo>
                    <a:lnTo>
                      <a:pt x="68" y="776"/>
                    </a:lnTo>
                    <a:lnTo>
                      <a:pt x="76" y="770"/>
                    </a:lnTo>
                    <a:lnTo>
                      <a:pt x="88" y="752"/>
                    </a:lnTo>
                    <a:lnTo>
                      <a:pt x="98" y="732"/>
                    </a:lnTo>
                    <a:lnTo>
                      <a:pt x="106" y="710"/>
                    </a:lnTo>
                    <a:lnTo>
                      <a:pt x="112" y="688"/>
                    </a:lnTo>
                    <a:lnTo>
                      <a:pt x="120" y="660"/>
                    </a:lnTo>
                    <a:lnTo>
                      <a:pt x="124" y="630"/>
                    </a:lnTo>
                    <a:lnTo>
                      <a:pt x="132" y="570"/>
                    </a:lnTo>
                    <a:lnTo>
                      <a:pt x="136" y="506"/>
                    </a:lnTo>
                    <a:lnTo>
                      <a:pt x="136" y="440"/>
                    </a:lnTo>
                    <a:lnTo>
                      <a:pt x="136" y="376"/>
                    </a:lnTo>
                    <a:lnTo>
                      <a:pt x="134" y="310"/>
                    </a:lnTo>
                    <a:lnTo>
                      <a:pt x="128" y="190"/>
                    </a:lnTo>
                    <a:lnTo>
                      <a:pt x="128" y="146"/>
                    </a:lnTo>
                    <a:lnTo>
                      <a:pt x="128" y="122"/>
                    </a:lnTo>
                    <a:lnTo>
                      <a:pt x="126" y="94"/>
                    </a:lnTo>
                    <a:lnTo>
                      <a:pt x="124" y="68"/>
                    </a:lnTo>
                    <a:lnTo>
                      <a:pt x="118" y="44"/>
                    </a:lnTo>
                    <a:lnTo>
                      <a:pt x="114" y="34"/>
                    </a:lnTo>
                    <a:lnTo>
                      <a:pt x="108" y="24"/>
                    </a:lnTo>
                    <a:lnTo>
                      <a:pt x="104" y="16"/>
                    </a:lnTo>
                    <a:lnTo>
                      <a:pt x="96" y="10"/>
                    </a:lnTo>
                    <a:lnTo>
                      <a:pt x="84" y="4"/>
                    </a:lnTo>
                    <a:lnTo>
                      <a:pt x="74" y="0"/>
                    </a:lnTo>
                    <a:lnTo>
                      <a:pt x="66" y="0"/>
                    </a:lnTo>
                    <a:lnTo>
                      <a:pt x="58" y="2"/>
                    </a:lnTo>
                    <a:lnTo>
                      <a:pt x="50" y="8"/>
                    </a:lnTo>
                    <a:lnTo>
                      <a:pt x="44" y="14"/>
                    </a:lnTo>
                    <a:lnTo>
                      <a:pt x="38" y="24"/>
                    </a:lnTo>
                    <a:lnTo>
                      <a:pt x="32" y="34"/>
                    </a:lnTo>
                    <a:lnTo>
                      <a:pt x="26" y="56"/>
                    </a:lnTo>
                    <a:lnTo>
                      <a:pt x="22" y="82"/>
                    </a:lnTo>
                    <a:lnTo>
                      <a:pt x="20" y="106"/>
                    </a:lnTo>
                    <a:lnTo>
                      <a:pt x="20" y="12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2" name="Freeform 193"/>
              <p:cNvSpPr>
                <a:spLocks/>
              </p:cNvSpPr>
              <p:nvPr userDrawn="1"/>
            </p:nvSpPr>
            <p:spPr bwMode="auto">
              <a:xfrm>
                <a:off x="6816" y="14"/>
                <a:ext cx="140" cy="840"/>
              </a:xfrm>
              <a:custGeom>
                <a:avLst/>
                <a:gdLst>
                  <a:gd name="T0" fmla="*/ 8 w 148"/>
                  <a:gd name="T1" fmla="*/ 139 h 822"/>
                  <a:gd name="T2" fmla="*/ 8 w 148"/>
                  <a:gd name="T3" fmla="*/ 139 h 822"/>
                  <a:gd name="T4" fmla="*/ 9 w 148"/>
                  <a:gd name="T5" fmla="*/ 192 h 822"/>
                  <a:gd name="T6" fmla="*/ 9 w 148"/>
                  <a:gd name="T7" fmla="*/ 245 h 822"/>
                  <a:gd name="T8" fmla="*/ 17 w 148"/>
                  <a:gd name="T9" fmla="*/ 349 h 822"/>
                  <a:gd name="T10" fmla="*/ 24 w 148"/>
                  <a:gd name="T11" fmla="*/ 457 h 822"/>
                  <a:gd name="T12" fmla="*/ 26 w 148"/>
                  <a:gd name="T13" fmla="*/ 510 h 822"/>
                  <a:gd name="T14" fmla="*/ 30 w 148"/>
                  <a:gd name="T15" fmla="*/ 564 h 822"/>
                  <a:gd name="T16" fmla="*/ 30 w 148"/>
                  <a:gd name="T17" fmla="*/ 564 h 822"/>
                  <a:gd name="T18" fmla="*/ 34 w 148"/>
                  <a:gd name="T19" fmla="*/ 657 h 822"/>
                  <a:gd name="T20" fmla="*/ 36 w 148"/>
                  <a:gd name="T21" fmla="*/ 704 h 822"/>
                  <a:gd name="T22" fmla="*/ 38 w 148"/>
                  <a:gd name="T23" fmla="*/ 751 h 822"/>
                  <a:gd name="T24" fmla="*/ 44 w 148"/>
                  <a:gd name="T25" fmla="*/ 798 h 822"/>
                  <a:gd name="T26" fmla="*/ 49 w 148"/>
                  <a:gd name="T27" fmla="*/ 818 h 822"/>
                  <a:gd name="T28" fmla="*/ 55 w 148"/>
                  <a:gd name="T29" fmla="*/ 841 h 822"/>
                  <a:gd name="T30" fmla="*/ 61 w 148"/>
                  <a:gd name="T31" fmla="*/ 860 h 822"/>
                  <a:gd name="T32" fmla="*/ 68 w 148"/>
                  <a:gd name="T33" fmla="*/ 880 h 822"/>
                  <a:gd name="T34" fmla="*/ 77 w 148"/>
                  <a:gd name="T35" fmla="*/ 898 h 822"/>
                  <a:gd name="T36" fmla="*/ 88 w 148"/>
                  <a:gd name="T37" fmla="*/ 916 h 822"/>
                  <a:gd name="T38" fmla="*/ 88 w 148"/>
                  <a:gd name="T39" fmla="*/ 916 h 822"/>
                  <a:gd name="T40" fmla="*/ 96 w 148"/>
                  <a:gd name="T41" fmla="*/ 898 h 822"/>
                  <a:gd name="T42" fmla="*/ 102 w 148"/>
                  <a:gd name="T43" fmla="*/ 876 h 822"/>
                  <a:gd name="T44" fmla="*/ 106 w 148"/>
                  <a:gd name="T45" fmla="*/ 849 h 822"/>
                  <a:gd name="T46" fmla="*/ 109 w 148"/>
                  <a:gd name="T47" fmla="*/ 823 h 822"/>
                  <a:gd name="T48" fmla="*/ 112 w 148"/>
                  <a:gd name="T49" fmla="*/ 794 h 822"/>
                  <a:gd name="T50" fmla="*/ 112 w 148"/>
                  <a:gd name="T51" fmla="*/ 762 h 822"/>
                  <a:gd name="T52" fmla="*/ 112 w 148"/>
                  <a:gd name="T53" fmla="*/ 696 h 822"/>
                  <a:gd name="T54" fmla="*/ 109 w 148"/>
                  <a:gd name="T55" fmla="*/ 628 h 822"/>
                  <a:gd name="T56" fmla="*/ 105 w 148"/>
                  <a:gd name="T57" fmla="*/ 566 h 822"/>
                  <a:gd name="T58" fmla="*/ 94 w 148"/>
                  <a:gd name="T59" fmla="*/ 459 h 822"/>
                  <a:gd name="T60" fmla="*/ 94 w 148"/>
                  <a:gd name="T61" fmla="*/ 459 h 822"/>
                  <a:gd name="T62" fmla="*/ 90 w 148"/>
                  <a:gd name="T63" fmla="*/ 403 h 822"/>
                  <a:gd name="T64" fmla="*/ 85 w 148"/>
                  <a:gd name="T65" fmla="*/ 343 h 822"/>
                  <a:gd name="T66" fmla="*/ 77 w 148"/>
                  <a:gd name="T67" fmla="*/ 228 h 822"/>
                  <a:gd name="T68" fmla="*/ 73 w 148"/>
                  <a:gd name="T69" fmla="*/ 169 h 822"/>
                  <a:gd name="T70" fmla="*/ 67 w 148"/>
                  <a:gd name="T71" fmla="*/ 110 h 822"/>
                  <a:gd name="T72" fmla="*/ 59 w 148"/>
                  <a:gd name="T73" fmla="*/ 55 h 822"/>
                  <a:gd name="T74" fmla="*/ 53 w 148"/>
                  <a:gd name="T75" fmla="*/ 31 h 822"/>
                  <a:gd name="T76" fmla="*/ 47 w 148"/>
                  <a:gd name="T77" fmla="*/ 0 h 822"/>
                  <a:gd name="T78" fmla="*/ 47 w 148"/>
                  <a:gd name="T79" fmla="*/ 0 h 822"/>
                  <a:gd name="T80" fmla="*/ 40 w 148"/>
                  <a:gd name="T81" fmla="*/ 2 h 822"/>
                  <a:gd name="T82" fmla="*/ 34 w 148"/>
                  <a:gd name="T83" fmla="*/ 2 h 822"/>
                  <a:gd name="T84" fmla="*/ 26 w 148"/>
                  <a:gd name="T85" fmla="*/ 6 h 822"/>
                  <a:gd name="T86" fmla="*/ 23 w 148"/>
                  <a:gd name="T87" fmla="*/ 10 h 822"/>
                  <a:gd name="T88" fmla="*/ 19 w 148"/>
                  <a:gd name="T89" fmla="*/ 16 h 822"/>
                  <a:gd name="T90" fmla="*/ 15 w 148"/>
                  <a:gd name="T91" fmla="*/ 22 h 822"/>
                  <a:gd name="T92" fmla="*/ 9 w 148"/>
                  <a:gd name="T93" fmla="*/ 43 h 822"/>
                  <a:gd name="T94" fmla="*/ 8 w 148"/>
                  <a:gd name="T95" fmla="*/ 61 h 822"/>
                  <a:gd name="T96" fmla="*/ 6 w 148"/>
                  <a:gd name="T97" fmla="*/ 84 h 822"/>
                  <a:gd name="T98" fmla="*/ 0 w 148"/>
                  <a:gd name="T99" fmla="*/ 119 h 822"/>
                  <a:gd name="T100" fmla="*/ 8 w 148"/>
                  <a:gd name="T101" fmla="*/ 139 h 82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48" h="822">
                    <a:moveTo>
                      <a:pt x="8" y="124"/>
                    </a:moveTo>
                    <a:lnTo>
                      <a:pt x="8" y="124"/>
                    </a:lnTo>
                    <a:lnTo>
                      <a:pt x="10" y="172"/>
                    </a:lnTo>
                    <a:lnTo>
                      <a:pt x="12" y="220"/>
                    </a:lnTo>
                    <a:lnTo>
                      <a:pt x="22" y="314"/>
                    </a:lnTo>
                    <a:lnTo>
                      <a:pt x="32" y="410"/>
                    </a:lnTo>
                    <a:lnTo>
                      <a:pt x="36" y="458"/>
                    </a:lnTo>
                    <a:lnTo>
                      <a:pt x="40" y="506"/>
                    </a:lnTo>
                    <a:lnTo>
                      <a:pt x="44" y="590"/>
                    </a:lnTo>
                    <a:lnTo>
                      <a:pt x="46" y="632"/>
                    </a:lnTo>
                    <a:lnTo>
                      <a:pt x="50" y="674"/>
                    </a:lnTo>
                    <a:lnTo>
                      <a:pt x="58" y="716"/>
                    </a:lnTo>
                    <a:lnTo>
                      <a:pt x="64" y="734"/>
                    </a:lnTo>
                    <a:lnTo>
                      <a:pt x="72" y="754"/>
                    </a:lnTo>
                    <a:lnTo>
                      <a:pt x="80" y="772"/>
                    </a:lnTo>
                    <a:lnTo>
                      <a:pt x="90" y="790"/>
                    </a:lnTo>
                    <a:lnTo>
                      <a:pt x="102" y="806"/>
                    </a:lnTo>
                    <a:lnTo>
                      <a:pt x="116" y="822"/>
                    </a:lnTo>
                    <a:lnTo>
                      <a:pt x="126" y="806"/>
                    </a:lnTo>
                    <a:lnTo>
                      <a:pt x="134" y="786"/>
                    </a:lnTo>
                    <a:lnTo>
                      <a:pt x="140" y="762"/>
                    </a:lnTo>
                    <a:lnTo>
                      <a:pt x="144" y="738"/>
                    </a:lnTo>
                    <a:lnTo>
                      <a:pt x="148" y="712"/>
                    </a:lnTo>
                    <a:lnTo>
                      <a:pt x="148" y="684"/>
                    </a:lnTo>
                    <a:lnTo>
                      <a:pt x="148" y="624"/>
                    </a:lnTo>
                    <a:lnTo>
                      <a:pt x="144" y="564"/>
                    </a:lnTo>
                    <a:lnTo>
                      <a:pt x="138" y="508"/>
                    </a:lnTo>
                    <a:lnTo>
                      <a:pt x="124" y="412"/>
                    </a:lnTo>
                    <a:lnTo>
                      <a:pt x="118" y="362"/>
                    </a:lnTo>
                    <a:lnTo>
                      <a:pt x="112" y="308"/>
                    </a:lnTo>
                    <a:lnTo>
                      <a:pt x="102" y="204"/>
                    </a:lnTo>
                    <a:lnTo>
                      <a:pt x="96" y="152"/>
                    </a:lnTo>
                    <a:lnTo>
                      <a:pt x="88" y="100"/>
                    </a:lnTo>
                    <a:lnTo>
                      <a:pt x="78" y="50"/>
                    </a:lnTo>
                    <a:lnTo>
                      <a:pt x="70" y="26"/>
                    </a:lnTo>
                    <a:lnTo>
                      <a:pt x="62" y="0"/>
                    </a:lnTo>
                    <a:lnTo>
                      <a:pt x="52" y="2"/>
                    </a:lnTo>
                    <a:lnTo>
                      <a:pt x="44" y="2"/>
                    </a:lnTo>
                    <a:lnTo>
                      <a:pt x="36" y="6"/>
                    </a:lnTo>
                    <a:lnTo>
                      <a:pt x="30" y="10"/>
                    </a:lnTo>
                    <a:lnTo>
                      <a:pt x="24" y="16"/>
                    </a:lnTo>
                    <a:lnTo>
                      <a:pt x="20" y="22"/>
                    </a:lnTo>
                    <a:lnTo>
                      <a:pt x="14" y="38"/>
                    </a:lnTo>
                    <a:lnTo>
                      <a:pt x="8" y="56"/>
                    </a:lnTo>
                    <a:lnTo>
                      <a:pt x="6" y="74"/>
                    </a:lnTo>
                    <a:lnTo>
                      <a:pt x="0" y="108"/>
                    </a:lnTo>
                    <a:lnTo>
                      <a:pt x="8" y="1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3" name="Freeform 194"/>
              <p:cNvSpPr>
                <a:spLocks/>
              </p:cNvSpPr>
              <p:nvPr userDrawn="1"/>
            </p:nvSpPr>
            <p:spPr bwMode="auto">
              <a:xfrm>
                <a:off x="6816" y="14"/>
                <a:ext cx="140" cy="840"/>
              </a:xfrm>
              <a:custGeom>
                <a:avLst/>
                <a:gdLst>
                  <a:gd name="T0" fmla="*/ 8 w 148"/>
                  <a:gd name="T1" fmla="*/ 139 h 822"/>
                  <a:gd name="T2" fmla="*/ 8 w 148"/>
                  <a:gd name="T3" fmla="*/ 139 h 822"/>
                  <a:gd name="T4" fmla="*/ 9 w 148"/>
                  <a:gd name="T5" fmla="*/ 192 h 822"/>
                  <a:gd name="T6" fmla="*/ 9 w 148"/>
                  <a:gd name="T7" fmla="*/ 245 h 822"/>
                  <a:gd name="T8" fmla="*/ 17 w 148"/>
                  <a:gd name="T9" fmla="*/ 349 h 822"/>
                  <a:gd name="T10" fmla="*/ 24 w 148"/>
                  <a:gd name="T11" fmla="*/ 457 h 822"/>
                  <a:gd name="T12" fmla="*/ 26 w 148"/>
                  <a:gd name="T13" fmla="*/ 510 h 822"/>
                  <a:gd name="T14" fmla="*/ 30 w 148"/>
                  <a:gd name="T15" fmla="*/ 564 h 822"/>
                  <a:gd name="T16" fmla="*/ 30 w 148"/>
                  <a:gd name="T17" fmla="*/ 564 h 822"/>
                  <a:gd name="T18" fmla="*/ 34 w 148"/>
                  <a:gd name="T19" fmla="*/ 657 h 822"/>
                  <a:gd name="T20" fmla="*/ 36 w 148"/>
                  <a:gd name="T21" fmla="*/ 704 h 822"/>
                  <a:gd name="T22" fmla="*/ 38 w 148"/>
                  <a:gd name="T23" fmla="*/ 751 h 822"/>
                  <a:gd name="T24" fmla="*/ 44 w 148"/>
                  <a:gd name="T25" fmla="*/ 798 h 822"/>
                  <a:gd name="T26" fmla="*/ 49 w 148"/>
                  <a:gd name="T27" fmla="*/ 818 h 822"/>
                  <a:gd name="T28" fmla="*/ 55 w 148"/>
                  <a:gd name="T29" fmla="*/ 841 h 822"/>
                  <a:gd name="T30" fmla="*/ 61 w 148"/>
                  <a:gd name="T31" fmla="*/ 860 h 822"/>
                  <a:gd name="T32" fmla="*/ 68 w 148"/>
                  <a:gd name="T33" fmla="*/ 880 h 822"/>
                  <a:gd name="T34" fmla="*/ 77 w 148"/>
                  <a:gd name="T35" fmla="*/ 898 h 822"/>
                  <a:gd name="T36" fmla="*/ 88 w 148"/>
                  <a:gd name="T37" fmla="*/ 916 h 822"/>
                  <a:gd name="T38" fmla="*/ 88 w 148"/>
                  <a:gd name="T39" fmla="*/ 916 h 822"/>
                  <a:gd name="T40" fmla="*/ 96 w 148"/>
                  <a:gd name="T41" fmla="*/ 898 h 822"/>
                  <a:gd name="T42" fmla="*/ 102 w 148"/>
                  <a:gd name="T43" fmla="*/ 876 h 822"/>
                  <a:gd name="T44" fmla="*/ 106 w 148"/>
                  <a:gd name="T45" fmla="*/ 849 h 822"/>
                  <a:gd name="T46" fmla="*/ 109 w 148"/>
                  <a:gd name="T47" fmla="*/ 823 h 822"/>
                  <a:gd name="T48" fmla="*/ 112 w 148"/>
                  <a:gd name="T49" fmla="*/ 794 h 822"/>
                  <a:gd name="T50" fmla="*/ 112 w 148"/>
                  <a:gd name="T51" fmla="*/ 762 h 822"/>
                  <a:gd name="T52" fmla="*/ 112 w 148"/>
                  <a:gd name="T53" fmla="*/ 696 h 822"/>
                  <a:gd name="T54" fmla="*/ 109 w 148"/>
                  <a:gd name="T55" fmla="*/ 628 h 822"/>
                  <a:gd name="T56" fmla="*/ 105 w 148"/>
                  <a:gd name="T57" fmla="*/ 566 h 822"/>
                  <a:gd name="T58" fmla="*/ 94 w 148"/>
                  <a:gd name="T59" fmla="*/ 459 h 822"/>
                  <a:gd name="T60" fmla="*/ 94 w 148"/>
                  <a:gd name="T61" fmla="*/ 459 h 822"/>
                  <a:gd name="T62" fmla="*/ 90 w 148"/>
                  <a:gd name="T63" fmla="*/ 403 h 822"/>
                  <a:gd name="T64" fmla="*/ 85 w 148"/>
                  <a:gd name="T65" fmla="*/ 343 h 822"/>
                  <a:gd name="T66" fmla="*/ 77 w 148"/>
                  <a:gd name="T67" fmla="*/ 228 h 822"/>
                  <a:gd name="T68" fmla="*/ 73 w 148"/>
                  <a:gd name="T69" fmla="*/ 169 h 822"/>
                  <a:gd name="T70" fmla="*/ 67 w 148"/>
                  <a:gd name="T71" fmla="*/ 110 h 822"/>
                  <a:gd name="T72" fmla="*/ 59 w 148"/>
                  <a:gd name="T73" fmla="*/ 55 h 822"/>
                  <a:gd name="T74" fmla="*/ 53 w 148"/>
                  <a:gd name="T75" fmla="*/ 31 h 822"/>
                  <a:gd name="T76" fmla="*/ 47 w 148"/>
                  <a:gd name="T77" fmla="*/ 0 h 822"/>
                  <a:gd name="T78" fmla="*/ 47 w 148"/>
                  <a:gd name="T79" fmla="*/ 0 h 822"/>
                  <a:gd name="T80" fmla="*/ 40 w 148"/>
                  <a:gd name="T81" fmla="*/ 2 h 822"/>
                  <a:gd name="T82" fmla="*/ 34 w 148"/>
                  <a:gd name="T83" fmla="*/ 2 h 822"/>
                  <a:gd name="T84" fmla="*/ 26 w 148"/>
                  <a:gd name="T85" fmla="*/ 6 h 822"/>
                  <a:gd name="T86" fmla="*/ 23 w 148"/>
                  <a:gd name="T87" fmla="*/ 10 h 822"/>
                  <a:gd name="T88" fmla="*/ 19 w 148"/>
                  <a:gd name="T89" fmla="*/ 16 h 822"/>
                  <a:gd name="T90" fmla="*/ 15 w 148"/>
                  <a:gd name="T91" fmla="*/ 22 h 822"/>
                  <a:gd name="T92" fmla="*/ 9 w 148"/>
                  <a:gd name="T93" fmla="*/ 43 h 822"/>
                  <a:gd name="T94" fmla="*/ 8 w 148"/>
                  <a:gd name="T95" fmla="*/ 61 h 822"/>
                  <a:gd name="T96" fmla="*/ 6 w 148"/>
                  <a:gd name="T97" fmla="*/ 84 h 822"/>
                  <a:gd name="T98" fmla="*/ 0 w 148"/>
                  <a:gd name="T99" fmla="*/ 119 h 8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48" h="822">
                    <a:moveTo>
                      <a:pt x="8" y="124"/>
                    </a:moveTo>
                    <a:lnTo>
                      <a:pt x="8" y="124"/>
                    </a:lnTo>
                    <a:lnTo>
                      <a:pt x="10" y="172"/>
                    </a:lnTo>
                    <a:lnTo>
                      <a:pt x="12" y="220"/>
                    </a:lnTo>
                    <a:lnTo>
                      <a:pt x="22" y="314"/>
                    </a:lnTo>
                    <a:lnTo>
                      <a:pt x="32" y="410"/>
                    </a:lnTo>
                    <a:lnTo>
                      <a:pt x="36" y="458"/>
                    </a:lnTo>
                    <a:lnTo>
                      <a:pt x="40" y="506"/>
                    </a:lnTo>
                    <a:lnTo>
                      <a:pt x="44" y="590"/>
                    </a:lnTo>
                    <a:lnTo>
                      <a:pt x="46" y="632"/>
                    </a:lnTo>
                    <a:lnTo>
                      <a:pt x="50" y="674"/>
                    </a:lnTo>
                    <a:lnTo>
                      <a:pt x="58" y="716"/>
                    </a:lnTo>
                    <a:lnTo>
                      <a:pt x="64" y="734"/>
                    </a:lnTo>
                    <a:lnTo>
                      <a:pt x="72" y="754"/>
                    </a:lnTo>
                    <a:lnTo>
                      <a:pt x="80" y="772"/>
                    </a:lnTo>
                    <a:lnTo>
                      <a:pt x="90" y="790"/>
                    </a:lnTo>
                    <a:lnTo>
                      <a:pt x="102" y="806"/>
                    </a:lnTo>
                    <a:lnTo>
                      <a:pt x="116" y="822"/>
                    </a:lnTo>
                    <a:lnTo>
                      <a:pt x="126" y="806"/>
                    </a:lnTo>
                    <a:lnTo>
                      <a:pt x="134" y="786"/>
                    </a:lnTo>
                    <a:lnTo>
                      <a:pt x="140" y="762"/>
                    </a:lnTo>
                    <a:lnTo>
                      <a:pt x="144" y="738"/>
                    </a:lnTo>
                    <a:lnTo>
                      <a:pt x="148" y="712"/>
                    </a:lnTo>
                    <a:lnTo>
                      <a:pt x="148" y="684"/>
                    </a:lnTo>
                    <a:lnTo>
                      <a:pt x="148" y="624"/>
                    </a:lnTo>
                    <a:lnTo>
                      <a:pt x="144" y="564"/>
                    </a:lnTo>
                    <a:lnTo>
                      <a:pt x="138" y="508"/>
                    </a:lnTo>
                    <a:lnTo>
                      <a:pt x="124" y="412"/>
                    </a:lnTo>
                    <a:lnTo>
                      <a:pt x="118" y="362"/>
                    </a:lnTo>
                    <a:lnTo>
                      <a:pt x="112" y="308"/>
                    </a:lnTo>
                    <a:lnTo>
                      <a:pt x="102" y="204"/>
                    </a:lnTo>
                    <a:lnTo>
                      <a:pt x="96" y="152"/>
                    </a:lnTo>
                    <a:lnTo>
                      <a:pt x="88" y="100"/>
                    </a:lnTo>
                    <a:lnTo>
                      <a:pt x="78" y="50"/>
                    </a:lnTo>
                    <a:lnTo>
                      <a:pt x="70" y="26"/>
                    </a:lnTo>
                    <a:lnTo>
                      <a:pt x="62" y="0"/>
                    </a:lnTo>
                    <a:lnTo>
                      <a:pt x="52" y="2"/>
                    </a:lnTo>
                    <a:lnTo>
                      <a:pt x="44" y="2"/>
                    </a:lnTo>
                    <a:lnTo>
                      <a:pt x="36" y="6"/>
                    </a:lnTo>
                    <a:lnTo>
                      <a:pt x="30" y="10"/>
                    </a:lnTo>
                    <a:lnTo>
                      <a:pt x="24" y="16"/>
                    </a:lnTo>
                    <a:lnTo>
                      <a:pt x="20" y="22"/>
                    </a:lnTo>
                    <a:lnTo>
                      <a:pt x="14" y="38"/>
                    </a:lnTo>
                    <a:lnTo>
                      <a:pt x="8" y="56"/>
                    </a:lnTo>
                    <a:lnTo>
                      <a:pt x="6" y="74"/>
                    </a:lnTo>
                    <a:lnTo>
                      <a:pt x="0" y="10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4" name="Freeform 195"/>
              <p:cNvSpPr>
                <a:spLocks/>
              </p:cNvSpPr>
              <p:nvPr userDrawn="1"/>
            </p:nvSpPr>
            <p:spPr bwMode="auto">
              <a:xfrm>
                <a:off x="4356" y="54"/>
                <a:ext cx="120" cy="860"/>
              </a:xfrm>
              <a:custGeom>
                <a:avLst/>
                <a:gdLst>
                  <a:gd name="T0" fmla="*/ 14 w 130"/>
                  <a:gd name="T1" fmla="*/ 203 h 856"/>
                  <a:gd name="T2" fmla="*/ 14 w 130"/>
                  <a:gd name="T3" fmla="*/ 203 h 856"/>
                  <a:gd name="T4" fmla="*/ 13 w 130"/>
                  <a:gd name="T5" fmla="*/ 263 h 856"/>
                  <a:gd name="T6" fmla="*/ 7 w 130"/>
                  <a:gd name="T7" fmla="*/ 356 h 856"/>
                  <a:gd name="T8" fmla="*/ 4 w 130"/>
                  <a:gd name="T9" fmla="*/ 460 h 856"/>
                  <a:gd name="T10" fmla="*/ 2 w 130"/>
                  <a:gd name="T11" fmla="*/ 516 h 856"/>
                  <a:gd name="T12" fmla="*/ 0 w 130"/>
                  <a:gd name="T13" fmla="*/ 577 h 856"/>
                  <a:gd name="T14" fmla="*/ 2 w 130"/>
                  <a:gd name="T15" fmla="*/ 631 h 856"/>
                  <a:gd name="T16" fmla="*/ 4 w 130"/>
                  <a:gd name="T17" fmla="*/ 683 h 856"/>
                  <a:gd name="T18" fmla="*/ 6 w 130"/>
                  <a:gd name="T19" fmla="*/ 731 h 856"/>
                  <a:gd name="T20" fmla="*/ 11 w 130"/>
                  <a:gd name="T21" fmla="*/ 780 h 856"/>
                  <a:gd name="T22" fmla="*/ 14 w 130"/>
                  <a:gd name="T23" fmla="*/ 798 h 856"/>
                  <a:gd name="T24" fmla="*/ 17 w 130"/>
                  <a:gd name="T25" fmla="*/ 816 h 856"/>
                  <a:gd name="T26" fmla="*/ 23 w 130"/>
                  <a:gd name="T27" fmla="*/ 832 h 856"/>
                  <a:gd name="T28" fmla="*/ 28 w 130"/>
                  <a:gd name="T29" fmla="*/ 846 h 856"/>
                  <a:gd name="T30" fmla="*/ 33 w 130"/>
                  <a:gd name="T31" fmla="*/ 858 h 856"/>
                  <a:gd name="T32" fmla="*/ 40 w 130"/>
                  <a:gd name="T33" fmla="*/ 866 h 856"/>
                  <a:gd name="T34" fmla="*/ 47 w 130"/>
                  <a:gd name="T35" fmla="*/ 872 h 856"/>
                  <a:gd name="T36" fmla="*/ 56 w 130"/>
                  <a:gd name="T37" fmla="*/ 876 h 856"/>
                  <a:gd name="T38" fmla="*/ 56 w 130"/>
                  <a:gd name="T39" fmla="*/ 876 h 856"/>
                  <a:gd name="T40" fmla="*/ 63 w 130"/>
                  <a:gd name="T41" fmla="*/ 846 h 856"/>
                  <a:gd name="T42" fmla="*/ 70 w 130"/>
                  <a:gd name="T43" fmla="*/ 812 h 856"/>
                  <a:gd name="T44" fmla="*/ 75 w 130"/>
                  <a:gd name="T45" fmla="*/ 778 h 856"/>
                  <a:gd name="T46" fmla="*/ 79 w 130"/>
                  <a:gd name="T47" fmla="*/ 739 h 856"/>
                  <a:gd name="T48" fmla="*/ 82 w 130"/>
                  <a:gd name="T49" fmla="*/ 703 h 856"/>
                  <a:gd name="T50" fmla="*/ 84 w 130"/>
                  <a:gd name="T51" fmla="*/ 665 h 856"/>
                  <a:gd name="T52" fmla="*/ 86 w 130"/>
                  <a:gd name="T53" fmla="*/ 591 h 856"/>
                  <a:gd name="T54" fmla="*/ 86 w 130"/>
                  <a:gd name="T55" fmla="*/ 510 h 856"/>
                  <a:gd name="T56" fmla="*/ 84 w 130"/>
                  <a:gd name="T57" fmla="*/ 436 h 856"/>
                  <a:gd name="T58" fmla="*/ 82 w 130"/>
                  <a:gd name="T59" fmla="*/ 362 h 856"/>
                  <a:gd name="T60" fmla="*/ 82 w 130"/>
                  <a:gd name="T61" fmla="*/ 287 h 856"/>
                  <a:gd name="T62" fmla="*/ 82 w 130"/>
                  <a:gd name="T63" fmla="*/ 287 h 856"/>
                  <a:gd name="T64" fmla="*/ 84 w 130"/>
                  <a:gd name="T65" fmla="*/ 227 h 856"/>
                  <a:gd name="T66" fmla="*/ 86 w 130"/>
                  <a:gd name="T67" fmla="*/ 185 h 856"/>
                  <a:gd name="T68" fmla="*/ 87 w 130"/>
                  <a:gd name="T69" fmla="*/ 141 h 856"/>
                  <a:gd name="T70" fmla="*/ 87 w 130"/>
                  <a:gd name="T71" fmla="*/ 92 h 856"/>
                  <a:gd name="T72" fmla="*/ 84 w 130"/>
                  <a:gd name="T73" fmla="*/ 52 h 856"/>
                  <a:gd name="T74" fmla="*/ 82 w 130"/>
                  <a:gd name="T75" fmla="*/ 36 h 856"/>
                  <a:gd name="T76" fmla="*/ 79 w 130"/>
                  <a:gd name="T77" fmla="*/ 22 h 856"/>
                  <a:gd name="T78" fmla="*/ 75 w 130"/>
                  <a:gd name="T79" fmla="*/ 12 h 856"/>
                  <a:gd name="T80" fmla="*/ 70 w 130"/>
                  <a:gd name="T81" fmla="*/ 4 h 856"/>
                  <a:gd name="T82" fmla="*/ 70 w 130"/>
                  <a:gd name="T83" fmla="*/ 4 h 856"/>
                  <a:gd name="T84" fmla="*/ 66 w 130"/>
                  <a:gd name="T85" fmla="*/ 2 h 856"/>
                  <a:gd name="T86" fmla="*/ 63 w 130"/>
                  <a:gd name="T87" fmla="*/ 0 h 856"/>
                  <a:gd name="T88" fmla="*/ 61 w 130"/>
                  <a:gd name="T89" fmla="*/ 0 h 856"/>
                  <a:gd name="T90" fmla="*/ 57 w 130"/>
                  <a:gd name="T91" fmla="*/ 2 h 856"/>
                  <a:gd name="T92" fmla="*/ 52 w 130"/>
                  <a:gd name="T93" fmla="*/ 10 h 856"/>
                  <a:gd name="T94" fmla="*/ 48 w 130"/>
                  <a:gd name="T95" fmla="*/ 20 h 856"/>
                  <a:gd name="T96" fmla="*/ 44 w 130"/>
                  <a:gd name="T97" fmla="*/ 34 h 856"/>
                  <a:gd name="T98" fmla="*/ 40 w 130"/>
                  <a:gd name="T99" fmla="*/ 52 h 856"/>
                  <a:gd name="T100" fmla="*/ 35 w 130"/>
                  <a:gd name="T101" fmla="*/ 92 h 856"/>
                  <a:gd name="T102" fmla="*/ 30 w 130"/>
                  <a:gd name="T103" fmla="*/ 141 h 856"/>
                  <a:gd name="T104" fmla="*/ 28 w 130"/>
                  <a:gd name="T105" fmla="*/ 183 h 856"/>
                  <a:gd name="T106" fmla="*/ 24 w 130"/>
                  <a:gd name="T107" fmla="*/ 241 h 856"/>
                  <a:gd name="T108" fmla="*/ 14 w 130"/>
                  <a:gd name="T109" fmla="*/ 203 h 85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30" h="856">
                    <a:moveTo>
                      <a:pt x="20" y="198"/>
                    </a:moveTo>
                    <a:lnTo>
                      <a:pt x="20" y="198"/>
                    </a:lnTo>
                    <a:lnTo>
                      <a:pt x="18" y="258"/>
                    </a:lnTo>
                    <a:lnTo>
                      <a:pt x="12" y="346"/>
                    </a:lnTo>
                    <a:lnTo>
                      <a:pt x="4" y="450"/>
                    </a:lnTo>
                    <a:lnTo>
                      <a:pt x="2" y="506"/>
                    </a:lnTo>
                    <a:lnTo>
                      <a:pt x="0" y="562"/>
                    </a:lnTo>
                    <a:lnTo>
                      <a:pt x="2" y="616"/>
                    </a:lnTo>
                    <a:lnTo>
                      <a:pt x="4" y="668"/>
                    </a:lnTo>
                    <a:lnTo>
                      <a:pt x="8" y="716"/>
                    </a:lnTo>
                    <a:lnTo>
                      <a:pt x="16" y="760"/>
                    </a:lnTo>
                    <a:lnTo>
                      <a:pt x="20" y="778"/>
                    </a:lnTo>
                    <a:lnTo>
                      <a:pt x="26" y="796"/>
                    </a:lnTo>
                    <a:lnTo>
                      <a:pt x="34" y="812"/>
                    </a:lnTo>
                    <a:lnTo>
                      <a:pt x="42" y="826"/>
                    </a:lnTo>
                    <a:lnTo>
                      <a:pt x="50" y="838"/>
                    </a:lnTo>
                    <a:lnTo>
                      <a:pt x="60" y="846"/>
                    </a:lnTo>
                    <a:lnTo>
                      <a:pt x="70" y="852"/>
                    </a:lnTo>
                    <a:lnTo>
                      <a:pt x="84" y="856"/>
                    </a:lnTo>
                    <a:lnTo>
                      <a:pt x="94" y="826"/>
                    </a:lnTo>
                    <a:lnTo>
                      <a:pt x="104" y="792"/>
                    </a:lnTo>
                    <a:lnTo>
                      <a:pt x="112" y="758"/>
                    </a:lnTo>
                    <a:lnTo>
                      <a:pt x="118" y="724"/>
                    </a:lnTo>
                    <a:lnTo>
                      <a:pt x="122" y="688"/>
                    </a:lnTo>
                    <a:lnTo>
                      <a:pt x="126" y="650"/>
                    </a:lnTo>
                    <a:lnTo>
                      <a:pt x="128" y="576"/>
                    </a:lnTo>
                    <a:lnTo>
                      <a:pt x="128" y="500"/>
                    </a:lnTo>
                    <a:lnTo>
                      <a:pt x="126" y="426"/>
                    </a:lnTo>
                    <a:lnTo>
                      <a:pt x="122" y="352"/>
                    </a:lnTo>
                    <a:lnTo>
                      <a:pt x="122" y="282"/>
                    </a:lnTo>
                    <a:lnTo>
                      <a:pt x="126" y="222"/>
                    </a:lnTo>
                    <a:lnTo>
                      <a:pt x="128" y="180"/>
                    </a:lnTo>
                    <a:lnTo>
                      <a:pt x="130" y="136"/>
                    </a:lnTo>
                    <a:lnTo>
                      <a:pt x="130" y="92"/>
                    </a:lnTo>
                    <a:lnTo>
                      <a:pt x="126" y="52"/>
                    </a:lnTo>
                    <a:lnTo>
                      <a:pt x="122" y="36"/>
                    </a:lnTo>
                    <a:lnTo>
                      <a:pt x="118" y="22"/>
                    </a:lnTo>
                    <a:lnTo>
                      <a:pt x="112" y="12"/>
                    </a:lnTo>
                    <a:lnTo>
                      <a:pt x="104" y="4"/>
                    </a:lnTo>
                    <a:lnTo>
                      <a:pt x="100" y="2"/>
                    </a:lnTo>
                    <a:lnTo>
                      <a:pt x="94" y="0"/>
                    </a:lnTo>
                    <a:lnTo>
                      <a:pt x="90" y="0"/>
                    </a:lnTo>
                    <a:lnTo>
                      <a:pt x="86" y="2"/>
                    </a:lnTo>
                    <a:lnTo>
                      <a:pt x="78" y="10"/>
                    </a:lnTo>
                    <a:lnTo>
                      <a:pt x="72" y="20"/>
                    </a:lnTo>
                    <a:lnTo>
                      <a:pt x="66" y="34"/>
                    </a:lnTo>
                    <a:lnTo>
                      <a:pt x="60" y="52"/>
                    </a:lnTo>
                    <a:lnTo>
                      <a:pt x="52" y="92"/>
                    </a:lnTo>
                    <a:lnTo>
                      <a:pt x="46" y="136"/>
                    </a:lnTo>
                    <a:lnTo>
                      <a:pt x="42" y="178"/>
                    </a:lnTo>
                    <a:lnTo>
                      <a:pt x="36" y="236"/>
                    </a:lnTo>
                    <a:lnTo>
                      <a:pt x="20" y="19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5" name="Freeform 196"/>
              <p:cNvSpPr>
                <a:spLocks/>
              </p:cNvSpPr>
              <p:nvPr userDrawn="1"/>
            </p:nvSpPr>
            <p:spPr bwMode="auto">
              <a:xfrm>
                <a:off x="4356" y="54"/>
                <a:ext cx="120" cy="860"/>
              </a:xfrm>
              <a:custGeom>
                <a:avLst/>
                <a:gdLst>
                  <a:gd name="T0" fmla="*/ 14 w 130"/>
                  <a:gd name="T1" fmla="*/ 203 h 856"/>
                  <a:gd name="T2" fmla="*/ 14 w 130"/>
                  <a:gd name="T3" fmla="*/ 203 h 856"/>
                  <a:gd name="T4" fmla="*/ 13 w 130"/>
                  <a:gd name="T5" fmla="*/ 263 h 856"/>
                  <a:gd name="T6" fmla="*/ 7 w 130"/>
                  <a:gd name="T7" fmla="*/ 356 h 856"/>
                  <a:gd name="T8" fmla="*/ 4 w 130"/>
                  <a:gd name="T9" fmla="*/ 460 h 856"/>
                  <a:gd name="T10" fmla="*/ 2 w 130"/>
                  <a:gd name="T11" fmla="*/ 516 h 856"/>
                  <a:gd name="T12" fmla="*/ 0 w 130"/>
                  <a:gd name="T13" fmla="*/ 577 h 856"/>
                  <a:gd name="T14" fmla="*/ 2 w 130"/>
                  <a:gd name="T15" fmla="*/ 631 h 856"/>
                  <a:gd name="T16" fmla="*/ 4 w 130"/>
                  <a:gd name="T17" fmla="*/ 683 h 856"/>
                  <a:gd name="T18" fmla="*/ 6 w 130"/>
                  <a:gd name="T19" fmla="*/ 731 h 856"/>
                  <a:gd name="T20" fmla="*/ 11 w 130"/>
                  <a:gd name="T21" fmla="*/ 780 h 856"/>
                  <a:gd name="T22" fmla="*/ 14 w 130"/>
                  <a:gd name="T23" fmla="*/ 798 h 856"/>
                  <a:gd name="T24" fmla="*/ 17 w 130"/>
                  <a:gd name="T25" fmla="*/ 816 h 856"/>
                  <a:gd name="T26" fmla="*/ 23 w 130"/>
                  <a:gd name="T27" fmla="*/ 832 h 856"/>
                  <a:gd name="T28" fmla="*/ 28 w 130"/>
                  <a:gd name="T29" fmla="*/ 846 h 856"/>
                  <a:gd name="T30" fmla="*/ 33 w 130"/>
                  <a:gd name="T31" fmla="*/ 858 h 856"/>
                  <a:gd name="T32" fmla="*/ 40 w 130"/>
                  <a:gd name="T33" fmla="*/ 866 h 856"/>
                  <a:gd name="T34" fmla="*/ 47 w 130"/>
                  <a:gd name="T35" fmla="*/ 872 h 856"/>
                  <a:gd name="T36" fmla="*/ 56 w 130"/>
                  <a:gd name="T37" fmla="*/ 876 h 856"/>
                  <a:gd name="T38" fmla="*/ 56 w 130"/>
                  <a:gd name="T39" fmla="*/ 876 h 856"/>
                  <a:gd name="T40" fmla="*/ 63 w 130"/>
                  <a:gd name="T41" fmla="*/ 846 h 856"/>
                  <a:gd name="T42" fmla="*/ 70 w 130"/>
                  <a:gd name="T43" fmla="*/ 812 h 856"/>
                  <a:gd name="T44" fmla="*/ 75 w 130"/>
                  <a:gd name="T45" fmla="*/ 778 h 856"/>
                  <a:gd name="T46" fmla="*/ 79 w 130"/>
                  <a:gd name="T47" fmla="*/ 739 h 856"/>
                  <a:gd name="T48" fmla="*/ 82 w 130"/>
                  <a:gd name="T49" fmla="*/ 703 h 856"/>
                  <a:gd name="T50" fmla="*/ 84 w 130"/>
                  <a:gd name="T51" fmla="*/ 665 h 856"/>
                  <a:gd name="T52" fmla="*/ 86 w 130"/>
                  <a:gd name="T53" fmla="*/ 591 h 856"/>
                  <a:gd name="T54" fmla="*/ 86 w 130"/>
                  <a:gd name="T55" fmla="*/ 510 h 856"/>
                  <a:gd name="T56" fmla="*/ 84 w 130"/>
                  <a:gd name="T57" fmla="*/ 436 h 856"/>
                  <a:gd name="T58" fmla="*/ 82 w 130"/>
                  <a:gd name="T59" fmla="*/ 362 h 856"/>
                  <a:gd name="T60" fmla="*/ 82 w 130"/>
                  <a:gd name="T61" fmla="*/ 287 h 856"/>
                  <a:gd name="T62" fmla="*/ 82 w 130"/>
                  <a:gd name="T63" fmla="*/ 287 h 856"/>
                  <a:gd name="T64" fmla="*/ 84 w 130"/>
                  <a:gd name="T65" fmla="*/ 227 h 856"/>
                  <a:gd name="T66" fmla="*/ 86 w 130"/>
                  <a:gd name="T67" fmla="*/ 185 h 856"/>
                  <a:gd name="T68" fmla="*/ 87 w 130"/>
                  <a:gd name="T69" fmla="*/ 141 h 856"/>
                  <a:gd name="T70" fmla="*/ 87 w 130"/>
                  <a:gd name="T71" fmla="*/ 92 h 856"/>
                  <a:gd name="T72" fmla="*/ 84 w 130"/>
                  <a:gd name="T73" fmla="*/ 52 h 856"/>
                  <a:gd name="T74" fmla="*/ 82 w 130"/>
                  <a:gd name="T75" fmla="*/ 36 h 856"/>
                  <a:gd name="T76" fmla="*/ 79 w 130"/>
                  <a:gd name="T77" fmla="*/ 22 h 856"/>
                  <a:gd name="T78" fmla="*/ 75 w 130"/>
                  <a:gd name="T79" fmla="*/ 12 h 856"/>
                  <a:gd name="T80" fmla="*/ 70 w 130"/>
                  <a:gd name="T81" fmla="*/ 4 h 856"/>
                  <a:gd name="T82" fmla="*/ 70 w 130"/>
                  <a:gd name="T83" fmla="*/ 4 h 856"/>
                  <a:gd name="T84" fmla="*/ 66 w 130"/>
                  <a:gd name="T85" fmla="*/ 2 h 856"/>
                  <a:gd name="T86" fmla="*/ 63 w 130"/>
                  <a:gd name="T87" fmla="*/ 0 h 856"/>
                  <a:gd name="T88" fmla="*/ 61 w 130"/>
                  <a:gd name="T89" fmla="*/ 0 h 856"/>
                  <a:gd name="T90" fmla="*/ 57 w 130"/>
                  <a:gd name="T91" fmla="*/ 2 h 856"/>
                  <a:gd name="T92" fmla="*/ 52 w 130"/>
                  <a:gd name="T93" fmla="*/ 10 h 856"/>
                  <a:gd name="T94" fmla="*/ 48 w 130"/>
                  <a:gd name="T95" fmla="*/ 20 h 856"/>
                  <a:gd name="T96" fmla="*/ 44 w 130"/>
                  <a:gd name="T97" fmla="*/ 34 h 856"/>
                  <a:gd name="T98" fmla="*/ 40 w 130"/>
                  <a:gd name="T99" fmla="*/ 52 h 856"/>
                  <a:gd name="T100" fmla="*/ 35 w 130"/>
                  <a:gd name="T101" fmla="*/ 92 h 856"/>
                  <a:gd name="T102" fmla="*/ 30 w 130"/>
                  <a:gd name="T103" fmla="*/ 141 h 856"/>
                  <a:gd name="T104" fmla="*/ 28 w 130"/>
                  <a:gd name="T105" fmla="*/ 183 h 856"/>
                  <a:gd name="T106" fmla="*/ 24 w 130"/>
                  <a:gd name="T107" fmla="*/ 241 h 85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30" h="856">
                    <a:moveTo>
                      <a:pt x="20" y="198"/>
                    </a:moveTo>
                    <a:lnTo>
                      <a:pt x="20" y="198"/>
                    </a:lnTo>
                    <a:lnTo>
                      <a:pt x="18" y="258"/>
                    </a:lnTo>
                    <a:lnTo>
                      <a:pt x="12" y="346"/>
                    </a:lnTo>
                    <a:lnTo>
                      <a:pt x="4" y="450"/>
                    </a:lnTo>
                    <a:lnTo>
                      <a:pt x="2" y="506"/>
                    </a:lnTo>
                    <a:lnTo>
                      <a:pt x="0" y="562"/>
                    </a:lnTo>
                    <a:lnTo>
                      <a:pt x="2" y="616"/>
                    </a:lnTo>
                    <a:lnTo>
                      <a:pt x="4" y="668"/>
                    </a:lnTo>
                    <a:lnTo>
                      <a:pt x="8" y="716"/>
                    </a:lnTo>
                    <a:lnTo>
                      <a:pt x="16" y="760"/>
                    </a:lnTo>
                    <a:lnTo>
                      <a:pt x="20" y="778"/>
                    </a:lnTo>
                    <a:lnTo>
                      <a:pt x="26" y="796"/>
                    </a:lnTo>
                    <a:lnTo>
                      <a:pt x="34" y="812"/>
                    </a:lnTo>
                    <a:lnTo>
                      <a:pt x="42" y="826"/>
                    </a:lnTo>
                    <a:lnTo>
                      <a:pt x="50" y="838"/>
                    </a:lnTo>
                    <a:lnTo>
                      <a:pt x="60" y="846"/>
                    </a:lnTo>
                    <a:lnTo>
                      <a:pt x="70" y="852"/>
                    </a:lnTo>
                    <a:lnTo>
                      <a:pt x="84" y="856"/>
                    </a:lnTo>
                    <a:lnTo>
                      <a:pt x="94" y="826"/>
                    </a:lnTo>
                    <a:lnTo>
                      <a:pt x="104" y="792"/>
                    </a:lnTo>
                    <a:lnTo>
                      <a:pt x="112" y="758"/>
                    </a:lnTo>
                    <a:lnTo>
                      <a:pt x="118" y="724"/>
                    </a:lnTo>
                    <a:lnTo>
                      <a:pt x="122" y="688"/>
                    </a:lnTo>
                    <a:lnTo>
                      <a:pt x="126" y="650"/>
                    </a:lnTo>
                    <a:lnTo>
                      <a:pt x="128" y="576"/>
                    </a:lnTo>
                    <a:lnTo>
                      <a:pt x="128" y="500"/>
                    </a:lnTo>
                    <a:lnTo>
                      <a:pt x="126" y="426"/>
                    </a:lnTo>
                    <a:lnTo>
                      <a:pt x="122" y="352"/>
                    </a:lnTo>
                    <a:lnTo>
                      <a:pt x="122" y="282"/>
                    </a:lnTo>
                    <a:lnTo>
                      <a:pt x="126" y="222"/>
                    </a:lnTo>
                    <a:lnTo>
                      <a:pt x="128" y="180"/>
                    </a:lnTo>
                    <a:lnTo>
                      <a:pt x="130" y="136"/>
                    </a:lnTo>
                    <a:lnTo>
                      <a:pt x="130" y="92"/>
                    </a:lnTo>
                    <a:lnTo>
                      <a:pt x="126" y="52"/>
                    </a:lnTo>
                    <a:lnTo>
                      <a:pt x="122" y="36"/>
                    </a:lnTo>
                    <a:lnTo>
                      <a:pt x="118" y="22"/>
                    </a:lnTo>
                    <a:lnTo>
                      <a:pt x="112" y="12"/>
                    </a:lnTo>
                    <a:lnTo>
                      <a:pt x="104" y="4"/>
                    </a:lnTo>
                    <a:lnTo>
                      <a:pt x="100" y="2"/>
                    </a:lnTo>
                    <a:lnTo>
                      <a:pt x="94" y="0"/>
                    </a:lnTo>
                    <a:lnTo>
                      <a:pt x="90" y="0"/>
                    </a:lnTo>
                    <a:lnTo>
                      <a:pt x="86" y="2"/>
                    </a:lnTo>
                    <a:lnTo>
                      <a:pt x="78" y="10"/>
                    </a:lnTo>
                    <a:lnTo>
                      <a:pt x="72" y="20"/>
                    </a:lnTo>
                    <a:lnTo>
                      <a:pt x="66" y="34"/>
                    </a:lnTo>
                    <a:lnTo>
                      <a:pt x="60" y="52"/>
                    </a:lnTo>
                    <a:lnTo>
                      <a:pt x="52" y="92"/>
                    </a:lnTo>
                    <a:lnTo>
                      <a:pt x="46" y="136"/>
                    </a:lnTo>
                    <a:lnTo>
                      <a:pt x="42" y="178"/>
                    </a:lnTo>
                    <a:lnTo>
                      <a:pt x="36" y="23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6" name="Freeform 197"/>
              <p:cNvSpPr>
                <a:spLocks/>
              </p:cNvSpPr>
              <p:nvPr userDrawn="1"/>
            </p:nvSpPr>
            <p:spPr bwMode="auto">
              <a:xfrm>
                <a:off x="4696" y="-547"/>
                <a:ext cx="120" cy="740"/>
              </a:xfrm>
              <a:custGeom>
                <a:avLst/>
                <a:gdLst>
                  <a:gd name="T0" fmla="*/ 40 w 126"/>
                  <a:gd name="T1" fmla="*/ 85 h 734"/>
                  <a:gd name="T2" fmla="*/ 40 w 126"/>
                  <a:gd name="T3" fmla="*/ 85 h 734"/>
                  <a:gd name="T4" fmla="*/ 40 w 126"/>
                  <a:gd name="T5" fmla="*/ 109 h 734"/>
                  <a:gd name="T6" fmla="*/ 36 w 126"/>
                  <a:gd name="T7" fmla="*/ 141 h 734"/>
                  <a:gd name="T8" fmla="*/ 28 w 126"/>
                  <a:gd name="T9" fmla="*/ 230 h 734"/>
                  <a:gd name="T10" fmla="*/ 17 w 126"/>
                  <a:gd name="T11" fmla="*/ 339 h 734"/>
                  <a:gd name="T12" fmla="*/ 10 w 126"/>
                  <a:gd name="T13" fmla="*/ 454 h 734"/>
                  <a:gd name="T14" fmla="*/ 4 w 126"/>
                  <a:gd name="T15" fmla="*/ 508 h 734"/>
                  <a:gd name="T16" fmla="*/ 2 w 126"/>
                  <a:gd name="T17" fmla="*/ 562 h 734"/>
                  <a:gd name="T18" fmla="*/ 0 w 126"/>
                  <a:gd name="T19" fmla="*/ 615 h 734"/>
                  <a:gd name="T20" fmla="*/ 2 w 126"/>
                  <a:gd name="T21" fmla="*/ 659 h 734"/>
                  <a:gd name="T22" fmla="*/ 6 w 126"/>
                  <a:gd name="T23" fmla="*/ 699 h 734"/>
                  <a:gd name="T24" fmla="*/ 10 w 126"/>
                  <a:gd name="T25" fmla="*/ 718 h 734"/>
                  <a:gd name="T26" fmla="*/ 10 w 126"/>
                  <a:gd name="T27" fmla="*/ 732 h 734"/>
                  <a:gd name="T28" fmla="*/ 13 w 126"/>
                  <a:gd name="T29" fmla="*/ 744 h 734"/>
                  <a:gd name="T30" fmla="*/ 21 w 126"/>
                  <a:gd name="T31" fmla="*/ 752 h 734"/>
                  <a:gd name="T32" fmla="*/ 26 w 126"/>
                  <a:gd name="T33" fmla="*/ 760 h 734"/>
                  <a:gd name="T34" fmla="*/ 30 w 126"/>
                  <a:gd name="T35" fmla="*/ 764 h 734"/>
                  <a:gd name="T36" fmla="*/ 30 w 126"/>
                  <a:gd name="T37" fmla="*/ 764 h 734"/>
                  <a:gd name="T38" fmla="*/ 40 w 126"/>
                  <a:gd name="T39" fmla="*/ 740 h 734"/>
                  <a:gd name="T40" fmla="*/ 46 w 126"/>
                  <a:gd name="T41" fmla="*/ 714 h 734"/>
                  <a:gd name="T42" fmla="*/ 55 w 126"/>
                  <a:gd name="T43" fmla="*/ 655 h 734"/>
                  <a:gd name="T44" fmla="*/ 63 w 126"/>
                  <a:gd name="T45" fmla="*/ 599 h 734"/>
                  <a:gd name="T46" fmla="*/ 67 w 126"/>
                  <a:gd name="T47" fmla="*/ 536 h 734"/>
                  <a:gd name="T48" fmla="*/ 75 w 126"/>
                  <a:gd name="T49" fmla="*/ 415 h 734"/>
                  <a:gd name="T50" fmla="*/ 83 w 126"/>
                  <a:gd name="T51" fmla="*/ 302 h 734"/>
                  <a:gd name="T52" fmla="*/ 83 w 126"/>
                  <a:gd name="T53" fmla="*/ 302 h 734"/>
                  <a:gd name="T54" fmla="*/ 88 w 126"/>
                  <a:gd name="T55" fmla="*/ 244 h 734"/>
                  <a:gd name="T56" fmla="*/ 95 w 126"/>
                  <a:gd name="T57" fmla="*/ 179 h 734"/>
                  <a:gd name="T58" fmla="*/ 97 w 126"/>
                  <a:gd name="T59" fmla="*/ 149 h 734"/>
                  <a:gd name="T60" fmla="*/ 99 w 126"/>
                  <a:gd name="T61" fmla="*/ 119 h 734"/>
                  <a:gd name="T62" fmla="*/ 97 w 126"/>
                  <a:gd name="T63" fmla="*/ 91 h 734"/>
                  <a:gd name="T64" fmla="*/ 94 w 126"/>
                  <a:gd name="T65" fmla="*/ 58 h 734"/>
                  <a:gd name="T66" fmla="*/ 94 w 126"/>
                  <a:gd name="T67" fmla="*/ 58 h 734"/>
                  <a:gd name="T68" fmla="*/ 90 w 126"/>
                  <a:gd name="T69" fmla="*/ 40 h 734"/>
                  <a:gd name="T70" fmla="*/ 86 w 126"/>
                  <a:gd name="T71" fmla="*/ 26 h 734"/>
                  <a:gd name="T72" fmla="*/ 82 w 126"/>
                  <a:gd name="T73" fmla="*/ 16 h 734"/>
                  <a:gd name="T74" fmla="*/ 77 w 126"/>
                  <a:gd name="T75" fmla="*/ 8 h 734"/>
                  <a:gd name="T76" fmla="*/ 70 w 126"/>
                  <a:gd name="T77" fmla="*/ 2 h 734"/>
                  <a:gd name="T78" fmla="*/ 64 w 126"/>
                  <a:gd name="T79" fmla="*/ 0 h 734"/>
                  <a:gd name="T80" fmla="*/ 58 w 126"/>
                  <a:gd name="T81" fmla="*/ 2 h 734"/>
                  <a:gd name="T82" fmla="*/ 51 w 126"/>
                  <a:gd name="T83" fmla="*/ 4 h 734"/>
                  <a:gd name="T84" fmla="*/ 47 w 126"/>
                  <a:gd name="T85" fmla="*/ 8 h 734"/>
                  <a:gd name="T86" fmla="*/ 42 w 126"/>
                  <a:gd name="T87" fmla="*/ 16 h 734"/>
                  <a:gd name="T88" fmla="*/ 36 w 126"/>
                  <a:gd name="T89" fmla="*/ 24 h 734"/>
                  <a:gd name="T90" fmla="*/ 32 w 126"/>
                  <a:gd name="T91" fmla="*/ 34 h 734"/>
                  <a:gd name="T92" fmla="*/ 29 w 126"/>
                  <a:gd name="T93" fmla="*/ 46 h 734"/>
                  <a:gd name="T94" fmla="*/ 28 w 126"/>
                  <a:gd name="T95" fmla="*/ 60 h 734"/>
                  <a:gd name="T96" fmla="*/ 27 w 126"/>
                  <a:gd name="T97" fmla="*/ 79 h 734"/>
                  <a:gd name="T98" fmla="*/ 28 w 126"/>
                  <a:gd name="T99" fmla="*/ 93 h 734"/>
                  <a:gd name="T100" fmla="*/ 40 w 126"/>
                  <a:gd name="T101" fmla="*/ 85 h 73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6" h="734">
                    <a:moveTo>
                      <a:pt x="50" y="80"/>
                    </a:moveTo>
                    <a:lnTo>
                      <a:pt x="50" y="80"/>
                    </a:lnTo>
                    <a:lnTo>
                      <a:pt x="50" y="104"/>
                    </a:lnTo>
                    <a:lnTo>
                      <a:pt x="46" y="136"/>
                    </a:lnTo>
                    <a:lnTo>
                      <a:pt x="36" y="220"/>
                    </a:lnTo>
                    <a:lnTo>
                      <a:pt x="22" y="324"/>
                    </a:lnTo>
                    <a:lnTo>
                      <a:pt x="10" y="434"/>
                    </a:lnTo>
                    <a:lnTo>
                      <a:pt x="4" y="488"/>
                    </a:lnTo>
                    <a:lnTo>
                      <a:pt x="2" y="540"/>
                    </a:lnTo>
                    <a:lnTo>
                      <a:pt x="0" y="590"/>
                    </a:lnTo>
                    <a:lnTo>
                      <a:pt x="2" y="634"/>
                    </a:lnTo>
                    <a:lnTo>
                      <a:pt x="6" y="670"/>
                    </a:lnTo>
                    <a:lnTo>
                      <a:pt x="10" y="688"/>
                    </a:lnTo>
                    <a:lnTo>
                      <a:pt x="14" y="702"/>
                    </a:lnTo>
                    <a:lnTo>
                      <a:pt x="18" y="714"/>
                    </a:lnTo>
                    <a:lnTo>
                      <a:pt x="26" y="722"/>
                    </a:lnTo>
                    <a:lnTo>
                      <a:pt x="32" y="730"/>
                    </a:lnTo>
                    <a:lnTo>
                      <a:pt x="40" y="734"/>
                    </a:lnTo>
                    <a:lnTo>
                      <a:pt x="50" y="710"/>
                    </a:lnTo>
                    <a:lnTo>
                      <a:pt x="58" y="684"/>
                    </a:lnTo>
                    <a:lnTo>
                      <a:pt x="70" y="630"/>
                    </a:lnTo>
                    <a:lnTo>
                      <a:pt x="80" y="574"/>
                    </a:lnTo>
                    <a:lnTo>
                      <a:pt x="86" y="516"/>
                    </a:lnTo>
                    <a:lnTo>
                      <a:pt x="96" y="400"/>
                    </a:lnTo>
                    <a:lnTo>
                      <a:pt x="106" y="292"/>
                    </a:lnTo>
                    <a:lnTo>
                      <a:pt x="112" y="234"/>
                    </a:lnTo>
                    <a:lnTo>
                      <a:pt x="122" y="174"/>
                    </a:lnTo>
                    <a:lnTo>
                      <a:pt x="124" y="144"/>
                    </a:lnTo>
                    <a:lnTo>
                      <a:pt x="126" y="114"/>
                    </a:lnTo>
                    <a:lnTo>
                      <a:pt x="124" y="86"/>
                    </a:lnTo>
                    <a:lnTo>
                      <a:pt x="120" y="58"/>
                    </a:lnTo>
                    <a:lnTo>
                      <a:pt x="116" y="40"/>
                    </a:lnTo>
                    <a:lnTo>
                      <a:pt x="110" y="26"/>
                    </a:lnTo>
                    <a:lnTo>
                      <a:pt x="104" y="16"/>
                    </a:lnTo>
                    <a:lnTo>
                      <a:pt x="98" y="8"/>
                    </a:lnTo>
                    <a:lnTo>
                      <a:pt x="90" y="2"/>
                    </a:lnTo>
                    <a:lnTo>
                      <a:pt x="82" y="0"/>
                    </a:lnTo>
                    <a:lnTo>
                      <a:pt x="74" y="2"/>
                    </a:lnTo>
                    <a:lnTo>
                      <a:pt x="66" y="4"/>
                    </a:lnTo>
                    <a:lnTo>
                      <a:pt x="60" y="8"/>
                    </a:lnTo>
                    <a:lnTo>
                      <a:pt x="52" y="16"/>
                    </a:lnTo>
                    <a:lnTo>
                      <a:pt x="46" y="24"/>
                    </a:lnTo>
                    <a:lnTo>
                      <a:pt x="42" y="34"/>
                    </a:lnTo>
                    <a:lnTo>
                      <a:pt x="38" y="46"/>
                    </a:lnTo>
                    <a:lnTo>
                      <a:pt x="36" y="60"/>
                    </a:lnTo>
                    <a:lnTo>
                      <a:pt x="34" y="74"/>
                    </a:lnTo>
                    <a:lnTo>
                      <a:pt x="36" y="88"/>
                    </a:lnTo>
                    <a:lnTo>
                      <a:pt x="50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7" name="Freeform 198"/>
              <p:cNvSpPr>
                <a:spLocks/>
              </p:cNvSpPr>
              <p:nvPr userDrawn="1"/>
            </p:nvSpPr>
            <p:spPr bwMode="auto">
              <a:xfrm>
                <a:off x="4696" y="-547"/>
                <a:ext cx="120" cy="740"/>
              </a:xfrm>
              <a:custGeom>
                <a:avLst/>
                <a:gdLst>
                  <a:gd name="T0" fmla="*/ 40 w 126"/>
                  <a:gd name="T1" fmla="*/ 85 h 734"/>
                  <a:gd name="T2" fmla="*/ 40 w 126"/>
                  <a:gd name="T3" fmla="*/ 85 h 734"/>
                  <a:gd name="T4" fmla="*/ 40 w 126"/>
                  <a:gd name="T5" fmla="*/ 109 h 734"/>
                  <a:gd name="T6" fmla="*/ 36 w 126"/>
                  <a:gd name="T7" fmla="*/ 141 h 734"/>
                  <a:gd name="T8" fmla="*/ 28 w 126"/>
                  <a:gd name="T9" fmla="*/ 230 h 734"/>
                  <a:gd name="T10" fmla="*/ 17 w 126"/>
                  <a:gd name="T11" fmla="*/ 339 h 734"/>
                  <a:gd name="T12" fmla="*/ 10 w 126"/>
                  <a:gd name="T13" fmla="*/ 454 h 734"/>
                  <a:gd name="T14" fmla="*/ 4 w 126"/>
                  <a:gd name="T15" fmla="*/ 508 h 734"/>
                  <a:gd name="T16" fmla="*/ 2 w 126"/>
                  <a:gd name="T17" fmla="*/ 562 h 734"/>
                  <a:gd name="T18" fmla="*/ 0 w 126"/>
                  <a:gd name="T19" fmla="*/ 615 h 734"/>
                  <a:gd name="T20" fmla="*/ 2 w 126"/>
                  <a:gd name="T21" fmla="*/ 659 h 734"/>
                  <a:gd name="T22" fmla="*/ 6 w 126"/>
                  <a:gd name="T23" fmla="*/ 699 h 734"/>
                  <a:gd name="T24" fmla="*/ 10 w 126"/>
                  <a:gd name="T25" fmla="*/ 718 h 734"/>
                  <a:gd name="T26" fmla="*/ 10 w 126"/>
                  <a:gd name="T27" fmla="*/ 732 h 734"/>
                  <a:gd name="T28" fmla="*/ 13 w 126"/>
                  <a:gd name="T29" fmla="*/ 744 h 734"/>
                  <a:gd name="T30" fmla="*/ 21 w 126"/>
                  <a:gd name="T31" fmla="*/ 752 h 734"/>
                  <a:gd name="T32" fmla="*/ 26 w 126"/>
                  <a:gd name="T33" fmla="*/ 760 h 734"/>
                  <a:gd name="T34" fmla="*/ 30 w 126"/>
                  <a:gd name="T35" fmla="*/ 764 h 734"/>
                  <a:gd name="T36" fmla="*/ 30 w 126"/>
                  <a:gd name="T37" fmla="*/ 764 h 734"/>
                  <a:gd name="T38" fmla="*/ 40 w 126"/>
                  <a:gd name="T39" fmla="*/ 740 h 734"/>
                  <a:gd name="T40" fmla="*/ 46 w 126"/>
                  <a:gd name="T41" fmla="*/ 714 h 734"/>
                  <a:gd name="T42" fmla="*/ 55 w 126"/>
                  <a:gd name="T43" fmla="*/ 655 h 734"/>
                  <a:gd name="T44" fmla="*/ 63 w 126"/>
                  <a:gd name="T45" fmla="*/ 599 h 734"/>
                  <a:gd name="T46" fmla="*/ 67 w 126"/>
                  <a:gd name="T47" fmla="*/ 536 h 734"/>
                  <a:gd name="T48" fmla="*/ 75 w 126"/>
                  <a:gd name="T49" fmla="*/ 415 h 734"/>
                  <a:gd name="T50" fmla="*/ 83 w 126"/>
                  <a:gd name="T51" fmla="*/ 302 h 734"/>
                  <a:gd name="T52" fmla="*/ 83 w 126"/>
                  <a:gd name="T53" fmla="*/ 302 h 734"/>
                  <a:gd name="T54" fmla="*/ 88 w 126"/>
                  <a:gd name="T55" fmla="*/ 244 h 734"/>
                  <a:gd name="T56" fmla="*/ 95 w 126"/>
                  <a:gd name="T57" fmla="*/ 179 h 734"/>
                  <a:gd name="T58" fmla="*/ 97 w 126"/>
                  <a:gd name="T59" fmla="*/ 149 h 734"/>
                  <a:gd name="T60" fmla="*/ 99 w 126"/>
                  <a:gd name="T61" fmla="*/ 119 h 734"/>
                  <a:gd name="T62" fmla="*/ 97 w 126"/>
                  <a:gd name="T63" fmla="*/ 91 h 734"/>
                  <a:gd name="T64" fmla="*/ 94 w 126"/>
                  <a:gd name="T65" fmla="*/ 58 h 734"/>
                  <a:gd name="T66" fmla="*/ 94 w 126"/>
                  <a:gd name="T67" fmla="*/ 58 h 734"/>
                  <a:gd name="T68" fmla="*/ 90 w 126"/>
                  <a:gd name="T69" fmla="*/ 40 h 734"/>
                  <a:gd name="T70" fmla="*/ 86 w 126"/>
                  <a:gd name="T71" fmla="*/ 26 h 734"/>
                  <a:gd name="T72" fmla="*/ 82 w 126"/>
                  <a:gd name="T73" fmla="*/ 16 h 734"/>
                  <a:gd name="T74" fmla="*/ 77 w 126"/>
                  <a:gd name="T75" fmla="*/ 8 h 734"/>
                  <a:gd name="T76" fmla="*/ 70 w 126"/>
                  <a:gd name="T77" fmla="*/ 2 h 734"/>
                  <a:gd name="T78" fmla="*/ 64 w 126"/>
                  <a:gd name="T79" fmla="*/ 0 h 734"/>
                  <a:gd name="T80" fmla="*/ 58 w 126"/>
                  <a:gd name="T81" fmla="*/ 2 h 734"/>
                  <a:gd name="T82" fmla="*/ 51 w 126"/>
                  <a:gd name="T83" fmla="*/ 4 h 734"/>
                  <a:gd name="T84" fmla="*/ 47 w 126"/>
                  <a:gd name="T85" fmla="*/ 8 h 734"/>
                  <a:gd name="T86" fmla="*/ 42 w 126"/>
                  <a:gd name="T87" fmla="*/ 16 h 734"/>
                  <a:gd name="T88" fmla="*/ 36 w 126"/>
                  <a:gd name="T89" fmla="*/ 24 h 734"/>
                  <a:gd name="T90" fmla="*/ 32 w 126"/>
                  <a:gd name="T91" fmla="*/ 34 h 734"/>
                  <a:gd name="T92" fmla="*/ 29 w 126"/>
                  <a:gd name="T93" fmla="*/ 46 h 734"/>
                  <a:gd name="T94" fmla="*/ 28 w 126"/>
                  <a:gd name="T95" fmla="*/ 60 h 734"/>
                  <a:gd name="T96" fmla="*/ 27 w 126"/>
                  <a:gd name="T97" fmla="*/ 79 h 734"/>
                  <a:gd name="T98" fmla="*/ 28 w 126"/>
                  <a:gd name="T99" fmla="*/ 93 h 73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26" h="734">
                    <a:moveTo>
                      <a:pt x="50" y="80"/>
                    </a:moveTo>
                    <a:lnTo>
                      <a:pt x="50" y="80"/>
                    </a:lnTo>
                    <a:lnTo>
                      <a:pt x="50" y="104"/>
                    </a:lnTo>
                    <a:lnTo>
                      <a:pt x="46" y="136"/>
                    </a:lnTo>
                    <a:lnTo>
                      <a:pt x="36" y="220"/>
                    </a:lnTo>
                    <a:lnTo>
                      <a:pt x="22" y="324"/>
                    </a:lnTo>
                    <a:lnTo>
                      <a:pt x="10" y="434"/>
                    </a:lnTo>
                    <a:lnTo>
                      <a:pt x="4" y="488"/>
                    </a:lnTo>
                    <a:lnTo>
                      <a:pt x="2" y="540"/>
                    </a:lnTo>
                    <a:lnTo>
                      <a:pt x="0" y="590"/>
                    </a:lnTo>
                    <a:lnTo>
                      <a:pt x="2" y="634"/>
                    </a:lnTo>
                    <a:lnTo>
                      <a:pt x="6" y="670"/>
                    </a:lnTo>
                    <a:lnTo>
                      <a:pt x="10" y="688"/>
                    </a:lnTo>
                    <a:lnTo>
                      <a:pt x="14" y="702"/>
                    </a:lnTo>
                    <a:lnTo>
                      <a:pt x="18" y="714"/>
                    </a:lnTo>
                    <a:lnTo>
                      <a:pt x="26" y="722"/>
                    </a:lnTo>
                    <a:lnTo>
                      <a:pt x="32" y="730"/>
                    </a:lnTo>
                    <a:lnTo>
                      <a:pt x="40" y="734"/>
                    </a:lnTo>
                    <a:lnTo>
                      <a:pt x="50" y="710"/>
                    </a:lnTo>
                    <a:lnTo>
                      <a:pt x="58" y="684"/>
                    </a:lnTo>
                    <a:lnTo>
                      <a:pt x="70" y="630"/>
                    </a:lnTo>
                    <a:lnTo>
                      <a:pt x="80" y="574"/>
                    </a:lnTo>
                    <a:lnTo>
                      <a:pt x="86" y="516"/>
                    </a:lnTo>
                    <a:lnTo>
                      <a:pt x="96" y="400"/>
                    </a:lnTo>
                    <a:lnTo>
                      <a:pt x="106" y="292"/>
                    </a:lnTo>
                    <a:lnTo>
                      <a:pt x="112" y="234"/>
                    </a:lnTo>
                    <a:lnTo>
                      <a:pt x="122" y="174"/>
                    </a:lnTo>
                    <a:lnTo>
                      <a:pt x="124" y="144"/>
                    </a:lnTo>
                    <a:lnTo>
                      <a:pt x="126" y="114"/>
                    </a:lnTo>
                    <a:lnTo>
                      <a:pt x="124" y="86"/>
                    </a:lnTo>
                    <a:lnTo>
                      <a:pt x="120" y="58"/>
                    </a:lnTo>
                    <a:lnTo>
                      <a:pt x="116" y="40"/>
                    </a:lnTo>
                    <a:lnTo>
                      <a:pt x="110" y="26"/>
                    </a:lnTo>
                    <a:lnTo>
                      <a:pt x="104" y="16"/>
                    </a:lnTo>
                    <a:lnTo>
                      <a:pt x="98" y="8"/>
                    </a:lnTo>
                    <a:lnTo>
                      <a:pt x="90" y="2"/>
                    </a:lnTo>
                    <a:lnTo>
                      <a:pt x="82" y="0"/>
                    </a:lnTo>
                    <a:lnTo>
                      <a:pt x="74" y="2"/>
                    </a:lnTo>
                    <a:lnTo>
                      <a:pt x="66" y="4"/>
                    </a:lnTo>
                    <a:lnTo>
                      <a:pt x="60" y="8"/>
                    </a:lnTo>
                    <a:lnTo>
                      <a:pt x="52" y="16"/>
                    </a:lnTo>
                    <a:lnTo>
                      <a:pt x="46" y="24"/>
                    </a:lnTo>
                    <a:lnTo>
                      <a:pt x="42" y="34"/>
                    </a:lnTo>
                    <a:lnTo>
                      <a:pt x="38" y="46"/>
                    </a:lnTo>
                    <a:lnTo>
                      <a:pt x="36" y="60"/>
                    </a:lnTo>
                    <a:lnTo>
                      <a:pt x="34" y="74"/>
                    </a:lnTo>
                    <a:lnTo>
                      <a:pt x="36" y="8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8" name="Freeform 199"/>
              <p:cNvSpPr>
                <a:spLocks/>
              </p:cNvSpPr>
              <p:nvPr userDrawn="1"/>
            </p:nvSpPr>
            <p:spPr bwMode="auto">
              <a:xfrm>
                <a:off x="5276" y="-547"/>
                <a:ext cx="80" cy="720"/>
              </a:xfrm>
              <a:custGeom>
                <a:avLst/>
                <a:gdLst>
                  <a:gd name="T0" fmla="*/ 6 w 94"/>
                  <a:gd name="T1" fmla="*/ 117 h 724"/>
                  <a:gd name="T2" fmla="*/ 6 w 94"/>
                  <a:gd name="T3" fmla="*/ 117 h 724"/>
                  <a:gd name="T4" fmla="*/ 3 w 94"/>
                  <a:gd name="T5" fmla="*/ 159 h 724"/>
                  <a:gd name="T6" fmla="*/ 0 w 94"/>
                  <a:gd name="T7" fmla="*/ 201 h 724"/>
                  <a:gd name="T8" fmla="*/ 0 w 94"/>
                  <a:gd name="T9" fmla="*/ 245 h 724"/>
                  <a:gd name="T10" fmla="*/ 0 w 94"/>
                  <a:gd name="T11" fmla="*/ 286 h 724"/>
                  <a:gd name="T12" fmla="*/ 2 w 94"/>
                  <a:gd name="T13" fmla="*/ 374 h 724"/>
                  <a:gd name="T14" fmla="*/ 3 w 94"/>
                  <a:gd name="T15" fmla="*/ 457 h 724"/>
                  <a:gd name="T16" fmla="*/ 3 w 94"/>
                  <a:gd name="T17" fmla="*/ 457 h 724"/>
                  <a:gd name="T18" fmla="*/ 2 w 94"/>
                  <a:gd name="T19" fmla="*/ 529 h 724"/>
                  <a:gd name="T20" fmla="*/ 0 w 94"/>
                  <a:gd name="T21" fmla="*/ 579 h 724"/>
                  <a:gd name="T22" fmla="*/ 2 w 94"/>
                  <a:gd name="T23" fmla="*/ 626 h 724"/>
                  <a:gd name="T24" fmla="*/ 3 w 94"/>
                  <a:gd name="T25" fmla="*/ 646 h 724"/>
                  <a:gd name="T26" fmla="*/ 3 w 94"/>
                  <a:gd name="T27" fmla="*/ 666 h 724"/>
                  <a:gd name="T28" fmla="*/ 6 w 94"/>
                  <a:gd name="T29" fmla="*/ 684 h 724"/>
                  <a:gd name="T30" fmla="*/ 8 w 94"/>
                  <a:gd name="T31" fmla="*/ 696 h 724"/>
                  <a:gd name="T32" fmla="*/ 10 w 94"/>
                  <a:gd name="T33" fmla="*/ 700 h 724"/>
                  <a:gd name="T34" fmla="*/ 12 w 94"/>
                  <a:gd name="T35" fmla="*/ 702 h 724"/>
                  <a:gd name="T36" fmla="*/ 14 w 94"/>
                  <a:gd name="T37" fmla="*/ 704 h 724"/>
                  <a:gd name="T38" fmla="*/ 17 w 94"/>
                  <a:gd name="T39" fmla="*/ 704 h 724"/>
                  <a:gd name="T40" fmla="*/ 19 w 94"/>
                  <a:gd name="T41" fmla="*/ 702 h 724"/>
                  <a:gd name="T42" fmla="*/ 22 w 94"/>
                  <a:gd name="T43" fmla="*/ 698 h 724"/>
                  <a:gd name="T44" fmla="*/ 28 w 94"/>
                  <a:gd name="T45" fmla="*/ 684 h 724"/>
                  <a:gd name="T46" fmla="*/ 28 w 94"/>
                  <a:gd name="T47" fmla="*/ 684 h 724"/>
                  <a:gd name="T48" fmla="*/ 33 w 94"/>
                  <a:gd name="T49" fmla="*/ 672 h 724"/>
                  <a:gd name="T50" fmla="*/ 36 w 94"/>
                  <a:gd name="T51" fmla="*/ 656 h 724"/>
                  <a:gd name="T52" fmla="*/ 38 w 94"/>
                  <a:gd name="T53" fmla="*/ 638 h 724"/>
                  <a:gd name="T54" fmla="*/ 41 w 94"/>
                  <a:gd name="T55" fmla="*/ 621 h 724"/>
                  <a:gd name="T56" fmla="*/ 41 w 94"/>
                  <a:gd name="T57" fmla="*/ 599 h 724"/>
                  <a:gd name="T58" fmla="*/ 41 w 94"/>
                  <a:gd name="T59" fmla="*/ 575 h 724"/>
                  <a:gd name="T60" fmla="*/ 41 w 94"/>
                  <a:gd name="T61" fmla="*/ 525 h 724"/>
                  <a:gd name="T62" fmla="*/ 41 w 94"/>
                  <a:gd name="T63" fmla="*/ 475 h 724"/>
                  <a:gd name="T64" fmla="*/ 38 w 94"/>
                  <a:gd name="T65" fmla="*/ 430 h 724"/>
                  <a:gd name="T66" fmla="*/ 37 w 94"/>
                  <a:gd name="T67" fmla="*/ 388 h 724"/>
                  <a:gd name="T68" fmla="*/ 37 w 94"/>
                  <a:gd name="T69" fmla="*/ 352 h 724"/>
                  <a:gd name="T70" fmla="*/ 37 w 94"/>
                  <a:gd name="T71" fmla="*/ 352 h 724"/>
                  <a:gd name="T72" fmla="*/ 37 w 94"/>
                  <a:gd name="T73" fmla="*/ 312 h 724"/>
                  <a:gd name="T74" fmla="*/ 38 w 94"/>
                  <a:gd name="T75" fmla="*/ 268 h 724"/>
                  <a:gd name="T76" fmla="*/ 41 w 94"/>
                  <a:gd name="T77" fmla="*/ 221 h 724"/>
                  <a:gd name="T78" fmla="*/ 42 w 94"/>
                  <a:gd name="T79" fmla="*/ 169 h 724"/>
                  <a:gd name="T80" fmla="*/ 42 w 94"/>
                  <a:gd name="T81" fmla="*/ 119 h 724"/>
                  <a:gd name="T82" fmla="*/ 41 w 94"/>
                  <a:gd name="T83" fmla="*/ 93 h 724"/>
                  <a:gd name="T84" fmla="*/ 41 w 94"/>
                  <a:gd name="T85" fmla="*/ 76 h 724"/>
                  <a:gd name="T86" fmla="*/ 38 w 94"/>
                  <a:gd name="T87" fmla="*/ 54 h 724"/>
                  <a:gd name="T88" fmla="*/ 36 w 94"/>
                  <a:gd name="T89" fmla="*/ 34 h 724"/>
                  <a:gd name="T90" fmla="*/ 33 w 94"/>
                  <a:gd name="T91" fmla="*/ 16 h 724"/>
                  <a:gd name="T92" fmla="*/ 28 w 94"/>
                  <a:gd name="T93" fmla="*/ 0 h 724"/>
                  <a:gd name="T94" fmla="*/ 28 w 94"/>
                  <a:gd name="T95" fmla="*/ 0 h 724"/>
                  <a:gd name="T96" fmla="*/ 20 w 94"/>
                  <a:gd name="T97" fmla="*/ 32 h 724"/>
                  <a:gd name="T98" fmla="*/ 14 w 94"/>
                  <a:gd name="T99" fmla="*/ 66 h 724"/>
                  <a:gd name="T100" fmla="*/ 8 w 94"/>
                  <a:gd name="T101" fmla="*/ 97 h 724"/>
                  <a:gd name="T102" fmla="*/ 7 w 94"/>
                  <a:gd name="T103" fmla="*/ 115 h 724"/>
                  <a:gd name="T104" fmla="*/ 6 w 94"/>
                  <a:gd name="T105" fmla="*/ 133 h 724"/>
                  <a:gd name="T106" fmla="*/ 6 w 94"/>
                  <a:gd name="T107" fmla="*/ 117 h 72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4" h="724">
                    <a:moveTo>
                      <a:pt x="12" y="122"/>
                    </a:moveTo>
                    <a:lnTo>
                      <a:pt x="12" y="122"/>
                    </a:lnTo>
                    <a:lnTo>
                      <a:pt x="4" y="164"/>
                    </a:lnTo>
                    <a:lnTo>
                      <a:pt x="0" y="206"/>
                    </a:lnTo>
                    <a:lnTo>
                      <a:pt x="0" y="250"/>
                    </a:lnTo>
                    <a:lnTo>
                      <a:pt x="0" y="296"/>
                    </a:lnTo>
                    <a:lnTo>
                      <a:pt x="2" y="384"/>
                    </a:lnTo>
                    <a:lnTo>
                      <a:pt x="4" y="472"/>
                    </a:lnTo>
                    <a:lnTo>
                      <a:pt x="2" y="544"/>
                    </a:lnTo>
                    <a:lnTo>
                      <a:pt x="0" y="594"/>
                    </a:lnTo>
                    <a:lnTo>
                      <a:pt x="2" y="644"/>
                    </a:lnTo>
                    <a:lnTo>
                      <a:pt x="4" y="666"/>
                    </a:lnTo>
                    <a:lnTo>
                      <a:pt x="8" y="686"/>
                    </a:lnTo>
                    <a:lnTo>
                      <a:pt x="12" y="704"/>
                    </a:lnTo>
                    <a:lnTo>
                      <a:pt x="18" y="716"/>
                    </a:lnTo>
                    <a:lnTo>
                      <a:pt x="22" y="720"/>
                    </a:lnTo>
                    <a:lnTo>
                      <a:pt x="28" y="722"/>
                    </a:lnTo>
                    <a:lnTo>
                      <a:pt x="32" y="724"/>
                    </a:lnTo>
                    <a:lnTo>
                      <a:pt x="38" y="724"/>
                    </a:lnTo>
                    <a:lnTo>
                      <a:pt x="44" y="722"/>
                    </a:lnTo>
                    <a:lnTo>
                      <a:pt x="50" y="718"/>
                    </a:lnTo>
                    <a:lnTo>
                      <a:pt x="64" y="704"/>
                    </a:lnTo>
                    <a:lnTo>
                      <a:pt x="74" y="692"/>
                    </a:lnTo>
                    <a:lnTo>
                      <a:pt x="80" y="676"/>
                    </a:lnTo>
                    <a:lnTo>
                      <a:pt x="86" y="658"/>
                    </a:lnTo>
                    <a:lnTo>
                      <a:pt x="90" y="638"/>
                    </a:lnTo>
                    <a:lnTo>
                      <a:pt x="92" y="614"/>
                    </a:lnTo>
                    <a:lnTo>
                      <a:pt x="92" y="590"/>
                    </a:lnTo>
                    <a:lnTo>
                      <a:pt x="92" y="540"/>
                    </a:lnTo>
                    <a:lnTo>
                      <a:pt x="90" y="490"/>
                    </a:lnTo>
                    <a:lnTo>
                      <a:pt x="86" y="440"/>
                    </a:lnTo>
                    <a:lnTo>
                      <a:pt x="84" y="398"/>
                    </a:lnTo>
                    <a:lnTo>
                      <a:pt x="82" y="362"/>
                    </a:lnTo>
                    <a:lnTo>
                      <a:pt x="84" y="322"/>
                    </a:lnTo>
                    <a:lnTo>
                      <a:pt x="86" y="276"/>
                    </a:lnTo>
                    <a:lnTo>
                      <a:pt x="90" y="226"/>
                    </a:lnTo>
                    <a:lnTo>
                      <a:pt x="94" y="174"/>
                    </a:lnTo>
                    <a:lnTo>
                      <a:pt x="94" y="124"/>
                    </a:lnTo>
                    <a:lnTo>
                      <a:pt x="92" y="98"/>
                    </a:lnTo>
                    <a:lnTo>
                      <a:pt x="90" y="76"/>
                    </a:lnTo>
                    <a:lnTo>
                      <a:pt x="86" y="54"/>
                    </a:lnTo>
                    <a:lnTo>
                      <a:pt x="80" y="34"/>
                    </a:lnTo>
                    <a:lnTo>
                      <a:pt x="74" y="16"/>
                    </a:lnTo>
                    <a:lnTo>
                      <a:pt x="64" y="0"/>
                    </a:lnTo>
                    <a:lnTo>
                      <a:pt x="46" y="32"/>
                    </a:lnTo>
                    <a:lnTo>
                      <a:pt x="30" y="66"/>
                    </a:lnTo>
                    <a:lnTo>
                      <a:pt x="18" y="102"/>
                    </a:lnTo>
                    <a:lnTo>
                      <a:pt x="14" y="120"/>
                    </a:lnTo>
                    <a:lnTo>
                      <a:pt x="12" y="138"/>
                    </a:lnTo>
                    <a:lnTo>
                      <a:pt x="12" y="1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09" name="Freeform 200"/>
              <p:cNvSpPr>
                <a:spLocks/>
              </p:cNvSpPr>
              <p:nvPr userDrawn="1"/>
            </p:nvSpPr>
            <p:spPr bwMode="auto">
              <a:xfrm>
                <a:off x="5276" y="-547"/>
                <a:ext cx="80" cy="720"/>
              </a:xfrm>
              <a:custGeom>
                <a:avLst/>
                <a:gdLst>
                  <a:gd name="T0" fmla="*/ 6 w 94"/>
                  <a:gd name="T1" fmla="*/ 117 h 724"/>
                  <a:gd name="T2" fmla="*/ 6 w 94"/>
                  <a:gd name="T3" fmla="*/ 117 h 724"/>
                  <a:gd name="T4" fmla="*/ 3 w 94"/>
                  <a:gd name="T5" fmla="*/ 159 h 724"/>
                  <a:gd name="T6" fmla="*/ 0 w 94"/>
                  <a:gd name="T7" fmla="*/ 201 h 724"/>
                  <a:gd name="T8" fmla="*/ 0 w 94"/>
                  <a:gd name="T9" fmla="*/ 245 h 724"/>
                  <a:gd name="T10" fmla="*/ 0 w 94"/>
                  <a:gd name="T11" fmla="*/ 286 h 724"/>
                  <a:gd name="T12" fmla="*/ 2 w 94"/>
                  <a:gd name="T13" fmla="*/ 374 h 724"/>
                  <a:gd name="T14" fmla="*/ 3 w 94"/>
                  <a:gd name="T15" fmla="*/ 457 h 724"/>
                  <a:gd name="T16" fmla="*/ 3 w 94"/>
                  <a:gd name="T17" fmla="*/ 457 h 724"/>
                  <a:gd name="T18" fmla="*/ 2 w 94"/>
                  <a:gd name="T19" fmla="*/ 529 h 724"/>
                  <a:gd name="T20" fmla="*/ 0 w 94"/>
                  <a:gd name="T21" fmla="*/ 579 h 724"/>
                  <a:gd name="T22" fmla="*/ 2 w 94"/>
                  <a:gd name="T23" fmla="*/ 626 h 724"/>
                  <a:gd name="T24" fmla="*/ 3 w 94"/>
                  <a:gd name="T25" fmla="*/ 646 h 724"/>
                  <a:gd name="T26" fmla="*/ 3 w 94"/>
                  <a:gd name="T27" fmla="*/ 666 h 724"/>
                  <a:gd name="T28" fmla="*/ 6 w 94"/>
                  <a:gd name="T29" fmla="*/ 684 h 724"/>
                  <a:gd name="T30" fmla="*/ 8 w 94"/>
                  <a:gd name="T31" fmla="*/ 696 h 724"/>
                  <a:gd name="T32" fmla="*/ 10 w 94"/>
                  <a:gd name="T33" fmla="*/ 700 h 724"/>
                  <a:gd name="T34" fmla="*/ 12 w 94"/>
                  <a:gd name="T35" fmla="*/ 702 h 724"/>
                  <a:gd name="T36" fmla="*/ 14 w 94"/>
                  <a:gd name="T37" fmla="*/ 704 h 724"/>
                  <a:gd name="T38" fmla="*/ 17 w 94"/>
                  <a:gd name="T39" fmla="*/ 704 h 724"/>
                  <a:gd name="T40" fmla="*/ 19 w 94"/>
                  <a:gd name="T41" fmla="*/ 702 h 724"/>
                  <a:gd name="T42" fmla="*/ 22 w 94"/>
                  <a:gd name="T43" fmla="*/ 698 h 724"/>
                  <a:gd name="T44" fmla="*/ 28 w 94"/>
                  <a:gd name="T45" fmla="*/ 684 h 724"/>
                  <a:gd name="T46" fmla="*/ 28 w 94"/>
                  <a:gd name="T47" fmla="*/ 684 h 724"/>
                  <a:gd name="T48" fmla="*/ 33 w 94"/>
                  <a:gd name="T49" fmla="*/ 672 h 724"/>
                  <a:gd name="T50" fmla="*/ 36 w 94"/>
                  <a:gd name="T51" fmla="*/ 656 h 724"/>
                  <a:gd name="T52" fmla="*/ 38 w 94"/>
                  <a:gd name="T53" fmla="*/ 638 h 724"/>
                  <a:gd name="T54" fmla="*/ 41 w 94"/>
                  <a:gd name="T55" fmla="*/ 621 h 724"/>
                  <a:gd name="T56" fmla="*/ 41 w 94"/>
                  <a:gd name="T57" fmla="*/ 599 h 724"/>
                  <a:gd name="T58" fmla="*/ 41 w 94"/>
                  <a:gd name="T59" fmla="*/ 575 h 724"/>
                  <a:gd name="T60" fmla="*/ 41 w 94"/>
                  <a:gd name="T61" fmla="*/ 525 h 724"/>
                  <a:gd name="T62" fmla="*/ 41 w 94"/>
                  <a:gd name="T63" fmla="*/ 475 h 724"/>
                  <a:gd name="T64" fmla="*/ 38 w 94"/>
                  <a:gd name="T65" fmla="*/ 430 h 724"/>
                  <a:gd name="T66" fmla="*/ 37 w 94"/>
                  <a:gd name="T67" fmla="*/ 388 h 724"/>
                  <a:gd name="T68" fmla="*/ 37 w 94"/>
                  <a:gd name="T69" fmla="*/ 352 h 724"/>
                  <a:gd name="T70" fmla="*/ 37 w 94"/>
                  <a:gd name="T71" fmla="*/ 352 h 724"/>
                  <a:gd name="T72" fmla="*/ 37 w 94"/>
                  <a:gd name="T73" fmla="*/ 312 h 724"/>
                  <a:gd name="T74" fmla="*/ 38 w 94"/>
                  <a:gd name="T75" fmla="*/ 268 h 724"/>
                  <a:gd name="T76" fmla="*/ 41 w 94"/>
                  <a:gd name="T77" fmla="*/ 221 h 724"/>
                  <a:gd name="T78" fmla="*/ 42 w 94"/>
                  <a:gd name="T79" fmla="*/ 169 h 724"/>
                  <a:gd name="T80" fmla="*/ 42 w 94"/>
                  <a:gd name="T81" fmla="*/ 119 h 724"/>
                  <a:gd name="T82" fmla="*/ 41 w 94"/>
                  <a:gd name="T83" fmla="*/ 93 h 724"/>
                  <a:gd name="T84" fmla="*/ 41 w 94"/>
                  <a:gd name="T85" fmla="*/ 76 h 724"/>
                  <a:gd name="T86" fmla="*/ 38 w 94"/>
                  <a:gd name="T87" fmla="*/ 54 h 724"/>
                  <a:gd name="T88" fmla="*/ 36 w 94"/>
                  <a:gd name="T89" fmla="*/ 34 h 724"/>
                  <a:gd name="T90" fmla="*/ 33 w 94"/>
                  <a:gd name="T91" fmla="*/ 16 h 724"/>
                  <a:gd name="T92" fmla="*/ 28 w 94"/>
                  <a:gd name="T93" fmla="*/ 0 h 724"/>
                  <a:gd name="T94" fmla="*/ 28 w 94"/>
                  <a:gd name="T95" fmla="*/ 0 h 724"/>
                  <a:gd name="T96" fmla="*/ 20 w 94"/>
                  <a:gd name="T97" fmla="*/ 32 h 724"/>
                  <a:gd name="T98" fmla="*/ 14 w 94"/>
                  <a:gd name="T99" fmla="*/ 66 h 724"/>
                  <a:gd name="T100" fmla="*/ 8 w 94"/>
                  <a:gd name="T101" fmla="*/ 97 h 724"/>
                  <a:gd name="T102" fmla="*/ 7 w 94"/>
                  <a:gd name="T103" fmla="*/ 115 h 724"/>
                  <a:gd name="T104" fmla="*/ 6 w 94"/>
                  <a:gd name="T105" fmla="*/ 133 h 72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4" h="724">
                    <a:moveTo>
                      <a:pt x="12" y="122"/>
                    </a:moveTo>
                    <a:lnTo>
                      <a:pt x="12" y="122"/>
                    </a:lnTo>
                    <a:lnTo>
                      <a:pt x="4" y="164"/>
                    </a:lnTo>
                    <a:lnTo>
                      <a:pt x="0" y="206"/>
                    </a:lnTo>
                    <a:lnTo>
                      <a:pt x="0" y="250"/>
                    </a:lnTo>
                    <a:lnTo>
                      <a:pt x="0" y="296"/>
                    </a:lnTo>
                    <a:lnTo>
                      <a:pt x="2" y="384"/>
                    </a:lnTo>
                    <a:lnTo>
                      <a:pt x="4" y="472"/>
                    </a:lnTo>
                    <a:lnTo>
                      <a:pt x="2" y="544"/>
                    </a:lnTo>
                    <a:lnTo>
                      <a:pt x="0" y="594"/>
                    </a:lnTo>
                    <a:lnTo>
                      <a:pt x="2" y="644"/>
                    </a:lnTo>
                    <a:lnTo>
                      <a:pt x="4" y="666"/>
                    </a:lnTo>
                    <a:lnTo>
                      <a:pt x="8" y="686"/>
                    </a:lnTo>
                    <a:lnTo>
                      <a:pt x="12" y="704"/>
                    </a:lnTo>
                    <a:lnTo>
                      <a:pt x="18" y="716"/>
                    </a:lnTo>
                    <a:lnTo>
                      <a:pt x="22" y="720"/>
                    </a:lnTo>
                    <a:lnTo>
                      <a:pt x="28" y="722"/>
                    </a:lnTo>
                    <a:lnTo>
                      <a:pt x="32" y="724"/>
                    </a:lnTo>
                    <a:lnTo>
                      <a:pt x="38" y="724"/>
                    </a:lnTo>
                    <a:lnTo>
                      <a:pt x="44" y="722"/>
                    </a:lnTo>
                    <a:lnTo>
                      <a:pt x="50" y="718"/>
                    </a:lnTo>
                    <a:lnTo>
                      <a:pt x="64" y="704"/>
                    </a:lnTo>
                    <a:lnTo>
                      <a:pt x="74" y="692"/>
                    </a:lnTo>
                    <a:lnTo>
                      <a:pt x="80" y="676"/>
                    </a:lnTo>
                    <a:lnTo>
                      <a:pt x="86" y="658"/>
                    </a:lnTo>
                    <a:lnTo>
                      <a:pt x="90" y="638"/>
                    </a:lnTo>
                    <a:lnTo>
                      <a:pt x="92" y="614"/>
                    </a:lnTo>
                    <a:lnTo>
                      <a:pt x="92" y="590"/>
                    </a:lnTo>
                    <a:lnTo>
                      <a:pt x="92" y="540"/>
                    </a:lnTo>
                    <a:lnTo>
                      <a:pt x="90" y="490"/>
                    </a:lnTo>
                    <a:lnTo>
                      <a:pt x="86" y="440"/>
                    </a:lnTo>
                    <a:lnTo>
                      <a:pt x="84" y="398"/>
                    </a:lnTo>
                    <a:lnTo>
                      <a:pt x="82" y="362"/>
                    </a:lnTo>
                    <a:lnTo>
                      <a:pt x="84" y="322"/>
                    </a:lnTo>
                    <a:lnTo>
                      <a:pt x="86" y="276"/>
                    </a:lnTo>
                    <a:lnTo>
                      <a:pt x="90" y="226"/>
                    </a:lnTo>
                    <a:lnTo>
                      <a:pt x="94" y="174"/>
                    </a:lnTo>
                    <a:lnTo>
                      <a:pt x="94" y="124"/>
                    </a:lnTo>
                    <a:lnTo>
                      <a:pt x="92" y="98"/>
                    </a:lnTo>
                    <a:lnTo>
                      <a:pt x="90" y="76"/>
                    </a:lnTo>
                    <a:lnTo>
                      <a:pt x="86" y="54"/>
                    </a:lnTo>
                    <a:lnTo>
                      <a:pt x="80" y="34"/>
                    </a:lnTo>
                    <a:lnTo>
                      <a:pt x="74" y="16"/>
                    </a:lnTo>
                    <a:lnTo>
                      <a:pt x="64" y="0"/>
                    </a:lnTo>
                    <a:lnTo>
                      <a:pt x="46" y="32"/>
                    </a:lnTo>
                    <a:lnTo>
                      <a:pt x="30" y="66"/>
                    </a:lnTo>
                    <a:lnTo>
                      <a:pt x="18" y="102"/>
                    </a:lnTo>
                    <a:lnTo>
                      <a:pt x="14" y="120"/>
                    </a:lnTo>
                    <a:lnTo>
                      <a:pt x="12" y="13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0" name="Freeform 201"/>
              <p:cNvSpPr>
                <a:spLocks/>
              </p:cNvSpPr>
              <p:nvPr userDrawn="1"/>
            </p:nvSpPr>
            <p:spPr bwMode="auto">
              <a:xfrm>
                <a:off x="5896" y="-507"/>
                <a:ext cx="140" cy="800"/>
              </a:xfrm>
              <a:custGeom>
                <a:avLst/>
                <a:gdLst>
                  <a:gd name="T0" fmla="*/ 17 w 132"/>
                  <a:gd name="T1" fmla="*/ 163 h 786"/>
                  <a:gd name="T2" fmla="*/ 17 w 132"/>
                  <a:gd name="T3" fmla="*/ 163 h 786"/>
                  <a:gd name="T4" fmla="*/ 17 w 132"/>
                  <a:gd name="T5" fmla="*/ 210 h 786"/>
                  <a:gd name="T6" fmla="*/ 21 w 132"/>
                  <a:gd name="T7" fmla="*/ 256 h 786"/>
                  <a:gd name="T8" fmla="*/ 29 w 132"/>
                  <a:gd name="T9" fmla="*/ 305 h 786"/>
                  <a:gd name="T10" fmla="*/ 38 w 132"/>
                  <a:gd name="T11" fmla="*/ 354 h 786"/>
                  <a:gd name="T12" fmla="*/ 54 w 132"/>
                  <a:gd name="T13" fmla="*/ 448 h 786"/>
                  <a:gd name="T14" fmla="*/ 62 w 132"/>
                  <a:gd name="T15" fmla="*/ 496 h 786"/>
                  <a:gd name="T16" fmla="*/ 67 w 132"/>
                  <a:gd name="T17" fmla="*/ 544 h 786"/>
                  <a:gd name="T18" fmla="*/ 67 w 132"/>
                  <a:gd name="T19" fmla="*/ 544 h 786"/>
                  <a:gd name="T20" fmla="*/ 70 w 132"/>
                  <a:gd name="T21" fmla="*/ 584 h 786"/>
                  <a:gd name="T22" fmla="*/ 67 w 132"/>
                  <a:gd name="T23" fmla="*/ 627 h 786"/>
                  <a:gd name="T24" fmla="*/ 64 w 132"/>
                  <a:gd name="T25" fmla="*/ 668 h 786"/>
                  <a:gd name="T26" fmla="*/ 67 w 132"/>
                  <a:gd name="T27" fmla="*/ 712 h 786"/>
                  <a:gd name="T28" fmla="*/ 67 w 132"/>
                  <a:gd name="T29" fmla="*/ 734 h 786"/>
                  <a:gd name="T30" fmla="*/ 70 w 132"/>
                  <a:gd name="T31" fmla="*/ 754 h 786"/>
                  <a:gd name="T32" fmla="*/ 75 w 132"/>
                  <a:gd name="T33" fmla="*/ 774 h 786"/>
                  <a:gd name="T34" fmla="*/ 83 w 132"/>
                  <a:gd name="T35" fmla="*/ 793 h 786"/>
                  <a:gd name="T36" fmla="*/ 91 w 132"/>
                  <a:gd name="T37" fmla="*/ 810 h 786"/>
                  <a:gd name="T38" fmla="*/ 105 w 132"/>
                  <a:gd name="T39" fmla="*/ 828 h 786"/>
                  <a:gd name="T40" fmla="*/ 118 w 132"/>
                  <a:gd name="T41" fmla="*/ 843 h 786"/>
                  <a:gd name="T42" fmla="*/ 137 w 132"/>
                  <a:gd name="T43" fmla="*/ 858 h 786"/>
                  <a:gd name="T44" fmla="*/ 137 w 132"/>
                  <a:gd name="T45" fmla="*/ 858 h 786"/>
                  <a:gd name="T46" fmla="*/ 148 w 132"/>
                  <a:gd name="T47" fmla="*/ 843 h 786"/>
                  <a:gd name="T48" fmla="*/ 155 w 132"/>
                  <a:gd name="T49" fmla="*/ 828 h 786"/>
                  <a:gd name="T50" fmla="*/ 167 w 132"/>
                  <a:gd name="T51" fmla="*/ 795 h 786"/>
                  <a:gd name="T52" fmla="*/ 172 w 132"/>
                  <a:gd name="T53" fmla="*/ 762 h 786"/>
                  <a:gd name="T54" fmla="*/ 174 w 132"/>
                  <a:gd name="T55" fmla="*/ 728 h 786"/>
                  <a:gd name="T56" fmla="*/ 177 w 132"/>
                  <a:gd name="T57" fmla="*/ 692 h 786"/>
                  <a:gd name="T58" fmla="*/ 174 w 132"/>
                  <a:gd name="T59" fmla="*/ 655 h 786"/>
                  <a:gd name="T60" fmla="*/ 170 w 132"/>
                  <a:gd name="T61" fmla="*/ 590 h 786"/>
                  <a:gd name="T62" fmla="*/ 170 w 132"/>
                  <a:gd name="T63" fmla="*/ 590 h 786"/>
                  <a:gd name="T64" fmla="*/ 167 w 132"/>
                  <a:gd name="T65" fmla="*/ 509 h 786"/>
                  <a:gd name="T66" fmla="*/ 167 w 132"/>
                  <a:gd name="T67" fmla="*/ 427 h 786"/>
                  <a:gd name="T68" fmla="*/ 163 w 132"/>
                  <a:gd name="T69" fmla="*/ 346 h 786"/>
                  <a:gd name="T70" fmla="*/ 161 w 132"/>
                  <a:gd name="T71" fmla="*/ 264 h 786"/>
                  <a:gd name="T72" fmla="*/ 161 w 132"/>
                  <a:gd name="T73" fmla="*/ 264 h 786"/>
                  <a:gd name="T74" fmla="*/ 161 w 132"/>
                  <a:gd name="T75" fmla="*/ 202 h 786"/>
                  <a:gd name="T76" fmla="*/ 159 w 132"/>
                  <a:gd name="T77" fmla="*/ 169 h 786"/>
                  <a:gd name="T78" fmla="*/ 155 w 132"/>
                  <a:gd name="T79" fmla="*/ 132 h 786"/>
                  <a:gd name="T80" fmla="*/ 148 w 132"/>
                  <a:gd name="T81" fmla="*/ 98 h 786"/>
                  <a:gd name="T82" fmla="*/ 137 w 132"/>
                  <a:gd name="T83" fmla="*/ 65 h 786"/>
                  <a:gd name="T84" fmla="*/ 129 w 132"/>
                  <a:gd name="T85" fmla="*/ 51 h 786"/>
                  <a:gd name="T86" fmla="*/ 120 w 132"/>
                  <a:gd name="T87" fmla="*/ 39 h 786"/>
                  <a:gd name="T88" fmla="*/ 110 w 132"/>
                  <a:gd name="T89" fmla="*/ 24 h 786"/>
                  <a:gd name="T90" fmla="*/ 99 w 132"/>
                  <a:gd name="T91" fmla="*/ 16 h 786"/>
                  <a:gd name="T92" fmla="*/ 99 w 132"/>
                  <a:gd name="T93" fmla="*/ 16 h 786"/>
                  <a:gd name="T94" fmla="*/ 78 w 132"/>
                  <a:gd name="T95" fmla="*/ 6 h 786"/>
                  <a:gd name="T96" fmla="*/ 62 w 132"/>
                  <a:gd name="T97" fmla="*/ 0 h 786"/>
                  <a:gd name="T98" fmla="*/ 48 w 132"/>
                  <a:gd name="T99" fmla="*/ 0 h 786"/>
                  <a:gd name="T100" fmla="*/ 36 w 132"/>
                  <a:gd name="T101" fmla="*/ 2 h 786"/>
                  <a:gd name="T102" fmla="*/ 23 w 132"/>
                  <a:gd name="T103" fmla="*/ 8 h 786"/>
                  <a:gd name="T104" fmla="*/ 17 w 132"/>
                  <a:gd name="T105" fmla="*/ 16 h 786"/>
                  <a:gd name="T106" fmla="*/ 8 w 132"/>
                  <a:gd name="T107" fmla="*/ 28 h 786"/>
                  <a:gd name="T108" fmla="*/ 4 w 132"/>
                  <a:gd name="T109" fmla="*/ 45 h 786"/>
                  <a:gd name="T110" fmla="*/ 2 w 132"/>
                  <a:gd name="T111" fmla="*/ 59 h 786"/>
                  <a:gd name="T112" fmla="*/ 0 w 132"/>
                  <a:gd name="T113" fmla="*/ 75 h 786"/>
                  <a:gd name="T114" fmla="*/ 0 w 132"/>
                  <a:gd name="T115" fmla="*/ 112 h 786"/>
                  <a:gd name="T116" fmla="*/ 4 w 132"/>
                  <a:gd name="T117" fmla="*/ 142 h 786"/>
                  <a:gd name="T118" fmla="*/ 17 w 132"/>
                  <a:gd name="T119" fmla="*/ 171 h 786"/>
                  <a:gd name="T120" fmla="*/ 17 w 132"/>
                  <a:gd name="T121" fmla="*/ 163 h 78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2" h="786">
                    <a:moveTo>
                      <a:pt x="12" y="148"/>
                    </a:moveTo>
                    <a:lnTo>
                      <a:pt x="12" y="148"/>
                    </a:lnTo>
                    <a:lnTo>
                      <a:pt x="12" y="192"/>
                    </a:lnTo>
                    <a:lnTo>
                      <a:pt x="16" y="236"/>
                    </a:lnTo>
                    <a:lnTo>
                      <a:pt x="22" y="280"/>
                    </a:lnTo>
                    <a:lnTo>
                      <a:pt x="28" y="324"/>
                    </a:lnTo>
                    <a:lnTo>
                      <a:pt x="40" y="410"/>
                    </a:lnTo>
                    <a:lnTo>
                      <a:pt x="46" y="454"/>
                    </a:lnTo>
                    <a:lnTo>
                      <a:pt x="50" y="498"/>
                    </a:lnTo>
                    <a:lnTo>
                      <a:pt x="52" y="534"/>
                    </a:lnTo>
                    <a:lnTo>
                      <a:pt x="50" y="574"/>
                    </a:lnTo>
                    <a:lnTo>
                      <a:pt x="48" y="612"/>
                    </a:lnTo>
                    <a:lnTo>
                      <a:pt x="50" y="652"/>
                    </a:lnTo>
                    <a:lnTo>
                      <a:pt x="50" y="672"/>
                    </a:lnTo>
                    <a:lnTo>
                      <a:pt x="52" y="690"/>
                    </a:lnTo>
                    <a:lnTo>
                      <a:pt x="56" y="708"/>
                    </a:lnTo>
                    <a:lnTo>
                      <a:pt x="62" y="726"/>
                    </a:lnTo>
                    <a:lnTo>
                      <a:pt x="68" y="742"/>
                    </a:lnTo>
                    <a:lnTo>
                      <a:pt x="78" y="758"/>
                    </a:lnTo>
                    <a:lnTo>
                      <a:pt x="88" y="772"/>
                    </a:lnTo>
                    <a:lnTo>
                      <a:pt x="102" y="786"/>
                    </a:lnTo>
                    <a:lnTo>
                      <a:pt x="110" y="772"/>
                    </a:lnTo>
                    <a:lnTo>
                      <a:pt x="116" y="758"/>
                    </a:lnTo>
                    <a:lnTo>
                      <a:pt x="124" y="728"/>
                    </a:lnTo>
                    <a:lnTo>
                      <a:pt x="128" y="698"/>
                    </a:lnTo>
                    <a:lnTo>
                      <a:pt x="130" y="666"/>
                    </a:lnTo>
                    <a:lnTo>
                      <a:pt x="132" y="634"/>
                    </a:lnTo>
                    <a:lnTo>
                      <a:pt x="130" y="600"/>
                    </a:lnTo>
                    <a:lnTo>
                      <a:pt x="126" y="540"/>
                    </a:lnTo>
                    <a:lnTo>
                      <a:pt x="124" y="466"/>
                    </a:lnTo>
                    <a:lnTo>
                      <a:pt x="124" y="392"/>
                    </a:lnTo>
                    <a:lnTo>
                      <a:pt x="122" y="316"/>
                    </a:lnTo>
                    <a:lnTo>
                      <a:pt x="120" y="242"/>
                    </a:lnTo>
                    <a:lnTo>
                      <a:pt x="120" y="186"/>
                    </a:lnTo>
                    <a:lnTo>
                      <a:pt x="118" y="154"/>
                    </a:lnTo>
                    <a:lnTo>
                      <a:pt x="116" y="122"/>
                    </a:lnTo>
                    <a:lnTo>
                      <a:pt x="110" y="88"/>
                    </a:lnTo>
                    <a:lnTo>
                      <a:pt x="102" y="60"/>
                    </a:lnTo>
                    <a:lnTo>
                      <a:pt x="96" y="46"/>
                    </a:lnTo>
                    <a:lnTo>
                      <a:pt x="90" y="34"/>
                    </a:lnTo>
                    <a:lnTo>
                      <a:pt x="82" y="24"/>
                    </a:lnTo>
                    <a:lnTo>
                      <a:pt x="74" y="16"/>
                    </a:lnTo>
                    <a:lnTo>
                      <a:pt x="58" y="6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8" y="8"/>
                    </a:lnTo>
                    <a:lnTo>
                      <a:pt x="12" y="16"/>
                    </a:lnTo>
                    <a:lnTo>
                      <a:pt x="8" y="28"/>
                    </a:lnTo>
                    <a:lnTo>
                      <a:pt x="4" y="40"/>
                    </a:lnTo>
                    <a:lnTo>
                      <a:pt x="2" y="54"/>
                    </a:lnTo>
                    <a:lnTo>
                      <a:pt x="0" y="70"/>
                    </a:lnTo>
                    <a:lnTo>
                      <a:pt x="0" y="102"/>
                    </a:lnTo>
                    <a:lnTo>
                      <a:pt x="4" y="132"/>
                    </a:lnTo>
                    <a:lnTo>
                      <a:pt x="12" y="156"/>
                    </a:lnTo>
                    <a:lnTo>
                      <a:pt x="12" y="1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1" name="Freeform 202"/>
              <p:cNvSpPr>
                <a:spLocks/>
              </p:cNvSpPr>
              <p:nvPr userDrawn="1"/>
            </p:nvSpPr>
            <p:spPr bwMode="auto">
              <a:xfrm>
                <a:off x="5896" y="-507"/>
                <a:ext cx="140" cy="800"/>
              </a:xfrm>
              <a:custGeom>
                <a:avLst/>
                <a:gdLst>
                  <a:gd name="T0" fmla="*/ 17 w 132"/>
                  <a:gd name="T1" fmla="*/ 163 h 786"/>
                  <a:gd name="T2" fmla="*/ 17 w 132"/>
                  <a:gd name="T3" fmla="*/ 163 h 786"/>
                  <a:gd name="T4" fmla="*/ 17 w 132"/>
                  <a:gd name="T5" fmla="*/ 210 h 786"/>
                  <a:gd name="T6" fmla="*/ 21 w 132"/>
                  <a:gd name="T7" fmla="*/ 256 h 786"/>
                  <a:gd name="T8" fmla="*/ 29 w 132"/>
                  <a:gd name="T9" fmla="*/ 305 h 786"/>
                  <a:gd name="T10" fmla="*/ 38 w 132"/>
                  <a:gd name="T11" fmla="*/ 354 h 786"/>
                  <a:gd name="T12" fmla="*/ 54 w 132"/>
                  <a:gd name="T13" fmla="*/ 448 h 786"/>
                  <a:gd name="T14" fmla="*/ 62 w 132"/>
                  <a:gd name="T15" fmla="*/ 496 h 786"/>
                  <a:gd name="T16" fmla="*/ 67 w 132"/>
                  <a:gd name="T17" fmla="*/ 544 h 786"/>
                  <a:gd name="T18" fmla="*/ 67 w 132"/>
                  <a:gd name="T19" fmla="*/ 544 h 786"/>
                  <a:gd name="T20" fmla="*/ 70 w 132"/>
                  <a:gd name="T21" fmla="*/ 584 h 786"/>
                  <a:gd name="T22" fmla="*/ 67 w 132"/>
                  <a:gd name="T23" fmla="*/ 627 h 786"/>
                  <a:gd name="T24" fmla="*/ 64 w 132"/>
                  <a:gd name="T25" fmla="*/ 668 h 786"/>
                  <a:gd name="T26" fmla="*/ 67 w 132"/>
                  <a:gd name="T27" fmla="*/ 712 h 786"/>
                  <a:gd name="T28" fmla="*/ 67 w 132"/>
                  <a:gd name="T29" fmla="*/ 734 h 786"/>
                  <a:gd name="T30" fmla="*/ 70 w 132"/>
                  <a:gd name="T31" fmla="*/ 754 h 786"/>
                  <a:gd name="T32" fmla="*/ 75 w 132"/>
                  <a:gd name="T33" fmla="*/ 774 h 786"/>
                  <a:gd name="T34" fmla="*/ 83 w 132"/>
                  <a:gd name="T35" fmla="*/ 793 h 786"/>
                  <a:gd name="T36" fmla="*/ 91 w 132"/>
                  <a:gd name="T37" fmla="*/ 810 h 786"/>
                  <a:gd name="T38" fmla="*/ 105 w 132"/>
                  <a:gd name="T39" fmla="*/ 828 h 786"/>
                  <a:gd name="T40" fmla="*/ 118 w 132"/>
                  <a:gd name="T41" fmla="*/ 843 h 786"/>
                  <a:gd name="T42" fmla="*/ 137 w 132"/>
                  <a:gd name="T43" fmla="*/ 858 h 786"/>
                  <a:gd name="T44" fmla="*/ 137 w 132"/>
                  <a:gd name="T45" fmla="*/ 858 h 786"/>
                  <a:gd name="T46" fmla="*/ 148 w 132"/>
                  <a:gd name="T47" fmla="*/ 843 h 786"/>
                  <a:gd name="T48" fmla="*/ 155 w 132"/>
                  <a:gd name="T49" fmla="*/ 828 h 786"/>
                  <a:gd name="T50" fmla="*/ 167 w 132"/>
                  <a:gd name="T51" fmla="*/ 795 h 786"/>
                  <a:gd name="T52" fmla="*/ 172 w 132"/>
                  <a:gd name="T53" fmla="*/ 762 h 786"/>
                  <a:gd name="T54" fmla="*/ 174 w 132"/>
                  <a:gd name="T55" fmla="*/ 728 h 786"/>
                  <a:gd name="T56" fmla="*/ 177 w 132"/>
                  <a:gd name="T57" fmla="*/ 692 h 786"/>
                  <a:gd name="T58" fmla="*/ 174 w 132"/>
                  <a:gd name="T59" fmla="*/ 655 h 786"/>
                  <a:gd name="T60" fmla="*/ 170 w 132"/>
                  <a:gd name="T61" fmla="*/ 590 h 786"/>
                  <a:gd name="T62" fmla="*/ 170 w 132"/>
                  <a:gd name="T63" fmla="*/ 590 h 786"/>
                  <a:gd name="T64" fmla="*/ 167 w 132"/>
                  <a:gd name="T65" fmla="*/ 509 h 786"/>
                  <a:gd name="T66" fmla="*/ 167 w 132"/>
                  <a:gd name="T67" fmla="*/ 427 h 786"/>
                  <a:gd name="T68" fmla="*/ 163 w 132"/>
                  <a:gd name="T69" fmla="*/ 346 h 786"/>
                  <a:gd name="T70" fmla="*/ 161 w 132"/>
                  <a:gd name="T71" fmla="*/ 264 h 786"/>
                  <a:gd name="T72" fmla="*/ 161 w 132"/>
                  <a:gd name="T73" fmla="*/ 264 h 786"/>
                  <a:gd name="T74" fmla="*/ 161 w 132"/>
                  <a:gd name="T75" fmla="*/ 202 h 786"/>
                  <a:gd name="T76" fmla="*/ 159 w 132"/>
                  <a:gd name="T77" fmla="*/ 169 h 786"/>
                  <a:gd name="T78" fmla="*/ 155 w 132"/>
                  <a:gd name="T79" fmla="*/ 132 h 786"/>
                  <a:gd name="T80" fmla="*/ 148 w 132"/>
                  <a:gd name="T81" fmla="*/ 98 h 786"/>
                  <a:gd name="T82" fmla="*/ 137 w 132"/>
                  <a:gd name="T83" fmla="*/ 65 h 786"/>
                  <a:gd name="T84" fmla="*/ 129 w 132"/>
                  <a:gd name="T85" fmla="*/ 51 h 786"/>
                  <a:gd name="T86" fmla="*/ 120 w 132"/>
                  <a:gd name="T87" fmla="*/ 39 h 786"/>
                  <a:gd name="T88" fmla="*/ 110 w 132"/>
                  <a:gd name="T89" fmla="*/ 24 h 786"/>
                  <a:gd name="T90" fmla="*/ 99 w 132"/>
                  <a:gd name="T91" fmla="*/ 16 h 786"/>
                  <a:gd name="T92" fmla="*/ 99 w 132"/>
                  <a:gd name="T93" fmla="*/ 16 h 786"/>
                  <a:gd name="T94" fmla="*/ 78 w 132"/>
                  <a:gd name="T95" fmla="*/ 6 h 786"/>
                  <a:gd name="T96" fmla="*/ 62 w 132"/>
                  <a:gd name="T97" fmla="*/ 0 h 786"/>
                  <a:gd name="T98" fmla="*/ 48 w 132"/>
                  <a:gd name="T99" fmla="*/ 0 h 786"/>
                  <a:gd name="T100" fmla="*/ 36 w 132"/>
                  <a:gd name="T101" fmla="*/ 2 h 786"/>
                  <a:gd name="T102" fmla="*/ 23 w 132"/>
                  <a:gd name="T103" fmla="*/ 8 h 786"/>
                  <a:gd name="T104" fmla="*/ 17 w 132"/>
                  <a:gd name="T105" fmla="*/ 16 h 786"/>
                  <a:gd name="T106" fmla="*/ 8 w 132"/>
                  <a:gd name="T107" fmla="*/ 28 h 786"/>
                  <a:gd name="T108" fmla="*/ 4 w 132"/>
                  <a:gd name="T109" fmla="*/ 45 h 786"/>
                  <a:gd name="T110" fmla="*/ 2 w 132"/>
                  <a:gd name="T111" fmla="*/ 59 h 786"/>
                  <a:gd name="T112" fmla="*/ 0 w 132"/>
                  <a:gd name="T113" fmla="*/ 75 h 786"/>
                  <a:gd name="T114" fmla="*/ 0 w 132"/>
                  <a:gd name="T115" fmla="*/ 112 h 786"/>
                  <a:gd name="T116" fmla="*/ 4 w 132"/>
                  <a:gd name="T117" fmla="*/ 142 h 786"/>
                  <a:gd name="T118" fmla="*/ 17 w 132"/>
                  <a:gd name="T119" fmla="*/ 171 h 78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2" h="786">
                    <a:moveTo>
                      <a:pt x="12" y="148"/>
                    </a:moveTo>
                    <a:lnTo>
                      <a:pt x="12" y="148"/>
                    </a:lnTo>
                    <a:lnTo>
                      <a:pt x="12" y="192"/>
                    </a:lnTo>
                    <a:lnTo>
                      <a:pt x="16" y="236"/>
                    </a:lnTo>
                    <a:lnTo>
                      <a:pt x="22" y="280"/>
                    </a:lnTo>
                    <a:lnTo>
                      <a:pt x="28" y="324"/>
                    </a:lnTo>
                    <a:lnTo>
                      <a:pt x="40" y="410"/>
                    </a:lnTo>
                    <a:lnTo>
                      <a:pt x="46" y="454"/>
                    </a:lnTo>
                    <a:lnTo>
                      <a:pt x="50" y="498"/>
                    </a:lnTo>
                    <a:lnTo>
                      <a:pt x="52" y="534"/>
                    </a:lnTo>
                    <a:lnTo>
                      <a:pt x="50" y="574"/>
                    </a:lnTo>
                    <a:lnTo>
                      <a:pt x="48" y="612"/>
                    </a:lnTo>
                    <a:lnTo>
                      <a:pt x="50" y="652"/>
                    </a:lnTo>
                    <a:lnTo>
                      <a:pt x="50" y="672"/>
                    </a:lnTo>
                    <a:lnTo>
                      <a:pt x="52" y="690"/>
                    </a:lnTo>
                    <a:lnTo>
                      <a:pt x="56" y="708"/>
                    </a:lnTo>
                    <a:lnTo>
                      <a:pt x="62" y="726"/>
                    </a:lnTo>
                    <a:lnTo>
                      <a:pt x="68" y="742"/>
                    </a:lnTo>
                    <a:lnTo>
                      <a:pt x="78" y="758"/>
                    </a:lnTo>
                    <a:lnTo>
                      <a:pt x="88" y="772"/>
                    </a:lnTo>
                    <a:lnTo>
                      <a:pt x="102" y="786"/>
                    </a:lnTo>
                    <a:lnTo>
                      <a:pt x="110" y="772"/>
                    </a:lnTo>
                    <a:lnTo>
                      <a:pt x="116" y="758"/>
                    </a:lnTo>
                    <a:lnTo>
                      <a:pt x="124" y="728"/>
                    </a:lnTo>
                    <a:lnTo>
                      <a:pt x="128" y="698"/>
                    </a:lnTo>
                    <a:lnTo>
                      <a:pt x="130" y="666"/>
                    </a:lnTo>
                    <a:lnTo>
                      <a:pt x="132" y="634"/>
                    </a:lnTo>
                    <a:lnTo>
                      <a:pt x="130" y="600"/>
                    </a:lnTo>
                    <a:lnTo>
                      <a:pt x="126" y="540"/>
                    </a:lnTo>
                    <a:lnTo>
                      <a:pt x="124" y="466"/>
                    </a:lnTo>
                    <a:lnTo>
                      <a:pt x="124" y="392"/>
                    </a:lnTo>
                    <a:lnTo>
                      <a:pt x="122" y="316"/>
                    </a:lnTo>
                    <a:lnTo>
                      <a:pt x="120" y="242"/>
                    </a:lnTo>
                    <a:lnTo>
                      <a:pt x="120" y="186"/>
                    </a:lnTo>
                    <a:lnTo>
                      <a:pt x="118" y="154"/>
                    </a:lnTo>
                    <a:lnTo>
                      <a:pt x="116" y="122"/>
                    </a:lnTo>
                    <a:lnTo>
                      <a:pt x="110" y="88"/>
                    </a:lnTo>
                    <a:lnTo>
                      <a:pt x="102" y="60"/>
                    </a:lnTo>
                    <a:lnTo>
                      <a:pt x="96" y="46"/>
                    </a:lnTo>
                    <a:lnTo>
                      <a:pt x="90" y="34"/>
                    </a:lnTo>
                    <a:lnTo>
                      <a:pt x="82" y="24"/>
                    </a:lnTo>
                    <a:lnTo>
                      <a:pt x="74" y="16"/>
                    </a:lnTo>
                    <a:lnTo>
                      <a:pt x="58" y="6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8" y="8"/>
                    </a:lnTo>
                    <a:lnTo>
                      <a:pt x="12" y="16"/>
                    </a:lnTo>
                    <a:lnTo>
                      <a:pt x="8" y="28"/>
                    </a:lnTo>
                    <a:lnTo>
                      <a:pt x="4" y="40"/>
                    </a:lnTo>
                    <a:lnTo>
                      <a:pt x="2" y="54"/>
                    </a:lnTo>
                    <a:lnTo>
                      <a:pt x="0" y="70"/>
                    </a:lnTo>
                    <a:lnTo>
                      <a:pt x="0" y="102"/>
                    </a:lnTo>
                    <a:lnTo>
                      <a:pt x="4" y="132"/>
                    </a:lnTo>
                    <a:lnTo>
                      <a:pt x="12" y="156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2" name="Freeform 203"/>
              <p:cNvSpPr>
                <a:spLocks/>
              </p:cNvSpPr>
              <p:nvPr userDrawn="1"/>
            </p:nvSpPr>
            <p:spPr bwMode="auto">
              <a:xfrm>
                <a:off x="6376" y="-587"/>
                <a:ext cx="240" cy="640"/>
              </a:xfrm>
              <a:custGeom>
                <a:avLst/>
                <a:gdLst>
                  <a:gd name="T0" fmla="*/ 32 w 242"/>
                  <a:gd name="T1" fmla="*/ 111 h 646"/>
                  <a:gd name="T2" fmla="*/ 32 w 242"/>
                  <a:gd name="T3" fmla="*/ 111 h 646"/>
                  <a:gd name="T4" fmla="*/ 48 w 242"/>
                  <a:gd name="T5" fmla="*/ 147 h 646"/>
                  <a:gd name="T6" fmla="*/ 61 w 242"/>
                  <a:gd name="T7" fmla="*/ 176 h 646"/>
                  <a:gd name="T8" fmla="*/ 95 w 242"/>
                  <a:gd name="T9" fmla="*/ 238 h 646"/>
                  <a:gd name="T10" fmla="*/ 111 w 242"/>
                  <a:gd name="T11" fmla="*/ 266 h 646"/>
                  <a:gd name="T12" fmla="*/ 125 w 242"/>
                  <a:gd name="T13" fmla="*/ 299 h 646"/>
                  <a:gd name="T14" fmla="*/ 135 w 242"/>
                  <a:gd name="T15" fmla="*/ 335 h 646"/>
                  <a:gd name="T16" fmla="*/ 143 w 242"/>
                  <a:gd name="T17" fmla="*/ 371 h 646"/>
                  <a:gd name="T18" fmla="*/ 143 w 242"/>
                  <a:gd name="T19" fmla="*/ 371 h 646"/>
                  <a:gd name="T20" fmla="*/ 145 w 242"/>
                  <a:gd name="T21" fmla="*/ 396 h 646"/>
                  <a:gd name="T22" fmla="*/ 147 w 242"/>
                  <a:gd name="T23" fmla="*/ 434 h 646"/>
                  <a:gd name="T24" fmla="*/ 149 w 242"/>
                  <a:gd name="T25" fmla="*/ 475 h 646"/>
                  <a:gd name="T26" fmla="*/ 153 w 242"/>
                  <a:gd name="T27" fmla="*/ 519 h 646"/>
                  <a:gd name="T28" fmla="*/ 155 w 242"/>
                  <a:gd name="T29" fmla="*/ 541 h 646"/>
                  <a:gd name="T30" fmla="*/ 159 w 242"/>
                  <a:gd name="T31" fmla="*/ 561 h 646"/>
                  <a:gd name="T32" fmla="*/ 165 w 242"/>
                  <a:gd name="T33" fmla="*/ 577 h 646"/>
                  <a:gd name="T34" fmla="*/ 171 w 242"/>
                  <a:gd name="T35" fmla="*/ 590 h 646"/>
                  <a:gd name="T36" fmla="*/ 177 w 242"/>
                  <a:gd name="T37" fmla="*/ 602 h 646"/>
                  <a:gd name="T38" fmla="*/ 184 w 242"/>
                  <a:gd name="T39" fmla="*/ 610 h 646"/>
                  <a:gd name="T40" fmla="*/ 188 w 242"/>
                  <a:gd name="T41" fmla="*/ 614 h 646"/>
                  <a:gd name="T42" fmla="*/ 194 w 242"/>
                  <a:gd name="T43" fmla="*/ 616 h 646"/>
                  <a:gd name="T44" fmla="*/ 200 w 242"/>
                  <a:gd name="T45" fmla="*/ 616 h 646"/>
                  <a:gd name="T46" fmla="*/ 208 w 242"/>
                  <a:gd name="T47" fmla="*/ 616 h 646"/>
                  <a:gd name="T48" fmla="*/ 208 w 242"/>
                  <a:gd name="T49" fmla="*/ 616 h 646"/>
                  <a:gd name="T50" fmla="*/ 214 w 242"/>
                  <a:gd name="T51" fmla="*/ 602 h 646"/>
                  <a:gd name="T52" fmla="*/ 220 w 242"/>
                  <a:gd name="T53" fmla="*/ 588 h 646"/>
                  <a:gd name="T54" fmla="*/ 224 w 242"/>
                  <a:gd name="T55" fmla="*/ 575 h 646"/>
                  <a:gd name="T56" fmla="*/ 228 w 242"/>
                  <a:gd name="T57" fmla="*/ 559 h 646"/>
                  <a:gd name="T58" fmla="*/ 232 w 242"/>
                  <a:gd name="T59" fmla="*/ 517 h 646"/>
                  <a:gd name="T60" fmla="*/ 232 w 242"/>
                  <a:gd name="T61" fmla="*/ 473 h 646"/>
                  <a:gd name="T62" fmla="*/ 228 w 242"/>
                  <a:gd name="T63" fmla="*/ 426 h 646"/>
                  <a:gd name="T64" fmla="*/ 220 w 242"/>
                  <a:gd name="T65" fmla="*/ 374 h 646"/>
                  <a:gd name="T66" fmla="*/ 210 w 242"/>
                  <a:gd name="T67" fmla="*/ 325 h 646"/>
                  <a:gd name="T68" fmla="*/ 196 w 242"/>
                  <a:gd name="T69" fmla="*/ 273 h 646"/>
                  <a:gd name="T70" fmla="*/ 180 w 242"/>
                  <a:gd name="T71" fmla="*/ 224 h 646"/>
                  <a:gd name="T72" fmla="*/ 167 w 242"/>
                  <a:gd name="T73" fmla="*/ 174 h 646"/>
                  <a:gd name="T74" fmla="*/ 145 w 242"/>
                  <a:gd name="T75" fmla="*/ 133 h 646"/>
                  <a:gd name="T76" fmla="*/ 123 w 242"/>
                  <a:gd name="T77" fmla="*/ 91 h 646"/>
                  <a:gd name="T78" fmla="*/ 109 w 242"/>
                  <a:gd name="T79" fmla="*/ 73 h 646"/>
                  <a:gd name="T80" fmla="*/ 97 w 242"/>
                  <a:gd name="T81" fmla="*/ 55 h 646"/>
                  <a:gd name="T82" fmla="*/ 83 w 242"/>
                  <a:gd name="T83" fmla="*/ 44 h 646"/>
                  <a:gd name="T84" fmla="*/ 71 w 242"/>
                  <a:gd name="T85" fmla="*/ 32 h 646"/>
                  <a:gd name="T86" fmla="*/ 60 w 242"/>
                  <a:gd name="T87" fmla="*/ 20 h 646"/>
                  <a:gd name="T88" fmla="*/ 48 w 242"/>
                  <a:gd name="T89" fmla="*/ 12 h 646"/>
                  <a:gd name="T90" fmla="*/ 32 w 242"/>
                  <a:gd name="T91" fmla="*/ 4 h 646"/>
                  <a:gd name="T92" fmla="*/ 18 w 242"/>
                  <a:gd name="T93" fmla="*/ 0 h 646"/>
                  <a:gd name="T94" fmla="*/ 18 w 242"/>
                  <a:gd name="T95" fmla="*/ 0 h 646"/>
                  <a:gd name="T96" fmla="*/ 10 w 242"/>
                  <a:gd name="T97" fmla="*/ 16 h 646"/>
                  <a:gd name="T98" fmla="*/ 4 w 242"/>
                  <a:gd name="T99" fmla="*/ 32 h 646"/>
                  <a:gd name="T100" fmla="*/ 2 w 242"/>
                  <a:gd name="T101" fmla="*/ 50 h 646"/>
                  <a:gd name="T102" fmla="*/ 0 w 242"/>
                  <a:gd name="T103" fmla="*/ 61 h 646"/>
                  <a:gd name="T104" fmla="*/ 2 w 242"/>
                  <a:gd name="T105" fmla="*/ 77 h 646"/>
                  <a:gd name="T106" fmla="*/ 2 w 242"/>
                  <a:gd name="T107" fmla="*/ 95 h 646"/>
                  <a:gd name="T108" fmla="*/ 8 w 242"/>
                  <a:gd name="T109" fmla="*/ 127 h 646"/>
                  <a:gd name="T110" fmla="*/ 32 w 242"/>
                  <a:gd name="T111" fmla="*/ 111 h 64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42" h="646">
                    <a:moveTo>
                      <a:pt x="32" y="116"/>
                    </a:moveTo>
                    <a:lnTo>
                      <a:pt x="32" y="116"/>
                    </a:lnTo>
                    <a:lnTo>
                      <a:pt x="48" y="152"/>
                    </a:lnTo>
                    <a:lnTo>
                      <a:pt x="66" y="186"/>
                    </a:lnTo>
                    <a:lnTo>
                      <a:pt x="100" y="248"/>
                    </a:lnTo>
                    <a:lnTo>
                      <a:pt x="116" y="280"/>
                    </a:lnTo>
                    <a:lnTo>
                      <a:pt x="130" y="314"/>
                    </a:lnTo>
                    <a:lnTo>
                      <a:pt x="140" y="350"/>
                    </a:lnTo>
                    <a:lnTo>
                      <a:pt x="148" y="390"/>
                    </a:lnTo>
                    <a:lnTo>
                      <a:pt x="150" y="416"/>
                    </a:lnTo>
                    <a:lnTo>
                      <a:pt x="152" y="454"/>
                    </a:lnTo>
                    <a:lnTo>
                      <a:pt x="154" y="498"/>
                    </a:lnTo>
                    <a:lnTo>
                      <a:pt x="158" y="544"/>
                    </a:lnTo>
                    <a:lnTo>
                      <a:pt x="160" y="566"/>
                    </a:lnTo>
                    <a:lnTo>
                      <a:pt x="164" y="586"/>
                    </a:lnTo>
                    <a:lnTo>
                      <a:pt x="170" y="604"/>
                    </a:lnTo>
                    <a:lnTo>
                      <a:pt x="176" y="620"/>
                    </a:lnTo>
                    <a:lnTo>
                      <a:pt x="184" y="632"/>
                    </a:lnTo>
                    <a:lnTo>
                      <a:pt x="194" y="640"/>
                    </a:lnTo>
                    <a:lnTo>
                      <a:pt x="198" y="644"/>
                    </a:lnTo>
                    <a:lnTo>
                      <a:pt x="204" y="646"/>
                    </a:lnTo>
                    <a:lnTo>
                      <a:pt x="210" y="646"/>
                    </a:lnTo>
                    <a:lnTo>
                      <a:pt x="218" y="646"/>
                    </a:lnTo>
                    <a:lnTo>
                      <a:pt x="224" y="632"/>
                    </a:lnTo>
                    <a:lnTo>
                      <a:pt x="230" y="618"/>
                    </a:lnTo>
                    <a:lnTo>
                      <a:pt x="234" y="602"/>
                    </a:lnTo>
                    <a:lnTo>
                      <a:pt x="238" y="584"/>
                    </a:lnTo>
                    <a:lnTo>
                      <a:pt x="242" y="542"/>
                    </a:lnTo>
                    <a:lnTo>
                      <a:pt x="242" y="496"/>
                    </a:lnTo>
                    <a:lnTo>
                      <a:pt x="238" y="446"/>
                    </a:lnTo>
                    <a:lnTo>
                      <a:pt x="230" y="394"/>
                    </a:lnTo>
                    <a:lnTo>
                      <a:pt x="220" y="340"/>
                    </a:lnTo>
                    <a:lnTo>
                      <a:pt x="206" y="288"/>
                    </a:lnTo>
                    <a:lnTo>
                      <a:pt x="190" y="234"/>
                    </a:lnTo>
                    <a:lnTo>
                      <a:pt x="172" y="184"/>
                    </a:lnTo>
                    <a:lnTo>
                      <a:pt x="150" y="138"/>
                    </a:lnTo>
                    <a:lnTo>
                      <a:pt x="128" y="96"/>
                    </a:lnTo>
                    <a:lnTo>
                      <a:pt x="114" y="78"/>
                    </a:lnTo>
                    <a:lnTo>
                      <a:pt x="102" y="60"/>
                    </a:lnTo>
                    <a:lnTo>
                      <a:pt x="88" y="44"/>
                    </a:lnTo>
                    <a:lnTo>
                      <a:pt x="76" y="32"/>
                    </a:lnTo>
                    <a:lnTo>
                      <a:pt x="62" y="20"/>
                    </a:lnTo>
                    <a:lnTo>
                      <a:pt x="48" y="12"/>
                    </a:lnTo>
                    <a:lnTo>
                      <a:pt x="32" y="4"/>
                    </a:lnTo>
                    <a:lnTo>
                      <a:pt x="18" y="0"/>
                    </a:lnTo>
                    <a:lnTo>
                      <a:pt x="10" y="16"/>
                    </a:lnTo>
                    <a:lnTo>
                      <a:pt x="4" y="32"/>
                    </a:lnTo>
                    <a:lnTo>
                      <a:pt x="2" y="50"/>
                    </a:lnTo>
                    <a:lnTo>
                      <a:pt x="0" y="66"/>
                    </a:lnTo>
                    <a:lnTo>
                      <a:pt x="2" y="82"/>
                    </a:lnTo>
                    <a:lnTo>
                      <a:pt x="2" y="100"/>
                    </a:lnTo>
                    <a:lnTo>
                      <a:pt x="8" y="132"/>
                    </a:lnTo>
                    <a:lnTo>
                      <a:pt x="32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3" name="Freeform 204"/>
              <p:cNvSpPr>
                <a:spLocks/>
              </p:cNvSpPr>
              <p:nvPr userDrawn="1"/>
            </p:nvSpPr>
            <p:spPr bwMode="auto">
              <a:xfrm>
                <a:off x="6376" y="-587"/>
                <a:ext cx="240" cy="640"/>
              </a:xfrm>
              <a:custGeom>
                <a:avLst/>
                <a:gdLst>
                  <a:gd name="T0" fmla="*/ 32 w 242"/>
                  <a:gd name="T1" fmla="*/ 111 h 646"/>
                  <a:gd name="T2" fmla="*/ 32 w 242"/>
                  <a:gd name="T3" fmla="*/ 111 h 646"/>
                  <a:gd name="T4" fmla="*/ 48 w 242"/>
                  <a:gd name="T5" fmla="*/ 147 h 646"/>
                  <a:gd name="T6" fmla="*/ 61 w 242"/>
                  <a:gd name="T7" fmla="*/ 176 h 646"/>
                  <a:gd name="T8" fmla="*/ 95 w 242"/>
                  <a:gd name="T9" fmla="*/ 238 h 646"/>
                  <a:gd name="T10" fmla="*/ 111 w 242"/>
                  <a:gd name="T11" fmla="*/ 266 h 646"/>
                  <a:gd name="T12" fmla="*/ 125 w 242"/>
                  <a:gd name="T13" fmla="*/ 299 h 646"/>
                  <a:gd name="T14" fmla="*/ 135 w 242"/>
                  <a:gd name="T15" fmla="*/ 335 h 646"/>
                  <a:gd name="T16" fmla="*/ 143 w 242"/>
                  <a:gd name="T17" fmla="*/ 371 h 646"/>
                  <a:gd name="T18" fmla="*/ 143 w 242"/>
                  <a:gd name="T19" fmla="*/ 371 h 646"/>
                  <a:gd name="T20" fmla="*/ 145 w 242"/>
                  <a:gd name="T21" fmla="*/ 396 h 646"/>
                  <a:gd name="T22" fmla="*/ 147 w 242"/>
                  <a:gd name="T23" fmla="*/ 434 h 646"/>
                  <a:gd name="T24" fmla="*/ 149 w 242"/>
                  <a:gd name="T25" fmla="*/ 475 h 646"/>
                  <a:gd name="T26" fmla="*/ 153 w 242"/>
                  <a:gd name="T27" fmla="*/ 519 h 646"/>
                  <a:gd name="T28" fmla="*/ 155 w 242"/>
                  <a:gd name="T29" fmla="*/ 541 h 646"/>
                  <a:gd name="T30" fmla="*/ 159 w 242"/>
                  <a:gd name="T31" fmla="*/ 561 h 646"/>
                  <a:gd name="T32" fmla="*/ 165 w 242"/>
                  <a:gd name="T33" fmla="*/ 577 h 646"/>
                  <a:gd name="T34" fmla="*/ 171 w 242"/>
                  <a:gd name="T35" fmla="*/ 590 h 646"/>
                  <a:gd name="T36" fmla="*/ 177 w 242"/>
                  <a:gd name="T37" fmla="*/ 602 h 646"/>
                  <a:gd name="T38" fmla="*/ 184 w 242"/>
                  <a:gd name="T39" fmla="*/ 610 h 646"/>
                  <a:gd name="T40" fmla="*/ 188 w 242"/>
                  <a:gd name="T41" fmla="*/ 614 h 646"/>
                  <a:gd name="T42" fmla="*/ 194 w 242"/>
                  <a:gd name="T43" fmla="*/ 616 h 646"/>
                  <a:gd name="T44" fmla="*/ 200 w 242"/>
                  <a:gd name="T45" fmla="*/ 616 h 646"/>
                  <a:gd name="T46" fmla="*/ 208 w 242"/>
                  <a:gd name="T47" fmla="*/ 616 h 646"/>
                  <a:gd name="T48" fmla="*/ 208 w 242"/>
                  <a:gd name="T49" fmla="*/ 616 h 646"/>
                  <a:gd name="T50" fmla="*/ 214 w 242"/>
                  <a:gd name="T51" fmla="*/ 602 h 646"/>
                  <a:gd name="T52" fmla="*/ 220 w 242"/>
                  <a:gd name="T53" fmla="*/ 588 h 646"/>
                  <a:gd name="T54" fmla="*/ 224 w 242"/>
                  <a:gd name="T55" fmla="*/ 575 h 646"/>
                  <a:gd name="T56" fmla="*/ 228 w 242"/>
                  <a:gd name="T57" fmla="*/ 559 h 646"/>
                  <a:gd name="T58" fmla="*/ 232 w 242"/>
                  <a:gd name="T59" fmla="*/ 517 h 646"/>
                  <a:gd name="T60" fmla="*/ 232 w 242"/>
                  <a:gd name="T61" fmla="*/ 473 h 646"/>
                  <a:gd name="T62" fmla="*/ 228 w 242"/>
                  <a:gd name="T63" fmla="*/ 426 h 646"/>
                  <a:gd name="T64" fmla="*/ 220 w 242"/>
                  <a:gd name="T65" fmla="*/ 374 h 646"/>
                  <a:gd name="T66" fmla="*/ 210 w 242"/>
                  <a:gd name="T67" fmla="*/ 325 h 646"/>
                  <a:gd name="T68" fmla="*/ 196 w 242"/>
                  <a:gd name="T69" fmla="*/ 273 h 646"/>
                  <a:gd name="T70" fmla="*/ 180 w 242"/>
                  <a:gd name="T71" fmla="*/ 224 h 646"/>
                  <a:gd name="T72" fmla="*/ 167 w 242"/>
                  <a:gd name="T73" fmla="*/ 174 h 646"/>
                  <a:gd name="T74" fmla="*/ 145 w 242"/>
                  <a:gd name="T75" fmla="*/ 133 h 646"/>
                  <a:gd name="T76" fmla="*/ 123 w 242"/>
                  <a:gd name="T77" fmla="*/ 91 h 646"/>
                  <a:gd name="T78" fmla="*/ 109 w 242"/>
                  <a:gd name="T79" fmla="*/ 73 h 646"/>
                  <a:gd name="T80" fmla="*/ 97 w 242"/>
                  <a:gd name="T81" fmla="*/ 55 h 646"/>
                  <a:gd name="T82" fmla="*/ 83 w 242"/>
                  <a:gd name="T83" fmla="*/ 44 h 646"/>
                  <a:gd name="T84" fmla="*/ 71 w 242"/>
                  <a:gd name="T85" fmla="*/ 32 h 646"/>
                  <a:gd name="T86" fmla="*/ 60 w 242"/>
                  <a:gd name="T87" fmla="*/ 20 h 646"/>
                  <a:gd name="T88" fmla="*/ 48 w 242"/>
                  <a:gd name="T89" fmla="*/ 12 h 646"/>
                  <a:gd name="T90" fmla="*/ 32 w 242"/>
                  <a:gd name="T91" fmla="*/ 4 h 646"/>
                  <a:gd name="T92" fmla="*/ 18 w 242"/>
                  <a:gd name="T93" fmla="*/ 0 h 646"/>
                  <a:gd name="T94" fmla="*/ 18 w 242"/>
                  <a:gd name="T95" fmla="*/ 0 h 646"/>
                  <a:gd name="T96" fmla="*/ 10 w 242"/>
                  <a:gd name="T97" fmla="*/ 16 h 646"/>
                  <a:gd name="T98" fmla="*/ 4 w 242"/>
                  <a:gd name="T99" fmla="*/ 32 h 646"/>
                  <a:gd name="T100" fmla="*/ 2 w 242"/>
                  <a:gd name="T101" fmla="*/ 50 h 646"/>
                  <a:gd name="T102" fmla="*/ 0 w 242"/>
                  <a:gd name="T103" fmla="*/ 61 h 646"/>
                  <a:gd name="T104" fmla="*/ 2 w 242"/>
                  <a:gd name="T105" fmla="*/ 77 h 646"/>
                  <a:gd name="T106" fmla="*/ 2 w 242"/>
                  <a:gd name="T107" fmla="*/ 95 h 646"/>
                  <a:gd name="T108" fmla="*/ 8 w 242"/>
                  <a:gd name="T109" fmla="*/ 127 h 64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42" h="646">
                    <a:moveTo>
                      <a:pt x="32" y="116"/>
                    </a:moveTo>
                    <a:lnTo>
                      <a:pt x="32" y="116"/>
                    </a:lnTo>
                    <a:lnTo>
                      <a:pt x="48" y="152"/>
                    </a:lnTo>
                    <a:lnTo>
                      <a:pt x="66" y="186"/>
                    </a:lnTo>
                    <a:lnTo>
                      <a:pt x="100" y="248"/>
                    </a:lnTo>
                    <a:lnTo>
                      <a:pt x="116" y="280"/>
                    </a:lnTo>
                    <a:lnTo>
                      <a:pt x="130" y="314"/>
                    </a:lnTo>
                    <a:lnTo>
                      <a:pt x="140" y="350"/>
                    </a:lnTo>
                    <a:lnTo>
                      <a:pt x="148" y="390"/>
                    </a:lnTo>
                    <a:lnTo>
                      <a:pt x="150" y="416"/>
                    </a:lnTo>
                    <a:lnTo>
                      <a:pt x="152" y="454"/>
                    </a:lnTo>
                    <a:lnTo>
                      <a:pt x="154" y="498"/>
                    </a:lnTo>
                    <a:lnTo>
                      <a:pt x="158" y="544"/>
                    </a:lnTo>
                    <a:lnTo>
                      <a:pt x="160" y="566"/>
                    </a:lnTo>
                    <a:lnTo>
                      <a:pt x="164" y="586"/>
                    </a:lnTo>
                    <a:lnTo>
                      <a:pt x="170" y="604"/>
                    </a:lnTo>
                    <a:lnTo>
                      <a:pt x="176" y="620"/>
                    </a:lnTo>
                    <a:lnTo>
                      <a:pt x="184" y="632"/>
                    </a:lnTo>
                    <a:lnTo>
                      <a:pt x="194" y="640"/>
                    </a:lnTo>
                    <a:lnTo>
                      <a:pt x="198" y="644"/>
                    </a:lnTo>
                    <a:lnTo>
                      <a:pt x="204" y="646"/>
                    </a:lnTo>
                    <a:lnTo>
                      <a:pt x="210" y="646"/>
                    </a:lnTo>
                    <a:lnTo>
                      <a:pt x="218" y="646"/>
                    </a:lnTo>
                    <a:lnTo>
                      <a:pt x="224" y="632"/>
                    </a:lnTo>
                    <a:lnTo>
                      <a:pt x="230" y="618"/>
                    </a:lnTo>
                    <a:lnTo>
                      <a:pt x="234" y="602"/>
                    </a:lnTo>
                    <a:lnTo>
                      <a:pt x="238" y="584"/>
                    </a:lnTo>
                    <a:lnTo>
                      <a:pt x="242" y="542"/>
                    </a:lnTo>
                    <a:lnTo>
                      <a:pt x="242" y="496"/>
                    </a:lnTo>
                    <a:lnTo>
                      <a:pt x="238" y="446"/>
                    </a:lnTo>
                    <a:lnTo>
                      <a:pt x="230" y="394"/>
                    </a:lnTo>
                    <a:lnTo>
                      <a:pt x="220" y="340"/>
                    </a:lnTo>
                    <a:lnTo>
                      <a:pt x="206" y="288"/>
                    </a:lnTo>
                    <a:lnTo>
                      <a:pt x="190" y="234"/>
                    </a:lnTo>
                    <a:lnTo>
                      <a:pt x="172" y="184"/>
                    </a:lnTo>
                    <a:lnTo>
                      <a:pt x="150" y="138"/>
                    </a:lnTo>
                    <a:lnTo>
                      <a:pt x="128" y="96"/>
                    </a:lnTo>
                    <a:lnTo>
                      <a:pt x="114" y="78"/>
                    </a:lnTo>
                    <a:lnTo>
                      <a:pt x="102" y="60"/>
                    </a:lnTo>
                    <a:lnTo>
                      <a:pt x="88" y="44"/>
                    </a:lnTo>
                    <a:lnTo>
                      <a:pt x="76" y="32"/>
                    </a:lnTo>
                    <a:lnTo>
                      <a:pt x="62" y="20"/>
                    </a:lnTo>
                    <a:lnTo>
                      <a:pt x="48" y="12"/>
                    </a:lnTo>
                    <a:lnTo>
                      <a:pt x="32" y="4"/>
                    </a:lnTo>
                    <a:lnTo>
                      <a:pt x="18" y="0"/>
                    </a:lnTo>
                    <a:lnTo>
                      <a:pt x="10" y="16"/>
                    </a:lnTo>
                    <a:lnTo>
                      <a:pt x="4" y="32"/>
                    </a:lnTo>
                    <a:lnTo>
                      <a:pt x="2" y="50"/>
                    </a:lnTo>
                    <a:lnTo>
                      <a:pt x="0" y="66"/>
                    </a:lnTo>
                    <a:lnTo>
                      <a:pt x="2" y="82"/>
                    </a:lnTo>
                    <a:lnTo>
                      <a:pt x="2" y="100"/>
                    </a:lnTo>
                    <a:lnTo>
                      <a:pt x="8" y="13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4" name="Freeform 205"/>
              <p:cNvSpPr>
                <a:spLocks/>
              </p:cNvSpPr>
              <p:nvPr userDrawn="1"/>
            </p:nvSpPr>
            <p:spPr bwMode="auto">
              <a:xfrm>
                <a:off x="6896" y="-707"/>
                <a:ext cx="240" cy="680"/>
              </a:xfrm>
              <a:custGeom>
                <a:avLst/>
                <a:gdLst>
                  <a:gd name="T0" fmla="*/ 21 w 226"/>
                  <a:gd name="T1" fmla="*/ 87 h 684"/>
                  <a:gd name="T2" fmla="*/ 21 w 226"/>
                  <a:gd name="T3" fmla="*/ 87 h 684"/>
                  <a:gd name="T4" fmla="*/ 33 w 226"/>
                  <a:gd name="T5" fmla="*/ 131 h 684"/>
                  <a:gd name="T6" fmla="*/ 42 w 226"/>
                  <a:gd name="T7" fmla="*/ 177 h 684"/>
                  <a:gd name="T8" fmla="*/ 59 w 226"/>
                  <a:gd name="T9" fmla="*/ 221 h 684"/>
                  <a:gd name="T10" fmla="*/ 79 w 226"/>
                  <a:gd name="T11" fmla="*/ 260 h 684"/>
                  <a:gd name="T12" fmla="*/ 116 w 226"/>
                  <a:gd name="T13" fmla="*/ 348 h 684"/>
                  <a:gd name="T14" fmla="*/ 151 w 226"/>
                  <a:gd name="T15" fmla="*/ 429 h 684"/>
                  <a:gd name="T16" fmla="*/ 151 w 226"/>
                  <a:gd name="T17" fmla="*/ 429 h 684"/>
                  <a:gd name="T18" fmla="*/ 157 w 226"/>
                  <a:gd name="T19" fmla="*/ 459 h 684"/>
                  <a:gd name="T20" fmla="*/ 161 w 226"/>
                  <a:gd name="T21" fmla="*/ 493 h 684"/>
                  <a:gd name="T22" fmla="*/ 166 w 226"/>
                  <a:gd name="T23" fmla="*/ 531 h 684"/>
                  <a:gd name="T24" fmla="*/ 170 w 226"/>
                  <a:gd name="T25" fmla="*/ 567 h 684"/>
                  <a:gd name="T26" fmla="*/ 176 w 226"/>
                  <a:gd name="T27" fmla="*/ 584 h 684"/>
                  <a:gd name="T28" fmla="*/ 181 w 226"/>
                  <a:gd name="T29" fmla="*/ 596 h 684"/>
                  <a:gd name="T30" fmla="*/ 187 w 226"/>
                  <a:gd name="T31" fmla="*/ 612 h 684"/>
                  <a:gd name="T32" fmla="*/ 198 w 226"/>
                  <a:gd name="T33" fmla="*/ 626 h 684"/>
                  <a:gd name="T34" fmla="*/ 208 w 226"/>
                  <a:gd name="T35" fmla="*/ 640 h 684"/>
                  <a:gd name="T36" fmla="*/ 224 w 226"/>
                  <a:gd name="T37" fmla="*/ 650 h 684"/>
                  <a:gd name="T38" fmla="*/ 240 w 226"/>
                  <a:gd name="T39" fmla="*/ 658 h 684"/>
                  <a:gd name="T40" fmla="*/ 262 w 226"/>
                  <a:gd name="T41" fmla="*/ 664 h 684"/>
                  <a:gd name="T42" fmla="*/ 262 w 226"/>
                  <a:gd name="T43" fmla="*/ 664 h 684"/>
                  <a:gd name="T44" fmla="*/ 275 w 226"/>
                  <a:gd name="T45" fmla="*/ 646 h 684"/>
                  <a:gd name="T46" fmla="*/ 287 w 226"/>
                  <a:gd name="T47" fmla="*/ 624 h 684"/>
                  <a:gd name="T48" fmla="*/ 294 w 226"/>
                  <a:gd name="T49" fmla="*/ 602 h 684"/>
                  <a:gd name="T50" fmla="*/ 302 w 226"/>
                  <a:gd name="T51" fmla="*/ 583 h 684"/>
                  <a:gd name="T52" fmla="*/ 306 w 226"/>
                  <a:gd name="T53" fmla="*/ 557 h 684"/>
                  <a:gd name="T54" fmla="*/ 306 w 226"/>
                  <a:gd name="T55" fmla="*/ 531 h 684"/>
                  <a:gd name="T56" fmla="*/ 306 w 226"/>
                  <a:gd name="T57" fmla="*/ 505 h 684"/>
                  <a:gd name="T58" fmla="*/ 304 w 226"/>
                  <a:gd name="T59" fmla="*/ 477 h 684"/>
                  <a:gd name="T60" fmla="*/ 294 w 226"/>
                  <a:gd name="T61" fmla="*/ 424 h 684"/>
                  <a:gd name="T62" fmla="*/ 285 w 226"/>
                  <a:gd name="T63" fmla="*/ 376 h 684"/>
                  <a:gd name="T64" fmla="*/ 268 w 226"/>
                  <a:gd name="T65" fmla="*/ 328 h 684"/>
                  <a:gd name="T66" fmla="*/ 254 w 226"/>
                  <a:gd name="T67" fmla="*/ 286 h 684"/>
                  <a:gd name="T68" fmla="*/ 254 w 226"/>
                  <a:gd name="T69" fmla="*/ 286 h 684"/>
                  <a:gd name="T70" fmla="*/ 224 w 226"/>
                  <a:gd name="T71" fmla="*/ 205 h 684"/>
                  <a:gd name="T72" fmla="*/ 205 w 226"/>
                  <a:gd name="T73" fmla="*/ 157 h 684"/>
                  <a:gd name="T74" fmla="*/ 194 w 226"/>
                  <a:gd name="T75" fmla="*/ 133 h 684"/>
                  <a:gd name="T76" fmla="*/ 181 w 226"/>
                  <a:gd name="T77" fmla="*/ 109 h 684"/>
                  <a:gd name="T78" fmla="*/ 168 w 226"/>
                  <a:gd name="T79" fmla="*/ 87 h 684"/>
                  <a:gd name="T80" fmla="*/ 153 w 226"/>
                  <a:gd name="T81" fmla="*/ 70 h 684"/>
                  <a:gd name="T82" fmla="*/ 135 w 226"/>
                  <a:gd name="T83" fmla="*/ 52 h 684"/>
                  <a:gd name="T84" fmla="*/ 116 w 226"/>
                  <a:gd name="T85" fmla="*/ 34 h 684"/>
                  <a:gd name="T86" fmla="*/ 95 w 226"/>
                  <a:gd name="T87" fmla="*/ 20 h 684"/>
                  <a:gd name="T88" fmla="*/ 70 w 226"/>
                  <a:gd name="T89" fmla="*/ 10 h 684"/>
                  <a:gd name="T90" fmla="*/ 42 w 226"/>
                  <a:gd name="T91" fmla="*/ 4 h 684"/>
                  <a:gd name="T92" fmla="*/ 15 w 226"/>
                  <a:gd name="T93" fmla="*/ 0 h 684"/>
                  <a:gd name="T94" fmla="*/ 15 w 226"/>
                  <a:gd name="T95" fmla="*/ 0 h 684"/>
                  <a:gd name="T96" fmla="*/ 4 w 226"/>
                  <a:gd name="T97" fmla="*/ 24 h 684"/>
                  <a:gd name="T98" fmla="*/ 0 w 226"/>
                  <a:gd name="T99" fmla="*/ 48 h 684"/>
                  <a:gd name="T100" fmla="*/ 2 w 226"/>
                  <a:gd name="T101" fmla="*/ 70 h 684"/>
                  <a:gd name="T102" fmla="*/ 4 w 226"/>
                  <a:gd name="T103" fmla="*/ 82 h 684"/>
                  <a:gd name="T104" fmla="*/ 8 w 226"/>
                  <a:gd name="T105" fmla="*/ 87 h 684"/>
                  <a:gd name="T106" fmla="*/ 21 w 226"/>
                  <a:gd name="T107" fmla="*/ 87 h 68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26" h="684">
                    <a:moveTo>
                      <a:pt x="16" y="92"/>
                    </a:moveTo>
                    <a:lnTo>
                      <a:pt x="16" y="92"/>
                    </a:lnTo>
                    <a:lnTo>
                      <a:pt x="24" y="136"/>
                    </a:lnTo>
                    <a:lnTo>
                      <a:pt x="32" y="182"/>
                    </a:lnTo>
                    <a:lnTo>
                      <a:pt x="44" y="226"/>
                    </a:lnTo>
                    <a:lnTo>
                      <a:pt x="58" y="270"/>
                    </a:lnTo>
                    <a:lnTo>
                      <a:pt x="86" y="358"/>
                    </a:lnTo>
                    <a:lnTo>
                      <a:pt x="112" y="444"/>
                    </a:lnTo>
                    <a:lnTo>
                      <a:pt x="116" y="474"/>
                    </a:lnTo>
                    <a:lnTo>
                      <a:pt x="120" y="508"/>
                    </a:lnTo>
                    <a:lnTo>
                      <a:pt x="122" y="546"/>
                    </a:lnTo>
                    <a:lnTo>
                      <a:pt x="126" y="582"/>
                    </a:lnTo>
                    <a:lnTo>
                      <a:pt x="130" y="600"/>
                    </a:lnTo>
                    <a:lnTo>
                      <a:pt x="134" y="616"/>
                    </a:lnTo>
                    <a:lnTo>
                      <a:pt x="138" y="632"/>
                    </a:lnTo>
                    <a:lnTo>
                      <a:pt x="146" y="646"/>
                    </a:lnTo>
                    <a:lnTo>
                      <a:pt x="154" y="660"/>
                    </a:lnTo>
                    <a:lnTo>
                      <a:pt x="166" y="670"/>
                    </a:lnTo>
                    <a:lnTo>
                      <a:pt x="178" y="678"/>
                    </a:lnTo>
                    <a:lnTo>
                      <a:pt x="194" y="684"/>
                    </a:lnTo>
                    <a:lnTo>
                      <a:pt x="204" y="666"/>
                    </a:lnTo>
                    <a:lnTo>
                      <a:pt x="212" y="644"/>
                    </a:lnTo>
                    <a:lnTo>
                      <a:pt x="218" y="622"/>
                    </a:lnTo>
                    <a:lnTo>
                      <a:pt x="222" y="598"/>
                    </a:lnTo>
                    <a:lnTo>
                      <a:pt x="226" y="572"/>
                    </a:lnTo>
                    <a:lnTo>
                      <a:pt x="226" y="546"/>
                    </a:lnTo>
                    <a:lnTo>
                      <a:pt x="226" y="520"/>
                    </a:lnTo>
                    <a:lnTo>
                      <a:pt x="224" y="492"/>
                    </a:lnTo>
                    <a:lnTo>
                      <a:pt x="218" y="438"/>
                    </a:lnTo>
                    <a:lnTo>
                      <a:pt x="210" y="386"/>
                    </a:lnTo>
                    <a:lnTo>
                      <a:pt x="198" y="338"/>
                    </a:lnTo>
                    <a:lnTo>
                      <a:pt x="188" y="296"/>
                    </a:lnTo>
                    <a:lnTo>
                      <a:pt x="166" y="210"/>
                    </a:lnTo>
                    <a:lnTo>
                      <a:pt x="152" y="162"/>
                    </a:lnTo>
                    <a:lnTo>
                      <a:pt x="144" y="138"/>
                    </a:lnTo>
                    <a:lnTo>
                      <a:pt x="134" y="114"/>
                    </a:lnTo>
                    <a:lnTo>
                      <a:pt x="124" y="92"/>
                    </a:lnTo>
                    <a:lnTo>
                      <a:pt x="114" y="70"/>
                    </a:lnTo>
                    <a:lnTo>
                      <a:pt x="100" y="52"/>
                    </a:lnTo>
                    <a:lnTo>
                      <a:pt x="86" y="34"/>
                    </a:lnTo>
                    <a:lnTo>
                      <a:pt x="70" y="20"/>
                    </a:lnTo>
                    <a:lnTo>
                      <a:pt x="52" y="10"/>
                    </a:lnTo>
                    <a:lnTo>
                      <a:pt x="32" y="4"/>
                    </a:lnTo>
                    <a:lnTo>
                      <a:pt x="10" y="0"/>
                    </a:lnTo>
                    <a:lnTo>
                      <a:pt x="4" y="24"/>
                    </a:lnTo>
                    <a:lnTo>
                      <a:pt x="0" y="48"/>
                    </a:lnTo>
                    <a:lnTo>
                      <a:pt x="2" y="70"/>
                    </a:lnTo>
                    <a:lnTo>
                      <a:pt x="4" y="82"/>
                    </a:lnTo>
                    <a:lnTo>
                      <a:pt x="8" y="92"/>
                    </a:lnTo>
                    <a:lnTo>
                      <a:pt x="16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5" name="Freeform 206"/>
              <p:cNvSpPr>
                <a:spLocks/>
              </p:cNvSpPr>
              <p:nvPr userDrawn="1"/>
            </p:nvSpPr>
            <p:spPr bwMode="auto">
              <a:xfrm>
                <a:off x="6896" y="-707"/>
                <a:ext cx="240" cy="680"/>
              </a:xfrm>
              <a:custGeom>
                <a:avLst/>
                <a:gdLst>
                  <a:gd name="T0" fmla="*/ 21 w 226"/>
                  <a:gd name="T1" fmla="*/ 87 h 684"/>
                  <a:gd name="T2" fmla="*/ 21 w 226"/>
                  <a:gd name="T3" fmla="*/ 87 h 684"/>
                  <a:gd name="T4" fmla="*/ 33 w 226"/>
                  <a:gd name="T5" fmla="*/ 131 h 684"/>
                  <a:gd name="T6" fmla="*/ 42 w 226"/>
                  <a:gd name="T7" fmla="*/ 177 h 684"/>
                  <a:gd name="T8" fmla="*/ 59 w 226"/>
                  <a:gd name="T9" fmla="*/ 221 h 684"/>
                  <a:gd name="T10" fmla="*/ 79 w 226"/>
                  <a:gd name="T11" fmla="*/ 260 h 684"/>
                  <a:gd name="T12" fmla="*/ 116 w 226"/>
                  <a:gd name="T13" fmla="*/ 348 h 684"/>
                  <a:gd name="T14" fmla="*/ 151 w 226"/>
                  <a:gd name="T15" fmla="*/ 429 h 684"/>
                  <a:gd name="T16" fmla="*/ 151 w 226"/>
                  <a:gd name="T17" fmla="*/ 429 h 684"/>
                  <a:gd name="T18" fmla="*/ 157 w 226"/>
                  <a:gd name="T19" fmla="*/ 459 h 684"/>
                  <a:gd name="T20" fmla="*/ 161 w 226"/>
                  <a:gd name="T21" fmla="*/ 493 h 684"/>
                  <a:gd name="T22" fmla="*/ 166 w 226"/>
                  <a:gd name="T23" fmla="*/ 531 h 684"/>
                  <a:gd name="T24" fmla="*/ 170 w 226"/>
                  <a:gd name="T25" fmla="*/ 567 h 684"/>
                  <a:gd name="T26" fmla="*/ 176 w 226"/>
                  <a:gd name="T27" fmla="*/ 584 h 684"/>
                  <a:gd name="T28" fmla="*/ 181 w 226"/>
                  <a:gd name="T29" fmla="*/ 596 h 684"/>
                  <a:gd name="T30" fmla="*/ 187 w 226"/>
                  <a:gd name="T31" fmla="*/ 612 h 684"/>
                  <a:gd name="T32" fmla="*/ 198 w 226"/>
                  <a:gd name="T33" fmla="*/ 626 h 684"/>
                  <a:gd name="T34" fmla="*/ 208 w 226"/>
                  <a:gd name="T35" fmla="*/ 640 h 684"/>
                  <a:gd name="T36" fmla="*/ 224 w 226"/>
                  <a:gd name="T37" fmla="*/ 650 h 684"/>
                  <a:gd name="T38" fmla="*/ 240 w 226"/>
                  <a:gd name="T39" fmla="*/ 658 h 684"/>
                  <a:gd name="T40" fmla="*/ 262 w 226"/>
                  <a:gd name="T41" fmla="*/ 664 h 684"/>
                  <a:gd name="T42" fmla="*/ 262 w 226"/>
                  <a:gd name="T43" fmla="*/ 664 h 684"/>
                  <a:gd name="T44" fmla="*/ 275 w 226"/>
                  <a:gd name="T45" fmla="*/ 646 h 684"/>
                  <a:gd name="T46" fmla="*/ 287 w 226"/>
                  <a:gd name="T47" fmla="*/ 624 h 684"/>
                  <a:gd name="T48" fmla="*/ 294 w 226"/>
                  <a:gd name="T49" fmla="*/ 602 h 684"/>
                  <a:gd name="T50" fmla="*/ 302 w 226"/>
                  <a:gd name="T51" fmla="*/ 583 h 684"/>
                  <a:gd name="T52" fmla="*/ 306 w 226"/>
                  <a:gd name="T53" fmla="*/ 557 h 684"/>
                  <a:gd name="T54" fmla="*/ 306 w 226"/>
                  <a:gd name="T55" fmla="*/ 531 h 684"/>
                  <a:gd name="T56" fmla="*/ 306 w 226"/>
                  <a:gd name="T57" fmla="*/ 505 h 684"/>
                  <a:gd name="T58" fmla="*/ 304 w 226"/>
                  <a:gd name="T59" fmla="*/ 477 h 684"/>
                  <a:gd name="T60" fmla="*/ 294 w 226"/>
                  <a:gd name="T61" fmla="*/ 424 h 684"/>
                  <a:gd name="T62" fmla="*/ 285 w 226"/>
                  <a:gd name="T63" fmla="*/ 376 h 684"/>
                  <a:gd name="T64" fmla="*/ 268 w 226"/>
                  <a:gd name="T65" fmla="*/ 328 h 684"/>
                  <a:gd name="T66" fmla="*/ 254 w 226"/>
                  <a:gd name="T67" fmla="*/ 286 h 684"/>
                  <a:gd name="T68" fmla="*/ 254 w 226"/>
                  <a:gd name="T69" fmla="*/ 286 h 684"/>
                  <a:gd name="T70" fmla="*/ 224 w 226"/>
                  <a:gd name="T71" fmla="*/ 205 h 684"/>
                  <a:gd name="T72" fmla="*/ 205 w 226"/>
                  <a:gd name="T73" fmla="*/ 157 h 684"/>
                  <a:gd name="T74" fmla="*/ 194 w 226"/>
                  <a:gd name="T75" fmla="*/ 133 h 684"/>
                  <a:gd name="T76" fmla="*/ 181 w 226"/>
                  <a:gd name="T77" fmla="*/ 109 h 684"/>
                  <a:gd name="T78" fmla="*/ 168 w 226"/>
                  <a:gd name="T79" fmla="*/ 87 h 684"/>
                  <a:gd name="T80" fmla="*/ 153 w 226"/>
                  <a:gd name="T81" fmla="*/ 70 h 684"/>
                  <a:gd name="T82" fmla="*/ 135 w 226"/>
                  <a:gd name="T83" fmla="*/ 52 h 684"/>
                  <a:gd name="T84" fmla="*/ 116 w 226"/>
                  <a:gd name="T85" fmla="*/ 34 h 684"/>
                  <a:gd name="T86" fmla="*/ 95 w 226"/>
                  <a:gd name="T87" fmla="*/ 20 h 684"/>
                  <a:gd name="T88" fmla="*/ 70 w 226"/>
                  <a:gd name="T89" fmla="*/ 10 h 684"/>
                  <a:gd name="T90" fmla="*/ 42 w 226"/>
                  <a:gd name="T91" fmla="*/ 4 h 684"/>
                  <a:gd name="T92" fmla="*/ 15 w 226"/>
                  <a:gd name="T93" fmla="*/ 0 h 684"/>
                  <a:gd name="T94" fmla="*/ 15 w 226"/>
                  <a:gd name="T95" fmla="*/ 0 h 684"/>
                  <a:gd name="T96" fmla="*/ 4 w 226"/>
                  <a:gd name="T97" fmla="*/ 24 h 684"/>
                  <a:gd name="T98" fmla="*/ 0 w 226"/>
                  <a:gd name="T99" fmla="*/ 48 h 684"/>
                  <a:gd name="T100" fmla="*/ 2 w 226"/>
                  <a:gd name="T101" fmla="*/ 70 h 684"/>
                  <a:gd name="T102" fmla="*/ 4 w 226"/>
                  <a:gd name="T103" fmla="*/ 82 h 684"/>
                  <a:gd name="T104" fmla="*/ 8 w 226"/>
                  <a:gd name="T105" fmla="*/ 87 h 68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26" h="684">
                    <a:moveTo>
                      <a:pt x="16" y="92"/>
                    </a:moveTo>
                    <a:lnTo>
                      <a:pt x="16" y="92"/>
                    </a:lnTo>
                    <a:lnTo>
                      <a:pt x="24" y="136"/>
                    </a:lnTo>
                    <a:lnTo>
                      <a:pt x="32" y="182"/>
                    </a:lnTo>
                    <a:lnTo>
                      <a:pt x="44" y="226"/>
                    </a:lnTo>
                    <a:lnTo>
                      <a:pt x="58" y="270"/>
                    </a:lnTo>
                    <a:lnTo>
                      <a:pt x="86" y="358"/>
                    </a:lnTo>
                    <a:lnTo>
                      <a:pt x="112" y="444"/>
                    </a:lnTo>
                    <a:lnTo>
                      <a:pt x="116" y="474"/>
                    </a:lnTo>
                    <a:lnTo>
                      <a:pt x="120" y="508"/>
                    </a:lnTo>
                    <a:lnTo>
                      <a:pt x="122" y="546"/>
                    </a:lnTo>
                    <a:lnTo>
                      <a:pt x="126" y="582"/>
                    </a:lnTo>
                    <a:lnTo>
                      <a:pt x="130" y="600"/>
                    </a:lnTo>
                    <a:lnTo>
                      <a:pt x="134" y="616"/>
                    </a:lnTo>
                    <a:lnTo>
                      <a:pt x="138" y="632"/>
                    </a:lnTo>
                    <a:lnTo>
                      <a:pt x="146" y="646"/>
                    </a:lnTo>
                    <a:lnTo>
                      <a:pt x="154" y="660"/>
                    </a:lnTo>
                    <a:lnTo>
                      <a:pt x="166" y="670"/>
                    </a:lnTo>
                    <a:lnTo>
                      <a:pt x="178" y="678"/>
                    </a:lnTo>
                    <a:lnTo>
                      <a:pt x="194" y="684"/>
                    </a:lnTo>
                    <a:lnTo>
                      <a:pt x="204" y="666"/>
                    </a:lnTo>
                    <a:lnTo>
                      <a:pt x="212" y="644"/>
                    </a:lnTo>
                    <a:lnTo>
                      <a:pt x="218" y="622"/>
                    </a:lnTo>
                    <a:lnTo>
                      <a:pt x="222" y="598"/>
                    </a:lnTo>
                    <a:lnTo>
                      <a:pt x="226" y="572"/>
                    </a:lnTo>
                    <a:lnTo>
                      <a:pt x="226" y="546"/>
                    </a:lnTo>
                    <a:lnTo>
                      <a:pt x="226" y="520"/>
                    </a:lnTo>
                    <a:lnTo>
                      <a:pt x="224" y="492"/>
                    </a:lnTo>
                    <a:lnTo>
                      <a:pt x="218" y="438"/>
                    </a:lnTo>
                    <a:lnTo>
                      <a:pt x="210" y="386"/>
                    </a:lnTo>
                    <a:lnTo>
                      <a:pt x="198" y="338"/>
                    </a:lnTo>
                    <a:lnTo>
                      <a:pt x="188" y="296"/>
                    </a:lnTo>
                    <a:lnTo>
                      <a:pt x="166" y="210"/>
                    </a:lnTo>
                    <a:lnTo>
                      <a:pt x="152" y="162"/>
                    </a:lnTo>
                    <a:lnTo>
                      <a:pt x="144" y="138"/>
                    </a:lnTo>
                    <a:lnTo>
                      <a:pt x="134" y="114"/>
                    </a:lnTo>
                    <a:lnTo>
                      <a:pt x="124" y="92"/>
                    </a:lnTo>
                    <a:lnTo>
                      <a:pt x="114" y="70"/>
                    </a:lnTo>
                    <a:lnTo>
                      <a:pt x="100" y="52"/>
                    </a:lnTo>
                    <a:lnTo>
                      <a:pt x="86" y="34"/>
                    </a:lnTo>
                    <a:lnTo>
                      <a:pt x="70" y="20"/>
                    </a:lnTo>
                    <a:lnTo>
                      <a:pt x="52" y="10"/>
                    </a:lnTo>
                    <a:lnTo>
                      <a:pt x="32" y="4"/>
                    </a:lnTo>
                    <a:lnTo>
                      <a:pt x="10" y="0"/>
                    </a:lnTo>
                    <a:lnTo>
                      <a:pt x="4" y="24"/>
                    </a:lnTo>
                    <a:lnTo>
                      <a:pt x="0" y="48"/>
                    </a:lnTo>
                    <a:lnTo>
                      <a:pt x="2" y="70"/>
                    </a:lnTo>
                    <a:lnTo>
                      <a:pt x="4" y="82"/>
                    </a:lnTo>
                    <a:lnTo>
                      <a:pt x="8" y="92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6" name="Freeform 207"/>
              <p:cNvSpPr>
                <a:spLocks/>
              </p:cNvSpPr>
              <p:nvPr userDrawn="1"/>
            </p:nvSpPr>
            <p:spPr bwMode="auto">
              <a:xfrm>
                <a:off x="4196" y="-627"/>
                <a:ext cx="140" cy="660"/>
              </a:xfrm>
              <a:custGeom>
                <a:avLst/>
                <a:gdLst>
                  <a:gd name="T0" fmla="*/ 16 w 142"/>
                  <a:gd name="T1" fmla="*/ 80 h 658"/>
                  <a:gd name="T2" fmla="*/ 16 w 142"/>
                  <a:gd name="T3" fmla="*/ 80 h 658"/>
                  <a:gd name="T4" fmla="*/ 12 w 142"/>
                  <a:gd name="T5" fmla="*/ 100 h 658"/>
                  <a:gd name="T6" fmla="*/ 8 w 142"/>
                  <a:gd name="T7" fmla="*/ 118 h 658"/>
                  <a:gd name="T8" fmla="*/ 2 w 142"/>
                  <a:gd name="T9" fmla="*/ 160 h 658"/>
                  <a:gd name="T10" fmla="*/ 0 w 142"/>
                  <a:gd name="T11" fmla="*/ 207 h 658"/>
                  <a:gd name="T12" fmla="*/ 0 w 142"/>
                  <a:gd name="T13" fmla="*/ 251 h 658"/>
                  <a:gd name="T14" fmla="*/ 6 w 142"/>
                  <a:gd name="T15" fmla="*/ 339 h 658"/>
                  <a:gd name="T16" fmla="*/ 8 w 142"/>
                  <a:gd name="T17" fmla="*/ 381 h 658"/>
                  <a:gd name="T18" fmla="*/ 10 w 142"/>
                  <a:gd name="T19" fmla="*/ 421 h 658"/>
                  <a:gd name="T20" fmla="*/ 10 w 142"/>
                  <a:gd name="T21" fmla="*/ 421 h 658"/>
                  <a:gd name="T22" fmla="*/ 6 w 142"/>
                  <a:gd name="T23" fmla="*/ 487 h 658"/>
                  <a:gd name="T24" fmla="*/ 4 w 142"/>
                  <a:gd name="T25" fmla="*/ 540 h 658"/>
                  <a:gd name="T26" fmla="*/ 6 w 142"/>
                  <a:gd name="T27" fmla="*/ 586 h 658"/>
                  <a:gd name="T28" fmla="*/ 8 w 142"/>
                  <a:gd name="T29" fmla="*/ 608 h 658"/>
                  <a:gd name="T30" fmla="*/ 12 w 142"/>
                  <a:gd name="T31" fmla="*/ 628 h 658"/>
                  <a:gd name="T32" fmla="*/ 18 w 142"/>
                  <a:gd name="T33" fmla="*/ 644 h 658"/>
                  <a:gd name="T34" fmla="*/ 24 w 142"/>
                  <a:gd name="T35" fmla="*/ 656 h 658"/>
                  <a:gd name="T36" fmla="*/ 28 w 142"/>
                  <a:gd name="T37" fmla="*/ 662 h 658"/>
                  <a:gd name="T38" fmla="*/ 34 w 142"/>
                  <a:gd name="T39" fmla="*/ 664 h 658"/>
                  <a:gd name="T40" fmla="*/ 35 w 142"/>
                  <a:gd name="T41" fmla="*/ 668 h 658"/>
                  <a:gd name="T42" fmla="*/ 39 w 142"/>
                  <a:gd name="T43" fmla="*/ 668 h 658"/>
                  <a:gd name="T44" fmla="*/ 45 w 142"/>
                  <a:gd name="T45" fmla="*/ 666 h 658"/>
                  <a:gd name="T46" fmla="*/ 53 w 142"/>
                  <a:gd name="T47" fmla="*/ 664 h 658"/>
                  <a:gd name="T48" fmla="*/ 69 w 142"/>
                  <a:gd name="T49" fmla="*/ 654 h 658"/>
                  <a:gd name="T50" fmla="*/ 69 w 142"/>
                  <a:gd name="T51" fmla="*/ 654 h 658"/>
                  <a:gd name="T52" fmla="*/ 77 w 142"/>
                  <a:gd name="T53" fmla="*/ 644 h 658"/>
                  <a:gd name="T54" fmla="*/ 83 w 142"/>
                  <a:gd name="T55" fmla="*/ 632 h 658"/>
                  <a:gd name="T56" fmla="*/ 89 w 142"/>
                  <a:gd name="T57" fmla="*/ 616 h 658"/>
                  <a:gd name="T58" fmla="*/ 95 w 142"/>
                  <a:gd name="T59" fmla="*/ 598 h 658"/>
                  <a:gd name="T60" fmla="*/ 102 w 142"/>
                  <a:gd name="T61" fmla="*/ 554 h 658"/>
                  <a:gd name="T62" fmla="*/ 105 w 142"/>
                  <a:gd name="T63" fmla="*/ 504 h 658"/>
                  <a:gd name="T64" fmla="*/ 110 w 142"/>
                  <a:gd name="T65" fmla="*/ 401 h 658"/>
                  <a:gd name="T66" fmla="*/ 114 w 142"/>
                  <a:gd name="T67" fmla="*/ 361 h 658"/>
                  <a:gd name="T68" fmla="*/ 116 w 142"/>
                  <a:gd name="T69" fmla="*/ 333 h 658"/>
                  <a:gd name="T70" fmla="*/ 116 w 142"/>
                  <a:gd name="T71" fmla="*/ 333 h 658"/>
                  <a:gd name="T72" fmla="*/ 124 w 142"/>
                  <a:gd name="T73" fmla="*/ 253 h 658"/>
                  <a:gd name="T74" fmla="*/ 130 w 142"/>
                  <a:gd name="T75" fmla="*/ 173 h 658"/>
                  <a:gd name="T76" fmla="*/ 132 w 142"/>
                  <a:gd name="T77" fmla="*/ 86 h 658"/>
                  <a:gd name="T78" fmla="*/ 130 w 142"/>
                  <a:gd name="T79" fmla="*/ 4 h 658"/>
                  <a:gd name="T80" fmla="*/ 130 w 142"/>
                  <a:gd name="T81" fmla="*/ 4 h 658"/>
                  <a:gd name="T82" fmla="*/ 116 w 142"/>
                  <a:gd name="T83" fmla="*/ 2 h 658"/>
                  <a:gd name="T84" fmla="*/ 105 w 142"/>
                  <a:gd name="T85" fmla="*/ 0 h 658"/>
                  <a:gd name="T86" fmla="*/ 97 w 142"/>
                  <a:gd name="T87" fmla="*/ 2 h 658"/>
                  <a:gd name="T88" fmla="*/ 87 w 142"/>
                  <a:gd name="T89" fmla="*/ 4 h 658"/>
                  <a:gd name="T90" fmla="*/ 77 w 142"/>
                  <a:gd name="T91" fmla="*/ 8 h 658"/>
                  <a:gd name="T92" fmla="*/ 67 w 142"/>
                  <a:gd name="T93" fmla="*/ 14 h 658"/>
                  <a:gd name="T94" fmla="*/ 59 w 142"/>
                  <a:gd name="T95" fmla="*/ 20 h 658"/>
                  <a:gd name="T96" fmla="*/ 53 w 142"/>
                  <a:gd name="T97" fmla="*/ 28 h 658"/>
                  <a:gd name="T98" fmla="*/ 39 w 142"/>
                  <a:gd name="T99" fmla="*/ 46 h 658"/>
                  <a:gd name="T100" fmla="*/ 34 w 142"/>
                  <a:gd name="T101" fmla="*/ 64 h 658"/>
                  <a:gd name="T102" fmla="*/ 16 w 142"/>
                  <a:gd name="T103" fmla="*/ 104 h 658"/>
                  <a:gd name="T104" fmla="*/ 16 w 142"/>
                  <a:gd name="T105" fmla="*/ 80 h 65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42" h="658">
                    <a:moveTo>
                      <a:pt x="16" y="80"/>
                    </a:moveTo>
                    <a:lnTo>
                      <a:pt x="16" y="80"/>
                    </a:lnTo>
                    <a:lnTo>
                      <a:pt x="12" y="100"/>
                    </a:lnTo>
                    <a:lnTo>
                      <a:pt x="8" y="118"/>
                    </a:lnTo>
                    <a:lnTo>
                      <a:pt x="2" y="160"/>
                    </a:lnTo>
                    <a:lnTo>
                      <a:pt x="0" y="202"/>
                    </a:lnTo>
                    <a:lnTo>
                      <a:pt x="0" y="246"/>
                    </a:lnTo>
                    <a:lnTo>
                      <a:pt x="6" y="334"/>
                    </a:lnTo>
                    <a:lnTo>
                      <a:pt x="8" y="376"/>
                    </a:lnTo>
                    <a:lnTo>
                      <a:pt x="10" y="416"/>
                    </a:lnTo>
                    <a:lnTo>
                      <a:pt x="6" y="482"/>
                    </a:lnTo>
                    <a:lnTo>
                      <a:pt x="4" y="530"/>
                    </a:lnTo>
                    <a:lnTo>
                      <a:pt x="6" y="576"/>
                    </a:lnTo>
                    <a:lnTo>
                      <a:pt x="8" y="598"/>
                    </a:lnTo>
                    <a:lnTo>
                      <a:pt x="12" y="618"/>
                    </a:lnTo>
                    <a:lnTo>
                      <a:pt x="18" y="634"/>
                    </a:lnTo>
                    <a:lnTo>
                      <a:pt x="24" y="646"/>
                    </a:lnTo>
                    <a:lnTo>
                      <a:pt x="28" y="652"/>
                    </a:lnTo>
                    <a:lnTo>
                      <a:pt x="34" y="654"/>
                    </a:lnTo>
                    <a:lnTo>
                      <a:pt x="38" y="658"/>
                    </a:lnTo>
                    <a:lnTo>
                      <a:pt x="44" y="658"/>
                    </a:lnTo>
                    <a:lnTo>
                      <a:pt x="50" y="656"/>
                    </a:lnTo>
                    <a:lnTo>
                      <a:pt x="58" y="654"/>
                    </a:lnTo>
                    <a:lnTo>
                      <a:pt x="74" y="644"/>
                    </a:lnTo>
                    <a:lnTo>
                      <a:pt x="82" y="634"/>
                    </a:lnTo>
                    <a:lnTo>
                      <a:pt x="88" y="622"/>
                    </a:lnTo>
                    <a:lnTo>
                      <a:pt x="94" y="606"/>
                    </a:lnTo>
                    <a:lnTo>
                      <a:pt x="100" y="588"/>
                    </a:lnTo>
                    <a:lnTo>
                      <a:pt x="108" y="544"/>
                    </a:lnTo>
                    <a:lnTo>
                      <a:pt x="114" y="494"/>
                    </a:lnTo>
                    <a:lnTo>
                      <a:pt x="120" y="396"/>
                    </a:lnTo>
                    <a:lnTo>
                      <a:pt x="124" y="356"/>
                    </a:lnTo>
                    <a:lnTo>
                      <a:pt x="126" y="328"/>
                    </a:lnTo>
                    <a:lnTo>
                      <a:pt x="134" y="248"/>
                    </a:lnTo>
                    <a:lnTo>
                      <a:pt x="140" y="168"/>
                    </a:lnTo>
                    <a:lnTo>
                      <a:pt x="142" y="86"/>
                    </a:lnTo>
                    <a:lnTo>
                      <a:pt x="140" y="4"/>
                    </a:lnTo>
                    <a:lnTo>
                      <a:pt x="126" y="2"/>
                    </a:lnTo>
                    <a:lnTo>
                      <a:pt x="114" y="0"/>
                    </a:lnTo>
                    <a:lnTo>
                      <a:pt x="102" y="2"/>
                    </a:lnTo>
                    <a:lnTo>
                      <a:pt x="92" y="4"/>
                    </a:lnTo>
                    <a:lnTo>
                      <a:pt x="82" y="8"/>
                    </a:lnTo>
                    <a:lnTo>
                      <a:pt x="72" y="14"/>
                    </a:lnTo>
                    <a:lnTo>
                      <a:pt x="64" y="20"/>
                    </a:lnTo>
                    <a:lnTo>
                      <a:pt x="58" y="28"/>
                    </a:lnTo>
                    <a:lnTo>
                      <a:pt x="44" y="46"/>
                    </a:lnTo>
                    <a:lnTo>
                      <a:pt x="34" y="64"/>
                    </a:lnTo>
                    <a:lnTo>
                      <a:pt x="16" y="104"/>
                    </a:lnTo>
                    <a:lnTo>
                      <a:pt x="16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  <p:sp>
            <p:nvSpPr>
              <p:cNvPr id="317" name="Freeform 208"/>
              <p:cNvSpPr>
                <a:spLocks/>
              </p:cNvSpPr>
              <p:nvPr userDrawn="1"/>
            </p:nvSpPr>
            <p:spPr bwMode="auto">
              <a:xfrm>
                <a:off x="4196" y="-627"/>
                <a:ext cx="140" cy="660"/>
              </a:xfrm>
              <a:custGeom>
                <a:avLst/>
                <a:gdLst>
                  <a:gd name="T0" fmla="*/ 16 w 142"/>
                  <a:gd name="T1" fmla="*/ 80 h 658"/>
                  <a:gd name="T2" fmla="*/ 16 w 142"/>
                  <a:gd name="T3" fmla="*/ 80 h 658"/>
                  <a:gd name="T4" fmla="*/ 12 w 142"/>
                  <a:gd name="T5" fmla="*/ 100 h 658"/>
                  <a:gd name="T6" fmla="*/ 8 w 142"/>
                  <a:gd name="T7" fmla="*/ 118 h 658"/>
                  <a:gd name="T8" fmla="*/ 2 w 142"/>
                  <a:gd name="T9" fmla="*/ 160 h 658"/>
                  <a:gd name="T10" fmla="*/ 0 w 142"/>
                  <a:gd name="T11" fmla="*/ 207 h 658"/>
                  <a:gd name="T12" fmla="*/ 0 w 142"/>
                  <a:gd name="T13" fmla="*/ 251 h 658"/>
                  <a:gd name="T14" fmla="*/ 6 w 142"/>
                  <a:gd name="T15" fmla="*/ 339 h 658"/>
                  <a:gd name="T16" fmla="*/ 8 w 142"/>
                  <a:gd name="T17" fmla="*/ 381 h 658"/>
                  <a:gd name="T18" fmla="*/ 10 w 142"/>
                  <a:gd name="T19" fmla="*/ 421 h 658"/>
                  <a:gd name="T20" fmla="*/ 10 w 142"/>
                  <a:gd name="T21" fmla="*/ 421 h 658"/>
                  <a:gd name="T22" fmla="*/ 6 w 142"/>
                  <a:gd name="T23" fmla="*/ 487 h 658"/>
                  <a:gd name="T24" fmla="*/ 4 w 142"/>
                  <a:gd name="T25" fmla="*/ 540 h 658"/>
                  <a:gd name="T26" fmla="*/ 6 w 142"/>
                  <a:gd name="T27" fmla="*/ 586 h 658"/>
                  <a:gd name="T28" fmla="*/ 8 w 142"/>
                  <a:gd name="T29" fmla="*/ 608 h 658"/>
                  <a:gd name="T30" fmla="*/ 12 w 142"/>
                  <a:gd name="T31" fmla="*/ 628 h 658"/>
                  <a:gd name="T32" fmla="*/ 18 w 142"/>
                  <a:gd name="T33" fmla="*/ 644 h 658"/>
                  <a:gd name="T34" fmla="*/ 24 w 142"/>
                  <a:gd name="T35" fmla="*/ 656 h 658"/>
                  <a:gd name="T36" fmla="*/ 28 w 142"/>
                  <a:gd name="T37" fmla="*/ 662 h 658"/>
                  <a:gd name="T38" fmla="*/ 34 w 142"/>
                  <a:gd name="T39" fmla="*/ 664 h 658"/>
                  <a:gd name="T40" fmla="*/ 35 w 142"/>
                  <a:gd name="T41" fmla="*/ 668 h 658"/>
                  <a:gd name="T42" fmla="*/ 39 w 142"/>
                  <a:gd name="T43" fmla="*/ 668 h 658"/>
                  <a:gd name="T44" fmla="*/ 45 w 142"/>
                  <a:gd name="T45" fmla="*/ 666 h 658"/>
                  <a:gd name="T46" fmla="*/ 53 w 142"/>
                  <a:gd name="T47" fmla="*/ 664 h 658"/>
                  <a:gd name="T48" fmla="*/ 69 w 142"/>
                  <a:gd name="T49" fmla="*/ 654 h 658"/>
                  <a:gd name="T50" fmla="*/ 69 w 142"/>
                  <a:gd name="T51" fmla="*/ 654 h 658"/>
                  <a:gd name="T52" fmla="*/ 77 w 142"/>
                  <a:gd name="T53" fmla="*/ 644 h 658"/>
                  <a:gd name="T54" fmla="*/ 83 w 142"/>
                  <a:gd name="T55" fmla="*/ 632 h 658"/>
                  <a:gd name="T56" fmla="*/ 89 w 142"/>
                  <a:gd name="T57" fmla="*/ 616 h 658"/>
                  <a:gd name="T58" fmla="*/ 95 w 142"/>
                  <a:gd name="T59" fmla="*/ 598 h 658"/>
                  <a:gd name="T60" fmla="*/ 102 w 142"/>
                  <a:gd name="T61" fmla="*/ 554 h 658"/>
                  <a:gd name="T62" fmla="*/ 105 w 142"/>
                  <a:gd name="T63" fmla="*/ 504 h 658"/>
                  <a:gd name="T64" fmla="*/ 110 w 142"/>
                  <a:gd name="T65" fmla="*/ 401 h 658"/>
                  <a:gd name="T66" fmla="*/ 114 w 142"/>
                  <a:gd name="T67" fmla="*/ 361 h 658"/>
                  <a:gd name="T68" fmla="*/ 116 w 142"/>
                  <a:gd name="T69" fmla="*/ 333 h 658"/>
                  <a:gd name="T70" fmla="*/ 116 w 142"/>
                  <a:gd name="T71" fmla="*/ 333 h 658"/>
                  <a:gd name="T72" fmla="*/ 124 w 142"/>
                  <a:gd name="T73" fmla="*/ 253 h 658"/>
                  <a:gd name="T74" fmla="*/ 130 w 142"/>
                  <a:gd name="T75" fmla="*/ 173 h 658"/>
                  <a:gd name="T76" fmla="*/ 132 w 142"/>
                  <a:gd name="T77" fmla="*/ 86 h 658"/>
                  <a:gd name="T78" fmla="*/ 130 w 142"/>
                  <a:gd name="T79" fmla="*/ 4 h 658"/>
                  <a:gd name="T80" fmla="*/ 130 w 142"/>
                  <a:gd name="T81" fmla="*/ 4 h 658"/>
                  <a:gd name="T82" fmla="*/ 116 w 142"/>
                  <a:gd name="T83" fmla="*/ 2 h 658"/>
                  <a:gd name="T84" fmla="*/ 105 w 142"/>
                  <a:gd name="T85" fmla="*/ 0 h 658"/>
                  <a:gd name="T86" fmla="*/ 97 w 142"/>
                  <a:gd name="T87" fmla="*/ 2 h 658"/>
                  <a:gd name="T88" fmla="*/ 87 w 142"/>
                  <a:gd name="T89" fmla="*/ 4 h 658"/>
                  <a:gd name="T90" fmla="*/ 77 w 142"/>
                  <a:gd name="T91" fmla="*/ 8 h 658"/>
                  <a:gd name="T92" fmla="*/ 67 w 142"/>
                  <a:gd name="T93" fmla="*/ 14 h 658"/>
                  <a:gd name="T94" fmla="*/ 59 w 142"/>
                  <a:gd name="T95" fmla="*/ 20 h 658"/>
                  <a:gd name="T96" fmla="*/ 53 w 142"/>
                  <a:gd name="T97" fmla="*/ 28 h 658"/>
                  <a:gd name="T98" fmla="*/ 39 w 142"/>
                  <a:gd name="T99" fmla="*/ 46 h 658"/>
                  <a:gd name="T100" fmla="*/ 34 w 142"/>
                  <a:gd name="T101" fmla="*/ 64 h 658"/>
                  <a:gd name="T102" fmla="*/ 16 w 142"/>
                  <a:gd name="T103" fmla="*/ 104 h 65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42" h="658">
                    <a:moveTo>
                      <a:pt x="16" y="80"/>
                    </a:moveTo>
                    <a:lnTo>
                      <a:pt x="16" y="80"/>
                    </a:lnTo>
                    <a:lnTo>
                      <a:pt x="12" y="100"/>
                    </a:lnTo>
                    <a:lnTo>
                      <a:pt x="8" y="118"/>
                    </a:lnTo>
                    <a:lnTo>
                      <a:pt x="2" y="160"/>
                    </a:lnTo>
                    <a:lnTo>
                      <a:pt x="0" y="202"/>
                    </a:lnTo>
                    <a:lnTo>
                      <a:pt x="0" y="246"/>
                    </a:lnTo>
                    <a:lnTo>
                      <a:pt x="6" y="334"/>
                    </a:lnTo>
                    <a:lnTo>
                      <a:pt x="8" y="376"/>
                    </a:lnTo>
                    <a:lnTo>
                      <a:pt x="10" y="416"/>
                    </a:lnTo>
                    <a:lnTo>
                      <a:pt x="6" y="482"/>
                    </a:lnTo>
                    <a:lnTo>
                      <a:pt x="4" y="530"/>
                    </a:lnTo>
                    <a:lnTo>
                      <a:pt x="6" y="576"/>
                    </a:lnTo>
                    <a:lnTo>
                      <a:pt x="8" y="598"/>
                    </a:lnTo>
                    <a:lnTo>
                      <a:pt x="12" y="618"/>
                    </a:lnTo>
                    <a:lnTo>
                      <a:pt x="18" y="634"/>
                    </a:lnTo>
                    <a:lnTo>
                      <a:pt x="24" y="646"/>
                    </a:lnTo>
                    <a:lnTo>
                      <a:pt x="28" y="652"/>
                    </a:lnTo>
                    <a:lnTo>
                      <a:pt x="34" y="654"/>
                    </a:lnTo>
                    <a:lnTo>
                      <a:pt x="38" y="658"/>
                    </a:lnTo>
                    <a:lnTo>
                      <a:pt x="44" y="658"/>
                    </a:lnTo>
                    <a:lnTo>
                      <a:pt x="50" y="656"/>
                    </a:lnTo>
                    <a:lnTo>
                      <a:pt x="58" y="654"/>
                    </a:lnTo>
                    <a:lnTo>
                      <a:pt x="74" y="644"/>
                    </a:lnTo>
                    <a:lnTo>
                      <a:pt x="82" y="634"/>
                    </a:lnTo>
                    <a:lnTo>
                      <a:pt x="88" y="622"/>
                    </a:lnTo>
                    <a:lnTo>
                      <a:pt x="94" y="606"/>
                    </a:lnTo>
                    <a:lnTo>
                      <a:pt x="100" y="588"/>
                    </a:lnTo>
                    <a:lnTo>
                      <a:pt x="108" y="544"/>
                    </a:lnTo>
                    <a:lnTo>
                      <a:pt x="114" y="494"/>
                    </a:lnTo>
                    <a:lnTo>
                      <a:pt x="120" y="396"/>
                    </a:lnTo>
                    <a:lnTo>
                      <a:pt x="124" y="356"/>
                    </a:lnTo>
                    <a:lnTo>
                      <a:pt x="126" y="328"/>
                    </a:lnTo>
                    <a:lnTo>
                      <a:pt x="134" y="248"/>
                    </a:lnTo>
                    <a:lnTo>
                      <a:pt x="140" y="168"/>
                    </a:lnTo>
                    <a:lnTo>
                      <a:pt x="142" y="86"/>
                    </a:lnTo>
                    <a:lnTo>
                      <a:pt x="140" y="4"/>
                    </a:lnTo>
                    <a:lnTo>
                      <a:pt x="126" y="2"/>
                    </a:lnTo>
                    <a:lnTo>
                      <a:pt x="114" y="0"/>
                    </a:lnTo>
                    <a:lnTo>
                      <a:pt x="102" y="2"/>
                    </a:lnTo>
                    <a:lnTo>
                      <a:pt x="92" y="4"/>
                    </a:lnTo>
                    <a:lnTo>
                      <a:pt x="82" y="8"/>
                    </a:lnTo>
                    <a:lnTo>
                      <a:pt x="72" y="14"/>
                    </a:lnTo>
                    <a:lnTo>
                      <a:pt x="64" y="20"/>
                    </a:lnTo>
                    <a:lnTo>
                      <a:pt x="58" y="28"/>
                    </a:lnTo>
                    <a:lnTo>
                      <a:pt x="44" y="46"/>
                    </a:lnTo>
                    <a:lnTo>
                      <a:pt x="34" y="64"/>
                    </a:lnTo>
                    <a:lnTo>
                      <a:pt x="16" y="104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rgbClr val="3C3C3B"/>
                  </a:solidFill>
                </a:endParaRPr>
              </a:p>
            </p:txBody>
          </p:sp>
        </p:grpSp>
        <p:sp>
          <p:nvSpPr>
            <p:cNvPr id="15" name="Freeform 210"/>
            <p:cNvSpPr>
              <a:spLocks/>
            </p:cNvSpPr>
            <p:nvPr userDrawn="1"/>
          </p:nvSpPr>
          <p:spPr bwMode="auto">
            <a:xfrm>
              <a:off x="6436" y="1954"/>
              <a:ext cx="180" cy="220"/>
            </a:xfrm>
            <a:custGeom>
              <a:avLst/>
              <a:gdLst>
                <a:gd name="T0" fmla="*/ 0 w 188"/>
                <a:gd name="T1" fmla="*/ 88 h 224"/>
                <a:gd name="T2" fmla="*/ 0 w 188"/>
                <a:gd name="T3" fmla="*/ 88 h 224"/>
                <a:gd name="T4" fmla="*/ 15 w 188"/>
                <a:gd name="T5" fmla="*/ 65 h 224"/>
                <a:gd name="T6" fmla="*/ 25 w 188"/>
                <a:gd name="T7" fmla="*/ 55 h 224"/>
                <a:gd name="T8" fmla="*/ 32 w 188"/>
                <a:gd name="T9" fmla="*/ 45 h 224"/>
                <a:gd name="T10" fmla="*/ 38 w 188"/>
                <a:gd name="T11" fmla="*/ 37 h 224"/>
                <a:gd name="T12" fmla="*/ 49 w 188"/>
                <a:gd name="T13" fmla="*/ 31 h 224"/>
                <a:gd name="T14" fmla="*/ 65 w 188"/>
                <a:gd name="T15" fmla="*/ 26 h 224"/>
                <a:gd name="T16" fmla="*/ 82 w 188"/>
                <a:gd name="T17" fmla="*/ 18 h 224"/>
                <a:gd name="T18" fmla="*/ 103 w 188"/>
                <a:gd name="T19" fmla="*/ 14 h 224"/>
                <a:gd name="T20" fmla="*/ 125 w 188"/>
                <a:gd name="T21" fmla="*/ 8 h 224"/>
                <a:gd name="T22" fmla="*/ 151 w 188"/>
                <a:gd name="T23" fmla="*/ 0 h 224"/>
                <a:gd name="T24" fmla="*/ 151 w 188"/>
                <a:gd name="T25" fmla="*/ 0 h 224"/>
                <a:gd name="T26" fmla="*/ 109 w 188"/>
                <a:gd name="T27" fmla="*/ 102 h 224"/>
                <a:gd name="T28" fmla="*/ 89 w 188"/>
                <a:gd name="T29" fmla="*/ 153 h 224"/>
                <a:gd name="T30" fmla="*/ 70 w 188"/>
                <a:gd name="T31" fmla="*/ 204 h 224"/>
                <a:gd name="T32" fmla="*/ 0 w 188"/>
                <a:gd name="T33" fmla="*/ 88 h 2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8" h="224">
                  <a:moveTo>
                    <a:pt x="0" y="98"/>
                  </a:moveTo>
                  <a:lnTo>
                    <a:pt x="0" y="98"/>
                  </a:lnTo>
                  <a:lnTo>
                    <a:pt x="20" y="70"/>
                  </a:lnTo>
                  <a:lnTo>
                    <a:pt x="30" y="60"/>
                  </a:lnTo>
                  <a:lnTo>
                    <a:pt x="40" y="50"/>
                  </a:lnTo>
                  <a:lnTo>
                    <a:pt x="48" y="42"/>
                  </a:lnTo>
                  <a:lnTo>
                    <a:pt x="60" y="36"/>
                  </a:lnTo>
                  <a:lnTo>
                    <a:pt x="80" y="26"/>
                  </a:lnTo>
                  <a:lnTo>
                    <a:pt x="102" y="18"/>
                  </a:lnTo>
                  <a:lnTo>
                    <a:pt x="128" y="14"/>
                  </a:lnTo>
                  <a:lnTo>
                    <a:pt x="156" y="8"/>
                  </a:lnTo>
                  <a:lnTo>
                    <a:pt x="188" y="0"/>
                  </a:lnTo>
                  <a:lnTo>
                    <a:pt x="136" y="112"/>
                  </a:lnTo>
                  <a:lnTo>
                    <a:pt x="110" y="168"/>
                  </a:lnTo>
                  <a:lnTo>
                    <a:pt x="86" y="224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6" name="Freeform 211"/>
            <p:cNvSpPr>
              <a:spLocks/>
            </p:cNvSpPr>
            <p:nvPr userDrawn="1"/>
          </p:nvSpPr>
          <p:spPr bwMode="auto">
            <a:xfrm>
              <a:off x="6436" y="1954"/>
              <a:ext cx="180" cy="220"/>
            </a:xfrm>
            <a:custGeom>
              <a:avLst/>
              <a:gdLst>
                <a:gd name="T0" fmla="*/ 0 w 188"/>
                <a:gd name="T1" fmla="*/ 88 h 224"/>
                <a:gd name="T2" fmla="*/ 0 w 188"/>
                <a:gd name="T3" fmla="*/ 88 h 224"/>
                <a:gd name="T4" fmla="*/ 15 w 188"/>
                <a:gd name="T5" fmla="*/ 65 h 224"/>
                <a:gd name="T6" fmla="*/ 25 w 188"/>
                <a:gd name="T7" fmla="*/ 55 h 224"/>
                <a:gd name="T8" fmla="*/ 32 w 188"/>
                <a:gd name="T9" fmla="*/ 45 h 224"/>
                <a:gd name="T10" fmla="*/ 38 w 188"/>
                <a:gd name="T11" fmla="*/ 37 h 224"/>
                <a:gd name="T12" fmla="*/ 49 w 188"/>
                <a:gd name="T13" fmla="*/ 31 h 224"/>
                <a:gd name="T14" fmla="*/ 65 w 188"/>
                <a:gd name="T15" fmla="*/ 26 h 224"/>
                <a:gd name="T16" fmla="*/ 82 w 188"/>
                <a:gd name="T17" fmla="*/ 18 h 224"/>
                <a:gd name="T18" fmla="*/ 103 w 188"/>
                <a:gd name="T19" fmla="*/ 14 h 224"/>
                <a:gd name="T20" fmla="*/ 125 w 188"/>
                <a:gd name="T21" fmla="*/ 8 h 224"/>
                <a:gd name="T22" fmla="*/ 151 w 188"/>
                <a:gd name="T23" fmla="*/ 0 h 224"/>
                <a:gd name="T24" fmla="*/ 151 w 188"/>
                <a:gd name="T25" fmla="*/ 0 h 224"/>
                <a:gd name="T26" fmla="*/ 109 w 188"/>
                <a:gd name="T27" fmla="*/ 102 h 224"/>
                <a:gd name="T28" fmla="*/ 89 w 188"/>
                <a:gd name="T29" fmla="*/ 153 h 224"/>
                <a:gd name="T30" fmla="*/ 70 w 188"/>
                <a:gd name="T31" fmla="*/ 204 h 2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8" h="224">
                  <a:moveTo>
                    <a:pt x="0" y="98"/>
                  </a:moveTo>
                  <a:lnTo>
                    <a:pt x="0" y="98"/>
                  </a:lnTo>
                  <a:lnTo>
                    <a:pt x="20" y="70"/>
                  </a:lnTo>
                  <a:lnTo>
                    <a:pt x="30" y="60"/>
                  </a:lnTo>
                  <a:lnTo>
                    <a:pt x="40" y="50"/>
                  </a:lnTo>
                  <a:lnTo>
                    <a:pt x="48" y="42"/>
                  </a:lnTo>
                  <a:lnTo>
                    <a:pt x="60" y="36"/>
                  </a:lnTo>
                  <a:lnTo>
                    <a:pt x="80" y="26"/>
                  </a:lnTo>
                  <a:lnTo>
                    <a:pt x="102" y="18"/>
                  </a:lnTo>
                  <a:lnTo>
                    <a:pt x="128" y="14"/>
                  </a:lnTo>
                  <a:lnTo>
                    <a:pt x="156" y="8"/>
                  </a:lnTo>
                  <a:lnTo>
                    <a:pt x="188" y="0"/>
                  </a:lnTo>
                  <a:lnTo>
                    <a:pt x="136" y="112"/>
                  </a:lnTo>
                  <a:lnTo>
                    <a:pt x="110" y="168"/>
                  </a:lnTo>
                  <a:lnTo>
                    <a:pt x="86" y="22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7" name="Freeform 212"/>
            <p:cNvSpPr>
              <a:spLocks/>
            </p:cNvSpPr>
            <p:nvPr userDrawn="1"/>
          </p:nvSpPr>
          <p:spPr bwMode="auto">
            <a:xfrm>
              <a:off x="5416" y="2094"/>
              <a:ext cx="40" cy="340"/>
            </a:xfrm>
            <a:custGeom>
              <a:avLst/>
              <a:gdLst>
                <a:gd name="T0" fmla="*/ 0 w 44"/>
                <a:gd name="T1" fmla="*/ 266 h 356"/>
                <a:gd name="T2" fmla="*/ 0 w 44"/>
                <a:gd name="T3" fmla="*/ 266 h 356"/>
                <a:gd name="T4" fmla="*/ 2 w 44"/>
                <a:gd name="T5" fmla="*/ 197 h 356"/>
                <a:gd name="T6" fmla="*/ 2 w 44"/>
                <a:gd name="T7" fmla="*/ 164 h 356"/>
                <a:gd name="T8" fmla="*/ 5 w 44"/>
                <a:gd name="T9" fmla="*/ 131 h 356"/>
                <a:gd name="T10" fmla="*/ 5 w 44"/>
                <a:gd name="T11" fmla="*/ 97 h 356"/>
                <a:gd name="T12" fmla="*/ 12 w 44"/>
                <a:gd name="T13" fmla="*/ 64 h 356"/>
                <a:gd name="T14" fmla="*/ 17 w 44"/>
                <a:gd name="T15" fmla="*/ 31 h 356"/>
                <a:gd name="T16" fmla="*/ 25 w 44"/>
                <a:gd name="T17" fmla="*/ 0 h 356"/>
                <a:gd name="T18" fmla="*/ 25 w 44"/>
                <a:gd name="T19" fmla="*/ 0 h 356"/>
                <a:gd name="T20" fmla="*/ 26 w 44"/>
                <a:gd name="T21" fmla="*/ 67 h 356"/>
                <a:gd name="T22" fmla="*/ 27 w 44"/>
                <a:gd name="T23" fmla="*/ 146 h 356"/>
                <a:gd name="T24" fmla="*/ 27 w 44"/>
                <a:gd name="T25" fmla="*/ 185 h 356"/>
                <a:gd name="T26" fmla="*/ 25 w 44"/>
                <a:gd name="T27" fmla="*/ 223 h 356"/>
                <a:gd name="T28" fmla="*/ 21 w 44"/>
                <a:gd name="T29" fmla="*/ 256 h 356"/>
                <a:gd name="T30" fmla="*/ 19 w 44"/>
                <a:gd name="T31" fmla="*/ 270 h 356"/>
                <a:gd name="T32" fmla="*/ 15 w 44"/>
                <a:gd name="T33" fmla="*/ 283 h 356"/>
                <a:gd name="T34" fmla="*/ 0 w 44"/>
                <a:gd name="T35" fmla="*/ 266 h 35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4" h="356">
                  <a:moveTo>
                    <a:pt x="0" y="334"/>
                  </a:moveTo>
                  <a:lnTo>
                    <a:pt x="0" y="334"/>
                  </a:lnTo>
                  <a:lnTo>
                    <a:pt x="2" y="248"/>
                  </a:lnTo>
                  <a:lnTo>
                    <a:pt x="2" y="206"/>
                  </a:lnTo>
                  <a:lnTo>
                    <a:pt x="6" y="164"/>
                  </a:lnTo>
                  <a:lnTo>
                    <a:pt x="10" y="122"/>
                  </a:lnTo>
                  <a:lnTo>
                    <a:pt x="18" y="80"/>
                  </a:lnTo>
                  <a:lnTo>
                    <a:pt x="28" y="40"/>
                  </a:lnTo>
                  <a:lnTo>
                    <a:pt x="40" y="0"/>
                  </a:lnTo>
                  <a:lnTo>
                    <a:pt x="42" y="84"/>
                  </a:lnTo>
                  <a:lnTo>
                    <a:pt x="44" y="184"/>
                  </a:lnTo>
                  <a:lnTo>
                    <a:pt x="44" y="234"/>
                  </a:lnTo>
                  <a:lnTo>
                    <a:pt x="40" y="280"/>
                  </a:lnTo>
                  <a:lnTo>
                    <a:pt x="34" y="322"/>
                  </a:lnTo>
                  <a:lnTo>
                    <a:pt x="30" y="340"/>
                  </a:lnTo>
                  <a:lnTo>
                    <a:pt x="24" y="356"/>
                  </a:lnTo>
                  <a:lnTo>
                    <a:pt x="0" y="3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8" name="Freeform 213"/>
            <p:cNvSpPr>
              <a:spLocks/>
            </p:cNvSpPr>
            <p:nvPr userDrawn="1"/>
          </p:nvSpPr>
          <p:spPr bwMode="auto">
            <a:xfrm>
              <a:off x="5416" y="2094"/>
              <a:ext cx="40" cy="340"/>
            </a:xfrm>
            <a:custGeom>
              <a:avLst/>
              <a:gdLst>
                <a:gd name="T0" fmla="*/ 0 w 44"/>
                <a:gd name="T1" fmla="*/ 266 h 356"/>
                <a:gd name="T2" fmla="*/ 0 w 44"/>
                <a:gd name="T3" fmla="*/ 266 h 356"/>
                <a:gd name="T4" fmla="*/ 2 w 44"/>
                <a:gd name="T5" fmla="*/ 197 h 356"/>
                <a:gd name="T6" fmla="*/ 2 w 44"/>
                <a:gd name="T7" fmla="*/ 164 h 356"/>
                <a:gd name="T8" fmla="*/ 5 w 44"/>
                <a:gd name="T9" fmla="*/ 131 h 356"/>
                <a:gd name="T10" fmla="*/ 5 w 44"/>
                <a:gd name="T11" fmla="*/ 97 h 356"/>
                <a:gd name="T12" fmla="*/ 12 w 44"/>
                <a:gd name="T13" fmla="*/ 64 h 356"/>
                <a:gd name="T14" fmla="*/ 17 w 44"/>
                <a:gd name="T15" fmla="*/ 31 h 356"/>
                <a:gd name="T16" fmla="*/ 25 w 44"/>
                <a:gd name="T17" fmla="*/ 0 h 356"/>
                <a:gd name="T18" fmla="*/ 25 w 44"/>
                <a:gd name="T19" fmla="*/ 0 h 356"/>
                <a:gd name="T20" fmla="*/ 26 w 44"/>
                <a:gd name="T21" fmla="*/ 67 h 356"/>
                <a:gd name="T22" fmla="*/ 27 w 44"/>
                <a:gd name="T23" fmla="*/ 146 h 356"/>
                <a:gd name="T24" fmla="*/ 27 w 44"/>
                <a:gd name="T25" fmla="*/ 185 h 356"/>
                <a:gd name="T26" fmla="*/ 25 w 44"/>
                <a:gd name="T27" fmla="*/ 223 h 356"/>
                <a:gd name="T28" fmla="*/ 21 w 44"/>
                <a:gd name="T29" fmla="*/ 256 h 356"/>
                <a:gd name="T30" fmla="*/ 19 w 44"/>
                <a:gd name="T31" fmla="*/ 270 h 356"/>
                <a:gd name="T32" fmla="*/ 15 w 44"/>
                <a:gd name="T33" fmla="*/ 283 h 3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56">
                  <a:moveTo>
                    <a:pt x="0" y="334"/>
                  </a:moveTo>
                  <a:lnTo>
                    <a:pt x="0" y="334"/>
                  </a:lnTo>
                  <a:lnTo>
                    <a:pt x="2" y="248"/>
                  </a:lnTo>
                  <a:lnTo>
                    <a:pt x="2" y="206"/>
                  </a:lnTo>
                  <a:lnTo>
                    <a:pt x="6" y="164"/>
                  </a:lnTo>
                  <a:lnTo>
                    <a:pt x="10" y="122"/>
                  </a:lnTo>
                  <a:lnTo>
                    <a:pt x="18" y="80"/>
                  </a:lnTo>
                  <a:lnTo>
                    <a:pt x="28" y="40"/>
                  </a:lnTo>
                  <a:lnTo>
                    <a:pt x="40" y="0"/>
                  </a:lnTo>
                  <a:lnTo>
                    <a:pt x="42" y="84"/>
                  </a:lnTo>
                  <a:lnTo>
                    <a:pt x="44" y="184"/>
                  </a:lnTo>
                  <a:lnTo>
                    <a:pt x="44" y="234"/>
                  </a:lnTo>
                  <a:lnTo>
                    <a:pt x="40" y="280"/>
                  </a:lnTo>
                  <a:lnTo>
                    <a:pt x="34" y="322"/>
                  </a:lnTo>
                  <a:lnTo>
                    <a:pt x="30" y="340"/>
                  </a:lnTo>
                  <a:lnTo>
                    <a:pt x="24" y="35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9" name="Freeform 214"/>
            <p:cNvSpPr>
              <a:spLocks/>
            </p:cNvSpPr>
            <p:nvPr userDrawn="1"/>
          </p:nvSpPr>
          <p:spPr bwMode="auto">
            <a:xfrm>
              <a:off x="5316" y="1894"/>
              <a:ext cx="160" cy="180"/>
            </a:xfrm>
            <a:custGeom>
              <a:avLst/>
              <a:gdLst>
                <a:gd name="T0" fmla="*/ 17 w 168"/>
                <a:gd name="T1" fmla="*/ 164 h 178"/>
                <a:gd name="T2" fmla="*/ 17 w 168"/>
                <a:gd name="T3" fmla="*/ 164 h 178"/>
                <a:gd name="T4" fmla="*/ 19 w 168"/>
                <a:gd name="T5" fmla="*/ 150 h 178"/>
                <a:gd name="T6" fmla="*/ 17 w 168"/>
                <a:gd name="T7" fmla="*/ 129 h 178"/>
                <a:gd name="T8" fmla="*/ 13 w 168"/>
                <a:gd name="T9" fmla="*/ 99 h 178"/>
                <a:gd name="T10" fmla="*/ 10 w 168"/>
                <a:gd name="T11" fmla="*/ 71 h 178"/>
                <a:gd name="T12" fmla="*/ 0 w 168"/>
                <a:gd name="T13" fmla="*/ 40 h 178"/>
                <a:gd name="T14" fmla="*/ 0 w 168"/>
                <a:gd name="T15" fmla="*/ 40 h 178"/>
                <a:gd name="T16" fmla="*/ 15 w 168"/>
                <a:gd name="T17" fmla="*/ 32 h 178"/>
                <a:gd name="T18" fmla="*/ 32 w 168"/>
                <a:gd name="T19" fmla="*/ 26 h 178"/>
                <a:gd name="T20" fmla="*/ 50 w 168"/>
                <a:gd name="T21" fmla="*/ 24 h 178"/>
                <a:gd name="T22" fmla="*/ 67 w 168"/>
                <a:gd name="T23" fmla="*/ 22 h 178"/>
                <a:gd name="T24" fmla="*/ 85 w 168"/>
                <a:gd name="T25" fmla="*/ 20 h 178"/>
                <a:gd name="T26" fmla="*/ 100 w 168"/>
                <a:gd name="T27" fmla="*/ 16 h 178"/>
                <a:gd name="T28" fmla="*/ 118 w 168"/>
                <a:gd name="T29" fmla="*/ 10 h 178"/>
                <a:gd name="T30" fmla="*/ 131 w 168"/>
                <a:gd name="T31" fmla="*/ 0 h 178"/>
                <a:gd name="T32" fmla="*/ 131 w 168"/>
                <a:gd name="T33" fmla="*/ 0 h 178"/>
                <a:gd name="T34" fmla="*/ 131 w 168"/>
                <a:gd name="T35" fmla="*/ 22 h 178"/>
                <a:gd name="T36" fmla="*/ 129 w 168"/>
                <a:gd name="T37" fmla="*/ 44 h 178"/>
                <a:gd name="T38" fmla="*/ 124 w 168"/>
                <a:gd name="T39" fmla="*/ 71 h 178"/>
                <a:gd name="T40" fmla="*/ 118 w 168"/>
                <a:gd name="T41" fmla="*/ 93 h 178"/>
                <a:gd name="T42" fmla="*/ 108 w 168"/>
                <a:gd name="T43" fmla="*/ 140 h 178"/>
                <a:gd name="T44" fmla="*/ 104 w 168"/>
                <a:gd name="T45" fmla="*/ 164 h 178"/>
                <a:gd name="T46" fmla="*/ 102 w 168"/>
                <a:gd name="T47" fmla="*/ 188 h 178"/>
                <a:gd name="T48" fmla="*/ 102 w 168"/>
                <a:gd name="T49" fmla="*/ 188 h 178"/>
                <a:gd name="T50" fmla="*/ 72 w 168"/>
                <a:gd name="T51" fmla="*/ 184 h 178"/>
                <a:gd name="T52" fmla="*/ 43 w 168"/>
                <a:gd name="T53" fmla="*/ 180 h 178"/>
                <a:gd name="T54" fmla="*/ 17 w 168"/>
                <a:gd name="T55" fmla="*/ 164 h 17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8" h="178">
                  <a:moveTo>
                    <a:pt x="22" y="154"/>
                  </a:moveTo>
                  <a:lnTo>
                    <a:pt x="22" y="154"/>
                  </a:lnTo>
                  <a:lnTo>
                    <a:pt x="24" y="140"/>
                  </a:lnTo>
                  <a:lnTo>
                    <a:pt x="22" y="124"/>
                  </a:lnTo>
                  <a:lnTo>
                    <a:pt x="18" y="94"/>
                  </a:lnTo>
                  <a:lnTo>
                    <a:pt x="10" y="66"/>
                  </a:lnTo>
                  <a:lnTo>
                    <a:pt x="0" y="40"/>
                  </a:lnTo>
                  <a:lnTo>
                    <a:pt x="20" y="32"/>
                  </a:lnTo>
                  <a:lnTo>
                    <a:pt x="42" y="26"/>
                  </a:lnTo>
                  <a:lnTo>
                    <a:pt x="64" y="24"/>
                  </a:lnTo>
                  <a:lnTo>
                    <a:pt x="86" y="22"/>
                  </a:lnTo>
                  <a:lnTo>
                    <a:pt x="108" y="20"/>
                  </a:lnTo>
                  <a:lnTo>
                    <a:pt x="128" y="16"/>
                  </a:lnTo>
                  <a:lnTo>
                    <a:pt x="150" y="10"/>
                  </a:lnTo>
                  <a:lnTo>
                    <a:pt x="168" y="0"/>
                  </a:lnTo>
                  <a:lnTo>
                    <a:pt x="168" y="22"/>
                  </a:lnTo>
                  <a:lnTo>
                    <a:pt x="164" y="44"/>
                  </a:lnTo>
                  <a:lnTo>
                    <a:pt x="158" y="66"/>
                  </a:lnTo>
                  <a:lnTo>
                    <a:pt x="150" y="88"/>
                  </a:lnTo>
                  <a:lnTo>
                    <a:pt x="138" y="132"/>
                  </a:lnTo>
                  <a:lnTo>
                    <a:pt x="132" y="154"/>
                  </a:lnTo>
                  <a:lnTo>
                    <a:pt x="130" y="178"/>
                  </a:lnTo>
                  <a:lnTo>
                    <a:pt x="92" y="174"/>
                  </a:lnTo>
                  <a:lnTo>
                    <a:pt x="54" y="170"/>
                  </a:lnTo>
                  <a:lnTo>
                    <a:pt x="22" y="1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0" name="Freeform 215"/>
            <p:cNvSpPr>
              <a:spLocks/>
            </p:cNvSpPr>
            <p:nvPr userDrawn="1"/>
          </p:nvSpPr>
          <p:spPr bwMode="auto">
            <a:xfrm>
              <a:off x="5316" y="1894"/>
              <a:ext cx="160" cy="180"/>
            </a:xfrm>
            <a:custGeom>
              <a:avLst/>
              <a:gdLst>
                <a:gd name="T0" fmla="*/ 17 w 168"/>
                <a:gd name="T1" fmla="*/ 164 h 178"/>
                <a:gd name="T2" fmla="*/ 17 w 168"/>
                <a:gd name="T3" fmla="*/ 164 h 178"/>
                <a:gd name="T4" fmla="*/ 19 w 168"/>
                <a:gd name="T5" fmla="*/ 150 h 178"/>
                <a:gd name="T6" fmla="*/ 17 w 168"/>
                <a:gd name="T7" fmla="*/ 129 h 178"/>
                <a:gd name="T8" fmla="*/ 13 w 168"/>
                <a:gd name="T9" fmla="*/ 99 h 178"/>
                <a:gd name="T10" fmla="*/ 10 w 168"/>
                <a:gd name="T11" fmla="*/ 71 h 178"/>
                <a:gd name="T12" fmla="*/ 0 w 168"/>
                <a:gd name="T13" fmla="*/ 40 h 178"/>
                <a:gd name="T14" fmla="*/ 0 w 168"/>
                <a:gd name="T15" fmla="*/ 40 h 178"/>
                <a:gd name="T16" fmla="*/ 15 w 168"/>
                <a:gd name="T17" fmla="*/ 32 h 178"/>
                <a:gd name="T18" fmla="*/ 32 w 168"/>
                <a:gd name="T19" fmla="*/ 26 h 178"/>
                <a:gd name="T20" fmla="*/ 50 w 168"/>
                <a:gd name="T21" fmla="*/ 24 h 178"/>
                <a:gd name="T22" fmla="*/ 67 w 168"/>
                <a:gd name="T23" fmla="*/ 22 h 178"/>
                <a:gd name="T24" fmla="*/ 85 w 168"/>
                <a:gd name="T25" fmla="*/ 20 h 178"/>
                <a:gd name="T26" fmla="*/ 100 w 168"/>
                <a:gd name="T27" fmla="*/ 16 h 178"/>
                <a:gd name="T28" fmla="*/ 118 w 168"/>
                <a:gd name="T29" fmla="*/ 10 h 178"/>
                <a:gd name="T30" fmla="*/ 131 w 168"/>
                <a:gd name="T31" fmla="*/ 0 h 178"/>
                <a:gd name="T32" fmla="*/ 131 w 168"/>
                <a:gd name="T33" fmla="*/ 0 h 178"/>
                <a:gd name="T34" fmla="*/ 131 w 168"/>
                <a:gd name="T35" fmla="*/ 22 h 178"/>
                <a:gd name="T36" fmla="*/ 129 w 168"/>
                <a:gd name="T37" fmla="*/ 44 h 178"/>
                <a:gd name="T38" fmla="*/ 124 w 168"/>
                <a:gd name="T39" fmla="*/ 71 h 178"/>
                <a:gd name="T40" fmla="*/ 118 w 168"/>
                <a:gd name="T41" fmla="*/ 93 h 178"/>
                <a:gd name="T42" fmla="*/ 108 w 168"/>
                <a:gd name="T43" fmla="*/ 140 h 178"/>
                <a:gd name="T44" fmla="*/ 104 w 168"/>
                <a:gd name="T45" fmla="*/ 164 h 178"/>
                <a:gd name="T46" fmla="*/ 102 w 168"/>
                <a:gd name="T47" fmla="*/ 188 h 178"/>
                <a:gd name="T48" fmla="*/ 102 w 168"/>
                <a:gd name="T49" fmla="*/ 188 h 178"/>
                <a:gd name="T50" fmla="*/ 72 w 168"/>
                <a:gd name="T51" fmla="*/ 184 h 178"/>
                <a:gd name="T52" fmla="*/ 43 w 168"/>
                <a:gd name="T53" fmla="*/ 180 h 17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68" h="178">
                  <a:moveTo>
                    <a:pt x="22" y="154"/>
                  </a:moveTo>
                  <a:lnTo>
                    <a:pt x="22" y="154"/>
                  </a:lnTo>
                  <a:lnTo>
                    <a:pt x="24" y="140"/>
                  </a:lnTo>
                  <a:lnTo>
                    <a:pt x="22" y="124"/>
                  </a:lnTo>
                  <a:lnTo>
                    <a:pt x="18" y="94"/>
                  </a:lnTo>
                  <a:lnTo>
                    <a:pt x="10" y="66"/>
                  </a:lnTo>
                  <a:lnTo>
                    <a:pt x="0" y="40"/>
                  </a:lnTo>
                  <a:lnTo>
                    <a:pt x="20" y="32"/>
                  </a:lnTo>
                  <a:lnTo>
                    <a:pt x="42" y="26"/>
                  </a:lnTo>
                  <a:lnTo>
                    <a:pt x="64" y="24"/>
                  </a:lnTo>
                  <a:lnTo>
                    <a:pt x="86" y="22"/>
                  </a:lnTo>
                  <a:lnTo>
                    <a:pt x="108" y="20"/>
                  </a:lnTo>
                  <a:lnTo>
                    <a:pt x="128" y="16"/>
                  </a:lnTo>
                  <a:lnTo>
                    <a:pt x="150" y="10"/>
                  </a:lnTo>
                  <a:lnTo>
                    <a:pt x="168" y="0"/>
                  </a:lnTo>
                  <a:lnTo>
                    <a:pt x="168" y="22"/>
                  </a:lnTo>
                  <a:lnTo>
                    <a:pt x="164" y="44"/>
                  </a:lnTo>
                  <a:lnTo>
                    <a:pt x="158" y="66"/>
                  </a:lnTo>
                  <a:lnTo>
                    <a:pt x="150" y="88"/>
                  </a:lnTo>
                  <a:lnTo>
                    <a:pt x="138" y="132"/>
                  </a:lnTo>
                  <a:lnTo>
                    <a:pt x="132" y="154"/>
                  </a:lnTo>
                  <a:lnTo>
                    <a:pt x="130" y="178"/>
                  </a:lnTo>
                  <a:lnTo>
                    <a:pt x="92" y="174"/>
                  </a:lnTo>
                  <a:lnTo>
                    <a:pt x="54" y="17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1" name="Freeform 216"/>
            <p:cNvSpPr>
              <a:spLocks/>
            </p:cNvSpPr>
            <p:nvPr userDrawn="1"/>
          </p:nvSpPr>
          <p:spPr bwMode="auto">
            <a:xfrm>
              <a:off x="3196" y="-4188"/>
              <a:ext cx="140" cy="160"/>
            </a:xfrm>
            <a:custGeom>
              <a:avLst/>
              <a:gdLst>
                <a:gd name="T0" fmla="*/ 101 w 152"/>
                <a:gd name="T1" fmla="*/ 9 h 176"/>
                <a:gd name="T2" fmla="*/ 101 w 152"/>
                <a:gd name="T3" fmla="*/ 9 h 176"/>
                <a:gd name="T4" fmla="*/ 80 w 152"/>
                <a:gd name="T5" fmla="*/ 32 h 176"/>
                <a:gd name="T6" fmla="*/ 61 w 152"/>
                <a:gd name="T7" fmla="*/ 56 h 176"/>
                <a:gd name="T8" fmla="*/ 53 w 152"/>
                <a:gd name="T9" fmla="*/ 68 h 176"/>
                <a:gd name="T10" fmla="*/ 45 w 152"/>
                <a:gd name="T11" fmla="*/ 82 h 176"/>
                <a:gd name="T12" fmla="*/ 38 w 152"/>
                <a:gd name="T13" fmla="*/ 95 h 176"/>
                <a:gd name="T14" fmla="*/ 33 w 152"/>
                <a:gd name="T15" fmla="*/ 109 h 176"/>
                <a:gd name="T16" fmla="*/ 33 w 152"/>
                <a:gd name="T17" fmla="*/ 109 h 176"/>
                <a:gd name="T18" fmla="*/ 21 w 152"/>
                <a:gd name="T19" fmla="*/ 93 h 176"/>
                <a:gd name="T20" fmla="*/ 7 w 152"/>
                <a:gd name="T21" fmla="*/ 73 h 176"/>
                <a:gd name="T22" fmla="*/ 6 w 152"/>
                <a:gd name="T23" fmla="*/ 64 h 176"/>
                <a:gd name="T24" fmla="*/ 0 w 152"/>
                <a:gd name="T25" fmla="*/ 55 h 176"/>
                <a:gd name="T26" fmla="*/ 0 w 152"/>
                <a:gd name="T27" fmla="*/ 45 h 176"/>
                <a:gd name="T28" fmla="*/ 0 w 152"/>
                <a:gd name="T29" fmla="*/ 41 h 176"/>
                <a:gd name="T30" fmla="*/ 4 w 152"/>
                <a:gd name="T31" fmla="*/ 37 h 176"/>
                <a:gd name="T32" fmla="*/ 4 w 152"/>
                <a:gd name="T33" fmla="*/ 37 h 176"/>
                <a:gd name="T34" fmla="*/ 6 w 152"/>
                <a:gd name="T35" fmla="*/ 34 h 176"/>
                <a:gd name="T36" fmla="*/ 7 w 152"/>
                <a:gd name="T37" fmla="*/ 31 h 176"/>
                <a:gd name="T38" fmla="*/ 17 w 152"/>
                <a:gd name="T39" fmla="*/ 25 h 176"/>
                <a:gd name="T40" fmla="*/ 28 w 152"/>
                <a:gd name="T41" fmla="*/ 19 h 176"/>
                <a:gd name="T42" fmla="*/ 40 w 152"/>
                <a:gd name="T43" fmla="*/ 14 h 176"/>
                <a:gd name="T44" fmla="*/ 64 w 152"/>
                <a:gd name="T45" fmla="*/ 5 h 176"/>
                <a:gd name="T46" fmla="*/ 85 w 152"/>
                <a:gd name="T47" fmla="*/ 0 h 176"/>
                <a:gd name="T48" fmla="*/ 85 w 152"/>
                <a:gd name="T49" fmla="*/ 0 h 176"/>
                <a:gd name="T50" fmla="*/ 96 w 152"/>
                <a:gd name="T51" fmla="*/ 19 h 176"/>
                <a:gd name="T52" fmla="*/ 101 w 152"/>
                <a:gd name="T53" fmla="*/ 9 h 17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52" h="176">
                  <a:moveTo>
                    <a:pt x="152" y="14"/>
                  </a:moveTo>
                  <a:lnTo>
                    <a:pt x="152" y="14"/>
                  </a:lnTo>
                  <a:lnTo>
                    <a:pt x="120" y="52"/>
                  </a:lnTo>
                  <a:lnTo>
                    <a:pt x="92" y="90"/>
                  </a:lnTo>
                  <a:lnTo>
                    <a:pt x="80" y="110"/>
                  </a:lnTo>
                  <a:lnTo>
                    <a:pt x="68" y="132"/>
                  </a:lnTo>
                  <a:lnTo>
                    <a:pt x="58" y="152"/>
                  </a:lnTo>
                  <a:lnTo>
                    <a:pt x="50" y="176"/>
                  </a:lnTo>
                  <a:lnTo>
                    <a:pt x="32" y="148"/>
                  </a:lnTo>
                  <a:lnTo>
                    <a:pt x="12" y="118"/>
                  </a:lnTo>
                  <a:lnTo>
                    <a:pt x="6" y="102"/>
                  </a:lnTo>
                  <a:lnTo>
                    <a:pt x="0" y="88"/>
                  </a:lnTo>
                  <a:lnTo>
                    <a:pt x="0" y="74"/>
                  </a:lnTo>
                  <a:lnTo>
                    <a:pt x="0" y="66"/>
                  </a:lnTo>
                  <a:lnTo>
                    <a:pt x="4" y="60"/>
                  </a:lnTo>
                  <a:lnTo>
                    <a:pt x="6" y="54"/>
                  </a:lnTo>
                  <a:lnTo>
                    <a:pt x="12" y="50"/>
                  </a:lnTo>
                  <a:lnTo>
                    <a:pt x="26" y="40"/>
                  </a:lnTo>
                  <a:lnTo>
                    <a:pt x="42" y="30"/>
                  </a:lnTo>
                  <a:lnTo>
                    <a:pt x="60" y="22"/>
                  </a:lnTo>
                  <a:lnTo>
                    <a:pt x="98" y="8"/>
                  </a:lnTo>
                  <a:lnTo>
                    <a:pt x="128" y="0"/>
                  </a:lnTo>
                  <a:lnTo>
                    <a:pt x="144" y="30"/>
                  </a:lnTo>
                  <a:lnTo>
                    <a:pt x="152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2" name="Freeform 217"/>
            <p:cNvSpPr>
              <a:spLocks/>
            </p:cNvSpPr>
            <p:nvPr userDrawn="1"/>
          </p:nvSpPr>
          <p:spPr bwMode="auto">
            <a:xfrm>
              <a:off x="3196" y="-4188"/>
              <a:ext cx="140" cy="160"/>
            </a:xfrm>
            <a:custGeom>
              <a:avLst/>
              <a:gdLst>
                <a:gd name="T0" fmla="*/ 101 w 152"/>
                <a:gd name="T1" fmla="*/ 9 h 176"/>
                <a:gd name="T2" fmla="*/ 101 w 152"/>
                <a:gd name="T3" fmla="*/ 9 h 176"/>
                <a:gd name="T4" fmla="*/ 80 w 152"/>
                <a:gd name="T5" fmla="*/ 32 h 176"/>
                <a:gd name="T6" fmla="*/ 61 w 152"/>
                <a:gd name="T7" fmla="*/ 56 h 176"/>
                <a:gd name="T8" fmla="*/ 53 w 152"/>
                <a:gd name="T9" fmla="*/ 68 h 176"/>
                <a:gd name="T10" fmla="*/ 45 w 152"/>
                <a:gd name="T11" fmla="*/ 82 h 176"/>
                <a:gd name="T12" fmla="*/ 38 w 152"/>
                <a:gd name="T13" fmla="*/ 95 h 176"/>
                <a:gd name="T14" fmla="*/ 33 w 152"/>
                <a:gd name="T15" fmla="*/ 109 h 176"/>
                <a:gd name="T16" fmla="*/ 33 w 152"/>
                <a:gd name="T17" fmla="*/ 109 h 176"/>
                <a:gd name="T18" fmla="*/ 21 w 152"/>
                <a:gd name="T19" fmla="*/ 93 h 176"/>
                <a:gd name="T20" fmla="*/ 7 w 152"/>
                <a:gd name="T21" fmla="*/ 73 h 176"/>
                <a:gd name="T22" fmla="*/ 6 w 152"/>
                <a:gd name="T23" fmla="*/ 64 h 176"/>
                <a:gd name="T24" fmla="*/ 0 w 152"/>
                <a:gd name="T25" fmla="*/ 55 h 176"/>
                <a:gd name="T26" fmla="*/ 0 w 152"/>
                <a:gd name="T27" fmla="*/ 45 h 176"/>
                <a:gd name="T28" fmla="*/ 0 w 152"/>
                <a:gd name="T29" fmla="*/ 41 h 176"/>
                <a:gd name="T30" fmla="*/ 4 w 152"/>
                <a:gd name="T31" fmla="*/ 37 h 176"/>
                <a:gd name="T32" fmla="*/ 4 w 152"/>
                <a:gd name="T33" fmla="*/ 37 h 176"/>
                <a:gd name="T34" fmla="*/ 6 w 152"/>
                <a:gd name="T35" fmla="*/ 34 h 176"/>
                <a:gd name="T36" fmla="*/ 7 w 152"/>
                <a:gd name="T37" fmla="*/ 31 h 176"/>
                <a:gd name="T38" fmla="*/ 17 w 152"/>
                <a:gd name="T39" fmla="*/ 25 h 176"/>
                <a:gd name="T40" fmla="*/ 28 w 152"/>
                <a:gd name="T41" fmla="*/ 19 h 176"/>
                <a:gd name="T42" fmla="*/ 40 w 152"/>
                <a:gd name="T43" fmla="*/ 14 h 176"/>
                <a:gd name="T44" fmla="*/ 64 w 152"/>
                <a:gd name="T45" fmla="*/ 5 h 176"/>
                <a:gd name="T46" fmla="*/ 85 w 152"/>
                <a:gd name="T47" fmla="*/ 0 h 176"/>
                <a:gd name="T48" fmla="*/ 85 w 152"/>
                <a:gd name="T49" fmla="*/ 0 h 176"/>
                <a:gd name="T50" fmla="*/ 96 w 152"/>
                <a:gd name="T51" fmla="*/ 19 h 17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52" h="176">
                  <a:moveTo>
                    <a:pt x="152" y="14"/>
                  </a:moveTo>
                  <a:lnTo>
                    <a:pt x="152" y="14"/>
                  </a:lnTo>
                  <a:lnTo>
                    <a:pt x="120" y="52"/>
                  </a:lnTo>
                  <a:lnTo>
                    <a:pt x="92" y="90"/>
                  </a:lnTo>
                  <a:lnTo>
                    <a:pt x="80" y="110"/>
                  </a:lnTo>
                  <a:lnTo>
                    <a:pt x="68" y="132"/>
                  </a:lnTo>
                  <a:lnTo>
                    <a:pt x="58" y="152"/>
                  </a:lnTo>
                  <a:lnTo>
                    <a:pt x="50" y="176"/>
                  </a:lnTo>
                  <a:lnTo>
                    <a:pt x="32" y="148"/>
                  </a:lnTo>
                  <a:lnTo>
                    <a:pt x="12" y="118"/>
                  </a:lnTo>
                  <a:lnTo>
                    <a:pt x="6" y="102"/>
                  </a:lnTo>
                  <a:lnTo>
                    <a:pt x="0" y="88"/>
                  </a:lnTo>
                  <a:lnTo>
                    <a:pt x="0" y="74"/>
                  </a:lnTo>
                  <a:lnTo>
                    <a:pt x="0" y="66"/>
                  </a:lnTo>
                  <a:lnTo>
                    <a:pt x="4" y="60"/>
                  </a:lnTo>
                  <a:lnTo>
                    <a:pt x="6" y="54"/>
                  </a:lnTo>
                  <a:lnTo>
                    <a:pt x="12" y="50"/>
                  </a:lnTo>
                  <a:lnTo>
                    <a:pt x="26" y="40"/>
                  </a:lnTo>
                  <a:lnTo>
                    <a:pt x="42" y="30"/>
                  </a:lnTo>
                  <a:lnTo>
                    <a:pt x="60" y="22"/>
                  </a:lnTo>
                  <a:lnTo>
                    <a:pt x="98" y="8"/>
                  </a:lnTo>
                  <a:lnTo>
                    <a:pt x="128" y="0"/>
                  </a:lnTo>
                  <a:lnTo>
                    <a:pt x="144" y="3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3" name="Freeform 218"/>
            <p:cNvSpPr>
              <a:spLocks/>
            </p:cNvSpPr>
            <p:nvPr userDrawn="1"/>
          </p:nvSpPr>
          <p:spPr bwMode="auto">
            <a:xfrm>
              <a:off x="4236" y="-2327"/>
              <a:ext cx="2740" cy="1340"/>
            </a:xfrm>
            <a:custGeom>
              <a:avLst/>
              <a:gdLst>
                <a:gd name="T0" fmla="*/ 32 w 2730"/>
                <a:gd name="T1" fmla="*/ 447 h 1338"/>
                <a:gd name="T2" fmla="*/ 6 w 2730"/>
                <a:gd name="T3" fmla="*/ 747 h 1338"/>
                <a:gd name="T4" fmla="*/ 147 w 2730"/>
                <a:gd name="T5" fmla="*/ 1030 h 1338"/>
                <a:gd name="T6" fmla="*/ 203 w 2730"/>
                <a:gd name="T7" fmla="*/ 1092 h 1338"/>
                <a:gd name="T8" fmla="*/ 373 w 2730"/>
                <a:gd name="T9" fmla="*/ 949 h 1338"/>
                <a:gd name="T10" fmla="*/ 478 w 2730"/>
                <a:gd name="T11" fmla="*/ 1182 h 1338"/>
                <a:gd name="T12" fmla="*/ 622 w 2730"/>
                <a:gd name="T13" fmla="*/ 1284 h 1338"/>
                <a:gd name="T14" fmla="*/ 841 w 2730"/>
                <a:gd name="T15" fmla="*/ 1176 h 1338"/>
                <a:gd name="T16" fmla="*/ 984 w 2730"/>
                <a:gd name="T17" fmla="*/ 1292 h 1338"/>
                <a:gd name="T18" fmla="*/ 1128 w 2730"/>
                <a:gd name="T19" fmla="*/ 1348 h 1338"/>
                <a:gd name="T20" fmla="*/ 1327 w 2730"/>
                <a:gd name="T21" fmla="*/ 1218 h 1338"/>
                <a:gd name="T22" fmla="*/ 1501 w 2730"/>
                <a:gd name="T23" fmla="*/ 1248 h 1338"/>
                <a:gd name="T24" fmla="*/ 1684 w 2730"/>
                <a:gd name="T25" fmla="*/ 1318 h 1338"/>
                <a:gd name="T26" fmla="*/ 1845 w 2730"/>
                <a:gd name="T27" fmla="*/ 1218 h 1338"/>
                <a:gd name="T28" fmla="*/ 1977 w 2730"/>
                <a:gd name="T29" fmla="*/ 1196 h 1338"/>
                <a:gd name="T30" fmla="*/ 2150 w 2730"/>
                <a:gd name="T31" fmla="*/ 1258 h 1338"/>
                <a:gd name="T32" fmla="*/ 2308 w 2730"/>
                <a:gd name="T33" fmla="*/ 1140 h 1338"/>
                <a:gd name="T34" fmla="*/ 2419 w 2730"/>
                <a:gd name="T35" fmla="*/ 945 h 1338"/>
                <a:gd name="T36" fmla="*/ 2559 w 2730"/>
                <a:gd name="T37" fmla="*/ 1020 h 1338"/>
                <a:gd name="T38" fmla="*/ 2688 w 2730"/>
                <a:gd name="T39" fmla="*/ 927 h 1338"/>
                <a:gd name="T40" fmla="*/ 2770 w 2730"/>
                <a:gd name="T41" fmla="*/ 645 h 1338"/>
                <a:gd name="T42" fmla="*/ 2756 w 2730"/>
                <a:gd name="T43" fmla="*/ 387 h 1338"/>
                <a:gd name="T44" fmla="*/ 2517 w 2730"/>
                <a:gd name="T45" fmla="*/ 0 h 1338"/>
                <a:gd name="T46" fmla="*/ 2615 w 2730"/>
                <a:gd name="T47" fmla="*/ 278 h 1338"/>
                <a:gd name="T48" fmla="*/ 2682 w 2730"/>
                <a:gd name="T49" fmla="*/ 517 h 1338"/>
                <a:gd name="T50" fmla="*/ 2624 w 2730"/>
                <a:gd name="T51" fmla="*/ 825 h 1338"/>
                <a:gd name="T52" fmla="*/ 2493 w 2730"/>
                <a:gd name="T53" fmla="*/ 855 h 1338"/>
                <a:gd name="T54" fmla="*/ 2393 w 2730"/>
                <a:gd name="T55" fmla="*/ 741 h 1338"/>
                <a:gd name="T56" fmla="*/ 2358 w 2730"/>
                <a:gd name="T57" fmla="*/ 493 h 1338"/>
                <a:gd name="T58" fmla="*/ 2284 w 2730"/>
                <a:gd name="T59" fmla="*/ 645 h 1338"/>
                <a:gd name="T60" fmla="*/ 2242 w 2730"/>
                <a:gd name="T61" fmla="*/ 971 h 1338"/>
                <a:gd name="T62" fmla="*/ 2150 w 2730"/>
                <a:gd name="T63" fmla="*/ 1086 h 1338"/>
                <a:gd name="T64" fmla="*/ 2009 w 2730"/>
                <a:gd name="T65" fmla="*/ 1020 h 1338"/>
                <a:gd name="T66" fmla="*/ 1925 w 2730"/>
                <a:gd name="T67" fmla="*/ 829 h 1338"/>
                <a:gd name="T68" fmla="*/ 1794 w 2730"/>
                <a:gd name="T69" fmla="*/ 497 h 1338"/>
                <a:gd name="T70" fmla="*/ 1813 w 2730"/>
                <a:gd name="T71" fmla="*/ 863 h 1338"/>
                <a:gd name="T72" fmla="*/ 1744 w 2730"/>
                <a:gd name="T73" fmla="*/ 1094 h 1338"/>
                <a:gd name="T74" fmla="*/ 1638 w 2730"/>
                <a:gd name="T75" fmla="*/ 1158 h 1338"/>
                <a:gd name="T76" fmla="*/ 1508 w 2730"/>
                <a:gd name="T77" fmla="*/ 1096 h 1338"/>
                <a:gd name="T78" fmla="*/ 1455 w 2730"/>
                <a:gd name="T79" fmla="*/ 923 h 1338"/>
                <a:gd name="T80" fmla="*/ 1343 w 2730"/>
                <a:gd name="T81" fmla="*/ 761 h 1338"/>
                <a:gd name="T82" fmla="*/ 1261 w 2730"/>
                <a:gd name="T83" fmla="*/ 1138 h 1338"/>
                <a:gd name="T84" fmla="*/ 1160 w 2730"/>
                <a:gd name="T85" fmla="*/ 1194 h 1338"/>
                <a:gd name="T86" fmla="*/ 1052 w 2730"/>
                <a:gd name="T87" fmla="*/ 1152 h 1338"/>
                <a:gd name="T88" fmla="*/ 978 w 2730"/>
                <a:gd name="T89" fmla="*/ 1016 h 1338"/>
                <a:gd name="T90" fmla="*/ 965 w 2730"/>
                <a:gd name="T91" fmla="*/ 703 h 1338"/>
                <a:gd name="T92" fmla="*/ 865 w 2730"/>
                <a:gd name="T93" fmla="*/ 665 h 1338"/>
                <a:gd name="T94" fmla="*/ 803 w 2730"/>
                <a:gd name="T95" fmla="*/ 1020 h 1338"/>
                <a:gd name="T96" fmla="*/ 674 w 2730"/>
                <a:gd name="T97" fmla="*/ 1132 h 1338"/>
                <a:gd name="T98" fmla="*/ 564 w 2730"/>
                <a:gd name="T99" fmla="*/ 1090 h 1338"/>
                <a:gd name="T100" fmla="*/ 504 w 2730"/>
                <a:gd name="T101" fmla="*/ 937 h 1338"/>
                <a:gd name="T102" fmla="*/ 518 w 2730"/>
                <a:gd name="T103" fmla="*/ 639 h 1338"/>
                <a:gd name="T104" fmla="*/ 550 w 2730"/>
                <a:gd name="T105" fmla="*/ 457 h 1338"/>
                <a:gd name="T106" fmla="*/ 361 w 2730"/>
                <a:gd name="T107" fmla="*/ 743 h 1338"/>
                <a:gd name="T108" fmla="*/ 273 w 2730"/>
                <a:gd name="T109" fmla="*/ 897 h 1338"/>
                <a:gd name="T110" fmla="*/ 185 w 2730"/>
                <a:gd name="T111" fmla="*/ 883 h 1338"/>
                <a:gd name="T112" fmla="*/ 108 w 2730"/>
                <a:gd name="T113" fmla="*/ 727 h 1338"/>
                <a:gd name="T114" fmla="*/ 132 w 2730"/>
                <a:gd name="T115" fmla="*/ 477 h 133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30" h="1338">
                  <a:moveTo>
                    <a:pt x="134" y="212"/>
                  </a:moveTo>
                  <a:lnTo>
                    <a:pt x="134" y="212"/>
                  </a:lnTo>
                  <a:lnTo>
                    <a:pt x="120" y="234"/>
                  </a:lnTo>
                  <a:lnTo>
                    <a:pt x="106" y="260"/>
                  </a:lnTo>
                  <a:lnTo>
                    <a:pt x="88" y="294"/>
                  </a:lnTo>
                  <a:lnTo>
                    <a:pt x="70" y="338"/>
                  </a:lnTo>
                  <a:lnTo>
                    <a:pt x="50" y="388"/>
                  </a:lnTo>
                  <a:lnTo>
                    <a:pt x="32" y="442"/>
                  </a:lnTo>
                  <a:lnTo>
                    <a:pt x="16" y="504"/>
                  </a:lnTo>
                  <a:lnTo>
                    <a:pt x="10" y="536"/>
                  </a:lnTo>
                  <a:lnTo>
                    <a:pt x="6" y="568"/>
                  </a:lnTo>
                  <a:lnTo>
                    <a:pt x="2" y="602"/>
                  </a:lnTo>
                  <a:lnTo>
                    <a:pt x="0" y="636"/>
                  </a:lnTo>
                  <a:lnTo>
                    <a:pt x="0" y="670"/>
                  </a:lnTo>
                  <a:lnTo>
                    <a:pt x="2" y="706"/>
                  </a:lnTo>
                  <a:lnTo>
                    <a:pt x="6" y="742"/>
                  </a:lnTo>
                  <a:lnTo>
                    <a:pt x="12" y="776"/>
                  </a:lnTo>
                  <a:lnTo>
                    <a:pt x="22" y="812"/>
                  </a:lnTo>
                  <a:lnTo>
                    <a:pt x="34" y="848"/>
                  </a:lnTo>
                  <a:lnTo>
                    <a:pt x="48" y="884"/>
                  </a:lnTo>
                  <a:lnTo>
                    <a:pt x="66" y="918"/>
                  </a:lnTo>
                  <a:lnTo>
                    <a:pt x="88" y="952"/>
                  </a:lnTo>
                  <a:lnTo>
                    <a:pt x="112" y="986"/>
                  </a:lnTo>
                  <a:lnTo>
                    <a:pt x="142" y="1020"/>
                  </a:lnTo>
                  <a:lnTo>
                    <a:pt x="174" y="1052"/>
                  </a:lnTo>
                  <a:lnTo>
                    <a:pt x="174" y="1058"/>
                  </a:lnTo>
                  <a:lnTo>
                    <a:pt x="176" y="1068"/>
                  </a:lnTo>
                  <a:lnTo>
                    <a:pt x="180" y="1072"/>
                  </a:lnTo>
                  <a:lnTo>
                    <a:pt x="184" y="1078"/>
                  </a:lnTo>
                  <a:lnTo>
                    <a:pt x="190" y="1082"/>
                  </a:lnTo>
                  <a:lnTo>
                    <a:pt x="198" y="1082"/>
                  </a:lnTo>
                  <a:lnTo>
                    <a:pt x="208" y="1082"/>
                  </a:lnTo>
                  <a:lnTo>
                    <a:pt x="220" y="1078"/>
                  </a:lnTo>
                  <a:lnTo>
                    <a:pt x="236" y="1068"/>
                  </a:lnTo>
                  <a:lnTo>
                    <a:pt x="256" y="1056"/>
                  </a:lnTo>
                  <a:lnTo>
                    <a:pt x="278" y="1038"/>
                  </a:lnTo>
                  <a:lnTo>
                    <a:pt x="304" y="1014"/>
                  </a:lnTo>
                  <a:lnTo>
                    <a:pt x="334" y="982"/>
                  </a:lnTo>
                  <a:lnTo>
                    <a:pt x="368" y="944"/>
                  </a:lnTo>
                  <a:lnTo>
                    <a:pt x="374" y="968"/>
                  </a:lnTo>
                  <a:lnTo>
                    <a:pt x="384" y="996"/>
                  </a:lnTo>
                  <a:lnTo>
                    <a:pt x="396" y="1030"/>
                  </a:lnTo>
                  <a:lnTo>
                    <a:pt x="412" y="1070"/>
                  </a:lnTo>
                  <a:lnTo>
                    <a:pt x="430" y="1112"/>
                  </a:lnTo>
                  <a:lnTo>
                    <a:pt x="454" y="1152"/>
                  </a:lnTo>
                  <a:lnTo>
                    <a:pt x="468" y="1172"/>
                  </a:lnTo>
                  <a:lnTo>
                    <a:pt x="482" y="1192"/>
                  </a:lnTo>
                  <a:lnTo>
                    <a:pt x="498" y="1210"/>
                  </a:lnTo>
                  <a:lnTo>
                    <a:pt x="514" y="1226"/>
                  </a:lnTo>
                  <a:lnTo>
                    <a:pt x="530" y="1240"/>
                  </a:lnTo>
                  <a:lnTo>
                    <a:pt x="550" y="1252"/>
                  </a:lnTo>
                  <a:lnTo>
                    <a:pt x="568" y="1262"/>
                  </a:lnTo>
                  <a:lnTo>
                    <a:pt x="590" y="1270"/>
                  </a:lnTo>
                  <a:lnTo>
                    <a:pt x="612" y="1274"/>
                  </a:lnTo>
                  <a:lnTo>
                    <a:pt x="634" y="1276"/>
                  </a:lnTo>
                  <a:lnTo>
                    <a:pt x="658" y="1274"/>
                  </a:lnTo>
                  <a:lnTo>
                    <a:pt x="684" y="1266"/>
                  </a:lnTo>
                  <a:lnTo>
                    <a:pt x="710" y="1256"/>
                  </a:lnTo>
                  <a:lnTo>
                    <a:pt x="736" y="1242"/>
                  </a:lnTo>
                  <a:lnTo>
                    <a:pt x="766" y="1222"/>
                  </a:lnTo>
                  <a:lnTo>
                    <a:pt x="796" y="1196"/>
                  </a:lnTo>
                  <a:lnTo>
                    <a:pt x="826" y="1166"/>
                  </a:lnTo>
                  <a:lnTo>
                    <a:pt x="858" y="1130"/>
                  </a:lnTo>
                  <a:lnTo>
                    <a:pt x="868" y="1150"/>
                  </a:lnTo>
                  <a:lnTo>
                    <a:pt x="878" y="1170"/>
                  </a:lnTo>
                  <a:lnTo>
                    <a:pt x="894" y="1196"/>
                  </a:lnTo>
                  <a:lnTo>
                    <a:pt x="914" y="1224"/>
                  </a:lnTo>
                  <a:lnTo>
                    <a:pt x="936" y="1254"/>
                  </a:lnTo>
                  <a:lnTo>
                    <a:pt x="964" y="1282"/>
                  </a:lnTo>
                  <a:lnTo>
                    <a:pt x="978" y="1294"/>
                  </a:lnTo>
                  <a:lnTo>
                    <a:pt x="994" y="1306"/>
                  </a:lnTo>
                  <a:lnTo>
                    <a:pt x="1010" y="1316"/>
                  </a:lnTo>
                  <a:lnTo>
                    <a:pt x="1028" y="1324"/>
                  </a:lnTo>
                  <a:lnTo>
                    <a:pt x="1046" y="1332"/>
                  </a:lnTo>
                  <a:lnTo>
                    <a:pt x="1066" y="1336"/>
                  </a:lnTo>
                  <a:lnTo>
                    <a:pt x="1086" y="1338"/>
                  </a:lnTo>
                  <a:lnTo>
                    <a:pt x="1108" y="1338"/>
                  </a:lnTo>
                  <a:lnTo>
                    <a:pt x="1128" y="1334"/>
                  </a:lnTo>
                  <a:lnTo>
                    <a:pt x="1152" y="1328"/>
                  </a:lnTo>
                  <a:lnTo>
                    <a:pt x="1174" y="1318"/>
                  </a:lnTo>
                  <a:lnTo>
                    <a:pt x="1198" y="1304"/>
                  </a:lnTo>
                  <a:lnTo>
                    <a:pt x="1224" y="1286"/>
                  </a:lnTo>
                  <a:lnTo>
                    <a:pt x="1248" y="1264"/>
                  </a:lnTo>
                  <a:lnTo>
                    <a:pt x="1274" y="1238"/>
                  </a:lnTo>
                  <a:lnTo>
                    <a:pt x="1302" y="1208"/>
                  </a:lnTo>
                  <a:lnTo>
                    <a:pt x="1330" y="1172"/>
                  </a:lnTo>
                  <a:lnTo>
                    <a:pt x="1358" y="1130"/>
                  </a:lnTo>
                  <a:lnTo>
                    <a:pt x="1372" y="1148"/>
                  </a:lnTo>
                  <a:lnTo>
                    <a:pt x="1390" y="1166"/>
                  </a:lnTo>
                  <a:lnTo>
                    <a:pt x="1414" y="1188"/>
                  </a:lnTo>
                  <a:lnTo>
                    <a:pt x="1444" y="1214"/>
                  </a:lnTo>
                  <a:lnTo>
                    <a:pt x="1476" y="1238"/>
                  </a:lnTo>
                  <a:lnTo>
                    <a:pt x="1512" y="1262"/>
                  </a:lnTo>
                  <a:lnTo>
                    <a:pt x="1532" y="1272"/>
                  </a:lnTo>
                  <a:lnTo>
                    <a:pt x="1552" y="1282"/>
                  </a:lnTo>
                  <a:lnTo>
                    <a:pt x="1572" y="1290"/>
                  </a:lnTo>
                  <a:lnTo>
                    <a:pt x="1592" y="1298"/>
                  </a:lnTo>
                  <a:lnTo>
                    <a:pt x="1612" y="1304"/>
                  </a:lnTo>
                  <a:lnTo>
                    <a:pt x="1634" y="1306"/>
                  </a:lnTo>
                  <a:lnTo>
                    <a:pt x="1654" y="1308"/>
                  </a:lnTo>
                  <a:lnTo>
                    <a:pt x="1674" y="1306"/>
                  </a:lnTo>
                  <a:lnTo>
                    <a:pt x="1696" y="1302"/>
                  </a:lnTo>
                  <a:lnTo>
                    <a:pt x="1716" y="1294"/>
                  </a:lnTo>
                  <a:lnTo>
                    <a:pt x="1736" y="1284"/>
                  </a:lnTo>
                  <a:lnTo>
                    <a:pt x="1754" y="1272"/>
                  </a:lnTo>
                  <a:lnTo>
                    <a:pt x="1774" y="1254"/>
                  </a:lnTo>
                  <a:lnTo>
                    <a:pt x="1792" y="1234"/>
                  </a:lnTo>
                  <a:lnTo>
                    <a:pt x="1810" y="1208"/>
                  </a:lnTo>
                  <a:lnTo>
                    <a:pt x="1826" y="1180"/>
                  </a:lnTo>
                  <a:lnTo>
                    <a:pt x="1842" y="1146"/>
                  </a:lnTo>
                  <a:lnTo>
                    <a:pt x="1856" y="1108"/>
                  </a:lnTo>
                  <a:lnTo>
                    <a:pt x="1872" y="1124"/>
                  </a:lnTo>
                  <a:lnTo>
                    <a:pt x="1890" y="1142"/>
                  </a:lnTo>
                  <a:lnTo>
                    <a:pt x="1912" y="1164"/>
                  </a:lnTo>
                  <a:lnTo>
                    <a:pt x="1942" y="1186"/>
                  </a:lnTo>
                  <a:lnTo>
                    <a:pt x="1974" y="1208"/>
                  </a:lnTo>
                  <a:lnTo>
                    <a:pt x="1992" y="1218"/>
                  </a:lnTo>
                  <a:lnTo>
                    <a:pt x="2010" y="1226"/>
                  </a:lnTo>
                  <a:lnTo>
                    <a:pt x="2030" y="1234"/>
                  </a:lnTo>
                  <a:lnTo>
                    <a:pt x="2048" y="1240"/>
                  </a:lnTo>
                  <a:lnTo>
                    <a:pt x="2068" y="1244"/>
                  </a:lnTo>
                  <a:lnTo>
                    <a:pt x="2088" y="1248"/>
                  </a:lnTo>
                  <a:lnTo>
                    <a:pt x="2110" y="1248"/>
                  </a:lnTo>
                  <a:lnTo>
                    <a:pt x="2130" y="1244"/>
                  </a:lnTo>
                  <a:lnTo>
                    <a:pt x="2150" y="1238"/>
                  </a:lnTo>
                  <a:lnTo>
                    <a:pt x="2170" y="1230"/>
                  </a:lnTo>
                  <a:lnTo>
                    <a:pt x="2192" y="1218"/>
                  </a:lnTo>
                  <a:lnTo>
                    <a:pt x="2210" y="1202"/>
                  </a:lnTo>
                  <a:lnTo>
                    <a:pt x="2230" y="1182"/>
                  </a:lnTo>
                  <a:lnTo>
                    <a:pt x="2250" y="1158"/>
                  </a:lnTo>
                  <a:lnTo>
                    <a:pt x="2268" y="1130"/>
                  </a:lnTo>
                  <a:lnTo>
                    <a:pt x="2286" y="1098"/>
                  </a:lnTo>
                  <a:lnTo>
                    <a:pt x="2302" y="1060"/>
                  </a:lnTo>
                  <a:lnTo>
                    <a:pt x="2318" y="1016"/>
                  </a:lnTo>
                  <a:lnTo>
                    <a:pt x="2332" y="968"/>
                  </a:lnTo>
                  <a:lnTo>
                    <a:pt x="2346" y="912"/>
                  </a:lnTo>
                  <a:lnTo>
                    <a:pt x="2358" y="926"/>
                  </a:lnTo>
                  <a:lnTo>
                    <a:pt x="2374" y="940"/>
                  </a:lnTo>
                  <a:lnTo>
                    <a:pt x="2392" y="958"/>
                  </a:lnTo>
                  <a:lnTo>
                    <a:pt x="2414" y="974"/>
                  </a:lnTo>
                  <a:lnTo>
                    <a:pt x="2440" y="990"/>
                  </a:lnTo>
                  <a:lnTo>
                    <a:pt x="2454" y="998"/>
                  </a:lnTo>
                  <a:lnTo>
                    <a:pt x="2468" y="1002"/>
                  </a:lnTo>
                  <a:lnTo>
                    <a:pt x="2484" y="1006"/>
                  </a:lnTo>
                  <a:lnTo>
                    <a:pt x="2498" y="1010"/>
                  </a:lnTo>
                  <a:lnTo>
                    <a:pt x="2514" y="1010"/>
                  </a:lnTo>
                  <a:lnTo>
                    <a:pt x="2530" y="1010"/>
                  </a:lnTo>
                  <a:lnTo>
                    <a:pt x="2546" y="1006"/>
                  </a:lnTo>
                  <a:lnTo>
                    <a:pt x="2562" y="1000"/>
                  </a:lnTo>
                  <a:lnTo>
                    <a:pt x="2576" y="990"/>
                  </a:lnTo>
                  <a:lnTo>
                    <a:pt x="2592" y="980"/>
                  </a:lnTo>
                  <a:lnTo>
                    <a:pt x="2608" y="964"/>
                  </a:lnTo>
                  <a:lnTo>
                    <a:pt x="2622" y="946"/>
                  </a:lnTo>
                  <a:lnTo>
                    <a:pt x="2638" y="922"/>
                  </a:lnTo>
                  <a:lnTo>
                    <a:pt x="2652" y="896"/>
                  </a:lnTo>
                  <a:lnTo>
                    <a:pt x="2664" y="866"/>
                  </a:lnTo>
                  <a:lnTo>
                    <a:pt x="2678" y="830"/>
                  </a:lnTo>
                  <a:lnTo>
                    <a:pt x="2690" y="790"/>
                  </a:lnTo>
                  <a:lnTo>
                    <a:pt x="2702" y="746"/>
                  </a:lnTo>
                  <a:lnTo>
                    <a:pt x="2712" y="696"/>
                  </a:lnTo>
                  <a:lnTo>
                    <a:pt x="2720" y="640"/>
                  </a:lnTo>
                  <a:lnTo>
                    <a:pt x="2724" y="628"/>
                  </a:lnTo>
                  <a:lnTo>
                    <a:pt x="2728" y="594"/>
                  </a:lnTo>
                  <a:lnTo>
                    <a:pt x="2730" y="570"/>
                  </a:lnTo>
                  <a:lnTo>
                    <a:pt x="2730" y="540"/>
                  </a:lnTo>
                  <a:lnTo>
                    <a:pt x="2728" y="508"/>
                  </a:lnTo>
                  <a:lnTo>
                    <a:pt x="2724" y="470"/>
                  </a:lnTo>
                  <a:lnTo>
                    <a:pt x="2716" y="428"/>
                  </a:lnTo>
                  <a:lnTo>
                    <a:pt x="2706" y="382"/>
                  </a:lnTo>
                  <a:lnTo>
                    <a:pt x="2692" y="334"/>
                  </a:lnTo>
                  <a:lnTo>
                    <a:pt x="2672" y="282"/>
                  </a:lnTo>
                  <a:lnTo>
                    <a:pt x="2646" y="226"/>
                  </a:lnTo>
                  <a:lnTo>
                    <a:pt x="2616" y="170"/>
                  </a:lnTo>
                  <a:lnTo>
                    <a:pt x="2578" y="110"/>
                  </a:lnTo>
                  <a:lnTo>
                    <a:pt x="2556" y="78"/>
                  </a:lnTo>
                  <a:lnTo>
                    <a:pt x="2534" y="48"/>
                  </a:lnTo>
                  <a:lnTo>
                    <a:pt x="2472" y="0"/>
                  </a:lnTo>
                  <a:lnTo>
                    <a:pt x="2456" y="142"/>
                  </a:lnTo>
                  <a:lnTo>
                    <a:pt x="2470" y="152"/>
                  </a:lnTo>
                  <a:lnTo>
                    <a:pt x="2484" y="166"/>
                  </a:lnTo>
                  <a:lnTo>
                    <a:pt x="2502" y="186"/>
                  </a:lnTo>
                  <a:lnTo>
                    <a:pt x="2524" y="210"/>
                  </a:lnTo>
                  <a:lnTo>
                    <a:pt x="2546" y="240"/>
                  </a:lnTo>
                  <a:lnTo>
                    <a:pt x="2568" y="278"/>
                  </a:lnTo>
                  <a:lnTo>
                    <a:pt x="2588" y="320"/>
                  </a:lnTo>
                  <a:lnTo>
                    <a:pt x="2598" y="342"/>
                  </a:lnTo>
                  <a:lnTo>
                    <a:pt x="2606" y="368"/>
                  </a:lnTo>
                  <a:lnTo>
                    <a:pt x="2614" y="394"/>
                  </a:lnTo>
                  <a:lnTo>
                    <a:pt x="2620" y="420"/>
                  </a:lnTo>
                  <a:lnTo>
                    <a:pt x="2626" y="450"/>
                  </a:lnTo>
                  <a:lnTo>
                    <a:pt x="2630" y="480"/>
                  </a:lnTo>
                  <a:lnTo>
                    <a:pt x="2632" y="512"/>
                  </a:lnTo>
                  <a:lnTo>
                    <a:pt x="2634" y="546"/>
                  </a:lnTo>
                  <a:lnTo>
                    <a:pt x="2632" y="580"/>
                  </a:lnTo>
                  <a:lnTo>
                    <a:pt x="2628" y="616"/>
                  </a:lnTo>
                  <a:lnTo>
                    <a:pt x="2624" y="654"/>
                  </a:lnTo>
                  <a:lnTo>
                    <a:pt x="2616" y="694"/>
                  </a:lnTo>
                  <a:lnTo>
                    <a:pt x="2606" y="734"/>
                  </a:lnTo>
                  <a:lnTo>
                    <a:pt x="2592" y="776"/>
                  </a:lnTo>
                  <a:lnTo>
                    <a:pt x="2576" y="820"/>
                  </a:lnTo>
                  <a:lnTo>
                    <a:pt x="2558" y="866"/>
                  </a:lnTo>
                  <a:lnTo>
                    <a:pt x="2546" y="868"/>
                  </a:lnTo>
                  <a:lnTo>
                    <a:pt x="2532" y="868"/>
                  </a:lnTo>
                  <a:lnTo>
                    <a:pt x="2516" y="868"/>
                  </a:lnTo>
                  <a:lnTo>
                    <a:pt x="2494" y="866"/>
                  </a:lnTo>
                  <a:lnTo>
                    <a:pt x="2472" y="860"/>
                  </a:lnTo>
                  <a:lnTo>
                    <a:pt x="2448" y="850"/>
                  </a:lnTo>
                  <a:lnTo>
                    <a:pt x="2424" y="836"/>
                  </a:lnTo>
                  <a:lnTo>
                    <a:pt x="2412" y="828"/>
                  </a:lnTo>
                  <a:lnTo>
                    <a:pt x="2400" y="816"/>
                  </a:lnTo>
                  <a:lnTo>
                    <a:pt x="2390" y="804"/>
                  </a:lnTo>
                  <a:lnTo>
                    <a:pt x="2378" y="790"/>
                  </a:lnTo>
                  <a:lnTo>
                    <a:pt x="2368" y="774"/>
                  </a:lnTo>
                  <a:lnTo>
                    <a:pt x="2358" y="756"/>
                  </a:lnTo>
                  <a:lnTo>
                    <a:pt x="2348" y="736"/>
                  </a:lnTo>
                  <a:lnTo>
                    <a:pt x="2340" y="714"/>
                  </a:lnTo>
                  <a:lnTo>
                    <a:pt x="2332" y="690"/>
                  </a:lnTo>
                  <a:lnTo>
                    <a:pt x="2326" y="664"/>
                  </a:lnTo>
                  <a:lnTo>
                    <a:pt x="2322" y="634"/>
                  </a:lnTo>
                  <a:lnTo>
                    <a:pt x="2318" y="602"/>
                  </a:lnTo>
                  <a:lnTo>
                    <a:pt x="2314" y="566"/>
                  </a:lnTo>
                  <a:lnTo>
                    <a:pt x="2314" y="530"/>
                  </a:lnTo>
                  <a:lnTo>
                    <a:pt x="2314" y="488"/>
                  </a:lnTo>
                  <a:lnTo>
                    <a:pt x="2316" y="444"/>
                  </a:lnTo>
                  <a:lnTo>
                    <a:pt x="2222" y="414"/>
                  </a:lnTo>
                  <a:lnTo>
                    <a:pt x="2226" y="436"/>
                  </a:lnTo>
                  <a:lnTo>
                    <a:pt x="2234" y="498"/>
                  </a:lnTo>
                  <a:lnTo>
                    <a:pt x="2238" y="540"/>
                  </a:lnTo>
                  <a:lnTo>
                    <a:pt x="2242" y="588"/>
                  </a:lnTo>
                  <a:lnTo>
                    <a:pt x="2244" y="640"/>
                  </a:lnTo>
                  <a:lnTo>
                    <a:pt x="2244" y="696"/>
                  </a:lnTo>
                  <a:lnTo>
                    <a:pt x="2242" y="752"/>
                  </a:lnTo>
                  <a:lnTo>
                    <a:pt x="2238" y="808"/>
                  </a:lnTo>
                  <a:lnTo>
                    <a:pt x="2230" y="864"/>
                  </a:lnTo>
                  <a:lnTo>
                    <a:pt x="2226" y="890"/>
                  </a:lnTo>
                  <a:lnTo>
                    <a:pt x="2218" y="916"/>
                  </a:lnTo>
                  <a:lnTo>
                    <a:pt x="2212" y="942"/>
                  </a:lnTo>
                  <a:lnTo>
                    <a:pt x="2202" y="966"/>
                  </a:lnTo>
                  <a:lnTo>
                    <a:pt x="2192" y="988"/>
                  </a:lnTo>
                  <a:lnTo>
                    <a:pt x="2182" y="1010"/>
                  </a:lnTo>
                  <a:lnTo>
                    <a:pt x="2168" y="1030"/>
                  </a:lnTo>
                  <a:lnTo>
                    <a:pt x="2154" y="1046"/>
                  </a:lnTo>
                  <a:lnTo>
                    <a:pt x="2138" y="1062"/>
                  </a:lnTo>
                  <a:lnTo>
                    <a:pt x="2120" y="1076"/>
                  </a:lnTo>
                  <a:lnTo>
                    <a:pt x="2110" y="1076"/>
                  </a:lnTo>
                  <a:lnTo>
                    <a:pt x="2096" y="1076"/>
                  </a:lnTo>
                  <a:lnTo>
                    <a:pt x="2078" y="1074"/>
                  </a:lnTo>
                  <a:lnTo>
                    <a:pt x="2058" y="1068"/>
                  </a:lnTo>
                  <a:lnTo>
                    <a:pt x="2036" y="1058"/>
                  </a:lnTo>
                  <a:lnTo>
                    <a:pt x="2012" y="1044"/>
                  </a:lnTo>
                  <a:lnTo>
                    <a:pt x="1998" y="1034"/>
                  </a:lnTo>
                  <a:lnTo>
                    <a:pt x="1986" y="1022"/>
                  </a:lnTo>
                  <a:lnTo>
                    <a:pt x="1974" y="1010"/>
                  </a:lnTo>
                  <a:lnTo>
                    <a:pt x="1962" y="994"/>
                  </a:lnTo>
                  <a:lnTo>
                    <a:pt x="1950" y="976"/>
                  </a:lnTo>
                  <a:lnTo>
                    <a:pt x="1938" y="958"/>
                  </a:lnTo>
                  <a:lnTo>
                    <a:pt x="1928" y="936"/>
                  </a:lnTo>
                  <a:lnTo>
                    <a:pt x="1916" y="912"/>
                  </a:lnTo>
                  <a:lnTo>
                    <a:pt x="1906" y="886"/>
                  </a:lnTo>
                  <a:lnTo>
                    <a:pt x="1898" y="856"/>
                  </a:lnTo>
                  <a:lnTo>
                    <a:pt x="1890" y="824"/>
                  </a:lnTo>
                  <a:lnTo>
                    <a:pt x="1882" y="788"/>
                  </a:lnTo>
                  <a:lnTo>
                    <a:pt x="1876" y="750"/>
                  </a:lnTo>
                  <a:lnTo>
                    <a:pt x="1870" y="708"/>
                  </a:lnTo>
                  <a:lnTo>
                    <a:pt x="1866" y="664"/>
                  </a:lnTo>
                  <a:lnTo>
                    <a:pt x="1864" y="616"/>
                  </a:lnTo>
                  <a:lnTo>
                    <a:pt x="1864" y="564"/>
                  </a:lnTo>
                  <a:lnTo>
                    <a:pt x="1864" y="508"/>
                  </a:lnTo>
                  <a:lnTo>
                    <a:pt x="1762" y="492"/>
                  </a:lnTo>
                  <a:lnTo>
                    <a:pt x="1766" y="518"/>
                  </a:lnTo>
                  <a:lnTo>
                    <a:pt x="1774" y="586"/>
                  </a:lnTo>
                  <a:lnTo>
                    <a:pt x="1778" y="632"/>
                  </a:lnTo>
                  <a:lnTo>
                    <a:pt x="1780" y="684"/>
                  </a:lnTo>
                  <a:lnTo>
                    <a:pt x="1782" y="740"/>
                  </a:lnTo>
                  <a:lnTo>
                    <a:pt x="1780" y="798"/>
                  </a:lnTo>
                  <a:lnTo>
                    <a:pt x="1778" y="858"/>
                  </a:lnTo>
                  <a:lnTo>
                    <a:pt x="1772" y="916"/>
                  </a:lnTo>
                  <a:lnTo>
                    <a:pt x="1766" y="944"/>
                  </a:lnTo>
                  <a:lnTo>
                    <a:pt x="1760" y="970"/>
                  </a:lnTo>
                  <a:lnTo>
                    <a:pt x="1754" y="996"/>
                  </a:lnTo>
                  <a:lnTo>
                    <a:pt x="1746" y="1020"/>
                  </a:lnTo>
                  <a:lnTo>
                    <a:pt x="1736" y="1044"/>
                  </a:lnTo>
                  <a:lnTo>
                    <a:pt x="1726" y="1066"/>
                  </a:lnTo>
                  <a:lnTo>
                    <a:pt x="1714" y="1084"/>
                  </a:lnTo>
                  <a:lnTo>
                    <a:pt x="1700" y="1102"/>
                  </a:lnTo>
                  <a:lnTo>
                    <a:pt x="1686" y="1118"/>
                  </a:lnTo>
                  <a:lnTo>
                    <a:pt x="1668" y="1130"/>
                  </a:lnTo>
                  <a:lnTo>
                    <a:pt x="1650" y="1140"/>
                  </a:lnTo>
                  <a:lnTo>
                    <a:pt x="1630" y="1146"/>
                  </a:lnTo>
                  <a:lnTo>
                    <a:pt x="1620" y="1148"/>
                  </a:lnTo>
                  <a:lnTo>
                    <a:pt x="1608" y="1148"/>
                  </a:lnTo>
                  <a:lnTo>
                    <a:pt x="1592" y="1148"/>
                  </a:lnTo>
                  <a:lnTo>
                    <a:pt x="1574" y="1146"/>
                  </a:lnTo>
                  <a:lnTo>
                    <a:pt x="1554" y="1140"/>
                  </a:lnTo>
                  <a:lnTo>
                    <a:pt x="1534" y="1132"/>
                  </a:lnTo>
                  <a:lnTo>
                    <a:pt x="1512" y="1118"/>
                  </a:lnTo>
                  <a:lnTo>
                    <a:pt x="1502" y="1108"/>
                  </a:lnTo>
                  <a:lnTo>
                    <a:pt x="1492" y="1098"/>
                  </a:lnTo>
                  <a:lnTo>
                    <a:pt x="1482" y="1086"/>
                  </a:lnTo>
                  <a:lnTo>
                    <a:pt x="1472" y="1072"/>
                  </a:lnTo>
                  <a:lnTo>
                    <a:pt x="1464" y="1058"/>
                  </a:lnTo>
                  <a:lnTo>
                    <a:pt x="1456" y="1040"/>
                  </a:lnTo>
                  <a:lnTo>
                    <a:pt x="1448" y="1020"/>
                  </a:lnTo>
                  <a:lnTo>
                    <a:pt x="1442" y="998"/>
                  </a:lnTo>
                  <a:lnTo>
                    <a:pt x="1438" y="974"/>
                  </a:lnTo>
                  <a:lnTo>
                    <a:pt x="1432" y="948"/>
                  </a:lnTo>
                  <a:lnTo>
                    <a:pt x="1430" y="918"/>
                  </a:lnTo>
                  <a:lnTo>
                    <a:pt x="1428" y="888"/>
                  </a:lnTo>
                  <a:lnTo>
                    <a:pt x="1428" y="854"/>
                  </a:lnTo>
                  <a:lnTo>
                    <a:pt x="1428" y="816"/>
                  </a:lnTo>
                  <a:lnTo>
                    <a:pt x="1430" y="776"/>
                  </a:lnTo>
                  <a:lnTo>
                    <a:pt x="1436" y="734"/>
                  </a:lnTo>
                  <a:lnTo>
                    <a:pt x="1318" y="734"/>
                  </a:lnTo>
                  <a:lnTo>
                    <a:pt x="1318" y="756"/>
                  </a:lnTo>
                  <a:lnTo>
                    <a:pt x="1312" y="814"/>
                  </a:lnTo>
                  <a:lnTo>
                    <a:pt x="1302" y="896"/>
                  </a:lnTo>
                  <a:lnTo>
                    <a:pt x="1294" y="942"/>
                  </a:lnTo>
                  <a:lnTo>
                    <a:pt x="1286" y="988"/>
                  </a:lnTo>
                  <a:lnTo>
                    <a:pt x="1274" y="1032"/>
                  </a:lnTo>
                  <a:lnTo>
                    <a:pt x="1260" y="1074"/>
                  </a:lnTo>
                  <a:lnTo>
                    <a:pt x="1244" y="1112"/>
                  </a:lnTo>
                  <a:lnTo>
                    <a:pt x="1236" y="1128"/>
                  </a:lnTo>
                  <a:lnTo>
                    <a:pt x="1226" y="1144"/>
                  </a:lnTo>
                  <a:lnTo>
                    <a:pt x="1216" y="1158"/>
                  </a:lnTo>
                  <a:lnTo>
                    <a:pt x="1206" y="1168"/>
                  </a:lnTo>
                  <a:lnTo>
                    <a:pt x="1194" y="1176"/>
                  </a:lnTo>
                  <a:lnTo>
                    <a:pt x="1182" y="1182"/>
                  </a:lnTo>
                  <a:lnTo>
                    <a:pt x="1168" y="1186"/>
                  </a:lnTo>
                  <a:lnTo>
                    <a:pt x="1154" y="1186"/>
                  </a:lnTo>
                  <a:lnTo>
                    <a:pt x="1140" y="1184"/>
                  </a:lnTo>
                  <a:lnTo>
                    <a:pt x="1124" y="1178"/>
                  </a:lnTo>
                  <a:lnTo>
                    <a:pt x="1112" y="1178"/>
                  </a:lnTo>
                  <a:lnTo>
                    <a:pt x="1098" y="1176"/>
                  </a:lnTo>
                  <a:lnTo>
                    <a:pt x="1082" y="1172"/>
                  </a:lnTo>
                  <a:lnTo>
                    <a:pt x="1062" y="1164"/>
                  </a:lnTo>
                  <a:lnTo>
                    <a:pt x="1042" y="1150"/>
                  </a:lnTo>
                  <a:lnTo>
                    <a:pt x="1032" y="1142"/>
                  </a:lnTo>
                  <a:lnTo>
                    <a:pt x="1020" y="1132"/>
                  </a:lnTo>
                  <a:lnTo>
                    <a:pt x="1010" y="1120"/>
                  </a:lnTo>
                  <a:lnTo>
                    <a:pt x="1000" y="1108"/>
                  </a:lnTo>
                  <a:lnTo>
                    <a:pt x="990" y="1092"/>
                  </a:lnTo>
                  <a:lnTo>
                    <a:pt x="980" y="1074"/>
                  </a:lnTo>
                  <a:lnTo>
                    <a:pt x="972" y="1054"/>
                  </a:lnTo>
                  <a:lnTo>
                    <a:pt x="964" y="1032"/>
                  </a:lnTo>
                  <a:lnTo>
                    <a:pt x="958" y="1006"/>
                  </a:lnTo>
                  <a:lnTo>
                    <a:pt x="952" y="978"/>
                  </a:lnTo>
                  <a:lnTo>
                    <a:pt x="946" y="948"/>
                  </a:lnTo>
                  <a:lnTo>
                    <a:pt x="942" y="914"/>
                  </a:lnTo>
                  <a:lnTo>
                    <a:pt x="940" y="878"/>
                  </a:lnTo>
                  <a:lnTo>
                    <a:pt x="940" y="838"/>
                  </a:lnTo>
                  <a:lnTo>
                    <a:pt x="942" y="794"/>
                  </a:lnTo>
                  <a:lnTo>
                    <a:pt x="944" y="748"/>
                  </a:lnTo>
                  <a:lnTo>
                    <a:pt x="948" y="698"/>
                  </a:lnTo>
                  <a:lnTo>
                    <a:pt x="956" y="644"/>
                  </a:lnTo>
                  <a:lnTo>
                    <a:pt x="964" y="584"/>
                  </a:lnTo>
                  <a:lnTo>
                    <a:pt x="976" y="522"/>
                  </a:lnTo>
                  <a:lnTo>
                    <a:pt x="852" y="500"/>
                  </a:lnTo>
                  <a:lnTo>
                    <a:pt x="852" y="530"/>
                  </a:lnTo>
                  <a:lnTo>
                    <a:pt x="852" y="608"/>
                  </a:lnTo>
                  <a:lnTo>
                    <a:pt x="850" y="660"/>
                  </a:lnTo>
                  <a:lnTo>
                    <a:pt x="846" y="716"/>
                  </a:lnTo>
                  <a:lnTo>
                    <a:pt x="842" y="778"/>
                  </a:lnTo>
                  <a:lnTo>
                    <a:pt x="834" y="840"/>
                  </a:lnTo>
                  <a:lnTo>
                    <a:pt x="822" y="900"/>
                  </a:lnTo>
                  <a:lnTo>
                    <a:pt x="816" y="930"/>
                  </a:lnTo>
                  <a:lnTo>
                    <a:pt x="808" y="958"/>
                  </a:lnTo>
                  <a:lnTo>
                    <a:pt x="798" y="984"/>
                  </a:lnTo>
                  <a:lnTo>
                    <a:pt x="788" y="1010"/>
                  </a:lnTo>
                  <a:lnTo>
                    <a:pt x="778" y="1034"/>
                  </a:lnTo>
                  <a:lnTo>
                    <a:pt x="766" y="1054"/>
                  </a:lnTo>
                  <a:lnTo>
                    <a:pt x="752" y="1074"/>
                  </a:lnTo>
                  <a:lnTo>
                    <a:pt x="738" y="1090"/>
                  </a:lnTo>
                  <a:lnTo>
                    <a:pt x="720" y="1104"/>
                  </a:lnTo>
                  <a:lnTo>
                    <a:pt x="704" y="1114"/>
                  </a:lnTo>
                  <a:lnTo>
                    <a:pt x="684" y="1120"/>
                  </a:lnTo>
                  <a:lnTo>
                    <a:pt x="664" y="1122"/>
                  </a:lnTo>
                  <a:lnTo>
                    <a:pt x="642" y="1120"/>
                  </a:lnTo>
                  <a:lnTo>
                    <a:pt x="618" y="1114"/>
                  </a:lnTo>
                  <a:lnTo>
                    <a:pt x="608" y="1114"/>
                  </a:lnTo>
                  <a:lnTo>
                    <a:pt x="598" y="1110"/>
                  </a:lnTo>
                  <a:lnTo>
                    <a:pt x="584" y="1104"/>
                  </a:lnTo>
                  <a:lnTo>
                    <a:pt x="570" y="1096"/>
                  </a:lnTo>
                  <a:lnTo>
                    <a:pt x="554" y="1080"/>
                  </a:lnTo>
                  <a:lnTo>
                    <a:pt x="538" y="1060"/>
                  </a:lnTo>
                  <a:lnTo>
                    <a:pt x="530" y="1048"/>
                  </a:lnTo>
                  <a:lnTo>
                    <a:pt x="522" y="1034"/>
                  </a:lnTo>
                  <a:lnTo>
                    <a:pt x="516" y="1018"/>
                  </a:lnTo>
                  <a:lnTo>
                    <a:pt x="510" y="1000"/>
                  </a:lnTo>
                  <a:lnTo>
                    <a:pt x="504" y="980"/>
                  </a:lnTo>
                  <a:lnTo>
                    <a:pt x="498" y="958"/>
                  </a:lnTo>
                  <a:lnTo>
                    <a:pt x="494" y="932"/>
                  </a:lnTo>
                  <a:lnTo>
                    <a:pt x="492" y="904"/>
                  </a:lnTo>
                  <a:lnTo>
                    <a:pt x="490" y="874"/>
                  </a:lnTo>
                  <a:lnTo>
                    <a:pt x="490" y="842"/>
                  </a:lnTo>
                  <a:lnTo>
                    <a:pt x="490" y="806"/>
                  </a:lnTo>
                  <a:lnTo>
                    <a:pt x="492" y="768"/>
                  </a:lnTo>
                  <a:lnTo>
                    <a:pt x="496" y="726"/>
                  </a:lnTo>
                  <a:lnTo>
                    <a:pt x="500" y="682"/>
                  </a:lnTo>
                  <a:lnTo>
                    <a:pt x="508" y="634"/>
                  </a:lnTo>
                  <a:lnTo>
                    <a:pt x="516" y="582"/>
                  </a:lnTo>
                  <a:lnTo>
                    <a:pt x="526" y="528"/>
                  </a:lnTo>
                  <a:lnTo>
                    <a:pt x="540" y="468"/>
                  </a:lnTo>
                  <a:lnTo>
                    <a:pt x="602" y="194"/>
                  </a:lnTo>
                  <a:lnTo>
                    <a:pt x="604" y="180"/>
                  </a:lnTo>
                  <a:lnTo>
                    <a:pt x="594" y="218"/>
                  </a:lnTo>
                  <a:lnTo>
                    <a:pt x="540" y="452"/>
                  </a:lnTo>
                  <a:lnTo>
                    <a:pt x="400" y="460"/>
                  </a:lnTo>
                  <a:lnTo>
                    <a:pt x="398" y="482"/>
                  </a:lnTo>
                  <a:lnTo>
                    <a:pt x="394" y="536"/>
                  </a:lnTo>
                  <a:lnTo>
                    <a:pt x="384" y="610"/>
                  </a:lnTo>
                  <a:lnTo>
                    <a:pt x="376" y="654"/>
                  </a:lnTo>
                  <a:lnTo>
                    <a:pt x="368" y="696"/>
                  </a:lnTo>
                  <a:lnTo>
                    <a:pt x="356" y="738"/>
                  </a:lnTo>
                  <a:lnTo>
                    <a:pt x="344" y="780"/>
                  </a:lnTo>
                  <a:lnTo>
                    <a:pt x="328" y="816"/>
                  </a:lnTo>
                  <a:lnTo>
                    <a:pt x="320" y="834"/>
                  </a:lnTo>
                  <a:lnTo>
                    <a:pt x="310" y="848"/>
                  </a:lnTo>
                  <a:lnTo>
                    <a:pt x="300" y="862"/>
                  </a:lnTo>
                  <a:lnTo>
                    <a:pt x="290" y="874"/>
                  </a:lnTo>
                  <a:lnTo>
                    <a:pt x="280" y="884"/>
                  </a:lnTo>
                  <a:lnTo>
                    <a:pt x="268" y="892"/>
                  </a:lnTo>
                  <a:lnTo>
                    <a:pt x="254" y="896"/>
                  </a:lnTo>
                  <a:lnTo>
                    <a:pt x="242" y="900"/>
                  </a:lnTo>
                  <a:lnTo>
                    <a:pt x="228" y="900"/>
                  </a:lnTo>
                  <a:lnTo>
                    <a:pt x="212" y="896"/>
                  </a:lnTo>
                  <a:lnTo>
                    <a:pt x="202" y="894"/>
                  </a:lnTo>
                  <a:lnTo>
                    <a:pt x="192" y="888"/>
                  </a:lnTo>
                  <a:lnTo>
                    <a:pt x="180" y="878"/>
                  </a:lnTo>
                  <a:lnTo>
                    <a:pt x="166" y="866"/>
                  </a:lnTo>
                  <a:lnTo>
                    <a:pt x="152" y="848"/>
                  </a:lnTo>
                  <a:lnTo>
                    <a:pt x="138" y="826"/>
                  </a:lnTo>
                  <a:lnTo>
                    <a:pt x="124" y="798"/>
                  </a:lnTo>
                  <a:lnTo>
                    <a:pt x="118" y="780"/>
                  </a:lnTo>
                  <a:lnTo>
                    <a:pt x="114" y="762"/>
                  </a:lnTo>
                  <a:lnTo>
                    <a:pt x="110" y="742"/>
                  </a:lnTo>
                  <a:lnTo>
                    <a:pt x="108" y="722"/>
                  </a:lnTo>
                  <a:lnTo>
                    <a:pt x="106" y="698"/>
                  </a:lnTo>
                  <a:lnTo>
                    <a:pt x="104" y="672"/>
                  </a:lnTo>
                  <a:lnTo>
                    <a:pt x="106" y="644"/>
                  </a:lnTo>
                  <a:lnTo>
                    <a:pt x="108" y="614"/>
                  </a:lnTo>
                  <a:lnTo>
                    <a:pt x="110" y="582"/>
                  </a:lnTo>
                  <a:lnTo>
                    <a:pt x="116" y="548"/>
                  </a:lnTo>
                  <a:lnTo>
                    <a:pt x="122" y="510"/>
                  </a:lnTo>
                  <a:lnTo>
                    <a:pt x="132" y="472"/>
                  </a:lnTo>
                  <a:lnTo>
                    <a:pt x="142" y="430"/>
                  </a:lnTo>
                  <a:lnTo>
                    <a:pt x="156" y="386"/>
                  </a:lnTo>
                  <a:lnTo>
                    <a:pt x="172" y="338"/>
                  </a:lnTo>
                  <a:lnTo>
                    <a:pt x="188" y="290"/>
                  </a:lnTo>
                  <a:lnTo>
                    <a:pt x="134" y="2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4" name="Freeform 219"/>
            <p:cNvSpPr>
              <a:spLocks/>
            </p:cNvSpPr>
            <p:nvPr userDrawn="1"/>
          </p:nvSpPr>
          <p:spPr bwMode="auto">
            <a:xfrm>
              <a:off x="4396" y="-2867"/>
              <a:ext cx="2360" cy="1320"/>
            </a:xfrm>
            <a:custGeom>
              <a:avLst/>
              <a:gdLst>
                <a:gd name="T0" fmla="*/ 8 w 2366"/>
                <a:gd name="T1" fmla="*/ 592 h 1306"/>
                <a:gd name="T2" fmla="*/ 14 w 2366"/>
                <a:gd name="T3" fmla="*/ 834 h 1306"/>
                <a:gd name="T4" fmla="*/ 88 w 2366"/>
                <a:gd name="T5" fmla="*/ 995 h 1306"/>
                <a:gd name="T6" fmla="*/ 249 w 2366"/>
                <a:gd name="T7" fmla="*/ 1118 h 1306"/>
                <a:gd name="T8" fmla="*/ 305 w 2366"/>
                <a:gd name="T9" fmla="*/ 1146 h 1306"/>
                <a:gd name="T10" fmla="*/ 377 w 2366"/>
                <a:gd name="T11" fmla="*/ 1086 h 1306"/>
                <a:gd name="T12" fmla="*/ 487 w 2366"/>
                <a:gd name="T13" fmla="*/ 946 h 1306"/>
                <a:gd name="T14" fmla="*/ 628 w 2366"/>
                <a:gd name="T15" fmla="*/ 1127 h 1306"/>
                <a:gd name="T16" fmla="*/ 726 w 2366"/>
                <a:gd name="T17" fmla="*/ 1160 h 1306"/>
                <a:gd name="T18" fmla="*/ 828 w 2366"/>
                <a:gd name="T19" fmla="*/ 1090 h 1306"/>
                <a:gd name="T20" fmla="*/ 904 w 2366"/>
                <a:gd name="T21" fmla="*/ 1067 h 1306"/>
                <a:gd name="T22" fmla="*/ 1035 w 2366"/>
                <a:gd name="T23" fmla="*/ 1286 h 1306"/>
                <a:gd name="T24" fmla="*/ 1173 w 2366"/>
                <a:gd name="T25" fmla="*/ 1373 h 1306"/>
                <a:gd name="T26" fmla="*/ 1337 w 2366"/>
                <a:gd name="T27" fmla="*/ 1310 h 1306"/>
                <a:gd name="T28" fmla="*/ 1482 w 2366"/>
                <a:gd name="T29" fmla="*/ 1073 h 1306"/>
                <a:gd name="T30" fmla="*/ 1582 w 2366"/>
                <a:gd name="T31" fmla="*/ 1156 h 1306"/>
                <a:gd name="T32" fmla="*/ 1678 w 2366"/>
                <a:gd name="T33" fmla="*/ 1162 h 1306"/>
                <a:gd name="T34" fmla="*/ 1791 w 2366"/>
                <a:gd name="T35" fmla="*/ 1094 h 1306"/>
                <a:gd name="T36" fmla="*/ 1929 w 2366"/>
                <a:gd name="T37" fmla="*/ 909 h 1306"/>
                <a:gd name="T38" fmla="*/ 2005 w 2366"/>
                <a:gd name="T39" fmla="*/ 1013 h 1306"/>
                <a:gd name="T40" fmla="*/ 2087 w 2366"/>
                <a:gd name="T41" fmla="*/ 1055 h 1306"/>
                <a:gd name="T42" fmla="*/ 2176 w 2366"/>
                <a:gd name="T43" fmla="*/ 1010 h 1306"/>
                <a:gd name="T44" fmla="*/ 2274 w 2366"/>
                <a:gd name="T45" fmla="*/ 818 h 1306"/>
                <a:gd name="T46" fmla="*/ 2252 w 2366"/>
                <a:gd name="T47" fmla="*/ 511 h 1306"/>
                <a:gd name="T48" fmla="*/ 2186 w 2366"/>
                <a:gd name="T49" fmla="*/ 798 h 1306"/>
                <a:gd name="T50" fmla="*/ 2133 w 2366"/>
                <a:gd name="T51" fmla="*/ 873 h 1306"/>
                <a:gd name="T52" fmla="*/ 2047 w 2366"/>
                <a:gd name="T53" fmla="*/ 859 h 1306"/>
                <a:gd name="T54" fmla="*/ 1967 w 2366"/>
                <a:gd name="T55" fmla="*/ 667 h 1306"/>
                <a:gd name="T56" fmla="*/ 1951 w 2366"/>
                <a:gd name="T57" fmla="*/ 210 h 1306"/>
                <a:gd name="T58" fmla="*/ 1867 w 2366"/>
                <a:gd name="T59" fmla="*/ 283 h 1306"/>
                <a:gd name="T60" fmla="*/ 1855 w 2366"/>
                <a:gd name="T61" fmla="*/ 677 h 1306"/>
                <a:gd name="T62" fmla="*/ 1799 w 2366"/>
                <a:gd name="T63" fmla="*/ 891 h 1306"/>
                <a:gd name="T64" fmla="*/ 1706 w 2366"/>
                <a:gd name="T65" fmla="*/ 999 h 1306"/>
                <a:gd name="T66" fmla="*/ 1608 w 2366"/>
                <a:gd name="T67" fmla="*/ 1002 h 1306"/>
                <a:gd name="T68" fmla="*/ 1540 w 2366"/>
                <a:gd name="T69" fmla="*/ 913 h 1306"/>
                <a:gd name="T70" fmla="*/ 1514 w 2366"/>
                <a:gd name="T71" fmla="*/ 669 h 1306"/>
                <a:gd name="T72" fmla="*/ 1412 w 2366"/>
                <a:gd name="T73" fmla="*/ 647 h 1306"/>
                <a:gd name="T74" fmla="*/ 1378 w 2366"/>
                <a:gd name="T75" fmla="*/ 974 h 1306"/>
                <a:gd name="T76" fmla="*/ 1317 w 2366"/>
                <a:gd name="T77" fmla="*/ 1164 h 1306"/>
                <a:gd name="T78" fmla="*/ 1261 w 2366"/>
                <a:gd name="T79" fmla="*/ 1204 h 1306"/>
                <a:gd name="T80" fmla="*/ 1235 w 2366"/>
                <a:gd name="T81" fmla="*/ 1191 h 1306"/>
                <a:gd name="T82" fmla="*/ 1227 w 2366"/>
                <a:gd name="T83" fmla="*/ 1019 h 1306"/>
                <a:gd name="T84" fmla="*/ 1149 w 2366"/>
                <a:gd name="T85" fmla="*/ 834 h 1306"/>
                <a:gd name="T86" fmla="*/ 1147 w 2366"/>
                <a:gd name="T87" fmla="*/ 1069 h 1306"/>
                <a:gd name="T88" fmla="*/ 1105 w 2366"/>
                <a:gd name="T89" fmla="*/ 1164 h 1306"/>
                <a:gd name="T90" fmla="*/ 1059 w 2366"/>
                <a:gd name="T91" fmla="*/ 1150 h 1306"/>
                <a:gd name="T92" fmla="*/ 995 w 2366"/>
                <a:gd name="T93" fmla="*/ 952 h 1306"/>
                <a:gd name="T94" fmla="*/ 880 w 2366"/>
                <a:gd name="T95" fmla="*/ 606 h 1306"/>
                <a:gd name="T96" fmla="*/ 824 w 2366"/>
                <a:gd name="T97" fmla="*/ 924 h 1306"/>
                <a:gd name="T98" fmla="*/ 760 w 2366"/>
                <a:gd name="T99" fmla="*/ 1017 h 1306"/>
                <a:gd name="T100" fmla="*/ 706 w 2366"/>
                <a:gd name="T101" fmla="*/ 1019 h 1306"/>
                <a:gd name="T102" fmla="*/ 634 w 2366"/>
                <a:gd name="T103" fmla="*/ 960 h 1306"/>
                <a:gd name="T104" fmla="*/ 549 w 2366"/>
                <a:gd name="T105" fmla="*/ 679 h 1306"/>
                <a:gd name="T106" fmla="*/ 437 w 2366"/>
                <a:gd name="T107" fmla="*/ 234 h 1306"/>
                <a:gd name="T108" fmla="*/ 419 w 2366"/>
                <a:gd name="T109" fmla="*/ 671 h 1306"/>
                <a:gd name="T110" fmla="*/ 363 w 2366"/>
                <a:gd name="T111" fmla="*/ 898 h 1306"/>
                <a:gd name="T112" fmla="*/ 281 w 2366"/>
                <a:gd name="T113" fmla="*/ 958 h 1306"/>
                <a:gd name="T114" fmla="*/ 211 w 2366"/>
                <a:gd name="T115" fmla="*/ 920 h 1306"/>
                <a:gd name="T116" fmla="*/ 156 w 2366"/>
                <a:gd name="T117" fmla="*/ 792 h 1306"/>
                <a:gd name="T118" fmla="*/ 122 w 2366"/>
                <a:gd name="T119" fmla="*/ 479 h 130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366" h="1306">
                  <a:moveTo>
                    <a:pt x="36" y="442"/>
                  </a:moveTo>
                  <a:lnTo>
                    <a:pt x="36" y="442"/>
                  </a:lnTo>
                  <a:lnTo>
                    <a:pt x="30" y="464"/>
                  </a:lnTo>
                  <a:lnTo>
                    <a:pt x="24" y="488"/>
                  </a:lnTo>
                  <a:lnTo>
                    <a:pt x="16" y="522"/>
                  </a:lnTo>
                  <a:lnTo>
                    <a:pt x="8" y="562"/>
                  </a:lnTo>
                  <a:lnTo>
                    <a:pt x="4" y="608"/>
                  </a:lnTo>
                  <a:lnTo>
                    <a:pt x="0" y="658"/>
                  </a:lnTo>
                  <a:lnTo>
                    <a:pt x="2" y="710"/>
                  </a:lnTo>
                  <a:lnTo>
                    <a:pt x="4" y="736"/>
                  </a:lnTo>
                  <a:lnTo>
                    <a:pt x="8" y="764"/>
                  </a:lnTo>
                  <a:lnTo>
                    <a:pt x="14" y="790"/>
                  </a:lnTo>
                  <a:lnTo>
                    <a:pt x="20" y="818"/>
                  </a:lnTo>
                  <a:lnTo>
                    <a:pt x="30" y="844"/>
                  </a:lnTo>
                  <a:lnTo>
                    <a:pt x="40" y="870"/>
                  </a:lnTo>
                  <a:lnTo>
                    <a:pt x="54" y="896"/>
                  </a:lnTo>
                  <a:lnTo>
                    <a:pt x="70" y="922"/>
                  </a:lnTo>
                  <a:lnTo>
                    <a:pt x="88" y="944"/>
                  </a:lnTo>
                  <a:lnTo>
                    <a:pt x="108" y="968"/>
                  </a:lnTo>
                  <a:lnTo>
                    <a:pt x="132" y="990"/>
                  </a:lnTo>
                  <a:lnTo>
                    <a:pt x="158" y="1010"/>
                  </a:lnTo>
                  <a:lnTo>
                    <a:pt x="186" y="1028"/>
                  </a:lnTo>
                  <a:lnTo>
                    <a:pt x="220" y="1044"/>
                  </a:lnTo>
                  <a:lnTo>
                    <a:pt x="254" y="1060"/>
                  </a:lnTo>
                  <a:lnTo>
                    <a:pt x="294" y="1072"/>
                  </a:lnTo>
                  <a:lnTo>
                    <a:pt x="296" y="1076"/>
                  </a:lnTo>
                  <a:lnTo>
                    <a:pt x="300" y="1082"/>
                  </a:lnTo>
                  <a:lnTo>
                    <a:pt x="304" y="1086"/>
                  </a:lnTo>
                  <a:lnTo>
                    <a:pt x="310" y="1086"/>
                  </a:lnTo>
                  <a:lnTo>
                    <a:pt x="318" y="1086"/>
                  </a:lnTo>
                  <a:lnTo>
                    <a:pt x="326" y="1082"/>
                  </a:lnTo>
                  <a:lnTo>
                    <a:pt x="336" y="1076"/>
                  </a:lnTo>
                  <a:lnTo>
                    <a:pt x="350" y="1066"/>
                  </a:lnTo>
                  <a:lnTo>
                    <a:pt x="366" y="1050"/>
                  </a:lnTo>
                  <a:lnTo>
                    <a:pt x="382" y="1030"/>
                  </a:lnTo>
                  <a:lnTo>
                    <a:pt x="402" y="1002"/>
                  </a:lnTo>
                  <a:lnTo>
                    <a:pt x="426" y="968"/>
                  </a:lnTo>
                  <a:lnTo>
                    <a:pt x="452" y="928"/>
                  </a:lnTo>
                  <a:lnTo>
                    <a:pt x="480" y="878"/>
                  </a:lnTo>
                  <a:lnTo>
                    <a:pt x="492" y="896"/>
                  </a:lnTo>
                  <a:lnTo>
                    <a:pt x="522" y="942"/>
                  </a:lnTo>
                  <a:lnTo>
                    <a:pt x="542" y="970"/>
                  </a:lnTo>
                  <a:lnTo>
                    <a:pt x="566" y="1000"/>
                  </a:lnTo>
                  <a:lnTo>
                    <a:pt x="592" y="1030"/>
                  </a:lnTo>
                  <a:lnTo>
                    <a:pt x="622" y="1056"/>
                  </a:lnTo>
                  <a:lnTo>
                    <a:pt x="638" y="1068"/>
                  </a:lnTo>
                  <a:lnTo>
                    <a:pt x="654" y="1078"/>
                  </a:lnTo>
                  <a:lnTo>
                    <a:pt x="670" y="1086"/>
                  </a:lnTo>
                  <a:lnTo>
                    <a:pt x="686" y="1094"/>
                  </a:lnTo>
                  <a:lnTo>
                    <a:pt x="702" y="1098"/>
                  </a:lnTo>
                  <a:lnTo>
                    <a:pt x="720" y="1100"/>
                  </a:lnTo>
                  <a:lnTo>
                    <a:pt x="736" y="1100"/>
                  </a:lnTo>
                  <a:lnTo>
                    <a:pt x="754" y="1098"/>
                  </a:lnTo>
                  <a:lnTo>
                    <a:pt x="770" y="1092"/>
                  </a:lnTo>
                  <a:lnTo>
                    <a:pt x="788" y="1082"/>
                  </a:lnTo>
                  <a:lnTo>
                    <a:pt x="804" y="1070"/>
                  </a:lnTo>
                  <a:lnTo>
                    <a:pt x="822" y="1054"/>
                  </a:lnTo>
                  <a:lnTo>
                    <a:pt x="838" y="1034"/>
                  </a:lnTo>
                  <a:lnTo>
                    <a:pt x="854" y="1010"/>
                  </a:lnTo>
                  <a:lnTo>
                    <a:pt x="870" y="980"/>
                  </a:lnTo>
                  <a:lnTo>
                    <a:pt x="886" y="948"/>
                  </a:lnTo>
                  <a:lnTo>
                    <a:pt x="898" y="978"/>
                  </a:lnTo>
                  <a:lnTo>
                    <a:pt x="914" y="1012"/>
                  </a:lnTo>
                  <a:lnTo>
                    <a:pt x="936" y="1054"/>
                  </a:lnTo>
                  <a:lnTo>
                    <a:pt x="962" y="1102"/>
                  </a:lnTo>
                  <a:lnTo>
                    <a:pt x="994" y="1150"/>
                  </a:lnTo>
                  <a:lnTo>
                    <a:pt x="1012" y="1174"/>
                  </a:lnTo>
                  <a:lnTo>
                    <a:pt x="1030" y="1198"/>
                  </a:lnTo>
                  <a:lnTo>
                    <a:pt x="1050" y="1220"/>
                  </a:lnTo>
                  <a:lnTo>
                    <a:pt x="1070" y="1240"/>
                  </a:lnTo>
                  <a:lnTo>
                    <a:pt x="1092" y="1258"/>
                  </a:lnTo>
                  <a:lnTo>
                    <a:pt x="1116" y="1274"/>
                  </a:lnTo>
                  <a:lnTo>
                    <a:pt x="1138" y="1286"/>
                  </a:lnTo>
                  <a:lnTo>
                    <a:pt x="1162" y="1296"/>
                  </a:lnTo>
                  <a:lnTo>
                    <a:pt x="1188" y="1302"/>
                  </a:lnTo>
                  <a:lnTo>
                    <a:pt x="1214" y="1306"/>
                  </a:lnTo>
                  <a:lnTo>
                    <a:pt x="1240" y="1302"/>
                  </a:lnTo>
                  <a:lnTo>
                    <a:pt x="1268" y="1296"/>
                  </a:lnTo>
                  <a:lnTo>
                    <a:pt x="1294" y="1284"/>
                  </a:lnTo>
                  <a:lnTo>
                    <a:pt x="1324" y="1266"/>
                  </a:lnTo>
                  <a:lnTo>
                    <a:pt x="1352" y="1242"/>
                  </a:lnTo>
                  <a:lnTo>
                    <a:pt x="1382" y="1212"/>
                  </a:lnTo>
                  <a:lnTo>
                    <a:pt x="1410" y="1174"/>
                  </a:lnTo>
                  <a:lnTo>
                    <a:pt x="1440" y="1130"/>
                  </a:lnTo>
                  <a:lnTo>
                    <a:pt x="1470" y="1078"/>
                  </a:lnTo>
                  <a:lnTo>
                    <a:pt x="1502" y="1018"/>
                  </a:lnTo>
                  <a:lnTo>
                    <a:pt x="1510" y="1028"/>
                  </a:lnTo>
                  <a:lnTo>
                    <a:pt x="1522" y="1040"/>
                  </a:lnTo>
                  <a:lnTo>
                    <a:pt x="1536" y="1054"/>
                  </a:lnTo>
                  <a:lnTo>
                    <a:pt x="1554" y="1070"/>
                  </a:lnTo>
                  <a:lnTo>
                    <a:pt x="1576" y="1084"/>
                  </a:lnTo>
                  <a:lnTo>
                    <a:pt x="1602" y="1096"/>
                  </a:lnTo>
                  <a:lnTo>
                    <a:pt x="1616" y="1100"/>
                  </a:lnTo>
                  <a:lnTo>
                    <a:pt x="1630" y="1104"/>
                  </a:lnTo>
                  <a:lnTo>
                    <a:pt x="1646" y="1106"/>
                  </a:lnTo>
                  <a:lnTo>
                    <a:pt x="1662" y="1106"/>
                  </a:lnTo>
                  <a:lnTo>
                    <a:pt x="1680" y="1106"/>
                  </a:lnTo>
                  <a:lnTo>
                    <a:pt x="1698" y="1102"/>
                  </a:lnTo>
                  <a:lnTo>
                    <a:pt x="1716" y="1098"/>
                  </a:lnTo>
                  <a:lnTo>
                    <a:pt x="1734" y="1092"/>
                  </a:lnTo>
                  <a:lnTo>
                    <a:pt x="1754" y="1082"/>
                  </a:lnTo>
                  <a:lnTo>
                    <a:pt x="1774" y="1070"/>
                  </a:lnTo>
                  <a:lnTo>
                    <a:pt x="1794" y="1056"/>
                  </a:lnTo>
                  <a:lnTo>
                    <a:pt x="1816" y="1038"/>
                  </a:lnTo>
                  <a:lnTo>
                    <a:pt x="1838" y="1018"/>
                  </a:lnTo>
                  <a:lnTo>
                    <a:pt x="1860" y="994"/>
                  </a:lnTo>
                  <a:lnTo>
                    <a:pt x="1882" y="966"/>
                  </a:lnTo>
                  <a:lnTo>
                    <a:pt x="1906" y="936"/>
                  </a:lnTo>
                  <a:lnTo>
                    <a:pt x="1930" y="900"/>
                  </a:lnTo>
                  <a:lnTo>
                    <a:pt x="1954" y="862"/>
                  </a:lnTo>
                  <a:lnTo>
                    <a:pt x="1962" y="878"/>
                  </a:lnTo>
                  <a:lnTo>
                    <a:pt x="1974" y="896"/>
                  </a:lnTo>
                  <a:lnTo>
                    <a:pt x="1990" y="916"/>
                  </a:lnTo>
                  <a:lnTo>
                    <a:pt x="2008" y="940"/>
                  </a:lnTo>
                  <a:lnTo>
                    <a:pt x="2030" y="960"/>
                  </a:lnTo>
                  <a:lnTo>
                    <a:pt x="2042" y="970"/>
                  </a:lnTo>
                  <a:lnTo>
                    <a:pt x="2056" y="980"/>
                  </a:lnTo>
                  <a:lnTo>
                    <a:pt x="2068" y="988"/>
                  </a:lnTo>
                  <a:lnTo>
                    <a:pt x="2082" y="994"/>
                  </a:lnTo>
                  <a:lnTo>
                    <a:pt x="2098" y="998"/>
                  </a:lnTo>
                  <a:lnTo>
                    <a:pt x="2112" y="1000"/>
                  </a:lnTo>
                  <a:lnTo>
                    <a:pt x="2126" y="1000"/>
                  </a:lnTo>
                  <a:lnTo>
                    <a:pt x="2142" y="998"/>
                  </a:lnTo>
                  <a:lnTo>
                    <a:pt x="2158" y="992"/>
                  </a:lnTo>
                  <a:lnTo>
                    <a:pt x="2174" y="984"/>
                  </a:lnTo>
                  <a:lnTo>
                    <a:pt x="2190" y="972"/>
                  </a:lnTo>
                  <a:lnTo>
                    <a:pt x="2206" y="958"/>
                  </a:lnTo>
                  <a:lnTo>
                    <a:pt x="2222" y="938"/>
                  </a:lnTo>
                  <a:lnTo>
                    <a:pt x="2240" y="914"/>
                  </a:lnTo>
                  <a:lnTo>
                    <a:pt x="2256" y="888"/>
                  </a:lnTo>
                  <a:lnTo>
                    <a:pt x="2272" y="856"/>
                  </a:lnTo>
                  <a:lnTo>
                    <a:pt x="2288" y="818"/>
                  </a:lnTo>
                  <a:lnTo>
                    <a:pt x="2304" y="776"/>
                  </a:lnTo>
                  <a:lnTo>
                    <a:pt x="2320" y="728"/>
                  </a:lnTo>
                  <a:lnTo>
                    <a:pt x="2336" y="674"/>
                  </a:lnTo>
                  <a:lnTo>
                    <a:pt x="2366" y="434"/>
                  </a:lnTo>
                  <a:lnTo>
                    <a:pt x="2288" y="426"/>
                  </a:lnTo>
                  <a:lnTo>
                    <a:pt x="2282" y="486"/>
                  </a:lnTo>
                  <a:lnTo>
                    <a:pt x="2272" y="548"/>
                  </a:lnTo>
                  <a:lnTo>
                    <a:pt x="2260" y="620"/>
                  </a:lnTo>
                  <a:lnTo>
                    <a:pt x="2250" y="656"/>
                  </a:lnTo>
                  <a:lnTo>
                    <a:pt x="2240" y="692"/>
                  </a:lnTo>
                  <a:lnTo>
                    <a:pt x="2228" y="726"/>
                  </a:lnTo>
                  <a:lnTo>
                    <a:pt x="2216" y="758"/>
                  </a:lnTo>
                  <a:lnTo>
                    <a:pt x="2202" y="784"/>
                  </a:lnTo>
                  <a:lnTo>
                    <a:pt x="2194" y="796"/>
                  </a:lnTo>
                  <a:lnTo>
                    <a:pt x="2186" y="806"/>
                  </a:lnTo>
                  <a:lnTo>
                    <a:pt x="2176" y="816"/>
                  </a:lnTo>
                  <a:lnTo>
                    <a:pt x="2168" y="822"/>
                  </a:lnTo>
                  <a:lnTo>
                    <a:pt x="2158" y="828"/>
                  </a:lnTo>
                  <a:lnTo>
                    <a:pt x="2148" y="830"/>
                  </a:lnTo>
                  <a:lnTo>
                    <a:pt x="2128" y="834"/>
                  </a:lnTo>
                  <a:lnTo>
                    <a:pt x="2108" y="832"/>
                  </a:lnTo>
                  <a:lnTo>
                    <a:pt x="2090" y="826"/>
                  </a:lnTo>
                  <a:lnTo>
                    <a:pt x="2072" y="814"/>
                  </a:lnTo>
                  <a:lnTo>
                    <a:pt x="2056" y="798"/>
                  </a:lnTo>
                  <a:lnTo>
                    <a:pt x="2040" y="776"/>
                  </a:lnTo>
                  <a:lnTo>
                    <a:pt x="2026" y="750"/>
                  </a:lnTo>
                  <a:lnTo>
                    <a:pt x="2012" y="716"/>
                  </a:lnTo>
                  <a:lnTo>
                    <a:pt x="2002" y="678"/>
                  </a:lnTo>
                  <a:lnTo>
                    <a:pt x="1992" y="632"/>
                  </a:lnTo>
                  <a:lnTo>
                    <a:pt x="1984" y="578"/>
                  </a:lnTo>
                  <a:lnTo>
                    <a:pt x="1978" y="518"/>
                  </a:lnTo>
                  <a:lnTo>
                    <a:pt x="1974" y="450"/>
                  </a:lnTo>
                  <a:lnTo>
                    <a:pt x="1972" y="376"/>
                  </a:lnTo>
                  <a:lnTo>
                    <a:pt x="1974" y="292"/>
                  </a:lnTo>
                  <a:lnTo>
                    <a:pt x="1976" y="200"/>
                  </a:lnTo>
                  <a:lnTo>
                    <a:pt x="1986" y="0"/>
                  </a:lnTo>
                  <a:lnTo>
                    <a:pt x="1976" y="184"/>
                  </a:lnTo>
                  <a:lnTo>
                    <a:pt x="1890" y="238"/>
                  </a:lnTo>
                  <a:lnTo>
                    <a:pt x="1892" y="268"/>
                  </a:lnTo>
                  <a:lnTo>
                    <a:pt x="1896" y="344"/>
                  </a:lnTo>
                  <a:lnTo>
                    <a:pt x="1896" y="394"/>
                  </a:lnTo>
                  <a:lnTo>
                    <a:pt x="1896" y="452"/>
                  </a:lnTo>
                  <a:lnTo>
                    <a:pt x="1892" y="512"/>
                  </a:lnTo>
                  <a:lnTo>
                    <a:pt x="1888" y="576"/>
                  </a:lnTo>
                  <a:lnTo>
                    <a:pt x="1880" y="642"/>
                  </a:lnTo>
                  <a:lnTo>
                    <a:pt x="1870" y="704"/>
                  </a:lnTo>
                  <a:lnTo>
                    <a:pt x="1862" y="736"/>
                  </a:lnTo>
                  <a:lnTo>
                    <a:pt x="1854" y="764"/>
                  </a:lnTo>
                  <a:lnTo>
                    <a:pt x="1846" y="794"/>
                  </a:lnTo>
                  <a:lnTo>
                    <a:pt x="1836" y="820"/>
                  </a:lnTo>
                  <a:lnTo>
                    <a:pt x="1824" y="846"/>
                  </a:lnTo>
                  <a:lnTo>
                    <a:pt x="1810" y="868"/>
                  </a:lnTo>
                  <a:lnTo>
                    <a:pt x="1796" y="890"/>
                  </a:lnTo>
                  <a:lnTo>
                    <a:pt x="1782" y="908"/>
                  </a:lnTo>
                  <a:lnTo>
                    <a:pt x="1764" y="926"/>
                  </a:lnTo>
                  <a:lnTo>
                    <a:pt x="1746" y="938"/>
                  </a:lnTo>
                  <a:lnTo>
                    <a:pt x="1726" y="948"/>
                  </a:lnTo>
                  <a:lnTo>
                    <a:pt x="1704" y="956"/>
                  </a:lnTo>
                  <a:lnTo>
                    <a:pt x="1682" y="958"/>
                  </a:lnTo>
                  <a:lnTo>
                    <a:pt x="1662" y="958"/>
                  </a:lnTo>
                  <a:lnTo>
                    <a:pt x="1644" y="956"/>
                  </a:lnTo>
                  <a:lnTo>
                    <a:pt x="1628" y="950"/>
                  </a:lnTo>
                  <a:lnTo>
                    <a:pt x="1614" y="942"/>
                  </a:lnTo>
                  <a:lnTo>
                    <a:pt x="1600" y="930"/>
                  </a:lnTo>
                  <a:lnTo>
                    <a:pt x="1588" y="918"/>
                  </a:lnTo>
                  <a:lnTo>
                    <a:pt x="1578" y="902"/>
                  </a:lnTo>
                  <a:lnTo>
                    <a:pt x="1568" y="884"/>
                  </a:lnTo>
                  <a:lnTo>
                    <a:pt x="1560" y="866"/>
                  </a:lnTo>
                  <a:lnTo>
                    <a:pt x="1554" y="846"/>
                  </a:lnTo>
                  <a:lnTo>
                    <a:pt x="1548" y="824"/>
                  </a:lnTo>
                  <a:lnTo>
                    <a:pt x="1540" y="778"/>
                  </a:lnTo>
                  <a:lnTo>
                    <a:pt x="1536" y="730"/>
                  </a:lnTo>
                  <a:lnTo>
                    <a:pt x="1534" y="682"/>
                  </a:lnTo>
                  <a:lnTo>
                    <a:pt x="1534" y="634"/>
                  </a:lnTo>
                  <a:lnTo>
                    <a:pt x="1536" y="590"/>
                  </a:lnTo>
                  <a:lnTo>
                    <a:pt x="1538" y="548"/>
                  </a:lnTo>
                  <a:lnTo>
                    <a:pt x="1544" y="488"/>
                  </a:lnTo>
                  <a:lnTo>
                    <a:pt x="1548" y="464"/>
                  </a:lnTo>
                  <a:lnTo>
                    <a:pt x="1432" y="612"/>
                  </a:lnTo>
                  <a:lnTo>
                    <a:pt x="1430" y="636"/>
                  </a:lnTo>
                  <a:lnTo>
                    <a:pt x="1426" y="694"/>
                  </a:lnTo>
                  <a:lnTo>
                    <a:pt x="1418" y="778"/>
                  </a:lnTo>
                  <a:lnTo>
                    <a:pt x="1414" y="826"/>
                  </a:lnTo>
                  <a:lnTo>
                    <a:pt x="1406" y="874"/>
                  </a:lnTo>
                  <a:lnTo>
                    <a:pt x="1398" y="924"/>
                  </a:lnTo>
                  <a:lnTo>
                    <a:pt x="1386" y="972"/>
                  </a:lnTo>
                  <a:lnTo>
                    <a:pt x="1374" y="1016"/>
                  </a:lnTo>
                  <a:lnTo>
                    <a:pt x="1358" y="1056"/>
                  </a:lnTo>
                  <a:lnTo>
                    <a:pt x="1350" y="1074"/>
                  </a:lnTo>
                  <a:lnTo>
                    <a:pt x="1342" y="1090"/>
                  </a:lnTo>
                  <a:lnTo>
                    <a:pt x="1332" y="1104"/>
                  </a:lnTo>
                  <a:lnTo>
                    <a:pt x="1322" y="1118"/>
                  </a:lnTo>
                  <a:lnTo>
                    <a:pt x="1312" y="1128"/>
                  </a:lnTo>
                  <a:lnTo>
                    <a:pt x="1300" y="1136"/>
                  </a:lnTo>
                  <a:lnTo>
                    <a:pt x="1288" y="1140"/>
                  </a:lnTo>
                  <a:lnTo>
                    <a:pt x="1276" y="1142"/>
                  </a:lnTo>
                  <a:lnTo>
                    <a:pt x="1272" y="1144"/>
                  </a:lnTo>
                  <a:lnTo>
                    <a:pt x="1268" y="1144"/>
                  </a:lnTo>
                  <a:lnTo>
                    <a:pt x="1264" y="1144"/>
                  </a:lnTo>
                  <a:lnTo>
                    <a:pt x="1260" y="1142"/>
                  </a:lnTo>
                  <a:lnTo>
                    <a:pt x="1254" y="1138"/>
                  </a:lnTo>
                  <a:lnTo>
                    <a:pt x="1250" y="1130"/>
                  </a:lnTo>
                  <a:lnTo>
                    <a:pt x="1246" y="1116"/>
                  </a:lnTo>
                  <a:lnTo>
                    <a:pt x="1242" y="1100"/>
                  </a:lnTo>
                  <a:lnTo>
                    <a:pt x="1240" y="1076"/>
                  </a:lnTo>
                  <a:lnTo>
                    <a:pt x="1238" y="1048"/>
                  </a:lnTo>
                  <a:lnTo>
                    <a:pt x="1240" y="1010"/>
                  </a:lnTo>
                  <a:lnTo>
                    <a:pt x="1242" y="966"/>
                  </a:lnTo>
                  <a:lnTo>
                    <a:pt x="1248" y="912"/>
                  </a:lnTo>
                  <a:lnTo>
                    <a:pt x="1256" y="850"/>
                  </a:lnTo>
                  <a:lnTo>
                    <a:pt x="1268" y="776"/>
                  </a:lnTo>
                  <a:lnTo>
                    <a:pt x="1158" y="746"/>
                  </a:lnTo>
                  <a:lnTo>
                    <a:pt x="1164" y="790"/>
                  </a:lnTo>
                  <a:lnTo>
                    <a:pt x="1168" y="838"/>
                  </a:lnTo>
                  <a:lnTo>
                    <a:pt x="1172" y="896"/>
                  </a:lnTo>
                  <a:lnTo>
                    <a:pt x="1172" y="926"/>
                  </a:lnTo>
                  <a:lnTo>
                    <a:pt x="1170" y="956"/>
                  </a:lnTo>
                  <a:lnTo>
                    <a:pt x="1166" y="986"/>
                  </a:lnTo>
                  <a:lnTo>
                    <a:pt x="1162" y="1014"/>
                  </a:lnTo>
                  <a:lnTo>
                    <a:pt x="1156" y="1042"/>
                  </a:lnTo>
                  <a:lnTo>
                    <a:pt x="1146" y="1066"/>
                  </a:lnTo>
                  <a:lnTo>
                    <a:pt x="1134" y="1086"/>
                  </a:lnTo>
                  <a:lnTo>
                    <a:pt x="1128" y="1096"/>
                  </a:lnTo>
                  <a:lnTo>
                    <a:pt x="1120" y="1104"/>
                  </a:lnTo>
                  <a:lnTo>
                    <a:pt x="1112" y="1108"/>
                  </a:lnTo>
                  <a:lnTo>
                    <a:pt x="1104" y="1112"/>
                  </a:lnTo>
                  <a:lnTo>
                    <a:pt x="1096" y="1110"/>
                  </a:lnTo>
                  <a:lnTo>
                    <a:pt x="1088" y="1106"/>
                  </a:lnTo>
                  <a:lnTo>
                    <a:pt x="1080" y="1100"/>
                  </a:lnTo>
                  <a:lnTo>
                    <a:pt x="1074" y="1090"/>
                  </a:lnTo>
                  <a:lnTo>
                    <a:pt x="1066" y="1078"/>
                  </a:lnTo>
                  <a:lnTo>
                    <a:pt x="1060" y="1064"/>
                  </a:lnTo>
                  <a:lnTo>
                    <a:pt x="1046" y="1032"/>
                  </a:lnTo>
                  <a:lnTo>
                    <a:pt x="1032" y="992"/>
                  </a:lnTo>
                  <a:lnTo>
                    <a:pt x="1020" y="948"/>
                  </a:lnTo>
                  <a:lnTo>
                    <a:pt x="1010" y="902"/>
                  </a:lnTo>
                  <a:lnTo>
                    <a:pt x="990" y="810"/>
                  </a:lnTo>
                  <a:lnTo>
                    <a:pt x="976" y="726"/>
                  </a:lnTo>
                  <a:lnTo>
                    <a:pt x="964" y="644"/>
                  </a:lnTo>
                  <a:lnTo>
                    <a:pt x="894" y="512"/>
                  </a:lnTo>
                  <a:lnTo>
                    <a:pt x="890" y="576"/>
                  </a:lnTo>
                  <a:lnTo>
                    <a:pt x="884" y="644"/>
                  </a:lnTo>
                  <a:lnTo>
                    <a:pt x="872" y="722"/>
                  </a:lnTo>
                  <a:lnTo>
                    <a:pt x="866" y="764"/>
                  </a:lnTo>
                  <a:lnTo>
                    <a:pt x="856" y="804"/>
                  </a:lnTo>
                  <a:lnTo>
                    <a:pt x="846" y="842"/>
                  </a:lnTo>
                  <a:lnTo>
                    <a:pt x="834" y="876"/>
                  </a:lnTo>
                  <a:lnTo>
                    <a:pt x="822" y="908"/>
                  </a:lnTo>
                  <a:lnTo>
                    <a:pt x="806" y="932"/>
                  </a:lnTo>
                  <a:lnTo>
                    <a:pt x="798" y="944"/>
                  </a:lnTo>
                  <a:lnTo>
                    <a:pt x="788" y="952"/>
                  </a:lnTo>
                  <a:lnTo>
                    <a:pt x="780" y="958"/>
                  </a:lnTo>
                  <a:lnTo>
                    <a:pt x="770" y="964"/>
                  </a:lnTo>
                  <a:lnTo>
                    <a:pt x="758" y="966"/>
                  </a:lnTo>
                  <a:lnTo>
                    <a:pt x="748" y="968"/>
                  </a:lnTo>
                  <a:lnTo>
                    <a:pt x="738" y="968"/>
                  </a:lnTo>
                  <a:lnTo>
                    <a:pt x="728" y="968"/>
                  </a:lnTo>
                  <a:lnTo>
                    <a:pt x="716" y="966"/>
                  </a:lnTo>
                  <a:lnTo>
                    <a:pt x="706" y="962"/>
                  </a:lnTo>
                  <a:lnTo>
                    <a:pt x="696" y="956"/>
                  </a:lnTo>
                  <a:lnTo>
                    <a:pt x="684" y="950"/>
                  </a:lnTo>
                  <a:lnTo>
                    <a:pt x="674" y="942"/>
                  </a:lnTo>
                  <a:lnTo>
                    <a:pt x="664" y="932"/>
                  </a:lnTo>
                  <a:lnTo>
                    <a:pt x="644" y="910"/>
                  </a:lnTo>
                  <a:lnTo>
                    <a:pt x="624" y="882"/>
                  </a:lnTo>
                  <a:lnTo>
                    <a:pt x="606" y="846"/>
                  </a:lnTo>
                  <a:lnTo>
                    <a:pt x="590" y="806"/>
                  </a:lnTo>
                  <a:lnTo>
                    <a:pt x="576" y="758"/>
                  </a:lnTo>
                  <a:lnTo>
                    <a:pt x="564" y="704"/>
                  </a:lnTo>
                  <a:lnTo>
                    <a:pt x="554" y="644"/>
                  </a:lnTo>
                  <a:lnTo>
                    <a:pt x="546" y="576"/>
                  </a:lnTo>
                  <a:lnTo>
                    <a:pt x="542" y="502"/>
                  </a:lnTo>
                  <a:lnTo>
                    <a:pt x="540" y="420"/>
                  </a:lnTo>
                  <a:lnTo>
                    <a:pt x="544" y="332"/>
                  </a:lnTo>
                  <a:lnTo>
                    <a:pt x="442" y="224"/>
                  </a:lnTo>
                  <a:lnTo>
                    <a:pt x="442" y="254"/>
                  </a:lnTo>
                  <a:lnTo>
                    <a:pt x="442" y="332"/>
                  </a:lnTo>
                  <a:lnTo>
                    <a:pt x="440" y="444"/>
                  </a:lnTo>
                  <a:lnTo>
                    <a:pt x="436" y="506"/>
                  </a:lnTo>
                  <a:lnTo>
                    <a:pt x="432" y="572"/>
                  </a:lnTo>
                  <a:lnTo>
                    <a:pt x="424" y="636"/>
                  </a:lnTo>
                  <a:lnTo>
                    <a:pt x="414" y="698"/>
                  </a:lnTo>
                  <a:lnTo>
                    <a:pt x="402" y="756"/>
                  </a:lnTo>
                  <a:lnTo>
                    <a:pt x="394" y="784"/>
                  </a:lnTo>
                  <a:lnTo>
                    <a:pt x="386" y="808"/>
                  </a:lnTo>
                  <a:lnTo>
                    <a:pt x="376" y="830"/>
                  </a:lnTo>
                  <a:lnTo>
                    <a:pt x="368" y="852"/>
                  </a:lnTo>
                  <a:lnTo>
                    <a:pt x="356" y="868"/>
                  </a:lnTo>
                  <a:lnTo>
                    <a:pt x="344" y="884"/>
                  </a:lnTo>
                  <a:lnTo>
                    <a:pt x="332" y="896"/>
                  </a:lnTo>
                  <a:lnTo>
                    <a:pt x="318" y="904"/>
                  </a:lnTo>
                  <a:lnTo>
                    <a:pt x="302" y="908"/>
                  </a:lnTo>
                  <a:lnTo>
                    <a:pt x="286" y="908"/>
                  </a:lnTo>
                  <a:lnTo>
                    <a:pt x="270" y="906"/>
                  </a:lnTo>
                  <a:lnTo>
                    <a:pt x="254" y="900"/>
                  </a:lnTo>
                  <a:lnTo>
                    <a:pt x="240" y="894"/>
                  </a:lnTo>
                  <a:lnTo>
                    <a:pt x="228" y="884"/>
                  </a:lnTo>
                  <a:lnTo>
                    <a:pt x="216" y="872"/>
                  </a:lnTo>
                  <a:lnTo>
                    <a:pt x="204" y="860"/>
                  </a:lnTo>
                  <a:lnTo>
                    <a:pt x="194" y="844"/>
                  </a:lnTo>
                  <a:lnTo>
                    <a:pt x="186" y="828"/>
                  </a:lnTo>
                  <a:lnTo>
                    <a:pt x="176" y="810"/>
                  </a:lnTo>
                  <a:lnTo>
                    <a:pt x="168" y="792"/>
                  </a:lnTo>
                  <a:lnTo>
                    <a:pt x="156" y="752"/>
                  </a:lnTo>
                  <a:lnTo>
                    <a:pt x="146" y="708"/>
                  </a:lnTo>
                  <a:lnTo>
                    <a:pt x="138" y="666"/>
                  </a:lnTo>
                  <a:lnTo>
                    <a:pt x="132" y="622"/>
                  </a:lnTo>
                  <a:lnTo>
                    <a:pt x="128" y="580"/>
                  </a:lnTo>
                  <a:lnTo>
                    <a:pt x="122" y="506"/>
                  </a:lnTo>
                  <a:lnTo>
                    <a:pt x="122" y="454"/>
                  </a:lnTo>
                  <a:lnTo>
                    <a:pt x="122" y="434"/>
                  </a:lnTo>
                  <a:lnTo>
                    <a:pt x="36" y="4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5" name="Freeform 220"/>
            <p:cNvSpPr>
              <a:spLocks/>
            </p:cNvSpPr>
            <p:nvPr userDrawn="1"/>
          </p:nvSpPr>
          <p:spPr bwMode="auto">
            <a:xfrm>
              <a:off x="4496" y="-1347"/>
              <a:ext cx="220" cy="620"/>
            </a:xfrm>
            <a:custGeom>
              <a:avLst/>
              <a:gdLst>
                <a:gd name="T0" fmla="*/ 148 w 216"/>
                <a:gd name="T1" fmla="*/ 0 h 616"/>
                <a:gd name="T2" fmla="*/ 148 w 216"/>
                <a:gd name="T3" fmla="*/ 0 h 616"/>
                <a:gd name="T4" fmla="*/ 142 w 216"/>
                <a:gd name="T5" fmla="*/ 38 h 616"/>
                <a:gd name="T6" fmla="*/ 132 w 216"/>
                <a:gd name="T7" fmla="*/ 83 h 616"/>
                <a:gd name="T8" fmla="*/ 122 w 216"/>
                <a:gd name="T9" fmla="*/ 123 h 616"/>
                <a:gd name="T10" fmla="*/ 110 w 216"/>
                <a:gd name="T11" fmla="*/ 163 h 616"/>
                <a:gd name="T12" fmla="*/ 77 w 216"/>
                <a:gd name="T13" fmla="*/ 246 h 616"/>
                <a:gd name="T14" fmla="*/ 53 w 216"/>
                <a:gd name="T15" fmla="*/ 320 h 616"/>
                <a:gd name="T16" fmla="*/ 53 w 216"/>
                <a:gd name="T17" fmla="*/ 320 h 616"/>
                <a:gd name="T18" fmla="*/ 26 w 216"/>
                <a:gd name="T19" fmla="*/ 395 h 616"/>
                <a:gd name="T20" fmla="*/ 14 w 216"/>
                <a:gd name="T21" fmla="*/ 439 h 616"/>
                <a:gd name="T22" fmla="*/ 6 w 216"/>
                <a:gd name="T23" fmla="*/ 483 h 616"/>
                <a:gd name="T24" fmla="*/ 0 w 216"/>
                <a:gd name="T25" fmla="*/ 525 h 616"/>
                <a:gd name="T26" fmla="*/ 0 w 216"/>
                <a:gd name="T27" fmla="*/ 547 h 616"/>
                <a:gd name="T28" fmla="*/ 0 w 216"/>
                <a:gd name="T29" fmla="*/ 570 h 616"/>
                <a:gd name="T30" fmla="*/ 4 w 216"/>
                <a:gd name="T31" fmla="*/ 590 h 616"/>
                <a:gd name="T32" fmla="*/ 8 w 216"/>
                <a:gd name="T33" fmla="*/ 606 h 616"/>
                <a:gd name="T34" fmla="*/ 14 w 216"/>
                <a:gd name="T35" fmla="*/ 622 h 616"/>
                <a:gd name="T36" fmla="*/ 24 w 216"/>
                <a:gd name="T37" fmla="*/ 636 h 616"/>
                <a:gd name="T38" fmla="*/ 24 w 216"/>
                <a:gd name="T39" fmla="*/ 636 h 616"/>
                <a:gd name="T40" fmla="*/ 41 w 216"/>
                <a:gd name="T41" fmla="*/ 628 h 616"/>
                <a:gd name="T42" fmla="*/ 53 w 216"/>
                <a:gd name="T43" fmla="*/ 614 h 616"/>
                <a:gd name="T44" fmla="*/ 65 w 216"/>
                <a:gd name="T45" fmla="*/ 600 h 616"/>
                <a:gd name="T46" fmla="*/ 75 w 216"/>
                <a:gd name="T47" fmla="*/ 582 h 616"/>
                <a:gd name="T48" fmla="*/ 85 w 216"/>
                <a:gd name="T49" fmla="*/ 562 h 616"/>
                <a:gd name="T50" fmla="*/ 98 w 216"/>
                <a:gd name="T51" fmla="*/ 535 h 616"/>
                <a:gd name="T52" fmla="*/ 114 w 216"/>
                <a:gd name="T53" fmla="*/ 489 h 616"/>
                <a:gd name="T54" fmla="*/ 145 w 216"/>
                <a:gd name="T55" fmla="*/ 392 h 616"/>
                <a:gd name="T56" fmla="*/ 161 w 216"/>
                <a:gd name="T57" fmla="*/ 348 h 616"/>
                <a:gd name="T58" fmla="*/ 175 w 216"/>
                <a:gd name="T59" fmla="*/ 314 h 616"/>
                <a:gd name="T60" fmla="*/ 175 w 216"/>
                <a:gd name="T61" fmla="*/ 314 h 616"/>
                <a:gd name="T62" fmla="*/ 187 w 216"/>
                <a:gd name="T63" fmla="*/ 284 h 616"/>
                <a:gd name="T64" fmla="*/ 207 w 216"/>
                <a:gd name="T65" fmla="*/ 242 h 616"/>
                <a:gd name="T66" fmla="*/ 222 w 216"/>
                <a:gd name="T67" fmla="*/ 189 h 616"/>
                <a:gd name="T68" fmla="*/ 228 w 216"/>
                <a:gd name="T69" fmla="*/ 165 h 616"/>
                <a:gd name="T70" fmla="*/ 232 w 216"/>
                <a:gd name="T71" fmla="*/ 141 h 616"/>
                <a:gd name="T72" fmla="*/ 234 w 216"/>
                <a:gd name="T73" fmla="*/ 115 h 616"/>
                <a:gd name="T74" fmla="*/ 236 w 216"/>
                <a:gd name="T75" fmla="*/ 93 h 616"/>
                <a:gd name="T76" fmla="*/ 232 w 216"/>
                <a:gd name="T77" fmla="*/ 66 h 616"/>
                <a:gd name="T78" fmla="*/ 228 w 216"/>
                <a:gd name="T79" fmla="*/ 48 h 616"/>
                <a:gd name="T80" fmla="*/ 224 w 216"/>
                <a:gd name="T81" fmla="*/ 40 h 616"/>
                <a:gd name="T82" fmla="*/ 220 w 216"/>
                <a:gd name="T83" fmla="*/ 32 h 616"/>
                <a:gd name="T84" fmla="*/ 214 w 216"/>
                <a:gd name="T85" fmla="*/ 26 h 616"/>
                <a:gd name="T86" fmla="*/ 205 w 216"/>
                <a:gd name="T87" fmla="*/ 20 h 616"/>
                <a:gd name="T88" fmla="*/ 197 w 216"/>
                <a:gd name="T89" fmla="*/ 14 h 616"/>
                <a:gd name="T90" fmla="*/ 185 w 216"/>
                <a:gd name="T91" fmla="*/ 12 h 616"/>
                <a:gd name="T92" fmla="*/ 175 w 216"/>
                <a:gd name="T93" fmla="*/ 10 h 616"/>
                <a:gd name="T94" fmla="*/ 165 w 216"/>
                <a:gd name="T95" fmla="*/ 8 h 616"/>
                <a:gd name="T96" fmla="*/ 148 w 216"/>
                <a:gd name="T97" fmla="*/ 0 h 6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16" h="616">
                  <a:moveTo>
                    <a:pt x="134" y="0"/>
                  </a:moveTo>
                  <a:lnTo>
                    <a:pt x="134" y="0"/>
                  </a:lnTo>
                  <a:lnTo>
                    <a:pt x="130" y="38"/>
                  </a:lnTo>
                  <a:lnTo>
                    <a:pt x="122" y="78"/>
                  </a:lnTo>
                  <a:lnTo>
                    <a:pt x="112" y="118"/>
                  </a:lnTo>
                  <a:lnTo>
                    <a:pt x="100" y="158"/>
                  </a:lnTo>
                  <a:lnTo>
                    <a:pt x="72" y="236"/>
                  </a:lnTo>
                  <a:lnTo>
                    <a:pt x="48" y="310"/>
                  </a:lnTo>
                  <a:lnTo>
                    <a:pt x="26" y="382"/>
                  </a:lnTo>
                  <a:lnTo>
                    <a:pt x="14" y="424"/>
                  </a:lnTo>
                  <a:lnTo>
                    <a:pt x="6" y="468"/>
                  </a:lnTo>
                  <a:lnTo>
                    <a:pt x="0" y="510"/>
                  </a:lnTo>
                  <a:lnTo>
                    <a:pt x="0" y="530"/>
                  </a:lnTo>
                  <a:lnTo>
                    <a:pt x="0" y="550"/>
                  </a:lnTo>
                  <a:lnTo>
                    <a:pt x="4" y="570"/>
                  </a:lnTo>
                  <a:lnTo>
                    <a:pt x="8" y="586"/>
                  </a:lnTo>
                  <a:lnTo>
                    <a:pt x="14" y="602"/>
                  </a:lnTo>
                  <a:lnTo>
                    <a:pt x="24" y="616"/>
                  </a:lnTo>
                  <a:lnTo>
                    <a:pt x="36" y="608"/>
                  </a:lnTo>
                  <a:lnTo>
                    <a:pt x="48" y="594"/>
                  </a:lnTo>
                  <a:lnTo>
                    <a:pt x="60" y="580"/>
                  </a:lnTo>
                  <a:lnTo>
                    <a:pt x="70" y="562"/>
                  </a:lnTo>
                  <a:lnTo>
                    <a:pt x="78" y="542"/>
                  </a:lnTo>
                  <a:lnTo>
                    <a:pt x="88" y="520"/>
                  </a:lnTo>
                  <a:lnTo>
                    <a:pt x="104" y="474"/>
                  </a:lnTo>
                  <a:lnTo>
                    <a:pt x="132" y="380"/>
                  </a:lnTo>
                  <a:lnTo>
                    <a:pt x="146" y="338"/>
                  </a:lnTo>
                  <a:lnTo>
                    <a:pt x="160" y="304"/>
                  </a:lnTo>
                  <a:lnTo>
                    <a:pt x="172" y="274"/>
                  </a:lnTo>
                  <a:lnTo>
                    <a:pt x="188" y="232"/>
                  </a:lnTo>
                  <a:lnTo>
                    <a:pt x="202" y="184"/>
                  </a:lnTo>
                  <a:lnTo>
                    <a:pt x="208" y="160"/>
                  </a:lnTo>
                  <a:lnTo>
                    <a:pt x="212" y="136"/>
                  </a:lnTo>
                  <a:lnTo>
                    <a:pt x="214" y="110"/>
                  </a:lnTo>
                  <a:lnTo>
                    <a:pt x="216" y="88"/>
                  </a:lnTo>
                  <a:lnTo>
                    <a:pt x="212" y="66"/>
                  </a:lnTo>
                  <a:lnTo>
                    <a:pt x="208" y="48"/>
                  </a:lnTo>
                  <a:lnTo>
                    <a:pt x="204" y="40"/>
                  </a:lnTo>
                  <a:lnTo>
                    <a:pt x="200" y="32"/>
                  </a:lnTo>
                  <a:lnTo>
                    <a:pt x="194" y="26"/>
                  </a:lnTo>
                  <a:lnTo>
                    <a:pt x="186" y="20"/>
                  </a:lnTo>
                  <a:lnTo>
                    <a:pt x="180" y="14"/>
                  </a:lnTo>
                  <a:lnTo>
                    <a:pt x="170" y="12"/>
                  </a:lnTo>
                  <a:lnTo>
                    <a:pt x="160" y="10"/>
                  </a:lnTo>
                  <a:lnTo>
                    <a:pt x="150" y="8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6" name="Freeform 221"/>
            <p:cNvSpPr>
              <a:spLocks/>
            </p:cNvSpPr>
            <p:nvPr userDrawn="1"/>
          </p:nvSpPr>
          <p:spPr bwMode="auto">
            <a:xfrm>
              <a:off x="4496" y="-1347"/>
              <a:ext cx="220" cy="620"/>
            </a:xfrm>
            <a:custGeom>
              <a:avLst/>
              <a:gdLst>
                <a:gd name="T0" fmla="*/ 148 w 216"/>
                <a:gd name="T1" fmla="*/ 0 h 616"/>
                <a:gd name="T2" fmla="*/ 148 w 216"/>
                <a:gd name="T3" fmla="*/ 0 h 616"/>
                <a:gd name="T4" fmla="*/ 142 w 216"/>
                <a:gd name="T5" fmla="*/ 38 h 616"/>
                <a:gd name="T6" fmla="*/ 132 w 216"/>
                <a:gd name="T7" fmla="*/ 83 h 616"/>
                <a:gd name="T8" fmla="*/ 122 w 216"/>
                <a:gd name="T9" fmla="*/ 123 h 616"/>
                <a:gd name="T10" fmla="*/ 110 w 216"/>
                <a:gd name="T11" fmla="*/ 163 h 616"/>
                <a:gd name="T12" fmla="*/ 77 w 216"/>
                <a:gd name="T13" fmla="*/ 246 h 616"/>
                <a:gd name="T14" fmla="*/ 53 w 216"/>
                <a:gd name="T15" fmla="*/ 320 h 616"/>
                <a:gd name="T16" fmla="*/ 53 w 216"/>
                <a:gd name="T17" fmla="*/ 320 h 616"/>
                <a:gd name="T18" fmla="*/ 26 w 216"/>
                <a:gd name="T19" fmla="*/ 395 h 616"/>
                <a:gd name="T20" fmla="*/ 14 w 216"/>
                <a:gd name="T21" fmla="*/ 439 h 616"/>
                <a:gd name="T22" fmla="*/ 6 w 216"/>
                <a:gd name="T23" fmla="*/ 483 h 616"/>
                <a:gd name="T24" fmla="*/ 0 w 216"/>
                <a:gd name="T25" fmla="*/ 525 h 616"/>
                <a:gd name="T26" fmla="*/ 0 w 216"/>
                <a:gd name="T27" fmla="*/ 547 h 616"/>
                <a:gd name="T28" fmla="*/ 0 w 216"/>
                <a:gd name="T29" fmla="*/ 570 h 616"/>
                <a:gd name="T30" fmla="*/ 4 w 216"/>
                <a:gd name="T31" fmla="*/ 590 h 616"/>
                <a:gd name="T32" fmla="*/ 8 w 216"/>
                <a:gd name="T33" fmla="*/ 606 h 616"/>
                <a:gd name="T34" fmla="*/ 14 w 216"/>
                <a:gd name="T35" fmla="*/ 622 h 616"/>
                <a:gd name="T36" fmla="*/ 24 w 216"/>
                <a:gd name="T37" fmla="*/ 636 h 616"/>
                <a:gd name="T38" fmla="*/ 24 w 216"/>
                <a:gd name="T39" fmla="*/ 636 h 616"/>
                <a:gd name="T40" fmla="*/ 41 w 216"/>
                <a:gd name="T41" fmla="*/ 628 h 616"/>
                <a:gd name="T42" fmla="*/ 53 w 216"/>
                <a:gd name="T43" fmla="*/ 614 h 616"/>
                <a:gd name="T44" fmla="*/ 65 w 216"/>
                <a:gd name="T45" fmla="*/ 600 h 616"/>
                <a:gd name="T46" fmla="*/ 75 w 216"/>
                <a:gd name="T47" fmla="*/ 582 h 616"/>
                <a:gd name="T48" fmla="*/ 85 w 216"/>
                <a:gd name="T49" fmla="*/ 562 h 616"/>
                <a:gd name="T50" fmla="*/ 98 w 216"/>
                <a:gd name="T51" fmla="*/ 535 h 616"/>
                <a:gd name="T52" fmla="*/ 114 w 216"/>
                <a:gd name="T53" fmla="*/ 489 h 616"/>
                <a:gd name="T54" fmla="*/ 145 w 216"/>
                <a:gd name="T55" fmla="*/ 392 h 616"/>
                <a:gd name="T56" fmla="*/ 161 w 216"/>
                <a:gd name="T57" fmla="*/ 348 h 616"/>
                <a:gd name="T58" fmla="*/ 175 w 216"/>
                <a:gd name="T59" fmla="*/ 314 h 616"/>
                <a:gd name="T60" fmla="*/ 175 w 216"/>
                <a:gd name="T61" fmla="*/ 314 h 616"/>
                <a:gd name="T62" fmla="*/ 187 w 216"/>
                <a:gd name="T63" fmla="*/ 284 h 616"/>
                <a:gd name="T64" fmla="*/ 207 w 216"/>
                <a:gd name="T65" fmla="*/ 242 h 616"/>
                <a:gd name="T66" fmla="*/ 222 w 216"/>
                <a:gd name="T67" fmla="*/ 189 h 616"/>
                <a:gd name="T68" fmla="*/ 228 w 216"/>
                <a:gd name="T69" fmla="*/ 165 h 616"/>
                <a:gd name="T70" fmla="*/ 232 w 216"/>
                <a:gd name="T71" fmla="*/ 141 h 616"/>
                <a:gd name="T72" fmla="*/ 234 w 216"/>
                <a:gd name="T73" fmla="*/ 115 h 616"/>
                <a:gd name="T74" fmla="*/ 236 w 216"/>
                <a:gd name="T75" fmla="*/ 93 h 616"/>
                <a:gd name="T76" fmla="*/ 232 w 216"/>
                <a:gd name="T77" fmla="*/ 66 h 616"/>
                <a:gd name="T78" fmla="*/ 228 w 216"/>
                <a:gd name="T79" fmla="*/ 48 h 616"/>
                <a:gd name="T80" fmla="*/ 224 w 216"/>
                <a:gd name="T81" fmla="*/ 40 h 616"/>
                <a:gd name="T82" fmla="*/ 220 w 216"/>
                <a:gd name="T83" fmla="*/ 32 h 616"/>
                <a:gd name="T84" fmla="*/ 214 w 216"/>
                <a:gd name="T85" fmla="*/ 26 h 616"/>
                <a:gd name="T86" fmla="*/ 205 w 216"/>
                <a:gd name="T87" fmla="*/ 20 h 616"/>
                <a:gd name="T88" fmla="*/ 197 w 216"/>
                <a:gd name="T89" fmla="*/ 14 h 616"/>
                <a:gd name="T90" fmla="*/ 185 w 216"/>
                <a:gd name="T91" fmla="*/ 12 h 616"/>
                <a:gd name="T92" fmla="*/ 175 w 216"/>
                <a:gd name="T93" fmla="*/ 10 h 616"/>
                <a:gd name="T94" fmla="*/ 165 w 216"/>
                <a:gd name="T95" fmla="*/ 8 h 6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16" h="616">
                  <a:moveTo>
                    <a:pt x="134" y="0"/>
                  </a:moveTo>
                  <a:lnTo>
                    <a:pt x="134" y="0"/>
                  </a:lnTo>
                  <a:lnTo>
                    <a:pt x="130" y="38"/>
                  </a:lnTo>
                  <a:lnTo>
                    <a:pt x="122" y="78"/>
                  </a:lnTo>
                  <a:lnTo>
                    <a:pt x="112" y="118"/>
                  </a:lnTo>
                  <a:lnTo>
                    <a:pt x="100" y="158"/>
                  </a:lnTo>
                  <a:lnTo>
                    <a:pt x="72" y="236"/>
                  </a:lnTo>
                  <a:lnTo>
                    <a:pt x="48" y="310"/>
                  </a:lnTo>
                  <a:lnTo>
                    <a:pt x="26" y="382"/>
                  </a:lnTo>
                  <a:lnTo>
                    <a:pt x="14" y="424"/>
                  </a:lnTo>
                  <a:lnTo>
                    <a:pt x="6" y="468"/>
                  </a:lnTo>
                  <a:lnTo>
                    <a:pt x="0" y="510"/>
                  </a:lnTo>
                  <a:lnTo>
                    <a:pt x="0" y="530"/>
                  </a:lnTo>
                  <a:lnTo>
                    <a:pt x="0" y="550"/>
                  </a:lnTo>
                  <a:lnTo>
                    <a:pt x="4" y="570"/>
                  </a:lnTo>
                  <a:lnTo>
                    <a:pt x="8" y="586"/>
                  </a:lnTo>
                  <a:lnTo>
                    <a:pt x="14" y="602"/>
                  </a:lnTo>
                  <a:lnTo>
                    <a:pt x="24" y="616"/>
                  </a:lnTo>
                  <a:lnTo>
                    <a:pt x="36" y="608"/>
                  </a:lnTo>
                  <a:lnTo>
                    <a:pt x="48" y="594"/>
                  </a:lnTo>
                  <a:lnTo>
                    <a:pt x="60" y="580"/>
                  </a:lnTo>
                  <a:lnTo>
                    <a:pt x="70" y="562"/>
                  </a:lnTo>
                  <a:lnTo>
                    <a:pt x="78" y="542"/>
                  </a:lnTo>
                  <a:lnTo>
                    <a:pt x="88" y="520"/>
                  </a:lnTo>
                  <a:lnTo>
                    <a:pt x="104" y="474"/>
                  </a:lnTo>
                  <a:lnTo>
                    <a:pt x="132" y="380"/>
                  </a:lnTo>
                  <a:lnTo>
                    <a:pt x="146" y="338"/>
                  </a:lnTo>
                  <a:lnTo>
                    <a:pt x="160" y="304"/>
                  </a:lnTo>
                  <a:lnTo>
                    <a:pt x="172" y="274"/>
                  </a:lnTo>
                  <a:lnTo>
                    <a:pt x="188" y="232"/>
                  </a:lnTo>
                  <a:lnTo>
                    <a:pt x="202" y="184"/>
                  </a:lnTo>
                  <a:lnTo>
                    <a:pt x="208" y="160"/>
                  </a:lnTo>
                  <a:lnTo>
                    <a:pt x="212" y="136"/>
                  </a:lnTo>
                  <a:lnTo>
                    <a:pt x="214" y="110"/>
                  </a:lnTo>
                  <a:lnTo>
                    <a:pt x="216" y="88"/>
                  </a:lnTo>
                  <a:lnTo>
                    <a:pt x="212" y="66"/>
                  </a:lnTo>
                  <a:lnTo>
                    <a:pt x="208" y="48"/>
                  </a:lnTo>
                  <a:lnTo>
                    <a:pt x="204" y="40"/>
                  </a:lnTo>
                  <a:lnTo>
                    <a:pt x="200" y="32"/>
                  </a:lnTo>
                  <a:lnTo>
                    <a:pt x="194" y="26"/>
                  </a:lnTo>
                  <a:lnTo>
                    <a:pt x="186" y="20"/>
                  </a:lnTo>
                  <a:lnTo>
                    <a:pt x="180" y="14"/>
                  </a:lnTo>
                  <a:lnTo>
                    <a:pt x="170" y="12"/>
                  </a:lnTo>
                  <a:lnTo>
                    <a:pt x="160" y="10"/>
                  </a:lnTo>
                  <a:lnTo>
                    <a:pt x="150" y="8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7" name="Freeform 222"/>
            <p:cNvSpPr>
              <a:spLocks/>
            </p:cNvSpPr>
            <p:nvPr userDrawn="1"/>
          </p:nvSpPr>
          <p:spPr bwMode="auto">
            <a:xfrm>
              <a:off x="5036" y="-1307"/>
              <a:ext cx="160" cy="720"/>
            </a:xfrm>
            <a:custGeom>
              <a:avLst/>
              <a:gdLst>
                <a:gd name="T0" fmla="*/ 20 w 164"/>
                <a:gd name="T1" fmla="*/ 104 h 718"/>
                <a:gd name="T2" fmla="*/ 20 w 164"/>
                <a:gd name="T3" fmla="*/ 104 h 718"/>
                <a:gd name="T4" fmla="*/ 20 w 164"/>
                <a:gd name="T5" fmla="*/ 321 h 718"/>
                <a:gd name="T6" fmla="*/ 20 w 164"/>
                <a:gd name="T7" fmla="*/ 425 h 718"/>
                <a:gd name="T8" fmla="*/ 18 w 164"/>
                <a:gd name="T9" fmla="*/ 477 h 718"/>
                <a:gd name="T10" fmla="*/ 14 w 164"/>
                <a:gd name="T11" fmla="*/ 529 h 718"/>
                <a:gd name="T12" fmla="*/ 14 w 164"/>
                <a:gd name="T13" fmla="*/ 529 h 718"/>
                <a:gd name="T14" fmla="*/ 8 w 164"/>
                <a:gd name="T15" fmla="*/ 574 h 718"/>
                <a:gd name="T16" fmla="*/ 2 w 164"/>
                <a:gd name="T17" fmla="*/ 630 h 718"/>
                <a:gd name="T18" fmla="*/ 0 w 164"/>
                <a:gd name="T19" fmla="*/ 658 h 718"/>
                <a:gd name="T20" fmla="*/ 0 w 164"/>
                <a:gd name="T21" fmla="*/ 682 h 718"/>
                <a:gd name="T22" fmla="*/ 2 w 164"/>
                <a:gd name="T23" fmla="*/ 694 h 718"/>
                <a:gd name="T24" fmla="*/ 4 w 164"/>
                <a:gd name="T25" fmla="*/ 704 h 718"/>
                <a:gd name="T26" fmla="*/ 8 w 164"/>
                <a:gd name="T27" fmla="*/ 710 h 718"/>
                <a:gd name="T28" fmla="*/ 12 w 164"/>
                <a:gd name="T29" fmla="*/ 716 h 718"/>
                <a:gd name="T30" fmla="*/ 12 w 164"/>
                <a:gd name="T31" fmla="*/ 716 h 718"/>
                <a:gd name="T32" fmla="*/ 20 w 164"/>
                <a:gd name="T33" fmla="*/ 724 h 718"/>
                <a:gd name="T34" fmla="*/ 29 w 164"/>
                <a:gd name="T35" fmla="*/ 728 h 718"/>
                <a:gd name="T36" fmla="*/ 39 w 164"/>
                <a:gd name="T37" fmla="*/ 728 h 718"/>
                <a:gd name="T38" fmla="*/ 47 w 164"/>
                <a:gd name="T39" fmla="*/ 724 h 718"/>
                <a:gd name="T40" fmla="*/ 55 w 164"/>
                <a:gd name="T41" fmla="*/ 716 h 718"/>
                <a:gd name="T42" fmla="*/ 58 w 164"/>
                <a:gd name="T43" fmla="*/ 708 h 718"/>
                <a:gd name="T44" fmla="*/ 62 w 164"/>
                <a:gd name="T45" fmla="*/ 696 h 718"/>
                <a:gd name="T46" fmla="*/ 68 w 164"/>
                <a:gd name="T47" fmla="*/ 682 h 718"/>
                <a:gd name="T48" fmla="*/ 76 w 164"/>
                <a:gd name="T49" fmla="*/ 654 h 718"/>
                <a:gd name="T50" fmla="*/ 84 w 164"/>
                <a:gd name="T51" fmla="*/ 624 h 718"/>
                <a:gd name="T52" fmla="*/ 90 w 164"/>
                <a:gd name="T53" fmla="*/ 580 h 718"/>
                <a:gd name="T54" fmla="*/ 90 w 164"/>
                <a:gd name="T55" fmla="*/ 580 h 718"/>
                <a:gd name="T56" fmla="*/ 97 w 164"/>
                <a:gd name="T57" fmla="*/ 519 h 718"/>
                <a:gd name="T58" fmla="*/ 107 w 164"/>
                <a:gd name="T59" fmla="*/ 465 h 718"/>
                <a:gd name="T60" fmla="*/ 130 w 164"/>
                <a:gd name="T61" fmla="*/ 359 h 718"/>
                <a:gd name="T62" fmla="*/ 136 w 164"/>
                <a:gd name="T63" fmla="*/ 307 h 718"/>
                <a:gd name="T64" fmla="*/ 142 w 164"/>
                <a:gd name="T65" fmla="*/ 253 h 718"/>
                <a:gd name="T66" fmla="*/ 144 w 164"/>
                <a:gd name="T67" fmla="*/ 225 h 718"/>
                <a:gd name="T68" fmla="*/ 144 w 164"/>
                <a:gd name="T69" fmla="*/ 197 h 718"/>
                <a:gd name="T70" fmla="*/ 144 w 164"/>
                <a:gd name="T71" fmla="*/ 164 h 718"/>
                <a:gd name="T72" fmla="*/ 142 w 164"/>
                <a:gd name="T73" fmla="*/ 136 h 718"/>
                <a:gd name="T74" fmla="*/ 142 w 164"/>
                <a:gd name="T75" fmla="*/ 136 h 718"/>
                <a:gd name="T76" fmla="*/ 139 w 164"/>
                <a:gd name="T77" fmla="*/ 94 h 718"/>
                <a:gd name="T78" fmla="*/ 137 w 164"/>
                <a:gd name="T79" fmla="*/ 74 h 718"/>
                <a:gd name="T80" fmla="*/ 133 w 164"/>
                <a:gd name="T81" fmla="*/ 54 h 718"/>
                <a:gd name="T82" fmla="*/ 127 w 164"/>
                <a:gd name="T83" fmla="*/ 38 h 718"/>
                <a:gd name="T84" fmla="*/ 123 w 164"/>
                <a:gd name="T85" fmla="*/ 30 h 718"/>
                <a:gd name="T86" fmla="*/ 117 w 164"/>
                <a:gd name="T87" fmla="*/ 24 h 718"/>
                <a:gd name="T88" fmla="*/ 109 w 164"/>
                <a:gd name="T89" fmla="*/ 16 h 718"/>
                <a:gd name="T90" fmla="*/ 100 w 164"/>
                <a:gd name="T91" fmla="*/ 12 h 718"/>
                <a:gd name="T92" fmla="*/ 93 w 164"/>
                <a:gd name="T93" fmla="*/ 6 h 718"/>
                <a:gd name="T94" fmla="*/ 82 w 164"/>
                <a:gd name="T95" fmla="*/ 4 h 718"/>
                <a:gd name="T96" fmla="*/ 82 w 164"/>
                <a:gd name="T97" fmla="*/ 4 h 718"/>
                <a:gd name="T98" fmla="*/ 68 w 164"/>
                <a:gd name="T99" fmla="*/ 0 h 718"/>
                <a:gd name="T100" fmla="*/ 58 w 164"/>
                <a:gd name="T101" fmla="*/ 0 h 718"/>
                <a:gd name="T102" fmla="*/ 49 w 164"/>
                <a:gd name="T103" fmla="*/ 0 h 718"/>
                <a:gd name="T104" fmla="*/ 39 w 164"/>
                <a:gd name="T105" fmla="*/ 4 h 718"/>
                <a:gd name="T106" fmla="*/ 31 w 164"/>
                <a:gd name="T107" fmla="*/ 8 h 718"/>
                <a:gd name="T108" fmla="*/ 25 w 164"/>
                <a:gd name="T109" fmla="*/ 12 h 718"/>
                <a:gd name="T110" fmla="*/ 21 w 164"/>
                <a:gd name="T111" fmla="*/ 20 h 718"/>
                <a:gd name="T112" fmla="*/ 20 w 164"/>
                <a:gd name="T113" fmla="*/ 28 h 718"/>
                <a:gd name="T114" fmla="*/ 20 w 164"/>
                <a:gd name="T115" fmla="*/ 36 h 718"/>
                <a:gd name="T116" fmla="*/ 18 w 164"/>
                <a:gd name="T117" fmla="*/ 46 h 718"/>
                <a:gd name="T118" fmla="*/ 18 w 164"/>
                <a:gd name="T119" fmla="*/ 66 h 718"/>
                <a:gd name="T120" fmla="*/ 20 w 164"/>
                <a:gd name="T121" fmla="*/ 90 h 718"/>
                <a:gd name="T122" fmla="*/ 25 w 164"/>
                <a:gd name="T123" fmla="*/ 112 h 718"/>
                <a:gd name="T124" fmla="*/ 20 w 164"/>
                <a:gd name="T125" fmla="*/ 104 h 7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64" h="718">
                  <a:moveTo>
                    <a:pt x="22" y="104"/>
                  </a:moveTo>
                  <a:lnTo>
                    <a:pt x="22" y="104"/>
                  </a:lnTo>
                  <a:lnTo>
                    <a:pt x="24" y="316"/>
                  </a:lnTo>
                  <a:lnTo>
                    <a:pt x="22" y="420"/>
                  </a:lnTo>
                  <a:lnTo>
                    <a:pt x="18" y="472"/>
                  </a:lnTo>
                  <a:lnTo>
                    <a:pt x="14" y="524"/>
                  </a:lnTo>
                  <a:lnTo>
                    <a:pt x="8" y="564"/>
                  </a:lnTo>
                  <a:lnTo>
                    <a:pt x="2" y="620"/>
                  </a:lnTo>
                  <a:lnTo>
                    <a:pt x="0" y="648"/>
                  </a:lnTo>
                  <a:lnTo>
                    <a:pt x="0" y="672"/>
                  </a:lnTo>
                  <a:lnTo>
                    <a:pt x="2" y="684"/>
                  </a:lnTo>
                  <a:lnTo>
                    <a:pt x="4" y="694"/>
                  </a:lnTo>
                  <a:lnTo>
                    <a:pt x="8" y="700"/>
                  </a:lnTo>
                  <a:lnTo>
                    <a:pt x="12" y="706"/>
                  </a:lnTo>
                  <a:lnTo>
                    <a:pt x="24" y="714"/>
                  </a:lnTo>
                  <a:lnTo>
                    <a:pt x="34" y="718"/>
                  </a:lnTo>
                  <a:lnTo>
                    <a:pt x="44" y="718"/>
                  </a:lnTo>
                  <a:lnTo>
                    <a:pt x="52" y="714"/>
                  </a:lnTo>
                  <a:lnTo>
                    <a:pt x="60" y="706"/>
                  </a:lnTo>
                  <a:lnTo>
                    <a:pt x="66" y="698"/>
                  </a:lnTo>
                  <a:lnTo>
                    <a:pt x="72" y="686"/>
                  </a:lnTo>
                  <a:lnTo>
                    <a:pt x="78" y="672"/>
                  </a:lnTo>
                  <a:lnTo>
                    <a:pt x="86" y="644"/>
                  </a:lnTo>
                  <a:lnTo>
                    <a:pt x="94" y="614"/>
                  </a:lnTo>
                  <a:lnTo>
                    <a:pt x="100" y="570"/>
                  </a:lnTo>
                  <a:lnTo>
                    <a:pt x="110" y="514"/>
                  </a:lnTo>
                  <a:lnTo>
                    <a:pt x="122" y="460"/>
                  </a:lnTo>
                  <a:lnTo>
                    <a:pt x="146" y="354"/>
                  </a:lnTo>
                  <a:lnTo>
                    <a:pt x="154" y="302"/>
                  </a:lnTo>
                  <a:lnTo>
                    <a:pt x="162" y="248"/>
                  </a:lnTo>
                  <a:lnTo>
                    <a:pt x="164" y="220"/>
                  </a:lnTo>
                  <a:lnTo>
                    <a:pt x="164" y="192"/>
                  </a:lnTo>
                  <a:lnTo>
                    <a:pt x="164" y="164"/>
                  </a:lnTo>
                  <a:lnTo>
                    <a:pt x="162" y="136"/>
                  </a:lnTo>
                  <a:lnTo>
                    <a:pt x="158" y="94"/>
                  </a:lnTo>
                  <a:lnTo>
                    <a:pt x="156" y="74"/>
                  </a:lnTo>
                  <a:lnTo>
                    <a:pt x="150" y="54"/>
                  </a:lnTo>
                  <a:lnTo>
                    <a:pt x="142" y="38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24" y="16"/>
                  </a:lnTo>
                  <a:lnTo>
                    <a:pt x="114" y="12"/>
                  </a:lnTo>
                  <a:lnTo>
                    <a:pt x="104" y="6"/>
                  </a:lnTo>
                  <a:lnTo>
                    <a:pt x="92" y="4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4" y="4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6" y="20"/>
                  </a:lnTo>
                  <a:lnTo>
                    <a:pt x="22" y="28"/>
                  </a:lnTo>
                  <a:lnTo>
                    <a:pt x="20" y="36"/>
                  </a:lnTo>
                  <a:lnTo>
                    <a:pt x="18" y="46"/>
                  </a:lnTo>
                  <a:lnTo>
                    <a:pt x="18" y="66"/>
                  </a:lnTo>
                  <a:lnTo>
                    <a:pt x="22" y="90"/>
                  </a:lnTo>
                  <a:lnTo>
                    <a:pt x="30" y="112"/>
                  </a:lnTo>
                  <a:lnTo>
                    <a:pt x="22" y="10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8" name="Freeform 223"/>
            <p:cNvSpPr>
              <a:spLocks/>
            </p:cNvSpPr>
            <p:nvPr userDrawn="1"/>
          </p:nvSpPr>
          <p:spPr bwMode="auto">
            <a:xfrm>
              <a:off x="5036" y="-1307"/>
              <a:ext cx="160" cy="720"/>
            </a:xfrm>
            <a:custGeom>
              <a:avLst/>
              <a:gdLst>
                <a:gd name="T0" fmla="*/ 20 w 164"/>
                <a:gd name="T1" fmla="*/ 104 h 718"/>
                <a:gd name="T2" fmla="*/ 20 w 164"/>
                <a:gd name="T3" fmla="*/ 104 h 718"/>
                <a:gd name="T4" fmla="*/ 20 w 164"/>
                <a:gd name="T5" fmla="*/ 321 h 718"/>
                <a:gd name="T6" fmla="*/ 20 w 164"/>
                <a:gd name="T7" fmla="*/ 425 h 718"/>
                <a:gd name="T8" fmla="*/ 18 w 164"/>
                <a:gd name="T9" fmla="*/ 477 h 718"/>
                <a:gd name="T10" fmla="*/ 14 w 164"/>
                <a:gd name="T11" fmla="*/ 529 h 718"/>
                <a:gd name="T12" fmla="*/ 14 w 164"/>
                <a:gd name="T13" fmla="*/ 529 h 718"/>
                <a:gd name="T14" fmla="*/ 8 w 164"/>
                <a:gd name="T15" fmla="*/ 574 h 718"/>
                <a:gd name="T16" fmla="*/ 2 w 164"/>
                <a:gd name="T17" fmla="*/ 630 h 718"/>
                <a:gd name="T18" fmla="*/ 0 w 164"/>
                <a:gd name="T19" fmla="*/ 658 h 718"/>
                <a:gd name="T20" fmla="*/ 0 w 164"/>
                <a:gd name="T21" fmla="*/ 682 h 718"/>
                <a:gd name="T22" fmla="*/ 2 w 164"/>
                <a:gd name="T23" fmla="*/ 694 h 718"/>
                <a:gd name="T24" fmla="*/ 4 w 164"/>
                <a:gd name="T25" fmla="*/ 704 h 718"/>
                <a:gd name="T26" fmla="*/ 8 w 164"/>
                <a:gd name="T27" fmla="*/ 710 h 718"/>
                <a:gd name="T28" fmla="*/ 12 w 164"/>
                <a:gd name="T29" fmla="*/ 716 h 718"/>
                <a:gd name="T30" fmla="*/ 12 w 164"/>
                <a:gd name="T31" fmla="*/ 716 h 718"/>
                <a:gd name="T32" fmla="*/ 20 w 164"/>
                <a:gd name="T33" fmla="*/ 724 h 718"/>
                <a:gd name="T34" fmla="*/ 29 w 164"/>
                <a:gd name="T35" fmla="*/ 728 h 718"/>
                <a:gd name="T36" fmla="*/ 39 w 164"/>
                <a:gd name="T37" fmla="*/ 728 h 718"/>
                <a:gd name="T38" fmla="*/ 47 w 164"/>
                <a:gd name="T39" fmla="*/ 724 h 718"/>
                <a:gd name="T40" fmla="*/ 55 w 164"/>
                <a:gd name="T41" fmla="*/ 716 h 718"/>
                <a:gd name="T42" fmla="*/ 58 w 164"/>
                <a:gd name="T43" fmla="*/ 708 h 718"/>
                <a:gd name="T44" fmla="*/ 62 w 164"/>
                <a:gd name="T45" fmla="*/ 696 h 718"/>
                <a:gd name="T46" fmla="*/ 68 w 164"/>
                <a:gd name="T47" fmla="*/ 682 h 718"/>
                <a:gd name="T48" fmla="*/ 76 w 164"/>
                <a:gd name="T49" fmla="*/ 654 h 718"/>
                <a:gd name="T50" fmla="*/ 84 w 164"/>
                <a:gd name="T51" fmla="*/ 624 h 718"/>
                <a:gd name="T52" fmla="*/ 90 w 164"/>
                <a:gd name="T53" fmla="*/ 580 h 718"/>
                <a:gd name="T54" fmla="*/ 90 w 164"/>
                <a:gd name="T55" fmla="*/ 580 h 718"/>
                <a:gd name="T56" fmla="*/ 97 w 164"/>
                <a:gd name="T57" fmla="*/ 519 h 718"/>
                <a:gd name="T58" fmla="*/ 107 w 164"/>
                <a:gd name="T59" fmla="*/ 465 h 718"/>
                <a:gd name="T60" fmla="*/ 130 w 164"/>
                <a:gd name="T61" fmla="*/ 359 h 718"/>
                <a:gd name="T62" fmla="*/ 136 w 164"/>
                <a:gd name="T63" fmla="*/ 307 h 718"/>
                <a:gd name="T64" fmla="*/ 142 w 164"/>
                <a:gd name="T65" fmla="*/ 253 h 718"/>
                <a:gd name="T66" fmla="*/ 144 w 164"/>
                <a:gd name="T67" fmla="*/ 225 h 718"/>
                <a:gd name="T68" fmla="*/ 144 w 164"/>
                <a:gd name="T69" fmla="*/ 197 h 718"/>
                <a:gd name="T70" fmla="*/ 144 w 164"/>
                <a:gd name="T71" fmla="*/ 164 h 718"/>
                <a:gd name="T72" fmla="*/ 142 w 164"/>
                <a:gd name="T73" fmla="*/ 136 h 718"/>
                <a:gd name="T74" fmla="*/ 142 w 164"/>
                <a:gd name="T75" fmla="*/ 136 h 718"/>
                <a:gd name="T76" fmla="*/ 139 w 164"/>
                <a:gd name="T77" fmla="*/ 94 h 718"/>
                <a:gd name="T78" fmla="*/ 137 w 164"/>
                <a:gd name="T79" fmla="*/ 74 h 718"/>
                <a:gd name="T80" fmla="*/ 133 w 164"/>
                <a:gd name="T81" fmla="*/ 54 h 718"/>
                <a:gd name="T82" fmla="*/ 127 w 164"/>
                <a:gd name="T83" fmla="*/ 38 h 718"/>
                <a:gd name="T84" fmla="*/ 123 w 164"/>
                <a:gd name="T85" fmla="*/ 30 h 718"/>
                <a:gd name="T86" fmla="*/ 117 w 164"/>
                <a:gd name="T87" fmla="*/ 24 h 718"/>
                <a:gd name="T88" fmla="*/ 109 w 164"/>
                <a:gd name="T89" fmla="*/ 16 h 718"/>
                <a:gd name="T90" fmla="*/ 100 w 164"/>
                <a:gd name="T91" fmla="*/ 12 h 718"/>
                <a:gd name="T92" fmla="*/ 93 w 164"/>
                <a:gd name="T93" fmla="*/ 6 h 718"/>
                <a:gd name="T94" fmla="*/ 82 w 164"/>
                <a:gd name="T95" fmla="*/ 4 h 718"/>
                <a:gd name="T96" fmla="*/ 82 w 164"/>
                <a:gd name="T97" fmla="*/ 4 h 718"/>
                <a:gd name="T98" fmla="*/ 68 w 164"/>
                <a:gd name="T99" fmla="*/ 0 h 718"/>
                <a:gd name="T100" fmla="*/ 58 w 164"/>
                <a:gd name="T101" fmla="*/ 0 h 718"/>
                <a:gd name="T102" fmla="*/ 49 w 164"/>
                <a:gd name="T103" fmla="*/ 0 h 718"/>
                <a:gd name="T104" fmla="*/ 39 w 164"/>
                <a:gd name="T105" fmla="*/ 4 h 718"/>
                <a:gd name="T106" fmla="*/ 31 w 164"/>
                <a:gd name="T107" fmla="*/ 8 h 718"/>
                <a:gd name="T108" fmla="*/ 25 w 164"/>
                <a:gd name="T109" fmla="*/ 12 h 718"/>
                <a:gd name="T110" fmla="*/ 21 w 164"/>
                <a:gd name="T111" fmla="*/ 20 h 718"/>
                <a:gd name="T112" fmla="*/ 20 w 164"/>
                <a:gd name="T113" fmla="*/ 28 h 718"/>
                <a:gd name="T114" fmla="*/ 20 w 164"/>
                <a:gd name="T115" fmla="*/ 36 h 718"/>
                <a:gd name="T116" fmla="*/ 18 w 164"/>
                <a:gd name="T117" fmla="*/ 46 h 718"/>
                <a:gd name="T118" fmla="*/ 18 w 164"/>
                <a:gd name="T119" fmla="*/ 66 h 718"/>
                <a:gd name="T120" fmla="*/ 20 w 164"/>
                <a:gd name="T121" fmla="*/ 90 h 718"/>
                <a:gd name="T122" fmla="*/ 25 w 164"/>
                <a:gd name="T123" fmla="*/ 112 h 71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64" h="718">
                  <a:moveTo>
                    <a:pt x="22" y="104"/>
                  </a:moveTo>
                  <a:lnTo>
                    <a:pt x="22" y="104"/>
                  </a:lnTo>
                  <a:lnTo>
                    <a:pt x="24" y="316"/>
                  </a:lnTo>
                  <a:lnTo>
                    <a:pt x="22" y="420"/>
                  </a:lnTo>
                  <a:lnTo>
                    <a:pt x="18" y="472"/>
                  </a:lnTo>
                  <a:lnTo>
                    <a:pt x="14" y="524"/>
                  </a:lnTo>
                  <a:lnTo>
                    <a:pt x="8" y="564"/>
                  </a:lnTo>
                  <a:lnTo>
                    <a:pt x="2" y="620"/>
                  </a:lnTo>
                  <a:lnTo>
                    <a:pt x="0" y="648"/>
                  </a:lnTo>
                  <a:lnTo>
                    <a:pt x="0" y="672"/>
                  </a:lnTo>
                  <a:lnTo>
                    <a:pt x="2" y="684"/>
                  </a:lnTo>
                  <a:lnTo>
                    <a:pt x="4" y="694"/>
                  </a:lnTo>
                  <a:lnTo>
                    <a:pt x="8" y="700"/>
                  </a:lnTo>
                  <a:lnTo>
                    <a:pt x="12" y="706"/>
                  </a:lnTo>
                  <a:lnTo>
                    <a:pt x="24" y="714"/>
                  </a:lnTo>
                  <a:lnTo>
                    <a:pt x="34" y="718"/>
                  </a:lnTo>
                  <a:lnTo>
                    <a:pt x="44" y="718"/>
                  </a:lnTo>
                  <a:lnTo>
                    <a:pt x="52" y="714"/>
                  </a:lnTo>
                  <a:lnTo>
                    <a:pt x="60" y="706"/>
                  </a:lnTo>
                  <a:lnTo>
                    <a:pt x="66" y="698"/>
                  </a:lnTo>
                  <a:lnTo>
                    <a:pt x="72" y="686"/>
                  </a:lnTo>
                  <a:lnTo>
                    <a:pt x="78" y="672"/>
                  </a:lnTo>
                  <a:lnTo>
                    <a:pt x="86" y="644"/>
                  </a:lnTo>
                  <a:lnTo>
                    <a:pt x="94" y="614"/>
                  </a:lnTo>
                  <a:lnTo>
                    <a:pt x="100" y="570"/>
                  </a:lnTo>
                  <a:lnTo>
                    <a:pt x="110" y="514"/>
                  </a:lnTo>
                  <a:lnTo>
                    <a:pt x="122" y="460"/>
                  </a:lnTo>
                  <a:lnTo>
                    <a:pt x="146" y="354"/>
                  </a:lnTo>
                  <a:lnTo>
                    <a:pt x="154" y="302"/>
                  </a:lnTo>
                  <a:lnTo>
                    <a:pt x="162" y="248"/>
                  </a:lnTo>
                  <a:lnTo>
                    <a:pt x="164" y="220"/>
                  </a:lnTo>
                  <a:lnTo>
                    <a:pt x="164" y="192"/>
                  </a:lnTo>
                  <a:lnTo>
                    <a:pt x="164" y="164"/>
                  </a:lnTo>
                  <a:lnTo>
                    <a:pt x="162" y="136"/>
                  </a:lnTo>
                  <a:lnTo>
                    <a:pt x="158" y="94"/>
                  </a:lnTo>
                  <a:lnTo>
                    <a:pt x="156" y="74"/>
                  </a:lnTo>
                  <a:lnTo>
                    <a:pt x="150" y="54"/>
                  </a:lnTo>
                  <a:lnTo>
                    <a:pt x="142" y="38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24" y="16"/>
                  </a:lnTo>
                  <a:lnTo>
                    <a:pt x="114" y="12"/>
                  </a:lnTo>
                  <a:lnTo>
                    <a:pt x="104" y="6"/>
                  </a:lnTo>
                  <a:lnTo>
                    <a:pt x="92" y="4"/>
                  </a:lnTo>
                  <a:lnTo>
                    <a:pt x="78" y="0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4" y="4"/>
                  </a:lnTo>
                  <a:lnTo>
                    <a:pt x="36" y="8"/>
                  </a:lnTo>
                  <a:lnTo>
                    <a:pt x="30" y="12"/>
                  </a:lnTo>
                  <a:lnTo>
                    <a:pt x="26" y="20"/>
                  </a:lnTo>
                  <a:lnTo>
                    <a:pt x="22" y="28"/>
                  </a:lnTo>
                  <a:lnTo>
                    <a:pt x="20" y="36"/>
                  </a:lnTo>
                  <a:lnTo>
                    <a:pt x="18" y="46"/>
                  </a:lnTo>
                  <a:lnTo>
                    <a:pt x="18" y="66"/>
                  </a:lnTo>
                  <a:lnTo>
                    <a:pt x="22" y="90"/>
                  </a:lnTo>
                  <a:lnTo>
                    <a:pt x="30" y="11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29" name="Freeform 224"/>
            <p:cNvSpPr>
              <a:spLocks/>
            </p:cNvSpPr>
            <p:nvPr userDrawn="1"/>
          </p:nvSpPr>
          <p:spPr bwMode="auto">
            <a:xfrm>
              <a:off x="5536" y="-1287"/>
              <a:ext cx="160" cy="860"/>
            </a:xfrm>
            <a:custGeom>
              <a:avLst/>
              <a:gdLst>
                <a:gd name="T0" fmla="*/ 14 w 156"/>
                <a:gd name="T1" fmla="*/ 120 h 872"/>
                <a:gd name="T2" fmla="*/ 14 w 156"/>
                <a:gd name="T3" fmla="*/ 535 h 872"/>
                <a:gd name="T4" fmla="*/ 14 w 156"/>
                <a:gd name="T5" fmla="*/ 535 h 872"/>
                <a:gd name="T6" fmla="*/ 12 w 156"/>
                <a:gd name="T7" fmla="*/ 609 h 872"/>
                <a:gd name="T8" fmla="*/ 12 w 156"/>
                <a:gd name="T9" fmla="*/ 664 h 872"/>
                <a:gd name="T10" fmla="*/ 14 w 156"/>
                <a:gd name="T11" fmla="*/ 719 h 872"/>
                <a:gd name="T12" fmla="*/ 18 w 156"/>
                <a:gd name="T13" fmla="*/ 743 h 872"/>
                <a:gd name="T14" fmla="*/ 27 w 156"/>
                <a:gd name="T15" fmla="*/ 765 h 872"/>
                <a:gd name="T16" fmla="*/ 33 w 156"/>
                <a:gd name="T17" fmla="*/ 784 h 872"/>
                <a:gd name="T18" fmla="*/ 41 w 156"/>
                <a:gd name="T19" fmla="*/ 799 h 872"/>
                <a:gd name="T20" fmla="*/ 47 w 156"/>
                <a:gd name="T21" fmla="*/ 804 h 872"/>
                <a:gd name="T22" fmla="*/ 53 w 156"/>
                <a:gd name="T23" fmla="*/ 810 h 872"/>
                <a:gd name="T24" fmla="*/ 59 w 156"/>
                <a:gd name="T25" fmla="*/ 812 h 872"/>
                <a:gd name="T26" fmla="*/ 70 w 156"/>
                <a:gd name="T27" fmla="*/ 813 h 872"/>
                <a:gd name="T28" fmla="*/ 78 w 156"/>
                <a:gd name="T29" fmla="*/ 812 h 872"/>
                <a:gd name="T30" fmla="*/ 86 w 156"/>
                <a:gd name="T31" fmla="*/ 810 h 872"/>
                <a:gd name="T32" fmla="*/ 94 w 156"/>
                <a:gd name="T33" fmla="*/ 806 h 872"/>
                <a:gd name="T34" fmla="*/ 107 w 156"/>
                <a:gd name="T35" fmla="*/ 799 h 872"/>
                <a:gd name="T36" fmla="*/ 107 w 156"/>
                <a:gd name="T37" fmla="*/ 799 h 872"/>
                <a:gd name="T38" fmla="*/ 117 w 156"/>
                <a:gd name="T39" fmla="*/ 791 h 872"/>
                <a:gd name="T40" fmla="*/ 125 w 156"/>
                <a:gd name="T41" fmla="*/ 784 h 872"/>
                <a:gd name="T42" fmla="*/ 129 w 156"/>
                <a:gd name="T43" fmla="*/ 775 h 872"/>
                <a:gd name="T44" fmla="*/ 135 w 156"/>
                <a:gd name="T45" fmla="*/ 763 h 872"/>
                <a:gd name="T46" fmla="*/ 139 w 156"/>
                <a:gd name="T47" fmla="*/ 741 h 872"/>
                <a:gd name="T48" fmla="*/ 142 w 156"/>
                <a:gd name="T49" fmla="*/ 717 h 872"/>
                <a:gd name="T50" fmla="*/ 142 w 156"/>
                <a:gd name="T51" fmla="*/ 690 h 872"/>
                <a:gd name="T52" fmla="*/ 142 w 156"/>
                <a:gd name="T53" fmla="*/ 666 h 872"/>
                <a:gd name="T54" fmla="*/ 139 w 156"/>
                <a:gd name="T55" fmla="*/ 643 h 872"/>
                <a:gd name="T56" fmla="*/ 139 w 156"/>
                <a:gd name="T57" fmla="*/ 621 h 872"/>
                <a:gd name="T58" fmla="*/ 139 w 156"/>
                <a:gd name="T59" fmla="*/ 621 h 872"/>
                <a:gd name="T60" fmla="*/ 145 w 156"/>
                <a:gd name="T61" fmla="*/ 560 h 872"/>
                <a:gd name="T62" fmla="*/ 153 w 156"/>
                <a:gd name="T63" fmla="*/ 497 h 872"/>
                <a:gd name="T64" fmla="*/ 162 w 156"/>
                <a:gd name="T65" fmla="*/ 436 h 872"/>
                <a:gd name="T66" fmla="*/ 168 w 156"/>
                <a:gd name="T67" fmla="*/ 374 h 872"/>
                <a:gd name="T68" fmla="*/ 168 w 156"/>
                <a:gd name="T69" fmla="*/ 374 h 872"/>
                <a:gd name="T70" fmla="*/ 174 w 156"/>
                <a:gd name="T71" fmla="*/ 282 h 872"/>
                <a:gd name="T72" fmla="*/ 176 w 156"/>
                <a:gd name="T73" fmla="*/ 231 h 872"/>
                <a:gd name="T74" fmla="*/ 176 w 156"/>
                <a:gd name="T75" fmla="*/ 177 h 872"/>
                <a:gd name="T76" fmla="*/ 174 w 156"/>
                <a:gd name="T77" fmla="*/ 152 h 872"/>
                <a:gd name="T78" fmla="*/ 170 w 156"/>
                <a:gd name="T79" fmla="*/ 126 h 872"/>
                <a:gd name="T80" fmla="*/ 164 w 156"/>
                <a:gd name="T81" fmla="*/ 104 h 872"/>
                <a:gd name="T82" fmla="*/ 158 w 156"/>
                <a:gd name="T83" fmla="*/ 81 h 872"/>
                <a:gd name="T84" fmla="*/ 145 w 156"/>
                <a:gd name="T85" fmla="*/ 61 h 872"/>
                <a:gd name="T86" fmla="*/ 131 w 156"/>
                <a:gd name="T87" fmla="*/ 43 h 872"/>
                <a:gd name="T88" fmla="*/ 117 w 156"/>
                <a:gd name="T89" fmla="*/ 32 h 872"/>
                <a:gd name="T90" fmla="*/ 107 w 156"/>
                <a:gd name="T91" fmla="*/ 26 h 872"/>
                <a:gd name="T92" fmla="*/ 96 w 156"/>
                <a:gd name="T93" fmla="*/ 20 h 872"/>
                <a:gd name="T94" fmla="*/ 96 w 156"/>
                <a:gd name="T95" fmla="*/ 20 h 872"/>
                <a:gd name="T96" fmla="*/ 76 w 156"/>
                <a:gd name="T97" fmla="*/ 12 h 872"/>
                <a:gd name="T98" fmla="*/ 49 w 156"/>
                <a:gd name="T99" fmla="*/ 8 h 872"/>
                <a:gd name="T100" fmla="*/ 0 w 156"/>
                <a:gd name="T101" fmla="*/ 0 h 872"/>
                <a:gd name="T102" fmla="*/ 0 w 156"/>
                <a:gd name="T103" fmla="*/ 0 h 872"/>
                <a:gd name="T104" fmla="*/ 0 w 156"/>
                <a:gd name="T105" fmla="*/ 16 h 872"/>
                <a:gd name="T106" fmla="*/ 2 w 156"/>
                <a:gd name="T107" fmla="*/ 32 h 872"/>
                <a:gd name="T108" fmla="*/ 4 w 156"/>
                <a:gd name="T109" fmla="*/ 43 h 872"/>
                <a:gd name="T110" fmla="*/ 10 w 156"/>
                <a:gd name="T111" fmla="*/ 61 h 872"/>
                <a:gd name="T112" fmla="*/ 18 w 156"/>
                <a:gd name="T113" fmla="*/ 91 h 872"/>
                <a:gd name="T114" fmla="*/ 27 w 156"/>
                <a:gd name="T115" fmla="*/ 104 h 872"/>
                <a:gd name="T116" fmla="*/ 27 w 156"/>
                <a:gd name="T117" fmla="*/ 112 h 872"/>
                <a:gd name="T118" fmla="*/ 14 w 156"/>
                <a:gd name="T119" fmla="*/ 120 h 8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6" h="872">
                  <a:moveTo>
                    <a:pt x="14" y="130"/>
                  </a:moveTo>
                  <a:lnTo>
                    <a:pt x="14" y="574"/>
                  </a:lnTo>
                  <a:lnTo>
                    <a:pt x="12" y="654"/>
                  </a:lnTo>
                  <a:lnTo>
                    <a:pt x="12" y="712"/>
                  </a:lnTo>
                  <a:lnTo>
                    <a:pt x="14" y="770"/>
                  </a:lnTo>
                  <a:lnTo>
                    <a:pt x="18" y="796"/>
                  </a:lnTo>
                  <a:lnTo>
                    <a:pt x="22" y="820"/>
                  </a:lnTo>
                  <a:lnTo>
                    <a:pt x="28" y="840"/>
                  </a:lnTo>
                  <a:lnTo>
                    <a:pt x="36" y="856"/>
                  </a:lnTo>
                  <a:lnTo>
                    <a:pt x="42" y="862"/>
                  </a:lnTo>
                  <a:lnTo>
                    <a:pt x="48" y="868"/>
                  </a:lnTo>
                  <a:lnTo>
                    <a:pt x="54" y="870"/>
                  </a:lnTo>
                  <a:lnTo>
                    <a:pt x="60" y="872"/>
                  </a:lnTo>
                  <a:lnTo>
                    <a:pt x="68" y="870"/>
                  </a:lnTo>
                  <a:lnTo>
                    <a:pt x="76" y="868"/>
                  </a:lnTo>
                  <a:lnTo>
                    <a:pt x="84" y="864"/>
                  </a:lnTo>
                  <a:lnTo>
                    <a:pt x="94" y="856"/>
                  </a:lnTo>
                  <a:lnTo>
                    <a:pt x="102" y="848"/>
                  </a:lnTo>
                  <a:lnTo>
                    <a:pt x="110" y="840"/>
                  </a:lnTo>
                  <a:lnTo>
                    <a:pt x="114" y="830"/>
                  </a:lnTo>
                  <a:lnTo>
                    <a:pt x="120" y="818"/>
                  </a:lnTo>
                  <a:lnTo>
                    <a:pt x="124" y="794"/>
                  </a:lnTo>
                  <a:lnTo>
                    <a:pt x="126" y="768"/>
                  </a:lnTo>
                  <a:lnTo>
                    <a:pt x="126" y="740"/>
                  </a:lnTo>
                  <a:lnTo>
                    <a:pt x="126" y="714"/>
                  </a:lnTo>
                  <a:lnTo>
                    <a:pt x="124" y="688"/>
                  </a:lnTo>
                  <a:lnTo>
                    <a:pt x="124" y="666"/>
                  </a:lnTo>
                  <a:lnTo>
                    <a:pt x="128" y="600"/>
                  </a:lnTo>
                  <a:lnTo>
                    <a:pt x="134" y="532"/>
                  </a:lnTo>
                  <a:lnTo>
                    <a:pt x="142" y="466"/>
                  </a:lnTo>
                  <a:lnTo>
                    <a:pt x="148" y="400"/>
                  </a:lnTo>
                  <a:lnTo>
                    <a:pt x="154" y="302"/>
                  </a:lnTo>
                  <a:lnTo>
                    <a:pt x="156" y="246"/>
                  </a:lnTo>
                  <a:lnTo>
                    <a:pt x="156" y="190"/>
                  </a:lnTo>
                  <a:lnTo>
                    <a:pt x="154" y="162"/>
                  </a:lnTo>
                  <a:lnTo>
                    <a:pt x="150" y="136"/>
                  </a:lnTo>
                  <a:lnTo>
                    <a:pt x="144" y="110"/>
                  </a:lnTo>
                  <a:lnTo>
                    <a:pt x="138" y="86"/>
                  </a:lnTo>
                  <a:lnTo>
                    <a:pt x="128" y="66"/>
                  </a:lnTo>
                  <a:lnTo>
                    <a:pt x="116" y="48"/>
                  </a:lnTo>
                  <a:lnTo>
                    <a:pt x="102" y="32"/>
                  </a:lnTo>
                  <a:lnTo>
                    <a:pt x="94" y="26"/>
                  </a:lnTo>
                  <a:lnTo>
                    <a:pt x="86" y="20"/>
                  </a:lnTo>
                  <a:lnTo>
                    <a:pt x="66" y="12"/>
                  </a:lnTo>
                  <a:lnTo>
                    <a:pt x="44" y="8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32"/>
                  </a:lnTo>
                  <a:lnTo>
                    <a:pt x="4" y="48"/>
                  </a:lnTo>
                  <a:lnTo>
                    <a:pt x="10" y="66"/>
                  </a:lnTo>
                  <a:lnTo>
                    <a:pt x="18" y="96"/>
                  </a:lnTo>
                  <a:lnTo>
                    <a:pt x="22" y="110"/>
                  </a:lnTo>
                  <a:lnTo>
                    <a:pt x="22" y="122"/>
                  </a:lnTo>
                  <a:lnTo>
                    <a:pt x="14" y="1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0" name="Freeform 225"/>
            <p:cNvSpPr>
              <a:spLocks/>
            </p:cNvSpPr>
            <p:nvPr userDrawn="1"/>
          </p:nvSpPr>
          <p:spPr bwMode="auto">
            <a:xfrm>
              <a:off x="5536" y="-1287"/>
              <a:ext cx="160" cy="860"/>
            </a:xfrm>
            <a:custGeom>
              <a:avLst/>
              <a:gdLst>
                <a:gd name="T0" fmla="*/ 14 w 156"/>
                <a:gd name="T1" fmla="*/ 120 h 872"/>
                <a:gd name="T2" fmla="*/ 14 w 156"/>
                <a:gd name="T3" fmla="*/ 535 h 872"/>
                <a:gd name="T4" fmla="*/ 14 w 156"/>
                <a:gd name="T5" fmla="*/ 535 h 872"/>
                <a:gd name="T6" fmla="*/ 12 w 156"/>
                <a:gd name="T7" fmla="*/ 609 h 872"/>
                <a:gd name="T8" fmla="*/ 12 w 156"/>
                <a:gd name="T9" fmla="*/ 664 h 872"/>
                <a:gd name="T10" fmla="*/ 14 w 156"/>
                <a:gd name="T11" fmla="*/ 719 h 872"/>
                <a:gd name="T12" fmla="*/ 18 w 156"/>
                <a:gd name="T13" fmla="*/ 743 h 872"/>
                <a:gd name="T14" fmla="*/ 27 w 156"/>
                <a:gd name="T15" fmla="*/ 765 h 872"/>
                <a:gd name="T16" fmla="*/ 33 w 156"/>
                <a:gd name="T17" fmla="*/ 784 h 872"/>
                <a:gd name="T18" fmla="*/ 41 w 156"/>
                <a:gd name="T19" fmla="*/ 799 h 872"/>
                <a:gd name="T20" fmla="*/ 47 w 156"/>
                <a:gd name="T21" fmla="*/ 804 h 872"/>
                <a:gd name="T22" fmla="*/ 53 w 156"/>
                <a:gd name="T23" fmla="*/ 810 h 872"/>
                <a:gd name="T24" fmla="*/ 59 w 156"/>
                <a:gd name="T25" fmla="*/ 812 h 872"/>
                <a:gd name="T26" fmla="*/ 70 w 156"/>
                <a:gd name="T27" fmla="*/ 813 h 872"/>
                <a:gd name="T28" fmla="*/ 78 w 156"/>
                <a:gd name="T29" fmla="*/ 812 h 872"/>
                <a:gd name="T30" fmla="*/ 86 w 156"/>
                <a:gd name="T31" fmla="*/ 810 h 872"/>
                <a:gd name="T32" fmla="*/ 94 w 156"/>
                <a:gd name="T33" fmla="*/ 806 h 872"/>
                <a:gd name="T34" fmla="*/ 107 w 156"/>
                <a:gd name="T35" fmla="*/ 799 h 872"/>
                <a:gd name="T36" fmla="*/ 107 w 156"/>
                <a:gd name="T37" fmla="*/ 799 h 872"/>
                <a:gd name="T38" fmla="*/ 117 w 156"/>
                <a:gd name="T39" fmla="*/ 791 h 872"/>
                <a:gd name="T40" fmla="*/ 125 w 156"/>
                <a:gd name="T41" fmla="*/ 784 h 872"/>
                <a:gd name="T42" fmla="*/ 129 w 156"/>
                <a:gd name="T43" fmla="*/ 775 h 872"/>
                <a:gd name="T44" fmla="*/ 135 w 156"/>
                <a:gd name="T45" fmla="*/ 763 h 872"/>
                <a:gd name="T46" fmla="*/ 139 w 156"/>
                <a:gd name="T47" fmla="*/ 741 h 872"/>
                <a:gd name="T48" fmla="*/ 142 w 156"/>
                <a:gd name="T49" fmla="*/ 717 h 872"/>
                <a:gd name="T50" fmla="*/ 142 w 156"/>
                <a:gd name="T51" fmla="*/ 690 h 872"/>
                <a:gd name="T52" fmla="*/ 142 w 156"/>
                <a:gd name="T53" fmla="*/ 666 h 872"/>
                <a:gd name="T54" fmla="*/ 139 w 156"/>
                <a:gd name="T55" fmla="*/ 643 h 872"/>
                <a:gd name="T56" fmla="*/ 139 w 156"/>
                <a:gd name="T57" fmla="*/ 621 h 872"/>
                <a:gd name="T58" fmla="*/ 139 w 156"/>
                <a:gd name="T59" fmla="*/ 621 h 872"/>
                <a:gd name="T60" fmla="*/ 145 w 156"/>
                <a:gd name="T61" fmla="*/ 560 h 872"/>
                <a:gd name="T62" fmla="*/ 153 w 156"/>
                <a:gd name="T63" fmla="*/ 497 h 872"/>
                <a:gd name="T64" fmla="*/ 162 w 156"/>
                <a:gd name="T65" fmla="*/ 436 h 872"/>
                <a:gd name="T66" fmla="*/ 168 w 156"/>
                <a:gd name="T67" fmla="*/ 374 h 872"/>
                <a:gd name="T68" fmla="*/ 168 w 156"/>
                <a:gd name="T69" fmla="*/ 374 h 872"/>
                <a:gd name="T70" fmla="*/ 174 w 156"/>
                <a:gd name="T71" fmla="*/ 282 h 872"/>
                <a:gd name="T72" fmla="*/ 176 w 156"/>
                <a:gd name="T73" fmla="*/ 231 h 872"/>
                <a:gd name="T74" fmla="*/ 176 w 156"/>
                <a:gd name="T75" fmla="*/ 177 h 872"/>
                <a:gd name="T76" fmla="*/ 174 w 156"/>
                <a:gd name="T77" fmla="*/ 152 h 872"/>
                <a:gd name="T78" fmla="*/ 170 w 156"/>
                <a:gd name="T79" fmla="*/ 126 h 872"/>
                <a:gd name="T80" fmla="*/ 164 w 156"/>
                <a:gd name="T81" fmla="*/ 104 h 872"/>
                <a:gd name="T82" fmla="*/ 158 w 156"/>
                <a:gd name="T83" fmla="*/ 81 h 872"/>
                <a:gd name="T84" fmla="*/ 145 w 156"/>
                <a:gd name="T85" fmla="*/ 61 h 872"/>
                <a:gd name="T86" fmla="*/ 131 w 156"/>
                <a:gd name="T87" fmla="*/ 43 h 872"/>
                <a:gd name="T88" fmla="*/ 117 w 156"/>
                <a:gd name="T89" fmla="*/ 32 h 872"/>
                <a:gd name="T90" fmla="*/ 107 w 156"/>
                <a:gd name="T91" fmla="*/ 26 h 872"/>
                <a:gd name="T92" fmla="*/ 96 w 156"/>
                <a:gd name="T93" fmla="*/ 20 h 872"/>
                <a:gd name="T94" fmla="*/ 96 w 156"/>
                <a:gd name="T95" fmla="*/ 20 h 872"/>
                <a:gd name="T96" fmla="*/ 76 w 156"/>
                <a:gd name="T97" fmla="*/ 12 h 872"/>
                <a:gd name="T98" fmla="*/ 49 w 156"/>
                <a:gd name="T99" fmla="*/ 8 h 872"/>
                <a:gd name="T100" fmla="*/ 0 w 156"/>
                <a:gd name="T101" fmla="*/ 0 h 872"/>
                <a:gd name="T102" fmla="*/ 0 w 156"/>
                <a:gd name="T103" fmla="*/ 0 h 872"/>
                <a:gd name="T104" fmla="*/ 0 w 156"/>
                <a:gd name="T105" fmla="*/ 16 h 872"/>
                <a:gd name="T106" fmla="*/ 2 w 156"/>
                <a:gd name="T107" fmla="*/ 32 h 872"/>
                <a:gd name="T108" fmla="*/ 4 w 156"/>
                <a:gd name="T109" fmla="*/ 43 h 872"/>
                <a:gd name="T110" fmla="*/ 10 w 156"/>
                <a:gd name="T111" fmla="*/ 61 h 872"/>
                <a:gd name="T112" fmla="*/ 18 w 156"/>
                <a:gd name="T113" fmla="*/ 91 h 872"/>
                <a:gd name="T114" fmla="*/ 27 w 156"/>
                <a:gd name="T115" fmla="*/ 104 h 872"/>
                <a:gd name="T116" fmla="*/ 27 w 156"/>
                <a:gd name="T117" fmla="*/ 112 h 87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56" h="872">
                  <a:moveTo>
                    <a:pt x="14" y="130"/>
                  </a:moveTo>
                  <a:lnTo>
                    <a:pt x="14" y="574"/>
                  </a:lnTo>
                  <a:lnTo>
                    <a:pt x="12" y="654"/>
                  </a:lnTo>
                  <a:lnTo>
                    <a:pt x="12" y="712"/>
                  </a:lnTo>
                  <a:lnTo>
                    <a:pt x="14" y="770"/>
                  </a:lnTo>
                  <a:lnTo>
                    <a:pt x="18" y="796"/>
                  </a:lnTo>
                  <a:lnTo>
                    <a:pt x="22" y="820"/>
                  </a:lnTo>
                  <a:lnTo>
                    <a:pt x="28" y="840"/>
                  </a:lnTo>
                  <a:lnTo>
                    <a:pt x="36" y="856"/>
                  </a:lnTo>
                  <a:lnTo>
                    <a:pt x="42" y="862"/>
                  </a:lnTo>
                  <a:lnTo>
                    <a:pt x="48" y="868"/>
                  </a:lnTo>
                  <a:lnTo>
                    <a:pt x="54" y="870"/>
                  </a:lnTo>
                  <a:lnTo>
                    <a:pt x="60" y="872"/>
                  </a:lnTo>
                  <a:lnTo>
                    <a:pt x="68" y="870"/>
                  </a:lnTo>
                  <a:lnTo>
                    <a:pt x="76" y="868"/>
                  </a:lnTo>
                  <a:lnTo>
                    <a:pt x="84" y="864"/>
                  </a:lnTo>
                  <a:lnTo>
                    <a:pt x="94" y="856"/>
                  </a:lnTo>
                  <a:lnTo>
                    <a:pt x="102" y="848"/>
                  </a:lnTo>
                  <a:lnTo>
                    <a:pt x="110" y="840"/>
                  </a:lnTo>
                  <a:lnTo>
                    <a:pt x="114" y="830"/>
                  </a:lnTo>
                  <a:lnTo>
                    <a:pt x="120" y="818"/>
                  </a:lnTo>
                  <a:lnTo>
                    <a:pt x="124" y="794"/>
                  </a:lnTo>
                  <a:lnTo>
                    <a:pt x="126" y="768"/>
                  </a:lnTo>
                  <a:lnTo>
                    <a:pt x="126" y="740"/>
                  </a:lnTo>
                  <a:lnTo>
                    <a:pt x="126" y="714"/>
                  </a:lnTo>
                  <a:lnTo>
                    <a:pt x="124" y="688"/>
                  </a:lnTo>
                  <a:lnTo>
                    <a:pt x="124" y="666"/>
                  </a:lnTo>
                  <a:lnTo>
                    <a:pt x="128" y="600"/>
                  </a:lnTo>
                  <a:lnTo>
                    <a:pt x="134" y="532"/>
                  </a:lnTo>
                  <a:lnTo>
                    <a:pt x="142" y="466"/>
                  </a:lnTo>
                  <a:lnTo>
                    <a:pt x="148" y="400"/>
                  </a:lnTo>
                  <a:lnTo>
                    <a:pt x="154" y="302"/>
                  </a:lnTo>
                  <a:lnTo>
                    <a:pt x="156" y="246"/>
                  </a:lnTo>
                  <a:lnTo>
                    <a:pt x="156" y="190"/>
                  </a:lnTo>
                  <a:lnTo>
                    <a:pt x="154" y="162"/>
                  </a:lnTo>
                  <a:lnTo>
                    <a:pt x="150" y="136"/>
                  </a:lnTo>
                  <a:lnTo>
                    <a:pt x="144" y="110"/>
                  </a:lnTo>
                  <a:lnTo>
                    <a:pt x="138" y="86"/>
                  </a:lnTo>
                  <a:lnTo>
                    <a:pt x="128" y="66"/>
                  </a:lnTo>
                  <a:lnTo>
                    <a:pt x="116" y="48"/>
                  </a:lnTo>
                  <a:lnTo>
                    <a:pt x="102" y="32"/>
                  </a:lnTo>
                  <a:lnTo>
                    <a:pt x="94" y="26"/>
                  </a:lnTo>
                  <a:lnTo>
                    <a:pt x="86" y="20"/>
                  </a:lnTo>
                  <a:lnTo>
                    <a:pt x="66" y="12"/>
                  </a:lnTo>
                  <a:lnTo>
                    <a:pt x="44" y="8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32"/>
                  </a:lnTo>
                  <a:lnTo>
                    <a:pt x="4" y="48"/>
                  </a:lnTo>
                  <a:lnTo>
                    <a:pt x="10" y="66"/>
                  </a:lnTo>
                  <a:lnTo>
                    <a:pt x="18" y="96"/>
                  </a:lnTo>
                  <a:lnTo>
                    <a:pt x="22" y="110"/>
                  </a:lnTo>
                  <a:lnTo>
                    <a:pt x="22" y="12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1" name="Freeform 226"/>
            <p:cNvSpPr>
              <a:spLocks/>
            </p:cNvSpPr>
            <p:nvPr userDrawn="1"/>
          </p:nvSpPr>
          <p:spPr bwMode="auto">
            <a:xfrm>
              <a:off x="6056" y="-1307"/>
              <a:ext cx="140" cy="640"/>
            </a:xfrm>
            <a:custGeom>
              <a:avLst/>
              <a:gdLst>
                <a:gd name="T0" fmla="*/ 4 w 132"/>
                <a:gd name="T1" fmla="*/ 87 h 644"/>
                <a:gd name="T2" fmla="*/ 4 w 132"/>
                <a:gd name="T3" fmla="*/ 87 h 644"/>
                <a:gd name="T4" fmla="*/ 2 w 132"/>
                <a:gd name="T5" fmla="*/ 215 h 644"/>
                <a:gd name="T6" fmla="*/ 0 w 132"/>
                <a:gd name="T7" fmla="*/ 298 h 644"/>
                <a:gd name="T8" fmla="*/ 0 w 132"/>
                <a:gd name="T9" fmla="*/ 344 h 644"/>
                <a:gd name="T10" fmla="*/ 2 w 132"/>
                <a:gd name="T11" fmla="*/ 390 h 644"/>
                <a:gd name="T12" fmla="*/ 6 w 132"/>
                <a:gd name="T13" fmla="*/ 431 h 644"/>
                <a:gd name="T14" fmla="*/ 17 w 132"/>
                <a:gd name="T15" fmla="*/ 475 h 644"/>
                <a:gd name="T16" fmla="*/ 23 w 132"/>
                <a:gd name="T17" fmla="*/ 515 h 644"/>
                <a:gd name="T18" fmla="*/ 38 w 132"/>
                <a:gd name="T19" fmla="*/ 550 h 644"/>
                <a:gd name="T20" fmla="*/ 45 w 132"/>
                <a:gd name="T21" fmla="*/ 562 h 644"/>
                <a:gd name="T22" fmla="*/ 54 w 132"/>
                <a:gd name="T23" fmla="*/ 576 h 644"/>
                <a:gd name="T24" fmla="*/ 64 w 132"/>
                <a:gd name="T25" fmla="*/ 590 h 644"/>
                <a:gd name="T26" fmla="*/ 75 w 132"/>
                <a:gd name="T27" fmla="*/ 600 h 644"/>
                <a:gd name="T28" fmla="*/ 86 w 132"/>
                <a:gd name="T29" fmla="*/ 610 h 644"/>
                <a:gd name="T30" fmla="*/ 99 w 132"/>
                <a:gd name="T31" fmla="*/ 616 h 644"/>
                <a:gd name="T32" fmla="*/ 116 w 132"/>
                <a:gd name="T33" fmla="*/ 622 h 644"/>
                <a:gd name="T34" fmla="*/ 129 w 132"/>
                <a:gd name="T35" fmla="*/ 624 h 644"/>
                <a:gd name="T36" fmla="*/ 129 w 132"/>
                <a:gd name="T37" fmla="*/ 624 h 644"/>
                <a:gd name="T38" fmla="*/ 142 w 132"/>
                <a:gd name="T39" fmla="*/ 608 h 644"/>
                <a:gd name="T40" fmla="*/ 153 w 132"/>
                <a:gd name="T41" fmla="*/ 592 h 644"/>
                <a:gd name="T42" fmla="*/ 161 w 132"/>
                <a:gd name="T43" fmla="*/ 574 h 644"/>
                <a:gd name="T44" fmla="*/ 170 w 132"/>
                <a:gd name="T45" fmla="*/ 557 h 644"/>
                <a:gd name="T46" fmla="*/ 172 w 132"/>
                <a:gd name="T47" fmla="*/ 541 h 644"/>
                <a:gd name="T48" fmla="*/ 174 w 132"/>
                <a:gd name="T49" fmla="*/ 521 h 644"/>
                <a:gd name="T50" fmla="*/ 177 w 132"/>
                <a:gd name="T51" fmla="*/ 481 h 644"/>
                <a:gd name="T52" fmla="*/ 177 w 132"/>
                <a:gd name="T53" fmla="*/ 439 h 644"/>
                <a:gd name="T54" fmla="*/ 174 w 132"/>
                <a:gd name="T55" fmla="*/ 398 h 644"/>
                <a:gd name="T56" fmla="*/ 172 w 132"/>
                <a:gd name="T57" fmla="*/ 362 h 644"/>
                <a:gd name="T58" fmla="*/ 174 w 132"/>
                <a:gd name="T59" fmla="*/ 324 h 644"/>
                <a:gd name="T60" fmla="*/ 174 w 132"/>
                <a:gd name="T61" fmla="*/ 324 h 644"/>
                <a:gd name="T62" fmla="*/ 177 w 132"/>
                <a:gd name="T63" fmla="*/ 239 h 644"/>
                <a:gd name="T64" fmla="*/ 177 w 132"/>
                <a:gd name="T65" fmla="*/ 201 h 644"/>
                <a:gd name="T66" fmla="*/ 177 w 132"/>
                <a:gd name="T67" fmla="*/ 161 h 644"/>
                <a:gd name="T68" fmla="*/ 174 w 132"/>
                <a:gd name="T69" fmla="*/ 119 h 644"/>
                <a:gd name="T70" fmla="*/ 170 w 132"/>
                <a:gd name="T71" fmla="*/ 80 h 644"/>
                <a:gd name="T72" fmla="*/ 161 w 132"/>
                <a:gd name="T73" fmla="*/ 42 h 644"/>
                <a:gd name="T74" fmla="*/ 151 w 132"/>
                <a:gd name="T75" fmla="*/ 0 h 644"/>
                <a:gd name="T76" fmla="*/ 151 w 132"/>
                <a:gd name="T77" fmla="*/ 0 h 644"/>
                <a:gd name="T78" fmla="*/ 91 w 132"/>
                <a:gd name="T79" fmla="*/ 0 h 644"/>
                <a:gd name="T80" fmla="*/ 29 w 132"/>
                <a:gd name="T81" fmla="*/ 0 h 644"/>
                <a:gd name="T82" fmla="*/ 29 w 132"/>
                <a:gd name="T83" fmla="*/ 0 h 644"/>
                <a:gd name="T84" fmla="*/ 19 w 132"/>
                <a:gd name="T85" fmla="*/ 28 h 644"/>
                <a:gd name="T86" fmla="*/ 6 w 132"/>
                <a:gd name="T87" fmla="*/ 56 h 644"/>
                <a:gd name="T88" fmla="*/ 4 w 132"/>
                <a:gd name="T89" fmla="*/ 81 h 644"/>
                <a:gd name="T90" fmla="*/ 4 w 132"/>
                <a:gd name="T91" fmla="*/ 95 h 644"/>
                <a:gd name="T92" fmla="*/ 4 w 132"/>
                <a:gd name="T93" fmla="*/ 111 h 644"/>
                <a:gd name="T94" fmla="*/ 4 w 132"/>
                <a:gd name="T95" fmla="*/ 87 h 6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32" h="644">
                  <a:moveTo>
                    <a:pt x="4" y="92"/>
                  </a:moveTo>
                  <a:lnTo>
                    <a:pt x="4" y="92"/>
                  </a:lnTo>
                  <a:lnTo>
                    <a:pt x="2" y="220"/>
                  </a:lnTo>
                  <a:lnTo>
                    <a:pt x="0" y="308"/>
                  </a:lnTo>
                  <a:lnTo>
                    <a:pt x="0" y="354"/>
                  </a:lnTo>
                  <a:lnTo>
                    <a:pt x="2" y="400"/>
                  </a:lnTo>
                  <a:lnTo>
                    <a:pt x="6" y="446"/>
                  </a:lnTo>
                  <a:lnTo>
                    <a:pt x="12" y="490"/>
                  </a:lnTo>
                  <a:lnTo>
                    <a:pt x="18" y="530"/>
                  </a:lnTo>
                  <a:lnTo>
                    <a:pt x="28" y="566"/>
                  </a:lnTo>
                  <a:lnTo>
                    <a:pt x="34" y="582"/>
                  </a:lnTo>
                  <a:lnTo>
                    <a:pt x="40" y="596"/>
                  </a:lnTo>
                  <a:lnTo>
                    <a:pt x="48" y="610"/>
                  </a:lnTo>
                  <a:lnTo>
                    <a:pt x="56" y="620"/>
                  </a:lnTo>
                  <a:lnTo>
                    <a:pt x="64" y="630"/>
                  </a:lnTo>
                  <a:lnTo>
                    <a:pt x="74" y="636"/>
                  </a:lnTo>
                  <a:lnTo>
                    <a:pt x="86" y="642"/>
                  </a:lnTo>
                  <a:lnTo>
                    <a:pt x="96" y="644"/>
                  </a:lnTo>
                  <a:lnTo>
                    <a:pt x="106" y="628"/>
                  </a:lnTo>
                  <a:lnTo>
                    <a:pt x="114" y="612"/>
                  </a:lnTo>
                  <a:lnTo>
                    <a:pt x="120" y="594"/>
                  </a:lnTo>
                  <a:lnTo>
                    <a:pt x="126" y="576"/>
                  </a:lnTo>
                  <a:lnTo>
                    <a:pt x="128" y="556"/>
                  </a:lnTo>
                  <a:lnTo>
                    <a:pt x="130" y="536"/>
                  </a:lnTo>
                  <a:lnTo>
                    <a:pt x="132" y="496"/>
                  </a:lnTo>
                  <a:lnTo>
                    <a:pt x="132" y="454"/>
                  </a:lnTo>
                  <a:lnTo>
                    <a:pt x="130" y="412"/>
                  </a:lnTo>
                  <a:lnTo>
                    <a:pt x="128" y="372"/>
                  </a:lnTo>
                  <a:lnTo>
                    <a:pt x="130" y="334"/>
                  </a:lnTo>
                  <a:lnTo>
                    <a:pt x="132" y="248"/>
                  </a:lnTo>
                  <a:lnTo>
                    <a:pt x="132" y="206"/>
                  </a:lnTo>
                  <a:lnTo>
                    <a:pt x="132" y="166"/>
                  </a:lnTo>
                  <a:lnTo>
                    <a:pt x="130" y="124"/>
                  </a:lnTo>
                  <a:lnTo>
                    <a:pt x="126" y="84"/>
                  </a:lnTo>
                  <a:lnTo>
                    <a:pt x="120" y="42"/>
                  </a:lnTo>
                  <a:lnTo>
                    <a:pt x="112" y="0"/>
                  </a:lnTo>
                  <a:lnTo>
                    <a:pt x="68" y="0"/>
                  </a:lnTo>
                  <a:lnTo>
                    <a:pt x="22" y="0"/>
                  </a:lnTo>
                  <a:lnTo>
                    <a:pt x="14" y="28"/>
                  </a:lnTo>
                  <a:lnTo>
                    <a:pt x="6" y="56"/>
                  </a:lnTo>
                  <a:lnTo>
                    <a:pt x="4" y="86"/>
                  </a:lnTo>
                  <a:lnTo>
                    <a:pt x="4" y="100"/>
                  </a:lnTo>
                  <a:lnTo>
                    <a:pt x="4" y="116"/>
                  </a:lnTo>
                  <a:lnTo>
                    <a:pt x="4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2" name="Freeform 227"/>
            <p:cNvSpPr>
              <a:spLocks/>
            </p:cNvSpPr>
            <p:nvPr userDrawn="1"/>
          </p:nvSpPr>
          <p:spPr bwMode="auto">
            <a:xfrm>
              <a:off x="6056" y="-1307"/>
              <a:ext cx="140" cy="640"/>
            </a:xfrm>
            <a:custGeom>
              <a:avLst/>
              <a:gdLst>
                <a:gd name="T0" fmla="*/ 4 w 132"/>
                <a:gd name="T1" fmla="*/ 87 h 644"/>
                <a:gd name="T2" fmla="*/ 4 w 132"/>
                <a:gd name="T3" fmla="*/ 87 h 644"/>
                <a:gd name="T4" fmla="*/ 2 w 132"/>
                <a:gd name="T5" fmla="*/ 215 h 644"/>
                <a:gd name="T6" fmla="*/ 0 w 132"/>
                <a:gd name="T7" fmla="*/ 298 h 644"/>
                <a:gd name="T8" fmla="*/ 0 w 132"/>
                <a:gd name="T9" fmla="*/ 344 h 644"/>
                <a:gd name="T10" fmla="*/ 2 w 132"/>
                <a:gd name="T11" fmla="*/ 390 h 644"/>
                <a:gd name="T12" fmla="*/ 6 w 132"/>
                <a:gd name="T13" fmla="*/ 431 h 644"/>
                <a:gd name="T14" fmla="*/ 17 w 132"/>
                <a:gd name="T15" fmla="*/ 475 h 644"/>
                <a:gd name="T16" fmla="*/ 23 w 132"/>
                <a:gd name="T17" fmla="*/ 515 h 644"/>
                <a:gd name="T18" fmla="*/ 38 w 132"/>
                <a:gd name="T19" fmla="*/ 550 h 644"/>
                <a:gd name="T20" fmla="*/ 45 w 132"/>
                <a:gd name="T21" fmla="*/ 562 h 644"/>
                <a:gd name="T22" fmla="*/ 54 w 132"/>
                <a:gd name="T23" fmla="*/ 576 h 644"/>
                <a:gd name="T24" fmla="*/ 64 w 132"/>
                <a:gd name="T25" fmla="*/ 590 h 644"/>
                <a:gd name="T26" fmla="*/ 75 w 132"/>
                <a:gd name="T27" fmla="*/ 600 h 644"/>
                <a:gd name="T28" fmla="*/ 86 w 132"/>
                <a:gd name="T29" fmla="*/ 610 h 644"/>
                <a:gd name="T30" fmla="*/ 99 w 132"/>
                <a:gd name="T31" fmla="*/ 616 h 644"/>
                <a:gd name="T32" fmla="*/ 116 w 132"/>
                <a:gd name="T33" fmla="*/ 622 h 644"/>
                <a:gd name="T34" fmla="*/ 129 w 132"/>
                <a:gd name="T35" fmla="*/ 624 h 644"/>
                <a:gd name="T36" fmla="*/ 129 w 132"/>
                <a:gd name="T37" fmla="*/ 624 h 644"/>
                <a:gd name="T38" fmla="*/ 142 w 132"/>
                <a:gd name="T39" fmla="*/ 608 h 644"/>
                <a:gd name="T40" fmla="*/ 153 w 132"/>
                <a:gd name="T41" fmla="*/ 592 h 644"/>
                <a:gd name="T42" fmla="*/ 161 w 132"/>
                <a:gd name="T43" fmla="*/ 574 h 644"/>
                <a:gd name="T44" fmla="*/ 170 w 132"/>
                <a:gd name="T45" fmla="*/ 557 h 644"/>
                <a:gd name="T46" fmla="*/ 172 w 132"/>
                <a:gd name="T47" fmla="*/ 541 h 644"/>
                <a:gd name="T48" fmla="*/ 174 w 132"/>
                <a:gd name="T49" fmla="*/ 521 h 644"/>
                <a:gd name="T50" fmla="*/ 177 w 132"/>
                <a:gd name="T51" fmla="*/ 481 h 644"/>
                <a:gd name="T52" fmla="*/ 177 w 132"/>
                <a:gd name="T53" fmla="*/ 439 h 644"/>
                <a:gd name="T54" fmla="*/ 174 w 132"/>
                <a:gd name="T55" fmla="*/ 398 h 644"/>
                <a:gd name="T56" fmla="*/ 172 w 132"/>
                <a:gd name="T57" fmla="*/ 362 h 644"/>
                <a:gd name="T58" fmla="*/ 174 w 132"/>
                <a:gd name="T59" fmla="*/ 324 h 644"/>
                <a:gd name="T60" fmla="*/ 174 w 132"/>
                <a:gd name="T61" fmla="*/ 324 h 644"/>
                <a:gd name="T62" fmla="*/ 177 w 132"/>
                <a:gd name="T63" fmla="*/ 239 h 644"/>
                <a:gd name="T64" fmla="*/ 177 w 132"/>
                <a:gd name="T65" fmla="*/ 201 h 644"/>
                <a:gd name="T66" fmla="*/ 177 w 132"/>
                <a:gd name="T67" fmla="*/ 161 h 644"/>
                <a:gd name="T68" fmla="*/ 174 w 132"/>
                <a:gd name="T69" fmla="*/ 119 h 644"/>
                <a:gd name="T70" fmla="*/ 170 w 132"/>
                <a:gd name="T71" fmla="*/ 80 h 644"/>
                <a:gd name="T72" fmla="*/ 161 w 132"/>
                <a:gd name="T73" fmla="*/ 42 h 644"/>
                <a:gd name="T74" fmla="*/ 151 w 132"/>
                <a:gd name="T75" fmla="*/ 0 h 644"/>
                <a:gd name="T76" fmla="*/ 151 w 132"/>
                <a:gd name="T77" fmla="*/ 0 h 644"/>
                <a:gd name="T78" fmla="*/ 91 w 132"/>
                <a:gd name="T79" fmla="*/ 0 h 644"/>
                <a:gd name="T80" fmla="*/ 29 w 132"/>
                <a:gd name="T81" fmla="*/ 0 h 644"/>
                <a:gd name="T82" fmla="*/ 29 w 132"/>
                <a:gd name="T83" fmla="*/ 0 h 644"/>
                <a:gd name="T84" fmla="*/ 19 w 132"/>
                <a:gd name="T85" fmla="*/ 28 h 644"/>
                <a:gd name="T86" fmla="*/ 6 w 132"/>
                <a:gd name="T87" fmla="*/ 56 h 644"/>
                <a:gd name="T88" fmla="*/ 4 w 132"/>
                <a:gd name="T89" fmla="*/ 81 h 644"/>
                <a:gd name="T90" fmla="*/ 4 w 132"/>
                <a:gd name="T91" fmla="*/ 95 h 644"/>
                <a:gd name="T92" fmla="*/ 4 w 132"/>
                <a:gd name="T93" fmla="*/ 111 h 6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2" h="644">
                  <a:moveTo>
                    <a:pt x="4" y="92"/>
                  </a:moveTo>
                  <a:lnTo>
                    <a:pt x="4" y="92"/>
                  </a:lnTo>
                  <a:lnTo>
                    <a:pt x="2" y="220"/>
                  </a:lnTo>
                  <a:lnTo>
                    <a:pt x="0" y="308"/>
                  </a:lnTo>
                  <a:lnTo>
                    <a:pt x="0" y="354"/>
                  </a:lnTo>
                  <a:lnTo>
                    <a:pt x="2" y="400"/>
                  </a:lnTo>
                  <a:lnTo>
                    <a:pt x="6" y="446"/>
                  </a:lnTo>
                  <a:lnTo>
                    <a:pt x="12" y="490"/>
                  </a:lnTo>
                  <a:lnTo>
                    <a:pt x="18" y="530"/>
                  </a:lnTo>
                  <a:lnTo>
                    <a:pt x="28" y="566"/>
                  </a:lnTo>
                  <a:lnTo>
                    <a:pt x="34" y="582"/>
                  </a:lnTo>
                  <a:lnTo>
                    <a:pt x="40" y="596"/>
                  </a:lnTo>
                  <a:lnTo>
                    <a:pt x="48" y="610"/>
                  </a:lnTo>
                  <a:lnTo>
                    <a:pt x="56" y="620"/>
                  </a:lnTo>
                  <a:lnTo>
                    <a:pt x="64" y="630"/>
                  </a:lnTo>
                  <a:lnTo>
                    <a:pt x="74" y="636"/>
                  </a:lnTo>
                  <a:lnTo>
                    <a:pt x="86" y="642"/>
                  </a:lnTo>
                  <a:lnTo>
                    <a:pt x="96" y="644"/>
                  </a:lnTo>
                  <a:lnTo>
                    <a:pt x="106" y="628"/>
                  </a:lnTo>
                  <a:lnTo>
                    <a:pt x="114" y="612"/>
                  </a:lnTo>
                  <a:lnTo>
                    <a:pt x="120" y="594"/>
                  </a:lnTo>
                  <a:lnTo>
                    <a:pt x="126" y="576"/>
                  </a:lnTo>
                  <a:lnTo>
                    <a:pt x="128" y="556"/>
                  </a:lnTo>
                  <a:lnTo>
                    <a:pt x="130" y="536"/>
                  </a:lnTo>
                  <a:lnTo>
                    <a:pt x="132" y="496"/>
                  </a:lnTo>
                  <a:lnTo>
                    <a:pt x="132" y="454"/>
                  </a:lnTo>
                  <a:lnTo>
                    <a:pt x="130" y="412"/>
                  </a:lnTo>
                  <a:lnTo>
                    <a:pt x="128" y="372"/>
                  </a:lnTo>
                  <a:lnTo>
                    <a:pt x="130" y="334"/>
                  </a:lnTo>
                  <a:lnTo>
                    <a:pt x="132" y="248"/>
                  </a:lnTo>
                  <a:lnTo>
                    <a:pt x="132" y="206"/>
                  </a:lnTo>
                  <a:lnTo>
                    <a:pt x="132" y="166"/>
                  </a:lnTo>
                  <a:lnTo>
                    <a:pt x="130" y="124"/>
                  </a:lnTo>
                  <a:lnTo>
                    <a:pt x="126" y="84"/>
                  </a:lnTo>
                  <a:lnTo>
                    <a:pt x="120" y="42"/>
                  </a:lnTo>
                  <a:lnTo>
                    <a:pt x="112" y="0"/>
                  </a:lnTo>
                  <a:lnTo>
                    <a:pt x="68" y="0"/>
                  </a:lnTo>
                  <a:lnTo>
                    <a:pt x="22" y="0"/>
                  </a:lnTo>
                  <a:lnTo>
                    <a:pt x="14" y="28"/>
                  </a:lnTo>
                  <a:lnTo>
                    <a:pt x="6" y="56"/>
                  </a:lnTo>
                  <a:lnTo>
                    <a:pt x="4" y="86"/>
                  </a:lnTo>
                  <a:lnTo>
                    <a:pt x="4" y="100"/>
                  </a:lnTo>
                  <a:lnTo>
                    <a:pt x="4" y="11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3" name="Freeform 228"/>
            <p:cNvSpPr>
              <a:spLocks/>
            </p:cNvSpPr>
            <p:nvPr userDrawn="1"/>
          </p:nvSpPr>
          <p:spPr bwMode="auto">
            <a:xfrm>
              <a:off x="6496" y="-1467"/>
              <a:ext cx="240" cy="700"/>
            </a:xfrm>
            <a:custGeom>
              <a:avLst/>
              <a:gdLst>
                <a:gd name="T0" fmla="*/ 12 w 240"/>
                <a:gd name="T1" fmla="*/ 221 h 704"/>
                <a:gd name="T2" fmla="*/ 12 w 240"/>
                <a:gd name="T3" fmla="*/ 221 h 704"/>
                <a:gd name="T4" fmla="*/ 42 w 240"/>
                <a:gd name="T5" fmla="*/ 298 h 704"/>
                <a:gd name="T6" fmla="*/ 74 w 240"/>
                <a:gd name="T7" fmla="*/ 378 h 704"/>
                <a:gd name="T8" fmla="*/ 104 w 240"/>
                <a:gd name="T9" fmla="*/ 455 h 704"/>
                <a:gd name="T10" fmla="*/ 118 w 240"/>
                <a:gd name="T11" fmla="*/ 497 h 704"/>
                <a:gd name="T12" fmla="*/ 130 w 240"/>
                <a:gd name="T13" fmla="*/ 537 h 704"/>
                <a:gd name="T14" fmla="*/ 130 w 240"/>
                <a:gd name="T15" fmla="*/ 537 h 704"/>
                <a:gd name="T16" fmla="*/ 138 w 240"/>
                <a:gd name="T17" fmla="*/ 565 h 704"/>
                <a:gd name="T18" fmla="*/ 150 w 240"/>
                <a:gd name="T19" fmla="*/ 599 h 704"/>
                <a:gd name="T20" fmla="*/ 166 w 240"/>
                <a:gd name="T21" fmla="*/ 630 h 704"/>
                <a:gd name="T22" fmla="*/ 184 w 240"/>
                <a:gd name="T23" fmla="*/ 660 h 704"/>
                <a:gd name="T24" fmla="*/ 192 w 240"/>
                <a:gd name="T25" fmla="*/ 672 h 704"/>
                <a:gd name="T26" fmla="*/ 200 w 240"/>
                <a:gd name="T27" fmla="*/ 680 h 704"/>
                <a:gd name="T28" fmla="*/ 208 w 240"/>
                <a:gd name="T29" fmla="*/ 684 h 704"/>
                <a:gd name="T30" fmla="*/ 212 w 240"/>
                <a:gd name="T31" fmla="*/ 684 h 704"/>
                <a:gd name="T32" fmla="*/ 216 w 240"/>
                <a:gd name="T33" fmla="*/ 684 h 704"/>
                <a:gd name="T34" fmla="*/ 220 w 240"/>
                <a:gd name="T35" fmla="*/ 682 h 704"/>
                <a:gd name="T36" fmla="*/ 224 w 240"/>
                <a:gd name="T37" fmla="*/ 678 h 704"/>
                <a:gd name="T38" fmla="*/ 230 w 240"/>
                <a:gd name="T39" fmla="*/ 666 h 704"/>
                <a:gd name="T40" fmla="*/ 234 w 240"/>
                <a:gd name="T41" fmla="*/ 646 h 704"/>
                <a:gd name="T42" fmla="*/ 238 w 240"/>
                <a:gd name="T43" fmla="*/ 618 h 704"/>
                <a:gd name="T44" fmla="*/ 238 w 240"/>
                <a:gd name="T45" fmla="*/ 618 h 704"/>
                <a:gd name="T46" fmla="*/ 240 w 240"/>
                <a:gd name="T47" fmla="*/ 602 h 704"/>
                <a:gd name="T48" fmla="*/ 240 w 240"/>
                <a:gd name="T49" fmla="*/ 581 h 704"/>
                <a:gd name="T50" fmla="*/ 236 w 240"/>
                <a:gd name="T51" fmla="*/ 539 h 704"/>
                <a:gd name="T52" fmla="*/ 228 w 240"/>
                <a:gd name="T53" fmla="*/ 497 h 704"/>
                <a:gd name="T54" fmla="*/ 218 w 240"/>
                <a:gd name="T55" fmla="*/ 455 h 704"/>
                <a:gd name="T56" fmla="*/ 192 w 240"/>
                <a:gd name="T57" fmla="*/ 376 h 704"/>
                <a:gd name="T58" fmla="*/ 180 w 240"/>
                <a:gd name="T59" fmla="*/ 334 h 704"/>
                <a:gd name="T60" fmla="*/ 168 w 240"/>
                <a:gd name="T61" fmla="*/ 294 h 704"/>
                <a:gd name="T62" fmla="*/ 168 w 240"/>
                <a:gd name="T63" fmla="*/ 294 h 704"/>
                <a:gd name="T64" fmla="*/ 160 w 240"/>
                <a:gd name="T65" fmla="*/ 260 h 704"/>
                <a:gd name="T66" fmla="*/ 152 w 240"/>
                <a:gd name="T67" fmla="*/ 221 h 704"/>
                <a:gd name="T68" fmla="*/ 140 w 240"/>
                <a:gd name="T69" fmla="*/ 145 h 704"/>
                <a:gd name="T70" fmla="*/ 132 w 240"/>
                <a:gd name="T71" fmla="*/ 107 h 704"/>
                <a:gd name="T72" fmla="*/ 122 w 240"/>
                <a:gd name="T73" fmla="*/ 74 h 704"/>
                <a:gd name="T74" fmla="*/ 112 w 240"/>
                <a:gd name="T75" fmla="*/ 38 h 704"/>
                <a:gd name="T76" fmla="*/ 96 w 240"/>
                <a:gd name="T77" fmla="*/ 0 h 704"/>
                <a:gd name="T78" fmla="*/ 96 w 240"/>
                <a:gd name="T79" fmla="*/ 0 h 704"/>
                <a:gd name="T80" fmla="*/ 74 w 240"/>
                <a:gd name="T81" fmla="*/ 22 h 704"/>
                <a:gd name="T82" fmla="*/ 54 w 240"/>
                <a:gd name="T83" fmla="*/ 48 h 704"/>
                <a:gd name="T84" fmla="*/ 36 w 240"/>
                <a:gd name="T85" fmla="*/ 80 h 704"/>
                <a:gd name="T86" fmla="*/ 20 w 240"/>
                <a:gd name="T87" fmla="*/ 107 h 704"/>
                <a:gd name="T88" fmla="*/ 8 w 240"/>
                <a:gd name="T89" fmla="*/ 141 h 704"/>
                <a:gd name="T90" fmla="*/ 4 w 240"/>
                <a:gd name="T91" fmla="*/ 157 h 704"/>
                <a:gd name="T92" fmla="*/ 2 w 240"/>
                <a:gd name="T93" fmla="*/ 173 h 704"/>
                <a:gd name="T94" fmla="*/ 0 w 240"/>
                <a:gd name="T95" fmla="*/ 191 h 704"/>
                <a:gd name="T96" fmla="*/ 0 w 240"/>
                <a:gd name="T97" fmla="*/ 207 h 704"/>
                <a:gd name="T98" fmla="*/ 2 w 240"/>
                <a:gd name="T99" fmla="*/ 221 h 704"/>
                <a:gd name="T100" fmla="*/ 6 w 240"/>
                <a:gd name="T101" fmla="*/ 237 h 704"/>
                <a:gd name="T102" fmla="*/ 12 w 240"/>
                <a:gd name="T103" fmla="*/ 221 h 70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40" h="704">
                  <a:moveTo>
                    <a:pt x="12" y="226"/>
                  </a:moveTo>
                  <a:lnTo>
                    <a:pt x="12" y="226"/>
                  </a:lnTo>
                  <a:lnTo>
                    <a:pt x="42" y="308"/>
                  </a:lnTo>
                  <a:lnTo>
                    <a:pt x="74" y="388"/>
                  </a:lnTo>
                  <a:lnTo>
                    <a:pt x="104" y="470"/>
                  </a:lnTo>
                  <a:lnTo>
                    <a:pt x="118" y="512"/>
                  </a:lnTo>
                  <a:lnTo>
                    <a:pt x="130" y="552"/>
                  </a:lnTo>
                  <a:lnTo>
                    <a:pt x="138" y="580"/>
                  </a:lnTo>
                  <a:lnTo>
                    <a:pt x="150" y="614"/>
                  </a:lnTo>
                  <a:lnTo>
                    <a:pt x="166" y="650"/>
                  </a:lnTo>
                  <a:lnTo>
                    <a:pt x="184" y="680"/>
                  </a:lnTo>
                  <a:lnTo>
                    <a:pt x="192" y="692"/>
                  </a:lnTo>
                  <a:lnTo>
                    <a:pt x="200" y="700"/>
                  </a:lnTo>
                  <a:lnTo>
                    <a:pt x="208" y="704"/>
                  </a:lnTo>
                  <a:lnTo>
                    <a:pt x="212" y="704"/>
                  </a:lnTo>
                  <a:lnTo>
                    <a:pt x="216" y="704"/>
                  </a:lnTo>
                  <a:lnTo>
                    <a:pt x="220" y="702"/>
                  </a:lnTo>
                  <a:lnTo>
                    <a:pt x="224" y="698"/>
                  </a:lnTo>
                  <a:lnTo>
                    <a:pt x="230" y="686"/>
                  </a:lnTo>
                  <a:lnTo>
                    <a:pt x="234" y="666"/>
                  </a:lnTo>
                  <a:lnTo>
                    <a:pt x="238" y="638"/>
                  </a:lnTo>
                  <a:lnTo>
                    <a:pt x="240" y="618"/>
                  </a:lnTo>
                  <a:lnTo>
                    <a:pt x="240" y="596"/>
                  </a:lnTo>
                  <a:lnTo>
                    <a:pt x="236" y="554"/>
                  </a:lnTo>
                  <a:lnTo>
                    <a:pt x="228" y="512"/>
                  </a:lnTo>
                  <a:lnTo>
                    <a:pt x="218" y="470"/>
                  </a:lnTo>
                  <a:lnTo>
                    <a:pt x="192" y="386"/>
                  </a:lnTo>
                  <a:lnTo>
                    <a:pt x="180" y="344"/>
                  </a:lnTo>
                  <a:lnTo>
                    <a:pt x="168" y="304"/>
                  </a:lnTo>
                  <a:lnTo>
                    <a:pt x="160" y="266"/>
                  </a:lnTo>
                  <a:lnTo>
                    <a:pt x="152" y="226"/>
                  </a:lnTo>
                  <a:lnTo>
                    <a:pt x="140" y="150"/>
                  </a:lnTo>
                  <a:lnTo>
                    <a:pt x="132" y="112"/>
                  </a:lnTo>
                  <a:lnTo>
                    <a:pt x="122" y="74"/>
                  </a:lnTo>
                  <a:lnTo>
                    <a:pt x="112" y="38"/>
                  </a:lnTo>
                  <a:lnTo>
                    <a:pt x="96" y="0"/>
                  </a:lnTo>
                  <a:lnTo>
                    <a:pt x="74" y="22"/>
                  </a:lnTo>
                  <a:lnTo>
                    <a:pt x="54" y="48"/>
                  </a:lnTo>
                  <a:lnTo>
                    <a:pt x="36" y="80"/>
                  </a:lnTo>
                  <a:lnTo>
                    <a:pt x="20" y="112"/>
                  </a:lnTo>
                  <a:lnTo>
                    <a:pt x="8" y="146"/>
                  </a:lnTo>
                  <a:lnTo>
                    <a:pt x="4" y="162"/>
                  </a:lnTo>
                  <a:lnTo>
                    <a:pt x="2" y="178"/>
                  </a:lnTo>
                  <a:lnTo>
                    <a:pt x="0" y="196"/>
                  </a:lnTo>
                  <a:lnTo>
                    <a:pt x="0" y="212"/>
                  </a:lnTo>
                  <a:lnTo>
                    <a:pt x="2" y="226"/>
                  </a:lnTo>
                  <a:lnTo>
                    <a:pt x="6" y="242"/>
                  </a:lnTo>
                  <a:lnTo>
                    <a:pt x="12" y="2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4" name="Freeform 229"/>
            <p:cNvSpPr>
              <a:spLocks/>
            </p:cNvSpPr>
            <p:nvPr userDrawn="1"/>
          </p:nvSpPr>
          <p:spPr bwMode="auto">
            <a:xfrm>
              <a:off x="6496" y="-1467"/>
              <a:ext cx="240" cy="700"/>
            </a:xfrm>
            <a:custGeom>
              <a:avLst/>
              <a:gdLst>
                <a:gd name="T0" fmla="*/ 12 w 240"/>
                <a:gd name="T1" fmla="*/ 221 h 704"/>
                <a:gd name="T2" fmla="*/ 12 w 240"/>
                <a:gd name="T3" fmla="*/ 221 h 704"/>
                <a:gd name="T4" fmla="*/ 42 w 240"/>
                <a:gd name="T5" fmla="*/ 298 h 704"/>
                <a:gd name="T6" fmla="*/ 74 w 240"/>
                <a:gd name="T7" fmla="*/ 378 h 704"/>
                <a:gd name="T8" fmla="*/ 104 w 240"/>
                <a:gd name="T9" fmla="*/ 455 h 704"/>
                <a:gd name="T10" fmla="*/ 118 w 240"/>
                <a:gd name="T11" fmla="*/ 497 h 704"/>
                <a:gd name="T12" fmla="*/ 130 w 240"/>
                <a:gd name="T13" fmla="*/ 537 h 704"/>
                <a:gd name="T14" fmla="*/ 130 w 240"/>
                <a:gd name="T15" fmla="*/ 537 h 704"/>
                <a:gd name="T16" fmla="*/ 138 w 240"/>
                <a:gd name="T17" fmla="*/ 565 h 704"/>
                <a:gd name="T18" fmla="*/ 150 w 240"/>
                <a:gd name="T19" fmla="*/ 599 h 704"/>
                <a:gd name="T20" fmla="*/ 166 w 240"/>
                <a:gd name="T21" fmla="*/ 630 h 704"/>
                <a:gd name="T22" fmla="*/ 184 w 240"/>
                <a:gd name="T23" fmla="*/ 660 h 704"/>
                <a:gd name="T24" fmla="*/ 192 w 240"/>
                <a:gd name="T25" fmla="*/ 672 h 704"/>
                <a:gd name="T26" fmla="*/ 200 w 240"/>
                <a:gd name="T27" fmla="*/ 680 h 704"/>
                <a:gd name="T28" fmla="*/ 208 w 240"/>
                <a:gd name="T29" fmla="*/ 684 h 704"/>
                <a:gd name="T30" fmla="*/ 212 w 240"/>
                <a:gd name="T31" fmla="*/ 684 h 704"/>
                <a:gd name="T32" fmla="*/ 216 w 240"/>
                <a:gd name="T33" fmla="*/ 684 h 704"/>
                <a:gd name="T34" fmla="*/ 220 w 240"/>
                <a:gd name="T35" fmla="*/ 682 h 704"/>
                <a:gd name="T36" fmla="*/ 224 w 240"/>
                <a:gd name="T37" fmla="*/ 678 h 704"/>
                <a:gd name="T38" fmla="*/ 230 w 240"/>
                <a:gd name="T39" fmla="*/ 666 h 704"/>
                <a:gd name="T40" fmla="*/ 234 w 240"/>
                <a:gd name="T41" fmla="*/ 646 h 704"/>
                <a:gd name="T42" fmla="*/ 238 w 240"/>
                <a:gd name="T43" fmla="*/ 618 h 704"/>
                <a:gd name="T44" fmla="*/ 238 w 240"/>
                <a:gd name="T45" fmla="*/ 618 h 704"/>
                <a:gd name="T46" fmla="*/ 240 w 240"/>
                <a:gd name="T47" fmla="*/ 602 h 704"/>
                <a:gd name="T48" fmla="*/ 240 w 240"/>
                <a:gd name="T49" fmla="*/ 581 h 704"/>
                <a:gd name="T50" fmla="*/ 236 w 240"/>
                <a:gd name="T51" fmla="*/ 539 h 704"/>
                <a:gd name="T52" fmla="*/ 228 w 240"/>
                <a:gd name="T53" fmla="*/ 497 h 704"/>
                <a:gd name="T54" fmla="*/ 218 w 240"/>
                <a:gd name="T55" fmla="*/ 455 h 704"/>
                <a:gd name="T56" fmla="*/ 192 w 240"/>
                <a:gd name="T57" fmla="*/ 376 h 704"/>
                <a:gd name="T58" fmla="*/ 180 w 240"/>
                <a:gd name="T59" fmla="*/ 334 h 704"/>
                <a:gd name="T60" fmla="*/ 168 w 240"/>
                <a:gd name="T61" fmla="*/ 294 h 704"/>
                <a:gd name="T62" fmla="*/ 168 w 240"/>
                <a:gd name="T63" fmla="*/ 294 h 704"/>
                <a:gd name="T64" fmla="*/ 160 w 240"/>
                <a:gd name="T65" fmla="*/ 260 h 704"/>
                <a:gd name="T66" fmla="*/ 152 w 240"/>
                <a:gd name="T67" fmla="*/ 221 h 704"/>
                <a:gd name="T68" fmla="*/ 140 w 240"/>
                <a:gd name="T69" fmla="*/ 145 h 704"/>
                <a:gd name="T70" fmla="*/ 132 w 240"/>
                <a:gd name="T71" fmla="*/ 107 h 704"/>
                <a:gd name="T72" fmla="*/ 122 w 240"/>
                <a:gd name="T73" fmla="*/ 74 h 704"/>
                <a:gd name="T74" fmla="*/ 112 w 240"/>
                <a:gd name="T75" fmla="*/ 38 h 704"/>
                <a:gd name="T76" fmla="*/ 96 w 240"/>
                <a:gd name="T77" fmla="*/ 0 h 704"/>
                <a:gd name="T78" fmla="*/ 96 w 240"/>
                <a:gd name="T79" fmla="*/ 0 h 704"/>
                <a:gd name="T80" fmla="*/ 74 w 240"/>
                <a:gd name="T81" fmla="*/ 22 h 704"/>
                <a:gd name="T82" fmla="*/ 54 w 240"/>
                <a:gd name="T83" fmla="*/ 48 h 704"/>
                <a:gd name="T84" fmla="*/ 36 w 240"/>
                <a:gd name="T85" fmla="*/ 80 h 704"/>
                <a:gd name="T86" fmla="*/ 20 w 240"/>
                <a:gd name="T87" fmla="*/ 107 h 704"/>
                <a:gd name="T88" fmla="*/ 8 w 240"/>
                <a:gd name="T89" fmla="*/ 141 h 704"/>
                <a:gd name="T90" fmla="*/ 4 w 240"/>
                <a:gd name="T91" fmla="*/ 157 h 704"/>
                <a:gd name="T92" fmla="*/ 2 w 240"/>
                <a:gd name="T93" fmla="*/ 173 h 704"/>
                <a:gd name="T94" fmla="*/ 0 w 240"/>
                <a:gd name="T95" fmla="*/ 191 h 704"/>
                <a:gd name="T96" fmla="*/ 0 w 240"/>
                <a:gd name="T97" fmla="*/ 207 h 704"/>
                <a:gd name="T98" fmla="*/ 2 w 240"/>
                <a:gd name="T99" fmla="*/ 221 h 704"/>
                <a:gd name="T100" fmla="*/ 6 w 240"/>
                <a:gd name="T101" fmla="*/ 237 h 70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0" h="704">
                  <a:moveTo>
                    <a:pt x="12" y="226"/>
                  </a:moveTo>
                  <a:lnTo>
                    <a:pt x="12" y="226"/>
                  </a:lnTo>
                  <a:lnTo>
                    <a:pt x="42" y="308"/>
                  </a:lnTo>
                  <a:lnTo>
                    <a:pt x="74" y="388"/>
                  </a:lnTo>
                  <a:lnTo>
                    <a:pt x="104" y="470"/>
                  </a:lnTo>
                  <a:lnTo>
                    <a:pt x="118" y="512"/>
                  </a:lnTo>
                  <a:lnTo>
                    <a:pt x="130" y="552"/>
                  </a:lnTo>
                  <a:lnTo>
                    <a:pt x="138" y="580"/>
                  </a:lnTo>
                  <a:lnTo>
                    <a:pt x="150" y="614"/>
                  </a:lnTo>
                  <a:lnTo>
                    <a:pt x="166" y="650"/>
                  </a:lnTo>
                  <a:lnTo>
                    <a:pt x="184" y="680"/>
                  </a:lnTo>
                  <a:lnTo>
                    <a:pt x="192" y="692"/>
                  </a:lnTo>
                  <a:lnTo>
                    <a:pt x="200" y="700"/>
                  </a:lnTo>
                  <a:lnTo>
                    <a:pt x="208" y="704"/>
                  </a:lnTo>
                  <a:lnTo>
                    <a:pt x="212" y="704"/>
                  </a:lnTo>
                  <a:lnTo>
                    <a:pt x="216" y="704"/>
                  </a:lnTo>
                  <a:lnTo>
                    <a:pt x="220" y="702"/>
                  </a:lnTo>
                  <a:lnTo>
                    <a:pt x="224" y="698"/>
                  </a:lnTo>
                  <a:lnTo>
                    <a:pt x="230" y="686"/>
                  </a:lnTo>
                  <a:lnTo>
                    <a:pt x="234" y="666"/>
                  </a:lnTo>
                  <a:lnTo>
                    <a:pt x="238" y="638"/>
                  </a:lnTo>
                  <a:lnTo>
                    <a:pt x="240" y="618"/>
                  </a:lnTo>
                  <a:lnTo>
                    <a:pt x="240" y="596"/>
                  </a:lnTo>
                  <a:lnTo>
                    <a:pt x="236" y="554"/>
                  </a:lnTo>
                  <a:lnTo>
                    <a:pt x="228" y="512"/>
                  </a:lnTo>
                  <a:lnTo>
                    <a:pt x="218" y="470"/>
                  </a:lnTo>
                  <a:lnTo>
                    <a:pt x="192" y="386"/>
                  </a:lnTo>
                  <a:lnTo>
                    <a:pt x="180" y="344"/>
                  </a:lnTo>
                  <a:lnTo>
                    <a:pt x="168" y="304"/>
                  </a:lnTo>
                  <a:lnTo>
                    <a:pt x="160" y="266"/>
                  </a:lnTo>
                  <a:lnTo>
                    <a:pt x="152" y="226"/>
                  </a:lnTo>
                  <a:lnTo>
                    <a:pt x="140" y="150"/>
                  </a:lnTo>
                  <a:lnTo>
                    <a:pt x="132" y="112"/>
                  </a:lnTo>
                  <a:lnTo>
                    <a:pt x="122" y="74"/>
                  </a:lnTo>
                  <a:lnTo>
                    <a:pt x="112" y="38"/>
                  </a:lnTo>
                  <a:lnTo>
                    <a:pt x="96" y="0"/>
                  </a:lnTo>
                  <a:lnTo>
                    <a:pt x="74" y="22"/>
                  </a:lnTo>
                  <a:lnTo>
                    <a:pt x="54" y="48"/>
                  </a:lnTo>
                  <a:lnTo>
                    <a:pt x="36" y="80"/>
                  </a:lnTo>
                  <a:lnTo>
                    <a:pt x="20" y="112"/>
                  </a:lnTo>
                  <a:lnTo>
                    <a:pt x="8" y="146"/>
                  </a:lnTo>
                  <a:lnTo>
                    <a:pt x="4" y="162"/>
                  </a:lnTo>
                  <a:lnTo>
                    <a:pt x="2" y="178"/>
                  </a:lnTo>
                  <a:lnTo>
                    <a:pt x="0" y="196"/>
                  </a:lnTo>
                  <a:lnTo>
                    <a:pt x="0" y="212"/>
                  </a:lnTo>
                  <a:lnTo>
                    <a:pt x="2" y="226"/>
                  </a:lnTo>
                  <a:lnTo>
                    <a:pt x="6" y="24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5" name="Freeform 230"/>
            <p:cNvSpPr>
              <a:spLocks/>
            </p:cNvSpPr>
            <p:nvPr userDrawn="1"/>
          </p:nvSpPr>
          <p:spPr bwMode="auto">
            <a:xfrm>
              <a:off x="4096" y="-1447"/>
              <a:ext cx="280" cy="580"/>
            </a:xfrm>
            <a:custGeom>
              <a:avLst/>
              <a:gdLst>
                <a:gd name="T0" fmla="*/ 199 w 282"/>
                <a:gd name="T1" fmla="*/ 0 h 580"/>
                <a:gd name="T2" fmla="*/ 199 w 282"/>
                <a:gd name="T3" fmla="*/ 0 h 580"/>
                <a:gd name="T4" fmla="*/ 163 w 282"/>
                <a:gd name="T5" fmla="*/ 62 h 580"/>
                <a:gd name="T6" fmla="*/ 127 w 282"/>
                <a:gd name="T7" fmla="*/ 130 h 580"/>
                <a:gd name="T8" fmla="*/ 95 w 282"/>
                <a:gd name="T9" fmla="*/ 198 h 580"/>
                <a:gd name="T10" fmla="*/ 70 w 282"/>
                <a:gd name="T11" fmla="*/ 266 h 580"/>
                <a:gd name="T12" fmla="*/ 70 w 282"/>
                <a:gd name="T13" fmla="*/ 266 h 580"/>
                <a:gd name="T14" fmla="*/ 46 w 282"/>
                <a:gd name="T15" fmla="*/ 334 h 580"/>
                <a:gd name="T16" fmla="*/ 34 w 282"/>
                <a:gd name="T17" fmla="*/ 376 h 580"/>
                <a:gd name="T18" fmla="*/ 22 w 282"/>
                <a:gd name="T19" fmla="*/ 418 h 580"/>
                <a:gd name="T20" fmla="*/ 10 w 282"/>
                <a:gd name="T21" fmla="*/ 462 h 580"/>
                <a:gd name="T22" fmla="*/ 4 w 282"/>
                <a:gd name="T23" fmla="*/ 504 h 580"/>
                <a:gd name="T24" fmla="*/ 0 w 282"/>
                <a:gd name="T25" fmla="*/ 542 h 580"/>
                <a:gd name="T26" fmla="*/ 2 w 282"/>
                <a:gd name="T27" fmla="*/ 560 h 580"/>
                <a:gd name="T28" fmla="*/ 2 w 282"/>
                <a:gd name="T29" fmla="*/ 576 h 580"/>
                <a:gd name="T30" fmla="*/ 2 w 282"/>
                <a:gd name="T31" fmla="*/ 576 h 580"/>
                <a:gd name="T32" fmla="*/ 14 w 282"/>
                <a:gd name="T33" fmla="*/ 578 h 580"/>
                <a:gd name="T34" fmla="*/ 30 w 282"/>
                <a:gd name="T35" fmla="*/ 580 h 580"/>
                <a:gd name="T36" fmla="*/ 44 w 282"/>
                <a:gd name="T37" fmla="*/ 578 h 580"/>
                <a:gd name="T38" fmla="*/ 54 w 282"/>
                <a:gd name="T39" fmla="*/ 576 h 580"/>
                <a:gd name="T40" fmla="*/ 54 w 282"/>
                <a:gd name="T41" fmla="*/ 576 h 580"/>
                <a:gd name="T42" fmla="*/ 85 w 282"/>
                <a:gd name="T43" fmla="*/ 514 h 580"/>
                <a:gd name="T44" fmla="*/ 121 w 282"/>
                <a:gd name="T45" fmla="*/ 448 h 580"/>
                <a:gd name="T46" fmla="*/ 157 w 282"/>
                <a:gd name="T47" fmla="*/ 378 h 580"/>
                <a:gd name="T48" fmla="*/ 191 w 282"/>
                <a:gd name="T49" fmla="*/ 306 h 580"/>
                <a:gd name="T50" fmla="*/ 216 w 282"/>
                <a:gd name="T51" fmla="*/ 234 h 580"/>
                <a:gd name="T52" fmla="*/ 230 w 282"/>
                <a:gd name="T53" fmla="*/ 198 h 580"/>
                <a:gd name="T54" fmla="*/ 240 w 282"/>
                <a:gd name="T55" fmla="*/ 162 h 580"/>
                <a:gd name="T56" fmla="*/ 252 w 282"/>
                <a:gd name="T57" fmla="*/ 124 h 580"/>
                <a:gd name="T58" fmla="*/ 260 w 282"/>
                <a:gd name="T59" fmla="*/ 88 h 580"/>
                <a:gd name="T60" fmla="*/ 266 w 282"/>
                <a:gd name="T61" fmla="*/ 54 h 580"/>
                <a:gd name="T62" fmla="*/ 272 w 282"/>
                <a:gd name="T63" fmla="*/ 18 h 580"/>
                <a:gd name="T64" fmla="*/ 272 w 282"/>
                <a:gd name="T65" fmla="*/ 18 h 580"/>
                <a:gd name="T66" fmla="*/ 242 w 282"/>
                <a:gd name="T67" fmla="*/ 10 h 580"/>
                <a:gd name="T68" fmla="*/ 226 w 282"/>
                <a:gd name="T69" fmla="*/ 8 h 580"/>
                <a:gd name="T70" fmla="*/ 210 w 282"/>
                <a:gd name="T71" fmla="*/ 8 h 580"/>
                <a:gd name="T72" fmla="*/ 199 w 282"/>
                <a:gd name="T73" fmla="*/ 0 h 58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82" h="580">
                  <a:moveTo>
                    <a:pt x="204" y="0"/>
                  </a:moveTo>
                  <a:lnTo>
                    <a:pt x="204" y="0"/>
                  </a:lnTo>
                  <a:lnTo>
                    <a:pt x="168" y="62"/>
                  </a:lnTo>
                  <a:lnTo>
                    <a:pt x="132" y="130"/>
                  </a:lnTo>
                  <a:lnTo>
                    <a:pt x="100" y="198"/>
                  </a:lnTo>
                  <a:lnTo>
                    <a:pt x="72" y="266"/>
                  </a:lnTo>
                  <a:lnTo>
                    <a:pt x="46" y="334"/>
                  </a:lnTo>
                  <a:lnTo>
                    <a:pt x="34" y="376"/>
                  </a:lnTo>
                  <a:lnTo>
                    <a:pt x="22" y="418"/>
                  </a:lnTo>
                  <a:lnTo>
                    <a:pt x="10" y="462"/>
                  </a:lnTo>
                  <a:lnTo>
                    <a:pt x="4" y="504"/>
                  </a:lnTo>
                  <a:lnTo>
                    <a:pt x="0" y="542"/>
                  </a:lnTo>
                  <a:lnTo>
                    <a:pt x="2" y="560"/>
                  </a:lnTo>
                  <a:lnTo>
                    <a:pt x="2" y="576"/>
                  </a:lnTo>
                  <a:lnTo>
                    <a:pt x="14" y="578"/>
                  </a:lnTo>
                  <a:lnTo>
                    <a:pt x="30" y="580"/>
                  </a:lnTo>
                  <a:lnTo>
                    <a:pt x="44" y="578"/>
                  </a:lnTo>
                  <a:lnTo>
                    <a:pt x="54" y="576"/>
                  </a:lnTo>
                  <a:lnTo>
                    <a:pt x="90" y="514"/>
                  </a:lnTo>
                  <a:lnTo>
                    <a:pt x="126" y="448"/>
                  </a:lnTo>
                  <a:lnTo>
                    <a:pt x="162" y="378"/>
                  </a:lnTo>
                  <a:lnTo>
                    <a:pt x="196" y="306"/>
                  </a:lnTo>
                  <a:lnTo>
                    <a:pt x="226" y="234"/>
                  </a:lnTo>
                  <a:lnTo>
                    <a:pt x="240" y="198"/>
                  </a:lnTo>
                  <a:lnTo>
                    <a:pt x="250" y="162"/>
                  </a:lnTo>
                  <a:lnTo>
                    <a:pt x="262" y="124"/>
                  </a:lnTo>
                  <a:lnTo>
                    <a:pt x="270" y="88"/>
                  </a:lnTo>
                  <a:lnTo>
                    <a:pt x="276" y="54"/>
                  </a:lnTo>
                  <a:lnTo>
                    <a:pt x="282" y="18"/>
                  </a:lnTo>
                  <a:lnTo>
                    <a:pt x="252" y="10"/>
                  </a:lnTo>
                  <a:lnTo>
                    <a:pt x="236" y="8"/>
                  </a:lnTo>
                  <a:lnTo>
                    <a:pt x="220" y="8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6" name="Freeform 231"/>
            <p:cNvSpPr>
              <a:spLocks/>
            </p:cNvSpPr>
            <p:nvPr userDrawn="1"/>
          </p:nvSpPr>
          <p:spPr bwMode="auto">
            <a:xfrm>
              <a:off x="4096" y="-1447"/>
              <a:ext cx="280" cy="580"/>
            </a:xfrm>
            <a:custGeom>
              <a:avLst/>
              <a:gdLst>
                <a:gd name="T0" fmla="*/ 199 w 282"/>
                <a:gd name="T1" fmla="*/ 0 h 580"/>
                <a:gd name="T2" fmla="*/ 199 w 282"/>
                <a:gd name="T3" fmla="*/ 0 h 580"/>
                <a:gd name="T4" fmla="*/ 163 w 282"/>
                <a:gd name="T5" fmla="*/ 62 h 580"/>
                <a:gd name="T6" fmla="*/ 127 w 282"/>
                <a:gd name="T7" fmla="*/ 130 h 580"/>
                <a:gd name="T8" fmla="*/ 95 w 282"/>
                <a:gd name="T9" fmla="*/ 198 h 580"/>
                <a:gd name="T10" fmla="*/ 70 w 282"/>
                <a:gd name="T11" fmla="*/ 266 h 580"/>
                <a:gd name="T12" fmla="*/ 70 w 282"/>
                <a:gd name="T13" fmla="*/ 266 h 580"/>
                <a:gd name="T14" fmla="*/ 46 w 282"/>
                <a:gd name="T15" fmla="*/ 334 h 580"/>
                <a:gd name="T16" fmla="*/ 34 w 282"/>
                <a:gd name="T17" fmla="*/ 376 h 580"/>
                <a:gd name="T18" fmla="*/ 22 w 282"/>
                <a:gd name="T19" fmla="*/ 418 h 580"/>
                <a:gd name="T20" fmla="*/ 10 w 282"/>
                <a:gd name="T21" fmla="*/ 462 h 580"/>
                <a:gd name="T22" fmla="*/ 4 w 282"/>
                <a:gd name="T23" fmla="*/ 504 h 580"/>
                <a:gd name="T24" fmla="*/ 0 w 282"/>
                <a:gd name="T25" fmla="*/ 542 h 580"/>
                <a:gd name="T26" fmla="*/ 2 w 282"/>
                <a:gd name="T27" fmla="*/ 560 h 580"/>
                <a:gd name="T28" fmla="*/ 2 w 282"/>
                <a:gd name="T29" fmla="*/ 576 h 580"/>
                <a:gd name="T30" fmla="*/ 2 w 282"/>
                <a:gd name="T31" fmla="*/ 576 h 580"/>
                <a:gd name="T32" fmla="*/ 14 w 282"/>
                <a:gd name="T33" fmla="*/ 578 h 580"/>
                <a:gd name="T34" fmla="*/ 30 w 282"/>
                <a:gd name="T35" fmla="*/ 580 h 580"/>
                <a:gd name="T36" fmla="*/ 44 w 282"/>
                <a:gd name="T37" fmla="*/ 578 h 580"/>
                <a:gd name="T38" fmla="*/ 54 w 282"/>
                <a:gd name="T39" fmla="*/ 576 h 580"/>
                <a:gd name="T40" fmla="*/ 54 w 282"/>
                <a:gd name="T41" fmla="*/ 576 h 580"/>
                <a:gd name="T42" fmla="*/ 85 w 282"/>
                <a:gd name="T43" fmla="*/ 514 h 580"/>
                <a:gd name="T44" fmla="*/ 121 w 282"/>
                <a:gd name="T45" fmla="*/ 448 h 580"/>
                <a:gd name="T46" fmla="*/ 157 w 282"/>
                <a:gd name="T47" fmla="*/ 378 h 580"/>
                <a:gd name="T48" fmla="*/ 191 w 282"/>
                <a:gd name="T49" fmla="*/ 306 h 580"/>
                <a:gd name="T50" fmla="*/ 216 w 282"/>
                <a:gd name="T51" fmla="*/ 234 h 580"/>
                <a:gd name="T52" fmla="*/ 230 w 282"/>
                <a:gd name="T53" fmla="*/ 198 h 580"/>
                <a:gd name="T54" fmla="*/ 240 w 282"/>
                <a:gd name="T55" fmla="*/ 162 h 580"/>
                <a:gd name="T56" fmla="*/ 252 w 282"/>
                <a:gd name="T57" fmla="*/ 124 h 580"/>
                <a:gd name="T58" fmla="*/ 260 w 282"/>
                <a:gd name="T59" fmla="*/ 88 h 580"/>
                <a:gd name="T60" fmla="*/ 266 w 282"/>
                <a:gd name="T61" fmla="*/ 54 h 580"/>
                <a:gd name="T62" fmla="*/ 272 w 282"/>
                <a:gd name="T63" fmla="*/ 18 h 580"/>
                <a:gd name="T64" fmla="*/ 272 w 282"/>
                <a:gd name="T65" fmla="*/ 18 h 580"/>
                <a:gd name="T66" fmla="*/ 242 w 282"/>
                <a:gd name="T67" fmla="*/ 10 h 580"/>
                <a:gd name="T68" fmla="*/ 226 w 282"/>
                <a:gd name="T69" fmla="*/ 8 h 580"/>
                <a:gd name="T70" fmla="*/ 210 w 282"/>
                <a:gd name="T71" fmla="*/ 8 h 58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82" h="580">
                  <a:moveTo>
                    <a:pt x="204" y="0"/>
                  </a:moveTo>
                  <a:lnTo>
                    <a:pt x="204" y="0"/>
                  </a:lnTo>
                  <a:lnTo>
                    <a:pt x="168" y="62"/>
                  </a:lnTo>
                  <a:lnTo>
                    <a:pt x="132" y="130"/>
                  </a:lnTo>
                  <a:lnTo>
                    <a:pt x="100" y="198"/>
                  </a:lnTo>
                  <a:lnTo>
                    <a:pt x="72" y="266"/>
                  </a:lnTo>
                  <a:lnTo>
                    <a:pt x="46" y="334"/>
                  </a:lnTo>
                  <a:lnTo>
                    <a:pt x="34" y="376"/>
                  </a:lnTo>
                  <a:lnTo>
                    <a:pt x="22" y="418"/>
                  </a:lnTo>
                  <a:lnTo>
                    <a:pt x="10" y="462"/>
                  </a:lnTo>
                  <a:lnTo>
                    <a:pt x="4" y="504"/>
                  </a:lnTo>
                  <a:lnTo>
                    <a:pt x="0" y="542"/>
                  </a:lnTo>
                  <a:lnTo>
                    <a:pt x="2" y="560"/>
                  </a:lnTo>
                  <a:lnTo>
                    <a:pt x="2" y="576"/>
                  </a:lnTo>
                  <a:lnTo>
                    <a:pt x="14" y="578"/>
                  </a:lnTo>
                  <a:lnTo>
                    <a:pt x="30" y="580"/>
                  </a:lnTo>
                  <a:lnTo>
                    <a:pt x="44" y="578"/>
                  </a:lnTo>
                  <a:lnTo>
                    <a:pt x="54" y="576"/>
                  </a:lnTo>
                  <a:lnTo>
                    <a:pt x="90" y="514"/>
                  </a:lnTo>
                  <a:lnTo>
                    <a:pt x="126" y="448"/>
                  </a:lnTo>
                  <a:lnTo>
                    <a:pt x="162" y="378"/>
                  </a:lnTo>
                  <a:lnTo>
                    <a:pt x="196" y="306"/>
                  </a:lnTo>
                  <a:lnTo>
                    <a:pt x="226" y="234"/>
                  </a:lnTo>
                  <a:lnTo>
                    <a:pt x="240" y="198"/>
                  </a:lnTo>
                  <a:lnTo>
                    <a:pt x="250" y="162"/>
                  </a:lnTo>
                  <a:lnTo>
                    <a:pt x="262" y="124"/>
                  </a:lnTo>
                  <a:lnTo>
                    <a:pt x="270" y="88"/>
                  </a:lnTo>
                  <a:lnTo>
                    <a:pt x="276" y="54"/>
                  </a:lnTo>
                  <a:lnTo>
                    <a:pt x="282" y="18"/>
                  </a:lnTo>
                  <a:lnTo>
                    <a:pt x="252" y="10"/>
                  </a:lnTo>
                  <a:lnTo>
                    <a:pt x="236" y="8"/>
                  </a:lnTo>
                  <a:lnTo>
                    <a:pt x="220" y="8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7" name="Freeform 232"/>
            <p:cNvSpPr>
              <a:spLocks/>
            </p:cNvSpPr>
            <p:nvPr userDrawn="1"/>
          </p:nvSpPr>
          <p:spPr bwMode="auto">
            <a:xfrm>
              <a:off x="6876" y="-1547"/>
              <a:ext cx="280" cy="600"/>
            </a:xfrm>
            <a:custGeom>
              <a:avLst/>
              <a:gdLst>
                <a:gd name="T0" fmla="*/ 22 w 276"/>
                <a:gd name="T1" fmla="*/ 102 h 600"/>
                <a:gd name="T2" fmla="*/ 22 w 276"/>
                <a:gd name="T3" fmla="*/ 102 h 600"/>
                <a:gd name="T4" fmla="*/ 24 w 276"/>
                <a:gd name="T5" fmla="*/ 120 h 600"/>
                <a:gd name="T6" fmla="*/ 28 w 276"/>
                <a:gd name="T7" fmla="*/ 138 h 600"/>
                <a:gd name="T8" fmla="*/ 32 w 276"/>
                <a:gd name="T9" fmla="*/ 156 h 600"/>
                <a:gd name="T10" fmla="*/ 43 w 276"/>
                <a:gd name="T11" fmla="*/ 174 h 600"/>
                <a:gd name="T12" fmla="*/ 57 w 276"/>
                <a:gd name="T13" fmla="*/ 210 h 600"/>
                <a:gd name="T14" fmla="*/ 73 w 276"/>
                <a:gd name="T15" fmla="*/ 244 h 600"/>
                <a:gd name="T16" fmla="*/ 110 w 276"/>
                <a:gd name="T17" fmla="*/ 314 h 600"/>
                <a:gd name="T18" fmla="*/ 128 w 276"/>
                <a:gd name="T19" fmla="*/ 350 h 600"/>
                <a:gd name="T20" fmla="*/ 140 w 276"/>
                <a:gd name="T21" fmla="*/ 384 h 600"/>
                <a:gd name="T22" fmla="*/ 140 w 276"/>
                <a:gd name="T23" fmla="*/ 384 h 600"/>
                <a:gd name="T24" fmla="*/ 158 w 276"/>
                <a:gd name="T25" fmla="*/ 440 h 600"/>
                <a:gd name="T26" fmla="*/ 172 w 276"/>
                <a:gd name="T27" fmla="*/ 482 h 600"/>
                <a:gd name="T28" fmla="*/ 195 w 276"/>
                <a:gd name="T29" fmla="*/ 526 h 600"/>
                <a:gd name="T30" fmla="*/ 205 w 276"/>
                <a:gd name="T31" fmla="*/ 546 h 600"/>
                <a:gd name="T32" fmla="*/ 215 w 276"/>
                <a:gd name="T33" fmla="*/ 564 h 600"/>
                <a:gd name="T34" fmla="*/ 225 w 276"/>
                <a:gd name="T35" fmla="*/ 578 h 600"/>
                <a:gd name="T36" fmla="*/ 237 w 276"/>
                <a:gd name="T37" fmla="*/ 590 h 600"/>
                <a:gd name="T38" fmla="*/ 248 w 276"/>
                <a:gd name="T39" fmla="*/ 598 h 600"/>
                <a:gd name="T40" fmla="*/ 256 w 276"/>
                <a:gd name="T41" fmla="*/ 598 h 600"/>
                <a:gd name="T42" fmla="*/ 262 w 276"/>
                <a:gd name="T43" fmla="*/ 600 h 600"/>
                <a:gd name="T44" fmla="*/ 268 w 276"/>
                <a:gd name="T45" fmla="*/ 598 h 600"/>
                <a:gd name="T46" fmla="*/ 274 w 276"/>
                <a:gd name="T47" fmla="*/ 596 h 600"/>
                <a:gd name="T48" fmla="*/ 280 w 276"/>
                <a:gd name="T49" fmla="*/ 592 h 600"/>
                <a:gd name="T50" fmla="*/ 284 w 276"/>
                <a:gd name="T51" fmla="*/ 586 h 600"/>
                <a:gd name="T52" fmla="*/ 284 w 276"/>
                <a:gd name="T53" fmla="*/ 586 h 600"/>
                <a:gd name="T54" fmla="*/ 288 w 276"/>
                <a:gd name="T55" fmla="*/ 580 h 600"/>
                <a:gd name="T56" fmla="*/ 292 w 276"/>
                <a:gd name="T57" fmla="*/ 572 h 600"/>
                <a:gd name="T58" fmla="*/ 296 w 276"/>
                <a:gd name="T59" fmla="*/ 556 h 600"/>
                <a:gd name="T60" fmla="*/ 296 w 276"/>
                <a:gd name="T61" fmla="*/ 540 h 600"/>
                <a:gd name="T62" fmla="*/ 292 w 276"/>
                <a:gd name="T63" fmla="*/ 520 h 600"/>
                <a:gd name="T64" fmla="*/ 288 w 276"/>
                <a:gd name="T65" fmla="*/ 498 h 600"/>
                <a:gd name="T66" fmla="*/ 280 w 276"/>
                <a:gd name="T67" fmla="*/ 476 h 600"/>
                <a:gd name="T68" fmla="*/ 259 w 276"/>
                <a:gd name="T69" fmla="*/ 432 h 600"/>
                <a:gd name="T70" fmla="*/ 231 w 276"/>
                <a:gd name="T71" fmla="*/ 386 h 600"/>
                <a:gd name="T72" fmla="*/ 207 w 276"/>
                <a:gd name="T73" fmla="*/ 344 h 600"/>
                <a:gd name="T74" fmla="*/ 183 w 276"/>
                <a:gd name="T75" fmla="*/ 308 h 600"/>
                <a:gd name="T76" fmla="*/ 166 w 276"/>
                <a:gd name="T77" fmla="*/ 282 h 600"/>
                <a:gd name="T78" fmla="*/ 166 w 276"/>
                <a:gd name="T79" fmla="*/ 282 h 600"/>
                <a:gd name="T80" fmla="*/ 154 w 276"/>
                <a:gd name="T81" fmla="*/ 246 h 600"/>
                <a:gd name="T82" fmla="*/ 142 w 276"/>
                <a:gd name="T83" fmla="*/ 210 h 600"/>
                <a:gd name="T84" fmla="*/ 120 w 276"/>
                <a:gd name="T85" fmla="*/ 136 h 600"/>
                <a:gd name="T86" fmla="*/ 103 w 276"/>
                <a:gd name="T87" fmla="*/ 100 h 600"/>
                <a:gd name="T88" fmla="*/ 89 w 276"/>
                <a:gd name="T89" fmla="*/ 64 h 600"/>
                <a:gd name="T90" fmla="*/ 71 w 276"/>
                <a:gd name="T91" fmla="*/ 30 h 600"/>
                <a:gd name="T92" fmla="*/ 63 w 276"/>
                <a:gd name="T93" fmla="*/ 16 h 600"/>
                <a:gd name="T94" fmla="*/ 51 w 276"/>
                <a:gd name="T95" fmla="*/ 0 h 600"/>
                <a:gd name="T96" fmla="*/ 51 w 276"/>
                <a:gd name="T97" fmla="*/ 0 h 600"/>
                <a:gd name="T98" fmla="*/ 34 w 276"/>
                <a:gd name="T99" fmla="*/ 10 h 600"/>
                <a:gd name="T100" fmla="*/ 22 w 276"/>
                <a:gd name="T101" fmla="*/ 18 h 600"/>
                <a:gd name="T102" fmla="*/ 14 w 276"/>
                <a:gd name="T103" fmla="*/ 30 h 600"/>
                <a:gd name="T104" fmla="*/ 6 w 276"/>
                <a:gd name="T105" fmla="*/ 42 h 600"/>
                <a:gd name="T106" fmla="*/ 2 w 276"/>
                <a:gd name="T107" fmla="*/ 54 h 600"/>
                <a:gd name="T108" fmla="*/ 0 w 276"/>
                <a:gd name="T109" fmla="*/ 68 h 600"/>
                <a:gd name="T110" fmla="*/ 2 w 276"/>
                <a:gd name="T111" fmla="*/ 82 h 600"/>
                <a:gd name="T112" fmla="*/ 8 w 276"/>
                <a:gd name="T113" fmla="*/ 96 h 600"/>
                <a:gd name="T114" fmla="*/ 22 w 276"/>
                <a:gd name="T115" fmla="*/ 102 h 6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76" h="600">
                  <a:moveTo>
                    <a:pt x="22" y="102"/>
                  </a:moveTo>
                  <a:lnTo>
                    <a:pt x="22" y="102"/>
                  </a:lnTo>
                  <a:lnTo>
                    <a:pt x="24" y="120"/>
                  </a:lnTo>
                  <a:lnTo>
                    <a:pt x="28" y="138"/>
                  </a:lnTo>
                  <a:lnTo>
                    <a:pt x="32" y="156"/>
                  </a:lnTo>
                  <a:lnTo>
                    <a:pt x="38" y="174"/>
                  </a:lnTo>
                  <a:lnTo>
                    <a:pt x="52" y="210"/>
                  </a:lnTo>
                  <a:lnTo>
                    <a:pt x="68" y="244"/>
                  </a:lnTo>
                  <a:lnTo>
                    <a:pt x="102" y="314"/>
                  </a:lnTo>
                  <a:lnTo>
                    <a:pt x="118" y="350"/>
                  </a:lnTo>
                  <a:lnTo>
                    <a:pt x="130" y="384"/>
                  </a:lnTo>
                  <a:lnTo>
                    <a:pt x="148" y="440"/>
                  </a:lnTo>
                  <a:lnTo>
                    <a:pt x="162" y="482"/>
                  </a:lnTo>
                  <a:lnTo>
                    <a:pt x="180" y="526"/>
                  </a:lnTo>
                  <a:lnTo>
                    <a:pt x="190" y="546"/>
                  </a:lnTo>
                  <a:lnTo>
                    <a:pt x="200" y="564"/>
                  </a:lnTo>
                  <a:lnTo>
                    <a:pt x="210" y="578"/>
                  </a:lnTo>
                  <a:lnTo>
                    <a:pt x="222" y="590"/>
                  </a:lnTo>
                  <a:lnTo>
                    <a:pt x="232" y="598"/>
                  </a:lnTo>
                  <a:lnTo>
                    <a:pt x="238" y="598"/>
                  </a:lnTo>
                  <a:lnTo>
                    <a:pt x="242" y="600"/>
                  </a:lnTo>
                  <a:lnTo>
                    <a:pt x="248" y="598"/>
                  </a:lnTo>
                  <a:lnTo>
                    <a:pt x="254" y="596"/>
                  </a:lnTo>
                  <a:lnTo>
                    <a:pt x="260" y="592"/>
                  </a:lnTo>
                  <a:lnTo>
                    <a:pt x="264" y="586"/>
                  </a:lnTo>
                  <a:lnTo>
                    <a:pt x="268" y="580"/>
                  </a:lnTo>
                  <a:lnTo>
                    <a:pt x="272" y="572"/>
                  </a:lnTo>
                  <a:lnTo>
                    <a:pt x="276" y="556"/>
                  </a:lnTo>
                  <a:lnTo>
                    <a:pt x="276" y="540"/>
                  </a:lnTo>
                  <a:lnTo>
                    <a:pt x="272" y="520"/>
                  </a:lnTo>
                  <a:lnTo>
                    <a:pt x="268" y="498"/>
                  </a:lnTo>
                  <a:lnTo>
                    <a:pt x="260" y="476"/>
                  </a:lnTo>
                  <a:lnTo>
                    <a:pt x="240" y="432"/>
                  </a:lnTo>
                  <a:lnTo>
                    <a:pt x="216" y="386"/>
                  </a:lnTo>
                  <a:lnTo>
                    <a:pt x="192" y="344"/>
                  </a:lnTo>
                  <a:lnTo>
                    <a:pt x="170" y="308"/>
                  </a:lnTo>
                  <a:lnTo>
                    <a:pt x="156" y="282"/>
                  </a:lnTo>
                  <a:lnTo>
                    <a:pt x="144" y="246"/>
                  </a:lnTo>
                  <a:lnTo>
                    <a:pt x="132" y="210"/>
                  </a:lnTo>
                  <a:lnTo>
                    <a:pt x="110" y="136"/>
                  </a:lnTo>
                  <a:lnTo>
                    <a:pt x="98" y="100"/>
                  </a:lnTo>
                  <a:lnTo>
                    <a:pt x="84" y="64"/>
                  </a:lnTo>
                  <a:lnTo>
                    <a:pt x="66" y="30"/>
                  </a:lnTo>
                  <a:lnTo>
                    <a:pt x="58" y="16"/>
                  </a:lnTo>
                  <a:lnTo>
                    <a:pt x="46" y="0"/>
                  </a:lnTo>
                  <a:lnTo>
                    <a:pt x="34" y="10"/>
                  </a:lnTo>
                  <a:lnTo>
                    <a:pt x="22" y="18"/>
                  </a:lnTo>
                  <a:lnTo>
                    <a:pt x="14" y="30"/>
                  </a:lnTo>
                  <a:lnTo>
                    <a:pt x="6" y="42"/>
                  </a:lnTo>
                  <a:lnTo>
                    <a:pt x="2" y="54"/>
                  </a:lnTo>
                  <a:lnTo>
                    <a:pt x="0" y="68"/>
                  </a:lnTo>
                  <a:lnTo>
                    <a:pt x="2" y="82"/>
                  </a:lnTo>
                  <a:lnTo>
                    <a:pt x="8" y="96"/>
                  </a:lnTo>
                  <a:lnTo>
                    <a:pt x="22" y="1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8" name="Freeform 233"/>
            <p:cNvSpPr>
              <a:spLocks/>
            </p:cNvSpPr>
            <p:nvPr userDrawn="1"/>
          </p:nvSpPr>
          <p:spPr bwMode="auto">
            <a:xfrm>
              <a:off x="6876" y="-1547"/>
              <a:ext cx="280" cy="600"/>
            </a:xfrm>
            <a:custGeom>
              <a:avLst/>
              <a:gdLst>
                <a:gd name="T0" fmla="*/ 22 w 276"/>
                <a:gd name="T1" fmla="*/ 102 h 600"/>
                <a:gd name="T2" fmla="*/ 22 w 276"/>
                <a:gd name="T3" fmla="*/ 102 h 600"/>
                <a:gd name="T4" fmla="*/ 24 w 276"/>
                <a:gd name="T5" fmla="*/ 120 h 600"/>
                <a:gd name="T6" fmla="*/ 28 w 276"/>
                <a:gd name="T7" fmla="*/ 138 h 600"/>
                <a:gd name="T8" fmla="*/ 32 w 276"/>
                <a:gd name="T9" fmla="*/ 156 h 600"/>
                <a:gd name="T10" fmla="*/ 43 w 276"/>
                <a:gd name="T11" fmla="*/ 174 h 600"/>
                <a:gd name="T12" fmla="*/ 57 w 276"/>
                <a:gd name="T13" fmla="*/ 210 h 600"/>
                <a:gd name="T14" fmla="*/ 73 w 276"/>
                <a:gd name="T15" fmla="*/ 244 h 600"/>
                <a:gd name="T16" fmla="*/ 110 w 276"/>
                <a:gd name="T17" fmla="*/ 314 h 600"/>
                <a:gd name="T18" fmla="*/ 128 w 276"/>
                <a:gd name="T19" fmla="*/ 350 h 600"/>
                <a:gd name="T20" fmla="*/ 140 w 276"/>
                <a:gd name="T21" fmla="*/ 384 h 600"/>
                <a:gd name="T22" fmla="*/ 140 w 276"/>
                <a:gd name="T23" fmla="*/ 384 h 600"/>
                <a:gd name="T24" fmla="*/ 158 w 276"/>
                <a:gd name="T25" fmla="*/ 440 h 600"/>
                <a:gd name="T26" fmla="*/ 172 w 276"/>
                <a:gd name="T27" fmla="*/ 482 h 600"/>
                <a:gd name="T28" fmla="*/ 195 w 276"/>
                <a:gd name="T29" fmla="*/ 526 h 600"/>
                <a:gd name="T30" fmla="*/ 205 w 276"/>
                <a:gd name="T31" fmla="*/ 546 h 600"/>
                <a:gd name="T32" fmla="*/ 215 w 276"/>
                <a:gd name="T33" fmla="*/ 564 h 600"/>
                <a:gd name="T34" fmla="*/ 225 w 276"/>
                <a:gd name="T35" fmla="*/ 578 h 600"/>
                <a:gd name="T36" fmla="*/ 237 w 276"/>
                <a:gd name="T37" fmla="*/ 590 h 600"/>
                <a:gd name="T38" fmla="*/ 248 w 276"/>
                <a:gd name="T39" fmla="*/ 598 h 600"/>
                <a:gd name="T40" fmla="*/ 256 w 276"/>
                <a:gd name="T41" fmla="*/ 598 h 600"/>
                <a:gd name="T42" fmla="*/ 262 w 276"/>
                <a:gd name="T43" fmla="*/ 600 h 600"/>
                <a:gd name="T44" fmla="*/ 268 w 276"/>
                <a:gd name="T45" fmla="*/ 598 h 600"/>
                <a:gd name="T46" fmla="*/ 274 w 276"/>
                <a:gd name="T47" fmla="*/ 596 h 600"/>
                <a:gd name="T48" fmla="*/ 280 w 276"/>
                <a:gd name="T49" fmla="*/ 592 h 600"/>
                <a:gd name="T50" fmla="*/ 284 w 276"/>
                <a:gd name="T51" fmla="*/ 586 h 600"/>
                <a:gd name="T52" fmla="*/ 284 w 276"/>
                <a:gd name="T53" fmla="*/ 586 h 600"/>
                <a:gd name="T54" fmla="*/ 288 w 276"/>
                <a:gd name="T55" fmla="*/ 580 h 600"/>
                <a:gd name="T56" fmla="*/ 292 w 276"/>
                <a:gd name="T57" fmla="*/ 572 h 600"/>
                <a:gd name="T58" fmla="*/ 296 w 276"/>
                <a:gd name="T59" fmla="*/ 556 h 600"/>
                <a:gd name="T60" fmla="*/ 296 w 276"/>
                <a:gd name="T61" fmla="*/ 540 h 600"/>
                <a:gd name="T62" fmla="*/ 292 w 276"/>
                <a:gd name="T63" fmla="*/ 520 h 600"/>
                <a:gd name="T64" fmla="*/ 288 w 276"/>
                <a:gd name="T65" fmla="*/ 498 h 600"/>
                <a:gd name="T66" fmla="*/ 280 w 276"/>
                <a:gd name="T67" fmla="*/ 476 h 600"/>
                <a:gd name="T68" fmla="*/ 259 w 276"/>
                <a:gd name="T69" fmla="*/ 432 h 600"/>
                <a:gd name="T70" fmla="*/ 231 w 276"/>
                <a:gd name="T71" fmla="*/ 386 h 600"/>
                <a:gd name="T72" fmla="*/ 207 w 276"/>
                <a:gd name="T73" fmla="*/ 344 h 600"/>
                <a:gd name="T74" fmla="*/ 183 w 276"/>
                <a:gd name="T75" fmla="*/ 308 h 600"/>
                <a:gd name="T76" fmla="*/ 166 w 276"/>
                <a:gd name="T77" fmla="*/ 282 h 600"/>
                <a:gd name="T78" fmla="*/ 166 w 276"/>
                <a:gd name="T79" fmla="*/ 282 h 600"/>
                <a:gd name="T80" fmla="*/ 154 w 276"/>
                <a:gd name="T81" fmla="*/ 246 h 600"/>
                <a:gd name="T82" fmla="*/ 142 w 276"/>
                <a:gd name="T83" fmla="*/ 210 h 600"/>
                <a:gd name="T84" fmla="*/ 120 w 276"/>
                <a:gd name="T85" fmla="*/ 136 h 600"/>
                <a:gd name="T86" fmla="*/ 103 w 276"/>
                <a:gd name="T87" fmla="*/ 100 h 600"/>
                <a:gd name="T88" fmla="*/ 89 w 276"/>
                <a:gd name="T89" fmla="*/ 64 h 600"/>
                <a:gd name="T90" fmla="*/ 71 w 276"/>
                <a:gd name="T91" fmla="*/ 30 h 600"/>
                <a:gd name="T92" fmla="*/ 63 w 276"/>
                <a:gd name="T93" fmla="*/ 16 h 600"/>
                <a:gd name="T94" fmla="*/ 51 w 276"/>
                <a:gd name="T95" fmla="*/ 0 h 600"/>
                <a:gd name="T96" fmla="*/ 51 w 276"/>
                <a:gd name="T97" fmla="*/ 0 h 600"/>
                <a:gd name="T98" fmla="*/ 34 w 276"/>
                <a:gd name="T99" fmla="*/ 10 h 600"/>
                <a:gd name="T100" fmla="*/ 22 w 276"/>
                <a:gd name="T101" fmla="*/ 18 h 600"/>
                <a:gd name="T102" fmla="*/ 14 w 276"/>
                <a:gd name="T103" fmla="*/ 30 h 600"/>
                <a:gd name="T104" fmla="*/ 6 w 276"/>
                <a:gd name="T105" fmla="*/ 42 h 600"/>
                <a:gd name="T106" fmla="*/ 2 w 276"/>
                <a:gd name="T107" fmla="*/ 54 h 600"/>
                <a:gd name="T108" fmla="*/ 0 w 276"/>
                <a:gd name="T109" fmla="*/ 68 h 600"/>
                <a:gd name="T110" fmla="*/ 2 w 276"/>
                <a:gd name="T111" fmla="*/ 82 h 600"/>
                <a:gd name="T112" fmla="*/ 8 w 276"/>
                <a:gd name="T113" fmla="*/ 96 h 60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6" h="600">
                  <a:moveTo>
                    <a:pt x="22" y="102"/>
                  </a:moveTo>
                  <a:lnTo>
                    <a:pt x="22" y="102"/>
                  </a:lnTo>
                  <a:lnTo>
                    <a:pt x="24" y="120"/>
                  </a:lnTo>
                  <a:lnTo>
                    <a:pt x="28" y="138"/>
                  </a:lnTo>
                  <a:lnTo>
                    <a:pt x="32" y="156"/>
                  </a:lnTo>
                  <a:lnTo>
                    <a:pt x="38" y="174"/>
                  </a:lnTo>
                  <a:lnTo>
                    <a:pt x="52" y="210"/>
                  </a:lnTo>
                  <a:lnTo>
                    <a:pt x="68" y="244"/>
                  </a:lnTo>
                  <a:lnTo>
                    <a:pt x="102" y="314"/>
                  </a:lnTo>
                  <a:lnTo>
                    <a:pt x="118" y="350"/>
                  </a:lnTo>
                  <a:lnTo>
                    <a:pt x="130" y="384"/>
                  </a:lnTo>
                  <a:lnTo>
                    <a:pt x="148" y="440"/>
                  </a:lnTo>
                  <a:lnTo>
                    <a:pt x="162" y="482"/>
                  </a:lnTo>
                  <a:lnTo>
                    <a:pt x="180" y="526"/>
                  </a:lnTo>
                  <a:lnTo>
                    <a:pt x="190" y="546"/>
                  </a:lnTo>
                  <a:lnTo>
                    <a:pt x="200" y="564"/>
                  </a:lnTo>
                  <a:lnTo>
                    <a:pt x="210" y="578"/>
                  </a:lnTo>
                  <a:lnTo>
                    <a:pt x="222" y="590"/>
                  </a:lnTo>
                  <a:lnTo>
                    <a:pt x="232" y="598"/>
                  </a:lnTo>
                  <a:lnTo>
                    <a:pt x="238" y="598"/>
                  </a:lnTo>
                  <a:lnTo>
                    <a:pt x="242" y="600"/>
                  </a:lnTo>
                  <a:lnTo>
                    <a:pt x="248" y="598"/>
                  </a:lnTo>
                  <a:lnTo>
                    <a:pt x="254" y="596"/>
                  </a:lnTo>
                  <a:lnTo>
                    <a:pt x="260" y="592"/>
                  </a:lnTo>
                  <a:lnTo>
                    <a:pt x="264" y="586"/>
                  </a:lnTo>
                  <a:lnTo>
                    <a:pt x="268" y="580"/>
                  </a:lnTo>
                  <a:lnTo>
                    <a:pt x="272" y="572"/>
                  </a:lnTo>
                  <a:lnTo>
                    <a:pt x="276" y="556"/>
                  </a:lnTo>
                  <a:lnTo>
                    <a:pt x="276" y="540"/>
                  </a:lnTo>
                  <a:lnTo>
                    <a:pt x="272" y="520"/>
                  </a:lnTo>
                  <a:lnTo>
                    <a:pt x="268" y="498"/>
                  </a:lnTo>
                  <a:lnTo>
                    <a:pt x="260" y="476"/>
                  </a:lnTo>
                  <a:lnTo>
                    <a:pt x="240" y="432"/>
                  </a:lnTo>
                  <a:lnTo>
                    <a:pt x="216" y="386"/>
                  </a:lnTo>
                  <a:lnTo>
                    <a:pt x="192" y="344"/>
                  </a:lnTo>
                  <a:lnTo>
                    <a:pt x="170" y="308"/>
                  </a:lnTo>
                  <a:lnTo>
                    <a:pt x="156" y="282"/>
                  </a:lnTo>
                  <a:lnTo>
                    <a:pt x="144" y="246"/>
                  </a:lnTo>
                  <a:lnTo>
                    <a:pt x="132" y="210"/>
                  </a:lnTo>
                  <a:lnTo>
                    <a:pt x="110" y="136"/>
                  </a:lnTo>
                  <a:lnTo>
                    <a:pt x="98" y="100"/>
                  </a:lnTo>
                  <a:lnTo>
                    <a:pt x="84" y="64"/>
                  </a:lnTo>
                  <a:lnTo>
                    <a:pt x="66" y="30"/>
                  </a:lnTo>
                  <a:lnTo>
                    <a:pt x="58" y="16"/>
                  </a:lnTo>
                  <a:lnTo>
                    <a:pt x="46" y="0"/>
                  </a:lnTo>
                  <a:lnTo>
                    <a:pt x="34" y="10"/>
                  </a:lnTo>
                  <a:lnTo>
                    <a:pt x="22" y="18"/>
                  </a:lnTo>
                  <a:lnTo>
                    <a:pt x="14" y="30"/>
                  </a:lnTo>
                  <a:lnTo>
                    <a:pt x="6" y="42"/>
                  </a:lnTo>
                  <a:lnTo>
                    <a:pt x="2" y="54"/>
                  </a:lnTo>
                  <a:lnTo>
                    <a:pt x="0" y="68"/>
                  </a:lnTo>
                  <a:lnTo>
                    <a:pt x="2" y="82"/>
                  </a:lnTo>
                  <a:lnTo>
                    <a:pt x="8" y="9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39" name="Freeform 234"/>
            <p:cNvSpPr>
              <a:spLocks/>
            </p:cNvSpPr>
            <p:nvPr userDrawn="1"/>
          </p:nvSpPr>
          <p:spPr bwMode="auto">
            <a:xfrm>
              <a:off x="4476" y="-1927"/>
              <a:ext cx="120" cy="280"/>
            </a:xfrm>
            <a:custGeom>
              <a:avLst/>
              <a:gdLst>
                <a:gd name="T0" fmla="*/ 61 w 118"/>
                <a:gd name="T1" fmla="*/ 0 h 272"/>
                <a:gd name="T2" fmla="*/ 61 w 118"/>
                <a:gd name="T3" fmla="*/ 0 h 272"/>
                <a:gd name="T4" fmla="*/ 41 w 118"/>
                <a:gd name="T5" fmla="*/ 72 h 272"/>
                <a:gd name="T6" fmla="*/ 22 w 118"/>
                <a:gd name="T7" fmla="*/ 121 h 272"/>
                <a:gd name="T8" fmla="*/ 10 w 118"/>
                <a:gd name="T9" fmla="*/ 176 h 272"/>
                <a:gd name="T10" fmla="*/ 2 w 118"/>
                <a:gd name="T11" fmla="*/ 226 h 272"/>
                <a:gd name="T12" fmla="*/ 0 w 118"/>
                <a:gd name="T13" fmla="*/ 250 h 272"/>
                <a:gd name="T14" fmla="*/ 0 w 118"/>
                <a:gd name="T15" fmla="*/ 271 h 272"/>
                <a:gd name="T16" fmla="*/ 2 w 118"/>
                <a:gd name="T17" fmla="*/ 289 h 272"/>
                <a:gd name="T18" fmla="*/ 6 w 118"/>
                <a:gd name="T19" fmla="*/ 303 h 272"/>
                <a:gd name="T20" fmla="*/ 10 w 118"/>
                <a:gd name="T21" fmla="*/ 308 h 272"/>
                <a:gd name="T22" fmla="*/ 14 w 118"/>
                <a:gd name="T23" fmla="*/ 312 h 272"/>
                <a:gd name="T24" fmla="*/ 20 w 118"/>
                <a:gd name="T25" fmla="*/ 314 h 272"/>
                <a:gd name="T26" fmla="*/ 24 w 118"/>
                <a:gd name="T27" fmla="*/ 314 h 272"/>
                <a:gd name="T28" fmla="*/ 24 w 118"/>
                <a:gd name="T29" fmla="*/ 314 h 272"/>
                <a:gd name="T30" fmla="*/ 35 w 118"/>
                <a:gd name="T31" fmla="*/ 314 h 272"/>
                <a:gd name="T32" fmla="*/ 41 w 118"/>
                <a:gd name="T33" fmla="*/ 312 h 272"/>
                <a:gd name="T34" fmla="*/ 55 w 118"/>
                <a:gd name="T35" fmla="*/ 305 h 272"/>
                <a:gd name="T36" fmla="*/ 67 w 118"/>
                <a:gd name="T37" fmla="*/ 291 h 272"/>
                <a:gd name="T38" fmla="*/ 79 w 118"/>
                <a:gd name="T39" fmla="*/ 273 h 272"/>
                <a:gd name="T40" fmla="*/ 89 w 118"/>
                <a:gd name="T41" fmla="*/ 250 h 272"/>
                <a:gd name="T42" fmla="*/ 106 w 118"/>
                <a:gd name="T43" fmla="*/ 226 h 272"/>
                <a:gd name="T44" fmla="*/ 114 w 118"/>
                <a:gd name="T45" fmla="*/ 198 h 272"/>
                <a:gd name="T46" fmla="*/ 122 w 118"/>
                <a:gd name="T47" fmla="*/ 174 h 272"/>
                <a:gd name="T48" fmla="*/ 126 w 118"/>
                <a:gd name="T49" fmla="*/ 146 h 272"/>
                <a:gd name="T50" fmla="*/ 128 w 118"/>
                <a:gd name="T51" fmla="*/ 119 h 272"/>
                <a:gd name="T52" fmla="*/ 128 w 118"/>
                <a:gd name="T53" fmla="*/ 95 h 272"/>
                <a:gd name="T54" fmla="*/ 126 w 118"/>
                <a:gd name="T55" fmla="*/ 72 h 272"/>
                <a:gd name="T56" fmla="*/ 118 w 118"/>
                <a:gd name="T57" fmla="*/ 51 h 272"/>
                <a:gd name="T58" fmla="*/ 114 w 118"/>
                <a:gd name="T59" fmla="*/ 45 h 272"/>
                <a:gd name="T60" fmla="*/ 108 w 118"/>
                <a:gd name="T61" fmla="*/ 39 h 272"/>
                <a:gd name="T62" fmla="*/ 102 w 118"/>
                <a:gd name="T63" fmla="*/ 35 h 272"/>
                <a:gd name="T64" fmla="*/ 89 w 118"/>
                <a:gd name="T65" fmla="*/ 31 h 272"/>
                <a:gd name="T66" fmla="*/ 79 w 118"/>
                <a:gd name="T67" fmla="*/ 29 h 272"/>
                <a:gd name="T68" fmla="*/ 69 w 118"/>
                <a:gd name="T69" fmla="*/ 29 h 272"/>
                <a:gd name="T70" fmla="*/ 61 w 118"/>
                <a:gd name="T71" fmla="*/ 0 h 2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8" h="272">
                  <a:moveTo>
                    <a:pt x="56" y="0"/>
                  </a:moveTo>
                  <a:lnTo>
                    <a:pt x="56" y="0"/>
                  </a:lnTo>
                  <a:lnTo>
                    <a:pt x="36" y="62"/>
                  </a:lnTo>
                  <a:lnTo>
                    <a:pt x="22" y="106"/>
                  </a:lnTo>
                  <a:lnTo>
                    <a:pt x="10" y="152"/>
                  </a:lnTo>
                  <a:lnTo>
                    <a:pt x="2" y="196"/>
                  </a:lnTo>
                  <a:lnTo>
                    <a:pt x="0" y="216"/>
                  </a:lnTo>
                  <a:lnTo>
                    <a:pt x="0" y="234"/>
                  </a:lnTo>
                  <a:lnTo>
                    <a:pt x="2" y="250"/>
                  </a:lnTo>
                  <a:lnTo>
                    <a:pt x="6" y="262"/>
                  </a:lnTo>
                  <a:lnTo>
                    <a:pt x="10" y="266"/>
                  </a:lnTo>
                  <a:lnTo>
                    <a:pt x="14" y="270"/>
                  </a:lnTo>
                  <a:lnTo>
                    <a:pt x="20" y="272"/>
                  </a:lnTo>
                  <a:lnTo>
                    <a:pt x="24" y="272"/>
                  </a:lnTo>
                  <a:lnTo>
                    <a:pt x="30" y="272"/>
                  </a:lnTo>
                  <a:lnTo>
                    <a:pt x="36" y="270"/>
                  </a:lnTo>
                  <a:lnTo>
                    <a:pt x="50" y="264"/>
                  </a:lnTo>
                  <a:lnTo>
                    <a:pt x="62" y="252"/>
                  </a:lnTo>
                  <a:lnTo>
                    <a:pt x="74" y="236"/>
                  </a:lnTo>
                  <a:lnTo>
                    <a:pt x="84" y="216"/>
                  </a:lnTo>
                  <a:lnTo>
                    <a:pt x="96" y="196"/>
                  </a:lnTo>
                  <a:lnTo>
                    <a:pt x="104" y="172"/>
                  </a:lnTo>
                  <a:lnTo>
                    <a:pt x="112" y="150"/>
                  </a:lnTo>
                  <a:lnTo>
                    <a:pt x="116" y="126"/>
                  </a:lnTo>
                  <a:lnTo>
                    <a:pt x="118" y="104"/>
                  </a:lnTo>
                  <a:lnTo>
                    <a:pt x="118" y="82"/>
                  </a:lnTo>
                  <a:lnTo>
                    <a:pt x="116" y="62"/>
                  </a:lnTo>
                  <a:lnTo>
                    <a:pt x="108" y="46"/>
                  </a:lnTo>
                  <a:lnTo>
                    <a:pt x="104" y="40"/>
                  </a:lnTo>
                  <a:lnTo>
                    <a:pt x="98" y="34"/>
                  </a:lnTo>
                  <a:lnTo>
                    <a:pt x="92" y="30"/>
                  </a:lnTo>
                  <a:lnTo>
                    <a:pt x="84" y="26"/>
                  </a:lnTo>
                  <a:lnTo>
                    <a:pt x="74" y="24"/>
                  </a:lnTo>
                  <a:lnTo>
                    <a:pt x="64" y="24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0" name="Freeform 235"/>
            <p:cNvSpPr>
              <a:spLocks/>
            </p:cNvSpPr>
            <p:nvPr userDrawn="1"/>
          </p:nvSpPr>
          <p:spPr bwMode="auto">
            <a:xfrm>
              <a:off x="4476" y="-1927"/>
              <a:ext cx="120" cy="280"/>
            </a:xfrm>
            <a:custGeom>
              <a:avLst/>
              <a:gdLst>
                <a:gd name="T0" fmla="*/ 61 w 118"/>
                <a:gd name="T1" fmla="*/ 0 h 272"/>
                <a:gd name="T2" fmla="*/ 61 w 118"/>
                <a:gd name="T3" fmla="*/ 0 h 272"/>
                <a:gd name="T4" fmla="*/ 41 w 118"/>
                <a:gd name="T5" fmla="*/ 72 h 272"/>
                <a:gd name="T6" fmla="*/ 22 w 118"/>
                <a:gd name="T7" fmla="*/ 121 h 272"/>
                <a:gd name="T8" fmla="*/ 10 w 118"/>
                <a:gd name="T9" fmla="*/ 176 h 272"/>
                <a:gd name="T10" fmla="*/ 2 w 118"/>
                <a:gd name="T11" fmla="*/ 226 h 272"/>
                <a:gd name="T12" fmla="*/ 0 w 118"/>
                <a:gd name="T13" fmla="*/ 250 h 272"/>
                <a:gd name="T14" fmla="*/ 0 w 118"/>
                <a:gd name="T15" fmla="*/ 271 h 272"/>
                <a:gd name="T16" fmla="*/ 2 w 118"/>
                <a:gd name="T17" fmla="*/ 289 h 272"/>
                <a:gd name="T18" fmla="*/ 6 w 118"/>
                <a:gd name="T19" fmla="*/ 303 h 272"/>
                <a:gd name="T20" fmla="*/ 10 w 118"/>
                <a:gd name="T21" fmla="*/ 308 h 272"/>
                <a:gd name="T22" fmla="*/ 14 w 118"/>
                <a:gd name="T23" fmla="*/ 312 h 272"/>
                <a:gd name="T24" fmla="*/ 20 w 118"/>
                <a:gd name="T25" fmla="*/ 314 h 272"/>
                <a:gd name="T26" fmla="*/ 24 w 118"/>
                <a:gd name="T27" fmla="*/ 314 h 272"/>
                <a:gd name="T28" fmla="*/ 24 w 118"/>
                <a:gd name="T29" fmla="*/ 314 h 272"/>
                <a:gd name="T30" fmla="*/ 35 w 118"/>
                <a:gd name="T31" fmla="*/ 314 h 272"/>
                <a:gd name="T32" fmla="*/ 41 w 118"/>
                <a:gd name="T33" fmla="*/ 312 h 272"/>
                <a:gd name="T34" fmla="*/ 55 w 118"/>
                <a:gd name="T35" fmla="*/ 305 h 272"/>
                <a:gd name="T36" fmla="*/ 67 w 118"/>
                <a:gd name="T37" fmla="*/ 291 h 272"/>
                <a:gd name="T38" fmla="*/ 79 w 118"/>
                <a:gd name="T39" fmla="*/ 273 h 272"/>
                <a:gd name="T40" fmla="*/ 89 w 118"/>
                <a:gd name="T41" fmla="*/ 250 h 272"/>
                <a:gd name="T42" fmla="*/ 106 w 118"/>
                <a:gd name="T43" fmla="*/ 226 h 272"/>
                <a:gd name="T44" fmla="*/ 114 w 118"/>
                <a:gd name="T45" fmla="*/ 198 h 272"/>
                <a:gd name="T46" fmla="*/ 122 w 118"/>
                <a:gd name="T47" fmla="*/ 174 h 272"/>
                <a:gd name="T48" fmla="*/ 126 w 118"/>
                <a:gd name="T49" fmla="*/ 146 h 272"/>
                <a:gd name="T50" fmla="*/ 128 w 118"/>
                <a:gd name="T51" fmla="*/ 119 h 272"/>
                <a:gd name="T52" fmla="*/ 128 w 118"/>
                <a:gd name="T53" fmla="*/ 95 h 272"/>
                <a:gd name="T54" fmla="*/ 126 w 118"/>
                <a:gd name="T55" fmla="*/ 72 h 272"/>
                <a:gd name="T56" fmla="*/ 118 w 118"/>
                <a:gd name="T57" fmla="*/ 51 h 272"/>
                <a:gd name="T58" fmla="*/ 114 w 118"/>
                <a:gd name="T59" fmla="*/ 45 h 272"/>
                <a:gd name="T60" fmla="*/ 108 w 118"/>
                <a:gd name="T61" fmla="*/ 39 h 272"/>
                <a:gd name="T62" fmla="*/ 102 w 118"/>
                <a:gd name="T63" fmla="*/ 35 h 272"/>
                <a:gd name="T64" fmla="*/ 89 w 118"/>
                <a:gd name="T65" fmla="*/ 31 h 272"/>
                <a:gd name="T66" fmla="*/ 79 w 118"/>
                <a:gd name="T67" fmla="*/ 29 h 272"/>
                <a:gd name="T68" fmla="*/ 69 w 118"/>
                <a:gd name="T69" fmla="*/ 29 h 27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18" h="272">
                  <a:moveTo>
                    <a:pt x="56" y="0"/>
                  </a:moveTo>
                  <a:lnTo>
                    <a:pt x="56" y="0"/>
                  </a:lnTo>
                  <a:lnTo>
                    <a:pt x="36" y="62"/>
                  </a:lnTo>
                  <a:lnTo>
                    <a:pt x="22" y="106"/>
                  </a:lnTo>
                  <a:lnTo>
                    <a:pt x="10" y="152"/>
                  </a:lnTo>
                  <a:lnTo>
                    <a:pt x="2" y="196"/>
                  </a:lnTo>
                  <a:lnTo>
                    <a:pt x="0" y="216"/>
                  </a:lnTo>
                  <a:lnTo>
                    <a:pt x="0" y="234"/>
                  </a:lnTo>
                  <a:lnTo>
                    <a:pt x="2" y="250"/>
                  </a:lnTo>
                  <a:lnTo>
                    <a:pt x="6" y="262"/>
                  </a:lnTo>
                  <a:lnTo>
                    <a:pt x="10" y="266"/>
                  </a:lnTo>
                  <a:lnTo>
                    <a:pt x="14" y="270"/>
                  </a:lnTo>
                  <a:lnTo>
                    <a:pt x="20" y="272"/>
                  </a:lnTo>
                  <a:lnTo>
                    <a:pt x="24" y="272"/>
                  </a:lnTo>
                  <a:lnTo>
                    <a:pt x="30" y="272"/>
                  </a:lnTo>
                  <a:lnTo>
                    <a:pt x="36" y="270"/>
                  </a:lnTo>
                  <a:lnTo>
                    <a:pt x="50" y="264"/>
                  </a:lnTo>
                  <a:lnTo>
                    <a:pt x="62" y="252"/>
                  </a:lnTo>
                  <a:lnTo>
                    <a:pt x="74" y="236"/>
                  </a:lnTo>
                  <a:lnTo>
                    <a:pt x="84" y="216"/>
                  </a:lnTo>
                  <a:lnTo>
                    <a:pt x="96" y="196"/>
                  </a:lnTo>
                  <a:lnTo>
                    <a:pt x="104" y="172"/>
                  </a:lnTo>
                  <a:lnTo>
                    <a:pt x="112" y="150"/>
                  </a:lnTo>
                  <a:lnTo>
                    <a:pt x="116" y="126"/>
                  </a:lnTo>
                  <a:lnTo>
                    <a:pt x="118" y="104"/>
                  </a:lnTo>
                  <a:lnTo>
                    <a:pt x="118" y="82"/>
                  </a:lnTo>
                  <a:lnTo>
                    <a:pt x="116" y="62"/>
                  </a:lnTo>
                  <a:lnTo>
                    <a:pt x="108" y="46"/>
                  </a:lnTo>
                  <a:lnTo>
                    <a:pt x="104" y="40"/>
                  </a:lnTo>
                  <a:lnTo>
                    <a:pt x="98" y="34"/>
                  </a:lnTo>
                  <a:lnTo>
                    <a:pt x="92" y="30"/>
                  </a:lnTo>
                  <a:lnTo>
                    <a:pt x="84" y="26"/>
                  </a:lnTo>
                  <a:lnTo>
                    <a:pt x="74" y="24"/>
                  </a:lnTo>
                  <a:lnTo>
                    <a:pt x="64" y="2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1" name="Freeform 236"/>
            <p:cNvSpPr>
              <a:spLocks/>
            </p:cNvSpPr>
            <p:nvPr userDrawn="1"/>
          </p:nvSpPr>
          <p:spPr bwMode="auto">
            <a:xfrm>
              <a:off x="4816" y="-2027"/>
              <a:ext cx="160" cy="560"/>
            </a:xfrm>
            <a:custGeom>
              <a:avLst/>
              <a:gdLst>
                <a:gd name="T0" fmla="*/ 28 w 146"/>
                <a:gd name="T1" fmla="*/ 27 h 572"/>
                <a:gd name="T2" fmla="*/ 28 w 146"/>
                <a:gd name="T3" fmla="*/ 27 h 572"/>
                <a:gd name="T4" fmla="*/ 28 w 146"/>
                <a:gd name="T5" fmla="*/ 69 h 572"/>
                <a:gd name="T6" fmla="*/ 28 w 146"/>
                <a:gd name="T7" fmla="*/ 112 h 572"/>
                <a:gd name="T8" fmla="*/ 26 w 146"/>
                <a:gd name="T9" fmla="*/ 197 h 572"/>
                <a:gd name="T10" fmla="*/ 18 w 146"/>
                <a:gd name="T11" fmla="*/ 281 h 572"/>
                <a:gd name="T12" fmla="*/ 15 w 146"/>
                <a:gd name="T13" fmla="*/ 365 h 572"/>
                <a:gd name="T14" fmla="*/ 15 w 146"/>
                <a:gd name="T15" fmla="*/ 365 h 572"/>
                <a:gd name="T16" fmla="*/ 15 w 146"/>
                <a:gd name="T17" fmla="*/ 380 h 572"/>
                <a:gd name="T18" fmla="*/ 13 w 146"/>
                <a:gd name="T19" fmla="*/ 396 h 572"/>
                <a:gd name="T20" fmla="*/ 2 w 146"/>
                <a:gd name="T21" fmla="*/ 434 h 572"/>
                <a:gd name="T22" fmla="*/ 0 w 146"/>
                <a:gd name="T23" fmla="*/ 453 h 572"/>
                <a:gd name="T24" fmla="*/ 2 w 146"/>
                <a:gd name="T25" fmla="*/ 470 h 572"/>
                <a:gd name="T26" fmla="*/ 11 w 146"/>
                <a:gd name="T27" fmla="*/ 484 h 572"/>
                <a:gd name="T28" fmla="*/ 13 w 146"/>
                <a:gd name="T29" fmla="*/ 491 h 572"/>
                <a:gd name="T30" fmla="*/ 18 w 146"/>
                <a:gd name="T31" fmla="*/ 496 h 572"/>
                <a:gd name="T32" fmla="*/ 18 w 146"/>
                <a:gd name="T33" fmla="*/ 496 h 572"/>
                <a:gd name="T34" fmla="*/ 28 w 146"/>
                <a:gd name="T35" fmla="*/ 504 h 572"/>
                <a:gd name="T36" fmla="*/ 41 w 146"/>
                <a:gd name="T37" fmla="*/ 507 h 572"/>
                <a:gd name="T38" fmla="*/ 50 w 146"/>
                <a:gd name="T39" fmla="*/ 511 h 572"/>
                <a:gd name="T40" fmla="*/ 64 w 146"/>
                <a:gd name="T41" fmla="*/ 515 h 572"/>
                <a:gd name="T42" fmla="*/ 88 w 146"/>
                <a:gd name="T43" fmla="*/ 515 h 572"/>
                <a:gd name="T44" fmla="*/ 111 w 146"/>
                <a:gd name="T45" fmla="*/ 513 h 572"/>
                <a:gd name="T46" fmla="*/ 136 w 146"/>
                <a:gd name="T47" fmla="*/ 507 h 572"/>
                <a:gd name="T48" fmla="*/ 160 w 146"/>
                <a:gd name="T49" fmla="*/ 498 h 572"/>
                <a:gd name="T50" fmla="*/ 178 w 146"/>
                <a:gd name="T51" fmla="*/ 490 h 572"/>
                <a:gd name="T52" fmla="*/ 193 w 146"/>
                <a:gd name="T53" fmla="*/ 477 h 572"/>
                <a:gd name="T54" fmla="*/ 193 w 146"/>
                <a:gd name="T55" fmla="*/ 477 h 572"/>
                <a:gd name="T56" fmla="*/ 202 w 146"/>
                <a:gd name="T57" fmla="*/ 464 h 572"/>
                <a:gd name="T58" fmla="*/ 212 w 146"/>
                <a:gd name="T59" fmla="*/ 450 h 572"/>
                <a:gd name="T60" fmla="*/ 221 w 146"/>
                <a:gd name="T61" fmla="*/ 432 h 572"/>
                <a:gd name="T62" fmla="*/ 225 w 146"/>
                <a:gd name="T63" fmla="*/ 414 h 572"/>
                <a:gd name="T64" fmla="*/ 230 w 146"/>
                <a:gd name="T65" fmla="*/ 374 h 572"/>
                <a:gd name="T66" fmla="*/ 230 w 146"/>
                <a:gd name="T67" fmla="*/ 329 h 572"/>
                <a:gd name="T68" fmla="*/ 228 w 146"/>
                <a:gd name="T69" fmla="*/ 286 h 572"/>
                <a:gd name="T70" fmla="*/ 221 w 146"/>
                <a:gd name="T71" fmla="*/ 245 h 572"/>
                <a:gd name="T72" fmla="*/ 212 w 146"/>
                <a:gd name="T73" fmla="*/ 176 h 572"/>
                <a:gd name="T74" fmla="*/ 212 w 146"/>
                <a:gd name="T75" fmla="*/ 176 h 572"/>
                <a:gd name="T76" fmla="*/ 212 w 146"/>
                <a:gd name="T77" fmla="*/ 112 h 572"/>
                <a:gd name="T78" fmla="*/ 205 w 146"/>
                <a:gd name="T79" fmla="*/ 80 h 572"/>
                <a:gd name="T80" fmla="*/ 202 w 146"/>
                <a:gd name="T81" fmla="*/ 67 h 572"/>
                <a:gd name="T82" fmla="*/ 196 w 146"/>
                <a:gd name="T83" fmla="*/ 53 h 572"/>
                <a:gd name="T84" fmla="*/ 191 w 146"/>
                <a:gd name="T85" fmla="*/ 39 h 572"/>
                <a:gd name="T86" fmla="*/ 180 w 146"/>
                <a:gd name="T87" fmla="*/ 27 h 572"/>
                <a:gd name="T88" fmla="*/ 164 w 146"/>
                <a:gd name="T89" fmla="*/ 20 h 572"/>
                <a:gd name="T90" fmla="*/ 149 w 146"/>
                <a:gd name="T91" fmla="*/ 12 h 572"/>
                <a:gd name="T92" fmla="*/ 129 w 146"/>
                <a:gd name="T93" fmla="*/ 6 h 572"/>
                <a:gd name="T94" fmla="*/ 104 w 146"/>
                <a:gd name="T95" fmla="*/ 2 h 572"/>
                <a:gd name="T96" fmla="*/ 77 w 146"/>
                <a:gd name="T97" fmla="*/ 0 h 572"/>
                <a:gd name="T98" fmla="*/ 41 w 146"/>
                <a:gd name="T99" fmla="*/ 2 h 572"/>
                <a:gd name="T100" fmla="*/ 41 w 146"/>
                <a:gd name="T101" fmla="*/ 2 h 572"/>
                <a:gd name="T102" fmla="*/ 41 w 146"/>
                <a:gd name="T103" fmla="*/ 14 h 572"/>
                <a:gd name="T104" fmla="*/ 41 w 146"/>
                <a:gd name="T105" fmla="*/ 23 h 572"/>
                <a:gd name="T106" fmla="*/ 28 w 146"/>
                <a:gd name="T107" fmla="*/ 27 h 57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46" h="572">
                  <a:moveTo>
                    <a:pt x="18" y="32"/>
                  </a:moveTo>
                  <a:lnTo>
                    <a:pt x="18" y="32"/>
                  </a:lnTo>
                  <a:lnTo>
                    <a:pt x="18" y="78"/>
                  </a:lnTo>
                  <a:lnTo>
                    <a:pt x="18" y="124"/>
                  </a:lnTo>
                  <a:lnTo>
                    <a:pt x="16" y="218"/>
                  </a:lnTo>
                  <a:lnTo>
                    <a:pt x="12" y="312"/>
                  </a:lnTo>
                  <a:lnTo>
                    <a:pt x="10" y="406"/>
                  </a:lnTo>
                  <a:lnTo>
                    <a:pt x="10" y="422"/>
                  </a:lnTo>
                  <a:lnTo>
                    <a:pt x="8" y="440"/>
                  </a:lnTo>
                  <a:lnTo>
                    <a:pt x="2" y="482"/>
                  </a:lnTo>
                  <a:lnTo>
                    <a:pt x="0" y="504"/>
                  </a:lnTo>
                  <a:lnTo>
                    <a:pt x="2" y="522"/>
                  </a:lnTo>
                  <a:lnTo>
                    <a:pt x="6" y="538"/>
                  </a:lnTo>
                  <a:lnTo>
                    <a:pt x="8" y="546"/>
                  </a:lnTo>
                  <a:lnTo>
                    <a:pt x="12" y="552"/>
                  </a:lnTo>
                  <a:lnTo>
                    <a:pt x="18" y="560"/>
                  </a:lnTo>
                  <a:lnTo>
                    <a:pt x="26" y="564"/>
                  </a:lnTo>
                  <a:lnTo>
                    <a:pt x="32" y="568"/>
                  </a:lnTo>
                  <a:lnTo>
                    <a:pt x="40" y="572"/>
                  </a:lnTo>
                  <a:lnTo>
                    <a:pt x="56" y="572"/>
                  </a:lnTo>
                  <a:lnTo>
                    <a:pt x="70" y="570"/>
                  </a:lnTo>
                  <a:lnTo>
                    <a:pt x="86" y="564"/>
                  </a:lnTo>
                  <a:lnTo>
                    <a:pt x="100" y="554"/>
                  </a:lnTo>
                  <a:lnTo>
                    <a:pt x="112" y="544"/>
                  </a:lnTo>
                  <a:lnTo>
                    <a:pt x="122" y="530"/>
                  </a:lnTo>
                  <a:lnTo>
                    <a:pt x="128" y="516"/>
                  </a:lnTo>
                  <a:lnTo>
                    <a:pt x="134" y="500"/>
                  </a:lnTo>
                  <a:lnTo>
                    <a:pt x="140" y="480"/>
                  </a:lnTo>
                  <a:lnTo>
                    <a:pt x="142" y="460"/>
                  </a:lnTo>
                  <a:lnTo>
                    <a:pt x="146" y="416"/>
                  </a:lnTo>
                  <a:lnTo>
                    <a:pt x="146" y="366"/>
                  </a:lnTo>
                  <a:lnTo>
                    <a:pt x="144" y="318"/>
                  </a:lnTo>
                  <a:lnTo>
                    <a:pt x="140" y="272"/>
                  </a:lnTo>
                  <a:lnTo>
                    <a:pt x="134" y="196"/>
                  </a:lnTo>
                  <a:lnTo>
                    <a:pt x="134" y="124"/>
                  </a:lnTo>
                  <a:lnTo>
                    <a:pt x="130" y="90"/>
                  </a:lnTo>
                  <a:lnTo>
                    <a:pt x="128" y="74"/>
                  </a:lnTo>
                  <a:lnTo>
                    <a:pt x="124" y="58"/>
                  </a:lnTo>
                  <a:lnTo>
                    <a:pt x="120" y="44"/>
                  </a:lnTo>
                  <a:lnTo>
                    <a:pt x="114" y="32"/>
                  </a:lnTo>
                  <a:lnTo>
                    <a:pt x="104" y="20"/>
                  </a:lnTo>
                  <a:lnTo>
                    <a:pt x="94" y="12"/>
                  </a:lnTo>
                  <a:lnTo>
                    <a:pt x="82" y="6"/>
                  </a:lnTo>
                  <a:lnTo>
                    <a:pt x="66" y="2"/>
                  </a:lnTo>
                  <a:lnTo>
                    <a:pt x="48" y="0"/>
                  </a:lnTo>
                  <a:lnTo>
                    <a:pt x="26" y="2"/>
                  </a:lnTo>
                  <a:lnTo>
                    <a:pt x="26" y="14"/>
                  </a:lnTo>
                  <a:lnTo>
                    <a:pt x="26" y="24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2" name="Freeform 237"/>
            <p:cNvSpPr>
              <a:spLocks/>
            </p:cNvSpPr>
            <p:nvPr userDrawn="1"/>
          </p:nvSpPr>
          <p:spPr bwMode="auto">
            <a:xfrm>
              <a:off x="4816" y="-2027"/>
              <a:ext cx="160" cy="560"/>
            </a:xfrm>
            <a:custGeom>
              <a:avLst/>
              <a:gdLst>
                <a:gd name="T0" fmla="*/ 28 w 146"/>
                <a:gd name="T1" fmla="*/ 27 h 572"/>
                <a:gd name="T2" fmla="*/ 28 w 146"/>
                <a:gd name="T3" fmla="*/ 27 h 572"/>
                <a:gd name="T4" fmla="*/ 28 w 146"/>
                <a:gd name="T5" fmla="*/ 69 h 572"/>
                <a:gd name="T6" fmla="*/ 28 w 146"/>
                <a:gd name="T7" fmla="*/ 112 h 572"/>
                <a:gd name="T8" fmla="*/ 26 w 146"/>
                <a:gd name="T9" fmla="*/ 197 h 572"/>
                <a:gd name="T10" fmla="*/ 18 w 146"/>
                <a:gd name="T11" fmla="*/ 281 h 572"/>
                <a:gd name="T12" fmla="*/ 15 w 146"/>
                <a:gd name="T13" fmla="*/ 365 h 572"/>
                <a:gd name="T14" fmla="*/ 15 w 146"/>
                <a:gd name="T15" fmla="*/ 365 h 572"/>
                <a:gd name="T16" fmla="*/ 15 w 146"/>
                <a:gd name="T17" fmla="*/ 380 h 572"/>
                <a:gd name="T18" fmla="*/ 13 w 146"/>
                <a:gd name="T19" fmla="*/ 396 h 572"/>
                <a:gd name="T20" fmla="*/ 2 w 146"/>
                <a:gd name="T21" fmla="*/ 434 h 572"/>
                <a:gd name="T22" fmla="*/ 0 w 146"/>
                <a:gd name="T23" fmla="*/ 453 h 572"/>
                <a:gd name="T24" fmla="*/ 2 w 146"/>
                <a:gd name="T25" fmla="*/ 470 h 572"/>
                <a:gd name="T26" fmla="*/ 11 w 146"/>
                <a:gd name="T27" fmla="*/ 484 h 572"/>
                <a:gd name="T28" fmla="*/ 13 w 146"/>
                <a:gd name="T29" fmla="*/ 491 h 572"/>
                <a:gd name="T30" fmla="*/ 18 w 146"/>
                <a:gd name="T31" fmla="*/ 496 h 572"/>
                <a:gd name="T32" fmla="*/ 18 w 146"/>
                <a:gd name="T33" fmla="*/ 496 h 572"/>
                <a:gd name="T34" fmla="*/ 28 w 146"/>
                <a:gd name="T35" fmla="*/ 504 h 572"/>
                <a:gd name="T36" fmla="*/ 41 w 146"/>
                <a:gd name="T37" fmla="*/ 507 h 572"/>
                <a:gd name="T38" fmla="*/ 50 w 146"/>
                <a:gd name="T39" fmla="*/ 511 h 572"/>
                <a:gd name="T40" fmla="*/ 64 w 146"/>
                <a:gd name="T41" fmla="*/ 515 h 572"/>
                <a:gd name="T42" fmla="*/ 88 w 146"/>
                <a:gd name="T43" fmla="*/ 515 h 572"/>
                <a:gd name="T44" fmla="*/ 111 w 146"/>
                <a:gd name="T45" fmla="*/ 513 h 572"/>
                <a:gd name="T46" fmla="*/ 136 w 146"/>
                <a:gd name="T47" fmla="*/ 507 h 572"/>
                <a:gd name="T48" fmla="*/ 160 w 146"/>
                <a:gd name="T49" fmla="*/ 498 h 572"/>
                <a:gd name="T50" fmla="*/ 178 w 146"/>
                <a:gd name="T51" fmla="*/ 490 h 572"/>
                <a:gd name="T52" fmla="*/ 193 w 146"/>
                <a:gd name="T53" fmla="*/ 477 h 572"/>
                <a:gd name="T54" fmla="*/ 193 w 146"/>
                <a:gd name="T55" fmla="*/ 477 h 572"/>
                <a:gd name="T56" fmla="*/ 202 w 146"/>
                <a:gd name="T57" fmla="*/ 464 h 572"/>
                <a:gd name="T58" fmla="*/ 212 w 146"/>
                <a:gd name="T59" fmla="*/ 450 h 572"/>
                <a:gd name="T60" fmla="*/ 221 w 146"/>
                <a:gd name="T61" fmla="*/ 432 h 572"/>
                <a:gd name="T62" fmla="*/ 225 w 146"/>
                <a:gd name="T63" fmla="*/ 414 h 572"/>
                <a:gd name="T64" fmla="*/ 230 w 146"/>
                <a:gd name="T65" fmla="*/ 374 h 572"/>
                <a:gd name="T66" fmla="*/ 230 w 146"/>
                <a:gd name="T67" fmla="*/ 329 h 572"/>
                <a:gd name="T68" fmla="*/ 228 w 146"/>
                <a:gd name="T69" fmla="*/ 286 h 572"/>
                <a:gd name="T70" fmla="*/ 221 w 146"/>
                <a:gd name="T71" fmla="*/ 245 h 572"/>
                <a:gd name="T72" fmla="*/ 212 w 146"/>
                <a:gd name="T73" fmla="*/ 176 h 572"/>
                <a:gd name="T74" fmla="*/ 212 w 146"/>
                <a:gd name="T75" fmla="*/ 176 h 572"/>
                <a:gd name="T76" fmla="*/ 212 w 146"/>
                <a:gd name="T77" fmla="*/ 112 h 572"/>
                <a:gd name="T78" fmla="*/ 205 w 146"/>
                <a:gd name="T79" fmla="*/ 80 h 572"/>
                <a:gd name="T80" fmla="*/ 202 w 146"/>
                <a:gd name="T81" fmla="*/ 67 h 572"/>
                <a:gd name="T82" fmla="*/ 196 w 146"/>
                <a:gd name="T83" fmla="*/ 53 h 572"/>
                <a:gd name="T84" fmla="*/ 191 w 146"/>
                <a:gd name="T85" fmla="*/ 39 h 572"/>
                <a:gd name="T86" fmla="*/ 180 w 146"/>
                <a:gd name="T87" fmla="*/ 27 h 572"/>
                <a:gd name="T88" fmla="*/ 164 w 146"/>
                <a:gd name="T89" fmla="*/ 20 h 572"/>
                <a:gd name="T90" fmla="*/ 149 w 146"/>
                <a:gd name="T91" fmla="*/ 12 h 572"/>
                <a:gd name="T92" fmla="*/ 129 w 146"/>
                <a:gd name="T93" fmla="*/ 6 h 572"/>
                <a:gd name="T94" fmla="*/ 104 w 146"/>
                <a:gd name="T95" fmla="*/ 2 h 572"/>
                <a:gd name="T96" fmla="*/ 77 w 146"/>
                <a:gd name="T97" fmla="*/ 0 h 572"/>
                <a:gd name="T98" fmla="*/ 41 w 146"/>
                <a:gd name="T99" fmla="*/ 2 h 572"/>
                <a:gd name="T100" fmla="*/ 41 w 146"/>
                <a:gd name="T101" fmla="*/ 2 h 572"/>
                <a:gd name="T102" fmla="*/ 41 w 146"/>
                <a:gd name="T103" fmla="*/ 14 h 572"/>
                <a:gd name="T104" fmla="*/ 41 w 146"/>
                <a:gd name="T105" fmla="*/ 23 h 57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6" h="572">
                  <a:moveTo>
                    <a:pt x="18" y="32"/>
                  </a:moveTo>
                  <a:lnTo>
                    <a:pt x="18" y="32"/>
                  </a:lnTo>
                  <a:lnTo>
                    <a:pt x="18" y="78"/>
                  </a:lnTo>
                  <a:lnTo>
                    <a:pt x="18" y="124"/>
                  </a:lnTo>
                  <a:lnTo>
                    <a:pt x="16" y="218"/>
                  </a:lnTo>
                  <a:lnTo>
                    <a:pt x="12" y="312"/>
                  </a:lnTo>
                  <a:lnTo>
                    <a:pt x="10" y="406"/>
                  </a:lnTo>
                  <a:lnTo>
                    <a:pt x="10" y="422"/>
                  </a:lnTo>
                  <a:lnTo>
                    <a:pt x="8" y="440"/>
                  </a:lnTo>
                  <a:lnTo>
                    <a:pt x="2" y="482"/>
                  </a:lnTo>
                  <a:lnTo>
                    <a:pt x="0" y="504"/>
                  </a:lnTo>
                  <a:lnTo>
                    <a:pt x="2" y="522"/>
                  </a:lnTo>
                  <a:lnTo>
                    <a:pt x="6" y="538"/>
                  </a:lnTo>
                  <a:lnTo>
                    <a:pt x="8" y="546"/>
                  </a:lnTo>
                  <a:lnTo>
                    <a:pt x="12" y="552"/>
                  </a:lnTo>
                  <a:lnTo>
                    <a:pt x="18" y="560"/>
                  </a:lnTo>
                  <a:lnTo>
                    <a:pt x="26" y="564"/>
                  </a:lnTo>
                  <a:lnTo>
                    <a:pt x="32" y="568"/>
                  </a:lnTo>
                  <a:lnTo>
                    <a:pt x="40" y="572"/>
                  </a:lnTo>
                  <a:lnTo>
                    <a:pt x="56" y="572"/>
                  </a:lnTo>
                  <a:lnTo>
                    <a:pt x="70" y="570"/>
                  </a:lnTo>
                  <a:lnTo>
                    <a:pt x="86" y="564"/>
                  </a:lnTo>
                  <a:lnTo>
                    <a:pt x="100" y="554"/>
                  </a:lnTo>
                  <a:lnTo>
                    <a:pt x="112" y="544"/>
                  </a:lnTo>
                  <a:lnTo>
                    <a:pt x="122" y="530"/>
                  </a:lnTo>
                  <a:lnTo>
                    <a:pt x="128" y="516"/>
                  </a:lnTo>
                  <a:lnTo>
                    <a:pt x="134" y="500"/>
                  </a:lnTo>
                  <a:lnTo>
                    <a:pt x="140" y="480"/>
                  </a:lnTo>
                  <a:lnTo>
                    <a:pt x="142" y="460"/>
                  </a:lnTo>
                  <a:lnTo>
                    <a:pt x="146" y="416"/>
                  </a:lnTo>
                  <a:lnTo>
                    <a:pt x="146" y="366"/>
                  </a:lnTo>
                  <a:lnTo>
                    <a:pt x="144" y="318"/>
                  </a:lnTo>
                  <a:lnTo>
                    <a:pt x="140" y="272"/>
                  </a:lnTo>
                  <a:lnTo>
                    <a:pt x="134" y="196"/>
                  </a:lnTo>
                  <a:lnTo>
                    <a:pt x="134" y="124"/>
                  </a:lnTo>
                  <a:lnTo>
                    <a:pt x="130" y="90"/>
                  </a:lnTo>
                  <a:lnTo>
                    <a:pt x="128" y="74"/>
                  </a:lnTo>
                  <a:lnTo>
                    <a:pt x="124" y="58"/>
                  </a:lnTo>
                  <a:lnTo>
                    <a:pt x="120" y="44"/>
                  </a:lnTo>
                  <a:lnTo>
                    <a:pt x="114" y="32"/>
                  </a:lnTo>
                  <a:lnTo>
                    <a:pt x="104" y="20"/>
                  </a:lnTo>
                  <a:lnTo>
                    <a:pt x="94" y="12"/>
                  </a:lnTo>
                  <a:lnTo>
                    <a:pt x="82" y="6"/>
                  </a:lnTo>
                  <a:lnTo>
                    <a:pt x="66" y="2"/>
                  </a:lnTo>
                  <a:lnTo>
                    <a:pt x="48" y="0"/>
                  </a:lnTo>
                  <a:lnTo>
                    <a:pt x="26" y="2"/>
                  </a:lnTo>
                  <a:lnTo>
                    <a:pt x="26" y="14"/>
                  </a:lnTo>
                  <a:lnTo>
                    <a:pt x="26" y="2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3" name="Freeform 238"/>
            <p:cNvSpPr>
              <a:spLocks/>
            </p:cNvSpPr>
            <p:nvPr userDrawn="1"/>
          </p:nvSpPr>
          <p:spPr bwMode="auto">
            <a:xfrm>
              <a:off x="5296" y="-1907"/>
              <a:ext cx="100" cy="580"/>
            </a:xfrm>
            <a:custGeom>
              <a:avLst/>
              <a:gdLst>
                <a:gd name="T0" fmla="*/ 0 w 114"/>
                <a:gd name="T1" fmla="*/ 18 h 584"/>
                <a:gd name="T2" fmla="*/ 0 w 114"/>
                <a:gd name="T3" fmla="*/ 18 h 584"/>
                <a:gd name="T4" fmla="*/ 2 w 114"/>
                <a:gd name="T5" fmla="*/ 117 h 584"/>
                <a:gd name="T6" fmla="*/ 4 w 114"/>
                <a:gd name="T7" fmla="*/ 216 h 584"/>
                <a:gd name="T8" fmla="*/ 4 w 114"/>
                <a:gd name="T9" fmla="*/ 318 h 584"/>
                <a:gd name="T10" fmla="*/ 4 w 114"/>
                <a:gd name="T11" fmla="*/ 417 h 584"/>
                <a:gd name="T12" fmla="*/ 4 w 114"/>
                <a:gd name="T13" fmla="*/ 417 h 584"/>
                <a:gd name="T14" fmla="*/ 4 w 114"/>
                <a:gd name="T15" fmla="*/ 449 h 584"/>
                <a:gd name="T16" fmla="*/ 4 w 114"/>
                <a:gd name="T17" fmla="*/ 487 h 584"/>
                <a:gd name="T18" fmla="*/ 4 w 114"/>
                <a:gd name="T19" fmla="*/ 504 h 584"/>
                <a:gd name="T20" fmla="*/ 4 w 114"/>
                <a:gd name="T21" fmla="*/ 518 h 584"/>
                <a:gd name="T22" fmla="*/ 7 w 114"/>
                <a:gd name="T23" fmla="*/ 534 h 584"/>
                <a:gd name="T24" fmla="*/ 9 w 114"/>
                <a:gd name="T25" fmla="*/ 540 h 584"/>
                <a:gd name="T26" fmla="*/ 11 w 114"/>
                <a:gd name="T27" fmla="*/ 544 h 584"/>
                <a:gd name="T28" fmla="*/ 11 w 114"/>
                <a:gd name="T29" fmla="*/ 544 h 584"/>
                <a:gd name="T30" fmla="*/ 16 w 114"/>
                <a:gd name="T31" fmla="*/ 552 h 584"/>
                <a:gd name="T32" fmla="*/ 19 w 114"/>
                <a:gd name="T33" fmla="*/ 558 h 584"/>
                <a:gd name="T34" fmla="*/ 24 w 114"/>
                <a:gd name="T35" fmla="*/ 562 h 584"/>
                <a:gd name="T36" fmla="*/ 27 w 114"/>
                <a:gd name="T37" fmla="*/ 562 h 584"/>
                <a:gd name="T38" fmla="*/ 31 w 114"/>
                <a:gd name="T39" fmla="*/ 564 h 584"/>
                <a:gd name="T40" fmla="*/ 34 w 114"/>
                <a:gd name="T41" fmla="*/ 562 h 584"/>
                <a:gd name="T42" fmla="*/ 36 w 114"/>
                <a:gd name="T43" fmla="*/ 560 h 584"/>
                <a:gd name="T44" fmla="*/ 40 w 114"/>
                <a:gd name="T45" fmla="*/ 556 h 584"/>
                <a:gd name="T46" fmla="*/ 44 w 114"/>
                <a:gd name="T47" fmla="*/ 546 h 584"/>
                <a:gd name="T48" fmla="*/ 47 w 114"/>
                <a:gd name="T49" fmla="*/ 532 h 584"/>
                <a:gd name="T50" fmla="*/ 50 w 114"/>
                <a:gd name="T51" fmla="*/ 518 h 584"/>
                <a:gd name="T52" fmla="*/ 53 w 114"/>
                <a:gd name="T53" fmla="*/ 505 h 584"/>
                <a:gd name="T54" fmla="*/ 53 w 114"/>
                <a:gd name="T55" fmla="*/ 505 h 584"/>
                <a:gd name="T56" fmla="*/ 55 w 114"/>
                <a:gd name="T57" fmla="*/ 491 h 584"/>
                <a:gd name="T58" fmla="*/ 57 w 114"/>
                <a:gd name="T59" fmla="*/ 471 h 584"/>
                <a:gd name="T60" fmla="*/ 60 w 114"/>
                <a:gd name="T61" fmla="*/ 429 h 584"/>
                <a:gd name="T62" fmla="*/ 60 w 114"/>
                <a:gd name="T63" fmla="*/ 383 h 584"/>
                <a:gd name="T64" fmla="*/ 60 w 114"/>
                <a:gd name="T65" fmla="*/ 340 h 584"/>
                <a:gd name="T66" fmla="*/ 56 w 114"/>
                <a:gd name="T67" fmla="*/ 246 h 584"/>
                <a:gd name="T68" fmla="*/ 53 w 114"/>
                <a:gd name="T69" fmla="*/ 167 h 584"/>
                <a:gd name="T70" fmla="*/ 53 w 114"/>
                <a:gd name="T71" fmla="*/ 167 h 584"/>
                <a:gd name="T72" fmla="*/ 51 w 114"/>
                <a:gd name="T73" fmla="*/ 145 h 584"/>
                <a:gd name="T74" fmla="*/ 46 w 114"/>
                <a:gd name="T75" fmla="*/ 111 h 584"/>
                <a:gd name="T76" fmla="*/ 40 w 114"/>
                <a:gd name="T77" fmla="*/ 73 h 584"/>
                <a:gd name="T78" fmla="*/ 31 w 114"/>
                <a:gd name="T79" fmla="*/ 42 h 584"/>
                <a:gd name="T80" fmla="*/ 27 w 114"/>
                <a:gd name="T81" fmla="*/ 28 h 584"/>
                <a:gd name="T82" fmla="*/ 23 w 114"/>
                <a:gd name="T83" fmla="*/ 14 h 584"/>
                <a:gd name="T84" fmla="*/ 19 w 114"/>
                <a:gd name="T85" fmla="*/ 6 h 584"/>
                <a:gd name="T86" fmla="*/ 14 w 114"/>
                <a:gd name="T87" fmla="*/ 0 h 584"/>
                <a:gd name="T88" fmla="*/ 11 w 114"/>
                <a:gd name="T89" fmla="*/ 0 h 584"/>
                <a:gd name="T90" fmla="*/ 11 w 114"/>
                <a:gd name="T91" fmla="*/ 2 h 584"/>
                <a:gd name="T92" fmla="*/ 9 w 114"/>
                <a:gd name="T93" fmla="*/ 4 h 584"/>
                <a:gd name="T94" fmla="*/ 7 w 114"/>
                <a:gd name="T95" fmla="*/ 8 h 584"/>
                <a:gd name="T96" fmla="*/ 4 w 114"/>
                <a:gd name="T97" fmla="*/ 20 h 584"/>
                <a:gd name="T98" fmla="*/ 0 w 114"/>
                <a:gd name="T99" fmla="*/ 40 h 584"/>
                <a:gd name="T100" fmla="*/ 0 w 114"/>
                <a:gd name="T101" fmla="*/ 18 h 58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4" h="584">
                  <a:moveTo>
                    <a:pt x="0" y="18"/>
                  </a:moveTo>
                  <a:lnTo>
                    <a:pt x="0" y="18"/>
                  </a:lnTo>
                  <a:lnTo>
                    <a:pt x="2" y="122"/>
                  </a:lnTo>
                  <a:lnTo>
                    <a:pt x="4" y="224"/>
                  </a:lnTo>
                  <a:lnTo>
                    <a:pt x="6" y="328"/>
                  </a:lnTo>
                  <a:lnTo>
                    <a:pt x="8" y="432"/>
                  </a:lnTo>
                  <a:lnTo>
                    <a:pt x="6" y="464"/>
                  </a:lnTo>
                  <a:lnTo>
                    <a:pt x="4" y="502"/>
                  </a:lnTo>
                  <a:lnTo>
                    <a:pt x="6" y="522"/>
                  </a:lnTo>
                  <a:lnTo>
                    <a:pt x="8" y="538"/>
                  </a:lnTo>
                  <a:lnTo>
                    <a:pt x="12" y="554"/>
                  </a:lnTo>
                  <a:lnTo>
                    <a:pt x="16" y="560"/>
                  </a:lnTo>
                  <a:lnTo>
                    <a:pt x="22" y="564"/>
                  </a:lnTo>
                  <a:lnTo>
                    <a:pt x="30" y="572"/>
                  </a:lnTo>
                  <a:lnTo>
                    <a:pt x="38" y="578"/>
                  </a:lnTo>
                  <a:lnTo>
                    <a:pt x="46" y="582"/>
                  </a:lnTo>
                  <a:lnTo>
                    <a:pt x="52" y="582"/>
                  </a:lnTo>
                  <a:lnTo>
                    <a:pt x="60" y="584"/>
                  </a:lnTo>
                  <a:lnTo>
                    <a:pt x="66" y="582"/>
                  </a:lnTo>
                  <a:lnTo>
                    <a:pt x="70" y="580"/>
                  </a:lnTo>
                  <a:lnTo>
                    <a:pt x="76" y="576"/>
                  </a:lnTo>
                  <a:lnTo>
                    <a:pt x="84" y="566"/>
                  </a:lnTo>
                  <a:lnTo>
                    <a:pt x="90" y="552"/>
                  </a:lnTo>
                  <a:lnTo>
                    <a:pt x="96" y="538"/>
                  </a:lnTo>
                  <a:lnTo>
                    <a:pt x="102" y="524"/>
                  </a:lnTo>
                  <a:lnTo>
                    <a:pt x="106" y="506"/>
                  </a:lnTo>
                  <a:lnTo>
                    <a:pt x="110" y="486"/>
                  </a:lnTo>
                  <a:lnTo>
                    <a:pt x="114" y="444"/>
                  </a:lnTo>
                  <a:lnTo>
                    <a:pt x="114" y="398"/>
                  </a:lnTo>
                  <a:lnTo>
                    <a:pt x="114" y="350"/>
                  </a:lnTo>
                  <a:lnTo>
                    <a:pt x="108" y="256"/>
                  </a:lnTo>
                  <a:lnTo>
                    <a:pt x="102" y="172"/>
                  </a:lnTo>
                  <a:lnTo>
                    <a:pt x="98" y="150"/>
                  </a:lnTo>
                  <a:lnTo>
                    <a:pt x="88" y="116"/>
                  </a:lnTo>
                  <a:lnTo>
                    <a:pt x="76" y="78"/>
                  </a:lnTo>
                  <a:lnTo>
                    <a:pt x="60" y="42"/>
                  </a:lnTo>
                  <a:lnTo>
                    <a:pt x="52" y="28"/>
                  </a:lnTo>
                  <a:lnTo>
                    <a:pt x="44" y="14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6" y="20"/>
                  </a:lnTo>
                  <a:lnTo>
                    <a:pt x="0" y="4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4" name="Freeform 239"/>
            <p:cNvSpPr>
              <a:spLocks/>
            </p:cNvSpPr>
            <p:nvPr userDrawn="1"/>
          </p:nvSpPr>
          <p:spPr bwMode="auto">
            <a:xfrm>
              <a:off x="5296" y="-1907"/>
              <a:ext cx="100" cy="580"/>
            </a:xfrm>
            <a:custGeom>
              <a:avLst/>
              <a:gdLst>
                <a:gd name="T0" fmla="*/ 0 w 114"/>
                <a:gd name="T1" fmla="*/ 18 h 584"/>
                <a:gd name="T2" fmla="*/ 0 w 114"/>
                <a:gd name="T3" fmla="*/ 18 h 584"/>
                <a:gd name="T4" fmla="*/ 2 w 114"/>
                <a:gd name="T5" fmla="*/ 117 h 584"/>
                <a:gd name="T6" fmla="*/ 4 w 114"/>
                <a:gd name="T7" fmla="*/ 216 h 584"/>
                <a:gd name="T8" fmla="*/ 4 w 114"/>
                <a:gd name="T9" fmla="*/ 318 h 584"/>
                <a:gd name="T10" fmla="*/ 4 w 114"/>
                <a:gd name="T11" fmla="*/ 417 h 584"/>
                <a:gd name="T12" fmla="*/ 4 w 114"/>
                <a:gd name="T13" fmla="*/ 417 h 584"/>
                <a:gd name="T14" fmla="*/ 4 w 114"/>
                <a:gd name="T15" fmla="*/ 449 h 584"/>
                <a:gd name="T16" fmla="*/ 4 w 114"/>
                <a:gd name="T17" fmla="*/ 487 h 584"/>
                <a:gd name="T18" fmla="*/ 4 w 114"/>
                <a:gd name="T19" fmla="*/ 504 h 584"/>
                <a:gd name="T20" fmla="*/ 4 w 114"/>
                <a:gd name="T21" fmla="*/ 518 h 584"/>
                <a:gd name="T22" fmla="*/ 7 w 114"/>
                <a:gd name="T23" fmla="*/ 534 h 584"/>
                <a:gd name="T24" fmla="*/ 9 w 114"/>
                <a:gd name="T25" fmla="*/ 540 h 584"/>
                <a:gd name="T26" fmla="*/ 11 w 114"/>
                <a:gd name="T27" fmla="*/ 544 h 584"/>
                <a:gd name="T28" fmla="*/ 11 w 114"/>
                <a:gd name="T29" fmla="*/ 544 h 584"/>
                <a:gd name="T30" fmla="*/ 16 w 114"/>
                <a:gd name="T31" fmla="*/ 552 h 584"/>
                <a:gd name="T32" fmla="*/ 19 w 114"/>
                <a:gd name="T33" fmla="*/ 558 h 584"/>
                <a:gd name="T34" fmla="*/ 24 w 114"/>
                <a:gd name="T35" fmla="*/ 562 h 584"/>
                <a:gd name="T36" fmla="*/ 27 w 114"/>
                <a:gd name="T37" fmla="*/ 562 h 584"/>
                <a:gd name="T38" fmla="*/ 31 w 114"/>
                <a:gd name="T39" fmla="*/ 564 h 584"/>
                <a:gd name="T40" fmla="*/ 34 w 114"/>
                <a:gd name="T41" fmla="*/ 562 h 584"/>
                <a:gd name="T42" fmla="*/ 36 w 114"/>
                <a:gd name="T43" fmla="*/ 560 h 584"/>
                <a:gd name="T44" fmla="*/ 40 w 114"/>
                <a:gd name="T45" fmla="*/ 556 h 584"/>
                <a:gd name="T46" fmla="*/ 44 w 114"/>
                <a:gd name="T47" fmla="*/ 546 h 584"/>
                <a:gd name="T48" fmla="*/ 47 w 114"/>
                <a:gd name="T49" fmla="*/ 532 h 584"/>
                <a:gd name="T50" fmla="*/ 50 w 114"/>
                <a:gd name="T51" fmla="*/ 518 h 584"/>
                <a:gd name="T52" fmla="*/ 53 w 114"/>
                <a:gd name="T53" fmla="*/ 505 h 584"/>
                <a:gd name="T54" fmla="*/ 53 w 114"/>
                <a:gd name="T55" fmla="*/ 505 h 584"/>
                <a:gd name="T56" fmla="*/ 55 w 114"/>
                <a:gd name="T57" fmla="*/ 491 h 584"/>
                <a:gd name="T58" fmla="*/ 57 w 114"/>
                <a:gd name="T59" fmla="*/ 471 h 584"/>
                <a:gd name="T60" fmla="*/ 60 w 114"/>
                <a:gd name="T61" fmla="*/ 429 h 584"/>
                <a:gd name="T62" fmla="*/ 60 w 114"/>
                <a:gd name="T63" fmla="*/ 383 h 584"/>
                <a:gd name="T64" fmla="*/ 60 w 114"/>
                <a:gd name="T65" fmla="*/ 340 h 584"/>
                <a:gd name="T66" fmla="*/ 56 w 114"/>
                <a:gd name="T67" fmla="*/ 246 h 584"/>
                <a:gd name="T68" fmla="*/ 53 w 114"/>
                <a:gd name="T69" fmla="*/ 167 h 584"/>
                <a:gd name="T70" fmla="*/ 53 w 114"/>
                <a:gd name="T71" fmla="*/ 167 h 584"/>
                <a:gd name="T72" fmla="*/ 51 w 114"/>
                <a:gd name="T73" fmla="*/ 145 h 584"/>
                <a:gd name="T74" fmla="*/ 46 w 114"/>
                <a:gd name="T75" fmla="*/ 111 h 584"/>
                <a:gd name="T76" fmla="*/ 40 w 114"/>
                <a:gd name="T77" fmla="*/ 73 h 584"/>
                <a:gd name="T78" fmla="*/ 31 w 114"/>
                <a:gd name="T79" fmla="*/ 42 h 584"/>
                <a:gd name="T80" fmla="*/ 27 w 114"/>
                <a:gd name="T81" fmla="*/ 28 h 584"/>
                <a:gd name="T82" fmla="*/ 23 w 114"/>
                <a:gd name="T83" fmla="*/ 14 h 584"/>
                <a:gd name="T84" fmla="*/ 19 w 114"/>
                <a:gd name="T85" fmla="*/ 6 h 584"/>
                <a:gd name="T86" fmla="*/ 14 w 114"/>
                <a:gd name="T87" fmla="*/ 0 h 584"/>
                <a:gd name="T88" fmla="*/ 11 w 114"/>
                <a:gd name="T89" fmla="*/ 0 h 584"/>
                <a:gd name="T90" fmla="*/ 11 w 114"/>
                <a:gd name="T91" fmla="*/ 2 h 584"/>
                <a:gd name="T92" fmla="*/ 9 w 114"/>
                <a:gd name="T93" fmla="*/ 4 h 584"/>
                <a:gd name="T94" fmla="*/ 7 w 114"/>
                <a:gd name="T95" fmla="*/ 8 h 584"/>
                <a:gd name="T96" fmla="*/ 4 w 114"/>
                <a:gd name="T97" fmla="*/ 20 h 584"/>
                <a:gd name="T98" fmla="*/ 0 w 114"/>
                <a:gd name="T99" fmla="*/ 40 h 58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14" h="584">
                  <a:moveTo>
                    <a:pt x="0" y="18"/>
                  </a:moveTo>
                  <a:lnTo>
                    <a:pt x="0" y="18"/>
                  </a:lnTo>
                  <a:lnTo>
                    <a:pt x="2" y="122"/>
                  </a:lnTo>
                  <a:lnTo>
                    <a:pt x="4" y="224"/>
                  </a:lnTo>
                  <a:lnTo>
                    <a:pt x="6" y="328"/>
                  </a:lnTo>
                  <a:lnTo>
                    <a:pt x="8" y="432"/>
                  </a:lnTo>
                  <a:lnTo>
                    <a:pt x="6" y="464"/>
                  </a:lnTo>
                  <a:lnTo>
                    <a:pt x="4" y="502"/>
                  </a:lnTo>
                  <a:lnTo>
                    <a:pt x="6" y="522"/>
                  </a:lnTo>
                  <a:lnTo>
                    <a:pt x="8" y="538"/>
                  </a:lnTo>
                  <a:lnTo>
                    <a:pt x="12" y="554"/>
                  </a:lnTo>
                  <a:lnTo>
                    <a:pt x="16" y="560"/>
                  </a:lnTo>
                  <a:lnTo>
                    <a:pt x="22" y="564"/>
                  </a:lnTo>
                  <a:lnTo>
                    <a:pt x="30" y="572"/>
                  </a:lnTo>
                  <a:lnTo>
                    <a:pt x="38" y="578"/>
                  </a:lnTo>
                  <a:lnTo>
                    <a:pt x="46" y="582"/>
                  </a:lnTo>
                  <a:lnTo>
                    <a:pt x="52" y="582"/>
                  </a:lnTo>
                  <a:lnTo>
                    <a:pt x="60" y="584"/>
                  </a:lnTo>
                  <a:lnTo>
                    <a:pt x="66" y="582"/>
                  </a:lnTo>
                  <a:lnTo>
                    <a:pt x="70" y="580"/>
                  </a:lnTo>
                  <a:lnTo>
                    <a:pt x="76" y="576"/>
                  </a:lnTo>
                  <a:lnTo>
                    <a:pt x="84" y="566"/>
                  </a:lnTo>
                  <a:lnTo>
                    <a:pt x="90" y="552"/>
                  </a:lnTo>
                  <a:lnTo>
                    <a:pt x="96" y="538"/>
                  </a:lnTo>
                  <a:lnTo>
                    <a:pt x="102" y="524"/>
                  </a:lnTo>
                  <a:lnTo>
                    <a:pt x="106" y="506"/>
                  </a:lnTo>
                  <a:lnTo>
                    <a:pt x="110" y="486"/>
                  </a:lnTo>
                  <a:lnTo>
                    <a:pt x="114" y="444"/>
                  </a:lnTo>
                  <a:lnTo>
                    <a:pt x="114" y="398"/>
                  </a:lnTo>
                  <a:lnTo>
                    <a:pt x="114" y="350"/>
                  </a:lnTo>
                  <a:lnTo>
                    <a:pt x="108" y="256"/>
                  </a:lnTo>
                  <a:lnTo>
                    <a:pt x="102" y="172"/>
                  </a:lnTo>
                  <a:lnTo>
                    <a:pt x="98" y="150"/>
                  </a:lnTo>
                  <a:lnTo>
                    <a:pt x="88" y="116"/>
                  </a:lnTo>
                  <a:lnTo>
                    <a:pt x="76" y="78"/>
                  </a:lnTo>
                  <a:lnTo>
                    <a:pt x="60" y="42"/>
                  </a:lnTo>
                  <a:lnTo>
                    <a:pt x="52" y="28"/>
                  </a:lnTo>
                  <a:lnTo>
                    <a:pt x="44" y="14"/>
                  </a:lnTo>
                  <a:lnTo>
                    <a:pt x="36" y="6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6" y="20"/>
                  </a:lnTo>
                  <a:lnTo>
                    <a:pt x="0" y="4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5" name="Freeform 240"/>
            <p:cNvSpPr>
              <a:spLocks/>
            </p:cNvSpPr>
            <p:nvPr userDrawn="1"/>
          </p:nvSpPr>
          <p:spPr bwMode="auto">
            <a:xfrm>
              <a:off x="5776" y="-1827"/>
              <a:ext cx="120" cy="460"/>
            </a:xfrm>
            <a:custGeom>
              <a:avLst/>
              <a:gdLst>
                <a:gd name="T0" fmla="*/ 0 w 114"/>
                <a:gd name="T1" fmla="*/ 114 h 468"/>
                <a:gd name="T2" fmla="*/ 0 w 114"/>
                <a:gd name="T3" fmla="*/ 114 h 468"/>
                <a:gd name="T4" fmla="*/ 4 w 114"/>
                <a:gd name="T5" fmla="*/ 144 h 468"/>
                <a:gd name="T6" fmla="*/ 8 w 114"/>
                <a:gd name="T7" fmla="*/ 187 h 468"/>
                <a:gd name="T8" fmla="*/ 17 w 114"/>
                <a:gd name="T9" fmla="*/ 281 h 468"/>
                <a:gd name="T10" fmla="*/ 21 w 114"/>
                <a:gd name="T11" fmla="*/ 328 h 468"/>
                <a:gd name="T12" fmla="*/ 25 w 114"/>
                <a:gd name="T13" fmla="*/ 353 h 468"/>
                <a:gd name="T14" fmla="*/ 29 w 114"/>
                <a:gd name="T15" fmla="*/ 372 h 468"/>
                <a:gd name="T16" fmla="*/ 40 w 114"/>
                <a:gd name="T17" fmla="*/ 391 h 468"/>
                <a:gd name="T18" fmla="*/ 46 w 114"/>
                <a:gd name="T19" fmla="*/ 408 h 468"/>
                <a:gd name="T20" fmla="*/ 60 w 114"/>
                <a:gd name="T21" fmla="*/ 420 h 468"/>
                <a:gd name="T22" fmla="*/ 72 w 114"/>
                <a:gd name="T23" fmla="*/ 429 h 468"/>
                <a:gd name="T24" fmla="*/ 72 w 114"/>
                <a:gd name="T25" fmla="*/ 429 h 468"/>
                <a:gd name="T26" fmla="*/ 83 w 114"/>
                <a:gd name="T27" fmla="*/ 424 h 468"/>
                <a:gd name="T28" fmla="*/ 93 w 114"/>
                <a:gd name="T29" fmla="*/ 417 h 468"/>
                <a:gd name="T30" fmla="*/ 103 w 114"/>
                <a:gd name="T31" fmla="*/ 408 h 468"/>
                <a:gd name="T32" fmla="*/ 112 w 114"/>
                <a:gd name="T33" fmla="*/ 399 h 468"/>
                <a:gd name="T34" fmla="*/ 124 w 114"/>
                <a:gd name="T35" fmla="*/ 375 h 468"/>
                <a:gd name="T36" fmla="*/ 134 w 114"/>
                <a:gd name="T37" fmla="*/ 353 h 468"/>
                <a:gd name="T38" fmla="*/ 140 w 114"/>
                <a:gd name="T39" fmla="*/ 322 h 468"/>
                <a:gd name="T40" fmla="*/ 145 w 114"/>
                <a:gd name="T41" fmla="*/ 295 h 468"/>
                <a:gd name="T42" fmla="*/ 147 w 114"/>
                <a:gd name="T43" fmla="*/ 261 h 468"/>
                <a:gd name="T44" fmla="*/ 145 w 114"/>
                <a:gd name="T45" fmla="*/ 230 h 468"/>
                <a:gd name="T46" fmla="*/ 142 w 114"/>
                <a:gd name="T47" fmla="*/ 163 h 468"/>
                <a:gd name="T48" fmla="*/ 134 w 114"/>
                <a:gd name="T49" fmla="*/ 98 h 468"/>
                <a:gd name="T50" fmla="*/ 124 w 114"/>
                <a:gd name="T51" fmla="*/ 43 h 468"/>
                <a:gd name="T52" fmla="*/ 119 w 114"/>
                <a:gd name="T53" fmla="*/ 0 h 468"/>
                <a:gd name="T54" fmla="*/ 119 w 114"/>
                <a:gd name="T55" fmla="*/ 0 h 468"/>
                <a:gd name="T56" fmla="*/ 96 w 114"/>
                <a:gd name="T57" fmla="*/ 10 h 468"/>
                <a:gd name="T58" fmla="*/ 75 w 114"/>
                <a:gd name="T59" fmla="*/ 24 h 468"/>
                <a:gd name="T60" fmla="*/ 54 w 114"/>
                <a:gd name="T61" fmla="*/ 33 h 468"/>
                <a:gd name="T62" fmla="*/ 40 w 114"/>
                <a:gd name="T63" fmla="*/ 49 h 468"/>
                <a:gd name="T64" fmla="*/ 23 w 114"/>
                <a:gd name="T65" fmla="*/ 67 h 468"/>
                <a:gd name="T66" fmla="*/ 15 w 114"/>
                <a:gd name="T67" fmla="*/ 83 h 468"/>
                <a:gd name="T68" fmla="*/ 4 w 114"/>
                <a:gd name="T69" fmla="*/ 100 h 468"/>
                <a:gd name="T70" fmla="*/ 0 w 114"/>
                <a:gd name="T71" fmla="*/ 122 h 468"/>
                <a:gd name="T72" fmla="*/ 0 w 114"/>
                <a:gd name="T73" fmla="*/ 114 h 4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14" h="468">
                  <a:moveTo>
                    <a:pt x="0" y="124"/>
                  </a:moveTo>
                  <a:lnTo>
                    <a:pt x="0" y="124"/>
                  </a:lnTo>
                  <a:lnTo>
                    <a:pt x="4" y="158"/>
                  </a:lnTo>
                  <a:lnTo>
                    <a:pt x="8" y="202"/>
                  </a:lnTo>
                  <a:lnTo>
                    <a:pt x="12" y="306"/>
                  </a:lnTo>
                  <a:lnTo>
                    <a:pt x="16" y="358"/>
                  </a:lnTo>
                  <a:lnTo>
                    <a:pt x="20" y="384"/>
                  </a:lnTo>
                  <a:lnTo>
                    <a:pt x="24" y="406"/>
                  </a:lnTo>
                  <a:lnTo>
                    <a:pt x="30" y="426"/>
                  </a:lnTo>
                  <a:lnTo>
                    <a:pt x="36" y="444"/>
                  </a:lnTo>
                  <a:lnTo>
                    <a:pt x="46" y="458"/>
                  </a:lnTo>
                  <a:lnTo>
                    <a:pt x="56" y="468"/>
                  </a:lnTo>
                  <a:lnTo>
                    <a:pt x="64" y="462"/>
                  </a:lnTo>
                  <a:lnTo>
                    <a:pt x="72" y="454"/>
                  </a:lnTo>
                  <a:lnTo>
                    <a:pt x="80" y="444"/>
                  </a:lnTo>
                  <a:lnTo>
                    <a:pt x="86" y="434"/>
                  </a:lnTo>
                  <a:lnTo>
                    <a:pt x="96" y="410"/>
                  </a:lnTo>
                  <a:lnTo>
                    <a:pt x="104" y="384"/>
                  </a:lnTo>
                  <a:lnTo>
                    <a:pt x="108" y="352"/>
                  </a:lnTo>
                  <a:lnTo>
                    <a:pt x="112" y="320"/>
                  </a:lnTo>
                  <a:lnTo>
                    <a:pt x="114" y="286"/>
                  </a:lnTo>
                  <a:lnTo>
                    <a:pt x="112" y="250"/>
                  </a:lnTo>
                  <a:lnTo>
                    <a:pt x="110" y="178"/>
                  </a:lnTo>
                  <a:lnTo>
                    <a:pt x="104" y="108"/>
                  </a:lnTo>
                  <a:lnTo>
                    <a:pt x="96" y="48"/>
                  </a:lnTo>
                  <a:lnTo>
                    <a:pt x="92" y="0"/>
                  </a:lnTo>
                  <a:lnTo>
                    <a:pt x="74" y="10"/>
                  </a:lnTo>
                  <a:lnTo>
                    <a:pt x="58" y="24"/>
                  </a:lnTo>
                  <a:lnTo>
                    <a:pt x="42" y="38"/>
                  </a:lnTo>
                  <a:lnTo>
                    <a:pt x="30" y="54"/>
                  </a:lnTo>
                  <a:lnTo>
                    <a:pt x="18" y="72"/>
                  </a:lnTo>
                  <a:lnTo>
                    <a:pt x="10" y="90"/>
                  </a:lnTo>
                  <a:lnTo>
                    <a:pt x="4" y="110"/>
                  </a:lnTo>
                  <a:lnTo>
                    <a:pt x="0" y="132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6" name="Freeform 241"/>
            <p:cNvSpPr>
              <a:spLocks/>
            </p:cNvSpPr>
            <p:nvPr userDrawn="1"/>
          </p:nvSpPr>
          <p:spPr bwMode="auto">
            <a:xfrm>
              <a:off x="5776" y="-1827"/>
              <a:ext cx="120" cy="460"/>
            </a:xfrm>
            <a:custGeom>
              <a:avLst/>
              <a:gdLst>
                <a:gd name="T0" fmla="*/ 0 w 114"/>
                <a:gd name="T1" fmla="*/ 114 h 468"/>
                <a:gd name="T2" fmla="*/ 0 w 114"/>
                <a:gd name="T3" fmla="*/ 114 h 468"/>
                <a:gd name="T4" fmla="*/ 4 w 114"/>
                <a:gd name="T5" fmla="*/ 144 h 468"/>
                <a:gd name="T6" fmla="*/ 8 w 114"/>
                <a:gd name="T7" fmla="*/ 187 h 468"/>
                <a:gd name="T8" fmla="*/ 17 w 114"/>
                <a:gd name="T9" fmla="*/ 281 h 468"/>
                <a:gd name="T10" fmla="*/ 21 w 114"/>
                <a:gd name="T11" fmla="*/ 328 h 468"/>
                <a:gd name="T12" fmla="*/ 25 w 114"/>
                <a:gd name="T13" fmla="*/ 353 h 468"/>
                <a:gd name="T14" fmla="*/ 29 w 114"/>
                <a:gd name="T15" fmla="*/ 372 h 468"/>
                <a:gd name="T16" fmla="*/ 40 w 114"/>
                <a:gd name="T17" fmla="*/ 391 h 468"/>
                <a:gd name="T18" fmla="*/ 46 w 114"/>
                <a:gd name="T19" fmla="*/ 408 h 468"/>
                <a:gd name="T20" fmla="*/ 60 w 114"/>
                <a:gd name="T21" fmla="*/ 420 h 468"/>
                <a:gd name="T22" fmla="*/ 72 w 114"/>
                <a:gd name="T23" fmla="*/ 429 h 468"/>
                <a:gd name="T24" fmla="*/ 72 w 114"/>
                <a:gd name="T25" fmla="*/ 429 h 468"/>
                <a:gd name="T26" fmla="*/ 83 w 114"/>
                <a:gd name="T27" fmla="*/ 424 h 468"/>
                <a:gd name="T28" fmla="*/ 93 w 114"/>
                <a:gd name="T29" fmla="*/ 417 h 468"/>
                <a:gd name="T30" fmla="*/ 103 w 114"/>
                <a:gd name="T31" fmla="*/ 408 h 468"/>
                <a:gd name="T32" fmla="*/ 112 w 114"/>
                <a:gd name="T33" fmla="*/ 399 h 468"/>
                <a:gd name="T34" fmla="*/ 124 w 114"/>
                <a:gd name="T35" fmla="*/ 375 h 468"/>
                <a:gd name="T36" fmla="*/ 134 w 114"/>
                <a:gd name="T37" fmla="*/ 353 h 468"/>
                <a:gd name="T38" fmla="*/ 140 w 114"/>
                <a:gd name="T39" fmla="*/ 322 h 468"/>
                <a:gd name="T40" fmla="*/ 145 w 114"/>
                <a:gd name="T41" fmla="*/ 295 h 468"/>
                <a:gd name="T42" fmla="*/ 147 w 114"/>
                <a:gd name="T43" fmla="*/ 261 h 468"/>
                <a:gd name="T44" fmla="*/ 145 w 114"/>
                <a:gd name="T45" fmla="*/ 230 h 468"/>
                <a:gd name="T46" fmla="*/ 142 w 114"/>
                <a:gd name="T47" fmla="*/ 163 h 468"/>
                <a:gd name="T48" fmla="*/ 134 w 114"/>
                <a:gd name="T49" fmla="*/ 98 h 468"/>
                <a:gd name="T50" fmla="*/ 124 w 114"/>
                <a:gd name="T51" fmla="*/ 43 h 468"/>
                <a:gd name="T52" fmla="*/ 119 w 114"/>
                <a:gd name="T53" fmla="*/ 0 h 468"/>
                <a:gd name="T54" fmla="*/ 119 w 114"/>
                <a:gd name="T55" fmla="*/ 0 h 468"/>
                <a:gd name="T56" fmla="*/ 96 w 114"/>
                <a:gd name="T57" fmla="*/ 10 h 468"/>
                <a:gd name="T58" fmla="*/ 75 w 114"/>
                <a:gd name="T59" fmla="*/ 24 h 468"/>
                <a:gd name="T60" fmla="*/ 54 w 114"/>
                <a:gd name="T61" fmla="*/ 33 h 468"/>
                <a:gd name="T62" fmla="*/ 40 w 114"/>
                <a:gd name="T63" fmla="*/ 49 h 468"/>
                <a:gd name="T64" fmla="*/ 23 w 114"/>
                <a:gd name="T65" fmla="*/ 67 h 468"/>
                <a:gd name="T66" fmla="*/ 15 w 114"/>
                <a:gd name="T67" fmla="*/ 83 h 468"/>
                <a:gd name="T68" fmla="*/ 4 w 114"/>
                <a:gd name="T69" fmla="*/ 100 h 468"/>
                <a:gd name="T70" fmla="*/ 0 w 114"/>
                <a:gd name="T71" fmla="*/ 122 h 46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4" h="468">
                  <a:moveTo>
                    <a:pt x="0" y="124"/>
                  </a:moveTo>
                  <a:lnTo>
                    <a:pt x="0" y="124"/>
                  </a:lnTo>
                  <a:lnTo>
                    <a:pt x="4" y="158"/>
                  </a:lnTo>
                  <a:lnTo>
                    <a:pt x="8" y="202"/>
                  </a:lnTo>
                  <a:lnTo>
                    <a:pt x="12" y="306"/>
                  </a:lnTo>
                  <a:lnTo>
                    <a:pt x="16" y="358"/>
                  </a:lnTo>
                  <a:lnTo>
                    <a:pt x="20" y="384"/>
                  </a:lnTo>
                  <a:lnTo>
                    <a:pt x="24" y="406"/>
                  </a:lnTo>
                  <a:lnTo>
                    <a:pt x="30" y="426"/>
                  </a:lnTo>
                  <a:lnTo>
                    <a:pt x="36" y="444"/>
                  </a:lnTo>
                  <a:lnTo>
                    <a:pt x="46" y="458"/>
                  </a:lnTo>
                  <a:lnTo>
                    <a:pt x="56" y="468"/>
                  </a:lnTo>
                  <a:lnTo>
                    <a:pt x="64" y="462"/>
                  </a:lnTo>
                  <a:lnTo>
                    <a:pt x="72" y="454"/>
                  </a:lnTo>
                  <a:lnTo>
                    <a:pt x="80" y="444"/>
                  </a:lnTo>
                  <a:lnTo>
                    <a:pt x="86" y="434"/>
                  </a:lnTo>
                  <a:lnTo>
                    <a:pt x="96" y="410"/>
                  </a:lnTo>
                  <a:lnTo>
                    <a:pt x="104" y="384"/>
                  </a:lnTo>
                  <a:lnTo>
                    <a:pt x="108" y="352"/>
                  </a:lnTo>
                  <a:lnTo>
                    <a:pt x="112" y="320"/>
                  </a:lnTo>
                  <a:lnTo>
                    <a:pt x="114" y="286"/>
                  </a:lnTo>
                  <a:lnTo>
                    <a:pt x="112" y="250"/>
                  </a:lnTo>
                  <a:lnTo>
                    <a:pt x="110" y="178"/>
                  </a:lnTo>
                  <a:lnTo>
                    <a:pt x="104" y="108"/>
                  </a:lnTo>
                  <a:lnTo>
                    <a:pt x="96" y="48"/>
                  </a:lnTo>
                  <a:lnTo>
                    <a:pt x="92" y="0"/>
                  </a:lnTo>
                  <a:lnTo>
                    <a:pt x="74" y="10"/>
                  </a:lnTo>
                  <a:lnTo>
                    <a:pt x="58" y="24"/>
                  </a:lnTo>
                  <a:lnTo>
                    <a:pt x="42" y="38"/>
                  </a:lnTo>
                  <a:lnTo>
                    <a:pt x="30" y="54"/>
                  </a:lnTo>
                  <a:lnTo>
                    <a:pt x="18" y="72"/>
                  </a:lnTo>
                  <a:lnTo>
                    <a:pt x="10" y="90"/>
                  </a:lnTo>
                  <a:lnTo>
                    <a:pt x="4" y="110"/>
                  </a:lnTo>
                  <a:lnTo>
                    <a:pt x="0" y="13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7" name="Freeform 242"/>
            <p:cNvSpPr>
              <a:spLocks/>
            </p:cNvSpPr>
            <p:nvPr userDrawn="1"/>
          </p:nvSpPr>
          <p:spPr bwMode="auto">
            <a:xfrm>
              <a:off x="6256" y="-2067"/>
              <a:ext cx="120" cy="620"/>
            </a:xfrm>
            <a:custGeom>
              <a:avLst/>
              <a:gdLst>
                <a:gd name="T0" fmla="*/ 11 w 126"/>
                <a:gd name="T1" fmla="*/ 191 h 616"/>
                <a:gd name="T2" fmla="*/ 11 w 126"/>
                <a:gd name="T3" fmla="*/ 191 h 616"/>
                <a:gd name="T4" fmla="*/ 11 w 126"/>
                <a:gd name="T5" fmla="*/ 256 h 616"/>
                <a:gd name="T6" fmla="*/ 15 w 126"/>
                <a:gd name="T7" fmla="*/ 314 h 616"/>
                <a:gd name="T8" fmla="*/ 25 w 126"/>
                <a:gd name="T9" fmla="*/ 433 h 616"/>
                <a:gd name="T10" fmla="*/ 25 w 126"/>
                <a:gd name="T11" fmla="*/ 433 h 616"/>
                <a:gd name="T12" fmla="*/ 25 w 126"/>
                <a:gd name="T13" fmla="*/ 457 h 616"/>
                <a:gd name="T14" fmla="*/ 25 w 126"/>
                <a:gd name="T15" fmla="*/ 483 h 616"/>
                <a:gd name="T16" fmla="*/ 23 w 126"/>
                <a:gd name="T17" fmla="*/ 511 h 616"/>
                <a:gd name="T18" fmla="*/ 23 w 126"/>
                <a:gd name="T19" fmla="*/ 539 h 616"/>
                <a:gd name="T20" fmla="*/ 25 w 126"/>
                <a:gd name="T21" fmla="*/ 572 h 616"/>
                <a:gd name="T22" fmla="*/ 28 w 126"/>
                <a:gd name="T23" fmla="*/ 596 h 616"/>
                <a:gd name="T24" fmla="*/ 30 w 126"/>
                <a:gd name="T25" fmla="*/ 608 h 616"/>
                <a:gd name="T26" fmla="*/ 36 w 126"/>
                <a:gd name="T27" fmla="*/ 618 h 616"/>
                <a:gd name="T28" fmla="*/ 43 w 126"/>
                <a:gd name="T29" fmla="*/ 628 h 616"/>
                <a:gd name="T30" fmla="*/ 48 w 126"/>
                <a:gd name="T31" fmla="*/ 636 h 616"/>
                <a:gd name="T32" fmla="*/ 48 w 126"/>
                <a:gd name="T33" fmla="*/ 636 h 616"/>
                <a:gd name="T34" fmla="*/ 57 w 126"/>
                <a:gd name="T35" fmla="*/ 626 h 616"/>
                <a:gd name="T36" fmla="*/ 64 w 126"/>
                <a:gd name="T37" fmla="*/ 614 h 616"/>
                <a:gd name="T38" fmla="*/ 70 w 126"/>
                <a:gd name="T39" fmla="*/ 602 h 616"/>
                <a:gd name="T40" fmla="*/ 77 w 126"/>
                <a:gd name="T41" fmla="*/ 588 h 616"/>
                <a:gd name="T42" fmla="*/ 86 w 126"/>
                <a:gd name="T43" fmla="*/ 562 h 616"/>
                <a:gd name="T44" fmla="*/ 92 w 126"/>
                <a:gd name="T45" fmla="*/ 527 h 616"/>
                <a:gd name="T46" fmla="*/ 95 w 126"/>
                <a:gd name="T47" fmla="*/ 497 h 616"/>
                <a:gd name="T48" fmla="*/ 99 w 126"/>
                <a:gd name="T49" fmla="*/ 465 h 616"/>
                <a:gd name="T50" fmla="*/ 99 w 126"/>
                <a:gd name="T51" fmla="*/ 431 h 616"/>
                <a:gd name="T52" fmla="*/ 97 w 126"/>
                <a:gd name="T53" fmla="*/ 395 h 616"/>
                <a:gd name="T54" fmla="*/ 92 w 126"/>
                <a:gd name="T55" fmla="*/ 324 h 616"/>
                <a:gd name="T56" fmla="*/ 86 w 126"/>
                <a:gd name="T57" fmla="*/ 256 h 616"/>
                <a:gd name="T58" fmla="*/ 80 w 126"/>
                <a:gd name="T59" fmla="*/ 187 h 616"/>
                <a:gd name="T60" fmla="*/ 78 w 126"/>
                <a:gd name="T61" fmla="*/ 155 h 616"/>
                <a:gd name="T62" fmla="*/ 80 w 126"/>
                <a:gd name="T63" fmla="*/ 127 h 616"/>
                <a:gd name="T64" fmla="*/ 80 w 126"/>
                <a:gd name="T65" fmla="*/ 127 h 616"/>
                <a:gd name="T66" fmla="*/ 82 w 126"/>
                <a:gd name="T67" fmla="*/ 105 h 616"/>
                <a:gd name="T68" fmla="*/ 83 w 126"/>
                <a:gd name="T69" fmla="*/ 76 h 616"/>
                <a:gd name="T70" fmla="*/ 85 w 126"/>
                <a:gd name="T71" fmla="*/ 50 h 616"/>
                <a:gd name="T72" fmla="*/ 86 w 126"/>
                <a:gd name="T73" fmla="*/ 28 h 616"/>
                <a:gd name="T74" fmla="*/ 85 w 126"/>
                <a:gd name="T75" fmla="*/ 18 h 616"/>
                <a:gd name="T76" fmla="*/ 83 w 126"/>
                <a:gd name="T77" fmla="*/ 10 h 616"/>
                <a:gd name="T78" fmla="*/ 80 w 126"/>
                <a:gd name="T79" fmla="*/ 4 h 616"/>
                <a:gd name="T80" fmla="*/ 75 w 126"/>
                <a:gd name="T81" fmla="*/ 0 h 616"/>
                <a:gd name="T82" fmla="*/ 70 w 126"/>
                <a:gd name="T83" fmla="*/ 0 h 616"/>
                <a:gd name="T84" fmla="*/ 63 w 126"/>
                <a:gd name="T85" fmla="*/ 0 h 616"/>
                <a:gd name="T86" fmla="*/ 53 w 126"/>
                <a:gd name="T87" fmla="*/ 6 h 616"/>
                <a:gd name="T88" fmla="*/ 43 w 126"/>
                <a:gd name="T89" fmla="*/ 14 h 616"/>
                <a:gd name="T90" fmla="*/ 43 w 126"/>
                <a:gd name="T91" fmla="*/ 14 h 616"/>
                <a:gd name="T92" fmla="*/ 34 w 126"/>
                <a:gd name="T93" fmla="*/ 22 h 616"/>
                <a:gd name="T94" fmla="*/ 28 w 126"/>
                <a:gd name="T95" fmla="*/ 30 h 616"/>
                <a:gd name="T96" fmla="*/ 23 w 126"/>
                <a:gd name="T97" fmla="*/ 40 h 616"/>
                <a:gd name="T98" fmla="*/ 17 w 126"/>
                <a:gd name="T99" fmla="*/ 50 h 616"/>
                <a:gd name="T100" fmla="*/ 10 w 126"/>
                <a:gd name="T101" fmla="*/ 72 h 616"/>
                <a:gd name="T102" fmla="*/ 6 w 126"/>
                <a:gd name="T103" fmla="*/ 103 h 616"/>
                <a:gd name="T104" fmla="*/ 2 w 126"/>
                <a:gd name="T105" fmla="*/ 127 h 616"/>
                <a:gd name="T106" fmla="*/ 0 w 126"/>
                <a:gd name="T107" fmla="*/ 153 h 616"/>
                <a:gd name="T108" fmla="*/ 0 w 126"/>
                <a:gd name="T109" fmla="*/ 199 h 616"/>
                <a:gd name="T110" fmla="*/ 11 w 126"/>
                <a:gd name="T111" fmla="*/ 191 h 6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26" h="616">
                  <a:moveTo>
                    <a:pt x="16" y="186"/>
                  </a:moveTo>
                  <a:lnTo>
                    <a:pt x="16" y="186"/>
                  </a:lnTo>
                  <a:lnTo>
                    <a:pt x="16" y="246"/>
                  </a:lnTo>
                  <a:lnTo>
                    <a:pt x="20" y="304"/>
                  </a:lnTo>
                  <a:lnTo>
                    <a:pt x="30" y="418"/>
                  </a:lnTo>
                  <a:lnTo>
                    <a:pt x="30" y="442"/>
                  </a:lnTo>
                  <a:lnTo>
                    <a:pt x="30" y="468"/>
                  </a:lnTo>
                  <a:lnTo>
                    <a:pt x="28" y="496"/>
                  </a:lnTo>
                  <a:lnTo>
                    <a:pt x="28" y="524"/>
                  </a:lnTo>
                  <a:lnTo>
                    <a:pt x="30" y="552"/>
                  </a:lnTo>
                  <a:lnTo>
                    <a:pt x="36" y="576"/>
                  </a:lnTo>
                  <a:lnTo>
                    <a:pt x="40" y="588"/>
                  </a:lnTo>
                  <a:lnTo>
                    <a:pt x="46" y="598"/>
                  </a:lnTo>
                  <a:lnTo>
                    <a:pt x="54" y="608"/>
                  </a:lnTo>
                  <a:lnTo>
                    <a:pt x="62" y="616"/>
                  </a:lnTo>
                  <a:lnTo>
                    <a:pt x="72" y="606"/>
                  </a:lnTo>
                  <a:lnTo>
                    <a:pt x="82" y="594"/>
                  </a:lnTo>
                  <a:lnTo>
                    <a:pt x="90" y="582"/>
                  </a:lnTo>
                  <a:lnTo>
                    <a:pt x="98" y="568"/>
                  </a:lnTo>
                  <a:lnTo>
                    <a:pt x="110" y="542"/>
                  </a:lnTo>
                  <a:lnTo>
                    <a:pt x="118" y="512"/>
                  </a:lnTo>
                  <a:lnTo>
                    <a:pt x="122" y="482"/>
                  </a:lnTo>
                  <a:lnTo>
                    <a:pt x="126" y="450"/>
                  </a:lnTo>
                  <a:lnTo>
                    <a:pt x="126" y="416"/>
                  </a:lnTo>
                  <a:lnTo>
                    <a:pt x="124" y="382"/>
                  </a:lnTo>
                  <a:lnTo>
                    <a:pt x="118" y="314"/>
                  </a:lnTo>
                  <a:lnTo>
                    <a:pt x="110" y="246"/>
                  </a:lnTo>
                  <a:lnTo>
                    <a:pt x="102" y="182"/>
                  </a:lnTo>
                  <a:lnTo>
                    <a:pt x="100" y="150"/>
                  </a:lnTo>
                  <a:lnTo>
                    <a:pt x="102" y="122"/>
                  </a:lnTo>
                  <a:lnTo>
                    <a:pt x="104" y="100"/>
                  </a:lnTo>
                  <a:lnTo>
                    <a:pt x="106" y="76"/>
                  </a:lnTo>
                  <a:lnTo>
                    <a:pt x="108" y="50"/>
                  </a:lnTo>
                  <a:lnTo>
                    <a:pt x="110" y="28"/>
                  </a:lnTo>
                  <a:lnTo>
                    <a:pt x="108" y="18"/>
                  </a:lnTo>
                  <a:lnTo>
                    <a:pt x="106" y="10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90" y="0"/>
                  </a:lnTo>
                  <a:lnTo>
                    <a:pt x="80" y="0"/>
                  </a:lnTo>
                  <a:lnTo>
                    <a:pt x="68" y="6"/>
                  </a:lnTo>
                  <a:lnTo>
                    <a:pt x="54" y="14"/>
                  </a:lnTo>
                  <a:lnTo>
                    <a:pt x="44" y="22"/>
                  </a:lnTo>
                  <a:lnTo>
                    <a:pt x="36" y="30"/>
                  </a:lnTo>
                  <a:lnTo>
                    <a:pt x="28" y="40"/>
                  </a:lnTo>
                  <a:lnTo>
                    <a:pt x="22" y="50"/>
                  </a:lnTo>
                  <a:lnTo>
                    <a:pt x="12" y="72"/>
                  </a:lnTo>
                  <a:lnTo>
                    <a:pt x="6" y="98"/>
                  </a:lnTo>
                  <a:lnTo>
                    <a:pt x="2" y="122"/>
                  </a:lnTo>
                  <a:lnTo>
                    <a:pt x="0" y="148"/>
                  </a:lnTo>
                  <a:lnTo>
                    <a:pt x="0" y="194"/>
                  </a:lnTo>
                  <a:lnTo>
                    <a:pt x="16" y="1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8" name="Freeform 243"/>
            <p:cNvSpPr>
              <a:spLocks/>
            </p:cNvSpPr>
            <p:nvPr userDrawn="1"/>
          </p:nvSpPr>
          <p:spPr bwMode="auto">
            <a:xfrm>
              <a:off x="6256" y="-2067"/>
              <a:ext cx="120" cy="620"/>
            </a:xfrm>
            <a:custGeom>
              <a:avLst/>
              <a:gdLst>
                <a:gd name="T0" fmla="*/ 11 w 126"/>
                <a:gd name="T1" fmla="*/ 191 h 616"/>
                <a:gd name="T2" fmla="*/ 11 w 126"/>
                <a:gd name="T3" fmla="*/ 191 h 616"/>
                <a:gd name="T4" fmla="*/ 11 w 126"/>
                <a:gd name="T5" fmla="*/ 256 h 616"/>
                <a:gd name="T6" fmla="*/ 15 w 126"/>
                <a:gd name="T7" fmla="*/ 314 h 616"/>
                <a:gd name="T8" fmla="*/ 25 w 126"/>
                <a:gd name="T9" fmla="*/ 433 h 616"/>
                <a:gd name="T10" fmla="*/ 25 w 126"/>
                <a:gd name="T11" fmla="*/ 433 h 616"/>
                <a:gd name="T12" fmla="*/ 25 w 126"/>
                <a:gd name="T13" fmla="*/ 457 h 616"/>
                <a:gd name="T14" fmla="*/ 25 w 126"/>
                <a:gd name="T15" fmla="*/ 483 h 616"/>
                <a:gd name="T16" fmla="*/ 23 w 126"/>
                <a:gd name="T17" fmla="*/ 511 h 616"/>
                <a:gd name="T18" fmla="*/ 23 w 126"/>
                <a:gd name="T19" fmla="*/ 539 h 616"/>
                <a:gd name="T20" fmla="*/ 25 w 126"/>
                <a:gd name="T21" fmla="*/ 572 h 616"/>
                <a:gd name="T22" fmla="*/ 28 w 126"/>
                <a:gd name="T23" fmla="*/ 596 h 616"/>
                <a:gd name="T24" fmla="*/ 30 w 126"/>
                <a:gd name="T25" fmla="*/ 608 h 616"/>
                <a:gd name="T26" fmla="*/ 36 w 126"/>
                <a:gd name="T27" fmla="*/ 618 h 616"/>
                <a:gd name="T28" fmla="*/ 43 w 126"/>
                <a:gd name="T29" fmla="*/ 628 h 616"/>
                <a:gd name="T30" fmla="*/ 48 w 126"/>
                <a:gd name="T31" fmla="*/ 636 h 616"/>
                <a:gd name="T32" fmla="*/ 48 w 126"/>
                <a:gd name="T33" fmla="*/ 636 h 616"/>
                <a:gd name="T34" fmla="*/ 57 w 126"/>
                <a:gd name="T35" fmla="*/ 626 h 616"/>
                <a:gd name="T36" fmla="*/ 64 w 126"/>
                <a:gd name="T37" fmla="*/ 614 h 616"/>
                <a:gd name="T38" fmla="*/ 70 w 126"/>
                <a:gd name="T39" fmla="*/ 602 h 616"/>
                <a:gd name="T40" fmla="*/ 77 w 126"/>
                <a:gd name="T41" fmla="*/ 588 h 616"/>
                <a:gd name="T42" fmla="*/ 86 w 126"/>
                <a:gd name="T43" fmla="*/ 562 h 616"/>
                <a:gd name="T44" fmla="*/ 92 w 126"/>
                <a:gd name="T45" fmla="*/ 527 h 616"/>
                <a:gd name="T46" fmla="*/ 95 w 126"/>
                <a:gd name="T47" fmla="*/ 497 h 616"/>
                <a:gd name="T48" fmla="*/ 99 w 126"/>
                <a:gd name="T49" fmla="*/ 465 h 616"/>
                <a:gd name="T50" fmla="*/ 99 w 126"/>
                <a:gd name="T51" fmla="*/ 431 h 616"/>
                <a:gd name="T52" fmla="*/ 97 w 126"/>
                <a:gd name="T53" fmla="*/ 395 h 616"/>
                <a:gd name="T54" fmla="*/ 92 w 126"/>
                <a:gd name="T55" fmla="*/ 324 h 616"/>
                <a:gd name="T56" fmla="*/ 86 w 126"/>
                <a:gd name="T57" fmla="*/ 256 h 616"/>
                <a:gd name="T58" fmla="*/ 80 w 126"/>
                <a:gd name="T59" fmla="*/ 187 h 616"/>
                <a:gd name="T60" fmla="*/ 78 w 126"/>
                <a:gd name="T61" fmla="*/ 155 h 616"/>
                <a:gd name="T62" fmla="*/ 80 w 126"/>
                <a:gd name="T63" fmla="*/ 127 h 616"/>
                <a:gd name="T64" fmla="*/ 80 w 126"/>
                <a:gd name="T65" fmla="*/ 127 h 616"/>
                <a:gd name="T66" fmla="*/ 82 w 126"/>
                <a:gd name="T67" fmla="*/ 105 h 616"/>
                <a:gd name="T68" fmla="*/ 83 w 126"/>
                <a:gd name="T69" fmla="*/ 76 h 616"/>
                <a:gd name="T70" fmla="*/ 85 w 126"/>
                <a:gd name="T71" fmla="*/ 50 h 616"/>
                <a:gd name="T72" fmla="*/ 86 w 126"/>
                <a:gd name="T73" fmla="*/ 28 h 616"/>
                <a:gd name="T74" fmla="*/ 85 w 126"/>
                <a:gd name="T75" fmla="*/ 18 h 616"/>
                <a:gd name="T76" fmla="*/ 83 w 126"/>
                <a:gd name="T77" fmla="*/ 10 h 616"/>
                <a:gd name="T78" fmla="*/ 80 w 126"/>
                <a:gd name="T79" fmla="*/ 4 h 616"/>
                <a:gd name="T80" fmla="*/ 75 w 126"/>
                <a:gd name="T81" fmla="*/ 0 h 616"/>
                <a:gd name="T82" fmla="*/ 70 w 126"/>
                <a:gd name="T83" fmla="*/ 0 h 616"/>
                <a:gd name="T84" fmla="*/ 63 w 126"/>
                <a:gd name="T85" fmla="*/ 0 h 616"/>
                <a:gd name="T86" fmla="*/ 53 w 126"/>
                <a:gd name="T87" fmla="*/ 6 h 616"/>
                <a:gd name="T88" fmla="*/ 43 w 126"/>
                <a:gd name="T89" fmla="*/ 14 h 616"/>
                <a:gd name="T90" fmla="*/ 43 w 126"/>
                <a:gd name="T91" fmla="*/ 14 h 616"/>
                <a:gd name="T92" fmla="*/ 34 w 126"/>
                <a:gd name="T93" fmla="*/ 22 h 616"/>
                <a:gd name="T94" fmla="*/ 28 w 126"/>
                <a:gd name="T95" fmla="*/ 30 h 616"/>
                <a:gd name="T96" fmla="*/ 23 w 126"/>
                <a:gd name="T97" fmla="*/ 40 h 616"/>
                <a:gd name="T98" fmla="*/ 17 w 126"/>
                <a:gd name="T99" fmla="*/ 50 h 616"/>
                <a:gd name="T100" fmla="*/ 10 w 126"/>
                <a:gd name="T101" fmla="*/ 72 h 616"/>
                <a:gd name="T102" fmla="*/ 6 w 126"/>
                <a:gd name="T103" fmla="*/ 103 h 616"/>
                <a:gd name="T104" fmla="*/ 2 w 126"/>
                <a:gd name="T105" fmla="*/ 127 h 616"/>
                <a:gd name="T106" fmla="*/ 0 w 126"/>
                <a:gd name="T107" fmla="*/ 153 h 616"/>
                <a:gd name="T108" fmla="*/ 0 w 126"/>
                <a:gd name="T109" fmla="*/ 199 h 61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6" h="616">
                  <a:moveTo>
                    <a:pt x="16" y="186"/>
                  </a:moveTo>
                  <a:lnTo>
                    <a:pt x="16" y="186"/>
                  </a:lnTo>
                  <a:lnTo>
                    <a:pt x="16" y="246"/>
                  </a:lnTo>
                  <a:lnTo>
                    <a:pt x="20" y="304"/>
                  </a:lnTo>
                  <a:lnTo>
                    <a:pt x="30" y="418"/>
                  </a:lnTo>
                  <a:lnTo>
                    <a:pt x="30" y="442"/>
                  </a:lnTo>
                  <a:lnTo>
                    <a:pt x="30" y="468"/>
                  </a:lnTo>
                  <a:lnTo>
                    <a:pt x="28" y="496"/>
                  </a:lnTo>
                  <a:lnTo>
                    <a:pt x="28" y="524"/>
                  </a:lnTo>
                  <a:lnTo>
                    <a:pt x="30" y="552"/>
                  </a:lnTo>
                  <a:lnTo>
                    <a:pt x="36" y="576"/>
                  </a:lnTo>
                  <a:lnTo>
                    <a:pt x="40" y="588"/>
                  </a:lnTo>
                  <a:lnTo>
                    <a:pt x="46" y="598"/>
                  </a:lnTo>
                  <a:lnTo>
                    <a:pt x="54" y="608"/>
                  </a:lnTo>
                  <a:lnTo>
                    <a:pt x="62" y="616"/>
                  </a:lnTo>
                  <a:lnTo>
                    <a:pt x="72" y="606"/>
                  </a:lnTo>
                  <a:lnTo>
                    <a:pt x="82" y="594"/>
                  </a:lnTo>
                  <a:lnTo>
                    <a:pt x="90" y="582"/>
                  </a:lnTo>
                  <a:lnTo>
                    <a:pt x="98" y="568"/>
                  </a:lnTo>
                  <a:lnTo>
                    <a:pt x="110" y="542"/>
                  </a:lnTo>
                  <a:lnTo>
                    <a:pt x="118" y="512"/>
                  </a:lnTo>
                  <a:lnTo>
                    <a:pt x="122" y="482"/>
                  </a:lnTo>
                  <a:lnTo>
                    <a:pt x="126" y="450"/>
                  </a:lnTo>
                  <a:lnTo>
                    <a:pt x="126" y="416"/>
                  </a:lnTo>
                  <a:lnTo>
                    <a:pt x="124" y="382"/>
                  </a:lnTo>
                  <a:lnTo>
                    <a:pt x="118" y="314"/>
                  </a:lnTo>
                  <a:lnTo>
                    <a:pt x="110" y="246"/>
                  </a:lnTo>
                  <a:lnTo>
                    <a:pt x="102" y="182"/>
                  </a:lnTo>
                  <a:lnTo>
                    <a:pt x="100" y="150"/>
                  </a:lnTo>
                  <a:lnTo>
                    <a:pt x="102" y="122"/>
                  </a:lnTo>
                  <a:lnTo>
                    <a:pt x="104" y="100"/>
                  </a:lnTo>
                  <a:lnTo>
                    <a:pt x="106" y="76"/>
                  </a:lnTo>
                  <a:lnTo>
                    <a:pt x="108" y="50"/>
                  </a:lnTo>
                  <a:lnTo>
                    <a:pt x="110" y="28"/>
                  </a:lnTo>
                  <a:lnTo>
                    <a:pt x="108" y="18"/>
                  </a:lnTo>
                  <a:lnTo>
                    <a:pt x="106" y="10"/>
                  </a:lnTo>
                  <a:lnTo>
                    <a:pt x="102" y="4"/>
                  </a:lnTo>
                  <a:lnTo>
                    <a:pt x="96" y="0"/>
                  </a:lnTo>
                  <a:lnTo>
                    <a:pt x="90" y="0"/>
                  </a:lnTo>
                  <a:lnTo>
                    <a:pt x="80" y="0"/>
                  </a:lnTo>
                  <a:lnTo>
                    <a:pt x="68" y="6"/>
                  </a:lnTo>
                  <a:lnTo>
                    <a:pt x="54" y="14"/>
                  </a:lnTo>
                  <a:lnTo>
                    <a:pt x="44" y="22"/>
                  </a:lnTo>
                  <a:lnTo>
                    <a:pt x="36" y="30"/>
                  </a:lnTo>
                  <a:lnTo>
                    <a:pt x="28" y="40"/>
                  </a:lnTo>
                  <a:lnTo>
                    <a:pt x="22" y="50"/>
                  </a:lnTo>
                  <a:lnTo>
                    <a:pt x="12" y="72"/>
                  </a:lnTo>
                  <a:lnTo>
                    <a:pt x="6" y="98"/>
                  </a:lnTo>
                  <a:lnTo>
                    <a:pt x="2" y="122"/>
                  </a:lnTo>
                  <a:lnTo>
                    <a:pt x="0" y="148"/>
                  </a:lnTo>
                  <a:lnTo>
                    <a:pt x="0" y="19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49" name="Freeform 244"/>
            <p:cNvSpPr>
              <a:spLocks/>
            </p:cNvSpPr>
            <p:nvPr userDrawn="1"/>
          </p:nvSpPr>
          <p:spPr bwMode="auto">
            <a:xfrm>
              <a:off x="6596" y="-2067"/>
              <a:ext cx="160" cy="460"/>
            </a:xfrm>
            <a:custGeom>
              <a:avLst/>
              <a:gdLst>
                <a:gd name="T0" fmla="*/ 8 w 156"/>
                <a:gd name="T1" fmla="*/ 136 h 452"/>
                <a:gd name="T2" fmla="*/ 8 w 156"/>
                <a:gd name="T3" fmla="*/ 136 h 452"/>
                <a:gd name="T4" fmla="*/ 16 w 156"/>
                <a:gd name="T5" fmla="*/ 175 h 452"/>
                <a:gd name="T6" fmla="*/ 33 w 156"/>
                <a:gd name="T7" fmla="*/ 224 h 452"/>
                <a:gd name="T8" fmla="*/ 47 w 156"/>
                <a:gd name="T9" fmla="*/ 278 h 452"/>
                <a:gd name="T10" fmla="*/ 70 w 156"/>
                <a:gd name="T11" fmla="*/ 335 h 452"/>
                <a:gd name="T12" fmla="*/ 92 w 156"/>
                <a:gd name="T13" fmla="*/ 389 h 452"/>
                <a:gd name="T14" fmla="*/ 104 w 156"/>
                <a:gd name="T15" fmla="*/ 415 h 452"/>
                <a:gd name="T16" fmla="*/ 119 w 156"/>
                <a:gd name="T17" fmla="*/ 436 h 452"/>
                <a:gd name="T18" fmla="*/ 131 w 156"/>
                <a:gd name="T19" fmla="*/ 459 h 452"/>
                <a:gd name="T20" fmla="*/ 145 w 156"/>
                <a:gd name="T21" fmla="*/ 474 h 452"/>
                <a:gd name="T22" fmla="*/ 162 w 156"/>
                <a:gd name="T23" fmla="*/ 486 h 452"/>
                <a:gd name="T24" fmla="*/ 176 w 156"/>
                <a:gd name="T25" fmla="*/ 493 h 452"/>
                <a:gd name="T26" fmla="*/ 176 w 156"/>
                <a:gd name="T27" fmla="*/ 493 h 452"/>
                <a:gd name="T28" fmla="*/ 176 w 156"/>
                <a:gd name="T29" fmla="*/ 436 h 452"/>
                <a:gd name="T30" fmla="*/ 174 w 156"/>
                <a:gd name="T31" fmla="*/ 368 h 452"/>
                <a:gd name="T32" fmla="*/ 168 w 156"/>
                <a:gd name="T33" fmla="*/ 299 h 452"/>
                <a:gd name="T34" fmla="*/ 164 w 156"/>
                <a:gd name="T35" fmla="*/ 261 h 452"/>
                <a:gd name="T36" fmla="*/ 155 w 156"/>
                <a:gd name="T37" fmla="*/ 226 h 452"/>
                <a:gd name="T38" fmla="*/ 145 w 156"/>
                <a:gd name="T39" fmla="*/ 189 h 452"/>
                <a:gd name="T40" fmla="*/ 135 w 156"/>
                <a:gd name="T41" fmla="*/ 157 h 452"/>
                <a:gd name="T42" fmla="*/ 123 w 156"/>
                <a:gd name="T43" fmla="*/ 122 h 452"/>
                <a:gd name="T44" fmla="*/ 110 w 156"/>
                <a:gd name="T45" fmla="*/ 93 h 452"/>
                <a:gd name="T46" fmla="*/ 90 w 156"/>
                <a:gd name="T47" fmla="*/ 63 h 452"/>
                <a:gd name="T48" fmla="*/ 74 w 156"/>
                <a:gd name="T49" fmla="*/ 41 h 452"/>
                <a:gd name="T50" fmla="*/ 49 w 156"/>
                <a:gd name="T51" fmla="*/ 16 h 452"/>
                <a:gd name="T52" fmla="*/ 29 w 156"/>
                <a:gd name="T53" fmla="*/ 0 h 452"/>
                <a:gd name="T54" fmla="*/ 29 w 156"/>
                <a:gd name="T55" fmla="*/ 0 h 452"/>
                <a:gd name="T56" fmla="*/ 16 w 156"/>
                <a:gd name="T57" fmla="*/ 8 h 452"/>
                <a:gd name="T58" fmla="*/ 12 w 156"/>
                <a:gd name="T59" fmla="*/ 18 h 452"/>
                <a:gd name="T60" fmla="*/ 6 w 156"/>
                <a:gd name="T61" fmla="*/ 26 h 452"/>
                <a:gd name="T62" fmla="*/ 4 w 156"/>
                <a:gd name="T63" fmla="*/ 41 h 452"/>
                <a:gd name="T64" fmla="*/ 0 w 156"/>
                <a:gd name="T65" fmla="*/ 63 h 452"/>
                <a:gd name="T66" fmla="*/ 0 w 156"/>
                <a:gd name="T67" fmla="*/ 85 h 452"/>
                <a:gd name="T68" fmla="*/ 2 w 156"/>
                <a:gd name="T69" fmla="*/ 112 h 452"/>
                <a:gd name="T70" fmla="*/ 6 w 156"/>
                <a:gd name="T71" fmla="*/ 134 h 452"/>
                <a:gd name="T72" fmla="*/ 16 w 156"/>
                <a:gd name="T73" fmla="*/ 181 h 452"/>
                <a:gd name="T74" fmla="*/ 8 w 156"/>
                <a:gd name="T75" fmla="*/ 136 h 4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6" h="452">
                  <a:moveTo>
                    <a:pt x="8" y="126"/>
                  </a:moveTo>
                  <a:lnTo>
                    <a:pt x="8" y="126"/>
                  </a:lnTo>
                  <a:lnTo>
                    <a:pt x="16" y="160"/>
                  </a:lnTo>
                  <a:lnTo>
                    <a:pt x="28" y="204"/>
                  </a:lnTo>
                  <a:lnTo>
                    <a:pt x="42" y="254"/>
                  </a:lnTo>
                  <a:lnTo>
                    <a:pt x="60" y="306"/>
                  </a:lnTo>
                  <a:lnTo>
                    <a:pt x="82" y="356"/>
                  </a:lnTo>
                  <a:lnTo>
                    <a:pt x="92" y="380"/>
                  </a:lnTo>
                  <a:lnTo>
                    <a:pt x="104" y="400"/>
                  </a:lnTo>
                  <a:lnTo>
                    <a:pt x="116" y="420"/>
                  </a:lnTo>
                  <a:lnTo>
                    <a:pt x="128" y="434"/>
                  </a:lnTo>
                  <a:lnTo>
                    <a:pt x="142" y="446"/>
                  </a:lnTo>
                  <a:lnTo>
                    <a:pt x="156" y="452"/>
                  </a:lnTo>
                  <a:lnTo>
                    <a:pt x="156" y="400"/>
                  </a:lnTo>
                  <a:lnTo>
                    <a:pt x="154" y="338"/>
                  </a:lnTo>
                  <a:lnTo>
                    <a:pt x="148" y="274"/>
                  </a:lnTo>
                  <a:lnTo>
                    <a:pt x="144" y="240"/>
                  </a:lnTo>
                  <a:lnTo>
                    <a:pt x="136" y="206"/>
                  </a:lnTo>
                  <a:lnTo>
                    <a:pt x="128" y="174"/>
                  </a:lnTo>
                  <a:lnTo>
                    <a:pt x="120" y="142"/>
                  </a:lnTo>
                  <a:lnTo>
                    <a:pt x="108" y="112"/>
                  </a:lnTo>
                  <a:lnTo>
                    <a:pt x="96" y="84"/>
                  </a:lnTo>
                  <a:lnTo>
                    <a:pt x="80" y="58"/>
                  </a:lnTo>
                  <a:lnTo>
                    <a:pt x="64" y="36"/>
                  </a:lnTo>
                  <a:lnTo>
                    <a:pt x="44" y="16"/>
                  </a:lnTo>
                  <a:lnTo>
                    <a:pt x="24" y="0"/>
                  </a:lnTo>
                  <a:lnTo>
                    <a:pt x="16" y="8"/>
                  </a:lnTo>
                  <a:lnTo>
                    <a:pt x="12" y="18"/>
                  </a:lnTo>
                  <a:lnTo>
                    <a:pt x="6" y="26"/>
                  </a:lnTo>
                  <a:lnTo>
                    <a:pt x="4" y="36"/>
                  </a:lnTo>
                  <a:lnTo>
                    <a:pt x="0" y="58"/>
                  </a:lnTo>
                  <a:lnTo>
                    <a:pt x="0" y="80"/>
                  </a:lnTo>
                  <a:lnTo>
                    <a:pt x="2" y="102"/>
                  </a:lnTo>
                  <a:lnTo>
                    <a:pt x="6" y="124"/>
                  </a:lnTo>
                  <a:lnTo>
                    <a:pt x="16" y="166"/>
                  </a:lnTo>
                  <a:lnTo>
                    <a:pt x="8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0" name="Freeform 245"/>
            <p:cNvSpPr>
              <a:spLocks/>
            </p:cNvSpPr>
            <p:nvPr userDrawn="1"/>
          </p:nvSpPr>
          <p:spPr bwMode="auto">
            <a:xfrm>
              <a:off x="6596" y="-2067"/>
              <a:ext cx="160" cy="460"/>
            </a:xfrm>
            <a:custGeom>
              <a:avLst/>
              <a:gdLst>
                <a:gd name="T0" fmla="*/ 8 w 156"/>
                <a:gd name="T1" fmla="*/ 136 h 452"/>
                <a:gd name="T2" fmla="*/ 8 w 156"/>
                <a:gd name="T3" fmla="*/ 136 h 452"/>
                <a:gd name="T4" fmla="*/ 16 w 156"/>
                <a:gd name="T5" fmla="*/ 175 h 452"/>
                <a:gd name="T6" fmla="*/ 33 w 156"/>
                <a:gd name="T7" fmla="*/ 224 h 452"/>
                <a:gd name="T8" fmla="*/ 47 w 156"/>
                <a:gd name="T9" fmla="*/ 278 h 452"/>
                <a:gd name="T10" fmla="*/ 70 w 156"/>
                <a:gd name="T11" fmla="*/ 335 h 452"/>
                <a:gd name="T12" fmla="*/ 92 w 156"/>
                <a:gd name="T13" fmla="*/ 389 h 452"/>
                <a:gd name="T14" fmla="*/ 104 w 156"/>
                <a:gd name="T15" fmla="*/ 415 h 452"/>
                <a:gd name="T16" fmla="*/ 119 w 156"/>
                <a:gd name="T17" fmla="*/ 436 h 452"/>
                <a:gd name="T18" fmla="*/ 131 w 156"/>
                <a:gd name="T19" fmla="*/ 459 h 452"/>
                <a:gd name="T20" fmla="*/ 145 w 156"/>
                <a:gd name="T21" fmla="*/ 474 h 452"/>
                <a:gd name="T22" fmla="*/ 162 w 156"/>
                <a:gd name="T23" fmla="*/ 486 h 452"/>
                <a:gd name="T24" fmla="*/ 176 w 156"/>
                <a:gd name="T25" fmla="*/ 493 h 452"/>
                <a:gd name="T26" fmla="*/ 176 w 156"/>
                <a:gd name="T27" fmla="*/ 493 h 452"/>
                <a:gd name="T28" fmla="*/ 176 w 156"/>
                <a:gd name="T29" fmla="*/ 436 h 452"/>
                <a:gd name="T30" fmla="*/ 174 w 156"/>
                <a:gd name="T31" fmla="*/ 368 h 452"/>
                <a:gd name="T32" fmla="*/ 168 w 156"/>
                <a:gd name="T33" fmla="*/ 299 h 452"/>
                <a:gd name="T34" fmla="*/ 164 w 156"/>
                <a:gd name="T35" fmla="*/ 261 h 452"/>
                <a:gd name="T36" fmla="*/ 155 w 156"/>
                <a:gd name="T37" fmla="*/ 226 h 452"/>
                <a:gd name="T38" fmla="*/ 145 w 156"/>
                <a:gd name="T39" fmla="*/ 189 h 452"/>
                <a:gd name="T40" fmla="*/ 135 w 156"/>
                <a:gd name="T41" fmla="*/ 157 h 452"/>
                <a:gd name="T42" fmla="*/ 123 w 156"/>
                <a:gd name="T43" fmla="*/ 122 h 452"/>
                <a:gd name="T44" fmla="*/ 110 w 156"/>
                <a:gd name="T45" fmla="*/ 93 h 452"/>
                <a:gd name="T46" fmla="*/ 90 w 156"/>
                <a:gd name="T47" fmla="*/ 63 h 452"/>
                <a:gd name="T48" fmla="*/ 74 w 156"/>
                <a:gd name="T49" fmla="*/ 41 h 452"/>
                <a:gd name="T50" fmla="*/ 49 w 156"/>
                <a:gd name="T51" fmla="*/ 16 h 452"/>
                <a:gd name="T52" fmla="*/ 29 w 156"/>
                <a:gd name="T53" fmla="*/ 0 h 452"/>
                <a:gd name="T54" fmla="*/ 29 w 156"/>
                <a:gd name="T55" fmla="*/ 0 h 452"/>
                <a:gd name="T56" fmla="*/ 16 w 156"/>
                <a:gd name="T57" fmla="*/ 8 h 452"/>
                <a:gd name="T58" fmla="*/ 12 w 156"/>
                <a:gd name="T59" fmla="*/ 18 h 452"/>
                <a:gd name="T60" fmla="*/ 6 w 156"/>
                <a:gd name="T61" fmla="*/ 26 h 452"/>
                <a:gd name="T62" fmla="*/ 4 w 156"/>
                <a:gd name="T63" fmla="*/ 41 h 452"/>
                <a:gd name="T64" fmla="*/ 0 w 156"/>
                <a:gd name="T65" fmla="*/ 63 h 452"/>
                <a:gd name="T66" fmla="*/ 0 w 156"/>
                <a:gd name="T67" fmla="*/ 85 h 452"/>
                <a:gd name="T68" fmla="*/ 2 w 156"/>
                <a:gd name="T69" fmla="*/ 112 h 452"/>
                <a:gd name="T70" fmla="*/ 6 w 156"/>
                <a:gd name="T71" fmla="*/ 134 h 452"/>
                <a:gd name="T72" fmla="*/ 16 w 156"/>
                <a:gd name="T73" fmla="*/ 181 h 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56" h="452">
                  <a:moveTo>
                    <a:pt x="8" y="126"/>
                  </a:moveTo>
                  <a:lnTo>
                    <a:pt x="8" y="126"/>
                  </a:lnTo>
                  <a:lnTo>
                    <a:pt x="16" y="160"/>
                  </a:lnTo>
                  <a:lnTo>
                    <a:pt x="28" y="204"/>
                  </a:lnTo>
                  <a:lnTo>
                    <a:pt x="42" y="254"/>
                  </a:lnTo>
                  <a:lnTo>
                    <a:pt x="60" y="306"/>
                  </a:lnTo>
                  <a:lnTo>
                    <a:pt x="82" y="356"/>
                  </a:lnTo>
                  <a:lnTo>
                    <a:pt x="92" y="380"/>
                  </a:lnTo>
                  <a:lnTo>
                    <a:pt x="104" y="400"/>
                  </a:lnTo>
                  <a:lnTo>
                    <a:pt x="116" y="420"/>
                  </a:lnTo>
                  <a:lnTo>
                    <a:pt x="128" y="434"/>
                  </a:lnTo>
                  <a:lnTo>
                    <a:pt x="142" y="446"/>
                  </a:lnTo>
                  <a:lnTo>
                    <a:pt x="156" y="452"/>
                  </a:lnTo>
                  <a:lnTo>
                    <a:pt x="156" y="400"/>
                  </a:lnTo>
                  <a:lnTo>
                    <a:pt x="154" y="338"/>
                  </a:lnTo>
                  <a:lnTo>
                    <a:pt x="148" y="274"/>
                  </a:lnTo>
                  <a:lnTo>
                    <a:pt x="144" y="240"/>
                  </a:lnTo>
                  <a:lnTo>
                    <a:pt x="136" y="206"/>
                  </a:lnTo>
                  <a:lnTo>
                    <a:pt x="128" y="174"/>
                  </a:lnTo>
                  <a:lnTo>
                    <a:pt x="120" y="142"/>
                  </a:lnTo>
                  <a:lnTo>
                    <a:pt x="108" y="112"/>
                  </a:lnTo>
                  <a:lnTo>
                    <a:pt x="96" y="84"/>
                  </a:lnTo>
                  <a:lnTo>
                    <a:pt x="80" y="58"/>
                  </a:lnTo>
                  <a:lnTo>
                    <a:pt x="64" y="36"/>
                  </a:lnTo>
                  <a:lnTo>
                    <a:pt x="44" y="16"/>
                  </a:lnTo>
                  <a:lnTo>
                    <a:pt x="24" y="0"/>
                  </a:lnTo>
                  <a:lnTo>
                    <a:pt x="16" y="8"/>
                  </a:lnTo>
                  <a:lnTo>
                    <a:pt x="12" y="18"/>
                  </a:lnTo>
                  <a:lnTo>
                    <a:pt x="6" y="26"/>
                  </a:lnTo>
                  <a:lnTo>
                    <a:pt x="4" y="36"/>
                  </a:lnTo>
                  <a:lnTo>
                    <a:pt x="0" y="58"/>
                  </a:lnTo>
                  <a:lnTo>
                    <a:pt x="0" y="80"/>
                  </a:lnTo>
                  <a:lnTo>
                    <a:pt x="2" y="102"/>
                  </a:lnTo>
                  <a:lnTo>
                    <a:pt x="6" y="124"/>
                  </a:lnTo>
                  <a:lnTo>
                    <a:pt x="16" y="16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1" name="Freeform 246"/>
            <p:cNvSpPr>
              <a:spLocks/>
            </p:cNvSpPr>
            <p:nvPr userDrawn="1"/>
          </p:nvSpPr>
          <p:spPr bwMode="auto">
            <a:xfrm>
              <a:off x="4056" y="-3288"/>
              <a:ext cx="180" cy="320"/>
            </a:xfrm>
            <a:custGeom>
              <a:avLst/>
              <a:gdLst>
                <a:gd name="T0" fmla="*/ 2 w 174"/>
                <a:gd name="T1" fmla="*/ 16 h 320"/>
                <a:gd name="T2" fmla="*/ 2 w 174"/>
                <a:gd name="T3" fmla="*/ 16 h 320"/>
                <a:gd name="T4" fmla="*/ 8 w 174"/>
                <a:gd name="T5" fmla="*/ 36 h 320"/>
                <a:gd name="T6" fmla="*/ 12 w 174"/>
                <a:gd name="T7" fmla="*/ 58 h 320"/>
                <a:gd name="T8" fmla="*/ 23 w 174"/>
                <a:gd name="T9" fmla="*/ 86 h 320"/>
                <a:gd name="T10" fmla="*/ 25 w 174"/>
                <a:gd name="T11" fmla="*/ 118 h 320"/>
                <a:gd name="T12" fmla="*/ 25 w 174"/>
                <a:gd name="T13" fmla="*/ 150 h 320"/>
                <a:gd name="T14" fmla="*/ 23 w 174"/>
                <a:gd name="T15" fmla="*/ 168 h 320"/>
                <a:gd name="T16" fmla="*/ 14 w 174"/>
                <a:gd name="T17" fmla="*/ 186 h 320"/>
                <a:gd name="T18" fmla="*/ 10 w 174"/>
                <a:gd name="T19" fmla="*/ 202 h 320"/>
                <a:gd name="T20" fmla="*/ 2 w 174"/>
                <a:gd name="T21" fmla="*/ 218 h 320"/>
                <a:gd name="T22" fmla="*/ 2 w 174"/>
                <a:gd name="T23" fmla="*/ 218 h 320"/>
                <a:gd name="T24" fmla="*/ 0 w 174"/>
                <a:gd name="T25" fmla="*/ 246 h 320"/>
                <a:gd name="T26" fmla="*/ 2 w 174"/>
                <a:gd name="T27" fmla="*/ 270 h 320"/>
                <a:gd name="T28" fmla="*/ 4 w 174"/>
                <a:gd name="T29" fmla="*/ 284 h 320"/>
                <a:gd name="T30" fmla="*/ 6 w 174"/>
                <a:gd name="T31" fmla="*/ 296 h 320"/>
                <a:gd name="T32" fmla="*/ 10 w 174"/>
                <a:gd name="T33" fmla="*/ 306 h 320"/>
                <a:gd name="T34" fmla="*/ 23 w 174"/>
                <a:gd name="T35" fmla="*/ 314 h 320"/>
                <a:gd name="T36" fmla="*/ 31 w 174"/>
                <a:gd name="T37" fmla="*/ 320 h 320"/>
                <a:gd name="T38" fmla="*/ 41 w 174"/>
                <a:gd name="T39" fmla="*/ 320 h 320"/>
                <a:gd name="T40" fmla="*/ 58 w 174"/>
                <a:gd name="T41" fmla="*/ 318 h 320"/>
                <a:gd name="T42" fmla="*/ 74 w 174"/>
                <a:gd name="T43" fmla="*/ 310 h 320"/>
                <a:gd name="T44" fmla="*/ 97 w 174"/>
                <a:gd name="T45" fmla="*/ 294 h 320"/>
                <a:gd name="T46" fmla="*/ 124 w 174"/>
                <a:gd name="T47" fmla="*/ 274 h 320"/>
                <a:gd name="T48" fmla="*/ 206 w 174"/>
                <a:gd name="T49" fmla="*/ 102 h 320"/>
                <a:gd name="T50" fmla="*/ 132 w 174"/>
                <a:gd name="T51" fmla="*/ 0 h 320"/>
                <a:gd name="T52" fmla="*/ 2 w 174"/>
                <a:gd name="T53" fmla="*/ 16 h 32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74" h="320">
                  <a:moveTo>
                    <a:pt x="2" y="16"/>
                  </a:moveTo>
                  <a:lnTo>
                    <a:pt x="2" y="16"/>
                  </a:lnTo>
                  <a:lnTo>
                    <a:pt x="8" y="36"/>
                  </a:lnTo>
                  <a:lnTo>
                    <a:pt x="12" y="58"/>
                  </a:lnTo>
                  <a:lnTo>
                    <a:pt x="18" y="86"/>
                  </a:lnTo>
                  <a:lnTo>
                    <a:pt x="20" y="118"/>
                  </a:lnTo>
                  <a:lnTo>
                    <a:pt x="20" y="150"/>
                  </a:lnTo>
                  <a:lnTo>
                    <a:pt x="18" y="168"/>
                  </a:lnTo>
                  <a:lnTo>
                    <a:pt x="14" y="186"/>
                  </a:lnTo>
                  <a:lnTo>
                    <a:pt x="10" y="202"/>
                  </a:lnTo>
                  <a:lnTo>
                    <a:pt x="2" y="218"/>
                  </a:lnTo>
                  <a:lnTo>
                    <a:pt x="0" y="246"/>
                  </a:lnTo>
                  <a:lnTo>
                    <a:pt x="2" y="270"/>
                  </a:lnTo>
                  <a:lnTo>
                    <a:pt x="4" y="284"/>
                  </a:lnTo>
                  <a:lnTo>
                    <a:pt x="6" y="296"/>
                  </a:lnTo>
                  <a:lnTo>
                    <a:pt x="10" y="306"/>
                  </a:lnTo>
                  <a:lnTo>
                    <a:pt x="18" y="314"/>
                  </a:lnTo>
                  <a:lnTo>
                    <a:pt x="26" y="320"/>
                  </a:lnTo>
                  <a:lnTo>
                    <a:pt x="36" y="320"/>
                  </a:lnTo>
                  <a:lnTo>
                    <a:pt x="48" y="318"/>
                  </a:lnTo>
                  <a:lnTo>
                    <a:pt x="64" y="310"/>
                  </a:lnTo>
                  <a:lnTo>
                    <a:pt x="82" y="294"/>
                  </a:lnTo>
                  <a:lnTo>
                    <a:pt x="104" y="274"/>
                  </a:lnTo>
                  <a:lnTo>
                    <a:pt x="174" y="102"/>
                  </a:lnTo>
                  <a:lnTo>
                    <a:pt x="112" y="0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2" name="Freeform 247"/>
            <p:cNvSpPr>
              <a:spLocks/>
            </p:cNvSpPr>
            <p:nvPr userDrawn="1"/>
          </p:nvSpPr>
          <p:spPr bwMode="auto">
            <a:xfrm>
              <a:off x="2455" y="-4208"/>
              <a:ext cx="1760" cy="1040"/>
            </a:xfrm>
            <a:custGeom>
              <a:avLst/>
              <a:gdLst>
                <a:gd name="T0" fmla="*/ 705 w 1762"/>
                <a:gd name="T1" fmla="*/ 8 h 1032"/>
                <a:gd name="T2" fmla="*/ 593 w 1762"/>
                <a:gd name="T3" fmla="*/ 0 h 1032"/>
                <a:gd name="T4" fmla="*/ 430 w 1762"/>
                <a:gd name="T5" fmla="*/ 14 h 1032"/>
                <a:gd name="T6" fmla="*/ 336 w 1762"/>
                <a:gd name="T7" fmla="*/ 40 h 1032"/>
                <a:gd name="T8" fmla="*/ 244 w 1762"/>
                <a:gd name="T9" fmla="*/ 85 h 1032"/>
                <a:gd name="T10" fmla="*/ 158 w 1762"/>
                <a:gd name="T11" fmla="*/ 143 h 1032"/>
                <a:gd name="T12" fmla="*/ 80 w 1762"/>
                <a:gd name="T13" fmla="*/ 230 h 1032"/>
                <a:gd name="T14" fmla="*/ 18 w 1762"/>
                <a:gd name="T15" fmla="*/ 343 h 1032"/>
                <a:gd name="T16" fmla="*/ 2 w 1762"/>
                <a:gd name="T17" fmla="*/ 393 h 1032"/>
                <a:gd name="T18" fmla="*/ 6 w 1762"/>
                <a:gd name="T19" fmla="*/ 451 h 1032"/>
                <a:gd name="T20" fmla="*/ 26 w 1762"/>
                <a:gd name="T21" fmla="*/ 488 h 1032"/>
                <a:gd name="T22" fmla="*/ 74 w 1762"/>
                <a:gd name="T23" fmla="*/ 496 h 1032"/>
                <a:gd name="T24" fmla="*/ 158 w 1762"/>
                <a:gd name="T25" fmla="*/ 456 h 1032"/>
                <a:gd name="T26" fmla="*/ 198 w 1762"/>
                <a:gd name="T27" fmla="*/ 437 h 1032"/>
                <a:gd name="T28" fmla="*/ 270 w 1762"/>
                <a:gd name="T29" fmla="*/ 413 h 1032"/>
                <a:gd name="T30" fmla="*/ 362 w 1762"/>
                <a:gd name="T31" fmla="*/ 401 h 1032"/>
                <a:gd name="T32" fmla="*/ 459 w 1762"/>
                <a:gd name="T33" fmla="*/ 417 h 1032"/>
                <a:gd name="T34" fmla="*/ 511 w 1762"/>
                <a:gd name="T35" fmla="*/ 441 h 1032"/>
                <a:gd name="T36" fmla="*/ 557 w 1762"/>
                <a:gd name="T37" fmla="*/ 482 h 1032"/>
                <a:gd name="T38" fmla="*/ 615 w 1762"/>
                <a:gd name="T39" fmla="*/ 524 h 1032"/>
                <a:gd name="T40" fmla="*/ 705 w 1762"/>
                <a:gd name="T41" fmla="*/ 566 h 1032"/>
                <a:gd name="T42" fmla="*/ 787 w 1762"/>
                <a:gd name="T43" fmla="*/ 587 h 1032"/>
                <a:gd name="T44" fmla="*/ 877 w 1762"/>
                <a:gd name="T45" fmla="*/ 584 h 1032"/>
                <a:gd name="T46" fmla="*/ 899 w 1762"/>
                <a:gd name="T47" fmla="*/ 619 h 1032"/>
                <a:gd name="T48" fmla="*/ 981 w 1762"/>
                <a:gd name="T49" fmla="*/ 705 h 1032"/>
                <a:gd name="T50" fmla="*/ 1055 w 1762"/>
                <a:gd name="T51" fmla="*/ 762 h 1032"/>
                <a:gd name="T52" fmla="*/ 1147 w 1762"/>
                <a:gd name="T53" fmla="*/ 798 h 1032"/>
                <a:gd name="T54" fmla="*/ 1227 w 1762"/>
                <a:gd name="T55" fmla="*/ 812 h 1032"/>
                <a:gd name="T56" fmla="*/ 1362 w 1762"/>
                <a:gd name="T57" fmla="*/ 858 h 1032"/>
                <a:gd name="T58" fmla="*/ 1466 w 1762"/>
                <a:gd name="T59" fmla="*/ 909 h 1032"/>
                <a:gd name="T60" fmla="*/ 1562 w 1762"/>
                <a:gd name="T61" fmla="*/ 978 h 1032"/>
                <a:gd name="T62" fmla="*/ 1752 w 1762"/>
                <a:gd name="T63" fmla="*/ 935 h 1032"/>
                <a:gd name="T64" fmla="*/ 1650 w 1762"/>
                <a:gd name="T65" fmla="*/ 863 h 1032"/>
                <a:gd name="T66" fmla="*/ 1506 w 1762"/>
                <a:gd name="T67" fmla="*/ 778 h 1032"/>
                <a:gd name="T68" fmla="*/ 1388 w 1762"/>
                <a:gd name="T69" fmla="*/ 723 h 1032"/>
                <a:gd name="T70" fmla="*/ 1283 w 1762"/>
                <a:gd name="T71" fmla="*/ 699 h 1032"/>
                <a:gd name="T72" fmla="*/ 1245 w 1762"/>
                <a:gd name="T73" fmla="*/ 697 h 1032"/>
                <a:gd name="T74" fmla="*/ 1153 w 1762"/>
                <a:gd name="T75" fmla="*/ 677 h 1032"/>
                <a:gd name="T76" fmla="*/ 1075 w 1762"/>
                <a:gd name="T77" fmla="*/ 637 h 1032"/>
                <a:gd name="T78" fmla="*/ 1013 w 1762"/>
                <a:gd name="T79" fmla="*/ 587 h 1032"/>
                <a:gd name="T80" fmla="*/ 951 w 1762"/>
                <a:gd name="T81" fmla="*/ 520 h 1032"/>
                <a:gd name="T82" fmla="*/ 897 w 1762"/>
                <a:gd name="T83" fmla="*/ 425 h 1032"/>
                <a:gd name="T84" fmla="*/ 849 w 1762"/>
                <a:gd name="T85" fmla="*/ 306 h 1032"/>
                <a:gd name="T86" fmla="*/ 815 w 1762"/>
                <a:gd name="T87" fmla="*/ 157 h 1032"/>
                <a:gd name="T88" fmla="*/ 691 w 1762"/>
                <a:gd name="T89" fmla="*/ 117 h 1032"/>
                <a:gd name="T90" fmla="*/ 715 w 1762"/>
                <a:gd name="T91" fmla="*/ 224 h 1032"/>
                <a:gd name="T92" fmla="*/ 767 w 1762"/>
                <a:gd name="T93" fmla="*/ 375 h 1032"/>
                <a:gd name="T94" fmla="*/ 791 w 1762"/>
                <a:gd name="T95" fmla="*/ 423 h 1032"/>
                <a:gd name="T96" fmla="*/ 683 w 1762"/>
                <a:gd name="T97" fmla="*/ 369 h 1032"/>
                <a:gd name="T98" fmla="*/ 567 w 1762"/>
                <a:gd name="T99" fmla="*/ 322 h 1032"/>
                <a:gd name="T100" fmla="*/ 436 w 1762"/>
                <a:gd name="T101" fmla="*/ 296 h 1032"/>
                <a:gd name="T102" fmla="*/ 338 w 1762"/>
                <a:gd name="T103" fmla="*/ 296 h 1032"/>
                <a:gd name="T104" fmla="*/ 268 w 1762"/>
                <a:gd name="T105" fmla="*/ 310 h 1032"/>
                <a:gd name="T106" fmla="*/ 226 w 1762"/>
                <a:gd name="T107" fmla="*/ 314 h 1032"/>
                <a:gd name="T108" fmla="*/ 190 w 1762"/>
                <a:gd name="T109" fmla="*/ 298 h 1032"/>
                <a:gd name="T110" fmla="*/ 184 w 1762"/>
                <a:gd name="T111" fmla="*/ 278 h 1032"/>
                <a:gd name="T112" fmla="*/ 210 w 1762"/>
                <a:gd name="T113" fmla="*/ 246 h 1032"/>
                <a:gd name="T114" fmla="*/ 238 w 1762"/>
                <a:gd name="T115" fmla="*/ 224 h 1032"/>
                <a:gd name="T116" fmla="*/ 312 w 1762"/>
                <a:gd name="T117" fmla="*/ 177 h 1032"/>
                <a:gd name="T118" fmla="*/ 408 w 1762"/>
                <a:gd name="T119" fmla="*/ 141 h 1032"/>
                <a:gd name="T120" fmla="*/ 525 w 1762"/>
                <a:gd name="T121" fmla="*/ 121 h 1032"/>
                <a:gd name="T122" fmla="*/ 645 w 1762"/>
                <a:gd name="T123" fmla="*/ 129 h 1032"/>
                <a:gd name="T124" fmla="*/ 721 w 1762"/>
                <a:gd name="T125" fmla="*/ 149 h 10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62" h="1032">
                  <a:moveTo>
                    <a:pt x="734" y="10"/>
                  </a:moveTo>
                  <a:lnTo>
                    <a:pt x="734" y="10"/>
                  </a:lnTo>
                  <a:lnTo>
                    <a:pt x="710" y="8"/>
                  </a:lnTo>
                  <a:lnTo>
                    <a:pt x="680" y="4"/>
                  </a:lnTo>
                  <a:lnTo>
                    <a:pt x="642" y="2"/>
                  </a:lnTo>
                  <a:lnTo>
                    <a:pt x="598" y="0"/>
                  </a:lnTo>
                  <a:lnTo>
                    <a:pt x="546" y="2"/>
                  </a:lnTo>
                  <a:lnTo>
                    <a:pt x="490" y="6"/>
                  </a:lnTo>
                  <a:lnTo>
                    <a:pt x="430" y="14"/>
                  </a:lnTo>
                  <a:lnTo>
                    <a:pt x="398" y="22"/>
                  </a:lnTo>
                  <a:lnTo>
                    <a:pt x="368" y="30"/>
                  </a:lnTo>
                  <a:lnTo>
                    <a:pt x="336" y="40"/>
                  </a:lnTo>
                  <a:lnTo>
                    <a:pt x="306" y="50"/>
                  </a:lnTo>
                  <a:lnTo>
                    <a:pt x="274" y="64"/>
                  </a:lnTo>
                  <a:lnTo>
                    <a:pt x="244" y="80"/>
                  </a:lnTo>
                  <a:lnTo>
                    <a:pt x="214" y="96"/>
                  </a:lnTo>
                  <a:lnTo>
                    <a:pt x="186" y="116"/>
                  </a:lnTo>
                  <a:lnTo>
                    <a:pt x="158" y="138"/>
                  </a:lnTo>
                  <a:lnTo>
                    <a:pt x="130" y="162"/>
                  </a:lnTo>
                  <a:lnTo>
                    <a:pt x="104" y="190"/>
                  </a:lnTo>
                  <a:lnTo>
                    <a:pt x="80" y="220"/>
                  </a:lnTo>
                  <a:lnTo>
                    <a:pt x="58" y="252"/>
                  </a:lnTo>
                  <a:lnTo>
                    <a:pt x="38" y="288"/>
                  </a:lnTo>
                  <a:lnTo>
                    <a:pt x="18" y="328"/>
                  </a:lnTo>
                  <a:lnTo>
                    <a:pt x="2" y="370"/>
                  </a:lnTo>
                  <a:lnTo>
                    <a:pt x="2" y="378"/>
                  </a:lnTo>
                  <a:lnTo>
                    <a:pt x="0" y="396"/>
                  </a:lnTo>
                  <a:lnTo>
                    <a:pt x="2" y="422"/>
                  </a:lnTo>
                  <a:lnTo>
                    <a:pt x="6" y="436"/>
                  </a:lnTo>
                  <a:lnTo>
                    <a:pt x="10" y="448"/>
                  </a:lnTo>
                  <a:lnTo>
                    <a:pt x="16" y="460"/>
                  </a:lnTo>
                  <a:lnTo>
                    <a:pt x="26" y="468"/>
                  </a:lnTo>
                  <a:lnTo>
                    <a:pt x="38" y="474"/>
                  </a:lnTo>
                  <a:lnTo>
                    <a:pt x="54" y="478"/>
                  </a:lnTo>
                  <a:lnTo>
                    <a:pt x="74" y="476"/>
                  </a:lnTo>
                  <a:lnTo>
                    <a:pt x="98" y="470"/>
                  </a:lnTo>
                  <a:lnTo>
                    <a:pt x="126" y="458"/>
                  </a:lnTo>
                  <a:lnTo>
                    <a:pt x="158" y="440"/>
                  </a:lnTo>
                  <a:lnTo>
                    <a:pt x="168" y="434"/>
                  </a:lnTo>
                  <a:lnTo>
                    <a:pt x="198" y="422"/>
                  </a:lnTo>
                  <a:lnTo>
                    <a:pt x="218" y="414"/>
                  </a:lnTo>
                  <a:lnTo>
                    <a:pt x="242" y="406"/>
                  </a:lnTo>
                  <a:lnTo>
                    <a:pt x="270" y="398"/>
                  </a:lnTo>
                  <a:lnTo>
                    <a:pt x="300" y="392"/>
                  </a:lnTo>
                  <a:lnTo>
                    <a:pt x="330" y="388"/>
                  </a:lnTo>
                  <a:lnTo>
                    <a:pt x="362" y="386"/>
                  </a:lnTo>
                  <a:lnTo>
                    <a:pt x="396" y="388"/>
                  </a:lnTo>
                  <a:lnTo>
                    <a:pt x="430" y="394"/>
                  </a:lnTo>
                  <a:lnTo>
                    <a:pt x="464" y="402"/>
                  </a:lnTo>
                  <a:lnTo>
                    <a:pt x="482" y="410"/>
                  </a:lnTo>
                  <a:lnTo>
                    <a:pt x="498" y="418"/>
                  </a:lnTo>
                  <a:lnTo>
                    <a:pt x="516" y="426"/>
                  </a:lnTo>
                  <a:lnTo>
                    <a:pt x="532" y="436"/>
                  </a:lnTo>
                  <a:lnTo>
                    <a:pt x="548" y="450"/>
                  </a:lnTo>
                  <a:lnTo>
                    <a:pt x="562" y="462"/>
                  </a:lnTo>
                  <a:lnTo>
                    <a:pt x="590" y="484"/>
                  </a:lnTo>
                  <a:lnTo>
                    <a:pt x="620" y="504"/>
                  </a:lnTo>
                  <a:lnTo>
                    <a:pt x="662" y="526"/>
                  </a:lnTo>
                  <a:lnTo>
                    <a:pt x="684" y="536"/>
                  </a:lnTo>
                  <a:lnTo>
                    <a:pt x="710" y="546"/>
                  </a:lnTo>
                  <a:lnTo>
                    <a:pt x="736" y="554"/>
                  </a:lnTo>
                  <a:lnTo>
                    <a:pt x="764" y="562"/>
                  </a:lnTo>
                  <a:lnTo>
                    <a:pt x="792" y="566"/>
                  </a:lnTo>
                  <a:lnTo>
                    <a:pt x="822" y="568"/>
                  </a:lnTo>
                  <a:lnTo>
                    <a:pt x="852" y="568"/>
                  </a:lnTo>
                  <a:lnTo>
                    <a:pt x="882" y="564"/>
                  </a:lnTo>
                  <a:lnTo>
                    <a:pt x="888" y="572"/>
                  </a:lnTo>
                  <a:lnTo>
                    <a:pt x="904" y="594"/>
                  </a:lnTo>
                  <a:lnTo>
                    <a:pt x="930" y="624"/>
                  </a:lnTo>
                  <a:lnTo>
                    <a:pt x="964" y="660"/>
                  </a:lnTo>
                  <a:lnTo>
                    <a:pt x="986" y="680"/>
                  </a:lnTo>
                  <a:lnTo>
                    <a:pt x="1008" y="698"/>
                  </a:lnTo>
                  <a:lnTo>
                    <a:pt x="1032" y="716"/>
                  </a:lnTo>
                  <a:lnTo>
                    <a:pt x="1060" y="732"/>
                  </a:lnTo>
                  <a:lnTo>
                    <a:pt x="1088" y="746"/>
                  </a:lnTo>
                  <a:lnTo>
                    <a:pt x="1120" y="758"/>
                  </a:lnTo>
                  <a:lnTo>
                    <a:pt x="1152" y="768"/>
                  </a:lnTo>
                  <a:lnTo>
                    <a:pt x="1186" y="774"/>
                  </a:lnTo>
                  <a:lnTo>
                    <a:pt x="1232" y="782"/>
                  </a:lnTo>
                  <a:lnTo>
                    <a:pt x="1280" y="794"/>
                  </a:lnTo>
                  <a:lnTo>
                    <a:pt x="1340" y="814"/>
                  </a:lnTo>
                  <a:lnTo>
                    <a:pt x="1372" y="826"/>
                  </a:lnTo>
                  <a:lnTo>
                    <a:pt x="1406" y="840"/>
                  </a:lnTo>
                  <a:lnTo>
                    <a:pt x="1442" y="854"/>
                  </a:lnTo>
                  <a:lnTo>
                    <a:pt x="1476" y="874"/>
                  </a:lnTo>
                  <a:lnTo>
                    <a:pt x="1508" y="894"/>
                  </a:lnTo>
                  <a:lnTo>
                    <a:pt x="1542" y="916"/>
                  </a:lnTo>
                  <a:lnTo>
                    <a:pt x="1572" y="942"/>
                  </a:lnTo>
                  <a:lnTo>
                    <a:pt x="1600" y="970"/>
                  </a:lnTo>
                  <a:lnTo>
                    <a:pt x="1684" y="1032"/>
                  </a:lnTo>
                  <a:lnTo>
                    <a:pt x="1762" y="900"/>
                  </a:lnTo>
                  <a:lnTo>
                    <a:pt x="1714" y="864"/>
                  </a:lnTo>
                  <a:lnTo>
                    <a:pt x="1660" y="830"/>
                  </a:lnTo>
                  <a:lnTo>
                    <a:pt x="1592" y="790"/>
                  </a:lnTo>
                  <a:lnTo>
                    <a:pt x="1556" y="768"/>
                  </a:lnTo>
                  <a:lnTo>
                    <a:pt x="1516" y="748"/>
                  </a:lnTo>
                  <a:lnTo>
                    <a:pt x="1478" y="730"/>
                  </a:lnTo>
                  <a:lnTo>
                    <a:pt x="1438" y="712"/>
                  </a:lnTo>
                  <a:lnTo>
                    <a:pt x="1398" y="696"/>
                  </a:lnTo>
                  <a:lnTo>
                    <a:pt x="1360" y="686"/>
                  </a:lnTo>
                  <a:lnTo>
                    <a:pt x="1322" y="678"/>
                  </a:lnTo>
                  <a:lnTo>
                    <a:pt x="1288" y="674"/>
                  </a:lnTo>
                  <a:lnTo>
                    <a:pt x="1270" y="674"/>
                  </a:lnTo>
                  <a:lnTo>
                    <a:pt x="1250" y="672"/>
                  </a:lnTo>
                  <a:lnTo>
                    <a:pt x="1224" y="668"/>
                  </a:lnTo>
                  <a:lnTo>
                    <a:pt x="1192" y="662"/>
                  </a:lnTo>
                  <a:lnTo>
                    <a:pt x="1158" y="652"/>
                  </a:lnTo>
                  <a:lnTo>
                    <a:pt x="1120" y="634"/>
                  </a:lnTo>
                  <a:lnTo>
                    <a:pt x="1100" y="624"/>
                  </a:lnTo>
                  <a:lnTo>
                    <a:pt x="1080" y="612"/>
                  </a:lnTo>
                  <a:lnTo>
                    <a:pt x="1058" y="600"/>
                  </a:lnTo>
                  <a:lnTo>
                    <a:pt x="1038" y="584"/>
                  </a:lnTo>
                  <a:lnTo>
                    <a:pt x="1018" y="566"/>
                  </a:lnTo>
                  <a:lnTo>
                    <a:pt x="996" y="546"/>
                  </a:lnTo>
                  <a:lnTo>
                    <a:pt x="976" y="524"/>
                  </a:lnTo>
                  <a:lnTo>
                    <a:pt x="956" y="500"/>
                  </a:lnTo>
                  <a:lnTo>
                    <a:pt x="938" y="472"/>
                  </a:lnTo>
                  <a:lnTo>
                    <a:pt x="920" y="444"/>
                  </a:lnTo>
                  <a:lnTo>
                    <a:pt x="902" y="410"/>
                  </a:lnTo>
                  <a:lnTo>
                    <a:pt x="884" y="376"/>
                  </a:lnTo>
                  <a:lnTo>
                    <a:pt x="870" y="338"/>
                  </a:lnTo>
                  <a:lnTo>
                    <a:pt x="854" y="296"/>
                  </a:lnTo>
                  <a:lnTo>
                    <a:pt x="842" y="252"/>
                  </a:lnTo>
                  <a:lnTo>
                    <a:pt x="830" y="204"/>
                  </a:lnTo>
                  <a:lnTo>
                    <a:pt x="820" y="152"/>
                  </a:lnTo>
                  <a:lnTo>
                    <a:pt x="812" y="96"/>
                  </a:lnTo>
                  <a:lnTo>
                    <a:pt x="696" y="112"/>
                  </a:lnTo>
                  <a:lnTo>
                    <a:pt x="702" y="142"/>
                  </a:lnTo>
                  <a:lnTo>
                    <a:pt x="708" y="174"/>
                  </a:lnTo>
                  <a:lnTo>
                    <a:pt x="720" y="214"/>
                  </a:lnTo>
                  <a:lnTo>
                    <a:pt x="734" y="260"/>
                  </a:lnTo>
                  <a:lnTo>
                    <a:pt x="752" y="310"/>
                  </a:lnTo>
                  <a:lnTo>
                    <a:pt x="772" y="360"/>
                  </a:lnTo>
                  <a:lnTo>
                    <a:pt x="784" y="384"/>
                  </a:lnTo>
                  <a:lnTo>
                    <a:pt x="796" y="408"/>
                  </a:lnTo>
                  <a:lnTo>
                    <a:pt x="784" y="400"/>
                  </a:lnTo>
                  <a:lnTo>
                    <a:pt x="746" y="380"/>
                  </a:lnTo>
                  <a:lnTo>
                    <a:pt x="688" y="354"/>
                  </a:lnTo>
                  <a:lnTo>
                    <a:pt x="652" y="340"/>
                  </a:lnTo>
                  <a:lnTo>
                    <a:pt x="614" y="326"/>
                  </a:lnTo>
                  <a:lnTo>
                    <a:pt x="572" y="312"/>
                  </a:lnTo>
                  <a:lnTo>
                    <a:pt x="528" y="302"/>
                  </a:lnTo>
                  <a:lnTo>
                    <a:pt x="482" y="292"/>
                  </a:lnTo>
                  <a:lnTo>
                    <a:pt x="436" y="286"/>
                  </a:lnTo>
                  <a:lnTo>
                    <a:pt x="388" y="284"/>
                  </a:lnTo>
                  <a:lnTo>
                    <a:pt x="364" y="286"/>
                  </a:lnTo>
                  <a:lnTo>
                    <a:pt x="338" y="286"/>
                  </a:lnTo>
                  <a:lnTo>
                    <a:pt x="314" y="290"/>
                  </a:lnTo>
                  <a:lnTo>
                    <a:pt x="290" y="294"/>
                  </a:lnTo>
                  <a:lnTo>
                    <a:pt x="268" y="300"/>
                  </a:lnTo>
                  <a:lnTo>
                    <a:pt x="244" y="308"/>
                  </a:lnTo>
                  <a:lnTo>
                    <a:pt x="226" y="304"/>
                  </a:lnTo>
                  <a:lnTo>
                    <a:pt x="210" y="300"/>
                  </a:lnTo>
                  <a:lnTo>
                    <a:pt x="194" y="294"/>
                  </a:lnTo>
                  <a:lnTo>
                    <a:pt x="190" y="288"/>
                  </a:lnTo>
                  <a:lnTo>
                    <a:pt x="186" y="282"/>
                  </a:lnTo>
                  <a:lnTo>
                    <a:pt x="184" y="276"/>
                  </a:lnTo>
                  <a:lnTo>
                    <a:pt x="184" y="268"/>
                  </a:lnTo>
                  <a:lnTo>
                    <a:pt x="188" y="258"/>
                  </a:lnTo>
                  <a:lnTo>
                    <a:pt x="198" y="248"/>
                  </a:lnTo>
                  <a:lnTo>
                    <a:pt x="210" y="236"/>
                  </a:lnTo>
                  <a:lnTo>
                    <a:pt x="228" y="222"/>
                  </a:lnTo>
                  <a:lnTo>
                    <a:pt x="238" y="214"/>
                  </a:lnTo>
                  <a:lnTo>
                    <a:pt x="266" y="196"/>
                  </a:lnTo>
                  <a:lnTo>
                    <a:pt x="288" y="184"/>
                  </a:lnTo>
                  <a:lnTo>
                    <a:pt x="312" y="172"/>
                  </a:lnTo>
                  <a:lnTo>
                    <a:pt x="340" y="160"/>
                  </a:lnTo>
                  <a:lnTo>
                    <a:pt x="372" y="148"/>
                  </a:lnTo>
                  <a:lnTo>
                    <a:pt x="408" y="136"/>
                  </a:lnTo>
                  <a:lnTo>
                    <a:pt x="446" y="128"/>
                  </a:lnTo>
                  <a:lnTo>
                    <a:pt x="486" y="120"/>
                  </a:lnTo>
                  <a:lnTo>
                    <a:pt x="530" y="116"/>
                  </a:lnTo>
                  <a:lnTo>
                    <a:pt x="576" y="116"/>
                  </a:lnTo>
                  <a:lnTo>
                    <a:pt x="624" y="120"/>
                  </a:lnTo>
                  <a:lnTo>
                    <a:pt x="650" y="124"/>
                  </a:lnTo>
                  <a:lnTo>
                    <a:pt x="674" y="128"/>
                  </a:lnTo>
                  <a:lnTo>
                    <a:pt x="700" y="136"/>
                  </a:lnTo>
                  <a:lnTo>
                    <a:pt x="726" y="144"/>
                  </a:lnTo>
                  <a:lnTo>
                    <a:pt x="828" y="26"/>
                  </a:lnTo>
                  <a:lnTo>
                    <a:pt x="734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3" name="Freeform 248"/>
            <p:cNvSpPr>
              <a:spLocks/>
            </p:cNvSpPr>
            <p:nvPr userDrawn="1"/>
          </p:nvSpPr>
          <p:spPr bwMode="auto">
            <a:xfrm>
              <a:off x="2155" y="-3768"/>
              <a:ext cx="1180" cy="440"/>
            </a:xfrm>
            <a:custGeom>
              <a:avLst/>
              <a:gdLst>
                <a:gd name="T0" fmla="*/ 938 w 1180"/>
                <a:gd name="T1" fmla="*/ 0 h 424"/>
                <a:gd name="T2" fmla="*/ 810 w 1180"/>
                <a:gd name="T3" fmla="*/ 68 h 424"/>
                <a:gd name="T4" fmla="*/ 626 w 1180"/>
                <a:gd name="T5" fmla="*/ 156 h 424"/>
                <a:gd name="T6" fmla="*/ 522 w 1180"/>
                <a:gd name="T7" fmla="*/ 197 h 424"/>
                <a:gd name="T8" fmla="*/ 416 w 1180"/>
                <a:gd name="T9" fmla="*/ 231 h 424"/>
                <a:gd name="T10" fmla="*/ 316 w 1180"/>
                <a:gd name="T11" fmla="*/ 253 h 424"/>
                <a:gd name="T12" fmla="*/ 312 w 1180"/>
                <a:gd name="T13" fmla="*/ 255 h 424"/>
                <a:gd name="T14" fmla="*/ 284 w 1180"/>
                <a:gd name="T15" fmla="*/ 259 h 424"/>
                <a:gd name="T16" fmla="*/ 262 w 1180"/>
                <a:gd name="T17" fmla="*/ 259 h 424"/>
                <a:gd name="T18" fmla="*/ 234 w 1180"/>
                <a:gd name="T19" fmla="*/ 250 h 424"/>
                <a:gd name="T20" fmla="*/ 200 w 1180"/>
                <a:gd name="T21" fmla="*/ 228 h 424"/>
                <a:gd name="T22" fmla="*/ 162 w 1180"/>
                <a:gd name="T23" fmla="*/ 192 h 424"/>
                <a:gd name="T24" fmla="*/ 120 w 1180"/>
                <a:gd name="T25" fmla="*/ 140 h 424"/>
                <a:gd name="T26" fmla="*/ 112 w 1180"/>
                <a:gd name="T27" fmla="*/ 137 h 424"/>
                <a:gd name="T28" fmla="*/ 62 w 1180"/>
                <a:gd name="T29" fmla="*/ 135 h 424"/>
                <a:gd name="T30" fmla="*/ 32 w 1180"/>
                <a:gd name="T31" fmla="*/ 140 h 424"/>
                <a:gd name="T32" fmla="*/ 10 w 1180"/>
                <a:gd name="T33" fmla="*/ 152 h 424"/>
                <a:gd name="T34" fmla="*/ 0 w 1180"/>
                <a:gd name="T35" fmla="*/ 168 h 424"/>
                <a:gd name="T36" fmla="*/ 0 w 1180"/>
                <a:gd name="T37" fmla="*/ 183 h 424"/>
                <a:gd name="T38" fmla="*/ 8 w 1180"/>
                <a:gd name="T39" fmla="*/ 215 h 424"/>
                <a:gd name="T40" fmla="*/ 42 w 1180"/>
                <a:gd name="T41" fmla="*/ 273 h 424"/>
                <a:gd name="T42" fmla="*/ 48 w 1180"/>
                <a:gd name="T43" fmla="*/ 284 h 424"/>
                <a:gd name="T44" fmla="*/ 62 w 1180"/>
                <a:gd name="T45" fmla="*/ 320 h 424"/>
                <a:gd name="T46" fmla="*/ 88 w 1180"/>
                <a:gd name="T47" fmla="*/ 368 h 424"/>
                <a:gd name="T48" fmla="*/ 130 w 1180"/>
                <a:gd name="T49" fmla="*/ 421 h 424"/>
                <a:gd name="T50" fmla="*/ 174 w 1180"/>
                <a:gd name="T51" fmla="*/ 457 h 424"/>
                <a:gd name="T52" fmla="*/ 210 w 1180"/>
                <a:gd name="T53" fmla="*/ 477 h 424"/>
                <a:gd name="T54" fmla="*/ 250 w 1180"/>
                <a:gd name="T55" fmla="*/ 493 h 424"/>
                <a:gd name="T56" fmla="*/ 298 w 1180"/>
                <a:gd name="T57" fmla="*/ 505 h 424"/>
                <a:gd name="T58" fmla="*/ 350 w 1180"/>
                <a:gd name="T59" fmla="*/ 511 h 424"/>
                <a:gd name="T60" fmla="*/ 408 w 1180"/>
                <a:gd name="T61" fmla="*/ 508 h 424"/>
                <a:gd name="T62" fmla="*/ 474 w 1180"/>
                <a:gd name="T63" fmla="*/ 496 h 424"/>
                <a:gd name="T64" fmla="*/ 510 w 1180"/>
                <a:gd name="T65" fmla="*/ 486 h 424"/>
                <a:gd name="T66" fmla="*/ 690 w 1180"/>
                <a:gd name="T67" fmla="*/ 376 h 424"/>
                <a:gd name="T68" fmla="*/ 914 w 1180"/>
                <a:gd name="T69" fmla="*/ 246 h 424"/>
                <a:gd name="T70" fmla="*/ 1024 w 1180"/>
                <a:gd name="T71" fmla="*/ 190 h 424"/>
                <a:gd name="T72" fmla="*/ 1116 w 1180"/>
                <a:gd name="T73" fmla="*/ 152 h 424"/>
                <a:gd name="T74" fmla="*/ 1168 w 1180"/>
                <a:gd name="T75" fmla="*/ 140 h 424"/>
                <a:gd name="T76" fmla="*/ 1086 w 1180"/>
                <a:gd name="T77" fmla="*/ 56 h 424"/>
                <a:gd name="T78" fmla="*/ 1034 w 1180"/>
                <a:gd name="T79" fmla="*/ 77 h 424"/>
                <a:gd name="T80" fmla="*/ 904 w 1180"/>
                <a:gd name="T81" fmla="*/ 142 h 424"/>
                <a:gd name="T82" fmla="*/ 776 w 1180"/>
                <a:gd name="T83" fmla="*/ 212 h 424"/>
                <a:gd name="T84" fmla="*/ 688 w 1180"/>
                <a:gd name="T85" fmla="*/ 273 h 424"/>
                <a:gd name="T86" fmla="*/ 600 w 1180"/>
                <a:gd name="T87" fmla="*/ 337 h 424"/>
                <a:gd name="T88" fmla="*/ 558 w 1180"/>
                <a:gd name="T89" fmla="*/ 374 h 424"/>
                <a:gd name="T90" fmla="*/ 490 w 1180"/>
                <a:gd name="T91" fmla="*/ 382 h 424"/>
                <a:gd name="T92" fmla="*/ 420 w 1180"/>
                <a:gd name="T93" fmla="*/ 380 h 424"/>
                <a:gd name="T94" fmla="*/ 392 w 1180"/>
                <a:gd name="T95" fmla="*/ 374 h 424"/>
                <a:gd name="T96" fmla="*/ 380 w 1180"/>
                <a:gd name="T97" fmla="*/ 359 h 424"/>
                <a:gd name="T98" fmla="*/ 380 w 1180"/>
                <a:gd name="T99" fmla="*/ 349 h 424"/>
                <a:gd name="T100" fmla="*/ 386 w 1180"/>
                <a:gd name="T101" fmla="*/ 337 h 424"/>
                <a:gd name="T102" fmla="*/ 400 w 1180"/>
                <a:gd name="T103" fmla="*/ 322 h 424"/>
                <a:gd name="T104" fmla="*/ 450 w 1180"/>
                <a:gd name="T105" fmla="*/ 286 h 424"/>
                <a:gd name="T106" fmla="*/ 568 w 1180"/>
                <a:gd name="T107" fmla="*/ 226 h 424"/>
                <a:gd name="T108" fmla="*/ 842 w 1180"/>
                <a:gd name="T109" fmla="*/ 103 h 424"/>
                <a:gd name="T110" fmla="*/ 936 w 1180"/>
                <a:gd name="T111" fmla="*/ 58 h 424"/>
                <a:gd name="T112" fmla="*/ 938 w 1180"/>
                <a:gd name="T113" fmla="*/ 0 h 42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180" h="424">
                  <a:moveTo>
                    <a:pt x="938" y="0"/>
                  </a:moveTo>
                  <a:lnTo>
                    <a:pt x="938" y="0"/>
                  </a:lnTo>
                  <a:lnTo>
                    <a:pt x="878" y="28"/>
                  </a:lnTo>
                  <a:lnTo>
                    <a:pt x="810" y="58"/>
                  </a:lnTo>
                  <a:lnTo>
                    <a:pt x="724" y="92"/>
                  </a:lnTo>
                  <a:lnTo>
                    <a:pt x="626" y="130"/>
                  </a:lnTo>
                  <a:lnTo>
                    <a:pt x="574" y="146"/>
                  </a:lnTo>
                  <a:lnTo>
                    <a:pt x="522" y="164"/>
                  </a:lnTo>
                  <a:lnTo>
                    <a:pt x="468" y="178"/>
                  </a:lnTo>
                  <a:lnTo>
                    <a:pt x="416" y="192"/>
                  </a:lnTo>
                  <a:lnTo>
                    <a:pt x="364" y="202"/>
                  </a:lnTo>
                  <a:lnTo>
                    <a:pt x="316" y="210"/>
                  </a:lnTo>
                  <a:lnTo>
                    <a:pt x="312" y="212"/>
                  </a:lnTo>
                  <a:lnTo>
                    <a:pt x="302" y="214"/>
                  </a:lnTo>
                  <a:lnTo>
                    <a:pt x="284" y="216"/>
                  </a:lnTo>
                  <a:lnTo>
                    <a:pt x="274" y="216"/>
                  </a:lnTo>
                  <a:lnTo>
                    <a:pt x="262" y="216"/>
                  </a:lnTo>
                  <a:lnTo>
                    <a:pt x="248" y="212"/>
                  </a:lnTo>
                  <a:lnTo>
                    <a:pt x="234" y="208"/>
                  </a:lnTo>
                  <a:lnTo>
                    <a:pt x="218" y="200"/>
                  </a:lnTo>
                  <a:lnTo>
                    <a:pt x="200" y="190"/>
                  </a:lnTo>
                  <a:lnTo>
                    <a:pt x="182" y="176"/>
                  </a:lnTo>
                  <a:lnTo>
                    <a:pt x="162" y="160"/>
                  </a:lnTo>
                  <a:lnTo>
                    <a:pt x="142" y="140"/>
                  </a:lnTo>
                  <a:lnTo>
                    <a:pt x="120" y="116"/>
                  </a:lnTo>
                  <a:lnTo>
                    <a:pt x="112" y="114"/>
                  </a:lnTo>
                  <a:lnTo>
                    <a:pt x="90" y="112"/>
                  </a:lnTo>
                  <a:lnTo>
                    <a:pt x="62" y="112"/>
                  </a:lnTo>
                  <a:lnTo>
                    <a:pt x="46" y="112"/>
                  </a:lnTo>
                  <a:lnTo>
                    <a:pt x="32" y="116"/>
                  </a:lnTo>
                  <a:lnTo>
                    <a:pt x="20" y="120"/>
                  </a:lnTo>
                  <a:lnTo>
                    <a:pt x="10" y="126"/>
                  </a:lnTo>
                  <a:lnTo>
                    <a:pt x="2" y="134"/>
                  </a:lnTo>
                  <a:lnTo>
                    <a:pt x="0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8" y="178"/>
                  </a:lnTo>
                  <a:lnTo>
                    <a:pt x="22" y="200"/>
                  </a:lnTo>
                  <a:lnTo>
                    <a:pt x="42" y="226"/>
                  </a:lnTo>
                  <a:lnTo>
                    <a:pt x="48" y="236"/>
                  </a:lnTo>
                  <a:lnTo>
                    <a:pt x="52" y="250"/>
                  </a:lnTo>
                  <a:lnTo>
                    <a:pt x="62" y="266"/>
                  </a:lnTo>
                  <a:lnTo>
                    <a:pt x="72" y="286"/>
                  </a:lnTo>
                  <a:lnTo>
                    <a:pt x="88" y="306"/>
                  </a:lnTo>
                  <a:lnTo>
                    <a:pt x="108" y="328"/>
                  </a:lnTo>
                  <a:lnTo>
                    <a:pt x="130" y="350"/>
                  </a:lnTo>
                  <a:lnTo>
                    <a:pt x="158" y="370"/>
                  </a:lnTo>
                  <a:lnTo>
                    <a:pt x="174" y="380"/>
                  </a:lnTo>
                  <a:lnTo>
                    <a:pt x="192" y="388"/>
                  </a:lnTo>
                  <a:lnTo>
                    <a:pt x="210" y="396"/>
                  </a:lnTo>
                  <a:lnTo>
                    <a:pt x="230" y="404"/>
                  </a:lnTo>
                  <a:lnTo>
                    <a:pt x="250" y="410"/>
                  </a:lnTo>
                  <a:lnTo>
                    <a:pt x="274" y="416"/>
                  </a:lnTo>
                  <a:lnTo>
                    <a:pt x="298" y="420"/>
                  </a:lnTo>
                  <a:lnTo>
                    <a:pt x="322" y="422"/>
                  </a:lnTo>
                  <a:lnTo>
                    <a:pt x="350" y="424"/>
                  </a:lnTo>
                  <a:lnTo>
                    <a:pt x="378" y="424"/>
                  </a:lnTo>
                  <a:lnTo>
                    <a:pt x="408" y="422"/>
                  </a:lnTo>
                  <a:lnTo>
                    <a:pt x="440" y="418"/>
                  </a:lnTo>
                  <a:lnTo>
                    <a:pt x="474" y="412"/>
                  </a:lnTo>
                  <a:lnTo>
                    <a:pt x="510" y="404"/>
                  </a:lnTo>
                  <a:lnTo>
                    <a:pt x="598" y="358"/>
                  </a:lnTo>
                  <a:lnTo>
                    <a:pt x="690" y="312"/>
                  </a:lnTo>
                  <a:lnTo>
                    <a:pt x="798" y="258"/>
                  </a:lnTo>
                  <a:lnTo>
                    <a:pt x="914" y="204"/>
                  </a:lnTo>
                  <a:lnTo>
                    <a:pt x="970" y="180"/>
                  </a:lnTo>
                  <a:lnTo>
                    <a:pt x="1024" y="158"/>
                  </a:lnTo>
                  <a:lnTo>
                    <a:pt x="1072" y="140"/>
                  </a:lnTo>
                  <a:lnTo>
                    <a:pt x="1116" y="126"/>
                  </a:lnTo>
                  <a:lnTo>
                    <a:pt x="1152" y="118"/>
                  </a:lnTo>
                  <a:lnTo>
                    <a:pt x="1168" y="116"/>
                  </a:lnTo>
                  <a:lnTo>
                    <a:pt x="1180" y="116"/>
                  </a:lnTo>
                  <a:lnTo>
                    <a:pt x="1086" y="46"/>
                  </a:lnTo>
                  <a:lnTo>
                    <a:pt x="1034" y="64"/>
                  </a:lnTo>
                  <a:lnTo>
                    <a:pt x="976" y="86"/>
                  </a:lnTo>
                  <a:lnTo>
                    <a:pt x="904" y="118"/>
                  </a:lnTo>
                  <a:lnTo>
                    <a:pt x="820" y="156"/>
                  </a:lnTo>
                  <a:lnTo>
                    <a:pt x="776" y="176"/>
                  </a:lnTo>
                  <a:lnTo>
                    <a:pt x="732" y="200"/>
                  </a:lnTo>
                  <a:lnTo>
                    <a:pt x="688" y="226"/>
                  </a:lnTo>
                  <a:lnTo>
                    <a:pt x="642" y="252"/>
                  </a:lnTo>
                  <a:lnTo>
                    <a:pt x="600" y="280"/>
                  </a:lnTo>
                  <a:lnTo>
                    <a:pt x="558" y="310"/>
                  </a:lnTo>
                  <a:lnTo>
                    <a:pt x="524" y="314"/>
                  </a:lnTo>
                  <a:lnTo>
                    <a:pt x="490" y="318"/>
                  </a:lnTo>
                  <a:lnTo>
                    <a:pt x="454" y="318"/>
                  </a:lnTo>
                  <a:lnTo>
                    <a:pt x="420" y="316"/>
                  </a:lnTo>
                  <a:lnTo>
                    <a:pt x="404" y="314"/>
                  </a:lnTo>
                  <a:lnTo>
                    <a:pt x="392" y="310"/>
                  </a:lnTo>
                  <a:lnTo>
                    <a:pt x="384" y="306"/>
                  </a:lnTo>
                  <a:lnTo>
                    <a:pt x="380" y="298"/>
                  </a:lnTo>
                  <a:lnTo>
                    <a:pt x="380" y="294"/>
                  </a:lnTo>
                  <a:lnTo>
                    <a:pt x="380" y="290"/>
                  </a:lnTo>
                  <a:lnTo>
                    <a:pt x="386" y="280"/>
                  </a:lnTo>
                  <a:lnTo>
                    <a:pt x="392" y="274"/>
                  </a:lnTo>
                  <a:lnTo>
                    <a:pt x="400" y="268"/>
                  </a:lnTo>
                  <a:lnTo>
                    <a:pt x="420" y="254"/>
                  </a:lnTo>
                  <a:lnTo>
                    <a:pt x="450" y="238"/>
                  </a:lnTo>
                  <a:lnTo>
                    <a:pt x="484" y="222"/>
                  </a:lnTo>
                  <a:lnTo>
                    <a:pt x="568" y="188"/>
                  </a:lnTo>
                  <a:lnTo>
                    <a:pt x="662" y="154"/>
                  </a:lnTo>
                  <a:lnTo>
                    <a:pt x="842" y="86"/>
                  </a:lnTo>
                  <a:lnTo>
                    <a:pt x="912" y="60"/>
                  </a:lnTo>
                  <a:lnTo>
                    <a:pt x="936" y="48"/>
                  </a:lnTo>
                  <a:lnTo>
                    <a:pt x="954" y="38"/>
                  </a:lnTo>
                  <a:lnTo>
                    <a:pt x="93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4" name="Freeform 249"/>
            <p:cNvSpPr>
              <a:spLocks/>
            </p:cNvSpPr>
            <p:nvPr userDrawn="1"/>
          </p:nvSpPr>
          <p:spPr bwMode="auto">
            <a:xfrm>
              <a:off x="3076" y="-3668"/>
              <a:ext cx="640" cy="320"/>
            </a:xfrm>
            <a:custGeom>
              <a:avLst/>
              <a:gdLst>
                <a:gd name="T0" fmla="*/ 93 w 634"/>
                <a:gd name="T1" fmla="*/ 32 h 320"/>
                <a:gd name="T2" fmla="*/ 111 w 634"/>
                <a:gd name="T3" fmla="*/ 58 h 320"/>
                <a:gd name="T4" fmla="*/ 133 w 634"/>
                <a:gd name="T5" fmla="*/ 102 h 320"/>
                <a:gd name="T6" fmla="*/ 143 w 634"/>
                <a:gd name="T7" fmla="*/ 138 h 320"/>
                <a:gd name="T8" fmla="*/ 139 w 634"/>
                <a:gd name="T9" fmla="*/ 176 h 320"/>
                <a:gd name="T10" fmla="*/ 129 w 634"/>
                <a:gd name="T11" fmla="*/ 202 h 320"/>
                <a:gd name="T12" fmla="*/ 115 w 634"/>
                <a:gd name="T13" fmla="*/ 218 h 320"/>
                <a:gd name="T14" fmla="*/ 95 w 634"/>
                <a:gd name="T15" fmla="*/ 232 h 320"/>
                <a:gd name="T16" fmla="*/ 71 w 634"/>
                <a:gd name="T17" fmla="*/ 244 h 320"/>
                <a:gd name="T18" fmla="*/ 50 w 634"/>
                <a:gd name="T19" fmla="*/ 250 h 320"/>
                <a:gd name="T20" fmla="*/ 14 w 634"/>
                <a:gd name="T21" fmla="*/ 278 h 320"/>
                <a:gd name="T22" fmla="*/ 2 w 634"/>
                <a:gd name="T23" fmla="*/ 292 h 320"/>
                <a:gd name="T24" fmla="*/ 2 w 634"/>
                <a:gd name="T25" fmla="*/ 306 h 320"/>
                <a:gd name="T26" fmla="*/ 20 w 634"/>
                <a:gd name="T27" fmla="*/ 316 h 320"/>
                <a:gd name="T28" fmla="*/ 67 w 634"/>
                <a:gd name="T29" fmla="*/ 318 h 320"/>
                <a:gd name="T30" fmla="*/ 141 w 634"/>
                <a:gd name="T31" fmla="*/ 312 h 320"/>
                <a:gd name="T32" fmla="*/ 151 w 634"/>
                <a:gd name="T33" fmla="*/ 314 h 320"/>
                <a:gd name="T34" fmla="*/ 234 w 634"/>
                <a:gd name="T35" fmla="*/ 320 h 320"/>
                <a:gd name="T36" fmla="*/ 301 w 634"/>
                <a:gd name="T37" fmla="*/ 318 h 320"/>
                <a:gd name="T38" fmla="*/ 376 w 634"/>
                <a:gd name="T39" fmla="*/ 310 h 320"/>
                <a:gd name="T40" fmla="*/ 464 w 634"/>
                <a:gd name="T41" fmla="*/ 292 h 320"/>
                <a:gd name="T42" fmla="*/ 561 w 634"/>
                <a:gd name="T43" fmla="*/ 262 h 320"/>
                <a:gd name="T44" fmla="*/ 664 w 634"/>
                <a:gd name="T45" fmla="*/ 218 h 320"/>
                <a:gd name="T46" fmla="*/ 551 w 634"/>
                <a:gd name="T47" fmla="*/ 140 h 320"/>
                <a:gd name="T48" fmla="*/ 472 w 634"/>
                <a:gd name="T49" fmla="*/ 166 h 320"/>
                <a:gd name="T50" fmla="*/ 376 w 634"/>
                <a:gd name="T51" fmla="*/ 194 h 320"/>
                <a:gd name="T52" fmla="*/ 309 w 634"/>
                <a:gd name="T53" fmla="*/ 206 h 320"/>
                <a:gd name="T54" fmla="*/ 269 w 634"/>
                <a:gd name="T55" fmla="*/ 206 h 320"/>
                <a:gd name="T56" fmla="*/ 254 w 634"/>
                <a:gd name="T57" fmla="*/ 204 h 320"/>
                <a:gd name="T58" fmla="*/ 256 w 634"/>
                <a:gd name="T59" fmla="*/ 172 h 320"/>
                <a:gd name="T60" fmla="*/ 252 w 634"/>
                <a:gd name="T61" fmla="*/ 120 h 320"/>
                <a:gd name="T62" fmla="*/ 234 w 634"/>
                <a:gd name="T63" fmla="*/ 44 h 320"/>
                <a:gd name="T64" fmla="*/ 93 w 634"/>
                <a:gd name="T65" fmla="*/ 32 h 3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34" h="320">
                  <a:moveTo>
                    <a:pt x="88" y="32"/>
                  </a:moveTo>
                  <a:lnTo>
                    <a:pt x="88" y="32"/>
                  </a:lnTo>
                  <a:lnTo>
                    <a:pt x="94" y="38"/>
                  </a:lnTo>
                  <a:lnTo>
                    <a:pt x="106" y="58"/>
                  </a:lnTo>
                  <a:lnTo>
                    <a:pt x="122" y="86"/>
                  </a:lnTo>
                  <a:lnTo>
                    <a:pt x="128" y="102"/>
                  </a:lnTo>
                  <a:lnTo>
                    <a:pt x="134" y="120"/>
                  </a:lnTo>
                  <a:lnTo>
                    <a:pt x="138" y="138"/>
                  </a:lnTo>
                  <a:lnTo>
                    <a:pt x="138" y="156"/>
                  </a:lnTo>
                  <a:lnTo>
                    <a:pt x="134" y="176"/>
                  </a:lnTo>
                  <a:lnTo>
                    <a:pt x="128" y="192"/>
                  </a:lnTo>
                  <a:lnTo>
                    <a:pt x="124" y="202"/>
                  </a:lnTo>
                  <a:lnTo>
                    <a:pt x="118" y="210"/>
                  </a:lnTo>
                  <a:lnTo>
                    <a:pt x="110" y="218"/>
                  </a:lnTo>
                  <a:lnTo>
                    <a:pt x="100" y="224"/>
                  </a:lnTo>
                  <a:lnTo>
                    <a:pt x="90" y="232"/>
                  </a:lnTo>
                  <a:lnTo>
                    <a:pt x="78" y="238"/>
                  </a:lnTo>
                  <a:lnTo>
                    <a:pt x="66" y="244"/>
                  </a:lnTo>
                  <a:lnTo>
                    <a:pt x="50" y="250"/>
                  </a:lnTo>
                  <a:lnTo>
                    <a:pt x="30" y="264"/>
                  </a:lnTo>
                  <a:lnTo>
                    <a:pt x="14" y="278"/>
                  </a:lnTo>
                  <a:lnTo>
                    <a:pt x="6" y="286"/>
                  </a:lnTo>
                  <a:lnTo>
                    <a:pt x="2" y="292"/>
                  </a:lnTo>
                  <a:lnTo>
                    <a:pt x="0" y="300"/>
                  </a:lnTo>
                  <a:lnTo>
                    <a:pt x="2" y="306"/>
                  </a:lnTo>
                  <a:lnTo>
                    <a:pt x="8" y="312"/>
                  </a:lnTo>
                  <a:lnTo>
                    <a:pt x="20" y="316"/>
                  </a:lnTo>
                  <a:lnTo>
                    <a:pt x="38" y="318"/>
                  </a:lnTo>
                  <a:lnTo>
                    <a:pt x="62" y="318"/>
                  </a:lnTo>
                  <a:lnTo>
                    <a:pt x="94" y="316"/>
                  </a:lnTo>
                  <a:lnTo>
                    <a:pt x="136" y="312"/>
                  </a:lnTo>
                  <a:lnTo>
                    <a:pt x="146" y="314"/>
                  </a:lnTo>
                  <a:lnTo>
                    <a:pt x="176" y="318"/>
                  </a:lnTo>
                  <a:lnTo>
                    <a:pt x="224" y="320"/>
                  </a:lnTo>
                  <a:lnTo>
                    <a:pt x="252" y="320"/>
                  </a:lnTo>
                  <a:lnTo>
                    <a:pt x="286" y="318"/>
                  </a:lnTo>
                  <a:lnTo>
                    <a:pt x="322" y="314"/>
                  </a:lnTo>
                  <a:lnTo>
                    <a:pt x="360" y="310"/>
                  </a:lnTo>
                  <a:lnTo>
                    <a:pt x="402" y="302"/>
                  </a:lnTo>
                  <a:lnTo>
                    <a:pt x="444" y="292"/>
                  </a:lnTo>
                  <a:lnTo>
                    <a:pt x="490" y="280"/>
                  </a:lnTo>
                  <a:lnTo>
                    <a:pt x="536" y="262"/>
                  </a:lnTo>
                  <a:lnTo>
                    <a:pt x="586" y="242"/>
                  </a:lnTo>
                  <a:lnTo>
                    <a:pt x="634" y="218"/>
                  </a:lnTo>
                  <a:lnTo>
                    <a:pt x="526" y="140"/>
                  </a:lnTo>
                  <a:lnTo>
                    <a:pt x="490" y="154"/>
                  </a:lnTo>
                  <a:lnTo>
                    <a:pt x="452" y="166"/>
                  </a:lnTo>
                  <a:lnTo>
                    <a:pt x="408" y="180"/>
                  </a:lnTo>
                  <a:lnTo>
                    <a:pt x="360" y="194"/>
                  </a:lnTo>
                  <a:lnTo>
                    <a:pt x="314" y="204"/>
                  </a:lnTo>
                  <a:lnTo>
                    <a:pt x="294" y="206"/>
                  </a:lnTo>
                  <a:lnTo>
                    <a:pt x="274" y="208"/>
                  </a:lnTo>
                  <a:lnTo>
                    <a:pt x="258" y="206"/>
                  </a:lnTo>
                  <a:lnTo>
                    <a:pt x="244" y="204"/>
                  </a:lnTo>
                  <a:lnTo>
                    <a:pt x="246" y="188"/>
                  </a:lnTo>
                  <a:lnTo>
                    <a:pt x="246" y="172"/>
                  </a:lnTo>
                  <a:lnTo>
                    <a:pt x="246" y="148"/>
                  </a:lnTo>
                  <a:lnTo>
                    <a:pt x="242" y="120"/>
                  </a:lnTo>
                  <a:lnTo>
                    <a:pt x="234" y="84"/>
                  </a:lnTo>
                  <a:lnTo>
                    <a:pt x="224" y="44"/>
                  </a:lnTo>
                  <a:lnTo>
                    <a:pt x="206" y="0"/>
                  </a:lnTo>
                  <a:lnTo>
                    <a:pt x="88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5" name="Freeform 250"/>
            <p:cNvSpPr>
              <a:spLocks/>
            </p:cNvSpPr>
            <p:nvPr userDrawn="1"/>
          </p:nvSpPr>
          <p:spPr bwMode="auto">
            <a:xfrm>
              <a:off x="3376" y="-4288"/>
              <a:ext cx="2020" cy="680"/>
            </a:xfrm>
            <a:custGeom>
              <a:avLst/>
              <a:gdLst>
                <a:gd name="T0" fmla="*/ 115 w 2008"/>
                <a:gd name="T1" fmla="*/ 165 h 692"/>
                <a:gd name="T2" fmla="*/ 300 w 2008"/>
                <a:gd name="T3" fmla="*/ 208 h 692"/>
                <a:gd name="T4" fmla="*/ 467 w 2008"/>
                <a:gd name="T5" fmla="*/ 204 h 692"/>
                <a:gd name="T6" fmla="*/ 672 w 2008"/>
                <a:gd name="T7" fmla="*/ 220 h 692"/>
                <a:gd name="T8" fmla="*/ 917 w 2008"/>
                <a:gd name="T9" fmla="*/ 283 h 692"/>
                <a:gd name="T10" fmla="*/ 1095 w 2008"/>
                <a:gd name="T11" fmla="*/ 324 h 692"/>
                <a:gd name="T12" fmla="*/ 1225 w 2008"/>
                <a:gd name="T13" fmla="*/ 302 h 692"/>
                <a:gd name="T14" fmla="*/ 1249 w 2008"/>
                <a:gd name="T15" fmla="*/ 273 h 692"/>
                <a:gd name="T16" fmla="*/ 1215 w 2008"/>
                <a:gd name="T17" fmla="*/ 228 h 692"/>
                <a:gd name="T18" fmla="*/ 915 w 2008"/>
                <a:gd name="T19" fmla="*/ 147 h 692"/>
                <a:gd name="T20" fmla="*/ 829 w 2008"/>
                <a:gd name="T21" fmla="*/ 139 h 692"/>
                <a:gd name="T22" fmla="*/ 821 w 2008"/>
                <a:gd name="T23" fmla="*/ 98 h 692"/>
                <a:gd name="T24" fmla="*/ 1213 w 2008"/>
                <a:gd name="T25" fmla="*/ 116 h 692"/>
                <a:gd name="T26" fmla="*/ 1764 w 2008"/>
                <a:gd name="T27" fmla="*/ 204 h 692"/>
                <a:gd name="T28" fmla="*/ 1837 w 2008"/>
                <a:gd name="T29" fmla="*/ 206 h 692"/>
                <a:gd name="T30" fmla="*/ 1909 w 2008"/>
                <a:gd name="T31" fmla="*/ 179 h 692"/>
                <a:gd name="T32" fmla="*/ 1933 w 2008"/>
                <a:gd name="T33" fmla="*/ 112 h 692"/>
                <a:gd name="T34" fmla="*/ 1946 w 2008"/>
                <a:gd name="T35" fmla="*/ 10 h 692"/>
                <a:gd name="T36" fmla="*/ 1968 w 2008"/>
                <a:gd name="T37" fmla="*/ 10 h 692"/>
                <a:gd name="T38" fmla="*/ 1998 w 2008"/>
                <a:gd name="T39" fmla="*/ 81 h 692"/>
                <a:gd name="T40" fmla="*/ 2010 w 2008"/>
                <a:gd name="T41" fmla="*/ 214 h 692"/>
                <a:gd name="T42" fmla="*/ 1973 w 2008"/>
                <a:gd name="T43" fmla="*/ 292 h 692"/>
                <a:gd name="T44" fmla="*/ 1911 w 2008"/>
                <a:gd name="T45" fmla="*/ 326 h 692"/>
                <a:gd name="T46" fmla="*/ 1907 w 2008"/>
                <a:gd name="T47" fmla="*/ 361 h 692"/>
                <a:gd name="T48" fmla="*/ 1942 w 2008"/>
                <a:gd name="T49" fmla="*/ 383 h 692"/>
                <a:gd name="T50" fmla="*/ 2020 w 2008"/>
                <a:gd name="T51" fmla="*/ 381 h 692"/>
                <a:gd name="T52" fmla="*/ 2066 w 2008"/>
                <a:gd name="T53" fmla="*/ 389 h 692"/>
                <a:gd name="T54" fmla="*/ 2038 w 2008"/>
                <a:gd name="T55" fmla="*/ 438 h 692"/>
                <a:gd name="T56" fmla="*/ 1964 w 2008"/>
                <a:gd name="T57" fmla="*/ 510 h 692"/>
                <a:gd name="T58" fmla="*/ 1875 w 2008"/>
                <a:gd name="T59" fmla="*/ 555 h 692"/>
                <a:gd name="T60" fmla="*/ 1821 w 2008"/>
                <a:gd name="T61" fmla="*/ 583 h 692"/>
                <a:gd name="T62" fmla="*/ 1640 w 2008"/>
                <a:gd name="T63" fmla="*/ 583 h 692"/>
                <a:gd name="T64" fmla="*/ 1732 w 2008"/>
                <a:gd name="T65" fmla="*/ 544 h 692"/>
                <a:gd name="T66" fmla="*/ 1773 w 2008"/>
                <a:gd name="T67" fmla="*/ 501 h 692"/>
                <a:gd name="T68" fmla="*/ 1738 w 2008"/>
                <a:gd name="T69" fmla="*/ 466 h 692"/>
                <a:gd name="T70" fmla="*/ 1581 w 2008"/>
                <a:gd name="T71" fmla="*/ 428 h 692"/>
                <a:gd name="T72" fmla="*/ 1473 w 2008"/>
                <a:gd name="T73" fmla="*/ 398 h 692"/>
                <a:gd name="T74" fmla="*/ 1491 w 2008"/>
                <a:gd name="T75" fmla="*/ 375 h 692"/>
                <a:gd name="T76" fmla="*/ 1571 w 2008"/>
                <a:gd name="T77" fmla="*/ 368 h 692"/>
                <a:gd name="T78" fmla="*/ 1714 w 2008"/>
                <a:gd name="T79" fmla="*/ 347 h 692"/>
                <a:gd name="T80" fmla="*/ 1752 w 2008"/>
                <a:gd name="T81" fmla="*/ 309 h 692"/>
                <a:gd name="T82" fmla="*/ 1724 w 2008"/>
                <a:gd name="T83" fmla="*/ 287 h 692"/>
                <a:gd name="T84" fmla="*/ 1565 w 2008"/>
                <a:gd name="T85" fmla="*/ 247 h 692"/>
                <a:gd name="T86" fmla="*/ 1388 w 2008"/>
                <a:gd name="T87" fmla="*/ 261 h 692"/>
                <a:gd name="T88" fmla="*/ 1382 w 2008"/>
                <a:gd name="T89" fmla="*/ 304 h 692"/>
                <a:gd name="T90" fmla="*/ 1314 w 2008"/>
                <a:gd name="T91" fmla="*/ 375 h 692"/>
                <a:gd name="T92" fmla="*/ 1205 w 2008"/>
                <a:gd name="T93" fmla="*/ 400 h 692"/>
                <a:gd name="T94" fmla="*/ 1028 w 2008"/>
                <a:gd name="T95" fmla="*/ 391 h 692"/>
                <a:gd name="T96" fmla="*/ 911 w 2008"/>
                <a:gd name="T97" fmla="*/ 338 h 692"/>
                <a:gd name="T98" fmla="*/ 720 w 2008"/>
                <a:gd name="T99" fmla="*/ 289 h 692"/>
                <a:gd name="T100" fmla="*/ 523 w 2008"/>
                <a:gd name="T101" fmla="*/ 285 h 692"/>
                <a:gd name="T102" fmla="*/ 451 w 2008"/>
                <a:gd name="T103" fmla="*/ 402 h 692"/>
                <a:gd name="T104" fmla="*/ 378 w 2008"/>
                <a:gd name="T105" fmla="*/ 442 h 692"/>
                <a:gd name="T106" fmla="*/ 304 w 2008"/>
                <a:gd name="T107" fmla="*/ 425 h 692"/>
                <a:gd name="T108" fmla="*/ 215 w 2008"/>
                <a:gd name="T109" fmla="*/ 338 h 692"/>
                <a:gd name="T110" fmla="*/ 99 w 2008"/>
                <a:gd name="T111" fmla="*/ 243 h 692"/>
                <a:gd name="T112" fmla="*/ 2 w 2008"/>
                <a:gd name="T113" fmla="*/ 175 h 692"/>
                <a:gd name="T114" fmla="*/ 10 w 2008"/>
                <a:gd name="T115" fmla="*/ 145 h 6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8" h="692">
                  <a:moveTo>
                    <a:pt x="40" y="146"/>
                  </a:moveTo>
                  <a:lnTo>
                    <a:pt x="40" y="146"/>
                  </a:lnTo>
                  <a:lnTo>
                    <a:pt x="48" y="150"/>
                  </a:lnTo>
                  <a:lnTo>
                    <a:pt x="72" y="164"/>
                  </a:lnTo>
                  <a:lnTo>
                    <a:pt x="110" y="180"/>
                  </a:lnTo>
                  <a:lnTo>
                    <a:pt x="158" y="200"/>
                  </a:lnTo>
                  <a:lnTo>
                    <a:pt x="188" y="208"/>
                  </a:lnTo>
                  <a:lnTo>
                    <a:pt x="220" y="216"/>
                  </a:lnTo>
                  <a:lnTo>
                    <a:pt x="254" y="222"/>
                  </a:lnTo>
                  <a:lnTo>
                    <a:pt x="290" y="228"/>
                  </a:lnTo>
                  <a:lnTo>
                    <a:pt x="328" y="230"/>
                  </a:lnTo>
                  <a:lnTo>
                    <a:pt x="368" y="232"/>
                  </a:lnTo>
                  <a:lnTo>
                    <a:pt x="410" y="230"/>
                  </a:lnTo>
                  <a:lnTo>
                    <a:pt x="452" y="224"/>
                  </a:lnTo>
                  <a:lnTo>
                    <a:pt x="464" y="224"/>
                  </a:lnTo>
                  <a:lnTo>
                    <a:pt x="496" y="224"/>
                  </a:lnTo>
                  <a:lnTo>
                    <a:pt x="546" y="226"/>
                  </a:lnTo>
                  <a:lnTo>
                    <a:pt x="612" y="234"/>
                  </a:lnTo>
                  <a:lnTo>
                    <a:pt x="652" y="240"/>
                  </a:lnTo>
                  <a:lnTo>
                    <a:pt x="694" y="250"/>
                  </a:lnTo>
                  <a:lnTo>
                    <a:pt x="740" y="260"/>
                  </a:lnTo>
                  <a:lnTo>
                    <a:pt x="788" y="272"/>
                  </a:lnTo>
                  <a:lnTo>
                    <a:pt x="840" y="288"/>
                  </a:lnTo>
                  <a:lnTo>
                    <a:pt x="892" y="308"/>
                  </a:lnTo>
                  <a:lnTo>
                    <a:pt x="948" y="330"/>
                  </a:lnTo>
                  <a:lnTo>
                    <a:pt x="1006" y="356"/>
                  </a:lnTo>
                  <a:lnTo>
                    <a:pt x="1022" y="356"/>
                  </a:lnTo>
                  <a:lnTo>
                    <a:pt x="1064" y="354"/>
                  </a:lnTo>
                  <a:lnTo>
                    <a:pt x="1090" y="352"/>
                  </a:lnTo>
                  <a:lnTo>
                    <a:pt x="1118" y="350"/>
                  </a:lnTo>
                  <a:lnTo>
                    <a:pt x="1144" y="344"/>
                  </a:lnTo>
                  <a:lnTo>
                    <a:pt x="1168" y="338"/>
                  </a:lnTo>
                  <a:lnTo>
                    <a:pt x="1190" y="330"/>
                  </a:lnTo>
                  <a:lnTo>
                    <a:pt x="1198" y="326"/>
                  </a:lnTo>
                  <a:lnTo>
                    <a:pt x="1206" y="320"/>
                  </a:lnTo>
                  <a:lnTo>
                    <a:pt x="1210" y="314"/>
                  </a:lnTo>
                  <a:lnTo>
                    <a:pt x="1214" y="306"/>
                  </a:lnTo>
                  <a:lnTo>
                    <a:pt x="1214" y="298"/>
                  </a:lnTo>
                  <a:lnTo>
                    <a:pt x="1214" y="290"/>
                  </a:lnTo>
                  <a:lnTo>
                    <a:pt x="1210" y="282"/>
                  </a:lnTo>
                  <a:lnTo>
                    <a:pt x="1202" y="272"/>
                  </a:lnTo>
                  <a:lnTo>
                    <a:pt x="1192" y="260"/>
                  </a:lnTo>
                  <a:lnTo>
                    <a:pt x="1180" y="248"/>
                  </a:lnTo>
                  <a:lnTo>
                    <a:pt x="1164" y="236"/>
                  </a:lnTo>
                  <a:lnTo>
                    <a:pt x="1144" y="222"/>
                  </a:lnTo>
                  <a:lnTo>
                    <a:pt x="1092" y="192"/>
                  </a:lnTo>
                  <a:lnTo>
                    <a:pt x="890" y="162"/>
                  </a:lnTo>
                  <a:lnTo>
                    <a:pt x="862" y="162"/>
                  </a:lnTo>
                  <a:lnTo>
                    <a:pt x="838" y="160"/>
                  </a:lnTo>
                  <a:lnTo>
                    <a:pt x="826" y="160"/>
                  </a:lnTo>
                  <a:lnTo>
                    <a:pt x="814" y="156"/>
                  </a:lnTo>
                  <a:lnTo>
                    <a:pt x="804" y="152"/>
                  </a:lnTo>
                  <a:lnTo>
                    <a:pt x="796" y="148"/>
                  </a:lnTo>
                  <a:lnTo>
                    <a:pt x="790" y="140"/>
                  </a:lnTo>
                  <a:lnTo>
                    <a:pt x="788" y="132"/>
                  </a:lnTo>
                  <a:lnTo>
                    <a:pt x="790" y="122"/>
                  </a:lnTo>
                  <a:lnTo>
                    <a:pt x="796" y="108"/>
                  </a:lnTo>
                  <a:lnTo>
                    <a:pt x="808" y="94"/>
                  </a:lnTo>
                  <a:lnTo>
                    <a:pt x="826" y="76"/>
                  </a:lnTo>
                  <a:lnTo>
                    <a:pt x="930" y="90"/>
                  </a:lnTo>
                  <a:lnTo>
                    <a:pt x="1178" y="126"/>
                  </a:lnTo>
                  <a:lnTo>
                    <a:pt x="1324" y="150"/>
                  </a:lnTo>
                  <a:lnTo>
                    <a:pt x="1472" y="174"/>
                  </a:lnTo>
                  <a:lnTo>
                    <a:pt x="1606" y="200"/>
                  </a:lnTo>
                  <a:lnTo>
                    <a:pt x="1664" y="212"/>
                  </a:lnTo>
                  <a:lnTo>
                    <a:pt x="1714" y="224"/>
                  </a:lnTo>
                  <a:lnTo>
                    <a:pt x="1722" y="224"/>
                  </a:lnTo>
                  <a:lnTo>
                    <a:pt x="1740" y="226"/>
                  </a:lnTo>
                  <a:lnTo>
                    <a:pt x="1766" y="226"/>
                  </a:lnTo>
                  <a:lnTo>
                    <a:pt x="1782" y="226"/>
                  </a:lnTo>
                  <a:lnTo>
                    <a:pt x="1796" y="222"/>
                  </a:lnTo>
                  <a:lnTo>
                    <a:pt x="1812" y="218"/>
                  </a:lnTo>
                  <a:lnTo>
                    <a:pt x="1826" y="212"/>
                  </a:lnTo>
                  <a:lnTo>
                    <a:pt x="1840" y="204"/>
                  </a:lnTo>
                  <a:lnTo>
                    <a:pt x="1854" y="194"/>
                  </a:lnTo>
                  <a:lnTo>
                    <a:pt x="1864" y="180"/>
                  </a:lnTo>
                  <a:lnTo>
                    <a:pt x="1872" y="164"/>
                  </a:lnTo>
                  <a:lnTo>
                    <a:pt x="1876" y="146"/>
                  </a:lnTo>
                  <a:lnTo>
                    <a:pt x="1878" y="122"/>
                  </a:lnTo>
                  <a:lnTo>
                    <a:pt x="1880" y="92"/>
                  </a:lnTo>
                  <a:lnTo>
                    <a:pt x="1882" y="62"/>
                  </a:lnTo>
                  <a:lnTo>
                    <a:pt x="1884" y="34"/>
                  </a:lnTo>
                  <a:lnTo>
                    <a:pt x="1886" y="22"/>
                  </a:lnTo>
                  <a:lnTo>
                    <a:pt x="1890" y="10"/>
                  </a:lnTo>
                  <a:lnTo>
                    <a:pt x="1894" y="4"/>
                  </a:lnTo>
                  <a:lnTo>
                    <a:pt x="1898" y="0"/>
                  </a:lnTo>
                  <a:lnTo>
                    <a:pt x="1900" y="0"/>
                  </a:lnTo>
                  <a:lnTo>
                    <a:pt x="1904" y="2"/>
                  </a:lnTo>
                  <a:lnTo>
                    <a:pt x="1910" y="10"/>
                  </a:lnTo>
                  <a:lnTo>
                    <a:pt x="1918" y="24"/>
                  </a:lnTo>
                  <a:lnTo>
                    <a:pt x="1926" y="44"/>
                  </a:lnTo>
                  <a:lnTo>
                    <a:pt x="1930" y="56"/>
                  </a:lnTo>
                  <a:lnTo>
                    <a:pt x="1938" y="86"/>
                  </a:lnTo>
                  <a:lnTo>
                    <a:pt x="1946" y="128"/>
                  </a:lnTo>
                  <a:lnTo>
                    <a:pt x="1950" y="154"/>
                  </a:lnTo>
                  <a:lnTo>
                    <a:pt x="1952" y="180"/>
                  </a:lnTo>
                  <a:lnTo>
                    <a:pt x="1952" y="206"/>
                  </a:lnTo>
                  <a:lnTo>
                    <a:pt x="1950" y="234"/>
                  </a:lnTo>
                  <a:lnTo>
                    <a:pt x="1944" y="260"/>
                  </a:lnTo>
                  <a:lnTo>
                    <a:pt x="1936" y="284"/>
                  </a:lnTo>
                  <a:lnTo>
                    <a:pt x="1930" y="296"/>
                  </a:lnTo>
                  <a:lnTo>
                    <a:pt x="1922" y="308"/>
                  </a:lnTo>
                  <a:lnTo>
                    <a:pt x="1914" y="318"/>
                  </a:lnTo>
                  <a:lnTo>
                    <a:pt x="1906" y="326"/>
                  </a:lnTo>
                  <a:lnTo>
                    <a:pt x="1894" y="336"/>
                  </a:lnTo>
                  <a:lnTo>
                    <a:pt x="1884" y="344"/>
                  </a:lnTo>
                  <a:lnTo>
                    <a:pt x="1870" y="350"/>
                  </a:lnTo>
                  <a:lnTo>
                    <a:pt x="1856" y="356"/>
                  </a:lnTo>
                  <a:lnTo>
                    <a:pt x="1852" y="368"/>
                  </a:lnTo>
                  <a:lnTo>
                    <a:pt x="1850" y="380"/>
                  </a:lnTo>
                  <a:lnTo>
                    <a:pt x="1850" y="386"/>
                  </a:lnTo>
                  <a:lnTo>
                    <a:pt x="1852" y="394"/>
                  </a:lnTo>
                  <a:lnTo>
                    <a:pt x="1854" y="400"/>
                  </a:lnTo>
                  <a:lnTo>
                    <a:pt x="1858" y="406"/>
                  </a:lnTo>
                  <a:lnTo>
                    <a:pt x="1866" y="410"/>
                  </a:lnTo>
                  <a:lnTo>
                    <a:pt x="1874" y="416"/>
                  </a:lnTo>
                  <a:lnTo>
                    <a:pt x="1886" y="418"/>
                  </a:lnTo>
                  <a:lnTo>
                    <a:pt x="1902" y="420"/>
                  </a:lnTo>
                  <a:lnTo>
                    <a:pt x="1920" y="420"/>
                  </a:lnTo>
                  <a:lnTo>
                    <a:pt x="1940" y="418"/>
                  </a:lnTo>
                  <a:lnTo>
                    <a:pt x="1960" y="416"/>
                  </a:lnTo>
                  <a:lnTo>
                    <a:pt x="1978" y="414"/>
                  </a:lnTo>
                  <a:lnTo>
                    <a:pt x="1988" y="414"/>
                  </a:lnTo>
                  <a:lnTo>
                    <a:pt x="1996" y="416"/>
                  </a:lnTo>
                  <a:lnTo>
                    <a:pt x="2002" y="420"/>
                  </a:lnTo>
                  <a:lnTo>
                    <a:pt x="2006" y="424"/>
                  </a:lnTo>
                  <a:lnTo>
                    <a:pt x="2008" y="430"/>
                  </a:lnTo>
                  <a:lnTo>
                    <a:pt x="2006" y="438"/>
                  </a:lnTo>
                  <a:lnTo>
                    <a:pt x="2002" y="448"/>
                  </a:lnTo>
                  <a:lnTo>
                    <a:pt x="1992" y="462"/>
                  </a:lnTo>
                  <a:lnTo>
                    <a:pt x="1978" y="478"/>
                  </a:lnTo>
                  <a:lnTo>
                    <a:pt x="1956" y="496"/>
                  </a:lnTo>
                  <a:lnTo>
                    <a:pt x="1944" y="516"/>
                  </a:lnTo>
                  <a:lnTo>
                    <a:pt x="1928" y="534"/>
                  </a:lnTo>
                  <a:lnTo>
                    <a:pt x="1906" y="556"/>
                  </a:lnTo>
                  <a:lnTo>
                    <a:pt x="1880" y="578"/>
                  </a:lnTo>
                  <a:lnTo>
                    <a:pt x="1866" y="588"/>
                  </a:lnTo>
                  <a:lnTo>
                    <a:pt x="1852" y="594"/>
                  </a:lnTo>
                  <a:lnTo>
                    <a:pt x="1836" y="602"/>
                  </a:lnTo>
                  <a:lnTo>
                    <a:pt x="1820" y="606"/>
                  </a:lnTo>
                  <a:lnTo>
                    <a:pt x="1802" y="606"/>
                  </a:lnTo>
                  <a:lnTo>
                    <a:pt x="1786" y="606"/>
                  </a:lnTo>
                  <a:lnTo>
                    <a:pt x="1780" y="614"/>
                  </a:lnTo>
                  <a:lnTo>
                    <a:pt x="1766" y="636"/>
                  </a:lnTo>
                  <a:lnTo>
                    <a:pt x="1756" y="650"/>
                  </a:lnTo>
                  <a:lnTo>
                    <a:pt x="1742" y="664"/>
                  </a:lnTo>
                  <a:lnTo>
                    <a:pt x="1726" y="678"/>
                  </a:lnTo>
                  <a:lnTo>
                    <a:pt x="1708" y="692"/>
                  </a:lnTo>
                  <a:lnTo>
                    <a:pt x="1590" y="636"/>
                  </a:lnTo>
                  <a:lnTo>
                    <a:pt x="1606" y="630"/>
                  </a:lnTo>
                  <a:lnTo>
                    <a:pt x="1640" y="616"/>
                  </a:lnTo>
                  <a:lnTo>
                    <a:pt x="1662" y="606"/>
                  </a:lnTo>
                  <a:lnTo>
                    <a:pt x="1682" y="594"/>
                  </a:lnTo>
                  <a:lnTo>
                    <a:pt x="1700" y="582"/>
                  </a:lnTo>
                  <a:lnTo>
                    <a:pt x="1714" y="568"/>
                  </a:lnTo>
                  <a:lnTo>
                    <a:pt x="1718" y="560"/>
                  </a:lnTo>
                  <a:lnTo>
                    <a:pt x="1720" y="552"/>
                  </a:lnTo>
                  <a:lnTo>
                    <a:pt x="1722" y="546"/>
                  </a:lnTo>
                  <a:lnTo>
                    <a:pt x="1720" y="538"/>
                  </a:lnTo>
                  <a:lnTo>
                    <a:pt x="1716" y="530"/>
                  </a:lnTo>
                  <a:lnTo>
                    <a:pt x="1710" y="524"/>
                  </a:lnTo>
                  <a:lnTo>
                    <a:pt x="1702" y="516"/>
                  </a:lnTo>
                  <a:lnTo>
                    <a:pt x="1688" y="508"/>
                  </a:lnTo>
                  <a:lnTo>
                    <a:pt x="1674" y="502"/>
                  </a:lnTo>
                  <a:lnTo>
                    <a:pt x="1654" y="494"/>
                  </a:lnTo>
                  <a:lnTo>
                    <a:pt x="1630" y="488"/>
                  </a:lnTo>
                  <a:lnTo>
                    <a:pt x="1604" y="480"/>
                  </a:lnTo>
                  <a:lnTo>
                    <a:pt x="1536" y="468"/>
                  </a:lnTo>
                  <a:lnTo>
                    <a:pt x="1450" y="458"/>
                  </a:lnTo>
                  <a:lnTo>
                    <a:pt x="1440" y="450"/>
                  </a:lnTo>
                  <a:lnTo>
                    <a:pt x="1434" y="442"/>
                  </a:lnTo>
                  <a:lnTo>
                    <a:pt x="1428" y="434"/>
                  </a:lnTo>
                  <a:lnTo>
                    <a:pt x="1428" y="428"/>
                  </a:lnTo>
                  <a:lnTo>
                    <a:pt x="1428" y="424"/>
                  </a:lnTo>
                  <a:lnTo>
                    <a:pt x="1432" y="418"/>
                  </a:lnTo>
                  <a:lnTo>
                    <a:pt x="1438" y="414"/>
                  </a:lnTo>
                  <a:lnTo>
                    <a:pt x="1446" y="410"/>
                  </a:lnTo>
                  <a:lnTo>
                    <a:pt x="1456" y="408"/>
                  </a:lnTo>
                  <a:lnTo>
                    <a:pt x="1470" y="404"/>
                  </a:lnTo>
                  <a:lnTo>
                    <a:pt x="1490" y="402"/>
                  </a:lnTo>
                  <a:lnTo>
                    <a:pt x="1526" y="402"/>
                  </a:lnTo>
                  <a:lnTo>
                    <a:pt x="1564" y="398"/>
                  </a:lnTo>
                  <a:lnTo>
                    <a:pt x="1606" y="394"/>
                  </a:lnTo>
                  <a:lnTo>
                    <a:pt x="1626" y="390"/>
                  </a:lnTo>
                  <a:lnTo>
                    <a:pt x="1646" y="384"/>
                  </a:lnTo>
                  <a:lnTo>
                    <a:pt x="1664" y="378"/>
                  </a:lnTo>
                  <a:lnTo>
                    <a:pt x="1680" y="370"/>
                  </a:lnTo>
                  <a:lnTo>
                    <a:pt x="1692" y="362"/>
                  </a:lnTo>
                  <a:lnTo>
                    <a:pt x="1700" y="350"/>
                  </a:lnTo>
                  <a:lnTo>
                    <a:pt x="1702" y="344"/>
                  </a:lnTo>
                  <a:lnTo>
                    <a:pt x="1702" y="338"/>
                  </a:lnTo>
                  <a:lnTo>
                    <a:pt x="1702" y="332"/>
                  </a:lnTo>
                  <a:lnTo>
                    <a:pt x="1700" y="324"/>
                  </a:lnTo>
                  <a:lnTo>
                    <a:pt x="1692" y="322"/>
                  </a:lnTo>
                  <a:lnTo>
                    <a:pt x="1674" y="312"/>
                  </a:lnTo>
                  <a:lnTo>
                    <a:pt x="1642" y="298"/>
                  </a:lnTo>
                  <a:lnTo>
                    <a:pt x="1600" y="286"/>
                  </a:lnTo>
                  <a:lnTo>
                    <a:pt x="1576" y="280"/>
                  </a:lnTo>
                  <a:lnTo>
                    <a:pt x="1548" y="274"/>
                  </a:lnTo>
                  <a:lnTo>
                    <a:pt x="1520" y="270"/>
                  </a:lnTo>
                  <a:lnTo>
                    <a:pt x="1490" y="270"/>
                  </a:lnTo>
                  <a:lnTo>
                    <a:pt x="1456" y="270"/>
                  </a:lnTo>
                  <a:lnTo>
                    <a:pt x="1422" y="272"/>
                  </a:lnTo>
                  <a:lnTo>
                    <a:pt x="1386" y="278"/>
                  </a:lnTo>
                  <a:lnTo>
                    <a:pt x="1348" y="286"/>
                  </a:lnTo>
                  <a:lnTo>
                    <a:pt x="1350" y="294"/>
                  </a:lnTo>
                  <a:lnTo>
                    <a:pt x="1348" y="304"/>
                  </a:lnTo>
                  <a:lnTo>
                    <a:pt x="1346" y="316"/>
                  </a:lnTo>
                  <a:lnTo>
                    <a:pt x="1342" y="332"/>
                  </a:lnTo>
                  <a:lnTo>
                    <a:pt x="1336" y="346"/>
                  </a:lnTo>
                  <a:lnTo>
                    <a:pt x="1328" y="364"/>
                  </a:lnTo>
                  <a:lnTo>
                    <a:pt x="1314" y="380"/>
                  </a:lnTo>
                  <a:lnTo>
                    <a:pt x="1296" y="396"/>
                  </a:lnTo>
                  <a:lnTo>
                    <a:pt x="1274" y="410"/>
                  </a:lnTo>
                  <a:lnTo>
                    <a:pt x="1246" y="422"/>
                  </a:lnTo>
                  <a:lnTo>
                    <a:pt x="1228" y="426"/>
                  </a:lnTo>
                  <a:lnTo>
                    <a:pt x="1210" y="430"/>
                  </a:lnTo>
                  <a:lnTo>
                    <a:pt x="1190" y="434"/>
                  </a:lnTo>
                  <a:lnTo>
                    <a:pt x="1170" y="436"/>
                  </a:lnTo>
                  <a:lnTo>
                    <a:pt x="1146" y="438"/>
                  </a:lnTo>
                  <a:lnTo>
                    <a:pt x="1120" y="438"/>
                  </a:lnTo>
                  <a:lnTo>
                    <a:pt x="1094" y="438"/>
                  </a:lnTo>
                  <a:lnTo>
                    <a:pt x="1064" y="434"/>
                  </a:lnTo>
                  <a:lnTo>
                    <a:pt x="998" y="426"/>
                  </a:lnTo>
                  <a:lnTo>
                    <a:pt x="988" y="420"/>
                  </a:lnTo>
                  <a:lnTo>
                    <a:pt x="960" y="404"/>
                  </a:lnTo>
                  <a:lnTo>
                    <a:pt x="914" y="382"/>
                  </a:lnTo>
                  <a:lnTo>
                    <a:pt x="886" y="368"/>
                  </a:lnTo>
                  <a:lnTo>
                    <a:pt x="856" y="356"/>
                  </a:lnTo>
                  <a:lnTo>
                    <a:pt x="820" y="344"/>
                  </a:lnTo>
                  <a:lnTo>
                    <a:pt x="782" y="332"/>
                  </a:lnTo>
                  <a:lnTo>
                    <a:pt x="742" y="322"/>
                  </a:lnTo>
                  <a:lnTo>
                    <a:pt x="700" y="314"/>
                  </a:lnTo>
                  <a:lnTo>
                    <a:pt x="654" y="308"/>
                  </a:lnTo>
                  <a:lnTo>
                    <a:pt x="606" y="306"/>
                  </a:lnTo>
                  <a:lnTo>
                    <a:pt x="558" y="306"/>
                  </a:lnTo>
                  <a:lnTo>
                    <a:pt x="508" y="310"/>
                  </a:lnTo>
                  <a:lnTo>
                    <a:pt x="502" y="326"/>
                  </a:lnTo>
                  <a:lnTo>
                    <a:pt x="484" y="366"/>
                  </a:lnTo>
                  <a:lnTo>
                    <a:pt x="470" y="390"/>
                  </a:lnTo>
                  <a:lnTo>
                    <a:pt x="454" y="414"/>
                  </a:lnTo>
                  <a:lnTo>
                    <a:pt x="436" y="438"/>
                  </a:lnTo>
                  <a:lnTo>
                    <a:pt x="416" y="458"/>
                  </a:lnTo>
                  <a:lnTo>
                    <a:pt x="404" y="466"/>
                  </a:lnTo>
                  <a:lnTo>
                    <a:pt x="392" y="472"/>
                  </a:lnTo>
                  <a:lnTo>
                    <a:pt x="380" y="478"/>
                  </a:lnTo>
                  <a:lnTo>
                    <a:pt x="368" y="482"/>
                  </a:lnTo>
                  <a:lnTo>
                    <a:pt x="354" y="484"/>
                  </a:lnTo>
                  <a:lnTo>
                    <a:pt x="340" y="482"/>
                  </a:lnTo>
                  <a:lnTo>
                    <a:pt x="326" y="480"/>
                  </a:lnTo>
                  <a:lnTo>
                    <a:pt x="310" y="474"/>
                  </a:lnTo>
                  <a:lnTo>
                    <a:pt x="294" y="464"/>
                  </a:lnTo>
                  <a:lnTo>
                    <a:pt x="278" y="452"/>
                  </a:lnTo>
                  <a:lnTo>
                    <a:pt x="262" y="438"/>
                  </a:lnTo>
                  <a:lnTo>
                    <a:pt x="246" y="418"/>
                  </a:lnTo>
                  <a:lnTo>
                    <a:pt x="228" y="396"/>
                  </a:lnTo>
                  <a:lnTo>
                    <a:pt x="210" y="368"/>
                  </a:lnTo>
                  <a:lnTo>
                    <a:pt x="192" y="338"/>
                  </a:lnTo>
                  <a:lnTo>
                    <a:pt x="172" y="302"/>
                  </a:lnTo>
                  <a:lnTo>
                    <a:pt x="132" y="284"/>
                  </a:lnTo>
                  <a:lnTo>
                    <a:pt x="94" y="264"/>
                  </a:lnTo>
                  <a:lnTo>
                    <a:pt x="54" y="242"/>
                  </a:lnTo>
                  <a:lnTo>
                    <a:pt x="36" y="228"/>
                  </a:lnTo>
                  <a:lnTo>
                    <a:pt x="20" y="216"/>
                  </a:lnTo>
                  <a:lnTo>
                    <a:pt x="8" y="202"/>
                  </a:lnTo>
                  <a:lnTo>
                    <a:pt x="2" y="190"/>
                  </a:lnTo>
                  <a:lnTo>
                    <a:pt x="0" y="184"/>
                  </a:lnTo>
                  <a:lnTo>
                    <a:pt x="0" y="178"/>
                  </a:lnTo>
                  <a:lnTo>
                    <a:pt x="2" y="172"/>
                  </a:lnTo>
                  <a:lnTo>
                    <a:pt x="6" y="166"/>
                  </a:lnTo>
                  <a:lnTo>
                    <a:pt x="10" y="160"/>
                  </a:lnTo>
                  <a:lnTo>
                    <a:pt x="18" y="156"/>
                  </a:lnTo>
                  <a:lnTo>
                    <a:pt x="28" y="150"/>
                  </a:lnTo>
                  <a:lnTo>
                    <a:pt x="40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6" name="Freeform 251"/>
            <p:cNvSpPr>
              <a:spLocks/>
            </p:cNvSpPr>
            <p:nvPr userDrawn="1"/>
          </p:nvSpPr>
          <p:spPr bwMode="auto">
            <a:xfrm>
              <a:off x="3376" y="-4288"/>
              <a:ext cx="2020" cy="680"/>
            </a:xfrm>
            <a:custGeom>
              <a:avLst/>
              <a:gdLst>
                <a:gd name="T0" fmla="*/ 115 w 2008"/>
                <a:gd name="T1" fmla="*/ 165 h 692"/>
                <a:gd name="T2" fmla="*/ 300 w 2008"/>
                <a:gd name="T3" fmla="*/ 208 h 692"/>
                <a:gd name="T4" fmla="*/ 467 w 2008"/>
                <a:gd name="T5" fmla="*/ 204 h 692"/>
                <a:gd name="T6" fmla="*/ 672 w 2008"/>
                <a:gd name="T7" fmla="*/ 220 h 692"/>
                <a:gd name="T8" fmla="*/ 917 w 2008"/>
                <a:gd name="T9" fmla="*/ 283 h 692"/>
                <a:gd name="T10" fmla="*/ 1095 w 2008"/>
                <a:gd name="T11" fmla="*/ 324 h 692"/>
                <a:gd name="T12" fmla="*/ 1225 w 2008"/>
                <a:gd name="T13" fmla="*/ 302 h 692"/>
                <a:gd name="T14" fmla="*/ 1249 w 2008"/>
                <a:gd name="T15" fmla="*/ 273 h 692"/>
                <a:gd name="T16" fmla="*/ 1215 w 2008"/>
                <a:gd name="T17" fmla="*/ 228 h 692"/>
                <a:gd name="T18" fmla="*/ 915 w 2008"/>
                <a:gd name="T19" fmla="*/ 147 h 692"/>
                <a:gd name="T20" fmla="*/ 829 w 2008"/>
                <a:gd name="T21" fmla="*/ 139 h 692"/>
                <a:gd name="T22" fmla="*/ 821 w 2008"/>
                <a:gd name="T23" fmla="*/ 98 h 692"/>
                <a:gd name="T24" fmla="*/ 1213 w 2008"/>
                <a:gd name="T25" fmla="*/ 116 h 692"/>
                <a:gd name="T26" fmla="*/ 1764 w 2008"/>
                <a:gd name="T27" fmla="*/ 204 h 692"/>
                <a:gd name="T28" fmla="*/ 1837 w 2008"/>
                <a:gd name="T29" fmla="*/ 206 h 692"/>
                <a:gd name="T30" fmla="*/ 1909 w 2008"/>
                <a:gd name="T31" fmla="*/ 179 h 692"/>
                <a:gd name="T32" fmla="*/ 1933 w 2008"/>
                <a:gd name="T33" fmla="*/ 112 h 692"/>
                <a:gd name="T34" fmla="*/ 1946 w 2008"/>
                <a:gd name="T35" fmla="*/ 10 h 692"/>
                <a:gd name="T36" fmla="*/ 1968 w 2008"/>
                <a:gd name="T37" fmla="*/ 10 h 692"/>
                <a:gd name="T38" fmla="*/ 1998 w 2008"/>
                <a:gd name="T39" fmla="*/ 81 h 692"/>
                <a:gd name="T40" fmla="*/ 2010 w 2008"/>
                <a:gd name="T41" fmla="*/ 214 h 692"/>
                <a:gd name="T42" fmla="*/ 1973 w 2008"/>
                <a:gd name="T43" fmla="*/ 292 h 692"/>
                <a:gd name="T44" fmla="*/ 1911 w 2008"/>
                <a:gd name="T45" fmla="*/ 326 h 692"/>
                <a:gd name="T46" fmla="*/ 1907 w 2008"/>
                <a:gd name="T47" fmla="*/ 361 h 692"/>
                <a:gd name="T48" fmla="*/ 1942 w 2008"/>
                <a:gd name="T49" fmla="*/ 383 h 692"/>
                <a:gd name="T50" fmla="*/ 2020 w 2008"/>
                <a:gd name="T51" fmla="*/ 381 h 692"/>
                <a:gd name="T52" fmla="*/ 2066 w 2008"/>
                <a:gd name="T53" fmla="*/ 389 h 692"/>
                <a:gd name="T54" fmla="*/ 2038 w 2008"/>
                <a:gd name="T55" fmla="*/ 438 h 692"/>
                <a:gd name="T56" fmla="*/ 1964 w 2008"/>
                <a:gd name="T57" fmla="*/ 510 h 692"/>
                <a:gd name="T58" fmla="*/ 1875 w 2008"/>
                <a:gd name="T59" fmla="*/ 555 h 692"/>
                <a:gd name="T60" fmla="*/ 1821 w 2008"/>
                <a:gd name="T61" fmla="*/ 583 h 692"/>
                <a:gd name="T62" fmla="*/ 1640 w 2008"/>
                <a:gd name="T63" fmla="*/ 583 h 692"/>
                <a:gd name="T64" fmla="*/ 1732 w 2008"/>
                <a:gd name="T65" fmla="*/ 544 h 692"/>
                <a:gd name="T66" fmla="*/ 1773 w 2008"/>
                <a:gd name="T67" fmla="*/ 501 h 692"/>
                <a:gd name="T68" fmla="*/ 1738 w 2008"/>
                <a:gd name="T69" fmla="*/ 466 h 692"/>
                <a:gd name="T70" fmla="*/ 1581 w 2008"/>
                <a:gd name="T71" fmla="*/ 428 h 692"/>
                <a:gd name="T72" fmla="*/ 1473 w 2008"/>
                <a:gd name="T73" fmla="*/ 398 h 692"/>
                <a:gd name="T74" fmla="*/ 1491 w 2008"/>
                <a:gd name="T75" fmla="*/ 375 h 692"/>
                <a:gd name="T76" fmla="*/ 1571 w 2008"/>
                <a:gd name="T77" fmla="*/ 368 h 692"/>
                <a:gd name="T78" fmla="*/ 1714 w 2008"/>
                <a:gd name="T79" fmla="*/ 347 h 692"/>
                <a:gd name="T80" fmla="*/ 1752 w 2008"/>
                <a:gd name="T81" fmla="*/ 309 h 692"/>
                <a:gd name="T82" fmla="*/ 1724 w 2008"/>
                <a:gd name="T83" fmla="*/ 287 h 692"/>
                <a:gd name="T84" fmla="*/ 1565 w 2008"/>
                <a:gd name="T85" fmla="*/ 247 h 692"/>
                <a:gd name="T86" fmla="*/ 1388 w 2008"/>
                <a:gd name="T87" fmla="*/ 261 h 692"/>
                <a:gd name="T88" fmla="*/ 1382 w 2008"/>
                <a:gd name="T89" fmla="*/ 304 h 692"/>
                <a:gd name="T90" fmla="*/ 1314 w 2008"/>
                <a:gd name="T91" fmla="*/ 375 h 692"/>
                <a:gd name="T92" fmla="*/ 1205 w 2008"/>
                <a:gd name="T93" fmla="*/ 400 h 692"/>
                <a:gd name="T94" fmla="*/ 1028 w 2008"/>
                <a:gd name="T95" fmla="*/ 391 h 692"/>
                <a:gd name="T96" fmla="*/ 911 w 2008"/>
                <a:gd name="T97" fmla="*/ 338 h 692"/>
                <a:gd name="T98" fmla="*/ 720 w 2008"/>
                <a:gd name="T99" fmla="*/ 289 h 692"/>
                <a:gd name="T100" fmla="*/ 523 w 2008"/>
                <a:gd name="T101" fmla="*/ 285 h 692"/>
                <a:gd name="T102" fmla="*/ 451 w 2008"/>
                <a:gd name="T103" fmla="*/ 402 h 692"/>
                <a:gd name="T104" fmla="*/ 378 w 2008"/>
                <a:gd name="T105" fmla="*/ 442 h 692"/>
                <a:gd name="T106" fmla="*/ 304 w 2008"/>
                <a:gd name="T107" fmla="*/ 425 h 692"/>
                <a:gd name="T108" fmla="*/ 215 w 2008"/>
                <a:gd name="T109" fmla="*/ 338 h 692"/>
                <a:gd name="T110" fmla="*/ 99 w 2008"/>
                <a:gd name="T111" fmla="*/ 243 h 692"/>
                <a:gd name="T112" fmla="*/ 2 w 2008"/>
                <a:gd name="T113" fmla="*/ 175 h 692"/>
                <a:gd name="T114" fmla="*/ 10 w 2008"/>
                <a:gd name="T115" fmla="*/ 145 h 6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8" h="692">
                  <a:moveTo>
                    <a:pt x="40" y="146"/>
                  </a:moveTo>
                  <a:lnTo>
                    <a:pt x="40" y="146"/>
                  </a:lnTo>
                  <a:lnTo>
                    <a:pt x="48" y="150"/>
                  </a:lnTo>
                  <a:lnTo>
                    <a:pt x="72" y="164"/>
                  </a:lnTo>
                  <a:lnTo>
                    <a:pt x="110" y="180"/>
                  </a:lnTo>
                  <a:lnTo>
                    <a:pt x="158" y="200"/>
                  </a:lnTo>
                  <a:lnTo>
                    <a:pt x="188" y="208"/>
                  </a:lnTo>
                  <a:lnTo>
                    <a:pt x="220" y="216"/>
                  </a:lnTo>
                  <a:lnTo>
                    <a:pt x="254" y="222"/>
                  </a:lnTo>
                  <a:lnTo>
                    <a:pt x="290" y="228"/>
                  </a:lnTo>
                  <a:lnTo>
                    <a:pt x="328" y="230"/>
                  </a:lnTo>
                  <a:lnTo>
                    <a:pt x="368" y="232"/>
                  </a:lnTo>
                  <a:lnTo>
                    <a:pt x="410" y="230"/>
                  </a:lnTo>
                  <a:lnTo>
                    <a:pt x="452" y="224"/>
                  </a:lnTo>
                  <a:lnTo>
                    <a:pt x="464" y="224"/>
                  </a:lnTo>
                  <a:lnTo>
                    <a:pt x="496" y="224"/>
                  </a:lnTo>
                  <a:lnTo>
                    <a:pt x="546" y="226"/>
                  </a:lnTo>
                  <a:lnTo>
                    <a:pt x="612" y="234"/>
                  </a:lnTo>
                  <a:lnTo>
                    <a:pt x="652" y="240"/>
                  </a:lnTo>
                  <a:lnTo>
                    <a:pt x="694" y="250"/>
                  </a:lnTo>
                  <a:lnTo>
                    <a:pt x="740" y="260"/>
                  </a:lnTo>
                  <a:lnTo>
                    <a:pt x="788" y="272"/>
                  </a:lnTo>
                  <a:lnTo>
                    <a:pt x="840" y="288"/>
                  </a:lnTo>
                  <a:lnTo>
                    <a:pt x="892" y="308"/>
                  </a:lnTo>
                  <a:lnTo>
                    <a:pt x="948" y="330"/>
                  </a:lnTo>
                  <a:lnTo>
                    <a:pt x="1006" y="356"/>
                  </a:lnTo>
                  <a:lnTo>
                    <a:pt x="1022" y="356"/>
                  </a:lnTo>
                  <a:lnTo>
                    <a:pt x="1064" y="354"/>
                  </a:lnTo>
                  <a:lnTo>
                    <a:pt x="1090" y="352"/>
                  </a:lnTo>
                  <a:lnTo>
                    <a:pt x="1118" y="350"/>
                  </a:lnTo>
                  <a:lnTo>
                    <a:pt x="1144" y="344"/>
                  </a:lnTo>
                  <a:lnTo>
                    <a:pt x="1168" y="338"/>
                  </a:lnTo>
                  <a:lnTo>
                    <a:pt x="1190" y="330"/>
                  </a:lnTo>
                  <a:lnTo>
                    <a:pt x="1198" y="326"/>
                  </a:lnTo>
                  <a:lnTo>
                    <a:pt x="1206" y="320"/>
                  </a:lnTo>
                  <a:lnTo>
                    <a:pt x="1210" y="314"/>
                  </a:lnTo>
                  <a:lnTo>
                    <a:pt x="1214" y="306"/>
                  </a:lnTo>
                  <a:lnTo>
                    <a:pt x="1214" y="298"/>
                  </a:lnTo>
                  <a:lnTo>
                    <a:pt x="1214" y="290"/>
                  </a:lnTo>
                  <a:lnTo>
                    <a:pt x="1210" y="282"/>
                  </a:lnTo>
                  <a:lnTo>
                    <a:pt x="1202" y="272"/>
                  </a:lnTo>
                  <a:lnTo>
                    <a:pt x="1192" y="260"/>
                  </a:lnTo>
                  <a:lnTo>
                    <a:pt x="1180" y="248"/>
                  </a:lnTo>
                  <a:lnTo>
                    <a:pt x="1164" y="236"/>
                  </a:lnTo>
                  <a:lnTo>
                    <a:pt x="1144" y="222"/>
                  </a:lnTo>
                  <a:lnTo>
                    <a:pt x="1092" y="192"/>
                  </a:lnTo>
                  <a:lnTo>
                    <a:pt x="890" y="162"/>
                  </a:lnTo>
                  <a:lnTo>
                    <a:pt x="862" y="162"/>
                  </a:lnTo>
                  <a:lnTo>
                    <a:pt x="838" y="160"/>
                  </a:lnTo>
                  <a:lnTo>
                    <a:pt x="826" y="160"/>
                  </a:lnTo>
                  <a:lnTo>
                    <a:pt x="814" y="156"/>
                  </a:lnTo>
                  <a:lnTo>
                    <a:pt x="804" y="152"/>
                  </a:lnTo>
                  <a:lnTo>
                    <a:pt x="796" y="148"/>
                  </a:lnTo>
                  <a:lnTo>
                    <a:pt x="790" y="140"/>
                  </a:lnTo>
                  <a:lnTo>
                    <a:pt x="788" y="132"/>
                  </a:lnTo>
                  <a:lnTo>
                    <a:pt x="790" y="122"/>
                  </a:lnTo>
                  <a:lnTo>
                    <a:pt x="796" y="108"/>
                  </a:lnTo>
                  <a:lnTo>
                    <a:pt x="808" y="94"/>
                  </a:lnTo>
                  <a:lnTo>
                    <a:pt x="826" y="76"/>
                  </a:lnTo>
                  <a:lnTo>
                    <a:pt x="930" y="90"/>
                  </a:lnTo>
                  <a:lnTo>
                    <a:pt x="1178" y="126"/>
                  </a:lnTo>
                  <a:lnTo>
                    <a:pt x="1324" y="150"/>
                  </a:lnTo>
                  <a:lnTo>
                    <a:pt x="1472" y="174"/>
                  </a:lnTo>
                  <a:lnTo>
                    <a:pt x="1606" y="200"/>
                  </a:lnTo>
                  <a:lnTo>
                    <a:pt x="1664" y="212"/>
                  </a:lnTo>
                  <a:lnTo>
                    <a:pt x="1714" y="224"/>
                  </a:lnTo>
                  <a:lnTo>
                    <a:pt x="1722" y="224"/>
                  </a:lnTo>
                  <a:lnTo>
                    <a:pt x="1740" y="226"/>
                  </a:lnTo>
                  <a:lnTo>
                    <a:pt x="1766" y="226"/>
                  </a:lnTo>
                  <a:lnTo>
                    <a:pt x="1782" y="226"/>
                  </a:lnTo>
                  <a:lnTo>
                    <a:pt x="1796" y="222"/>
                  </a:lnTo>
                  <a:lnTo>
                    <a:pt x="1812" y="218"/>
                  </a:lnTo>
                  <a:lnTo>
                    <a:pt x="1826" y="212"/>
                  </a:lnTo>
                  <a:lnTo>
                    <a:pt x="1840" y="204"/>
                  </a:lnTo>
                  <a:lnTo>
                    <a:pt x="1854" y="194"/>
                  </a:lnTo>
                  <a:lnTo>
                    <a:pt x="1864" y="180"/>
                  </a:lnTo>
                  <a:lnTo>
                    <a:pt x="1872" y="164"/>
                  </a:lnTo>
                  <a:lnTo>
                    <a:pt x="1876" y="146"/>
                  </a:lnTo>
                  <a:lnTo>
                    <a:pt x="1878" y="122"/>
                  </a:lnTo>
                  <a:lnTo>
                    <a:pt x="1880" y="92"/>
                  </a:lnTo>
                  <a:lnTo>
                    <a:pt x="1882" y="62"/>
                  </a:lnTo>
                  <a:lnTo>
                    <a:pt x="1884" y="34"/>
                  </a:lnTo>
                  <a:lnTo>
                    <a:pt x="1886" y="22"/>
                  </a:lnTo>
                  <a:lnTo>
                    <a:pt x="1890" y="10"/>
                  </a:lnTo>
                  <a:lnTo>
                    <a:pt x="1894" y="4"/>
                  </a:lnTo>
                  <a:lnTo>
                    <a:pt x="1898" y="0"/>
                  </a:lnTo>
                  <a:lnTo>
                    <a:pt x="1900" y="0"/>
                  </a:lnTo>
                  <a:lnTo>
                    <a:pt x="1904" y="2"/>
                  </a:lnTo>
                  <a:lnTo>
                    <a:pt x="1910" y="10"/>
                  </a:lnTo>
                  <a:lnTo>
                    <a:pt x="1918" y="24"/>
                  </a:lnTo>
                  <a:lnTo>
                    <a:pt x="1926" y="44"/>
                  </a:lnTo>
                  <a:lnTo>
                    <a:pt x="1930" y="56"/>
                  </a:lnTo>
                  <a:lnTo>
                    <a:pt x="1938" y="86"/>
                  </a:lnTo>
                  <a:lnTo>
                    <a:pt x="1946" y="128"/>
                  </a:lnTo>
                  <a:lnTo>
                    <a:pt x="1950" y="154"/>
                  </a:lnTo>
                  <a:lnTo>
                    <a:pt x="1952" y="180"/>
                  </a:lnTo>
                  <a:lnTo>
                    <a:pt x="1952" y="206"/>
                  </a:lnTo>
                  <a:lnTo>
                    <a:pt x="1950" y="234"/>
                  </a:lnTo>
                  <a:lnTo>
                    <a:pt x="1944" y="260"/>
                  </a:lnTo>
                  <a:lnTo>
                    <a:pt x="1936" y="284"/>
                  </a:lnTo>
                  <a:lnTo>
                    <a:pt x="1930" y="296"/>
                  </a:lnTo>
                  <a:lnTo>
                    <a:pt x="1922" y="308"/>
                  </a:lnTo>
                  <a:lnTo>
                    <a:pt x="1914" y="318"/>
                  </a:lnTo>
                  <a:lnTo>
                    <a:pt x="1906" y="326"/>
                  </a:lnTo>
                  <a:lnTo>
                    <a:pt x="1894" y="336"/>
                  </a:lnTo>
                  <a:lnTo>
                    <a:pt x="1884" y="344"/>
                  </a:lnTo>
                  <a:lnTo>
                    <a:pt x="1870" y="350"/>
                  </a:lnTo>
                  <a:lnTo>
                    <a:pt x="1856" y="356"/>
                  </a:lnTo>
                  <a:lnTo>
                    <a:pt x="1852" y="368"/>
                  </a:lnTo>
                  <a:lnTo>
                    <a:pt x="1850" y="380"/>
                  </a:lnTo>
                  <a:lnTo>
                    <a:pt x="1850" y="386"/>
                  </a:lnTo>
                  <a:lnTo>
                    <a:pt x="1852" y="394"/>
                  </a:lnTo>
                  <a:lnTo>
                    <a:pt x="1854" y="400"/>
                  </a:lnTo>
                  <a:lnTo>
                    <a:pt x="1858" y="406"/>
                  </a:lnTo>
                  <a:lnTo>
                    <a:pt x="1866" y="410"/>
                  </a:lnTo>
                  <a:lnTo>
                    <a:pt x="1874" y="416"/>
                  </a:lnTo>
                  <a:lnTo>
                    <a:pt x="1886" y="418"/>
                  </a:lnTo>
                  <a:lnTo>
                    <a:pt x="1902" y="420"/>
                  </a:lnTo>
                  <a:lnTo>
                    <a:pt x="1920" y="420"/>
                  </a:lnTo>
                  <a:lnTo>
                    <a:pt x="1940" y="418"/>
                  </a:lnTo>
                  <a:lnTo>
                    <a:pt x="1960" y="416"/>
                  </a:lnTo>
                  <a:lnTo>
                    <a:pt x="1978" y="414"/>
                  </a:lnTo>
                  <a:lnTo>
                    <a:pt x="1988" y="414"/>
                  </a:lnTo>
                  <a:lnTo>
                    <a:pt x="1996" y="416"/>
                  </a:lnTo>
                  <a:lnTo>
                    <a:pt x="2002" y="420"/>
                  </a:lnTo>
                  <a:lnTo>
                    <a:pt x="2006" y="424"/>
                  </a:lnTo>
                  <a:lnTo>
                    <a:pt x="2008" y="430"/>
                  </a:lnTo>
                  <a:lnTo>
                    <a:pt x="2006" y="438"/>
                  </a:lnTo>
                  <a:lnTo>
                    <a:pt x="2002" y="448"/>
                  </a:lnTo>
                  <a:lnTo>
                    <a:pt x="1992" y="462"/>
                  </a:lnTo>
                  <a:lnTo>
                    <a:pt x="1978" y="478"/>
                  </a:lnTo>
                  <a:lnTo>
                    <a:pt x="1956" y="496"/>
                  </a:lnTo>
                  <a:lnTo>
                    <a:pt x="1944" y="516"/>
                  </a:lnTo>
                  <a:lnTo>
                    <a:pt x="1928" y="534"/>
                  </a:lnTo>
                  <a:lnTo>
                    <a:pt x="1906" y="556"/>
                  </a:lnTo>
                  <a:lnTo>
                    <a:pt x="1880" y="578"/>
                  </a:lnTo>
                  <a:lnTo>
                    <a:pt x="1866" y="588"/>
                  </a:lnTo>
                  <a:lnTo>
                    <a:pt x="1852" y="594"/>
                  </a:lnTo>
                  <a:lnTo>
                    <a:pt x="1836" y="602"/>
                  </a:lnTo>
                  <a:lnTo>
                    <a:pt x="1820" y="606"/>
                  </a:lnTo>
                  <a:lnTo>
                    <a:pt x="1802" y="606"/>
                  </a:lnTo>
                  <a:lnTo>
                    <a:pt x="1786" y="606"/>
                  </a:lnTo>
                  <a:lnTo>
                    <a:pt x="1780" y="614"/>
                  </a:lnTo>
                  <a:lnTo>
                    <a:pt x="1766" y="636"/>
                  </a:lnTo>
                  <a:lnTo>
                    <a:pt x="1756" y="650"/>
                  </a:lnTo>
                  <a:lnTo>
                    <a:pt x="1742" y="664"/>
                  </a:lnTo>
                  <a:lnTo>
                    <a:pt x="1726" y="678"/>
                  </a:lnTo>
                  <a:lnTo>
                    <a:pt x="1708" y="692"/>
                  </a:lnTo>
                  <a:lnTo>
                    <a:pt x="1590" y="636"/>
                  </a:lnTo>
                  <a:lnTo>
                    <a:pt x="1606" y="630"/>
                  </a:lnTo>
                  <a:lnTo>
                    <a:pt x="1640" y="616"/>
                  </a:lnTo>
                  <a:lnTo>
                    <a:pt x="1662" y="606"/>
                  </a:lnTo>
                  <a:lnTo>
                    <a:pt x="1682" y="594"/>
                  </a:lnTo>
                  <a:lnTo>
                    <a:pt x="1700" y="582"/>
                  </a:lnTo>
                  <a:lnTo>
                    <a:pt x="1714" y="568"/>
                  </a:lnTo>
                  <a:lnTo>
                    <a:pt x="1718" y="560"/>
                  </a:lnTo>
                  <a:lnTo>
                    <a:pt x="1720" y="552"/>
                  </a:lnTo>
                  <a:lnTo>
                    <a:pt x="1722" y="546"/>
                  </a:lnTo>
                  <a:lnTo>
                    <a:pt x="1720" y="538"/>
                  </a:lnTo>
                  <a:lnTo>
                    <a:pt x="1716" y="530"/>
                  </a:lnTo>
                  <a:lnTo>
                    <a:pt x="1710" y="524"/>
                  </a:lnTo>
                  <a:lnTo>
                    <a:pt x="1702" y="516"/>
                  </a:lnTo>
                  <a:lnTo>
                    <a:pt x="1688" y="508"/>
                  </a:lnTo>
                  <a:lnTo>
                    <a:pt x="1674" y="502"/>
                  </a:lnTo>
                  <a:lnTo>
                    <a:pt x="1654" y="494"/>
                  </a:lnTo>
                  <a:lnTo>
                    <a:pt x="1630" y="488"/>
                  </a:lnTo>
                  <a:lnTo>
                    <a:pt x="1604" y="480"/>
                  </a:lnTo>
                  <a:lnTo>
                    <a:pt x="1536" y="468"/>
                  </a:lnTo>
                  <a:lnTo>
                    <a:pt x="1450" y="458"/>
                  </a:lnTo>
                  <a:lnTo>
                    <a:pt x="1440" y="450"/>
                  </a:lnTo>
                  <a:lnTo>
                    <a:pt x="1434" y="442"/>
                  </a:lnTo>
                  <a:lnTo>
                    <a:pt x="1428" y="434"/>
                  </a:lnTo>
                  <a:lnTo>
                    <a:pt x="1428" y="428"/>
                  </a:lnTo>
                  <a:lnTo>
                    <a:pt x="1428" y="424"/>
                  </a:lnTo>
                  <a:lnTo>
                    <a:pt x="1432" y="418"/>
                  </a:lnTo>
                  <a:lnTo>
                    <a:pt x="1438" y="414"/>
                  </a:lnTo>
                  <a:lnTo>
                    <a:pt x="1446" y="410"/>
                  </a:lnTo>
                  <a:lnTo>
                    <a:pt x="1456" y="408"/>
                  </a:lnTo>
                  <a:lnTo>
                    <a:pt x="1470" y="404"/>
                  </a:lnTo>
                  <a:lnTo>
                    <a:pt x="1490" y="402"/>
                  </a:lnTo>
                  <a:lnTo>
                    <a:pt x="1526" y="402"/>
                  </a:lnTo>
                  <a:lnTo>
                    <a:pt x="1564" y="398"/>
                  </a:lnTo>
                  <a:lnTo>
                    <a:pt x="1606" y="394"/>
                  </a:lnTo>
                  <a:lnTo>
                    <a:pt x="1626" y="390"/>
                  </a:lnTo>
                  <a:lnTo>
                    <a:pt x="1646" y="384"/>
                  </a:lnTo>
                  <a:lnTo>
                    <a:pt x="1664" y="378"/>
                  </a:lnTo>
                  <a:lnTo>
                    <a:pt x="1680" y="370"/>
                  </a:lnTo>
                  <a:lnTo>
                    <a:pt x="1692" y="362"/>
                  </a:lnTo>
                  <a:lnTo>
                    <a:pt x="1700" y="350"/>
                  </a:lnTo>
                  <a:lnTo>
                    <a:pt x="1702" y="344"/>
                  </a:lnTo>
                  <a:lnTo>
                    <a:pt x="1702" y="338"/>
                  </a:lnTo>
                  <a:lnTo>
                    <a:pt x="1702" y="332"/>
                  </a:lnTo>
                  <a:lnTo>
                    <a:pt x="1700" y="324"/>
                  </a:lnTo>
                  <a:lnTo>
                    <a:pt x="1692" y="322"/>
                  </a:lnTo>
                  <a:lnTo>
                    <a:pt x="1674" y="312"/>
                  </a:lnTo>
                  <a:lnTo>
                    <a:pt x="1642" y="298"/>
                  </a:lnTo>
                  <a:lnTo>
                    <a:pt x="1600" y="286"/>
                  </a:lnTo>
                  <a:lnTo>
                    <a:pt x="1576" y="280"/>
                  </a:lnTo>
                  <a:lnTo>
                    <a:pt x="1548" y="274"/>
                  </a:lnTo>
                  <a:lnTo>
                    <a:pt x="1520" y="270"/>
                  </a:lnTo>
                  <a:lnTo>
                    <a:pt x="1490" y="270"/>
                  </a:lnTo>
                  <a:lnTo>
                    <a:pt x="1456" y="270"/>
                  </a:lnTo>
                  <a:lnTo>
                    <a:pt x="1422" y="272"/>
                  </a:lnTo>
                  <a:lnTo>
                    <a:pt x="1386" y="278"/>
                  </a:lnTo>
                  <a:lnTo>
                    <a:pt x="1348" y="286"/>
                  </a:lnTo>
                  <a:lnTo>
                    <a:pt x="1350" y="294"/>
                  </a:lnTo>
                  <a:lnTo>
                    <a:pt x="1348" y="304"/>
                  </a:lnTo>
                  <a:lnTo>
                    <a:pt x="1346" y="316"/>
                  </a:lnTo>
                  <a:lnTo>
                    <a:pt x="1342" y="332"/>
                  </a:lnTo>
                  <a:lnTo>
                    <a:pt x="1336" y="346"/>
                  </a:lnTo>
                  <a:lnTo>
                    <a:pt x="1328" y="364"/>
                  </a:lnTo>
                  <a:lnTo>
                    <a:pt x="1314" y="380"/>
                  </a:lnTo>
                  <a:lnTo>
                    <a:pt x="1296" y="396"/>
                  </a:lnTo>
                  <a:lnTo>
                    <a:pt x="1274" y="410"/>
                  </a:lnTo>
                  <a:lnTo>
                    <a:pt x="1246" y="422"/>
                  </a:lnTo>
                  <a:lnTo>
                    <a:pt x="1228" y="426"/>
                  </a:lnTo>
                  <a:lnTo>
                    <a:pt x="1210" y="430"/>
                  </a:lnTo>
                  <a:lnTo>
                    <a:pt x="1190" y="434"/>
                  </a:lnTo>
                  <a:lnTo>
                    <a:pt x="1170" y="436"/>
                  </a:lnTo>
                  <a:lnTo>
                    <a:pt x="1146" y="438"/>
                  </a:lnTo>
                  <a:lnTo>
                    <a:pt x="1120" y="438"/>
                  </a:lnTo>
                  <a:lnTo>
                    <a:pt x="1094" y="438"/>
                  </a:lnTo>
                  <a:lnTo>
                    <a:pt x="1064" y="434"/>
                  </a:lnTo>
                  <a:lnTo>
                    <a:pt x="998" y="426"/>
                  </a:lnTo>
                  <a:lnTo>
                    <a:pt x="988" y="420"/>
                  </a:lnTo>
                  <a:lnTo>
                    <a:pt x="960" y="404"/>
                  </a:lnTo>
                  <a:lnTo>
                    <a:pt x="914" y="382"/>
                  </a:lnTo>
                  <a:lnTo>
                    <a:pt x="886" y="368"/>
                  </a:lnTo>
                  <a:lnTo>
                    <a:pt x="856" y="356"/>
                  </a:lnTo>
                  <a:lnTo>
                    <a:pt x="820" y="344"/>
                  </a:lnTo>
                  <a:lnTo>
                    <a:pt x="782" y="332"/>
                  </a:lnTo>
                  <a:lnTo>
                    <a:pt x="742" y="322"/>
                  </a:lnTo>
                  <a:lnTo>
                    <a:pt x="700" y="314"/>
                  </a:lnTo>
                  <a:lnTo>
                    <a:pt x="654" y="308"/>
                  </a:lnTo>
                  <a:lnTo>
                    <a:pt x="606" y="306"/>
                  </a:lnTo>
                  <a:lnTo>
                    <a:pt x="558" y="306"/>
                  </a:lnTo>
                  <a:lnTo>
                    <a:pt x="508" y="310"/>
                  </a:lnTo>
                  <a:lnTo>
                    <a:pt x="502" y="326"/>
                  </a:lnTo>
                  <a:lnTo>
                    <a:pt x="484" y="366"/>
                  </a:lnTo>
                  <a:lnTo>
                    <a:pt x="470" y="390"/>
                  </a:lnTo>
                  <a:lnTo>
                    <a:pt x="454" y="414"/>
                  </a:lnTo>
                  <a:lnTo>
                    <a:pt x="436" y="438"/>
                  </a:lnTo>
                  <a:lnTo>
                    <a:pt x="416" y="458"/>
                  </a:lnTo>
                  <a:lnTo>
                    <a:pt x="404" y="466"/>
                  </a:lnTo>
                  <a:lnTo>
                    <a:pt x="392" y="472"/>
                  </a:lnTo>
                  <a:lnTo>
                    <a:pt x="380" y="478"/>
                  </a:lnTo>
                  <a:lnTo>
                    <a:pt x="368" y="482"/>
                  </a:lnTo>
                  <a:lnTo>
                    <a:pt x="354" y="484"/>
                  </a:lnTo>
                  <a:lnTo>
                    <a:pt x="340" y="482"/>
                  </a:lnTo>
                  <a:lnTo>
                    <a:pt x="326" y="480"/>
                  </a:lnTo>
                  <a:lnTo>
                    <a:pt x="310" y="474"/>
                  </a:lnTo>
                  <a:lnTo>
                    <a:pt x="294" y="464"/>
                  </a:lnTo>
                  <a:lnTo>
                    <a:pt x="278" y="452"/>
                  </a:lnTo>
                  <a:lnTo>
                    <a:pt x="262" y="438"/>
                  </a:lnTo>
                  <a:lnTo>
                    <a:pt x="246" y="418"/>
                  </a:lnTo>
                  <a:lnTo>
                    <a:pt x="228" y="396"/>
                  </a:lnTo>
                  <a:lnTo>
                    <a:pt x="210" y="368"/>
                  </a:lnTo>
                  <a:lnTo>
                    <a:pt x="192" y="338"/>
                  </a:lnTo>
                  <a:lnTo>
                    <a:pt x="172" y="302"/>
                  </a:lnTo>
                  <a:lnTo>
                    <a:pt x="132" y="284"/>
                  </a:lnTo>
                  <a:lnTo>
                    <a:pt x="94" y="264"/>
                  </a:lnTo>
                  <a:lnTo>
                    <a:pt x="54" y="242"/>
                  </a:lnTo>
                  <a:lnTo>
                    <a:pt x="36" y="228"/>
                  </a:lnTo>
                  <a:lnTo>
                    <a:pt x="20" y="216"/>
                  </a:lnTo>
                  <a:lnTo>
                    <a:pt x="8" y="202"/>
                  </a:lnTo>
                  <a:lnTo>
                    <a:pt x="2" y="190"/>
                  </a:lnTo>
                  <a:lnTo>
                    <a:pt x="0" y="184"/>
                  </a:lnTo>
                  <a:lnTo>
                    <a:pt x="0" y="178"/>
                  </a:lnTo>
                  <a:lnTo>
                    <a:pt x="2" y="172"/>
                  </a:lnTo>
                  <a:lnTo>
                    <a:pt x="6" y="166"/>
                  </a:lnTo>
                  <a:lnTo>
                    <a:pt x="10" y="160"/>
                  </a:lnTo>
                  <a:lnTo>
                    <a:pt x="18" y="156"/>
                  </a:lnTo>
                  <a:lnTo>
                    <a:pt x="28" y="150"/>
                  </a:lnTo>
                  <a:lnTo>
                    <a:pt x="40" y="14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7" name="Freeform 252"/>
            <p:cNvSpPr>
              <a:spLocks/>
            </p:cNvSpPr>
            <p:nvPr userDrawn="1"/>
          </p:nvSpPr>
          <p:spPr bwMode="auto">
            <a:xfrm>
              <a:off x="4316" y="-3268"/>
              <a:ext cx="1140" cy="1020"/>
            </a:xfrm>
            <a:custGeom>
              <a:avLst/>
              <a:gdLst>
                <a:gd name="T0" fmla="*/ 79 w 1150"/>
                <a:gd name="T1" fmla="*/ 475 h 1030"/>
                <a:gd name="T2" fmla="*/ 103 w 1150"/>
                <a:gd name="T3" fmla="*/ 602 h 1030"/>
                <a:gd name="T4" fmla="*/ 93 w 1150"/>
                <a:gd name="T5" fmla="*/ 731 h 1030"/>
                <a:gd name="T6" fmla="*/ 56 w 1150"/>
                <a:gd name="T7" fmla="*/ 824 h 1030"/>
                <a:gd name="T8" fmla="*/ 6 w 1150"/>
                <a:gd name="T9" fmla="*/ 929 h 1030"/>
                <a:gd name="T10" fmla="*/ 4 w 1150"/>
                <a:gd name="T11" fmla="*/ 972 h 1030"/>
                <a:gd name="T12" fmla="*/ 24 w 1150"/>
                <a:gd name="T13" fmla="*/ 980 h 1030"/>
                <a:gd name="T14" fmla="*/ 75 w 1150"/>
                <a:gd name="T15" fmla="*/ 958 h 1030"/>
                <a:gd name="T16" fmla="*/ 159 w 1150"/>
                <a:gd name="T17" fmla="*/ 927 h 1030"/>
                <a:gd name="T18" fmla="*/ 264 w 1150"/>
                <a:gd name="T19" fmla="*/ 850 h 1030"/>
                <a:gd name="T20" fmla="*/ 371 w 1150"/>
                <a:gd name="T21" fmla="*/ 709 h 1030"/>
                <a:gd name="T22" fmla="*/ 410 w 1150"/>
                <a:gd name="T23" fmla="*/ 610 h 1030"/>
                <a:gd name="T24" fmla="*/ 476 w 1150"/>
                <a:gd name="T25" fmla="*/ 665 h 1030"/>
                <a:gd name="T26" fmla="*/ 595 w 1150"/>
                <a:gd name="T27" fmla="*/ 747 h 1030"/>
                <a:gd name="T28" fmla="*/ 668 w 1150"/>
                <a:gd name="T29" fmla="*/ 768 h 1030"/>
                <a:gd name="T30" fmla="*/ 736 w 1150"/>
                <a:gd name="T31" fmla="*/ 752 h 1030"/>
                <a:gd name="T32" fmla="*/ 791 w 1150"/>
                <a:gd name="T33" fmla="*/ 681 h 1030"/>
                <a:gd name="T34" fmla="*/ 821 w 1150"/>
                <a:gd name="T35" fmla="*/ 541 h 1030"/>
                <a:gd name="T36" fmla="*/ 856 w 1150"/>
                <a:gd name="T37" fmla="*/ 529 h 1030"/>
                <a:gd name="T38" fmla="*/ 959 w 1150"/>
                <a:gd name="T39" fmla="*/ 614 h 1030"/>
                <a:gd name="T40" fmla="*/ 1027 w 1150"/>
                <a:gd name="T41" fmla="*/ 641 h 1030"/>
                <a:gd name="T42" fmla="*/ 1065 w 1150"/>
                <a:gd name="T43" fmla="*/ 634 h 1030"/>
                <a:gd name="T44" fmla="*/ 1090 w 1150"/>
                <a:gd name="T45" fmla="*/ 594 h 1030"/>
                <a:gd name="T46" fmla="*/ 1100 w 1150"/>
                <a:gd name="T47" fmla="*/ 547 h 1030"/>
                <a:gd name="T48" fmla="*/ 1086 w 1150"/>
                <a:gd name="T49" fmla="*/ 402 h 1030"/>
                <a:gd name="T50" fmla="*/ 1029 w 1150"/>
                <a:gd name="T51" fmla="*/ 184 h 1030"/>
                <a:gd name="T52" fmla="*/ 851 w 1150"/>
                <a:gd name="T53" fmla="*/ 0 h 1030"/>
                <a:gd name="T54" fmla="*/ 966 w 1150"/>
                <a:gd name="T55" fmla="*/ 216 h 1030"/>
                <a:gd name="T56" fmla="*/ 1029 w 1150"/>
                <a:gd name="T57" fmla="*/ 378 h 1030"/>
                <a:gd name="T58" fmla="*/ 1033 w 1150"/>
                <a:gd name="T59" fmla="*/ 458 h 1030"/>
                <a:gd name="T60" fmla="*/ 1017 w 1150"/>
                <a:gd name="T61" fmla="*/ 489 h 1030"/>
                <a:gd name="T62" fmla="*/ 973 w 1150"/>
                <a:gd name="T63" fmla="*/ 497 h 1030"/>
                <a:gd name="T64" fmla="*/ 922 w 1150"/>
                <a:gd name="T65" fmla="*/ 465 h 1030"/>
                <a:gd name="T66" fmla="*/ 801 w 1150"/>
                <a:gd name="T67" fmla="*/ 341 h 1030"/>
                <a:gd name="T68" fmla="*/ 650 w 1150"/>
                <a:gd name="T69" fmla="*/ 127 h 1030"/>
                <a:gd name="T70" fmla="*/ 620 w 1150"/>
                <a:gd name="T71" fmla="*/ 234 h 1030"/>
                <a:gd name="T72" fmla="*/ 706 w 1150"/>
                <a:gd name="T73" fmla="*/ 432 h 1030"/>
                <a:gd name="T74" fmla="*/ 731 w 1150"/>
                <a:gd name="T75" fmla="*/ 564 h 1030"/>
                <a:gd name="T76" fmla="*/ 719 w 1150"/>
                <a:gd name="T77" fmla="*/ 618 h 1030"/>
                <a:gd name="T78" fmla="*/ 688 w 1150"/>
                <a:gd name="T79" fmla="*/ 639 h 1030"/>
                <a:gd name="T80" fmla="*/ 634 w 1150"/>
                <a:gd name="T81" fmla="*/ 636 h 1030"/>
                <a:gd name="T82" fmla="*/ 583 w 1150"/>
                <a:gd name="T83" fmla="*/ 602 h 1030"/>
                <a:gd name="T84" fmla="*/ 492 w 1150"/>
                <a:gd name="T85" fmla="*/ 485 h 1030"/>
                <a:gd name="T86" fmla="*/ 402 w 1150"/>
                <a:gd name="T87" fmla="*/ 321 h 1030"/>
                <a:gd name="T88" fmla="*/ 319 w 1150"/>
                <a:gd name="T89" fmla="*/ 319 h 1030"/>
                <a:gd name="T90" fmla="*/ 337 w 1150"/>
                <a:gd name="T91" fmla="*/ 450 h 1030"/>
                <a:gd name="T92" fmla="*/ 323 w 1150"/>
                <a:gd name="T93" fmla="*/ 602 h 1030"/>
                <a:gd name="T94" fmla="*/ 293 w 1150"/>
                <a:gd name="T95" fmla="*/ 675 h 1030"/>
                <a:gd name="T96" fmla="*/ 246 w 1150"/>
                <a:gd name="T97" fmla="*/ 744 h 1030"/>
                <a:gd name="T98" fmla="*/ 194 w 1150"/>
                <a:gd name="T99" fmla="*/ 776 h 1030"/>
                <a:gd name="T100" fmla="*/ 159 w 1150"/>
                <a:gd name="T101" fmla="*/ 774 h 1030"/>
                <a:gd name="T102" fmla="*/ 141 w 1150"/>
                <a:gd name="T103" fmla="*/ 745 h 1030"/>
                <a:gd name="T104" fmla="*/ 153 w 1150"/>
                <a:gd name="T105" fmla="*/ 689 h 1030"/>
                <a:gd name="T106" fmla="*/ 171 w 1150"/>
                <a:gd name="T107" fmla="*/ 568 h 1030"/>
                <a:gd name="T108" fmla="*/ 170 w 1150"/>
                <a:gd name="T109" fmla="*/ 303 h 10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50" h="1030">
                  <a:moveTo>
                    <a:pt x="72" y="460"/>
                  </a:moveTo>
                  <a:lnTo>
                    <a:pt x="72" y="460"/>
                  </a:lnTo>
                  <a:lnTo>
                    <a:pt x="76" y="470"/>
                  </a:lnTo>
                  <a:lnTo>
                    <a:pt x="84" y="500"/>
                  </a:lnTo>
                  <a:lnTo>
                    <a:pt x="96" y="544"/>
                  </a:lnTo>
                  <a:lnTo>
                    <a:pt x="100" y="572"/>
                  </a:lnTo>
                  <a:lnTo>
                    <a:pt x="106" y="602"/>
                  </a:lnTo>
                  <a:lnTo>
                    <a:pt x="108" y="632"/>
                  </a:lnTo>
                  <a:lnTo>
                    <a:pt x="110" y="664"/>
                  </a:lnTo>
                  <a:lnTo>
                    <a:pt x="108" y="698"/>
                  </a:lnTo>
                  <a:lnTo>
                    <a:pt x="104" y="732"/>
                  </a:lnTo>
                  <a:lnTo>
                    <a:pt x="98" y="766"/>
                  </a:lnTo>
                  <a:lnTo>
                    <a:pt x="88" y="800"/>
                  </a:lnTo>
                  <a:lnTo>
                    <a:pt x="74" y="834"/>
                  </a:lnTo>
                  <a:lnTo>
                    <a:pt x="66" y="850"/>
                  </a:lnTo>
                  <a:lnTo>
                    <a:pt x="56" y="864"/>
                  </a:lnTo>
                  <a:lnTo>
                    <a:pt x="38" y="902"/>
                  </a:lnTo>
                  <a:lnTo>
                    <a:pt x="20" y="936"/>
                  </a:lnTo>
                  <a:lnTo>
                    <a:pt x="6" y="974"/>
                  </a:lnTo>
                  <a:lnTo>
                    <a:pt x="2" y="990"/>
                  </a:lnTo>
                  <a:lnTo>
                    <a:pt x="0" y="1006"/>
                  </a:lnTo>
                  <a:lnTo>
                    <a:pt x="2" y="1018"/>
                  </a:lnTo>
                  <a:lnTo>
                    <a:pt x="4" y="1022"/>
                  </a:lnTo>
                  <a:lnTo>
                    <a:pt x="8" y="1026"/>
                  </a:lnTo>
                  <a:lnTo>
                    <a:pt x="12" y="1028"/>
                  </a:lnTo>
                  <a:lnTo>
                    <a:pt x="16" y="1030"/>
                  </a:lnTo>
                  <a:lnTo>
                    <a:pt x="24" y="1030"/>
                  </a:lnTo>
                  <a:lnTo>
                    <a:pt x="32" y="1028"/>
                  </a:lnTo>
                  <a:lnTo>
                    <a:pt x="52" y="1020"/>
                  </a:lnTo>
                  <a:lnTo>
                    <a:pt x="80" y="1006"/>
                  </a:lnTo>
                  <a:lnTo>
                    <a:pt x="90" y="1002"/>
                  </a:lnTo>
                  <a:lnTo>
                    <a:pt x="120" y="992"/>
                  </a:lnTo>
                  <a:lnTo>
                    <a:pt x="140" y="984"/>
                  </a:lnTo>
                  <a:lnTo>
                    <a:pt x="164" y="972"/>
                  </a:lnTo>
                  <a:lnTo>
                    <a:pt x="190" y="956"/>
                  </a:lnTo>
                  <a:lnTo>
                    <a:pt x="218" y="938"/>
                  </a:lnTo>
                  <a:lnTo>
                    <a:pt x="246" y="918"/>
                  </a:lnTo>
                  <a:lnTo>
                    <a:pt x="274" y="892"/>
                  </a:lnTo>
                  <a:lnTo>
                    <a:pt x="304" y="862"/>
                  </a:lnTo>
                  <a:lnTo>
                    <a:pt x="332" y="828"/>
                  </a:lnTo>
                  <a:lnTo>
                    <a:pt x="360" y="788"/>
                  </a:lnTo>
                  <a:lnTo>
                    <a:pt x="386" y="744"/>
                  </a:lnTo>
                  <a:lnTo>
                    <a:pt x="398" y="720"/>
                  </a:lnTo>
                  <a:lnTo>
                    <a:pt x="410" y="694"/>
                  </a:lnTo>
                  <a:lnTo>
                    <a:pt x="420" y="668"/>
                  </a:lnTo>
                  <a:lnTo>
                    <a:pt x="430" y="640"/>
                  </a:lnTo>
                  <a:lnTo>
                    <a:pt x="448" y="658"/>
                  </a:lnTo>
                  <a:lnTo>
                    <a:pt x="468" y="676"/>
                  </a:lnTo>
                  <a:lnTo>
                    <a:pt x="496" y="700"/>
                  </a:lnTo>
                  <a:lnTo>
                    <a:pt x="526" y="726"/>
                  </a:lnTo>
                  <a:lnTo>
                    <a:pt x="562" y="752"/>
                  </a:lnTo>
                  <a:lnTo>
                    <a:pt x="600" y="774"/>
                  </a:lnTo>
                  <a:lnTo>
                    <a:pt x="620" y="784"/>
                  </a:lnTo>
                  <a:lnTo>
                    <a:pt x="638" y="792"/>
                  </a:lnTo>
                  <a:lnTo>
                    <a:pt x="658" y="800"/>
                  </a:lnTo>
                  <a:lnTo>
                    <a:pt x="678" y="804"/>
                  </a:lnTo>
                  <a:lnTo>
                    <a:pt x="698" y="808"/>
                  </a:lnTo>
                  <a:lnTo>
                    <a:pt x="716" y="808"/>
                  </a:lnTo>
                  <a:lnTo>
                    <a:pt x="734" y="804"/>
                  </a:lnTo>
                  <a:lnTo>
                    <a:pt x="752" y="798"/>
                  </a:lnTo>
                  <a:lnTo>
                    <a:pt x="770" y="790"/>
                  </a:lnTo>
                  <a:lnTo>
                    <a:pt x="786" y="778"/>
                  </a:lnTo>
                  <a:lnTo>
                    <a:pt x="800" y="760"/>
                  </a:lnTo>
                  <a:lnTo>
                    <a:pt x="814" y="740"/>
                  </a:lnTo>
                  <a:lnTo>
                    <a:pt x="826" y="716"/>
                  </a:lnTo>
                  <a:lnTo>
                    <a:pt x="836" y="686"/>
                  </a:lnTo>
                  <a:lnTo>
                    <a:pt x="844" y="650"/>
                  </a:lnTo>
                  <a:lnTo>
                    <a:pt x="852" y="610"/>
                  </a:lnTo>
                  <a:lnTo>
                    <a:pt x="856" y="566"/>
                  </a:lnTo>
                  <a:lnTo>
                    <a:pt x="858" y="514"/>
                  </a:lnTo>
                  <a:lnTo>
                    <a:pt x="868" y="526"/>
                  </a:lnTo>
                  <a:lnTo>
                    <a:pt x="896" y="554"/>
                  </a:lnTo>
                  <a:lnTo>
                    <a:pt x="934" y="590"/>
                  </a:lnTo>
                  <a:lnTo>
                    <a:pt x="956" y="610"/>
                  </a:lnTo>
                  <a:lnTo>
                    <a:pt x="978" y="628"/>
                  </a:lnTo>
                  <a:lnTo>
                    <a:pt x="1002" y="644"/>
                  </a:lnTo>
                  <a:lnTo>
                    <a:pt x="1026" y="658"/>
                  </a:lnTo>
                  <a:lnTo>
                    <a:pt x="1050" y="668"/>
                  </a:lnTo>
                  <a:lnTo>
                    <a:pt x="1062" y="670"/>
                  </a:lnTo>
                  <a:lnTo>
                    <a:pt x="1072" y="672"/>
                  </a:lnTo>
                  <a:lnTo>
                    <a:pt x="1084" y="672"/>
                  </a:lnTo>
                  <a:lnTo>
                    <a:pt x="1094" y="672"/>
                  </a:lnTo>
                  <a:lnTo>
                    <a:pt x="1102" y="668"/>
                  </a:lnTo>
                  <a:lnTo>
                    <a:pt x="1112" y="664"/>
                  </a:lnTo>
                  <a:lnTo>
                    <a:pt x="1120" y="656"/>
                  </a:lnTo>
                  <a:lnTo>
                    <a:pt x="1128" y="648"/>
                  </a:lnTo>
                  <a:lnTo>
                    <a:pt x="1134" y="636"/>
                  </a:lnTo>
                  <a:lnTo>
                    <a:pt x="1140" y="624"/>
                  </a:lnTo>
                  <a:lnTo>
                    <a:pt x="1144" y="608"/>
                  </a:lnTo>
                  <a:lnTo>
                    <a:pt x="1148" y="592"/>
                  </a:lnTo>
                  <a:lnTo>
                    <a:pt x="1150" y="574"/>
                  </a:lnTo>
                  <a:lnTo>
                    <a:pt x="1150" y="554"/>
                  </a:lnTo>
                  <a:lnTo>
                    <a:pt x="1148" y="514"/>
                  </a:lnTo>
                  <a:lnTo>
                    <a:pt x="1144" y="468"/>
                  </a:lnTo>
                  <a:lnTo>
                    <a:pt x="1136" y="422"/>
                  </a:lnTo>
                  <a:lnTo>
                    <a:pt x="1126" y="376"/>
                  </a:lnTo>
                  <a:lnTo>
                    <a:pt x="1114" y="328"/>
                  </a:lnTo>
                  <a:lnTo>
                    <a:pt x="1102" y="280"/>
                  </a:lnTo>
                  <a:lnTo>
                    <a:pt x="1074" y="194"/>
                  </a:lnTo>
                  <a:lnTo>
                    <a:pt x="1048" y="122"/>
                  </a:lnTo>
                  <a:lnTo>
                    <a:pt x="1022" y="54"/>
                  </a:lnTo>
                  <a:lnTo>
                    <a:pt x="890" y="0"/>
                  </a:lnTo>
                  <a:lnTo>
                    <a:pt x="930" y="68"/>
                  </a:lnTo>
                  <a:lnTo>
                    <a:pt x="968" y="140"/>
                  </a:lnTo>
                  <a:lnTo>
                    <a:pt x="990" y="182"/>
                  </a:lnTo>
                  <a:lnTo>
                    <a:pt x="1010" y="226"/>
                  </a:lnTo>
                  <a:lnTo>
                    <a:pt x="1030" y="270"/>
                  </a:lnTo>
                  <a:lnTo>
                    <a:pt x="1048" y="314"/>
                  </a:lnTo>
                  <a:lnTo>
                    <a:pt x="1064" y="358"/>
                  </a:lnTo>
                  <a:lnTo>
                    <a:pt x="1074" y="398"/>
                  </a:lnTo>
                  <a:lnTo>
                    <a:pt x="1080" y="436"/>
                  </a:lnTo>
                  <a:lnTo>
                    <a:pt x="1082" y="452"/>
                  </a:lnTo>
                  <a:lnTo>
                    <a:pt x="1080" y="468"/>
                  </a:lnTo>
                  <a:lnTo>
                    <a:pt x="1078" y="482"/>
                  </a:lnTo>
                  <a:lnTo>
                    <a:pt x="1074" y="494"/>
                  </a:lnTo>
                  <a:lnTo>
                    <a:pt x="1070" y="506"/>
                  </a:lnTo>
                  <a:lnTo>
                    <a:pt x="1062" y="514"/>
                  </a:lnTo>
                  <a:lnTo>
                    <a:pt x="1052" y="520"/>
                  </a:lnTo>
                  <a:lnTo>
                    <a:pt x="1042" y="524"/>
                  </a:lnTo>
                  <a:lnTo>
                    <a:pt x="1030" y="524"/>
                  </a:lnTo>
                  <a:lnTo>
                    <a:pt x="1018" y="522"/>
                  </a:lnTo>
                  <a:lnTo>
                    <a:pt x="1006" y="518"/>
                  </a:lnTo>
                  <a:lnTo>
                    <a:pt x="992" y="512"/>
                  </a:lnTo>
                  <a:lnTo>
                    <a:pt x="978" y="502"/>
                  </a:lnTo>
                  <a:lnTo>
                    <a:pt x="962" y="490"/>
                  </a:lnTo>
                  <a:lnTo>
                    <a:pt x="932" y="464"/>
                  </a:lnTo>
                  <a:lnTo>
                    <a:pt x="900" y="432"/>
                  </a:lnTo>
                  <a:lnTo>
                    <a:pt x="868" y="394"/>
                  </a:lnTo>
                  <a:lnTo>
                    <a:pt x="836" y="356"/>
                  </a:lnTo>
                  <a:lnTo>
                    <a:pt x="804" y="316"/>
                  </a:lnTo>
                  <a:lnTo>
                    <a:pt x="776" y="276"/>
                  </a:lnTo>
                  <a:lnTo>
                    <a:pt x="726" y="204"/>
                  </a:lnTo>
                  <a:lnTo>
                    <a:pt x="680" y="132"/>
                  </a:lnTo>
                  <a:lnTo>
                    <a:pt x="610" y="172"/>
                  </a:lnTo>
                  <a:lnTo>
                    <a:pt x="620" y="192"/>
                  </a:lnTo>
                  <a:lnTo>
                    <a:pt x="648" y="244"/>
                  </a:lnTo>
                  <a:lnTo>
                    <a:pt x="684" y="320"/>
                  </a:lnTo>
                  <a:lnTo>
                    <a:pt x="702" y="362"/>
                  </a:lnTo>
                  <a:lnTo>
                    <a:pt x="720" y="406"/>
                  </a:lnTo>
                  <a:lnTo>
                    <a:pt x="736" y="452"/>
                  </a:lnTo>
                  <a:lnTo>
                    <a:pt x="750" y="496"/>
                  </a:lnTo>
                  <a:lnTo>
                    <a:pt x="760" y="538"/>
                  </a:lnTo>
                  <a:lnTo>
                    <a:pt x="764" y="576"/>
                  </a:lnTo>
                  <a:lnTo>
                    <a:pt x="764" y="594"/>
                  </a:lnTo>
                  <a:lnTo>
                    <a:pt x="764" y="610"/>
                  </a:lnTo>
                  <a:lnTo>
                    <a:pt x="760" y="624"/>
                  </a:lnTo>
                  <a:lnTo>
                    <a:pt x="756" y="638"/>
                  </a:lnTo>
                  <a:lnTo>
                    <a:pt x="750" y="648"/>
                  </a:lnTo>
                  <a:lnTo>
                    <a:pt x="742" y="658"/>
                  </a:lnTo>
                  <a:lnTo>
                    <a:pt x="732" y="666"/>
                  </a:lnTo>
                  <a:lnTo>
                    <a:pt x="718" y="670"/>
                  </a:lnTo>
                  <a:lnTo>
                    <a:pt x="704" y="672"/>
                  </a:lnTo>
                  <a:lnTo>
                    <a:pt x="690" y="672"/>
                  </a:lnTo>
                  <a:lnTo>
                    <a:pt x="678" y="670"/>
                  </a:lnTo>
                  <a:lnTo>
                    <a:pt x="664" y="666"/>
                  </a:lnTo>
                  <a:lnTo>
                    <a:pt x="650" y="660"/>
                  </a:lnTo>
                  <a:lnTo>
                    <a:pt x="636" y="652"/>
                  </a:lnTo>
                  <a:lnTo>
                    <a:pt x="622" y="642"/>
                  </a:lnTo>
                  <a:lnTo>
                    <a:pt x="608" y="632"/>
                  </a:lnTo>
                  <a:lnTo>
                    <a:pt x="582" y="606"/>
                  </a:lnTo>
                  <a:lnTo>
                    <a:pt x="558" y="576"/>
                  </a:lnTo>
                  <a:lnTo>
                    <a:pt x="534" y="544"/>
                  </a:lnTo>
                  <a:lnTo>
                    <a:pt x="512" y="510"/>
                  </a:lnTo>
                  <a:lnTo>
                    <a:pt x="490" y="474"/>
                  </a:lnTo>
                  <a:lnTo>
                    <a:pt x="472" y="440"/>
                  </a:lnTo>
                  <a:lnTo>
                    <a:pt x="442" y="380"/>
                  </a:lnTo>
                  <a:lnTo>
                    <a:pt x="422" y="336"/>
                  </a:lnTo>
                  <a:lnTo>
                    <a:pt x="414" y="320"/>
                  </a:lnTo>
                  <a:lnTo>
                    <a:pt x="330" y="320"/>
                  </a:lnTo>
                  <a:lnTo>
                    <a:pt x="334" y="334"/>
                  </a:lnTo>
                  <a:lnTo>
                    <a:pt x="342" y="376"/>
                  </a:lnTo>
                  <a:lnTo>
                    <a:pt x="346" y="404"/>
                  </a:lnTo>
                  <a:lnTo>
                    <a:pt x="350" y="436"/>
                  </a:lnTo>
                  <a:lnTo>
                    <a:pt x="352" y="472"/>
                  </a:lnTo>
                  <a:lnTo>
                    <a:pt x="354" y="510"/>
                  </a:lnTo>
                  <a:lnTo>
                    <a:pt x="352" y="550"/>
                  </a:lnTo>
                  <a:lnTo>
                    <a:pt x="348" y="590"/>
                  </a:lnTo>
                  <a:lnTo>
                    <a:pt x="338" y="632"/>
                  </a:lnTo>
                  <a:lnTo>
                    <a:pt x="332" y="652"/>
                  </a:lnTo>
                  <a:lnTo>
                    <a:pt x="326" y="672"/>
                  </a:lnTo>
                  <a:lnTo>
                    <a:pt x="318" y="690"/>
                  </a:lnTo>
                  <a:lnTo>
                    <a:pt x="308" y="710"/>
                  </a:lnTo>
                  <a:lnTo>
                    <a:pt x="298" y="728"/>
                  </a:lnTo>
                  <a:lnTo>
                    <a:pt x="286" y="746"/>
                  </a:lnTo>
                  <a:lnTo>
                    <a:pt x="272" y="764"/>
                  </a:lnTo>
                  <a:lnTo>
                    <a:pt x="256" y="780"/>
                  </a:lnTo>
                  <a:lnTo>
                    <a:pt x="238" y="796"/>
                  </a:lnTo>
                  <a:lnTo>
                    <a:pt x="220" y="810"/>
                  </a:lnTo>
                  <a:lnTo>
                    <a:pt x="204" y="816"/>
                  </a:lnTo>
                  <a:lnTo>
                    <a:pt x="188" y="818"/>
                  </a:lnTo>
                  <a:lnTo>
                    <a:pt x="180" y="818"/>
                  </a:lnTo>
                  <a:lnTo>
                    <a:pt x="172" y="818"/>
                  </a:lnTo>
                  <a:lnTo>
                    <a:pt x="164" y="814"/>
                  </a:lnTo>
                  <a:lnTo>
                    <a:pt x="156" y="810"/>
                  </a:lnTo>
                  <a:lnTo>
                    <a:pt x="152" y="804"/>
                  </a:lnTo>
                  <a:lnTo>
                    <a:pt x="148" y="794"/>
                  </a:lnTo>
                  <a:lnTo>
                    <a:pt x="146" y="782"/>
                  </a:lnTo>
                  <a:lnTo>
                    <a:pt x="146" y="766"/>
                  </a:lnTo>
                  <a:lnTo>
                    <a:pt x="150" y="748"/>
                  </a:lnTo>
                  <a:lnTo>
                    <a:pt x="158" y="724"/>
                  </a:lnTo>
                  <a:lnTo>
                    <a:pt x="166" y="698"/>
                  </a:lnTo>
                  <a:lnTo>
                    <a:pt x="172" y="666"/>
                  </a:lnTo>
                  <a:lnTo>
                    <a:pt x="176" y="634"/>
                  </a:lnTo>
                  <a:lnTo>
                    <a:pt x="180" y="598"/>
                  </a:lnTo>
                  <a:lnTo>
                    <a:pt x="184" y="522"/>
                  </a:lnTo>
                  <a:lnTo>
                    <a:pt x="184" y="446"/>
                  </a:lnTo>
                  <a:lnTo>
                    <a:pt x="180" y="376"/>
                  </a:lnTo>
                  <a:lnTo>
                    <a:pt x="178" y="318"/>
                  </a:lnTo>
                  <a:lnTo>
                    <a:pt x="174" y="266"/>
                  </a:lnTo>
                  <a:lnTo>
                    <a:pt x="72" y="46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8" name="Freeform 253"/>
            <p:cNvSpPr>
              <a:spLocks/>
            </p:cNvSpPr>
            <p:nvPr userDrawn="1"/>
          </p:nvSpPr>
          <p:spPr bwMode="auto">
            <a:xfrm>
              <a:off x="5136" y="-2827"/>
              <a:ext cx="500" cy="800"/>
            </a:xfrm>
            <a:custGeom>
              <a:avLst/>
              <a:gdLst>
                <a:gd name="T0" fmla="*/ 0 w 498"/>
                <a:gd name="T1" fmla="*/ 236 h 794"/>
                <a:gd name="T2" fmla="*/ 30 w 498"/>
                <a:gd name="T3" fmla="*/ 335 h 794"/>
                <a:gd name="T4" fmla="*/ 66 w 498"/>
                <a:gd name="T5" fmla="*/ 439 h 794"/>
                <a:gd name="T6" fmla="*/ 118 w 498"/>
                <a:gd name="T7" fmla="*/ 556 h 794"/>
                <a:gd name="T8" fmla="*/ 171 w 498"/>
                <a:gd name="T9" fmla="*/ 643 h 794"/>
                <a:gd name="T10" fmla="*/ 209 w 498"/>
                <a:gd name="T11" fmla="*/ 693 h 794"/>
                <a:gd name="T12" fmla="*/ 249 w 498"/>
                <a:gd name="T13" fmla="*/ 738 h 794"/>
                <a:gd name="T14" fmla="*/ 293 w 498"/>
                <a:gd name="T15" fmla="*/ 780 h 794"/>
                <a:gd name="T16" fmla="*/ 343 w 498"/>
                <a:gd name="T17" fmla="*/ 806 h 794"/>
                <a:gd name="T18" fmla="*/ 400 w 498"/>
                <a:gd name="T19" fmla="*/ 822 h 794"/>
                <a:gd name="T20" fmla="*/ 456 w 498"/>
                <a:gd name="T21" fmla="*/ 822 h 794"/>
                <a:gd name="T22" fmla="*/ 484 w 498"/>
                <a:gd name="T23" fmla="*/ 816 h 794"/>
                <a:gd name="T24" fmla="*/ 498 w 498"/>
                <a:gd name="T25" fmla="*/ 750 h 794"/>
                <a:gd name="T26" fmla="*/ 506 w 498"/>
                <a:gd name="T27" fmla="*/ 673 h 794"/>
                <a:gd name="T28" fmla="*/ 506 w 498"/>
                <a:gd name="T29" fmla="*/ 574 h 794"/>
                <a:gd name="T30" fmla="*/ 494 w 498"/>
                <a:gd name="T31" fmla="*/ 459 h 794"/>
                <a:gd name="T32" fmla="*/ 474 w 498"/>
                <a:gd name="T33" fmla="*/ 369 h 794"/>
                <a:gd name="T34" fmla="*/ 454 w 498"/>
                <a:gd name="T35" fmla="*/ 302 h 794"/>
                <a:gd name="T36" fmla="*/ 428 w 498"/>
                <a:gd name="T37" fmla="*/ 240 h 794"/>
                <a:gd name="T38" fmla="*/ 394 w 498"/>
                <a:gd name="T39" fmla="*/ 171 h 794"/>
                <a:gd name="T40" fmla="*/ 347 w 498"/>
                <a:gd name="T41" fmla="*/ 107 h 794"/>
                <a:gd name="T42" fmla="*/ 255 w 498"/>
                <a:gd name="T43" fmla="*/ 123 h 794"/>
                <a:gd name="T44" fmla="*/ 265 w 498"/>
                <a:gd name="T45" fmla="*/ 141 h 794"/>
                <a:gd name="T46" fmla="*/ 335 w 498"/>
                <a:gd name="T47" fmla="*/ 274 h 794"/>
                <a:gd name="T48" fmla="*/ 380 w 498"/>
                <a:gd name="T49" fmla="*/ 367 h 794"/>
                <a:gd name="T50" fmla="*/ 418 w 498"/>
                <a:gd name="T51" fmla="*/ 457 h 794"/>
                <a:gd name="T52" fmla="*/ 444 w 498"/>
                <a:gd name="T53" fmla="*/ 548 h 794"/>
                <a:gd name="T54" fmla="*/ 448 w 498"/>
                <a:gd name="T55" fmla="*/ 584 h 794"/>
                <a:gd name="T56" fmla="*/ 446 w 498"/>
                <a:gd name="T57" fmla="*/ 621 h 794"/>
                <a:gd name="T58" fmla="*/ 438 w 498"/>
                <a:gd name="T59" fmla="*/ 647 h 794"/>
                <a:gd name="T60" fmla="*/ 422 w 498"/>
                <a:gd name="T61" fmla="*/ 663 h 794"/>
                <a:gd name="T62" fmla="*/ 414 w 498"/>
                <a:gd name="T63" fmla="*/ 667 h 794"/>
                <a:gd name="T64" fmla="*/ 388 w 498"/>
                <a:gd name="T65" fmla="*/ 667 h 794"/>
                <a:gd name="T66" fmla="*/ 345 w 498"/>
                <a:gd name="T67" fmla="*/ 657 h 794"/>
                <a:gd name="T68" fmla="*/ 295 w 498"/>
                <a:gd name="T69" fmla="*/ 627 h 794"/>
                <a:gd name="T70" fmla="*/ 267 w 498"/>
                <a:gd name="T71" fmla="*/ 596 h 794"/>
                <a:gd name="T72" fmla="*/ 237 w 498"/>
                <a:gd name="T73" fmla="*/ 562 h 794"/>
                <a:gd name="T74" fmla="*/ 207 w 498"/>
                <a:gd name="T75" fmla="*/ 518 h 794"/>
                <a:gd name="T76" fmla="*/ 175 w 498"/>
                <a:gd name="T77" fmla="*/ 457 h 794"/>
                <a:gd name="T78" fmla="*/ 141 w 498"/>
                <a:gd name="T79" fmla="*/ 389 h 794"/>
                <a:gd name="T80" fmla="*/ 104 w 498"/>
                <a:gd name="T81" fmla="*/ 302 h 794"/>
                <a:gd name="T82" fmla="*/ 72 w 498"/>
                <a:gd name="T83" fmla="*/ 207 h 794"/>
                <a:gd name="T84" fmla="*/ 38 w 498"/>
                <a:gd name="T85" fmla="*/ 91 h 794"/>
                <a:gd name="T86" fmla="*/ 0 w 498"/>
                <a:gd name="T87" fmla="*/ 236 h 79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98" h="794">
                  <a:moveTo>
                    <a:pt x="0" y="226"/>
                  </a:moveTo>
                  <a:lnTo>
                    <a:pt x="0" y="226"/>
                  </a:lnTo>
                  <a:lnTo>
                    <a:pt x="8" y="254"/>
                  </a:lnTo>
                  <a:lnTo>
                    <a:pt x="30" y="324"/>
                  </a:lnTo>
                  <a:lnTo>
                    <a:pt x="46" y="372"/>
                  </a:lnTo>
                  <a:lnTo>
                    <a:pt x="66" y="424"/>
                  </a:lnTo>
                  <a:lnTo>
                    <a:pt x="90" y="480"/>
                  </a:lnTo>
                  <a:lnTo>
                    <a:pt x="118" y="536"/>
                  </a:lnTo>
                  <a:lnTo>
                    <a:pt x="150" y="592"/>
                  </a:lnTo>
                  <a:lnTo>
                    <a:pt x="166" y="618"/>
                  </a:lnTo>
                  <a:lnTo>
                    <a:pt x="184" y="644"/>
                  </a:lnTo>
                  <a:lnTo>
                    <a:pt x="204" y="668"/>
                  </a:lnTo>
                  <a:lnTo>
                    <a:pt x="224" y="692"/>
                  </a:lnTo>
                  <a:lnTo>
                    <a:pt x="244" y="712"/>
                  </a:lnTo>
                  <a:lnTo>
                    <a:pt x="266" y="732"/>
                  </a:lnTo>
                  <a:lnTo>
                    <a:pt x="288" y="750"/>
                  </a:lnTo>
                  <a:lnTo>
                    <a:pt x="312" y="764"/>
                  </a:lnTo>
                  <a:lnTo>
                    <a:pt x="338" y="776"/>
                  </a:lnTo>
                  <a:lnTo>
                    <a:pt x="362" y="786"/>
                  </a:lnTo>
                  <a:lnTo>
                    <a:pt x="390" y="792"/>
                  </a:lnTo>
                  <a:lnTo>
                    <a:pt x="416" y="794"/>
                  </a:lnTo>
                  <a:lnTo>
                    <a:pt x="446" y="792"/>
                  </a:lnTo>
                  <a:lnTo>
                    <a:pt x="474" y="786"/>
                  </a:lnTo>
                  <a:lnTo>
                    <a:pt x="480" y="770"/>
                  </a:lnTo>
                  <a:lnTo>
                    <a:pt x="488" y="722"/>
                  </a:lnTo>
                  <a:lnTo>
                    <a:pt x="492" y="688"/>
                  </a:lnTo>
                  <a:lnTo>
                    <a:pt x="496" y="648"/>
                  </a:lnTo>
                  <a:lnTo>
                    <a:pt x="498" y="604"/>
                  </a:lnTo>
                  <a:lnTo>
                    <a:pt x="496" y="554"/>
                  </a:lnTo>
                  <a:lnTo>
                    <a:pt x="492" y="500"/>
                  </a:lnTo>
                  <a:lnTo>
                    <a:pt x="484" y="444"/>
                  </a:lnTo>
                  <a:lnTo>
                    <a:pt x="472" y="384"/>
                  </a:lnTo>
                  <a:lnTo>
                    <a:pt x="464" y="354"/>
                  </a:lnTo>
                  <a:lnTo>
                    <a:pt x="456" y="324"/>
                  </a:lnTo>
                  <a:lnTo>
                    <a:pt x="444" y="292"/>
                  </a:lnTo>
                  <a:lnTo>
                    <a:pt x="432" y="260"/>
                  </a:lnTo>
                  <a:lnTo>
                    <a:pt x="418" y="230"/>
                  </a:lnTo>
                  <a:lnTo>
                    <a:pt x="402" y="198"/>
                  </a:lnTo>
                  <a:lnTo>
                    <a:pt x="384" y="166"/>
                  </a:lnTo>
                  <a:lnTo>
                    <a:pt x="364" y="134"/>
                  </a:lnTo>
                  <a:lnTo>
                    <a:pt x="342" y="102"/>
                  </a:lnTo>
                  <a:lnTo>
                    <a:pt x="320" y="70"/>
                  </a:lnTo>
                  <a:lnTo>
                    <a:pt x="250" y="118"/>
                  </a:lnTo>
                  <a:lnTo>
                    <a:pt x="260" y="136"/>
                  </a:lnTo>
                  <a:lnTo>
                    <a:pt x="290" y="188"/>
                  </a:lnTo>
                  <a:lnTo>
                    <a:pt x="330" y="264"/>
                  </a:lnTo>
                  <a:lnTo>
                    <a:pt x="350" y="306"/>
                  </a:lnTo>
                  <a:lnTo>
                    <a:pt x="372" y="352"/>
                  </a:lnTo>
                  <a:lnTo>
                    <a:pt x="392" y="398"/>
                  </a:lnTo>
                  <a:lnTo>
                    <a:pt x="408" y="442"/>
                  </a:lnTo>
                  <a:lnTo>
                    <a:pt x="424" y="486"/>
                  </a:lnTo>
                  <a:lnTo>
                    <a:pt x="434" y="528"/>
                  </a:lnTo>
                  <a:lnTo>
                    <a:pt x="436" y="546"/>
                  </a:lnTo>
                  <a:lnTo>
                    <a:pt x="438" y="564"/>
                  </a:lnTo>
                  <a:lnTo>
                    <a:pt x="438" y="582"/>
                  </a:lnTo>
                  <a:lnTo>
                    <a:pt x="436" y="596"/>
                  </a:lnTo>
                  <a:lnTo>
                    <a:pt x="434" y="610"/>
                  </a:lnTo>
                  <a:lnTo>
                    <a:pt x="428" y="622"/>
                  </a:lnTo>
                  <a:lnTo>
                    <a:pt x="422" y="632"/>
                  </a:lnTo>
                  <a:lnTo>
                    <a:pt x="412" y="638"/>
                  </a:lnTo>
                  <a:lnTo>
                    <a:pt x="404" y="642"/>
                  </a:lnTo>
                  <a:lnTo>
                    <a:pt x="392" y="642"/>
                  </a:lnTo>
                  <a:lnTo>
                    <a:pt x="378" y="642"/>
                  </a:lnTo>
                  <a:lnTo>
                    <a:pt x="360" y="640"/>
                  </a:lnTo>
                  <a:lnTo>
                    <a:pt x="340" y="632"/>
                  </a:lnTo>
                  <a:lnTo>
                    <a:pt x="316" y="620"/>
                  </a:lnTo>
                  <a:lnTo>
                    <a:pt x="290" y="602"/>
                  </a:lnTo>
                  <a:lnTo>
                    <a:pt x="276" y="590"/>
                  </a:lnTo>
                  <a:lnTo>
                    <a:pt x="262" y="576"/>
                  </a:lnTo>
                  <a:lnTo>
                    <a:pt x="248" y="560"/>
                  </a:lnTo>
                  <a:lnTo>
                    <a:pt x="232" y="542"/>
                  </a:lnTo>
                  <a:lnTo>
                    <a:pt x="216" y="520"/>
                  </a:lnTo>
                  <a:lnTo>
                    <a:pt x="202" y="498"/>
                  </a:lnTo>
                  <a:lnTo>
                    <a:pt x="186" y="470"/>
                  </a:lnTo>
                  <a:lnTo>
                    <a:pt x="170" y="442"/>
                  </a:lnTo>
                  <a:lnTo>
                    <a:pt x="154" y="410"/>
                  </a:lnTo>
                  <a:lnTo>
                    <a:pt x="136" y="374"/>
                  </a:lnTo>
                  <a:lnTo>
                    <a:pt x="120" y="336"/>
                  </a:lnTo>
                  <a:lnTo>
                    <a:pt x="104" y="292"/>
                  </a:lnTo>
                  <a:lnTo>
                    <a:pt x="88" y="246"/>
                  </a:lnTo>
                  <a:lnTo>
                    <a:pt x="72" y="198"/>
                  </a:lnTo>
                  <a:lnTo>
                    <a:pt x="54" y="144"/>
                  </a:lnTo>
                  <a:lnTo>
                    <a:pt x="38" y="86"/>
                  </a:lnTo>
                  <a:lnTo>
                    <a:pt x="16" y="0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59" name="Freeform 254"/>
            <p:cNvSpPr>
              <a:spLocks/>
            </p:cNvSpPr>
            <p:nvPr userDrawn="1"/>
          </p:nvSpPr>
          <p:spPr bwMode="auto">
            <a:xfrm>
              <a:off x="4136" y="-3748"/>
              <a:ext cx="1280" cy="1120"/>
            </a:xfrm>
            <a:custGeom>
              <a:avLst/>
              <a:gdLst>
                <a:gd name="T0" fmla="*/ 55 w 1262"/>
                <a:gd name="T1" fmla="*/ 538 h 1124"/>
                <a:gd name="T2" fmla="*/ 124 w 1262"/>
                <a:gd name="T3" fmla="*/ 690 h 1124"/>
                <a:gd name="T4" fmla="*/ 136 w 1262"/>
                <a:gd name="T5" fmla="*/ 897 h 1124"/>
                <a:gd name="T6" fmla="*/ 120 w 1262"/>
                <a:gd name="T7" fmla="*/ 1004 h 1124"/>
                <a:gd name="T8" fmla="*/ 134 w 1262"/>
                <a:gd name="T9" fmla="*/ 1094 h 1124"/>
                <a:gd name="T10" fmla="*/ 176 w 1262"/>
                <a:gd name="T11" fmla="*/ 1100 h 1124"/>
                <a:gd name="T12" fmla="*/ 263 w 1262"/>
                <a:gd name="T13" fmla="*/ 1036 h 1124"/>
                <a:gd name="T14" fmla="*/ 343 w 1262"/>
                <a:gd name="T15" fmla="*/ 945 h 1124"/>
                <a:gd name="T16" fmla="*/ 401 w 1262"/>
                <a:gd name="T17" fmla="*/ 749 h 1124"/>
                <a:gd name="T18" fmla="*/ 545 w 1262"/>
                <a:gd name="T19" fmla="*/ 807 h 1124"/>
                <a:gd name="T20" fmla="*/ 657 w 1262"/>
                <a:gd name="T21" fmla="*/ 813 h 1124"/>
                <a:gd name="T22" fmla="*/ 722 w 1262"/>
                <a:gd name="T23" fmla="*/ 775 h 1124"/>
                <a:gd name="T24" fmla="*/ 751 w 1262"/>
                <a:gd name="T25" fmla="*/ 688 h 1124"/>
                <a:gd name="T26" fmla="*/ 807 w 1262"/>
                <a:gd name="T27" fmla="*/ 680 h 1124"/>
                <a:gd name="T28" fmla="*/ 914 w 1262"/>
                <a:gd name="T29" fmla="*/ 674 h 1124"/>
                <a:gd name="T30" fmla="*/ 964 w 1262"/>
                <a:gd name="T31" fmla="*/ 634 h 1124"/>
                <a:gd name="T32" fmla="*/ 996 w 1262"/>
                <a:gd name="T33" fmla="*/ 552 h 1124"/>
                <a:gd name="T34" fmla="*/ 1058 w 1262"/>
                <a:gd name="T35" fmla="*/ 524 h 1124"/>
                <a:gd name="T36" fmla="*/ 1226 w 1262"/>
                <a:gd name="T37" fmla="*/ 554 h 1124"/>
                <a:gd name="T38" fmla="*/ 1296 w 1262"/>
                <a:gd name="T39" fmla="*/ 546 h 1124"/>
                <a:gd name="T40" fmla="*/ 1352 w 1262"/>
                <a:gd name="T41" fmla="*/ 508 h 1124"/>
                <a:gd name="T42" fmla="*/ 1313 w 1262"/>
                <a:gd name="T43" fmla="*/ 432 h 1124"/>
                <a:gd name="T44" fmla="*/ 1226 w 1262"/>
                <a:gd name="T45" fmla="*/ 325 h 1124"/>
                <a:gd name="T46" fmla="*/ 1045 w 1262"/>
                <a:gd name="T47" fmla="*/ 134 h 1124"/>
                <a:gd name="T48" fmla="*/ 809 w 1262"/>
                <a:gd name="T49" fmla="*/ 28 h 1124"/>
                <a:gd name="T50" fmla="*/ 645 w 1262"/>
                <a:gd name="T51" fmla="*/ 2 h 1124"/>
                <a:gd name="T52" fmla="*/ 600 w 1262"/>
                <a:gd name="T53" fmla="*/ 22 h 1124"/>
                <a:gd name="T54" fmla="*/ 590 w 1262"/>
                <a:gd name="T55" fmla="*/ 58 h 1124"/>
                <a:gd name="T56" fmla="*/ 627 w 1262"/>
                <a:gd name="T57" fmla="*/ 86 h 1124"/>
                <a:gd name="T58" fmla="*/ 801 w 1262"/>
                <a:gd name="T59" fmla="*/ 136 h 1124"/>
                <a:gd name="T60" fmla="*/ 964 w 1262"/>
                <a:gd name="T61" fmla="*/ 209 h 1124"/>
                <a:gd name="T62" fmla="*/ 1088 w 1262"/>
                <a:gd name="T63" fmla="*/ 331 h 1124"/>
                <a:gd name="T64" fmla="*/ 1112 w 1262"/>
                <a:gd name="T65" fmla="*/ 393 h 1124"/>
                <a:gd name="T66" fmla="*/ 1071 w 1262"/>
                <a:gd name="T67" fmla="*/ 420 h 1124"/>
                <a:gd name="T68" fmla="*/ 968 w 1262"/>
                <a:gd name="T69" fmla="*/ 385 h 1124"/>
                <a:gd name="T70" fmla="*/ 803 w 1262"/>
                <a:gd name="T71" fmla="*/ 231 h 1124"/>
                <a:gd name="T72" fmla="*/ 713 w 1262"/>
                <a:gd name="T73" fmla="*/ 191 h 1124"/>
                <a:gd name="T74" fmla="*/ 659 w 1262"/>
                <a:gd name="T75" fmla="*/ 197 h 1124"/>
                <a:gd name="T76" fmla="*/ 687 w 1262"/>
                <a:gd name="T77" fmla="*/ 253 h 1124"/>
                <a:gd name="T78" fmla="*/ 807 w 1262"/>
                <a:gd name="T79" fmla="*/ 363 h 1124"/>
                <a:gd name="T80" fmla="*/ 874 w 1262"/>
                <a:gd name="T81" fmla="*/ 470 h 1124"/>
                <a:gd name="T82" fmla="*/ 868 w 1262"/>
                <a:gd name="T83" fmla="*/ 530 h 1124"/>
                <a:gd name="T84" fmla="*/ 835 w 1262"/>
                <a:gd name="T85" fmla="*/ 552 h 1124"/>
                <a:gd name="T86" fmla="*/ 732 w 1262"/>
                <a:gd name="T87" fmla="*/ 510 h 1124"/>
                <a:gd name="T88" fmla="*/ 572 w 1262"/>
                <a:gd name="T89" fmla="*/ 343 h 1124"/>
                <a:gd name="T90" fmla="*/ 392 w 1262"/>
                <a:gd name="T91" fmla="*/ 143 h 1124"/>
                <a:gd name="T92" fmla="*/ 543 w 1262"/>
                <a:gd name="T93" fmla="*/ 409 h 1124"/>
                <a:gd name="T94" fmla="*/ 600 w 1262"/>
                <a:gd name="T95" fmla="*/ 594 h 1124"/>
                <a:gd name="T96" fmla="*/ 586 w 1262"/>
                <a:gd name="T97" fmla="*/ 668 h 1124"/>
                <a:gd name="T98" fmla="*/ 540 w 1262"/>
                <a:gd name="T99" fmla="*/ 676 h 1124"/>
                <a:gd name="T100" fmla="*/ 440 w 1262"/>
                <a:gd name="T101" fmla="*/ 610 h 1124"/>
                <a:gd name="T102" fmla="*/ 321 w 1262"/>
                <a:gd name="T103" fmla="*/ 355 h 1124"/>
                <a:gd name="T104" fmla="*/ 282 w 1262"/>
                <a:gd name="T105" fmla="*/ 416 h 1124"/>
                <a:gd name="T106" fmla="*/ 304 w 1262"/>
                <a:gd name="T107" fmla="*/ 697 h 1124"/>
                <a:gd name="T108" fmla="*/ 278 w 1262"/>
                <a:gd name="T109" fmla="*/ 817 h 1124"/>
                <a:gd name="T110" fmla="*/ 255 w 1262"/>
                <a:gd name="T111" fmla="*/ 733 h 1124"/>
                <a:gd name="T112" fmla="*/ 203 w 1262"/>
                <a:gd name="T113" fmla="*/ 580 h 1124"/>
                <a:gd name="T114" fmla="*/ 75 w 1262"/>
                <a:gd name="T115" fmla="*/ 428 h 112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62" h="1124">
                  <a:moveTo>
                    <a:pt x="0" y="476"/>
                  </a:moveTo>
                  <a:lnTo>
                    <a:pt x="0" y="476"/>
                  </a:lnTo>
                  <a:lnTo>
                    <a:pt x="8" y="484"/>
                  </a:lnTo>
                  <a:lnTo>
                    <a:pt x="26" y="510"/>
                  </a:lnTo>
                  <a:lnTo>
                    <a:pt x="50" y="548"/>
                  </a:lnTo>
                  <a:lnTo>
                    <a:pt x="64" y="574"/>
                  </a:lnTo>
                  <a:lnTo>
                    <a:pt x="78" y="600"/>
                  </a:lnTo>
                  <a:lnTo>
                    <a:pt x="90" y="632"/>
                  </a:lnTo>
                  <a:lnTo>
                    <a:pt x="102" y="664"/>
                  </a:lnTo>
                  <a:lnTo>
                    <a:pt x="114" y="700"/>
                  </a:lnTo>
                  <a:lnTo>
                    <a:pt x="122" y="740"/>
                  </a:lnTo>
                  <a:lnTo>
                    <a:pt x="128" y="780"/>
                  </a:lnTo>
                  <a:lnTo>
                    <a:pt x="132" y="822"/>
                  </a:lnTo>
                  <a:lnTo>
                    <a:pt x="130" y="866"/>
                  </a:lnTo>
                  <a:lnTo>
                    <a:pt x="126" y="912"/>
                  </a:lnTo>
                  <a:lnTo>
                    <a:pt x="122" y="930"/>
                  </a:lnTo>
                  <a:lnTo>
                    <a:pt x="114" y="970"/>
                  </a:lnTo>
                  <a:lnTo>
                    <a:pt x="112" y="996"/>
                  </a:lnTo>
                  <a:lnTo>
                    <a:pt x="110" y="1024"/>
                  </a:lnTo>
                  <a:lnTo>
                    <a:pt x="108" y="1052"/>
                  </a:lnTo>
                  <a:lnTo>
                    <a:pt x="110" y="1076"/>
                  </a:lnTo>
                  <a:lnTo>
                    <a:pt x="116" y="1098"/>
                  </a:lnTo>
                  <a:lnTo>
                    <a:pt x="120" y="1106"/>
                  </a:lnTo>
                  <a:lnTo>
                    <a:pt x="124" y="1114"/>
                  </a:lnTo>
                  <a:lnTo>
                    <a:pt x="130" y="1118"/>
                  </a:lnTo>
                  <a:lnTo>
                    <a:pt x="136" y="1122"/>
                  </a:lnTo>
                  <a:lnTo>
                    <a:pt x="146" y="1124"/>
                  </a:lnTo>
                  <a:lnTo>
                    <a:pt x="154" y="1122"/>
                  </a:lnTo>
                  <a:lnTo>
                    <a:pt x="166" y="1120"/>
                  </a:lnTo>
                  <a:lnTo>
                    <a:pt x="178" y="1112"/>
                  </a:lnTo>
                  <a:lnTo>
                    <a:pt x="192" y="1104"/>
                  </a:lnTo>
                  <a:lnTo>
                    <a:pt x="208" y="1092"/>
                  </a:lnTo>
                  <a:lnTo>
                    <a:pt x="226" y="1076"/>
                  </a:lnTo>
                  <a:lnTo>
                    <a:pt x="244" y="1056"/>
                  </a:lnTo>
                  <a:lnTo>
                    <a:pt x="288" y="1006"/>
                  </a:lnTo>
                  <a:lnTo>
                    <a:pt x="296" y="996"/>
                  </a:lnTo>
                  <a:lnTo>
                    <a:pt x="306" y="982"/>
                  </a:lnTo>
                  <a:lnTo>
                    <a:pt x="318" y="960"/>
                  </a:lnTo>
                  <a:lnTo>
                    <a:pt x="330" y="930"/>
                  </a:lnTo>
                  <a:lnTo>
                    <a:pt x="344" y="888"/>
                  </a:lnTo>
                  <a:lnTo>
                    <a:pt x="360" y="832"/>
                  </a:lnTo>
                  <a:lnTo>
                    <a:pt x="374" y="764"/>
                  </a:lnTo>
                  <a:lnTo>
                    <a:pt x="388" y="772"/>
                  </a:lnTo>
                  <a:lnTo>
                    <a:pt x="426" y="792"/>
                  </a:lnTo>
                  <a:lnTo>
                    <a:pt x="450" y="802"/>
                  </a:lnTo>
                  <a:lnTo>
                    <a:pt x="478" y="812"/>
                  </a:lnTo>
                  <a:lnTo>
                    <a:pt x="508" y="822"/>
                  </a:lnTo>
                  <a:lnTo>
                    <a:pt x="538" y="828"/>
                  </a:lnTo>
                  <a:lnTo>
                    <a:pt x="568" y="832"/>
                  </a:lnTo>
                  <a:lnTo>
                    <a:pt x="584" y="832"/>
                  </a:lnTo>
                  <a:lnTo>
                    <a:pt x="598" y="830"/>
                  </a:lnTo>
                  <a:lnTo>
                    <a:pt x="612" y="828"/>
                  </a:lnTo>
                  <a:lnTo>
                    <a:pt x="626" y="824"/>
                  </a:lnTo>
                  <a:lnTo>
                    <a:pt x="638" y="818"/>
                  </a:lnTo>
                  <a:lnTo>
                    <a:pt x="650" y="810"/>
                  </a:lnTo>
                  <a:lnTo>
                    <a:pt x="662" y="800"/>
                  </a:lnTo>
                  <a:lnTo>
                    <a:pt x="672" y="790"/>
                  </a:lnTo>
                  <a:lnTo>
                    <a:pt x="680" y="776"/>
                  </a:lnTo>
                  <a:lnTo>
                    <a:pt x="688" y="760"/>
                  </a:lnTo>
                  <a:lnTo>
                    <a:pt x="694" y="742"/>
                  </a:lnTo>
                  <a:lnTo>
                    <a:pt x="698" y="720"/>
                  </a:lnTo>
                  <a:lnTo>
                    <a:pt x="700" y="698"/>
                  </a:lnTo>
                  <a:lnTo>
                    <a:pt x="702" y="670"/>
                  </a:lnTo>
                  <a:lnTo>
                    <a:pt x="710" y="676"/>
                  </a:lnTo>
                  <a:lnTo>
                    <a:pt x="734" y="684"/>
                  </a:lnTo>
                  <a:lnTo>
                    <a:pt x="752" y="690"/>
                  </a:lnTo>
                  <a:lnTo>
                    <a:pt x="770" y="694"/>
                  </a:lnTo>
                  <a:lnTo>
                    <a:pt x="790" y="696"/>
                  </a:lnTo>
                  <a:lnTo>
                    <a:pt x="810" y="696"/>
                  </a:lnTo>
                  <a:lnTo>
                    <a:pt x="830" y="692"/>
                  </a:lnTo>
                  <a:lnTo>
                    <a:pt x="852" y="684"/>
                  </a:lnTo>
                  <a:lnTo>
                    <a:pt x="862" y="678"/>
                  </a:lnTo>
                  <a:lnTo>
                    <a:pt x="870" y="672"/>
                  </a:lnTo>
                  <a:lnTo>
                    <a:pt x="880" y="664"/>
                  </a:lnTo>
                  <a:lnTo>
                    <a:pt x="890" y="654"/>
                  </a:lnTo>
                  <a:lnTo>
                    <a:pt x="898" y="644"/>
                  </a:lnTo>
                  <a:lnTo>
                    <a:pt x="906" y="630"/>
                  </a:lnTo>
                  <a:lnTo>
                    <a:pt x="912" y="616"/>
                  </a:lnTo>
                  <a:lnTo>
                    <a:pt x="918" y="600"/>
                  </a:lnTo>
                  <a:lnTo>
                    <a:pt x="924" y="582"/>
                  </a:lnTo>
                  <a:lnTo>
                    <a:pt x="928" y="562"/>
                  </a:lnTo>
                  <a:lnTo>
                    <a:pt x="932" y="540"/>
                  </a:lnTo>
                  <a:lnTo>
                    <a:pt x="936" y="514"/>
                  </a:lnTo>
                  <a:lnTo>
                    <a:pt x="960" y="524"/>
                  </a:lnTo>
                  <a:lnTo>
                    <a:pt x="986" y="534"/>
                  </a:lnTo>
                  <a:lnTo>
                    <a:pt x="1020" y="544"/>
                  </a:lnTo>
                  <a:lnTo>
                    <a:pt x="1058" y="554"/>
                  </a:lnTo>
                  <a:lnTo>
                    <a:pt x="1100" y="562"/>
                  </a:lnTo>
                  <a:lnTo>
                    <a:pt x="1122" y="564"/>
                  </a:lnTo>
                  <a:lnTo>
                    <a:pt x="1142" y="564"/>
                  </a:lnTo>
                  <a:lnTo>
                    <a:pt x="1164" y="564"/>
                  </a:lnTo>
                  <a:lnTo>
                    <a:pt x="1184" y="562"/>
                  </a:lnTo>
                  <a:lnTo>
                    <a:pt x="1192" y="560"/>
                  </a:lnTo>
                  <a:lnTo>
                    <a:pt x="1208" y="556"/>
                  </a:lnTo>
                  <a:lnTo>
                    <a:pt x="1228" y="548"/>
                  </a:lnTo>
                  <a:lnTo>
                    <a:pt x="1238" y="542"/>
                  </a:lnTo>
                  <a:lnTo>
                    <a:pt x="1248" y="536"/>
                  </a:lnTo>
                  <a:lnTo>
                    <a:pt x="1256" y="528"/>
                  </a:lnTo>
                  <a:lnTo>
                    <a:pt x="1260" y="518"/>
                  </a:lnTo>
                  <a:lnTo>
                    <a:pt x="1262" y="506"/>
                  </a:lnTo>
                  <a:lnTo>
                    <a:pt x="1260" y="492"/>
                  </a:lnTo>
                  <a:lnTo>
                    <a:pt x="1254" y="478"/>
                  </a:lnTo>
                  <a:lnTo>
                    <a:pt x="1242" y="462"/>
                  </a:lnTo>
                  <a:lnTo>
                    <a:pt x="1224" y="442"/>
                  </a:lnTo>
                  <a:lnTo>
                    <a:pt x="1200" y="422"/>
                  </a:lnTo>
                  <a:lnTo>
                    <a:pt x="1186" y="396"/>
                  </a:lnTo>
                  <a:lnTo>
                    <a:pt x="1168" y="368"/>
                  </a:lnTo>
                  <a:lnTo>
                    <a:pt x="1142" y="330"/>
                  </a:lnTo>
                  <a:lnTo>
                    <a:pt x="1110" y="286"/>
                  </a:lnTo>
                  <a:lnTo>
                    <a:pt x="1072" y="238"/>
                  </a:lnTo>
                  <a:lnTo>
                    <a:pt x="1026" y="186"/>
                  </a:lnTo>
                  <a:lnTo>
                    <a:pt x="974" y="134"/>
                  </a:lnTo>
                  <a:lnTo>
                    <a:pt x="928" y="108"/>
                  </a:lnTo>
                  <a:lnTo>
                    <a:pt x="880" y="82"/>
                  </a:lnTo>
                  <a:lnTo>
                    <a:pt x="820" y="54"/>
                  </a:lnTo>
                  <a:lnTo>
                    <a:pt x="788" y="40"/>
                  </a:lnTo>
                  <a:lnTo>
                    <a:pt x="754" y="28"/>
                  </a:lnTo>
                  <a:lnTo>
                    <a:pt x="722" y="16"/>
                  </a:lnTo>
                  <a:lnTo>
                    <a:pt x="688" y="8"/>
                  </a:lnTo>
                  <a:lnTo>
                    <a:pt x="658" y="2"/>
                  </a:lnTo>
                  <a:lnTo>
                    <a:pt x="628" y="0"/>
                  </a:lnTo>
                  <a:lnTo>
                    <a:pt x="600" y="2"/>
                  </a:lnTo>
                  <a:lnTo>
                    <a:pt x="588" y="4"/>
                  </a:lnTo>
                  <a:lnTo>
                    <a:pt x="578" y="8"/>
                  </a:lnTo>
                  <a:lnTo>
                    <a:pt x="568" y="16"/>
                  </a:lnTo>
                  <a:lnTo>
                    <a:pt x="560" y="22"/>
                  </a:lnTo>
                  <a:lnTo>
                    <a:pt x="552" y="32"/>
                  </a:lnTo>
                  <a:lnTo>
                    <a:pt x="550" y="38"/>
                  </a:lnTo>
                  <a:lnTo>
                    <a:pt x="548" y="44"/>
                  </a:lnTo>
                  <a:lnTo>
                    <a:pt x="548" y="52"/>
                  </a:lnTo>
                  <a:lnTo>
                    <a:pt x="550" y="58"/>
                  </a:lnTo>
                  <a:lnTo>
                    <a:pt x="556" y="64"/>
                  </a:lnTo>
                  <a:lnTo>
                    <a:pt x="562" y="72"/>
                  </a:lnTo>
                  <a:lnTo>
                    <a:pt x="572" y="80"/>
                  </a:lnTo>
                  <a:lnTo>
                    <a:pt x="584" y="86"/>
                  </a:lnTo>
                  <a:lnTo>
                    <a:pt x="600" y="94"/>
                  </a:lnTo>
                  <a:lnTo>
                    <a:pt x="620" y="100"/>
                  </a:lnTo>
                  <a:lnTo>
                    <a:pt x="664" y="112"/>
                  </a:lnTo>
                  <a:lnTo>
                    <a:pt x="718" y="128"/>
                  </a:lnTo>
                  <a:lnTo>
                    <a:pt x="746" y="136"/>
                  </a:lnTo>
                  <a:lnTo>
                    <a:pt x="776" y="146"/>
                  </a:lnTo>
                  <a:lnTo>
                    <a:pt x="806" y="160"/>
                  </a:lnTo>
                  <a:lnTo>
                    <a:pt x="836" y="174"/>
                  </a:lnTo>
                  <a:lnTo>
                    <a:pt x="868" y="192"/>
                  </a:lnTo>
                  <a:lnTo>
                    <a:pt x="898" y="214"/>
                  </a:lnTo>
                  <a:lnTo>
                    <a:pt x="928" y="238"/>
                  </a:lnTo>
                  <a:lnTo>
                    <a:pt x="958" y="266"/>
                  </a:lnTo>
                  <a:lnTo>
                    <a:pt x="986" y="298"/>
                  </a:lnTo>
                  <a:lnTo>
                    <a:pt x="1014" y="336"/>
                  </a:lnTo>
                  <a:lnTo>
                    <a:pt x="1016" y="342"/>
                  </a:lnTo>
                  <a:lnTo>
                    <a:pt x="1024" y="356"/>
                  </a:lnTo>
                  <a:lnTo>
                    <a:pt x="1034" y="376"/>
                  </a:lnTo>
                  <a:lnTo>
                    <a:pt x="1036" y="388"/>
                  </a:lnTo>
                  <a:lnTo>
                    <a:pt x="1036" y="398"/>
                  </a:lnTo>
                  <a:lnTo>
                    <a:pt x="1036" y="408"/>
                  </a:lnTo>
                  <a:lnTo>
                    <a:pt x="1032" y="416"/>
                  </a:lnTo>
                  <a:lnTo>
                    <a:pt x="1024" y="424"/>
                  </a:lnTo>
                  <a:lnTo>
                    <a:pt x="1014" y="428"/>
                  </a:lnTo>
                  <a:lnTo>
                    <a:pt x="998" y="430"/>
                  </a:lnTo>
                  <a:lnTo>
                    <a:pt x="978" y="428"/>
                  </a:lnTo>
                  <a:lnTo>
                    <a:pt x="952" y="424"/>
                  </a:lnTo>
                  <a:lnTo>
                    <a:pt x="920" y="414"/>
                  </a:lnTo>
                  <a:lnTo>
                    <a:pt x="902" y="390"/>
                  </a:lnTo>
                  <a:lnTo>
                    <a:pt x="880" y="364"/>
                  </a:lnTo>
                  <a:lnTo>
                    <a:pt x="852" y="332"/>
                  </a:lnTo>
                  <a:lnTo>
                    <a:pt x="820" y="300"/>
                  </a:lnTo>
                  <a:lnTo>
                    <a:pt x="786" y="266"/>
                  </a:lnTo>
                  <a:lnTo>
                    <a:pt x="748" y="236"/>
                  </a:lnTo>
                  <a:lnTo>
                    <a:pt x="728" y="222"/>
                  </a:lnTo>
                  <a:lnTo>
                    <a:pt x="710" y="212"/>
                  </a:lnTo>
                  <a:lnTo>
                    <a:pt x="686" y="202"/>
                  </a:lnTo>
                  <a:lnTo>
                    <a:pt x="664" y="196"/>
                  </a:lnTo>
                  <a:lnTo>
                    <a:pt x="642" y="190"/>
                  </a:lnTo>
                  <a:lnTo>
                    <a:pt x="632" y="190"/>
                  </a:lnTo>
                  <a:lnTo>
                    <a:pt x="624" y="192"/>
                  </a:lnTo>
                  <a:lnTo>
                    <a:pt x="618" y="196"/>
                  </a:lnTo>
                  <a:lnTo>
                    <a:pt x="614" y="202"/>
                  </a:lnTo>
                  <a:lnTo>
                    <a:pt x="614" y="210"/>
                  </a:lnTo>
                  <a:lnTo>
                    <a:pt x="618" y="222"/>
                  </a:lnTo>
                  <a:lnTo>
                    <a:pt x="626" y="238"/>
                  </a:lnTo>
                  <a:lnTo>
                    <a:pt x="640" y="258"/>
                  </a:lnTo>
                  <a:lnTo>
                    <a:pt x="650" y="266"/>
                  </a:lnTo>
                  <a:lnTo>
                    <a:pt x="676" y="290"/>
                  </a:lnTo>
                  <a:lnTo>
                    <a:pt x="714" y="326"/>
                  </a:lnTo>
                  <a:lnTo>
                    <a:pt x="732" y="346"/>
                  </a:lnTo>
                  <a:lnTo>
                    <a:pt x="752" y="368"/>
                  </a:lnTo>
                  <a:lnTo>
                    <a:pt x="770" y="392"/>
                  </a:lnTo>
                  <a:lnTo>
                    <a:pt x="786" y="418"/>
                  </a:lnTo>
                  <a:lnTo>
                    <a:pt x="800" y="442"/>
                  </a:lnTo>
                  <a:lnTo>
                    <a:pt x="810" y="468"/>
                  </a:lnTo>
                  <a:lnTo>
                    <a:pt x="814" y="480"/>
                  </a:lnTo>
                  <a:lnTo>
                    <a:pt x="816" y="494"/>
                  </a:lnTo>
                  <a:lnTo>
                    <a:pt x="816" y="506"/>
                  </a:lnTo>
                  <a:lnTo>
                    <a:pt x="816" y="518"/>
                  </a:lnTo>
                  <a:lnTo>
                    <a:pt x="812" y="530"/>
                  </a:lnTo>
                  <a:lnTo>
                    <a:pt x="808" y="540"/>
                  </a:lnTo>
                  <a:lnTo>
                    <a:pt x="802" y="552"/>
                  </a:lnTo>
                  <a:lnTo>
                    <a:pt x="796" y="562"/>
                  </a:lnTo>
                  <a:lnTo>
                    <a:pt x="788" y="562"/>
                  </a:lnTo>
                  <a:lnTo>
                    <a:pt x="778" y="562"/>
                  </a:lnTo>
                  <a:lnTo>
                    <a:pt x="764" y="560"/>
                  </a:lnTo>
                  <a:lnTo>
                    <a:pt x="748" y="556"/>
                  </a:lnTo>
                  <a:lnTo>
                    <a:pt x="728" y="548"/>
                  </a:lnTo>
                  <a:lnTo>
                    <a:pt x="706" y="536"/>
                  </a:lnTo>
                  <a:lnTo>
                    <a:pt x="682" y="520"/>
                  </a:lnTo>
                  <a:lnTo>
                    <a:pt x="656" y="500"/>
                  </a:lnTo>
                  <a:lnTo>
                    <a:pt x="628" y="472"/>
                  </a:lnTo>
                  <a:lnTo>
                    <a:pt x="596" y="438"/>
                  </a:lnTo>
                  <a:lnTo>
                    <a:pt x="566" y="398"/>
                  </a:lnTo>
                  <a:lnTo>
                    <a:pt x="532" y="348"/>
                  </a:lnTo>
                  <a:lnTo>
                    <a:pt x="498" y="288"/>
                  </a:lnTo>
                  <a:lnTo>
                    <a:pt x="464" y="220"/>
                  </a:lnTo>
                  <a:lnTo>
                    <a:pt x="430" y="140"/>
                  </a:lnTo>
                  <a:lnTo>
                    <a:pt x="366" y="148"/>
                  </a:lnTo>
                  <a:lnTo>
                    <a:pt x="406" y="216"/>
                  </a:lnTo>
                  <a:lnTo>
                    <a:pt x="444" y="286"/>
                  </a:lnTo>
                  <a:lnTo>
                    <a:pt x="464" y="326"/>
                  </a:lnTo>
                  <a:lnTo>
                    <a:pt x="486" y="370"/>
                  </a:lnTo>
                  <a:lnTo>
                    <a:pt x="506" y="414"/>
                  </a:lnTo>
                  <a:lnTo>
                    <a:pt x="524" y="460"/>
                  </a:lnTo>
                  <a:lnTo>
                    <a:pt x="538" y="504"/>
                  </a:lnTo>
                  <a:lnTo>
                    <a:pt x="550" y="546"/>
                  </a:lnTo>
                  <a:lnTo>
                    <a:pt x="558" y="586"/>
                  </a:lnTo>
                  <a:lnTo>
                    <a:pt x="560" y="604"/>
                  </a:lnTo>
                  <a:lnTo>
                    <a:pt x="560" y="622"/>
                  </a:lnTo>
                  <a:lnTo>
                    <a:pt x="560" y="638"/>
                  </a:lnTo>
                  <a:lnTo>
                    <a:pt x="556" y="654"/>
                  </a:lnTo>
                  <a:lnTo>
                    <a:pt x="552" y="666"/>
                  </a:lnTo>
                  <a:lnTo>
                    <a:pt x="546" y="678"/>
                  </a:lnTo>
                  <a:lnTo>
                    <a:pt x="538" y="682"/>
                  </a:lnTo>
                  <a:lnTo>
                    <a:pt x="530" y="684"/>
                  </a:lnTo>
                  <a:lnTo>
                    <a:pt x="518" y="686"/>
                  </a:lnTo>
                  <a:lnTo>
                    <a:pt x="504" y="686"/>
                  </a:lnTo>
                  <a:lnTo>
                    <a:pt x="488" y="682"/>
                  </a:lnTo>
                  <a:lnTo>
                    <a:pt x="470" y="674"/>
                  </a:lnTo>
                  <a:lnTo>
                    <a:pt x="452" y="664"/>
                  </a:lnTo>
                  <a:lnTo>
                    <a:pt x="430" y="646"/>
                  </a:lnTo>
                  <a:lnTo>
                    <a:pt x="410" y="620"/>
                  </a:lnTo>
                  <a:lnTo>
                    <a:pt x="388" y="588"/>
                  </a:lnTo>
                  <a:lnTo>
                    <a:pt x="366" y="548"/>
                  </a:lnTo>
                  <a:lnTo>
                    <a:pt x="344" y="496"/>
                  </a:lnTo>
                  <a:lnTo>
                    <a:pt x="322" y="434"/>
                  </a:lnTo>
                  <a:lnTo>
                    <a:pt x="300" y="360"/>
                  </a:lnTo>
                  <a:lnTo>
                    <a:pt x="282" y="274"/>
                  </a:lnTo>
                  <a:lnTo>
                    <a:pt x="234" y="266"/>
                  </a:lnTo>
                  <a:lnTo>
                    <a:pt x="248" y="342"/>
                  </a:lnTo>
                  <a:lnTo>
                    <a:pt x="262" y="422"/>
                  </a:lnTo>
                  <a:lnTo>
                    <a:pt x="274" y="516"/>
                  </a:lnTo>
                  <a:lnTo>
                    <a:pt x="280" y="566"/>
                  </a:lnTo>
                  <a:lnTo>
                    <a:pt x="282" y="616"/>
                  </a:lnTo>
                  <a:lnTo>
                    <a:pt x="284" y="664"/>
                  </a:lnTo>
                  <a:lnTo>
                    <a:pt x="284" y="710"/>
                  </a:lnTo>
                  <a:lnTo>
                    <a:pt x="280" y="752"/>
                  </a:lnTo>
                  <a:lnTo>
                    <a:pt x="274" y="788"/>
                  </a:lnTo>
                  <a:lnTo>
                    <a:pt x="270" y="804"/>
                  </a:lnTo>
                  <a:lnTo>
                    <a:pt x="264" y="820"/>
                  </a:lnTo>
                  <a:lnTo>
                    <a:pt x="258" y="832"/>
                  </a:lnTo>
                  <a:lnTo>
                    <a:pt x="250" y="842"/>
                  </a:lnTo>
                  <a:lnTo>
                    <a:pt x="250" y="830"/>
                  </a:lnTo>
                  <a:lnTo>
                    <a:pt x="246" y="798"/>
                  </a:lnTo>
                  <a:lnTo>
                    <a:pt x="238" y="748"/>
                  </a:lnTo>
                  <a:lnTo>
                    <a:pt x="232" y="720"/>
                  </a:lnTo>
                  <a:lnTo>
                    <a:pt x="224" y="690"/>
                  </a:lnTo>
                  <a:lnTo>
                    <a:pt x="214" y="656"/>
                  </a:lnTo>
                  <a:lnTo>
                    <a:pt x="202" y="624"/>
                  </a:lnTo>
                  <a:lnTo>
                    <a:pt x="188" y="590"/>
                  </a:lnTo>
                  <a:lnTo>
                    <a:pt x="170" y="556"/>
                  </a:lnTo>
                  <a:lnTo>
                    <a:pt x="150" y="524"/>
                  </a:lnTo>
                  <a:lnTo>
                    <a:pt x="128" y="492"/>
                  </a:lnTo>
                  <a:lnTo>
                    <a:pt x="100" y="464"/>
                  </a:lnTo>
                  <a:lnTo>
                    <a:pt x="70" y="438"/>
                  </a:lnTo>
                  <a:lnTo>
                    <a:pt x="0" y="460"/>
                  </a:lnTo>
                  <a:lnTo>
                    <a:pt x="0" y="4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0" name="Freeform 255"/>
            <p:cNvSpPr>
              <a:spLocks/>
            </p:cNvSpPr>
            <p:nvPr userDrawn="1"/>
          </p:nvSpPr>
          <p:spPr bwMode="auto">
            <a:xfrm>
              <a:off x="4136" y="-3748"/>
              <a:ext cx="1280" cy="1120"/>
            </a:xfrm>
            <a:custGeom>
              <a:avLst/>
              <a:gdLst>
                <a:gd name="T0" fmla="*/ 55 w 1262"/>
                <a:gd name="T1" fmla="*/ 538 h 1124"/>
                <a:gd name="T2" fmla="*/ 124 w 1262"/>
                <a:gd name="T3" fmla="*/ 690 h 1124"/>
                <a:gd name="T4" fmla="*/ 136 w 1262"/>
                <a:gd name="T5" fmla="*/ 897 h 1124"/>
                <a:gd name="T6" fmla="*/ 120 w 1262"/>
                <a:gd name="T7" fmla="*/ 1004 h 1124"/>
                <a:gd name="T8" fmla="*/ 134 w 1262"/>
                <a:gd name="T9" fmla="*/ 1094 h 1124"/>
                <a:gd name="T10" fmla="*/ 176 w 1262"/>
                <a:gd name="T11" fmla="*/ 1100 h 1124"/>
                <a:gd name="T12" fmla="*/ 263 w 1262"/>
                <a:gd name="T13" fmla="*/ 1036 h 1124"/>
                <a:gd name="T14" fmla="*/ 343 w 1262"/>
                <a:gd name="T15" fmla="*/ 945 h 1124"/>
                <a:gd name="T16" fmla="*/ 401 w 1262"/>
                <a:gd name="T17" fmla="*/ 749 h 1124"/>
                <a:gd name="T18" fmla="*/ 545 w 1262"/>
                <a:gd name="T19" fmla="*/ 807 h 1124"/>
                <a:gd name="T20" fmla="*/ 657 w 1262"/>
                <a:gd name="T21" fmla="*/ 813 h 1124"/>
                <a:gd name="T22" fmla="*/ 722 w 1262"/>
                <a:gd name="T23" fmla="*/ 775 h 1124"/>
                <a:gd name="T24" fmla="*/ 751 w 1262"/>
                <a:gd name="T25" fmla="*/ 688 h 1124"/>
                <a:gd name="T26" fmla="*/ 807 w 1262"/>
                <a:gd name="T27" fmla="*/ 680 h 1124"/>
                <a:gd name="T28" fmla="*/ 914 w 1262"/>
                <a:gd name="T29" fmla="*/ 674 h 1124"/>
                <a:gd name="T30" fmla="*/ 964 w 1262"/>
                <a:gd name="T31" fmla="*/ 634 h 1124"/>
                <a:gd name="T32" fmla="*/ 996 w 1262"/>
                <a:gd name="T33" fmla="*/ 552 h 1124"/>
                <a:gd name="T34" fmla="*/ 1058 w 1262"/>
                <a:gd name="T35" fmla="*/ 524 h 1124"/>
                <a:gd name="T36" fmla="*/ 1226 w 1262"/>
                <a:gd name="T37" fmla="*/ 554 h 1124"/>
                <a:gd name="T38" fmla="*/ 1296 w 1262"/>
                <a:gd name="T39" fmla="*/ 546 h 1124"/>
                <a:gd name="T40" fmla="*/ 1352 w 1262"/>
                <a:gd name="T41" fmla="*/ 508 h 1124"/>
                <a:gd name="T42" fmla="*/ 1313 w 1262"/>
                <a:gd name="T43" fmla="*/ 432 h 1124"/>
                <a:gd name="T44" fmla="*/ 1226 w 1262"/>
                <a:gd name="T45" fmla="*/ 325 h 1124"/>
                <a:gd name="T46" fmla="*/ 1045 w 1262"/>
                <a:gd name="T47" fmla="*/ 134 h 1124"/>
                <a:gd name="T48" fmla="*/ 809 w 1262"/>
                <a:gd name="T49" fmla="*/ 28 h 1124"/>
                <a:gd name="T50" fmla="*/ 645 w 1262"/>
                <a:gd name="T51" fmla="*/ 2 h 1124"/>
                <a:gd name="T52" fmla="*/ 600 w 1262"/>
                <a:gd name="T53" fmla="*/ 22 h 1124"/>
                <a:gd name="T54" fmla="*/ 590 w 1262"/>
                <a:gd name="T55" fmla="*/ 58 h 1124"/>
                <a:gd name="T56" fmla="*/ 627 w 1262"/>
                <a:gd name="T57" fmla="*/ 86 h 1124"/>
                <a:gd name="T58" fmla="*/ 801 w 1262"/>
                <a:gd name="T59" fmla="*/ 136 h 1124"/>
                <a:gd name="T60" fmla="*/ 964 w 1262"/>
                <a:gd name="T61" fmla="*/ 209 h 1124"/>
                <a:gd name="T62" fmla="*/ 1088 w 1262"/>
                <a:gd name="T63" fmla="*/ 331 h 1124"/>
                <a:gd name="T64" fmla="*/ 1112 w 1262"/>
                <a:gd name="T65" fmla="*/ 393 h 1124"/>
                <a:gd name="T66" fmla="*/ 1071 w 1262"/>
                <a:gd name="T67" fmla="*/ 420 h 1124"/>
                <a:gd name="T68" fmla="*/ 968 w 1262"/>
                <a:gd name="T69" fmla="*/ 385 h 1124"/>
                <a:gd name="T70" fmla="*/ 803 w 1262"/>
                <a:gd name="T71" fmla="*/ 231 h 1124"/>
                <a:gd name="T72" fmla="*/ 713 w 1262"/>
                <a:gd name="T73" fmla="*/ 191 h 1124"/>
                <a:gd name="T74" fmla="*/ 659 w 1262"/>
                <a:gd name="T75" fmla="*/ 197 h 1124"/>
                <a:gd name="T76" fmla="*/ 687 w 1262"/>
                <a:gd name="T77" fmla="*/ 253 h 1124"/>
                <a:gd name="T78" fmla="*/ 807 w 1262"/>
                <a:gd name="T79" fmla="*/ 363 h 1124"/>
                <a:gd name="T80" fmla="*/ 874 w 1262"/>
                <a:gd name="T81" fmla="*/ 470 h 1124"/>
                <a:gd name="T82" fmla="*/ 868 w 1262"/>
                <a:gd name="T83" fmla="*/ 530 h 1124"/>
                <a:gd name="T84" fmla="*/ 835 w 1262"/>
                <a:gd name="T85" fmla="*/ 552 h 1124"/>
                <a:gd name="T86" fmla="*/ 732 w 1262"/>
                <a:gd name="T87" fmla="*/ 510 h 1124"/>
                <a:gd name="T88" fmla="*/ 572 w 1262"/>
                <a:gd name="T89" fmla="*/ 343 h 1124"/>
                <a:gd name="T90" fmla="*/ 392 w 1262"/>
                <a:gd name="T91" fmla="*/ 143 h 1124"/>
                <a:gd name="T92" fmla="*/ 543 w 1262"/>
                <a:gd name="T93" fmla="*/ 409 h 1124"/>
                <a:gd name="T94" fmla="*/ 600 w 1262"/>
                <a:gd name="T95" fmla="*/ 594 h 1124"/>
                <a:gd name="T96" fmla="*/ 586 w 1262"/>
                <a:gd name="T97" fmla="*/ 668 h 1124"/>
                <a:gd name="T98" fmla="*/ 540 w 1262"/>
                <a:gd name="T99" fmla="*/ 676 h 1124"/>
                <a:gd name="T100" fmla="*/ 440 w 1262"/>
                <a:gd name="T101" fmla="*/ 610 h 1124"/>
                <a:gd name="T102" fmla="*/ 321 w 1262"/>
                <a:gd name="T103" fmla="*/ 355 h 1124"/>
                <a:gd name="T104" fmla="*/ 282 w 1262"/>
                <a:gd name="T105" fmla="*/ 416 h 1124"/>
                <a:gd name="T106" fmla="*/ 304 w 1262"/>
                <a:gd name="T107" fmla="*/ 697 h 1124"/>
                <a:gd name="T108" fmla="*/ 278 w 1262"/>
                <a:gd name="T109" fmla="*/ 817 h 1124"/>
                <a:gd name="T110" fmla="*/ 255 w 1262"/>
                <a:gd name="T111" fmla="*/ 733 h 1124"/>
                <a:gd name="T112" fmla="*/ 203 w 1262"/>
                <a:gd name="T113" fmla="*/ 580 h 1124"/>
                <a:gd name="T114" fmla="*/ 75 w 1262"/>
                <a:gd name="T115" fmla="*/ 428 h 112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62" h="1124">
                  <a:moveTo>
                    <a:pt x="0" y="476"/>
                  </a:moveTo>
                  <a:lnTo>
                    <a:pt x="0" y="476"/>
                  </a:lnTo>
                  <a:lnTo>
                    <a:pt x="8" y="484"/>
                  </a:lnTo>
                  <a:lnTo>
                    <a:pt x="26" y="510"/>
                  </a:lnTo>
                  <a:lnTo>
                    <a:pt x="50" y="548"/>
                  </a:lnTo>
                  <a:lnTo>
                    <a:pt x="64" y="574"/>
                  </a:lnTo>
                  <a:lnTo>
                    <a:pt x="78" y="600"/>
                  </a:lnTo>
                  <a:lnTo>
                    <a:pt x="90" y="632"/>
                  </a:lnTo>
                  <a:lnTo>
                    <a:pt x="102" y="664"/>
                  </a:lnTo>
                  <a:lnTo>
                    <a:pt x="114" y="700"/>
                  </a:lnTo>
                  <a:lnTo>
                    <a:pt x="122" y="740"/>
                  </a:lnTo>
                  <a:lnTo>
                    <a:pt x="128" y="780"/>
                  </a:lnTo>
                  <a:lnTo>
                    <a:pt x="132" y="822"/>
                  </a:lnTo>
                  <a:lnTo>
                    <a:pt x="130" y="866"/>
                  </a:lnTo>
                  <a:lnTo>
                    <a:pt x="126" y="912"/>
                  </a:lnTo>
                  <a:lnTo>
                    <a:pt x="122" y="930"/>
                  </a:lnTo>
                  <a:lnTo>
                    <a:pt x="114" y="970"/>
                  </a:lnTo>
                  <a:lnTo>
                    <a:pt x="112" y="996"/>
                  </a:lnTo>
                  <a:lnTo>
                    <a:pt x="110" y="1024"/>
                  </a:lnTo>
                  <a:lnTo>
                    <a:pt x="108" y="1052"/>
                  </a:lnTo>
                  <a:lnTo>
                    <a:pt x="110" y="1076"/>
                  </a:lnTo>
                  <a:lnTo>
                    <a:pt x="116" y="1098"/>
                  </a:lnTo>
                  <a:lnTo>
                    <a:pt x="120" y="1106"/>
                  </a:lnTo>
                  <a:lnTo>
                    <a:pt x="124" y="1114"/>
                  </a:lnTo>
                  <a:lnTo>
                    <a:pt x="130" y="1118"/>
                  </a:lnTo>
                  <a:lnTo>
                    <a:pt x="136" y="1122"/>
                  </a:lnTo>
                  <a:lnTo>
                    <a:pt x="146" y="1124"/>
                  </a:lnTo>
                  <a:lnTo>
                    <a:pt x="154" y="1122"/>
                  </a:lnTo>
                  <a:lnTo>
                    <a:pt x="166" y="1120"/>
                  </a:lnTo>
                  <a:lnTo>
                    <a:pt x="178" y="1112"/>
                  </a:lnTo>
                  <a:lnTo>
                    <a:pt x="192" y="1104"/>
                  </a:lnTo>
                  <a:lnTo>
                    <a:pt x="208" y="1092"/>
                  </a:lnTo>
                  <a:lnTo>
                    <a:pt x="226" y="1076"/>
                  </a:lnTo>
                  <a:lnTo>
                    <a:pt x="244" y="1056"/>
                  </a:lnTo>
                  <a:lnTo>
                    <a:pt x="288" y="1006"/>
                  </a:lnTo>
                  <a:lnTo>
                    <a:pt x="296" y="996"/>
                  </a:lnTo>
                  <a:lnTo>
                    <a:pt x="306" y="982"/>
                  </a:lnTo>
                  <a:lnTo>
                    <a:pt x="318" y="960"/>
                  </a:lnTo>
                  <a:lnTo>
                    <a:pt x="330" y="930"/>
                  </a:lnTo>
                  <a:lnTo>
                    <a:pt x="344" y="888"/>
                  </a:lnTo>
                  <a:lnTo>
                    <a:pt x="360" y="832"/>
                  </a:lnTo>
                  <a:lnTo>
                    <a:pt x="374" y="764"/>
                  </a:lnTo>
                  <a:lnTo>
                    <a:pt x="388" y="772"/>
                  </a:lnTo>
                  <a:lnTo>
                    <a:pt x="426" y="792"/>
                  </a:lnTo>
                  <a:lnTo>
                    <a:pt x="450" y="802"/>
                  </a:lnTo>
                  <a:lnTo>
                    <a:pt x="478" y="812"/>
                  </a:lnTo>
                  <a:lnTo>
                    <a:pt x="508" y="822"/>
                  </a:lnTo>
                  <a:lnTo>
                    <a:pt x="538" y="828"/>
                  </a:lnTo>
                  <a:lnTo>
                    <a:pt x="568" y="832"/>
                  </a:lnTo>
                  <a:lnTo>
                    <a:pt x="584" y="832"/>
                  </a:lnTo>
                  <a:lnTo>
                    <a:pt x="598" y="830"/>
                  </a:lnTo>
                  <a:lnTo>
                    <a:pt x="612" y="828"/>
                  </a:lnTo>
                  <a:lnTo>
                    <a:pt x="626" y="824"/>
                  </a:lnTo>
                  <a:lnTo>
                    <a:pt x="638" y="818"/>
                  </a:lnTo>
                  <a:lnTo>
                    <a:pt x="650" y="810"/>
                  </a:lnTo>
                  <a:lnTo>
                    <a:pt x="662" y="800"/>
                  </a:lnTo>
                  <a:lnTo>
                    <a:pt x="672" y="790"/>
                  </a:lnTo>
                  <a:lnTo>
                    <a:pt x="680" y="776"/>
                  </a:lnTo>
                  <a:lnTo>
                    <a:pt x="688" y="760"/>
                  </a:lnTo>
                  <a:lnTo>
                    <a:pt x="694" y="742"/>
                  </a:lnTo>
                  <a:lnTo>
                    <a:pt x="698" y="720"/>
                  </a:lnTo>
                  <a:lnTo>
                    <a:pt x="700" y="698"/>
                  </a:lnTo>
                  <a:lnTo>
                    <a:pt x="702" y="670"/>
                  </a:lnTo>
                  <a:lnTo>
                    <a:pt x="710" y="676"/>
                  </a:lnTo>
                  <a:lnTo>
                    <a:pt x="734" y="684"/>
                  </a:lnTo>
                  <a:lnTo>
                    <a:pt x="752" y="690"/>
                  </a:lnTo>
                  <a:lnTo>
                    <a:pt x="770" y="694"/>
                  </a:lnTo>
                  <a:lnTo>
                    <a:pt x="790" y="696"/>
                  </a:lnTo>
                  <a:lnTo>
                    <a:pt x="810" y="696"/>
                  </a:lnTo>
                  <a:lnTo>
                    <a:pt x="830" y="692"/>
                  </a:lnTo>
                  <a:lnTo>
                    <a:pt x="852" y="684"/>
                  </a:lnTo>
                  <a:lnTo>
                    <a:pt x="862" y="678"/>
                  </a:lnTo>
                  <a:lnTo>
                    <a:pt x="870" y="672"/>
                  </a:lnTo>
                  <a:lnTo>
                    <a:pt x="880" y="664"/>
                  </a:lnTo>
                  <a:lnTo>
                    <a:pt x="890" y="654"/>
                  </a:lnTo>
                  <a:lnTo>
                    <a:pt x="898" y="644"/>
                  </a:lnTo>
                  <a:lnTo>
                    <a:pt x="906" y="630"/>
                  </a:lnTo>
                  <a:lnTo>
                    <a:pt x="912" y="616"/>
                  </a:lnTo>
                  <a:lnTo>
                    <a:pt x="918" y="600"/>
                  </a:lnTo>
                  <a:lnTo>
                    <a:pt x="924" y="582"/>
                  </a:lnTo>
                  <a:lnTo>
                    <a:pt x="928" y="562"/>
                  </a:lnTo>
                  <a:lnTo>
                    <a:pt x="932" y="540"/>
                  </a:lnTo>
                  <a:lnTo>
                    <a:pt x="936" y="514"/>
                  </a:lnTo>
                  <a:lnTo>
                    <a:pt x="960" y="524"/>
                  </a:lnTo>
                  <a:lnTo>
                    <a:pt x="986" y="534"/>
                  </a:lnTo>
                  <a:lnTo>
                    <a:pt x="1020" y="544"/>
                  </a:lnTo>
                  <a:lnTo>
                    <a:pt x="1058" y="554"/>
                  </a:lnTo>
                  <a:lnTo>
                    <a:pt x="1100" y="562"/>
                  </a:lnTo>
                  <a:lnTo>
                    <a:pt x="1122" y="564"/>
                  </a:lnTo>
                  <a:lnTo>
                    <a:pt x="1142" y="564"/>
                  </a:lnTo>
                  <a:lnTo>
                    <a:pt x="1164" y="564"/>
                  </a:lnTo>
                  <a:lnTo>
                    <a:pt x="1184" y="562"/>
                  </a:lnTo>
                  <a:lnTo>
                    <a:pt x="1192" y="560"/>
                  </a:lnTo>
                  <a:lnTo>
                    <a:pt x="1208" y="556"/>
                  </a:lnTo>
                  <a:lnTo>
                    <a:pt x="1228" y="548"/>
                  </a:lnTo>
                  <a:lnTo>
                    <a:pt x="1238" y="542"/>
                  </a:lnTo>
                  <a:lnTo>
                    <a:pt x="1248" y="536"/>
                  </a:lnTo>
                  <a:lnTo>
                    <a:pt x="1256" y="528"/>
                  </a:lnTo>
                  <a:lnTo>
                    <a:pt x="1260" y="518"/>
                  </a:lnTo>
                  <a:lnTo>
                    <a:pt x="1262" y="506"/>
                  </a:lnTo>
                  <a:lnTo>
                    <a:pt x="1260" y="492"/>
                  </a:lnTo>
                  <a:lnTo>
                    <a:pt x="1254" y="478"/>
                  </a:lnTo>
                  <a:lnTo>
                    <a:pt x="1242" y="462"/>
                  </a:lnTo>
                  <a:lnTo>
                    <a:pt x="1224" y="442"/>
                  </a:lnTo>
                  <a:lnTo>
                    <a:pt x="1200" y="422"/>
                  </a:lnTo>
                  <a:lnTo>
                    <a:pt x="1186" y="396"/>
                  </a:lnTo>
                  <a:lnTo>
                    <a:pt x="1168" y="368"/>
                  </a:lnTo>
                  <a:lnTo>
                    <a:pt x="1142" y="330"/>
                  </a:lnTo>
                  <a:lnTo>
                    <a:pt x="1110" y="286"/>
                  </a:lnTo>
                  <a:lnTo>
                    <a:pt x="1072" y="238"/>
                  </a:lnTo>
                  <a:lnTo>
                    <a:pt x="1026" y="186"/>
                  </a:lnTo>
                  <a:lnTo>
                    <a:pt x="974" y="134"/>
                  </a:lnTo>
                  <a:lnTo>
                    <a:pt x="928" y="108"/>
                  </a:lnTo>
                  <a:lnTo>
                    <a:pt x="880" y="82"/>
                  </a:lnTo>
                  <a:lnTo>
                    <a:pt x="820" y="54"/>
                  </a:lnTo>
                  <a:lnTo>
                    <a:pt x="788" y="40"/>
                  </a:lnTo>
                  <a:lnTo>
                    <a:pt x="754" y="28"/>
                  </a:lnTo>
                  <a:lnTo>
                    <a:pt x="722" y="16"/>
                  </a:lnTo>
                  <a:lnTo>
                    <a:pt x="688" y="8"/>
                  </a:lnTo>
                  <a:lnTo>
                    <a:pt x="658" y="2"/>
                  </a:lnTo>
                  <a:lnTo>
                    <a:pt x="628" y="0"/>
                  </a:lnTo>
                  <a:lnTo>
                    <a:pt x="600" y="2"/>
                  </a:lnTo>
                  <a:lnTo>
                    <a:pt x="588" y="4"/>
                  </a:lnTo>
                  <a:lnTo>
                    <a:pt x="578" y="8"/>
                  </a:lnTo>
                  <a:lnTo>
                    <a:pt x="568" y="16"/>
                  </a:lnTo>
                  <a:lnTo>
                    <a:pt x="560" y="22"/>
                  </a:lnTo>
                  <a:lnTo>
                    <a:pt x="552" y="32"/>
                  </a:lnTo>
                  <a:lnTo>
                    <a:pt x="550" y="38"/>
                  </a:lnTo>
                  <a:lnTo>
                    <a:pt x="548" y="44"/>
                  </a:lnTo>
                  <a:lnTo>
                    <a:pt x="548" y="52"/>
                  </a:lnTo>
                  <a:lnTo>
                    <a:pt x="550" y="58"/>
                  </a:lnTo>
                  <a:lnTo>
                    <a:pt x="556" y="64"/>
                  </a:lnTo>
                  <a:lnTo>
                    <a:pt x="562" y="72"/>
                  </a:lnTo>
                  <a:lnTo>
                    <a:pt x="572" y="80"/>
                  </a:lnTo>
                  <a:lnTo>
                    <a:pt x="584" y="86"/>
                  </a:lnTo>
                  <a:lnTo>
                    <a:pt x="600" y="94"/>
                  </a:lnTo>
                  <a:lnTo>
                    <a:pt x="620" y="100"/>
                  </a:lnTo>
                  <a:lnTo>
                    <a:pt x="664" y="112"/>
                  </a:lnTo>
                  <a:lnTo>
                    <a:pt x="718" y="128"/>
                  </a:lnTo>
                  <a:lnTo>
                    <a:pt x="746" y="136"/>
                  </a:lnTo>
                  <a:lnTo>
                    <a:pt x="776" y="146"/>
                  </a:lnTo>
                  <a:lnTo>
                    <a:pt x="806" y="160"/>
                  </a:lnTo>
                  <a:lnTo>
                    <a:pt x="836" y="174"/>
                  </a:lnTo>
                  <a:lnTo>
                    <a:pt x="868" y="192"/>
                  </a:lnTo>
                  <a:lnTo>
                    <a:pt x="898" y="214"/>
                  </a:lnTo>
                  <a:lnTo>
                    <a:pt x="928" y="238"/>
                  </a:lnTo>
                  <a:lnTo>
                    <a:pt x="958" y="266"/>
                  </a:lnTo>
                  <a:lnTo>
                    <a:pt x="986" y="298"/>
                  </a:lnTo>
                  <a:lnTo>
                    <a:pt x="1014" y="336"/>
                  </a:lnTo>
                  <a:lnTo>
                    <a:pt x="1016" y="342"/>
                  </a:lnTo>
                  <a:lnTo>
                    <a:pt x="1024" y="356"/>
                  </a:lnTo>
                  <a:lnTo>
                    <a:pt x="1034" y="376"/>
                  </a:lnTo>
                  <a:lnTo>
                    <a:pt x="1036" y="388"/>
                  </a:lnTo>
                  <a:lnTo>
                    <a:pt x="1036" y="398"/>
                  </a:lnTo>
                  <a:lnTo>
                    <a:pt x="1036" y="408"/>
                  </a:lnTo>
                  <a:lnTo>
                    <a:pt x="1032" y="416"/>
                  </a:lnTo>
                  <a:lnTo>
                    <a:pt x="1024" y="424"/>
                  </a:lnTo>
                  <a:lnTo>
                    <a:pt x="1014" y="428"/>
                  </a:lnTo>
                  <a:lnTo>
                    <a:pt x="998" y="430"/>
                  </a:lnTo>
                  <a:lnTo>
                    <a:pt x="978" y="428"/>
                  </a:lnTo>
                  <a:lnTo>
                    <a:pt x="952" y="424"/>
                  </a:lnTo>
                  <a:lnTo>
                    <a:pt x="920" y="414"/>
                  </a:lnTo>
                  <a:lnTo>
                    <a:pt x="902" y="390"/>
                  </a:lnTo>
                  <a:lnTo>
                    <a:pt x="880" y="364"/>
                  </a:lnTo>
                  <a:lnTo>
                    <a:pt x="852" y="332"/>
                  </a:lnTo>
                  <a:lnTo>
                    <a:pt x="820" y="300"/>
                  </a:lnTo>
                  <a:lnTo>
                    <a:pt x="786" y="266"/>
                  </a:lnTo>
                  <a:lnTo>
                    <a:pt x="748" y="236"/>
                  </a:lnTo>
                  <a:lnTo>
                    <a:pt x="728" y="222"/>
                  </a:lnTo>
                  <a:lnTo>
                    <a:pt x="710" y="212"/>
                  </a:lnTo>
                  <a:lnTo>
                    <a:pt x="686" y="202"/>
                  </a:lnTo>
                  <a:lnTo>
                    <a:pt x="664" y="196"/>
                  </a:lnTo>
                  <a:lnTo>
                    <a:pt x="642" y="190"/>
                  </a:lnTo>
                  <a:lnTo>
                    <a:pt x="632" y="190"/>
                  </a:lnTo>
                  <a:lnTo>
                    <a:pt x="624" y="192"/>
                  </a:lnTo>
                  <a:lnTo>
                    <a:pt x="618" y="196"/>
                  </a:lnTo>
                  <a:lnTo>
                    <a:pt x="614" y="202"/>
                  </a:lnTo>
                  <a:lnTo>
                    <a:pt x="614" y="210"/>
                  </a:lnTo>
                  <a:lnTo>
                    <a:pt x="618" y="222"/>
                  </a:lnTo>
                  <a:lnTo>
                    <a:pt x="626" y="238"/>
                  </a:lnTo>
                  <a:lnTo>
                    <a:pt x="640" y="258"/>
                  </a:lnTo>
                  <a:lnTo>
                    <a:pt x="650" y="266"/>
                  </a:lnTo>
                  <a:lnTo>
                    <a:pt x="676" y="290"/>
                  </a:lnTo>
                  <a:lnTo>
                    <a:pt x="714" y="326"/>
                  </a:lnTo>
                  <a:lnTo>
                    <a:pt x="732" y="346"/>
                  </a:lnTo>
                  <a:lnTo>
                    <a:pt x="752" y="368"/>
                  </a:lnTo>
                  <a:lnTo>
                    <a:pt x="770" y="392"/>
                  </a:lnTo>
                  <a:lnTo>
                    <a:pt x="786" y="418"/>
                  </a:lnTo>
                  <a:lnTo>
                    <a:pt x="800" y="442"/>
                  </a:lnTo>
                  <a:lnTo>
                    <a:pt x="810" y="468"/>
                  </a:lnTo>
                  <a:lnTo>
                    <a:pt x="814" y="480"/>
                  </a:lnTo>
                  <a:lnTo>
                    <a:pt x="816" y="494"/>
                  </a:lnTo>
                  <a:lnTo>
                    <a:pt x="816" y="506"/>
                  </a:lnTo>
                  <a:lnTo>
                    <a:pt x="816" y="518"/>
                  </a:lnTo>
                  <a:lnTo>
                    <a:pt x="812" y="530"/>
                  </a:lnTo>
                  <a:lnTo>
                    <a:pt x="808" y="540"/>
                  </a:lnTo>
                  <a:lnTo>
                    <a:pt x="802" y="552"/>
                  </a:lnTo>
                  <a:lnTo>
                    <a:pt x="796" y="562"/>
                  </a:lnTo>
                  <a:lnTo>
                    <a:pt x="788" y="562"/>
                  </a:lnTo>
                  <a:lnTo>
                    <a:pt x="778" y="562"/>
                  </a:lnTo>
                  <a:lnTo>
                    <a:pt x="764" y="560"/>
                  </a:lnTo>
                  <a:lnTo>
                    <a:pt x="748" y="556"/>
                  </a:lnTo>
                  <a:lnTo>
                    <a:pt x="728" y="548"/>
                  </a:lnTo>
                  <a:lnTo>
                    <a:pt x="706" y="536"/>
                  </a:lnTo>
                  <a:lnTo>
                    <a:pt x="682" y="520"/>
                  </a:lnTo>
                  <a:lnTo>
                    <a:pt x="656" y="500"/>
                  </a:lnTo>
                  <a:lnTo>
                    <a:pt x="628" y="472"/>
                  </a:lnTo>
                  <a:lnTo>
                    <a:pt x="596" y="438"/>
                  </a:lnTo>
                  <a:lnTo>
                    <a:pt x="566" y="398"/>
                  </a:lnTo>
                  <a:lnTo>
                    <a:pt x="532" y="348"/>
                  </a:lnTo>
                  <a:lnTo>
                    <a:pt x="498" y="288"/>
                  </a:lnTo>
                  <a:lnTo>
                    <a:pt x="464" y="220"/>
                  </a:lnTo>
                  <a:lnTo>
                    <a:pt x="430" y="140"/>
                  </a:lnTo>
                  <a:lnTo>
                    <a:pt x="366" y="148"/>
                  </a:lnTo>
                  <a:lnTo>
                    <a:pt x="406" y="216"/>
                  </a:lnTo>
                  <a:lnTo>
                    <a:pt x="444" y="286"/>
                  </a:lnTo>
                  <a:lnTo>
                    <a:pt x="464" y="326"/>
                  </a:lnTo>
                  <a:lnTo>
                    <a:pt x="486" y="370"/>
                  </a:lnTo>
                  <a:lnTo>
                    <a:pt x="506" y="414"/>
                  </a:lnTo>
                  <a:lnTo>
                    <a:pt x="524" y="460"/>
                  </a:lnTo>
                  <a:lnTo>
                    <a:pt x="538" y="504"/>
                  </a:lnTo>
                  <a:lnTo>
                    <a:pt x="550" y="546"/>
                  </a:lnTo>
                  <a:lnTo>
                    <a:pt x="558" y="586"/>
                  </a:lnTo>
                  <a:lnTo>
                    <a:pt x="560" y="604"/>
                  </a:lnTo>
                  <a:lnTo>
                    <a:pt x="560" y="622"/>
                  </a:lnTo>
                  <a:lnTo>
                    <a:pt x="560" y="638"/>
                  </a:lnTo>
                  <a:lnTo>
                    <a:pt x="556" y="654"/>
                  </a:lnTo>
                  <a:lnTo>
                    <a:pt x="552" y="666"/>
                  </a:lnTo>
                  <a:lnTo>
                    <a:pt x="546" y="678"/>
                  </a:lnTo>
                  <a:lnTo>
                    <a:pt x="538" y="682"/>
                  </a:lnTo>
                  <a:lnTo>
                    <a:pt x="530" y="684"/>
                  </a:lnTo>
                  <a:lnTo>
                    <a:pt x="518" y="686"/>
                  </a:lnTo>
                  <a:lnTo>
                    <a:pt x="504" y="686"/>
                  </a:lnTo>
                  <a:lnTo>
                    <a:pt x="488" y="682"/>
                  </a:lnTo>
                  <a:lnTo>
                    <a:pt x="470" y="674"/>
                  </a:lnTo>
                  <a:lnTo>
                    <a:pt x="452" y="664"/>
                  </a:lnTo>
                  <a:lnTo>
                    <a:pt x="430" y="646"/>
                  </a:lnTo>
                  <a:lnTo>
                    <a:pt x="410" y="620"/>
                  </a:lnTo>
                  <a:lnTo>
                    <a:pt x="388" y="588"/>
                  </a:lnTo>
                  <a:lnTo>
                    <a:pt x="366" y="548"/>
                  </a:lnTo>
                  <a:lnTo>
                    <a:pt x="344" y="496"/>
                  </a:lnTo>
                  <a:lnTo>
                    <a:pt x="322" y="434"/>
                  </a:lnTo>
                  <a:lnTo>
                    <a:pt x="300" y="360"/>
                  </a:lnTo>
                  <a:lnTo>
                    <a:pt x="282" y="274"/>
                  </a:lnTo>
                  <a:lnTo>
                    <a:pt x="234" y="266"/>
                  </a:lnTo>
                  <a:lnTo>
                    <a:pt x="248" y="342"/>
                  </a:lnTo>
                  <a:lnTo>
                    <a:pt x="262" y="422"/>
                  </a:lnTo>
                  <a:lnTo>
                    <a:pt x="274" y="516"/>
                  </a:lnTo>
                  <a:lnTo>
                    <a:pt x="280" y="566"/>
                  </a:lnTo>
                  <a:lnTo>
                    <a:pt x="282" y="616"/>
                  </a:lnTo>
                  <a:lnTo>
                    <a:pt x="284" y="664"/>
                  </a:lnTo>
                  <a:lnTo>
                    <a:pt x="284" y="710"/>
                  </a:lnTo>
                  <a:lnTo>
                    <a:pt x="280" y="752"/>
                  </a:lnTo>
                  <a:lnTo>
                    <a:pt x="274" y="788"/>
                  </a:lnTo>
                  <a:lnTo>
                    <a:pt x="270" y="804"/>
                  </a:lnTo>
                  <a:lnTo>
                    <a:pt x="264" y="820"/>
                  </a:lnTo>
                  <a:lnTo>
                    <a:pt x="258" y="832"/>
                  </a:lnTo>
                  <a:lnTo>
                    <a:pt x="250" y="842"/>
                  </a:lnTo>
                  <a:lnTo>
                    <a:pt x="250" y="830"/>
                  </a:lnTo>
                  <a:lnTo>
                    <a:pt x="246" y="798"/>
                  </a:lnTo>
                  <a:lnTo>
                    <a:pt x="238" y="748"/>
                  </a:lnTo>
                  <a:lnTo>
                    <a:pt x="232" y="720"/>
                  </a:lnTo>
                  <a:lnTo>
                    <a:pt x="224" y="690"/>
                  </a:lnTo>
                  <a:lnTo>
                    <a:pt x="214" y="656"/>
                  </a:lnTo>
                  <a:lnTo>
                    <a:pt x="202" y="624"/>
                  </a:lnTo>
                  <a:lnTo>
                    <a:pt x="188" y="590"/>
                  </a:lnTo>
                  <a:lnTo>
                    <a:pt x="170" y="556"/>
                  </a:lnTo>
                  <a:lnTo>
                    <a:pt x="150" y="524"/>
                  </a:lnTo>
                  <a:lnTo>
                    <a:pt x="128" y="492"/>
                  </a:lnTo>
                  <a:lnTo>
                    <a:pt x="100" y="464"/>
                  </a:lnTo>
                  <a:lnTo>
                    <a:pt x="70" y="438"/>
                  </a:lnTo>
                  <a:lnTo>
                    <a:pt x="0" y="46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1" name="Freeform 256"/>
            <p:cNvSpPr>
              <a:spLocks/>
            </p:cNvSpPr>
            <p:nvPr userDrawn="1"/>
          </p:nvSpPr>
          <p:spPr bwMode="auto">
            <a:xfrm>
              <a:off x="4136" y="-3728"/>
              <a:ext cx="420" cy="480"/>
            </a:xfrm>
            <a:custGeom>
              <a:avLst/>
              <a:gdLst>
                <a:gd name="T0" fmla="*/ 8 w 416"/>
                <a:gd name="T1" fmla="*/ 418 h 480"/>
                <a:gd name="T2" fmla="*/ 2 w 416"/>
                <a:gd name="T3" fmla="*/ 392 h 480"/>
                <a:gd name="T4" fmla="*/ 0 w 416"/>
                <a:gd name="T5" fmla="*/ 350 h 480"/>
                <a:gd name="T6" fmla="*/ 6 w 416"/>
                <a:gd name="T7" fmla="*/ 320 h 480"/>
                <a:gd name="T8" fmla="*/ 20 w 416"/>
                <a:gd name="T9" fmla="*/ 292 h 480"/>
                <a:gd name="T10" fmla="*/ 46 w 416"/>
                <a:gd name="T11" fmla="*/ 268 h 480"/>
                <a:gd name="T12" fmla="*/ 95 w 416"/>
                <a:gd name="T13" fmla="*/ 256 h 480"/>
                <a:gd name="T14" fmla="*/ 123 w 416"/>
                <a:gd name="T15" fmla="*/ 254 h 480"/>
                <a:gd name="T16" fmla="*/ 166 w 416"/>
                <a:gd name="T17" fmla="*/ 248 h 480"/>
                <a:gd name="T18" fmla="*/ 226 w 416"/>
                <a:gd name="T19" fmla="*/ 230 h 480"/>
                <a:gd name="T20" fmla="*/ 275 w 416"/>
                <a:gd name="T21" fmla="*/ 210 h 480"/>
                <a:gd name="T22" fmla="*/ 313 w 416"/>
                <a:gd name="T23" fmla="*/ 178 h 480"/>
                <a:gd name="T24" fmla="*/ 337 w 416"/>
                <a:gd name="T25" fmla="*/ 148 h 480"/>
                <a:gd name="T26" fmla="*/ 347 w 416"/>
                <a:gd name="T27" fmla="*/ 122 h 480"/>
                <a:gd name="T28" fmla="*/ 353 w 416"/>
                <a:gd name="T29" fmla="*/ 94 h 480"/>
                <a:gd name="T30" fmla="*/ 353 w 416"/>
                <a:gd name="T31" fmla="*/ 60 h 480"/>
                <a:gd name="T32" fmla="*/ 351 w 416"/>
                <a:gd name="T33" fmla="*/ 44 h 480"/>
                <a:gd name="T34" fmla="*/ 373 w 416"/>
                <a:gd name="T35" fmla="*/ 18 h 480"/>
                <a:gd name="T36" fmla="*/ 396 w 416"/>
                <a:gd name="T37" fmla="*/ 4 h 480"/>
                <a:gd name="T38" fmla="*/ 408 w 416"/>
                <a:gd name="T39" fmla="*/ 0 h 480"/>
                <a:gd name="T40" fmla="*/ 420 w 416"/>
                <a:gd name="T41" fmla="*/ 4 h 480"/>
                <a:gd name="T42" fmla="*/ 430 w 416"/>
                <a:gd name="T43" fmla="*/ 22 h 480"/>
                <a:gd name="T44" fmla="*/ 434 w 416"/>
                <a:gd name="T45" fmla="*/ 36 h 480"/>
                <a:gd name="T46" fmla="*/ 436 w 416"/>
                <a:gd name="T47" fmla="*/ 78 h 480"/>
                <a:gd name="T48" fmla="*/ 434 w 416"/>
                <a:gd name="T49" fmla="*/ 122 h 480"/>
                <a:gd name="T50" fmla="*/ 424 w 416"/>
                <a:gd name="T51" fmla="*/ 174 h 480"/>
                <a:gd name="T52" fmla="*/ 404 w 416"/>
                <a:gd name="T53" fmla="*/ 228 h 480"/>
                <a:gd name="T54" fmla="*/ 376 w 416"/>
                <a:gd name="T55" fmla="*/ 264 h 480"/>
                <a:gd name="T56" fmla="*/ 351 w 416"/>
                <a:gd name="T57" fmla="*/ 286 h 480"/>
                <a:gd name="T58" fmla="*/ 325 w 416"/>
                <a:gd name="T59" fmla="*/ 304 h 480"/>
                <a:gd name="T60" fmla="*/ 293 w 416"/>
                <a:gd name="T61" fmla="*/ 318 h 480"/>
                <a:gd name="T62" fmla="*/ 250 w 416"/>
                <a:gd name="T63" fmla="*/ 328 h 480"/>
                <a:gd name="T64" fmla="*/ 228 w 416"/>
                <a:gd name="T65" fmla="*/ 332 h 480"/>
                <a:gd name="T66" fmla="*/ 210 w 416"/>
                <a:gd name="T67" fmla="*/ 322 h 480"/>
                <a:gd name="T68" fmla="*/ 192 w 416"/>
                <a:gd name="T69" fmla="*/ 316 h 480"/>
                <a:gd name="T70" fmla="*/ 172 w 416"/>
                <a:gd name="T71" fmla="*/ 318 h 480"/>
                <a:gd name="T72" fmla="*/ 145 w 416"/>
                <a:gd name="T73" fmla="*/ 330 h 480"/>
                <a:gd name="T74" fmla="*/ 129 w 416"/>
                <a:gd name="T75" fmla="*/ 358 h 480"/>
                <a:gd name="T76" fmla="*/ 117 w 416"/>
                <a:gd name="T77" fmla="*/ 406 h 480"/>
                <a:gd name="T78" fmla="*/ 115 w 416"/>
                <a:gd name="T79" fmla="*/ 480 h 48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6" h="480">
                  <a:moveTo>
                    <a:pt x="8" y="418"/>
                  </a:moveTo>
                  <a:lnTo>
                    <a:pt x="8" y="418"/>
                  </a:lnTo>
                  <a:lnTo>
                    <a:pt x="6" y="410"/>
                  </a:lnTo>
                  <a:lnTo>
                    <a:pt x="2" y="392"/>
                  </a:lnTo>
                  <a:lnTo>
                    <a:pt x="0" y="366"/>
                  </a:lnTo>
                  <a:lnTo>
                    <a:pt x="0" y="350"/>
                  </a:lnTo>
                  <a:lnTo>
                    <a:pt x="2" y="336"/>
                  </a:lnTo>
                  <a:lnTo>
                    <a:pt x="6" y="320"/>
                  </a:lnTo>
                  <a:lnTo>
                    <a:pt x="12" y="306"/>
                  </a:lnTo>
                  <a:lnTo>
                    <a:pt x="20" y="292"/>
                  </a:lnTo>
                  <a:lnTo>
                    <a:pt x="32" y="280"/>
                  </a:lnTo>
                  <a:lnTo>
                    <a:pt x="46" y="268"/>
                  </a:lnTo>
                  <a:lnTo>
                    <a:pt x="66" y="260"/>
                  </a:lnTo>
                  <a:lnTo>
                    <a:pt x="90" y="256"/>
                  </a:lnTo>
                  <a:lnTo>
                    <a:pt x="118" y="254"/>
                  </a:lnTo>
                  <a:lnTo>
                    <a:pt x="128" y="252"/>
                  </a:lnTo>
                  <a:lnTo>
                    <a:pt x="156" y="248"/>
                  </a:lnTo>
                  <a:lnTo>
                    <a:pt x="194" y="238"/>
                  </a:lnTo>
                  <a:lnTo>
                    <a:pt x="216" y="230"/>
                  </a:lnTo>
                  <a:lnTo>
                    <a:pt x="238" y="222"/>
                  </a:lnTo>
                  <a:lnTo>
                    <a:pt x="260" y="210"/>
                  </a:lnTo>
                  <a:lnTo>
                    <a:pt x="280" y="196"/>
                  </a:lnTo>
                  <a:lnTo>
                    <a:pt x="298" y="178"/>
                  </a:lnTo>
                  <a:lnTo>
                    <a:pt x="314" y="158"/>
                  </a:lnTo>
                  <a:lnTo>
                    <a:pt x="322" y="148"/>
                  </a:lnTo>
                  <a:lnTo>
                    <a:pt x="326" y="134"/>
                  </a:lnTo>
                  <a:lnTo>
                    <a:pt x="332" y="122"/>
                  </a:lnTo>
                  <a:lnTo>
                    <a:pt x="336" y="108"/>
                  </a:lnTo>
                  <a:lnTo>
                    <a:pt x="338" y="94"/>
                  </a:lnTo>
                  <a:lnTo>
                    <a:pt x="338" y="78"/>
                  </a:lnTo>
                  <a:lnTo>
                    <a:pt x="338" y="60"/>
                  </a:lnTo>
                  <a:lnTo>
                    <a:pt x="336" y="44"/>
                  </a:lnTo>
                  <a:lnTo>
                    <a:pt x="346" y="30"/>
                  </a:lnTo>
                  <a:lnTo>
                    <a:pt x="356" y="18"/>
                  </a:lnTo>
                  <a:lnTo>
                    <a:pt x="368" y="8"/>
                  </a:lnTo>
                  <a:lnTo>
                    <a:pt x="376" y="4"/>
                  </a:lnTo>
                  <a:lnTo>
                    <a:pt x="382" y="0"/>
                  </a:lnTo>
                  <a:lnTo>
                    <a:pt x="388" y="0"/>
                  </a:lnTo>
                  <a:lnTo>
                    <a:pt x="394" y="0"/>
                  </a:lnTo>
                  <a:lnTo>
                    <a:pt x="400" y="4"/>
                  </a:lnTo>
                  <a:lnTo>
                    <a:pt x="406" y="12"/>
                  </a:lnTo>
                  <a:lnTo>
                    <a:pt x="410" y="22"/>
                  </a:lnTo>
                  <a:lnTo>
                    <a:pt x="414" y="36"/>
                  </a:lnTo>
                  <a:lnTo>
                    <a:pt x="414" y="48"/>
                  </a:lnTo>
                  <a:lnTo>
                    <a:pt x="416" y="78"/>
                  </a:lnTo>
                  <a:lnTo>
                    <a:pt x="416" y="100"/>
                  </a:lnTo>
                  <a:lnTo>
                    <a:pt x="414" y="122"/>
                  </a:lnTo>
                  <a:lnTo>
                    <a:pt x="410" y="148"/>
                  </a:lnTo>
                  <a:lnTo>
                    <a:pt x="404" y="174"/>
                  </a:lnTo>
                  <a:lnTo>
                    <a:pt x="394" y="202"/>
                  </a:lnTo>
                  <a:lnTo>
                    <a:pt x="384" y="228"/>
                  </a:lnTo>
                  <a:lnTo>
                    <a:pt x="368" y="252"/>
                  </a:lnTo>
                  <a:lnTo>
                    <a:pt x="358" y="264"/>
                  </a:lnTo>
                  <a:lnTo>
                    <a:pt x="348" y="276"/>
                  </a:lnTo>
                  <a:lnTo>
                    <a:pt x="336" y="286"/>
                  </a:lnTo>
                  <a:lnTo>
                    <a:pt x="324" y="296"/>
                  </a:lnTo>
                  <a:lnTo>
                    <a:pt x="310" y="304"/>
                  </a:lnTo>
                  <a:lnTo>
                    <a:pt x="294" y="312"/>
                  </a:lnTo>
                  <a:lnTo>
                    <a:pt x="278" y="318"/>
                  </a:lnTo>
                  <a:lnTo>
                    <a:pt x="260" y="324"/>
                  </a:lnTo>
                  <a:lnTo>
                    <a:pt x="240" y="328"/>
                  </a:lnTo>
                  <a:lnTo>
                    <a:pt x="218" y="332"/>
                  </a:lnTo>
                  <a:lnTo>
                    <a:pt x="214" y="328"/>
                  </a:lnTo>
                  <a:lnTo>
                    <a:pt x="200" y="322"/>
                  </a:lnTo>
                  <a:lnTo>
                    <a:pt x="192" y="318"/>
                  </a:lnTo>
                  <a:lnTo>
                    <a:pt x="182" y="316"/>
                  </a:lnTo>
                  <a:lnTo>
                    <a:pt x="172" y="316"/>
                  </a:lnTo>
                  <a:lnTo>
                    <a:pt x="162" y="318"/>
                  </a:lnTo>
                  <a:lnTo>
                    <a:pt x="150" y="322"/>
                  </a:lnTo>
                  <a:lnTo>
                    <a:pt x="140" y="330"/>
                  </a:lnTo>
                  <a:lnTo>
                    <a:pt x="132" y="342"/>
                  </a:lnTo>
                  <a:lnTo>
                    <a:pt x="124" y="358"/>
                  </a:lnTo>
                  <a:lnTo>
                    <a:pt x="116" y="378"/>
                  </a:lnTo>
                  <a:lnTo>
                    <a:pt x="112" y="406"/>
                  </a:lnTo>
                  <a:lnTo>
                    <a:pt x="110" y="440"/>
                  </a:lnTo>
                  <a:lnTo>
                    <a:pt x="110" y="480"/>
                  </a:lnTo>
                  <a:lnTo>
                    <a:pt x="8" y="4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2" name="Freeform 257"/>
            <p:cNvSpPr>
              <a:spLocks/>
            </p:cNvSpPr>
            <p:nvPr userDrawn="1"/>
          </p:nvSpPr>
          <p:spPr bwMode="auto">
            <a:xfrm>
              <a:off x="6076" y="-4528"/>
              <a:ext cx="1940" cy="420"/>
            </a:xfrm>
            <a:custGeom>
              <a:avLst/>
              <a:gdLst>
                <a:gd name="T0" fmla="*/ 1884 w 1954"/>
                <a:gd name="T1" fmla="*/ 307 h 418"/>
                <a:gd name="T2" fmla="*/ 1856 w 1954"/>
                <a:gd name="T3" fmla="*/ 269 h 418"/>
                <a:gd name="T4" fmla="*/ 1807 w 1954"/>
                <a:gd name="T5" fmla="*/ 213 h 418"/>
                <a:gd name="T6" fmla="*/ 1728 w 1954"/>
                <a:gd name="T7" fmla="*/ 147 h 418"/>
                <a:gd name="T8" fmla="*/ 1682 w 1954"/>
                <a:gd name="T9" fmla="*/ 113 h 418"/>
                <a:gd name="T10" fmla="*/ 1626 w 1954"/>
                <a:gd name="T11" fmla="*/ 76 h 418"/>
                <a:gd name="T12" fmla="*/ 1565 w 1954"/>
                <a:gd name="T13" fmla="*/ 48 h 418"/>
                <a:gd name="T14" fmla="*/ 1499 w 1954"/>
                <a:gd name="T15" fmla="*/ 26 h 418"/>
                <a:gd name="T16" fmla="*/ 1425 w 1954"/>
                <a:gd name="T17" fmla="*/ 10 h 418"/>
                <a:gd name="T18" fmla="*/ 1344 w 1954"/>
                <a:gd name="T19" fmla="*/ 0 h 418"/>
                <a:gd name="T20" fmla="*/ 1259 w 1954"/>
                <a:gd name="T21" fmla="*/ 2 h 418"/>
                <a:gd name="T22" fmla="*/ 1165 w 1954"/>
                <a:gd name="T23" fmla="*/ 12 h 418"/>
                <a:gd name="T24" fmla="*/ 1064 w 1954"/>
                <a:gd name="T25" fmla="*/ 36 h 418"/>
                <a:gd name="T26" fmla="*/ 715 w 1954"/>
                <a:gd name="T27" fmla="*/ 149 h 418"/>
                <a:gd name="T28" fmla="*/ 516 w 1954"/>
                <a:gd name="T29" fmla="*/ 203 h 418"/>
                <a:gd name="T30" fmla="*/ 411 w 1954"/>
                <a:gd name="T31" fmla="*/ 227 h 418"/>
                <a:gd name="T32" fmla="*/ 320 w 1954"/>
                <a:gd name="T33" fmla="*/ 235 h 418"/>
                <a:gd name="T34" fmla="*/ 238 w 1954"/>
                <a:gd name="T35" fmla="*/ 233 h 418"/>
                <a:gd name="T36" fmla="*/ 169 w 1954"/>
                <a:gd name="T37" fmla="*/ 213 h 418"/>
                <a:gd name="T38" fmla="*/ 133 w 1954"/>
                <a:gd name="T39" fmla="*/ 197 h 418"/>
                <a:gd name="T40" fmla="*/ 69 w 1954"/>
                <a:gd name="T41" fmla="*/ 163 h 418"/>
                <a:gd name="T42" fmla="*/ 38 w 1954"/>
                <a:gd name="T43" fmla="*/ 151 h 418"/>
                <a:gd name="T44" fmla="*/ 12 w 1954"/>
                <a:gd name="T45" fmla="*/ 147 h 418"/>
                <a:gd name="T46" fmla="*/ 4 w 1954"/>
                <a:gd name="T47" fmla="*/ 153 h 418"/>
                <a:gd name="T48" fmla="*/ 0 w 1954"/>
                <a:gd name="T49" fmla="*/ 161 h 418"/>
                <a:gd name="T50" fmla="*/ 2 w 1954"/>
                <a:gd name="T51" fmla="*/ 177 h 418"/>
                <a:gd name="T52" fmla="*/ 28 w 1954"/>
                <a:gd name="T53" fmla="*/ 225 h 418"/>
                <a:gd name="T54" fmla="*/ 125 w 1954"/>
                <a:gd name="T55" fmla="*/ 428 h 418"/>
                <a:gd name="T56" fmla="*/ 214 w 1954"/>
                <a:gd name="T57" fmla="*/ 316 h 418"/>
                <a:gd name="T58" fmla="*/ 230 w 1954"/>
                <a:gd name="T59" fmla="*/ 316 h 418"/>
                <a:gd name="T60" fmla="*/ 349 w 1954"/>
                <a:gd name="T61" fmla="*/ 316 h 418"/>
                <a:gd name="T62" fmla="*/ 447 w 1954"/>
                <a:gd name="T63" fmla="*/ 307 h 418"/>
                <a:gd name="T64" fmla="*/ 558 w 1954"/>
                <a:gd name="T65" fmla="*/ 291 h 418"/>
                <a:gd name="T66" fmla="*/ 685 w 1954"/>
                <a:gd name="T67" fmla="*/ 261 h 418"/>
                <a:gd name="T68" fmla="*/ 824 w 1954"/>
                <a:gd name="T69" fmla="*/ 219 h 418"/>
                <a:gd name="T70" fmla="*/ 967 w 1954"/>
                <a:gd name="T71" fmla="*/ 159 h 418"/>
                <a:gd name="T72" fmla="*/ 1005 w 1954"/>
                <a:gd name="T73" fmla="*/ 143 h 418"/>
                <a:gd name="T74" fmla="*/ 1076 w 1954"/>
                <a:gd name="T75" fmla="*/ 119 h 418"/>
                <a:gd name="T76" fmla="*/ 1149 w 1954"/>
                <a:gd name="T77" fmla="*/ 100 h 418"/>
                <a:gd name="T78" fmla="*/ 1217 w 1954"/>
                <a:gd name="T79" fmla="*/ 96 h 418"/>
                <a:gd name="T80" fmla="*/ 1286 w 1954"/>
                <a:gd name="T81" fmla="*/ 98 h 418"/>
                <a:gd name="T82" fmla="*/ 1348 w 1954"/>
                <a:gd name="T83" fmla="*/ 111 h 418"/>
                <a:gd name="T84" fmla="*/ 1412 w 1954"/>
                <a:gd name="T85" fmla="*/ 127 h 418"/>
                <a:gd name="T86" fmla="*/ 1493 w 1954"/>
                <a:gd name="T87" fmla="*/ 155 h 418"/>
                <a:gd name="T88" fmla="*/ 1589 w 1954"/>
                <a:gd name="T89" fmla="*/ 201 h 418"/>
                <a:gd name="T90" fmla="*/ 1664 w 1954"/>
                <a:gd name="T91" fmla="*/ 245 h 418"/>
                <a:gd name="T92" fmla="*/ 1709 w 1954"/>
                <a:gd name="T93" fmla="*/ 277 h 418"/>
                <a:gd name="T94" fmla="*/ 1811 w 1954"/>
                <a:gd name="T95" fmla="*/ 398 h 41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954" h="418">
                  <a:moveTo>
                    <a:pt x="1954" y="302"/>
                  </a:moveTo>
                  <a:lnTo>
                    <a:pt x="1954" y="302"/>
                  </a:lnTo>
                  <a:lnTo>
                    <a:pt x="1940" y="284"/>
                  </a:lnTo>
                  <a:lnTo>
                    <a:pt x="1924" y="264"/>
                  </a:lnTo>
                  <a:lnTo>
                    <a:pt x="1900" y="238"/>
                  </a:lnTo>
                  <a:lnTo>
                    <a:pt x="1872" y="208"/>
                  </a:lnTo>
                  <a:lnTo>
                    <a:pt x="1834" y="174"/>
                  </a:lnTo>
                  <a:lnTo>
                    <a:pt x="1792" y="142"/>
                  </a:lnTo>
                  <a:lnTo>
                    <a:pt x="1768" y="124"/>
                  </a:lnTo>
                  <a:lnTo>
                    <a:pt x="1742" y="108"/>
                  </a:lnTo>
                  <a:lnTo>
                    <a:pt x="1714" y="92"/>
                  </a:lnTo>
                  <a:lnTo>
                    <a:pt x="1686" y="76"/>
                  </a:lnTo>
                  <a:lnTo>
                    <a:pt x="1656" y="62"/>
                  </a:lnTo>
                  <a:lnTo>
                    <a:pt x="1622" y="48"/>
                  </a:lnTo>
                  <a:lnTo>
                    <a:pt x="1588" y="36"/>
                  </a:lnTo>
                  <a:lnTo>
                    <a:pt x="1554" y="26"/>
                  </a:lnTo>
                  <a:lnTo>
                    <a:pt x="1516" y="16"/>
                  </a:lnTo>
                  <a:lnTo>
                    <a:pt x="1476" y="10"/>
                  </a:lnTo>
                  <a:lnTo>
                    <a:pt x="1436" y="4"/>
                  </a:lnTo>
                  <a:lnTo>
                    <a:pt x="1394" y="0"/>
                  </a:lnTo>
                  <a:lnTo>
                    <a:pt x="1350" y="0"/>
                  </a:lnTo>
                  <a:lnTo>
                    <a:pt x="1304" y="2"/>
                  </a:lnTo>
                  <a:lnTo>
                    <a:pt x="1256" y="6"/>
                  </a:lnTo>
                  <a:lnTo>
                    <a:pt x="1208" y="12"/>
                  </a:lnTo>
                  <a:lnTo>
                    <a:pt x="1156" y="24"/>
                  </a:lnTo>
                  <a:lnTo>
                    <a:pt x="1104" y="36"/>
                  </a:lnTo>
                  <a:lnTo>
                    <a:pt x="740" y="144"/>
                  </a:lnTo>
                  <a:lnTo>
                    <a:pt x="598" y="182"/>
                  </a:lnTo>
                  <a:lnTo>
                    <a:pt x="536" y="198"/>
                  </a:lnTo>
                  <a:lnTo>
                    <a:pt x="478" y="212"/>
                  </a:lnTo>
                  <a:lnTo>
                    <a:pt x="426" y="222"/>
                  </a:lnTo>
                  <a:lnTo>
                    <a:pt x="376" y="228"/>
                  </a:lnTo>
                  <a:lnTo>
                    <a:pt x="330" y="230"/>
                  </a:lnTo>
                  <a:lnTo>
                    <a:pt x="288" y="230"/>
                  </a:lnTo>
                  <a:lnTo>
                    <a:pt x="248" y="228"/>
                  </a:lnTo>
                  <a:lnTo>
                    <a:pt x="210" y="220"/>
                  </a:lnTo>
                  <a:lnTo>
                    <a:pt x="174" y="208"/>
                  </a:lnTo>
                  <a:lnTo>
                    <a:pt x="138" y="192"/>
                  </a:lnTo>
                  <a:lnTo>
                    <a:pt x="104" y="172"/>
                  </a:lnTo>
                  <a:lnTo>
                    <a:pt x="70" y="158"/>
                  </a:lnTo>
                  <a:lnTo>
                    <a:pt x="54" y="150"/>
                  </a:lnTo>
                  <a:lnTo>
                    <a:pt x="38" y="146"/>
                  </a:lnTo>
                  <a:lnTo>
                    <a:pt x="22" y="142"/>
                  </a:lnTo>
                  <a:lnTo>
                    <a:pt x="12" y="142"/>
                  </a:lnTo>
                  <a:lnTo>
                    <a:pt x="6" y="144"/>
                  </a:lnTo>
                  <a:lnTo>
                    <a:pt x="4" y="148"/>
                  </a:lnTo>
                  <a:lnTo>
                    <a:pt x="2" y="152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2" y="172"/>
                  </a:lnTo>
                  <a:lnTo>
                    <a:pt x="12" y="192"/>
                  </a:lnTo>
                  <a:lnTo>
                    <a:pt x="28" y="220"/>
                  </a:lnTo>
                  <a:lnTo>
                    <a:pt x="52" y="256"/>
                  </a:lnTo>
                  <a:lnTo>
                    <a:pt x="130" y="418"/>
                  </a:lnTo>
                  <a:lnTo>
                    <a:pt x="270" y="402"/>
                  </a:lnTo>
                  <a:lnTo>
                    <a:pt x="224" y="310"/>
                  </a:lnTo>
                  <a:lnTo>
                    <a:pt x="240" y="310"/>
                  </a:lnTo>
                  <a:lnTo>
                    <a:pt x="288" y="312"/>
                  </a:lnTo>
                  <a:lnTo>
                    <a:pt x="364" y="310"/>
                  </a:lnTo>
                  <a:lnTo>
                    <a:pt x="410" y="306"/>
                  </a:lnTo>
                  <a:lnTo>
                    <a:pt x="462" y="302"/>
                  </a:lnTo>
                  <a:lnTo>
                    <a:pt x="518" y="294"/>
                  </a:lnTo>
                  <a:lnTo>
                    <a:pt x="578" y="286"/>
                  </a:lnTo>
                  <a:lnTo>
                    <a:pt x="642" y="272"/>
                  </a:lnTo>
                  <a:lnTo>
                    <a:pt x="710" y="256"/>
                  </a:lnTo>
                  <a:lnTo>
                    <a:pt x="780" y="238"/>
                  </a:lnTo>
                  <a:lnTo>
                    <a:pt x="854" y="214"/>
                  </a:lnTo>
                  <a:lnTo>
                    <a:pt x="928" y="186"/>
                  </a:lnTo>
                  <a:lnTo>
                    <a:pt x="1002" y="154"/>
                  </a:lnTo>
                  <a:lnTo>
                    <a:pt x="1040" y="138"/>
                  </a:lnTo>
                  <a:lnTo>
                    <a:pt x="1078" y="124"/>
                  </a:lnTo>
                  <a:lnTo>
                    <a:pt x="1116" y="114"/>
                  </a:lnTo>
                  <a:lnTo>
                    <a:pt x="1154" y="106"/>
                  </a:lnTo>
                  <a:lnTo>
                    <a:pt x="1190" y="100"/>
                  </a:lnTo>
                  <a:lnTo>
                    <a:pt x="1226" y="96"/>
                  </a:lnTo>
                  <a:lnTo>
                    <a:pt x="1262" y="96"/>
                  </a:lnTo>
                  <a:lnTo>
                    <a:pt x="1296" y="96"/>
                  </a:lnTo>
                  <a:lnTo>
                    <a:pt x="1332" y="98"/>
                  </a:lnTo>
                  <a:lnTo>
                    <a:pt x="1364" y="102"/>
                  </a:lnTo>
                  <a:lnTo>
                    <a:pt x="1398" y="106"/>
                  </a:lnTo>
                  <a:lnTo>
                    <a:pt x="1430" y="114"/>
                  </a:lnTo>
                  <a:lnTo>
                    <a:pt x="1462" y="122"/>
                  </a:lnTo>
                  <a:lnTo>
                    <a:pt x="1492" y="130"/>
                  </a:lnTo>
                  <a:lnTo>
                    <a:pt x="1548" y="150"/>
                  </a:lnTo>
                  <a:lnTo>
                    <a:pt x="1600" y="172"/>
                  </a:lnTo>
                  <a:lnTo>
                    <a:pt x="1648" y="196"/>
                  </a:lnTo>
                  <a:lnTo>
                    <a:pt x="1688" y="218"/>
                  </a:lnTo>
                  <a:lnTo>
                    <a:pt x="1724" y="240"/>
                  </a:lnTo>
                  <a:lnTo>
                    <a:pt x="1752" y="258"/>
                  </a:lnTo>
                  <a:lnTo>
                    <a:pt x="1772" y="272"/>
                  </a:lnTo>
                  <a:lnTo>
                    <a:pt x="1790" y="286"/>
                  </a:lnTo>
                  <a:lnTo>
                    <a:pt x="1876" y="388"/>
                  </a:lnTo>
                  <a:lnTo>
                    <a:pt x="1954" y="3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3" name="Freeform 258"/>
            <p:cNvSpPr>
              <a:spLocks/>
            </p:cNvSpPr>
            <p:nvPr userDrawn="1"/>
          </p:nvSpPr>
          <p:spPr bwMode="auto">
            <a:xfrm>
              <a:off x="6996" y="-4248"/>
              <a:ext cx="1760" cy="1040"/>
            </a:xfrm>
            <a:custGeom>
              <a:avLst/>
              <a:gdLst>
                <a:gd name="T0" fmla="*/ 1047 w 1762"/>
                <a:gd name="T1" fmla="*/ 8 h 1032"/>
                <a:gd name="T2" fmla="*/ 1159 w 1762"/>
                <a:gd name="T3" fmla="*/ 0 h 1032"/>
                <a:gd name="T4" fmla="*/ 1322 w 1762"/>
                <a:gd name="T5" fmla="*/ 16 h 1032"/>
                <a:gd name="T6" fmla="*/ 1416 w 1762"/>
                <a:gd name="T7" fmla="*/ 40 h 1032"/>
                <a:gd name="T8" fmla="*/ 1508 w 1762"/>
                <a:gd name="T9" fmla="*/ 85 h 1032"/>
                <a:gd name="T10" fmla="*/ 1594 w 1762"/>
                <a:gd name="T11" fmla="*/ 145 h 1032"/>
                <a:gd name="T12" fmla="*/ 1672 w 1762"/>
                <a:gd name="T13" fmla="*/ 230 h 1032"/>
                <a:gd name="T14" fmla="*/ 1734 w 1762"/>
                <a:gd name="T15" fmla="*/ 343 h 1032"/>
                <a:gd name="T16" fmla="*/ 1750 w 1762"/>
                <a:gd name="T17" fmla="*/ 393 h 1032"/>
                <a:gd name="T18" fmla="*/ 1746 w 1762"/>
                <a:gd name="T19" fmla="*/ 451 h 1032"/>
                <a:gd name="T20" fmla="*/ 1726 w 1762"/>
                <a:gd name="T21" fmla="*/ 490 h 1032"/>
                <a:gd name="T22" fmla="*/ 1678 w 1762"/>
                <a:gd name="T23" fmla="*/ 498 h 1032"/>
                <a:gd name="T24" fmla="*/ 1594 w 1762"/>
                <a:gd name="T25" fmla="*/ 456 h 1032"/>
                <a:gd name="T26" fmla="*/ 1554 w 1762"/>
                <a:gd name="T27" fmla="*/ 437 h 1032"/>
                <a:gd name="T28" fmla="*/ 1482 w 1762"/>
                <a:gd name="T29" fmla="*/ 415 h 1032"/>
                <a:gd name="T30" fmla="*/ 1388 w 1762"/>
                <a:gd name="T31" fmla="*/ 403 h 1032"/>
                <a:gd name="T32" fmla="*/ 1291 w 1762"/>
                <a:gd name="T33" fmla="*/ 419 h 1032"/>
                <a:gd name="T34" fmla="*/ 1241 w 1762"/>
                <a:gd name="T35" fmla="*/ 443 h 1032"/>
                <a:gd name="T36" fmla="*/ 1193 w 1762"/>
                <a:gd name="T37" fmla="*/ 484 h 1032"/>
                <a:gd name="T38" fmla="*/ 1135 w 1762"/>
                <a:gd name="T39" fmla="*/ 524 h 1032"/>
                <a:gd name="T40" fmla="*/ 1047 w 1762"/>
                <a:gd name="T41" fmla="*/ 566 h 1032"/>
                <a:gd name="T42" fmla="*/ 965 w 1762"/>
                <a:gd name="T43" fmla="*/ 589 h 1032"/>
                <a:gd name="T44" fmla="*/ 875 w 1762"/>
                <a:gd name="T45" fmla="*/ 584 h 1032"/>
                <a:gd name="T46" fmla="*/ 853 w 1762"/>
                <a:gd name="T47" fmla="*/ 619 h 1032"/>
                <a:gd name="T48" fmla="*/ 771 w 1762"/>
                <a:gd name="T49" fmla="*/ 705 h 1032"/>
                <a:gd name="T50" fmla="*/ 697 w 1762"/>
                <a:gd name="T51" fmla="*/ 762 h 1032"/>
                <a:gd name="T52" fmla="*/ 605 w 1762"/>
                <a:gd name="T53" fmla="*/ 800 h 1032"/>
                <a:gd name="T54" fmla="*/ 525 w 1762"/>
                <a:gd name="T55" fmla="*/ 814 h 1032"/>
                <a:gd name="T56" fmla="*/ 388 w 1762"/>
                <a:gd name="T57" fmla="*/ 858 h 1032"/>
                <a:gd name="T58" fmla="*/ 286 w 1762"/>
                <a:gd name="T59" fmla="*/ 909 h 1032"/>
                <a:gd name="T60" fmla="*/ 190 w 1762"/>
                <a:gd name="T61" fmla="*/ 978 h 1032"/>
                <a:gd name="T62" fmla="*/ 0 w 1762"/>
                <a:gd name="T63" fmla="*/ 935 h 1032"/>
                <a:gd name="T64" fmla="*/ 102 w 1762"/>
                <a:gd name="T65" fmla="*/ 863 h 1032"/>
                <a:gd name="T66" fmla="*/ 246 w 1762"/>
                <a:gd name="T67" fmla="*/ 778 h 1032"/>
                <a:gd name="T68" fmla="*/ 364 w 1762"/>
                <a:gd name="T69" fmla="*/ 725 h 1032"/>
                <a:gd name="T70" fmla="*/ 469 w 1762"/>
                <a:gd name="T71" fmla="*/ 699 h 1032"/>
                <a:gd name="T72" fmla="*/ 507 w 1762"/>
                <a:gd name="T73" fmla="*/ 697 h 1032"/>
                <a:gd name="T74" fmla="*/ 599 w 1762"/>
                <a:gd name="T75" fmla="*/ 677 h 1032"/>
                <a:gd name="T76" fmla="*/ 677 w 1762"/>
                <a:gd name="T77" fmla="*/ 639 h 1032"/>
                <a:gd name="T78" fmla="*/ 739 w 1762"/>
                <a:gd name="T79" fmla="*/ 587 h 1032"/>
                <a:gd name="T80" fmla="*/ 799 w 1762"/>
                <a:gd name="T81" fmla="*/ 520 h 1032"/>
                <a:gd name="T82" fmla="*/ 855 w 1762"/>
                <a:gd name="T83" fmla="*/ 427 h 1032"/>
                <a:gd name="T84" fmla="*/ 901 w 1762"/>
                <a:gd name="T85" fmla="*/ 306 h 1032"/>
                <a:gd name="T86" fmla="*/ 937 w 1762"/>
                <a:gd name="T87" fmla="*/ 157 h 1032"/>
                <a:gd name="T88" fmla="*/ 1061 w 1762"/>
                <a:gd name="T89" fmla="*/ 117 h 1032"/>
                <a:gd name="T90" fmla="*/ 1037 w 1762"/>
                <a:gd name="T91" fmla="*/ 224 h 1032"/>
                <a:gd name="T92" fmla="*/ 985 w 1762"/>
                <a:gd name="T93" fmla="*/ 375 h 1032"/>
                <a:gd name="T94" fmla="*/ 961 w 1762"/>
                <a:gd name="T95" fmla="*/ 425 h 1032"/>
                <a:gd name="T96" fmla="*/ 1069 w 1762"/>
                <a:gd name="T97" fmla="*/ 369 h 1032"/>
                <a:gd name="T98" fmla="*/ 1185 w 1762"/>
                <a:gd name="T99" fmla="*/ 324 h 1032"/>
                <a:gd name="T100" fmla="*/ 1318 w 1762"/>
                <a:gd name="T101" fmla="*/ 298 h 1032"/>
                <a:gd name="T102" fmla="*/ 1412 w 1762"/>
                <a:gd name="T103" fmla="*/ 298 h 1032"/>
                <a:gd name="T104" fmla="*/ 1484 w 1762"/>
                <a:gd name="T105" fmla="*/ 310 h 1032"/>
                <a:gd name="T106" fmla="*/ 1526 w 1762"/>
                <a:gd name="T107" fmla="*/ 316 h 1032"/>
                <a:gd name="T108" fmla="*/ 1562 w 1762"/>
                <a:gd name="T109" fmla="*/ 300 h 1032"/>
                <a:gd name="T110" fmla="*/ 1568 w 1762"/>
                <a:gd name="T111" fmla="*/ 278 h 1032"/>
                <a:gd name="T112" fmla="*/ 1542 w 1762"/>
                <a:gd name="T113" fmla="*/ 246 h 1032"/>
                <a:gd name="T114" fmla="*/ 1514 w 1762"/>
                <a:gd name="T115" fmla="*/ 226 h 1032"/>
                <a:gd name="T116" fmla="*/ 1440 w 1762"/>
                <a:gd name="T117" fmla="*/ 177 h 1032"/>
                <a:gd name="T118" fmla="*/ 1344 w 1762"/>
                <a:gd name="T119" fmla="*/ 143 h 1032"/>
                <a:gd name="T120" fmla="*/ 1227 w 1762"/>
                <a:gd name="T121" fmla="*/ 121 h 1032"/>
                <a:gd name="T122" fmla="*/ 1107 w 1762"/>
                <a:gd name="T123" fmla="*/ 129 h 1032"/>
                <a:gd name="T124" fmla="*/ 1031 w 1762"/>
                <a:gd name="T125" fmla="*/ 149 h 10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62" h="1032">
                  <a:moveTo>
                    <a:pt x="1028" y="12"/>
                  </a:moveTo>
                  <a:lnTo>
                    <a:pt x="1028" y="12"/>
                  </a:lnTo>
                  <a:lnTo>
                    <a:pt x="1052" y="8"/>
                  </a:lnTo>
                  <a:lnTo>
                    <a:pt x="1080" y="4"/>
                  </a:lnTo>
                  <a:lnTo>
                    <a:pt x="1118" y="2"/>
                  </a:lnTo>
                  <a:lnTo>
                    <a:pt x="1164" y="0"/>
                  </a:lnTo>
                  <a:lnTo>
                    <a:pt x="1216" y="2"/>
                  </a:lnTo>
                  <a:lnTo>
                    <a:pt x="1272" y="6"/>
                  </a:lnTo>
                  <a:lnTo>
                    <a:pt x="1332" y="16"/>
                  </a:lnTo>
                  <a:lnTo>
                    <a:pt x="1362" y="22"/>
                  </a:lnTo>
                  <a:lnTo>
                    <a:pt x="1394" y="30"/>
                  </a:lnTo>
                  <a:lnTo>
                    <a:pt x="1426" y="40"/>
                  </a:lnTo>
                  <a:lnTo>
                    <a:pt x="1456" y="52"/>
                  </a:lnTo>
                  <a:lnTo>
                    <a:pt x="1486" y="64"/>
                  </a:lnTo>
                  <a:lnTo>
                    <a:pt x="1518" y="80"/>
                  </a:lnTo>
                  <a:lnTo>
                    <a:pt x="1548" y="98"/>
                  </a:lnTo>
                  <a:lnTo>
                    <a:pt x="1576" y="118"/>
                  </a:lnTo>
                  <a:lnTo>
                    <a:pt x="1604" y="140"/>
                  </a:lnTo>
                  <a:lnTo>
                    <a:pt x="1632" y="164"/>
                  </a:lnTo>
                  <a:lnTo>
                    <a:pt x="1658" y="190"/>
                  </a:lnTo>
                  <a:lnTo>
                    <a:pt x="1682" y="220"/>
                  </a:lnTo>
                  <a:lnTo>
                    <a:pt x="1704" y="254"/>
                  </a:lnTo>
                  <a:lnTo>
                    <a:pt x="1724" y="290"/>
                  </a:lnTo>
                  <a:lnTo>
                    <a:pt x="1744" y="328"/>
                  </a:lnTo>
                  <a:lnTo>
                    <a:pt x="1760" y="370"/>
                  </a:lnTo>
                  <a:lnTo>
                    <a:pt x="1760" y="378"/>
                  </a:lnTo>
                  <a:lnTo>
                    <a:pt x="1762" y="398"/>
                  </a:lnTo>
                  <a:lnTo>
                    <a:pt x="1760" y="424"/>
                  </a:lnTo>
                  <a:lnTo>
                    <a:pt x="1756" y="436"/>
                  </a:lnTo>
                  <a:lnTo>
                    <a:pt x="1752" y="450"/>
                  </a:lnTo>
                  <a:lnTo>
                    <a:pt x="1744" y="460"/>
                  </a:lnTo>
                  <a:lnTo>
                    <a:pt x="1736" y="470"/>
                  </a:lnTo>
                  <a:lnTo>
                    <a:pt x="1722" y="476"/>
                  </a:lnTo>
                  <a:lnTo>
                    <a:pt x="1708" y="478"/>
                  </a:lnTo>
                  <a:lnTo>
                    <a:pt x="1688" y="478"/>
                  </a:lnTo>
                  <a:lnTo>
                    <a:pt x="1664" y="470"/>
                  </a:lnTo>
                  <a:lnTo>
                    <a:pt x="1636" y="458"/>
                  </a:lnTo>
                  <a:lnTo>
                    <a:pt x="1604" y="440"/>
                  </a:lnTo>
                  <a:lnTo>
                    <a:pt x="1594" y="434"/>
                  </a:lnTo>
                  <a:lnTo>
                    <a:pt x="1564" y="422"/>
                  </a:lnTo>
                  <a:lnTo>
                    <a:pt x="1542" y="414"/>
                  </a:lnTo>
                  <a:lnTo>
                    <a:pt x="1518" y="406"/>
                  </a:lnTo>
                  <a:lnTo>
                    <a:pt x="1492" y="400"/>
                  </a:lnTo>
                  <a:lnTo>
                    <a:pt x="1462" y="394"/>
                  </a:lnTo>
                  <a:lnTo>
                    <a:pt x="1432" y="390"/>
                  </a:lnTo>
                  <a:lnTo>
                    <a:pt x="1398" y="388"/>
                  </a:lnTo>
                  <a:lnTo>
                    <a:pt x="1366" y="390"/>
                  </a:lnTo>
                  <a:lnTo>
                    <a:pt x="1332" y="394"/>
                  </a:lnTo>
                  <a:lnTo>
                    <a:pt x="1296" y="404"/>
                  </a:lnTo>
                  <a:lnTo>
                    <a:pt x="1280" y="410"/>
                  </a:lnTo>
                  <a:lnTo>
                    <a:pt x="1264" y="418"/>
                  </a:lnTo>
                  <a:lnTo>
                    <a:pt x="1246" y="428"/>
                  </a:lnTo>
                  <a:lnTo>
                    <a:pt x="1230" y="438"/>
                  </a:lnTo>
                  <a:lnTo>
                    <a:pt x="1214" y="450"/>
                  </a:lnTo>
                  <a:lnTo>
                    <a:pt x="1198" y="464"/>
                  </a:lnTo>
                  <a:lnTo>
                    <a:pt x="1172" y="484"/>
                  </a:lnTo>
                  <a:lnTo>
                    <a:pt x="1140" y="504"/>
                  </a:lnTo>
                  <a:lnTo>
                    <a:pt x="1100" y="526"/>
                  </a:lnTo>
                  <a:lnTo>
                    <a:pt x="1078" y="536"/>
                  </a:lnTo>
                  <a:lnTo>
                    <a:pt x="1052" y="546"/>
                  </a:lnTo>
                  <a:lnTo>
                    <a:pt x="1026" y="556"/>
                  </a:lnTo>
                  <a:lnTo>
                    <a:pt x="998" y="562"/>
                  </a:lnTo>
                  <a:lnTo>
                    <a:pt x="970" y="568"/>
                  </a:lnTo>
                  <a:lnTo>
                    <a:pt x="940" y="570"/>
                  </a:lnTo>
                  <a:lnTo>
                    <a:pt x="910" y="568"/>
                  </a:lnTo>
                  <a:lnTo>
                    <a:pt x="880" y="564"/>
                  </a:lnTo>
                  <a:lnTo>
                    <a:pt x="874" y="574"/>
                  </a:lnTo>
                  <a:lnTo>
                    <a:pt x="858" y="594"/>
                  </a:lnTo>
                  <a:lnTo>
                    <a:pt x="832" y="626"/>
                  </a:lnTo>
                  <a:lnTo>
                    <a:pt x="798" y="662"/>
                  </a:lnTo>
                  <a:lnTo>
                    <a:pt x="776" y="680"/>
                  </a:lnTo>
                  <a:lnTo>
                    <a:pt x="754" y="698"/>
                  </a:lnTo>
                  <a:lnTo>
                    <a:pt x="728" y="716"/>
                  </a:lnTo>
                  <a:lnTo>
                    <a:pt x="702" y="732"/>
                  </a:lnTo>
                  <a:lnTo>
                    <a:pt x="672" y="748"/>
                  </a:lnTo>
                  <a:lnTo>
                    <a:pt x="642" y="760"/>
                  </a:lnTo>
                  <a:lnTo>
                    <a:pt x="610" y="770"/>
                  </a:lnTo>
                  <a:lnTo>
                    <a:pt x="576" y="776"/>
                  </a:lnTo>
                  <a:lnTo>
                    <a:pt x="530" y="784"/>
                  </a:lnTo>
                  <a:lnTo>
                    <a:pt x="482" y="796"/>
                  </a:lnTo>
                  <a:lnTo>
                    <a:pt x="422" y="814"/>
                  </a:lnTo>
                  <a:lnTo>
                    <a:pt x="388" y="826"/>
                  </a:lnTo>
                  <a:lnTo>
                    <a:pt x="354" y="840"/>
                  </a:lnTo>
                  <a:lnTo>
                    <a:pt x="320" y="856"/>
                  </a:lnTo>
                  <a:lnTo>
                    <a:pt x="286" y="874"/>
                  </a:lnTo>
                  <a:lnTo>
                    <a:pt x="252" y="894"/>
                  </a:lnTo>
                  <a:lnTo>
                    <a:pt x="220" y="916"/>
                  </a:lnTo>
                  <a:lnTo>
                    <a:pt x="190" y="942"/>
                  </a:lnTo>
                  <a:lnTo>
                    <a:pt x="162" y="970"/>
                  </a:lnTo>
                  <a:lnTo>
                    <a:pt x="76" y="1032"/>
                  </a:lnTo>
                  <a:lnTo>
                    <a:pt x="0" y="900"/>
                  </a:lnTo>
                  <a:lnTo>
                    <a:pt x="48" y="866"/>
                  </a:lnTo>
                  <a:lnTo>
                    <a:pt x="102" y="830"/>
                  </a:lnTo>
                  <a:lnTo>
                    <a:pt x="170" y="790"/>
                  </a:lnTo>
                  <a:lnTo>
                    <a:pt x="206" y="770"/>
                  </a:lnTo>
                  <a:lnTo>
                    <a:pt x="246" y="748"/>
                  </a:lnTo>
                  <a:lnTo>
                    <a:pt x="284" y="730"/>
                  </a:lnTo>
                  <a:lnTo>
                    <a:pt x="324" y="712"/>
                  </a:lnTo>
                  <a:lnTo>
                    <a:pt x="364" y="698"/>
                  </a:lnTo>
                  <a:lnTo>
                    <a:pt x="402" y="686"/>
                  </a:lnTo>
                  <a:lnTo>
                    <a:pt x="440" y="678"/>
                  </a:lnTo>
                  <a:lnTo>
                    <a:pt x="474" y="674"/>
                  </a:lnTo>
                  <a:lnTo>
                    <a:pt x="492" y="674"/>
                  </a:lnTo>
                  <a:lnTo>
                    <a:pt x="512" y="672"/>
                  </a:lnTo>
                  <a:lnTo>
                    <a:pt x="538" y="670"/>
                  </a:lnTo>
                  <a:lnTo>
                    <a:pt x="568" y="662"/>
                  </a:lnTo>
                  <a:lnTo>
                    <a:pt x="604" y="652"/>
                  </a:lnTo>
                  <a:lnTo>
                    <a:pt x="642" y="636"/>
                  </a:lnTo>
                  <a:lnTo>
                    <a:pt x="662" y="626"/>
                  </a:lnTo>
                  <a:lnTo>
                    <a:pt x="682" y="614"/>
                  </a:lnTo>
                  <a:lnTo>
                    <a:pt x="704" y="600"/>
                  </a:lnTo>
                  <a:lnTo>
                    <a:pt x="724" y="584"/>
                  </a:lnTo>
                  <a:lnTo>
                    <a:pt x="744" y="566"/>
                  </a:lnTo>
                  <a:lnTo>
                    <a:pt x="764" y="546"/>
                  </a:lnTo>
                  <a:lnTo>
                    <a:pt x="786" y="524"/>
                  </a:lnTo>
                  <a:lnTo>
                    <a:pt x="804" y="500"/>
                  </a:lnTo>
                  <a:lnTo>
                    <a:pt x="824" y="474"/>
                  </a:lnTo>
                  <a:lnTo>
                    <a:pt x="842" y="444"/>
                  </a:lnTo>
                  <a:lnTo>
                    <a:pt x="860" y="412"/>
                  </a:lnTo>
                  <a:lnTo>
                    <a:pt x="876" y="376"/>
                  </a:lnTo>
                  <a:lnTo>
                    <a:pt x="892" y="338"/>
                  </a:lnTo>
                  <a:lnTo>
                    <a:pt x="906" y="296"/>
                  </a:lnTo>
                  <a:lnTo>
                    <a:pt x="920" y="252"/>
                  </a:lnTo>
                  <a:lnTo>
                    <a:pt x="932" y="204"/>
                  </a:lnTo>
                  <a:lnTo>
                    <a:pt x="942" y="152"/>
                  </a:lnTo>
                  <a:lnTo>
                    <a:pt x="950" y="98"/>
                  </a:lnTo>
                  <a:lnTo>
                    <a:pt x="1066" y="112"/>
                  </a:lnTo>
                  <a:lnTo>
                    <a:pt x="1060" y="142"/>
                  </a:lnTo>
                  <a:lnTo>
                    <a:pt x="1052" y="174"/>
                  </a:lnTo>
                  <a:lnTo>
                    <a:pt x="1042" y="214"/>
                  </a:lnTo>
                  <a:lnTo>
                    <a:pt x="1028" y="260"/>
                  </a:lnTo>
                  <a:lnTo>
                    <a:pt x="1010" y="310"/>
                  </a:lnTo>
                  <a:lnTo>
                    <a:pt x="990" y="360"/>
                  </a:lnTo>
                  <a:lnTo>
                    <a:pt x="978" y="386"/>
                  </a:lnTo>
                  <a:lnTo>
                    <a:pt x="966" y="410"/>
                  </a:lnTo>
                  <a:lnTo>
                    <a:pt x="978" y="402"/>
                  </a:lnTo>
                  <a:lnTo>
                    <a:pt x="1016" y="382"/>
                  </a:lnTo>
                  <a:lnTo>
                    <a:pt x="1074" y="354"/>
                  </a:lnTo>
                  <a:lnTo>
                    <a:pt x="1110" y="340"/>
                  </a:lnTo>
                  <a:lnTo>
                    <a:pt x="1148" y="326"/>
                  </a:lnTo>
                  <a:lnTo>
                    <a:pt x="1190" y="314"/>
                  </a:lnTo>
                  <a:lnTo>
                    <a:pt x="1234" y="302"/>
                  </a:lnTo>
                  <a:lnTo>
                    <a:pt x="1280" y="294"/>
                  </a:lnTo>
                  <a:lnTo>
                    <a:pt x="1326" y="288"/>
                  </a:lnTo>
                  <a:lnTo>
                    <a:pt x="1374" y="286"/>
                  </a:lnTo>
                  <a:lnTo>
                    <a:pt x="1398" y="286"/>
                  </a:lnTo>
                  <a:lnTo>
                    <a:pt x="1422" y="288"/>
                  </a:lnTo>
                  <a:lnTo>
                    <a:pt x="1446" y="290"/>
                  </a:lnTo>
                  <a:lnTo>
                    <a:pt x="1470" y="294"/>
                  </a:lnTo>
                  <a:lnTo>
                    <a:pt x="1494" y="300"/>
                  </a:lnTo>
                  <a:lnTo>
                    <a:pt x="1518" y="308"/>
                  </a:lnTo>
                  <a:lnTo>
                    <a:pt x="1536" y="306"/>
                  </a:lnTo>
                  <a:lnTo>
                    <a:pt x="1552" y="302"/>
                  </a:lnTo>
                  <a:lnTo>
                    <a:pt x="1566" y="294"/>
                  </a:lnTo>
                  <a:lnTo>
                    <a:pt x="1572" y="290"/>
                  </a:lnTo>
                  <a:lnTo>
                    <a:pt x="1576" y="284"/>
                  </a:lnTo>
                  <a:lnTo>
                    <a:pt x="1578" y="276"/>
                  </a:lnTo>
                  <a:lnTo>
                    <a:pt x="1578" y="268"/>
                  </a:lnTo>
                  <a:lnTo>
                    <a:pt x="1572" y="258"/>
                  </a:lnTo>
                  <a:lnTo>
                    <a:pt x="1564" y="248"/>
                  </a:lnTo>
                  <a:lnTo>
                    <a:pt x="1552" y="236"/>
                  </a:lnTo>
                  <a:lnTo>
                    <a:pt x="1534" y="222"/>
                  </a:lnTo>
                  <a:lnTo>
                    <a:pt x="1524" y="216"/>
                  </a:lnTo>
                  <a:lnTo>
                    <a:pt x="1496" y="196"/>
                  </a:lnTo>
                  <a:lnTo>
                    <a:pt x="1474" y="186"/>
                  </a:lnTo>
                  <a:lnTo>
                    <a:pt x="1450" y="172"/>
                  </a:lnTo>
                  <a:lnTo>
                    <a:pt x="1422" y="160"/>
                  </a:lnTo>
                  <a:lnTo>
                    <a:pt x="1390" y="148"/>
                  </a:lnTo>
                  <a:lnTo>
                    <a:pt x="1354" y="138"/>
                  </a:lnTo>
                  <a:lnTo>
                    <a:pt x="1316" y="128"/>
                  </a:lnTo>
                  <a:lnTo>
                    <a:pt x="1276" y="120"/>
                  </a:lnTo>
                  <a:lnTo>
                    <a:pt x="1232" y="116"/>
                  </a:lnTo>
                  <a:lnTo>
                    <a:pt x="1186" y="116"/>
                  </a:lnTo>
                  <a:lnTo>
                    <a:pt x="1138" y="120"/>
                  </a:lnTo>
                  <a:lnTo>
                    <a:pt x="1112" y="124"/>
                  </a:lnTo>
                  <a:lnTo>
                    <a:pt x="1086" y="130"/>
                  </a:lnTo>
                  <a:lnTo>
                    <a:pt x="1062" y="136"/>
                  </a:lnTo>
                  <a:lnTo>
                    <a:pt x="1036" y="144"/>
                  </a:lnTo>
                  <a:lnTo>
                    <a:pt x="934" y="28"/>
                  </a:lnTo>
                  <a:lnTo>
                    <a:pt x="1028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4" name="Freeform 259"/>
            <p:cNvSpPr>
              <a:spLocks/>
            </p:cNvSpPr>
            <p:nvPr userDrawn="1"/>
          </p:nvSpPr>
          <p:spPr bwMode="auto">
            <a:xfrm>
              <a:off x="7876" y="-3788"/>
              <a:ext cx="1180" cy="420"/>
            </a:xfrm>
            <a:custGeom>
              <a:avLst/>
              <a:gdLst>
                <a:gd name="T0" fmla="*/ 240 w 1180"/>
                <a:gd name="T1" fmla="*/ 0 h 424"/>
                <a:gd name="T2" fmla="*/ 370 w 1180"/>
                <a:gd name="T3" fmla="*/ 53 h 424"/>
                <a:gd name="T4" fmla="*/ 554 w 1180"/>
                <a:gd name="T5" fmla="*/ 125 h 424"/>
                <a:gd name="T6" fmla="*/ 658 w 1180"/>
                <a:gd name="T7" fmla="*/ 156 h 424"/>
                <a:gd name="T8" fmla="*/ 764 w 1180"/>
                <a:gd name="T9" fmla="*/ 182 h 424"/>
                <a:gd name="T10" fmla="*/ 864 w 1180"/>
                <a:gd name="T11" fmla="*/ 200 h 424"/>
                <a:gd name="T12" fmla="*/ 868 w 1180"/>
                <a:gd name="T13" fmla="*/ 202 h 424"/>
                <a:gd name="T14" fmla="*/ 894 w 1180"/>
                <a:gd name="T15" fmla="*/ 208 h 424"/>
                <a:gd name="T16" fmla="*/ 918 w 1180"/>
                <a:gd name="T17" fmla="*/ 206 h 424"/>
                <a:gd name="T18" fmla="*/ 946 w 1180"/>
                <a:gd name="T19" fmla="*/ 198 h 424"/>
                <a:gd name="T20" fmla="*/ 980 w 1180"/>
                <a:gd name="T21" fmla="*/ 180 h 424"/>
                <a:gd name="T22" fmla="*/ 1016 w 1180"/>
                <a:gd name="T23" fmla="*/ 155 h 424"/>
                <a:gd name="T24" fmla="*/ 1058 w 1180"/>
                <a:gd name="T25" fmla="*/ 111 h 424"/>
                <a:gd name="T26" fmla="*/ 1068 w 1180"/>
                <a:gd name="T27" fmla="*/ 111 h 424"/>
                <a:gd name="T28" fmla="*/ 1118 w 1180"/>
                <a:gd name="T29" fmla="*/ 107 h 424"/>
                <a:gd name="T30" fmla="*/ 1148 w 1180"/>
                <a:gd name="T31" fmla="*/ 111 h 424"/>
                <a:gd name="T32" fmla="*/ 1170 w 1180"/>
                <a:gd name="T33" fmla="*/ 121 h 424"/>
                <a:gd name="T34" fmla="*/ 1180 w 1180"/>
                <a:gd name="T35" fmla="*/ 135 h 424"/>
                <a:gd name="T36" fmla="*/ 1180 w 1180"/>
                <a:gd name="T37" fmla="*/ 149 h 424"/>
                <a:gd name="T38" fmla="*/ 1172 w 1180"/>
                <a:gd name="T39" fmla="*/ 168 h 424"/>
                <a:gd name="T40" fmla="*/ 1136 w 1180"/>
                <a:gd name="T41" fmla="*/ 216 h 424"/>
                <a:gd name="T42" fmla="*/ 1132 w 1180"/>
                <a:gd name="T43" fmla="*/ 228 h 424"/>
                <a:gd name="T44" fmla="*/ 1118 w 1180"/>
                <a:gd name="T45" fmla="*/ 257 h 424"/>
                <a:gd name="T46" fmla="*/ 1092 w 1180"/>
                <a:gd name="T47" fmla="*/ 293 h 424"/>
                <a:gd name="T48" fmla="*/ 1050 w 1180"/>
                <a:gd name="T49" fmla="*/ 335 h 424"/>
                <a:gd name="T50" fmla="*/ 1006 w 1180"/>
                <a:gd name="T51" fmla="*/ 362 h 424"/>
                <a:gd name="T52" fmla="*/ 970 w 1180"/>
                <a:gd name="T53" fmla="*/ 378 h 424"/>
                <a:gd name="T54" fmla="*/ 930 w 1180"/>
                <a:gd name="T55" fmla="*/ 392 h 424"/>
                <a:gd name="T56" fmla="*/ 882 w 1180"/>
                <a:gd name="T57" fmla="*/ 400 h 424"/>
                <a:gd name="T58" fmla="*/ 830 w 1180"/>
                <a:gd name="T59" fmla="*/ 404 h 424"/>
                <a:gd name="T60" fmla="*/ 770 w 1180"/>
                <a:gd name="T61" fmla="*/ 402 h 424"/>
                <a:gd name="T62" fmla="*/ 706 w 1180"/>
                <a:gd name="T63" fmla="*/ 392 h 424"/>
                <a:gd name="T64" fmla="*/ 670 w 1180"/>
                <a:gd name="T65" fmla="*/ 386 h 424"/>
                <a:gd name="T66" fmla="*/ 490 w 1180"/>
                <a:gd name="T67" fmla="*/ 297 h 424"/>
                <a:gd name="T68" fmla="*/ 266 w 1180"/>
                <a:gd name="T69" fmla="*/ 194 h 424"/>
                <a:gd name="T70" fmla="*/ 156 w 1180"/>
                <a:gd name="T71" fmla="*/ 153 h 424"/>
                <a:gd name="T72" fmla="*/ 64 w 1180"/>
                <a:gd name="T73" fmla="*/ 123 h 424"/>
                <a:gd name="T74" fmla="*/ 12 w 1180"/>
                <a:gd name="T75" fmla="*/ 113 h 424"/>
                <a:gd name="T76" fmla="*/ 92 w 1180"/>
                <a:gd name="T77" fmla="*/ 46 h 424"/>
                <a:gd name="T78" fmla="*/ 144 w 1180"/>
                <a:gd name="T79" fmla="*/ 61 h 424"/>
                <a:gd name="T80" fmla="*/ 276 w 1180"/>
                <a:gd name="T81" fmla="*/ 113 h 424"/>
                <a:gd name="T82" fmla="*/ 404 w 1180"/>
                <a:gd name="T83" fmla="*/ 168 h 424"/>
                <a:gd name="T84" fmla="*/ 492 w 1180"/>
                <a:gd name="T85" fmla="*/ 216 h 424"/>
                <a:gd name="T86" fmla="*/ 580 w 1180"/>
                <a:gd name="T87" fmla="*/ 267 h 424"/>
                <a:gd name="T88" fmla="*/ 622 w 1180"/>
                <a:gd name="T89" fmla="*/ 297 h 424"/>
                <a:gd name="T90" fmla="*/ 690 w 1180"/>
                <a:gd name="T91" fmla="*/ 303 h 424"/>
                <a:gd name="T92" fmla="*/ 760 w 1180"/>
                <a:gd name="T93" fmla="*/ 303 h 424"/>
                <a:gd name="T94" fmla="*/ 786 w 1180"/>
                <a:gd name="T95" fmla="*/ 297 h 424"/>
                <a:gd name="T96" fmla="*/ 800 w 1180"/>
                <a:gd name="T97" fmla="*/ 285 h 424"/>
                <a:gd name="T98" fmla="*/ 800 w 1180"/>
                <a:gd name="T99" fmla="*/ 277 h 424"/>
                <a:gd name="T100" fmla="*/ 794 w 1180"/>
                <a:gd name="T101" fmla="*/ 265 h 424"/>
                <a:gd name="T102" fmla="*/ 780 w 1180"/>
                <a:gd name="T103" fmla="*/ 257 h 424"/>
                <a:gd name="T104" fmla="*/ 730 w 1180"/>
                <a:gd name="T105" fmla="*/ 230 h 424"/>
                <a:gd name="T106" fmla="*/ 612 w 1180"/>
                <a:gd name="T107" fmla="*/ 180 h 424"/>
                <a:gd name="T108" fmla="*/ 338 w 1180"/>
                <a:gd name="T109" fmla="*/ 83 h 424"/>
                <a:gd name="T110" fmla="*/ 242 w 1180"/>
                <a:gd name="T111" fmla="*/ 48 h 424"/>
                <a:gd name="T112" fmla="*/ 240 w 1180"/>
                <a:gd name="T113" fmla="*/ 0 h 42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180" h="424">
                  <a:moveTo>
                    <a:pt x="240" y="0"/>
                  </a:moveTo>
                  <a:lnTo>
                    <a:pt x="240" y="0"/>
                  </a:lnTo>
                  <a:lnTo>
                    <a:pt x="302" y="28"/>
                  </a:lnTo>
                  <a:lnTo>
                    <a:pt x="370" y="58"/>
                  </a:lnTo>
                  <a:lnTo>
                    <a:pt x="456" y="94"/>
                  </a:lnTo>
                  <a:lnTo>
                    <a:pt x="554" y="130"/>
                  </a:lnTo>
                  <a:lnTo>
                    <a:pt x="606" y="148"/>
                  </a:lnTo>
                  <a:lnTo>
                    <a:pt x="658" y="164"/>
                  </a:lnTo>
                  <a:lnTo>
                    <a:pt x="712" y="180"/>
                  </a:lnTo>
                  <a:lnTo>
                    <a:pt x="764" y="192"/>
                  </a:lnTo>
                  <a:lnTo>
                    <a:pt x="814" y="202"/>
                  </a:lnTo>
                  <a:lnTo>
                    <a:pt x="864" y="210"/>
                  </a:lnTo>
                  <a:lnTo>
                    <a:pt x="868" y="212"/>
                  </a:lnTo>
                  <a:lnTo>
                    <a:pt x="878" y="216"/>
                  </a:lnTo>
                  <a:lnTo>
                    <a:pt x="894" y="218"/>
                  </a:lnTo>
                  <a:lnTo>
                    <a:pt x="906" y="218"/>
                  </a:lnTo>
                  <a:lnTo>
                    <a:pt x="918" y="216"/>
                  </a:lnTo>
                  <a:lnTo>
                    <a:pt x="932" y="214"/>
                  </a:lnTo>
                  <a:lnTo>
                    <a:pt x="946" y="208"/>
                  </a:lnTo>
                  <a:lnTo>
                    <a:pt x="962" y="200"/>
                  </a:lnTo>
                  <a:lnTo>
                    <a:pt x="980" y="190"/>
                  </a:lnTo>
                  <a:lnTo>
                    <a:pt x="998" y="178"/>
                  </a:lnTo>
                  <a:lnTo>
                    <a:pt x="1016" y="162"/>
                  </a:lnTo>
                  <a:lnTo>
                    <a:pt x="1038" y="142"/>
                  </a:lnTo>
                  <a:lnTo>
                    <a:pt x="1058" y="116"/>
                  </a:lnTo>
                  <a:lnTo>
                    <a:pt x="1068" y="116"/>
                  </a:lnTo>
                  <a:lnTo>
                    <a:pt x="1090" y="114"/>
                  </a:lnTo>
                  <a:lnTo>
                    <a:pt x="1118" y="112"/>
                  </a:lnTo>
                  <a:lnTo>
                    <a:pt x="1134" y="114"/>
                  </a:lnTo>
                  <a:lnTo>
                    <a:pt x="1148" y="116"/>
                  </a:lnTo>
                  <a:lnTo>
                    <a:pt x="1160" y="120"/>
                  </a:lnTo>
                  <a:lnTo>
                    <a:pt x="1170" y="126"/>
                  </a:lnTo>
                  <a:lnTo>
                    <a:pt x="1178" y="136"/>
                  </a:lnTo>
                  <a:lnTo>
                    <a:pt x="1180" y="140"/>
                  </a:lnTo>
                  <a:lnTo>
                    <a:pt x="1180" y="146"/>
                  </a:lnTo>
                  <a:lnTo>
                    <a:pt x="1180" y="154"/>
                  </a:lnTo>
                  <a:lnTo>
                    <a:pt x="1178" y="160"/>
                  </a:lnTo>
                  <a:lnTo>
                    <a:pt x="1172" y="178"/>
                  </a:lnTo>
                  <a:lnTo>
                    <a:pt x="1158" y="200"/>
                  </a:lnTo>
                  <a:lnTo>
                    <a:pt x="1136" y="226"/>
                  </a:lnTo>
                  <a:lnTo>
                    <a:pt x="1132" y="238"/>
                  </a:lnTo>
                  <a:lnTo>
                    <a:pt x="1126" y="250"/>
                  </a:lnTo>
                  <a:lnTo>
                    <a:pt x="1118" y="268"/>
                  </a:lnTo>
                  <a:lnTo>
                    <a:pt x="1106" y="286"/>
                  </a:lnTo>
                  <a:lnTo>
                    <a:pt x="1092" y="308"/>
                  </a:lnTo>
                  <a:lnTo>
                    <a:pt x="1072" y="330"/>
                  </a:lnTo>
                  <a:lnTo>
                    <a:pt x="1050" y="350"/>
                  </a:lnTo>
                  <a:lnTo>
                    <a:pt x="1022" y="372"/>
                  </a:lnTo>
                  <a:lnTo>
                    <a:pt x="1006" y="380"/>
                  </a:lnTo>
                  <a:lnTo>
                    <a:pt x="988" y="390"/>
                  </a:lnTo>
                  <a:lnTo>
                    <a:pt x="970" y="398"/>
                  </a:lnTo>
                  <a:lnTo>
                    <a:pt x="950" y="406"/>
                  </a:lnTo>
                  <a:lnTo>
                    <a:pt x="930" y="412"/>
                  </a:lnTo>
                  <a:lnTo>
                    <a:pt x="906" y="416"/>
                  </a:lnTo>
                  <a:lnTo>
                    <a:pt x="882" y="420"/>
                  </a:lnTo>
                  <a:lnTo>
                    <a:pt x="858" y="424"/>
                  </a:lnTo>
                  <a:lnTo>
                    <a:pt x="830" y="424"/>
                  </a:lnTo>
                  <a:lnTo>
                    <a:pt x="802" y="424"/>
                  </a:lnTo>
                  <a:lnTo>
                    <a:pt x="770" y="422"/>
                  </a:lnTo>
                  <a:lnTo>
                    <a:pt x="738" y="418"/>
                  </a:lnTo>
                  <a:lnTo>
                    <a:pt x="706" y="412"/>
                  </a:lnTo>
                  <a:lnTo>
                    <a:pt x="670" y="406"/>
                  </a:lnTo>
                  <a:lnTo>
                    <a:pt x="582" y="360"/>
                  </a:lnTo>
                  <a:lnTo>
                    <a:pt x="490" y="312"/>
                  </a:lnTo>
                  <a:lnTo>
                    <a:pt x="382" y="258"/>
                  </a:lnTo>
                  <a:lnTo>
                    <a:pt x="266" y="204"/>
                  </a:lnTo>
                  <a:lnTo>
                    <a:pt x="210" y="180"/>
                  </a:lnTo>
                  <a:lnTo>
                    <a:pt x="156" y="158"/>
                  </a:lnTo>
                  <a:lnTo>
                    <a:pt x="108" y="140"/>
                  </a:lnTo>
                  <a:lnTo>
                    <a:pt x="64" y="128"/>
                  </a:lnTo>
                  <a:lnTo>
                    <a:pt x="28" y="118"/>
                  </a:lnTo>
                  <a:lnTo>
                    <a:pt x="12" y="118"/>
                  </a:lnTo>
                  <a:lnTo>
                    <a:pt x="0" y="116"/>
                  </a:lnTo>
                  <a:lnTo>
                    <a:pt x="92" y="46"/>
                  </a:lnTo>
                  <a:lnTo>
                    <a:pt x="144" y="66"/>
                  </a:lnTo>
                  <a:lnTo>
                    <a:pt x="202" y="88"/>
                  </a:lnTo>
                  <a:lnTo>
                    <a:pt x="276" y="118"/>
                  </a:lnTo>
                  <a:lnTo>
                    <a:pt x="360" y="156"/>
                  </a:lnTo>
                  <a:lnTo>
                    <a:pt x="404" y="178"/>
                  </a:lnTo>
                  <a:lnTo>
                    <a:pt x="448" y="202"/>
                  </a:lnTo>
                  <a:lnTo>
                    <a:pt x="492" y="226"/>
                  </a:lnTo>
                  <a:lnTo>
                    <a:pt x="538" y="254"/>
                  </a:lnTo>
                  <a:lnTo>
                    <a:pt x="580" y="282"/>
                  </a:lnTo>
                  <a:lnTo>
                    <a:pt x="622" y="312"/>
                  </a:lnTo>
                  <a:lnTo>
                    <a:pt x="656" y="316"/>
                  </a:lnTo>
                  <a:lnTo>
                    <a:pt x="690" y="318"/>
                  </a:lnTo>
                  <a:lnTo>
                    <a:pt x="726" y="320"/>
                  </a:lnTo>
                  <a:lnTo>
                    <a:pt x="760" y="318"/>
                  </a:lnTo>
                  <a:lnTo>
                    <a:pt x="776" y="316"/>
                  </a:lnTo>
                  <a:lnTo>
                    <a:pt x="786" y="312"/>
                  </a:lnTo>
                  <a:lnTo>
                    <a:pt x="796" y="306"/>
                  </a:lnTo>
                  <a:lnTo>
                    <a:pt x="800" y="300"/>
                  </a:lnTo>
                  <a:lnTo>
                    <a:pt x="800" y="296"/>
                  </a:lnTo>
                  <a:lnTo>
                    <a:pt x="800" y="292"/>
                  </a:lnTo>
                  <a:lnTo>
                    <a:pt x="794" y="280"/>
                  </a:lnTo>
                  <a:lnTo>
                    <a:pt x="788" y="274"/>
                  </a:lnTo>
                  <a:lnTo>
                    <a:pt x="780" y="268"/>
                  </a:lnTo>
                  <a:lnTo>
                    <a:pt x="760" y="254"/>
                  </a:lnTo>
                  <a:lnTo>
                    <a:pt x="730" y="240"/>
                  </a:lnTo>
                  <a:lnTo>
                    <a:pt x="696" y="224"/>
                  </a:lnTo>
                  <a:lnTo>
                    <a:pt x="612" y="190"/>
                  </a:lnTo>
                  <a:lnTo>
                    <a:pt x="518" y="154"/>
                  </a:lnTo>
                  <a:lnTo>
                    <a:pt x="338" y="88"/>
                  </a:lnTo>
                  <a:lnTo>
                    <a:pt x="268" y="60"/>
                  </a:lnTo>
                  <a:lnTo>
                    <a:pt x="242" y="48"/>
                  </a:lnTo>
                  <a:lnTo>
                    <a:pt x="226" y="4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5" name="Freeform 260"/>
            <p:cNvSpPr>
              <a:spLocks/>
            </p:cNvSpPr>
            <p:nvPr userDrawn="1"/>
          </p:nvSpPr>
          <p:spPr bwMode="auto">
            <a:xfrm>
              <a:off x="7496" y="-3688"/>
              <a:ext cx="640" cy="320"/>
            </a:xfrm>
            <a:custGeom>
              <a:avLst/>
              <a:gdLst>
                <a:gd name="T0" fmla="*/ 569 w 634"/>
                <a:gd name="T1" fmla="*/ 30 h 318"/>
                <a:gd name="T2" fmla="*/ 551 w 634"/>
                <a:gd name="T3" fmla="*/ 56 h 318"/>
                <a:gd name="T4" fmla="*/ 531 w 634"/>
                <a:gd name="T5" fmla="*/ 107 h 318"/>
                <a:gd name="T6" fmla="*/ 521 w 634"/>
                <a:gd name="T7" fmla="*/ 143 h 318"/>
                <a:gd name="T8" fmla="*/ 523 w 634"/>
                <a:gd name="T9" fmla="*/ 179 h 318"/>
                <a:gd name="T10" fmla="*/ 535 w 634"/>
                <a:gd name="T11" fmla="*/ 205 h 318"/>
                <a:gd name="T12" fmla="*/ 549 w 634"/>
                <a:gd name="T13" fmla="*/ 221 h 318"/>
                <a:gd name="T14" fmla="*/ 569 w 634"/>
                <a:gd name="T15" fmla="*/ 235 h 318"/>
                <a:gd name="T16" fmla="*/ 595 w 634"/>
                <a:gd name="T17" fmla="*/ 254 h 318"/>
                <a:gd name="T18" fmla="*/ 614 w 634"/>
                <a:gd name="T19" fmla="*/ 258 h 318"/>
                <a:gd name="T20" fmla="*/ 650 w 634"/>
                <a:gd name="T21" fmla="*/ 286 h 318"/>
                <a:gd name="T22" fmla="*/ 662 w 634"/>
                <a:gd name="T23" fmla="*/ 302 h 318"/>
                <a:gd name="T24" fmla="*/ 662 w 634"/>
                <a:gd name="T25" fmla="*/ 314 h 318"/>
                <a:gd name="T26" fmla="*/ 644 w 634"/>
                <a:gd name="T27" fmla="*/ 324 h 318"/>
                <a:gd name="T28" fmla="*/ 600 w 634"/>
                <a:gd name="T29" fmla="*/ 328 h 318"/>
                <a:gd name="T30" fmla="*/ 523 w 634"/>
                <a:gd name="T31" fmla="*/ 320 h 318"/>
                <a:gd name="T32" fmla="*/ 513 w 634"/>
                <a:gd name="T33" fmla="*/ 322 h 318"/>
                <a:gd name="T34" fmla="*/ 430 w 634"/>
                <a:gd name="T35" fmla="*/ 328 h 318"/>
                <a:gd name="T36" fmla="*/ 363 w 634"/>
                <a:gd name="T37" fmla="*/ 326 h 318"/>
                <a:gd name="T38" fmla="*/ 289 w 634"/>
                <a:gd name="T39" fmla="*/ 318 h 318"/>
                <a:gd name="T40" fmla="*/ 200 w 634"/>
                <a:gd name="T41" fmla="*/ 302 h 318"/>
                <a:gd name="T42" fmla="*/ 101 w 634"/>
                <a:gd name="T43" fmla="*/ 272 h 318"/>
                <a:gd name="T44" fmla="*/ 0 w 634"/>
                <a:gd name="T45" fmla="*/ 223 h 318"/>
                <a:gd name="T46" fmla="*/ 113 w 634"/>
                <a:gd name="T47" fmla="*/ 145 h 318"/>
                <a:gd name="T48" fmla="*/ 190 w 634"/>
                <a:gd name="T49" fmla="*/ 171 h 318"/>
                <a:gd name="T50" fmla="*/ 287 w 634"/>
                <a:gd name="T51" fmla="*/ 197 h 318"/>
                <a:gd name="T52" fmla="*/ 355 w 634"/>
                <a:gd name="T53" fmla="*/ 209 h 318"/>
                <a:gd name="T54" fmla="*/ 396 w 634"/>
                <a:gd name="T55" fmla="*/ 211 h 318"/>
                <a:gd name="T56" fmla="*/ 408 w 634"/>
                <a:gd name="T57" fmla="*/ 207 h 318"/>
                <a:gd name="T58" fmla="*/ 406 w 634"/>
                <a:gd name="T59" fmla="*/ 175 h 318"/>
                <a:gd name="T60" fmla="*/ 412 w 634"/>
                <a:gd name="T61" fmla="*/ 123 h 318"/>
                <a:gd name="T62" fmla="*/ 430 w 634"/>
                <a:gd name="T63" fmla="*/ 44 h 318"/>
                <a:gd name="T64" fmla="*/ 569 w 634"/>
                <a:gd name="T65" fmla="*/ 30 h 3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34" h="318">
                  <a:moveTo>
                    <a:pt x="544" y="30"/>
                  </a:moveTo>
                  <a:lnTo>
                    <a:pt x="544" y="30"/>
                  </a:lnTo>
                  <a:lnTo>
                    <a:pt x="540" y="38"/>
                  </a:lnTo>
                  <a:lnTo>
                    <a:pt x="526" y="56"/>
                  </a:lnTo>
                  <a:lnTo>
                    <a:pt x="512" y="86"/>
                  </a:lnTo>
                  <a:lnTo>
                    <a:pt x="506" y="102"/>
                  </a:lnTo>
                  <a:lnTo>
                    <a:pt x="500" y="120"/>
                  </a:lnTo>
                  <a:lnTo>
                    <a:pt x="496" y="138"/>
                  </a:lnTo>
                  <a:lnTo>
                    <a:pt x="496" y="156"/>
                  </a:lnTo>
                  <a:lnTo>
                    <a:pt x="498" y="174"/>
                  </a:lnTo>
                  <a:lnTo>
                    <a:pt x="506" y="192"/>
                  </a:lnTo>
                  <a:lnTo>
                    <a:pt x="510" y="200"/>
                  </a:lnTo>
                  <a:lnTo>
                    <a:pt x="516" y="208"/>
                  </a:lnTo>
                  <a:lnTo>
                    <a:pt x="524" y="216"/>
                  </a:lnTo>
                  <a:lnTo>
                    <a:pt x="532" y="224"/>
                  </a:lnTo>
                  <a:lnTo>
                    <a:pt x="544" y="230"/>
                  </a:lnTo>
                  <a:lnTo>
                    <a:pt x="556" y="238"/>
                  </a:lnTo>
                  <a:lnTo>
                    <a:pt x="568" y="244"/>
                  </a:lnTo>
                  <a:lnTo>
                    <a:pt x="584" y="248"/>
                  </a:lnTo>
                  <a:lnTo>
                    <a:pt x="604" y="262"/>
                  </a:lnTo>
                  <a:lnTo>
                    <a:pt x="620" y="276"/>
                  </a:lnTo>
                  <a:lnTo>
                    <a:pt x="626" y="284"/>
                  </a:lnTo>
                  <a:lnTo>
                    <a:pt x="632" y="292"/>
                  </a:lnTo>
                  <a:lnTo>
                    <a:pt x="634" y="298"/>
                  </a:lnTo>
                  <a:lnTo>
                    <a:pt x="632" y="304"/>
                  </a:lnTo>
                  <a:lnTo>
                    <a:pt x="624" y="310"/>
                  </a:lnTo>
                  <a:lnTo>
                    <a:pt x="614" y="314"/>
                  </a:lnTo>
                  <a:lnTo>
                    <a:pt x="596" y="316"/>
                  </a:lnTo>
                  <a:lnTo>
                    <a:pt x="572" y="318"/>
                  </a:lnTo>
                  <a:lnTo>
                    <a:pt x="538" y="316"/>
                  </a:lnTo>
                  <a:lnTo>
                    <a:pt x="498" y="310"/>
                  </a:lnTo>
                  <a:lnTo>
                    <a:pt x="488" y="312"/>
                  </a:lnTo>
                  <a:lnTo>
                    <a:pt x="458" y="316"/>
                  </a:lnTo>
                  <a:lnTo>
                    <a:pt x="410" y="318"/>
                  </a:lnTo>
                  <a:lnTo>
                    <a:pt x="380" y="318"/>
                  </a:lnTo>
                  <a:lnTo>
                    <a:pt x="348" y="316"/>
                  </a:lnTo>
                  <a:lnTo>
                    <a:pt x="312" y="314"/>
                  </a:lnTo>
                  <a:lnTo>
                    <a:pt x="274" y="308"/>
                  </a:lnTo>
                  <a:lnTo>
                    <a:pt x="232" y="302"/>
                  </a:lnTo>
                  <a:lnTo>
                    <a:pt x="190" y="292"/>
                  </a:lnTo>
                  <a:lnTo>
                    <a:pt x="144" y="278"/>
                  </a:lnTo>
                  <a:lnTo>
                    <a:pt x="96" y="262"/>
                  </a:lnTo>
                  <a:lnTo>
                    <a:pt x="48" y="242"/>
                  </a:lnTo>
                  <a:lnTo>
                    <a:pt x="0" y="218"/>
                  </a:lnTo>
                  <a:lnTo>
                    <a:pt x="108" y="140"/>
                  </a:lnTo>
                  <a:lnTo>
                    <a:pt x="144" y="152"/>
                  </a:lnTo>
                  <a:lnTo>
                    <a:pt x="180" y="166"/>
                  </a:lnTo>
                  <a:lnTo>
                    <a:pt x="226" y="180"/>
                  </a:lnTo>
                  <a:lnTo>
                    <a:pt x="272" y="192"/>
                  </a:lnTo>
                  <a:lnTo>
                    <a:pt x="318" y="202"/>
                  </a:lnTo>
                  <a:lnTo>
                    <a:pt x="340" y="204"/>
                  </a:lnTo>
                  <a:lnTo>
                    <a:pt x="358" y="206"/>
                  </a:lnTo>
                  <a:lnTo>
                    <a:pt x="376" y="206"/>
                  </a:lnTo>
                  <a:lnTo>
                    <a:pt x="388" y="202"/>
                  </a:lnTo>
                  <a:lnTo>
                    <a:pt x="388" y="188"/>
                  </a:lnTo>
                  <a:lnTo>
                    <a:pt x="386" y="170"/>
                  </a:lnTo>
                  <a:lnTo>
                    <a:pt x="388" y="148"/>
                  </a:lnTo>
                  <a:lnTo>
                    <a:pt x="392" y="118"/>
                  </a:lnTo>
                  <a:lnTo>
                    <a:pt x="398" y="84"/>
                  </a:lnTo>
                  <a:lnTo>
                    <a:pt x="410" y="44"/>
                  </a:lnTo>
                  <a:lnTo>
                    <a:pt x="428" y="0"/>
                  </a:lnTo>
                  <a:lnTo>
                    <a:pt x="544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6" name="Freeform 261"/>
            <p:cNvSpPr>
              <a:spLocks/>
            </p:cNvSpPr>
            <p:nvPr userDrawn="1"/>
          </p:nvSpPr>
          <p:spPr bwMode="auto">
            <a:xfrm>
              <a:off x="5816" y="-4328"/>
              <a:ext cx="2020" cy="700"/>
            </a:xfrm>
            <a:custGeom>
              <a:avLst/>
              <a:gdLst>
                <a:gd name="T0" fmla="*/ 1955 w 2008"/>
                <a:gd name="T1" fmla="*/ 195 h 690"/>
                <a:gd name="T2" fmla="*/ 1769 w 2008"/>
                <a:gd name="T3" fmla="*/ 241 h 690"/>
                <a:gd name="T4" fmla="*/ 1600 w 2008"/>
                <a:gd name="T5" fmla="*/ 237 h 690"/>
                <a:gd name="T6" fmla="*/ 1396 w 2008"/>
                <a:gd name="T7" fmla="*/ 259 h 690"/>
                <a:gd name="T8" fmla="*/ 1149 w 2008"/>
                <a:gd name="T9" fmla="*/ 329 h 690"/>
                <a:gd name="T10" fmla="*/ 974 w 2008"/>
                <a:gd name="T11" fmla="*/ 379 h 690"/>
                <a:gd name="T12" fmla="*/ 843 w 2008"/>
                <a:gd name="T13" fmla="*/ 355 h 690"/>
                <a:gd name="T14" fmla="*/ 819 w 2008"/>
                <a:gd name="T15" fmla="*/ 319 h 690"/>
                <a:gd name="T16" fmla="*/ 853 w 2008"/>
                <a:gd name="T17" fmla="*/ 268 h 690"/>
                <a:gd name="T18" fmla="*/ 1153 w 2008"/>
                <a:gd name="T19" fmla="*/ 170 h 690"/>
                <a:gd name="T20" fmla="*/ 1239 w 2008"/>
                <a:gd name="T21" fmla="*/ 162 h 690"/>
                <a:gd name="T22" fmla="*/ 1247 w 2008"/>
                <a:gd name="T23" fmla="*/ 118 h 690"/>
                <a:gd name="T24" fmla="*/ 855 w 2008"/>
                <a:gd name="T25" fmla="*/ 136 h 690"/>
                <a:gd name="T26" fmla="*/ 302 w 2008"/>
                <a:gd name="T27" fmla="*/ 237 h 690"/>
                <a:gd name="T28" fmla="*/ 231 w 2008"/>
                <a:gd name="T29" fmla="*/ 239 h 690"/>
                <a:gd name="T30" fmla="*/ 159 w 2008"/>
                <a:gd name="T31" fmla="*/ 207 h 690"/>
                <a:gd name="T32" fmla="*/ 135 w 2008"/>
                <a:gd name="T33" fmla="*/ 132 h 690"/>
                <a:gd name="T34" fmla="*/ 123 w 2008"/>
                <a:gd name="T35" fmla="*/ 10 h 690"/>
                <a:gd name="T36" fmla="*/ 103 w 2008"/>
                <a:gd name="T37" fmla="*/ 8 h 690"/>
                <a:gd name="T38" fmla="*/ 70 w 2008"/>
                <a:gd name="T39" fmla="*/ 89 h 690"/>
                <a:gd name="T40" fmla="*/ 58 w 2008"/>
                <a:gd name="T41" fmla="*/ 248 h 690"/>
                <a:gd name="T42" fmla="*/ 99 w 2008"/>
                <a:gd name="T43" fmla="*/ 341 h 690"/>
                <a:gd name="T44" fmla="*/ 157 w 2008"/>
                <a:gd name="T45" fmla="*/ 379 h 690"/>
                <a:gd name="T46" fmla="*/ 161 w 2008"/>
                <a:gd name="T47" fmla="*/ 422 h 690"/>
                <a:gd name="T48" fmla="*/ 127 w 2008"/>
                <a:gd name="T49" fmla="*/ 448 h 690"/>
                <a:gd name="T50" fmla="*/ 46 w 2008"/>
                <a:gd name="T51" fmla="*/ 444 h 690"/>
                <a:gd name="T52" fmla="*/ 2 w 2008"/>
                <a:gd name="T53" fmla="*/ 452 h 690"/>
                <a:gd name="T54" fmla="*/ 30 w 2008"/>
                <a:gd name="T55" fmla="*/ 511 h 690"/>
                <a:gd name="T56" fmla="*/ 107 w 2008"/>
                <a:gd name="T57" fmla="*/ 597 h 690"/>
                <a:gd name="T58" fmla="*/ 193 w 2008"/>
                <a:gd name="T59" fmla="*/ 649 h 690"/>
                <a:gd name="T60" fmla="*/ 247 w 2008"/>
                <a:gd name="T61" fmla="*/ 683 h 690"/>
                <a:gd name="T62" fmla="*/ 432 w 2008"/>
                <a:gd name="T63" fmla="*/ 683 h 690"/>
                <a:gd name="T64" fmla="*/ 336 w 2008"/>
                <a:gd name="T65" fmla="*/ 639 h 690"/>
                <a:gd name="T66" fmla="*/ 296 w 2008"/>
                <a:gd name="T67" fmla="*/ 584 h 690"/>
                <a:gd name="T68" fmla="*/ 328 w 2008"/>
                <a:gd name="T69" fmla="*/ 546 h 690"/>
                <a:gd name="T70" fmla="*/ 487 w 2008"/>
                <a:gd name="T71" fmla="*/ 503 h 690"/>
                <a:gd name="T72" fmla="*/ 595 w 2008"/>
                <a:gd name="T73" fmla="*/ 464 h 690"/>
                <a:gd name="T74" fmla="*/ 577 w 2008"/>
                <a:gd name="T75" fmla="*/ 440 h 690"/>
                <a:gd name="T76" fmla="*/ 497 w 2008"/>
                <a:gd name="T77" fmla="*/ 430 h 690"/>
                <a:gd name="T78" fmla="*/ 354 w 2008"/>
                <a:gd name="T79" fmla="*/ 405 h 690"/>
                <a:gd name="T80" fmla="*/ 316 w 2008"/>
                <a:gd name="T81" fmla="*/ 363 h 690"/>
                <a:gd name="T82" fmla="*/ 344 w 2008"/>
                <a:gd name="T83" fmla="*/ 334 h 690"/>
                <a:gd name="T84" fmla="*/ 503 w 2008"/>
                <a:gd name="T85" fmla="*/ 290 h 690"/>
                <a:gd name="T86" fmla="*/ 678 w 2008"/>
                <a:gd name="T87" fmla="*/ 304 h 690"/>
                <a:gd name="T88" fmla="*/ 684 w 2008"/>
                <a:gd name="T89" fmla="*/ 355 h 690"/>
                <a:gd name="T90" fmla="*/ 754 w 2008"/>
                <a:gd name="T91" fmla="*/ 438 h 690"/>
                <a:gd name="T92" fmla="*/ 863 w 2008"/>
                <a:gd name="T93" fmla="*/ 468 h 690"/>
                <a:gd name="T94" fmla="*/ 1040 w 2008"/>
                <a:gd name="T95" fmla="*/ 454 h 690"/>
                <a:gd name="T96" fmla="*/ 1157 w 2008"/>
                <a:gd name="T97" fmla="*/ 395 h 690"/>
                <a:gd name="T98" fmla="*/ 1348 w 2008"/>
                <a:gd name="T99" fmla="*/ 339 h 690"/>
                <a:gd name="T100" fmla="*/ 1545 w 2008"/>
                <a:gd name="T101" fmla="*/ 332 h 690"/>
                <a:gd name="T102" fmla="*/ 1620 w 2008"/>
                <a:gd name="T103" fmla="*/ 468 h 690"/>
                <a:gd name="T104" fmla="*/ 1690 w 2008"/>
                <a:gd name="T105" fmla="*/ 515 h 690"/>
                <a:gd name="T106" fmla="*/ 1762 w 2008"/>
                <a:gd name="T107" fmla="*/ 499 h 690"/>
                <a:gd name="T108" fmla="*/ 1853 w 2008"/>
                <a:gd name="T109" fmla="*/ 395 h 690"/>
                <a:gd name="T110" fmla="*/ 1973 w 2008"/>
                <a:gd name="T111" fmla="*/ 284 h 690"/>
                <a:gd name="T112" fmla="*/ 2066 w 2008"/>
                <a:gd name="T113" fmla="*/ 203 h 690"/>
                <a:gd name="T114" fmla="*/ 2056 w 2008"/>
                <a:gd name="T115" fmla="*/ 170 h 6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8" h="690">
                  <a:moveTo>
                    <a:pt x="1968" y="144"/>
                  </a:moveTo>
                  <a:lnTo>
                    <a:pt x="1968" y="144"/>
                  </a:lnTo>
                  <a:lnTo>
                    <a:pt x="1960" y="150"/>
                  </a:lnTo>
                  <a:lnTo>
                    <a:pt x="1936" y="162"/>
                  </a:lnTo>
                  <a:lnTo>
                    <a:pt x="1898" y="180"/>
                  </a:lnTo>
                  <a:lnTo>
                    <a:pt x="1848" y="198"/>
                  </a:lnTo>
                  <a:lnTo>
                    <a:pt x="1820" y="206"/>
                  </a:lnTo>
                  <a:lnTo>
                    <a:pt x="1788" y="214"/>
                  </a:lnTo>
                  <a:lnTo>
                    <a:pt x="1754" y="222"/>
                  </a:lnTo>
                  <a:lnTo>
                    <a:pt x="1718" y="226"/>
                  </a:lnTo>
                  <a:lnTo>
                    <a:pt x="1680" y="230"/>
                  </a:lnTo>
                  <a:lnTo>
                    <a:pt x="1640" y="230"/>
                  </a:lnTo>
                  <a:lnTo>
                    <a:pt x="1598" y="228"/>
                  </a:lnTo>
                  <a:lnTo>
                    <a:pt x="1554" y="222"/>
                  </a:lnTo>
                  <a:lnTo>
                    <a:pt x="1544" y="222"/>
                  </a:lnTo>
                  <a:lnTo>
                    <a:pt x="1512" y="222"/>
                  </a:lnTo>
                  <a:lnTo>
                    <a:pt x="1462" y="226"/>
                  </a:lnTo>
                  <a:lnTo>
                    <a:pt x="1396" y="234"/>
                  </a:lnTo>
                  <a:lnTo>
                    <a:pt x="1356" y="240"/>
                  </a:lnTo>
                  <a:lnTo>
                    <a:pt x="1314" y="248"/>
                  </a:lnTo>
                  <a:lnTo>
                    <a:pt x="1268" y="258"/>
                  </a:lnTo>
                  <a:lnTo>
                    <a:pt x="1220" y="272"/>
                  </a:lnTo>
                  <a:lnTo>
                    <a:pt x="1168" y="288"/>
                  </a:lnTo>
                  <a:lnTo>
                    <a:pt x="1114" y="306"/>
                  </a:lnTo>
                  <a:lnTo>
                    <a:pt x="1060" y="330"/>
                  </a:lnTo>
                  <a:lnTo>
                    <a:pt x="1002" y="354"/>
                  </a:lnTo>
                  <a:lnTo>
                    <a:pt x="984" y="354"/>
                  </a:lnTo>
                  <a:lnTo>
                    <a:pt x="944" y="354"/>
                  </a:lnTo>
                  <a:lnTo>
                    <a:pt x="918" y="352"/>
                  </a:lnTo>
                  <a:lnTo>
                    <a:pt x="890" y="348"/>
                  </a:lnTo>
                  <a:lnTo>
                    <a:pt x="864" y="344"/>
                  </a:lnTo>
                  <a:lnTo>
                    <a:pt x="840" y="338"/>
                  </a:lnTo>
                  <a:lnTo>
                    <a:pt x="818" y="330"/>
                  </a:lnTo>
                  <a:lnTo>
                    <a:pt x="810" y="324"/>
                  </a:lnTo>
                  <a:lnTo>
                    <a:pt x="802" y="318"/>
                  </a:lnTo>
                  <a:lnTo>
                    <a:pt x="798" y="312"/>
                  </a:lnTo>
                  <a:lnTo>
                    <a:pt x="794" y="306"/>
                  </a:lnTo>
                  <a:lnTo>
                    <a:pt x="794" y="298"/>
                  </a:lnTo>
                  <a:lnTo>
                    <a:pt x="794" y="290"/>
                  </a:lnTo>
                  <a:lnTo>
                    <a:pt x="798" y="280"/>
                  </a:lnTo>
                  <a:lnTo>
                    <a:pt x="806" y="270"/>
                  </a:lnTo>
                  <a:lnTo>
                    <a:pt x="816" y="260"/>
                  </a:lnTo>
                  <a:lnTo>
                    <a:pt x="828" y="248"/>
                  </a:lnTo>
                  <a:lnTo>
                    <a:pt x="844" y="234"/>
                  </a:lnTo>
                  <a:lnTo>
                    <a:pt x="864" y="222"/>
                  </a:lnTo>
                  <a:lnTo>
                    <a:pt x="916" y="192"/>
                  </a:lnTo>
                  <a:lnTo>
                    <a:pt x="1118" y="160"/>
                  </a:lnTo>
                  <a:lnTo>
                    <a:pt x="1144" y="162"/>
                  </a:lnTo>
                  <a:lnTo>
                    <a:pt x="1170" y="160"/>
                  </a:lnTo>
                  <a:lnTo>
                    <a:pt x="1182" y="158"/>
                  </a:lnTo>
                  <a:lnTo>
                    <a:pt x="1194" y="156"/>
                  </a:lnTo>
                  <a:lnTo>
                    <a:pt x="1204" y="152"/>
                  </a:lnTo>
                  <a:lnTo>
                    <a:pt x="1212" y="146"/>
                  </a:lnTo>
                  <a:lnTo>
                    <a:pt x="1218" y="140"/>
                  </a:lnTo>
                  <a:lnTo>
                    <a:pt x="1220" y="130"/>
                  </a:lnTo>
                  <a:lnTo>
                    <a:pt x="1218" y="120"/>
                  </a:lnTo>
                  <a:lnTo>
                    <a:pt x="1212" y="108"/>
                  </a:lnTo>
                  <a:lnTo>
                    <a:pt x="1200" y="92"/>
                  </a:lnTo>
                  <a:lnTo>
                    <a:pt x="1180" y="74"/>
                  </a:lnTo>
                  <a:lnTo>
                    <a:pt x="1078" y="88"/>
                  </a:lnTo>
                  <a:lnTo>
                    <a:pt x="830" y="126"/>
                  </a:lnTo>
                  <a:lnTo>
                    <a:pt x="684" y="148"/>
                  </a:lnTo>
                  <a:lnTo>
                    <a:pt x="536" y="174"/>
                  </a:lnTo>
                  <a:lnTo>
                    <a:pt x="402" y="198"/>
                  </a:lnTo>
                  <a:lnTo>
                    <a:pt x="344" y="210"/>
                  </a:lnTo>
                  <a:lnTo>
                    <a:pt x="292" y="222"/>
                  </a:lnTo>
                  <a:lnTo>
                    <a:pt x="286" y="224"/>
                  </a:lnTo>
                  <a:lnTo>
                    <a:pt x="268" y="226"/>
                  </a:lnTo>
                  <a:lnTo>
                    <a:pt x="240" y="226"/>
                  </a:lnTo>
                  <a:lnTo>
                    <a:pt x="226" y="224"/>
                  </a:lnTo>
                  <a:lnTo>
                    <a:pt x="210" y="222"/>
                  </a:lnTo>
                  <a:lnTo>
                    <a:pt x="196" y="218"/>
                  </a:lnTo>
                  <a:lnTo>
                    <a:pt x="180" y="212"/>
                  </a:lnTo>
                  <a:lnTo>
                    <a:pt x="168" y="204"/>
                  </a:lnTo>
                  <a:lnTo>
                    <a:pt x="154" y="192"/>
                  </a:lnTo>
                  <a:lnTo>
                    <a:pt x="144" y="180"/>
                  </a:lnTo>
                  <a:lnTo>
                    <a:pt x="136" y="164"/>
                  </a:lnTo>
                  <a:lnTo>
                    <a:pt x="132" y="144"/>
                  </a:lnTo>
                  <a:lnTo>
                    <a:pt x="130" y="122"/>
                  </a:lnTo>
                  <a:lnTo>
                    <a:pt x="128" y="90"/>
                  </a:lnTo>
                  <a:lnTo>
                    <a:pt x="126" y="62"/>
                  </a:lnTo>
                  <a:lnTo>
                    <a:pt x="124" y="32"/>
                  </a:lnTo>
                  <a:lnTo>
                    <a:pt x="120" y="20"/>
                  </a:lnTo>
                  <a:lnTo>
                    <a:pt x="118" y="10"/>
                  </a:lnTo>
                  <a:lnTo>
                    <a:pt x="114" y="2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4" y="2"/>
                  </a:lnTo>
                  <a:lnTo>
                    <a:pt x="98" y="8"/>
                  </a:lnTo>
                  <a:lnTo>
                    <a:pt x="90" y="22"/>
                  </a:lnTo>
                  <a:lnTo>
                    <a:pt x="82" y="44"/>
                  </a:lnTo>
                  <a:lnTo>
                    <a:pt x="78" y="54"/>
                  </a:lnTo>
                  <a:lnTo>
                    <a:pt x="70" y="84"/>
                  </a:lnTo>
                  <a:lnTo>
                    <a:pt x="62" y="128"/>
                  </a:lnTo>
                  <a:lnTo>
                    <a:pt x="58" y="152"/>
                  </a:lnTo>
                  <a:lnTo>
                    <a:pt x="56" y="178"/>
                  </a:lnTo>
                  <a:lnTo>
                    <a:pt x="56" y="206"/>
                  </a:lnTo>
                  <a:lnTo>
                    <a:pt x="58" y="232"/>
                  </a:lnTo>
                  <a:lnTo>
                    <a:pt x="64" y="258"/>
                  </a:lnTo>
                  <a:lnTo>
                    <a:pt x="72" y="284"/>
                  </a:lnTo>
                  <a:lnTo>
                    <a:pt x="78" y="294"/>
                  </a:lnTo>
                  <a:lnTo>
                    <a:pt x="86" y="306"/>
                  </a:lnTo>
                  <a:lnTo>
                    <a:pt x="94" y="316"/>
                  </a:lnTo>
                  <a:lnTo>
                    <a:pt x="102" y="326"/>
                  </a:lnTo>
                  <a:lnTo>
                    <a:pt x="114" y="334"/>
                  </a:lnTo>
                  <a:lnTo>
                    <a:pt x="124" y="342"/>
                  </a:lnTo>
                  <a:lnTo>
                    <a:pt x="138" y="350"/>
                  </a:lnTo>
                  <a:lnTo>
                    <a:pt x="152" y="354"/>
                  </a:lnTo>
                  <a:lnTo>
                    <a:pt x="156" y="366"/>
                  </a:lnTo>
                  <a:lnTo>
                    <a:pt x="158" y="378"/>
                  </a:lnTo>
                  <a:lnTo>
                    <a:pt x="158" y="386"/>
                  </a:lnTo>
                  <a:lnTo>
                    <a:pt x="156" y="392"/>
                  </a:lnTo>
                  <a:lnTo>
                    <a:pt x="154" y="398"/>
                  </a:lnTo>
                  <a:lnTo>
                    <a:pt x="148" y="404"/>
                  </a:lnTo>
                  <a:lnTo>
                    <a:pt x="142" y="410"/>
                  </a:lnTo>
                  <a:lnTo>
                    <a:pt x="132" y="414"/>
                  </a:lnTo>
                  <a:lnTo>
                    <a:pt x="122" y="418"/>
                  </a:lnTo>
                  <a:lnTo>
                    <a:pt x="106" y="420"/>
                  </a:lnTo>
                  <a:lnTo>
                    <a:pt x="88" y="420"/>
                  </a:lnTo>
                  <a:lnTo>
                    <a:pt x="66" y="418"/>
                  </a:lnTo>
                  <a:lnTo>
                    <a:pt x="46" y="414"/>
                  </a:lnTo>
                  <a:lnTo>
                    <a:pt x="30" y="414"/>
                  </a:lnTo>
                  <a:lnTo>
                    <a:pt x="20" y="414"/>
                  </a:lnTo>
                  <a:lnTo>
                    <a:pt x="12" y="416"/>
                  </a:lnTo>
                  <a:lnTo>
                    <a:pt x="6" y="418"/>
                  </a:lnTo>
                  <a:lnTo>
                    <a:pt x="2" y="422"/>
                  </a:lnTo>
                  <a:lnTo>
                    <a:pt x="0" y="428"/>
                  </a:lnTo>
                  <a:lnTo>
                    <a:pt x="2" y="436"/>
                  </a:lnTo>
                  <a:lnTo>
                    <a:pt x="6" y="448"/>
                  </a:lnTo>
                  <a:lnTo>
                    <a:pt x="16" y="460"/>
                  </a:lnTo>
                  <a:lnTo>
                    <a:pt x="30" y="476"/>
                  </a:lnTo>
                  <a:lnTo>
                    <a:pt x="52" y="496"/>
                  </a:lnTo>
                  <a:lnTo>
                    <a:pt x="64" y="514"/>
                  </a:lnTo>
                  <a:lnTo>
                    <a:pt x="80" y="534"/>
                  </a:lnTo>
                  <a:lnTo>
                    <a:pt x="102" y="556"/>
                  </a:lnTo>
                  <a:lnTo>
                    <a:pt x="128" y="576"/>
                  </a:lnTo>
                  <a:lnTo>
                    <a:pt x="142" y="586"/>
                  </a:lnTo>
                  <a:lnTo>
                    <a:pt x="156" y="594"/>
                  </a:lnTo>
                  <a:lnTo>
                    <a:pt x="172" y="600"/>
                  </a:lnTo>
                  <a:lnTo>
                    <a:pt x="188" y="604"/>
                  </a:lnTo>
                  <a:lnTo>
                    <a:pt x="206" y="606"/>
                  </a:lnTo>
                  <a:lnTo>
                    <a:pt x="222" y="604"/>
                  </a:lnTo>
                  <a:lnTo>
                    <a:pt x="228" y="614"/>
                  </a:lnTo>
                  <a:lnTo>
                    <a:pt x="242" y="636"/>
                  </a:lnTo>
                  <a:lnTo>
                    <a:pt x="252" y="650"/>
                  </a:lnTo>
                  <a:lnTo>
                    <a:pt x="266" y="664"/>
                  </a:lnTo>
                  <a:lnTo>
                    <a:pt x="282" y="678"/>
                  </a:lnTo>
                  <a:lnTo>
                    <a:pt x="300" y="690"/>
                  </a:lnTo>
                  <a:lnTo>
                    <a:pt x="418" y="636"/>
                  </a:lnTo>
                  <a:lnTo>
                    <a:pt x="402" y="630"/>
                  </a:lnTo>
                  <a:lnTo>
                    <a:pt x="366" y="616"/>
                  </a:lnTo>
                  <a:lnTo>
                    <a:pt x="346" y="604"/>
                  </a:lnTo>
                  <a:lnTo>
                    <a:pt x="326" y="594"/>
                  </a:lnTo>
                  <a:lnTo>
                    <a:pt x="308" y="580"/>
                  </a:lnTo>
                  <a:lnTo>
                    <a:pt x="294" y="566"/>
                  </a:lnTo>
                  <a:lnTo>
                    <a:pt x="290" y="560"/>
                  </a:lnTo>
                  <a:lnTo>
                    <a:pt x="286" y="552"/>
                  </a:lnTo>
                  <a:lnTo>
                    <a:pt x="286" y="544"/>
                  </a:lnTo>
                  <a:lnTo>
                    <a:pt x="288" y="536"/>
                  </a:lnTo>
                  <a:lnTo>
                    <a:pt x="290" y="530"/>
                  </a:lnTo>
                  <a:lnTo>
                    <a:pt x="298" y="522"/>
                  </a:lnTo>
                  <a:lnTo>
                    <a:pt x="306" y="514"/>
                  </a:lnTo>
                  <a:lnTo>
                    <a:pt x="318" y="508"/>
                  </a:lnTo>
                  <a:lnTo>
                    <a:pt x="334" y="500"/>
                  </a:lnTo>
                  <a:lnTo>
                    <a:pt x="354" y="492"/>
                  </a:lnTo>
                  <a:lnTo>
                    <a:pt x="376" y="486"/>
                  </a:lnTo>
                  <a:lnTo>
                    <a:pt x="404" y="480"/>
                  </a:lnTo>
                  <a:lnTo>
                    <a:pt x="472" y="468"/>
                  </a:lnTo>
                  <a:lnTo>
                    <a:pt x="558" y="456"/>
                  </a:lnTo>
                  <a:lnTo>
                    <a:pt x="566" y="448"/>
                  </a:lnTo>
                  <a:lnTo>
                    <a:pt x="574" y="440"/>
                  </a:lnTo>
                  <a:lnTo>
                    <a:pt x="578" y="432"/>
                  </a:lnTo>
                  <a:lnTo>
                    <a:pt x="580" y="428"/>
                  </a:lnTo>
                  <a:lnTo>
                    <a:pt x="578" y="422"/>
                  </a:lnTo>
                  <a:lnTo>
                    <a:pt x="576" y="418"/>
                  </a:lnTo>
                  <a:lnTo>
                    <a:pt x="570" y="414"/>
                  </a:lnTo>
                  <a:lnTo>
                    <a:pt x="562" y="410"/>
                  </a:lnTo>
                  <a:lnTo>
                    <a:pt x="552" y="406"/>
                  </a:lnTo>
                  <a:lnTo>
                    <a:pt x="536" y="404"/>
                  </a:lnTo>
                  <a:lnTo>
                    <a:pt x="518" y="402"/>
                  </a:lnTo>
                  <a:lnTo>
                    <a:pt x="482" y="400"/>
                  </a:lnTo>
                  <a:lnTo>
                    <a:pt x="444" y="398"/>
                  </a:lnTo>
                  <a:lnTo>
                    <a:pt x="402" y="392"/>
                  </a:lnTo>
                  <a:lnTo>
                    <a:pt x="380" y="388"/>
                  </a:lnTo>
                  <a:lnTo>
                    <a:pt x="362" y="382"/>
                  </a:lnTo>
                  <a:lnTo>
                    <a:pt x="344" y="376"/>
                  </a:lnTo>
                  <a:lnTo>
                    <a:pt x="328" y="368"/>
                  </a:lnTo>
                  <a:lnTo>
                    <a:pt x="316" y="360"/>
                  </a:lnTo>
                  <a:lnTo>
                    <a:pt x="308" y="350"/>
                  </a:lnTo>
                  <a:lnTo>
                    <a:pt x="306" y="344"/>
                  </a:lnTo>
                  <a:lnTo>
                    <a:pt x="306" y="338"/>
                  </a:lnTo>
                  <a:lnTo>
                    <a:pt x="306" y="330"/>
                  </a:lnTo>
                  <a:lnTo>
                    <a:pt x="308" y="324"/>
                  </a:lnTo>
                  <a:lnTo>
                    <a:pt x="316" y="320"/>
                  </a:lnTo>
                  <a:lnTo>
                    <a:pt x="334" y="310"/>
                  </a:lnTo>
                  <a:lnTo>
                    <a:pt x="366" y="298"/>
                  </a:lnTo>
                  <a:lnTo>
                    <a:pt x="408" y="284"/>
                  </a:lnTo>
                  <a:lnTo>
                    <a:pt x="432" y="278"/>
                  </a:lnTo>
                  <a:lnTo>
                    <a:pt x="458" y="274"/>
                  </a:lnTo>
                  <a:lnTo>
                    <a:pt x="488" y="270"/>
                  </a:lnTo>
                  <a:lnTo>
                    <a:pt x="518" y="268"/>
                  </a:lnTo>
                  <a:lnTo>
                    <a:pt x="552" y="268"/>
                  </a:lnTo>
                  <a:lnTo>
                    <a:pt x="586" y="270"/>
                  </a:lnTo>
                  <a:lnTo>
                    <a:pt x="622" y="276"/>
                  </a:lnTo>
                  <a:lnTo>
                    <a:pt x="658" y="284"/>
                  </a:lnTo>
                  <a:lnTo>
                    <a:pt x="658" y="294"/>
                  </a:lnTo>
                  <a:lnTo>
                    <a:pt x="660" y="304"/>
                  </a:lnTo>
                  <a:lnTo>
                    <a:pt x="662" y="316"/>
                  </a:lnTo>
                  <a:lnTo>
                    <a:pt x="664" y="330"/>
                  </a:lnTo>
                  <a:lnTo>
                    <a:pt x="672" y="346"/>
                  </a:lnTo>
                  <a:lnTo>
                    <a:pt x="680" y="362"/>
                  </a:lnTo>
                  <a:lnTo>
                    <a:pt x="694" y="378"/>
                  </a:lnTo>
                  <a:lnTo>
                    <a:pt x="712" y="394"/>
                  </a:lnTo>
                  <a:lnTo>
                    <a:pt x="734" y="408"/>
                  </a:lnTo>
                  <a:lnTo>
                    <a:pt x="762" y="420"/>
                  </a:lnTo>
                  <a:lnTo>
                    <a:pt x="778" y="426"/>
                  </a:lnTo>
                  <a:lnTo>
                    <a:pt x="796" y="430"/>
                  </a:lnTo>
                  <a:lnTo>
                    <a:pt x="816" y="432"/>
                  </a:lnTo>
                  <a:lnTo>
                    <a:pt x="838" y="436"/>
                  </a:lnTo>
                  <a:lnTo>
                    <a:pt x="862" y="436"/>
                  </a:lnTo>
                  <a:lnTo>
                    <a:pt x="888" y="436"/>
                  </a:lnTo>
                  <a:lnTo>
                    <a:pt x="914" y="436"/>
                  </a:lnTo>
                  <a:lnTo>
                    <a:pt x="944" y="434"/>
                  </a:lnTo>
                  <a:lnTo>
                    <a:pt x="1010" y="424"/>
                  </a:lnTo>
                  <a:lnTo>
                    <a:pt x="1020" y="418"/>
                  </a:lnTo>
                  <a:lnTo>
                    <a:pt x="1048" y="402"/>
                  </a:lnTo>
                  <a:lnTo>
                    <a:pt x="1092" y="380"/>
                  </a:lnTo>
                  <a:lnTo>
                    <a:pt x="1122" y="368"/>
                  </a:lnTo>
                  <a:lnTo>
                    <a:pt x="1152" y="354"/>
                  </a:lnTo>
                  <a:lnTo>
                    <a:pt x="1188" y="342"/>
                  </a:lnTo>
                  <a:lnTo>
                    <a:pt x="1226" y="332"/>
                  </a:lnTo>
                  <a:lnTo>
                    <a:pt x="1266" y="322"/>
                  </a:lnTo>
                  <a:lnTo>
                    <a:pt x="1308" y="314"/>
                  </a:lnTo>
                  <a:lnTo>
                    <a:pt x="1354" y="308"/>
                  </a:lnTo>
                  <a:lnTo>
                    <a:pt x="1400" y="304"/>
                  </a:lnTo>
                  <a:lnTo>
                    <a:pt x="1450" y="304"/>
                  </a:lnTo>
                  <a:lnTo>
                    <a:pt x="1500" y="308"/>
                  </a:lnTo>
                  <a:lnTo>
                    <a:pt x="1506" y="324"/>
                  </a:lnTo>
                  <a:lnTo>
                    <a:pt x="1524" y="364"/>
                  </a:lnTo>
                  <a:lnTo>
                    <a:pt x="1538" y="388"/>
                  </a:lnTo>
                  <a:lnTo>
                    <a:pt x="1552" y="412"/>
                  </a:lnTo>
                  <a:lnTo>
                    <a:pt x="1572" y="436"/>
                  </a:lnTo>
                  <a:lnTo>
                    <a:pt x="1592" y="456"/>
                  </a:lnTo>
                  <a:lnTo>
                    <a:pt x="1602" y="464"/>
                  </a:lnTo>
                  <a:lnTo>
                    <a:pt x="1614" y="472"/>
                  </a:lnTo>
                  <a:lnTo>
                    <a:pt x="1628" y="478"/>
                  </a:lnTo>
                  <a:lnTo>
                    <a:pt x="1640" y="480"/>
                  </a:lnTo>
                  <a:lnTo>
                    <a:pt x="1654" y="482"/>
                  </a:lnTo>
                  <a:lnTo>
                    <a:pt x="1668" y="482"/>
                  </a:lnTo>
                  <a:lnTo>
                    <a:pt x="1682" y="478"/>
                  </a:lnTo>
                  <a:lnTo>
                    <a:pt x="1698" y="472"/>
                  </a:lnTo>
                  <a:lnTo>
                    <a:pt x="1712" y="464"/>
                  </a:lnTo>
                  <a:lnTo>
                    <a:pt x="1730" y="452"/>
                  </a:lnTo>
                  <a:lnTo>
                    <a:pt x="1746" y="436"/>
                  </a:lnTo>
                  <a:lnTo>
                    <a:pt x="1762" y="418"/>
                  </a:lnTo>
                  <a:lnTo>
                    <a:pt x="1780" y="394"/>
                  </a:lnTo>
                  <a:lnTo>
                    <a:pt x="1798" y="368"/>
                  </a:lnTo>
                  <a:lnTo>
                    <a:pt x="1816" y="336"/>
                  </a:lnTo>
                  <a:lnTo>
                    <a:pt x="1836" y="300"/>
                  </a:lnTo>
                  <a:lnTo>
                    <a:pt x="1876" y="282"/>
                  </a:lnTo>
                  <a:lnTo>
                    <a:pt x="1914" y="264"/>
                  </a:lnTo>
                  <a:lnTo>
                    <a:pt x="1954" y="240"/>
                  </a:lnTo>
                  <a:lnTo>
                    <a:pt x="1972" y="228"/>
                  </a:lnTo>
                  <a:lnTo>
                    <a:pt x="1988" y="214"/>
                  </a:lnTo>
                  <a:lnTo>
                    <a:pt x="1998" y="202"/>
                  </a:lnTo>
                  <a:lnTo>
                    <a:pt x="2006" y="188"/>
                  </a:lnTo>
                  <a:lnTo>
                    <a:pt x="2008" y="182"/>
                  </a:lnTo>
                  <a:lnTo>
                    <a:pt x="2008" y="176"/>
                  </a:lnTo>
                  <a:lnTo>
                    <a:pt x="2006" y="170"/>
                  </a:lnTo>
                  <a:lnTo>
                    <a:pt x="2002" y="164"/>
                  </a:lnTo>
                  <a:lnTo>
                    <a:pt x="1996" y="160"/>
                  </a:lnTo>
                  <a:lnTo>
                    <a:pt x="1990" y="154"/>
                  </a:lnTo>
                  <a:lnTo>
                    <a:pt x="1980" y="150"/>
                  </a:lnTo>
                  <a:lnTo>
                    <a:pt x="1968" y="1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7" name="Freeform 262"/>
            <p:cNvSpPr>
              <a:spLocks/>
            </p:cNvSpPr>
            <p:nvPr userDrawn="1"/>
          </p:nvSpPr>
          <p:spPr bwMode="auto">
            <a:xfrm>
              <a:off x="5816" y="-4328"/>
              <a:ext cx="2020" cy="700"/>
            </a:xfrm>
            <a:custGeom>
              <a:avLst/>
              <a:gdLst>
                <a:gd name="T0" fmla="*/ 1955 w 2008"/>
                <a:gd name="T1" fmla="*/ 195 h 690"/>
                <a:gd name="T2" fmla="*/ 1769 w 2008"/>
                <a:gd name="T3" fmla="*/ 241 h 690"/>
                <a:gd name="T4" fmla="*/ 1600 w 2008"/>
                <a:gd name="T5" fmla="*/ 237 h 690"/>
                <a:gd name="T6" fmla="*/ 1396 w 2008"/>
                <a:gd name="T7" fmla="*/ 259 h 690"/>
                <a:gd name="T8" fmla="*/ 1149 w 2008"/>
                <a:gd name="T9" fmla="*/ 329 h 690"/>
                <a:gd name="T10" fmla="*/ 974 w 2008"/>
                <a:gd name="T11" fmla="*/ 379 h 690"/>
                <a:gd name="T12" fmla="*/ 843 w 2008"/>
                <a:gd name="T13" fmla="*/ 355 h 690"/>
                <a:gd name="T14" fmla="*/ 819 w 2008"/>
                <a:gd name="T15" fmla="*/ 319 h 690"/>
                <a:gd name="T16" fmla="*/ 853 w 2008"/>
                <a:gd name="T17" fmla="*/ 268 h 690"/>
                <a:gd name="T18" fmla="*/ 1153 w 2008"/>
                <a:gd name="T19" fmla="*/ 170 h 690"/>
                <a:gd name="T20" fmla="*/ 1239 w 2008"/>
                <a:gd name="T21" fmla="*/ 162 h 690"/>
                <a:gd name="T22" fmla="*/ 1247 w 2008"/>
                <a:gd name="T23" fmla="*/ 118 h 690"/>
                <a:gd name="T24" fmla="*/ 855 w 2008"/>
                <a:gd name="T25" fmla="*/ 136 h 690"/>
                <a:gd name="T26" fmla="*/ 302 w 2008"/>
                <a:gd name="T27" fmla="*/ 237 h 690"/>
                <a:gd name="T28" fmla="*/ 231 w 2008"/>
                <a:gd name="T29" fmla="*/ 239 h 690"/>
                <a:gd name="T30" fmla="*/ 159 w 2008"/>
                <a:gd name="T31" fmla="*/ 207 h 690"/>
                <a:gd name="T32" fmla="*/ 135 w 2008"/>
                <a:gd name="T33" fmla="*/ 132 h 690"/>
                <a:gd name="T34" fmla="*/ 123 w 2008"/>
                <a:gd name="T35" fmla="*/ 10 h 690"/>
                <a:gd name="T36" fmla="*/ 103 w 2008"/>
                <a:gd name="T37" fmla="*/ 8 h 690"/>
                <a:gd name="T38" fmla="*/ 70 w 2008"/>
                <a:gd name="T39" fmla="*/ 89 h 690"/>
                <a:gd name="T40" fmla="*/ 58 w 2008"/>
                <a:gd name="T41" fmla="*/ 248 h 690"/>
                <a:gd name="T42" fmla="*/ 99 w 2008"/>
                <a:gd name="T43" fmla="*/ 341 h 690"/>
                <a:gd name="T44" fmla="*/ 157 w 2008"/>
                <a:gd name="T45" fmla="*/ 379 h 690"/>
                <a:gd name="T46" fmla="*/ 161 w 2008"/>
                <a:gd name="T47" fmla="*/ 422 h 690"/>
                <a:gd name="T48" fmla="*/ 127 w 2008"/>
                <a:gd name="T49" fmla="*/ 448 h 690"/>
                <a:gd name="T50" fmla="*/ 46 w 2008"/>
                <a:gd name="T51" fmla="*/ 444 h 690"/>
                <a:gd name="T52" fmla="*/ 2 w 2008"/>
                <a:gd name="T53" fmla="*/ 452 h 690"/>
                <a:gd name="T54" fmla="*/ 30 w 2008"/>
                <a:gd name="T55" fmla="*/ 511 h 690"/>
                <a:gd name="T56" fmla="*/ 107 w 2008"/>
                <a:gd name="T57" fmla="*/ 597 h 690"/>
                <a:gd name="T58" fmla="*/ 193 w 2008"/>
                <a:gd name="T59" fmla="*/ 649 h 690"/>
                <a:gd name="T60" fmla="*/ 247 w 2008"/>
                <a:gd name="T61" fmla="*/ 683 h 690"/>
                <a:gd name="T62" fmla="*/ 432 w 2008"/>
                <a:gd name="T63" fmla="*/ 683 h 690"/>
                <a:gd name="T64" fmla="*/ 336 w 2008"/>
                <a:gd name="T65" fmla="*/ 639 h 690"/>
                <a:gd name="T66" fmla="*/ 296 w 2008"/>
                <a:gd name="T67" fmla="*/ 584 h 690"/>
                <a:gd name="T68" fmla="*/ 328 w 2008"/>
                <a:gd name="T69" fmla="*/ 546 h 690"/>
                <a:gd name="T70" fmla="*/ 487 w 2008"/>
                <a:gd name="T71" fmla="*/ 503 h 690"/>
                <a:gd name="T72" fmla="*/ 595 w 2008"/>
                <a:gd name="T73" fmla="*/ 464 h 690"/>
                <a:gd name="T74" fmla="*/ 577 w 2008"/>
                <a:gd name="T75" fmla="*/ 440 h 690"/>
                <a:gd name="T76" fmla="*/ 497 w 2008"/>
                <a:gd name="T77" fmla="*/ 430 h 690"/>
                <a:gd name="T78" fmla="*/ 354 w 2008"/>
                <a:gd name="T79" fmla="*/ 405 h 690"/>
                <a:gd name="T80" fmla="*/ 316 w 2008"/>
                <a:gd name="T81" fmla="*/ 363 h 690"/>
                <a:gd name="T82" fmla="*/ 344 w 2008"/>
                <a:gd name="T83" fmla="*/ 334 h 690"/>
                <a:gd name="T84" fmla="*/ 503 w 2008"/>
                <a:gd name="T85" fmla="*/ 290 h 690"/>
                <a:gd name="T86" fmla="*/ 678 w 2008"/>
                <a:gd name="T87" fmla="*/ 304 h 690"/>
                <a:gd name="T88" fmla="*/ 684 w 2008"/>
                <a:gd name="T89" fmla="*/ 355 h 690"/>
                <a:gd name="T90" fmla="*/ 754 w 2008"/>
                <a:gd name="T91" fmla="*/ 438 h 690"/>
                <a:gd name="T92" fmla="*/ 863 w 2008"/>
                <a:gd name="T93" fmla="*/ 468 h 690"/>
                <a:gd name="T94" fmla="*/ 1040 w 2008"/>
                <a:gd name="T95" fmla="*/ 454 h 690"/>
                <a:gd name="T96" fmla="*/ 1157 w 2008"/>
                <a:gd name="T97" fmla="*/ 395 h 690"/>
                <a:gd name="T98" fmla="*/ 1348 w 2008"/>
                <a:gd name="T99" fmla="*/ 339 h 690"/>
                <a:gd name="T100" fmla="*/ 1545 w 2008"/>
                <a:gd name="T101" fmla="*/ 332 h 690"/>
                <a:gd name="T102" fmla="*/ 1620 w 2008"/>
                <a:gd name="T103" fmla="*/ 468 h 690"/>
                <a:gd name="T104" fmla="*/ 1690 w 2008"/>
                <a:gd name="T105" fmla="*/ 515 h 690"/>
                <a:gd name="T106" fmla="*/ 1762 w 2008"/>
                <a:gd name="T107" fmla="*/ 499 h 690"/>
                <a:gd name="T108" fmla="*/ 1853 w 2008"/>
                <a:gd name="T109" fmla="*/ 395 h 690"/>
                <a:gd name="T110" fmla="*/ 1973 w 2008"/>
                <a:gd name="T111" fmla="*/ 284 h 690"/>
                <a:gd name="T112" fmla="*/ 2066 w 2008"/>
                <a:gd name="T113" fmla="*/ 203 h 690"/>
                <a:gd name="T114" fmla="*/ 2056 w 2008"/>
                <a:gd name="T115" fmla="*/ 170 h 69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008" h="690">
                  <a:moveTo>
                    <a:pt x="1968" y="144"/>
                  </a:moveTo>
                  <a:lnTo>
                    <a:pt x="1968" y="144"/>
                  </a:lnTo>
                  <a:lnTo>
                    <a:pt x="1960" y="150"/>
                  </a:lnTo>
                  <a:lnTo>
                    <a:pt x="1936" y="162"/>
                  </a:lnTo>
                  <a:lnTo>
                    <a:pt x="1898" y="180"/>
                  </a:lnTo>
                  <a:lnTo>
                    <a:pt x="1848" y="198"/>
                  </a:lnTo>
                  <a:lnTo>
                    <a:pt x="1820" y="206"/>
                  </a:lnTo>
                  <a:lnTo>
                    <a:pt x="1788" y="214"/>
                  </a:lnTo>
                  <a:lnTo>
                    <a:pt x="1754" y="222"/>
                  </a:lnTo>
                  <a:lnTo>
                    <a:pt x="1718" y="226"/>
                  </a:lnTo>
                  <a:lnTo>
                    <a:pt x="1680" y="230"/>
                  </a:lnTo>
                  <a:lnTo>
                    <a:pt x="1640" y="230"/>
                  </a:lnTo>
                  <a:lnTo>
                    <a:pt x="1598" y="228"/>
                  </a:lnTo>
                  <a:lnTo>
                    <a:pt x="1554" y="222"/>
                  </a:lnTo>
                  <a:lnTo>
                    <a:pt x="1544" y="222"/>
                  </a:lnTo>
                  <a:lnTo>
                    <a:pt x="1512" y="222"/>
                  </a:lnTo>
                  <a:lnTo>
                    <a:pt x="1462" y="226"/>
                  </a:lnTo>
                  <a:lnTo>
                    <a:pt x="1396" y="234"/>
                  </a:lnTo>
                  <a:lnTo>
                    <a:pt x="1356" y="240"/>
                  </a:lnTo>
                  <a:lnTo>
                    <a:pt x="1314" y="248"/>
                  </a:lnTo>
                  <a:lnTo>
                    <a:pt x="1268" y="258"/>
                  </a:lnTo>
                  <a:lnTo>
                    <a:pt x="1220" y="272"/>
                  </a:lnTo>
                  <a:lnTo>
                    <a:pt x="1168" y="288"/>
                  </a:lnTo>
                  <a:lnTo>
                    <a:pt x="1114" y="306"/>
                  </a:lnTo>
                  <a:lnTo>
                    <a:pt x="1060" y="330"/>
                  </a:lnTo>
                  <a:lnTo>
                    <a:pt x="1002" y="354"/>
                  </a:lnTo>
                  <a:lnTo>
                    <a:pt x="984" y="354"/>
                  </a:lnTo>
                  <a:lnTo>
                    <a:pt x="944" y="354"/>
                  </a:lnTo>
                  <a:lnTo>
                    <a:pt x="918" y="352"/>
                  </a:lnTo>
                  <a:lnTo>
                    <a:pt x="890" y="348"/>
                  </a:lnTo>
                  <a:lnTo>
                    <a:pt x="864" y="344"/>
                  </a:lnTo>
                  <a:lnTo>
                    <a:pt x="840" y="338"/>
                  </a:lnTo>
                  <a:lnTo>
                    <a:pt x="818" y="330"/>
                  </a:lnTo>
                  <a:lnTo>
                    <a:pt x="810" y="324"/>
                  </a:lnTo>
                  <a:lnTo>
                    <a:pt x="802" y="318"/>
                  </a:lnTo>
                  <a:lnTo>
                    <a:pt x="798" y="312"/>
                  </a:lnTo>
                  <a:lnTo>
                    <a:pt x="794" y="306"/>
                  </a:lnTo>
                  <a:lnTo>
                    <a:pt x="794" y="298"/>
                  </a:lnTo>
                  <a:lnTo>
                    <a:pt x="794" y="290"/>
                  </a:lnTo>
                  <a:lnTo>
                    <a:pt x="798" y="280"/>
                  </a:lnTo>
                  <a:lnTo>
                    <a:pt x="806" y="270"/>
                  </a:lnTo>
                  <a:lnTo>
                    <a:pt x="816" y="260"/>
                  </a:lnTo>
                  <a:lnTo>
                    <a:pt x="828" y="248"/>
                  </a:lnTo>
                  <a:lnTo>
                    <a:pt x="844" y="234"/>
                  </a:lnTo>
                  <a:lnTo>
                    <a:pt x="864" y="222"/>
                  </a:lnTo>
                  <a:lnTo>
                    <a:pt x="916" y="192"/>
                  </a:lnTo>
                  <a:lnTo>
                    <a:pt x="1118" y="160"/>
                  </a:lnTo>
                  <a:lnTo>
                    <a:pt x="1144" y="162"/>
                  </a:lnTo>
                  <a:lnTo>
                    <a:pt x="1170" y="160"/>
                  </a:lnTo>
                  <a:lnTo>
                    <a:pt x="1182" y="158"/>
                  </a:lnTo>
                  <a:lnTo>
                    <a:pt x="1194" y="156"/>
                  </a:lnTo>
                  <a:lnTo>
                    <a:pt x="1204" y="152"/>
                  </a:lnTo>
                  <a:lnTo>
                    <a:pt x="1212" y="146"/>
                  </a:lnTo>
                  <a:lnTo>
                    <a:pt x="1218" y="140"/>
                  </a:lnTo>
                  <a:lnTo>
                    <a:pt x="1220" y="130"/>
                  </a:lnTo>
                  <a:lnTo>
                    <a:pt x="1218" y="120"/>
                  </a:lnTo>
                  <a:lnTo>
                    <a:pt x="1212" y="108"/>
                  </a:lnTo>
                  <a:lnTo>
                    <a:pt x="1200" y="92"/>
                  </a:lnTo>
                  <a:lnTo>
                    <a:pt x="1180" y="74"/>
                  </a:lnTo>
                  <a:lnTo>
                    <a:pt x="1078" y="88"/>
                  </a:lnTo>
                  <a:lnTo>
                    <a:pt x="830" y="126"/>
                  </a:lnTo>
                  <a:lnTo>
                    <a:pt x="684" y="148"/>
                  </a:lnTo>
                  <a:lnTo>
                    <a:pt x="536" y="174"/>
                  </a:lnTo>
                  <a:lnTo>
                    <a:pt x="402" y="198"/>
                  </a:lnTo>
                  <a:lnTo>
                    <a:pt x="344" y="210"/>
                  </a:lnTo>
                  <a:lnTo>
                    <a:pt x="292" y="222"/>
                  </a:lnTo>
                  <a:lnTo>
                    <a:pt x="286" y="224"/>
                  </a:lnTo>
                  <a:lnTo>
                    <a:pt x="268" y="226"/>
                  </a:lnTo>
                  <a:lnTo>
                    <a:pt x="240" y="226"/>
                  </a:lnTo>
                  <a:lnTo>
                    <a:pt x="226" y="224"/>
                  </a:lnTo>
                  <a:lnTo>
                    <a:pt x="210" y="222"/>
                  </a:lnTo>
                  <a:lnTo>
                    <a:pt x="196" y="218"/>
                  </a:lnTo>
                  <a:lnTo>
                    <a:pt x="180" y="212"/>
                  </a:lnTo>
                  <a:lnTo>
                    <a:pt x="168" y="204"/>
                  </a:lnTo>
                  <a:lnTo>
                    <a:pt x="154" y="192"/>
                  </a:lnTo>
                  <a:lnTo>
                    <a:pt x="144" y="180"/>
                  </a:lnTo>
                  <a:lnTo>
                    <a:pt x="136" y="164"/>
                  </a:lnTo>
                  <a:lnTo>
                    <a:pt x="132" y="144"/>
                  </a:lnTo>
                  <a:lnTo>
                    <a:pt x="130" y="122"/>
                  </a:lnTo>
                  <a:lnTo>
                    <a:pt x="128" y="90"/>
                  </a:lnTo>
                  <a:lnTo>
                    <a:pt x="126" y="62"/>
                  </a:lnTo>
                  <a:lnTo>
                    <a:pt x="124" y="32"/>
                  </a:lnTo>
                  <a:lnTo>
                    <a:pt x="120" y="20"/>
                  </a:lnTo>
                  <a:lnTo>
                    <a:pt x="118" y="10"/>
                  </a:lnTo>
                  <a:lnTo>
                    <a:pt x="114" y="2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4" y="2"/>
                  </a:lnTo>
                  <a:lnTo>
                    <a:pt x="98" y="8"/>
                  </a:lnTo>
                  <a:lnTo>
                    <a:pt x="90" y="22"/>
                  </a:lnTo>
                  <a:lnTo>
                    <a:pt x="82" y="44"/>
                  </a:lnTo>
                  <a:lnTo>
                    <a:pt x="78" y="54"/>
                  </a:lnTo>
                  <a:lnTo>
                    <a:pt x="70" y="84"/>
                  </a:lnTo>
                  <a:lnTo>
                    <a:pt x="62" y="128"/>
                  </a:lnTo>
                  <a:lnTo>
                    <a:pt x="58" y="152"/>
                  </a:lnTo>
                  <a:lnTo>
                    <a:pt x="56" y="178"/>
                  </a:lnTo>
                  <a:lnTo>
                    <a:pt x="56" y="206"/>
                  </a:lnTo>
                  <a:lnTo>
                    <a:pt x="58" y="232"/>
                  </a:lnTo>
                  <a:lnTo>
                    <a:pt x="64" y="258"/>
                  </a:lnTo>
                  <a:lnTo>
                    <a:pt x="72" y="284"/>
                  </a:lnTo>
                  <a:lnTo>
                    <a:pt x="78" y="294"/>
                  </a:lnTo>
                  <a:lnTo>
                    <a:pt x="86" y="306"/>
                  </a:lnTo>
                  <a:lnTo>
                    <a:pt x="94" y="316"/>
                  </a:lnTo>
                  <a:lnTo>
                    <a:pt x="102" y="326"/>
                  </a:lnTo>
                  <a:lnTo>
                    <a:pt x="114" y="334"/>
                  </a:lnTo>
                  <a:lnTo>
                    <a:pt x="124" y="342"/>
                  </a:lnTo>
                  <a:lnTo>
                    <a:pt x="138" y="350"/>
                  </a:lnTo>
                  <a:lnTo>
                    <a:pt x="152" y="354"/>
                  </a:lnTo>
                  <a:lnTo>
                    <a:pt x="156" y="366"/>
                  </a:lnTo>
                  <a:lnTo>
                    <a:pt x="158" y="378"/>
                  </a:lnTo>
                  <a:lnTo>
                    <a:pt x="158" y="386"/>
                  </a:lnTo>
                  <a:lnTo>
                    <a:pt x="156" y="392"/>
                  </a:lnTo>
                  <a:lnTo>
                    <a:pt x="154" y="398"/>
                  </a:lnTo>
                  <a:lnTo>
                    <a:pt x="148" y="404"/>
                  </a:lnTo>
                  <a:lnTo>
                    <a:pt x="142" y="410"/>
                  </a:lnTo>
                  <a:lnTo>
                    <a:pt x="132" y="414"/>
                  </a:lnTo>
                  <a:lnTo>
                    <a:pt x="122" y="418"/>
                  </a:lnTo>
                  <a:lnTo>
                    <a:pt x="106" y="420"/>
                  </a:lnTo>
                  <a:lnTo>
                    <a:pt x="88" y="420"/>
                  </a:lnTo>
                  <a:lnTo>
                    <a:pt x="66" y="418"/>
                  </a:lnTo>
                  <a:lnTo>
                    <a:pt x="46" y="414"/>
                  </a:lnTo>
                  <a:lnTo>
                    <a:pt x="30" y="414"/>
                  </a:lnTo>
                  <a:lnTo>
                    <a:pt x="20" y="414"/>
                  </a:lnTo>
                  <a:lnTo>
                    <a:pt x="12" y="416"/>
                  </a:lnTo>
                  <a:lnTo>
                    <a:pt x="6" y="418"/>
                  </a:lnTo>
                  <a:lnTo>
                    <a:pt x="2" y="422"/>
                  </a:lnTo>
                  <a:lnTo>
                    <a:pt x="0" y="428"/>
                  </a:lnTo>
                  <a:lnTo>
                    <a:pt x="2" y="436"/>
                  </a:lnTo>
                  <a:lnTo>
                    <a:pt x="6" y="448"/>
                  </a:lnTo>
                  <a:lnTo>
                    <a:pt x="16" y="460"/>
                  </a:lnTo>
                  <a:lnTo>
                    <a:pt x="30" y="476"/>
                  </a:lnTo>
                  <a:lnTo>
                    <a:pt x="52" y="496"/>
                  </a:lnTo>
                  <a:lnTo>
                    <a:pt x="64" y="514"/>
                  </a:lnTo>
                  <a:lnTo>
                    <a:pt x="80" y="534"/>
                  </a:lnTo>
                  <a:lnTo>
                    <a:pt x="102" y="556"/>
                  </a:lnTo>
                  <a:lnTo>
                    <a:pt x="128" y="576"/>
                  </a:lnTo>
                  <a:lnTo>
                    <a:pt x="142" y="586"/>
                  </a:lnTo>
                  <a:lnTo>
                    <a:pt x="156" y="594"/>
                  </a:lnTo>
                  <a:lnTo>
                    <a:pt x="172" y="600"/>
                  </a:lnTo>
                  <a:lnTo>
                    <a:pt x="188" y="604"/>
                  </a:lnTo>
                  <a:lnTo>
                    <a:pt x="206" y="606"/>
                  </a:lnTo>
                  <a:lnTo>
                    <a:pt x="222" y="604"/>
                  </a:lnTo>
                  <a:lnTo>
                    <a:pt x="228" y="614"/>
                  </a:lnTo>
                  <a:lnTo>
                    <a:pt x="242" y="636"/>
                  </a:lnTo>
                  <a:lnTo>
                    <a:pt x="252" y="650"/>
                  </a:lnTo>
                  <a:lnTo>
                    <a:pt x="266" y="664"/>
                  </a:lnTo>
                  <a:lnTo>
                    <a:pt x="282" y="678"/>
                  </a:lnTo>
                  <a:lnTo>
                    <a:pt x="300" y="690"/>
                  </a:lnTo>
                  <a:lnTo>
                    <a:pt x="418" y="636"/>
                  </a:lnTo>
                  <a:lnTo>
                    <a:pt x="402" y="630"/>
                  </a:lnTo>
                  <a:lnTo>
                    <a:pt x="366" y="616"/>
                  </a:lnTo>
                  <a:lnTo>
                    <a:pt x="346" y="604"/>
                  </a:lnTo>
                  <a:lnTo>
                    <a:pt x="326" y="594"/>
                  </a:lnTo>
                  <a:lnTo>
                    <a:pt x="308" y="580"/>
                  </a:lnTo>
                  <a:lnTo>
                    <a:pt x="294" y="566"/>
                  </a:lnTo>
                  <a:lnTo>
                    <a:pt x="290" y="560"/>
                  </a:lnTo>
                  <a:lnTo>
                    <a:pt x="286" y="552"/>
                  </a:lnTo>
                  <a:lnTo>
                    <a:pt x="286" y="544"/>
                  </a:lnTo>
                  <a:lnTo>
                    <a:pt x="288" y="536"/>
                  </a:lnTo>
                  <a:lnTo>
                    <a:pt x="290" y="530"/>
                  </a:lnTo>
                  <a:lnTo>
                    <a:pt x="298" y="522"/>
                  </a:lnTo>
                  <a:lnTo>
                    <a:pt x="306" y="514"/>
                  </a:lnTo>
                  <a:lnTo>
                    <a:pt x="318" y="508"/>
                  </a:lnTo>
                  <a:lnTo>
                    <a:pt x="334" y="500"/>
                  </a:lnTo>
                  <a:lnTo>
                    <a:pt x="354" y="492"/>
                  </a:lnTo>
                  <a:lnTo>
                    <a:pt x="376" y="486"/>
                  </a:lnTo>
                  <a:lnTo>
                    <a:pt x="404" y="480"/>
                  </a:lnTo>
                  <a:lnTo>
                    <a:pt x="472" y="468"/>
                  </a:lnTo>
                  <a:lnTo>
                    <a:pt x="558" y="456"/>
                  </a:lnTo>
                  <a:lnTo>
                    <a:pt x="566" y="448"/>
                  </a:lnTo>
                  <a:lnTo>
                    <a:pt x="574" y="440"/>
                  </a:lnTo>
                  <a:lnTo>
                    <a:pt x="578" y="432"/>
                  </a:lnTo>
                  <a:lnTo>
                    <a:pt x="580" y="428"/>
                  </a:lnTo>
                  <a:lnTo>
                    <a:pt x="578" y="422"/>
                  </a:lnTo>
                  <a:lnTo>
                    <a:pt x="576" y="418"/>
                  </a:lnTo>
                  <a:lnTo>
                    <a:pt x="570" y="414"/>
                  </a:lnTo>
                  <a:lnTo>
                    <a:pt x="562" y="410"/>
                  </a:lnTo>
                  <a:lnTo>
                    <a:pt x="552" y="406"/>
                  </a:lnTo>
                  <a:lnTo>
                    <a:pt x="536" y="404"/>
                  </a:lnTo>
                  <a:lnTo>
                    <a:pt x="518" y="402"/>
                  </a:lnTo>
                  <a:lnTo>
                    <a:pt x="482" y="400"/>
                  </a:lnTo>
                  <a:lnTo>
                    <a:pt x="444" y="398"/>
                  </a:lnTo>
                  <a:lnTo>
                    <a:pt x="402" y="392"/>
                  </a:lnTo>
                  <a:lnTo>
                    <a:pt x="380" y="388"/>
                  </a:lnTo>
                  <a:lnTo>
                    <a:pt x="362" y="382"/>
                  </a:lnTo>
                  <a:lnTo>
                    <a:pt x="344" y="376"/>
                  </a:lnTo>
                  <a:lnTo>
                    <a:pt x="328" y="368"/>
                  </a:lnTo>
                  <a:lnTo>
                    <a:pt x="316" y="360"/>
                  </a:lnTo>
                  <a:lnTo>
                    <a:pt x="308" y="350"/>
                  </a:lnTo>
                  <a:lnTo>
                    <a:pt x="306" y="344"/>
                  </a:lnTo>
                  <a:lnTo>
                    <a:pt x="306" y="338"/>
                  </a:lnTo>
                  <a:lnTo>
                    <a:pt x="306" y="330"/>
                  </a:lnTo>
                  <a:lnTo>
                    <a:pt x="308" y="324"/>
                  </a:lnTo>
                  <a:lnTo>
                    <a:pt x="316" y="320"/>
                  </a:lnTo>
                  <a:lnTo>
                    <a:pt x="334" y="310"/>
                  </a:lnTo>
                  <a:lnTo>
                    <a:pt x="366" y="298"/>
                  </a:lnTo>
                  <a:lnTo>
                    <a:pt x="408" y="284"/>
                  </a:lnTo>
                  <a:lnTo>
                    <a:pt x="432" y="278"/>
                  </a:lnTo>
                  <a:lnTo>
                    <a:pt x="458" y="274"/>
                  </a:lnTo>
                  <a:lnTo>
                    <a:pt x="488" y="270"/>
                  </a:lnTo>
                  <a:lnTo>
                    <a:pt x="518" y="268"/>
                  </a:lnTo>
                  <a:lnTo>
                    <a:pt x="552" y="268"/>
                  </a:lnTo>
                  <a:lnTo>
                    <a:pt x="586" y="270"/>
                  </a:lnTo>
                  <a:lnTo>
                    <a:pt x="622" y="276"/>
                  </a:lnTo>
                  <a:lnTo>
                    <a:pt x="658" y="284"/>
                  </a:lnTo>
                  <a:lnTo>
                    <a:pt x="658" y="294"/>
                  </a:lnTo>
                  <a:lnTo>
                    <a:pt x="660" y="304"/>
                  </a:lnTo>
                  <a:lnTo>
                    <a:pt x="662" y="316"/>
                  </a:lnTo>
                  <a:lnTo>
                    <a:pt x="664" y="330"/>
                  </a:lnTo>
                  <a:lnTo>
                    <a:pt x="672" y="346"/>
                  </a:lnTo>
                  <a:lnTo>
                    <a:pt x="680" y="362"/>
                  </a:lnTo>
                  <a:lnTo>
                    <a:pt x="694" y="378"/>
                  </a:lnTo>
                  <a:lnTo>
                    <a:pt x="712" y="394"/>
                  </a:lnTo>
                  <a:lnTo>
                    <a:pt x="734" y="408"/>
                  </a:lnTo>
                  <a:lnTo>
                    <a:pt x="762" y="420"/>
                  </a:lnTo>
                  <a:lnTo>
                    <a:pt x="778" y="426"/>
                  </a:lnTo>
                  <a:lnTo>
                    <a:pt x="796" y="430"/>
                  </a:lnTo>
                  <a:lnTo>
                    <a:pt x="816" y="432"/>
                  </a:lnTo>
                  <a:lnTo>
                    <a:pt x="838" y="436"/>
                  </a:lnTo>
                  <a:lnTo>
                    <a:pt x="862" y="436"/>
                  </a:lnTo>
                  <a:lnTo>
                    <a:pt x="888" y="436"/>
                  </a:lnTo>
                  <a:lnTo>
                    <a:pt x="914" y="436"/>
                  </a:lnTo>
                  <a:lnTo>
                    <a:pt x="944" y="434"/>
                  </a:lnTo>
                  <a:lnTo>
                    <a:pt x="1010" y="424"/>
                  </a:lnTo>
                  <a:lnTo>
                    <a:pt x="1020" y="418"/>
                  </a:lnTo>
                  <a:lnTo>
                    <a:pt x="1048" y="402"/>
                  </a:lnTo>
                  <a:lnTo>
                    <a:pt x="1092" y="380"/>
                  </a:lnTo>
                  <a:lnTo>
                    <a:pt x="1122" y="368"/>
                  </a:lnTo>
                  <a:lnTo>
                    <a:pt x="1152" y="354"/>
                  </a:lnTo>
                  <a:lnTo>
                    <a:pt x="1188" y="342"/>
                  </a:lnTo>
                  <a:lnTo>
                    <a:pt x="1226" y="332"/>
                  </a:lnTo>
                  <a:lnTo>
                    <a:pt x="1266" y="322"/>
                  </a:lnTo>
                  <a:lnTo>
                    <a:pt x="1308" y="314"/>
                  </a:lnTo>
                  <a:lnTo>
                    <a:pt x="1354" y="308"/>
                  </a:lnTo>
                  <a:lnTo>
                    <a:pt x="1400" y="304"/>
                  </a:lnTo>
                  <a:lnTo>
                    <a:pt x="1450" y="304"/>
                  </a:lnTo>
                  <a:lnTo>
                    <a:pt x="1500" y="308"/>
                  </a:lnTo>
                  <a:lnTo>
                    <a:pt x="1506" y="324"/>
                  </a:lnTo>
                  <a:lnTo>
                    <a:pt x="1524" y="364"/>
                  </a:lnTo>
                  <a:lnTo>
                    <a:pt x="1538" y="388"/>
                  </a:lnTo>
                  <a:lnTo>
                    <a:pt x="1552" y="412"/>
                  </a:lnTo>
                  <a:lnTo>
                    <a:pt x="1572" y="436"/>
                  </a:lnTo>
                  <a:lnTo>
                    <a:pt x="1592" y="456"/>
                  </a:lnTo>
                  <a:lnTo>
                    <a:pt x="1602" y="464"/>
                  </a:lnTo>
                  <a:lnTo>
                    <a:pt x="1614" y="472"/>
                  </a:lnTo>
                  <a:lnTo>
                    <a:pt x="1628" y="478"/>
                  </a:lnTo>
                  <a:lnTo>
                    <a:pt x="1640" y="480"/>
                  </a:lnTo>
                  <a:lnTo>
                    <a:pt x="1654" y="482"/>
                  </a:lnTo>
                  <a:lnTo>
                    <a:pt x="1668" y="482"/>
                  </a:lnTo>
                  <a:lnTo>
                    <a:pt x="1682" y="478"/>
                  </a:lnTo>
                  <a:lnTo>
                    <a:pt x="1698" y="472"/>
                  </a:lnTo>
                  <a:lnTo>
                    <a:pt x="1712" y="464"/>
                  </a:lnTo>
                  <a:lnTo>
                    <a:pt x="1730" y="452"/>
                  </a:lnTo>
                  <a:lnTo>
                    <a:pt x="1746" y="436"/>
                  </a:lnTo>
                  <a:lnTo>
                    <a:pt x="1762" y="418"/>
                  </a:lnTo>
                  <a:lnTo>
                    <a:pt x="1780" y="394"/>
                  </a:lnTo>
                  <a:lnTo>
                    <a:pt x="1798" y="368"/>
                  </a:lnTo>
                  <a:lnTo>
                    <a:pt x="1816" y="336"/>
                  </a:lnTo>
                  <a:lnTo>
                    <a:pt x="1836" y="300"/>
                  </a:lnTo>
                  <a:lnTo>
                    <a:pt x="1876" y="282"/>
                  </a:lnTo>
                  <a:lnTo>
                    <a:pt x="1914" y="264"/>
                  </a:lnTo>
                  <a:lnTo>
                    <a:pt x="1954" y="240"/>
                  </a:lnTo>
                  <a:lnTo>
                    <a:pt x="1972" y="228"/>
                  </a:lnTo>
                  <a:lnTo>
                    <a:pt x="1988" y="214"/>
                  </a:lnTo>
                  <a:lnTo>
                    <a:pt x="1998" y="202"/>
                  </a:lnTo>
                  <a:lnTo>
                    <a:pt x="2006" y="188"/>
                  </a:lnTo>
                  <a:lnTo>
                    <a:pt x="2008" y="182"/>
                  </a:lnTo>
                  <a:lnTo>
                    <a:pt x="2008" y="176"/>
                  </a:lnTo>
                  <a:lnTo>
                    <a:pt x="2006" y="170"/>
                  </a:lnTo>
                  <a:lnTo>
                    <a:pt x="2002" y="164"/>
                  </a:lnTo>
                  <a:lnTo>
                    <a:pt x="1996" y="160"/>
                  </a:lnTo>
                  <a:lnTo>
                    <a:pt x="1990" y="154"/>
                  </a:lnTo>
                  <a:lnTo>
                    <a:pt x="1980" y="150"/>
                  </a:lnTo>
                  <a:lnTo>
                    <a:pt x="1968" y="14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8" name="Freeform 263"/>
            <p:cNvSpPr>
              <a:spLocks/>
            </p:cNvSpPr>
            <p:nvPr userDrawn="1"/>
          </p:nvSpPr>
          <p:spPr bwMode="auto">
            <a:xfrm>
              <a:off x="5736" y="-3308"/>
              <a:ext cx="1160" cy="1020"/>
            </a:xfrm>
            <a:custGeom>
              <a:avLst/>
              <a:gdLst>
                <a:gd name="T0" fmla="*/ 1110 w 1150"/>
                <a:gd name="T1" fmla="*/ 480 h 1028"/>
                <a:gd name="T2" fmla="*/ 1087 w 1150"/>
                <a:gd name="T3" fmla="*/ 607 h 1028"/>
                <a:gd name="T4" fmla="*/ 1097 w 1150"/>
                <a:gd name="T5" fmla="*/ 736 h 1028"/>
                <a:gd name="T6" fmla="*/ 1144 w 1150"/>
                <a:gd name="T7" fmla="*/ 829 h 1028"/>
                <a:gd name="T8" fmla="*/ 1192 w 1150"/>
                <a:gd name="T9" fmla="*/ 935 h 1028"/>
                <a:gd name="T10" fmla="*/ 1196 w 1150"/>
                <a:gd name="T11" fmla="*/ 982 h 1028"/>
                <a:gd name="T12" fmla="*/ 1176 w 1150"/>
                <a:gd name="T13" fmla="*/ 988 h 1028"/>
                <a:gd name="T14" fmla="*/ 1117 w 1150"/>
                <a:gd name="T15" fmla="*/ 964 h 1028"/>
                <a:gd name="T16" fmla="*/ 1031 w 1150"/>
                <a:gd name="T17" fmla="*/ 934 h 1028"/>
                <a:gd name="T18" fmla="*/ 914 w 1150"/>
                <a:gd name="T19" fmla="*/ 855 h 1028"/>
                <a:gd name="T20" fmla="*/ 799 w 1150"/>
                <a:gd name="T21" fmla="*/ 714 h 1028"/>
                <a:gd name="T22" fmla="*/ 750 w 1150"/>
                <a:gd name="T23" fmla="*/ 613 h 1028"/>
                <a:gd name="T24" fmla="*/ 684 w 1150"/>
                <a:gd name="T25" fmla="*/ 675 h 1028"/>
                <a:gd name="T26" fmla="*/ 555 w 1150"/>
                <a:gd name="T27" fmla="*/ 754 h 1028"/>
                <a:gd name="T28" fmla="*/ 472 w 1150"/>
                <a:gd name="T29" fmla="*/ 776 h 1028"/>
                <a:gd name="T30" fmla="*/ 395 w 1150"/>
                <a:gd name="T31" fmla="*/ 758 h 1028"/>
                <a:gd name="T32" fmla="*/ 339 w 1150"/>
                <a:gd name="T33" fmla="*/ 687 h 1028"/>
                <a:gd name="T34" fmla="*/ 309 w 1150"/>
                <a:gd name="T35" fmla="*/ 544 h 1028"/>
                <a:gd name="T36" fmla="*/ 264 w 1150"/>
                <a:gd name="T37" fmla="*/ 532 h 1028"/>
                <a:gd name="T38" fmla="*/ 153 w 1150"/>
                <a:gd name="T39" fmla="*/ 617 h 1028"/>
                <a:gd name="T40" fmla="*/ 83 w 1150"/>
                <a:gd name="T41" fmla="*/ 647 h 1028"/>
                <a:gd name="T42" fmla="*/ 38 w 1150"/>
                <a:gd name="T43" fmla="*/ 637 h 1028"/>
                <a:gd name="T44" fmla="*/ 10 w 1150"/>
                <a:gd name="T45" fmla="*/ 597 h 1028"/>
                <a:gd name="T46" fmla="*/ 0 w 1150"/>
                <a:gd name="T47" fmla="*/ 552 h 1028"/>
                <a:gd name="T48" fmla="*/ 14 w 1150"/>
                <a:gd name="T49" fmla="*/ 407 h 1028"/>
                <a:gd name="T50" fmla="*/ 81 w 1150"/>
                <a:gd name="T51" fmla="*/ 187 h 1028"/>
                <a:gd name="T52" fmla="*/ 270 w 1150"/>
                <a:gd name="T53" fmla="*/ 0 h 1028"/>
                <a:gd name="T54" fmla="*/ 143 w 1150"/>
                <a:gd name="T55" fmla="*/ 214 h 1028"/>
                <a:gd name="T56" fmla="*/ 81 w 1150"/>
                <a:gd name="T57" fmla="*/ 381 h 1028"/>
                <a:gd name="T58" fmla="*/ 75 w 1150"/>
                <a:gd name="T59" fmla="*/ 460 h 1028"/>
                <a:gd name="T60" fmla="*/ 93 w 1150"/>
                <a:gd name="T61" fmla="*/ 494 h 1028"/>
                <a:gd name="T62" fmla="*/ 137 w 1150"/>
                <a:gd name="T63" fmla="*/ 502 h 1028"/>
                <a:gd name="T64" fmla="*/ 198 w 1150"/>
                <a:gd name="T65" fmla="*/ 470 h 1028"/>
                <a:gd name="T66" fmla="*/ 329 w 1150"/>
                <a:gd name="T67" fmla="*/ 339 h 1028"/>
                <a:gd name="T68" fmla="*/ 490 w 1150"/>
                <a:gd name="T69" fmla="*/ 127 h 1028"/>
                <a:gd name="T70" fmla="*/ 523 w 1150"/>
                <a:gd name="T71" fmla="*/ 232 h 1028"/>
                <a:gd name="T72" fmla="*/ 434 w 1150"/>
                <a:gd name="T73" fmla="*/ 434 h 1028"/>
                <a:gd name="T74" fmla="*/ 401 w 1150"/>
                <a:gd name="T75" fmla="*/ 569 h 1028"/>
                <a:gd name="T76" fmla="*/ 419 w 1150"/>
                <a:gd name="T77" fmla="*/ 623 h 1028"/>
                <a:gd name="T78" fmla="*/ 452 w 1150"/>
                <a:gd name="T79" fmla="*/ 643 h 1028"/>
                <a:gd name="T80" fmla="*/ 506 w 1150"/>
                <a:gd name="T81" fmla="*/ 641 h 1028"/>
                <a:gd name="T82" fmla="*/ 567 w 1150"/>
                <a:gd name="T83" fmla="*/ 605 h 1028"/>
                <a:gd name="T84" fmla="*/ 668 w 1150"/>
                <a:gd name="T85" fmla="*/ 488 h 1028"/>
                <a:gd name="T86" fmla="*/ 759 w 1150"/>
                <a:gd name="T87" fmla="*/ 321 h 1028"/>
                <a:gd name="T88" fmla="*/ 851 w 1150"/>
                <a:gd name="T89" fmla="*/ 319 h 1028"/>
                <a:gd name="T90" fmla="*/ 831 w 1150"/>
                <a:gd name="T91" fmla="*/ 450 h 1028"/>
                <a:gd name="T92" fmla="*/ 847 w 1150"/>
                <a:gd name="T93" fmla="*/ 605 h 1028"/>
                <a:gd name="T94" fmla="*/ 879 w 1150"/>
                <a:gd name="T95" fmla="*/ 682 h 1028"/>
                <a:gd name="T96" fmla="*/ 934 w 1150"/>
                <a:gd name="T97" fmla="*/ 750 h 1028"/>
                <a:gd name="T98" fmla="*/ 987 w 1150"/>
                <a:gd name="T99" fmla="*/ 784 h 1028"/>
                <a:gd name="T100" fmla="*/ 1031 w 1150"/>
                <a:gd name="T101" fmla="*/ 784 h 1028"/>
                <a:gd name="T102" fmla="*/ 1049 w 1150"/>
                <a:gd name="T103" fmla="*/ 750 h 1028"/>
                <a:gd name="T104" fmla="*/ 1037 w 1150"/>
                <a:gd name="T105" fmla="*/ 696 h 1028"/>
                <a:gd name="T106" fmla="*/ 1014 w 1150"/>
                <a:gd name="T107" fmla="*/ 572 h 1028"/>
                <a:gd name="T108" fmla="*/ 1016 w 1150"/>
                <a:gd name="T109" fmla="*/ 308 h 10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50" h="1028">
                  <a:moveTo>
                    <a:pt x="1078" y="458"/>
                  </a:moveTo>
                  <a:lnTo>
                    <a:pt x="1078" y="458"/>
                  </a:lnTo>
                  <a:lnTo>
                    <a:pt x="1074" y="470"/>
                  </a:lnTo>
                  <a:lnTo>
                    <a:pt x="1064" y="500"/>
                  </a:lnTo>
                  <a:lnTo>
                    <a:pt x="1054" y="544"/>
                  </a:lnTo>
                  <a:lnTo>
                    <a:pt x="1048" y="570"/>
                  </a:lnTo>
                  <a:lnTo>
                    <a:pt x="1044" y="600"/>
                  </a:lnTo>
                  <a:lnTo>
                    <a:pt x="1042" y="632"/>
                  </a:lnTo>
                  <a:lnTo>
                    <a:pt x="1040" y="664"/>
                  </a:lnTo>
                  <a:lnTo>
                    <a:pt x="1042" y="698"/>
                  </a:lnTo>
                  <a:lnTo>
                    <a:pt x="1044" y="732"/>
                  </a:lnTo>
                  <a:lnTo>
                    <a:pt x="1052" y="766"/>
                  </a:lnTo>
                  <a:lnTo>
                    <a:pt x="1062" y="800"/>
                  </a:lnTo>
                  <a:lnTo>
                    <a:pt x="1076" y="832"/>
                  </a:lnTo>
                  <a:lnTo>
                    <a:pt x="1084" y="848"/>
                  </a:lnTo>
                  <a:lnTo>
                    <a:pt x="1094" y="864"/>
                  </a:lnTo>
                  <a:lnTo>
                    <a:pt x="1112" y="900"/>
                  </a:lnTo>
                  <a:lnTo>
                    <a:pt x="1128" y="934"/>
                  </a:lnTo>
                  <a:lnTo>
                    <a:pt x="1142" y="972"/>
                  </a:lnTo>
                  <a:lnTo>
                    <a:pt x="1148" y="990"/>
                  </a:lnTo>
                  <a:lnTo>
                    <a:pt x="1150" y="1004"/>
                  </a:lnTo>
                  <a:lnTo>
                    <a:pt x="1148" y="1016"/>
                  </a:lnTo>
                  <a:lnTo>
                    <a:pt x="1146" y="1022"/>
                  </a:lnTo>
                  <a:lnTo>
                    <a:pt x="1142" y="1024"/>
                  </a:lnTo>
                  <a:lnTo>
                    <a:pt x="1138" y="1028"/>
                  </a:lnTo>
                  <a:lnTo>
                    <a:pt x="1132" y="1028"/>
                  </a:lnTo>
                  <a:lnTo>
                    <a:pt x="1126" y="1028"/>
                  </a:lnTo>
                  <a:lnTo>
                    <a:pt x="1118" y="1028"/>
                  </a:lnTo>
                  <a:lnTo>
                    <a:pt x="1098" y="1020"/>
                  </a:lnTo>
                  <a:lnTo>
                    <a:pt x="1070" y="1004"/>
                  </a:lnTo>
                  <a:lnTo>
                    <a:pt x="1058" y="1002"/>
                  </a:lnTo>
                  <a:lnTo>
                    <a:pt x="1030" y="990"/>
                  </a:lnTo>
                  <a:lnTo>
                    <a:pt x="1008" y="982"/>
                  </a:lnTo>
                  <a:lnTo>
                    <a:pt x="986" y="970"/>
                  </a:lnTo>
                  <a:lnTo>
                    <a:pt x="960" y="956"/>
                  </a:lnTo>
                  <a:lnTo>
                    <a:pt x="932" y="938"/>
                  </a:lnTo>
                  <a:lnTo>
                    <a:pt x="904" y="916"/>
                  </a:lnTo>
                  <a:lnTo>
                    <a:pt x="874" y="890"/>
                  </a:lnTo>
                  <a:lnTo>
                    <a:pt x="846" y="860"/>
                  </a:lnTo>
                  <a:lnTo>
                    <a:pt x="816" y="826"/>
                  </a:lnTo>
                  <a:lnTo>
                    <a:pt x="790" y="788"/>
                  </a:lnTo>
                  <a:lnTo>
                    <a:pt x="764" y="744"/>
                  </a:lnTo>
                  <a:lnTo>
                    <a:pt x="752" y="718"/>
                  </a:lnTo>
                  <a:lnTo>
                    <a:pt x="740" y="694"/>
                  </a:lnTo>
                  <a:lnTo>
                    <a:pt x="730" y="666"/>
                  </a:lnTo>
                  <a:lnTo>
                    <a:pt x="720" y="638"/>
                  </a:lnTo>
                  <a:lnTo>
                    <a:pt x="702" y="656"/>
                  </a:lnTo>
                  <a:lnTo>
                    <a:pt x="682" y="676"/>
                  </a:lnTo>
                  <a:lnTo>
                    <a:pt x="654" y="700"/>
                  </a:lnTo>
                  <a:lnTo>
                    <a:pt x="624" y="726"/>
                  </a:lnTo>
                  <a:lnTo>
                    <a:pt x="588" y="750"/>
                  </a:lnTo>
                  <a:lnTo>
                    <a:pt x="550" y="774"/>
                  </a:lnTo>
                  <a:lnTo>
                    <a:pt x="530" y="784"/>
                  </a:lnTo>
                  <a:lnTo>
                    <a:pt x="510" y="792"/>
                  </a:lnTo>
                  <a:lnTo>
                    <a:pt x="492" y="798"/>
                  </a:lnTo>
                  <a:lnTo>
                    <a:pt x="472" y="804"/>
                  </a:lnTo>
                  <a:lnTo>
                    <a:pt x="452" y="806"/>
                  </a:lnTo>
                  <a:lnTo>
                    <a:pt x="434" y="806"/>
                  </a:lnTo>
                  <a:lnTo>
                    <a:pt x="414" y="804"/>
                  </a:lnTo>
                  <a:lnTo>
                    <a:pt x="398" y="798"/>
                  </a:lnTo>
                  <a:lnTo>
                    <a:pt x="380" y="788"/>
                  </a:lnTo>
                  <a:lnTo>
                    <a:pt x="364" y="776"/>
                  </a:lnTo>
                  <a:lnTo>
                    <a:pt x="350" y="760"/>
                  </a:lnTo>
                  <a:lnTo>
                    <a:pt x="336" y="738"/>
                  </a:lnTo>
                  <a:lnTo>
                    <a:pt x="324" y="714"/>
                  </a:lnTo>
                  <a:lnTo>
                    <a:pt x="314" y="684"/>
                  </a:lnTo>
                  <a:lnTo>
                    <a:pt x="304" y="650"/>
                  </a:lnTo>
                  <a:lnTo>
                    <a:pt x="298" y="610"/>
                  </a:lnTo>
                  <a:lnTo>
                    <a:pt x="294" y="564"/>
                  </a:lnTo>
                  <a:lnTo>
                    <a:pt x="290" y="514"/>
                  </a:lnTo>
                  <a:lnTo>
                    <a:pt x="280" y="524"/>
                  </a:lnTo>
                  <a:lnTo>
                    <a:pt x="254" y="552"/>
                  </a:lnTo>
                  <a:lnTo>
                    <a:pt x="216" y="588"/>
                  </a:lnTo>
                  <a:lnTo>
                    <a:pt x="194" y="608"/>
                  </a:lnTo>
                  <a:lnTo>
                    <a:pt x="170" y="626"/>
                  </a:lnTo>
                  <a:lnTo>
                    <a:pt x="148" y="642"/>
                  </a:lnTo>
                  <a:lnTo>
                    <a:pt x="124" y="656"/>
                  </a:lnTo>
                  <a:lnTo>
                    <a:pt x="100" y="666"/>
                  </a:lnTo>
                  <a:lnTo>
                    <a:pt x="88" y="670"/>
                  </a:lnTo>
                  <a:lnTo>
                    <a:pt x="78" y="672"/>
                  </a:lnTo>
                  <a:lnTo>
                    <a:pt x="66" y="672"/>
                  </a:lnTo>
                  <a:lnTo>
                    <a:pt x="56" y="670"/>
                  </a:lnTo>
                  <a:lnTo>
                    <a:pt x="48" y="668"/>
                  </a:lnTo>
                  <a:lnTo>
                    <a:pt x="38" y="662"/>
                  </a:lnTo>
                  <a:lnTo>
                    <a:pt x="30" y="656"/>
                  </a:lnTo>
                  <a:lnTo>
                    <a:pt x="22" y="646"/>
                  </a:lnTo>
                  <a:lnTo>
                    <a:pt x="16" y="636"/>
                  </a:lnTo>
                  <a:lnTo>
                    <a:pt x="10" y="622"/>
                  </a:lnTo>
                  <a:lnTo>
                    <a:pt x="6" y="606"/>
                  </a:lnTo>
                  <a:lnTo>
                    <a:pt x="2" y="590"/>
                  </a:lnTo>
                  <a:lnTo>
                    <a:pt x="0" y="572"/>
                  </a:lnTo>
                  <a:lnTo>
                    <a:pt x="0" y="554"/>
                  </a:lnTo>
                  <a:lnTo>
                    <a:pt x="0" y="512"/>
                  </a:lnTo>
                  <a:lnTo>
                    <a:pt x="6" y="468"/>
                  </a:lnTo>
                  <a:lnTo>
                    <a:pt x="14" y="422"/>
                  </a:lnTo>
                  <a:lnTo>
                    <a:pt x="24" y="374"/>
                  </a:lnTo>
                  <a:lnTo>
                    <a:pt x="36" y="326"/>
                  </a:lnTo>
                  <a:lnTo>
                    <a:pt x="48" y="280"/>
                  </a:lnTo>
                  <a:lnTo>
                    <a:pt x="76" y="192"/>
                  </a:lnTo>
                  <a:lnTo>
                    <a:pt x="102" y="120"/>
                  </a:lnTo>
                  <a:lnTo>
                    <a:pt x="128" y="54"/>
                  </a:lnTo>
                  <a:lnTo>
                    <a:pt x="260" y="0"/>
                  </a:lnTo>
                  <a:lnTo>
                    <a:pt x="220" y="68"/>
                  </a:lnTo>
                  <a:lnTo>
                    <a:pt x="180" y="140"/>
                  </a:lnTo>
                  <a:lnTo>
                    <a:pt x="160" y="180"/>
                  </a:lnTo>
                  <a:lnTo>
                    <a:pt x="138" y="224"/>
                  </a:lnTo>
                  <a:lnTo>
                    <a:pt x="120" y="268"/>
                  </a:lnTo>
                  <a:lnTo>
                    <a:pt x="102" y="312"/>
                  </a:lnTo>
                  <a:lnTo>
                    <a:pt x="86" y="356"/>
                  </a:lnTo>
                  <a:lnTo>
                    <a:pt x="76" y="396"/>
                  </a:lnTo>
                  <a:lnTo>
                    <a:pt x="70" y="434"/>
                  </a:lnTo>
                  <a:lnTo>
                    <a:pt x="68" y="450"/>
                  </a:lnTo>
                  <a:lnTo>
                    <a:pt x="68" y="466"/>
                  </a:lnTo>
                  <a:lnTo>
                    <a:pt x="70" y="480"/>
                  </a:lnTo>
                  <a:lnTo>
                    <a:pt x="74" y="494"/>
                  </a:lnTo>
                  <a:lnTo>
                    <a:pt x="80" y="504"/>
                  </a:lnTo>
                  <a:lnTo>
                    <a:pt x="88" y="514"/>
                  </a:lnTo>
                  <a:lnTo>
                    <a:pt x="98" y="520"/>
                  </a:lnTo>
                  <a:lnTo>
                    <a:pt x="108" y="524"/>
                  </a:lnTo>
                  <a:lnTo>
                    <a:pt x="120" y="524"/>
                  </a:lnTo>
                  <a:lnTo>
                    <a:pt x="132" y="522"/>
                  </a:lnTo>
                  <a:lnTo>
                    <a:pt x="144" y="516"/>
                  </a:lnTo>
                  <a:lnTo>
                    <a:pt x="158" y="510"/>
                  </a:lnTo>
                  <a:lnTo>
                    <a:pt x="172" y="500"/>
                  </a:lnTo>
                  <a:lnTo>
                    <a:pt x="188" y="490"/>
                  </a:lnTo>
                  <a:lnTo>
                    <a:pt x="218" y="462"/>
                  </a:lnTo>
                  <a:lnTo>
                    <a:pt x="250" y="430"/>
                  </a:lnTo>
                  <a:lnTo>
                    <a:pt x="282" y="394"/>
                  </a:lnTo>
                  <a:lnTo>
                    <a:pt x="314" y="354"/>
                  </a:lnTo>
                  <a:lnTo>
                    <a:pt x="344" y="314"/>
                  </a:lnTo>
                  <a:lnTo>
                    <a:pt x="374" y="274"/>
                  </a:lnTo>
                  <a:lnTo>
                    <a:pt x="424" y="204"/>
                  </a:lnTo>
                  <a:lnTo>
                    <a:pt x="470" y="132"/>
                  </a:lnTo>
                  <a:lnTo>
                    <a:pt x="540" y="170"/>
                  </a:lnTo>
                  <a:lnTo>
                    <a:pt x="530" y="190"/>
                  </a:lnTo>
                  <a:lnTo>
                    <a:pt x="502" y="242"/>
                  </a:lnTo>
                  <a:lnTo>
                    <a:pt x="466" y="318"/>
                  </a:lnTo>
                  <a:lnTo>
                    <a:pt x="448" y="360"/>
                  </a:lnTo>
                  <a:lnTo>
                    <a:pt x="430" y="406"/>
                  </a:lnTo>
                  <a:lnTo>
                    <a:pt x="414" y="450"/>
                  </a:lnTo>
                  <a:lnTo>
                    <a:pt x="400" y="494"/>
                  </a:lnTo>
                  <a:lnTo>
                    <a:pt x="390" y="536"/>
                  </a:lnTo>
                  <a:lnTo>
                    <a:pt x="386" y="574"/>
                  </a:lnTo>
                  <a:lnTo>
                    <a:pt x="386" y="592"/>
                  </a:lnTo>
                  <a:lnTo>
                    <a:pt x="386" y="608"/>
                  </a:lnTo>
                  <a:lnTo>
                    <a:pt x="388" y="624"/>
                  </a:lnTo>
                  <a:lnTo>
                    <a:pt x="394" y="636"/>
                  </a:lnTo>
                  <a:lnTo>
                    <a:pt x="400" y="648"/>
                  </a:lnTo>
                  <a:lnTo>
                    <a:pt x="408" y="656"/>
                  </a:lnTo>
                  <a:lnTo>
                    <a:pt x="418" y="664"/>
                  </a:lnTo>
                  <a:lnTo>
                    <a:pt x="432" y="668"/>
                  </a:lnTo>
                  <a:lnTo>
                    <a:pt x="446" y="672"/>
                  </a:lnTo>
                  <a:lnTo>
                    <a:pt x="458" y="672"/>
                  </a:lnTo>
                  <a:lnTo>
                    <a:pt x="472" y="670"/>
                  </a:lnTo>
                  <a:lnTo>
                    <a:pt x="486" y="666"/>
                  </a:lnTo>
                  <a:lnTo>
                    <a:pt x="500" y="660"/>
                  </a:lnTo>
                  <a:lnTo>
                    <a:pt x="514" y="652"/>
                  </a:lnTo>
                  <a:lnTo>
                    <a:pt x="528" y="642"/>
                  </a:lnTo>
                  <a:lnTo>
                    <a:pt x="542" y="630"/>
                  </a:lnTo>
                  <a:lnTo>
                    <a:pt x="568" y="604"/>
                  </a:lnTo>
                  <a:lnTo>
                    <a:pt x="592" y="576"/>
                  </a:lnTo>
                  <a:lnTo>
                    <a:pt x="616" y="542"/>
                  </a:lnTo>
                  <a:lnTo>
                    <a:pt x="638" y="508"/>
                  </a:lnTo>
                  <a:lnTo>
                    <a:pt x="660" y="474"/>
                  </a:lnTo>
                  <a:lnTo>
                    <a:pt x="678" y="440"/>
                  </a:lnTo>
                  <a:lnTo>
                    <a:pt x="708" y="378"/>
                  </a:lnTo>
                  <a:lnTo>
                    <a:pt x="728" y="336"/>
                  </a:lnTo>
                  <a:lnTo>
                    <a:pt x="734" y="318"/>
                  </a:lnTo>
                  <a:lnTo>
                    <a:pt x="820" y="318"/>
                  </a:lnTo>
                  <a:lnTo>
                    <a:pt x="816" y="334"/>
                  </a:lnTo>
                  <a:lnTo>
                    <a:pt x="808" y="374"/>
                  </a:lnTo>
                  <a:lnTo>
                    <a:pt x="804" y="402"/>
                  </a:lnTo>
                  <a:lnTo>
                    <a:pt x="800" y="434"/>
                  </a:lnTo>
                  <a:lnTo>
                    <a:pt x="796" y="470"/>
                  </a:lnTo>
                  <a:lnTo>
                    <a:pt x="796" y="508"/>
                  </a:lnTo>
                  <a:lnTo>
                    <a:pt x="798" y="548"/>
                  </a:lnTo>
                  <a:lnTo>
                    <a:pt x="802" y="588"/>
                  </a:lnTo>
                  <a:lnTo>
                    <a:pt x="812" y="630"/>
                  </a:lnTo>
                  <a:lnTo>
                    <a:pt x="816" y="650"/>
                  </a:lnTo>
                  <a:lnTo>
                    <a:pt x="824" y="670"/>
                  </a:lnTo>
                  <a:lnTo>
                    <a:pt x="832" y="690"/>
                  </a:lnTo>
                  <a:lnTo>
                    <a:pt x="842" y="708"/>
                  </a:lnTo>
                  <a:lnTo>
                    <a:pt x="852" y="728"/>
                  </a:lnTo>
                  <a:lnTo>
                    <a:pt x="864" y="746"/>
                  </a:lnTo>
                  <a:lnTo>
                    <a:pt x="878" y="762"/>
                  </a:lnTo>
                  <a:lnTo>
                    <a:pt x="894" y="780"/>
                  </a:lnTo>
                  <a:lnTo>
                    <a:pt x="910" y="794"/>
                  </a:lnTo>
                  <a:lnTo>
                    <a:pt x="930" y="810"/>
                  </a:lnTo>
                  <a:lnTo>
                    <a:pt x="946" y="814"/>
                  </a:lnTo>
                  <a:lnTo>
                    <a:pt x="962" y="818"/>
                  </a:lnTo>
                  <a:lnTo>
                    <a:pt x="970" y="818"/>
                  </a:lnTo>
                  <a:lnTo>
                    <a:pt x="978" y="816"/>
                  </a:lnTo>
                  <a:lnTo>
                    <a:pt x="986" y="814"/>
                  </a:lnTo>
                  <a:lnTo>
                    <a:pt x="992" y="808"/>
                  </a:lnTo>
                  <a:lnTo>
                    <a:pt x="998" y="802"/>
                  </a:lnTo>
                  <a:lnTo>
                    <a:pt x="1002" y="792"/>
                  </a:lnTo>
                  <a:lnTo>
                    <a:pt x="1004" y="780"/>
                  </a:lnTo>
                  <a:lnTo>
                    <a:pt x="1002" y="766"/>
                  </a:lnTo>
                  <a:lnTo>
                    <a:pt x="998" y="746"/>
                  </a:lnTo>
                  <a:lnTo>
                    <a:pt x="992" y="724"/>
                  </a:lnTo>
                  <a:lnTo>
                    <a:pt x="984" y="696"/>
                  </a:lnTo>
                  <a:lnTo>
                    <a:pt x="978" y="666"/>
                  </a:lnTo>
                  <a:lnTo>
                    <a:pt x="974" y="632"/>
                  </a:lnTo>
                  <a:lnTo>
                    <a:pt x="970" y="596"/>
                  </a:lnTo>
                  <a:lnTo>
                    <a:pt x="966" y="520"/>
                  </a:lnTo>
                  <a:lnTo>
                    <a:pt x="966" y="444"/>
                  </a:lnTo>
                  <a:lnTo>
                    <a:pt x="970" y="374"/>
                  </a:lnTo>
                  <a:lnTo>
                    <a:pt x="972" y="318"/>
                  </a:lnTo>
                  <a:lnTo>
                    <a:pt x="976" y="264"/>
                  </a:lnTo>
                  <a:lnTo>
                    <a:pt x="1078" y="4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69" name="Freeform 264"/>
            <p:cNvSpPr>
              <a:spLocks/>
            </p:cNvSpPr>
            <p:nvPr userDrawn="1"/>
          </p:nvSpPr>
          <p:spPr bwMode="auto">
            <a:xfrm>
              <a:off x="5576" y="-2847"/>
              <a:ext cx="500" cy="780"/>
            </a:xfrm>
            <a:custGeom>
              <a:avLst/>
              <a:gdLst>
                <a:gd name="T0" fmla="*/ 508 w 498"/>
                <a:gd name="T1" fmla="*/ 206 h 794"/>
                <a:gd name="T2" fmla="*/ 478 w 498"/>
                <a:gd name="T3" fmla="*/ 298 h 794"/>
                <a:gd name="T4" fmla="*/ 442 w 498"/>
                <a:gd name="T5" fmla="*/ 389 h 794"/>
                <a:gd name="T6" fmla="*/ 390 w 498"/>
                <a:gd name="T7" fmla="*/ 491 h 794"/>
                <a:gd name="T8" fmla="*/ 337 w 498"/>
                <a:gd name="T9" fmla="*/ 565 h 794"/>
                <a:gd name="T10" fmla="*/ 299 w 498"/>
                <a:gd name="T11" fmla="*/ 613 h 794"/>
                <a:gd name="T12" fmla="*/ 259 w 498"/>
                <a:gd name="T13" fmla="*/ 653 h 794"/>
                <a:gd name="T14" fmla="*/ 213 w 498"/>
                <a:gd name="T15" fmla="*/ 686 h 794"/>
                <a:gd name="T16" fmla="*/ 165 w 498"/>
                <a:gd name="T17" fmla="*/ 710 h 794"/>
                <a:gd name="T18" fmla="*/ 108 w 498"/>
                <a:gd name="T19" fmla="*/ 725 h 794"/>
                <a:gd name="T20" fmla="*/ 52 w 498"/>
                <a:gd name="T21" fmla="*/ 726 h 794"/>
                <a:gd name="T22" fmla="*/ 22 w 498"/>
                <a:gd name="T23" fmla="*/ 721 h 794"/>
                <a:gd name="T24" fmla="*/ 10 w 498"/>
                <a:gd name="T25" fmla="*/ 660 h 794"/>
                <a:gd name="T26" fmla="*/ 2 w 498"/>
                <a:gd name="T27" fmla="*/ 595 h 794"/>
                <a:gd name="T28" fmla="*/ 2 w 498"/>
                <a:gd name="T29" fmla="*/ 509 h 794"/>
                <a:gd name="T30" fmla="*/ 12 w 498"/>
                <a:gd name="T31" fmla="*/ 408 h 794"/>
                <a:gd name="T32" fmla="*/ 34 w 498"/>
                <a:gd name="T33" fmla="*/ 326 h 794"/>
                <a:gd name="T34" fmla="*/ 54 w 498"/>
                <a:gd name="T35" fmla="*/ 269 h 794"/>
                <a:gd name="T36" fmla="*/ 80 w 498"/>
                <a:gd name="T37" fmla="*/ 210 h 794"/>
                <a:gd name="T38" fmla="*/ 114 w 498"/>
                <a:gd name="T39" fmla="*/ 151 h 794"/>
                <a:gd name="T40" fmla="*/ 159 w 498"/>
                <a:gd name="T41" fmla="*/ 92 h 794"/>
                <a:gd name="T42" fmla="*/ 253 w 498"/>
                <a:gd name="T43" fmla="*/ 108 h 794"/>
                <a:gd name="T44" fmla="*/ 243 w 498"/>
                <a:gd name="T45" fmla="*/ 128 h 794"/>
                <a:gd name="T46" fmla="*/ 173 w 498"/>
                <a:gd name="T47" fmla="*/ 242 h 794"/>
                <a:gd name="T48" fmla="*/ 131 w 498"/>
                <a:gd name="T49" fmla="*/ 322 h 794"/>
                <a:gd name="T50" fmla="*/ 88 w 498"/>
                <a:gd name="T51" fmla="*/ 406 h 794"/>
                <a:gd name="T52" fmla="*/ 64 w 498"/>
                <a:gd name="T53" fmla="*/ 483 h 794"/>
                <a:gd name="T54" fmla="*/ 60 w 498"/>
                <a:gd name="T55" fmla="*/ 518 h 794"/>
                <a:gd name="T56" fmla="*/ 60 w 498"/>
                <a:gd name="T57" fmla="*/ 547 h 794"/>
                <a:gd name="T58" fmla="*/ 68 w 498"/>
                <a:gd name="T59" fmla="*/ 569 h 794"/>
                <a:gd name="T60" fmla="*/ 86 w 498"/>
                <a:gd name="T61" fmla="*/ 585 h 794"/>
                <a:gd name="T62" fmla="*/ 94 w 498"/>
                <a:gd name="T63" fmla="*/ 587 h 794"/>
                <a:gd name="T64" fmla="*/ 120 w 498"/>
                <a:gd name="T65" fmla="*/ 589 h 794"/>
                <a:gd name="T66" fmla="*/ 163 w 498"/>
                <a:gd name="T67" fmla="*/ 580 h 794"/>
                <a:gd name="T68" fmla="*/ 213 w 498"/>
                <a:gd name="T69" fmla="*/ 551 h 794"/>
                <a:gd name="T70" fmla="*/ 241 w 498"/>
                <a:gd name="T71" fmla="*/ 527 h 794"/>
                <a:gd name="T72" fmla="*/ 271 w 498"/>
                <a:gd name="T73" fmla="*/ 496 h 794"/>
                <a:gd name="T74" fmla="*/ 301 w 498"/>
                <a:gd name="T75" fmla="*/ 456 h 794"/>
                <a:gd name="T76" fmla="*/ 333 w 498"/>
                <a:gd name="T77" fmla="*/ 404 h 794"/>
                <a:gd name="T78" fmla="*/ 365 w 498"/>
                <a:gd name="T79" fmla="*/ 343 h 794"/>
                <a:gd name="T80" fmla="*/ 404 w 498"/>
                <a:gd name="T81" fmla="*/ 269 h 794"/>
                <a:gd name="T82" fmla="*/ 436 w 498"/>
                <a:gd name="T83" fmla="*/ 183 h 794"/>
                <a:gd name="T84" fmla="*/ 470 w 498"/>
                <a:gd name="T85" fmla="*/ 80 h 794"/>
                <a:gd name="T86" fmla="*/ 508 w 498"/>
                <a:gd name="T87" fmla="*/ 206 h 79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98" h="794">
                  <a:moveTo>
                    <a:pt x="498" y="226"/>
                  </a:moveTo>
                  <a:lnTo>
                    <a:pt x="498" y="226"/>
                  </a:lnTo>
                  <a:lnTo>
                    <a:pt x="490" y="254"/>
                  </a:lnTo>
                  <a:lnTo>
                    <a:pt x="468" y="326"/>
                  </a:lnTo>
                  <a:lnTo>
                    <a:pt x="452" y="372"/>
                  </a:lnTo>
                  <a:lnTo>
                    <a:pt x="432" y="424"/>
                  </a:lnTo>
                  <a:lnTo>
                    <a:pt x="408" y="480"/>
                  </a:lnTo>
                  <a:lnTo>
                    <a:pt x="380" y="536"/>
                  </a:lnTo>
                  <a:lnTo>
                    <a:pt x="348" y="592"/>
                  </a:lnTo>
                  <a:lnTo>
                    <a:pt x="332" y="618"/>
                  </a:lnTo>
                  <a:lnTo>
                    <a:pt x="314" y="644"/>
                  </a:lnTo>
                  <a:lnTo>
                    <a:pt x="294" y="670"/>
                  </a:lnTo>
                  <a:lnTo>
                    <a:pt x="274" y="692"/>
                  </a:lnTo>
                  <a:lnTo>
                    <a:pt x="254" y="714"/>
                  </a:lnTo>
                  <a:lnTo>
                    <a:pt x="232" y="734"/>
                  </a:lnTo>
                  <a:lnTo>
                    <a:pt x="208" y="750"/>
                  </a:lnTo>
                  <a:lnTo>
                    <a:pt x="186" y="764"/>
                  </a:lnTo>
                  <a:lnTo>
                    <a:pt x="160" y="776"/>
                  </a:lnTo>
                  <a:lnTo>
                    <a:pt x="134" y="786"/>
                  </a:lnTo>
                  <a:lnTo>
                    <a:pt x="108" y="792"/>
                  </a:lnTo>
                  <a:lnTo>
                    <a:pt x="80" y="794"/>
                  </a:lnTo>
                  <a:lnTo>
                    <a:pt x="52" y="794"/>
                  </a:lnTo>
                  <a:lnTo>
                    <a:pt x="22" y="788"/>
                  </a:lnTo>
                  <a:lnTo>
                    <a:pt x="18" y="770"/>
                  </a:lnTo>
                  <a:lnTo>
                    <a:pt x="10" y="722"/>
                  </a:lnTo>
                  <a:lnTo>
                    <a:pt x="6" y="690"/>
                  </a:lnTo>
                  <a:lnTo>
                    <a:pt x="2" y="650"/>
                  </a:lnTo>
                  <a:lnTo>
                    <a:pt x="0" y="604"/>
                  </a:lnTo>
                  <a:lnTo>
                    <a:pt x="2" y="556"/>
                  </a:lnTo>
                  <a:lnTo>
                    <a:pt x="6" y="502"/>
                  </a:lnTo>
                  <a:lnTo>
                    <a:pt x="12" y="446"/>
                  </a:lnTo>
                  <a:lnTo>
                    <a:pt x="26" y="386"/>
                  </a:lnTo>
                  <a:lnTo>
                    <a:pt x="34" y="356"/>
                  </a:lnTo>
                  <a:lnTo>
                    <a:pt x="42" y="324"/>
                  </a:lnTo>
                  <a:lnTo>
                    <a:pt x="54" y="294"/>
                  </a:lnTo>
                  <a:lnTo>
                    <a:pt x="66" y="262"/>
                  </a:lnTo>
                  <a:lnTo>
                    <a:pt x="80" y="230"/>
                  </a:lnTo>
                  <a:lnTo>
                    <a:pt x="96" y="198"/>
                  </a:lnTo>
                  <a:lnTo>
                    <a:pt x="114" y="166"/>
                  </a:lnTo>
                  <a:lnTo>
                    <a:pt x="134" y="134"/>
                  </a:lnTo>
                  <a:lnTo>
                    <a:pt x="154" y="102"/>
                  </a:lnTo>
                  <a:lnTo>
                    <a:pt x="178" y="72"/>
                  </a:lnTo>
                  <a:lnTo>
                    <a:pt x="248" y="118"/>
                  </a:lnTo>
                  <a:lnTo>
                    <a:pt x="238" y="138"/>
                  </a:lnTo>
                  <a:lnTo>
                    <a:pt x="208" y="190"/>
                  </a:lnTo>
                  <a:lnTo>
                    <a:pt x="168" y="264"/>
                  </a:lnTo>
                  <a:lnTo>
                    <a:pt x="146" y="308"/>
                  </a:lnTo>
                  <a:lnTo>
                    <a:pt x="126" y="352"/>
                  </a:lnTo>
                  <a:lnTo>
                    <a:pt x="106" y="398"/>
                  </a:lnTo>
                  <a:lnTo>
                    <a:pt x="88" y="444"/>
                  </a:lnTo>
                  <a:lnTo>
                    <a:pt x="74" y="488"/>
                  </a:lnTo>
                  <a:lnTo>
                    <a:pt x="64" y="528"/>
                  </a:lnTo>
                  <a:lnTo>
                    <a:pt x="62" y="548"/>
                  </a:lnTo>
                  <a:lnTo>
                    <a:pt x="60" y="566"/>
                  </a:lnTo>
                  <a:lnTo>
                    <a:pt x="60" y="582"/>
                  </a:lnTo>
                  <a:lnTo>
                    <a:pt x="60" y="598"/>
                  </a:lnTo>
                  <a:lnTo>
                    <a:pt x="64" y="610"/>
                  </a:lnTo>
                  <a:lnTo>
                    <a:pt x="68" y="622"/>
                  </a:lnTo>
                  <a:lnTo>
                    <a:pt x="76" y="632"/>
                  </a:lnTo>
                  <a:lnTo>
                    <a:pt x="86" y="640"/>
                  </a:lnTo>
                  <a:lnTo>
                    <a:pt x="94" y="642"/>
                  </a:lnTo>
                  <a:lnTo>
                    <a:pt x="104" y="644"/>
                  </a:lnTo>
                  <a:lnTo>
                    <a:pt x="120" y="644"/>
                  </a:lnTo>
                  <a:lnTo>
                    <a:pt x="138" y="640"/>
                  </a:lnTo>
                  <a:lnTo>
                    <a:pt x="158" y="634"/>
                  </a:lnTo>
                  <a:lnTo>
                    <a:pt x="182" y="622"/>
                  </a:lnTo>
                  <a:lnTo>
                    <a:pt x="208" y="602"/>
                  </a:lnTo>
                  <a:lnTo>
                    <a:pt x="222" y="590"/>
                  </a:lnTo>
                  <a:lnTo>
                    <a:pt x="236" y="576"/>
                  </a:lnTo>
                  <a:lnTo>
                    <a:pt x="250" y="560"/>
                  </a:lnTo>
                  <a:lnTo>
                    <a:pt x="266" y="542"/>
                  </a:lnTo>
                  <a:lnTo>
                    <a:pt x="280" y="522"/>
                  </a:lnTo>
                  <a:lnTo>
                    <a:pt x="296" y="498"/>
                  </a:lnTo>
                  <a:lnTo>
                    <a:pt x="312" y="472"/>
                  </a:lnTo>
                  <a:lnTo>
                    <a:pt x="328" y="442"/>
                  </a:lnTo>
                  <a:lnTo>
                    <a:pt x="344" y="410"/>
                  </a:lnTo>
                  <a:lnTo>
                    <a:pt x="360" y="374"/>
                  </a:lnTo>
                  <a:lnTo>
                    <a:pt x="378" y="336"/>
                  </a:lnTo>
                  <a:lnTo>
                    <a:pt x="394" y="294"/>
                  </a:lnTo>
                  <a:lnTo>
                    <a:pt x="410" y="248"/>
                  </a:lnTo>
                  <a:lnTo>
                    <a:pt x="426" y="198"/>
                  </a:lnTo>
                  <a:lnTo>
                    <a:pt x="442" y="144"/>
                  </a:lnTo>
                  <a:lnTo>
                    <a:pt x="460" y="86"/>
                  </a:lnTo>
                  <a:lnTo>
                    <a:pt x="482" y="0"/>
                  </a:lnTo>
                  <a:lnTo>
                    <a:pt x="498" y="2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0" name="Freeform 265"/>
            <p:cNvSpPr>
              <a:spLocks/>
            </p:cNvSpPr>
            <p:nvPr userDrawn="1"/>
          </p:nvSpPr>
          <p:spPr bwMode="auto">
            <a:xfrm>
              <a:off x="5796" y="-3768"/>
              <a:ext cx="1260" cy="1120"/>
            </a:xfrm>
            <a:custGeom>
              <a:avLst/>
              <a:gdLst>
                <a:gd name="T0" fmla="*/ 1202 w 1262"/>
                <a:gd name="T1" fmla="*/ 543 h 1122"/>
                <a:gd name="T2" fmla="*/ 1138 w 1262"/>
                <a:gd name="T3" fmla="*/ 695 h 1122"/>
                <a:gd name="T4" fmla="*/ 1126 w 1262"/>
                <a:gd name="T5" fmla="*/ 902 h 1122"/>
                <a:gd name="T6" fmla="*/ 1142 w 1262"/>
                <a:gd name="T7" fmla="*/ 1012 h 1122"/>
                <a:gd name="T8" fmla="*/ 1128 w 1262"/>
                <a:gd name="T9" fmla="*/ 1102 h 1122"/>
                <a:gd name="T10" fmla="*/ 1086 w 1262"/>
                <a:gd name="T11" fmla="*/ 1108 h 1122"/>
                <a:gd name="T12" fmla="*/ 1008 w 1262"/>
                <a:gd name="T13" fmla="*/ 1044 h 1122"/>
                <a:gd name="T14" fmla="*/ 939 w 1262"/>
                <a:gd name="T15" fmla="*/ 950 h 1122"/>
                <a:gd name="T16" fmla="*/ 883 w 1262"/>
                <a:gd name="T17" fmla="*/ 759 h 1122"/>
                <a:gd name="T18" fmla="*/ 749 w 1262"/>
                <a:gd name="T19" fmla="*/ 815 h 1122"/>
                <a:gd name="T20" fmla="*/ 645 w 1262"/>
                <a:gd name="T21" fmla="*/ 821 h 1122"/>
                <a:gd name="T22" fmla="*/ 585 w 1262"/>
                <a:gd name="T23" fmla="*/ 783 h 1122"/>
                <a:gd name="T24" fmla="*/ 555 w 1262"/>
                <a:gd name="T25" fmla="*/ 691 h 1122"/>
                <a:gd name="T26" fmla="*/ 505 w 1262"/>
                <a:gd name="T27" fmla="*/ 683 h 1122"/>
                <a:gd name="T28" fmla="*/ 405 w 1262"/>
                <a:gd name="T29" fmla="*/ 677 h 1122"/>
                <a:gd name="T30" fmla="*/ 359 w 1262"/>
                <a:gd name="T31" fmla="*/ 637 h 1122"/>
                <a:gd name="T32" fmla="*/ 327 w 1262"/>
                <a:gd name="T33" fmla="*/ 555 h 1122"/>
                <a:gd name="T34" fmla="*/ 276 w 1262"/>
                <a:gd name="T35" fmla="*/ 527 h 1122"/>
                <a:gd name="T36" fmla="*/ 120 w 1262"/>
                <a:gd name="T37" fmla="*/ 559 h 1122"/>
                <a:gd name="T38" fmla="*/ 54 w 1262"/>
                <a:gd name="T39" fmla="*/ 551 h 1122"/>
                <a:gd name="T40" fmla="*/ 2 w 1262"/>
                <a:gd name="T41" fmla="*/ 511 h 1122"/>
                <a:gd name="T42" fmla="*/ 38 w 1262"/>
                <a:gd name="T43" fmla="*/ 437 h 1122"/>
                <a:gd name="T44" fmla="*/ 118 w 1262"/>
                <a:gd name="T45" fmla="*/ 323 h 1122"/>
                <a:gd name="T46" fmla="*/ 288 w 1262"/>
                <a:gd name="T47" fmla="*/ 132 h 1122"/>
                <a:gd name="T48" fmla="*/ 503 w 1262"/>
                <a:gd name="T49" fmla="*/ 26 h 1122"/>
                <a:gd name="T50" fmla="*/ 655 w 1262"/>
                <a:gd name="T51" fmla="*/ 2 h 1122"/>
                <a:gd name="T52" fmla="*/ 697 w 1262"/>
                <a:gd name="T53" fmla="*/ 22 h 1122"/>
                <a:gd name="T54" fmla="*/ 705 w 1262"/>
                <a:gd name="T55" fmla="*/ 56 h 1122"/>
                <a:gd name="T56" fmla="*/ 671 w 1262"/>
                <a:gd name="T57" fmla="*/ 86 h 1122"/>
                <a:gd name="T58" fmla="*/ 511 w 1262"/>
                <a:gd name="T59" fmla="*/ 136 h 1122"/>
                <a:gd name="T60" fmla="*/ 359 w 1262"/>
                <a:gd name="T61" fmla="*/ 212 h 1122"/>
                <a:gd name="T62" fmla="*/ 248 w 1262"/>
                <a:gd name="T63" fmla="*/ 329 h 1122"/>
                <a:gd name="T64" fmla="*/ 226 w 1262"/>
                <a:gd name="T65" fmla="*/ 393 h 1122"/>
                <a:gd name="T66" fmla="*/ 264 w 1262"/>
                <a:gd name="T67" fmla="*/ 423 h 1122"/>
                <a:gd name="T68" fmla="*/ 355 w 1262"/>
                <a:gd name="T69" fmla="*/ 383 h 1122"/>
                <a:gd name="T70" fmla="*/ 509 w 1262"/>
                <a:gd name="T71" fmla="*/ 234 h 1122"/>
                <a:gd name="T72" fmla="*/ 591 w 1262"/>
                <a:gd name="T73" fmla="*/ 194 h 1122"/>
                <a:gd name="T74" fmla="*/ 643 w 1262"/>
                <a:gd name="T75" fmla="*/ 200 h 1122"/>
                <a:gd name="T76" fmla="*/ 617 w 1262"/>
                <a:gd name="T77" fmla="*/ 256 h 1122"/>
                <a:gd name="T78" fmla="*/ 505 w 1262"/>
                <a:gd name="T79" fmla="*/ 363 h 1122"/>
                <a:gd name="T80" fmla="*/ 443 w 1262"/>
                <a:gd name="T81" fmla="*/ 475 h 1122"/>
                <a:gd name="T82" fmla="*/ 447 w 1262"/>
                <a:gd name="T83" fmla="*/ 535 h 1122"/>
                <a:gd name="T84" fmla="*/ 479 w 1262"/>
                <a:gd name="T85" fmla="*/ 555 h 1122"/>
                <a:gd name="T86" fmla="*/ 575 w 1262"/>
                <a:gd name="T87" fmla="*/ 515 h 1122"/>
                <a:gd name="T88" fmla="*/ 725 w 1262"/>
                <a:gd name="T89" fmla="*/ 341 h 1122"/>
                <a:gd name="T90" fmla="*/ 889 w 1262"/>
                <a:gd name="T91" fmla="*/ 148 h 1122"/>
                <a:gd name="T92" fmla="*/ 751 w 1262"/>
                <a:gd name="T93" fmla="*/ 409 h 1122"/>
                <a:gd name="T94" fmla="*/ 697 w 1262"/>
                <a:gd name="T95" fmla="*/ 599 h 1122"/>
                <a:gd name="T96" fmla="*/ 711 w 1262"/>
                <a:gd name="T97" fmla="*/ 673 h 1122"/>
                <a:gd name="T98" fmla="*/ 751 w 1262"/>
                <a:gd name="T99" fmla="*/ 679 h 1122"/>
                <a:gd name="T100" fmla="*/ 847 w 1262"/>
                <a:gd name="T101" fmla="*/ 615 h 1122"/>
                <a:gd name="T102" fmla="*/ 950 w 1262"/>
                <a:gd name="T103" fmla="*/ 355 h 1122"/>
                <a:gd name="T104" fmla="*/ 990 w 1262"/>
                <a:gd name="T105" fmla="*/ 415 h 1122"/>
                <a:gd name="T106" fmla="*/ 968 w 1262"/>
                <a:gd name="T107" fmla="*/ 703 h 1122"/>
                <a:gd name="T108" fmla="*/ 994 w 1262"/>
                <a:gd name="T109" fmla="*/ 825 h 1122"/>
                <a:gd name="T110" fmla="*/ 1014 w 1262"/>
                <a:gd name="T111" fmla="*/ 743 h 1122"/>
                <a:gd name="T112" fmla="*/ 1064 w 1262"/>
                <a:gd name="T113" fmla="*/ 583 h 1122"/>
                <a:gd name="T114" fmla="*/ 1182 w 1262"/>
                <a:gd name="T115" fmla="*/ 431 h 112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62" h="1122">
                  <a:moveTo>
                    <a:pt x="1262" y="474"/>
                  </a:moveTo>
                  <a:lnTo>
                    <a:pt x="1262" y="474"/>
                  </a:lnTo>
                  <a:lnTo>
                    <a:pt x="1254" y="484"/>
                  </a:lnTo>
                  <a:lnTo>
                    <a:pt x="1236" y="508"/>
                  </a:lnTo>
                  <a:lnTo>
                    <a:pt x="1212" y="548"/>
                  </a:lnTo>
                  <a:lnTo>
                    <a:pt x="1198" y="572"/>
                  </a:lnTo>
                  <a:lnTo>
                    <a:pt x="1184" y="600"/>
                  </a:lnTo>
                  <a:lnTo>
                    <a:pt x="1172" y="630"/>
                  </a:lnTo>
                  <a:lnTo>
                    <a:pt x="1158" y="664"/>
                  </a:lnTo>
                  <a:lnTo>
                    <a:pt x="1148" y="700"/>
                  </a:lnTo>
                  <a:lnTo>
                    <a:pt x="1140" y="738"/>
                  </a:lnTo>
                  <a:lnTo>
                    <a:pt x="1134" y="778"/>
                  </a:lnTo>
                  <a:lnTo>
                    <a:pt x="1130" y="820"/>
                  </a:lnTo>
                  <a:lnTo>
                    <a:pt x="1132" y="866"/>
                  </a:lnTo>
                  <a:lnTo>
                    <a:pt x="1136" y="912"/>
                  </a:lnTo>
                  <a:lnTo>
                    <a:pt x="1140" y="928"/>
                  </a:lnTo>
                  <a:lnTo>
                    <a:pt x="1148" y="970"/>
                  </a:lnTo>
                  <a:lnTo>
                    <a:pt x="1150" y="996"/>
                  </a:lnTo>
                  <a:lnTo>
                    <a:pt x="1152" y="1022"/>
                  </a:lnTo>
                  <a:lnTo>
                    <a:pt x="1154" y="1050"/>
                  </a:lnTo>
                  <a:lnTo>
                    <a:pt x="1152" y="1074"/>
                  </a:lnTo>
                  <a:lnTo>
                    <a:pt x="1146" y="1096"/>
                  </a:lnTo>
                  <a:lnTo>
                    <a:pt x="1142" y="1104"/>
                  </a:lnTo>
                  <a:lnTo>
                    <a:pt x="1138" y="1112"/>
                  </a:lnTo>
                  <a:lnTo>
                    <a:pt x="1132" y="1118"/>
                  </a:lnTo>
                  <a:lnTo>
                    <a:pt x="1124" y="1122"/>
                  </a:lnTo>
                  <a:lnTo>
                    <a:pt x="1116" y="1122"/>
                  </a:lnTo>
                  <a:lnTo>
                    <a:pt x="1106" y="1122"/>
                  </a:lnTo>
                  <a:lnTo>
                    <a:pt x="1096" y="1118"/>
                  </a:lnTo>
                  <a:lnTo>
                    <a:pt x="1084" y="1112"/>
                  </a:lnTo>
                  <a:lnTo>
                    <a:pt x="1070" y="1102"/>
                  </a:lnTo>
                  <a:lnTo>
                    <a:pt x="1054" y="1090"/>
                  </a:lnTo>
                  <a:lnTo>
                    <a:pt x="1036" y="1074"/>
                  </a:lnTo>
                  <a:lnTo>
                    <a:pt x="1018" y="1054"/>
                  </a:lnTo>
                  <a:lnTo>
                    <a:pt x="972" y="1004"/>
                  </a:lnTo>
                  <a:lnTo>
                    <a:pt x="966" y="996"/>
                  </a:lnTo>
                  <a:lnTo>
                    <a:pt x="956" y="982"/>
                  </a:lnTo>
                  <a:lnTo>
                    <a:pt x="944" y="960"/>
                  </a:lnTo>
                  <a:lnTo>
                    <a:pt x="932" y="928"/>
                  </a:lnTo>
                  <a:lnTo>
                    <a:pt x="918" y="886"/>
                  </a:lnTo>
                  <a:lnTo>
                    <a:pt x="902" y="832"/>
                  </a:lnTo>
                  <a:lnTo>
                    <a:pt x="888" y="764"/>
                  </a:lnTo>
                  <a:lnTo>
                    <a:pt x="874" y="772"/>
                  </a:lnTo>
                  <a:lnTo>
                    <a:pt x="836" y="790"/>
                  </a:lnTo>
                  <a:lnTo>
                    <a:pt x="812" y="802"/>
                  </a:lnTo>
                  <a:lnTo>
                    <a:pt x="784" y="812"/>
                  </a:lnTo>
                  <a:lnTo>
                    <a:pt x="754" y="820"/>
                  </a:lnTo>
                  <a:lnTo>
                    <a:pt x="724" y="828"/>
                  </a:lnTo>
                  <a:lnTo>
                    <a:pt x="694" y="830"/>
                  </a:lnTo>
                  <a:lnTo>
                    <a:pt x="678" y="830"/>
                  </a:lnTo>
                  <a:lnTo>
                    <a:pt x="664" y="830"/>
                  </a:lnTo>
                  <a:lnTo>
                    <a:pt x="650" y="826"/>
                  </a:lnTo>
                  <a:lnTo>
                    <a:pt x="636" y="822"/>
                  </a:lnTo>
                  <a:lnTo>
                    <a:pt x="624" y="816"/>
                  </a:lnTo>
                  <a:lnTo>
                    <a:pt x="612" y="810"/>
                  </a:lnTo>
                  <a:lnTo>
                    <a:pt x="600" y="800"/>
                  </a:lnTo>
                  <a:lnTo>
                    <a:pt x="590" y="788"/>
                  </a:lnTo>
                  <a:lnTo>
                    <a:pt x="582" y="774"/>
                  </a:lnTo>
                  <a:lnTo>
                    <a:pt x="574" y="758"/>
                  </a:lnTo>
                  <a:lnTo>
                    <a:pt x="568" y="740"/>
                  </a:lnTo>
                  <a:lnTo>
                    <a:pt x="564" y="720"/>
                  </a:lnTo>
                  <a:lnTo>
                    <a:pt x="560" y="696"/>
                  </a:lnTo>
                  <a:lnTo>
                    <a:pt x="560" y="670"/>
                  </a:lnTo>
                  <a:lnTo>
                    <a:pt x="550" y="674"/>
                  </a:lnTo>
                  <a:lnTo>
                    <a:pt x="526" y="684"/>
                  </a:lnTo>
                  <a:lnTo>
                    <a:pt x="510" y="688"/>
                  </a:lnTo>
                  <a:lnTo>
                    <a:pt x="492" y="692"/>
                  </a:lnTo>
                  <a:lnTo>
                    <a:pt x="472" y="694"/>
                  </a:lnTo>
                  <a:lnTo>
                    <a:pt x="452" y="694"/>
                  </a:lnTo>
                  <a:lnTo>
                    <a:pt x="430" y="690"/>
                  </a:lnTo>
                  <a:lnTo>
                    <a:pt x="410" y="682"/>
                  </a:lnTo>
                  <a:lnTo>
                    <a:pt x="400" y="678"/>
                  </a:lnTo>
                  <a:lnTo>
                    <a:pt x="390" y="670"/>
                  </a:lnTo>
                  <a:lnTo>
                    <a:pt x="382" y="662"/>
                  </a:lnTo>
                  <a:lnTo>
                    <a:pt x="372" y="654"/>
                  </a:lnTo>
                  <a:lnTo>
                    <a:pt x="364" y="642"/>
                  </a:lnTo>
                  <a:lnTo>
                    <a:pt x="356" y="630"/>
                  </a:lnTo>
                  <a:lnTo>
                    <a:pt x="350" y="614"/>
                  </a:lnTo>
                  <a:lnTo>
                    <a:pt x="342" y="598"/>
                  </a:lnTo>
                  <a:lnTo>
                    <a:pt x="338" y="580"/>
                  </a:lnTo>
                  <a:lnTo>
                    <a:pt x="332" y="560"/>
                  </a:lnTo>
                  <a:lnTo>
                    <a:pt x="328" y="538"/>
                  </a:lnTo>
                  <a:lnTo>
                    <a:pt x="326" y="514"/>
                  </a:lnTo>
                  <a:lnTo>
                    <a:pt x="302" y="524"/>
                  </a:lnTo>
                  <a:lnTo>
                    <a:pt x="276" y="532"/>
                  </a:lnTo>
                  <a:lnTo>
                    <a:pt x="242" y="544"/>
                  </a:lnTo>
                  <a:lnTo>
                    <a:pt x="204" y="552"/>
                  </a:lnTo>
                  <a:lnTo>
                    <a:pt x="162" y="560"/>
                  </a:lnTo>
                  <a:lnTo>
                    <a:pt x="140" y="562"/>
                  </a:lnTo>
                  <a:lnTo>
                    <a:pt x="120" y="564"/>
                  </a:lnTo>
                  <a:lnTo>
                    <a:pt x="98" y="562"/>
                  </a:lnTo>
                  <a:lnTo>
                    <a:pt x="78" y="560"/>
                  </a:lnTo>
                  <a:lnTo>
                    <a:pt x="70" y="560"/>
                  </a:lnTo>
                  <a:lnTo>
                    <a:pt x="54" y="556"/>
                  </a:lnTo>
                  <a:lnTo>
                    <a:pt x="34" y="546"/>
                  </a:lnTo>
                  <a:lnTo>
                    <a:pt x="22" y="542"/>
                  </a:lnTo>
                  <a:lnTo>
                    <a:pt x="14" y="534"/>
                  </a:lnTo>
                  <a:lnTo>
                    <a:pt x="6" y="526"/>
                  </a:lnTo>
                  <a:lnTo>
                    <a:pt x="2" y="516"/>
                  </a:lnTo>
                  <a:lnTo>
                    <a:pt x="0" y="504"/>
                  </a:lnTo>
                  <a:lnTo>
                    <a:pt x="2" y="492"/>
                  </a:lnTo>
                  <a:lnTo>
                    <a:pt x="8" y="476"/>
                  </a:lnTo>
                  <a:lnTo>
                    <a:pt x="20" y="460"/>
                  </a:lnTo>
                  <a:lnTo>
                    <a:pt x="38" y="442"/>
                  </a:lnTo>
                  <a:lnTo>
                    <a:pt x="62" y="420"/>
                  </a:lnTo>
                  <a:lnTo>
                    <a:pt x="76" y="396"/>
                  </a:lnTo>
                  <a:lnTo>
                    <a:pt x="94" y="366"/>
                  </a:lnTo>
                  <a:lnTo>
                    <a:pt x="118" y="328"/>
                  </a:lnTo>
                  <a:lnTo>
                    <a:pt x="150" y="284"/>
                  </a:lnTo>
                  <a:lnTo>
                    <a:pt x="190" y="236"/>
                  </a:lnTo>
                  <a:lnTo>
                    <a:pt x="236" y="184"/>
                  </a:lnTo>
                  <a:lnTo>
                    <a:pt x="288" y="132"/>
                  </a:lnTo>
                  <a:lnTo>
                    <a:pt x="332" y="106"/>
                  </a:lnTo>
                  <a:lnTo>
                    <a:pt x="382" y="80"/>
                  </a:lnTo>
                  <a:lnTo>
                    <a:pt x="442" y="52"/>
                  </a:lnTo>
                  <a:lnTo>
                    <a:pt x="474" y="38"/>
                  </a:lnTo>
                  <a:lnTo>
                    <a:pt x="508" y="26"/>
                  </a:lnTo>
                  <a:lnTo>
                    <a:pt x="540" y="16"/>
                  </a:lnTo>
                  <a:lnTo>
                    <a:pt x="574" y="8"/>
                  </a:lnTo>
                  <a:lnTo>
                    <a:pt x="604" y="2"/>
                  </a:lnTo>
                  <a:lnTo>
                    <a:pt x="634" y="0"/>
                  </a:lnTo>
                  <a:lnTo>
                    <a:pt x="660" y="2"/>
                  </a:lnTo>
                  <a:lnTo>
                    <a:pt x="674" y="4"/>
                  </a:lnTo>
                  <a:lnTo>
                    <a:pt x="684" y="8"/>
                  </a:lnTo>
                  <a:lnTo>
                    <a:pt x="694" y="14"/>
                  </a:lnTo>
                  <a:lnTo>
                    <a:pt x="702" y="22"/>
                  </a:lnTo>
                  <a:lnTo>
                    <a:pt x="710" y="32"/>
                  </a:lnTo>
                  <a:lnTo>
                    <a:pt x="712" y="38"/>
                  </a:lnTo>
                  <a:lnTo>
                    <a:pt x="714" y="44"/>
                  </a:lnTo>
                  <a:lnTo>
                    <a:pt x="714" y="50"/>
                  </a:lnTo>
                  <a:lnTo>
                    <a:pt x="710" y="56"/>
                  </a:lnTo>
                  <a:lnTo>
                    <a:pt x="706" y="64"/>
                  </a:lnTo>
                  <a:lnTo>
                    <a:pt x="700" y="70"/>
                  </a:lnTo>
                  <a:lnTo>
                    <a:pt x="690" y="78"/>
                  </a:lnTo>
                  <a:lnTo>
                    <a:pt x="676" y="86"/>
                  </a:lnTo>
                  <a:lnTo>
                    <a:pt x="660" y="92"/>
                  </a:lnTo>
                  <a:lnTo>
                    <a:pt x="642" y="98"/>
                  </a:lnTo>
                  <a:lnTo>
                    <a:pt x="596" y="112"/>
                  </a:lnTo>
                  <a:lnTo>
                    <a:pt x="544" y="126"/>
                  </a:lnTo>
                  <a:lnTo>
                    <a:pt x="516" y="136"/>
                  </a:lnTo>
                  <a:lnTo>
                    <a:pt x="486" y="146"/>
                  </a:lnTo>
                  <a:lnTo>
                    <a:pt x="456" y="158"/>
                  </a:lnTo>
                  <a:lnTo>
                    <a:pt x="426" y="174"/>
                  </a:lnTo>
                  <a:lnTo>
                    <a:pt x="394" y="192"/>
                  </a:lnTo>
                  <a:lnTo>
                    <a:pt x="364" y="212"/>
                  </a:lnTo>
                  <a:lnTo>
                    <a:pt x="334" y="236"/>
                  </a:lnTo>
                  <a:lnTo>
                    <a:pt x="304" y="266"/>
                  </a:lnTo>
                  <a:lnTo>
                    <a:pt x="276" y="298"/>
                  </a:lnTo>
                  <a:lnTo>
                    <a:pt x="248" y="334"/>
                  </a:lnTo>
                  <a:lnTo>
                    <a:pt x="244" y="340"/>
                  </a:lnTo>
                  <a:lnTo>
                    <a:pt x="236" y="356"/>
                  </a:lnTo>
                  <a:lnTo>
                    <a:pt x="228" y="376"/>
                  </a:lnTo>
                  <a:lnTo>
                    <a:pt x="226" y="386"/>
                  </a:lnTo>
                  <a:lnTo>
                    <a:pt x="226" y="398"/>
                  </a:lnTo>
                  <a:lnTo>
                    <a:pt x="226" y="406"/>
                  </a:lnTo>
                  <a:lnTo>
                    <a:pt x="230" y="416"/>
                  </a:lnTo>
                  <a:lnTo>
                    <a:pt x="238" y="422"/>
                  </a:lnTo>
                  <a:lnTo>
                    <a:pt x="248" y="426"/>
                  </a:lnTo>
                  <a:lnTo>
                    <a:pt x="264" y="428"/>
                  </a:lnTo>
                  <a:lnTo>
                    <a:pt x="284" y="428"/>
                  </a:lnTo>
                  <a:lnTo>
                    <a:pt x="310" y="422"/>
                  </a:lnTo>
                  <a:lnTo>
                    <a:pt x="342" y="412"/>
                  </a:lnTo>
                  <a:lnTo>
                    <a:pt x="360" y="388"/>
                  </a:lnTo>
                  <a:lnTo>
                    <a:pt x="382" y="362"/>
                  </a:lnTo>
                  <a:lnTo>
                    <a:pt x="408" y="332"/>
                  </a:lnTo>
                  <a:lnTo>
                    <a:pt x="442" y="298"/>
                  </a:lnTo>
                  <a:lnTo>
                    <a:pt x="476" y="264"/>
                  </a:lnTo>
                  <a:lnTo>
                    <a:pt x="514" y="234"/>
                  </a:lnTo>
                  <a:lnTo>
                    <a:pt x="534" y="222"/>
                  </a:lnTo>
                  <a:lnTo>
                    <a:pt x="552" y="210"/>
                  </a:lnTo>
                  <a:lnTo>
                    <a:pt x="576" y="200"/>
                  </a:lnTo>
                  <a:lnTo>
                    <a:pt x="596" y="194"/>
                  </a:lnTo>
                  <a:lnTo>
                    <a:pt x="620" y="190"/>
                  </a:lnTo>
                  <a:lnTo>
                    <a:pt x="630" y="190"/>
                  </a:lnTo>
                  <a:lnTo>
                    <a:pt x="638" y="190"/>
                  </a:lnTo>
                  <a:lnTo>
                    <a:pt x="644" y="194"/>
                  </a:lnTo>
                  <a:lnTo>
                    <a:pt x="648" y="200"/>
                  </a:lnTo>
                  <a:lnTo>
                    <a:pt x="648" y="210"/>
                  </a:lnTo>
                  <a:lnTo>
                    <a:pt x="644" y="222"/>
                  </a:lnTo>
                  <a:lnTo>
                    <a:pt x="636" y="236"/>
                  </a:lnTo>
                  <a:lnTo>
                    <a:pt x="622" y="256"/>
                  </a:lnTo>
                  <a:lnTo>
                    <a:pt x="612" y="266"/>
                  </a:lnTo>
                  <a:lnTo>
                    <a:pt x="584" y="288"/>
                  </a:lnTo>
                  <a:lnTo>
                    <a:pt x="548" y="324"/>
                  </a:lnTo>
                  <a:lnTo>
                    <a:pt x="528" y="346"/>
                  </a:lnTo>
                  <a:lnTo>
                    <a:pt x="510" y="368"/>
                  </a:lnTo>
                  <a:lnTo>
                    <a:pt x="492" y="392"/>
                  </a:lnTo>
                  <a:lnTo>
                    <a:pt x="474" y="416"/>
                  </a:lnTo>
                  <a:lnTo>
                    <a:pt x="462" y="442"/>
                  </a:lnTo>
                  <a:lnTo>
                    <a:pt x="452" y="468"/>
                  </a:lnTo>
                  <a:lnTo>
                    <a:pt x="448" y="480"/>
                  </a:lnTo>
                  <a:lnTo>
                    <a:pt x="446" y="492"/>
                  </a:lnTo>
                  <a:lnTo>
                    <a:pt x="446" y="504"/>
                  </a:lnTo>
                  <a:lnTo>
                    <a:pt x="446" y="516"/>
                  </a:lnTo>
                  <a:lnTo>
                    <a:pt x="448" y="528"/>
                  </a:lnTo>
                  <a:lnTo>
                    <a:pt x="452" y="540"/>
                  </a:lnTo>
                  <a:lnTo>
                    <a:pt x="458" y="550"/>
                  </a:lnTo>
                  <a:lnTo>
                    <a:pt x="466" y="560"/>
                  </a:lnTo>
                  <a:lnTo>
                    <a:pt x="474" y="560"/>
                  </a:lnTo>
                  <a:lnTo>
                    <a:pt x="484" y="560"/>
                  </a:lnTo>
                  <a:lnTo>
                    <a:pt x="498" y="558"/>
                  </a:lnTo>
                  <a:lnTo>
                    <a:pt x="514" y="554"/>
                  </a:lnTo>
                  <a:lnTo>
                    <a:pt x="534" y="546"/>
                  </a:lnTo>
                  <a:lnTo>
                    <a:pt x="556" y="536"/>
                  </a:lnTo>
                  <a:lnTo>
                    <a:pt x="580" y="520"/>
                  </a:lnTo>
                  <a:lnTo>
                    <a:pt x="606" y="498"/>
                  </a:lnTo>
                  <a:lnTo>
                    <a:pt x="634" y="472"/>
                  </a:lnTo>
                  <a:lnTo>
                    <a:pt x="664" y="438"/>
                  </a:lnTo>
                  <a:lnTo>
                    <a:pt x="696" y="396"/>
                  </a:lnTo>
                  <a:lnTo>
                    <a:pt x="730" y="346"/>
                  </a:lnTo>
                  <a:lnTo>
                    <a:pt x="764" y="288"/>
                  </a:lnTo>
                  <a:lnTo>
                    <a:pt x="798" y="220"/>
                  </a:lnTo>
                  <a:lnTo>
                    <a:pt x="832" y="140"/>
                  </a:lnTo>
                  <a:lnTo>
                    <a:pt x="894" y="148"/>
                  </a:lnTo>
                  <a:lnTo>
                    <a:pt x="856" y="214"/>
                  </a:lnTo>
                  <a:lnTo>
                    <a:pt x="818" y="284"/>
                  </a:lnTo>
                  <a:lnTo>
                    <a:pt x="796" y="326"/>
                  </a:lnTo>
                  <a:lnTo>
                    <a:pt x="776" y="368"/>
                  </a:lnTo>
                  <a:lnTo>
                    <a:pt x="756" y="414"/>
                  </a:lnTo>
                  <a:lnTo>
                    <a:pt x="738" y="458"/>
                  </a:lnTo>
                  <a:lnTo>
                    <a:pt x="722" y="502"/>
                  </a:lnTo>
                  <a:lnTo>
                    <a:pt x="710" y="546"/>
                  </a:lnTo>
                  <a:lnTo>
                    <a:pt x="704" y="586"/>
                  </a:lnTo>
                  <a:lnTo>
                    <a:pt x="702" y="604"/>
                  </a:lnTo>
                  <a:lnTo>
                    <a:pt x="702" y="622"/>
                  </a:lnTo>
                  <a:lnTo>
                    <a:pt x="702" y="638"/>
                  </a:lnTo>
                  <a:lnTo>
                    <a:pt x="704" y="652"/>
                  </a:lnTo>
                  <a:lnTo>
                    <a:pt x="710" y="666"/>
                  </a:lnTo>
                  <a:lnTo>
                    <a:pt x="716" y="678"/>
                  </a:lnTo>
                  <a:lnTo>
                    <a:pt x="724" y="680"/>
                  </a:lnTo>
                  <a:lnTo>
                    <a:pt x="732" y="682"/>
                  </a:lnTo>
                  <a:lnTo>
                    <a:pt x="742" y="684"/>
                  </a:lnTo>
                  <a:lnTo>
                    <a:pt x="756" y="684"/>
                  </a:lnTo>
                  <a:lnTo>
                    <a:pt x="772" y="680"/>
                  </a:lnTo>
                  <a:lnTo>
                    <a:pt x="790" y="674"/>
                  </a:lnTo>
                  <a:lnTo>
                    <a:pt x="810" y="662"/>
                  </a:lnTo>
                  <a:lnTo>
                    <a:pt x="830" y="644"/>
                  </a:lnTo>
                  <a:lnTo>
                    <a:pt x="852" y="620"/>
                  </a:lnTo>
                  <a:lnTo>
                    <a:pt x="874" y="588"/>
                  </a:lnTo>
                  <a:lnTo>
                    <a:pt x="896" y="546"/>
                  </a:lnTo>
                  <a:lnTo>
                    <a:pt x="918" y="494"/>
                  </a:lnTo>
                  <a:lnTo>
                    <a:pt x="940" y="432"/>
                  </a:lnTo>
                  <a:lnTo>
                    <a:pt x="960" y="360"/>
                  </a:lnTo>
                  <a:lnTo>
                    <a:pt x="980" y="272"/>
                  </a:lnTo>
                  <a:lnTo>
                    <a:pt x="1028" y="264"/>
                  </a:lnTo>
                  <a:lnTo>
                    <a:pt x="1014" y="340"/>
                  </a:lnTo>
                  <a:lnTo>
                    <a:pt x="1000" y="420"/>
                  </a:lnTo>
                  <a:lnTo>
                    <a:pt x="988" y="514"/>
                  </a:lnTo>
                  <a:lnTo>
                    <a:pt x="982" y="564"/>
                  </a:lnTo>
                  <a:lnTo>
                    <a:pt x="980" y="614"/>
                  </a:lnTo>
                  <a:lnTo>
                    <a:pt x="978" y="662"/>
                  </a:lnTo>
                  <a:lnTo>
                    <a:pt x="978" y="708"/>
                  </a:lnTo>
                  <a:lnTo>
                    <a:pt x="982" y="750"/>
                  </a:lnTo>
                  <a:lnTo>
                    <a:pt x="988" y="788"/>
                  </a:lnTo>
                  <a:lnTo>
                    <a:pt x="992" y="804"/>
                  </a:lnTo>
                  <a:lnTo>
                    <a:pt x="998" y="818"/>
                  </a:lnTo>
                  <a:lnTo>
                    <a:pt x="1004" y="830"/>
                  </a:lnTo>
                  <a:lnTo>
                    <a:pt x="1012" y="842"/>
                  </a:lnTo>
                  <a:lnTo>
                    <a:pt x="1012" y="830"/>
                  </a:lnTo>
                  <a:lnTo>
                    <a:pt x="1016" y="796"/>
                  </a:lnTo>
                  <a:lnTo>
                    <a:pt x="1024" y="748"/>
                  </a:lnTo>
                  <a:lnTo>
                    <a:pt x="1030" y="720"/>
                  </a:lnTo>
                  <a:lnTo>
                    <a:pt x="1038" y="688"/>
                  </a:lnTo>
                  <a:lnTo>
                    <a:pt x="1046" y="656"/>
                  </a:lnTo>
                  <a:lnTo>
                    <a:pt x="1060" y="622"/>
                  </a:lnTo>
                  <a:lnTo>
                    <a:pt x="1074" y="588"/>
                  </a:lnTo>
                  <a:lnTo>
                    <a:pt x="1090" y="556"/>
                  </a:lnTo>
                  <a:lnTo>
                    <a:pt x="1110" y="522"/>
                  </a:lnTo>
                  <a:lnTo>
                    <a:pt x="1134" y="492"/>
                  </a:lnTo>
                  <a:lnTo>
                    <a:pt x="1160" y="462"/>
                  </a:lnTo>
                  <a:lnTo>
                    <a:pt x="1192" y="436"/>
                  </a:lnTo>
                  <a:lnTo>
                    <a:pt x="1262" y="460"/>
                  </a:lnTo>
                  <a:lnTo>
                    <a:pt x="1262" y="4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1" name="Freeform 266"/>
            <p:cNvSpPr>
              <a:spLocks/>
            </p:cNvSpPr>
            <p:nvPr userDrawn="1"/>
          </p:nvSpPr>
          <p:spPr bwMode="auto">
            <a:xfrm>
              <a:off x="5796" y="-3768"/>
              <a:ext cx="1260" cy="1120"/>
            </a:xfrm>
            <a:custGeom>
              <a:avLst/>
              <a:gdLst>
                <a:gd name="T0" fmla="*/ 1202 w 1262"/>
                <a:gd name="T1" fmla="*/ 543 h 1122"/>
                <a:gd name="T2" fmla="*/ 1138 w 1262"/>
                <a:gd name="T3" fmla="*/ 695 h 1122"/>
                <a:gd name="T4" fmla="*/ 1126 w 1262"/>
                <a:gd name="T5" fmla="*/ 902 h 1122"/>
                <a:gd name="T6" fmla="*/ 1142 w 1262"/>
                <a:gd name="T7" fmla="*/ 1012 h 1122"/>
                <a:gd name="T8" fmla="*/ 1128 w 1262"/>
                <a:gd name="T9" fmla="*/ 1102 h 1122"/>
                <a:gd name="T10" fmla="*/ 1086 w 1262"/>
                <a:gd name="T11" fmla="*/ 1108 h 1122"/>
                <a:gd name="T12" fmla="*/ 1008 w 1262"/>
                <a:gd name="T13" fmla="*/ 1044 h 1122"/>
                <a:gd name="T14" fmla="*/ 939 w 1262"/>
                <a:gd name="T15" fmla="*/ 950 h 1122"/>
                <a:gd name="T16" fmla="*/ 883 w 1262"/>
                <a:gd name="T17" fmla="*/ 759 h 1122"/>
                <a:gd name="T18" fmla="*/ 749 w 1262"/>
                <a:gd name="T19" fmla="*/ 815 h 1122"/>
                <a:gd name="T20" fmla="*/ 645 w 1262"/>
                <a:gd name="T21" fmla="*/ 821 h 1122"/>
                <a:gd name="T22" fmla="*/ 585 w 1262"/>
                <a:gd name="T23" fmla="*/ 783 h 1122"/>
                <a:gd name="T24" fmla="*/ 555 w 1262"/>
                <a:gd name="T25" fmla="*/ 691 h 1122"/>
                <a:gd name="T26" fmla="*/ 505 w 1262"/>
                <a:gd name="T27" fmla="*/ 683 h 1122"/>
                <a:gd name="T28" fmla="*/ 405 w 1262"/>
                <a:gd name="T29" fmla="*/ 677 h 1122"/>
                <a:gd name="T30" fmla="*/ 359 w 1262"/>
                <a:gd name="T31" fmla="*/ 637 h 1122"/>
                <a:gd name="T32" fmla="*/ 327 w 1262"/>
                <a:gd name="T33" fmla="*/ 555 h 1122"/>
                <a:gd name="T34" fmla="*/ 276 w 1262"/>
                <a:gd name="T35" fmla="*/ 527 h 1122"/>
                <a:gd name="T36" fmla="*/ 120 w 1262"/>
                <a:gd name="T37" fmla="*/ 559 h 1122"/>
                <a:gd name="T38" fmla="*/ 54 w 1262"/>
                <a:gd name="T39" fmla="*/ 551 h 1122"/>
                <a:gd name="T40" fmla="*/ 2 w 1262"/>
                <a:gd name="T41" fmla="*/ 511 h 1122"/>
                <a:gd name="T42" fmla="*/ 38 w 1262"/>
                <a:gd name="T43" fmla="*/ 437 h 1122"/>
                <a:gd name="T44" fmla="*/ 118 w 1262"/>
                <a:gd name="T45" fmla="*/ 323 h 1122"/>
                <a:gd name="T46" fmla="*/ 288 w 1262"/>
                <a:gd name="T47" fmla="*/ 132 h 1122"/>
                <a:gd name="T48" fmla="*/ 503 w 1262"/>
                <a:gd name="T49" fmla="*/ 26 h 1122"/>
                <a:gd name="T50" fmla="*/ 655 w 1262"/>
                <a:gd name="T51" fmla="*/ 2 h 1122"/>
                <a:gd name="T52" fmla="*/ 697 w 1262"/>
                <a:gd name="T53" fmla="*/ 22 h 1122"/>
                <a:gd name="T54" fmla="*/ 705 w 1262"/>
                <a:gd name="T55" fmla="*/ 56 h 1122"/>
                <a:gd name="T56" fmla="*/ 671 w 1262"/>
                <a:gd name="T57" fmla="*/ 86 h 1122"/>
                <a:gd name="T58" fmla="*/ 511 w 1262"/>
                <a:gd name="T59" fmla="*/ 136 h 1122"/>
                <a:gd name="T60" fmla="*/ 359 w 1262"/>
                <a:gd name="T61" fmla="*/ 212 h 1122"/>
                <a:gd name="T62" fmla="*/ 248 w 1262"/>
                <a:gd name="T63" fmla="*/ 329 h 1122"/>
                <a:gd name="T64" fmla="*/ 226 w 1262"/>
                <a:gd name="T65" fmla="*/ 393 h 1122"/>
                <a:gd name="T66" fmla="*/ 264 w 1262"/>
                <a:gd name="T67" fmla="*/ 423 h 1122"/>
                <a:gd name="T68" fmla="*/ 355 w 1262"/>
                <a:gd name="T69" fmla="*/ 383 h 1122"/>
                <a:gd name="T70" fmla="*/ 509 w 1262"/>
                <a:gd name="T71" fmla="*/ 234 h 1122"/>
                <a:gd name="T72" fmla="*/ 591 w 1262"/>
                <a:gd name="T73" fmla="*/ 194 h 1122"/>
                <a:gd name="T74" fmla="*/ 643 w 1262"/>
                <a:gd name="T75" fmla="*/ 200 h 1122"/>
                <a:gd name="T76" fmla="*/ 617 w 1262"/>
                <a:gd name="T77" fmla="*/ 256 h 1122"/>
                <a:gd name="T78" fmla="*/ 505 w 1262"/>
                <a:gd name="T79" fmla="*/ 363 h 1122"/>
                <a:gd name="T80" fmla="*/ 443 w 1262"/>
                <a:gd name="T81" fmla="*/ 475 h 1122"/>
                <a:gd name="T82" fmla="*/ 447 w 1262"/>
                <a:gd name="T83" fmla="*/ 535 h 1122"/>
                <a:gd name="T84" fmla="*/ 479 w 1262"/>
                <a:gd name="T85" fmla="*/ 555 h 1122"/>
                <a:gd name="T86" fmla="*/ 575 w 1262"/>
                <a:gd name="T87" fmla="*/ 515 h 1122"/>
                <a:gd name="T88" fmla="*/ 725 w 1262"/>
                <a:gd name="T89" fmla="*/ 341 h 1122"/>
                <a:gd name="T90" fmla="*/ 889 w 1262"/>
                <a:gd name="T91" fmla="*/ 148 h 1122"/>
                <a:gd name="T92" fmla="*/ 751 w 1262"/>
                <a:gd name="T93" fmla="*/ 409 h 1122"/>
                <a:gd name="T94" fmla="*/ 697 w 1262"/>
                <a:gd name="T95" fmla="*/ 599 h 1122"/>
                <a:gd name="T96" fmla="*/ 711 w 1262"/>
                <a:gd name="T97" fmla="*/ 673 h 1122"/>
                <a:gd name="T98" fmla="*/ 751 w 1262"/>
                <a:gd name="T99" fmla="*/ 679 h 1122"/>
                <a:gd name="T100" fmla="*/ 847 w 1262"/>
                <a:gd name="T101" fmla="*/ 615 h 1122"/>
                <a:gd name="T102" fmla="*/ 950 w 1262"/>
                <a:gd name="T103" fmla="*/ 355 h 1122"/>
                <a:gd name="T104" fmla="*/ 990 w 1262"/>
                <a:gd name="T105" fmla="*/ 415 h 1122"/>
                <a:gd name="T106" fmla="*/ 968 w 1262"/>
                <a:gd name="T107" fmla="*/ 703 h 1122"/>
                <a:gd name="T108" fmla="*/ 994 w 1262"/>
                <a:gd name="T109" fmla="*/ 825 h 1122"/>
                <a:gd name="T110" fmla="*/ 1014 w 1262"/>
                <a:gd name="T111" fmla="*/ 743 h 1122"/>
                <a:gd name="T112" fmla="*/ 1064 w 1262"/>
                <a:gd name="T113" fmla="*/ 583 h 1122"/>
                <a:gd name="T114" fmla="*/ 1182 w 1262"/>
                <a:gd name="T115" fmla="*/ 431 h 112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62" h="1122">
                  <a:moveTo>
                    <a:pt x="1262" y="474"/>
                  </a:moveTo>
                  <a:lnTo>
                    <a:pt x="1262" y="474"/>
                  </a:lnTo>
                  <a:lnTo>
                    <a:pt x="1254" y="484"/>
                  </a:lnTo>
                  <a:lnTo>
                    <a:pt x="1236" y="508"/>
                  </a:lnTo>
                  <a:lnTo>
                    <a:pt x="1212" y="548"/>
                  </a:lnTo>
                  <a:lnTo>
                    <a:pt x="1198" y="572"/>
                  </a:lnTo>
                  <a:lnTo>
                    <a:pt x="1184" y="600"/>
                  </a:lnTo>
                  <a:lnTo>
                    <a:pt x="1172" y="630"/>
                  </a:lnTo>
                  <a:lnTo>
                    <a:pt x="1158" y="664"/>
                  </a:lnTo>
                  <a:lnTo>
                    <a:pt x="1148" y="700"/>
                  </a:lnTo>
                  <a:lnTo>
                    <a:pt x="1140" y="738"/>
                  </a:lnTo>
                  <a:lnTo>
                    <a:pt x="1134" y="778"/>
                  </a:lnTo>
                  <a:lnTo>
                    <a:pt x="1130" y="820"/>
                  </a:lnTo>
                  <a:lnTo>
                    <a:pt x="1132" y="866"/>
                  </a:lnTo>
                  <a:lnTo>
                    <a:pt x="1136" y="912"/>
                  </a:lnTo>
                  <a:lnTo>
                    <a:pt x="1140" y="928"/>
                  </a:lnTo>
                  <a:lnTo>
                    <a:pt x="1148" y="970"/>
                  </a:lnTo>
                  <a:lnTo>
                    <a:pt x="1150" y="996"/>
                  </a:lnTo>
                  <a:lnTo>
                    <a:pt x="1152" y="1022"/>
                  </a:lnTo>
                  <a:lnTo>
                    <a:pt x="1154" y="1050"/>
                  </a:lnTo>
                  <a:lnTo>
                    <a:pt x="1152" y="1074"/>
                  </a:lnTo>
                  <a:lnTo>
                    <a:pt x="1146" y="1096"/>
                  </a:lnTo>
                  <a:lnTo>
                    <a:pt x="1142" y="1104"/>
                  </a:lnTo>
                  <a:lnTo>
                    <a:pt x="1138" y="1112"/>
                  </a:lnTo>
                  <a:lnTo>
                    <a:pt x="1132" y="1118"/>
                  </a:lnTo>
                  <a:lnTo>
                    <a:pt x="1124" y="1122"/>
                  </a:lnTo>
                  <a:lnTo>
                    <a:pt x="1116" y="1122"/>
                  </a:lnTo>
                  <a:lnTo>
                    <a:pt x="1106" y="1122"/>
                  </a:lnTo>
                  <a:lnTo>
                    <a:pt x="1096" y="1118"/>
                  </a:lnTo>
                  <a:lnTo>
                    <a:pt x="1084" y="1112"/>
                  </a:lnTo>
                  <a:lnTo>
                    <a:pt x="1070" y="1102"/>
                  </a:lnTo>
                  <a:lnTo>
                    <a:pt x="1054" y="1090"/>
                  </a:lnTo>
                  <a:lnTo>
                    <a:pt x="1036" y="1074"/>
                  </a:lnTo>
                  <a:lnTo>
                    <a:pt x="1018" y="1054"/>
                  </a:lnTo>
                  <a:lnTo>
                    <a:pt x="972" y="1004"/>
                  </a:lnTo>
                  <a:lnTo>
                    <a:pt x="966" y="996"/>
                  </a:lnTo>
                  <a:lnTo>
                    <a:pt x="956" y="982"/>
                  </a:lnTo>
                  <a:lnTo>
                    <a:pt x="944" y="960"/>
                  </a:lnTo>
                  <a:lnTo>
                    <a:pt x="932" y="928"/>
                  </a:lnTo>
                  <a:lnTo>
                    <a:pt x="918" y="886"/>
                  </a:lnTo>
                  <a:lnTo>
                    <a:pt x="902" y="832"/>
                  </a:lnTo>
                  <a:lnTo>
                    <a:pt x="888" y="764"/>
                  </a:lnTo>
                  <a:lnTo>
                    <a:pt x="874" y="772"/>
                  </a:lnTo>
                  <a:lnTo>
                    <a:pt x="836" y="790"/>
                  </a:lnTo>
                  <a:lnTo>
                    <a:pt x="812" y="802"/>
                  </a:lnTo>
                  <a:lnTo>
                    <a:pt x="784" y="812"/>
                  </a:lnTo>
                  <a:lnTo>
                    <a:pt x="754" y="820"/>
                  </a:lnTo>
                  <a:lnTo>
                    <a:pt x="724" y="828"/>
                  </a:lnTo>
                  <a:lnTo>
                    <a:pt x="694" y="830"/>
                  </a:lnTo>
                  <a:lnTo>
                    <a:pt x="678" y="830"/>
                  </a:lnTo>
                  <a:lnTo>
                    <a:pt x="664" y="830"/>
                  </a:lnTo>
                  <a:lnTo>
                    <a:pt x="650" y="826"/>
                  </a:lnTo>
                  <a:lnTo>
                    <a:pt x="636" y="822"/>
                  </a:lnTo>
                  <a:lnTo>
                    <a:pt x="624" y="816"/>
                  </a:lnTo>
                  <a:lnTo>
                    <a:pt x="612" y="810"/>
                  </a:lnTo>
                  <a:lnTo>
                    <a:pt x="600" y="800"/>
                  </a:lnTo>
                  <a:lnTo>
                    <a:pt x="590" y="788"/>
                  </a:lnTo>
                  <a:lnTo>
                    <a:pt x="582" y="774"/>
                  </a:lnTo>
                  <a:lnTo>
                    <a:pt x="574" y="758"/>
                  </a:lnTo>
                  <a:lnTo>
                    <a:pt x="568" y="740"/>
                  </a:lnTo>
                  <a:lnTo>
                    <a:pt x="564" y="720"/>
                  </a:lnTo>
                  <a:lnTo>
                    <a:pt x="560" y="696"/>
                  </a:lnTo>
                  <a:lnTo>
                    <a:pt x="560" y="670"/>
                  </a:lnTo>
                  <a:lnTo>
                    <a:pt x="550" y="674"/>
                  </a:lnTo>
                  <a:lnTo>
                    <a:pt x="526" y="684"/>
                  </a:lnTo>
                  <a:lnTo>
                    <a:pt x="510" y="688"/>
                  </a:lnTo>
                  <a:lnTo>
                    <a:pt x="492" y="692"/>
                  </a:lnTo>
                  <a:lnTo>
                    <a:pt x="472" y="694"/>
                  </a:lnTo>
                  <a:lnTo>
                    <a:pt x="452" y="694"/>
                  </a:lnTo>
                  <a:lnTo>
                    <a:pt x="430" y="690"/>
                  </a:lnTo>
                  <a:lnTo>
                    <a:pt x="410" y="682"/>
                  </a:lnTo>
                  <a:lnTo>
                    <a:pt x="400" y="678"/>
                  </a:lnTo>
                  <a:lnTo>
                    <a:pt x="390" y="670"/>
                  </a:lnTo>
                  <a:lnTo>
                    <a:pt x="382" y="662"/>
                  </a:lnTo>
                  <a:lnTo>
                    <a:pt x="372" y="654"/>
                  </a:lnTo>
                  <a:lnTo>
                    <a:pt x="364" y="642"/>
                  </a:lnTo>
                  <a:lnTo>
                    <a:pt x="356" y="630"/>
                  </a:lnTo>
                  <a:lnTo>
                    <a:pt x="350" y="614"/>
                  </a:lnTo>
                  <a:lnTo>
                    <a:pt x="342" y="598"/>
                  </a:lnTo>
                  <a:lnTo>
                    <a:pt x="338" y="580"/>
                  </a:lnTo>
                  <a:lnTo>
                    <a:pt x="332" y="560"/>
                  </a:lnTo>
                  <a:lnTo>
                    <a:pt x="328" y="538"/>
                  </a:lnTo>
                  <a:lnTo>
                    <a:pt x="326" y="514"/>
                  </a:lnTo>
                  <a:lnTo>
                    <a:pt x="302" y="524"/>
                  </a:lnTo>
                  <a:lnTo>
                    <a:pt x="276" y="532"/>
                  </a:lnTo>
                  <a:lnTo>
                    <a:pt x="242" y="544"/>
                  </a:lnTo>
                  <a:lnTo>
                    <a:pt x="204" y="552"/>
                  </a:lnTo>
                  <a:lnTo>
                    <a:pt x="162" y="560"/>
                  </a:lnTo>
                  <a:lnTo>
                    <a:pt x="140" y="562"/>
                  </a:lnTo>
                  <a:lnTo>
                    <a:pt x="120" y="564"/>
                  </a:lnTo>
                  <a:lnTo>
                    <a:pt x="98" y="562"/>
                  </a:lnTo>
                  <a:lnTo>
                    <a:pt x="78" y="560"/>
                  </a:lnTo>
                  <a:lnTo>
                    <a:pt x="70" y="560"/>
                  </a:lnTo>
                  <a:lnTo>
                    <a:pt x="54" y="556"/>
                  </a:lnTo>
                  <a:lnTo>
                    <a:pt x="34" y="546"/>
                  </a:lnTo>
                  <a:lnTo>
                    <a:pt x="22" y="542"/>
                  </a:lnTo>
                  <a:lnTo>
                    <a:pt x="14" y="534"/>
                  </a:lnTo>
                  <a:lnTo>
                    <a:pt x="6" y="526"/>
                  </a:lnTo>
                  <a:lnTo>
                    <a:pt x="2" y="516"/>
                  </a:lnTo>
                  <a:lnTo>
                    <a:pt x="0" y="504"/>
                  </a:lnTo>
                  <a:lnTo>
                    <a:pt x="2" y="492"/>
                  </a:lnTo>
                  <a:lnTo>
                    <a:pt x="8" y="476"/>
                  </a:lnTo>
                  <a:lnTo>
                    <a:pt x="20" y="460"/>
                  </a:lnTo>
                  <a:lnTo>
                    <a:pt x="38" y="442"/>
                  </a:lnTo>
                  <a:lnTo>
                    <a:pt x="62" y="420"/>
                  </a:lnTo>
                  <a:lnTo>
                    <a:pt x="76" y="396"/>
                  </a:lnTo>
                  <a:lnTo>
                    <a:pt x="94" y="366"/>
                  </a:lnTo>
                  <a:lnTo>
                    <a:pt x="118" y="328"/>
                  </a:lnTo>
                  <a:lnTo>
                    <a:pt x="150" y="284"/>
                  </a:lnTo>
                  <a:lnTo>
                    <a:pt x="190" y="236"/>
                  </a:lnTo>
                  <a:lnTo>
                    <a:pt x="236" y="184"/>
                  </a:lnTo>
                  <a:lnTo>
                    <a:pt x="288" y="132"/>
                  </a:lnTo>
                  <a:lnTo>
                    <a:pt x="332" y="106"/>
                  </a:lnTo>
                  <a:lnTo>
                    <a:pt x="382" y="80"/>
                  </a:lnTo>
                  <a:lnTo>
                    <a:pt x="442" y="52"/>
                  </a:lnTo>
                  <a:lnTo>
                    <a:pt x="474" y="38"/>
                  </a:lnTo>
                  <a:lnTo>
                    <a:pt x="508" y="26"/>
                  </a:lnTo>
                  <a:lnTo>
                    <a:pt x="540" y="16"/>
                  </a:lnTo>
                  <a:lnTo>
                    <a:pt x="574" y="8"/>
                  </a:lnTo>
                  <a:lnTo>
                    <a:pt x="604" y="2"/>
                  </a:lnTo>
                  <a:lnTo>
                    <a:pt x="634" y="0"/>
                  </a:lnTo>
                  <a:lnTo>
                    <a:pt x="660" y="2"/>
                  </a:lnTo>
                  <a:lnTo>
                    <a:pt x="674" y="4"/>
                  </a:lnTo>
                  <a:lnTo>
                    <a:pt x="684" y="8"/>
                  </a:lnTo>
                  <a:lnTo>
                    <a:pt x="694" y="14"/>
                  </a:lnTo>
                  <a:lnTo>
                    <a:pt x="702" y="22"/>
                  </a:lnTo>
                  <a:lnTo>
                    <a:pt x="710" y="32"/>
                  </a:lnTo>
                  <a:lnTo>
                    <a:pt x="712" y="38"/>
                  </a:lnTo>
                  <a:lnTo>
                    <a:pt x="714" y="44"/>
                  </a:lnTo>
                  <a:lnTo>
                    <a:pt x="714" y="50"/>
                  </a:lnTo>
                  <a:lnTo>
                    <a:pt x="710" y="56"/>
                  </a:lnTo>
                  <a:lnTo>
                    <a:pt x="706" y="64"/>
                  </a:lnTo>
                  <a:lnTo>
                    <a:pt x="700" y="70"/>
                  </a:lnTo>
                  <a:lnTo>
                    <a:pt x="690" y="78"/>
                  </a:lnTo>
                  <a:lnTo>
                    <a:pt x="676" y="86"/>
                  </a:lnTo>
                  <a:lnTo>
                    <a:pt x="660" y="92"/>
                  </a:lnTo>
                  <a:lnTo>
                    <a:pt x="642" y="98"/>
                  </a:lnTo>
                  <a:lnTo>
                    <a:pt x="596" y="112"/>
                  </a:lnTo>
                  <a:lnTo>
                    <a:pt x="544" y="126"/>
                  </a:lnTo>
                  <a:lnTo>
                    <a:pt x="516" y="136"/>
                  </a:lnTo>
                  <a:lnTo>
                    <a:pt x="486" y="146"/>
                  </a:lnTo>
                  <a:lnTo>
                    <a:pt x="456" y="158"/>
                  </a:lnTo>
                  <a:lnTo>
                    <a:pt x="426" y="174"/>
                  </a:lnTo>
                  <a:lnTo>
                    <a:pt x="394" y="192"/>
                  </a:lnTo>
                  <a:lnTo>
                    <a:pt x="364" y="212"/>
                  </a:lnTo>
                  <a:lnTo>
                    <a:pt x="334" y="236"/>
                  </a:lnTo>
                  <a:lnTo>
                    <a:pt x="304" y="266"/>
                  </a:lnTo>
                  <a:lnTo>
                    <a:pt x="276" y="298"/>
                  </a:lnTo>
                  <a:lnTo>
                    <a:pt x="248" y="334"/>
                  </a:lnTo>
                  <a:lnTo>
                    <a:pt x="244" y="340"/>
                  </a:lnTo>
                  <a:lnTo>
                    <a:pt x="236" y="356"/>
                  </a:lnTo>
                  <a:lnTo>
                    <a:pt x="228" y="376"/>
                  </a:lnTo>
                  <a:lnTo>
                    <a:pt x="226" y="386"/>
                  </a:lnTo>
                  <a:lnTo>
                    <a:pt x="226" y="398"/>
                  </a:lnTo>
                  <a:lnTo>
                    <a:pt x="226" y="406"/>
                  </a:lnTo>
                  <a:lnTo>
                    <a:pt x="230" y="416"/>
                  </a:lnTo>
                  <a:lnTo>
                    <a:pt x="238" y="422"/>
                  </a:lnTo>
                  <a:lnTo>
                    <a:pt x="248" y="426"/>
                  </a:lnTo>
                  <a:lnTo>
                    <a:pt x="264" y="428"/>
                  </a:lnTo>
                  <a:lnTo>
                    <a:pt x="284" y="428"/>
                  </a:lnTo>
                  <a:lnTo>
                    <a:pt x="310" y="422"/>
                  </a:lnTo>
                  <a:lnTo>
                    <a:pt x="342" y="412"/>
                  </a:lnTo>
                  <a:lnTo>
                    <a:pt x="360" y="388"/>
                  </a:lnTo>
                  <a:lnTo>
                    <a:pt x="382" y="362"/>
                  </a:lnTo>
                  <a:lnTo>
                    <a:pt x="408" y="332"/>
                  </a:lnTo>
                  <a:lnTo>
                    <a:pt x="442" y="298"/>
                  </a:lnTo>
                  <a:lnTo>
                    <a:pt x="476" y="264"/>
                  </a:lnTo>
                  <a:lnTo>
                    <a:pt x="514" y="234"/>
                  </a:lnTo>
                  <a:lnTo>
                    <a:pt x="534" y="222"/>
                  </a:lnTo>
                  <a:lnTo>
                    <a:pt x="552" y="210"/>
                  </a:lnTo>
                  <a:lnTo>
                    <a:pt x="576" y="200"/>
                  </a:lnTo>
                  <a:lnTo>
                    <a:pt x="596" y="194"/>
                  </a:lnTo>
                  <a:lnTo>
                    <a:pt x="620" y="190"/>
                  </a:lnTo>
                  <a:lnTo>
                    <a:pt x="630" y="190"/>
                  </a:lnTo>
                  <a:lnTo>
                    <a:pt x="638" y="190"/>
                  </a:lnTo>
                  <a:lnTo>
                    <a:pt x="644" y="194"/>
                  </a:lnTo>
                  <a:lnTo>
                    <a:pt x="648" y="200"/>
                  </a:lnTo>
                  <a:lnTo>
                    <a:pt x="648" y="210"/>
                  </a:lnTo>
                  <a:lnTo>
                    <a:pt x="644" y="222"/>
                  </a:lnTo>
                  <a:lnTo>
                    <a:pt x="636" y="236"/>
                  </a:lnTo>
                  <a:lnTo>
                    <a:pt x="622" y="256"/>
                  </a:lnTo>
                  <a:lnTo>
                    <a:pt x="612" y="266"/>
                  </a:lnTo>
                  <a:lnTo>
                    <a:pt x="584" y="288"/>
                  </a:lnTo>
                  <a:lnTo>
                    <a:pt x="548" y="324"/>
                  </a:lnTo>
                  <a:lnTo>
                    <a:pt x="528" y="346"/>
                  </a:lnTo>
                  <a:lnTo>
                    <a:pt x="510" y="368"/>
                  </a:lnTo>
                  <a:lnTo>
                    <a:pt x="492" y="392"/>
                  </a:lnTo>
                  <a:lnTo>
                    <a:pt x="474" y="416"/>
                  </a:lnTo>
                  <a:lnTo>
                    <a:pt x="462" y="442"/>
                  </a:lnTo>
                  <a:lnTo>
                    <a:pt x="452" y="468"/>
                  </a:lnTo>
                  <a:lnTo>
                    <a:pt x="448" y="480"/>
                  </a:lnTo>
                  <a:lnTo>
                    <a:pt x="446" y="492"/>
                  </a:lnTo>
                  <a:lnTo>
                    <a:pt x="446" y="504"/>
                  </a:lnTo>
                  <a:lnTo>
                    <a:pt x="446" y="516"/>
                  </a:lnTo>
                  <a:lnTo>
                    <a:pt x="448" y="528"/>
                  </a:lnTo>
                  <a:lnTo>
                    <a:pt x="452" y="540"/>
                  </a:lnTo>
                  <a:lnTo>
                    <a:pt x="458" y="550"/>
                  </a:lnTo>
                  <a:lnTo>
                    <a:pt x="466" y="560"/>
                  </a:lnTo>
                  <a:lnTo>
                    <a:pt x="474" y="560"/>
                  </a:lnTo>
                  <a:lnTo>
                    <a:pt x="484" y="560"/>
                  </a:lnTo>
                  <a:lnTo>
                    <a:pt x="498" y="558"/>
                  </a:lnTo>
                  <a:lnTo>
                    <a:pt x="514" y="554"/>
                  </a:lnTo>
                  <a:lnTo>
                    <a:pt x="534" y="546"/>
                  </a:lnTo>
                  <a:lnTo>
                    <a:pt x="556" y="536"/>
                  </a:lnTo>
                  <a:lnTo>
                    <a:pt x="580" y="520"/>
                  </a:lnTo>
                  <a:lnTo>
                    <a:pt x="606" y="498"/>
                  </a:lnTo>
                  <a:lnTo>
                    <a:pt x="634" y="472"/>
                  </a:lnTo>
                  <a:lnTo>
                    <a:pt x="664" y="438"/>
                  </a:lnTo>
                  <a:lnTo>
                    <a:pt x="696" y="396"/>
                  </a:lnTo>
                  <a:lnTo>
                    <a:pt x="730" y="346"/>
                  </a:lnTo>
                  <a:lnTo>
                    <a:pt x="764" y="288"/>
                  </a:lnTo>
                  <a:lnTo>
                    <a:pt x="798" y="220"/>
                  </a:lnTo>
                  <a:lnTo>
                    <a:pt x="832" y="140"/>
                  </a:lnTo>
                  <a:lnTo>
                    <a:pt x="894" y="148"/>
                  </a:lnTo>
                  <a:lnTo>
                    <a:pt x="856" y="214"/>
                  </a:lnTo>
                  <a:lnTo>
                    <a:pt x="818" y="284"/>
                  </a:lnTo>
                  <a:lnTo>
                    <a:pt x="796" y="326"/>
                  </a:lnTo>
                  <a:lnTo>
                    <a:pt x="776" y="368"/>
                  </a:lnTo>
                  <a:lnTo>
                    <a:pt x="756" y="414"/>
                  </a:lnTo>
                  <a:lnTo>
                    <a:pt x="738" y="458"/>
                  </a:lnTo>
                  <a:lnTo>
                    <a:pt x="722" y="502"/>
                  </a:lnTo>
                  <a:lnTo>
                    <a:pt x="710" y="546"/>
                  </a:lnTo>
                  <a:lnTo>
                    <a:pt x="704" y="586"/>
                  </a:lnTo>
                  <a:lnTo>
                    <a:pt x="702" y="604"/>
                  </a:lnTo>
                  <a:lnTo>
                    <a:pt x="702" y="622"/>
                  </a:lnTo>
                  <a:lnTo>
                    <a:pt x="702" y="638"/>
                  </a:lnTo>
                  <a:lnTo>
                    <a:pt x="704" y="652"/>
                  </a:lnTo>
                  <a:lnTo>
                    <a:pt x="710" y="666"/>
                  </a:lnTo>
                  <a:lnTo>
                    <a:pt x="716" y="678"/>
                  </a:lnTo>
                  <a:lnTo>
                    <a:pt x="724" y="680"/>
                  </a:lnTo>
                  <a:lnTo>
                    <a:pt x="732" y="682"/>
                  </a:lnTo>
                  <a:lnTo>
                    <a:pt x="742" y="684"/>
                  </a:lnTo>
                  <a:lnTo>
                    <a:pt x="756" y="684"/>
                  </a:lnTo>
                  <a:lnTo>
                    <a:pt x="772" y="680"/>
                  </a:lnTo>
                  <a:lnTo>
                    <a:pt x="790" y="674"/>
                  </a:lnTo>
                  <a:lnTo>
                    <a:pt x="810" y="662"/>
                  </a:lnTo>
                  <a:lnTo>
                    <a:pt x="830" y="644"/>
                  </a:lnTo>
                  <a:lnTo>
                    <a:pt x="852" y="620"/>
                  </a:lnTo>
                  <a:lnTo>
                    <a:pt x="874" y="588"/>
                  </a:lnTo>
                  <a:lnTo>
                    <a:pt x="896" y="546"/>
                  </a:lnTo>
                  <a:lnTo>
                    <a:pt x="918" y="494"/>
                  </a:lnTo>
                  <a:lnTo>
                    <a:pt x="940" y="432"/>
                  </a:lnTo>
                  <a:lnTo>
                    <a:pt x="960" y="360"/>
                  </a:lnTo>
                  <a:lnTo>
                    <a:pt x="980" y="272"/>
                  </a:lnTo>
                  <a:lnTo>
                    <a:pt x="1028" y="264"/>
                  </a:lnTo>
                  <a:lnTo>
                    <a:pt x="1014" y="340"/>
                  </a:lnTo>
                  <a:lnTo>
                    <a:pt x="1000" y="420"/>
                  </a:lnTo>
                  <a:lnTo>
                    <a:pt x="988" y="514"/>
                  </a:lnTo>
                  <a:lnTo>
                    <a:pt x="982" y="564"/>
                  </a:lnTo>
                  <a:lnTo>
                    <a:pt x="980" y="614"/>
                  </a:lnTo>
                  <a:lnTo>
                    <a:pt x="978" y="662"/>
                  </a:lnTo>
                  <a:lnTo>
                    <a:pt x="978" y="708"/>
                  </a:lnTo>
                  <a:lnTo>
                    <a:pt x="982" y="750"/>
                  </a:lnTo>
                  <a:lnTo>
                    <a:pt x="988" y="788"/>
                  </a:lnTo>
                  <a:lnTo>
                    <a:pt x="992" y="804"/>
                  </a:lnTo>
                  <a:lnTo>
                    <a:pt x="998" y="818"/>
                  </a:lnTo>
                  <a:lnTo>
                    <a:pt x="1004" y="830"/>
                  </a:lnTo>
                  <a:lnTo>
                    <a:pt x="1012" y="842"/>
                  </a:lnTo>
                  <a:lnTo>
                    <a:pt x="1012" y="830"/>
                  </a:lnTo>
                  <a:lnTo>
                    <a:pt x="1016" y="796"/>
                  </a:lnTo>
                  <a:lnTo>
                    <a:pt x="1024" y="748"/>
                  </a:lnTo>
                  <a:lnTo>
                    <a:pt x="1030" y="720"/>
                  </a:lnTo>
                  <a:lnTo>
                    <a:pt x="1038" y="688"/>
                  </a:lnTo>
                  <a:lnTo>
                    <a:pt x="1046" y="656"/>
                  </a:lnTo>
                  <a:lnTo>
                    <a:pt x="1060" y="622"/>
                  </a:lnTo>
                  <a:lnTo>
                    <a:pt x="1074" y="588"/>
                  </a:lnTo>
                  <a:lnTo>
                    <a:pt x="1090" y="556"/>
                  </a:lnTo>
                  <a:lnTo>
                    <a:pt x="1110" y="522"/>
                  </a:lnTo>
                  <a:lnTo>
                    <a:pt x="1134" y="492"/>
                  </a:lnTo>
                  <a:lnTo>
                    <a:pt x="1160" y="462"/>
                  </a:lnTo>
                  <a:lnTo>
                    <a:pt x="1192" y="436"/>
                  </a:lnTo>
                  <a:lnTo>
                    <a:pt x="1262" y="46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2" name="Freeform 267"/>
            <p:cNvSpPr>
              <a:spLocks/>
            </p:cNvSpPr>
            <p:nvPr userDrawn="1"/>
          </p:nvSpPr>
          <p:spPr bwMode="auto">
            <a:xfrm>
              <a:off x="6656" y="-3748"/>
              <a:ext cx="400" cy="480"/>
            </a:xfrm>
            <a:custGeom>
              <a:avLst/>
              <a:gdLst>
                <a:gd name="T0" fmla="*/ 336 w 416"/>
                <a:gd name="T1" fmla="*/ 418 h 480"/>
                <a:gd name="T2" fmla="*/ 340 w 416"/>
                <a:gd name="T3" fmla="*/ 392 h 480"/>
                <a:gd name="T4" fmla="*/ 342 w 416"/>
                <a:gd name="T5" fmla="*/ 352 h 480"/>
                <a:gd name="T6" fmla="*/ 337 w 416"/>
                <a:gd name="T7" fmla="*/ 320 h 480"/>
                <a:gd name="T8" fmla="*/ 325 w 416"/>
                <a:gd name="T9" fmla="*/ 292 h 480"/>
                <a:gd name="T10" fmla="*/ 304 w 416"/>
                <a:gd name="T11" fmla="*/ 270 h 480"/>
                <a:gd name="T12" fmla="*/ 267 w 416"/>
                <a:gd name="T13" fmla="*/ 256 h 480"/>
                <a:gd name="T14" fmla="*/ 245 w 416"/>
                <a:gd name="T15" fmla="*/ 254 h 480"/>
                <a:gd name="T16" fmla="*/ 213 w 416"/>
                <a:gd name="T17" fmla="*/ 248 h 480"/>
                <a:gd name="T18" fmla="*/ 164 w 416"/>
                <a:gd name="T19" fmla="*/ 232 h 480"/>
                <a:gd name="T20" fmla="*/ 128 w 416"/>
                <a:gd name="T21" fmla="*/ 210 h 480"/>
                <a:gd name="T22" fmla="*/ 96 w 416"/>
                <a:gd name="T23" fmla="*/ 180 h 480"/>
                <a:gd name="T24" fmla="*/ 78 w 416"/>
                <a:gd name="T25" fmla="*/ 148 h 480"/>
                <a:gd name="T26" fmla="*/ 69 w 416"/>
                <a:gd name="T27" fmla="*/ 122 h 480"/>
                <a:gd name="T28" fmla="*/ 63 w 416"/>
                <a:gd name="T29" fmla="*/ 94 h 480"/>
                <a:gd name="T30" fmla="*/ 63 w 416"/>
                <a:gd name="T31" fmla="*/ 62 h 480"/>
                <a:gd name="T32" fmla="*/ 65 w 416"/>
                <a:gd name="T33" fmla="*/ 44 h 480"/>
                <a:gd name="T34" fmla="*/ 50 w 416"/>
                <a:gd name="T35" fmla="*/ 18 h 480"/>
                <a:gd name="T36" fmla="*/ 34 w 416"/>
                <a:gd name="T37" fmla="*/ 4 h 480"/>
                <a:gd name="T38" fmla="*/ 23 w 416"/>
                <a:gd name="T39" fmla="*/ 0 h 480"/>
                <a:gd name="T40" fmla="*/ 13 w 416"/>
                <a:gd name="T41" fmla="*/ 6 h 480"/>
                <a:gd name="T42" fmla="*/ 6 w 416"/>
                <a:gd name="T43" fmla="*/ 22 h 480"/>
                <a:gd name="T44" fmla="*/ 2 w 416"/>
                <a:gd name="T45" fmla="*/ 36 h 480"/>
                <a:gd name="T46" fmla="*/ 0 w 416"/>
                <a:gd name="T47" fmla="*/ 80 h 480"/>
                <a:gd name="T48" fmla="*/ 2 w 416"/>
                <a:gd name="T49" fmla="*/ 124 h 480"/>
                <a:gd name="T50" fmla="*/ 12 w 416"/>
                <a:gd name="T51" fmla="*/ 176 h 480"/>
                <a:gd name="T52" fmla="*/ 27 w 416"/>
                <a:gd name="T53" fmla="*/ 228 h 480"/>
                <a:gd name="T54" fmla="*/ 48 w 416"/>
                <a:gd name="T55" fmla="*/ 264 h 480"/>
                <a:gd name="T56" fmla="*/ 65 w 416"/>
                <a:gd name="T57" fmla="*/ 286 h 480"/>
                <a:gd name="T58" fmla="*/ 87 w 416"/>
                <a:gd name="T59" fmla="*/ 306 h 480"/>
                <a:gd name="T60" fmla="*/ 113 w 416"/>
                <a:gd name="T61" fmla="*/ 320 h 480"/>
                <a:gd name="T62" fmla="*/ 145 w 416"/>
                <a:gd name="T63" fmla="*/ 330 h 480"/>
                <a:gd name="T64" fmla="*/ 161 w 416"/>
                <a:gd name="T65" fmla="*/ 332 h 480"/>
                <a:gd name="T66" fmla="*/ 178 w 416"/>
                <a:gd name="T67" fmla="*/ 322 h 480"/>
                <a:gd name="T68" fmla="*/ 192 w 416"/>
                <a:gd name="T69" fmla="*/ 318 h 480"/>
                <a:gd name="T70" fmla="*/ 209 w 416"/>
                <a:gd name="T71" fmla="*/ 318 h 480"/>
                <a:gd name="T72" fmla="*/ 225 w 416"/>
                <a:gd name="T73" fmla="*/ 330 h 480"/>
                <a:gd name="T74" fmla="*/ 240 w 416"/>
                <a:gd name="T75" fmla="*/ 358 h 480"/>
                <a:gd name="T76" fmla="*/ 250 w 416"/>
                <a:gd name="T77" fmla="*/ 406 h 480"/>
                <a:gd name="T78" fmla="*/ 252 w 416"/>
                <a:gd name="T79" fmla="*/ 480 h 48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16" h="480">
                  <a:moveTo>
                    <a:pt x="408" y="418"/>
                  </a:moveTo>
                  <a:lnTo>
                    <a:pt x="408" y="418"/>
                  </a:lnTo>
                  <a:lnTo>
                    <a:pt x="410" y="410"/>
                  </a:lnTo>
                  <a:lnTo>
                    <a:pt x="414" y="392"/>
                  </a:lnTo>
                  <a:lnTo>
                    <a:pt x="416" y="366"/>
                  </a:lnTo>
                  <a:lnTo>
                    <a:pt x="416" y="352"/>
                  </a:lnTo>
                  <a:lnTo>
                    <a:pt x="414" y="336"/>
                  </a:lnTo>
                  <a:lnTo>
                    <a:pt x="410" y="320"/>
                  </a:lnTo>
                  <a:lnTo>
                    <a:pt x="404" y="306"/>
                  </a:lnTo>
                  <a:lnTo>
                    <a:pt x="396" y="292"/>
                  </a:lnTo>
                  <a:lnTo>
                    <a:pt x="384" y="280"/>
                  </a:lnTo>
                  <a:lnTo>
                    <a:pt x="370" y="270"/>
                  </a:lnTo>
                  <a:lnTo>
                    <a:pt x="350" y="262"/>
                  </a:lnTo>
                  <a:lnTo>
                    <a:pt x="326" y="256"/>
                  </a:lnTo>
                  <a:lnTo>
                    <a:pt x="298" y="254"/>
                  </a:lnTo>
                  <a:lnTo>
                    <a:pt x="288" y="254"/>
                  </a:lnTo>
                  <a:lnTo>
                    <a:pt x="260" y="248"/>
                  </a:lnTo>
                  <a:lnTo>
                    <a:pt x="222" y="240"/>
                  </a:lnTo>
                  <a:lnTo>
                    <a:pt x="200" y="232"/>
                  </a:lnTo>
                  <a:lnTo>
                    <a:pt x="178" y="222"/>
                  </a:lnTo>
                  <a:lnTo>
                    <a:pt x="156" y="210"/>
                  </a:lnTo>
                  <a:lnTo>
                    <a:pt x="136" y="196"/>
                  </a:lnTo>
                  <a:lnTo>
                    <a:pt x="116" y="180"/>
                  </a:lnTo>
                  <a:lnTo>
                    <a:pt x="102" y="160"/>
                  </a:lnTo>
                  <a:lnTo>
                    <a:pt x="94" y="148"/>
                  </a:lnTo>
                  <a:lnTo>
                    <a:pt x="88" y="136"/>
                  </a:lnTo>
                  <a:lnTo>
                    <a:pt x="84" y="122"/>
                  </a:lnTo>
                  <a:lnTo>
                    <a:pt x="80" y="108"/>
                  </a:lnTo>
                  <a:lnTo>
                    <a:pt x="78" y="94"/>
                  </a:lnTo>
                  <a:lnTo>
                    <a:pt x="78" y="78"/>
                  </a:lnTo>
                  <a:lnTo>
                    <a:pt x="78" y="62"/>
                  </a:lnTo>
                  <a:lnTo>
                    <a:pt x="80" y="44"/>
                  </a:lnTo>
                  <a:lnTo>
                    <a:pt x="70" y="30"/>
                  </a:lnTo>
                  <a:lnTo>
                    <a:pt x="60" y="18"/>
                  </a:lnTo>
                  <a:lnTo>
                    <a:pt x="48" y="8"/>
                  </a:lnTo>
                  <a:lnTo>
                    <a:pt x="40" y="4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2" y="2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22"/>
                  </a:lnTo>
                  <a:lnTo>
                    <a:pt x="2" y="36"/>
                  </a:lnTo>
                  <a:lnTo>
                    <a:pt x="2" y="48"/>
                  </a:lnTo>
                  <a:lnTo>
                    <a:pt x="0" y="80"/>
                  </a:lnTo>
                  <a:lnTo>
                    <a:pt x="0" y="100"/>
                  </a:lnTo>
                  <a:lnTo>
                    <a:pt x="2" y="124"/>
                  </a:lnTo>
                  <a:lnTo>
                    <a:pt x="6" y="150"/>
                  </a:lnTo>
                  <a:lnTo>
                    <a:pt x="12" y="176"/>
                  </a:lnTo>
                  <a:lnTo>
                    <a:pt x="20" y="202"/>
                  </a:lnTo>
                  <a:lnTo>
                    <a:pt x="32" y="228"/>
                  </a:lnTo>
                  <a:lnTo>
                    <a:pt x="48" y="254"/>
                  </a:lnTo>
                  <a:lnTo>
                    <a:pt x="58" y="264"/>
                  </a:lnTo>
                  <a:lnTo>
                    <a:pt x="68" y="276"/>
                  </a:lnTo>
                  <a:lnTo>
                    <a:pt x="80" y="286"/>
                  </a:lnTo>
                  <a:lnTo>
                    <a:pt x="92" y="296"/>
                  </a:lnTo>
                  <a:lnTo>
                    <a:pt x="106" y="306"/>
                  </a:lnTo>
                  <a:lnTo>
                    <a:pt x="122" y="312"/>
                  </a:lnTo>
                  <a:lnTo>
                    <a:pt x="138" y="320"/>
                  </a:lnTo>
                  <a:lnTo>
                    <a:pt x="156" y="326"/>
                  </a:lnTo>
                  <a:lnTo>
                    <a:pt x="176" y="330"/>
                  </a:lnTo>
                  <a:lnTo>
                    <a:pt x="196" y="332"/>
                  </a:lnTo>
                  <a:lnTo>
                    <a:pt x="202" y="330"/>
                  </a:lnTo>
                  <a:lnTo>
                    <a:pt x="216" y="322"/>
                  </a:lnTo>
                  <a:lnTo>
                    <a:pt x="224" y="320"/>
                  </a:lnTo>
                  <a:lnTo>
                    <a:pt x="234" y="318"/>
                  </a:lnTo>
                  <a:lnTo>
                    <a:pt x="244" y="316"/>
                  </a:lnTo>
                  <a:lnTo>
                    <a:pt x="254" y="318"/>
                  </a:lnTo>
                  <a:lnTo>
                    <a:pt x="264" y="322"/>
                  </a:lnTo>
                  <a:lnTo>
                    <a:pt x="274" y="330"/>
                  </a:lnTo>
                  <a:lnTo>
                    <a:pt x="284" y="342"/>
                  </a:lnTo>
                  <a:lnTo>
                    <a:pt x="292" y="358"/>
                  </a:lnTo>
                  <a:lnTo>
                    <a:pt x="298" y="380"/>
                  </a:lnTo>
                  <a:lnTo>
                    <a:pt x="304" y="406"/>
                  </a:lnTo>
                  <a:lnTo>
                    <a:pt x="306" y="440"/>
                  </a:lnTo>
                  <a:lnTo>
                    <a:pt x="306" y="480"/>
                  </a:lnTo>
                  <a:lnTo>
                    <a:pt x="408" y="4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3" name="Freeform 268"/>
            <p:cNvSpPr>
              <a:spLocks/>
            </p:cNvSpPr>
            <p:nvPr userDrawn="1"/>
          </p:nvSpPr>
          <p:spPr bwMode="auto">
            <a:xfrm>
              <a:off x="4656" y="-2687"/>
              <a:ext cx="120" cy="580"/>
            </a:xfrm>
            <a:custGeom>
              <a:avLst/>
              <a:gdLst>
                <a:gd name="T0" fmla="*/ 8 w 124"/>
                <a:gd name="T1" fmla="*/ 121 h 584"/>
                <a:gd name="T2" fmla="*/ 8 w 124"/>
                <a:gd name="T3" fmla="*/ 121 h 584"/>
                <a:gd name="T4" fmla="*/ 6 w 124"/>
                <a:gd name="T5" fmla="*/ 149 h 584"/>
                <a:gd name="T6" fmla="*/ 8 w 124"/>
                <a:gd name="T7" fmla="*/ 179 h 584"/>
                <a:gd name="T8" fmla="*/ 10 w 124"/>
                <a:gd name="T9" fmla="*/ 207 h 584"/>
                <a:gd name="T10" fmla="*/ 14 w 124"/>
                <a:gd name="T11" fmla="*/ 232 h 584"/>
                <a:gd name="T12" fmla="*/ 15 w 124"/>
                <a:gd name="T13" fmla="*/ 290 h 584"/>
                <a:gd name="T14" fmla="*/ 19 w 124"/>
                <a:gd name="T15" fmla="*/ 320 h 584"/>
                <a:gd name="T16" fmla="*/ 19 w 124"/>
                <a:gd name="T17" fmla="*/ 348 h 584"/>
                <a:gd name="T18" fmla="*/ 19 w 124"/>
                <a:gd name="T19" fmla="*/ 348 h 584"/>
                <a:gd name="T20" fmla="*/ 19 w 124"/>
                <a:gd name="T21" fmla="*/ 403 h 584"/>
                <a:gd name="T22" fmla="*/ 21 w 124"/>
                <a:gd name="T23" fmla="*/ 459 h 584"/>
                <a:gd name="T24" fmla="*/ 23 w 124"/>
                <a:gd name="T25" fmla="*/ 487 h 584"/>
                <a:gd name="T26" fmla="*/ 29 w 124"/>
                <a:gd name="T27" fmla="*/ 508 h 584"/>
                <a:gd name="T28" fmla="*/ 35 w 124"/>
                <a:gd name="T29" fmla="*/ 536 h 584"/>
                <a:gd name="T30" fmla="*/ 43 w 124"/>
                <a:gd name="T31" fmla="*/ 564 h 584"/>
                <a:gd name="T32" fmla="*/ 43 w 124"/>
                <a:gd name="T33" fmla="*/ 564 h 584"/>
                <a:gd name="T34" fmla="*/ 48 w 124"/>
                <a:gd name="T35" fmla="*/ 560 h 584"/>
                <a:gd name="T36" fmla="*/ 58 w 124"/>
                <a:gd name="T37" fmla="*/ 554 h 584"/>
                <a:gd name="T38" fmla="*/ 66 w 124"/>
                <a:gd name="T39" fmla="*/ 548 h 584"/>
                <a:gd name="T40" fmla="*/ 70 w 124"/>
                <a:gd name="T41" fmla="*/ 540 h 584"/>
                <a:gd name="T42" fmla="*/ 79 w 124"/>
                <a:gd name="T43" fmla="*/ 522 h 584"/>
                <a:gd name="T44" fmla="*/ 89 w 124"/>
                <a:gd name="T45" fmla="*/ 501 h 584"/>
                <a:gd name="T46" fmla="*/ 96 w 124"/>
                <a:gd name="T47" fmla="*/ 479 h 584"/>
                <a:gd name="T48" fmla="*/ 99 w 124"/>
                <a:gd name="T49" fmla="*/ 451 h 584"/>
                <a:gd name="T50" fmla="*/ 102 w 124"/>
                <a:gd name="T51" fmla="*/ 421 h 584"/>
                <a:gd name="T52" fmla="*/ 103 w 124"/>
                <a:gd name="T53" fmla="*/ 391 h 584"/>
                <a:gd name="T54" fmla="*/ 105 w 124"/>
                <a:gd name="T55" fmla="*/ 332 h 584"/>
                <a:gd name="T56" fmla="*/ 103 w 124"/>
                <a:gd name="T57" fmla="*/ 272 h 584"/>
                <a:gd name="T58" fmla="*/ 100 w 124"/>
                <a:gd name="T59" fmla="*/ 220 h 584"/>
                <a:gd name="T60" fmla="*/ 100 w 124"/>
                <a:gd name="T61" fmla="*/ 183 h 584"/>
                <a:gd name="T62" fmla="*/ 100 w 124"/>
                <a:gd name="T63" fmla="*/ 183 h 584"/>
                <a:gd name="T64" fmla="*/ 102 w 124"/>
                <a:gd name="T65" fmla="*/ 139 h 584"/>
                <a:gd name="T66" fmla="*/ 102 w 124"/>
                <a:gd name="T67" fmla="*/ 111 h 584"/>
                <a:gd name="T68" fmla="*/ 102 w 124"/>
                <a:gd name="T69" fmla="*/ 81 h 584"/>
                <a:gd name="T70" fmla="*/ 100 w 124"/>
                <a:gd name="T71" fmla="*/ 58 h 584"/>
                <a:gd name="T72" fmla="*/ 99 w 124"/>
                <a:gd name="T73" fmla="*/ 44 h 584"/>
                <a:gd name="T74" fmla="*/ 96 w 124"/>
                <a:gd name="T75" fmla="*/ 32 h 584"/>
                <a:gd name="T76" fmla="*/ 93 w 124"/>
                <a:gd name="T77" fmla="*/ 22 h 584"/>
                <a:gd name="T78" fmla="*/ 87 w 124"/>
                <a:gd name="T79" fmla="*/ 12 h 584"/>
                <a:gd name="T80" fmla="*/ 81 w 124"/>
                <a:gd name="T81" fmla="*/ 6 h 584"/>
                <a:gd name="T82" fmla="*/ 73 w 124"/>
                <a:gd name="T83" fmla="*/ 2 h 584"/>
                <a:gd name="T84" fmla="*/ 73 w 124"/>
                <a:gd name="T85" fmla="*/ 2 h 584"/>
                <a:gd name="T86" fmla="*/ 66 w 124"/>
                <a:gd name="T87" fmla="*/ 0 h 584"/>
                <a:gd name="T88" fmla="*/ 56 w 124"/>
                <a:gd name="T89" fmla="*/ 0 h 584"/>
                <a:gd name="T90" fmla="*/ 46 w 124"/>
                <a:gd name="T91" fmla="*/ 4 h 584"/>
                <a:gd name="T92" fmla="*/ 42 w 124"/>
                <a:gd name="T93" fmla="*/ 10 h 584"/>
                <a:gd name="T94" fmla="*/ 35 w 124"/>
                <a:gd name="T95" fmla="*/ 18 h 584"/>
                <a:gd name="T96" fmla="*/ 27 w 124"/>
                <a:gd name="T97" fmla="*/ 28 h 584"/>
                <a:gd name="T98" fmla="*/ 15 w 124"/>
                <a:gd name="T99" fmla="*/ 50 h 584"/>
                <a:gd name="T100" fmla="*/ 12 w 124"/>
                <a:gd name="T101" fmla="*/ 73 h 584"/>
                <a:gd name="T102" fmla="*/ 6 w 124"/>
                <a:gd name="T103" fmla="*/ 95 h 584"/>
                <a:gd name="T104" fmla="*/ 2 w 124"/>
                <a:gd name="T105" fmla="*/ 119 h 584"/>
                <a:gd name="T106" fmla="*/ 0 w 124"/>
                <a:gd name="T107" fmla="*/ 135 h 584"/>
                <a:gd name="T108" fmla="*/ 8 w 124"/>
                <a:gd name="T109" fmla="*/ 121 h 58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4" h="584">
                  <a:moveTo>
                    <a:pt x="8" y="126"/>
                  </a:moveTo>
                  <a:lnTo>
                    <a:pt x="8" y="126"/>
                  </a:lnTo>
                  <a:lnTo>
                    <a:pt x="6" y="154"/>
                  </a:lnTo>
                  <a:lnTo>
                    <a:pt x="8" y="184"/>
                  </a:lnTo>
                  <a:lnTo>
                    <a:pt x="10" y="212"/>
                  </a:lnTo>
                  <a:lnTo>
                    <a:pt x="14" y="242"/>
                  </a:lnTo>
                  <a:lnTo>
                    <a:pt x="20" y="300"/>
                  </a:lnTo>
                  <a:lnTo>
                    <a:pt x="24" y="330"/>
                  </a:lnTo>
                  <a:lnTo>
                    <a:pt x="24" y="358"/>
                  </a:lnTo>
                  <a:lnTo>
                    <a:pt x="24" y="418"/>
                  </a:lnTo>
                  <a:lnTo>
                    <a:pt x="26" y="474"/>
                  </a:lnTo>
                  <a:lnTo>
                    <a:pt x="28" y="502"/>
                  </a:lnTo>
                  <a:lnTo>
                    <a:pt x="34" y="528"/>
                  </a:lnTo>
                  <a:lnTo>
                    <a:pt x="40" y="556"/>
                  </a:lnTo>
                  <a:lnTo>
                    <a:pt x="50" y="584"/>
                  </a:lnTo>
                  <a:lnTo>
                    <a:pt x="58" y="580"/>
                  </a:lnTo>
                  <a:lnTo>
                    <a:pt x="68" y="574"/>
                  </a:lnTo>
                  <a:lnTo>
                    <a:pt x="76" y="568"/>
                  </a:lnTo>
                  <a:lnTo>
                    <a:pt x="82" y="560"/>
                  </a:lnTo>
                  <a:lnTo>
                    <a:pt x="94" y="542"/>
                  </a:lnTo>
                  <a:lnTo>
                    <a:pt x="104" y="518"/>
                  </a:lnTo>
                  <a:lnTo>
                    <a:pt x="112" y="494"/>
                  </a:lnTo>
                  <a:lnTo>
                    <a:pt x="116" y="466"/>
                  </a:lnTo>
                  <a:lnTo>
                    <a:pt x="120" y="436"/>
                  </a:lnTo>
                  <a:lnTo>
                    <a:pt x="122" y="406"/>
                  </a:lnTo>
                  <a:lnTo>
                    <a:pt x="124" y="342"/>
                  </a:lnTo>
                  <a:lnTo>
                    <a:pt x="122" y="282"/>
                  </a:lnTo>
                  <a:lnTo>
                    <a:pt x="118" y="230"/>
                  </a:lnTo>
                  <a:lnTo>
                    <a:pt x="118" y="188"/>
                  </a:lnTo>
                  <a:lnTo>
                    <a:pt x="120" y="144"/>
                  </a:lnTo>
                  <a:lnTo>
                    <a:pt x="120" y="116"/>
                  </a:lnTo>
                  <a:lnTo>
                    <a:pt x="120" y="86"/>
                  </a:lnTo>
                  <a:lnTo>
                    <a:pt x="118" y="58"/>
                  </a:lnTo>
                  <a:lnTo>
                    <a:pt x="116" y="44"/>
                  </a:lnTo>
                  <a:lnTo>
                    <a:pt x="112" y="32"/>
                  </a:lnTo>
                  <a:lnTo>
                    <a:pt x="108" y="22"/>
                  </a:lnTo>
                  <a:lnTo>
                    <a:pt x="102" y="12"/>
                  </a:lnTo>
                  <a:lnTo>
                    <a:pt x="96" y="6"/>
                  </a:lnTo>
                  <a:lnTo>
                    <a:pt x="86" y="2"/>
                  </a:lnTo>
                  <a:lnTo>
                    <a:pt x="76" y="0"/>
                  </a:lnTo>
                  <a:lnTo>
                    <a:pt x="66" y="0"/>
                  </a:lnTo>
                  <a:lnTo>
                    <a:pt x="56" y="4"/>
                  </a:lnTo>
                  <a:lnTo>
                    <a:pt x="48" y="10"/>
                  </a:lnTo>
                  <a:lnTo>
                    <a:pt x="40" y="18"/>
                  </a:lnTo>
                  <a:lnTo>
                    <a:pt x="32" y="28"/>
                  </a:lnTo>
                  <a:lnTo>
                    <a:pt x="20" y="50"/>
                  </a:lnTo>
                  <a:lnTo>
                    <a:pt x="12" y="76"/>
                  </a:lnTo>
                  <a:lnTo>
                    <a:pt x="6" y="100"/>
                  </a:lnTo>
                  <a:lnTo>
                    <a:pt x="2" y="124"/>
                  </a:lnTo>
                  <a:lnTo>
                    <a:pt x="0" y="140"/>
                  </a:lnTo>
                  <a:lnTo>
                    <a:pt x="8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4" name="Freeform 269"/>
            <p:cNvSpPr>
              <a:spLocks/>
            </p:cNvSpPr>
            <p:nvPr userDrawn="1"/>
          </p:nvSpPr>
          <p:spPr bwMode="auto">
            <a:xfrm>
              <a:off x="4656" y="-2687"/>
              <a:ext cx="120" cy="580"/>
            </a:xfrm>
            <a:custGeom>
              <a:avLst/>
              <a:gdLst>
                <a:gd name="T0" fmla="*/ 8 w 124"/>
                <a:gd name="T1" fmla="*/ 121 h 584"/>
                <a:gd name="T2" fmla="*/ 8 w 124"/>
                <a:gd name="T3" fmla="*/ 121 h 584"/>
                <a:gd name="T4" fmla="*/ 6 w 124"/>
                <a:gd name="T5" fmla="*/ 149 h 584"/>
                <a:gd name="T6" fmla="*/ 8 w 124"/>
                <a:gd name="T7" fmla="*/ 179 h 584"/>
                <a:gd name="T8" fmla="*/ 10 w 124"/>
                <a:gd name="T9" fmla="*/ 207 h 584"/>
                <a:gd name="T10" fmla="*/ 14 w 124"/>
                <a:gd name="T11" fmla="*/ 232 h 584"/>
                <a:gd name="T12" fmla="*/ 15 w 124"/>
                <a:gd name="T13" fmla="*/ 290 h 584"/>
                <a:gd name="T14" fmla="*/ 19 w 124"/>
                <a:gd name="T15" fmla="*/ 320 h 584"/>
                <a:gd name="T16" fmla="*/ 19 w 124"/>
                <a:gd name="T17" fmla="*/ 348 h 584"/>
                <a:gd name="T18" fmla="*/ 19 w 124"/>
                <a:gd name="T19" fmla="*/ 348 h 584"/>
                <a:gd name="T20" fmla="*/ 19 w 124"/>
                <a:gd name="T21" fmla="*/ 403 h 584"/>
                <a:gd name="T22" fmla="*/ 21 w 124"/>
                <a:gd name="T23" fmla="*/ 459 h 584"/>
                <a:gd name="T24" fmla="*/ 23 w 124"/>
                <a:gd name="T25" fmla="*/ 487 h 584"/>
                <a:gd name="T26" fmla="*/ 29 w 124"/>
                <a:gd name="T27" fmla="*/ 508 h 584"/>
                <a:gd name="T28" fmla="*/ 35 w 124"/>
                <a:gd name="T29" fmla="*/ 536 h 584"/>
                <a:gd name="T30" fmla="*/ 43 w 124"/>
                <a:gd name="T31" fmla="*/ 564 h 584"/>
                <a:gd name="T32" fmla="*/ 43 w 124"/>
                <a:gd name="T33" fmla="*/ 564 h 584"/>
                <a:gd name="T34" fmla="*/ 48 w 124"/>
                <a:gd name="T35" fmla="*/ 560 h 584"/>
                <a:gd name="T36" fmla="*/ 58 w 124"/>
                <a:gd name="T37" fmla="*/ 554 h 584"/>
                <a:gd name="T38" fmla="*/ 66 w 124"/>
                <a:gd name="T39" fmla="*/ 548 h 584"/>
                <a:gd name="T40" fmla="*/ 70 w 124"/>
                <a:gd name="T41" fmla="*/ 540 h 584"/>
                <a:gd name="T42" fmla="*/ 79 w 124"/>
                <a:gd name="T43" fmla="*/ 522 h 584"/>
                <a:gd name="T44" fmla="*/ 89 w 124"/>
                <a:gd name="T45" fmla="*/ 501 h 584"/>
                <a:gd name="T46" fmla="*/ 96 w 124"/>
                <a:gd name="T47" fmla="*/ 479 h 584"/>
                <a:gd name="T48" fmla="*/ 99 w 124"/>
                <a:gd name="T49" fmla="*/ 451 h 584"/>
                <a:gd name="T50" fmla="*/ 102 w 124"/>
                <a:gd name="T51" fmla="*/ 421 h 584"/>
                <a:gd name="T52" fmla="*/ 103 w 124"/>
                <a:gd name="T53" fmla="*/ 391 h 584"/>
                <a:gd name="T54" fmla="*/ 105 w 124"/>
                <a:gd name="T55" fmla="*/ 332 h 584"/>
                <a:gd name="T56" fmla="*/ 103 w 124"/>
                <a:gd name="T57" fmla="*/ 272 h 584"/>
                <a:gd name="T58" fmla="*/ 100 w 124"/>
                <a:gd name="T59" fmla="*/ 220 h 584"/>
                <a:gd name="T60" fmla="*/ 100 w 124"/>
                <a:gd name="T61" fmla="*/ 183 h 584"/>
                <a:gd name="T62" fmla="*/ 100 w 124"/>
                <a:gd name="T63" fmla="*/ 183 h 584"/>
                <a:gd name="T64" fmla="*/ 102 w 124"/>
                <a:gd name="T65" fmla="*/ 139 h 584"/>
                <a:gd name="T66" fmla="*/ 102 w 124"/>
                <a:gd name="T67" fmla="*/ 111 h 584"/>
                <a:gd name="T68" fmla="*/ 102 w 124"/>
                <a:gd name="T69" fmla="*/ 81 h 584"/>
                <a:gd name="T70" fmla="*/ 100 w 124"/>
                <a:gd name="T71" fmla="*/ 58 h 584"/>
                <a:gd name="T72" fmla="*/ 99 w 124"/>
                <a:gd name="T73" fmla="*/ 44 h 584"/>
                <a:gd name="T74" fmla="*/ 96 w 124"/>
                <a:gd name="T75" fmla="*/ 32 h 584"/>
                <a:gd name="T76" fmla="*/ 93 w 124"/>
                <a:gd name="T77" fmla="*/ 22 h 584"/>
                <a:gd name="T78" fmla="*/ 87 w 124"/>
                <a:gd name="T79" fmla="*/ 12 h 584"/>
                <a:gd name="T80" fmla="*/ 81 w 124"/>
                <a:gd name="T81" fmla="*/ 6 h 584"/>
                <a:gd name="T82" fmla="*/ 73 w 124"/>
                <a:gd name="T83" fmla="*/ 2 h 584"/>
                <a:gd name="T84" fmla="*/ 73 w 124"/>
                <a:gd name="T85" fmla="*/ 2 h 584"/>
                <a:gd name="T86" fmla="*/ 66 w 124"/>
                <a:gd name="T87" fmla="*/ 0 h 584"/>
                <a:gd name="T88" fmla="*/ 56 w 124"/>
                <a:gd name="T89" fmla="*/ 0 h 584"/>
                <a:gd name="T90" fmla="*/ 46 w 124"/>
                <a:gd name="T91" fmla="*/ 4 h 584"/>
                <a:gd name="T92" fmla="*/ 42 w 124"/>
                <a:gd name="T93" fmla="*/ 10 h 584"/>
                <a:gd name="T94" fmla="*/ 35 w 124"/>
                <a:gd name="T95" fmla="*/ 18 h 584"/>
                <a:gd name="T96" fmla="*/ 27 w 124"/>
                <a:gd name="T97" fmla="*/ 28 h 584"/>
                <a:gd name="T98" fmla="*/ 15 w 124"/>
                <a:gd name="T99" fmla="*/ 50 h 584"/>
                <a:gd name="T100" fmla="*/ 12 w 124"/>
                <a:gd name="T101" fmla="*/ 73 h 584"/>
                <a:gd name="T102" fmla="*/ 6 w 124"/>
                <a:gd name="T103" fmla="*/ 95 h 584"/>
                <a:gd name="T104" fmla="*/ 2 w 124"/>
                <a:gd name="T105" fmla="*/ 119 h 584"/>
                <a:gd name="T106" fmla="*/ 0 w 124"/>
                <a:gd name="T107" fmla="*/ 135 h 58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4" h="584">
                  <a:moveTo>
                    <a:pt x="8" y="126"/>
                  </a:moveTo>
                  <a:lnTo>
                    <a:pt x="8" y="126"/>
                  </a:lnTo>
                  <a:lnTo>
                    <a:pt x="6" y="154"/>
                  </a:lnTo>
                  <a:lnTo>
                    <a:pt x="8" y="184"/>
                  </a:lnTo>
                  <a:lnTo>
                    <a:pt x="10" y="212"/>
                  </a:lnTo>
                  <a:lnTo>
                    <a:pt x="14" y="242"/>
                  </a:lnTo>
                  <a:lnTo>
                    <a:pt x="20" y="300"/>
                  </a:lnTo>
                  <a:lnTo>
                    <a:pt x="24" y="330"/>
                  </a:lnTo>
                  <a:lnTo>
                    <a:pt x="24" y="358"/>
                  </a:lnTo>
                  <a:lnTo>
                    <a:pt x="24" y="418"/>
                  </a:lnTo>
                  <a:lnTo>
                    <a:pt x="26" y="474"/>
                  </a:lnTo>
                  <a:lnTo>
                    <a:pt x="28" y="502"/>
                  </a:lnTo>
                  <a:lnTo>
                    <a:pt x="34" y="528"/>
                  </a:lnTo>
                  <a:lnTo>
                    <a:pt x="40" y="556"/>
                  </a:lnTo>
                  <a:lnTo>
                    <a:pt x="50" y="584"/>
                  </a:lnTo>
                  <a:lnTo>
                    <a:pt x="58" y="580"/>
                  </a:lnTo>
                  <a:lnTo>
                    <a:pt x="68" y="574"/>
                  </a:lnTo>
                  <a:lnTo>
                    <a:pt x="76" y="568"/>
                  </a:lnTo>
                  <a:lnTo>
                    <a:pt x="82" y="560"/>
                  </a:lnTo>
                  <a:lnTo>
                    <a:pt x="94" y="542"/>
                  </a:lnTo>
                  <a:lnTo>
                    <a:pt x="104" y="518"/>
                  </a:lnTo>
                  <a:lnTo>
                    <a:pt x="112" y="494"/>
                  </a:lnTo>
                  <a:lnTo>
                    <a:pt x="116" y="466"/>
                  </a:lnTo>
                  <a:lnTo>
                    <a:pt x="120" y="436"/>
                  </a:lnTo>
                  <a:lnTo>
                    <a:pt x="122" y="406"/>
                  </a:lnTo>
                  <a:lnTo>
                    <a:pt x="124" y="342"/>
                  </a:lnTo>
                  <a:lnTo>
                    <a:pt x="122" y="282"/>
                  </a:lnTo>
                  <a:lnTo>
                    <a:pt x="118" y="230"/>
                  </a:lnTo>
                  <a:lnTo>
                    <a:pt x="118" y="188"/>
                  </a:lnTo>
                  <a:lnTo>
                    <a:pt x="120" y="144"/>
                  </a:lnTo>
                  <a:lnTo>
                    <a:pt x="120" y="116"/>
                  </a:lnTo>
                  <a:lnTo>
                    <a:pt x="120" y="86"/>
                  </a:lnTo>
                  <a:lnTo>
                    <a:pt x="118" y="58"/>
                  </a:lnTo>
                  <a:lnTo>
                    <a:pt x="116" y="44"/>
                  </a:lnTo>
                  <a:lnTo>
                    <a:pt x="112" y="32"/>
                  </a:lnTo>
                  <a:lnTo>
                    <a:pt x="108" y="22"/>
                  </a:lnTo>
                  <a:lnTo>
                    <a:pt x="102" y="12"/>
                  </a:lnTo>
                  <a:lnTo>
                    <a:pt x="96" y="6"/>
                  </a:lnTo>
                  <a:lnTo>
                    <a:pt x="86" y="2"/>
                  </a:lnTo>
                  <a:lnTo>
                    <a:pt x="76" y="0"/>
                  </a:lnTo>
                  <a:lnTo>
                    <a:pt x="66" y="0"/>
                  </a:lnTo>
                  <a:lnTo>
                    <a:pt x="56" y="4"/>
                  </a:lnTo>
                  <a:lnTo>
                    <a:pt x="48" y="10"/>
                  </a:lnTo>
                  <a:lnTo>
                    <a:pt x="40" y="18"/>
                  </a:lnTo>
                  <a:lnTo>
                    <a:pt x="32" y="28"/>
                  </a:lnTo>
                  <a:lnTo>
                    <a:pt x="20" y="50"/>
                  </a:lnTo>
                  <a:lnTo>
                    <a:pt x="12" y="76"/>
                  </a:lnTo>
                  <a:lnTo>
                    <a:pt x="6" y="100"/>
                  </a:lnTo>
                  <a:lnTo>
                    <a:pt x="2" y="124"/>
                  </a:lnTo>
                  <a:lnTo>
                    <a:pt x="0" y="14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5" name="Freeform 270"/>
            <p:cNvSpPr>
              <a:spLocks/>
            </p:cNvSpPr>
            <p:nvPr userDrawn="1"/>
          </p:nvSpPr>
          <p:spPr bwMode="auto">
            <a:xfrm>
              <a:off x="5016" y="-2567"/>
              <a:ext cx="160" cy="400"/>
            </a:xfrm>
            <a:custGeom>
              <a:avLst/>
              <a:gdLst>
                <a:gd name="T0" fmla="*/ 2 w 150"/>
                <a:gd name="T1" fmla="*/ 64 h 400"/>
                <a:gd name="T2" fmla="*/ 2 w 150"/>
                <a:gd name="T3" fmla="*/ 64 h 400"/>
                <a:gd name="T4" fmla="*/ 0 w 150"/>
                <a:gd name="T5" fmla="*/ 96 h 400"/>
                <a:gd name="T6" fmla="*/ 2 w 150"/>
                <a:gd name="T7" fmla="*/ 130 h 400"/>
                <a:gd name="T8" fmla="*/ 6 w 150"/>
                <a:gd name="T9" fmla="*/ 164 h 400"/>
                <a:gd name="T10" fmla="*/ 19 w 150"/>
                <a:gd name="T11" fmla="*/ 196 h 400"/>
                <a:gd name="T12" fmla="*/ 34 w 150"/>
                <a:gd name="T13" fmla="*/ 228 h 400"/>
                <a:gd name="T14" fmla="*/ 47 w 150"/>
                <a:gd name="T15" fmla="*/ 260 h 400"/>
                <a:gd name="T16" fmla="*/ 80 w 150"/>
                <a:gd name="T17" fmla="*/ 320 h 400"/>
                <a:gd name="T18" fmla="*/ 80 w 150"/>
                <a:gd name="T19" fmla="*/ 320 h 400"/>
                <a:gd name="T20" fmla="*/ 97 w 150"/>
                <a:gd name="T21" fmla="*/ 348 h 400"/>
                <a:gd name="T22" fmla="*/ 119 w 150"/>
                <a:gd name="T23" fmla="*/ 370 h 400"/>
                <a:gd name="T24" fmla="*/ 139 w 150"/>
                <a:gd name="T25" fmla="*/ 388 h 400"/>
                <a:gd name="T26" fmla="*/ 149 w 150"/>
                <a:gd name="T27" fmla="*/ 394 h 400"/>
                <a:gd name="T28" fmla="*/ 160 w 150"/>
                <a:gd name="T29" fmla="*/ 398 h 400"/>
                <a:gd name="T30" fmla="*/ 169 w 150"/>
                <a:gd name="T31" fmla="*/ 400 h 400"/>
                <a:gd name="T32" fmla="*/ 177 w 150"/>
                <a:gd name="T33" fmla="*/ 400 h 400"/>
                <a:gd name="T34" fmla="*/ 186 w 150"/>
                <a:gd name="T35" fmla="*/ 396 h 400"/>
                <a:gd name="T36" fmla="*/ 193 w 150"/>
                <a:gd name="T37" fmla="*/ 390 h 400"/>
                <a:gd name="T38" fmla="*/ 199 w 150"/>
                <a:gd name="T39" fmla="*/ 380 h 400"/>
                <a:gd name="T40" fmla="*/ 202 w 150"/>
                <a:gd name="T41" fmla="*/ 366 h 400"/>
                <a:gd name="T42" fmla="*/ 205 w 150"/>
                <a:gd name="T43" fmla="*/ 350 h 400"/>
                <a:gd name="T44" fmla="*/ 207 w 150"/>
                <a:gd name="T45" fmla="*/ 328 h 400"/>
                <a:gd name="T46" fmla="*/ 207 w 150"/>
                <a:gd name="T47" fmla="*/ 328 h 400"/>
                <a:gd name="T48" fmla="*/ 205 w 150"/>
                <a:gd name="T49" fmla="*/ 300 h 400"/>
                <a:gd name="T50" fmla="*/ 199 w 150"/>
                <a:gd name="T51" fmla="*/ 270 h 400"/>
                <a:gd name="T52" fmla="*/ 190 w 150"/>
                <a:gd name="T53" fmla="*/ 242 h 400"/>
                <a:gd name="T54" fmla="*/ 182 w 150"/>
                <a:gd name="T55" fmla="*/ 212 h 400"/>
                <a:gd name="T56" fmla="*/ 160 w 150"/>
                <a:gd name="T57" fmla="*/ 152 h 400"/>
                <a:gd name="T58" fmla="*/ 151 w 150"/>
                <a:gd name="T59" fmla="*/ 122 h 400"/>
                <a:gd name="T60" fmla="*/ 143 w 150"/>
                <a:gd name="T61" fmla="*/ 94 h 400"/>
                <a:gd name="T62" fmla="*/ 143 w 150"/>
                <a:gd name="T63" fmla="*/ 94 h 400"/>
                <a:gd name="T64" fmla="*/ 141 w 150"/>
                <a:gd name="T65" fmla="*/ 64 h 400"/>
                <a:gd name="T66" fmla="*/ 139 w 150"/>
                <a:gd name="T67" fmla="*/ 48 h 400"/>
                <a:gd name="T68" fmla="*/ 132 w 150"/>
                <a:gd name="T69" fmla="*/ 34 h 400"/>
                <a:gd name="T70" fmla="*/ 127 w 150"/>
                <a:gd name="T71" fmla="*/ 20 h 400"/>
                <a:gd name="T72" fmla="*/ 122 w 150"/>
                <a:gd name="T73" fmla="*/ 14 h 400"/>
                <a:gd name="T74" fmla="*/ 116 w 150"/>
                <a:gd name="T75" fmla="*/ 8 h 400"/>
                <a:gd name="T76" fmla="*/ 108 w 150"/>
                <a:gd name="T77" fmla="*/ 4 h 400"/>
                <a:gd name="T78" fmla="*/ 99 w 150"/>
                <a:gd name="T79" fmla="*/ 2 h 400"/>
                <a:gd name="T80" fmla="*/ 89 w 150"/>
                <a:gd name="T81" fmla="*/ 0 h 400"/>
                <a:gd name="T82" fmla="*/ 78 w 150"/>
                <a:gd name="T83" fmla="*/ 0 h 400"/>
                <a:gd name="T84" fmla="*/ 78 w 150"/>
                <a:gd name="T85" fmla="*/ 0 h 400"/>
                <a:gd name="T86" fmla="*/ 61 w 150"/>
                <a:gd name="T87" fmla="*/ 4 h 400"/>
                <a:gd name="T88" fmla="*/ 47 w 150"/>
                <a:gd name="T89" fmla="*/ 10 h 400"/>
                <a:gd name="T90" fmla="*/ 34 w 150"/>
                <a:gd name="T91" fmla="*/ 20 h 400"/>
                <a:gd name="T92" fmla="*/ 21 w 150"/>
                <a:gd name="T93" fmla="*/ 30 h 400"/>
                <a:gd name="T94" fmla="*/ 4 w 150"/>
                <a:gd name="T95" fmla="*/ 48 h 400"/>
                <a:gd name="T96" fmla="*/ 2 w 150"/>
                <a:gd name="T97" fmla="*/ 56 h 400"/>
                <a:gd name="T98" fmla="*/ 2 w 150"/>
                <a:gd name="T99" fmla="*/ 64 h 4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50" h="400">
                  <a:moveTo>
                    <a:pt x="2" y="64"/>
                  </a:moveTo>
                  <a:lnTo>
                    <a:pt x="2" y="64"/>
                  </a:lnTo>
                  <a:lnTo>
                    <a:pt x="0" y="96"/>
                  </a:lnTo>
                  <a:lnTo>
                    <a:pt x="2" y="130"/>
                  </a:lnTo>
                  <a:lnTo>
                    <a:pt x="6" y="164"/>
                  </a:lnTo>
                  <a:lnTo>
                    <a:pt x="14" y="196"/>
                  </a:lnTo>
                  <a:lnTo>
                    <a:pt x="24" y="228"/>
                  </a:lnTo>
                  <a:lnTo>
                    <a:pt x="34" y="260"/>
                  </a:lnTo>
                  <a:lnTo>
                    <a:pt x="58" y="320"/>
                  </a:lnTo>
                  <a:lnTo>
                    <a:pt x="70" y="348"/>
                  </a:lnTo>
                  <a:lnTo>
                    <a:pt x="86" y="370"/>
                  </a:lnTo>
                  <a:lnTo>
                    <a:pt x="100" y="388"/>
                  </a:lnTo>
                  <a:lnTo>
                    <a:pt x="108" y="394"/>
                  </a:lnTo>
                  <a:lnTo>
                    <a:pt x="116" y="398"/>
                  </a:lnTo>
                  <a:lnTo>
                    <a:pt x="122" y="400"/>
                  </a:lnTo>
                  <a:lnTo>
                    <a:pt x="128" y="400"/>
                  </a:lnTo>
                  <a:lnTo>
                    <a:pt x="134" y="396"/>
                  </a:lnTo>
                  <a:lnTo>
                    <a:pt x="140" y="390"/>
                  </a:lnTo>
                  <a:lnTo>
                    <a:pt x="144" y="380"/>
                  </a:lnTo>
                  <a:lnTo>
                    <a:pt x="146" y="366"/>
                  </a:lnTo>
                  <a:lnTo>
                    <a:pt x="148" y="350"/>
                  </a:lnTo>
                  <a:lnTo>
                    <a:pt x="150" y="328"/>
                  </a:lnTo>
                  <a:lnTo>
                    <a:pt x="148" y="300"/>
                  </a:lnTo>
                  <a:lnTo>
                    <a:pt x="144" y="270"/>
                  </a:lnTo>
                  <a:lnTo>
                    <a:pt x="138" y="242"/>
                  </a:lnTo>
                  <a:lnTo>
                    <a:pt x="132" y="212"/>
                  </a:lnTo>
                  <a:lnTo>
                    <a:pt x="116" y="152"/>
                  </a:lnTo>
                  <a:lnTo>
                    <a:pt x="110" y="122"/>
                  </a:lnTo>
                  <a:lnTo>
                    <a:pt x="104" y="94"/>
                  </a:lnTo>
                  <a:lnTo>
                    <a:pt x="102" y="64"/>
                  </a:lnTo>
                  <a:lnTo>
                    <a:pt x="100" y="48"/>
                  </a:lnTo>
                  <a:lnTo>
                    <a:pt x="96" y="34"/>
                  </a:lnTo>
                  <a:lnTo>
                    <a:pt x="92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8" y="4"/>
                  </a:lnTo>
                  <a:lnTo>
                    <a:pt x="72" y="2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44" y="4"/>
                  </a:lnTo>
                  <a:lnTo>
                    <a:pt x="34" y="10"/>
                  </a:lnTo>
                  <a:lnTo>
                    <a:pt x="24" y="20"/>
                  </a:lnTo>
                  <a:lnTo>
                    <a:pt x="16" y="30"/>
                  </a:lnTo>
                  <a:lnTo>
                    <a:pt x="4" y="48"/>
                  </a:lnTo>
                  <a:lnTo>
                    <a:pt x="2" y="56"/>
                  </a:lnTo>
                  <a:lnTo>
                    <a:pt x="2" y="6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6" name="Freeform 271"/>
            <p:cNvSpPr>
              <a:spLocks/>
            </p:cNvSpPr>
            <p:nvPr userDrawn="1"/>
          </p:nvSpPr>
          <p:spPr bwMode="auto">
            <a:xfrm>
              <a:off x="5016" y="-2567"/>
              <a:ext cx="160" cy="400"/>
            </a:xfrm>
            <a:custGeom>
              <a:avLst/>
              <a:gdLst>
                <a:gd name="T0" fmla="*/ 2 w 150"/>
                <a:gd name="T1" fmla="*/ 64 h 400"/>
                <a:gd name="T2" fmla="*/ 2 w 150"/>
                <a:gd name="T3" fmla="*/ 64 h 400"/>
                <a:gd name="T4" fmla="*/ 0 w 150"/>
                <a:gd name="T5" fmla="*/ 96 h 400"/>
                <a:gd name="T6" fmla="*/ 2 w 150"/>
                <a:gd name="T7" fmla="*/ 130 h 400"/>
                <a:gd name="T8" fmla="*/ 6 w 150"/>
                <a:gd name="T9" fmla="*/ 164 h 400"/>
                <a:gd name="T10" fmla="*/ 19 w 150"/>
                <a:gd name="T11" fmla="*/ 196 h 400"/>
                <a:gd name="T12" fmla="*/ 34 w 150"/>
                <a:gd name="T13" fmla="*/ 228 h 400"/>
                <a:gd name="T14" fmla="*/ 47 w 150"/>
                <a:gd name="T15" fmla="*/ 260 h 400"/>
                <a:gd name="T16" fmla="*/ 80 w 150"/>
                <a:gd name="T17" fmla="*/ 320 h 400"/>
                <a:gd name="T18" fmla="*/ 80 w 150"/>
                <a:gd name="T19" fmla="*/ 320 h 400"/>
                <a:gd name="T20" fmla="*/ 97 w 150"/>
                <a:gd name="T21" fmla="*/ 348 h 400"/>
                <a:gd name="T22" fmla="*/ 119 w 150"/>
                <a:gd name="T23" fmla="*/ 370 h 400"/>
                <a:gd name="T24" fmla="*/ 139 w 150"/>
                <a:gd name="T25" fmla="*/ 388 h 400"/>
                <a:gd name="T26" fmla="*/ 149 w 150"/>
                <a:gd name="T27" fmla="*/ 394 h 400"/>
                <a:gd name="T28" fmla="*/ 160 w 150"/>
                <a:gd name="T29" fmla="*/ 398 h 400"/>
                <a:gd name="T30" fmla="*/ 169 w 150"/>
                <a:gd name="T31" fmla="*/ 400 h 400"/>
                <a:gd name="T32" fmla="*/ 177 w 150"/>
                <a:gd name="T33" fmla="*/ 400 h 400"/>
                <a:gd name="T34" fmla="*/ 186 w 150"/>
                <a:gd name="T35" fmla="*/ 396 h 400"/>
                <a:gd name="T36" fmla="*/ 193 w 150"/>
                <a:gd name="T37" fmla="*/ 390 h 400"/>
                <a:gd name="T38" fmla="*/ 199 w 150"/>
                <a:gd name="T39" fmla="*/ 380 h 400"/>
                <a:gd name="T40" fmla="*/ 202 w 150"/>
                <a:gd name="T41" fmla="*/ 366 h 400"/>
                <a:gd name="T42" fmla="*/ 205 w 150"/>
                <a:gd name="T43" fmla="*/ 350 h 400"/>
                <a:gd name="T44" fmla="*/ 207 w 150"/>
                <a:gd name="T45" fmla="*/ 328 h 400"/>
                <a:gd name="T46" fmla="*/ 207 w 150"/>
                <a:gd name="T47" fmla="*/ 328 h 400"/>
                <a:gd name="T48" fmla="*/ 205 w 150"/>
                <a:gd name="T49" fmla="*/ 300 h 400"/>
                <a:gd name="T50" fmla="*/ 199 w 150"/>
                <a:gd name="T51" fmla="*/ 270 h 400"/>
                <a:gd name="T52" fmla="*/ 190 w 150"/>
                <a:gd name="T53" fmla="*/ 242 h 400"/>
                <a:gd name="T54" fmla="*/ 182 w 150"/>
                <a:gd name="T55" fmla="*/ 212 h 400"/>
                <a:gd name="T56" fmla="*/ 160 w 150"/>
                <a:gd name="T57" fmla="*/ 152 h 400"/>
                <a:gd name="T58" fmla="*/ 151 w 150"/>
                <a:gd name="T59" fmla="*/ 122 h 400"/>
                <a:gd name="T60" fmla="*/ 143 w 150"/>
                <a:gd name="T61" fmla="*/ 94 h 400"/>
                <a:gd name="T62" fmla="*/ 143 w 150"/>
                <a:gd name="T63" fmla="*/ 94 h 400"/>
                <a:gd name="T64" fmla="*/ 141 w 150"/>
                <a:gd name="T65" fmla="*/ 64 h 400"/>
                <a:gd name="T66" fmla="*/ 139 w 150"/>
                <a:gd name="T67" fmla="*/ 48 h 400"/>
                <a:gd name="T68" fmla="*/ 132 w 150"/>
                <a:gd name="T69" fmla="*/ 34 h 400"/>
                <a:gd name="T70" fmla="*/ 127 w 150"/>
                <a:gd name="T71" fmla="*/ 20 h 400"/>
                <a:gd name="T72" fmla="*/ 122 w 150"/>
                <a:gd name="T73" fmla="*/ 14 h 400"/>
                <a:gd name="T74" fmla="*/ 116 w 150"/>
                <a:gd name="T75" fmla="*/ 8 h 400"/>
                <a:gd name="T76" fmla="*/ 108 w 150"/>
                <a:gd name="T77" fmla="*/ 4 h 400"/>
                <a:gd name="T78" fmla="*/ 99 w 150"/>
                <a:gd name="T79" fmla="*/ 2 h 400"/>
                <a:gd name="T80" fmla="*/ 89 w 150"/>
                <a:gd name="T81" fmla="*/ 0 h 400"/>
                <a:gd name="T82" fmla="*/ 78 w 150"/>
                <a:gd name="T83" fmla="*/ 0 h 400"/>
                <a:gd name="T84" fmla="*/ 78 w 150"/>
                <a:gd name="T85" fmla="*/ 0 h 400"/>
                <a:gd name="T86" fmla="*/ 61 w 150"/>
                <a:gd name="T87" fmla="*/ 4 h 400"/>
                <a:gd name="T88" fmla="*/ 47 w 150"/>
                <a:gd name="T89" fmla="*/ 10 h 400"/>
                <a:gd name="T90" fmla="*/ 34 w 150"/>
                <a:gd name="T91" fmla="*/ 20 h 400"/>
                <a:gd name="T92" fmla="*/ 21 w 150"/>
                <a:gd name="T93" fmla="*/ 30 h 400"/>
                <a:gd name="T94" fmla="*/ 4 w 150"/>
                <a:gd name="T95" fmla="*/ 48 h 400"/>
                <a:gd name="T96" fmla="*/ 2 w 150"/>
                <a:gd name="T97" fmla="*/ 56 h 40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50" h="400">
                  <a:moveTo>
                    <a:pt x="2" y="64"/>
                  </a:moveTo>
                  <a:lnTo>
                    <a:pt x="2" y="64"/>
                  </a:lnTo>
                  <a:lnTo>
                    <a:pt x="0" y="96"/>
                  </a:lnTo>
                  <a:lnTo>
                    <a:pt x="2" y="130"/>
                  </a:lnTo>
                  <a:lnTo>
                    <a:pt x="6" y="164"/>
                  </a:lnTo>
                  <a:lnTo>
                    <a:pt x="14" y="196"/>
                  </a:lnTo>
                  <a:lnTo>
                    <a:pt x="24" y="228"/>
                  </a:lnTo>
                  <a:lnTo>
                    <a:pt x="34" y="260"/>
                  </a:lnTo>
                  <a:lnTo>
                    <a:pt x="58" y="320"/>
                  </a:lnTo>
                  <a:lnTo>
                    <a:pt x="70" y="348"/>
                  </a:lnTo>
                  <a:lnTo>
                    <a:pt x="86" y="370"/>
                  </a:lnTo>
                  <a:lnTo>
                    <a:pt x="100" y="388"/>
                  </a:lnTo>
                  <a:lnTo>
                    <a:pt x="108" y="394"/>
                  </a:lnTo>
                  <a:lnTo>
                    <a:pt x="116" y="398"/>
                  </a:lnTo>
                  <a:lnTo>
                    <a:pt x="122" y="400"/>
                  </a:lnTo>
                  <a:lnTo>
                    <a:pt x="128" y="400"/>
                  </a:lnTo>
                  <a:lnTo>
                    <a:pt x="134" y="396"/>
                  </a:lnTo>
                  <a:lnTo>
                    <a:pt x="140" y="390"/>
                  </a:lnTo>
                  <a:lnTo>
                    <a:pt x="144" y="380"/>
                  </a:lnTo>
                  <a:lnTo>
                    <a:pt x="146" y="366"/>
                  </a:lnTo>
                  <a:lnTo>
                    <a:pt x="148" y="350"/>
                  </a:lnTo>
                  <a:lnTo>
                    <a:pt x="150" y="328"/>
                  </a:lnTo>
                  <a:lnTo>
                    <a:pt x="148" y="300"/>
                  </a:lnTo>
                  <a:lnTo>
                    <a:pt x="144" y="270"/>
                  </a:lnTo>
                  <a:lnTo>
                    <a:pt x="138" y="242"/>
                  </a:lnTo>
                  <a:lnTo>
                    <a:pt x="132" y="212"/>
                  </a:lnTo>
                  <a:lnTo>
                    <a:pt x="116" y="152"/>
                  </a:lnTo>
                  <a:lnTo>
                    <a:pt x="110" y="122"/>
                  </a:lnTo>
                  <a:lnTo>
                    <a:pt x="104" y="94"/>
                  </a:lnTo>
                  <a:lnTo>
                    <a:pt x="102" y="64"/>
                  </a:lnTo>
                  <a:lnTo>
                    <a:pt x="100" y="48"/>
                  </a:lnTo>
                  <a:lnTo>
                    <a:pt x="96" y="34"/>
                  </a:lnTo>
                  <a:lnTo>
                    <a:pt x="92" y="20"/>
                  </a:lnTo>
                  <a:lnTo>
                    <a:pt x="88" y="14"/>
                  </a:lnTo>
                  <a:lnTo>
                    <a:pt x="84" y="8"/>
                  </a:lnTo>
                  <a:lnTo>
                    <a:pt x="78" y="4"/>
                  </a:lnTo>
                  <a:lnTo>
                    <a:pt x="72" y="2"/>
                  </a:lnTo>
                  <a:lnTo>
                    <a:pt x="64" y="0"/>
                  </a:lnTo>
                  <a:lnTo>
                    <a:pt x="56" y="0"/>
                  </a:lnTo>
                  <a:lnTo>
                    <a:pt x="44" y="4"/>
                  </a:lnTo>
                  <a:lnTo>
                    <a:pt x="34" y="10"/>
                  </a:lnTo>
                  <a:lnTo>
                    <a:pt x="24" y="20"/>
                  </a:lnTo>
                  <a:lnTo>
                    <a:pt x="16" y="30"/>
                  </a:lnTo>
                  <a:lnTo>
                    <a:pt x="4" y="48"/>
                  </a:lnTo>
                  <a:lnTo>
                    <a:pt x="2" y="5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7" name="Freeform 272"/>
            <p:cNvSpPr>
              <a:spLocks/>
            </p:cNvSpPr>
            <p:nvPr userDrawn="1"/>
          </p:nvSpPr>
          <p:spPr bwMode="auto">
            <a:xfrm>
              <a:off x="4796" y="-3088"/>
              <a:ext cx="160" cy="300"/>
            </a:xfrm>
            <a:custGeom>
              <a:avLst/>
              <a:gdLst>
                <a:gd name="T0" fmla="*/ 8 w 162"/>
                <a:gd name="T1" fmla="*/ 93 h 310"/>
                <a:gd name="T2" fmla="*/ 8 w 162"/>
                <a:gd name="T3" fmla="*/ 93 h 310"/>
                <a:gd name="T4" fmla="*/ 10 w 162"/>
                <a:gd name="T5" fmla="*/ 105 h 310"/>
                <a:gd name="T6" fmla="*/ 14 w 162"/>
                <a:gd name="T7" fmla="*/ 118 h 310"/>
                <a:gd name="T8" fmla="*/ 24 w 162"/>
                <a:gd name="T9" fmla="*/ 143 h 310"/>
                <a:gd name="T10" fmla="*/ 38 w 162"/>
                <a:gd name="T11" fmla="*/ 168 h 310"/>
                <a:gd name="T12" fmla="*/ 51 w 162"/>
                <a:gd name="T13" fmla="*/ 192 h 310"/>
                <a:gd name="T14" fmla="*/ 71 w 162"/>
                <a:gd name="T15" fmla="*/ 214 h 310"/>
                <a:gd name="T16" fmla="*/ 93 w 162"/>
                <a:gd name="T17" fmla="*/ 232 h 310"/>
                <a:gd name="T18" fmla="*/ 117 w 162"/>
                <a:gd name="T19" fmla="*/ 250 h 310"/>
                <a:gd name="T20" fmla="*/ 138 w 162"/>
                <a:gd name="T21" fmla="*/ 263 h 310"/>
                <a:gd name="T22" fmla="*/ 138 w 162"/>
                <a:gd name="T23" fmla="*/ 263 h 310"/>
                <a:gd name="T24" fmla="*/ 144 w 162"/>
                <a:gd name="T25" fmla="*/ 256 h 310"/>
                <a:gd name="T26" fmla="*/ 148 w 162"/>
                <a:gd name="T27" fmla="*/ 250 h 310"/>
                <a:gd name="T28" fmla="*/ 152 w 162"/>
                <a:gd name="T29" fmla="*/ 232 h 310"/>
                <a:gd name="T30" fmla="*/ 152 w 162"/>
                <a:gd name="T31" fmla="*/ 218 h 310"/>
                <a:gd name="T32" fmla="*/ 150 w 162"/>
                <a:gd name="T33" fmla="*/ 200 h 310"/>
                <a:gd name="T34" fmla="*/ 144 w 162"/>
                <a:gd name="T35" fmla="*/ 182 h 310"/>
                <a:gd name="T36" fmla="*/ 136 w 162"/>
                <a:gd name="T37" fmla="*/ 163 h 310"/>
                <a:gd name="T38" fmla="*/ 124 w 162"/>
                <a:gd name="T39" fmla="*/ 146 h 310"/>
                <a:gd name="T40" fmla="*/ 116 w 162"/>
                <a:gd name="T41" fmla="*/ 127 h 310"/>
                <a:gd name="T42" fmla="*/ 89 w 162"/>
                <a:gd name="T43" fmla="*/ 91 h 310"/>
                <a:gd name="T44" fmla="*/ 61 w 162"/>
                <a:gd name="T45" fmla="*/ 56 h 310"/>
                <a:gd name="T46" fmla="*/ 38 w 162"/>
                <a:gd name="T47" fmla="*/ 25 h 310"/>
                <a:gd name="T48" fmla="*/ 18 w 162"/>
                <a:gd name="T49" fmla="*/ 0 h 310"/>
                <a:gd name="T50" fmla="*/ 18 w 162"/>
                <a:gd name="T51" fmla="*/ 0 h 310"/>
                <a:gd name="T52" fmla="*/ 12 w 162"/>
                <a:gd name="T53" fmla="*/ 14 h 310"/>
                <a:gd name="T54" fmla="*/ 6 w 162"/>
                <a:gd name="T55" fmla="*/ 23 h 310"/>
                <a:gd name="T56" fmla="*/ 2 w 162"/>
                <a:gd name="T57" fmla="*/ 37 h 310"/>
                <a:gd name="T58" fmla="*/ 0 w 162"/>
                <a:gd name="T59" fmla="*/ 48 h 310"/>
                <a:gd name="T60" fmla="*/ 0 w 162"/>
                <a:gd name="T61" fmla="*/ 62 h 310"/>
                <a:gd name="T62" fmla="*/ 2 w 162"/>
                <a:gd name="T63" fmla="*/ 73 h 310"/>
                <a:gd name="T64" fmla="*/ 4 w 162"/>
                <a:gd name="T65" fmla="*/ 87 h 310"/>
                <a:gd name="T66" fmla="*/ 8 w 162"/>
                <a:gd name="T67" fmla="*/ 99 h 310"/>
                <a:gd name="T68" fmla="*/ 8 w 162"/>
                <a:gd name="T69" fmla="*/ 93 h 31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2" h="310">
                  <a:moveTo>
                    <a:pt x="8" y="108"/>
                  </a:moveTo>
                  <a:lnTo>
                    <a:pt x="8" y="108"/>
                  </a:lnTo>
                  <a:lnTo>
                    <a:pt x="10" y="124"/>
                  </a:lnTo>
                  <a:lnTo>
                    <a:pt x="14" y="138"/>
                  </a:lnTo>
                  <a:lnTo>
                    <a:pt x="24" y="168"/>
                  </a:lnTo>
                  <a:lnTo>
                    <a:pt x="38" y="198"/>
                  </a:lnTo>
                  <a:lnTo>
                    <a:pt x="56" y="226"/>
                  </a:lnTo>
                  <a:lnTo>
                    <a:pt x="76" y="252"/>
                  </a:lnTo>
                  <a:lnTo>
                    <a:pt x="98" y="274"/>
                  </a:lnTo>
                  <a:lnTo>
                    <a:pt x="124" y="294"/>
                  </a:lnTo>
                  <a:lnTo>
                    <a:pt x="148" y="310"/>
                  </a:lnTo>
                  <a:lnTo>
                    <a:pt x="154" y="302"/>
                  </a:lnTo>
                  <a:lnTo>
                    <a:pt x="158" y="294"/>
                  </a:lnTo>
                  <a:lnTo>
                    <a:pt x="162" y="274"/>
                  </a:lnTo>
                  <a:lnTo>
                    <a:pt x="162" y="256"/>
                  </a:lnTo>
                  <a:lnTo>
                    <a:pt x="160" y="236"/>
                  </a:lnTo>
                  <a:lnTo>
                    <a:pt x="154" y="214"/>
                  </a:lnTo>
                  <a:lnTo>
                    <a:pt x="146" y="192"/>
                  </a:lnTo>
                  <a:lnTo>
                    <a:pt x="134" y="172"/>
                  </a:lnTo>
                  <a:lnTo>
                    <a:pt x="122" y="150"/>
                  </a:lnTo>
                  <a:lnTo>
                    <a:pt x="94" y="106"/>
                  </a:lnTo>
                  <a:lnTo>
                    <a:pt x="66" y="66"/>
                  </a:lnTo>
                  <a:lnTo>
                    <a:pt x="38" y="30"/>
                  </a:lnTo>
                  <a:lnTo>
                    <a:pt x="18" y="0"/>
                  </a:lnTo>
                  <a:lnTo>
                    <a:pt x="12" y="14"/>
                  </a:lnTo>
                  <a:lnTo>
                    <a:pt x="6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4" y="102"/>
                  </a:lnTo>
                  <a:lnTo>
                    <a:pt x="8" y="116"/>
                  </a:lnTo>
                  <a:lnTo>
                    <a:pt x="8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8" name="Freeform 273"/>
            <p:cNvSpPr>
              <a:spLocks/>
            </p:cNvSpPr>
            <p:nvPr userDrawn="1"/>
          </p:nvSpPr>
          <p:spPr bwMode="auto">
            <a:xfrm>
              <a:off x="4796" y="-3088"/>
              <a:ext cx="160" cy="300"/>
            </a:xfrm>
            <a:custGeom>
              <a:avLst/>
              <a:gdLst>
                <a:gd name="T0" fmla="*/ 8 w 162"/>
                <a:gd name="T1" fmla="*/ 93 h 310"/>
                <a:gd name="T2" fmla="*/ 8 w 162"/>
                <a:gd name="T3" fmla="*/ 93 h 310"/>
                <a:gd name="T4" fmla="*/ 10 w 162"/>
                <a:gd name="T5" fmla="*/ 105 h 310"/>
                <a:gd name="T6" fmla="*/ 14 w 162"/>
                <a:gd name="T7" fmla="*/ 118 h 310"/>
                <a:gd name="T8" fmla="*/ 24 w 162"/>
                <a:gd name="T9" fmla="*/ 143 h 310"/>
                <a:gd name="T10" fmla="*/ 38 w 162"/>
                <a:gd name="T11" fmla="*/ 168 h 310"/>
                <a:gd name="T12" fmla="*/ 51 w 162"/>
                <a:gd name="T13" fmla="*/ 192 h 310"/>
                <a:gd name="T14" fmla="*/ 71 w 162"/>
                <a:gd name="T15" fmla="*/ 214 h 310"/>
                <a:gd name="T16" fmla="*/ 93 w 162"/>
                <a:gd name="T17" fmla="*/ 232 h 310"/>
                <a:gd name="T18" fmla="*/ 117 w 162"/>
                <a:gd name="T19" fmla="*/ 250 h 310"/>
                <a:gd name="T20" fmla="*/ 138 w 162"/>
                <a:gd name="T21" fmla="*/ 263 h 310"/>
                <a:gd name="T22" fmla="*/ 138 w 162"/>
                <a:gd name="T23" fmla="*/ 263 h 310"/>
                <a:gd name="T24" fmla="*/ 144 w 162"/>
                <a:gd name="T25" fmla="*/ 256 h 310"/>
                <a:gd name="T26" fmla="*/ 148 w 162"/>
                <a:gd name="T27" fmla="*/ 250 h 310"/>
                <a:gd name="T28" fmla="*/ 152 w 162"/>
                <a:gd name="T29" fmla="*/ 232 h 310"/>
                <a:gd name="T30" fmla="*/ 152 w 162"/>
                <a:gd name="T31" fmla="*/ 218 h 310"/>
                <a:gd name="T32" fmla="*/ 150 w 162"/>
                <a:gd name="T33" fmla="*/ 200 h 310"/>
                <a:gd name="T34" fmla="*/ 144 w 162"/>
                <a:gd name="T35" fmla="*/ 182 h 310"/>
                <a:gd name="T36" fmla="*/ 136 w 162"/>
                <a:gd name="T37" fmla="*/ 163 h 310"/>
                <a:gd name="T38" fmla="*/ 124 w 162"/>
                <a:gd name="T39" fmla="*/ 146 h 310"/>
                <a:gd name="T40" fmla="*/ 116 w 162"/>
                <a:gd name="T41" fmla="*/ 127 h 310"/>
                <a:gd name="T42" fmla="*/ 89 w 162"/>
                <a:gd name="T43" fmla="*/ 91 h 310"/>
                <a:gd name="T44" fmla="*/ 61 w 162"/>
                <a:gd name="T45" fmla="*/ 56 h 310"/>
                <a:gd name="T46" fmla="*/ 38 w 162"/>
                <a:gd name="T47" fmla="*/ 25 h 310"/>
                <a:gd name="T48" fmla="*/ 18 w 162"/>
                <a:gd name="T49" fmla="*/ 0 h 310"/>
                <a:gd name="T50" fmla="*/ 18 w 162"/>
                <a:gd name="T51" fmla="*/ 0 h 310"/>
                <a:gd name="T52" fmla="*/ 12 w 162"/>
                <a:gd name="T53" fmla="*/ 14 h 310"/>
                <a:gd name="T54" fmla="*/ 6 w 162"/>
                <a:gd name="T55" fmla="*/ 23 h 310"/>
                <a:gd name="T56" fmla="*/ 2 w 162"/>
                <a:gd name="T57" fmla="*/ 37 h 310"/>
                <a:gd name="T58" fmla="*/ 0 w 162"/>
                <a:gd name="T59" fmla="*/ 48 h 310"/>
                <a:gd name="T60" fmla="*/ 0 w 162"/>
                <a:gd name="T61" fmla="*/ 62 h 310"/>
                <a:gd name="T62" fmla="*/ 2 w 162"/>
                <a:gd name="T63" fmla="*/ 73 h 310"/>
                <a:gd name="T64" fmla="*/ 4 w 162"/>
                <a:gd name="T65" fmla="*/ 87 h 310"/>
                <a:gd name="T66" fmla="*/ 8 w 162"/>
                <a:gd name="T67" fmla="*/ 99 h 3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62" h="310">
                  <a:moveTo>
                    <a:pt x="8" y="108"/>
                  </a:moveTo>
                  <a:lnTo>
                    <a:pt x="8" y="108"/>
                  </a:lnTo>
                  <a:lnTo>
                    <a:pt x="10" y="124"/>
                  </a:lnTo>
                  <a:lnTo>
                    <a:pt x="14" y="138"/>
                  </a:lnTo>
                  <a:lnTo>
                    <a:pt x="24" y="168"/>
                  </a:lnTo>
                  <a:lnTo>
                    <a:pt x="38" y="198"/>
                  </a:lnTo>
                  <a:lnTo>
                    <a:pt x="56" y="226"/>
                  </a:lnTo>
                  <a:lnTo>
                    <a:pt x="76" y="252"/>
                  </a:lnTo>
                  <a:lnTo>
                    <a:pt x="98" y="274"/>
                  </a:lnTo>
                  <a:lnTo>
                    <a:pt x="124" y="294"/>
                  </a:lnTo>
                  <a:lnTo>
                    <a:pt x="148" y="310"/>
                  </a:lnTo>
                  <a:lnTo>
                    <a:pt x="154" y="302"/>
                  </a:lnTo>
                  <a:lnTo>
                    <a:pt x="158" y="294"/>
                  </a:lnTo>
                  <a:lnTo>
                    <a:pt x="162" y="274"/>
                  </a:lnTo>
                  <a:lnTo>
                    <a:pt x="162" y="256"/>
                  </a:lnTo>
                  <a:lnTo>
                    <a:pt x="160" y="236"/>
                  </a:lnTo>
                  <a:lnTo>
                    <a:pt x="154" y="214"/>
                  </a:lnTo>
                  <a:lnTo>
                    <a:pt x="146" y="192"/>
                  </a:lnTo>
                  <a:lnTo>
                    <a:pt x="134" y="172"/>
                  </a:lnTo>
                  <a:lnTo>
                    <a:pt x="122" y="150"/>
                  </a:lnTo>
                  <a:lnTo>
                    <a:pt x="94" y="106"/>
                  </a:lnTo>
                  <a:lnTo>
                    <a:pt x="66" y="66"/>
                  </a:lnTo>
                  <a:lnTo>
                    <a:pt x="38" y="30"/>
                  </a:lnTo>
                  <a:lnTo>
                    <a:pt x="18" y="0"/>
                  </a:lnTo>
                  <a:lnTo>
                    <a:pt x="12" y="14"/>
                  </a:lnTo>
                  <a:lnTo>
                    <a:pt x="6" y="28"/>
                  </a:lnTo>
                  <a:lnTo>
                    <a:pt x="2" y="42"/>
                  </a:lnTo>
                  <a:lnTo>
                    <a:pt x="0" y="58"/>
                  </a:lnTo>
                  <a:lnTo>
                    <a:pt x="0" y="72"/>
                  </a:lnTo>
                  <a:lnTo>
                    <a:pt x="2" y="86"/>
                  </a:lnTo>
                  <a:lnTo>
                    <a:pt x="4" y="102"/>
                  </a:lnTo>
                  <a:lnTo>
                    <a:pt x="8" y="11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79" name="Freeform 274"/>
            <p:cNvSpPr>
              <a:spLocks/>
            </p:cNvSpPr>
            <p:nvPr userDrawn="1"/>
          </p:nvSpPr>
          <p:spPr bwMode="auto">
            <a:xfrm>
              <a:off x="6056" y="-2587"/>
              <a:ext cx="140" cy="480"/>
            </a:xfrm>
            <a:custGeom>
              <a:avLst/>
              <a:gdLst>
                <a:gd name="T0" fmla="*/ 68 w 144"/>
                <a:gd name="T1" fmla="*/ 43 h 470"/>
                <a:gd name="T2" fmla="*/ 68 w 144"/>
                <a:gd name="T3" fmla="*/ 43 h 470"/>
                <a:gd name="T4" fmla="*/ 58 w 144"/>
                <a:gd name="T5" fmla="*/ 100 h 470"/>
                <a:gd name="T6" fmla="*/ 50 w 144"/>
                <a:gd name="T7" fmla="*/ 159 h 470"/>
                <a:gd name="T8" fmla="*/ 23 w 144"/>
                <a:gd name="T9" fmla="*/ 283 h 470"/>
                <a:gd name="T10" fmla="*/ 14 w 144"/>
                <a:gd name="T11" fmla="*/ 343 h 470"/>
                <a:gd name="T12" fmla="*/ 4 w 144"/>
                <a:gd name="T13" fmla="*/ 402 h 470"/>
                <a:gd name="T14" fmla="*/ 2 w 144"/>
                <a:gd name="T15" fmla="*/ 431 h 470"/>
                <a:gd name="T16" fmla="*/ 0 w 144"/>
                <a:gd name="T17" fmla="*/ 460 h 470"/>
                <a:gd name="T18" fmla="*/ 0 w 144"/>
                <a:gd name="T19" fmla="*/ 489 h 470"/>
                <a:gd name="T20" fmla="*/ 0 w 144"/>
                <a:gd name="T21" fmla="*/ 518 h 470"/>
                <a:gd name="T22" fmla="*/ 0 w 144"/>
                <a:gd name="T23" fmla="*/ 518 h 470"/>
                <a:gd name="T24" fmla="*/ 10 w 144"/>
                <a:gd name="T25" fmla="*/ 522 h 470"/>
                <a:gd name="T26" fmla="*/ 18 w 144"/>
                <a:gd name="T27" fmla="*/ 522 h 470"/>
                <a:gd name="T28" fmla="*/ 25 w 144"/>
                <a:gd name="T29" fmla="*/ 520 h 470"/>
                <a:gd name="T30" fmla="*/ 35 w 144"/>
                <a:gd name="T31" fmla="*/ 513 h 470"/>
                <a:gd name="T32" fmla="*/ 43 w 144"/>
                <a:gd name="T33" fmla="*/ 505 h 470"/>
                <a:gd name="T34" fmla="*/ 51 w 144"/>
                <a:gd name="T35" fmla="*/ 493 h 470"/>
                <a:gd name="T36" fmla="*/ 56 w 144"/>
                <a:gd name="T37" fmla="*/ 480 h 470"/>
                <a:gd name="T38" fmla="*/ 66 w 144"/>
                <a:gd name="T39" fmla="*/ 462 h 470"/>
                <a:gd name="T40" fmla="*/ 81 w 144"/>
                <a:gd name="T41" fmla="*/ 424 h 470"/>
                <a:gd name="T42" fmla="*/ 91 w 144"/>
                <a:gd name="T43" fmla="*/ 378 h 470"/>
                <a:gd name="T44" fmla="*/ 103 w 144"/>
                <a:gd name="T45" fmla="*/ 329 h 470"/>
                <a:gd name="T46" fmla="*/ 112 w 144"/>
                <a:gd name="T47" fmla="*/ 278 h 470"/>
                <a:gd name="T48" fmla="*/ 118 w 144"/>
                <a:gd name="T49" fmla="*/ 224 h 470"/>
                <a:gd name="T50" fmla="*/ 123 w 144"/>
                <a:gd name="T51" fmla="*/ 173 h 470"/>
                <a:gd name="T52" fmla="*/ 124 w 144"/>
                <a:gd name="T53" fmla="*/ 127 h 470"/>
                <a:gd name="T54" fmla="*/ 123 w 144"/>
                <a:gd name="T55" fmla="*/ 86 h 470"/>
                <a:gd name="T56" fmla="*/ 121 w 144"/>
                <a:gd name="T57" fmla="*/ 63 h 470"/>
                <a:gd name="T58" fmla="*/ 118 w 144"/>
                <a:gd name="T59" fmla="*/ 47 h 470"/>
                <a:gd name="T60" fmla="*/ 115 w 144"/>
                <a:gd name="T61" fmla="*/ 35 h 470"/>
                <a:gd name="T62" fmla="*/ 111 w 144"/>
                <a:gd name="T63" fmla="*/ 18 h 470"/>
                <a:gd name="T64" fmla="*/ 105 w 144"/>
                <a:gd name="T65" fmla="*/ 10 h 470"/>
                <a:gd name="T66" fmla="*/ 97 w 144"/>
                <a:gd name="T67" fmla="*/ 4 h 470"/>
                <a:gd name="T68" fmla="*/ 89 w 144"/>
                <a:gd name="T69" fmla="*/ 0 h 470"/>
                <a:gd name="T70" fmla="*/ 82 w 144"/>
                <a:gd name="T71" fmla="*/ 0 h 470"/>
                <a:gd name="T72" fmla="*/ 82 w 144"/>
                <a:gd name="T73" fmla="*/ 0 h 470"/>
                <a:gd name="T74" fmla="*/ 82 w 144"/>
                <a:gd name="T75" fmla="*/ 12 h 470"/>
                <a:gd name="T76" fmla="*/ 80 w 144"/>
                <a:gd name="T77" fmla="*/ 29 h 470"/>
                <a:gd name="T78" fmla="*/ 74 w 144"/>
                <a:gd name="T79" fmla="*/ 43 h 470"/>
                <a:gd name="T80" fmla="*/ 68 w 144"/>
                <a:gd name="T81" fmla="*/ 43 h 4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44" h="470">
                  <a:moveTo>
                    <a:pt x="78" y="38"/>
                  </a:moveTo>
                  <a:lnTo>
                    <a:pt x="78" y="38"/>
                  </a:lnTo>
                  <a:lnTo>
                    <a:pt x="68" y="90"/>
                  </a:lnTo>
                  <a:lnTo>
                    <a:pt x="56" y="144"/>
                  </a:lnTo>
                  <a:lnTo>
                    <a:pt x="28" y="254"/>
                  </a:lnTo>
                  <a:lnTo>
                    <a:pt x="14" y="308"/>
                  </a:lnTo>
                  <a:lnTo>
                    <a:pt x="4" y="362"/>
                  </a:lnTo>
                  <a:lnTo>
                    <a:pt x="2" y="388"/>
                  </a:lnTo>
                  <a:lnTo>
                    <a:pt x="0" y="414"/>
                  </a:lnTo>
                  <a:lnTo>
                    <a:pt x="0" y="440"/>
                  </a:lnTo>
                  <a:lnTo>
                    <a:pt x="0" y="466"/>
                  </a:lnTo>
                  <a:lnTo>
                    <a:pt x="10" y="470"/>
                  </a:lnTo>
                  <a:lnTo>
                    <a:pt x="20" y="470"/>
                  </a:lnTo>
                  <a:lnTo>
                    <a:pt x="30" y="468"/>
                  </a:lnTo>
                  <a:lnTo>
                    <a:pt x="40" y="462"/>
                  </a:lnTo>
                  <a:lnTo>
                    <a:pt x="48" y="454"/>
                  </a:lnTo>
                  <a:lnTo>
                    <a:pt x="58" y="444"/>
                  </a:lnTo>
                  <a:lnTo>
                    <a:pt x="66" y="432"/>
                  </a:lnTo>
                  <a:lnTo>
                    <a:pt x="76" y="416"/>
                  </a:lnTo>
                  <a:lnTo>
                    <a:pt x="92" y="382"/>
                  </a:lnTo>
                  <a:lnTo>
                    <a:pt x="106" y="340"/>
                  </a:lnTo>
                  <a:lnTo>
                    <a:pt x="118" y="296"/>
                  </a:lnTo>
                  <a:lnTo>
                    <a:pt x="128" y="250"/>
                  </a:lnTo>
                  <a:lnTo>
                    <a:pt x="136" y="202"/>
                  </a:lnTo>
                  <a:lnTo>
                    <a:pt x="142" y="156"/>
                  </a:lnTo>
                  <a:lnTo>
                    <a:pt x="144" y="114"/>
                  </a:lnTo>
                  <a:lnTo>
                    <a:pt x="142" y="76"/>
                  </a:lnTo>
                  <a:lnTo>
                    <a:pt x="140" y="58"/>
                  </a:lnTo>
                  <a:lnTo>
                    <a:pt x="136" y="42"/>
                  </a:lnTo>
                  <a:lnTo>
                    <a:pt x="132" y="30"/>
                  </a:lnTo>
                  <a:lnTo>
                    <a:pt x="126" y="18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0"/>
                  </a:lnTo>
                  <a:lnTo>
                    <a:pt x="94" y="0"/>
                  </a:lnTo>
                  <a:lnTo>
                    <a:pt x="94" y="12"/>
                  </a:lnTo>
                  <a:lnTo>
                    <a:pt x="90" y="24"/>
                  </a:lnTo>
                  <a:lnTo>
                    <a:pt x="84" y="38"/>
                  </a:lnTo>
                  <a:lnTo>
                    <a:pt x="78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0" name="Freeform 275"/>
            <p:cNvSpPr>
              <a:spLocks/>
            </p:cNvSpPr>
            <p:nvPr userDrawn="1"/>
          </p:nvSpPr>
          <p:spPr bwMode="auto">
            <a:xfrm>
              <a:off x="6056" y="-2587"/>
              <a:ext cx="140" cy="480"/>
            </a:xfrm>
            <a:custGeom>
              <a:avLst/>
              <a:gdLst>
                <a:gd name="T0" fmla="*/ 68 w 144"/>
                <a:gd name="T1" fmla="*/ 43 h 470"/>
                <a:gd name="T2" fmla="*/ 68 w 144"/>
                <a:gd name="T3" fmla="*/ 43 h 470"/>
                <a:gd name="T4" fmla="*/ 58 w 144"/>
                <a:gd name="T5" fmla="*/ 100 h 470"/>
                <a:gd name="T6" fmla="*/ 50 w 144"/>
                <a:gd name="T7" fmla="*/ 159 h 470"/>
                <a:gd name="T8" fmla="*/ 23 w 144"/>
                <a:gd name="T9" fmla="*/ 283 h 470"/>
                <a:gd name="T10" fmla="*/ 14 w 144"/>
                <a:gd name="T11" fmla="*/ 343 h 470"/>
                <a:gd name="T12" fmla="*/ 4 w 144"/>
                <a:gd name="T13" fmla="*/ 402 h 470"/>
                <a:gd name="T14" fmla="*/ 2 w 144"/>
                <a:gd name="T15" fmla="*/ 431 h 470"/>
                <a:gd name="T16" fmla="*/ 0 w 144"/>
                <a:gd name="T17" fmla="*/ 460 h 470"/>
                <a:gd name="T18" fmla="*/ 0 w 144"/>
                <a:gd name="T19" fmla="*/ 489 h 470"/>
                <a:gd name="T20" fmla="*/ 0 w 144"/>
                <a:gd name="T21" fmla="*/ 518 h 470"/>
                <a:gd name="T22" fmla="*/ 0 w 144"/>
                <a:gd name="T23" fmla="*/ 518 h 470"/>
                <a:gd name="T24" fmla="*/ 10 w 144"/>
                <a:gd name="T25" fmla="*/ 522 h 470"/>
                <a:gd name="T26" fmla="*/ 18 w 144"/>
                <a:gd name="T27" fmla="*/ 522 h 470"/>
                <a:gd name="T28" fmla="*/ 25 w 144"/>
                <a:gd name="T29" fmla="*/ 520 h 470"/>
                <a:gd name="T30" fmla="*/ 35 w 144"/>
                <a:gd name="T31" fmla="*/ 513 h 470"/>
                <a:gd name="T32" fmla="*/ 43 w 144"/>
                <a:gd name="T33" fmla="*/ 505 h 470"/>
                <a:gd name="T34" fmla="*/ 51 w 144"/>
                <a:gd name="T35" fmla="*/ 493 h 470"/>
                <a:gd name="T36" fmla="*/ 56 w 144"/>
                <a:gd name="T37" fmla="*/ 480 h 470"/>
                <a:gd name="T38" fmla="*/ 66 w 144"/>
                <a:gd name="T39" fmla="*/ 462 h 470"/>
                <a:gd name="T40" fmla="*/ 81 w 144"/>
                <a:gd name="T41" fmla="*/ 424 h 470"/>
                <a:gd name="T42" fmla="*/ 91 w 144"/>
                <a:gd name="T43" fmla="*/ 378 h 470"/>
                <a:gd name="T44" fmla="*/ 103 w 144"/>
                <a:gd name="T45" fmla="*/ 329 h 470"/>
                <a:gd name="T46" fmla="*/ 112 w 144"/>
                <a:gd name="T47" fmla="*/ 278 h 470"/>
                <a:gd name="T48" fmla="*/ 118 w 144"/>
                <a:gd name="T49" fmla="*/ 224 h 470"/>
                <a:gd name="T50" fmla="*/ 123 w 144"/>
                <a:gd name="T51" fmla="*/ 173 h 470"/>
                <a:gd name="T52" fmla="*/ 124 w 144"/>
                <a:gd name="T53" fmla="*/ 127 h 470"/>
                <a:gd name="T54" fmla="*/ 123 w 144"/>
                <a:gd name="T55" fmla="*/ 86 h 470"/>
                <a:gd name="T56" fmla="*/ 121 w 144"/>
                <a:gd name="T57" fmla="*/ 63 h 470"/>
                <a:gd name="T58" fmla="*/ 118 w 144"/>
                <a:gd name="T59" fmla="*/ 47 h 470"/>
                <a:gd name="T60" fmla="*/ 115 w 144"/>
                <a:gd name="T61" fmla="*/ 35 h 470"/>
                <a:gd name="T62" fmla="*/ 111 w 144"/>
                <a:gd name="T63" fmla="*/ 18 h 470"/>
                <a:gd name="T64" fmla="*/ 105 w 144"/>
                <a:gd name="T65" fmla="*/ 10 h 470"/>
                <a:gd name="T66" fmla="*/ 97 w 144"/>
                <a:gd name="T67" fmla="*/ 4 h 470"/>
                <a:gd name="T68" fmla="*/ 89 w 144"/>
                <a:gd name="T69" fmla="*/ 0 h 470"/>
                <a:gd name="T70" fmla="*/ 82 w 144"/>
                <a:gd name="T71" fmla="*/ 0 h 470"/>
                <a:gd name="T72" fmla="*/ 82 w 144"/>
                <a:gd name="T73" fmla="*/ 0 h 470"/>
                <a:gd name="T74" fmla="*/ 82 w 144"/>
                <a:gd name="T75" fmla="*/ 12 h 470"/>
                <a:gd name="T76" fmla="*/ 80 w 144"/>
                <a:gd name="T77" fmla="*/ 29 h 470"/>
                <a:gd name="T78" fmla="*/ 74 w 144"/>
                <a:gd name="T79" fmla="*/ 43 h 47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44" h="470">
                  <a:moveTo>
                    <a:pt x="78" y="38"/>
                  </a:moveTo>
                  <a:lnTo>
                    <a:pt x="78" y="38"/>
                  </a:lnTo>
                  <a:lnTo>
                    <a:pt x="68" y="90"/>
                  </a:lnTo>
                  <a:lnTo>
                    <a:pt x="56" y="144"/>
                  </a:lnTo>
                  <a:lnTo>
                    <a:pt x="28" y="254"/>
                  </a:lnTo>
                  <a:lnTo>
                    <a:pt x="14" y="308"/>
                  </a:lnTo>
                  <a:lnTo>
                    <a:pt x="4" y="362"/>
                  </a:lnTo>
                  <a:lnTo>
                    <a:pt x="2" y="388"/>
                  </a:lnTo>
                  <a:lnTo>
                    <a:pt x="0" y="414"/>
                  </a:lnTo>
                  <a:lnTo>
                    <a:pt x="0" y="440"/>
                  </a:lnTo>
                  <a:lnTo>
                    <a:pt x="0" y="466"/>
                  </a:lnTo>
                  <a:lnTo>
                    <a:pt x="10" y="470"/>
                  </a:lnTo>
                  <a:lnTo>
                    <a:pt x="20" y="470"/>
                  </a:lnTo>
                  <a:lnTo>
                    <a:pt x="30" y="468"/>
                  </a:lnTo>
                  <a:lnTo>
                    <a:pt x="40" y="462"/>
                  </a:lnTo>
                  <a:lnTo>
                    <a:pt x="48" y="454"/>
                  </a:lnTo>
                  <a:lnTo>
                    <a:pt x="58" y="444"/>
                  </a:lnTo>
                  <a:lnTo>
                    <a:pt x="66" y="432"/>
                  </a:lnTo>
                  <a:lnTo>
                    <a:pt x="76" y="416"/>
                  </a:lnTo>
                  <a:lnTo>
                    <a:pt x="92" y="382"/>
                  </a:lnTo>
                  <a:lnTo>
                    <a:pt x="106" y="340"/>
                  </a:lnTo>
                  <a:lnTo>
                    <a:pt x="118" y="296"/>
                  </a:lnTo>
                  <a:lnTo>
                    <a:pt x="128" y="250"/>
                  </a:lnTo>
                  <a:lnTo>
                    <a:pt x="136" y="202"/>
                  </a:lnTo>
                  <a:lnTo>
                    <a:pt x="142" y="156"/>
                  </a:lnTo>
                  <a:lnTo>
                    <a:pt x="144" y="114"/>
                  </a:lnTo>
                  <a:lnTo>
                    <a:pt x="142" y="76"/>
                  </a:lnTo>
                  <a:lnTo>
                    <a:pt x="140" y="58"/>
                  </a:lnTo>
                  <a:lnTo>
                    <a:pt x="136" y="42"/>
                  </a:lnTo>
                  <a:lnTo>
                    <a:pt x="132" y="30"/>
                  </a:lnTo>
                  <a:lnTo>
                    <a:pt x="126" y="18"/>
                  </a:lnTo>
                  <a:lnTo>
                    <a:pt x="120" y="10"/>
                  </a:lnTo>
                  <a:lnTo>
                    <a:pt x="112" y="4"/>
                  </a:lnTo>
                  <a:lnTo>
                    <a:pt x="104" y="0"/>
                  </a:lnTo>
                  <a:lnTo>
                    <a:pt x="94" y="0"/>
                  </a:lnTo>
                  <a:lnTo>
                    <a:pt x="94" y="12"/>
                  </a:lnTo>
                  <a:lnTo>
                    <a:pt x="90" y="24"/>
                  </a:lnTo>
                  <a:lnTo>
                    <a:pt x="84" y="38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1" name="Freeform 276"/>
            <p:cNvSpPr>
              <a:spLocks/>
            </p:cNvSpPr>
            <p:nvPr userDrawn="1"/>
          </p:nvSpPr>
          <p:spPr bwMode="auto">
            <a:xfrm>
              <a:off x="6436" y="-2687"/>
              <a:ext cx="100" cy="480"/>
            </a:xfrm>
            <a:custGeom>
              <a:avLst/>
              <a:gdLst>
                <a:gd name="T0" fmla="*/ 38 w 86"/>
                <a:gd name="T1" fmla="*/ 2 h 484"/>
                <a:gd name="T2" fmla="*/ 38 w 86"/>
                <a:gd name="T3" fmla="*/ 2 h 484"/>
                <a:gd name="T4" fmla="*/ 26 w 86"/>
                <a:gd name="T5" fmla="*/ 44 h 484"/>
                <a:gd name="T6" fmla="*/ 12 w 86"/>
                <a:gd name="T7" fmla="*/ 103 h 484"/>
                <a:gd name="T8" fmla="*/ 0 w 86"/>
                <a:gd name="T9" fmla="*/ 178 h 484"/>
                <a:gd name="T10" fmla="*/ 0 w 86"/>
                <a:gd name="T11" fmla="*/ 218 h 484"/>
                <a:gd name="T12" fmla="*/ 0 w 86"/>
                <a:gd name="T13" fmla="*/ 258 h 484"/>
                <a:gd name="T14" fmla="*/ 2 w 86"/>
                <a:gd name="T15" fmla="*/ 297 h 484"/>
                <a:gd name="T16" fmla="*/ 9 w 86"/>
                <a:gd name="T17" fmla="*/ 333 h 484"/>
                <a:gd name="T18" fmla="*/ 22 w 86"/>
                <a:gd name="T19" fmla="*/ 369 h 484"/>
                <a:gd name="T20" fmla="*/ 35 w 86"/>
                <a:gd name="T21" fmla="*/ 401 h 484"/>
                <a:gd name="T22" fmla="*/ 56 w 86"/>
                <a:gd name="T23" fmla="*/ 424 h 484"/>
                <a:gd name="T24" fmla="*/ 67 w 86"/>
                <a:gd name="T25" fmla="*/ 434 h 484"/>
                <a:gd name="T26" fmla="*/ 80 w 86"/>
                <a:gd name="T27" fmla="*/ 444 h 484"/>
                <a:gd name="T28" fmla="*/ 98 w 86"/>
                <a:gd name="T29" fmla="*/ 452 h 484"/>
                <a:gd name="T30" fmla="*/ 115 w 86"/>
                <a:gd name="T31" fmla="*/ 458 h 484"/>
                <a:gd name="T32" fmla="*/ 133 w 86"/>
                <a:gd name="T33" fmla="*/ 462 h 484"/>
                <a:gd name="T34" fmla="*/ 155 w 86"/>
                <a:gd name="T35" fmla="*/ 464 h 484"/>
                <a:gd name="T36" fmla="*/ 155 w 86"/>
                <a:gd name="T37" fmla="*/ 464 h 484"/>
                <a:gd name="T38" fmla="*/ 166 w 86"/>
                <a:gd name="T39" fmla="*/ 448 h 484"/>
                <a:gd name="T40" fmla="*/ 173 w 86"/>
                <a:gd name="T41" fmla="*/ 432 h 484"/>
                <a:gd name="T42" fmla="*/ 180 w 86"/>
                <a:gd name="T43" fmla="*/ 419 h 484"/>
                <a:gd name="T44" fmla="*/ 183 w 86"/>
                <a:gd name="T45" fmla="*/ 407 h 484"/>
                <a:gd name="T46" fmla="*/ 183 w 86"/>
                <a:gd name="T47" fmla="*/ 375 h 484"/>
                <a:gd name="T48" fmla="*/ 173 w 86"/>
                <a:gd name="T49" fmla="*/ 343 h 484"/>
                <a:gd name="T50" fmla="*/ 155 w 86"/>
                <a:gd name="T51" fmla="*/ 284 h 484"/>
                <a:gd name="T52" fmla="*/ 144 w 86"/>
                <a:gd name="T53" fmla="*/ 252 h 484"/>
                <a:gd name="T54" fmla="*/ 135 w 86"/>
                <a:gd name="T55" fmla="*/ 218 h 484"/>
                <a:gd name="T56" fmla="*/ 135 w 86"/>
                <a:gd name="T57" fmla="*/ 218 h 484"/>
                <a:gd name="T58" fmla="*/ 135 w 86"/>
                <a:gd name="T59" fmla="*/ 194 h 484"/>
                <a:gd name="T60" fmla="*/ 142 w 86"/>
                <a:gd name="T61" fmla="*/ 165 h 484"/>
                <a:gd name="T62" fmla="*/ 144 w 86"/>
                <a:gd name="T63" fmla="*/ 123 h 484"/>
                <a:gd name="T64" fmla="*/ 142 w 86"/>
                <a:gd name="T65" fmla="*/ 81 h 484"/>
                <a:gd name="T66" fmla="*/ 133 w 86"/>
                <a:gd name="T67" fmla="*/ 48 h 484"/>
                <a:gd name="T68" fmla="*/ 123 w 86"/>
                <a:gd name="T69" fmla="*/ 32 h 484"/>
                <a:gd name="T70" fmla="*/ 115 w 86"/>
                <a:gd name="T71" fmla="*/ 18 h 484"/>
                <a:gd name="T72" fmla="*/ 102 w 86"/>
                <a:gd name="T73" fmla="*/ 8 h 484"/>
                <a:gd name="T74" fmla="*/ 86 w 86"/>
                <a:gd name="T75" fmla="*/ 2 h 484"/>
                <a:gd name="T76" fmla="*/ 77 w 86"/>
                <a:gd name="T77" fmla="*/ 0 h 484"/>
                <a:gd name="T78" fmla="*/ 65 w 86"/>
                <a:gd name="T79" fmla="*/ 0 h 484"/>
                <a:gd name="T80" fmla="*/ 38 w 86"/>
                <a:gd name="T81" fmla="*/ 2 h 4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6" h="484">
                  <a:moveTo>
                    <a:pt x="18" y="2"/>
                  </a:moveTo>
                  <a:lnTo>
                    <a:pt x="18" y="2"/>
                  </a:lnTo>
                  <a:lnTo>
                    <a:pt x="12" y="44"/>
                  </a:lnTo>
                  <a:lnTo>
                    <a:pt x="6" y="108"/>
                  </a:lnTo>
                  <a:lnTo>
                    <a:pt x="0" y="186"/>
                  </a:lnTo>
                  <a:lnTo>
                    <a:pt x="0" y="228"/>
                  </a:lnTo>
                  <a:lnTo>
                    <a:pt x="0" y="268"/>
                  </a:lnTo>
                  <a:lnTo>
                    <a:pt x="2" y="310"/>
                  </a:lnTo>
                  <a:lnTo>
                    <a:pt x="4" y="348"/>
                  </a:lnTo>
                  <a:lnTo>
                    <a:pt x="10" y="384"/>
                  </a:lnTo>
                  <a:lnTo>
                    <a:pt x="16" y="416"/>
                  </a:lnTo>
                  <a:lnTo>
                    <a:pt x="26" y="444"/>
                  </a:lnTo>
                  <a:lnTo>
                    <a:pt x="32" y="454"/>
                  </a:lnTo>
                  <a:lnTo>
                    <a:pt x="38" y="464"/>
                  </a:lnTo>
                  <a:lnTo>
                    <a:pt x="46" y="472"/>
                  </a:lnTo>
                  <a:lnTo>
                    <a:pt x="54" y="478"/>
                  </a:lnTo>
                  <a:lnTo>
                    <a:pt x="62" y="482"/>
                  </a:lnTo>
                  <a:lnTo>
                    <a:pt x="72" y="484"/>
                  </a:lnTo>
                  <a:lnTo>
                    <a:pt x="78" y="468"/>
                  </a:lnTo>
                  <a:lnTo>
                    <a:pt x="82" y="452"/>
                  </a:lnTo>
                  <a:lnTo>
                    <a:pt x="84" y="438"/>
                  </a:lnTo>
                  <a:lnTo>
                    <a:pt x="86" y="422"/>
                  </a:lnTo>
                  <a:lnTo>
                    <a:pt x="86" y="390"/>
                  </a:lnTo>
                  <a:lnTo>
                    <a:pt x="82" y="358"/>
                  </a:lnTo>
                  <a:lnTo>
                    <a:pt x="72" y="294"/>
                  </a:lnTo>
                  <a:lnTo>
                    <a:pt x="68" y="262"/>
                  </a:lnTo>
                  <a:lnTo>
                    <a:pt x="64" y="228"/>
                  </a:lnTo>
                  <a:lnTo>
                    <a:pt x="64" y="204"/>
                  </a:lnTo>
                  <a:lnTo>
                    <a:pt x="66" y="170"/>
                  </a:lnTo>
                  <a:lnTo>
                    <a:pt x="68" y="128"/>
                  </a:lnTo>
                  <a:lnTo>
                    <a:pt x="66" y="86"/>
                  </a:lnTo>
                  <a:lnTo>
                    <a:pt x="62" y="48"/>
                  </a:lnTo>
                  <a:lnTo>
                    <a:pt x="58" y="32"/>
                  </a:lnTo>
                  <a:lnTo>
                    <a:pt x="54" y="18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2" name="Freeform 277"/>
            <p:cNvSpPr>
              <a:spLocks/>
            </p:cNvSpPr>
            <p:nvPr userDrawn="1"/>
          </p:nvSpPr>
          <p:spPr bwMode="auto">
            <a:xfrm>
              <a:off x="6436" y="-2687"/>
              <a:ext cx="100" cy="480"/>
            </a:xfrm>
            <a:custGeom>
              <a:avLst/>
              <a:gdLst>
                <a:gd name="T0" fmla="*/ 38 w 86"/>
                <a:gd name="T1" fmla="*/ 2 h 484"/>
                <a:gd name="T2" fmla="*/ 38 w 86"/>
                <a:gd name="T3" fmla="*/ 2 h 484"/>
                <a:gd name="T4" fmla="*/ 26 w 86"/>
                <a:gd name="T5" fmla="*/ 44 h 484"/>
                <a:gd name="T6" fmla="*/ 12 w 86"/>
                <a:gd name="T7" fmla="*/ 103 h 484"/>
                <a:gd name="T8" fmla="*/ 0 w 86"/>
                <a:gd name="T9" fmla="*/ 178 h 484"/>
                <a:gd name="T10" fmla="*/ 0 w 86"/>
                <a:gd name="T11" fmla="*/ 218 h 484"/>
                <a:gd name="T12" fmla="*/ 0 w 86"/>
                <a:gd name="T13" fmla="*/ 258 h 484"/>
                <a:gd name="T14" fmla="*/ 2 w 86"/>
                <a:gd name="T15" fmla="*/ 297 h 484"/>
                <a:gd name="T16" fmla="*/ 9 w 86"/>
                <a:gd name="T17" fmla="*/ 333 h 484"/>
                <a:gd name="T18" fmla="*/ 22 w 86"/>
                <a:gd name="T19" fmla="*/ 369 h 484"/>
                <a:gd name="T20" fmla="*/ 35 w 86"/>
                <a:gd name="T21" fmla="*/ 401 h 484"/>
                <a:gd name="T22" fmla="*/ 56 w 86"/>
                <a:gd name="T23" fmla="*/ 424 h 484"/>
                <a:gd name="T24" fmla="*/ 67 w 86"/>
                <a:gd name="T25" fmla="*/ 434 h 484"/>
                <a:gd name="T26" fmla="*/ 80 w 86"/>
                <a:gd name="T27" fmla="*/ 444 h 484"/>
                <a:gd name="T28" fmla="*/ 98 w 86"/>
                <a:gd name="T29" fmla="*/ 452 h 484"/>
                <a:gd name="T30" fmla="*/ 115 w 86"/>
                <a:gd name="T31" fmla="*/ 458 h 484"/>
                <a:gd name="T32" fmla="*/ 133 w 86"/>
                <a:gd name="T33" fmla="*/ 462 h 484"/>
                <a:gd name="T34" fmla="*/ 155 w 86"/>
                <a:gd name="T35" fmla="*/ 464 h 484"/>
                <a:gd name="T36" fmla="*/ 155 w 86"/>
                <a:gd name="T37" fmla="*/ 464 h 484"/>
                <a:gd name="T38" fmla="*/ 166 w 86"/>
                <a:gd name="T39" fmla="*/ 448 h 484"/>
                <a:gd name="T40" fmla="*/ 173 w 86"/>
                <a:gd name="T41" fmla="*/ 432 h 484"/>
                <a:gd name="T42" fmla="*/ 180 w 86"/>
                <a:gd name="T43" fmla="*/ 419 h 484"/>
                <a:gd name="T44" fmla="*/ 183 w 86"/>
                <a:gd name="T45" fmla="*/ 407 h 484"/>
                <a:gd name="T46" fmla="*/ 183 w 86"/>
                <a:gd name="T47" fmla="*/ 375 h 484"/>
                <a:gd name="T48" fmla="*/ 173 w 86"/>
                <a:gd name="T49" fmla="*/ 343 h 484"/>
                <a:gd name="T50" fmla="*/ 155 w 86"/>
                <a:gd name="T51" fmla="*/ 284 h 484"/>
                <a:gd name="T52" fmla="*/ 144 w 86"/>
                <a:gd name="T53" fmla="*/ 252 h 484"/>
                <a:gd name="T54" fmla="*/ 135 w 86"/>
                <a:gd name="T55" fmla="*/ 218 h 484"/>
                <a:gd name="T56" fmla="*/ 135 w 86"/>
                <a:gd name="T57" fmla="*/ 218 h 484"/>
                <a:gd name="T58" fmla="*/ 135 w 86"/>
                <a:gd name="T59" fmla="*/ 194 h 484"/>
                <a:gd name="T60" fmla="*/ 142 w 86"/>
                <a:gd name="T61" fmla="*/ 165 h 484"/>
                <a:gd name="T62" fmla="*/ 144 w 86"/>
                <a:gd name="T63" fmla="*/ 123 h 484"/>
                <a:gd name="T64" fmla="*/ 142 w 86"/>
                <a:gd name="T65" fmla="*/ 81 h 484"/>
                <a:gd name="T66" fmla="*/ 133 w 86"/>
                <a:gd name="T67" fmla="*/ 48 h 484"/>
                <a:gd name="T68" fmla="*/ 123 w 86"/>
                <a:gd name="T69" fmla="*/ 32 h 484"/>
                <a:gd name="T70" fmla="*/ 115 w 86"/>
                <a:gd name="T71" fmla="*/ 18 h 484"/>
                <a:gd name="T72" fmla="*/ 102 w 86"/>
                <a:gd name="T73" fmla="*/ 8 h 484"/>
                <a:gd name="T74" fmla="*/ 86 w 86"/>
                <a:gd name="T75" fmla="*/ 2 h 484"/>
                <a:gd name="T76" fmla="*/ 77 w 86"/>
                <a:gd name="T77" fmla="*/ 0 h 484"/>
                <a:gd name="T78" fmla="*/ 65 w 86"/>
                <a:gd name="T79" fmla="*/ 0 h 484"/>
                <a:gd name="T80" fmla="*/ 38 w 86"/>
                <a:gd name="T81" fmla="*/ 2 h 4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6" h="484">
                  <a:moveTo>
                    <a:pt x="18" y="2"/>
                  </a:moveTo>
                  <a:lnTo>
                    <a:pt x="18" y="2"/>
                  </a:lnTo>
                  <a:lnTo>
                    <a:pt x="12" y="44"/>
                  </a:lnTo>
                  <a:lnTo>
                    <a:pt x="6" y="108"/>
                  </a:lnTo>
                  <a:lnTo>
                    <a:pt x="0" y="186"/>
                  </a:lnTo>
                  <a:lnTo>
                    <a:pt x="0" y="228"/>
                  </a:lnTo>
                  <a:lnTo>
                    <a:pt x="0" y="268"/>
                  </a:lnTo>
                  <a:lnTo>
                    <a:pt x="2" y="310"/>
                  </a:lnTo>
                  <a:lnTo>
                    <a:pt x="4" y="348"/>
                  </a:lnTo>
                  <a:lnTo>
                    <a:pt x="10" y="384"/>
                  </a:lnTo>
                  <a:lnTo>
                    <a:pt x="16" y="416"/>
                  </a:lnTo>
                  <a:lnTo>
                    <a:pt x="26" y="444"/>
                  </a:lnTo>
                  <a:lnTo>
                    <a:pt x="32" y="454"/>
                  </a:lnTo>
                  <a:lnTo>
                    <a:pt x="38" y="464"/>
                  </a:lnTo>
                  <a:lnTo>
                    <a:pt x="46" y="472"/>
                  </a:lnTo>
                  <a:lnTo>
                    <a:pt x="54" y="478"/>
                  </a:lnTo>
                  <a:lnTo>
                    <a:pt x="62" y="482"/>
                  </a:lnTo>
                  <a:lnTo>
                    <a:pt x="72" y="484"/>
                  </a:lnTo>
                  <a:lnTo>
                    <a:pt x="78" y="468"/>
                  </a:lnTo>
                  <a:lnTo>
                    <a:pt x="82" y="452"/>
                  </a:lnTo>
                  <a:lnTo>
                    <a:pt x="84" y="438"/>
                  </a:lnTo>
                  <a:lnTo>
                    <a:pt x="86" y="422"/>
                  </a:lnTo>
                  <a:lnTo>
                    <a:pt x="86" y="390"/>
                  </a:lnTo>
                  <a:lnTo>
                    <a:pt x="82" y="358"/>
                  </a:lnTo>
                  <a:lnTo>
                    <a:pt x="72" y="294"/>
                  </a:lnTo>
                  <a:lnTo>
                    <a:pt x="68" y="262"/>
                  </a:lnTo>
                  <a:lnTo>
                    <a:pt x="64" y="228"/>
                  </a:lnTo>
                  <a:lnTo>
                    <a:pt x="64" y="204"/>
                  </a:lnTo>
                  <a:lnTo>
                    <a:pt x="66" y="170"/>
                  </a:lnTo>
                  <a:lnTo>
                    <a:pt x="68" y="128"/>
                  </a:lnTo>
                  <a:lnTo>
                    <a:pt x="66" y="86"/>
                  </a:lnTo>
                  <a:lnTo>
                    <a:pt x="62" y="48"/>
                  </a:lnTo>
                  <a:lnTo>
                    <a:pt x="58" y="32"/>
                  </a:lnTo>
                  <a:lnTo>
                    <a:pt x="54" y="18"/>
                  </a:lnTo>
                  <a:lnTo>
                    <a:pt x="48" y="8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8" y="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3" name="Freeform 278"/>
            <p:cNvSpPr>
              <a:spLocks/>
            </p:cNvSpPr>
            <p:nvPr userDrawn="1"/>
          </p:nvSpPr>
          <p:spPr bwMode="auto">
            <a:xfrm>
              <a:off x="5056" y="-3268"/>
              <a:ext cx="220" cy="360"/>
            </a:xfrm>
            <a:custGeom>
              <a:avLst/>
              <a:gdLst>
                <a:gd name="T0" fmla="*/ 10 w 222"/>
                <a:gd name="T1" fmla="*/ 64 h 374"/>
                <a:gd name="T2" fmla="*/ 10 w 222"/>
                <a:gd name="T3" fmla="*/ 64 h 374"/>
                <a:gd name="T4" fmla="*/ 28 w 222"/>
                <a:gd name="T5" fmla="*/ 92 h 374"/>
                <a:gd name="T6" fmla="*/ 48 w 222"/>
                <a:gd name="T7" fmla="*/ 126 h 374"/>
                <a:gd name="T8" fmla="*/ 67 w 222"/>
                <a:gd name="T9" fmla="*/ 162 h 374"/>
                <a:gd name="T10" fmla="*/ 93 w 222"/>
                <a:gd name="T11" fmla="*/ 200 h 374"/>
                <a:gd name="T12" fmla="*/ 121 w 222"/>
                <a:gd name="T13" fmla="*/ 236 h 374"/>
                <a:gd name="T14" fmla="*/ 135 w 222"/>
                <a:gd name="T15" fmla="*/ 253 h 374"/>
                <a:gd name="T16" fmla="*/ 149 w 222"/>
                <a:gd name="T17" fmla="*/ 268 h 374"/>
                <a:gd name="T18" fmla="*/ 163 w 222"/>
                <a:gd name="T19" fmla="*/ 281 h 374"/>
                <a:gd name="T20" fmla="*/ 176 w 222"/>
                <a:gd name="T21" fmla="*/ 293 h 374"/>
                <a:gd name="T22" fmla="*/ 192 w 222"/>
                <a:gd name="T23" fmla="*/ 302 h 374"/>
                <a:gd name="T24" fmla="*/ 208 w 222"/>
                <a:gd name="T25" fmla="*/ 309 h 374"/>
                <a:gd name="T26" fmla="*/ 208 w 222"/>
                <a:gd name="T27" fmla="*/ 309 h 374"/>
                <a:gd name="T28" fmla="*/ 210 w 222"/>
                <a:gd name="T29" fmla="*/ 302 h 374"/>
                <a:gd name="T30" fmla="*/ 212 w 222"/>
                <a:gd name="T31" fmla="*/ 295 h 374"/>
                <a:gd name="T32" fmla="*/ 210 w 222"/>
                <a:gd name="T33" fmla="*/ 277 h 374"/>
                <a:gd name="T34" fmla="*/ 206 w 222"/>
                <a:gd name="T35" fmla="*/ 256 h 374"/>
                <a:gd name="T36" fmla="*/ 200 w 222"/>
                <a:gd name="T37" fmla="*/ 233 h 374"/>
                <a:gd name="T38" fmla="*/ 190 w 222"/>
                <a:gd name="T39" fmla="*/ 207 h 374"/>
                <a:gd name="T40" fmla="*/ 178 w 222"/>
                <a:gd name="T41" fmla="*/ 180 h 374"/>
                <a:gd name="T42" fmla="*/ 164 w 222"/>
                <a:gd name="T43" fmla="*/ 154 h 374"/>
                <a:gd name="T44" fmla="*/ 151 w 222"/>
                <a:gd name="T45" fmla="*/ 126 h 374"/>
                <a:gd name="T46" fmla="*/ 135 w 222"/>
                <a:gd name="T47" fmla="*/ 100 h 374"/>
                <a:gd name="T48" fmla="*/ 115 w 222"/>
                <a:gd name="T49" fmla="*/ 75 h 374"/>
                <a:gd name="T50" fmla="*/ 97 w 222"/>
                <a:gd name="T51" fmla="*/ 54 h 374"/>
                <a:gd name="T52" fmla="*/ 77 w 222"/>
                <a:gd name="T53" fmla="*/ 35 h 374"/>
                <a:gd name="T54" fmla="*/ 57 w 222"/>
                <a:gd name="T55" fmla="*/ 17 h 374"/>
                <a:gd name="T56" fmla="*/ 42 w 222"/>
                <a:gd name="T57" fmla="*/ 8 h 374"/>
                <a:gd name="T58" fmla="*/ 32 w 222"/>
                <a:gd name="T59" fmla="*/ 4 h 374"/>
                <a:gd name="T60" fmla="*/ 22 w 222"/>
                <a:gd name="T61" fmla="*/ 2 h 374"/>
                <a:gd name="T62" fmla="*/ 12 w 222"/>
                <a:gd name="T63" fmla="*/ 0 h 374"/>
                <a:gd name="T64" fmla="*/ 4 w 222"/>
                <a:gd name="T65" fmla="*/ 2 h 374"/>
                <a:gd name="T66" fmla="*/ 4 w 222"/>
                <a:gd name="T67" fmla="*/ 2 h 374"/>
                <a:gd name="T68" fmla="*/ 0 w 222"/>
                <a:gd name="T69" fmla="*/ 27 h 374"/>
                <a:gd name="T70" fmla="*/ 0 w 222"/>
                <a:gd name="T71" fmla="*/ 39 h 374"/>
                <a:gd name="T72" fmla="*/ 2 w 222"/>
                <a:gd name="T73" fmla="*/ 52 h 374"/>
                <a:gd name="T74" fmla="*/ 10 w 222"/>
                <a:gd name="T75" fmla="*/ 64 h 37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2" h="374">
                  <a:moveTo>
                    <a:pt x="10" y="78"/>
                  </a:moveTo>
                  <a:lnTo>
                    <a:pt x="10" y="78"/>
                  </a:lnTo>
                  <a:lnTo>
                    <a:pt x="28" y="112"/>
                  </a:lnTo>
                  <a:lnTo>
                    <a:pt x="48" y="152"/>
                  </a:lnTo>
                  <a:lnTo>
                    <a:pt x="72" y="196"/>
                  </a:lnTo>
                  <a:lnTo>
                    <a:pt x="98" y="242"/>
                  </a:lnTo>
                  <a:lnTo>
                    <a:pt x="126" y="286"/>
                  </a:lnTo>
                  <a:lnTo>
                    <a:pt x="140" y="306"/>
                  </a:lnTo>
                  <a:lnTo>
                    <a:pt x="154" y="324"/>
                  </a:lnTo>
                  <a:lnTo>
                    <a:pt x="170" y="340"/>
                  </a:lnTo>
                  <a:lnTo>
                    <a:pt x="186" y="354"/>
                  </a:lnTo>
                  <a:lnTo>
                    <a:pt x="202" y="366"/>
                  </a:lnTo>
                  <a:lnTo>
                    <a:pt x="218" y="374"/>
                  </a:lnTo>
                  <a:lnTo>
                    <a:pt x="220" y="366"/>
                  </a:lnTo>
                  <a:lnTo>
                    <a:pt x="222" y="356"/>
                  </a:lnTo>
                  <a:lnTo>
                    <a:pt x="220" y="336"/>
                  </a:lnTo>
                  <a:lnTo>
                    <a:pt x="216" y="310"/>
                  </a:lnTo>
                  <a:lnTo>
                    <a:pt x="210" y="282"/>
                  </a:lnTo>
                  <a:lnTo>
                    <a:pt x="200" y="250"/>
                  </a:lnTo>
                  <a:lnTo>
                    <a:pt x="188" y="218"/>
                  </a:lnTo>
                  <a:lnTo>
                    <a:pt x="172" y="186"/>
                  </a:lnTo>
                  <a:lnTo>
                    <a:pt x="156" y="152"/>
                  </a:lnTo>
                  <a:lnTo>
                    <a:pt x="140" y="120"/>
                  </a:lnTo>
                  <a:lnTo>
                    <a:pt x="120" y="90"/>
                  </a:lnTo>
                  <a:lnTo>
                    <a:pt x="102" y="64"/>
                  </a:lnTo>
                  <a:lnTo>
                    <a:pt x="82" y="40"/>
                  </a:lnTo>
                  <a:lnTo>
                    <a:pt x="62" y="22"/>
                  </a:lnTo>
                  <a:lnTo>
                    <a:pt x="42" y="8"/>
                  </a:lnTo>
                  <a:lnTo>
                    <a:pt x="32" y="4"/>
                  </a:lnTo>
                  <a:lnTo>
                    <a:pt x="22" y="2"/>
                  </a:lnTo>
                  <a:lnTo>
                    <a:pt x="12" y="0"/>
                  </a:lnTo>
                  <a:lnTo>
                    <a:pt x="4" y="2"/>
                  </a:lnTo>
                  <a:lnTo>
                    <a:pt x="0" y="32"/>
                  </a:lnTo>
                  <a:lnTo>
                    <a:pt x="0" y="48"/>
                  </a:lnTo>
                  <a:lnTo>
                    <a:pt x="2" y="62"/>
                  </a:lnTo>
                  <a:lnTo>
                    <a:pt x="10" y="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4" name="Freeform 279"/>
            <p:cNvSpPr>
              <a:spLocks/>
            </p:cNvSpPr>
            <p:nvPr userDrawn="1"/>
          </p:nvSpPr>
          <p:spPr bwMode="auto">
            <a:xfrm>
              <a:off x="5056" y="-3268"/>
              <a:ext cx="220" cy="360"/>
            </a:xfrm>
            <a:custGeom>
              <a:avLst/>
              <a:gdLst>
                <a:gd name="T0" fmla="*/ 10 w 222"/>
                <a:gd name="T1" fmla="*/ 64 h 374"/>
                <a:gd name="T2" fmla="*/ 10 w 222"/>
                <a:gd name="T3" fmla="*/ 64 h 374"/>
                <a:gd name="T4" fmla="*/ 28 w 222"/>
                <a:gd name="T5" fmla="*/ 92 h 374"/>
                <a:gd name="T6" fmla="*/ 48 w 222"/>
                <a:gd name="T7" fmla="*/ 126 h 374"/>
                <a:gd name="T8" fmla="*/ 67 w 222"/>
                <a:gd name="T9" fmla="*/ 162 h 374"/>
                <a:gd name="T10" fmla="*/ 93 w 222"/>
                <a:gd name="T11" fmla="*/ 200 h 374"/>
                <a:gd name="T12" fmla="*/ 121 w 222"/>
                <a:gd name="T13" fmla="*/ 236 h 374"/>
                <a:gd name="T14" fmla="*/ 135 w 222"/>
                <a:gd name="T15" fmla="*/ 253 h 374"/>
                <a:gd name="T16" fmla="*/ 149 w 222"/>
                <a:gd name="T17" fmla="*/ 268 h 374"/>
                <a:gd name="T18" fmla="*/ 163 w 222"/>
                <a:gd name="T19" fmla="*/ 281 h 374"/>
                <a:gd name="T20" fmla="*/ 176 w 222"/>
                <a:gd name="T21" fmla="*/ 293 h 374"/>
                <a:gd name="T22" fmla="*/ 192 w 222"/>
                <a:gd name="T23" fmla="*/ 302 h 374"/>
                <a:gd name="T24" fmla="*/ 208 w 222"/>
                <a:gd name="T25" fmla="*/ 309 h 374"/>
                <a:gd name="T26" fmla="*/ 208 w 222"/>
                <a:gd name="T27" fmla="*/ 309 h 374"/>
                <a:gd name="T28" fmla="*/ 210 w 222"/>
                <a:gd name="T29" fmla="*/ 302 h 374"/>
                <a:gd name="T30" fmla="*/ 212 w 222"/>
                <a:gd name="T31" fmla="*/ 295 h 374"/>
                <a:gd name="T32" fmla="*/ 210 w 222"/>
                <a:gd name="T33" fmla="*/ 277 h 374"/>
                <a:gd name="T34" fmla="*/ 206 w 222"/>
                <a:gd name="T35" fmla="*/ 256 h 374"/>
                <a:gd name="T36" fmla="*/ 200 w 222"/>
                <a:gd name="T37" fmla="*/ 233 h 374"/>
                <a:gd name="T38" fmla="*/ 190 w 222"/>
                <a:gd name="T39" fmla="*/ 207 h 374"/>
                <a:gd name="T40" fmla="*/ 178 w 222"/>
                <a:gd name="T41" fmla="*/ 180 h 374"/>
                <a:gd name="T42" fmla="*/ 164 w 222"/>
                <a:gd name="T43" fmla="*/ 154 h 374"/>
                <a:gd name="T44" fmla="*/ 151 w 222"/>
                <a:gd name="T45" fmla="*/ 126 h 374"/>
                <a:gd name="T46" fmla="*/ 135 w 222"/>
                <a:gd name="T47" fmla="*/ 100 h 374"/>
                <a:gd name="T48" fmla="*/ 115 w 222"/>
                <a:gd name="T49" fmla="*/ 75 h 374"/>
                <a:gd name="T50" fmla="*/ 97 w 222"/>
                <a:gd name="T51" fmla="*/ 54 h 374"/>
                <a:gd name="T52" fmla="*/ 77 w 222"/>
                <a:gd name="T53" fmla="*/ 35 h 374"/>
                <a:gd name="T54" fmla="*/ 57 w 222"/>
                <a:gd name="T55" fmla="*/ 17 h 374"/>
                <a:gd name="T56" fmla="*/ 42 w 222"/>
                <a:gd name="T57" fmla="*/ 8 h 374"/>
                <a:gd name="T58" fmla="*/ 32 w 222"/>
                <a:gd name="T59" fmla="*/ 4 h 374"/>
                <a:gd name="T60" fmla="*/ 22 w 222"/>
                <a:gd name="T61" fmla="*/ 2 h 374"/>
                <a:gd name="T62" fmla="*/ 12 w 222"/>
                <a:gd name="T63" fmla="*/ 0 h 374"/>
                <a:gd name="T64" fmla="*/ 4 w 222"/>
                <a:gd name="T65" fmla="*/ 2 h 374"/>
                <a:gd name="T66" fmla="*/ 4 w 222"/>
                <a:gd name="T67" fmla="*/ 2 h 374"/>
                <a:gd name="T68" fmla="*/ 0 w 222"/>
                <a:gd name="T69" fmla="*/ 27 h 374"/>
                <a:gd name="T70" fmla="*/ 0 w 222"/>
                <a:gd name="T71" fmla="*/ 39 h 374"/>
                <a:gd name="T72" fmla="*/ 2 w 222"/>
                <a:gd name="T73" fmla="*/ 52 h 3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2" h="374">
                  <a:moveTo>
                    <a:pt x="10" y="78"/>
                  </a:moveTo>
                  <a:lnTo>
                    <a:pt x="10" y="78"/>
                  </a:lnTo>
                  <a:lnTo>
                    <a:pt x="28" y="112"/>
                  </a:lnTo>
                  <a:lnTo>
                    <a:pt x="48" y="152"/>
                  </a:lnTo>
                  <a:lnTo>
                    <a:pt x="72" y="196"/>
                  </a:lnTo>
                  <a:lnTo>
                    <a:pt x="98" y="242"/>
                  </a:lnTo>
                  <a:lnTo>
                    <a:pt x="126" y="286"/>
                  </a:lnTo>
                  <a:lnTo>
                    <a:pt x="140" y="306"/>
                  </a:lnTo>
                  <a:lnTo>
                    <a:pt x="154" y="324"/>
                  </a:lnTo>
                  <a:lnTo>
                    <a:pt x="170" y="340"/>
                  </a:lnTo>
                  <a:lnTo>
                    <a:pt x="186" y="354"/>
                  </a:lnTo>
                  <a:lnTo>
                    <a:pt x="202" y="366"/>
                  </a:lnTo>
                  <a:lnTo>
                    <a:pt x="218" y="374"/>
                  </a:lnTo>
                  <a:lnTo>
                    <a:pt x="220" y="366"/>
                  </a:lnTo>
                  <a:lnTo>
                    <a:pt x="222" y="356"/>
                  </a:lnTo>
                  <a:lnTo>
                    <a:pt x="220" y="336"/>
                  </a:lnTo>
                  <a:lnTo>
                    <a:pt x="216" y="310"/>
                  </a:lnTo>
                  <a:lnTo>
                    <a:pt x="210" y="282"/>
                  </a:lnTo>
                  <a:lnTo>
                    <a:pt x="200" y="250"/>
                  </a:lnTo>
                  <a:lnTo>
                    <a:pt x="188" y="218"/>
                  </a:lnTo>
                  <a:lnTo>
                    <a:pt x="172" y="186"/>
                  </a:lnTo>
                  <a:lnTo>
                    <a:pt x="156" y="152"/>
                  </a:lnTo>
                  <a:lnTo>
                    <a:pt x="140" y="120"/>
                  </a:lnTo>
                  <a:lnTo>
                    <a:pt x="120" y="90"/>
                  </a:lnTo>
                  <a:lnTo>
                    <a:pt x="102" y="64"/>
                  </a:lnTo>
                  <a:lnTo>
                    <a:pt x="82" y="40"/>
                  </a:lnTo>
                  <a:lnTo>
                    <a:pt x="62" y="22"/>
                  </a:lnTo>
                  <a:lnTo>
                    <a:pt x="42" y="8"/>
                  </a:lnTo>
                  <a:lnTo>
                    <a:pt x="32" y="4"/>
                  </a:lnTo>
                  <a:lnTo>
                    <a:pt x="22" y="2"/>
                  </a:lnTo>
                  <a:lnTo>
                    <a:pt x="12" y="0"/>
                  </a:lnTo>
                  <a:lnTo>
                    <a:pt x="4" y="2"/>
                  </a:lnTo>
                  <a:lnTo>
                    <a:pt x="0" y="32"/>
                  </a:lnTo>
                  <a:lnTo>
                    <a:pt x="0" y="48"/>
                  </a:lnTo>
                  <a:lnTo>
                    <a:pt x="2" y="6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5" name="Freeform 280"/>
            <p:cNvSpPr>
              <a:spLocks/>
            </p:cNvSpPr>
            <p:nvPr userDrawn="1"/>
          </p:nvSpPr>
          <p:spPr bwMode="auto">
            <a:xfrm>
              <a:off x="5896" y="-3288"/>
              <a:ext cx="260" cy="340"/>
            </a:xfrm>
            <a:custGeom>
              <a:avLst/>
              <a:gdLst>
                <a:gd name="T0" fmla="*/ 177 w 256"/>
                <a:gd name="T1" fmla="*/ 28 h 346"/>
                <a:gd name="T2" fmla="*/ 177 w 256"/>
                <a:gd name="T3" fmla="*/ 28 h 346"/>
                <a:gd name="T4" fmla="*/ 169 w 256"/>
                <a:gd name="T5" fmla="*/ 41 h 346"/>
                <a:gd name="T6" fmla="*/ 158 w 256"/>
                <a:gd name="T7" fmla="*/ 59 h 346"/>
                <a:gd name="T8" fmla="*/ 148 w 256"/>
                <a:gd name="T9" fmla="*/ 79 h 346"/>
                <a:gd name="T10" fmla="*/ 134 w 256"/>
                <a:gd name="T11" fmla="*/ 94 h 346"/>
                <a:gd name="T12" fmla="*/ 102 w 256"/>
                <a:gd name="T13" fmla="*/ 134 h 346"/>
                <a:gd name="T14" fmla="*/ 67 w 256"/>
                <a:gd name="T15" fmla="*/ 171 h 346"/>
                <a:gd name="T16" fmla="*/ 37 w 256"/>
                <a:gd name="T17" fmla="*/ 210 h 346"/>
                <a:gd name="T18" fmla="*/ 20 w 256"/>
                <a:gd name="T19" fmla="*/ 230 h 346"/>
                <a:gd name="T20" fmla="*/ 10 w 256"/>
                <a:gd name="T21" fmla="*/ 247 h 346"/>
                <a:gd name="T22" fmla="*/ 4 w 256"/>
                <a:gd name="T23" fmla="*/ 265 h 346"/>
                <a:gd name="T24" fmla="*/ 0 w 256"/>
                <a:gd name="T25" fmla="*/ 285 h 346"/>
                <a:gd name="T26" fmla="*/ 2 w 256"/>
                <a:gd name="T27" fmla="*/ 301 h 346"/>
                <a:gd name="T28" fmla="*/ 4 w 256"/>
                <a:gd name="T29" fmla="*/ 309 h 346"/>
                <a:gd name="T30" fmla="*/ 6 w 256"/>
                <a:gd name="T31" fmla="*/ 316 h 346"/>
                <a:gd name="T32" fmla="*/ 6 w 256"/>
                <a:gd name="T33" fmla="*/ 316 h 346"/>
                <a:gd name="T34" fmla="*/ 18 w 256"/>
                <a:gd name="T35" fmla="*/ 314 h 346"/>
                <a:gd name="T36" fmla="*/ 30 w 256"/>
                <a:gd name="T37" fmla="*/ 311 h 346"/>
                <a:gd name="T38" fmla="*/ 49 w 256"/>
                <a:gd name="T39" fmla="*/ 304 h 346"/>
                <a:gd name="T40" fmla="*/ 65 w 256"/>
                <a:gd name="T41" fmla="*/ 296 h 346"/>
                <a:gd name="T42" fmla="*/ 98 w 256"/>
                <a:gd name="T43" fmla="*/ 275 h 346"/>
                <a:gd name="T44" fmla="*/ 136 w 256"/>
                <a:gd name="T45" fmla="*/ 249 h 346"/>
                <a:gd name="T46" fmla="*/ 175 w 256"/>
                <a:gd name="T47" fmla="*/ 222 h 346"/>
                <a:gd name="T48" fmla="*/ 205 w 256"/>
                <a:gd name="T49" fmla="*/ 194 h 346"/>
                <a:gd name="T50" fmla="*/ 230 w 256"/>
                <a:gd name="T51" fmla="*/ 171 h 346"/>
                <a:gd name="T52" fmla="*/ 250 w 256"/>
                <a:gd name="T53" fmla="*/ 151 h 346"/>
                <a:gd name="T54" fmla="*/ 250 w 256"/>
                <a:gd name="T55" fmla="*/ 151 h 346"/>
                <a:gd name="T56" fmla="*/ 258 w 256"/>
                <a:gd name="T57" fmla="*/ 138 h 346"/>
                <a:gd name="T58" fmla="*/ 266 w 256"/>
                <a:gd name="T59" fmla="*/ 124 h 346"/>
                <a:gd name="T60" fmla="*/ 272 w 256"/>
                <a:gd name="T61" fmla="*/ 106 h 346"/>
                <a:gd name="T62" fmla="*/ 274 w 256"/>
                <a:gd name="T63" fmla="*/ 86 h 346"/>
                <a:gd name="T64" fmla="*/ 276 w 256"/>
                <a:gd name="T65" fmla="*/ 73 h 346"/>
                <a:gd name="T66" fmla="*/ 276 w 256"/>
                <a:gd name="T67" fmla="*/ 55 h 346"/>
                <a:gd name="T68" fmla="*/ 274 w 256"/>
                <a:gd name="T69" fmla="*/ 39 h 346"/>
                <a:gd name="T70" fmla="*/ 270 w 256"/>
                <a:gd name="T71" fmla="*/ 28 h 346"/>
                <a:gd name="T72" fmla="*/ 264 w 256"/>
                <a:gd name="T73" fmla="*/ 16 h 346"/>
                <a:gd name="T74" fmla="*/ 258 w 256"/>
                <a:gd name="T75" fmla="*/ 8 h 346"/>
                <a:gd name="T76" fmla="*/ 250 w 256"/>
                <a:gd name="T77" fmla="*/ 2 h 346"/>
                <a:gd name="T78" fmla="*/ 238 w 256"/>
                <a:gd name="T79" fmla="*/ 0 h 346"/>
                <a:gd name="T80" fmla="*/ 223 w 256"/>
                <a:gd name="T81" fmla="*/ 2 h 346"/>
                <a:gd name="T82" fmla="*/ 211 w 256"/>
                <a:gd name="T83" fmla="*/ 10 h 346"/>
                <a:gd name="T84" fmla="*/ 199 w 256"/>
                <a:gd name="T85" fmla="*/ 24 h 346"/>
                <a:gd name="T86" fmla="*/ 183 w 256"/>
                <a:gd name="T87" fmla="*/ 39 h 346"/>
                <a:gd name="T88" fmla="*/ 177 w 256"/>
                <a:gd name="T89" fmla="*/ 28 h 3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56" h="346">
                  <a:moveTo>
                    <a:pt x="162" y="28"/>
                  </a:moveTo>
                  <a:lnTo>
                    <a:pt x="162" y="28"/>
                  </a:lnTo>
                  <a:lnTo>
                    <a:pt x="156" y="46"/>
                  </a:lnTo>
                  <a:lnTo>
                    <a:pt x="148" y="64"/>
                  </a:lnTo>
                  <a:lnTo>
                    <a:pt x="138" y="84"/>
                  </a:lnTo>
                  <a:lnTo>
                    <a:pt x="124" y="104"/>
                  </a:lnTo>
                  <a:lnTo>
                    <a:pt x="94" y="144"/>
                  </a:lnTo>
                  <a:lnTo>
                    <a:pt x="62" y="186"/>
                  </a:lnTo>
                  <a:lnTo>
                    <a:pt x="32" y="230"/>
                  </a:lnTo>
                  <a:lnTo>
                    <a:pt x="20" y="250"/>
                  </a:lnTo>
                  <a:lnTo>
                    <a:pt x="10" y="270"/>
                  </a:lnTo>
                  <a:lnTo>
                    <a:pt x="4" y="290"/>
                  </a:lnTo>
                  <a:lnTo>
                    <a:pt x="0" y="310"/>
                  </a:lnTo>
                  <a:lnTo>
                    <a:pt x="2" y="328"/>
                  </a:lnTo>
                  <a:lnTo>
                    <a:pt x="4" y="338"/>
                  </a:lnTo>
                  <a:lnTo>
                    <a:pt x="6" y="346"/>
                  </a:lnTo>
                  <a:lnTo>
                    <a:pt x="18" y="344"/>
                  </a:lnTo>
                  <a:lnTo>
                    <a:pt x="30" y="340"/>
                  </a:lnTo>
                  <a:lnTo>
                    <a:pt x="44" y="332"/>
                  </a:lnTo>
                  <a:lnTo>
                    <a:pt x="60" y="322"/>
                  </a:lnTo>
                  <a:lnTo>
                    <a:pt x="92" y="300"/>
                  </a:lnTo>
                  <a:lnTo>
                    <a:pt x="126" y="272"/>
                  </a:lnTo>
                  <a:lnTo>
                    <a:pt x="160" y="242"/>
                  </a:lnTo>
                  <a:lnTo>
                    <a:pt x="190" y="212"/>
                  </a:lnTo>
                  <a:lnTo>
                    <a:pt x="214" y="186"/>
                  </a:lnTo>
                  <a:lnTo>
                    <a:pt x="230" y="166"/>
                  </a:lnTo>
                  <a:lnTo>
                    <a:pt x="238" y="150"/>
                  </a:lnTo>
                  <a:lnTo>
                    <a:pt x="246" y="134"/>
                  </a:lnTo>
                  <a:lnTo>
                    <a:pt x="252" y="116"/>
                  </a:lnTo>
                  <a:lnTo>
                    <a:pt x="254" y="96"/>
                  </a:lnTo>
                  <a:lnTo>
                    <a:pt x="256" y="78"/>
                  </a:lnTo>
                  <a:lnTo>
                    <a:pt x="256" y="60"/>
                  </a:lnTo>
                  <a:lnTo>
                    <a:pt x="254" y="44"/>
                  </a:lnTo>
                  <a:lnTo>
                    <a:pt x="250" y="30"/>
                  </a:lnTo>
                  <a:lnTo>
                    <a:pt x="244" y="16"/>
                  </a:lnTo>
                  <a:lnTo>
                    <a:pt x="238" y="8"/>
                  </a:lnTo>
                  <a:lnTo>
                    <a:pt x="230" y="2"/>
                  </a:lnTo>
                  <a:lnTo>
                    <a:pt x="220" y="0"/>
                  </a:lnTo>
                  <a:lnTo>
                    <a:pt x="208" y="2"/>
                  </a:lnTo>
                  <a:lnTo>
                    <a:pt x="196" y="10"/>
                  </a:lnTo>
                  <a:lnTo>
                    <a:pt x="184" y="24"/>
                  </a:lnTo>
                  <a:lnTo>
                    <a:pt x="168" y="44"/>
                  </a:lnTo>
                  <a:lnTo>
                    <a:pt x="162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6" name="Freeform 281"/>
            <p:cNvSpPr>
              <a:spLocks/>
            </p:cNvSpPr>
            <p:nvPr userDrawn="1"/>
          </p:nvSpPr>
          <p:spPr bwMode="auto">
            <a:xfrm>
              <a:off x="5896" y="-3288"/>
              <a:ext cx="260" cy="340"/>
            </a:xfrm>
            <a:custGeom>
              <a:avLst/>
              <a:gdLst>
                <a:gd name="T0" fmla="*/ 177 w 256"/>
                <a:gd name="T1" fmla="*/ 28 h 346"/>
                <a:gd name="T2" fmla="*/ 177 w 256"/>
                <a:gd name="T3" fmla="*/ 28 h 346"/>
                <a:gd name="T4" fmla="*/ 169 w 256"/>
                <a:gd name="T5" fmla="*/ 41 h 346"/>
                <a:gd name="T6" fmla="*/ 158 w 256"/>
                <a:gd name="T7" fmla="*/ 59 h 346"/>
                <a:gd name="T8" fmla="*/ 148 w 256"/>
                <a:gd name="T9" fmla="*/ 79 h 346"/>
                <a:gd name="T10" fmla="*/ 134 w 256"/>
                <a:gd name="T11" fmla="*/ 94 h 346"/>
                <a:gd name="T12" fmla="*/ 102 w 256"/>
                <a:gd name="T13" fmla="*/ 134 h 346"/>
                <a:gd name="T14" fmla="*/ 67 w 256"/>
                <a:gd name="T15" fmla="*/ 171 h 346"/>
                <a:gd name="T16" fmla="*/ 37 w 256"/>
                <a:gd name="T17" fmla="*/ 210 h 346"/>
                <a:gd name="T18" fmla="*/ 20 w 256"/>
                <a:gd name="T19" fmla="*/ 230 h 346"/>
                <a:gd name="T20" fmla="*/ 10 w 256"/>
                <a:gd name="T21" fmla="*/ 247 h 346"/>
                <a:gd name="T22" fmla="*/ 4 w 256"/>
                <a:gd name="T23" fmla="*/ 265 h 346"/>
                <a:gd name="T24" fmla="*/ 0 w 256"/>
                <a:gd name="T25" fmla="*/ 285 h 346"/>
                <a:gd name="T26" fmla="*/ 2 w 256"/>
                <a:gd name="T27" fmla="*/ 301 h 346"/>
                <a:gd name="T28" fmla="*/ 4 w 256"/>
                <a:gd name="T29" fmla="*/ 309 h 346"/>
                <a:gd name="T30" fmla="*/ 6 w 256"/>
                <a:gd name="T31" fmla="*/ 316 h 346"/>
                <a:gd name="T32" fmla="*/ 6 w 256"/>
                <a:gd name="T33" fmla="*/ 316 h 346"/>
                <a:gd name="T34" fmla="*/ 18 w 256"/>
                <a:gd name="T35" fmla="*/ 314 h 346"/>
                <a:gd name="T36" fmla="*/ 30 w 256"/>
                <a:gd name="T37" fmla="*/ 311 h 346"/>
                <a:gd name="T38" fmla="*/ 49 w 256"/>
                <a:gd name="T39" fmla="*/ 304 h 346"/>
                <a:gd name="T40" fmla="*/ 65 w 256"/>
                <a:gd name="T41" fmla="*/ 296 h 346"/>
                <a:gd name="T42" fmla="*/ 98 w 256"/>
                <a:gd name="T43" fmla="*/ 275 h 346"/>
                <a:gd name="T44" fmla="*/ 136 w 256"/>
                <a:gd name="T45" fmla="*/ 249 h 346"/>
                <a:gd name="T46" fmla="*/ 175 w 256"/>
                <a:gd name="T47" fmla="*/ 222 h 346"/>
                <a:gd name="T48" fmla="*/ 205 w 256"/>
                <a:gd name="T49" fmla="*/ 194 h 346"/>
                <a:gd name="T50" fmla="*/ 230 w 256"/>
                <a:gd name="T51" fmla="*/ 171 h 346"/>
                <a:gd name="T52" fmla="*/ 250 w 256"/>
                <a:gd name="T53" fmla="*/ 151 h 346"/>
                <a:gd name="T54" fmla="*/ 250 w 256"/>
                <a:gd name="T55" fmla="*/ 151 h 346"/>
                <a:gd name="T56" fmla="*/ 258 w 256"/>
                <a:gd name="T57" fmla="*/ 138 h 346"/>
                <a:gd name="T58" fmla="*/ 266 w 256"/>
                <a:gd name="T59" fmla="*/ 124 h 346"/>
                <a:gd name="T60" fmla="*/ 272 w 256"/>
                <a:gd name="T61" fmla="*/ 106 h 346"/>
                <a:gd name="T62" fmla="*/ 274 w 256"/>
                <a:gd name="T63" fmla="*/ 86 h 346"/>
                <a:gd name="T64" fmla="*/ 276 w 256"/>
                <a:gd name="T65" fmla="*/ 73 h 346"/>
                <a:gd name="T66" fmla="*/ 276 w 256"/>
                <a:gd name="T67" fmla="*/ 55 h 346"/>
                <a:gd name="T68" fmla="*/ 274 w 256"/>
                <a:gd name="T69" fmla="*/ 39 h 346"/>
                <a:gd name="T70" fmla="*/ 270 w 256"/>
                <a:gd name="T71" fmla="*/ 28 h 346"/>
                <a:gd name="T72" fmla="*/ 264 w 256"/>
                <a:gd name="T73" fmla="*/ 16 h 346"/>
                <a:gd name="T74" fmla="*/ 258 w 256"/>
                <a:gd name="T75" fmla="*/ 8 h 346"/>
                <a:gd name="T76" fmla="*/ 250 w 256"/>
                <a:gd name="T77" fmla="*/ 2 h 346"/>
                <a:gd name="T78" fmla="*/ 238 w 256"/>
                <a:gd name="T79" fmla="*/ 0 h 346"/>
                <a:gd name="T80" fmla="*/ 223 w 256"/>
                <a:gd name="T81" fmla="*/ 2 h 346"/>
                <a:gd name="T82" fmla="*/ 211 w 256"/>
                <a:gd name="T83" fmla="*/ 10 h 346"/>
                <a:gd name="T84" fmla="*/ 199 w 256"/>
                <a:gd name="T85" fmla="*/ 24 h 346"/>
                <a:gd name="T86" fmla="*/ 183 w 256"/>
                <a:gd name="T87" fmla="*/ 39 h 3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56" h="346">
                  <a:moveTo>
                    <a:pt x="162" y="28"/>
                  </a:moveTo>
                  <a:lnTo>
                    <a:pt x="162" y="28"/>
                  </a:lnTo>
                  <a:lnTo>
                    <a:pt x="156" y="46"/>
                  </a:lnTo>
                  <a:lnTo>
                    <a:pt x="148" y="64"/>
                  </a:lnTo>
                  <a:lnTo>
                    <a:pt x="138" y="84"/>
                  </a:lnTo>
                  <a:lnTo>
                    <a:pt x="124" y="104"/>
                  </a:lnTo>
                  <a:lnTo>
                    <a:pt x="94" y="144"/>
                  </a:lnTo>
                  <a:lnTo>
                    <a:pt x="62" y="186"/>
                  </a:lnTo>
                  <a:lnTo>
                    <a:pt x="32" y="230"/>
                  </a:lnTo>
                  <a:lnTo>
                    <a:pt x="20" y="250"/>
                  </a:lnTo>
                  <a:lnTo>
                    <a:pt x="10" y="270"/>
                  </a:lnTo>
                  <a:lnTo>
                    <a:pt x="4" y="290"/>
                  </a:lnTo>
                  <a:lnTo>
                    <a:pt x="0" y="310"/>
                  </a:lnTo>
                  <a:lnTo>
                    <a:pt x="2" y="328"/>
                  </a:lnTo>
                  <a:lnTo>
                    <a:pt x="4" y="338"/>
                  </a:lnTo>
                  <a:lnTo>
                    <a:pt x="6" y="346"/>
                  </a:lnTo>
                  <a:lnTo>
                    <a:pt x="18" y="344"/>
                  </a:lnTo>
                  <a:lnTo>
                    <a:pt x="30" y="340"/>
                  </a:lnTo>
                  <a:lnTo>
                    <a:pt x="44" y="332"/>
                  </a:lnTo>
                  <a:lnTo>
                    <a:pt x="60" y="322"/>
                  </a:lnTo>
                  <a:lnTo>
                    <a:pt x="92" y="300"/>
                  </a:lnTo>
                  <a:lnTo>
                    <a:pt x="126" y="272"/>
                  </a:lnTo>
                  <a:lnTo>
                    <a:pt x="160" y="242"/>
                  </a:lnTo>
                  <a:lnTo>
                    <a:pt x="190" y="212"/>
                  </a:lnTo>
                  <a:lnTo>
                    <a:pt x="214" y="186"/>
                  </a:lnTo>
                  <a:lnTo>
                    <a:pt x="230" y="166"/>
                  </a:lnTo>
                  <a:lnTo>
                    <a:pt x="238" y="150"/>
                  </a:lnTo>
                  <a:lnTo>
                    <a:pt x="246" y="134"/>
                  </a:lnTo>
                  <a:lnTo>
                    <a:pt x="252" y="116"/>
                  </a:lnTo>
                  <a:lnTo>
                    <a:pt x="254" y="96"/>
                  </a:lnTo>
                  <a:lnTo>
                    <a:pt x="256" y="78"/>
                  </a:lnTo>
                  <a:lnTo>
                    <a:pt x="256" y="60"/>
                  </a:lnTo>
                  <a:lnTo>
                    <a:pt x="254" y="44"/>
                  </a:lnTo>
                  <a:lnTo>
                    <a:pt x="250" y="30"/>
                  </a:lnTo>
                  <a:lnTo>
                    <a:pt x="244" y="16"/>
                  </a:lnTo>
                  <a:lnTo>
                    <a:pt x="238" y="8"/>
                  </a:lnTo>
                  <a:lnTo>
                    <a:pt x="230" y="2"/>
                  </a:lnTo>
                  <a:lnTo>
                    <a:pt x="220" y="0"/>
                  </a:lnTo>
                  <a:lnTo>
                    <a:pt x="208" y="2"/>
                  </a:lnTo>
                  <a:lnTo>
                    <a:pt x="196" y="10"/>
                  </a:lnTo>
                  <a:lnTo>
                    <a:pt x="184" y="24"/>
                  </a:lnTo>
                  <a:lnTo>
                    <a:pt x="168" y="4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7" name="Freeform 282"/>
            <p:cNvSpPr>
              <a:spLocks/>
            </p:cNvSpPr>
            <p:nvPr userDrawn="1"/>
          </p:nvSpPr>
          <p:spPr bwMode="auto">
            <a:xfrm>
              <a:off x="6236" y="-3148"/>
              <a:ext cx="160" cy="360"/>
            </a:xfrm>
            <a:custGeom>
              <a:avLst/>
              <a:gdLst>
                <a:gd name="T0" fmla="*/ 65 w 172"/>
                <a:gd name="T1" fmla="*/ 48 h 346"/>
                <a:gd name="T2" fmla="*/ 65 w 172"/>
                <a:gd name="T3" fmla="*/ 48 h 346"/>
                <a:gd name="T4" fmla="*/ 64 w 172"/>
                <a:gd name="T5" fmla="*/ 79 h 346"/>
                <a:gd name="T6" fmla="*/ 60 w 172"/>
                <a:gd name="T7" fmla="*/ 110 h 346"/>
                <a:gd name="T8" fmla="*/ 56 w 172"/>
                <a:gd name="T9" fmla="*/ 139 h 346"/>
                <a:gd name="T10" fmla="*/ 50 w 172"/>
                <a:gd name="T11" fmla="*/ 169 h 346"/>
                <a:gd name="T12" fmla="*/ 45 w 172"/>
                <a:gd name="T13" fmla="*/ 195 h 346"/>
                <a:gd name="T14" fmla="*/ 38 w 172"/>
                <a:gd name="T15" fmla="*/ 224 h 346"/>
                <a:gd name="T16" fmla="*/ 20 w 172"/>
                <a:gd name="T17" fmla="*/ 280 h 346"/>
                <a:gd name="T18" fmla="*/ 20 w 172"/>
                <a:gd name="T19" fmla="*/ 280 h 346"/>
                <a:gd name="T20" fmla="*/ 11 w 172"/>
                <a:gd name="T21" fmla="*/ 317 h 346"/>
                <a:gd name="T22" fmla="*/ 6 w 172"/>
                <a:gd name="T23" fmla="*/ 352 h 346"/>
                <a:gd name="T24" fmla="*/ 0 w 172"/>
                <a:gd name="T25" fmla="*/ 383 h 346"/>
                <a:gd name="T26" fmla="*/ 0 w 172"/>
                <a:gd name="T27" fmla="*/ 395 h 346"/>
                <a:gd name="T28" fmla="*/ 0 w 172"/>
                <a:gd name="T29" fmla="*/ 405 h 346"/>
                <a:gd name="T30" fmla="*/ 4 w 172"/>
                <a:gd name="T31" fmla="*/ 414 h 346"/>
                <a:gd name="T32" fmla="*/ 7 w 172"/>
                <a:gd name="T33" fmla="*/ 419 h 346"/>
                <a:gd name="T34" fmla="*/ 7 w 172"/>
                <a:gd name="T35" fmla="*/ 422 h 346"/>
                <a:gd name="T36" fmla="*/ 15 w 172"/>
                <a:gd name="T37" fmla="*/ 422 h 346"/>
                <a:gd name="T38" fmla="*/ 20 w 172"/>
                <a:gd name="T39" fmla="*/ 414 h 346"/>
                <a:gd name="T40" fmla="*/ 29 w 172"/>
                <a:gd name="T41" fmla="*/ 405 h 346"/>
                <a:gd name="T42" fmla="*/ 39 w 172"/>
                <a:gd name="T43" fmla="*/ 390 h 346"/>
                <a:gd name="T44" fmla="*/ 48 w 172"/>
                <a:gd name="T45" fmla="*/ 368 h 346"/>
                <a:gd name="T46" fmla="*/ 48 w 172"/>
                <a:gd name="T47" fmla="*/ 368 h 346"/>
                <a:gd name="T48" fmla="*/ 70 w 172"/>
                <a:gd name="T49" fmla="*/ 325 h 346"/>
                <a:gd name="T50" fmla="*/ 91 w 172"/>
                <a:gd name="T51" fmla="*/ 268 h 346"/>
                <a:gd name="T52" fmla="*/ 100 w 172"/>
                <a:gd name="T53" fmla="*/ 239 h 346"/>
                <a:gd name="T54" fmla="*/ 109 w 172"/>
                <a:gd name="T55" fmla="*/ 210 h 346"/>
                <a:gd name="T56" fmla="*/ 114 w 172"/>
                <a:gd name="T57" fmla="*/ 183 h 346"/>
                <a:gd name="T58" fmla="*/ 118 w 172"/>
                <a:gd name="T59" fmla="*/ 158 h 346"/>
                <a:gd name="T60" fmla="*/ 118 w 172"/>
                <a:gd name="T61" fmla="*/ 158 h 346"/>
                <a:gd name="T62" fmla="*/ 120 w 172"/>
                <a:gd name="T63" fmla="*/ 142 h 346"/>
                <a:gd name="T64" fmla="*/ 118 w 172"/>
                <a:gd name="T65" fmla="*/ 124 h 346"/>
                <a:gd name="T66" fmla="*/ 117 w 172"/>
                <a:gd name="T67" fmla="*/ 108 h 346"/>
                <a:gd name="T68" fmla="*/ 114 w 172"/>
                <a:gd name="T69" fmla="*/ 89 h 346"/>
                <a:gd name="T70" fmla="*/ 107 w 172"/>
                <a:gd name="T71" fmla="*/ 56 h 346"/>
                <a:gd name="T72" fmla="*/ 98 w 172"/>
                <a:gd name="T73" fmla="*/ 27 h 346"/>
                <a:gd name="T74" fmla="*/ 93 w 172"/>
                <a:gd name="T75" fmla="*/ 12 h 346"/>
                <a:gd name="T76" fmla="*/ 87 w 172"/>
                <a:gd name="T77" fmla="*/ 4 h 346"/>
                <a:gd name="T78" fmla="*/ 82 w 172"/>
                <a:gd name="T79" fmla="*/ 0 h 346"/>
                <a:gd name="T80" fmla="*/ 78 w 172"/>
                <a:gd name="T81" fmla="*/ 0 h 346"/>
                <a:gd name="T82" fmla="*/ 74 w 172"/>
                <a:gd name="T83" fmla="*/ 2 h 346"/>
                <a:gd name="T84" fmla="*/ 70 w 172"/>
                <a:gd name="T85" fmla="*/ 10 h 346"/>
                <a:gd name="T86" fmla="*/ 67 w 172"/>
                <a:gd name="T87" fmla="*/ 27 h 346"/>
                <a:gd name="T88" fmla="*/ 65 w 172"/>
                <a:gd name="T89" fmla="*/ 48 h 3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46">
                  <a:moveTo>
                    <a:pt x="94" y="38"/>
                  </a:moveTo>
                  <a:lnTo>
                    <a:pt x="94" y="38"/>
                  </a:lnTo>
                  <a:lnTo>
                    <a:pt x="92" y="64"/>
                  </a:lnTo>
                  <a:lnTo>
                    <a:pt x="86" y="90"/>
                  </a:lnTo>
                  <a:lnTo>
                    <a:pt x="80" y="114"/>
                  </a:lnTo>
                  <a:lnTo>
                    <a:pt x="72" y="138"/>
                  </a:lnTo>
                  <a:lnTo>
                    <a:pt x="64" y="160"/>
                  </a:lnTo>
                  <a:lnTo>
                    <a:pt x="54" y="184"/>
                  </a:lnTo>
                  <a:lnTo>
                    <a:pt x="30" y="230"/>
                  </a:lnTo>
                  <a:lnTo>
                    <a:pt x="16" y="260"/>
                  </a:lnTo>
                  <a:lnTo>
                    <a:pt x="6" y="288"/>
                  </a:lnTo>
                  <a:lnTo>
                    <a:pt x="0" y="314"/>
                  </a:lnTo>
                  <a:lnTo>
                    <a:pt x="0" y="324"/>
                  </a:lnTo>
                  <a:lnTo>
                    <a:pt x="0" y="332"/>
                  </a:lnTo>
                  <a:lnTo>
                    <a:pt x="4" y="340"/>
                  </a:lnTo>
                  <a:lnTo>
                    <a:pt x="8" y="344"/>
                  </a:lnTo>
                  <a:lnTo>
                    <a:pt x="12" y="346"/>
                  </a:lnTo>
                  <a:lnTo>
                    <a:pt x="20" y="346"/>
                  </a:lnTo>
                  <a:lnTo>
                    <a:pt x="30" y="340"/>
                  </a:lnTo>
                  <a:lnTo>
                    <a:pt x="42" y="332"/>
                  </a:lnTo>
                  <a:lnTo>
                    <a:pt x="56" y="320"/>
                  </a:lnTo>
                  <a:lnTo>
                    <a:pt x="70" y="302"/>
                  </a:lnTo>
                  <a:lnTo>
                    <a:pt x="100" y="266"/>
                  </a:lnTo>
                  <a:lnTo>
                    <a:pt x="130" y="220"/>
                  </a:lnTo>
                  <a:lnTo>
                    <a:pt x="144" y="196"/>
                  </a:lnTo>
                  <a:lnTo>
                    <a:pt x="156" y="172"/>
                  </a:lnTo>
                  <a:lnTo>
                    <a:pt x="164" y="150"/>
                  </a:lnTo>
                  <a:lnTo>
                    <a:pt x="170" y="130"/>
                  </a:lnTo>
                  <a:lnTo>
                    <a:pt x="172" y="116"/>
                  </a:lnTo>
                  <a:lnTo>
                    <a:pt x="170" y="102"/>
                  </a:lnTo>
                  <a:lnTo>
                    <a:pt x="168" y="88"/>
                  </a:lnTo>
                  <a:lnTo>
                    <a:pt x="164" y="74"/>
                  </a:lnTo>
                  <a:lnTo>
                    <a:pt x="154" y="46"/>
                  </a:lnTo>
                  <a:lnTo>
                    <a:pt x="140" y="22"/>
                  </a:lnTo>
                  <a:lnTo>
                    <a:pt x="134" y="12"/>
                  </a:lnTo>
                  <a:lnTo>
                    <a:pt x="126" y="4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6" y="2"/>
                  </a:lnTo>
                  <a:lnTo>
                    <a:pt x="100" y="10"/>
                  </a:lnTo>
                  <a:lnTo>
                    <a:pt x="96" y="22"/>
                  </a:lnTo>
                  <a:lnTo>
                    <a:pt x="94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8" name="Freeform 283"/>
            <p:cNvSpPr>
              <a:spLocks/>
            </p:cNvSpPr>
            <p:nvPr userDrawn="1"/>
          </p:nvSpPr>
          <p:spPr bwMode="auto">
            <a:xfrm>
              <a:off x="6236" y="-3148"/>
              <a:ext cx="160" cy="360"/>
            </a:xfrm>
            <a:custGeom>
              <a:avLst/>
              <a:gdLst>
                <a:gd name="T0" fmla="*/ 65 w 172"/>
                <a:gd name="T1" fmla="*/ 48 h 346"/>
                <a:gd name="T2" fmla="*/ 65 w 172"/>
                <a:gd name="T3" fmla="*/ 48 h 346"/>
                <a:gd name="T4" fmla="*/ 64 w 172"/>
                <a:gd name="T5" fmla="*/ 79 h 346"/>
                <a:gd name="T6" fmla="*/ 60 w 172"/>
                <a:gd name="T7" fmla="*/ 110 h 346"/>
                <a:gd name="T8" fmla="*/ 56 w 172"/>
                <a:gd name="T9" fmla="*/ 139 h 346"/>
                <a:gd name="T10" fmla="*/ 50 w 172"/>
                <a:gd name="T11" fmla="*/ 169 h 346"/>
                <a:gd name="T12" fmla="*/ 45 w 172"/>
                <a:gd name="T13" fmla="*/ 195 h 346"/>
                <a:gd name="T14" fmla="*/ 38 w 172"/>
                <a:gd name="T15" fmla="*/ 224 h 346"/>
                <a:gd name="T16" fmla="*/ 20 w 172"/>
                <a:gd name="T17" fmla="*/ 280 h 346"/>
                <a:gd name="T18" fmla="*/ 20 w 172"/>
                <a:gd name="T19" fmla="*/ 280 h 346"/>
                <a:gd name="T20" fmla="*/ 11 w 172"/>
                <a:gd name="T21" fmla="*/ 317 h 346"/>
                <a:gd name="T22" fmla="*/ 6 w 172"/>
                <a:gd name="T23" fmla="*/ 352 h 346"/>
                <a:gd name="T24" fmla="*/ 0 w 172"/>
                <a:gd name="T25" fmla="*/ 383 h 346"/>
                <a:gd name="T26" fmla="*/ 0 w 172"/>
                <a:gd name="T27" fmla="*/ 395 h 346"/>
                <a:gd name="T28" fmla="*/ 0 w 172"/>
                <a:gd name="T29" fmla="*/ 405 h 346"/>
                <a:gd name="T30" fmla="*/ 4 w 172"/>
                <a:gd name="T31" fmla="*/ 414 h 346"/>
                <a:gd name="T32" fmla="*/ 7 w 172"/>
                <a:gd name="T33" fmla="*/ 419 h 346"/>
                <a:gd name="T34" fmla="*/ 7 w 172"/>
                <a:gd name="T35" fmla="*/ 422 h 346"/>
                <a:gd name="T36" fmla="*/ 15 w 172"/>
                <a:gd name="T37" fmla="*/ 422 h 346"/>
                <a:gd name="T38" fmla="*/ 20 w 172"/>
                <a:gd name="T39" fmla="*/ 414 h 346"/>
                <a:gd name="T40" fmla="*/ 29 w 172"/>
                <a:gd name="T41" fmla="*/ 405 h 346"/>
                <a:gd name="T42" fmla="*/ 39 w 172"/>
                <a:gd name="T43" fmla="*/ 390 h 346"/>
                <a:gd name="T44" fmla="*/ 48 w 172"/>
                <a:gd name="T45" fmla="*/ 368 h 346"/>
                <a:gd name="T46" fmla="*/ 48 w 172"/>
                <a:gd name="T47" fmla="*/ 368 h 346"/>
                <a:gd name="T48" fmla="*/ 70 w 172"/>
                <a:gd name="T49" fmla="*/ 325 h 346"/>
                <a:gd name="T50" fmla="*/ 91 w 172"/>
                <a:gd name="T51" fmla="*/ 268 h 346"/>
                <a:gd name="T52" fmla="*/ 100 w 172"/>
                <a:gd name="T53" fmla="*/ 239 h 346"/>
                <a:gd name="T54" fmla="*/ 109 w 172"/>
                <a:gd name="T55" fmla="*/ 210 h 346"/>
                <a:gd name="T56" fmla="*/ 114 w 172"/>
                <a:gd name="T57" fmla="*/ 183 h 346"/>
                <a:gd name="T58" fmla="*/ 118 w 172"/>
                <a:gd name="T59" fmla="*/ 158 h 346"/>
                <a:gd name="T60" fmla="*/ 118 w 172"/>
                <a:gd name="T61" fmla="*/ 158 h 346"/>
                <a:gd name="T62" fmla="*/ 120 w 172"/>
                <a:gd name="T63" fmla="*/ 142 h 346"/>
                <a:gd name="T64" fmla="*/ 118 w 172"/>
                <a:gd name="T65" fmla="*/ 124 h 346"/>
                <a:gd name="T66" fmla="*/ 117 w 172"/>
                <a:gd name="T67" fmla="*/ 108 h 346"/>
                <a:gd name="T68" fmla="*/ 114 w 172"/>
                <a:gd name="T69" fmla="*/ 89 h 346"/>
                <a:gd name="T70" fmla="*/ 107 w 172"/>
                <a:gd name="T71" fmla="*/ 56 h 346"/>
                <a:gd name="T72" fmla="*/ 98 w 172"/>
                <a:gd name="T73" fmla="*/ 27 h 346"/>
                <a:gd name="T74" fmla="*/ 93 w 172"/>
                <a:gd name="T75" fmla="*/ 12 h 346"/>
                <a:gd name="T76" fmla="*/ 87 w 172"/>
                <a:gd name="T77" fmla="*/ 4 h 346"/>
                <a:gd name="T78" fmla="*/ 82 w 172"/>
                <a:gd name="T79" fmla="*/ 0 h 346"/>
                <a:gd name="T80" fmla="*/ 78 w 172"/>
                <a:gd name="T81" fmla="*/ 0 h 346"/>
                <a:gd name="T82" fmla="*/ 74 w 172"/>
                <a:gd name="T83" fmla="*/ 2 h 346"/>
                <a:gd name="T84" fmla="*/ 70 w 172"/>
                <a:gd name="T85" fmla="*/ 10 h 346"/>
                <a:gd name="T86" fmla="*/ 67 w 172"/>
                <a:gd name="T87" fmla="*/ 27 h 346"/>
                <a:gd name="T88" fmla="*/ 65 w 172"/>
                <a:gd name="T89" fmla="*/ 48 h 3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46">
                  <a:moveTo>
                    <a:pt x="94" y="38"/>
                  </a:moveTo>
                  <a:lnTo>
                    <a:pt x="94" y="38"/>
                  </a:lnTo>
                  <a:lnTo>
                    <a:pt x="92" y="64"/>
                  </a:lnTo>
                  <a:lnTo>
                    <a:pt x="86" y="90"/>
                  </a:lnTo>
                  <a:lnTo>
                    <a:pt x="80" y="114"/>
                  </a:lnTo>
                  <a:lnTo>
                    <a:pt x="72" y="138"/>
                  </a:lnTo>
                  <a:lnTo>
                    <a:pt x="64" y="160"/>
                  </a:lnTo>
                  <a:lnTo>
                    <a:pt x="54" y="184"/>
                  </a:lnTo>
                  <a:lnTo>
                    <a:pt x="30" y="230"/>
                  </a:lnTo>
                  <a:lnTo>
                    <a:pt x="16" y="260"/>
                  </a:lnTo>
                  <a:lnTo>
                    <a:pt x="6" y="288"/>
                  </a:lnTo>
                  <a:lnTo>
                    <a:pt x="0" y="314"/>
                  </a:lnTo>
                  <a:lnTo>
                    <a:pt x="0" y="324"/>
                  </a:lnTo>
                  <a:lnTo>
                    <a:pt x="0" y="332"/>
                  </a:lnTo>
                  <a:lnTo>
                    <a:pt x="4" y="340"/>
                  </a:lnTo>
                  <a:lnTo>
                    <a:pt x="8" y="344"/>
                  </a:lnTo>
                  <a:lnTo>
                    <a:pt x="12" y="346"/>
                  </a:lnTo>
                  <a:lnTo>
                    <a:pt x="20" y="346"/>
                  </a:lnTo>
                  <a:lnTo>
                    <a:pt x="30" y="340"/>
                  </a:lnTo>
                  <a:lnTo>
                    <a:pt x="42" y="332"/>
                  </a:lnTo>
                  <a:lnTo>
                    <a:pt x="56" y="320"/>
                  </a:lnTo>
                  <a:lnTo>
                    <a:pt x="70" y="302"/>
                  </a:lnTo>
                  <a:lnTo>
                    <a:pt x="100" y="266"/>
                  </a:lnTo>
                  <a:lnTo>
                    <a:pt x="130" y="220"/>
                  </a:lnTo>
                  <a:lnTo>
                    <a:pt x="144" y="196"/>
                  </a:lnTo>
                  <a:lnTo>
                    <a:pt x="156" y="172"/>
                  </a:lnTo>
                  <a:lnTo>
                    <a:pt x="164" y="150"/>
                  </a:lnTo>
                  <a:lnTo>
                    <a:pt x="170" y="130"/>
                  </a:lnTo>
                  <a:lnTo>
                    <a:pt x="172" y="116"/>
                  </a:lnTo>
                  <a:lnTo>
                    <a:pt x="170" y="102"/>
                  </a:lnTo>
                  <a:lnTo>
                    <a:pt x="168" y="88"/>
                  </a:lnTo>
                  <a:lnTo>
                    <a:pt x="164" y="74"/>
                  </a:lnTo>
                  <a:lnTo>
                    <a:pt x="154" y="46"/>
                  </a:lnTo>
                  <a:lnTo>
                    <a:pt x="140" y="22"/>
                  </a:lnTo>
                  <a:lnTo>
                    <a:pt x="134" y="12"/>
                  </a:lnTo>
                  <a:lnTo>
                    <a:pt x="126" y="4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6" y="2"/>
                  </a:lnTo>
                  <a:lnTo>
                    <a:pt x="100" y="10"/>
                  </a:lnTo>
                  <a:lnTo>
                    <a:pt x="96" y="22"/>
                  </a:lnTo>
                  <a:lnTo>
                    <a:pt x="94" y="38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89" name="Freeform 284"/>
            <p:cNvSpPr>
              <a:spLocks/>
            </p:cNvSpPr>
            <p:nvPr userDrawn="1"/>
          </p:nvSpPr>
          <p:spPr bwMode="auto">
            <a:xfrm>
              <a:off x="5716" y="-2727"/>
              <a:ext cx="200" cy="360"/>
            </a:xfrm>
            <a:custGeom>
              <a:avLst/>
              <a:gdLst>
                <a:gd name="T0" fmla="*/ 92 w 200"/>
                <a:gd name="T1" fmla="*/ 84 h 360"/>
                <a:gd name="T2" fmla="*/ 92 w 200"/>
                <a:gd name="T3" fmla="*/ 84 h 360"/>
                <a:gd name="T4" fmla="*/ 80 w 200"/>
                <a:gd name="T5" fmla="*/ 116 h 360"/>
                <a:gd name="T6" fmla="*/ 66 w 200"/>
                <a:gd name="T7" fmla="*/ 150 h 360"/>
                <a:gd name="T8" fmla="*/ 36 w 200"/>
                <a:gd name="T9" fmla="*/ 216 h 360"/>
                <a:gd name="T10" fmla="*/ 22 w 200"/>
                <a:gd name="T11" fmla="*/ 248 h 360"/>
                <a:gd name="T12" fmla="*/ 10 w 200"/>
                <a:gd name="T13" fmla="*/ 282 h 360"/>
                <a:gd name="T14" fmla="*/ 2 w 200"/>
                <a:gd name="T15" fmla="*/ 316 h 360"/>
                <a:gd name="T16" fmla="*/ 0 w 200"/>
                <a:gd name="T17" fmla="*/ 332 h 360"/>
                <a:gd name="T18" fmla="*/ 0 w 200"/>
                <a:gd name="T19" fmla="*/ 348 h 360"/>
                <a:gd name="T20" fmla="*/ 0 w 200"/>
                <a:gd name="T21" fmla="*/ 348 h 360"/>
                <a:gd name="T22" fmla="*/ 12 w 200"/>
                <a:gd name="T23" fmla="*/ 354 h 360"/>
                <a:gd name="T24" fmla="*/ 24 w 200"/>
                <a:gd name="T25" fmla="*/ 358 h 360"/>
                <a:gd name="T26" fmla="*/ 36 w 200"/>
                <a:gd name="T27" fmla="*/ 360 h 360"/>
                <a:gd name="T28" fmla="*/ 48 w 200"/>
                <a:gd name="T29" fmla="*/ 358 h 360"/>
                <a:gd name="T30" fmla="*/ 58 w 200"/>
                <a:gd name="T31" fmla="*/ 356 h 360"/>
                <a:gd name="T32" fmla="*/ 70 w 200"/>
                <a:gd name="T33" fmla="*/ 352 h 360"/>
                <a:gd name="T34" fmla="*/ 80 w 200"/>
                <a:gd name="T35" fmla="*/ 346 h 360"/>
                <a:gd name="T36" fmla="*/ 90 w 200"/>
                <a:gd name="T37" fmla="*/ 338 h 360"/>
                <a:gd name="T38" fmla="*/ 98 w 200"/>
                <a:gd name="T39" fmla="*/ 328 h 360"/>
                <a:gd name="T40" fmla="*/ 108 w 200"/>
                <a:gd name="T41" fmla="*/ 318 h 360"/>
                <a:gd name="T42" fmla="*/ 126 w 200"/>
                <a:gd name="T43" fmla="*/ 294 h 360"/>
                <a:gd name="T44" fmla="*/ 140 w 200"/>
                <a:gd name="T45" fmla="*/ 266 h 360"/>
                <a:gd name="T46" fmla="*/ 154 w 200"/>
                <a:gd name="T47" fmla="*/ 234 h 360"/>
                <a:gd name="T48" fmla="*/ 166 w 200"/>
                <a:gd name="T49" fmla="*/ 202 h 360"/>
                <a:gd name="T50" fmla="*/ 176 w 200"/>
                <a:gd name="T51" fmla="*/ 168 h 360"/>
                <a:gd name="T52" fmla="*/ 184 w 200"/>
                <a:gd name="T53" fmla="*/ 134 h 360"/>
                <a:gd name="T54" fmla="*/ 192 w 200"/>
                <a:gd name="T55" fmla="*/ 102 h 360"/>
                <a:gd name="T56" fmla="*/ 196 w 200"/>
                <a:gd name="T57" fmla="*/ 72 h 360"/>
                <a:gd name="T58" fmla="*/ 200 w 200"/>
                <a:gd name="T59" fmla="*/ 44 h 360"/>
                <a:gd name="T60" fmla="*/ 200 w 200"/>
                <a:gd name="T61" fmla="*/ 20 h 360"/>
                <a:gd name="T62" fmla="*/ 200 w 200"/>
                <a:gd name="T63" fmla="*/ 0 h 360"/>
                <a:gd name="T64" fmla="*/ 200 w 200"/>
                <a:gd name="T65" fmla="*/ 0 h 360"/>
                <a:gd name="T66" fmla="*/ 184 w 200"/>
                <a:gd name="T67" fmla="*/ 2 h 360"/>
                <a:gd name="T68" fmla="*/ 170 w 200"/>
                <a:gd name="T69" fmla="*/ 6 h 360"/>
                <a:gd name="T70" fmla="*/ 156 w 200"/>
                <a:gd name="T71" fmla="*/ 14 h 360"/>
                <a:gd name="T72" fmla="*/ 142 w 200"/>
                <a:gd name="T73" fmla="*/ 22 h 360"/>
                <a:gd name="T74" fmla="*/ 130 w 200"/>
                <a:gd name="T75" fmla="*/ 32 h 360"/>
                <a:gd name="T76" fmla="*/ 118 w 200"/>
                <a:gd name="T77" fmla="*/ 44 h 360"/>
                <a:gd name="T78" fmla="*/ 108 w 200"/>
                <a:gd name="T79" fmla="*/ 56 h 360"/>
                <a:gd name="T80" fmla="*/ 100 w 200"/>
                <a:gd name="T81" fmla="*/ 70 h 360"/>
                <a:gd name="T82" fmla="*/ 92 w 200"/>
                <a:gd name="T83" fmla="*/ 84 h 36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00" h="360">
                  <a:moveTo>
                    <a:pt x="92" y="84"/>
                  </a:moveTo>
                  <a:lnTo>
                    <a:pt x="92" y="84"/>
                  </a:lnTo>
                  <a:lnTo>
                    <a:pt x="80" y="116"/>
                  </a:lnTo>
                  <a:lnTo>
                    <a:pt x="66" y="150"/>
                  </a:lnTo>
                  <a:lnTo>
                    <a:pt x="36" y="216"/>
                  </a:lnTo>
                  <a:lnTo>
                    <a:pt x="22" y="248"/>
                  </a:lnTo>
                  <a:lnTo>
                    <a:pt x="10" y="282"/>
                  </a:lnTo>
                  <a:lnTo>
                    <a:pt x="2" y="316"/>
                  </a:lnTo>
                  <a:lnTo>
                    <a:pt x="0" y="332"/>
                  </a:lnTo>
                  <a:lnTo>
                    <a:pt x="0" y="348"/>
                  </a:lnTo>
                  <a:lnTo>
                    <a:pt x="12" y="354"/>
                  </a:lnTo>
                  <a:lnTo>
                    <a:pt x="24" y="358"/>
                  </a:lnTo>
                  <a:lnTo>
                    <a:pt x="36" y="360"/>
                  </a:lnTo>
                  <a:lnTo>
                    <a:pt x="48" y="358"/>
                  </a:lnTo>
                  <a:lnTo>
                    <a:pt x="58" y="356"/>
                  </a:lnTo>
                  <a:lnTo>
                    <a:pt x="70" y="352"/>
                  </a:lnTo>
                  <a:lnTo>
                    <a:pt x="80" y="346"/>
                  </a:lnTo>
                  <a:lnTo>
                    <a:pt x="90" y="338"/>
                  </a:lnTo>
                  <a:lnTo>
                    <a:pt x="98" y="328"/>
                  </a:lnTo>
                  <a:lnTo>
                    <a:pt x="108" y="318"/>
                  </a:lnTo>
                  <a:lnTo>
                    <a:pt x="126" y="294"/>
                  </a:lnTo>
                  <a:lnTo>
                    <a:pt x="140" y="266"/>
                  </a:lnTo>
                  <a:lnTo>
                    <a:pt x="154" y="234"/>
                  </a:lnTo>
                  <a:lnTo>
                    <a:pt x="166" y="202"/>
                  </a:lnTo>
                  <a:lnTo>
                    <a:pt x="176" y="168"/>
                  </a:lnTo>
                  <a:lnTo>
                    <a:pt x="184" y="134"/>
                  </a:lnTo>
                  <a:lnTo>
                    <a:pt x="192" y="102"/>
                  </a:lnTo>
                  <a:lnTo>
                    <a:pt x="196" y="72"/>
                  </a:lnTo>
                  <a:lnTo>
                    <a:pt x="200" y="44"/>
                  </a:lnTo>
                  <a:lnTo>
                    <a:pt x="200" y="20"/>
                  </a:lnTo>
                  <a:lnTo>
                    <a:pt x="200" y="0"/>
                  </a:lnTo>
                  <a:lnTo>
                    <a:pt x="184" y="2"/>
                  </a:lnTo>
                  <a:lnTo>
                    <a:pt x="170" y="6"/>
                  </a:lnTo>
                  <a:lnTo>
                    <a:pt x="156" y="14"/>
                  </a:lnTo>
                  <a:lnTo>
                    <a:pt x="142" y="22"/>
                  </a:lnTo>
                  <a:lnTo>
                    <a:pt x="130" y="32"/>
                  </a:lnTo>
                  <a:lnTo>
                    <a:pt x="118" y="44"/>
                  </a:lnTo>
                  <a:lnTo>
                    <a:pt x="108" y="56"/>
                  </a:lnTo>
                  <a:lnTo>
                    <a:pt x="100" y="70"/>
                  </a:lnTo>
                  <a:lnTo>
                    <a:pt x="92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0" name="Freeform 285"/>
            <p:cNvSpPr>
              <a:spLocks/>
            </p:cNvSpPr>
            <p:nvPr userDrawn="1"/>
          </p:nvSpPr>
          <p:spPr bwMode="auto">
            <a:xfrm>
              <a:off x="5716" y="-2727"/>
              <a:ext cx="200" cy="360"/>
            </a:xfrm>
            <a:custGeom>
              <a:avLst/>
              <a:gdLst>
                <a:gd name="T0" fmla="*/ 92 w 200"/>
                <a:gd name="T1" fmla="*/ 84 h 360"/>
                <a:gd name="T2" fmla="*/ 92 w 200"/>
                <a:gd name="T3" fmla="*/ 84 h 360"/>
                <a:gd name="T4" fmla="*/ 80 w 200"/>
                <a:gd name="T5" fmla="*/ 116 h 360"/>
                <a:gd name="T6" fmla="*/ 66 w 200"/>
                <a:gd name="T7" fmla="*/ 150 h 360"/>
                <a:gd name="T8" fmla="*/ 36 w 200"/>
                <a:gd name="T9" fmla="*/ 216 h 360"/>
                <a:gd name="T10" fmla="*/ 22 w 200"/>
                <a:gd name="T11" fmla="*/ 248 h 360"/>
                <a:gd name="T12" fmla="*/ 10 w 200"/>
                <a:gd name="T13" fmla="*/ 282 h 360"/>
                <a:gd name="T14" fmla="*/ 2 w 200"/>
                <a:gd name="T15" fmla="*/ 316 h 360"/>
                <a:gd name="T16" fmla="*/ 0 w 200"/>
                <a:gd name="T17" fmla="*/ 332 h 360"/>
                <a:gd name="T18" fmla="*/ 0 w 200"/>
                <a:gd name="T19" fmla="*/ 348 h 360"/>
                <a:gd name="T20" fmla="*/ 0 w 200"/>
                <a:gd name="T21" fmla="*/ 348 h 360"/>
                <a:gd name="T22" fmla="*/ 12 w 200"/>
                <a:gd name="T23" fmla="*/ 354 h 360"/>
                <a:gd name="T24" fmla="*/ 24 w 200"/>
                <a:gd name="T25" fmla="*/ 358 h 360"/>
                <a:gd name="T26" fmla="*/ 36 w 200"/>
                <a:gd name="T27" fmla="*/ 360 h 360"/>
                <a:gd name="T28" fmla="*/ 48 w 200"/>
                <a:gd name="T29" fmla="*/ 358 h 360"/>
                <a:gd name="T30" fmla="*/ 58 w 200"/>
                <a:gd name="T31" fmla="*/ 356 h 360"/>
                <a:gd name="T32" fmla="*/ 70 w 200"/>
                <a:gd name="T33" fmla="*/ 352 h 360"/>
                <a:gd name="T34" fmla="*/ 80 w 200"/>
                <a:gd name="T35" fmla="*/ 346 h 360"/>
                <a:gd name="T36" fmla="*/ 90 w 200"/>
                <a:gd name="T37" fmla="*/ 338 h 360"/>
                <a:gd name="T38" fmla="*/ 98 w 200"/>
                <a:gd name="T39" fmla="*/ 328 h 360"/>
                <a:gd name="T40" fmla="*/ 108 w 200"/>
                <a:gd name="T41" fmla="*/ 318 h 360"/>
                <a:gd name="T42" fmla="*/ 126 w 200"/>
                <a:gd name="T43" fmla="*/ 294 h 360"/>
                <a:gd name="T44" fmla="*/ 140 w 200"/>
                <a:gd name="T45" fmla="*/ 266 h 360"/>
                <a:gd name="T46" fmla="*/ 154 w 200"/>
                <a:gd name="T47" fmla="*/ 234 h 360"/>
                <a:gd name="T48" fmla="*/ 166 w 200"/>
                <a:gd name="T49" fmla="*/ 202 h 360"/>
                <a:gd name="T50" fmla="*/ 176 w 200"/>
                <a:gd name="T51" fmla="*/ 168 h 360"/>
                <a:gd name="T52" fmla="*/ 184 w 200"/>
                <a:gd name="T53" fmla="*/ 134 h 360"/>
                <a:gd name="T54" fmla="*/ 192 w 200"/>
                <a:gd name="T55" fmla="*/ 102 h 360"/>
                <a:gd name="T56" fmla="*/ 196 w 200"/>
                <a:gd name="T57" fmla="*/ 72 h 360"/>
                <a:gd name="T58" fmla="*/ 200 w 200"/>
                <a:gd name="T59" fmla="*/ 44 h 360"/>
                <a:gd name="T60" fmla="*/ 200 w 200"/>
                <a:gd name="T61" fmla="*/ 20 h 360"/>
                <a:gd name="T62" fmla="*/ 200 w 200"/>
                <a:gd name="T63" fmla="*/ 0 h 360"/>
                <a:gd name="T64" fmla="*/ 200 w 200"/>
                <a:gd name="T65" fmla="*/ 0 h 360"/>
                <a:gd name="T66" fmla="*/ 184 w 200"/>
                <a:gd name="T67" fmla="*/ 2 h 360"/>
                <a:gd name="T68" fmla="*/ 170 w 200"/>
                <a:gd name="T69" fmla="*/ 6 h 360"/>
                <a:gd name="T70" fmla="*/ 156 w 200"/>
                <a:gd name="T71" fmla="*/ 14 h 360"/>
                <a:gd name="T72" fmla="*/ 142 w 200"/>
                <a:gd name="T73" fmla="*/ 22 h 360"/>
                <a:gd name="T74" fmla="*/ 130 w 200"/>
                <a:gd name="T75" fmla="*/ 32 h 360"/>
                <a:gd name="T76" fmla="*/ 118 w 200"/>
                <a:gd name="T77" fmla="*/ 44 h 360"/>
                <a:gd name="T78" fmla="*/ 108 w 200"/>
                <a:gd name="T79" fmla="*/ 56 h 360"/>
                <a:gd name="T80" fmla="*/ 100 w 200"/>
                <a:gd name="T81" fmla="*/ 70 h 3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0" h="360">
                  <a:moveTo>
                    <a:pt x="92" y="84"/>
                  </a:moveTo>
                  <a:lnTo>
                    <a:pt x="92" y="84"/>
                  </a:lnTo>
                  <a:lnTo>
                    <a:pt x="80" y="116"/>
                  </a:lnTo>
                  <a:lnTo>
                    <a:pt x="66" y="150"/>
                  </a:lnTo>
                  <a:lnTo>
                    <a:pt x="36" y="216"/>
                  </a:lnTo>
                  <a:lnTo>
                    <a:pt x="22" y="248"/>
                  </a:lnTo>
                  <a:lnTo>
                    <a:pt x="10" y="282"/>
                  </a:lnTo>
                  <a:lnTo>
                    <a:pt x="2" y="316"/>
                  </a:lnTo>
                  <a:lnTo>
                    <a:pt x="0" y="332"/>
                  </a:lnTo>
                  <a:lnTo>
                    <a:pt x="0" y="348"/>
                  </a:lnTo>
                  <a:lnTo>
                    <a:pt x="12" y="354"/>
                  </a:lnTo>
                  <a:lnTo>
                    <a:pt x="24" y="358"/>
                  </a:lnTo>
                  <a:lnTo>
                    <a:pt x="36" y="360"/>
                  </a:lnTo>
                  <a:lnTo>
                    <a:pt x="48" y="358"/>
                  </a:lnTo>
                  <a:lnTo>
                    <a:pt x="58" y="356"/>
                  </a:lnTo>
                  <a:lnTo>
                    <a:pt x="70" y="352"/>
                  </a:lnTo>
                  <a:lnTo>
                    <a:pt x="80" y="346"/>
                  </a:lnTo>
                  <a:lnTo>
                    <a:pt x="90" y="338"/>
                  </a:lnTo>
                  <a:lnTo>
                    <a:pt x="98" y="328"/>
                  </a:lnTo>
                  <a:lnTo>
                    <a:pt x="108" y="318"/>
                  </a:lnTo>
                  <a:lnTo>
                    <a:pt x="126" y="294"/>
                  </a:lnTo>
                  <a:lnTo>
                    <a:pt x="140" y="266"/>
                  </a:lnTo>
                  <a:lnTo>
                    <a:pt x="154" y="234"/>
                  </a:lnTo>
                  <a:lnTo>
                    <a:pt x="166" y="202"/>
                  </a:lnTo>
                  <a:lnTo>
                    <a:pt x="176" y="168"/>
                  </a:lnTo>
                  <a:lnTo>
                    <a:pt x="184" y="134"/>
                  </a:lnTo>
                  <a:lnTo>
                    <a:pt x="192" y="102"/>
                  </a:lnTo>
                  <a:lnTo>
                    <a:pt x="196" y="72"/>
                  </a:lnTo>
                  <a:lnTo>
                    <a:pt x="200" y="44"/>
                  </a:lnTo>
                  <a:lnTo>
                    <a:pt x="200" y="20"/>
                  </a:lnTo>
                  <a:lnTo>
                    <a:pt x="200" y="0"/>
                  </a:lnTo>
                  <a:lnTo>
                    <a:pt x="184" y="2"/>
                  </a:lnTo>
                  <a:lnTo>
                    <a:pt x="170" y="6"/>
                  </a:lnTo>
                  <a:lnTo>
                    <a:pt x="156" y="14"/>
                  </a:lnTo>
                  <a:lnTo>
                    <a:pt x="142" y="22"/>
                  </a:lnTo>
                  <a:lnTo>
                    <a:pt x="130" y="32"/>
                  </a:lnTo>
                  <a:lnTo>
                    <a:pt x="118" y="44"/>
                  </a:lnTo>
                  <a:lnTo>
                    <a:pt x="108" y="56"/>
                  </a:lnTo>
                  <a:lnTo>
                    <a:pt x="100" y="7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1" name="Freeform 286"/>
            <p:cNvSpPr>
              <a:spLocks/>
            </p:cNvSpPr>
            <p:nvPr userDrawn="1"/>
          </p:nvSpPr>
          <p:spPr bwMode="auto">
            <a:xfrm>
              <a:off x="5316" y="-2727"/>
              <a:ext cx="160" cy="340"/>
            </a:xfrm>
            <a:custGeom>
              <a:avLst/>
              <a:gdLst>
                <a:gd name="T0" fmla="*/ 0 w 170"/>
                <a:gd name="T1" fmla="*/ 93 h 350"/>
                <a:gd name="T2" fmla="*/ 0 w 170"/>
                <a:gd name="T3" fmla="*/ 93 h 350"/>
                <a:gd name="T4" fmla="*/ 11 w 170"/>
                <a:gd name="T5" fmla="*/ 168 h 350"/>
                <a:gd name="T6" fmla="*/ 21 w 170"/>
                <a:gd name="T7" fmla="*/ 206 h 350"/>
                <a:gd name="T8" fmla="*/ 26 w 170"/>
                <a:gd name="T9" fmla="*/ 221 h 350"/>
                <a:gd name="T10" fmla="*/ 33 w 170"/>
                <a:gd name="T11" fmla="*/ 237 h 350"/>
                <a:gd name="T12" fmla="*/ 33 w 170"/>
                <a:gd name="T13" fmla="*/ 237 h 350"/>
                <a:gd name="T14" fmla="*/ 40 w 170"/>
                <a:gd name="T15" fmla="*/ 251 h 350"/>
                <a:gd name="T16" fmla="*/ 52 w 170"/>
                <a:gd name="T17" fmla="*/ 266 h 350"/>
                <a:gd name="T18" fmla="*/ 64 w 170"/>
                <a:gd name="T19" fmla="*/ 282 h 350"/>
                <a:gd name="T20" fmla="*/ 78 w 170"/>
                <a:gd name="T21" fmla="*/ 294 h 350"/>
                <a:gd name="T22" fmla="*/ 86 w 170"/>
                <a:gd name="T23" fmla="*/ 297 h 350"/>
                <a:gd name="T24" fmla="*/ 92 w 170"/>
                <a:gd name="T25" fmla="*/ 301 h 350"/>
                <a:gd name="T26" fmla="*/ 99 w 170"/>
                <a:gd name="T27" fmla="*/ 303 h 350"/>
                <a:gd name="T28" fmla="*/ 105 w 170"/>
                <a:gd name="T29" fmla="*/ 303 h 350"/>
                <a:gd name="T30" fmla="*/ 111 w 170"/>
                <a:gd name="T31" fmla="*/ 299 h 350"/>
                <a:gd name="T32" fmla="*/ 117 w 170"/>
                <a:gd name="T33" fmla="*/ 294 h 350"/>
                <a:gd name="T34" fmla="*/ 120 w 170"/>
                <a:gd name="T35" fmla="*/ 288 h 350"/>
                <a:gd name="T36" fmla="*/ 126 w 170"/>
                <a:gd name="T37" fmla="*/ 275 h 350"/>
                <a:gd name="T38" fmla="*/ 126 w 170"/>
                <a:gd name="T39" fmla="*/ 275 h 350"/>
                <a:gd name="T40" fmla="*/ 126 w 170"/>
                <a:gd name="T41" fmla="*/ 270 h 350"/>
                <a:gd name="T42" fmla="*/ 126 w 170"/>
                <a:gd name="T43" fmla="*/ 263 h 350"/>
                <a:gd name="T44" fmla="*/ 122 w 170"/>
                <a:gd name="T45" fmla="*/ 246 h 350"/>
                <a:gd name="T46" fmla="*/ 117 w 170"/>
                <a:gd name="T47" fmla="*/ 225 h 350"/>
                <a:gd name="T48" fmla="*/ 107 w 170"/>
                <a:gd name="T49" fmla="*/ 204 h 350"/>
                <a:gd name="T50" fmla="*/ 92 w 170"/>
                <a:gd name="T51" fmla="*/ 161 h 350"/>
                <a:gd name="T52" fmla="*/ 84 w 170"/>
                <a:gd name="T53" fmla="*/ 142 h 350"/>
                <a:gd name="T54" fmla="*/ 78 w 170"/>
                <a:gd name="T55" fmla="*/ 128 h 350"/>
                <a:gd name="T56" fmla="*/ 78 w 170"/>
                <a:gd name="T57" fmla="*/ 128 h 350"/>
                <a:gd name="T58" fmla="*/ 71 w 170"/>
                <a:gd name="T59" fmla="*/ 91 h 350"/>
                <a:gd name="T60" fmla="*/ 67 w 170"/>
                <a:gd name="T61" fmla="*/ 76 h 350"/>
                <a:gd name="T62" fmla="*/ 60 w 170"/>
                <a:gd name="T63" fmla="*/ 56 h 350"/>
                <a:gd name="T64" fmla="*/ 55 w 170"/>
                <a:gd name="T65" fmla="*/ 41 h 350"/>
                <a:gd name="T66" fmla="*/ 47 w 170"/>
                <a:gd name="T67" fmla="*/ 23 h 350"/>
                <a:gd name="T68" fmla="*/ 37 w 170"/>
                <a:gd name="T69" fmla="*/ 14 h 350"/>
                <a:gd name="T70" fmla="*/ 32 w 170"/>
                <a:gd name="T71" fmla="*/ 6 h 350"/>
                <a:gd name="T72" fmla="*/ 23 w 170"/>
                <a:gd name="T73" fmla="*/ 0 h 350"/>
                <a:gd name="T74" fmla="*/ 23 w 170"/>
                <a:gd name="T75" fmla="*/ 0 h 350"/>
                <a:gd name="T76" fmla="*/ 19 w 170"/>
                <a:gd name="T77" fmla="*/ 14 h 350"/>
                <a:gd name="T78" fmla="*/ 13 w 170"/>
                <a:gd name="T79" fmla="*/ 23 h 350"/>
                <a:gd name="T80" fmla="*/ 8 w 170"/>
                <a:gd name="T81" fmla="*/ 37 h 350"/>
                <a:gd name="T82" fmla="*/ 8 w 170"/>
                <a:gd name="T83" fmla="*/ 49 h 350"/>
                <a:gd name="T84" fmla="*/ 4 w 170"/>
                <a:gd name="T85" fmla="*/ 76 h 350"/>
                <a:gd name="T86" fmla="*/ 0 w 170"/>
                <a:gd name="T87" fmla="*/ 101 h 350"/>
                <a:gd name="T88" fmla="*/ 0 w 170"/>
                <a:gd name="T89" fmla="*/ 93 h 35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0" h="350">
                  <a:moveTo>
                    <a:pt x="0" y="108"/>
                  </a:moveTo>
                  <a:lnTo>
                    <a:pt x="0" y="108"/>
                  </a:lnTo>
                  <a:lnTo>
                    <a:pt x="16" y="194"/>
                  </a:lnTo>
                  <a:lnTo>
                    <a:pt x="28" y="238"/>
                  </a:lnTo>
                  <a:lnTo>
                    <a:pt x="36" y="256"/>
                  </a:lnTo>
                  <a:lnTo>
                    <a:pt x="44" y="274"/>
                  </a:lnTo>
                  <a:lnTo>
                    <a:pt x="54" y="290"/>
                  </a:lnTo>
                  <a:lnTo>
                    <a:pt x="70" y="308"/>
                  </a:lnTo>
                  <a:lnTo>
                    <a:pt x="86" y="326"/>
                  </a:lnTo>
                  <a:lnTo>
                    <a:pt x="106" y="340"/>
                  </a:lnTo>
                  <a:lnTo>
                    <a:pt x="116" y="344"/>
                  </a:lnTo>
                  <a:lnTo>
                    <a:pt x="124" y="348"/>
                  </a:lnTo>
                  <a:lnTo>
                    <a:pt x="134" y="350"/>
                  </a:lnTo>
                  <a:lnTo>
                    <a:pt x="142" y="350"/>
                  </a:lnTo>
                  <a:lnTo>
                    <a:pt x="150" y="346"/>
                  </a:lnTo>
                  <a:lnTo>
                    <a:pt x="158" y="340"/>
                  </a:lnTo>
                  <a:lnTo>
                    <a:pt x="164" y="332"/>
                  </a:lnTo>
                  <a:lnTo>
                    <a:pt x="170" y="318"/>
                  </a:lnTo>
                  <a:lnTo>
                    <a:pt x="170" y="312"/>
                  </a:lnTo>
                  <a:lnTo>
                    <a:pt x="170" y="304"/>
                  </a:lnTo>
                  <a:lnTo>
                    <a:pt x="166" y="284"/>
                  </a:lnTo>
                  <a:lnTo>
                    <a:pt x="158" y="260"/>
                  </a:lnTo>
                  <a:lnTo>
                    <a:pt x="146" y="236"/>
                  </a:lnTo>
                  <a:lnTo>
                    <a:pt x="124" y="186"/>
                  </a:lnTo>
                  <a:lnTo>
                    <a:pt x="114" y="164"/>
                  </a:lnTo>
                  <a:lnTo>
                    <a:pt x="106" y="148"/>
                  </a:lnTo>
                  <a:lnTo>
                    <a:pt x="96" y="106"/>
                  </a:lnTo>
                  <a:lnTo>
                    <a:pt x="90" y="86"/>
                  </a:lnTo>
                  <a:lnTo>
                    <a:pt x="82" y="66"/>
                  </a:lnTo>
                  <a:lnTo>
                    <a:pt x="74" y="46"/>
                  </a:lnTo>
                  <a:lnTo>
                    <a:pt x="64" y="28"/>
                  </a:lnTo>
                  <a:lnTo>
                    <a:pt x="50" y="14"/>
                  </a:lnTo>
                  <a:lnTo>
                    <a:pt x="42" y="6"/>
                  </a:lnTo>
                  <a:lnTo>
                    <a:pt x="32" y="0"/>
                  </a:lnTo>
                  <a:lnTo>
                    <a:pt x="24" y="14"/>
                  </a:lnTo>
                  <a:lnTo>
                    <a:pt x="18" y="28"/>
                  </a:lnTo>
                  <a:lnTo>
                    <a:pt x="12" y="42"/>
                  </a:lnTo>
                  <a:lnTo>
                    <a:pt x="10" y="56"/>
                  </a:lnTo>
                  <a:lnTo>
                    <a:pt x="4" y="86"/>
                  </a:lnTo>
                  <a:lnTo>
                    <a:pt x="0" y="116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2" name="Freeform 287"/>
            <p:cNvSpPr>
              <a:spLocks/>
            </p:cNvSpPr>
            <p:nvPr userDrawn="1"/>
          </p:nvSpPr>
          <p:spPr bwMode="auto">
            <a:xfrm>
              <a:off x="5316" y="-2727"/>
              <a:ext cx="160" cy="340"/>
            </a:xfrm>
            <a:custGeom>
              <a:avLst/>
              <a:gdLst>
                <a:gd name="T0" fmla="*/ 0 w 170"/>
                <a:gd name="T1" fmla="*/ 93 h 350"/>
                <a:gd name="T2" fmla="*/ 0 w 170"/>
                <a:gd name="T3" fmla="*/ 93 h 350"/>
                <a:gd name="T4" fmla="*/ 11 w 170"/>
                <a:gd name="T5" fmla="*/ 168 h 350"/>
                <a:gd name="T6" fmla="*/ 21 w 170"/>
                <a:gd name="T7" fmla="*/ 206 h 350"/>
                <a:gd name="T8" fmla="*/ 26 w 170"/>
                <a:gd name="T9" fmla="*/ 221 h 350"/>
                <a:gd name="T10" fmla="*/ 33 w 170"/>
                <a:gd name="T11" fmla="*/ 237 h 350"/>
                <a:gd name="T12" fmla="*/ 33 w 170"/>
                <a:gd name="T13" fmla="*/ 237 h 350"/>
                <a:gd name="T14" fmla="*/ 40 w 170"/>
                <a:gd name="T15" fmla="*/ 251 h 350"/>
                <a:gd name="T16" fmla="*/ 52 w 170"/>
                <a:gd name="T17" fmla="*/ 266 h 350"/>
                <a:gd name="T18" fmla="*/ 64 w 170"/>
                <a:gd name="T19" fmla="*/ 282 h 350"/>
                <a:gd name="T20" fmla="*/ 78 w 170"/>
                <a:gd name="T21" fmla="*/ 294 h 350"/>
                <a:gd name="T22" fmla="*/ 86 w 170"/>
                <a:gd name="T23" fmla="*/ 297 h 350"/>
                <a:gd name="T24" fmla="*/ 92 w 170"/>
                <a:gd name="T25" fmla="*/ 301 h 350"/>
                <a:gd name="T26" fmla="*/ 99 w 170"/>
                <a:gd name="T27" fmla="*/ 303 h 350"/>
                <a:gd name="T28" fmla="*/ 105 w 170"/>
                <a:gd name="T29" fmla="*/ 303 h 350"/>
                <a:gd name="T30" fmla="*/ 111 w 170"/>
                <a:gd name="T31" fmla="*/ 299 h 350"/>
                <a:gd name="T32" fmla="*/ 117 w 170"/>
                <a:gd name="T33" fmla="*/ 294 h 350"/>
                <a:gd name="T34" fmla="*/ 120 w 170"/>
                <a:gd name="T35" fmla="*/ 288 h 350"/>
                <a:gd name="T36" fmla="*/ 126 w 170"/>
                <a:gd name="T37" fmla="*/ 275 h 350"/>
                <a:gd name="T38" fmla="*/ 126 w 170"/>
                <a:gd name="T39" fmla="*/ 275 h 350"/>
                <a:gd name="T40" fmla="*/ 126 w 170"/>
                <a:gd name="T41" fmla="*/ 270 h 350"/>
                <a:gd name="T42" fmla="*/ 126 w 170"/>
                <a:gd name="T43" fmla="*/ 263 h 350"/>
                <a:gd name="T44" fmla="*/ 122 w 170"/>
                <a:gd name="T45" fmla="*/ 246 h 350"/>
                <a:gd name="T46" fmla="*/ 117 w 170"/>
                <a:gd name="T47" fmla="*/ 225 h 350"/>
                <a:gd name="T48" fmla="*/ 107 w 170"/>
                <a:gd name="T49" fmla="*/ 204 h 350"/>
                <a:gd name="T50" fmla="*/ 92 w 170"/>
                <a:gd name="T51" fmla="*/ 161 h 350"/>
                <a:gd name="T52" fmla="*/ 84 w 170"/>
                <a:gd name="T53" fmla="*/ 142 h 350"/>
                <a:gd name="T54" fmla="*/ 78 w 170"/>
                <a:gd name="T55" fmla="*/ 128 h 350"/>
                <a:gd name="T56" fmla="*/ 78 w 170"/>
                <a:gd name="T57" fmla="*/ 128 h 350"/>
                <a:gd name="T58" fmla="*/ 71 w 170"/>
                <a:gd name="T59" fmla="*/ 91 h 350"/>
                <a:gd name="T60" fmla="*/ 67 w 170"/>
                <a:gd name="T61" fmla="*/ 76 h 350"/>
                <a:gd name="T62" fmla="*/ 60 w 170"/>
                <a:gd name="T63" fmla="*/ 56 h 350"/>
                <a:gd name="T64" fmla="*/ 55 w 170"/>
                <a:gd name="T65" fmla="*/ 41 h 350"/>
                <a:gd name="T66" fmla="*/ 47 w 170"/>
                <a:gd name="T67" fmla="*/ 23 h 350"/>
                <a:gd name="T68" fmla="*/ 37 w 170"/>
                <a:gd name="T69" fmla="*/ 14 h 350"/>
                <a:gd name="T70" fmla="*/ 32 w 170"/>
                <a:gd name="T71" fmla="*/ 6 h 350"/>
                <a:gd name="T72" fmla="*/ 23 w 170"/>
                <a:gd name="T73" fmla="*/ 0 h 350"/>
                <a:gd name="T74" fmla="*/ 23 w 170"/>
                <a:gd name="T75" fmla="*/ 0 h 350"/>
                <a:gd name="T76" fmla="*/ 19 w 170"/>
                <a:gd name="T77" fmla="*/ 14 h 350"/>
                <a:gd name="T78" fmla="*/ 13 w 170"/>
                <a:gd name="T79" fmla="*/ 23 h 350"/>
                <a:gd name="T80" fmla="*/ 8 w 170"/>
                <a:gd name="T81" fmla="*/ 37 h 350"/>
                <a:gd name="T82" fmla="*/ 8 w 170"/>
                <a:gd name="T83" fmla="*/ 49 h 350"/>
                <a:gd name="T84" fmla="*/ 4 w 170"/>
                <a:gd name="T85" fmla="*/ 76 h 350"/>
                <a:gd name="T86" fmla="*/ 0 w 170"/>
                <a:gd name="T87" fmla="*/ 101 h 3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70" h="350">
                  <a:moveTo>
                    <a:pt x="0" y="108"/>
                  </a:moveTo>
                  <a:lnTo>
                    <a:pt x="0" y="108"/>
                  </a:lnTo>
                  <a:lnTo>
                    <a:pt x="16" y="194"/>
                  </a:lnTo>
                  <a:lnTo>
                    <a:pt x="28" y="238"/>
                  </a:lnTo>
                  <a:lnTo>
                    <a:pt x="36" y="256"/>
                  </a:lnTo>
                  <a:lnTo>
                    <a:pt x="44" y="274"/>
                  </a:lnTo>
                  <a:lnTo>
                    <a:pt x="54" y="290"/>
                  </a:lnTo>
                  <a:lnTo>
                    <a:pt x="70" y="308"/>
                  </a:lnTo>
                  <a:lnTo>
                    <a:pt x="86" y="326"/>
                  </a:lnTo>
                  <a:lnTo>
                    <a:pt x="106" y="340"/>
                  </a:lnTo>
                  <a:lnTo>
                    <a:pt x="116" y="344"/>
                  </a:lnTo>
                  <a:lnTo>
                    <a:pt x="124" y="348"/>
                  </a:lnTo>
                  <a:lnTo>
                    <a:pt x="134" y="350"/>
                  </a:lnTo>
                  <a:lnTo>
                    <a:pt x="142" y="350"/>
                  </a:lnTo>
                  <a:lnTo>
                    <a:pt x="150" y="346"/>
                  </a:lnTo>
                  <a:lnTo>
                    <a:pt x="158" y="340"/>
                  </a:lnTo>
                  <a:lnTo>
                    <a:pt x="164" y="332"/>
                  </a:lnTo>
                  <a:lnTo>
                    <a:pt x="170" y="318"/>
                  </a:lnTo>
                  <a:lnTo>
                    <a:pt x="170" y="312"/>
                  </a:lnTo>
                  <a:lnTo>
                    <a:pt x="170" y="304"/>
                  </a:lnTo>
                  <a:lnTo>
                    <a:pt x="166" y="284"/>
                  </a:lnTo>
                  <a:lnTo>
                    <a:pt x="158" y="260"/>
                  </a:lnTo>
                  <a:lnTo>
                    <a:pt x="146" y="236"/>
                  </a:lnTo>
                  <a:lnTo>
                    <a:pt x="124" y="186"/>
                  </a:lnTo>
                  <a:lnTo>
                    <a:pt x="114" y="164"/>
                  </a:lnTo>
                  <a:lnTo>
                    <a:pt x="106" y="148"/>
                  </a:lnTo>
                  <a:lnTo>
                    <a:pt x="96" y="106"/>
                  </a:lnTo>
                  <a:lnTo>
                    <a:pt x="90" y="86"/>
                  </a:lnTo>
                  <a:lnTo>
                    <a:pt x="82" y="66"/>
                  </a:lnTo>
                  <a:lnTo>
                    <a:pt x="74" y="46"/>
                  </a:lnTo>
                  <a:lnTo>
                    <a:pt x="64" y="28"/>
                  </a:lnTo>
                  <a:lnTo>
                    <a:pt x="50" y="14"/>
                  </a:lnTo>
                  <a:lnTo>
                    <a:pt x="42" y="6"/>
                  </a:lnTo>
                  <a:lnTo>
                    <a:pt x="32" y="0"/>
                  </a:lnTo>
                  <a:lnTo>
                    <a:pt x="24" y="14"/>
                  </a:lnTo>
                  <a:lnTo>
                    <a:pt x="18" y="28"/>
                  </a:lnTo>
                  <a:lnTo>
                    <a:pt x="12" y="42"/>
                  </a:lnTo>
                  <a:lnTo>
                    <a:pt x="10" y="56"/>
                  </a:lnTo>
                  <a:lnTo>
                    <a:pt x="4" y="86"/>
                  </a:lnTo>
                  <a:lnTo>
                    <a:pt x="0" y="11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3" name="Freeform 288"/>
            <p:cNvSpPr>
              <a:spLocks/>
            </p:cNvSpPr>
            <p:nvPr userDrawn="1"/>
          </p:nvSpPr>
          <p:spPr bwMode="auto">
            <a:xfrm>
              <a:off x="6716" y="-3828"/>
              <a:ext cx="220" cy="100"/>
            </a:xfrm>
            <a:custGeom>
              <a:avLst/>
              <a:gdLst>
                <a:gd name="T0" fmla="*/ 49 w 226"/>
                <a:gd name="T1" fmla="*/ 0 h 92"/>
                <a:gd name="T2" fmla="*/ 49 w 226"/>
                <a:gd name="T3" fmla="*/ 0 h 92"/>
                <a:gd name="T4" fmla="*/ 62 w 226"/>
                <a:gd name="T5" fmla="*/ 11 h 92"/>
                <a:gd name="T6" fmla="*/ 82 w 226"/>
                <a:gd name="T7" fmla="*/ 17 h 92"/>
                <a:gd name="T8" fmla="*/ 99 w 226"/>
                <a:gd name="T9" fmla="*/ 28 h 92"/>
                <a:gd name="T10" fmla="*/ 119 w 226"/>
                <a:gd name="T11" fmla="*/ 30 h 92"/>
                <a:gd name="T12" fmla="*/ 159 w 226"/>
                <a:gd name="T13" fmla="*/ 36 h 92"/>
                <a:gd name="T14" fmla="*/ 196 w 226"/>
                <a:gd name="T15" fmla="*/ 36 h 92"/>
                <a:gd name="T16" fmla="*/ 196 w 226"/>
                <a:gd name="T17" fmla="*/ 36 h 92"/>
                <a:gd name="T18" fmla="*/ 197 w 226"/>
                <a:gd name="T19" fmla="*/ 49 h 92"/>
                <a:gd name="T20" fmla="*/ 197 w 226"/>
                <a:gd name="T21" fmla="*/ 60 h 92"/>
                <a:gd name="T22" fmla="*/ 196 w 226"/>
                <a:gd name="T23" fmla="*/ 73 h 92"/>
                <a:gd name="T24" fmla="*/ 194 w 226"/>
                <a:gd name="T25" fmla="*/ 83 h 92"/>
                <a:gd name="T26" fmla="*/ 189 w 226"/>
                <a:gd name="T27" fmla="*/ 93 h 92"/>
                <a:gd name="T28" fmla="*/ 186 w 226"/>
                <a:gd name="T29" fmla="*/ 103 h 92"/>
                <a:gd name="T30" fmla="*/ 171 w 226"/>
                <a:gd name="T31" fmla="*/ 116 h 92"/>
                <a:gd name="T32" fmla="*/ 156 w 226"/>
                <a:gd name="T33" fmla="*/ 127 h 92"/>
                <a:gd name="T34" fmla="*/ 138 w 226"/>
                <a:gd name="T35" fmla="*/ 137 h 92"/>
                <a:gd name="T36" fmla="*/ 119 w 226"/>
                <a:gd name="T37" fmla="*/ 139 h 92"/>
                <a:gd name="T38" fmla="*/ 97 w 226"/>
                <a:gd name="T39" fmla="*/ 139 h 92"/>
                <a:gd name="T40" fmla="*/ 80 w 226"/>
                <a:gd name="T41" fmla="*/ 137 h 92"/>
                <a:gd name="T42" fmla="*/ 58 w 226"/>
                <a:gd name="T43" fmla="*/ 130 h 92"/>
                <a:gd name="T44" fmla="*/ 41 w 226"/>
                <a:gd name="T45" fmla="*/ 122 h 92"/>
                <a:gd name="T46" fmla="*/ 23 w 226"/>
                <a:gd name="T47" fmla="*/ 107 h 92"/>
                <a:gd name="T48" fmla="*/ 14 w 226"/>
                <a:gd name="T49" fmla="*/ 87 h 92"/>
                <a:gd name="T50" fmla="*/ 8 w 226"/>
                <a:gd name="T51" fmla="*/ 79 h 92"/>
                <a:gd name="T52" fmla="*/ 4 w 226"/>
                <a:gd name="T53" fmla="*/ 67 h 92"/>
                <a:gd name="T54" fmla="*/ 0 w 226"/>
                <a:gd name="T55" fmla="*/ 54 h 92"/>
                <a:gd name="T56" fmla="*/ 0 w 226"/>
                <a:gd name="T57" fmla="*/ 42 h 92"/>
                <a:gd name="T58" fmla="*/ 0 w 226"/>
                <a:gd name="T59" fmla="*/ 28 h 92"/>
                <a:gd name="T60" fmla="*/ 0 w 226"/>
                <a:gd name="T61" fmla="*/ 13 h 92"/>
                <a:gd name="T62" fmla="*/ 0 w 226"/>
                <a:gd name="T63" fmla="*/ 13 h 92"/>
                <a:gd name="T64" fmla="*/ 19 w 226"/>
                <a:gd name="T65" fmla="*/ 11 h 92"/>
                <a:gd name="T66" fmla="*/ 31 w 226"/>
                <a:gd name="T67" fmla="*/ 11 h 92"/>
                <a:gd name="T68" fmla="*/ 41 w 226"/>
                <a:gd name="T69" fmla="*/ 11 h 92"/>
                <a:gd name="T70" fmla="*/ 49 w 226"/>
                <a:gd name="T71" fmla="*/ 0 h 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6" h="92">
                  <a:moveTo>
                    <a:pt x="54" y="0"/>
                  </a:moveTo>
                  <a:lnTo>
                    <a:pt x="54" y="0"/>
                  </a:lnTo>
                  <a:lnTo>
                    <a:pt x="72" y="6"/>
                  </a:lnTo>
                  <a:lnTo>
                    <a:pt x="92" y="12"/>
                  </a:lnTo>
                  <a:lnTo>
                    <a:pt x="114" y="18"/>
                  </a:lnTo>
                  <a:lnTo>
                    <a:pt x="136" y="20"/>
                  </a:lnTo>
                  <a:lnTo>
                    <a:pt x="182" y="24"/>
                  </a:lnTo>
                  <a:lnTo>
                    <a:pt x="224" y="24"/>
                  </a:lnTo>
                  <a:lnTo>
                    <a:pt x="226" y="32"/>
                  </a:lnTo>
                  <a:lnTo>
                    <a:pt x="226" y="40"/>
                  </a:lnTo>
                  <a:lnTo>
                    <a:pt x="224" y="48"/>
                  </a:lnTo>
                  <a:lnTo>
                    <a:pt x="222" y="54"/>
                  </a:lnTo>
                  <a:lnTo>
                    <a:pt x="216" y="62"/>
                  </a:lnTo>
                  <a:lnTo>
                    <a:pt x="212" y="68"/>
                  </a:lnTo>
                  <a:lnTo>
                    <a:pt x="196" y="76"/>
                  </a:lnTo>
                  <a:lnTo>
                    <a:pt x="178" y="84"/>
                  </a:lnTo>
                  <a:lnTo>
                    <a:pt x="158" y="90"/>
                  </a:lnTo>
                  <a:lnTo>
                    <a:pt x="136" y="92"/>
                  </a:lnTo>
                  <a:lnTo>
                    <a:pt x="112" y="92"/>
                  </a:lnTo>
                  <a:lnTo>
                    <a:pt x="90" y="90"/>
                  </a:lnTo>
                  <a:lnTo>
                    <a:pt x="68" y="86"/>
                  </a:lnTo>
                  <a:lnTo>
                    <a:pt x="46" y="80"/>
                  </a:lnTo>
                  <a:lnTo>
                    <a:pt x="28" y="70"/>
                  </a:lnTo>
                  <a:lnTo>
                    <a:pt x="14" y="58"/>
                  </a:lnTo>
                  <a:lnTo>
                    <a:pt x="8" y="52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0" y="8"/>
                  </a:lnTo>
                  <a:lnTo>
                    <a:pt x="24" y="6"/>
                  </a:lnTo>
                  <a:lnTo>
                    <a:pt x="36" y="6"/>
                  </a:lnTo>
                  <a:lnTo>
                    <a:pt x="46" y="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4" name="Freeform 289"/>
            <p:cNvSpPr>
              <a:spLocks/>
            </p:cNvSpPr>
            <p:nvPr userDrawn="1"/>
          </p:nvSpPr>
          <p:spPr bwMode="auto">
            <a:xfrm>
              <a:off x="6716" y="-3828"/>
              <a:ext cx="220" cy="100"/>
            </a:xfrm>
            <a:custGeom>
              <a:avLst/>
              <a:gdLst>
                <a:gd name="T0" fmla="*/ 49 w 226"/>
                <a:gd name="T1" fmla="*/ 0 h 92"/>
                <a:gd name="T2" fmla="*/ 49 w 226"/>
                <a:gd name="T3" fmla="*/ 0 h 92"/>
                <a:gd name="T4" fmla="*/ 62 w 226"/>
                <a:gd name="T5" fmla="*/ 11 h 92"/>
                <a:gd name="T6" fmla="*/ 82 w 226"/>
                <a:gd name="T7" fmla="*/ 17 h 92"/>
                <a:gd name="T8" fmla="*/ 99 w 226"/>
                <a:gd name="T9" fmla="*/ 28 h 92"/>
                <a:gd name="T10" fmla="*/ 119 w 226"/>
                <a:gd name="T11" fmla="*/ 30 h 92"/>
                <a:gd name="T12" fmla="*/ 159 w 226"/>
                <a:gd name="T13" fmla="*/ 36 h 92"/>
                <a:gd name="T14" fmla="*/ 196 w 226"/>
                <a:gd name="T15" fmla="*/ 36 h 92"/>
                <a:gd name="T16" fmla="*/ 196 w 226"/>
                <a:gd name="T17" fmla="*/ 36 h 92"/>
                <a:gd name="T18" fmla="*/ 197 w 226"/>
                <a:gd name="T19" fmla="*/ 49 h 92"/>
                <a:gd name="T20" fmla="*/ 197 w 226"/>
                <a:gd name="T21" fmla="*/ 60 h 92"/>
                <a:gd name="T22" fmla="*/ 196 w 226"/>
                <a:gd name="T23" fmla="*/ 73 h 92"/>
                <a:gd name="T24" fmla="*/ 194 w 226"/>
                <a:gd name="T25" fmla="*/ 83 h 92"/>
                <a:gd name="T26" fmla="*/ 189 w 226"/>
                <a:gd name="T27" fmla="*/ 93 h 92"/>
                <a:gd name="T28" fmla="*/ 186 w 226"/>
                <a:gd name="T29" fmla="*/ 103 h 92"/>
                <a:gd name="T30" fmla="*/ 171 w 226"/>
                <a:gd name="T31" fmla="*/ 116 h 92"/>
                <a:gd name="T32" fmla="*/ 156 w 226"/>
                <a:gd name="T33" fmla="*/ 127 h 92"/>
                <a:gd name="T34" fmla="*/ 138 w 226"/>
                <a:gd name="T35" fmla="*/ 137 h 92"/>
                <a:gd name="T36" fmla="*/ 119 w 226"/>
                <a:gd name="T37" fmla="*/ 139 h 92"/>
                <a:gd name="T38" fmla="*/ 97 w 226"/>
                <a:gd name="T39" fmla="*/ 139 h 92"/>
                <a:gd name="T40" fmla="*/ 80 w 226"/>
                <a:gd name="T41" fmla="*/ 137 h 92"/>
                <a:gd name="T42" fmla="*/ 58 w 226"/>
                <a:gd name="T43" fmla="*/ 130 h 92"/>
                <a:gd name="T44" fmla="*/ 41 w 226"/>
                <a:gd name="T45" fmla="*/ 122 h 92"/>
                <a:gd name="T46" fmla="*/ 23 w 226"/>
                <a:gd name="T47" fmla="*/ 107 h 92"/>
                <a:gd name="T48" fmla="*/ 14 w 226"/>
                <a:gd name="T49" fmla="*/ 87 h 92"/>
                <a:gd name="T50" fmla="*/ 8 w 226"/>
                <a:gd name="T51" fmla="*/ 79 h 92"/>
                <a:gd name="T52" fmla="*/ 4 w 226"/>
                <a:gd name="T53" fmla="*/ 67 h 92"/>
                <a:gd name="T54" fmla="*/ 0 w 226"/>
                <a:gd name="T55" fmla="*/ 54 h 92"/>
                <a:gd name="T56" fmla="*/ 0 w 226"/>
                <a:gd name="T57" fmla="*/ 42 h 92"/>
                <a:gd name="T58" fmla="*/ 0 w 226"/>
                <a:gd name="T59" fmla="*/ 28 h 92"/>
                <a:gd name="T60" fmla="*/ 0 w 226"/>
                <a:gd name="T61" fmla="*/ 13 h 92"/>
                <a:gd name="T62" fmla="*/ 0 w 226"/>
                <a:gd name="T63" fmla="*/ 13 h 92"/>
                <a:gd name="T64" fmla="*/ 19 w 226"/>
                <a:gd name="T65" fmla="*/ 11 h 92"/>
                <a:gd name="T66" fmla="*/ 31 w 226"/>
                <a:gd name="T67" fmla="*/ 11 h 92"/>
                <a:gd name="T68" fmla="*/ 41 w 226"/>
                <a:gd name="T69" fmla="*/ 11 h 9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26" h="92">
                  <a:moveTo>
                    <a:pt x="54" y="0"/>
                  </a:moveTo>
                  <a:lnTo>
                    <a:pt x="54" y="0"/>
                  </a:lnTo>
                  <a:lnTo>
                    <a:pt x="72" y="6"/>
                  </a:lnTo>
                  <a:lnTo>
                    <a:pt x="92" y="12"/>
                  </a:lnTo>
                  <a:lnTo>
                    <a:pt x="114" y="18"/>
                  </a:lnTo>
                  <a:lnTo>
                    <a:pt x="136" y="20"/>
                  </a:lnTo>
                  <a:lnTo>
                    <a:pt x="182" y="24"/>
                  </a:lnTo>
                  <a:lnTo>
                    <a:pt x="224" y="24"/>
                  </a:lnTo>
                  <a:lnTo>
                    <a:pt x="226" y="32"/>
                  </a:lnTo>
                  <a:lnTo>
                    <a:pt x="226" y="40"/>
                  </a:lnTo>
                  <a:lnTo>
                    <a:pt x="224" y="48"/>
                  </a:lnTo>
                  <a:lnTo>
                    <a:pt x="222" y="54"/>
                  </a:lnTo>
                  <a:lnTo>
                    <a:pt x="216" y="62"/>
                  </a:lnTo>
                  <a:lnTo>
                    <a:pt x="212" y="68"/>
                  </a:lnTo>
                  <a:lnTo>
                    <a:pt x="196" y="76"/>
                  </a:lnTo>
                  <a:lnTo>
                    <a:pt x="178" y="84"/>
                  </a:lnTo>
                  <a:lnTo>
                    <a:pt x="158" y="90"/>
                  </a:lnTo>
                  <a:lnTo>
                    <a:pt x="136" y="92"/>
                  </a:lnTo>
                  <a:lnTo>
                    <a:pt x="112" y="92"/>
                  </a:lnTo>
                  <a:lnTo>
                    <a:pt x="90" y="90"/>
                  </a:lnTo>
                  <a:lnTo>
                    <a:pt x="68" y="86"/>
                  </a:lnTo>
                  <a:lnTo>
                    <a:pt x="46" y="80"/>
                  </a:lnTo>
                  <a:lnTo>
                    <a:pt x="28" y="70"/>
                  </a:lnTo>
                  <a:lnTo>
                    <a:pt x="14" y="58"/>
                  </a:lnTo>
                  <a:lnTo>
                    <a:pt x="8" y="52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0" y="28"/>
                  </a:lnTo>
                  <a:lnTo>
                    <a:pt x="0" y="18"/>
                  </a:lnTo>
                  <a:lnTo>
                    <a:pt x="0" y="8"/>
                  </a:lnTo>
                  <a:lnTo>
                    <a:pt x="24" y="6"/>
                  </a:lnTo>
                  <a:lnTo>
                    <a:pt x="36" y="6"/>
                  </a:lnTo>
                  <a:lnTo>
                    <a:pt x="46" y="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5" name="Freeform 290"/>
            <p:cNvSpPr>
              <a:spLocks/>
            </p:cNvSpPr>
            <p:nvPr userDrawn="1"/>
          </p:nvSpPr>
          <p:spPr bwMode="auto">
            <a:xfrm>
              <a:off x="6956" y="-3708"/>
              <a:ext cx="220" cy="120"/>
            </a:xfrm>
            <a:custGeom>
              <a:avLst/>
              <a:gdLst>
                <a:gd name="T0" fmla="*/ 59 w 208"/>
                <a:gd name="T1" fmla="*/ 34 h 132"/>
                <a:gd name="T2" fmla="*/ 59 w 208"/>
                <a:gd name="T3" fmla="*/ 34 h 132"/>
                <a:gd name="T4" fmla="*/ 83 w 208"/>
                <a:gd name="T5" fmla="*/ 32 h 132"/>
                <a:gd name="T6" fmla="*/ 106 w 208"/>
                <a:gd name="T7" fmla="*/ 30 h 132"/>
                <a:gd name="T8" fmla="*/ 130 w 208"/>
                <a:gd name="T9" fmla="*/ 26 h 132"/>
                <a:gd name="T10" fmla="*/ 154 w 208"/>
                <a:gd name="T11" fmla="*/ 21 h 132"/>
                <a:gd name="T12" fmla="*/ 199 w 208"/>
                <a:gd name="T13" fmla="*/ 11 h 132"/>
                <a:gd name="T14" fmla="*/ 244 w 208"/>
                <a:gd name="T15" fmla="*/ 0 h 132"/>
                <a:gd name="T16" fmla="*/ 244 w 208"/>
                <a:gd name="T17" fmla="*/ 0 h 132"/>
                <a:gd name="T18" fmla="*/ 257 w 208"/>
                <a:gd name="T19" fmla="*/ 5 h 132"/>
                <a:gd name="T20" fmla="*/ 265 w 208"/>
                <a:gd name="T21" fmla="*/ 13 h 132"/>
                <a:gd name="T22" fmla="*/ 273 w 208"/>
                <a:gd name="T23" fmla="*/ 19 h 132"/>
                <a:gd name="T24" fmla="*/ 275 w 208"/>
                <a:gd name="T25" fmla="*/ 25 h 132"/>
                <a:gd name="T26" fmla="*/ 275 w 208"/>
                <a:gd name="T27" fmla="*/ 30 h 132"/>
                <a:gd name="T28" fmla="*/ 273 w 208"/>
                <a:gd name="T29" fmla="*/ 36 h 132"/>
                <a:gd name="T30" fmla="*/ 268 w 208"/>
                <a:gd name="T31" fmla="*/ 41 h 132"/>
                <a:gd name="T32" fmla="*/ 259 w 208"/>
                <a:gd name="T33" fmla="*/ 47 h 132"/>
                <a:gd name="T34" fmla="*/ 249 w 208"/>
                <a:gd name="T35" fmla="*/ 52 h 132"/>
                <a:gd name="T36" fmla="*/ 238 w 208"/>
                <a:gd name="T37" fmla="*/ 57 h 132"/>
                <a:gd name="T38" fmla="*/ 212 w 208"/>
                <a:gd name="T39" fmla="*/ 65 h 132"/>
                <a:gd name="T40" fmla="*/ 180 w 208"/>
                <a:gd name="T41" fmla="*/ 71 h 132"/>
                <a:gd name="T42" fmla="*/ 146 w 208"/>
                <a:gd name="T43" fmla="*/ 78 h 132"/>
                <a:gd name="T44" fmla="*/ 114 w 208"/>
                <a:gd name="T45" fmla="*/ 80 h 132"/>
                <a:gd name="T46" fmla="*/ 79 w 208"/>
                <a:gd name="T47" fmla="*/ 82 h 132"/>
                <a:gd name="T48" fmla="*/ 50 w 208"/>
                <a:gd name="T49" fmla="*/ 82 h 132"/>
                <a:gd name="T50" fmla="*/ 38 w 208"/>
                <a:gd name="T51" fmla="*/ 80 h 132"/>
                <a:gd name="T52" fmla="*/ 25 w 208"/>
                <a:gd name="T53" fmla="*/ 78 h 132"/>
                <a:gd name="T54" fmla="*/ 17 w 208"/>
                <a:gd name="T55" fmla="*/ 76 h 132"/>
                <a:gd name="T56" fmla="*/ 6 w 208"/>
                <a:gd name="T57" fmla="*/ 71 h 132"/>
                <a:gd name="T58" fmla="*/ 2 w 208"/>
                <a:gd name="T59" fmla="*/ 68 h 132"/>
                <a:gd name="T60" fmla="*/ 0 w 208"/>
                <a:gd name="T61" fmla="*/ 64 h 132"/>
                <a:gd name="T62" fmla="*/ 0 w 208"/>
                <a:gd name="T63" fmla="*/ 57 h 132"/>
                <a:gd name="T64" fmla="*/ 2 w 208"/>
                <a:gd name="T65" fmla="*/ 51 h 132"/>
                <a:gd name="T66" fmla="*/ 6 w 208"/>
                <a:gd name="T67" fmla="*/ 44 h 132"/>
                <a:gd name="T68" fmla="*/ 19 w 208"/>
                <a:gd name="T69" fmla="*/ 35 h 132"/>
                <a:gd name="T70" fmla="*/ 19 w 208"/>
                <a:gd name="T71" fmla="*/ 35 h 132"/>
                <a:gd name="T72" fmla="*/ 42 w 208"/>
                <a:gd name="T73" fmla="*/ 34 h 132"/>
                <a:gd name="T74" fmla="*/ 56 w 208"/>
                <a:gd name="T75" fmla="*/ 34 h 132"/>
                <a:gd name="T76" fmla="*/ 69 w 208"/>
                <a:gd name="T77" fmla="*/ 34 h 132"/>
                <a:gd name="T78" fmla="*/ 59 w 208"/>
                <a:gd name="T79" fmla="*/ 34 h 13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08" h="132">
                  <a:moveTo>
                    <a:pt x="44" y="54"/>
                  </a:moveTo>
                  <a:lnTo>
                    <a:pt x="44" y="54"/>
                  </a:lnTo>
                  <a:lnTo>
                    <a:pt x="62" y="52"/>
                  </a:lnTo>
                  <a:lnTo>
                    <a:pt x="80" y="48"/>
                  </a:lnTo>
                  <a:lnTo>
                    <a:pt x="98" y="42"/>
                  </a:lnTo>
                  <a:lnTo>
                    <a:pt x="116" y="34"/>
                  </a:lnTo>
                  <a:lnTo>
                    <a:pt x="150" y="16"/>
                  </a:lnTo>
                  <a:lnTo>
                    <a:pt x="184" y="0"/>
                  </a:lnTo>
                  <a:lnTo>
                    <a:pt x="194" y="10"/>
                  </a:lnTo>
                  <a:lnTo>
                    <a:pt x="200" y="20"/>
                  </a:lnTo>
                  <a:lnTo>
                    <a:pt x="206" y="30"/>
                  </a:lnTo>
                  <a:lnTo>
                    <a:pt x="208" y="40"/>
                  </a:lnTo>
                  <a:lnTo>
                    <a:pt x="208" y="48"/>
                  </a:lnTo>
                  <a:lnTo>
                    <a:pt x="206" y="58"/>
                  </a:lnTo>
                  <a:lnTo>
                    <a:pt x="202" y="66"/>
                  </a:lnTo>
                  <a:lnTo>
                    <a:pt x="196" y="76"/>
                  </a:lnTo>
                  <a:lnTo>
                    <a:pt x="188" y="84"/>
                  </a:lnTo>
                  <a:lnTo>
                    <a:pt x="180" y="92"/>
                  </a:lnTo>
                  <a:lnTo>
                    <a:pt x="160" y="104"/>
                  </a:lnTo>
                  <a:lnTo>
                    <a:pt x="136" y="116"/>
                  </a:lnTo>
                  <a:lnTo>
                    <a:pt x="110" y="126"/>
                  </a:lnTo>
                  <a:lnTo>
                    <a:pt x="86" y="130"/>
                  </a:lnTo>
                  <a:lnTo>
                    <a:pt x="60" y="132"/>
                  </a:lnTo>
                  <a:lnTo>
                    <a:pt x="38" y="132"/>
                  </a:lnTo>
                  <a:lnTo>
                    <a:pt x="28" y="130"/>
                  </a:lnTo>
                  <a:lnTo>
                    <a:pt x="20" y="126"/>
                  </a:lnTo>
                  <a:lnTo>
                    <a:pt x="12" y="122"/>
                  </a:lnTo>
                  <a:lnTo>
                    <a:pt x="6" y="116"/>
                  </a:lnTo>
                  <a:lnTo>
                    <a:pt x="2" y="110"/>
                  </a:lnTo>
                  <a:lnTo>
                    <a:pt x="0" y="102"/>
                  </a:lnTo>
                  <a:lnTo>
                    <a:pt x="0" y="92"/>
                  </a:lnTo>
                  <a:lnTo>
                    <a:pt x="2" y="82"/>
                  </a:lnTo>
                  <a:lnTo>
                    <a:pt x="6" y="70"/>
                  </a:lnTo>
                  <a:lnTo>
                    <a:pt x="14" y="56"/>
                  </a:lnTo>
                  <a:lnTo>
                    <a:pt x="32" y="54"/>
                  </a:lnTo>
                  <a:lnTo>
                    <a:pt x="42" y="54"/>
                  </a:lnTo>
                  <a:lnTo>
                    <a:pt x="52" y="54"/>
                  </a:lnTo>
                  <a:lnTo>
                    <a:pt x="44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6" name="Freeform 291"/>
            <p:cNvSpPr>
              <a:spLocks/>
            </p:cNvSpPr>
            <p:nvPr userDrawn="1"/>
          </p:nvSpPr>
          <p:spPr bwMode="auto">
            <a:xfrm>
              <a:off x="6956" y="-3708"/>
              <a:ext cx="220" cy="120"/>
            </a:xfrm>
            <a:custGeom>
              <a:avLst/>
              <a:gdLst>
                <a:gd name="T0" fmla="*/ 59 w 208"/>
                <a:gd name="T1" fmla="*/ 34 h 132"/>
                <a:gd name="T2" fmla="*/ 59 w 208"/>
                <a:gd name="T3" fmla="*/ 34 h 132"/>
                <a:gd name="T4" fmla="*/ 83 w 208"/>
                <a:gd name="T5" fmla="*/ 32 h 132"/>
                <a:gd name="T6" fmla="*/ 106 w 208"/>
                <a:gd name="T7" fmla="*/ 30 h 132"/>
                <a:gd name="T8" fmla="*/ 130 w 208"/>
                <a:gd name="T9" fmla="*/ 26 h 132"/>
                <a:gd name="T10" fmla="*/ 154 w 208"/>
                <a:gd name="T11" fmla="*/ 21 h 132"/>
                <a:gd name="T12" fmla="*/ 199 w 208"/>
                <a:gd name="T13" fmla="*/ 11 h 132"/>
                <a:gd name="T14" fmla="*/ 244 w 208"/>
                <a:gd name="T15" fmla="*/ 0 h 132"/>
                <a:gd name="T16" fmla="*/ 244 w 208"/>
                <a:gd name="T17" fmla="*/ 0 h 132"/>
                <a:gd name="T18" fmla="*/ 257 w 208"/>
                <a:gd name="T19" fmla="*/ 5 h 132"/>
                <a:gd name="T20" fmla="*/ 265 w 208"/>
                <a:gd name="T21" fmla="*/ 13 h 132"/>
                <a:gd name="T22" fmla="*/ 273 w 208"/>
                <a:gd name="T23" fmla="*/ 19 h 132"/>
                <a:gd name="T24" fmla="*/ 275 w 208"/>
                <a:gd name="T25" fmla="*/ 25 h 132"/>
                <a:gd name="T26" fmla="*/ 275 w 208"/>
                <a:gd name="T27" fmla="*/ 30 h 132"/>
                <a:gd name="T28" fmla="*/ 273 w 208"/>
                <a:gd name="T29" fmla="*/ 36 h 132"/>
                <a:gd name="T30" fmla="*/ 268 w 208"/>
                <a:gd name="T31" fmla="*/ 41 h 132"/>
                <a:gd name="T32" fmla="*/ 259 w 208"/>
                <a:gd name="T33" fmla="*/ 47 h 132"/>
                <a:gd name="T34" fmla="*/ 249 w 208"/>
                <a:gd name="T35" fmla="*/ 52 h 132"/>
                <a:gd name="T36" fmla="*/ 238 w 208"/>
                <a:gd name="T37" fmla="*/ 57 h 132"/>
                <a:gd name="T38" fmla="*/ 212 w 208"/>
                <a:gd name="T39" fmla="*/ 65 h 132"/>
                <a:gd name="T40" fmla="*/ 180 w 208"/>
                <a:gd name="T41" fmla="*/ 71 h 132"/>
                <a:gd name="T42" fmla="*/ 146 w 208"/>
                <a:gd name="T43" fmla="*/ 78 h 132"/>
                <a:gd name="T44" fmla="*/ 114 w 208"/>
                <a:gd name="T45" fmla="*/ 80 h 132"/>
                <a:gd name="T46" fmla="*/ 79 w 208"/>
                <a:gd name="T47" fmla="*/ 82 h 132"/>
                <a:gd name="T48" fmla="*/ 50 w 208"/>
                <a:gd name="T49" fmla="*/ 82 h 132"/>
                <a:gd name="T50" fmla="*/ 38 w 208"/>
                <a:gd name="T51" fmla="*/ 80 h 132"/>
                <a:gd name="T52" fmla="*/ 25 w 208"/>
                <a:gd name="T53" fmla="*/ 78 h 132"/>
                <a:gd name="T54" fmla="*/ 17 w 208"/>
                <a:gd name="T55" fmla="*/ 76 h 132"/>
                <a:gd name="T56" fmla="*/ 6 w 208"/>
                <a:gd name="T57" fmla="*/ 71 h 132"/>
                <a:gd name="T58" fmla="*/ 2 w 208"/>
                <a:gd name="T59" fmla="*/ 68 h 132"/>
                <a:gd name="T60" fmla="*/ 0 w 208"/>
                <a:gd name="T61" fmla="*/ 64 h 132"/>
                <a:gd name="T62" fmla="*/ 0 w 208"/>
                <a:gd name="T63" fmla="*/ 57 h 132"/>
                <a:gd name="T64" fmla="*/ 2 w 208"/>
                <a:gd name="T65" fmla="*/ 51 h 132"/>
                <a:gd name="T66" fmla="*/ 6 w 208"/>
                <a:gd name="T67" fmla="*/ 44 h 132"/>
                <a:gd name="T68" fmla="*/ 19 w 208"/>
                <a:gd name="T69" fmla="*/ 35 h 132"/>
                <a:gd name="T70" fmla="*/ 19 w 208"/>
                <a:gd name="T71" fmla="*/ 35 h 132"/>
                <a:gd name="T72" fmla="*/ 42 w 208"/>
                <a:gd name="T73" fmla="*/ 34 h 132"/>
                <a:gd name="T74" fmla="*/ 56 w 208"/>
                <a:gd name="T75" fmla="*/ 34 h 132"/>
                <a:gd name="T76" fmla="*/ 69 w 208"/>
                <a:gd name="T77" fmla="*/ 34 h 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08" h="132">
                  <a:moveTo>
                    <a:pt x="44" y="54"/>
                  </a:moveTo>
                  <a:lnTo>
                    <a:pt x="44" y="54"/>
                  </a:lnTo>
                  <a:lnTo>
                    <a:pt x="62" y="52"/>
                  </a:lnTo>
                  <a:lnTo>
                    <a:pt x="80" y="48"/>
                  </a:lnTo>
                  <a:lnTo>
                    <a:pt x="98" y="42"/>
                  </a:lnTo>
                  <a:lnTo>
                    <a:pt x="116" y="34"/>
                  </a:lnTo>
                  <a:lnTo>
                    <a:pt x="150" y="16"/>
                  </a:lnTo>
                  <a:lnTo>
                    <a:pt x="184" y="0"/>
                  </a:lnTo>
                  <a:lnTo>
                    <a:pt x="194" y="10"/>
                  </a:lnTo>
                  <a:lnTo>
                    <a:pt x="200" y="20"/>
                  </a:lnTo>
                  <a:lnTo>
                    <a:pt x="206" y="30"/>
                  </a:lnTo>
                  <a:lnTo>
                    <a:pt x="208" y="40"/>
                  </a:lnTo>
                  <a:lnTo>
                    <a:pt x="208" y="48"/>
                  </a:lnTo>
                  <a:lnTo>
                    <a:pt x="206" y="58"/>
                  </a:lnTo>
                  <a:lnTo>
                    <a:pt x="202" y="66"/>
                  </a:lnTo>
                  <a:lnTo>
                    <a:pt x="196" y="76"/>
                  </a:lnTo>
                  <a:lnTo>
                    <a:pt x="188" y="84"/>
                  </a:lnTo>
                  <a:lnTo>
                    <a:pt x="180" y="92"/>
                  </a:lnTo>
                  <a:lnTo>
                    <a:pt x="160" y="104"/>
                  </a:lnTo>
                  <a:lnTo>
                    <a:pt x="136" y="116"/>
                  </a:lnTo>
                  <a:lnTo>
                    <a:pt x="110" y="126"/>
                  </a:lnTo>
                  <a:lnTo>
                    <a:pt x="86" y="130"/>
                  </a:lnTo>
                  <a:lnTo>
                    <a:pt x="60" y="132"/>
                  </a:lnTo>
                  <a:lnTo>
                    <a:pt x="38" y="132"/>
                  </a:lnTo>
                  <a:lnTo>
                    <a:pt x="28" y="130"/>
                  </a:lnTo>
                  <a:lnTo>
                    <a:pt x="20" y="126"/>
                  </a:lnTo>
                  <a:lnTo>
                    <a:pt x="12" y="122"/>
                  </a:lnTo>
                  <a:lnTo>
                    <a:pt x="6" y="116"/>
                  </a:lnTo>
                  <a:lnTo>
                    <a:pt x="2" y="110"/>
                  </a:lnTo>
                  <a:lnTo>
                    <a:pt x="0" y="102"/>
                  </a:lnTo>
                  <a:lnTo>
                    <a:pt x="0" y="92"/>
                  </a:lnTo>
                  <a:lnTo>
                    <a:pt x="2" y="82"/>
                  </a:lnTo>
                  <a:lnTo>
                    <a:pt x="6" y="70"/>
                  </a:lnTo>
                  <a:lnTo>
                    <a:pt x="14" y="56"/>
                  </a:lnTo>
                  <a:lnTo>
                    <a:pt x="32" y="54"/>
                  </a:lnTo>
                  <a:lnTo>
                    <a:pt x="42" y="54"/>
                  </a:lnTo>
                  <a:lnTo>
                    <a:pt x="52" y="5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7" name="Freeform 292"/>
            <p:cNvSpPr>
              <a:spLocks/>
            </p:cNvSpPr>
            <p:nvPr userDrawn="1"/>
          </p:nvSpPr>
          <p:spPr bwMode="auto">
            <a:xfrm>
              <a:off x="4216" y="-3768"/>
              <a:ext cx="140" cy="120"/>
            </a:xfrm>
            <a:custGeom>
              <a:avLst/>
              <a:gdLst>
                <a:gd name="T0" fmla="*/ 9 w 154"/>
                <a:gd name="T1" fmla="*/ 0 h 116"/>
                <a:gd name="T2" fmla="*/ 9 w 154"/>
                <a:gd name="T3" fmla="*/ 0 h 116"/>
                <a:gd name="T4" fmla="*/ 20 w 154"/>
                <a:gd name="T5" fmla="*/ 2 h 116"/>
                <a:gd name="T6" fmla="*/ 35 w 154"/>
                <a:gd name="T7" fmla="*/ 6 h 116"/>
                <a:gd name="T8" fmla="*/ 52 w 154"/>
                <a:gd name="T9" fmla="*/ 14 h 116"/>
                <a:gd name="T10" fmla="*/ 70 w 154"/>
                <a:gd name="T11" fmla="*/ 31 h 116"/>
                <a:gd name="T12" fmla="*/ 78 w 154"/>
                <a:gd name="T13" fmla="*/ 37 h 116"/>
                <a:gd name="T14" fmla="*/ 85 w 154"/>
                <a:gd name="T15" fmla="*/ 46 h 116"/>
                <a:gd name="T16" fmla="*/ 91 w 154"/>
                <a:gd name="T17" fmla="*/ 58 h 116"/>
                <a:gd name="T18" fmla="*/ 95 w 154"/>
                <a:gd name="T19" fmla="*/ 66 h 116"/>
                <a:gd name="T20" fmla="*/ 95 w 154"/>
                <a:gd name="T21" fmla="*/ 77 h 116"/>
                <a:gd name="T22" fmla="*/ 95 w 154"/>
                <a:gd name="T23" fmla="*/ 91 h 116"/>
                <a:gd name="T24" fmla="*/ 94 w 154"/>
                <a:gd name="T25" fmla="*/ 103 h 116"/>
                <a:gd name="T26" fmla="*/ 87 w 154"/>
                <a:gd name="T27" fmla="*/ 122 h 116"/>
                <a:gd name="T28" fmla="*/ 87 w 154"/>
                <a:gd name="T29" fmla="*/ 122 h 116"/>
                <a:gd name="T30" fmla="*/ 82 w 154"/>
                <a:gd name="T31" fmla="*/ 128 h 116"/>
                <a:gd name="T32" fmla="*/ 76 w 154"/>
                <a:gd name="T33" fmla="*/ 134 h 116"/>
                <a:gd name="T34" fmla="*/ 70 w 154"/>
                <a:gd name="T35" fmla="*/ 137 h 116"/>
                <a:gd name="T36" fmla="*/ 62 w 154"/>
                <a:gd name="T37" fmla="*/ 137 h 116"/>
                <a:gd name="T38" fmla="*/ 55 w 154"/>
                <a:gd name="T39" fmla="*/ 134 h 116"/>
                <a:gd name="T40" fmla="*/ 47 w 154"/>
                <a:gd name="T41" fmla="*/ 130 h 116"/>
                <a:gd name="T42" fmla="*/ 40 w 154"/>
                <a:gd name="T43" fmla="*/ 124 h 116"/>
                <a:gd name="T44" fmla="*/ 32 w 154"/>
                <a:gd name="T45" fmla="*/ 114 h 116"/>
                <a:gd name="T46" fmla="*/ 26 w 154"/>
                <a:gd name="T47" fmla="*/ 103 h 116"/>
                <a:gd name="T48" fmla="*/ 20 w 154"/>
                <a:gd name="T49" fmla="*/ 93 h 116"/>
                <a:gd name="T50" fmla="*/ 14 w 154"/>
                <a:gd name="T51" fmla="*/ 80 h 116"/>
                <a:gd name="T52" fmla="*/ 9 w 154"/>
                <a:gd name="T53" fmla="*/ 68 h 116"/>
                <a:gd name="T54" fmla="*/ 5 w 154"/>
                <a:gd name="T55" fmla="*/ 58 h 116"/>
                <a:gd name="T56" fmla="*/ 2 w 154"/>
                <a:gd name="T57" fmla="*/ 41 h 116"/>
                <a:gd name="T58" fmla="*/ 0 w 154"/>
                <a:gd name="T59" fmla="*/ 31 h 116"/>
                <a:gd name="T60" fmla="*/ 0 w 154"/>
                <a:gd name="T61" fmla="*/ 21 h 116"/>
                <a:gd name="T62" fmla="*/ 0 w 154"/>
                <a:gd name="T63" fmla="*/ 21 h 116"/>
                <a:gd name="T64" fmla="*/ 9 w 154"/>
                <a:gd name="T65" fmla="*/ 14 h 116"/>
                <a:gd name="T66" fmla="*/ 19 w 154"/>
                <a:gd name="T67" fmla="*/ 14 h 116"/>
                <a:gd name="T68" fmla="*/ 9 w 154"/>
                <a:gd name="T69" fmla="*/ 0 h 11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54" h="116">
                  <a:moveTo>
                    <a:pt x="14" y="0"/>
                  </a:moveTo>
                  <a:lnTo>
                    <a:pt x="14" y="0"/>
                  </a:lnTo>
                  <a:lnTo>
                    <a:pt x="32" y="2"/>
                  </a:lnTo>
                  <a:lnTo>
                    <a:pt x="56" y="6"/>
                  </a:lnTo>
                  <a:lnTo>
                    <a:pt x="84" y="14"/>
                  </a:lnTo>
                  <a:lnTo>
                    <a:pt x="112" y="26"/>
                  </a:lnTo>
                  <a:lnTo>
                    <a:pt x="126" y="32"/>
                  </a:lnTo>
                  <a:lnTo>
                    <a:pt x="136" y="40"/>
                  </a:lnTo>
                  <a:lnTo>
                    <a:pt x="146" y="48"/>
                  </a:lnTo>
                  <a:lnTo>
                    <a:pt x="152" y="56"/>
                  </a:lnTo>
                  <a:lnTo>
                    <a:pt x="154" y="66"/>
                  </a:lnTo>
                  <a:lnTo>
                    <a:pt x="154" y="76"/>
                  </a:lnTo>
                  <a:lnTo>
                    <a:pt x="150" y="88"/>
                  </a:lnTo>
                  <a:lnTo>
                    <a:pt x="142" y="102"/>
                  </a:lnTo>
                  <a:lnTo>
                    <a:pt x="132" y="108"/>
                  </a:lnTo>
                  <a:lnTo>
                    <a:pt x="122" y="114"/>
                  </a:lnTo>
                  <a:lnTo>
                    <a:pt x="112" y="116"/>
                  </a:lnTo>
                  <a:lnTo>
                    <a:pt x="100" y="116"/>
                  </a:lnTo>
                  <a:lnTo>
                    <a:pt x="88" y="114"/>
                  </a:lnTo>
                  <a:lnTo>
                    <a:pt x="76" y="110"/>
                  </a:lnTo>
                  <a:lnTo>
                    <a:pt x="64" y="104"/>
                  </a:lnTo>
                  <a:lnTo>
                    <a:pt x="52" y="96"/>
                  </a:lnTo>
                  <a:lnTo>
                    <a:pt x="42" y="88"/>
                  </a:lnTo>
                  <a:lnTo>
                    <a:pt x="32" y="78"/>
                  </a:lnTo>
                  <a:lnTo>
                    <a:pt x="22" y="68"/>
                  </a:lnTo>
                  <a:lnTo>
                    <a:pt x="14" y="58"/>
                  </a:lnTo>
                  <a:lnTo>
                    <a:pt x="8" y="48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6"/>
                  </a:lnTo>
                  <a:lnTo>
                    <a:pt x="14" y="14"/>
                  </a:lnTo>
                  <a:lnTo>
                    <a:pt x="30" y="1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8" name="Freeform 293"/>
            <p:cNvSpPr>
              <a:spLocks/>
            </p:cNvSpPr>
            <p:nvPr userDrawn="1"/>
          </p:nvSpPr>
          <p:spPr bwMode="auto">
            <a:xfrm>
              <a:off x="4216" y="-3768"/>
              <a:ext cx="140" cy="120"/>
            </a:xfrm>
            <a:custGeom>
              <a:avLst/>
              <a:gdLst>
                <a:gd name="T0" fmla="*/ 9 w 154"/>
                <a:gd name="T1" fmla="*/ 0 h 116"/>
                <a:gd name="T2" fmla="*/ 9 w 154"/>
                <a:gd name="T3" fmla="*/ 0 h 116"/>
                <a:gd name="T4" fmla="*/ 20 w 154"/>
                <a:gd name="T5" fmla="*/ 2 h 116"/>
                <a:gd name="T6" fmla="*/ 35 w 154"/>
                <a:gd name="T7" fmla="*/ 6 h 116"/>
                <a:gd name="T8" fmla="*/ 52 w 154"/>
                <a:gd name="T9" fmla="*/ 14 h 116"/>
                <a:gd name="T10" fmla="*/ 70 w 154"/>
                <a:gd name="T11" fmla="*/ 31 h 116"/>
                <a:gd name="T12" fmla="*/ 78 w 154"/>
                <a:gd name="T13" fmla="*/ 37 h 116"/>
                <a:gd name="T14" fmla="*/ 85 w 154"/>
                <a:gd name="T15" fmla="*/ 46 h 116"/>
                <a:gd name="T16" fmla="*/ 91 w 154"/>
                <a:gd name="T17" fmla="*/ 58 h 116"/>
                <a:gd name="T18" fmla="*/ 95 w 154"/>
                <a:gd name="T19" fmla="*/ 66 h 116"/>
                <a:gd name="T20" fmla="*/ 95 w 154"/>
                <a:gd name="T21" fmla="*/ 77 h 116"/>
                <a:gd name="T22" fmla="*/ 95 w 154"/>
                <a:gd name="T23" fmla="*/ 91 h 116"/>
                <a:gd name="T24" fmla="*/ 94 w 154"/>
                <a:gd name="T25" fmla="*/ 103 h 116"/>
                <a:gd name="T26" fmla="*/ 87 w 154"/>
                <a:gd name="T27" fmla="*/ 122 h 116"/>
                <a:gd name="T28" fmla="*/ 87 w 154"/>
                <a:gd name="T29" fmla="*/ 122 h 116"/>
                <a:gd name="T30" fmla="*/ 82 w 154"/>
                <a:gd name="T31" fmla="*/ 128 h 116"/>
                <a:gd name="T32" fmla="*/ 76 w 154"/>
                <a:gd name="T33" fmla="*/ 134 h 116"/>
                <a:gd name="T34" fmla="*/ 70 w 154"/>
                <a:gd name="T35" fmla="*/ 137 h 116"/>
                <a:gd name="T36" fmla="*/ 62 w 154"/>
                <a:gd name="T37" fmla="*/ 137 h 116"/>
                <a:gd name="T38" fmla="*/ 55 w 154"/>
                <a:gd name="T39" fmla="*/ 134 h 116"/>
                <a:gd name="T40" fmla="*/ 47 w 154"/>
                <a:gd name="T41" fmla="*/ 130 h 116"/>
                <a:gd name="T42" fmla="*/ 40 w 154"/>
                <a:gd name="T43" fmla="*/ 124 h 116"/>
                <a:gd name="T44" fmla="*/ 32 w 154"/>
                <a:gd name="T45" fmla="*/ 114 h 116"/>
                <a:gd name="T46" fmla="*/ 26 w 154"/>
                <a:gd name="T47" fmla="*/ 103 h 116"/>
                <a:gd name="T48" fmla="*/ 20 w 154"/>
                <a:gd name="T49" fmla="*/ 93 h 116"/>
                <a:gd name="T50" fmla="*/ 14 w 154"/>
                <a:gd name="T51" fmla="*/ 80 h 116"/>
                <a:gd name="T52" fmla="*/ 9 w 154"/>
                <a:gd name="T53" fmla="*/ 68 h 116"/>
                <a:gd name="T54" fmla="*/ 5 w 154"/>
                <a:gd name="T55" fmla="*/ 58 h 116"/>
                <a:gd name="T56" fmla="*/ 2 w 154"/>
                <a:gd name="T57" fmla="*/ 41 h 116"/>
                <a:gd name="T58" fmla="*/ 0 w 154"/>
                <a:gd name="T59" fmla="*/ 31 h 116"/>
                <a:gd name="T60" fmla="*/ 0 w 154"/>
                <a:gd name="T61" fmla="*/ 21 h 116"/>
                <a:gd name="T62" fmla="*/ 0 w 154"/>
                <a:gd name="T63" fmla="*/ 21 h 116"/>
                <a:gd name="T64" fmla="*/ 9 w 154"/>
                <a:gd name="T65" fmla="*/ 14 h 116"/>
                <a:gd name="T66" fmla="*/ 19 w 154"/>
                <a:gd name="T67" fmla="*/ 14 h 1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54" h="116">
                  <a:moveTo>
                    <a:pt x="14" y="0"/>
                  </a:moveTo>
                  <a:lnTo>
                    <a:pt x="14" y="0"/>
                  </a:lnTo>
                  <a:lnTo>
                    <a:pt x="32" y="2"/>
                  </a:lnTo>
                  <a:lnTo>
                    <a:pt x="56" y="6"/>
                  </a:lnTo>
                  <a:lnTo>
                    <a:pt x="84" y="14"/>
                  </a:lnTo>
                  <a:lnTo>
                    <a:pt x="112" y="26"/>
                  </a:lnTo>
                  <a:lnTo>
                    <a:pt x="126" y="32"/>
                  </a:lnTo>
                  <a:lnTo>
                    <a:pt x="136" y="40"/>
                  </a:lnTo>
                  <a:lnTo>
                    <a:pt x="146" y="48"/>
                  </a:lnTo>
                  <a:lnTo>
                    <a:pt x="152" y="56"/>
                  </a:lnTo>
                  <a:lnTo>
                    <a:pt x="154" y="66"/>
                  </a:lnTo>
                  <a:lnTo>
                    <a:pt x="154" y="76"/>
                  </a:lnTo>
                  <a:lnTo>
                    <a:pt x="150" y="88"/>
                  </a:lnTo>
                  <a:lnTo>
                    <a:pt x="142" y="102"/>
                  </a:lnTo>
                  <a:lnTo>
                    <a:pt x="132" y="108"/>
                  </a:lnTo>
                  <a:lnTo>
                    <a:pt x="122" y="114"/>
                  </a:lnTo>
                  <a:lnTo>
                    <a:pt x="112" y="116"/>
                  </a:lnTo>
                  <a:lnTo>
                    <a:pt x="100" y="116"/>
                  </a:lnTo>
                  <a:lnTo>
                    <a:pt x="88" y="114"/>
                  </a:lnTo>
                  <a:lnTo>
                    <a:pt x="76" y="110"/>
                  </a:lnTo>
                  <a:lnTo>
                    <a:pt x="64" y="104"/>
                  </a:lnTo>
                  <a:lnTo>
                    <a:pt x="52" y="96"/>
                  </a:lnTo>
                  <a:lnTo>
                    <a:pt x="42" y="88"/>
                  </a:lnTo>
                  <a:lnTo>
                    <a:pt x="32" y="78"/>
                  </a:lnTo>
                  <a:lnTo>
                    <a:pt x="22" y="68"/>
                  </a:lnTo>
                  <a:lnTo>
                    <a:pt x="14" y="58"/>
                  </a:lnTo>
                  <a:lnTo>
                    <a:pt x="8" y="48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6"/>
                  </a:lnTo>
                  <a:lnTo>
                    <a:pt x="14" y="14"/>
                  </a:lnTo>
                  <a:lnTo>
                    <a:pt x="30" y="1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99" name="Freeform 294"/>
            <p:cNvSpPr>
              <a:spLocks noEditPoints="1"/>
            </p:cNvSpPr>
            <p:nvPr userDrawn="1"/>
          </p:nvSpPr>
          <p:spPr bwMode="auto">
            <a:xfrm>
              <a:off x="-265" y="3955"/>
              <a:ext cx="1420" cy="1360"/>
            </a:xfrm>
            <a:custGeom>
              <a:avLst/>
              <a:gdLst>
                <a:gd name="T0" fmla="*/ 508 w 1420"/>
                <a:gd name="T1" fmla="*/ 1000 h 1368"/>
                <a:gd name="T2" fmla="*/ 524 w 1420"/>
                <a:gd name="T3" fmla="*/ 1018 h 1368"/>
                <a:gd name="T4" fmla="*/ 554 w 1420"/>
                <a:gd name="T5" fmla="*/ 1048 h 1368"/>
                <a:gd name="T6" fmla="*/ 586 w 1420"/>
                <a:gd name="T7" fmla="*/ 1068 h 1368"/>
                <a:gd name="T8" fmla="*/ 616 w 1420"/>
                <a:gd name="T9" fmla="*/ 1080 h 1368"/>
                <a:gd name="T10" fmla="*/ 632 w 1420"/>
                <a:gd name="T11" fmla="*/ 1081 h 1368"/>
                <a:gd name="T12" fmla="*/ 662 w 1420"/>
                <a:gd name="T13" fmla="*/ 1080 h 1368"/>
                <a:gd name="T14" fmla="*/ 692 w 1420"/>
                <a:gd name="T15" fmla="*/ 1074 h 1368"/>
                <a:gd name="T16" fmla="*/ 718 w 1420"/>
                <a:gd name="T17" fmla="*/ 1064 h 1368"/>
                <a:gd name="T18" fmla="*/ 744 w 1420"/>
                <a:gd name="T19" fmla="*/ 1046 h 1368"/>
                <a:gd name="T20" fmla="*/ 764 w 1420"/>
                <a:gd name="T21" fmla="*/ 1028 h 1368"/>
                <a:gd name="T22" fmla="*/ 792 w 1420"/>
                <a:gd name="T23" fmla="*/ 986 h 1368"/>
                <a:gd name="T24" fmla="*/ 798 w 1420"/>
                <a:gd name="T25" fmla="*/ 962 h 1368"/>
                <a:gd name="T26" fmla="*/ 802 w 1420"/>
                <a:gd name="T27" fmla="*/ 921 h 1368"/>
                <a:gd name="T28" fmla="*/ 794 w 1420"/>
                <a:gd name="T29" fmla="*/ 881 h 1368"/>
                <a:gd name="T30" fmla="*/ 784 w 1420"/>
                <a:gd name="T31" fmla="*/ 861 h 1368"/>
                <a:gd name="T32" fmla="*/ 754 w 1420"/>
                <a:gd name="T33" fmla="*/ 813 h 1368"/>
                <a:gd name="T34" fmla="*/ 634 w 1420"/>
                <a:gd name="T35" fmla="*/ 670 h 1368"/>
                <a:gd name="T36" fmla="*/ 764 w 1420"/>
                <a:gd name="T37" fmla="*/ 569 h 1368"/>
                <a:gd name="T38" fmla="*/ 922 w 1420"/>
                <a:gd name="T39" fmla="*/ 754 h 1368"/>
                <a:gd name="T40" fmla="*/ 974 w 1420"/>
                <a:gd name="T41" fmla="*/ 823 h 1368"/>
                <a:gd name="T42" fmla="*/ 1010 w 1420"/>
                <a:gd name="T43" fmla="*/ 897 h 1368"/>
                <a:gd name="T44" fmla="*/ 1030 w 1420"/>
                <a:gd name="T45" fmla="*/ 964 h 1368"/>
                <a:gd name="T46" fmla="*/ 1036 w 1420"/>
                <a:gd name="T47" fmla="*/ 1034 h 1368"/>
                <a:gd name="T48" fmla="*/ 1034 w 1420"/>
                <a:gd name="T49" fmla="*/ 1070 h 1368"/>
                <a:gd name="T50" fmla="*/ 1018 w 1420"/>
                <a:gd name="T51" fmla="*/ 1129 h 1368"/>
                <a:gd name="T52" fmla="*/ 990 w 1420"/>
                <a:gd name="T53" fmla="*/ 1187 h 1368"/>
                <a:gd name="T54" fmla="*/ 948 w 1420"/>
                <a:gd name="T55" fmla="*/ 1239 h 1368"/>
                <a:gd name="T56" fmla="*/ 922 w 1420"/>
                <a:gd name="T57" fmla="*/ 1259 h 1368"/>
                <a:gd name="T58" fmla="*/ 870 w 1420"/>
                <a:gd name="T59" fmla="*/ 1292 h 1368"/>
                <a:gd name="T60" fmla="*/ 812 w 1420"/>
                <a:gd name="T61" fmla="*/ 1316 h 1368"/>
                <a:gd name="T62" fmla="*/ 750 w 1420"/>
                <a:gd name="T63" fmla="*/ 1328 h 1368"/>
                <a:gd name="T64" fmla="*/ 684 w 1420"/>
                <a:gd name="T65" fmla="*/ 1328 h 1368"/>
                <a:gd name="T66" fmla="*/ 648 w 1420"/>
                <a:gd name="T67" fmla="*/ 1322 h 1368"/>
                <a:gd name="T68" fmla="*/ 580 w 1420"/>
                <a:gd name="T69" fmla="*/ 1296 h 1368"/>
                <a:gd name="T70" fmla="*/ 510 w 1420"/>
                <a:gd name="T71" fmla="*/ 1254 h 1368"/>
                <a:gd name="T72" fmla="*/ 442 w 1420"/>
                <a:gd name="T73" fmla="*/ 1191 h 1368"/>
                <a:gd name="T74" fmla="*/ 0 w 1420"/>
                <a:gd name="T75" fmla="*/ 672 h 1368"/>
                <a:gd name="T76" fmla="*/ 150 w 1420"/>
                <a:gd name="T77" fmla="*/ 618 h 1368"/>
                <a:gd name="T78" fmla="*/ 166 w 1420"/>
                <a:gd name="T79" fmla="*/ 636 h 1368"/>
                <a:gd name="T80" fmla="*/ 194 w 1420"/>
                <a:gd name="T81" fmla="*/ 656 h 1368"/>
                <a:gd name="T82" fmla="*/ 206 w 1420"/>
                <a:gd name="T83" fmla="*/ 658 h 1368"/>
                <a:gd name="T84" fmla="*/ 218 w 1420"/>
                <a:gd name="T85" fmla="*/ 654 h 1368"/>
                <a:gd name="T86" fmla="*/ 252 w 1420"/>
                <a:gd name="T87" fmla="*/ 634 h 1368"/>
                <a:gd name="T88" fmla="*/ 738 w 1420"/>
                <a:gd name="T89" fmla="*/ 251 h 1368"/>
                <a:gd name="T90" fmla="*/ 758 w 1420"/>
                <a:gd name="T91" fmla="*/ 235 h 1368"/>
                <a:gd name="T92" fmla="*/ 782 w 1420"/>
                <a:gd name="T93" fmla="*/ 205 h 1368"/>
                <a:gd name="T94" fmla="*/ 786 w 1420"/>
                <a:gd name="T95" fmla="*/ 191 h 1368"/>
                <a:gd name="T96" fmla="*/ 786 w 1420"/>
                <a:gd name="T97" fmla="*/ 179 h 1368"/>
                <a:gd name="T98" fmla="*/ 768 w 1420"/>
                <a:gd name="T99" fmla="*/ 143 h 1368"/>
                <a:gd name="T100" fmla="*/ 726 w 1420"/>
                <a:gd name="T101" fmla="*/ 91 h 1368"/>
                <a:gd name="T102" fmla="*/ 1420 w 1420"/>
                <a:gd name="T103" fmla="*/ 684 h 1368"/>
                <a:gd name="T104" fmla="*/ 1104 w 1420"/>
                <a:gd name="T105" fmla="*/ 916 h 1368"/>
                <a:gd name="T106" fmla="*/ 1118 w 1420"/>
                <a:gd name="T107" fmla="*/ 887 h 1368"/>
                <a:gd name="T108" fmla="*/ 1142 w 1420"/>
                <a:gd name="T109" fmla="*/ 831 h 1368"/>
                <a:gd name="T110" fmla="*/ 1154 w 1420"/>
                <a:gd name="T111" fmla="*/ 777 h 1368"/>
                <a:gd name="T112" fmla="*/ 1158 w 1420"/>
                <a:gd name="T113" fmla="*/ 736 h 1368"/>
                <a:gd name="T114" fmla="*/ 1158 w 1420"/>
                <a:gd name="T115" fmla="*/ 712 h 1368"/>
                <a:gd name="T116" fmla="*/ 1148 w 1420"/>
                <a:gd name="T117" fmla="*/ 668 h 1368"/>
                <a:gd name="T118" fmla="*/ 1130 w 1420"/>
                <a:gd name="T119" fmla="*/ 624 h 1368"/>
                <a:gd name="T120" fmla="*/ 1104 w 1420"/>
                <a:gd name="T121" fmla="*/ 581 h 1368"/>
                <a:gd name="T122" fmla="*/ 1068 w 1420"/>
                <a:gd name="T123" fmla="*/ 535 h 1368"/>
                <a:gd name="T124" fmla="*/ 764 w 1420"/>
                <a:gd name="T125" fmla="*/ 569 h 136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20" h="1368">
                  <a:moveTo>
                    <a:pt x="392" y="890"/>
                  </a:moveTo>
                  <a:lnTo>
                    <a:pt x="508" y="1030"/>
                  </a:lnTo>
                  <a:lnTo>
                    <a:pt x="524" y="1048"/>
                  </a:lnTo>
                  <a:lnTo>
                    <a:pt x="538" y="1064"/>
                  </a:lnTo>
                  <a:lnTo>
                    <a:pt x="554" y="1078"/>
                  </a:lnTo>
                  <a:lnTo>
                    <a:pt x="570" y="1090"/>
                  </a:lnTo>
                  <a:lnTo>
                    <a:pt x="586" y="1098"/>
                  </a:lnTo>
                  <a:lnTo>
                    <a:pt x="602" y="1104"/>
                  </a:lnTo>
                  <a:lnTo>
                    <a:pt x="616" y="1110"/>
                  </a:lnTo>
                  <a:lnTo>
                    <a:pt x="632" y="1112"/>
                  </a:lnTo>
                  <a:lnTo>
                    <a:pt x="648" y="1112"/>
                  </a:lnTo>
                  <a:lnTo>
                    <a:pt x="662" y="1110"/>
                  </a:lnTo>
                  <a:lnTo>
                    <a:pt x="678" y="1108"/>
                  </a:lnTo>
                  <a:lnTo>
                    <a:pt x="692" y="1104"/>
                  </a:lnTo>
                  <a:lnTo>
                    <a:pt x="706" y="1100"/>
                  </a:lnTo>
                  <a:lnTo>
                    <a:pt x="718" y="1094"/>
                  </a:lnTo>
                  <a:lnTo>
                    <a:pt x="732" y="1086"/>
                  </a:lnTo>
                  <a:lnTo>
                    <a:pt x="744" y="1076"/>
                  </a:lnTo>
                  <a:lnTo>
                    <a:pt x="764" y="1058"/>
                  </a:lnTo>
                  <a:lnTo>
                    <a:pt x="780" y="1038"/>
                  </a:lnTo>
                  <a:lnTo>
                    <a:pt x="792" y="1016"/>
                  </a:lnTo>
                  <a:lnTo>
                    <a:pt x="798" y="992"/>
                  </a:lnTo>
                  <a:lnTo>
                    <a:pt x="802" y="970"/>
                  </a:lnTo>
                  <a:lnTo>
                    <a:pt x="802" y="948"/>
                  </a:lnTo>
                  <a:lnTo>
                    <a:pt x="800" y="926"/>
                  </a:lnTo>
                  <a:lnTo>
                    <a:pt x="794" y="906"/>
                  </a:lnTo>
                  <a:lnTo>
                    <a:pt x="784" y="886"/>
                  </a:lnTo>
                  <a:lnTo>
                    <a:pt x="772" y="862"/>
                  </a:lnTo>
                  <a:lnTo>
                    <a:pt x="754" y="838"/>
                  </a:lnTo>
                  <a:lnTo>
                    <a:pt x="732" y="810"/>
                  </a:lnTo>
                  <a:lnTo>
                    <a:pt x="634" y="690"/>
                  </a:lnTo>
                  <a:lnTo>
                    <a:pt x="392" y="890"/>
                  </a:lnTo>
                  <a:close/>
                  <a:moveTo>
                    <a:pt x="764" y="584"/>
                  </a:moveTo>
                  <a:lnTo>
                    <a:pt x="922" y="776"/>
                  </a:lnTo>
                  <a:lnTo>
                    <a:pt x="950" y="812"/>
                  </a:lnTo>
                  <a:lnTo>
                    <a:pt x="974" y="848"/>
                  </a:lnTo>
                  <a:lnTo>
                    <a:pt x="994" y="884"/>
                  </a:lnTo>
                  <a:lnTo>
                    <a:pt x="1010" y="922"/>
                  </a:lnTo>
                  <a:lnTo>
                    <a:pt x="1022" y="958"/>
                  </a:lnTo>
                  <a:lnTo>
                    <a:pt x="1030" y="994"/>
                  </a:lnTo>
                  <a:lnTo>
                    <a:pt x="1036" y="1028"/>
                  </a:lnTo>
                  <a:lnTo>
                    <a:pt x="1036" y="1064"/>
                  </a:lnTo>
                  <a:lnTo>
                    <a:pt x="1034" y="1100"/>
                  </a:lnTo>
                  <a:lnTo>
                    <a:pt x="1028" y="1132"/>
                  </a:lnTo>
                  <a:lnTo>
                    <a:pt x="1018" y="1164"/>
                  </a:lnTo>
                  <a:lnTo>
                    <a:pt x="1006" y="1194"/>
                  </a:lnTo>
                  <a:lnTo>
                    <a:pt x="990" y="1222"/>
                  </a:lnTo>
                  <a:lnTo>
                    <a:pt x="970" y="1248"/>
                  </a:lnTo>
                  <a:lnTo>
                    <a:pt x="948" y="1274"/>
                  </a:lnTo>
                  <a:lnTo>
                    <a:pt x="922" y="1296"/>
                  </a:lnTo>
                  <a:lnTo>
                    <a:pt x="896" y="1316"/>
                  </a:lnTo>
                  <a:lnTo>
                    <a:pt x="870" y="1332"/>
                  </a:lnTo>
                  <a:lnTo>
                    <a:pt x="842" y="1346"/>
                  </a:lnTo>
                  <a:lnTo>
                    <a:pt x="812" y="1356"/>
                  </a:lnTo>
                  <a:lnTo>
                    <a:pt x="782" y="1364"/>
                  </a:lnTo>
                  <a:lnTo>
                    <a:pt x="750" y="1368"/>
                  </a:lnTo>
                  <a:lnTo>
                    <a:pt x="718" y="1368"/>
                  </a:lnTo>
                  <a:lnTo>
                    <a:pt x="684" y="1368"/>
                  </a:lnTo>
                  <a:lnTo>
                    <a:pt x="648" y="1362"/>
                  </a:lnTo>
                  <a:lnTo>
                    <a:pt x="614" y="1350"/>
                  </a:lnTo>
                  <a:lnTo>
                    <a:pt x="580" y="1336"/>
                  </a:lnTo>
                  <a:lnTo>
                    <a:pt x="544" y="1316"/>
                  </a:lnTo>
                  <a:lnTo>
                    <a:pt x="510" y="1290"/>
                  </a:lnTo>
                  <a:lnTo>
                    <a:pt x="476" y="1260"/>
                  </a:lnTo>
                  <a:lnTo>
                    <a:pt x="442" y="1226"/>
                  </a:lnTo>
                  <a:lnTo>
                    <a:pt x="406" y="1186"/>
                  </a:lnTo>
                  <a:lnTo>
                    <a:pt x="0" y="692"/>
                  </a:lnTo>
                  <a:lnTo>
                    <a:pt x="116" y="596"/>
                  </a:lnTo>
                  <a:lnTo>
                    <a:pt x="150" y="638"/>
                  </a:lnTo>
                  <a:lnTo>
                    <a:pt x="166" y="656"/>
                  </a:lnTo>
                  <a:lnTo>
                    <a:pt x="180" y="668"/>
                  </a:lnTo>
                  <a:lnTo>
                    <a:pt x="194" y="676"/>
                  </a:lnTo>
                  <a:lnTo>
                    <a:pt x="200" y="678"/>
                  </a:lnTo>
                  <a:lnTo>
                    <a:pt x="206" y="678"/>
                  </a:lnTo>
                  <a:lnTo>
                    <a:pt x="218" y="674"/>
                  </a:lnTo>
                  <a:lnTo>
                    <a:pt x="234" y="666"/>
                  </a:lnTo>
                  <a:lnTo>
                    <a:pt x="252" y="654"/>
                  </a:lnTo>
                  <a:lnTo>
                    <a:pt x="274" y="638"/>
                  </a:lnTo>
                  <a:lnTo>
                    <a:pt x="738" y="256"/>
                  </a:lnTo>
                  <a:lnTo>
                    <a:pt x="758" y="240"/>
                  </a:lnTo>
                  <a:lnTo>
                    <a:pt x="772" y="224"/>
                  </a:lnTo>
                  <a:lnTo>
                    <a:pt x="782" y="210"/>
                  </a:lnTo>
                  <a:lnTo>
                    <a:pt x="786" y="196"/>
                  </a:lnTo>
                  <a:lnTo>
                    <a:pt x="786" y="190"/>
                  </a:lnTo>
                  <a:lnTo>
                    <a:pt x="786" y="184"/>
                  </a:lnTo>
                  <a:lnTo>
                    <a:pt x="780" y="166"/>
                  </a:lnTo>
                  <a:lnTo>
                    <a:pt x="768" y="148"/>
                  </a:lnTo>
                  <a:lnTo>
                    <a:pt x="750" y="124"/>
                  </a:lnTo>
                  <a:lnTo>
                    <a:pt x="726" y="96"/>
                  </a:lnTo>
                  <a:lnTo>
                    <a:pt x="842" y="0"/>
                  </a:lnTo>
                  <a:lnTo>
                    <a:pt x="1420" y="704"/>
                  </a:lnTo>
                  <a:lnTo>
                    <a:pt x="1232" y="1018"/>
                  </a:lnTo>
                  <a:lnTo>
                    <a:pt x="1104" y="942"/>
                  </a:lnTo>
                  <a:lnTo>
                    <a:pt x="1118" y="912"/>
                  </a:lnTo>
                  <a:lnTo>
                    <a:pt x="1132" y="882"/>
                  </a:lnTo>
                  <a:lnTo>
                    <a:pt x="1142" y="856"/>
                  </a:lnTo>
                  <a:lnTo>
                    <a:pt x="1150" y="828"/>
                  </a:lnTo>
                  <a:lnTo>
                    <a:pt x="1154" y="802"/>
                  </a:lnTo>
                  <a:lnTo>
                    <a:pt x="1158" y="778"/>
                  </a:lnTo>
                  <a:lnTo>
                    <a:pt x="1158" y="756"/>
                  </a:lnTo>
                  <a:lnTo>
                    <a:pt x="1158" y="732"/>
                  </a:lnTo>
                  <a:lnTo>
                    <a:pt x="1154" y="710"/>
                  </a:lnTo>
                  <a:lnTo>
                    <a:pt x="1148" y="688"/>
                  </a:lnTo>
                  <a:lnTo>
                    <a:pt x="1140" y="666"/>
                  </a:lnTo>
                  <a:lnTo>
                    <a:pt x="1130" y="644"/>
                  </a:lnTo>
                  <a:lnTo>
                    <a:pt x="1118" y="620"/>
                  </a:lnTo>
                  <a:lnTo>
                    <a:pt x="1104" y="596"/>
                  </a:lnTo>
                  <a:lnTo>
                    <a:pt x="1086" y="574"/>
                  </a:lnTo>
                  <a:lnTo>
                    <a:pt x="1068" y="550"/>
                  </a:lnTo>
                  <a:lnTo>
                    <a:pt x="962" y="420"/>
                  </a:lnTo>
                  <a:lnTo>
                    <a:pt x="764" y="5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0" name="Freeform 295"/>
            <p:cNvSpPr>
              <a:spLocks/>
            </p:cNvSpPr>
            <p:nvPr userDrawn="1"/>
          </p:nvSpPr>
          <p:spPr bwMode="auto">
            <a:xfrm>
              <a:off x="135" y="4635"/>
              <a:ext cx="400" cy="420"/>
            </a:xfrm>
            <a:custGeom>
              <a:avLst/>
              <a:gdLst>
                <a:gd name="T0" fmla="*/ 0 w 410"/>
                <a:gd name="T1" fmla="*/ 195 h 422"/>
                <a:gd name="T2" fmla="*/ 101 w 410"/>
                <a:gd name="T3" fmla="*/ 330 h 422"/>
                <a:gd name="T4" fmla="*/ 101 w 410"/>
                <a:gd name="T5" fmla="*/ 330 h 422"/>
                <a:gd name="T6" fmla="*/ 117 w 410"/>
                <a:gd name="T7" fmla="*/ 348 h 422"/>
                <a:gd name="T8" fmla="*/ 130 w 410"/>
                <a:gd name="T9" fmla="*/ 364 h 422"/>
                <a:gd name="T10" fmla="*/ 142 w 410"/>
                <a:gd name="T11" fmla="*/ 378 h 422"/>
                <a:gd name="T12" fmla="*/ 158 w 410"/>
                <a:gd name="T13" fmla="*/ 390 h 422"/>
                <a:gd name="T14" fmla="*/ 172 w 410"/>
                <a:gd name="T15" fmla="*/ 398 h 422"/>
                <a:gd name="T16" fmla="*/ 185 w 410"/>
                <a:gd name="T17" fmla="*/ 404 h 422"/>
                <a:gd name="T18" fmla="*/ 199 w 410"/>
                <a:gd name="T19" fmla="*/ 410 h 422"/>
                <a:gd name="T20" fmla="*/ 212 w 410"/>
                <a:gd name="T21" fmla="*/ 412 h 422"/>
                <a:gd name="T22" fmla="*/ 212 w 410"/>
                <a:gd name="T23" fmla="*/ 412 h 422"/>
                <a:gd name="T24" fmla="*/ 226 w 410"/>
                <a:gd name="T25" fmla="*/ 412 h 422"/>
                <a:gd name="T26" fmla="*/ 239 w 410"/>
                <a:gd name="T27" fmla="*/ 410 h 422"/>
                <a:gd name="T28" fmla="*/ 253 w 410"/>
                <a:gd name="T29" fmla="*/ 408 h 422"/>
                <a:gd name="T30" fmla="*/ 265 w 410"/>
                <a:gd name="T31" fmla="*/ 404 h 422"/>
                <a:gd name="T32" fmla="*/ 278 w 410"/>
                <a:gd name="T33" fmla="*/ 400 h 422"/>
                <a:gd name="T34" fmla="*/ 288 w 410"/>
                <a:gd name="T35" fmla="*/ 394 h 422"/>
                <a:gd name="T36" fmla="*/ 300 w 410"/>
                <a:gd name="T37" fmla="*/ 386 h 422"/>
                <a:gd name="T38" fmla="*/ 311 w 410"/>
                <a:gd name="T39" fmla="*/ 376 h 422"/>
                <a:gd name="T40" fmla="*/ 311 w 410"/>
                <a:gd name="T41" fmla="*/ 376 h 422"/>
                <a:gd name="T42" fmla="*/ 329 w 410"/>
                <a:gd name="T43" fmla="*/ 358 h 422"/>
                <a:gd name="T44" fmla="*/ 343 w 410"/>
                <a:gd name="T45" fmla="*/ 338 h 422"/>
                <a:gd name="T46" fmla="*/ 353 w 410"/>
                <a:gd name="T47" fmla="*/ 316 h 422"/>
                <a:gd name="T48" fmla="*/ 359 w 410"/>
                <a:gd name="T49" fmla="*/ 297 h 422"/>
                <a:gd name="T50" fmla="*/ 359 w 410"/>
                <a:gd name="T51" fmla="*/ 297 h 422"/>
                <a:gd name="T52" fmla="*/ 362 w 410"/>
                <a:gd name="T53" fmla="*/ 275 h 422"/>
                <a:gd name="T54" fmla="*/ 362 w 410"/>
                <a:gd name="T55" fmla="*/ 253 h 422"/>
                <a:gd name="T56" fmla="*/ 361 w 410"/>
                <a:gd name="T57" fmla="*/ 231 h 422"/>
                <a:gd name="T58" fmla="*/ 355 w 410"/>
                <a:gd name="T59" fmla="*/ 211 h 422"/>
                <a:gd name="T60" fmla="*/ 355 w 410"/>
                <a:gd name="T61" fmla="*/ 211 h 422"/>
                <a:gd name="T62" fmla="*/ 346 w 410"/>
                <a:gd name="T63" fmla="*/ 191 h 422"/>
                <a:gd name="T64" fmla="*/ 336 w 410"/>
                <a:gd name="T65" fmla="*/ 167 h 422"/>
                <a:gd name="T66" fmla="*/ 320 w 410"/>
                <a:gd name="T67" fmla="*/ 143 h 422"/>
                <a:gd name="T68" fmla="*/ 300 w 410"/>
                <a:gd name="T69" fmla="*/ 115 h 422"/>
                <a:gd name="T70" fmla="*/ 214 w 410"/>
                <a:gd name="T71" fmla="*/ 0 h 422"/>
                <a:gd name="T72" fmla="*/ 0 w 410"/>
                <a:gd name="T73" fmla="*/ 195 h 4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10" h="422">
                  <a:moveTo>
                    <a:pt x="0" y="200"/>
                  </a:moveTo>
                  <a:lnTo>
                    <a:pt x="116" y="340"/>
                  </a:lnTo>
                  <a:lnTo>
                    <a:pt x="132" y="358"/>
                  </a:lnTo>
                  <a:lnTo>
                    <a:pt x="146" y="374"/>
                  </a:lnTo>
                  <a:lnTo>
                    <a:pt x="162" y="388"/>
                  </a:lnTo>
                  <a:lnTo>
                    <a:pt x="178" y="400"/>
                  </a:lnTo>
                  <a:lnTo>
                    <a:pt x="194" y="408"/>
                  </a:lnTo>
                  <a:lnTo>
                    <a:pt x="210" y="414"/>
                  </a:lnTo>
                  <a:lnTo>
                    <a:pt x="224" y="420"/>
                  </a:lnTo>
                  <a:lnTo>
                    <a:pt x="240" y="422"/>
                  </a:lnTo>
                  <a:lnTo>
                    <a:pt x="256" y="422"/>
                  </a:lnTo>
                  <a:lnTo>
                    <a:pt x="270" y="420"/>
                  </a:lnTo>
                  <a:lnTo>
                    <a:pt x="286" y="418"/>
                  </a:lnTo>
                  <a:lnTo>
                    <a:pt x="300" y="414"/>
                  </a:lnTo>
                  <a:lnTo>
                    <a:pt x="314" y="410"/>
                  </a:lnTo>
                  <a:lnTo>
                    <a:pt x="326" y="404"/>
                  </a:lnTo>
                  <a:lnTo>
                    <a:pt x="340" y="396"/>
                  </a:lnTo>
                  <a:lnTo>
                    <a:pt x="352" y="386"/>
                  </a:lnTo>
                  <a:lnTo>
                    <a:pt x="372" y="368"/>
                  </a:lnTo>
                  <a:lnTo>
                    <a:pt x="388" y="348"/>
                  </a:lnTo>
                  <a:lnTo>
                    <a:pt x="400" y="326"/>
                  </a:lnTo>
                  <a:lnTo>
                    <a:pt x="406" y="302"/>
                  </a:lnTo>
                  <a:lnTo>
                    <a:pt x="410" y="280"/>
                  </a:lnTo>
                  <a:lnTo>
                    <a:pt x="410" y="258"/>
                  </a:lnTo>
                  <a:lnTo>
                    <a:pt x="408" y="236"/>
                  </a:lnTo>
                  <a:lnTo>
                    <a:pt x="402" y="216"/>
                  </a:lnTo>
                  <a:lnTo>
                    <a:pt x="392" y="196"/>
                  </a:lnTo>
                  <a:lnTo>
                    <a:pt x="380" y="172"/>
                  </a:lnTo>
                  <a:lnTo>
                    <a:pt x="362" y="148"/>
                  </a:lnTo>
                  <a:lnTo>
                    <a:pt x="340" y="120"/>
                  </a:lnTo>
                  <a:lnTo>
                    <a:pt x="242" y="0"/>
                  </a:lnTo>
                  <a:lnTo>
                    <a:pt x="0" y="20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1" name="Freeform 296"/>
            <p:cNvSpPr>
              <a:spLocks/>
            </p:cNvSpPr>
            <p:nvPr userDrawn="1"/>
          </p:nvSpPr>
          <p:spPr bwMode="auto">
            <a:xfrm>
              <a:off x="-265" y="3955"/>
              <a:ext cx="1420" cy="1360"/>
            </a:xfrm>
            <a:custGeom>
              <a:avLst/>
              <a:gdLst>
                <a:gd name="T0" fmla="*/ 922 w 1420"/>
                <a:gd name="T1" fmla="*/ 754 h 1368"/>
                <a:gd name="T2" fmla="*/ 950 w 1420"/>
                <a:gd name="T3" fmla="*/ 787 h 1368"/>
                <a:gd name="T4" fmla="*/ 994 w 1420"/>
                <a:gd name="T5" fmla="*/ 859 h 1368"/>
                <a:gd name="T6" fmla="*/ 1022 w 1420"/>
                <a:gd name="T7" fmla="*/ 930 h 1368"/>
                <a:gd name="T8" fmla="*/ 1036 w 1420"/>
                <a:gd name="T9" fmla="*/ 998 h 1368"/>
                <a:gd name="T10" fmla="*/ 1036 w 1420"/>
                <a:gd name="T11" fmla="*/ 1034 h 1368"/>
                <a:gd name="T12" fmla="*/ 1028 w 1420"/>
                <a:gd name="T13" fmla="*/ 1099 h 1368"/>
                <a:gd name="T14" fmla="*/ 1006 w 1420"/>
                <a:gd name="T15" fmla="*/ 1159 h 1368"/>
                <a:gd name="T16" fmla="*/ 970 w 1420"/>
                <a:gd name="T17" fmla="*/ 1213 h 1368"/>
                <a:gd name="T18" fmla="*/ 922 w 1420"/>
                <a:gd name="T19" fmla="*/ 1259 h 1368"/>
                <a:gd name="T20" fmla="*/ 896 w 1420"/>
                <a:gd name="T21" fmla="*/ 1276 h 1368"/>
                <a:gd name="T22" fmla="*/ 842 w 1420"/>
                <a:gd name="T23" fmla="*/ 1306 h 1368"/>
                <a:gd name="T24" fmla="*/ 782 w 1420"/>
                <a:gd name="T25" fmla="*/ 1324 h 1368"/>
                <a:gd name="T26" fmla="*/ 718 w 1420"/>
                <a:gd name="T27" fmla="*/ 1328 h 1368"/>
                <a:gd name="T28" fmla="*/ 684 w 1420"/>
                <a:gd name="T29" fmla="*/ 1328 h 1368"/>
                <a:gd name="T30" fmla="*/ 614 w 1420"/>
                <a:gd name="T31" fmla="*/ 1310 h 1368"/>
                <a:gd name="T32" fmla="*/ 544 w 1420"/>
                <a:gd name="T33" fmla="*/ 1276 h 1368"/>
                <a:gd name="T34" fmla="*/ 476 w 1420"/>
                <a:gd name="T35" fmla="*/ 1225 h 1368"/>
                <a:gd name="T36" fmla="*/ 406 w 1420"/>
                <a:gd name="T37" fmla="*/ 1151 h 1368"/>
                <a:gd name="T38" fmla="*/ 116 w 1420"/>
                <a:gd name="T39" fmla="*/ 581 h 1368"/>
                <a:gd name="T40" fmla="*/ 150 w 1420"/>
                <a:gd name="T41" fmla="*/ 618 h 1368"/>
                <a:gd name="T42" fmla="*/ 180 w 1420"/>
                <a:gd name="T43" fmla="*/ 648 h 1368"/>
                <a:gd name="T44" fmla="*/ 200 w 1420"/>
                <a:gd name="T45" fmla="*/ 658 h 1368"/>
                <a:gd name="T46" fmla="*/ 206 w 1420"/>
                <a:gd name="T47" fmla="*/ 658 h 1368"/>
                <a:gd name="T48" fmla="*/ 234 w 1420"/>
                <a:gd name="T49" fmla="*/ 646 h 1368"/>
                <a:gd name="T50" fmla="*/ 274 w 1420"/>
                <a:gd name="T51" fmla="*/ 618 h 1368"/>
                <a:gd name="T52" fmla="*/ 738 w 1420"/>
                <a:gd name="T53" fmla="*/ 251 h 1368"/>
                <a:gd name="T54" fmla="*/ 772 w 1420"/>
                <a:gd name="T55" fmla="*/ 219 h 1368"/>
                <a:gd name="T56" fmla="*/ 786 w 1420"/>
                <a:gd name="T57" fmla="*/ 191 h 1368"/>
                <a:gd name="T58" fmla="*/ 786 w 1420"/>
                <a:gd name="T59" fmla="*/ 185 h 1368"/>
                <a:gd name="T60" fmla="*/ 780 w 1420"/>
                <a:gd name="T61" fmla="*/ 161 h 1368"/>
                <a:gd name="T62" fmla="*/ 750 w 1420"/>
                <a:gd name="T63" fmla="*/ 119 h 1368"/>
                <a:gd name="T64" fmla="*/ 842 w 1420"/>
                <a:gd name="T65" fmla="*/ 0 h 1368"/>
                <a:gd name="T66" fmla="*/ 1232 w 1420"/>
                <a:gd name="T67" fmla="*/ 988 h 1368"/>
                <a:gd name="T68" fmla="*/ 1104 w 1420"/>
                <a:gd name="T69" fmla="*/ 916 h 1368"/>
                <a:gd name="T70" fmla="*/ 1132 w 1420"/>
                <a:gd name="T71" fmla="*/ 857 h 1368"/>
                <a:gd name="T72" fmla="*/ 1150 w 1420"/>
                <a:gd name="T73" fmla="*/ 803 h 1368"/>
                <a:gd name="T74" fmla="*/ 1158 w 1420"/>
                <a:gd name="T75" fmla="*/ 756 h 1368"/>
                <a:gd name="T76" fmla="*/ 1158 w 1420"/>
                <a:gd name="T77" fmla="*/ 712 h 1368"/>
                <a:gd name="T78" fmla="*/ 1154 w 1420"/>
                <a:gd name="T79" fmla="*/ 690 h 1368"/>
                <a:gd name="T80" fmla="*/ 1140 w 1420"/>
                <a:gd name="T81" fmla="*/ 646 h 1368"/>
                <a:gd name="T82" fmla="*/ 1118 w 1420"/>
                <a:gd name="T83" fmla="*/ 600 h 1368"/>
                <a:gd name="T84" fmla="*/ 1086 w 1420"/>
                <a:gd name="T85" fmla="*/ 559 h 1368"/>
                <a:gd name="T86" fmla="*/ 962 w 1420"/>
                <a:gd name="T87" fmla="*/ 410 h 136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20" h="1368">
                  <a:moveTo>
                    <a:pt x="764" y="584"/>
                  </a:moveTo>
                  <a:lnTo>
                    <a:pt x="922" y="776"/>
                  </a:lnTo>
                  <a:lnTo>
                    <a:pt x="950" y="812"/>
                  </a:lnTo>
                  <a:lnTo>
                    <a:pt x="974" y="848"/>
                  </a:lnTo>
                  <a:lnTo>
                    <a:pt x="994" y="884"/>
                  </a:lnTo>
                  <a:lnTo>
                    <a:pt x="1010" y="922"/>
                  </a:lnTo>
                  <a:lnTo>
                    <a:pt x="1022" y="958"/>
                  </a:lnTo>
                  <a:lnTo>
                    <a:pt x="1030" y="994"/>
                  </a:lnTo>
                  <a:lnTo>
                    <a:pt x="1036" y="1028"/>
                  </a:lnTo>
                  <a:lnTo>
                    <a:pt x="1036" y="1064"/>
                  </a:lnTo>
                  <a:lnTo>
                    <a:pt x="1034" y="1100"/>
                  </a:lnTo>
                  <a:lnTo>
                    <a:pt x="1028" y="1132"/>
                  </a:lnTo>
                  <a:lnTo>
                    <a:pt x="1018" y="1164"/>
                  </a:lnTo>
                  <a:lnTo>
                    <a:pt x="1006" y="1194"/>
                  </a:lnTo>
                  <a:lnTo>
                    <a:pt x="990" y="1222"/>
                  </a:lnTo>
                  <a:lnTo>
                    <a:pt x="970" y="1248"/>
                  </a:lnTo>
                  <a:lnTo>
                    <a:pt x="948" y="1274"/>
                  </a:lnTo>
                  <a:lnTo>
                    <a:pt x="922" y="1296"/>
                  </a:lnTo>
                  <a:lnTo>
                    <a:pt x="896" y="1316"/>
                  </a:lnTo>
                  <a:lnTo>
                    <a:pt x="870" y="1332"/>
                  </a:lnTo>
                  <a:lnTo>
                    <a:pt x="842" y="1346"/>
                  </a:lnTo>
                  <a:lnTo>
                    <a:pt x="812" y="1356"/>
                  </a:lnTo>
                  <a:lnTo>
                    <a:pt x="782" y="1364"/>
                  </a:lnTo>
                  <a:lnTo>
                    <a:pt x="750" y="1368"/>
                  </a:lnTo>
                  <a:lnTo>
                    <a:pt x="718" y="1368"/>
                  </a:lnTo>
                  <a:lnTo>
                    <a:pt x="684" y="1368"/>
                  </a:lnTo>
                  <a:lnTo>
                    <a:pt x="648" y="1362"/>
                  </a:lnTo>
                  <a:lnTo>
                    <a:pt x="614" y="1350"/>
                  </a:lnTo>
                  <a:lnTo>
                    <a:pt x="580" y="1336"/>
                  </a:lnTo>
                  <a:lnTo>
                    <a:pt x="544" y="1316"/>
                  </a:lnTo>
                  <a:lnTo>
                    <a:pt x="510" y="1290"/>
                  </a:lnTo>
                  <a:lnTo>
                    <a:pt x="476" y="1260"/>
                  </a:lnTo>
                  <a:lnTo>
                    <a:pt x="442" y="1226"/>
                  </a:lnTo>
                  <a:lnTo>
                    <a:pt x="406" y="1186"/>
                  </a:lnTo>
                  <a:lnTo>
                    <a:pt x="0" y="692"/>
                  </a:lnTo>
                  <a:lnTo>
                    <a:pt x="116" y="596"/>
                  </a:lnTo>
                  <a:lnTo>
                    <a:pt x="150" y="638"/>
                  </a:lnTo>
                  <a:lnTo>
                    <a:pt x="166" y="656"/>
                  </a:lnTo>
                  <a:lnTo>
                    <a:pt x="180" y="668"/>
                  </a:lnTo>
                  <a:lnTo>
                    <a:pt x="194" y="676"/>
                  </a:lnTo>
                  <a:lnTo>
                    <a:pt x="200" y="678"/>
                  </a:lnTo>
                  <a:lnTo>
                    <a:pt x="206" y="678"/>
                  </a:lnTo>
                  <a:lnTo>
                    <a:pt x="218" y="674"/>
                  </a:lnTo>
                  <a:lnTo>
                    <a:pt x="234" y="666"/>
                  </a:lnTo>
                  <a:lnTo>
                    <a:pt x="252" y="654"/>
                  </a:lnTo>
                  <a:lnTo>
                    <a:pt x="274" y="638"/>
                  </a:lnTo>
                  <a:lnTo>
                    <a:pt x="738" y="256"/>
                  </a:lnTo>
                  <a:lnTo>
                    <a:pt x="758" y="240"/>
                  </a:lnTo>
                  <a:lnTo>
                    <a:pt x="772" y="224"/>
                  </a:lnTo>
                  <a:lnTo>
                    <a:pt x="782" y="210"/>
                  </a:lnTo>
                  <a:lnTo>
                    <a:pt x="786" y="196"/>
                  </a:lnTo>
                  <a:lnTo>
                    <a:pt x="786" y="190"/>
                  </a:lnTo>
                  <a:lnTo>
                    <a:pt x="786" y="184"/>
                  </a:lnTo>
                  <a:lnTo>
                    <a:pt x="780" y="166"/>
                  </a:lnTo>
                  <a:lnTo>
                    <a:pt x="768" y="148"/>
                  </a:lnTo>
                  <a:lnTo>
                    <a:pt x="750" y="124"/>
                  </a:lnTo>
                  <a:lnTo>
                    <a:pt x="726" y="96"/>
                  </a:lnTo>
                  <a:lnTo>
                    <a:pt x="842" y="0"/>
                  </a:lnTo>
                  <a:lnTo>
                    <a:pt x="1420" y="704"/>
                  </a:lnTo>
                  <a:lnTo>
                    <a:pt x="1232" y="1018"/>
                  </a:lnTo>
                  <a:lnTo>
                    <a:pt x="1104" y="942"/>
                  </a:lnTo>
                  <a:lnTo>
                    <a:pt x="1118" y="912"/>
                  </a:lnTo>
                  <a:lnTo>
                    <a:pt x="1132" y="882"/>
                  </a:lnTo>
                  <a:lnTo>
                    <a:pt x="1142" y="856"/>
                  </a:lnTo>
                  <a:lnTo>
                    <a:pt x="1150" y="828"/>
                  </a:lnTo>
                  <a:lnTo>
                    <a:pt x="1154" y="802"/>
                  </a:lnTo>
                  <a:lnTo>
                    <a:pt x="1158" y="778"/>
                  </a:lnTo>
                  <a:lnTo>
                    <a:pt x="1158" y="756"/>
                  </a:lnTo>
                  <a:lnTo>
                    <a:pt x="1158" y="732"/>
                  </a:lnTo>
                  <a:lnTo>
                    <a:pt x="1154" y="710"/>
                  </a:lnTo>
                  <a:lnTo>
                    <a:pt x="1148" y="688"/>
                  </a:lnTo>
                  <a:lnTo>
                    <a:pt x="1140" y="666"/>
                  </a:lnTo>
                  <a:lnTo>
                    <a:pt x="1130" y="644"/>
                  </a:lnTo>
                  <a:lnTo>
                    <a:pt x="1118" y="620"/>
                  </a:lnTo>
                  <a:lnTo>
                    <a:pt x="1104" y="596"/>
                  </a:lnTo>
                  <a:lnTo>
                    <a:pt x="1086" y="574"/>
                  </a:lnTo>
                  <a:lnTo>
                    <a:pt x="1068" y="550"/>
                  </a:lnTo>
                  <a:lnTo>
                    <a:pt x="962" y="420"/>
                  </a:lnTo>
                  <a:lnTo>
                    <a:pt x="764" y="584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2" name="Freeform 297"/>
            <p:cNvSpPr>
              <a:spLocks noEditPoints="1"/>
            </p:cNvSpPr>
            <p:nvPr userDrawn="1"/>
          </p:nvSpPr>
          <p:spPr bwMode="auto">
            <a:xfrm>
              <a:off x="535" y="5035"/>
              <a:ext cx="1220" cy="1280"/>
            </a:xfrm>
            <a:custGeom>
              <a:avLst/>
              <a:gdLst>
                <a:gd name="T0" fmla="*/ 787 w 1228"/>
                <a:gd name="T1" fmla="*/ 570 h 1280"/>
                <a:gd name="T2" fmla="*/ 624 w 1228"/>
                <a:gd name="T3" fmla="*/ 434 h 1280"/>
                <a:gd name="T4" fmla="*/ 1188 w 1228"/>
                <a:gd name="T5" fmla="*/ 154 h 1280"/>
                <a:gd name="T6" fmla="*/ 922 w 1228"/>
                <a:gd name="T7" fmla="*/ 1014 h 1280"/>
                <a:gd name="T8" fmla="*/ 906 w 1228"/>
                <a:gd name="T9" fmla="*/ 1072 h 1280"/>
                <a:gd name="T10" fmla="*/ 906 w 1228"/>
                <a:gd name="T11" fmla="*/ 1106 h 1280"/>
                <a:gd name="T12" fmla="*/ 912 w 1228"/>
                <a:gd name="T13" fmla="*/ 1120 h 1280"/>
                <a:gd name="T14" fmla="*/ 934 w 1228"/>
                <a:gd name="T15" fmla="*/ 1148 h 1280"/>
                <a:gd name="T16" fmla="*/ 858 w 1228"/>
                <a:gd name="T17" fmla="*/ 1280 h 1280"/>
                <a:gd name="T18" fmla="*/ 566 w 1228"/>
                <a:gd name="T19" fmla="*/ 842 h 1280"/>
                <a:gd name="T20" fmla="*/ 592 w 1228"/>
                <a:gd name="T21" fmla="*/ 860 h 1280"/>
                <a:gd name="T22" fmla="*/ 622 w 1228"/>
                <a:gd name="T23" fmla="*/ 882 h 1280"/>
                <a:gd name="T24" fmla="*/ 644 w 1228"/>
                <a:gd name="T25" fmla="*/ 890 h 1280"/>
                <a:gd name="T26" fmla="*/ 654 w 1228"/>
                <a:gd name="T27" fmla="*/ 890 h 1280"/>
                <a:gd name="T28" fmla="*/ 670 w 1228"/>
                <a:gd name="T29" fmla="*/ 884 h 1280"/>
                <a:gd name="T30" fmla="*/ 674 w 1228"/>
                <a:gd name="T31" fmla="*/ 880 h 1280"/>
                <a:gd name="T32" fmla="*/ 682 w 1228"/>
                <a:gd name="T33" fmla="*/ 860 h 1280"/>
                <a:gd name="T34" fmla="*/ 729 w 1228"/>
                <a:gd name="T35" fmla="*/ 728 h 1280"/>
                <a:gd name="T36" fmla="*/ 383 w 1228"/>
                <a:gd name="T37" fmla="*/ 578 h 1280"/>
                <a:gd name="T38" fmla="*/ 362 w 1228"/>
                <a:gd name="T39" fmla="*/ 594 h 1280"/>
                <a:gd name="T40" fmla="*/ 350 w 1228"/>
                <a:gd name="T41" fmla="*/ 606 h 1280"/>
                <a:gd name="T42" fmla="*/ 342 w 1228"/>
                <a:gd name="T43" fmla="*/ 628 h 1280"/>
                <a:gd name="T44" fmla="*/ 344 w 1228"/>
                <a:gd name="T45" fmla="*/ 636 h 1280"/>
                <a:gd name="T46" fmla="*/ 356 w 1228"/>
                <a:gd name="T47" fmla="*/ 658 h 1280"/>
                <a:gd name="T48" fmla="*/ 373 w 1228"/>
                <a:gd name="T49" fmla="*/ 676 h 1280"/>
                <a:gd name="T50" fmla="*/ 318 w 1228"/>
                <a:gd name="T51" fmla="*/ 824 h 1280"/>
                <a:gd name="T52" fmla="*/ 89 w 1228"/>
                <a:gd name="T53" fmla="*/ 442 h 1280"/>
                <a:gd name="T54" fmla="*/ 117 w 1228"/>
                <a:gd name="T55" fmla="*/ 462 h 1280"/>
                <a:gd name="T56" fmla="*/ 139 w 1228"/>
                <a:gd name="T57" fmla="*/ 474 h 1280"/>
                <a:gd name="T58" fmla="*/ 159 w 1228"/>
                <a:gd name="T59" fmla="*/ 478 h 1280"/>
                <a:gd name="T60" fmla="*/ 177 w 1228"/>
                <a:gd name="T61" fmla="*/ 476 h 1280"/>
                <a:gd name="T62" fmla="*/ 199 w 1228"/>
                <a:gd name="T63" fmla="*/ 468 h 1280"/>
                <a:gd name="T64" fmla="*/ 1003 w 1228"/>
                <a:gd name="T65" fmla="*/ 0 h 128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228" h="1280">
                  <a:moveTo>
                    <a:pt x="644" y="434"/>
                  </a:moveTo>
                  <a:lnTo>
                    <a:pt x="812" y="570"/>
                  </a:lnTo>
                  <a:lnTo>
                    <a:pt x="918" y="272"/>
                  </a:lnTo>
                  <a:lnTo>
                    <a:pt x="644" y="434"/>
                  </a:lnTo>
                  <a:close/>
                  <a:moveTo>
                    <a:pt x="1038" y="0"/>
                  </a:moveTo>
                  <a:lnTo>
                    <a:pt x="1228" y="154"/>
                  </a:lnTo>
                  <a:lnTo>
                    <a:pt x="952" y="1014"/>
                  </a:lnTo>
                  <a:lnTo>
                    <a:pt x="942" y="1046"/>
                  </a:lnTo>
                  <a:lnTo>
                    <a:pt x="936" y="1072"/>
                  </a:lnTo>
                  <a:lnTo>
                    <a:pt x="934" y="1092"/>
                  </a:lnTo>
                  <a:lnTo>
                    <a:pt x="936" y="1106"/>
                  </a:lnTo>
                  <a:lnTo>
                    <a:pt x="942" y="1120"/>
                  </a:lnTo>
                  <a:lnTo>
                    <a:pt x="950" y="1134"/>
                  </a:lnTo>
                  <a:lnTo>
                    <a:pt x="964" y="1148"/>
                  </a:lnTo>
                  <a:lnTo>
                    <a:pt x="984" y="1164"/>
                  </a:lnTo>
                  <a:lnTo>
                    <a:pt x="888" y="1280"/>
                  </a:lnTo>
                  <a:lnTo>
                    <a:pt x="492" y="958"/>
                  </a:lnTo>
                  <a:lnTo>
                    <a:pt x="586" y="842"/>
                  </a:lnTo>
                  <a:lnTo>
                    <a:pt x="612" y="860"/>
                  </a:lnTo>
                  <a:lnTo>
                    <a:pt x="626" y="872"/>
                  </a:lnTo>
                  <a:lnTo>
                    <a:pt x="642" y="882"/>
                  </a:lnTo>
                  <a:lnTo>
                    <a:pt x="654" y="888"/>
                  </a:lnTo>
                  <a:lnTo>
                    <a:pt x="664" y="890"/>
                  </a:lnTo>
                  <a:lnTo>
                    <a:pt x="674" y="890"/>
                  </a:lnTo>
                  <a:lnTo>
                    <a:pt x="682" y="888"/>
                  </a:lnTo>
                  <a:lnTo>
                    <a:pt x="690" y="884"/>
                  </a:lnTo>
                  <a:lnTo>
                    <a:pt x="696" y="880"/>
                  </a:lnTo>
                  <a:lnTo>
                    <a:pt x="700" y="872"/>
                  </a:lnTo>
                  <a:lnTo>
                    <a:pt x="706" y="860"/>
                  </a:lnTo>
                  <a:lnTo>
                    <a:pt x="720" y="826"/>
                  </a:lnTo>
                  <a:lnTo>
                    <a:pt x="754" y="728"/>
                  </a:lnTo>
                  <a:lnTo>
                    <a:pt x="498" y="518"/>
                  </a:lnTo>
                  <a:lnTo>
                    <a:pt x="398" y="578"/>
                  </a:lnTo>
                  <a:lnTo>
                    <a:pt x="372" y="594"/>
                  </a:lnTo>
                  <a:lnTo>
                    <a:pt x="360" y="606"/>
                  </a:lnTo>
                  <a:lnTo>
                    <a:pt x="354" y="616"/>
                  </a:lnTo>
                  <a:lnTo>
                    <a:pt x="352" y="628"/>
                  </a:lnTo>
                  <a:lnTo>
                    <a:pt x="354" y="636"/>
                  </a:lnTo>
                  <a:lnTo>
                    <a:pt x="356" y="642"/>
                  </a:lnTo>
                  <a:lnTo>
                    <a:pt x="366" y="658"/>
                  </a:lnTo>
                  <a:lnTo>
                    <a:pt x="384" y="676"/>
                  </a:lnTo>
                  <a:lnTo>
                    <a:pt x="422" y="708"/>
                  </a:lnTo>
                  <a:lnTo>
                    <a:pt x="328" y="824"/>
                  </a:lnTo>
                  <a:lnTo>
                    <a:pt x="0" y="558"/>
                  </a:lnTo>
                  <a:lnTo>
                    <a:pt x="94" y="442"/>
                  </a:lnTo>
                  <a:lnTo>
                    <a:pt x="122" y="462"/>
                  </a:lnTo>
                  <a:lnTo>
                    <a:pt x="134" y="468"/>
                  </a:lnTo>
                  <a:lnTo>
                    <a:pt x="144" y="474"/>
                  </a:lnTo>
                  <a:lnTo>
                    <a:pt x="164" y="478"/>
                  </a:lnTo>
                  <a:lnTo>
                    <a:pt x="182" y="476"/>
                  </a:lnTo>
                  <a:lnTo>
                    <a:pt x="192" y="474"/>
                  </a:lnTo>
                  <a:lnTo>
                    <a:pt x="204" y="468"/>
                  </a:lnTo>
                  <a:lnTo>
                    <a:pt x="236" y="452"/>
                  </a:lnTo>
                  <a:lnTo>
                    <a:pt x="103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3" name="Freeform 298"/>
            <p:cNvSpPr>
              <a:spLocks/>
            </p:cNvSpPr>
            <p:nvPr userDrawn="1"/>
          </p:nvSpPr>
          <p:spPr bwMode="auto">
            <a:xfrm>
              <a:off x="1175" y="5295"/>
              <a:ext cx="280" cy="300"/>
            </a:xfrm>
            <a:custGeom>
              <a:avLst/>
              <a:gdLst>
                <a:gd name="T0" fmla="*/ 0 w 274"/>
                <a:gd name="T1" fmla="*/ 167 h 298"/>
                <a:gd name="T2" fmla="*/ 188 w 274"/>
                <a:gd name="T3" fmla="*/ 308 h 298"/>
                <a:gd name="T4" fmla="*/ 305 w 274"/>
                <a:gd name="T5" fmla="*/ 0 h 298"/>
                <a:gd name="T6" fmla="*/ 0 w 274"/>
                <a:gd name="T7" fmla="*/ 167 h 2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4" h="298">
                  <a:moveTo>
                    <a:pt x="0" y="162"/>
                  </a:moveTo>
                  <a:lnTo>
                    <a:pt x="168" y="298"/>
                  </a:lnTo>
                  <a:lnTo>
                    <a:pt x="274" y="0"/>
                  </a:lnTo>
                  <a:lnTo>
                    <a:pt x="0" y="16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4" name="Freeform 299"/>
            <p:cNvSpPr>
              <a:spLocks/>
            </p:cNvSpPr>
            <p:nvPr userDrawn="1"/>
          </p:nvSpPr>
          <p:spPr bwMode="auto">
            <a:xfrm>
              <a:off x="535" y="5035"/>
              <a:ext cx="1220" cy="1280"/>
            </a:xfrm>
            <a:custGeom>
              <a:avLst/>
              <a:gdLst>
                <a:gd name="T0" fmla="*/ 1003 w 1228"/>
                <a:gd name="T1" fmla="*/ 0 h 1280"/>
                <a:gd name="T2" fmla="*/ 1188 w 1228"/>
                <a:gd name="T3" fmla="*/ 154 h 1280"/>
                <a:gd name="T4" fmla="*/ 922 w 1228"/>
                <a:gd name="T5" fmla="*/ 1014 h 1280"/>
                <a:gd name="T6" fmla="*/ 922 w 1228"/>
                <a:gd name="T7" fmla="*/ 1014 h 1280"/>
                <a:gd name="T8" fmla="*/ 912 w 1228"/>
                <a:gd name="T9" fmla="*/ 1046 h 1280"/>
                <a:gd name="T10" fmla="*/ 906 w 1228"/>
                <a:gd name="T11" fmla="*/ 1072 h 1280"/>
                <a:gd name="T12" fmla="*/ 904 w 1228"/>
                <a:gd name="T13" fmla="*/ 1092 h 1280"/>
                <a:gd name="T14" fmla="*/ 906 w 1228"/>
                <a:gd name="T15" fmla="*/ 1106 h 1280"/>
                <a:gd name="T16" fmla="*/ 906 w 1228"/>
                <a:gd name="T17" fmla="*/ 1106 h 1280"/>
                <a:gd name="T18" fmla="*/ 912 w 1228"/>
                <a:gd name="T19" fmla="*/ 1120 h 1280"/>
                <a:gd name="T20" fmla="*/ 920 w 1228"/>
                <a:gd name="T21" fmla="*/ 1134 h 1280"/>
                <a:gd name="T22" fmla="*/ 934 w 1228"/>
                <a:gd name="T23" fmla="*/ 1148 h 1280"/>
                <a:gd name="T24" fmla="*/ 954 w 1228"/>
                <a:gd name="T25" fmla="*/ 1164 h 1280"/>
                <a:gd name="T26" fmla="*/ 858 w 1228"/>
                <a:gd name="T27" fmla="*/ 1280 h 1280"/>
                <a:gd name="T28" fmla="*/ 477 w 1228"/>
                <a:gd name="T29" fmla="*/ 958 h 1280"/>
                <a:gd name="T30" fmla="*/ 566 w 1228"/>
                <a:gd name="T31" fmla="*/ 842 h 1280"/>
                <a:gd name="T32" fmla="*/ 592 w 1228"/>
                <a:gd name="T33" fmla="*/ 860 h 1280"/>
                <a:gd name="T34" fmla="*/ 592 w 1228"/>
                <a:gd name="T35" fmla="*/ 860 h 1280"/>
                <a:gd name="T36" fmla="*/ 606 w 1228"/>
                <a:gd name="T37" fmla="*/ 872 h 1280"/>
                <a:gd name="T38" fmla="*/ 622 w 1228"/>
                <a:gd name="T39" fmla="*/ 882 h 1280"/>
                <a:gd name="T40" fmla="*/ 634 w 1228"/>
                <a:gd name="T41" fmla="*/ 888 h 1280"/>
                <a:gd name="T42" fmla="*/ 644 w 1228"/>
                <a:gd name="T43" fmla="*/ 890 h 1280"/>
                <a:gd name="T44" fmla="*/ 644 w 1228"/>
                <a:gd name="T45" fmla="*/ 890 h 1280"/>
                <a:gd name="T46" fmla="*/ 654 w 1228"/>
                <a:gd name="T47" fmla="*/ 890 h 1280"/>
                <a:gd name="T48" fmla="*/ 662 w 1228"/>
                <a:gd name="T49" fmla="*/ 888 h 1280"/>
                <a:gd name="T50" fmla="*/ 670 w 1228"/>
                <a:gd name="T51" fmla="*/ 884 h 1280"/>
                <a:gd name="T52" fmla="*/ 674 w 1228"/>
                <a:gd name="T53" fmla="*/ 880 h 1280"/>
                <a:gd name="T54" fmla="*/ 674 w 1228"/>
                <a:gd name="T55" fmla="*/ 880 h 1280"/>
                <a:gd name="T56" fmla="*/ 678 w 1228"/>
                <a:gd name="T57" fmla="*/ 872 h 1280"/>
                <a:gd name="T58" fmla="*/ 682 w 1228"/>
                <a:gd name="T59" fmla="*/ 860 h 1280"/>
                <a:gd name="T60" fmla="*/ 695 w 1228"/>
                <a:gd name="T61" fmla="*/ 826 h 1280"/>
                <a:gd name="T62" fmla="*/ 729 w 1228"/>
                <a:gd name="T63" fmla="*/ 728 h 1280"/>
                <a:gd name="T64" fmla="*/ 483 w 1228"/>
                <a:gd name="T65" fmla="*/ 518 h 1280"/>
                <a:gd name="T66" fmla="*/ 383 w 1228"/>
                <a:gd name="T67" fmla="*/ 578 h 1280"/>
                <a:gd name="T68" fmla="*/ 383 w 1228"/>
                <a:gd name="T69" fmla="*/ 578 h 1280"/>
                <a:gd name="T70" fmla="*/ 362 w 1228"/>
                <a:gd name="T71" fmla="*/ 594 h 1280"/>
                <a:gd name="T72" fmla="*/ 350 w 1228"/>
                <a:gd name="T73" fmla="*/ 606 h 1280"/>
                <a:gd name="T74" fmla="*/ 350 w 1228"/>
                <a:gd name="T75" fmla="*/ 606 h 1280"/>
                <a:gd name="T76" fmla="*/ 344 w 1228"/>
                <a:gd name="T77" fmla="*/ 616 h 1280"/>
                <a:gd name="T78" fmla="*/ 342 w 1228"/>
                <a:gd name="T79" fmla="*/ 628 h 1280"/>
                <a:gd name="T80" fmla="*/ 342 w 1228"/>
                <a:gd name="T81" fmla="*/ 628 h 1280"/>
                <a:gd name="T82" fmla="*/ 344 w 1228"/>
                <a:gd name="T83" fmla="*/ 636 h 1280"/>
                <a:gd name="T84" fmla="*/ 346 w 1228"/>
                <a:gd name="T85" fmla="*/ 642 h 1280"/>
                <a:gd name="T86" fmla="*/ 356 w 1228"/>
                <a:gd name="T87" fmla="*/ 658 h 1280"/>
                <a:gd name="T88" fmla="*/ 356 w 1228"/>
                <a:gd name="T89" fmla="*/ 658 h 1280"/>
                <a:gd name="T90" fmla="*/ 373 w 1228"/>
                <a:gd name="T91" fmla="*/ 676 h 1280"/>
                <a:gd name="T92" fmla="*/ 407 w 1228"/>
                <a:gd name="T93" fmla="*/ 708 h 1280"/>
                <a:gd name="T94" fmla="*/ 318 w 1228"/>
                <a:gd name="T95" fmla="*/ 824 h 1280"/>
                <a:gd name="T96" fmla="*/ 0 w 1228"/>
                <a:gd name="T97" fmla="*/ 558 h 1280"/>
                <a:gd name="T98" fmla="*/ 89 w 1228"/>
                <a:gd name="T99" fmla="*/ 442 h 1280"/>
                <a:gd name="T100" fmla="*/ 89 w 1228"/>
                <a:gd name="T101" fmla="*/ 442 h 1280"/>
                <a:gd name="T102" fmla="*/ 117 w 1228"/>
                <a:gd name="T103" fmla="*/ 462 h 1280"/>
                <a:gd name="T104" fmla="*/ 129 w 1228"/>
                <a:gd name="T105" fmla="*/ 468 h 1280"/>
                <a:gd name="T106" fmla="*/ 139 w 1228"/>
                <a:gd name="T107" fmla="*/ 474 h 1280"/>
                <a:gd name="T108" fmla="*/ 139 w 1228"/>
                <a:gd name="T109" fmla="*/ 474 h 1280"/>
                <a:gd name="T110" fmla="*/ 159 w 1228"/>
                <a:gd name="T111" fmla="*/ 478 h 1280"/>
                <a:gd name="T112" fmla="*/ 177 w 1228"/>
                <a:gd name="T113" fmla="*/ 476 h 1280"/>
                <a:gd name="T114" fmla="*/ 177 w 1228"/>
                <a:gd name="T115" fmla="*/ 476 h 1280"/>
                <a:gd name="T116" fmla="*/ 187 w 1228"/>
                <a:gd name="T117" fmla="*/ 474 h 1280"/>
                <a:gd name="T118" fmla="*/ 199 w 1228"/>
                <a:gd name="T119" fmla="*/ 468 h 1280"/>
                <a:gd name="T120" fmla="*/ 228 w 1228"/>
                <a:gd name="T121" fmla="*/ 452 h 1280"/>
                <a:gd name="T122" fmla="*/ 1003 w 1228"/>
                <a:gd name="T123" fmla="*/ 0 h 12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228" h="1280">
                  <a:moveTo>
                    <a:pt x="1038" y="0"/>
                  </a:moveTo>
                  <a:lnTo>
                    <a:pt x="1228" y="154"/>
                  </a:lnTo>
                  <a:lnTo>
                    <a:pt x="952" y="1014"/>
                  </a:lnTo>
                  <a:lnTo>
                    <a:pt x="942" y="1046"/>
                  </a:lnTo>
                  <a:lnTo>
                    <a:pt x="936" y="1072"/>
                  </a:lnTo>
                  <a:lnTo>
                    <a:pt x="934" y="1092"/>
                  </a:lnTo>
                  <a:lnTo>
                    <a:pt x="936" y="1106"/>
                  </a:lnTo>
                  <a:lnTo>
                    <a:pt x="942" y="1120"/>
                  </a:lnTo>
                  <a:lnTo>
                    <a:pt x="950" y="1134"/>
                  </a:lnTo>
                  <a:lnTo>
                    <a:pt x="964" y="1148"/>
                  </a:lnTo>
                  <a:lnTo>
                    <a:pt x="984" y="1164"/>
                  </a:lnTo>
                  <a:lnTo>
                    <a:pt x="888" y="1280"/>
                  </a:lnTo>
                  <a:lnTo>
                    <a:pt x="492" y="958"/>
                  </a:lnTo>
                  <a:lnTo>
                    <a:pt x="586" y="842"/>
                  </a:lnTo>
                  <a:lnTo>
                    <a:pt x="612" y="860"/>
                  </a:lnTo>
                  <a:lnTo>
                    <a:pt x="626" y="872"/>
                  </a:lnTo>
                  <a:lnTo>
                    <a:pt x="642" y="882"/>
                  </a:lnTo>
                  <a:lnTo>
                    <a:pt x="654" y="888"/>
                  </a:lnTo>
                  <a:lnTo>
                    <a:pt x="664" y="890"/>
                  </a:lnTo>
                  <a:lnTo>
                    <a:pt x="674" y="890"/>
                  </a:lnTo>
                  <a:lnTo>
                    <a:pt x="682" y="888"/>
                  </a:lnTo>
                  <a:lnTo>
                    <a:pt x="690" y="884"/>
                  </a:lnTo>
                  <a:lnTo>
                    <a:pt x="696" y="880"/>
                  </a:lnTo>
                  <a:lnTo>
                    <a:pt x="700" y="872"/>
                  </a:lnTo>
                  <a:lnTo>
                    <a:pt x="706" y="860"/>
                  </a:lnTo>
                  <a:lnTo>
                    <a:pt x="720" y="826"/>
                  </a:lnTo>
                  <a:lnTo>
                    <a:pt x="754" y="728"/>
                  </a:lnTo>
                  <a:lnTo>
                    <a:pt x="498" y="518"/>
                  </a:lnTo>
                  <a:lnTo>
                    <a:pt x="398" y="578"/>
                  </a:lnTo>
                  <a:lnTo>
                    <a:pt x="372" y="594"/>
                  </a:lnTo>
                  <a:lnTo>
                    <a:pt x="360" y="606"/>
                  </a:lnTo>
                  <a:lnTo>
                    <a:pt x="354" y="616"/>
                  </a:lnTo>
                  <a:lnTo>
                    <a:pt x="352" y="628"/>
                  </a:lnTo>
                  <a:lnTo>
                    <a:pt x="354" y="636"/>
                  </a:lnTo>
                  <a:lnTo>
                    <a:pt x="356" y="642"/>
                  </a:lnTo>
                  <a:lnTo>
                    <a:pt x="366" y="658"/>
                  </a:lnTo>
                  <a:lnTo>
                    <a:pt x="384" y="676"/>
                  </a:lnTo>
                  <a:lnTo>
                    <a:pt x="422" y="708"/>
                  </a:lnTo>
                  <a:lnTo>
                    <a:pt x="328" y="824"/>
                  </a:lnTo>
                  <a:lnTo>
                    <a:pt x="0" y="558"/>
                  </a:lnTo>
                  <a:lnTo>
                    <a:pt x="94" y="442"/>
                  </a:lnTo>
                  <a:lnTo>
                    <a:pt x="122" y="462"/>
                  </a:lnTo>
                  <a:lnTo>
                    <a:pt x="134" y="468"/>
                  </a:lnTo>
                  <a:lnTo>
                    <a:pt x="144" y="474"/>
                  </a:lnTo>
                  <a:lnTo>
                    <a:pt x="164" y="478"/>
                  </a:lnTo>
                  <a:lnTo>
                    <a:pt x="182" y="476"/>
                  </a:lnTo>
                  <a:lnTo>
                    <a:pt x="192" y="474"/>
                  </a:lnTo>
                  <a:lnTo>
                    <a:pt x="204" y="468"/>
                  </a:lnTo>
                  <a:lnTo>
                    <a:pt x="236" y="452"/>
                  </a:lnTo>
                  <a:lnTo>
                    <a:pt x="1038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5" name="Freeform 300"/>
            <p:cNvSpPr>
              <a:spLocks/>
            </p:cNvSpPr>
            <p:nvPr userDrawn="1"/>
          </p:nvSpPr>
          <p:spPr bwMode="auto">
            <a:xfrm>
              <a:off x="1595" y="5455"/>
              <a:ext cx="1560" cy="1521"/>
            </a:xfrm>
            <a:custGeom>
              <a:avLst/>
              <a:gdLst>
                <a:gd name="T0" fmla="*/ 883 w 1568"/>
                <a:gd name="T1" fmla="*/ 380 h 1522"/>
                <a:gd name="T2" fmla="*/ 814 w 1568"/>
                <a:gd name="T3" fmla="*/ 344 h 1522"/>
                <a:gd name="T4" fmla="*/ 792 w 1568"/>
                <a:gd name="T5" fmla="*/ 340 h 1522"/>
                <a:gd name="T6" fmla="*/ 768 w 1568"/>
                <a:gd name="T7" fmla="*/ 346 h 1522"/>
                <a:gd name="T8" fmla="*/ 754 w 1568"/>
                <a:gd name="T9" fmla="*/ 358 h 1522"/>
                <a:gd name="T10" fmla="*/ 641 w 1568"/>
                <a:gd name="T11" fmla="*/ 576 h 1522"/>
                <a:gd name="T12" fmla="*/ 1074 w 1568"/>
                <a:gd name="T13" fmla="*/ 578 h 1522"/>
                <a:gd name="T14" fmla="*/ 1094 w 1568"/>
                <a:gd name="T15" fmla="*/ 532 h 1522"/>
                <a:gd name="T16" fmla="*/ 1092 w 1568"/>
                <a:gd name="T17" fmla="*/ 506 h 1522"/>
                <a:gd name="T18" fmla="*/ 1080 w 1568"/>
                <a:gd name="T19" fmla="*/ 492 h 1522"/>
                <a:gd name="T20" fmla="*/ 1001 w 1568"/>
                <a:gd name="T21" fmla="*/ 442 h 1522"/>
                <a:gd name="T22" fmla="*/ 1459 w 1568"/>
                <a:gd name="T23" fmla="*/ 690 h 1522"/>
                <a:gd name="T24" fmla="*/ 1389 w 1568"/>
                <a:gd name="T25" fmla="*/ 654 h 1522"/>
                <a:gd name="T26" fmla="*/ 1367 w 1568"/>
                <a:gd name="T27" fmla="*/ 648 h 1522"/>
                <a:gd name="T28" fmla="*/ 1345 w 1568"/>
                <a:gd name="T29" fmla="*/ 654 h 1522"/>
                <a:gd name="T30" fmla="*/ 1331 w 1568"/>
                <a:gd name="T31" fmla="*/ 666 h 1522"/>
                <a:gd name="T32" fmla="*/ 1035 w 1568"/>
                <a:gd name="T33" fmla="*/ 1235 h 1522"/>
                <a:gd name="T34" fmla="*/ 1011 w 1568"/>
                <a:gd name="T35" fmla="*/ 1289 h 1522"/>
                <a:gd name="T36" fmla="*/ 1009 w 1568"/>
                <a:gd name="T37" fmla="*/ 1309 h 1522"/>
                <a:gd name="T38" fmla="*/ 1019 w 1568"/>
                <a:gd name="T39" fmla="*/ 1331 h 1522"/>
                <a:gd name="T40" fmla="*/ 1039 w 1568"/>
                <a:gd name="T41" fmla="*/ 1347 h 1522"/>
                <a:gd name="T42" fmla="*/ 1037 w 1568"/>
                <a:gd name="T43" fmla="*/ 1517 h 1522"/>
                <a:gd name="T44" fmla="*/ 674 w 1568"/>
                <a:gd name="T45" fmla="*/ 1153 h 1522"/>
                <a:gd name="T46" fmla="*/ 722 w 1568"/>
                <a:gd name="T47" fmla="*/ 1175 h 1522"/>
                <a:gd name="T48" fmla="*/ 742 w 1568"/>
                <a:gd name="T49" fmla="*/ 1177 h 1522"/>
                <a:gd name="T50" fmla="*/ 764 w 1568"/>
                <a:gd name="T51" fmla="*/ 1167 h 1522"/>
                <a:gd name="T52" fmla="*/ 780 w 1568"/>
                <a:gd name="T53" fmla="*/ 1147 h 1522"/>
                <a:gd name="T54" fmla="*/ 563 w 1568"/>
                <a:gd name="T55" fmla="*/ 724 h 1522"/>
                <a:gd name="T56" fmla="*/ 442 w 1568"/>
                <a:gd name="T57" fmla="*/ 963 h 1522"/>
                <a:gd name="T58" fmla="*/ 434 w 1568"/>
                <a:gd name="T59" fmla="*/ 987 h 1522"/>
                <a:gd name="T60" fmla="*/ 438 w 1568"/>
                <a:gd name="T61" fmla="*/ 1013 h 1522"/>
                <a:gd name="T62" fmla="*/ 450 w 1568"/>
                <a:gd name="T63" fmla="*/ 1027 h 1522"/>
                <a:gd name="T64" fmla="*/ 525 w 1568"/>
                <a:gd name="T65" fmla="*/ 1073 h 1522"/>
                <a:gd name="T66" fmla="*/ 70 w 1568"/>
                <a:gd name="T67" fmla="*/ 827 h 1522"/>
                <a:gd name="T68" fmla="*/ 131 w 1568"/>
                <a:gd name="T69" fmla="*/ 859 h 1522"/>
                <a:gd name="T70" fmla="*/ 157 w 1568"/>
                <a:gd name="T71" fmla="*/ 867 h 1522"/>
                <a:gd name="T72" fmla="*/ 183 w 1568"/>
                <a:gd name="T73" fmla="*/ 863 h 1522"/>
                <a:gd name="T74" fmla="*/ 195 w 1568"/>
                <a:gd name="T75" fmla="*/ 851 h 1522"/>
                <a:gd name="T76" fmla="*/ 489 w 1568"/>
                <a:gd name="T77" fmla="*/ 286 h 1522"/>
                <a:gd name="T78" fmla="*/ 515 w 1568"/>
                <a:gd name="T79" fmla="*/ 230 h 1522"/>
                <a:gd name="T80" fmla="*/ 517 w 1568"/>
                <a:gd name="T81" fmla="*/ 210 h 1522"/>
                <a:gd name="T82" fmla="*/ 509 w 1568"/>
                <a:gd name="T83" fmla="*/ 188 h 1522"/>
                <a:gd name="T84" fmla="*/ 495 w 1568"/>
                <a:gd name="T85" fmla="*/ 174 h 1522"/>
                <a:gd name="T86" fmla="*/ 491 w 1568"/>
                <a:gd name="T87" fmla="*/ 0 h 15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568" h="1522">
                  <a:moveTo>
                    <a:pt x="506" y="0"/>
                  </a:moveTo>
                  <a:lnTo>
                    <a:pt x="978" y="248"/>
                  </a:lnTo>
                  <a:lnTo>
                    <a:pt x="908" y="380"/>
                  </a:lnTo>
                  <a:lnTo>
                    <a:pt x="864" y="358"/>
                  </a:lnTo>
                  <a:lnTo>
                    <a:pt x="834" y="344"/>
                  </a:lnTo>
                  <a:lnTo>
                    <a:pt x="822" y="340"/>
                  </a:lnTo>
                  <a:lnTo>
                    <a:pt x="812" y="340"/>
                  </a:lnTo>
                  <a:lnTo>
                    <a:pt x="804" y="340"/>
                  </a:lnTo>
                  <a:lnTo>
                    <a:pt x="796" y="342"/>
                  </a:lnTo>
                  <a:lnTo>
                    <a:pt x="788" y="346"/>
                  </a:lnTo>
                  <a:lnTo>
                    <a:pt x="782" y="350"/>
                  </a:lnTo>
                  <a:lnTo>
                    <a:pt x="774" y="358"/>
                  </a:lnTo>
                  <a:lnTo>
                    <a:pt x="766" y="370"/>
                  </a:lnTo>
                  <a:lnTo>
                    <a:pt x="746" y="406"/>
                  </a:lnTo>
                  <a:lnTo>
                    <a:pt x="656" y="576"/>
                  </a:lnTo>
                  <a:lnTo>
                    <a:pt x="1008" y="760"/>
                  </a:lnTo>
                  <a:lnTo>
                    <a:pt x="1104" y="578"/>
                  </a:lnTo>
                  <a:lnTo>
                    <a:pt x="1118" y="550"/>
                  </a:lnTo>
                  <a:lnTo>
                    <a:pt x="1124" y="532"/>
                  </a:lnTo>
                  <a:lnTo>
                    <a:pt x="1124" y="522"/>
                  </a:lnTo>
                  <a:lnTo>
                    <a:pt x="1124" y="514"/>
                  </a:lnTo>
                  <a:lnTo>
                    <a:pt x="1122" y="506"/>
                  </a:lnTo>
                  <a:lnTo>
                    <a:pt x="1118" y="498"/>
                  </a:lnTo>
                  <a:lnTo>
                    <a:pt x="1110" y="492"/>
                  </a:lnTo>
                  <a:lnTo>
                    <a:pt x="1098" y="482"/>
                  </a:lnTo>
                  <a:lnTo>
                    <a:pt x="1064" y="462"/>
                  </a:lnTo>
                  <a:lnTo>
                    <a:pt x="1026" y="442"/>
                  </a:lnTo>
                  <a:lnTo>
                    <a:pt x="1096" y="310"/>
                  </a:lnTo>
                  <a:lnTo>
                    <a:pt x="1568" y="558"/>
                  </a:lnTo>
                  <a:lnTo>
                    <a:pt x="1498" y="690"/>
                  </a:lnTo>
                  <a:lnTo>
                    <a:pt x="1458" y="670"/>
                  </a:lnTo>
                  <a:lnTo>
                    <a:pt x="1424" y="654"/>
                  </a:lnTo>
                  <a:lnTo>
                    <a:pt x="1412" y="650"/>
                  </a:lnTo>
                  <a:lnTo>
                    <a:pt x="1402" y="648"/>
                  </a:lnTo>
                  <a:lnTo>
                    <a:pt x="1394" y="648"/>
                  </a:lnTo>
                  <a:lnTo>
                    <a:pt x="1386" y="650"/>
                  </a:lnTo>
                  <a:lnTo>
                    <a:pt x="1380" y="654"/>
                  </a:lnTo>
                  <a:lnTo>
                    <a:pt x="1372" y="658"/>
                  </a:lnTo>
                  <a:lnTo>
                    <a:pt x="1366" y="666"/>
                  </a:lnTo>
                  <a:lnTo>
                    <a:pt x="1358" y="678"/>
                  </a:lnTo>
                  <a:lnTo>
                    <a:pt x="1336" y="716"/>
                  </a:lnTo>
                  <a:lnTo>
                    <a:pt x="1060" y="1240"/>
                  </a:lnTo>
                  <a:lnTo>
                    <a:pt x="1042" y="1280"/>
                  </a:lnTo>
                  <a:lnTo>
                    <a:pt x="1036" y="1294"/>
                  </a:lnTo>
                  <a:lnTo>
                    <a:pt x="1034" y="1306"/>
                  </a:lnTo>
                  <a:lnTo>
                    <a:pt x="1034" y="1314"/>
                  </a:lnTo>
                  <a:lnTo>
                    <a:pt x="1036" y="1322"/>
                  </a:lnTo>
                  <a:lnTo>
                    <a:pt x="1040" y="1330"/>
                  </a:lnTo>
                  <a:lnTo>
                    <a:pt x="1044" y="1336"/>
                  </a:lnTo>
                  <a:lnTo>
                    <a:pt x="1052" y="1344"/>
                  </a:lnTo>
                  <a:lnTo>
                    <a:pt x="1064" y="1352"/>
                  </a:lnTo>
                  <a:lnTo>
                    <a:pt x="1104" y="1374"/>
                  </a:lnTo>
                  <a:lnTo>
                    <a:pt x="1130" y="1390"/>
                  </a:lnTo>
                  <a:lnTo>
                    <a:pt x="1062" y="1522"/>
                  </a:lnTo>
                  <a:lnTo>
                    <a:pt x="590" y="1274"/>
                  </a:lnTo>
                  <a:lnTo>
                    <a:pt x="660" y="1142"/>
                  </a:lnTo>
                  <a:lnTo>
                    <a:pt x="690" y="1158"/>
                  </a:lnTo>
                  <a:lnTo>
                    <a:pt x="728" y="1176"/>
                  </a:lnTo>
                  <a:lnTo>
                    <a:pt x="742" y="1180"/>
                  </a:lnTo>
                  <a:lnTo>
                    <a:pt x="752" y="1182"/>
                  </a:lnTo>
                  <a:lnTo>
                    <a:pt x="762" y="1182"/>
                  </a:lnTo>
                  <a:lnTo>
                    <a:pt x="770" y="1180"/>
                  </a:lnTo>
                  <a:lnTo>
                    <a:pt x="778" y="1176"/>
                  </a:lnTo>
                  <a:lnTo>
                    <a:pt x="784" y="1172"/>
                  </a:lnTo>
                  <a:lnTo>
                    <a:pt x="792" y="1166"/>
                  </a:lnTo>
                  <a:lnTo>
                    <a:pt x="800" y="1152"/>
                  </a:lnTo>
                  <a:lnTo>
                    <a:pt x="822" y="1114"/>
                  </a:lnTo>
                  <a:lnTo>
                    <a:pt x="930" y="908"/>
                  </a:lnTo>
                  <a:lnTo>
                    <a:pt x="578" y="724"/>
                  </a:lnTo>
                  <a:lnTo>
                    <a:pt x="470" y="928"/>
                  </a:lnTo>
                  <a:lnTo>
                    <a:pt x="452" y="968"/>
                  </a:lnTo>
                  <a:lnTo>
                    <a:pt x="446" y="982"/>
                  </a:lnTo>
                  <a:lnTo>
                    <a:pt x="444" y="992"/>
                  </a:lnTo>
                  <a:lnTo>
                    <a:pt x="442" y="1002"/>
                  </a:lnTo>
                  <a:lnTo>
                    <a:pt x="444" y="1010"/>
                  </a:lnTo>
                  <a:lnTo>
                    <a:pt x="448" y="1018"/>
                  </a:lnTo>
                  <a:lnTo>
                    <a:pt x="452" y="1026"/>
                  </a:lnTo>
                  <a:lnTo>
                    <a:pt x="460" y="1032"/>
                  </a:lnTo>
                  <a:lnTo>
                    <a:pt x="472" y="1042"/>
                  </a:lnTo>
                  <a:lnTo>
                    <a:pt x="508" y="1062"/>
                  </a:lnTo>
                  <a:lnTo>
                    <a:pt x="540" y="1078"/>
                  </a:lnTo>
                  <a:lnTo>
                    <a:pt x="472" y="1212"/>
                  </a:lnTo>
                  <a:lnTo>
                    <a:pt x="0" y="964"/>
                  </a:lnTo>
                  <a:lnTo>
                    <a:pt x="70" y="832"/>
                  </a:lnTo>
                  <a:lnTo>
                    <a:pt x="102" y="848"/>
                  </a:lnTo>
                  <a:lnTo>
                    <a:pt x="136" y="864"/>
                  </a:lnTo>
                  <a:lnTo>
                    <a:pt x="150" y="870"/>
                  </a:lnTo>
                  <a:lnTo>
                    <a:pt x="162" y="872"/>
                  </a:lnTo>
                  <a:lnTo>
                    <a:pt x="170" y="872"/>
                  </a:lnTo>
                  <a:lnTo>
                    <a:pt x="180" y="870"/>
                  </a:lnTo>
                  <a:lnTo>
                    <a:pt x="188" y="868"/>
                  </a:lnTo>
                  <a:lnTo>
                    <a:pt x="194" y="864"/>
                  </a:lnTo>
                  <a:lnTo>
                    <a:pt x="200" y="856"/>
                  </a:lnTo>
                  <a:lnTo>
                    <a:pt x="208" y="846"/>
                  </a:lnTo>
                  <a:lnTo>
                    <a:pt x="228" y="812"/>
                  </a:lnTo>
                  <a:lnTo>
                    <a:pt x="504" y="286"/>
                  </a:lnTo>
                  <a:lnTo>
                    <a:pt x="524" y="246"/>
                  </a:lnTo>
                  <a:lnTo>
                    <a:pt x="530" y="230"/>
                  </a:lnTo>
                  <a:lnTo>
                    <a:pt x="532" y="220"/>
                  </a:lnTo>
                  <a:lnTo>
                    <a:pt x="532" y="210"/>
                  </a:lnTo>
                  <a:lnTo>
                    <a:pt x="532" y="202"/>
                  </a:lnTo>
                  <a:lnTo>
                    <a:pt x="528" y="196"/>
                  </a:lnTo>
                  <a:lnTo>
                    <a:pt x="524" y="188"/>
                  </a:lnTo>
                  <a:lnTo>
                    <a:pt x="518" y="180"/>
                  </a:lnTo>
                  <a:lnTo>
                    <a:pt x="510" y="174"/>
                  </a:lnTo>
                  <a:lnTo>
                    <a:pt x="480" y="156"/>
                  </a:lnTo>
                  <a:lnTo>
                    <a:pt x="436" y="132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6" name="Freeform 301"/>
            <p:cNvSpPr>
              <a:spLocks/>
            </p:cNvSpPr>
            <p:nvPr userDrawn="1"/>
          </p:nvSpPr>
          <p:spPr bwMode="auto">
            <a:xfrm>
              <a:off x="2896" y="6035"/>
              <a:ext cx="1420" cy="1380"/>
            </a:xfrm>
            <a:custGeom>
              <a:avLst/>
              <a:gdLst>
                <a:gd name="T0" fmla="*/ 764 w 1424"/>
                <a:gd name="T1" fmla="*/ 282 h 1388"/>
                <a:gd name="T2" fmla="*/ 692 w 1424"/>
                <a:gd name="T3" fmla="*/ 264 h 1388"/>
                <a:gd name="T4" fmla="*/ 670 w 1424"/>
                <a:gd name="T5" fmla="*/ 260 h 1388"/>
                <a:gd name="T6" fmla="*/ 644 w 1424"/>
                <a:gd name="T7" fmla="*/ 270 h 1388"/>
                <a:gd name="T8" fmla="*/ 632 w 1424"/>
                <a:gd name="T9" fmla="*/ 284 h 1388"/>
                <a:gd name="T10" fmla="*/ 614 w 1424"/>
                <a:gd name="T11" fmla="*/ 330 h 1388"/>
                <a:gd name="T12" fmla="*/ 943 w 1424"/>
                <a:gd name="T13" fmla="*/ 402 h 1388"/>
                <a:gd name="T14" fmla="*/ 977 w 1424"/>
                <a:gd name="T15" fmla="*/ 382 h 1388"/>
                <a:gd name="T16" fmla="*/ 985 w 1424"/>
                <a:gd name="T17" fmla="*/ 372 h 1388"/>
                <a:gd name="T18" fmla="*/ 983 w 1424"/>
                <a:gd name="T19" fmla="*/ 358 h 1388"/>
                <a:gd name="T20" fmla="*/ 975 w 1424"/>
                <a:gd name="T21" fmla="*/ 350 h 1388"/>
                <a:gd name="T22" fmla="*/ 897 w 1424"/>
                <a:gd name="T23" fmla="*/ 324 h 1388"/>
                <a:gd name="T24" fmla="*/ 1362 w 1424"/>
                <a:gd name="T25" fmla="*/ 457 h 1388"/>
                <a:gd name="T26" fmla="*/ 1320 w 1424"/>
                <a:gd name="T27" fmla="*/ 445 h 1388"/>
                <a:gd name="T28" fmla="*/ 1284 w 1424"/>
                <a:gd name="T29" fmla="*/ 443 h 1388"/>
                <a:gd name="T30" fmla="*/ 1241 w 1424"/>
                <a:gd name="T31" fmla="*/ 455 h 1388"/>
                <a:gd name="T32" fmla="*/ 1077 w 1424"/>
                <a:gd name="T33" fmla="*/ 1096 h 1388"/>
                <a:gd name="T34" fmla="*/ 1099 w 1424"/>
                <a:gd name="T35" fmla="*/ 1143 h 1388"/>
                <a:gd name="T36" fmla="*/ 1115 w 1424"/>
                <a:gd name="T37" fmla="*/ 1171 h 1388"/>
                <a:gd name="T38" fmla="*/ 1159 w 1424"/>
                <a:gd name="T39" fmla="*/ 1197 h 1388"/>
                <a:gd name="T40" fmla="*/ 1159 w 1424"/>
                <a:gd name="T41" fmla="*/ 1348 h 1388"/>
                <a:gd name="T42" fmla="*/ 700 w 1424"/>
                <a:gd name="T43" fmla="*/ 1066 h 1388"/>
                <a:gd name="T44" fmla="*/ 762 w 1424"/>
                <a:gd name="T45" fmla="*/ 1082 h 1388"/>
                <a:gd name="T46" fmla="*/ 778 w 1424"/>
                <a:gd name="T47" fmla="*/ 1080 h 1388"/>
                <a:gd name="T48" fmla="*/ 788 w 1424"/>
                <a:gd name="T49" fmla="*/ 1072 h 1388"/>
                <a:gd name="T50" fmla="*/ 786 w 1424"/>
                <a:gd name="T51" fmla="*/ 1056 h 1388"/>
                <a:gd name="T52" fmla="*/ 477 w 1424"/>
                <a:gd name="T53" fmla="*/ 801 h 1388"/>
                <a:gd name="T54" fmla="*/ 437 w 1424"/>
                <a:gd name="T55" fmla="*/ 939 h 1388"/>
                <a:gd name="T56" fmla="*/ 437 w 1424"/>
                <a:gd name="T57" fmla="*/ 958 h 1388"/>
                <a:gd name="T58" fmla="*/ 447 w 1424"/>
                <a:gd name="T59" fmla="*/ 980 h 1388"/>
                <a:gd name="T60" fmla="*/ 459 w 1424"/>
                <a:gd name="T61" fmla="*/ 990 h 1388"/>
                <a:gd name="T62" fmla="*/ 542 w 1424"/>
                <a:gd name="T63" fmla="*/ 1020 h 1388"/>
                <a:gd name="T64" fmla="*/ 42 w 1424"/>
                <a:gd name="T65" fmla="*/ 875 h 1388"/>
                <a:gd name="T66" fmla="*/ 118 w 1424"/>
                <a:gd name="T67" fmla="*/ 897 h 1388"/>
                <a:gd name="T68" fmla="*/ 142 w 1424"/>
                <a:gd name="T69" fmla="*/ 897 h 1388"/>
                <a:gd name="T70" fmla="*/ 164 w 1424"/>
                <a:gd name="T71" fmla="*/ 887 h 1388"/>
                <a:gd name="T72" fmla="*/ 176 w 1424"/>
                <a:gd name="T73" fmla="*/ 873 h 1388"/>
                <a:gd name="T74" fmla="*/ 357 w 1424"/>
                <a:gd name="T75" fmla="*/ 264 h 1388"/>
                <a:gd name="T76" fmla="*/ 369 w 1424"/>
                <a:gd name="T77" fmla="*/ 215 h 1388"/>
                <a:gd name="T78" fmla="*/ 367 w 1424"/>
                <a:gd name="T79" fmla="*/ 197 h 1388"/>
                <a:gd name="T80" fmla="*/ 353 w 1424"/>
                <a:gd name="T81" fmla="*/ 175 h 1388"/>
                <a:gd name="T82" fmla="*/ 335 w 1424"/>
                <a:gd name="T83" fmla="*/ 163 h 1388"/>
                <a:gd name="T84" fmla="*/ 301 w 1424"/>
                <a:gd name="T85" fmla="*/ 0 h 13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4" h="1388">
                  <a:moveTo>
                    <a:pt x="306" y="0"/>
                  </a:moveTo>
                  <a:lnTo>
                    <a:pt x="816" y="150"/>
                  </a:lnTo>
                  <a:lnTo>
                    <a:pt x="774" y="292"/>
                  </a:lnTo>
                  <a:lnTo>
                    <a:pt x="742" y="284"/>
                  </a:lnTo>
                  <a:lnTo>
                    <a:pt x="702" y="274"/>
                  </a:lnTo>
                  <a:lnTo>
                    <a:pt x="688" y="270"/>
                  </a:lnTo>
                  <a:lnTo>
                    <a:pt x="680" y="270"/>
                  </a:lnTo>
                  <a:lnTo>
                    <a:pt x="670" y="274"/>
                  </a:lnTo>
                  <a:lnTo>
                    <a:pt x="662" y="276"/>
                  </a:lnTo>
                  <a:lnTo>
                    <a:pt x="654" y="280"/>
                  </a:lnTo>
                  <a:lnTo>
                    <a:pt x="648" y="286"/>
                  </a:lnTo>
                  <a:lnTo>
                    <a:pt x="642" y="294"/>
                  </a:lnTo>
                  <a:lnTo>
                    <a:pt x="636" y="306"/>
                  </a:lnTo>
                  <a:lnTo>
                    <a:pt x="630" y="322"/>
                  </a:lnTo>
                  <a:lnTo>
                    <a:pt x="624" y="340"/>
                  </a:lnTo>
                  <a:lnTo>
                    <a:pt x="542" y="618"/>
                  </a:lnTo>
                  <a:lnTo>
                    <a:pt x="958" y="412"/>
                  </a:lnTo>
                  <a:lnTo>
                    <a:pt x="980" y="400"/>
                  </a:lnTo>
                  <a:lnTo>
                    <a:pt x="992" y="392"/>
                  </a:lnTo>
                  <a:lnTo>
                    <a:pt x="996" y="386"/>
                  </a:lnTo>
                  <a:lnTo>
                    <a:pt x="1000" y="382"/>
                  </a:lnTo>
                  <a:lnTo>
                    <a:pt x="1000" y="376"/>
                  </a:lnTo>
                  <a:lnTo>
                    <a:pt x="1000" y="372"/>
                  </a:lnTo>
                  <a:lnTo>
                    <a:pt x="998" y="368"/>
                  </a:lnTo>
                  <a:lnTo>
                    <a:pt x="996" y="364"/>
                  </a:lnTo>
                  <a:lnTo>
                    <a:pt x="990" y="360"/>
                  </a:lnTo>
                  <a:lnTo>
                    <a:pt x="982" y="354"/>
                  </a:lnTo>
                  <a:lnTo>
                    <a:pt x="954" y="346"/>
                  </a:lnTo>
                  <a:lnTo>
                    <a:pt x="912" y="334"/>
                  </a:lnTo>
                  <a:lnTo>
                    <a:pt x="954" y="190"/>
                  </a:lnTo>
                  <a:lnTo>
                    <a:pt x="1424" y="328"/>
                  </a:lnTo>
                  <a:lnTo>
                    <a:pt x="1382" y="472"/>
                  </a:lnTo>
                  <a:lnTo>
                    <a:pt x="1368" y="466"/>
                  </a:lnTo>
                  <a:lnTo>
                    <a:pt x="1340" y="460"/>
                  </a:lnTo>
                  <a:lnTo>
                    <a:pt x="1320" y="456"/>
                  </a:lnTo>
                  <a:lnTo>
                    <a:pt x="1304" y="458"/>
                  </a:lnTo>
                  <a:lnTo>
                    <a:pt x="1286" y="462"/>
                  </a:lnTo>
                  <a:lnTo>
                    <a:pt x="1260" y="470"/>
                  </a:lnTo>
                  <a:lnTo>
                    <a:pt x="1228" y="486"/>
                  </a:lnTo>
                  <a:lnTo>
                    <a:pt x="912" y="630"/>
                  </a:lnTo>
                  <a:lnTo>
                    <a:pt x="1092" y="1126"/>
                  </a:lnTo>
                  <a:lnTo>
                    <a:pt x="1104" y="1156"/>
                  </a:lnTo>
                  <a:lnTo>
                    <a:pt x="1114" y="1178"/>
                  </a:lnTo>
                  <a:lnTo>
                    <a:pt x="1122" y="1194"/>
                  </a:lnTo>
                  <a:lnTo>
                    <a:pt x="1130" y="1206"/>
                  </a:lnTo>
                  <a:lnTo>
                    <a:pt x="1142" y="1216"/>
                  </a:lnTo>
                  <a:lnTo>
                    <a:pt x="1156" y="1224"/>
                  </a:lnTo>
                  <a:lnTo>
                    <a:pt x="1174" y="1232"/>
                  </a:lnTo>
                  <a:lnTo>
                    <a:pt x="1196" y="1238"/>
                  </a:lnTo>
                  <a:lnTo>
                    <a:pt x="1216" y="1244"/>
                  </a:lnTo>
                  <a:lnTo>
                    <a:pt x="1174" y="1388"/>
                  </a:lnTo>
                  <a:lnTo>
                    <a:pt x="648" y="1234"/>
                  </a:lnTo>
                  <a:lnTo>
                    <a:pt x="690" y="1090"/>
                  </a:lnTo>
                  <a:lnTo>
                    <a:pt x="710" y="1096"/>
                  </a:lnTo>
                  <a:lnTo>
                    <a:pt x="758" y="1108"/>
                  </a:lnTo>
                  <a:lnTo>
                    <a:pt x="772" y="1112"/>
                  </a:lnTo>
                  <a:lnTo>
                    <a:pt x="782" y="1112"/>
                  </a:lnTo>
                  <a:lnTo>
                    <a:pt x="788" y="1110"/>
                  </a:lnTo>
                  <a:lnTo>
                    <a:pt x="792" y="1108"/>
                  </a:lnTo>
                  <a:lnTo>
                    <a:pt x="796" y="1106"/>
                  </a:lnTo>
                  <a:lnTo>
                    <a:pt x="798" y="1102"/>
                  </a:lnTo>
                  <a:lnTo>
                    <a:pt x="798" y="1096"/>
                  </a:lnTo>
                  <a:lnTo>
                    <a:pt x="796" y="1086"/>
                  </a:lnTo>
                  <a:lnTo>
                    <a:pt x="788" y="1052"/>
                  </a:lnTo>
                  <a:lnTo>
                    <a:pt x="678" y="736"/>
                  </a:lnTo>
                  <a:lnTo>
                    <a:pt x="482" y="826"/>
                  </a:lnTo>
                  <a:lnTo>
                    <a:pt x="450" y="932"/>
                  </a:lnTo>
                  <a:lnTo>
                    <a:pt x="442" y="966"/>
                  </a:lnTo>
                  <a:lnTo>
                    <a:pt x="442" y="978"/>
                  </a:lnTo>
                  <a:lnTo>
                    <a:pt x="442" y="988"/>
                  </a:lnTo>
                  <a:lnTo>
                    <a:pt x="444" y="996"/>
                  </a:lnTo>
                  <a:lnTo>
                    <a:pt x="446" y="1004"/>
                  </a:lnTo>
                  <a:lnTo>
                    <a:pt x="452" y="1010"/>
                  </a:lnTo>
                  <a:lnTo>
                    <a:pt x="456" y="1016"/>
                  </a:lnTo>
                  <a:lnTo>
                    <a:pt x="464" y="1020"/>
                  </a:lnTo>
                  <a:lnTo>
                    <a:pt x="476" y="1026"/>
                  </a:lnTo>
                  <a:lnTo>
                    <a:pt x="510" y="1038"/>
                  </a:lnTo>
                  <a:lnTo>
                    <a:pt x="552" y="1050"/>
                  </a:lnTo>
                  <a:lnTo>
                    <a:pt x="510" y="1194"/>
                  </a:lnTo>
                  <a:lnTo>
                    <a:pt x="0" y="1044"/>
                  </a:lnTo>
                  <a:lnTo>
                    <a:pt x="42" y="900"/>
                  </a:lnTo>
                  <a:lnTo>
                    <a:pt x="80" y="912"/>
                  </a:lnTo>
                  <a:lnTo>
                    <a:pt x="118" y="922"/>
                  </a:lnTo>
                  <a:lnTo>
                    <a:pt x="132" y="922"/>
                  </a:lnTo>
                  <a:lnTo>
                    <a:pt x="142" y="922"/>
                  </a:lnTo>
                  <a:lnTo>
                    <a:pt x="150" y="920"/>
                  </a:lnTo>
                  <a:lnTo>
                    <a:pt x="158" y="916"/>
                  </a:lnTo>
                  <a:lnTo>
                    <a:pt x="164" y="912"/>
                  </a:lnTo>
                  <a:lnTo>
                    <a:pt x="170" y="906"/>
                  </a:lnTo>
                  <a:lnTo>
                    <a:pt x="176" y="898"/>
                  </a:lnTo>
                  <a:lnTo>
                    <a:pt x="182" y="886"/>
                  </a:lnTo>
                  <a:lnTo>
                    <a:pt x="194" y="846"/>
                  </a:lnTo>
                  <a:lnTo>
                    <a:pt x="362" y="274"/>
                  </a:lnTo>
                  <a:lnTo>
                    <a:pt x="372" y="234"/>
                  </a:lnTo>
                  <a:lnTo>
                    <a:pt x="374" y="220"/>
                  </a:lnTo>
                  <a:lnTo>
                    <a:pt x="374" y="210"/>
                  </a:lnTo>
                  <a:lnTo>
                    <a:pt x="372" y="202"/>
                  </a:lnTo>
                  <a:lnTo>
                    <a:pt x="370" y="194"/>
                  </a:lnTo>
                  <a:lnTo>
                    <a:pt x="364" y="186"/>
                  </a:lnTo>
                  <a:lnTo>
                    <a:pt x="358" y="180"/>
                  </a:lnTo>
                  <a:lnTo>
                    <a:pt x="350" y="174"/>
                  </a:lnTo>
                  <a:lnTo>
                    <a:pt x="340" y="168"/>
                  </a:lnTo>
                  <a:lnTo>
                    <a:pt x="306" y="156"/>
                  </a:lnTo>
                  <a:lnTo>
                    <a:pt x="264" y="144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7" name="Freeform 302"/>
            <p:cNvSpPr>
              <a:spLocks noEditPoints="1"/>
            </p:cNvSpPr>
            <p:nvPr userDrawn="1"/>
          </p:nvSpPr>
          <p:spPr bwMode="auto">
            <a:xfrm>
              <a:off x="4816" y="6436"/>
              <a:ext cx="1020" cy="1100"/>
            </a:xfrm>
            <a:custGeom>
              <a:avLst/>
              <a:gdLst>
                <a:gd name="T0" fmla="*/ 429 w 1018"/>
                <a:gd name="T1" fmla="*/ 482 h 1108"/>
                <a:gd name="T2" fmla="*/ 521 w 1018"/>
                <a:gd name="T3" fmla="*/ 486 h 1108"/>
                <a:gd name="T4" fmla="*/ 595 w 1018"/>
                <a:gd name="T5" fmla="*/ 484 h 1108"/>
                <a:gd name="T6" fmla="*/ 645 w 1018"/>
                <a:gd name="T7" fmla="*/ 475 h 1108"/>
                <a:gd name="T8" fmla="*/ 665 w 1018"/>
                <a:gd name="T9" fmla="*/ 469 h 1108"/>
                <a:gd name="T10" fmla="*/ 699 w 1018"/>
                <a:gd name="T11" fmla="*/ 443 h 1108"/>
                <a:gd name="T12" fmla="*/ 711 w 1018"/>
                <a:gd name="T13" fmla="*/ 425 h 1108"/>
                <a:gd name="T14" fmla="*/ 731 w 1018"/>
                <a:gd name="T15" fmla="*/ 385 h 1108"/>
                <a:gd name="T16" fmla="*/ 739 w 1018"/>
                <a:gd name="T17" fmla="*/ 341 h 1108"/>
                <a:gd name="T18" fmla="*/ 739 w 1018"/>
                <a:gd name="T19" fmla="*/ 326 h 1108"/>
                <a:gd name="T20" fmla="*/ 733 w 1018"/>
                <a:gd name="T21" fmla="*/ 292 h 1108"/>
                <a:gd name="T22" fmla="*/ 721 w 1018"/>
                <a:gd name="T23" fmla="*/ 260 h 1108"/>
                <a:gd name="T24" fmla="*/ 699 w 1018"/>
                <a:gd name="T25" fmla="*/ 234 h 1108"/>
                <a:gd name="T26" fmla="*/ 687 w 1018"/>
                <a:gd name="T27" fmla="*/ 222 h 1108"/>
                <a:gd name="T28" fmla="*/ 663 w 1018"/>
                <a:gd name="T29" fmla="*/ 206 h 1108"/>
                <a:gd name="T30" fmla="*/ 635 w 1018"/>
                <a:gd name="T31" fmla="*/ 199 h 1108"/>
                <a:gd name="T32" fmla="*/ 601 w 1018"/>
                <a:gd name="T33" fmla="*/ 191 h 1108"/>
                <a:gd name="T34" fmla="*/ 441 w 1018"/>
                <a:gd name="T35" fmla="*/ 183 h 1108"/>
                <a:gd name="T36" fmla="*/ 623 w 1018"/>
                <a:gd name="T37" fmla="*/ 22 h 1108"/>
                <a:gd name="T38" fmla="*/ 675 w 1018"/>
                <a:gd name="T39" fmla="*/ 26 h 1108"/>
                <a:gd name="T40" fmla="*/ 766 w 1018"/>
                <a:gd name="T41" fmla="*/ 40 h 1108"/>
                <a:gd name="T42" fmla="*/ 808 w 1018"/>
                <a:gd name="T43" fmla="*/ 52 h 1108"/>
                <a:gd name="T44" fmla="*/ 874 w 1018"/>
                <a:gd name="T45" fmla="*/ 77 h 1108"/>
                <a:gd name="T46" fmla="*/ 930 w 1018"/>
                <a:gd name="T47" fmla="*/ 119 h 1108"/>
                <a:gd name="T48" fmla="*/ 952 w 1018"/>
                <a:gd name="T49" fmla="*/ 143 h 1108"/>
                <a:gd name="T50" fmla="*/ 990 w 1018"/>
                <a:gd name="T51" fmla="*/ 197 h 1108"/>
                <a:gd name="T52" fmla="*/ 1006 w 1018"/>
                <a:gd name="T53" fmla="*/ 224 h 1108"/>
                <a:gd name="T54" fmla="*/ 1024 w 1018"/>
                <a:gd name="T55" fmla="*/ 288 h 1108"/>
                <a:gd name="T56" fmla="*/ 1028 w 1018"/>
                <a:gd name="T57" fmla="*/ 351 h 1108"/>
                <a:gd name="T58" fmla="*/ 1026 w 1018"/>
                <a:gd name="T59" fmla="*/ 385 h 1108"/>
                <a:gd name="T60" fmla="*/ 1010 w 1018"/>
                <a:gd name="T61" fmla="*/ 447 h 1108"/>
                <a:gd name="T62" fmla="*/ 980 w 1018"/>
                <a:gd name="T63" fmla="*/ 500 h 1108"/>
                <a:gd name="T64" fmla="*/ 938 w 1018"/>
                <a:gd name="T65" fmla="*/ 552 h 1108"/>
                <a:gd name="T66" fmla="*/ 912 w 1018"/>
                <a:gd name="T67" fmla="*/ 574 h 1108"/>
                <a:gd name="T68" fmla="*/ 852 w 1018"/>
                <a:gd name="T69" fmla="*/ 611 h 1108"/>
                <a:gd name="T70" fmla="*/ 782 w 1018"/>
                <a:gd name="T71" fmla="*/ 635 h 1108"/>
                <a:gd name="T72" fmla="*/ 697 w 1018"/>
                <a:gd name="T73" fmla="*/ 649 h 1108"/>
                <a:gd name="T74" fmla="*/ 607 w 1018"/>
                <a:gd name="T75" fmla="*/ 651 h 1108"/>
                <a:gd name="T76" fmla="*/ 415 w 1018"/>
                <a:gd name="T77" fmla="*/ 846 h 1108"/>
                <a:gd name="T78" fmla="*/ 415 w 1018"/>
                <a:gd name="T79" fmla="*/ 875 h 1108"/>
                <a:gd name="T80" fmla="*/ 417 w 1018"/>
                <a:gd name="T81" fmla="*/ 890 h 1108"/>
                <a:gd name="T82" fmla="*/ 421 w 1018"/>
                <a:gd name="T83" fmla="*/ 897 h 1108"/>
                <a:gd name="T84" fmla="*/ 431 w 1018"/>
                <a:gd name="T85" fmla="*/ 909 h 1108"/>
                <a:gd name="T86" fmla="*/ 439 w 1018"/>
                <a:gd name="T87" fmla="*/ 913 h 1108"/>
                <a:gd name="T88" fmla="*/ 457 w 1018"/>
                <a:gd name="T89" fmla="*/ 919 h 1108"/>
                <a:gd name="T90" fmla="*/ 543 w 1018"/>
                <a:gd name="T91" fmla="*/ 923 h 1108"/>
                <a:gd name="T92" fmla="*/ 0 w 1018"/>
                <a:gd name="T93" fmla="*/ 1048 h 1108"/>
                <a:gd name="T94" fmla="*/ 42 w 1018"/>
                <a:gd name="T95" fmla="*/ 905 h 1108"/>
                <a:gd name="T96" fmla="*/ 84 w 1018"/>
                <a:gd name="T97" fmla="*/ 905 h 1108"/>
                <a:gd name="T98" fmla="*/ 108 w 1018"/>
                <a:gd name="T99" fmla="*/ 899 h 1108"/>
                <a:gd name="T100" fmla="*/ 114 w 1018"/>
                <a:gd name="T101" fmla="*/ 897 h 1108"/>
                <a:gd name="T102" fmla="*/ 126 w 1018"/>
                <a:gd name="T103" fmla="*/ 887 h 1108"/>
                <a:gd name="T104" fmla="*/ 130 w 1018"/>
                <a:gd name="T105" fmla="*/ 882 h 1108"/>
                <a:gd name="T106" fmla="*/ 138 w 1018"/>
                <a:gd name="T107" fmla="*/ 860 h 1108"/>
                <a:gd name="T108" fmla="*/ 164 w 1018"/>
                <a:gd name="T109" fmla="*/ 242 h 1108"/>
                <a:gd name="T110" fmla="*/ 164 w 1018"/>
                <a:gd name="T111" fmla="*/ 203 h 1108"/>
                <a:gd name="T112" fmla="*/ 160 w 1018"/>
                <a:gd name="T113" fmla="*/ 179 h 1108"/>
                <a:gd name="T114" fmla="*/ 156 w 1018"/>
                <a:gd name="T115" fmla="*/ 173 h 1108"/>
                <a:gd name="T116" fmla="*/ 148 w 1018"/>
                <a:gd name="T117" fmla="*/ 161 h 1108"/>
                <a:gd name="T118" fmla="*/ 140 w 1018"/>
                <a:gd name="T119" fmla="*/ 155 h 1108"/>
                <a:gd name="T120" fmla="*/ 122 w 1018"/>
                <a:gd name="T121" fmla="*/ 149 h 1108"/>
                <a:gd name="T122" fmla="*/ 88 w 1018"/>
                <a:gd name="T123" fmla="*/ 147 h 1108"/>
                <a:gd name="T124" fmla="*/ 42 w 1018"/>
                <a:gd name="T125" fmla="*/ 0 h 110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018" h="1108">
                  <a:moveTo>
                    <a:pt x="436" y="188"/>
                  </a:moveTo>
                  <a:lnTo>
                    <a:pt x="424" y="502"/>
                  </a:lnTo>
                  <a:lnTo>
                    <a:pt x="516" y="506"/>
                  </a:lnTo>
                  <a:lnTo>
                    <a:pt x="556" y="506"/>
                  </a:lnTo>
                  <a:lnTo>
                    <a:pt x="590" y="504"/>
                  </a:lnTo>
                  <a:lnTo>
                    <a:pt x="618" y="500"/>
                  </a:lnTo>
                  <a:lnTo>
                    <a:pt x="640" y="492"/>
                  </a:lnTo>
                  <a:lnTo>
                    <a:pt x="660" y="484"/>
                  </a:lnTo>
                  <a:lnTo>
                    <a:pt x="678" y="472"/>
                  </a:lnTo>
                  <a:lnTo>
                    <a:pt x="694" y="458"/>
                  </a:lnTo>
                  <a:lnTo>
                    <a:pt x="706" y="440"/>
                  </a:lnTo>
                  <a:lnTo>
                    <a:pt x="718" y="422"/>
                  </a:lnTo>
                  <a:lnTo>
                    <a:pt x="726" y="400"/>
                  </a:lnTo>
                  <a:lnTo>
                    <a:pt x="732" y="378"/>
                  </a:lnTo>
                  <a:lnTo>
                    <a:pt x="734" y="354"/>
                  </a:lnTo>
                  <a:lnTo>
                    <a:pt x="734" y="336"/>
                  </a:lnTo>
                  <a:lnTo>
                    <a:pt x="732" y="318"/>
                  </a:lnTo>
                  <a:lnTo>
                    <a:pt x="728" y="302"/>
                  </a:lnTo>
                  <a:lnTo>
                    <a:pt x="722" y="286"/>
                  </a:lnTo>
                  <a:lnTo>
                    <a:pt x="716" y="270"/>
                  </a:lnTo>
                  <a:lnTo>
                    <a:pt x="706" y="256"/>
                  </a:lnTo>
                  <a:lnTo>
                    <a:pt x="694" y="244"/>
                  </a:lnTo>
                  <a:lnTo>
                    <a:pt x="682" y="232"/>
                  </a:lnTo>
                  <a:lnTo>
                    <a:pt x="670" y="224"/>
                  </a:lnTo>
                  <a:lnTo>
                    <a:pt x="658" y="216"/>
                  </a:lnTo>
                  <a:lnTo>
                    <a:pt x="644" y="210"/>
                  </a:lnTo>
                  <a:lnTo>
                    <a:pt x="630" y="204"/>
                  </a:lnTo>
                  <a:lnTo>
                    <a:pt x="614" y="200"/>
                  </a:lnTo>
                  <a:lnTo>
                    <a:pt x="596" y="196"/>
                  </a:lnTo>
                  <a:lnTo>
                    <a:pt x="556" y="194"/>
                  </a:lnTo>
                  <a:lnTo>
                    <a:pt x="436" y="188"/>
                  </a:lnTo>
                  <a:close/>
                  <a:moveTo>
                    <a:pt x="42" y="0"/>
                  </a:moveTo>
                  <a:lnTo>
                    <a:pt x="618" y="22"/>
                  </a:lnTo>
                  <a:lnTo>
                    <a:pt x="670" y="26"/>
                  </a:lnTo>
                  <a:lnTo>
                    <a:pt x="718" y="32"/>
                  </a:lnTo>
                  <a:lnTo>
                    <a:pt x="760" y="40"/>
                  </a:lnTo>
                  <a:lnTo>
                    <a:pt x="798" y="52"/>
                  </a:lnTo>
                  <a:lnTo>
                    <a:pt x="832" y="66"/>
                  </a:lnTo>
                  <a:lnTo>
                    <a:pt x="864" y="82"/>
                  </a:lnTo>
                  <a:lnTo>
                    <a:pt x="892" y="102"/>
                  </a:lnTo>
                  <a:lnTo>
                    <a:pt x="920" y="124"/>
                  </a:lnTo>
                  <a:lnTo>
                    <a:pt x="942" y="148"/>
                  </a:lnTo>
                  <a:lnTo>
                    <a:pt x="964" y="174"/>
                  </a:lnTo>
                  <a:lnTo>
                    <a:pt x="980" y="202"/>
                  </a:lnTo>
                  <a:lnTo>
                    <a:pt x="996" y="234"/>
                  </a:lnTo>
                  <a:lnTo>
                    <a:pt x="1006" y="266"/>
                  </a:lnTo>
                  <a:lnTo>
                    <a:pt x="1014" y="298"/>
                  </a:lnTo>
                  <a:lnTo>
                    <a:pt x="1018" y="332"/>
                  </a:lnTo>
                  <a:lnTo>
                    <a:pt x="1018" y="366"/>
                  </a:lnTo>
                  <a:lnTo>
                    <a:pt x="1016" y="400"/>
                  </a:lnTo>
                  <a:lnTo>
                    <a:pt x="1008" y="432"/>
                  </a:lnTo>
                  <a:lnTo>
                    <a:pt x="1000" y="462"/>
                  </a:lnTo>
                  <a:lnTo>
                    <a:pt x="986" y="492"/>
                  </a:lnTo>
                  <a:lnTo>
                    <a:pt x="970" y="520"/>
                  </a:lnTo>
                  <a:lnTo>
                    <a:pt x="950" y="546"/>
                  </a:lnTo>
                  <a:lnTo>
                    <a:pt x="928" y="572"/>
                  </a:lnTo>
                  <a:lnTo>
                    <a:pt x="902" y="594"/>
                  </a:lnTo>
                  <a:lnTo>
                    <a:pt x="874" y="616"/>
                  </a:lnTo>
                  <a:lnTo>
                    <a:pt x="842" y="634"/>
                  </a:lnTo>
                  <a:lnTo>
                    <a:pt x="808" y="648"/>
                  </a:lnTo>
                  <a:lnTo>
                    <a:pt x="772" y="660"/>
                  </a:lnTo>
                  <a:lnTo>
                    <a:pt x="732" y="668"/>
                  </a:lnTo>
                  <a:lnTo>
                    <a:pt x="692" y="674"/>
                  </a:lnTo>
                  <a:lnTo>
                    <a:pt x="648" y="678"/>
                  </a:lnTo>
                  <a:lnTo>
                    <a:pt x="602" y="676"/>
                  </a:lnTo>
                  <a:lnTo>
                    <a:pt x="418" y="670"/>
                  </a:lnTo>
                  <a:lnTo>
                    <a:pt x="410" y="876"/>
                  </a:lnTo>
                  <a:lnTo>
                    <a:pt x="410" y="906"/>
                  </a:lnTo>
                  <a:lnTo>
                    <a:pt x="410" y="918"/>
                  </a:lnTo>
                  <a:lnTo>
                    <a:pt x="412" y="924"/>
                  </a:lnTo>
                  <a:lnTo>
                    <a:pt x="416" y="932"/>
                  </a:lnTo>
                  <a:lnTo>
                    <a:pt x="420" y="938"/>
                  </a:lnTo>
                  <a:lnTo>
                    <a:pt x="426" y="944"/>
                  </a:lnTo>
                  <a:lnTo>
                    <a:pt x="434" y="948"/>
                  </a:lnTo>
                  <a:lnTo>
                    <a:pt x="442" y="950"/>
                  </a:lnTo>
                  <a:lnTo>
                    <a:pt x="452" y="954"/>
                  </a:lnTo>
                  <a:lnTo>
                    <a:pt x="482" y="956"/>
                  </a:lnTo>
                  <a:lnTo>
                    <a:pt x="538" y="958"/>
                  </a:lnTo>
                  <a:lnTo>
                    <a:pt x="532" y="1108"/>
                  </a:lnTo>
                  <a:lnTo>
                    <a:pt x="0" y="1088"/>
                  </a:lnTo>
                  <a:lnTo>
                    <a:pt x="6" y="938"/>
                  </a:lnTo>
                  <a:lnTo>
                    <a:pt x="42" y="940"/>
                  </a:lnTo>
                  <a:lnTo>
                    <a:pt x="84" y="940"/>
                  </a:lnTo>
                  <a:lnTo>
                    <a:pt x="98" y="938"/>
                  </a:lnTo>
                  <a:lnTo>
                    <a:pt x="108" y="934"/>
                  </a:lnTo>
                  <a:lnTo>
                    <a:pt x="114" y="932"/>
                  </a:lnTo>
                  <a:lnTo>
                    <a:pt x="122" y="926"/>
                  </a:lnTo>
                  <a:lnTo>
                    <a:pt x="126" y="920"/>
                  </a:lnTo>
                  <a:lnTo>
                    <a:pt x="130" y="914"/>
                  </a:lnTo>
                  <a:lnTo>
                    <a:pt x="134" y="904"/>
                  </a:lnTo>
                  <a:lnTo>
                    <a:pt x="138" y="890"/>
                  </a:lnTo>
                  <a:lnTo>
                    <a:pt x="140" y="850"/>
                  </a:lnTo>
                  <a:lnTo>
                    <a:pt x="164" y="252"/>
                  </a:lnTo>
                  <a:lnTo>
                    <a:pt x="164" y="210"/>
                  </a:lnTo>
                  <a:lnTo>
                    <a:pt x="162" y="196"/>
                  </a:lnTo>
                  <a:lnTo>
                    <a:pt x="160" y="184"/>
                  </a:lnTo>
                  <a:lnTo>
                    <a:pt x="156" y="178"/>
                  </a:lnTo>
                  <a:lnTo>
                    <a:pt x="152" y="170"/>
                  </a:lnTo>
                  <a:lnTo>
                    <a:pt x="148" y="166"/>
                  </a:lnTo>
                  <a:lnTo>
                    <a:pt x="140" y="160"/>
                  </a:lnTo>
                  <a:lnTo>
                    <a:pt x="132" y="158"/>
                  </a:lnTo>
                  <a:lnTo>
                    <a:pt x="122" y="154"/>
                  </a:lnTo>
                  <a:lnTo>
                    <a:pt x="106" y="152"/>
                  </a:lnTo>
                  <a:lnTo>
                    <a:pt x="88" y="152"/>
                  </a:lnTo>
                  <a:lnTo>
                    <a:pt x="36" y="150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8" name="Freeform 303"/>
            <p:cNvSpPr>
              <a:spLocks/>
            </p:cNvSpPr>
            <p:nvPr userDrawn="1"/>
          </p:nvSpPr>
          <p:spPr bwMode="auto">
            <a:xfrm>
              <a:off x="5236" y="6616"/>
              <a:ext cx="320" cy="320"/>
            </a:xfrm>
            <a:custGeom>
              <a:avLst/>
              <a:gdLst>
                <a:gd name="T0" fmla="*/ 12 w 310"/>
                <a:gd name="T1" fmla="*/ 0 h 318"/>
                <a:gd name="T2" fmla="*/ 0 w 310"/>
                <a:gd name="T3" fmla="*/ 324 h 318"/>
                <a:gd name="T4" fmla="*/ 107 w 310"/>
                <a:gd name="T5" fmla="*/ 328 h 318"/>
                <a:gd name="T6" fmla="*/ 107 w 310"/>
                <a:gd name="T7" fmla="*/ 328 h 318"/>
                <a:gd name="T8" fmla="*/ 155 w 310"/>
                <a:gd name="T9" fmla="*/ 328 h 318"/>
                <a:gd name="T10" fmla="*/ 195 w 310"/>
                <a:gd name="T11" fmla="*/ 326 h 318"/>
                <a:gd name="T12" fmla="*/ 227 w 310"/>
                <a:gd name="T13" fmla="*/ 322 h 318"/>
                <a:gd name="T14" fmla="*/ 253 w 310"/>
                <a:gd name="T15" fmla="*/ 314 h 318"/>
                <a:gd name="T16" fmla="*/ 253 w 310"/>
                <a:gd name="T17" fmla="*/ 314 h 318"/>
                <a:gd name="T18" fmla="*/ 277 w 310"/>
                <a:gd name="T19" fmla="*/ 306 h 318"/>
                <a:gd name="T20" fmla="*/ 297 w 310"/>
                <a:gd name="T21" fmla="*/ 294 h 318"/>
                <a:gd name="T22" fmla="*/ 317 w 310"/>
                <a:gd name="T23" fmla="*/ 280 h 318"/>
                <a:gd name="T24" fmla="*/ 330 w 310"/>
                <a:gd name="T25" fmla="*/ 262 h 318"/>
                <a:gd name="T26" fmla="*/ 330 w 310"/>
                <a:gd name="T27" fmla="*/ 262 h 318"/>
                <a:gd name="T28" fmla="*/ 344 w 310"/>
                <a:gd name="T29" fmla="*/ 239 h 318"/>
                <a:gd name="T30" fmla="*/ 354 w 310"/>
                <a:gd name="T31" fmla="*/ 217 h 318"/>
                <a:gd name="T32" fmla="*/ 361 w 310"/>
                <a:gd name="T33" fmla="*/ 195 h 318"/>
                <a:gd name="T34" fmla="*/ 363 w 310"/>
                <a:gd name="T35" fmla="*/ 171 h 318"/>
                <a:gd name="T36" fmla="*/ 363 w 310"/>
                <a:gd name="T37" fmla="*/ 171 h 318"/>
                <a:gd name="T38" fmla="*/ 363 w 310"/>
                <a:gd name="T39" fmla="*/ 153 h 318"/>
                <a:gd name="T40" fmla="*/ 361 w 310"/>
                <a:gd name="T41" fmla="*/ 135 h 318"/>
                <a:gd name="T42" fmla="*/ 356 w 310"/>
                <a:gd name="T43" fmla="*/ 119 h 318"/>
                <a:gd name="T44" fmla="*/ 350 w 310"/>
                <a:gd name="T45" fmla="*/ 103 h 318"/>
                <a:gd name="T46" fmla="*/ 342 w 310"/>
                <a:gd name="T47" fmla="*/ 87 h 318"/>
                <a:gd name="T48" fmla="*/ 330 w 310"/>
                <a:gd name="T49" fmla="*/ 68 h 318"/>
                <a:gd name="T50" fmla="*/ 317 w 310"/>
                <a:gd name="T51" fmla="*/ 56 h 318"/>
                <a:gd name="T52" fmla="*/ 302 w 310"/>
                <a:gd name="T53" fmla="*/ 44 h 318"/>
                <a:gd name="T54" fmla="*/ 302 w 310"/>
                <a:gd name="T55" fmla="*/ 44 h 318"/>
                <a:gd name="T56" fmla="*/ 288 w 310"/>
                <a:gd name="T57" fmla="*/ 36 h 318"/>
                <a:gd name="T58" fmla="*/ 275 w 310"/>
                <a:gd name="T59" fmla="*/ 28 h 318"/>
                <a:gd name="T60" fmla="*/ 258 w 310"/>
                <a:gd name="T61" fmla="*/ 22 h 318"/>
                <a:gd name="T62" fmla="*/ 242 w 310"/>
                <a:gd name="T63" fmla="*/ 16 h 318"/>
                <a:gd name="T64" fmla="*/ 223 w 310"/>
                <a:gd name="T65" fmla="*/ 12 h 318"/>
                <a:gd name="T66" fmla="*/ 202 w 310"/>
                <a:gd name="T67" fmla="*/ 8 h 318"/>
                <a:gd name="T68" fmla="*/ 155 w 310"/>
                <a:gd name="T69" fmla="*/ 6 h 318"/>
                <a:gd name="T70" fmla="*/ 12 w 310"/>
                <a:gd name="T71" fmla="*/ 0 h 3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10" h="318">
                  <a:moveTo>
                    <a:pt x="12" y="0"/>
                  </a:moveTo>
                  <a:lnTo>
                    <a:pt x="0" y="314"/>
                  </a:lnTo>
                  <a:lnTo>
                    <a:pt x="92" y="318"/>
                  </a:lnTo>
                  <a:lnTo>
                    <a:pt x="132" y="318"/>
                  </a:lnTo>
                  <a:lnTo>
                    <a:pt x="166" y="316"/>
                  </a:lnTo>
                  <a:lnTo>
                    <a:pt x="194" y="312"/>
                  </a:lnTo>
                  <a:lnTo>
                    <a:pt x="216" y="304"/>
                  </a:lnTo>
                  <a:lnTo>
                    <a:pt x="236" y="296"/>
                  </a:lnTo>
                  <a:lnTo>
                    <a:pt x="254" y="284"/>
                  </a:lnTo>
                  <a:lnTo>
                    <a:pt x="270" y="270"/>
                  </a:lnTo>
                  <a:lnTo>
                    <a:pt x="282" y="252"/>
                  </a:lnTo>
                  <a:lnTo>
                    <a:pt x="294" y="234"/>
                  </a:lnTo>
                  <a:lnTo>
                    <a:pt x="302" y="212"/>
                  </a:lnTo>
                  <a:lnTo>
                    <a:pt x="308" y="190"/>
                  </a:lnTo>
                  <a:lnTo>
                    <a:pt x="310" y="166"/>
                  </a:lnTo>
                  <a:lnTo>
                    <a:pt x="310" y="148"/>
                  </a:lnTo>
                  <a:lnTo>
                    <a:pt x="308" y="130"/>
                  </a:lnTo>
                  <a:lnTo>
                    <a:pt x="304" y="114"/>
                  </a:lnTo>
                  <a:lnTo>
                    <a:pt x="298" y="98"/>
                  </a:lnTo>
                  <a:lnTo>
                    <a:pt x="292" y="82"/>
                  </a:lnTo>
                  <a:lnTo>
                    <a:pt x="282" y="68"/>
                  </a:lnTo>
                  <a:lnTo>
                    <a:pt x="270" y="56"/>
                  </a:lnTo>
                  <a:lnTo>
                    <a:pt x="258" y="44"/>
                  </a:lnTo>
                  <a:lnTo>
                    <a:pt x="246" y="36"/>
                  </a:lnTo>
                  <a:lnTo>
                    <a:pt x="234" y="28"/>
                  </a:lnTo>
                  <a:lnTo>
                    <a:pt x="220" y="22"/>
                  </a:lnTo>
                  <a:lnTo>
                    <a:pt x="206" y="16"/>
                  </a:lnTo>
                  <a:lnTo>
                    <a:pt x="190" y="12"/>
                  </a:lnTo>
                  <a:lnTo>
                    <a:pt x="172" y="8"/>
                  </a:lnTo>
                  <a:lnTo>
                    <a:pt x="132" y="6"/>
                  </a:lnTo>
                  <a:lnTo>
                    <a:pt x="12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09" name="Freeform 304"/>
            <p:cNvSpPr>
              <a:spLocks/>
            </p:cNvSpPr>
            <p:nvPr userDrawn="1"/>
          </p:nvSpPr>
          <p:spPr bwMode="auto">
            <a:xfrm>
              <a:off x="4816" y="6436"/>
              <a:ext cx="1020" cy="1100"/>
            </a:xfrm>
            <a:custGeom>
              <a:avLst/>
              <a:gdLst>
                <a:gd name="T0" fmla="*/ 623 w 1018"/>
                <a:gd name="T1" fmla="*/ 22 h 1108"/>
                <a:gd name="T2" fmla="*/ 675 w 1018"/>
                <a:gd name="T3" fmla="*/ 26 h 1108"/>
                <a:gd name="T4" fmla="*/ 766 w 1018"/>
                <a:gd name="T5" fmla="*/ 40 h 1108"/>
                <a:gd name="T6" fmla="*/ 808 w 1018"/>
                <a:gd name="T7" fmla="*/ 52 h 1108"/>
                <a:gd name="T8" fmla="*/ 874 w 1018"/>
                <a:gd name="T9" fmla="*/ 77 h 1108"/>
                <a:gd name="T10" fmla="*/ 930 w 1018"/>
                <a:gd name="T11" fmla="*/ 119 h 1108"/>
                <a:gd name="T12" fmla="*/ 952 w 1018"/>
                <a:gd name="T13" fmla="*/ 143 h 1108"/>
                <a:gd name="T14" fmla="*/ 990 w 1018"/>
                <a:gd name="T15" fmla="*/ 197 h 1108"/>
                <a:gd name="T16" fmla="*/ 1006 w 1018"/>
                <a:gd name="T17" fmla="*/ 224 h 1108"/>
                <a:gd name="T18" fmla="*/ 1024 w 1018"/>
                <a:gd name="T19" fmla="*/ 288 h 1108"/>
                <a:gd name="T20" fmla="*/ 1028 w 1018"/>
                <a:gd name="T21" fmla="*/ 351 h 1108"/>
                <a:gd name="T22" fmla="*/ 1026 w 1018"/>
                <a:gd name="T23" fmla="*/ 385 h 1108"/>
                <a:gd name="T24" fmla="*/ 1010 w 1018"/>
                <a:gd name="T25" fmla="*/ 447 h 1108"/>
                <a:gd name="T26" fmla="*/ 980 w 1018"/>
                <a:gd name="T27" fmla="*/ 500 h 1108"/>
                <a:gd name="T28" fmla="*/ 938 w 1018"/>
                <a:gd name="T29" fmla="*/ 552 h 1108"/>
                <a:gd name="T30" fmla="*/ 912 w 1018"/>
                <a:gd name="T31" fmla="*/ 574 h 1108"/>
                <a:gd name="T32" fmla="*/ 852 w 1018"/>
                <a:gd name="T33" fmla="*/ 611 h 1108"/>
                <a:gd name="T34" fmla="*/ 782 w 1018"/>
                <a:gd name="T35" fmla="*/ 635 h 1108"/>
                <a:gd name="T36" fmla="*/ 697 w 1018"/>
                <a:gd name="T37" fmla="*/ 649 h 1108"/>
                <a:gd name="T38" fmla="*/ 607 w 1018"/>
                <a:gd name="T39" fmla="*/ 651 h 1108"/>
                <a:gd name="T40" fmla="*/ 415 w 1018"/>
                <a:gd name="T41" fmla="*/ 846 h 1108"/>
                <a:gd name="T42" fmla="*/ 415 w 1018"/>
                <a:gd name="T43" fmla="*/ 875 h 1108"/>
                <a:gd name="T44" fmla="*/ 417 w 1018"/>
                <a:gd name="T45" fmla="*/ 890 h 1108"/>
                <a:gd name="T46" fmla="*/ 421 w 1018"/>
                <a:gd name="T47" fmla="*/ 897 h 1108"/>
                <a:gd name="T48" fmla="*/ 431 w 1018"/>
                <a:gd name="T49" fmla="*/ 909 h 1108"/>
                <a:gd name="T50" fmla="*/ 439 w 1018"/>
                <a:gd name="T51" fmla="*/ 913 h 1108"/>
                <a:gd name="T52" fmla="*/ 457 w 1018"/>
                <a:gd name="T53" fmla="*/ 919 h 1108"/>
                <a:gd name="T54" fmla="*/ 543 w 1018"/>
                <a:gd name="T55" fmla="*/ 923 h 1108"/>
                <a:gd name="T56" fmla="*/ 0 w 1018"/>
                <a:gd name="T57" fmla="*/ 1048 h 1108"/>
                <a:gd name="T58" fmla="*/ 42 w 1018"/>
                <a:gd name="T59" fmla="*/ 905 h 1108"/>
                <a:gd name="T60" fmla="*/ 84 w 1018"/>
                <a:gd name="T61" fmla="*/ 905 h 1108"/>
                <a:gd name="T62" fmla="*/ 108 w 1018"/>
                <a:gd name="T63" fmla="*/ 899 h 1108"/>
                <a:gd name="T64" fmla="*/ 114 w 1018"/>
                <a:gd name="T65" fmla="*/ 897 h 1108"/>
                <a:gd name="T66" fmla="*/ 126 w 1018"/>
                <a:gd name="T67" fmla="*/ 887 h 1108"/>
                <a:gd name="T68" fmla="*/ 130 w 1018"/>
                <a:gd name="T69" fmla="*/ 882 h 1108"/>
                <a:gd name="T70" fmla="*/ 138 w 1018"/>
                <a:gd name="T71" fmla="*/ 860 h 1108"/>
                <a:gd name="T72" fmla="*/ 164 w 1018"/>
                <a:gd name="T73" fmla="*/ 242 h 1108"/>
                <a:gd name="T74" fmla="*/ 164 w 1018"/>
                <a:gd name="T75" fmla="*/ 203 h 1108"/>
                <a:gd name="T76" fmla="*/ 160 w 1018"/>
                <a:gd name="T77" fmla="*/ 179 h 1108"/>
                <a:gd name="T78" fmla="*/ 156 w 1018"/>
                <a:gd name="T79" fmla="*/ 173 h 1108"/>
                <a:gd name="T80" fmla="*/ 148 w 1018"/>
                <a:gd name="T81" fmla="*/ 161 h 1108"/>
                <a:gd name="T82" fmla="*/ 140 w 1018"/>
                <a:gd name="T83" fmla="*/ 155 h 1108"/>
                <a:gd name="T84" fmla="*/ 122 w 1018"/>
                <a:gd name="T85" fmla="*/ 149 h 1108"/>
                <a:gd name="T86" fmla="*/ 88 w 1018"/>
                <a:gd name="T87" fmla="*/ 147 h 1108"/>
                <a:gd name="T88" fmla="*/ 42 w 1018"/>
                <a:gd name="T89" fmla="*/ 0 h 11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018" h="1108">
                  <a:moveTo>
                    <a:pt x="42" y="0"/>
                  </a:moveTo>
                  <a:lnTo>
                    <a:pt x="618" y="22"/>
                  </a:lnTo>
                  <a:lnTo>
                    <a:pt x="670" y="26"/>
                  </a:lnTo>
                  <a:lnTo>
                    <a:pt x="718" y="32"/>
                  </a:lnTo>
                  <a:lnTo>
                    <a:pt x="760" y="40"/>
                  </a:lnTo>
                  <a:lnTo>
                    <a:pt x="798" y="52"/>
                  </a:lnTo>
                  <a:lnTo>
                    <a:pt x="832" y="66"/>
                  </a:lnTo>
                  <a:lnTo>
                    <a:pt x="864" y="82"/>
                  </a:lnTo>
                  <a:lnTo>
                    <a:pt x="892" y="102"/>
                  </a:lnTo>
                  <a:lnTo>
                    <a:pt x="920" y="124"/>
                  </a:lnTo>
                  <a:lnTo>
                    <a:pt x="942" y="148"/>
                  </a:lnTo>
                  <a:lnTo>
                    <a:pt x="964" y="174"/>
                  </a:lnTo>
                  <a:lnTo>
                    <a:pt x="980" y="202"/>
                  </a:lnTo>
                  <a:lnTo>
                    <a:pt x="996" y="234"/>
                  </a:lnTo>
                  <a:lnTo>
                    <a:pt x="1006" y="266"/>
                  </a:lnTo>
                  <a:lnTo>
                    <a:pt x="1014" y="298"/>
                  </a:lnTo>
                  <a:lnTo>
                    <a:pt x="1018" y="332"/>
                  </a:lnTo>
                  <a:lnTo>
                    <a:pt x="1018" y="366"/>
                  </a:lnTo>
                  <a:lnTo>
                    <a:pt x="1016" y="400"/>
                  </a:lnTo>
                  <a:lnTo>
                    <a:pt x="1008" y="432"/>
                  </a:lnTo>
                  <a:lnTo>
                    <a:pt x="1000" y="462"/>
                  </a:lnTo>
                  <a:lnTo>
                    <a:pt x="986" y="492"/>
                  </a:lnTo>
                  <a:lnTo>
                    <a:pt x="970" y="520"/>
                  </a:lnTo>
                  <a:lnTo>
                    <a:pt x="950" y="546"/>
                  </a:lnTo>
                  <a:lnTo>
                    <a:pt x="928" y="572"/>
                  </a:lnTo>
                  <a:lnTo>
                    <a:pt x="902" y="594"/>
                  </a:lnTo>
                  <a:lnTo>
                    <a:pt x="874" y="616"/>
                  </a:lnTo>
                  <a:lnTo>
                    <a:pt x="842" y="634"/>
                  </a:lnTo>
                  <a:lnTo>
                    <a:pt x="808" y="648"/>
                  </a:lnTo>
                  <a:lnTo>
                    <a:pt x="772" y="660"/>
                  </a:lnTo>
                  <a:lnTo>
                    <a:pt x="732" y="668"/>
                  </a:lnTo>
                  <a:lnTo>
                    <a:pt x="692" y="674"/>
                  </a:lnTo>
                  <a:lnTo>
                    <a:pt x="648" y="678"/>
                  </a:lnTo>
                  <a:lnTo>
                    <a:pt x="602" y="676"/>
                  </a:lnTo>
                  <a:lnTo>
                    <a:pt x="418" y="670"/>
                  </a:lnTo>
                  <a:lnTo>
                    <a:pt x="410" y="876"/>
                  </a:lnTo>
                  <a:lnTo>
                    <a:pt x="410" y="906"/>
                  </a:lnTo>
                  <a:lnTo>
                    <a:pt x="410" y="918"/>
                  </a:lnTo>
                  <a:lnTo>
                    <a:pt x="412" y="924"/>
                  </a:lnTo>
                  <a:lnTo>
                    <a:pt x="416" y="932"/>
                  </a:lnTo>
                  <a:lnTo>
                    <a:pt x="420" y="938"/>
                  </a:lnTo>
                  <a:lnTo>
                    <a:pt x="426" y="944"/>
                  </a:lnTo>
                  <a:lnTo>
                    <a:pt x="434" y="948"/>
                  </a:lnTo>
                  <a:lnTo>
                    <a:pt x="442" y="950"/>
                  </a:lnTo>
                  <a:lnTo>
                    <a:pt x="452" y="954"/>
                  </a:lnTo>
                  <a:lnTo>
                    <a:pt x="482" y="956"/>
                  </a:lnTo>
                  <a:lnTo>
                    <a:pt x="538" y="958"/>
                  </a:lnTo>
                  <a:lnTo>
                    <a:pt x="532" y="1108"/>
                  </a:lnTo>
                  <a:lnTo>
                    <a:pt x="0" y="1088"/>
                  </a:lnTo>
                  <a:lnTo>
                    <a:pt x="6" y="938"/>
                  </a:lnTo>
                  <a:lnTo>
                    <a:pt x="42" y="940"/>
                  </a:lnTo>
                  <a:lnTo>
                    <a:pt x="84" y="940"/>
                  </a:lnTo>
                  <a:lnTo>
                    <a:pt x="98" y="938"/>
                  </a:lnTo>
                  <a:lnTo>
                    <a:pt x="108" y="934"/>
                  </a:lnTo>
                  <a:lnTo>
                    <a:pt x="114" y="932"/>
                  </a:lnTo>
                  <a:lnTo>
                    <a:pt x="122" y="926"/>
                  </a:lnTo>
                  <a:lnTo>
                    <a:pt x="126" y="920"/>
                  </a:lnTo>
                  <a:lnTo>
                    <a:pt x="130" y="914"/>
                  </a:lnTo>
                  <a:lnTo>
                    <a:pt x="134" y="904"/>
                  </a:lnTo>
                  <a:lnTo>
                    <a:pt x="138" y="890"/>
                  </a:lnTo>
                  <a:lnTo>
                    <a:pt x="140" y="850"/>
                  </a:lnTo>
                  <a:lnTo>
                    <a:pt x="164" y="252"/>
                  </a:lnTo>
                  <a:lnTo>
                    <a:pt x="164" y="210"/>
                  </a:lnTo>
                  <a:lnTo>
                    <a:pt x="162" y="196"/>
                  </a:lnTo>
                  <a:lnTo>
                    <a:pt x="160" y="184"/>
                  </a:lnTo>
                  <a:lnTo>
                    <a:pt x="156" y="178"/>
                  </a:lnTo>
                  <a:lnTo>
                    <a:pt x="152" y="170"/>
                  </a:lnTo>
                  <a:lnTo>
                    <a:pt x="148" y="166"/>
                  </a:lnTo>
                  <a:lnTo>
                    <a:pt x="140" y="160"/>
                  </a:lnTo>
                  <a:lnTo>
                    <a:pt x="132" y="158"/>
                  </a:lnTo>
                  <a:lnTo>
                    <a:pt x="122" y="154"/>
                  </a:lnTo>
                  <a:lnTo>
                    <a:pt x="106" y="152"/>
                  </a:lnTo>
                  <a:lnTo>
                    <a:pt x="88" y="152"/>
                  </a:lnTo>
                  <a:lnTo>
                    <a:pt x="36" y="150"/>
                  </a:lnTo>
                  <a:lnTo>
                    <a:pt x="42" y="0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0" name="Freeform 305"/>
            <p:cNvSpPr>
              <a:spLocks noEditPoints="1"/>
            </p:cNvSpPr>
            <p:nvPr userDrawn="1"/>
          </p:nvSpPr>
          <p:spPr bwMode="auto">
            <a:xfrm>
              <a:off x="5896" y="6376"/>
              <a:ext cx="1180" cy="1120"/>
            </a:xfrm>
            <a:custGeom>
              <a:avLst/>
              <a:gdLst>
                <a:gd name="T0" fmla="*/ 506 w 1170"/>
                <a:gd name="T1" fmla="*/ 182 h 1130"/>
                <a:gd name="T2" fmla="*/ 407 w 1170"/>
                <a:gd name="T3" fmla="*/ 240 h 1130"/>
                <a:gd name="T4" fmla="*/ 355 w 1170"/>
                <a:gd name="T5" fmla="*/ 313 h 1130"/>
                <a:gd name="T6" fmla="*/ 317 w 1170"/>
                <a:gd name="T7" fmla="*/ 456 h 1130"/>
                <a:gd name="T8" fmla="*/ 321 w 1170"/>
                <a:gd name="T9" fmla="*/ 581 h 1130"/>
                <a:gd name="T10" fmla="*/ 363 w 1170"/>
                <a:gd name="T11" fmla="*/ 733 h 1130"/>
                <a:gd name="T12" fmla="*/ 448 w 1170"/>
                <a:gd name="T13" fmla="*/ 844 h 1130"/>
                <a:gd name="T14" fmla="*/ 516 w 1170"/>
                <a:gd name="T15" fmla="*/ 892 h 1130"/>
                <a:gd name="T16" fmla="*/ 629 w 1170"/>
                <a:gd name="T17" fmla="*/ 914 h 1130"/>
                <a:gd name="T18" fmla="*/ 720 w 1170"/>
                <a:gd name="T19" fmla="*/ 898 h 1130"/>
                <a:gd name="T20" fmla="*/ 817 w 1170"/>
                <a:gd name="T21" fmla="*/ 840 h 1130"/>
                <a:gd name="T22" fmla="*/ 869 w 1170"/>
                <a:gd name="T23" fmla="*/ 769 h 1130"/>
                <a:gd name="T24" fmla="*/ 908 w 1170"/>
                <a:gd name="T25" fmla="*/ 630 h 1130"/>
                <a:gd name="T26" fmla="*/ 904 w 1170"/>
                <a:gd name="T27" fmla="*/ 507 h 1130"/>
                <a:gd name="T28" fmla="*/ 867 w 1170"/>
                <a:gd name="T29" fmla="*/ 375 h 1130"/>
                <a:gd name="T30" fmla="*/ 837 w 1170"/>
                <a:gd name="T31" fmla="*/ 307 h 1130"/>
                <a:gd name="T32" fmla="*/ 780 w 1170"/>
                <a:gd name="T33" fmla="*/ 242 h 1130"/>
                <a:gd name="T34" fmla="*/ 714 w 1170"/>
                <a:gd name="T35" fmla="*/ 194 h 1130"/>
                <a:gd name="T36" fmla="*/ 659 w 1170"/>
                <a:gd name="T37" fmla="*/ 174 h 1130"/>
                <a:gd name="T38" fmla="*/ 587 w 1170"/>
                <a:gd name="T39" fmla="*/ 167 h 1130"/>
                <a:gd name="T40" fmla="*/ 575 w 1170"/>
                <a:gd name="T41" fmla="*/ 4 h 1130"/>
                <a:gd name="T42" fmla="*/ 700 w 1170"/>
                <a:gd name="T43" fmla="*/ 2 h 1130"/>
                <a:gd name="T44" fmla="*/ 817 w 1170"/>
                <a:gd name="T45" fmla="*/ 24 h 1130"/>
                <a:gd name="T46" fmla="*/ 924 w 1170"/>
                <a:gd name="T47" fmla="*/ 59 h 1130"/>
                <a:gd name="T48" fmla="*/ 994 w 1170"/>
                <a:gd name="T49" fmla="*/ 105 h 1130"/>
                <a:gd name="T50" fmla="*/ 1079 w 1170"/>
                <a:gd name="T51" fmla="*/ 174 h 1130"/>
                <a:gd name="T52" fmla="*/ 1144 w 1170"/>
                <a:gd name="T53" fmla="*/ 262 h 1130"/>
                <a:gd name="T54" fmla="*/ 1190 w 1170"/>
                <a:gd name="T55" fmla="*/ 359 h 1130"/>
                <a:gd name="T56" fmla="*/ 1214 w 1170"/>
                <a:gd name="T57" fmla="*/ 470 h 1130"/>
                <a:gd name="T58" fmla="*/ 1220 w 1170"/>
                <a:gd name="T59" fmla="*/ 585 h 1130"/>
                <a:gd name="T60" fmla="*/ 1192 w 1170"/>
                <a:gd name="T61" fmla="*/ 724 h 1130"/>
                <a:gd name="T62" fmla="*/ 1144 w 1170"/>
                <a:gd name="T63" fmla="*/ 821 h 1130"/>
                <a:gd name="T64" fmla="*/ 1055 w 1170"/>
                <a:gd name="T65" fmla="*/ 927 h 1130"/>
                <a:gd name="T66" fmla="*/ 962 w 1170"/>
                <a:gd name="T67" fmla="*/ 989 h 1130"/>
                <a:gd name="T68" fmla="*/ 815 w 1170"/>
                <a:gd name="T69" fmla="*/ 1050 h 1130"/>
                <a:gd name="T70" fmla="*/ 682 w 1170"/>
                <a:gd name="T71" fmla="*/ 1074 h 1130"/>
                <a:gd name="T72" fmla="*/ 450 w 1170"/>
                <a:gd name="T73" fmla="*/ 1068 h 1130"/>
                <a:gd name="T74" fmla="*/ 349 w 1170"/>
                <a:gd name="T75" fmla="*/ 1043 h 1130"/>
                <a:gd name="T76" fmla="*/ 254 w 1170"/>
                <a:gd name="T77" fmla="*/ 997 h 1130"/>
                <a:gd name="T78" fmla="*/ 182 w 1170"/>
                <a:gd name="T79" fmla="*/ 943 h 1130"/>
                <a:gd name="T80" fmla="*/ 103 w 1170"/>
                <a:gd name="T81" fmla="*/ 860 h 1130"/>
                <a:gd name="T82" fmla="*/ 44 w 1170"/>
                <a:gd name="T83" fmla="*/ 759 h 1130"/>
                <a:gd name="T84" fmla="*/ 10 w 1170"/>
                <a:gd name="T85" fmla="*/ 644 h 1130"/>
                <a:gd name="T86" fmla="*/ 0 w 1170"/>
                <a:gd name="T87" fmla="*/ 557 h 1130"/>
                <a:gd name="T88" fmla="*/ 6 w 1170"/>
                <a:gd name="T89" fmla="*/ 446 h 1130"/>
                <a:gd name="T90" fmla="*/ 34 w 1170"/>
                <a:gd name="T91" fmla="*/ 345 h 1130"/>
                <a:gd name="T92" fmla="*/ 87 w 1170"/>
                <a:gd name="T93" fmla="*/ 254 h 1130"/>
                <a:gd name="T94" fmla="*/ 139 w 1170"/>
                <a:gd name="T95" fmla="*/ 186 h 1130"/>
                <a:gd name="T96" fmla="*/ 226 w 1170"/>
                <a:gd name="T97" fmla="*/ 117 h 1130"/>
                <a:gd name="T98" fmla="*/ 327 w 1170"/>
                <a:gd name="T99" fmla="*/ 59 h 1130"/>
                <a:gd name="T100" fmla="*/ 444 w 1170"/>
                <a:gd name="T101" fmla="*/ 24 h 11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70" h="1130">
                  <a:moveTo>
                    <a:pt x="542" y="178"/>
                  </a:moveTo>
                  <a:lnTo>
                    <a:pt x="542" y="178"/>
                  </a:lnTo>
                  <a:lnTo>
                    <a:pt x="512" y="184"/>
                  </a:lnTo>
                  <a:lnTo>
                    <a:pt x="486" y="192"/>
                  </a:lnTo>
                  <a:lnTo>
                    <a:pt x="460" y="202"/>
                  </a:lnTo>
                  <a:lnTo>
                    <a:pt x="436" y="216"/>
                  </a:lnTo>
                  <a:lnTo>
                    <a:pt x="412" y="232"/>
                  </a:lnTo>
                  <a:lnTo>
                    <a:pt x="392" y="250"/>
                  </a:lnTo>
                  <a:lnTo>
                    <a:pt x="374" y="272"/>
                  </a:lnTo>
                  <a:lnTo>
                    <a:pt x="358" y="296"/>
                  </a:lnTo>
                  <a:lnTo>
                    <a:pt x="340" y="328"/>
                  </a:lnTo>
                  <a:lnTo>
                    <a:pt x="326" y="362"/>
                  </a:lnTo>
                  <a:lnTo>
                    <a:pt x="316" y="400"/>
                  </a:lnTo>
                  <a:lnTo>
                    <a:pt x="306" y="436"/>
                  </a:lnTo>
                  <a:lnTo>
                    <a:pt x="302" y="476"/>
                  </a:lnTo>
                  <a:lnTo>
                    <a:pt x="300" y="518"/>
                  </a:lnTo>
                  <a:lnTo>
                    <a:pt x="300" y="562"/>
                  </a:lnTo>
                  <a:lnTo>
                    <a:pt x="306" y="606"/>
                  </a:lnTo>
                  <a:lnTo>
                    <a:pt x="312" y="650"/>
                  </a:lnTo>
                  <a:lnTo>
                    <a:pt x="322" y="692"/>
                  </a:lnTo>
                  <a:lnTo>
                    <a:pt x="334" y="730"/>
                  </a:lnTo>
                  <a:lnTo>
                    <a:pt x="348" y="768"/>
                  </a:lnTo>
                  <a:lnTo>
                    <a:pt x="364" y="800"/>
                  </a:lnTo>
                  <a:lnTo>
                    <a:pt x="382" y="832"/>
                  </a:lnTo>
                  <a:lnTo>
                    <a:pt x="404" y="860"/>
                  </a:lnTo>
                  <a:lnTo>
                    <a:pt x="428" y="884"/>
                  </a:lnTo>
                  <a:lnTo>
                    <a:pt x="450" y="904"/>
                  </a:lnTo>
                  <a:lnTo>
                    <a:pt x="472" y="920"/>
                  </a:lnTo>
                  <a:lnTo>
                    <a:pt x="496" y="932"/>
                  </a:lnTo>
                  <a:lnTo>
                    <a:pt x="522" y="942"/>
                  </a:lnTo>
                  <a:lnTo>
                    <a:pt x="548" y="948"/>
                  </a:lnTo>
                  <a:lnTo>
                    <a:pt x="576" y="952"/>
                  </a:lnTo>
                  <a:lnTo>
                    <a:pt x="604" y="954"/>
                  </a:lnTo>
                  <a:lnTo>
                    <a:pt x="634" y="950"/>
                  </a:lnTo>
                  <a:lnTo>
                    <a:pt x="664" y="946"/>
                  </a:lnTo>
                  <a:lnTo>
                    <a:pt x="690" y="938"/>
                  </a:lnTo>
                  <a:lnTo>
                    <a:pt x="716" y="928"/>
                  </a:lnTo>
                  <a:lnTo>
                    <a:pt x="740" y="914"/>
                  </a:lnTo>
                  <a:lnTo>
                    <a:pt x="762" y="898"/>
                  </a:lnTo>
                  <a:lnTo>
                    <a:pt x="782" y="880"/>
                  </a:lnTo>
                  <a:lnTo>
                    <a:pt x="800" y="858"/>
                  </a:lnTo>
                  <a:lnTo>
                    <a:pt x="816" y="834"/>
                  </a:lnTo>
                  <a:lnTo>
                    <a:pt x="834" y="804"/>
                  </a:lnTo>
                  <a:lnTo>
                    <a:pt x="846" y="770"/>
                  </a:lnTo>
                  <a:lnTo>
                    <a:pt x="858" y="736"/>
                  </a:lnTo>
                  <a:lnTo>
                    <a:pt x="866" y="700"/>
                  </a:lnTo>
                  <a:lnTo>
                    <a:pt x="870" y="660"/>
                  </a:lnTo>
                  <a:lnTo>
                    <a:pt x="872" y="620"/>
                  </a:lnTo>
                  <a:lnTo>
                    <a:pt x="870" y="578"/>
                  </a:lnTo>
                  <a:lnTo>
                    <a:pt x="866" y="532"/>
                  </a:lnTo>
                  <a:lnTo>
                    <a:pt x="856" y="472"/>
                  </a:lnTo>
                  <a:lnTo>
                    <a:pt x="848" y="444"/>
                  </a:lnTo>
                  <a:lnTo>
                    <a:pt x="842" y="416"/>
                  </a:lnTo>
                  <a:lnTo>
                    <a:pt x="832" y="390"/>
                  </a:lnTo>
                  <a:lnTo>
                    <a:pt x="824" y="366"/>
                  </a:lnTo>
                  <a:lnTo>
                    <a:pt x="812" y="344"/>
                  </a:lnTo>
                  <a:lnTo>
                    <a:pt x="802" y="322"/>
                  </a:lnTo>
                  <a:lnTo>
                    <a:pt x="788" y="302"/>
                  </a:lnTo>
                  <a:lnTo>
                    <a:pt x="776" y="284"/>
                  </a:lnTo>
                  <a:lnTo>
                    <a:pt x="762" y="266"/>
                  </a:lnTo>
                  <a:lnTo>
                    <a:pt x="748" y="252"/>
                  </a:lnTo>
                  <a:lnTo>
                    <a:pt x="734" y="238"/>
                  </a:lnTo>
                  <a:lnTo>
                    <a:pt x="718" y="224"/>
                  </a:lnTo>
                  <a:lnTo>
                    <a:pt x="702" y="214"/>
                  </a:lnTo>
                  <a:lnTo>
                    <a:pt x="684" y="204"/>
                  </a:lnTo>
                  <a:lnTo>
                    <a:pt x="668" y="196"/>
                  </a:lnTo>
                  <a:lnTo>
                    <a:pt x="650" y="190"/>
                  </a:lnTo>
                  <a:lnTo>
                    <a:pt x="632" y="184"/>
                  </a:lnTo>
                  <a:lnTo>
                    <a:pt x="616" y="180"/>
                  </a:lnTo>
                  <a:lnTo>
                    <a:pt x="598" y="178"/>
                  </a:lnTo>
                  <a:lnTo>
                    <a:pt x="580" y="176"/>
                  </a:lnTo>
                  <a:lnTo>
                    <a:pt x="562" y="176"/>
                  </a:lnTo>
                  <a:lnTo>
                    <a:pt x="542" y="178"/>
                  </a:lnTo>
                  <a:close/>
                  <a:moveTo>
                    <a:pt x="518" y="6"/>
                  </a:moveTo>
                  <a:lnTo>
                    <a:pt x="518" y="6"/>
                  </a:lnTo>
                  <a:lnTo>
                    <a:pt x="550" y="4"/>
                  </a:lnTo>
                  <a:lnTo>
                    <a:pt x="580" y="2"/>
                  </a:lnTo>
                  <a:lnTo>
                    <a:pt x="612" y="0"/>
                  </a:lnTo>
                  <a:lnTo>
                    <a:pt x="642" y="2"/>
                  </a:lnTo>
                  <a:lnTo>
                    <a:pt x="670" y="2"/>
                  </a:lnTo>
                  <a:lnTo>
                    <a:pt x="700" y="6"/>
                  </a:lnTo>
                  <a:lnTo>
                    <a:pt x="728" y="10"/>
                  </a:lnTo>
                  <a:lnTo>
                    <a:pt x="756" y="16"/>
                  </a:lnTo>
                  <a:lnTo>
                    <a:pt x="782" y="24"/>
                  </a:lnTo>
                  <a:lnTo>
                    <a:pt x="808" y="32"/>
                  </a:lnTo>
                  <a:lnTo>
                    <a:pt x="834" y="42"/>
                  </a:lnTo>
                  <a:lnTo>
                    <a:pt x="860" y="52"/>
                  </a:lnTo>
                  <a:lnTo>
                    <a:pt x="884" y="64"/>
                  </a:lnTo>
                  <a:lnTo>
                    <a:pt x="908" y="78"/>
                  </a:lnTo>
                  <a:lnTo>
                    <a:pt x="932" y="94"/>
                  </a:lnTo>
                  <a:lnTo>
                    <a:pt x="954" y="110"/>
                  </a:lnTo>
                  <a:lnTo>
                    <a:pt x="976" y="128"/>
                  </a:lnTo>
                  <a:lnTo>
                    <a:pt x="996" y="146"/>
                  </a:lnTo>
                  <a:lnTo>
                    <a:pt x="1016" y="164"/>
                  </a:lnTo>
                  <a:lnTo>
                    <a:pt x="1034" y="184"/>
                  </a:lnTo>
                  <a:lnTo>
                    <a:pt x="1052" y="206"/>
                  </a:lnTo>
                  <a:lnTo>
                    <a:pt x="1068" y="226"/>
                  </a:lnTo>
                  <a:lnTo>
                    <a:pt x="1082" y="250"/>
                  </a:lnTo>
                  <a:lnTo>
                    <a:pt x="1096" y="272"/>
                  </a:lnTo>
                  <a:lnTo>
                    <a:pt x="1108" y="298"/>
                  </a:lnTo>
                  <a:lnTo>
                    <a:pt x="1120" y="322"/>
                  </a:lnTo>
                  <a:lnTo>
                    <a:pt x="1130" y="348"/>
                  </a:lnTo>
                  <a:lnTo>
                    <a:pt x="1140" y="374"/>
                  </a:lnTo>
                  <a:lnTo>
                    <a:pt x="1148" y="402"/>
                  </a:lnTo>
                  <a:lnTo>
                    <a:pt x="1154" y="430"/>
                  </a:lnTo>
                  <a:lnTo>
                    <a:pt x="1160" y="460"/>
                  </a:lnTo>
                  <a:lnTo>
                    <a:pt x="1164" y="490"/>
                  </a:lnTo>
                  <a:lnTo>
                    <a:pt x="1168" y="532"/>
                  </a:lnTo>
                  <a:lnTo>
                    <a:pt x="1170" y="572"/>
                  </a:lnTo>
                  <a:lnTo>
                    <a:pt x="1170" y="610"/>
                  </a:lnTo>
                  <a:lnTo>
                    <a:pt x="1166" y="648"/>
                  </a:lnTo>
                  <a:lnTo>
                    <a:pt x="1160" y="686"/>
                  </a:lnTo>
                  <a:lnTo>
                    <a:pt x="1152" y="722"/>
                  </a:lnTo>
                  <a:lnTo>
                    <a:pt x="1142" y="758"/>
                  </a:lnTo>
                  <a:lnTo>
                    <a:pt x="1130" y="792"/>
                  </a:lnTo>
                  <a:lnTo>
                    <a:pt x="1114" y="826"/>
                  </a:lnTo>
                  <a:lnTo>
                    <a:pt x="1096" y="858"/>
                  </a:lnTo>
                  <a:lnTo>
                    <a:pt x="1078" y="888"/>
                  </a:lnTo>
                  <a:lnTo>
                    <a:pt x="1056" y="916"/>
                  </a:lnTo>
                  <a:lnTo>
                    <a:pt x="1034" y="944"/>
                  </a:lnTo>
                  <a:lnTo>
                    <a:pt x="1010" y="968"/>
                  </a:lnTo>
                  <a:lnTo>
                    <a:pt x="982" y="992"/>
                  </a:lnTo>
                  <a:lnTo>
                    <a:pt x="954" y="1014"/>
                  </a:lnTo>
                  <a:lnTo>
                    <a:pt x="922" y="1034"/>
                  </a:lnTo>
                  <a:lnTo>
                    <a:pt x="890" y="1054"/>
                  </a:lnTo>
                  <a:lnTo>
                    <a:pt x="856" y="1070"/>
                  </a:lnTo>
                  <a:lnTo>
                    <a:pt x="818" y="1084"/>
                  </a:lnTo>
                  <a:lnTo>
                    <a:pt x="780" y="1098"/>
                  </a:lnTo>
                  <a:lnTo>
                    <a:pt x="740" y="1108"/>
                  </a:lnTo>
                  <a:lnTo>
                    <a:pt x="698" y="1116"/>
                  </a:lnTo>
                  <a:lnTo>
                    <a:pt x="652" y="1124"/>
                  </a:lnTo>
                  <a:lnTo>
                    <a:pt x="594" y="1128"/>
                  </a:lnTo>
                  <a:lnTo>
                    <a:pt x="538" y="1130"/>
                  </a:lnTo>
                  <a:lnTo>
                    <a:pt x="484" y="1126"/>
                  </a:lnTo>
                  <a:lnTo>
                    <a:pt x="430" y="1118"/>
                  </a:lnTo>
                  <a:lnTo>
                    <a:pt x="406" y="1112"/>
                  </a:lnTo>
                  <a:lnTo>
                    <a:pt x="380" y="1106"/>
                  </a:lnTo>
                  <a:lnTo>
                    <a:pt x="356" y="1098"/>
                  </a:lnTo>
                  <a:lnTo>
                    <a:pt x="334" y="1090"/>
                  </a:lnTo>
                  <a:lnTo>
                    <a:pt x="310" y="1078"/>
                  </a:lnTo>
                  <a:lnTo>
                    <a:pt x="288" y="1068"/>
                  </a:lnTo>
                  <a:lnTo>
                    <a:pt x="266" y="1056"/>
                  </a:lnTo>
                  <a:lnTo>
                    <a:pt x="244" y="1042"/>
                  </a:lnTo>
                  <a:lnTo>
                    <a:pt x="218" y="1024"/>
                  </a:lnTo>
                  <a:lnTo>
                    <a:pt x="196" y="1006"/>
                  </a:lnTo>
                  <a:lnTo>
                    <a:pt x="174" y="986"/>
                  </a:lnTo>
                  <a:lnTo>
                    <a:pt x="152" y="966"/>
                  </a:lnTo>
                  <a:lnTo>
                    <a:pt x="132" y="944"/>
                  </a:lnTo>
                  <a:lnTo>
                    <a:pt x="114" y="922"/>
                  </a:lnTo>
                  <a:lnTo>
                    <a:pt x="98" y="900"/>
                  </a:lnTo>
                  <a:lnTo>
                    <a:pt x="82" y="874"/>
                  </a:lnTo>
                  <a:lnTo>
                    <a:pt x="68" y="850"/>
                  </a:lnTo>
                  <a:lnTo>
                    <a:pt x="54" y="822"/>
                  </a:lnTo>
                  <a:lnTo>
                    <a:pt x="44" y="794"/>
                  </a:lnTo>
                  <a:lnTo>
                    <a:pt x="32" y="766"/>
                  </a:lnTo>
                  <a:lnTo>
                    <a:pt x="24" y="736"/>
                  </a:lnTo>
                  <a:lnTo>
                    <a:pt x="16" y="706"/>
                  </a:lnTo>
                  <a:lnTo>
                    <a:pt x="10" y="674"/>
                  </a:lnTo>
                  <a:lnTo>
                    <a:pt x="6" y="642"/>
                  </a:lnTo>
                  <a:lnTo>
                    <a:pt x="2" y="612"/>
                  </a:lnTo>
                  <a:lnTo>
                    <a:pt x="0" y="582"/>
                  </a:lnTo>
                  <a:lnTo>
                    <a:pt x="0" y="552"/>
                  </a:lnTo>
                  <a:lnTo>
                    <a:pt x="0" y="524"/>
                  </a:lnTo>
                  <a:lnTo>
                    <a:pt x="2" y="494"/>
                  </a:lnTo>
                  <a:lnTo>
                    <a:pt x="6" y="466"/>
                  </a:lnTo>
                  <a:lnTo>
                    <a:pt x="10" y="440"/>
                  </a:lnTo>
                  <a:lnTo>
                    <a:pt x="16" y="412"/>
                  </a:lnTo>
                  <a:lnTo>
                    <a:pt x="24" y="386"/>
                  </a:lnTo>
                  <a:lnTo>
                    <a:pt x="34" y="360"/>
                  </a:lnTo>
                  <a:lnTo>
                    <a:pt x="44" y="336"/>
                  </a:lnTo>
                  <a:lnTo>
                    <a:pt x="56" y="312"/>
                  </a:lnTo>
                  <a:lnTo>
                    <a:pt x="68" y="288"/>
                  </a:lnTo>
                  <a:lnTo>
                    <a:pt x="82" y="264"/>
                  </a:lnTo>
                  <a:lnTo>
                    <a:pt x="98" y="240"/>
                  </a:lnTo>
                  <a:lnTo>
                    <a:pt x="116" y="218"/>
                  </a:lnTo>
                  <a:lnTo>
                    <a:pt x="134" y="196"/>
                  </a:lnTo>
                  <a:lnTo>
                    <a:pt x="152" y="176"/>
                  </a:lnTo>
                  <a:lnTo>
                    <a:pt x="172" y="156"/>
                  </a:lnTo>
                  <a:lnTo>
                    <a:pt x="194" y="138"/>
                  </a:lnTo>
                  <a:lnTo>
                    <a:pt x="216" y="122"/>
                  </a:lnTo>
                  <a:lnTo>
                    <a:pt x="238" y="106"/>
                  </a:lnTo>
                  <a:lnTo>
                    <a:pt x="262" y="90"/>
                  </a:lnTo>
                  <a:lnTo>
                    <a:pt x="286" y="76"/>
                  </a:lnTo>
                  <a:lnTo>
                    <a:pt x="312" y="64"/>
                  </a:lnTo>
                  <a:lnTo>
                    <a:pt x="338" y="52"/>
                  </a:lnTo>
                  <a:lnTo>
                    <a:pt x="366" y="42"/>
                  </a:lnTo>
                  <a:lnTo>
                    <a:pt x="394" y="32"/>
                  </a:lnTo>
                  <a:lnTo>
                    <a:pt x="424" y="24"/>
                  </a:lnTo>
                  <a:lnTo>
                    <a:pt x="454" y="18"/>
                  </a:lnTo>
                  <a:lnTo>
                    <a:pt x="486" y="12"/>
                  </a:lnTo>
                  <a:lnTo>
                    <a:pt x="518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1" name="Freeform 306"/>
            <p:cNvSpPr>
              <a:spLocks/>
            </p:cNvSpPr>
            <p:nvPr userDrawn="1"/>
          </p:nvSpPr>
          <p:spPr bwMode="auto">
            <a:xfrm>
              <a:off x="6196" y="6556"/>
              <a:ext cx="580" cy="780"/>
            </a:xfrm>
            <a:custGeom>
              <a:avLst/>
              <a:gdLst>
                <a:gd name="T0" fmla="*/ 259 w 572"/>
                <a:gd name="T1" fmla="*/ 2 h 778"/>
                <a:gd name="T2" fmla="*/ 201 w 572"/>
                <a:gd name="T3" fmla="*/ 16 h 778"/>
                <a:gd name="T4" fmla="*/ 146 w 572"/>
                <a:gd name="T5" fmla="*/ 40 h 778"/>
                <a:gd name="T6" fmla="*/ 97 w 572"/>
                <a:gd name="T7" fmla="*/ 74 h 778"/>
                <a:gd name="T8" fmla="*/ 63 w 572"/>
                <a:gd name="T9" fmla="*/ 120 h 778"/>
                <a:gd name="T10" fmla="*/ 45 w 572"/>
                <a:gd name="T11" fmla="*/ 152 h 778"/>
                <a:gd name="T12" fmla="*/ 16 w 572"/>
                <a:gd name="T13" fmla="*/ 229 h 778"/>
                <a:gd name="T14" fmla="*/ 2 w 572"/>
                <a:gd name="T15" fmla="*/ 305 h 778"/>
                <a:gd name="T16" fmla="*/ 0 w 572"/>
                <a:gd name="T17" fmla="*/ 391 h 778"/>
                <a:gd name="T18" fmla="*/ 6 w 572"/>
                <a:gd name="T19" fmla="*/ 435 h 778"/>
                <a:gd name="T20" fmla="*/ 22 w 572"/>
                <a:gd name="T21" fmla="*/ 521 h 778"/>
                <a:gd name="T22" fmla="*/ 53 w 572"/>
                <a:gd name="T23" fmla="*/ 602 h 778"/>
                <a:gd name="T24" fmla="*/ 87 w 572"/>
                <a:gd name="T25" fmla="*/ 666 h 778"/>
                <a:gd name="T26" fmla="*/ 138 w 572"/>
                <a:gd name="T27" fmla="*/ 718 h 778"/>
                <a:gd name="T28" fmla="*/ 160 w 572"/>
                <a:gd name="T29" fmla="*/ 738 h 778"/>
                <a:gd name="T30" fmla="*/ 211 w 572"/>
                <a:gd name="T31" fmla="*/ 766 h 778"/>
                <a:gd name="T32" fmla="*/ 267 w 572"/>
                <a:gd name="T33" fmla="*/ 782 h 778"/>
                <a:gd name="T34" fmla="*/ 324 w 572"/>
                <a:gd name="T35" fmla="*/ 788 h 778"/>
                <a:gd name="T36" fmla="*/ 359 w 572"/>
                <a:gd name="T37" fmla="*/ 784 h 778"/>
                <a:gd name="T38" fmla="*/ 419 w 572"/>
                <a:gd name="T39" fmla="*/ 772 h 778"/>
                <a:gd name="T40" fmla="*/ 470 w 572"/>
                <a:gd name="T41" fmla="*/ 748 h 778"/>
                <a:gd name="T42" fmla="*/ 517 w 572"/>
                <a:gd name="T43" fmla="*/ 714 h 778"/>
                <a:gd name="T44" fmla="*/ 553 w 572"/>
                <a:gd name="T45" fmla="*/ 668 h 778"/>
                <a:gd name="T46" fmla="*/ 573 w 572"/>
                <a:gd name="T47" fmla="*/ 638 h 778"/>
                <a:gd name="T48" fmla="*/ 598 w 572"/>
                <a:gd name="T49" fmla="*/ 565 h 778"/>
                <a:gd name="T50" fmla="*/ 610 w 572"/>
                <a:gd name="T51" fmla="*/ 489 h 778"/>
                <a:gd name="T52" fmla="*/ 610 w 572"/>
                <a:gd name="T53" fmla="*/ 407 h 778"/>
                <a:gd name="T54" fmla="*/ 606 w 572"/>
                <a:gd name="T55" fmla="*/ 361 h 778"/>
                <a:gd name="T56" fmla="*/ 588 w 572"/>
                <a:gd name="T57" fmla="*/ 273 h 778"/>
                <a:gd name="T58" fmla="*/ 571 w 572"/>
                <a:gd name="T59" fmla="*/ 219 h 778"/>
                <a:gd name="T60" fmla="*/ 548 w 572"/>
                <a:gd name="T61" fmla="*/ 168 h 778"/>
                <a:gd name="T62" fmla="*/ 537 w 572"/>
                <a:gd name="T63" fmla="*/ 146 h 778"/>
                <a:gd name="T64" fmla="*/ 511 w 572"/>
                <a:gd name="T65" fmla="*/ 108 h 778"/>
                <a:gd name="T66" fmla="*/ 480 w 572"/>
                <a:gd name="T67" fmla="*/ 76 h 778"/>
                <a:gd name="T68" fmla="*/ 448 w 572"/>
                <a:gd name="T69" fmla="*/ 48 h 778"/>
                <a:gd name="T70" fmla="*/ 412 w 572"/>
                <a:gd name="T71" fmla="*/ 28 h 778"/>
                <a:gd name="T72" fmla="*/ 393 w 572"/>
                <a:gd name="T73" fmla="*/ 20 h 778"/>
                <a:gd name="T74" fmla="*/ 357 w 572"/>
                <a:gd name="T75" fmla="*/ 8 h 778"/>
                <a:gd name="T76" fmla="*/ 318 w 572"/>
                <a:gd name="T77" fmla="*/ 2 h 778"/>
                <a:gd name="T78" fmla="*/ 282 w 572"/>
                <a:gd name="T79" fmla="*/ 0 h 77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72" h="778">
                  <a:moveTo>
                    <a:pt x="242" y="2"/>
                  </a:moveTo>
                  <a:lnTo>
                    <a:pt x="242" y="2"/>
                  </a:lnTo>
                  <a:lnTo>
                    <a:pt x="212" y="8"/>
                  </a:lnTo>
                  <a:lnTo>
                    <a:pt x="186" y="16"/>
                  </a:lnTo>
                  <a:lnTo>
                    <a:pt x="160" y="26"/>
                  </a:lnTo>
                  <a:lnTo>
                    <a:pt x="136" y="40"/>
                  </a:lnTo>
                  <a:lnTo>
                    <a:pt x="112" y="56"/>
                  </a:lnTo>
                  <a:lnTo>
                    <a:pt x="92" y="74"/>
                  </a:lnTo>
                  <a:lnTo>
                    <a:pt x="74" y="96"/>
                  </a:lnTo>
                  <a:lnTo>
                    <a:pt x="58" y="120"/>
                  </a:lnTo>
                  <a:lnTo>
                    <a:pt x="40" y="152"/>
                  </a:lnTo>
                  <a:lnTo>
                    <a:pt x="26" y="186"/>
                  </a:lnTo>
                  <a:lnTo>
                    <a:pt x="16" y="224"/>
                  </a:lnTo>
                  <a:lnTo>
                    <a:pt x="6" y="260"/>
                  </a:lnTo>
                  <a:lnTo>
                    <a:pt x="2" y="300"/>
                  </a:lnTo>
                  <a:lnTo>
                    <a:pt x="0" y="342"/>
                  </a:lnTo>
                  <a:lnTo>
                    <a:pt x="0" y="386"/>
                  </a:lnTo>
                  <a:lnTo>
                    <a:pt x="6" y="430"/>
                  </a:lnTo>
                  <a:lnTo>
                    <a:pt x="12" y="474"/>
                  </a:lnTo>
                  <a:lnTo>
                    <a:pt x="22" y="516"/>
                  </a:lnTo>
                  <a:lnTo>
                    <a:pt x="34" y="554"/>
                  </a:lnTo>
                  <a:lnTo>
                    <a:pt x="48" y="592"/>
                  </a:lnTo>
                  <a:lnTo>
                    <a:pt x="64" y="624"/>
                  </a:lnTo>
                  <a:lnTo>
                    <a:pt x="82" y="656"/>
                  </a:lnTo>
                  <a:lnTo>
                    <a:pt x="104" y="684"/>
                  </a:lnTo>
                  <a:lnTo>
                    <a:pt x="128" y="708"/>
                  </a:lnTo>
                  <a:lnTo>
                    <a:pt x="150" y="728"/>
                  </a:lnTo>
                  <a:lnTo>
                    <a:pt x="172" y="744"/>
                  </a:lnTo>
                  <a:lnTo>
                    <a:pt x="196" y="756"/>
                  </a:lnTo>
                  <a:lnTo>
                    <a:pt x="222" y="766"/>
                  </a:lnTo>
                  <a:lnTo>
                    <a:pt x="248" y="772"/>
                  </a:lnTo>
                  <a:lnTo>
                    <a:pt x="276" y="776"/>
                  </a:lnTo>
                  <a:lnTo>
                    <a:pt x="304" y="778"/>
                  </a:lnTo>
                  <a:lnTo>
                    <a:pt x="334" y="774"/>
                  </a:lnTo>
                  <a:lnTo>
                    <a:pt x="364" y="770"/>
                  </a:lnTo>
                  <a:lnTo>
                    <a:pt x="390" y="762"/>
                  </a:lnTo>
                  <a:lnTo>
                    <a:pt x="416" y="752"/>
                  </a:lnTo>
                  <a:lnTo>
                    <a:pt x="440" y="738"/>
                  </a:lnTo>
                  <a:lnTo>
                    <a:pt x="462" y="722"/>
                  </a:lnTo>
                  <a:lnTo>
                    <a:pt x="482" y="704"/>
                  </a:lnTo>
                  <a:lnTo>
                    <a:pt x="500" y="682"/>
                  </a:lnTo>
                  <a:lnTo>
                    <a:pt x="516" y="658"/>
                  </a:lnTo>
                  <a:lnTo>
                    <a:pt x="534" y="628"/>
                  </a:lnTo>
                  <a:lnTo>
                    <a:pt x="546" y="594"/>
                  </a:lnTo>
                  <a:lnTo>
                    <a:pt x="558" y="560"/>
                  </a:lnTo>
                  <a:lnTo>
                    <a:pt x="566" y="524"/>
                  </a:lnTo>
                  <a:lnTo>
                    <a:pt x="570" y="484"/>
                  </a:lnTo>
                  <a:lnTo>
                    <a:pt x="572" y="444"/>
                  </a:lnTo>
                  <a:lnTo>
                    <a:pt x="570" y="402"/>
                  </a:lnTo>
                  <a:lnTo>
                    <a:pt x="566" y="356"/>
                  </a:lnTo>
                  <a:lnTo>
                    <a:pt x="556" y="296"/>
                  </a:lnTo>
                  <a:lnTo>
                    <a:pt x="548" y="268"/>
                  </a:lnTo>
                  <a:lnTo>
                    <a:pt x="542" y="240"/>
                  </a:lnTo>
                  <a:lnTo>
                    <a:pt x="532" y="214"/>
                  </a:lnTo>
                  <a:lnTo>
                    <a:pt x="524" y="190"/>
                  </a:lnTo>
                  <a:lnTo>
                    <a:pt x="512" y="168"/>
                  </a:lnTo>
                  <a:lnTo>
                    <a:pt x="502" y="146"/>
                  </a:lnTo>
                  <a:lnTo>
                    <a:pt x="488" y="126"/>
                  </a:lnTo>
                  <a:lnTo>
                    <a:pt x="476" y="108"/>
                  </a:lnTo>
                  <a:lnTo>
                    <a:pt x="462" y="90"/>
                  </a:lnTo>
                  <a:lnTo>
                    <a:pt x="448" y="76"/>
                  </a:lnTo>
                  <a:lnTo>
                    <a:pt x="434" y="62"/>
                  </a:lnTo>
                  <a:lnTo>
                    <a:pt x="418" y="48"/>
                  </a:lnTo>
                  <a:lnTo>
                    <a:pt x="402" y="38"/>
                  </a:lnTo>
                  <a:lnTo>
                    <a:pt x="384" y="28"/>
                  </a:lnTo>
                  <a:lnTo>
                    <a:pt x="368" y="20"/>
                  </a:lnTo>
                  <a:lnTo>
                    <a:pt x="350" y="14"/>
                  </a:lnTo>
                  <a:lnTo>
                    <a:pt x="332" y="8"/>
                  </a:lnTo>
                  <a:lnTo>
                    <a:pt x="316" y="4"/>
                  </a:lnTo>
                  <a:lnTo>
                    <a:pt x="298" y="2"/>
                  </a:lnTo>
                  <a:lnTo>
                    <a:pt x="280" y="0"/>
                  </a:lnTo>
                  <a:lnTo>
                    <a:pt x="262" y="0"/>
                  </a:lnTo>
                  <a:lnTo>
                    <a:pt x="242" y="2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2" name="Freeform 307"/>
            <p:cNvSpPr>
              <a:spLocks/>
            </p:cNvSpPr>
            <p:nvPr userDrawn="1"/>
          </p:nvSpPr>
          <p:spPr bwMode="auto">
            <a:xfrm>
              <a:off x="5896" y="6376"/>
              <a:ext cx="1180" cy="1120"/>
            </a:xfrm>
            <a:custGeom>
              <a:avLst/>
              <a:gdLst>
                <a:gd name="T0" fmla="*/ 540 w 1170"/>
                <a:gd name="T1" fmla="*/ 6 h 1130"/>
                <a:gd name="T2" fmla="*/ 605 w 1170"/>
                <a:gd name="T3" fmla="*/ 2 h 1130"/>
                <a:gd name="T4" fmla="*/ 671 w 1170"/>
                <a:gd name="T5" fmla="*/ 2 h 1130"/>
                <a:gd name="T6" fmla="*/ 730 w 1170"/>
                <a:gd name="T7" fmla="*/ 6 h 1130"/>
                <a:gd name="T8" fmla="*/ 790 w 1170"/>
                <a:gd name="T9" fmla="*/ 16 h 1130"/>
                <a:gd name="T10" fmla="*/ 843 w 1170"/>
                <a:gd name="T11" fmla="*/ 32 h 1130"/>
                <a:gd name="T12" fmla="*/ 897 w 1170"/>
                <a:gd name="T13" fmla="*/ 52 h 1130"/>
                <a:gd name="T14" fmla="*/ 948 w 1170"/>
                <a:gd name="T15" fmla="*/ 73 h 1130"/>
                <a:gd name="T16" fmla="*/ 994 w 1170"/>
                <a:gd name="T17" fmla="*/ 105 h 1130"/>
                <a:gd name="T18" fmla="*/ 1018 w 1170"/>
                <a:gd name="T19" fmla="*/ 123 h 1130"/>
                <a:gd name="T20" fmla="*/ 1061 w 1170"/>
                <a:gd name="T21" fmla="*/ 159 h 1130"/>
                <a:gd name="T22" fmla="*/ 1097 w 1170"/>
                <a:gd name="T23" fmla="*/ 196 h 1130"/>
                <a:gd name="T24" fmla="*/ 1128 w 1170"/>
                <a:gd name="T25" fmla="*/ 240 h 1130"/>
                <a:gd name="T26" fmla="*/ 1157 w 1170"/>
                <a:gd name="T27" fmla="*/ 283 h 1130"/>
                <a:gd name="T28" fmla="*/ 1180 w 1170"/>
                <a:gd name="T29" fmla="*/ 333 h 1130"/>
                <a:gd name="T30" fmla="*/ 1198 w 1170"/>
                <a:gd name="T31" fmla="*/ 385 h 1130"/>
                <a:gd name="T32" fmla="*/ 1210 w 1170"/>
                <a:gd name="T33" fmla="*/ 440 h 1130"/>
                <a:gd name="T34" fmla="*/ 1214 w 1170"/>
                <a:gd name="T35" fmla="*/ 470 h 1130"/>
                <a:gd name="T36" fmla="*/ 1220 w 1170"/>
                <a:gd name="T37" fmla="*/ 547 h 1130"/>
                <a:gd name="T38" fmla="*/ 1216 w 1170"/>
                <a:gd name="T39" fmla="*/ 618 h 1130"/>
                <a:gd name="T40" fmla="*/ 1202 w 1170"/>
                <a:gd name="T41" fmla="*/ 692 h 1130"/>
                <a:gd name="T42" fmla="*/ 1180 w 1170"/>
                <a:gd name="T43" fmla="*/ 757 h 1130"/>
                <a:gd name="T44" fmla="*/ 1164 w 1170"/>
                <a:gd name="T45" fmla="*/ 791 h 1130"/>
                <a:gd name="T46" fmla="*/ 1124 w 1170"/>
                <a:gd name="T47" fmla="*/ 848 h 1130"/>
                <a:gd name="T48" fmla="*/ 1079 w 1170"/>
                <a:gd name="T49" fmla="*/ 904 h 1130"/>
                <a:gd name="T50" fmla="*/ 1025 w 1170"/>
                <a:gd name="T51" fmla="*/ 948 h 1130"/>
                <a:gd name="T52" fmla="*/ 994 w 1170"/>
                <a:gd name="T53" fmla="*/ 969 h 1130"/>
                <a:gd name="T54" fmla="*/ 930 w 1170"/>
                <a:gd name="T55" fmla="*/ 1009 h 1130"/>
                <a:gd name="T56" fmla="*/ 853 w 1170"/>
                <a:gd name="T57" fmla="*/ 1037 h 1130"/>
                <a:gd name="T58" fmla="*/ 771 w 1170"/>
                <a:gd name="T59" fmla="*/ 1059 h 1130"/>
                <a:gd name="T60" fmla="*/ 682 w 1170"/>
                <a:gd name="T61" fmla="*/ 1074 h 1130"/>
                <a:gd name="T62" fmla="*/ 619 w 1170"/>
                <a:gd name="T63" fmla="*/ 1078 h 1130"/>
                <a:gd name="T64" fmla="*/ 504 w 1170"/>
                <a:gd name="T65" fmla="*/ 1076 h 1130"/>
                <a:gd name="T66" fmla="*/ 424 w 1170"/>
                <a:gd name="T67" fmla="*/ 1063 h 1130"/>
                <a:gd name="T68" fmla="*/ 371 w 1170"/>
                <a:gd name="T69" fmla="*/ 1050 h 1130"/>
                <a:gd name="T70" fmla="*/ 325 w 1170"/>
                <a:gd name="T71" fmla="*/ 1032 h 1130"/>
                <a:gd name="T72" fmla="*/ 276 w 1170"/>
                <a:gd name="T73" fmla="*/ 1011 h 1130"/>
                <a:gd name="T74" fmla="*/ 254 w 1170"/>
                <a:gd name="T75" fmla="*/ 997 h 1130"/>
                <a:gd name="T76" fmla="*/ 206 w 1170"/>
                <a:gd name="T77" fmla="*/ 961 h 1130"/>
                <a:gd name="T78" fmla="*/ 157 w 1170"/>
                <a:gd name="T79" fmla="*/ 925 h 1130"/>
                <a:gd name="T80" fmla="*/ 119 w 1170"/>
                <a:gd name="T81" fmla="*/ 882 h 1130"/>
                <a:gd name="T82" fmla="*/ 87 w 1170"/>
                <a:gd name="T83" fmla="*/ 835 h 1130"/>
                <a:gd name="T84" fmla="*/ 54 w 1170"/>
                <a:gd name="T85" fmla="*/ 787 h 1130"/>
                <a:gd name="T86" fmla="*/ 32 w 1170"/>
                <a:gd name="T87" fmla="*/ 731 h 1130"/>
                <a:gd name="T88" fmla="*/ 16 w 1170"/>
                <a:gd name="T89" fmla="*/ 676 h 1130"/>
                <a:gd name="T90" fmla="*/ 6 w 1170"/>
                <a:gd name="T91" fmla="*/ 613 h 1130"/>
                <a:gd name="T92" fmla="*/ 2 w 1170"/>
                <a:gd name="T93" fmla="*/ 587 h 1130"/>
                <a:gd name="T94" fmla="*/ 0 w 1170"/>
                <a:gd name="T95" fmla="*/ 527 h 1130"/>
                <a:gd name="T96" fmla="*/ 2 w 1170"/>
                <a:gd name="T97" fmla="*/ 474 h 1130"/>
                <a:gd name="T98" fmla="*/ 10 w 1170"/>
                <a:gd name="T99" fmla="*/ 420 h 1130"/>
                <a:gd name="T100" fmla="*/ 24 w 1170"/>
                <a:gd name="T101" fmla="*/ 371 h 1130"/>
                <a:gd name="T102" fmla="*/ 44 w 1170"/>
                <a:gd name="T103" fmla="*/ 321 h 1130"/>
                <a:gd name="T104" fmla="*/ 73 w 1170"/>
                <a:gd name="T105" fmla="*/ 276 h 1130"/>
                <a:gd name="T106" fmla="*/ 103 w 1170"/>
                <a:gd name="T107" fmla="*/ 230 h 1130"/>
                <a:gd name="T108" fmla="*/ 121 w 1170"/>
                <a:gd name="T109" fmla="*/ 208 h 1130"/>
                <a:gd name="T110" fmla="*/ 157 w 1170"/>
                <a:gd name="T111" fmla="*/ 167 h 1130"/>
                <a:gd name="T112" fmla="*/ 204 w 1170"/>
                <a:gd name="T113" fmla="*/ 133 h 1130"/>
                <a:gd name="T114" fmla="*/ 248 w 1170"/>
                <a:gd name="T115" fmla="*/ 101 h 1130"/>
                <a:gd name="T116" fmla="*/ 297 w 1170"/>
                <a:gd name="T117" fmla="*/ 71 h 1130"/>
                <a:gd name="T118" fmla="*/ 353 w 1170"/>
                <a:gd name="T119" fmla="*/ 52 h 1130"/>
                <a:gd name="T120" fmla="*/ 409 w 1170"/>
                <a:gd name="T121" fmla="*/ 32 h 1130"/>
                <a:gd name="T122" fmla="*/ 474 w 1170"/>
                <a:gd name="T123" fmla="*/ 18 h 1130"/>
                <a:gd name="T124" fmla="*/ 540 w 1170"/>
                <a:gd name="T125" fmla="*/ 6 h 113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170" h="1130">
                  <a:moveTo>
                    <a:pt x="518" y="6"/>
                  </a:moveTo>
                  <a:lnTo>
                    <a:pt x="518" y="6"/>
                  </a:lnTo>
                  <a:lnTo>
                    <a:pt x="550" y="4"/>
                  </a:lnTo>
                  <a:lnTo>
                    <a:pt x="580" y="2"/>
                  </a:lnTo>
                  <a:lnTo>
                    <a:pt x="612" y="0"/>
                  </a:lnTo>
                  <a:lnTo>
                    <a:pt x="642" y="2"/>
                  </a:lnTo>
                  <a:lnTo>
                    <a:pt x="670" y="2"/>
                  </a:lnTo>
                  <a:lnTo>
                    <a:pt x="700" y="6"/>
                  </a:lnTo>
                  <a:lnTo>
                    <a:pt x="728" y="10"/>
                  </a:lnTo>
                  <a:lnTo>
                    <a:pt x="756" y="16"/>
                  </a:lnTo>
                  <a:lnTo>
                    <a:pt x="782" y="24"/>
                  </a:lnTo>
                  <a:lnTo>
                    <a:pt x="808" y="32"/>
                  </a:lnTo>
                  <a:lnTo>
                    <a:pt x="834" y="42"/>
                  </a:lnTo>
                  <a:lnTo>
                    <a:pt x="860" y="52"/>
                  </a:lnTo>
                  <a:lnTo>
                    <a:pt x="884" y="64"/>
                  </a:lnTo>
                  <a:lnTo>
                    <a:pt x="908" y="78"/>
                  </a:lnTo>
                  <a:lnTo>
                    <a:pt x="932" y="94"/>
                  </a:lnTo>
                  <a:lnTo>
                    <a:pt x="954" y="110"/>
                  </a:lnTo>
                  <a:lnTo>
                    <a:pt x="976" y="128"/>
                  </a:lnTo>
                  <a:lnTo>
                    <a:pt x="996" y="146"/>
                  </a:lnTo>
                  <a:lnTo>
                    <a:pt x="1016" y="164"/>
                  </a:lnTo>
                  <a:lnTo>
                    <a:pt x="1034" y="184"/>
                  </a:lnTo>
                  <a:lnTo>
                    <a:pt x="1052" y="206"/>
                  </a:lnTo>
                  <a:lnTo>
                    <a:pt x="1068" y="226"/>
                  </a:lnTo>
                  <a:lnTo>
                    <a:pt x="1082" y="250"/>
                  </a:lnTo>
                  <a:lnTo>
                    <a:pt x="1096" y="272"/>
                  </a:lnTo>
                  <a:lnTo>
                    <a:pt x="1108" y="298"/>
                  </a:lnTo>
                  <a:lnTo>
                    <a:pt x="1120" y="322"/>
                  </a:lnTo>
                  <a:lnTo>
                    <a:pt x="1130" y="348"/>
                  </a:lnTo>
                  <a:lnTo>
                    <a:pt x="1140" y="374"/>
                  </a:lnTo>
                  <a:lnTo>
                    <a:pt x="1148" y="402"/>
                  </a:lnTo>
                  <a:lnTo>
                    <a:pt x="1154" y="430"/>
                  </a:lnTo>
                  <a:lnTo>
                    <a:pt x="1160" y="460"/>
                  </a:lnTo>
                  <a:lnTo>
                    <a:pt x="1164" y="490"/>
                  </a:lnTo>
                  <a:lnTo>
                    <a:pt x="1168" y="532"/>
                  </a:lnTo>
                  <a:lnTo>
                    <a:pt x="1170" y="572"/>
                  </a:lnTo>
                  <a:lnTo>
                    <a:pt x="1170" y="610"/>
                  </a:lnTo>
                  <a:lnTo>
                    <a:pt x="1166" y="648"/>
                  </a:lnTo>
                  <a:lnTo>
                    <a:pt x="1160" y="686"/>
                  </a:lnTo>
                  <a:lnTo>
                    <a:pt x="1152" y="722"/>
                  </a:lnTo>
                  <a:lnTo>
                    <a:pt x="1142" y="758"/>
                  </a:lnTo>
                  <a:lnTo>
                    <a:pt x="1130" y="792"/>
                  </a:lnTo>
                  <a:lnTo>
                    <a:pt x="1114" y="826"/>
                  </a:lnTo>
                  <a:lnTo>
                    <a:pt x="1096" y="858"/>
                  </a:lnTo>
                  <a:lnTo>
                    <a:pt x="1078" y="888"/>
                  </a:lnTo>
                  <a:lnTo>
                    <a:pt x="1056" y="916"/>
                  </a:lnTo>
                  <a:lnTo>
                    <a:pt x="1034" y="944"/>
                  </a:lnTo>
                  <a:lnTo>
                    <a:pt x="1010" y="968"/>
                  </a:lnTo>
                  <a:lnTo>
                    <a:pt x="982" y="992"/>
                  </a:lnTo>
                  <a:lnTo>
                    <a:pt x="954" y="1014"/>
                  </a:lnTo>
                  <a:lnTo>
                    <a:pt x="922" y="1034"/>
                  </a:lnTo>
                  <a:lnTo>
                    <a:pt x="890" y="1054"/>
                  </a:lnTo>
                  <a:lnTo>
                    <a:pt x="856" y="1070"/>
                  </a:lnTo>
                  <a:lnTo>
                    <a:pt x="818" y="1084"/>
                  </a:lnTo>
                  <a:lnTo>
                    <a:pt x="780" y="1098"/>
                  </a:lnTo>
                  <a:lnTo>
                    <a:pt x="740" y="1108"/>
                  </a:lnTo>
                  <a:lnTo>
                    <a:pt x="698" y="1116"/>
                  </a:lnTo>
                  <a:lnTo>
                    <a:pt x="652" y="1124"/>
                  </a:lnTo>
                  <a:lnTo>
                    <a:pt x="594" y="1128"/>
                  </a:lnTo>
                  <a:lnTo>
                    <a:pt x="538" y="1130"/>
                  </a:lnTo>
                  <a:lnTo>
                    <a:pt x="484" y="1126"/>
                  </a:lnTo>
                  <a:lnTo>
                    <a:pt x="430" y="1118"/>
                  </a:lnTo>
                  <a:lnTo>
                    <a:pt x="406" y="1112"/>
                  </a:lnTo>
                  <a:lnTo>
                    <a:pt x="380" y="1106"/>
                  </a:lnTo>
                  <a:lnTo>
                    <a:pt x="356" y="1098"/>
                  </a:lnTo>
                  <a:lnTo>
                    <a:pt x="334" y="1090"/>
                  </a:lnTo>
                  <a:lnTo>
                    <a:pt x="310" y="1078"/>
                  </a:lnTo>
                  <a:lnTo>
                    <a:pt x="288" y="1068"/>
                  </a:lnTo>
                  <a:lnTo>
                    <a:pt x="266" y="1056"/>
                  </a:lnTo>
                  <a:lnTo>
                    <a:pt x="244" y="1042"/>
                  </a:lnTo>
                  <a:lnTo>
                    <a:pt x="218" y="1024"/>
                  </a:lnTo>
                  <a:lnTo>
                    <a:pt x="196" y="1006"/>
                  </a:lnTo>
                  <a:lnTo>
                    <a:pt x="174" y="986"/>
                  </a:lnTo>
                  <a:lnTo>
                    <a:pt x="152" y="966"/>
                  </a:lnTo>
                  <a:lnTo>
                    <a:pt x="132" y="944"/>
                  </a:lnTo>
                  <a:lnTo>
                    <a:pt x="114" y="922"/>
                  </a:lnTo>
                  <a:lnTo>
                    <a:pt x="98" y="900"/>
                  </a:lnTo>
                  <a:lnTo>
                    <a:pt x="82" y="874"/>
                  </a:lnTo>
                  <a:lnTo>
                    <a:pt x="68" y="850"/>
                  </a:lnTo>
                  <a:lnTo>
                    <a:pt x="54" y="822"/>
                  </a:lnTo>
                  <a:lnTo>
                    <a:pt x="44" y="794"/>
                  </a:lnTo>
                  <a:lnTo>
                    <a:pt x="32" y="766"/>
                  </a:lnTo>
                  <a:lnTo>
                    <a:pt x="24" y="736"/>
                  </a:lnTo>
                  <a:lnTo>
                    <a:pt x="16" y="706"/>
                  </a:lnTo>
                  <a:lnTo>
                    <a:pt x="10" y="674"/>
                  </a:lnTo>
                  <a:lnTo>
                    <a:pt x="6" y="642"/>
                  </a:lnTo>
                  <a:lnTo>
                    <a:pt x="2" y="612"/>
                  </a:lnTo>
                  <a:lnTo>
                    <a:pt x="0" y="582"/>
                  </a:lnTo>
                  <a:lnTo>
                    <a:pt x="0" y="552"/>
                  </a:lnTo>
                  <a:lnTo>
                    <a:pt x="0" y="524"/>
                  </a:lnTo>
                  <a:lnTo>
                    <a:pt x="2" y="494"/>
                  </a:lnTo>
                  <a:lnTo>
                    <a:pt x="6" y="466"/>
                  </a:lnTo>
                  <a:lnTo>
                    <a:pt x="10" y="440"/>
                  </a:lnTo>
                  <a:lnTo>
                    <a:pt x="16" y="412"/>
                  </a:lnTo>
                  <a:lnTo>
                    <a:pt x="24" y="386"/>
                  </a:lnTo>
                  <a:lnTo>
                    <a:pt x="34" y="360"/>
                  </a:lnTo>
                  <a:lnTo>
                    <a:pt x="44" y="336"/>
                  </a:lnTo>
                  <a:lnTo>
                    <a:pt x="56" y="312"/>
                  </a:lnTo>
                  <a:lnTo>
                    <a:pt x="68" y="288"/>
                  </a:lnTo>
                  <a:lnTo>
                    <a:pt x="82" y="264"/>
                  </a:lnTo>
                  <a:lnTo>
                    <a:pt x="98" y="240"/>
                  </a:lnTo>
                  <a:lnTo>
                    <a:pt x="116" y="218"/>
                  </a:lnTo>
                  <a:lnTo>
                    <a:pt x="134" y="196"/>
                  </a:lnTo>
                  <a:lnTo>
                    <a:pt x="152" y="176"/>
                  </a:lnTo>
                  <a:lnTo>
                    <a:pt x="172" y="156"/>
                  </a:lnTo>
                  <a:lnTo>
                    <a:pt x="194" y="138"/>
                  </a:lnTo>
                  <a:lnTo>
                    <a:pt x="216" y="122"/>
                  </a:lnTo>
                  <a:lnTo>
                    <a:pt x="238" y="106"/>
                  </a:lnTo>
                  <a:lnTo>
                    <a:pt x="262" y="90"/>
                  </a:lnTo>
                  <a:lnTo>
                    <a:pt x="286" y="76"/>
                  </a:lnTo>
                  <a:lnTo>
                    <a:pt x="312" y="64"/>
                  </a:lnTo>
                  <a:lnTo>
                    <a:pt x="338" y="52"/>
                  </a:lnTo>
                  <a:lnTo>
                    <a:pt x="366" y="42"/>
                  </a:lnTo>
                  <a:lnTo>
                    <a:pt x="394" y="32"/>
                  </a:lnTo>
                  <a:lnTo>
                    <a:pt x="424" y="24"/>
                  </a:lnTo>
                  <a:lnTo>
                    <a:pt x="454" y="18"/>
                  </a:lnTo>
                  <a:lnTo>
                    <a:pt x="486" y="12"/>
                  </a:lnTo>
                  <a:lnTo>
                    <a:pt x="518" y="6"/>
                  </a:lnTo>
                </a:path>
              </a:pathLst>
            </a:custGeom>
            <a:no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3" name="Freeform 308"/>
            <p:cNvSpPr>
              <a:spLocks/>
            </p:cNvSpPr>
            <p:nvPr userDrawn="1"/>
          </p:nvSpPr>
          <p:spPr bwMode="auto">
            <a:xfrm>
              <a:off x="7176" y="6015"/>
              <a:ext cx="1140" cy="1220"/>
            </a:xfrm>
            <a:custGeom>
              <a:avLst/>
              <a:gdLst>
                <a:gd name="T0" fmla="*/ 938 w 1154"/>
                <a:gd name="T1" fmla="*/ 360 h 1206"/>
                <a:gd name="T2" fmla="*/ 769 w 1154"/>
                <a:gd name="T3" fmla="*/ 395 h 1206"/>
                <a:gd name="T4" fmla="*/ 679 w 1154"/>
                <a:gd name="T5" fmla="*/ 319 h 1206"/>
                <a:gd name="T6" fmla="*/ 640 w 1154"/>
                <a:gd name="T7" fmla="*/ 293 h 1206"/>
                <a:gd name="T8" fmla="*/ 565 w 1154"/>
                <a:gd name="T9" fmla="*/ 267 h 1206"/>
                <a:gd name="T10" fmla="*/ 492 w 1154"/>
                <a:gd name="T11" fmla="*/ 265 h 1206"/>
                <a:gd name="T12" fmla="*/ 443 w 1154"/>
                <a:gd name="T13" fmla="*/ 275 h 1206"/>
                <a:gd name="T14" fmla="*/ 397 w 1154"/>
                <a:gd name="T15" fmla="*/ 299 h 1206"/>
                <a:gd name="T16" fmla="*/ 354 w 1154"/>
                <a:gd name="T17" fmla="*/ 336 h 1206"/>
                <a:gd name="T18" fmla="*/ 330 w 1154"/>
                <a:gd name="T19" fmla="*/ 364 h 1206"/>
                <a:gd name="T20" fmla="*/ 298 w 1154"/>
                <a:gd name="T21" fmla="*/ 419 h 1206"/>
                <a:gd name="T22" fmla="*/ 279 w 1154"/>
                <a:gd name="T23" fmla="*/ 475 h 1206"/>
                <a:gd name="T24" fmla="*/ 273 w 1154"/>
                <a:gd name="T25" fmla="*/ 524 h 1206"/>
                <a:gd name="T26" fmla="*/ 269 w 1154"/>
                <a:gd name="T27" fmla="*/ 599 h 1206"/>
                <a:gd name="T28" fmla="*/ 277 w 1154"/>
                <a:gd name="T29" fmla="*/ 674 h 1206"/>
                <a:gd name="T30" fmla="*/ 288 w 1154"/>
                <a:gd name="T31" fmla="*/ 728 h 1206"/>
                <a:gd name="T32" fmla="*/ 336 w 1154"/>
                <a:gd name="T33" fmla="*/ 845 h 1206"/>
                <a:gd name="T34" fmla="*/ 399 w 1154"/>
                <a:gd name="T35" fmla="*/ 939 h 1206"/>
                <a:gd name="T36" fmla="*/ 450 w 1154"/>
                <a:gd name="T37" fmla="*/ 989 h 1206"/>
                <a:gd name="T38" fmla="*/ 539 w 1154"/>
                <a:gd name="T39" fmla="*/ 1041 h 1206"/>
                <a:gd name="T40" fmla="*/ 632 w 1154"/>
                <a:gd name="T41" fmla="*/ 1052 h 1206"/>
                <a:gd name="T42" fmla="*/ 695 w 1154"/>
                <a:gd name="T43" fmla="*/ 1039 h 1206"/>
                <a:gd name="T44" fmla="*/ 755 w 1154"/>
                <a:gd name="T45" fmla="*/ 1008 h 1206"/>
                <a:gd name="T46" fmla="*/ 808 w 1154"/>
                <a:gd name="T47" fmla="*/ 965 h 1206"/>
                <a:gd name="T48" fmla="*/ 839 w 1154"/>
                <a:gd name="T49" fmla="*/ 928 h 1206"/>
                <a:gd name="T50" fmla="*/ 891 w 1154"/>
                <a:gd name="T51" fmla="*/ 847 h 1206"/>
                <a:gd name="T52" fmla="*/ 931 w 1154"/>
                <a:gd name="T53" fmla="*/ 758 h 1206"/>
                <a:gd name="T54" fmla="*/ 1086 w 1154"/>
                <a:gd name="T55" fmla="*/ 745 h 1206"/>
                <a:gd name="T56" fmla="*/ 1056 w 1154"/>
                <a:gd name="T57" fmla="*/ 839 h 1206"/>
                <a:gd name="T58" fmla="*/ 1008 w 1154"/>
                <a:gd name="T59" fmla="*/ 956 h 1206"/>
                <a:gd name="T60" fmla="*/ 958 w 1154"/>
                <a:gd name="T61" fmla="*/ 1041 h 1206"/>
                <a:gd name="T62" fmla="*/ 900 w 1154"/>
                <a:gd name="T63" fmla="*/ 1108 h 1206"/>
                <a:gd name="T64" fmla="*/ 800 w 1154"/>
                <a:gd name="T65" fmla="*/ 1191 h 1206"/>
                <a:gd name="T66" fmla="*/ 684 w 1154"/>
                <a:gd name="T67" fmla="*/ 1248 h 1206"/>
                <a:gd name="T68" fmla="*/ 614 w 1154"/>
                <a:gd name="T69" fmla="*/ 1267 h 1206"/>
                <a:gd name="T70" fmla="*/ 514 w 1154"/>
                <a:gd name="T71" fmla="*/ 1277 h 1206"/>
                <a:gd name="T72" fmla="*/ 415 w 1154"/>
                <a:gd name="T73" fmla="*/ 1262 h 1206"/>
                <a:gd name="T74" fmla="*/ 350 w 1154"/>
                <a:gd name="T75" fmla="*/ 1242 h 1206"/>
                <a:gd name="T76" fmla="*/ 259 w 1154"/>
                <a:gd name="T77" fmla="*/ 1191 h 1206"/>
                <a:gd name="T78" fmla="*/ 178 w 1154"/>
                <a:gd name="T79" fmla="*/ 1119 h 1206"/>
                <a:gd name="T80" fmla="*/ 126 w 1154"/>
                <a:gd name="T81" fmla="*/ 1062 h 1206"/>
                <a:gd name="T82" fmla="*/ 69 w 1154"/>
                <a:gd name="T83" fmla="*/ 965 h 1206"/>
                <a:gd name="T84" fmla="*/ 28 w 1154"/>
                <a:gd name="T85" fmla="*/ 852 h 1206"/>
                <a:gd name="T86" fmla="*/ 10 w 1154"/>
                <a:gd name="T87" fmla="*/ 774 h 1206"/>
                <a:gd name="T88" fmla="*/ 0 w 1154"/>
                <a:gd name="T89" fmla="*/ 656 h 1206"/>
                <a:gd name="T90" fmla="*/ 12 w 1154"/>
                <a:gd name="T91" fmla="*/ 540 h 1206"/>
                <a:gd name="T92" fmla="*/ 30 w 1154"/>
                <a:gd name="T93" fmla="*/ 467 h 1206"/>
                <a:gd name="T94" fmla="*/ 69 w 1154"/>
                <a:gd name="T95" fmla="*/ 366 h 1206"/>
                <a:gd name="T96" fmla="*/ 128 w 1154"/>
                <a:gd name="T97" fmla="*/ 275 h 1206"/>
                <a:gd name="T98" fmla="*/ 180 w 1154"/>
                <a:gd name="T99" fmla="*/ 225 h 1206"/>
                <a:gd name="T100" fmla="*/ 263 w 1154"/>
                <a:gd name="T101" fmla="*/ 162 h 1206"/>
                <a:gd name="T102" fmla="*/ 358 w 1154"/>
                <a:gd name="T103" fmla="*/ 113 h 1206"/>
                <a:gd name="T104" fmla="*/ 428 w 1154"/>
                <a:gd name="T105" fmla="*/ 93 h 1206"/>
                <a:gd name="T106" fmla="*/ 526 w 1154"/>
                <a:gd name="T107" fmla="*/ 83 h 1206"/>
                <a:gd name="T108" fmla="*/ 620 w 1154"/>
                <a:gd name="T109" fmla="*/ 91 h 12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54" h="1206">
                  <a:moveTo>
                    <a:pt x="670" y="34"/>
                  </a:moveTo>
                  <a:lnTo>
                    <a:pt x="776" y="0"/>
                  </a:lnTo>
                  <a:lnTo>
                    <a:pt x="998" y="340"/>
                  </a:lnTo>
                  <a:lnTo>
                    <a:pt x="872" y="424"/>
                  </a:lnTo>
                  <a:lnTo>
                    <a:pt x="818" y="374"/>
                  </a:lnTo>
                  <a:lnTo>
                    <a:pt x="768" y="332"/>
                  </a:lnTo>
                  <a:lnTo>
                    <a:pt x="744" y="316"/>
                  </a:lnTo>
                  <a:lnTo>
                    <a:pt x="722" y="300"/>
                  </a:lnTo>
                  <a:lnTo>
                    <a:pt x="702" y="288"/>
                  </a:lnTo>
                  <a:lnTo>
                    <a:pt x="680" y="278"/>
                  </a:lnTo>
                  <a:lnTo>
                    <a:pt x="654" y="268"/>
                  </a:lnTo>
                  <a:lnTo>
                    <a:pt x="626" y="258"/>
                  </a:lnTo>
                  <a:lnTo>
                    <a:pt x="600" y="252"/>
                  </a:lnTo>
                  <a:lnTo>
                    <a:pt x="574" y="250"/>
                  </a:lnTo>
                  <a:lnTo>
                    <a:pt x="548" y="248"/>
                  </a:lnTo>
                  <a:lnTo>
                    <a:pt x="522" y="250"/>
                  </a:lnTo>
                  <a:lnTo>
                    <a:pt x="498" y="254"/>
                  </a:lnTo>
                  <a:lnTo>
                    <a:pt x="472" y="260"/>
                  </a:lnTo>
                  <a:lnTo>
                    <a:pt x="454" y="268"/>
                  </a:lnTo>
                  <a:lnTo>
                    <a:pt x="438" y="274"/>
                  </a:lnTo>
                  <a:lnTo>
                    <a:pt x="422" y="284"/>
                  </a:lnTo>
                  <a:lnTo>
                    <a:pt x="406" y="294"/>
                  </a:lnTo>
                  <a:lnTo>
                    <a:pt x="390" y="304"/>
                  </a:lnTo>
                  <a:lnTo>
                    <a:pt x="376" y="316"/>
                  </a:lnTo>
                  <a:lnTo>
                    <a:pt x="362" y="330"/>
                  </a:lnTo>
                  <a:lnTo>
                    <a:pt x="350" y="344"/>
                  </a:lnTo>
                  <a:lnTo>
                    <a:pt x="338" y="360"/>
                  </a:lnTo>
                  <a:lnTo>
                    <a:pt x="328" y="376"/>
                  </a:lnTo>
                  <a:lnTo>
                    <a:pt x="318" y="394"/>
                  </a:lnTo>
                  <a:lnTo>
                    <a:pt x="310" y="412"/>
                  </a:lnTo>
                  <a:lnTo>
                    <a:pt x="302" y="430"/>
                  </a:lnTo>
                  <a:lnTo>
                    <a:pt x="296" y="450"/>
                  </a:lnTo>
                  <a:lnTo>
                    <a:pt x="292" y="472"/>
                  </a:lnTo>
                  <a:lnTo>
                    <a:pt x="288" y="494"/>
                  </a:lnTo>
                  <a:lnTo>
                    <a:pt x="286" y="516"/>
                  </a:lnTo>
                  <a:lnTo>
                    <a:pt x="284" y="540"/>
                  </a:lnTo>
                  <a:lnTo>
                    <a:pt x="284" y="564"/>
                  </a:lnTo>
                  <a:lnTo>
                    <a:pt x="286" y="588"/>
                  </a:lnTo>
                  <a:lnTo>
                    <a:pt x="290" y="612"/>
                  </a:lnTo>
                  <a:lnTo>
                    <a:pt x="294" y="636"/>
                  </a:lnTo>
                  <a:lnTo>
                    <a:pt x="302" y="662"/>
                  </a:lnTo>
                  <a:lnTo>
                    <a:pt x="308" y="688"/>
                  </a:lnTo>
                  <a:lnTo>
                    <a:pt x="322" y="726"/>
                  </a:lnTo>
                  <a:lnTo>
                    <a:pt x="338" y="764"/>
                  </a:lnTo>
                  <a:lnTo>
                    <a:pt x="356" y="798"/>
                  </a:lnTo>
                  <a:lnTo>
                    <a:pt x="378" y="830"/>
                  </a:lnTo>
                  <a:lnTo>
                    <a:pt x="400" y="860"/>
                  </a:lnTo>
                  <a:lnTo>
                    <a:pt x="424" y="886"/>
                  </a:lnTo>
                  <a:lnTo>
                    <a:pt x="452" y="912"/>
                  </a:lnTo>
                  <a:lnTo>
                    <a:pt x="480" y="934"/>
                  </a:lnTo>
                  <a:lnTo>
                    <a:pt x="512" y="954"/>
                  </a:lnTo>
                  <a:lnTo>
                    <a:pt x="542" y="970"/>
                  </a:lnTo>
                  <a:lnTo>
                    <a:pt x="574" y="982"/>
                  </a:lnTo>
                  <a:lnTo>
                    <a:pt x="606" y="990"/>
                  </a:lnTo>
                  <a:lnTo>
                    <a:pt x="638" y="994"/>
                  </a:lnTo>
                  <a:lnTo>
                    <a:pt x="672" y="992"/>
                  </a:lnTo>
                  <a:lnTo>
                    <a:pt x="706" y="988"/>
                  </a:lnTo>
                  <a:lnTo>
                    <a:pt x="740" y="980"/>
                  </a:lnTo>
                  <a:lnTo>
                    <a:pt x="760" y="972"/>
                  </a:lnTo>
                  <a:lnTo>
                    <a:pt x="782" y="962"/>
                  </a:lnTo>
                  <a:lnTo>
                    <a:pt x="802" y="952"/>
                  </a:lnTo>
                  <a:lnTo>
                    <a:pt x="820" y="940"/>
                  </a:lnTo>
                  <a:lnTo>
                    <a:pt x="840" y="926"/>
                  </a:lnTo>
                  <a:lnTo>
                    <a:pt x="858" y="910"/>
                  </a:lnTo>
                  <a:lnTo>
                    <a:pt x="874" y="894"/>
                  </a:lnTo>
                  <a:lnTo>
                    <a:pt x="892" y="876"/>
                  </a:lnTo>
                  <a:lnTo>
                    <a:pt x="910" y="852"/>
                  </a:lnTo>
                  <a:lnTo>
                    <a:pt x="930" y="826"/>
                  </a:lnTo>
                  <a:lnTo>
                    <a:pt x="946" y="800"/>
                  </a:lnTo>
                  <a:lnTo>
                    <a:pt x="962" y="774"/>
                  </a:lnTo>
                  <a:lnTo>
                    <a:pt x="976" y="746"/>
                  </a:lnTo>
                  <a:lnTo>
                    <a:pt x="990" y="716"/>
                  </a:lnTo>
                  <a:lnTo>
                    <a:pt x="1002" y="686"/>
                  </a:lnTo>
                  <a:lnTo>
                    <a:pt x="1012" y="656"/>
                  </a:lnTo>
                  <a:lnTo>
                    <a:pt x="1154" y="704"/>
                  </a:lnTo>
                  <a:lnTo>
                    <a:pt x="1138" y="750"/>
                  </a:lnTo>
                  <a:lnTo>
                    <a:pt x="1122" y="792"/>
                  </a:lnTo>
                  <a:lnTo>
                    <a:pt x="1106" y="832"/>
                  </a:lnTo>
                  <a:lnTo>
                    <a:pt x="1088" y="868"/>
                  </a:lnTo>
                  <a:lnTo>
                    <a:pt x="1072" y="902"/>
                  </a:lnTo>
                  <a:lnTo>
                    <a:pt x="1054" y="932"/>
                  </a:lnTo>
                  <a:lnTo>
                    <a:pt x="1036" y="958"/>
                  </a:lnTo>
                  <a:lnTo>
                    <a:pt x="1018" y="982"/>
                  </a:lnTo>
                  <a:lnTo>
                    <a:pt x="988" y="1016"/>
                  </a:lnTo>
                  <a:lnTo>
                    <a:pt x="956" y="1046"/>
                  </a:lnTo>
                  <a:lnTo>
                    <a:pt x="924" y="1074"/>
                  </a:lnTo>
                  <a:lnTo>
                    <a:pt x="888" y="1100"/>
                  </a:lnTo>
                  <a:lnTo>
                    <a:pt x="850" y="1124"/>
                  </a:lnTo>
                  <a:lnTo>
                    <a:pt x="812" y="1144"/>
                  </a:lnTo>
                  <a:lnTo>
                    <a:pt x="770" y="1162"/>
                  </a:lnTo>
                  <a:lnTo>
                    <a:pt x="728" y="1178"/>
                  </a:lnTo>
                  <a:lnTo>
                    <a:pt x="690" y="1188"/>
                  </a:lnTo>
                  <a:lnTo>
                    <a:pt x="654" y="1196"/>
                  </a:lnTo>
                  <a:lnTo>
                    <a:pt x="618" y="1202"/>
                  </a:lnTo>
                  <a:lnTo>
                    <a:pt x="582" y="1204"/>
                  </a:lnTo>
                  <a:lnTo>
                    <a:pt x="546" y="1206"/>
                  </a:lnTo>
                  <a:lnTo>
                    <a:pt x="510" y="1204"/>
                  </a:lnTo>
                  <a:lnTo>
                    <a:pt x="474" y="1198"/>
                  </a:lnTo>
                  <a:lnTo>
                    <a:pt x="440" y="1192"/>
                  </a:lnTo>
                  <a:lnTo>
                    <a:pt x="404" y="1182"/>
                  </a:lnTo>
                  <a:lnTo>
                    <a:pt x="370" y="1172"/>
                  </a:lnTo>
                  <a:lnTo>
                    <a:pt x="338" y="1158"/>
                  </a:lnTo>
                  <a:lnTo>
                    <a:pt x="306" y="1142"/>
                  </a:lnTo>
                  <a:lnTo>
                    <a:pt x="274" y="1124"/>
                  </a:lnTo>
                  <a:lnTo>
                    <a:pt x="244" y="1104"/>
                  </a:lnTo>
                  <a:lnTo>
                    <a:pt x="216" y="1082"/>
                  </a:lnTo>
                  <a:lnTo>
                    <a:pt x="188" y="1056"/>
                  </a:lnTo>
                  <a:lnTo>
                    <a:pt x="160" y="1030"/>
                  </a:lnTo>
                  <a:lnTo>
                    <a:pt x="136" y="1002"/>
                  </a:lnTo>
                  <a:lnTo>
                    <a:pt x="114" y="972"/>
                  </a:lnTo>
                  <a:lnTo>
                    <a:pt x="92" y="942"/>
                  </a:lnTo>
                  <a:lnTo>
                    <a:pt x="74" y="910"/>
                  </a:lnTo>
                  <a:lnTo>
                    <a:pt x="56" y="876"/>
                  </a:lnTo>
                  <a:lnTo>
                    <a:pt x="42" y="840"/>
                  </a:lnTo>
                  <a:lnTo>
                    <a:pt x="28" y="804"/>
                  </a:lnTo>
                  <a:lnTo>
                    <a:pt x="18" y="766"/>
                  </a:lnTo>
                  <a:lnTo>
                    <a:pt x="10" y="730"/>
                  </a:lnTo>
                  <a:lnTo>
                    <a:pt x="4" y="692"/>
                  </a:lnTo>
                  <a:lnTo>
                    <a:pt x="0" y="656"/>
                  </a:lnTo>
                  <a:lnTo>
                    <a:pt x="0" y="620"/>
                  </a:lnTo>
                  <a:lnTo>
                    <a:pt x="2" y="584"/>
                  </a:lnTo>
                  <a:lnTo>
                    <a:pt x="4" y="548"/>
                  </a:lnTo>
                  <a:lnTo>
                    <a:pt x="12" y="510"/>
                  </a:lnTo>
                  <a:lnTo>
                    <a:pt x="20" y="476"/>
                  </a:lnTo>
                  <a:lnTo>
                    <a:pt x="30" y="442"/>
                  </a:lnTo>
                  <a:lnTo>
                    <a:pt x="44" y="408"/>
                  </a:lnTo>
                  <a:lnTo>
                    <a:pt x="58" y="376"/>
                  </a:lnTo>
                  <a:lnTo>
                    <a:pt x="74" y="346"/>
                  </a:lnTo>
                  <a:lnTo>
                    <a:pt x="94" y="316"/>
                  </a:lnTo>
                  <a:lnTo>
                    <a:pt x="114" y="288"/>
                  </a:lnTo>
                  <a:lnTo>
                    <a:pt x="138" y="260"/>
                  </a:lnTo>
                  <a:lnTo>
                    <a:pt x="162" y="236"/>
                  </a:lnTo>
                  <a:lnTo>
                    <a:pt x="190" y="212"/>
                  </a:lnTo>
                  <a:lnTo>
                    <a:pt x="218" y="190"/>
                  </a:lnTo>
                  <a:lnTo>
                    <a:pt x="248" y="170"/>
                  </a:lnTo>
                  <a:lnTo>
                    <a:pt x="278" y="152"/>
                  </a:lnTo>
                  <a:lnTo>
                    <a:pt x="310" y="134"/>
                  </a:lnTo>
                  <a:lnTo>
                    <a:pt x="344" y="120"/>
                  </a:lnTo>
                  <a:lnTo>
                    <a:pt x="380" y="108"/>
                  </a:lnTo>
                  <a:lnTo>
                    <a:pt x="418" y="98"/>
                  </a:lnTo>
                  <a:lnTo>
                    <a:pt x="454" y="88"/>
                  </a:lnTo>
                  <a:lnTo>
                    <a:pt x="490" y="82"/>
                  </a:lnTo>
                  <a:lnTo>
                    <a:pt x="524" y="80"/>
                  </a:lnTo>
                  <a:lnTo>
                    <a:pt x="560" y="78"/>
                  </a:lnTo>
                  <a:lnTo>
                    <a:pt x="594" y="78"/>
                  </a:lnTo>
                  <a:lnTo>
                    <a:pt x="628" y="82"/>
                  </a:lnTo>
                  <a:lnTo>
                    <a:pt x="660" y="86"/>
                  </a:lnTo>
                  <a:lnTo>
                    <a:pt x="67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4" name="Freeform 309"/>
            <p:cNvSpPr>
              <a:spLocks/>
            </p:cNvSpPr>
            <p:nvPr userDrawn="1"/>
          </p:nvSpPr>
          <p:spPr bwMode="auto">
            <a:xfrm>
              <a:off x="8276" y="5515"/>
              <a:ext cx="1160" cy="1240"/>
            </a:xfrm>
            <a:custGeom>
              <a:avLst/>
              <a:gdLst>
                <a:gd name="T0" fmla="*/ 940 w 1160"/>
                <a:gd name="T1" fmla="*/ 304 h 1232"/>
                <a:gd name="T2" fmla="*/ 768 w 1160"/>
                <a:gd name="T3" fmla="*/ 370 h 1232"/>
                <a:gd name="T4" fmla="*/ 662 w 1160"/>
                <a:gd name="T5" fmla="*/ 314 h 1232"/>
                <a:gd name="T6" fmla="*/ 616 w 1160"/>
                <a:gd name="T7" fmla="*/ 300 h 1232"/>
                <a:gd name="T8" fmla="*/ 532 w 1160"/>
                <a:gd name="T9" fmla="*/ 290 h 1232"/>
                <a:gd name="T10" fmla="*/ 456 w 1160"/>
                <a:gd name="T11" fmla="*/ 300 h 1232"/>
                <a:gd name="T12" fmla="*/ 408 w 1160"/>
                <a:gd name="T13" fmla="*/ 320 h 1232"/>
                <a:gd name="T14" fmla="*/ 362 w 1160"/>
                <a:gd name="T15" fmla="*/ 352 h 1232"/>
                <a:gd name="T16" fmla="*/ 324 w 1160"/>
                <a:gd name="T17" fmla="*/ 395 h 1232"/>
                <a:gd name="T18" fmla="*/ 304 w 1160"/>
                <a:gd name="T19" fmla="*/ 429 h 1232"/>
                <a:gd name="T20" fmla="*/ 280 w 1160"/>
                <a:gd name="T21" fmla="*/ 483 h 1232"/>
                <a:gd name="T22" fmla="*/ 270 w 1160"/>
                <a:gd name="T23" fmla="*/ 547 h 1232"/>
                <a:gd name="T24" fmla="*/ 270 w 1160"/>
                <a:gd name="T25" fmla="*/ 592 h 1232"/>
                <a:gd name="T26" fmla="*/ 280 w 1160"/>
                <a:gd name="T27" fmla="*/ 662 h 1232"/>
                <a:gd name="T28" fmla="*/ 302 w 1160"/>
                <a:gd name="T29" fmla="*/ 737 h 1232"/>
                <a:gd name="T30" fmla="*/ 326 w 1160"/>
                <a:gd name="T31" fmla="*/ 785 h 1232"/>
                <a:gd name="T32" fmla="*/ 392 w 1160"/>
                <a:gd name="T33" fmla="*/ 888 h 1232"/>
                <a:gd name="T34" fmla="*/ 476 w 1160"/>
                <a:gd name="T35" fmla="*/ 964 h 1232"/>
                <a:gd name="T36" fmla="*/ 540 w 1160"/>
                <a:gd name="T37" fmla="*/ 1002 h 1232"/>
                <a:gd name="T38" fmla="*/ 640 w 1160"/>
                <a:gd name="T39" fmla="*/ 1037 h 1232"/>
                <a:gd name="T40" fmla="*/ 738 w 1160"/>
                <a:gd name="T41" fmla="*/ 1027 h 1232"/>
                <a:gd name="T42" fmla="*/ 802 w 1160"/>
                <a:gd name="T43" fmla="*/ 998 h 1232"/>
                <a:gd name="T44" fmla="*/ 858 w 1160"/>
                <a:gd name="T45" fmla="*/ 960 h 1232"/>
                <a:gd name="T46" fmla="*/ 906 w 1160"/>
                <a:gd name="T47" fmla="*/ 910 h 1232"/>
                <a:gd name="T48" fmla="*/ 932 w 1160"/>
                <a:gd name="T49" fmla="*/ 868 h 1232"/>
                <a:gd name="T50" fmla="*/ 972 w 1160"/>
                <a:gd name="T51" fmla="*/ 781 h 1232"/>
                <a:gd name="T52" fmla="*/ 1000 w 1160"/>
                <a:gd name="T53" fmla="*/ 684 h 1232"/>
                <a:gd name="T54" fmla="*/ 1160 w 1160"/>
                <a:gd name="T55" fmla="*/ 642 h 1232"/>
                <a:gd name="T56" fmla="*/ 1144 w 1160"/>
                <a:gd name="T57" fmla="*/ 739 h 1232"/>
                <a:gd name="T58" fmla="*/ 1114 w 1160"/>
                <a:gd name="T59" fmla="*/ 859 h 1232"/>
                <a:gd name="T60" fmla="*/ 1076 w 1160"/>
                <a:gd name="T61" fmla="*/ 952 h 1232"/>
                <a:gd name="T62" fmla="*/ 1028 w 1160"/>
                <a:gd name="T63" fmla="*/ 1030 h 1232"/>
                <a:gd name="T64" fmla="*/ 938 w 1160"/>
                <a:gd name="T65" fmla="*/ 1125 h 1232"/>
                <a:gd name="T66" fmla="*/ 826 w 1160"/>
                <a:gd name="T67" fmla="*/ 1206 h 1232"/>
                <a:gd name="T68" fmla="*/ 756 w 1160"/>
                <a:gd name="T69" fmla="*/ 1238 h 1232"/>
                <a:gd name="T70" fmla="*/ 652 w 1160"/>
                <a:gd name="T71" fmla="*/ 1266 h 1232"/>
                <a:gd name="T72" fmla="*/ 544 w 1160"/>
                <a:gd name="T73" fmla="*/ 1272 h 1232"/>
                <a:gd name="T74" fmla="*/ 474 w 1160"/>
                <a:gd name="T75" fmla="*/ 1264 h 1232"/>
                <a:gd name="T76" fmla="*/ 370 w 1160"/>
                <a:gd name="T77" fmla="*/ 1234 h 1232"/>
                <a:gd name="T78" fmla="*/ 272 w 1160"/>
                <a:gd name="T79" fmla="*/ 1182 h 1232"/>
                <a:gd name="T80" fmla="*/ 212 w 1160"/>
                <a:gd name="T81" fmla="*/ 1135 h 1232"/>
                <a:gd name="T82" fmla="*/ 134 w 1160"/>
                <a:gd name="T83" fmla="*/ 1055 h 1232"/>
                <a:gd name="T84" fmla="*/ 70 w 1160"/>
                <a:gd name="T85" fmla="*/ 954 h 1232"/>
                <a:gd name="T86" fmla="*/ 38 w 1160"/>
                <a:gd name="T87" fmla="*/ 886 h 1232"/>
                <a:gd name="T88" fmla="*/ 8 w 1160"/>
                <a:gd name="T89" fmla="*/ 773 h 1232"/>
                <a:gd name="T90" fmla="*/ 0 w 1160"/>
                <a:gd name="T91" fmla="*/ 660 h 1232"/>
                <a:gd name="T92" fmla="*/ 6 w 1160"/>
                <a:gd name="T93" fmla="*/ 588 h 1232"/>
                <a:gd name="T94" fmla="*/ 32 w 1160"/>
                <a:gd name="T95" fmla="*/ 481 h 1232"/>
                <a:gd name="T96" fmla="*/ 80 w 1160"/>
                <a:gd name="T97" fmla="*/ 380 h 1232"/>
                <a:gd name="T98" fmla="*/ 122 w 1160"/>
                <a:gd name="T99" fmla="*/ 322 h 1232"/>
                <a:gd name="T100" fmla="*/ 198 w 1160"/>
                <a:gd name="T101" fmla="*/ 248 h 1232"/>
                <a:gd name="T102" fmla="*/ 292 w 1160"/>
                <a:gd name="T103" fmla="*/ 181 h 1232"/>
                <a:gd name="T104" fmla="*/ 360 w 1160"/>
                <a:gd name="T105" fmla="*/ 149 h 1232"/>
                <a:gd name="T106" fmla="*/ 462 w 1160"/>
                <a:gd name="T107" fmla="*/ 119 h 1232"/>
                <a:gd name="T108" fmla="*/ 562 w 1160"/>
                <a:gd name="T109" fmla="*/ 111 h 123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60" h="1232">
                  <a:moveTo>
                    <a:pt x="562" y="52"/>
                  </a:moveTo>
                  <a:lnTo>
                    <a:pt x="660" y="0"/>
                  </a:lnTo>
                  <a:lnTo>
                    <a:pt x="940" y="294"/>
                  </a:lnTo>
                  <a:lnTo>
                    <a:pt x="830" y="400"/>
                  </a:lnTo>
                  <a:lnTo>
                    <a:pt x="768" y="360"/>
                  </a:lnTo>
                  <a:lnTo>
                    <a:pt x="712" y="328"/>
                  </a:lnTo>
                  <a:lnTo>
                    <a:pt x="686" y="316"/>
                  </a:lnTo>
                  <a:lnTo>
                    <a:pt x="662" y="304"/>
                  </a:lnTo>
                  <a:lnTo>
                    <a:pt x="638" y="296"/>
                  </a:lnTo>
                  <a:lnTo>
                    <a:pt x="616" y="290"/>
                  </a:lnTo>
                  <a:lnTo>
                    <a:pt x="588" y="284"/>
                  </a:lnTo>
                  <a:lnTo>
                    <a:pt x="560" y="280"/>
                  </a:lnTo>
                  <a:lnTo>
                    <a:pt x="532" y="280"/>
                  </a:lnTo>
                  <a:lnTo>
                    <a:pt x="506" y="280"/>
                  </a:lnTo>
                  <a:lnTo>
                    <a:pt x="480" y="284"/>
                  </a:lnTo>
                  <a:lnTo>
                    <a:pt x="456" y="290"/>
                  </a:lnTo>
                  <a:lnTo>
                    <a:pt x="432" y="300"/>
                  </a:lnTo>
                  <a:lnTo>
                    <a:pt x="408" y="310"/>
                  </a:lnTo>
                  <a:lnTo>
                    <a:pt x="392" y="320"/>
                  </a:lnTo>
                  <a:lnTo>
                    <a:pt x="376" y="330"/>
                  </a:lnTo>
                  <a:lnTo>
                    <a:pt x="362" y="342"/>
                  </a:lnTo>
                  <a:lnTo>
                    <a:pt x="348" y="354"/>
                  </a:lnTo>
                  <a:lnTo>
                    <a:pt x="336" y="368"/>
                  </a:lnTo>
                  <a:lnTo>
                    <a:pt x="324" y="382"/>
                  </a:lnTo>
                  <a:lnTo>
                    <a:pt x="314" y="398"/>
                  </a:lnTo>
                  <a:lnTo>
                    <a:pt x="304" y="414"/>
                  </a:lnTo>
                  <a:lnTo>
                    <a:pt x="294" y="432"/>
                  </a:lnTo>
                  <a:lnTo>
                    <a:pt x="286" y="450"/>
                  </a:lnTo>
                  <a:lnTo>
                    <a:pt x="280" y="468"/>
                  </a:lnTo>
                  <a:lnTo>
                    <a:pt x="276" y="488"/>
                  </a:lnTo>
                  <a:lnTo>
                    <a:pt x="272" y="508"/>
                  </a:lnTo>
                  <a:lnTo>
                    <a:pt x="270" y="530"/>
                  </a:lnTo>
                  <a:lnTo>
                    <a:pt x="268" y="550"/>
                  </a:lnTo>
                  <a:lnTo>
                    <a:pt x="270" y="572"/>
                  </a:lnTo>
                  <a:lnTo>
                    <a:pt x="270" y="596"/>
                  </a:lnTo>
                  <a:lnTo>
                    <a:pt x="274" y="618"/>
                  </a:lnTo>
                  <a:lnTo>
                    <a:pt x="280" y="642"/>
                  </a:lnTo>
                  <a:lnTo>
                    <a:pt x="286" y="664"/>
                  </a:lnTo>
                  <a:lnTo>
                    <a:pt x="294" y="688"/>
                  </a:lnTo>
                  <a:lnTo>
                    <a:pt x="302" y="712"/>
                  </a:lnTo>
                  <a:lnTo>
                    <a:pt x="312" y="736"/>
                  </a:lnTo>
                  <a:lnTo>
                    <a:pt x="326" y="760"/>
                  </a:lnTo>
                  <a:lnTo>
                    <a:pt x="346" y="796"/>
                  </a:lnTo>
                  <a:lnTo>
                    <a:pt x="368" y="828"/>
                  </a:lnTo>
                  <a:lnTo>
                    <a:pt x="392" y="858"/>
                  </a:lnTo>
                  <a:lnTo>
                    <a:pt x="418" y="886"/>
                  </a:lnTo>
                  <a:lnTo>
                    <a:pt x="446" y="912"/>
                  </a:lnTo>
                  <a:lnTo>
                    <a:pt x="476" y="934"/>
                  </a:lnTo>
                  <a:lnTo>
                    <a:pt x="506" y="954"/>
                  </a:lnTo>
                  <a:lnTo>
                    <a:pt x="540" y="972"/>
                  </a:lnTo>
                  <a:lnTo>
                    <a:pt x="572" y="986"/>
                  </a:lnTo>
                  <a:lnTo>
                    <a:pt x="606" y="996"/>
                  </a:lnTo>
                  <a:lnTo>
                    <a:pt x="640" y="1002"/>
                  </a:lnTo>
                  <a:lnTo>
                    <a:pt x="672" y="1004"/>
                  </a:lnTo>
                  <a:lnTo>
                    <a:pt x="704" y="1000"/>
                  </a:lnTo>
                  <a:lnTo>
                    <a:pt x="738" y="994"/>
                  </a:lnTo>
                  <a:lnTo>
                    <a:pt x="770" y="984"/>
                  </a:lnTo>
                  <a:lnTo>
                    <a:pt x="802" y="968"/>
                  </a:lnTo>
                  <a:lnTo>
                    <a:pt x="822" y="956"/>
                  </a:lnTo>
                  <a:lnTo>
                    <a:pt x="840" y="944"/>
                  </a:lnTo>
                  <a:lnTo>
                    <a:pt x="858" y="930"/>
                  </a:lnTo>
                  <a:lnTo>
                    <a:pt x="874" y="914"/>
                  </a:lnTo>
                  <a:lnTo>
                    <a:pt x="890" y="898"/>
                  </a:lnTo>
                  <a:lnTo>
                    <a:pt x="906" y="880"/>
                  </a:lnTo>
                  <a:lnTo>
                    <a:pt x="920" y="860"/>
                  </a:lnTo>
                  <a:lnTo>
                    <a:pt x="932" y="840"/>
                  </a:lnTo>
                  <a:lnTo>
                    <a:pt x="946" y="812"/>
                  </a:lnTo>
                  <a:lnTo>
                    <a:pt x="960" y="784"/>
                  </a:lnTo>
                  <a:lnTo>
                    <a:pt x="972" y="756"/>
                  </a:lnTo>
                  <a:lnTo>
                    <a:pt x="984" y="726"/>
                  </a:lnTo>
                  <a:lnTo>
                    <a:pt x="992" y="696"/>
                  </a:lnTo>
                  <a:lnTo>
                    <a:pt x="1000" y="664"/>
                  </a:lnTo>
                  <a:lnTo>
                    <a:pt x="1006" y="634"/>
                  </a:lnTo>
                  <a:lnTo>
                    <a:pt x="1010" y="600"/>
                  </a:lnTo>
                  <a:lnTo>
                    <a:pt x="1160" y="622"/>
                  </a:lnTo>
                  <a:lnTo>
                    <a:pt x="1152" y="670"/>
                  </a:lnTo>
                  <a:lnTo>
                    <a:pt x="1144" y="714"/>
                  </a:lnTo>
                  <a:lnTo>
                    <a:pt x="1136" y="756"/>
                  </a:lnTo>
                  <a:lnTo>
                    <a:pt x="1124" y="796"/>
                  </a:lnTo>
                  <a:lnTo>
                    <a:pt x="1114" y="832"/>
                  </a:lnTo>
                  <a:lnTo>
                    <a:pt x="1102" y="864"/>
                  </a:lnTo>
                  <a:lnTo>
                    <a:pt x="1090" y="894"/>
                  </a:lnTo>
                  <a:lnTo>
                    <a:pt x="1076" y="922"/>
                  </a:lnTo>
                  <a:lnTo>
                    <a:pt x="1052" y="960"/>
                  </a:lnTo>
                  <a:lnTo>
                    <a:pt x="1028" y="996"/>
                  </a:lnTo>
                  <a:lnTo>
                    <a:pt x="1000" y="1030"/>
                  </a:lnTo>
                  <a:lnTo>
                    <a:pt x="970" y="1060"/>
                  </a:lnTo>
                  <a:lnTo>
                    <a:pt x="938" y="1090"/>
                  </a:lnTo>
                  <a:lnTo>
                    <a:pt x="902" y="1118"/>
                  </a:lnTo>
                  <a:lnTo>
                    <a:pt x="864" y="1142"/>
                  </a:lnTo>
                  <a:lnTo>
                    <a:pt x="826" y="1166"/>
                  </a:lnTo>
                  <a:lnTo>
                    <a:pt x="792" y="1182"/>
                  </a:lnTo>
                  <a:lnTo>
                    <a:pt x="756" y="1198"/>
                  </a:lnTo>
                  <a:lnTo>
                    <a:pt x="722" y="1210"/>
                  </a:lnTo>
                  <a:lnTo>
                    <a:pt x="688" y="1218"/>
                  </a:lnTo>
                  <a:lnTo>
                    <a:pt x="652" y="1226"/>
                  </a:lnTo>
                  <a:lnTo>
                    <a:pt x="616" y="1230"/>
                  </a:lnTo>
                  <a:lnTo>
                    <a:pt x="580" y="1232"/>
                  </a:lnTo>
                  <a:lnTo>
                    <a:pt x="544" y="1232"/>
                  </a:lnTo>
                  <a:lnTo>
                    <a:pt x="510" y="1230"/>
                  </a:lnTo>
                  <a:lnTo>
                    <a:pt x="474" y="1224"/>
                  </a:lnTo>
                  <a:lnTo>
                    <a:pt x="438" y="1216"/>
                  </a:lnTo>
                  <a:lnTo>
                    <a:pt x="404" y="1208"/>
                  </a:lnTo>
                  <a:lnTo>
                    <a:pt x="370" y="1194"/>
                  </a:lnTo>
                  <a:lnTo>
                    <a:pt x="338" y="1180"/>
                  </a:lnTo>
                  <a:lnTo>
                    <a:pt x="304" y="1164"/>
                  </a:lnTo>
                  <a:lnTo>
                    <a:pt x="272" y="1144"/>
                  </a:lnTo>
                  <a:lnTo>
                    <a:pt x="242" y="1122"/>
                  </a:lnTo>
                  <a:lnTo>
                    <a:pt x="212" y="1100"/>
                  </a:lnTo>
                  <a:lnTo>
                    <a:pt x="184" y="1076"/>
                  </a:lnTo>
                  <a:lnTo>
                    <a:pt x="158" y="1048"/>
                  </a:lnTo>
                  <a:lnTo>
                    <a:pt x="134" y="1020"/>
                  </a:lnTo>
                  <a:lnTo>
                    <a:pt x="110" y="990"/>
                  </a:lnTo>
                  <a:lnTo>
                    <a:pt x="90" y="958"/>
                  </a:lnTo>
                  <a:lnTo>
                    <a:pt x="70" y="924"/>
                  </a:lnTo>
                  <a:lnTo>
                    <a:pt x="54" y="890"/>
                  </a:lnTo>
                  <a:lnTo>
                    <a:pt x="38" y="856"/>
                  </a:lnTo>
                  <a:lnTo>
                    <a:pt x="26" y="820"/>
                  </a:lnTo>
                  <a:lnTo>
                    <a:pt x="16" y="784"/>
                  </a:lnTo>
                  <a:lnTo>
                    <a:pt x="8" y="748"/>
                  </a:lnTo>
                  <a:lnTo>
                    <a:pt x="4" y="712"/>
                  </a:lnTo>
                  <a:lnTo>
                    <a:pt x="0" y="676"/>
                  </a:lnTo>
                  <a:lnTo>
                    <a:pt x="0" y="640"/>
                  </a:lnTo>
                  <a:lnTo>
                    <a:pt x="2" y="604"/>
                  </a:lnTo>
                  <a:lnTo>
                    <a:pt x="6" y="568"/>
                  </a:lnTo>
                  <a:lnTo>
                    <a:pt x="14" y="534"/>
                  </a:lnTo>
                  <a:lnTo>
                    <a:pt x="22" y="500"/>
                  </a:lnTo>
                  <a:lnTo>
                    <a:pt x="32" y="466"/>
                  </a:lnTo>
                  <a:lnTo>
                    <a:pt x="46" y="434"/>
                  </a:lnTo>
                  <a:lnTo>
                    <a:pt x="62" y="402"/>
                  </a:lnTo>
                  <a:lnTo>
                    <a:pt x="80" y="370"/>
                  </a:lnTo>
                  <a:lnTo>
                    <a:pt x="100" y="342"/>
                  </a:lnTo>
                  <a:lnTo>
                    <a:pt x="122" y="312"/>
                  </a:lnTo>
                  <a:lnTo>
                    <a:pt x="146" y="286"/>
                  </a:lnTo>
                  <a:lnTo>
                    <a:pt x="170" y="262"/>
                  </a:lnTo>
                  <a:lnTo>
                    <a:pt x="198" y="238"/>
                  </a:lnTo>
                  <a:lnTo>
                    <a:pt x="228" y="216"/>
                  </a:lnTo>
                  <a:lnTo>
                    <a:pt x="258" y="196"/>
                  </a:lnTo>
                  <a:lnTo>
                    <a:pt x="292" y="176"/>
                  </a:lnTo>
                  <a:lnTo>
                    <a:pt x="326" y="160"/>
                  </a:lnTo>
                  <a:lnTo>
                    <a:pt x="360" y="144"/>
                  </a:lnTo>
                  <a:lnTo>
                    <a:pt x="394" y="132"/>
                  </a:lnTo>
                  <a:lnTo>
                    <a:pt x="428" y="122"/>
                  </a:lnTo>
                  <a:lnTo>
                    <a:pt x="462" y="114"/>
                  </a:lnTo>
                  <a:lnTo>
                    <a:pt x="494" y="108"/>
                  </a:lnTo>
                  <a:lnTo>
                    <a:pt x="528" y="106"/>
                  </a:lnTo>
                  <a:lnTo>
                    <a:pt x="562" y="106"/>
                  </a:lnTo>
                  <a:lnTo>
                    <a:pt x="562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5" name="Freeform 310"/>
            <p:cNvSpPr>
              <a:spLocks/>
            </p:cNvSpPr>
            <p:nvPr userDrawn="1"/>
          </p:nvSpPr>
          <p:spPr bwMode="auto">
            <a:xfrm>
              <a:off x="9077" y="4675"/>
              <a:ext cx="1620" cy="1621"/>
            </a:xfrm>
            <a:custGeom>
              <a:avLst/>
              <a:gdLst>
                <a:gd name="T0" fmla="*/ 413 w 1616"/>
                <a:gd name="T1" fmla="*/ 451 h 1602"/>
                <a:gd name="T2" fmla="*/ 471 w 1616"/>
                <a:gd name="T3" fmla="*/ 607 h 1602"/>
                <a:gd name="T4" fmla="*/ 453 w 1616"/>
                <a:gd name="T5" fmla="*/ 623 h 1602"/>
                <a:gd name="T6" fmla="*/ 433 w 1616"/>
                <a:gd name="T7" fmla="*/ 651 h 1602"/>
                <a:gd name="T8" fmla="*/ 429 w 1616"/>
                <a:gd name="T9" fmla="*/ 665 h 1602"/>
                <a:gd name="T10" fmla="*/ 431 w 1616"/>
                <a:gd name="T11" fmla="*/ 680 h 1602"/>
                <a:gd name="T12" fmla="*/ 451 w 1616"/>
                <a:gd name="T13" fmla="*/ 716 h 1602"/>
                <a:gd name="T14" fmla="*/ 706 w 1616"/>
                <a:gd name="T15" fmla="*/ 1038 h 1602"/>
                <a:gd name="T16" fmla="*/ 776 w 1616"/>
                <a:gd name="T17" fmla="*/ 465 h 1602"/>
                <a:gd name="T18" fmla="*/ 738 w 1616"/>
                <a:gd name="T19" fmla="*/ 427 h 1602"/>
                <a:gd name="T20" fmla="*/ 718 w 1616"/>
                <a:gd name="T21" fmla="*/ 415 h 1602"/>
                <a:gd name="T22" fmla="*/ 712 w 1616"/>
                <a:gd name="T23" fmla="*/ 415 h 1602"/>
                <a:gd name="T24" fmla="*/ 686 w 1616"/>
                <a:gd name="T25" fmla="*/ 425 h 1602"/>
                <a:gd name="T26" fmla="*/ 648 w 1616"/>
                <a:gd name="T27" fmla="*/ 453 h 1602"/>
                <a:gd name="T28" fmla="*/ 517 w 1616"/>
                <a:gd name="T29" fmla="*/ 360 h 1602"/>
                <a:gd name="T30" fmla="*/ 1031 w 1616"/>
                <a:gd name="T31" fmla="*/ 119 h 1602"/>
                <a:gd name="T32" fmla="*/ 992 w 1616"/>
                <a:gd name="T33" fmla="*/ 152 h 1602"/>
                <a:gd name="T34" fmla="*/ 960 w 1616"/>
                <a:gd name="T35" fmla="*/ 186 h 1602"/>
                <a:gd name="T36" fmla="*/ 948 w 1616"/>
                <a:gd name="T37" fmla="*/ 206 h 1602"/>
                <a:gd name="T38" fmla="*/ 948 w 1616"/>
                <a:gd name="T39" fmla="*/ 212 h 1602"/>
                <a:gd name="T40" fmla="*/ 958 w 1616"/>
                <a:gd name="T41" fmla="*/ 245 h 1602"/>
                <a:gd name="T42" fmla="*/ 988 w 1616"/>
                <a:gd name="T43" fmla="*/ 289 h 1602"/>
                <a:gd name="T44" fmla="*/ 1371 w 1616"/>
                <a:gd name="T45" fmla="*/ 773 h 1602"/>
                <a:gd name="T46" fmla="*/ 1409 w 1616"/>
                <a:gd name="T47" fmla="*/ 814 h 1602"/>
                <a:gd name="T48" fmla="*/ 1436 w 1616"/>
                <a:gd name="T49" fmla="*/ 829 h 1602"/>
                <a:gd name="T50" fmla="*/ 1442 w 1616"/>
                <a:gd name="T51" fmla="*/ 829 h 1602"/>
                <a:gd name="T52" fmla="*/ 1456 w 1616"/>
                <a:gd name="T53" fmla="*/ 827 h 1602"/>
                <a:gd name="T54" fmla="*/ 1492 w 1616"/>
                <a:gd name="T55" fmla="*/ 805 h 1602"/>
                <a:gd name="T56" fmla="*/ 1542 w 1616"/>
                <a:gd name="T57" fmla="*/ 767 h 1602"/>
                <a:gd name="T58" fmla="*/ 1223 w 1616"/>
                <a:gd name="T59" fmla="*/ 1247 h 1602"/>
                <a:gd name="T60" fmla="*/ 1153 w 1616"/>
                <a:gd name="T61" fmla="*/ 1103 h 1602"/>
                <a:gd name="T62" fmla="*/ 1175 w 1616"/>
                <a:gd name="T63" fmla="*/ 1082 h 1602"/>
                <a:gd name="T64" fmla="*/ 1201 w 1616"/>
                <a:gd name="T65" fmla="*/ 1046 h 1602"/>
                <a:gd name="T66" fmla="*/ 1205 w 1616"/>
                <a:gd name="T67" fmla="*/ 1034 h 1602"/>
                <a:gd name="T68" fmla="*/ 1203 w 1616"/>
                <a:gd name="T69" fmla="*/ 1019 h 1602"/>
                <a:gd name="T70" fmla="*/ 1183 w 1616"/>
                <a:gd name="T71" fmla="*/ 979 h 1602"/>
                <a:gd name="T72" fmla="*/ 924 w 1616"/>
                <a:gd name="T73" fmla="*/ 655 h 1602"/>
                <a:gd name="T74" fmla="*/ 852 w 1616"/>
                <a:gd name="T75" fmla="*/ 1224 h 1602"/>
                <a:gd name="T76" fmla="*/ 894 w 1616"/>
                <a:gd name="T77" fmla="*/ 1271 h 1602"/>
                <a:gd name="T78" fmla="*/ 902 w 1616"/>
                <a:gd name="T79" fmla="*/ 1277 h 1602"/>
                <a:gd name="T80" fmla="*/ 916 w 1616"/>
                <a:gd name="T81" fmla="*/ 1284 h 1602"/>
                <a:gd name="T82" fmla="*/ 934 w 1616"/>
                <a:gd name="T83" fmla="*/ 1281 h 1602"/>
                <a:gd name="T84" fmla="*/ 944 w 1616"/>
                <a:gd name="T85" fmla="*/ 1277 h 1602"/>
                <a:gd name="T86" fmla="*/ 990 w 1616"/>
                <a:gd name="T87" fmla="*/ 1241 h 1602"/>
                <a:gd name="T88" fmla="*/ 1119 w 1616"/>
                <a:gd name="T89" fmla="*/ 1339 h 1602"/>
                <a:gd name="T90" fmla="*/ 605 w 1616"/>
                <a:gd name="T91" fmla="*/ 1579 h 1602"/>
                <a:gd name="T92" fmla="*/ 638 w 1616"/>
                <a:gd name="T93" fmla="*/ 1553 h 1602"/>
                <a:gd name="T94" fmla="*/ 674 w 1616"/>
                <a:gd name="T95" fmla="*/ 1515 h 1602"/>
                <a:gd name="T96" fmla="*/ 686 w 1616"/>
                <a:gd name="T97" fmla="*/ 1491 h 1602"/>
                <a:gd name="T98" fmla="*/ 688 w 1616"/>
                <a:gd name="T99" fmla="*/ 1485 h 1602"/>
                <a:gd name="T100" fmla="*/ 678 w 1616"/>
                <a:gd name="T101" fmla="*/ 1455 h 1602"/>
                <a:gd name="T102" fmla="*/ 652 w 1616"/>
                <a:gd name="T103" fmla="*/ 1415 h 1602"/>
                <a:gd name="T104" fmla="*/ 267 w 1616"/>
                <a:gd name="T105" fmla="*/ 932 h 1602"/>
                <a:gd name="T106" fmla="*/ 229 w 1616"/>
                <a:gd name="T107" fmla="*/ 886 h 1602"/>
                <a:gd name="T108" fmla="*/ 196 w 1616"/>
                <a:gd name="T109" fmla="*/ 870 h 1602"/>
                <a:gd name="T110" fmla="*/ 182 w 1616"/>
                <a:gd name="T111" fmla="*/ 870 h 1602"/>
                <a:gd name="T112" fmla="*/ 152 w 1616"/>
                <a:gd name="T113" fmla="*/ 886 h 1602"/>
                <a:gd name="T114" fmla="*/ 94 w 1616"/>
                <a:gd name="T115" fmla="*/ 934 h 160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616" h="1602">
                  <a:moveTo>
                    <a:pt x="0" y="766"/>
                  </a:moveTo>
                  <a:lnTo>
                    <a:pt x="408" y="426"/>
                  </a:lnTo>
                  <a:lnTo>
                    <a:pt x="504" y="540"/>
                  </a:lnTo>
                  <a:lnTo>
                    <a:pt x="466" y="572"/>
                  </a:lnTo>
                  <a:lnTo>
                    <a:pt x="448" y="588"/>
                  </a:lnTo>
                  <a:lnTo>
                    <a:pt x="436" y="602"/>
                  </a:lnTo>
                  <a:lnTo>
                    <a:pt x="428" y="614"/>
                  </a:lnTo>
                  <a:lnTo>
                    <a:pt x="424" y="626"/>
                  </a:lnTo>
                  <a:lnTo>
                    <a:pt x="426" y="632"/>
                  </a:lnTo>
                  <a:lnTo>
                    <a:pt x="426" y="640"/>
                  </a:lnTo>
                  <a:lnTo>
                    <a:pt x="434" y="656"/>
                  </a:lnTo>
                  <a:lnTo>
                    <a:pt x="446" y="676"/>
                  </a:lnTo>
                  <a:lnTo>
                    <a:pt x="466" y="700"/>
                  </a:lnTo>
                  <a:lnTo>
                    <a:pt x="696" y="978"/>
                  </a:lnTo>
                  <a:lnTo>
                    <a:pt x="766" y="440"/>
                  </a:lnTo>
                  <a:lnTo>
                    <a:pt x="746" y="416"/>
                  </a:lnTo>
                  <a:lnTo>
                    <a:pt x="728" y="402"/>
                  </a:lnTo>
                  <a:lnTo>
                    <a:pt x="714" y="392"/>
                  </a:lnTo>
                  <a:lnTo>
                    <a:pt x="708" y="390"/>
                  </a:lnTo>
                  <a:lnTo>
                    <a:pt x="702" y="390"/>
                  </a:lnTo>
                  <a:lnTo>
                    <a:pt x="690" y="394"/>
                  </a:lnTo>
                  <a:lnTo>
                    <a:pt x="676" y="400"/>
                  </a:lnTo>
                  <a:lnTo>
                    <a:pt x="658" y="412"/>
                  </a:lnTo>
                  <a:lnTo>
                    <a:pt x="638" y="428"/>
                  </a:lnTo>
                  <a:lnTo>
                    <a:pt x="608" y="454"/>
                  </a:lnTo>
                  <a:lnTo>
                    <a:pt x="512" y="340"/>
                  </a:lnTo>
                  <a:lnTo>
                    <a:pt x="922" y="0"/>
                  </a:lnTo>
                  <a:lnTo>
                    <a:pt x="1016" y="114"/>
                  </a:lnTo>
                  <a:lnTo>
                    <a:pt x="982" y="142"/>
                  </a:lnTo>
                  <a:lnTo>
                    <a:pt x="964" y="160"/>
                  </a:lnTo>
                  <a:lnTo>
                    <a:pt x="950" y="176"/>
                  </a:lnTo>
                  <a:lnTo>
                    <a:pt x="940" y="190"/>
                  </a:lnTo>
                  <a:lnTo>
                    <a:pt x="938" y="196"/>
                  </a:lnTo>
                  <a:lnTo>
                    <a:pt x="938" y="202"/>
                  </a:lnTo>
                  <a:lnTo>
                    <a:pt x="940" y="214"/>
                  </a:lnTo>
                  <a:lnTo>
                    <a:pt x="948" y="230"/>
                  </a:lnTo>
                  <a:lnTo>
                    <a:pt x="960" y="250"/>
                  </a:lnTo>
                  <a:lnTo>
                    <a:pt x="978" y="274"/>
                  </a:lnTo>
                  <a:lnTo>
                    <a:pt x="1356" y="728"/>
                  </a:lnTo>
                  <a:lnTo>
                    <a:pt x="1376" y="752"/>
                  </a:lnTo>
                  <a:lnTo>
                    <a:pt x="1394" y="768"/>
                  </a:lnTo>
                  <a:lnTo>
                    <a:pt x="1410" y="778"/>
                  </a:lnTo>
                  <a:lnTo>
                    <a:pt x="1416" y="782"/>
                  </a:lnTo>
                  <a:lnTo>
                    <a:pt x="1422" y="782"/>
                  </a:lnTo>
                  <a:lnTo>
                    <a:pt x="1428" y="782"/>
                  </a:lnTo>
                  <a:lnTo>
                    <a:pt x="1436" y="780"/>
                  </a:lnTo>
                  <a:lnTo>
                    <a:pt x="1452" y="774"/>
                  </a:lnTo>
                  <a:lnTo>
                    <a:pt x="1472" y="760"/>
                  </a:lnTo>
                  <a:lnTo>
                    <a:pt x="1498" y="740"/>
                  </a:lnTo>
                  <a:lnTo>
                    <a:pt x="1522" y="722"/>
                  </a:lnTo>
                  <a:lnTo>
                    <a:pt x="1616" y="836"/>
                  </a:lnTo>
                  <a:lnTo>
                    <a:pt x="1208" y="1176"/>
                  </a:lnTo>
                  <a:lnTo>
                    <a:pt x="1112" y="1062"/>
                  </a:lnTo>
                  <a:lnTo>
                    <a:pt x="1138" y="1040"/>
                  </a:lnTo>
                  <a:lnTo>
                    <a:pt x="1160" y="1020"/>
                  </a:lnTo>
                  <a:lnTo>
                    <a:pt x="1176" y="1002"/>
                  </a:lnTo>
                  <a:lnTo>
                    <a:pt x="1186" y="986"/>
                  </a:lnTo>
                  <a:lnTo>
                    <a:pt x="1188" y="980"/>
                  </a:lnTo>
                  <a:lnTo>
                    <a:pt x="1190" y="974"/>
                  </a:lnTo>
                  <a:lnTo>
                    <a:pt x="1188" y="960"/>
                  </a:lnTo>
                  <a:lnTo>
                    <a:pt x="1180" y="944"/>
                  </a:lnTo>
                  <a:lnTo>
                    <a:pt x="1168" y="924"/>
                  </a:lnTo>
                  <a:lnTo>
                    <a:pt x="1150" y="900"/>
                  </a:lnTo>
                  <a:lnTo>
                    <a:pt x="914" y="618"/>
                  </a:lnTo>
                  <a:lnTo>
                    <a:pt x="842" y="1154"/>
                  </a:lnTo>
                  <a:lnTo>
                    <a:pt x="874" y="1188"/>
                  </a:lnTo>
                  <a:lnTo>
                    <a:pt x="884" y="1198"/>
                  </a:lnTo>
                  <a:lnTo>
                    <a:pt x="892" y="1204"/>
                  </a:lnTo>
                  <a:lnTo>
                    <a:pt x="900" y="1208"/>
                  </a:lnTo>
                  <a:lnTo>
                    <a:pt x="906" y="1210"/>
                  </a:lnTo>
                  <a:lnTo>
                    <a:pt x="914" y="1210"/>
                  </a:lnTo>
                  <a:lnTo>
                    <a:pt x="924" y="1208"/>
                  </a:lnTo>
                  <a:lnTo>
                    <a:pt x="934" y="1204"/>
                  </a:lnTo>
                  <a:lnTo>
                    <a:pt x="946" y="1198"/>
                  </a:lnTo>
                  <a:lnTo>
                    <a:pt x="980" y="1170"/>
                  </a:lnTo>
                  <a:lnTo>
                    <a:pt x="1008" y="1148"/>
                  </a:lnTo>
                  <a:lnTo>
                    <a:pt x="1104" y="1262"/>
                  </a:lnTo>
                  <a:lnTo>
                    <a:pt x="694" y="1602"/>
                  </a:lnTo>
                  <a:lnTo>
                    <a:pt x="600" y="1488"/>
                  </a:lnTo>
                  <a:lnTo>
                    <a:pt x="628" y="1464"/>
                  </a:lnTo>
                  <a:lnTo>
                    <a:pt x="650" y="1444"/>
                  </a:lnTo>
                  <a:lnTo>
                    <a:pt x="664" y="1428"/>
                  </a:lnTo>
                  <a:lnTo>
                    <a:pt x="674" y="1412"/>
                  </a:lnTo>
                  <a:lnTo>
                    <a:pt x="676" y="1406"/>
                  </a:lnTo>
                  <a:lnTo>
                    <a:pt x="678" y="1400"/>
                  </a:lnTo>
                  <a:lnTo>
                    <a:pt x="676" y="1386"/>
                  </a:lnTo>
                  <a:lnTo>
                    <a:pt x="668" y="1372"/>
                  </a:lnTo>
                  <a:lnTo>
                    <a:pt x="658" y="1354"/>
                  </a:lnTo>
                  <a:lnTo>
                    <a:pt x="642" y="1334"/>
                  </a:lnTo>
                  <a:lnTo>
                    <a:pt x="262" y="878"/>
                  </a:lnTo>
                  <a:lnTo>
                    <a:pt x="242" y="854"/>
                  </a:lnTo>
                  <a:lnTo>
                    <a:pt x="224" y="836"/>
                  </a:lnTo>
                  <a:lnTo>
                    <a:pt x="208" y="824"/>
                  </a:lnTo>
                  <a:lnTo>
                    <a:pt x="196" y="820"/>
                  </a:lnTo>
                  <a:lnTo>
                    <a:pt x="182" y="820"/>
                  </a:lnTo>
                  <a:lnTo>
                    <a:pt x="168" y="826"/>
                  </a:lnTo>
                  <a:lnTo>
                    <a:pt x="152" y="836"/>
                  </a:lnTo>
                  <a:lnTo>
                    <a:pt x="132" y="850"/>
                  </a:lnTo>
                  <a:lnTo>
                    <a:pt x="94" y="880"/>
                  </a:lnTo>
                  <a:lnTo>
                    <a:pt x="0" y="7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6" name="Freeform 311"/>
            <p:cNvSpPr>
              <a:spLocks/>
            </p:cNvSpPr>
            <p:nvPr userDrawn="1"/>
          </p:nvSpPr>
          <p:spPr bwMode="auto">
            <a:xfrm>
              <a:off x="10017" y="3715"/>
              <a:ext cx="1600" cy="1601"/>
            </a:xfrm>
            <a:custGeom>
              <a:avLst/>
              <a:gdLst>
                <a:gd name="T0" fmla="*/ 330 w 1592"/>
                <a:gd name="T1" fmla="*/ 512 h 1612"/>
                <a:gd name="T2" fmla="*/ 420 w 1592"/>
                <a:gd name="T3" fmla="*/ 639 h 1612"/>
                <a:gd name="T4" fmla="*/ 408 w 1592"/>
                <a:gd name="T5" fmla="*/ 655 h 1612"/>
                <a:gd name="T6" fmla="*/ 394 w 1592"/>
                <a:gd name="T7" fmla="*/ 687 h 1612"/>
                <a:gd name="T8" fmla="*/ 392 w 1592"/>
                <a:gd name="T9" fmla="*/ 699 h 1612"/>
                <a:gd name="T10" fmla="*/ 398 w 1592"/>
                <a:gd name="T11" fmla="*/ 711 h 1612"/>
                <a:gd name="T12" fmla="*/ 426 w 1592"/>
                <a:gd name="T13" fmla="*/ 741 h 1612"/>
                <a:gd name="T14" fmla="*/ 748 w 1592"/>
                <a:gd name="T15" fmla="*/ 969 h 1612"/>
                <a:gd name="T16" fmla="*/ 687 w 1592"/>
                <a:gd name="T17" fmla="*/ 449 h 1612"/>
                <a:gd name="T18" fmla="*/ 641 w 1592"/>
                <a:gd name="T19" fmla="*/ 419 h 1612"/>
                <a:gd name="T20" fmla="*/ 619 w 1592"/>
                <a:gd name="T21" fmla="*/ 415 h 1612"/>
                <a:gd name="T22" fmla="*/ 613 w 1592"/>
                <a:gd name="T23" fmla="*/ 415 h 1612"/>
                <a:gd name="T24" fmla="*/ 591 w 1592"/>
                <a:gd name="T25" fmla="*/ 431 h 1612"/>
                <a:gd name="T26" fmla="*/ 561 w 1592"/>
                <a:gd name="T27" fmla="*/ 467 h 1612"/>
                <a:gd name="T28" fmla="*/ 412 w 1592"/>
                <a:gd name="T29" fmla="*/ 409 h 1612"/>
                <a:gd name="T30" fmla="*/ 862 w 1592"/>
                <a:gd name="T31" fmla="*/ 85 h 1612"/>
                <a:gd name="T32" fmla="*/ 834 w 1592"/>
                <a:gd name="T33" fmla="*/ 121 h 1612"/>
                <a:gd name="T34" fmla="*/ 810 w 1592"/>
                <a:gd name="T35" fmla="*/ 161 h 1612"/>
                <a:gd name="T36" fmla="*/ 804 w 1592"/>
                <a:gd name="T37" fmla="*/ 183 h 1612"/>
                <a:gd name="T38" fmla="*/ 804 w 1592"/>
                <a:gd name="T39" fmla="*/ 187 h 1612"/>
                <a:gd name="T40" fmla="*/ 820 w 1592"/>
                <a:gd name="T41" fmla="*/ 213 h 1612"/>
                <a:gd name="T42" fmla="*/ 860 w 1592"/>
                <a:gd name="T43" fmla="*/ 244 h 1612"/>
                <a:gd name="T44" fmla="*/ 1347 w 1592"/>
                <a:gd name="T45" fmla="*/ 590 h 1612"/>
                <a:gd name="T46" fmla="*/ 1393 w 1592"/>
                <a:gd name="T47" fmla="*/ 620 h 1612"/>
                <a:gd name="T48" fmla="*/ 1419 w 1592"/>
                <a:gd name="T49" fmla="*/ 628 h 1612"/>
                <a:gd name="T50" fmla="*/ 1425 w 1592"/>
                <a:gd name="T51" fmla="*/ 628 h 1612"/>
                <a:gd name="T52" fmla="*/ 1437 w 1592"/>
                <a:gd name="T53" fmla="*/ 624 h 1612"/>
                <a:gd name="T54" fmla="*/ 1469 w 1592"/>
                <a:gd name="T55" fmla="*/ 594 h 1612"/>
                <a:gd name="T56" fmla="*/ 1509 w 1592"/>
                <a:gd name="T57" fmla="*/ 546 h 1612"/>
                <a:gd name="T58" fmla="*/ 1301 w 1592"/>
                <a:gd name="T59" fmla="*/ 1045 h 1612"/>
                <a:gd name="T60" fmla="*/ 1202 w 1592"/>
                <a:gd name="T61" fmla="*/ 930 h 1612"/>
                <a:gd name="T62" fmla="*/ 1218 w 1592"/>
                <a:gd name="T63" fmla="*/ 908 h 1612"/>
                <a:gd name="T64" fmla="*/ 1236 w 1592"/>
                <a:gd name="T65" fmla="*/ 870 h 1612"/>
                <a:gd name="T66" fmla="*/ 1236 w 1592"/>
                <a:gd name="T67" fmla="*/ 858 h 1612"/>
                <a:gd name="T68" fmla="*/ 1232 w 1592"/>
                <a:gd name="T69" fmla="*/ 844 h 1612"/>
                <a:gd name="T70" fmla="*/ 1204 w 1592"/>
                <a:gd name="T71" fmla="*/ 814 h 1612"/>
                <a:gd name="T72" fmla="*/ 878 w 1592"/>
                <a:gd name="T73" fmla="*/ 584 h 1612"/>
                <a:gd name="T74" fmla="*/ 935 w 1592"/>
                <a:gd name="T75" fmla="*/ 1102 h 1612"/>
                <a:gd name="T76" fmla="*/ 985 w 1592"/>
                <a:gd name="T77" fmla="*/ 1136 h 1612"/>
                <a:gd name="T78" fmla="*/ 995 w 1592"/>
                <a:gd name="T79" fmla="*/ 1140 h 1612"/>
                <a:gd name="T80" fmla="*/ 1009 w 1592"/>
                <a:gd name="T81" fmla="*/ 1142 h 1612"/>
                <a:gd name="T82" fmla="*/ 1025 w 1592"/>
                <a:gd name="T83" fmla="*/ 1138 h 1612"/>
                <a:gd name="T84" fmla="*/ 1035 w 1592"/>
                <a:gd name="T85" fmla="*/ 1130 h 1612"/>
                <a:gd name="T86" fmla="*/ 1073 w 1592"/>
                <a:gd name="T87" fmla="*/ 1087 h 1612"/>
                <a:gd name="T88" fmla="*/ 1220 w 1592"/>
                <a:gd name="T89" fmla="*/ 1148 h 1612"/>
                <a:gd name="T90" fmla="*/ 770 w 1592"/>
                <a:gd name="T91" fmla="*/ 1472 h 1612"/>
                <a:gd name="T92" fmla="*/ 792 w 1592"/>
                <a:gd name="T93" fmla="*/ 1444 h 1612"/>
                <a:gd name="T94" fmla="*/ 818 w 1592"/>
                <a:gd name="T95" fmla="*/ 1400 h 1612"/>
                <a:gd name="T96" fmla="*/ 826 w 1592"/>
                <a:gd name="T97" fmla="*/ 1377 h 1612"/>
                <a:gd name="T98" fmla="*/ 826 w 1592"/>
                <a:gd name="T99" fmla="*/ 1372 h 1612"/>
                <a:gd name="T100" fmla="*/ 810 w 1592"/>
                <a:gd name="T101" fmla="*/ 1348 h 1612"/>
                <a:gd name="T102" fmla="*/ 776 w 1592"/>
                <a:gd name="T103" fmla="*/ 1317 h 1612"/>
                <a:gd name="T104" fmla="*/ 287 w 1592"/>
                <a:gd name="T105" fmla="*/ 969 h 1612"/>
                <a:gd name="T106" fmla="*/ 239 w 1592"/>
                <a:gd name="T107" fmla="*/ 940 h 1612"/>
                <a:gd name="T108" fmla="*/ 215 w 1592"/>
                <a:gd name="T109" fmla="*/ 932 h 1612"/>
                <a:gd name="T110" fmla="*/ 209 w 1592"/>
                <a:gd name="T111" fmla="*/ 932 h 1612"/>
                <a:gd name="T112" fmla="*/ 183 w 1592"/>
                <a:gd name="T113" fmla="*/ 942 h 1612"/>
                <a:gd name="T114" fmla="*/ 153 w 1592"/>
                <a:gd name="T115" fmla="*/ 973 h 1612"/>
                <a:gd name="T116" fmla="*/ 0 w 1592"/>
                <a:gd name="T117" fmla="*/ 925 h 161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592" h="1612">
                  <a:moveTo>
                    <a:pt x="0" y="956"/>
                  </a:moveTo>
                  <a:lnTo>
                    <a:pt x="320" y="532"/>
                  </a:lnTo>
                  <a:lnTo>
                    <a:pt x="440" y="622"/>
                  </a:lnTo>
                  <a:lnTo>
                    <a:pt x="410" y="660"/>
                  </a:lnTo>
                  <a:lnTo>
                    <a:pt x="398" y="680"/>
                  </a:lnTo>
                  <a:lnTo>
                    <a:pt x="388" y="698"/>
                  </a:lnTo>
                  <a:lnTo>
                    <a:pt x="384" y="712"/>
                  </a:lnTo>
                  <a:lnTo>
                    <a:pt x="382" y="724"/>
                  </a:lnTo>
                  <a:lnTo>
                    <a:pt x="384" y="730"/>
                  </a:lnTo>
                  <a:lnTo>
                    <a:pt x="388" y="736"/>
                  </a:lnTo>
                  <a:lnTo>
                    <a:pt x="398" y="750"/>
                  </a:lnTo>
                  <a:lnTo>
                    <a:pt x="416" y="766"/>
                  </a:lnTo>
                  <a:lnTo>
                    <a:pt x="438" y="786"/>
                  </a:lnTo>
                  <a:lnTo>
                    <a:pt x="728" y="1004"/>
                  </a:lnTo>
                  <a:lnTo>
                    <a:pt x="672" y="464"/>
                  </a:lnTo>
                  <a:lnTo>
                    <a:pt x="648" y="446"/>
                  </a:lnTo>
                  <a:lnTo>
                    <a:pt x="626" y="434"/>
                  </a:lnTo>
                  <a:lnTo>
                    <a:pt x="610" y="430"/>
                  </a:lnTo>
                  <a:lnTo>
                    <a:pt x="604" y="430"/>
                  </a:lnTo>
                  <a:lnTo>
                    <a:pt x="598" y="430"/>
                  </a:lnTo>
                  <a:lnTo>
                    <a:pt x="588" y="436"/>
                  </a:lnTo>
                  <a:lnTo>
                    <a:pt x="576" y="446"/>
                  </a:lnTo>
                  <a:lnTo>
                    <a:pt x="562" y="462"/>
                  </a:lnTo>
                  <a:lnTo>
                    <a:pt x="546" y="482"/>
                  </a:lnTo>
                  <a:lnTo>
                    <a:pt x="520" y="514"/>
                  </a:lnTo>
                  <a:lnTo>
                    <a:pt x="402" y="424"/>
                  </a:lnTo>
                  <a:lnTo>
                    <a:pt x="722" y="0"/>
                  </a:lnTo>
                  <a:lnTo>
                    <a:pt x="842" y="90"/>
                  </a:lnTo>
                  <a:lnTo>
                    <a:pt x="814" y="126"/>
                  </a:lnTo>
                  <a:lnTo>
                    <a:pt x="800" y="146"/>
                  </a:lnTo>
                  <a:lnTo>
                    <a:pt x="790" y="166"/>
                  </a:lnTo>
                  <a:lnTo>
                    <a:pt x="784" y="180"/>
                  </a:lnTo>
                  <a:lnTo>
                    <a:pt x="784" y="188"/>
                  </a:lnTo>
                  <a:lnTo>
                    <a:pt x="784" y="192"/>
                  </a:lnTo>
                  <a:lnTo>
                    <a:pt x="790" y="204"/>
                  </a:lnTo>
                  <a:lnTo>
                    <a:pt x="800" y="218"/>
                  </a:lnTo>
                  <a:lnTo>
                    <a:pt x="818" y="236"/>
                  </a:lnTo>
                  <a:lnTo>
                    <a:pt x="840" y="254"/>
                  </a:lnTo>
                  <a:lnTo>
                    <a:pt x="1312" y="610"/>
                  </a:lnTo>
                  <a:lnTo>
                    <a:pt x="1338" y="628"/>
                  </a:lnTo>
                  <a:lnTo>
                    <a:pt x="1358" y="640"/>
                  </a:lnTo>
                  <a:lnTo>
                    <a:pt x="1376" y="646"/>
                  </a:lnTo>
                  <a:lnTo>
                    <a:pt x="1384" y="648"/>
                  </a:lnTo>
                  <a:lnTo>
                    <a:pt x="1390" y="648"/>
                  </a:lnTo>
                  <a:lnTo>
                    <a:pt x="1396" y="646"/>
                  </a:lnTo>
                  <a:lnTo>
                    <a:pt x="1402" y="644"/>
                  </a:lnTo>
                  <a:lnTo>
                    <a:pt x="1416" y="632"/>
                  </a:lnTo>
                  <a:lnTo>
                    <a:pt x="1434" y="614"/>
                  </a:lnTo>
                  <a:lnTo>
                    <a:pt x="1452" y="590"/>
                  </a:lnTo>
                  <a:lnTo>
                    <a:pt x="1472" y="566"/>
                  </a:lnTo>
                  <a:lnTo>
                    <a:pt x="1592" y="656"/>
                  </a:lnTo>
                  <a:lnTo>
                    <a:pt x="1270" y="1080"/>
                  </a:lnTo>
                  <a:lnTo>
                    <a:pt x="1152" y="990"/>
                  </a:lnTo>
                  <a:lnTo>
                    <a:pt x="1172" y="962"/>
                  </a:lnTo>
                  <a:lnTo>
                    <a:pt x="1188" y="938"/>
                  </a:lnTo>
                  <a:lnTo>
                    <a:pt x="1200" y="918"/>
                  </a:lnTo>
                  <a:lnTo>
                    <a:pt x="1206" y="900"/>
                  </a:lnTo>
                  <a:lnTo>
                    <a:pt x="1208" y="894"/>
                  </a:lnTo>
                  <a:lnTo>
                    <a:pt x="1206" y="888"/>
                  </a:lnTo>
                  <a:lnTo>
                    <a:pt x="1202" y="874"/>
                  </a:lnTo>
                  <a:lnTo>
                    <a:pt x="1190" y="860"/>
                  </a:lnTo>
                  <a:lnTo>
                    <a:pt x="1174" y="844"/>
                  </a:lnTo>
                  <a:lnTo>
                    <a:pt x="1150" y="824"/>
                  </a:lnTo>
                  <a:lnTo>
                    <a:pt x="858" y="604"/>
                  </a:lnTo>
                  <a:lnTo>
                    <a:pt x="910" y="1142"/>
                  </a:lnTo>
                  <a:lnTo>
                    <a:pt x="948" y="1168"/>
                  </a:lnTo>
                  <a:lnTo>
                    <a:pt x="960" y="1176"/>
                  </a:lnTo>
                  <a:lnTo>
                    <a:pt x="970" y="1180"/>
                  </a:lnTo>
                  <a:lnTo>
                    <a:pt x="978" y="1182"/>
                  </a:lnTo>
                  <a:lnTo>
                    <a:pt x="984" y="1182"/>
                  </a:lnTo>
                  <a:lnTo>
                    <a:pt x="992" y="1180"/>
                  </a:lnTo>
                  <a:lnTo>
                    <a:pt x="1000" y="1178"/>
                  </a:lnTo>
                  <a:lnTo>
                    <a:pt x="1010" y="1170"/>
                  </a:lnTo>
                  <a:lnTo>
                    <a:pt x="1020" y="1160"/>
                  </a:lnTo>
                  <a:lnTo>
                    <a:pt x="1048" y="1126"/>
                  </a:lnTo>
                  <a:lnTo>
                    <a:pt x="1070" y="1098"/>
                  </a:lnTo>
                  <a:lnTo>
                    <a:pt x="1190" y="1188"/>
                  </a:lnTo>
                  <a:lnTo>
                    <a:pt x="868" y="1612"/>
                  </a:lnTo>
                  <a:lnTo>
                    <a:pt x="750" y="1522"/>
                  </a:lnTo>
                  <a:lnTo>
                    <a:pt x="772" y="1494"/>
                  </a:lnTo>
                  <a:lnTo>
                    <a:pt x="788" y="1470"/>
                  </a:lnTo>
                  <a:lnTo>
                    <a:pt x="798" y="1450"/>
                  </a:lnTo>
                  <a:lnTo>
                    <a:pt x="804" y="1432"/>
                  </a:lnTo>
                  <a:lnTo>
                    <a:pt x="806" y="1426"/>
                  </a:lnTo>
                  <a:lnTo>
                    <a:pt x="806" y="1420"/>
                  </a:lnTo>
                  <a:lnTo>
                    <a:pt x="800" y="1406"/>
                  </a:lnTo>
                  <a:lnTo>
                    <a:pt x="790" y="1394"/>
                  </a:lnTo>
                  <a:lnTo>
                    <a:pt x="776" y="1378"/>
                  </a:lnTo>
                  <a:lnTo>
                    <a:pt x="756" y="1362"/>
                  </a:lnTo>
                  <a:lnTo>
                    <a:pt x="282" y="1004"/>
                  </a:lnTo>
                  <a:lnTo>
                    <a:pt x="256" y="986"/>
                  </a:lnTo>
                  <a:lnTo>
                    <a:pt x="234" y="974"/>
                  </a:lnTo>
                  <a:lnTo>
                    <a:pt x="218" y="966"/>
                  </a:lnTo>
                  <a:lnTo>
                    <a:pt x="210" y="964"/>
                  </a:lnTo>
                  <a:lnTo>
                    <a:pt x="204" y="964"/>
                  </a:lnTo>
                  <a:lnTo>
                    <a:pt x="192" y="968"/>
                  </a:lnTo>
                  <a:lnTo>
                    <a:pt x="178" y="976"/>
                  </a:lnTo>
                  <a:lnTo>
                    <a:pt x="164" y="990"/>
                  </a:lnTo>
                  <a:lnTo>
                    <a:pt x="148" y="1008"/>
                  </a:lnTo>
                  <a:lnTo>
                    <a:pt x="120" y="1046"/>
                  </a:lnTo>
                  <a:lnTo>
                    <a:pt x="0" y="9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  <p:sp>
          <p:nvSpPr>
            <p:cNvPr id="117" name="Freeform 312"/>
            <p:cNvSpPr>
              <a:spLocks/>
            </p:cNvSpPr>
            <p:nvPr userDrawn="1"/>
          </p:nvSpPr>
          <p:spPr bwMode="auto">
            <a:xfrm>
              <a:off x="3216" y="-4488"/>
              <a:ext cx="1960" cy="420"/>
            </a:xfrm>
            <a:custGeom>
              <a:avLst/>
              <a:gdLst>
                <a:gd name="T0" fmla="*/ 0 w 1954"/>
                <a:gd name="T1" fmla="*/ 307 h 418"/>
                <a:gd name="T2" fmla="*/ 30 w 1954"/>
                <a:gd name="T3" fmla="*/ 269 h 418"/>
                <a:gd name="T4" fmla="*/ 84 w 1954"/>
                <a:gd name="T5" fmla="*/ 213 h 418"/>
                <a:gd name="T6" fmla="*/ 162 w 1954"/>
                <a:gd name="T7" fmla="*/ 147 h 418"/>
                <a:gd name="T8" fmla="*/ 217 w 1954"/>
                <a:gd name="T9" fmla="*/ 113 h 418"/>
                <a:gd name="T10" fmla="*/ 273 w 1954"/>
                <a:gd name="T11" fmla="*/ 76 h 418"/>
                <a:gd name="T12" fmla="*/ 337 w 1954"/>
                <a:gd name="T13" fmla="*/ 48 h 418"/>
                <a:gd name="T14" fmla="*/ 407 w 1954"/>
                <a:gd name="T15" fmla="*/ 26 h 418"/>
                <a:gd name="T16" fmla="*/ 483 w 1954"/>
                <a:gd name="T17" fmla="*/ 10 h 418"/>
                <a:gd name="T18" fmla="*/ 570 w 1954"/>
                <a:gd name="T19" fmla="*/ 0 h 418"/>
                <a:gd name="T20" fmla="*/ 660 w 1954"/>
                <a:gd name="T21" fmla="*/ 2 h 418"/>
                <a:gd name="T22" fmla="*/ 756 w 1954"/>
                <a:gd name="T23" fmla="*/ 12 h 418"/>
                <a:gd name="T24" fmla="*/ 865 w 1954"/>
                <a:gd name="T25" fmla="*/ 36 h 418"/>
                <a:gd name="T26" fmla="*/ 1234 w 1954"/>
                <a:gd name="T27" fmla="*/ 149 h 418"/>
                <a:gd name="T28" fmla="*/ 1438 w 1954"/>
                <a:gd name="T29" fmla="*/ 203 h 418"/>
                <a:gd name="T30" fmla="*/ 1555 w 1954"/>
                <a:gd name="T31" fmla="*/ 225 h 418"/>
                <a:gd name="T32" fmla="*/ 1649 w 1954"/>
                <a:gd name="T33" fmla="*/ 235 h 418"/>
                <a:gd name="T34" fmla="*/ 1731 w 1954"/>
                <a:gd name="T35" fmla="*/ 233 h 418"/>
                <a:gd name="T36" fmla="*/ 1807 w 1954"/>
                <a:gd name="T37" fmla="*/ 213 h 418"/>
                <a:gd name="T38" fmla="*/ 1846 w 1954"/>
                <a:gd name="T39" fmla="*/ 197 h 418"/>
                <a:gd name="T40" fmla="*/ 1914 w 1954"/>
                <a:gd name="T41" fmla="*/ 161 h 418"/>
                <a:gd name="T42" fmla="*/ 1948 w 1954"/>
                <a:gd name="T43" fmla="*/ 149 h 418"/>
                <a:gd name="T44" fmla="*/ 1974 w 1954"/>
                <a:gd name="T45" fmla="*/ 147 h 418"/>
                <a:gd name="T46" fmla="*/ 1980 w 1954"/>
                <a:gd name="T47" fmla="*/ 153 h 418"/>
                <a:gd name="T48" fmla="*/ 1984 w 1954"/>
                <a:gd name="T49" fmla="*/ 161 h 418"/>
                <a:gd name="T50" fmla="*/ 1982 w 1954"/>
                <a:gd name="T51" fmla="*/ 177 h 418"/>
                <a:gd name="T52" fmla="*/ 1956 w 1954"/>
                <a:gd name="T53" fmla="*/ 225 h 418"/>
                <a:gd name="T54" fmla="*/ 1854 w 1954"/>
                <a:gd name="T55" fmla="*/ 428 h 418"/>
                <a:gd name="T56" fmla="*/ 1755 w 1954"/>
                <a:gd name="T57" fmla="*/ 316 h 418"/>
                <a:gd name="T58" fmla="*/ 1739 w 1954"/>
                <a:gd name="T59" fmla="*/ 316 h 418"/>
                <a:gd name="T60" fmla="*/ 1615 w 1954"/>
                <a:gd name="T61" fmla="*/ 316 h 418"/>
                <a:gd name="T62" fmla="*/ 1517 w 1954"/>
                <a:gd name="T63" fmla="*/ 307 h 418"/>
                <a:gd name="T64" fmla="*/ 1396 w 1954"/>
                <a:gd name="T65" fmla="*/ 291 h 418"/>
                <a:gd name="T66" fmla="*/ 1264 w 1954"/>
                <a:gd name="T67" fmla="*/ 261 h 418"/>
                <a:gd name="T68" fmla="*/ 1117 w 1954"/>
                <a:gd name="T69" fmla="*/ 219 h 418"/>
                <a:gd name="T70" fmla="*/ 967 w 1954"/>
                <a:gd name="T71" fmla="*/ 159 h 418"/>
                <a:gd name="T72" fmla="*/ 929 w 1954"/>
                <a:gd name="T73" fmla="*/ 143 h 418"/>
                <a:gd name="T74" fmla="*/ 853 w 1954"/>
                <a:gd name="T75" fmla="*/ 119 h 418"/>
                <a:gd name="T76" fmla="*/ 774 w 1954"/>
                <a:gd name="T77" fmla="*/ 100 h 418"/>
                <a:gd name="T78" fmla="*/ 702 w 1954"/>
                <a:gd name="T79" fmla="*/ 96 h 418"/>
                <a:gd name="T80" fmla="*/ 632 w 1954"/>
                <a:gd name="T81" fmla="*/ 98 h 418"/>
                <a:gd name="T82" fmla="*/ 566 w 1954"/>
                <a:gd name="T83" fmla="*/ 111 h 418"/>
                <a:gd name="T84" fmla="*/ 504 w 1954"/>
                <a:gd name="T85" fmla="*/ 127 h 418"/>
                <a:gd name="T86" fmla="*/ 411 w 1954"/>
                <a:gd name="T87" fmla="*/ 155 h 418"/>
                <a:gd name="T88" fmla="*/ 311 w 1954"/>
                <a:gd name="T89" fmla="*/ 199 h 418"/>
                <a:gd name="T90" fmla="*/ 235 w 1954"/>
                <a:gd name="T91" fmla="*/ 245 h 418"/>
                <a:gd name="T92" fmla="*/ 187 w 1954"/>
                <a:gd name="T93" fmla="*/ 277 h 418"/>
                <a:gd name="T94" fmla="*/ 78 w 1954"/>
                <a:gd name="T95" fmla="*/ 398 h 41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954" h="418">
                  <a:moveTo>
                    <a:pt x="0" y="302"/>
                  </a:moveTo>
                  <a:lnTo>
                    <a:pt x="0" y="302"/>
                  </a:lnTo>
                  <a:lnTo>
                    <a:pt x="14" y="284"/>
                  </a:lnTo>
                  <a:lnTo>
                    <a:pt x="30" y="264"/>
                  </a:lnTo>
                  <a:lnTo>
                    <a:pt x="54" y="238"/>
                  </a:lnTo>
                  <a:lnTo>
                    <a:pt x="84" y="208"/>
                  </a:lnTo>
                  <a:lnTo>
                    <a:pt x="120" y="174"/>
                  </a:lnTo>
                  <a:lnTo>
                    <a:pt x="162" y="142"/>
                  </a:lnTo>
                  <a:lnTo>
                    <a:pt x="186" y="124"/>
                  </a:lnTo>
                  <a:lnTo>
                    <a:pt x="212" y="108"/>
                  </a:lnTo>
                  <a:lnTo>
                    <a:pt x="240" y="92"/>
                  </a:lnTo>
                  <a:lnTo>
                    <a:pt x="268" y="76"/>
                  </a:lnTo>
                  <a:lnTo>
                    <a:pt x="300" y="62"/>
                  </a:lnTo>
                  <a:lnTo>
                    <a:pt x="332" y="48"/>
                  </a:lnTo>
                  <a:lnTo>
                    <a:pt x="366" y="36"/>
                  </a:lnTo>
                  <a:lnTo>
                    <a:pt x="402" y="26"/>
                  </a:lnTo>
                  <a:lnTo>
                    <a:pt x="438" y="16"/>
                  </a:lnTo>
                  <a:lnTo>
                    <a:pt x="478" y="10"/>
                  </a:lnTo>
                  <a:lnTo>
                    <a:pt x="518" y="4"/>
                  </a:lnTo>
                  <a:lnTo>
                    <a:pt x="560" y="0"/>
                  </a:lnTo>
                  <a:lnTo>
                    <a:pt x="604" y="0"/>
                  </a:lnTo>
                  <a:lnTo>
                    <a:pt x="650" y="2"/>
                  </a:lnTo>
                  <a:lnTo>
                    <a:pt x="698" y="6"/>
                  </a:lnTo>
                  <a:lnTo>
                    <a:pt x="746" y="12"/>
                  </a:lnTo>
                  <a:lnTo>
                    <a:pt x="798" y="24"/>
                  </a:lnTo>
                  <a:lnTo>
                    <a:pt x="850" y="36"/>
                  </a:lnTo>
                  <a:lnTo>
                    <a:pt x="1214" y="144"/>
                  </a:lnTo>
                  <a:lnTo>
                    <a:pt x="1356" y="182"/>
                  </a:lnTo>
                  <a:lnTo>
                    <a:pt x="1418" y="198"/>
                  </a:lnTo>
                  <a:lnTo>
                    <a:pt x="1476" y="212"/>
                  </a:lnTo>
                  <a:lnTo>
                    <a:pt x="1530" y="220"/>
                  </a:lnTo>
                  <a:lnTo>
                    <a:pt x="1578" y="228"/>
                  </a:lnTo>
                  <a:lnTo>
                    <a:pt x="1624" y="230"/>
                  </a:lnTo>
                  <a:lnTo>
                    <a:pt x="1666" y="230"/>
                  </a:lnTo>
                  <a:lnTo>
                    <a:pt x="1706" y="228"/>
                  </a:lnTo>
                  <a:lnTo>
                    <a:pt x="1744" y="220"/>
                  </a:lnTo>
                  <a:lnTo>
                    <a:pt x="1780" y="208"/>
                  </a:lnTo>
                  <a:lnTo>
                    <a:pt x="1816" y="192"/>
                  </a:lnTo>
                  <a:lnTo>
                    <a:pt x="1852" y="172"/>
                  </a:lnTo>
                  <a:lnTo>
                    <a:pt x="1884" y="156"/>
                  </a:lnTo>
                  <a:lnTo>
                    <a:pt x="1902" y="150"/>
                  </a:lnTo>
                  <a:lnTo>
                    <a:pt x="1918" y="144"/>
                  </a:lnTo>
                  <a:lnTo>
                    <a:pt x="1932" y="142"/>
                  </a:lnTo>
                  <a:lnTo>
                    <a:pt x="1944" y="142"/>
                  </a:lnTo>
                  <a:lnTo>
                    <a:pt x="1948" y="144"/>
                  </a:lnTo>
                  <a:lnTo>
                    <a:pt x="1950" y="148"/>
                  </a:lnTo>
                  <a:lnTo>
                    <a:pt x="1954" y="152"/>
                  </a:lnTo>
                  <a:lnTo>
                    <a:pt x="1954" y="156"/>
                  </a:lnTo>
                  <a:lnTo>
                    <a:pt x="1954" y="164"/>
                  </a:lnTo>
                  <a:lnTo>
                    <a:pt x="1952" y="172"/>
                  </a:lnTo>
                  <a:lnTo>
                    <a:pt x="1942" y="192"/>
                  </a:lnTo>
                  <a:lnTo>
                    <a:pt x="1926" y="220"/>
                  </a:lnTo>
                  <a:lnTo>
                    <a:pt x="1902" y="254"/>
                  </a:lnTo>
                  <a:lnTo>
                    <a:pt x="1824" y="418"/>
                  </a:lnTo>
                  <a:lnTo>
                    <a:pt x="1684" y="402"/>
                  </a:lnTo>
                  <a:lnTo>
                    <a:pt x="1730" y="310"/>
                  </a:lnTo>
                  <a:lnTo>
                    <a:pt x="1714" y="310"/>
                  </a:lnTo>
                  <a:lnTo>
                    <a:pt x="1666" y="312"/>
                  </a:lnTo>
                  <a:lnTo>
                    <a:pt x="1590" y="310"/>
                  </a:lnTo>
                  <a:lnTo>
                    <a:pt x="1544" y="306"/>
                  </a:lnTo>
                  <a:lnTo>
                    <a:pt x="1492" y="302"/>
                  </a:lnTo>
                  <a:lnTo>
                    <a:pt x="1436" y="294"/>
                  </a:lnTo>
                  <a:lnTo>
                    <a:pt x="1376" y="286"/>
                  </a:lnTo>
                  <a:lnTo>
                    <a:pt x="1312" y="272"/>
                  </a:lnTo>
                  <a:lnTo>
                    <a:pt x="1244" y="256"/>
                  </a:lnTo>
                  <a:lnTo>
                    <a:pt x="1174" y="238"/>
                  </a:lnTo>
                  <a:lnTo>
                    <a:pt x="1102" y="214"/>
                  </a:lnTo>
                  <a:lnTo>
                    <a:pt x="1026" y="186"/>
                  </a:lnTo>
                  <a:lnTo>
                    <a:pt x="952" y="154"/>
                  </a:lnTo>
                  <a:lnTo>
                    <a:pt x="914" y="138"/>
                  </a:lnTo>
                  <a:lnTo>
                    <a:pt x="876" y="124"/>
                  </a:lnTo>
                  <a:lnTo>
                    <a:pt x="838" y="114"/>
                  </a:lnTo>
                  <a:lnTo>
                    <a:pt x="802" y="106"/>
                  </a:lnTo>
                  <a:lnTo>
                    <a:pt x="764" y="100"/>
                  </a:lnTo>
                  <a:lnTo>
                    <a:pt x="728" y="96"/>
                  </a:lnTo>
                  <a:lnTo>
                    <a:pt x="692" y="96"/>
                  </a:lnTo>
                  <a:lnTo>
                    <a:pt x="658" y="96"/>
                  </a:lnTo>
                  <a:lnTo>
                    <a:pt x="622" y="98"/>
                  </a:lnTo>
                  <a:lnTo>
                    <a:pt x="590" y="102"/>
                  </a:lnTo>
                  <a:lnTo>
                    <a:pt x="556" y="106"/>
                  </a:lnTo>
                  <a:lnTo>
                    <a:pt x="524" y="114"/>
                  </a:lnTo>
                  <a:lnTo>
                    <a:pt x="494" y="122"/>
                  </a:lnTo>
                  <a:lnTo>
                    <a:pt x="462" y="130"/>
                  </a:lnTo>
                  <a:lnTo>
                    <a:pt x="406" y="150"/>
                  </a:lnTo>
                  <a:lnTo>
                    <a:pt x="354" y="172"/>
                  </a:lnTo>
                  <a:lnTo>
                    <a:pt x="306" y="194"/>
                  </a:lnTo>
                  <a:lnTo>
                    <a:pt x="266" y="218"/>
                  </a:lnTo>
                  <a:lnTo>
                    <a:pt x="230" y="240"/>
                  </a:lnTo>
                  <a:lnTo>
                    <a:pt x="202" y="258"/>
                  </a:lnTo>
                  <a:lnTo>
                    <a:pt x="182" y="272"/>
                  </a:lnTo>
                  <a:lnTo>
                    <a:pt x="164" y="286"/>
                  </a:lnTo>
                  <a:lnTo>
                    <a:pt x="78" y="388"/>
                  </a:lnTo>
                  <a:lnTo>
                    <a:pt x="0" y="3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rgbClr val="3C3C3B"/>
                </a:solidFill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52450" y="356401"/>
            <a:ext cx="6336000" cy="911542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553144" y="1412776"/>
            <a:ext cx="6336000" cy="499892"/>
          </a:xfrm>
        </p:spPr>
        <p:txBody>
          <a:bodyPr/>
          <a:lstStyle>
            <a:lvl1pPr marL="0" indent="0" algn="l">
              <a:buNone/>
              <a:defRPr sz="1600">
                <a:solidFill>
                  <a:schemeClr val="accent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 dirty="0"/>
          </a:p>
        </p:txBody>
      </p:sp>
      <p:sp>
        <p:nvSpPr>
          <p:cNvPr id="8" name="Текст 4"/>
          <p:cNvSpPr>
            <a:spLocks noGrp="1"/>
          </p:cNvSpPr>
          <p:nvPr>
            <p:ph type="body" sz="quarter" idx="13"/>
          </p:nvPr>
        </p:nvSpPr>
        <p:spPr>
          <a:xfrm>
            <a:off x="552450" y="6051799"/>
            <a:ext cx="8231188" cy="256925"/>
          </a:xfrm>
        </p:spPr>
        <p:txBody>
          <a:bodyPr rtlCol="0">
            <a:noAutofit/>
          </a:bodyPr>
          <a:lstStyle>
            <a:lvl1pPr>
              <a:defRPr lang="ru-RU" smtClean="0">
                <a:solidFill>
                  <a:schemeClr val="tx2">
                    <a:lumMod val="50000"/>
                    <a:lumOff val="50000"/>
                  </a:schemeClr>
                </a:solidFill>
              </a:defRPr>
            </a:lvl1pPr>
            <a:lvl2pPr>
              <a:defRPr lang="ru-RU" smtClean="0">
                <a:solidFill>
                  <a:schemeClr val="tx1"/>
                </a:solidFill>
              </a:defRPr>
            </a:lvl2pPr>
            <a:lvl3pPr>
              <a:defRPr lang="ru-RU" smtClean="0">
                <a:solidFill>
                  <a:schemeClr val="tx1"/>
                </a:solidFill>
              </a:defRPr>
            </a:lvl3pPr>
            <a:lvl4pPr>
              <a:defRPr lang="ru-RU" smtClean="0">
                <a:solidFill>
                  <a:schemeClr val="tx1"/>
                </a:solidFill>
              </a:defRPr>
            </a:lvl4pPr>
            <a:lvl5pPr>
              <a:defRPr lang="ru-RU">
                <a:solidFill>
                  <a:schemeClr val="tx1"/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9" name="Текст 4"/>
          <p:cNvSpPr>
            <a:spLocks noGrp="1"/>
          </p:cNvSpPr>
          <p:nvPr>
            <p:ph type="body" sz="quarter" idx="14"/>
          </p:nvPr>
        </p:nvSpPr>
        <p:spPr>
          <a:xfrm>
            <a:off x="552450" y="6326473"/>
            <a:ext cx="8231188" cy="253851"/>
          </a:xfrm>
        </p:spPr>
        <p:txBody>
          <a:bodyPr rtlCol="0">
            <a:noAutofit/>
          </a:bodyPr>
          <a:lstStyle>
            <a:lvl1pPr>
              <a:defRPr lang="ru-RU" smtClean="0">
                <a:solidFill>
                  <a:schemeClr val="tx2">
                    <a:lumMod val="50000"/>
                    <a:lumOff val="50000"/>
                  </a:schemeClr>
                </a:solidFill>
              </a:defRPr>
            </a:lvl1pPr>
            <a:lvl2pPr>
              <a:defRPr lang="ru-RU" smtClean="0">
                <a:solidFill>
                  <a:schemeClr val="tx1"/>
                </a:solidFill>
              </a:defRPr>
            </a:lvl2pPr>
            <a:lvl3pPr>
              <a:defRPr lang="ru-RU" smtClean="0">
                <a:solidFill>
                  <a:schemeClr val="tx1"/>
                </a:solidFill>
              </a:defRPr>
            </a:lvl3pPr>
            <a:lvl4pPr>
              <a:defRPr lang="ru-RU" smtClean="0">
                <a:solidFill>
                  <a:schemeClr val="tx1"/>
                </a:solidFill>
              </a:defRPr>
            </a:lvl4pPr>
            <a:lvl5pPr>
              <a:defRPr lang="ru-RU">
                <a:solidFill>
                  <a:schemeClr val="tx1"/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2" name="Рисунок 8"/>
          <p:cNvSpPr>
            <a:spLocks noGrp="1"/>
          </p:cNvSpPr>
          <p:nvPr>
            <p:ph type="pic" sz="quarter" idx="15"/>
          </p:nvPr>
        </p:nvSpPr>
        <p:spPr>
          <a:xfrm>
            <a:off x="1976438" y="2888941"/>
            <a:ext cx="5310187" cy="2173597"/>
          </a:xfrm>
          <a:custGeom>
            <a:avLst/>
            <a:gdLst/>
            <a:ahLst/>
            <a:cxnLst/>
            <a:rect l="l" t="t" r="r" b="b"/>
            <a:pathLst>
              <a:path w="5310187" h="2173597">
                <a:moveTo>
                  <a:pt x="1017432" y="0"/>
                </a:moveTo>
                <a:lnTo>
                  <a:pt x="3261773" y="0"/>
                </a:lnTo>
                <a:lnTo>
                  <a:pt x="4971826" y="0"/>
                </a:lnTo>
                <a:lnTo>
                  <a:pt x="5012310" y="0"/>
                </a:lnTo>
                <a:lnTo>
                  <a:pt x="4471730" y="456714"/>
                </a:lnTo>
                <a:lnTo>
                  <a:pt x="5310187" y="456714"/>
                </a:lnTo>
                <a:lnTo>
                  <a:pt x="5307445" y="459097"/>
                </a:lnTo>
                <a:lnTo>
                  <a:pt x="5300000" y="459097"/>
                </a:lnTo>
                <a:lnTo>
                  <a:pt x="3702955" y="1824397"/>
                </a:lnTo>
                <a:lnTo>
                  <a:pt x="4715464" y="1824397"/>
                </a:lnTo>
                <a:lnTo>
                  <a:pt x="4302140" y="2173597"/>
                </a:lnTo>
                <a:lnTo>
                  <a:pt x="4289822" y="2173597"/>
                </a:lnTo>
                <a:lnTo>
                  <a:pt x="4282415" y="2173597"/>
                </a:lnTo>
                <a:lnTo>
                  <a:pt x="3675682" y="2173597"/>
                </a:lnTo>
                <a:lnTo>
                  <a:pt x="3319585" y="2173597"/>
                </a:lnTo>
                <a:lnTo>
                  <a:pt x="2952750" y="2173597"/>
                </a:lnTo>
                <a:lnTo>
                  <a:pt x="2421526" y="2173597"/>
                </a:lnTo>
                <a:lnTo>
                  <a:pt x="1479437" y="2173597"/>
                </a:lnTo>
                <a:lnTo>
                  <a:pt x="1235075" y="2173597"/>
                </a:lnTo>
                <a:lnTo>
                  <a:pt x="331786" y="2173597"/>
                </a:lnTo>
                <a:lnTo>
                  <a:pt x="822201" y="1759259"/>
                </a:lnTo>
                <a:lnTo>
                  <a:pt x="0" y="1759259"/>
                </a:lnTo>
                <a:lnTo>
                  <a:pt x="1479437" y="473575"/>
                </a:lnTo>
                <a:lnTo>
                  <a:pt x="1479437" y="456715"/>
                </a:lnTo>
                <a:lnTo>
                  <a:pt x="476850" y="456715"/>
                </a:lnTo>
                <a:close/>
              </a:path>
            </a:pathLst>
          </a:custGeom>
        </p:spPr>
        <p:txBody>
          <a:bodyPr rtlCol="0">
            <a:noAutofit/>
          </a:bodyPr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ru-RU" noProof="0" dirty="0"/>
          </a:p>
        </p:txBody>
      </p:sp>
    </p:spTree>
    <p:extLst>
      <p:ext uri="{BB962C8B-B14F-4D97-AF65-F5344CB8AC3E}">
        <p14:creationId xmlns:p14="http://schemas.microsoft.com/office/powerpoint/2010/main" val="316947147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8070" y="1268413"/>
            <a:ext cx="8425568" cy="5040312"/>
          </a:xfrm>
        </p:spPr>
        <p:txBody>
          <a:bodyPr/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4pPr>
              <a:spcBef>
                <a:spcPts val="300"/>
              </a:spcBef>
              <a:defRPr/>
            </a:lvl4pPr>
          </a:lstStyle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9D31F50A-80BF-40D7-839A-ADABB789F4FD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3201556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Разделите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4" descr="C:\Users\dmitrieva\Desktop\Центробанк\razdel.png"/>
          <p:cNvPicPr>
            <a:picLocks noChangeAspect="1" noChangeArrowheads="1"/>
          </p:cNvPicPr>
          <p:nvPr userDrawn="1"/>
        </p:nvPicPr>
        <p:blipFill>
          <a:blip r:embed="rId2"/>
          <a:srcRect/>
          <a:stretch>
            <a:fillRect/>
          </a:stretch>
        </p:blipFill>
        <p:spPr bwMode="auto">
          <a:xfrm>
            <a:off x="-6350" y="4616450"/>
            <a:ext cx="4002088" cy="2251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Заголовок 1"/>
          <p:cNvSpPr>
            <a:spLocks noGrp="1"/>
          </p:cNvSpPr>
          <p:nvPr>
            <p:ph type="title"/>
          </p:nvPr>
        </p:nvSpPr>
        <p:spPr>
          <a:xfrm>
            <a:off x="552450" y="1502694"/>
            <a:ext cx="8231188" cy="629953"/>
          </a:xfrm>
        </p:spPr>
        <p:txBody>
          <a:bodyPr anchor="b"/>
          <a:lstStyle>
            <a:lvl1pPr algn="l">
              <a:defRPr sz="1800" b="1" cap="none" baseline="0"/>
            </a:lvl1pPr>
          </a:lstStyle>
          <a:p>
            <a:r>
              <a:rPr lang="ru-RU" smtClean="0"/>
              <a:t>Образец заголовка</a:t>
            </a:r>
            <a:endParaRPr lang="ru-RU" dirty="0"/>
          </a:p>
        </p:txBody>
      </p:sp>
      <p:sp>
        <p:nvSpPr>
          <p:cNvPr id="5" name="Текст 2"/>
          <p:cNvSpPr>
            <a:spLocks noGrp="1"/>
          </p:cNvSpPr>
          <p:nvPr>
            <p:ph type="body" idx="1"/>
          </p:nvPr>
        </p:nvSpPr>
        <p:spPr>
          <a:xfrm>
            <a:off x="552450" y="2288946"/>
            <a:ext cx="8231188" cy="744016"/>
          </a:xfrm>
        </p:spPr>
        <p:txBody>
          <a:bodyPr/>
          <a:lstStyle>
            <a:lvl1pPr marL="0" indent="0">
              <a:buNone/>
              <a:defRPr sz="1600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13" name="Текст 1024"/>
          <p:cNvSpPr>
            <a:spLocks noGrp="1"/>
          </p:cNvSpPr>
          <p:nvPr>
            <p:ph type="body" sz="quarter" idx="10"/>
          </p:nvPr>
        </p:nvSpPr>
        <p:spPr>
          <a:xfrm>
            <a:off x="533450" y="258547"/>
            <a:ext cx="753652" cy="1125538"/>
          </a:xfrm>
        </p:spPr>
        <p:txBody>
          <a:bodyPr/>
          <a:lstStyle>
            <a:lvl1pPr>
              <a:defRPr sz="8000" b="1">
                <a:solidFill>
                  <a:schemeClr val="accent1"/>
                </a:solidFill>
              </a:defRPr>
            </a:lvl1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14" name="Рисунок 1029"/>
          <p:cNvSpPr>
            <a:spLocks noGrp="1"/>
          </p:cNvSpPr>
          <p:nvPr>
            <p:ph type="pic" sz="quarter" idx="11"/>
          </p:nvPr>
        </p:nvSpPr>
        <p:spPr>
          <a:xfrm>
            <a:off x="1510528" y="4473115"/>
            <a:ext cx="7633472" cy="2384883"/>
          </a:xfrm>
          <a:custGeom>
            <a:avLst/>
            <a:gdLst/>
            <a:ahLst/>
            <a:cxnLst/>
            <a:rect l="l" t="t" r="r" b="b"/>
            <a:pathLst>
              <a:path w="7633472" h="2384883">
                <a:moveTo>
                  <a:pt x="2786140" y="0"/>
                </a:moveTo>
                <a:lnTo>
                  <a:pt x="7633472" y="0"/>
                </a:lnTo>
                <a:lnTo>
                  <a:pt x="7633472" y="2384883"/>
                </a:lnTo>
                <a:lnTo>
                  <a:pt x="0" y="2384883"/>
                </a:lnTo>
                <a:close/>
              </a:path>
            </a:pathLst>
          </a:custGeom>
        </p:spPr>
        <p:txBody>
          <a:bodyPr rtlCol="0" anchor="ctr">
            <a:noAutofit/>
          </a:bodyPr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99330596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Два объекта с подзаголовкам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chemeClr val="accent1"/>
                </a:solidFill>
              </a:rPr>
              <a:t>Банк России</a:t>
            </a:r>
          </a:p>
        </p:txBody>
      </p:sp>
      <p:sp>
        <p:nvSpPr>
          <p:cNvPr id="11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pic>
        <p:nvPicPr>
          <p:cNvPr id="14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/>
              <a:t>Располагайте информацию </a:t>
            </a:r>
            <a:br>
              <a:rPr lang="ru-RU" sz="1000" b="1"/>
            </a:br>
            <a:r>
              <a:rPr lang="ru-RU" sz="1000" b="1"/>
              <a:t>в пределах модульной сетки</a:t>
            </a:r>
            <a:r>
              <a:rPr lang="ru-RU" sz="1000"/>
              <a:t>, </a:t>
            </a:r>
            <a:br>
              <a:rPr lang="ru-RU" sz="1000"/>
            </a:br>
            <a:r>
              <a:rPr lang="ru-RU" sz="1000"/>
              <a:t>которая задается направляющими:</a:t>
            </a:r>
          </a:p>
          <a:p>
            <a:r>
              <a:rPr lang="ru-RU" sz="1000"/>
              <a:t>отображение / </a:t>
            </a:r>
          </a:p>
          <a:p>
            <a:r>
              <a:rPr lang="ru-RU" sz="1000"/>
              <a:t>скрытие — «Alt+F9»;</a:t>
            </a:r>
          </a:p>
          <a:p>
            <a:r>
              <a:rPr lang="ru-RU" sz="1000"/>
              <a:t>дублирование — перетаскивание </a:t>
            </a:r>
            <a:br>
              <a:rPr lang="ru-RU" sz="1000"/>
            </a:br>
            <a:r>
              <a:rPr lang="ru-RU" sz="1000"/>
              <a:t>с помощью клавиши «Ctrl»;</a:t>
            </a:r>
          </a:p>
          <a:p>
            <a:r>
              <a:rPr lang="ru-RU" sz="1000"/>
              <a:t>удаление — перетаскивание </a:t>
            </a:r>
            <a:br>
              <a:rPr lang="ru-RU" sz="1000"/>
            </a:br>
            <a:r>
              <a:rPr lang="ru-RU" sz="1000"/>
              <a:t>за край слайда.</a:t>
            </a:r>
            <a:endParaRPr lang="en-US" sz="1000"/>
          </a:p>
        </p:txBody>
      </p:sp>
      <p:sp>
        <p:nvSpPr>
          <p:cNvPr id="16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/>
              <a:t>Первый уровень</a:t>
            </a:r>
            <a:r>
              <a:rPr lang="en-US" sz="1000"/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/>
              <a:t>Второй уровень, </a:t>
            </a:r>
            <a:r>
              <a:rPr lang="en-US" sz="1000"/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/>
              <a:t>Третий уровень, </a:t>
            </a:r>
            <a:r>
              <a:rPr lang="en-US" sz="800"/>
              <a:t>12pt</a:t>
            </a:r>
            <a:endParaRPr lang="ru-RU" sz="800"/>
          </a:p>
          <a:p>
            <a:pPr>
              <a:spcBef>
                <a:spcPts val="1800"/>
              </a:spcBef>
            </a:pPr>
            <a:r>
              <a:rPr lang="ru-RU" sz="1000"/>
              <a:t>Для смены уровня  нажмите </a:t>
            </a:r>
            <a:r>
              <a:rPr lang="en-US" sz="1000" b="1"/>
              <a:t>Tab</a:t>
            </a:r>
            <a:r>
              <a:rPr lang="en-US" sz="1000"/>
              <a:t>,</a:t>
            </a:r>
            <a:br>
              <a:rPr lang="en-US" sz="1000"/>
            </a:br>
            <a:r>
              <a:rPr lang="ru-RU" sz="1000"/>
              <a:t>либо выделите  набранную строку</a:t>
            </a:r>
            <a:r>
              <a:rPr lang="en-US" sz="1000"/>
              <a:t/>
            </a:r>
            <a:br>
              <a:rPr lang="en-US" sz="1000"/>
            </a:br>
            <a:r>
              <a:rPr lang="ru-RU" sz="1000"/>
              <a:t>и нажмите</a:t>
            </a:r>
            <a:r>
              <a:rPr lang="en-US" sz="1000"/>
              <a:t> </a:t>
            </a:r>
            <a:r>
              <a:rPr lang="en-US" sz="1000" b="1"/>
              <a:t>Tab.</a:t>
            </a:r>
            <a:endParaRPr lang="ru-RU" sz="1000" b="1"/>
          </a:p>
          <a:p>
            <a:pPr>
              <a:spcBef>
                <a:spcPts val="600"/>
              </a:spcBef>
            </a:pPr>
            <a:r>
              <a:rPr lang="ru-RU" sz="1000"/>
              <a:t>Для перехода</a:t>
            </a:r>
            <a:br>
              <a:rPr lang="ru-RU" sz="1000"/>
            </a:br>
            <a:r>
              <a:rPr lang="ru-RU" sz="1000"/>
              <a:t>на предыдущий — </a:t>
            </a:r>
            <a:r>
              <a:rPr lang="en-US" sz="1000" b="1"/>
              <a:t>Shift+Tab</a:t>
            </a:r>
            <a:r>
              <a:rPr lang="ru-RU" sz="1000" b="1"/>
              <a:t>.</a:t>
            </a:r>
            <a:endParaRPr lang="en-US" sz="1000" b="1"/>
          </a:p>
        </p:txBody>
      </p:sp>
      <p:sp>
        <p:nvSpPr>
          <p:cNvPr id="17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/>
              <a:t>Макет «два объекта с подзаголовками».</a:t>
            </a:r>
          </a:p>
          <a:p>
            <a:r>
              <a:rPr lang="ru-RU" sz="1000" i="1"/>
              <a:t>Может использоваться для</a:t>
            </a:r>
            <a:br>
              <a:rPr lang="ru-RU" sz="1000" i="1"/>
            </a:br>
            <a:r>
              <a:rPr lang="ru-RU" sz="1000" i="1"/>
              <a:t>текста, вставки таблиц,</a:t>
            </a:r>
            <a:br>
              <a:rPr lang="ru-RU" sz="1000" i="1"/>
            </a:br>
            <a:r>
              <a:rPr lang="ru-RU" sz="1000" i="1"/>
              <a:t>диаграмм, схем </a:t>
            </a:r>
            <a:r>
              <a:rPr lang="en-US" sz="1000" i="1"/>
              <a:t>SmartArt</a:t>
            </a:r>
            <a:r>
              <a:rPr lang="ru-RU" sz="1000" i="1"/>
              <a:t>,</a:t>
            </a:r>
            <a:br>
              <a:rPr lang="ru-RU" sz="1000" i="1"/>
            </a:br>
            <a:r>
              <a:rPr lang="ru-RU" sz="1000" i="1"/>
              <a:t>рисунков и видеороликов.</a:t>
            </a:r>
          </a:p>
          <a:p>
            <a:endParaRPr lang="ru-RU" sz="1000" i="1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358775" y="1232756"/>
            <a:ext cx="4138613" cy="504056"/>
          </a:xfrm>
        </p:spPr>
        <p:txBody>
          <a:bodyPr/>
          <a:lstStyle>
            <a:lvl1pPr marL="0" indent="0">
              <a:buNone/>
              <a:defRPr sz="16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232756"/>
            <a:ext cx="4138613" cy="504056"/>
          </a:xfrm>
        </p:spPr>
        <p:txBody>
          <a:bodyPr/>
          <a:lstStyle>
            <a:lvl1pPr marL="0" indent="0">
              <a:buNone/>
              <a:defRPr sz="16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8" name="Объект 7"/>
          <p:cNvSpPr>
            <a:spLocks noGrp="1"/>
          </p:cNvSpPr>
          <p:nvPr>
            <p:ph sz="quarter" idx="13"/>
          </p:nvPr>
        </p:nvSpPr>
        <p:spPr>
          <a:xfrm>
            <a:off x="358775" y="1772022"/>
            <a:ext cx="4141217" cy="453670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0" name="Объект 7"/>
          <p:cNvSpPr>
            <a:spLocks noGrp="1"/>
          </p:cNvSpPr>
          <p:nvPr>
            <p:ph sz="quarter" idx="14"/>
          </p:nvPr>
        </p:nvSpPr>
        <p:spPr>
          <a:xfrm>
            <a:off x="4642421" y="1772022"/>
            <a:ext cx="4141217" cy="453670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8" name="Номер слайда 8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fld id="{98BA14DF-B9AC-4C58-9A87-522BE8450487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Объект и подпис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8070" y="1268413"/>
            <a:ext cx="8425568" cy="4176712"/>
          </a:xfrm>
        </p:spPr>
        <p:txBody>
          <a:bodyPr/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4pPr>
              <a:spcBef>
                <a:spcPts val="300"/>
              </a:spcBef>
              <a:defRPr/>
            </a:lvl4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3"/>
          </p:nvPr>
        </p:nvSpPr>
        <p:spPr>
          <a:xfrm>
            <a:off x="358775" y="5589239"/>
            <a:ext cx="8424863" cy="719485"/>
          </a:xfrm>
        </p:spPr>
        <p:txBody>
          <a:bodyPr/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3pPr>
              <a:spcBef>
                <a:spcPts val="300"/>
              </a:spcBef>
              <a:defRPr/>
            </a:lvl3pPr>
            <a:lvl4pPr>
              <a:spcBef>
                <a:spcPts val="200"/>
              </a:spcBef>
              <a:defRPr/>
            </a:lvl4pPr>
            <a:lvl5pPr>
              <a:spcBef>
                <a:spcPts val="0"/>
              </a:spcBef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/>
            </a:lvl1pPr>
          </a:lstStyle>
          <a:p>
            <a:fld id="{AFE0EBBC-FBC7-47B5-B607-3C899CE73AC6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0698749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0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2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4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ru-RU" sz="800">
              <a:solidFill>
                <a:srgbClr val="3C3C3B"/>
              </a:solidFill>
            </a:endParaRPr>
          </a:p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5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232025" cy="769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«два объекта».</a:t>
            </a:r>
          </a:p>
          <a:p>
            <a:r>
              <a:rPr lang="ru-RU" sz="1000" i="1">
                <a:solidFill>
                  <a:srgbClr val="3C3C3B"/>
                </a:solidFill>
              </a:rPr>
              <a:t>Может использоваться для текста, вставки таблиц, диаграмм, схем </a:t>
            </a:r>
            <a:r>
              <a:rPr lang="en-US" sz="1000" i="1">
                <a:solidFill>
                  <a:srgbClr val="3C3C3B"/>
                </a:solidFill>
              </a:rPr>
              <a:t>SmartArt</a:t>
            </a:r>
            <a:r>
              <a:rPr lang="ru-RU" sz="1000" i="1">
                <a:solidFill>
                  <a:srgbClr val="3C3C3B"/>
                </a:solidFill>
              </a:rPr>
              <a:t>,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рисунков и видеороликов.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8" name="Объект 7"/>
          <p:cNvSpPr>
            <a:spLocks noGrp="1"/>
          </p:cNvSpPr>
          <p:nvPr>
            <p:ph sz="quarter" idx="13"/>
          </p:nvPr>
        </p:nvSpPr>
        <p:spPr>
          <a:xfrm>
            <a:off x="358204" y="1268413"/>
            <a:ext cx="4141788" cy="50403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9" name="Объект 7"/>
          <p:cNvSpPr>
            <a:spLocks noGrp="1"/>
          </p:cNvSpPr>
          <p:nvPr>
            <p:ph sz="quarter" idx="14"/>
          </p:nvPr>
        </p:nvSpPr>
        <p:spPr>
          <a:xfrm>
            <a:off x="4641850" y="1268413"/>
            <a:ext cx="4141788" cy="50403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6" name="Номер слайда 6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fld id="{7B43A1F8-D0D2-48C8-8A0A-9C3E28539C5E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23410339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Два объекта с подзаголовкам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11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2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4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6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ru-RU" sz="800">
              <a:solidFill>
                <a:srgbClr val="3C3C3B"/>
              </a:solidFill>
            </a:endParaRPr>
          </a:p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7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«два объекта с подзаголовками».</a:t>
            </a:r>
          </a:p>
          <a:p>
            <a:r>
              <a:rPr lang="ru-RU" sz="1000" i="1">
                <a:solidFill>
                  <a:srgbClr val="3C3C3B"/>
                </a:solidFill>
              </a:rPr>
              <a:t>Может использоваться для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текста, вставки таблиц,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диаграмм, схем </a:t>
            </a:r>
            <a:r>
              <a:rPr lang="en-US" sz="1000" i="1">
                <a:solidFill>
                  <a:srgbClr val="3C3C3B"/>
                </a:solidFill>
              </a:rPr>
              <a:t>SmartArt</a:t>
            </a:r>
            <a:r>
              <a:rPr lang="ru-RU" sz="1000" i="1">
                <a:solidFill>
                  <a:srgbClr val="3C3C3B"/>
                </a:solidFill>
              </a:rPr>
              <a:t>,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рисунков и видеороликов.</a:t>
            </a:r>
          </a:p>
          <a:p>
            <a:endParaRPr lang="ru-RU" sz="1000" i="1">
              <a:solidFill>
                <a:srgbClr val="3C3C3B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358775" y="1232756"/>
            <a:ext cx="4138613" cy="504056"/>
          </a:xfrm>
        </p:spPr>
        <p:txBody>
          <a:bodyPr/>
          <a:lstStyle>
            <a:lvl1pPr marL="0" indent="0">
              <a:buNone/>
              <a:defRPr sz="16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232756"/>
            <a:ext cx="4138613" cy="504056"/>
          </a:xfrm>
        </p:spPr>
        <p:txBody>
          <a:bodyPr/>
          <a:lstStyle>
            <a:lvl1pPr marL="0" indent="0">
              <a:buNone/>
              <a:defRPr sz="16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8" name="Объект 7"/>
          <p:cNvSpPr>
            <a:spLocks noGrp="1"/>
          </p:cNvSpPr>
          <p:nvPr>
            <p:ph sz="quarter" idx="13"/>
          </p:nvPr>
        </p:nvSpPr>
        <p:spPr>
          <a:xfrm>
            <a:off x="358775" y="1772022"/>
            <a:ext cx="4141217" cy="453670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0" name="Объект 7"/>
          <p:cNvSpPr>
            <a:spLocks noGrp="1"/>
          </p:cNvSpPr>
          <p:nvPr>
            <p:ph sz="quarter" idx="14"/>
          </p:nvPr>
        </p:nvSpPr>
        <p:spPr>
          <a:xfrm>
            <a:off x="4642421" y="1772022"/>
            <a:ext cx="4141217" cy="453670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8" name="Номер слайда 8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fld id="{98BA14DF-B9AC-4C58-9A87-522BE8450487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3051832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Четыре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11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2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4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6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ru-RU" sz="800">
              <a:solidFill>
                <a:srgbClr val="3C3C3B"/>
              </a:solidFill>
            </a:endParaRPr>
          </a:p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7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769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«четыре объекта».</a:t>
            </a:r>
          </a:p>
          <a:p>
            <a:r>
              <a:rPr lang="ru-RU" sz="1000" i="1">
                <a:solidFill>
                  <a:srgbClr val="3C3C3B"/>
                </a:solidFill>
              </a:rPr>
              <a:t>Может использоваться для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текста, вставки таблиц,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диаграмм, схем </a:t>
            </a:r>
            <a:r>
              <a:rPr lang="en-US" sz="1000" i="1">
                <a:solidFill>
                  <a:srgbClr val="3C3C3B"/>
                </a:solidFill>
              </a:rPr>
              <a:t>SmartArt</a:t>
            </a:r>
            <a:r>
              <a:rPr lang="ru-RU" sz="1000" i="1">
                <a:solidFill>
                  <a:srgbClr val="3C3C3B"/>
                </a:solidFill>
              </a:rPr>
              <a:t>,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рисунков и видеороликов.</a:t>
            </a:r>
          </a:p>
        </p:txBody>
      </p:sp>
      <p:sp>
        <p:nvSpPr>
          <p:cNvPr id="18" name="Прямоугольник 13"/>
          <p:cNvSpPr>
            <a:spLocks noChangeArrowheads="1"/>
          </p:cNvSpPr>
          <p:nvPr userDrawn="1"/>
        </p:nvSpPr>
        <p:spPr bwMode="auto">
          <a:xfrm>
            <a:off x="9164638" y="1341438"/>
            <a:ext cx="1428750" cy="2046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tIns="0">
            <a:spAutoFit/>
          </a:bodyPr>
          <a:lstStyle/>
          <a:p>
            <a:pPr marL="88900"/>
            <a:r>
              <a:rPr lang="ru-RU" sz="1000">
                <a:solidFill>
                  <a:srgbClr val="3C3C3B"/>
                </a:solidFill>
              </a:rPr>
              <a:t>Для вставки рисунка рекомендуется использовать соответствующий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макет: </a:t>
            </a:r>
            <a:endParaRPr lang="en-US" sz="1000">
              <a:solidFill>
                <a:srgbClr val="3C3C3B"/>
              </a:solidFill>
            </a:endParaRPr>
          </a:p>
          <a:p>
            <a:pPr marL="88900"/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ru-RU" sz="1000">
                <a:solidFill>
                  <a:srgbClr val="3C3C3B"/>
                </a:solidFill>
              </a:rPr>
              <a:t>«Изображение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en-US" sz="1000">
                <a:solidFill>
                  <a:srgbClr val="3C3C3B"/>
                </a:solidFill>
              </a:rPr>
              <a:t>  </a:t>
            </a:r>
            <a:r>
              <a:rPr lang="ru-RU" sz="1000">
                <a:solidFill>
                  <a:srgbClr val="3C3C3B"/>
                </a:solidFill>
              </a:rPr>
              <a:t>и объект»,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 «Два рисунка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en-US" sz="1000">
                <a:solidFill>
                  <a:srgbClr val="3C3C3B"/>
                </a:solidFill>
              </a:rPr>
              <a:t>   </a:t>
            </a:r>
            <a:r>
              <a:rPr lang="ru-RU" sz="1000">
                <a:solidFill>
                  <a:srgbClr val="3C3C3B"/>
                </a:solidFill>
              </a:rPr>
              <a:t>и два текста»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en-US" sz="1000">
                <a:solidFill>
                  <a:srgbClr val="3C3C3B"/>
                </a:solidFill>
              </a:rPr>
              <a:t>   </a:t>
            </a:r>
            <a:r>
              <a:rPr lang="ru-RU" sz="1000">
                <a:solidFill>
                  <a:srgbClr val="3C3C3B"/>
                </a:solidFill>
              </a:rPr>
              <a:t>и т.д. (вкладка </a:t>
            </a:r>
            <a:r>
              <a:rPr lang="ru-RU" sz="1000" b="1">
                <a:solidFill>
                  <a:srgbClr val="3C3C3B"/>
                </a:solidFill>
              </a:rPr>
              <a:t>«Главная» </a:t>
            </a:r>
            <a:r>
              <a:rPr lang="ru-RU" sz="1000">
                <a:solidFill>
                  <a:srgbClr val="3C3C3B"/>
                </a:solidFill>
              </a:rPr>
              <a:t>→ </a:t>
            </a:r>
            <a:r>
              <a:rPr lang="ru-RU" sz="1000" b="1">
                <a:solidFill>
                  <a:srgbClr val="3C3C3B"/>
                </a:solidFill>
              </a:rPr>
              <a:t>«Макет»</a:t>
            </a:r>
            <a:r>
              <a:rPr lang="ru-RU" sz="1000">
                <a:solidFill>
                  <a:srgbClr val="3C3C3B"/>
                </a:solidFill>
              </a:rPr>
              <a:t>)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" name="Объект 4"/>
          <p:cNvSpPr>
            <a:spLocks noGrp="1"/>
          </p:cNvSpPr>
          <p:nvPr>
            <p:ph sz="quarter" idx="11"/>
          </p:nvPr>
        </p:nvSpPr>
        <p:spPr>
          <a:xfrm>
            <a:off x="358775" y="1269363"/>
            <a:ext cx="4141788" cy="2446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Объект 4"/>
          <p:cNvSpPr>
            <a:spLocks noGrp="1"/>
          </p:cNvSpPr>
          <p:nvPr>
            <p:ph sz="quarter" idx="12"/>
          </p:nvPr>
        </p:nvSpPr>
        <p:spPr>
          <a:xfrm>
            <a:off x="4643438" y="1269363"/>
            <a:ext cx="4141788" cy="2446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Объект 4"/>
          <p:cNvSpPr>
            <a:spLocks noGrp="1"/>
          </p:cNvSpPr>
          <p:nvPr>
            <p:ph sz="quarter" idx="13"/>
          </p:nvPr>
        </p:nvSpPr>
        <p:spPr>
          <a:xfrm>
            <a:off x="358775" y="3860800"/>
            <a:ext cx="4141788" cy="244824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8" name="Объект 4"/>
          <p:cNvSpPr>
            <a:spLocks noGrp="1"/>
          </p:cNvSpPr>
          <p:nvPr>
            <p:ph sz="quarter" idx="14"/>
          </p:nvPr>
        </p:nvSpPr>
        <p:spPr>
          <a:xfrm>
            <a:off x="4643438" y="3860800"/>
            <a:ext cx="4141788" cy="244824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9" name="Номер слайда 2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fld id="{A15D94FE-2641-44A4-A30E-88FAE385752A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2069080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Два рисунка и два текс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11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2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4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5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7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ru-RU" sz="800">
              <a:solidFill>
                <a:srgbClr val="3C3C3B"/>
              </a:solidFill>
            </a:endParaRPr>
          </a:p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8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«два рисунка и два текста».</a:t>
            </a:r>
          </a:p>
          <a:p>
            <a:r>
              <a:rPr lang="ru-RU" sz="1000" i="1">
                <a:solidFill>
                  <a:srgbClr val="3C3C3B"/>
                </a:solidFill>
              </a:rPr>
              <a:t>Предназначен для изображений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с развернутыми комментариями.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" name="Рисунок 9"/>
          <p:cNvSpPr>
            <a:spLocks noGrp="1"/>
          </p:cNvSpPr>
          <p:nvPr>
            <p:ph type="pic" sz="quarter" idx="13"/>
          </p:nvPr>
        </p:nvSpPr>
        <p:spPr>
          <a:xfrm>
            <a:off x="358775" y="1256941"/>
            <a:ext cx="2347369" cy="2451459"/>
          </a:xfrm>
          <a:custGeom>
            <a:avLst/>
            <a:gdLst/>
            <a:ahLst/>
            <a:cxnLst/>
            <a:rect l="l" t="t" r="r" b="b"/>
            <a:pathLst>
              <a:path w="3594100" h="3625850">
                <a:moveTo>
                  <a:pt x="1045943" y="0"/>
                </a:moveTo>
                <a:lnTo>
                  <a:pt x="3594100" y="0"/>
                </a:lnTo>
                <a:lnTo>
                  <a:pt x="3594100" y="2746853"/>
                </a:lnTo>
                <a:lnTo>
                  <a:pt x="2571361" y="3625850"/>
                </a:lnTo>
                <a:lnTo>
                  <a:pt x="0" y="3625850"/>
                </a:lnTo>
                <a:lnTo>
                  <a:pt x="0" y="898939"/>
                </a:lnTo>
                <a:close/>
              </a:path>
            </a:pathLst>
          </a:custGeom>
        </p:spPr>
        <p:txBody>
          <a:bodyPr rtlCol="0">
            <a:noAutofit/>
          </a:bodyPr>
          <a:lstStyle/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5"/>
          </p:nvPr>
        </p:nvSpPr>
        <p:spPr>
          <a:xfrm>
            <a:off x="2843808" y="1256942"/>
            <a:ext cx="5939830" cy="245939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8" name="Текст 6"/>
          <p:cNvSpPr>
            <a:spLocks noGrp="1"/>
          </p:cNvSpPr>
          <p:nvPr>
            <p:ph type="body" sz="quarter" idx="16"/>
          </p:nvPr>
        </p:nvSpPr>
        <p:spPr>
          <a:xfrm>
            <a:off x="2843808" y="3860799"/>
            <a:ext cx="5939830" cy="24446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3" name="Рисунок 9"/>
          <p:cNvSpPr>
            <a:spLocks noGrp="1"/>
          </p:cNvSpPr>
          <p:nvPr>
            <p:ph type="pic" sz="quarter" idx="17"/>
          </p:nvPr>
        </p:nvSpPr>
        <p:spPr>
          <a:xfrm>
            <a:off x="358775" y="3857266"/>
            <a:ext cx="2347369" cy="2451459"/>
          </a:xfrm>
          <a:custGeom>
            <a:avLst/>
            <a:gdLst/>
            <a:ahLst/>
            <a:cxnLst/>
            <a:rect l="l" t="t" r="r" b="b"/>
            <a:pathLst>
              <a:path w="3594100" h="3625850">
                <a:moveTo>
                  <a:pt x="1045943" y="0"/>
                </a:moveTo>
                <a:lnTo>
                  <a:pt x="3594100" y="0"/>
                </a:lnTo>
                <a:lnTo>
                  <a:pt x="3594100" y="2746853"/>
                </a:lnTo>
                <a:lnTo>
                  <a:pt x="2571361" y="3625850"/>
                </a:lnTo>
                <a:lnTo>
                  <a:pt x="0" y="3625850"/>
                </a:lnTo>
                <a:lnTo>
                  <a:pt x="0" y="898939"/>
                </a:lnTo>
                <a:close/>
              </a:path>
            </a:pathLst>
          </a:custGeom>
        </p:spPr>
        <p:txBody>
          <a:bodyPr rtlCol="0">
            <a:noAutofit/>
          </a:bodyPr>
          <a:lstStyle/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  <p:sp>
        <p:nvSpPr>
          <p:cNvPr id="19" name="Номер слайда 2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/>
            </a:lvl1pPr>
          </a:lstStyle>
          <a:p>
            <a:fld id="{C4FFD1B7-1016-4304-B8FC-6E17F047ADE4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3145829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екст и изображ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1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3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ru-RU" sz="800">
              <a:solidFill>
                <a:srgbClr val="3C3C3B"/>
              </a:solidFill>
            </a:endParaRPr>
          </a:p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4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615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«изображение и объект».</a:t>
            </a:r>
          </a:p>
          <a:p>
            <a:r>
              <a:rPr lang="ru-RU" sz="1000" i="1">
                <a:solidFill>
                  <a:srgbClr val="3C3C3B"/>
                </a:solidFill>
              </a:rPr>
              <a:t>Предназначен для изображения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с развернутым комментарием.</a:t>
            </a:r>
          </a:p>
          <a:p>
            <a:endParaRPr lang="ru-RU" sz="1000" i="1">
              <a:solidFill>
                <a:srgbClr val="3C3C3B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10" name="Рисунок 9"/>
          <p:cNvSpPr>
            <a:spLocks noGrp="1"/>
          </p:cNvSpPr>
          <p:nvPr>
            <p:ph type="pic" sz="quarter" idx="13"/>
          </p:nvPr>
        </p:nvSpPr>
        <p:spPr>
          <a:xfrm>
            <a:off x="4275932" y="1238913"/>
            <a:ext cx="4507706" cy="5069811"/>
          </a:xfrm>
          <a:custGeom>
            <a:avLst/>
            <a:gdLst/>
            <a:ahLst/>
            <a:cxnLst/>
            <a:rect l="l" t="t" r="r" b="b"/>
            <a:pathLst>
              <a:path w="3594100" h="3625850">
                <a:moveTo>
                  <a:pt x="1045943" y="0"/>
                </a:moveTo>
                <a:lnTo>
                  <a:pt x="3594100" y="0"/>
                </a:lnTo>
                <a:lnTo>
                  <a:pt x="3594100" y="2746853"/>
                </a:lnTo>
                <a:lnTo>
                  <a:pt x="2571361" y="3625850"/>
                </a:lnTo>
                <a:lnTo>
                  <a:pt x="0" y="3625850"/>
                </a:lnTo>
                <a:lnTo>
                  <a:pt x="0" y="898939"/>
                </a:lnTo>
                <a:close/>
              </a:path>
            </a:pathLst>
          </a:custGeom>
        </p:spPr>
        <p:txBody>
          <a:bodyPr rtlCol="0">
            <a:noAutofit/>
          </a:bodyPr>
          <a:lstStyle/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  <p:sp>
        <p:nvSpPr>
          <p:cNvPr id="16" name="Объект 15"/>
          <p:cNvSpPr>
            <a:spLocks noGrp="1"/>
          </p:cNvSpPr>
          <p:nvPr>
            <p:ph sz="quarter" idx="15"/>
          </p:nvPr>
        </p:nvSpPr>
        <p:spPr>
          <a:xfrm>
            <a:off x="358775" y="1268413"/>
            <a:ext cx="3709169" cy="50403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5" name="Номер слайда 8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fld id="{5289D97D-C617-47DC-88CF-3ABE8314FE31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8699034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екст и изображение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2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5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ru-RU" sz="800">
              <a:solidFill>
                <a:srgbClr val="3C3C3B"/>
              </a:solidFill>
            </a:endParaRPr>
          </a:p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7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769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«текст и изображение с подписью».</a:t>
            </a:r>
          </a:p>
          <a:p>
            <a:r>
              <a:rPr lang="ru-RU" sz="1000" i="1">
                <a:solidFill>
                  <a:srgbClr val="3C3C3B"/>
                </a:solidFill>
              </a:rPr>
              <a:t>Предназначен для изображения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с кратким комментарием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и развернутых тезисов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в правой части.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10" name="Рисунок 9"/>
          <p:cNvSpPr>
            <a:spLocks noGrp="1"/>
          </p:cNvSpPr>
          <p:nvPr>
            <p:ph type="pic" sz="quarter" idx="13"/>
          </p:nvPr>
        </p:nvSpPr>
        <p:spPr>
          <a:xfrm>
            <a:off x="358775" y="1252749"/>
            <a:ext cx="3730625" cy="3987682"/>
          </a:xfrm>
          <a:custGeom>
            <a:avLst/>
            <a:gdLst/>
            <a:ahLst/>
            <a:cxnLst/>
            <a:rect l="l" t="t" r="r" b="b"/>
            <a:pathLst>
              <a:path w="3594100" h="3625850">
                <a:moveTo>
                  <a:pt x="1045943" y="0"/>
                </a:moveTo>
                <a:lnTo>
                  <a:pt x="3594100" y="0"/>
                </a:lnTo>
                <a:lnTo>
                  <a:pt x="3594100" y="2746853"/>
                </a:lnTo>
                <a:lnTo>
                  <a:pt x="2571361" y="3625850"/>
                </a:lnTo>
                <a:lnTo>
                  <a:pt x="0" y="3625850"/>
                </a:lnTo>
                <a:lnTo>
                  <a:pt x="0" y="898939"/>
                </a:lnTo>
                <a:close/>
              </a:path>
            </a:pathLst>
          </a:custGeom>
        </p:spPr>
        <p:txBody>
          <a:bodyPr rtlCol="0">
            <a:noAutofit/>
          </a:bodyPr>
          <a:lstStyle/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  <p:sp>
        <p:nvSpPr>
          <p:cNvPr id="14" name="Текст 13"/>
          <p:cNvSpPr>
            <a:spLocks noGrp="1"/>
          </p:cNvSpPr>
          <p:nvPr>
            <p:ph type="body" sz="quarter" idx="14"/>
          </p:nvPr>
        </p:nvSpPr>
        <p:spPr>
          <a:xfrm>
            <a:off x="357436" y="5409220"/>
            <a:ext cx="3746251" cy="89950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6" name="Объект 15"/>
          <p:cNvSpPr>
            <a:spLocks noGrp="1"/>
          </p:cNvSpPr>
          <p:nvPr>
            <p:ph sz="quarter" idx="15"/>
          </p:nvPr>
        </p:nvSpPr>
        <p:spPr>
          <a:xfrm>
            <a:off x="4284663" y="1268412"/>
            <a:ext cx="4498851" cy="504031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8" name="Номер слайда 8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fld id="{2629306C-C04F-4C14-8379-B29E63762F82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91776966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8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Прямоугольник 11"/>
          <p:cNvSpPr>
            <a:spLocks noChangeArrowheads="1"/>
          </p:cNvSpPr>
          <p:nvPr userDrawn="1"/>
        </p:nvSpPr>
        <p:spPr bwMode="auto">
          <a:xfrm>
            <a:off x="9324975" y="0"/>
            <a:ext cx="2663825" cy="692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«только заголовок»,</a:t>
            </a:r>
          </a:p>
          <a:p>
            <a:r>
              <a:rPr lang="ru-RU" sz="1000" i="1">
                <a:solidFill>
                  <a:srgbClr val="3C3C3B"/>
                </a:solidFill>
              </a:rPr>
              <a:t>пример наполнения.</a:t>
            </a:r>
          </a:p>
          <a:p>
            <a:pPr>
              <a:spcBef>
                <a:spcPts val="600"/>
              </a:spcBef>
            </a:pPr>
            <a:r>
              <a:rPr lang="ru-RU" sz="1000" i="1">
                <a:solidFill>
                  <a:srgbClr val="3C3C3B"/>
                </a:solidFill>
              </a:rPr>
              <a:t>Предназначен для набросков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и сложных композиций из объектов.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10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72591290-5F2B-409F-9045-CC630CD4F126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904743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6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7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Прямоугольник 11"/>
          <p:cNvSpPr>
            <a:spLocks noChangeArrowheads="1"/>
          </p:cNvSpPr>
          <p:nvPr userDrawn="1"/>
        </p:nvSpPr>
        <p:spPr bwMode="auto">
          <a:xfrm>
            <a:off x="9324975" y="0"/>
            <a:ext cx="1346200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Пустой макет.</a:t>
            </a:r>
          </a:p>
          <a:p>
            <a:r>
              <a:rPr lang="ru-RU" sz="1000" i="1">
                <a:solidFill>
                  <a:srgbClr val="3C3C3B"/>
                </a:solidFill>
              </a:rPr>
              <a:t>Предназначен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для набросков.</a:t>
            </a:r>
          </a:p>
        </p:txBody>
      </p:sp>
      <p:sp>
        <p:nvSpPr>
          <p:cNvPr id="9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3C790A64-A7D4-423B-8397-A06EBB8445D8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6538384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Объект и два текс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10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1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2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3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5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ru-RU" sz="800">
              <a:solidFill>
                <a:srgbClr val="3C3C3B"/>
              </a:solidFill>
            </a:endParaRPr>
          </a:p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6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«объект и два текста».</a:t>
            </a:r>
          </a:p>
          <a:p>
            <a:r>
              <a:rPr lang="ru-RU" sz="1000" i="1">
                <a:solidFill>
                  <a:srgbClr val="3C3C3B"/>
                </a:solidFill>
              </a:rPr>
              <a:t>Используется для вставки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объекта и двух подписей к нему.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" name="Объект 2"/>
          <p:cNvSpPr>
            <a:spLocks noGrp="1"/>
          </p:cNvSpPr>
          <p:nvPr>
            <p:ph idx="1"/>
          </p:nvPr>
        </p:nvSpPr>
        <p:spPr>
          <a:xfrm>
            <a:off x="358070" y="1268413"/>
            <a:ext cx="5942718" cy="3313112"/>
          </a:xfrm>
        </p:spPr>
        <p:txBody>
          <a:bodyPr>
            <a:noAutofit/>
          </a:bodyPr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3pPr>
              <a:spcBef>
                <a:spcPts val="300"/>
              </a:spcBef>
              <a:defRPr/>
            </a:lvl3pPr>
            <a:lvl4pPr>
              <a:spcBef>
                <a:spcPts val="200"/>
              </a:spcBef>
              <a:defRPr/>
            </a:lvl4pPr>
            <a:lvl5pPr>
              <a:spcBef>
                <a:spcPts val="0"/>
              </a:spcBef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1"/>
          </p:nvPr>
        </p:nvSpPr>
        <p:spPr>
          <a:xfrm>
            <a:off x="6443663" y="1268413"/>
            <a:ext cx="2339975" cy="3313112"/>
          </a:xfrm>
        </p:spPr>
        <p:txBody>
          <a:bodyPr>
            <a:noAutofit/>
          </a:bodyPr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3pPr>
              <a:spcBef>
                <a:spcPts val="300"/>
              </a:spcBef>
              <a:defRPr/>
            </a:lvl3pPr>
            <a:lvl4pPr>
              <a:spcBef>
                <a:spcPts val="200"/>
              </a:spcBef>
              <a:defRPr/>
            </a:lvl4pPr>
            <a:lvl5pPr>
              <a:spcBef>
                <a:spcPts val="0"/>
              </a:spcBef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2"/>
          </p:nvPr>
        </p:nvSpPr>
        <p:spPr>
          <a:xfrm>
            <a:off x="358775" y="4724400"/>
            <a:ext cx="8424863" cy="1584325"/>
          </a:xfrm>
        </p:spPr>
        <p:txBody>
          <a:bodyPr>
            <a:noAutofit/>
          </a:bodyPr>
          <a:lstStyle>
            <a:lvl1pPr>
              <a:spcBef>
                <a:spcPts val="500"/>
              </a:spcBef>
              <a:defRPr/>
            </a:lvl1pPr>
            <a:lvl2pPr>
              <a:spcBef>
                <a:spcPts val="500"/>
              </a:spcBef>
              <a:defRPr/>
            </a:lvl2pPr>
            <a:lvl3pPr>
              <a:spcBef>
                <a:spcPts val="300"/>
              </a:spcBef>
              <a:defRPr/>
            </a:lvl3pPr>
            <a:lvl4pPr>
              <a:spcBef>
                <a:spcPts val="200"/>
              </a:spcBef>
              <a:defRPr/>
            </a:lvl4pPr>
            <a:lvl5pPr>
              <a:spcBef>
                <a:spcPts val="0"/>
              </a:spcBef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7" name="Номер слайда 2"/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/>
            </a:lvl1pPr>
          </a:lstStyle>
          <a:p>
            <a:fld id="{3E186453-ED68-449C-8B1A-E02FE9243CA9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4051918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Четыре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chemeClr val="accent1"/>
                </a:solidFill>
              </a:rPr>
              <a:t>Банк России</a:t>
            </a:r>
          </a:p>
        </p:txBody>
      </p:sp>
      <p:sp>
        <p:nvSpPr>
          <p:cNvPr id="11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pic>
        <p:nvPicPr>
          <p:cNvPr id="14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/>
              <a:t>Располагайте информацию </a:t>
            </a:r>
            <a:br>
              <a:rPr lang="ru-RU" sz="1000" b="1"/>
            </a:br>
            <a:r>
              <a:rPr lang="ru-RU" sz="1000" b="1"/>
              <a:t>в пределах модульной сетки</a:t>
            </a:r>
            <a:r>
              <a:rPr lang="ru-RU" sz="1000"/>
              <a:t>, </a:t>
            </a:r>
            <a:br>
              <a:rPr lang="ru-RU" sz="1000"/>
            </a:br>
            <a:r>
              <a:rPr lang="ru-RU" sz="1000"/>
              <a:t>которая задается направляющими:</a:t>
            </a:r>
          </a:p>
          <a:p>
            <a:r>
              <a:rPr lang="ru-RU" sz="1000"/>
              <a:t>отображение / </a:t>
            </a:r>
          </a:p>
          <a:p>
            <a:r>
              <a:rPr lang="ru-RU" sz="1000"/>
              <a:t>скрытие — «Alt+F9»;</a:t>
            </a:r>
          </a:p>
          <a:p>
            <a:r>
              <a:rPr lang="ru-RU" sz="1000"/>
              <a:t>дублирование — перетаскивание </a:t>
            </a:r>
            <a:br>
              <a:rPr lang="ru-RU" sz="1000"/>
            </a:br>
            <a:r>
              <a:rPr lang="ru-RU" sz="1000"/>
              <a:t>с помощью клавиши «Ctrl»;</a:t>
            </a:r>
          </a:p>
          <a:p>
            <a:r>
              <a:rPr lang="ru-RU" sz="1000"/>
              <a:t>удаление — перетаскивание </a:t>
            </a:r>
            <a:br>
              <a:rPr lang="ru-RU" sz="1000"/>
            </a:br>
            <a:r>
              <a:rPr lang="ru-RU" sz="1000"/>
              <a:t>за край слайда.</a:t>
            </a:r>
            <a:endParaRPr lang="en-US" sz="1000"/>
          </a:p>
        </p:txBody>
      </p:sp>
      <p:sp>
        <p:nvSpPr>
          <p:cNvPr id="16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/>
              <a:t>Первый уровень</a:t>
            </a:r>
            <a:r>
              <a:rPr lang="en-US" sz="1000"/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/>
              <a:t>Второй уровень, </a:t>
            </a:r>
            <a:r>
              <a:rPr lang="en-US" sz="1000"/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/>
              <a:t>Третий уровень, </a:t>
            </a:r>
            <a:r>
              <a:rPr lang="en-US" sz="800"/>
              <a:t>12pt</a:t>
            </a:r>
            <a:endParaRPr lang="ru-RU" sz="800"/>
          </a:p>
          <a:p>
            <a:pPr>
              <a:spcBef>
                <a:spcPts val="1800"/>
              </a:spcBef>
            </a:pPr>
            <a:r>
              <a:rPr lang="ru-RU" sz="1000"/>
              <a:t>Для смены уровня  нажмите </a:t>
            </a:r>
            <a:r>
              <a:rPr lang="en-US" sz="1000" b="1"/>
              <a:t>Tab</a:t>
            </a:r>
            <a:r>
              <a:rPr lang="en-US" sz="1000"/>
              <a:t>,</a:t>
            </a:r>
            <a:br>
              <a:rPr lang="en-US" sz="1000"/>
            </a:br>
            <a:r>
              <a:rPr lang="ru-RU" sz="1000"/>
              <a:t>либо выделите  набранную строку</a:t>
            </a:r>
            <a:r>
              <a:rPr lang="en-US" sz="1000"/>
              <a:t/>
            </a:r>
            <a:br>
              <a:rPr lang="en-US" sz="1000"/>
            </a:br>
            <a:r>
              <a:rPr lang="ru-RU" sz="1000"/>
              <a:t>и нажмите</a:t>
            </a:r>
            <a:r>
              <a:rPr lang="en-US" sz="1000"/>
              <a:t> </a:t>
            </a:r>
            <a:r>
              <a:rPr lang="en-US" sz="1000" b="1"/>
              <a:t>Tab.</a:t>
            </a:r>
            <a:endParaRPr lang="ru-RU" sz="1000" b="1"/>
          </a:p>
          <a:p>
            <a:pPr>
              <a:spcBef>
                <a:spcPts val="600"/>
              </a:spcBef>
            </a:pPr>
            <a:r>
              <a:rPr lang="ru-RU" sz="1000"/>
              <a:t>Для перехода</a:t>
            </a:r>
            <a:br>
              <a:rPr lang="ru-RU" sz="1000"/>
            </a:br>
            <a:r>
              <a:rPr lang="ru-RU" sz="1000"/>
              <a:t>на предыдущий — </a:t>
            </a:r>
            <a:r>
              <a:rPr lang="en-US" sz="1000" b="1"/>
              <a:t>Shift+Tab</a:t>
            </a:r>
            <a:r>
              <a:rPr lang="ru-RU" sz="1000" b="1"/>
              <a:t>.</a:t>
            </a:r>
            <a:endParaRPr lang="en-US" sz="1000" b="1"/>
          </a:p>
        </p:txBody>
      </p:sp>
      <p:sp>
        <p:nvSpPr>
          <p:cNvPr id="17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769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/>
              <a:t>Макет «четыре объекта».</a:t>
            </a:r>
          </a:p>
          <a:p>
            <a:r>
              <a:rPr lang="ru-RU" sz="1000" i="1"/>
              <a:t>Может использоваться для</a:t>
            </a:r>
            <a:br>
              <a:rPr lang="ru-RU" sz="1000" i="1"/>
            </a:br>
            <a:r>
              <a:rPr lang="ru-RU" sz="1000" i="1"/>
              <a:t>текста, вставки таблиц,</a:t>
            </a:r>
            <a:br>
              <a:rPr lang="ru-RU" sz="1000" i="1"/>
            </a:br>
            <a:r>
              <a:rPr lang="ru-RU" sz="1000" i="1"/>
              <a:t>диаграмм, схем </a:t>
            </a:r>
            <a:r>
              <a:rPr lang="en-US" sz="1000" i="1"/>
              <a:t>SmartArt</a:t>
            </a:r>
            <a:r>
              <a:rPr lang="ru-RU" sz="1000" i="1"/>
              <a:t>,</a:t>
            </a:r>
            <a:br>
              <a:rPr lang="ru-RU" sz="1000" i="1"/>
            </a:br>
            <a:r>
              <a:rPr lang="ru-RU" sz="1000" i="1"/>
              <a:t>рисунков и видеороликов.</a:t>
            </a:r>
          </a:p>
        </p:txBody>
      </p:sp>
      <p:sp>
        <p:nvSpPr>
          <p:cNvPr id="18" name="Прямоугольник 13"/>
          <p:cNvSpPr>
            <a:spLocks noChangeArrowheads="1"/>
          </p:cNvSpPr>
          <p:nvPr userDrawn="1"/>
        </p:nvSpPr>
        <p:spPr bwMode="auto">
          <a:xfrm>
            <a:off x="9164638" y="1341438"/>
            <a:ext cx="1428750" cy="2046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tIns="0">
            <a:spAutoFit/>
          </a:bodyPr>
          <a:lstStyle/>
          <a:p>
            <a:pPr marL="88900"/>
            <a:r>
              <a:rPr lang="ru-RU" sz="1000"/>
              <a:t>Для вставки рисунка рекомендуется использовать соответствующий </a:t>
            </a:r>
            <a:br>
              <a:rPr lang="ru-RU" sz="1000"/>
            </a:br>
            <a:r>
              <a:rPr lang="ru-RU" sz="1000"/>
              <a:t>макет: </a:t>
            </a:r>
            <a:endParaRPr lang="en-US" sz="1000"/>
          </a:p>
          <a:p>
            <a:pPr marL="88900"/>
            <a:r>
              <a:rPr lang="en-US" sz="1000"/>
              <a:t> </a:t>
            </a:r>
            <a:r>
              <a:rPr lang="ru-RU" sz="1000"/>
              <a:t>«Изображение</a:t>
            </a:r>
            <a:r>
              <a:rPr lang="en-US" sz="1000"/>
              <a:t/>
            </a:r>
            <a:br>
              <a:rPr lang="en-US" sz="1000"/>
            </a:br>
            <a:r>
              <a:rPr lang="en-US" sz="1000"/>
              <a:t>  </a:t>
            </a:r>
            <a:r>
              <a:rPr lang="ru-RU" sz="1000"/>
              <a:t>и объект»,</a:t>
            </a:r>
            <a:br>
              <a:rPr lang="ru-RU" sz="1000"/>
            </a:br>
            <a:r>
              <a:rPr lang="ru-RU" sz="1000"/>
              <a:t> «Два рисунка</a:t>
            </a:r>
            <a:r>
              <a:rPr lang="en-US" sz="1000"/>
              <a:t/>
            </a:r>
            <a:br>
              <a:rPr lang="en-US" sz="1000"/>
            </a:br>
            <a:r>
              <a:rPr lang="en-US" sz="1000"/>
              <a:t>   </a:t>
            </a:r>
            <a:r>
              <a:rPr lang="ru-RU" sz="1000"/>
              <a:t>и два текста»</a:t>
            </a:r>
            <a:r>
              <a:rPr lang="en-US" sz="1000"/>
              <a:t/>
            </a:r>
            <a:br>
              <a:rPr lang="en-US" sz="1000"/>
            </a:br>
            <a:r>
              <a:rPr lang="en-US" sz="1000"/>
              <a:t>   </a:t>
            </a:r>
            <a:r>
              <a:rPr lang="ru-RU" sz="1000"/>
              <a:t>и т.д. (вкладка </a:t>
            </a:r>
            <a:r>
              <a:rPr lang="ru-RU" sz="1000" b="1"/>
              <a:t>«Главная» </a:t>
            </a:r>
            <a:r>
              <a:rPr lang="ru-RU" sz="1000"/>
              <a:t>→ </a:t>
            </a:r>
            <a:r>
              <a:rPr lang="ru-RU" sz="1000" b="1"/>
              <a:t>«Макет»</a:t>
            </a:r>
            <a:r>
              <a:rPr lang="ru-RU" sz="1000"/>
              <a:t>)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" name="Объект 4"/>
          <p:cNvSpPr>
            <a:spLocks noGrp="1"/>
          </p:cNvSpPr>
          <p:nvPr>
            <p:ph sz="quarter" idx="11"/>
          </p:nvPr>
        </p:nvSpPr>
        <p:spPr>
          <a:xfrm>
            <a:off x="358775" y="1269363"/>
            <a:ext cx="4141788" cy="2446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Объект 4"/>
          <p:cNvSpPr>
            <a:spLocks noGrp="1"/>
          </p:cNvSpPr>
          <p:nvPr>
            <p:ph sz="quarter" idx="12"/>
          </p:nvPr>
        </p:nvSpPr>
        <p:spPr>
          <a:xfrm>
            <a:off x="4643438" y="1269363"/>
            <a:ext cx="4141788" cy="24469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Объект 4"/>
          <p:cNvSpPr>
            <a:spLocks noGrp="1"/>
          </p:cNvSpPr>
          <p:nvPr>
            <p:ph sz="quarter" idx="13"/>
          </p:nvPr>
        </p:nvSpPr>
        <p:spPr>
          <a:xfrm>
            <a:off x="358775" y="3860800"/>
            <a:ext cx="4141788" cy="244824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8" name="Объект 4"/>
          <p:cNvSpPr>
            <a:spLocks noGrp="1"/>
          </p:cNvSpPr>
          <p:nvPr>
            <p:ph sz="quarter" idx="14"/>
          </p:nvPr>
        </p:nvSpPr>
        <p:spPr>
          <a:xfrm>
            <a:off x="4643438" y="3860800"/>
            <a:ext cx="4141788" cy="244824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9" name="Номер слайда 2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fld id="{A15D94FE-2641-44A4-A30E-88FAE385752A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одержа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0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>
                <a:solidFill>
                  <a:srgbClr val="3C3C3B"/>
                </a:solidFill>
              </a:rPr>
              <a:t>Располагайте информацию </a:t>
            </a:r>
            <a:br>
              <a:rPr lang="ru-RU" sz="1000" b="1">
                <a:solidFill>
                  <a:srgbClr val="3C3C3B"/>
                </a:solidFill>
              </a:rPr>
            </a:br>
            <a:r>
              <a:rPr lang="ru-RU" sz="1000" b="1">
                <a:solidFill>
                  <a:srgbClr val="3C3C3B"/>
                </a:solidFill>
              </a:rPr>
              <a:t>в пределах модульной сетки</a:t>
            </a:r>
            <a:r>
              <a:rPr lang="ru-RU" sz="1000">
                <a:solidFill>
                  <a:srgbClr val="3C3C3B"/>
                </a:solidFill>
              </a:rPr>
              <a:t>,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которая задается направляющими:</a:t>
            </a:r>
          </a:p>
          <a:p>
            <a:r>
              <a:rPr lang="ru-RU" sz="1000">
                <a:solidFill>
                  <a:srgbClr val="3C3C3B"/>
                </a:solidFill>
              </a:rPr>
              <a:t>отображение / </a:t>
            </a:r>
          </a:p>
          <a:p>
            <a:r>
              <a:rPr lang="ru-RU" sz="1000">
                <a:solidFill>
                  <a:srgbClr val="3C3C3B"/>
                </a:solidFill>
              </a:rPr>
              <a:t>скрытие — «Alt+F9»;</a:t>
            </a:r>
          </a:p>
          <a:p>
            <a:r>
              <a:rPr lang="ru-RU" sz="1000">
                <a:solidFill>
                  <a:srgbClr val="3C3C3B"/>
                </a:solidFill>
              </a:rPr>
              <a:t>дублирование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помощью клавиши «Ctrl»;</a:t>
            </a:r>
          </a:p>
          <a:p>
            <a:r>
              <a:rPr lang="ru-RU" sz="1000">
                <a:solidFill>
                  <a:srgbClr val="3C3C3B"/>
                </a:solidFill>
              </a:rPr>
              <a:t>удаление — перетаскивание 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за край слайда.</a:t>
            </a:r>
            <a:endParaRPr lang="en-US" sz="1000">
              <a:solidFill>
                <a:srgbClr val="3C3C3B"/>
              </a:solidFill>
            </a:endParaRPr>
          </a:p>
        </p:txBody>
      </p:sp>
      <p:sp>
        <p:nvSpPr>
          <p:cNvPr id="12" name="Прямоугольник 11"/>
          <p:cNvSpPr>
            <a:spLocks noChangeArrowheads="1"/>
          </p:cNvSpPr>
          <p:nvPr userDrawn="1"/>
        </p:nvSpPr>
        <p:spPr bwMode="auto">
          <a:xfrm>
            <a:off x="9144000" y="1268413"/>
            <a:ext cx="1428750" cy="412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tIns="0">
            <a:spAutoFit/>
          </a:bodyPr>
          <a:lstStyle/>
          <a:p>
            <a:pPr marL="85725">
              <a:spcAft>
                <a:spcPts val="600"/>
              </a:spcAft>
            </a:pPr>
            <a:r>
              <a:rPr lang="ru-RU" sz="1000">
                <a:solidFill>
                  <a:srgbClr val="3C3C3B"/>
                </a:solidFill>
              </a:rPr>
              <a:t>Используйте содержание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в любой презентации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объемнее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7–10 слайдов. </a:t>
            </a:r>
          </a:p>
          <a:p>
            <a:pPr marL="85725"/>
            <a:r>
              <a:rPr lang="ru-RU" sz="1000">
                <a:solidFill>
                  <a:srgbClr val="3C3C3B"/>
                </a:solidFill>
              </a:rPr>
              <a:t>Для создания слайда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с содержанием необходимо выбрать соответствующий макет на вкладке</a:t>
            </a:r>
          </a:p>
          <a:p>
            <a:pPr marL="85725">
              <a:spcAft>
                <a:spcPts val="600"/>
              </a:spcAft>
            </a:pPr>
            <a:r>
              <a:rPr lang="ru-RU" sz="1000">
                <a:solidFill>
                  <a:srgbClr val="3C3C3B"/>
                </a:solidFill>
              </a:rPr>
              <a:t>«Главная»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или в контекстном меню, щелкнув правой кнопкой мыши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свободном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поле слайда.</a:t>
            </a:r>
          </a:p>
          <a:p>
            <a:pPr marL="85725">
              <a:spcAft>
                <a:spcPts val="600"/>
              </a:spcAft>
            </a:pPr>
            <a:r>
              <a:rPr lang="ru-RU" sz="1000">
                <a:solidFill>
                  <a:srgbClr val="3C3C3B"/>
                </a:solidFill>
              </a:rPr>
              <a:t>В презентации рекомендуется использовать максимум </a:t>
            </a:r>
            <a:r>
              <a:rPr lang="ru-RU" sz="1000" b="1">
                <a:solidFill>
                  <a:srgbClr val="3C3C3B"/>
                </a:solidFill>
              </a:rPr>
              <a:t>2</a:t>
            </a:r>
            <a:r>
              <a:rPr lang="ru-RU" sz="1000">
                <a:solidFill>
                  <a:srgbClr val="3C3C3B"/>
                </a:solidFill>
              </a:rPr>
              <a:t> уровня содержания.</a:t>
            </a:r>
          </a:p>
        </p:txBody>
      </p:sp>
      <p:sp>
        <p:nvSpPr>
          <p:cNvPr id="13" name="TextBox 14"/>
          <p:cNvSpPr txBox="1">
            <a:spLocks noChangeArrowheads="1"/>
          </p:cNvSpPr>
          <p:nvPr userDrawn="1"/>
        </p:nvSpPr>
        <p:spPr bwMode="auto">
          <a:xfrm>
            <a:off x="-1549400" y="2060575"/>
            <a:ext cx="1423987" cy="1474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pPr>
              <a:spcBef>
                <a:spcPts val="1800"/>
              </a:spcBef>
            </a:pPr>
            <a:r>
              <a:rPr lang="ru-RU" sz="1000">
                <a:solidFill>
                  <a:srgbClr val="3C3C3B"/>
                </a:solidFill>
              </a:rPr>
              <a:t>Для смены уровня  нажмите </a:t>
            </a:r>
            <a:r>
              <a:rPr lang="en-US" sz="1000" b="1">
                <a:solidFill>
                  <a:srgbClr val="3C3C3B"/>
                </a:solidFill>
              </a:rPr>
              <a:t>Tab</a:t>
            </a:r>
            <a:r>
              <a:rPr lang="en-US" sz="1000">
                <a:solidFill>
                  <a:srgbClr val="3C3C3B"/>
                </a:solidFill>
              </a:rPr>
              <a:t>,</a:t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либо выделите  набранную строку</a:t>
            </a:r>
            <a:r>
              <a:rPr lang="en-US" sz="1000">
                <a:solidFill>
                  <a:srgbClr val="3C3C3B"/>
                </a:solidFill>
              </a:rPr>
              <a:t/>
            </a:r>
            <a:br>
              <a:rPr lang="en-US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и нажмите</a:t>
            </a:r>
            <a:r>
              <a:rPr lang="en-US" sz="1000">
                <a:solidFill>
                  <a:srgbClr val="3C3C3B"/>
                </a:solidFill>
              </a:rPr>
              <a:t> </a:t>
            </a:r>
            <a:r>
              <a:rPr lang="en-US" sz="1000" b="1">
                <a:solidFill>
                  <a:srgbClr val="3C3C3B"/>
                </a:solidFill>
              </a:rPr>
              <a:t>Tab.</a:t>
            </a:r>
            <a:endParaRPr lang="ru-RU" sz="1000" b="1">
              <a:solidFill>
                <a:srgbClr val="3C3C3B"/>
              </a:solidFill>
            </a:endParaRPr>
          </a:p>
          <a:p>
            <a:pPr>
              <a:spcBef>
                <a:spcPts val="600"/>
              </a:spcBef>
            </a:pPr>
            <a:r>
              <a:rPr lang="ru-RU" sz="1000">
                <a:solidFill>
                  <a:srgbClr val="3C3C3B"/>
                </a:solidFill>
              </a:rPr>
              <a:t>Для перехода</a:t>
            </a:r>
            <a:br>
              <a:rPr lang="ru-RU" sz="1000">
                <a:solidFill>
                  <a:srgbClr val="3C3C3B"/>
                </a:solidFill>
              </a:rPr>
            </a:br>
            <a:r>
              <a:rPr lang="ru-RU" sz="1000">
                <a:solidFill>
                  <a:srgbClr val="3C3C3B"/>
                </a:solidFill>
              </a:rPr>
              <a:t>на предыдущий — </a:t>
            </a:r>
            <a:r>
              <a:rPr lang="en-US" sz="1000" b="1">
                <a:solidFill>
                  <a:srgbClr val="3C3C3B"/>
                </a:solidFill>
              </a:rPr>
              <a:t>Shift+Tab</a:t>
            </a:r>
            <a:r>
              <a:rPr lang="ru-RU" sz="1000" b="1">
                <a:solidFill>
                  <a:srgbClr val="3C3C3B"/>
                </a:solidFill>
              </a:rPr>
              <a:t>.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14" name="Прямоугольник 15"/>
          <p:cNvSpPr>
            <a:spLocks noChangeArrowheads="1"/>
          </p:cNvSpPr>
          <p:nvPr userDrawn="1"/>
        </p:nvSpPr>
        <p:spPr bwMode="auto">
          <a:xfrm>
            <a:off x="9324975" y="0"/>
            <a:ext cx="266382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>
                <a:solidFill>
                  <a:srgbClr val="3C3C3B"/>
                </a:solidFill>
              </a:rPr>
              <a:t>Макет «содержание».</a:t>
            </a:r>
          </a:p>
          <a:p>
            <a:r>
              <a:rPr lang="ru-RU" sz="1000" i="1">
                <a:solidFill>
                  <a:srgbClr val="3C3C3B"/>
                </a:solidFill>
              </a:rPr>
              <a:t>Применяется для перечисления</a:t>
            </a:r>
            <a:br>
              <a:rPr lang="ru-RU" sz="1000" i="1">
                <a:solidFill>
                  <a:srgbClr val="3C3C3B"/>
                </a:solidFill>
              </a:rPr>
            </a:br>
            <a:r>
              <a:rPr lang="ru-RU" sz="1000" i="1">
                <a:solidFill>
                  <a:srgbClr val="3C3C3B"/>
                </a:solidFill>
              </a:rPr>
              <a:t>разделов и подразделов презентации.</a:t>
            </a:r>
          </a:p>
        </p:txBody>
      </p:sp>
      <p:sp>
        <p:nvSpPr>
          <p:cNvPr id="15" name="TextBox 16"/>
          <p:cNvSpPr txBox="1">
            <a:spLocks noChangeArrowheads="1"/>
          </p:cNvSpPr>
          <p:nvPr userDrawn="1"/>
        </p:nvSpPr>
        <p:spPr bwMode="auto">
          <a:xfrm>
            <a:off x="-1784350" y="1327150"/>
            <a:ext cx="1784350" cy="568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pPr marL="228600" indent="-228600">
              <a:spcBef>
                <a:spcPts val="300"/>
              </a:spcBef>
              <a:buClr>
                <a:srgbClr val="488E91"/>
              </a:buClr>
              <a:buFont typeface="Arial" pitchFamily="34" charset="0"/>
              <a:buAutoNum type="arabicPeriod"/>
            </a:pPr>
            <a:r>
              <a:rPr lang="ru-RU" sz="1000">
                <a:solidFill>
                  <a:srgbClr val="3C3C3B"/>
                </a:solidFill>
              </a:rPr>
              <a:t>Первый уровень</a:t>
            </a:r>
            <a:r>
              <a:rPr lang="en-US" sz="1000">
                <a:solidFill>
                  <a:srgbClr val="3C3C3B"/>
                </a:solidFill>
              </a:rPr>
              <a:t>, 14pt</a:t>
            </a:r>
          </a:p>
          <a:p>
            <a:pPr marL="347663" lvl="1" indent="-130175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>
                <a:solidFill>
                  <a:srgbClr val="3C3C3B"/>
                </a:solidFill>
              </a:rPr>
              <a:t>Второй уровень, </a:t>
            </a:r>
            <a:r>
              <a:rPr lang="en-US" sz="1000">
                <a:solidFill>
                  <a:srgbClr val="3C3C3B"/>
                </a:solidFill>
              </a:rPr>
              <a:t>14pt</a:t>
            </a:r>
          </a:p>
          <a:p>
            <a:pPr marL="465138" lvl="2" indent="-101600">
              <a:spcBef>
                <a:spcPts val="300"/>
              </a:spcBef>
              <a:buClr>
                <a:srgbClr val="488E91"/>
              </a:buClr>
              <a:buFont typeface="Arial" pitchFamily="34" charset="0"/>
              <a:buChar char="•"/>
            </a:pPr>
            <a:r>
              <a:rPr lang="ru-RU" sz="800">
                <a:solidFill>
                  <a:srgbClr val="3C3C3B"/>
                </a:solidFill>
              </a:rPr>
              <a:t>Третий уровень, </a:t>
            </a:r>
            <a:r>
              <a:rPr lang="en-US" sz="800">
                <a:solidFill>
                  <a:srgbClr val="3C3C3B"/>
                </a:solidFill>
              </a:rPr>
              <a:t>12pt</a:t>
            </a:r>
            <a:endParaRPr lang="en-US" sz="1000" b="1">
              <a:solidFill>
                <a:srgbClr val="3C3C3B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58775" y="253698"/>
            <a:ext cx="6985001" cy="727377"/>
          </a:xfrm>
        </p:spPr>
        <p:txBody>
          <a:bodyPr/>
          <a:lstStyle>
            <a:lvl1pPr marL="0" indent="0" algn="l"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1"/>
          </p:nvPr>
        </p:nvSpPr>
        <p:spPr>
          <a:xfrm>
            <a:off x="358775" y="1268413"/>
            <a:ext cx="8424863" cy="5040312"/>
          </a:xfrm>
        </p:spPr>
        <p:txBody>
          <a:bodyPr/>
          <a:lstStyle>
            <a:lvl1pPr marL="290513" indent="-290513">
              <a:spcBef>
                <a:spcPts val="1200"/>
              </a:spcBef>
              <a:spcAft>
                <a:spcPts val="600"/>
              </a:spcAft>
              <a:buClr>
                <a:schemeClr val="accent1"/>
              </a:buClr>
              <a:buFont typeface="+mj-lt"/>
              <a:buAutoNum type="arabicPeriod"/>
              <a:defRPr baseline="0"/>
            </a:lvl1pPr>
            <a:lvl2pPr marL="479425" indent="-188913">
              <a:spcBef>
                <a:spcPts val="300"/>
              </a:spcBef>
              <a:spcAft>
                <a:spcPts val="0"/>
              </a:spcAft>
              <a:buFontTx/>
              <a:buBlip>
                <a:blip r:embed="rId4"/>
              </a:buBlip>
              <a:defRPr sz="1200"/>
            </a:lvl2pPr>
            <a:lvl3pPr marL="638175" indent="-130175">
              <a:spcBef>
                <a:spcPts val="3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100"/>
            </a:lvl3pPr>
          </a:lstStyle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</p:txBody>
      </p:sp>
      <p:sp>
        <p:nvSpPr>
          <p:cNvPr id="16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837C6DA-42B5-4AB2-AA8B-A78B38D3EDF7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6514916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Два рисунка и два текс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chemeClr val="accent1"/>
                </a:solidFill>
              </a:rPr>
              <a:t>Банк России</a:t>
            </a:r>
          </a:p>
        </p:txBody>
      </p:sp>
      <p:sp>
        <p:nvSpPr>
          <p:cNvPr id="11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4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pic>
        <p:nvPicPr>
          <p:cNvPr id="15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/>
              <a:t>Располагайте информацию </a:t>
            </a:r>
            <a:br>
              <a:rPr lang="ru-RU" sz="1000" b="1"/>
            </a:br>
            <a:r>
              <a:rPr lang="ru-RU" sz="1000" b="1"/>
              <a:t>в пределах модульной сетки</a:t>
            </a:r>
            <a:r>
              <a:rPr lang="ru-RU" sz="1000"/>
              <a:t>, </a:t>
            </a:r>
            <a:br>
              <a:rPr lang="ru-RU" sz="1000"/>
            </a:br>
            <a:r>
              <a:rPr lang="ru-RU" sz="1000"/>
              <a:t>которая задается направляющими:</a:t>
            </a:r>
          </a:p>
          <a:p>
            <a:r>
              <a:rPr lang="ru-RU" sz="1000"/>
              <a:t>отображение / </a:t>
            </a:r>
          </a:p>
          <a:p>
            <a:r>
              <a:rPr lang="ru-RU" sz="1000"/>
              <a:t>скрытие — «Alt+F9»;</a:t>
            </a:r>
          </a:p>
          <a:p>
            <a:r>
              <a:rPr lang="ru-RU" sz="1000"/>
              <a:t>дублирование — перетаскивание </a:t>
            </a:r>
            <a:br>
              <a:rPr lang="ru-RU" sz="1000"/>
            </a:br>
            <a:r>
              <a:rPr lang="ru-RU" sz="1000"/>
              <a:t>с помощью клавиши «Ctrl»;</a:t>
            </a:r>
          </a:p>
          <a:p>
            <a:r>
              <a:rPr lang="ru-RU" sz="1000"/>
              <a:t>удаление — перетаскивание </a:t>
            </a:r>
            <a:br>
              <a:rPr lang="ru-RU" sz="1000"/>
            </a:br>
            <a:r>
              <a:rPr lang="ru-RU" sz="1000"/>
              <a:t>за край слайда.</a:t>
            </a:r>
            <a:endParaRPr lang="en-US" sz="1000"/>
          </a:p>
        </p:txBody>
      </p:sp>
      <p:sp>
        <p:nvSpPr>
          <p:cNvPr id="17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/>
              <a:t>Первый уровень</a:t>
            </a:r>
            <a:r>
              <a:rPr lang="en-US" sz="1000"/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/>
              <a:t>Второй уровень, </a:t>
            </a:r>
            <a:r>
              <a:rPr lang="en-US" sz="1000"/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/>
              <a:t>Третий уровень, </a:t>
            </a:r>
            <a:r>
              <a:rPr lang="en-US" sz="800"/>
              <a:t>12pt</a:t>
            </a:r>
            <a:endParaRPr lang="ru-RU" sz="800"/>
          </a:p>
          <a:p>
            <a:pPr>
              <a:spcBef>
                <a:spcPts val="1800"/>
              </a:spcBef>
            </a:pPr>
            <a:r>
              <a:rPr lang="ru-RU" sz="1000"/>
              <a:t>Для смены уровня  нажмите </a:t>
            </a:r>
            <a:r>
              <a:rPr lang="en-US" sz="1000" b="1"/>
              <a:t>Tab</a:t>
            </a:r>
            <a:r>
              <a:rPr lang="en-US" sz="1000"/>
              <a:t>,</a:t>
            </a:r>
            <a:br>
              <a:rPr lang="en-US" sz="1000"/>
            </a:br>
            <a:r>
              <a:rPr lang="ru-RU" sz="1000"/>
              <a:t>либо выделите  набранную строку</a:t>
            </a:r>
            <a:r>
              <a:rPr lang="en-US" sz="1000"/>
              <a:t/>
            </a:r>
            <a:br>
              <a:rPr lang="en-US" sz="1000"/>
            </a:br>
            <a:r>
              <a:rPr lang="ru-RU" sz="1000"/>
              <a:t>и нажмите</a:t>
            </a:r>
            <a:r>
              <a:rPr lang="en-US" sz="1000"/>
              <a:t> </a:t>
            </a:r>
            <a:r>
              <a:rPr lang="en-US" sz="1000" b="1"/>
              <a:t>Tab.</a:t>
            </a:r>
            <a:endParaRPr lang="ru-RU" sz="1000" b="1"/>
          </a:p>
          <a:p>
            <a:pPr>
              <a:spcBef>
                <a:spcPts val="600"/>
              </a:spcBef>
            </a:pPr>
            <a:r>
              <a:rPr lang="ru-RU" sz="1000"/>
              <a:t>Для перехода</a:t>
            </a:r>
            <a:br>
              <a:rPr lang="ru-RU" sz="1000"/>
            </a:br>
            <a:r>
              <a:rPr lang="ru-RU" sz="1000"/>
              <a:t>на предыдущий — </a:t>
            </a:r>
            <a:r>
              <a:rPr lang="en-US" sz="1000" b="1"/>
              <a:t>Shift+Tab</a:t>
            </a:r>
            <a:r>
              <a:rPr lang="ru-RU" sz="1000" b="1"/>
              <a:t>.</a:t>
            </a:r>
            <a:endParaRPr lang="en-US" sz="1000" b="1"/>
          </a:p>
        </p:txBody>
      </p:sp>
      <p:sp>
        <p:nvSpPr>
          <p:cNvPr id="18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/>
              <a:t>Макет «два рисунка и два текста».</a:t>
            </a:r>
          </a:p>
          <a:p>
            <a:r>
              <a:rPr lang="ru-RU" sz="1000" i="1"/>
              <a:t>Предназначен для изображений</a:t>
            </a:r>
            <a:br>
              <a:rPr lang="ru-RU" sz="1000" i="1"/>
            </a:br>
            <a:r>
              <a:rPr lang="ru-RU" sz="1000" i="1"/>
              <a:t>с развернутыми комментариями.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" name="Рисунок 9"/>
          <p:cNvSpPr>
            <a:spLocks noGrp="1"/>
          </p:cNvSpPr>
          <p:nvPr>
            <p:ph type="pic" sz="quarter" idx="13"/>
          </p:nvPr>
        </p:nvSpPr>
        <p:spPr>
          <a:xfrm>
            <a:off x="358775" y="1256941"/>
            <a:ext cx="2347369" cy="2451459"/>
          </a:xfrm>
          <a:custGeom>
            <a:avLst/>
            <a:gdLst/>
            <a:ahLst/>
            <a:cxnLst/>
            <a:rect l="l" t="t" r="r" b="b"/>
            <a:pathLst>
              <a:path w="3594100" h="3625850">
                <a:moveTo>
                  <a:pt x="1045943" y="0"/>
                </a:moveTo>
                <a:lnTo>
                  <a:pt x="3594100" y="0"/>
                </a:lnTo>
                <a:lnTo>
                  <a:pt x="3594100" y="2746853"/>
                </a:lnTo>
                <a:lnTo>
                  <a:pt x="2571361" y="3625850"/>
                </a:lnTo>
                <a:lnTo>
                  <a:pt x="0" y="3625850"/>
                </a:lnTo>
                <a:lnTo>
                  <a:pt x="0" y="898939"/>
                </a:lnTo>
                <a:close/>
              </a:path>
            </a:pathLst>
          </a:custGeom>
        </p:spPr>
        <p:txBody>
          <a:bodyPr rtlCol="0">
            <a:noAutofit/>
          </a:bodyPr>
          <a:lstStyle/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5"/>
          </p:nvPr>
        </p:nvSpPr>
        <p:spPr>
          <a:xfrm>
            <a:off x="2843808" y="1256942"/>
            <a:ext cx="5939830" cy="245939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8" name="Текст 6"/>
          <p:cNvSpPr>
            <a:spLocks noGrp="1"/>
          </p:cNvSpPr>
          <p:nvPr>
            <p:ph type="body" sz="quarter" idx="16"/>
          </p:nvPr>
        </p:nvSpPr>
        <p:spPr>
          <a:xfrm>
            <a:off x="2843808" y="3860799"/>
            <a:ext cx="5939830" cy="244467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 dirty="0"/>
          </a:p>
        </p:txBody>
      </p:sp>
      <p:sp>
        <p:nvSpPr>
          <p:cNvPr id="13" name="Рисунок 9"/>
          <p:cNvSpPr>
            <a:spLocks noGrp="1"/>
          </p:cNvSpPr>
          <p:nvPr>
            <p:ph type="pic" sz="quarter" idx="17"/>
          </p:nvPr>
        </p:nvSpPr>
        <p:spPr>
          <a:xfrm>
            <a:off x="358775" y="3857266"/>
            <a:ext cx="2347369" cy="2451459"/>
          </a:xfrm>
          <a:custGeom>
            <a:avLst/>
            <a:gdLst/>
            <a:ahLst/>
            <a:cxnLst/>
            <a:rect l="l" t="t" r="r" b="b"/>
            <a:pathLst>
              <a:path w="3594100" h="3625850">
                <a:moveTo>
                  <a:pt x="1045943" y="0"/>
                </a:moveTo>
                <a:lnTo>
                  <a:pt x="3594100" y="0"/>
                </a:lnTo>
                <a:lnTo>
                  <a:pt x="3594100" y="2746853"/>
                </a:lnTo>
                <a:lnTo>
                  <a:pt x="2571361" y="3625850"/>
                </a:lnTo>
                <a:lnTo>
                  <a:pt x="0" y="3625850"/>
                </a:lnTo>
                <a:lnTo>
                  <a:pt x="0" y="898939"/>
                </a:lnTo>
                <a:close/>
              </a:path>
            </a:pathLst>
          </a:custGeom>
        </p:spPr>
        <p:txBody>
          <a:bodyPr rtlCol="0">
            <a:noAutofit/>
          </a:bodyPr>
          <a:lstStyle/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  <p:sp>
        <p:nvSpPr>
          <p:cNvPr id="19" name="Номер слайда 2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/>
            </a:lvl1pPr>
          </a:lstStyle>
          <a:p>
            <a:fld id="{C4FFD1B7-1016-4304-B8FC-6E17F047ADE4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екст и изображ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11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chemeClr val="accent1"/>
                </a:solidFill>
              </a:rPr>
              <a:t>Банк России</a:t>
            </a: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pic>
        <p:nvPicPr>
          <p:cNvPr id="11" name="Рисунок 6" hidden="1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Прямоугольник 11"/>
          <p:cNvSpPr>
            <a:spLocks noChangeArrowheads="1"/>
          </p:cNvSpPr>
          <p:nvPr userDrawn="1"/>
        </p:nvSpPr>
        <p:spPr bwMode="auto">
          <a:xfrm>
            <a:off x="-1554163" y="3765550"/>
            <a:ext cx="1428750" cy="230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b="1"/>
              <a:t>Располагайте информацию </a:t>
            </a:r>
            <a:br>
              <a:rPr lang="ru-RU" sz="1000" b="1"/>
            </a:br>
            <a:r>
              <a:rPr lang="ru-RU" sz="1000" b="1"/>
              <a:t>в пределах модульной сетки</a:t>
            </a:r>
            <a:r>
              <a:rPr lang="ru-RU" sz="1000"/>
              <a:t>, </a:t>
            </a:r>
            <a:br>
              <a:rPr lang="ru-RU" sz="1000"/>
            </a:br>
            <a:r>
              <a:rPr lang="ru-RU" sz="1000"/>
              <a:t>которая задается направляющими:</a:t>
            </a:r>
          </a:p>
          <a:p>
            <a:r>
              <a:rPr lang="ru-RU" sz="1000"/>
              <a:t>отображение / </a:t>
            </a:r>
          </a:p>
          <a:p>
            <a:r>
              <a:rPr lang="ru-RU" sz="1000"/>
              <a:t>скрытие — «Alt+F9»;</a:t>
            </a:r>
          </a:p>
          <a:p>
            <a:r>
              <a:rPr lang="ru-RU" sz="1000"/>
              <a:t>дублирование — перетаскивание </a:t>
            </a:r>
            <a:br>
              <a:rPr lang="ru-RU" sz="1000"/>
            </a:br>
            <a:r>
              <a:rPr lang="ru-RU" sz="1000"/>
              <a:t>с помощью клавиши «Ctrl»;</a:t>
            </a:r>
          </a:p>
          <a:p>
            <a:r>
              <a:rPr lang="ru-RU" sz="1000"/>
              <a:t>удаление — перетаскивание </a:t>
            </a:r>
            <a:br>
              <a:rPr lang="ru-RU" sz="1000"/>
            </a:br>
            <a:r>
              <a:rPr lang="ru-RU" sz="1000"/>
              <a:t>за край слайда.</a:t>
            </a:r>
            <a:endParaRPr lang="en-US" sz="1000"/>
          </a:p>
        </p:txBody>
      </p:sp>
      <p:sp>
        <p:nvSpPr>
          <p:cNvPr id="13" name="TextBox 12"/>
          <p:cNvSpPr txBox="1">
            <a:spLocks noChangeArrowheads="1"/>
          </p:cNvSpPr>
          <p:nvPr userDrawn="1"/>
        </p:nvSpPr>
        <p:spPr bwMode="auto">
          <a:xfrm>
            <a:off x="-1549400" y="1341438"/>
            <a:ext cx="1423987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/>
          <a:p>
            <a:r>
              <a:rPr lang="ru-RU" sz="1000"/>
              <a:t>Первый уровень</a:t>
            </a:r>
            <a:r>
              <a:rPr lang="en-US" sz="1000"/>
              <a:t>, 14pt</a:t>
            </a:r>
          </a:p>
          <a:p>
            <a:pPr marL="114300" lvl="1" indent="-114300">
              <a:spcBef>
                <a:spcPts val="300"/>
              </a:spcBef>
              <a:buSzPct val="100000"/>
              <a:buFontTx/>
              <a:buBlip>
                <a:blip r:embed="rId4"/>
              </a:buBlip>
            </a:pPr>
            <a:r>
              <a:rPr lang="ru-RU" sz="1000"/>
              <a:t>Второй уровень, </a:t>
            </a:r>
            <a:r>
              <a:rPr lang="en-US" sz="1000"/>
              <a:t>14pt</a:t>
            </a:r>
          </a:p>
          <a:p>
            <a:pPr marL="219075" lvl="2" indent="-133350">
              <a:spcBef>
                <a:spcPts val="250"/>
              </a:spcBef>
              <a:buFontTx/>
              <a:buBlip>
                <a:blip r:embed="rId5"/>
              </a:buBlip>
            </a:pPr>
            <a:r>
              <a:rPr lang="ru-RU" sz="800"/>
              <a:t>Третий уровень, </a:t>
            </a:r>
            <a:r>
              <a:rPr lang="en-US" sz="800"/>
              <a:t>12pt</a:t>
            </a:r>
            <a:endParaRPr lang="ru-RU" sz="800"/>
          </a:p>
          <a:p>
            <a:pPr>
              <a:spcBef>
                <a:spcPts val="1800"/>
              </a:spcBef>
            </a:pPr>
            <a:r>
              <a:rPr lang="ru-RU" sz="1000"/>
              <a:t>Для смены уровня  нажмите </a:t>
            </a:r>
            <a:r>
              <a:rPr lang="en-US" sz="1000" b="1"/>
              <a:t>Tab</a:t>
            </a:r>
            <a:r>
              <a:rPr lang="en-US" sz="1000"/>
              <a:t>,</a:t>
            </a:r>
            <a:br>
              <a:rPr lang="en-US" sz="1000"/>
            </a:br>
            <a:r>
              <a:rPr lang="ru-RU" sz="1000"/>
              <a:t>либо выделите  набранную строку</a:t>
            </a:r>
            <a:r>
              <a:rPr lang="en-US" sz="1000"/>
              <a:t/>
            </a:r>
            <a:br>
              <a:rPr lang="en-US" sz="1000"/>
            </a:br>
            <a:r>
              <a:rPr lang="ru-RU" sz="1000"/>
              <a:t>и нажмите</a:t>
            </a:r>
            <a:r>
              <a:rPr lang="en-US" sz="1000"/>
              <a:t> </a:t>
            </a:r>
            <a:r>
              <a:rPr lang="en-US" sz="1000" b="1"/>
              <a:t>Tab.</a:t>
            </a:r>
            <a:endParaRPr lang="ru-RU" sz="1000" b="1"/>
          </a:p>
          <a:p>
            <a:pPr>
              <a:spcBef>
                <a:spcPts val="600"/>
              </a:spcBef>
            </a:pPr>
            <a:r>
              <a:rPr lang="ru-RU" sz="1000"/>
              <a:t>Для перехода</a:t>
            </a:r>
            <a:br>
              <a:rPr lang="ru-RU" sz="1000"/>
            </a:br>
            <a:r>
              <a:rPr lang="ru-RU" sz="1000"/>
              <a:t>на предыдущий — </a:t>
            </a:r>
            <a:r>
              <a:rPr lang="en-US" sz="1000" b="1"/>
              <a:t>Shift+Tab</a:t>
            </a:r>
            <a:r>
              <a:rPr lang="ru-RU" sz="1000" b="1"/>
              <a:t>.</a:t>
            </a:r>
            <a:endParaRPr lang="en-US" sz="1000" b="1"/>
          </a:p>
        </p:txBody>
      </p:sp>
      <p:sp>
        <p:nvSpPr>
          <p:cNvPr id="14" name="Прямоугольник 14"/>
          <p:cNvSpPr>
            <a:spLocks noChangeArrowheads="1"/>
          </p:cNvSpPr>
          <p:nvPr userDrawn="1"/>
        </p:nvSpPr>
        <p:spPr bwMode="auto">
          <a:xfrm>
            <a:off x="9324975" y="0"/>
            <a:ext cx="2663825" cy="615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ru-RU" sz="1000" i="1"/>
              <a:t>Макет «изображение и объект».</a:t>
            </a:r>
          </a:p>
          <a:p>
            <a:r>
              <a:rPr lang="ru-RU" sz="1000" i="1"/>
              <a:t>Предназначен для изображения</a:t>
            </a:r>
            <a:br>
              <a:rPr lang="ru-RU" sz="1000" i="1"/>
            </a:br>
            <a:r>
              <a:rPr lang="ru-RU" sz="1000" i="1"/>
              <a:t>с развернутым комментарием.</a:t>
            </a:r>
          </a:p>
          <a:p>
            <a:endParaRPr lang="ru-RU" sz="1000" i="1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10" name="Рисунок 9"/>
          <p:cNvSpPr>
            <a:spLocks noGrp="1"/>
          </p:cNvSpPr>
          <p:nvPr>
            <p:ph type="pic" sz="quarter" idx="13"/>
          </p:nvPr>
        </p:nvSpPr>
        <p:spPr>
          <a:xfrm>
            <a:off x="4275932" y="1238913"/>
            <a:ext cx="4507706" cy="5069811"/>
          </a:xfrm>
          <a:custGeom>
            <a:avLst/>
            <a:gdLst/>
            <a:ahLst/>
            <a:cxnLst/>
            <a:rect l="l" t="t" r="r" b="b"/>
            <a:pathLst>
              <a:path w="3594100" h="3625850">
                <a:moveTo>
                  <a:pt x="1045943" y="0"/>
                </a:moveTo>
                <a:lnTo>
                  <a:pt x="3594100" y="0"/>
                </a:lnTo>
                <a:lnTo>
                  <a:pt x="3594100" y="2746853"/>
                </a:lnTo>
                <a:lnTo>
                  <a:pt x="2571361" y="3625850"/>
                </a:lnTo>
                <a:lnTo>
                  <a:pt x="0" y="3625850"/>
                </a:lnTo>
                <a:lnTo>
                  <a:pt x="0" y="898939"/>
                </a:lnTo>
                <a:close/>
              </a:path>
            </a:pathLst>
          </a:custGeom>
        </p:spPr>
        <p:txBody>
          <a:bodyPr rtlCol="0">
            <a:noAutofit/>
          </a:bodyPr>
          <a:lstStyle/>
          <a:p>
            <a:pPr lvl="0"/>
            <a:r>
              <a:rPr lang="ru-RU" noProof="0" smtClean="0"/>
              <a:t>Вставка рисунка</a:t>
            </a:r>
            <a:endParaRPr lang="ru-RU" noProof="0"/>
          </a:p>
        </p:txBody>
      </p:sp>
      <p:sp>
        <p:nvSpPr>
          <p:cNvPr id="16" name="Объект 15"/>
          <p:cNvSpPr>
            <a:spLocks noGrp="1"/>
          </p:cNvSpPr>
          <p:nvPr>
            <p:ph sz="quarter" idx="15"/>
          </p:nvPr>
        </p:nvSpPr>
        <p:spPr>
          <a:xfrm>
            <a:off x="358775" y="1268413"/>
            <a:ext cx="3709169" cy="504031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15" name="Номер слайда 8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fld id="{5289D97D-C617-47DC-88CF-3ABE8314FE31}" type="slidenum">
              <a:rPr lang="ru-RU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image" Target="../media/image3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2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4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slideLayout" Target="../slideLayouts/slideLayout27.xml"/><Relationship Id="rId18" Type="http://schemas.openxmlformats.org/officeDocument/2006/relationships/image" Target="../media/image3.png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slideLayout" Target="../slideLayouts/slideLayout26.xml"/><Relationship Id="rId17" Type="http://schemas.openxmlformats.org/officeDocument/2006/relationships/image" Target="../media/image2.png"/><Relationship Id="rId2" Type="http://schemas.openxmlformats.org/officeDocument/2006/relationships/slideLayout" Target="../slideLayouts/slideLayout16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4.xml"/><Relationship Id="rId19" Type="http://schemas.openxmlformats.org/officeDocument/2006/relationships/image" Target="../media/image4.png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Relationship Id="rId14" Type="http://schemas.openxmlformats.org/officeDocument/2006/relationships/slideLayout" Target="../slideLayouts/slideLayout2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13" Type="http://schemas.openxmlformats.org/officeDocument/2006/relationships/slideLayout" Target="../slideLayouts/slideLayout41.xml"/><Relationship Id="rId18" Type="http://schemas.openxmlformats.org/officeDocument/2006/relationships/image" Target="../media/image3.png"/><Relationship Id="rId3" Type="http://schemas.openxmlformats.org/officeDocument/2006/relationships/slideLayout" Target="../slideLayouts/slideLayout31.xml"/><Relationship Id="rId7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40.xml"/><Relationship Id="rId17" Type="http://schemas.openxmlformats.org/officeDocument/2006/relationships/image" Target="../media/image2.png"/><Relationship Id="rId2" Type="http://schemas.openxmlformats.org/officeDocument/2006/relationships/slideLayout" Target="../slideLayouts/slideLayout30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3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38.xml"/><Relationship Id="rId19" Type="http://schemas.openxmlformats.org/officeDocument/2006/relationships/image" Target="../media/image4.png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Relationship Id="rId14" Type="http://schemas.openxmlformats.org/officeDocument/2006/relationships/slideLayout" Target="../slideLayouts/slideLayout4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13" Type="http://schemas.openxmlformats.org/officeDocument/2006/relationships/slideLayout" Target="../slideLayouts/slideLayout55.xml"/><Relationship Id="rId18" Type="http://schemas.openxmlformats.org/officeDocument/2006/relationships/image" Target="../media/image3.png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12" Type="http://schemas.openxmlformats.org/officeDocument/2006/relationships/slideLayout" Target="../slideLayouts/slideLayout54.xml"/><Relationship Id="rId17" Type="http://schemas.openxmlformats.org/officeDocument/2006/relationships/image" Target="../media/image2.png"/><Relationship Id="rId2" Type="http://schemas.openxmlformats.org/officeDocument/2006/relationships/slideLayout" Target="../slideLayouts/slideLayout44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5" Type="http://schemas.openxmlformats.org/officeDocument/2006/relationships/slideLayout" Target="../slideLayouts/slideLayout47.xml"/><Relationship Id="rId15" Type="http://schemas.openxmlformats.org/officeDocument/2006/relationships/theme" Target="../theme/theme4.xml"/><Relationship Id="rId10" Type="http://schemas.openxmlformats.org/officeDocument/2006/relationships/slideLayout" Target="../slideLayouts/slideLayout52.xml"/><Relationship Id="rId19" Type="http://schemas.openxmlformats.org/officeDocument/2006/relationships/image" Target="../media/image4.png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Relationship Id="rId14" Type="http://schemas.openxmlformats.org/officeDocument/2006/relationships/slideLayout" Target="../slideLayouts/slideLayout56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13" Type="http://schemas.openxmlformats.org/officeDocument/2006/relationships/slideLayout" Target="../slideLayouts/slideLayout69.xml"/><Relationship Id="rId18" Type="http://schemas.openxmlformats.org/officeDocument/2006/relationships/image" Target="../media/image3.png"/><Relationship Id="rId3" Type="http://schemas.openxmlformats.org/officeDocument/2006/relationships/slideLayout" Target="../slideLayouts/slideLayout59.xml"/><Relationship Id="rId7" Type="http://schemas.openxmlformats.org/officeDocument/2006/relationships/slideLayout" Target="../slideLayouts/slideLayout63.xml"/><Relationship Id="rId12" Type="http://schemas.openxmlformats.org/officeDocument/2006/relationships/slideLayout" Target="../slideLayouts/slideLayout68.xml"/><Relationship Id="rId17" Type="http://schemas.openxmlformats.org/officeDocument/2006/relationships/image" Target="../media/image2.png"/><Relationship Id="rId2" Type="http://schemas.openxmlformats.org/officeDocument/2006/relationships/slideLayout" Target="../slideLayouts/slideLayout58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5" Type="http://schemas.openxmlformats.org/officeDocument/2006/relationships/slideLayout" Target="../slideLayouts/slideLayout61.xml"/><Relationship Id="rId15" Type="http://schemas.openxmlformats.org/officeDocument/2006/relationships/theme" Target="../theme/theme5.xml"/><Relationship Id="rId10" Type="http://schemas.openxmlformats.org/officeDocument/2006/relationships/slideLayout" Target="../slideLayouts/slideLayout66.xml"/><Relationship Id="rId19" Type="http://schemas.openxmlformats.org/officeDocument/2006/relationships/image" Target="../media/image4.png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Relationship Id="rId14" Type="http://schemas.openxmlformats.org/officeDocument/2006/relationships/slideLayout" Target="../slideLayouts/slideLayout7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Рисунок 11"/>
          <p:cNvPicPr>
            <a:picLocks noChangeAspect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7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chemeClr val="accent1"/>
                </a:solidFill>
              </a:rPr>
              <a:t>Банк России</a:t>
            </a:r>
          </a:p>
        </p:txBody>
      </p:sp>
      <p:sp>
        <p:nvSpPr>
          <p:cNvPr id="1028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29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030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pic>
        <p:nvPicPr>
          <p:cNvPr id="1031" name="Рисунок 6" hidden="1"/>
          <p:cNvPicPr>
            <a:picLocks noChangeAspect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32" name="Заголовок 1"/>
          <p:cNvSpPr>
            <a:spLocks noGrp="1"/>
          </p:cNvSpPr>
          <p:nvPr>
            <p:ph type="title"/>
          </p:nvPr>
        </p:nvSpPr>
        <p:spPr bwMode="auto">
          <a:xfrm>
            <a:off x="358775" y="319088"/>
            <a:ext cx="6985000" cy="539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33" name="Текст 2"/>
          <p:cNvSpPr>
            <a:spLocks noGrp="1"/>
          </p:cNvSpPr>
          <p:nvPr>
            <p:ph type="body" idx="1"/>
          </p:nvPr>
        </p:nvSpPr>
        <p:spPr bwMode="auto">
          <a:xfrm>
            <a:off x="358775" y="1268413"/>
            <a:ext cx="8424863" cy="5040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288338" y="6516688"/>
            <a:ext cx="514350" cy="365125"/>
          </a:xfrm>
          <a:prstGeom prst="rect">
            <a:avLst/>
          </a:prstGeom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FFFFFF"/>
                </a:solidFill>
              </a:defRPr>
            </a:lvl1pPr>
          </a:lstStyle>
          <a:p>
            <a:fld id="{94B15B20-8B9C-4ED6-9513-3ADF4FE83130}" type="slidenum">
              <a:rPr lang="ru-RU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23" r:id="rId1"/>
    <p:sldLayoutId id="2147483821" r:id="rId2"/>
    <p:sldLayoutId id="2147483824" r:id="rId3"/>
    <p:sldLayoutId id="2147483822" r:id="rId4"/>
    <p:sldLayoutId id="2147483825" r:id="rId5"/>
    <p:sldLayoutId id="2147483826" r:id="rId6"/>
    <p:sldLayoutId id="2147483827" r:id="rId7"/>
    <p:sldLayoutId id="2147483828" r:id="rId8"/>
    <p:sldLayoutId id="2147483829" r:id="rId9"/>
    <p:sldLayoutId id="2147483830" r:id="rId10"/>
    <p:sldLayoutId id="2147483831" r:id="rId11"/>
    <p:sldLayoutId id="2147483832" r:id="rId12"/>
    <p:sldLayoutId id="2147483833" r:id="rId13"/>
    <p:sldLayoutId id="2147483834" r:id="rId14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b="1" kern="1200">
          <a:solidFill>
            <a:schemeClr val="tx2"/>
          </a:solidFill>
          <a:latin typeface="+mj-lt"/>
          <a:ea typeface="Arial" charset="0"/>
          <a:cs typeface="Arial" pitchFamily="34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  <a:ea typeface="Arial" charset="0"/>
          <a:cs typeface="Arial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  <a:ea typeface="Arial" charset="0"/>
          <a:cs typeface="Arial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  <a:ea typeface="Arial" charset="0"/>
          <a:cs typeface="Arial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  <a:ea typeface="Arial" charset="0"/>
          <a:cs typeface="Arial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ts val="500"/>
        </a:spcBef>
        <a:spcAft>
          <a:spcPct val="0"/>
        </a:spcAft>
        <a:buFont typeface="Arial" pitchFamily="34" charset="0"/>
        <a:defRPr kumimoji="1" sz="14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1pPr>
      <a:lvl2pPr marL="142875" indent="-142875" algn="l" rtl="0" eaLnBrk="0" fontAlgn="base" hangingPunct="0">
        <a:spcBef>
          <a:spcPts val="500"/>
        </a:spcBef>
        <a:spcAft>
          <a:spcPct val="0"/>
        </a:spcAft>
        <a:buSzPct val="100000"/>
        <a:buBlip>
          <a:blip r:embed="rId18"/>
        </a:buBlip>
        <a:defRPr kumimoji="1" sz="14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2pPr>
      <a:lvl3pPr marL="287338" indent="-142875" algn="l" rtl="0" eaLnBrk="0" fontAlgn="base" hangingPunct="0">
        <a:spcBef>
          <a:spcPts val="300"/>
        </a:spcBef>
        <a:spcAft>
          <a:spcPct val="0"/>
        </a:spcAft>
        <a:buBlip>
          <a:blip r:embed="rId19"/>
        </a:buBlip>
        <a:defRPr kumimoji="1" sz="12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3pPr>
      <a:lvl4pPr marL="377825" indent="-84138" algn="l" rtl="0" eaLnBrk="0" fontAlgn="base" hangingPunct="0">
        <a:spcBef>
          <a:spcPts val="200"/>
        </a:spcBef>
        <a:spcAft>
          <a:spcPct val="0"/>
        </a:spcAft>
        <a:buClr>
          <a:schemeClr val="accent1"/>
        </a:buClr>
        <a:buFont typeface="Arial" pitchFamily="34" charset="0"/>
        <a:buChar char="•"/>
        <a:defRPr kumimoji="1" sz="11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4pPr>
      <a:lvl5pPr marL="466725" indent="-92075" algn="l" rtl="0" eaLnBrk="0" fontAlgn="base" hangingPunct="0">
        <a:spcBef>
          <a:spcPct val="0"/>
        </a:spcBef>
        <a:spcAft>
          <a:spcPct val="0"/>
        </a:spcAft>
        <a:buClr>
          <a:schemeClr val="tx1"/>
        </a:buClr>
        <a:buFont typeface="Arial" pitchFamily="34" charset="0"/>
        <a:buChar char="•"/>
        <a:defRPr kumimoji="1" sz="10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Рисунок 11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7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/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ru-RU" altLang="ru-RU" sz="1900" smtClean="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1028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sp>
        <p:nvSpPr>
          <p:cNvPr id="1029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sp>
        <p:nvSpPr>
          <p:cNvPr id="1030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srgbClr val="3C3C3B"/>
              </a:solidFill>
              <a:latin typeface="Arial" charset="0"/>
              <a:cs typeface="Arial" charset="0"/>
            </a:endParaRPr>
          </a:p>
        </p:txBody>
      </p:sp>
      <p:pic>
        <p:nvPicPr>
          <p:cNvPr id="1031" name="Рисунок 6" hidden="1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2" name="Заголовок 1"/>
          <p:cNvSpPr>
            <a:spLocks noGrp="1"/>
          </p:cNvSpPr>
          <p:nvPr>
            <p:ph type="title"/>
          </p:nvPr>
        </p:nvSpPr>
        <p:spPr bwMode="auto">
          <a:xfrm>
            <a:off x="358775" y="319088"/>
            <a:ext cx="6985000" cy="53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33" name="Текст 2"/>
          <p:cNvSpPr>
            <a:spLocks noGrp="1"/>
          </p:cNvSpPr>
          <p:nvPr>
            <p:ph type="body" idx="1"/>
          </p:nvPr>
        </p:nvSpPr>
        <p:spPr bwMode="auto">
          <a:xfrm>
            <a:off x="358775" y="1268413"/>
            <a:ext cx="8424863" cy="5040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288338" y="6516688"/>
            <a:ext cx="514350" cy="365125"/>
          </a:xfrm>
          <a:prstGeom prst="rect">
            <a:avLst/>
          </a:prstGeom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FFFFFF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>
              <a:defRPr/>
            </a:pPr>
            <a:fld id="{56BFE709-4864-42BA-8610-6DD02F53F28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548501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6" r:id="rId1"/>
    <p:sldLayoutId id="2147483837" r:id="rId2"/>
    <p:sldLayoutId id="2147483838" r:id="rId3"/>
    <p:sldLayoutId id="2147483839" r:id="rId4"/>
    <p:sldLayoutId id="2147483840" r:id="rId5"/>
    <p:sldLayoutId id="2147483841" r:id="rId6"/>
    <p:sldLayoutId id="2147483842" r:id="rId7"/>
    <p:sldLayoutId id="2147483843" r:id="rId8"/>
    <p:sldLayoutId id="2147483844" r:id="rId9"/>
    <p:sldLayoutId id="2147483845" r:id="rId10"/>
    <p:sldLayoutId id="2147483846" r:id="rId11"/>
    <p:sldLayoutId id="2147483847" r:id="rId12"/>
    <p:sldLayoutId id="2147483848" r:id="rId13"/>
    <p:sldLayoutId id="2147483849" r:id="rId14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 b="1" kern="1200">
          <a:solidFill>
            <a:schemeClr val="tx2"/>
          </a:solidFill>
          <a:latin typeface="+mj-lt"/>
          <a:ea typeface="Arial" charset="0"/>
          <a:cs typeface="Arial" pitchFamily="34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Arial" charset="0"/>
          <a:ea typeface="Arial" charset="0"/>
          <a:cs typeface="Arial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Arial" charset="0"/>
          <a:ea typeface="Arial" charset="0"/>
          <a:cs typeface="Arial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Arial" charset="0"/>
          <a:ea typeface="Arial" charset="0"/>
          <a:cs typeface="Arial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latin typeface="Arial" charset="0"/>
          <a:ea typeface="Arial" charset="0"/>
          <a:cs typeface="Arial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ts val="500"/>
        </a:spcBef>
        <a:spcAft>
          <a:spcPct val="0"/>
        </a:spcAft>
        <a:buFont typeface="Arial" charset="0"/>
        <a:buChar char="•"/>
        <a:defRPr kumimoji="1" sz="14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1pPr>
      <a:lvl2pPr marL="142875" indent="-142875" algn="l" rtl="0" eaLnBrk="0" fontAlgn="base" hangingPunct="0">
        <a:spcBef>
          <a:spcPts val="500"/>
        </a:spcBef>
        <a:spcAft>
          <a:spcPct val="0"/>
        </a:spcAft>
        <a:buSzPct val="100000"/>
        <a:buBlip>
          <a:blip r:embed="rId18"/>
        </a:buBlip>
        <a:defRPr kumimoji="1" sz="14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2pPr>
      <a:lvl3pPr marL="287338" indent="-142875" algn="l" rtl="0" eaLnBrk="0" fontAlgn="base" hangingPunct="0">
        <a:spcBef>
          <a:spcPts val="300"/>
        </a:spcBef>
        <a:spcAft>
          <a:spcPct val="0"/>
        </a:spcAft>
        <a:buBlip>
          <a:blip r:embed="rId19"/>
        </a:buBlip>
        <a:defRPr kumimoji="1" sz="12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3pPr>
      <a:lvl4pPr marL="377825" indent="-84138" algn="l" rtl="0" eaLnBrk="0" fontAlgn="base" hangingPunct="0">
        <a:spcBef>
          <a:spcPts val="200"/>
        </a:spcBef>
        <a:spcAft>
          <a:spcPct val="0"/>
        </a:spcAft>
        <a:buClr>
          <a:schemeClr val="accent1"/>
        </a:buClr>
        <a:buFont typeface="Arial" charset="0"/>
        <a:buChar char="•"/>
        <a:defRPr kumimoji="1" sz="11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4pPr>
      <a:lvl5pPr marL="466725" indent="-92075" algn="l" rtl="0" eaLnBrk="0" fontAlgn="base" hangingPunct="0">
        <a:spcBef>
          <a:spcPct val="0"/>
        </a:spcBef>
        <a:spcAft>
          <a:spcPct val="0"/>
        </a:spcAft>
        <a:buClr>
          <a:schemeClr val="tx1"/>
        </a:buClr>
        <a:buFont typeface="Arial" charset="0"/>
        <a:buChar char="•"/>
        <a:defRPr kumimoji="1" sz="10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Рисунок 11"/>
          <p:cNvPicPr>
            <a:picLocks noChangeAspect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7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1028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029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030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031" name="Рисунок 6" hidden="1"/>
          <p:cNvPicPr>
            <a:picLocks noChangeAspect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32" name="Заголовок 1"/>
          <p:cNvSpPr>
            <a:spLocks noGrp="1"/>
          </p:cNvSpPr>
          <p:nvPr>
            <p:ph type="title"/>
          </p:nvPr>
        </p:nvSpPr>
        <p:spPr bwMode="auto">
          <a:xfrm>
            <a:off x="358775" y="319088"/>
            <a:ext cx="6985000" cy="539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33" name="Текст 2"/>
          <p:cNvSpPr>
            <a:spLocks noGrp="1"/>
          </p:cNvSpPr>
          <p:nvPr>
            <p:ph type="body" idx="1"/>
          </p:nvPr>
        </p:nvSpPr>
        <p:spPr bwMode="auto">
          <a:xfrm>
            <a:off x="358775" y="1268413"/>
            <a:ext cx="8424863" cy="5040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288338" y="6516688"/>
            <a:ext cx="514350" cy="365125"/>
          </a:xfrm>
          <a:prstGeom prst="rect">
            <a:avLst/>
          </a:prstGeom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FFFFFF"/>
                </a:solidFill>
              </a:defRPr>
            </a:lvl1pPr>
          </a:lstStyle>
          <a:p>
            <a:fld id="{94B15B20-8B9C-4ED6-9513-3ADF4FE83130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208987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6" r:id="rId1"/>
    <p:sldLayoutId id="2147483867" r:id="rId2"/>
    <p:sldLayoutId id="2147483868" r:id="rId3"/>
    <p:sldLayoutId id="2147483869" r:id="rId4"/>
    <p:sldLayoutId id="2147483870" r:id="rId5"/>
    <p:sldLayoutId id="2147483871" r:id="rId6"/>
    <p:sldLayoutId id="2147483872" r:id="rId7"/>
    <p:sldLayoutId id="2147483873" r:id="rId8"/>
    <p:sldLayoutId id="2147483874" r:id="rId9"/>
    <p:sldLayoutId id="2147483875" r:id="rId10"/>
    <p:sldLayoutId id="2147483876" r:id="rId11"/>
    <p:sldLayoutId id="2147483877" r:id="rId12"/>
    <p:sldLayoutId id="2147483878" r:id="rId13"/>
    <p:sldLayoutId id="2147483879" r:id="rId14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b="1" kern="1200">
          <a:solidFill>
            <a:schemeClr val="tx2"/>
          </a:solidFill>
          <a:latin typeface="+mj-lt"/>
          <a:ea typeface="Arial" charset="0"/>
          <a:cs typeface="Arial" pitchFamily="34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  <a:ea typeface="Arial" charset="0"/>
          <a:cs typeface="Arial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  <a:ea typeface="Arial" charset="0"/>
          <a:cs typeface="Arial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  <a:ea typeface="Arial" charset="0"/>
          <a:cs typeface="Arial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  <a:ea typeface="Arial" charset="0"/>
          <a:cs typeface="Arial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ts val="500"/>
        </a:spcBef>
        <a:spcAft>
          <a:spcPct val="0"/>
        </a:spcAft>
        <a:buFont typeface="Arial" pitchFamily="34" charset="0"/>
        <a:defRPr kumimoji="1" sz="14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1pPr>
      <a:lvl2pPr marL="142875" indent="-142875" algn="l" rtl="0" eaLnBrk="0" fontAlgn="base" hangingPunct="0">
        <a:spcBef>
          <a:spcPts val="500"/>
        </a:spcBef>
        <a:spcAft>
          <a:spcPct val="0"/>
        </a:spcAft>
        <a:buSzPct val="100000"/>
        <a:buBlip>
          <a:blip r:embed="rId18"/>
        </a:buBlip>
        <a:defRPr kumimoji="1" sz="14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2pPr>
      <a:lvl3pPr marL="287338" indent="-142875" algn="l" rtl="0" eaLnBrk="0" fontAlgn="base" hangingPunct="0">
        <a:spcBef>
          <a:spcPts val="300"/>
        </a:spcBef>
        <a:spcAft>
          <a:spcPct val="0"/>
        </a:spcAft>
        <a:buBlip>
          <a:blip r:embed="rId19"/>
        </a:buBlip>
        <a:defRPr kumimoji="1" sz="12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3pPr>
      <a:lvl4pPr marL="377825" indent="-84138" algn="l" rtl="0" eaLnBrk="0" fontAlgn="base" hangingPunct="0">
        <a:spcBef>
          <a:spcPts val="200"/>
        </a:spcBef>
        <a:spcAft>
          <a:spcPct val="0"/>
        </a:spcAft>
        <a:buClr>
          <a:schemeClr val="accent1"/>
        </a:buClr>
        <a:buFont typeface="Arial" pitchFamily="34" charset="0"/>
        <a:buChar char="•"/>
        <a:defRPr kumimoji="1" sz="11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4pPr>
      <a:lvl5pPr marL="466725" indent="-92075" algn="l" rtl="0" eaLnBrk="0" fontAlgn="base" hangingPunct="0">
        <a:spcBef>
          <a:spcPct val="0"/>
        </a:spcBef>
        <a:spcAft>
          <a:spcPct val="0"/>
        </a:spcAft>
        <a:buClr>
          <a:schemeClr val="tx1"/>
        </a:buClr>
        <a:buFont typeface="Arial" pitchFamily="34" charset="0"/>
        <a:buChar char="•"/>
        <a:defRPr kumimoji="1" sz="10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Рисунок 11"/>
          <p:cNvPicPr>
            <a:picLocks noChangeAspect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7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1028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029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030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031" name="Рисунок 6" hidden="1"/>
          <p:cNvPicPr>
            <a:picLocks noChangeAspect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32" name="Заголовок 1"/>
          <p:cNvSpPr>
            <a:spLocks noGrp="1"/>
          </p:cNvSpPr>
          <p:nvPr>
            <p:ph type="title"/>
          </p:nvPr>
        </p:nvSpPr>
        <p:spPr bwMode="auto">
          <a:xfrm>
            <a:off x="358775" y="319088"/>
            <a:ext cx="6985000" cy="539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33" name="Текст 2"/>
          <p:cNvSpPr>
            <a:spLocks noGrp="1"/>
          </p:cNvSpPr>
          <p:nvPr>
            <p:ph type="body" idx="1"/>
          </p:nvPr>
        </p:nvSpPr>
        <p:spPr bwMode="auto">
          <a:xfrm>
            <a:off x="358775" y="1268413"/>
            <a:ext cx="8424863" cy="5040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288338" y="6516688"/>
            <a:ext cx="514350" cy="365125"/>
          </a:xfrm>
          <a:prstGeom prst="rect">
            <a:avLst/>
          </a:prstGeom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FFFFFF"/>
                </a:solidFill>
              </a:defRPr>
            </a:lvl1pPr>
          </a:lstStyle>
          <a:p>
            <a:fld id="{94B15B20-8B9C-4ED6-9513-3ADF4FE83130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931349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6" r:id="rId1"/>
    <p:sldLayoutId id="2147483897" r:id="rId2"/>
    <p:sldLayoutId id="2147483898" r:id="rId3"/>
    <p:sldLayoutId id="2147483899" r:id="rId4"/>
    <p:sldLayoutId id="2147483900" r:id="rId5"/>
    <p:sldLayoutId id="2147483901" r:id="rId6"/>
    <p:sldLayoutId id="2147483902" r:id="rId7"/>
    <p:sldLayoutId id="2147483903" r:id="rId8"/>
    <p:sldLayoutId id="2147483904" r:id="rId9"/>
    <p:sldLayoutId id="2147483905" r:id="rId10"/>
    <p:sldLayoutId id="2147483906" r:id="rId11"/>
    <p:sldLayoutId id="2147483907" r:id="rId12"/>
    <p:sldLayoutId id="2147483908" r:id="rId13"/>
    <p:sldLayoutId id="2147483909" r:id="rId14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b="1" kern="1200">
          <a:solidFill>
            <a:schemeClr val="tx2"/>
          </a:solidFill>
          <a:latin typeface="+mj-lt"/>
          <a:ea typeface="Arial" charset="0"/>
          <a:cs typeface="Arial" pitchFamily="34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  <a:ea typeface="Arial" charset="0"/>
          <a:cs typeface="Arial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  <a:ea typeface="Arial" charset="0"/>
          <a:cs typeface="Arial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  <a:ea typeface="Arial" charset="0"/>
          <a:cs typeface="Arial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  <a:ea typeface="Arial" charset="0"/>
          <a:cs typeface="Arial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ts val="500"/>
        </a:spcBef>
        <a:spcAft>
          <a:spcPct val="0"/>
        </a:spcAft>
        <a:buFont typeface="Arial" pitchFamily="34" charset="0"/>
        <a:defRPr kumimoji="1" sz="14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1pPr>
      <a:lvl2pPr marL="142875" indent="-142875" algn="l" rtl="0" eaLnBrk="0" fontAlgn="base" hangingPunct="0">
        <a:spcBef>
          <a:spcPts val="500"/>
        </a:spcBef>
        <a:spcAft>
          <a:spcPct val="0"/>
        </a:spcAft>
        <a:buSzPct val="100000"/>
        <a:buBlip>
          <a:blip r:embed="rId18"/>
        </a:buBlip>
        <a:defRPr kumimoji="1" sz="14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2pPr>
      <a:lvl3pPr marL="287338" indent="-142875" algn="l" rtl="0" eaLnBrk="0" fontAlgn="base" hangingPunct="0">
        <a:spcBef>
          <a:spcPts val="300"/>
        </a:spcBef>
        <a:spcAft>
          <a:spcPct val="0"/>
        </a:spcAft>
        <a:buBlip>
          <a:blip r:embed="rId19"/>
        </a:buBlip>
        <a:defRPr kumimoji="1" sz="12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3pPr>
      <a:lvl4pPr marL="377825" indent="-84138" algn="l" rtl="0" eaLnBrk="0" fontAlgn="base" hangingPunct="0">
        <a:spcBef>
          <a:spcPts val="200"/>
        </a:spcBef>
        <a:spcAft>
          <a:spcPct val="0"/>
        </a:spcAft>
        <a:buClr>
          <a:schemeClr val="accent1"/>
        </a:buClr>
        <a:buFont typeface="Arial" pitchFamily="34" charset="0"/>
        <a:buChar char="•"/>
        <a:defRPr kumimoji="1" sz="11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4pPr>
      <a:lvl5pPr marL="466725" indent="-92075" algn="l" rtl="0" eaLnBrk="0" fontAlgn="base" hangingPunct="0">
        <a:spcBef>
          <a:spcPct val="0"/>
        </a:spcBef>
        <a:spcAft>
          <a:spcPct val="0"/>
        </a:spcAft>
        <a:buClr>
          <a:schemeClr val="tx1"/>
        </a:buClr>
        <a:buFont typeface="Arial" pitchFamily="34" charset="0"/>
        <a:buChar char="•"/>
        <a:defRPr kumimoji="1" sz="10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Рисунок 11"/>
          <p:cNvPicPr>
            <a:picLocks noChangeAspect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0" y="6350"/>
            <a:ext cx="9144000" cy="144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27" name="TextBox 7"/>
          <p:cNvSpPr txBox="1">
            <a:spLocks noChangeArrowheads="1"/>
          </p:cNvSpPr>
          <p:nvPr/>
        </p:nvSpPr>
        <p:spPr bwMode="auto">
          <a:xfrm>
            <a:off x="582613" y="6554788"/>
            <a:ext cx="1408112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ru-RU" sz="1900">
                <a:solidFill>
                  <a:srgbClr val="488E91"/>
                </a:solidFill>
              </a:rPr>
              <a:t>Банк России</a:t>
            </a:r>
          </a:p>
        </p:txBody>
      </p:sp>
      <p:sp>
        <p:nvSpPr>
          <p:cNvPr id="1028" name="Freeform 6"/>
          <p:cNvSpPr>
            <a:spLocks/>
          </p:cNvSpPr>
          <p:nvPr/>
        </p:nvSpPr>
        <p:spPr bwMode="auto">
          <a:xfrm>
            <a:off x="2214563" y="6667500"/>
            <a:ext cx="6019800" cy="192088"/>
          </a:xfrm>
          <a:custGeom>
            <a:avLst/>
            <a:gdLst>
              <a:gd name="T0" fmla="*/ 2147483647 w 15167"/>
              <a:gd name="T1" fmla="*/ 0 h 485"/>
              <a:gd name="T2" fmla="*/ 0 w 15167"/>
              <a:gd name="T3" fmla="*/ 2147483647 h 485"/>
              <a:gd name="T4" fmla="*/ 2147483647 w 15167"/>
              <a:gd name="T5" fmla="*/ 2147483647 h 485"/>
              <a:gd name="T6" fmla="*/ 2147483647 w 15167"/>
              <a:gd name="T7" fmla="*/ 0 h 485"/>
              <a:gd name="T8" fmla="*/ 2147483647 w 15167"/>
              <a:gd name="T9" fmla="*/ 0 h 4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167" h="485">
                <a:moveTo>
                  <a:pt x="565" y="0"/>
                </a:moveTo>
                <a:lnTo>
                  <a:pt x="0" y="485"/>
                </a:lnTo>
                <a:lnTo>
                  <a:pt x="14601" y="485"/>
                </a:lnTo>
                <a:lnTo>
                  <a:pt x="15167" y="0"/>
                </a:lnTo>
                <a:lnTo>
                  <a:pt x="565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029" name="Freeform 7"/>
          <p:cNvSpPr>
            <a:spLocks/>
          </p:cNvSpPr>
          <p:nvPr/>
        </p:nvSpPr>
        <p:spPr bwMode="auto">
          <a:xfrm>
            <a:off x="8081963" y="6551613"/>
            <a:ext cx="1062037" cy="307975"/>
          </a:xfrm>
          <a:custGeom>
            <a:avLst/>
            <a:gdLst>
              <a:gd name="T0" fmla="*/ 360890 w 1062037"/>
              <a:gd name="T1" fmla="*/ 0 h 307975"/>
              <a:gd name="T2" fmla="*/ 1062037 w 1062037"/>
              <a:gd name="T3" fmla="*/ 0 h 307975"/>
              <a:gd name="T4" fmla="*/ 1062037 w 1062037"/>
              <a:gd name="T5" fmla="*/ 307975 h 307975"/>
              <a:gd name="T6" fmla="*/ 0 w 1062037"/>
              <a:gd name="T7" fmla="*/ 307975 h 307975"/>
              <a:gd name="T8" fmla="*/ 360890 w 1062037"/>
              <a:gd name="T9" fmla="*/ 0 h 3079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62037" h="307975">
                <a:moveTo>
                  <a:pt x="360890" y="0"/>
                </a:moveTo>
                <a:lnTo>
                  <a:pt x="1062037" y="0"/>
                </a:lnTo>
                <a:lnTo>
                  <a:pt x="1062037" y="307975"/>
                </a:lnTo>
                <a:lnTo>
                  <a:pt x="0" y="307975"/>
                </a:lnTo>
                <a:lnTo>
                  <a:pt x="36089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sp>
        <p:nvSpPr>
          <p:cNvPr id="1030" name="Freeform 9"/>
          <p:cNvSpPr>
            <a:spLocks/>
          </p:cNvSpPr>
          <p:nvPr/>
        </p:nvSpPr>
        <p:spPr bwMode="auto">
          <a:xfrm>
            <a:off x="0" y="6667500"/>
            <a:ext cx="358775" cy="192088"/>
          </a:xfrm>
          <a:custGeom>
            <a:avLst/>
            <a:gdLst>
              <a:gd name="T0" fmla="*/ 0 w 358775"/>
              <a:gd name="T1" fmla="*/ 0 h 192088"/>
              <a:gd name="T2" fmla="*/ 358775 w 358775"/>
              <a:gd name="T3" fmla="*/ 0 h 192088"/>
              <a:gd name="T4" fmla="*/ 134324 w 358775"/>
              <a:gd name="T5" fmla="*/ 192088 h 192088"/>
              <a:gd name="T6" fmla="*/ 0 w 358775"/>
              <a:gd name="T7" fmla="*/ 192088 h 192088"/>
              <a:gd name="T8" fmla="*/ 0 w 358775"/>
              <a:gd name="T9" fmla="*/ 0 h 1920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775" h="192088">
                <a:moveTo>
                  <a:pt x="0" y="0"/>
                </a:moveTo>
                <a:lnTo>
                  <a:pt x="358775" y="0"/>
                </a:lnTo>
                <a:lnTo>
                  <a:pt x="134324" y="192088"/>
                </a:lnTo>
                <a:lnTo>
                  <a:pt x="0" y="192088"/>
                </a:lnTo>
                <a:lnTo>
                  <a:pt x="0" y="0"/>
                </a:lnTo>
                <a:close/>
              </a:path>
            </a:pathLst>
          </a:custGeom>
          <a:solidFill>
            <a:srgbClr val="488E9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rgbClr val="3C3C3B"/>
              </a:solidFill>
            </a:endParaRPr>
          </a:p>
        </p:txBody>
      </p:sp>
      <p:pic>
        <p:nvPicPr>
          <p:cNvPr id="1031" name="Рисунок 6" hidden="1"/>
          <p:cNvPicPr>
            <a:picLocks noChangeAspect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0" y="0"/>
            <a:ext cx="9144000" cy="6864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032" name="Заголовок 1"/>
          <p:cNvSpPr>
            <a:spLocks noGrp="1"/>
          </p:cNvSpPr>
          <p:nvPr>
            <p:ph type="title"/>
          </p:nvPr>
        </p:nvSpPr>
        <p:spPr bwMode="auto">
          <a:xfrm>
            <a:off x="358775" y="319088"/>
            <a:ext cx="6985000" cy="539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33" name="Текст 2"/>
          <p:cNvSpPr>
            <a:spLocks noGrp="1"/>
          </p:cNvSpPr>
          <p:nvPr>
            <p:ph type="body" idx="1"/>
          </p:nvPr>
        </p:nvSpPr>
        <p:spPr bwMode="auto">
          <a:xfrm>
            <a:off x="358775" y="1268413"/>
            <a:ext cx="8424863" cy="5040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288338" y="6516688"/>
            <a:ext cx="514350" cy="365125"/>
          </a:xfrm>
          <a:prstGeom prst="rect">
            <a:avLst/>
          </a:prstGeom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FFFFFF"/>
                </a:solidFill>
              </a:defRPr>
            </a:lvl1pPr>
          </a:lstStyle>
          <a:p>
            <a:fld id="{94B15B20-8B9C-4ED6-9513-3ADF4FE83130}" type="slidenum">
              <a:rPr lang="ru-RU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676802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1" r:id="rId1"/>
    <p:sldLayoutId id="2147483912" r:id="rId2"/>
    <p:sldLayoutId id="2147483913" r:id="rId3"/>
    <p:sldLayoutId id="2147483914" r:id="rId4"/>
    <p:sldLayoutId id="2147483915" r:id="rId5"/>
    <p:sldLayoutId id="2147483916" r:id="rId6"/>
    <p:sldLayoutId id="2147483917" r:id="rId7"/>
    <p:sldLayoutId id="2147483918" r:id="rId8"/>
    <p:sldLayoutId id="2147483919" r:id="rId9"/>
    <p:sldLayoutId id="2147483920" r:id="rId10"/>
    <p:sldLayoutId id="2147483921" r:id="rId11"/>
    <p:sldLayoutId id="2147483922" r:id="rId12"/>
    <p:sldLayoutId id="2147483923" r:id="rId13"/>
    <p:sldLayoutId id="2147483924" r:id="rId14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b="1" kern="1200">
          <a:solidFill>
            <a:schemeClr val="tx2"/>
          </a:solidFill>
          <a:latin typeface="+mj-lt"/>
          <a:ea typeface="Arial" charset="0"/>
          <a:cs typeface="Arial" pitchFamily="34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  <a:ea typeface="Arial" charset="0"/>
          <a:cs typeface="Arial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  <a:ea typeface="Arial" charset="0"/>
          <a:cs typeface="Arial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  <a:ea typeface="Arial" charset="0"/>
          <a:cs typeface="Arial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  <a:ea typeface="Arial" charset="0"/>
          <a:cs typeface="Arial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b="1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ts val="500"/>
        </a:spcBef>
        <a:spcAft>
          <a:spcPct val="0"/>
        </a:spcAft>
        <a:buFont typeface="Arial" pitchFamily="34" charset="0"/>
        <a:defRPr kumimoji="1" sz="14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1pPr>
      <a:lvl2pPr marL="142875" indent="-142875" algn="l" rtl="0" eaLnBrk="0" fontAlgn="base" hangingPunct="0">
        <a:spcBef>
          <a:spcPts val="500"/>
        </a:spcBef>
        <a:spcAft>
          <a:spcPct val="0"/>
        </a:spcAft>
        <a:buSzPct val="100000"/>
        <a:buBlip>
          <a:blip r:embed="rId18"/>
        </a:buBlip>
        <a:defRPr kumimoji="1" sz="14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2pPr>
      <a:lvl3pPr marL="287338" indent="-142875" algn="l" rtl="0" eaLnBrk="0" fontAlgn="base" hangingPunct="0">
        <a:spcBef>
          <a:spcPts val="300"/>
        </a:spcBef>
        <a:spcAft>
          <a:spcPct val="0"/>
        </a:spcAft>
        <a:buBlip>
          <a:blip r:embed="rId19"/>
        </a:buBlip>
        <a:defRPr kumimoji="1" sz="12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3pPr>
      <a:lvl4pPr marL="377825" indent="-84138" algn="l" rtl="0" eaLnBrk="0" fontAlgn="base" hangingPunct="0">
        <a:spcBef>
          <a:spcPts val="200"/>
        </a:spcBef>
        <a:spcAft>
          <a:spcPct val="0"/>
        </a:spcAft>
        <a:buClr>
          <a:schemeClr val="accent1"/>
        </a:buClr>
        <a:buFont typeface="Arial" pitchFamily="34" charset="0"/>
        <a:buChar char="•"/>
        <a:defRPr kumimoji="1" sz="11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4pPr>
      <a:lvl5pPr marL="466725" indent="-92075" algn="l" rtl="0" eaLnBrk="0" fontAlgn="base" hangingPunct="0">
        <a:spcBef>
          <a:spcPct val="0"/>
        </a:spcBef>
        <a:spcAft>
          <a:spcPct val="0"/>
        </a:spcAft>
        <a:buClr>
          <a:schemeClr val="tx1"/>
        </a:buClr>
        <a:buFont typeface="Arial" pitchFamily="34" charset="0"/>
        <a:buChar char="•"/>
        <a:defRPr kumimoji="1" sz="1000" kern="1200">
          <a:solidFill>
            <a:schemeClr val="tx1"/>
          </a:solidFill>
          <a:latin typeface="+mn-lt"/>
          <a:ea typeface="Arial" charset="0"/>
          <a:cs typeface="Arial" pitchFamily="34" charset="0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39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3" Type="http://schemas.openxmlformats.org/officeDocument/2006/relationships/image" Target="../media/image4.png"/><Relationship Id="rId7" Type="http://schemas.openxmlformats.org/officeDocument/2006/relationships/diagramColors" Target="../diagrams/colors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4.xml"/><Relationship Id="rId6" Type="http://schemas.openxmlformats.org/officeDocument/2006/relationships/diagramQuickStyle" Target="../diagrams/quickStyle1.xml"/><Relationship Id="rId5" Type="http://schemas.openxmlformats.org/officeDocument/2006/relationships/diagramLayout" Target="../diagrams/layout1.xml"/><Relationship Id="rId4" Type="http://schemas.openxmlformats.org/officeDocument/2006/relationships/diagramData" Target="../diagrams/data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4.xml"/><Relationship Id="rId4" Type="http://schemas.openxmlformats.org/officeDocument/2006/relationships/chart" Target="../charts/char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Заголовок 1"/>
          <p:cNvSpPr>
            <a:spLocks noGrp="1"/>
          </p:cNvSpPr>
          <p:nvPr>
            <p:ph type="ctrTitle"/>
          </p:nvPr>
        </p:nvSpPr>
        <p:spPr>
          <a:xfrm>
            <a:off x="552450" y="357188"/>
            <a:ext cx="6335713" cy="911225"/>
          </a:xfrm>
        </p:spPr>
        <p:txBody>
          <a:bodyPr/>
          <a:lstStyle/>
          <a:p>
            <a:pPr eaLnBrk="1" hangingPunct="1"/>
            <a:r>
              <a:rPr lang="ru-RU" altLang="ru-RU" dirty="0"/>
              <a:t>Центральный </a:t>
            </a:r>
            <a:r>
              <a:rPr lang="ru-RU" altLang="ru-RU" dirty="0" smtClean="0"/>
              <a:t>банк </a:t>
            </a:r>
            <a:r>
              <a:rPr lang="ru-RU" altLang="ru-RU" dirty="0"/>
              <a:t>Российской Федерации</a:t>
            </a:r>
            <a:br>
              <a:rPr lang="ru-RU" altLang="ru-RU" dirty="0"/>
            </a:br>
            <a:r>
              <a:rPr lang="en-US" altLang="ru-RU" dirty="0" smtClean="0"/>
              <a:t>(</a:t>
            </a:r>
            <a:r>
              <a:rPr lang="ru-RU" altLang="ru-RU" dirty="0" smtClean="0"/>
              <a:t>Банк России</a:t>
            </a:r>
            <a:r>
              <a:rPr lang="en-US" altLang="ru-RU" dirty="0" smtClean="0"/>
              <a:t>)</a:t>
            </a:r>
            <a:endParaRPr lang="ru-RU" altLang="ru-RU" dirty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13"/>
          </p:nvPr>
        </p:nvSpPr>
        <p:spPr>
          <a:xfrm>
            <a:off x="539552" y="5805264"/>
            <a:ext cx="8231188" cy="432048"/>
          </a:xfrm>
        </p:spPr>
        <p:txBody>
          <a:bodyPr/>
          <a:lstStyle/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dirty="0" smtClean="0"/>
              <a:t>Козлов Иван Владимирович</a:t>
            </a:r>
          </a:p>
          <a:p>
            <a:pPr algn="just" eaLnBrk="1" fontAlgn="auto" hangingPunct="1">
              <a:spcAft>
                <a:spcPts val="0"/>
              </a:spcAft>
              <a:defRPr/>
            </a:pPr>
            <a:r>
              <a:rPr lang="ru-RU" dirty="0"/>
              <a:t>з</a:t>
            </a:r>
            <a:r>
              <a:rPr lang="ru-RU" dirty="0" smtClean="0"/>
              <a:t>аместитель руководителя Главной инспекции Банка </a:t>
            </a:r>
            <a:r>
              <a:rPr lang="ru-RU" dirty="0"/>
              <a:t>России</a:t>
            </a:r>
          </a:p>
          <a:p>
            <a:pPr eaLnBrk="1" fontAlgn="auto" hangingPunct="1">
              <a:spcAft>
                <a:spcPts val="0"/>
              </a:spcAft>
              <a:buFont typeface="Arial" panose="020B0604020202020204" pitchFamily="34" charset="0"/>
              <a:buNone/>
              <a:defRPr/>
            </a:pPr>
            <a:endParaRPr dirty="0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4"/>
          </p:nvPr>
        </p:nvSpPr>
        <p:spPr>
          <a:xfrm>
            <a:off x="467544" y="6381328"/>
            <a:ext cx="8375204" cy="2540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dirty="0" smtClean="0"/>
              <a:t> </a:t>
            </a:r>
            <a:r>
              <a:rPr lang="ru-RU" dirty="0" smtClean="0"/>
              <a:t>20 марта 2015 </a:t>
            </a:r>
            <a:r>
              <a:rPr lang="ru-RU" dirty="0"/>
              <a:t>года</a:t>
            </a:r>
          </a:p>
          <a:p>
            <a:pPr eaLnBrk="1" fontAlgn="auto" hangingPunct="1">
              <a:spcAft>
                <a:spcPts val="0"/>
              </a:spcAft>
              <a:buFont typeface="Arial" panose="020B0604020202020204" pitchFamily="34" charset="0"/>
              <a:buNone/>
              <a:defRPr/>
            </a:pPr>
            <a:endParaRPr dirty="0"/>
          </a:p>
        </p:txBody>
      </p:sp>
      <p:pic>
        <p:nvPicPr>
          <p:cNvPr id="17414" name="Рисунок 6"/>
          <p:cNvPicPr>
            <a:picLocks noGrp="1" noChangeAspect="1"/>
          </p:cNvPicPr>
          <p:nvPr>
            <p:ph type="pic" sz="quarter" idx="15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410" b="14410"/>
          <a:stretch>
            <a:fillRect/>
          </a:stretch>
        </p:blipFill>
        <p:spPr>
          <a:xfrm>
            <a:off x="1976438" y="2889250"/>
            <a:ext cx="5310187" cy="2173288"/>
          </a:xfrm>
          <a:prstGeom prst="rect">
            <a:avLst/>
          </a:prstGeom>
        </p:spPr>
      </p:pic>
      <p:sp>
        <p:nvSpPr>
          <p:cNvPr id="7" name="Подзаголовок 6"/>
          <p:cNvSpPr>
            <a:spLocks noGrp="1"/>
          </p:cNvSpPr>
          <p:nvPr>
            <p:ph type="subTitle" idx="1"/>
          </p:nvPr>
        </p:nvSpPr>
        <p:spPr>
          <a:xfrm>
            <a:off x="539552" y="1268760"/>
            <a:ext cx="6336000" cy="1152128"/>
          </a:xfrm>
        </p:spPr>
        <p:txBody>
          <a:bodyPr/>
          <a:lstStyle/>
          <a:p>
            <a:pPr>
              <a:spcBef>
                <a:spcPts val="0"/>
              </a:spcBef>
            </a:pPr>
            <a:r>
              <a:rPr lang="ru-RU" sz="1800" b="1" dirty="0" smtClean="0"/>
              <a:t>Особенности инспектирования банков и других участников финансового рынка в условиях </a:t>
            </a:r>
            <a:r>
              <a:rPr lang="ru-RU" sz="1800" b="1" dirty="0" err="1" smtClean="0"/>
              <a:t>мегарегулирования</a:t>
            </a:r>
            <a:endParaRPr lang="ru-RU" sz="1800" b="1" dirty="0"/>
          </a:p>
          <a:p>
            <a:pPr>
              <a:spcBef>
                <a:spcPts val="0"/>
              </a:spcBef>
            </a:pPr>
            <a:r>
              <a:rPr lang="ru-RU" sz="1800" b="1" dirty="0" smtClean="0"/>
              <a:t> </a:t>
            </a:r>
            <a:endParaRPr lang="ru-RU" sz="1800" b="1" dirty="0"/>
          </a:p>
        </p:txBody>
      </p:sp>
    </p:spTree>
    <p:extLst>
      <p:ext uri="{BB962C8B-B14F-4D97-AF65-F5344CB8AC3E}">
        <p14:creationId xmlns:p14="http://schemas.microsoft.com/office/powerpoint/2010/main" val="1808078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23528" y="332656"/>
            <a:ext cx="6985000" cy="539750"/>
          </a:xfrm>
        </p:spPr>
        <p:txBody>
          <a:bodyPr/>
          <a:lstStyle/>
          <a:p>
            <a:r>
              <a:rPr lang="ru-RU" sz="1600" dirty="0" smtClean="0"/>
              <a:t>Основные </a:t>
            </a:r>
            <a:r>
              <a:rPr lang="ru-RU" sz="1600" dirty="0"/>
              <a:t>принципы проведения </a:t>
            </a:r>
            <a:r>
              <a:rPr lang="ru-RU" sz="1600" dirty="0" smtClean="0"/>
              <a:t>Банком </a:t>
            </a:r>
            <a:r>
              <a:rPr lang="ru-RU" sz="1600" dirty="0"/>
              <a:t>России проверок поднадзорных организаций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591290-5F2B-409F-9045-CC630CD4F126}" type="slidenum">
              <a:rPr lang="ru-RU" smtClean="0"/>
              <a:pPr/>
              <a:t>10</a:t>
            </a:fld>
            <a:endParaRPr lang="ru-RU"/>
          </a:p>
        </p:txBody>
      </p:sp>
      <p:graphicFrame>
        <p:nvGraphicFramePr>
          <p:cNvPr id="4" name="Схема 3"/>
          <p:cNvGraphicFramePr/>
          <p:nvPr>
            <p:extLst>
              <p:ext uri="{D42A27DB-BD31-4B8C-83A1-F6EECF244321}">
                <p14:modId xmlns:p14="http://schemas.microsoft.com/office/powerpoint/2010/main" val="4147755998"/>
              </p:ext>
            </p:extLst>
          </p:nvPr>
        </p:nvGraphicFramePr>
        <p:xfrm>
          <a:off x="467544" y="1397000"/>
          <a:ext cx="8280920" cy="498432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2339752" y="3573016"/>
            <a:ext cx="2880320" cy="136815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ru-RU" b="1" dirty="0" smtClean="0">
                <a:solidFill>
                  <a:srgbClr val="3C3C3B"/>
                </a:solidFill>
              </a:rPr>
              <a:t>Беспристрастность</a:t>
            </a:r>
            <a:endParaRPr lang="ru-RU" dirty="0">
              <a:solidFill>
                <a:srgbClr val="3C3C3B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716016" y="3140968"/>
            <a:ext cx="3096344" cy="20882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ru-RU" b="1" dirty="0" smtClean="0">
                <a:solidFill>
                  <a:srgbClr val="3C3C3B"/>
                </a:solidFill>
              </a:rPr>
              <a:t>Транспарентность   </a:t>
            </a:r>
          </a:p>
          <a:p>
            <a:r>
              <a:rPr lang="ru-RU" b="1" dirty="0">
                <a:solidFill>
                  <a:srgbClr val="3C3C3B"/>
                </a:solidFill>
              </a:rPr>
              <a:t> </a:t>
            </a:r>
            <a:r>
              <a:rPr lang="ru-RU" b="1" dirty="0" smtClean="0">
                <a:solidFill>
                  <a:srgbClr val="3C3C3B"/>
                </a:solidFill>
              </a:rPr>
              <a:t> инспекционного</a:t>
            </a:r>
          </a:p>
          <a:p>
            <a:r>
              <a:rPr lang="ru-RU" b="1" dirty="0" smtClean="0">
                <a:solidFill>
                  <a:srgbClr val="3C3C3B"/>
                </a:solidFill>
              </a:rPr>
              <a:t>          процесса</a:t>
            </a:r>
            <a:endParaRPr lang="ru-RU" b="1" dirty="0">
              <a:solidFill>
                <a:srgbClr val="3C3C3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4495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Номер слайда 3"/>
          <p:cNvSpPr>
            <a:spLocks noGrp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/>
            <a:fld id="{7B1DE440-D4C1-43F5-978E-C41F1656AFB6}" type="slidenum">
              <a:rPr lang="ru-RU" altLang="ru-RU" smtClean="0">
                <a:solidFill>
                  <a:srgbClr val="FFFFFF"/>
                </a:solidFill>
              </a:rPr>
              <a:pPr eaLnBrk="1" hangingPunct="1"/>
              <a:t>11</a:t>
            </a:fld>
            <a:endParaRPr lang="ru-RU" altLang="ru-RU" smtClean="0">
              <a:solidFill>
                <a:srgbClr val="FFFFFF"/>
              </a:solidFill>
            </a:endParaRPr>
          </a:p>
        </p:txBody>
      </p:sp>
      <p:sp>
        <p:nvSpPr>
          <p:cNvPr id="21514" name="Заголовок 1"/>
          <p:cNvSpPr>
            <a:spLocks noGrp="1"/>
          </p:cNvSpPr>
          <p:nvPr>
            <p:ph type="title"/>
          </p:nvPr>
        </p:nvSpPr>
        <p:spPr>
          <a:xfrm>
            <a:off x="357188" y="214313"/>
            <a:ext cx="6985000" cy="714375"/>
          </a:xfrm>
        </p:spPr>
        <p:txBody>
          <a:bodyPr/>
          <a:lstStyle/>
          <a:p>
            <a:r>
              <a:rPr lang="ru-RU" altLang="ru-RU" dirty="0" smtClean="0"/>
              <a:t>Методы осуществления инспекционных действий</a:t>
            </a:r>
          </a:p>
        </p:txBody>
      </p:sp>
      <p:graphicFrame>
        <p:nvGraphicFramePr>
          <p:cNvPr id="4" name="Схема 3"/>
          <p:cNvGraphicFramePr/>
          <p:nvPr>
            <p:extLst>
              <p:ext uri="{D42A27DB-BD31-4B8C-83A1-F6EECF244321}">
                <p14:modId xmlns:p14="http://schemas.microsoft.com/office/powerpoint/2010/main" val="1971726654"/>
              </p:ext>
            </p:extLst>
          </p:nvPr>
        </p:nvGraphicFramePr>
        <p:xfrm>
          <a:off x="251520" y="1700808"/>
          <a:ext cx="5735960" cy="406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14" name="Стрелка вправо с вырезом 13"/>
          <p:cNvSpPr/>
          <p:nvPr/>
        </p:nvSpPr>
        <p:spPr>
          <a:xfrm>
            <a:off x="5724128" y="1844824"/>
            <a:ext cx="1143000" cy="3456384"/>
          </a:xfrm>
          <a:prstGeom prst="notchedRightArrow">
            <a:avLst/>
          </a:prstGeom>
          <a:solidFill>
            <a:srgbClr val="8AC2C5"/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dk1">
                    <a:hueOff val="0"/>
                    <a:satOff val="0"/>
                    <a:lumOff val="0"/>
                    <a:alphaOff val="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endParaRPr lang="ru-RU" sz="1400" dirty="0">
              <a:solidFill>
                <a:schemeClr val="tx1"/>
              </a:solidFill>
            </a:endParaRPr>
          </a:p>
        </p:txBody>
      </p:sp>
      <p:sp>
        <p:nvSpPr>
          <p:cNvPr id="15" name="Rectangle 21"/>
          <p:cNvSpPr>
            <a:spLocks noChangeArrowheads="1"/>
          </p:cNvSpPr>
          <p:nvPr/>
        </p:nvSpPr>
        <p:spPr bwMode="auto">
          <a:xfrm>
            <a:off x="7020001" y="2708920"/>
            <a:ext cx="1656455" cy="1584176"/>
          </a:xfrm>
          <a:prstGeom prst="ellipse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  <a:extLst/>
        </p:spPr>
        <p:txBody>
          <a:bodyPr wrap="none" lIns="97740" tIns="48870" rIns="97740" bIns="48870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9pPr>
          </a:lstStyle>
          <a:p>
            <a:pPr algn="ctr"/>
            <a:r>
              <a:rPr lang="ru-RU" altLang="ru-RU" sz="1600" b="1" dirty="0" smtClean="0"/>
              <a:t>Оперативное </a:t>
            </a:r>
          </a:p>
          <a:p>
            <a:pPr algn="ctr"/>
            <a:r>
              <a:rPr lang="ru-RU" altLang="ru-RU" sz="1600" b="1" dirty="0" smtClean="0"/>
              <a:t>реагирование </a:t>
            </a:r>
            <a:endParaRPr lang="ru-RU" altLang="ru-RU" sz="1600" b="1" dirty="0"/>
          </a:p>
          <a:p>
            <a:pPr algn="ctr"/>
            <a:endParaRPr lang="ru-RU" altLang="ru-RU" sz="1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48299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Заголовок 1"/>
          <p:cNvSpPr>
            <a:spLocks noGrp="1"/>
          </p:cNvSpPr>
          <p:nvPr>
            <p:ph type="title"/>
          </p:nvPr>
        </p:nvSpPr>
        <p:spPr>
          <a:xfrm>
            <a:off x="358775" y="188913"/>
            <a:ext cx="6985000" cy="792162"/>
          </a:xfrm>
        </p:spPr>
        <p:txBody>
          <a:bodyPr/>
          <a:lstStyle/>
          <a:p>
            <a:r>
              <a:rPr lang="ru-RU" altLang="ru-RU" sz="1600" dirty="0" smtClean="0">
                <a:solidFill>
                  <a:srgbClr val="000000"/>
                </a:solidFill>
                <a:cs typeface="Arial" charset="0"/>
              </a:rPr>
              <a:t>Актуальность консолидации при осуществлении инспектирования в отношении кредитных организаций и некредитных финансовых организаций</a:t>
            </a:r>
            <a:endParaRPr lang="ru-RU" altLang="ru-RU" dirty="0" smtClean="0">
              <a:cs typeface="Arial" charset="0"/>
            </a:endParaRPr>
          </a:p>
        </p:txBody>
      </p:sp>
      <p:sp>
        <p:nvSpPr>
          <p:cNvPr id="19459" name="Номер слайда 3"/>
          <p:cNvSpPr>
            <a:spLocks noGrp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ts val="500"/>
              </a:spcBef>
              <a:buFont typeface="Arial" charset="0"/>
              <a:defRPr kumimoji="1" sz="14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spcBef>
                <a:spcPts val="500"/>
              </a:spcBef>
              <a:buSzPct val="100000"/>
              <a:buBlip>
                <a:blip r:embed="rId2"/>
              </a:buBlip>
              <a:defRPr kumimoji="1" sz="14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spcBef>
                <a:spcPts val="300"/>
              </a:spcBef>
              <a:buBlip>
                <a:blip r:embed="rId3"/>
              </a:buBlip>
              <a:defRPr kumimoji="1" sz="12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spcBef>
                <a:spcPts val="200"/>
              </a:spcBef>
              <a:buClr>
                <a:schemeClr val="accent1"/>
              </a:buClr>
              <a:buFont typeface="Arial" charset="0"/>
              <a:buChar char="•"/>
              <a:defRPr kumimoji="1" sz="1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fld id="{D652545A-BE13-4579-80BF-E849A742C098}" type="slidenum">
              <a:rPr kumimoji="0" lang="ru-RU" altLang="ru-RU" sz="1000" smtClean="0">
                <a:solidFill>
                  <a:srgbClr val="FFFFFF"/>
                </a:solidFill>
              </a:rPr>
              <a:pPr eaLnBrk="1" hangingPunct="1">
                <a:spcBef>
                  <a:spcPct val="0"/>
                </a:spcBef>
                <a:buFontTx/>
                <a:buNone/>
              </a:pPr>
              <a:t>12</a:t>
            </a:fld>
            <a:endParaRPr kumimoji="0" lang="ru-RU" altLang="ru-RU" sz="1000" smtClean="0">
              <a:solidFill>
                <a:srgbClr val="FFFFFF"/>
              </a:solidFill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1562100" y="1701800"/>
            <a:ext cx="6140450" cy="500063"/>
          </a:xfrm>
          <a:prstGeom prst="rect">
            <a:avLst/>
          </a:prstGeom>
          <a:solidFill>
            <a:srgbClr val="4E81BC"/>
          </a:solidFill>
          <a:ln w="28575">
            <a:solidFill>
              <a:srgbClr val="4E81BC"/>
            </a:solidFill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600" b="1" dirty="0">
                <a:solidFill>
                  <a:schemeClr val="bg1"/>
                </a:solidFill>
                <a:cs typeface="Arial" pitchFamily="34" charset="0"/>
              </a:rPr>
              <a:t>Внутренние риски</a:t>
            </a:r>
            <a:endParaRPr lang="ru-RU" sz="1400" b="1" dirty="0">
              <a:solidFill>
                <a:schemeClr val="bg1"/>
              </a:solidFill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1547813" y="3270250"/>
            <a:ext cx="6140450" cy="500063"/>
          </a:xfrm>
          <a:prstGeom prst="rect">
            <a:avLst/>
          </a:prstGeom>
          <a:solidFill>
            <a:srgbClr val="4E81BC"/>
          </a:solidFill>
          <a:ln w="28575">
            <a:solidFill>
              <a:srgbClr val="4E81BC"/>
            </a:solidFill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600" b="1" dirty="0">
                <a:solidFill>
                  <a:schemeClr val="bg1"/>
                </a:solidFill>
                <a:cs typeface="Arial" pitchFamily="34" charset="0"/>
              </a:rPr>
              <a:t>Взаимные риски</a:t>
            </a:r>
            <a:endParaRPr lang="ru-RU" sz="1400" b="1" dirty="0">
              <a:solidFill>
                <a:schemeClr val="bg1"/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2722563" y="2374900"/>
            <a:ext cx="4965700" cy="622052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28575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400" dirty="0">
                <a:solidFill>
                  <a:srgbClr val="3C3C3B"/>
                </a:solidFill>
                <a:cs typeface="Arial" pitchFamily="34" charset="0"/>
              </a:rPr>
              <a:t>многие кредитные организации одновременно </a:t>
            </a:r>
          </a:p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400" dirty="0">
                <a:solidFill>
                  <a:srgbClr val="3C3C3B"/>
                </a:solidFill>
                <a:cs typeface="Arial" pitchFamily="34" charset="0"/>
              </a:rPr>
              <a:t>являются некредитными финансовыми организациями</a:t>
            </a:r>
            <a:endParaRPr lang="ru-RU" sz="1400" dirty="0">
              <a:solidFill>
                <a:schemeClr val="tx1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2732088" y="4941168"/>
            <a:ext cx="4956175" cy="504056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28575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400" dirty="0">
                <a:solidFill>
                  <a:srgbClr val="3C3C3B"/>
                </a:solidFill>
                <a:cs typeface="Arial" pitchFamily="34" charset="0"/>
              </a:rPr>
              <a:t>в</a:t>
            </a:r>
            <a:r>
              <a:rPr lang="ru-RU" sz="1400" dirty="0" smtClean="0">
                <a:solidFill>
                  <a:srgbClr val="3C3C3B"/>
                </a:solidFill>
                <a:cs typeface="Arial" pitchFamily="34" charset="0"/>
              </a:rPr>
              <a:t>заимные, в т.ч. «схемные» </a:t>
            </a:r>
            <a:r>
              <a:rPr lang="ru-RU" sz="1400" dirty="0">
                <a:solidFill>
                  <a:srgbClr val="3C3C3B"/>
                </a:solidFill>
                <a:cs typeface="Arial" pitchFamily="34" charset="0"/>
              </a:rPr>
              <a:t>операции кредитных организаций и некредитных финансовых организаций   </a:t>
            </a:r>
            <a:endParaRPr lang="ru-RU" sz="1400" dirty="0">
              <a:solidFill>
                <a:schemeClr val="tx1"/>
              </a:solidFill>
            </a:endParaRPr>
          </a:p>
        </p:txBody>
      </p:sp>
      <p:sp>
        <p:nvSpPr>
          <p:cNvPr id="13" name="Равнобедренный треугольник 12"/>
          <p:cNvSpPr/>
          <p:nvPr/>
        </p:nvSpPr>
        <p:spPr>
          <a:xfrm rot="5400000">
            <a:off x="827882" y="1697831"/>
            <a:ext cx="431800" cy="576263"/>
          </a:xfrm>
          <a:prstGeom prst="triangle">
            <a:avLst/>
          </a:prstGeom>
          <a:solidFill>
            <a:srgbClr val="4E81BC"/>
          </a:solidFill>
          <a:ln w="28575">
            <a:solidFill>
              <a:srgbClr val="4E81BC"/>
            </a:solidFill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endParaRPr lang="ru-RU" sz="1400" dirty="0">
              <a:solidFill>
                <a:schemeClr val="tx1"/>
              </a:solidFill>
            </a:endParaRPr>
          </a:p>
        </p:txBody>
      </p:sp>
      <p:sp>
        <p:nvSpPr>
          <p:cNvPr id="14" name="Равнобедренный треугольник 13"/>
          <p:cNvSpPr/>
          <p:nvPr/>
        </p:nvSpPr>
        <p:spPr>
          <a:xfrm rot="5400000">
            <a:off x="833438" y="3225800"/>
            <a:ext cx="430212" cy="585788"/>
          </a:xfrm>
          <a:prstGeom prst="triangle">
            <a:avLst/>
          </a:prstGeom>
          <a:solidFill>
            <a:srgbClr val="4E81BC"/>
          </a:solidFill>
          <a:ln w="28575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endParaRPr lang="ru-RU" sz="1400" dirty="0">
              <a:solidFill>
                <a:schemeClr val="tx1"/>
              </a:solidFill>
            </a:endParaRPr>
          </a:p>
        </p:txBody>
      </p:sp>
      <p:cxnSp>
        <p:nvCxnSpPr>
          <p:cNvPr id="19466" name="Соединительная линия уступом 23"/>
          <p:cNvCxnSpPr>
            <a:cxnSpLocks noChangeShapeType="1"/>
            <a:endCxn id="16" idx="1"/>
          </p:cNvCxnSpPr>
          <p:nvPr/>
        </p:nvCxnSpPr>
        <p:spPr bwMode="auto">
          <a:xfrm>
            <a:off x="1846263" y="4130278"/>
            <a:ext cx="876300" cy="177801"/>
          </a:xfrm>
          <a:prstGeom prst="bentConnector3">
            <a:avLst>
              <a:gd name="adj1" fmla="val 50000"/>
            </a:avLst>
          </a:prstGeom>
          <a:noFill/>
          <a:ln w="28575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" name="Прямоугольник 15"/>
          <p:cNvSpPr/>
          <p:nvPr/>
        </p:nvSpPr>
        <p:spPr>
          <a:xfrm>
            <a:off x="2722563" y="3861048"/>
            <a:ext cx="4965700" cy="89406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28575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400" dirty="0">
                <a:solidFill>
                  <a:srgbClr val="3C3C3B"/>
                </a:solidFill>
                <a:cs typeface="Arial" pitchFamily="34" charset="0"/>
              </a:rPr>
              <a:t>кредитные </a:t>
            </a:r>
            <a:r>
              <a:rPr lang="ru-RU" sz="1400" dirty="0" smtClean="0">
                <a:solidFill>
                  <a:srgbClr val="3C3C3B"/>
                </a:solidFill>
                <a:cs typeface="Arial" pitchFamily="34" charset="0"/>
              </a:rPr>
              <a:t>организации </a:t>
            </a:r>
            <a:r>
              <a:rPr lang="ru-RU" sz="1400" dirty="0">
                <a:solidFill>
                  <a:srgbClr val="3C3C3B"/>
                </a:solidFill>
                <a:cs typeface="Arial" pitchFamily="34" charset="0"/>
              </a:rPr>
              <a:t>и некредитные финансовые </a:t>
            </a:r>
            <a:endParaRPr lang="ru-RU" sz="1400" dirty="0" smtClean="0">
              <a:solidFill>
                <a:srgbClr val="3C3C3B"/>
              </a:solidFill>
              <a:cs typeface="Arial" pitchFamily="34" charset="0"/>
            </a:endParaRPr>
          </a:p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400" dirty="0" smtClean="0">
                <a:solidFill>
                  <a:srgbClr val="3C3C3B"/>
                </a:solidFill>
                <a:cs typeface="Arial" pitchFamily="34" charset="0"/>
              </a:rPr>
              <a:t>организации</a:t>
            </a:r>
            <a:r>
              <a:rPr lang="ru-RU" sz="1400" dirty="0">
                <a:solidFill>
                  <a:srgbClr val="3C3C3B"/>
                </a:solidFill>
                <a:cs typeface="Arial" pitchFamily="34" charset="0"/>
              </a:rPr>
              <a:t>, </a:t>
            </a:r>
            <a:r>
              <a:rPr lang="ru-RU" sz="1400" dirty="0" smtClean="0">
                <a:solidFill>
                  <a:srgbClr val="3C3C3B"/>
                </a:solidFill>
                <a:cs typeface="Arial" pitchFamily="34" charset="0"/>
              </a:rPr>
              <a:t>либо несколько кредитных организаций / </a:t>
            </a:r>
          </a:p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400" dirty="0" smtClean="0">
                <a:solidFill>
                  <a:srgbClr val="3C3C3B"/>
                </a:solidFill>
                <a:cs typeface="Arial" pitchFamily="34" charset="0"/>
              </a:rPr>
              <a:t>некредитных финансовых организаций образуют </a:t>
            </a:r>
          </a:p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400" dirty="0" smtClean="0">
                <a:solidFill>
                  <a:srgbClr val="3C3C3B"/>
                </a:solidFill>
                <a:cs typeface="Arial" pitchFamily="34" charset="0"/>
              </a:rPr>
              <a:t>банковские / финансовые </a:t>
            </a:r>
            <a:r>
              <a:rPr lang="ru-RU" sz="1400" dirty="0">
                <a:solidFill>
                  <a:srgbClr val="3C3C3B"/>
                </a:solidFill>
                <a:cs typeface="Arial" pitchFamily="34" charset="0"/>
              </a:rPr>
              <a:t>группы</a:t>
            </a:r>
            <a:endParaRPr lang="ru-RU" sz="1400" dirty="0">
              <a:solidFill>
                <a:schemeClr val="tx1"/>
              </a:solidFill>
            </a:endParaRPr>
          </a:p>
        </p:txBody>
      </p:sp>
      <p:cxnSp>
        <p:nvCxnSpPr>
          <p:cNvPr id="19468" name="Прямая соединительная линия 25"/>
          <p:cNvCxnSpPr>
            <a:cxnSpLocks noChangeShapeType="1"/>
          </p:cNvCxnSpPr>
          <p:nvPr/>
        </p:nvCxnSpPr>
        <p:spPr bwMode="auto">
          <a:xfrm flipV="1">
            <a:off x="1826419" y="3770313"/>
            <a:ext cx="19844" cy="2034951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69" name="Соединительная линия уступом 32"/>
          <p:cNvCxnSpPr>
            <a:cxnSpLocks noChangeShapeType="1"/>
            <a:endCxn id="10" idx="1"/>
          </p:cNvCxnSpPr>
          <p:nvPr/>
        </p:nvCxnSpPr>
        <p:spPr bwMode="auto">
          <a:xfrm>
            <a:off x="1826419" y="2422599"/>
            <a:ext cx="896144" cy="263327"/>
          </a:xfrm>
          <a:prstGeom prst="bentConnector3">
            <a:avLst>
              <a:gd name="adj1" fmla="val 50000"/>
            </a:avLst>
          </a:prstGeom>
          <a:noFill/>
          <a:ln w="28575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0" name="Прямая соединительная линия 33"/>
          <p:cNvCxnSpPr>
            <a:cxnSpLocks noChangeShapeType="1"/>
          </p:cNvCxnSpPr>
          <p:nvPr/>
        </p:nvCxnSpPr>
        <p:spPr bwMode="auto">
          <a:xfrm flipV="1">
            <a:off x="1835151" y="2219326"/>
            <a:ext cx="1587" cy="201562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0" name="Прямоугольник 39"/>
          <p:cNvSpPr/>
          <p:nvPr/>
        </p:nvSpPr>
        <p:spPr>
          <a:xfrm>
            <a:off x="2732088" y="5589240"/>
            <a:ext cx="4956175" cy="72008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28575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400" dirty="0">
                <a:solidFill>
                  <a:srgbClr val="3C3C3B"/>
                </a:solidFill>
                <a:cs typeface="Arial" pitchFamily="34" charset="0"/>
              </a:rPr>
              <a:t>операции некредитных финансовых организаций </a:t>
            </a:r>
            <a:endParaRPr lang="ru-RU" sz="1400" dirty="0" smtClean="0">
              <a:solidFill>
                <a:srgbClr val="3C3C3B"/>
              </a:solidFill>
              <a:cs typeface="Arial" pitchFamily="34" charset="0"/>
            </a:endParaRPr>
          </a:p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400" dirty="0" smtClean="0">
                <a:solidFill>
                  <a:srgbClr val="3C3C3B"/>
                </a:solidFill>
                <a:cs typeface="Arial" pitchFamily="34" charset="0"/>
              </a:rPr>
              <a:t>по </a:t>
            </a:r>
            <a:r>
              <a:rPr lang="ru-RU" sz="1400" dirty="0">
                <a:solidFill>
                  <a:srgbClr val="3C3C3B"/>
                </a:solidFill>
                <a:cs typeface="Arial" pitchFamily="34" charset="0"/>
              </a:rPr>
              <a:t>счетам </a:t>
            </a:r>
            <a:r>
              <a:rPr lang="ru-RU" sz="1400" dirty="0" smtClean="0">
                <a:solidFill>
                  <a:srgbClr val="3C3C3B"/>
                </a:solidFill>
                <a:cs typeface="Arial" pitchFamily="34" charset="0"/>
              </a:rPr>
              <a:t>в </a:t>
            </a:r>
            <a:r>
              <a:rPr lang="ru-RU" sz="1400" dirty="0">
                <a:solidFill>
                  <a:srgbClr val="3C3C3B"/>
                </a:solidFill>
                <a:cs typeface="Arial" pitchFamily="34" charset="0"/>
              </a:rPr>
              <a:t>кредитных организациях, в том </a:t>
            </a:r>
            <a:r>
              <a:rPr lang="ru-RU" sz="1400" dirty="0" smtClean="0">
                <a:solidFill>
                  <a:srgbClr val="3C3C3B"/>
                </a:solidFill>
                <a:cs typeface="Arial" pitchFamily="34" charset="0"/>
              </a:rPr>
              <a:t>числе </a:t>
            </a:r>
          </a:p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400" dirty="0" smtClean="0">
                <a:solidFill>
                  <a:srgbClr val="3C3C3B"/>
                </a:solidFill>
                <a:cs typeface="Arial" pitchFamily="34" charset="0"/>
              </a:rPr>
              <a:t>сомнительного </a:t>
            </a:r>
            <a:r>
              <a:rPr lang="ru-RU" sz="1400" dirty="0">
                <a:solidFill>
                  <a:srgbClr val="3C3C3B"/>
                </a:solidFill>
                <a:cs typeface="Arial" pitchFamily="34" charset="0"/>
              </a:rPr>
              <a:t>характера</a:t>
            </a:r>
            <a:endParaRPr lang="ru-RU" sz="1400" dirty="0">
              <a:solidFill>
                <a:schemeClr val="tx1"/>
              </a:solidFill>
            </a:endParaRPr>
          </a:p>
        </p:txBody>
      </p:sp>
      <p:cxnSp>
        <p:nvCxnSpPr>
          <p:cNvPr id="19472" name="Соединительная линия уступом 42"/>
          <p:cNvCxnSpPr>
            <a:cxnSpLocks noChangeShapeType="1"/>
            <a:endCxn id="12" idx="1"/>
          </p:cNvCxnSpPr>
          <p:nvPr/>
        </p:nvCxnSpPr>
        <p:spPr bwMode="auto">
          <a:xfrm>
            <a:off x="1836738" y="5008313"/>
            <a:ext cx="895350" cy="184883"/>
          </a:xfrm>
          <a:prstGeom prst="bentConnector3">
            <a:avLst>
              <a:gd name="adj1" fmla="val 50000"/>
            </a:avLst>
          </a:prstGeom>
          <a:noFill/>
          <a:ln w="28575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3" name="Соединительная линия уступом 43"/>
          <p:cNvCxnSpPr>
            <a:cxnSpLocks noChangeShapeType="1"/>
          </p:cNvCxnSpPr>
          <p:nvPr/>
        </p:nvCxnSpPr>
        <p:spPr bwMode="auto">
          <a:xfrm>
            <a:off x="1826419" y="5805264"/>
            <a:ext cx="905669" cy="177800"/>
          </a:xfrm>
          <a:prstGeom prst="bentConnector3">
            <a:avLst>
              <a:gd name="adj1" fmla="val 50000"/>
            </a:avLst>
          </a:prstGeom>
          <a:noFill/>
          <a:ln w="28575">
            <a:solidFill>
              <a:schemeClr val="accent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1762769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Скругленный прямоугольник 17"/>
          <p:cNvSpPr/>
          <p:nvPr/>
        </p:nvSpPr>
        <p:spPr>
          <a:xfrm>
            <a:off x="227589" y="1266902"/>
            <a:ext cx="8496944" cy="468052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</a:pPr>
            <a:endParaRPr lang="ru-RU" sz="1400" dirty="0" smtClean="0">
              <a:solidFill>
                <a:srgbClr val="3C3C3B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altLang="ru-RU" sz="1600" dirty="0" smtClean="0">
                <a:solidFill>
                  <a:srgbClr val="000000"/>
                </a:solidFill>
                <a:cs typeface="Arial" charset="0"/>
              </a:rPr>
              <a:t>Результат консолидации </a:t>
            </a:r>
            <a:r>
              <a:rPr lang="ru-RU" altLang="ru-RU" sz="1600" dirty="0">
                <a:solidFill>
                  <a:srgbClr val="000000"/>
                </a:solidFill>
                <a:cs typeface="Arial" charset="0"/>
              </a:rPr>
              <a:t>при осуществлении инспектирования в отношении кредитных организаций и некредитных финансовых организаций</a:t>
            </a:r>
            <a:endParaRPr lang="ru-RU" sz="1600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AFE0EBBC-FBC7-47B5-B607-3C899CE73AC6}" type="slidenum">
              <a:rPr lang="ru-RU" smtClean="0"/>
              <a:pPr/>
              <a:t>13</a:t>
            </a:fld>
            <a:endParaRPr lang="ru-RU"/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773415" y="3717032"/>
            <a:ext cx="7490093" cy="684076"/>
          </a:xfrm>
          <a:prstGeom prst="roundRect">
            <a:avLst>
              <a:gd name="adj" fmla="val 10000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/>
          <a:lstStyle/>
          <a:p>
            <a:pPr algn="ctr"/>
            <a:r>
              <a:rPr lang="ru-RU" sz="1400" b="1" dirty="0" smtClean="0">
                <a:solidFill>
                  <a:schemeClr val="tx1"/>
                </a:solidFill>
              </a:rPr>
              <a:t>Установление фактов замещения активов поднадзорных организаций в интересах их </a:t>
            </a:r>
            <a:r>
              <a:rPr lang="ru-RU" sz="1400" b="1" dirty="0" err="1" smtClean="0">
                <a:solidFill>
                  <a:schemeClr val="tx1"/>
                </a:solidFill>
              </a:rPr>
              <a:t>бенефициарных</a:t>
            </a:r>
            <a:r>
              <a:rPr lang="ru-RU" sz="1400" b="1" dirty="0" smtClean="0">
                <a:solidFill>
                  <a:schemeClr val="tx1"/>
                </a:solidFill>
              </a:rPr>
              <a:t> владельцев</a:t>
            </a:r>
            <a:endParaRPr lang="ru-RU" sz="1400" b="1" dirty="0">
              <a:solidFill>
                <a:schemeClr val="tx1"/>
              </a:solidFill>
            </a:endParaRPr>
          </a:p>
        </p:txBody>
      </p:sp>
      <p:grpSp>
        <p:nvGrpSpPr>
          <p:cNvPr id="9" name="Группа 8"/>
          <p:cNvGrpSpPr/>
          <p:nvPr/>
        </p:nvGrpSpPr>
        <p:grpSpPr>
          <a:xfrm>
            <a:off x="773415" y="4653136"/>
            <a:ext cx="7508609" cy="720080"/>
            <a:chOff x="5941422" y="1150590"/>
            <a:chExt cx="2139125" cy="1087976"/>
          </a:xfrm>
          <a:solidFill>
            <a:schemeClr val="accent4">
              <a:lumMod val="20000"/>
              <a:lumOff val="80000"/>
            </a:schemeClr>
          </a:solidFill>
        </p:grpSpPr>
        <p:sp>
          <p:nvSpPr>
            <p:cNvPr id="10" name="Скругленный прямоугольник 9"/>
            <p:cNvSpPr/>
            <p:nvPr/>
          </p:nvSpPr>
          <p:spPr>
            <a:xfrm>
              <a:off x="5941422" y="1150590"/>
              <a:ext cx="2139125" cy="1087976"/>
            </a:xfrm>
            <a:prstGeom prst="roundRect">
              <a:avLst>
                <a:gd name="adj" fmla="val 10000"/>
              </a:avLst>
            </a:prstGeom>
            <a:grpFill/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1" name="Скругленный прямоугольник 4"/>
            <p:cNvSpPr/>
            <p:nvPr/>
          </p:nvSpPr>
          <p:spPr>
            <a:xfrm>
              <a:off x="5973288" y="1182456"/>
              <a:ext cx="2075393" cy="1024244"/>
            </a:xfrm>
            <a:prstGeom prst="rect">
              <a:avLst/>
            </a:prstGeom>
            <a:grpFill/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7940" tIns="20955" rIns="27940" bIns="20955" numCol="1" spcCol="1270" anchor="ctr" anchorCtr="0">
              <a:noAutofit/>
            </a:bodyPr>
            <a:lstStyle/>
            <a:p>
              <a:pPr algn="ctr" defTabSz="488950">
                <a:lnSpc>
                  <a:spcPct val="90000"/>
                </a:lnSpc>
                <a:spcAft>
                  <a:spcPct val="35000"/>
                </a:spcAft>
              </a:pPr>
              <a:r>
                <a:rPr lang="ru-RU" sz="1400" b="1" dirty="0" smtClean="0">
                  <a:solidFill>
                    <a:srgbClr val="3C3C3B">
                      <a:lumMod val="75000"/>
                    </a:srgbClr>
                  </a:solidFill>
                </a:rPr>
                <a:t>Выявление сомнительных операций</a:t>
              </a:r>
              <a:endParaRPr lang="ru-RU" sz="1400" b="1" dirty="0">
                <a:solidFill>
                  <a:srgbClr val="3C3C3B">
                    <a:lumMod val="75000"/>
                  </a:srgbClr>
                </a:solidFill>
              </a:endParaRPr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786446" y="2564904"/>
            <a:ext cx="7444609" cy="936104"/>
            <a:chOff x="5941422" y="927815"/>
            <a:chExt cx="2139125" cy="2079564"/>
          </a:xfrm>
          <a:solidFill>
            <a:schemeClr val="bg1">
              <a:lumMod val="95000"/>
            </a:schemeClr>
          </a:solidFill>
        </p:grpSpPr>
        <p:sp>
          <p:nvSpPr>
            <p:cNvPr id="13" name="Скругленный прямоугольник 12"/>
            <p:cNvSpPr/>
            <p:nvPr/>
          </p:nvSpPr>
          <p:spPr>
            <a:xfrm>
              <a:off x="5941422" y="927815"/>
              <a:ext cx="2139125" cy="2079564"/>
            </a:xfrm>
            <a:prstGeom prst="roundRect">
              <a:avLst>
                <a:gd name="adj" fmla="val 10000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ru-RU" dirty="0">
                <a:solidFill>
                  <a:schemeClr val="tx1"/>
                </a:solidFill>
              </a:endParaRPr>
            </a:p>
          </p:txBody>
        </p:sp>
        <p:sp>
          <p:nvSpPr>
            <p:cNvPr id="14" name="Скругленный прямоугольник 4"/>
            <p:cNvSpPr/>
            <p:nvPr/>
          </p:nvSpPr>
          <p:spPr>
            <a:xfrm>
              <a:off x="5968047" y="1022244"/>
              <a:ext cx="2017309" cy="1957747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7940" tIns="20955" rIns="27940" bIns="20955" numCol="1" spcCol="1270" anchor="ctr" anchorCtr="0">
              <a:noAutofit/>
            </a:bodyPr>
            <a:lstStyle/>
            <a:p>
              <a:pPr algn="ctr" defTabSz="488950">
                <a:lnSpc>
                  <a:spcPct val="90000"/>
                </a:lnSpc>
                <a:spcAft>
                  <a:spcPct val="35000"/>
                </a:spcAft>
              </a:pPr>
              <a:r>
                <a:rPr lang="ru-RU" sz="1400" b="1" dirty="0" smtClean="0">
                  <a:solidFill>
                    <a:srgbClr val="3C3C3B">
                      <a:lumMod val="75000"/>
                    </a:srgbClr>
                  </a:solidFill>
                </a:rPr>
                <a:t> Выявление схемных операций, совершаемых в целях маскировки реального финансового положения, качества активов, размера собственных средств, искажения данных отчетности</a:t>
              </a:r>
              <a:endParaRPr lang="ru-RU" sz="1400" b="1" dirty="0">
                <a:solidFill>
                  <a:srgbClr val="3C3C3B">
                    <a:lumMod val="75000"/>
                  </a:srgbClr>
                </a:solidFill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807807" y="1628800"/>
            <a:ext cx="7436601" cy="648072"/>
            <a:chOff x="5941422" y="0"/>
            <a:chExt cx="2139125" cy="3510389"/>
          </a:xfrm>
          <a:solidFill>
            <a:schemeClr val="accent4">
              <a:lumMod val="20000"/>
              <a:lumOff val="80000"/>
            </a:schemeClr>
          </a:solidFill>
        </p:grpSpPr>
        <p:sp>
          <p:nvSpPr>
            <p:cNvPr id="16" name="Скругленный прямоугольник 15"/>
            <p:cNvSpPr/>
            <p:nvPr/>
          </p:nvSpPr>
          <p:spPr>
            <a:xfrm>
              <a:off x="5941422" y="0"/>
              <a:ext cx="2139125" cy="3510389"/>
            </a:xfrm>
            <a:prstGeom prst="roundRect">
              <a:avLst>
                <a:gd name="adj" fmla="val 10000"/>
              </a:avLst>
            </a:prstGeom>
            <a:grpFill/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7" name="Скругленный прямоугольник 4"/>
            <p:cNvSpPr/>
            <p:nvPr/>
          </p:nvSpPr>
          <p:spPr>
            <a:xfrm>
              <a:off x="6004075" y="62653"/>
              <a:ext cx="2013819" cy="3385083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27940" tIns="20955" rIns="27940" bIns="20955" numCol="1" spcCol="1270" anchor="ctr" anchorCtr="0">
              <a:noAutofit/>
            </a:bodyPr>
            <a:lstStyle/>
            <a:p>
              <a:pPr algn="ctr" defTabSz="488950">
                <a:lnSpc>
                  <a:spcPct val="90000"/>
                </a:lnSpc>
                <a:spcAft>
                  <a:spcPct val="35000"/>
                </a:spcAft>
              </a:pPr>
              <a:r>
                <a:rPr lang="ru-RU" sz="1400" b="1" dirty="0" smtClean="0">
                  <a:solidFill>
                    <a:srgbClr val="3C3C3B">
                      <a:lumMod val="75000"/>
                    </a:srgbClr>
                  </a:solidFill>
                </a:rPr>
                <a:t>Комплексная оценка взаимоувязанных рисков</a:t>
              </a:r>
              <a:endParaRPr lang="ru-RU" sz="1400" b="1" dirty="0">
                <a:solidFill>
                  <a:srgbClr val="3C3C3B">
                    <a:lumMod val="75000"/>
                  </a:srgb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90955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3" name="Rectangle 2"/>
          <p:cNvSpPr>
            <a:spLocks noGrp="1" noChangeArrowheads="1"/>
          </p:cNvSpPr>
          <p:nvPr>
            <p:ph type="title"/>
          </p:nvPr>
        </p:nvSpPr>
        <p:spPr>
          <a:xfrm>
            <a:off x="358775" y="214313"/>
            <a:ext cx="6985000" cy="644525"/>
          </a:xfrm>
        </p:spPr>
        <p:txBody>
          <a:bodyPr/>
          <a:lstStyle/>
          <a:p>
            <a:r>
              <a:rPr lang="ru-RU" altLang="ru-RU" sz="1600" dirty="0" smtClean="0">
                <a:solidFill>
                  <a:srgbClr val="000000"/>
                </a:solidFill>
              </a:rPr>
              <a:t>Реализация задач инспекционной деятельности</a:t>
            </a:r>
            <a:endParaRPr lang="en-GB" altLang="ru-RU" sz="1600" dirty="0" smtClean="0"/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3392276" y="4532610"/>
            <a:ext cx="2431455" cy="1152645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400" b="1" dirty="0">
                <a:solidFill>
                  <a:schemeClr val="tx1"/>
                </a:solidFill>
              </a:rPr>
              <a:t>Повышение </a:t>
            </a:r>
          </a:p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400" b="1" dirty="0">
                <a:solidFill>
                  <a:schemeClr val="tx1"/>
                </a:solidFill>
              </a:rPr>
              <a:t>качества проверок</a:t>
            </a:r>
          </a:p>
        </p:txBody>
      </p:sp>
      <p:sp>
        <p:nvSpPr>
          <p:cNvPr id="27" name="Скругленный прямоугольник 26"/>
          <p:cNvSpPr/>
          <p:nvPr/>
        </p:nvSpPr>
        <p:spPr>
          <a:xfrm>
            <a:off x="2843808" y="1423987"/>
            <a:ext cx="3528392" cy="1166143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400" b="1" dirty="0">
                <a:solidFill>
                  <a:schemeClr val="tx1"/>
                </a:solidFill>
              </a:rPr>
              <a:t>Уменьшение</a:t>
            </a:r>
          </a:p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400" b="1" dirty="0">
                <a:solidFill>
                  <a:schemeClr val="tx1"/>
                </a:solidFill>
              </a:rPr>
              <a:t>системных рисков,</a:t>
            </a:r>
          </a:p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400" b="1" dirty="0">
                <a:solidFill>
                  <a:schemeClr val="tx1"/>
                </a:solidFill>
              </a:rPr>
              <a:t>развитие </a:t>
            </a:r>
          </a:p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400" b="1" dirty="0">
                <a:solidFill>
                  <a:schemeClr val="tx1"/>
                </a:solidFill>
              </a:rPr>
              <a:t>финансового рынка </a:t>
            </a:r>
          </a:p>
        </p:txBody>
      </p:sp>
      <p:sp>
        <p:nvSpPr>
          <p:cNvPr id="29" name="Скругленный прямоугольник 28"/>
          <p:cNvSpPr/>
          <p:nvPr/>
        </p:nvSpPr>
        <p:spPr>
          <a:xfrm>
            <a:off x="3073678" y="2996952"/>
            <a:ext cx="3087971" cy="1146572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400" b="1" dirty="0">
                <a:solidFill>
                  <a:schemeClr val="tx1"/>
                </a:solidFill>
              </a:rPr>
              <a:t>Транспарентность </a:t>
            </a:r>
          </a:p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400" b="1" dirty="0">
                <a:solidFill>
                  <a:schemeClr val="tx1"/>
                </a:solidFill>
              </a:rPr>
              <a:t>деятельности </a:t>
            </a:r>
            <a:endParaRPr lang="ru-RU" sz="1400" b="1" dirty="0" smtClean="0">
              <a:solidFill>
                <a:schemeClr val="tx1"/>
              </a:solidFill>
            </a:endParaRPr>
          </a:p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400" b="1" dirty="0" smtClean="0">
                <a:solidFill>
                  <a:schemeClr val="tx1"/>
                </a:solidFill>
              </a:rPr>
              <a:t>поднадзорных </a:t>
            </a:r>
          </a:p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400" b="1" dirty="0" smtClean="0">
                <a:solidFill>
                  <a:schemeClr val="tx1"/>
                </a:solidFill>
              </a:rPr>
              <a:t>организаций</a:t>
            </a:r>
            <a:endParaRPr lang="ru-RU" sz="1400" b="1" dirty="0">
              <a:solidFill>
                <a:schemeClr val="tx1"/>
              </a:solidFill>
            </a:endParaRPr>
          </a:p>
        </p:txBody>
      </p:sp>
      <p:sp>
        <p:nvSpPr>
          <p:cNvPr id="25608" name="Номер слайда 3"/>
          <p:cNvSpPr txBox="1">
            <a:spLocks/>
          </p:cNvSpPr>
          <p:nvPr/>
        </p:nvSpPr>
        <p:spPr bwMode="auto">
          <a:xfrm>
            <a:off x="8288338" y="6516688"/>
            <a:ext cx="5143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eaLnBrk="0" hangingPunct="0">
              <a:spcBef>
                <a:spcPts val="500"/>
              </a:spcBef>
              <a:buFont typeface="Arial" pitchFamily="34" charset="0"/>
              <a:buChar char="•"/>
              <a:defRPr kumimoji="1" sz="1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ts val="500"/>
              </a:spcBef>
              <a:buSzPct val="100000"/>
              <a:buBlip>
                <a:blip r:embed="rId2"/>
              </a:buBlip>
              <a:defRPr kumimoji="1" sz="1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ts val="300"/>
              </a:spcBef>
              <a:buBlip>
                <a:blip r:embed="rId3"/>
              </a:buBlip>
              <a:defRPr kumimoji="1" sz="1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ts val="200"/>
              </a:spcBef>
              <a:buClr>
                <a:schemeClr val="accent1"/>
              </a:buClr>
              <a:buFont typeface="Arial" pitchFamily="34" charset="0"/>
              <a:buChar char="•"/>
              <a:defRPr kumimoji="1" sz="11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fld id="{3460D794-156F-4429-B0C3-2DBDD38D38AE}" type="slidenum">
              <a:rPr kumimoji="0" lang="ru-RU" altLang="ru-RU" sz="10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  <a:buFontTx/>
                <a:buNone/>
              </a:pPr>
              <a:t>14</a:t>
            </a:fld>
            <a:endParaRPr kumimoji="0" lang="ru-RU" altLang="ru-RU" sz="1000">
              <a:solidFill>
                <a:srgbClr val="FFFFFF"/>
              </a:solidFill>
            </a:endParaRPr>
          </a:p>
        </p:txBody>
      </p:sp>
      <p:sp>
        <p:nvSpPr>
          <p:cNvPr id="25609" name="Номер слайда 1"/>
          <p:cNvSpPr>
            <a:spLocks noGrp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ts val="500"/>
              </a:spcBef>
              <a:buFont typeface="Arial" pitchFamily="34" charset="0"/>
              <a:buChar char="•"/>
              <a:defRPr kumimoji="1" sz="1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ts val="500"/>
              </a:spcBef>
              <a:buSzPct val="100000"/>
              <a:buBlip>
                <a:blip r:embed="rId2"/>
              </a:buBlip>
              <a:defRPr kumimoji="1" sz="1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ts val="300"/>
              </a:spcBef>
              <a:buBlip>
                <a:blip r:embed="rId3"/>
              </a:buBlip>
              <a:defRPr kumimoji="1" sz="1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ts val="200"/>
              </a:spcBef>
              <a:buClr>
                <a:schemeClr val="accent1"/>
              </a:buClr>
              <a:buFont typeface="Arial" pitchFamily="34" charset="0"/>
              <a:buChar char="•"/>
              <a:defRPr kumimoji="1" sz="11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fld id="{7C8198F4-42B5-42A8-8951-2CC7E4461744}" type="slidenum">
              <a:rPr kumimoji="0" lang="ru-RU" altLang="ru-RU" sz="1000" smtClean="0">
                <a:solidFill>
                  <a:srgbClr val="FFFFFF"/>
                </a:solidFill>
              </a:rPr>
              <a:pPr eaLnBrk="1" hangingPunct="1">
                <a:spcBef>
                  <a:spcPct val="0"/>
                </a:spcBef>
                <a:buFontTx/>
                <a:buNone/>
              </a:pPr>
              <a:t>14</a:t>
            </a:fld>
            <a:endParaRPr kumimoji="0" lang="ru-RU" altLang="ru-RU" sz="1000" smtClean="0">
              <a:solidFill>
                <a:srgbClr val="FFFFFF"/>
              </a:solidFill>
            </a:endParaRPr>
          </a:p>
        </p:txBody>
      </p:sp>
      <p:sp>
        <p:nvSpPr>
          <p:cNvPr id="4" name="Выгнутая влево стрелка 3"/>
          <p:cNvSpPr/>
          <p:nvPr/>
        </p:nvSpPr>
        <p:spPr>
          <a:xfrm rot="10800000">
            <a:off x="6227762" y="3716861"/>
            <a:ext cx="720725" cy="1301949"/>
          </a:xfrm>
          <a:prstGeom prst="curvedRightArrow">
            <a:avLst/>
          </a:prstGeom>
          <a:solidFill>
            <a:schemeClr val="accent6">
              <a:lumMod val="60000"/>
              <a:lumOff val="4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endParaRPr lang="ru-RU" sz="1400" dirty="0">
              <a:solidFill>
                <a:schemeClr val="tx1"/>
              </a:solidFill>
            </a:endParaRPr>
          </a:p>
        </p:txBody>
      </p:sp>
      <p:sp>
        <p:nvSpPr>
          <p:cNvPr id="25611" name="TextBox 35"/>
          <p:cNvSpPr txBox="1">
            <a:spLocks noChangeArrowheads="1"/>
          </p:cNvSpPr>
          <p:nvPr/>
        </p:nvSpPr>
        <p:spPr bwMode="auto">
          <a:xfrm>
            <a:off x="6300788" y="4797425"/>
            <a:ext cx="1871662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spcBef>
                <a:spcPts val="500"/>
              </a:spcBef>
              <a:buFont typeface="Arial" pitchFamily="34" charset="0"/>
              <a:buChar char="•"/>
              <a:defRPr kumimoji="1" sz="1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ts val="500"/>
              </a:spcBef>
              <a:buSzPct val="100000"/>
              <a:buBlip>
                <a:blip r:embed="rId2"/>
              </a:buBlip>
              <a:defRPr kumimoji="1" sz="1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ts val="300"/>
              </a:spcBef>
              <a:buBlip>
                <a:blip r:embed="rId3"/>
              </a:buBlip>
              <a:defRPr kumimoji="1" sz="1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ts val="200"/>
              </a:spcBef>
              <a:buClr>
                <a:schemeClr val="accent1"/>
              </a:buClr>
              <a:buFont typeface="Arial" pitchFamily="34" charset="0"/>
              <a:buChar char="•"/>
              <a:defRPr kumimoji="1" sz="11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kumimoji="0" lang="ru-RU" altLang="ru-RU" sz="2400"/>
          </a:p>
        </p:txBody>
      </p:sp>
      <p:sp>
        <p:nvSpPr>
          <p:cNvPr id="38" name="Выгнутая влево стрелка 37"/>
          <p:cNvSpPr/>
          <p:nvPr/>
        </p:nvSpPr>
        <p:spPr>
          <a:xfrm rot="10800000" flipH="1">
            <a:off x="1907704" y="1993446"/>
            <a:ext cx="792162" cy="1528167"/>
          </a:xfrm>
          <a:prstGeom prst="curvedRightArrow">
            <a:avLst/>
          </a:prstGeom>
          <a:solidFill>
            <a:schemeClr val="accent6">
              <a:lumMod val="60000"/>
              <a:lumOff val="4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endParaRPr lang="ru-RU" sz="1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6638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Текст 2"/>
          <p:cNvSpPr>
            <a:spLocks noGrp="1"/>
          </p:cNvSpPr>
          <p:nvPr>
            <p:ph type="body" idx="1"/>
          </p:nvPr>
        </p:nvSpPr>
        <p:spPr>
          <a:xfrm>
            <a:off x="571472" y="2285992"/>
            <a:ext cx="8231188" cy="744538"/>
          </a:xfrm>
        </p:spPr>
        <p:txBody>
          <a:bodyPr/>
          <a:lstStyle/>
          <a:p>
            <a:pPr algn="ctr"/>
            <a:r>
              <a:rPr kumimoji="0" lang="ru-RU" sz="2800" b="1" dirty="0" smtClean="0"/>
              <a:t>Спасибо за внимание!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Заголовок 1"/>
          <p:cNvSpPr>
            <a:spLocks noGrp="1"/>
          </p:cNvSpPr>
          <p:nvPr>
            <p:ph type="title"/>
          </p:nvPr>
        </p:nvSpPr>
        <p:spPr>
          <a:xfrm>
            <a:off x="358775" y="214313"/>
            <a:ext cx="6985000" cy="644525"/>
          </a:xfrm>
        </p:spPr>
        <p:txBody>
          <a:bodyPr/>
          <a:lstStyle/>
          <a:p>
            <a:r>
              <a:rPr lang="ru-RU" sz="1800" dirty="0"/>
              <a:t>Полномочия Банка России как </a:t>
            </a:r>
            <a:r>
              <a:rPr lang="ru-RU" sz="1800" dirty="0" err="1"/>
              <a:t>мегарегулятора</a:t>
            </a:r>
            <a:endParaRPr lang="ru-RU" altLang="ru-RU" sz="1800" dirty="0" smtClean="0">
              <a:cs typeface="Arial" charset="0"/>
            </a:endParaRPr>
          </a:p>
        </p:txBody>
      </p:sp>
      <p:sp>
        <p:nvSpPr>
          <p:cNvPr id="15363" name="Номер слайда 3"/>
          <p:cNvSpPr>
            <a:spLocks noGrp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ts val="500"/>
              </a:spcBef>
              <a:buFont typeface="Arial" charset="0"/>
              <a:buChar char="•"/>
              <a:defRPr kumimoji="1" sz="14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spcBef>
                <a:spcPts val="500"/>
              </a:spcBef>
              <a:buSzPct val="100000"/>
              <a:buBlip>
                <a:blip r:embed="rId4"/>
              </a:buBlip>
              <a:defRPr kumimoji="1" sz="14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spcBef>
                <a:spcPts val="300"/>
              </a:spcBef>
              <a:buBlip>
                <a:blip r:embed="rId5"/>
              </a:buBlip>
              <a:defRPr kumimoji="1" sz="12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spcBef>
                <a:spcPts val="200"/>
              </a:spcBef>
              <a:buClr>
                <a:schemeClr val="accent1"/>
              </a:buClr>
              <a:buFont typeface="Arial" charset="0"/>
              <a:buChar char="•"/>
              <a:defRPr kumimoji="1" sz="1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fld id="{73A6ADCF-0EA4-43C8-BE30-629E0C9C7520}" type="slidenum">
              <a:rPr kumimoji="0" lang="ru-RU" altLang="ru-RU" sz="1000" smtClean="0">
                <a:solidFill>
                  <a:srgbClr val="FFFFFF"/>
                </a:solidFill>
              </a:rPr>
              <a:pPr eaLnBrk="1" hangingPunct="1">
                <a:spcBef>
                  <a:spcPct val="0"/>
                </a:spcBef>
                <a:buFontTx/>
                <a:buNone/>
              </a:pPr>
              <a:t>2</a:t>
            </a:fld>
            <a:endParaRPr kumimoji="0" lang="ru-RU" altLang="ru-RU" sz="1000" smtClean="0">
              <a:solidFill>
                <a:srgbClr val="FFFFFF"/>
              </a:solidFill>
            </a:endParaRPr>
          </a:p>
        </p:txBody>
      </p:sp>
      <p:grpSp>
        <p:nvGrpSpPr>
          <p:cNvPr id="15364" name="Group 10"/>
          <p:cNvGrpSpPr>
            <a:grpSpLocks/>
          </p:cNvGrpSpPr>
          <p:nvPr/>
        </p:nvGrpSpPr>
        <p:grpSpPr bwMode="auto">
          <a:xfrm>
            <a:off x="611560" y="1628800"/>
            <a:ext cx="7148512" cy="3429000"/>
            <a:chOff x="1112" y="1392"/>
            <a:chExt cx="3976" cy="1920"/>
          </a:xfrm>
        </p:grpSpPr>
        <p:sp>
          <p:nvSpPr>
            <p:cNvPr id="15366" name="Freeform 4"/>
            <p:cNvSpPr>
              <a:spLocks/>
            </p:cNvSpPr>
            <p:nvPr/>
          </p:nvSpPr>
          <p:spPr bwMode="auto">
            <a:xfrm>
              <a:off x="2802" y="1392"/>
              <a:ext cx="2285" cy="1919"/>
            </a:xfrm>
            <a:custGeom>
              <a:avLst/>
              <a:gdLst>
                <a:gd name="T0" fmla="*/ 490 w 2285"/>
                <a:gd name="T1" fmla="*/ 0 h 1919"/>
                <a:gd name="T2" fmla="*/ 2285 w 2285"/>
                <a:gd name="T3" fmla="*/ 0 h 1919"/>
                <a:gd name="T4" fmla="*/ 2285 w 2285"/>
                <a:gd name="T5" fmla="*/ 1919 h 1919"/>
                <a:gd name="T6" fmla="*/ 286 w 2285"/>
                <a:gd name="T7" fmla="*/ 1919 h 1919"/>
                <a:gd name="T8" fmla="*/ 338 w 2285"/>
                <a:gd name="T9" fmla="*/ 1398 h 1919"/>
                <a:gd name="T10" fmla="*/ 235 w 2285"/>
                <a:gd name="T11" fmla="*/ 1398 h 1919"/>
                <a:gd name="T12" fmla="*/ 235 w 2285"/>
                <a:gd name="T13" fmla="*/ 1640 h 1919"/>
                <a:gd name="T14" fmla="*/ 0 w 2285"/>
                <a:gd name="T15" fmla="*/ 1230 h 1919"/>
                <a:gd name="T16" fmla="*/ 235 w 2285"/>
                <a:gd name="T17" fmla="*/ 841 h 1919"/>
                <a:gd name="T18" fmla="*/ 235 w 2285"/>
                <a:gd name="T19" fmla="*/ 1085 h 1919"/>
                <a:gd name="T20" fmla="*/ 367 w 2285"/>
                <a:gd name="T21" fmla="*/ 1085 h 1919"/>
                <a:gd name="T22" fmla="*/ 409 w 2285"/>
                <a:gd name="T23" fmla="*/ 841 h 1919"/>
                <a:gd name="T24" fmla="*/ 398 w 2285"/>
                <a:gd name="T25" fmla="*/ 1068 h 1919"/>
                <a:gd name="T26" fmla="*/ 633 w 2285"/>
                <a:gd name="T27" fmla="*/ 676 h 1919"/>
                <a:gd name="T28" fmla="*/ 449 w 2285"/>
                <a:gd name="T29" fmla="*/ 365 h 1919"/>
                <a:gd name="T30" fmla="*/ 490 w 2285"/>
                <a:gd name="T31" fmla="*/ 0 h 19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85"/>
                <a:gd name="T49" fmla="*/ 0 h 1919"/>
                <a:gd name="T50" fmla="*/ 2285 w 2285"/>
                <a:gd name="T51" fmla="*/ 1919 h 19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85" h="1919">
                  <a:moveTo>
                    <a:pt x="490" y="0"/>
                  </a:moveTo>
                  <a:lnTo>
                    <a:pt x="2285" y="0"/>
                  </a:lnTo>
                  <a:lnTo>
                    <a:pt x="2285" y="1919"/>
                  </a:lnTo>
                  <a:lnTo>
                    <a:pt x="286" y="1919"/>
                  </a:lnTo>
                  <a:lnTo>
                    <a:pt x="338" y="1398"/>
                  </a:lnTo>
                  <a:lnTo>
                    <a:pt x="235" y="1398"/>
                  </a:lnTo>
                  <a:lnTo>
                    <a:pt x="235" y="1640"/>
                  </a:lnTo>
                  <a:lnTo>
                    <a:pt x="0" y="1230"/>
                  </a:lnTo>
                  <a:lnTo>
                    <a:pt x="235" y="841"/>
                  </a:lnTo>
                  <a:lnTo>
                    <a:pt x="235" y="1085"/>
                  </a:lnTo>
                  <a:lnTo>
                    <a:pt x="367" y="1085"/>
                  </a:lnTo>
                  <a:lnTo>
                    <a:pt x="409" y="841"/>
                  </a:lnTo>
                  <a:lnTo>
                    <a:pt x="398" y="1068"/>
                  </a:lnTo>
                  <a:lnTo>
                    <a:pt x="633" y="676"/>
                  </a:lnTo>
                  <a:lnTo>
                    <a:pt x="449" y="365"/>
                  </a:lnTo>
                  <a:lnTo>
                    <a:pt x="490" y="0"/>
                  </a:lnTo>
                </a:path>
              </a:pathLst>
            </a:custGeom>
            <a:solidFill>
              <a:srgbClr val="F7C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 cap="rnd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45720" rIns="45720"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5367" name="Freeform 5"/>
            <p:cNvSpPr>
              <a:spLocks/>
            </p:cNvSpPr>
            <p:nvPr/>
          </p:nvSpPr>
          <p:spPr bwMode="auto">
            <a:xfrm>
              <a:off x="1112" y="1392"/>
              <a:ext cx="2284" cy="1920"/>
            </a:xfrm>
            <a:custGeom>
              <a:avLst/>
              <a:gdLst>
                <a:gd name="T0" fmla="*/ 8447 w 1764"/>
                <a:gd name="T1" fmla="*/ 6695 h 1559"/>
                <a:gd name="T2" fmla="*/ 0 w 1764"/>
                <a:gd name="T3" fmla="*/ 6695 h 1559"/>
                <a:gd name="T4" fmla="*/ 0 w 1764"/>
                <a:gd name="T5" fmla="*/ 0 h 1559"/>
                <a:gd name="T6" fmla="*/ 9457 w 1764"/>
                <a:gd name="T7" fmla="*/ 0 h 1559"/>
                <a:gd name="T8" fmla="*/ 9170 w 1764"/>
                <a:gd name="T9" fmla="*/ 1782 h 1559"/>
                <a:gd name="T10" fmla="*/ 9641 w 1764"/>
                <a:gd name="T11" fmla="*/ 1782 h 1559"/>
                <a:gd name="T12" fmla="*/ 9641 w 1764"/>
                <a:gd name="T13" fmla="*/ 935 h 1559"/>
                <a:gd name="T14" fmla="*/ 10756 w 1764"/>
                <a:gd name="T15" fmla="*/ 2390 h 1559"/>
                <a:gd name="T16" fmla="*/ 9641 w 1764"/>
                <a:gd name="T17" fmla="*/ 3754 h 1559"/>
                <a:gd name="T18" fmla="*/ 9641 w 1764"/>
                <a:gd name="T19" fmla="*/ 2909 h 1559"/>
                <a:gd name="T20" fmla="*/ 9026 w 1764"/>
                <a:gd name="T21" fmla="*/ 2909 h 1559"/>
                <a:gd name="T22" fmla="*/ 8876 w 1764"/>
                <a:gd name="T23" fmla="*/ 3754 h 1559"/>
                <a:gd name="T24" fmla="*/ 8876 w 1764"/>
                <a:gd name="T25" fmla="*/ 2935 h 1559"/>
                <a:gd name="T26" fmla="*/ 7774 w 1764"/>
                <a:gd name="T27" fmla="*/ 4270 h 1559"/>
                <a:gd name="T28" fmla="*/ 8657 w 1764"/>
                <a:gd name="T29" fmla="*/ 5435 h 1559"/>
                <a:gd name="T30" fmla="*/ 8447 w 1764"/>
                <a:gd name="T31" fmla="*/ 6695 h 15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64"/>
                <a:gd name="T49" fmla="*/ 0 h 1559"/>
                <a:gd name="T50" fmla="*/ 1764 w 1764"/>
                <a:gd name="T51" fmla="*/ 1559 h 155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64" h="1559">
                  <a:moveTo>
                    <a:pt x="1385" y="1558"/>
                  </a:moveTo>
                  <a:lnTo>
                    <a:pt x="0" y="1558"/>
                  </a:lnTo>
                  <a:lnTo>
                    <a:pt x="0" y="0"/>
                  </a:lnTo>
                  <a:lnTo>
                    <a:pt x="1550" y="0"/>
                  </a:lnTo>
                  <a:lnTo>
                    <a:pt x="1503" y="415"/>
                  </a:lnTo>
                  <a:lnTo>
                    <a:pt x="1581" y="415"/>
                  </a:lnTo>
                  <a:lnTo>
                    <a:pt x="1581" y="218"/>
                  </a:lnTo>
                  <a:lnTo>
                    <a:pt x="1763" y="556"/>
                  </a:lnTo>
                  <a:lnTo>
                    <a:pt x="1581" y="874"/>
                  </a:lnTo>
                  <a:lnTo>
                    <a:pt x="1581" y="676"/>
                  </a:lnTo>
                  <a:lnTo>
                    <a:pt x="1479" y="676"/>
                  </a:lnTo>
                  <a:lnTo>
                    <a:pt x="1455" y="874"/>
                  </a:lnTo>
                  <a:lnTo>
                    <a:pt x="1455" y="683"/>
                  </a:lnTo>
                  <a:lnTo>
                    <a:pt x="1274" y="994"/>
                  </a:lnTo>
                  <a:lnTo>
                    <a:pt x="1419" y="1264"/>
                  </a:lnTo>
                  <a:lnTo>
                    <a:pt x="1385" y="1558"/>
                  </a:lnTo>
                </a:path>
              </a:pathLst>
            </a:custGeom>
            <a:solidFill>
              <a:srgbClr val="8AC2C5"/>
            </a:solidFill>
            <a:ln w="6350" cap="rnd">
              <a:solidFill>
                <a:srgbClr val="409DAD"/>
              </a:solidFill>
              <a:round/>
              <a:headEnd/>
              <a:tailEnd/>
            </a:ln>
          </p:spPr>
          <p:txBody>
            <a:bodyPr lIns="45720" rIns="45720"/>
            <a:lstStyle/>
            <a:p>
              <a:endParaRPr lang="ru-RU">
                <a:solidFill>
                  <a:srgbClr val="3C3C3B"/>
                </a:solidFill>
                <a:latin typeface="Arial" charset="0"/>
                <a:cs typeface="Arial" charset="0"/>
              </a:endParaRPr>
            </a:p>
          </p:txBody>
        </p:sp>
        <p:sp>
          <p:nvSpPr>
            <p:cNvPr id="15368" name="Rectangle 6"/>
            <p:cNvSpPr>
              <a:spLocks noChangeArrowheads="1"/>
            </p:cNvSpPr>
            <p:nvPr>
              <p:custDataLst>
                <p:tags r:id="rId1"/>
              </p:custDataLst>
            </p:nvPr>
          </p:nvSpPr>
          <p:spPr bwMode="auto">
            <a:xfrm>
              <a:off x="1152" y="1392"/>
              <a:ext cx="1641" cy="1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45720" rIns="45720"/>
            <a:lstStyle>
              <a:lvl1pPr marL="98425" indent="-98425" eaLnBrk="0" hangingPunct="0">
                <a:spcBef>
                  <a:spcPts val="500"/>
                </a:spcBef>
                <a:buFont typeface="Arial" charset="0"/>
                <a:buChar char="•"/>
                <a:defRPr kumimoji="1" sz="14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spcBef>
                  <a:spcPts val="500"/>
                </a:spcBef>
                <a:buSzPct val="100000"/>
                <a:buBlip>
                  <a:blip r:embed="rId4"/>
                </a:buBlip>
                <a:defRPr kumimoji="1" sz="14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spcBef>
                  <a:spcPts val="300"/>
                </a:spcBef>
                <a:buBlip>
                  <a:blip r:embed="rId5"/>
                </a:buBlip>
                <a:defRPr kumimoji="1" sz="12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spcBef>
                  <a:spcPts val="200"/>
                </a:spcBef>
                <a:buClr>
                  <a:schemeClr val="accent1"/>
                </a:buClr>
                <a:buFont typeface="Arial" charset="0"/>
                <a:buChar char="•"/>
                <a:defRPr kumimoji="1" sz="1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buClr>
                  <a:schemeClr val="tx1"/>
                </a:buClr>
                <a:buFont typeface="Arial" charset="0"/>
                <a:buChar char="•"/>
                <a:defRPr kumimoji="1" sz="10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" charset="0"/>
                <a:buChar char="•"/>
                <a:defRPr kumimoji="1" sz="10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" charset="0"/>
                <a:buChar char="•"/>
                <a:defRPr kumimoji="1" sz="10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" charset="0"/>
                <a:buChar char="•"/>
                <a:defRPr kumimoji="1" sz="10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" charset="0"/>
                <a:buChar char="•"/>
                <a:defRPr kumimoji="1" sz="10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30000"/>
                </a:spcBef>
                <a:buFontTx/>
                <a:buNone/>
              </a:pPr>
              <a:endParaRPr kumimoji="0" lang="ru-RU" altLang="ru-RU" sz="1600" b="1" dirty="0">
                <a:solidFill>
                  <a:srgbClr val="3C3C3B"/>
                </a:solidFill>
              </a:endParaRPr>
            </a:p>
            <a:p>
              <a:pPr algn="ctr" eaLnBrk="1" hangingPunct="1">
                <a:spcBef>
                  <a:spcPct val="30000"/>
                </a:spcBef>
                <a:buFontTx/>
                <a:buNone/>
              </a:pPr>
              <a:endParaRPr kumimoji="0" lang="ru-RU" altLang="ru-RU" sz="1600" b="1" dirty="0">
                <a:solidFill>
                  <a:srgbClr val="3C3C3B"/>
                </a:solidFill>
              </a:endParaRPr>
            </a:p>
            <a:p>
              <a:pPr algn="ctr" eaLnBrk="1" hangingPunct="1">
                <a:spcBef>
                  <a:spcPct val="30000"/>
                </a:spcBef>
                <a:buFontTx/>
                <a:buNone/>
              </a:pPr>
              <a:endParaRPr kumimoji="0" lang="ru-RU" altLang="ru-RU" sz="1600" b="1" dirty="0">
                <a:solidFill>
                  <a:srgbClr val="3C3C3B"/>
                </a:solidFill>
              </a:endParaRPr>
            </a:p>
            <a:p>
              <a:pPr algn="ctr" eaLnBrk="1" hangingPunct="1">
                <a:spcBef>
                  <a:spcPct val="30000"/>
                </a:spcBef>
                <a:buNone/>
              </a:pPr>
              <a:endParaRPr lang="ru-RU" sz="1600" dirty="0" smtClean="0"/>
            </a:p>
            <a:p>
              <a:pPr algn="ctr" eaLnBrk="1" hangingPunct="1">
                <a:spcBef>
                  <a:spcPts val="0"/>
                </a:spcBef>
                <a:buNone/>
              </a:pPr>
              <a:r>
                <a:rPr lang="ru-RU" sz="1600" b="1" dirty="0" smtClean="0"/>
                <a:t>Дистанционный надзор</a:t>
              </a:r>
            </a:p>
            <a:p>
              <a:pPr algn="ctr" eaLnBrk="1" hangingPunct="1">
                <a:spcBef>
                  <a:spcPts val="0"/>
                </a:spcBef>
                <a:buNone/>
              </a:pPr>
              <a:r>
                <a:rPr lang="ru-RU" sz="1600" b="1" dirty="0"/>
                <a:t>и</a:t>
              </a:r>
              <a:r>
                <a:rPr lang="ru-RU" sz="1600" b="1" dirty="0" smtClean="0"/>
                <a:t> инспектирование в отношении кредитных организаций</a:t>
              </a:r>
              <a:endParaRPr lang="ru-RU" sz="1600" b="1" dirty="0"/>
            </a:p>
            <a:p>
              <a:pPr algn="ctr" eaLnBrk="1" hangingPunct="1">
                <a:spcBef>
                  <a:spcPct val="30000"/>
                </a:spcBef>
                <a:buFontTx/>
                <a:buNone/>
              </a:pPr>
              <a:endParaRPr kumimoji="0" lang="en-GB" altLang="ru-RU" sz="1600" b="1" dirty="0">
                <a:solidFill>
                  <a:srgbClr val="3C3C3B"/>
                </a:solidFill>
              </a:endParaRPr>
            </a:p>
          </p:txBody>
        </p:sp>
        <p:sp>
          <p:nvSpPr>
            <p:cNvPr id="15369" name="Rectangle 7"/>
            <p:cNvSpPr>
              <a:spLocks noChangeArrowheads="1"/>
            </p:cNvSpPr>
            <p:nvPr>
              <p:custDataLst>
                <p:tags r:id="rId2"/>
              </p:custDataLst>
            </p:nvPr>
          </p:nvSpPr>
          <p:spPr bwMode="auto">
            <a:xfrm>
              <a:off x="3343" y="1392"/>
              <a:ext cx="1745" cy="1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45720" rIns="45720"/>
            <a:lstStyle>
              <a:lvl1pPr marL="344488" indent="-115888" eaLnBrk="0" hangingPunct="0">
                <a:spcBef>
                  <a:spcPts val="500"/>
                </a:spcBef>
                <a:buFont typeface="Arial" charset="0"/>
                <a:buChar char="•"/>
                <a:defRPr kumimoji="1" sz="14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spcBef>
                  <a:spcPts val="500"/>
                </a:spcBef>
                <a:buSzPct val="100000"/>
                <a:buBlip>
                  <a:blip r:embed="rId4"/>
                </a:buBlip>
                <a:defRPr kumimoji="1" sz="14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spcBef>
                  <a:spcPts val="300"/>
                </a:spcBef>
                <a:buBlip>
                  <a:blip r:embed="rId5"/>
                </a:buBlip>
                <a:defRPr kumimoji="1" sz="12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spcBef>
                  <a:spcPts val="200"/>
                </a:spcBef>
                <a:buClr>
                  <a:schemeClr val="accent1"/>
                </a:buClr>
                <a:buFont typeface="Arial" charset="0"/>
                <a:buChar char="•"/>
                <a:defRPr kumimoji="1" sz="1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buClr>
                  <a:schemeClr val="tx1"/>
                </a:buClr>
                <a:buFont typeface="Arial" charset="0"/>
                <a:buChar char="•"/>
                <a:defRPr kumimoji="1" sz="10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" charset="0"/>
                <a:buChar char="•"/>
                <a:defRPr kumimoji="1" sz="10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" charset="0"/>
                <a:buChar char="•"/>
                <a:defRPr kumimoji="1" sz="10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" charset="0"/>
                <a:buChar char="•"/>
                <a:defRPr kumimoji="1" sz="10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chemeClr val="tx1"/>
                </a:buClr>
                <a:buFont typeface="Arial" charset="0"/>
                <a:buChar char="•"/>
                <a:defRPr kumimoji="1" sz="10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30000"/>
                </a:spcBef>
                <a:buFontTx/>
                <a:buNone/>
              </a:pPr>
              <a:endParaRPr kumimoji="0" lang="ru-RU" altLang="ru-RU" sz="1600" b="1" dirty="0">
                <a:solidFill>
                  <a:srgbClr val="3C3C3B"/>
                </a:solidFill>
              </a:endParaRPr>
            </a:p>
            <a:p>
              <a:pPr algn="ctr" eaLnBrk="1" hangingPunct="1">
                <a:spcBef>
                  <a:spcPct val="30000"/>
                </a:spcBef>
                <a:buFontTx/>
                <a:buNone/>
              </a:pPr>
              <a:endParaRPr kumimoji="0" lang="ru-RU" altLang="ru-RU" sz="1600" b="1" dirty="0">
                <a:solidFill>
                  <a:srgbClr val="3C3C3B"/>
                </a:solidFill>
              </a:endParaRPr>
            </a:p>
            <a:p>
              <a:pPr algn="ctr" eaLnBrk="1" hangingPunct="1">
                <a:spcBef>
                  <a:spcPct val="30000"/>
                </a:spcBef>
                <a:buFontTx/>
                <a:buNone/>
              </a:pPr>
              <a:endParaRPr kumimoji="0" lang="ru-RU" altLang="ru-RU" sz="1600" b="1" dirty="0">
                <a:solidFill>
                  <a:srgbClr val="3C3C3B"/>
                </a:solidFill>
              </a:endParaRPr>
            </a:p>
            <a:p>
              <a:pPr algn="ctr" eaLnBrk="1" hangingPunct="1">
                <a:spcBef>
                  <a:spcPct val="30000"/>
                </a:spcBef>
                <a:buNone/>
              </a:pPr>
              <a:endParaRPr lang="ru-RU" sz="1600" b="1" dirty="0" smtClean="0"/>
            </a:p>
            <a:p>
              <a:pPr algn="ctr" eaLnBrk="1" hangingPunct="1">
                <a:spcBef>
                  <a:spcPts val="0"/>
                </a:spcBef>
                <a:buNone/>
              </a:pPr>
              <a:r>
                <a:rPr lang="ru-RU" sz="1600" b="1" dirty="0"/>
                <a:t>Дистанционный </a:t>
              </a:r>
              <a:r>
                <a:rPr lang="ru-RU" sz="1600" b="1" dirty="0" smtClean="0"/>
                <a:t>надзор</a:t>
              </a:r>
              <a:endParaRPr lang="ru-RU" sz="1600" b="1" dirty="0"/>
            </a:p>
            <a:p>
              <a:pPr algn="ctr" eaLnBrk="1" hangingPunct="1">
                <a:spcBef>
                  <a:spcPts val="0"/>
                </a:spcBef>
                <a:buNone/>
              </a:pPr>
              <a:r>
                <a:rPr lang="ru-RU" sz="1600" b="1" dirty="0"/>
                <a:t>и </a:t>
              </a:r>
              <a:r>
                <a:rPr lang="ru-RU" sz="1600" b="1" dirty="0" smtClean="0"/>
                <a:t>инспектирование </a:t>
              </a:r>
              <a:r>
                <a:rPr lang="ru-RU" sz="1600" b="1" dirty="0"/>
                <a:t>в отношении </a:t>
              </a:r>
              <a:r>
                <a:rPr lang="ru-RU" sz="1600" b="1" dirty="0" smtClean="0"/>
                <a:t>некредитных финансовых организаций</a:t>
              </a:r>
              <a:endParaRPr lang="ru-RU" sz="1600" b="1" dirty="0"/>
            </a:p>
          </p:txBody>
        </p:sp>
      </p:grpSp>
      <p:sp>
        <p:nvSpPr>
          <p:cNvPr id="27" name="Прямоугольник 26"/>
          <p:cNvSpPr/>
          <p:nvPr/>
        </p:nvSpPr>
        <p:spPr>
          <a:xfrm>
            <a:off x="179512" y="5301208"/>
            <a:ext cx="8568952" cy="1152128"/>
          </a:xfrm>
          <a:prstGeom prst="rect">
            <a:avLst/>
          </a:prstGeom>
          <a:solidFill>
            <a:srgbClr val="4E81BC"/>
          </a:solidFill>
          <a:ln w="19050">
            <a:solidFill>
              <a:srgbClr val="E9EEF4"/>
            </a:solidFill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anchor="ctr"/>
          <a:lstStyle/>
          <a:p>
            <a:pPr marL="0" lvl="2" algn="ctr">
              <a:spcAft>
                <a:spcPts val="0"/>
              </a:spcAft>
              <a:buClr>
                <a:srgbClr val="E9EEF4"/>
              </a:buClr>
              <a:buSzPct val="125000"/>
              <a:defRPr/>
            </a:pPr>
            <a:r>
              <a:rPr lang="ru-RU" sz="1400" b="1" dirty="0" smtClean="0">
                <a:solidFill>
                  <a:srgbClr val="FFFFFF"/>
                </a:solidFill>
                <a:cs typeface="Arial" charset="0"/>
              </a:rPr>
              <a:t>Синергетический эффект:</a:t>
            </a:r>
            <a:endParaRPr lang="ru-RU" sz="1400" b="1" dirty="0">
              <a:solidFill>
                <a:srgbClr val="FFFFFF"/>
              </a:solidFill>
              <a:cs typeface="Arial" charset="0"/>
            </a:endParaRPr>
          </a:p>
          <a:p>
            <a:pPr marL="177800" lvl="2" indent="-177800" algn="ctr">
              <a:spcAft>
                <a:spcPts val="0"/>
              </a:spcAft>
              <a:buClr>
                <a:srgbClr val="E9EEF4"/>
              </a:buClr>
              <a:buSzPct val="125000"/>
              <a:buFont typeface="Wingdings" pitchFamily="2" charset="2"/>
              <a:buChar char="ü"/>
              <a:defRPr/>
            </a:pPr>
            <a:r>
              <a:rPr lang="ru-RU" sz="1400" b="1" dirty="0" err="1" smtClean="0">
                <a:solidFill>
                  <a:srgbClr val="FFFFFF"/>
                </a:solidFill>
                <a:cs typeface="Arial" charset="0"/>
              </a:rPr>
              <a:t>транспарентность</a:t>
            </a:r>
            <a:r>
              <a:rPr lang="ru-RU" sz="1400" b="1" dirty="0" smtClean="0">
                <a:solidFill>
                  <a:srgbClr val="FFFFFF"/>
                </a:solidFill>
                <a:cs typeface="Arial" charset="0"/>
              </a:rPr>
              <a:t> деятельности поднадзорных организаций;</a:t>
            </a:r>
            <a:endParaRPr lang="ru-RU" sz="1400" b="1" dirty="0">
              <a:solidFill>
                <a:srgbClr val="FFFFFF"/>
              </a:solidFill>
              <a:cs typeface="Arial" charset="0"/>
            </a:endParaRPr>
          </a:p>
          <a:p>
            <a:pPr marL="177800" lvl="2" indent="-177800" algn="ctr">
              <a:spcAft>
                <a:spcPts val="0"/>
              </a:spcAft>
              <a:buClr>
                <a:srgbClr val="E9EEF4"/>
              </a:buClr>
              <a:buSzPct val="125000"/>
              <a:buFont typeface="Wingdings" pitchFamily="2" charset="2"/>
              <a:buChar char="ü"/>
              <a:defRPr/>
            </a:pPr>
            <a:r>
              <a:rPr lang="ru-RU" sz="1400" b="1" dirty="0" smtClean="0">
                <a:solidFill>
                  <a:srgbClr val="FFFFFF"/>
                </a:solidFill>
                <a:cs typeface="Arial" charset="0"/>
              </a:rPr>
              <a:t>единство подходов, формирование единой регламентирующей базы проверок </a:t>
            </a:r>
          </a:p>
          <a:p>
            <a:pPr marL="0" lvl="2" algn="ctr">
              <a:spcAft>
                <a:spcPts val="0"/>
              </a:spcAft>
              <a:buClr>
                <a:srgbClr val="E9EEF4"/>
              </a:buClr>
              <a:buSzPct val="125000"/>
              <a:defRPr/>
            </a:pPr>
            <a:r>
              <a:rPr lang="ru-RU" sz="1400" b="1" dirty="0" smtClean="0">
                <a:solidFill>
                  <a:srgbClr val="FFFFFF"/>
                </a:solidFill>
                <a:cs typeface="Arial" charset="0"/>
              </a:rPr>
              <a:t>всех участников финансового рынка;</a:t>
            </a:r>
          </a:p>
          <a:p>
            <a:pPr marL="177800" lvl="2" indent="-177800" algn="ctr">
              <a:spcAft>
                <a:spcPts val="0"/>
              </a:spcAft>
              <a:buClr>
                <a:srgbClr val="E9EEF4"/>
              </a:buClr>
              <a:buSzPct val="125000"/>
              <a:buFont typeface="Wingdings" pitchFamily="2" charset="2"/>
              <a:buChar char="ü"/>
              <a:defRPr/>
            </a:pPr>
            <a:r>
              <a:rPr lang="ru-RU" sz="1400" b="1" dirty="0" smtClean="0">
                <a:solidFill>
                  <a:srgbClr val="FFFFFF"/>
                </a:solidFill>
                <a:cs typeface="Arial" charset="0"/>
              </a:rPr>
              <a:t>выявление взаимоувязанных рисков.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475656" y="1196752"/>
            <a:ext cx="7128792" cy="64807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ru-RU" sz="2400" dirty="0" smtClean="0"/>
              <a:t>Центральный банк Российской Федерации</a:t>
            </a:r>
            <a:endParaRPr lang="ru-RU" sz="2400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7726395" y="3140968"/>
            <a:ext cx="138210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eaLnBrk="1" hangingPunct="1">
              <a:spcBef>
                <a:spcPts val="0"/>
              </a:spcBef>
              <a:buNone/>
            </a:pPr>
            <a:r>
              <a:rPr lang="ru-RU" sz="1600" b="1" dirty="0"/>
              <a:t>с 01.09.2013</a:t>
            </a:r>
          </a:p>
        </p:txBody>
      </p:sp>
    </p:spTree>
    <p:extLst>
      <p:ext uri="{BB962C8B-B14F-4D97-AF65-F5344CB8AC3E}">
        <p14:creationId xmlns:p14="http://schemas.microsoft.com/office/powerpoint/2010/main" val="31958839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Прямоугольник 127"/>
          <p:cNvSpPr/>
          <p:nvPr/>
        </p:nvSpPr>
        <p:spPr>
          <a:xfrm>
            <a:off x="5836754" y="1369566"/>
            <a:ext cx="1368425" cy="846386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spAutoFit/>
          </a:bodyPr>
          <a:lstStyle/>
          <a:p>
            <a:pPr algn="ctr">
              <a:defRPr/>
            </a:pPr>
            <a:r>
              <a:rPr lang="ru-RU" sz="1100" dirty="0">
                <a:solidFill>
                  <a:schemeClr val="tx2"/>
                </a:solidFill>
                <a:cs typeface="Arial" pitchFamily="34" charset="0"/>
              </a:rPr>
              <a:t>Межрегиональная инспекция по Дальневосточному федеральному округу</a:t>
            </a:r>
          </a:p>
        </p:txBody>
      </p:sp>
      <p:sp>
        <p:nvSpPr>
          <p:cNvPr id="18437" name="Заголовок 1"/>
          <p:cNvSpPr>
            <a:spLocks noGrp="1"/>
          </p:cNvSpPr>
          <p:nvPr>
            <p:ph type="title"/>
          </p:nvPr>
        </p:nvSpPr>
        <p:spPr>
          <a:xfrm>
            <a:off x="372872" y="188640"/>
            <a:ext cx="6985000" cy="785812"/>
          </a:xfrm>
        </p:spPr>
        <p:txBody>
          <a:bodyPr/>
          <a:lstStyle/>
          <a:p>
            <a:pPr eaLnBrk="1" hangingPunct="1"/>
            <a:r>
              <a:rPr lang="ru-RU" altLang="ru-RU" sz="1600" dirty="0" smtClean="0"/>
              <a:t>Инспекционные подразделения Банка России с 01.02.2014 </a:t>
            </a:r>
          </a:p>
        </p:txBody>
      </p:sp>
      <p:sp>
        <p:nvSpPr>
          <p:cNvPr id="18438" name="Номер слайда 3"/>
          <p:cNvSpPr>
            <a:spLocks noGrp="1"/>
          </p:cNvSpPr>
          <p:nvPr>
            <p:ph type="sldNum" sz="quarter" idx="14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ts val="500"/>
              </a:spcBef>
              <a:buFont typeface="Arial" pitchFamily="34" charset="0"/>
              <a:buChar char="•"/>
              <a:defRPr kumimoji="1" sz="1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ts val="500"/>
              </a:spcBef>
              <a:buSzPct val="100000"/>
              <a:buBlip>
                <a:blip r:embed="rId3"/>
              </a:buBlip>
              <a:defRPr kumimoji="1" sz="1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ts val="300"/>
              </a:spcBef>
              <a:buBlip>
                <a:blip r:embed="rId4"/>
              </a:buBlip>
              <a:defRPr kumimoji="1" sz="1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ts val="200"/>
              </a:spcBef>
              <a:buClr>
                <a:schemeClr val="accent1"/>
              </a:buClr>
              <a:buFont typeface="Arial" pitchFamily="34" charset="0"/>
              <a:buChar char="•"/>
              <a:defRPr kumimoji="1" sz="11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fld id="{8EB44C09-CCF5-4EB4-9C3E-965C5FB6F689}" type="slidenum">
              <a:rPr kumimoji="0" lang="ru-RU" altLang="ru-RU" sz="1000" smtClean="0">
                <a:solidFill>
                  <a:srgbClr val="FFFFFF"/>
                </a:solidFill>
              </a:rPr>
              <a:pPr eaLnBrk="1" hangingPunct="1">
                <a:spcBef>
                  <a:spcPct val="0"/>
                </a:spcBef>
                <a:buFontTx/>
                <a:buNone/>
              </a:pPr>
              <a:t>3</a:t>
            </a:fld>
            <a:endParaRPr kumimoji="0" lang="ru-RU" altLang="ru-RU" sz="1000" smtClean="0">
              <a:solidFill>
                <a:srgbClr val="FFFFFF"/>
              </a:solidFill>
            </a:endParaRPr>
          </a:p>
        </p:txBody>
      </p:sp>
      <p:grpSp>
        <p:nvGrpSpPr>
          <p:cNvPr id="2" name="Группа 1239"/>
          <p:cNvGrpSpPr/>
          <p:nvPr/>
        </p:nvGrpSpPr>
        <p:grpSpPr>
          <a:xfrm>
            <a:off x="2812070" y="2101446"/>
            <a:ext cx="5360330" cy="2984060"/>
            <a:chOff x="901024" y="1162630"/>
            <a:chExt cx="7015082" cy="3905250"/>
          </a:xfrm>
          <a:solidFill>
            <a:schemeClr val="tx1">
              <a:lumMod val="40000"/>
              <a:lumOff val="60000"/>
            </a:schemeClr>
          </a:solidFill>
        </p:grpSpPr>
        <p:sp>
          <p:nvSpPr>
            <p:cNvPr id="1101" name="Freeform 137"/>
            <p:cNvSpPr>
              <a:spLocks noEditPoints="1"/>
            </p:cNvSpPr>
            <p:nvPr/>
          </p:nvSpPr>
          <p:spPr bwMode="auto">
            <a:xfrm rot="389883">
              <a:off x="1626200" y="1932035"/>
              <a:ext cx="1992313" cy="1343025"/>
            </a:xfrm>
            <a:custGeom>
              <a:avLst/>
              <a:gdLst>
                <a:gd name="T0" fmla="*/ 1162 w 1255"/>
                <a:gd name="T1" fmla="*/ 399 h 846"/>
                <a:gd name="T2" fmla="*/ 1153 w 1255"/>
                <a:gd name="T3" fmla="*/ 452 h 846"/>
                <a:gd name="T4" fmla="*/ 1115 w 1255"/>
                <a:gd name="T5" fmla="*/ 472 h 846"/>
                <a:gd name="T6" fmla="*/ 1111 w 1255"/>
                <a:gd name="T7" fmla="*/ 429 h 846"/>
                <a:gd name="T8" fmla="*/ 1013 w 1255"/>
                <a:gd name="T9" fmla="*/ 418 h 846"/>
                <a:gd name="T10" fmla="*/ 1019 w 1255"/>
                <a:gd name="T11" fmla="*/ 383 h 846"/>
                <a:gd name="T12" fmla="*/ 979 w 1255"/>
                <a:gd name="T13" fmla="*/ 390 h 846"/>
                <a:gd name="T14" fmla="*/ 864 w 1255"/>
                <a:gd name="T15" fmla="*/ 374 h 846"/>
                <a:gd name="T16" fmla="*/ 803 w 1255"/>
                <a:gd name="T17" fmla="*/ 361 h 846"/>
                <a:gd name="T18" fmla="*/ 855 w 1255"/>
                <a:gd name="T19" fmla="*/ 340 h 846"/>
                <a:gd name="T20" fmla="*/ 817 w 1255"/>
                <a:gd name="T21" fmla="*/ 258 h 846"/>
                <a:gd name="T22" fmla="*/ 770 w 1255"/>
                <a:gd name="T23" fmla="*/ 336 h 846"/>
                <a:gd name="T24" fmla="*/ 737 w 1255"/>
                <a:gd name="T25" fmla="*/ 396 h 846"/>
                <a:gd name="T26" fmla="*/ 719 w 1255"/>
                <a:gd name="T27" fmla="*/ 345 h 846"/>
                <a:gd name="T28" fmla="*/ 625 w 1255"/>
                <a:gd name="T29" fmla="*/ 350 h 846"/>
                <a:gd name="T30" fmla="*/ 577 w 1255"/>
                <a:gd name="T31" fmla="*/ 352 h 846"/>
                <a:gd name="T32" fmla="*/ 536 w 1255"/>
                <a:gd name="T33" fmla="*/ 341 h 846"/>
                <a:gd name="T34" fmla="*/ 526 w 1255"/>
                <a:gd name="T35" fmla="*/ 390 h 846"/>
                <a:gd name="T36" fmla="*/ 510 w 1255"/>
                <a:gd name="T37" fmla="*/ 307 h 846"/>
                <a:gd name="T38" fmla="*/ 561 w 1255"/>
                <a:gd name="T39" fmla="*/ 180 h 846"/>
                <a:gd name="T40" fmla="*/ 599 w 1255"/>
                <a:gd name="T41" fmla="*/ 258 h 846"/>
                <a:gd name="T42" fmla="*/ 699 w 1255"/>
                <a:gd name="T43" fmla="*/ 320 h 846"/>
                <a:gd name="T44" fmla="*/ 739 w 1255"/>
                <a:gd name="T45" fmla="*/ 225 h 846"/>
                <a:gd name="T46" fmla="*/ 668 w 1255"/>
                <a:gd name="T47" fmla="*/ 80 h 846"/>
                <a:gd name="T48" fmla="*/ 681 w 1255"/>
                <a:gd name="T49" fmla="*/ 34 h 846"/>
                <a:gd name="T50" fmla="*/ 679 w 1255"/>
                <a:gd name="T51" fmla="*/ 20 h 846"/>
                <a:gd name="T52" fmla="*/ 585 w 1255"/>
                <a:gd name="T53" fmla="*/ 5 h 846"/>
                <a:gd name="T54" fmla="*/ 554 w 1255"/>
                <a:gd name="T55" fmla="*/ 82 h 846"/>
                <a:gd name="T56" fmla="*/ 470 w 1255"/>
                <a:gd name="T57" fmla="*/ 154 h 846"/>
                <a:gd name="T58" fmla="*/ 423 w 1255"/>
                <a:gd name="T59" fmla="*/ 200 h 846"/>
                <a:gd name="T60" fmla="*/ 376 w 1255"/>
                <a:gd name="T61" fmla="*/ 280 h 846"/>
                <a:gd name="T62" fmla="*/ 219 w 1255"/>
                <a:gd name="T63" fmla="*/ 321 h 846"/>
                <a:gd name="T64" fmla="*/ 210 w 1255"/>
                <a:gd name="T65" fmla="*/ 407 h 846"/>
                <a:gd name="T66" fmla="*/ 159 w 1255"/>
                <a:gd name="T67" fmla="*/ 363 h 846"/>
                <a:gd name="T68" fmla="*/ 127 w 1255"/>
                <a:gd name="T69" fmla="*/ 385 h 846"/>
                <a:gd name="T70" fmla="*/ 49 w 1255"/>
                <a:gd name="T71" fmla="*/ 430 h 846"/>
                <a:gd name="T72" fmla="*/ 14 w 1255"/>
                <a:gd name="T73" fmla="*/ 488 h 846"/>
                <a:gd name="T74" fmla="*/ 12 w 1255"/>
                <a:gd name="T75" fmla="*/ 547 h 846"/>
                <a:gd name="T76" fmla="*/ 29 w 1255"/>
                <a:gd name="T77" fmla="*/ 596 h 846"/>
                <a:gd name="T78" fmla="*/ 78 w 1255"/>
                <a:gd name="T79" fmla="*/ 583 h 846"/>
                <a:gd name="T80" fmla="*/ 103 w 1255"/>
                <a:gd name="T81" fmla="*/ 559 h 846"/>
                <a:gd name="T82" fmla="*/ 185 w 1255"/>
                <a:gd name="T83" fmla="*/ 574 h 846"/>
                <a:gd name="T84" fmla="*/ 238 w 1255"/>
                <a:gd name="T85" fmla="*/ 583 h 846"/>
                <a:gd name="T86" fmla="*/ 283 w 1255"/>
                <a:gd name="T87" fmla="*/ 610 h 846"/>
                <a:gd name="T88" fmla="*/ 310 w 1255"/>
                <a:gd name="T89" fmla="*/ 632 h 846"/>
                <a:gd name="T90" fmla="*/ 361 w 1255"/>
                <a:gd name="T91" fmla="*/ 645 h 846"/>
                <a:gd name="T92" fmla="*/ 410 w 1255"/>
                <a:gd name="T93" fmla="*/ 690 h 846"/>
                <a:gd name="T94" fmla="*/ 452 w 1255"/>
                <a:gd name="T95" fmla="*/ 703 h 846"/>
                <a:gd name="T96" fmla="*/ 550 w 1255"/>
                <a:gd name="T97" fmla="*/ 765 h 846"/>
                <a:gd name="T98" fmla="*/ 639 w 1255"/>
                <a:gd name="T99" fmla="*/ 703 h 846"/>
                <a:gd name="T100" fmla="*/ 617 w 1255"/>
                <a:gd name="T101" fmla="*/ 781 h 846"/>
                <a:gd name="T102" fmla="*/ 639 w 1255"/>
                <a:gd name="T103" fmla="*/ 832 h 846"/>
                <a:gd name="T104" fmla="*/ 695 w 1255"/>
                <a:gd name="T105" fmla="*/ 823 h 846"/>
                <a:gd name="T106" fmla="*/ 734 w 1255"/>
                <a:gd name="T107" fmla="*/ 812 h 846"/>
                <a:gd name="T108" fmla="*/ 775 w 1255"/>
                <a:gd name="T109" fmla="*/ 792 h 846"/>
                <a:gd name="T110" fmla="*/ 810 w 1255"/>
                <a:gd name="T111" fmla="*/ 826 h 846"/>
                <a:gd name="T112" fmla="*/ 921 w 1255"/>
                <a:gd name="T113" fmla="*/ 843 h 846"/>
                <a:gd name="T114" fmla="*/ 984 w 1255"/>
                <a:gd name="T115" fmla="*/ 761 h 846"/>
                <a:gd name="T116" fmla="*/ 1044 w 1255"/>
                <a:gd name="T117" fmla="*/ 667 h 846"/>
                <a:gd name="T118" fmla="*/ 1121 w 1255"/>
                <a:gd name="T119" fmla="*/ 641 h 846"/>
                <a:gd name="T120" fmla="*/ 1244 w 1255"/>
                <a:gd name="T121" fmla="*/ 565 h 846"/>
                <a:gd name="T122" fmla="*/ 1244 w 1255"/>
                <a:gd name="T123" fmla="*/ 518 h 846"/>
                <a:gd name="T124" fmla="*/ 1253 w 1255"/>
                <a:gd name="T125" fmla="*/ 454 h 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5" h="846">
                  <a:moveTo>
                    <a:pt x="1253" y="454"/>
                  </a:moveTo>
                  <a:lnTo>
                    <a:pt x="1251" y="450"/>
                  </a:lnTo>
                  <a:lnTo>
                    <a:pt x="1251" y="449"/>
                  </a:lnTo>
                  <a:lnTo>
                    <a:pt x="1250" y="445"/>
                  </a:lnTo>
                  <a:lnTo>
                    <a:pt x="1248" y="443"/>
                  </a:lnTo>
                  <a:lnTo>
                    <a:pt x="1246" y="441"/>
                  </a:lnTo>
                  <a:lnTo>
                    <a:pt x="1244" y="439"/>
                  </a:lnTo>
                  <a:lnTo>
                    <a:pt x="1242" y="438"/>
                  </a:lnTo>
                  <a:lnTo>
                    <a:pt x="1239" y="434"/>
                  </a:lnTo>
                  <a:lnTo>
                    <a:pt x="1235" y="432"/>
                  </a:lnTo>
                  <a:lnTo>
                    <a:pt x="1231" y="429"/>
                  </a:lnTo>
                  <a:lnTo>
                    <a:pt x="1226" y="425"/>
                  </a:lnTo>
                  <a:lnTo>
                    <a:pt x="1222" y="423"/>
                  </a:lnTo>
                  <a:lnTo>
                    <a:pt x="1217" y="421"/>
                  </a:lnTo>
                  <a:lnTo>
                    <a:pt x="1211" y="418"/>
                  </a:lnTo>
                  <a:lnTo>
                    <a:pt x="1208" y="414"/>
                  </a:lnTo>
                  <a:lnTo>
                    <a:pt x="1202" y="412"/>
                  </a:lnTo>
                  <a:lnTo>
                    <a:pt x="1199" y="409"/>
                  </a:lnTo>
                  <a:lnTo>
                    <a:pt x="1193" y="405"/>
                  </a:lnTo>
                  <a:lnTo>
                    <a:pt x="1190" y="403"/>
                  </a:lnTo>
                  <a:lnTo>
                    <a:pt x="1186" y="399"/>
                  </a:lnTo>
                  <a:lnTo>
                    <a:pt x="1182" y="394"/>
                  </a:lnTo>
                  <a:lnTo>
                    <a:pt x="1182" y="394"/>
                  </a:lnTo>
                  <a:lnTo>
                    <a:pt x="1179" y="394"/>
                  </a:lnTo>
                  <a:lnTo>
                    <a:pt x="1175" y="396"/>
                  </a:lnTo>
                  <a:lnTo>
                    <a:pt x="1171" y="396"/>
                  </a:lnTo>
                  <a:lnTo>
                    <a:pt x="1168" y="398"/>
                  </a:lnTo>
                  <a:lnTo>
                    <a:pt x="1164" y="399"/>
                  </a:lnTo>
                  <a:lnTo>
                    <a:pt x="1162" y="399"/>
                  </a:lnTo>
                  <a:lnTo>
                    <a:pt x="1161" y="401"/>
                  </a:lnTo>
                  <a:lnTo>
                    <a:pt x="1161" y="403"/>
                  </a:lnTo>
                  <a:lnTo>
                    <a:pt x="1161" y="405"/>
                  </a:lnTo>
                  <a:lnTo>
                    <a:pt x="1161" y="405"/>
                  </a:lnTo>
                  <a:lnTo>
                    <a:pt x="1161" y="407"/>
                  </a:lnTo>
                  <a:lnTo>
                    <a:pt x="1161" y="410"/>
                  </a:lnTo>
                  <a:lnTo>
                    <a:pt x="1161" y="412"/>
                  </a:lnTo>
                  <a:lnTo>
                    <a:pt x="1162" y="416"/>
                  </a:lnTo>
                  <a:lnTo>
                    <a:pt x="1162" y="419"/>
                  </a:lnTo>
                  <a:lnTo>
                    <a:pt x="1162" y="421"/>
                  </a:lnTo>
                  <a:lnTo>
                    <a:pt x="1162" y="423"/>
                  </a:lnTo>
                  <a:lnTo>
                    <a:pt x="1162" y="425"/>
                  </a:lnTo>
                  <a:lnTo>
                    <a:pt x="1162" y="427"/>
                  </a:lnTo>
                  <a:lnTo>
                    <a:pt x="1162" y="432"/>
                  </a:lnTo>
                  <a:lnTo>
                    <a:pt x="1162" y="436"/>
                  </a:lnTo>
                  <a:lnTo>
                    <a:pt x="1164" y="438"/>
                  </a:lnTo>
                  <a:lnTo>
                    <a:pt x="1164" y="441"/>
                  </a:lnTo>
                  <a:lnTo>
                    <a:pt x="1164" y="443"/>
                  </a:lnTo>
                  <a:lnTo>
                    <a:pt x="1162" y="445"/>
                  </a:lnTo>
                  <a:lnTo>
                    <a:pt x="1162" y="449"/>
                  </a:lnTo>
                  <a:lnTo>
                    <a:pt x="1162" y="449"/>
                  </a:lnTo>
                  <a:lnTo>
                    <a:pt x="1161" y="450"/>
                  </a:lnTo>
                  <a:lnTo>
                    <a:pt x="1161" y="450"/>
                  </a:lnTo>
                  <a:lnTo>
                    <a:pt x="1159" y="452"/>
                  </a:lnTo>
                  <a:lnTo>
                    <a:pt x="1159" y="452"/>
                  </a:lnTo>
                  <a:lnTo>
                    <a:pt x="1157" y="452"/>
                  </a:lnTo>
                  <a:lnTo>
                    <a:pt x="1155" y="452"/>
                  </a:lnTo>
                  <a:lnTo>
                    <a:pt x="1155" y="452"/>
                  </a:lnTo>
                  <a:lnTo>
                    <a:pt x="1153" y="452"/>
                  </a:lnTo>
                  <a:lnTo>
                    <a:pt x="1148" y="450"/>
                  </a:lnTo>
                  <a:lnTo>
                    <a:pt x="1141" y="449"/>
                  </a:lnTo>
                  <a:lnTo>
                    <a:pt x="1139" y="449"/>
                  </a:lnTo>
                  <a:lnTo>
                    <a:pt x="1137" y="449"/>
                  </a:lnTo>
                  <a:lnTo>
                    <a:pt x="1135" y="449"/>
                  </a:lnTo>
                  <a:lnTo>
                    <a:pt x="1133" y="449"/>
                  </a:lnTo>
                  <a:lnTo>
                    <a:pt x="1133" y="450"/>
                  </a:lnTo>
                  <a:lnTo>
                    <a:pt x="1133" y="450"/>
                  </a:lnTo>
                  <a:lnTo>
                    <a:pt x="1133" y="452"/>
                  </a:lnTo>
                  <a:lnTo>
                    <a:pt x="1133" y="454"/>
                  </a:lnTo>
                  <a:lnTo>
                    <a:pt x="1133" y="456"/>
                  </a:lnTo>
                  <a:lnTo>
                    <a:pt x="1133" y="458"/>
                  </a:lnTo>
                  <a:lnTo>
                    <a:pt x="1133" y="459"/>
                  </a:lnTo>
                  <a:lnTo>
                    <a:pt x="1133" y="461"/>
                  </a:lnTo>
                  <a:lnTo>
                    <a:pt x="1131" y="463"/>
                  </a:lnTo>
                  <a:lnTo>
                    <a:pt x="1131" y="465"/>
                  </a:lnTo>
                  <a:lnTo>
                    <a:pt x="1130" y="468"/>
                  </a:lnTo>
                  <a:lnTo>
                    <a:pt x="1128" y="470"/>
                  </a:lnTo>
                  <a:lnTo>
                    <a:pt x="1126" y="472"/>
                  </a:lnTo>
                  <a:lnTo>
                    <a:pt x="1124" y="474"/>
                  </a:lnTo>
                  <a:lnTo>
                    <a:pt x="1122" y="474"/>
                  </a:lnTo>
                  <a:lnTo>
                    <a:pt x="1122" y="474"/>
                  </a:lnTo>
                  <a:lnTo>
                    <a:pt x="1121" y="474"/>
                  </a:lnTo>
                  <a:lnTo>
                    <a:pt x="1119" y="474"/>
                  </a:lnTo>
                  <a:lnTo>
                    <a:pt x="1119" y="474"/>
                  </a:lnTo>
                  <a:lnTo>
                    <a:pt x="1117" y="474"/>
                  </a:lnTo>
                  <a:lnTo>
                    <a:pt x="1117" y="474"/>
                  </a:lnTo>
                  <a:lnTo>
                    <a:pt x="1115" y="472"/>
                  </a:lnTo>
                  <a:lnTo>
                    <a:pt x="1115" y="472"/>
                  </a:lnTo>
                  <a:lnTo>
                    <a:pt x="1115" y="470"/>
                  </a:lnTo>
                  <a:lnTo>
                    <a:pt x="1113" y="468"/>
                  </a:lnTo>
                  <a:lnTo>
                    <a:pt x="1113" y="468"/>
                  </a:lnTo>
                  <a:lnTo>
                    <a:pt x="1113" y="465"/>
                  </a:lnTo>
                  <a:lnTo>
                    <a:pt x="1113" y="463"/>
                  </a:lnTo>
                  <a:lnTo>
                    <a:pt x="1113" y="461"/>
                  </a:lnTo>
                  <a:lnTo>
                    <a:pt x="1113" y="458"/>
                  </a:lnTo>
                  <a:lnTo>
                    <a:pt x="1113" y="458"/>
                  </a:lnTo>
                  <a:lnTo>
                    <a:pt x="1113" y="456"/>
                  </a:lnTo>
                  <a:lnTo>
                    <a:pt x="1113" y="454"/>
                  </a:lnTo>
                  <a:lnTo>
                    <a:pt x="1115" y="454"/>
                  </a:lnTo>
                  <a:lnTo>
                    <a:pt x="1115" y="452"/>
                  </a:lnTo>
                  <a:lnTo>
                    <a:pt x="1117" y="450"/>
                  </a:lnTo>
                  <a:lnTo>
                    <a:pt x="1121" y="447"/>
                  </a:lnTo>
                  <a:lnTo>
                    <a:pt x="1124" y="443"/>
                  </a:lnTo>
                  <a:lnTo>
                    <a:pt x="1126" y="443"/>
                  </a:lnTo>
                  <a:lnTo>
                    <a:pt x="1128" y="441"/>
                  </a:lnTo>
                  <a:lnTo>
                    <a:pt x="1130" y="439"/>
                  </a:lnTo>
                  <a:lnTo>
                    <a:pt x="1130" y="436"/>
                  </a:lnTo>
                  <a:lnTo>
                    <a:pt x="1130" y="436"/>
                  </a:lnTo>
                  <a:lnTo>
                    <a:pt x="1130" y="434"/>
                  </a:lnTo>
                  <a:lnTo>
                    <a:pt x="1130" y="432"/>
                  </a:lnTo>
                  <a:lnTo>
                    <a:pt x="1130" y="432"/>
                  </a:lnTo>
                  <a:lnTo>
                    <a:pt x="1130" y="430"/>
                  </a:lnTo>
                  <a:lnTo>
                    <a:pt x="1128" y="429"/>
                  </a:lnTo>
                  <a:lnTo>
                    <a:pt x="1128" y="427"/>
                  </a:lnTo>
                  <a:lnTo>
                    <a:pt x="1126" y="425"/>
                  </a:lnTo>
                  <a:lnTo>
                    <a:pt x="1119" y="427"/>
                  </a:lnTo>
                  <a:lnTo>
                    <a:pt x="1111" y="429"/>
                  </a:lnTo>
                  <a:lnTo>
                    <a:pt x="1104" y="430"/>
                  </a:lnTo>
                  <a:lnTo>
                    <a:pt x="1099" y="430"/>
                  </a:lnTo>
                  <a:lnTo>
                    <a:pt x="1093" y="430"/>
                  </a:lnTo>
                  <a:lnTo>
                    <a:pt x="1090" y="432"/>
                  </a:lnTo>
                  <a:lnTo>
                    <a:pt x="1084" y="432"/>
                  </a:lnTo>
                  <a:lnTo>
                    <a:pt x="1081" y="430"/>
                  </a:lnTo>
                  <a:lnTo>
                    <a:pt x="1077" y="430"/>
                  </a:lnTo>
                  <a:lnTo>
                    <a:pt x="1073" y="429"/>
                  </a:lnTo>
                  <a:lnTo>
                    <a:pt x="1068" y="427"/>
                  </a:lnTo>
                  <a:lnTo>
                    <a:pt x="1064" y="425"/>
                  </a:lnTo>
                  <a:lnTo>
                    <a:pt x="1061" y="423"/>
                  </a:lnTo>
                  <a:lnTo>
                    <a:pt x="1057" y="419"/>
                  </a:lnTo>
                  <a:lnTo>
                    <a:pt x="1052" y="416"/>
                  </a:lnTo>
                  <a:lnTo>
                    <a:pt x="1046" y="412"/>
                  </a:lnTo>
                  <a:lnTo>
                    <a:pt x="1041" y="416"/>
                  </a:lnTo>
                  <a:lnTo>
                    <a:pt x="1037" y="419"/>
                  </a:lnTo>
                  <a:lnTo>
                    <a:pt x="1032" y="423"/>
                  </a:lnTo>
                  <a:lnTo>
                    <a:pt x="1030" y="425"/>
                  </a:lnTo>
                  <a:lnTo>
                    <a:pt x="1026" y="425"/>
                  </a:lnTo>
                  <a:lnTo>
                    <a:pt x="1024" y="425"/>
                  </a:lnTo>
                  <a:lnTo>
                    <a:pt x="1022" y="425"/>
                  </a:lnTo>
                  <a:lnTo>
                    <a:pt x="1021" y="425"/>
                  </a:lnTo>
                  <a:lnTo>
                    <a:pt x="1019" y="425"/>
                  </a:lnTo>
                  <a:lnTo>
                    <a:pt x="1019" y="423"/>
                  </a:lnTo>
                  <a:lnTo>
                    <a:pt x="1019" y="421"/>
                  </a:lnTo>
                  <a:lnTo>
                    <a:pt x="1017" y="421"/>
                  </a:lnTo>
                  <a:lnTo>
                    <a:pt x="1017" y="419"/>
                  </a:lnTo>
                  <a:lnTo>
                    <a:pt x="1015" y="419"/>
                  </a:lnTo>
                  <a:lnTo>
                    <a:pt x="1013" y="418"/>
                  </a:lnTo>
                  <a:lnTo>
                    <a:pt x="1013" y="416"/>
                  </a:lnTo>
                  <a:lnTo>
                    <a:pt x="1004" y="414"/>
                  </a:lnTo>
                  <a:lnTo>
                    <a:pt x="997" y="412"/>
                  </a:lnTo>
                  <a:lnTo>
                    <a:pt x="995" y="410"/>
                  </a:lnTo>
                  <a:lnTo>
                    <a:pt x="993" y="409"/>
                  </a:lnTo>
                  <a:lnTo>
                    <a:pt x="992" y="407"/>
                  </a:lnTo>
                  <a:lnTo>
                    <a:pt x="990" y="407"/>
                  </a:lnTo>
                  <a:lnTo>
                    <a:pt x="990" y="405"/>
                  </a:lnTo>
                  <a:lnTo>
                    <a:pt x="990" y="405"/>
                  </a:lnTo>
                  <a:lnTo>
                    <a:pt x="990" y="405"/>
                  </a:lnTo>
                  <a:lnTo>
                    <a:pt x="990" y="403"/>
                  </a:lnTo>
                  <a:lnTo>
                    <a:pt x="990" y="403"/>
                  </a:lnTo>
                  <a:lnTo>
                    <a:pt x="990" y="403"/>
                  </a:lnTo>
                  <a:lnTo>
                    <a:pt x="990" y="401"/>
                  </a:lnTo>
                  <a:lnTo>
                    <a:pt x="992" y="401"/>
                  </a:lnTo>
                  <a:lnTo>
                    <a:pt x="993" y="401"/>
                  </a:lnTo>
                  <a:lnTo>
                    <a:pt x="997" y="399"/>
                  </a:lnTo>
                  <a:lnTo>
                    <a:pt x="1001" y="399"/>
                  </a:lnTo>
                  <a:lnTo>
                    <a:pt x="1006" y="398"/>
                  </a:lnTo>
                  <a:lnTo>
                    <a:pt x="1006" y="396"/>
                  </a:lnTo>
                  <a:lnTo>
                    <a:pt x="1006" y="394"/>
                  </a:lnTo>
                  <a:lnTo>
                    <a:pt x="1006" y="394"/>
                  </a:lnTo>
                  <a:lnTo>
                    <a:pt x="1006" y="392"/>
                  </a:lnTo>
                  <a:lnTo>
                    <a:pt x="1008" y="390"/>
                  </a:lnTo>
                  <a:lnTo>
                    <a:pt x="1010" y="390"/>
                  </a:lnTo>
                  <a:lnTo>
                    <a:pt x="1010" y="389"/>
                  </a:lnTo>
                  <a:lnTo>
                    <a:pt x="1012" y="387"/>
                  </a:lnTo>
                  <a:lnTo>
                    <a:pt x="1015" y="385"/>
                  </a:lnTo>
                  <a:lnTo>
                    <a:pt x="1019" y="383"/>
                  </a:lnTo>
                  <a:lnTo>
                    <a:pt x="1024" y="381"/>
                  </a:lnTo>
                  <a:lnTo>
                    <a:pt x="1028" y="381"/>
                  </a:lnTo>
                  <a:lnTo>
                    <a:pt x="1030" y="379"/>
                  </a:lnTo>
                  <a:lnTo>
                    <a:pt x="1033" y="378"/>
                  </a:lnTo>
                  <a:lnTo>
                    <a:pt x="1033" y="378"/>
                  </a:lnTo>
                  <a:lnTo>
                    <a:pt x="1033" y="378"/>
                  </a:lnTo>
                  <a:lnTo>
                    <a:pt x="1033" y="376"/>
                  </a:lnTo>
                  <a:lnTo>
                    <a:pt x="1033" y="376"/>
                  </a:lnTo>
                  <a:lnTo>
                    <a:pt x="1033" y="376"/>
                  </a:lnTo>
                  <a:lnTo>
                    <a:pt x="1032" y="376"/>
                  </a:lnTo>
                  <a:lnTo>
                    <a:pt x="1030" y="374"/>
                  </a:lnTo>
                  <a:lnTo>
                    <a:pt x="1028" y="374"/>
                  </a:lnTo>
                  <a:lnTo>
                    <a:pt x="1024" y="374"/>
                  </a:lnTo>
                  <a:lnTo>
                    <a:pt x="1015" y="372"/>
                  </a:lnTo>
                  <a:lnTo>
                    <a:pt x="1010" y="372"/>
                  </a:lnTo>
                  <a:lnTo>
                    <a:pt x="1002" y="372"/>
                  </a:lnTo>
                  <a:lnTo>
                    <a:pt x="997" y="372"/>
                  </a:lnTo>
                  <a:lnTo>
                    <a:pt x="992" y="372"/>
                  </a:lnTo>
                  <a:lnTo>
                    <a:pt x="992" y="376"/>
                  </a:lnTo>
                  <a:lnTo>
                    <a:pt x="990" y="378"/>
                  </a:lnTo>
                  <a:lnTo>
                    <a:pt x="988" y="381"/>
                  </a:lnTo>
                  <a:lnTo>
                    <a:pt x="986" y="383"/>
                  </a:lnTo>
                  <a:lnTo>
                    <a:pt x="986" y="385"/>
                  </a:lnTo>
                  <a:lnTo>
                    <a:pt x="984" y="387"/>
                  </a:lnTo>
                  <a:lnTo>
                    <a:pt x="982" y="389"/>
                  </a:lnTo>
                  <a:lnTo>
                    <a:pt x="981" y="389"/>
                  </a:lnTo>
                  <a:lnTo>
                    <a:pt x="979" y="390"/>
                  </a:lnTo>
                  <a:lnTo>
                    <a:pt x="979" y="390"/>
                  </a:lnTo>
                  <a:lnTo>
                    <a:pt x="979" y="390"/>
                  </a:lnTo>
                  <a:lnTo>
                    <a:pt x="977" y="389"/>
                  </a:lnTo>
                  <a:lnTo>
                    <a:pt x="977" y="389"/>
                  </a:lnTo>
                  <a:lnTo>
                    <a:pt x="975" y="389"/>
                  </a:lnTo>
                  <a:lnTo>
                    <a:pt x="975" y="389"/>
                  </a:lnTo>
                  <a:lnTo>
                    <a:pt x="973" y="387"/>
                  </a:lnTo>
                  <a:lnTo>
                    <a:pt x="972" y="385"/>
                  </a:lnTo>
                  <a:lnTo>
                    <a:pt x="970" y="381"/>
                  </a:lnTo>
                  <a:lnTo>
                    <a:pt x="968" y="378"/>
                  </a:lnTo>
                  <a:lnTo>
                    <a:pt x="966" y="372"/>
                  </a:lnTo>
                  <a:lnTo>
                    <a:pt x="963" y="372"/>
                  </a:lnTo>
                  <a:lnTo>
                    <a:pt x="957" y="374"/>
                  </a:lnTo>
                  <a:lnTo>
                    <a:pt x="952" y="374"/>
                  </a:lnTo>
                  <a:lnTo>
                    <a:pt x="944" y="374"/>
                  </a:lnTo>
                  <a:lnTo>
                    <a:pt x="939" y="374"/>
                  </a:lnTo>
                  <a:lnTo>
                    <a:pt x="932" y="376"/>
                  </a:lnTo>
                  <a:lnTo>
                    <a:pt x="926" y="376"/>
                  </a:lnTo>
                  <a:lnTo>
                    <a:pt x="921" y="376"/>
                  </a:lnTo>
                  <a:lnTo>
                    <a:pt x="913" y="376"/>
                  </a:lnTo>
                  <a:lnTo>
                    <a:pt x="906" y="374"/>
                  </a:lnTo>
                  <a:lnTo>
                    <a:pt x="901" y="374"/>
                  </a:lnTo>
                  <a:lnTo>
                    <a:pt x="893" y="374"/>
                  </a:lnTo>
                  <a:lnTo>
                    <a:pt x="888" y="372"/>
                  </a:lnTo>
                  <a:lnTo>
                    <a:pt x="884" y="372"/>
                  </a:lnTo>
                  <a:lnTo>
                    <a:pt x="879" y="372"/>
                  </a:lnTo>
                  <a:lnTo>
                    <a:pt x="873" y="372"/>
                  </a:lnTo>
                  <a:lnTo>
                    <a:pt x="872" y="372"/>
                  </a:lnTo>
                  <a:lnTo>
                    <a:pt x="870" y="372"/>
                  </a:lnTo>
                  <a:lnTo>
                    <a:pt x="866" y="372"/>
                  </a:lnTo>
                  <a:lnTo>
                    <a:pt x="864" y="374"/>
                  </a:lnTo>
                  <a:lnTo>
                    <a:pt x="863" y="374"/>
                  </a:lnTo>
                  <a:lnTo>
                    <a:pt x="859" y="376"/>
                  </a:lnTo>
                  <a:lnTo>
                    <a:pt x="857" y="378"/>
                  </a:lnTo>
                  <a:lnTo>
                    <a:pt x="855" y="379"/>
                  </a:lnTo>
                  <a:lnTo>
                    <a:pt x="852" y="381"/>
                  </a:lnTo>
                  <a:lnTo>
                    <a:pt x="850" y="383"/>
                  </a:lnTo>
                  <a:lnTo>
                    <a:pt x="846" y="385"/>
                  </a:lnTo>
                  <a:lnTo>
                    <a:pt x="844" y="389"/>
                  </a:lnTo>
                  <a:lnTo>
                    <a:pt x="837" y="396"/>
                  </a:lnTo>
                  <a:lnTo>
                    <a:pt x="832" y="403"/>
                  </a:lnTo>
                  <a:lnTo>
                    <a:pt x="830" y="405"/>
                  </a:lnTo>
                  <a:lnTo>
                    <a:pt x="828" y="407"/>
                  </a:lnTo>
                  <a:lnTo>
                    <a:pt x="826" y="407"/>
                  </a:lnTo>
                  <a:lnTo>
                    <a:pt x="824" y="407"/>
                  </a:lnTo>
                  <a:lnTo>
                    <a:pt x="823" y="405"/>
                  </a:lnTo>
                  <a:lnTo>
                    <a:pt x="821" y="405"/>
                  </a:lnTo>
                  <a:lnTo>
                    <a:pt x="819" y="403"/>
                  </a:lnTo>
                  <a:lnTo>
                    <a:pt x="819" y="401"/>
                  </a:lnTo>
                  <a:lnTo>
                    <a:pt x="815" y="398"/>
                  </a:lnTo>
                  <a:lnTo>
                    <a:pt x="810" y="394"/>
                  </a:lnTo>
                  <a:lnTo>
                    <a:pt x="806" y="390"/>
                  </a:lnTo>
                  <a:lnTo>
                    <a:pt x="803" y="387"/>
                  </a:lnTo>
                  <a:lnTo>
                    <a:pt x="804" y="383"/>
                  </a:lnTo>
                  <a:lnTo>
                    <a:pt x="804" y="379"/>
                  </a:lnTo>
                  <a:lnTo>
                    <a:pt x="804" y="376"/>
                  </a:lnTo>
                  <a:lnTo>
                    <a:pt x="804" y="372"/>
                  </a:lnTo>
                  <a:lnTo>
                    <a:pt x="804" y="369"/>
                  </a:lnTo>
                  <a:lnTo>
                    <a:pt x="803" y="365"/>
                  </a:lnTo>
                  <a:lnTo>
                    <a:pt x="803" y="361"/>
                  </a:lnTo>
                  <a:lnTo>
                    <a:pt x="801" y="359"/>
                  </a:lnTo>
                  <a:lnTo>
                    <a:pt x="801" y="352"/>
                  </a:lnTo>
                  <a:lnTo>
                    <a:pt x="799" y="349"/>
                  </a:lnTo>
                  <a:lnTo>
                    <a:pt x="797" y="345"/>
                  </a:lnTo>
                  <a:lnTo>
                    <a:pt x="797" y="345"/>
                  </a:lnTo>
                  <a:lnTo>
                    <a:pt x="799" y="343"/>
                  </a:lnTo>
                  <a:lnTo>
                    <a:pt x="801" y="343"/>
                  </a:lnTo>
                  <a:lnTo>
                    <a:pt x="803" y="341"/>
                  </a:lnTo>
                  <a:lnTo>
                    <a:pt x="804" y="341"/>
                  </a:lnTo>
                  <a:lnTo>
                    <a:pt x="804" y="340"/>
                  </a:lnTo>
                  <a:lnTo>
                    <a:pt x="806" y="338"/>
                  </a:lnTo>
                  <a:lnTo>
                    <a:pt x="808" y="336"/>
                  </a:lnTo>
                  <a:lnTo>
                    <a:pt x="810" y="336"/>
                  </a:lnTo>
                  <a:lnTo>
                    <a:pt x="812" y="334"/>
                  </a:lnTo>
                  <a:lnTo>
                    <a:pt x="814" y="334"/>
                  </a:lnTo>
                  <a:lnTo>
                    <a:pt x="817" y="334"/>
                  </a:lnTo>
                  <a:lnTo>
                    <a:pt x="821" y="334"/>
                  </a:lnTo>
                  <a:lnTo>
                    <a:pt x="824" y="336"/>
                  </a:lnTo>
                  <a:lnTo>
                    <a:pt x="830" y="336"/>
                  </a:lnTo>
                  <a:lnTo>
                    <a:pt x="835" y="340"/>
                  </a:lnTo>
                  <a:lnTo>
                    <a:pt x="843" y="341"/>
                  </a:lnTo>
                  <a:lnTo>
                    <a:pt x="844" y="341"/>
                  </a:lnTo>
                  <a:lnTo>
                    <a:pt x="846" y="343"/>
                  </a:lnTo>
                  <a:lnTo>
                    <a:pt x="848" y="343"/>
                  </a:lnTo>
                  <a:lnTo>
                    <a:pt x="850" y="341"/>
                  </a:lnTo>
                  <a:lnTo>
                    <a:pt x="852" y="341"/>
                  </a:lnTo>
                  <a:lnTo>
                    <a:pt x="852" y="341"/>
                  </a:lnTo>
                  <a:lnTo>
                    <a:pt x="854" y="340"/>
                  </a:lnTo>
                  <a:lnTo>
                    <a:pt x="855" y="340"/>
                  </a:lnTo>
                  <a:lnTo>
                    <a:pt x="855" y="338"/>
                  </a:lnTo>
                  <a:lnTo>
                    <a:pt x="857" y="336"/>
                  </a:lnTo>
                  <a:lnTo>
                    <a:pt x="857" y="334"/>
                  </a:lnTo>
                  <a:lnTo>
                    <a:pt x="857" y="332"/>
                  </a:lnTo>
                  <a:lnTo>
                    <a:pt x="859" y="329"/>
                  </a:lnTo>
                  <a:lnTo>
                    <a:pt x="859" y="325"/>
                  </a:lnTo>
                  <a:lnTo>
                    <a:pt x="859" y="320"/>
                  </a:lnTo>
                  <a:lnTo>
                    <a:pt x="859" y="316"/>
                  </a:lnTo>
                  <a:lnTo>
                    <a:pt x="857" y="310"/>
                  </a:lnTo>
                  <a:lnTo>
                    <a:pt x="857" y="307"/>
                  </a:lnTo>
                  <a:lnTo>
                    <a:pt x="857" y="301"/>
                  </a:lnTo>
                  <a:lnTo>
                    <a:pt x="855" y="298"/>
                  </a:lnTo>
                  <a:lnTo>
                    <a:pt x="854" y="294"/>
                  </a:lnTo>
                  <a:lnTo>
                    <a:pt x="854" y="290"/>
                  </a:lnTo>
                  <a:lnTo>
                    <a:pt x="850" y="289"/>
                  </a:lnTo>
                  <a:lnTo>
                    <a:pt x="846" y="287"/>
                  </a:lnTo>
                  <a:lnTo>
                    <a:pt x="843" y="283"/>
                  </a:lnTo>
                  <a:lnTo>
                    <a:pt x="839" y="280"/>
                  </a:lnTo>
                  <a:lnTo>
                    <a:pt x="834" y="272"/>
                  </a:lnTo>
                  <a:lnTo>
                    <a:pt x="828" y="267"/>
                  </a:lnTo>
                  <a:lnTo>
                    <a:pt x="824" y="261"/>
                  </a:lnTo>
                  <a:lnTo>
                    <a:pt x="821" y="258"/>
                  </a:lnTo>
                  <a:lnTo>
                    <a:pt x="819" y="256"/>
                  </a:lnTo>
                  <a:lnTo>
                    <a:pt x="819" y="256"/>
                  </a:lnTo>
                  <a:lnTo>
                    <a:pt x="819" y="256"/>
                  </a:lnTo>
                  <a:lnTo>
                    <a:pt x="819" y="256"/>
                  </a:lnTo>
                  <a:lnTo>
                    <a:pt x="819" y="256"/>
                  </a:lnTo>
                  <a:lnTo>
                    <a:pt x="817" y="258"/>
                  </a:lnTo>
                  <a:lnTo>
                    <a:pt x="817" y="258"/>
                  </a:lnTo>
                  <a:lnTo>
                    <a:pt x="817" y="258"/>
                  </a:lnTo>
                  <a:lnTo>
                    <a:pt x="817" y="263"/>
                  </a:lnTo>
                  <a:lnTo>
                    <a:pt x="817" y="267"/>
                  </a:lnTo>
                  <a:lnTo>
                    <a:pt x="817" y="270"/>
                  </a:lnTo>
                  <a:lnTo>
                    <a:pt x="819" y="274"/>
                  </a:lnTo>
                  <a:lnTo>
                    <a:pt x="819" y="278"/>
                  </a:lnTo>
                  <a:lnTo>
                    <a:pt x="819" y="280"/>
                  </a:lnTo>
                  <a:lnTo>
                    <a:pt x="819" y="283"/>
                  </a:lnTo>
                  <a:lnTo>
                    <a:pt x="817" y="285"/>
                  </a:lnTo>
                  <a:lnTo>
                    <a:pt x="817" y="289"/>
                  </a:lnTo>
                  <a:lnTo>
                    <a:pt x="815" y="290"/>
                  </a:lnTo>
                  <a:lnTo>
                    <a:pt x="812" y="294"/>
                  </a:lnTo>
                  <a:lnTo>
                    <a:pt x="808" y="298"/>
                  </a:lnTo>
                  <a:lnTo>
                    <a:pt x="804" y="301"/>
                  </a:lnTo>
                  <a:lnTo>
                    <a:pt x="799" y="305"/>
                  </a:lnTo>
                  <a:lnTo>
                    <a:pt x="794" y="309"/>
                  </a:lnTo>
                  <a:lnTo>
                    <a:pt x="784" y="314"/>
                  </a:lnTo>
                  <a:lnTo>
                    <a:pt x="781" y="316"/>
                  </a:lnTo>
                  <a:lnTo>
                    <a:pt x="779" y="318"/>
                  </a:lnTo>
                  <a:lnTo>
                    <a:pt x="775" y="320"/>
                  </a:lnTo>
                  <a:lnTo>
                    <a:pt x="774" y="323"/>
                  </a:lnTo>
                  <a:lnTo>
                    <a:pt x="772" y="325"/>
                  </a:lnTo>
                  <a:lnTo>
                    <a:pt x="770" y="327"/>
                  </a:lnTo>
                  <a:lnTo>
                    <a:pt x="770" y="329"/>
                  </a:lnTo>
                  <a:lnTo>
                    <a:pt x="770" y="330"/>
                  </a:lnTo>
                  <a:lnTo>
                    <a:pt x="770" y="332"/>
                  </a:lnTo>
                  <a:lnTo>
                    <a:pt x="770" y="334"/>
                  </a:lnTo>
                  <a:lnTo>
                    <a:pt x="770" y="334"/>
                  </a:lnTo>
                  <a:lnTo>
                    <a:pt x="770" y="336"/>
                  </a:lnTo>
                  <a:lnTo>
                    <a:pt x="772" y="340"/>
                  </a:lnTo>
                  <a:lnTo>
                    <a:pt x="774" y="341"/>
                  </a:lnTo>
                  <a:lnTo>
                    <a:pt x="775" y="345"/>
                  </a:lnTo>
                  <a:lnTo>
                    <a:pt x="777" y="347"/>
                  </a:lnTo>
                  <a:lnTo>
                    <a:pt x="777" y="349"/>
                  </a:lnTo>
                  <a:lnTo>
                    <a:pt x="779" y="350"/>
                  </a:lnTo>
                  <a:lnTo>
                    <a:pt x="779" y="352"/>
                  </a:lnTo>
                  <a:lnTo>
                    <a:pt x="779" y="354"/>
                  </a:lnTo>
                  <a:lnTo>
                    <a:pt x="779" y="356"/>
                  </a:lnTo>
                  <a:lnTo>
                    <a:pt x="777" y="358"/>
                  </a:lnTo>
                  <a:lnTo>
                    <a:pt x="777" y="359"/>
                  </a:lnTo>
                  <a:lnTo>
                    <a:pt x="775" y="361"/>
                  </a:lnTo>
                  <a:lnTo>
                    <a:pt x="774" y="363"/>
                  </a:lnTo>
                  <a:lnTo>
                    <a:pt x="772" y="365"/>
                  </a:lnTo>
                  <a:lnTo>
                    <a:pt x="770" y="367"/>
                  </a:lnTo>
                  <a:lnTo>
                    <a:pt x="766" y="370"/>
                  </a:lnTo>
                  <a:lnTo>
                    <a:pt x="764" y="370"/>
                  </a:lnTo>
                  <a:lnTo>
                    <a:pt x="763" y="370"/>
                  </a:lnTo>
                  <a:lnTo>
                    <a:pt x="761" y="370"/>
                  </a:lnTo>
                  <a:lnTo>
                    <a:pt x="757" y="370"/>
                  </a:lnTo>
                  <a:lnTo>
                    <a:pt x="757" y="372"/>
                  </a:lnTo>
                  <a:lnTo>
                    <a:pt x="755" y="372"/>
                  </a:lnTo>
                  <a:lnTo>
                    <a:pt x="754" y="374"/>
                  </a:lnTo>
                  <a:lnTo>
                    <a:pt x="752" y="376"/>
                  </a:lnTo>
                  <a:lnTo>
                    <a:pt x="748" y="379"/>
                  </a:lnTo>
                  <a:lnTo>
                    <a:pt x="745" y="385"/>
                  </a:lnTo>
                  <a:lnTo>
                    <a:pt x="741" y="390"/>
                  </a:lnTo>
                  <a:lnTo>
                    <a:pt x="737" y="398"/>
                  </a:lnTo>
                  <a:lnTo>
                    <a:pt x="737" y="396"/>
                  </a:lnTo>
                  <a:lnTo>
                    <a:pt x="737" y="394"/>
                  </a:lnTo>
                  <a:lnTo>
                    <a:pt x="737" y="392"/>
                  </a:lnTo>
                  <a:lnTo>
                    <a:pt x="735" y="390"/>
                  </a:lnTo>
                  <a:lnTo>
                    <a:pt x="735" y="389"/>
                  </a:lnTo>
                  <a:lnTo>
                    <a:pt x="735" y="387"/>
                  </a:lnTo>
                  <a:lnTo>
                    <a:pt x="734" y="387"/>
                  </a:lnTo>
                  <a:lnTo>
                    <a:pt x="732" y="385"/>
                  </a:lnTo>
                  <a:lnTo>
                    <a:pt x="730" y="383"/>
                  </a:lnTo>
                  <a:lnTo>
                    <a:pt x="728" y="383"/>
                  </a:lnTo>
                  <a:lnTo>
                    <a:pt x="725" y="381"/>
                  </a:lnTo>
                  <a:lnTo>
                    <a:pt x="723" y="381"/>
                  </a:lnTo>
                  <a:lnTo>
                    <a:pt x="721" y="381"/>
                  </a:lnTo>
                  <a:lnTo>
                    <a:pt x="719" y="379"/>
                  </a:lnTo>
                  <a:lnTo>
                    <a:pt x="719" y="379"/>
                  </a:lnTo>
                  <a:lnTo>
                    <a:pt x="719" y="379"/>
                  </a:lnTo>
                  <a:lnTo>
                    <a:pt x="719" y="379"/>
                  </a:lnTo>
                  <a:lnTo>
                    <a:pt x="721" y="378"/>
                  </a:lnTo>
                  <a:lnTo>
                    <a:pt x="723" y="378"/>
                  </a:lnTo>
                  <a:lnTo>
                    <a:pt x="726" y="376"/>
                  </a:lnTo>
                  <a:lnTo>
                    <a:pt x="732" y="374"/>
                  </a:lnTo>
                  <a:lnTo>
                    <a:pt x="737" y="370"/>
                  </a:lnTo>
                  <a:lnTo>
                    <a:pt x="735" y="367"/>
                  </a:lnTo>
                  <a:lnTo>
                    <a:pt x="734" y="361"/>
                  </a:lnTo>
                  <a:lnTo>
                    <a:pt x="730" y="356"/>
                  </a:lnTo>
                  <a:lnTo>
                    <a:pt x="726" y="352"/>
                  </a:lnTo>
                  <a:lnTo>
                    <a:pt x="725" y="350"/>
                  </a:lnTo>
                  <a:lnTo>
                    <a:pt x="723" y="347"/>
                  </a:lnTo>
                  <a:lnTo>
                    <a:pt x="721" y="347"/>
                  </a:lnTo>
                  <a:lnTo>
                    <a:pt x="719" y="345"/>
                  </a:lnTo>
                  <a:lnTo>
                    <a:pt x="717" y="343"/>
                  </a:lnTo>
                  <a:lnTo>
                    <a:pt x="715" y="343"/>
                  </a:lnTo>
                  <a:lnTo>
                    <a:pt x="715" y="343"/>
                  </a:lnTo>
                  <a:lnTo>
                    <a:pt x="714" y="343"/>
                  </a:lnTo>
                  <a:lnTo>
                    <a:pt x="710" y="345"/>
                  </a:lnTo>
                  <a:lnTo>
                    <a:pt x="708" y="347"/>
                  </a:lnTo>
                  <a:lnTo>
                    <a:pt x="705" y="347"/>
                  </a:lnTo>
                  <a:lnTo>
                    <a:pt x="703" y="349"/>
                  </a:lnTo>
                  <a:lnTo>
                    <a:pt x="699" y="350"/>
                  </a:lnTo>
                  <a:lnTo>
                    <a:pt x="697" y="350"/>
                  </a:lnTo>
                  <a:lnTo>
                    <a:pt x="694" y="350"/>
                  </a:lnTo>
                  <a:lnTo>
                    <a:pt x="692" y="352"/>
                  </a:lnTo>
                  <a:lnTo>
                    <a:pt x="686" y="352"/>
                  </a:lnTo>
                  <a:lnTo>
                    <a:pt x="683" y="352"/>
                  </a:lnTo>
                  <a:lnTo>
                    <a:pt x="677" y="352"/>
                  </a:lnTo>
                  <a:lnTo>
                    <a:pt x="674" y="350"/>
                  </a:lnTo>
                  <a:lnTo>
                    <a:pt x="665" y="349"/>
                  </a:lnTo>
                  <a:lnTo>
                    <a:pt x="657" y="347"/>
                  </a:lnTo>
                  <a:lnTo>
                    <a:pt x="654" y="347"/>
                  </a:lnTo>
                  <a:lnTo>
                    <a:pt x="650" y="345"/>
                  </a:lnTo>
                  <a:lnTo>
                    <a:pt x="646" y="345"/>
                  </a:lnTo>
                  <a:lnTo>
                    <a:pt x="643" y="345"/>
                  </a:lnTo>
                  <a:lnTo>
                    <a:pt x="639" y="345"/>
                  </a:lnTo>
                  <a:lnTo>
                    <a:pt x="637" y="345"/>
                  </a:lnTo>
                  <a:lnTo>
                    <a:pt x="634" y="345"/>
                  </a:lnTo>
                  <a:lnTo>
                    <a:pt x="632" y="347"/>
                  </a:lnTo>
                  <a:lnTo>
                    <a:pt x="628" y="347"/>
                  </a:lnTo>
                  <a:lnTo>
                    <a:pt x="626" y="349"/>
                  </a:lnTo>
                  <a:lnTo>
                    <a:pt x="625" y="350"/>
                  </a:lnTo>
                  <a:lnTo>
                    <a:pt x="623" y="352"/>
                  </a:lnTo>
                  <a:lnTo>
                    <a:pt x="623" y="354"/>
                  </a:lnTo>
                  <a:lnTo>
                    <a:pt x="621" y="356"/>
                  </a:lnTo>
                  <a:lnTo>
                    <a:pt x="621" y="359"/>
                  </a:lnTo>
                  <a:lnTo>
                    <a:pt x="619" y="361"/>
                  </a:lnTo>
                  <a:lnTo>
                    <a:pt x="619" y="365"/>
                  </a:lnTo>
                  <a:lnTo>
                    <a:pt x="617" y="370"/>
                  </a:lnTo>
                  <a:lnTo>
                    <a:pt x="617" y="381"/>
                  </a:lnTo>
                  <a:lnTo>
                    <a:pt x="616" y="392"/>
                  </a:lnTo>
                  <a:lnTo>
                    <a:pt x="616" y="394"/>
                  </a:lnTo>
                  <a:lnTo>
                    <a:pt x="616" y="396"/>
                  </a:lnTo>
                  <a:lnTo>
                    <a:pt x="614" y="399"/>
                  </a:lnTo>
                  <a:lnTo>
                    <a:pt x="614" y="401"/>
                  </a:lnTo>
                  <a:lnTo>
                    <a:pt x="614" y="403"/>
                  </a:lnTo>
                  <a:lnTo>
                    <a:pt x="612" y="403"/>
                  </a:lnTo>
                  <a:lnTo>
                    <a:pt x="610" y="405"/>
                  </a:lnTo>
                  <a:lnTo>
                    <a:pt x="610" y="407"/>
                  </a:lnTo>
                  <a:lnTo>
                    <a:pt x="606" y="403"/>
                  </a:lnTo>
                  <a:lnTo>
                    <a:pt x="603" y="401"/>
                  </a:lnTo>
                  <a:lnTo>
                    <a:pt x="599" y="398"/>
                  </a:lnTo>
                  <a:lnTo>
                    <a:pt x="596" y="394"/>
                  </a:lnTo>
                  <a:lnTo>
                    <a:pt x="594" y="389"/>
                  </a:lnTo>
                  <a:lnTo>
                    <a:pt x="590" y="385"/>
                  </a:lnTo>
                  <a:lnTo>
                    <a:pt x="588" y="379"/>
                  </a:lnTo>
                  <a:lnTo>
                    <a:pt x="585" y="374"/>
                  </a:lnTo>
                  <a:lnTo>
                    <a:pt x="583" y="369"/>
                  </a:lnTo>
                  <a:lnTo>
                    <a:pt x="581" y="363"/>
                  </a:lnTo>
                  <a:lnTo>
                    <a:pt x="579" y="358"/>
                  </a:lnTo>
                  <a:lnTo>
                    <a:pt x="577" y="352"/>
                  </a:lnTo>
                  <a:lnTo>
                    <a:pt x="576" y="347"/>
                  </a:lnTo>
                  <a:lnTo>
                    <a:pt x="576" y="341"/>
                  </a:lnTo>
                  <a:lnTo>
                    <a:pt x="576" y="336"/>
                  </a:lnTo>
                  <a:lnTo>
                    <a:pt x="576" y="330"/>
                  </a:lnTo>
                  <a:lnTo>
                    <a:pt x="576" y="329"/>
                  </a:lnTo>
                  <a:lnTo>
                    <a:pt x="576" y="329"/>
                  </a:lnTo>
                  <a:lnTo>
                    <a:pt x="576" y="327"/>
                  </a:lnTo>
                  <a:lnTo>
                    <a:pt x="574" y="327"/>
                  </a:lnTo>
                  <a:lnTo>
                    <a:pt x="572" y="325"/>
                  </a:lnTo>
                  <a:lnTo>
                    <a:pt x="570" y="323"/>
                  </a:lnTo>
                  <a:lnTo>
                    <a:pt x="566" y="321"/>
                  </a:lnTo>
                  <a:lnTo>
                    <a:pt x="563" y="320"/>
                  </a:lnTo>
                  <a:lnTo>
                    <a:pt x="561" y="320"/>
                  </a:lnTo>
                  <a:lnTo>
                    <a:pt x="559" y="320"/>
                  </a:lnTo>
                  <a:lnTo>
                    <a:pt x="557" y="320"/>
                  </a:lnTo>
                  <a:lnTo>
                    <a:pt x="556" y="320"/>
                  </a:lnTo>
                  <a:lnTo>
                    <a:pt x="554" y="320"/>
                  </a:lnTo>
                  <a:lnTo>
                    <a:pt x="552" y="320"/>
                  </a:lnTo>
                  <a:lnTo>
                    <a:pt x="550" y="321"/>
                  </a:lnTo>
                  <a:lnTo>
                    <a:pt x="548" y="321"/>
                  </a:lnTo>
                  <a:lnTo>
                    <a:pt x="546" y="323"/>
                  </a:lnTo>
                  <a:lnTo>
                    <a:pt x="545" y="323"/>
                  </a:lnTo>
                  <a:lnTo>
                    <a:pt x="543" y="325"/>
                  </a:lnTo>
                  <a:lnTo>
                    <a:pt x="541" y="327"/>
                  </a:lnTo>
                  <a:lnTo>
                    <a:pt x="539" y="330"/>
                  </a:lnTo>
                  <a:lnTo>
                    <a:pt x="539" y="332"/>
                  </a:lnTo>
                  <a:lnTo>
                    <a:pt x="537" y="334"/>
                  </a:lnTo>
                  <a:lnTo>
                    <a:pt x="537" y="338"/>
                  </a:lnTo>
                  <a:lnTo>
                    <a:pt x="536" y="341"/>
                  </a:lnTo>
                  <a:lnTo>
                    <a:pt x="536" y="345"/>
                  </a:lnTo>
                  <a:lnTo>
                    <a:pt x="534" y="350"/>
                  </a:lnTo>
                  <a:lnTo>
                    <a:pt x="534" y="354"/>
                  </a:lnTo>
                  <a:lnTo>
                    <a:pt x="537" y="356"/>
                  </a:lnTo>
                  <a:lnTo>
                    <a:pt x="539" y="359"/>
                  </a:lnTo>
                  <a:lnTo>
                    <a:pt x="541" y="361"/>
                  </a:lnTo>
                  <a:lnTo>
                    <a:pt x="543" y="361"/>
                  </a:lnTo>
                  <a:lnTo>
                    <a:pt x="545" y="363"/>
                  </a:lnTo>
                  <a:lnTo>
                    <a:pt x="546" y="365"/>
                  </a:lnTo>
                  <a:lnTo>
                    <a:pt x="548" y="367"/>
                  </a:lnTo>
                  <a:lnTo>
                    <a:pt x="548" y="369"/>
                  </a:lnTo>
                  <a:lnTo>
                    <a:pt x="548" y="370"/>
                  </a:lnTo>
                  <a:lnTo>
                    <a:pt x="550" y="372"/>
                  </a:lnTo>
                  <a:lnTo>
                    <a:pt x="550" y="374"/>
                  </a:lnTo>
                  <a:lnTo>
                    <a:pt x="550" y="374"/>
                  </a:lnTo>
                  <a:lnTo>
                    <a:pt x="550" y="376"/>
                  </a:lnTo>
                  <a:lnTo>
                    <a:pt x="550" y="378"/>
                  </a:lnTo>
                  <a:lnTo>
                    <a:pt x="550" y="379"/>
                  </a:lnTo>
                  <a:lnTo>
                    <a:pt x="548" y="379"/>
                  </a:lnTo>
                  <a:lnTo>
                    <a:pt x="548" y="381"/>
                  </a:lnTo>
                  <a:lnTo>
                    <a:pt x="546" y="383"/>
                  </a:lnTo>
                  <a:lnTo>
                    <a:pt x="545" y="385"/>
                  </a:lnTo>
                  <a:lnTo>
                    <a:pt x="541" y="387"/>
                  </a:lnTo>
                  <a:lnTo>
                    <a:pt x="539" y="389"/>
                  </a:lnTo>
                  <a:lnTo>
                    <a:pt x="537" y="389"/>
                  </a:lnTo>
                  <a:lnTo>
                    <a:pt x="534" y="390"/>
                  </a:lnTo>
                  <a:lnTo>
                    <a:pt x="532" y="390"/>
                  </a:lnTo>
                  <a:lnTo>
                    <a:pt x="530" y="390"/>
                  </a:lnTo>
                  <a:lnTo>
                    <a:pt x="526" y="390"/>
                  </a:lnTo>
                  <a:lnTo>
                    <a:pt x="525" y="389"/>
                  </a:lnTo>
                  <a:lnTo>
                    <a:pt x="523" y="389"/>
                  </a:lnTo>
                  <a:lnTo>
                    <a:pt x="519" y="387"/>
                  </a:lnTo>
                  <a:lnTo>
                    <a:pt x="517" y="387"/>
                  </a:lnTo>
                  <a:lnTo>
                    <a:pt x="516" y="385"/>
                  </a:lnTo>
                  <a:lnTo>
                    <a:pt x="514" y="383"/>
                  </a:lnTo>
                  <a:lnTo>
                    <a:pt x="514" y="383"/>
                  </a:lnTo>
                  <a:lnTo>
                    <a:pt x="512" y="381"/>
                  </a:lnTo>
                  <a:lnTo>
                    <a:pt x="510" y="379"/>
                  </a:lnTo>
                  <a:lnTo>
                    <a:pt x="510" y="378"/>
                  </a:lnTo>
                  <a:lnTo>
                    <a:pt x="508" y="376"/>
                  </a:lnTo>
                  <a:lnTo>
                    <a:pt x="508" y="374"/>
                  </a:lnTo>
                  <a:lnTo>
                    <a:pt x="508" y="372"/>
                  </a:lnTo>
                  <a:lnTo>
                    <a:pt x="508" y="372"/>
                  </a:lnTo>
                  <a:lnTo>
                    <a:pt x="508" y="370"/>
                  </a:lnTo>
                  <a:lnTo>
                    <a:pt x="508" y="365"/>
                  </a:lnTo>
                  <a:lnTo>
                    <a:pt x="508" y="358"/>
                  </a:lnTo>
                  <a:lnTo>
                    <a:pt x="508" y="352"/>
                  </a:lnTo>
                  <a:lnTo>
                    <a:pt x="508" y="345"/>
                  </a:lnTo>
                  <a:lnTo>
                    <a:pt x="508" y="340"/>
                  </a:lnTo>
                  <a:lnTo>
                    <a:pt x="508" y="334"/>
                  </a:lnTo>
                  <a:lnTo>
                    <a:pt x="508" y="329"/>
                  </a:lnTo>
                  <a:lnTo>
                    <a:pt x="508" y="323"/>
                  </a:lnTo>
                  <a:lnTo>
                    <a:pt x="508" y="321"/>
                  </a:lnTo>
                  <a:lnTo>
                    <a:pt x="508" y="318"/>
                  </a:lnTo>
                  <a:lnTo>
                    <a:pt x="508" y="314"/>
                  </a:lnTo>
                  <a:lnTo>
                    <a:pt x="508" y="312"/>
                  </a:lnTo>
                  <a:lnTo>
                    <a:pt x="510" y="309"/>
                  </a:lnTo>
                  <a:lnTo>
                    <a:pt x="510" y="307"/>
                  </a:lnTo>
                  <a:lnTo>
                    <a:pt x="510" y="303"/>
                  </a:lnTo>
                  <a:lnTo>
                    <a:pt x="512" y="301"/>
                  </a:lnTo>
                  <a:lnTo>
                    <a:pt x="516" y="294"/>
                  </a:lnTo>
                  <a:lnTo>
                    <a:pt x="519" y="287"/>
                  </a:lnTo>
                  <a:lnTo>
                    <a:pt x="525" y="278"/>
                  </a:lnTo>
                  <a:lnTo>
                    <a:pt x="530" y="267"/>
                  </a:lnTo>
                  <a:lnTo>
                    <a:pt x="534" y="265"/>
                  </a:lnTo>
                  <a:lnTo>
                    <a:pt x="537" y="263"/>
                  </a:lnTo>
                  <a:lnTo>
                    <a:pt x="539" y="261"/>
                  </a:lnTo>
                  <a:lnTo>
                    <a:pt x="543" y="260"/>
                  </a:lnTo>
                  <a:lnTo>
                    <a:pt x="546" y="258"/>
                  </a:lnTo>
                  <a:lnTo>
                    <a:pt x="548" y="256"/>
                  </a:lnTo>
                  <a:lnTo>
                    <a:pt x="550" y="254"/>
                  </a:lnTo>
                  <a:lnTo>
                    <a:pt x="552" y="252"/>
                  </a:lnTo>
                  <a:lnTo>
                    <a:pt x="554" y="250"/>
                  </a:lnTo>
                  <a:lnTo>
                    <a:pt x="556" y="249"/>
                  </a:lnTo>
                  <a:lnTo>
                    <a:pt x="557" y="247"/>
                  </a:lnTo>
                  <a:lnTo>
                    <a:pt x="557" y="245"/>
                  </a:lnTo>
                  <a:lnTo>
                    <a:pt x="559" y="243"/>
                  </a:lnTo>
                  <a:lnTo>
                    <a:pt x="559" y="241"/>
                  </a:lnTo>
                  <a:lnTo>
                    <a:pt x="561" y="238"/>
                  </a:lnTo>
                  <a:lnTo>
                    <a:pt x="561" y="236"/>
                  </a:lnTo>
                  <a:lnTo>
                    <a:pt x="563" y="231"/>
                  </a:lnTo>
                  <a:lnTo>
                    <a:pt x="563" y="225"/>
                  </a:lnTo>
                  <a:lnTo>
                    <a:pt x="563" y="220"/>
                  </a:lnTo>
                  <a:lnTo>
                    <a:pt x="563" y="212"/>
                  </a:lnTo>
                  <a:lnTo>
                    <a:pt x="561" y="198"/>
                  </a:lnTo>
                  <a:lnTo>
                    <a:pt x="561" y="181"/>
                  </a:lnTo>
                  <a:lnTo>
                    <a:pt x="561" y="180"/>
                  </a:lnTo>
                  <a:lnTo>
                    <a:pt x="561" y="178"/>
                  </a:lnTo>
                  <a:lnTo>
                    <a:pt x="561" y="174"/>
                  </a:lnTo>
                  <a:lnTo>
                    <a:pt x="561" y="172"/>
                  </a:lnTo>
                  <a:lnTo>
                    <a:pt x="563" y="161"/>
                  </a:lnTo>
                  <a:lnTo>
                    <a:pt x="565" y="152"/>
                  </a:lnTo>
                  <a:lnTo>
                    <a:pt x="565" y="151"/>
                  </a:lnTo>
                  <a:lnTo>
                    <a:pt x="566" y="149"/>
                  </a:lnTo>
                  <a:lnTo>
                    <a:pt x="566" y="147"/>
                  </a:lnTo>
                  <a:lnTo>
                    <a:pt x="566" y="147"/>
                  </a:lnTo>
                  <a:lnTo>
                    <a:pt x="568" y="147"/>
                  </a:lnTo>
                  <a:lnTo>
                    <a:pt x="568" y="147"/>
                  </a:lnTo>
                  <a:lnTo>
                    <a:pt x="568" y="147"/>
                  </a:lnTo>
                  <a:lnTo>
                    <a:pt x="568" y="149"/>
                  </a:lnTo>
                  <a:lnTo>
                    <a:pt x="570" y="154"/>
                  </a:lnTo>
                  <a:lnTo>
                    <a:pt x="572" y="160"/>
                  </a:lnTo>
                  <a:lnTo>
                    <a:pt x="574" y="174"/>
                  </a:lnTo>
                  <a:lnTo>
                    <a:pt x="577" y="189"/>
                  </a:lnTo>
                  <a:lnTo>
                    <a:pt x="579" y="198"/>
                  </a:lnTo>
                  <a:lnTo>
                    <a:pt x="581" y="205"/>
                  </a:lnTo>
                  <a:lnTo>
                    <a:pt x="583" y="209"/>
                  </a:lnTo>
                  <a:lnTo>
                    <a:pt x="585" y="212"/>
                  </a:lnTo>
                  <a:lnTo>
                    <a:pt x="586" y="214"/>
                  </a:lnTo>
                  <a:lnTo>
                    <a:pt x="588" y="218"/>
                  </a:lnTo>
                  <a:lnTo>
                    <a:pt x="590" y="229"/>
                  </a:lnTo>
                  <a:lnTo>
                    <a:pt x="592" y="238"/>
                  </a:lnTo>
                  <a:lnTo>
                    <a:pt x="594" y="243"/>
                  </a:lnTo>
                  <a:lnTo>
                    <a:pt x="596" y="249"/>
                  </a:lnTo>
                  <a:lnTo>
                    <a:pt x="597" y="254"/>
                  </a:lnTo>
                  <a:lnTo>
                    <a:pt x="599" y="258"/>
                  </a:lnTo>
                  <a:lnTo>
                    <a:pt x="601" y="263"/>
                  </a:lnTo>
                  <a:lnTo>
                    <a:pt x="605" y="267"/>
                  </a:lnTo>
                  <a:lnTo>
                    <a:pt x="606" y="272"/>
                  </a:lnTo>
                  <a:lnTo>
                    <a:pt x="608" y="276"/>
                  </a:lnTo>
                  <a:lnTo>
                    <a:pt x="612" y="280"/>
                  </a:lnTo>
                  <a:lnTo>
                    <a:pt x="614" y="283"/>
                  </a:lnTo>
                  <a:lnTo>
                    <a:pt x="617" y="287"/>
                  </a:lnTo>
                  <a:lnTo>
                    <a:pt x="619" y="292"/>
                  </a:lnTo>
                  <a:lnTo>
                    <a:pt x="623" y="294"/>
                  </a:lnTo>
                  <a:lnTo>
                    <a:pt x="625" y="298"/>
                  </a:lnTo>
                  <a:lnTo>
                    <a:pt x="628" y="301"/>
                  </a:lnTo>
                  <a:lnTo>
                    <a:pt x="632" y="305"/>
                  </a:lnTo>
                  <a:lnTo>
                    <a:pt x="635" y="307"/>
                  </a:lnTo>
                  <a:lnTo>
                    <a:pt x="639" y="310"/>
                  </a:lnTo>
                  <a:lnTo>
                    <a:pt x="643" y="312"/>
                  </a:lnTo>
                  <a:lnTo>
                    <a:pt x="646" y="314"/>
                  </a:lnTo>
                  <a:lnTo>
                    <a:pt x="650" y="316"/>
                  </a:lnTo>
                  <a:lnTo>
                    <a:pt x="654" y="318"/>
                  </a:lnTo>
                  <a:lnTo>
                    <a:pt x="657" y="320"/>
                  </a:lnTo>
                  <a:lnTo>
                    <a:pt x="661" y="320"/>
                  </a:lnTo>
                  <a:lnTo>
                    <a:pt x="666" y="321"/>
                  </a:lnTo>
                  <a:lnTo>
                    <a:pt x="670" y="321"/>
                  </a:lnTo>
                  <a:lnTo>
                    <a:pt x="674" y="321"/>
                  </a:lnTo>
                  <a:lnTo>
                    <a:pt x="679" y="323"/>
                  </a:lnTo>
                  <a:lnTo>
                    <a:pt x="683" y="321"/>
                  </a:lnTo>
                  <a:lnTo>
                    <a:pt x="688" y="321"/>
                  </a:lnTo>
                  <a:lnTo>
                    <a:pt x="692" y="321"/>
                  </a:lnTo>
                  <a:lnTo>
                    <a:pt x="695" y="321"/>
                  </a:lnTo>
                  <a:lnTo>
                    <a:pt x="699" y="320"/>
                  </a:lnTo>
                  <a:lnTo>
                    <a:pt x="703" y="318"/>
                  </a:lnTo>
                  <a:lnTo>
                    <a:pt x="706" y="318"/>
                  </a:lnTo>
                  <a:lnTo>
                    <a:pt x="710" y="316"/>
                  </a:lnTo>
                  <a:lnTo>
                    <a:pt x="714" y="314"/>
                  </a:lnTo>
                  <a:lnTo>
                    <a:pt x="717" y="312"/>
                  </a:lnTo>
                  <a:lnTo>
                    <a:pt x="719" y="310"/>
                  </a:lnTo>
                  <a:lnTo>
                    <a:pt x="723" y="307"/>
                  </a:lnTo>
                  <a:lnTo>
                    <a:pt x="725" y="305"/>
                  </a:lnTo>
                  <a:lnTo>
                    <a:pt x="726" y="303"/>
                  </a:lnTo>
                  <a:lnTo>
                    <a:pt x="728" y="300"/>
                  </a:lnTo>
                  <a:lnTo>
                    <a:pt x="732" y="298"/>
                  </a:lnTo>
                  <a:lnTo>
                    <a:pt x="734" y="294"/>
                  </a:lnTo>
                  <a:lnTo>
                    <a:pt x="735" y="290"/>
                  </a:lnTo>
                  <a:lnTo>
                    <a:pt x="735" y="287"/>
                  </a:lnTo>
                  <a:lnTo>
                    <a:pt x="737" y="285"/>
                  </a:lnTo>
                  <a:lnTo>
                    <a:pt x="739" y="281"/>
                  </a:lnTo>
                  <a:lnTo>
                    <a:pt x="739" y="278"/>
                  </a:lnTo>
                  <a:lnTo>
                    <a:pt x="741" y="272"/>
                  </a:lnTo>
                  <a:lnTo>
                    <a:pt x="741" y="269"/>
                  </a:lnTo>
                  <a:lnTo>
                    <a:pt x="741" y="265"/>
                  </a:lnTo>
                  <a:lnTo>
                    <a:pt x="743" y="261"/>
                  </a:lnTo>
                  <a:lnTo>
                    <a:pt x="743" y="258"/>
                  </a:lnTo>
                  <a:lnTo>
                    <a:pt x="743" y="252"/>
                  </a:lnTo>
                  <a:lnTo>
                    <a:pt x="743" y="249"/>
                  </a:lnTo>
                  <a:lnTo>
                    <a:pt x="743" y="245"/>
                  </a:lnTo>
                  <a:lnTo>
                    <a:pt x="741" y="240"/>
                  </a:lnTo>
                  <a:lnTo>
                    <a:pt x="741" y="236"/>
                  </a:lnTo>
                  <a:lnTo>
                    <a:pt x="741" y="231"/>
                  </a:lnTo>
                  <a:lnTo>
                    <a:pt x="739" y="225"/>
                  </a:lnTo>
                  <a:lnTo>
                    <a:pt x="737" y="221"/>
                  </a:lnTo>
                  <a:lnTo>
                    <a:pt x="735" y="216"/>
                  </a:lnTo>
                  <a:lnTo>
                    <a:pt x="732" y="207"/>
                  </a:lnTo>
                  <a:lnTo>
                    <a:pt x="728" y="196"/>
                  </a:lnTo>
                  <a:lnTo>
                    <a:pt x="726" y="191"/>
                  </a:lnTo>
                  <a:lnTo>
                    <a:pt x="725" y="183"/>
                  </a:lnTo>
                  <a:lnTo>
                    <a:pt x="723" y="176"/>
                  </a:lnTo>
                  <a:lnTo>
                    <a:pt x="723" y="169"/>
                  </a:lnTo>
                  <a:lnTo>
                    <a:pt x="721" y="160"/>
                  </a:lnTo>
                  <a:lnTo>
                    <a:pt x="721" y="151"/>
                  </a:lnTo>
                  <a:lnTo>
                    <a:pt x="721" y="140"/>
                  </a:lnTo>
                  <a:lnTo>
                    <a:pt x="721" y="129"/>
                  </a:lnTo>
                  <a:lnTo>
                    <a:pt x="719" y="125"/>
                  </a:lnTo>
                  <a:lnTo>
                    <a:pt x="715" y="121"/>
                  </a:lnTo>
                  <a:lnTo>
                    <a:pt x="714" y="118"/>
                  </a:lnTo>
                  <a:lnTo>
                    <a:pt x="712" y="116"/>
                  </a:lnTo>
                  <a:lnTo>
                    <a:pt x="710" y="114"/>
                  </a:lnTo>
                  <a:lnTo>
                    <a:pt x="710" y="111"/>
                  </a:lnTo>
                  <a:lnTo>
                    <a:pt x="708" y="109"/>
                  </a:lnTo>
                  <a:lnTo>
                    <a:pt x="708" y="107"/>
                  </a:lnTo>
                  <a:lnTo>
                    <a:pt x="706" y="102"/>
                  </a:lnTo>
                  <a:lnTo>
                    <a:pt x="705" y="96"/>
                  </a:lnTo>
                  <a:lnTo>
                    <a:pt x="703" y="94"/>
                  </a:lnTo>
                  <a:lnTo>
                    <a:pt x="701" y="91"/>
                  </a:lnTo>
                  <a:lnTo>
                    <a:pt x="699" y="87"/>
                  </a:lnTo>
                  <a:lnTo>
                    <a:pt x="697" y="83"/>
                  </a:lnTo>
                  <a:lnTo>
                    <a:pt x="683" y="82"/>
                  </a:lnTo>
                  <a:lnTo>
                    <a:pt x="674" y="80"/>
                  </a:lnTo>
                  <a:lnTo>
                    <a:pt x="668" y="80"/>
                  </a:lnTo>
                  <a:lnTo>
                    <a:pt x="665" y="78"/>
                  </a:lnTo>
                  <a:lnTo>
                    <a:pt x="663" y="78"/>
                  </a:lnTo>
                  <a:lnTo>
                    <a:pt x="663" y="78"/>
                  </a:lnTo>
                  <a:lnTo>
                    <a:pt x="663" y="76"/>
                  </a:lnTo>
                  <a:lnTo>
                    <a:pt x="665" y="76"/>
                  </a:lnTo>
                  <a:lnTo>
                    <a:pt x="666" y="76"/>
                  </a:lnTo>
                  <a:lnTo>
                    <a:pt x="670" y="74"/>
                  </a:lnTo>
                  <a:lnTo>
                    <a:pt x="674" y="74"/>
                  </a:lnTo>
                  <a:lnTo>
                    <a:pt x="677" y="72"/>
                  </a:lnTo>
                  <a:lnTo>
                    <a:pt x="679" y="72"/>
                  </a:lnTo>
                  <a:lnTo>
                    <a:pt x="681" y="71"/>
                  </a:lnTo>
                  <a:lnTo>
                    <a:pt x="683" y="71"/>
                  </a:lnTo>
                  <a:lnTo>
                    <a:pt x="685" y="69"/>
                  </a:lnTo>
                  <a:lnTo>
                    <a:pt x="685" y="69"/>
                  </a:lnTo>
                  <a:lnTo>
                    <a:pt x="686" y="67"/>
                  </a:lnTo>
                  <a:lnTo>
                    <a:pt x="686" y="67"/>
                  </a:lnTo>
                  <a:lnTo>
                    <a:pt x="686" y="65"/>
                  </a:lnTo>
                  <a:lnTo>
                    <a:pt x="685" y="63"/>
                  </a:lnTo>
                  <a:lnTo>
                    <a:pt x="683" y="63"/>
                  </a:lnTo>
                  <a:lnTo>
                    <a:pt x="681" y="62"/>
                  </a:lnTo>
                  <a:lnTo>
                    <a:pt x="679" y="60"/>
                  </a:lnTo>
                  <a:lnTo>
                    <a:pt x="679" y="49"/>
                  </a:lnTo>
                  <a:lnTo>
                    <a:pt x="679" y="42"/>
                  </a:lnTo>
                  <a:lnTo>
                    <a:pt x="679" y="40"/>
                  </a:lnTo>
                  <a:lnTo>
                    <a:pt x="679" y="38"/>
                  </a:lnTo>
                  <a:lnTo>
                    <a:pt x="679" y="36"/>
                  </a:lnTo>
                  <a:lnTo>
                    <a:pt x="679" y="34"/>
                  </a:lnTo>
                  <a:lnTo>
                    <a:pt x="679" y="34"/>
                  </a:lnTo>
                  <a:lnTo>
                    <a:pt x="681" y="34"/>
                  </a:lnTo>
                  <a:lnTo>
                    <a:pt x="681" y="34"/>
                  </a:lnTo>
                  <a:lnTo>
                    <a:pt x="683" y="34"/>
                  </a:lnTo>
                  <a:lnTo>
                    <a:pt x="683" y="36"/>
                  </a:lnTo>
                  <a:lnTo>
                    <a:pt x="686" y="38"/>
                  </a:lnTo>
                  <a:lnTo>
                    <a:pt x="690" y="45"/>
                  </a:lnTo>
                  <a:lnTo>
                    <a:pt x="694" y="52"/>
                  </a:lnTo>
                  <a:lnTo>
                    <a:pt x="695" y="54"/>
                  </a:lnTo>
                  <a:lnTo>
                    <a:pt x="695" y="54"/>
                  </a:lnTo>
                  <a:lnTo>
                    <a:pt x="697" y="56"/>
                  </a:lnTo>
                  <a:lnTo>
                    <a:pt x="697" y="56"/>
                  </a:lnTo>
                  <a:lnTo>
                    <a:pt x="699" y="56"/>
                  </a:lnTo>
                  <a:lnTo>
                    <a:pt x="699" y="56"/>
                  </a:lnTo>
                  <a:lnTo>
                    <a:pt x="701" y="56"/>
                  </a:lnTo>
                  <a:lnTo>
                    <a:pt x="701" y="54"/>
                  </a:lnTo>
                  <a:lnTo>
                    <a:pt x="699" y="52"/>
                  </a:lnTo>
                  <a:lnTo>
                    <a:pt x="699" y="49"/>
                  </a:lnTo>
                  <a:lnTo>
                    <a:pt x="697" y="45"/>
                  </a:lnTo>
                  <a:lnTo>
                    <a:pt x="697" y="42"/>
                  </a:lnTo>
                  <a:lnTo>
                    <a:pt x="695" y="36"/>
                  </a:lnTo>
                  <a:lnTo>
                    <a:pt x="692" y="31"/>
                  </a:lnTo>
                  <a:lnTo>
                    <a:pt x="692" y="29"/>
                  </a:lnTo>
                  <a:lnTo>
                    <a:pt x="690" y="25"/>
                  </a:lnTo>
                  <a:lnTo>
                    <a:pt x="688" y="23"/>
                  </a:lnTo>
                  <a:lnTo>
                    <a:pt x="686" y="22"/>
                  </a:lnTo>
                  <a:lnTo>
                    <a:pt x="686" y="22"/>
                  </a:lnTo>
                  <a:lnTo>
                    <a:pt x="685" y="22"/>
                  </a:lnTo>
                  <a:lnTo>
                    <a:pt x="683" y="20"/>
                  </a:lnTo>
                  <a:lnTo>
                    <a:pt x="681" y="20"/>
                  </a:lnTo>
                  <a:lnTo>
                    <a:pt x="679" y="20"/>
                  </a:lnTo>
                  <a:lnTo>
                    <a:pt x="675" y="20"/>
                  </a:lnTo>
                  <a:lnTo>
                    <a:pt x="674" y="20"/>
                  </a:lnTo>
                  <a:lnTo>
                    <a:pt x="672" y="20"/>
                  </a:lnTo>
                  <a:lnTo>
                    <a:pt x="670" y="22"/>
                  </a:lnTo>
                  <a:lnTo>
                    <a:pt x="670" y="22"/>
                  </a:lnTo>
                  <a:lnTo>
                    <a:pt x="666" y="22"/>
                  </a:lnTo>
                  <a:lnTo>
                    <a:pt x="665" y="20"/>
                  </a:lnTo>
                  <a:lnTo>
                    <a:pt x="661" y="20"/>
                  </a:lnTo>
                  <a:lnTo>
                    <a:pt x="657" y="18"/>
                  </a:lnTo>
                  <a:lnTo>
                    <a:pt x="655" y="16"/>
                  </a:lnTo>
                  <a:lnTo>
                    <a:pt x="652" y="14"/>
                  </a:lnTo>
                  <a:lnTo>
                    <a:pt x="645" y="11"/>
                  </a:lnTo>
                  <a:lnTo>
                    <a:pt x="639" y="7"/>
                  </a:lnTo>
                  <a:lnTo>
                    <a:pt x="635" y="5"/>
                  </a:lnTo>
                  <a:lnTo>
                    <a:pt x="634" y="3"/>
                  </a:lnTo>
                  <a:lnTo>
                    <a:pt x="632" y="3"/>
                  </a:lnTo>
                  <a:lnTo>
                    <a:pt x="628" y="2"/>
                  </a:lnTo>
                  <a:lnTo>
                    <a:pt x="625" y="2"/>
                  </a:lnTo>
                  <a:lnTo>
                    <a:pt x="619" y="0"/>
                  </a:lnTo>
                  <a:lnTo>
                    <a:pt x="616" y="0"/>
                  </a:lnTo>
                  <a:lnTo>
                    <a:pt x="612" y="0"/>
                  </a:lnTo>
                  <a:lnTo>
                    <a:pt x="608" y="0"/>
                  </a:lnTo>
                  <a:lnTo>
                    <a:pt x="603" y="0"/>
                  </a:lnTo>
                  <a:lnTo>
                    <a:pt x="601" y="0"/>
                  </a:lnTo>
                  <a:lnTo>
                    <a:pt x="597" y="2"/>
                  </a:lnTo>
                  <a:lnTo>
                    <a:pt x="594" y="2"/>
                  </a:lnTo>
                  <a:lnTo>
                    <a:pt x="590" y="3"/>
                  </a:lnTo>
                  <a:lnTo>
                    <a:pt x="588" y="3"/>
                  </a:lnTo>
                  <a:lnTo>
                    <a:pt x="585" y="5"/>
                  </a:lnTo>
                  <a:lnTo>
                    <a:pt x="583" y="5"/>
                  </a:lnTo>
                  <a:lnTo>
                    <a:pt x="581" y="7"/>
                  </a:lnTo>
                  <a:lnTo>
                    <a:pt x="577" y="9"/>
                  </a:lnTo>
                  <a:lnTo>
                    <a:pt x="576" y="11"/>
                  </a:lnTo>
                  <a:lnTo>
                    <a:pt x="574" y="12"/>
                  </a:lnTo>
                  <a:lnTo>
                    <a:pt x="572" y="14"/>
                  </a:lnTo>
                  <a:lnTo>
                    <a:pt x="570" y="16"/>
                  </a:lnTo>
                  <a:lnTo>
                    <a:pt x="570" y="18"/>
                  </a:lnTo>
                  <a:lnTo>
                    <a:pt x="568" y="20"/>
                  </a:lnTo>
                  <a:lnTo>
                    <a:pt x="566" y="23"/>
                  </a:lnTo>
                  <a:lnTo>
                    <a:pt x="566" y="25"/>
                  </a:lnTo>
                  <a:lnTo>
                    <a:pt x="565" y="29"/>
                  </a:lnTo>
                  <a:lnTo>
                    <a:pt x="565" y="32"/>
                  </a:lnTo>
                  <a:lnTo>
                    <a:pt x="563" y="34"/>
                  </a:lnTo>
                  <a:lnTo>
                    <a:pt x="563" y="38"/>
                  </a:lnTo>
                  <a:lnTo>
                    <a:pt x="563" y="42"/>
                  </a:lnTo>
                  <a:lnTo>
                    <a:pt x="563" y="49"/>
                  </a:lnTo>
                  <a:lnTo>
                    <a:pt x="563" y="56"/>
                  </a:lnTo>
                  <a:lnTo>
                    <a:pt x="563" y="60"/>
                  </a:lnTo>
                  <a:lnTo>
                    <a:pt x="563" y="63"/>
                  </a:lnTo>
                  <a:lnTo>
                    <a:pt x="563" y="67"/>
                  </a:lnTo>
                  <a:lnTo>
                    <a:pt x="561" y="69"/>
                  </a:lnTo>
                  <a:lnTo>
                    <a:pt x="561" y="71"/>
                  </a:lnTo>
                  <a:lnTo>
                    <a:pt x="561" y="74"/>
                  </a:lnTo>
                  <a:lnTo>
                    <a:pt x="559" y="76"/>
                  </a:lnTo>
                  <a:lnTo>
                    <a:pt x="557" y="78"/>
                  </a:lnTo>
                  <a:lnTo>
                    <a:pt x="557" y="78"/>
                  </a:lnTo>
                  <a:lnTo>
                    <a:pt x="556" y="80"/>
                  </a:lnTo>
                  <a:lnTo>
                    <a:pt x="554" y="82"/>
                  </a:lnTo>
                  <a:lnTo>
                    <a:pt x="552" y="82"/>
                  </a:lnTo>
                  <a:lnTo>
                    <a:pt x="550" y="83"/>
                  </a:lnTo>
                  <a:lnTo>
                    <a:pt x="548" y="83"/>
                  </a:lnTo>
                  <a:lnTo>
                    <a:pt x="546" y="83"/>
                  </a:lnTo>
                  <a:lnTo>
                    <a:pt x="545" y="85"/>
                  </a:lnTo>
                  <a:lnTo>
                    <a:pt x="536" y="85"/>
                  </a:lnTo>
                  <a:lnTo>
                    <a:pt x="526" y="87"/>
                  </a:lnTo>
                  <a:lnTo>
                    <a:pt x="521" y="87"/>
                  </a:lnTo>
                  <a:lnTo>
                    <a:pt x="517" y="89"/>
                  </a:lnTo>
                  <a:lnTo>
                    <a:pt x="516" y="89"/>
                  </a:lnTo>
                  <a:lnTo>
                    <a:pt x="514" y="91"/>
                  </a:lnTo>
                  <a:lnTo>
                    <a:pt x="510" y="91"/>
                  </a:lnTo>
                  <a:lnTo>
                    <a:pt x="508" y="92"/>
                  </a:lnTo>
                  <a:lnTo>
                    <a:pt x="507" y="94"/>
                  </a:lnTo>
                  <a:lnTo>
                    <a:pt x="505" y="96"/>
                  </a:lnTo>
                  <a:lnTo>
                    <a:pt x="503" y="100"/>
                  </a:lnTo>
                  <a:lnTo>
                    <a:pt x="501" y="103"/>
                  </a:lnTo>
                  <a:lnTo>
                    <a:pt x="499" y="105"/>
                  </a:lnTo>
                  <a:lnTo>
                    <a:pt x="497" y="109"/>
                  </a:lnTo>
                  <a:lnTo>
                    <a:pt x="497" y="112"/>
                  </a:lnTo>
                  <a:lnTo>
                    <a:pt x="496" y="116"/>
                  </a:lnTo>
                  <a:lnTo>
                    <a:pt x="492" y="125"/>
                  </a:lnTo>
                  <a:lnTo>
                    <a:pt x="487" y="132"/>
                  </a:lnTo>
                  <a:lnTo>
                    <a:pt x="485" y="138"/>
                  </a:lnTo>
                  <a:lnTo>
                    <a:pt x="483" y="141"/>
                  </a:lnTo>
                  <a:lnTo>
                    <a:pt x="479" y="145"/>
                  </a:lnTo>
                  <a:lnTo>
                    <a:pt x="477" y="149"/>
                  </a:lnTo>
                  <a:lnTo>
                    <a:pt x="474" y="151"/>
                  </a:lnTo>
                  <a:lnTo>
                    <a:pt x="470" y="154"/>
                  </a:lnTo>
                  <a:lnTo>
                    <a:pt x="468" y="156"/>
                  </a:lnTo>
                  <a:lnTo>
                    <a:pt x="465" y="158"/>
                  </a:lnTo>
                  <a:lnTo>
                    <a:pt x="463" y="158"/>
                  </a:lnTo>
                  <a:lnTo>
                    <a:pt x="461" y="160"/>
                  </a:lnTo>
                  <a:lnTo>
                    <a:pt x="459" y="160"/>
                  </a:lnTo>
                  <a:lnTo>
                    <a:pt x="456" y="160"/>
                  </a:lnTo>
                  <a:lnTo>
                    <a:pt x="454" y="160"/>
                  </a:lnTo>
                  <a:lnTo>
                    <a:pt x="452" y="160"/>
                  </a:lnTo>
                  <a:lnTo>
                    <a:pt x="450" y="160"/>
                  </a:lnTo>
                  <a:lnTo>
                    <a:pt x="447" y="160"/>
                  </a:lnTo>
                  <a:lnTo>
                    <a:pt x="447" y="160"/>
                  </a:lnTo>
                  <a:lnTo>
                    <a:pt x="445" y="160"/>
                  </a:lnTo>
                  <a:lnTo>
                    <a:pt x="445" y="161"/>
                  </a:lnTo>
                  <a:lnTo>
                    <a:pt x="443" y="163"/>
                  </a:lnTo>
                  <a:lnTo>
                    <a:pt x="443" y="165"/>
                  </a:lnTo>
                  <a:lnTo>
                    <a:pt x="441" y="169"/>
                  </a:lnTo>
                  <a:lnTo>
                    <a:pt x="439" y="172"/>
                  </a:lnTo>
                  <a:lnTo>
                    <a:pt x="439" y="174"/>
                  </a:lnTo>
                  <a:lnTo>
                    <a:pt x="437" y="176"/>
                  </a:lnTo>
                  <a:lnTo>
                    <a:pt x="436" y="178"/>
                  </a:lnTo>
                  <a:lnTo>
                    <a:pt x="434" y="178"/>
                  </a:lnTo>
                  <a:lnTo>
                    <a:pt x="430" y="180"/>
                  </a:lnTo>
                  <a:lnTo>
                    <a:pt x="428" y="180"/>
                  </a:lnTo>
                  <a:lnTo>
                    <a:pt x="425" y="181"/>
                  </a:lnTo>
                  <a:lnTo>
                    <a:pt x="425" y="185"/>
                  </a:lnTo>
                  <a:lnTo>
                    <a:pt x="425" y="191"/>
                  </a:lnTo>
                  <a:lnTo>
                    <a:pt x="425" y="194"/>
                  </a:lnTo>
                  <a:lnTo>
                    <a:pt x="425" y="198"/>
                  </a:lnTo>
                  <a:lnTo>
                    <a:pt x="423" y="200"/>
                  </a:lnTo>
                  <a:lnTo>
                    <a:pt x="423" y="203"/>
                  </a:lnTo>
                  <a:lnTo>
                    <a:pt x="423" y="205"/>
                  </a:lnTo>
                  <a:lnTo>
                    <a:pt x="421" y="207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17" y="211"/>
                  </a:lnTo>
                  <a:lnTo>
                    <a:pt x="416" y="211"/>
                  </a:lnTo>
                  <a:lnTo>
                    <a:pt x="414" y="211"/>
                  </a:lnTo>
                  <a:lnTo>
                    <a:pt x="412" y="211"/>
                  </a:lnTo>
                  <a:lnTo>
                    <a:pt x="410" y="212"/>
                  </a:lnTo>
                  <a:lnTo>
                    <a:pt x="407" y="212"/>
                  </a:lnTo>
                  <a:lnTo>
                    <a:pt x="407" y="218"/>
                  </a:lnTo>
                  <a:lnTo>
                    <a:pt x="407" y="223"/>
                  </a:lnTo>
                  <a:lnTo>
                    <a:pt x="407" y="227"/>
                  </a:lnTo>
                  <a:lnTo>
                    <a:pt x="405" y="232"/>
                  </a:lnTo>
                  <a:lnTo>
                    <a:pt x="405" y="236"/>
                  </a:lnTo>
                  <a:lnTo>
                    <a:pt x="403" y="238"/>
                  </a:lnTo>
                  <a:lnTo>
                    <a:pt x="401" y="240"/>
                  </a:lnTo>
                  <a:lnTo>
                    <a:pt x="399" y="241"/>
                  </a:lnTo>
                  <a:lnTo>
                    <a:pt x="397" y="243"/>
                  </a:lnTo>
                  <a:lnTo>
                    <a:pt x="394" y="243"/>
                  </a:lnTo>
                  <a:lnTo>
                    <a:pt x="392" y="245"/>
                  </a:lnTo>
                  <a:lnTo>
                    <a:pt x="388" y="245"/>
                  </a:lnTo>
                  <a:lnTo>
                    <a:pt x="383" y="245"/>
                  </a:lnTo>
                  <a:lnTo>
                    <a:pt x="374" y="245"/>
                  </a:lnTo>
                  <a:lnTo>
                    <a:pt x="376" y="256"/>
                  </a:lnTo>
                  <a:lnTo>
                    <a:pt x="376" y="265"/>
                  </a:lnTo>
                  <a:lnTo>
                    <a:pt x="376" y="272"/>
                  </a:lnTo>
                  <a:lnTo>
                    <a:pt x="376" y="280"/>
                  </a:lnTo>
                  <a:lnTo>
                    <a:pt x="376" y="285"/>
                  </a:lnTo>
                  <a:lnTo>
                    <a:pt x="374" y="292"/>
                  </a:lnTo>
                  <a:lnTo>
                    <a:pt x="374" y="296"/>
                  </a:lnTo>
                  <a:lnTo>
                    <a:pt x="372" y="301"/>
                  </a:lnTo>
                  <a:lnTo>
                    <a:pt x="370" y="305"/>
                  </a:lnTo>
                  <a:lnTo>
                    <a:pt x="370" y="307"/>
                  </a:lnTo>
                  <a:lnTo>
                    <a:pt x="368" y="310"/>
                  </a:lnTo>
                  <a:lnTo>
                    <a:pt x="367" y="312"/>
                  </a:lnTo>
                  <a:lnTo>
                    <a:pt x="365" y="314"/>
                  </a:lnTo>
                  <a:lnTo>
                    <a:pt x="363" y="314"/>
                  </a:lnTo>
                  <a:lnTo>
                    <a:pt x="363" y="314"/>
                  </a:lnTo>
                  <a:lnTo>
                    <a:pt x="361" y="314"/>
                  </a:lnTo>
                  <a:lnTo>
                    <a:pt x="359" y="316"/>
                  </a:lnTo>
                  <a:lnTo>
                    <a:pt x="352" y="316"/>
                  </a:lnTo>
                  <a:lnTo>
                    <a:pt x="341" y="318"/>
                  </a:lnTo>
                  <a:lnTo>
                    <a:pt x="327" y="320"/>
                  </a:lnTo>
                  <a:lnTo>
                    <a:pt x="310" y="321"/>
                  </a:lnTo>
                  <a:lnTo>
                    <a:pt x="294" y="323"/>
                  </a:lnTo>
                  <a:lnTo>
                    <a:pt x="285" y="325"/>
                  </a:lnTo>
                  <a:lnTo>
                    <a:pt x="276" y="325"/>
                  </a:lnTo>
                  <a:lnTo>
                    <a:pt x="265" y="325"/>
                  </a:lnTo>
                  <a:lnTo>
                    <a:pt x="256" y="325"/>
                  </a:lnTo>
                  <a:lnTo>
                    <a:pt x="256" y="325"/>
                  </a:lnTo>
                  <a:lnTo>
                    <a:pt x="249" y="325"/>
                  </a:lnTo>
                  <a:lnTo>
                    <a:pt x="243" y="325"/>
                  </a:lnTo>
                  <a:lnTo>
                    <a:pt x="236" y="325"/>
                  </a:lnTo>
                  <a:lnTo>
                    <a:pt x="230" y="323"/>
                  </a:lnTo>
                  <a:lnTo>
                    <a:pt x="225" y="323"/>
                  </a:lnTo>
                  <a:lnTo>
                    <a:pt x="219" y="321"/>
                  </a:lnTo>
                  <a:lnTo>
                    <a:pt x="214" y="321"/>
                  </a:lnTo>
                  <a:lnTo>
                    <a:pt x="209" y="320"/>
                  </a:lnTo>
                  <a:lnTo>
                    <a:pt x="205" y="329"/>
                  </a:lnTo>
                  <a:lnTo>
                    <a:pt x="203" y="340"/>
                  </a:lnTo>
                  <a:lnTo>
                    <a:pt x="201" y="343"/>
                  </a:lnTo>
                  <a:lnTo>
                    <a:pt x="199" y="349"/>
                  </a:lnTo>
                  <a:lnTo>
                    <a:pt x="199" y="354"/>
                  </a:lnTo>
                  <a:lnTo>
                    <a:pt x="199" y="358"/>
                  </a:lnTo>
                  <a:lnTo>
                    <a:pt x="198" y="359"/>
                  </a:lnTo>
                  <a:lnTo>
                    <a:pt x="198" y="361"/>
                  </a:lnTo>
                  <a:lnTo>
                    <a:pt x="198" y="363"/>
                  </a:lnTo>
                  <a:lnTo>
                    <a:pt x="198" y="365"/>
                  </a:lnTo>
                  <a:lnTo>
                    <a:pt x="199" y="367"/>
                  </a:lnTo>
                  <a:lnTo>
                    <a:pt x="201" y="370"/>
                  </a:lnTo>
                  <a:lnTo>
                    <a:pt x="203" y="374"/>
                  </a:lnTo>
                  <a:lnTo>
                    <a:pt x="207" y="379"/>
                  </a:lnTo>
                  <a:lnTo>
                    <a:pt x="209" y="381"/>
                  </a:lnTo>
                  <a:lnTo>
                    <a:pt x="210" y="385"/>
                  </a:lnTo>
                  <a:lnTo>
                    <a:pt x="212" y="387"/>
                  </a:lnTo>
                  <a:lnTo>
                    <a:pt x="214" y="390"/>
                  </a:lnTo>
                  <a:lnTo>
                    <a:pt x="214" y="392"/>
                  </a:lnTo>
                  <a:lnTo>
                    <a:pt x="214" y="394"/>
                  </a:lnTo>
                  <a:lnTo>
                    <a:pt x="214" y="396"/>
                  </a:lnTo>
                  <a:lnTo>
                    <a:pt x="214" y="398"/>
                  </a:lnTo>
                  <a:lnTo>
                    <a:pt x="212" y="399"/>
                  </a:lnTo>
                  <a:lnTo>
                    <a:pt x="212" y="401"/>
                  </a:lnTo>
                  <a:lnTo>
                    <a:pt x="212" y="403"/>
                  </a:lnTo>
                  <a:lnTo>
                    <a:pt x="210" y="405"/>
                  </a:lnTo>
                  <a:lnTo>
                    <a:pt x="210" y="407"/>
                  </a:lnTo>
                  <a:lnTo>
                    <a:pt x="209" y="409"/>
                  </a:lnTo>
                  <a:lnTo>
                    <a:pt x="209" y="409"/>
                  </a:lnTo>
                  <a:lnTo>
                    <a:pt x="207" y="410"/>
                  </a:lnTo>
                  <a:lnTo>
                    <a:pt x="207" y="410"/>
                  </a:lnTo>
                  <a:lnTo>
                    <a:pt x="205" y="410"/>
                  </a:lnTo>
                  <a:lnTo>
                    <a:pt x="205" y="410"/>
                  </a:lnTo>
                  <a:lnTo>
                    <a:pt x="205" y="410"/>
                  </a:lnTo>
                  <a:lnTo>
                    <a:pt x="203" y="409"/>
                  </a:lnTo>
                  <a:lnTo>
                    <a:pt x="203" y="407"/>
                  </a:lnTo>
                  <a:lnTo>
                    <a:pt x="201" y="405"/>
                  </a:lnTo>
                  <a:lnTo>
                    <a:pt x="201" y="401"/>
                  </a:lnTo>
                  <a:lnTo>
                    <a:pt x="199" y="394"/>
                  </a:lnTo>
                  <a:lnTo>
                    <a:pt x="198" y="387"/>
                  </a:lnTo>
                  <a:lnTo>
                    <a:pt x="198" y="385"/>
                  </a:lnTo>
                  <a:lnTo>
                    <a:pt x="196" y="381"/>
                  </a:lnTo>
                  <a:lnTo>
                    <a:pt x="196" y="379"/>
                  </a:lnTo>
                  <a:lnTo>
                    <a:pt x="194" y="378"/>
                  </a:lnTo>
                  <a:lnTo>
                    <a:pt x="190" y="374"/>
                  </a:lnTo>
                  <a:lnTo>
                    <a:pt x="185" y="374"/>
                  </a:lnTo>
                  <a:lnTo>
                    <a:pt x="181" y="372"/>
                  </a:lnTo>
                  <a:lnTo>
                    <a:pt x="178" y="372"/>
                  </a:lnTo>
                  <a:lnTo>
                    <a:pt x="176" y="370"/>
                  </a:lnTo>
                  <a:lnTo>
                    <a:pt x="174" y="370"/>
                  </a:lnTo>
                  <a:lnTo>
                    <a:pt x="170" y="369"/>
                  </a:lnTo>
                  <a:lnTo>
                    <a:pt x="169" y="369"/>
                  </a:lnTo>
                  <a:lnTo>
                    <a:pt x="167" y="365"/>
                  </a:lnTo>
                  <a:lnTo>
                    <a:pt x="163" y="363"/>
                  </a:lnTo>
                  <a:lnTo>
                    <a:pt x="161" y="363"/>
                  </a:lnTo>
                  <a:lnTo>
                    <a:pt x="159" y="363"/>
                  </a:lnTo>
                  <a:lnTo>
                    <a:pt x="158" y="361"/>
                  </a:lnTo>
                  <a:lnTo>
                    <a:pt x="156" y="363"/>
                  </a:lnTo>
                  <a:lnTo>
                    <a:pt x="154" y="363"/>
                  </a:lnTo>
                  <a:lnTo>
                    <a:pt x="152" y="363"/>
                  </a:lnTo>
                  <a:lnTo>
                    <a:pt x="150" y="365"/>
                  </a:lnTo>
                  <a:lnTo>
                    <a:pt x="149" y="367"/>
                  </a:lnTo>
                  <a:lnTo>
                    <a:pt x="149" y="369"/>
                  </a:lnTo>
                  <a:lnTo>
                    <a:pt x="147" y="369"/>
                  </a:lnTo>
                  <a:lnTo>
                    <a:pt x="147" y="369"/>
                  </a:lnTo>
                  <a:lnTo>
                    <a:pt x="145" y="369"/>
                  </a:lnTo>
                  <a:lnTo>
                    <a:pt x="145" y="381"/>
                  </a:lnTo>
                  <a:lnTo>
                    <a:pt x="141" y="381"/>
                  </a:lnTo>
                  <a:lnTo>
                    <a:pt x="136" y="381"/>
                  </a:lnTo>
                  <a:lnTo>
                    <a:pt x="134" y="381"/>
                  </a:lnTo>
                  <a:lnTo>
                    <a:pt x="132" y="381"/>
                  </a:lnTo>
                  <a:lnTo>
                    <a:pt x="132" y="381"/>
                  </a:lnTo>
                  <a:lnTo>
                    <a:pt x="130" y="383"/>
                  </a:lnTo>
                  <a:lnTo>
                    <a:pt x="130" y="383"/>
                  </a:lnTo>
                  <a:lnTo>
                    <a:pt x="129" y="383"/>
                  </a:lnTo>
                  <a:lnTo>
                    <a:pt x="129" y="385"/>
                  </a:lnTo>
                  <a:lnTo>
                    <a:pt x="127" y="387"/>
                  </a:lnTo>
                  <a:lnTo>
                    <a:pt x="127" y="389"/>
                  </a:lnTo>
                  <a:lnTo>
                    <a:pt x="127" y="390"/>
                  </a:lnTo>
                  <a:lnTo>
                    <a:pt x="127" y="389"/>
                  </a:lnTo>
                  <a:lnTo>
                    <a:pt x="127" y="387"/>
                  </a:lnTo>
                  <a:lnTo>
                    <a:pt x="127" y="385"/>
                  </a:lnTo>
                  <a:lnTo>
                    <a:pt x="127" y="385"/>
                  </a:lnTo>
                  <a:lnTo>
                    <a:pt x="129" y="385"/>
                  </a:lnTo>
                  <a:lnTo>
                    <a:pt x="127" y="385"/>
                  </a:lnTo>
                  <a:lnTo>
                    <a:pt x="101" y="385"/>
                  </a:lnTo>
                  <a:lnTo>
                    <a:pt x="100" y="387"/>
                  </a:lnTo>
                  <a:lnTo>
                    <a:pt x="98" y="389"/>
                  </a:lnTo>
                  <a:lnTo>
                    <a:pt x="98" y="392"/>
                  </a:lnTo>
                  <a:lnTo>
                    <a:pt x="96" y="394"/>
                  </a:lnTo>
                  <a:lnTo>
                    <a:pt x="92" y="396"/>
                  </a:lnTo>
                  <a:lnTo>
                    <a:pt x="89" y="399"/>
                  </a:lnTo>
                  <a:lnTo>
                    <a:pt x="85" y="401"/>
                  </a:lnTo>
                  <a:lnTo>
                    <a:pt x="83" y="405"/>
                  </a:lnTo>
                  <a:lnTo>
                    <a:pt x="81" y="405"/>
                  </a:lnTo>
                  <a:lnTo>
                    <a:pt x="80" y="407"/>
                  </a:lnTo>
                  <a:lnTo>
                    <a:pt x="78" y="409"/>
                  </a:lnTo>
                  <a:lnTo>
                    <a:pt x="76" y="410"/>
                  </a:lnTo>
                  <a:lnTo>
                    <a:pt x="74" y="414"/>
                  </a:lnTo>
                  <a:lnTo>
                    <a:pt x="74" y="416"/>
                  </a:lnTo>
                  <a:lnTo>
                    <a:pt x="72" y="418"/>
                  </a:lnTo>
                  <a:lnTo>
                    <a:pt x="72" y="421"/>
                  </a:lnTo>
                  <a:lnTo>
                    <a:pt x="70" y="423"/>
                  </a:lnTo>
                  <a:lnTo>
                    <a:pt x="69" y="425"/>
                  </a:lnTo>
                  <a:lnTo>
                    <a:pt x="69" y="429"/>
                  </a:lnTo>
                  <a:lnTo>
                    <a:pt x="65" y="430"/>
                  </a:lnTo>
                  <a:lnTo>
                    <a:pt x="65" y="430"/>
                  </a:lnTo>
                  <a:lnTo>
                    <a:pt x="63" y="430"/>
                  </a:lnTo>
                  <a:lnTo>
                    <a:pt x="63" y="430"/>
                  </a:lnTo>
                  <a:lnTo>
                    <a:pt x="61" y="430"/>
                  </a:lnTo>
                  <a:lnTo>
                    <a:pt x="58" y="430"/>
                  </a:lnTo>
                  <a:lnTo>
                    <a:pt x="56" y="430"/>
                  </a:lnTo>
                  <a:lnTo>
                    <a:pt x="52" y="430"/>
                  </a:lnTo>
                  <a:lnTo>
                    <a:pt x="49" y="430"/>
                  </a:lnTo>
                  <a:lnTo>
                    <a:pt x="47" y="432"/>
                  </a:lnTo>
                  <a:lnTo>
                    <a:pt x="47" y="432"/>
                  </a:lnTo>
                  <a:lnTo>
                    <a:pt x="45" y="432"/>
                  </a:lnTo>
                  <a:lnTo>
                    <a:pt x="43" y="432"/>
                  </a:lnTo>
                  <a:lnTo>
                    <a:pt x="43" y="434"/>
                  </a:lnTo>
                  <a:lnTo>
                    <a:pt x="41" y="436"/>
                  </a:lnTo>
                  <a:lnTo>
                    <a:pt x="41" y="436"/>
                  </a:lnTo>
                  <a:lnTo>
                    <a:pt x="41" y="438"/>
                  </a:lnTo>
                  <a:lnTo>
                    <a:pt x="41" y="439"/>
                  </a:lnTo>
                  <a:lnTo>
                    <a:pt x="41" y="441"/>
                  </a:lnTo>
                  <a:lnTo>
                    <a:pt x="41" y="443"/>
                  </a:lnTo>
                  <a:lnTo>
                    <a:pt x="41" y="443"/>
                  </a:lnTo>
                  <a:lnTo>
                    <a:pt x="43" y="447"/>
                  </a:lnTo>
                  <a:lnTo>
                    <a:pt x="43" y="450"/>
                  </a:lnTo>
                  <a:lnTo>
                    <a:pt x="43" y="452"/>
                  </a:lnTo>
                  <a:lnTo>
                    <a:pt x="43" y="454"/>
                  </a:lnTo>
                  <a:lnTo>
                    <a:pt x="43" y="456"/>
                  </a:lnTo>
                  <a:lnTo>
                    <a:pt x="43" y="456"/>
                  </a:lnTo>
                  <a:lnTo>
                    <a:pt x="40" y="459"/>
                  </a:lnTo>
                  <a:lnTo>
                    <a:pt x="34" y="461"/>
                  </a:lnTo>
                  <a:lnTo>
                    <a:pt x="29" y="463"/>
                  </a:lnTo>
                  <a:lnTo>
                    <a:pt x="27" y="465"/>
                  </a:lnTo>
                  <a:lnTo>
                    <a:pt x="25" y="465"/>
                  </a:lnTo>
                  <a:lnTo>
                    <a:pt x="23" y="468"/>
                  </a:lnTo>
                  <a:lnTo>
                    <a:pt x="21" y="470"/>
                  </a:lnTo>
                  <a:lnTo>
                    <a:pt x="20" y="472"/>
                  </a:lnTo>
                  <a:lnTo>
                    <a:pt x="18" y="478"/>
                  </a:lnTo>
                  <a:lnTo>
                    <a:pt x="16" y="483"/>
                  </a:lnTo>
                  <a:lnTo>
                    <a:pt x="14" y="488"/>
                  </a:lnTo>
                  <a:lnTo>
                    <a:pt x="14" y="494"/>
                  </a:lnTo>
                  <a:lnTo>
                    <a:pt x="12" y="496"/>
                  </a:lnTo>
                  <a:lnTo>
                    <a:pt x="12" y="498"/>
                  </a:lnTo>
                  <a:lnTo>
                    <a:pt x="11" y="501"/>
                  </a:lnTo>
                  <a:lnTo>
                    <a:pt x="11" y="503"/>
                  </a:lnTo>
                  <a:lnTo>
                    <a:pt x="9" y="505"/>
                  </a:lnTo>
                  <a:lnTo>
                    <a:pt x="7" y="507"/>
                  </a:lnTo>
                  <a:lnTo>
                    <a:pt x="5" y="507"/>
                  </a:lnTo>
                  <a:lnTo>
                    <a:pt x="3" y="508"/>
                  </a:lnTo>
                  <a:lnTo>
                    <a:pt x="1" y="510"/>
                  </a:lnTo>
                  <a:lnTo>
                    <a:pt x="0" y="512"/>
                  </a:lnTo>
                  <a:lnTo>
                    <a:pt x="0" y="514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0" y="519"/>
                  </a:lnTo>
                  <a:lnTo>
                    <a:pt x="0" y="523"/>
                  </a:lnTo>
                  <a:lnTo>
                    <a:pt x="1" y="525"/>
                  </a:lnTo>
                  <a:lnTo>
                    <a:pt x="1" y="527"/>
                  </a:lnTo>
                  <a:lnTo>
                    <a:pt x="3" y="530"/>
                  </a:lnTo>
                  <a:lnTo>
                    <a:pt x="7" y="532"/>
                  </a:lnTo>
                  <a:lnTo>
                    <a:pt x="9" y="534"/>
                  </a:lnTo>
                  <a:lnTo>
                    <a:pt x="11" y="538"/>
                  </a:lnTo>
                  <a:lnTo>
                    <a:pt x="12" y="539"/>
                  </a:lnTo>
                  <a:lnTo>
                    <a:pt x="12" y="541"/>
                  </a:lnTo>
                  <a:lnTo>
                    <a:pt x="12" y="541"/>
                  </a:lnTo>
                  <a:lnTo>
                    <a:pt x="12" y="543"/>
                  </a:lnTo>
                  <a:lnTo>
                    <a:pt x="12" y="545"/>
                  </a:lnTo>
                  <a:lnTo>
                    <a:pt x="12" y="547"/>
                  </a:lnTo>
                  <a:lnTo>
                    <a:pt x="12" y="548"/>
                  </a:lnTo>
                  <a:lnTo>
                    <a:pt x="11" y="548"/>
                  </a:lnTo>
                  <a:lnTo>
                    <a:pt x="9" y="550"/>
                  </a:lnTo>
                  <a:lnTo>
                    <a:pt x="7" y="552"/>
                  </a:lnTo>
                  <a:lnTo>
                    <a:pt x="5" y="554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3" y="558"/>
                  </a:lnTo>
                  <a:lnTo>
                    <a:pt x="3" y="559"/>
                  </a:lnTo>
                  <a:lnTo>
                    <a:pt x="3" y="559"/>
                  </a:lnTo>
                  <a:lnTo>
                    <a:pt x="3" y="561"/>
                  </a:lnTo>
                  <a:lnTo>
                    <a:pt x="3" y="561"/>
                  </a:lnTo>
                  <a:lnTo>
                    <a:pt x="5" y="563"/>
                  </a:lnTo>
                  <a:lnTo>
                    <a:pt x="5" y="563"/>
                  </a:lnTo>
                  <a:lnTo>
                    <a:pt x="9" y="565"/>
                  </a:lnTo>
                  <a:lnTo>
                    <a:pt x="14" y="567"/>
                  </a:lnTo>
                  <a:lnTo>
                    <a:pt x="18" y="570"/>
                  </a:lnTo>
                  <a:lnTo>
                    <a:pt x="21" y="572"/>
                  </a:lnTo>
                  <a:lnTo>
                    <a:pt x="23" y="572"/>
                  </a:lnTo>
                  <a:lnTo>
                    <a:pt x="25" y="574"/>
                  </a:lnTo>
                  <a:lnTo>
                    <a:pt x="25" y="576"/>
                  </a:lnTo>
                  <a:lnTo>
                    <a:pt x="27" y="576"/>
                  </a:lnTo>
                  <a:lnTo>
                    <a:pt x="27" y="579"/>
                  </a:lnTo>
                  <a:lnTo>
                    <a:pt x="27" y="583"/>
                  </a:lnTo>
                  <a:lnTo>
                    <a:pt x="27" y="588"/>
                  </a:lnTo>
                  <a:lnTo>
                    <a:pt x="29" y="592"/>
                  </a:lnTo>
                  <a:lnTo>
                    <a:pt x="29" y="594"/>
                  </a:lnTo>
                  <a:lnTo>
                    <a:pt x="29" y="594"/>
                  </a:lnTo>
                  <a:lnTo>
                    <a:pt x="29" y="596"/>
                  </a:lnTo>
                  <a:lnTo>
                    <a:pt x="31" y="597"/>
                  </a:lnTo>
                  <a:lnTo>
                    <a:pt x="31" y="599"/>
                  </a:lnTo>
                  <a:lnTo>
                    <a:pt x="32" y="599"/>
                  </a:lnTo>
                  <a:lnTo>
                    <a:pt x="34" y="599"/>
                  </a:lnTo>
                  <a:lnTo>
                    <a:pt x="34" y="599"/>
                  </a:lnTo>
                  <a:lnTo>
                    <a:pt x="38" y="597"/>
                  </a:lnTo>
                  <a:lnTo>
                    <a:pt x="43" y="596"/>
                  </a:lnTo>
                  <a:lnTo>
                    <a:pt x="43" y="596"/>
                  </a:lnTo>
                  <a:lnTo>
                    <a:pt x="45" y="597"/>
                  </a:lnTo>
                  <a:lnTo>
                    <a:pt x="45" y="597"/>
                  </a:lnTo>
                  <a:lnTo>
                    <a:pt x="47" y="599"/>
                  </a:lnTo>
                  <a:lnTo>
                    <a:pt x="47" y="601"/>
                  </a:lnTo>
                  <a:lnTo>
                    <a:pt x="49" y="601"/>
                  </a:lnTo>
                  <a:lnTo>
                    <a:pt x="49" y="603"/>
                  </a:lnTo>
                  <a:lnTo>
                    <a:pt x="49" y="603"/>
                  </a:lnTo>
                  <a:lnTo>
                    <a:pt x="50" y="603"/>
                  </a:lnTo>
                  <a:lnTo>
                    <a:pt x="50" y="603"/>
                  </a:lnTo>
                  <a:lnTo>
                    <a:pt x="52" y="603"/>
                  </a:lnTo>
                  <a:lnTo>
                    <a:pt x="54" y="603"/>
                  </a:lnTo>
                  <a:lnTo>
                    <a:pt x="56" y="601"/>
                  </a:lnTo>
                  <a:lnTo>
                    <a:pt x="58" y="601"/>
                  </a:lnTo>
                  <a:lnTo>
                    <a:pt x="63" y="597"/>
                  </a:lnTo>
                  <a:lnTo>
                    <a:pt x="69" y="594"/>
                  </a:lnTo>
                  <a:lnTo>
                    <a:pt x="70" y="592"/>
                  </a:lnTo>
                  <a:lnTo>
                    <a:pt x="72" y="590"/>
                  </a:lnTo>
                  <a:lnTo>
                    <a:pt x="74" y="588"/>
                  </a:lnTo>
                  <a:lnTo>
                    <a:pt x="76" y="587"/>
                  </a:lnTo>
                  <a:lnTo>
                    <a:pt x="78" y="585"/>
                  </a:lnTo>
                  <a:lnTo>
                    <a:pt x="78" y="583"/>
                  </a:lnTo>
                  <a:lnTo>
                    <a:pt x="80" y="581"/>
                  </a:lnTo>
                  <a:lnTo>
                    <a:pt x="80" y="579"/>
                  </a:lnTo>
                  <a:lnTo>
                    <a:pt x="80" y="576"/>
                  </a:lnTo>
                  <a:lnTo>
                    <a:pt x="80" y="574"/>
                  </a:lnTo>
                  <a:lnTo>
                    <a:pt x="80" y="572"/>
                  </a:lnTo>
                  <a:lnTo>
                    <a:pt x="80" y="568"/>
                  </a:lnTo>
                  <a:lnTo>
                    <a:pt x="80" y="567"/>
                  </a:lnTo>
                  <a:lnTo>
                    <a:pt x="80" y="565"/>
                  </a:lnTo>
                  <a:lnTo>
                    <a:pt x="80" y="561"/>
                  </a:lnTo>
                  <a:lnTo>
                    <a:pt x="81" y="559"/>
                  </a:lnTo>
                  <a:lnTo>
                    <a:pt x="83" y="554"/>
                  </a:lnTo>
                  <a:lnTo>
                    <a:pt x="83" y="547"/>
                  </a:lnTo>
                  <a:lnTo>
                    <a:pt x="85" y="547"/>
                  </a:lnTo>
                  <a:lnTo>
                    <a:pt x="89" y="547"/>
                  </a:lnTo>
                  <a:lnTo>
                    <a:pt x="89" y="547"/>
                  </a:lnTo>
                  <a:lnTo>
                    <a:pt x="90" y="547"/>
                  </a:lnTo>
                  <a:lnTo>
                    <a:pt x="92" y="547"/>
                  </a:lnTo>
                  <a:lnTo>
                    <a:pt x="92" y="547"/>
                  </a:lnTo>
                  <a:lnTo>
                    <a:pt x="92" y="545"/>
                  </a:lnTo>
                  <a:lnTo>
                    <a:pt x="94" y="545"/>
                  </a:lnTo>
                  <a:lnTo>
                    <a:pt x="96" y="547"/>
                  </a:lnTo>
                  <a:lnTo>
                    <a:pt x="96" y="547"/>
                  </a:lnTo>
                  <a:lnTo>
                    <a:pt x="98" y="548"/>
                  </a:lnTo>
                  <a:lnTo>
                    <a:pt x="100" y="550"/>
                  </a:lnTo>
                  <a:lnTo>
                    <a:pt x="100" y="552"/>
                  </a:lnTo>
                  <a:lnTo>
                    <a:pt x="101" y="556"/>
                  </a:lnTo>
                  <a:lnTo>
                    <a:pt x="103" y="558"/>
                  </a:lnTo>
                  <a:lnTo>
                    <a:pt x="103" y="558"/>
                  </a:lnTo>
                  <a:lnTo>
                    <a:pt x="103" y="559"/>
                  </a:lnTo>
                  <a:lnTo>
                    <a:pt x="105" y="559"/>
                  </a:lnTo>
                  <a:lnTo>
                    <a:pt x="105" y="559"/>
                  </a:lnTo>
                  <a:lnTo>
                    <a:pt x="110" y="561"/>
                  </a:lnTo>
                  <a:lnTo>
                    <a:pt x="114" y="563"/>
                  </a:lnTo>
                  <a:lnTo>
                    <a:pt x="118" y="563"/>
                  </a:lnTo>
                  <a:lnTo>
                    <a:pt x="121" y="563"/>
                  </a:lnTo>
                  <a:lnTo>
                    <a:pt x="127" y="565"/>
                  </a:lnTo>
                  <a:lnTo>
                    <a:pt x="132" y="565"/>
                  </a:lnTo>
                  <a:lnTo>
                    <a:pt x="138" y="565"/>
                  </a:lnTo>
                  <a:lnTo>
                    <a:pt x="141" y="565"/>
                  </a:lnTo>
                  <a:lnTo>
                    <a:pt x="145" y="567"/>
                  </a:lnTo>
                  <a:lnTo>
                    <a:pt x="149" y="567"/>
                  </a:lnTo>
                  <a:lnTo>
                    <a:pt x="150" y="568"/>
                  </a:lnTo>
                  <a:lnTo>
                    <a:pt x="154" y="568"/>
                  </a:lnTo>
                  <a:lnTo>
                    <a:pt x="156" y="570"/>
                  </a:lnTo>
                  <a:lnTo>
                    <a:pt x="158" y="572"/>
                  </a:lnTo>
                  <a:lnTo>
                    <a:pt x="159" y="574"/>
                  </a:lnTo>
                  <a:lnTo>
                    <a:pt x="161" y="576"/>
                  </a:lnTo>
                  <a:lnTo>
                    <a:pt x="163" y="578"/>
                  </a:lnTo>
                  <a:lnTo>
                    <a:pt x="165" y="578"/>
                  </a:lnTo>
                  <a:lnTo>
                    <a:pt x="165" y="579"/>
                  </a:lnTo>
                  <a:lnTo>
                    <a:pt x="165" y="579"/>
                  </a:lnTo>
                  <a:lnTo>
                    <a:pt x="167" y="579"/>
                  </a:lnTo>
                  <a:lnTo>
                    <a:pt x="169" y="579"/>
                  </a:lnTo>
                  <a:lnTo>
                    <a:pt x="170" y="579"/>
                  </a:lnTo>
                  <a:lnTo>
                    <a:pt x="174" y="579"/>
                  </a:lnTo>
                  <a:lnTo>
                    <a:pt x="176" y="578"/>
                  </a:lnTo>
                  <a:lnTo>
                    <a:pt x="179" y="578"/>
                  </a:lnTo>
                  <a:lnTo>
                    <a:pt x="185" y="574"/>
                  </a:lnTo>
                  <a:lnTo>
                    <a:pt x="189" y="572"/>
                  </a:lnTo>
                  <a:lnTo>
                    <a:pt x="194" y="568"/>
                  </a:lnTo>
                  <a:lnTo>
                    <a:pt x="198" y="567"/>
                  </a:lnTo>
                  <a:lnTo>
                    <a:pt x="199" y="567"/>
                  </a:lnTo>
                  <a:lnTo>
                    <a:pt x="203" y="565"/>
                  </a:lnTo>
                  <a:lnTo>
                    <a:pt x="205" y="565"/>
                  </a:lnTo>
                  <a:lnTo>
                    <a:pt x="207" y="565"/>
                  </a:lnTo>
                  <a:lnTo>
                    <a:pt x="209" y="565"/>
                  </a:lnTo>
                  <a:lnTo>
                    <a:pt x="212" y="565"/>
                  </a:lnTo>
                  <a:lnTo>
                    <a:pt x="214" y="567"/>
                  </a:lnTo>
                  <a:lnTo>
                    <a:pt x="216" y="568"/>
                  </a:lnTo>
                  <a:lnTo>
                    <a:pt x="218" y="570"/>
                  </a:lnTo>
                  <a:lnTo>
                    <a:pt x="218" y="572"/>
                  </a:lnTo>
                  <a:lnTo>
                    <a:pt x="219" y="574"/>
                  </a:lnTo>
                  <a:lnTo>
                    <a:pt x="219" y="576"/>
                  </a:lnTo>
                  <a:lnTo>
                    <a:pt x="221" y="579"/>
                  </a:lnTo>
                  <a:lnTo>
                    <a:pt x="223" y="583"/>
                  </a:lnTo>
                  <a:lnTo>
                    <a:pt x="223" y="585"/>
                  </a:lnTo>
                  <a:lnTo>
                    <a:pt x="225" y="585"/>
                  </a:lnTo>
                  <a:lnTo>
                    <a:pt x="225" y="587"/>
                  </a:lnTo>
                  <a:lnTo>
                    <a:pt x="227" y="587"/>
                  </a:lnTo>
                  <a:lnTo>
                    <a:pt x="229" y="587"/>
                  </a:lnTo>
                  <a:lnTo>
                    <a:pt x="230" y="587"/>
                  </a:lnTo>
                  <a:lnTo>
                    <a:pt x="230" y="585"/>
                  </a:lnTo>
                  <a:lnTo>
                    <a:pt x="232" y="585"/>
                  </a:lnTo>
                  <a:lnTo>
                    <a:pt x="234" y="583"/>
                  </a:lnTo>
                  <a:lnTo>
                    <a:pt x="234" y="583"/>
                  </a:lnTo>
                  <a:lnTo>
                    <a:pt x="236" y="583"/>
                  </a:lnTo>
                  <a:lnTo>
                    <a:pt x="238" y="583"/>
                  </a:lnTo>
                  <a:lnTo>
                    <a:pt x="238" y="585"/>
                  </a:lnTo>
                  <a:lnTo>
                    <a:pt x="239" y="587"/>
                  </a:lnTo>
                  <a:lnTo>
                    <a:pt x="239" y="588"/>
                  </a:lnTo>
                  <a:lnTo>
                    <a:pt x="241" y="590"/>
                  </a:lnTo>
                  <a:lnTo>
                    <a:pt x="241" y="590"/>
                  </a:lnTo>
                  <a:lnTo>
                    <a:pt x="243" y="592"/>
                  </a:lnTo>
                  <a:lnTo>
                    <a:pt x="245" y="592"/>
                  </a:lnTo>
                  <a:lnTo>
                    <a:pt x="247" y="592"/>
                  </a:lnTo>
                  <a:lnTo>
                    <a:pt x="250" y="590"/>
                  </a:lnTo>
                  <a:lnTo>
                    <a:pt x="254" y="588"/>
                  </a:lnTo>
                  <a:lnTo>
                    <a:pt x="254" y="588"/>
                  </a:lnTo>
                  <a:lnTo>
                    <a:pt x="256" y="588"/>
                  </a:lnTo>
                  <a:lnTo>
                    <a:pt x="258" y="588"/>
                  </a:lnTo>
                  <a:lnTo>
                    <a:pt x="259" y="590"/>
                  </a:lnTo>
                  <a:lnTo>
                    <a:pt x="261" y="592"/>
                  </a:lnTo>
                  <a:lnTo>
                    <a:pt x="265" y="594"/>
                  </a:lnTo>
                  <a:lnTo>
                    <a:pt x="267" y="596"/>
                  </a:lnTo>
                  <a:lnTo>
                    <a:pt x="270" y="597"/>
                  </a:lnTo>
                  <a:lnTo>
                    <a:pt x="272" y="599"/>
                  </a:lnTo>
                  <a:lnTo>
                    <a:pt x="274" y="599"/>
                  </a:lnTo>
                  <a:lnTo>
                    <a:pt x="276" y="599"/>
                  </a:lnTo>
                  <a:lnTo>
                    <a:pt x="279" y="599"/>
                  </a:lnTo>
                  <a:lnTo>
                    <a:pt x="279" y="603"/>
                  </a:lnTo>
                  <a:lnTo>
                    <a:pt x="279" y="605"/>
                  </a:lnTo>
                  <a:lnTo>
                    <a:pt x="281" y="607"/>
                  </a:lnTo>
                  <a:lnTo>
                    <a:pt x="281" y="607"/>
                  </a:lnTo>
                  <a:lnTo>
                    <a:pt x="281" y="608"/>
                  </a:lnTo>
                  <a:lnTo>
                    <a:pt x="281" y="608"/>
                  </a:lnTo>
                  <a:lnTo>
                    <a:pt x="283" y="610"/>
                  </a:lnTo>
                  <a:lnTo>
                    <a:pt x="283" y="610"/>
                  </a:lnTo>
                  <a:lnTo>
                    <a:pt x="285" y="610"/>
                  </a:lnTo>
                  <a:lnTo>
                    <a:pt x="287" y="610"/>
                  </a:lnTo>
                  <a:lnTo>
                    <a:pt x="287" y="610"/>
                  </a:lnTo>
                  <a:lnTo>
                    <a:pt x="288" y="610"/>
                  </a:lnTo>
                  <a:lnTo>
                    <a:pt x="290" y="608"/>
                  </a:lnTo>
                  <a:lnTo>
                    <a:pt x="292" y="608"/>
                  </a:lnTo>
                  <a:lnTo>
                    <a:pt x="294" y="607"/>
                  </a:lnTo>
                  <a:lnTo>
                    <a:pt x="296" y="605"/>
                  </a:lnTo>
                  <a:lnTo>
                    <a:pt x="298" y="605"/>
                  </a:lnTo>
                  <a:lnTo>
                    <a:pt x="298" y="603"/>
                  </a:lnTo>
                  <a:lnTo>
                    <a:pt x="299" y="603"/>
                  </a:lnTo>
                  <a:lnTo>
                    <a:pt x="299" y="603"/>
                  </a:lnTo>
                  <a:lnTo>
                    <a:pt x="301" y="603"/>
                  </a:lnTo>
                  <a:lnTo>
                    <a:pt x="303" y="603"/>
                  </a:lnTo>
                  <a:lnTo>
                    <a:pt x="305" y="603"/>
                  </a:lnTo>
                  <a:lnTo>
                    <a:pt x="305" y="605"/>
                  </a:lnTo>
                  <a:lnTo>
                    <a:pt x="307" y="605"/>
                  </a:lnTo>
                  <a:lnTo>
                    <a:pt x="307" y="607"/>
                  </a:lnTo>
                  <a:lnTo>
                    <a:pt x="307" y="608"/>
                  </a:lnTo>
                  <a:lnTo>
                    <a:pt x="307" y="610"/>
                  </a:lnTo>
                  <a:lnTo>
                    <a:pt x="308" y="612"/>
                  </a:lnTo>
                  <a:lnTo>
                    <a:pt x="308" y="619"/>
                  </a:lnTo>
                  <a:lnTo>
                    <a:pt x="308" y="627"/>
                  </a:lnTo>
                  <a:lnTo>
                    <a:pt x="308" y="628"/>
                  </a:lnTo>
                  <a:lnTo>
                    <a:pt x="308" y="630"/>
                  </a:lnTo>
                  <a:lnTo>
                    <a:pt x="308" y="630"/>
                  </a:lnTo>
                  <a:lnTo>
                    <a:pt x="308" y="632"/>
                  </a:lnTo>
                  <a:lnTo>
                    <a:pt x="310" y="632"/>
                  </a:lnTo>
                  <a:lnTo>
                    <a:pt x="310" y="632"/>
                  </a:lnTo>
                  <a:lnTo>
                    <a:pt x="312" y="632"/>
                  </a:lnTo>
                  <a:lnTo>
                    <a:pt x="312" y="632"/>
                  </a:lnTo>
                  <a:lnTo>
                    <a:pt x="316" y="632"/>
                  </a:lnTo>
                  <a:lnTo>
                    <a:pt x="321" y="632"/>
                  </a:lnTo>
                  <a:lnTo>
                    <a:pt x="323" y="632"/>
                  </a:lnTo>
                  <a:lnTo>
                    <a:pt x="325" y="634"/>
                  </a:lnTo>
                  <a:lnTo>
                    <a:pt x="327" y="634"/>
                  </a:lnTo>
                  <a:lnTo>
                    <a:pt x="328" y="636"/>
                  </a:lnTo>
                  <a:lnTo>
                    <a:pt x="332" y="637"/>
                  </a:lnTo>
                  <a:lnTo>
                    <a:pt x="334" y="641"/>
                  </a:lnTo>
                  <a:lnTo>
                    <a:pt x="336" y="643"/>
                  </a:lnTo>
                  <a:lnTo>
                    <a:pt x="339" y="647"/>
                  </a:lnTo>
                  <a:lnTo>
                    <a:pt x="341" y="647"/>
                  </a:lnTo>
                  <a:lnTo>
                    <a:pt x="343" y="648"/>
                  </a:lnTo>
                  <a:lnTo>
                    <a:pt x="345" y="648"/>
                  </a:lnTo>
                  <a:lnTo>
                    <a:pt x="347" y="648"/>
                  </a:lnTo>
                  <a:lnTo>
                    <a:pt x="347" y="648"/>
                  </a:lnTo>
                  <a:lnTo>
                    <a:pt x="348" y="648"/>
                  </a:lnTo>
                  <a:lnTo>
                    <a:pt x="348" y="647"/>
                  </a:lnTo>
                  <a:lnTo>
                    <a:pt x="348" y="645"/>
                  </a:lnTo>
                  <a:lnTo>
                    <a:pt x="350" y="645"/>
                  </a:lnTo>
                  <a:lnTo>
                    <a:pt x="350" y="643"/>
                  </a:lnTo>
                  <a:lnTo>
                    <a:pt x="352" y="643"/>
                  </a:lnTo>
                  <a:lnTo>
                    <a:pt x="352" y="643"/>
                  </a:lnTo>
                  <a:lnTo>
                    <a:pt x="354" y="643"/>
                  </a:lnTo>
                  <a:lnTo>
                    <a:pt x="358" y="643"/>
                  </a:lnTo>
                  <a:lnTo>
                    <a:pt x="359" y="645"/>
                  </a:lnTo>
                  <a:lnTo>
                    <a:pt x="361" y="645"/>
                  </a:lnTo>
                  <a:lnTo>
                    <a:pt x="361" y="647"/>
                  </a:lnTo>
                  <a:lnTo>
                    <a:pt x="363" y="648"/>
                  </a:lnTo>
                  <a:lnTo>
                    <a:pt x="365" y="650"/>
                  </a:lnTo>
                  <a:lnTo>
                    <a:pt x="365" y="652"/>
                  </a:lnTo>
                  <a:lnTo>
                    <a:pt x="367" y="656"/>
                  </a:lnTo>
                  <a:lnTo>
                    <a:pt x="368" y="661"/>
                  </a:lnTo>
                  <a:lnTo>
                    <a:pt x="370" y="667"/>
                  </a:lnTo>
                  <a:lnTo>
                    <a:pt x="370" y="670"/>
                  </a:lnTo>
                  <a:lnTo>
                    <a:pt x="372" y="676"/>
                  </a:lnTo>
                  <a:lnTo>
                    <a:pt x="374" y="681"/>
                  </a:lnTo>
                  <a:lnTo>
                    <a:pt x="376" y="687"/>
                  </a:lnTo>
                  <a:lnTo>
                    <a:pt x="378" y="690"/>
                  </a:lnTo>
                  <a:lnTo>
                    <a:pt x="379" y="692"/>
                  </a:lnTo>
                  <a:lnTo>
                    <a:pt x="379" y="694"/>
                  </a:lnTo>
                  <a:lnTo>
                    <a:pt x="381" y="696"/>
                  </a:lnTo>
                  <a:lnTo>
                    <a:pt x="383" y="697"/>
                  </a:lnTo>
                  <a:lnTo>
                    <a:pt x="385" y="697"/>
                  </a:lnTo>
                  <a:lnTo>
                    <a:pt x="387" y="699"/>
                  </a:lnTo>
                  <a:lnTo>
                    <a:pt x="388" y="699"/>
                  </a:lnTo>
                  <a:lnTo>
                    <a:pt x="390" y="699"/>
                  </a:lnTo>
                  <a:lnTo>
                    <a:pt x="392" y="699"/>
                  </a:lnTo>
                  <a:lnTo>
                    <a:pt x="396" y="699"/>
                  </a:lnTo>
                  <a:lnTo>
                    <a:pt x="396" y="697"/>
                  </a:lnTo>
                  <a:lnTo>
                    <a:pt x="397" y="697"/>
                  </a:lnTo>
                  <a:lnTo>
                    <a:pt x="401" y="696"/>
                  </a:lnTo>
                  <a:lnTo>
                    <a:pt x="403" y="694"/>
                  </a:lnTo>
                  <a:lnTo>
                    <a:pt x="405" y="692"/>
                  </a:lnTo>
                  <a:lnTo>
                    <a:pt x="408" y="692"/>
                  </a:lnTo>
                  <a:lnTo>
                    <a:pt x="410" y="690"/>
                  </a:lnTo>
                  <a:lnTo>
                    <a:pt x="410" y="690"/>
                  </a:lnTo>
                  <a:lnTo>
                    <a:pt x="412" y="690"/>
                  </a:lnTo>
                  <a:lnTo>
                    <a:pt x="414" y="690"/>
                  </a:lnTo>
                  <a:lnTo>
                    <a:pt x="417" y="690"/>
                  </a:lnTo>
                  <a:lnTo>
                    <a:pt x="419" y="692"/>
                  </a:lnTo>
                  <a:lnTo>
                    <a:pt x="423" y="692"/>
                  </a:lnTo>
                  <a:lnTo>
                    <a:pt x="425" y="694"/>
                  </a:lnTo>
                  <a:lnTo>
                    <a:pt x="427" y="696"/>
                  </a:lnTo>
                  <a:lnTo>
                    <a:pt x="430" y="696"/>
                  </a:lnTo>
                  <a:lnTo>
                    <a:pt x="432" y="697"/>
                  </a:lnTo>
                  <a:lnTo>
                    <a:pt x="436" y="697"/>
                  </a:lnTo>
                  <a:lnTo>
                    <a:pt x="436" y="697"/>
                  </a:lnTo>
                  <a:lnTo>
                    <a:pt x="437" y="697"/>
                  </a:lnTo>
                  <a:lnTo>
                    <a:pt x="437" y="697"/>
                  </a:lnTo>
                  <a:lnTo>
                    <a:pt x="439" y="696"/>
                  </a:lnTo>
                  <a:lnTo>
                    <a:pt x="439" y="694"/>
                  </a:lnTo>
                  <a:lnTo>
                    <a:pt x="441" y="692"/>
                  </a:lnTo>
                  <a:lnTo>
                    <a:pt x="441" y="690"/>
                  </a:lnTo>
                  <a:lnTo>
                    <a:pt x="443" y="688"/>
                  </a:lnTo>
                  <a:lnTo>
                    <a:pt x="445" y="687"/>
                  </a:lnTo>
                  <a:lnTo>
                    <a:pt x="445" y="687"/>
                  </a:lnTo>
                  <a:lnTo>
                    <a:pt x="448" y="688"/>
                  </a:lnTo>
                  <a:lnTo>
                    <a:pt x="448" y="690"/>
                  </a:lnTo>
                  <a:lnTo>
                    <a:pt x="450" y="692"/>
                  </a:lnTo>
                  <a:lnTo>
                    <a:pt x="450" y="694"/>
                  </a:lnTo>
                  <a:lnTo>
                    <a:pt x="450" y="697"/>
                  </a:lnTo>
                  <a:lnTo>
                    <a:pt x="450" y="699"/>
                  </a:lnTo>
                  <a:lnTo>
                    <a:pt x="452" y="701"/>
                  </a:lnTo>
                  <a:lnTo>
                    <a:pt x="452" y="703"/>
                  </a:lnTo>
                  <a:lnTo>
                    <a:pt x="456" y="706"/>
                  </a:lnTo>
                  <a:lnTo>
                    <a:pt x="459" y="710"/>
                  </a:lnTo>
                  <a:lnTo>
                    <a:pt x="461" y="712"/>
                  </a:lnTo>
                  <a:lnTo>
                    <a:pt x="465" y="716"/>
                  </a:lnTo>
                  <a:lnTo>
                    <a:pt x="470" y="721"/>
                  </a:lnTo>
                  <a:lnTo>
                    <a:pt x="476" y="725"/>
                  </a:lnTo>
                  <a:lnTo>
                    <a:pt x="481" y="728"/>
                  </a:lnTo>
                  <a:lnTo>
                    <a:pt x="488" y="732"/>
                  </a:lnTo>
                  <a:lnTo>
                    <a:pt x="490" y="736"/>
                  </a:lnTo>
                  <a:lnTo>
                    <a:pt x="494" y="737"/>
                  </a:lnTo>
                  <a:lnTo>
                    <a:pt x="497" y="741"/>
                  </a:lnTo>
                  <a:lnTo>
                    <a:pt x="501" y="743"/>
                  </a:lnTo>
                  <a:lnTo>
                    <a:pt x="501" y="746"/>
                  </a:lnTo>
                  <a:lnTo>
                    <a:pt x="503" y="748"/>
                  </a:lnTo>
                  <a:lnTo>
                    <a:pt x="505" y="750"/>
                  </a:lnTo>
                  <a:lnTo>
                    <a:pt x="508" y="754"/>
                  </a:lnTo>
                  <a:lnTo>
                    <a:pt x="510" y="756"/>
                  </a:lnTo>
                  <a:lnTo>
                    <a:pt x="514" y="757"/>
                  </a:lnTo>
                  <a:lnTo>
                    <a:pt x="516" y="759"/>
                  </a:lnTo>
                  <a:lnTo>
                    <a:pt x="519" y="761"/>
                  </a:lnTo>
                  <a:lnTo>
                    <a:pt x="523" y="763"/>
                  </a:lnTo>
                  <a:lnTo>
                    <a:pt x="526" y="763"/>
                  </a:lnTo>
                  <a:lnTo>
                    <a:pt x="530" y="765"/>
                  </a:lnTo>
                  <a:lnTo>
                    <a:pt x="534" y="766"/>
                  </a:lnTo>
                  <a:lnTo>
                    <a:pt x="537" y="766"/>
                  </a:lnTo>
                  <a:lnTo>
                    <a:pt x="541" y="766"/>
                  </a:lnTo>
                  <a:lnTo>
                    <a:pt x="545" y="766"/>
                  </a:lnTo>
                  <a:lnTo>
                    <a:pt x="548" y="765"/>
                  </a:lnTo>
                  <a:lnTo>
                    <a:pt x="550" y="765"/>
                  </a:lnTo>
                  <a:lnTo>
                    <a:pt x="552" y="763"/>
                  </a:lnTo>
                  <a:lnTo>
                    <a:pt x="556" y="763"/>
                  </a:lnTo>
                  <a:lnTo>
                    <a:pt x="557" y="761"/>
                  </a:lnTo>
                  <a:lnTo>
                    <a:pt x="561" y="759"/>
                  </a:lnTo>
                  <a:lnTo>
                    <a:pt x="563" y="757"/>
                  </a:lnTo>
                  <a:lnTo>
                    <a:pt x="565" y="756"/>
                  </a:lnTo>
                  <a:lnTo>
                    <a:pt x="568" y="754"/>
                  </a:lnTo>
                  <a:lnTo>
                    <a:pt x="572" y="750"/>
                  </a:lnTo>
                  <a:lnTo>
                    <a:pt x="577" y="746"/>
                  </a:lnTo>
                  <a:lnTo>
                    <a:pt x="581" y="741"/>
                  </a:lnTo>
                  <a:lnTo>
                    <a:pt x="585" y="736"/>
                  </a:lnTo>
                  <a:lnTo>
                    <a:pt x="594" y="726"/>
                  </a:lnTo>
                  <a:lnTo>
                    <a:pt x="601" y="716"/>
                  </a:lnTo>
                  <a:lnTo>
                    <a:pt x="605" y="710"/>
                  </a:lnTo>
                  <a:lnTo>
                    <a:pt x="608" y="706"/>
                  </a:lnTo>
                  <a:lnTo>
                    <a:pt x="612" y="703"/>
                  </a:lnTo>
                  <a:lnTo>
                    <a:pt x="617" y="699"/>
                  </a:lnTo>
                  <a:lnTo>
                    <a:pt x="617" y="701"/>
                  </a:lnTo>
                  <a:lnTo>
                    <a:pt x="619" y="701"/>
                  </a:lnTo>
                  <a:lnTo>
                    <a:pt x="619" y="701"/>
                  </a:lnTo>
                  <a:lnTo>
                    <a:pt x="621" y="703"/>
                  </a:lnTo>
                  <a:lnTo>
                    <a:pt x="625" y="703"/>
                  </a:lnTo>
                  <a:lnTo>
                    <a:pt x="628" y="701"/>
                  </a:lnTo>
                  <a:lnTo>
                    <a:pt x="630" y="701"/>
                  </a:lnTo>
                  <a:lnTo>
                    <a:pt x="634" y="701"/>
                  </a:lnTo>
                  <a:lnTo>
                    <a:pt x="635" y="701"/>
                  </a:lnTo>
                  <a:lnTo>
                    <a:pt x="637" y="701"/>
                  </a:lnTo>
                  <a:lnTo>
                    <a:pt x="637" y="703"/>
                  </a:lnTo>
                  <a:lnTo>
                    <a:pt x="639" y="703"/>
                  </a:lnTo>
                  <a:lnTo>
                    <a:pt x="641" y="705"/>
                  </a:lnTo>
                  <a:lnTo>
                    <a:pt x="641" y="706"/>
                  </a:lnTo>
                  <a:lnTo>
                    <a:pt x="643" y="708"/>
                  </a:lnTo>
                  <a:lnTo>
                    <a:pt x="643" y="710"/>
                  </a:lnTo>
                  <a:lnTo>
                    <a:pt x="643" y="714"/>
                  </a:lnTo>
                  <a:lnTo>
                    <a:pt x="643" y="717"/>
                  </a:lnTo>
                  <a:lnTo>
                    <a:pt x="643" y="721"/>
                  </a:lnTo>
                  <a:lnTo>
                    <a:pt x="643" y="725"/>
                  </a:lnTo>
                  <a:lnTo>
                    <a:pt x="643" y="726"/>
                  </a:lnTo>
                  <a:lnTo>
                    <a:pt x="643" y="728"/>
                  </a:lnTo>
                  <a:lnTo>
                    <a:pt x="645" y="728"/>
                  </a:lnTo>
                  <a:lnTo>
                    <a:pt x="643" y="730"/>
                  </a:lnTo>
                  <a:lnTo>
                    <a:pt x="643" y="732"/>
                  </a:lnTo>
                  <a:lnTo>
                    <a:pt x="641" y="734"/>
                  </a:lnTo>
                  <a:lnTo>
                    <a:pt x="639" y="737"/>
                  </a:lnTo>
                  <a:lnTo>
                    <a:pt x="637" y="741"/>
                  </a:lnTo>
                  <a:lnTo>
                    <a:pt x="635" y="748"/>
                  </a:lnTo>
                  <a:lnTo>
                    <a:pt x="632" y="757"/>
                  </a:lnTo>
                  <a:lnTo>
                    <a:pt x="632" y="761"/>
                  </a:lnTo>
                  <a:lnTo>
                    <a:pt x="630" y="765"/>
                  </a:lnTo>
                  <a:lnTo>
                    <a:pt x="628" y="768"/>
                  </a:lnTo>
                  <a:lnTo>
                    <a:pt x="626" y="772"/>
                  </a:lnTo>
                  <a:lnTo>
                    <a:pt x="626" y="774"/>
                  </a:lnTo>
                  <a:lnTo>
                    <a:pt x="625" y="776"/>
                  </a:lnTo>
                  <a:lnTo>
                    <a:pt x="623" y="776"/>
                  </a:lnTo>
                  <a:lnTo>
                    <a:pt x="621" y="777"/>
                  </a:lnTo>
                  <a:lnTo>
                    <a:pt x="619" y="779"/>
                  </a:lnTo>
                  <a:lnTo>
                    <a:pt x="617" y="781"/>
                  </a:lnTo>
                  <a:lnTo>
                    <a:pt x="617" y="781"/>
                  </a:lnTo>
                  <a:lnTo>
                    <a:pt x="617" y="783"/>
                  </a:lnTo>
                  <a:lnTo>
                    <a:pt x="617" y="785"/>
                  </a:lnTo>
                  <a:lnTo>
                    <a:pt x="617" y="786"/>
                  </a:lnTo>
                  <a:lnTo>
                    <a:pt x="617" y="786"/>
                  </a:lnTo>
                  <a:lnTo>
                    <a:pt x="617" y="788"/>
                  </a:lnTo>
                  <a:lnTo>
                    <a:pt x="617" y="788"/>
                  </a:lnTo>
                  <a:lnTo>
                    <a:pt x="617" y="790"/>
                  </a:lnTo>
                  <a:lnTo>
                    <a:pt x="619" y="792"/>
                  </a:lnTo>
                  <a:lnTo>
                    <a:pt x="621" y="792"/>
                  </a:lnTo>
                  <a:lnTo>
                    <a:pt x="625" y="794"/>
                  </a:lnTo>
                  <a:lnTo>
                    <a:pt x="626" y="796"/>
                  </a:lnTo>
                  <a:lnTo>
                    <a:pt x="619" y="812"/>
                  </a:lnTo>
                  <a:lnTo>
                    <a:pt x="621" y="814"/>
                  </a:lnTo>
                  <a:lnTo>
                    <a:pt x="623" y="815"/>
                  </a:lnTo>
                  <a:lnTo>
                    <a:pt x="623" y="815"/>
                  </a:lnTo>
                  <a:lnTo>
                    <a:pt x="625" y="817"/>
                  </a:lnTo>
                  <a:lnTo>
                    <a:pt x="625" y="821"/>
                  </a:lnTo>
                  <a:lnTo>
                    <a:pt x="626" y="825"/>
                  </a:lnTo>
                  <a:lnTo>
                    <a:pt x="626" y="826"/>
                  </a:lnTo>
                  <a:lnTo>
                    <a:pt x="628" y="828"/>
                  </a:lnTo>
                  <a:lnTo>
                    <a:pt x="628" y="830"/>
                  </a:lnTo>
                  <a:lnTo>
                    <a:pt x="628" y="830"/>
                  </a:lnTo>
                  <a:lnTo>
                    <a:pt x="630" y="832"/>
                  </a:lnTo>
                  <a:lnTo>
                    <a:pt x="632" y="832"/>
                  </a:lnTo>
                  <a:lnTo>
                    <a:pt x="632" y="834"/>
                  </a:lnTo>
                  <a:lnTo>
                    <a:pt x="634" y="834"/>
                  </a:lnTo>
                  <a:lnTo>
                    <a:pt x="635" y="834"/>
                  </a:lnTo>
                  <a:lnTo>
                    <a:pt x="637" y="832"/>
                  </a:lnTo>
                  <a:lnTo>
                    <a:pt x="639" y="832"/>
                  </a:lnTo>
                  <a:lnTo>
                    <a:pt x="641" y="830"/>
                  </a:lnTo>
                  <a:lnTo>
                    <a:pt x="643" y="828"/>
                  </a:lnTo>
                  <a:lnTo>
                    <a:pt x="646" y="825"/>
                  </a:lnTo>
                  <a:lnTo>
                    <a:pt x="646" y="823"/>
                  </a:lnTo>
                  <a:lnTo>
                    <a:pt x="648" y="821"/>
                  </a:lnTo>
                  <a:lnTo>
                    <a:pt x="650" y="819"/>
                  </a:lnTo>
                  <a:lnTo>
                    <a:pt x="652" y="819"/>
                  </a:lnTo>
                  <a:lnTo>
                    <a:pt x="654" y="817"/>
                  </a:lnTo>
                  <a:lnTo>
                    <a:pt x="655" y="817"/>
                  </a:lnTo>
                  <a:lnTo>
                    <a:pt x="659" y="815"/>
                  </a:lnTo>
                  <a:lnTo>
                    <a:pt x="661" y="815"/>
                  </a:lnTo>
                  <a:lnTo>
                    <a:pt x="663" y="815"/>
                  </a:lnTo>
                  <a:lnTo>
                    <a:pt x="666" y="815"/>
                  </a:lnTo>
                  <a:lnTo>
                    <a:pt x="668" y="817"/>
                  </a:lnTo>
                  <a:lnTo>
                    <a:pt x="670" y="817"/>
                  </a:lnTo>
                  <a:lnTo>
                    <a:pt x="672" y="817"/>
                  </a:lnTo>
                  <a:lnTo>
                    <a:pt x="674" y="817"/>
                  </a:lnTo>
                  <a:lnTo>
                    <a:pt x="675" y="819"/>
                  </a:lnTo>
                  <a:lnTo>
                    <a:pt x="679" y="819"/>
                  </a:lnTo>
                  <a:lnTo>
                    <a:pt x="681" y="819"/>
                  </a:lnTo>
                  <a:lnTo>
                    <a:pt x="683" y="817"/>
                  </a:lnTo>
                  <a:lnTo>
                    <a:pt x="685" y="817"/>
                  </a:lnTo>
                  <a:lnTo>
                    <a:pt x="686" y="817"/>
                  </a:lnTo>
                  <a:lnTo>
                    <a:pt x="690" y="815"/>
                  </a:lnTo>
                  <a:lnTo>
                    <a:pt x="694" y="814"/>
                  </a:lnTo>
                  <a:lnTo>
                    <a:pt x="694" y="817"/>
                  </a:lnTo>
                  <a:lnTo>
                    <a:pt x="694" y="819"/>
                  </a:lnTo>
                  <a:lnTo>
                    <a:pt x="695" y="821"/>
                  </a:lnTo>
                  <a:lnTo>
                    <a:pt x="695" y="823"/>
                  </a:lnTo>
                  <a:lnTo>
                    <a:pt x="695" y="825"/>
                  </a:lnTo>
                  <a:lnTo>
                    <a:pt x="697" y="826"/>
                  </a:lnTo>
                  <a:lnTo>
                    <a:pt x="699" y="826"/>
                  </a:lnTo>
                  <a:lnTo>
                    <a:pt x="699" y="826"/>
                  </a:lnTo>
                  <a:lnTo>
                    <a:pt x="699" y="828"/>
                  </a:lnTo>
                  <a:lnTo>
                    <a:pt x="701" y="828"/>
                  </a:lnTo>
                  <a:lnTo>
                    <a:pt x="703" y="828"/>
                  </a:lnTo>
                  <a:lnTo>
                    <a:pt x="703" y="826"/>
                  </a:lnTo>
                  <a:lnTo>
                    <a:pt x="705" y="826"/>
                  </a:lnTo>
                  <a:lnTo>
                    <a:pt x="706" y="826"/>
                  </a:lnTo>
                  <a:lnTo>
                    <a:pt x="708" y="825"/>
                  </a:lnTo>
                  <a:lnTo>
                    <a:pt x="710" y="823"/>
                  </a:lnTo>
                  <a:lnTo>
                    <a:pt x="712" y="821"/>
                  </a:lnTo>
                  <a:lnTo>
                    <a:pt x="715" y="819"/>
                  </a:lnTo>
                  <a:lnTo>
                    <a:pt x="715" y="819"/>
                  </a:lnTo>
                  <a:lnTo>
                    <a:pt x="717" y="819"/>
                  </a:lnTo>
                  <a:lnTo>
                    <a:pt x="719" y="819"/>
                  </a:lnTo>
                  <a:lnTo>
                    <a:pt x="721" y="819"/>
                  </a:lnTo>
                  <a:lnTo>
                    <a:pt x="723" y="819"/>
                  </a:lnTo>
                  <a:lnTo>
                    <a:pt x="725" y="819"/>
                  </a:lnTo>
                  <a:lnTo>
                    <a:pt x="726" y="819"/>
                  </a:lnTo>
                  <a:lnTo>
                    <a:pt x="728" y="819"/>
                  </a:lnTo>
                  <a:lnTo>
                    <a:pt x="728" y="817"/>
                  </a:lnTo>
                  <a:lnTo>
                    <a:pt x="730" y="817"/>
                  </a:lnTo>
                  <a:lnTo>
                    <a:pt x="732" y="815"/>
                  </a:lnTo>
                  <a:lnTo>
                    <a:pt x="732" y="815"/>
                  </a:lnTo>
                  <a:lnTo>
                    <a:pt x="734" y="814"/>
                  </a:lnTo>
                  <a:lnTo>
                    <a:pt x="734" y="814"/>
                  </a:lnTo>
                  <a:lnTo>
                    <a:pt x="734" y="812"/>
                  </a:lnTo>
                  <a:lnTo>
                    <a:pt x="734" y="812"/>
                  </a:lnTo>
                  <a:lnTo>
                    <a:pt x="734" y="808"/>
                  </a:lnTo>
                  <a:lnTo>
                    <a:pt x="734" y="805"/>
                  </a:lnTo>
                  <a:lnTo>
                    <a:pt x="732" y="803"/>
                  </a:lnTo>
                  <a:lnTo>
                    <a:pt x="732" y="799"/>
                  </a:lnTo>
                  <a:lnTo>
                    <a:pt x="732" y="797"/>
                  </a:lnTo>
                  <a:lnTo>
                    <a:pt x="732" y="796"/>
                  </a:lnTo>
                  <a:lnTo>
                    <a:pt x="730" y="792"/>
                  </a:lnTo>
                  <a:lnTo>
                    <a:pt x="730" y="788"/>
                  </a:lnTo>
                  <a:lnTo>
                    <a:pt x="730" y="788"/>
                  </a:lnTo>
                  <a:lnTo>
                    <a:pt x="730" y="788"/>
                  </a:lnTo>
                  <a:lnTo>
                    <a:pt x="732" y="788"/>
                  </a:lnTo>
                  <a:lnTo>
                    <a:pt x="732" y="788"/>
                  </a:lnTo>
                  <a:lnTo>
                    <a:pt x="734" y="788"/>
                  </a:lnTo>
                  <a:lnTo>
                    <a:pt x="735" y="788"/>
                  </a:lnTo>
                  <a:lnTo>
                    <a:pt x="737" y="788"/>
                  </a:lnTo>
                  <a:lnTo>
                    <a:pt x="741" y="788"/>
                  </a:lnTo>
                  <a:lnTo>
                    <a:pt x="743" y="788"/>
                  </a:lnTo>
                  <a:lnTo>
                    <a:pt x="745" y="788"/>
                  </a:lnTo>
                  <a:lnTo>
                    <a:pt x="746" y="788"/>
                  </a:lnTo>
                  <a:lnTo>
                    <a:pt x="748" y="788"/>
                  </a:lnTo>
                  <a:lnTo>
                    <a:pt x="754" y="788"/>
                  </a:lnTo>
                  <a:lnTo>
                    <a:pt x="757" y="788"/>
                  </a:lnTo>
                  <a:lnTo>
                    <a:pt x="763" y="788"/>
                  </a:lnTo>
                  <a:lnTo>
                    <a:pt x="768" y="788"/>
                  </a:lnTo>
                  <a:lnTo>
                    <a:pt x="770" y="788"/>
                  </a:lnTo>
                  <a:lnTo>
                    <a:pt x="772" y="790"/>
                  </a:lnTo>
                  <a:lnTo>
                    <a:pt x="774" y="790"/>
                  </a:lnTo>
                  <a:lnTo>
                    <a:pt x="775" y="792"/>
                  </a:lnTo>
                  <a:lnTo>
                    <a:pt x="775" y="794"/>
                  </a:lnTo>
                  <a:lnTo>
                    <a:pt x="777" y="796"/>
                  </a:lnTo>
                  <a:lnTo>
                    <a:pt x="777" y="797"/>
                  </a:lnTo>
                  <a:lnTo>
                    <a:pt x="777" y="801"/>
                  </a:lnTo>
                  <a:lnTo>
                    <a:pt x="777" y="803"/>
                  </a:lnTo>
                  <a:lnTo>
                    <a:pt x="779" y="806"/>
                  </a:lnTo>
                  <a:lnTo>
                    <a:pt x="779" y="808"/>
                  </a:lnTo>
                  <a:lnTo>
                    <a:pt x="779" y="810"/>
                  </a:lnTo>
                  <a:lnTo>
                    <a:pt x="779" y="810"/>
                  </a:lnTo>
                  <a:lnTo>
                    <a:pt x="779" y="810"/>
                  </a:lnTo>
                  <a:lnTo>
                    <a:pt x="781" y="812"/>
                  </a:lnTo>
                  <a:lnTo>
                    <a:pt x="781" y="812"/>
                  </a:lnTo>
                  <a:lnTo>
                    <a:pt x="784" y="812"/>
                  </a:lnTo>
                  <a:lnTo>
                    <a:pt x="784" y="812"/>
                  </a:lnTo>
                  <a:lnTo>
                    <a:pt x="784" y="812"/>
                  </a:lnTo>
                  <a:lnTo>
                    <a:pt x="786" y="812"/>
                  </a:lnTo>
                  <a:lnTo>
                    <a:pt x="788" y="812"/>
                  </a:lnTo>
                  <a:lnTo>
                    <a:pt x="790" y="812"/>
                  </a:lnTo>
                  <a:lnTo>
                    <a:pt x="792" y="812"/>
                  </a:lnTo>
                  <a:lnTo>
                    <a:pt x="794" y="814"/>
                  </a:lnTo>
                  <a:lnTo>
                    <a:pt x="795" y="815"/>
                  </a:lnTo>
                  <a:lnTo>
                    <a:pt x="799" y="819"/>
                  </a:lnTo>
                  <a:lnTo>
                    <a:pt x="799" y="821"/>
                  </a:lnTo>
                  <a:lnTo>
                    <a:pt x="801" y="823"/>
                  </a:lnTo>
                  <a:lnTo>
                    <a:pt x="803" y="823"/>
                  </a:lnTo>
                  <a:lnTo>
                    <a:pt x="804" y="825"/>
                  </a:lnTo>
                  <a:lnTo>
                    <a:pt x="806" y="826"/>
                  </a:lnTo>
                  <a:lnTo>
                    <a:pt x="808" y="826"/>
                  </a:lnTo>
                  <a:lnTo>
                    <a:pt x="810" y="826"/>
                  </a:lnTo>
                  <a:lnTo>
                    <a:pt x="814" y="828"/>
                  </a:lnTo>
                  <a:lnTo>
                    <a:pt x="819" y="828"/>
                  </a:lnTo>
                  <a:lnTo>
                    <a:pt x="824" y="828"/>
                  </a:lnTo>
                  <a:lnTo>
                    <a:pt x="828" y="828"/>
                  </a:lnTo>
                  <a:lnTo>
                    <a:pt x="832" y="828"/>
                  </a:lnTo>
                  <a:lnTo>
                    <a:pt x="837" y="828"/>
                  </a:lnTo>
                  <a:lnTo>
                    <a:pt x="843" y="828"/>
                  </a:lnTo>
                  <a:lnTo>
                    <a:pt x="848" y="828"/>
                  </a:lnTo>
                  <a:lnTo>
                    <a:pt x="854" y="828"/>
                  </a:lnTo>
                  <a:lnTo>
                    <a:pt x="857" y="826"/>
                  </a:lnTo>
                  <a:lnTo>
                    <a:pt x="859" y="826"/>
                  </a:lnTo>
                  <a:lnTo>
                    <a:pt x="861" y="826"/>
                  </a:lnTo>
                  <a:lnTo>
                    <a:pt x="863" y="825"/>
                  </a:lnTo>
                  <a:lnTo>
                    <a:pt x="864" y="823"/>
                  </a:lnTo>
                  <a:lnTo>
                    <a:pt x="866" y="823"/>
                  </a:lnTo>
                  <a:lnTo>
                    <a:pt x="868" y="821"/>
                  </a:lnTo>
                  <a:lnTo>
                    <a:pt x="872" y="821"/>
                  </a:lnTo>
                  <a:lnTo>
                    <a:pt x="873" y="821"/>
                  </a:lnTo>
                  <a:lnTo>
                    <a:pt x="877" y="821"/>
                  </a:lnTo>
                  <a:lnTo>
                    <a:pt x="879" y="823"/>
                  </a:lnTo>
                  <a:lnTo>
                    <a:pt x="881" y="823"/>
                  </a:lnTo>
                  <a:lnTo>
                    <a:pt x="886" y="825"/>
                  </a:lnTo>
                  <a:lnTo>
                    <a:pt x="890" y="826"/>
                  </a:lnTo>
                  <a:lnTo>
                    <a:pt x="899" y="832"/>
                  </a:lnTo>
                  <a:lnTo>
                    <a:pt x="908" y="837"/>
                  </a:lnTo>
                  <a:lnTo>
                    <a:pt x="912" y="839"/>
                  </a:lnTo>
                  <a:lnTo>
                    <a:pt x="915" y="841"/>
                  </a:lnTo>
                  <a:lnTo>
                    <a:pt x="919" y="843"/>
                  </a:lnTo>
                  <a:lnTo>
                    <a:pt x="921" y="843"/>
                  </a:lnTo>
                  <a:lnTo>
                    <a:pt x="924" y="845"/>
                  </a:lnTo>
                  <a:lnTo>
                    <a:pt x="926" y="845"/>
                  </a:lnTo>
                  <a:lnTo>
                    <a:pt x="928" y="845"/>
                  </a:lnTo>
                  <a:lnTo>
                    <a:pt x="932" y="846"/>
                  </a:lnTo>
                  <a:lnTo>
                    <a:pt x="935" y="846"/>
                  </a:lnTo>
                  <a:lnTo>
                    <a:pt x="937" y="846"/>
                  </a:lnTo>
                  <a:lnTo>
                    <a:pt x="941" y="846"/>
                  </a:lnTo>
                  <a:lnTo>
                    <a:pt x="944" y="845"/>
                  </a:lnTo>
                  <a:lnTo>
                    <a:pt x="948" y="845"/>
                  </a:lnTo>
                  <a:lnTo>
                    <a:pt x="952" y="843"/>
                  </a:lnTo>
                  <a:lnTo>
                    <a:pt x="959" y="826"/>
                  </a:lnTo>
                  <a:lnTo>
                    <a:pt x="959" y="825"/>
                  </a:lnTo>
                  <a:lnTo>
                    <a:pt x="961" y="823"/>
                  </a:lnTo>
                  <a:lnTo>
                    <a:pt x="961" y="821"/>
                  </a:lnTo>
                  <a:lnTo>
                    <a:pt x="961" y="819"/>
                  </a:lnTo>
                  <a:lnTo>
                    <a:pt x="963" y="817"/>
                  </a:lnTo>
                  <a:lnTo>
                    <a:pt x="964" y="814"/>
                  </a:lnTo>
                  <a:lnTo>
                    <a:pt x="968" y="810"/>
                  </a:lnTo>
                  <a:lnTo>
                    <a:pt x="970" y="808"/>
                  </a:lnTo>
                  <a:lnTo>
                    <a:pt x="972" y="805"/>
                  </a:lnTo>
                  <a:lnTo>
                    <a:pt x="973" y="803"/>
                  </a:lnTo>
                  <a:lnTo>
                    <a:pt x="975" y="797"/>
                  </a:lnTo>
                  <a:lnTo>
                    <a:pt x="975" y="794"/>
                  </a:lnTo>
                  <a:lnTo>
                    <a:pt x="977" y="790"/>
                  </a:lnTo>
                  <a:lnTo>
                    <a:pt x="977" y="785"/>
                  </a:lnTo>
                  <a:lnTo>
                    <a:pt x="979" y="777"/>
                  </a:lnTo>
                  <a:lnTo>
                    <a:pt x="982" y="768"/>
                  </a:lnTo>
                  <a:lnTo>
                    <a:pt x="982" y="765"/>
                  </a:lnTo>
                  <a:lnTo>
                    <a:pt x="984" y="761"/>
                  </a:lnTo>
                  <a:lnTo>
                    <a:pt x="984" y="757"/>
                  </a:lnTo>
                  <a:lnTo>
                    <a:pt x="986" y="754"/>
                  </a:lnTo>
                  <a:lnTo>
                    <a:pt x="988" y="750"/>
                  </a:lnTo>
                  <a:lnTo>
                    <a:pt x="990" y="746"/>
                  </a:lnTo>
                  <a:lnTo>
                    <a:pt x="993" y="743"/>
                  </a:lnTo>
                  <a:lnTo>
                    <a:pt x="995" y="741"/>
                  </a:lnTo>
                  <a:lnTo>
                    <a:pt x="1001" y="734"/>
                  </a:lnTo>
                  <a:lnTo>
                    <a:pt x="1008" y="726"/>
                  </a:lnTo>
                  <a:lnTo>
                    <a:pt x="1012" y="723"/>
                  </a:lnTo>
                  <a:lnTo>
                    <a:pt x="1015" y="719"/>
                  </a:lnTo>
                  <a:lnTo>
                    <a:pt x="1015" y="717"/>
                  </a:lnTo>
                  <a:lnTo>
                    <a:pt x="1017" y="716"/>
                  </a:lnTo>
                  <a:lnTo>
                    <a:pt x="1017" y="716"/>
                  </a:lnTo>
                  <a:lnTo>
                    <a:pt x="1017" y="714"/>
                  </a:lnTo>
                  <a:lnTo>
                    <a:pt x="1019" y="706"/>
                  </a:lnTo>
                  <a:lnTo>
                    <a:pt x="1021" y="697"/>
                  </a:lnTo>
                  <a:lnTo>
                    <a:pt x="1022" y="694"/>
                  </a:lnTo>
                  <a:lnTo>
                    <a:pt x="1024" y="690"/>
                  </a:lnTo>
                  <a:lnTo>
                    <a:pt x="1024" y="687"/>
                  </a:lnTo>
                  <a:lnTo>
                    <a:pt x="1026" y="683"/>
                  </a:lnTo>
                  <a:lnTo>
                    <a:pt x="1028" y="679"/>
                  </a:lnTo>
                  <a:lnTo>
                    <a:pt x="1032" y="676"/>
                  </a:lnTo>
                  <a:lnTo>
                    <a:pt x="1033" y="674"/>
                  </a:lnTo>
                  <a:lnTo>
                    <a:pt x="1035" y="670"/>
                  </a:lnTo>
                  <a:lnTo>
                    <a:pt x="1037" y="670"/>
                  </a:lnTo>
                  <a:lnTo>
                    <a:pt x="1039" y="668"/>
                  </a:lnTo>
                  <a:lnTo>
                    <a:pt x="1041" y="668"/>
                  </a:lnTo>
                  <a:lnTo>
                    <a:pt x="1042" y="668"/>
                  </a:lnTo>
                  <a:lnTo>
                    <a:pt x="1044" y="667"/>
                  </a:lnTo>
                  <a:lnTo>
                    <a:pt x="1046" y="667"/>
                  </a:lnTo>
                  <a:lnTo>
                    <a:pt x="1048" y="667"/>
                  </a:lnTo>
                  <a:lnTo>
                    <a:pt x="1050" y="667"/>
                  </a:lnTo>
                  <a:lnTo>
                    <a:pt x="1052" y="667"/>
                  </a:lnTo>
                  <a:lnTo>
                    <a:pt x="1052" y="667"/>
                  </a:lnTo>
                  <a:lnTo>
                    <a:pt x="1053" y="667"/>
                  </a:lnTo>
                  <a:lnTo>
                    <a:pt x="1057" y="667"/>
                  </a:lnTo>
                  <a:lnTo>
                    <a:pt x="1057" y="668"/>
                  </a:lnTo>
                  <a:lnTo>
                    <a:pt x="1059" y="670"/>
                  </a:lnTo>
                  <a:lnTo>
                    <a:pt x="1059" y="672"/>
                  </a:lnTo>
                  <a:lnTo>
                    <a:pt x="1059" y="672"/>
                  </a:lnTo>
                  <a:lnTo>
                    <a:pt x="1059" y="674"/>
                  </a:lnTo>
                  <a:lnTo>
                    <a:pt x="1061" y="674"/>
                  </a:lnTo>
                  <a:lnTo>
                    <a:pt x="1064" y="674"/>
                  </a:lnTo>
                  <a:lnTo>
                    <a:pt x="1068" y="672"/>
                  </a:lnTo>
                  <a:lnTo>
                    <a:pt x="1072" y="672"/>
                  </a:lnTo>
                  <a:lnTo>
                    <a:pt x="1075" y="670"/>
                  </a:lnTo>
                  <a:lnTo>
                    <a:pt x="1077" y="668"/>
                  </a:lnTo>
                  <a:lnTo>
                    <a:pt x="1081" y="667"/>
                  </a:lnTo>
                  <a:lnTo>
                    <a:pt x="1082" y="665"/>
                  </a:lnTo>
                  <a:lnTo>
                    <a:pt x="1086" y="661"/>
                  </a:lnTo>
                  <a:lnTo>
                    <a:pt x="1092" y="657"/>
                  </a:lnTo>
                  <a:lnTo>
                    <a:pt x="1097" y="652"/>
                  </a:lnTo>
                  <a:lnTo>
                    <a:pt x="1101" y="650"/>
                  </a:lnTo>
                  <a:lnTo>
                    <a:pt x="1104" y="648"/>
                  </a:lnTo>
                  <a:lnTo>
                    <a:pt x="1108" y="647"/>
                  </a:lnTo>
                  <a:lnTo>
                    <a:pt x="1111" y="645"/>
                  </a:lnTo>
                  <a:lnTo>
                    <a:pt x="1117" y="643"/>
                  </a:lnTo>
                  <a:lnTo>
                    <a:pt x="1121" y="641"/>
                  </a:lnTo>
                  <a:lnTo>
                    <a:pt x="1126" y="639"/>
                  </a:lnTo>
                  <a:lnTo>
                    <a:pt x="1130" y="637"/>
                  </a:lnTo>
                  <a:lnTo>
                    <a:pt x="1139" y="632"/>
                  </a:lnTo>
                  <a:lnTo>
                    <a:pt x="1146" y="627"/>
                  </a:lnTo>
                  <a:lnTo>
                    <a:pt x="1155" y="623"/>
                  </a:lnTo>
                  <a:lnTo>
                    <a:pt x="1164" y="617"/>
                  </a:lnTo>
                  <a:lnTo>
                    <a:pt x="1168" y="616"/>
                  </a:lnTo>
                  <a:lnTo>
                    <a:pt x="1173" y="612"/>
                  </a:lnTo>
                  <a:lnTo>
                    <a:pt x="1179" y="610"/>
                  </a:lnTo>
                  <a:lnTo>
                    <a:pt x="1184" y="608"/>
                  </a:lnTo>
                  <a:lnTo>
                    <a:pt x="1191" y="607"/>
                  </a:lnTo>
                  <a:lnTo>
                    <a:pt x="1201" y="603"/>
                  </a:lnTo>
                  <a:lnTo>
                    <a:pt x="1206" y="601"/>
                  </a:lnTo>
                  <a:lnTo>
                    <a:pt x="1211" y="597"/>
                  </a:lnTo>
                  <a:lnTo>
                    <a:pt x="1217" y="596"/>
                  </a:lnTo>
                  <a:lnTo>
                    <a:pt x="1220" y="592"/>
                  </a:lnTo>
                  <a:lnTo>
                    <a:pt x="1226" y="590"/>
                  </a:lnTo>
                  <a:lnTo>
                    <a:pt x="1230" y="587"/>
                  </a:lnTo>
                  <a:lnTo>
                    <a:pt x="1231" y="585"/>
                  </a:lnTo>
                  <a:lnTo>
                    <a:pt x="1235" y="583"/>
                  </a:lnTo>
                  <a:lnTo>
                    <a:pt x="1235" y="581"/>
                  </a:lnTo>
                  <a:lnTo>
                    <a:pt x="1237" y="579"/>
                  </a:lnTo>
                  <a:lnTo>
                    <a:pt x="1239" y="578"/>
                  </a:lnTo>
                  <a:lnTo>
                    <a:pt x="1240" y="576"/>
                  </a:lnTo>
                  <a:lnTo>
                    <a:pt x="1242" y="574"/>
                  </a:lnTo>
                  <a:lnTo>
                    <a:pt x="1242" y="570"/>
                  </a:lnTo>
                  <a:lnTo>
                    <a:pt x="1244" y="568"/>
                  </a:lnTo>
                  <a:lnTo>
                    <a:pt x="1244" y="567"/>
                  </a:lnTo>
                  <a:lnTo>
                    <a:pt x="1244" y="565"/>
                  </a:lnTo>
                  <a:lnTo>
                    <a:pt x="1244" y="561"/>
                  </a:lnTo>
                  <a:lnTo>
                    <a:pt x="1244" y="559"/>
                  </a:lnTo>
                  <a:lnTo>
                    <a:pt x="1244" y="559"/>
                  </a:lnTo>
                  <a:lnTo>
                    <a:pt x="1244" y="558"/>
                  </a:lnTo>
                  <a:lnTo>
                    <a:pt x="1242" y="556"/>
                  </a:lnTo>
                  <a:lnTo>
                    <a:pt x="1242" y="554"/>
                  </a:lnTo>
                  <a:lnTo>
                    <a:pt x="1240" y="550"/>
                  </a:lnTo>
                  <a:lnTo>
                    <a:pt x="1237" y="548"/>
                  </a:lnTo>
                  <a:lnTo>
                    <a:pt x="1235" y="547"/>
                  </a:lnTo>
                  <a:lnTo>
                    <a:pt x="1235" y="545"/>
                  </a:lnTo>
                  <a:lnTo>
                    <a:pt x="1235" y="545"/>
                  </a:lnTo>
                  <a:lnTo>
                    <a:pt x="1235" y="543"/>
                  </a:lnTo>
                  <a:lnTo>
                    <a:pt x="1235" y="543"/>
                  </a:lnTo>
                  <a:lnTo>
                    <a:pt x="1235" y="541"/>
                  </a:lnTo>
                  <a:lnTo>
                    <a:pt x="1235" y="539"/>
                  </a:lnTo>
                  <a:lnTo>
                    <a:pt x="1235" y="536"/>
                  </a:lnTo>
                  <a:lnTo>
                    <a:pt x="1235" y="536"/>
                  </a:lnTo>
                  <a:lnTo>
                    <a:pt x="1237" y="532"/>
                  </a:lnTo>
                  <a:lnTo>
                    <a:pt x="1240" y="530"/>
                  </a:lnTo>
                  <a:lnTo>
                    <a:pt x="1242" y="528"/>
                  </a:lnTo>
                  <a:lnTo>
                    <a:pt x="1244" y="525"/>
                  </a:lnTo>
                  <a:lnTo>
                    <a:pt x="1246" y="525"/>
                  </a:lnTo>
                  <a:lnTo>
                    <a:pt x="1246" y="523"/>
                  </a:lnTo>
                  <a:lnTo>
                    <a:pt x="1248" y="521"/>
                  </a:lnTo>
                  <a:lnTo>
                    <a:pt x="1248" y="519"/>
                  </a:lnTo>
                  <a:lnTo>
                    <a:pt x="1250" y="518"/>
                  </a:lnTo>
                  <a:lnTo>
                    <a:pt x="1250" y="518"/>
                  </a:lnTo>
                  <a:lnTo>
                    <a:pt x="1250" y="518"/>
                  </a:lnTo>
                  <a:lnTo>
                    <a:pt x="1244" y="518"/>
                  </a:lnTo>
                  <a:lnTo>
                    <a:pt x="1250" y="518"/>
                  </a:lnTo>
                  <a:lnTo>
                    <a:pt x="1250" y="516"/>
                  </a:lnTo>
                  <a:lnTo>
                    <a:pt x="1250" y="512"/>
                  </a:lnTo>
                  <a:lnTo>
                    <a:pt x="1251" y="510"/>
                  </a:lnTo>
                  <a:lnTo>
                    <a:pt x="1251" y="508"/>
                  </a:lnTo>
                  <a:lnTo>
                    <a:pt x="1250" y="505"/>
                  </a:lnTo>
                  <a:lnTo>
                    <a:pt x="1250" y="503"/>
                  </a:lnTo>
                  <a:lnTo>
                    <a:pt x="1248" y="501"/>
                  </a:lnTo>
                  <a:lnTo>
                    <a:pt x="1246" y="498"/>
                  </a:lnTo>
                  <a:lnTo>
                    <a:pt x="1244" y="494"/>
                  </a:lnTo>
                  <a:lnTo>
                    <a:pt x="1242" y="490"/>
                  </a:lnTo>
                  <a:lnTo>
                    <a:pt x="1240" y="487"/>
                  </a:lnTo>
                  <a:lnTo>
                    <a:pt x="1240" y="485"/>
                  </a:lnTo>
                  <a:lnTo>
                    <a:pt x="1239" y="485"/>
                  </a:lnTo>
                  <a:lnTo>
                    <a:pt x="1239" y="483"/>
                  </a:lnTo>
                  <a:lnTo>
                    <a:pt x="1239" y="481"/>
                  </a:lnTo>
                  <a:lnTo>
                    <a:pt x="1239" y="479"/>
                  </a:lnTo>
                  <a:lnTo>
                    <a:pt x="1239" y="476"/>
                  </a:lnTo>
                  <a:lnTo>
                    <a:pt x="1240" y="476"/>
                  </a:lnTo>
                  <a:lnTo>
                    <a:pt x="1240" y="474"/>
                  </a:lnTo>
                  <a:lnTo>
                    <a:pt x="1242" y="470"/>
                  </a:lnTo>
                  <a:lnTo>
                    <a:pt x="1246" y="468"/>
                  </a:lnTo>
                  <a:lnTo>
                    <a:pt x="1248" y="465"/>
                  </a:lnTo>
                  <a:lnTo>
                    <a:pt x="1251" y="463"/>
                  </a:lnTo>
                  <a:lnTo>
                    <a:pt x="1251" y="461"/>
                  </a:lnTo>
                  <a:lnTo>
                    <a:pt x="1253" y="459"/>
                  </a:lnTo>
                  <a:lnTo>
                    <a:pt x="1253" y="458"/>
                  </a:lnTo>
                  <a:lnTo>
                    <a:pt x="1255" y="456"/>
                  </a:lnTo>
                  <a:lnTo>
                    <a:pt x="1253" y="454"/>
                  </a:lnTo>
                  <a:close/>
                  <a:moveTo>
                    <a:pt x="654" y="723"/>
                  </a:moveTo>
                  <a:lnTo>
                    <a:pt x="654" y="723"/>
                  </a:lnTo>
                  <a:lnTo>
                    <a:pt x="652" y="723"/>
                  </a:lnTo>
                  <a:lnTo>
                    <a:pt x="654" y="723"/>
                  </a:lnTo>
                  <a:close/>
                  <a:moveTo>
                    <a:pt x="648" y="725"/>
                  </a:moveTo>
                  <a:lnTo>
                    <a:pt x="648" y="725"/>
                  </a:lnTo>
                  <a:lnTo>
                    <a:pt x="648" y="725"/>
                  </a:lnTo>
                  <a:lnTo>
                    <a:pt x="648" y="725"/>
                  </a:lnTo>
                  <a:close/>
                  <a:moveTo>
                    <a:pt x="655" y="721"/>
                  </a:moveTo>
                  <a:lnTo>
                    <a:pt x="655" y="721"/>
                  </a:lnTo>
                  <a:lnTo>
                    <a:pt x="657" y="721"/>
                  </a:lnTo>
                  <a:lnTo>
                    <a:pt x="657" y="721"/>
                  </a:lnTo>
                  <a:lnTo>
                    <a:pt x="655" y="7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" name="Freeform 100"/>
            <p:cNvSpPr>
              <a:spLocks/>
            </p:cNvSpPr>
            <p:nvPr/>
          </p:nvSpPr>
          <p:spPr bwMode="auto">
            <a:xfrm>
              <a:off x="1271640" y="2197273"/>
              <a:ext cx="140656" cy="196917"/>
            </a:xfrm>
            <a:custGeom>
              <a:avLst/>
              <a:gdLst>
                <a:gd name="T0" fmla="*/ 0 w 75"/>
                <a:gd name="T1" fmla="*/ 6 h 105"/>
                <a:gd name="T2" fmla="*/ 0 w 75"/>
                <a:gd name="T3" fmla="*/ 6 h 105"/>
                <a:gd name="T4" fmla="*/ 1 w 75"/>
                <a:gd name="T5" fmla="*/ 13 h 105"/>
                <a:gd name="T6" fmla="*/ 3 w 75"/>
                <a:gd name="T7" fmla="*/ 31 h 105"/>
                <a:gd name="T8" fmla="*/ 6 w 75"/>
                <a:gd name="T9" fmla="*/ 42 h 105"/>
                <a:gd name="T10" fmla="*/ 8 w 75"/>
                <a:gd name="T11" fmla="*/ 52 h 105"/>
                <a:gd name="T12" fmla="*/ 12 w 75"/>
                <a:gd name="T13" fmla="*/ 63 h 105"/>
                <a:gd name="T14" fmla="*/ 17 w 75"/>
                <a:gd name="T15" fmla="*/ 72 h 105"/>
                <a:gd name="T16" fmla="*/ 17 w 75"/>
                <a:gd name="T17" fmla="*/ 72 h 105"/>
                <a:gd name="T18" fmla="*/ 26 w 75"/>
                <a:gd name="T19" fmla="*/ 86 h 105"/>
                <a:gd name="T20" fmla="*/ 32 w 75"/>
                <a:gd name="T21" fmla="*/ 97 h 105"/>
                <a:gd name="T22" fmla="*/ 36 w 75"/>
                <a:gd name="T23" fmla="*/ 105 h 105"/>
                <a:gd name="T24" fmla="*/ 39 w 75"/>
                <a:gd name="T25" fmla="*/ 105 h 105"/>
                <a:gd name="T26" fmla="*/ 40 w 75"/>
                <a:gd name="T27" fmla="*/ 105 h 105"/>
                <a:gd name="T28" fmla="*/ 40 w 75"/>
                <a:gd name="T29" fmla="*/ 105 h 105"/>
                <a:gd name="T30" fmla="*/ 46 w 75"/>
                <a:gd name="T31" fmla="*/ 101 h 105"/>
                <a:gd name="T32" fmla="*/ 52 w 75"/>
                <a:gd name="T33" fmla="*/ 100 h 105"/>
                <a:gd name="T34" fmla="*/ 64 w 75"/>
                <a:gd name="T35" fmla="*/ 98 h 105"/>
                <a:gd name="T36" fmla="*/ 64 w 75"/>
                <a:gd name="T37" fmla="*/ 98 h 105"/>
                <a:gd name="T38" fmla="*/ 69 w 75"/>
                <a:gd name="T39" fmla="*/ 96 h 105"/>
                <a:gd name="T40" fmla="*/ 72 w 75"/>
                <a:gd name="T41" fmla="*/ 93 h 105"/>
                <a:gd name="T42" fmla="*/ 75 w 75"/>
                <a:gd name="T43" fmla="*/ 88 h 105"/>
                <a:gd name="T44" fmla="*/ 75 w 75"/>
                <a:gd name="T45" fmla="*/ 83 h 105"/>
                <a:gd name="T46" fmla="*/ 75 w 75"/>
                <a:gd name="T47" fmla="*/ 83 h 105"/>
                <a:gd name="T48" fmla="*/ 70 w 75"/>
                <a:gd name="T49" fmla="*/ 65 h 105"/>
                <a:gd name="T50" fmla="*/ 67 w 75"/>
                <a:gd name="T51" fmla="*/ 55 h 105"/>
                <a:gd name="T52" fmla="*/ 67 w 75"/>
                <a:gd name="T53" fmla="*/ 50 h 105"/>
                <a:gd name="T54" fmla="*/ 69 w 75"/>
                <a:gd name="T55" fmla="*/ 46 h 105"/>
                <a:gd name="T56" fmla="*/ 69 w 75"/>
                <a:gd name="T57" fmla="*/ 46 h 105"/>
                <a:gd name="T58" fmla="*/ 70 w 75"/>
                <a:gd name="T59" fmla="*/ 40 h 105"/>
                <a:gd name="T60" fmla="*/ 71 w 75"/>
                <a:gd name="T61" fmla="*/ 37 h 105"/>
                <a:gd name="T62" fmla="*/ 71 w 75"/>
                <a:gd name="T63" fmla="*/ 35 h 105"/>
                <a:gd name="T64" fmla="*/ 71 w 75"/>
                <a:gd name="T65" fmla="*/ 35 h 105"/>
                <a:gd name="T66" fmla="*/ 50 w 75"/>
                <a:gd name="T67" fmla="*/ 37 h 105"/>
                <a:gd name="T68" fmla="*/ 50 w 75"/>
                <a:gd name="T69" fmla="*/ 37 h 105"/>
                <a:gd name="T70" fmla="*/ 42 w 75"/>
                <a:gd name="T71" fmla="*/ 37 h 105"/>
                <a:gd name="T72" fmla="*/ 40 w 75"/>
                <a:gd name="T73" fmla="*/ 37 h 105"/>
                <a:gd name="T74" fmla="*/ 39 w 75"/>
                <a:gd name="T75" fmla="*/ 36 h 105"/>
                <a:gd name="T76" fmla="*/ 39 w 75"/>
                <a:gd name="T77" fmla="*/ 35 h 105"/>
                <a:gd name="T78" fmla="*/ 39 w 75"/>
                <a:gd name="T79" fmla="*/ 35 h 105"/>
                <a:gd name="T80" fmla="*/ 39 w 75"/>
                <a:gd name="T81" fmla="*/ 27 h 105"/>
                <a:gd name="T82" fmla="*/ 39 w 75"/>
                <a:gd name="T83" fmla="*/ 15 h 105"/>
                <a:gd name="T84" fmla="*/ 39 w 75"/>
                <a:gd name="T85" fmla="*/ 10 h 105"/>
                <a:gd name="T86" fmla="*/ 37 w 75"/>
                <a:gd name="T87" fmla="*/ 5 h 105"/>
                <a:gd name="T88" fmla="*/ 35 w 75"/>
                <a:gd name="T89" fmla="*/ 1 h 105"/>
                <a:gd name="T90" fmla="*/ 32 w 75"/>
                <a:gd name="T91" fmla="*/ 0 h 105"/>
                <a:gd name="T92" fmla="*/ 32 w 75"/>
                <a:gd name="T93" fmla="*/ 0 h 105"/>
                <a:gd name="T94" fmla="*/ 29 w 75"/>
                <a:gd name="T95" fmla="*/ 1 h 105"/>
                <a:gd name="T96" fmla="*/ 25 w 75"/>
                <a:gd name="T97" fmla="*/ 3 h 105"/>
                <a:gd name="T98" fmla="*/ 22 w 75"/>
                <a:gd name="T99" fmla="*/ 7 h 105"/>
                <a:gd name="T100" fmla="*/ 21 w 75"/>
                <a:gd name="T101" fmla="*/ 11 h 105"/>
                <a:gd name="T102" fmla="*/ 17 w 75"/>
                <a:gd name="T103" fmla="*/ 18 h 105"/>
                <a:gd name="T104" fmla="*/ 17 w 75"/>
                <a:gd name="T105" fmla="*/ 22 h 105"/>
                <a:gd name="T106" fmla="*/ 0 w 75"/>
                <a:gd name="T107" fmla="*/ 6 h 105"/>
                <a:gd name="T108" fmla="*/ 0 w 75"/>
                <a:gd name="T109" fmla="*/ 6 h 105"/>
                <a:gd name="T110" fmla="*/ 0 w 75"/>
                <a:gd name="T111" fmla="*/ 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5" h="105">
                  <a:moveTo>
                    <a:pt x="0" y="6"/>
                  </a:moveTo>
                  <a:lnTo>
                    <a:pt x="0" y="6"/>
                  </a:lnTo>
                  <a:lnTo>
                    <a:pt x="1" y="13"/>
                  </a:lnTo>
                  <a:lnTo>
                    <a:pt x="3" y="31"/>
                  </a:lnTo>
                  <a:lnTo>
                    <a:pt x="6" y="42"/>
                  </a:lnTo>
                  <a:lnTo>
                    <a:pt x="8" y="52"/>
                  </a:lnTo>
                  <a:lnTo>
                    <a:pt x="12" y="63"/>
                  </a:lnTo>
                  <a:lnTo>
                    <a:pt x="17" y="72"/>
                  </a:lnTo>
                  <a:lnTo>
                    <a:pt x="17" y="72"/>
                  </a:lnTo>
                  <a:lnTo>
                    <a:pt x="26" y="86"/>
                  </a:lnTo>
                  <a:lnTo>
                    <a:pt x="32" y="97"/>
                  </a:lnTo>
                  <a:lnTo>
                    <a:pt x="36" y="105"/>
                  </a:lnTo>
                  <a:lnTo>
                    <a:pt x="39" y="105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6" y="101"/>
                  </a:lnTo>
                  <a:lnTo>
                    <a:pt x="52" y="100"/>
                  </a:lnTo>
                  <a:lnTo>
                    <a:pt x="64" y="98"/>
                  </a:lnTo>
                  <a:lnTo>
                    <a:pt x="64" y="98"/>
                  </a:lnTo>
                  <a:lnTo>
                    <a:pt x="69" y="96"/>
                  </a:lnTo>
                  <a:lnTo>
                    <a:pt x="72" y="93"/>
                  </a:lnTo>
                  <a:lnTo>
                    <a:pt x="75" y="88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70" y="65"/>
                  </a:lnTo>
                  <a:lnTo>
                    <a:pt x="67" y="55"/>
                  </a:lnTo>
                  <a:lnTo>
                    <a:pt x="67" y="50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0" y="40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5"/>
                  </a:lnTo>
                  <a:lnTo>
                    <a:pt x="50" y="37"/>
                  </a:lnTo>
                  <a:lnTo>
                    <a:pt x="50" y="37"/>
                  </a:lnTo>
                  <a:lnTo>
                    <a:pt x="42" y="37"/>
                  </a:lnTo>
                  <a:lnTo>
                    <a:pt x="40" y="37"/>
                  </a:lnTo>
                  <a:lnTo>
                    <a:pt x="39" y="36"/>
                  </a:lnTo>
                  <a:lnTo>
                    <a:pt x="39" y="35"/>
                  </a:lnTo>
                  <a:lnTo>
                    <a:pt x="39" y="35"/>
                  </a:lnTo>
                  <a:lnTo>
                    <a:pt x="39" y="27"/>
                  </a:lnTo>
                  <a:lnTo>
                    <a:pt x="39" y="15"/>
                  </a:lnTo>
                  <a:lnTo>
                    <a:pt x="39" y="10"/>
                  </a:lnTo>
                  <a:lnTo>
                    <a:pt x="37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29" y="1"/>
                  </a:lnTo>
                  <a:lnTo>
                    <a:pt x="25" y="3"/>
                  </a:lnTo>
                  <a:lnTo>
                    <a:pt x="22" y="7"/>
                  </a:lnTo>
                  <a:lnTo>
                    <a:pt x="21" y="11"/>
                  </a:lnTo>
                  <a:lnTo>
                    <a:pt x="17" y="18"/>
                  </a:lnTo>
                  <a:lnTo>
                    <a:pt x="17" y="22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baseline="-25000">
                <a:latin typeface="+mn-lt"/>
                <a:cs typeface="+mn-cs"/>
              </a:endParaRPr>
            </a:p>
          </p:txBody>
        </p:sp>
        <p:sp>
          <p:nvSpPr>
            <p:cNvPr id="1070" name="Freeform 75"/>
            <p:cNvSpPr>
              <a:spLocks/>
            </p:cNvSpPr>
            <p:nvPr/>
          </p:nvSpPr>
          <p:spPr bwMode="auto">
            <a:xfrm rot="389883">
              <a:off x="1954148" y="2503402"/>
              <a:ext cx="25400" cy="25400"/>
            </a:xfrm>
            <a:custGeom>
              <a:avLst/>
              <a:gdLst>
                <a:gd name="T0" fmla="*/ 0 w 16"/>
                <a:gd name="T1" fmla="*/ 7 h 16"/>
                <a:gd name="T2" fmla="*/ 0 w 16"/>
                <a:gd name="T3" fmla="*/ 5 h 16"/>
                <a:gd name="T4" fmla="*/ 2 w 16"/>
                <a:gd name="T5" fmla="*/ 3 h 16"/>
                <a:gd name="T6" fmla="*/ 2 w 16"/>
                <a:gd name="T7" fmla="*/ 3 h 16"/>
                <a:gd name="T8" fmla="*/ 4 w 16"/>
                <a:gd name="T9" fmla="*/ 2 h 16"/>
                <a:gd name="T10" fmla="*/ 4 w 16"/>
                <a:gd name="T11" fmla="*/ 0 h 16"/>
                <a:gd name="T12" fmla="*/ 6 w 16"/>
                <a:gd name="T13" fmla="*/ 0 h 16"/>
                <a:gd name="T14" fmla="*/ 7 w 16"/>
                <a:gd name="T15" fmla="*/ 0 h 16"/>
                <a:gd name="T16" fmla="*/ 9 w 16"/>
                <a:gd name="T17" fmla="*/ 0 h 16"/>
                <a:gd name="T18" fmla="*/ 11 w 16"/>
                <a:gd name="T19" fmla="*/ 0 h 16"/>
                <a:gd name="T20" fmla="*/ 13 w 16"/>
                <a:gd name="T21" fmla="*/ 0 h 16"/>
                <a:gd name="T22" fmla="*/ 13 w 16"/>
                <a:gd name="T23" fmla="*/ 0 h 16"/>
                <a:gd name="T24" fmla="*/ 15 w 16"/>
                <a:gd name="T25" fmla="*/ 2 h 16"/>
                <a:gd name="T26" fmla="*/ 15 w 16"/>
                <a:gd name="T27" fmla="*/ 3 h 16"/>
                <a:gd name="T28" fmla="*/ 16 w 16"/>
                <a:gd name="T29" fmla="*/ 3 h 16"/>
                <a:gd name="T30" fmla="*/ 16 w 16"/>
                <a:gd name="T31" fmla="*/ 5 h 16"/>
                <a:gd name="T32" fmla="*/ 16 w 16"/>
                <a:gd name="T33" fmla="*/ 7 h 16"/>
                <a:gd name="T34" fmla="*/ 16 w 16"/>
                <a:gd name="T35" fmla="*/ 9 h 16"/>
                <a:gd name="T36" fmla="*/ 16 w 16"/>
                <a:gd name="T37" fmla="*/ 11 h 16"/>
                <a:gd name="T38" fmla="*/ 15 w 16"/>
                <a:gd name="T39" fmla="*/ 12 h 16"/>
                <a:gd name="T40" fmla="*/ 15 w 16"/>
                <a:gd name="T41" fmla="*/ 14 h 16"/>
                <a:gd name="T42" fmla="*/ 13 w 16"/>
                <a:gd name="T43" fmla="*/ 14 h 16"/>
                <a:gd name="T44" fmla="*/ 13 w 16"/>
                <a:gd name="T45" fmla="*/ 14 h 16"/>
                <a:gd name="T46" fmla="*/ 11 w 16"/>
                <a:gd name="T47" fmla="*/ 16 h 16"/>
                <a:gd name="T48" fmla="*/ 9 w 16"/>
                <a:gd name="T49" fmla="*/ 16 h 16"/>
                <a:gd name="T50" fmla="*/ 7 w 16"/>
                <a:gd name="T51" fmla="*/ 16 h 16"/>
                <a:gd name="T52" fmla="*/ 6 w 16"/>
                <a:gd name="T53" fmla="*/ 14 h 16"/>
                <a:gd name="T54" fmla="*/ 4 w 16"/>
                <a:gd name="T55" fmla="*/ 14 h 16"/>
                <a:gd name="T56" fmla="*/ 4 w 16"/>
                <a:gd name="T57" fmla="*/ 14 h 16"/>
                <a:gd name="T58" fmla="*/ 2 w 16"/>
                <a:gd name="T59" fmla="*/ 12 h 16"/>
                <a:gd name="T60" fmla="*/ 2 w 16"/>
                <a:gd name="T61" fmla="*/ 11 h 16"/>
                <a:gd name="T62" fmla="*/ 0 w 16"/>
                <a:gd name="T63" fmla="*/ 9 h 16"/>
                <a:gd name="T64" fmla="*/ 0 w 16"/>
                <a:gd name="T65" fmla="*/ 7 h 16"/>
                <a:gd name="T66" fmla="*/ 0 w 16"/>
                <a:gd name="T67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6">
                  <a:moveTo>
                    <a:pt x="0" y="7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71" name="Freeform 76"/>
            <p:cNvSpPr>
              <a:spLocks noEditPoints="1"/>
            </p:cNvSpPr>
            <p:nvPr/>
          </p:nvSpPr>
          <p:spPr bwMode="auto">
            <a:xfrm rot="389883">
              <a:off x="1765756" y="3022314"/>
              <a:ext cx="1252538" cy="1243013"/>
            </a:xfrm>
            <a:custGeom>
              <a:avLst/>
              <a:gdLst>
                <a:gd name="T0" fmla="*/ 714 w 789"/>
                <a:gd name="T1" fmla="*/ 122 h 783"/>
                <a:gd name="T2" fmla="*/ 647 w 789"/>
                <a:gd name="T3" fmla="*/ 127 h 783"/>
                <a:gd name="T4" fmla="*/ 616 w 789"/>
                <a:gd name="T5" fmla="*/ 111 h 783"/>
                <a:gd name="T6" fmla="*/ 580 w 789"/>
                <a:gd name="T7" fmla="*/ 89 h 783"/>
                <a:gd name="T8" fmla="*/ 571 w 789"/>
                <a:gd name="T9" fmla="*/ 115 h 783"/>
                <a:gd name="T10" fmla="*/ 536 w 789"/>
                <a:gd name="T11" fmla="*/ 129 h 783"/>
                <a:gd name="T12" fmla="*/ 505 w 789"/>
                <a:gd name="T13" fmla="*/ 118 h 783"/>
                <a:gd name="T14" fmla="*/ 467 w 789"/>
                <a:gd name="T15" fmla="*/ 133 h 783"/>
                <a:gd name="T16" fmla="*/ 454 w 789"/>
                <a:gd name="T17" fmla="*/ 87 h 783"/>
                <a:gd name="T18" fmla="*/ 482 w 789"/>
                <a:gd name="T19" fmla="*/ 29 h 783"/>
                <a:gd name="T20" fmla="*/ 458 w 789"/>
                <a:gd name="T21" fmla="*/ 4 h 783"/>
                <a:gd name="T22" fmla="*/ 407 w 789"/>
                <a:gd name="T23" fmla="*/ 95 h 783"/>
                <a:gd name="T24" fmla="*/ 360 w 789"/>
                <a:gd name="T25" fmla="*/ 113 h 783"/>
                <a:gd name="T26" fmla="*/ 331 w 789"/>
                <a:gd name="T27" fmla="*/ 127 h 783"/>
                <a:gd name="T28" fmla="*/ 304 w 789"/>
                <a:gd name="T29" fmla="*/ 106 h 783"/>
                <a:gd name="T30" fmla="*/ 236 w 789"/>
                <a:gd name="T31" fmla="*/ 127 h 783"/>
                <a:gd name="T32" fmla="*/ 211 w 789"/>
                <a:gd name="T33" fmla="*/ 127 h 783"/>
                <a:gd name="T34" fmla="*/ 184 w 789"/>
                <a:gd name="T35" fmla="*/ 151 h 783"/>
                <a:gd name="T36" fmla="*/ 118 w 789"/>
                <a:gd name="T37" fmla="*/ 178 h 783"/>
                <a:gd name="T38" fmla="*/ 124 w 789"/>
                <a:gd name="T39" fmla="*/ 213 h 783"/>
                <a:gd name="T40" fmla="*/ 71 w 789"/>
                <a:gd name="T41" fmla="*/ 260 h 783"/>
                <a:gd name="T42" fmla="*/ 56 w 789"/>
                <a:gd name="T43" fmla="*/ 333 h 783"/>
                <a:gd name="T44" fmla="*/ 2 w 789"/>
                <a:gd name="T45" fmla="*/ 384 h 783"/>
                <a:gd name="T46" fmla="*/ 26 w 789"/>
                <a:gd name="T47" fmla="*/ 416 h 783"/>
                <a:gd name="T48" fmla="*/ 64 w 789"/>
                <a:gd name="T49" fmla="*/ 458 h 783"/>
                <a:gd name="T50" fmla="*/ 62 w 789"/>
                <a:gd name="T51" fmla="*/ 485 h 783"/>
                <a:gd name="T52" fmla="*/ 84 w 789"/>
                <a:gd name="T53" fmla="*/ 507 h 783"/>
                <a:gd name="T54" fmla="*/ 116 w 789"/>
                <a:gd name="T55" fmla="*/ 558 h 783"/>
                <a:gd name="T56" fmla="*/ 147 w 789"/>
                <a:gd name="T57" fmla="*/ 580 h 783"/>
                <a:gd name="T58" fmla="*/ 185 w 789"/>
                <a:gd name="T59" fmla="*/ 553 h 783"/>
                <a:gd name="T60" fmla="*/ 231 w 789"/>
                <a:gd name="T61" fmla="*/ 551 h 783"/>
                <a:gd name="T62" fmla="*/ 276 w 789"/>
                <a:gd name="T63" fmla="*/ 569 h 783"/>
                <a:gd name="T64" fmla="*/ 307 w 789"/>
                <a:gd name="T65" fmla="*/ 596 h 783"/>
                <a:gd name="T66" fmla="*/ 340 w 789"/>
                <a:gd name="T67" fmla="*/ 643 h 783"/>
                <a:gd name="T68" fmla="*/ 365 w 789"/>
                <a:gd name="T69" fmla="*/ 678 h 783"/>
                <a:gd name="T70" fmla="*/ 402 w 789"/>
                <a:gd name="T71" fmla="*/ 694 h 783"/>
                <a:gd name="T72" fmla="*/ 451 w 789"/>
                <a:gd name="T73" fmla="*/ 712 h 783"/>
                <a:gd name="T74" fmla="*/ 507 w 789"/>
                <a:gd name="T75" fmla="*/ 765 h 783"/>
                <a:gd name="T76" fmla="*/ 549 w 789"/>
                <a:gd name="T77" fmla="*/ 776 h 783"/>
                <a:gd name="T78" fmla="*/ 600 w 789"/>
                <a:gd name="T79" fmla="*/ 763 h 783"/>
                <a:gd name="T80" fmla="*/ 583 w 789"/>
                <a:gd name="T81" fmla="*/ 732 h 783"/>
                <a:gd name="T82" fmla="*/ 571 w 789"/>
                <a:gd name="T83" fmla="*/ 714 h 783"/>
                <a:gd name="T84" fmla="*/ 576 w 789"/>
                <a:gd name="T85" fmla="*/ 674 h 783"/>
                <a:gd name="T86" fmla="*/ 543 w 789"/>
                <a:gd name="T87" fmla="*/ 654 h 783"/>
                <a:gd name="T88" fmla="*/ 562 w 789"/>
                <a:gd name="T89" fmla="*/ 607 h 783"/>
                <a:gd name="T90" fmla="*/ 603 w 789"/>
                <a:gd name="T91" fmla="*/ 567 h 783"/>
                <a:gd name="T92" fmla="*/ 609 w 789"/>
                <a:gd name="T93" fmla="*/ 533 h 783"/>
                <a:gd name="T94" fmla="*/ 554 w 789"/>
                <a:gd name="T95" fmla="*/ 516 h 783"/>
                <a:gd name="T96" fmla="*/ 563 w 789"/>
                <a:gd name="T97" fmla="*/ 473 h 783"/>
                <a:gd name="T98" fmla="*/ 582 w 789"/>
                <a:gd name="T99" fmla="*/ 485 h 783"/>
                <a:gd name="T100" fmla="*/ 601 w 789"/>
                <a:gd name="T101" fmla="*/ 507 h 783"/>
                <a:gd name="T102" fmla="*/ 638 w 789"/>
                <a:gd name="T103" fmla="*/ 485 h 783"/>
                <a:gd name="T104" fmla="*/ 643 w 789"/>
                <a:gd name="T105" fmla="*/ 444 h 783"/>
                <a:gd name="T106" fmla="*/ 594 w 789"/>
                <a:gd name="T107" fmla="*/ 422 h 783"/>
                <a:gd name="T108" fmla="*/ 611 w 789"/>
                <a:gd name="T109" fmla="*/ 382 h 783"/>
                <a:gd name="T110" fmla="*/ 649 w 789"/>
                <a:gd name="T111" fmla="*/ 356 h 783"/>
                <a:gd name="T112" fmla="*/ 672 w 789"/>
                <a:gd name="T113" fmla="*/ 340 h 783"/>
                <a:gd name="T114" fmla="*/ 707 w 789"/>
                <a:gd name="T115" fmla="*/ 325 h 783"/>
                <a:gd name="T116" fmla="*/ 710 w 789"/>
                <a:gd name="T117" fmla="*/ 291 h 783"/>
                <a:gd name="T118" fmla="*/ 707 w 789"/>
                <a:gd name="T119" fmla="*/ 251 h 783"/>
                <a:gd name="T120" fmla="*/ 763 w 789"/>
                <a:gd name="T121" fmla="*/ 196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89" h="783">
                  <a:moveTo>
                    <a:pt x="785" y="146"/>
                  </a:moveTo>
                  <a:lnTo>
                    <a:pt x="781" y="146"/>
                  </a:lnTo>
                  <a:lnTo>
                    <a:pt x="778" y="147"/>
                  </a:lnTo>
                  <a:lnTo>
                    <a:pt x="774" y="147"/>
                  </a:lnTo>
                  <a:lnTo>
                    <a:pt x="772" y="147"/>
                  </a:lnTo>
                  <a:lnTo>
                    <a:pt x="769" y="147"/>
                  </a:lnTo>
                  <a:lnTo>
                    <a:pt x="765" y="146"/>
                  </a:lnTo>
                  <a:lnTo>
                    <a:pt x="763" y="146"/>
                  </a:lnTo>
                  <a:lnTo>
                    <a:pt x="761" y="146"/>
                  </a:lnTo>
                  <a:lnTo>
                    <a:pt x="758" y="144"/>
                  </a:lnTo>
                  <a:lnTo>
                    <a:pt x="756" y="144"/>
                  </a:lnTo>
                  <a:lnTo>
                    <a:pt x="752" y="142"/>
                  </a:lnTo>
                  <a:lnTo>
                    <a:pt x="749" y="140"/>
                  </a:lnTo>
                  <a:lnTo>
                    <a:pt x="745" y="138"/>
                  </a:lnTo>
                  <a:lnTo>
                    <a:pt x="736" y="133"/>
                  </a:lnTo>
                  <a:lnTo>
                    <a:pt x="727" y="127"/>
                  </a:lnTo>
                  <a:lnTo>
                    <a:pt x="723" y="126"/>
                  </a:lnTo>
                  <a:lnTo>
                    <a:pt x="718" y="124"/>
                  </a:lnTo>
                  <a:lnTo>
                    <a:pt x="716" y="124"/>
                  </a:lnTo>
                  <a:lnTo>
                    <a:pt x="714" y="122"/>
                  </a:lnTo>
                  <a:lnTo>
                    <a:pt x="710" y="122"/>
                  </a:lnTo>
                  <a:lnTo>
                    <a:pt x="709" y="122"/>
                  </a:lnTo>
                  <a:lnTo>
                    <a:pt x="705" y="122"/>
                  </a:lnTo>
                  <a:lnTo>
                    <a:pt x="703" y="124"/>
                  </a:lnTo>
                  <a:lnTo>
                    <a:pt x="701" y="124"/>
                  </a:lnTo>
                  <a:lnTo>
                    <a:pt x="700" y="126"/>
                  </a:lnTo>
                  <a:lnTo>
                    <a:pt x="698" y="127"/>
                  </a:lnTo>
                  <a:lnTo>
                    <a:pt x="696" y="127"/>
                  </a:lnTo>
                  <a:lnTo>
                    <a:pt x="694" y="127"/>
                  </a:lnTo>
                  <a:lnTo>
                    <a:pt x="691" y="129"/>
                  </a:lnTo>
                  <a:lnTo>
                    <a:pt x="685" y="129"/>
                  </a:lnTo>
                  <a:lnTo>
                    <a:pt x="680" y="127"/>
                  </a:lnTo>
                  <a:lnTo>
                    <a:pt x="674" y="127"/>
                  </a:lnTo>
                  <a:lnTo>
                    <a:pt x="669" y="127"/>
                  </a:lnTo>
                  <a:lnTo>
                    <a:pt x="663" y="127"/>
                  </a:lnTo>
                  <a:lnTo>
                    <a:pt x="660" y="127"/>
                  </a:lnTo>
                  <a:lnTo>
                    <a:pt x="654" y="127"/>
                  </a:lnTo>
                  <a:lnTo>
                    <a:pt x="649" y="127"/>
                  </a:lnTo>
                  <a:lnTo>
                    <a:pt x="649" y="129"/>
                  </a:lnTo>
                  <a:lnTo>
                    <a:pt x="647" y="127"/>
                  </a:lnTo>
                  <a:lnTo>
                    <a:pt x="643" y="127"/>
                  </a:lnTo>
                  <a:lnTo>
                    <a:pt x="641" y="127"/>
                  </a:lnTo>
                  <a:lnTo>
                    <a:pt x="640" y="126"/>
                  </a:lnTo>
                  <a:lnTo>
                    <a:pt x="638" y="124"/>
                  </a:lnTo>
                  <a:lnTo>
                    <a:pt x="638" y="124"/>
                  </a:lnTo>
                  <a:lnTo>
                    <a:pt x="636" y="122"/>
                  </a:lnTo>
                  <a:lnTo>
                    <a:pt x="634" y="120"/>
                  </a:lnTo>
                  <a:lnTo>
                    <a:pt x="632" y="116"/>
                  </a:lnTo>
                  <a:lnTo>
                    <a:pt x="631" y="115"/>
                  </a:lnTo>
                  <a:lnTo>
                    <a:pt x="629" y="113"/>
                  </a:lnTo>
                  <a:lnTo>
                    <a:pt x="627" y="113"/>
                  </a:lnTo>
                  <a:lnTo>
                    <a:pt x="625" y="113"/>
                  </a:lnTo>
                  <a:lnTo>
                    <a:pt x="623" y="113"/>
                  </a:lnTo>
                  <a:lnTo>
                    <a:pt x="621" y="113"/>
                  </a:lnTo>
                  <a:lnTo>
                    <a:pt x="621" y="113"/>
                  </a:lnTo>
                  <a:lnTo>
                    <a:pt x="621" y="113"/>
                  </a:lnTo>
                  <a:lnTo>
                    <a:pt x="618" y="113"/>
                  </a:lnTo>
                  <a:lnTo>
                    <a:pt x="618" y="113"/>
                  </a:lnTo>
                  <a:lnTo>
                    <a:pt x="616" y="111"/>
                  </a:lnTo>
                  <a:lnTo>
                    <a:pt x="616" y="111"/>
                  </a:lnTo>
                  <a:lnTo>
                    <a:pt x="616" y="111"/>
                  </a:lnTo>
                  <a:lnTo>
                    <a:pt x="616" y="109"/>
                  </a:lnTo>
                  <a:lnTo>
                    <a:pt x="616" y="107"/>
                  </a:lnTo>
                  <a:lnTo>
                    <a:pt x="614" y="104"/>
                  </a:lnTo>
                  <a:lnTo>
                    <a:pt x="614" y="102"/>
                  </a:lnTo>
                  <a:lnTo>
                    <a:pt x="614" y="98"/>
                  </a:lnTo>
                  <a:lnTo>
                    <a:pt x="614" y="97"/>
                  </a:lnTo>
                  <a:lnTo>
                    <a:pt x="612" y="95"/>
                  </a:lnTo>
                  <a:lnTo>
                    <a:pt x="612" y="93"/>
                  </a:lnTo>
                  <a:lnTo>
                    <a:pt x="611" y="91"/>
                  </a:lnTo>
                  <a:lnTo>
                    <a:pt x="609" y="91"/>
                  </a:lnTo>
                  <a:lnTo>
                    <a:pt x="607" y="89"/>
                  </a:lnTo>
                  <a:lnTo>
                    <a:pt x="605" y="89"/>
                  </a:lnTo>
                  <a:lnTo>
                    <a:pt x="600" y="89"/>
                  </a:lnTo>
                  <a:lnTo>
                    <a:pt x="594" y="89"/>
                  </a:lnTo>
                  <a:lnTo>
                    <a:pt x="591" y="89"/>
                  </a:lnTo>
                  <a:lnTo>
                    <a:pt x="585" y="89"/>
                  </a:lnTo>
                  <a:lnTo>
                    <a:pt x="583" y="89"/>
                  </a:lnTo>
                  <a:lnTo>
                    <a:pt x="582" y="89"/>
                  </a:lnTo>
                  <a:lnTo>
                    <a:pt x="580" y="89"/>
                  </a:lnTo>
                  <a:lnTo>
                    <a:pt x="578" y="89"/>
                  </a:lnTo>
                  <a:lnTo>
                    <a:pt x="574" y="89"/>
                  </a:lnTo>
                  <a:lnTo>
                    <a:pt x="572" y="89"/>
                  </a:lnTo>
                  <a:lnTo>
                    <a:pt x="571" y="89"/>
                  </a:lnTo>
                  <a:lnTo>
                    <a:pt x="569" y="89"/>
                  </a:lnTo>
                  <a:lnTo>
                    <a:pt x="569" y="89"/>
                  </a:lnTo>
                  <a:lnTo>
                    <a:pt x="567" y="89"/>
                  </a:lnTo>
                  <a:lnTo>
                    <a:pt x="567" y="89"/>
                  </a:lnTo>
                  <a:lnTo>
                    <a:pt x="567" y="89"/>
                  </a:lnTo>
                  <a:lnTo>
                    <a:pt x="567" y="93"/>
                  </a:lnTo>
                  <a:lnTo>
                    <a:pt x="569" y="97"/>
                  </a:lnTo>
                  <a:lnTo>
                    <a:pt x="569" y="98"/>
                  </a:lnTo>
                  <a:lnTo>
                    <a:pt x="569" y="100"/>
                  </a:lnTo>
                  <a:lnTo>
                    <a:pt x="569" y="104"/>
                  </a:lnTo>
                  <a:lnTo>
                    <a:pt x="571" y="106"/>
                  </a:lnTo>
                  <a:lnTo>
                    <a:pt x="571" y="109"/>
                  </a:lnTo>
                  <a:lnTo>
                    <a:pt x="571" y="113"/>
                  </a:lnTo>
                  <a:lnTo>
                    <a:pt x="571" y="113"/>
                  </a:lnTo>
                  <a:lnTo>
                    <a:pt x="571" y="115"/>
                  </a:lnTo>
                  <a:lnTo>
                    <a:pt x="571" y="115"/>
                  </a:lnTo>
                  <a:lnTo>
                    <a:pt x="569" y="116"/>
                  </a:lnTo>
                  <a:lnTo>
                    <a:pt x="569" y="116"/>
                  </a:lnTo>
                  <a:lnTo>
                    <a:pt x="567" y="118"/>
                  </a:lnTo>
                  <a:lnTo>
                    <a:pt x="565" y="118"/>
                  </a:lnTo>
                  <a:lnTo>
                    <a:pt x="565" y="120"/>
                  </a:lnTo>
                  <a:lnTo>
                    <a:pt x="563" y="120"/>
                  </a:lnTo>
                  <a:lnTo>
                    <a:pt x="558" y="120"/>
                  </a:lnTo>
                  <a:lnTo>
                    <a:pt x="556" y="120"/>
                  </a:lnTo>
                  <a:lnTo>
                    <a:pt x="554" y="120"/>
                  </a:lnTo>
                  <a:lnTo>
                    <a:pt x="552" y="120"/>
                  </a:lnTo>
                  <a:lnTo>
                    <a:pt x="552" y="120"/>
                  </a:lnTo>
                  <a:lnTo>
                    <a:pt x="549" y="122"/>
                  </a:lnTo>
                  <a:lnTo>
                    <a:pt x="547" y="124"/>
                  </a:lnTo>
                  <a:lnTo>
                    <a:pt x="545" y="126"/>
                  </a:lnTo>
                  <a:lnTo>
                    <a:pt x="543" y="127"/>
                  </a:lnTo>
                  <a:lnTo>
                    <a:pt x="542" y="127"/>
                  </a:lnTo>
                  <a:lnTo>
                    <a:pt x="540" y="127"/>
                  </a:lnTo>
                  <a:lnTo>
                    <a:pt x="540" y="129"/>
                  </a:lnTo>
                  <a:lnTo>
                    <a:pt x="538" y="129"/>
                  </a:lnTo>
                  <a:lnTo>
                    <a:pt x="536" y="129"/>
                  </a:lnTo>
                  <a:lnTo>
                    <a:pt x="536" y="127"/>
                  </a:lnTo>
                  <a:lnTo>
                    <a:pt x="536" y="127"/>
                  </a:lnTo>
                  <a:lnTo>
                    <a:pt x="534" y="127"/>
                  </a:lnTo>
                  <a:lnTo>
                    <a:pt x="532" y="126"/>
                  </a:lnTo>
                  <a:lnTo>
                    <a:pt x="532" y="124"/>
                  </a:lnTo>
                  <a:lnTo>
                    <a:pt x="532" y="122"/>
                  </a:lnTo>
                  <a:lnTo>
                    <a:pt x="531" y="120"/>
                  </a:lnTo>
                  <a:lnTo>
                    <a:pt x="531" y="118"/>
                  </a:lnTo>
                  <a:lnTo>
                    <a:pt x="531" y="115"/>
                  </a:lnTo>
                  <a:lnTo>
                    <a:pt x="527" y="116"/>
                  </a:lnTo>
                  <a:lnTo>
                    <a:pt x="523" y="118"/>
                  </a:lnTo>
                  <a:lnTo>
                    <a:pt x="522" y="118"/>
                  </a:lnTo>
                  <a:lnTo>
                    <a:pt x="520" y="118"/>
                  </a:lnTo>
                  <a:lnTo>
                    <a:pt x="518" y="120"/>
                  </a:lnTo>
                  <a:lnTo>
                    <a:pt x="516" y="120"/>
                  </a:lnTo>
                  <a:lnTo>
                    <a:pt x="512" y="120"/>
                  </a:lnTo>
                  <a:lnTo>
                    <a:pt x="511" y="118"/>
                  </a:lnTo>
                  <a:lnTo>
                    <a:pt x="509" y="118"/>
                  </a:lnTo>
                  <a:lnTo>
                    <a:pt x="507" y="118"/>
                  </a:lnTo>
                  <a:lnTo>
                    <a:pt x="505" y="118"/>
                  </a:lnTo>
                  <a:lnTo>
                    <a:pt x="503" y="116"/>
                  </a:lnTo>
                  <a:lnTo>
                    <a:pt x="500" y="116"/>
                  </a:lnTo>
                  <a:lnTo>
                    <a:pt x="498" y="116"/>
                  </a:lnTo>
                  <a:lnTo>
                    <a:pt x="496" y="116"/>
                  </a:lnTo>
                  <a:lnTo>
                    <a:pt x="492" y="118"/>
                  </a:lnTo>
                  <a:lnTo>
                    <a:pt x="491" y="118"/>
                  </a:lnTo>
                  <a:lnTo>
                    <a:pt x="489" y="120"/>
                  </a:lnTo>
                  <a:lnTo>
                    <a:pt x="487" y="120"/>
                  </a:lnTo>
                  <a:lnTo>
                    <a:pt x="485" y="122"/>
                  </a:lnTo>
                  <a:lnTo>
                    <a:pt x="483" y="124"/>
                  </a:lnTo>
                  <a:lnTo>
                    <a:pt x="483" y="126"/>
                  </a:lnTo>
                  <a:lnTo>
                    <a:pt x="480" y="129"/>
                  </a:lnTo>
                  <a:lnTo>
                    <a:pt x="478" y="131"/>
                  </a:lnTo>
                  <a:lnTo>
                    <a:pt x="476" y="133"/>
                  </a:lnTo>
                  <a:lnTo>
                    <a:pt x="474" y="133"/>
                  </a:lnTo>
                  <a:lnTo>
                    <a:pt x="472" y="135"/>
                  </a:lnTo>
                  <a:lnTo>
                    <a:pt x="471" y="135"/>
                  </a:lnTo>
                  <a:lnTo>
                    <a:pt x="469" y="135"/>
                  </a:lnTo>
                  <a:lnTo>
                    <a:pt x="469" y="133"/>
                  </a:lnTo>
                  <a:lnTo>
                    <a:pt x="467" y="133"/>
                  </a:lnTo>
                  <a:lnTo>
                    <a:pt x="465" y="131"/>
                  </a:lnTo>
                  <a:lnTo>
                    <a:pt x="465" y="131"/>
                  </a:lnTo>
                  <a:lnTo>
                    <a:pt x="465" y="129"/>
                  </a:lnTo>
                  <a:lnTo>
                    <a:pt x="463" y="127"/>
                  </a:lnTo>
                  <a:lnTo>
                    <a:pt x="463" y="126"/>
                  </a:lnTo>
                  <a:lnTo>
                    <a:pt x="462" y="122"/>
                  </a:lnTo>
                  <a:lnTo>
                    <a:pt x="462" y="118"/>
                  </a:lnTo>
                  <a:lnTo>
                    <a:pt x="460" y="116"/>
                  </a:lnTo>
                  <a:lnTo>
                    <a:pt x="460" y="116"/>
                  </a:lnTo>
                  <a:lnTo>
                    <a:pt x="458" y="115"/>
                  </a:lnTo>
                  <a:lnTo>
                    <a:pt x="456" y="113"/>
                  </a:lnTo>
                  <a:lnTo>
                    <a:pt x="463" y="97"/>
                  </a:lnTo>
                  <a:lnTo>
                    <a:pt x="462" y="95"/>
                  </a:lnTo>
                  <a:lnTo>
                    <a:pt x="458" y="93"/>
                  </a:lnTo>
                  <a:lnTo>
                    <a:pt x="456" y="93"/>
                  </a:lnTo>
                  <a:lnTo>
                    <a:pt x="454" y="91"/>
                  </a:lnTo>
                  <a:lnTo>
                    <a:pt x="454" y="89"/>
                  </a:lnTo>
                  <a:lnTo>
                    <a:pt x="454" y="89"/>
                  </a:lnTo>
                  <a:lnTo>
                    <a:pt x="454" y="87"/>
                  </a:lnTo>
                  <a:lnTo>
                    <a:pt x="454" y="87"/>
                  </a:lnTo>
                  <a:lnTo>
                    <a:pt x="454" y="86"/>
                  </a:lnTo>
                  <a:lnTo>
                    <a:pt x="454" y="84"/>
                  </a:lnTo>
                  <a:lnTo>
                    <a:pt x="454" y="82"/>
                  </a:lnTo>
                  <a:lnTo>
                    <a:pt x="454" y="82"/>
                  </a:lnTo>
                  <a:lnTo>
                    <a:pt x="456" y="80"/>
                  </a:lnTo>
                  <a:lnTo>
                    <a:pt x="458" y="78"/>
                  </a:lnTo>
                  <a:lnTo>
                    <a:pt x="460" y="77"/>
                  </a:lnTo>
                  <a:lnTo>
                    <a:pt x="462" y="77"/>
                  </a:lnTo>
                  <a:lnTo>
                    <a:pt x="463" y="75"/>
                  </a:lnTo>
                  <a:lnTo>
                    <a:pt x="463" y="73"/>
                  </a:lnTo>
                  <a:lnTo>
                    <a:pt x="467" y="67"/>
                  </a:lnTo>
                  <a:lnTo>
                    <a:pt x="469" y="62"/>
                  </a:lnTo>
                  <a:lnTo>
                    <a:pt x="469" y="57"/>
                  </a:lnTo>
                  <a:lnTo>
                    <a:pt x="471" y="51"/>
                  </a:lnTo>
                  <a:lnTo>
                    <a:pt x="474" y="46"/>
                  </a:lnTo>
                  <a:lnTo>
                    <a:pt x="476" y="40"/>
                  </a:lnTo>
                  <a:lnTo>
                    <a:pt x="476" y="37"/>
                  </a:lnTo>
                  <a:lnTo>
                    <a:pt x="478" y="35"/>
                  </a:lnTo>
                  <a:lnTo>
                    <a:pt x="480" y="31"/>
                  </a:lnTo>
                  <a:lnTo>
                    <a:pt x="482" y="29"/>
                  </a:lnTo>
                  <a:lnTo>
                    <a:pt x="482" y="27"/>
                  </a:lnTo>
                  <a:lnTo>
                    <a:pt x="480" y="27"/>
                  </a:lnTo>
                  <a:lnTo>
                    <a:pt x="480" y="26"/>
                  </a:lnTo>
                  <a:lnTo>
                    <a:pt x="480" y="24"/>
                  </a:lnTo>
                  <a:lnTo>
                    <a:pt x="480" y="22"/>
                  </a:lnTo>
                  <a:lnTo>
                    <a:pt x="480" y="18"/>
                  </a:lnTo>
                  <a:lnTo>
                    <a:pt x="480" y="15"/>
                  </a:lnTo>
                  <a:lnTo>
                    <a:pt x="480" y="11"/>
                  </a:lnTo>
                  <a:lnTo>
                    <a:pt x="480" y="9"/>
                  </a:lnTo>
                  <a:lnTo>
                    <a:pt x="478" y="7"/>
                  </a:lnTo>
                  <a:lnTo>
                    <a:pt x="478" y="6"/>
                  </a:lnTo>
                  <a:lnTo>
                    <a:pt x="476" y="4"/>
                  </a:lnTo>
                  <a:lnTo>
                    <a:pt x="474" y="4"/>
                  </a:lnTo>
                  <a:lnTo>
                    <a:pt x="474" y="2"/>
                  </a:lnTo>
                  <a:lnTo>
                    <a:pt x="472" y="2"/>
                  </a:lnTo>
                  <a:lnTo>
                    <a:pt x="471" y="2"/>
                  </a:lnTo>
                  <a:lnTo>
                    <a:pt x="467" y="2"/>
                  </a:lnTo>
                  <a:lnTo>
                    <a:pt x="465" y="2"/>
                  </a:lnTo>
                  <a:lnTo>
                    <a:pt x="462" y="4"/>
                  </a:lnTo>
                  <a:lnTo>
                    <a:pt x="458" y="4"/>
                  </a:lnTo>
                  <a:lnTo>
                    <a:pt x="456" y="2"/>
                  </a:lnTo>
                  <a:lnTo>
                    <a:pt x="456" y="2"/>
                  </a:lnTo>
                  <a:lnTo>
                    <a:pt x="454" y="2"/>
                  </a:lnTo>
                  <a:lnTo>
                    <a:pt x="454" y="0"/>
                  </a:lnTo>
                  <a:lnTo>
                    <a:pt x="449" y="4"/>
                  </a:lnTo>
                  <a:lnTo>
                    <a:pt x="445" y="7"/>
                  </a:lnTo>
                  <a:lnTo>
                    <a:pt x="442" y="13"/>
                  </a:lnTo>
                  <a:lnTo>
                    <a:pt x="436" y="17"/>
                  </a:lnTo>
                  <a:lnTo>
                    <a:pt x="429" y="27"/>
                  </a:lnTo>
                  <a:lnTo>
                    <a:pt x="420" y="38"/>
                  </a:lnTo>
                  <a:lnTo>
                    <a:pt x="420" y="44"/>
                  </a:lnTo>
                  <a:lnTo>
                    <a:pt x="418" y="47"/>
                  </a:lnTo>
                  <a:lnTo>
                    <a:pt x="418" y="51"/>
                  </a:lnTo>
                  <a:lnTo>
                    <a:pt x="416" y="57"/>
                  </a:lnTo>
                  <a:lnTo>
                    <a:pt x="414" y="64"/>
                  </a:lnTo>
                  <a:lnTo>
                    <a:pt x="413" y="71"/>
                  </a:lnTo>
                  <a:lnTo>
                    <a:pt x="411" y="78"/>
                  </a:lnTo>
                  <a:lnTo>
                    <a:pt x="409" y="86"/>
                  </a:lnTo>
                  <a:lnTo>
                    <a:pt x="407" y="89"/>
                  </a:lnTo>
                  <a:lnTo>
                    <a:pt x="407" y="95"/>
                  </a:lnTo>
                  <a:lnTo>
                    <a:pt x="407" y="98"/>
                  </a:lnTo>
                  <a:lnTo>
                    <a:pt x="407" y="104"/>
                  </a:lnTo>
                  <a:lnTo>
                    <a:pt x="407" y="106"/>
                  </a:lnTo>
                  <a:lnTo>
                    <a:pt x="407" y="106"/>
                  </a:lnTo>
                  <a:lnTo>
                    <a:pt x="405" y="107"/>
                  </a:lnTo>
                  <a:lnTo>
                    <a:pt x="405" y="109"/>
                  </a:lnTo>
                  <a:lnTo>
                    <a:pt x="403" y="109"/>
                  </a:lnTo>
                  <a:lnTo>
                    <a:pt x="403" y="111"/>
                  </a:lnTo>
                  <a:lnTo>
                    <a:pt x="402" y="111"/>
                  </a:lnTo>
                  <a:lnTo>
                    <a:pt x="400" y="111"/>
                  </a:lnTo>
                  <a:lnTo>
                    <a:pt x="398" y="113"/>
                  </a:lnTo>
                  <a:lnTo>
                    <a:pt x="394" y="113"/>
                  </a:lnTo>
                  <a:lnTo>
                    <a:pt x="391" y="113"/>
                  </a:lnTo>
                  <a:lnTo>
                    <a:pt x="387" y="113"/>
                  </a:lnTo>
                  <a:lnTo>
                    <a:pt x="380" y="113"/>
                  </a:lnTo>
                  <a:lnTo>
                    <a:pt x="371" y="113"/>
                  </a:lnTo>
                  <a:lnTo>
                    <a:pt x="369" y="113"/>
                  </a:lnTo>
                  <a:lnTo>
                    <a:pt x="365" y="113"/>
                  </a:lnTo>
                  <a:lnTo>
                    <a:pt x="363" y="113"/>
                  </a:lnTo>
                  <a:lnTo>
                    <a:pt x="360" y="113"/>
                  </a:lnTo>
                  <a:lnTo>
                    <a:pt x="360" y="113"/>
                  </a:lnTo>
                  <a:lnTo>
                    <a:pt x="358" y="113"/>
                  </a:lnTo>
                  <a:lnTo>
                    <a:pt x="358" y="113"/>
                  </a:lnTo>
                  <a:lnTo>
                    <a:pt x="358" y="115"/>
                  </a:lnTo>
                  <a:lnTo>
                    <a:pt x="356" y="116"/>
                  </a:lnTo>
                  <a:lnTo>
                    <a:pt x="354" y="118"/>
                  </a:lnTo>
                  <a:lnTo>
                    <a:pt x="354" y="120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1" y="124"/>
                  </a:lnTo>
                  <a:lnTo>
                    <a:pt x="349" y="126"/>
                  </a:lnTo>
                  <a:lnTo>
                    <a:pt x="345" y="127"/>
                  </a:lnTo>
                  <a:lnTo>
                    <a:pt x="345" y="127"/>
                  </a:lnTo>
                  <a:lnTo>
                    <a:pt x="344" y="129"/>
                  </a:lnTo>
                  <a:lnTo>
                    <a:pt x="344" y="129"/>
                  </a:lnTo>
                  <a:lnTo>
                    <a:pt x="344" y="129"/>
                  </a:lnTo>
                  <a:lnTo>
                    <a:pt x="340" y="129"/>
                  </a:lnTo>
                  <a:lnTo>
                    <a:pt x="338" y="129"/>
                  </a:lnTo>
                  <a:lnTo>
                    <a:pt x="334" y="129"/>
                  </a:lnTo>
                  <a:lnTo>
                    <a:pt x="331" y="127"/>
                  </a:lnTo>
                  <a:lnTo>
                    <a:pt x="327" y="127"/>
                  </a:lnTo>
                  <a:lnTo>
                    <a:pt x="324" y="126"/>
                  </a:lnTo>
                  <a:lnTo>
                    <a:pt x="322" y="126"/>
                  </a:lnTo>
                  <a:lnTo>
                    <a:pt x="320" y="124"/>
                  </a:lnTo>
                  <a:lnTo>
                    <a:pt x="318" y="124"/>
                  </a:lnTo>
                  <a:lnTo>
                    <a:pt x="318" y="122"/>
                  </a:lnTo>
                  <a:lnTo>
                    <a:pt x="316" y="122"/>
                  </a:lnTo>
                  <a:lnTo>
                    <a:pt x="316" y="120"/>
                  </a:lnTo>
                  <a:lnTo>
                    <a:pt x="316" y="116"/>
                  </a:lnTo>
                  <a:lnTo>
                    <a:pt x="314" y="113"/>
                  </a:lnTo>
                  <a:lnTo>
                    <a:pt x="314" y="111"/>
                  </a:lnTo>
                  <a:lnTo>
                    <a:pt x="314" y="109"/>
                  </a:lnTo>
                  <a:lnTo>
                    <a:pt x="313" y="109"/>
                  </a:lnTo>
                  <a:lnTo>
                    <a:pt x="313" y="107"/>
                  </a:lnTo>
                  <a:lnTo>
                    <a:pt x="311" y="106"/>
                  </a:lnTo>
                  <a:lnTo>
                    <a:pt x="309" y="106"/>
                  </a:lnTo>
                  <a:lnTo>
                    <a:pt x="309" y="106"/>
                  </a:lnTo>
                  <a:lnTo>
                    <a:pt x="305" y="104"/>
                  </a:lnTo>
                  <a:lnTo>
                    <a:pt x="305" y="106"/>
                  </a:lnTo>
                  <a:lnTo>
                    <a:pt x="304" y="106"/>
                  </a:lnTo>
                  <a:lnTo>
                    <a:pt x="302" y="106"/>
                  </a:lnTo>
                  <a:lnTo>
                    <a:pt x="300" y="107"/>
                  </a:lnTo>
                  <a:lnTo>
                    <a:pt x="298" y="109"/>
                  </a:lnTo>
                  <a:lnTo>
                    <a:pt x="294" y="113"/>
                  </a:lnTo>
                  <a:lnTo>
                    <a:pt x="291" y="115"/>
                  </a:lnTo>
                  <a:lnTo>
                    <a:pt x="289" y="116"/>
                  </a:lnTo>
                  <a:lnTo>
                    <a:pt x="285" y="118"/>
                  </a:lnTo>
                  <a:lnTo>
                    <a:pt x="284" y="118"/>
                  </a:lnTo>
                  <a:lnTo>
                    <a:pt x="282" y="120"/>
                  </a:lnTo>
                  <a:lnTo>
                    <a:pt x="280" y="120"/>
                  </a:lnTo>
                  <a:lnTo>
                    <a:pt x="273" y="120"/>
                  </a:lnTo>
                  <a:lnTo>
                    <a:pt x="267" y="118"/>
                  </a:lnTo>
                  <a:lnTo>
                    <a:pt x="260" y="118"/>
                  </a:lnTo>
                  <a:lnTo>
                    <a:pt x="254" y="116"/>
                  </a:lnTo>
                  <a:lnTo>
                    <a:pt x="238" y="116"/>
                  </a:lnTo>
                  <a:lnTo>
                    <a:pt x="238" y="118"/>
                  </a:lnTo>
                  <a:lnTo>
                    <a:pt x="238" y="122"/>
                  </a:lnTo>
                  <a:lnTo>
                    <a:pt x="238" y="124"/>
                  </a:lnTo>
                  <a:lnTo>
                    <a:pt x="236" y="126"/>
                  </a:lnTo>
                  <a:lnTo>
                    <a:pt x="236" y="127"/>
                  </a:lnTo>
                  <a:lnTo>
                    <a:pt x="236" y="129"/>
                  </a:lnTo>
                  <a:lnTo>
                    <a:pt x="234" y="129"/>
                  </a:lnTo>
                  <a:lnTo>
                    <a:pt x="234" y="131"/>
                  </a:lnTo>
                  <a:lnTo>
                    <a:pt x="233" y="133"/>
                  </a:lnTo>
                  <a:lnTo>
                    <a:pt x="231" y="133"/>
                  </a:lnTo>
                  <a:lnTo>
                    <a:pt x="229" y="135"/>
                  </a:lnTo>
                  <a:lnTo>
                    <a:pt x="229" y="135"/>
                  </a:lnTo>
                  <a:lnTo>
                    <a:pt x="227" y="135"/>
                  </a:lnTo>
                  <a:lnTo>
                    <a:pt x="225" y="136"/>
                  </a:lnTo>
                  <a:lnTo>
                    <a:pt x="222" y="136"/>
                  </a:lnTo>
                  <a:lnTo>
                    <a:pt x="220" y="136"/>
                  </a:lnTo>
                  <a:lnTo>
                    <a:pt x="220" y="136"/>
                  </a:lnTo>
                  <a:lnTo>
                    <a:pt x="218" y="135"/>
                  </a:lnTo>
                  <a:lnTo>
                    <a:pt x="218" y="135"/>
                  </a:lnTo>
                  <a:lnTo>
                    <a:pt x="216" y="135"/>
                  </a:lnTo>
                  <a:lnTo>
                    <a:pt x="215" y="133"/>
                  </a:lnTo>
                  <a:lnTo>
                    <a:pt x="215" y="131"/>
                  </a:lnTo>
                  <a:lnTo>
                    <a:pt x="213" y="129"/>
                  </a:lnTo>
                  <a:lnTo>
                    <a:pt x="211" y="127"/>
                  </a:lnTo>
                  <a:lnTo>
                    <a:pt x="211" y="127"/>
                  </a:lnTo>
                  <a:lnTo>
                    <a:pt x="209" y="126"/>
                  </a:lnTo>
                  <a:lnTo>
                    <a:pt x="209" y="126"/>
                  </a:lnTo>
                  <a:lnTo>
                    <a:pt x="207" y="126"/>
                  </a:lnTo>
                  <a:lnTo>
                    <a:pt x="205" y="126"/>
                  </a:lnTo>
                  <a:lnTo>
                    <a:pt x="205" y="126"/>
                  </a:lnTo>
                  <a:lnTo>
                    <a:pt x="204" y="127"/>
                  </a:lnTo>
                  <a:lnTo>
                    <a:pt x="204" y="127"/>
                  </a:lnTo>
                  <a:lnTo>
                    <a:pt x="202" y="129"/>
                  </a:lnTo>
                  <a:lnTo>
                    <a:pt x="200" y="131"/>
                  </a:lnTo>
                  <a:lnTo>
                    <a:pt x="198" y="133"/>
                  </a:lnTo>
                  <a:lnTo>
                    <a:pt x="195" y="135"/>
                  </a:lnTo>
                  <a:lnTo>
                    <a:pt x="195" y="136"/>
                  </a:lnTo>
                  <a:lnTo>
                    <a:pt x="193" y="136"/>
                  </a:lnTo>
                  <a:lnTo>
                    <a:pt x="191" y="136"/>
                  </a:lnTo>
                  <a:lnTo>
                    <a:pt x="189" y="136"/>
                  </a:lnTo>
                  <a:lnTo>
                    <a:pt x="189" y="140"/>
                  </a:lnTo>
                  <a:lnTo>
                    <a:pt x="187" y="144"/>
                  </a:lnTo>
                  <a:lnTo>
                    <a:pt x="187" y="147"/>
                  </a:lnTo>
                  <a:lnTo>
                    <a:pt x="185" y="149"/>
                  </a:lnTo>
                  <a:lnTo>
                    <a:pt x="184" y="151"/>
                  </a:lnTo>
                  <a:lnTo>
                    <a:pt x="182" y="153"/>
                  </a:lnTo>
                  <a:lnTo>
                    <a:pt x="178" y="155"/>
                  </a:lnTo>
                  <a:lnTo>
                    <a:pt x="176" y="156"/>
                  </a:lnTo>
                  <a:lnTo>
                    <a:pt x="173" y="158"/>
                  </a:lnTo>
                  <a:lnTo>
                    <a:pt x="171" y="158"/>
                  </a:lnTo>
                  <a:lnTo>
                    <a:pt x="167" y="160"/>
                  </a:lnTo>
                  <a:lnTo>
                    <a:pt x="165" y="160"/>
                  </a:lnTo>
                  <a:lnTo>
                    <a:pt x="158" y="162"/>
                  </a:lnTo>
                  <a:lnTo>
                    <a:pt x="151" y="164"/>
                  </a:lnTo>
                  <a:lnTo>
                    <a:pt x="145" y="166"/>
                  </a:lnTo>
                  <a:lnTo>
                    <a:pt x="138" y="167"/>
                  </a:lnTo>
                  <a:lnTo>
                    <a:pt x="136" y="167"/>
                  </a:lnTo>
                  <a:lnTo>
                    <a:pt x="133" y="167"/>
                  </a:lnTo>
                  <a:lnTo>
                    <a:pt x="131" y="169"/>
                  </a:lnTo>
                  <a:lnTo>
                    <a:pt x="127" y="169"/>
                  </a:lnTo>
                  <a:lnTo>
                    <a:pt x="125" y="171"/>
                  </a:lnTo>
                  <a:lnTo>
                    <a:pt x="124" y="173"/>
                  </a:lnTo>
                  <a:lnTo>
                    <a:pt x="122" y="175"/>
                  </a:lnTo>
                  <a:lnTo>
                    <a:pt x="120" y="176"/>
                  </a:lnTo>
                  <a:lnTo>
                    <a:pt x="118" y="178"/>
                  </a:lnTo>
                  <a:lnTo>
                    <a:pt x="118" y="180"/>
                  </a:lnTo>
                  <a:lnTo>
                    <a:pt x="118" y="184"/>
                  </a:lnTo>
                  <a:lnTo>
                    <a:pt x="116" y="186"/>
                  </a:lnTo>
                  <a:lnTo>
                    <a:pt x="118" y="189"/>
                  </a:lnTo>
                  <a:lnTo>
                    <a:pt x="118" y="193"/>
                  </a:lnTo>
                  <a:lnTo>
                    <a:pt x="118" y="193"/>
                  </a:lnTo>
                  <a:lnTo>
                    <a:pt x="118" y="195"/>
                  </a:lnTo>
                  <a:lnTo>
                    <a:pt x="120" y="195"/>
                  </a:lnTo>
                  <a:lnTo>
                    <a:pt x="120" y="196"/>
                  </a:lnTo>
                  <a:lnTo>
                    <a:pt x="122" y="196"/>
                  </a:lnTo>
                  <a:lnTo>
                    <a:pt x="124" y="198"/>
                  </a:lnTo>
                  <a:lnTo>
                    <a:pt x="125" y="198"/>
                  </a:lnTo>
                  <a:lnTo>
                    <a:pt x="129" y="200"/>
                  </a:lnTo>
                  <a:lnTo>
                    <a:pt x="129" y="206"/>
                  </a:lnTo>
                  <a:lnTo>
                    <a:pt x="127" y="207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25" y="211"/>
                  </a:lnTo>
                  <a:lnTo>
                    <a:pt x="124" y="211"/>
                  </a:lnTo>
                  <a:lnTo>
                    <a:pt x="124" y="213"/>
                  </a:lnTo>
                  <a:lnTo>
                    <a:pt x="124" y="215"/>
                  </a:lnTo>
                  <a:lnTo>
                    <a:pt x="124" y="218"/>
                  </a:lnTo>
                  <a:lnTo>
                    <a:pt x="122" y="220"/>
                  </a:lnTo>
                  <a:lnTo>
                    <a:pt x="120" y="224"/>
                  </a:lnTo>
                  <a:lnTo>
                    <a:pt x="118" y="227"/>
                  </a:lnTo>
                  <a:lnTo>
                    <a:pt x="115" y="229"/>
                  </a:lnTo>
                  <a:lnTo>
                    <a:pt x="113" y="233"/>
                  </a:lnTo>
                  <a:lnTo>
                    <a:pt x="109" y="235"/>
                  </a:lnTo>
                  <a:lnTo>
                    <a:pt x="106" y="238"/>
                  </a:lnTo>
                  <a:lnTo>
                    <a:pt x="104" y="240"/>
                  </a:lnTo>
                  <a:lnTo>
                    <a:pt x="100" y="242"/>
                  </a:lnTo>
                  <a:lnTo>
                    <a:pt x="96" y="244"/>
                  </a:lnTo>
                  <a:lnTo>
                    <a:pt x="93" y="245"/>
                  </a:lnTo>
                  <a:lnTo>
                    <a:pt x="86" y="249"/>
                  </a:lnTo>
                  <a:lnTo>
                    <a:pt x="80" y="251"/>
                  </a:lnTo>
                  <a:lnTo>
                    <a:pt x="78" y="253"/>
                  </a:lnTo>
                  <a:lnTo>
                    <a:pt x="75" y="253"/>
                  </a:lnTo>
                  <a:lnTo>
                    <a:pt x="73" y="256"/>
                  </a:lnTo>
                  <a:lnTo>
                    <a:pt x="71" y="258"/>
                  </a:lnTo>
                  <a:lnTo>
                    <a:pt x="71" y="260"/>
                  </a:lnTo>
                  <a:lnTo>
                    <a:pt x="69" y="262"/>
                  </a:lnTo>
                  <a:lnTo>
                    <a:pt x="69" y="265"/>
                  </a:lnTo>
                  <a:lnTo>
                    <a:pt x="69" y="267"/>
                  </a:lnTo>
                  <a:lnTo>
                    <a:pt x="69" y="275"/>
                  </a:lnTo>
                  <a:lnTo>
                    <a:pt x="69" y="280"/>
                  </a:lnTo>
                  <a:lnTo>
                    <a:pt x="69" y="285"/>
                  </a:lnTo>
                  <a:lnTo>
                    <a:pt x="69" y="289"/>
                  </a:lnTo>
                  <a:lnTo>
                    <a:pt x="69" y="295"/>
                  </a:lnTo>
                  <a:lnTo>
                    <a:pt x="69" y="300"/>
                  </a:lnTo>
                  <a:lnTo>
                    <a:pt x="69" y="307"/>
                  </a:lnTo>
                  <a:lnTo>
                    <a:pt x="69" y="315"/>
                  </a:lnTo>
                  <a:lnTo>
                    <a:pt x="67" y="316"/>
                  </a:lnTo>
                  <a:lnTo>
                    <a:pt x="67" y="320"/>
                  </a:lnTo>
                  <a:lnTo>
                    <a:pt x="67" y="322"/>
                  </a:lnTo>
                  <a:lnTo>
                    <a:pt x="66" y="324"/>
                  </a:lnTo>
                  <a:lnTo>
                    <a:pt x="64" y="325"/>
                  </a:lnTo>
                  <a:lnTo>
                    <a:pt x="64" y="327"/>
                  </a:lnTo>
                  <a:lnTo>
                    <a:pt x="62" y="329"/>
                  </a:lnTo>
                  <a:lnTo>
                    <a:pt x="60" y="329"/>
                  </a:lnTo>
                  <a:lnTo>
                    <a:pt x="56" y="333"/>
                  </a:lnTo>
                  <a:lnTo>
                    <a:pt x="53" y="335"/>
                  </a:lnTo>
                  <a:lnTo>
                    <a:pt x="51" y="336"/>
                  </a:lnTo>
                  <a:lnTo>
                    <a:pt x="49" y="336"/>
                  </a:lnTo>
                  <a:lnTo>
                    <a:pt x="49" y="338"/>
                  </a:lnTo>
                  <a:lnTo>
                    <a:pt x="47" y="340"/>
                  </a:lnTo>
                  <a:lnTo>
                    <a:pt x="46" y="340"/>
                  </a:lnTo>
                  <a:lnTo>
                    <a:pt x="44" y="340"/>
                  </a:lnTo>
                  <a:lnTo>
                    <a:pt x="42" y="340"/>
                  </a:lnTo>
                  <a:lnTo>
                    <a:pt x="40" y="342"/>
                  </a:lnTo>
                  <a:lnTo>
                    <a:pt x="36" y="342"/>
                  </a:lnTo>
                  <a:lnTo>
                    <a:pt x="33" y="344"/>
                  </a:lnTo>
                  <a:lnTo>
                    <a:pt x="6" y="364"/>
                  </a:lnTo>
                  <a:lnTo>
                    <a:pt x="6" y="367"/>
                  </a:lnTo>
                  <a:lnTo>
                    <a:pt x="6" y="371"/>
                  </a:lnTo>
                  <a:lnTo>
                    <a:pt x="6" y="374"/>
                  </a:lnTo>
                  <a:lnTo>
                    <a:pt x="6" y="374"/>
                  </a:lnTo>
                  <a:lnTo>
                    <a:pt x="4" y="378"/>
                  </a:lnTo>
                  <a:lnTo>
                    <a:pt x="4" y="380"/>
                  </a:lnTo>
                  <a:lnTo>
                    <a:pt x="4" y="382"/>
                  </a:lnTo>
                  <a:lnTo>
                    <a:pt x="2" y="384"/>
                  </a:lnTo>
                  <a:lnTo>
                    <a:pt x="2" y="387"/>
                  </a:lnTo>
                  <a:lnTo>
                    <a:pt x="2" y="389"/>
                  </a:lnTo>
                  <a:lnTo>
                    <a:pt x="0" y="393"/>
                  </a:lnTo>
                  <a:lnTo>
                    <a:pt x="0" y="396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0" y="400"/>
                  </a:lnTo>
                  <a:lnTo>
                    <a:pt x="2" y="402"/>
                  </a:lnTo>
                  <a:lnTo>
                    <a:pt x="2" y="404"/>
                  </a:lnTo>
                  <a:lnTo>
                    <a:pt x="2" y="405"/>
                  </a:lnTo>
                  <a:lnTo>
                    <a:pt x="4" y="405"/>
                  </a:lnTo>
                  <a:lnTo>
                    <a:pt x="4" y="407"/>
                  </a:lnTo>
                  <a:lnTo>
                    <a:pt x="6" y="407"/>
                  </a:lnTo>
                  <a:lnTo>
                    <a:pt x="7" y="409"/>
                  </a:lnTo>
                  <a:lnTo>
                    <a:pt x="9" y="411"/>
                  </a:lnTo>
                  <a:lnTo>
                    <a:pt x="13" y="411"/>
                  </a:lnTo>
                  <a:lnTo>
                    <a:pt x="16" y="413"/>
                  </a:lnTo>
                  <a:lnTo>
                    <a:pt x="22" y="414"/>
                  </a:lnTo>
                  <a:lnTo>
                    <a:pt x="24" y="414"/>
                  </a:lnTo>
                  <a:lnTo>
                    <a:pt x="26" y="416"/>
                  </a:lnTo>
                  <a:lnTo>
                    <a:pt x="27" y="418"/>
                  </a:lnTo>
                  <a:lnTo>
                    <a:pt x="29" y="420"/>
                  </a:lnTo>
                  <a:lnTo>
                    <a:pt x="31" y="422"/>
                  </a:lnTo>
                  <a:lnTo>
                    <a:pt x="33" y="424"/>
                  </a:lnTo>
                  <a:lnTo>
                    <a:pt x="35" y="427"/>
                  </a:lnTo>
                  <a:lnTo>
                    <a:pt x="38" y="429"/>
                  </a:lnTo>
                  <a:lnTo>
                    <a:pt x="44" y="431"/>
                  </a:lnTo>
                  <a:lnTo>
                    <a:pt x="49" y="434"/>
                  </a:lnTo>
                  <a:lnTo>
                    <a:pt x="53" y="436"/>
                  </a:lnTo>
                  <a:lnTo>
                    <a:pt x="55" y="440"/>
                  </a:lnTo>
                  <a:lnTo>
                    <a:pt x="58" y="442"/>
                  </a:lnTo>
                  <a:lnTo>
                    <a:pt x="60" y="444"/>
                  </a:lnTo>
                  <a:lnTo>
                    <a:pt x="60" y="445"/>
                  </a:lnTo>
                  <a:lnTo>
                    <a:pt x="62" y="447"/>
                  </a:lnTo>
                  <a:lnTo>
                    <a:pt x="62" y="449"/>
                  </a:lnTo>
                  <a:lnTo>
                    <a:pt x="62" y="451"/>
                  </a:lnTo>
                  <a:lnTo>
                    <a:pt x="64" y="451"/>
                  </a:lnTo>
                  <a:lnTo>
                    <a:pt x="64" y="454"/>
                  </a:lnTo>
                  <a:lnTo>
                    <a:pt x="64" y="456"/>
                  </a:lnTo>
                  <a:lnTo>
                    <a:pt x="64" y="458"/>
                  </a:lnTo>
                  <a:lnTo>
                    <a:pt x="64" y="460"/>
                  </a:lnTo>
                  <a:lnTo>
                    <a:pt x="64" y="460"/>
                  </a:lnTo>
                  <a:lnTo>
                    <a:pt x="62" y="462"/>
                  </a:lnTo>
                  <a:lnTo>
                    <a:pt x="62" y="464"/>
                  </a:lnTo>
                  <a:lnTo>
                    <a:pt x="60" y="465"/>
                  </a:lnTo>
                  <a:lnTo>
                    <a:pt x="58" y="467"/>
                  </a:lnTo>
                  <a:lnTo>
                    <a:pt x="56" y="469"/>
                  </a:lnTo>
                  <a:lnTo>
                    <a:pt x="55" y="471"/>
                  </a:lnTo>
                  <a:lnTo>
                    <a:pt x="53" y="473"/>
                  </a:lnTo>
                  <a:lnTo>
                    <a:pt x="53" y="474"/>
                  </a:lnTo>
                  <a:lnTo>
                    <a:pt x="53" y="476"/>
                  </a:lnTo>
                  <a:lnTo>
                    <a:pt x="53" y="476"/>
                  </a:lnTo>
                  <a:lnTo>
                    <a:pt x="53" y="480"/>
                  </a:lnTo>
                  <a:lnTo>
                    <a:pt x="53" y="482"/>
                  </a:lnTo>
                  <a:lnTo>
                    <a:pt x="55" y="482"/>
                  </a:lnTo>
                  <a:lnTo>
                    <a:pt x="56" y="483"/>
                  </a:lnTo>
                  <a:lnTo>
                    <a:pt x="56" y="485"/>
                  </a:lnTo>
                  <a:lnTo>
                    <a:pt x="58" y="485"/>
                  </a:lnTo>
                  <a:lnTo>
                    <a:pt x="60" y="485"/>
                  </a:lnTo>
                  <a:lnTo>
                    <a:pt x="62" y="485"/>
                  </a:lnTo>
                  <a:lnTo>
                    <a:pt x="67" y="485"/>
                  </a:lnTo>
                  <a:lnTo>
                    <a:pt x="69" y="485"/>
                  </a:lnTo>
                  <a:lnTo>
                    <a:pt x="71" y="485"/>
                  </a:lnTo>
                  <a:lnTo>
                    <a:pt x="73" y="485"/>
                  </a:lnTo>
                  <a:lnTo>
                    <a:pt x="73" y="485"/>
                  </a:lnTo>
                  <a:lnTo>
                    <a:pt x="75" y="487"/>
                  </a:lnTo>
                  <a:lnTo>
                    <a:pt x="75" y="487"/>
                  </a:lnTo>
                  <a:lnTo>
                    <a:pt x="76" y="489"/>
                  </a:lnTo>
                  <a:lnTo>
                    <a:pt x="76" y="493"/>
                  </a:lnTo>
                  <a:lnTo>
                    <a:pt x="76" y="496"/>
                  </a:lnTo>
                  <a:lnTo>
                    <a:pt x="76" y="500"/>
                  </a:lnTo>
                  <a:lnTo>
                    <a:pt x="76" y="502"/>
                  </a:lnTo>
                  <a:lnTo>
                    <a:pt x="78" y="503"/>
                  </a:lnTo>
                  <a:lnTo>
                    <a:pt x="78" y="505"/>
                  </a:lnTo>
                  <a:lnTo>
                    <a:pt x="80" y="505"/>
                  </a:lnTo>
                  <a:lnTo>
                    <a:pt x="80" y="507"/>
                  </a:lnTo>
                  <a:lnTo>
                    <a:pt x="82" y="507"/>
                  </a:lnTo>
                  <a:lnTo>
                    <a:pt x="82" y="507"/>
                  </a:lnTo>
                  <a:lnTo>
                    <a:pt x="84" y="507"/>
                  </a:lnTo>
                  <a:lnTo>
                    <a:pt x="84" y="507"/>
                  </a:lnTo>
                  <a:lnTo>
                    <a:pt x="87" y="507"/>
                  </a:lnTo>
                  <a:lnTo>
                    <a:pt x="91" y="507"/>
                  </a:lnTo>
                  <a:lnTo>
                    <a:pt x="93" y="507"/>
                  </a:lnTo>
                  <a:lnTo>
                    <a:pt x="93" y="507"/>
                  </a:lnTo>
                  <a:lnTo>
                    <a:pt x="96" y="513"/>
                  </a:lnTo>
                  <a:lnTo>
                    <a:pt x="102" y="523"/>
                  </a:lnTo>
                  <a:lnTo>
                    <a:pt x="109" y="534"/>
                  </a:lnTo>
                  <a:lnTo>
                    <a:pt x="113" y="542"/>
                  </a:lnTo>
                  <a:lnTo>
                    <a:pt x="113" y="542"/>
                  </a:lnTo>
                  <a:lnTo>
                    <a:pt x="113" y="543"/>
                  </a:lnTo>
                  <a:lnTo>
                    <a:pt x="115" y="543"/>
                  </a:lnTo>
                  <a:lnTo>
                    <a:pt x="115" y="543"/>
                  </a:lnTo>
                  <a:lnTo>
                    <a:pt x="116" y="543"/>
                  </a:lnTo>
                  <a:lnTo>
                    <a:pt x="116" y="543"/>
                  </a:lnTo>
                  <a:lnTo>
                    <a:pt x="116" y="545"/>
                  </a:lnTo>
                  <a:lnTo>
                    <a:pt x="116" y="547"/>
                  </a:lnTo>
                  <a:lnTo>
                    <a:pt x="116" y="549"/>
                  </a:lnTo>
                  <a:lnTo>
                    <a:pt x="115" y="551"/>
                  </a:lnTo>
                  <a:lnTo>
                    <a:pt x="115" y="554"/>
                  </a:lnTo>
                  <a:lnTo>
                    <a:pt x="116" y="558"/>
                  </a:lnTo>
                  <a:lnTo>
                    <a:pt x="116" y="563"/>
                  </a:lnTo>
                  <a:lnTo>
                    <a:pt x="116" y="569"/>
                  </a:lnTo>
                  <a:lnTo>
                    <a:pt x="116" y="576"/>
                  </a:lnTo>
                  <a:lnTo>
                    <a:pt x="116" y="585"/>
                  </a:lnTo>
                  <a:lnTo>
                    <a:pt x="120" y="587"/>
                  </a:lnTo>
                  <a:lnTo>
                    <a:pt x="124" y="589"/>
                  </a:lnTo>
                  <a:lnTo>
                    <a:pt x="127" y="589"/>
                  </a:lnTo>
                  <a:lnTo>
                    <a:pt x="129" y="591"/>
                  </a:lnTo>
                  <a:lnTo>
                    <a:pt x="131" y="591"/>
                  </a:lnTo>
                  <a:lnTo>
                    <a:pt x="133" y="591"/>
                  </a:lnTo>
                  <a:lnTo>
                    <a:pt x="135" y="591"/>
                  </a:lnTo>
                  <a:lnTo>
                    <a:pt x="136" y="591"/>
                  </a:lnTo>
                  <a:lnTo>
                    <a:pt x="138" y="591"/>
                  </a:lnTo>
                  <a:lnTo>
                    <a:pt x="140" y="589"/>
                  </a:lnTo>
                  <a:lnTo>
                    <a:pt x="142" y="589"/>
                  </a:lnTo>
                  <a:lnTo>
                    <a:pt x="142" y="587"/>
                  </a:lnTo>
                  <a:lnTo>
                    <a:pt x="144" y="587"/>
                  </a:lnTo>
                  <a:lnTo>
                    <a:pt x="145" y="585"/>
                  </a:lnTo>
                  <a:lnTo>
                    <a:pt x="147" y="583"/>
                  </a:lnTo>
                  <a:lnTo>
                    <a:pt x="147" y="580"/>
                  </a:lnTo>
                  <a:lnTo>
                    <a:pt x="149" y="576"/>
                  </a:lnTo>
                  <a:lnTo>
                    <a:pt x="151" y="574"/>
                  </a:lnTo>
                  <a:lnTo>
                    <a:pt x="151" y="571"/>
                  </a:lnTo>
                  <a:lnTo>
                    <a:pt x="153" y="567"/>
                  </a:lnTo>
                  <a:lnTo>
                    <a:pt x="155" y="565"/>
                  </a:lnTo>
                  <a:lnTo>
                    <a:pt x="156" y="562"/>
                  </a:lnTo>
                  <a:lnTo>
                    <a:pt x="158" y="562"/>
                  </a:lnTo>
                  <a:lnTo>
                    <a:pt x="158" y="560"/>
                  </a:lnTo>
                  <a:lnTo>
                    <a:pt x="160" y="560"/>
                  </a:lnTo>
                  <a:lnTo>
                    <a:pt x="162" y="558"/>
                  </a:lnTo>
                  <a:lnTo>
                    <a:pt x="164" y="558"/>
                  </a:lnTo>
                  <a:lnTo>
                    <a:pt x="165" y="558"/>
                  </a:lnTo>
                  <a:lnTo>
                    <a:pt x="167" y="556"/>
                  </a:lnTo>
                  <a:lnTo>
                    <a:pt x="171" y="556"/>
                  </a:lnTo>
                  <a:lnTo>
                    <a:pt x="173" y="556"/>
                  </a:lnTo>
                  <a:lnTo>
                    <a:pt x="175" y="556"/>
                  </a:lnTo>
                  <a:lnTo>
                    <a:pt x="176" y="556"/>
                  </a:lnTo>
                  <a:lnTo>
                    <a:pt x="178" y="556"/>
                  </a:lnTo>
                  <a:lnTo>
                    <a:pt x="182" y="554"/>
                  </a:lnTo>
                  <a:lnTo>
                    <a:pt x="185" y="553"/>
                  </a:lnTo>
                  <a:lnTo>
                    <a:pt x="187" y="553"/>
                  </a:lnTo>
                  <a:lnTo>
                    <a:pt x="191" y="551"/>
                  </a:lnTo>
                  <a:lnTo>
                    <a:pt x="193" y="551"/>
                  </a:lnTo>
                  <a:lnTo>
                    <a:pt x="195" y="549"/>
                  </a:lnTo>
                  <a:lnTo>
                    <a:pt x="196" y="549"/>
                  </a:lnTo>
                  <a:lnTo>
                    <a:pt x="198" y="549"/>
                  </a:lnTo>
                  <a:lnTo>
                    <a:pt x="200" y="549"/>
                  </a:lnTo>
                  <a:lnTo>
                    <a:pt x="202" y="551"/>
                  </a:lnTo>
                  <a:lnTo>
                    <a:pt x="204" y="551"/>
                  </a:lnTo>
                  <a:lnTo>
                    <a:pt x="205" y="553"/>
                  </a:lnTo>
                  <a:lnTo>
                    <a:pt x="207" y="553"/>
                  </a:lnTo>
                  <a:lnTo>
                    <a:pt x="209" y="553"/>
                  </a:lnTo>
                  <a:lnTo>
                    <a:pt x="211" y="554"/>
                  </a:lnTo>
                  <a:lnTo>
                    <a:pt x="213" y="554"/>
                  </a:lnTo>
                  <a:lnTo>
                    <a:pt x="216" y="554"/>
                  </a:lnTo>
                  <a:lnTo>
                    <a:pt x="218" y="554"/>
                  </a:lnTo>
                  <a:lnTo>
                    <a:pt x="220" y="553"/>
                  </a:lnTo>
                  <a:lnTo>
                    <a:pt x="224" y="553"/>
                  </a:lnTo>
                  <a:lnTo>
                    <a:pt x="227" y="551"/>
                  </a:lnTo>
                  <a:lnTo>
                    <a:pt x="231" y="551"/>
                  </a:lnTo>
                  <a:lnTo>
                    <a:pt x="236" y="549"/>
                  </a:lnTo>
                  <a:lnTo>
                    <a:pt x="240" y="547"/>
                  </a:lnTo>
                  <a:lnTo>
                    <a:pt x="244" y="547"/>
                  </a:lnTo>
                  <a:lnTo>
                    <a:pt x="245" y="547"/>
                  </a:lnTo>
                  <a:lnTo>
                    <a:pt x="249" y="547"/>
                  </a:lnTo>
                  <a:lnTo>
                    <a:pt x="251" y="547"/>
                  </a:lnTo>
                  <a:lnTo>
                    <a:pt x="254" y="545"/>
                  </a:lnTo>
                  <a:lnTo>
                    <a:pt x="258" y="545"/>
                  </a:lnTo>
                  <a:lnTo>
                    <a:pt x="256" y="547"/>
                  </a:lnTo>
                  <a:lnTo>
                    <a:pt x="258" y="549"/>
                  </a:lnTo>
                  <a:lnTo>
                    <a:pt x="260" y="549"/>
                  </a:lnTo>
                  <a:lnTo>
                    <a:pt x="262" y="551"/>
                  </a:lnTo>
                  <a:lnTo>
                    <a:pt x="264" y="553"/>
                  </a:lnTo>
                  <a:lnTo>
                    <a:pt x="267" y="556"/>
                  </a:lnTo>
                  <a:lnTo>
                    <a:pt x="269" y="562"/>
                  </a:lnTo>
                  <a:lnTo>
                    <a:pt x="271" y="563"/>
                  </a:lnTo>
                  <a:lnTo>
                    <a:pt x="271" y="565"/>
                  </a:lnTo>
                  <a:lnTo>
                    <a:pt x="273" y="567"/>
                  </a:lnTo>
                  <a:lnTo>
                    <a:pt x="274" y="569"/>
                  </a:lnTo>
                  <a:lnTo>
                    <a:pt x="276" y="569"/>
                  </a:lnTo>
                  <a:lnTo>
                    <a:pt x="280" y="571"/>
                  </a:lnTo>
                  <a:lnTo>
                    <a:pt x="282" y="571"/>
                  </a:lnTo>
                  <a:lnTo>
                    <a:pt x="285" y="573"/>
                  </a:lnTo>
                  <a:lnTo>
                    <a:pt x="291" y="571"/>
                  </a:lnTo>
                  <a:lnTo>
                    <a:pt x="294" y="571"/>
                  </a:lnTo>
                  <a:lnTo>
                    <a:pt x="296" y="571"/>
                  </a:lnTo>
                  <a:lnTo>
                    <a:pt x="298" y="571"/>
                  </a:lnTo>
                  <a:lnTo>
                    <a:pt x="302" y="571"/>
                  </a:lnTo>
                  <a:lnTo>
                    <a:pt x="304" y="573"/>
                  </a:lnTo>
                  <a:lnTo>
                    <a:pt x="304" y="573"/>
                  </a:lnTo>
                  <a:lnTo>
                    <a:pt x="305" y="574"/>
                  </a:lnTo>
                  <a:lnTo>
                    <a:pt x="305" y="574"/>
                  </a:lnTo>
                  <a:lnTo>
                    <a:pt x="305" y="576"/>
                  </a:lnTo>
                  <a:lnTo>
                    <a:pt x="307" y="578"/>
                  </a:lnTo>
                  <a:lnTo>
                    <a:pt x="307" y="582"/>
                  </a:lnTo>
                  <a:lnTo>
                    <a:pt x="305" y="585"/>
                  </a:lnTo>
                  <a:lnTo>
                    <a:pt x="305" y="589"/>
                  </a:lnTo>
                  <a:lnTo>
                    <a:pt x="305" y="591"/>
                  </a:lnTo>
                  <a:lnTo>
                    <a:pt x="305" y="594"/>
                  </a:lnTo>
                  <a:lnTo>
                    <a:pt x="307" y="596"/>
                  </a:lnTo>
                  <a:lnTo>
                    <a:pt x="309" y="596"/>
                  </a:lnTo>
                  <a:lnTo>
                    <a:pt x="309" y="598"/>
                  </a:lnTo>
                  <a:lnTo>
                    <a:pt x="311" y="598"/>
                  </a:lnTo>
                  <a:lnTo>
                    <a:pt x="316" y="600"/>
                  </a:lnTo>
                  <a:lnTo>
                    <a:pt x="320" y="602"/>
                  </a:lnTo>
                  <a:lnTo>
                    <a:pt x="324" y="602"/>
                  </a:lnTo>
                  <a:lnTo>
                    <a:pt x="325" y="603"/>
                  </a:lnTo>
                  <a:lnTo>
                    <a:pt x="327" y="603"/>
                  </a:lnTo>
                  <a:lnTo>
                    <a:pt x="329" y="605"/>
                  </a:lnTo>
                  <a:lnTo>
                    <a:pt x="331" y="607"/>
                  </a:lnTo>
                  <a:lnTo>
                    <a:pt x="331" y="609"/>
                  </a:lnTo>
                  <a:lnTo>
                    <a:pt x="333" y="609"/>
                  </a:lnTo>
                  <a:lnTo>
                    <a:pt x="333" y="611"/>
                  </a:lnTo>
                  <a:lnTo>
                    <a:pt x="333" y="612"/>
                  </a:lnTo>
                  <a:lnTo>
                    <a:pt x="333" y="612"/>
                  </a:lnTo>
                  <a:lnTo>
                    <a:pt x="333" y="618"/>
                  </a:lnTo>
                  <a:lnTo>
                    <a:pt x="334" y="625"/>
                  </a:lnTo>
                  <a:lnTo>
                    <a:pt x="336" y="632"/>
                  </a:lnTo>
                  <a:lnTo>
                    <a:pt x="338" y="640"/>
                  </a:lnTo>
                  <a:lnTo>
                    <a:pt x="340" y="643"/>
                  </a:lnTo>
                  <a:lnTo>
                    <a:pt x="340" y="647"/>
                  </a:lnTo>
                  <a:lnTo>
                    <a:pt x="342" y="651"/>
                  </a:lnTo>
                  <a:lnTo>
                    <a:pt x="344" y="652"/>
                  </a:lnTo>
                  <a:lnTo>
                    <a:pt x="345" y="656"/>
                  </a:lnTo>
                  <a:lnTo>
                    <a:pt x="347" y="658"/>
                  </a:lnTo>
                  <a:lnTo>
                    <a:pt x="349" y="660"/>
                  </a:lnTo>
                  <a:lnTo>
                    <a:pt x="353" y="662"/>
                  </a:lnTo>
                  <a:lnTo>
                    <a:pt x="354" y="662"/>
                  </a:lnTo>
                  <a:lnTo>
                    <a:pt x="356" y="663"/>
                  </a:lnTo>
                  <a:lnTo>
                    <a:pt x="358" y="663"/>
                  </a:lnTo>
                  <a:lnTo>
                    <a:pt x="358" y="663"/>
                  </a:lnTo>
                  <a:lnTo>
                    <a:pt x="360" y="665"/>
                  </a:lnTo>
                  <a:lnTo>
                    <a:pt x="362" y="665"/>
                  </a:lnTo>
                  <a:lnTo>
                    <a:pt x="362" y="665"/>
                  </a:lnTo>
                  <a:lnTo>
                    <a:pt x="362" y="667"/>
                  </a:lnTo>
                  <a:lnTo>
                    <a:pt x="363" y="669"/>
                  </a:lnTo>
                  <a:lnTo>
                    <a:pt x="363" y="671"/>
                  </a:lnTo>
                  <a:lnTo>
                    <a:pt x="365" y="674"/>
                  </a:lnTo>
                  <a:lnTo>
                    <a:pt x="365" y="676"/>
                  </a:lnTo>
                  <a:lnTo>
                    <a:pt x="365" y="678"/>
                  </a:lnTo>
                  <a:lnTo>
                    <a:pt x="367" y="682"/>
                  </a:lnTo>
                  <a:lnTo>
                    <a:pt x="367" y="683"/>
                  </a:lnTo>
                  <a:lnTo>
                    <a:pt x="367" y="685"/>
                  </a:lnTo>
                  <a:lnTo>
                    <a:pt x="369" y="687"/>
                  </a:lnTo>
                  <a:lnTo>
                    <a:pt x="371" y="689"/>
                  </a:lnTo>
                  <a:lnTo>
                    <a:pt x="371" y="691"/>
                  </a:lnTo>
                  <a:lnTo>
                    <a:pt x="373" y="691"/>
                  </a:lnTo>
                  <a:lnTo>
                    <a:pt x="374" y="692"/>
                  </a:lnTo>
                  <a:lnTo>
                    <a:pt x="376" y="694"/>
                  </a:lnTo>
                  <a:lnTo>
                    <a:pt x="378" y="694"/>
                  </a:lnTo>
                  <a:lnTo>
                    <a:pt x="380" y="696"/>
                  </a:lnTo>
                  <a:lnTo>
                    <a:pt x="383" y="696"/>
                  </a:lnTo>
                  <a:lnTo>
                    <a:pt x="385" y="696"/>
                  </a:lnTo>
                  <a:lnTo>
                    <a:pt x="387" y="696"/>
                  </a:lnTo>
                  <a:lnTo>
                    <a:pt x="389" y="698"/>
                  </a:lnTo>
                  <a:lnTo>
                    <a:pt x="391" y="696"/>
                  </a:lnTo>
                  <a:lnTo>
                    <a:pt x="393" y="696"/>
                  </a:lnTo>
                  <a:lnTo>
                    <a:pt x="396" y="696"/>
                  </a:lnTo>
                  <a:lnTo>
                    <a:pt x="398" y="696"/>
                  </a:lnTo>
                  <a:lnTo>
                    <a:pt x="402" y="694"/>
                  </a:lnTo>
                  <a:lnTo>
                    <a:pt x="405" y="692"/>
                  </a:lnTo>
                  <a:lnTo>
                    <a:pt x="409" y="691"/>
                  </a:lnTo>
                  <a:lnTo>
                    <a:pt x="414" y="691"/>
                  </a:lnTo>
                  <a:lnTo>
                    <a:pt x="416" y="689"/>
                  </a:lnTo>
                  <a:lnTo>
                    <a:pt x="418" y="689"/>
                  </a:lnTo>
                  <a:lnTo>
                    <a:pt x="420" y="689"/>
                  </a:lnTo>
                  <a:lnTo>
                    <a:pt x="423" y="689"/>
                  </a:lnTo>
                  <a:lnTo>
                    <a:pt x="427" y="689"/>
                  </a:lnTo>
                  <a:lnTo>
                    <a:pt x="429" y="689"/>
                  </a:lnTo>
                  <a:lnTo>
                    <a:pt x="433" y="691"/>
                  </a:lnTo>
                  <a:lnTo>
                    <a:pt x="434" y="691"/>
                  </a:lnTo>
                  <a:lnTo>
                    <a:pt x="436" y="692"/>
                  </a:lnTo>
                  <a:lnTo>
                    <a:pt x="438" y="694"/>
                  </a:lnTo>
                  <a:lnTo>
                    <a:pt x="440" y="696"/>
                  </a:lnTo>
                  <a:lnTo>
                    <a:pt x="440" y="698"/>
                  </a:lnTo>
                  <a:lnTo>
                    <a:pt x="443" y="703"/>
                  </a:lnTo>
                  <a:lnTo>
                    <a:pt x="445" y="707"/>
                  </a:lnTo>
                  <a:lnTo>
                    <a:pt x="447" y="709"/>
                  </a:lnTo>
                  <a:lnTo>
                    <a:pt x="449" y="711"/>
                  </a:lnTo>
                  <a:lnTo>
                    <a:pt x="451" y="712"/>
                  </a:lnTo>
                  <a:lnTo>
                    <a:pt x="453" y="714"/>
                  </a:lnTo>
                  <a:lnTo>
                    <a:pt x="478" y="714"/>
                  </a:lnTo>
                  <a:lnTo>
                    <a:pt x="480" y="714"/>
                  </a:lnTo>
                  <a:lnTo>
                    <a:pt x="480" y="716"/>
                  </a:lnTo>
                  <a:lnTo>
                    <a:pt x="482" y="718"/>
                  </a:lnTo>
                  <a:lnTo>
                    <a:pt x="483" y="720"/>
                  </a:lnTo>
                  <a:lnTo>
                    <a:pt x="485" y="723"/>
                  </a:lnTo>
                  <a:lnTo>
                    <a:pt x="487" y="727"/>
                  </a:lnTo>
                  <a:lnTo>
                    <a:pt x="489" y="736"/>
                  </a:lnTo>
                  <a:lnTo>
                    <a:pt x="492" y="745"/>
                  </a:lnTo>
                  <a:lnTo>
                    <a:pt x="494" y="749"/>
                  </a:lnTo>
                  <a:lnTo>
                    <a:pt x="496" y="752"/>
                  </a:lnTo>
                  <a:lnTo>
                    <a:pt x="496" y="754"/>
                  </a:lnTo>
                  <a:lnTo>
                    <a:pt x="498" y="756"/>
                  </a:lnTo>
                  <a:lnTo>
                    <a:pt x="500" y="758"/>
                  </a:lnTo>
                  <a:lnTo>
                    <a:pt x="500" y="760"/>
                  </a:lnTo>
                  <a:lnTo>
                    <a:pt x="502" y="761"/>
                  </a:lnTo>
                  <a:lnTo>
                    <a:pt x="503" y="763"/>
                  </a:lnTo>
                  <a:lnTo>
                    <a:pt x="505" y="763"/>
                  </a:lnTo>
                  <a:lnTo>
                    <a:pt x="507" y="765"/>
                  </a:lnTo>
                  <a:lnTo>
                    <a:pt x="509" y="765"/>
                  </a:lnTo>
                  <a:lnTo>
                    <a:pt x="511" y="767"/>
                  </a:lnTo>
                  <a:lnTo>
                    <a:pt x="514" y="767"/>
                  </a:lnTo>
                  <a:lnTo>
                    <a:pt x="516" y="767"/>
                  </a:lnTo>
                  <a:lnTo>
                    <a:pt x="518" y="767"/>
                  </a:lnTo>
                  <a:lnTo>
                    <a:pt x="520" y="765"/>
                  </a:lnTo>
                  <a:lnTo>
                    <a:pt x="522" y="765"/>
                  </a:lnTo>
                  <a:lnTo>
                    <a:pt x="523" y="763"/>
                  </a:lnTo>
                  <a:lnTo>
                    <a:pt x="525" y="763"/>
                  </a:lnTo>
                  <a:lnTo>
                    <a:pt x="527" y="761"/>
                  </a:lnTo>
                  <a:lnTo>
                    <a:pt x="529" y="761"/>
                  </a:lnTo>
                  <a:lnTo>
                    <a:pt x="532" y="761"/>
                  </a:lnTo>
                  <a:lnTo>
                    <a:pt x="534" y="761"/>
                  </a:lnTo>
                  <a:lnTo>
                    <a:pt x="536" y="761"/>
                  </a:lnTo>
                  <a:lnTo>
                    <a:pt x="538" y="763"/>
                  </a:lnTo>
                  <a:lnTo>
                    <a:pt x="540" y="763"/>
                  </a:lnTo>
                  <a:lnTo>
                    <a:pt x="543" y="767"/>
                  </a:lnTo>
                  <a:lnTo>
                    <a:pt x="545" y="772"/>
                  </a:lnTo>
                  <a:lnTo>
                    <a:pt x="547" y="774"/>
                  </a:lnTo>
                  <a:lnTo>
                    <a:pt x="549" y="776"/>
                  </a:lnTo>
                  <a:lnTo>
                    <a:pt x="551" y="778"/>
                  </a:lnTo>
                  <a:lnTo>
                    <a:pt x="552" y="780"/>
                  </a:lnTo>
                  <a:lnTo>
                    <a:pt x="554" y="781"/>
                  </a:lnTo>
                  <a:lnTo>
                    <a:pt x="556" y="781"/>
                  </a:lnTo>
                  <a:lnTo>
                    <a:pt x="558" y="783"/>
                  </a:lnTo>
                  <a:lnTo>
                    <a:pt x="560" y="783"/>
                  </a:lnTo>
                  <a:lnTo>
                    <a:pt x="565" y="783"/>
                  </a:lnTo>
                  <a:lnTo>
                    <a:pt x="569" y="783"/>
                  </a:lnTo>
                  <a:lnTo>
                    <a:pt x="572" y="781"/>
                  </a:lnTo>
                  <a:lnTo>
                    <a:pt x="576" y="781"/>
                  </a:lnTo>
                  <a:lnTo>
                    <a:pt x="580" y="780"/>
                  </a:lnTo>
                  <a:lnTo>
                    <a:pt x="583" y="780"/>
                  </a:lnTo>
                  <a:lnTo>
                    <a:pt x="585" y="778"/>
                  </a:lnTo>
                  <a:lnTo>
                    <a:pt x="589" y="776"/>
                  </a:lnTo>
                  <a:lnTo>
                    <a:pt x="591" y="774"/>
                  </a:lnTo>
                  <a:lnTo>
                    <a:pt x="592" y="772"/>
                  </a:lnTo>
                  <a:lnTo>
                    <a:pt x="594" y="771"/>
                  </a:lnTo>
                  <a:lnTo>
                    <a:pt x="596" y="767"/>
                  </a:lnTo>
                  <a:lnTo>
                    <a:pt x="598" y="765"/>
                  </a:lnTo>
                  <a:lnTo>
                    <a:pt x="600" y="763"/>
                  </a:lnTo>
                  <a:lnTo>
                    <a:pt x="600" y="760"/>
                  </a:lnTo>
                  <a:lnTo>
                    <a:pt x="601" y="756"/>
                  </a:lnTo>
                  <a:lnTo>
                    <a:pt x="601" y="754"/>
                  </a:lnTo>
                  <a:lnTo>
                    <a:pt x="601" y="751"/>
                  </a:lnTo>
                  <a:lnTo>
                    <a:pt x="600" y="749"/>
                  </a:lnTo>
                  <a:lnTo>
                    <a:pt x="600" y="747"/>
                  </a:lnTo>
                  <a:lnTo>
                    <a:pt x="598" y="745"/>
                  </a:lnTo>
                  <a:lnTo>
                    <a:pt x="598" y="745"/>
                  </a:lnTo>
                  <a:lnTo>
                    <a:pt x="596" y="743"/>
                  </a:lnTo>
                  <a:lnTo>
                    <a:pt x="594" y="743"/>
                  </a:lnTo>
                  <a:lnTo>
                    <a:pt x="592" y="741"/>
                  </a:lnTo>
                  <a:lnTo>
                    <a:pt x="589" y="741"/>
                  </a:lnTo>
                  <a:lnTo>
                    <a:pt x="587" y="740"/>
                  </a:lnTo>
                  <a:lnTo>
                    <a:pt x="585" y="740"/>
                  </a:lnTo>
                  <a:lnTo>
                    <a:pt x="585" y="738"/>
                  </a:lnTo>
                  <a:lnTo>
                    <a:pt x="583" y="736"/>
                  </a:lnTo>
                  <a:lnTo>
                    <a:pt x="583" y="736"/>
                  </a:lnTo>
                  <a:lnTo>
                    <a:pt x="583" y="734"/>
                  </a:lnTo>
                  <a:lnTo>
                    <a:pt x="583" y="732"/>
                  </a:lnTo>
                  <a:lnTo>
                    <a:pt x="583" y="732"/>
                  </a:lnTo>
                  <a:lnTo>
                    <a:pt x="583" y="731"/>
                  </a:lnTo>
                  <a:lnTo>
                    <a:pt x="583" y="729"/>
                  </a:lnTo>
                  <a:lnTo>
                    <a:pt x="583" y="727"/>
                  </a:lnTo>
                  <a:lnTo>
                    <a:pt x="583" y="727"/>
                  </a:lnTo>
                  <a:lnTo>
                    <a:pt x="582" y="725"/>
                  </a:lnTo>
                  <a:lnTo>
                    <a:pt x="582" y="725"/>
                  </a:lnTo>
                  <a:lnTo>
                    <a:pt x="580" y="725"/>
                  </a:lnTo>
                  <a:lnTo>
                    <a:pt x="580" y="723"/>
                  </a:lnTo>
                  <a:lnTo>
                    <a:pt x="578" y="723"/>
                  </a:lnTo>
                  <a:lnTo>
                    <a:pt x="576" y="721"/>
                  </a:lnTo>
                  <a:lnTo>
                    <a:pt x="572" y="721"/>
                  </a:lnTo>
                  <a:lnTo>
                    <a:pt x="571" y="720"/>
                  </a:lnTo>
                  <a:lnTo>
                    <a:pt x="571" y="720"/>
                  </a:lnTo>
                  <a:lnTo>
                    <a:pt x="569" y="720"/>
                  </a:lnTo>
                  <a:lnTo>
                    <a:pt x="569" y="718"/>
                  </a:lnTo>
                  <a:lnTo>
                    <a:pt x="569" y="718"/>
                  </a:lnTo>
                  <a:lnTo>
                    <a:pt x="569" y="716"/>
                  </a:lnTo>
                  <a:lnTo>
                    <a:pt x="569" y="716"/>
                  </a:lnTo>
                  <a:lnTo>
                    <a:pt x="571" y="714"/>
                  </a:lnTo>
                  <a:lnTo>
                    <a:pt x="571" y="714"/>
                  </a:lnTo>
                  <a:lnTo>
                    <a:pt x="572" y="712"/>
                  </a:lnTo>
                  <a:lnTo>
                    <a:pt x="572" y="711"/>
                  </a:lnTo>
                  <a:lnTo>
                    <a:pt x="574" y="711"/>
                  </a:lnTo>
                  <a:lnTo>
                    <a:pt x="574" y="709"/>
                  </a:lnTo>
                  <a:lnTo>
                    <a:pt x="574" y="707"/>
                  </a:lnTo>
                  <a:lnTo>
                    <a:pt x="572" y="705"/>
                  </a:lnTo>
                  <a:lnTo>
                    <a:pt x="572" y="705"/>
                  </a:lnTo>
                  <a:lnTo>
                    <a:pt x="572" y="703"/>
                  </a:lnTo>
                  <a:lnTo>
                    <a:pt x="571" y="701"/>
                  </a:lnTo>
                  <a:lnTo>
                    <a:pt x="569" y="701"/>
                  </a:lnTo>
                  <a:lnTo>
                    <a:pt x="567" y="700"/>
                  </a:lnTo>
                  <a:lnTo>
                    <a:pt x="565" y="698"/>
                  </a:lnTo>
                  <a:lnTo>
                    <a:pt x="565" y="698"/>
                  </a:lnTo>
                  <a:lnTo>
                    <a:pt x="565" y="696"/>
                  </a:lnTo>
                  <a:lnTo>
                    <a:pt x="565" y="696"/>
                  </a:lnTo>
                  <a:lnTo>
                    <a:pt x="565" y="694"/>
                  </a:lnTo>
                  <a:lnTo>
                    <a:pt x="567" y="683"/>
                  </a:lnTo>
                  <a:lnTo>
                    <a:pt x="569" y="682"/>
                  </a:lnTo>
                  <a:lnTo>
                    <a:pt x="574" y="676"/>
                  </a:lnTo>
                  <a:lnTo>
                    <a:pt x="576" y="674"/>
                  </a:lnTo>
                  <a:lnTo>
                    <a:pt x="578" y="672"/>
                  </a:lnTo>
                  <a:lnTo>
                    <a:pt x="580" y="671"/>
                  </a:lnTo>
                  <a:lnTo>
                    <a:pt x="580" y="671"/>
                  </a:lnTo>
                  <a:lnTo>
                    <a:pt x="580" y="669"/>
                  </a:lnTo>
                  <a:lnTo>
                    <a:pt x="578" y="667"/>
                  </a:lnTo>
                  <a:lnTo>
                    <a:pt x="578" y="665"/>
                  </a:lnTo>
                  <a:lnTo>
                    <a:pt x="576" y="663"/>
                  </a:lnTo>
                  <a:lnTo>
                    <a:pt x="576" y="662"/>
                  </a:lnTo>
                  <a:lnTo>
                    <a:pt x="574" y="662"/>
                  </a:lnTo>
                  <a:lnTo>
                    <a:pt x="572" y="660"/>
                  </a:lnTo>
                  <a:lnTo>
                    <a:pt x="571" y="658"/>
                  </a:lnTo>
                  <a:lnTo>
                    <a:pt x="567" y="656"/>
                  </a:lnTo>
                  <a:lnTo>
                    <a:pt x="563" y="656"/>
                  </a:lnTo>
                  <a:lnTo>
                    <a:pt x="560" y="654"/>
                  </a:lnTo>
                  <a:lnTo>
                    <a:pt x="558" y="654"/>
                  </a:lnTo>
                  <a:lnTo>
                    <a:pt x="554" y="654"/>
                  </a:lnTo>
                  <a:lnTo>
                    <a:pt x="552" y="654"/>
                  </a:lnTo>
                  <a:lnTo>
                    <a:pt x="549" y="654"/>
                  </a:lnTo>
                  <a:lnTo>
                    <a:pt x="547" y="654"/>
                  </a:lnTo>
                  <a:lnTo>
                    <a:pt x="543" y="654"/>
                  </a:lnTo>
                  <a:lnTo>
                    <a:pt x="542" y="654"/>
                  </a:lnTo>
                  <a:lnTo>
                    <a:pt x="540" y="654"/>
                  </a:lnTo>
                  <a:lnTo>
                    <a:pt x="540" y="654"/>
                  </a:lnTo>
                  <a:lnTo>
                    <a:pt x="540" y="652"/>
                  </a:lnTo>
                  <a:lnTo>
                    <a:pt x="540" y="651"/>
                  </a:lnTo>
                  <a:lnTo>
                    <a:pt x="538" y="645"/>
                  </a:lnTo>
                  <a:lnTo>
                    <a:pt x="538" y="643"/>
                  </a:lnTo>
                  <a:lnTo>
                    <a:pt x="538" y="642"/>
                  </a:lnTo>
                  <a:lnTo>
                    <a:pt x="540" y="638"/>
                  </a:lnTo>
                  <a:lnTo>
                    <a:pt x="540" y="636"/>
                  </a:lnTo>
                  <a:lnTo>
                    <a:pt x="540" y="634"/>
                  </a:lnTo>
                  <a:lnTo>
                    <a:pt x="542" y="634"/>
                  </a:lnTo>
                  <a:lnTo>
                    <a:pt x="543" y="632"/>
                  </a:lnTo>
                  <a:lnTo>
                    <a:pt x="543" y="631"/>
                  </a:lnTo>
                  <a:lnTo>
                    <a:pt x="551" y="623"/>
                  </a:lnTo>
                  <a:lnTo>
                    <a:pt x="556" y="618"/>
                  </a:lnTo>
                  <a:lnTo>
                    <a:pt x="558" y="614"/>
                  </a:lnTo>
                  <a:lnTo>
                    <a:pt x="560" y="612"/>
                  </a:lnTo>
                  <a:lnTo>
                    <a:pt x="560" y="609"/>
                  </a:lnTo>
                  <a:lnTo>
                    <a:pt x="562" y="607"/>
                  </a:lnTo>
                  <a:lnTo>
                    <a:pt x="563" y="603"/>
                  </a:lnTo>
                  <a:lnTo>
                    <a:pt x="563" y="600"/>
                  </a:lnTo>
                  <a:lnTo>
                    <a:pt x="563" y="596"/>
                  </a:lnTo>
                  <a:lnTo>
                    <a:pt x="565" y="591"/>
                  </a:lnTo>
                  <a:lnTo>
                    <a:pt x="565" y="589"/>
                  </a:lnTo>
                  <a:lnTo>
                    <a:pt x="565" y="587"/>
                  </a:lnTo>
                  <a:lnTo>
                    <a:pt x="567" y="585"/>
                  </a:lnTo>
                  <a:lnTo>
                    <a:pt x="569" y="582"/>
                  </a:lnTo>
                  <a:lnTo>
                    <a:pt x="574" y="578"/>
                  </a:lnTo>
                  <a:lnTo>
                    <a:pt x="582" y="573"/>
                  </a:lnTo>
                  <a:lnTo>
                    <a:pt x="587" y="569"/>
                  </a:lnTo>
                  <a:lnTo>
                    <a:pt x="591" y="567"/>
                  </a:lnTo>
                  <a:lnTo>
                    <a:pt x="592" y="565"/>
                  </a:lnTo>
                  <a:lnTo>
                    <a:pt x="594" y="565"/>
                  </a:lnTo>
                  <a:lnTo>
                    <a:pt x="596" y="565"/>
                  </a:lnTo>
                  <a:lnTo>
                    <a:pt x="598" y="563"/>
                  </a:lnTo>
                  <a:lnTo>
                    <a:pt x="598" y="565"/>
                  </a:lnTo>
                  <a:lnTo>
                    <a:pt x="600" y="565"/>
                  </a:lnTo>
                  <a:lnTo>
                    <a:pt x="601" y="565"/>
                  </a:lnTo>
                  <a:lnTo>
                    <a:pt x="603" y="567"/>
                  </a:lnTo>
                  <a:lnTo>
                    <a:pt x="605" y="567"/>
                  </a:lnTo>
                  <a:lnTo>
                    <a:pt x="605" y="567"/>
                  </a:lnTo>
                  <a:lnTo>
                    <a:pt x="607" y="569"/>
                  </a:lnTo>
                  <a:lnTo>
                    <a:pt x="609" y="569"/>
                  </a:lnTo>
                  <a:lnTo>
                    <a:pt x="611" y="569"/>
                  </a:lnTo>
                  <a:lnTo>
                    <a:pt x="611" y="567"/>
                  </a:lnTo>
                  <a:lnTo>
                    <a:pt x="612" y="565"/>
                  </a:lnTo>
                  <a:lnTo>
                    <a:pt x="614" y="563"/>
                  </a:lnTo>
                  <a:lnTo>
                    <a:pt x="618" y="556"/>
                  </a:lnTo>
                  <a:lnTo>
                    <a:pt x="621" y="549"/>
                  </a:lnTo>
                  <a:lnTo>
                    <a:pt x="625" y="542"/>
                  </a:lnTo>
                  <a:lnTo>
                    <a:pt x="627" y="536"/>
                  </a:lnTo>
                  <a:lnTo>
                    <a:pt x="629" y="531"/>
                  </a:lnTo>
                  <a:lnTo>
                    <a:pt x="629" y="527"/>
                  </a:lnTo>
                  <a:lnTo>
                    <a:pt x="621" y="527"/>
                  </a:lnTo>
                  <a:lnTo>
                    <a:pt x="620" y="529"/>
                  </a:lnTo>
                  <a:lnTo>
                    <a:pt x="618" y="529"/>
                  </a:lnTo>
                  <a:lnTo>
                    <a:pt x="614" y="531"/>
                  </a:lnTo>
                  <a:lnTo>
                    <a:pt x="612" y="531"/>
                  </a:lnTo>
                  <a:lnTo>
                    <a:pt x="609" y="533"/>
                  </a:lnTo>
                  <a:lnTo>
                    <a:pt x="605" y="533"/>
                  </a:lnTo>
                  <a:lnTo>
                    <a:pt x="600" y="533"/>
                  </a:lnTo>
                  <a:lnTo>
                    <a:pt x="596" y="533"/>
                  </a:lnTo>
                  <a:lnTo>
                    <a:pt x="592" y="533"/>
                  </a:lnTo>
                  <a:lnTo>
                    <a:pt x="589" y="533"/>
                  </a:lnTo>
                  <a:lnTo>
                    <a:pt x="587" y="531"/>
                  </a:lnTo>
                  <a:lnTo>
                    <a:pt x="583" y="531"/>
                  </a:lnTo>
                  <a:lnTo>
                    <a:pt x="582" y="529"/>
                  </a:lnTo>
                  <a:lnTo>
                    <a:pt x="580" y="529"/>
                  </a:lnTo>
                  <a:lnTo>
                    <a:pt x="576" y="527"/>
                  </a:lnTo>
                  <a:lnTo>
                    <a:pt x="574" y="527"/>
                  </a:lnTo>
                  <a:lnTo>
                    <a:pt x="571" y="527"/>
                  </a:lnTo>
                  <a:lnTo>
                    <a:pt x="567" y="527"/>
                  </a:lnTo>
                  <a:lnTo>
                    <a:pt x="565" y="525"/>
                  </a:lnTo>
                  <a:lnTo>
                    <a:pt x="563" y="525"/>
                  </a:lnTo>
                  <a:lnTo>
                    <a:pt x="560" y="523"/>
                  </a:lnTo>
                  <a:lnTo>
                    <a:pt x="558" y="522"/>
                  </a:lnTo>
                  <a:lnTo>
                    <a:pt x="556" y="520"/>
                  </a:lnTo>
                  <a:lnTo>
                    <a:pt x="554" y="518"/>
                  </a:lnTo>
                  <a:lnTo>
                    <a:pt x="554" y="516"/>
                  </a:lnTo>
                  <a:lnTo>
                    <a:pt x="552" y="514"/>
                  </a:lnTo>
                  <a:lnTo>
                    <a:pt x="552" y="511"/>
                  </a:lnTo>
                  <a:lnTo>
                    <a:pt x="551" y="507"/>
                  </a:lnTo>
                  <a:lnTo>
                    <a:pt x="551" y="503"/>
                  </a:lnTo>
                  <a:lnTo>
                    <a:pt x="551" y="500"/>
                  </a:lnTo>
                  <a:lnTo>
                    <a:pt x="551" y="496"/>
                  </a:lnTo>
                  <a:lnTo>
                    <a:pt x="551" y="493"/>
                  </a:lnTo>
                  <a:lnTo>
                    <a:pt x="551" y="489"/>
                  </a:lnTo>
                  <a:lnTo>
                    <a:pt x="551" y="487"/>
                  </a:lnTo>
                  <a:lnTo>
                    <a:pt x="551" y="485"/>
                  </a:lnTo>
                  <a:lnTo>
                    <a:pt x="551" y="483"/>
                  </a:lnTo>
                  <a:lnTo>
                    <a:pt x="552" y="482"/>
                  </a:lnTo>
                  <a:lnTo>
                    <a:pt x="552" y="480"/>
                  </a:lnTo>
                  <a:lnTo>
                    <a:pt x="554" y="478"/>
                  </a:lnTo>
                  <a:lnTo>
                    <a:pt x="554" y="478"/>
                  </a:lnTo>
                  <a:lnTo>
                    <a:pt x="556" y="476"/>
                  </a:lnTo>
                  <a:lnTo>
                    <a:pt x="558" y="474"/>
                  </a:lnTo>
                  <a:lnTo>
                    <a:pt x="558" y="474"/>
                  </a:lnTo>
                  <a:lnTo>
                    <a:pt x="560" y="474"/>
                  </a:lnTo>
                  <a:lnTo>
                    <a:pt x="563" y="473"/>
                  </a:lnTo>
                  <a:lnTo>
                    <a:pt x="565" y="473"/>
                  </a:lnTo>
                  <a:lnTo>
                    <a:pt x="567" y="473"/>
                  </a:lnTo>
                  <a:lnTo>
                    <a:pt x="569" y="473"/>
                  </a:lnTo>
                  <a:lnTo>
                    <a:pt x="572" y="473"/>
                  </a:lnTo>
                  <a:lnTo>
                    <a:pt x="574" y="473"/>
                  </a:lnTo>
                  <a:lnTo>
                    <a:pt x="576" y="473"/>
                  </a:lnTo>
                  <a:lnTo>
                    <a:pt x="578" y="474"/>
                  </a:lnTo>
                  <a:lnTo>
                    <a:pt x="580" y="474"/>
                  </a:lnTo>
                  <a:lnTo>
                    <a:pt x="582" y="474"/>
                  </a:lnTo>
                  <a:lnTo>
                    <a:pt x="582" y="474"/>
                  </a:lnTo>
                  <a:lnTo>
                    <a:pt x="583" y="476"/>
                  </a:lnTo>
                  <a:lnTo>
                    <a:pt x="583" y="476"/>
                  </a:lnTo>
                  <a:lnTo>
                    <a:pt x="583" y="478"/>
                  </a:lnTo>
                  <a:lnTo>
                    <a:pt x="583" y="478"/>
                  </a:lnTo>
                  <a:lnTo>
                    <a:pt x="583" y="480"/>
                  </a:lnTo>
                  <a:lnTo>
                    <a:pt x="583" y="482"/>
                  </a:lnTo>
                  <a:lnTo>
                    <a:pt x="583" y="482"/>
                  </a:lnTo>
                  <a:lnTo>
                    <a:pt x="583" y="483"/>
                  </a:lnTo>
                  <a:lnTo>
                    <a:pt x="583" y="485"/>
                  </a:lnTo>
                  <a:lnTo>
                    <a:pt x="582" y="485"/>
                  </a:lnTo>
                  <a:lnTo>
                    <a:pt x="580" y="487"/>
                  </a:lnTo>
                  <a:lnTo>
                    <a:pt x="580" y="489"/>
                  </a:lnTo>
                  <a:lnTo>
                    <a:pt x="578" y="491"/>
                  </a:lnTo>
                  <a:lnTo>
                    <a:pt x="576" y="493"/>
                  </a:lnTo>
                  <a:lnTo>
                    <a:pt x="574" y="494"/>
                  </a:lnTo>
                  <a:lnTo>
                    <a:pt x="578" y="496"/>
                  </a:lnTo>
                  <a:lnTo>
                    <a:pt x="578" y="496"/>
                  </a:lnTo>
                  <a:lnTo>
                    <a:pt x="580" y="496"/>
                  </a:lnTo>
                  <a:lnTo>
                    <a:pt x="582" y="496"/>
                  </a:lnTo>
                  <a:lnTo>
                    <a:pt x="585" y="494"/>
                  </a:lnTo>
                  <a:lnTo>
                    <a:pt x="589" y="494"/>
                  </a:lnTo>
                  <a:lnTo>
                    <a:pt x="589" y="498"/>
                  </a:lnTo>
                  <a:lnTo>
                    <a:pt x="591" y="502"/>
                  </a:lnTo>
                  <a:lnTo>
                    <a:pt x="592" y="503"/>
                  </a:lnTo>
                  <a:lnTo>
                    <a:pt x="594" y="505"/>
                  </a:lnTo>
                  <a:lnTo>
                    <a:pt x="594" y="505"/>
                  </a:lnTo>
                  <a:lnTo>
                    <a:pt x="596" y="505"/>
                  </a:lnTo>
                  <a:lnTo>
                    <a:pt x="598" y="507"/>
                  </a:lnTo>
                  <a:lnTo>
                    <a:pt x="598" y="507"/>
                  </a:lnTo>
                  <a:lnTo>
                    <a:pt x="601" y="507"/>
                  </a:lnTo>
                  <a:lnTo>
                    <a:pt x="601" y="505"/>
                  </a:lnTo>
                  <a:lnTo>
                    <a:pt x="603" y="505"/>
                  </a:lnTo>
                  <a:lnTo>
                    <a:pt x="605" y="503"/>
                  </a:lnTo>
                  <a:lnTo>
                    <a:pt x="605" y="502"/>
                  </a:lnTo>
                  <a:lnTo>
                    <a:pt x="607" y="500"/>
                  </a:lnTo>
                  <a:lnTo>
                    <a:pt x="607" y="498"/>
                  </a:lnTo>
                  <a:lnTo>
                    <a:pt x="607" y="494"/>
                  </a:lnTo>
                  <a:lnTo>
                    <a:pt x="614" y="494"/>
                  </a:lnTo>
                  <a:lnTo>
                    <a:pt x="625" y="496"/>
                  </a:lnTo>
                  <a:lnTo>
                    <a:pt x="627" y="494"/>
                  </a:lnTo>
                  <a:lnTo>
                    <a:pt x="629" y="494"/>
                  </a:lnTo>
                  <a:lnTo>
                    <a:pt x="631" y="494"/>
                  </a:lnTo>
                  <a:lnTo>
                    <a:pt x="634" y="494"/>
                  </a:lnTo>
                  <a:lnTo>
                    <a:pt x="636" y="494"/>
                  </a:lnTo>
                  <a:lnTo>
                    <a:pt x="638" y="493"/>
                  </a:lnTo>
                  <a:lnTo>
                    <a:pt x="638" y="493"/>
                  </a:lnTo>
                  <a:lnTo>
                    <a:pt x="640" y="491"/>
                  </a:lnTo>
                  <a:lnTo>
                    <a:pt x="640" y="489"/>
                  </a:lnTo>
                  <a:lnTo>
                    <a:pt x="638" y="487"/>
                  </a:lnTo>
                  <a:lnTo>
                    <a:pt x="638" y="485"/>
                  </a:lnTo>
                  <a:lnTo>
                    <a:pt x="636" y="483"/>
                  </a:lnTo>
                  <a:lnTo>
                    <a:pt x="636" y="482"/>
                  </a:lnTo>
                  <a:lnTo>
                    <a:pt x="636" y="480"/>
                  </a:lnTo>
                  <a:lnTo>
                    <a:pt x="636" y="476"/>
                  </a:lnTo>
                  <a:lnTo>
                    <a:pt x="636" y="474"/>
                  </a:lnTo>
                  <a:lnTo>
                    <a:pt x="636" y="471"/>
                  </a:lnTo>
                  <a:lnTo>
                    <a:pt x="636" y="469"/>
                  </a:lnTo>
                  <a:lnTo>
                    <a:pt x="636" y="467"/>
                  </a:lnTo>
                  <a:lnTo>
                    <a:pt x="636" y="465"/>
                  </a:lnTo>
                  <a:lnTo>
                    <a:pt x="638" y="462"/>
                  </a:lnTo>
                  <a:lnTo>
                    <a:pt x="640" y="460"/>
                  </a:lnTo>
                  <a:lnTo>
                    <a:pt x="641" y="456"/>
                  </a:lnTo>
                  <a:lnTo>
                    <a:pt x="641" y="453"/>
                  </a:lnTo>
                  <a:lnTo>
                    <a:pt x="641" y="451"/>
                  </a:lnTo>
                  <a:lnTo>
                    <a:pt x="643" y="449"/>
                  </a:lnTo>
                  <a:lnTo>
                    <a:pt x="643" y="447"/>
                  </a:lnTo>
                  <a:lnTo>
                    <a:pt x="643" y="445"/>
                  </a:lnTo>
                  <a:lnTo>
                    <a:pt x="643" y="444"/>
                  </a:lnTo>
                  <a:lnTo>
                    <a:pt x="645" y="444"/>
                  </a:lnTo>
                  <a:lnTo>
                    <a:pt x="643" y="444"/>
                  </a:lnTo>
                  <a:lnTo>
                    <a:pt x="641" y="444"/>
                  </a:lnTo>
                  <a:lnTo>
                    <a:pt x="640" y="445"/>
                  </a:lnTo>
                  <a:lnTo>
                    <a:pt x="640" y="445"/>
                  </a:lnTo>
                  <a:lnTo>
                    <a:pt x="638" y="445"/>
                  </a:lnTo>
                  <a:lnTo>
                    <a:pt x="636" y="447"/>
                  </a:lnTo>
                  <a:lnTo>
                    <a:pt x="636" y="447"/>
                  </a:lnTo>
                  <a:lnTo>
                    <a:pt x="634" y="447"/>
                  </a:lnTo>
                  <a:lnTo>
                    <a:pt x="632" y="447"/>
                  </a:lnTo>
                  <a:lnTo>
                    <a:pt x="629" y="447"/>
                  </a:lnTo>
                  <a:lnTo>
                    <a:pt x="625" y="445"/>
                  </a:lnTo>
                  <a:lnTo>
                    <a:pt x="621" y="444"/>
                  </a:lnTo>
                  <a:lnTo>
                    <a:pt x="618" y="442"/>
                  </a:lnTo>
                  <a:lnTo>
                    <a:pt x="614" y="440"/>
                  </a:lnTo>
                  <a:lnTo>
                    <a:pt x="611" y="438"/>
                  </a:lnTo>
                  <a:lnTo>
                    <a:pt x="607" y="436"/>
                  </a:lnTo>
                  <a:lnTo>
                    <a:pt x="605" y="433"/>
                  </a:lnTo>
                  <a:lnTo>
                    <a:pt x="601" y="431"/>
                  </a:lnTo>
                  <a:lnTo>
                    <a:pt x="598" y="427"/>
                  </a:lnTo>
                  <a:lnTo>
                    <a:pt x="596" y="425"/>
                  </a:lnTo>
                  <a:lnTo>
                    <a:pt x="594" y="422"/>
                  </a:lnTo>
                  <a:lnTo>
                    <a:pt x="592" y="420"/>
                  </a:lnTo>
                  <a:lnTo>
                    <a:pt x="592" y="418"/>
                  </a:lnTo>
                  <a:lnTo>
                    <a:pt x="592" y="418"/>
                  </a:lnTo>
                  <a:lnTo>
                    <a:pt x="591" y="416"/>
                  </a:lnTo>
                  <a:lnTo>
                    <a:pt x="591" y="414"/>
                  </a:lnTo>
                  <a:lnTo>
                    <a:pt x="591" y="413"/>
                  </a:lnTo>
                  <a:lnTo>
                    <a:pt x="592" y="411"/>
                  </a:lnTo>
                  <a:lnTo>
                    <a:pt x="592" y="409"/>
                  </a:lnTo>
                  <a:lnTo>
                    <a:pt x="592" y="405"/>
                  </a:lnTo>
                  <a:lnTo>
                    <a:pt x="594" y="404"/>
                  </a:lnTo>
                  <a:lnTo>
                    <a:pt x="594" y="400"/>
                  </a:lnTo>
                  <a:lnTo>
                    <a:pt x="596" y="398"/>
                  </a:lnTo>
                  <a:lnTo>
                    <a:pt x="598" y="394"/>
                  </a:lnTo>
                  <a:lnTo>
                    <a:pt x="600" y="393"/>
                  </a:lnTo>
                  <a:lnTo>
                    <a:pt x="601" y="391"/>
                  </a:lnTo>
                  <a:lnTo>
                    <a:pt x="603" y="387"/>
                  </a:lnTo>
                  <a:lnTo>
                    <a:pt x="605" y="385"/>
                  </a:lnTo>
                  <a:lnTo>
                    <a:pt x="607" y="384"/>
                  </a:lnTo>
                  <a:lnTo>
                    <a:pt x="609" y="384"/>
                  </a:lnTo>
                  <a:lnTo>
                    <a:pt x="611" y="382"/>
                  </a:lnTo>
                  <a:lnTo>
                    <a:pt x="612" y="382"/>
                  </a:lnTo>
                  <a:lnTo>
                    <a:pt x="614" y="380"/>
                  </a:lnTo>
                  <a:lnTo>
                    <a:pt x="616" y="380"/>
                  </a:lnTo>
                  <a:lnTo>
                    <a:pt x="618" y="382"/>
                  </a:lnTo>
                  <a:lnTo>
                    <a:pt x="621" y="382"/>
                  </a:lnTo>
                  <a:lnTo>
                    <a:pt x="623" y="382"/>
                  </a:lnTo>
                  <a:lnTo>
                    <a:pt x="625" y="382"/>
                  </a:lnTo>
                  <a:lnTo>
                    <a:pt x="625" y="382"/>
                  </a:lnTo>
                  <a:lnTo>
                    <a:pt x="627" y="380"/>
                  </a:lnTo>
                  <a:lnTo>
                    <a:pt x="627" y="380"/>
                  </a:lnTo>
                  <a:lnTo>
                    <a:pt x="629" y="380"/>
                  </a:lnTo>
                  <a:lnTo>
                    <a:pt x="632" y="373"/>
                  </a:lnTo>
                  <a:lnTo>
                    <a:pt x="636" y="365"/>
                  </a:lnTo>
                  <a:lnTo>
                    <a:pt x="638" y="364"/>
                  </a:lnTo>
                  <a:lnTo>
                    <a:pt x="640" y="362"/>
                  </a:lnTo>
                  <a:lnTo>
                    <a:pt x="641" y="360"/>
                  </a:lnTo>
                  <a:lnTo>
                    <a:pt x="641" y="358"/>
                  </a:lnTo>
                  <a:lnTo>
                    <a:pt x="643" y="358"/>
                  </a:lnTo>
                  <a:lnTo>
                    <a:pt x="645" y="356"/>
                  </a:lnTo>
                  <a:lnTo>
                    <a:pt x="649" y="356"/>
                  </a:lnTo>
                  <a:lnTo>
                    <a:pt x="651" y="356"/>
                  </a:lnTo>
                  <a:lnTo>
                    <a:pt x="652" y="356"/>
                  </a:lnTo>
                  <a:lnTo>
                    <a:pt x="654" y="356"/>
                  </a:lnTo>
                  <a:lnTo>
                    <a:pt x="656" y="356"/>
                  </a:lnTo>
                  <a:lnTo>
                    <a:pt x="658" y="358"/>
                  </a:lnTo>
                  <a:lnTo>
                    <a:pt x="661" y="358"/>
                  </a:lnTo>
                  <a:lnTo>
                    <a:pt x="663" y="358"/>
                  </a:lnTo>
                  <a:lnTo>
                    <a:pt x="665" y="358"/>
                  </a:lnTo>
                  <a:lnTo>
                    <a:pt x="665" y="358"/>
                  </a:lnTo>
                  <a:lnTo>
                    <a:pt x="667" y="358"/>
                  </a:lnTo>
                  <a:lnTo>
                    <a:pt x="667" y="358"/>
                  </a:lnTo>
                  <a:lnTo>
                    <a:pt x="669" y="356"/>
                  </a:lnTo>
                  <a:lnTo>
                    <a:pt x="669" y="354"/>
                  </a:lnTo>
                  <a:lnTo>
                    <a:pt x="671" y="353"/>
                  </a:lnTo>
                  <a:lnTo>
                    <a:pt x="671" y="351"/>
                  </a:lnTo>
                  <a:lnTo>
                    <a:pt x="671" y="349"/>
                  </a:lnTo>
                  <a:lnTo>
                    <a:pt x="672" y="347"/>
                  </a:lnTo>
                  <a:lnTo>
                    <a:pt x="672" y="345"/>
                  </a:lnTo>
                  <a:lnTo>
                    <a:pt x="672" y="342"/>
                  </a:lnTo>
                  <a:lnTo>
                    <a:pt x="672" y="340"/>
                  </a:lnTo>
                  <a:lnTo>
                    <a:pt x="674" y="338"/>
                  </a:lnTo>
                  <a:lnTo>
                    <a:pt x="674" y="338"/>
                  </a:lnTo>
                  <a:lnTo>
                    <a:pt x="676" y="338"/>
                  </a:lnTo>
                  <a:lnTo>
                    <a:pt x="676" y="336"/>
                  </a:lnTo>
                  <a:lnTo>
                    <a:pt x="678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5"/>
                  </a:lnTo>
                  <a:lnTo>
                    <a:pt x="683" y="335"/>
                  </a:lnTo>
                  <a:lnTo>
                    <a:pt x="685" y="335"/>
                  </a:lnTo>
                  <a:lnTo>
                    <a:pt x="687" y="335"/>
                  </a:lnTo>
                  <a:lnTo>
                    <a:pt x="691" y="335"/>
                  </a:lnTo>
                  <a:lnTo>
                    <a:pt x="692" y="335"/>
                  </a:lnTo>
                  <a:lnTo>
                    <a:pt x="694" y="333"/>
                  </a:lnTo>
                  <a:lnTo>
                    <a:pt x="696" y="333"/>
                  </a:lnTo>
                  <a:lnTo>
                    <a:pt x="700" y="331"/>
                  </a:lnTo>
                  <a:lnTo>
                    <a:pt x="701" y="329"/>
                  </a:lnTo>
                  <a:lnTo>
                    <a:pt x="703" y="329"/>
                  </a:lnTo>
                  <a:lnTo>
                    <a:pt x="705" y="327"/>
                  </a:lnTo>
                  <a:lnTo>
                    <a:pt x="707" y="325"/>
                  </a:lnTo>
                  <a:lnTo>
                    <a:pt x="709" y="324"/>
                  </a:lnTo>
                  <a:lnTo>
                    <a:pt x="709" y="322"/>
                  </a:lnTo>
                  <a:lnTo>
                    <a:pt x="710" y="320"/>
                  </a:lnTo>
                  <a:lnTo>
                    <a:pt x="710" y="316"/>
                  </a:lnTo>
                  <a:lnTo>
                    <a:pt x="710" y="315"/>
                  </a:lnTo>
                  <a:lnTo>
                    <a:pt x="710" y="313"/>
                  </a:lnTo>
                  <a:lnTo>
                    <a:pt x="710" y="311"/>
                  </a:lnTo>
                  <a:lnTo>
                    <a:pt x="709" y="309"/>
                  </a:lnTo>
                  <a:lnTo>
                    <a:pt x="709" y="307"/>
                  </a:lnTo>
                  <a:lnTo>
                    <a:pt x="707" y="305"/>
                  </a:lnTo>
                  <a:lnTo>
                    <a:pt x="705" y="304"/>
                  </a:lnTo>
                  <a:lnTo>
                    <a:pt x="705" y="304"/>
                  </a:lnTo>
                  <a:lnTo>
                    <a:pt x="705" y="302"/>
                  </a:lnTo>
                  <a:lnTo>
                    <a:pt x="705" y="300"/>
                  </a:lnTo>
                  <a:lnTo>
                    <a:pt x="705" y="298"/>
                  </a:lnTo>
                  <a:lnTo>
                    <a:pt x="705" y="298"/>
                  </a:lnTo>
                  <a:lnTo>
                    <a:pt x="707" y="296"/>
                  </a:lnTo>
                  <a:lnTo>
                    <a:pt x="707" y="295"/>
                  </a:lnTo>
                  <a:lnTo>
                    <a:pt x="709" y="293"/>
                  </a:lnTo>
                  <a:lnTo>
                    <a:pt x="710" y="291"/>
                  </a:lnTo>
                  <a:lnTo>
                    <a:pt x="712" y="289"/>
                  </a:lnTo>
                  <a:lnTo>
                    <a:pt x="712" y="287"/>
                  </a:lnTo>
                  <a:lnTo>
                    <a:pt x="714" y="285"/>
                  </a:lnTo>
                  <a:lnTo>
                    <a:pt x="714" y="285"/>
                  </a:lnTo>
                  <a:lnTo>
                    <a:pt x="714" y="284"/>
                  </a:lnTo>
                  <a:lnTo>
                    <a:pt x="714" y="282"/>
                  </a:lnTo>
                  <a:lnTo>
                    <a:pt x="714" y="280"/>
                  </a:lnTo>
                  <a:lnTo>
                    <a:pt x="712" y="278"/>
                  </a:lnTo>
                  <a:lnTo>
                    <a:pt x="712" y="276"/>
                  </a:lnTo>
                  <a:lnTo>
                    <a:pt x="710" y="275"/>
                  </a:lnTo>
                  <a:lnTo>
                    <a:pt x="709" y="271"/>
                  </a:lnTo>
                  <a:lnTo>
                    <a:pt x="707" y="269"/>
                  </a:lnTo>
                  <a:lnTo>
                    <a:pt x="707" y="265"/>
                  </a:lnTo>
                  <a:lnTo>
                    <a:pt x="705" y="264"/>
                  </a:lnTo>
                  <a:lnTo>
                    <a:pt x="705" y="262"/>
                  </a:lnTo>
                  <a:lnTo>
                    <a:pt x="705" y="260"/>
                  </a:lnTo>
                  <a:lnTo>
                    <a:pt x="705" y="256"/>
                  </a:lnTo>
                  <a:lnTo>
                    <a:pt x="705" y="255"/>
                  </a:lnTo>
                  <a:lnTo>
                    <a:pt x="705" y="253"/>
                  </a:lnTo>
                  <a:lnTo>
                    <a:pt x="707" y="251"/>
                  </a:lnTo>
                  <a:lnTo>
                    <a:pt x="709" y="249"/>
                  </a:lnTo>
                  <a:lnTo>
                    <a:pt x="710" y="247"/>
                  </a:lnTo>
                  <a:lnTo>
                    <a:pt x="712" y="245"/>
                  </a:lnTo>
                  <a:lnTo>
                    <a:pt x="714" y="245"/>
                  </a:lnTo>
                  <a:lnTo>
                    <a:pt x="718" y="244"/>
                  </a:lnTo>
                  <a:lnTo>
                    <a:pt x="723" y="242"/>
                  </a:lnTo>
                  <a:lnTo>
                    <a:pt x="727" y="242"/>
                  </a:lnTo>
                  <a:lnTo>
                    <a:pt x="730" y="240"/>
                  </a:lnTo>
                  <a:lnTo>
                    <a:pt x="732" y="240"/>
                  </a:lnTo>
                  <a:lnTo>
                    <a:pt x="734" y="238"/>
                  </a:lnTo>
                  <a:lnTo>
                    <a:pt x="736" y="238"/>
                  </a:lnTo>
                  <a:lnTo>
                    <a:pt x="738" y="236"/>
                  </a:lnTo>
                  <a:lnTo>
                    <a:pt x="740" y="235"/>
                  </a:lnTo>
                  <a:lnTo>
                    <a:pt x="741" y="233"/>
                  </a:lnTo>
                  <a:lnTo>
                    <a:pt x="743" y="231"/>
                  </a:lnTo>
                  <a:lnTo>
                    <a:pt x="747" y="227"/>
                  </a:lnTo>
                  <a:lnTo>
                    <a:pt x="750" y="222"/>
                  </a:lnTo>
                  <a:lnTo>
                    <a:pt x="754" y="213"/>
                  </a:lnTo>
                  <a:lnTo>
                    <a:pt x="760" y="202"/>
                  </a:lnTo>
                  <a:lnTo>
                    <a:pt x="763" y="196"/>
                  </a:lnTo>
                  <a:lnTo>
                    <a:pt x="767" y="189"/>
                  </a:lnTo>
                  <a:lnTo>
                    <a:pt x="770" y="184"/>
                  </a:lnTo>
                  <a:lnTo>
                    <a:pt x="774" y="176"/>
                  </a:lnTo>
                  <a:lnTo>
                    <a:pt x="778" y="169"/>
                  </a:lnTo>
                  <a:lnTo>
                    <a:pt x="781" y="162"/>
                  </a:lnTo>
                  <a:lnTo>
                    <a:pt x="785" y="155"/>
                  </a:lnTo>
                  <a:lnTo>
                    <a:pt x="787" y="147"/>
                  </a:lnTo>
                  <a:lnTo>
                    <a:pt x="789" y="144"/>
                  </a:lnTo>
                  <a:lnTo>
                    <a:pt x="785" y="146"/>
                  </a:lnTo>
                  <a:close/>
                  <a:moveTo>
                    <a:pt x="253" y="507"/>
                  </a:moveTo>
                  <a:lnTo>
                    <a:pt x="253" y="507"/>
                  </a:lnTo>
                  <a:lnTo>
                    <a:pt x="253" y="507"/>
                  </a:lnTo>
                  <a:lnTo>
                    <a:pt x="253" y="50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72" name="Freeform 77"/>
            <p:cNvSpPr>
              <a:spLocks/>
            </p:cNvSpPr>
            <p:nvPr/>
          </p:nvSpPr>
          <p:spPr bwMode="auto">
            <a:xfrm rot="389883">
              <a:off x="3099576" y="2442067"/>
              <a:ext cx="77788" cy="69850"/>
            </a:xfrm>
            <a:custGeom>
              <a:avLst/>
              <a:gdLst>
                <a:gd name="T0" fmla="*/ 42 w 49"/>
                <a:gd name="T1" fmla="*/ 22 h 44"/>
                <a:gd name="T2" fmla="*/ 40 w 49"/>
                <a:gd name="T3" fmla="*/ 20 h 44"/>
                <a:gd name="T4" fmla="*/ 38 w 49"/>
                <a:gd name="T5" fmla="*/ 16 h 44"/>
                <a:gd name="T6" fmla="*/ 33 w 49"/>
                <a:gd name="T7" fmla="*/ 5 h 44"/>
                <a:gd name="T8" fmla="*/ 27 w 49"/>
                <a:gd name="T9" fmla="*/ 0 h 44"/>
                <a:gd name="T10" fmla="*/ 24 w 49"/>
                <a:gd name="T11" fmla="*/ 2 h 44"/>
                <a:gd name="T12" fmla="*/ 18 w 49"/>
                <a:gd name="T13" fmla="*/ 4 h 44"/>
                <a:gd name="T14" fmla="*/ 13 w 49"/>
                <a:gd name="T15" fmla="*/ 7 h 44"/>
                <a:gd name="T16" fmla="*/ 7 w 49"/>
                <a:gd name="T17" fmla="*/ 11 h 44"/>
                <a:gd name="T18" fmla="*/ 4 w 49"/>
                <a:gd name="T19" fmla="*/ 15 h 44"/>
                <a:gd name="T20" fmla="*/ 2 w 49"/>
                <a:gd name="T21" fmla="*/ 20 h 44"/>
                <a:gd name="T22" fmla="*/ 0 w 49"/>
                <a:gd name="T23" fmla="*/ 27 h 44"/>
                <a:gd name="T24" fmla="*/ 0 w 49"/>
                <a:gd name="T25" fmla="*/ 33 h 44"/>
                <a:gd name="T26" fmla="*/ 0 w 49"/>
                <a:gd name="T27" fmla="*/ 38 h 44"/>
                <a:gd name="T28" fmla="*/ 2 w 49"/>
                <a:gd name="T29" fmla="*/ 40 h 44"/>
                <a:gd name="T30" fmla="*/ 2 w 49"/>
                <a:gd name="T31" fmla="*/ 42 h 44"/>
                <a:gd name="T32" fmla="*/ 4 w 49"/>
                <a:gd name="T33" fmla="*/ 44 h 44"/>
                <a:gd name="T34" fmla="*/ 11 w 49"/>
                <a:gd name="T35" fmla="*/ 44 h 44"/>
                <a:gd name="T36" fmla="*/ 16 w 49"/>
                <a:gd name="T37" fmla="*/ 42 h 44"/>
                <a:gd name="T38" fmla="*/ 20 w 49"/>
                <a:gd name="T39" fmla="*/ 40 h 44"/>
                <a:gd name="T40" fmla="*/ 24 w 49"/>
                <a:gd name="T41" fmla="*/ 38 h 44"/>
                <a:gd name="T42" fmla="*/ 33 w 49"/>
                <a:gd name="T43" fmla="*/ 38 h 44"/>
                <a:gd name="T44" fmla="*/ 40 w 49"/>
                <a:gd name="T45" fmla="*/ 38 h 44"/>
                <a:gd name="T46" fmla="*/ 44 w 49"/>
                <a:gd name="T47" fmla="*/ 38 h 44"/>
                <a:gd name="T48" fmla="*/ 47 w 49"/>
                <a:gd name="T49" fmla="*/ 38 h 44"/>
                <a:gd name="T50" fmla="*/ 49 w 49"/>
                <a:gd name="T51" fmla="*/ 36 h 44"/>
                <a:gd name="T52" fmla="*/ 49 w 49"/>
                <a:gd name="T53" fmla="*/ 35 h 44"/>
                <a:gd name="T54" fmla="*/ 49 w 49"/>
                <a:gd name="T55" fmla="*/ 31 h 44"/>
                <a:gd name="T56" fmla="*/ 49 w 49"/>
                <a:gd name="T57" fmla="*/ 27 h 44"/>
                <a:gd name="T58" fmla="*/ 46 w 49"/>
                <a:gd name="T59" fmla="*/ 25 h 44"/>
                <a:gd name="T60" fmla="*/ 44 w 49"/>
                <a:gd name="T61" fmla="*/ 22 h 44"/>
                <a:gd name="T62" fmla="*/ 42 w 49"/>
                <a:gd name="T6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" h="44">
                  <a:moveTo>
                    <a:pt x="42" y="22"/>
                  </a:moveTo>
                  <a:lnTo>
                    <a:pt x="42" y="22"/>
                  </a:lnTo>
                  <a:lnTo>
                    <a:pt x="42" y="22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8" y="16"/>
                  </a:lnTo>
                  <a:lnTo>
                    <a:pt x="36" y="13"/>
                  </a:lnTo>
                  <a:lnTo>
                    <a:pt x="33" y="5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5" y="5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7" y="11"/>
                  </a:lnTo>
                  <a:lnTo>
                    <a:pt x="6" y="13"/>
                  </a:lnTo>
                  <a:lnTo>
                    <a:pt x="4" y="15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7" y="44"/>
                  </a:lnTo>
                  <a:lnTo>
                    <a:pt x="11" y="44"/>
                  </a:lnTo>
                  <a:lnTo>
                    <a:pt x="13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33" y="38"/>
                  </a:lnTo>
                  <a:lnTo>
                    <a:pt x="36" y="38"/>
                  </a:lnTo>
                  <a:lnTo>
                    <a:pt x="40" y="38"/>
                  </a:lnTo>
                  <a:lnTo>
                    <a:pt x="42" y="38"/>
                  </a:lnTo>
                  <a:lnTo>
                    <a:pt x="44" y="38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49" y="35"/>
                  </a:lnTo>
                  <a:lnTo>
                    <a:pt x="49" y="33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6" y="25"/>
                  </a:lnTo>
                  <a:lnTo>
                    <a:pt x="46" y="24"/>
                  </a:lnTo>
                  <a:lnTo>
                    <a:pt x="44" y="22"/>
                  </a:lnTo>
                  <a:lnTo>
                    <a:pt x="42" y="22"/>
                  </a:lnTo>
                  <a:lnTo>
                    <a:pt x="42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73" name="Freeform 78"/>
            <p:cNvSpPr>
              <a:spLocks/>
            </p:cNvSpPr>
            <p:nvPr/>
          </p:nvSpPr>
          <p:spPr bwMode="auto">
            <a:xfrm rot="389883">
              <a:off x="1395102" y="2726719"/>
              <a:ext cx="1087438" cy="898525"/>
            </a:xfrm>
            <a:custGeom>
              <a:avLst/>
              <a:gdLst>
                <a:gd name="T0" fmla="*/ 636 w 685"/>
                <a:gd name="T1" fmla="*/ 219 h 566"/>
                <a:gd name="T2" fmla="*/ 592 w 685"/>
                <a:gd name="T3" fmla="*/ 189 h 566"/>
                <a:gd name="T4" fmla="*/ 550 w 685"/>
                <a:gd name="T5" fmla="*/ 143 h 566"/>
                <a:gd name="T6" fmla="*/ 529 w 685"/>
                <a:gd name="T7" fmla="*/ 149 h 566"/>
                <a:gd name="T8" fmla="*/ 498 w 685"/>
                <a:gd name="T9" fmla="*/ 152 h 566"/>
                <a:gd name="T10" fmla="*/ 472 w 685"/>
                <a:gd name="T11" fmla="*/ 120 h 566"/>
                <a:gd name="T12" fmla="*/ 450 w 685"/>
                <a:gd name="T13" fmla="*/ 98 h 566"/>
                <a:gd name="T14" fmla="*/ 425 w 685"/>
                <a:gd name="T15" fmla="*/ 85 h 566"/>
                <a:gd name="T16" fmla="*/ 410 w 685"/>
                <a:gd name="T17" fmla="*/ 65 h 566"/>
                <a:gd name="T18" fmla="*/ 394 w 685"/>
                <a:gd name="T19" fmla="*/ 61 h 566"/>
                <a:gd name="T20" fmla="*/ 378 w 685"/>
                <a:gd name="T21" fmla="*/ 52 h 566"/>
                <a:gd name="T22" fmla="*/ 345 w 685"/>
                <a:gd name="T23" fmla="*/ 45 h 566"/>
                <a:gd name="T24" fmla="*/ 327 w 685"/>
                <a:gd name="T25" fmla="*/ 40 h 566"/>
                <a:gd name="T26" fmla="*/ 305 w 685"/>
                <a:gd name="T27" fmla="*/ 18 h 566"/>
                <a:gd name="T28" fmla="*/ 265 w 685"/>
                <a:gd name="T29" fmla="*/ 31 h 566"/>
                <a:gd name="T30" fmla="*/ 216 w 685"/>
                <a:gd name="T31" fmla="*/ 16 h 566"/>
                <a:gd name="T32" fmla="*/ 194 w 685"/>
                <a:gd name="T33" fmla="*/ 0 h 566"/>
                <a:gd name="T34" fmla="*/ 182 w 685"/>
                <a:gd name="T35" fmla="*/ 32 h 566"/>
                <a:gd name="T36" fmla="*/ 152 w 685"/>
                <a:gd name="T37" fmla="*/ 56 h 566"/>
                <a:gd name="T38" fmla="*/ 136 w 685"/>
                <a:gd name="T39" fmla="*/ 56 h 566"/>
                <a:gd name="T40" fmla="*/ 107 w 685"/>
                <a:gd name="T41" fmla="*/ 83 h 566"/>
                <a:gd name="T42" fmla="*/ 85 w 685"/>
                <a:gd name="T43" fmla="*/ 136 h 566"/>
                <a:gd name="T44" fmla="*/ 73 w 685"/>
                <a:gd name="T45" fmla="*/ 150 h 566"/>
                <a:gd name="T46" fmla="*/ 82 w 685"/>
                <a:gd name="T47" fmla="*/ 178 h 566"/>
                <a:gd name="T48" fmla="*/ 71 w 685"/>
                <a:gd name="T49" fmla="*/ 194 h 566"/>
                <a:gd name="T50" fmla="*/ 36 w 685"/>
                <a:gd name="T51" fmla="*/ 167 h 566"/>
                <a:gd name="T52" fmla="*/ 29 w 685"/>
                <a:gd name="T53" fmla="*/ 185 h 566"/>
                <a:gd name="T54" fmla="*/ 0 w 685"/>
                <a:gd name="T55" fmla="*/ 218 h 566"/>
                <a:gd name="T56" fmla="*/ 16 w 685"/>
                <a:gd name="T57" fmla="*/ 230 h 566"/>
                <a:gd name="T58" fmla="*/ 45 w 685"/>
                <a:gd name="T59" fmla="*/ 254 h 566"/>
                <a:gd name="T60" fmla="*/ 58 w 685"/>
                <a:gd name="T61" fmla="*/ 283 h 566"/>
                <a:gd name="T62" fmla="*/ 54 w 685"/>
                <a:gd name="T63" fmla="*/ 307 h 566"/>
                <a:gd name="T64" fmla="*/ 29 w 685"/>
                <a:gd name="T65" fmla="*/ 321 h 566"/>
                <a:gd name="T66" fmla="*/ 47 w 685"/>
                <a:gd name="T67" fmla="*/ 348 h 566"/>
                <a:gd name="T68" fmla="*/ 38 w 685"/>
                <a:gd name="T69" fmla="*/ 379 h 566"/>
                <a:gd name="T70" fmla="*/ 29 w 685"/>
                <a:gd name="T71" fmla="*/ 401 h 566"/>
                <a:gd name="T72" fmla="*/ 45 w 685"/>
                <a:gd name="T73" fmla="*/ 423 h 566"/>
                <a:gd name="T74" fmla="*/ 73 w 685"/>
                <a:gd name="T75" fmla="*/ 443 h 566"/>
                <a:gd name="T76" fmla="*/ 78 w 685"/>
                <a:gd name="T77" fmla="*/ 483 h 566"/>
                <a:gd name="T78" fmla="*/ 107 w 685"/>
                <a:gd name="T79" fmla="*/ 526 h 566"/>
                <a:gd name="T80" fmla="*/ 127 w 685"/>
                <a:gd name="T81" fmla="*/ 552 h 566"/>
                <a:gd name="T82" fmla="*/ 167 w 685"/>
                <a:gd name="T83" fmla="*/ 565 h 566"/>
                <a:gd name="T84" fmla="*/ 202 w 685"/>
                <a:gd name="T85" fmla="*/ 534 h 566"/>
                <a:gd name="T86" fmla="*/ 254 w 685"/>
                <a:gd name="T87" fmla="*/ 536 h 566"/>
                <a:gd name="T88" fmla="*/ 271 w 685"/>
                <a:gd name="T89" fmla="*/ 516 h 566"/>
                <a:gd name="T90" fmla="*/ 329 w 685"/>
                <a:gd name="T91" fmla="*/ 479 h 566"/>
                <a:gd name="T92" fmla="*/ 334 w 685"/>
                <a:gd name="T93" fmla="*/ 417 h 566"/>
                <a:gd name="T94" fmla="*/ 376 w 685"/>
                <a:gd name="T95" fmla="*/ 387 h 566"/>
                <a:gd name="T96" fmla="*/ 390 w 685"/>
                <a:gd name="T97" fmla="*/ 361 h 566"/>
                <a:gd name="T98" fmla="*/ 383 w 685"/>
                <a:gd name="T99" fmla="*/ 332 h 566"/>
                <a:gd name="T100" fmla="*/ 416 w 685"/>
                <a:gd name="T101" fmla="*/ 316 h 566"/>
                <a:gd name="T102" fmla="*/ 456 w 685"/>
                <a:gd name="T103" fmla="*/ 288 h 566"/>
                <a:gd name="T104" fmla="*/ 476 w 685"/>
                <a:gd name="T105" fmla="*/ 279 h 566"/>
                <a:gd name="T106" fmla="*/ 498 w 685"/>
                <a:gd name="T107" fmla="*/ 285 h 566"/>
                <a:gd name="T108" fmla="*/ 525 w 685"/>
                <a:gd name="T109" fmla="*/ 268 h 566"/>
                <a:gd name="T110" fmla="*/ 570 w 685"/>
                <a:gd name="T111" fmla="*/ 258 h 566"/>
                <a:gd name="T112" fmla="*/ 585 w 685"/>
                <a:gd name="T113" fmla="*/ 276 h 566"/>
                <a:gd name="T114" fmla="*/ 618 w 685"/>
                <a:gd name="T115" fmla="*/ 274 h 566"/>
                <a:gd name="T116" fmla="*/ 652 w 685"/>
                <a:gd name="T117" fmla="*/ 265 h 566"/>
                <a:gd name="T118" fmla="*/ 672 w 685"/>
                <a:gd name="T119" fmla="*/ 241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85" h="566">
                  <a:moveTo>
                    <a:pt x="683" y="194"/>
                  </a:moveTo>
                  <a:lnTo>
                    <a:pt x="679" y="198"/>
                  </a:lnTo>
                  <a:lnTo>
                    <a:pt x="676" y="201"/>
                  </a:lnTo>
                  <a:lnTo>
                    <a:pt x="672" y="205"/>
                  </a:lnTo>
                  <a:lnTo>
                    <a:pt x="668" y="209"/>
                  </a:lnTo>
                  <a:lnTo>
                    <a:pt x="663" y="212"/>
                  </a:lnTo>
                  <a:lnTo>
                    <a:pt x="659" y="214"/>
                  </a:lnTo>
                  <a:lnTo>
                    <a:pt x="656" y="216"/>
                  </a:lnTo>
                  <a:lnTo>
                    <a:pt x="654" y="218"/>
                  </a:lnTo>
                  <a:lnTo>
                    <a:pt x="652" y="218"/>
                  </a:lnTo>
                  <a:lnTo>
                    <a:pt x="650" y="218"/>
                  </a:lnTo>
                  <a:lnTo>
                    <a:pt x="647" y="219"/>
                  </a:lnTo>
                  <a:lnTo>
                    <a:pt x="643" y="219"/>
                  </a:lnTo>
                  <a:lnTo>
                    <a:pt x="639" y="219"/>
                  </a:lnTo>
                  <a:lnTo>
                    <a:pt x="636" y="219"/>
                  </a:lnTo>
                  <a:lnTo>
                    <a:pt x="632" y="218"/>
                  </a:lnTo>
                  <a:lnTo>
                    <a:pt x="628" y="216"/>
                  </a:lnTo>
                  <a:lnTo>
                    <a:pt x="625" y="216"/>
                  </a:lnTo>
                  <a:lnTo>
                    <a:pt x="621" y="214"/>
                  </a:lnTo>
                  <a:lnTo>
                    <a:pt x="618" y="212"/>
                  </a:lnTo>
                  <a:lnTo>
                    <a:pt x="616" y="210"/>
                  </a:lnTo>
                  <a:lnTo>
                    <a:pt x="612" y="209"/>
                  </a:lnTo>
                  <a:lnTo>
                    <a:pt x="610" y="207"/>
                  </a:lnTo>
                  <a:lnTo>
                    <a:pt x="607" y="203"/>
                  </a:lnTo>
                  <a:lnTo>
                    <a:pt x="605" y="201"/>
                  </a:lnTo>
                  <a:lnTo>
                    <a:pt x="603" y="199"/>
                  </a:lnTo>
                  <a:lnTo>
                    <a:pt x="603" y="196"/>
                  </a:lnTo>
                  <a:lnTo>
                    <a:pt x="599" y="194"/>
                  </a:lnTo>
                  <a:lnTo>
                    <a:pt x="596" y="190"/>
                  </a:lnTo>
                  <a:lnTo>
                    <a:pt x="592" y="189"/>
                  </a:lnTo>
                  <a:lnTo>
                    <a:pt x="590" y="185"/>
                  </a:lnTo>
                  <a:lnTo>
                    <a:pt x="583" y="181"/>
                  </a:lnTo>
                  <a:lnTo>
                    <a:pt x="578" y="178"/>
                  </a:lnTo>
                  <a:lnTo>
                    <a:pt x="572" y="174"/>
                  </a:lnTo>
                  <a:lnTo>
                    <a:pt x="567" y="169"/>
                  </a:lnTo>
                  <a:lnTo>
                    <a:pt x="563" y="165"/>
                  </a:lnTo>
                  <a:lnTo>
                    <a:pt x="561" y="163"/>
                  </a:lnTo>
                  <a:lnTo>
                    <a:pt x="558" y="159"/>
                  </a:lnTo>
                  <a:lnTo>
                    <a:pt x="554" y="156"/>
                  </a:lnTo>
                  <a:lnTo>
                    <a:pt x="554" y="154"/>
                  </a:lnTo>
                  <a:lnTo>
                    <a:pt x="552" y="152"/>
                  </a:lnTo>
                  <a:lnTo>
                    <a:pt x="552" y="150"/>
                  </a:lnTo>
                  <a:lnTo>
                    <a:pt x="552" y="147"/>
                  </a:lnTo>
                  <a:lnTo>
                    <a:pt x="552" y="145"/>
                  </a:lnTo>
                  <a:lnTo>
                    <a:pt x="550" y="143"/>
                  </a:lnTo>
                  <a:lnTo>
                    <a:pt x="550" y="141"/>
                  </a:lnTo>
                  <a:lnTo>
                    <a:pt x="547" y="140"/>
                  </a:lnTo>
                  <a:lnTo>
                    <a:pt x="547" y="140"/>
                  </a:lnTo>
                  <a:lnTo>
                    <a:pt x="545" y="141"/>
                  </a:lnTo>
                  <a:lnTo>
                    <a:pt x="543" y="143"/>
                  </a:lnTo>
                  <a:lnTo>
                    <a:pt x="543" y="145"/>
                  </a:lnTo>
                  <a:lnTo>
                    <a:pt x="541" y="147"/>
                  </a:lnTo>
                  <a:lnTo>
                    <a:pt x="541" y="149"/>
                  </a:lnTo>
                  <a:lnTo>
                    <a:pt x="539" y="150"/>
                  </a:lnTo>
                  <a:lnTo>
                    <a:pt x="539" y="150"/>
                  </a:lnTo>
                  <a:lnTo>
                    <a:pt x="538" y="150"/>
                  </a:lnTo>
                  <a:lnTo>
                    <a:pt x="538" y="150"/>
                  </a:lnTo>
                  <a:lnTo>
                    <a:pt x="534" y="150"/>
                  </a:lnTo>
                  <a:lnTo>
                    <a:pt x="532" y="149"/>
                  </a:lnTo>
                  <a:lnTo>
                    <a:pt x="529" y="149"/>
                  </a:lnTo>
                  <a:lnTo>
                    <a:pt x="527" y="147"/>
                  </a:lnTo>
                  <a:lnTo>
                    <a:pt x="525" y="145"/>
                  </a:lnTo>
                  <a:lnTo>
                    <a:pt x="521" y="145"/>
                  </a:lnTo>
                  <a:lnTo>
                    <a:pt x="519" y="143"/>
                  </a:lnTo>
                  <a:lnTo>
                    <a:pt x="516" y="143"/>
                  </a:lnTo>
                  <a:lnTo>
                    <a:pt x="514" y="143"/>
                  </a:lnTo>
                  <a:lnTo>
                    <a:pt x="512" y="143"/>
                  </a:lnTo>
                  <a:lnTo>
                    <a:pt x="512" y="143"/>
                  </a:lnTo>
                  <a:lnTo>
                    <a:pt x="510" y="145"/>
                  </a:lnTo>
                  <a:lnTo>
                    <a:pt x="507" y="145"/>
                  </a:lnTo>
                  <a:lnTo>
                    <a:pt x="505" y="147"/>
                  </a:lnTo>
                  <a:lnTo>
                    <a:pt x="503" y="149"/>
                  </a:lnTo>
                  <a:lnTo>
                    <a:pt x="499" y="150"/>
                  </a:lnTo>
                  <a:lnTo>
                    <a:pt x="498" y="150"/>
                  </a:lnTo>
                  <a:lnTo>
                    <a:pt x="498" y="152"/>
                  </a:lnTo>
                  <a:lnTo>
                    <a:pt x="494" y="152"/>
                  </a:lnTo>
                  <a:lnTo>
                    <a:pt x="492" y="152"/>
                  </a:lnTo>
                  <a:lnTo>
                    <a:pt x="490" y="152"/>
                  </a:lnTo>
                  <a:lnTo>
                    <a:pt x="489" y="152"/>
                  </a:lnTo>
                  <a:lnTo>
                    <a:pt x="487" y="150"/>
                  </a:lnTo>
                  <a:lnTo>
                    <a:pt x="485" y="150"/>
                  </a:lnTo>
                  <a:lnTo>
                    <a:pt x="483" y="149"/>
                  </a:lnTo>
                  <a:lnTo>
                    <a:pt x="481" y="147"/>
                  </a:lnTo>
                  <a:lnTo>
                    <a:pt x="481" y="145"/>
                  </a:lnTo>
                  <a:lnTo>
                    <a:pt x="480" y="143"/>
                  </a:lnTo>
                  <a:lnTo>
                    <a:pt x="478" y="140"/>
                  </a:lnTo>
                  <a:lnTo>
                    <a:pt x="476" y="134"/>
                  </a:lnTo>
                  <a:lnTo>
                    <a:pt x="474" y="129"/>
                  </a:lnTo>
                  <a:lnTo>
                    <a:pt x="472" y="123"/>
                  </a:lnTo>
                  <a:lnTo>
                    <a:pt x="472" y="120"/>
                  </a:lnTo>
                  <a:lnTo>
                    <a:pt x="470" y="114"/>
                  </a:lnTo>
                  <a:lnTo>
                    <a:pt x="469" y="109"/>
                  </a:lnTo>
                  <a:lnTo>
                    <a:pt x="467" y="105"/>
                  </a:lnTo>
                  <a:lnTo>
                    <a:pt x="467" y="103"/>
                  </a:lnTo>
                  <a:lnTo>
                    <a:pt x="465" y="101"/>
                  </a:lnTo>
                  <a:lnTo>
                    <a:pt x="463" y="100"/>
                  </a:lnTo>
                  <a:lnTo>
                    <a:pt x="463" y="98"/>
                  </a:lnTo>
                  <a:lnTo>
                    <a:pt x="461" y="98"/>
                  </a:lnTo>
                  <a:lnTo>
                    <a:pt x="460" y="96"/>
                  </a:lnTo>
                  <a:lnTo>
                    <a:pt x="456" y="96"/>
                  </a:lnTo>
                  <a:lnTo>
                    <a:pt x="454" y="96"/>
                  </a:lnTo>
                  <a:lnTo>
                    <a:pt x="454" y="96"/>
                  </a:lnTo>
                  <a:lnTo>
                    <a:pt x="452" y="96"/>
                  </a:lnTo>
                  <a:lnTo>
                    <a:pt x="452" y="98"/>
                  </a:lnTo>
                  <a:lnTo>
                    <a:pt x="450" y="98"/>
                  </a:lnTo>
                  <a:lnTo>
                    <a:pt x="450" y="100"/>
                  </a:lnTo>
                  <a:lnTo>
                    <a:pt x="450" y="101"/>
                  </a:lnTo>
                  <a:lnTo>
                    <a:pt x="449" y="101"/>
                  </a:lnTo>
                  <a:lnTo>
                    <a:pt x="449" y="101"/>
                  </a:lnTo>
                  <a:lnTo>
                    <a:pt x="447" y="101"/>
                  </a:lnTo>
                  <a:lnTo>
                    <a:pt x="445" y="101"/>
                  </a:lnTo>
                  <a:lnTo>
                    <a:pt x="443" y="100"/>
                  </a:lnTo>
                  <a:lnTo>
                    <a:pt x="441" y="100"/>
                  </a:lnTo>
                  <a:lnTo>
                    <a:pt x="438" y="96"/>
                  </a:lnTo>
                  <a:lnTo>
                    <a:pt x="436" y="94"/>
                  </a:lnTo>
                  <a:lnTo>
                    <a:pt x="434" y="90"/>
                  </a:lnTo>
                  <a:lnTo>
                    <a:pt x="430" y="89"/>
                  </a:lnTo>
                  <a:lnTo>
                    <a:pt x="429" y="87"/>
                  </a:lnTo>
                  <a:lnTo>
                    <a:pt x="427" y="87"/>
                  </a:lnTo>
                  <a:lnTo>
                    <a:pt x="425" y="85"/>
                  </a:lnTo>
                  <a:lnTo>
                    <a:pt x="423" y="85"/>
                  </a:lnTo>
                  <a:lnTo>
                    <a:pt x="420" y="85"/>
                  </a:lnTo>
                  <a:lnTo>
                    <a:pt x="418" y="87"/>
                  </a:lnTo>
                  <a:lnTo>
                    <a:pt x="416" y="87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12" y="85"/>
                  </a:lnTo>
                  <a:lnTo>
                    <a:pt x="412" y="85"/>
                  </a:lnTo>
                  <a:lnTo>
                    <a:pt x="412" y="85"/>
                  </a:lnTo>
                  <a:lnTo>
                    <a:pt x="412" y="85"/>
                  </a:lnTo>
                  <a:lnTo>
                    <a:pt x="410" y="83"/>
                  </a:lnTo>
                  <a:lnTo>
                    <a:pt x="410" y="81"/>
                  </a:lnTo>
                  <a:lnTo>
                    <a:pt x="410" y="80"/>
                  </a:lnTo>
                  <a:lnTo>
                    <a:pt x="410" y="72"/>
                  </a:lnTo>
                  <a:lnTo>
                    <a:pt x="410" y="65"/>
                  </a:lnTo>
                  <a:lnTo>
                    <a:pt x="409" y="63"/>
                  </a:lnTo>
                  <a:lnTo>
                    <a:pt x="409" y="61"/>
                  </a:lnTo>
                  <a:lnTo>
                    <a:pt x="409" y="60"/>
                  </a:lnTo>
                  <a:lnTo>
                    <a:pt x="409" y="58"/>
                  </a:lnTo>
                  <a:lnTo>
                    <a:pt x="407" y="58"/>
                  </a:lnTo>
                  <a:lnTo>
                    <a:pt x="407" y="56"/>
                  </a:lnTo>
                  <a:lnTo>
                    <a:pt x="405" y="56"/>
                  </a:lnTo>
                  <a:lnTo>
                    <a:pt x="403" y="56"/>
                  </a:lnTo>
                  <a:lnTo>
                    <a:pt x="401" y="56"/>
                  </a:lnTo>
                  <a:lnTo>
                    <a:pt x="401" y="56"/>
                  </a:lnTo>
                  <a:lnTo>
                    <a:pt x="400" y="56"/>
                  </a:lnTo>
                  <a:lnTo>
                    <a:pt x="400" y="58"/>
                  </a:lnTo>
                  <a:lnTo>
                    <a:pt x="398" y="58"/>
                  </a:lnTo>
                  <a:lnTo>
                    <a:pt x="396" y="60"/>
                  </a:lnTo>
                  <a:lnTo>
                    <a:pt x="394" y="61"/>
                  </a:lnTo>
                  <a:lnTo>
                    <a:pt x="392" y="61"/>
                  </a:lnTo>
                  <a:lnTo>
                    <a:pt x="390" y="63"/>
                  </a:lnTo>
                  <a:lnTo>
                    <a:pt x="389" y="63"/>
                  </a:lnTo>
                  <a:lnTo>
                    <a:pt x="389" y="63"/>
                  </a:lnTo>
                  <a:lnTo>
                    <a:pt x="387" y="63"/>
                  </a:lnTo>
                  <a:lnTo>
                    <a:pt x="385" y="63"/>
                  </a:lnTo>
                  <a:lnTo>
                    <a:pt x="385" y="63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3" y="60"/>
                  </a:lnTo>
                  <a:lnTo>
                    <a:pt x="383" y="60"/>
                  </a:lnTo>
                  <a:lnTo>
                    <a:pt x="381" y="58"/>
                  </a:lnTo>
                  <a:lnTo>
                    <a:pt x="381" y="56"/>
                  </a:lnTo>
                  <a:lnTo>
                    <a:pt x="381" y="52"/>
                  </a:lnTo>
                  <a:lnTo>
                    <a:pt x="378" y="52"/>
                  </a:lnTo>
                  <a:lnTo>
                    <a:pt x="376" y="52"/>
                  </a:lnTo>
                  <a:lnTo>
                    <a:pt x="374" y="52"/>
                  </a:lnTo>
                  <a:lnTo>
                    <a:pt x="372" y="50"/>
                  </a:lnTo>
                  <a:lnTo>
                    <a:pt x="369" y="49"/>
                  </a:lnTo>
                  <a:lnTo>
                    <a:pt x="367" y="47"/>
                  </a:lnTo>
                  <a:lnTo>
                    <a:pt x="363" y="45"/>
                  </a:lnTo>
                  <a:lnTo>
                    <a:pt x="361" y="43"/>
                  </a:lnTo>
                  <a:lnTo>
                    <a:pt x="360" y="41"/>
                  </a:lnTo>
                  <a:lnTo>
                    <a:pt x="358" y="41"/>
                  </a:lnTo>
                  <a:lnTo>
                    <a:pt x="356" y="41"/>
                  </a:lnTo>
                  <a:lnTo>
                    <a:pt x="356" y="41"/>
                  </a:lnTo>
                  <a:lnTo>
                    <a:pt x="352" y="43"/>
                  </a:lnTo>
                  <a:lnTo>
                    <a:pt x="349" y="45"/>
                  </a:lnTo>
                  <a:lnTo>
                    <a:pt x="347" y="45"/>
                  </a:lnTo>
                  <a:lnTo>
                    <a:pt x="345" y="45"/>
                  </a:lnTo>
                  <a:lnTo>
                    <a:pt x="343" y="43"/>
                  </a:lnTo>
                  <a:lnTo>
                    <a:pt x="343" y="43"/>
                  </a:lnTo>
                  <a:lnTo>
                    <a:pt x="341" y="41"/>
                  </a:lnTo>
                  <a:lnTo>
                    <a:pt x="341" y="40"/>
                  </a:lnTo>
                  <a:lnTo>
                    <a:pt x="340" y="38"/>
                  </a:lnTo>
                  <a:lnTo>
                    <a:pt x="340" y="36"/>
                  </a:lnTo>
                  <a:lnTo>
                    <a:pt x="338" y="36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4" y="38"/>
                  </a:lnTo>
                  <a:lnTo>
                    <a:pt x="332" y="38"/>
                  </a:lnTo>
                  <a:lnTo>
                    <a:pt x="332" y="40"/>
                  </a:lnTo>
                  <a:lnTo>
                    <a:pt x="331" y="40"/>
                  </a:lnTo>
                  <a:lnTo>
                    <a:pt x="329" y="40"/>
                  </a:lnTo>
                  <a:lnTo>
                    <a:pt x="327" y="40"/>
                  </a:lnTo>
                  <a:lnTo>
                    <a:pt x="327" y="38"/>
                  </a:lnTo>
                  <a:lnTo>
                    <a:pt x="325" y="38"/>
                  </a:lnTo>
                  <a:lnTo>
                    <a:pt x="325" y="36"/>
                  </a:lnTo>
                  <a:lnTo>
                    <a:pt x="323" y="32"/>
                  </a:lnTo>
                  <a:lnTo>
                    <a:pt x="321" y="29"/>
                  </a:lnTo>
                  <a:lnTo>
                    <a:pt x="321" y="27"/>
                  </a:lnTo>
                  <a:lnTo>
                    <a:pt x="320" y="25"/>
                  </a:lnTo>
                  <a:lnTo>
                    <a:pt x="320" y="23"/>
                  </a:lnTo>
                  <a:lnTo>
                    <a:pt x="318" y="21"/>
                  </a:lnTo>
                  <a:lnTo>
                    <a:pt x="316" y="20"/>
                  </a:lnTo>
                  <a:lnTo>
                    <a:pt x="314" y="18"/>
                  </a:lnTo>
                  <a:lnTo>
                    <a:pt x="311" y="18"/>
                  </a:lnTo>
                  <a:lnTo>
                    <a:pt x="309" y="18"/>
                  </a:lnTo>
                  <a:lnTo>
                    <a:pt x="307" y="18"/>
                  </a:lnTo>
                  <a:lnTo>
                    <a:pt x="305" y="18"/>
                  </a:lnTo>
                  <a:lnTo>
                    <a:pt x="301" y="20"/>
                  </a:lnTo>
                  <a:lnTo>
                    <a:pt x="300" y="20"/>
                  </a:lnTo>
                  <a:lnTo>
                    <a:pt x="296" y="21"/>
                  </a:lnTo>
                  <a:lnTo>
                    <a:pt x="291" y="25"/>
                  </a:lnTo>
                  <a:lnTo>
                    <a:pt x="287" y="27"/>
                  </a:lnTo>
                  <a:lnTo>
                    <a:pt x="281" y="31"/>
                  </a:lnTo>
                  <a:lnTo>
                    <a:pt x="278" y="31"/>
                  </a:lnTo>
                  <a:lnTo>
                    <a:pt x="276" y="32"/>
                  </a:lnTo>
                  <a:lnTo>
                    <a:pt x="272" y="32"/>
                  </a:lnTo>
                  <a:lnTo>
                    <a:pt x="271" y="32"/>
                  </a:lnTo>
                  <a:lnTo>
                    <a:pt x="269" y="32"/>
                  </a:lnTo>
                  <a:lnTo>
                    <a:pt x="267" y="32"/>
                  </a:lnTo>
                  <a:lnTo>
                    <a:pt x="267" y="32"/>
                  </a:lnTo>
                  <a:lnTo>
                    <a:pt x="267" y="31"/>
                  </a:lnTo>
                  <a:lnTo>
                    <a:pt x="265" y="31"/>
                  </a:lnTo>
                  <a:lnTo>
                    <a:pt x="263" y="29"/>
                  </a:lnTo>
                  <a:lnTo>
                    <a:pt x="261" y="27"/>
                  </a:lnTo>
                  <a:lnTo>
                    <a:pt x="260" y="25"/>
                  </a:lnTo>
                  <a:lnTo>
                    <a:pt x="258" y="23"/>
                  </a:lnTo>
                  <a:lnTo>
                    <a:pt x="256" y="21"/>
                  </a:lnTo>
                  <a:lnTo>
                    <a:pt x="252" y="21"/>
                  </a:lnTo>
                  <a:lnTo>
                    <a:pt x="251" y="20"/>
                  </a:lnTo>
                  <a:lnTo>
                    <a:pt x="247" y="20"/>
                  </a:lnTo>
                  <a:lnTo>
                    <a:pt x="243" y="18"/>
                  </a:lnTo>
                  <a:lnTo>
                    <a:pt x="240" y="18"/>
                  </a:lnTo>
                  <a:lnTo>
                    <a:pt x="234" y="18"/>
                  </a:lnTo>
                  <a:lnTo>
                    <a:pt x="229" y="18"/>
                  </a:lnTo>
                  <a:lnTo>
                    <a:pt x="223" y="16"/>
                  </a:lnTo>
                  <a:lnTo>
                    <a:pt x="220" y="16"/>
                  </a:lnTo>
                  <a:lnTo>
                    <a:pt x="216" y="16"/>
                  </a:lnTo>
                  <a:lnTo>
                    <a:pt x="212" y="14"/>
                  </a:lnTo>
                  <a:lnTo>
                    <a:pt x="207" y="12"/>
                  </a:lnTo>
                  <a:lnTo>
                    <a:pt x="207" y="12"/>
                  </a:lnTo>
                  <a:lnTo>
                    <a:pt x="205" y="12"/>
                  </a:lnTo>
                  <a:lnTo>
                    <a:pt x="205" y="12"/>
                  </a:lnTo>
                  <a:lnTo>
                    <a:pt x="205" y="11"/>
                  </a:lnTo>
                  <a:lnTo>
                    <a:pt x="203" y="9"/>
                  </a:lnTo>
                  <a:lnTo>
                    <a:pt x="202" y="7"/>
                  </a:lnTo>
                  <a:lnTo>
                    <a:pt x="202" y="5"/>
                  </a:lnTo>
                  <a:lnTo>
                    <a:pt x="200" y="3"/>
                  </a:lnTo>
                  <a:lnTo>
                    <a:pt x="198" y="1"/>
                  </a:lnTo>
                  <a:lnTo>
                    <a:pt x="198" y="1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5" y="7"/>
                  </a:lnTo>
                  <a:lnTo>
                    <a:pt x="183" y="12"/>
                  </a:lnTo>
                  <a:lnTo>
                    <a:pt x="182" y="14"/>
                  </a:lnTo>
                  <a:lnTo>
                    <a:pt x="182" y="18"/>
                  </a:lnTo>
                  <a:lnTo>
                    <a:pt x="182" y="20"/>
                  </a:lnTo>
                  <a:lnTo>
                    <a:pt x="182" y="21"/>
                  </a:lnTo>
                  <a:lnTo>
                    <a:pt x="182" y="25"/>
                  </a:lnTo>
                  <a:lnTo>
                    <a:pt x="182" y="27"/>
                  </a:lnTo>
                  <a:lnTo>
                    <a:pt x="182" y="29"/>
                  </a:lnTo>
                  <a:lnTo>
                    <a:pt x="182" y="32"/>
                  </a:lnTo>
                  <a:lnTo>
                    <a:pt x="182" y="34"/>
                  </a:lnTo>
                  <a:lnTo>
                    <a:pt x="180" y="36"/>
                  </a:lnTo>
                  <a:lnTo>
                    <a:pt x="180" y="38"/>
                  </a:lnTo>
                  <a:lnTo>
                    <a:pt x="178" y="40"/>
                  </a:lnTo>
                  <a:lnTo>
                    <a:pt x="176" y="41"/>
                  </a:lnTo>
                  <a:lnTo>
                    <a:pt x="174" y="43"/>
                  </a:lnTo>
                  <a:lnTo>
                    <a:pt x="172" y="45"/>
                  </a:lnTo>
                  <a:lnTo>
                    <a:pt x="171" y="47"/>
                  </a:lnTo>
                  <a:lnTo>
                    <a:pt x="165" y="50"/>
                  </a:lnTo>
                  <a:lnTo>
                    <a:pt x="160" y="54"/>
                  </a:lnTo>
                  <a:lnTo>
                    <a:pt x="158" y="54"/>
                  </a:lnTo>
                  <a:lnTo>
                    <a:pt x="156" y="56"/>
                  </a:lnTo>
                  <a:lnTo>
                    <a:pt x="154" y="56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51" y="52"/>
                  </a:lnTo>
                  <a:lnTo>
                    <a:pt x="152" y="56"/>
                  </a:lnTo>
                  <a:lnTo>
                    <a:pt x="152" y="56"/>
                  </a:lnTo>
                  <a:lnTo>
                    <a:pt x="151" y="56"/>
                  </a:lnTo>
                  <a:lnTo>
                    <a:pt x="151" y="56"/>
                  </a:lnTo>
                  <a:lnTo>
                    <a:pt x="151" y="54"/>
                  </a:lnTo>
                  <a:lnTo>
                    <a:pt x="149" y="54"/>
                  </a:lnTo>
                  <a:lnTo>
                    <a:pt x="149" y="52"/>
                  </a:lnTo>
                  <a:lnTo>
                    <a:pt x="147" y="50"/>
                  </a:lnTo>
                  <a:lnTo>
                    <a:pt x="147" y="50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40" y="50"/>
                  </a:lnTo>
                  <a:lnTo>
                    <a:pt x="136" y="52"/>
                  </a:lnTo>
                  <a:lnTo>
                    <a:pt x="136" y="56"/>
                  </a:lnTo>
                  <a:lnTo>
                    <a:pt x="134" y="58"/>
                  </a:lnTo>
                  <a:lnTo>
                    <a:pt x="133" y="58"/>
                  </a:lnTo>
                  <a:lnTo>
                    <a:pt x="131" y="60"/>
                  </a:lnTo>
                  <a:lnTo>
                    <a:pt x="127" y="61"/>
                  </a:lnTo>
                  <a:lnTo>
                    <a:pt x="122" y="63"/>
                  </a:lnTo>
                  <a:lnTo>
                    <a:pt x="120" y="65"/>
                  </a:lnTo>
                  <a:lnTo>
                    <a:pt x="120" y="65"/>
                  </a:lnTo>
                  <a:lnTo>
                    <a:pt x="118" y="67"/>
                  </a:lnTo>
                  <a:lnTo>
                    <a:pt x="116" y="69"/>
                  </a:lnTo>
                  <a:lnTo>
                    <a:pt x="114" y="72"/>
                  </a:lnTo>
                  <a:lnTo>
                    <a:pt x="113" y="76"/>
                  </a:lnTo>
                  <a:lnTo>
                    <a:pt x="113" y="78"/>
                  </a:lnTo>
                  <a:lnTo>
                    <a:pt x="111" y="80"/>
                  </a:lnTo>
                  <a:lnTo>
                    <a:pt x="109" y="81"/>
                  </a:lnTo>
                  <a:lnTo>
                    <a:pt x="107" y="83"/>
                  </a:lnTo>
                  <a:lnTo>
                    <a:pt x="105" y="83"/>
                  </a:lnTo>
                  <a:lnTo>
                    <a:pt x="102" y="85"/>
                  </a:lnTo>
                  <a:lnTo>
                    <a:pt x="98" y="85"/>
                  </a:lnTo>
                  <a:lnTo>
                    <a:pt x="94" y="85"/>
                  </a:lnTo>
                  <a:lnTo>
                    <a:pt x="93" y="90"/>
                  </a:lnTo>
                  <a:lnTo>
                    <a:pt x="91" y="96"/>
                  </a:lnTo>
                  <a:lnTo>
                    <a:pt x="91" y="101"/>
                  </a:lnTo>
                  <a:lnTo>
                    <a:pt x="89" y="105"/>
                  </a:lnTo>
                  <a:lnTo>
                    <a:pt x="87" y="114"/>
                  </a:lnTo>
                  <a:lnTo>
                    <a:pt x="83" y="123"/>
                  </a:lnTo>
                  <a:lnTo>
                    <a:pt x="83" y="127"/>
                  </a:lnTo>
                  <a:lnTo>
                    <a:pt x="83" y="130"/>
                  </a:lnTo>
                  <a:lnTo>
                    <a:pt x="85" y="132"/>
                  </a:lnTo>
                  <a:lnTo>
                    <a:pt x="85" y="134"/>
                  </a:lnTo>
                  <a:lnTo>
                    <a:pt x="85" y="136"/>
                  </a:lnTo>
                  <a:lnTo>
                    <a:pt x="85" y="138"/>
                  </a:lnTo>
                  <a:lnTo>
                    <a:pt x="85" y="140"/>
                  </a:lnTo>
                  <a:lnTo>
                    <a:pt x="85" y="141"/>
                  </a:lnTo>
                  <a:lnTo>
                    <a:pt x="85" y="141"/>
                  </a:lnTo>
                  <a:lnTo>
                    <a:pt x="85" y="143"/>
                  </a:lnTo>
                  <a:lnTo>
                    <a:pt x="85" y="143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2" y="145"/>
                  </a:lnTo>
                  <a:lnTo>
                    <a:pt x="80" y="147"/>
                  </a:lnTo>
                  <a:lnTo>
                    <a:pt x="78" y="147"/>
                  </a:lnTo>
                  <a:lnTo>
                    <a:pt x="74" y="147"/>
                  </a:lnTo>
                  <a:lnTo>
                    <a:pt x="73" y="147"/>
                  </a:lnTo>
                  <a:lnTo>
                    <a:pt x="73" y="149"/>
                  </a:lnTo>
                  <a:lnTo>
                    <a:pt x="73" y="150"/>
                  </a:lnTo>
                  <a:lnTo>
                    <a:pt x="73" y="150"/>
                  </a:lnTo>
                  <a:lnTo>
                    <a:pt x="74" y="152"/>
                  </a:lnTo>
                  <a:lnTo>
                    <a:pt x="76" y="154"/>
                  </a:lnTo>
                  <a:lnTo>
                    <a:pt x="78" y="158"/>
                  </a:lnTo>
                  <a:lnTo>
                    <a:pt x="80" y="159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3" y="165"/>
                  </a:lnTo>
                  <a:lnTo>
                    <a:pt x="83" y="167"/>
                  </a:lnTo>
                  <a:lnTo>
                    <a:pt x="83" y="170"/>
                  </a:lnTo>
                  <a:lnTo>
                    <a:pt x="83" y="170"/>
                  </a:lnTo>
                  <a:lnTo>
                    <a:pt x="83" y="172"/>
                  </a:lnTo>
                  <a:lnTo>
                    <a:pt x="83" y="174"/>
                  </a:lnTo>
                  <a:lnTo>
                    <a:pt x="82" y="176"/>
                  </a:lnTo>
                  <a:lnTo>
                    <a:pt x="82" y="178"/>
                  </a:lnTo>
                  <a:lnTo>
                    <a:pt x="82" y="178"/>
                  </a:lnTo>
                  <a:lnTo>
                    <a:pt x="82" y="179"/>
                  </a:lnTo>
                  <a:lnTo>
                    <a:pt x="80" y="181"/>
                  </a:lnTo>
                  <a:lnTo>
                    <a:pt x="80" y="185"/>
                  </a:lnTo>
                  <a:lnTo>
                    <a:pt x="78" y="187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6" y="190"/>
                  </a:lnTo>
                  <a:lnTo>
                    <a:pt x="74" y="192"/>
                  </a:lnTo>
                  <a:lnTo>
                    <a:pt x="74" y="192"/>
                  </a:lnTo>
                  <a:lnTo>
                    <a:pt x="74" y="192"/>
                  </a:lnTo>
                  <a:lnTo>
                    <a:pt x="73" y="192"/>
                  </a:lnTo>
                  <a:lnTo>
                    <a:pt x="73" y="194"/>
                  </a:lnTo>
                  <a:lnTo>
                    <a:pt x="73" y="194"/>
                  </a:lnTo>
                  <a:lnTo>
                    <a:pt x="71" y="194"/>
                  </a:lnTo>
                  <a:lnTo>
                    <a:pt x="69" y="192"/>
                  </a:lnTo>
                  <a:lnTo>
                    <a:pt x="67" y="192"/>
                  </a:lnTo>
                  <a:lnTo>
                    <a:pt x="65" y="192"/>
                  </a:lnTo>
                  <a:lnTo>
                    <a:pt x="62" y="190"/>
                  </a:lnTo>
                  <a:lnTo>
                    <a:pt x="60" y="189"/>
                  </a:lnTo>
                  <a:lnTo>
                    <a:pt x="58" y="187"/>
                  </a:lnTo>
                  <a:lnTo>
                    <a:pt x="54" y="185"/>
                  </a:lnTo>
                  <a:lnTo>
                    <a:pt x="53" y="183"/>
                  </a:lnTo>
                  <a:lnTo>
                    <a:pt x="51" y="179"/>
                  </a:lnTo>
                  <a:lnTo>
                    <a:pt x="47" y="176"/>
                  </a:lnTo>
                  <a:lnTo>
                    <a:pt x="43" y="170"/>
                  </a:lnTo>
                  <a:lnTo>
                    <a:pt x="42" y="169"/>
                  </a:lnTo>
                  <a:lnTo>
                    <a:pt x="38" y="169"/>
                  </a:lnTo>
                  <a:lnTo>
                    <a:pt x="38" y="167"/>
                  </a:lnTo>
                  <a:lnTo>
                    <a:pt x="36" y="167"/>
                  </a:lnTo>
                  <a:lnTo>
                    <a:pt x="34" y="167"/>
                  </a:lnTo>
                  <a:lnTo>
                    <a:pt x="34" y="167"/>
                  </a:lnTo>
                  <a:lnTo>
                    <a:pt x="33" y="167"/>
                  </a:lnTo>
                  <a:lnTo>
                    <a:pt x="31" y="167"/>
                  </a:lnTo>
                  <a:lnTo>
                    <a:pt x="31" y="169"/>
                  </a:lnTo>
                  <a:lnTo>
                    <a:pt x="29" y="169"/>
                  </a:lnTo>
                  <a:lnTo>
                    <a:pt x="29" y="170"/>
                  </a:lnTo>
                  <a:lnTo>
                    <a:pt x="29" y="170"/>
                  </a:lnTo>
                  <a:lnTo>
                    <a:pt x="29" y="172"/>
                  </a:lnTo>
                  <a:lnTo>
                    <a:pt x="29" y="172"/>
                  </a:lnTo>
                  <a:lnTo>
                    <a:pt x="29" y="178"/>
                  </a:lnTo>
                  <a:lnTo>
                    <a:pt x="29" y="181"/>
                  </a:lnTo>
                  <a:lnTo>
                    <a:pt x="29" y="183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7" y="187"/>
                  </a:lnTo>
                  <a:lnTo>
                    <a:pt x="27" y="189"/>
                  </a:lnTo>
                  <a:lnTo>
                    <a:pt x="25" y="190"/>
                  </a:lnTo>
                  <a:lnTo>
                    <a:pt x="20" y="194"/>
                  </a:lnTo>
                  <a:lnTo>
                    <a:pt x="14" y="198"/>
                  </a:lnTo>
                  <a:lnTo>
                    <a:pt x="11" y="199"/>
                  </a:lnTo>
                  <a:lnTo>
                    <a:pt x="9" y="201"/>
                  </a:lnTo>
                  <a:lnTo>
                    <a:pt x="7" y="203"/>
                  </a:lnTo>
                  <a:lnTo>
                    <a:pt x="4" y="207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7"/>
                  </a:lnTo>
                  <a:lnTo>
                    <a:pt x="2" y="229"/>
                  </a:lnTo>
                  <a:lnTo>
                    <a:pt x="2" y="229"/>
                  </a:lnTo>
                  <a:lnTo>
                    <a:pt x="4" y="230"/>
                  </a:lnTo>
                  <a:lnTo>
                    <a:pt x="5" y="230"/>
                  </a:lnTo>
                  <a:lnTo>
                    <a:pt x="5" y="230"/>
                  </a:lnTo>
                  <a:lnTo>
                    <a:pt x="7" y="230"/>
                  </a:lnTo>
                  <a:lnTo>
                    <a:pt x="9" y="232"/>
                  </a:lnTo>
                  <a:lnTo>
                    <a:pt x="11" y="232"/>
                  </a:lnTo>
                  <a:lnTo>
                    <a:pt x="14" y="232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8" y="230"/>
                  </a:lnTo>
                  <a:lnTo>
                    <a:pt x="20" y="229"/>
                  </a:lnTo>
                  <a:lnTo>
                    <a:pt x="20" y="229"/>
                  </a:lnTo>
                  <a:lnTo>
                    <a:pt x="22" y="227"/>
                  </a:lnTo>
                  <a:lnTo>
                    <a:pt x="22" y="225"/>
                  </a:lnTo>
                  <a:lnTo>
                    <a:pt x="23" y="229"/>
                  </a:lnTo>
                  <a:lnTo>
                    <a:pt x="25" y="232"/>
                  </a:lnTo>
                  <a:lnTo>
                    <a:pt x="27" y="234"/>
                  </a:lnTo>
                  <a:lnTo>
                    <a:pt x="29" y="238"/>
                  </a:lnTo>
                  <a:lnTo>
                    <a:pt x="33" y="245"/>
                  </a:lnTo>
                  <a:lnTo>
                    <a:pt x="36" y="250"/>
                  </a:lnTo>
                  <a:lnTo>
                    <a:pt x="38" y="250"/>
                  </a:lnTo>
                  <a:lnTo>
                    <a:pt x="40" y="252"/>
                  </a:lnTo>
                  <a:lnTo>
                    <a:pt x="42" y="252"/>
                  </a:lnTo>
                  <a:lnTo>
                    <a:pt x="45" y="254"/>
                  </a:lnTo>
                  <a:lnTo>
                    <a:pt x="49" y="254"/>
                  </a:lnTo>
                  <a:lnTo>
                    <a:pt x="54" y="256"/>
                  </a:lnTo>
                  <a:lnTo>
                    <a:pt x="56" y="256"/>
                  </a:lnTo>
                  <a:lnTo>
                    <a:pt x="58" y="258"/>
                  </a:lnTo>
                  <a:lnTo>
                    <a:pt x="60" y="259"/>
                  </a:lnTo>
                  <a:lnTo>
                    <a:pt x="62" y="259"/>
                  </a:lnTo>
                  <a:lnTo>
                    <a:pt x="63" y="261"/>
                  </a:lnTo>
                  <a:lnTo>
                    <a:pt x="63" y="263"/>
                  </a:lnTo>
                  <a:lnTo>
                    <a:pt x="65" y="265"/>
                  </a:lnTo>
                  <a:lnTo>
                    <a:pt x="65" y="268"/>
                  </a:lnTo>
                  <a:lnTo>
                    <a:pt x="63" y="272"/>
                  </a:lnTo>
                  <a:lnTo>
                    <a:pt x="63" y="274"/>
                  </a:lnTo>
                  <a:lnTo>
                    <a:pt x="62" y="276"/>
                  </a:lnTo>
                  <a:lnTo>
                    <a:pt x="62" y="279"/>
                  </a:lnTo>
                  <a:lnTo>
                    <a:pt x="58" y="283"/>
                  </a:lnTo>
                  <a:lnTo>
                    <a:pt x="58" y="288"/>
                  </a:lnTo>
                  <a:lnTo>
                    <a:pt x="58" y="301"/>
                  </a:lnTo>
                  <a:lnTo>
                    <a:pt x="60" y="299"/>
                  </a:lnTo>
                  <a:lnTo>
                    <a:pt x="62" y="296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5" y="294"/>
                  </a:lnTo>
                  <a:lnTo>
                    <a:pt x="63" y="296"/>
                  </a:lnTo>
                  <a:lnTo>
                    <a:pt x="62" y="299"/>
                  </a:lnTo>
                  <a:lnTo>
                    <a:pt x="60" y="301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4" y="307"/>
                  </a:lnTo>
                  <a:lnTo>
                    <a:pt x="54" y="307"/>
                  </a:lnTo>
                  <a:lnTo>
                    <a:pt x="54" y="307"/>
                  </a:lnTo>
                  <a:lnTo>
                    <a:pt x="53" y="307"/>
                  </a:lnTo>
                  <a:lnTo>
                    <a:pt x="53" y="307"/>
                  </a:lnTo>
                  <a:lnTo>
                    <a:pt x="51" y="307"/>
                  </a:lnTo>
                  <a:lnTo>
                    <a:pt x="51" y="305"/>
                  </a:lnTo>
                  <a:lnTo>
                    <a:pt x="51" y="305"/>
                  </a:lnTo>
                  <a:lnTo>
                    <a:pt x="49" y="303"/>
                  </a:lnTo>
                  <a:lnTo>
                    <a:pt x="49" y="303"/>
                  </a:lnTo>
                  <a:lnTo>
                    <a:pt x="45" y="305"/>
                  </a:lnTo>
                  <a:lnTo>
                    <a:pt x="42" y="307"/>
                  </a:lnTo>
                  <a:lnTo>
                    <a:pt x="38" y="308"/>
                  </a:lnTo>
                  <a:lnTo>
                    <a:pt x="36" y="312"/>
                  </a:lnTo>
                  <a:lnTo>
                    <a:pt x="33" y="314"/>
                  </a:lnTo>
                  <a:lnTo>
                    <a:pt x="31" y="318"/>
                  </a:lnTo>
                  <a:lnTo>
                    <a:pt x="31" y="319"/>
                  </a:lnTo>
                  <a:lnTo>
                    <a:pt x="29" y="321"/>
                  </a:lnTo>
                  <a:lnTo>
                    <a:pt x="29" y="321"/>
                  </a:lnTo>
                  <a:lnTo>
                    <a:pt x="29" y="323"/>
                  </a:lnTo>
                  <a:lnTo>
                    <a:pt x="29" y="325"/>
                  </a:lnTo>
                  <a:lnTo>
                    <a:pt x="29" y="327"/>
                  </a:lnTo>
                  <a:lnTo>
                    <a:pt x="31" y="328"/>
                  </a:lnTo>
                  <a:lnTo>
                    <a:pt x="31" y="330"/>
                  </a:lnTo>
                  <a:lnTo>
                    <a:pt x="31" y="332"/>
                  </a:lnTo>
                  <a:lnTo>
                    <a:pt x="33" y="334"/>
                  </a:lnTo>
                  <a:lnTo>
                    <a:pt x="34" y="334"/>
                  </a:lnTo>
                  <a:lnTo>
                    <a:pt x="34" y="336"/>
                  </a:lnTo>
                  <a:lnTo>
                    <a:pt x="40" y="339"/>
                  </a:lnTo>
                  <a:lnTo>
                    <a:pt x="43" y="343"/>
                  </a:lnTo>
                  <a:lnTo>
                    <a:pt x="45" y="345"/>
                  </a:lnTo>
                  <a:lnTo>
                    <a:pt x="45" y="347"/>
                  </a:lnTo>
                  <a:lnTo>
                    <a:pt x="47" y="348"/>
                  </a:lnTo>
                  <a:lnTo>
                    <a:pt x="47" y="348"/>
                  </a:lnTo>
                  <a:lnTo>
                    <a:pt x="47" y="352"/>
                  </a:lnTo>
                  <a:lnTo>
                    <a:pt x="47" y="354"/>
                  </a:lnTo>
                  <a:lnTo>
                    <a:pt x="47" y="358"/>
                  </a:lnTo>
                  <a:lnTo>
                    <a:pt x="47" y="359"/>
                  </a:lnTo>
                  <a:lnTo>
                    <a:pt x="47" y="361"/>
                  </a:lnTo>
                  <a:lnTo>
                    <a:pt x="47" y="363"/>
                  </a:lnTo>
                  <a:lnTo>
                    <a:pt x="47" y="363"/>
                  </a:lnTo>
                  <a:lnTo>
                    <a:pt x="45" y="365"/>
                  </a:lnTo>
                  <a:lnTo>
                    <a:pt x="43" y="368"/>
                  </a:lnTo>
                  <a:lnTo>
                    <a:pt x="43" y="370"/>
                  </a:lnTo>
                  <a:lnTo>
                    <a:pt x="42" y="374"/>
                  </a:lnTo>
                  <a:lnTo>
                    <a:pt x="40" y="378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36" y="381"/>
                  </a:lnTo>
                  <a:lnTo>
                    <a:pt x="36" y="381"/>
                  </a:lnTo>
                  <a:lnTo>
                    <a:pt x="34" y="383"/>
                  </a:lnTo>
                  <a:lnTo>
                    <a:pt x="31" y="385"/>
                  </a:lnTo>
                  <a:lnTo>
                    <a:pt x="29" y="387"/>
                  </a:lnTo>
                  <a:lnTo>
                    <a:pt x="27" y="388"/>
                  </a:lnTo>
                  <a:lnTo>
                    <a:pt x="27" y="388"/>
                  </a:lnTo>
                  <a:lnTo>
                    <a:pt x="27" y="390"/>
                  </a:lnTo>
                  <a:lnTo>
                    <a:pt x="27" y="392"/>
                  </a:lnTo>
                  <a:lnTo>
                    <a:pt x="25" y="392"/>
                  </a:lnTo>
                  <a:lnTo>
                    <a:pt x="27" y="396"/>
                  </a:lnTo>
                  <a:lnTo>
                    <a:pt x="27" y="397"/>
                  </a:lnTo>
                  <a:lnTo>
                    <a:pt x="27" y="399"/>
                  </a:lnTo>
                  <a:lnTo>
                    <a:pt x="27" y="401"/>
                  </a:lnTo>
                  <a:lnTo>
                    <a:pt x="29" y="401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3" y="405"/>
                  </a:lnTo>
                  <a:lnTo>
                    <a:pt x="36" y="405"/>
                  </a:lnTo>
                  <a:lnTo>
                    <a:pt x="38" y="407"/>
                  </a:lnTo>
                  <a:lnTo>
                    <a:pt x="40" y="407"/>
                  </a:lnTo>
                  <a:lnTo>
                    <a:pt x="40" y="407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3" y="410"/>
                  </a:lnTo>
                  <a:lnTo>
                    <a:pt x="43" y="412"/>
                  </a:lnTo>
                  <a:lnTo>
                    <a:pt x="45" y="414"/>
                  </a:lnTo>
                  <a:lnTo>
                    <a:pt x="45" y="416"/>
                  </a:lnTo>
                  <a:lnTo>
                    <a:pt x="45" y="419"/>
                  </a:lnTo>
                  <a:lnTo>
                    <a:pt x="45" y="423"/>
                  </a:lnTo>
                  <a:lnTo>
                    <a:pt x="45" y="427"/>
                  </a:lnTo>
                  <a:lnTo>
                    <a:pt x="47" y="428"/>
                  </a:lnTo>
                  <a:lnTo>
                    <a:pt x="47" y="430"/>
                  </a:lnTo>
                  <a:lnTo>
                    <a:pt x="47" y="432"/>
                  </a:lnTo>
                  <a:lnTo>
                    <a:pt x="49" y="432"/>
                  </a:lnTo>
                  <a:lnTo>
                    <a:pt x="49" y="434"/>
                  </a:lnTo>
                  <a:lnTo>
                    <a:pt x="51" y="434"/>
                  </a:lnTo>
                  <a:lnTo>
                    <a:pt x="53" y="436"/>
                  </a:lnTo>
                  <a:lnTo>
                    <a:pt x="54" y="436"/>
                  </a:lnTo>
                  <a:lnTo>
                    <a:pt x="56" y="437"/>
                  </a:lnTo>
                  <a:lnTo>
                    <a:pt x="60" y="437"/>
                  </a:lnTo>
                  <a:lnTo>
                    <a:pt x="65" y="439"/>
                  </a:lnTo>
                  <a:lnTo>
                    <a:pt x="69" y="439"/>
                  </a:lnTo>
                  <a:lnTo>
                    <a:pt x="73" y="441"/>
                  </a:lnTo>
                  <a:lnTo>
                    <a:pt x="73" y="443"/>
                  </a:lnTo>
                  <a:lnTo>
                    <a:pt x="74" y="443"/>
                  </a:lnTo>
                  <a:lnTo>
                    <a:pt x="74" y="445"/>
                  </a:lnTo>
                  <a:lnTo>
                    <a:pt x="74" y="447"/>
                  </a:lnTo>
                  <a:lnTo>
                    <a:pt x="74" y="450"/>
                  </a:lnTo>
                  <a:lnTo>
                    <a:pt x="74" y="454"/>
                  </a:lnTo>
                  <a:lnTo>
                    <a:pt x="74" y="459"/>
                  </a:lnTo>
                  <a:lnTo>
                    <a:pt x="74" y="463"/>
                  </a:lnTo>
                  <a:lnTo>
                    <a:pt x="74" y="467"/>
                  </a:lnTo>
                  <a:lnTo>
                    <a:pt x="74" y="472"/>
                  </a:lnTo>
                  <a:lnTo>
                    <a:pt x="74" y="474"/>
                  </a:lnTo>
                  <a:lnTo>
                    <a:pt x="74" y="476"/>
                  </a:lnTo>
                  <a:lnTo>
                    <a:pt x="74" y="479"/>
                  </a:lnTo>
                  <a:lnTo>
                    <a:pt x="76" y="481"/>
                  </a:lnTo>
                  <a:lnTo>
                    <a:pt x="76" y="483"/>
                  </a:lnTo>
                  <a:lnTo>
                    <a:pt x="78" y="483"/>
                  </a:lnTo>
                  <a:lnTo>
                    <a:pt x="78" y="485"/>
                  </a:lnTo>
                  <a:lnTo>
                    <a:pt x="80" y="485"/>
                  </a:lnTo>
                  <a:lnTo>
                    <a:pt x="82" y="487"/>
                  </a:lnTo>
                  <a:lnTo>
                    <a:pt x="83" y="487"/>
                  </a:lnTo>
                  <a:lnTo>
                    <a:pt x="85" y="487"/>
                  </a:lnTo>
                  <a:lnTo>
                    <a:pt x="87" y="488"/>
                  </a:lnTo>
                  <a:lnTo>
                    <a:pt x="89" y="488"/>
                  </a:lnTo>
                  <a:lnTo>
                    <a:pt x="89" y="490"/>
                  </a:lnTo>
                  <a:lnTo>
                    <a:pt x="91" y="490"/>
                  </a:lnTo>
                  <a:lnTo>
                    <a:pt x="91" y="492"/>
                  </a:lnTo>
                  <a:lnTo>
                    <a:pt x="96" y="501"/>
                  </a:lnTo>
                  <a:lnTo>
                    <a:pt x="102" y="512"/>
                  </a:lnTo>
                  <a:lnTo>
                    <a:pt x="105" y="521"/>
                  </a:lnTo>
                  <a:lnTo>
                    <a:pt x="107" y="525"/>
                  </a:lnTo>
                  <a:lnTo>
                    <a:pt x="107" y="526"/>
                  </a:lnTo>
                  <a:lnTo>
                    <a:pt x="109" y="530"/>
                  </a:lnTo>
                  <a:lnTo>
                    <a:pt x="109" y="536"/>
                  </a:lnTo>
                  <a:lnTo>
                    <a:pt x="111" y="541"/>
                  </a:lnTo>
                  <a:lnTo>
                    <a:pt x="113" y="546"/>
                  </a:lnTo>
                  <a:lnTo>
                    <a:pt x="114" y="550"/>
                  </a:lnTo>
                  <a:lnTo>
                    <a:pt x="116" y="554"/>
                  </a:lnTo>
                  <a:lnTo>
                    <a:pt x="118" y="557"/>
                  </a:lnTo>
                  <a:lnTo>
                    <a:pt x="118" y="556"/>
                  </a:lnTo>
                  <a:lnTo>
                    <a:pt x="118" y="554"/>
                  </a:lnTo>
                  <a:lnTo>
                    <a:pt x="118" y="552"/>
                  </a:lnTo>
                  <a:lnTo>
                    <a:pt x="120" y="552"/>
                  </a:lnTo>
                  <a:lnTo>
                    <a:pt x="120" y="552"/>
                  </a:lnTo>
                  <a:lnTo>
                    <a:pt x="122" y="552"/>
                  </a:lnTo>
                  <a:lnTo>
                    <a:pt x="125" y="552"/>
                  </a:lnTo>
                  <a:lnTo>
                    <a:pt x="127" y="552"/>
                  </a:lnTo>
                  <a:lnTo>
                    <a:pt x="129" y="554"/>
                  </a:lnTo>
                  <a:lnTo>
                    <a:pt x="131" y="556"/>
                  </a:lnTo>
                  <a:lnTo>
                    <a:pt x="134" y="557"/>
                  </a:lnTo>
                  <a:lnTo>
                    <a:pt x="138" y="559"/>
                  </a:lnTo>
                  <a:lnTo>
                    <a:pt x="142" y="563"/>
                  </a:lnTo>
                  <a:lnTo>
                    <a:pt x="145" y="565"/>
                  </a:lnTo>
                  <a:lnTo>
                    <a:pt x="147" y="566"/>
                  </a:lnTo>
                  <a:lnTo>
                    <a:pt x="149" y="566"/>
                  </a:lnTo>
                  <a:lnTo>
                    <a:pt x="152" y="566"/>
                  </a:lnTo>
                  <a:lnTo>
                    <a:pt x="154" y="566"/>
                  </a:lnTo>
                  <a:lnTo>
                    <a:pt x="158" y="566"/>
                  </a:lnTo>
                  <a:lnTo>
                    <a:pt x="160" y="566"/>
                  </a:lnTo>
                  <a:lnTo>
                    <a:pt x="163" y="566"/>
                  </a:lnTo>
                  <a:lnTo>
                    <a:pt x="165" y="565"/>
                  </a:lnTo>
                  <a:lnTo>
                    <a:pt x="167" y="565"/>
                  </a:lnTo>
                  <a:lnTo>
                    <a:pt x="171" y="563"/>
                  </a:lnTo>
                  <a:lnTo>
                    <a:pt x="172" y="563"/>
                  </a:lnTo>
                  <a:lnTo>
                    <a:pt x="176" y="563"/>
                  </a:lnTo>
                  <a:lnTo>
                    <a:pt x="178" y="563"/>
                  </a:lnTo>
                  <a:lnTo>
                    <a:pt x="180" y="565"/>
                  </a:lnTo>
                  <a:lnTo>
                    <a:pt x="182" y="565"/>
                  </a:lnTo>
                  <a:lnTo>
                    <a:pt x="183" y="566"/>
                  </a:lnTo>
                  <a:lnTo>
                    <a:pt x="183" y="563"/>
                  </a:lnTo>
                  <a:lnTo>
                    <a:pt x="183" y="561"/>
                  </a:lnTo>
                  <a:lnTo>
                    <a:pt x="185" y="557"/>
                  </a:lnTo>
                  <a:lnTo>
                    <a:pt x="185" y="556"/>
                  </a:lnTo>
                  <a:lnTo>
                    <a:pt x="189" y="550"/>
                  </a:lnTo>
                  <a:lnTo>
                    <a:pt x="194" y="545"/>
                  </a:lnTo>
                  <a:lnTo>
                    <a:pt x="198" y="539"/>
                  </a:lnTo>
                  <a:lnTo>
                    <a:pt x="202" y="534"/>
                  </a:lnTo>
                  <a:lnTo>
                    <a:pt x="203" y="532"/>
                  </a:lnTo>
                  <a:lnTo>
                    <a:pt x="205" y="528"/>
                  </a:lnTo>
                  <a:lnTo>
                    <a:pt x="205" y="526"/>
                  </a:lnTo>
                  <a:lnTo>
                    <a:pt x="207" y="523"/>
                  </a:lnTo>
                  <a:lnTo>
                    <a:pt x="216" y="523"/>
                  </a:lnTo>
                  <a:lnTo>
                    <a:pt x="223" y="523"/>
                  </a:lnTo>
                  <a:lnTo>
                    <a:pt x="231" y="523"/>
                  </a:lnTo>
                  <a:lnTo>
                    <a:pt x="238" y="523"/>
                  </a:lnTo>
                  <a:lnTo>
                    <a:pt x="238" y="523"/>
                  </a:lnTo>
                  <a:lnTo>
                    <a:pt x="240" y="523"/>
                  </a:lnTo>
                  <a:lnTo>
                    <a:pt x="242" y="525"/>
                  </a:lnTo>
                  <a:lnTo>
                    <a:pt x="243" y="526"/>
                  </a:lnTo>
                  <a:lnTo>
                    <a:pt x="247" y="528"/>
                  </a:lnTo>
                  <a:lnTo>
                    <a:pt x="249" y="532"/>
                  </a:lnTo>
                  <a:lnTo>
                    <a:pt x="254" y="536"/>
                  </a:lnTo>
                  <a:lnTo>
                    <a:pt x="258" y="539"/>
                  </a:lnTo>
                  <a:lnTo>
                    <a:pt x="260" y="541"/>
                  </a:lnTo>
                  <a:lnTo>
                    <a:pt x="261" y="541"/>
                  </a:lnTo>
                  <a:lnTo>
                    <a:pt x="263" y="543"/>
                  </a:lnTo>
                  <a:lnTo>
                    <a:pt x="265" y="543"/>
                  </a:lnTo>
                  <a:lnTo>
                    <a:pt x="267" y="541"/>
                  </a:lnTo>
                  <a:lnTo>
                    <a:pt x="267" y="537"/>
                  </a:lnTo>
                  <a:lnTo>
                    <a:pt x="269" y="536"/>
                  </a:lnTo>
                  <a:lnTo>
                    <a:pt x="269" y="532"/>
                  </a:lnTo>
                  <a:lnTo>
                    <a:pt x="269" y="530"/>
                  </a:lnTo>
                  <a:lnTo>
                    <a:pt x="271" y="526"/>
                  </a:lnTo>
                  <a:lnTo>
                    <a:pt x="271" y="526"/>
                  </a:lnTo>
                  <a:lnTo>
                    <a:pt x="271" y="523"/>
                  </a:lnTo>
                  <a:lnTo>
                    <a:pt x="271" y="519"/>
                  </a:lnTo>
                  <a:lnTo>
                    <a:pt x="271" y="516"/>
                  </a:lnTo>
                  <a:lnTo>
                    <a:pt x="298" y="496"/>
                  </a:lnTo>
                  <a:lnTo>
                    <a:pt x="301" y="494"/>
                  </a:lnTo>
                  <a:lnTo>
                    <a:pt x="305" y="494"/>
                  </a:lnTo>
                  <a:lnTo>
                    <a:pt x="307" y="492"/>
                  </a:lnTo>
                  <a:lnTo>
                    <a:pt x="309" y="492"/>
                  </a:lnTo>
                  <a:lnTo>
                    <a:pt x="311" y="492"/>
                  </a:lnTo>
                  <a:lnTo>
                    <a:pt x="312" y="492"/>
                  </a:lnTo>
                  <a:lnTo>
                    <a:pt x="314" y="490"/>
                  </a:lnTo>
                  <a:lnTo>
                    <a:pt x="314" y="488"/>
                  </a:lnTo>
                  <a:lnTo>
                    <a:pt x="316" y="488"/>
                  </a:lnTo>
                  <a:lnTo>
                    <a:pt x="318" y="487"/>
                  </a:lnTo>
                  <a:lnTo>
                    <a:pt x="321" y="485"/>
                  </a:lnTo>
                  <a:lnTo>
                    <a:pt x="325" y="481"/>
                  </a:lnTo>
                  <a:lnTo>
                    <a:pt x="327" y="481"/>
                  </a:lnTo>
                  <a:lnTo>
                    <a:pt x="329" y="479"/>
                  </a:lnTo>
                  <a:lnTo>
                    <a:pt x="329" y="477"/>
                  </a:lnTo>
                  <a:lnTo>
                    <a:pt x="331" y="476"/>
                  </a:lnTo>
                  <a:lnTo>
                    <a:pt x="332" y="474"/>
                  </a:lnTo>
                  <a:lnTo>
                    <a:pt x="332" y="472"/>
                  </a:lnTo>
                  <a:lnTo>
                    <a:pt x="332" y="468"/>
                  </a:lnTo>
                  <a:lnTo>
                    <a:pt x="334" y="467"/>
                  </a:lnTo>
                  <a:lnTo>
                    <a:pt x="334" y="459"/>
                  </a:lnTo>
                  <a:lnTo>
                    <a:pt x="334" y="452"/>
                  </a:lnTo>
                  <a:lnTo>
                    <a:pt x="334" y="447"/>
                  </a:lnTo>
                  <a:lnTo>
                    <a:pt x="334" y="441"/>
                  </a:lnTo>
                  <a:lnTo>
                    <a:pt x="334" y="437"/>
                  </a:lnTo>
                  <a:lnTo>
                    <a:pt x="334" y="432"/>
                  </a:lnTo>
                  <a:lnTo>
                    <a:pt x="334" y="427"/>
                  </a:lnTo>
                  <a:lnTo>
                    <a:pt x="334" y="419"/>
                  </a:lnTo>
                  <a:lnTo>
                    <a:pt x="334" y="417"/>
                  </a:lnTo>
                  <a:lnTo>
                    <a:pt x="334" y="414"/>
                  </a:lnTo>
                  <a:lnTo>
                    <a:pt x="336" y="412"/>
                  </a:lnTo>
                  <a:lnTo>
                    <a:pt x="336" y="410"/>
                  </a:lnTo>
                  <a:lnTo>
                    <a:pt x="338" y="408"/>
                  </a:lnTo>
                  <a:lnTo>
                    <a:pt x="340" y="405"/>
                  </a:lnTo>
                  <a:lnTo>
                    <a:pt x="343" y="405"/>
                  </a:lnTo>
                  <a:lnTo>
                    <a:pt x="345" y="403"/>
                  </a:lnTo>
                  <a:lnTo>
                    <a:pt x="343" y="403"/>
                  </a:lnTo>
                  <a:lnTo>
                    <a:pt x="351" y="399"/>
                  </a:lnTo>
                  <a:lnTo>
                    <a:pt x="358" y="397"/>
                  </a:lnTo>
                  <a:lnTo>
                    <a:pt x="361" y="396"/>
                  </a:lnTo>
                  <a:lnTo>
                    <a:pt x="365" y="394"/>
                  </a:lnTo>
                  <a:lnTo>
                    <a:pt x="369" y="390"/>
                  </a:lnTo>
                  <a:lnTo>
                    <a:pt x="374" y="388"/>
                  </a:lnTo>
                  <a:lnTo>
                    <a:pt x="376" y="387"/>
                  </a:lnTo>
                  <a:lnTo>
                    <a:pt x="380" y="383"/>
                  </a:lnTo>
                  <a:lnTo>
                    <a:pt x="383" y="381"/>
                  </a:lnTo>
                  <a:lnTo>
                    <a:pt x="385" y="378"/>
                  </a:lnTo>
                  <a:lnTo>
                    <a:pt x="387" y="378"/>
                  </a:lnTo>
                  <a:lnTo>
                    <a:pt x="387" y="376"/>
                  </a:lnTo>
                  <a:lnTo>
                    <a:pt x="389" y="374"/>
                  </a:lnTo>
                  <a:lnTo>
                    <a:pt x="389" y="372"/>
                  </a:lnTo>
                  <a:lnTo>
                    <a:pt x="389" y="370"/>
                  </a:lnTo>
                  <a:lnTo>
                    <a:pt x="389" y="368"/>
                  </a:lnTo>
                  <a:lnTo>
                    <a:pt x="389" y="367"/>
                  </a:lnTo>
                  <a:lnTo>
                    <a:pt x="389" y="365"/>
                  </a:lnTo>
                  <a:lnTo>
                    <a:pt x="389" y="363"/>
                  </a:lnTo>
                  <a:lnTo>
                    <a:pt x="390" y="363"/>
                  </a:lnTo>
                  <a:lnTo>
                    <a:pt x="390" y="361"/>
                  </a:lnTo>
                  <a:lnTo>
                    <a:pt x="390" y="361"/>
                  </a:lnTo>
                  <a:lnTo>
                    <a:pt x="392" y="359"/>
                  </a:lnTo>
                  <a:lnTo>
                    <a:pt x="394" y="358"/>
                  </a:lnTo>
                  <a:lnTo>
                    <a:pt x="394" y="352"/>
                  </a:lnTo>
                  <a:lnTo>
                    <a:pt x="390" y="350"/>
                  </a:lnTo>
                  <a:lnTo>
                    <a:pt x="389" y="350"/>
                  </a:lnTo>
                  <a:lnTo>
                    <a:pt x="387" y="348"/>
                  </a:lnTo>
                  <a:lnTo>
                    <a:pt x="385" y="348"/>
                  </a:lnTo>
                  <a:lnTo>
                    <a:pt x="385" y="347"/>
                  </a:lnTo>
                  <a:lnTo>
                    <a:pt x="383" y="347"/>
                  </a:lnTo>
                  <a:lnTo>
                    <a:pt x="383" y="345"/>
                  </a:lnTo>
                  <a:lnTo>
                    <a:pt x="383" y="345"/>
                  </a:lnTo>
                  <a:lnTo>
                    <a:pt x="383" y="341"/>
                  </a:lnTo>
                  <a:lnTo>
                    <a:pt x="381" y="338"/>
                  </a:lnTo>
                  <a:lnTo>
                    <a:pt x="383" y="332"/>
                  </a:lnTo>
                  <a:lnTo>
                    <a:pt x="383" y="332"/>
                  </a:lnTo>
                  <a:lnTo>
                    <a:pt x="383" y="332"/>
                  </a:lnTo>
                  <a:lnTo>
                    <a:pt x="381" y="330"/>
                  </a:lnTo>
                  <a:lnTo>
                    <a:pt x="383" y="332"/>
                  </a:lnTo>
                  <a:lnTo>
                    <a:pt x="383" y="330"/>
                  </a:lnTo>
                  <a:lnTo>
                    <a:pt x="385" y="328"/>
                  </a:lnTo>
                  <a:lnTo>
                    <a:pt x="387" y="327"/>
                  </a:lnTo>
                  <a:lnTo>
                    <a:pt x="389" y="325"/>
                  </a:lnTo>
                  <a:lnTo>
                    <a:pt x="390" y="323"/>
                  </a:lnTo>
                  <a:lnTo>
                    <a:pt x="392" y="321"/>
                  </a:lnTo>
                  <a:lnTo>
                    <a:pt x="396" y="321"/>
                  </a:lnTo>
                  <a:lnTo>
                    <a:pt x="398" y="319"/>
                  </a:lnTo>
                  <a:lnTo>
                    <a:pt x="401" y="319"/>
                  </a:lnTo>
                  <a:lnTo>
                    <a:pt x="403" y="319"/>
                  </a:lnTo>
                  <a:lnTo>
                    <a:pt x="410" y="318"/>
                  </a:lnTo>
                  <a:lnTo>
                    <a:pt x="416" y="316"/>
                  </a:lnTo>
                  <a:lnTo>
                    <a:pt x="423" y="314"/>
                  </a:lnTo>
                  <a:lnTo>
                    <a:pt x="430" y="312"/>
                  </a:lnTo>
                  <a:lnTo>
                    <a:pt x="432" y="312"/>
                  </a:lnTo>
                  <a:lnTo>
                    <a:pt x="436" y="310"/>
                  </a:lnTo>
                  <a:lnTo>
                    <a:pt x="438" y="310"/>
                  </a:lnTo>
                  <a:lnTo>
                    <a:pt x="441" y="308"/>
                  </a:lnTo>
                  <a:lnTo>
                    <a:pt x="443" y="307"/>
                  </a:lnTo>
                  <a:lnTo>
                    <a:pt x="447" y="305"/>
                  </a:lnTo>
                  <a:lnTo>
                    <a:pt x="449" y="303"/>
                  </a:lnTo>
                  <a:lnTo>
                    <a:pt x="450" y="301"/>
                  </a:lnTo>
                  <a:lnTo>
                    <a:pt x="452" y="299"/>
                  </a:lnTo>
                  <a:lnTo>
                    <a:pt x="452" y="296"/>
                  </a:lnTo>
                  <a:lnTo>
                    <a:pt x="454" y="292"/>
                  </a:lnTo>
                  <a:lnTo>
                    <a:pt x="454" y="288"/>
                  </a:lnTo>
                  <a:lnTo>
                    <a:pt x="456" y="288"/>
                  </a:lnTo>
                  <a:lnTo>
                    <a:pt x="458" y="288"/>
                  </a:lnTo>
                  <a:lnTo>
                    <a:pt x="460" y="288"/>
                  </a:lnTo>
                  <a:lnTo>
                    <a:pt x="460" y="287"/>
                  </a:lnTo>
                  <a:lnTo>
                    <a:pt x="463" y="285"/>
                  </a:lnTo>
                  <a:lnTo>
                    <a:pt x="465" y="283"/>
                  </a:lnTo>
                  <a:lnTo>
                    <a:pt x="467" y="281"/>
                  </a:lnTo>
                  <a:lnTo>
                    <a:pt x="469" y="279"/>
                  </a:lnTo>
                  <a:lnTo>
                    <a:pt x="469" y="279"/>
                  </a:lnTo>
                  <a:lnTo>
                    <a:pt x="470" y="278"/>
                  </a:lnTo>
                  <a:lnTo>
                    <a:pt x="470" y="278"/>
                  </a:lnTo>
                  <a:lnTo>
                    <a:pt x="472" y="278"/>
                  </a:lnTo>
                  <a:lnTo>
                    <a:pt x="474" y="278"/>
                  </a:lnTo>
                  <a:lnTo>
                    <a:pt x="474" y="278"/>
                  </a:lnTo>
                  <a:lnTo>
                    <a:pt x="476" y="279"/>
                  </a:lnTo>
                  <a:lnTo>
                    <a:pt x="476" y="279"/>
                  </a:lnTo>
                  <a:lnTo>
                    <a:pt x="478" y="281"/>
                  </a:lnTo>
                  <a:lnTo>
                    <a:pt x="480" y="283"/>
                  </a:lnTo>
                  <a:lnTo>
                    <a:pt x="480" y="285"/>
                  </a:lnTo>
                  <a:lnTo>
                    <a:pt x="481" y="287"/>
                  </a:lnTo>
                  <a:lnTo>
                    <a:pt x="483" y="287"/>
                  </a:lnTo>
                  <a:lnTo>
                    <a:pt x="483" y="287"/>
                  </a:lnTo>
                  <a:lnTo>
                    <a:pt x="485" y="288"/>
                  </a:lnTo>
                  <a:lnTo>
                    <a:pt x="485" y="288"/>
                  </a:lnTo>
                  <a:lnTo>
                    <a:pt x="487" y="288"/>
                  </a:lnTo>
                  <a:lnTo>
                    <a:pt x="490" y="288"/>
                  </a:lnTo>
                  <a:lnTo>
                    <a:pt x="492" y="287"/>
                  </a:lnTo>
                  <a:lnTo>
                    <a:pt x="494" y="287"/>
                  </a:lnTo>
                  <a:lnTo>
                    <a:pt x="494" y="287"/>
                  </a:lnTo>
                  <a:lnTo>
                    <a:pt x="496" y="285"/>
                  </a:lnTo>
                  <a:lnTo>
                    <a:pt x="498" y="285"/>
                  </a:lnTo>
                  <a:lnTo>
                    <a:pt x="499" y="283"/>
                  </a:lnTo>
                  <a:lnTo>
                    <a:pt x="499" y="281"/>
                  </a:lnTo>
                  <a:lnTo>
                    <a:pt x="501" y="281"/>
                  </a:lnTo>
                  <a:lnTo>
                    <a:pt x="501" y="279"/>
                  </a:lnTo>
                  <a:lnTo>
                    <a:pt x="501" y="278"/>
                  </a:lnTo>
                  <a:lnTo>
                    <a:pt x="503" y="276"/>
                  </a:lnTo>
                  <a:lnTo>
                    <a:pt x="503" y="274"/>
                  </a:lnTo>
                  <a:lnTo>
                    <a:pt x="503" y="270"/>
                  </a:lnTo>
                  <a:lnTo>
                    <a:pt x="503" y="268"/>
                  </a:lnTo>
                  <a:lnTo>
                    <a:pt x="519" y="268"/>
                  </a:lnTo>
                  <a:lnTo>
                    <a:pt x="521" y="268"/>
                  </a:lnTo>
                  <a:lnTo>
                    <a:pt x="523" y="268"/>
                  </a:lnTo>
                  <a:lnTo>
                    <a:pt x="525" y="268"/>
                  </a:lnTo>
                  <a:lnTo>
                    <a:pt x="525" y="270"/>
                  </a:lnTo>
                  <a:lnTo>
                    <a:pt x="525" y="268"/>
                  </a:lnTo>
                  <a:lnTo>
                    <a:pt x="530" y="270"/>
                  </a:lnTo>
                  <a:lnTo>
                    <a:pt x="536" y="270"/>
                  </a:lnTo>
                  <a:lnTo>
                    <a:pt x="539" y="272"/>
                  </a:lnTo>
                  <a:lnTo>
                    <a:pt x="545" y="272"/>
                  </a:lnTo>
                  <a:lnTo>
                    <a:pt x="547" y="272"/>
                  </a:lnTo>
                  <a:lnTo>
                    <a:pt x="549" y="270"/>
                  </a:lnTo>
                  <a:lnTo>
                    <a:pt x="550" y="270"/>
                  </a:lnTo>
                  <a:lnTo>
                    <a:pt x="554" y="268"/>
                  </a:lnTo>
                  <a:lnTo>
                    <a:pt x="556" y="267"/>
                  </a:lnTo>
                  <a:lnTo>
                    <a:pt x="559" y="265"/>
                  </a:lnTo>
                  <a:lnTo>
                    <a:pt x="563" y="261"/>
                  </a:lnTo>
                  <a:lnTo>
                    <a:pt x="565" y="259"/>
                  </a:lnTo>
                  <a:lnTo>
                    <a:pt x="567" y="258"/>
                  </a:lnTo>
                  <a:lnTo>
                    <a:pt x="569" y="258"/>
                  </a:lnTo>
                  <a:lnTo>
                    <a:pt x="570" y="258"/>
                  </a:lnTo>
                  <a:lnTo>
                    <a:pt x="570" y="256"/>
                  </a:lnTo>
                  <a:lnTo>
                    <a:pt x="574" y="258"/>
                  </a:lnTo>
                  <a:lnTo>
                    <a:pt x="574" y="258"/>
                  </a:lnTo>
                  <a:lnTo>
                    <a:pt x="576" y="258"/>
                  </a:lnTo>
                  <a:lnTo>
                    <a:pt x="578" y="259"/>
                  </a:lnTo>
                  <a:lnTo>
                    <a:pt x="578" y="261"/>
                  </a:lnTo>
                  <a:lnTo>
                    <a:pt x="579" y="261"/>
                  </a:lnTo>
                  <a:lnTo>
                    <a:pt x="579" y="263"/>
                  </a:lnTo>
                  <a:lnTo>
                    <a:pt x="579" y="265"/>
                  </a:lnTo>
                  <a:lnTo>
                    <a:pt x="581" y="268"/>
                  </a:lnTo>
                  <a:lnTo>
                    <a:pt x="581" y="272"/>
                  </a:lnTo>
                  <a:lnTo>
                    <a:pt x="581" y="274"/>
                  </a:lnTo>
                  <a:lnTo>
                    <a:pt x="583" y="274"/>
                  </a:lnTo>
                  <a:lnTo>
                    <a:pt x="583" y="276"/>
                  </a:lnTo>
                  <a:lnTo>
                    <a:pt x="585" y="276"/>
                  </a:lnTo>
                  <a:lnTo>
                    <a:pt x="587" y="278"/>
                  </a:lnTo>
                  <a:lnTo>
                    <a:pt x="589" y="278"/>
                  </a:lnTo>
                  <a:lnTo>
                    <a:pt x="592" y="279"/>
                  </a:lnTo>
                  <a:lnTo>
                    <a:pt x="596" y="279"/>
                  </a:lnTo>
                  <a:lnTo>
                    <a:pt x="599" y="281"/>
                  </a:lnTo>
                  <a:lnTo>
                    <a:pt x="603" y="281"/>
                  </a:lnTo>
                  <a:lnTo>
                    <a:pt x="605" y="281"/>
                  </a:lnTo>
                  <a:lnTo>
                    <a:pt x="609" y="281"/>
                  </a:lnTo>
                  <a:lnTo>
                    <a:pt x="609" y="281"/>
                  </a:lnTo>
                  <a:lnTo>
                    <a:pt x="609" y="281"/>
                  </a:lnTo>
                  <a:lnTo>
                    <a:pt x="610" y="279"/>
                  </a:lnTo>
                  <a:lnTo>
                    <a:pt x="610" y="279"/>
                  </a:lnTo>
                  <a:lnTo>
                    <a:pt x="614" y="278"/>
                  </a:lnTo>
                  <a:lnTo>
                    <a:pt x="616" y="276"/>
                  </a:lnTo>
                  <a:lnTo>
                    <a:pt x="618" y="274"/>
                  </a:lnTo>
                  <a:lnTo>
                    <a:pt x="618" y="274"/>
                  </a:lnTo>
                  <a:lnTo>
                    <a:pt x="619" y="272"/>
                  </a:lnTo>
                  <a:lnTo>
                    <a:pt x="619" y="270"/>
                  </a:lnTo>
                  <a:lnTo>
                    <a:pt x="621" y="268"/>
                  </a:lnTo>
                  <a:lnTo>
                    <a:pt x="623" y="267"/>
                  </a:lnTo>
                  <a:lnTo>
                    <a:pt x="623" y="265"/>
                  </a:lnTo>
                  <a:lnTo>
                    <a:pt x="623" y="265"/>
                  </a:lnTo>
                  <a:lnTo>
                    <a:pt x="625" y="265"/>
                  </a:lnTo>
                  <a:lnTo>
                    <a:pt x="625" y="265"/>
                  </a:lnTo>
                  <a:lnTo>
                    <a:pt x="628" y="265"/>
                  </a:lnTo>
                  <a:lnTo>
                    <a:pt x="630" y="265"/>
                  </a:lnTo>
                  <a:lnTo>
                    <a:pt x="634" y="265"/>
                  </a:lnTo>
                  <a:lnTo>
                    <a:pt x="636" y="265"/>
                  </a:lnTo>
                  <a:lnTo>
                    <a:pt x="645" y="265"/>
                  </a:lnTo>
                  <a:lnTo>
                    <a:pt x="652" y="265"/>
                  </a:lnTo>
                  <a:lnTo>
                    <a:pt x="656" y="265"/>
                  </a:lnTo>
                  <a:lnTo>
                    <a:pt x="659" y="265"/>
                  </a:lnTo>
                  <a:lnTo>
                    <a:pt x="663" y="265"/>
                  </a:lnTo>
                  <a:lnTo>
                    <a:pt x="665" y="263"/>
                  </a:lnTo>
                  <a:lnTo>
                    <a:pt x="667" y="263"/>
                  </a:lnTo>
                  <a:lnTo>
                    <a:pt x="668" y="263"/>
                  </a:lnTo>
                  <a:lnTo>
                    <a:pt x="668" y="261"/>
                  </a:lnTo>
                  <a:lnTo>
                    <a:pt x="670" y="261"/>
                  </a:lnTo>
                  <a:lnTo>
                    <a:pt x="670" y="259"/>
                  </a:lnTo>
                  <a:lnTo>
                    <a:pt x="672" y="258"/>
                  </a:lnTo>
                  <a:lnTo>
                    <a:pt x="672" y="258"/>
                  </a:lnTo>
                  <a:lnTo>
                    <a:pt x="672" y="256"/>
                  </a:lnTo>
                  <a:lnTo>
                    <a:pt x="672" y="250"/>
                  </a:lnTo>
                  <a:lnTo>
                    <a:pt x="672" y="247"/>
                  </a:lnTo>
                  <a:lnTo>
                    <a:pt x="672" y="241"/>
                  </a:lnTo>
                  <a:lnTo>
                    <a:pt x="674" y="238"/>
                  </a:lnTo>
                  <a:lnTo>
                    <a:pt x="676" y="230"/>
                  </a:lnTo>
                  <a:lnTo>
                    <a:pt x="678" y="223"/>
                  </a:lnTo>
                  <a:lnTo>
                    <a:pt x="679" y="216"/>
                  </a:lnTo>
                  <a:lnTo>
                    <a:pt x="681" y="209"/>
                  </a:lnTo>
                  <a:lnTo>
                    <a:pt x="683" y="203"/>
                  </a:lnTo>
                  <a:lnTo>
                    <a:pt x="683" y="199"/>
                  </a:lnTo>
                  <a:lnTo>
                    <a:pt x="685" y="196"/>
                  </a:lnTo>
                  <a:lnTo>
                    <a:pt x="685" y="190"/>
                  </a:lnTo>
                  <a:lnTo>
                    <a:pt x="683" y="19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74" name="Freeform 79"/>
            <p:cNvSpPr>
              <a:spLocks/>
            </p:cNvSpPr>
            <p:nvPr/>
          </p:nvSpPr>
          <p:spPr bwMode="auto">
            <a:xfrm rot="389883">
              <a:off x="1954148" y="2503402"/>
              <a:ext cx="25400" cy="25400"/>
            </a:xfrm>
            <a:custGeom>
              <a:avLst/>
              <a:gdLst>
                <a:gd name="T0" fmla="*/ 0 w 16"/>
                <a:gd name="T1" fmla="*/ 7 h 16"/>
                <a:gd name="T2" fmla="*/ 0 w 16"/>
                <a:gd name="T3" fmla="*/ 5 h 16"/>
                <a:gd name="T4" fmla="*/ 2 w 16"/>
                <a:gd name="T5" fmla="*/ 3 h 16"/>
                <a:gd name="T6" fmla="*/ 2 w 16"/>
                <a:gd name="T7" fmla="*/ 3 h 16"/>
                <a:gd name="T8" fmla="*/ 4 w 16"/>
                <a:gd name="T9" fmla="*/ 2 h 16"/>
                <a:gd name="T10" fmla="*/ 4 w 16"/>
                <a:gd name="T11" fmla="*/ 0 h 16"/>
                <a:gd name="T12" fmla="*/ 6 w 16"/>
                <a:gd name="T13" fmla="*/ 0 h 16"/>
                <a:gd name="T14" fmla="*/ 7 w 16"/>
                <a:gd name="T15" fmla="*/ 0 h 16"/>
                <a:gd name="T16" fmla="*/ 9 w 16"/>
                <a:gd name="T17" fmla="*/ 0 h 16"/>
                <a:gd name="T18" fmla="*/ 11 w 16"/>
                <a:gd name="T19" fmla="*/ 0 h 16"/>
                <a:gd name="T20" fmla="*/ 13 w 16"/>
                <a:gd name="T21" fmla="*/ 0 h 16"/>
                <a:gd name="T22" fmla="*/ 13 w 16"/>
                <a:gd name="T23" fmla="*/ 0 h 16"/>
                <a:gd name="T24" fmla="*/ 15 w 16"/>
                <a:gd name="T25" fmla="*/ 2 h 16"/>
                <a:gd name="T26" fmla="*/ 15 w 16"/>
                <a:gd name="T27" fmla="*/ 3 h 16"/>
                <a:gd name="T28" fmla="*/ 16 w 16"/>
                <a:gd name="T29" fmla="*/ 3 h 16"/>
                <a:gd name="T30" fmla="*/ 16 w 16"/>
                <a:gd name="T31" fmla="*/ 5 h 16"/>
                <a:gd name="T32" fmla="*/ 16 w 16"/>
                <a:gd name="T33" fmla="*/ 7 h 16"/>
                <a:gd name="T34" fmla="*/ 16 w 16"/>
                <a:gd name="T35" fmla="*/ 9 h 16"/>
                <a:gd name="T36" fmla="*/ 16 w 16"/>
                <a:gd name="T37" fmla="*/ 11 h 16"/>
                <a:gd name="T38" fmla="*/ 15 w 16"/>
                <a:gd name="T39" fmla="*/ 12 h 16"/>
                <a:gd name="T40" fmla="*/ 15 w 16"/>
                <a:gd name="T41" fmla="*/ 14 h 16"/>
                <a:gd name="T42" fmla="*/ 13 w 16"/>
                <a:gd name="T43" fmla="*/ 14 h 16"/>
                <a:gd name="T44" fmla="*/ 13 w 16"/>
                <a:gd name="T45" fmla="*/ 14 h 16"/>
                <a:gd name="T46" fmla="*/ 11 w 16"/>
                <a:gd name="T47" fmla="*/ 16 h 16"/>
                <a:gd name="T48" fmla="*/ 9 w 16"/>
                <a:gd name="T49" fmla="*/ 16 h 16"/>
                <a:gd name="T50" fmla="*/ 7 w 16"/>
                <a:gd name="T51" fmla="*/ 16 h 16"/>
                <a:gd name="T52" fmla="*/ 6 w 16"/>
                <a:gd name="T53" fmla="*/ 14 h 16"/>
                <a:gd name="T54" fmla="*/ 4 w 16"/>
                <a:gd name="T55" fmla="*/ 14 h 16"/>
                <a:gd name="T56" fmla="*/ 4 w 16"/>
                <a:gd name="T57" fmla="*/ 14 h 16"/>
                <a:gd name="T58" fmla="*/ 2 w 16"/>
                <a:gd name="T59" fmla="*/ 12 h 16"/>
                <a:gd name="T60" fmla="*/ 2 w 16"/>
                <a:gd name="T61" fmla="*/ 11 h 16"/>
                <a:gd name="T62" fmla="*/ 0 w 16"/>
                <a:gd name="T63" fmla="*/ 9 h 16"/>
                <a:gd name="T64" fmla="*/ 0 w 16"/>
                <a:gd name="T65" fmla="*/ 7 h 16"/>
                <a:gd name="T66" fmla="*/ 0 w 16"/>
                <a:gd name="T67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6">
                  <a:moveTo>
                    <a:pt x="0" y="7"/>
                  </a:moveTo>
                  <a:lnTo>
                    <a:pt x="0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75" name="Freeform 80"/>
            <p:cNvSpPr>
              <a:spLocks noEditPoints="1"/>
            </p:cNvSpPr>
            <p:nvPr/>
          </p:nvSpPr>
          <p:spPr bwMode="auto">
            <a:xfrm rot="389883">
              <a:off x="1042147" y="3509460"/>
              <a:ext cx="857250" cy="1028700"/>
            </a:xfrm>
            <a:custGeom>
              <a:avLst/>
              <a:gdLst>
                <a:gd name="T0" fmla="*/ 509 w 540"/>
                <a:gd name="T1" fmla="*/ 136 h 648"/>
                <a:gd name="T2" fmla="*/ 500 w 540"/>
                <a:gd name="T3" fmla="*/ 116 h 648"/>
                <a:gd name="T4" fmla="*/ 478 w 540"/>
                <a:gd name="T5" fmla="*/ 109 h 648"/>
                <a:gd name="T6" fmla="*/ 489 w 540"/>
                <a:gd name="T7" fmla="*/ 87 h 648"/>
                <a:gd name="T8" fmla="*/ 469 w 540"/>
                <a:gd name="T9" fmla="*/ 60 h 648"/>
                <a:gd name="T10" fmla="*/ 432 w 540"/>
                <a:gd name="T11" fmla="*/ 38 h 648"/>
                <a:gd name="T12" fmla="*/ 421 w 540"/>
                <a:gd name="T13" fmla="*/ 16 h 648"/>
                <a:gd name="T14" fmla="*/ 383 w 540"/>
                <a:gd name="T15" fmla="*/ 0 h 648"/>
                <a:gd name="T16" fmla="*/ 343 w 540"/>
                <a:gd name="T17" fmla="*/ 40 h 648"/>
                <a:gd name="T18" fmla="*/ 314 w 540"/>
                <a:gd name="T19" fmla="*/ 43 h 648"/>
                <a:gd name="T20" fmla="*/ 280 w 540"/>
                <a:gd name="T21" fmla="*/ 29 h 648"/>
                <a:gd name="T22" fmla="*/ 276 w 540"/>
                <a:gd name="T23" fmla="*/ 45 h 648"/>
                <a:gd name="T24" fmla="*/ 249 w 540"/>
                <a:gd name="T25" fmla="*/ 56 h 648"/>
                <a:gd name="T26" fmla="*/ 234 w 540"/>
                <a:gd name="T27" fmla="*/ 63 h 648"/>
                <a:gd name="T28" fmla="*/ 227 w 540"/>
                <a:gd name="T29" fmla="*/ 89 h 648"/>
                <a:gd name="T30" fmla="*/ 198 w 540"/>
                <a:gd name="T31" fmla="*/ 98 h 648"/>
                <a:gd name="T32" fmla="*/ 171 w 540"/>
                <a:gd name="T33" fmla="*/ 82 h 648"/>
                <a:gd name="T34" fmla="*/ 153 w 540"/>
                <a:gd name="T35" fmla="*/ 74 h 648"/>
                <a:gd name="T36" fmla="*/ 129 w 540"/>
                <a:gd name="T37" fmla="*/ 93 h 648"/>
                <a:gd name="T38" fmla="*/ 164 w 540"/>
                <a:gd name="T39" fmla="*/ 112 h 648"/>
                <a:gd name="T40" fmla="*/ 134 w 540"/>
                <a:gd name="T41" fmla="*/ 118 h 648"/>
                <a:gd name="T42" fmla="*/ 96 w 540"/>
                <a:gd name="T43" fmla="*/ 98 h 648"/>
                <a:gd name="T44" fmla="*/ 87 w 540"/>
                <a:gd name="T45" fmla="*/ 112 h 648"/>
                <a:gd name="T46" fmla="*/ 100 w 540"/>
                <a:gd name="T47" fmla="*/ 142 h 648"/>
                <a:gd name="T48" fmla="*/ 62 w 540"/>
                <a:gd name="T49" fmla="*/ 134 h 648"/>
                <a:gd name="T50" fmla="*/ 42 w 540"/>
                <a:gd name="T51" fmla="*/ 154 h 648"/>
                <a:gd name="T52" fmla="*/ 5 w 540"/>
                <a:gd name="T53" fmla="*/ 142 h 648"/>
                <a:gd name="T54" fmla="*/ 16 w 540"/>
                <a:gd name="T55" fmla="*/ 196 h 648"/>
                <a:gd name="T56" fmla="*/ 16 w 540"/>
                <a:gd name="T57" fmla="*/ 221 h 648"/>
                <a:gd name="T58" fmla="*/ 31 w 540"/>
                <a:gd name="T59" fmla="*/ 251 h 648"/>
                <a:gd name="T60" fmla="*/ 45 w 540"/>
                <a:gd name="T61" fmla="*/ 311 h 648"/>
                <a:gd name="T62" fmla="*/ 67 w 540"/>
                <a:gd name="T63" fmla="*/ 330 h 648"/>
                <a:gd name="T64" fmla="*/ 96 w 540"/>
                <a:gd name="T65" fmla="*/ 378 h 648"/>
                <a:gd name="T66" fmla="*/ 120 w 540"/>
                <a:gd name="T67" fmla="*/ 401 h 648"/>
                <a:gd name="T68" fmla="*/ 138 w 540"/>
                <a:gd name="T69" fmla="*/ 443 h 648"/>
                <a:gd name="T70" fmla="*/ 142 w 540"/>
                <a:gd name="T71" fmla="*/ 465 h 648"/>
                <a:gd name="T72" fmla="*/ 178 w 540"/>
                <a:gd name="T73" fmla="*/ 476 h 648"/>
                <a:gd name="T74" fmla="*/ 200 w 540"/>
                <a:gd name="T75" fmla="*/ 498 h 648"/>
                <a:gd name="T76" fmla="*/ 207 w 540"/>
                <a:gd name="T77" fmla="*/ 521 h 648"/>
                <a:gd name="T78" fmla="*/ 196 w 540"/>
                <a:gd name="T79" fmla="*/ 552 h 648"/>
                <a:gd name="T80" fmla="*/ 216 w 540"/>
                <a:gd name="T81" fmla="*/ 588 h 648"/>
                <a:gd name="T82" fmla="*/ 234 w 540"/>
                <a:gd name="T83" fmla="*/ 647 h 648"/>
                <a:gd name="T84" fmla="*/ 253 w 540"/>
                <a:gd name="T85" fmla="*/ 641 h 648"/>
                <a:gd name="T86" fmla="*/ 291 w 540"/>
                <a:gd name="T87" fmla="*/ 634 h 648"/>
                <a:gd name="T88" fmla="*/ 287 w 540"/>
                <a:gd name="T89" fmla="*/ 581 h 648"/>
                <a:gd name="T90" fmla="*/ 289 w 540"/>
                <a:gd name="T91" fmla="*/ 536 h 648"/>
                <a:gd name="T92" fmla="*/ 320 w 540"/>
                <a:gd name="T93" fmla="*/ 499 h 648"/>
                <a:gd name="T94" fmla="*/ 311 w 540"/>
                <a:gd name="T95" fmla="*/ 472 h 648"/>
                <a:gd name="T96" fmla="*/ 316 w 540"/>
                <a:gd name="T97" fmla="*/ 443 h 648"/>
                <a:gd name="T98" fmla="*/ 352 w 540"/>
                <a:gd name="T99" fmla="*/ 429 h 648"/>
                <a:gd name="T100" fmla="*/ 385 w 540"/>
                <a:gd name="T101" fmla="*/ 410 h 648"/>
                <a:gd name="T102" fmla="*/ 449 w 540"/>
                <a:gd name="T103" fmla="*/ 412 h 648"/>
                <a:gd name="T104" fmla="*/ 463 w 540"/>
                <a:gd name="T105" fmla="*/ 387 h 648"/>
                <a:gd name="T106" fmla="*/ 469 w 540"/>
                <a:gd name="T107" fmla="*/ 323 h 648"/>
                <a:gd name="T108" fmla="*/ 445 w 540"/>
                <a:gd name="T109" fmla="*/ 305 h 648"/>
                <a:gd name="T110" fmla="*/ 443 w 540"/>
                <a:gd name="T111" fmla="*/ 281 h 648"/>
                <a:gd name="T112" fmla="*/ 438 w 540"/>
                <a:gd name="T113" fmla="*/ 254 h 648"/>
                <a:gd name="T114" fmla="*/ 454 w 540"/>
                <a:gd name="T115" fmla="*/ 231 h 648"/>
                <a:gd name="T116" fmla="*/ 481 w 540"/>
                <a:gd name="T117" fmla="*/ 202 h 648"/>
                <a:gd name="T118" fmla="*/ 523 w 540"/>
                <a:gd name="T119" fmla="*/ 182 h 648"/>
                <a:gd name="T120" fmla="*/ 540 w 540"/>
                <a:gd name="T121" fmla="*/ 172 h 648"/>
                <a:gd name="T122" fmla="*/ 187 w 540"/>
                <a:gd name="T123" fmla="*/ 476 h 648"/>
                <a:gd name="T124" fmla="*/ 367 w 540"/>
                <a:gd name="T125" fmla="*/ 405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0" h="648">
                  <a:moveTo>
                    <a:pt x="540" y="172"/>
                  </a:moveTo>
                  <a:lnTo>
                    <a:pt x="538" y="172"/>
                  </a:lnTo>
                  <a:lnTo>
                    <a:pt x="538" y="171"/>
                  </a:lnTo>
                  <a:lnTo>
                    <a:pt x="538" y="171"/>
                  </a:lnTo>
                  <a:lnTo>
                    <a:pt x="534" y="163"/>
                  </a:lnTo>
                  <a:lnTo>
                    <a:pt x="527" y="152"/>
                  </a:lnTo>
                  <a:lnTo>
                    <a:pt x="521" y="142"/>
                  </a:lnTo>
                  <a:lnTo>
                    <a:pt x="518" y="136"/>
                  </a:lnTo>
                  <a:lnTo>
                    <a:pt x="518" y="136"/>
                  </a:lnTo>
                  <a:lnTo>
                    <a:pt x="516" y="136"/>
                  </a:lnTo>
                  <a:lnTo>
                    <a:pt x="512" y="136"/>
                  </a:lnTo>
                  <a:lnTo>
                    <a:pt x="509" y="136"/>
                  </a:lnTo>
                  <a:lnTo>
                    <a:pt x="509" y="136"/>
                  </a:lnTo>
                  <a:lnTo>
                    <a:pt x="507" y="136"/>
                  </a:lnTo>
                  <a:lnTo>
                    <a:pt x="507" y="136"/>
                  </a:lnTo>
                  <a:lnTo>
                    <a:pt x="505" y="136"/>
                  </a:lnTo>
                  <a:lnTo>
                    <a:pt x="505" y="134"/>
                  </a:lnTo>
                  <a:lnTo>
                    <a:pt x="503" y="134"/>
                  </a:lnTo>
                  <a:lnTo>
                    <a:pt x="503" y="132"/>
                  </a:lnTo>
                  <a:lnTo>
                    <a:pt x="501" y="131"/>
                  </a:lnTo>
                  <a:lnTo>
                    <a:pt x="501" y="129"/>
                  </a:lnTo>
                  <a:lnTo>
                    <a:pt x="501" y="125"/>
                  </a:lnTo>
                  <a:lnTo>
                    <a:pt x="501" y="122"/>
                  </a:lnTo>
                  <a:lnTo>
                    <a:pt x="501" y="118"/>
                  </a:lnTo>
                  <a:lnTo>
                    <a:pt x="500" y="116"/>
                  </a:lnTo>
                  <a:lnTo>
                    <a:pt x="500" y="116"/>
                  </a:lnTo>
                  <a:lnTo>
                    <a:pt x="498" y="114"/>
                  </a:lnTo>
                  <a:lnTo>
                    <a:pt x="498" y="114"/>
                  </a:lnTo>
                  <a:lnTo>
                    <a:pt x="496" y="114"/>
                  </a:lnTo>
                  <a:lnTo>
                    <a:pt x="494" y="114"/>
                  </a:lnTo>
                  <a:lnTo>
                    <a:pt x="492" y="114"/>
                  </a:lnTo>
                  <a:lnTo>
                    <a:pt x="487" y="114"/>
                  </a:lnTo>
                  <a:lnTo>
                    <a:pt x="485" y="114"/>
                  </a:lnTo>
                  <a:lnTo>
                    <a:pt x="483" y="114"/>
                  </a:lnTo>
                  <a:lnTo>
                    <a:pt x="481" y="114"/>
                  </a:lnTo>
                  <a:lnTo>
                    <a:pt x="481" y="112"/>
                  </a:lnTo>
                  <a:lnTo>
                    <a:pt x="480" y="111"/>
                  </a:lnTo>
                  <a:lnTo>
                    <a:pt x="478" y="111"/>
                  </a:lnTo>
                  <a:lnTo>
                    <a:pt x="478" y="109"/>
                  </a:lnTo>
                  <a:lnTo>
                    <a:pt x="478" y="105"/>
                  </a:lnTo>
                  <a:lnTo>
                    <a:pt x="478" y="105"/>
                  </a:lnTo>
                  <a:lnTo>
                    <a:pt x="478" y="103"/>
                  </a:lnTo>
                  <a:lnTo>
                    <a:pt x="478" y="102"/>
                  </a:lnTo>
                  <a:lnTo>
                    <a:pt x="480" y="100"/>
                  </a:lnTo>
                  <a:lnTo>
                    <a:pt x="481" y="98"/>
                  </a:lnTo>
                  <a:lnTo>
                    <a:pt x="483" y="96"/>
                  </a:lnTo>
                  <a:lnTo>
                    <a:pt x="485" y="94"/>
                  </a:lnTo>
                  <a:lnTo>
                    <a:pt x="487" y="93"/>
                  </a:lnTo>
                  <a:lnTo>
                    <a:pt x="487" y="91"/>
                  </a:lnTo>
                  <a:lnTo>
                    <a:pt x="489" y="89"/>
                  </a:lnTo>
                  <a:lnTo>
                    <a:pt x="489" y="89"/>
                  </a:lnTo>
                  <a:lnTo>
                    <a:pt x="489" y="87"/>
                  </a:lnTo>
                  <a:lnTo>
                    <a:pt x="489" y="85"/>
                  </a:lnTo>
                  <a:lnTo>
                    <a:pt x="489" y="83"/>
                  </a:lnTo>
                  <a:lnTo>
                    <a:pt x="489" y="80"/>
                  </a:lnTo>
                  <a:lnTo>
                    <a:pt x="487" y="80"/>
                  </a:lnTo>
                  <a:lnTo>
                    <a:pt x="487" y="78"/>
                  </a:lnTo>
                  <a:lnTo>
                    <a:pt x="487" y="76"/>
                  </a:lnTo>
                  <a:lnTo>
                    <a:pt x="485" y="74"/>
                  </a:lnTo>
                  <a:lnTo>
                    <a:pt x="485" y="73"/>
                  </a:lnTo>
                  <a:lnTo>
                    <a:pt x="483" y="71"/>
                  </a:lnTo>
                  <a:lnTo>
                    <a:pt x="480" y="69"/>
                  </a:lnTo>
                  <a:lnTo>
                    <a:pt x="478" y="65"/>
                  </a:lnTo>
                  <a:lnTo>
                    <a:pt x="474" y="63"/>
                  </a:lnTo>
                  <a:lnTo>
                    <a:pt x="469" y="60"/>
                  </a:lnTo>
                  <a:lnTo>
                    <a:pt x="463" y="58"/>
                  </a:lnTo>
                  <a:lnTo>
                    <a:pt x="460" y="56"/>
                  </a:lnTo>
                  <a:lnTo>
                    <a:pt x="458" y="53"/>
                  </a:lnTo>
                  <a:lnTo>
                    <a:pt x="456" y="51"/>
                  </a:lnTo>
                  <a:lnTo>
                    <a:pt x="454" y="49"/>
                  </a:lnTo>
                  <a:lnTo>
                    <a:pt x="452" y="47"/>
                  </a:lnTo>
                  <a:lnTo>
                    <a:pt x="451" y="45"/>
                  </a:lnTo>
                  <a:lnTo>
                    <a:pt x="449" y="43"/>
                  </a:lnTo>
                  <a:lnTo>
                    <a:pt x="447" y="43"/>
                  </a:lnTo>
                  <a:lnTo>
                    <a:pt x="441" y="42"/>
                  </a:lnTo>
                  <a:lnTo>
                    <a:pt x="438" y="40"/>
                  </a:lnTo>
                  <a:lnTo>
                    <a:pt x="434" y="40"/>
                  </a:lnTo>
                  <a:lnTo>
                    <a:pt x="432" y="38"/>
                  </a:lnTo>
                  <a:lnTo>
                    <a:pt x="431" y="36"/>
                  </a:lnTo>
                  <a:lnTo>
                    <a:pt x="429" y="36"/>
                  </a:lnTo>
                  <a:lnTo>
                    <a:pt x="429" y="34"/>
                  </a:lnTo>
                  <a:lnTo>
                    <a:pt x="427" y="34"/>
                  </a:lnTo>
                  <a:lnTo>
                    <a:pt x="427" y="33"/>
                  </a:lnTo>
                  <a:lnTo>
                    <a:pt x="427" y="31"/>
                  </a:lnTo>
                  <a:lnTo>
                    <a:pt x="425" y="29"/>
                  </a:lnTo>
                  <a:lnTo>
                    <a:pt x="425" y="29"/>
                  </a:lnTo>
                  <a:lnTo>
                    <a:pt x="425" y="27"/>
                  </a:lnTo>
                  <a:lnTo>
                    <a:pt x="425" y="25"/>
                  </a:lnTo>
                  <a:lnTo>
                    <a:pt x="425" y="22"/>
                  </a:lnTo>
                  <a:lnTo>
                    <a:pt x="423" y="18"/>
                  </a:lnTo>
                  <a:lnTo>
                    <a:pt x="421" y="16"/>
                  </a:lnTo>
                  <a:lnTo>
                    <a:pt x="420" y="16"/>
                  </a:lnTo>
                  <a:lnTo>
                    <a:pt x="418" y="14"/>
                  </a:lnTo>
                  <a:lnTo>
                    <a:pt x="416" y="14"/>
                  </a:lnTo>
                  <a:lnTo>
                    <a:pt x="412" y="11"/>
                  </a:lnTo>
                  <a:lnTo>
                    <a:pt x="409" y="7"/>
                  </a:lnTo>
                  <a:lnTo>
                    <a:pt x="407" y="5"/>
                  </a:lnTo>
                  <a:lnTo>
                    <a:pt x="403" y="2"/>
                  </a:lnTo>
                  <a:lnTo>
                    <a:pt x="402" y="2"/>
                  </a:lnTo>
                  <a:lnTo>
                    <a:pt x="400" y="0"/>
                  </a:lnTo>
                  <a:lnTo>
                    <a:pt x="398" y="0"/>
                  </a:lnTo>
                  <a:lnTo>
                    <a:pt x="398" y="0"/>
                  </a:lnTo>
                  <a:lnTo>
                    <a:pt x="391" y="0"/>
                  </a:lnTo>
                  <a:lnTo>
                    <a:pt x="383" y="0"/>
                  </a:lnTo>
                  <a:lnTo>
                    <a:pt x="376" y="0"/>
                  </a:lnTo>
                  <a:lnTo>
                    <a:pt x="367" y="0"/>
                  </a:lnTo>
                  <a:lnTo>
                    <a:pt x="365" y="3"/>
                  </a:lnTo>
                  <a:lnTo>
                    <a:pt x="365" y="5"/>
                  </a:lnTo>
                  <a:lnTo>
                    <a:pt x="363" y="9"/>
                  </a:lnTo>
                  <a:lnTo>
                    <a:pt x="362" y="11"/>
                  </a:lnTo>
                  <a:lnTo>
                    <a:pt x="358" y="16"/>
                  </a:lnTo>
                  <a:lnTo>
                    <a:pt x="354" y="22"/>
                  </a:lnTo>
                  <a:lnTo>
                    <a:pt x="349" y="27"/>
                  </a:lnTo>
                  <a:lnTo>
                    <a:pt x="345" y="33"/>
                  </a:lnTo>
                  <a:lnTo>
                    <a:pt x="345" y="34"/>
                  </a:lnTo>
                  <a:lnTo>
                    <a:pt x="343" y="38"/>
                  </a:lnTo>
                  <a:lnTo>
                    <a:pt x="343" y="40"/>
                  </a:lnTo>
                  <a:lnTo>
                    <a:pt x="343" y="43"/>
                  </a:lnTo>
                  <a:lnTo>
                    <a:pt x="342" y="42"/>
                  </a:lnTo>
                  <a:lnTo>
                    <a:pt x="340" y="42"/>
                  </a:lnTo>
                  <a:lnTo>
                    <a:pt x="338" y="40"/>
                  </a:lnTo>
                  <a:lnTo>
                    <a:pt x="336" y="40"/>
                  </a:lnTo>
                  <a:lnTo>
                    <a:pt x="332" y="40"/>
                  </a:lnTo>
                  <a:lnTo>
                    <a:pt x="331" y="40"/>
                  </a:lnTo>
                  <a:lnTo>
                    <a:pt x="327" y="42"/>
                  </a:lnTo>
                  <a:lnTo>
                    <a:pt x="325" y="42"/>
                  </a:lnTo>
                  <a:lnTo>
                    <a:pt x="323" y="43"/>
                  </a:lnTo>
                  <a:lnTo>
                    <a:pt x="320" y="43"/>
                  </a:lnTo>
                  <a:lnTo>
                    <a:pt x="318" y="43"/>
                  </a:lnTo>
                  <a:lnTo>
                    <a:pt x="314" y="43"/>
                  </a:lnTo>
                  <a:lnTo>
                    <a:pt x="312" y="43"/>
                  </a:lnTo>
                  <a:lnTo>
                    <a:pt x="309" y="43"/>
                  </a:lnTo>
                  <a:lnTo>
                    <a:pt x="307" y="43"/>
                  </a:lnTo>
                  <a:lnTo>
                    <a:pt x="305" y="42"/>
                  </a:lnTo>
                  <a:lnTo>
                    <a:pt x="302" y="40"/>
                  </a:lnTo>
                  <a:lnTo>
                    <a:pt x="298" y="36"/>
                  </a:lnTo>
                  <a:lnTo>
                    <a:pt x="294" y="34"/>
                  </a:lnTo>
                  <a:lnTo>
                    <a:pt x="291" y="33"/>
                  </a:lnTo>
                  <a:lnTo>
                    <a:pt x="289" y="31"/>
                  </a:lnTo>
                  <a:lnTo>
                    <a:pt x="287" y="29"/>
                  </a:lnTo>
                  <a:lnTo>
                    <a:pt x="285" y="29"/>
                  </a:lnTo>
                  <a:lnTo>
                    <a:pt x="282" y="29"/>
                  </a:lnTo>
                  <a:lnTo>
                    <a:pt x="280" y="29"/>
                  </a:lnTo>
                  <a:lnTo>
                    <a:pt x="280" y="29"/>
                  </a:lnTo>
                  <a:lnTo>
                    <a:pt x="278" y="29"/>
                  </a:lnTo>
                  <a:lnTo>
                    <a:pt x="278" y="31"/>
                  </a:lnTo>
                  <a:lnTo>
                    <a:pt x="278" y="31"/>
                  </a:lnTo>
                  <a:lnTo>
                    <a:pt x="278" y="31"/>
                  </a:lnTo>
                  <a:lnTo>
                    <a:pt x="278" y="33"/>
                  </a:lnTo>
                  <a:lnTo>
                    <a:pt x="278" y="33"/>
                  </a:lnTo>
                  <a:lnTo>
                    <a:pt x="278" y="34"/>
                  </a:lnTo>
                  <a:lnTo>
                    <a:pt x="278" y="38"/>
                  </a:lnTo>
                  <a:lnTo>
                    <a:pt x="278" y="40"/>
                  </a:lnTo>
                  <a:lnTo>
                    <a:pt x="278" y="43"/>
                  </a:lnTo>
                  <a:lnTo>
                    <a:pt x="276" y="43"/>
                  </a:lnTo>
                  <a:lnTo>
                    <a:pt x="276" y="45"/>
                  </a:lnTo>
                  <a:lnTo>
                    <a:pt x="274" y="47"/>
                  </a:lnTo>
                  <a:lnTo>
                    <a:pt x="273" y="47"/>
                  </a:lnTo>
                  <a:lnTo>
                    <a:pt x="271" y="49"/>
                  </a:lnTo>
                  <a:lnTo>
                    <a:pt x="269" y="49"/>
                  </a:lnTo>
                  <a:lnTo>
                    <a:pt x="267" y="49"/>
                  </a:lnTo>
                  <a:lnTo>
                    <a:pt x="265" y="49"/>
                  </a:lnTo>
                  <a:lnTo>
                    <a:pt x="262" y="49"/>
                  </a:lnTo>
                  <a:lnTo>
                    <a:pt x="256" y="51"/>
                  </a:lnTo>
                  <a:lnTo>
                    <a:pt x="253" y="51"/>
                  </a:lnTo>
                  <a:lnTo>
                    <a:pt x="249" y="49"/>
                  </a:lnTo>
                  <a:lnTo>
                    <a:pt x="249" y="53"/>
                  </a:lnTo>
                  <a:lnTo>
                    <a:pt x="249" y="54"/>
                  </a:lnTo>
                  <a:lnTo>
                    <a:pt x="249" y="56"/>
                  </a:lnTo>
                  <a:lnTo>
                    <a:pt x="251" y="58"/>
                  </a:lnTo>
                  <a:lnTo>
                    <a:pt x="251" y="60"/>
                  </a:lnTo>
                  <a:lnTo>
                    <a:pt x="253" y="62"/>
                  </a:lnTo>
                  <a:lnTo>
                    <a:pt x="253" y="63"/>
                  </a:lnTo>
                  <a:lnTo>
                    <a:pt x="253" y="65"/>
                  </a:lnTo>
                  <a:lnTo>
                    <a:pt x="249" y="65"/>
                  </a:lnTo>
                  <a:lnTo>
                    <a:pt x="245" y="65"/>
                  </a:lnTo>
                  <a:lnTo>
                    <a:pt x="243" y="63"/>
                  </a:lnTo>
                  <a:lnTo>
                    <a:pt x="240" y="63"/>
                  </a:lnTo>
                  <a:lnTo>
                    <a:pt x="238" y="63"/>
                  </a:lnTo>
                  <a:lnTo>
                    <a:pt x="236" y="63"/>
                  </a:lnTo>
                  <a:lnTo>
                    <a:pt x="236" y="63"/>
                  </a:lnTo>
                  <a:lnTo>
                    <a:pt x="234" y="63"/>
                  </a:lnTo>
                  <a:lnTo>
                    <a:pt x="233" y="63"/>
                  </a:lnTo>
                  <a:lnTo>
                    <a:pt x="233" y="65"/>
                  </a:lnTo>
                  <a:lnTo>
                    <a:pt x="233" y="69"/>
                  </a:lnTo>
                  <a:lnTo>
                    <a:pt x="233" y="71"/>
                  </a:lnTo>
                  <a:lnTo>
                    <a:pt x="233" y="73"/>
                  </a:lnTo>
                  <a:lnTo>
                    <a:pt x="233" y="74"/>
                  </a:lnTo>
                  <a:lnTo>
                    <a:pt x="233" y="76"/>
                  </a:lnTo>
                  <a:lnTo>
                    <a:pt x="231" y="78"/>
                  </a:lnTo>
                  <a:lnTo>
                    <a:pt x="231" y="80"/>
                  </a:lnTo>
                  <a:lnTo>
                    <a:pt x="231" y="82"/>
                  </a:lnTo>
                  <a:lnTo>
                    <a:pt x="229" y="85"/>
                  </a:lnTo>
                  <a:lnTo>
                    <a:pt x="227" y="87"/>
                  </a:lnTo>
                  <a:lnTo>
                    <a:pt x="227" y="89"/>
                  </a:lnTo>
                  <a:lnTo>
                    <a:pt x="225" y="91"/>
                  </a:lnTo>
                  <a:lnTo>
                    <a:pt x="223" y="94"/>
                  </a:lnTo>
                  <a:lnTo>
                    <a:pt x="222" y="96"/>
                  </a:lnTo>
                  <a:lnTo>
                    <a:pt x="220" y="98"/>
                  </a:lnTo>
                  <a:lnTo>
                    <a:pt x="216" y="98"/>
                  </a:lnTo>
                  <a:lnTo>
                    <a:pt x="214" y="100"/>
                  </a:lnTo>
                  <a:lnTo>
                    <a:pt x="213" y="100"/>
                  </a:lnTo>
                  <a:lnTo>
                    <a:pt x="209" y="102"/>
                  </a:lnTo>
                  <a:lnTo>
                    <a:pt x="207" y="102"/>
                  </a:lnTo>
                  <a:lnTo>
                    <a:pt x="205" y="102"/>
                  </a:lnTo>
                  <a:lnTo>
                    <a:pt x="202" y="100"/>
                  </a:lnTo>
                  <a:lnTo>
                    <a:pt x="200" y="100"/>
                  </a:lnTo>
                  <a:lnTo>
                    <a:pt x="198" y="98"/>
                  </a:lnTo>
                  <a:lnTo>
                    <a:pt x="194" y="94"/>
                  </a:lnTo>
                  <a:lnTo>
                    <a:pt x="191" y="89"/>
                  </a:lnTo>
                  <a:lnTo>
                    <a:pt x="189" y="87"/>
                  </a:lnTo>
                  <a:lnTo>
                    <a:pt x="187" y="85"/>
                  </a:lnTo>
                  <a:lnTo>
                    <a:pt x="185" y="83"/>
                  </a:lnTo>
                  <a:lnTo>
                    <a:pt x="183" y="82"/>
                  </a:lnTo>
                  <a:lnTo>
                    <a:pt x="182" y="80"/>
                  </a:lnTo>
                  <a:lnTo>
                    <a:pt x="180" y="80"/>
                  </a:lnTo>
                  <a:lnTo>
                    <a:pt x="176" y="78"/>
                  </a:lnTo>
                  <a:lnTo>
                    <a:pt x="174" y="78"/>
                  </a:lnTo>
                  <a:lnTo>
                    <a:pt x="173" y="78"/>
                  </a:lnTo>
                  <a:lnTo>
                    <a:pt x="173" y="80"/>
                  </a:lnTo>
                  <a:lnTo>
                    <a:pt x="171" y="82"/>
                  </a:lnTo>
                  <a:lnTo>
                    <a:pt x="171" y="82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67" y="82"/>
                  </a:lnTo>
                  <a:lnTo>
                    <a:pt x="165" y="82"/>
                  </a:lnTo>
                  <a:lnTo>
                    <a:pt x="165" y="82"/>
                  </a:lnTo>
                  <a:lnTo>
                    <a:pt x="164" y="82"/>
                  </a:lnTo>
                  <a:lnTo>
                    <a:pt x="162" y="80"/>
                  </a:lnTo>
                  <a:lnTo>
                    <a:pt x="160" y="78"/>
                  </a:lnTo>
                  <a:lnTo>
                    <a:pt x="158" y="76"/>
                  </a:lnTo>
                  <a:lnTo>
                    <a:pt x="156" y="74"/>
                  </a:lnTo>
                  <a:lnTo>
                    <a:pt x="154" y="74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51" y="74"/>
                  </a:lnTo>
                  <a:lnTo>
                    <a:pt x="149" y="74"/>
                  </a:lnTo>
                  <a:lnTo>
                    <a:pt x="147" y="74"/>
                  </a:lnTo>
                  <a:lnTo>
                    <a:pt x="145" y="74"/>
                  </a:lnTo>
                  <a:lnTo>
                    <a:pt x="144" y="76"/>
                  </a:lnTo>
                  <a:lnTo>
                    <a:pt x="140" y="78"/>
                  </a:lnTo>
                  <a:lnTo>
                    <a:pt x="138" y="80"/>
                  </a:lnTo>
                  <a:lnTo>
                    <a:pt x="134" y="83"/>
                  </a:lnTo>
                  <a:lnTo>
                    <a:pt x="131" y="85"/>
                  </a:lnTo>
                  <a:lnTo>
                    <a:pt x="129" y="89"/>
                  </a:lnTo>
                  <a:lnTo>
                    <a:pt x="127" y="91"/>
                  </a:lnTo>
                  <a:lnTo>
                    <a:pt x="129" y="93"/>
                  </a:lnTo>
                  <a:lnTo>
                    <a:pt x="131" y="94"/>
                  </a:lnTo>
                  <a:lnTo>
                    <a:pt x="134" y="96"/>
                  </a:lnTo>
                  <a:lnTo>
                    <a:pt x="136" y="98"/>
                  </a:lnTo>
                  <a:lnTo>
                    <a:pt x="140" y="100"/>
                  </a:lnTo>
                  <a:lnTo>
                    <a:pt x="145" y="100"/>
                  </a:lnTo>
                  <a:lnTo>
                    <a:pt x="149" y="102"/>
                  </a:lnTo>
                  <a:lnTo>
                    <a:pt x="151" y="103"/>
                  </a:lnTo>
                  <a:lnTo>
                    <a:pt x="154" y="103"/>
                  </a:lnTo>
                  <a:lnTo>
                    <a:pt x="156" y="105"/>
                  </a:lnTo>
                  <a:lnTo>
                    <a:pt x="160" y="107"/>
                  </a:lnTo>
                  <a:lnTo>
                    <a:pt x="162" y="109"/>
                  </a:lnTo>
                  <a:lnTo>
                    <a:pt x="162" y="111"/>
                  </a:lnTo>
                  <a:lnTo>
                    <a:pt x="164" y="112"/>
                  </a:lnTo>
                  <a:lnTo>
                    <a:pt x="164" y="114"/>
                  </a:lnTo>
                  <a:lnTo>
                    <a:pt x="164" y="114"/>
                  </a:lnTo>
                  <a:lnTo>
                    <a:pt x="164" y="116"/>
                  </a:lnTo>
                  <a:lnTo>
                    <a:pt x="162" y="118"/>
                  </a:lnTo>
                  <a:lnTo>
                    <a:pt x="162" y="118"/>
                  </a:lnTo>
                  <a:lnTo>
                    <a:pt x="160" y="118"/>
                  </a:lnTo>
                  <a:lnTo>
                    <a:pt x="156" y="120"/>
                  </a:lnTo>
                  <a:lnTo>
                    <a:pt x="154" y="120"/>
                  </a:lnTo>
                  <a:lnTo>
                    <a:pt x="151" y="120"/>
                  </a:lnTo>
                  <a:lnTo>
                    <a:pt x="147" y="120"/>
                  </a:lnTo>
                  <a:lnTo>
                    <a:pt x="142" y="118"/>
                  </a:lnTo>
                  <a:lnTo>
                    <a:pt x="138" y="118"/>
                  </a:lnTo>
                  <a:lnTo>
                    <a:pt x="134" y="118"/>
                  </a:lnTo>
                  <a:lnTo>
                    <a:pt x="131" y="116"/>
                  </a:lnTo>
                  <a:lnTo>
                    <a:pt x="127" y="114"/>
                  </a:lnTo>
                  <a:lnTo>
                    <a:pt x="124" y="114"/>
                  </a:lnTo>
                  <a:lnTo>
                    <a:pt x="120" y="112"/>
                  </a:lnTo>
                  <a:lnTo>
                    <a:pt x="116" y="111"/>
                  </a:lnTo>
                  <a:lnTo>
                    <a:pt x="113" y="109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5" y="105"/>
                  </a:lnTo>
                  <a:lnTo>
                    <a:pt x="102" y="102"/>
                  </a:lnTo>
                  <a:lnTo>
                    <a:pt x="100" y="100"/>
                  </a:lnTo>
                  <a:lnTo>
                    <a:pt x="98" y="98"/>
                  </a:lnTo>
                  <a:lnTo>
                    <a:pt x="96" y="98"/>
                  </a:lnTo>
                  <a:lnTo>
                    <a:pt x="96" y="98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93" y="100"/>
                  </a:lnTo>
                  <a:lnTo>
                    <a:pt x="93" y="102"/>
                  </a:lnTo>
                  <a:lnTo>
                    <a:pt x="91" y="105"/>
                  </a:lnTo>
                  <a:lnTo>
                    <a:pt x="91" y="109"/>
                  </a:lnTo>
                  <a:lnTo>
                    <a:pt x="91" y="111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7" y="112"/>
                  </a:lnTo>
                  <a:lnTo>
                    <a:pt x="87" y="114"/>
                  </a:lnTo>
                  <a:lnTo>
                    <a:pt x="91" y="118"/>
                  </a:lnTo>
                  <a:lnTo>
                    <a:pt x="94" y="122"/>
                  </a:lnTo>
                  <a:lnTo>
                    <a:pt x="96" y="123"/>
                  </a:lnTo>
                  <a:lnTo>
                    <a:pt x="98" y="125"/>
                  </a:lnTo>
                  <a:lnTo>
                    <a:pt x="98" y="127"/>
                  </a:lnTo>
                  <a:lnTo>
                    <a:pt x="100" y="129"/>
                  </a:lnTo>
                  <a:lnTo>
                    <a:pt x="100" y="131"/>
                  </a:lnTo>
                  <a:lnTo>
                    <a:pt x="100" y="132"/>
                  </a:lnTo>
                  <a:lnTo>
                    <a:pt x="102" y="134"/>
                  </a:lnTo>
                  <a:lnTo>
                    <a:pt x="102" y="136"/>
                  </a:lnTo>
                  <a:lnTo>
                    <a:pt x="100" y="138"/>
                  </a:lnTo>
                  <a:lnTo>
                    <a:pt x="100" y="142"/>
                  </a:lnTo>
                  <a:lnTo>
                    <a:pt x="98" y="143"/>
                  </a:lnTo>
                  <a:lnTo>
                    <a:pt x="98" y="145"/>
                  </a:lnTo>
                  <a:lnTo>
                    <a:pt x="96" y="145"/>
                  </a:lnTo>
                  <a:lnTo>
                    <a:pt x="93" y="143"/>
                  </a:lnTo>
                  <a:lnTo>
                    <a:pt x="87" y="140"/>
                  </a:lnTo>
                  <a:lnTo>
                    <a:pt x="80" y="136"/>
                  </a:lnTo>
                  <a:lnTo>
                    <a:pt x="76" y="136"/>
                  </a:lnTo>
                  <a:lnTo>
                    <a:pt x="73" y="134"/>
                  </a:lnTo>
                  <a:lnTo>
                    <a:pt x="69" y="134"/>
                  </a:lnTo>
                  <a:lnTo>
                    <a:pt x="65" y="134"/>
                  </a:lnTo>
                  <a:lnTo>
                    <a:pt x="64" y="134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60" y="134"/>
                  </a:lnTo>
                  <a:lnTo>
                    <a:pt x="58" y="136"/>
                  </a:lnTo>
                  <a:lnTo>
                    <a:pt x="58" y="136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55" y="142"/>
                  </a:lnTo>
                  <a:lnTo>
                    <a:pt x="53" y="145"/>
                  </a:lnTo>
                  <a:lnTo>
                    <a:pt x="51" y="147"/>
                  </a:lnTo>
                  <a:lnTo>
                    <a:pt x="49" y="149"/>
                  </a:lnTo>
                  <a:lnTo>
                    <a:pt x="47" y="151"/>
                  </a:lnTo>
                  <a:lnTo>
                    <a:pt x="45" y="152"/>
                  </a:lnTo>
                  <a:lnTo>
                    <a:pt x="44" y="152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38" y="154"/>
                  </a:lnTo>
                  <a:lnTo>
                    <a:pt x="38" y="152"/>
                  </a:lnTo>
                  <a:lnTo>
                    <a:pt x="36" y="152"/>
                  </a:lnTo>
                  <a:lnTo>
                    <a:pt x="33" y="151"/>
                  </a:lnTo>
                  <a:lnTo>
                    <a:pt x="31" y="149"/>
                  </a:lnTo>
                  <a:lnTo>
                    <a:pt x="13" y="123"/>
                  </a:lnTo>
                  <a:lnTo>
                    <a:pt x="0" y="132"/>
                  </a:lnTo>
                  <a:lnTo>
                    <a:pt x="2" y="134"/>
                  </a:lnTo>
                  <a:lnTo>
                    <a:pt x="2" y="136"/>
                  </a:lnTo>
                  <a:lnTo>
                    <a:pt x="4" y="138"/>
                  </a:lnTo>
                  <a:lnTo>
                    <a:pt x="4" y="140"/>
                  </a:lnTo>
                  <a:lnTo>
                    <a:pt x="5" y="142"/>
                  </a:lnTo>
                  <a:lnTo>
                    <a:pt x="5" y="143"/>
                  </a:lnTo>
                  <a:lnTo>
                    <a:pt x="5" y="145"/>
                  </a:lnTo>
                  <a:lnTo>
                    <a:pt x="7" y="149"/>
                  </a:lnTo>
                  <a:lnTo>
                    <a:pt x="7" y="152"/>
                  </a:lnTo>
                  <a:lnTo>
                    <a:pt x="7" y="158"/>
                  </a:lnTo>
                  <a:lnTo>
                    <a:pt x="7" y="163"/>
                  </a:lnTo>
                  <a:lnTo>
                    <a:pt x="7" y="169"/>
                  </a:lnTo>
                  <a:lnTo>
                    <a:pt x="7" y="171"/>
                  </a:lnTo>
                  <a:lnTo>
                    <a:pt x="9" y="174"/>
                  </a:lnTo>
                  <a:lnTo>
                    <a:pt x="9" y="178"/>
                  </a:lnTo>
                  <a:lnTo>
                    <a:pt x="11" y="182"/>
                  </a:lnTo>
                  <a:lnTo>
                    <a:pt x="13" y="189"/>
                  </a:lnTo>
                  <a:lnTo>
                    <a:pt x="16" y="196"/>
                  </a:lnTo>
                  <a:lnTo>
                    <a:pt x="18" y="198"/>
                  </a:lnTo>
                  <a:lnTo>
                    <a:pt x="18" y="202"/>
                  </a:lnTo>
                  <a:lnTo>
                    <a:pt x="20" y="205"/>
                  </a:lnTo>
                  <a:lnTo>
                    <a:pt x="20" y="207"/>
                  </a:lnTo>
                  <a:lnTo>
                    <a:pt x="20" y="211"/>
                  </a:lnTo>
                  <a:lnTo>
                    <a:pt x="20" y="212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18" y="216"/>
                  </a:lnTo>
                  <a:lnTo>
                    <a:pt x="18" y="216"/>
                  </a:lnTo>
                  <a:lnTo>
                    <a:pt x="18" y="218"/>
                  </a:lnTo>
                  <a:lnTo>
                    <a:pt x="16" y="220"/>
                  </a:lnTo>
                  <a:lnTo>
                    <a:pt x="16" y="221"/>
                  </a:lnTo>
                  <a:lnTo>
                    <a:pt x="18" y="221"/>
                  </a:lnTo>
                  <a:lnTo>
                    <a:pt x="18" y="223"/>
                  </a:lnTo>
                  <a:lnTo>
                    <a:pt x="20" y="225"/>
                  </a:lnTo>
                  <a:lnTo>
                    <a:pt x="22" y="227"/>
                  </a:lnTo>
                  <a:lnTo>
                    <a:pt x="24" y="229"/>
                  </a:lnTo>
                  <a:lnTo>
                    <a:pt x="25" y="231"/>
                  </a:lnTo>
                  <a:lnTo>
                    <a:pt x="25" y="232"/>
                  </a:lnTo>
                  <a:lnTo>
                    <a:pt x="27" y="234"/>
                  </a:lnTo>
                  <a:lnTo>
                    <a:pt x="27" y="236"/>
                  </a:lnTo>
                  <a:lnTo>
                    <a:pt x="29" y="240"/>
                  </a:lnTo>
                  <a:lnTo>
                    <a:pt x="31" y="243"/>
                  </a:lnTo>
                  <a:lnTo>
                    <a:pt x="31" y="247"/>
                  </a:lnTo>
                  <a:lnTo>
                    <a:pt x="31" y="251"/>
                  </a:lnTo>
                  <a:lnTo>
                    <a:pt x="33" y="256"/>
                  </a:lnTo>
                  <a:lnTo>
                    <a:pt x="33" y="263"/>
                  </a:lnTo>
                  <a:lnTo>
                    <a:pt x="33" y="271"/>
                  </a:lnTo>
                  <a:lnTo>
                    <a:pt x="33" y="278"/>
                  </a:lnTo>
                  <a:lnTo>
                    <a:pt x="35" y="285"/>
                  </a:lnTo>
                  <a:lnTo>
                    <a:pt x="36" y="294"/>
                  </a:lnTo>
                  <a:lnTo>
                    <a:pt x="36" y="298"/>
                  </a:lnTo>
                  <a:lnTo>
                    <a:pt x="38" y="303"/>
                  </a:lnTo>
                  <a:lnTo>
                    <a:pt x="40" y="307"/>
                  </a:lnTo>
                  <a:lnTo>
                    <a:pt x="42" y="312"/>
                  </a:lnTo>
                  <a:lnTo>
                    <a:pt x="42" y="312"/>
                  </a:lnTo>
                  <a:lnTo>
                    <a:pt x="44" y="311"/>
                  </a:lnTo>
                  <a:lnTo>
                    <a:pt x="45" y="311"/>
                  </a:lnTo>
                  <a:lnTo>
                    <a:pt x="45" y="311"/>
                  </a:lnTo>
                  <a:lnTo>
                    <a:pt x="47" y="311"/>
                  </a:lnTo>
                  <a:lnTo>
                    <a:pt x="49" y="311"/>
                  </a:lnTo>
                  <a:lnTo>
                    <a:pt x="51" y="312"/>
                  </a:lnTo>
                  <a:lnTo>
                    <a:pt x="51" y="312"/>
                  </a:lnTo>
                  <a:lnTo>
                    <a:pt x="55" y="316"/>
                  </a:lnTo>
                  <a:lnTo>
                    <a:pt x="58" y="321"/>
                  </a:lnTo>
                  <a:lnTo>
                    <a:pt x="60" y="325"/>
                  </a:lnTo>
                  <a:lnTo>
                    <a:pt x="64" y="327"/>
                  </a:lnTo>
                  <a:lnTo>
                    <a:pt x="65" y="329"/>
                  </a:lnTo>
                  <a:lnTo>
                    <a:pt x="65" y="329"/>
                  </a:lnTo>
                  <a:lnTo>
                    <a:pt x="67" y="330"/>
                  </a:lnTo>
                  <a:lnTo>
                    <a:pt x="67" y="330"/>
                  </a:lnTo>
                  <a:lnTo>
                    <a:pt x="67" y="332"/>
                  </a:lnTo>
                  <a:lnTo>
                    <a:pt x="69" y="334"/>
                  </a:lnTo>
                  <a:lnTo>
                    <a:pt x="69" y="336"/>
                  </a:lnTo>
                  <a:lnTo>
                    <a:pt x="69" y="340"/>
                  </a:lnTo>
                  <a:lnTo>
                    <a:pt x="71" y="343"/>
                  </a:lnTo>
                  <a:lnTo>
                    <a:pt x="73" y="347"/>
                  </a:lnTo>
                  <a:lnTo>
                    <a:pt x="74" y="352"/>
                  </a:lnTo>
                  <a:lnTo>
                    <a:pt x="78" y="356"/>
                  </a:lnTo>
                  <a:lnTo>
                    <a:pt x="82" y="361"/>
                  </a:lnTo>
                  <a:lnTo>
                    <a:pt x="85" y="365"/>
                  </a:lnTo>
                  <a:lnTo>
                    <a:pt x="89" y="370"/>
                  </a:lnTo>
                  <a:lnTo>
                    <a:pt x="91" y="374"/>
                  </a:lnTo>
                  <a:lnTo>
                    <a:pt x="96" y="378"/>
                  </a:lnTo>
                  <a:lnTo>
                    <a:pt x="100" y="381"/>
                  </a:lnTo>
                  <a:lnTo>
                    <a:pt x="102" y="385"/>
                  </a:lnTo>
                  <a:lnTo>
                    <a:pt x="105" y="387"/>
                  </a:lnTo>
                  <a:lnTo>
                    <a:pt x="109" y="389"/>
                  </a:lnTo>
                  <a:lnTo>
                    <a:pt x="111" y="390"/>
                  </a:lnTo>
                  <a:lnTo>
                    <a:pt x="111" y="390"/>
                  </a:lnTo>
                  <a:lnTo>
                    <a:pt x="111" y="392"/>
                  </a:lnTo>
                  <a:lnTo>
                    <a:pt x="113" y="394"/>
                  </a:lnTo>
                  <a:lnTo>
                    <a:pt x="113" y="394"/>
                  </a:lnTo>
                  <a:lnTo>
                    <a:pt x="114" y="396"/>
                  </a:lnTo>
                  <a:lnTo>
                    <a:pt x="116" y="398"/>
                  </a:lnTo>
                  <a:lnTo>
                    <a:pt x="118" y="398"/>
                  </a:lnTo>
                  <a:lnTo>
                    <a:pt x="120" y="401"/>
                  </a:lnTo>
                  <a:lnTo>
                    <a:pt x="122" y="407"/>
                  </a:lnTo>
                  <a:lnTo>
                    <a:pt x="124" y="412"/>
                  </a:lnTo>
                  <a:lnTo>
                    <a:pt x="127" y="420"/>
                  </a:lnTo>
                  <a:lnTo>
                    <a:pt x="129" y="427"/>
                  </a:lnTo>
                  <a:lnTo>
                    <a:pt x="133" y="432"/>
                  </a:lnTo>
                  <a:lnTo>
                    <a:pt x="133" y="434"/>
                  </a:lnTo>
                  <a:lnTo>
                    <a:pt x="134" y="436"/>
                  </a:lnTo>
                  <a:lnTo>
                    <a:pt x="136" y="438"/>
                  </a:lnTo>
                  <a:lnTo>
                    <a:pt x="138" y="438"/>
                  </a:lnTo>
                  <a:lnTo>
                    <a:pt x="138" y="440"/>
                  </a:lnTo>
                  <a:lnTo>
                    <a:pt x="138" y="441"/>
                  </a:lnTo>
                  <a:lnTo>
                    <a:pt x="138" y="441"/>
                  </a:lnTo>
                  <a:lnTo>
                    <a:pt x="138" y="443"/>
                  </a:lnTo>
                  <a:lnTo>
                    <a:pt x="140" y="445"/>
                  </a:lnTo>
                  <a:lnTo>
                    <a:pt x="142" y="447"/>
                  </a:lnTo>
                  <a:lnTo>
                    <a:pt x="144" y="449"/>
                  </a:lnTo>
                  <a:lnTo>
                    <a:pt x="145" y="450"/>
                  </a:lnTo>
                  <a:lnTo>
                    <a:pt x="145" y="452"/>
                  </a:lnTo>
                  <a:lnTo>
                    <a:pt x="145" y="452"/>
                  </a:lnTo>
                  <a:lnTo>
                    <a:pt x="145" y="454"/>
                  </a:lnTo>
                  <a:lnTo>
                    <a:pt x="147" y="454"/>
                  </a:lnTo>
                  <a:lnTo>
                    <a:pt x="144" y="458"/>
                  </a:lnTo>
                  <a:lnTo>
                    <a:pt x="142" y="461"/>
                  </a:lnTo>
                  <a:lnTo>
                    <a:pt x="142" y="463"/>
                  </a:lnTo>
                  <a:lnTo>
                    <a:pt x="142" y="463"/>
                  </a:lnTo>
                  <a:lnTo>
                    <a:pt x="142" y="465"/>
                  </a:lnTo>
                  <a:lnTo>
                    <a:pt x="144" y="465"/>
                  </a:lnTo>
                  <a:lnTo>
                    <a:pt x="144" y="467"/>
                  </a:lnTo>
                  <a:lnTo>
                    <a:pt x="145" y="469"/>
                  </a:lnTo>
                  <a:lnTo>
                    <a:pt x="149" y="470"/>
                  </a:lnTo>
                  <a:lnTo>
                    <a:pt x="151" y="470"/>
                  </a:lnTo>
                  <a:lnTo>
                    <a:pt x="153" y="472"/>
                  </a:lnTo>
                  <a:lnTo>
                    <a:pt x="156" y="472"/>
                  </a:lnTo>
                  <a:lnTo>
                    <a:pt x="162" y="474"/>
                  </a:lnTo>
                  <a:lnTo>
                    <a:pt x="169" y="474"/>
                  </a:lnTo>
                  <a:lnTo>
                    <a:pt x="174" y="474"/>
                  </a:lnTo>
                  <a:lnTo>
                    <a:pt x="178" y="474"/>
                  </a:lnTo>
                  <a:lnTo>
                    <a:pt x="178" y="476"/>
                  </a:lnTo>
                  <a:lnTo>
                    <a:pt x="178" y="476"/>
                  </a:lnTo>
                  <a:lnTo>
                    <a:pt x="178" y="479"/>
                  </a:lnTo>
                  <a:lnTo>
                    <a:pt x="178" y="481"/>
                  </a:lnTo>
                  <a:lnTo>
                    <a:pt x="180" y="483"/>
                  </a:lnTo>
                  <a:lnTo>
                    <a:pt x="180" y="483"/>
                  </a:lnTo>
                  <a:lnTo>
                    <a:pt x="182" y="485"/>
                  </a:lnTo>
                  <a:lnTo>
                    <a:pt x="183" y="487"/>
                  </a:lnTo>
                  <a:lnTo>
                    <a:pt x="187" y="489"/>
                  </a:lnTo>
                  <a:lnTo>
                    <a:pt x="189" y="490"/>
                  </a:lnTo>
                  <a:lnTo>
                    <a:pt x="193" y="492"/>
                  </a:lnTo>
                  <a:lnTo>
                    <a:pt x="194" y="492"/>
                  </a:lnTo>
                  <a:lnTo>
                    <a:pt x="196" y="494"/>
                  </a:lnTo>
                  <a:lnTo>
                    <a:pt x="198" y="496"/>
                  </a:lnTo>
                  <a:lnTo>
                    <a:pt x="200" y="498"/>
                  </a:lnTo>
                  <a:lnTo>
                    <a:pt x="200" y="499"/>
                  </a:lnTo>
                  <a:lnTo>
                    <a:pt x="200" y="499"/>
                  </a:lnTo>
                  <a:lnTo>
                    <a:pt x="202" y="501"/>
                  </a:lnTo>
                  <a:lnTo>
                    <a:pt x="202" y="503"/>
                  </a:lnTo>
                  <a:lnTo>
                    <a:pt x="202" y="507"/>
                  </a:lnTo>
                  <a:lnTo>
                    <a:pt x="203" y="510"/>
                  </a:lnTo>
                  <a:lnTo>
                    <a:pt x="203" y="512"/>
                  </a:lnTo>
                  <a:lnTo>
                    <a:pt x="205" y="516"/>
                  </a:lnTo>
                  <a:lnTo>
                    <a:pt x="205" y="518"/>
                  </a:lnTo>
                  <a:lnTo>
                    <a:pt x="207" y="519"/>
                  </a:lnTo>
                  <a:lnTo>
                    <a:pt x="207" y="521"/>
                  </a:lnTo>
                  <a:lnTo>
                    <a:pt x="207" y="521"/>
                  </a:lnTo>
                  <a:lnTo>
                    <a:pt x="207" y="521"/>
                  </a:lnTo>
                  <a:lnTo>
                    <a:pt x="205" y="523"/>
                  </a:lnTo>
                  <a:lnTo>
                    <a:pt x="202" y="525"/>
                  </a:lnTo>
                  <a:lnTo>
                    <a:pt x="200" y="527"/>
                  </a:lnTo>
                  <a:lnTo>
                    <a:pt x="198" y="529"/>
                  </a:lnTo>
                  <a:lnTo>
                    <a:pt x="196" y="532"/>
                  </a:lnTo>
                  <a:lnTo>
                    <a:pt x="196" y="534"/>
                  </a:lnTo>
                  <a:lnTo>
                    <a:pt x="194" y="538"/>
                  </a:lnTo>
                  <a:lnTo>
                    <a:pt x="194" y="539"/>
                  </a:lnTo>
                  <a:lnTo>
                    <a:pt x="194" y="543"/>
                  </a:lnTo>
                  <a:lnTo>
                    <a:pt x="194" y="547"/>
                  </a:lnTo>
                  <a:lnTo>
                    <a:pt x="194" y="549"/>
                  </a:lnTo>
                  <a:lnTo>
                    <a:pt x="194" y="550"/>
                  </a:lnTo>
                  <a:lnTo>
                    <a:pt x="196" y="552"/>
                  </a:lnTo>
                  <a:lnTo>
                    <a:pt x="196" y="554"/>
                  </a:lnTo>
                  <a:lnTo>
                    <a:pt x="198" y="556"/>
                  </a:lnTo>
                  <a:lnTo>
                    <a:pt x="200" y="556"/>
                  </a:lnTo>
                  <a:lnTo>
                    <a:pt x="202" y="558"/>
                  </a:lnTo>
                  <a:lnTo>
                    <a:pt x="203" y="559"/>
                  </a:lnTo>
                  <a:lnTo>
                    <a:pt x="207" y="561"/>
                  </a:lnTo>
                  <a:lnTo>
                    <a:pt x="207" y="563"/>
                  </a:lnTo>
                  <a:lnTo>
                    <a:pt x="209" y="563"/>
                  </a:lnTo>
                  <a:lnTo>
                    <a:pt x="209" y="565"/>
                  </a:lnTo>
                  <a:lnTo>
                    <a:pt x="209" y="567"/>
                  </a:lnTo>
                  <a:lnTo>
                    <a:pt x="213" y="576"/>
                  </a:lnTo>
                  <a:lnTo>
                    <a:pt x="214" y="585"/>
                  </a:lnTo>
                  <a:lnTo>
                    <a:pt x="216" y="588"/>
                  </a:lnTo>
                  <a:lnTo>
                    <a:pt x="218" y="592"/>
                  </a:lnTo>
                  <a:lnTo>
                    <a:pt x="218" y="594"/>
                  </a:lnTo>
                  <a:lnTo>
                    <a:pt x="220" y="596"/>
                  </a:lnTo>
                  <a:lnTo>
                    <a:pt x="220" y="598"/>
                  </a:lnTo>
                  <a:lnTo>
                    <a:pt x="222" y="599"/>
                  </a:lnTo>
                  <a:lnTo>
                    <a:pt x="222" y="632"/>
                  </a:lnTo>
                  <a:lnTo>
                    <a:pt x="222" y="634"/>
                  </a:lnTo>
                  <a:lnTo>
                    <a:pt x="223" y="638"/>
                  </a:lnTo>
                  <a:lnTo>
                    <a:pt x="225" y="639"/>
                  </a:lnTo>
                  <a:lnTo>
                    <a:pt x="227" y="643"/>
                  </a:lnTo>
                  <a:lnTo>
                    <a:pt x="229" y="645"/>
                  </a:lnTo>
                  <a:lnTo>
                    <a:pt x="233" y="647"/>
                  </a:lnTo>
                  <a:lnTo>
                    <a:pt x="234" y="647"/>
                  </a:lnTo>
                  <a:lnTo>
                    <a:pt x="234" y="648"/>
                  </a:lnTo>
                  <a:lnTo>
                    <a:pt x="236" y="648"/>
                  </a:lnTo>
                  <a:lnTo>
                    <a:pt x="238" y="648"/>
                  </a:lnTo>
                  <a:lnTo>
                    <a:pt x="240" y="648"/>
                  </a:lnTo>
                  <a:lnTo>
                    <a:pt x="242" y="648"/>
                  </a:lnTo>
                  <a:lnTo>
                    <a:pt x="242" y="647"/>
                  </a:lnTo>
                  <a:lnTo>
                    <a:pt x="243" y="647"/>
                  </a:lnTo>
                  <a:lnTo>
                    <a:pt x="245" y="647"/>
                  </a:lnTo>
                  <a:lnTo>
                    <a:pt x="247" y="645"/>
                  </a:lnTo>
                  <a:lnTo>
                    <a:pt x="249" y="643"/>
                  </a:lnTo>
                  <a:lnTo>
                    <a:pt x="251" y="641"/>
                  </a:lnTo>
                  <a:lnTo>
                    <a:pt x="253" y="641"/>
                  </a:lnTo>
                  <a:lnTo>
                    <a:pt x="253" y="641"/>
                  </a:lnTo>
                  <a:lnTo>
                    <a:pt x="254" y="641"/>
                  </a:lnTo>
                  <a:lnTo>
                    <a:pt x="256" y="641"/>
                  </a:lnTo>
                  <a:lnTo>
                    <a:pt x="262" y="641"/>
                  </a:lnTo>
                  <a:lnTo>
                    <a:pt x="265" y="641"/>
                  </a:lnTo>
                  <a:lnTo>
                    <a:pt x="271" y="641"/>
                  </a:lnTo>
                  <a:lnTo>
                    <a:pt x="274" y="641"/>
                  </a:lnTo>
                  <a:lnTo>
                    <a:pt x="278" y="641"/>
                  </a:lnTo>
                  <a:lnTo>
                    <a:pt x="283" y="641"/>
                  </a:lnTo>
                  <a:lnTo>
                    <a:pt x="285" y="641"/>
                  </a:lnTo>
                  <a:lnTo>
                    <a:pt x="287" y="639"/>
                  </a:lnTo>
                  <a:lnTo>
                    <a:pt x="287" y="639"/>
                  </a:lnTo>
                  <a:lnTo>
                    <a:pt x="289" y="638"/>
                  </a:lnTo>
                  <a:lnTo>
                    <a:pt x="291" y="634"/>
                  </a:lnTo>
                  <a:lnTo>
                    <a:pt x="291" y="628"/>
                  </a:lnTo>
                  <a:lnTo>
                    <a:pt x="291" y="625"/>
                  </a:lnTo>
                  <a:lnTo>
                    <a:pt x="289" y="619"/>
                  </a:lnTo>
                  <a:lnTo>
                    <a:pt x="289" y="614"/>
                  </a:lnTo>
                  <a:lnTo>
                    <a:pt x="289" y="610"/>
                  </a:lnTo>
                  <a:lnTo>
                    <a:pt x="287" y="605"/>
                  </a:lnTo>
                  <a:lnTo>
                    <a:pt x="287" y="599"/>
                  </a:lnTo>
                  <a:lnTo>
                    <a:pt x="287" y="598"/>
                  </a:lnTo>
                  <a:lnTo>
                    <a:pt x="287" y="594"/>
                  </a:lnTo>
                  <a:lnTo>
                    <a:pt x="287" y="592"/>
                  </a:lnTo>
                  <a:lnTo>
                    <a:pt x="287" y="590"/>
                  </a:lnTo>
                  <a:lnTo>
                    <a:pt x="287" y="585"/>
                  </a:lnTo>
                  <a:lnTo>
                    <a:pt x="287" y="581"/>
                  </a:lnTo>
                  <a:lnTo>
                    <a:pt x="285" y="572"/>
                  </a:lnTo>
                  <a:lnTo>
                    <a:pt x="283" y="563"/>
                  </a:lnTo>
                  <a:lnTo>
                    <a:pt x="283" y="559"/>
                  </a:lnTo>
                  <a:lnTo>
                    <a:pt x="283" y="554"/>
                  </a:lnTo>
                  <a:lnTo>
                    <a:pt x="283" y="552"/>
                  </a:lnTo>
                  <a:lnTo>
                    <a:pt x="283" y="550"/>
                  </a:lnTo>
                  <a:lnTo>
                    <a:pt x="283" y="549"/>
                  </a:lnTo>
                  <a:lnTo>
                    <a:pt x="285" y="547"/>
                  </a:lnTo>
                  <a:lnTo>
                    <a:pt x="285" y="543"/>
                  </a:lnTo>
                  <a:lnTo>
                    <a:pt x="285" y="541"/>
                  </a:lnTo>
                  <a:lnTo>
                    <a:pt x="287" y="539"/>
                  </a:lnTo>
                  <a:lnTo>
                    <a:pt x="289" y="538"/>
                  </a:lnTo>
                  <a:lnTo>
                    <a:pt x="289" y="536"/>
                  </a:lnTo>
                  <a:lnTo>
                    <a:pt x="291" y="532"/>
                  </a:lnTo>
                  <a:lnTo>
                    <a:pt x="293" y="530"/>
                  </a:lnTo>
                  <a:lnTo>
                    <a:pt x="296" y="529"/>
                  </a:lnTo>
                  <a:lnTo>
                    <a:pt x="296" y="527"/>
                  </a:lnTo>
                  <a:lnTo>
                    <a:pt x="298" y="525"/>
                  </a:lnTo>
                  <a:lnTo>
                    <a:pt x="300" y="523"/>
                  </a:lnTo>
                  <a:lnTo>
                    <a:pt x="302" y="521"/>
                  </a:lnTo>
                  <a:lnTo>
                    <a:pt x="307" y="516"/>
                  </a:lnTo>
                  <a:lnTo>
                    <a:pt x="312" y="510"/>
                  </a:lnTo>
                  <a:lnTo>
                    <a:pt x="314" y="509"/>
                  </a:lnTo>
                  <a:lnTo>
                    <a:pt x="316" y="505"/>
                  </a:lnTo>
                  <a:lnTo>
                    <a:pt x="318" y="501"/>
                  </a:lnTo>
                  <a:lnTo>
                    <a:pt x="320" y="499"/>
                  </a:lnTo>
                  <a:lnTo>
                    <a:pt x="320" y="498"/>
                  </a:lnTo>
                  <a:lnTo>
                    <a:pt x="320" y="496"/>
                  </a:lnTo>
                  <a:lnTo>
                    <a:pt x="320" y="494"/>
                  </a:lnTo>
                  <a:lnTo>
                    <a:pt x="320" y="492"/>
                  </a:lnTo>
                  <a:lnTo>
                    <a:pt x="320" y="490"/>
                  </a:lnTo>
                  <a:lnTo>
                    <a:pt x="320" y="489"/>
                  </a:lnTo>
                  <a:lnTo>
                    <a:pt x="318" y="487"/>
                  </a:lnTo>
                  <a:lnTo>
                    <a:pt x="318" y="485"/>
                  </a:lnTo>
                  <a:lnTo>
                    <a:pt x="316" y="483"/>
                  </a:lnTo>
                  <a:lnTo>
                    <a:pt x="314" y="479"/>
                  </a:lnTo>
                  <a:lnTo>
                    <a:pt x="312" y="478"/>
                  </a:lnTo>
                  <a:lnTo>
                    <a:pt x="311" y="476"/>
                  </a:lnTo>
                  <a:lnTo>
                    <a:pt x="311" y="472"/>
                  </a:lnTo>
                  <a:lnTo>
                    <a:pt x="309" y="470"/>
                  </a:lnTo>
                  <a:lnTo>
                    <a:pt x="309" y="469"/>
                  </a:lnTo>
                  <a:lnTo>
                    <a:pt x="309" y="465"/>
                  </a:lnTo>
                  <a:lnTo>
                    <a:pt x="309" y="463"/>
                  </a:lnTo>
                  <a:lnTo>
                    <a:pt x="309" y="461"/>
                  </a:lnTo>
                  <a:lnTo>
                    <a:pt x="309" y="459"/>
                  </a:lnTo>
                  <a:lnTo>
                    <a:pt x="311" y="456"/>
                  </a:lnTo>
                  <a:lnTo>
                    <a:pt x="311" y="454"/>
                  </a:lnTo>
                  <a:lnTo>
                    <a:pt x="312" y="450"/>
                  </a:lnTo>
                  <a:lnTo>
                    <a:pt x="312" y="449"/>
                  </a:lnTo>
                  <a:lnTo>
                    <a:pt x="314" y="445"/>
                  </a:lnTo>
                  <a:lnTo>
                    <a:pt x="316" y="445"/>
                  </a:lnTo>
                  <a:lnTo>
                    <a:pt x="316" y="443"/>
                  </a:lnTo>
                  <a:lnTo>
                    <a:pt x="318" y="443"/>
                  </a:lnTo>
                  <a:lnTo>
                    <a:pt x="318" y="441"/>
                  </a:lnTo>
                  <a:lnTo>
                    <a:pt x="322" y="441"/>
                  </a:lnTo>
                  <a:lnTo>
                    <a:pt x="327" y="440"/>
                  </a:lnTo>
                  <a:lnTo>
                    <a:pt x="331" y="440"/>
                  </a:lnTo>
                  <a:lnTo>
                    <a:pt x="334" y="438"/>
                  </a:lnTo>
                  <a:lnTo>
                    <a:pt x="338" y="438"/>
                  </a:lnTo>
                  <a:lnTo>
                    <a:pt x="342" y="436"/>
                  </a:lnTo>
                  <a:lnTo>
                    <a:pt x="345" y="434"/>
                  </a:lnTo>
                  <a:lnTo>
                    <a:pt x="347" y="434"/>
                  </a:lnTo>
                  <a:lnTo>
                    <a:pt x="349" y="432"/>
                  </a:lnTo>
                  <a:lnTo>
                    <a:pt x="351" y="430"/>
                  </a:lnTo>
                  <a:lnTo>
                    <a:pt x="352" y="429"/>
                  </a:lnTo>
                  <a:lnTo>
                    <a:pt x="354" y="427"/>
                  </a:lnTo>
                  <a:lnTo>
                    <a:pt x="356" y="425"/>
                  </a:lnTo>
                  <a:lnTo>
                    <a:pt x="360" y="421"/>
                  </a:lnTo>
                  <a:lnTo>
                    <a:pt x="362" y="420"/>
                  </a:lnTo>
                  <a:lnTo>
                    <a:pt x="363" y="416"/>
                  </a:lnTo>
                  <a:lnTo>
                    <a:pt x="365" y="414"/>
                  </a:lnTo>
                  <a:lnTo>
                    <a:pt x="369" y="412"/>
                  </a:lnTo>
                  <a:lnTo>
                    <a:pt x="371" y="412"/>
                  </a:lnTo>
                  <a:lnTo>
                    <a:pt x="372" y="410"/>
                  </a:lnTo>
                  <a:lnTo>
                    <a:pt x="376" y="410"/>
                  </a:lnTo>
                  <a:lnTo>
                    <a:pt x="378" y="409"/>
                  </a:lnTo>
                  <a:lnTo>
                    <a:pt x="382" y="409"/>
                  </a:lnTo>
                  <a:lnTo>
                    <a:pt x="385" y="410"/>
                  </a:lnTo>
                  <a:lnTo>
                    <a:pt x="389" y="410"/>
                  </a:lnTo>
                  <a:lnTo>
                    <a:pt x="392" y="412"/>
                  </a:lnTo>
                  <a:lnTo>
                    <a:pt x="396" y="412"/>
                  </a:lnTo>
                  <a:lnTo>
                    <a:pt x="400" y="414"/>
                  </a:lnTo>
                  <a:lnTo>
                    <a:pt x="403" y="414"/>
                  </a:lnTo>
                  <a:lnTo>
                    <a:pt x="407" y="414"/>
                  </a:lnTo>
                  <a:lnTo>
                    <a:pt x="414" y="414"/>
                  </a:lnTo>
                  <a:lnTo>
                    <a:pt x="420" y="412"/>
                  </a:lnTo>
                  <a:lnTo>
                    <a:pt x="425" y="412"/>
                  </a:lnTo>
                  <a:lnTo>
                    <a:pt x="432" y="412"/>
                  </a:lnTo>
                  <a:lnTo>
                    <a:pt x="438" y="412"/>
                  </a:lnTo>
                  <a:lnTo>
                    <a:pt x="443" y="412"/>
                  </a:lnTo>
                  <a:lnTo>
                    <a:pt x="449" y="412"/>
                  </a:lnTo>
                  <a:lnTo>
                    <a:pt x="454" y="414"/>
                  </a:lnTo>
                  <a:lnTo>
                    <a:pt x="452" y="410"/>
                  </a:lnTo>
                  <a:lnTo>
                    <a:pt x="451" y="409"/>
                  </a:lnTo>
                  <a:lnTo>
                    <a:pt x="451" y="407"/>
                  </a:lnTo>
                  <a:lnTo>
                    <a:pt x="447" y="405"/>
                  </a:lnTo>
                  <a:lnTo>
                    <a:pt x="447" y="376"/>
                  </a:lnTo>
                  <a:lnTo>
                    <a:pt x="451" y="378"/>
                  </a:lnTo>
                  <a:lnTo>
                    <a:pt x="454" y="380"/>
                  </a:lnTo>
                  <a:lnTo>
                    <a:pt x="456" y="381"/>
                  </a:lnTo>
                  <a:lnTo>
                    <a:pt x="458" y="381"/>
                  </a:lnTo>
                  <a:lnTo>
                    <a:pt x="460" y="383"/>
                  </a:lnTo>
                  <a:lnTo>
                    <a:pt x="461" y="385"/>
                  </a:lnTo>
                  <a:lnTo>
                    <a:pt x="463" y="387"/>
                  </a:lnTo>
                  <a:lnTo>
                    <a:pt x="467" y="389"/>
                  </a:lnTo>
                  <a:lnTo>
                    <a:pt x="469" y="383"/>
                  </a:lnTo>
                  <a:lnTo>
                    <a:pt x="469" y="380"/>
                  </a:lnTo>
                  <a:lnTo>
                    <a:pt x="469" y="376"/>
                  </a:lnTo>
                  <a:lnTo>
                    <a:pt x="471" y="372"/>
                  </a:lnTo>
                  <a:lnTo>
                    <a:pt x="471" y="363"/>
                  </a:lnTo>
                  <a:lnTo>
                    <a:pt x="469" y="352"/>
                  </a:lnTo>
                  <a:lnTo>
                    <a:pt x="471" y="347"/>
                  </a:lnTo>
                  <a:lnTo>
                    <a:pt x="471" y="341"/>
                  </a:lnTo>
                  <a:lnTo>
                    <a:pt x="471" y="334"/>
                  </a:lnTo>
                  <a:lnTo>
                    <a:pt x="469" y="329"/>
                  </a:lnTo>
                  <a:lnTo>
                    <a:pt x="469" y="327"/>
                  </a:lnTo>
                  <a:lnTo>
                    <a:pt x="469" y="323"/>
                  </a:lnTo>
                  <a:lnTo>
                    <a:pt x="469" y="321"/>
                  </a:lnTo>
                  <a:lnTo>
                    <a:pt x="467" y="320"/>
                  </a:lnTo>
                  <a:lnTo>
                    <a:pt x="467" y="316"/>
                  </a:lnTo>
                  <a:lnTo>
                    <a:pt x="465" y="314"/>
                  </a:lnTo>
                  <a:lnTo>
                    <a:pt x="463" y="312"/>
                  </a:lnTo>
                  <a:lnTo>
                    <a:pt x="461" y="311"/>
                  </a:lnTo>
                  <a:lnTo>
                    <a:pt x="460" y="309"/>
                  </a:lnTo>
                  <a:lnTo>
                    <a:pt x="458" y="309"/>
                  </a:lnTo>
                  <a:lnTo>
                    <a:pt x="456" y="307"/>
                  </a:lnTo>
                  <a:lnTo>
                    <a:pt x="454" y="307"/>
                  </a:lnTo>
                  <a:lnTo>
                    <a:pt x="451" y="305"/>
                  </a:lnTo>
                  <a:lnTo>
                    <a:pt x="447" y="305"/>
                  </a:lnTo>
                  <a:lnTo>
                    <a:pt x="445" y="305"/>
                  </a:lnTo>
                  <a:lnTo>
                    <a:pt x="443" y="303"/>
                  </a:lnTo>
                  <a:lnTo>
                    <a:pt x="441" y="303"/>
                  </a:lnTo>
                  <a:lnTo>
                    <a:pt x="440" y="301"/>
                  </a:lnTo>
                  <a:lnTo>
                    <a:pt x="438" y="300"/>
                  </a:lnTo>
                  <a:lnTo>
                    <a:pt x="438" y="298"/>
                  </a:lnTo>
                  <a:lnTo>
                    <a:pt x="438" y="296"/>
                  </a:lnTo>
                  <a:lnTo>
                    <a:pt x="438" y="294"/>
                  </a:lnTo>
                  <a:lnTo>
                    <a:pt x="438" y="292"/>
                  </a:lnTo>
                  <a:lnTo>
                    <a:pt x="438" y="291"/>
                  </a:lnTo>
                  <a:lnTo>
                    <a:pt x="438" y="289"/>
                  </a:lnTo>
                  <a:lnTo>
                    <a:pt x="440" y="287"/>
                  </a:lnTo>
                  <a:lnTo>
                    <a:pt x="441" y="283"/>
                  </a:lnTo>
                  <a:lnTo>
                    <a:pt x="443" y="281"/>
                  </a:lnTo>
                  <a:lnTo>
                    <a:pt x="445" y="280"/>
                  </a:lnTo>
                  <a:lnTo>
                    <a:pt x="447" y="276"/>
                  </a:lnTo>
                  <a:lnTo>
                    <a:pt x="449" y="274"/>
                  </a:lnTo>
                  <a:lnTo>
                    <a:pt x="451" y="274"/>
                  </a:lnTo>
                  <a:lnTo>
                    <a:pt x="451" y="272"/>
                  </a:lnTo>
                  <a:lnTo>
                    <a:pt x="452" y="271"/>
                  </a:lnTo>
                  <a:lnTo>
                    <a:pt x="447" y="265"/>
                  </a:lnTo>
                  <a:lnTo>
                    <a:pt x="445" y="263"/>
                  </a:lnTo>
                  <a:lnTo>
                    <a:pt x="441" y="260"/>
                  </a:lnTo>
                  <a:lnTo>
                    <a:pt x="440" y="258"/>
                  </a:lnTo>
                  <a:lnTo>
                    <a:pt x="438" y="256"/>
                  </a:lnTo>
                  <a:lnTo>
                    <a:pt x="438" y="256"/>
                  </a:lnTo>
                  <a:lnTo>
                    <a:pt x="438" y="254"/>
                  </a:lnTo>
                  <a:lnTo>
                    <a:pt x="438" y="252"/>
                  </a:lnTo>
                  <a:lnTo>
                    <a:pt x="438" y="251"/>
                  </a:lnTo>
                  <a:lnTo>
                    <a:pt x="438" y="249"/>
                  </a:lnTo>
                  <a:lnTo>
                    <a:pt x="438" y="247"/>
                  </a:lnTo>
                  <a:lnTo>
                    <a:pt x="438" y="247"/>
                  </a:lnTo>
                  <a:lnTo>
                    <a:pt x="438" y="245"/>
                  </a:lnTo>
                  <a:lnTo>
                    <a:pt x="440" y="243"/>
                  </a:lnTo>
                  <a:lnTo>
                    <a:pt x="441" y="240"/>
                  </a:lnTo>
                  <a:lnTo>
                    <a:pt x="443" y="238"/>
                  </a:lnTo>
                  <a:lnTo>
                    <a:pt x="445" y="236"/>
                  </a:lnTo>
                  <a:lnTo>
                    <a:pt x="447" y="234"/>
                  </a:lnTo>
                  <a:lnTo>
                    <a:pt x="449" y="232"/>
                  </a:lnTo>
                  <a:lnTo>
                    <a:pt x="454" y="231"/>
                  </a:lnTo>
                  <a:lnTo>
                    <a:pt x="458" y="229"/>
                  </a:lnTo>
                  <a:lnTo>
                    <a:pt x="463" y="227"/>
                  </a:lnTo>
                  <a:lnTo>
                    <a:pt x="467" y="225"/>
                  </a:lnTo>
                  <a:lnTo>
                    <a:pt x="471" y="223"/>
                  </a:lnTo>
                  <a:lnTo>
                    <a:pt x="472" y="221"/>
                  </a:lnTo>
                  <a:lnTo>
                    <a:pt x="474" y="220"/>
                  </a:lnTo>
                  <a:lnTo>
                    <a:pt x="476" y="216"/>
                  </a:lnTo>
                  <a:lnTo>
                    <a:pt x="478" y="214"/>
                  </a:lnTo>
                  <a:lnTo>
                    <a:pt x="478" y="211"/>
                  </a:lnTo>
                  <a:lnTo>
                    <a:pt x="480" y="207"/>
                  </a:lnTo>
                  <a:lnTo>
                    <a:pt x="480" y="203"/>
                  </a:lnTo>
                  <a:lnTo>
                    <a:pt x="480" y="202"/>
                  </a:lnTo>
                  <a:lnTo>
                    <a:pt x="481" y="202"/>
                  </a:lnTo>
                  <a:lnTo>
                    <a:pt x="481" y="200"/>
                  </a:lnTo>
                  <a:lnTo>
                    <a:pt x="481" y="198"/>
                  </a:lnTo>
                  <a:lnTo>
                    <a:pt x="483" y="196"/>
                  </a:lnTo>
                  <a:lnTo>
                    <a:pt x="485" y="194"/>
                  </a:lnTo>
                  <a:lnTo>
                    <a:pt x="489" y="192"/>
                  </a:lnTo>
                  <a:lnTo>
                    <a:pt x="491" y="191"/>
                  </a:lnTo>
                  <a:lnTo>
                    <a:pt x="494" y="189"/>
                  </a:lnTo>
                  <a:lnTo>
                    <a:pt x="496" y="189"/>
                  </a:lnTo>
                  <a:lnTo>
                    <a:pt x="503" y="185"/>
                  </a:lnTo>
                  <a:lnTo>
                    <a:pt x="511" y="185"/>
                  </a:lnTo>
                  <a:lnTo>
                    <a:pt x="516" y="183"/>
                  </a:lnTo>
                  <a:lnTo>
                    <a:pt x="521" y="182"/>
                  </a:lnTo>
                  <a:lnTo>
                    <a:pt x="523" y="182"/>
                  </a:lnTo>
                  <a:lnTo>
                    <a:pt x="523" y="182"/>
                  </a:lnTo>
                  <a:lnTo>
                    <a:pt x="525" y="180"/>
                  </a:lnTo>
                  <a:lnTo>
                    <a:pt x="525" y="180"/>
                  </a:lnTo>
                  <a:lnTo>
                    <a:pt x="527" y="178"/>
                  </a:lnTo>
                  <a:lnTo>
                    <a:pt x="527" y="176"/>
                  </a:lnTo>
                  <a:lnTo>
                    <a:pt x="529" y="174"/>
                  </a:lnTo>
                  <a:lnTo>
                    <a:pt x="531" y="174"/>
                  </a:lnTo>
                  <a:lnTo>
                    <a:pt x="531" y="172"/>
                  </a:lnTo>
                  <a:lnTo>
                    <a:pt x="532" y="172"/>
                  </a:lnTo>
                  <a:lnTo>
                    <a:pt x="534" y="172"/>
                  </a:lnTo>
                  <a:lnTo>
                    <a:pt x="534" y="172"/>
                  </a:lnTo>
                  <a:lnTo>
                    <a:pt x="540" y="172"/>
                  </a:lnTo>
                  <a:lnTo>
                    <a:pt x="540" y="172"/>
                  </a:lnTo>
                  <a:close/>
                  <a:moveTo>
                    <a:pt x="187" y="476"/>
                  </a:moveTo>
                  <a:lnTo>
                    <a:pt x="185" y="476"/>
                  </a:lnTo>
                  <a:lnTo>
                    <a:pt x="185" y="476"/>
                  </a:lnTo>
                  <a:lnTo>
                    <a:pt x="183" y="474"/>
                  </a:lnTo>
                  <a:lnTo>
                    <a:pt x="182" y="474"/>
                  </a:lnTo>
                  <a:lnTo>
                    <a:pt x="182" y="472"/>
                  </a:lnTo>
                  <a:lnTo>
                    <a:pt x="182" y="472"/>
                  </a:lnTo>
                  <a:lnTo>
                    <a:pt x="182" y="472"/>
                  </a:lnTo>
                  <a:lnTo>
                    <a:pt x="183" y="474"/>
                  </a:lnTo>
                  <a:lnTo>
                    <a:pt x="185" y="476"/>
                  </a:lnTo>
                  <a:lnTo>
                    <a:pt x="185" y="476"/>
                  </a:lnTo>
                  <a:lnTo>
                    <a:pt x="187" y="476"/>
                  </a:lnTo>
                  <a:lnTo>
                    <a:pt x="187" y="476"/>
                  </a:lnTo>
                  <a:lnTo>
                    <a:pt x="187" y="476"/>
                  </a:lnTo>
                  <a:close/>
                  <a:moveTo>
                    <a:pt x="222" y="518"/>
                  </a:moveTo>
                  <a:lnTo>
                    <a:pt x="222" y="518"/>
                  </a:lnTo>
                  <a:lnTo>
                    <a:pt x="222" y="518"/>
                  </a:lnTo>
                  <a:lnTo>
                    <a:pt x="222" y="518"/>
                  </a:lnTo>
                  <a:close/>
                  <a:moveTo>
                    <a:pt x="367" y="405"/>
                  </a:moveTo>
                  <a:lnTo>
                    <a:pt x="363" y="403"/>
                  </a:lnTo>
                  <a:lnTo>
                    <a:pt x="363" y="403"/>
                  </a:lnTo>
                  <a:lnTo>
                    <a:pt x="365" y="403"/>
                  </a:lnTo>
                  <a:lnTo>
                    <a:pt x="367" y="405"/>
                  </a:lnTo>
                  <a:lnTo>
                    <a:pt x="369" y="405"/>
                  </a:lnTo>
                  <a:lnTo>
                    <a:pt x="371" y="407"/>
                  </a:lnTo>
                  <a:lnTo>
                    <a:pt x="367" y="40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76" name="Freeform 81"/>
            <p:cNvSpPr>
              <a:spLocks/>
            </p:cNvSpPr>
            <p:nvPr/>
          </p:nvSpPr>
          <p:spPr bwMode="auto">
            <a:xfrm rot="389883">
              <a:off x="3837196" y="1497422"/>
              <a:ext cx="57150" cy="31750"/>
            </a:xfrm>
            <a:custGeom>
              <a:avLst/>
              <a:gdLst>
                <a:gd name="T0" fmla="*/ 36 w 36"/>
                <a:gd name="T1" fmla="*/ 20 h 20"/>
                <a:gd name="T2" fmla="*/ 36 w 36"/>
                <a:gd name="T3" fmla="*/ 20 h 20"/>
                <a:gd name="T4" fmla="*/ 36 w 36"/>
                <a:gd name="T5" fmla="*/ 20 h 20"/>
                <a:gd name="T6" fmla="*/ 36 w 36"/>
                <a:gd name="T7" fmla="*/ 18 h 20"/>
                <a:gd name="T8" fmla="*/ 36 w 36"/>
                <a:gd name="T9" fmla="*/ 18 h 20"/>
                <a:gd name="T10" fmla="*/ 36 w 36"/>
                <a:gd name="T11" fmla="*/ 16 h 20"/>
                <a:gd name="T12" fmla="*/ 36 w 36"/>
                <a:gd name="T13" fmla="*/ 13 h 20"/>
                <a:gd name="T14" fmla="*/ 36 w 36"/>
                <a:gd name="T15" fmla="*/ 9 h 20"/>
                <a:gd name="T16" fmla="*/ 36 w 36"/>
                <a:gd name="T17" fmla="*/ 7 h 20"/>
                <a:gd name="T18" fmla="*/ 30 w 36"/>
                <a:gd name="T19" fmla="*/ 4 h 20"/>
                <a:gd name="T20" fmla="*/ 27 w 36"/>
                <a:gd name="T21" fmla="*/ 2 h 20"/>
                <a:gd name="T22" fmla="*/ 9 w 36"/>
                <a:gd name="T23" fmla="*/ 2 h 20"/>
                <a:gd name="T24" fmla="*/ 5 w 36"/>
                <a:gd name="T25" fmla="*/ 0 h 20"/>
                <a:gd name="T26" fmla="*/ 1 w 36"/>
                <a:gd name="T27" fmla="*/ 0 h 20"/>
                <a:gd name="T28" fmla="*/ 0 w 36"/>
                <a:gd name="T29" fmla="*/ 0 h 20"/>
                <a:gd name="T30" fmla="*/ 0 w 36"/>
                <a:gd name="T31" fmla="*/ 2 h 20"/>
                <a:gd name="T32" fmla="*/ 0 w 36"/>
                <a:gd name="T33" fmla="*/ 2 h 20"/>
                <a:gd name="T34" fmla="*/ 0 w 36"/>
                <a:gd name="T35" fmla="*/ 2 h 20"/>
                <a:gd name="T36" fmla="*/ 0 w 36"/>
                <a:gd name="T37" fmla="*/ 4 h 20"/>
                <a:gd name="T38" fmla="*/ 0 w 36"/>
                <a:gd name="T39" fmla="*/ 5 h 20"/>
                <a:gd name="T40" fmla="*/ 0 w 36"/>
                <a:gd name="T41" fmla="*/ 7 h 20"/>
                <a:gd name="T42" fmla="*/ 0 w 36"/>
                <a:gd name="T43" fmla="*/ 9 h 20"/>
                <a:gd name="T44" fmla="*/ 1 w 36"/>
                <a:gd name="T45" fmla="*/ 11 h 20"/>
                <a:gd name="T46" fmla="*/ 1 w 36"/>
                <a:gd name="T47" fmla="*/ 13 h 20"/>
                <a:gd name="T48" fmla="*/ 3 w 36"/>
                <a:gd name="T49" fmla="*/ 13 h 20"/>
                <a:gd name="T50" fmla="*/ 3 w 36"/>
                <a:gd name="T51" fmla="*/ 14 h 20"/>
                <a:gd name="T52" fmla="*/ 5 w 36"/>
                <a:gd name="T53" fmla="*/ 14 h 20"/>
                <a:gd name="T54" fmla="*/ 7 w 36"/>
                <a:gd name="T55" fmla="*/ 14 h 20"/>
                <a:gd name="T56" fmla="*/ 14 w 36"/>
                <a:gd name="T57" fmla="*/ 14 h 20"/>
                <a:gd name="T58" fmla="*/ 21 w 36"/>
                <a:gd name="T59" fmla="*/ 14 h 20"/>
                <a:gd name="T60" fmla="*/ 25 w 36"/>
                <a:gd name="T61" fmla="*/ 14 h 20"/>
                <a:gd name="T62" fmla="*/ 27 w 36"/>
                <a:gd name="T63" fmla="*/ 14 h 20"/>
                <a:gd name="T64" fmla="*/ 29 w 36"/>
                <a:gd name="T65" fmla="*/ 14 h 20"/>
                <a:gd name="T66" fmla="*/ 29 w 36"/>
                <a:gd name="T67" fmla="*/ 16 h 20"/>
                <a:gd name="T68" fmla="*/ 29 w 36"/>
                <a:gd name="T69" fmla="*/ 18 h 20"/>
                <a:gd name="T70" fmla="*/ 30 w 36"/>
                <a:gd name="T71" fmla="*/ 18 h 20"/>
                <a:gd name="T72" fmla="*/ 30 w 36"/>
                <a:gd name="T73" fmla="*/ 18 h 20"/>
                <a:gd name="T74" fmla="*/ 32 w 36"/>
                <a:gd name="T75" fmla="*/ 20 h 20"/>
                <a:gd name="T76" fmla="*/ 34 w 36"/>
                <a:gd name="T77" fmla="*/ 20 h 20"/>
                <a:gd name="T78" fmla="*/ 36 w 36"/>
                <a:gd name="T79" fmla="*/ 20 h 20"/>
                <a:gd name="T80" fmla="*/ 36 w 36"/>
                <a:gd name="T8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6" h="20">
                  <a:moveTo>
                    <a:pt x="36" y="20"/>
                  </a:moveTo>
                  <a:lnTo>
                    <a:pt x="36" y="20"/>
                  </a:lnTo>
                  <a:lnTo>
                    <a:pt x="36" y="20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16"/>
                  </a:lnTo>
                  <a:lnTo>
                    <a:pt x="36" y="13"/>
                  </a:lnTo>
                  <a:lnTo>
                    <a:pt x="36" y="9"/>
                  </a:lnTo>
                  <a:lnTo>
                    <a:pt x="36" y="7"/>
                  </a:lnTo>
                  <a:lnTo>
                    <a:pt x="30" y="4"/>
                  </a:lnTo>
                  <a:lnTo>
                    <a:pt x="27" y="2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21" y="14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0" y="18"/>
                  </a:lnTo>
                  <a:lnTo>
                    <a:pt x="32" y="20"/>
                  </a:lnTo>
                  <a:lnTo>
                    <a:pt x="34" y="20"/>
                  </a:lnTo>
                  <a:lnTo>
                    <a:pt x="36" y="20"/>
                  </a:lnTo>
                  <a:lnTo>
                    <a:pt x="36" y="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77" name="Freeform 82"/>
            <p:cNvSpPr>
              <a:spLocks/>
            </p:cNvSpPr>
            <p:nvPr/>
          </p:nvSpPr>
          <p:spPr bwMode="auto">
            <a:xfrm rot="389883">
              <a:off x="3838033" y="1520540"/>
              <a:ext cx="95250" cy="57150"/>
            </a:xfrm>
            <a:custGeom>
              <a:avLst/>
              <a:gdLst>
                <a:gd name="T0" fmla="*/ 27 w 60"/>
                <a:gd name="T1" fmla="*/ 18 h 36"/>
                <a:gd name="T2" fmla="*/ 26 w 60"/>
                <a:gd name="T3" fmla="*/ 18 h 36"/>
                <a:gd name="T4" fmla="*/ 22 w 60"/>
                <a:gd name="T5" fmla="*/ 14 h 36"/>
                <a:gd name="T6" fmla="*/ 20 w 60"/>
                <a:gd name="T7" fmla="*/ 14 h 36"/>
                <a:gd name="T8" fmla="*/ 18 w 60"/>
                <a:gd name="T9" fmla="*/ 12 h 36"/>
                <a:gd name="T10" fmla="*/ 17 w 60"/>
                <a:gd name="T11" fmla="*/ 14 h 36"/>
                <a:gd name="T12" fmla="*/ 15 w 60"/>
                <a:gd name="T13" fmla="*/ 16 h 36"/>
                <a:gd name="T14" fmla="*/ 11 w 60"/>
                <a:gd name="T15" fmla="*/ 18 h 36"/>
                <a:gd name="T16" fmla="*/ 7 w 60"/>
                <a:gd name="T17" fmla="*/ 18 h 36"/>
                <a:gd name="T18" fmla="*/ 4 w 60"/>
                <a:gd name="T19" fmla="*/ 16 h 36"/>
                <a:gd name="T20" fmla="*/ 4 w 60"/>
                <a:gd name="T21" fmla="*/ 16 h 36"/>
                <a:gd name="T22" fmla="*/ 2 w 60"/>
                <a:gd name="T23" fmla="*/ 16 h 36"/>
                <a:gd name="T24" fmla="*/ 0 w 60"/>
                <a:gd name="T25" fmla="*/ 18 h 36"/>
                <a:gd name="T26" fmla="*/ 0 w 60"/>
                <a:gd name="T27" fmla="*/ 23 h 36"/>
                <a:gd name="T28" fmla="*/ 0 w 60"/>
                <a:gd name="T29" fmla="*/ 27 h 36"/>
                <a:gd name="T30" fmla="*/ 0 w 60"/>
                <a:gd name="T31" fmla="*/ 32 h 36"/>
                <a:gd name="T32" fmla="*/ 0 w 60"/>
                <a:gd name="T33" fmla="*/ 36 h 36"/>
                <a:gd name="T34" fmla="*/ 4 w 60"/>
                <a:gd name="T35" fmla="*/ 36 h 36"/>
                <a:gd name="T36" fmla="*/ 7 w 60"/>
                <a:gd name="T37" fmla="*/ 36 h 36"/>
                <a:gd name="T38" fmla="*/ 9 w 60"/>
                <a:gd name="T39" fmla="*/ 36 h 36"/>
                <a:gd name="T40" fmla="*/ 13 w 60"/>
                <a:gd name="T41" fmla="*/ 34 h 36"/>
                <a:gd name="T42" fmla="*/ 17 w 60"/>
                <a:gd name="T43" fmla="*/ 30 h 36"/>
                <a:gd name="T44" fmla="*/ 18 w 60"/>
                <a:gd name="T45" fmla="*/ 29 h 36"/>
                <a:gd name="T46" fmla="*/ 24 w 60"/>
                <a:gd name="T47" fmla="*/ 29 h 36"/>
                <a:gd name="T48" fmla="*/ 27 w 60"/>
                <a:gd name="T49" fmla="*/ 30 h 36"/>
                <a:gd name="T50" fmla="*/ 29 w 60"/>
                <a:gd name="T51" fmla="*/ 29 h 36"/>
                <a:gd name="T52" fmla="*/ 31 w 60"/>
                <a:gd name="T53" fmla="*/ 27 h 36"/>
                <a:gd name="T54" fmla="*/ 33 w 60"/>
                <a:gd name="T55" fmla="*/ 25 h 36"/>
                <a:gd name="T56" fmla="*/ 38 w 60"/>
                <a:gd name="T57" fmla="*/ 25 h 36"/>
                <a:gd name="T58" fmla="*/ 46 w 60"/>
                <a:gd name="T59" fmla="*/ 25 h 36"/>
                <a:gd name="T60" fmla="*/ 51 w 60"/>
                <a:gd name="T61" fmla="*/ 25 h 36"/>
                <a:gd name="T62" fmla="*/ 55 w 60"/>
                <a:gd name="T63" fmla="*/ 25 h 36"/>
                <a:gd name="T64" fmla="*/ 56 w 60"/>
                <a:gd name="T65" fmla="*/ 23 h 36"/>
                <a:gd name="T66" fmla="*/ 58 w 60"/>
                <a:gd name="T67" fmla="*/ 20 h 36"/>
                <a:gd name="T68" fmla="*/ 60 w 60"/>
                <a:gd name="T69" fmla="*/ 14 h 36"/>
                <a:gd name="T70" fmla="*/ 55 w 60"/>
                <a:gd name="T71" fmla="*/ 14 h 36"/>
                <a:gd name="T72" fmla="*/ 53 w 60"/>
                <a:gd name="T73" fmla="*/ 12 h 36"/>
                <a:gd name="T74" fmla="*/ 53 w 60"/>
                <a:gd name="T75" fmla="*/ 12 h 36"/>
                <a:gd name="T76" fmla="*/ 53 w 60"/>
                <a:gd name="T77" fmla="*/ 5 h 36"/>
                <a:gd name="T78" fmla="*/ 53 w 60"/>
                <a:gd name="T79" fmla="*/ 0 h 36"/>
                <a:gd name="T80" fmla="*/ 49 w 60"/>
                <a:gd name="T81" fmla="*/ 0 h 36"/>
                <a:gd name="T82" fmla="*/ 46 w 60"/>
                <a:gd name="T83" fmla="*/ 1 h 36"/>
                <a:gd name="T84" fmla="*/ 42 w 60"/>
                <a:gd name="T85" fmla="*/ 3 h 36"/>
                <a:gd name="T86" fmla="*/ 38 w 60"/>
                <a:gd name="T87" fmla="*/ 9 h 36"/>
                <a:gd name="T88" fmla="*/ 35 w 60"/>
                <a:gd name="T89" fmla="*/ 16 h 36"/>
                <a:gd name="T90" fmla="*/ 33 w 60"/>
                <a:gd name="T91" fmla="*/ 18 h 36"/>
                <a:gd name="T92" fmla="*/ 29 w 60"/>
                <a:gd name="T93" fmla="*/ 2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0" h="36">
                  <a:moveTo>
                    <a:pt x="29" y="20"/>
                  </a:moveTo>
                  <a:lnTo>
                    <a:pt x="27" y="18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4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0" y="14"/>
                  </a:lnTo>
                  <a:lnTo>
                    <a:pt x="18" y="12"/>
                  </a:lnTo>
                  <a:lnTo>
                    <a:pt x="18" y="12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3" y="16"/>
                  </a:lnTo>
                  <a:lnTo>
                    <a:pt x="11" y="18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1" y="36"/>
                  </a:lnTo>
                  <a:lnTo>
                    <a:pt x="13" y="34"/>
                  </a:lnTo>
                  <a:lnTo>
                    <a:pt x="15" y="32"/>
                  </a:lnTo>
                  <a:lnTo>
                    <a:pt x="17" y="30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0" y="27"/>
                  </a:lnTo>
                  <a:lnTo>
                    <a:pt x="24" y="29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3" y="25"/>
                  </a:lnTo>
                  <a:lnTo>
                    <a:pt x="33" y="25"/>
                  </a:lnTo>
                  <a:lnTo>
                    <a:pt x="35" y="25"/>
                  </a:lnTo>
                  <a:lnTo>
                    <a:pt x="38" y="25"/>
                  </a:lnTo>
                  <a:lnTo>
                    <a:pt x="42" y="25"/>
                  </a:lnTo>
                  <a:lnTo>
                    <a:pt x="46" y="25"/>
                  </a:lnTo>
                  <a:lnTo>
                    <a:pt x="47" y="25"/>
                  </a:lnTo>
                  <a:lnTo>
                    <a:pt x="51" y="25"/>
                  </a:lnTo>
                  <a:lnTo>
                    <a:pt x="53" y="25"/>
                  </a:lnTo>
                  <a:lnTo>
                    <a:pt x="55" y="25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58" y="20"/>
                  </a:lnTo>
                  <a:lnTo>
                    <a:pt x="60" y="18"/>
                  </a:lnTo>
                  <a:lnTo>
                    <a:pt x="60" y="14"/>
                  </a:lnTo>
                  <a:lnTo>
                    <a:pt x="58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2" y="3"/>
                  </a:lnTo>
                  <a:lnTo>
                    <a:pt x="40" y="5"/>
                  </a:lnTo>
                  <a:lnTo>
                    <a:pt x="38" y="9"/>
                  </a:lnTo>
                  <a:lnTo>
                    <a:pt x="36" y="12"/>
                  </a:lnTo>
                  <a:lnTo>
                    <a:pt x="35" y="16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1" y="18"/>
                  </a:lnTo>
                  <a:lnTo>
                    <a:pt x="29" y="20"/>
                  </a:lnTo>
                  <a:lnTo>
                    <a:pt x="29" y="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78" name="Freeform 83"/>
            <p:cNvSpPr>
              <a:spLocks/>
            </p:cNvSpPr>
            <p:nvPr/>
          </p:nvSpPr>
          <p:spPr bwMode="auto">
            <a:xfrm rot="389883">
              <a:off x="3914848" y="1600324"/>
              <a:ext cx="25400" cy="31750"/>
            </a:xfrm>
            <a:custGeom>
              <a:avLst/>
              <a:gdLst>
                <a:gd name="T0" fmla="*/ 7 w 16"/>
                <a:gd name="T1" fmla="*/ 3 h 20"/>
                <a:gd name="T2" fmla="*/ 5 w 16"/>
                <a:gd name="T3" fmla="*/ 3 h 20"/>
                <a:gd name="T4" fmla="*/ 3 w 16"/>
                <a:gd name="T5" fmla="*/ 3 h 20"/>
                <a:gd name="T6" fmla="*/ 3 w 16"/>
                <a:gd name="T7" fmla="*/ 5 h 20"/>
                <a:gd name="T8" fmla="*/ 2 w 16"/>
                <a:gd name="T9" fmla="*/ 7 h 20"/>
                <a:gd name="T10" fmla="*/ 2 w 16"/>
                <a:gd name="T11" fmla="*/ 7 h 20"/>
                <a:gd name="T12" fmla="*/ 0 w 16"/>
                <a:gd name="T13" fmla="*/ 9 h 20"/>
                <a:gd name="T14" fmla="*/ 0 w 16"/>
                <a:gd name="T15" fmla="*/ 11 h 20"/>
                <a:gd name="T16" fmla="*/ 0 w 16"/>
                <a:gd name="T17" fmla="*/ 13 h 20"/>
                <a:gd name="T18" fmla="*/ 0 w 16"/>
                <a:gd name="T19" fmla="*/ 14 h 20"/>
                <a:gd name="T20" fmla="*/ 0 w 16"/>
                <a:gd name="T21" fmla="*/ 16 h 20"/>
                <a:gd name="T22" fmla="*/ 2 w 16"/>
                <a:gd name="T23" fmla="*/ 18 h 20"/>
                <a:gd name="T24" fmla="*/ 2 w 16"/>
                <a:gd name="T25" fmla="*/ 18 h 20"/>
                <a:gd name="T26" fmla="*/ 5 w 16"/>
                <a:gd name="T27" fmla="*/ 20 h 20"/>
                <a:gd name="T28" fmla="*/ 7 w 16"/>
                <a:gd name="T29" fmla="*/ 20 h 20"/>
                <a:gd name="T30" fmla="*/ 11 w 16"/>
                <a:gd name="T31" fmla="*/ 20 h 20"/>
                <a:gd name="T32" fmla="*/ 11 w 16"/>
                <a:gd name="T33" fmla="*/ 18 h 20"/>
                <a:gd name="T34" fmla="*/ 11 w 16"/>
                <a:gd name="T35" fmla="*/ 14 h 20"/>
                <a:gd name="T36" fmla="*/ 13 w 16"/>
                <a:gd name="T37" fmla="*/ 13 h 20"/>
                <a:gd name="T38" fmla="*/ 13 w 16"/>
                <a:gd name="T39" fmla="*/ 9 h 20"/>
                <a:gd name="T40" fmla="*/ 14 w 16"/>
                <a:gd name="T41" fmla="*/ 7 h 20"/>
                <a:gd name="T42" fmla="*/ 14 w 16"/>
                <a:gd name="T43" fmla="*/ 5 h 20"/>
                <a:gd name="T44" fmla="*/ 16 w 16"/>
                <a:gd name="T45" fmla="*/ 3 h 20"/>
                <a:gd name="T46" fmla="*/ 16 w 16"/>
                <a:gd name="T47" fmla="*/ 2 h 20"/>
                <a:gd name="T48" fmla="*/ 14 w 16"/>
                <a:gd name="T49" fmla="*/ 0 h 20"/>
                <a:gd name="T50" fmla="*/ 11 w 16"/>
                <a:gd name="T51" fmla="*/ 0 h 20"/>
                <a:gd name="T52" fmla="*/ 9 w 16"/>
                <a:gd name="T53" fmla="*/ 2 h 20"/>
                <a:gd name="T54" fmla="*/ 7 w 16"/>
                <a:gd name="T55" fmla="*/ 3 h 20"/>
                <a:gd name="T56" fmla="*/ 7 w 16"/>
                <a:gd name="T57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" h="20">
                  <a:moveTo>
                    <a:pt x="7" y="3"/>
                  </a:move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11" y="20"/>
                  </a:lnTo>
                  <a:lnTo>
                    <a:pt x="11" y="18"/>
                  </a:lnTo>
                  <a:lnTo>
                    <a:pt x="11" y="14"/>
                  </a:lnTo>
                  <a:lnTo>
                    <a:pt x="13" y="13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79" name="Freeform 84"/>
            <p:cNvSpPr>
              <a:spLocks/>
            </p:cNvSpPr>
            <p:nvPr/>
          </p:nvSpPr>
          <p:spPr bwMode="auto">
            <a:xfrm rot="389883">
              <a:off x="4104772" y="1641005"/>
              <a:ext cx="50800" cy="39688"/>
            </a:xfrm>
            <a:custGeom>
              <a:avLst/>
              <a:gdLst>
                <a:gd name="T0" fmla="*/ 21 w 32"/>
                <a:gd name="T1" fmla="*/ 0 h 25"/>
                <a:gd name="T2" fmla="*/ 21 w 32"/>
                <a:gd name="T3" fmla="*/ 7 h 25"/>
                <a:gd name="T4" fmla="*/ 21 w 32"/>
                <a:gd name="T5" fmla="*/ 7 h 25"/>
                <a:gd name="T6" fmla="*/ 20 w 32"/>
                <a:gd name="T7" fmla="*/ 9 h 25"/>
                <a:gd name="T8" fmla="*/ 18 w 32"/>
                <a:gd name="T9" fmla="*/ 9 h 25"/>
                <a:gd name="T10" fmla="*/ 18 w 32"/>
                <a:gd name="T11" fmla="*/ 11 h 25"/>
                <a:gd name="T12" fmla="*/ 14 w 32"/>
                <a:gd name="T13" fmla="*/ 11 h 25"/>
                <a:gd name="T14" fmla="*/ 9 w 32"/>
                <a:gd name="T15" fmla="*/ 11 h 25"/>
                <a:gd name="T16" fmla="*/ 5 w 32"/>
                <a:gd name="T17" fmla="*/ 11 h 25"/>
                <a:gd name="T18" fmla="*/ 1 w 32"/>
                <a:gd name="T19" fmla="*/ 11 h 25"/>
                <a:gd name="T20" fmla="*/ 1 w 32"/>
                <a:gd name="T21" fmla="*/ 12 h 25"/>
                <a:gd name="T22" fmla="*/ 0 w 32"/>
                <a:gd name="T23" fmla="*/ 12 h 25"/>
                <a:gd name="T24" fmla="*/ 0 w 32"/>
                <a:gd name="T25" fmla="*/ 14 h 25"/>
                <a:gd name="T26" fmla="*/ 0 w 32"/>
                <a:gd name="T27" fmla="*/ 16 h 25"/>
                <a:gd name="T28" fmla="*/ 0 w 32"/>
                <a:gd name="T29" fmla="*/ 18 h 25"/>
                <a:gd name="T30" fmla="*/ 0 w 32"/>
                <a:gd name="T31" fmla="*/ 18 h 25"/>
                <a:gd name="T32" fmla="*/ 0 w 32"/>
                <a:gd name="T33" fmla="*/ 20 h 25"/>
                <a:gd name="T34" fmla="*/ 0 w 32"/>
                <a:gd name="T35" fmla="*/ 22 h 25"/>
                <a:gd name="T36" fmla="*/ 1 w 32"/>
                <a:gd name="T37" fmla="*/ 22 h 25"/>
                <a:gd name="T38" fmla="*/ 1 w 32"/>
                <a:gd name="T39" fmla="*/ 23 h 25"/>
                <a:gd name="T40" fmla="*/ 1 w 32"/>
                <a:gd name="T41" fmla="*/ 23 h 25"/>
                <a:gd name="T42" fmla="*/ 3 w 32"/>
                <a:gd name="T43" fmla="*/ 23 h 25"/>
                <a:gd name="T44" fmla="*/ 5 w 32"/>
                <a:gd name="T45" fmla="*/ 25 h 25"/>
                <a:gd name="T46" fmla="*/ 7 w 32"/>
                <a:gd name="T47" fmla="*/ 25 h 25"/>
                <a:gd name="T48" fmla="*/ 9 w 32"/>
                <a:gd name="T49" fmla="*/ 25 h 25"/>
                <a:gd name="T50" fmla="*/ 10 w 32"/>
                <a:gd name="T51" fmla="*/ 25 h 25"/>
                <a:gd name="T52" fmla="*/ 14 w 32"/>
                <a:gd name="T53" fmla="*/ 25 h 25"/>
                <a:gd name="T54" fmla="*/ 16 w 32"/>
                <a:gd name="T55" fmla="*/ 25 h 25"/>
                <a:gd name="T56" fmla="*/ 20 w 32"/>
                <a:gd name="T57" fmla="*/ 25 h 25"/>
                <a:gd name="T58" fmla="*/ 21 w 32"/>
                <a:gd name="T59" fmla="*/ 25 h 25"/>
                <a:gd name="T60" fmla="*/ 23 w 32"/>
                <a:gd name="T61" fmla="*/ 23 h 25"/>
                <a:gd name="T62" fmla="*/ 25 w 32"/>
                <a:gd name="T63" fmla="*/ 23 h 25"/>
                <a:gd name="T64" fmla="*/ 25 w 32"/>
                <a:gd name="T65" fmla="*/ 22 h 25"/>
                <a:gd name="T66" fmla="*/ 27 w 32"/>
                <a:gd name="T67" fmla="*/ 20 h 25"/>
                <a:gd name="T68" fmla="*/ 29 w 32"/>
                <a:gd name="T69" fmla="*/ 20 h 25"/>
                <a:gd name="T70" fmla="*/ 29 w 32"/>
                <a:gd name="T71" fmla="*/ 18 h 25"/>
                <a:gd name="T72" fmla="*/ 30 w 32"/>
                <a:gd name="T73" fmla="*/ 16 h 25"/>
                <a:gd name="T74" fmla="*/ 30 w 32"/>
                <a:gd name="T75" fmla="*/ 14 h 25"/>
                <a:gd name="T76" fmla="*/ 30 w 32"/>
                <a:gd name="T77" fmla="*/ 12 h 25"/>
                <a:gd name="T78" fmla="*/ 30 w 32"/>
                <a:gd name="T79" fmla="*/ 11 h 25"/>
                <a:gd name="T80" fmla="*/ 32 w 32"/>
                <a:gd name="T81" fmla="*/ 7 h 25"/>
                <a:gd name="T82" fmla="*/ 32 w 32"/>
                <a:gd name="T83" fmla="*/ 5 h 25"/>
                <a:gd name="T84" fmla="*/ 30 w 32"/>
                <a:gd name="T85" fmla="*/ 3 h 25"/>
                <a:gd name="T86" fmla="*/ 30 w 32"/>
                <a:gd name="T87" fmla="*/ 3 h 25"/>
                <a:gd name="T88" fmla="*/ 30 w 32"/>
                <a:gd name="T89" fmla="*/ 3 h 25"/>
                <a:gd name="T90" fmla="*/ 30 w 32"/>
                <a:gd name="T91" fmla="*/ 2 h 25"/>
                <a:gd name="T92" fmla="*/ 29 w 32"/>
                <a:gd name="T93" fmla="*/ 0 h 25"/>
                <a:gd name="T94" fmla="*/ 29 w 32"/>
                <a:gd name="T95" fmla="*/ 0 h 25"/>
                <a:gd name="T96" fmla="*/ 27 w 32"/>
                <a:gd name="T97" fmla="*/ 0 h 25"/>
                <a:gd name="T98" fmla="*/ 25 w 32"/>
                <a:gd name="T99" fmla="*/ 0 h 25"/>
                <a:gd name="T100" fmla="*/ 23 w 32"/>
                <a:gd name="T101" fmla="*/ 0 h 25"/>
                <a:gd name="T102" fmla="*/ 21 w 32"/>
                <a:gd name="T103" fmla="*/ 0 h 25"/>
                <a:gd name="T104" fmla="*/ 21 w 32"/>
                <a:gd name="T10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2" h="25">
                  <a:moveTo>
                    <a:pt x="21" y="0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20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4" y="11"/>
                  </a:lnTo>
                  <a:lnTo>
                    <a:pt x="9" y="11"/>
                  </a:lnTo>
                  <a:lnTo>
                    <a:pt x="5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3" y="23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10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20" y="25"/>
                  </a:lnTo>
                  <a:lnTo>
                    <a:pt x="21" y="25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2"/>
                  </a:lnTo>
                  <a:lnTo>
                    <a:pt x="27" y="20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2" y="7"/>
                  </a:lnTo>
                  <a:lnTo>
                    <a:pt x="32" y="5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80" name="Freeform 85"/>
            <p:cNvSpPr>
              <a:spLocks/>
            </p:cNvSpPr>
            <p:nvPr/>
          </p:nvSpPr>
          <p:spPr bwMode="auto">
            <a:xfrm rot="389883">
              <a:off x="4034372" y="1636398"/>
              <a:ext cx="53975" cy="50800"/>
            </a:xfrm>
            <a:custGeom>
              <a:avLst/>
              <a:gdLst>
                <a:gd name="T0" fmla="*/ 16 w 34"/>
                <a:gd name="T1" fmla="*/ 32 h 32"/>
                <a:gd name="T2" fmla="*/ 13 w 34"/>
                <a:gd name="T3" fmla="*/ 32 h 32"/>
                <a:gd name="T4" fmla="*/ 11 w 34"/>
                <a:gd name="T5" fmla="*/ 32 h 32"/>
                <a:gd name="T6" fmla="*/ 7 w 34"/>
                <a:gd name="T7" fmla="*/ 30 h 32"/>
                <a:gd name="T8" fmla="*/ 5 w 34"/>
                <a:gd name="T9" fmla="*/ 30 h 32"/>
                <a:gd name="T10" fmla="*/ 4 w 34"/>
                <a:gd name="T11" fmla="*/ 29 h 32"/>
                <a:gd name="T12" fmla="*/ 4 w 34"/>
                <a:gd name="T13" fmla="*/ 29 h 32"/>
                <a:gd name="T14" fmla="*/ 2 w 34"/>
                <a:gd name="T15" fmla="*/ 27 h 32"/>
                <a:gd name="T16" fmla="*/ 2 w 34"/>
                <a:gd name="T17" fmla="*/ 25 h 32"/>
                <a:gd name="T18" fmla="*/ 0 w 34"/>
                <a:gd name="T19" fmla="*/ 25 h 32"/>
                <a:gd name="T20" fmla="*/ 0 w 34"/>
                <a:gd name="T21" fmla="*/ 23 h 32"/>
                <a:gd name="T22" fmla="*/ 0 w 34"/>
                <a:gd name="T23" fmla="*/ 23 h 32"/>
                <a:gd name="T24" fmla="*/ 0 w 34"/>
                <a:gd name="T25" fmla="*/ 21 h 32"/>
                <a:gd name="T26" fmla="*/ 0 w 34"/>
                <a:gd name="T27" fmla="*/ 18 h 32"/>
                <a:gd name="T28" fmla="*/ 2 w 34"/>
                <a:gd name="T29" fmla="*/ 16 h 32"/>
                <a:gd name="T30" fmla="*/ 2 w 34"/>
                <a:gd name="T31" fmla="*/ 12 h 32"/>
                <a:gd name="T32" fmla="*/ 4 w 34"/>
                <a:gd name="T33" fmla="*/ 9 h 32"/>
                <a:gd name="T34" fmla="*/ 5 w 34"/>
                <a:gd name="T35" fmla="*/ 5 h 32"/>
                <a:gd name="T36" fmla="*/ 7 w 34"/>
                <a:gd name="T37" fmla="*/ 3 h 32"/>
                <a:gd name="T38" fmla="*/ 7 w 34"/>
                <a:gd name="T39" fmla="*/ 1 h 32"/>
                <a:gd name="T40" fmla="*/ 9 w 34"/>
                <a:gd name="T41" fmla="*/ 1 h 32"/>
                <a:gd name="T42" fmla="*/ 9 w 34"/>
                <a:gd name="T43" fmla="*/ 1 h 32"/>
                <a:gd name="T44" fmla="*/ 11 w 34"/>
                <a:gd name="T45" fmla="*/ 0 h 32"/>
                <a:gd name="T46" fmla="*/ 14 w 34"/>
                <a:gd name="T47" fmla="*/ 1 h 32"/>
                <a:gd name="T48" fmla="*/ 18 w 34"/>
                <a:gd name="T49" fmla="*/ 3 h 32"/>
                <a:gd name="T50" fmla="*/ 18 w 34"/>
                <a:gd name="T51" fmla="*/ 5 h 32"/>
                <a:gd name="T52" fmla="*/ 18 w 34"/>
                <a:gd name="T53" fmla="*/ 5 h 32"/>
                <a:gd name="T54" fmla="*/ 20 w 34"/>
                <a:gd name="T55" fmla="*/ 7 h 32"/>
                <a:gd name="T56" fmla="*/ 20 w 34"/>
                <a:gd name="T57" fmla="*/ 7 h 32"/>
                <a:gd name="T58" fmla="*/ 22 w 34"/>
                <a:gd name="T59" fmla="*/ 7 h 32"/>
                <a:gd name="T60" fmla="*/ 22 w 34"/>
                <a:gd name="T61" fmla="*/ 7 h 32"/>
                <a:gd name="T62" fmla="*/ 24 w 34"/>
                <a:gd name="T63" fmla="*/ 7 h 32"/>
                <a:gd name="T64" fmla="*/ 24 w 34"/>
                <a:gd name="T65" fmla="*/ 7 h 32"/>
                <a:gd name="T66" fmla="*/ 29 w 34"/>
                <a:gd name="T67" fmla="*/ 7 h 32"/>
                <a:gd name="T68" fmla="*/ 34 w 34"/>
                <a:gd name="T69" fmla="*/ 7 h 32"/>
                <a:gd name="T70" fmla="*/ 34 w 34"/>
                <a:gd name="T71" fmla="*/ 9 h 32"/>
                <a:gd name="T72" fmla="*/ 34 w 34"/>
                <a:gd name="T73" fmla="*/ 12 h 32"/>
                <a:gd name="T74" fmla="*/ 34 w 34"/>
                <a:gd name="T75" fmla="*/ 16 h 32"/>
                <a:gd name="T76" fmla="*/ 34 w 34"/>
                <a:gd name="T77" fmla="*/ 18 h 32"/>
                <a:gd name="T78" fmla="*/ 34 w 34"/>
                <a:gd name="T79" fmla="*/ 20 h 32"/>
                <a:gd name="T80" fmla="*/ 34 w 34"/>
                <a:gd name="T81" fmla="*/ 23 h 32"/>
                <a:gd name="T82" fmla="*/ 33 w 34"/>
                <a:gd name="T83" fmla="*/ 25 h 32"/>
                <a:gd name="T84" fmla="*/ 33 w 34"/>
                <a:gd name="T85" fmla="*/ 27 h 32"/>
                <a:gd name="T86" fmla="*/ 31 w 34"/>
                <a:gd name="T87" fmla="*/ 27 h 32"/>
                <a:gd name="T88" fmla="*/ 29 w 34"/>
                <a:gd name="T89" fmla="*/ 29 h 32"/>
                <a:gd name="T90" fmla="*/ 27 w 34"/>
                <a:gd name="T91" fmla="*/ 30 h 32"/>
                <a:gd name="T92" fmla="*/ 25 w 34"/>
                <a:gd name="T93" fmla="*/ 30 h 32"/>
                <a:gd name="T94" fmla="*/ 24 w 34"/>
                <a:gd name="T95" fmla="*/ 32 h 32"/>
                <a:gd name="T96" fmla="*/ 22 w 34"/>
                <a:gd name="T97" fmla="*/ 32 h 32"/>
                <a:gd name="T98" fmla="*/ 18 w 34"/>
                <a:gd name="T99" fmla="*/ 32 h 32"/>
                <a:gd name="T100" fmla="*/ 16 w 34"/>
                <a:gd name="T101" fmla="*/ 32 h 32"/>
                <a:gd name="T102" fmla="*/ 16 w 34"/>
                <a:gd name="T10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4" h="32">
                  <a:moveTo>
                    <a:pt x="16" y="32"/>
                  </a:moveTo>
                  <a:lnTo>
                    <a:pt x="13" y="32"/>
                  </a:lnTo>
                  <a:lnTo>
                    <a:pt x="11" y="32"/>
                  </a:lnTo>
                  <a:lnTo>
                    <a:pt x="7" y="30"/>
                  </a:lnTo>
                  <a:lnTo>
                    <a:pt x="5" y="30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4" y="9"/>
                  </a:lnTo>
                  <a:lnTo>
                    <a:pt x="5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9" y="7"/>
                  </a:lnTo>
                  <a:lnTo>
                    <a:pt x="34" y="7"/>
                  </a:lnTo>
                  <a:lnTo>
                    <a:pt x="34" y="9"/>
                  </a:lnTo>
                  <a:lnTo>
                    <a:pt x="34" y="12"/>
                  </a:lnTo>
                  <a:lnTo>
                    <a:pt x="34" y="16"/>
                  </a:lnTo>
                  <a:lnTo>
                    <a:pt x="34" y="18"/>
                  </a:lnTo>
                  <a:lnTo>
                    <a:pt x="34" y="20"/>
                  </a:lnTo>
                  <a:lnTo>
                    <a:pt x="34" y="23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29" y="29"/>
                  </a:lnTo>
                  <a:lnTo>
                    <a:pt x="27" y="30"/>
                  </a:lnTo>
                  <a:lnTo>
                    <a:pt x="25" y="30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16" y="3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81" name="Freeform 86"/>
            <p:cNvSpPr>
              <a:spLocks/>
            </p:cNvSpPr>
            <p:nvPr/>
          </p:nvSpPr>
          <p:spPr bwMode="auto">
            <a:xfrm rot="389883">
              <a:off x="3980745" y="1648709"/>
              <a:ext cx="41275" cy="41275"/>
            </a:xfrm>
            <a:custGeom>
              <a:avLst/>
              <a:gdLst>
                <a:gd name="T0" fmla="*/ 22 w 26"/>
                <a:gd name="T1" fmla="*/ 4 h 26"/>
                <a:gd name="T2" fmla="*/ 20 w 26"/>
                <a:gd name="T3" fmla="*/ 2 h 26"/>
                <a:gd name="T4" fmla="*/ 17 w 26"/>
                <a:gd name="T5" fmla="*/ 0 h 26"/>
                <a:gd name="T6" fmla="*/ 15 w 26"/>
                <a:gd name="T7" fmla="*/ 0 h 26"/>
                <a:gd name="T8" fmla="*/ 15 w 26"/>
                <a:gd name="T9" fmla="*/ 0 h 26"/>
                <a:gd name="T10" fmla="*/ 13 w 26"/>
                <a:gd name="T11" fmla="*/ 2 h 26"/>
                <a:gd name="T12" fmla="*/ 11 w 26"/>
                <a:gd name="T13" fmla="*/ 2 h 26"/>
                <a:gd name="T14" fmla="*/ 9 w 26"/>
                <a:gd name="T15" fmla="*/ 4 h 26"/>
                <a:gd name="T16" fmla="*/ 6 w 26"/>
                <a:gd name="T17" fmla="*/ 8 h 26"/>
                <a:gd name="T18" fmla="*/ 4 w 26"/>
                <a:gd name="T19" fmla="*/ 9 h 26"/>
                <a:gd name="T20" fmla="*/ 2 w 26"/>
                <a:gd name="T21" fmla="*/ 13 h 26"/>
                <a:gd name="T22" fmla="*/ 0 w 26"/>
                <a:gd name="T23" fmla="*/ 15 h 26"/>
                <a:gd name="T24" fmla="*/ 0 w 26"/>
                <a:gd name="T25" fmla="*/ 18 h 26"/>
                <a:gd name="T26" fmla="*/ 0 w 26"/>
                <a:gd name="T27" fmla="*/ 18 h 26"/>
                <a:gd name="T28" fmla="*/ 0 w 26"/>
                <a:gd name="T29" fmla="*/ 20 h 26"/>
                <a:gd name="T30" fmla="*/ 2 w 26"/>
                <a:gd name="T31" fmla="*/ 22 h 26"/>
                <a:gd name="T32" fmla="*/ 2 w 26"/>
                <a:gd name="T33" fmla="*/ 22 h 26"/>
                <a:gd name="T34" fmla="*/ 2 w 26"/>
                <a:gd name="T35" fmla="*/ 24 h 26"/>
                <a:gd name="T36" fmla="*/ 4 w 26"/>
                <a:gd name="T37" fmla="*/ 24 h 26"/>
                <a:gd name="T38" fmla="*/ 4 w 26"/>
                <a:gd name="T39" fmla="*/ 26 h 26"/>
                <a:gd name="T40" fmla="*/ 6 w 26"/>
                <a:gd name="T41" fmla="*/ 26 h 26"/>
                <a:gd name="T42" fmla="*/ 6 w 26"/>
                <a:gd name="T43" fmla="*/ 26 h 26"/>
                <a:gd name="T44" fmla="*/ 8 w 26"/>
                <a:gd name="T45" fmla="*/ 24 h 26"/>
                <a:gd name="T46" fmla="*/ 9 w 26"/>
                <a:gd name="T47" fmla="*/ 24 h 26"/>
                <a:gd name="T48" fmla="*/ 9 w 26"/>
                <a:gd name="T49" fmla="*/ 24 h 26"/>
                <a:gd name="T50" fmla="*/ 11 w 26"/>
                <a:gd name="T51" fmla="*/ 22 h 26"/>
                <a:gd name="T52" fmla="*/ 13 w 26"/>
                <a:gd name="T53" fmla="*/ 20 h 26"/>
                <a:gd name="T54" fmla="*/ 15 w 26"/>
                <a:gd name="T55" fmla="*/ 18 h 26"/>
                <a:gd name="T56" fmla="*/ 18 w 26"/>
                <a:gd name="T57" fmla="*/ 18 h 26"/>
                <a:gd name="T58" fmla="*/ 18 w 26"/>
                <a:gd name="T59" fmla="*/ 17 h 26"/>
                <a:gd name="T60" fmla="*/ 20 w 26"/>
                <a:gd name="T61" fmla="*/ 17 h 26"/>
                <a:gd name="T62" fmla="*/ 22 w 26"/>
                <a:gd name="T63" fmla="*/ 17 h 26"/>
                <a:gd name="T64" fmla="*/ 22 w 26"/>
                <a:gd name="T65" fmla="*/ 17 h 26"/>
                <a:gd name="T66" fmla="*/ 24 w 26"/>
                <a:gd name="T67" fmla="*/ 17 h 26"/>
                <a:gd name="T68" fmla="*/ 24 w 26"/>
                <a:gd name="T69" fmla="*/ 15 h 26"/>
                <a:gd name="T70" fmla="*/ 24 w 26"/>
                <a:gd name="T71" fmla="*/ 15 h 26"/>
                <a:gd name="T72" fmla="*/ 24 w 26"/>
                <a:gd name="T73" fmla="*/ 15 h 26"/>
                <a:gd name="T74" fmla="*/ 26 w 26"/>
                <a:gd name="T75" fmla="*/ 13 h 26"/>
                <a:gd name="T76" fmla="*/ 26 w 26"/>
                <a:gd name="T77" fmla="*/ 11 h 26"/>
                <a:gd name="T78" fmla="*/ 26 w 26"/>
                <a:gd name="T79" fmla="*/ 8 h 26"/>
                <a:gd name="T80" fmla="*/ 26 w 26"/>
                <a:gd name="T81" fmla="*/ 4 h 26"/>
                <a:gd name="T82" fmla="*/ 24 w 26"/>
                <a:gd name="T83" fmla="*/ 4 h 26"/>
                <a:gd name="T84" fmla="*/ 22 w 26"/>
                <a:gd name="T85" fmla="*/ 4 h 26"/>
                <a:gd name="T86" fmla="*/ 22 w 26"/>
                <a:gd name="T87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" h="26">
                  <a:moveTo>
                    <a:pt x="22" y="4"/>
                  </a:moveTo>
                  <a:lnTo>
                    <a:pt x="20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4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6" y="26"/>
                  </a:lnTo>
                  <a:lnTo>
                    <a:pt x="6" y="26"/>
                  </a:lnTo>
                  <a:lnTo>
                    <a:pt x="8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1" y="22"/>
                  </a:lnTo>
                  <a:lnTo>
                    <a:pt x="13" y="20"/>
                  </a:lnTo>
                  <a:lnTo>
                    <a:pt x="15" y="18"/>
                  </a:lnTo>
                  <a:lnTo>
                    <a:pt x="18" y="18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4" y="17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82" name="Freeform 87"/>
            <p:cNvSpPr>
              <a:spLocks/>
            </p:cNvSpPr>
            <p:nvPr/>
          </p:nvSpPr>
          <p:spPr bwMode="auto">
            <a:xfrm rot="389883">
              <a:off x="3956257" y="1645337"/>
              <a:ext cx="31750" cy="28575"/>
            </a:xfrm>
            <a:custGeom>
              <a:avLst/>
              <a:gdLst>
                <a:gd name="T0" fmla="*/ 0 w 20"/>
                <a:gd name="T1" fmla="*/ 13 h 18"/>
                <a:gd name="T2" fmla="*/ 0 w 20"/>
                <a:gd name="T3" fmla="*/ 15 h 18"/>
                <a:gd name="T4" fmla="*/ 0 w 20"/>
                <a:gd name="T5" fmla="*/ 15 h 18"/>
                <a:gd name="T6" fmla="*/ 2 w 20"/>
                <a:gd name="T7" fmla="*/ 17 h 18"/>
                <a:gd name="T8" fmla="*/ 2 w 20"/>
                <a:gd name="T9" fmla="*/ 17 h 18"/>
                <a:gd name="T10" fmla="*/ 4 w 20"/>
                <a:gd name="T11" fmla="*/ 18 h 18"/>
                <a:gd name="T12" fmla="*/ 4 w 20"/>
                <a:gd name="T13" fmla="*/ 18 h 18"/>
                <a:gd name="T14" fmla="*/ 4 w 20"/>
                <a:gd name="T15" fmla="*/ 18 h 18"/>
                <a:gd name="T16" fmla="*/ 5 w 20"/>
                <a:gd name="T17" fmla="*/ 18 h 18"/>
                <a:gd name="T18" fmla="*/ 5 w 20"/>
                <a:gd name="T19" fmla="*/ 18 h 18"/>
                <a:gd name="T20" fmla="*/ 9 w 20"/>
                <a:gd name="T21" fmla="*/ 17 h 18"/>
                <a:gd name="T22" fmla="*/ 13 w 20"/>
                <a:gd name="T23" fmla="*/ 13 h 18"/>
                <a:gd name="T24" fmla="*/ 16 w 20"/>
                <a:gd name="T25" fmla="*/ 9 h 18"/>
                <a:gd name="T26" fmla="*/ 18 w 20"/>
                <a:gd name="T27" fmla="*/ 8 h 18"/>
                <a:gd name="T28" fmla="*/ 18 w 20"/>
                <a:gd name="T29" fmla="*/ 6 h 18"/>
                <a:gd name="T30" fmla="*/ 20 w 20"/>
                <a:gd name="T31" fmla="*/ 4 h 18"/>
                <a:gd name="T32" fmla="*/ 20 w 20"/>
                <a:gd name="T33" fmla="*/ 4 h 18"/>
                <a:gd name="T34" fmla="*/ 20 w 20"/>
                <a:gd name="T35" fmla="*/ 2 h 18"/>
                <a:gd name="T36" fmla="*/ 20 w 20"/>
                <a:gd name="T37" fmla="*/ 2 h 18"/>
                <a:gd name="T38" fmla="*/ 20 w 20"/>
                <a:gd name="T39" fmla="*/ 2 h 18"/>
                <a:gd name="T40" fmla="*/ 20 w 20"/>
                <a:gd name="T41" fmla="*/ 0 h 18"/>
                <a:gd name="T42" fmla="*/ 20 w 20"/>
                <a:gd name="T43" fmla="*/ 0 h 18"/>
                <a:gd name="T44" fmla="*/ 20 w 20"/>
                <a:gd name="T45" fmla="*/ 0 h 18"/>
                <a:gd name="T46" fmla="*/ 18 w 20"/>
                <a:gd name="T47" fmla="*/ 0 h 18"/>
                <a:gd name="T48" fmla="*/ 18 w 20"/>
                <a:gd name="T49" fmla="*/ 0 h 18"/>
                <a:gd name="T50" fmla="*/ 16 w 20"/>
                <a:gd name="T51" fmla="*/ 0 h 18"/>
                <a:gd name="T52" fmla="*/ 16 w 20"/>
                <a:gd name="T53" fmla="*/ 0 h 18"/>
                <a:gd name="T54" fmla="*/ 14 w 20"/>
                <a:gd name="T55" fmla="*/ 0 h 18"/>
                <a:gd name="T56" fmla="*/ 13 w 20"/>
                <a:gd name="T57" fmla="*/ 0 h 18"/>
                <a:gd name="T58" fmla="*/ 9 w 20"/>
                <a:gd name="T59" fmla="*/ 2 h 18"/>
                <a:gd name="T60" fmla="*/ 7 w 20"/>
                <a:gd name="T61" fmla="*/ 4 h 18"/>
                <a:gd name="T62" fmla="*/ 4 w 20"/>
                <a:gd name="T63" fmla="*/ 6 h 18"/>
                <a:gd name="T64" fmla="*/ 2 w 20"/>
                <a:gd name="T65" fmla="*/ 9 h 18"/>
                <a:gd name="T66" fmla="*/ 2 w 20"/>
                <a:gd name="T67" fmla="*/ 9 h 18"/>
                <a:gd name="T68" fmla="*/ 0 w 20"/>
                <a:gd name="T69" fmla="*/ 11 h 18"/>
                <a:gd name="T70" fmla="*/ 0 w 20"/>
                <a:gd name="T71" fmla="*/ 13 h 18"/>
                <a:gd name="T72" fmla="*/ 0 w 20"/>
                <a:gd name="T73" fmla="*/ 13 h 18"/>
                <a:gd name="T74" fmla="*/ 0 w 20"/>
                <a:gd name="T7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18">
                  <a:moveTo>
                    <a:pt x="0" y="13"/>
                  </a:moveTo>
                  <a:lnTo>
                    <a:pt x="0" y="15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9" y="17"/>
                  </a:lnTo>
                  <a:lnTo>
                    <a:pt x="13" y="13"/>
                  </a:lnTo>
                  <a:lnTo>
                    <a:pt x="16" y="9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6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83" name="Freeform 88"/>
            <p:cNvSpPr>
              <a:spLocks/>
            </p:cNvSpPr>
            <p:nvPr/>
          </p:nvSpPr>
          <p:spPr bwMode="auto">
            <a:xfrm rot="389883">
              <a:off x="3999720" y="1705349"/>
              <a:ext cx="17463" cy="14288"/>
            </a:xfrm>
            <a:custGeom>
              <a:avLst/>
              <a:gdLst>
                <a:gd name="T0" fmla="*/ 7 w 11"/>
                <a:gd name="T1" fmla="*/ 0 h 9"/>
                <a:gd name="T2" fmla="*/ 5 w 11"/>
                <a:gd name="T3" fmla="*/ 0 h 9"/>
                <a:gd name="T4" fmla="*/ 2 w 11"/>
                <a:gd name="T5" fmla="*/ 0 h 9"/>
                <a:gd name="T6" fmla="*/ 2 w 11"/>
                <a:gd name="T7" fmla="*/ 0 h 9"/>
                <a:gd name="T8" fmla="*/ 2 w 11"/>
                <a:gd name="T9" fmla="*/ 2 h 9"/>
                <a:gd name="T10" fmla="*/ 0 w 11"/>
                <a:gd name="T11" fmla="*/ 2 h 9"/>
                <a:gd name="T12" fmla="*/ 0 w 11"/>
                <a:gd name="T13" fmla="*/ 3 h 9"/>
                <a:gd name="T14" fmla="*/ 0 w 11"/>
                <a:gd name="T15" fmla="*/ 5 h 9"/>
                <a:gd name="T16" fmla="*/ 0 w 11"/>
                <a:gd name="T17" fmla="*/ 7 h 9"/>
                <a:gd name="T18" fmla="*/ 2 w 11"/>
                <a:gd name="T19" fmla="*/ 7 h 9"/>
                <a:gd name="T20" fmla="*/ 2 w 11"/>
                <a:gd name="T21" fmla="*/ 9 h 9"/>
                <a:gd name="T22" fmla="*/ 3 w 11"/>
                <a:gd name="T23" fmla="*/ 9 h 9"/>
                <a:gd name="T24" fmla="*/ 3 w 11"/>
                <a:gd name="T25" fmla="*/ 9 h 9"/>
                <a:gd name="T26" fmla="*/ 3 w 11"/>
                <a:gd name="T27" fmla="*/ 9 h 9"/>
                <a:gd name="T28" fmla="*/ 5 w 11"/>
                <a:gd name="T29" fmla="*/ 9 h 9"/>
                <a:gd name="T30" fmla="*/ 7 w 11"/>
                <a:gd name="T31" fmla="*/ 9 h 9"/>
                <a:gd name="T32" fmla="*/ 7 w 11"/>
                <a:gd name="T33" fmla="*/ 9 h 9"/>
                <a:gd name="T34" fmla="*/ 9 w 11"/>
                <a:gd name="T35" fmla="*/ 9 h 9"/>
                <a:gd name="T36" fmla="*/ 9 w 11"/>
                <a:gd name="T37" fmla="*/ 7 h 9"/>
                <a:gd name="T38" fmla="*/ 11 w 11"/>
                <a:gd name="T39" fmla="*/ 7 h 9"/>
                <a:gd name="T40" fmla="*/ 11 w 11"/>
                <a:gd name="T41" fmla="*/ 5 h 9"/>
                <a:gd name="T42" fmla="*/ 11 w 11"/>
                <a:gd name="T43" fmla="*/ 5 h 9"/>
                <a:gd name="T44" fmla="*/ 11 w 11"/>
                <a:gd name="T45" fmla="*/ 3 h 9"/>
                <a:gd name="T46" fmla="*/ 9 w 11"/>
                <a:gd name="T47" fmla="*/ 2 h 9"/>
                <a:gd name="T48" fmla="*/ 7 w 11"/>
                <a:gd name="T49" fmla="*/ 0 h 9"/>
                <a:gd name="T50" fmla="*/ 7 w 11"/>
                <a:gd name="T5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" h="9">
                  <a:moveTo>
                    <a:pt x="7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84" name="Freeform 89"/>
            <p:cNvSpPr>
              <a:spLocks/>
            </p:cNvSpPr>
            <p:nvPr/>
          </p:nvSpPr>
          <p:spPr bwMode="auto">
            <a:xfrm rot="389883">
              <a:off x="3989548" y="1563484"/>
              <a:ext cx="41275" cy="57150"/>
            </a:xfrm>
            <a:custGeom>
              <a:avLst/>
              <a:gdLst>
                <a:gd name="T0" fmla="*/ 18 w 26"/>
                <a:gd name="T1" fmla="*/ 9 h 36"/>
                <a:gd name="T2" fmla="*/ 17 w 26"/>
                <a:gd name="T3" fmla="*/ 9 h 36"/>
                <a:gd name="T4" fmla="*/ 15 w 26"/>
                <a:gd name="T5" fmla="*/ 9 h 36"/>
                <a:gd name="T6" fmla="*/ 13 w 26"/>
                <a:gd name="T7" fmla="*/ 9 h 36"/>
                <a:gd name="T8" fmla="*/ 11 w 26"/>
                <a:gd name="T9" fmla="*/ 9 h 36"/>
                <a:gd name="T10" fmla="*/ 11 w 26"/>
                <a:gd name="T11" fmla="*/ 7 h 36"/>
                <a:gd name="T12" fmla="*/ 9 w 26"/>
                <a:gd name="T13" fmla="*/ 7 h 36"/>
                <a:gd name="T14" fmla="*/ 9 w 26"/>
                <a:gd name="T15" fmla="*/ 5 h 36"/>
                <a:gd name="T16" fmla="*/ 9 w 26"/>
                <a:gd name="T17" fmla="*/ 5 h 36"/>
                <a:gd name="T18" fmla="*/ 8 w 26"/>
                <a:gd name="T19" fmla="*/ 3 h 36"/>
                <a:gd name="T20" fmla="*/ 6 w 26"/>
                <a:gd name="T21" fmla="*/ 2 h 36"/>
                <a:gd name="T22" fmla="*/ 6 w 26"/>
                <a:gd name="T23" fmla="*/ 0 h 36"/>
                <a:gd name="T24" fmla="*/ 4 w 26"/>
                <a:gd name="T25" fmla="*/ 0 h 36"/>
                <a:gd name="T26" fmla="*/ 4 w 26"/>
                <a:gd name="T27" fmla="*/ 0 h 36"/>
                <a:gd name="T28" fmla="*/ 2 w 26"/>
                <a:gd name="T29" fmla="*/ 0 h 36"/>
                <a:gd name="T30" fmla="*/ 0 w 26"/>
                <a:gd name="T31" fmla="*/ 0 h 36"/>
                <a:gd name="T32" fmla="*/ 0 w 26"/>
                <a:gd name="T33" fmla="*/ 0 h 36"/>
                <a:gd name="T34" fmla="*/ 0 w 26"/>
                <a:gd name="T35" fmla="*/ 0 h 36"/>
                <a:gd name="T36" fmla="*/ 0 w 26"/>
                <a:gd name="T37" fmla="*/ 2 h 36"/>
                <a:gd name="T38" fmla="*/ 0 w 26"/>
                <a:gd name="T39" fmla="*/ 3 h 36"/>
                <a:gd name="T40" fmla="*/ 0 w 26"/>
                <a:gd name="T41" fmla="*/ 3 h 36"/>
                <a:gd name="T42" fmla="*/ 0 w 26"/>
                <a:gd name="T43" fmla="*/ 5 h 36"/>
                <a:gd name="T44" fmla="*/ 0 w 26"/>
                <a:gd name="T45" fmla="*/ 9 h 36"/>
                <a:gd name="T46" fmla="*/ 2 w 26"/>
                <a:gd name="T47" fmla="*/ 11 h 36"/>
                <a:gd name="T48" fmla="*/ 2 w 26"/>
                <a:gd name="T49" fmla="*/ 12 h 36"/>
                <a:gd name="T50" fmla="*/ 2 w 26"/>
                <a:gd name="T51" fmla="*/ 16 h 36"/>
                <a:gd name="T52" fmla="*/ 4 w 26"/>
                <a:gd name="T53" fmla="*/ 18 h 36"/>
                <a:gd name="T54" fmla="*/ 4 w 26"/>
                <a:gd name="T55" fmla="*/ 22 h 36"/>
                <a:gd name="T56" fmla="*/ 6 w 26"/>
                <a:gd name="T57" fmla="*/ 23 h 36"/>
                <a:gd name="T58" fmla="*/ 8 w 26"/>
                <a:gd name="T59" fmla="*/ 27 h 36"/>
                <a:gd name="T60" fmla="*/ 8 w 26"/>
                <a:gd name="T61" fmla="*/ 29 h 36"/>
                <a:gd name="T62" fmla="*/ 9 w 26"/>
                <a:gd name="T63" fmla="*/ 31 h 36"/>
                <a:gd name="T64" fmla="*/ 11 w 26"/>
                <a:gd name="T65" fmla="*/ 32 h 36"/>
                <a:gd name="T66" fmla="*/ 13 w 26"/>
                <a:gd name="T67" fmla="*/ 34 h 36"/>
                <a:gd name="T68" fmla="*/ 15 w 26"/>
                <a:gd name="T69" fmla="*/ 36 h 36"/>
                <a:gd name="T70" fmla="*/ 17 w 26"/>
                <a:gd name="T71" fmla="*/ 36 h 36"/>
                <a:gd name="T72" fmla="*/ 18 w 26"/>
                <a:gd name="T73" fmla="*/ 36 h 36"/>
                <a:gd name="T74" fmla="*/ 20 w 26"/>
                <a:gd name="T75" fmla="*/ 36 h 36"/>
                <a:gd name="T76" fmla="*/ 22 w 26"/>
                <a:gd name="T77" fmla="*/ 36 h 36"/>
                <a:gd name="T78" fmla="*/ 22 w 26"/>
                <a:gd name="T79" fmla="*/ 34 h 36"/>
                <a:gd name="T80" fmla="*/ 24 w 26"/>
                <a:gd name="T81" fmla="*/ 34 h 36"/>
                <a:gd name="T82" fmla="*/ 24 w 26"/>
                <a:gd name="T83" fmla="*/ 32 h 36"/>
                <a:gd name="T84" fmla="*/ 24 w 26"/>
                <a:gd name="T85" fmla="*/ 32 h 36"/>
                <a:gd name="T86" fmla="*/ 24 w 26"/>
                <a:gd name="T87" fmla="*/ 31 h 36"/>
                <a:gd name="T88" fmla="*/ 26 w 26"/>
                <a:gd name="T89" fmla="*/ 31 h 36"/>
                <a:gd name="T90" fmla="*/ 26 w 26"/>
                <a:gd name="T91" fmla="*/ 29 h 36"/>
                <a:gd name="T92" fmla="*/ 26 w 26"/>
                <a:gd name="T93" fmla="*/ 27 h 36"/>
                <a:gd name="T94" fmla="*/ 24 w 26"/>
                <a:gd name="T95" fmla="*/ 23 h 36"/>
                <a:gd name="T96" fmla="*/ 22 w 26"/>
                <a:gd name="T97" fmla="*/ 20 h 36"/>
                <a:gd name="T98" fmla="*/ 24 w 26"/>
                <a:gd name="T99" fmla="*/ 18 h 36"/>
                <a:gd name="T100" fmla="*/ 24 w 26"/>
                <a:gd name="T101" fmla="*/ 14 h 36"/>
                <a:gd name="T102" fmla="*/ 24 w 26"/>
                <a:gd name="T103" fmla="*/ 12 h 36"/>
                <a:gd name="T104" fmla="*/ 24 w 26"/>
                <a:gd name="T105" fmla="*/ 11 h 36"/>
                <a:gd name="T106" fmla="*/ 22 w 26"/>
                <a:gd name="T107" fmla="*/ 11 h 36"/>
                <a:gd name="T108" fmla="*/ 22 w 26"/>
                <a:gd name="T109" fmla="*/ 11 h 36"/>
                <a:gd name="T110" fmla="*/ 18 w 26"/>
                <a:gd name="T111" fmla="*/ 9 h 36"/>
                <a:gd name="T112" fmla="*/ 18 w 26"/>
                <a:gd name="T113" fmla="*/ 9 h 36"/>
                <a:gd name="T114" fmla="*/ 18 w 26"/>
                <a:gd name="T115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" h="36">
                  <a:moveTo>
                    <a:pt x="18" y="9"/>
                  </a:moveTo>
                  <a:lnTo>
                    <a:pt x="17" y="9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9" y="31"/>
                  </a:lnTo>
                  <a:lnTo>
                    <a:pt x="11" y="32"/>
                  </a:lnTo>
                  <a:lnTo>
                    <a:pt x="13" y="34"/>
                  </a:lnTo>
                  <a:lnTo>
                    <a:pt x="15" y="36"/>
                  </a:lnTo>
                  <a:lnTo>
                    <a:pt x="17" y="36"/>
                  </a:lnTo>
                  <a:lnTo>
                    <a:pt x="18" y="36"/>
                  </a:lnTo>
                  <a:lnTo>
                    <a:pt x="20" y="36"/>
                  </a:lnTo>
                  <a:lnTo>
                    <a:pt x="22" y="36"/>
                  </a:lnTo>
                  <a:lnTo>
                    <a:pt x="22" y="34"/>
                  </a:lnTo>
                  <a:lnTo>
                    <a:pt x="24" y="34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1"/>
                  </a:lnTo>
                  <a:lnTo>
                    <a:pt x="26" y="31"/>
                  </a:lnTo>
                  <a:lnTo>
                    <a:pt x="26" y="29"/>
                  </a:lnTo>
                  <a:lnTo>
                    <a:pt x="26" y="27"/>
                  </a:lnTo>
                  <a:lnTo>
                    <a:pt x="24" y="23"/>
                  </a:lnTo>
                  <a:lnTo>
                    <a:pt x="22" y="20"/>
                  </a:lnTo>
                  <a:lnTo>
                    <a:pt x="24" y="18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85" name="Freeform 90"/>
            <p:cNvSpPr>
              <a:spLocks/>
            </p:cNvSpPr>
            <p:nvPr/>
          </p:nvSpPr>
          <p:spPr bwMode="auto">
            <a:xfrm rot="389883">
              <a:off x="4022406" y="1540434"/>
              <a:ext cx="49213" cy="31750"/>
            </a:xfrm>
            <a:custGeom>
              <a:avLst/>
              <a:gdLst>
                <a:gd name="T0" fmla="*/ 15 w 31"/>
                <a:gd name="T1" fmla="*/ 6 h 20"/>
                <a:gd name="T2" fmla="*/ 0 w 31"/>
                <a:gd name="T3" fmla="*/ 6 h 20"/>
                <a:gd name="T4" fmla="*/ 0 w 31"/>
                <a:gd name="T5" fmla="*/ 8 h 20"/>
                <a:gd name="T6" fmla="*/ 0 w 31"/>
                <a:gd name="T7" fmla="*/ 9 h 20"/>
                <a:gd name="T8" fmla="*/ 0 w 31"/>
                <a:gd name="T9" fmla="*/ 11 h 20"/>
                <a:gd name="T10" fmla="*/ 0 w 31"/>
                <a:gd name="T11" fmla="*/ 13 h 20"/>
                <a:gd name="T12" fmla="*/ 2 w 31"/>
                <a:gd name="T13" fmla="*/ 15 h 20"/>
                <a:gd name="T14" fmla="*/ 4 w 31"/>
                <a:gd name="T15" fmla="*/ 17 h 20"/>
                <a:gd name="T16" fmla="*/ 4 w 31"/>
                <a:gd name="T17" fmla="*/ 19 h 20"/>
                <a:gd name="T18" fmla="*/ 6 w 31"/>
                <a:gd name="T19" fmla="*/ 20 h 20"/>
                <a:gd name="T20" fmla="*/ 8 w 31"/>
                <a:gd name="T21" fmla="*/ 20 h 20"/>
                <a:gd name="T22" fmla="*/ 11 w 31"/>
                <a:gd name="T23" fmla="*/ 20 h 20"/>
                <a:gd name="T24" fmla="*/ 11 w 31"/>
                <a:gd name="T25" fmla="*/ 20 h 20"/>
                <a:gd name="T26" fmla="*/ 13 w 31"/>
                <a:gd name="T27" fmla="*/ 20 h 20"/>
                <a:gd name="T28" fmla="*/ 13 w 31"/>
                <a:gd name="T29" fmla="*/ 20 h 20"/>
                <a:gd name="T30" fmla="*/ 13 w 31"/>
                <a:gd name="T31" fmla="*/ 20 h 20"/>
                <a:gd name="T32" fmla="*/ 15 w 31"/>
                <a:gd name="T33" fmla="*/ 19 h 20"/>
                <a:gd name="T34" fmla="*/ 15 w 31"/>
                <a:gd name="T35" fmla="*/ 17 h 20"/>
                <a:gd name="T36" fmla="*/ 15 w 31"/>
                <a:gd name="T37" fmla="*/ 15 h 20"/>
                <a:gd name="T38" fmla="*/ 17 w 31"/>
                <a:gd name="T39" fmla="*/ 15 h 20"/>
                <a:gd name="T40" fmla="*/ 17 w 31"/>
                <a:gd name="T41" fmla="*/ 15 h 20"/>
                <a:gd name="T42" fmla="*/ 17 w 31"/>
                <a:gd name="T43" fmla="*/ 13 h 20"/>
                <a:gd name="T44" fmla="*/ 17 w 31"/>
                <a:gd name="T45" fmla="*/ 13 h 20"/>
                <a:gd name="T46" fmla="*/ 19 w 31"/>
                <a:gd name="T47" fmla="*/ 13 h 20"/>
                <a:gd name="T48" fmla="*/ 20 w 31"/>
                <a:gd name="T49" fmla="*/ 13 h 20"/>
                <a:gd name="T50" fmla="*/ 22 w 31"/>
                <a:gd name="T51" fmla="*/ 13 h 20"/>
                <a:gd name="T52" fmla="*/ 24 w 31"/>
                <a:gd name="T53" fmla="*/ 13 h 20"/>
                <a:gd name="T54" fmla="*/ 26 w 31"/>
                <a:gd name="T55" fmla="*/ 13 h 20"/>
                <a:gd name="T56" fmla="*/ 28 w 31"/>
                <a:gd name="T57" fmla="*/ 13 h 20"/>
                <a:gd name="T58" fmla="*/ 29 w 31"/>
                <a:gd name="T59" fmla="*/ 13 h 20"/>
                <a:gd name="T60" fmla="*/ 29 w 31"/>
                <a:gd name="T61" fmla="*/ 11 h 20"/>
                <a:gd name="T62" fmla="*/ 31 w 31"/>
                <a:gd name="T63" fmla="*/ 11 h 20"/>
                <a:gd name="T64" fmla="*/ 31 w 31"/>
                <a:gd name="T65" fmla="*/ 9 h 20"/>
                <a:gd name="T66" fmla="*/ 31 w 31"/>
                <a:gd name="T67" fmla="*/ 8 h 20"/>
                <a:gd name="T68" fmla="*/ 31 w 31"/>
                <a:gd name="T69" fmla="*/ 6 h 20"/>
                <a:gd name="T70" fmla="*/ 31 w 31"/>
                <a:gd name="T71" fmla="*/ 4 h 20"/>
                <a:gd name="T72" fmla="*/ 29 w 31"/>
                <a:gd name="T73" fmla="*/ 4 h 20"/>
                <a:gd name="T74" fmla="*/ 29 w 31"/>
                <a:gd name="T75" fmla="*/ 2 h 20"/>
                <a:gd name="T76" fmla="*/ 29 w 31"/>
                <a:gd name="T77" fmla="*/ 2 h 20"/>
                <a:gd name="T78" fmla="*/ 28 w 31"/>
                <a:gd name="T79" fmla="*/ 0 h 20"/>
                <a:gd name="T80" fmla="*/ 26 w 31"/>
                <a:gd name="T81" fmla="*/ 0 h 20"/>
                <a:gd name="T82" fmla="*/ 26 w 31"/>
                <a:gd name="T83" fmla="*/ 0 h 20"/>
                <a:gd name="T84" fmla="*/ 24 w 31"/>
                <a:gd name="T85" fmla="*/ 0 h 20"/>
                <a:gd name="T86" fmla="*/ 24 w 31"/>
                <a:gd name="T87" fmla="*/ 0 h 20"/>
                <a:gd name="T88" fmla="*/ 22 w 31"/>
                <a:gd name="T89" fmla="*/ 2 h 20"/>
                <a:gd name="T90" fmla="*/ 22 w 31"/>
                <a:gd name="T91" fmla="*/ 2 h 20"/>
                <a:gd name="T92" fmla="*/ 22 w 31"/>
                <a:gd name="T93" fmla="*/ 4 h 20"/>
                <a:gd name="T94" fmla="*/ 20 w 31"/>
                <a:gd name="T95" fmla="*/ 6 h 20"/>
                <a:gd name="T96" fmla="*/ 20 w 31"/>
                <a:gd name="T97" fmla="*/ 8 h 20"/>
                <a:gd name="T98" fmla="*/ 20 w 31"/>
                <a:gd name="T99" fmla="*/ 9 h 20"/>
                <a:gd name="T100" fmla="*/ 20 w 31"/>
                <a:gd name="T101" fmla="*/ 9 h 20"/>
                <a:gd name="T102" fmla="*/ 19 w 31"/>
                <a:gd name="T103" fmla="*/ 8 h 20"/>
                <a:gd name="T104" fmla="*/ 17 w 31"/>
                <a:gd name="T105" fmla="*/ 8 h 20"/>
                <a:gd name="T106" fmla="*/ 15 w 31"/>
                <a:gd name="T107" fmla="*/ 6 h 20"/>
                <a:gd name="T108" fmla="*/ 15 w 31"/>
                <a:gd name="T109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20">
                  <a:moveTo>
                    <a:pt x="15" y="6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6" y="20"/>
                  </a:lnTo>
                  <a:lnTo>
                    <a:pt x="8" y="20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7" y="15"/>
                  </a:lnTo>
                  <a:lnTo>
                    <a:pt x="17" y="15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4"/>
                  </a:lnTo>
                  <a:lnTo>
                    <a:pt x="20" y="6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5" y="6"/>
                  </a:lnTo>
                  <a:lnTo>
                    <a:pt x="15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86" name="Freeform 91"/>
            <p:cNvSpPr>
              <a:spLocks/>
            </p:cNvSpPr>
            <p:nvPr/>
          </p:nvSpPr>
          <p:spPr bwMode="auto">
            <a:xfrm rot="389883">
              <a:off x="4076541" y="1618695"/>
              <a:ext cx="25400" cy="17463"/>
            </a:xfrm>
            <a:custGeom>
              <a:avLst/>
              <a:gdLst>
                <a:gd name="T0" fmla="*/ 0 w 16"/>
                <a:gd name="T1" fmla="*/ 0 h 11"/>
                <a:gd name="T2" fmla="*/ 0 w 16"/>
                <a:gd name="T3" fmla="*/ 0 h 11"/>
                <a:gd name="T4" fmla="*/ 0 w 16"/>
                <a:gd name="T5" fmla="*/ 0 h 11"/>
                <a:gd name="T6" fmla="*/ 0 w 16"/>
                <a:gd name="T7" fmla="*/ 2 h 11"/>
                <a:gd name="T8" fmla="*/ 0 w 16"/>
                <a:gd name="T9" fmla="*/ 2 h 11"/>
                <a:gd name="T10" fmla="*/ 0 w 16"/>
                <a:gd name="T11" fmla="*/ 2 h 11"/>
                <a:gd name="T12" fmla="*/ 0 w 16"/>
                <a:gd name="T13" fmla="*/ 3 h 11"/>
                <a:gd name="T14" fmla="*/ 0 w 16"/>
                <a:gd name="T15" fmla="*/ 3 h 11"/>
                <a:gd name="T16" fmla="*/ 0 w 16"/>
                <a:gd name="T17" fmla="*/ 5 h 11"/>
                <a:gd name="T18" fmla="*/ 1 w 16"/>
                <a:gd name="T19" fmla="*/ 7 h 11"/>
                <a:gd name="T20" fmla="*/ 1 w 16"/>
                <a:gd name="T21" fmla="*/ 7 h 11"/>
                <a:gd name="T22" fmla="*/ 3 w 16"/>
                <a:gd name="T23" fmla="*/ 9 h 11"/>
                <a:gd name="T24" fmla="*/ 3 w 16"/>
                <a:gd name="T25" fmla="*/ 9 h 11"/>
                <a:gd name="T26" fmla="*/ 7 w 16"/>
                <a:gd name="T27" fmla="*/ 11 h 11"/>
                <a:gd name="T28" fmla="*/ 9 w 16"/>
                <a:gd name="T29" fmla="*/ 11 h 11"/>
                <a:gd name="T30" fmla="*/ 10 w 16"/>
                <a:gd name="T31" fmla="*/ 11 h 11"/>
                <a:gd name="T32" fmla="*/ 12 w 16"/>
                <a:gd name="T33" fmla="*/ 9 h 11"/>
                <a:gd name="T34" fmla="*/ 12 w 16"/>
                <a:gd name="T35" fmla="*/ 9 h 11"/>
                <a:gd name="T36" fmla="*/ 14 w 16"/>
                <a:gd name="T37" fmla="*/ 9 h 11"/>
                <a:gd name="T38" fmla="*/ 14 w 16"/>
                <a:gd name="T39" fmla="*/ 7 h 11"/>
                <a:gd name="T40" fmla="*/ 16 w 16"/>
                <a:gd name="T41" fmla="*/ 7 h 11"/>
                <a:gd name="T42" fmla="*/ 16 w 16"/>
                <a:gd name="T43" fmla="*/ 5 h 11"/>
                <a:gd name="T44" fmla="*/ 16 w 16"/>
                <a:gd name="T45" fmla="*/ 5 h 11"/>
                <a:gd name="T46" fmla="*/ 16 w 16"/>
                <a:gd name="T47" fmla="*/ 3 h 11"/>
                <a:gd name="T48" fmla="*/ 16 w 16"/>
                <a:gd name="T49" fmla="*/ 2 h 11"/>
                <a:gd name="T50" fmla="*/ 16 w 16"/>
                <a:gd name="T51" fmla="*/ 2 h 11"/>
                <a:gd name="T52" fmla="*/ 16 w 16"/>
                <a:gd name="T53" fmla="*/ 2 h 11"/>
                <a:gd name="T54" fmla="*/ 16 w 16"/>
                <a:gd name="T55" fmla="*/ 0 h 11"/>
                <a:gd name="T56" fmla="*/ 16 w 16"/>
                <a:gd name="T57" fmla="*/ 0 h 11"/>
                <a:gd name="T58" fmla="*/ 12 w 16"/>
                <a:gd name="T59" fmla="*/ 0 h 11"/>
                <a:gd name="T60" fmla="*/ 9 w 16"/>
                <a:gd name="T61" fmla="*/ 0 h 11"/>
                <a:gd name="T62" fmla="*/ 5 w 16"/>
                <a:gd name="T63" fmla="*/ 0 h 11"/>
                <a:gd name="T64" fmla="*/ 0 w 16"/>
                <a:gd name="T65" fmla="*/ 0 h 11"/>
                <a:gd name="T66" fmla="*/ 0 w 16"/>
                <a:gd name="T6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" h="1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1" y="7"/>
                  </a:lnTo>
                  <a:lnTo>
                    <a:pt x="3" y="9"/>
                  </a:lnTo>
                  <a:lnTo>
                    <a:pt x="3" y="9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87" name="Freeform 92"/>
            <p:cNvSpPr>
              <a:spLocks/>
            </p:cNvSpPr>
            <p:nvPr/>
          </p:nvSpPr>
          <p:spPr bwMode="auto">
            <a:xfrm rot="389883">
              <a:off x="4147165" y="1570386"/>
              <a:ext cx="17463" cy="23813"/>
            </a:xfrm>
            <a:custGeom>
              <a:avLst/>
              <a:gdLst>
                <a:gd name="T0" fmla="*/ 11 w 11"/>
                <a:gd name="T1" fmla="*/ 4 h 15"/>
                <a:gd name="T2" fmla="*/ 2 w 11"/>
                <a:gd name="T3" fmla="*/ 0 h 15"/>
                <a:gd name="T4" fmla="*/ 0 w 11"/>
                <a:gd name="T5" fmla="*/ 0 h 15"/>
                <a:gd name="T6" fmla="*/ 0 w 11"/>
                <a:gd name="T7" fmla="*/ 2 h 15"/>
                <a:gd name="T8" fmla="*/ 0 w 11"/>
                <a:gd name="T9" fmla="*/ 6 h 15"/>
                <a:gd name="T10" fmla="*/ 0 w 11"/>
                <a:gd name="T11" fmla="*/ 8 h 15"/>
                <a:gd name="T12" fmla="*/ 0 w 11"/>
                <a:gd name="T13" fmla="*/ 9 h 15"/>
                <a:gd name="T14" fmla="*/ 0 w 11"/>
                <a:gd name="T15" fmla="*/ 11 h 15"/>
                <a:gd name="T16" fmla="*/ 0 w 11"/>
                <a:gd name="T17" fmla="*/ 13 h 15"/>
                <a:gd name="T18" fmla="*/ 2 w 11"/>
                <a:gd name="T19" fmla="*/ 13 h 15"/>
                <a:gd name="T20" fmla="*/ 2 w 11"/>
                <a:gd name="T21" fmla="*/ 15 h 15"/>
                <a:gd name="T22" fmla="*/ 4 w 11"/>
                <a:gd name="T23" fmla="*/ 15 h 15"/>
                <a:gd name="T24" fmla="*/ 4 w 11"/>
                <a:gd name="T25" fmla="*/ 15 h 15"/>
                <a:gd name="T26" fmla="*/ 6 w 11"/>
                <a:gd name="T27" fmla="*/ 15 h 15"/>
                <a:gd name="T28" fmla="*/ 6 w 11"/>
                <a:gd name="T29" fmla="*/ 15 h 15"/>
                <a:gd name="T30" fmla="*/ 8 w 11"/>
                <a:gd name="T31" fmla="*/ 15 h 15"/>
                <a:gd name="T32" fmla="*/ 8 w 11"/>
                <a:gd name="T33" fmla="*/ 15 h 15"/>
                <a:gd name="T34" fmla="*/ 9 w 11"/>
                <a:gd name="T35" fmla="*/ 13 h 15"/>
                <a:gd name="T36" fmla="*/ 9 w 11"/>
                <a:gd name="T37" fmla="*/ 11 h 15"/>
                <a:gd name="T38" fmla="*/ 9 w 11"/>
                <a:gd name="T39" fmla="*/ 6 h 15"/>
                <a:gd name="T40" fmla="*/ 11 w 11"/>
                <a:gd name="T41" fmla="*/ 4 h 15"/>
                <a:gd name="T42" fmla="*/ 11 w 11"/>
                <a:gd name="T4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15">
                  <a:moveTo>
                    <a:pt x="11" y="4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9" y="6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4" name="Freeform 93"/>
            <p:cNvSpPr>
              <a:spLocks/>
            </p:cNvSpPr>
            <p:nvPr/>
          </p:nvSpPr>
          <p:spPr bwMode="auto">
            <a:xfrm rot="389883">
              <a:off x="3343422" y="2228446"/>
              <a:ext cx="203200" cy="290513"/>
            </a:xfrm>
            <a:custGeom>
              <a:avLst/>
              <a:gdLst>
                <a:gd name="T0" fmla="*/ 86 w 128"/>
                <a:gd name="T1" fmla="*/ 2 h 183"/>
                <a:gd name="T2" fmla="*/ 79 w 128"/>
                <a:gd name="T3" fmla="*/ 5 h 183"/>
                <a:gd name="T4" fmla="*/ 73 w 128"/>
                <a:gd name="T5" fmla="*/ 20 h 183"/>
                <a:gd name="T6" fmla="*/ 68 w 128"/>
                <a:gd name="T7" fmla="*/ 18 h 183"/>
                <a:gd name="T8" fmla="*/ 62 w 128"/>
                <a:gd name="T9" fmla="*/ 16 h 183"/>
                <a:gd name="T10" fmla="*/ 48 w 128"/>
                <a:gd name="T11" fmla="*/ 14 h 183"/>
                <a:gd name="T12" fmla="*/ 53 w 128"/>
                <a:gd name="T13" fmla="*/ 29 h 183"/>
                <a:gd name="T14" fmla="*/ 55 w 128"/>
                <a:gd name="T15" fmla="*/ 36 h 183"/>
                <a:gd name="T16" fmla="*/ 44 w 128"/>
                <a:gd name="T17" fmla="*/ 38 h 183"/>
                <a:gd name="T18" fmla="*/ 40 w 128"/>
                <a:gd name="T19" fmla="*/ 40 h 183"/>
                <a:gd name="T20" fmla="*/ 39 w 128"/>
                <a:gd name="T21" fmla="*/ 45 h 183"/>
                <a:gd name="T22" fmla="*/ 37 w 128"/>
                <a:gd name="T23" fmla="*/ 52 h 183"/>
                <a:gd name="T24" fmla="*/ 35 w 128"/>
                <a:gd name="T25" fmla="*/ 54 h 183"/>
                <a:gd name="T26" fmla="*/ 31 w 128"/>
                <a:gd name="T27" fmla="*/ 56 h 183"/>
                <a:gd name="T28" fmla="*/ 30 w 128"/>
                <a:gd name="T29" fmla="*/ 56 h 183"/>
                <a:gd name="T30" fmla="*/ 26 w 128"/>
                <a:gd name="T31" fmla="*/ 52 h 183"/>
                <a:gd name="T32" fmla="*/ 22 w 128"/>
                <a:gd name="T33" fmla="*/ 49 h 183"/>
                <a:gd name="T34" fmla="*/ 20 w 128"/>
                <a:gd name="T35" fmla="*/ 47 h 183"/>
                <a:gd name="T36" fmla="*/ 15 w 128"/>
                <a:gd name="T37" fmla="*/ 47 h 183"/>
                <a:gd name="T38" fmla="*/ 10 w 128"/>
                <a:gd name="T39" fmla="*/ 51 h 183"/>
                <a:gd name="T40" fmla="*/ 6 w 128"/>
                <a:gd name="T41" fmla="*/ 56 h 183"/>
                <a:gd name="T42" fmla="*/ 2 w 128"/>
                <a:gd name="T43" fmla="*/ 62 h 183"/>
                <a:gd name="T44" fmla="*/ 0 w 128"/>
                <a:gd name="T45" fmla="*/ 69 h 183"/>
                <a:gd name="T46" fmla="*/ 0 w 128"/>
                <a:gd name="T47" fmla="*/ 76 h 183"/>
                <a:gd name="T48" fmla="*/ 4 w 128"/>
                <a:gd name="T49" fmla="*/ 85 h 183"/>
                <a:gd name="T50" fmla="*/ 10 w 128"/>
                <a:gd name="T51" fmla="*/ 91 h 183"/>
                <a:gd name="T52" fmla="*/ 17 w 128"/>
                <a:gd name="T53" fmla="*/ 96 h 183"/>
                <a:gd name="T54" fmla="*/ 26 w 128"/>
                <a:gd name="T55" fmla="*/ 100 h 183"/>
                <a:gd name="T56" fmla="*/ 28 w 128"/>
                <a:gd name="T57" fmla="*/ 107 h 183"/>
                <a:gd name="T58" fmla="*/ 28 w 128"/>
                <a:gd name="T59" fmla="*/ 111 h 183"/>
                <a:gd name="T60" fmla="*/ 30 w 128"/>
                <a:gd name="T61" fmla="*/ 118 h 183"/>
                <a:gd name="T62" fmla="*/ 28 w 128"/>
                <a:gd name="T63" fmla="*/ 121 h 183"/>
                <a:gd name="T64" fmla="*/ 22 w 128"/>
                <a:gd name="T65" fmla="*/ 127 h 183"/>
                <a:gd name="T66" fmla="*/ 19 w 128"/>
                <a:gd name="T67" fmla="*/ 132 h 183"/>
                <a:gd name="T68" fmla="*/ 17 w 128"/>
                <a:gd name="T69" fmla="*/ 136 h 183"/>
                <a:gd name="T70" fmla="*/ 19 w 128"/>
                <a:gd name="T71" fmla="*/ 143 h 183"/>
                <a:gd name="T72" fmla="*/ 20 w 128"/>
                <a:gd name="T73" fmla="*/ 149 h 183"/>
                <a:gd name="T74" fmla="*/ 26 w 128"/>
                <a:gd name="T75" fmla="*/ 156 h 183"/>
                <a:gd name="T76" fmla="*/ 37 w 128"/>
                <a:gd name="T77" fmla="*/ 165 h 183"/>
                <a:gd name="T78" fmla="*/ 49 w 128"/>
                <a:gd name="T79" fmla="*/ 172 h 183"/>
                <a:gd name="T80" fmla="*/ 69 w 128"/>
                <a:gd name="T81" fmla="*/ 183 h 183"/>
                <a:gd name="T82" fmla="*/ 75 w 128"/>
                <a:gd name="T83" fmla="*/ 171 h 183"/>
                <a:gd name="T84" fmla="*/ 71 w 128"/>
                <a:gd name="T85" fmla="*/ 152 h 183"/>
                <a:gd name="T86" fmla="*/ 71 w 128"/>
                <a:gd name="T87" fmla="*/ 129 h 183"/>
                <a:gd name="T88" fmla="*/ 71 w 128"/>
                <a:gd name="T89" fmla="*/ 116 h 183"/>
                <a:gd name="T90" fmla="*/ 73 w 128"/>
                <a:gd name="T91" fmla="*/ 105 h 183"/>
                <a:gd name="T92" fmla="*/ 75 w 128"/>
                <a:gd name="T93" fmla="*/ 94 h 183"/>
                <a:gd name="T94" fmla="*/ 79 w 128"/>
                <a:gd name="T95" fmla="*/ 87 h 183"/>
                <a:gd name="T96" fmla="*/ 88 w 128"/>
                <a:gd name="T97" fmla="*/ 74 h 183"/>
                <a:gd name="T98" fmla="*/ 99 w 128"/>
                <a:gd name="T99" fmla="*/ 63 h 183"/>
                <a:gd name="T100" fmla="*/ 115 w 128"/>
                <a:gd name="T101" fmla="*/ 45 h 183"/>
                <a:gd name="T102" fmla="*/ 111 w 128"/>
                <a:gd name="T103" fmla="*/ 43 h 183"/>
                <a:gd name="T104" fmla="*/ 126 w 128"/>
                <a:gd name="T105" fmla="*/ 38 h 183"/>
                <a:gd name="T106" fmla="*/ 117 w 128"/>
                <a:gd name="T107" fmla="*/ 25 h 183"/>
                <a:gd name="T108" fmla="*/ 113 w 128"/>
                <a:gd name="T109" fmla="*/ 16 h 183"/>
                <a:gd name="T110" fmla="*/ 109 w 128"/>
                <a:gd name="T111" fmla="*/ 11 h 183"/>
                <a:gd name="T112" fmla="*/ 100 w 128"/>
                <a:gd name="T113" fmla="*/ 9 h 183"/>
                <a:gd name="T114" fmla="*/ 93 w 128"/>
                <a:gd name="T115" fmla="*/ 5 h 183"/>
                <a:gd name="T116" fmla="*/ 91 w 128"/>
                <a:gd name="T117" fmla="*/ 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183">
                  <a:moveTo>
                    <a:pt x="91" y="3"/>
                  </a:moveTo>
                  <a:lnTo>
                    <a:pt x="88" y="3"/>
                  </a:lnTo>
                  <a:lnTo>
                    <a:pt x="86" y="2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9" y="5"/>
                  </a:lnTo>
                  <a:lnTo>
                    <a:pt x="77" y="11"/>
                  </a:lnTo>
                  <a:lnTo>
                    <a:pt x="75" y="16"/>
                  </a:lnTo>
                  <a:lnTo>
                    <a:pt x="73" y="20"/>
                  </a:lnTo>
                  <a:lnTo>
                    <a:pt x="71" y="20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6" y="16"/>
                  </a:lnTo>
                  <a:lnTo>
                    <a:pt x="64" y="16"/>
                  </a:lnTo>
                  <a:lnTo>
                    <a:pt x="62" y="16"/>
                  </a:lnTo>
                  <a:lnTo>
                    <a:pt x="60" y="14"/>
                  </a:lnTo>
                  <a:lnTo>
                    <a:pt x="59" y="14"/>
                  </a:lnTo>
                  <a:lnTo>
                    <a:pt x="48" y="14"/>
                  </a:lnTo>
                  <a:lnTo>
                    <a:pt x="48" y="22"/>
                  </a:lnTo>
                  <a:lnTo>
                    <a:pt x="51" y="25"/>
                  </a:lnTo>
                  <a:lnTo>
                    <a:pt x="53" y="29"/>
                  </a:lnTo>
                  <a:lnTo>
                    <a:pt x="55" y="32"/>
                  </a:lnTo>
                  <a:lnTo>
                    <a:pt x="59" y="36"/>
                  </a:lnTo>
                  <a:lnTo>
                    <a:pt x="55" y="36"/>
                  </a:lnTo>
                  <a:lnTo>
                    <a:pt x="49" y="36"/>
                  </a:lnTo>
                  <a:lnTo>
                    <a:pt x="46" y="38"/>
                  </a:lnTo>
                  <a:lnTo>
                    <a:pt x="44" y="38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40" y="40"/>
                  </a:lnTo>
                  <a:lnTo>
                    <a:pt x="40" y="42"/>
                  </a:lnTo>
                  <a:lnTo>
                    <a:pt x="40" y="43"/>
                  </a:lnTo>
                  <a:lnTo>
                    <a:pt x="39" y="45"/>
                  </a:lnTo>
                  <a:lnTo>
                    <a:pt x="39" y="49"/>
                  </a:lnTo>
                  <a:lnTo>
                    <a:pt x="37" y="51"/>
                  </a:lnTo>
                  <a:lnTo>
                    <a:pt x="37" y="52"/>
                  </a:lnTo>
                  <a:lnTo>
                    <a:pt x="37" y="52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5" y="54"/>
                  </a:lnTo>
                  <a:lnTo>
                    <a:pt x="33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28" y="54"/>
                  </a:lnTo>
                  <a:lnTo>
                    <a:pt x="26" y="54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2" y="51"/>
                  </a:lnTo>
                  <a:lnTo>
                    <a:pt x="22" y="4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13" y="49"/>
                  </a:lnTo>
                  <a:lnTo>
                    <a:pt x="11" y="49"/>
                  </a:lnTo>
                  <a:lnTo>
                    <a:pt x="10" y="51"/>
                  </a:lnTo>
                  <a:lnTo>
                    <a:pt x="8" y="52"/>
                  </a:lnTo>
                  <a:lnTo>
                    <a:pt x="6" y="54"/>
                  </a:lnTo>
                  <a:lnTo>
                    <a:pt x="6" y="56"/>
                  </a:lnTo>
                  <a:lnTo>
                    <a:pt x="4" y="58"/>
                  </a:lnTo>
                  <a:lnTo>
                    <a:pt x="4" y="60"/>
                  </a:lnTo>
                  <a:lnTo>
                    <a:pt x="2" y="62"/>
                  </a:lnTo>
                  <a:lnTo>
                    <a:pt x="2" y="65"/>
                  </a:lnTo>
                  <a:lnTo>
                    <a:pt x="2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2" y="82"/>
                  </a:lnTo>
                  <a:lnTo>
                    <a:pt x="4" y="85"/>
                  </a:lnTo>
                  <a:lnTo>
                    <a:pt x="6" y="87"/>
                  </a:lnTo>
                  <a:lnTo>
                    <a:pt x="8" y="89"/>
                  </a:lnTo>
                  <a:lnTo>
                    <a:pt x="10" y="91"/>
                  </a:lnTo>
                  <a:lnTo>
                    <a:pt x="13" y="92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6"/>
                  </a:lnTo>
                  <a:lnTo>
                    <a:pt x="22" y="98"/>
                  </a:lnTo>
                  <a:lnTo>
                    <a:pt x="26" y="100"/>
                  </a:lnTo>
                  <a:lnTo>
                    <a:pt x="30" y="100"/>
                  </a:lnTo>
                  <a:lnTo>
                    <a:pt x="28" y="105"/>
                  </a:lnTo>
                  <a:lnTo>
                    <a:pt x="28" y="107"/>
                  </a:lnTo>
                  <a:lnTo>
                    <a:pt x="28" y="109"/>
                  </a:lnTo>
                  <a:lnTo>
                    <a:pt x="28" y="109"/>
                  </a:lnTo>
                  <a:lnTo>
                    <a:pt x="28" y="111"/>
                  </a:lnTo>
                  <a:lnTo>
                    <a:pt x="30" y="112"/>
                  </a:lnTo>
                  <a:lnTo>
                    <a:pt x="30" y="114"/>
                  </a:lnTo>
                  <a:lnTo>
                    <a:pt x="30" y="118"/>
                  </a:lnTo>
                  <a:lnTo>
                    <a:pt x="30" y="120"/>
                  </a:lnTo>
                  <a:lnTo>
                    <a:pt x="30" y="121"/>
                  </a:lnTo>
                  <a:lnTo>
                    <a:pt x="28" y="121"/>
                  </a:lnTo>
                  <a:lnTo>
                    <a:pt x="28" y="123"/>
                  </a:lnTo>
                  <a:lnTo>
                    <a:pt x="26" y="125"/>
                  </a:lnTo>
                  <a:lnTo>
                    <a:pt x="22" y="127"/>
                  </a:lnTo>
                  <a:lnTo>
                    <a:pt x="20" y="129"/>
                  </a:lnTo>
                  <a:lnTo>
                    <a:pt x="19" y="131"/>
                  </a:lnTo>
                  <a:lnTo>
                    <a:pt x="19" y="132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7" y="136"/>
                  </a:lnTo>
                  <a:lnTo>
                    <a:pt x="17" y="138"/>
                  </a:lnTo>
                  <a:lnTo>
                    <a:pt x="17" y="140"/>
                  </a:lnTo>
                  <a:lnTo>
                    <a:pt x="19" y="143"/>
                  </a:lnTo>
                  <a:lnTo>
                    <a:pt x="19" y="145"/>
                  </a:lnTo>
                  <a:lnTo>
                    <a:pt x="20" y="147"/>
                  </a:lnTo>
                  <a:lnTo>
                    <a:pt x="20" y="149"/>
                  </a:lnTo>
                  <a:lnTo>
                    <a:pt x="22" y="151"/>
                  </a:lnTo>
                  <a:lnTo>
                    <a:pt x="22" y="152"/>
                  </a:lnTo>
                  <a:lnTo>
                    <a:pt x="26" y="156"/>
                  </a:lnTo>
                  <a:lnTo>
                    <a:pt x="30" y="160"/>
                  </a:lnTo>
                  <a:lnTo>
                    <a:pt x="33" y="161"/>
                  </a:lnTo>
                  <a:lnTo>
                    <a:pt x="37" y="165"/>
                  </a:lnTo>
                  <a:lnTo>
                    <a:pt x="40" y="167"/>
                  </a:lnTo>
                  <a:lnTo>
                    <a:pt x="46" y="171"/>
                  </a:lnTo>
                  <a:lnTo>
                    <a:pt x="49" y="172"/>
                  </a:lnTo>
                  <a:lnTo>
                    <a:pt x="53" y="174"/>
                  </a:lnTo>
                  <a:lnTo>
                    <a:pt x="62" y="180"/>
                  </a:lnTo>
                  <a:lnTo>
                    <a:pt x="69" y="183"/>
                  </a:lnTo>
                  <a:lnTo>
                    <a:pt x="77" y="183"/>
                  </a:lnTo>
                  <a:lnTo>
                    <a:pt x="77" y="176"/>
                  </a:lnTo>
                  <a:lnTo>
                    <a:pt x="75" y="171"/>
                  </a:lnTo>
                  <a:lnTo>
                    <a:pt x="75" y="163"/>
                  </a:lnTo>
                  <a:lnTo>
                    <a:pt x="73" y="158"/>
                  </a:lnTo>
                  <a:lnTo>
                    <a:pt x="71" y="152"/>
                  </a:lnTo>
                  <a:lnTo>
                    <a:pt x="71" y="145"/>
                  </a:lnTo>
                  <a:lnTo>
                    <a:pt x="71" y="138"/>
                  </a:lnTo>
                  <a:lnTo>
                    <a:pt x="71" y="129"/>
                  </a:lnTo>
                  <a:lnTo>
                    <a:pt x="71" y="125"/>
                  </a:lnTo>
                  <a:lnTo>
                    <a:pt x="71" y="120"/>
                  </a:lnTo>
                  <a:lnTo>
                    <a:pt x="71" y="116"/>
                  </a:lnTo>
                  <a:lnTo>
                    <a:pt x="71" y="112"/>
                  </a:lnTo>
                  <a:lnTo>
                    <a:pt x="71" y="109"/>
                  </a:lnTo>
                  <a:lnTo>
                    <a:pt x="73" y="105"/>
                  </a:lnTo>
                  <a:lnTo>
                    <a:pt x="73" y="102"/>
                  </a:lnTo>
                  <a:lnTo>
                    <a:pt x="75" y="98"/>
                  </a:lnTo>
                  <a:lnTo>
                    <a:pt x="75" y="94"/>
                  </a:lnTo>
                  <a:lnTo>
                    <a:pt x="77" y="92"/>
                  </a:lnTo>
                  <a:lnTo>
                    <a:pt x="77" y="89"/>
                  </a:lnTo>
                  <a:lnTo>
                    <a:pt x="79" y="87"/>
                  </a:lnTo>
                  <a:lnTo>
                    <a:pt x="82" y="82"/>
                  </a:lnTo>
                  <a:lnTo>
                    <a:pt x="84" y="78"/>
                  </a:lnTo>
                  <a:lnTo>
                    <a:pt x="88" y="74"/>
                  </a:lnTo>
                  <a:lnTo>
                    <a:pt x="91" y="69"/>
                  </a:lnTo>
                  <a:lnTo>
                    <a:pt x="95" y="65"/>
                  </a:lnTo>
                  <a:lnTo>
                    <a:pt x="99" y="63"/>
                  </a:lnTo>
                  <a:lnTo>
                    <a:pt x="108" y="56"/>
                  </a:lnTo>
                  <a:lnTo>
                    <a:pt x="117" y="47"/>
                  </a:lnTo>
                  <a:lnTo>
                    <a:pt x="115" y="45"/>
                  </a:lnTo>
                  <a:lnTo>
                    <a:pt x="113" y="45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2" y="40"/>
                  </a:lnTo>
                  <a:lnTo>
                    <a:pt x="126" y="38"/>
                  </a:lnTo>
                  <a:lnTo>
                    <a:pt x="128" y="36"/>
                  </a:lnTo>
                  <a:lnTo>
                    <a:pt x="122" y="31"/>
                  </a:lnTo>
                  <a:lnTo>
                    <a:pt x="117" y="25"/>
                  </a:lnTo>
                  <a:lnTo>
                    <a:pt x="115" y="22"/>
                  </a:lnTo>
                  <a:lnTo>
                    <a:pt x="113" y="18"/>
                  </a:lnTo>
                  <a:lnTo>
                    <a:pt x="113" y="16"/>
                  </a:lnTo>
                  <a:lnTo>
                    <a:pt x="111" y="14"/>
                  </a:lnTo>
                  <a:lnTo>
                    <a:pt x="111" y="12"/>
                  </a:lnTo>
                  <a:lnTo>
                    <a:pt x="109" y="11"/>
                  </a:lnTo>
                  <a:lnTo>
                    <a:pt x="108" y="11"/>
                  </a:lnTo>
                  <a:lnTo>
                    <a:pt x="104" y="9"/>
                  </a:lnTo>
                  <a:lnTo>
                    <a:pt x="100" y="9"/>
                  </a:lnTo>
                  <a:lnTo>
                    <a:pt x="99" y="7"/>
                  </a:lnTo>
                  <a:lnTo>
                    <a:pt x="95" y="7"/>
                  </a:lnTo>
                  <a:lnTo>
                    <a:pt x="93" y="5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5" name="Freeform 94"/>
            <p:cNvSpPr>
              <a:spLocks/>
            </p:cNvSpPr>
            <p:nvPr/>
          </p:nvSpPr>
          <p:spPr bwMode="auto">
            <a:xfrm rot="389883">
              <a:off x="3531800" y="2059675"/>
              <a:ext cx="484188" cy="254000"/>
            </a:xfrm>
            <a:custGeom>
              <a:avLst/>
              <a:gdLst>
                <a:gd name="T0" fmla="*/ 267 w 305"/>
                <a:gd name="T1" fmla="*/ 9 h 160"/>
                <a:gd name="T2" fmla="*/ 260 w 305"/>
                <a:gd name="T3" fmla="*/ 20 h 160"/>
                <a:gd name="T4" fmla="*/ 247 w 305"/>
                <a:gd name="T5" fmla="*/ 20 h 160"/>
                <a:gd name="T6" fmla="*/ 233 w 305"/>
                <a:gd name="T7" fmla="*/ 22 h 160"/>
                <a:gd name="T8" fmla="*/ 216 w 305"/>
                <a:gd name="T9" fmla="*/ 27 h 160"/>
                <a:gd name="T10" fmla="*/ 200 w 305"/>
                <a:gd name="T11" fmla="*/ 22 h 160"/>
                <a:gd name="T12" fmla="*/ 178 w 305"/>
                <a:gd name="T13" fmla="*/ 12 h 160"/>
                <a:gd name="T14" fmla="*/ 131 w 305"/>
                <a:gd name="T15" fmla="*/ 25 h 160"/>
                <a:gd name="T16" fmla="*/ 114 w 305"/>
                <a:gd name="T17" fmla="*/ 32 h 160"/>
                <a:gd name="T18" fmla="*/ 113 w 305"/>
                <a:gd name="T19" fmla="*/ 40 h 160"/>
                <a:gd name="T20" fmla="*/ 107 w 305"/>
                <a:gd name="T21" fmla="*/ 42 h 160"/>
                <a:gd name="T22" fmla="*/ 91 w 305"/>
                <a:gd name="T23" fmla="*/ 43 h 160"/>
                <a:gd name="T24" fmla="*/ 84 w 305"/>
                <a:gd name="T25" fmla="*/ 42 h 160"/>
                <a:gd name="T26" fmla="*/ 80 w 305"/>
                <a:gd name="T27" fmla="*/ 54 h 160"/>
                <a:gd name="T28" fmla="*/ 69 w 305"/>
                <a:gd name="T29" fmla="*/ 58 h 160"/>
                <a:gd name="T30" fmla="*/ 76 w 305"/>
                <a:gd name="T31" fmla="*/ 74 h 160"/>
                <a:gd name="T32" fmla="*/ 67 w 305"/>
                <a:gd name="T33" fmla="*/ 71 h 160"/>
                <a:gd name="T34" fmla="*/ 58 w 305"/>
                <a:gd name="T35" fmla="*/ 78 h 160"/>
                <a:gd name="T36" fmla="*/ 54 w 305"/>
                <a:gd name="T37" fmla="*/ 82 h 160"/>
                <a:gd name="T38" fmla="*/ 47 w 305"/>
                <a:gd name="T39" fmla="*/ 83 h 160"/>
                <a:gd name="T40" fmla="*/ 44 w 305"/>
                <a:gd name="T41" fmla="*/ 91 h 160"/>
                <a:gd name="T42" fmla="*/ 38 w 305"/>
                <a:gd name="T43" fmla="*/ 98 h 160"/>
                <a:gd name="T44" fmla="*/ 27 w 305"/>
                <a:gd name="T45" fmla="*/ 92 h 160"/>
                <a:gd name="T46" fmla="*/ 9 w 305"/>
                <a:gd name="T47" fmla="*/ 98 h 160"/>
                <a:gd name="T48" fmla="*/ 0 w 305"/>
                <a:gd name="T49" fmla="*/ 105 h 160"/>
                <a:gd name="T50" fmla="*/ 5 w 305"/>
                <a:gd name="T51" fmla="*/ 112 h 160"/>
                <a:gd name="T52" fmla="*/ 11 w 305"/>
                <a:gd name="T53" fmla="*/ 123 h 160"/>
                <a:gd name="T54" fmla="*/ 2 w 305"/>
                <a:gd name="T55" fmla="*/ 123 h 160"/>
                <a:gd name="T56" fmla="*/ 0 w 305"/>
                <a:gd name="T57" fmla="*/ 131 h 160"/>
                <a:gd name="T58" fmla="*/ 7 w 305"/>
                <a:gd name="T59" fmla="*/ 134 h 160"/>
                <a:gd name="T60" fmla="*/ 15 w 305"/>
                <a:gd name="T61" fmla="*/ 138 h 160"/>
                <a:gd name="T62" fmla="*/ 18 w 305"/>
                <a:gd name="T63" fmla="*/ 152 h 160"/>
                <a:gd name="T64" fmla="*/ 31 w 305"/>
                <a:gd name="T65" fmla="*/ 158 h 160"/>
                <a:gd name="T66" fmla="*/ 45 w 305"/>
                <a:gd name="T67" fmla="*/ 158 h 160"/>
                <a:gd name="T68" fmla="*/ 47 w 305"/>
                <a:gd name="T69" fmla="*/ 145 h 160"/>
                <a:gd name="T70" fmla="*/ 58 w 305"/>
                <a:gd name="T71" fmla="*/ 143 h 160"/>
                <a:gd name="T72" fmla="*/ 56 w 305"/>
                <a:gd name="T73" fmla="*/ 132 h 160"/>
                <a:gd name="T74" fmla="*/ 62 w 305"/>
                <a:gd name="T75" fmla="*/ 134 h 160"/>
                <a:gd name="T76" fmla="*/ 69 w 305"/>
                <a:gd name="T77" fmla="*/ 136 h 160"/>
                <a:gd name="T78" fmla="*/ 73 w 305"/>
                <a:gd name="T79" fmla="*/ 125 h 160"/>
                <a:gd name="T80" fmla="*/ 71 w 305"/>
                <a:gd name="T81" fmla="*/ 116 h 160"/>
                <a:gd name="T82" fmla="*/ 80 w 305"/>
                <a:gd name="T83" fmla="*/ 123 h 160"/>
                <a:gd name="T84" fmla="*/ 89 w 305"/>
                <a:gd name="T85" fmla="*/ 116 h 160"/>
                <a:gd name="T86" fmla="*/ 98 w 305"/>
                <a:gd name="T87" fmla="*/ 100 h 160"/>
                <a:gd name="T88" fmla="*/ 107 w 305"/>
                <a:gd name="T89" fmla="*/ 105 h 160"/>
                <a:gd name="T90" fmla="*/ 111 w 305"/>
                <a:gd name="T91" fmla="*/ 103 h 160"/>
                <a:gd name="T92" fmla="*/ 114 w 305"/>
                <a:gd name="T93" fmla="*/ 98 h 160"/>
                <a:gd name="T94" fmla="*/ 134 w 305"/>
                <a:gd name="T95" fmla="*/ 96 h 160"/>
                <a:gd name="T96" fmla="*/ 140 w 305"/>
                <a:gd name="T97" fmla="*/ 91 h 160"/>
                <a:gd name="T98" fmla="*/ 144 w 305"/>
                <a:gd name="T99" fmla="*/ 83 h 160"/>
                <a:gd name="T100" fmla="*/ 182 w 305"/>
                <a:gd name="T101" fmla="*/ 72 h 160"/>
                <a:gd name="T102" fmla="*/ 274 w 305"/>
                <a:gd name="T103" fmla="*/ 60 h 160"/>
                <a:gd name="T104" fmla="*/ 296 w 305"/>
                <a:gd name="T105" fmla="*/ 47 h 160"/>
                <a:gd name="T106" fmla="*/ 303 w 305"/>
                <a:gd name="T107" fmla="*/ 36 h 160"/>
                <a:gd name="T108" fmla="*/ 305 w 305"/>
                <a:gd name="T109" fmla="*/ 22 h 160"/>
                <a:gd name="T110" fmla="*/ 303 w 305"/>
                <a:gd name="T111" fmla="*/ 11 h 160"/>
                <a:gd name="T112" fmla="*/ 291 w 305"/>
                <a:gd name="T113" fmla="*/ 3 h 160"/>
                <a:gd name="T114" fmla="*/ 278 w 305"/>
                <a:gd name="T115" fmla="*/ 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" h="160">
                  <a:moveTo>
                    <a:pt x="276" y="2"/>
                  </a:moveTo>
                  <a:lnTo>
                    <a:pt x="274" y="3"/>
                  </a:lnTo>
                  <a:lnTo>
                    <a:pt x="273" y="3"/>
                  </a:lnTo>
                  <a:lnTo>
                    <a:pt x="273" y="5"/>
                  </a:lnTo>
                  <a:lnTo>
                    <a:pt x="271" y="7"/>
                  </a:lnTo>
                  <a:lnTo>
                    <a:pt x="267" y="9"/>
                  </a:lnTo>
                  <a:lnTo>
                    <a:pt x="265" y="12"/>
                  </a:lnTo>
                  <a:lnTo>
                    <a:pt x="265" y="16"/>
                  </a:lnTo>
                  <a:lnTo>
                    <a:pt x="263" y="18"/>
                  </a:lnTo>
                  <a:lnTo>
                    <a:pt x="262" y="20"/>
                  </a:lnTo>
                  <a:lnTo>
                    <a:pt x="262" y="20"/>
                  </a:lnTo>
                  <a:lnTo>
                    <a:pt x="260" y="20"/>
                  </a:lnTo>
                  <a:lnTo>
                    <a:pt x="258" y="22"/>
                  </a:lnTo>
                  <a:lnTo>
                    <a:pt x="256" y="22"/>
                  </a:lnTo>
                  <a:lnTo>
                    <a:pt x="254" y="22"/>
                  </a:lnTo>
                  <a:lnTo>
                    <a:pt x="253" y="22"/>
                  </a:lnTo>
                  <a:lnTo>
                    <a:pt x="251" y="20"/>
                  </a:lnTo>
                  <a:lnTo>
                    <a:pt x="247" y="20"/>
                  </a:lnTo>
                  <a:lnTo>
                    <a:pt x="243" y="20"/>
                  </a:lnTo>
                  <a:lnTo>
                    <a:pt x="242" y="20"/>
                  </a:lnTo>
                  <a:lnTo>
                    <a:pt x="240" y="20"/>
                  </a:lnTo>
                  <a:lnTo>
                    <a:pt x="238" y="20"/>
                  </a:lnTo>
                  <a:lnTo>
                    <a:pt x="236" y="20"/>
                  </a:lnTo>
                  <a:lnTo>
                    <a:pt x="233" y="22"/>
                  </a:lnTo>
                  <a:lnTo>
                    <a:pt x="229" y="23"/>
                  </a:lnTo>
                  <a:lnTo>
                    <a:pt x="225" y="25"/>
                  </a:lnTo>
                  <a:lnTo>
                    <a:pt x="222" y="25"/>
                  </a:lnTo>
                  <a:lnTo>
                    <a:pt x="220" y="27"/>
                  </a:lnTo>
                  <a:lnTo>
                    <a:pt x="218" y="27"/>
                  </a:lnTo>
                  <a:lnTo>
                    <a:pt x="216" y="27"/>
                  </a:lnTo>
                  <a:lnTo>
                    <a:pt x="214" y="27"/>
                  </a:lnTo>
                  <a:lnTo>
                    <a:pt x="211" y="27"/>
                  </a:lnTo>
                  <a:lnTo>
                    <a:pt x="209" y="27"/>
                  </a:lnTo>
                  <a:lnTo>
                    <a:pt x="207" y="25"/>
                  </a:lnTo>
                  <a:lnTo>
                    <a:pt x="203" y="25"/>
                  </a:lnTo>
                  <a:lnTo>
                    <a:pt x="200" y="22"/>
                  </a:lnTo>
                  <a:lnTo>
                    <a:pt x="194" y="20"/>
                  </a:lnTo>
                  <a:lnTo>
                    <a:pt x="191" y="16"/>
                  </a:lnTo>
                  <a:lnTo>
                    <a:pt x="185" y="14"/>
                  </a:lnTo>
                  <a:lnTo>
                    <a:pt x="183" y="14"/>
                  </a:lnTo>
                  <a:lnTo>
                    <a:pt x="180" y="12"/>
                  </a:lnTo>
                  <a:lnTo>
                    <a:pt x="178" y="12"/>
                  </a:lnTo>
                  <a:lnTo>
                    <a:pt x="174" y="12"/>
                  </a:lnTo>
                  <a:lnTo>
                    <a:pt x="174" y="20"/>
                  </a:lnTo>
                  <a:lnTo>
                    <a:pt x="140" y="20"/>
                  </a:lnTo>
                  <a:lnTo>
                    <a:pt x="136" y="22"/>
                  </a:lnTo>
                  <a:lnTo>
                    <a:pt x="134" y="23"/>
                  </a:lnTo>
                  <a:lnTo>
                    <a:pt x="131" y="25"/>
                  </a:lnTo>
                  <a:lnTo>
                    <a:pt x="127" y="27"/>
                  </a:lnTo>
                  <a:lnTo>
                    <a:pt x="125" y="29"/>
                  </a:lnTo>
                  <a:lnTo>
                    <a:pt x="122" y="31"/>
                  </a:lnTo>
                  <a:lnTo>
                    <a:pt x="118" y="31"/>
                  </a:lnTo>
                  <a:lnTo>
                    <a:pt x="116" y="32"/>
                  </a:lnTo>
                  <a:lnTo>
                    <a:pt x="114" y="32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3" y="36"/>
                  </a:lnTo>
                  <a:lnTo>
                    <a:pt x="113" y="38"/>
                  </a:lnTo>
                  <a:lnTo>
                    <a:pt x="113" y="40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109" y="43"/>
                  </a:lnTo>
                  <a:lnTo>
                    <a:pt x="107" y="42"/>
                  </a:lnTo>
                  <a:lnTo>
                    <a:pt x="104" y="40"/>
                  </a:lnTo>
                  <a:lnTo>
                    <a:pt x="100" y="38"/>
                  </a:lnTo>
                  <a:lnTo>
                    <a:pt x="100" y="38"/>
                  </a:lnTo>
                  <a:lnTo>
                    <a:pt x="96" y="42"/>
                  </a:lnTo>
                  <a:lnTo>
                    <a:pt x="93" y="43"/>
                  </a:lnTo>
                  <a:lnTo>
                    <a:pt x="91" y="43"/>
                  </a:lnTo>
                  <a:lnTo>
                    <a:pt x="89" y="45"/>
                  </a:lnTo>
                  <a:lnTo>
                    <a:pt x="87" y="45"/>
                  </a:lnTo>
                  <a:lnTo>
                    <a:pt x="85" y="45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84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76" y="42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80" y="54"/>
                  </a:lnTo>
                  <a:lnTo>
                    <a:pt x="80" y="56"/>
                  </a:lnTo>
                  <a:lnTo>
                    <a:pt x="82" y="58"/>
                  </a:lnTo>
                  <a:lnTo>
                    <a:pt x="78" y="58"/>
                  </a:lnTo>
                  <a:lnTo>
                    <a:pt x="74" y="58"/>
                  </a:lnTo>
                  <a:lnTo>
                    <a:pt x="71" y="58"/>
                  </a:lnTo>
                  <a:lnTo>
                    <a:pt x="69" y="58"/>
                  </a:lnTo>
                  <a:lnTo>
                    <a:pt x="69" y="60"/>
                  </a:lnTo>
                  <a:lnTo>
                    <a:pt x="69" y="63"/>
                  </a:lnTo>
                  <a:lnTo>
                    <a:pt x="71" y="65"/>
                  </a:lnTo>
                  <a:lnTo>
                    <a:pt x="71" y="65"/>
                  </a:lnTo>
                  <a:lnTo>
                    <a:pt x="74" y="69"/>
                  </a:lnTo>
                  <a:lnTo>
                    <a:pt x="76" y="74"/>
                  </a:lnTo>
                  <a:lnTo>
                    <a:pt x="74" y="74"/>
                  </a:lnTo>
                  <a:lnTo>
                    <a:pt x="71" y="74"/>
                  </a:lnTo>
                  <a:lnTo>
                    <a:pt x="71" y="72"/>
                  </a:lnTo>
                  <a:lnTo>
                    <a:pt x="69" y="72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5" y="69"/>
                  </a:lnTo>
                  <a:lnTo>
                    <a:pt x="65" y="69"/>
                  </a:lnTo>
                  <a:lnTo>
                    <a:pt x="58" y="69"/>
                  </a:lnTo>
                  <a:lnTo>
                    <a:pt x="58" y="72"/>
                  </a:lnTo>
                  <a:lnTo>
                    <a:pt x="58" y="76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8" y="80"/>
                  </a:lnTo>
                  <a:lnTo>
                    <a:pt x="58" y="82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4" y="82"/>
                  </a:lnTo>
                  <a:lnTo>
                    <a:pt x="53" y="82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49" y="82"/>
                  </a:lnTo>
                  <a:lnTo>
                    <a:pt x="47" y="82"/>
                  </a:lnTo>
                  <a:lnTo>
                    <a:pt x="47" y="83"/>
                  </a:lnTo>
                  <a:lnTo>
                    <a:pt x="45" y="8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7"/>
                  </a:lnTo>
                  <a:lnTo>
                    <a:pt x="45" y="89"/>
                  </a:lnTo>
                  <a:lnTo>
                    <a:pt x="44" y="91"/>
                  </a:lnTo>
                  <a:lnTo>
                    <a:pt x="44" y="94"/>
                  </a:lnTo>
                  <a:lnTo>
                    <a:pt x="44" y="96"/>
                  </a:lnTo>
                  <a:lnTo>
                    <a:pt x="44" y="98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38" y="98"/>
                  </a:lnTo>
                  <a:lnTo>
                    <a:pt x="35" y="94"/>
                  </a:lnTo>
                  <a:lnTo>
                    <a:pt x="33" y="94"/>
                  </a:lnTo>
                  <a:lnTo>
                    <a:pt x="31" y="92"/>
                  </a:lnTo>
                  <a:lnTo>
                    <a:pt x="31" y="92"/>
                  </a:lnTo>
                  <a:lnTo>
                    <a:pt x="29" y="92"/>
                  </a:lnTo>
                  <a:lnTo>
                    <a:pt x="27" y="92"/>
                  </a:lnTo>
                  <a:lnTo>
                    <a:pt x="24" y="92"/>
                  </a:lnTo>
                  <a:lnTo>
                    <a:pt x="22" y="92"/>
                  </a:lnTo>
                  <a:lnTo>
                    <a:pt x="20" y="92"/>
                  </a:lnTo>
                  <a:lnTo>
                    <a:pt x="15" y="94"/>
                  </a:lnTo>
                  <a:lnTo>
                    <a:pt x="11" y="96"/>
                  </a:lnTo>
                  <a:lnTo>
                    <a:pt x="9" y="98"/>
                  </a:lnTo>
                  <a:lnTo>
                    <a:pt x="7" y="98"/>
                  </a:lnTo>
                  <a:lnTo>
                    <a:pt x="5" y="100"/>
                  </a:lnTo>
                  <a:lnTo>
                    <a:pt x="4" y="102"/>
                  </a:lnTo>
                  <a:lnTo>
                    <a:pt x="2" y="103"/>
                  </a:lnTo>
                  <a:lnTo>
                    <a:pt x="2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2" y="109"/>
                  </a:lnTo>
                  <a:lnTo>
                    <a:pt x="2" y="109"/>
                  </a:lnTo>
                  <a:lnTo>
                    <a:pt x="4" y="111"/>
                  </a:lnTo>
                  <a:lnTo>
                    <a:pt x="5" y="112"/>
                  </a:lnTo>
                  <a:lnTo>
                    <a:pt x="9" y="114"/>
                  </a:lnTo>
                  <a:lnTo>
                    <a:pt x="16" y="120"/>
                  </a:lnTo>
                  <a:lnTo>
                    <a:pt x="22" y="123"/>
                  </a:lnTo>
                  <a:lnTo>
                    <a:pt x="18" y="123"/>
                  </a:lnTo>
                  <a:lnTo>
                    <a:pt x="15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7" y="123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2" y="12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4" y="134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9" y="134"/>
                  </a:lnTo>
                  <a:lnTo>
                    <a:pt x="11" y="136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40"/>
                  </a:lnTo>
                  <a:lnTo>
                    <a:pt x="16" y="141"/>
                  </a:lnTo>
                  <a:lnTo>
                    <a:pt x="16" y="143"/>
                  </a:lnTo>
                  <a:lnTo>
                    <a:pt x="18" y="147"/>
                  </a:lnTo>
                  <a:lnTo>
                    <a:pt x="18" y="151"/>
                  </a:lnTo>
                  <a:lnTo>
                    <a:pt x="18" y="152"/>
                  </a:lnTo>
                  <a:lnTo>
                    <a:pt x="20" y="152"/>
                  </a:lnTo>
                  <a:lnTo>
                    <a:pt x="20" y="154"/>
                  </a:lnTo>
                  <a:lnTo>
                    <a:pt x="22" y="154"/>
                  </a:lnTo>
                  <a:lnTo>
                    <a:pt x="24" y="156"/>
                  </a:lnTo>
                  <a:lnTo>
                    <a:pt x="27" y="158"/>
                  </a:lnTo>
                  <a:lnTo>
                    <a:pt x="31" y="158"/>
                  </a:lnTo>
                  <a:lnTo>
                    <a:pt x="35" y="160"/>
                  </a:lnTo>
                  <a:lnTo>
                    <a:pt x="38" y="160"/>
                  </a:lnTo>
                  <a:lnTo>
                    <a:pt x="42" y="160"/>
                  </a:lnTo>
                  <a:lnTo>
                    <a:pt x="44" y="160"/>
                  </a:lnTo>
                  <a:lnTo>
                    <a:pt x="45" y="160"/>
                  </a:lnTo>
                  <a:lnTo>
                    <a:pt x="45" y="158"/>
                  </a:lnTo>
                  <a:lnTo>
                    <a:pt x="45" y="158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7" y="154"/>
                  </a:lnTo>
                  <a:lnTo>
                    <a:pt x="47" y="152"/>
                  </a:lnTo>
                  <a:lnTo>
                    <a:pt x="47" y="145"/>
                  </a:lnTo>
                  <a:lnTo>
                    <a:pt x="45" y="140"/>
                  </a:lnTo>
                  <a:lnTo>
                    <a:pt x="51" y="140"/>
                  </a:lnTo>
                  <a:lnTo>
                    <a:pt x="53" y="141"/>
                  </a:lnTo>
                  <a:lnTo>
                    <a:pt x="54" y="143"/>
                  </a:lnTo>
                  <a:lnTo>
                    <a:pt x="56" y="143"/>
                  </a:lnTo>
                  <a:lnTo>
                    <a:pt x="58" y="143"/>
                  </a:lnTo>
                  <a:lnTo>
                    <a:pt x="60" y="143"/>
                  </a:lnTo>
                  <a:lnTo>
                    <a:pt x="60" y="141"/>
                  </a:lnTo>
                  <a:lnTo>
                    <a:pt x="60" y="138"/>
                  </a:lnTo>
                  <a:lnTo>
                    <a:pt x="58" y="136"/>
                  </a:lnTo>
                  <a:lnTo>
                    <a:pt x="58" y="134"/>
                  </a:lnTo>
                  <a:lnTo>
                    <a:pt x="56" y="132"/>
                  </a:lnTo>
                  <a:lnTo>
                    <a:pt x="56" y="129"/>
                  </a:lnTo>
                  <a:lnTo>
                    <a:pt x="56" y="127"/>
                  </a:lnTo>
                  <a:lnTo>
                    <a:pt x="56" y="125"/>
                  </a:lnTo>
                  <a:lnTo>
                    <a:pt x="58" y="129"/>
                  </a:lnTo>
                  <a:lnTo>
                    <a:pt x="62" y="132"/>
                  </a:lnTo>
                  <a:lnTo>
                    <a:pt x="62" y="134"/>
                  </a:lnTo>
                  <a:lnTo>
                    <a:pt x="64" y="136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69" y="136"/>
                  </a:lnTo>
                  <a:lnTo>
                    <a:pt x="69" y="136"/>
                  </a:lnTo>
                  <a:lnTo>
                    <a:pt x="71" y="136"/>
                  </a:lnTo>
                  <a:lnTo>
                    <a:pt x="71" y="134"/>
                  </a:lnTo>
                  <a:lnTo>
                    <a:pt x="73" y="132"/>
                  </a:lnTo>
                  <a:lnTo>
                    <a:pt x="73" y="131"/>
                  </a:lnTo>
                  <a:lnTo>
                    <a:pt x="73" y="127"/>
                  </a:lnTo>
                  <a:lnTo>
                    <a:pt x="73" y="125"/>
                  </a:lnTo>
                  <a:lnTo>
                    <a:pt x="73" y="123"/>
                  </a:lnTo>
                  <a:lnTo>
                    <a:pt x="71" y="121"/>
                  </a:lnTo>
                  <a:lnTo>
                    <a:pt x="71" y="120"/>
                  </a:lnTo>
                  <a:lnTo>
                    <a:pt x="71" y="120"/>
                  </a:lnTo>
                  <a:lnTo>
                    <a:pt x="71" y="118"/>
                  </a:lnTo>
                  <a:lnTo>
                    <a:pt x="71" y="116"/>
                  </a:lnTo>
                  <a:lnTo>
                    <a:pt x="73" y="116"/>
                  </a:lnTo>
                  <a:lnTo>
                    <a:pt x="74" y="118"/>
                  </a:lnTo>
                  <a:lnTo>
                    <a:pt x="76" y="120"/>
                  </a:lnTo>
                  <a:lnTo>
                    <a:pt x="78" y="121"/>
                  </a:lnTo>
                  <a:lnTo>
                    <a:pt x="78" y="121"/>
                  </a:lnTo>
                  <a:lnTo>
                    <a:pt x="80" y="123"/>
                  </a:lnTo>
                  <a:lnTo>
                    <a:pt x="80" y="123"/>
                  </a:lnTo>
                  <a:lnTo>
                    <a:pt x="82" y="123"/>
                  </a:lnTo>
                  <a:lnTo>
                    <a:pt x="84" y="121"/>
                  </a:lnTo>
                  <a:lnTo>
                    <a:pt x="84" y="121"/>
                  </a:lnTo>
                  <a:lnTo>
                    <a:pt x="85" y="120"/>
                  </a:lnTo>
                  <a:lnTo>
                    <a:pt x="89" y="116"/>
                  </a:lnTo>
                  <a:lnTo>
                    <a:pt x="91" y="112"/>
                  </a:lnTo>
                  <a:lnTo>
                    <a:pt x="93" y="109"/>
                  </a:lnTo>
                  <a:lnTo>
                    <a:pt x="96" y="103"/>
                  </a:lnTo>
                  <a:lnTo>
                    <a:pt x="96" y="103"/>
                  </a:lnTo>
                  <a:lnTo>
                    <a:pt x="98" y="102"/>
                  </a:lnTo>
                  <a:lnTo>
                    <a:pt x="98" y="100"/>
                  </a:lnTo>
                  <a:lnTo>
                    <a:pt x="100" y="100"/>
                  </a:lnTo>
                  <a:lnTo>
                    <a:pt x="102" y="102"/>
                  </a:lnTo>
                  <a:lnTo>
                    <a:pt x="104" y="103"/>
                  </a:lnTo>
                  <a:lnTo>
                    <a:pt x="104" y="103"/>
                  </a:lnTo>
                  <a:lnTo>
                    <a:pt x="105" y="105"/>
                  </a:lnTo>
                  <a:lnTo>
                    <a:pt x="107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09" y="105"/>
                  </a:lnTo>
                  <a:lnTo>
                    <a:pt x="111" y="105"/>
                  </a:lnTo>
                  <a:lnTo>
                    <a:pt x="111" y="103"/>
                  </a:lnTo>
                  <a:lnTo>
                    <a:pt x="111" y="103"/>
                  </a:lnTo>
                  <a:lnTo>
                    <a:pt x="113" y="102"/>
                  </a:lnTo>
                  <a:lnTo>
                    <a:pt x="113" y="100"/>
                  </a:lnTo>
                  <a:lnTo>
                    <a:pt x="113" y="100"/>
                  </a:lnTo>
                  <a:lnTo>
                    <a:pt x="114" y="98"/>
                  </a:lnTo>
                  <a:lnTo>
                    <a:pt x="114" y="98"/>
                  </a:lnTo>
                  <a:lnTo>
                    <a:pt x="114" y="98"/>
                  </a:lnTo>
                  <a:lnTo>
                    <a:pt x="116" y="98"/>
                  </a:lnTo>
                  <a:lnTo>
                    <a:pt x="120" y="98"/>
                  </a:lnTo>
                  <a:lnTo>
                    <a:pt x="125" y="98"/>
                  </a:lnTo>
                  <a:lnTo>
                    <a:pt x="129" y="98"/>
                  </a:lnTo>
                  <a:lnTo>
                    <a:pt x="133" y="96"/>
                  </a:lnTo>
                  <a:lnTo>
                    <a:pt x="134" y="96"/>
                  </a:lnTo>
                  <a:lnTo>
                    <a:pt x="138" y="94"/>
                  </a:lnTo>
                  <a:lnTo>
                    <a:pt x="138" y="94"/>
                  </a:lnTo>
                  <a:lnTo>
                    <a:pt x="140" y="94"/>
                  </a:lnTo>
                  <a:lnTo>
                    <a:pt x="140" y="92"/>
                  </a:lnTo>
                  <a:lnTo>
                    <a:pt x="140" y="92"/>
                  </a:lnTo>
                  <a:lnTo>
                    <a:pt x="140" y="91"/>
                  </a:lnTo>
                  <a:lnTo>
                    <a:pt x="140" y="89"/>
                  </a:lnTo>
                  <a:lnTo>
                    <a:pt x="142" y="87"/>
                  </a:lnTo>
                  <a:lnTo>
                    <a:pt x="142" y="85"/>
                  </a:lnTo>
                  <a:lnTo>
                    <a:pt x="144" y="85"/>
                  </a:lnTo>
                  <a:lnTo>
                    <a:pt x="144" y="83"/>
                  </a:lnTo>
                  <a:lnTo>
                    <a:pt x="144" y="83"/>
                  </a:lnTo>
                  <a:lnTo>
                    <a:pt x="145" y="83"/>
                  </a:lnTo>
                  <a:lnTo>
                    <a:pt x="153" y="80"/>
                  </a:lnTo>
                  <a:lnTo>
                    <a:pt x="160" y="76"/>
                  </a:lnTo>
                  <a:lnTo>
                    <a:pt x="167" y="74"/>
                  </a:lnTo>
                  <a:lnTo>
                    <a:pt x="174" y="72"/>
                  </a:lnTo>
                  <a:lnTo>
                    <a:pt x="182" y="72"/>
                  </a:lnTo>
                  <a:lnTo>
                    <a:pt x="189" y="71"/>
                  </a:lnTo>
                  <a:lnTo>
                    <a:pt x="198" y="69"/>
                  </a:lnTo>
                  <a:lnTo>
                    <a:pt x="209" y="67"/>
                  </a:lnTo>
                  <a:lnTo>
                    <a:pt x="258" y="67"/>
                  </a:lnTo>
                  <a:lnTo>
                    <a:pt x="265" y="63"/>
                  </a:lnTo>
                  <a:lnTo>
                    <a:pt x="274" y="60"/>
                  </a:lnTo>
                  <a:lnTo>
                    <a:pt x="278" y="58"/>
                  </a:lnTo>
                  <a:lnTo>
                    <a:pt x="282" y="56"/>
                  </a:lnTo>
                  <a:lnTo>
                    <a:pt x="285" y="54"/>
                  </a:lnTo>
                  <a:lnTo>
                    <a:pt x="289" y="52"/>
                  </a:lnTo>
                  <a:lnTo>
                    <a:pt x="292" y="49"/>
                  </a:lnTo>
                  <a:lnTo>
                    <a:pt x="296" y="47"/>
                  </a:lnTo>
                  <a:lnTo>
                    <a:pt x="298" y="45"/>
                  </a:lnTo>
                  <a:lnTo>
                    <a:pt x="300" y="43"/>
                  </a:lnTo>
                  <a:lnTo>
                    <a:pt x="300" y="42"/>
                  </a:lnTo>
                  <a:lnTo>
                    <a:pt x="302" y="40"/>
                  </a:lnTo>
                  <a:lnTo>
                    <a:pt x="303" y="38"/>
                  </a:lnTo>
                  <a:lnTo>
                    <a:pt x="303" y="36"/>
                  </a:lnTo>
                  <a:lnTo>
                    <a:pt x="303" y="34"/>
                  </a:lnTo>
                  <a:lnTo>
                    <a:pt x="305" y="31"/>
                  </a:lnTo>
                  <a:lnTo>
                    <a:pt x="305" y="29"/>
                  </a:lnTo>
                  <a:lnTo>
                    <a:pt x="305" y="27"/>
                  </a:lnTo>
                  <a:lnTo>
                    <a:pt x="305" y="23"/>
                  </a:lnTo>
                  <a:lnTo>
                    <a:pt x="305" y="22"/>
                  </a:lnTo>
                  <a:lnTo>
                    <a:pt x="305" y="20"/>
                  </a:lnTo>
                  <a:lnTo>
                    <a:pt x="305" y="18"/>
                  </a:lnTo>
                  <a:lnTo>
                    <a:pt x="305" y="16"/>
                  </a:lnTo>
                  <a:lnTo>
                    <a:pt x="305" y="14"/>
                  </a:lnTo>
                  <a:lnTo>
                    <a:pt x="303" y="12"/>
                  </a:lnTo>
                  <a:lnTo>
                    <a:pt x="303" y="11"/>
                  </a:lnTo>
                  <a:lnTo>
                    <a:pt x="303" y="11"/>
                  </a:lnTo>
                  <a:lnTo>
                    <a:pt x="302" y="9"/>
                  </a:lnTo>
                  <a:lnTo>
                    <a:pt x="300" y="7"/>
                  </a:lnTo>
                  <a:lnTo>
                    <a:pt x="296" y="5"/>
                  </a:lnTo>
                  <a:lnTo>
                    <a:pt x="294" y="3"/>
                  </a:lnTo>
                  <a:lnTo>
                    <a:pt x="291" y="3"/>
                  </a:lnTo>
                  <a:lnTo>
                    <a:pt x="289" y="2"/>
                  </a:lnTo>
                  <a:lnTo>
                    <a:pt x="285" y="2"/>
                  </a:lnTo>
                  <a:lnTo>
                    <a:pt x="283" y="0"/>
                  </a:lnTo>
                  <a:lnTo>
                    <a:pt x="282" y="0"/>
                  </a:lnTo>
                  <a:lnTo>
                    <a:pt x="280" y="0"/>
                  </a:lnTo>
                  <a:lnTo>
                    <a:pt x="278" y="2"/>
                  </a:lnTo>
                  <a:lnTo>
                    <a:pt x="276" y="2"/>
                  </a:lnTo>
                  <a:lnTo>
                    <a:pt x="276" y="2"/>
                  </a:lnTo>
                  <a:lnTo>
                    <a:pt x="276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6" name="Freeform 95"/>
            <p:cNvSpPr>
              <a:spLocks/>
            </p:cNvSpPr>
            <p:nvPr/>
          </p:nvSpPr>
          <p:spPr bwMode="auto">
            <a:xfrm rot="389883">
              <a:off x="3441719" y="2575935"/>
              <a:ext cx="60325" cy="77788"/>
            </a:xfrm>
            <a:custGeom>
              <a:avLst/>
              <a:gdLst>
                <a:gd name="T0" fmla="*/ 27 w 38"/>
                <a:gd name="T1" fmla="*/ 20 h 49"/>
                <a:gd name="T2" fmla="*/ 27 w 38"/>
                <a:gd name="T3" fmla="*/ 20 h 49"/>
                <a:gd name="T4" fmla="*/ 27 w 38"/>
                <a:gd name="T5" fmla="*/ 20 h 49"/>
                <a:gd name="T6" fmla="*/ 25 w 38"/>
                <a:gd name="T7" fmla="*/ 20 h 49"/>
                <a:gd name="T8" fmla="*/ 25 w 38"/>
                <a:gd name="T9" fmla="*/ 18 h 49"/>
                <a:gd name="T10" fmla="*/ 25 w 38"/>
                <a:gd name="T11" fmla="*/ 16 h 49"/>
                <a:gd name="T12" fmla="*/ 25 w 38"/>
                <a:gd name="T13" fmla="*/ 14 h 49"/>
                <a:gd name="T14" fmla="*/ 27 w 38"/>
                <a:gd name="T15" fmla="*/ 11 h 49"/>
                <a:gd name="T16" fmla="*/ 27 w 38"/>
                <a:gd name="T17" fmla="*/ 9 h 49"/>
                <a:gd name="T18" fmla="*/ 27 w 38"/>
                <a:gd name="T19" fmla="*/ 9 h 49"/>
                <a:gd name="T20" fmla="*/ 27 w 38"/>
                <a:gd name="T21" fmla="*/ 9 h 49"/>
                <a:gd name="T22" fmla="*/ 27 w 38"/>
                <a:gd name="T23" fmla="*/ 7 h 49"/>
                <a:gd name="T24" fmla="*/ 25 w 38"/>
                <a:gd name="T25" fmla="*/ 7 h 49"/>
                <a:gd name="T26" fmla="*/ 23 w 38"/>
                <a:gd name="T27" fmla="*/ 5 h 49"/>
                <a:gd name="T28" fmla="*/ 21 w 38"/>
                <a:gd name="T29" fmla="*/ 4 h 49"/>
                <a:gd name="T30" fmla="*/ 18 w 38"/>
                <a:gd name="T31" fmla="*/ 2 h 49"/>
                <a:gd name="T32" fmla="*/ 14 w 38"/>
                <a:gd name="T33" fmla="*/ 0 h 49"/>
                <a:gd name="T34" fmla="*/ 14 w 38"/>
                <a:gd name="T35" fmla="*/ 0 h 49"/>
                <a:gd name="T36" fmla="*/ 14 w 38"/>
                <a:gd name="T37" fmla="*/ 2 h 49"/>
                <a:gd name="T38" fmla="*/ 12 w 38"/>
                <a:gd name="T39" fmla="*/ 2 h 49"/>
                <a:gd name="T40" fmla="*/ 12 w 38"/>
                <a:gd name="T41" fmla="*/ 4 h 49"/>
                <a:gd name="T42" fmla="*/ 10 w 38"/>
                <a:gd name="T43" fmla="*/ 5 h 49"/>
                <a:gd name="T44" fmla="*/ 7 w 38"/>
                <a:gd name="T45" fmla="*/ 7 h 49"/>
                <a:gd name="T46" fmla="*/ 5 w 38"/>
                <a:gd name="T47" fmla="*/ 9 h 49"/>
                <a:gd name="T48" fmla="*/ 3 w 38"/>
                <a:gd name="T49" fmla="*/ 13 h 49"/>
                <a:gd name="T50" fmla="*/ 1 w 38"/>
                <a:gd name="T51" fmla="*/ 13 h 49"/>
                <a:gd name="T52" fmla="*/ 1 w 38"/>
                <a:gd name="T53" fmla="*/ 14 h 49"/>
                <a:gd name="T54" fmla="*/ 1 w 38"/>
                <a:gd name="T55" fmla="*/ 16 h 49"/>
                <a:gd name="T56" fmla="*/ 0 w 38"/>
                <a:gd name="T57" fmla="*/ 16 h 49"/>
                <a:gd name="T58" fmla="*/ 1 w 38"/>
                <a:gd name="T59" fmla="*/ 20 h 49"/>
                <a:gd name="T60" fmla="*/ 3 w 38"/>
                <a:gd name="T61" fmla="*/ 24 h 49"/>
                <a:gd name="T62" fmla="*/ 7 w 38"/>
                <a:gd name="T63" fmla="*/ 29 h 49"/>
                <a:gd name="T64" fmla="*/ 12 w 38"/>
                <a:gd name="T65" fmla="*/ 34 h 49"/>
                <a:gd name="T66" fmla="*/ 16 w 38"/>
                <a:gd name="T67" fmla="*/ 40 h 49"/>
                <a:gd name="T68" fmla="*/ 20 w 38"/>
                <a:gd name="T69" fmla="*/ 45 h 49"/>
                <a:gd name="T70" fmla="*/ 23 w 38"/>
                <a:gd name="T71" fmla="*/ 49 h 49"/>
                <a:gd name="T72" fmla="*/ 23 w 38"/>
                <a:gd name="T73" fmla="*/ 49 h 49"/>
                <a:gd name="T74" fmla="*/ 25 w 38"/>
                <a:gd name="T75" fmla="*/ 49 h 49"/>
                <a:gd name="T76" fmla="*/ 27 w 38"/>
                <a:gd name="T77" fmla="*/ 49 h 49"/>
                <a:gd name="T78" fmla="*/ 29 w 38"/>
                <a:gd name="T79" fmla="*/ 49 h 49"/>
                <a:gd name="T80" fmla="*/ 29 w 38"/>
                <a:gd name="T81" fmla="*/ 49 h 49"/>
                <a:gd name="T82" fmla="*/ 32 w 38"/>
                <a:gd name="T83" fmla="*/ 47 h 49"/>
                <a:gd name="T84" fmla="*/ 34 w 38"/>
                <a:gd name="T85" fmla="*/ 45 h 49"/>
                <a:gd name="T86" fmla="*/ 34 w 38"/>
                <a:gd name="T87" fmla="*/ 44 h 49"/>
                <a:gd name="T88" fmla="*/ 36 w 38"/>
                <a:gd name="T89" fmla="*/ 40 h 49"/>
                <a:gd name="T90" fmla="*/ 38 w 38"/>
                <a:gd name="T91" fmla="*/ 38 h 49"/>
                <a:gd name="T92" fmla="*/ 38 w 38"/>
                <a:gd name="T93" fmla="*/ 34 h 49"/>
                <a:gd name="T94" fmla="*/ 38 w 38"/>
                <a:gd name="T95" fmla="*/ 33 h 49"/>
                <a:gd name="T96" fmla="*/ 36 w 38"/>
                <a:gd name="T97" fmla="*/ 31 h 49"/>
                <a:gd name="T98" fmla="*/ 36 w 38"/>
                <a:gd name="T99" fmla="*/ 29 h 49"/>
                <a:gd name="T100" fmla="*/ 34 w 38"/>
                <a:gd name="T101" fmla="*/ 27 h 49"/>
                <a:gd name="T102" fmla="*/ 32 w 38"/>
                <a:gd name="T103" fmla="*/ 24 h 49"/>
                <a:gd name="T104" fmla="*/ 30 w 38"/>
                <a:gd name="T105" fmla="*/ 22 h 49"/>
                <a:gd name="T106" fmla="*/ 29 w 38"/>
                <a:gd name="T107" fmla="*/ 22 h 49"/>
                <a:gd name="T108" fmla="*/ 29 w 38"/>
                <a:gd name="T109" fmla="*/ 20 h 49"/>
                <a:gd name="T110" fmla="*/ 27 w 38"/>
                <a:gd name="T111" fmla="*/ 20 h 49"/>
                <a:gd name="T112" fmla="*/ 27 w 38"/>
                <a:gd name="T113" fmla="*/ 20 h 49"/>
                <a:gd name="T114" fmla="*/ 27 w 38"/>
                <a:gd name="T115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" h="49">
                  <a:moveTo>
                    <a:pt x="27" y="20"/>
                  </a:moveTo>
                  <a:lnTo>
                    <a:pt x="27" y="20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3" y="5"/>
                  </a:lnTo>
                  <a:lnTo>
                    <a:pt x="21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0" y="5"/>
                  </a:lnTo>
                  <a:lnTo>
                    <a:pt x="7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3" y="24"/>
                  </a:lnTo>
                  <a:lnTo>
                    <a:pt x="7" y="29"/>
                  </a:lnTo>
                  <a:lnTo>
                    <a:pt x="12" y="34"/>
                  </a:lnTo>
                  <a:lnTo>
                    <a:pt x="16" y="40"/>
                  </a:lnTo>
                  <a:lnTo>
                    <a:pt x="20" y="45"/>
                  </a:lnTo>
                  <a:lnTo>
                    <a:pt x="23" y="49"/>
                  </a:lnTo>
                  <a:lnTo>
                    <a:pt x="23" y="49"/>
                  </a:lnTo>
                  <a:lnTo>
                    <a:pt x="25" y="49"/>
                  </a:lnTo>
                  <a:lnTo>
                    <a:pt x="27" y="49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32" y="47"/>
                  </a:lnTo>
                  <a:lnTo>
                    <a:pt x="34" y="45"/>
                  </a:lnTo>
                  <a:lnTo>
                    <a:pt x="34" y="44"/>
                  </a:lnTo>
                  <a:lnTo>
                    <a:pt x="36" y="40"/>
                  </a:lnTo>
                  <a:lnTo>
                    <a:pt x="38" y="38"/>
                  </a:lnTo>
                  <a:lnTo>
                    <a:pt x="38" y="34"/>
                  </a:lnTo>
                  <a:lnTo>
                    <a:pt x="38" y="33"/>
                  </a:lnTo>
                  <a:lnTo>
                    <a:pt x="36" y="31"/>
                  </a:lnTo>
                  <a:lnTo>
                    <a:pt x="36" y="29"/>
                  </a:lnTo>
                  <a:lnTo>
                    <a:pt x="34" y="27"/>
                  </a:lnTo>
                  <a:lnTo>
                    <a:pt x="32" y="24"/>
                  </a:lnTo>
                  <a:lnTo>
                    <a:pt x="30" y="22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7" name="Freeform 96"/>
            <p:cNvSpPr>
              <a:spLocks/>
            </p:cNvSpPr>
            <p:nvPr/>
          </p:nvSpPr>
          <p:spPr bwMode="auto">
            <a:xfrm rot="389883">
              <a:off x="3338833" y="2370222"/>
              <a:ext cx="22225" cy="49213"/>
            </a:xfrm>
            <a:custGeom>
              <a:avLst/>
              <a:gdLst>
                <a:gd name="T0" fmla="*/ 0 w 14"/>
                <a:gd name="T1" fmla="*/ 6 h 31"/>
                <a:gd name="T2" fmla="*/ 0 w 14"/>
                <a:gd name="T3" fmla="*/ 4 h 31"/>
                <a:gd name="T4" fmla="*/ 0 w 14"/>
                <a:gd name="T5" fmla="*/ 2 h 31"/>
                <a:gd name="T6" fmla="*/ 0 w 14"/>
                <a:gd name="T7" fmla="*/ 2 h 31"/>
                <a:gd name="T8" fmla="*/ 0 w 14"/>
                <a:gd name="T9" fmla="*/ 0 h 31"/>
                <a:gd name="T10" fmla="*/ 1 w 14"/>
                <a:gd name="T11" fmla="*/ 0 h 31"/>
                <a:gd name="T12" fmla="*/ 1 w 14"/>
                <a:gd name="T13" fmla="*/ 0 h 31"/>
                <a:gd name="T14" fmla="*/ 3 w 14"/>
                <a:gd name="T15" fmla="*/ 0 h 31"/>
                <a:gd name="T16" fmla="*/ 5 w 14"/>
                <a:gd name="T17" fmla="*/ 0 h 31"/>
                <a:gd name="T18" fmla="*/ 7 w 14"/>
                <a:gd name="T19" fmla="*/ 0 h 31"/>
                <a:gd name="T20" fmla="*/ 7 w 14"/>
                <a:gd name="T21" fmla="*/ 0 h 31"/>
                <a:gd name="T22" fmla="*/ 9 w 14"/>
                <a:gd name="T23" fmla="*/ 0 h 31"/>
                <a:gd name="T24" fmla="*/ 9 w 14"/>
                <a:gd name="T25" fmla="*/ 0 h 31"/>
                <a:gd name="T26" fmla="*/ 11 w 14"/>
                <a:gd name="T27" fmla="*/ 2 h 31"/>
                <a:gd name="T28" fmla="*/ 11 w 14"/>
                <a:gd name="T29" fmla="*/ 2 h 31"/>
                <a:gd name="T30" fmla="*/ 12 w 14"/>
                <a:gd name="T31" fmla="*/ 2 h 31"/>
                <a:gd name="T32" fmla="*/ 12 w 14"/>
                <a:gd name="T33" fmla="*/ 4 h 31"/>
                <a:gd name="T34" fmla="*/ 12 w 14"/>
                <a:gd name="T35" fmla="*/ 6 h 31"/>
                <a:gd name="T36" fmla="*/ 14 w 14"/>
                <a:gd name="T37" fmla="*/ 7 h 31"/>
                <a:gd name="T38" fmla="*/ 14 w 14"/>
                <a:gd name="T39" fmla="*/ 11 h 31"/>
                <a:gd name="T40" fmla="*/ 14 w 14"/>
                <a:gd name="T41" fmla="*/ 13 h 31"/>
                <a:gd name="T42" fmla="*/ 14 w 14"/>
                <a:gd name="T43" fmla="*/ 18 h 31"/>
                <a:gd name="T44" fmla="*/ 14 w 14"/>
                <a:gd name="T45" fmla="*/ 20 h 31"/>
                <a:gd name="T46" fmla="*/ 14 w 14"/>
                <a:gd name="T47" fmla="*/ 24 h 31"/>
                <a:gd name="T48" fmla="*/ 14 w 14"/>
                <a:gd name="T49" fmla="*/ 27 h 31"/>
                <a:gd name="T50" fmla="*/ 14 w 14"/>
                <a:gd name="T51" fmla="*/ 29 h 31"/>
                <a:gd name="T52" fmla="*/ 12 w 14"/>
                <a:gd name="T53" fmla="*/ 29 h 31"/>
                <a:gd name="T54" fmla="*/ 12 w 14"/>
                <a:gd name="T55" fmla="*/ 31 h 31"/>
                <a:gd name="T56" fmla="*/ 12 w 14"/>
                <a:gd name="T57" fmla="*/ 31 h 31"/>
                <a:gd name="T58" fmla="*/ 9 w 14"/>
                <a:gd name="T59" fmla="*/ 31 h 31"/>
                <a:gd name="T60" fmla="*/ 7 w 14"/>
                <a:gd name="T61" fmla="*/ 31 h 31"/>
                <a:gd name="T62" fmla="*/ 7 w 14"/>
                <a:gd name="T63" fmla="*/ 31 h 31"/>
                <a:gd name="T64" fmla="*/ 5 w 14"/>
                <a:gd name="T65" fmla="*/ 31 h 31"/>
                <a:gd name="T66" fmla="*/ 5 w 14"/>
                <a:gd name="T67" fmla="*/ 29 h 31"/>
                <a:gd name="T68" fmla="*/ 5 w 14"/>
                <a:gd name="T69" fmla="*/ 29 h 31"/>
                <a:gd name="T70" fmla="*/ 5 w 14"/>
                <a:gd name="T71" fmla="*/ 27 h 31"/>
                <a:gd name="T72" fmla="*/ 5 w 14"/>
                <a:gd name="T73" fmla="*/ 24 h 31"/>
                <a:gd name="T74" fmla="*/ 5 w 14"/>
                <a:gd name="T75" fmla="*/ 22 h 31"/>
                <a:gd name="T76" fmla="*/ 3 w 14"/>
                <a:gd name="T77" fmla="*/ 20 h 31"/>
                <a:gd name="T78" fmla="*/ 3 w 14"/>
                <a:gd name="T79" fmla="*/ 16 h 31"/>
                <a:gd name="T80" fmla="*/ 1 w 14"/>
                <a:gd name="T81" fmla="*/ 15 h 31"/>
                <a:gd name="T82" fmla="*/ 1 w 14"/>
                <a:gd name="T83" fmla="*/ 13 h 31"/>
                <a:gd name="T84" fmla="*/ 0 w 14"/>
                <a:gd name="T85" fmla="*/ 11 h 31"/>
                <a:gd name="T86" fmla="*/ 0 w 14"/>
                <a:gd name="T87" fmla="*/ 9 h 31"/>
                <a:gd name="T88" fmla="*/ 0 w 14"/>
                <a:gd name="T89" fmla="*/ 6 h 31"/>
                <a:gd name="T90" fmla="*/ 0 w 14"/>
                <a:gd name="T91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" h="31">
                  <a:moveTo>
                    <a:pt x="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4" y="7"/>
                  </a:lnTo>
                  <a:lnTo>
                    <a:pt x="14" y="11"/>
                  </a:lnTo>
                  <a:lnTo>
                    <a:pt x="14" y="13"/>
                  </a:lnTo>
                  <a:lnTo>
                    <a:pt x="14" y="18"/>
                  </a:lnTo>
                  <a:lnTo>
                    <a:pt x="14" y="20"/>
                  </a:lnTo>
                  <a:lnTo>
                    <a:pt x="14" y="24"/>
                  </a:lnTo>
                  <a:lnTo>
                    <a:pt x="14" y="27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9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24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3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8" name="Freeform 97"/>
            <p:cNvSpPr>
              <a:spLocks/>
            </p:cNvSpPr>
            <p:nvPr/>
          </p:nvSpPr>
          <p:spPr bwMode="auto">
            <a:xfrm rot="389883">
              <a:off x="3902382" y="2464853"/>
              <a:ext cx="52388" cy="38100"/>
            </a:xfrm>
            <a:custGeom>
              <a:avLst/>
              <a:gdLst>
                <a:gd name="T0" fmla="*/ 29 w 33"/>
                <a:gd name="T1" fmla="*/ 7 h 24"/>
                <a:gd name="T2" fmla="*/ 29 w 33"/>
                <a:gd name="T3" fmla="*/ 0 h 24"/>
                <a:gd name="T4" fmla="*/ 26 w 33"/>
                <a:gd name="T5" fmla="*/ 0 h 24"/>
                <a:gd name="T6" fmla="*/ 22 w 33"/>
                <a:gd name="T7" fmla="*/ 0 h 24"/>
                <a:gd name="T8" fmla="*/ 22 w 33"/>
                <a:gd name="T9" fmla="*/ 0 h 24"/>
                <a:gd name="T10" fmla="*/ 20 w 33"/>
                <a:gd name="T11" fmla="*/ 0 h 24"/>
                <a:gd name="T12" fmla="*/ 17 w 33"/>
                <a:gd name="T13" fmla="*/ 0 h 24"/>
                <a:gd name="T14" fmla="*/ 13 w 33"/>
                <a:gd name="T15" fmla="*/ 0 h 24"/>
                <a:gd name="T16" fmla="*/ 11 w 33"/>
                <a:gd name="T17" fmla="*/ 2 h 24"/>
                <a:gd name="T18" fmla="*/ 8 w 33"/>
                <a:gd name="T19" fmla="*/ 4 h 24"/>
                <a:gd name="T20" fmla="*/ 6 w 33"/>
                <a:gd name="T21" fmla="*/ 6 h 24"/>
                <a:gd name="T22" fmla="*/ 4 w 33"/>
                <a:gd name="T23" fmla="*/ 6 h 24"/>
                <a:gd name="T24" fmla="*/ 4 w 33"/>
                <a:gd name="T25" fmla="*/ 7 h 24"/>
                <a:gd name="T26" fmla="*/ 2 w 33"/>
                <a:gd name="T27" fmla="*/ 9 h 24"/>
                <a:gd name="T28" fmla="*/ 2 w 33"/>
                <a:gd name="T29" fmla="*/ 11 h 24"/>
                <a:gd name="T30" fmla="*/ 0 w 33"/>
                <a:gd name="T31" fmla="*/ 13 h 24"/>
                <a:gd name="T32" fmla="*/ 0 w 33"/>
                <a:gd name="T33" fmla="*/ 13 h 24"/>
                <a:gd name="T34" fmla="*/ 0 w 33"/>
                <a:gd name="T35" fmla="*/ 15 h 24"/>
                <a:gd name="T36" fmla="*/ 0 w 33"/>
                <a:gd name="T37" fmla="*/ 17 h 24"/>
                <a:gd name="T38" fmla="*/ 0 w 33"/>
                <a:gd name="T39" fmla="*/ 17 h 24"/>
                <a:gd name="T40" fmla="*/ 0 w 33"/>
                <a:gd name="T41" fmla="*/ 18 h 24"/>
                <a:gd name="T42" fmla="*/ 2 w 33"/>
                <a:gd name="T43" fmla="*/ 18 h 24"/>
                <a:gd name="T44" fmla="*/ 2 w 33"/>
                <a:gd name="T45" fmla="*/ 20 h 24"/>
                <a:gd name="T46" fmla="*/ 4 w 33"/>
                <a:gd name="T47" fmla="*/ 20 h 24"/>
                <a:gd name="T48" fmla="*/ 6 w 33"/>
                <a:gd name="T49" fmla="*/ 22 h 24"/>
                <a:gd name="T50" fmla="*/ 8 w 33"/>
                <a:gd name="T51" fmla="*/ 22 h 24"/>
                <a:gd name="T52" fmla="*/ 9 w 33"/>
                <a:gd name="T53" fmla="*/ 24 h 24"/>
                <a:gd name="T54" fmla="*/ 11 w 33"/>
                <a:gd name="T55" fmla="*/ 24 h 24"/>
                <a:gd name="T56" fmla="*/ 17 w 33"/>
                <a:gd name="T57" fmla="*/ 22 h 24"/>
                <a:gd name="T58" fmla="*/ 22 w 33"/>
                <a:gd name="T59" fmla="*/ 22 h 24"/>
                <a:gd name="T60" fmla="*/ 24 w 33"/>
                <a:gd name="T61" fmla="*/ 22 h 24"/>
                <a:gd name="T62" fmla="*/ 28 w 33"/>
                <a:gd name="T63" fmla="*/ 22 h 24"/>
                <a:gd name="T64" fmla="*/ 29 w 33"/>
                <a:gd name="T65" fmla="*/ 22 h 24"/>
                <a:gd name="T66" fmla="*/ 33 w 33"/>
                <a:gd name="T67" fmla="*/ 24 h 24"/>
                <a:gd name="T68" fmla="*/ 33 w 33"/>
                <a:gd name="T69" fmla="*/ 15 h 24"/>
                <a:gd name="T70" fmla="*/ 31 w 33"/>
                <a:gd name="T71" fmla="*/ 15 h 24"/>
                <a:gd name="T72" fmla="*/ 29 w 33"/>
                <a:gd name="T73" fmla="*/ 15 h 24"/>
                <a:gd name="T74" fmla="*/ 29 w 33"/>
                <a:gd name="T75" fmla="*/ 15 h 24"/>
                <a:gd name="T76" fmla="*/ 28 w 33"/>
                <a:gd name="T77" fmla="*/ 15 h 24"/>
                <a:gd name="T78" fmla="*/ 26 w 33"/>
                <a:gd name="T79" fmla="*/ 13 h 24"/>
                <a:gd name="T80" fmla="*/ 24 w 33"/>
                <a:gd name="T81" fmla="*/ 13 h 24"/>
                <a:gd name="T82" fmla="*/ 26 w 33"/>
                <a:gd name="T83" fmla="*/ 13 h 24"/>
                <a:gd name="T84" fmla="*/ 26 w 33"/>
                <a:gd name="T85" fmla="*/ 11 h 24"/>
                <a:gd name="T86" fmla="*/ 26 w 33"/>
                <a:gd name="T87" fmla="*/ 11 h 24"/>
                <a:gd name="T88" fmla="*/ 28 w 33"/>
                <a:gd name="T89" fmla="*/ 9 h 24"/>
                <a:gd name="T90" fmla="*/ 28 w 33"/>
                <a:gd name="T91" fmla="*/ 7 h 24"/>
                <a:gd name="T92" fmla="*/ 29 w 33"/>
                <a:gd name="T93" fmla="*/ 7 h 24"/>
                <a:gd name="T94" fmla="*/ 29 w 33"/>
                <a:gd name="T95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" h="24">
                  <a:moveTo>
                    <a:pt x="29" y="7"/>
                  </a:moveTo>
                  <a:lnTo>
                    <a:pt x="29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7" y="22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33" y="24"/>
                  </a:lnTo>
                  <a:lnTo>
                    <a:pt x="33" y="15"/>
                  </a:lnTo>
                  <a:lnTo>
                    <a:pt x="31" y="15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28" y="15"/>
                  </a:lnTo>
                  <a:lnTo>
                    <a:pt x="26" y="13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29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69" name="Freeform 98"/>
            <p:cNvSpPr>
              <a:spLocks/>
            </p:cNvSpPr>
            <p:nvPr/>
          </p:nvSpPr>
          <p:spPr bwMode="auto">
            <a:xfrm rot="389883">
              <a:off x="4015117" y="2536624"/>
              <a:ext cx="22225" cy="17463"/>
            </a:xfrm>
            <a:custGeom>
              <a:avLst/>
              <a:gdLst>
                <a:gd name="T0" fmla="*/ 0 w 14"/>
                <a:gd name="T1" fmla="*/ 0 h 11"/>
                <a:gd name="T2" fmla="*/ 0 w 14"/>
                <a:gd name="T3" fmla="*/ 9 h 11"/>
                <a:gd name="T4" fmla="*/ 0 w 14"/>
                <a:gd name="T5" fmla="*/ 9 h 11"/>
                <a:gd name="T6" fmla="*/ 2 w 14"/>
                <a:gd name="T7" fmla="*/ 11 h 11"/>
                <a:gd name="T8" fmla="*/ 5 w 14"/>
                <a:gd name="T9" fmla="*/ 11 h 11"/>
                <a:gd name="T10" fmla="*/ 7 w 14"/>
                <a:gd name="T11" fmla="*/ 11 h 11"/>
                <a:gd name="T12" fmla="*/ 7 w 14"/>
                <a:gd name="T13" fmla="*/ 9 h 11"/>
                <a:gd name="T14" fmla="*/ 9 w 14"/>
                <a:gd name="T15" fmla="*/ 9 h 11"/>
                <a:gd name="T16" fmla="*/ 9 w 14"/>
                <a:gd name="T17" fmla="*/ 9 h 11"/>
                <a:gd name="T18" fmla="*/ 11 w 14"/>
                <a:gd name="T19" fmla="*/ 9 h 11"/>
                <a:gd name="T20" fmla="*/ 13 w 14"/>
                <a:gd name="T21" fmla="*/ 8 h 11"/>
                <a:gd name="T22" fmla="*/ 13 w 14"/>
                <a:gd name="T23" fmla="*/ 6 h 11"/>
                <a:gd name="T24" fmla="*/ 14 w 14"/>
                <a:gd name="T25" fmla="*/ 6 h 11"/>
                <a:gd name="T26" fmla="*/ 14 w 14"/>
                <a:gd name="T27" fmla="*/ 4 h 11"/>
                <a:gd name="T28" fmla="*/ 13 w 14"/>
                <a:gd name="T29" fmla="*/ 4 h 11"/>
                <a:gd name="T30" fmla="*/ 9 w 14"/>
                <a:gd name="T31" fmla="*/ 4 h 11"/>
                <a:gd name="T32" fmla="*/ 7 w 14"/>
                <a:gd name="T33" fmla="*/ 4 h 11"/>
                <a:gd name="T34" fmla="*/ 5 w 14"/>
                <a:gd name="T35" fmla="*/ 2 h 11"/>
                <a:gd name="T36" fmla="*/ 3 w 14"/>
                <a:gd name="T37" fmla="*/ 0 h 11"/>
                <a:gd name="T38" fmla="*/ 0 w 14"/>
                <a:gd name="T39" fmla="*/ 0 h 11"/>
                <a:gd name="T40" fmla="*/ 0 w 14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0" name="Freeform 99"/>
            <p:cNvSpPr>
              <a:spLocks/>
            </p:cNvSpPr>
            <p:nvPr/>
          </p:nvSpPr>
          <p:spPr bwMode="auto">
            <a:xfrm rot="389883">
              <a:off x="4068881" y="2620832"/>
              <a:ext cx="46038" cy="28575"/>
            </a:xfrm>
            <a:custGeom>
              <a:avLst/>
              <a:gdLst>
                <a:gd name="T0" fmla="*/ 16 w 29"/>
                <a:gd name="T1" fmla="*/ 0 h 18"/>
                <a:gd name="T2" fmla="*/ 14 w 29"/>
                <a:gd name="T3" fmla="*/ 1 h 18"/>
                <a:gd name="T4" fmla="*/ 14 w 29"/>
                <a:gd name="T5" fmla="*/ 1 h 18"/>
                <a:gd name="T6" fmla="*/ 13 w 29"/>
                <a:gd name="T7" fmla="*/ 3 h 18"/>
                <a:gd name="T8" fmla="*/ 13 w 29"/>
                <a:gd name="T9" fmla="*/ 3 h 18"/>
                <a:gd name="T10" fmla="*/ 9 w 29"/>
                <a:gd name="T11" fmla="*/ 5 h 18"/>
                <a:gd name="T12" fmla="*/ 7 w 29"/>
                <a:gd name="T13" fmla="*/ 5 h 18"/>
                <a:gd name="T14" fmla="*/ 3 w 29"/>
                <a:gd name="T15" fmla="*/ 7 h 18"/>
                <a:gd name="T16" fmla="*/ 2 w 29"/>
                <a:gd name="T17" fmla="*/ 9 h 18"/>
                <a:gd name="T18" fmla="*/ 0 w 29"/>
                <a:gd name="T19" fmla="*/ 9 h 18"/>
                <a:gd name="T20" fmla="*/ 0 w 29"/>
                <a:gd name="T21" fmla="*/ 11 h 18"/>
                <a:gd name="T22" fmla="*/ 0 w 29"/>
                <a:gd name="T23" fmla="*/ 11 h 18"/>
                <a:gd name="T24" fmla="*/ 0 w 29"/>
                <a:gd name="T25" fmla="*/ 12 h 18"/>
                <a:gd name="T26" fmla="*/ 0 w 29"/>
                <a:gd name="T27" fmla="*/ 14 h 18"/>
                <a:gd name="T28" fmla="*/ 0 w 29"/>
                <a:gd name="T29" fmla="*/ 16 h 18"/>
                <a:gd name="T30" fmla="*/ 0 w 29"/>
                <a:gd name="T31" fmla="*/ 16 h 18"/>
                <a:gd name="T32" fmla="*/ 2 w 29"/>
                <a:gd name="T33" fmla="*/ 18 h 18"/>
                <a:gd name="T34" fmla="*/ 3 w 29"/>
                <a:gd name="T35" fmla="*/ 18 h 18"/>
                <a:gd name="T36" fmla="*/ 3 w 29"/>
                <a:gd name="T37" fmla="*/ 18 h 18"/>
                <a:gd name="T38" fmla="*/ 5 w 29"/>
                <a:gd name="T39" fmla="*/ 18 h 18"/>
                <a:gd name="T40" fmla="*/ 7 w 29"/>
                <a:gd name="T41" fmla="*/ 18 h 18"/>
                <a:gd name="T42" fmla="*/ 9 w 29"/>
                <a:gd name="T43" fmla="*/ 18 h 18"/>
                <a:gd name="T44" fmla="*/ 13 w 29"/>
                <a:gd name="T45" fmla="*/ 16 h 18"/>
                <a:gd name="T46" fmla="*/ 16 w 29"/>
                <a:gd name="T47" fmla="*/ 16 h 18"/>
                <a:gd name="T48" fmla="*/ 20 w 29"/>
                <a:gd name="T49" fmla="*/ 14 h 18"/>
                <a:gd name="T50" fmla="*/ 23 w 29"/>
                <a:gd name="T51" fmla="*/ 11 h 18"/>
                <a:gd name="T52" fmla="*/ 25 w 29"/>
                <a:gd name="T53" fmla="*/ 9 h 18"/>
                <a:gd name="T54" fmla="*/ 27 w 29"/>
                <a:gd name="T55" fmla="*/ 9 h 18"/>
                <a:gd name="T56" fmla="*/ 27 w 29"/>
                <a:gd name="T57" fmla="*/ 7 h 18"/>
                <a:gd name="T58" fmla="*/ 29 w 29"/>
                <a:gd name="T59" fmla="*/ 5 h 18"/>
                <a:gd name="T60" fmla="*/ 29 w 29"/>
                <a:gd name="T61" fmla="*/ 5 h 18"/>
                <a:gd name="T62" fmla="*/ 29 w 29"/>
                <a:gd name="T63" fmla="*/ 5 h 18"/>
                <a:gd name="T64" fmla="*/ 29 w 29"/>
                <a:gd name="T65" fmla="*/ 3 h 18"/>
                <a:gd name="T66" fmla="*/ 27 w 29"/>
                <a:gd name="T67" fmla="*/ 3 h 18"/>
                <a:gd name="T68" fmla="*/ 27 w 29"/>
                <a:gd name="T69" fmla="*/ 3 h 18"/>
                <a:gd name="T70" fmla="*/ 25 w 29"/>
                <a:gd name="T71" fmla="*/ 1 h 18"/>
                <a:gd name="T72" fmla="*/ 23 w 29"/>
                <a:gd name="T73" fmla="*/ 1 h 18"/>
                <a:gd name="T74" fmla="*/ 22 w 29"/>
                <a:gd name="T75" fmla="*/ 0 h 18"/>
                <a:gd name="T76" fmla="*/ 20 w 29"/>
                <a:gd name="T77" fmla="*/ 0 h 18"/>
                <a:gd name="T78" fmla="*/ 18 w 29"/>
                <a:gd name="T79" fmla="*/ 0 h 18"/>
                <a:gd name="T80" fmla="*/ 16 w 29"/>
                <a:gd name="T81" fmla="*/ 0 h 18"/>
                <a:gd name="T82" fmla="*/ 16 w 29"/>
                <a:gd name="T8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" h="18">
                  <a:moveTo>
                    <a:pt x="16" y="0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9" y="5"/>
                  </a:lnTo>
                  <a:lnTo>
                    <a:pt x="7" y="5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20" y="14"/>
                  </a:lnTo>
                  <a:lnTo>
                    <a:pt x="23" y="11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1" name="Freeform 100"/>
            <p:cNvSpPr>
              <a:spLocks/>
            </p:cNvSpPr>
            <p:nvPr/>
          </p:nvSpPr>
          <p:spPr bwMode="auto">
            <a:xfrm rot="389883">
              <a:off x="4136510" y="2583015"/>
              <a:ext cx="31750" cy="38100"/>
            </a:xfrm>
            <a:custGeom>
              <a:avLst/>
              <a:gdLst>
                <a:gd name="T0" fmla="*/ 16 w 20"/>
                <a:gd name="T1" fmla="*/ 11 h 24"/>
                <a:gd name="T2" fmla="*/ 16 w 20"/>
                <a:gd name="T3" fmla="*/ 11 h 24"/>
                <a:gd name="T4" fmla="*/ 16 w 20"/>
                <a:gd name="T5" fmla="*/ 11 h 24"/>
                <a:gd name="T6" fmla="*/ 14 w 20"/>
                <a:gd name="T7" fmla="*/ 11 h 24"/>
                <a:gd name="T8" fmla="*/ 14 w 20"/>
                <a:gd name="T9" fmla="*/ 9 h 24"/>
                <a:gd name="T10" fmla="*/ 14 w 20"/>
                <a:gd name="T11" fmla="*/ 9 h 24"/>
                <a:gd name="T12" fmla="*/ 14 w 20"/>
                <a:gd name="T13" fmla="*/ 8 h 24"/>
                <a:gd name="T14" fmla="*/ 14 w 20"/>
                <a:gd name="T15" fmla="*/ 4 h 24"/>
                <a:gd name="T16" fmla="*/ 14 w 20"/>
                <a:gd name="T17" fmla="*/ 0 h 24"/>
                <a:gd name="T18" fmla="*/ 12 w 20"/>
                <a:gd name="T19" fmla="*/ 2 h 24"/>
                <a:gd name="T20" fmla="*/ 9 w 20"/>
                <a:gd name="T21" fmla="*/ 2 h 24"/>
                <a:gd name="T22" fmla="*/ 7 w 20"/>
                <a:gd name="T23" fmla="*/ 4 h 24"/>
                <a:gd name="T24" fmla="*/ 5 w 20"/>
                <a:gd name="T25" fmla="*/ 6 h 24"/>
                <a:gd name="T26" fmla="*/ 3 w 20"/>
                <a:gd name="T27" fmla="*/ 8 h 24"/>
                <a:gd name="T28" fmla="*/ 0 w 20"/>
                <a:gd name="T29" fmla="*/ 9 h 24"/>
                <a:gd name="T30" fmla="*/ 0 w 20"/>
                <a:gd name="T31" fmla="*/ 11 h 24"/>
                <a:gd name="T32" fmla="*/ 0 w 20"/>
                <a:gd name="T33" fmla="*/ 11 h 24"/>
                <a:gd name="T34" fmla="*/ 0 w 20"/>
                <a:gd name="T35" fmla="*/ 13 h 24"/>
                <a:gd name="T36" fmla="*/ 0 w 20"/>
                <a:gd name="T37" fmla="*/ 13 h 24"/>
                <a:gd name="T38" fmla="*/ 0 w 20"/>
                <a:gd name="T39" fmla="*/ 15 h 24"/>
                <a:gd name="T40" fmla="*/ 0 w 20"/>
                <a:gd name="T41" fmla="*/ 17 h 24"/>
                <a:gd name="T42" fmla="*/ 0 w 20"/>
                <a:gd name="T43" fmla="*/ 19 h 24"/>
                <a:gd name="T44" fmla="*/ 2 w 20"/>
                <a:gd name="T45" fmla="*/ 19 h 24"/>
                <a:gd name="T46" fmla="*/ 2 w 20"/>
                <a:gd name="T47" fmla="*/ 20 h 24"/>
                <a:gd name="T48" fmla="*/ 3 w 20"/>
                <a:gd name="T49" fmla="*/ 20 h 24"/>
                <a:gd name="T50" fmla="*/ 5 w 20"/>
                <a:gd name="T51" fmla="*/ 22 h 24"/>
                <a:gd name="T52" fmla="*/ 5 w 20"/>
                <a:gd name="T53" fmla="*/ 22 h 24"/>
                <a:gd name="T54" fmla="*/ 9 w 20"/>
                <a:gd name="T55" fmla="*/ 24 h 24"/>
                <a:gd name="T56" fmla="*/ 12 w 20"/>
                <a:gd name="T57" fmla="*/ 24 h 24"/>
                <a:gd name="T58" fmla="*/ 16 w 20"/>
                <a:gd name="T59" fmla="*/ 24 h 24"/>
                <a:gd name="T60" fmla="*/ 20 w 20"/>
                <a:gd name="T61" fmla="*/ 24 h 24"/>
                <a:gd name="T62" fmla="*/ 20 w 20"/>
                <a:gd name="T63" fmla="*/ 15 h 24"/>
                <a:gd name="T64" fmla="*/ 18 w 20"/>
                <a:gd name="T65" fmla="*/ 13 h 24"/>
                <a:gd name="T66" fmla="*/ 16 w 20"/>
                <a:gd name="T67" fmla="*/ 11 h 24"/>
                <a:gd name="T68" fmla="*/ 16 w 20"/>
                <a:gd name="T6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24">
                  <a:moveTo>
                    <a:pt x="16" y="11"/>
                  </a:moveTo>
                  <a:lnTo>
                    <a:pt x="16" y="11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9" y="2"/>
                  </a:lnTo>
                  <a:lnTo>
                    <a:pt x="7" y="4"/>
                  </a:lnTo>
                  <a:lnTo>
                    <a:pt x="5" y="6"/>
                  </a:lnTo>
                  <a:lnTo>
                    <a:pt x="3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15"/>
                  </a:lnTo>
                  <a:lnTo>
                    <a:pt x="18" y="13"/>
                  </a:lnTo>
                  <a:lnTo>
                    <a:pt x="16" y="11"/>
                  </a:lnTo>
                  <a:lnTo>
                    <a:pt x="16" y="1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2" name="Freeform 101"/>
            <p:cNvSpPr>
              <a:spLocks/>
            </p:cNvSpPr>
            <p:nvPr/>
          </p:nvSpPr>
          <p:spPr bwMode="auto">
            <a:xfrm rot="389883">
              <a:off x="4567254" y="1770459"/>
              <a:ext cx="25400" cy="19050"/>
            </a:xfrm>
            <a:custGeom>
              <a:avLst/>
              <a:gdLst>
                <a:gd name="T0" fmla="*/ 9 w 16"/>
                <a:gd name="T1" fmla="*/ 0 h 12"/>
                <a:gd name="T2" fmla="*/ 5 w 16"/>
                <a:gd name="T3" fmla="*/ 0 h 12"/>
                <a:gd name="T4" fmla="*/ 1 w 16"/>
                <a:gd name="T5" fmla="*/ 0 h 12"/>
                <a:gd name="T6" fmla="*/ 1 w 16"/>
                <a:gd name="T7" fmla="*/ 0 h 12"/>
                <a:gd name="T8" fmla="*/ 0 w 16"/>
                <a:gd name="T9" fmla="*/ 2 h 12"/>
                <a:gd name="T10" fmla="*/ 0 w 16"/>
                <a:gd name="T11" fmla="*/ 2 h 12"/>
                <a:gd name="T12" fmla="*/ 0 w 16"/>
                <a:gd name="T13" fmla="*/ 3 h 12"/>
                <a:gd name="T14" fmla="*/ 0 w 16"/>
                <a:gd name="T15" fmla="*/ 5 h 12"/>
                <a:gd name="T16" fmla="*/ 0 w 16"/>
                <a:gd name="T17" fmla="*/ 7 h 12"/>
                <a:gd name="T18" fmla="*/ 1 w 16"/>
                <a:gd name="T19" fmla="*/ 9 h 12"/>
                <a:gd name="T20" fmla="*/ 1 w 16"/>
                <a:gd name="T21" fmla="*/ 11 h 12"/>
                <a:gd name="T22" fmla="*/ 3 w 16"/>
                <a:gd name="T23" fmla="*/ 11 h 12"/>
                <a:gd name="T24" fmla="*/ 5 w 16"/>
                <a:gd name="T25" fmla="*/ 12 h 12"/>
                <a:gd name="T26" fmla="*/ 7 w 16"/>
                <a:gd name="T27" fmla="*/ 12 h 12"/>
                <a:gd name="T28" fmla="*/ 9 w 16"/>
                <a:gd name="T29" fmla="*/ 12 h 12"/>
                <a:gd name="T30" fmla="*/ 10 w 16"/>
                <a:gd name="T31" fmla="*/ 12 h 12"/>
                <a:gd name="T32" fmla="*/ 10 w 16"/>
                <a:gd name="T33" fmla="*/ 11 h 12"/>
                <a:gd name="T34" fmla="*/ 12 w 16"/>
                <a:gd name="T35" fmla="*/ 11 h 12"/>
                <a:gd name="T36" fmla="*/ 12 w 16"/>
                <a:gd name="T37" fmla="*/ 11 h 12"/>
                <a:gd name="T38" fmla="*/ 12 w 16"/>
                <a:gd name="T39" fmla="*/ 9 h 12"/>
                <a:gd name="T40" fmla="*/ 14 w 16"/>
                <a:gd name="T41" fmla="*/ 7 h 12"/>
                <a:gd name="T42" fmla="*/ 14 w 16"/>
                <a:gd name="T43" fmla="*/ 7 h 12"/>
                <a:gd name="T44" fmla="*/ 16 w 16"/>
                <a:gd name="T45" fmla="*/ 7 h 12"/>
                <a:gd name="T46" fmla="*/ 10 w 16"/>
                <a:gd name="T47" fmla="*/ 2 h 12"/>
                <a:gd name="T48" fmla="*/ 9 w 16"/>
                <a:gd name="T49" fmla="*/ 0 h 12"/>
                <a:gd name="T50" fmla="*/ 9 w 16"/>
                <a:gd name="T5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" h="12">
                  <a:moveTo>
                    <a:pt x="9" y="0"/>
                  </a:moveTo>
                  <a:lnTo>
                    <a:pt x="5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0" y="2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3" name="Freeform 102"/>
            <p:cNvSpPr>
              <a:spLocks/>
            </p:cNvSpPr>
            <p:nvPr/>
          </p:nvSpPr>
          <p:spPr bwMode="auto">
            <a:xfrm rot="389883">
              <a:off x="4573190" y="1903404"/>
              <a:ext cx="46038" cy="42863"/>
            </a:xfrm>
            <a:custGeom>
              <a:avLst/>
              <a:gdLst>
                <a:gd name="T0" fmla="*/ 7 w 29"/>
                <a:gd name="T1" fmla="*/ 0 h 27"/>
                <a:gd name="T2" fmla="*/ 6 w 29"/>
                <a:gd name="T3" fmla="*/ 0 h 27"/>
                <a:gd name="T4" fmla="*/ 4 w 29"/>
                <a:gd name="T5" fmla="*/ 0 h 27"/>
                <a:gd name="T6" fmla="*/ 4 w 29"/>
                <a:gd name="T7" fmla="*/ 1 h 27"/>
                <a:gd name="T8" fmla="*/ 2 w 29"/>
                <a:gd name="T9" fmla="*/ 1 h 27"/>
                <a:gd name="T10" fmla="*/ 2 w 29"/>
                <a:gd name="T11" fmla="*/ 1 h 27"/>
                <a:gd name="T12" fmla="*/ 2 w 29"/>
                <a:gd name="T13" fmla="*/ 1 h 27"/>
                <a:gd name="T14" fmla="*/ 0 w 29"/>
                <a:gd name="T15" fmla="*/ 3 h 27"/>
                <a:gd name="T16" fmla="*/ 0 w 29"/>
                <a:gd name="T17" fmla="*/ 3 h 27"/>
                <a:gd name="T18" fmla="*/ 0 w 29"/>
                <a:gd name="T19" fmla="*/ 5 h 27"/>
                <a:gd name="T20" fmla="*/ 0 w 29"/>
                <a:gd name="T21" fmla="*/ 5 h 27"/>
                <a:gd name="T22" fmla="*/ 0 w 29"/>
                <a:gd name="T23" fmla="*/ 7 h 27"/>
                <a:gd name="T24" fmla="*/ 0 w 29"/>
                <a:gd name="T25" fmla="*/ 7 h 27"/>
                <a:gd name="T26" fmla="*/ 0 w 29"/>
                <a:gd name="T27" fmla="*/ 10 h 27"/>
                <a:gd name="T28" fmla="*/ 0 w 29"/>
                <a:gd name="T29" fmla="*/ 12 h 27"/>
                <a:gd name="T30" fmla="*/ 0 w 29"/>
                <a:gd name="T31" fmla="*/ 14 h 27"/>
                <a:gd name="T32" fmla="*/ 0 w 29"/>
                <a:gd name="T33" fmla="*/ 16 h 27"/>
                <a:gd name="T34" fmla="*/ 2 w 29"/>
                <a:gd name="T35" fmla="*/ 16 h 27"/>
                <a:gd name="T36" fmla="*/ 4 w 29"/>
                <a:gd name="T37" fmla="*/ 18 h 27"/>
                <a:gd name="T38" fmla="*/ 6 w 29"/>
                <a:gd name="T39" fmla="*/ 20 h 27"/>
                <a:gd name="T40" fmla="*/ 7 w 29"/>
                <a:gd name="T41" fmla="*/ 21 h 27"/>
                <a:gd name="T42" fmla="*/ 11 w 29"/>
                <a:gd name="T43" fmla="*/ 21 h 27"/>
                <a:gd name="T44" fmla="*/ 13 w 29"/>
                <a:gd name="T45" fmla="*/ 21 h 27"/>
                <a:gd name="T46" fmla="*/ 13 w 29"/>
                <a:gd name="T47" fmla="*/ 23 h 27"/>
                <a:gd name="T48" fmla="*/ 15 w 29"/>
                <a:gd name="T49" fmla="*/ 25 h 27"/>
                <a:gd name="T50" fmla="*/ 15 w 29"/>
                <a:gd name="T51" fmla="*/ 25 h 27"/>
                <a:gd name="T52" fmla="*/ 15 w 29"/>
                <a:gd name="T53" fmla="*/ 27 h 27"/>
                <a:gd name="T54" fmla="*/ 16 w 29"/>
                <a:gd name="T55" fmla="*/ 27 h 27"/>
                <a:gd name="T56" fmla="*/ 16 w 29"/>
                <a:gd name="T57" fmla="*/ 27 h 27"/>
                <a:gd name="T58" fmla="*/ 18 w 29"/>
                <a:gd name="T59" fmla="*/ 27 h 27"/>
                <a:gd name="T60" fmla="*/ 20 w 29"/>
                <a:gd name="T61" fmla="*/ 27 h 27"/>
                <a:gd name="T62" fmla="*/ 20 w 29"/>
                <a:gd name="T63" fmla="*/ 27 h 27"/>
                <a:gd name="T64" fmla="*/ 20 w 29"/>
                <a:gd name="T65" fmla="*/ 27 h 27"/>
                <a:gd name="T66" fmla="*/ 22 w 29"/>
                <a:gd name="T67" fmla="*/ 27 h 27"/>
                <a:gd name="T68" fmla="*/ 22 w 29"/>
                <a:gd name="T69" fmla="*/ 25 h 27"/>
                <a:gd name="T70" fmla="*/ 24 w 29"/>
                <a:gd name="T71" fmla="*/ 23 h 27"/>
                <a:gd name="T72" fmla="*/ 25 w 29"/>
                <a:gd name="T73" fmla="*/ 21 h 27"/>
                <a:gd name="T74" fmla="*/ 29 w 29"/>
                <a:gd name="T75" fmla="*/ 16 h 27"/>
                <a:gd name="T76" fmla="*/ 29 w 29"/>
                <a:gd name="T77" fmla="*/ 12 h 27"/>
                <a:gd name="T78" fmla="*/ 29 w 29"/>
                <a:gd name="T79" fmla="*/ 12 h 27"/>
                <a:gd name="T80" fmla="*/ 29 w 29"/>
                <a:gd name="T81" fmla="*/ 10 h 27"/>
                <a:gd name="T82" fmla="*/ 27 w 29"/>
                <a:gd name="T83" fmla="*/ 9 h 27"/>
                <a:gd name="T84" fmla="*/ 27 w 29"/>
                <a:gd name="T85" fmla="*/ 7 h 27"/>
                <a:gd name="T86" fmla="*/ 25 w 29"/>
                <a:gd name="T87" fmla="*/ 7 h 27"/>
                <a:gd name="T88" fmla="*/ 24 w 29"/>
                <a:gd name="T89" fmla="*/ 5 h 27"/>
                <a:gd name="T90" fmla="*/ 22 w 29"/>
                <a:gd name="T91" fmla="*/ 3 h 27"/>
                <a:gd name="T92" fmla="*/ 20 w 29"/>
                <a:gd name="T93" fmla="*/ 3 h 27"/>
                <a:gd name="T94" fmla="*/ 16 w 29"/>
                <a:gd name="T95" fmla="*/ 1 h 27"/>
                <a:gd name="T96" fmla="*/ 13 w 29"/>
                <a:gd name="T97" fmla="*/ 1 h 27"/>
                <a:gd name="T98" fmla="*/ 9 w 29"/>
                <a:gd name="T99" fmla="*/ 0 h 27"/>
                <a:gd name="T100" fmla="*/ 7 w 29"/>
                <a:gd name="T101" fmla="*/ 0 h 27"/>
                <a:gd name="T102" fmla="*/ 7 w 29"/>
                <a:gd name="T10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" h="27">
                  <a:moveTo>
                    <a:pt x="7" y="0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4" y="18"/>
                  </a:lnTo>
                  <a:lnTo>
                    <a:pt x="6" y="20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2" y="25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9" y="16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4" y="5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13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4" name="Freeform 103"/>
            <p:cNvSpPr>
              <a:spLocks/>
            </p:cNvSpPr>
            <p:nvPr/>
          </p:nvSpPr>
          <p:spPr bwMode="auto">
            <a:xfrm rot="389883">
              <a:off x="4586192" y="1768407"/>
              <a:ext cx="112713" cy="144463"/>
            </a:xfrm>
            <a:custGeom>
              <a:avLst/>
              <a:gdLst>
                <a:gd name="T0" fmla="*/ 56 w 71"/>
                <a:gd name="T1" fmla="*/ 22 h 91"/>
                <a:gd name="T2" fmla="*/ 53 w 71"/>
                <a:gd name="T3" fmla="*/ 15 h 91"/>
                <a:gd name="T4" fmla="*/ 47 w 71"/>
                <a:gd name="T5" fmla="*/ 4 h 91"/>
                <a:gd name="T6" fmla="*/ 43 w 71"/>
                <a:gd name="T7" fmla="*/ 0 h 91"/>
                <a:gd name="T8" fmla="*/ 40 w 71"/>
                <a:gd name="T9" fmla="*/ 2 h 91"/>
                <a:gd name="T10" fmla="*/ 38 w 71"/>
                <a:gd name="T11" fmla="*/ 4 h 91"/>
                <a:gd name="T12" fmla="*/ 33 w 71"/>
                <a:gd name="T13" fmla="*/ 11 h 91"/>
                <a:gd name="T14" fmla="*/ 25 w 71"/>
                <a:gd name="T15" fmla="*/ 15 h 91"/>
                <a:gd name="T16" fmla="*/ 18 w 71"/>
                <a:gd name="T17" fmla="*/ 20 h 91"/>
                <a:gd name="T18" fmla="*/ 13 w 71"/>
                <a:gd name="T19" fmla="*/ 26 h 91"/>
                <a:gd name="T20" fmla="*/ 11 w 71"/>
                <a:gd name="T21" fmla="*/ 29 h 91"/>
                <a:gd name="T22" fmla="*/ 13 w 71"/>
                <a:gd name="T23" fmla="*/ 31 h 91"/>
                <a:gd name="T24" fmla="*/ 14 w 71"/>
                <a:gd name="T25" fmla="*/ 35 h 91"/>
                <a:gd name="T26" fmla="*/ 18 w 71"/>
                <a:gd name="T27" fmla="*/ 38 h 91"/>
                <a:gd name="T28" fmla="*/ 18 w 71"/>
                <a:gd name="T29" fmla="*/ 44 h 91"/>
                <a:gd name="T30" fmla="*/ 14 w 71"/>
                <a:gd name="T31" fmla="*/ 51 h 91"/>
                <a:gd name="T32" fmla="*/ 11 w 71"/>
                <a:gd name="T33" fmla="*/ 55 h 91"/>
                <a:gd name="T34" fmla="*/ 7 w 71"/>
                <a:gd name="T35" fmla="*/ 57 h 91"/>
                <a:gd name="T36" fmla="*/ 5 w 71"/>
                <a:gd name="T37" fmla="*/ 62 h 91"/>
                <a:gd name="T38" fmla="*/ 0 w 71"/>
                <a:gd name="T39" fmla="*/ 66 h 91"/>
                <a:gd name="T40" fmla="*/ 0 w 71"/>
                <a:gd name="T41" fmla="*/ 68 h 91"/>
                <a:gd name="T42" fmla="*/ 0 w 71"/>
                <a:gd name="T43" fmla="*/ 69 h 91"/>
                <a:gd name="T44" fmla="*/ 4 w 71"/>
                <a:gd name="T45" fmla="*/ 73 h 91"/>
                <a:gd name="T46" fmla="*/ 13 w 71"/>
                <a:gd name="T47" fmla="*/ 75 h 91"/>
                <a:gd name="T48" fmla="*/ 14 w 71"/>
                <a:gd name="T49" fmla="*/ 78 h 91"/>
                <a:gd name="T50" fmla="*/ 20 w 71"/>
                <a:gd name="T51" fmla="*/ 86 h 91"/>
                <a:gd name="T52" fmla="*/ 23 w 71"/>
                <a:gd name="T53" fmla="*/ 89 h 91"/>
                <a:gd name="T54" fmla="*/ 29 w 71"/>
                <a:gd name="T55" fmla="*/ 91 h 91"/>
                <a:gd name="T56" fmla="*/ 33 w 71"/>
                <a:gd name="T57" fmla="*/ 89 h 91"/>
                <a:gd name="T58" fmla="*/ 40 w 71"/>
                <a:gd name="T59" fmla="*/ 82 h 91"/>
                <a:gd name="T60" fmla="*/ 45 w 71"/>
                <a:gd name="T61" fmla="*/ 78 h 91"/>
                <a:gd name="T62" fmla="*/ 54 w 71"/>
                <a:gd name="T63" fmla="*/ 77 h 91"/>
                <a:gd name="T64" fmla="*/ 65 w 71"/>
                <a:gd name="T65" fmla="*/ 73 h 91"/>
                <a:gd name="T66" fmla="*/ 69 w 71"/>
                <a:gd name="T67" fmla="*/ 69 h 91"/>
                <a:gd name="T68" fmla="*/ 71 w 71"/>
                <a:gd name="T69" fmla="*/ 66 h 91"/>
                <a:gd name="T70" fmla="*/ 69 w 71"/>
                <a:gd name="T71" fmla="*/ 62 h 91"/>
                <a:gd name="T72" fmla="*/ 65 w 71"/>
                <a:gd name="T73" fmla="*/ 58 h 91"/>
                <a:gd name="T74" fmla="*/ 62 w 71"/>
                <a:gd name="T75" fmla="*/ 55 h 91"/>
                <a:gd name="T76" fmla="*/ 60 w 71"/>
                <a:gd name="T77" fmla="*/ 51 h 91"/>
                <a:gd name="T78" fmla="*/ 62 w 71"/>
                <a:gd name="T79" fmla="*/ 48 h 91"/>
                <a:gd name="T80" fmla="*/ 65 w 71"/>
                <a:gd name="T81" fmla="*/ 44 h 91"/>
                <a:gd name="T82" fmla="*/ 69 w 71"/>
                <a:gd name="T83" fmla="*/ 38 h 91"/>
                <a:gd name="T84" fmla="*/ 71 w 71"/>
                <a:gd name="T85" fmla="*/ 35 h 91"/>
                <a:gd name="T86" fmla="*/ 69 w 71"/>
                <a:gd name="T87" fmla="*/ 31 h 91"/>
                <a:gd name="T88" fmla="*/ 67 w 71"/>
                <a:gd name="T89" fmla="*/ 26 h 91"/>
                <a:gd name="T90" fmla="*/ 60 w 71"/>
                <a:gd name="T91" fmla="*/ 2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91">
                  <a:moveTo>
                    <a:pt x="58" y="22"/>
                  </a:moveTo>
                  <a:lnTo>
                    <a:pt x="58" y="22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4" y="18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9" y="8"/>
                  </a:lnTo>
                  <a:lnTo>
                    <a:pt x="47" y="4"/>
                  </a:lnTo>
                  <a:lnTo>
                    <a:pt x="45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2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6" y="8"/>
                  </a:lnTo>
                  <a:lnTo>
                    <a:pt x="33" y="11"/>
                  </a:lnTo>
                  <a:lnTo>
                    <a:pt x="29" y="13"/>
                  </a:lnTo>
                  <a:lnTo>
                    <a:pt x="27" y="15"/>
                  </a:lnTo>
                  <a:lnTo>
                    <a:pt x="25" y="15"/>
                  </a:lnTo>
                  <a:lnTo>
                    <a:pt x="23" y="17"/>
                  </a:lnTo>
                  <a:lnTo>
                    <a:pt x="20" y="18"/>
                  </a:lnTo>
                  <a:lnTo>
                    <a:pt x="18" y="20"/>
                  </a:lnTo>
                  <a:lnTo>
                    <a:pt x="16" y="22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1" y="28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3" y="31"/>
                  </a:lnTo>
                  <a:lnTo>
                    <a:pt x="13" y="33"/>
                  </a:lnTo>
                  <a:lnTo>
                    <a:pt x="14" y="33"/>
                  </a:lnTo>
                  <a:lnTo>
                    <a:pt x="14" y="35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6" y="48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53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9" y="55"/>
                  </a:lnTo>
                  <a:lnTo>
                    <a:pt x="9" y="57"/>
                  </a:lnTo>
                  <a:lnTo>
                    <a:pt x="7" y="57"/>
                  </a:lnTo>
                  <a:lnTo>
                    <a:pt x="5" y="57"/>
                  </a:lnTo>
                  <a:lnTo>
                    <a:pt x="5" y="60"/>
                  </a:lnTo>
                  <a:lnTo>
                    <a:pt x="5" y="62"/>
                  </a:lnTo>
                  <a:lnTo>
                    <a:pt x="4" y="64"/>
                  </a:lnTo>
                  <a:lnTo>
                    <a:pt x="2" y="64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1" y="75"/>
                  </a:lnTo>
                  <a:lnTo>
                    <a:pt x="13" y="75"/>
                  </a:lnTo>
                  <a:lnTo>
                    <a:pt x="13" y="77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6" y="82"/>
                  </a:lnTo>
                  <a:lnTo>
                    <a:pt x="18" y="84"/>
                  </a:lnTo>
                  <a:lnTo>
                    <a:pt x="20" y="86"/>
                  </a:lnTo>
                  <a:lnTo>
                    <a:pt x="20" y="89"/>
                  </a:lnTo>
                  <a:lnTo>
                    <a:pt x="22" y="89"/>
                  </a:lnTo>
                  <a:lnTo>
                    <a:pt x="23" y="89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9" y="91"/>
                  </a:lnTo>
                  <a:lnTo>
                    <a:pt x="31" y="89"/>
                  </a:lnTo>
                  <a:lnTo>
                    <a:pt x="33" y="89"/>
                  </a:lnTo>
                  <a:lnTo>
                    <a:pt x="33" y="89"/>
                  </a:lnTo>
                  <a:lnTo>
                    <a:pt x="36" y="88"/>
                  </a:lnTo>
                  <a:lnTo>
                    <a:pt x="38" y="86"/>
                  </a:lnTo>
                  <a:lnTo>
                    <a:pt x="40" y="82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5" y="78"/>
                  </a:lnTo>
                  <a:lnTo>
                    <a:pt x="47" y="78"/>
                  </a:lnTo>
                  <a:lnTo>
                    <a:pt x="49" y="77"/>
                  </a:lnTo>
                  <a:lnTo>
                    <a:pt x="54" y="77"/>
                  </a:lnTo>
                  <a:lnTo>
                    <a:pt x="62" y="75"/>
                  </a:lnTo>
                  <a:lnTo>
                    <a:pt x="63" y="73"/>
                  </a:lnTo>
                  <a:lnTo>
                    <a:pt x="65" y="73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71" y="68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67" y="60"/>
                  </a:lnTo>
                  <a:lnTo>
                    <a:pt x="65" y="58"/>
                  </a:lnTo>
                  <a:lnTo>
                    <a:pt x="63" y="57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60" y="53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2" y="48"/>
                  </a:lnTo>
                  <a:lnTo>
                    <a:pt x="63" y="46"/>
                  </a:lnTo>
                  <a:lnTo>
                    <a:pt x="65" y="44"/>
                  </a:lnTo>
                  <a:lnTo>
                    <a:pt x="67" y="42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1"/>
                  </a:lnTo>
                  <a:lnTo>
                    <a:pt x="69" y="31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7" y="26"/>
                  </a:lnTo>
                  <a:lnTo>
                    <a:pt x="65" y="24"/>
                  </a:lnTo>
                  <a:lnTo>
                    <a:pt x="63" y="24"/>
                  </a:lnTo>
                  <a:lnTo>
                    <a:pt x="60" y="22"/>
                  </a:lnTo>
                  <a:lnTo>
                    <a:pt x="58" y="22"/>
                  </a:lnTo>
                  <a:lnTo>
                    <a:pt x="58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5" name="Freeform 104"/>
            <p:cNvSpPr>
              <a:spLocks/>
            </p:cNvSpPr>
            <p:nvPr/>
          </p:nvSpPr>
          <p:spPr bwMode="auto">
            <a:xfrm rot="389883">
              <a:off x="4608221" y="1896547"/>
              <a:ext cx="130175" cy="147638"/>
            </a:xfrm>
            <a:custGeom>
              <a:avLst/>
              <a:gdLst>
                <a:gd name="T0" fmla="*/ 31 w 82"/>
                <a:gd name="T1" fmla="*/ 6 h 93"/>
                <a:gd name="T2" fmla="*/ 19 w 82"/>
                <a:gd name="T3" fmla="*/ 11 h 93"/>
                <a:gd name="T4" fmla="*/ 15 w 82"/>
                <a:gd name="T5" fmla="*/ 15 h 93"/>
                <a:gd name="T6" fmla="*/ 13 w 82"/>
                <a:gd name="T7" fmla="*/ 26 h 93"/>
                <a:gd name="T8" fmla="*/ 11 w 82"/>
                <a:gd name="T9" fmla="*/ 31 h 93"/>
                <a:gd name="T10" fmla="*/ 8 w 82"/>
                <a:gd name="T11" fmla="*/ 35 h 93"/>
                <a:gd name="T12" fmla="*/ 2 w 82"/>
                <a:gd name="T13" fmla="*/ 40 h 93"/>
                <a:gd name="T14" fmla="*/ 0 w 82"/>
                <a:gd name="T15" fmla="*/ 42 h 93"/>
                <a:gd name="T16" fmla="*/ 0 w 82"/>
                <a:gd name="T17" fmla="*/ 46 h 93"/>
                <a:gd name="T18" fmla="*/ 4 w 82"/>
                <a:gd name="T19" fmla="*/ 50 h 93"/>
                <a:gd name="T20" fmla="*/ 13 w 82"/>
                <a:gd name="T21" fmla="*/ 55 h 93"/>
                <a:gd name="T22" fmla="*/ 15 w 82"/>
                <a:gd name="T23" fmla="*/ 59 h 93"/>
                <a:gd name="T24" fmla="*/ 15 w 82"/>
                <a:gd name="T25" fmla="*/ 66 h 93"/>
                <a:gd name="T26" fmla="*/ 19 w 82"/>
                <a:gd name="T27" fmla="*/ 73 h 93"/>
                <a:gd name="T28" fmla="*/ 22 w 82"/>
                <a:gd name="T29" fmla="*/ 75 h 93"/>
                <a:gd name="T30" fmla="*/ 26 w 82"/>
                <a:gd name="T31" fmla="*/ 77 h 93"/>
                <a:gd name="T32" fmla="*/ 31 w 82"/>
                <a:gd name="T33" fmla="*/ 77 h 93"/>
                <a:gd name="T34" fmla="*/ 40 w 82"/>
                <a:gd name="T35" fmla="*/ 82 h 93"/>
                <a:gd name="T36" fmla="*/ 55 w 82"/>
                <a:gd name="T37" fmla="*/ 89 h 93"/>
                <a:gd name="T38" fmla="*/ 62 w 82"/>
                <a:gd name="T39" fmla="*/ 93 h 93"/>
                <a:gd name="T40" fmla="*/ 73 w 82"/>
                <a:gd name="T41" fmla="*/ 91 h 93"/>
                <a:gd name="T42" fmla="*/ 77 w 82"/>
                <a:gd name="T43" fmla="*/ 89 h 93"/>
                <a:gd name="T44" fmla="*/ 80 w 82"/>
                <a:gd name="T45" fmla="*/ 88 h 93"/>
                <a:gd name="T46" fmla="*/ 82 w 82"/>
                <a:gd name="T47" fmla="*/ 82 h 93"/>
                <a:gd name="T48" fmla="*/ 82 w 82"/>
                <a:gd name="T49" fmla="*/ 77 h 93"/>
                <a:gd name="T50" fmla="*/ 82 w 82"/>
                <a:gd name="T51" fmla="*/ 73 h 93"/>
                <a:gd name="T52" fmla="*/ 79 w 82"/>
                <a:gd name="T53" fmla="*/ 68 h 93"/>
                <a:gd name="T54" fmla="*/ 77 w 82"/>
                <a:gd name="T55" fmla="*/ 64 h 93"/>
                <a:gd name="T56" fmla="*/ 75 w 82"/>
                <a:gd name="T57" fmla="*/ 60 h 93"/>
                <a:gd name="T58" fmla="*/ 79 w 82"/>
                <a:gd name="T59" fmla="*/ 42 h 93"/>
                <a:gd name="T60" fmla="*/ 79 w 82"/>
                <a:gd name="T61" fmla="*/ 22 h 93"/>
                <a:gd name="T62" fmla="*/ 77 w 82"/>
                <a:gd name="T63" fmla="*/ 13 h 93"/>
                <a:gd name="T64" fmla="*/ 73 w 82"/>
                <a:gd name="T65" fmla="*/ 8 h 93"/>
                <a:gd name="T66" fmla="*/ 71 w 82"/>
                <a:gd name="T67" fmla="*/ 6 h 93"/>
                <a:gd name="T68" fmla="*/ 66 w 82"/>
                <a:gd name="T69" fmla="*/ 6 h 93"/>
                <a:gd name="T70" fmla="*/ 64 w 82"/>
                <a:gd name="T71" fmla="*/ 6 h 93"/>
                <a:gd name="T72" fmla="*/ 64 w 82"/>
                <a:gd name="T73" fmla="*/ 13 h 93"/>
                <a:gd name="T74" fmla="*/ 60 w 82"/>
                <a:gd name="T75" fmla="*/ 20 h 93"/>
                <a:gd name="T76" fmla="*/ 55 w 82"/>
                <a:gd name="T77" fmla="*/ 28 h 93"/>
                <a:gd name="T78" fmla="*/ 51 w 82"/>
                <a:gd name="T79" fmla="*/ 28 h 93"/>
                <a:gd name="T80" fmla="*/ 50 w 82"/>
                <a:gd name="T81" fmla="*/ 22 h 93"/>
                <a:gd name="T82" fmla="*/ 51 w 82"/>
                <a:gd name="T83" fmla="*/ 17 h 93"/>
                <a:gd name="T84" fmla="*/ 53 w 82"/>
                <a:gd name="T85" fmla="*/ 11 h 93"/>
                <a:gd name="T86" fmla="*/ 55 w 82"/>
                <a:gd name="T87" fmla="*/ 4 h 93"/>
                <a:gd name="T88" fmla="*/ 53 w 82"/>
                <a:gd name="T89" fmla="*/ 0 h 93"/>
                <a:gd name="T90" fmla="*/ 46 w 82"/>
                <a:gd name="T9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2" h="93">
                  <a:moveTo>
                    <a:pt x="46" y="0"/>
                  </a:moveTo>
                  <a:lnTo>
                    <a:pt x="40" y="2"/>
                  </a:lnTo>
                  <a:lnTo>
                    <a:pt x="31" y="6"/>
                  </a:lnTo>
                  <a:lnTo>
                    <a:pt x="26" y="8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7" y="13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5" y="20"/>
                  </a:lnTo>
                  <a:lnTo>
                    <a:pt x="13" y="24"/>
                  </a:lnTo>
                  <a:lnTo>
                    <a:pt x="13" y="26"/>
                  </a:lnTo>
                  <a:lnTo>
                    <a:pt x="13" y="28"/>
                  </a:lnTo>
                  <a:lnTo>
                    <a:pt x="13" y="30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0" y="33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4" y="39"/>
                  </a:lnTo>
                  <a:lnTo>
                    <a:pt x="2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4" y="50"/>
                  </a:lnTo>
                  <a:lnTo>
                    <a:pt x="8" y="51"/>
                  </a:lnTo>
                  <a:lnTo>
                    <a:pt x="10" y="53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5" y="57"/>
                  </a:lnTo>
                  <a:lnTo>
                    <a:pt x="15" y="59"/>
                  </a:lnTo>
                  <a:lnTo>
                    <a:pt x="15" y="60"/>
                  </a:lnTo>
                  <a:lnTo>
                    <a:pt x="15" y="64"/>
                  </a:lnTo>
                  <a:lnTo>
                    <a:pt x="15" y="66"/>
                  </a:lnTo>
                  <a:lnTo>
                    <a:pt x="17" y="69"/>
                  </a:lnTo>
                  <a:lnTo>
                    <a:pt x="19" y="71"/>
                  </a:lnTo>
                  <a:lnTo>
                    <a:pt x="19" y="73"/>
                  </a:lnTo>
                  <a:lnTo>
                    <a:pt x="20" y="73"/>
                  </a:lnTo>
                  <a:lnTo>
                    <a:pt x="20" y="75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30" y="77"/>
                  </a:lnTo>
                  <a:lnTo>
                    <a:pt x="31" y="77"/>
                  </a:lnTo>
                  <a:lnTo>
                    <a:pt x="35" y="77"/>
                  </a:lnTo>
                  <a:lnTo>
                    <a:pt x="37" y="79"/>
                  </a:lnTo>
                  <a:lnTo>
                    <a:pt x="40" y="82"/>
                  </a:lnTo>
                  <a:lnTo>
                    <a:pt x="46" y="84"/>
                  </a:lnTo>
                  <a:lnTo>
                    <a:pt x="50" y="88"/>
                  </a:lnTo>
                  <a:lnTo>
                    <a:pt x="55" y="89"/>
                  </a:lnTo>
                  <a:lnTo>
                    <a:pt x="57" y="91"/>
                  </a:lnTo>
                  <a:lnTo>
                    <a:pt x="59" y="91"/>
                  </a:lnTo>
                  <a:lnTo>
                    <a:pt x="62" y="93"/>
                  </a:lnTo>
                  <a:lnTo>
                    <a:pt x="66" y="93"/>
                  </a:lnTo>
                  <a:lnTo>
                    <a:pt x="70" y="93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75" y="91"/>
                  </a:lnTo>
                  <a:lnTo>
                    <a:pt x="77" y="89"/>
                  </a:lnTo>
                  <a:lnTo>
                    <a:pt x="79" y="89"/>
                  </a:lnTo>
                  <a:lnTo>
                    <a:pt x="79" y="88"/>
                  </a:lnTo>
                  <a:lnTo>
                    <a:pt x="80" y="88"/>
                  </a:lnTo>
                  <a:lnTo>
                    <a:pt x="80" y="86"/>
                  </a:lnTo>
                  <a:lnTo>
                    <a:pt x="82" y="84"/>
                  </a:lnTo>
                  <a:lnTo>
                    <a:pt x="82" y="82"/>
                  </a:lnTo>
                  <a:lnTo>
                    <a:pt x="82" y="82"/>
                  </a:lnTo>
                  <a:lnTo>
                    <a:pt x="82" y="80"/>
                  </a:lnTo>
                  <a:lnTo>
                    <a:pt x="82" y="77"/>
                  </a:lnTo>
                  <a:lnTo>
                    <a:pt x="82" y="77"/>
                  </a:lnTo>
                  <a:lnTo>
                    <a:pt x="82" y="75"/>
                  </a:lnTo>
                  <a:lnTo>
                    <a:pt x="82" y="73"/>
                  </a:lnTo>
                  <a:lnTo>
                    <a:pt x="82" y="71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9" y="66"/>
                  </a:lnTo>
                  <a:lnTo>
                    <a:pt x="77" y="64"/>
                  </a:lnTo>
                  <a:lnTo>
                    <a:pt x="77" y="64"/>
                  </a:lnTo>
                  <a:lnTo>
                    <a:pt x="75" y="62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7" y="55"/>
                  </a:lnTo>
                  <a:lnTo>
                    <a:pt x="79" y="53"/>
                  </a:lnTo>
                  <a:lnTo>
                    <a:pt x="79" y="42"/>
                  </a:lnTo>
                  <a:lnTo>
                    <a:pt x="79" y="35"/>
                  </a:lnTo>
                  <a:lnTo>
                    <a:pt x="79" y="30"/>
                  </a:lnTo>
                  <a:lnTo>
                    <a:pt x="79" y="22"/>
                  </a:lnTo>
                  <a:lnTo>
                    <a:pt x="79" y="20"/>
                  </a:lnTo>
                  <a:lnTo>
                    <a:pt x="79" y="17"/>
                  </a:lnTo>
                  <a:lnTo>
                    <a:pt x="77" y="13"/>
                  </a:lnTo>
                  <a:lnTo>
                    <a:pt x="75" y="11"/>
                  </a:lnTo>
                  <a:lnTo>
                    <a:pt x="75" y="10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0" y="6"/>
                  </a:lnTo>
                  <a:lnTo>
                    <a:pt x="68" y="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10"/>
                  </a:lnTo>
                  <a:lnTo>
                    <a:pt x="64" y="13"/>
                  </a:lnTo>
                  <a:lnTo>
                    <a:pt x="62" y="15"/>
                  </a:lnTo>
                  <a:lnTo>
                    <a:pt x="60" y="19"/>
                  </a:lnTo>
                  <a:lnTo>
                    <a:pt x="60" y="20"/>
                  </a:lnTo>
                  <a:lnTo>
                    <a:pt x="59" y="24"/>
                  </a:lnTo>
                  <a:lnTo>
                    <a:pt x="57" y="26"/>
                  </a:lnTo>
                  <a:lnTo>
                    <a:pt x="55" y="28"/>
                  </a:lnTo>
                  <a:lnTo>
                    <a:pt x="53" y="30"/>
                  </a:lnTo>
                  <a:lnTo>
                    <a:pt x="51" y="31"/>
                  </a:lnTo>
                  <a:lnTo>
                    <a:pt x="51" y="28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50" y="19"/>
                  </a:lnTo>
                  <a:lnTo>
                    <a:pt x="51" y="17"/>
                  </a:lnTo>
                  <a:lnTo>
                    <a:pt x="51" y="15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2"/>
                  </a:lnTo>
                  <a:lnTo>
                    <a:pt x="53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7" name="Freeform 105"/>
            <p:cNvSpPr>
              <a:spLocks/>
            </p:cNvSpPr>
            <p:nvPr/>
          </p:nvSpPr>
          <p:spPr bwMode="auto">
            <a:xfrm rot="389883">
              <a:off x="4738186" y="1980714"/>
              <a:ext cx="112713" cy="165100"/>
            </a:xfrm>
            <a:custGeom>
              <a:avLst/>
              <a:gdLst>
                <a:gd name="T0" fmla="*/ 32 w 71"/>
                <a:gd name="T1" fmla="*/ 9 h 104"/>
                <a:gd name="T2" fmla="*/ 32 w 71"/>
                <a:gd name="T3" fmla="*/ 4 h 104"/>
                <a:gd name="T4" fmla="*/ 31 w 71"/>
                <a:gd name="T5" fmla="*/ 2 h 104"/>
                <a:gd name="T6" fmla="*/ 29 w 71"/>
                <a:gd name="T7" fmla="*/ 0 h 104"/>
                <a:gd name="T8" fmla="*/ 27 w 71"/>
                <a:gd name="T9" fmla="*/ 0 h 104"/>
                <a:gd name="T10" fmla="*/ 25 w 71"/>
                <a:gd name="T11" fmla="*/ 0 h 104"/>
                <a:gd name="T12" fmla="*/ 21 w 71"/>
                <a:gd name="T13" fmla="*/ 4 h 104"/>
                <a:gd name="T14" fmla="*/ 16 w 71"/>
                <a:gd name="T15" fmla="*/ 11 h 104"/>
                <a:gd name="T16" fmla="*/ 14 w 71"/>
                <a:gd name="T17" fmla="*/ 29 h 104"/>
                <a:gd name="T18" fmla="*/ 11 w 71"/>
                <a:gd name="T19" fmla="*/ 49 h 104"/>
                <a:gd name="T20" fmla="*/ 9 w 71"/>
                <a:gd name="T21" fmla="*/ 58 h 104"/>
                <a:gd name="T22" fmla="*/ 5 w 71"/>
                <a:gd name="T23" fmla="*/ 65 h 104"/>
                <a:gd name="T24" fmla="*/ 3 w 71"/>
                <a:gd name="T25" fmla="*/ 80 h 104"/>
                <a:gd name="T26" fmla="*/ 2 w 71"/>
                <a:gd name="T27" fmla="*/ 85 h 104"/>
                <a:gd name="T28" fmla="*/ 0 w 71"/>
                <a:gd name="T29" fmla="*/ 91 h 104"/>
                <a:gd name="T30" fmla="*/ 0 w 71"/>
                <a:gd name="T31" fmla="*/ 95 h 104"/>
                <a:gd name="T32" fmla="*/ 0 w 71"/>
                <a:gd name="T33" fmla="*/ 98 h 104"/>
                <a:gd name="T34" fmla="*/ 0 w 71"/>
                <a:gd name="T35" fmla="*/ 102 h 104"/>
                <a:gd name="T36" fmla="*/ 2 w 71"/>
                <a:gd name="T37" fmla="*/ 102 h 104"/>
                <a:gd name="T38" fmla="*/ 3 w 71"/>
                <a:gd name="T39" fmla="*/ 104 h 104"/>
                <a:gd name="T40" fmla="*/ 7 w 71"/>
                <a:gd name="T41" fmla="*/ 104 h 104"/>
                <a:gd name="T42" fmla="*/ 11 w 71"/>
                <a:gd name="T43" fmla="*/ 102 h 104"/>
                <a:gd name="T44" fmla="*/ 14 w 71"/>
                <a:gd name="T45" fmla="*/ 96 h 104"/>
                <a:gd name="T46" fmla="*/ 20 w 71"/>
                <a:gd name="T47" fmla="*/ 91 h 104"/>
                <a:gd name="T48" fmla="*/ 27 w 71"/>
                <a:gd name="T49" fmla="*/ 87 h 104"/>
                <a:gd name="T50" fmla="*/ 34 w 71"/>
                <a:gd name="T51" fmla="*/ 84 h 104"/>
                <a:gd name="T52" fmla="*/ 41 w 71"/>
                <a:gd name="T53" fmla="*/ 80 h 104"/>
                <a:gd name="T54" fmla="*/ 51 w 71"/>
                <a:gd name="T55" fmla="*/ 78 h 104"/>
                <a:gd name="T56" fmla="*/ 56 w 71"/>
                <a:gd name="T57" fmla="*/ 75 h 104"/>
                <a:gd name="T58" fmla="*/ 60 w 71"/>
                <a:gd name="T59" fmla="*/ 71 h 104"/>
                <a:gd name="T60" fmla="*/ 63 w 71"/>
                <a:gd name="T61" fmla="*/ 67 h 104"/>
                <a:gd name="T62" fmla="*/ 67 w 71"/>
                <a:gd name="T63" fmla="*/ 64 h 104"/>
                <a:gd name="T64" fmla="*/ 69 w 71"/>
                <a:gd name="T65" fmla="*/ 58 h 104"/>
                <a:gd name="T66" fmla="*/ 71 w 71"/>
                <a:gd name="T67" fmla="*/ 53 h 104"/>
                <a:gd name="T68" fmla="*/ 71 w 71"/>
                <a:gd name="T69" fmla="*/ 47 h 104"/>
                <a:gd name="T70" fmla="*/ 69 w 71"/>
                <a:gd name="T71" fmla="*/ 44 h 104"/>
                <a:gd name="T72" fmla="*/ 65 w 71"/>
                <a:gd name="T73" fmla="*/ 38 h 104"/>
                <a:gd name="T74" fmla="*/ 63 w 71"/>
                <a:gd name="T75" fmla="*/ 33 h 104"/>
                <a:gd name="T76" fmla="*/ 58 w 71"/>
                <a:gd name="T77" fmla="*/ 27 h 104"/>
                <a:gd name="T78" fmla="*/ 54 w 71"/>
                <a:gd name="T79" fmla="*/ 24 h 104"/>
                <a:gd name="T80" fmla="*/ 51 w 71"/>
                <a:gd name="T81" fmla="*/ 20 h 104"/>
                <a:gd name="T82" fmla="*/ 47 w 71"/>
                <a:gd name="T83" fmla="*/ 18 h 104"/>
                <a:gd name="T84" fmla="*/ 43 w 71"/>
                <a:gd name="T85" fmla="*/ 18 h 104"/>
                <a:gd name="T86" fmla="*/ 40 w 71"/>
                <a:gd name="T87" fmla="*/ 20 h 104"/>
                <a:gd name="T88" fmla="*/ 38 w 71"/>
                <a:gd name="T89" fmla="*/ 22 h 104"/>
                <a:gd name="T90" fmla="*/ 36 w 71"/>
                <a:gd name="T91" fmla="*/ 24 h 104"/>
                <a:gd name="T92" fmla="*/ 32 w 71"/>
                <a:gd name="T93" fmla="*/ 27 h 104"/>
                <a:gd name="T94" fmla="*/ 32 w 71"/>
                <a:gd name="T95" fmla="*/ 33 h 104"/>
                <a:gd name="T96" fmla="*/ 27 w 71"/>
                <a:gd name="T97" fmla="*/ 36 h 104"/>
                <a:gd name="T98" fmla="*/ 29 w 71"/>
                <a:gd name="T99" fmla="*/ 25 h 104"/>
                <a:gd name="T100" fmla="*/ 31 w 71"/>
                <a:gd name="T101" fmla="*/ 13 h 104"/>
                <a:gd name="T102" fmla="*/ 32 w 71"/>
                <a:gd name="T103" fmla="*/ 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104">
                  <a:moveTo>
                    <a:pt x="32" y="9"/>
                  </a:moveTo>
                  <a:lnTo>
                    <a:pt x="32" y="9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31" y="4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4" y="15"/>
                  </a:lnTo>
                  <a:lnTo>
                    <a:pt x="14" y="29"/>
                  </a:lnTo>
                  <a:lnTo>
                    <a:pt x="12" y="40"/>
                  </a:lnTo>
                  <a:lnTo>
                    <a:pt x="11" y="49"/>
                  </a:lnTo>
                  <a:lnTo>
                    <a:pt x="9" y="55"/>
                  </a:lnTo>
                  <a:lnTo>
                    <a:pt x="9" y="58"/>
                  </a:lnTo>
                  <a:lnTo>
                    <a:pt x="7" y="62"/>
                  </a:lnTo>
                  <a:lnTo>
                    <a:pt x="5" y="65"/>
                  </a:lnTo>
                  <a:lnTo>
                    <a:pt x="5" y="80"/>
                  </a:lnTo>
                  <a:lnTo>
                    <a:pt x="3" y="80"/>
                  </a:lnTo>
                  <a:lnTo>
                    <a:pt x="3" y="84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2"/>
                  </a:lnTo>
                  <a:lnTo>
                    <a:pt x="2" y="102"/>
                  </a:lnTo>
                  <a:lnTo>
                    <a:pt x="3" y="102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9" y="102"/>
                  </a:lnTo>
                  <a:lnTo>
                    <a:pt x="11" y="102"/>
                  </a:lnTo>
                  <a:lnTo>
                    <a:pt x="12" y="100"/>
                  </a:lnTo>
                  <a:lnTo>
                    <a:pt x="14" y="96"/>
                  </a:lnTo>
                  <a:lnTo>
                    <a:pt x="16" y="95"/>
                  </a:lnTo>
                  <a:lnTo>
                    <a:pt x="20" y="91"/>
                  </a:lnTo>
                  <a:lnTo>
                    <a:pt x="23" y="89"/>
                  </a:lnTo>
                  <a:lnTo>
                    <a:pt x="27" y="87"/>
                  </a:lnTo>
                  <a:lnTo>
                    <a:pt x="31" y="85"/>
                  </a:lnTo>
                  <a:lnTo>
                    <a:pt x="34" y="84"/>
                  </a:lnTo>
                  <a:lnTo>
                    <a:pt x="38" y="82"/>
                  </a:lnTo>
                  <a:lnTo>
                    <a:pt x="41" y="80"/>
                  </a:lnTo>
                  <a:lnTo>
                    <a:pt x="45" y="80"/>
                  </a:lnTo>
                  <a:lnTo>
                    <a:pt x="51" y="78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60" y="71"/>
                  </a:lnTo>
                  <a:lnTo>
                    <a:pt x="61" y="69"/>
                  </a:lnTo>
                  <a:lnTo>
                    <a:pt x="63" y="67"/>
                  </a:lnTo>
                  <a:lnTo>
                    <a:pt x="65" y="65"/>
                  </a:lnTo>
                  <a:lnTo>
                    <a:pt x="67" y="64"/>
                  </a:lnTo>
                  <a:lnTo>
                    <a:pt x="67" y="60"/>
                  </a:lnTo>
                  <a:lnTo>
                    <a:pt x="69" y="58"/>
                  </a:lnTo>
                  <a:lnTo>
                    <a:pt x="71" y="56"/>
                  </a:lnTo>
                  <a:lnTo>
                    <a:pt x="71" y="53"/>
                  </a:lnTo>
                  <a:lnTo>
                    <a:pt x="71" y="49"/>
                  </a:lnTo>
                  <a:lnTo>
                    <a:pt x="71" y="47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7" y="40"/>
                  </a:lnTo>
                  <a:lnTo>
                    <a:pt x="65" y="38"/>
                  </a:lnTo>
                  <a:lnTo>
                    <a:pt x="63" y="36"/>
                  </a:lnTo>
                  <a:lnTo>
                    <a:pt x="63" y="33"/>
                  </a:lnTo>
                  <a:lnTo>
                    <a:pt x="60" y="31"/>
                  </a:lnTo>
                  <a:lnTo>
                    <a:pt x="58" y="27"/>
                  </a:lnTo>
                  <a:lnTo>
                    <a:pt x="56" y="25"/>
                  </a:lnTo>
                  <a:lnTo>
                    <a:pt x="54" y="24"/>
                  </a:lnTo>
                  <a:lnTo>
                    <a:pt x="52" y="22"/>
                  </a:lnTo>
                  <a:lnTo>
                    <a:pt x="51" y="20"/>
                  </a:lnTo>
                  <a:lnTo>
                    <a:pt x="49" y="20"/>
                  </a:lnTo>
                  <a:lnTo>
                    <a:pt x="47" y="18"/>
                  </a:lnTo>
                  <a:lnTo>
                    <a:pt x="45" y="18"/>
                  </a:lnTo>
                  <a:lnTo>
                    <a:pt x="43" y="18"/>
                  </a:lnTo>
                  <a:lnTo>
                    <a:pt x="41" y="20"/>
                  </a:lnTo>
                  <a:lnTo>
                    <a:pt x="40" y="20"/>
                  </a:lnTo>
                  <a:lnTo>
                    <a:pt x="38" y="20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36" y="24"/>
                  </a:lnTo>
                  <a:lnTo>
                    <a:pt x="34" y="24"/>
                  </a:lnTo>
                  <a:lnTo>
                    <a:pt x="32" y="27"/>
                  </a:lnTo>
                  <a:lnTo>
                    <a:pt x="32" y="31"/>
                  </a:lnTo>
                  <a:lnTo>
                    <a:pt x="32" y="33"/>
                  </a:lnTo>
                  <a:lnTo>
                    <a:pt x="32" y="36"/>
                  </a:lnTo>
                  <a:lnTo>
                    <a:pt x="27" y="36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1" y="18"/>
                  </a:lnTo>
                  <a:lnTo>
                    <a:pt x="31" y="13"/>
                  </a:lnTo>
                  <a:lnTo>
                    <a:pt x="32" y="9"/>
                  </a:lnTo>
                  <a:lnTo>
                    <a:pt x="32" y="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8" name="Freeform 106"/>
            <p:cNvSpPr>
              <a:spLocks noEditPoints="1"/>
            </p:cNvSpPr>
            <p:nvPr/>
          </p:nvSpPr>
          <p:spPr bwMode="auto">
            <a:xfrm rot="389883">
              <a:off x="3340323" y="2154874"/>
              <a:ext cx="2754313" cy="2881313"/>
            </a:xfrm>
            <a:custGeom>
              <a:avLst/>
              <a:gdLst>
                <a:gd name="T0" fmla="*/ 1692 w 1735"/>
                <a:gd name="T1" fmla="*/ 1374 h 1815"/>
                <a:gd name="T2" fmla="*/ 1701 w 1735"/>
                <a:gd name="T3" fmla="*/ 1250 h 1815"/>
                <a:gd name="T4" fmla="*/ 1674 w 1735"/>
                <a:gd name="T5" fmla="*/ 1183 h 1815"/>
                <a:gd name="T6" fmla="*/ 1610 w 1735"/>
                <a:gd name="T7" fmla="*/ 1177 h 1815"/>
                <a:gd name="T8" fmla="*/ 1559 w 1735"/>
                <a:gd name="T9" fmla="*/ 1117 h 1815"/>
                <a:gd name="T10" fmla="*/ 1457 w 1735"/>
                <a:gd name="T11" fmla="*/ 1023 h 1815"/>
                <a:gd name="T12" fmla="*/ 1363 w 1735"/>
                <a:gd name="T13" fmla="*/ 1014 h 1815"/>
                <a:gd name="T14" fmla="*/ 1272 w 1735"/>
                <a:gd name="T15" fmla="*/ 1110 h 1815"/>
                <a:gd name="T16" fmla="*/ 1219 w 1735"/>
                <a:gd name="T17" fmla="*/ 996 h 1815"/>
                <a:gd name="T18" fmla="*/ 1161 w 1735"/>
                <a:gd name="T19" fmla="*/ 887 h 1815"/>
                <a:gd name="T20" fmla="*/ 1081 w 1735"/>
                <a:gd name="T21" fmla="*/ 830 h 1815"/>
                <a:gd name="T22" fmla="*/ 1036 w 1735"/>
                <a:gd name="T23" fmla="*/ 725 h 1815"/>
                <a:gd name="T24" fmla="*/ 1025 w 1735"/>
                <a:gd name="T25" fmla="*/ 592 h 1815"/>
                <a:gd name="T26" fmla="*/ 1043 w 1735"/>
                <a:gd name="T27" fmla="*/ 465 h 1815"/>
                <a:gd name="T28" fmla="*/ 1060 w 1735"/>
                <a:gd name="T29" fmla="*/ 327 h 1815"/>
                <a:gd name="T30" fmla="*/ 1003 w 1735"/>
                <a:gd name="T31" fmla="*/ 220 h 1815"/>
                <a:gd name="T32" fmla="*/ 932 w 1735"/>
                <a:gd name="T33" fmla="*/ 305 h 1815"/>
                <a:gd name="T34" fmla="*/ 965 w 1735"/>
                <a:gd name="T35" fmla="*/ 47 h 1815"/>
                <a:gd name="T36" fmla="*/ 896 w 1735"/>
                <a:gd name="T37" fmla="*/ 38 h 1815"/>
                <a:gd name="T38" fmla="*/ 834 w 1735"/>
                <a:gd name="T39" fmla="*/ 4 h 1815"/>
                <a:gd name="T40" fmla="*/ 778 w 1735"/>
                <a:gd name="T41" fmla="*/ 95 h 1815"/>
                <a:gd name="T42" fmla="*/ 745 w 1735"/>
                <a:gd name="T43" fmla="*/ 113 h 1815"/>
                <a:gd name="T44" fmla="*/ 651 w 1735"/>
                <a:gd name="T45" fmla="*/ 162 h 1815"/>
                <a:gd name="T46" fmla="*/ 560 w 1735"/>
                <a:gd name="T47" fmla="*/ 282 h 1815"/>
                <a:gd name="T48" fmla="*/ 471 w 1735"/>
                <a:gd name="T49" fmla="*/ 362 h 1815"/>
                <a:gd name="T50" fmla="*/ 516 w 1735"/>
                <a:gd name="T51" fmla="*/ 429 h 1815"/>
                <a:gd name="T52" fmla="*/ 502 w 1735"/>
                <a:gd name="T53" fmla="*/ 463 h 1815"/>
                <a:gd name="T54" fmla="*/ 493 w 1735"/>
                <a:gd name="T55" fmla="*/ 409 h 1815"/>
                <a:gd name="T56" fmla="*/ 444 w 1735"/>
                <a:gd name="T57" fmla="*/ 385 h 1815"/>
                <a:gd name="T58" fmla="*/ 456 w 1735"/>
                <a:gd name="T59" fmla="*/ 474 h 1815"/>
                <a:gd name="T60" fmla="*/ 458 w 1735"/>
                <a:gd name="T61" fmla="*/ 571 h 1815"/>
                <a:gd name="T62" fmla="*/ 460 w 1735"/>
                <a:gd name="T63" fmla="*/ 650 h 1815"/>
                <a:gd name="T64" fmla="*/ 498 w 1735"/>
                <a:gd name="T65" fmla="*/ 792 h 1815"/>
                <a:gd name="T66" fmla="*/ 522 w 1735"/>
                <a:gd name="T67" fmla="*/ 914 h 1815"/>
                <a:gd name="T68" fmla="*/ 502 w 1735"/>
                <a:gd name="T69" fmla="*/ 1005 h 1815"/>
                <a:gd name="T70" fmla="*/ 485 w 1735"/>
                <a:gd name="T71" fmla="*/ 1088 h 1815"/>
                <a:gd name="T72" fmla="*/ 376 w 1735"/>
                <a:gd name="T73" fmla="*/ 1088 h 1815"/>
                <a:gd name="T74" fmla="*/ 226 w 1735"/>
                <a:gd name="T75" fmla="*/ 1143 h 1815"/>
                <a:gd name="T76" fmla="*/ 122 w 1735"/>
                <a:gd name="T77" fmla="*/ 1205 h 1815"/>
                <a:gd name="T78" fmla="*/ 39 w 1735"/>
                <a:gd name="T79" fmla="*/ 1194 h 1815"/>
                <a:gd name="T80" fmla="*/ 57 w 1735"/>
                <a:gd name="T81" fmla="*/ 1250 h 1815"/>
                <a:gd name="T82" fmla="*/ 8 w 1735"/>
                <a:gd name="T83" fmla="*/ 1315 h 1815"/>
                <a:gd name="T84" fmla="*/ 28 w 1735"/>
                <a:gd name="T85" fmla="*/ 1421 h 1815"/>
                <a:gd name="T86" fmla="*/ 71 w 1735"/>
                <a:gd name="T87" fmla="*/ 1461 h 1815"/>
                <a:gd name="T88" fmla="*/ 137 w 1735"/>
                <a:gd name="T89" fmla="*/ 1466 h 1815"/>
                <a:gd name="T90" fmla="*/ 217 w 1735"/>
                <a:gd name="T91" fmla="*/ 1517 h 1815"/>
                <a:gd name="T92" fmla="*/ 320 w 1735"/>
                <a:gd name="T93" fmla="*/ 1681 h 1815"/>
                <a:gd name="T94" fmla="*/ 433 w 1735"/>
                <a:gd name="T95" fmla="*/ 1721 h 1815"/>
                <a:gd name="T96" fmla="*/ 495 w 1735"/>
                <a:gd name="T97" fmla="*/ 1793 h 1815"/>
                <a:gd name="T98" fmla="*/ 574 w 1735"/>
                <a:gd name="T99" fmla="*/ 1797 h 1815"/>
                <a:gd name="T100" fmla="*/ 720 w 1735"/>
                <a:gd name="T101" fmla="*/ 1721 h 1815"/>
                <a:gd name="T102" fmla="*/ 907 w 1735"/>
                <a:gd name="T103" fmla="*/ 1762 h 1815"/>
                <a:gd name="T104" fmla="*/ 952 w 1735"/>
                <a:gd name="T105" fmla="*/ 1651 h 1815"/>
                <a:gd name="T106" fmla="*/ 1163 w 1735"/>
                <a:gd name="T107" fmla="*/ 1702 h 1815"/>
                <a:gd name="T108" fmla="*/ 1325 w 1735"/>
                <a:gd name="T109" fmla="*/ 1691 h 1815"/>
                <a:gd name="T110" fmla="*/ 1536 w 1735"/>
                <a:gd name="T111" fmla="*/ 1597 h 1815"/>
                <a:gd name="T112" fmla="*/ 1674 w 1735"/>
                <a:gd name="T113" fmla="*/ 1581 h 1815"/>
                <a:gd name="T114" fmla="*/ 195 w 1735"/>
                <a:gd name="T115" fmla="*/ 1194 h 1815"/>
                <a:gd name="T116" fmla="*/ 1312 w 1735"/>
                <a:gd name="T117" fmla="*/ 1463 h 1815"/>
                <a:gd name="T118" fmla="*/ 1236 w 1735"/>
                <a:gd name="T119" fmla="*/ 1559 h 1815"/>
                <a:gd name="T120" fmla="*/ 1156 w 1735"/>
                <a:gd name="T121" fmla="*/ 1606 h 1815"/>
                <a:gd name="T122" fmla="*/ 1272 w 1735"/>
                <a:gd name="T123" fmla="*/ 1444 h 1815"/>
                <a:gd name="T124" fmla="*/ 1303 w 1735"/>
                <a:gd name="T125" fmla="*/ 1334 h 1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35" h="1815">
                  <a:moveTo>
                    <a:pt x="1735" y="1523"/>
                  </a:moveTo>
                  <a:lnTo>
                    <a:pt x="1734" y="1521"/>
                  </a:lnTo>
                  <a:lnTo>
                    <a:pt x="1732" y="1519"/>
                  </a:lnTo>
                  <a:lnTo>
                    <a:pt x="1730" y="1515"/>
                  </a:lnTo>
                  <a:lnTo>
                    <a:pt x="1728" y="1513"/>
                  </a:lnTo>
                  <a:lnTo>
                    <a:pt x="1726" y="1512"/>
                  </a:lnTo>
                  <a:lnTo>
                    <a:pt x="1725" y="1508"/>
                  </a:lnTo>
                  <a:lnTo>
                    <a:pt x="1723" y="1504"/>
                  </a:lnTo>
                  <a:lnTo>
                    <a:pt x="1721" y="1501"/>
                  </a:lnTo>
                  <a:lnTo>
                    <a:pt x="1719" y="1497"/>
                  </a:lnTo>
                  <a:lnTo>
                    <a:pt x="1719" y="1492"/>
                  </a:lnTo>
                  <a:lnTo>
                    <a:pt x="1717" y="1490"/>
                  </a:lnTo>
                  <a:lnTo>
                    <a:pt x="1717" y="1486"/>
                  </a:lnTo>
                  <a:lnTo>
                    <a:pt x="1717" y="1484"/>
                  </a:lnTo>
                  <a:lnTo>
                    <a:pt x="1717" y="1481"/>
                  </a:lnTo>
                  <a:lnTo>
                    <a:pt x="1717" y="1470"/>
                  </a:lnTo>
                  <a:lnTo>
                    <a:pt x="1717" y="1461"/>
                  </a:lnTo>
                  <a:lnTo>
                    <a:pt x="1717" y="1452"/>
                  </a:lnTo>
                  <a:lnTo>
                    <a:pt x="1719" y="1444"/>
                  </a:lnTo>
                  <a:lnTo>
                    <a:pt x="1719" y="1437"/>
                  </a:lnTo>
                  <a:lnTo>
                    <a:pt x="1721" y="1428"/>
                  </a:lnTo>
                  <a:lnTo>
                    <a:pt x="1723" y="1419"/>
                  </a:lnTo>
                  <a:lnTo>
                    <a:pt x="1726" y="1406"/>
                  </a:lnTo>
                  <a:lnTo>
                    <a:pt x="1728" y="1401"/>
                  </a:lnTo>
                  <a:lnTo>
                    <a:pt x="1728" y="1395"/>
                  </a:lnTo>
                  <a:lnTo>
                    <a:pt x="1728" y="1390"/>
                  </a:lnTo>
                  <a:lnTo>
                    <a:pt x="1730" y="1386"/>
                  </a:lnTo>
                  <a:lnTo>
                    <a:pt x="1730" y="1383"/>
                  </a:lnTo>
                  <a:lnTo>
                    <a:pt x="1728" y="1379"/>
                  </a:lnTo>
                  <a:lnTo>
                    <a:pt x="1728" y="1377"/>
                  </a:lnTo>
                  <a:lnTo>
                    <a:pt x="1728" y="1375"/>
                  </a:lnTo>
                  <a:lnTo>
                    <a:pt x="1726" y="1374"/>
                  </a:lnTo>
                  <a:lnTo>
                    <a:pt x="1725" y="1372"/>
                  </a:lnTo>
                  <a:lnTo>
                    <a:pt x="1725" y="1372"/>
                  </a:lnTo>
                  <a:lnTo>
                    <a:pt x="1723" y="1370"/>
                  </a:lnTo>
                  <a:lnTo>
                    <a:pt x="1721" y="1370"/>
                  </a:lnTo>
                  <a:lnTo>
                    <a:pt x="1719" y="1370"/>
                  </a:lnTo>
                  <a:lnTo>
                    <a:pt x="1717" y="1370"/>
                  </a:lnTo>
                  <a:lnTo>
                    <a:pt x="1715" y="1370"/>
                  </a:lnTo>
                  <a:lnTo>
                    <a:pt x="1706" y="1372"/>
                  </a:lnTo>
                  <a:lnTo>
                    <a:pt x="1697" y="1374"/>
                  </a:lnTo>
                  <a:lnTo>
                    <a:pt x="1695" y="1374"/>
                  </a:lnTo>
                  <a:lnTo>
                    <a:pt x="1694" y="1374"/>
                  </a:lnTo>
                  <a:lnTo>
                    <a:pt x="1692" y="1374"/>
                  </a:lnTo>
                  <a:lnTo>
                    <a:pt x="1692" y="1374"/>
                  </a:lnTo>
                  <a:lnTo>
                    <a:pt x="1690" y="1372"/>
                  </a:lnTo>
                  <a:lnTo>
                    <a:pt x="1688" y="1370"/>
                  </a:lnTo>
                  <a:lnTo>
                    <a:pt x="1688" y="1370"/>
                  </a:lnTo>
                  <a:lnTo>
                    <a:pt x="1688" y="1368"/>
                  </a:lnTo>
                  <a:lnTo>
                    <a:pt x="1688" y="1361"/>
                  </a:lnTo>
                  <a:lnTo>
                    <a:pt x="1690" y="1355"/>
                  </a:lnTo>
                  <a:lnTo>
                    <a:pt x="1690" y="1350"/>
                  </a:lnTo>
                  <a:lnTo>
                    <a:pt x="1694" y="1344"/>
                  </a:lnTo>
                  <a:lnTo>
                    <a:pt x="1695" y="1339"/>
                  </a:lnTo>
                  <a:lnTo>
                    <a:pt x="1697" y="1334"/>
                  </a:lnTo>
                  <a:lnTo>
                    <a:pt x="1701" y="1328"/>
                  </a:lnTo>
                  <a:lnTo>
                    <a:pt x="1703" y="1324"/>
                  </a:lnTo>
                  <a:lnTo>
                    <a:pt x="1706" y="1319"/>
                  </a:lnTo>
                  <a:lnTo>
                    <a:pt x="1710" y="1315"/>
                  </a:lnTo>
                  <a:lnTo>
                    <a:pt x="1714" y="1310"/>
                  </a:lnTo>
                  <a:lnTo>
                    <a:pt x="1717" y="1306"/>
                  </a:lnTo>
                  <a:lnTo>
                    <a:pt x="1721" y="1303"/>
                  </a:lnTo>
                  <a:lnTo>
                    <a:pt x="1725" y="1299"/>
                  </a:lnTo>
                  <a:lnTo>
                    <a:pt x="1730" y="1295"/>
                  </a:lnTo>
                  <a:lnTo>
                    <a:pt x="1734" y="1292"/>
                  </a:lnTo>
                  <a:lnTo>
                    <a:pt x="1732" y="1290"/>
                  </a:lnTo>
                  <a:lnTo>
                    <a:pt x="1730" y="1286"/>
                  </a:lnTo>
                  <a:lnTo>
                    <a:pt x="1728" y="1285"/>
                  </a:lnTo>
                  <a:lnTo>
                    <a:pt x="1726" y="1281"/>
                  </a:lnTo>
                  <a:lnTo>
                    <a:pt x="1725" y="1279"/>
                  </a:lnTo>
                  <a:lnTo>
                    <a:pt x="1721" y="1277"/>
                  </a:lnTo>
                  <a:lnTo>
                    <a:pt x="1719" y="1275"/>
                  </a:lnTo>
                  <a:lnTo>
                    <a:pt x="1717" y="1274"/>
                  </a:lnTo>
                  <a:lnTo>
                    <a:pt x="1715" y="1272"/>
                  </a:lnTo>
                  <a:lnTo>
                    <a:pt x="1714" y="1270"/>
                  </a:lnTo>
                  <a:lnTo>
                    <a:pt x="1714" y="1268"/>
                  </a:lnTo>
                  <a:lnTo>
                    <a:pt x="1712" y="1266"/>
                  </a:lnTo>
                  <a:lnTo>
                    <a:pt x="1710" y="1265"/>
                  </a:lnTo>
                  <a:lnTo>
                    <a:pt x="1706" y="1261"/>
                  </a:lnTo>
                  <a:lnTo>
                    <a:pt x="1705" y="1259"/>
                  </a:lnTo>
                  <a:lnTo>
                    <a:pt x="1701" y="1257"/>
                  </a:lnTo>
                  <a:lnTo>
                    <a:pt x="1701" y="1255"/>
                  </a:lnTo>
                  <a:lnTo>
                    <a:pt x="1701" y="1254"/>
                  </a:lnTo>
                  <a:lnTo>
                    <a:pt x="1701" y="1254"/>
                  </a:lnTo>
                  <a:lnTo>
                    <a:pt x="1701" y="1252"/>
                  </a:lnTo>
                  <a:lnTo>
                    <a:pt x="1701" y="1252"/>
                  </a:lnTo>
                  <a:lnTo>
                    <a:pt x="1701" y="1250"/>
                  </a:lnTo>
                  <a:lnTo>
                    <a:pt x="1701" y="1250"/>
                  </a:lnTo>
                  <a:lnTo>
                    <a:pt x="1701" y="1250"/>
                  </a:lnTo>
                  <a:lnTo>
                    <a:pt x="1705" y="1248"/>
                  </a:lnTo>
                  <a:lnTo>
                    <a:pt x="1706" y="1246"/>
                  </a:lnTo>
                  <a:lnTo>
                    <a:pt x="1708" y="1246"/>
                  </a:lnTo>
                  <a:lnTo>
                    <a:pt x="1710" y="1246"/>
                  </a:lnTo>
                  <a:lnTo>
                    <a:pt x="1710" y="1245"/>
                  </a:lnTo>
                  <a:lnTo>
                    <a:pt x="1712" y="1245"/>
                  </a:lnTo>
                  <a:lnTo>
                    <a:pt x="1712" y="1243"/>
                  </a:lnTo>
                  <a:lnTo>
                    <a:pt x="1712" y="1243"/>
                  </a:lnTo>
                  <a:lnTo>
                    <a:pt x="1712" y="1241"/>
                  </a:lnTo>
                  <a:lnTo>
                    <a:pt x="1712" y="1241"/>
                  </a:lnTo>
                  <a:lnTo>
                    <a:pt x="1710" y="1239"/>
                  </a:lnTo>
                  <a:lnTo>
                    <a:pt x="1708" y="1237"/>
                  </a:lnTo>
                  <a:lnTo>
                    <a:pt x="1706" y="1235"/>
                  </a:lnTo>
                  <a:lnTo>
                    <a:pt x="1705" y="1234"/>
                  </a:lnTo>
                  <a:lnTo>
                    <a:pt x="1699" y="1230"/>
                  </a:lnTo>
                  <a:lnTo>
                    <a:pt x="1695" y="1226"/>
                  </a:lnTo>
                  <a:lnTo>
                    <a:pt x="1694" y="1226"/>
                  </a:lnTo>
                  <a:lnTo>
                    <a:pt x="1694" y="1225"/>
                  </a:lnTo>
                  <a:lnTo>
                    <a:pt x="1694" y="1225"/>
                  </a:lnTo>
                  <a:lnTo>
                    <a:pt x="1694" y="1223"/>
                  </a:lnTo>
                  <a:lnTo>
                    <a:pt x="1694" y="1223"/>
                  </a:lnTo>
                  <a:lnTo>
                    <a:pt x="1694" y="1221"/>
                  </a:lnTo>
                  <a:lnTo>
                    <a:pt x="1694" y="1221"/>
                  </a:lnTo>
                  <a:lnTo>
                    <a:pt x="1694" y="1219"/>
                  </a:lnTo>
                  <a:lnTo>
                    <a:pt x="1695" y="1217"/>
                  </a:lnTo>
                  <a:lnTo>
                    <a:pt x="1695" y="1217"/>
                  </a:lnTo>
                  <a:lnTo>
                    <a:pt x="1694" y="1214"/>
                  </a:lnTo>
                  <a:lnTo>
                    <a:pt x="1694" y="1212"/>
                  </a:lnTo>
                  <a:lnTo>
                    <a:pt x="1692" y="1208"/>
                  </a:lnTo>
                  <a:lnTo>
                    <a:pt x="1690" y="1205"/>
                  </a:lnTo>
                  <a:lnTo>
                    <a:pt x="1688" y="1201"/>
                  </a:lnTo>
                  <a:lnTo>
                    <a:pt x="1686" y="1197"/>
                  </a:lnTo>
                  <a:lnTo>
                    <a:pt x="1685" y="1192"/>
                  </a:lnTo>
                  <a:lnTo>
                    <a:pt x="1681" y="1188"/>
                  </a:lnTo>
                  <a:lnTo>
                    <a:pt x="1681" y="1186"/>
                  </a:lnTo>
                  <a:lnTo>
                    <a:pt x="1679" y="1186"/>
                  </a:lnTo>
                  <a:lnTo>
                    <a:pt x="1679" y="1185"/>
                  </a:lnTo>
                  <a:lnTo>
                    <a:pt x="1677" y="1185"/>
                  </a:lnTo>
                  <a:lnTo>
                    <a:pt x="1677" y="1183"/>
                  </a:lnTo>
                  <a:lnTo>
                    <a:pt x="1675" y="1183"/>
                  </a:lnTo>
                  <a:lnTo>
                    <a:pt x="1675" y="1183"/>
                  </a:lnTo>
                  <a:lnTo>
                    <a:pt x="1674" y="1183"/>
                  </a:lnTo>
                  <a:lnTo>
                    <a:pt x="1674" y="1183"/>
                  </a:lnTo>
                  <a:lnTo>
                    <a:pt x="1672" y="1185"/>
                  </a:lnTo>
                  <a:lnTo>
                    <a:pt x="1670" y="1185"/>
                  </a:lnTo>
                  <a:lnTo>
                    <a:pt x="1670" y="1186"/>
                  </a:lnTo>
                  <a:lnTo>
                    <a:pt x="1668" y="1188"/>
                  </a:lnTo>
                  <a:lnTo>
                    <a:pt x="1668" y="1188"/>
                  </a:lnTo>
                  <a:lnTo>
                    <a:pt x="1666" y="1188"/>
                  </a:lnTo>
                  <a:lnTo>
                    <a:pt x="1666" y="1190"/>
                  </a:lnTo>
                  <a:lnTo>
                    <a:pt x="1665" y="1190"/>
                  </a:lnTo>
                  <a:lnTo>
                    <a:pt x="1665" y="1190"/>
                  </a:lnTo>
                  <a:lnTo>
                    <a:pt x="1663" y="1190"/>
                  </a:lnTo>
                  <a:lnTo>
                    <a:pt x="1661" y="1188"/>
                  </a:lnTo>
                  <a:lnTo>
                    <a:pt x="1659" y="1188"/>
                  </a:lnTo>
                  <a:lnTo>
                    <a:pt x="1657" y="1185"/>
                  </a:lnTo>
                  <a:lnTo>
                    <a:pt x="1655" y="1183"/>
                  </a:lnTo>
                  <a:lnTo>
                    <a:pt x="1654" y="1179"/>
                  </a:lnTo>
                  <a:lnTo>
                    <a:pt x="1654" y="1177"/>
                  </a:lnTo>
                  <a:lnTo>
                    <a:pt x="1652" y="1176"/>
                  </a:lnTo>
                  <a:lnTo>
                    <a:pt x="1650" y="1174"/>
                  </a:lnTo>
                  <a:lnTo>
                    <a:pt x="1650" y="1172"/>
                  </a:lnTo>
                  <a:lnTo>
                    <a:pt x="1648" y="1172"/>
                  </a:lnTo>
                  <a:lnTo>
                    <a:pt x="1648" y="1172"/>
                  </a:lnTo>
                  <a:lnTo>
                    <a:pt x="1646" y="1170"/>
                  </a:lnTo>
                  <a:lnTo>
                    <a:pt x="1645" y="1170"/>
                  </a:lnTo>
                  <a:lnTo>
                    <a:pt x="1645" y="1170"/>
                  </a:lnTo>
                  <a:lnTo>
                    <a:pt x="1643" y="1172"/>
                  </a:lnTo>
                  <a:lnTo>
                    <a:pt x="1641" y="1172"/>
                  </a:lnTo>
                  <a:lnTo>
                    <a:pt x="1639" y="1172"/>
                  </a:lnTo>
                  <a:lnTo>
                    <a:pt x="1637" y="1174"/>
                  </a:lnTo>
                  <a:lnTo>
                    <a:pt x="1635" y="1176"/>
                  </a:lnTo>
                  <a:lnTo>
                    <a:pt x="1634" y="1177"/>
                  </a:lnTo>
                  <a:lnTo>
                    <a:pt x="1632" y="1181"/>
                  </a:lnTo>
                  <a:lnTo>
                    <a:pt x="1628" y="1183"/>
                  </a:lnTo>
                  <a:lnTo>
                    <a:pt x="1626" y="1185"/>
                  </a:lnTo>
                  <a:lnTo>
                    <a:pt x="1625" y="1185"/>
                  </a:lnTo>
                  <a:lnTo>
                    <a:pt x="1621" y="1186"/>
                  </a:lnTo>
                  <a:lnTo>
                    <a:pt x="1619" y="1186"/>
                  </a:lnTo>
                  <a:lnTo>
                    <a:pt x="1617" y="1186"/>
                  </a:lnTo>
                  <a:lnTo>
                    <a:pt x="1616" y="1186"/>
                  </a:lnTo>
                  <a:lnTo>
                    <a:pt x="1614" y="1185"/>
                  </a:lnTo>
                  <a:lnTo>
                    <a:pt x="1614" y="1185"/>
                  </a:lnTo>
                  <a:lnTo>
                    <a:pt x="1612" y="1183"/>
                  </a:lnTo>
                  <a:lnTo>
                    <a:pt x="1612" y="1181"/>
                  </a:lnTo>
                  <a:lnTo>
                    <a:pt x="1610" y="1179"/>
                  </a:lnTo>
                  <a:lnTo>
                    <a:pt x="1610" y="1177"/>
                  </a:lnTo>
                  <a:lnTo>
                    <a:pt x="1612" y="1176"/>
                  </a:lnTo>
                  <a:lnTo>
                    <a:pt x="1612" y="1174"/>
                  </a:lnTo>
                  <a:lnTo>
                    <a:pt x="1614" y="1172"/>
                  </a:lnTo>
                  <a:lnTo>
                    <a:pt x="1616" y="1168"/>
                  </a:lnTo>
                  <a:lnTo>
                    <a:pt x="1617" y="1166"/>
                  </a:lnTo>
                  <a:lnTo>
                    <a:pt x="1617" y="1165"/>
                  </a:lnTo>
                  <a:lnTo>
                    <a:pt x="1617" y="1165"/>
                  </a:lnTo>
                  <a:lnTo>
                    <a:pt x="1617" y="1165"/>
                  </a:lnTo>
                  <a:lnTo>
                    <a:pt x="1617" y="1163"/>
                  </a:lnTo>
                  <a:lnTo>
                    <a:pt x="1616" y="1163"/>
                  </a:lnTo>
                  <a:lnTo>
                    <a:pt x="1612" y="1163"/>
                  </a:lnTo>
                  <a:lnTo>
                    <a:pt x="1610" y="1161"/>
                  </a:lnTo>
                  <a:lnTo>
                    <a:pt x="1606" y="1159"/>
                  </a:lnTo>
                  <a:lnTo>
                    <a:pt x="1605" y="1157"/>
                  </a:lnTo>
                  <a:lnTo>
                    <a:pt x="1601" y="1157"/>
                  </a:lnTo>
                  <a:lnTo>
                    <a:pt x="1601" y="1157"/>
                  </a:lnTo>
                  <a:lnTo>
                    <a:pt x="1599" y="1157"/>
                  </a:lnTo>
                  <a:lnTo>
                    <a:pt x="1599" y="1157"/>
                  </a:lnTo>
                  <a:lnTo>
                    <a:pt x="1597" y="1156"/>
                  </a:lnTo>
                  <a:lnTo>
                    <a:pt x="1594" y="1156"/>
                  </a:lnTo>
                  <a:lnTo>
                    <a:pt x="1590" y="1154"/>
                  </a:lnTo>
                  <a:lnTo>
                    <a:pt x="1588" y="1152"/>
                  </a:lnTo>
                  <a:lnTo>
                    <a:pt x="1586" y="1150"/>
                  </a:lnTo>
                  <a:lnTo>
                    <a:pt x="1585" y="1148"/>
                  </a:lnTo>
                  <a:lnTo>
                    <a:pt x="1585" y="1146"/>
                  </a:lnTo>
                  <a:lnTo>
                    <a:pt x="1585" y="1146"/>
                  </a:lnTo>
                  <a:lnTo>
                    <a:pt x="1585" y="1143"/>
                  </a:lnTo>
                  <a:lnTo>
                    <a:pt x="1585" y="1143"/>
                  </a:lnTo>
                  <a:lnTo>
                    <a:pt x="1585" y="1141"/>
                  </a:lnTo>
                  <a:lnTo>
                    <a:pt x="1585" y="1137"/>
                  </a:lnTo>
                  <a:lnTo>
                    <a:pt x="1586" y="1136"/>
                  </a:lnTo>
                  <a:lnTo>
                    <a:pt x="1586" y="1134"/>
                  </a:lnTo>
                  <a:lnTo>
                    <a:pt x="1586" y="1132"/>
                  </a:lnTo>
                  <a:lnTo>
                    <a:pt x="1585" y="1132"/>
                  </a:lnTo>
                  <a:lnTo>
                    <a:pt x="1581" y="1132"/>
                  </a:lnTo>
                  <a:lnTo>
                    <a:pt x="1577" y="1130"/>
                  </a:lnTo>
                  <a:lnTo>
                    <a:pt x="1574" y="1130"/>
                  </a:lnTo>
                  <a:lnTo>
                    <a:pt x="1572" y="1128"/>
                  </a:lnTo>
                  <a:lnTo>
                    <a:pt x="1568" y="1126"/>
                  </a:lnTo>
                  <a:lnTo>
                    <a:pt x="1566" y="1125"/>
                  </a:lnTo>
                  <a:lnTo>
                    <a:pt x="1565" y="1123"/>
                  </a:lnTo>
                  <a:lnTo>
                    <a:pt x="1563" y="1121"/>
                  </a:lnTo>
                  <a:lnTo>
                    <a:pt x="1561" y="1119"/>
                  </a:lnTo>
                  <a:lnTo>
                    <a:pt x="1559" y="1117"/>
                  </a:lnTo>
                  <a:lnTo>
                    <a:pt x="1557" y="1116"/>
                  </a:lnTo>
                  <a:lnTo>
                    <a:pt x="1554" y="1110"/>
                  </a:lnTo>
                  <a:lnTo>
                    <a:pt x="1550" y="1106"/>
                  </a:lnTo>
                  <a:lnTo>
                    <a:pt x="1545" y="1096"/>
                  </a:lnTo>
                  <a:lnTo>
                    <a:pt x="1539" y="1085"/>
                  </a:lnTo>
                  <a:lnTo>
                    <a:pt x="1537" y="1079"/>
                  </a:lnTo>
                  <a:lnTo>
                    <a:pt x="1534" y="1076"/>
                  </a:lnTo>
                  <a:lnTo>
                    <a:pt x="1532" y="1072"/>
                  </a:lnTo>
                  <a:lnTo>
                    <a:pt x="1530" y="1070"/>
                  </a:lnTo>
                  <a:lnTo>
                    <a:pt x="1528" y="1074"/>
                  </a:lnTo>
                  <a:lnTo>
                    <a:pt x="1530" y="1070"/>
                  </a:lnTo>
                  <a:lnTo>
                    <a:pt x="1530" y="1070"/>
                  </a:lnTo>
                  <a:lnTo>
                    <a:pt x="1532" y="1070"/>
                  </a:lnTo>
                  <a:lnTo>
                    <a:pt x="1526" y="1066"/>
                  </a:lnTo>
                  <a:lnTo>
                    <a:pt x="1523" y="1063"/>
                  </a:lnTo>
                  <a:lnTo>
                    <a:pt x="1519" y="1061"/>
                  </a:lnTo>
                  <a:lnTo>
                    <a:pt x="1516" y="1057"/>
                  </a:lnTo>
                  <a:lnTo>
                    <a:pt x="1510" y="1054"/>
                  </a:lnTo>
                  <a:lnTo>
                    <a:pt x="1505" y="1050"/>
                  </a:lnTo>
                  <a:lnTo>
                    <a:pt x="1501" y="1047"/>
                  </a:lnTo>
                  <a:lnTo>
                    <a:pt x="1499" y="1047"/>
                  </a:lnTo>
                  <a:lnTo>
                    <a:pt x="1497" y="1043"/>
                  </a:lnTo>
                  <a:lnTo>
                    <a:pt x="1497" y="1041"/>
                  </a:lnTo>
                  <a:lnTo>
                    <a:pt x="1496" y="1039"/>
                  </a:lnTo>
                  <a:lnTo>
                    <a:pt x="1494" y="1030"/>
                  </a:lnTo>
                  <a:lnTo>
                    <a:pt x="1490" y="1023"/>
                  </a:lnTo>
                  <a:lnTo>
                    <a:pt x="1490" y="1021"/>
                  </a:lnTo>
                  <a:lnTo>
                    <a:pt x="1490" y="1019"/>
                  </a:lnTo>
                  <a:lnTo>
                    <a:pt x="1488" y="1017"/>
                  </a:lnTo>
                  <a:lnTo>
                    <a:pt x="1488" y="1016"/>
                  </a:lnTo>
                  <a:lnTo>
                    <a:pt x="1487" y="1014"/>
                  </a:lnTo>
                  <a:lnTo>
                    <a:pt x="1487" y="1014"/>
                  </a:lnTo>
                  <a:lnTo>
                    <a:pt x="1485" y="1012"/>
                  </a:lnTo>
                  <a:lnTo>
                    <a:pt x="1483" y="1010"/>
                  </a:lnTo>
                  <a:lnTo>
                    <a:pt x="1468" y="1010"/>
                  </a:lnTo>
                  <a:lnTo>
                    <a:pt x="1467" y="1014"/>
                  </a:lnTo>
                  <a:lnTo>
                    <a:pt x="1467" y="1016"/>
                  </a:lnTo>
                  <a:lnTo>
                    <a:pt x="1465" y="1019"/>
                  </a:lnTo>
                  <a:lnTo>
                    <a:pt x="1465" y="1021"/>
                  </a:lnTo>
                  <a:lnTo>
                    <a:pt x="1463" y="1021"/>
                  </a:lnTo>
                  <a:lnTo>
                    <a:pt x="1463" y="1021"/>
                  </a:lnTo>
                  <a:lnTo>
                    <a:pt x="1461" y="1023"/>
                  </a:lnTo>
                  <a:lnTo>
                    <a:pt x="1461" y="1023"/>
                  </a:lnTo>
                  <a:lnTo>
                    <a:pt x="1457" y="1023"/>
                  </a:lnTo>
                  <a:lnTo>
                    <a:pt x="1454" y="1023"/>
                  </a:lnTo>
                  <a:lnTo>
                    <a:pt x="1452" y="1023"/>
                  </a:lnTo>
                  <a:lnTo>
                    <a:pt x="1450" y="1023"/>
                  </a:lnTo>
                  <a:lnTo>
                    <a:pt x="1447" y="1023"/>
                  </a:lnTo>
                  <a:lnTo>
                    <a:pt x="1445" y="1021"/>
                  </a:lnTo>
                  <a:lnTo>
                    <a:pt x="1443" y="1021"/>
                  </a:lnTo>
                  <a:lnTo>
                    <a:pt x="1441" y="1019"/>
                  </a:lnTo>
                  <a:lnTo>
                    <a:pt x="1441" y="1019"/>
                  </a:lnTo>
                  <a:lnTo>
                    <a:pt x="1439" y="1017"/>
                  </a:lnTo>
                  <a:lnTo>
                    <a:pt x="1436" y="1014"/>
                  </a:lnTo>
                  <a:lnTo>
                    <a:pt x="1434" y="1010"/>
                  </a:lnTo>
                  <a:lnTo>
                    <a:pt x="1432" y="1007"/>
                  </a:lnTo>
                  <a:lnTo>
                    <a:pt x="1430" y="1003"/>
                  </a:lnTo>
                  <a:lnTo>
                    <a:pt x="1428" y="999"/>
                  </a:lnTo>
                  <a:lnTo>
                    <a:pt x="1427" y="996"/>
                  </a:lnTo>
                  <a:lnTo>
                    <a:pt x="1423" y="992"/>
                  </a:lnTo>
                  <a:lnTo>
                    <a:pt x="1421" y="990"/>
                  </a:lnTo>
                  <a:lnTo>
                    <a:pt x="1419" y="988"/>
                  </a:lnTo>
                  <a:lnTo>
                    <a:pt x="1417" y="987"/>
                  </a:lnTo>
                  <a:lnTo>
                    <a:pt x="1416" y="987"/>
                  </a:lnTo>
                  <a:lnTo>
                    <a:pt x="1412" y="985"/>
                  </a:lnTo>
                  <a:lnTo>
                    <a:pt x="1410" y="985"/>
                  </a:lnTo>
                  <a:lnTo>
                    <a:pt x="1408" y="985"/>
                  </a:lnTo>
                  <a:lnTo>
                    <a:pt x="1405" y="983"/>
                  </a:lnTo>
                  <a:lnTo>
                    <a:pt x="1403" y="983"/>
                  </a:lnTo>
                  <a:lnTo>
                    <a:pt x="1397" y="983"/>
                  </a:lnTo>
                  <a:lnTo>
                    <a:pt x="1394" y="985"/>
                  </a:lnTo>
                  <a:lnTo>
                    <a:pt x="1390" y="985"/>
                  </a:lnTo>
                  <a:lnTo>
                    <a:pt x="1387" y="985"/>
                  </a:lnTo>
                  <a:lnTo>
                    <a:pt x="1385" y="985"/>
                  </a:lnTo>
                  <a:lnTo>
                    <a:pt x="1381" y="987"/>
                  </a:lnTo>
                  <a:lnTo>
                    <a:pt x="1379" y="987"/>
                  </a:lnTo>
                  <a:lnTo>
                    <a:pt x="1378" y="988"/>
                  </a:lnTo>
                  <a:lnTo>
                    <a:pt x="1376" y="988"/>
                  </a:lnTo>
                  <a:lnTo>
                    <a:pt x="1374" y="990"/>
                  </a:lnTo>
                  <a:lnTo>
                    <a:pt x="1372" y="992"/>
                  </a:lnTo>
                  <a:lnTo>
                    <a:pt x="1370" y="994"/>
                  </a:lnTo>
                  <a:lnTo>
                    <a:pt x="1368" y="996"/>
                  </a:lnTo>
                  <a:lnTo>
                    <a:pt x="1368" y="997"/>
                  </a:lnTo>
                  <a:lnTo>
                    <a:pt x="1367" y="999"/>
                  </a:lnTo>
                  <a:lnTo>
                    <a:pt x="1367" y="1001"/>
                  </a:lnTo>
                  <a:lnTo>
                    <a:pt x="1365" y="1005"/>
                  </a:lnTo>
                  <a:lnTo>
                    <a:pt x="1365" y="1010"/>
                  </a:lnTo>
                  <a:lnTo>
                    <a:pt x="1363" y="1014"/>
                  </a:lnTo>
                  <a:lnTo>
                    <a:pt x="1363" y="1021"/>
                  </a:lnTo>
                  <a:lnTo>
                    <a:pt x="1361" y="1027"/>
                  </a:lnTo>
                  <a:lnTo>
                    <a:pt x="1361" y="1034"/>
                  </a:lnTo>
                  <a:lnTo>
                    <a:pt x="1359" y="1039"/>
                  </a:lnTo>
                  <a:lnTo>
                    <a:pt x="1358" y="1047"/>
                  </a:lnTo>
                  <a:lnTo>
                    <a:pt x="1358" y="1052"/>
                  </a:lnTo>
                  <a:lnTo>
                    <a:pt x="1356" y="1056"/>
                  </a:lnTo>
                  <a:lnTo>
                    <a:pt x="1354" y="1059"/>
                  </a:lnTo>
                  <a:lnTo>
                    <a:pt x="1352" y="1061"/>
                  </a:lnTo>
                  <a:lnTo>
                    <a:pt x="1348" y="1068"/>
                  </a:lnTo>
                  <a:lnTo>
                    <a:pt x="1343" y="1074"/>
                  </a:lnTo>
                  <a:lnTo>
                    <a:pt x="1339" y="1081"/>
                  </a:lnTo>
                  <a:lnTo>
                    <a:pt x="1334" y="1086"/>
                  </a:lnTo>
                  <a:lnTo>
                    <a:pt x="1334" y="1090"/>
                  </a:lnTo>
                  <a:lnTo>
                    <a:pt x="1332" y="1094"/>
                  </a:lnTo>
                  <a:lnTo>
                    <a:pt x="1330" y="1097"/>
                  </a:lnTo>
                  <a:lnTo>
                    <a:pt x="1330" y="1101"/>
                  </a:lnTo>
                  <a:lnTo>
                    <a:pt x="1328" y="1101"/>
                  </a:lnTo>
                  <a:lnTo>
                    <a:pt x="1325" y="1099"/>
                  </a:lnTo>
                  <a:lnTo>
                    <a:pt x="1323" y="1099"/>
                  </a:lnTo>
                  <a:lnTo>
                    <a:pt x="1321" y="1097"/>
                  </a:lnTo>
                  <a:lnTo>
                    <a:pt x="1319" y="1097"/>
                  </a:lnTo>
                  <a:lnTo>
                    <a:pt x="1319" y="1096"/>
                  </a:lnTo>
                  <a:lnTo>
                    <a:pt x="1318" y="1094"/>
                  </a:lnTo>
                  <a:lnTo>
                    <a:pt x="1316" y="1092"/>
                  </a:lnTo>
                  <a:lnTo>
                    <a:pt x="1314" y="1090"/>
                  </a:lnTo>
                  <a:lnTo>
                    <a:pt x="1312" y="1086"/>
                  </a:lnTo>
                  <a:lnTo>
                    <a:pt x="1310" y="1086"/>
                  </a:lnTo>
                  <a:lnTo>
                    <a:pt x="1308" y="1085"/>
                  </a:lnTo>
                  <a:lnTo>
                    <a:pt x="1308" y="1085"/>
                  </a:lnTo>
                  <a:lnTo>
                    <a:pt x="1307" y="1085"/>
                  </a:lnTo>
                  <a:lnTo>
                    <a:pt x="1305" y="1085"/>
                  </a:lnTo>
                  <a:lnTo>
                    <a:pt x="1301" y="1085"/>
                  </a:lnTo>
                  <a:lnTo>
                    <a:pt x="1299" y="1085"/>
                  </a:lnTo>
                  <a:lnTo>
                    <a:pt x="1298" y="1086"/>
                  </a:lnTo>
                  <a:lnTo>
                    <a:pt x="1296" y="1086"/>
                  </a:lnTo>
                  <a:lnTo>
                    <a:pt x="1294" y="1088"/>
                  </a:lnTo>
                  <a:lnTo>
                    <a:pt x="1292" y="1090"/>
                  </a:lnTo>
                  <a:lnTo>
                    <a:pt x="1290" y="1090"/>
                  </a:lnTo>
                  <a:lnTo>
                    <a:pt x="1287" y="1094"/>
                  </a:lnTo>
                  <a:lnTo>
                    <a:pt x="1283" y="1097"/>
                  </a:lnTo>
                  <a:lnTo>
                    <a:pt x="1279" y="1101"/>
                  </a:lnTo>
                  <a:lnTo>
                    <a:pt x="1276" y="1106"/>
                  </a:lnTo>
                  <a:lnTo>
                    <a:pt x="1272" y="1110"/>
                  </a:lnTo>
                  <a:lnTo>
                    <a:pt x="1268" y="1114"/>
                  </a:lnTo>
                  <a:lnTo>
                    <a:pt x="1265" y="1117"/>
                  </a:lnTo>
                  <a:lnTo>
                    <a:pt x="1261" y="1121"/>
                  </a:lnTo>
                  <a:lnTo>
                    <a:pt x="1259" y="1121"/>
                  </a:lnTo>
                  <a:lnTo>
                    <a:pt x="1258" y="1123"/>
                  </a:lnTo>
                  <a:lnTo>
                    <a:pt x="1254" y="1125"/>
                  </a:lnTo>
                  <a:lnTo>
                    <a:pt x="1252" y="1125"/>
                  </a:lnTo>
                  <a:lnTo>
                    <a:pt x="1250" y="1126"/>
                  </a:lnTo>
                  <a:lnTo>
                    <a:pt x="1247" y="1126"/>
                  </a:lnTo>
                  <a:lnTo>
                    <a:pt x="1245" y="1126"/>
                  </a:lnTo>
                  <a:lnTo>
                    <a:pt x="1241" y="1126"/>
                  </a:lnTo>
                  <a:lnTo>
                    <a:pt x="1238" y="1126"/>
                  </a:lnTo>
                  <a:lnTo>
                    <a:pt x="1236" y="1126"/>
                  </a:lnTo>
                  <a:lnTo>
                    <a:pt x="1234" y="1126"/>
                  </a:lnTo>
                  <a:lnTo>
                    <a:pt x="1230" y="1125"/>
                  </a:lnTo>
                  <a:lnTo>
                    <a:pt x="1230" y="1123"/>
                  </a:lnTo>
                  <a:lnTo>
                    <a:pt x="1229" y="1123"/>
                  </a:lnTo>
                  <a:lnTo>
                    <a:pt x="1227" y="1121"/>
                  </a:lnTo>
                  <a:lnTo>
                    <a:pt x="1227" y="1119"/>
                  </a:lnTo>
                  <a:lnTo>
                    <a:pt x="1225" y="1117"/>
                  </a:lnTo>
                  <a:lnTo>
                    <a:pt x="1225" y="1116"/>
                  </a:lnTo>
                  <a:lnTo>
                    <a:pt x="1225" y="1114"/>
                  </a:lnTo>
                  <a:lnTo>
                    <a:pt x="1223" y="1112"/>
                  </a:lnTo>
                  <a:lnTo>
                    <a:pt x="1223" y="1108"/>
                  </a:lnTo>
                  <a:lnTo>
                    <a:pt x="1223" y="1103"/>
                  </a:lnTo>
                  <a:lnTo>
                    <a:pt x="1223" y="1094"/>
                  </a:lnTo>
                  <a:lnTo>
                    <a:pt x="1223" y="1085"/>
                  </a:lnTo>
                  <a:lnTo>
                    <a:pt x="1223" y="1077"/>
                  </a:lnTo>
                  <a:lnTo>
                    <a:pt x="1223" y="1068"/>
                  </a:lnTo>
                  <a:lnTo>
                    <a:pt x="1223" y="1061"/>
                  </a:lnTo>
                  <a:lnTo>
                    <a:pt x="1223" y="1054"/>
                  </a:lnTo>
                  <a:lnTo>
                    <a:pt x="1223" y="1045"/>
                  </a:lnTo>
                  <a:lnTo>
                    <a:pt x="1223" y="1034"/>
                  </a:lnTo>
                  <a:lnTo>
                    <a:pt x="1223" y="1028"/>
                  </a:lnTo>
                  <a:lnTo>
                    <a:pt x="1225" y="1025"/>
                  </a:lnTo>
                  <a:lnTo>
                    <a:pt x="1225" y="1021"/>
                  </a:lnTo>
                  <a:lnTo>
                    <a:pt x="1227" y="1017"/>
                  </a:lnTo>
                  <a:lnTo>
                    <a:pt x="1229" y="1014"/>
                  </a:lnTo>
                  <a:lnTo>
                    <a:pt x="1229" y="1010"/>
                  </a:lnTo>
                  <a:lnTo>
                    <a:pt x="1230" y="1007"/>
                  </a:lnTo>
                  <a:lnTo>
                    <a:pt x="1230" y="1001"/>
                  </a:lnTo>
                  <a:lnTo>
                    <a:pt x="1227" y="999"/>
                  </a:lnTo>
                  <a:lnTo>
                    <a:pt x="1223" y="997"/>
                  </a:lnTo>
                  <a:lnTo>
                    <a:pt x="1219" y="996"/>
                  </a:lnTo>
                  <a:lnTo>
                    <a:pt x="1216" y="994"/>
                  </a:lnTo>
                  <a:lnTo>
                    <a:pt x="1212" y="990"/>
                  </a:lnTo>
                  <a:lnTo>
                    <a:pt x="1210" y="988"/>
                  </a:lnTo>
                  <a:lnTo>
                    <a:pt x="1207" y="987"/>
                  </a:lnTo>
                  <a:lnTo>
                    <a:pt x="1205" y="983"/>
                  </a:lnTo>
                  <a:lnTo>
                    <a:pt x="1201" y="981"/>
                  </a:lnTo>
                  <a:lnTo>
                    <a:pt x="1199" y="979"/>
                  </a:lnTo>
                  <a:lnTo>
                    <a:pt x="1198" y="976"/>
                  </a:lnTo>
                  <a:lnTo>
                    <a:pt x="1198" y="972"/>
                  </a:lnTo>
                  <a:lnTo>
                    <a:pt x="1196" y="970"/>
                  </a:lnTo>
                  <a:lnTo>
                    <a:pt x="1194" y="967"/>
                  </a:lnTo>
                  <a:lnTo>
                    <a:pt x="1194" y="963"/>
                  </a:lnTo>
                  <a:lnTo>
                    <a:pt x="1194" y="959"/>
                  </a:lnTo>
                  <a:lnTo>
                    <a:pt x="1194" y="957"/>
                  </a:lnTo>
                  <a:lnTo>
                    <a:pt x="1194" y="954"/>
                  </a:lnTo>
                  <a:lnTo>
                    <a:pt x="1194" y="950"/>
                  </a:lnTo>
                  <a:lnTo>
                    <a:pt x="1194" y="943"/>
                  </a:lnTo>
                  <a:lnTo>
                    <a:pt x="1194" y="939"/>
                  </a:lnTo>
                  <a:lnTo>
                    <a:pt x="1194" y="938"/>
                  </a:lnTo>
                  <a:lnTo>
                    <a:pt x="1192" y="936"/>
                  </a:lnTo>
                  <a:lnTo>
                    <a:pt x="1192" y="936"/>
                  </a:lnTo>
                  <a:lnTo>
                    <a:pt x="1190" y="934"/>
                  </a:lnTo>
                  <a:lnTo>
                    <a:pt x="1189" y="932"/>
                  </a:lnTo>
                  <a:lnTo>
                    <a:pt x="1187" y="932"/>
                  </a:lnTo>
                  <a:lnTo>
                    <a:pt x="1185" y="932"/>
                  </a:lnTo>
                  <a:lnTo>
                    <a:pt x="1181" y="930"/>
                  </a:lnTo>
                  <a:lnTo>
                    <a:pt x="1178" y="928"/>
                  </a:lnTo>
                  <a:lnTo>
                    <a:pt x="1176" y="928"/>
                  </a:lnTo>
                  <a:lnTo>
                    <a:pt x="1174" y="927"/>
                  </a:lnTo>
                  <a:lnTo>
                    <a:pt x="1172" y="927"/>
                  </a:lnTo>
                  <a:lnTo>
                    <a:pt x="1172" y="925"/>
                  </a:lnTo>
                  <a:lnTo>
                    <a:pt x="1170" y="923"/>
                  </a:lnTo>
                  <a:lnTo>
                    <a:pt x="1170" y="919"/>
                  </a:lnTo>
                  <a:lnTo>
                    <a:pt x="1169" y="918"/>
                  </a:lnTo>
                  <a:lnTo>
                    <a:pt x="1169" y="916"/>
                  </a:lnTo>
                  <a:lnTo>
                    <a:pt x="1167" y="910"/>
                  </a:lnTo>
                  <a:lnTo>
                    <a:pt x="1167" y="907"/>
                  </a:lnTo>
                  <a:lnTo>
                    <a:pt x="1167" y="901"/>
                  </a:lnTo>
                  <a:lnTo>
                    <a:pt x="1165" y="898"/>
                  </a:lnTo>
                  <a:lnTo>
                    <a:pt x="1165" y="896"/>
                  </a:lnTo>
                  <a:lnTo>
                    <a:pt x="1163" y="894"/>
                  </a:lnTo>
                  <a:lnTo>
                    <a:pt x="1163" y="892"/>
                  </a:lnTo>
                  <a:lnTo>
                    <a:pt x="1161" y="888"/>
                  </a:lnTo>
                  <a:lnTo>
                    <a:pt x="1161" y="887"/>
                  </a:lnTo>
                  <a:lnTo>
                    <a:pt x="1159" y="883"/>
                  </a:lnTo>
                  <a:lnTo>
                    <a:pt x="1158" y="881"/>
                  </a:lnTo>
                  <a:lnTo>
                    <a:pt x="1156" y="879"/>
                  </a:lnTo>
                  <a:lnTo>
                    <a:pt x="1154" y="878"/>
                  </a:lnTo>
                  <a:lnTo>
                    <a:pt x="1152" y="874"/>
                  </a:lnTo>
                  <a:lnTo>
                    <a:pt x="1150" y="874"/>
                  </a:lnTo>
                  <a:lnTo>
                    <a:pt x="1149" y="872"/>
                  </a:lnTo>
                  <a:lnTo>
                    <a:pt x="1147" y="870"/>
                  </a:lnTo>
                  <a:lnTo>
                    <a:pt x="1143" y="868"/>
                  </a:lnTo>
                  <a:lnTo>
                    <a:pt x="1141" y="868"/>
                  </a:lnTo>
                  <a:lnTo>
                    <a:pt x="1138" y="867"/>
                  </a:lnTo>
                  <a:lnTo>
                    <a:pt x="1136" y="867"/>
                  </a:lnTo>
                  <a:lnTo>
                    <a:pt x="1132" y="865"/>
                  </a:lnTo>
                  <a:lnTo>
                    <a:pt x="1129" y="865"/>
                  </a:lnTo>
                  <a:lnTo>
                    <a:pt x="1125" y="865"/>
                  </a:lnTo>
                  <a:lnTo>
                    <a:pt x="1125" y="861"/>
                  </a:lnTo>
                  <a:lnTo>
                    <a:pt x="1127" y="859"/>
                  </a:lnTo>
                  <a:lnTo>
                    <a:pt x="1129" y="858"/>
                  </a:lnTo>
                  <a:lnTo>
                    <a:pt x="1129" y="856"/>
                  </a:lnTo>
                  <a:lnTo>
                    <a:pt x="1130" y="854"/>
                  </a:lnTo>
                  <a:lnTo>
                    <a:pt x="1130" y="852"/>
                  </a:lnTo>
                  <a:lnTo>
                    <a:pt x="1132" y="850"/>
                  </a:lnTo>
                  <a:lnTo>
                    <a:pt x="1132" y="847"/>
                  </a:lnTo>
                  <a:lnTo>
                    <a:pt x="1132" y="843"/>
                  </a:lnTo>
                  <a:lnTo>
                    <a:pt x="1132" y="841"/>
                  </a:lnTo>
                  <a:lnTo>
                    <a:pt x="1132" y="841"/>
                  </a:lnTo>
                  <a:lnTo>
                    <a:pt x="1129" y="839"/>
                  </a:lnTo>
                  <a:lnTo>
                    <a:pt x="1120" y="836"/>
                  </a:lnTo>
                  <a:lnTo>
                    <a:pt x="1120" y="838"/>
                  </a:lnTo>
                  <a:lnTo>
                    <a:pt x="1118" y="839"/>
                  </a:lnTo>
                  <a:lnTo>
                    <a:pt x="1118" y="841"/>
                  </a:lnTo>
                  <a:lnTo>
                    <a:pt x="1118" y="841"/>
                  </a:lnTo>
                  <a:lnTo>
                    <a:pt x="1118" y="836"/>
                  </a:lnTo>
                  <a:lnTo>
                    <a:pt x="1116" y="836"/>
                  </a:lnTo>
                  <a:lnTo>
                    <a:pt x="1114" y="836"/>
                  </a:lnTo>
                  <a:lnTo>
                    <a:pt x="1109" y="836"/>
                  </a:lnTo>
                  <a:lnTo>
                    <a:pt x="1103" y="838"/>
                  </a:lnTo>
                  <a:lnTo>
                    <a:pt x="1101" y="838"/>
                  </a:lnTo>
                  <a:lnTo>
                    <a:pt x="1100" y="838"/>
                  </a:lnTo>
                  <a:lnTo>
                    <a:pt x="1096" y="838"/>
                  </a:lnTo>
                  <a:lnTo>
                    <a:pt x="1094" y="836"/>
                  </a:lnTo>
                  <a:lnTo>
                    <a:pt x="1089" y="834"/>
                  </a:lnTo>
                  <a:lnTo>
                    <a:pt x="1083" y="832"/>
                  </a:lnTo>
                  <a:lnTo>
                    <a:pt x="1081" y="830"/>
                  </a:lnTo>
                  <a:lnTo>
                    <a:pt x="1080" y="830"/>
                  </a:lnTo>
                  <a:lnTo>
                    <a:pt x="1078" y="830"/>
                  </a:lnTo>
                  <a:lnTo>
                    <a:pt x="1076" y="830"/>
                  </a:lnTo>
                  <a:lnTo>
                    <a:pt x="1069" y="830"/>
                  </a:lnTo>
                  <a:lnTo>
                    <a:pt x="1063" y="830"/>
                  </a:lnTo>
                  <a:lnTo>
                    <a:pt x="1060" y="832"/>
                  </a:lnTo>
                  <a:lnTo>
                    <a:pt x="1056" y="832"/>
                  </a:lnTo>
                  <a:lnTo>
                    <a:pt x="1052" y="830"/>
                  </a:lnTo>
                  <a:lnTo>
                    <a:pt x="1049" y="830"/>
                  </a:lnTo>
                  <a:lnTo>
                    <a:pt x="1049" y="821"/>
                  </a:lnTo>
                  <a:lnTo>
                    <a:pt x="1049" y="816"/>
                  </a:lnTo>
                  <a:lnTo>
                    <a:pt x="1049" y="812"/>
                  </a:lnTo>
                  <a:lnTo>
                    <a:pt x="1049" y="810"/>
                  </a:lnTo>
                  <a:lnTo>
                    <a:pt x="1049" y="807"/>
                  </a:lnTo>
                  <a:lnTo>
                    <a:pt x="1049" y="805"/>
                  </a:lnTo>
                  <a:lnTo>
                    <a:pt x="1049" y="801"/>
                  </a:lnTo>
                  <a:lnTo>
                    <a:pt x="1049" y="796"/>
                  </a:lnTo>
                  <a:lnTo>
                    <a:pt x="1050" y="794"/>
                  </a:lnTo>
                  <a:lnTo>
                    <a:pt x="1050" y="792"/>
                  </a:lnTo>
                  <a:lnTo>
                    <a:pt x="1050" y="789"/>
                  </a:lnTo>
                  <a:lnTo>
                    <a:pt x="1052" y="787"/>
                  </a:lnTo>
                  <a:lnTo>
                    <a:pt x="1054" y="783"/>
                  </a:lnTo>
                  <a:lnTo>
                    <a:pt x="1056" y="781"/>
                  </a:lnTo>
                  <a:lnTo>
                    <a:pt x="1058" y="778"/>
                  </a:lnTo>
                  <a:lnTo>
                    <a:pt x="1061" y="774"/>
                  </a:lnTo>
                  <a:lnTo>
                    <a:pt x="1061" y="774"/>
                  </a:lnTo>
                  <a:lnTo>
                    <a:pt x="1061" y="772"/>
                  </a:lnTo>
                  <a:lnTo>
                    <a:pt x="1063" y="770"/>
                  </a:lnTo>
                  <a:lnTo>
                    <a:pt x="1063" y="770"/>
                  </a:lnTo>
                  <a:lnTo>
                    <a:pt x="1063" y="767"/>
                  </a:lnTo>
                  <a:lnTo>
                    <a:pt x="1063" y="767"/>
                  </a:lnTo>
                  <a:lnTo>
                    <a:pt x="1061" y="765"/>
                  </a:lnTo>
                  <a:lnTo>
                    <a:pt x="1061" y="763"/>
                  </a:lnTo>
                  <a:lnTo>
                    <a:pt x="1061" y="759"/>
                  </a:lnTo>
                  <a:lnTo>
                    <a:pt x="1060" y="756"/>
                  </a:lnTo>
                  <a:lnTo>
                    <a:pt x="1056" y="754"/>
                  </a:lnTo>
                  <a:lnTo>
                    <a:pt x="1054" y="750"/>
                  </a:lnTo>
                  <a:lnTo>
                    <a:pt x="1052" y="749"/>
                  </a:lnTo>
                  <a:lnTo>
                    <a:pt x="1050" y="745"/>
                  </a:lnTo>
                  <a:lnTo>
                    <a:pt x="1045" y="739"/>
                  </a:lnTo>
                  <a:lnTo>
                    <a:pt x="1040" y="734"/>
                  </a:lnTo>
                  <a:lnTo>
                    <a:pt x="1038" y="730"/>
                  </a:lnTo>
                  <a:lnTo>
                    <a:pt x="1036" y="727"/>
                  </a:lnTo>
                  <a:lnTo>
                    <a:pt x="1036" y="725"/>
                  </a:lnTo>
                  <a:lnTo>
                    <a:pt x="1034" y="721"/>
                  </a:lnTo>
                  <a:lnTo>
                    <a:pt x="1034" y="719"/>
                  </a:lnTo>
                  <a:lnTo>
                    <a:pt x="1034" y="718"/>
                  </a:lnTo>
                  <a:lnTo>
                    <a:pt x="1034" y="716"/>
                  </a:lnTo>
                  <a:lnTo>
                    <a:pt x="1034" y="714"/>
                  </a:lnTo>
                  <a:lnTo>
                    <a:pt x="1034" y="710"/>
                  </a:lnTo>
                  <a:lnTo>
                    <a:pt x="1036" y="707"/>
                  </a:lnTo>
                  <a:lnTo>
                    <a:pt x="1036" y="703"/>
                  </a:lnTo>
                  <a:lnTo>
                    <a:pt x="1036" y="701"/>
                  </a:lnTo>
                  <a:lnTo>
                    <a:pt x="1036" y="700"/>
                  </a:lnTo>
                  <a:lnTo>
                    <a:pt x="1036" y="698"/>
                  </a:lnTo>
                  <a:lnTo>
                    <a:pt x="1036" y="696"/>
                  </a:lnTo>
                  <a:lnTo>
                    <a:pt x="1036" y="694"/>
                  </a:lnTo>
                  <a:lnTo>
                    <a:pt x="1036" y="692"/>
                  </a:lnTo>
                  <a:lnTo>
                    <a:pt x="1034" y="692"/>
                  </a:lnTo>
                  <a:lnTo>
                    <a:pt x="1034" y="690"/>
                  </a:lnTo>
                  <a:lnTo>
                    <a:pt x="1032" y="690"/>
                  </a:lnTo>
                  <a:lnTo>
                    <a:pt x="1032" y="689"/>
                  </a:lnTo>
                  <a:lnTo>
                    <a:pt x="1030" y="689"/>
                  </a:lnTo>
                  <a:lnTo>
                    <a:pt x="1029" y="687"/>
                  </a:lnTo>
                  <a:lnTo>
                    <a:pt x="1027" y="687"/>
                  </a:lnTo>
                  <a:lnTo>
                    <a:pt x="1020" y="685"/>
                  </a:lnTo>
                  <a:lnTo>
                    <a:pt x="1012" y="683"/>
                  </a:lnTo>
                  <a:lnTo>
                    <a:pt x="1014" y="681"/>
                  </a:lnTo>
                  <a:lnTo>
                    <a:pt x="1014" y="680"/>
                  </a:lnTo>
                  <a:lnTo>
                    <a:pt x="1016" y="678"/>
                  </a:lnTo>
                  <a:lnTo>
                    <a:pt x="1018" y="676"/>
                  </a:lnTo>
                  <a:lnTo>
                    <a:pt x="1021" y="672"/>
                  </a:lnTo>
                  <a:lnTo>
                    <a:pt x="1025" y="670"/>
                  </a:lnTo>
                  <a:lnTo>
                    <a:pt x="1027" y="669"/>
                  </a:lnTo>
                  <a:lnTo>
                    <a:pt x="1029" y="667"/>
                  </a:lnTo>
                  <a:lnTo>
                    <a:pt x="1030" y="665"/>
                  </a:lnTo>
                  <a:lnTo>
                    <a:pt x="1032" y="665"/>
                  </a:lnTo>
                  <a:lnTo>
                    <a:pt x="1032" y="663"/>
                  </a:lnTo>
                  <a:lnTo>
                    <a:pt x="1034" y="661"/>
                  </a:lnTo>
                  <a:lnTo>
                    <a:pt x="1034" y="658"/>
                  </a:lnTo>
                  <a:lnTo>
                    <a:pt x="1034" y="656"/>
                  </a:lnTo>
                  <a:lnTo>
                    <a:pt x="1034" y="647"/>
                  </a:lnTo>
                  <a:lnTo>
                    <a:pt x="1034" y="638"/>
                  </a:lnTo>
                  <a:lnTo>
                    <a:pt x="1032" y="629"/>
                  </a:lnTo>
                  <a:lnTo>
                    <a:pt x="1030" y="620"/>
                  </a:lnTo>
                  <a:lnTo>
                    <a:pt x="1030" y="610"/>
                  </a:lnTo>
                  <a:lnTo>
                    <a:pt x="1027" y="601"/>
                  </a:lnTo>
                  <a:lnTo>
                    <a:pt x="1025" y="592"/>
                  </a:lnTo>
                  <a:lnTo>
                    <a:pt x="1021" y="585"/>
                  </a:lnTo>
                  <a:lnTo>
                    <a:pt x="1020" y="576"/>
                  </a:lnTo>
                  <a:lnTo>
                    <a:pt x="1016" y="567"/>
                  </a:lnTo>
                  <a:lnTo>
                    <a:pt x="1012" y="560"/>
                  </a:lnTo>
                  <a:lnTo>
                    <a:pt x="1009" y="552"/>
                  </a:lnTo>
                  <a:lnTo>
                    <a:pt x="1005" y="543"/>
                  </a:lnTo>
                  <a:lnTo>
                    <a:pt x="1001" y="536"/>
                  </a:lnTo>
                  <a:lnTo>
                    <a:pt x="996" y="529"/>
                  </a:lnTo>
                  <a:lnTo>
                    <a:pt x="992" y="521"/>
                  </a:lnTo>
                  <a:lnTo>
                    <a:pt x="994" y="520"/>
                  </a:lnTo>
                  <a:lnTo>
                    <a:pt x="996" y="518"/>
                  </a:lnTo>
                  <a:lnTo>
                    <a:pt x="1000" y="516"/>
                  </a:lnTo>
                  <a:lnTo>
                    <a:pt x="1001" y="514"/>
                  </a:lnTo>
                  <a:lnTo>
                    <a:pt x="1007" y="509"/>
                  </a:lnTo>
                  <a:lnTo>
                    <a:pt x="1011" y="505"/>
                  </a:lnTo>
                  <a:lnTo>
                    <a:pt x="1014" y="500"/>
                  </a:lnTo>
                  <a:lnTo>
                    <a:pt x="1020" y="496"/>
                  </a:lnTo>
                  <a:lnTo>
                    <a:pt x="1021" y="494"/>
                  </a:lnTo>
                  <a:lnTo>
                    <a:pt x="1023" y="492"/>
                  </a:lnTo>
                  <a:lnTo>
                    <a:pt x="1023" y="491"/>
                  </a:lnTo>
                  <a:lnTo>
                    <a:pt x="1025" y="491"/>
                  </a:lnTo>
                  <a:lnTo>
                    <a:pt x="1027" y="489"/>
                  </a:lnTo>
                  <a:lnTo>
                    <a:pt x="1030" y="489"/>
                  </a:lnTo>
                  <a:lnTo>
                    <a:pt x="1032" y="489"/>
                  </a:lnTo>
                  <a:lnTo>
                    <a:pt x="1034" y="489"/>
                  </a:lnTo>
                  <a:lnTo>
                    <a:pt x="1038" y="489"/>
                  </a:lnTo>
                  <a:lnTo>
                    <a:pt x="1041" y="489"/>
                  </a:lnTo>
                  <a:lnTo>
                    <a:pt x="1043" y="489"/>
                  </a:lnTo>
                  <a:lnTo>
                    <a:pt x="1045" y="489"/>
                  </a:lnTo>
                  <a:lnTo>
                    <a:pt x="1047" y="489"/>
                  </a:lnTo>
                  <a:lnTo>
                    <a:pt x="1047" y="487"/>
                  </a:lnTo>
                  <a:lnTo>
                    <a:pt x="1049" y="487"/>
                  </a:lnTo>
                  <a:lnTo>
                    <a:pt x="1049" y="485"/>
                  </a:lnTo>
                  <a:lnTo>
                    <a:pt x="1049" y="483"/>
                  </a:lnTo>
                  <a:lnTo>
                    <a:pt x="1049" y="480"/>
                  </a:lnTo>
                  <a:lnTo>
                    <a:pt x="1049" y="478"/>
                  </a:lnTo>
                  <a:lnTo>
                    <a:pt x="1049" y="478"/>
                  </a:lnTo>
                  <a:lnTo>
                    <a:pt x="1049" y="476"/>
                  </a:lnTo>
                  <a:lnTo>
                    <a:pt x="1049" y="474"/>
                  </a:lnTo>
                  <a:lnTo>
                    <a:pt x="1047" y="472"/>
                  </a:lnTo>
                  <a:lnTo>
                    <a:pt x="1045" y="471"/>
                  </a:lnTo>
                  <a:lnTo>
                    <a:pt x="1045" y="469"/>
                  </a:lnTo>
                  <a:lnTo>
                    <a:pt x="1043" y="465"/>
                  </a:lnTo>
                  <a:lnTo>
                    <a:pt x="1043" y="465"/>
                  </a:lnTo>
                  <a:lnTo>
                    <a:pt x="1043" y="463"/>
                  </a:lnTo>
                  <a:lnTo>
                    <a:pt x="1041" y="462"/>
                  </a:lnTo>
                  <a:lnTo>
                    <a:pt x="1041" y="462"/>
                  </a:lnTo>
                  <a:lnTo>
                    <a:pt x="1063" y="407"/>
                  </a:lnTo>
                  <a:lnTo>
                    <a:pt x="1063" y="407"/>
                  </a:lnTo>
                  <a:lnTo>
                    <a:pt x="1065" y="405"/>
                  </a:lnTo>
                  <a:lnTo>
                    <a:pt x="1067" y="405"/>
                  </a:lnTo>
                  <a:lnTo>
                    <a:pt x="1069" y="403"/>
                  </a:lnTo>
                  <a:lnTo>
                    <a:pt x="1074" y="402"/>
                  </a:lnTo>
                  <a:lnTo>
                    <a:pt x="1078" y="400"/>
                  </a:lnTo>
                  <a:lnTo>
                    <a:pt x="1080" y="398"/>
                  </a:lnTo>
                  <a:lnTo>
                    <a:pt x="1081" y="396"/>
                  </a:lnTo>
                  <a:lnTo>
                    <a:pt x="1083" y="394"/>
                  </a:lnTo>
                  <a:lnTo>
                    <a:pt x="1085" y="392"/>
                  </a:lnTo>
                  <a:lnTo>
                    <a:pt x="1087" y="391"/>
                  </a:lnTo>
                  <a:lnTo>
                    <a:pt x="1087" y="389"/>
                  </a:lnTo>
                  <a:lnTo>
                    <a:pt x="1089" y="387"/>
                  </a:lnTo>
                  <a:lnTo>
                    <a:pt x="1089" y="383"/>
                  </a:lnTo>
                  <a:lnTo>
                    <a:pt x="1089" y="382"/>
                  </a:lnTo>
                  <a:lnTo>
                    <a:pt x="1087" y="380"/>
                  </a:lnTo>
                  <a:lnTo>
                    <a:pt x="1087" y="378"/>
                  </a:lnTo>
                  <a:lnTo>
                    <a:pt x="1085" y="376"/>
                  </a:lnTo>
                  <a:lnTo>
                    <a:pt x="1085" y="376"/>
                  </a:lnTo>
                  <a:lnTo>
                    <a:pt x="1083" y="374"/>
                  </a:lnTo>
                  <a:lnTo>
                    <a:pt x="1081" y="372"/>
                  </a:lnTo>
                  <a:lnTo>
                    <a:pt x="1081" y="372"/>
                  </a:lnTo>
                  <a:lnTo>
                    <a:pt x="1078" y="371"/>
                  </a:lnTo>
                  <a:lnTo>
                    <a:pt x="1074" y="369"/>
                  </a:lnTo>
                  <a:lnTo>
                    <a:pt x="1074" y="367"/>
                  </a:lnTo>
                  <a:lnTo>
                    <a:pt x="1072" y="367"/>
                  </a:lnTo>
                  <a:lnTo>
                    <a:pt x="1070" y="365"/>
                  </a:lnTo>
                  <a:lnTo>
                    <a:pt x="1070" y="365"/>
                  </a:lnTo>
                  <a:lnTo>
                    <a:pt x="1069" y="363"/>
                  </a:lnTo>
                  <a:lnTo>
                    <a:pt x="1069" y="360"/>
                  </a:lnTo>
                  <a:lnTo>
                    <a:pt x="1067" y="358"/>
                  </a:lnTo>
                  <a:lnTo>
                    <a:pt x="1067" y="356"/>
                  </a:lnTo>
                  <a:lnTo>
                    <a:pt x="1065" y="351"/>
                  </a:lnTo>
                  <a:lnTo>
                    <a:pt x="1065" y="345"/>
                  </a:lnTo>
                  <a:lnTo>
                    <a:pt x="1065" y="342"/>
                  </a:lnTo>
                  <a:lnTo>
                    <a:pt x="1063" y="336"/>
                  </a:lnTo>
                  <a:lnTo>
                    <a:pt x="1063" y="334"/>
                  </a:lnTo>
                  <a:lnTo>
                    <a:pt x="1063" y="333"/>
                  </a:lnTo>
                  <a:lnTo>
                    <a:pt x="1061" y="329"/>
                  </a:lnTo>
                  <a:lnTo>
                    <a:pt x="1060" y="327"/>
                  </a:lnTo>
                  <a:lnTo>
                    <a:pt x="1058" y="325"/>
                  </a:lnTo>
                  <a:lnTo>
                    <a:pt x="1056" y="323"/>
                  </a:lnTo>
                  <a:lnTo>
                    <a:pt x="1052" y="320"/>
                  </a:lnTo>
                  <a:lnTo>
                    <a:pt x="1050" y="318"/>
                  </a:lnTo>
                  <a:lnTo>
                    <a:pt x="1045" y="314"/>
                  </a:lnTo>
                  <a:lnTo>
                    <a:pt x="1041" y="311"/>
                  </a:lnTo>
                  <a:lnTo>
                    <a:pt x="1036" y="307"/>
                  </a:lnTo>
                  <a:lnTo>
                    <a:pt x="1032" y="303"/>
                  </a:lnTo>
                  <a:lnTo>
                    <a:pt x="1030" y="302"/>
                  </a:lnTo>
                  <a:lnTo>
                    <a:pt x="1029" y="298"/>
                  </a:lnTo>
                  <a:lnTo>
                    <a:pt x="1027" y="296"/>
                  </a:lnTo>
                  <a:lnTo>
                    <a:pt x="1025" y="293"/>
                  </a:lnTo>
                  <a:lnTo>
                    <a:pt x="1023" y="289"/>
                  </a:lnTo>
                  <a:lnTo>
                    <a:pt x="1021" y="287"/>
                  </a:lnTo>
                  <a:lnTo>
                    <a:pt x="1021" y="285"/>
                  </a:lnTo>
                  <a:lnTo>
                    <a:pt x="1020" y="282"/>
                  </a:lnTo>
                  <a:lnTo>
                    <a:pt x="1020" y="278"/>
                  </a:lnTo>
                  <a:lnTo>
                    <a:pt x="1018" y="274"/>
                  </a:lnTo>
                  <a:lnTo>
                    <a:pt x="1018" y="273"/>
                  </a:lnTo>
                  <a:lnTo>
                    <a:pt x="1016" y="271"/>
                  </a:lnTo>
                  <a:lnTo>
                    <a:pt x="1016" y="269"/>
                  </a:lnTo>
                  <a:lnTo>
                    <a:pt x="1014" y="267"/>
                  </a:lnTo>
                  <a:lnTo>
                    <a:pt x="1012" y="267"/>
                  </a:lnTo>
                  <a:lnTo>
                    <a:pt x="1011" y="265"/>
                  </a:lnTo>
                  <a:lnTo>
                    <a:pt x="1009" y="263"/>
                  </a:lnTo>
                  <a:lnTo>
                    <a:pt x="1005" y="263"/>
                  </a:lnTo>
                  <a:lnTo>
                    <a:pt x="1007" y="260"/>
                  </a:lnTo>
                  <a:lnTo>
                    <a:pt x="1007" y="256"/>
                  </a:lnTo>
                  <a:lnTo>
                    <a:pt x="1009" y="253"/>
                  </a:lnTo>
                  <a:lnTo>
                    <a:pt x="1011" y="251"/>
                  </a:lnTo>
                  <a:lnTo>
                    <a:pt x="1011" y="249"/>
                  </a:lnTo>
                  <a:lnTo>
                    <a:pt x="1012" y="247"/>
                  </a:lnTo>
                  <a:lnTo>
                    <a:pt x="1012" y="245"/>
                  </a:lnTo>
                  <a:lnTo>
                    <a:pt x="1012" y="242"/>
                  </a:lnTo>
                  <a:lnTo>
                    <a:pt x="1012" y="240"/>
                  </a:lnTo>
                  <a:lnTo>
                    <a:pt x="1014" y="236"/>
                  </a:lnTo>
                  <a:lnTo>
                    <a:pt x="1014" y="234"/>
                  </a:lnTo>
                  <a:lnTo>
                    <a:pt x="1014" y="231"/>
                  </a:lnTo>
                  <a:lnTo>
                    <a:pt x="1016" y="229"/>
                  </a:lnTo>
                  <a:lnTo>
                    <a:pt x="1016" y="225"/>
                  </a:lnTo>
                  <a:lnTo>
                    <a:pt x="1011" y="225"/>
                  </a:lnTo>
                  <a:lnTo>
                    <a:pt x="1009" y="224"/>
                  </a:lnTo>
                  <a:lnTo>
                    <a:pt x="1007" y="222"/>
                  </a:lnTo>
                  <a:lnTo>
                    <a:pt x="1003" y="220"/>
                  </a:lnTo>
                  <a:lnTo>
                    <a:pt x="1001" y="218"/>
                  </a:lnTo>
                  <a:lnTo>
                    <a:pt x="996" y="220"/>
                  </a:lnTo>
                  <a:lnTo>
                    <a:pt x="994" y="222"/>
                  </a:lnTo>
                  <a:lnTo>
                    <a:pt x="991" y="222"/>
                  </a:lnTo>
                  <a:lnTo>
                    <a:pt x="989" y="224"/>
                  </a:lnTo>
                  <a:lnTo>
                    <a:pt x="987" y="225"/>
                  </a:lnTo>
                  <a:lnTo>
                    <a:pt x="985" y="225"/>
                  </a:lnTo>
                  <a:lnTo>
                    <a:pt x="985" y="227"/>
                  </a:lnTo>
                  <a:lnTo>
                    <a:pt x="983" y="229"/>
                  </a:lnTo>
                  <a:lnTo>
                    <a:pt x="983" y="229"/>
                  </a:lnTo>
                  <a:lnTo>
                    <a:pt x="983" y="231"/>
                  </a:lnTo>
                  <a:lnTo>
                    <a:pt x="983" y="233"/>
                  </a:lnTo>
                  <a:lnTo>
                    <a:pt x="985" y="233"/>
                  </a:lnTo>
                  <a:lnTo>
                    <a:pt x="985" y="236"/>
                  </a:lnTo>
                  <a:lnTo>
                    <a:pt x="989" y="238"/>
                  </a:lnTo>
                  <a:lnTo>
                    <a:pt x="994" y="242"/>
                  </a:lnTo>
                  <a:lnTo>
                    <a:pt x="998" y="247"/>
                  </a:lnTo>
                  <a:lnTo>
                    <a:pt x="1000" y="247"/>
                  </a:lnTo>
                  <a:lnTo>
                    <a:pt x="1000" y="249"/>
                  </a:lnTo>
                  <a:lnTo>
                    <a:pt x="1000" y="249"/>
                  </a:lnTo>
                  <a:lnTo>
                    <a:pt x="1000" y="251"/>
                  </a:lnTo>
                  <a:lnTo>
                    <a:pt x="1000" y="251"/>
                  </a:lnTo>
                  <a:lnTo>
                    <a:pt x="1000" y="253"/>
                  </a:lnTo>
                  <a:lnTo>
                    <a:pt x="1000" y="253"/>
                  </a:lnTo>
                  <a:lnTo>
                    <a:pt x="998" y="254"/>
                  </a:lnTo>
                  <a:lnTo>
                    <a:pt x="996" y="256"/>
                  </a:lnTo>
                  <a:lnTo>
                    <a:pt x="994" y="260"/>
                  </a:lnTo>
                  <a:lnTo>
                    <a:pt x="992" y="263"/>
                  </a:lnTo>
                  <a:lnTo>
                    <a:pt x="991" y="265"/>
                  </a:lnTo>
                  <a:lnTo>
                    <a:pt x="989" y="267"/>
                  </a:lnTo>
                  <a:lnTo>
                    <a:pt x="987" y="269"/>
                  </a:lnTo>
                  <a:lnTo>
                    <a:pt x="985" y="271"/>
                  </a:lnTo>
                  <a:lnTo>
                    <a:pt x="983" y="274"/>
                  </a:lnTo>
                  <a:lnTo>
                    <a:pt x="980" y="278"/>
                  </a:lnTo>
                  <a:lnTo>
                    <a:pt x="974" y="282"/>
                  </a:lnTo>
                  <a:lnTo>
                    <a:pt x="969" y="283"/>
                  </a:lnTo>
                  <a:lnTo>
                    <a:pt x="965" y="287"/>
                  </a:lnTo>
                  <a:lnTo>
                    <a:pt x="956" y="293"/>
                  </a:lnTo>
                  <a:lnTo>
                    <a:pt x="947" y="298"/>
                  </a:lnTo>
                  <a:lnTo>
                    <a:pt x="943" y="300"/>
                  </a:lnTo>
                  <a:lnTo>
                    <a:pt x="938" y="303"/>
                  </a:lnTo>
                  <a:lnTo>
                    <a:pt x="936" y="305"/>
                  </a:lnTo>
                  <a:lnTo>
                    <a:pt x="932" y="309"/>
                  </a:lnTo>
                  <a:lnTo>
                    <a:pt x="932" y="305"/>
                  </a:lnTo>
                  <a:lnTo>
                    <a:pt x="934" y="302"/>
                  </a:lnTo>
                  <a:lnTo>
                    <a:pt x="934" y="298"/>
                  </a:lnTo>
                  <a:lnTo>
                    <a:pt x="936" y="293"/>
                  </a:lnTo>
                  <a:lnTo>
                    <a:pt x="938" y="289"/>
                  </a:lnTo>
                  <a:lnTo>
                    <a:pt x="940" y="283"/>
                  </a:lnTo>
                  <a:lnTo>
                    <a:pt x="943" y="280"/>
                  </a:lnTo>
                  <a:lnTo>
                    <a:pt x="945" y="274"/>
                  </a:lnTo>
                  <a:lnTo>
                    <a:pt x="952" y="263"/>
                  </a:lnTo>
                  <a:lnTo>
                    <a:pt x="960" y="253"/>
                  </a:lnTo>
                  <a:lnTo>
                    <a:pt x="969" y="240"/>
                  </a:lnTo>
                  <a:lnTo>
                    <a:pt x="976" y="227"/>
                  </a:lnTo>
                  <a:lnTo>
                    <a:pt x="985" y="214"/>
                  </a:lnTo>
                  <a:lnTo>
                    <a:pt x="992" y="202"/>
                  </a:lnTo>
                  <a:lnTo>
                    <a:pt x="996" y="194"/>
                  </a:lnTo>
                  <a:lnTo>
                    <a:pt x="1001" y="187"/>
                  </a:lnTo>
                  <a:lnTo>
                    <a:pt x="1003" y="182"/>
                  </a:lnTo>
                  <a:lnTo>
                    <a:pt x="1007" y="174"/>
                  </a:lnTo>
                  <a:lnTo>
                    <a:pt x="1011" y="167"/>
                  </a:lnTo>
                  <a:lnTo>
                    <a:pt x="1012" y="160"/>
                  </a:lnTo>
                  <a:lnTo>
                    <a:pt x="1016" y="154"/>
                  </a:lnTo>
                  <a:lnTo>
                    <a:pt x="1018" y="147"/>
                  </a:lnTo>
                  <a:lnTo>
                    <a:pt x="1020" y="140"/>
                  </a:lnTo>
                  <a:lnTo>
                    <a:pt x="1020" y="133"/>
                  </a:lnTo>
                  <a:lnTo>
                    <a:pt x="1021" y="127"/>
                  </a:lnTo>
                  <a:lnTo>
                    <a:pt x="1021" y="120"/>
                  </a:lnTo>
                  <a:lnTo>
                    <a:pt x="1021" y="116"/>
                  </a:lnTo>
                  <a:lnTo>
                    <a:pt x="1021" y="115"/>
                  </a:lnTo>
                  <a:lnTo>
                    <a:pt x="1020" y="111"/>
                  </a:lnTo>
                  <a:lnTo>
                    <a:pt x="1020" y="109"/>
                  </a:lnTo>
                  <a:lnTo>
                    <a:pt x="1018" y="105"/>
                  </a:lnTo>
                  <a:lnTo>
                    <a:pt x="1018" y="102"/>
                  </a:lnTo>
                  <a:lnTo>
                    <a:pt x="1016" y="100"/>
                  </a:lnTo>
                  <a:lnTo>
                    <a:pt x="1014" y="96"/>
                  </a:lnTo>
                  <a:lnTo>
                    <a:pt x="1011" y="91"/>
                  </a:lnTo>
                  <a:lnTo>
                    <a:pt x="1007" y="84"/>
                  </a:lnTo>
                  <a:lnTo>
                    <a:pt x="1001" y="78"/>
                  </a:lnTo>
                  <a:lnTo>
                    <a:pt x="996" y="73"/>
                  </a:lnTo>
                  <a:lnTo>
                    <a:pt x="991" y="67"/>
                  </a:lnTo>
                  <a:lnTo>
                    <a:pt x="985" y="62"/>
                  </a:lnTo>
                  <a:lnTo>
                    <a:pt x="980" y="56"/>
                  </a:lnTo>
                  <a:lnTo>
                    <a:pt x="974" y="53"/>
                  </a:lnTo>
                  <a:lnTo>
                    <a:pt x="971" y="51"/>
                  </a:lnTo>
                  <a:lnTo>
                    <a:pt x="967" y="49"/>
                  </a:lnTo>
                  <a:lnTo>
                    <a:pt x="965" y="47"/>
                  </a:lnTo>
                  <a:lnTo>
                    <a:pt x="961" y="47"/>
                  </a:lnTo>
                  <a:lnTo>
                    <a:pt x="960" y="45"/>
                  </a:lnTo>
                  <a:lnTo>
                    <a:pt x="956" y="45"/>
                  </a:lnTo>
                  <a:lnTo>
                    <a:pt x="954" y="44"/>
                  </a:lnTo>
                  <a:lnTo>
                    <a:pt x="952" y="44"/>
                  </a:lnTo>
                  <a:lnTo>
                    <a:pt x="943" y="44"/>
                  </a:lnTo>
                  <a:lnTo>
                    <a:pt x="934" y="45"/>
                  </a:lnTo>
                  <a:lnTo>
                    <a:pt x="929" y="45"/>
                  </a:lnTo>
                  <a:lnTo>
                    <a:pt x="925" y="47"/>
                  </a:lnTo>
                  <a:lnTo>
                    <a:pt x="921" y="47"/>
                  </a:lnTo>
                  <a:lnTo>
                    <a:pt x="920" y="49"/>
                  </a:lnTo>
                  <a:lnTo>
                    <a:pt x="918" y="49"/>
                  </a:lnTo>
                  <a:lnTo>
                    <a:pt x="916" y="51"/>
                  </a:lnTo>
                  <a:lnTo>
                    <a:pt x="916" y="55"/>
                  </a:lnTo>
                  <a:lnTo>
                    <a:pt x="914" y="58"/>
                  </a:lnTo>
                  <a:lnTo>
                    <a:pt x="914" y="62"/>
                  </a:lnTo>
                  <a:lnTo>
                    <a:pt x="912" y="65"/>
                  </a:lnTo>
                  <a:lnTo>
                    <a:pt x="911" y="67"/>
                  </a:lnTo>
                  <a:lnTo>
                    <a:pt x="911" y="69"/>
                  </a:lnTo>
                  <a:lnTo>
                    <a:pt x="907" y="71"/>
                  </a:lnTo>
                  <a:lnTo>
                    <a:pt x="907" y="71"/>
                  </a:lnTo>
                  <a:lnTo>
                    <a:pt x="905" y="73"/>
                  </a:lnTo>
                  <a:lnTo>
                    <a:pt x="903" y="73"/>
                  </a:lnTo>
                  <a:lnTo>
                    <a:pt x="902" y="73"/>
                  </a:lnTo>
                  <a:lnTo>
                    <a:pt x="898" y="73"/>
                  </a:lnTo>
                  <a:lnTo>
                    <a:pt x="894" y="73"/>
                  </a:lnTo>
                  <a:lnTo>
                    <a:pt x="891" y="73"/>
                  </a:lnTo>
                  <a:lnTo>
                    <a:pt x="891" y="73"/>
                  </a:lnTo>
                  <a:lnTo>
                    <a:pt x="891" y="71"/>
                  </a:lnTo>
                  <a:lnTo>
                    <a:pt x="891" y="71"/>
                  </a:lnTo>
                  <a:lnTo>
                    <a:pt x="891" y="71"/>
                  </a:lnTo>
                  <a:lnTo>
                    <a:pt x="892" y="67"/>
                  </a:lnTo>
                  <a:lnTo>
                    <a:pt x="894" y="65"/>
                  </a:lnTo>
                  <a:lnTo>
                    <a:pt x="896" y="62"/>
                  </a:lnTo>
                  <a:lnTo>
                    <a:pt x="898" y="58"/>
                  </a:lnTo>
                  <a:lnTo>
                    <a:pt x="900" y="53"/>
                  </a:lnTo>
                  <a:lnTo>
                    <a:pt x="900" y="49"/>
                  </a:lnTo>
                  <a:lnTo>
                    <a:pt x="900" y="47"/>
                  </a:lnTo>
                  <a:lnTo>
                    <a:pt x="900" y="45"/>
                  </a:lnTo>
                  <a:lnTo>
                    <a:pt x="900" y="44"/>
                  </a:lnTo>
                  <a:lnTo>
                    <a:pt x="900" y="42"/>
                  </a:lnTo>
                  <a:lnTo>
                    <a:pt x="898" y="40"/>
                  </a:lnTo>
                  <a:lnTo>
                    <a:pt x="898" y="40"/>
                  </a:lnTo>
                  <a:lnTo>
                    <a:pt x="896" y="38"/>
                  </a:lnTo>
                  <a:lnTo>
                    <a:pt x="892" y="36"/>
                  </a:lnTo>
                  <a:lnTo>
                    <a:pt x="891" y="36"/>
                  </a:lnTo>
                  <a:lnTo>
                    <a:pt x="887" y="35"/>
                  </a:lnTo>
                  <a:lnTo>
                    <a:pt x="883" y="35"/>
                  </a:lnTo>
                  <a:lnTo>
                    <a:pt x="880" y="35"/>
                  </a:lnTo>
                  <a:lnTo>
                    <a:pt x="874" y="35"/>
                  </a:lnTo>
                  <a:lnTo>
                    <a:pt x="869" y="35"/>
                  </a:lnTo>
                  <a:lnTo>
                    <a:pt x="862" y="36"/>
                  </a:lnTo>
                  <a:lnTo>
                    <a:pt x="854" y="36"/>
                  </a:lnTo>
                  <a:lnTo>
                    <a:pt x="854" y="36"/>
                  </a:lnTo>
                  <a:lnTo>
                    <a:pt x="854" y="36"/>
                  </a:lnTo>
                  <a:lnTo>
                    <a:pt x="852" y="35"/>
                  </a:lnTo>
                  <a:lnTo>
                    <a:pt x="854" y="35"/>
                  </a:lnTo>
                  <a:lnTo>
                    <a:pt x="854" y="33"/>
                  </a:lnTo>
                  <a:lnTo>
                    <a:pt x="856" y="33"/>
                  </a:lnTo>
                  <a:lnTo>
                    <a:pt x="860" y="31"/>
                  </a:lnTo>
                  <a:lnTo>
                    <a:pt x="865" y="27"/>
                  </a:lnTo>
                  <a:lnTo>
                    <a:pt x="867" y="25"/>
                  </a:lnTo>
                  <a:lnTo>
                    <a:pt x="871" y="24"/>
                  </a:lnTo>
                  <a:lnTo>
                    <a:pt x="871" y="22"/>
                  </a:lnTo>
                  <a:lnTo>
                    <a:pt x="871" y="22"/>
                  </a:lnTo>
                  <a:lnTo>
                    <a:pt x="872" y="20"/>
                  </a:lnTo>
                  <a:lnTo>
                    <a:pt x="872" y="20"/>
                  </a:lnTo>
                  <a:lnTo>
                    <a:pt x="872" y="18"/>
                  </a:lnTo>
                  <a:lnTo>
                    <a:pt x="872" y="16"/>
                  </a:lnTo>
                  <a:lnTo>
                    <a:pt x="872" y="15"/>
                  </a:lnTo>
                  <a:lnTo>
                    <a:pt x="871" y="13"/>
                  </a:lnTo>
                  <a:lnTo>
                    <a:pt x="871" y="11"/>
                  </a:lnTo>
                  <a:lnTo>
                    <a:pt x="869" y="9"/>
                  </a:lnTo>
                  <a:lnTo>
                    <a:pt x="867" y="7"/>
                  </a:lnTo>
                  <a:lnTo>
                    <a:pt x="865" y="6"/>
                  </a:lnTo>
                  <a:lnTo>
                    <a:pt x="862" y="4"/>
                  </a:lnTo>
                  <a:lnTo>
                    <a:pt x="858" y="4"/>
                  </a:lnTo>
                  <a:lnTo>
                    <a:pt x="854" y="2"/>
                  </a:lnTo>
                  <a:lnTo>
                    <a:pt x="852" y="2"/>
                  </a:lnTo>
                  <a:lnTo>
                    <a:pt x="849" y="0"/>
                  </a:lnTo>
                  <a:lnTo>
                    <a:pt x="847" y="0"/>
                  </a:lnTo>
                  <a:lnTo>
                    <a:pt x="843" y="0"/>
                  </a:lnTo>
                  <a:lnTo>
                    <a:pt x="842" y="0"/>
                  </a:lnTo>
                  <a:lnTo>
                    <a:pt x="840" y="0"/>
                  </a:lnTo>
                  <a:lnTo>
                    <a:pt x="838" y="2"/>
                  </a:lnTo>
                  <a:lnTo>
                    <a:pt x="836" y="2"/>
                  </a:lnTo>
                  <a:lnTo>
                    <a:pt x="836" y="2"/>
                  </a:lnTo>
                  <a:lnTo>
                    <a:pt x="834" y="4"/>
                  </a:lnTo>
                  <a:lnTo>
                    <a:pt x="834" y="6"/>
                  </a:lnTo>
                  <a:lnTo>
                    <a:pt x="832" y="6"/>
                  </a:lnTo>
                  <a:lnTo>
                    <a:pt x="832" y="7"/>
                  </a:lnTo>
                  <a:lnTo>
                    <a:pt x="831" y="9"/>
                  </a:lnTo>
                  <a:lnTo>
                    <a:pt x="829" y="11"/>
                  </a:lnTo>
                  <a:lnTo>
                    <a:pt x="827" y="13"/>
                  </a:lnTo>
                  <a:lnTo>
                    <a:pt x="825" y="16"/>
                  </a:lnTo>
                  <a:lnTo>
                    <a:pt x="823" y="22"/>
                  </a:lnTo>
                  <a:lnTo>
                    <a:pt x="820" y="29"/>
                  </a:lnTo>
                  <a:lnTo>
                    <a:pt x="816" y="35"/>
                  </a:lnTo>
                  <a:lnTo>
                    <a:pt x="812" y="42"/>
                  </a:lnTo>
                  <a:lnTo>
                    <a:pt x="811" y="44"/>
                  </a:lnTo>
                  <a:lnTo>
                    <a:pt x="809" y="47"/>
                  </a:lnTo>
                  <a:lnTo>
                    <a:pt x="807" y="49"/>
                  </a:lnTo>
                  <a:lnTo>
                    <a:pt x="805" y="51"/>
                  </a:lnTo>
                  <a:lnTo>
                    <a:pt x="805" y="53"/>
                  </a:lnTo>
                  <a:lnTo>
                    <a:pt x="803" y="55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803" y="60"/>
                  </a:lnTo>
                  <a:lnTo>
                    <a:pt x="803" y="62"/>
                  </a:lnTo>
                  <a:lnTo>
                    <a:pt x="805" y="67"/>
                  </a:lnTo>
                  <a:lnTo>
                    <a:pt x="809" y="75"/>
                  </a:lnTo>
                  <a:lnTo>
                    <a:pt x="809" y="76"/>
                  </a:lnTo>
                  <a:lnTo>
                    <a:pt x="809" y="80"/>
                  </a:lnTo>
                  <a:lnTo>
                    <a:pt x="809" y="82"/>
                  </a:lnTo>
                  <a:lnTo>
                    <a:pt x="809" y="82"/>
                  </a:lnTo>
                  <a:lnTo>
                    <a:pt x="809" y="84"/>
                  </a:lnTo>
                  <a:lnTo>
                    <a:pt x="809" y="85"/>
                  </a:lnTo>
                  <a:lnTo>
                    <a:pt x="807" y="87"/>
                  </a:lnTo>
                  <a:lnTo>
                    <a:pt x="807" y="87"/>
                  </a:lnTo>
                  <a:lnTo>
                    <a:pt x="805" y="89"/>
                  </a:lnTo>
                  <a:lnTo>
                    <a:pt x="805" y="91"/>
                  </a:lnTo>
                  <a:lnTo>
                    <a:pt x="803" y="93"/>
                  </a:lnTo>
                  <a:lnTo>
                    <a:pt x="800" y="93"/>
                  </a:lnTo>
                  <a:lnTo>
                    <a:pt x="798" y="95"/>
                  </a:lnTo>
                  <a:lnTo>
                    <a:pt x="796" y="96"/>
                  </a:lnTo>
                  <a:lnTo>
                    <a:pt x="794" y="96"/>
                  </a:lnTo>
                  <a:lnTo>
                    <a:pt x="789" y="95"/>
                  </a:lnTo>
                  <a:lnTo>
                    <a:pt x="787" y="95"/>
                  </a:lnTo>
                  <a:lnTo>
                    <a:pt x="783" y="93"/>
                  </a:lnTo>
                  <a:lnTo>
                    <a:pt x="782" y="93"/>
                  </a:lnTo>
                  <a:lnTo>
                    <a:pt x="780" y="95"/>
                  </a:lnTo>
                  <a:lnTo>
                    <a:pt x="778" y="95"/>
                  </a:lnTo>
                  <a:lnTo>
                    <a:pt x="776" y="95"/>
                  </a:lnTo>
                  <a:lnTo>
                    <a:pt x="776" y="95"/>
                  </a:lnTo>
                  <a:lnTo>
                    <a:pt x="776" y="96"/>
                  </a:lnTo>
                  <a:lnTo>
                    <a:pt x="776" y="96"/>
                  </a:lnTo>
                  <a:lnTo>
                    <a:pt x="776" y="98"/>
                  </a:lnTo>
                  <a:lnTo>
                    <a:pt x="776" y="98"/>
                  </a:lnTo>
                  <a:lnTo>
                    <a:pt x="776" y="100"/>
                  </a:lnTo>
                  <a:lnTo>
                    <a:pt x="776" y="102"/>
                  </a:lnTo>
                  <a:lnTo>
                    <a:pt x="778" y="104"/>
                  </a:lnTo>
                  <a:lnTo>
                    <a:pt x="780" y="105"/>
                  </a:lnTo>
                  <a:lnTo>
                    <a:pt x="782" y="107"/>
                  </a:lnTo>
                  <a:lnTo>
                    <a:pt x="785" y="113"/>
                  </a:lnTo>
                  <a:lnTo>
                    <a:pt x="792" y="120"/>
                  </a:lnTo>
                  <a:lnTo>
                    <a:pt x="787" y="118"/>
                  </a:lnTo>
                  <a:lnTo>
                    <a:pt x="783" y="116"/>
                  </a:lnTo>
                  <a:lnTo>
                    <a:pt x="780" y="115"/>
                  </a:lnTo>
                  <a:lnTo>
                    <a:pt x="776" y="115"/>
                  </a:lnTo>
                  <a:lnTo>
                    <a:pt x="773" y="115"/>
                  </a:lnTo>
                  <a:lnTo>
                    <a:pt x="771" y="115"/>
                  </a:lnTo>
                  <a:lnTo>
                    <a:pt x="767" y="118"/>
                  </a:lnTo>
                  <a:lnTo>
                    <a:pt x="760" y="127"/>
                  </a:lnTo>
                  <a:lnTo>
                    <a:pt x="756" y="131"/>
                  </a:lnTo>
                  <a:lnTo>
                    <a:pt x="751" y="134"/>
                  </a:lnTo>
                  <a:lnTo>
                    <a:pt x="749" y="136"/>
                  </a:lnTo>
                  <a:lnTo>
                    <a:pt x="747" y="136"/>
                  </a:lnTo>
                  <a:lnTo>
                    <a:pt x="745" y="138"/>
                  </a:lnTo>
                  <a:lnTo>
                    <a:pt x="743" y="138"/>
                  </a:lnTo>
                  <a:lnTo>
                    <a:pt x="743" y="136"/>
                  </a:lnTo>
                  <a:lnTo>
                    <a:pt x="742" y="136"/>
                  </a:lnTo>
                  <a:lnTo>
                    <a:pt x="742" y="136"/>
                  </a:lnTo>
                  <a:lnTo>
                    <a:pt x="742" y="136"/>
                  </a:lnTo>
                  <a:lnTo>
                    <a:pt x="742" y="134"/>
                  </a:lnTo>
                  <a:lnTo>
                    <a:pt x="742" y="133"/>
                  </a:lnTo>
                  <a:lnTo>
                    <a:pt x="743" y="129"/>
                  </a:lnTo>
                  <a:lnTo>
                    <a:pt x="745" y="124"/>
                  </a:lnTo>
                  <a:lnTo>
                    <a:pt x="747" y="122"/>
                  </a:lnTo>
                  <a:lnTo>
                    <a:pt x="747" y="120"/>
                  </a:lnTo>
                  <a:lnTo>
                    <a:pt x="747" y="118"/>
                  </a:lnTo>
                  <a:lnTo>
                    <a:pt x="749" y="116"/>
                  </a:lnTo>
                  <a:lnTo>
                    <a:pt x="747" y="115"/>
                  </a:lnTo>
                  <a:lnTo>
                    <a:pt x="747" y="115"/>
                  </a:lnTo>
                  <a:lnTo>
                    <a:pt x="747" y="115"/>
                  </a:lnTo>
                  <a:lnTo>
                    <a:pt x="747" y="113"/>
                  </a:lnTo>
                  <a:lnTo>
                    <a:pt x="745" y="113"/>
                  </a:lnTo>
                  <a:lnTo>
                    <a:pt x="745" y="113"/>
                  </a:lnTo>
                  <a:lnTo>
                    <a:pt x="743" y="113"/>
                  </a:lnTo>
                  <a:lnTo>
                    <a:pt x="742" y="113"/>
                  </a:lnTo>
                  <a:lnTo>
                    <a:pt x="738" y="115"/>
                  </a:lnTo>
                  <a:lnTo>
                    <a:pt x="736" y="118"/>
                  </a:lnTo>
                  <a:lnTo>
                    <a:pt x="733" y="120"/>
                  </a:lnTo>
                  <a:lnTo>
                    <a:pt x="729" y="122"/>
                  </a:lnTo>
                  <a:lnTo>
                    <a:pt x="725" y="122"/>
                  </a:lnTo>
                  <a:lnTo>
                    <a:pt x="723" y="124"/>
                  </a:lnTo>
                  <a:lnTo>
                    <a:pt x="720" y="125"/>
                  </a:lnTo>
                  <a:lnTo>
                    <a:pt x="718" y="125"/>
                  </a:lnTo>
                  <a:lnTo>
                    <a:pt x="713" y="127"/>
                  </a:lnTo>
                  <a:lnTo>
                    <a:pt x="709" y="127"/>
                  </a:lnTo>
                  <a:lnTo>
                    <a:pt x="703" y="127"/>
                  </a:lnTo>
                  <a:lnTo>
                    <a:pt x="700" y="129"/>
                  </a:lnTo>
                  <a:lnTo>
                    <a:pt x="694" y="129"/>
                  </a:lnTo>
                  <a:lnTo>
                    <a:pt x="691" y="129"/>
                  </a:lnTo>
                  <a:lnTo>
                    <a:pt x="689" y="129"/>
                  </a:lnTo>
                  <a:lnTo>
                    <a:pt x="689" y="129"/>
                  </a:lnTo>
                  <a:lnTo>
                    <a:pt x="687" y="131"/>
                  </a:lnTo>
                  <a:lnTo>
                    <a:pt x="687" y="131"/>
                  </a:lnTo>
                  <a:lnTo>
                    <a:pt x="687" y="131"/>
                  </a:lnTo>
                  <a:lnTo>
                    <a:pt x="687" y="131"/>
                  </a:lnTo>
                  <a:lnTo>
                    <a:pt x="687" y="133"/>
                  </a:lnTo>
                  <a:lnTo>
                    <a:pt x="687" y="133"/>
                  </a:lnTo>
                  <a:lnTo>
                    <a:pt x="687" y="134"/>
                  </a:lnTo>
                  <a:lnTo>
                    <a:pt x="689" y="136"/>
                  </a:lnTo>
                  <a:lnTo>
                    <a:pt x="691" y="140"/>
                  </a:lnTo>
                  <a:lnTo>
                    <a:pt x="693" y="144"/>
                  </a:lnTo>
                  <a:lnTo>
                    <a:pt x="694" y="145"/>
                  </a:lnTo>
                  <a:lnTo>
                    <a:pt x="694" y="145"/>
                  </a:lnTo>
                  <a:lnTo>
                    <a:pt x="694" y="147"/>
                  </a:lnTo>
                  <a:lnTo>
                    <a:pt x="694" y="147"/>
                  </a:lnTo>
                  <a:lnTo>
                    <a:pt x="693" y="149"/>
                  </a:lnTo>
                  <a:lnTo>
                    <a:pt x="693" y="149"/>
                  </a:lnTo>
                  <a:lnTo>
                    <a:pt x="691" y="151"/>
                  </a:lnTo>
                  <a:lnTo>
                    <a:pt x="689" y="151"/>
                  </a:lnTo>
                  <a:lnTo>
                    <a:pt x="685" y="153"/>
                  </a:lnTo>
                  <a:lnTo>
                    <a:pt x="683" y="153"/>
                  </a:lnTo>
                  <a:lnTo>
                    <a:pt x="676" y="154"/>
                  </a:lnTo>
                  <a:lnTo>
                    <a:pt x="669" y="156"/>
                  </a:lnTo>
                  <a:lnTo>
                    <a:pt x="662" y="158"/>
                  </a:lnTo>
                  <a:lnTo>
                    <a:pt x="654" y="162"/>
                  </a:lnTo>
                  <a:lnTo>
                    <a:pt x="651" y="162"/>
                  </a:lnTo>
                  <a:lnTo>
                    <a:pt x="647" y="165"/>
                  </a:lnTo>
                  <a:lnTo>
                    <a:pt x="645" y="167"/>
                  </a:lnTo>
                  <a:lnTo>
                    <a:pt x="642" y="169"/>
                  </a:lnTo>
                  <a:lnTo>
                    <a:pt x="636" y="171"/>
                  </a:lnTo>
                  <a:lnTo>
                    <a:pt x="633" y="174"/>
                  </a:lnTo>
                  <a:lnTo>
                    <a:pt x="627" y="178"/>
                  </a:lnTo>
                  <a:lnTo>
                    <a:pt x="624" y="182"/>
                  </a:lnTo>
                  <a:lnTo>
                    <a:pt x="620" y="185"/>
                  </a:lnTo>
                  <a:lnTo>
                    <a:pt x="616" y="189"/>
                  </a:lnTo>
                  <a:lnTo>
                    <a:pt x="613" y="193"/>
                  </a:lnTo>
                  <a:lnTo>
                    <a:pt x="609" y="196"/>
                  </a:lnTo>
                  <a:lnTo>
                    <a:pt x="604" y="204"/>
                  </a:lnTo>
                  <a:lnTo>
                    <a:pt x="598" y="211"/>
                  </a:lnTo>
                  <a:lnTo>
                    <a:pt x="593" y="218"/>
                  </a:lnTo>
                  <a:lnTo>
                    <a:pt x="587" y="225"/>
                  </a:lnTo>
                  <a:lnTo>
                    <a:pt x="585" y="227"/>
                  </a:lnTo>
                  <a:lnTo>
                    <a:pt x="585" y="229"/>
                  </a:lnTo>
                  <a:lnTo>
                    <a:pt x="585" y="231"/>
                  </a:lnTo>
                  <a:lnTo>
                    <a:pt x="585" y="233"/>
                  </a:lnTo>
                  <a:lnTo>
                    <a:pt x="585" y="236"/>
                  </a:lnTo>
                  <a:lnTo>
                    <a:pt x="585" y="240"/>
                  </a:lnTo>
                  <a:lnTo>
                    <a:pt x="585" y="242"/>
                  </a:lnTo>
                  <a:lnTo>
                    <a:pt x="587" y="245"/>
                  </a:lnTo>
                  <a:lnTo>
                    <a:pt x="589" y="253"/>
                  </a:lnTo>
                  <a:lnTo>
                    <a:pt x="591" y="258"/>
                  </a:lnTo>
                  <a:lnTo>
                    <a:pt x="593" y="265"/>
                  </a:lnTo>
                  <a:lnTo>
                    <a:pt x="596" y="271"/>
                  </a:lnTo>
                  <a:lnTo>
                    <a:pt x="598" y="276"/>
                  </a:lnTo>
                  <a:lnTo>
                    <a:pt x="600" y="282"/>
                  </a:lnTo>
                  <a:lnTo>
                    <a:pt x="600" y="283"/>
                  </a:lnTo>
                  <a:lnTo>
                    <a:pt x="600" y="285"/>
                  </a:lnTo>
                  <a:lnTo>
                    <a:pt x="600" y="287"/>
                  </a:lnTo>
                  <a:lnTo>
                    <a:pt x="600" y="287"/>
                  </a:lnTo>
                  <a:lnTo>
                    <a:pt x="598" y="287"/>
                  </a:lnTo>
                  <a:lnTo>
                    <a:pt x="598" y="287"/>
                  </a:lnTo>
                  <a:lnTo>
                    <a:pt x="596" y="287"/>
                  </a:lnTo>
                  <a:lnTo>
                    <a:pt x="594" y="287"/>
                  </a:lnTo>
                  <a:lnTo>
                    <a:pt x="591" y="285"/>
                  </a:lnTo>
                  <a:lnTo>
                    <a:pt x="589" y="283"/>
                  </a:lnTo>
                  <a:lnTo>
                    <a:pt x="585" y="280"/>
                  </a:lnTo>
                  <a:lnTo>
                    <a:pt x="582" y="278"/>
                  </a:lnTo>
                  <a:lnTo>
                    <a:pt x="574" y="280"/>
                  </a:lnTo>
                  <a:lnTo>
                    <a:pt x="567" y="280"/>
                  </a:lnTo>
                  <a:lnTo>
                    <a:pt x="560" y="282"/>
                  </a:lnTo>
                  <a:lnTo>
                    <a:pt x="554" y="282"/>
                  </a:lnTo>
                  <a:lnTo>
                    <a:pt x="549" y="283"/>
                  </a:lnTo>
                  <a:lnTo>
                    <a:pt x="544" y="283"/>
                  </a:lnTo>
                  <a:lnTo>
                    <a:pt x="538" y="283"/>
                  </a:lnTo>
                  <a:lnTo>
                    <a:pt x="535" y="283"/>
                  </a:lnTo>
                  <a:lnTo>
                    <a:pt x="525" y="283"/>
                  </a:lnTo>
                  <a:lnTo>
                    <a:pt x="516" y="283"/>
                  </a:lnTo>
                  <a:lnTo>
                    <a:pt x="507" y="282"/>
                  </a:lnTo>
                  <a:lnTo>
                    <a:pt x="498" y="282"/>
                  </a:lnTo>
                  <a:lnTo>
                    <a:pt x="493" y="282"/>
                  </a:lnTo>
                  <a:lnTo>
                    <a:pt x="487" y="283"/>
                  </a:lnTo>
                  <a:lnTo>
                    <a:pt x="482" y="283"/>
                  </a:lnTo>
                  <a:lnTo>
                    <a:pt x="478" y="285"/>
                  </a:lnTo>
                  <a:lnTo>
                    <a:pt x="476" y="285"/>
                  </a:lnTo>
                  <a:lnTo>
                    <a:pt x="475" y="287"/>
                  </a:lnTo>
                  <a:lnTo>
                    <a:pt x="473" y="287"/>
                  </a:lnTo>
                  <a:lnTo>
                    <a:pt x="471" y="289"/>
                  </a:lnTo>
                  <a:lnTo>
                    <a:pt x="469" y="289"/>
                  </a:lnTo>
                  <a:lnTo>
                    <a:pt x="469" y="291"/>
                  </a:lnTo>
                  <a:lnTo>
                    <a:pt x="467" y="293"/>
                  </a:lnTo>
                  <a:lnTo>
                    <a:pt x="467" y="294"/>
                  </a:lnTo>
                  <a:lnTo>
                    <a:pt x="465" y="294"/>
                  </a:lnTo>
                  <a:lnTo>
                    <a:pt x="465" y="296"/>
                  </a:lnTo>
                  <a:lnTo>
                    <a:pt x="465" y="298"/>
                  </a:lnTo>
                  <a:lnTo>
                    <a:pt x="465" y="300"/>
                  </a:lnTo>
                  <a:lnTo>
                    <a:pt x="465" y="302"/>
                  </a:lnTo>
                  <a:lnTo>
                    <a:pt x="465" y="303"/>
                  </a:lnTo>
                  <a:lnTo>
                    <a:pt x="465" y="305"/>
                  </a:lnTo>
                  <a:lnTo>
                    <a:pt x="465" y="309"/>
                  </a:lnTo>
                  <a:lnTo>
                    <a:pt x="467" y="313"/>
                  </a:lnTo>
                  <a:lnTo>
                    <a:pt x="469" y="318"/>
                  </a:lnTo>
                  <a:lnTo>
                    <a:pt x="471" y="323"/>
                  </a:lnTo>
                  <a:lnTo>
                    <a:pt x="475" y="329"/>
                  </a:lnTo>
                  <a:lnTo>
                    <a:pt x="475" y="331"/>
                  </a:lnTo>
                  <a:lnTo>
                    <a:pt x="476" y="331"/>
                  </a:lnTo>
                  <a:lnTo>
                    <a:pt x="476" y="333"/>
                  </a:lnTo>
                  <a:lnTo>
                    <a:pt x="476" y="334"/>
                  </a:lnTo>
                  <a:lnTo>
                    <a:pt x="476" y="336"/>
                  </a:lnTo>
                  <a:lnTo>
                    <a:pt x="475" y="340"/>
                  </a:lnTo>
                  <a:lnTo>
                    <a:pt x="473" y="345"/>
                  </a:lnTo>
                  <a:lnTo>
                    <a:pt x="471" y="353"/>
                  </a:lnTo>
                  <a:lnTo>
                    <a:pt x="471" y="356"/>
                  </a:lnTo>
                  <a:lnTo>
                    <a:pt x="471" y="360"/>
                  </a:lnTo>
                  <a:lnTo>
                    <a:pt x="471" y="362"/>
                  </a:lnTo>
                  <a:lnTo>
                    <a:pt x="473" y="363"/>
                  </a:lnTo>
                  <a:lnTo>
                    <a:pt x="473" y="363"/>
                  </a:lnTo>
                  <a:lnTo>
                    <a:pt x="473" y="365"/>
                  </a:lnTo>
                  <a:lnTo>
                    <a:pt x="475" y="367"/>
                  </a:lnTo>
                  <a:lnTo>
                    <a:pt x="475" y="369"/>
                  </a:lnTo>
                  <a:lnTo>
                    <a:pt x="476" y="371"/>
                  </a:lnTo>
                  <a:lnTo>
                    <a:pt x="478" y="372"/>
                  </a:lnTo>
                  <a:lnTo>
                    <a:pt x="480" y="372"/>
                  </a:lnTo>
                  <a:lnTo>
                    <a:pt x="482" y="374"/>
                  </a:lnTo>
                  <a:lnTo>
                    <a:pt x="484" y="376"/>
                  </a:lnTo>
                  <a:lnTo>
                    <a:pt x="487" y="376"/>
                  </a:lnTo>
                  <a:lnTo>
                    <a:pt x="487" y="376"/>
                  </a:lnTo>
                  <a:lnTo>
                    <a:pt x="489" y="376"/>
                  </a:lnTo>
                  <a:lnTo>
                    <a:pt x="489" y="376"/>
                  </a:lnTo>
                  <a:lnTo>
                    <a:pt x="489" y="376"/>
                  </a:lnTo>
                  <a:lnTo>
                    <a:pt x="491" y="376"/>
                  </a:lnTo>
                  <a:lnTo>
                    <a:pt x="491" y="376"/>
                  </a:lnTo>
                  <a:lnTo>
                    <a:pt x="491" y="378"/>
                  </a:lnTo>
                  <a:lnTo>
                    <a:pt x="493" y="378"/>
                  </a:lnTo>
                  <a:lnTo>
                    <a:pt x="493" y="380"/>
                  </a:lnTo>
                  <a:lnTo>
                    <a:pt x="495" y="383"/>
                  </a:lnTo>
                  <a:lnTo>
                    <a:pt x="495" y="385"/>
                  </a:lnTo>
                  <a:lnTo>
                    <a:pt x="496" y="389"/>
                  </a:lnTo>
                  <a:lnTo>
                    <a:pt x="496" y="391"/>
                  </a:lnTo>
                  <a:lnTo>
                    <a:pt x="498" y="394"/>
                  </a:lnTo>
                  <a:lnTo>
                    <a:pt x="498" y="396"/>
                  </a:lnTo>
                  <a:lnTo>
                    <a:pt x="500" y="398"/>
                  </a:lnTo>
                  <a:lnTo>
                    <a:pt x="500" y="398"/>
                  </a:lnTo>
                  <a:lnTo>
                    <a:pt x="500" y="400"/>
                  </a:lnTo>
                  <a:lnTo>
                    <a:pt x="502" y="400"/>
                  </a:lnTo>
                  <a:lnTo>
                    <a:pt x="502" y="400"/>
                  </a:lnTo>
                  <a:lnTo>
                    <a:pt x="504" y="400"/>
                  </a:lnTo>
                  <a:lnTo>
                    <a:pt x="504" y="400"/>
                  </a:lnTo>
                  <a:lnTo>
                    <a:pt x="505" y="400"/>
                  </a:lnTo>
                  <a:lnTo>
                    <a:pt x="505" y="398"/>
                  </a:lnTo>
                  <a:lnTo>
                    <a:pt x="511" y="405"/>
                  </a:lnTo>
                  <a:lnTo>
                    <a:pt x="515" y="411"/>
                  </a:lnTo>
                  <a:lnTo>
                    <a:pt x="516" y="412"/>
                  </a:lnTo>
                  <a:lnTo>
                    <a:pt x="516" y="416"/>
                  </a:lnTo>
                  <a:lnTo>
                    <a:pt x="518" y="418"/>
                  </a:lnTo>
                  <a:lnTo>
                    <a:pt x="518" y="420"/>
                  </a:lnTo>
                  <a:lnTo>
                    <a:pt x="518" y="423"/>
                  </a:lnTo>
                  <a:lnTo>
                    <a:pt x="518" y="425"/>
                  </a:lnTo>
                  <a:lnTo>
                    <a:pt x="516" y="429"/>
                  </a:lnTo>
                  <a:lnTo>
                    <a:pt x="515" y="432"/>
                  </a:lnTo>
                  <a:lnTo>
                    <a:pt x="513" y="434"/>
                  </a:lnTo>
                  <a:lnTo>
                    <a:pt x="511" y="438"/>
                  </a:lnTo>
                  <a:lnTo>
                    <a:pt x="507" y="442"/>
                  </a:lnTo>
                  <a:lnTo>
                    <a:pt x="504" y="445"/>
                  </a:lnTo>
                  <a:lnTo>
                    <a:pt x="505" y="447"/>
                  </a:lnTo>
                  <a:lnTo>
                    <a:pt x="507" y="452"/>
                  </a:lnTo>
                  <a:lnTo>
                    <a:pt x="509" y="458"/>
                  </a:lnTo>
                  <a:lnTo>
                    <a:pt x="513" y="465"/>
                  </a:lnTo>
                  <a:lnTo>
                    <a:pt x="513" y="469"/>
                  </a:lnTo>
                  <a:lnTo>
                    <a:pt x="515" y="474"/>
                  </a:lnTo>
                  <a:lnTo>
                    <a:pt x="516" y="478"/>
                  </a:lnTo>
                  <a:lnTo>
                    <a:pt x="516" y="481"/>
                  </a:lnTo>
                  <a:lnTo>
                    <a:pt x="516" y="485"/>
                  </a:lnTo>
                  <a:lnTo>
                    <a:pt x="516" y="489"/>
                  </a:lnTo>
                  <a:lnTo>
                    <a:pt x="516" y="491"/>
                  </a:lnTo>
                  <a:lnTo>
                    <a:pt x="516" y="494"/>
                  </a:lnTo>
                  <a:lnTo>
                    <a:pt x="513" y="500"/>
                  </a:lnTo>
                  <a:lnTo>
                    <a:pt x="509" y="503"/>
                  </a:lnTo>
                  <a:lnTo>
                    <a:pt x="507" y="507"/>
                  </a:lnTo>
                  <a:lnTo>
                    <a:pt x="505" y="511"/>
                  </a:lnTo>
                  <a:lnTo>
                    <a:pt x="504" y="512"/>
                  </a:lnTo>
                  <a:lnTo>
                    <a:pt x="502" y="514"/>
                  </a:lnTo>
                  <a:lnTo>
                    <a:pt x="500" y="516"/>
                  </a:lnTo>
                  <a:lnTo>
                    <a:pt x="498" y="516"/>
                  </a:lnTo>
                  <a:lnTo>
                    <a:pt x="498" y="516"/>
                  </a:lnTo>
                  <a:lnTo>
                    <a:pt x="496" y="516"/>
                  </a:lnTo>
                  <a:lnTo>
                    <a:pt x="496" y="514"/>
                  </a:lnTo>
                  <a:lnTo>
                    <a:pt x="496" y="512"/>
                  </a:lnTo>
                  <a:lnTo>
                    <a:pt x="495" y="511"/>
                  </a:lnTo>
                  <a:lnTo>
                    <a:pt x="493" y="507"/>
                  </a:lnTo>
                  <a:lnTo>
                    <a:pt x="495" y="501"/>
                  </a:lnTo>
                  <a:lnTo>
                    <a:pt x="496" y="498"/>
                  </a:lnTo>
                  <a:lnTo>
                    <a:pt x="498" y="492"/>
                  </a:lnTo>
                  <a:lnTo>
                    <a:pt x="500" y="489"/>
                  </a:lnTo>
                  <a:lnTo>
                    <a:pt x="500" y="485"/>
                  </a:lnTo>
                  <a:lnTo>
                    <a:pt x="502" y="481"/>
                  </a:lnTo>
                  <a:lnTo>
                    <a:pt x="502" y="478"/>
                  </a:lnTo>
                  <a:lnTo>
                    <a:pt x="502" y="476"/>
                  </a:lnTo>
                  <a:lnTo>
                    <a:pt x="504" y="472"/>
                  </a:lnTo>
                  <a:lnTo>
                    <a:pt x="504" y="471"/>
                  </a:lnTo>
                  <a:lnTo>
                    <a:pt x="504" y="467"/>
                  </a:lnTo>
                  <a:lnTo>
                    <a:pt x="504" y="465"/>
                  </a:lnTo>
                  <a:lnTo>
                    <a:pt x="502" y="463"/>
                  </a:lnTo>
                  <a:lnTo>
                    <a:pt x="502" y="463"/>
                  </a:lnTo>
                  <a:lnTo>
                    <a:pt x="502" y="462"/>
                  </a:lnTo>
                  <a:lnTo>
                    <a:pt x="502" y="462"/>
                  </a:lnTo>
                  <a:lnTo>
                    <a:pt x="500" y="462"/>
                  </a:lnTo>
                  <a:lnTo>
                    <a:pt x="500" y="460"/>
                  </a:lnTo>
                  <a:lnTo>
                    <a:pt x="498" y="462"/>
                  </a:lnTo>
                  <a:lnTo>
                    <a:pt x="496" y="462"/>
                  </a:lnTo>
                  <a:lnTo>
                    <a:pt x="496" y="462"/>
                  </a:lnTo>
                  <a:lnTo>
                    <a:pt x="495" y="463"/>
                  </a:lnTo>
                  <a:lnTo>
                    <a:pt x="495" y="465"/>
                  </a:lnTo>
                  <a:lnTo>
                    <a:pt x="493" y="467"/>
                  </a:lnTo>
                  <a:lnTo>
                    <a:pt x="491" y="469"/>
                  </a:lnTo>
                  <a:lnTo>
                    <a:pt x="489" y="472"/>
                  </a:lnTo>
                  <a:lnTo>
                    <a:pt x="487" y="474"/>
                  </a:lnTo>
                  <a:lnTo>
                    <a:pt x="487" y="478"/>
                  </a:lnTo>
                  <a:lnTo>
                    <a:pt x="485" y="481"/>
                  </a:lnTo>
                  <a:lnTo>
                    <a:pt x="484" y="487"/>
                  </a:lnTo>
                  <a:lnTo>
                    <a:pt x="482" y="491"/>
                  </a:lnTo>
                  <a:lnTo>
                    <a:pt x="480" y="496"/>
                  </a:lnTo>
                  <a:lnTo>
                    <a:pt x="482" y="492"/>
                  </a:lnTo>
                  <a:lnTo>
                    <a:pt x="482" y="485"/>
                  </a:lnTo>
                  <a:lnTo>
                    <a:pt x="484" y="476"/>
                  </a:lnTo>
                  <a:lnTo>
                    <a:pt x="485" y="467"/>
                  </a:lnTo>
                  <a:lnTo>
                    <a:pt x="489" y="458"/>
                  </a:lnTo>
                  <a:lnTo>
                    <a:pt x="491" y="449"/>
                  </a:lnTo>
                  <a:lnTo>
                    <a:pt x="493" y="445"/>
                  </a:lnTo>
                  <a:lnTo>
                    <a:pt x="493" y="442"/>
                  </a:lnTo>
                  <a:lnTo>
                    <a:pt x="495" y="440"/>
                  </a:lnTo>
                  <a:lnTo>
                    <a:pt x="496" y="438"/>
                  </a:lnTo>
                  <a:lnTo>
                    <a:pt x="500" y="429"/>
                  </a:lnTo>
                  <a:lnTo>
                    <a:pt x="504" y="422"/>
                  </a:lnTo>
                  <a:lnTo>
                    <a:pt x="505" y="418"/>
                  </a:lnTo>
                  <a:lnTo>
                    <a:pt x="505" y="416"/>
                  </a:lnTo>
                  <a:lnTo>
                    <a:pt x="507" y="414"/>
                  </a:lnTo>
                  <a:lnTo>
                    <a:pt x="507" y="412"/>
                  </a:lnTo>
                  <a:lnTo>
                    <a:pt x="507" y="411"/>
                  </a:lnTo>
                  <a:lnTo>
                    <a:pt x="505" y="411"/>
                  </a:lnTo>
                  <a:lnTo>
                    <a:pt x="505" y="409"/>
                  </a:lnTo>
                  <a:lnTo>
                    <a:pt x="505" y="409"/>
                  </a:lnTo>
                  <a:lnTo>
                    <a:pt x="504" y="409"/>
                  </a:lnTo>
                  <a:lnTo>
                    <a:pt x="504" y="407"/>
                  </a:lnTo>
                  <a:lnTo>
                    <a:pt x="502" y="407"/>
                  </a:lnTo>
                  <a:lnTo>
                    <a:pt x="500" y="407"/>
                  </a:lnTo>
                  <a:lnTo>
                    <a:pt x="493" y="409"/>
                  </a:lnTo>
                  <a:lnTo>
                    <a:pt x="485" y="409"/>
                  </a:lnTo>
                  <a:lnTo>
                    <a:pt x="484" y="409"/>
                  </a:lnTo>
                  <a:lnTo>
                    <a:pt x="482" y="409"/>
                  </a:lnTo>
                  <a:lnTo>
                    <a:pt x="482" y="409"/>
                  </a:lnTo>
                  <a:lnTo>
                    <a:pt x="480" y="407"/>
                  </a:lnTo>
                  <a:lnTo>
                    <a:pt x="478" y="407"/>
                  </a:lnTo>
                  <a:lnTo>
                    <a:pt x="476" y="405"/>
                  </a:lnTo>
                  <a:lnTo>
                    <a:pt x="476" y="403"/>
                  </a:lnTo>
                  <a:lnTo>
                    <a:pt x="475" y="402"/>
                  </a:lnTo>
                  <a:lnTo>
                    <a:pt x="473" y="398"/>
                  </a:lnTo>
                  <a:lnTo>
                    <a:pt x="471" y="394"/>
                  </a:lnTo>
                  <a:lnTo>
                    <a:pt x="469" y="391"/>
                  </a:lnTo>
                  <a:lnTo>
                    <a:pt x="467" y="387"/>
                  </a:lnTo>
                  <a:lnTo>
                    <a:pt x="465" y="385"/>
                  </a:lnTo>
                  <a:lnTo>
                    <a:pt x="464" y="383"/>
                  </a:lnTo>
                  <a:lnTo>
                    <a:pt x="462" y="380"/>
                  </a:lnTo>
                  <a:lnTo>
                    <a:pt x="458" y="378"/>
                  </a:lnTo>
                  <a:lnTo>
                    <a:pt x="455" y="374"/>
                  </a:lnTo>
                  <a:lnTo>
                    <a:pt x="449" y="369"/>
                  </a:lnTo>
                  <a:lnTo>
                    <a:pt x="444" y="365"/>
                  </a:lnTo>
                  <a:lnTo>
                    <a:pt x="436" y="358"/>
                  </a:lnTo>
                  <a:lnTo>
                    <a:pt x="436" y="358"/>
                  </a:lnTo>
                  <a:lnTo>
                    <a:pt x="436" y="358"/>
                  </a:lnTo>
                  <a:lnTo>
                    <a:pt x="435" y="360"/>
                  </a:lnTo>
                  <a:lnTo>
                    <a:pt x="435" y="360"/>
                  </a:lnTo>
                  <a:lnTo>
                    <a:pt x="433" y="360"/>
                  </a:lnTo>
                  <a:lnTo>
                    <a:pt x="429" y="360"/>
                  </a:lnTo>
                  <a:lnTo>
                    <a:pt x="427" y="362"/>
                  </a:lnTo>
                  <a:lnTo>
                    <a:pt x="427" y="363"/>
                  </a:lnTo>
                  <a:lnTo>
                    <a:pt x="427" y="365"/>
                  </a:lnTo>
                  <a:lnTo>
                    <a:pt x="427" y="365"/>
                  </a:lnTo>
                  <a:lnTo>
                    <a:pt x="427" y="367"/>
                  </a:lnTo>
                  <a:lnTo>
                    <a:pt x="427" y="371"/>
                  </a:lnTo>
                  <a:lnTo>
                    <a:pt x="427" y="372"/>
                  </a:lnTo>
                  <a:lnTo>
                    <a:pt x="427" y="374"/>
                  </a:lnTo>
                  <a:lnTo>
                    <a:pt x="429" y="374"/>
                  </a:lnTo>
                  <a:lnTo>
                    <a:pt x="429" y="376"/>
                  </a:lnTo>
                  <a:lnTo>
                    <a:pt x="429" y="378"/>
                  </a:lnTo>
                  <a:lnTo>
                    <a:pt x="431" y="380"/>
                  </a:lnTo>
                  <a:lnTo>
                    <a:pt x="433" y="380"/>
                  </a:lnTo>
                  <a:lnTo>
                    <a:pt x="436" y="382"/>
                  </a:lnTo>
                  <a:lnTo>
                    <a:pt x="438" y="383"/>
                  </a:lnTo>
                  <a:lnTo>
                    <a:pt x="442" y="383"/>
                  </a:lnTo>
                  <a:lnTo>
                    <a:pt x="444" y="385"/>
                  </a:lnTo>
                  <a:lnTo>
                    <a:pt x="445" y="385"/>
                  </a:lnTo>
                  <a:lnTo>
                    <a:pt x="449" y="387"/>
                  </a:lnTo>
                  <a:lnTo>
                    <a:pt x="451" y="387"/>
                  </a:lnTo>
                  <a:lnTo>
                    <a:pt x="453" y="389"/>
                  </a:lnTo>
                  <a:lnTo>
                    <a:pt x="455" y="392"/>
                  </a:lnTo>
                  <a:lnTo>
                    <a:pt x="455" y="392"/>
                  </a:lnTo>
                  <a:lnTo>
                    <a:pt x="455" y="394"/>
                  </a:lnTo>
                  <a:lnTo>
                    <a:pt x="456" y="396"/>
                  </a:lnTo>
                  <a:lnTo>
                    <a:pt x="456" y="398"/>
                  </a:lnTo>
                  <a:lnTo>
                    <a:pt x="456" y="400"/>
                  </a:lnTo>
                  <a:lnTo>
                    <a:pt x="456" y="402"/>
                  </a:lnTo>
                  <a:lnTo>
                    <a:pt x="456" y="403"/>
                  </a:lnTo>
                  <a:lnTo>
                    <a:pt x="456" y="405"/>
                  </a:lnTo>
                  <a:lnTo>
                    <a:pt x="455" y="407"/>
                  </a:lnTo>
                  <a:lnTo>
                    <a:pt x="455" y="409"/>
                  </a:lnTo>
                  <a:lnTo>
                    <a:pt x="455" y="411"/>
                  </a:lnTo>
                  <a:lnTo>
                    <a:pt x="453" y="411"/>
                  </a:lnTo>
                  <a:lnTo>
                    <a:pt x="453" y="412"/>
                  </a:lnTo>
                  <a:lnTo>
                    <a:pt x="451" y="414"/>
                  </a:lnTo>
                  <a:lnTo>
                    <a:pt x="449" y="416"/>
                  </a:lnTo>
                  <a:lnTo>
                    <a:pt x="447" y="416"/>
                  </a:lnTo>
                  <a:lnTo>
                    <a:pt x="442" y="418"/>
                  </a:lnTo>
                  <a:lnTo>
                    <a:pt x="438" y="420"/>
                  </a:lnTo>
                  <a:lnTo>
                    <a:pt x="436" y="422"/>
                  </a:lnTo>
                  <a:lnTo>
                    <a:pt x="436" y="423"/>
                  </a:lnTo>
                  <a:lnTo>
                    <a:pt x="436" y="423"/>
                  </a:lnTo>
                  <a:lnTo>
                    <a:pt x="435" y="425"/>
                  </a:lnTo>
                  <a:lnTo>
                    <a:pt x="435" y="425"/>
                  </a:lnTo>
                  <a:lnTo>
                    <a:pt x="435" y="427"/>
                  </a:lnTo>
                  <a:lnTo>
                    <a:pt x="435" y="429"/>
                  </a:lnTo>
                  <a:lnTo>
                    <a:pt x="436" y="432"/>
                  </a:lnTo>
                  <a:lnTo>
                    <a:pt x="436" y="434"/>
                  </a:lnTo>
                  <a:lnTo>
                    <a:pt x="438" y="436"/>
                  </a:lnTo>
                  <a:lnTo>
                    <a:pt x="442" y="440"/>
                  </a:lnTo>
                  <a:lnTo>
                    <a:pt x="445" y="445"/>
                  </a:lnTo>
                  <a:lnTo>
                    <a:pt x="447" y="447"/>
                  </a:lnTo>
                  <a:lnTo>
                    <a:pt x="449" y="451"/>
                  </a:lnTo>
                  <a:lnTo>
                    <a:pt x="451" y="452"/>
                  </a:lnTo>
                  <a:lnTo>
                    <a:pt x="453" y="456"/>
                  </a:lnTo>
                  <a:lnTo>
                    <a:pt x="453" y="460"/>
                  </a:lnTo>
                  <a:lnTo>
                    <a:pt x="455" y="463"/>
                  </a:lnTo>
                  <a:lnTo>
                    <a:pt x="456" y="467"/>
                  </a:lnTo>
                  <a:lnTo>
                    <a:pt x="456" y="471"/>
                  </a:lnTo>
                  <a:lnTo>
                    <a:pt x="456" y="474"/>
                  </a:lnTo>
                  <a:lnTo>
                    <a:pt x="455" y="478"/>
                  </a:lnTo>
                  <a:lnTo>
                    <a:pt x="455" y="481"/>
                  </a:lnTo>
                  <a:lnTo>
                    <a:pt x="455" y="483"/>
                  </a:lnTo>
                  <a:lnTo>
                    <a:pt x="453" y="485"/>
                  </a:lnTo>
                  <a:lnTo>
                    <a:pt x="451" y="487"/>
                  </a:lnTo>
                  <a:lnTo>
                    <a:pt x="451" y="489"/>
                  </a:lnTo>
                  <a:lnTo>
                    <a:pt x="449" y="492"/>
                  </a:lnTo>
                  <a:lnTo>
                    <a:pt x="447" y="492"/>
                  </a:lnTo>
                  <a:lnTo>
                    <a:pt x="445" y="494"/>
                  </a:lnTo>
                  <a:lnTo>
                    <a:pt x="444" y="496"/>
                  </a:lnTo>
                  <a:lnTo>
                    <a:pt x="442" y="498"/>
                  </a:lnTo>
                  <a:lnTo>
                    <a:pt x="438" y="500"/>
                  </a:lnTo>
                  <a:lnTo>
                    <a:pt x="435" y="501"/>
                  </a:lnTo>
                  <a:lnTo>
                    <a:pt x="431" y="503"/>
                  </a:lnTo>
                  <a:lnTo>
                    <a:pt x="427" y="505"/>
                  </a:lnTo>
                  <a:lnTo>
                    <a:pt x="426" y="507"/>
                  </a:lnTo>
                  <a:lnTo>
                    <a:pt x="424" y="507"/>
                  </a:lnTo>
                  <a:lnTo>
                    <a:pt x="422" y="509"/>
                  </a:lnTo>
                  <a:lnTo>
                    <a:pt x="420" y="511"/>
                  </a:lnTo>
                  <a:lnTo>
                    <a:pt x="420" y="512"/>
                  </a:lnTo>
                  <a:lnTo>
                    <a:pt x="418" y="514"/>
                  </a:lnTo>
                  <a:lnTo>
                    <a:pt x="416" y="516"/>
                  </a:lnTo>
                  <a:lnTo>
                    <a:pt x="416" y="518"/>
                  </a:lnTo>
                  <a:lnTo>
                    <a:pt x="415" y="521"/>
                  </a:lnTo>
                  <a:lnTo>
                    <a:pt x="415" y="523"/>
                  </a:lnTo>
                  <a:lnTo>
                    <a:pt x="415" y="527"/>
                  </a:lnTo>
                  <a:lnTo>
                    <a:pt x="415" y="531"/>
                  </a:lnTo>
                  <a:lnTo>
                    <a:pt x="415" y="532"/>
                  </a:lnTo>
                  <a:lnTo>
                    <a:pt x="416" y="536"/>
                  </a:lnTo>
                  <a:lnTo>
                    <a:pt x="416" y="540"/>
                  </a:lnTo>
                  <a:lnTo>
                    <a:pt x="418" y="543"/>
                  </a:lnTo>
                  <a:lnTo>
                    <a:pt x="420" y="547"/>
                  </a:lnTo>
                  <a:lnTo>
                    <a:pt x="424" y="549"/>
                  </a:lnTo>
                  <a:lnTo>
                    <a:pt x="427" y="552"/>
                  </a:lnTo>
                  <a:lnTo>
                    <a:pt x="429" y="556"/>
                  </a:lnTo>
                  <a:lnTo>
                    <a:pt x="433" y="558"/>
                  </a:lnTo>
                  <a:lnTo>
                    <a:pt x="436" y="561"/>
                  </a:lnTo>
                  <a:lnTo>
                    <a:pt x="440" y="563"/>
                  </a:lnTo>
                  <a:lnTo>
                    <a:pt x="444" y="565"/>
                  </a:lnTo>
                  <a:lnTo>
                    <a:pt x="447" y="567"/>
                  </a:lnTo>
                  <a:lnTo>
                    <a:pt x="449" y="569"/>
                  </a:lnTo>
                  <a:lnTo>
                    <a:pt x="453" y="571"/>
                  </a:lnTo>
                  <a:lnTo>
                    <a:pt x="456" y="571"/>
                  </a:lnTo>
                  <a:lnTo>
                    <a:pt x="458" y="571"/>
                  </a:lnTo>
                  <a:lnTo>
                    <a:pt x="460" y="571"/>
                  </a:lnTo>
                  <a:lnTo>
                    <a:pt x="462" y="569"/>
                  </a:lnTo>
                  <a:lnTo>
                    <a:pt x="464" y="569"/>
                  </a:lnTo>
                  <a:lnTo>
                    <a:pt x="464" y="569"/>
                  </a:lnTo>
                  <a:lnTo>
                    <a:pt x="465" y="569"/>
                  </a:lnTo>
                  <a:lnTo>
                    <a:pt x="465" y="569"/>
                  </a:lnTo>
                  <a:lnTo>
                    <a:pt x="467" y="569"/>
                  </a:lnTo>
                  <a:lnTo>
                    <a:pt x="469" y="571"/>
                  </a:lnTo>
                  <a:lnTo>
                    <a:pt x="469" y="572"/>
                  </a:lnTo>
                  <a:lnTo>
                    <a:pt x="471" y="572"/>
                  </a:lnTo>
                  <a:lnTo>
                    <a:pt x="473" y="574"/>
                  </a:lnTo>
                  <a:lnTo>
                    <a:pt x="476" y="578"/>
                  </a:lnTo>
                  <a:lnTo>
                    <a:pt x="480" y="580"/>
                  </a:lnTo>
                  <a:lnTo>
                    <a:pt x="480" y="581"/>
                  </a:lnTo>
                  <a:lnTo>
                    <a:pt x="482" y="583"/>
                  </a:lnTo>
                  <a:lnTo>
                    <a:pt x="484" y="585"/>
                  </a:lnTo>
                  <a:lnTo>
                    <a:pt x="485" y="587"/>
                  </a:lnTo>
                  <a:lnTo>
                    <a:pt x="485" y="591"/>
                  </a:lnTo>
                  <a:lnTo>
                    <a:pt x="485" y="592"/>
                  </a:lnTo>
                  <a:lnTo>
                    <a:pt x="487" y="594"/>
                  </a:lnTo>
                  <a:lnTo>
                    <a:pt x="487" y="598"/>
                  </a:lnTo>
                  <a:lnTo>
                    <a:pt x="487" y="601"/>
                  </a:lnTo>
                  <a:lnTo>
                    <a:pt x="487" y="603"/>
                  </a:lnTo>
                  <a:lnTo>
                    <a:pt x="485" y="607"/>
                  </a:lnTo>
                  <a:lnTo>
                    <a:pt x="485" y="609"/>
                  </a:lnTo>
                  <a:lnTo>
                    <a:pt x="485" y="610"/>
                  </a:lnTo>
                  <a:lnTo>
                    <a:pt x="484" y="612"/>
                  </a:lnTo>
                  <a:lnTo>
                    <a:pt x="482" y="614"/>
                  </a:lnTo>
                  <a:lnTo>
                    <a:pt x="480" y="616"/>
                  </a:lnTo>
                  <a:lnTo>
                    <a:pt x="480" y="623"/>
                  </a:lnTo>
                  <a:lnTo>
                    <a:pt x="482" y="627"/>
                  </a:lnTo>
                  <a:lnTo>
                    <a:pt x="480" y="627"/>
                  </a:lnTo>
                  <a:lnTo>
                    <a:pt x="480" y="630"/>
                  </a:lnTo>
                  <a:lnTo>
                    <a:pt x="480" y="632"/>
                  </a:lnTo>
                  <a:lnTo>
                    <a:pt x="478" y="636"/>
                  </a:lnTo>
                  <a:lnTo>
                    <a:pt x="478" y="638"/>
                  </a:lnTo>
                  <a:lnTo>
                    <a:pt x="476" y="641"/>
                  </a:lnTo>
                  <a:lnTo>
                    <a:pt x="475" y="645"/>
                  </a:lnTo>
                  <a:lnTo>
                    <a:pt x="473" y="647"/>
                  </a:lnTo>
                  <a:lnTo>
                    <a:pt x="471" y="649"/>
                  </a:lnTo>
                  <a:lnTo>
                    <a:pt x="467" y="649"/>
                  </a:lnTo>
                  <a:lnTo>
                    <a:pt x="462" y="650"/>
                  </a:lnTo>
                  <a:lnTo>
                    <a:pt x="462" y="650"/>
                  </a:lnTo>
                  <a:lnTo>
                    <a:pt x="460" y="650"/>
                  </a:lnTo>
                  <a:lnTo>
                    <a:pt x="460" y="650"/>
                  </a:lnTo>
                  <a:lnTo>
                    <a:pt x="458" y="652"/>
                  </a:lnTo>
                  <a:lnTo>
                    <a:pt x="458" y="652"/>
                  </a:lnTo>
                  <a:lnTo>
                    <a:pt x="458" y="654"/>
                  </a:lnTo>
                  <a:lnTo>
                    <a:pt x="456" y="654"/>
                  </a:lnTo>
                  <a:lnTo>
                    <a:pt x="456" y="656"/>
                  </a:lnTo>
                  <a:lnTo>
                    <a:pt x="458" y="658"/>
                  </a:lnTo>
                  <a:lnTo>
                    <a:pt x="458" y="663"/>
                  </a:lnTo>
                  <a:lnTo>
                    <a:pt x="460" y="670"/>
                  </a:lnTo>
                  <a:lnTo>
                    <a:pt x="462" y="680"/>
                  </a:lnTo>
                  <a:lnTo>
                    <a:pt x="464" y="687"/>
                  </a:lnTo>
                  <a:lnTo>
                    <a:pt x="465" y="696"/>
                  </a:lnTo>
                  <a:lnTo>
                    <a:pt x="465" y="701"/>
                  </a:lnTo>
                  <a:lnTo>
                    <a:pt x="467" y="707"/>
                  </a:lnTo>
                  <a:lnTo>
                    <a:pt x="471" y="709"/>
                  </a:lnTo>
                  <a:lnTo>
                    <a:pt x="473" y="710"/>
                  </a:lnTo>
                  <a:lnTo>
                    <a:pt x="475" y="712"/>
                  </a:lnTo>
                  <a:lnTo>
                    <a:pt x="476" y="714"/>
                  </a:lnTo>
                  <a:lnTo>
                    <a:pt x="478" y="716"/>
                  </a:lnTo>
                  <a:lnTo>
                    <a:pt x="478" y="716"/>
                  </a:lnTo>
                  <a:lnTo>
                    <a:pt x="480" y="718"/>
                  </a:lnTo>
                  <a:lnTo>
                    <a:pt x="480" y="719"/>
                  </a:lnTo>
                  <a:lnTo>
                    <a:pt x="480" y="719"/>
                  </a:lnTo>
                  <a:lnTo>
                    <a:pt x="480" y="721"/>
                  </a:lnTo>
                  <a:lnTo>
                    <a:pt x="480" y="725"/>
                  </a:lnTo>
                  <a:lnTo>
                    <a:pt x="480" y="727"/>
                  </a:lnTo>
                  <a:lnTo>
                    <a:pt x="480" y="732"/>
                  </a:lnTo>
                  <a:lnTo>
                    <a:pt x="480" y="736"/>
                  </a:lnTo>
                  <a:lnTo>
                    <a:pt x="480" y="741"/>
                  </a:lnTo>
                  <a:lnTo>
                    <a:pt x="480" y="745"/>
                  </a:lnTo>
                  <a:lnTo>
                    <a:pt x="480" y="750"/>
                  </a:lnTo>
                  <a:lnTo>
                    <a:pt x="480" y="754"/>
                  </a:lnTo>
                  <a:lnTo>
                    <a:pt x="480" y="759"/>
                  </a:lnTo>
                  <a:lnTo>
                    <a:pt x="480" y="767"/>
                  </a:lnTo>
                  <a:lnTo>
                    <a:pt x="480" y="770"/>
                  </a:lnTo>
                  <a:lnTo>
                    <a:pt x="482" y="772"/>
                  </a:lnTo>
                  <a:lnTo>
                    <a:pt x="482" y="776"/>
                  </a:lnTo>
                  <a:lnTo>
                    <a:pt x="484" y="778"/>
                  </a:lnTo>
                  <a:lnTo>
                    <a:pt x="485" y="779"/>
                  </a:lnTo>
                  <a:lnTo>
                    <a:pt x="485" y="783"/>
                  </a:lnTo>
                  <a:lnTo>
                    <a:pt x="487" y="785"/>
                  </a:lnTo>
                  <a:lnTo>
                    <a:pt x="489" y="787"/>
                  </a:lnTo>
                  <a:lnTo>
                    <a:pt x="495" y="789"/>
                  </a:lnTo>
                  <a:lnTo>
                    <a:pt x="498" y="792"/>
                  </a:lnTo>
                  <a:lnTo>
                    <a:pt x="502" y="794"/>
                  </a:lnTo>
                  <a:lnTo>
                    <a:pt x="507" y="798"/>
                  </a:lnTo>
                  <a:lnTo>
                    <a:pt x="509" y="825"/>
                  </a:lnTo>
                  <a:lnTo>
                    <a:pt x="507" y="828"/>
                  </a:lnTo>
                  <a:lnTo>
                    <a:pt x="505" y="830"/>
                  </a:lnTo>
                  <a:lnTo>
                    <a:pt x="504" y="832"/>
                  </a:lnTo>
                  <a:lnTo>
                    <a:pt x="504" y="834"/>
                  </a:lnTo>
                  <a:lnTo>
                    <a:pt x="504" y="836"/>
                  </a:lnTo>
                  <a:lnTo>
                    <a:pt x="504" y="838"/>
                  </a:lnTo>
                  <a:lnTo>
                    <a:pt x="504" y="839"/>
                  </a:lnTo>
                  <a:lnTo>
                    <a:pt x="504" y="839"/>
                  </a:lnTo>
                  <a:lnTo>
                    <a:pt x="504" y="841"/>
                  </a:lnTo>
                  <a:lnTo>
                    <a:pt x="504" y="841"/>
                  </a:lnTo>
                  <a:lnTo>
                    <a:pt x="505" y="843"/>
                  </a:lnTo>
                  <a:lnTo>
                    <a:pt x="507" y="845"/>
                  </a:lnTo>
                  <a:lnTo>
                    <a:pt x="509" y="847"/>
                  </a:lnTo>
                  <a:lnTo>
                    <a:pt x="511" y="848"/>
                  </a:lnTo>
                  <a:lnTo>
                    <a:pt x="515" y="848"/>
                  </a:lnTo>
                  <a:lnTo>
                    <a:pt x="518" y="850"/>
                  </a:lnTo>
                  <a:lnTo>
                    <a:pt x="524" y="852"/>
                  </a:lnTo>
                  <a:lnTo>
                    <a:pt x="529" y="854"/>
                  </a:lnTo>
                  <a:lnTo>
                    <a:pt x="535" y="854"/>
                  </a:lnTo>
                  <a:lnTo>
                    <a:pt x="540" y="856"/>
                  </a:lnTo>
                  <a:lnTo>
                    <a:pt x="540" y="861"/>
                  </a:lnTo>
                  <a:lnTo>
                    <a:pt x="542" y="868"/>
                  </a:lnTo>
                  <a:lnTo>
                    <a:pt x="542" y="872"/>
                  </a:lnTo>
                  <a:lnTo>
                    <a:pt x="542" y="876"/>
                  </a:lnTo>
                  <a:lnTo>
                    <a:pt x="542" y="881"/>
                  </a:lnTo>
                  <a:lnTo>
                    <a:pt x="542" y="885"/>
                  </a:lnTo>
                  <a:lnTo>
                    <a:pt x="542" y="887"/>
                  </a:lnTo>
                  <a:lnTo>
                    <a:pt x="542" y="890"/>
                  </a:lnTo>
                  <a:lnTo>
                    <a:pt x="542" y="892"/>
                  </a:lnTo>
                  <a:lnTo>
                    <a:pt x="542" y="894"/>
                  </a:lnTo>
                  <a:lnTo>
                    <a:pt x="542" y="896"/>
                  </a:lnTo>
                  <a:lnTo>
                    <a:pt x="540" y="898"/>
                  </a:lnTo>
                  <a:lnTo>
                    <a:pt x="540" y="898"/>
                  </a:lnTo>
                  <a:lnTo>
                    <a:pt x="538" y="899"/>
                  </a:lnTo>
                  <a:lnTo>
                    <a:pt x="536" y="901"/>
                  </a:lnTo>
                  <a:lnTo>
                    <a:pt x="535" y="905"/>
                  </a:lnTo>
                  <a:lnTo>
                    <a:pt x="533" y="907"/>
                  </a:lnTo>
                  <a:lnTo>
                    <a:pt x="529" y="908"/>
                  </a:lnTo>
                  <a:lnTo>
                    <a:pt x="527" y="910"/>
                  </a:lnTo>
                  <a:lnTo>
                    <a:pt x="525" y="912"/>
                  </a:lnTo>
                  <a:lnTo>
                    <a:pt x="522" y="914"/>
                  </a:lnTo>
                  <a:lnTo>
                    <a:pt x="520" y="918"/>
                  </a:lnTo>
                  <a:lnTo>
                    <a:pt x="520" y="918"/>
                  </a:lnTo>
                  <a:lnTo>
                    <a:pt x="518" y="919"/>
                  </a:lnTo>
                  <a:lnTo>
                    <a:pt x="518" y="921"/>
                  </a:lnTo>
                  <a:lnTo>
                    <a:pt x="518" y="923"/>
                  </a:lnTo>
                  <a:lnTo>
                    <a:pt x="516" y="925"/>
                  </a:lnTo>
                  <a:lnTo>
                    <a:pt x="516" y="927"/>
                  </a:lnTo>
                  <a:lnTo>
                    <a:pt x="516" y="928"/>
                  </a:lnTo>
                  <a:lnTo>
                    <a:pt x="516" y="930"/>
                  </a:lnTo>
                  <a:lnTo>
                    <a:pt x="516" y="932"/>
                  </a:lnTo>
                  <a:lnTo>
                    <a:pt x="516" y="934"/>
                  </a:lnTo>
                  <a:lnTo>
                    <a:pt x="516" y="936"/>
                  </a:lnTo>
                  <a:lnTo>
                    <a:pt x="518" y="938"/>
                  </a:lnTo>
                  <a:lnTo>
                    <a:pt x="520" y="939"/>
                  </a:lnTo>
                  <a:lnTo>
                    <a:pt x="522" y="943"/>
                  </a:lnTo>
                  <a:lnTo>
                    <a:pt x="524" y="947"/>
                  </a:lnTo>
                  <a:lnTo>
                    <a:pt x="525" y="950"/>
                  </a:lnTo>
                  <a:lnTo>
                    <a:pt x="525" y="952"/>
                  </a:lnTo>
                  <a:lnTo>
                    <a:pt x="525" y="954"/>
                  </a:lnTo>
                  <a:lnTo>
                    <a:pt x="527" y="956"/>
                  </a:lnTo>
                  <a:lnTo>
                    <a:pt x="527" y="959"/>
                  </a:lnTo>
                  <a:lnTo>
                    <a:pt x="527" y="961"/>
                  </a:lnTo>
                  <a:lnTo>
                    <a:pt x="525" y="963"/>
                  </a:lnTo>
                  <a:lnTo>
                    <a:pt x="525" y="965"/>
                  </a:lnTo>
                  <a:lnTo>
                    <a:pt x="524" y="967"/>
                  </a:lnTo>
                  <a:lnTo>
                    <a:pt x="522" y="968"/>
                  </a:lnTo>
                  <a:lnTo>
                    <a:pt x="522" y="970"/>
                  </a:lnTo>
                  <a:lnTo>
                    <a:pt x="520" y="972"/>
                  </a:lnTo>
                  <a:lnTo>
                    <a:pt x="518" y="974"/>
                  </a:lnTo>
                  <a:lnTo>
                    <a:pt x="515" y="976"/>
                  </a:lnTo>
                  <a:lnTo>
                    <a:pt x="511" y="979"/>
                  </a:lnTo>
                  <a:lnTo>
                    <a:pt x="511" y="981"/>
                  </a:lnTo>
                  <a:lnTo>
                    <a:pt x="509" y="983"/>
                  </a:lnTo>
                  <a:lnTo>
                    <a:pt x="507" y="985"/>
                  </a:lnTo>
                  <a:lnTo>
                    <a:pt x="507" y="987"/>
                  </a:lnTo>
                  <a:lnTo>
                    <a:pt x="507" y="992"/>
                  </a:lnTo>
                  <a:lnTo>
                    <a:pt x="505" y="997"/>
                  </a:lnTo>
                  <a:lnTo>
                    <a:pt x="505" y="999"/>
                  </a:lnTo>
                  <a:lnTo>
                    <a:pt x="505" y="1001"/>
                  </a:lnTo>
                  <a:lnTo>
                    <a:pt x="505" y="1003"/>
                  </a:lnTo>
                  <a:lnTo>
                    <a:pt x="504" y="1003"/>
                  </a:lnTo>
                  <a:lnTo>
                    <a:pt x="504" y="1003"/>
                  </a:lnTo>
                  <a:lnTo>
                    <a:pt x="504" y="1005"/>
                  </a:lnTo>
                  <a:lnTo>
                    <a:pt x="502" y="1005"/>
                  </a:lnTo>
                  <a:lnTo>
                    <a:pt x="500" y="1007"/>
                  </a:lnTo>
                  <a:lnTo>
                    <a:pt x="498" y="1007"/>
                  </a:lnTo>
                  <a:lnTo>
                    <a:pt x="498" y="1007"/>
                  </a:lnTo>
                  <a:lnTo>
                    <a:pt x="496" y="1007"/>
                  </a:lnTo>
                  <a:lnTo>
                    <a:pt x="496" y="1005"/>
                  </a:lnTo>
                  <a:lnTo>
                    <a:pt x="495" y="1005"/>
                  </a:lnTo>
                  <a:lnTo>
                    <a:pt x="493" y="1007"/>
                  </a:lnTo>
                  <a:lnTo>
                    <a:pt x="493" y="1010"/>
                  </a:lnTo>
                  <a:lnTo>
                    <a:pt x="493" y="1016"/>
                  </a:lnTo>
                  <a:lnTo>
                    <a:pt x="495" y="1019"/>
                  </a:lnTo>
                  <a:lnTo>
                    <a:pt x="495" y="1023"/>
                  </a:lnTo>
                  <a:lnTo>
                    <a:pt x="496" y="1028"/>
                  </a:lnTo>
                  <a:lnTo>
                    <a:pt x="498" y="1032"/>
                  </a:lnTo>
                  <a:lnTo>
                    <a:pt x="500" y="1036"/>
                  </a:lnTo>
                  <a:lnTo>
                    <a:pt x="502" y="1037"/>
                  </a:lnTo>
                  <a:lnTo>
                    <a:pt x="505" y="1041"/>
                  </a:lnTo>
                  <a:lnTo>
                    <a:pt x="507" y="1043"/>
                  </a:lnTo>
                  <a:lnTo>
                    <a:pt x="511" y="1047"/>
                  </a:lnTo>
                  <a:lnTo>
                    <a:pt x="515" y="1048"/>
                  </a:lnTo>
                  <a:lnTo>
                    <a:pt x="518" y="1050"/>
                  </a:lnTo>
                  <a:lnTo>
                    <a:pt x="522" y="1050"/>
                  </a:lnTo>
                  <a:lnTo>
                    <a:pt x="525" y="1052"/>
                  </a:lnTo>
                  <a:lnTo>
                    <a:pt x="529" y="1052"/>
                  </a:lnTo>
                  <a:lnTo>
                    <a:pt x="529" y="1054"/>
                  </a:lnTo>
                  <a:lnTo>
                    <a:pt x="529" y="1057"/>
                  </a:lnTo>
                  <a:lnTo>
                    <a:pt x="529" y="1059"/>
                  </a:lnTo>
                  <a:lnTo>
                    <a:pt x="529" y="1061"/>
                  </a:lnTo>
                  <a:lnTo>
                    <a:pt x="527" y="1065"/>
                  </a:lnTo>
                  <a:lnTo>
                    <a:pt x="527" y="1066"/>
                  </a:lnTo>
                  <a:lnTo>
                    <a:pt x="525" y="1068"/>
                  </a:lnTo>
                  <a:lnTo>
                    <a:pt x="524" y="1068"/>
                  </a:lnTo>
                  <a:lnTo>
                    <a:pt x="522" y="1070"/>
                  </a:lnTo>
                  <a:lnTo>
                    <a:pt x="520" y="1072"/>
                  </a:lnTo>
                  <a:lnTo>
                    <a:pt x="518" y="1074"/>
                  </a:lnTo>
                  <a:lnTo>
                    <a:pt x="516" y="1074"/>
                  </a:lnTo>
                  <a:lnTo>
                    <a:pt x="513" y="1076"/>
                  </a:lnTo>
                  <a:lnTo>
                    <a:pt x="507" y="1077"/>
                  </a:lnTo>
                  <a:lnTo>
                    <a:pt x="504" y="1079"/>
                  </a:lnTo>
                  <a:lnTo>
                    <a:pt x="498" y="1081"/>
                  </a:lnTo>
                  <a:lnTo>
                    <a:pt x="495" y="1083"/>
                  </a:lnTo>
                  <a:lnTo>
                    <a:pt x="491" y="1085"/>
                  </a:lnTo>
                  <a:lnTo>
                    <a:pt x="489" y="1086"/>
                  </a:lnTo>
                  <a:lnTo>
                    <a:pt x="487" y="1086"/>
                  </a:lnTo>
                  <a:lnTo>
                    <a:pt x="485" y="1088"/>
                  </a:lnTo>
                  <a:lnTo>
                    <a:pt x="485" y="1090"/>
                  </a:lnTo>
                  <a:lnTo>
                    <a:pt x="484" y="1092"/>
                  </a:lnTo>
                  <a:lnTo>
                    <a:pt x="482" y="1094"/>
                  </a:lnTo>
                  <a:lnTo>
                    <a:pt x="482" y="1096"/>
                  </a:lnTo>
                  <a:lnTo>
                    <a:pt x="482" y="1097"/>
                  </a:lnTo>
                  <a:lnTo>
                    <a:pt x="480" y="1097"/>
                  </a:lnTo>
                  <a:lnTo>
                    <a:pt x="478" y="1097"/>
                  </a:lnTo>
                  <a:lnTo>
                    <a:pt x="476" y="1096"/>
                  </a:lnTo>
                  <a:lnTo>
                    <a:pt x="476" y="1096"/>
                  </a:lnTo>
                  <a:lnTo>
                    <a:pt x="473" y="1094"/>
                  </a:lnTo>
                  <a:lnTo>
                    <a:pt x="469" y="1090"/>
                  </a:lnTo>
                  <a:lnTo>
                    <a:pt x="467" y="1088"/>
                  </a:lnTo>
                  <a:lnTo>
                    <a:pt x="464" y="1086"/>
                  </a:lnTo>
                  <a:lnTo>
                    <a:pt x="462" y="1085"/>
                  </a:lnTo>
                  <a:lnTo>
                    <a:pt x="460" y="1085"/>
                  </a:lnTo>
                  <a:lnTo>
                    <a:pt x="458" y="1085"/>
                  </a:lnTo>
                  <a:lnTo>
                    <a:pt x="456" y="1085"/>
                  </a:lnTo>
                  <a:lnTo>
                    <a:pt x="453" y="1085"/>
                  </a:lnTo>
                  <a:lnTo>
                    <a:pt x="451" y="1085"/>
                  </a:lnTo>
                  <a:lnTo>
                    <a:pt x="447" y="1086"/>
                  </a:lnTo>
                  <a:lnTo>
                    <a:pt x="445" y="1088"/>
                  </a:lnTo>
                  <a:lnTo>
                    <a:pt x="442" y="1090"/>
                  </a:lnTo>
                  <a:lnTo>
                    <a:pt x="440" y="1092"/>
                  </a:lnTo>
                  <a:lnTo>
                    <a:pt x="438" y="1094"/>
                  </a:lnTo>
                  <a:lnTo>
                    <a:pt x="436" y="1096"/>
                  </a:lnTo>
                  <a:lnTo>
                    <a:pt x="431" y="1099"/>
                  </a:lnTo>
                  <a:lnTo>
                    <a:pt x="427" y="1103"/>
                  </a:lnTo>
                  <a:lnTo>
                    <a:pt x="426" y="1105"/>
                  </a:lnTo>
                  <a:lnTo>
                    <a:pt x="424" y="1105"/>
                  </a:lnTo>
                  <a:lnTo>
                    <a:pt x="422" y="1106"/>
                  </a:lnTo>
                  <a:lnTo>
                    <a:pt x="418" y="1106"/>
                  </a:lnTo>
                  <a:lnTo>
                    <a:pt x="415" y="1106"/>
                  </a:lnTo>
                  <a:lnTo>
                    <a:pt x="411" y="1106"/>
                  </a:lnTo>
                  <a:lnTo>
                    <a:pt x="409" y="1105"/>
                  </a:lnTo>
                  <a:lnTo>
                    <a:pt x="406" y="1103"/>
                  </a:lnTo>
                  <a:lnTo>
                    <a:pt x="400" y="1101"/>
                  </a:lnTo>
                  <a:lnTo>
                    <a:pt x="396" y="1097"/>
                  </a:lnTo>
                  <a:lnTo>
                    <a:pt x="393" y="1096"/>
                  </a:lnTo>
                  <a:lnTo>
                    <a:pt x="391" y="1094"/>
                  </a:lnTo>
                  <a:lnTo>
                    <a:pt x="389" y="1092"/>
                  </a:lnTo>
                  <a:lnTo>
                    <a:pt x="386" y="1092"/>
                  </a:lnTo>
                  <a:lnTo>
                    <a:pt x="382" y="1090"/>
                  </a:lnTo>
                  <a:lnTo>
                    <a:pt x="380" y="1090"/>
                  </a:lnTo>
                  <a:lnTo>
                    <a:pt x="376" y="1088"/>
                  </a:lnTo>
                  <a:lnTo>
                    <a:pt x="371" y="1088"/>
                  </a:lnTo>
                  <a:lnTo>
                    <a:pt x="366" y="1088"/>
                  </a:lnTo>
                  <a:lnTo>
                    <a:pt x="360" y="1088"/>
                  </a:lnTo>
                  <a:lnTo>
                    <a:pt x="356" y="1088"/>
                  </a:lnTo>
                  <a:lnTo>
                    <a:pt x="351" y="1086"/>
                  </a:lnTo>
                  <a:lnTo>
                    <a:pt x="347" y="1085"/>
                  </a:lnTo>
                  <a:lnTo>
                    <a:pt x="342" y="1083"/>
                  </a:lnTo>
                  <a:lnTo>
                    <a:pt x="340" y="1083"/>
                  </a:lnTo>
                  <a:lnTo>
                    <a:pt x="338" y="1081"/>
                  </a:lnTo>
                  <a:lnTo>
                    <a:pt x="336" y="1079"/>
                  </a:lnTo>
                  <a:lnTo>
                    <a:pt x="335" y="1077"/>
                  </a:lnTo>
                  <a:lnTo>
                    <a:pt x="309" y="1077"/>
                  </a:lnTo>
                  <a:lnTo>
                    <a:pt x="304" y="1077"/>
                  </a:lnTo>
                  <a:lnTo>
                    <a:pt x="298" y="1074"/>
                  </a:lnTo>
                  <a:lnTo>
                    <a:pt x="295" y="1072"/>
                  </a:lnTo>
                  <a:lnTo>
                    <a:pt x="291" y="1072"/>
                  </a:lnTo>
                  <a:lnTo>
                    <a:pt x="287" y="1072"/>
                  </a:lnTo>
                  <a:lnTo>
                    <a:pt x="284" y="1070"/>
                  </a:lnTo>
                  <a:lnTo>
                    <a:pt x="282" y="1070"/>
                  </a:lnTo>
                  <a:lnTo>
                    <a:pt x="280" y="1072"/>
                  </a:lnTo>
                  <a:lnTo>
                    <a:pt x="278" y="1072"/>
                  </a:lnTo>
                  <a:lnTo>
                    <a:pt x="277" y="1072"/>
                  </a:lnTo>
                  <a:lnTo>
                    <a:pt x="275" y="1074"/>
                  </a:lnTo>
                  <a:lnTo>
                    <a:pt x="273" y="1076"/>
                  </a:lnTo>
                  <a:lnTo>
                    <a:pt x="271" y="1077"/>
                  </a:lnTo>
                  <a:lnTo>
                    <a:pt x="269" y="1077"/>
                  </a:lnTo>
                  <a:lnTo>
                    <a:pt x="267" y="1081"/>
                  </a:lnTo>
                  <a:lnTo>
                    <a:pt x="264" y="1086"/>
                  </a:lnTo>
                  <a:lnTo>
                    <a:pt x="262" y="1090"/>
                  </a:lnTo>
                  <a:lnTo>
                    <a:pt x="260" y="1096"/>
                  </a:lnTo>
                  <a:lnTo>
                    <a:pt x="257" y="1106"/>
                  </a:lnTo>
                  <a:lnTo>
                    <a:pt x="253" y="1116"/>
                  </a:lnTo>
                  <a:lnTo>
                    <a:pt x="251" y="1121"/>
                  </a:lnTo>
                  <a:lnTo>
                    <a:pt x="249" y="1125"/>
                  </a:lnTo>
                  <a:lnTo>
                    <a:pt x="247" y="1128"/>
                  </a:lnTo>
                  <a:lnTo>
                    <a:pt x="246" y="1132"/>
                  </a:lnTo>
                  <a:lnTo>
                    <a:pt x="244" y="1134"/>
                  </a:lnTo>
                  <a:lnTo>
                    <a:pt x="242" y="1136"/>
                  </a:lnTo>
                  <a:lnTo>
                    <a:pt x="240" y="1137"/>
                  </a:lnTo>
                  <a:lnTo>
                    <a:pt x="238" y="1139"/>
                  </a:lnTo>
                  <a:lnTo>
                    <a:pt x="235" y="1141"/>
                  </a:lnTo>
                  <a:lnTo>
                    <a:pt x="231" y="1141"/>
                  </a:lnTo>
                  <a:lnTo>
                    <a:pt x="227" y="1143"/>
                  </a:lnTo>
                  <a:lnTo>
                    <a:pt x="226" y="1143"/>
                  </a:lnTo>
                  <a:lnTo>
                    <a:pt x="224" y="1145"/>
                  </a:lnTo>
                  <a:lnTo>
                    <a:pt x="222" y="1146"/>
                  </a:lnTo>
                  <a:lnTo>
                    <a:pt x="220" y="1146"/>
                  </a:lnTo>
                  <a:lnTo>
                    <a:pt x="218" y="1148"/>
                  </a:lnTo>
                  <a:lnTo>
                    <a:pt x="217" y="1152"/>
                  </a:lnTo>
                  <a:lnTo>
                    <a:pt x="215" y="1154"/>
                  </a:lnTo>
                  <a:lnTo>
                    <a:pt x="213" y="1157"/>
                  </a:lnTo>
                  <a:lnTo>
                    <a:pt x="211" y="1161"/>
                  </a:lnTo>
                  <a:lnTo>
                    <a:pt x="209" y="1165"/>
                  </a:lnTo>
                  <a:lnTo>
                    <a:pt x="209" y="1168"/>
                  </a:lnTo>
                  <a:lnTo>
                    <a:pt x="207" y="1172"/>
                  </a:lnTo>
                  <a:lnTo>
                    <a:pt x="206" y="1176"/>
                  </a:lnTo>
                  <a:lnTo>
                    <a:pt x="204" y="1181"/>
                  </a:lnTo>
                  <a:lnTo>
                    <a:pt x="202" y="1185"/>
                  </a:lnTo>
                  <a:lnTo>
                    <a:pt x="191" y="1183"/>
                  </a:lnTo>
                  <a:lnTo>
                    <a:pt x="193" y="1186"/>
                  </a:lnTo>
                  <a:lnTo>
                    <a:pt x="191" y="1186"/>
                  </a:lnTo>
                  <a:lnTo>
                    <a:pt x="191" y="1186"/>
                  </a:lnTo>
                  <a:lnTo>
                    <a:pt x="186" y="1195"/>
                  </a:lnTo>
                  <a:lnTo>
                    <a:pt x="184" y="1197"/>
                  </a:lnTo>
                  <a:lnTo>
                    <a:pt x="182" y="1201"/>
                  </a:lnTo>
                  <a:lnTo>
                    <a:pt x="180" y="1203"/>
                  </a:lnTo>
                  <a:lnTo>
                    <a:pt x="178" y="1205"/>
                  </a:lnTo>
                  <a:lnTo>
                    <a:pt x="177" y="1206"/>
                  </a:lnTo>
                  <a:lnTo>
                    <a:pt x="173" y="1206"/>
                  </a:lnTo>
                  <a:lnTo>
                    <a:pt x="169" y="1208"/>
                  </a:lnTo>
                  <a:lnTo>
                    <a:pt x="164" y="1210"/>
                  </a:lnTo>
                  <a:lnTo>
                    <a:pt x="162" y="1210"/>
                  </a:lnTo>
                  <a:lnTo>
                    <a:pt x="160" y="1210"/>
                  </a:lnTo>
                  <a:lnTo>
                    <a:pt x="158" y="1210"/>
                  </a:lnTo>
                  <a:lnTo>
                    <a:pt x="157" y="1210"/>
                  </a:lnTo>
                  <a:lnTo>
                    <a:pt x="153" y="1208"/>
                  </a:lnTo>
                  <a:lnTo>
                    <a:pt x="149" y="1206"/>
                  </a:lnTo>
                  <a:lnTo>
                    <a:pt x="146" y="1206"/>
                  </a:lnTo>
                  <a:lnTo>
                    <a:pt x="142" y="1205"/>
                  </a:lnTo>
                  <a:lnTo>
                    <a:pt x="138" y="1203"/>
                  </a:lnTo>
                  <a:lnTo>
                    <a:pt x="137" y="1203"/>
                  </a:lnTo>
                  <a:lnTo>
                    <a:pt x="135" y="1203"/>
                  </a:lnTo>
                  <a:lnTo>
                    <a:pt x="133" y="1203"/>
                  </a:lnTo>
                  <a:lnTo>
                    <a:pt x="129" y="1203"/>
                  </a:lnTo>
                  <a:lnTo>
                    <a:pt x="128" y="1203"/>
                  </a:lnTo>
                  <a:lnTo>
                    <a:pt x="126" y="1205"/>
                  </a:lnTo>
                  <a:lnTo>
                    <a:pt x="124" y="1205"/>
                  </a:lnTo>
                  <a:lnTo>
                    <a:pt x="122" y="1205"/>
                  </a:lnTo>
                  <a:lnTo>
                    <a:pt x="120" y="1206"/>
                  </a:lnTo>
                  <a:lnTo>
                    <a:pt x="118" y="1206"/>
                  </a:lnTo>
                  <a:lnTo>
                    <a:pt x="117" y="1206"/>
                  </a:lnTo>
                  <a:lnTo>
                    <a:pt x="113" y="1206"/>
                  </a:lnTo>
                  <a:lnTo>
                    <a:pt x="111" y="1206"/>
                  </a:lnTo>
                  <a:lnTo>
                    <a:pt x="108" y="1205"/>
                  </a:lnTo>
                  <a:lnTo>
                    <a:pt x="104" y="1205"/>
                  </a:lnTo>
                  <a:lnTo>
                    <a:pt x="97" y="1201"/>
                  </a:lnTo>
                  <a:lnTo>
                    <a:pt x="88" y="1197"/>
                  </a:lnTo>
                  <a:lnTo>
                    <a:pt x="78" y="1194"/>
                  </a:lnTo>
                  <a:lnTo>
                    <a:pt x="73" y="1190"/>
                  </a:lnTo>
                  <a:lnTo>
                    <a:pt x="69" y="1188"/>
                  </a:lnTo>
                  <a:lnTo>
                    <a:pt x="68" y="1186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66" y="1185"/>
                  </a:lnTo>
                  <a:lnTo>
                    <a:pt x="66" y="1185"/>
                  </a:lnTo>
                  <a:lnTo>
                    <a:pt x="66" y="1183"/>
                  </a:lnTo>
                  <a:lnTo>
                    <a:pt x="66" y="1183"/>
                  </a:lnTo>
                  <a:lnTo>
                    <a:pt x="68" y="1181"/>
                  </a:lnTo>
                  <a:lnTo>
                    <a:pt x="69" y="1181"/>
                  </a:lnTo>
                  <a:lnTo>
                    <a:pt x="69" y="1179"/>
                  </a:lnTo>
                  <a:lnTo>
                    <a:pt x="71" y="1177"/>
                  </a:lnTo>
                  <a:lnTo>
                    <a:pt x="71" y="1176"/>
                  </a:lnTo>
                  <a:lnTo>
                    <a:pt x="71" y="1174"/>
                  </a:lnTo>
                  <a:lnTo>
                    <a:pt x="71" y="1172"/>
                  </a:lnTo>
                  <a:lnTo>
                    <a:pt x="71" y="1170"/>
                  </a:lnTo>
                  <a:lnTo>
                    <a:pt x="71" y="1168"/>
                  </a:lnTo>
                  <a:lnTo>
                    <a:pt x="71" y="1168"/>
                  </a:lnTo>
                  <a:lnTo>
                    <a:pt x="69" y="1166"/>
                  </a:lnTo>
                  <a:lnTo>
                    <a:pt x="69" y="1165"/>
                  </a:lnTo>
                  <a:lnTo>
                    <a:pt x="68" y="1165"/>
                  </a:lnTo>
                  <a:lnTo>
                    <a:pt x="66" y="1165"/>
                  </a:lnTo>
                  <a:lnTo>
                    <a:pt x="64" y="1165"/>
                  </a:lnTo>
                  <a:lnTo>
                    <a:pt x="62" y="1165"/>
                  </a:lnTo>
                  <a:lnTo>
                    <a:pt x="59" y="1166"/>
                  </a:lnTo>
                  <a:lnTo>
                    <a:pt x="57" y="1168"/>
                  </a:lnTo>
                  <a:lnTo>
                    <a:pt x="55" y="1170"/>
                  </a:lnTo>
                  <a:lnTo>
                    <a:pt x="53" y="1172"/>
                  </a:lnTo>
                  <a:lnTo>
                    <a:pt x="49" y="1174"/>
                  </a:lnTo>
                  <a:lnTo>
                    <a:pt x="48" y="1177"/>
                  </a:lnTo>
                  <a:lnTo>
                    <a:pt x="44" y="1183"/>
                  </a:lnTo>
                  <a:lnTo>
                    <a:pt x="40" y="1188"/>
                  </a:lnTo>
                  <a:lnTo>
                    <a:pt x="39" y="1194"/>
                  </a:lnTo>
                  <a:lnTo>
                    <a:pt x="37" y="1197"/>
                  </a:lnTo>
                  <a:lnTo>
                    <a:pt x="39" y="1201"/>
                  </a:lnTo>
                  <a:lnTo>
                    <a:pt x="39" y="1205"/>
                  </a:lnTo>
                  <a:lnTo>
                    <a:pt x="39" y="1206"/>
                  </a:lnTo>
                  <a:lnTo>
                    <a:pt x="39" y="1210"/>
                  </a:lnTo>
                  <a:lnTo>
                    <a:pt x="39" y="1212"/>
                  </a:lnTo>
                  <a:lnTo>
                    <a:pt x="39" y="1214"/>
                  </a:lnTo>
                  <a:lnTo>
                    <a:pt x="37" y="1215"/>
                  </a:lnTo>
                  <a:lnTo>
                    <a:pt x="35" y="1215"/>
                  </a:lnTo>
                  <a:lnTo>
                    <a:pt x="33" y="1219"/>
                  </a:lnTo>
                  <a:lnTo>
                    <a:pt x="31" y="1221"/>
                  </a:lnTo>
                  <a:lnTo>
                    <a:pt x="29" y="1223"/>
                  </a:lnTo>
                  <a:lnTo>
                    <a:pt x="29" y="1225"/>
                  </a:lnTo>
                  <a:lnTo>
                    <a:pt x="29" y="1226"/>
                  </a:lnTo>
                  <a:lnTo>
                    <a:pt x="29" y="1228"/>
                  </a:lnTo>
                  <a:lnTo>
                    <a:pt x="29" y="1228"/>
                  </a:lnTo>
                  <a:lnTo>
                    <a:pt x="29" y="1230"/>
                  </a:lnTo>
                  <a:lnTo>
                    <a:pt x="29" y="1232"/>
                  </a:lnTo>
                  <a:lnTo>
                    <a:pt x="29" y="1234"/>
                  </a:lnTo>
                  <a:lnTo>
                    <a:pt x="31" y="1235"/>
                  </a:lnTo>
                  <a:lnTo>
                    <a:pt x="33" y="1237"/>
                  </a:lnTo>
                  <a:lnTo>
                    <a:pt x="33" y="1237"/>
                  </a:lnTo>
                  <a:lnTo>
                    <a:pt x="35" y="1237"/>
                  </a:lnTo>
                  <a:lnTo>
                    <a:pt x="35" y="1237"/>
                  </a:lnTo>
                  <a:lnTo>
                    <a:pt x="37" y="1237"/>
                  </a:lnTo>
                  <a:lnTo>
                    <a:pt x="37" y="1237"/>
                  </a:lnTo>
                  <a:lnTo>
                    <a:pt x="39" y="1237"/>
                  </a:lnTo>
                  <a:lnTo>
                    <a:pt x="39" y="1235"/>
                  </a:lnTo>
                  <a:lnTo>
                    <a:pt x="39" y="1235"/>
                  </a:lnTo>
                  <a:lnTo>
                    <a:pt x="40" y="1234"/>
                  </a:lnTo>
                  <a:lnTo>
                    <a:pt x="40" y="1232"/>
                  </a:lnTo>
                  <a:lnTo>
                    <a:pt x="40" y="1232"/>
                  </a:lnTo>
                  <a:lnTo>
                    <a:pt x="42" y="1232"/>
                  </a:lnTo>
                  <a:lnTo>
                    <a:pt x="42" y="1232"/>
                  </a:lnTo>
                  <a:lnTo>
                    <a:pt x="44" y="1232"/>
                  </a:lnTo>
                  <a:lnTo>
                    <a:pt x="46" y="1232"/>
                  </a:lnTo>
                  <a:lnTo>
                    <a:pt x="48" y="1232"/>
                  </a:lnTo>
                  <a:lnTo>
                    <a:pt x="48" y="1234"/>
                  </a:lnTo>
                  <a:lnTo>
                    <a:pt x="49" y="1234"/>
                  </a:lnTo>
                  <a:lnTo>
                    <a:pt x="51" y="1235"/>
                  </a:lnTo>
                  <a:lnTo>
                    <a:pt x="51" y="1237"/>
                  </a:lnTo>
                  <a:lnTo>
                    <a:pt x="53" y="1239"/>
                  </a:lnTo>
                  <a:lnTo>
                    <a:pt x="53" y="1241"/>
                  </a:lnTo>
                  <a:lnTo>
                    <a:pt x="57" y="1250"/>
                  </a:lnTo>
                  <a:lnTo>
                    <a:pt x="60" y="1259"/>
                  </a:lnTo>
                  <a:lnTo>
                    <a:pt x="60" y="1259"/>
                  </a:lnTo>
                  <a:lnTo>
                    <a:pt x="60" y="1261"/>
                  </a:lnTo>
                  <a:lnTo>
                    <a:pt x="62" y="1263"/>
                  </a:lnTo>
                  <a:lnTo>
                    <a:pt x="62" y="1265"/>
                  </a:lnTo>
                  <a:lnTo>
                    <a:pt x="60" y="1265"/>
                  </a:lnTo>
                  <a:lnTo>
                    <a:pt x="60" y="1266"/>
                  </a:lnTo>
                  <a:lnTo>
                    <a:pt x="60" y="1266"/>
                  </a:lnTo>
                  <a:lnTo>
                    <a:pt x="60" y="1268"/>
                  </a:lnTo>
                  <a:lnTo>
                    <a:pt x="59" y="1268"/>
                  </a:lnTo>
                  <a:lnTo>
                    <a:pt x="55" y="1270"/>
                  </a:lnTo>
                  <a:lnTo>
                    <a:pt x="53" y="1272"/>
                  </a:lnTo>
                  <a:lnTo>
                    <a:pt x="49" y="1272"/>
                  </a:lnTo>
                  <a:lnTo>
                    <a:pt x="42" y="1274"/>
                  </a:lnTo>
                  <a:lnTo>
                    <a:pt x="37" y="1277"/>
                  </a:lnTo>
                  <a:lnTo>
                    <a:pt x="33" y="1277"/>
                  </a:lnTo>
                  <a:lnTo>
                    <a:pt x="29" y="1279"/>
                  </a:lnTo>
                  <a:lnTo>
                    <a:pt x="29" y="1281"/>
                  </a:lnTo>
                  <a:lnTo>
                    <a:pt x="28" y="1281"/>
                  </a:lnTo>
                  <a:lnTo>
                    <a:pt x="26" y="1283"/>
                  </a:lnTo>
                  <a:lnTo>
                    <a:pt x="26" y="1285"/>
                  </a:lnTo>
                  <a:lnTo>
                    <a:pt x="26" y="1285"/>
                  </a:lnTo>
                  <a:lnTo>
                    <a:pt x="26" y="1286"/>
                  </a:lnTo>
                  <a:lnTo>
                    <a:pt x="24" y="1286"/>
                  </a:lnTo>
                  <a:lnTo>
                    <a:pt x="24" y="1288"/>
                  </a:lnTo>
                  <a:lnTo>
                    <a:pt x="24" y="1292"/>
                  </a:lnTo>
                  <a:lnTo>
                    <a:pt x="24" y="1295"/>
                  </a:lnTo>
                  <a:lnTo>
                    <a:pt x="24" y="1299"/>
                  </a:lnTo>
                  <a:lnTo>
                    <a:pt x="24" y="1303"/>
                  </a:lnTo>
                  <a:lnTo>
                    <a:pt x="24" y="1304"/>
                  </a:lnTo>
                  <a:lnTo>
                    <a:pt x="22" y="1304"/>
                  </a:lnTo>
                  <a:lnTo>
                    <a:pt x="22" y="1306"/>
                  </a:lnTo>
                  <a:lnTo>
                    <a:pt x="22" y="1306"/>
                  </a:lnTo>
                  <a:lnTo>
                    <a:pt x="20" y="1308"/>
                  </a:lnTo>
                  <a:lnTo>
                    <a:pt x="17" y="1308"/>
                  </a:lnTo>
                  <a:lnTo>
                    <a:pt x="15" y="1308"/>
                  </a:lnTo>
                  <a:lnTo>
                    <a:pt x="13" y="1308"/>
                  </a:lnTo>
                  <a:lnTo>
                    <a:pt x="11" y="1310"/>
                  </a:lnTo>
                  <a:lnTo>
                    <a:pt x="11" y="1310"/>
                  </a:lnTo>
                  <a:lnTo>
                    <a:pt x="9" y="1310"/>
                  </a:lnTo>
                  <a:lnTo>
                    <a:pt x="9" y="1312"/>
                  </a:lnTo>
                  <a:lnTo>
                    <a:pt x="9" y="1312"/>
                  </a:lnTo>
                  <a:lnTo>
                    <a:pt x="9" y="1314"/>
                  </a:lnTo>
                  <a:lnTo>
                    <a:pt x="8" y="1315"/>
                  </a:lnTo>
                  <a:lnTo>
                    <a:pt x="8" y="1317"/>
                  </a:lnTo>
                  <a:lnTo>
                    <a:pt x="8" y="1321"/>
                  </a:lnTo>
                  <a:lnTo>
                    <a:pt x="8" y="1326"/>
                  </a:lnTo>
                  <a:lnTo>
                    <a:pt x="8" y="1330"/>
                  </a:lnTo>
                  <a:lnTo>
                    <a:pt x="6" y="1334"/>
                  </a:lnTo>
                  <a:lnTo>
                    <a:pt x="6" y="1339"/>
                  </a:lnTo>
                  <a:lnTo>
                    <a:pt x="4" y="1343"/>
                  </a:lnTo>
                  <a:lnTo>
                    <a:pt x="4" y="1344"/>
                  </a:lnTo>
                  <a:lnTo>
                    <a:pt x="2" y="1346"/>
                  </a:lnTo>
                  <a:lnTo>
                    <a:pt x="2" y="1346"/>
                  </a:lnTo>
                  <a:lnTo>
                    <a:pt x="0" y="1348"/>
                  </a:lnTo>
                  <a:lnTo>
                    <a:pt x="2" y="1350"/>
                  </a:lnTo>
                  <a:lnTo>
                    <a:pt x="4" y="1354"/>
                  </a:lnTo>
                  <a:lnTo>
                    <a:pt x="6" y="1359"/>
                  </a:lnTo>
                  <a:lnTo>
                    <a:pt x="8" y="1366"/>
                  </a:lnTo>
                  <a:lnTo>
                    <a:pt x="9" y="1374"/>
                  </a:lnTo>
                  <a:lnTo>
                    <a:pt x="11" y="1379"/>
                  </a:lnTo>
                  <a:lnTo>
                    <a:pt x="13" y="1384"/>
                  </a:lnTo>
                  <a:lnTo>
                    <a:pt x="13" y="1386"/>
                  </a:lnTo>
                  <a:lnTo>
                    <a:pt x="13" y="1392"/>
                  </a:lnTo>
                  <a:lnTo>
                    <a:pt x="13" y="1395"/>
                  </a:lnTo>
                  <a:lnTo>
                    <a:pt x="13" y="1397"/>
                  </a:lnTo>
                  <a:lnTo>
                    <a:pt x="11" y="1399"/>
                  </a:lnTo>
                  <a:lnTo>
                    <a:pt x="11" y="1401"/>
                  </a:lnTo>
                  <a:lnTo>
                    <a:pt x="11" y="1403"/>
                  </a:lnTo>
                  <a:lnTo>
                    <a:pt x="9" y="1404"/>
                  </a:lnTo>
                  <a:lnTo>
                    <a:pt x="6" y="1408"/>
                  </a:lnTo>
                  <a:lnTo>
                    <a:pt x="4" y="1410"/>
                  </a:lnTo>
                  <a:lnTo>
                    <a:pt x="0" y="1412"/>
                  </a:lnTo>
                  <a:lnTo>
                    <a:pt x="0" y="1421"/>
                  </a:lnTo>
                  <a:lnTo>
                    <a:pt x="4" y="1421"/>
                  </a:lnTo>
                  <a:lnTo>
                    <a:pt x="6" y="1423"/>
                  </a:lnTo>
                  <a:lnTo>
                    <a:pt x="8" y="1423"/>
                  </a:lnTo>
                  <a:lnTo>
                    <a:pt x="9" y="1423"/>
                  </a:lnTo>
                  <a:lnTo>
                    <a:pt x="11" y="1424"/>
                  </a:lnTo>
                  <a:lnTo>
                    <a:pt x="13" y="1424"/>
                  </a:lnTo>
                  <a:lnTo>
                    <a:pt x="15" y="1424"/>
                  </a:lnTo>
                  <a:lnTo>
                    <a:pt x="17" y="1426"/>
                  </a:lnTo>
                  <a:lnTo>
                    <a:pt x="19" y="1424"/>
                  </a:lnTo>
                  <a:lnTo>
                    <a:pt x="20" y="1424"/>
                  </a:lnTo>
                  <a:lnTo>
                    <a:pt x="22" y="1424"/>
                  </a:lnTo>
                  <a:lnTo>
                    <a:pt x="24" y="1423"/>
                  </a:lnTo>
                  <a:lnTo>
                    <a:pt x="26" y="1421"/>
                  </a:lnTo>
                  <a:lnTo>
                    <a:pt x="28" y="1421"/>
                  </a:lnTo>
                  <a:lnTo>
                    <a:pt x="29" y="1419"/>
                  </a:lnTo>
                  <a:lnTo>
                    <a:pt x="31" y="1419"/>
                  </a:lnTo>
                  <a:lnTo>
                    <a:pt x="33" y="1419"/>
                  </a:lnTo>
                  <a:lnTo>
                    <a:pt x="35" y="1421"/>
                  </a:lnTo>
                  <a:lnTo>
                    <a:pt x="37" y="1421"/>
                  </a:lnTo>
                  <a:lnTo>
                    <a:pt x="39" y="1423"/>
                  </a:lnTo>
                  <a:lnTo>
                    <a:pt x="39" y="1424"/>
                  </a:lnTo>
                  <a:lnTo>
                    <a:pt x="40" y="1426"/>
                  </a:lnTo>
                  <a:lnTo>
                    <a:pt x="40" y="1428"/>
                  </a:lnTo>
                  <a:lnTo>
                    <a:pt x="40" y="1430"/>
                  </a:lnTo>
                  <a:lnTo>
                    <a:pt x="42" y="1435"/>
                  </a:lnTo>
                  <a:lnTo>
                    <a:pt x="44" y="1439"/>
                  </a:lnTo>
                  <a:lnTo>
                    <a:pt x="44" y="1439"/>
                  </a:lnTo>
                  <a:lnTo>
                    <a:pt x="46" y="1441"/>
                  </a:lnTo>
                  <a:lnTo>
                    <a:pt x="46" y="1441"/>
                  </a:lnTo>
                  <a:lnTo>
                    <a:pt x="48" y="1443"/>
                  </a:lnTo>
                  <a:lnTo>
                    <a:pt x="49" y="1441"/>
                  </a:lnTo>
                  <a:lnTo>
                    <a:pt x="51" y="1441"/>
                  </a:lnTo>
                  <a:lnTo>
                    <a:pt x="51" y="1441"/>
                  </a:lnTo>
                  <a:lnTo>
                    <a:pt x="53" y="1441"/>
                  </a:lnTo>
                  <a:lnTo>
                    <a:pt x="55" y="1439"/>
                  </a:lnTo>
                  <a:lnTo>
                    <a:pt x="57" y="1435"/>
                  </a:lnTo>
                  <a:lnTo>
                    <a:pt x="59" y="1437"/>
                  </a:lnTo>
                  <a:lnTo>
                    <a:pt x="62" y="1443"/>
                  </a:lnTo>
                  <a:lnTo>
                    <a:pt x="64" y="1444"/>
                  </a:lnTo>
                  <a:lnTo>
                    <a:pt x="66" y="1446"/>
                  </a:lnTo>
                  <a:lnTo>
                    <a:pt x="68" y="1448"/>
                  </a:lnTo>
                  <a:lnTo>
                    <a:pt x="69" y="1448"/>
                  </a:lnTo>
                  <a:lnTo>
                    <a:pt x="71" y="1448"/>
                  </a:lnTo>
                  <a:lnTo>
                    <a:pt x="77" y="1448"/>
                  </a:lnTo>
                  <a:lnTo>
                    <a:pt x="78" y="1450"/>
                  </a:lnTo>
                  <a:lnTo>
                    <a:pt x="80" y="1450"/>
                  </a:lnTo>
                  <a:lnTo>
                    <a:pt x="80" y="1450"/>
                  </a:lnTo>
                  <a:lnTo>
                    <a:pt x="82" y="1450"/>
                  </a:lnTo>
                  <a:lnTo>
                    <a:pt x="82" y="1452"/>
                  </a:lnTo>
                  <a:lnTo>
                    <a:pt x="82" y="1452"/>
                  </a:lnTo>
                  <a:lnTo>
                    <a:pt x="82" y="1453"/>
                  </a:lnTo>
                  <a:lnTo>
                    <a:pt x="82" y="1455"/>
                  </a:lnTo>
                  <a:lnTo>
                    <a:pt x="80" y="1457"/>
                  </a:lnTo>
                  <a:lnTo>
                    <a:pt x="80" y="1457"/>
                  </a:lnTo>
                  <a:lnTo>
                    <a:pt x="77" y="1459"/>
                  </a:lnTo>
                  <a:lnTo>
                    <a:pt x="75" y="1459"/>
                  </a:lnTo>
                  <a:lnTo>
                    <a:pt x="73" y="1461"/>
                  </a:lnTo>
                  <a:lnTo>
                    <a:pt x="71" y="1461"/>
                  </a:lnTo>
                  <a:lnTo>
                    <a:pt x="71" y="1461"/>
                  </a:lnTo>
                  <a:lnTo>
                    <a:pt x="69" y="1463"/>
                  </a:lnTo>
                  <a:lnTo>
                    <a:pt x="69" y="1463"/>
                  </a:lnTo>
                  <a:lnTo>
                    <a:pt x="68" y="1464"/>
                  </a:lnTo>
                  <a:lnTo>
                    <a:pt x="68" y="1466"/>
                  </a:lnTo>
                  <a:lnTo>
                    <a:pt x="68" y="1468"/>
                  </a:lnTo>
                  <a:lnTo>
                    <a:pt x="68" y="1470"/>
                  </a:lnTo>
                  <a:lnTo>
                    <a:pt x="68" y="1470"/>
                  </a:lnTo>
                  <a:lnTo>
                    <a:pt x="68" y="1472"/>
                  </a:lnTo>
                  <a:lnTo>
                    <a:pt x="68" y="1472"/>
                  </a:lnTo>
                  <a:lnTo>
                    <a:pt x="69" y="1473"/>
                  </a:lnTo>
                  <a:lnTo>
                    <a:pt x="71" y="1473"/>
                  </a:lnTo>
                  <a:lnTo>
                    <a:pt x="73" y="1473"/>
                  </a:lnTo>
                  <a:lnTo>
                    <a:pt x="75" y="1473"/>
                  </a:lnTo>
                  <a:lnTo>
                    <a:pt x="77" y="1473"/>
                  </a:lnTo>
                  <a:lnTo>
                    <a:pt x="78" y="1473"/>
                  </a:lnTo>
                  <a:lnTo>
                    <a:pt x="78" y="1473"/>
                  </a:lnTo>
                  <a:lnTo>
                    <a:pt x="80" y="1473"/>
                  </a:lnTo>
                  <a:lnTo>
                    <a:pt x="82" y="1473"/>
                  </a:lnTo>
                  <a:lnTo>
                    <a:pt x="82" y="1475"/>
                  </a:lnTo>
                  <a:lnTo>
                    <a:pt x="84" y="1475"/>
                  </a:lnTo>
                  <a:lnTo>
                    <a:pt x="86" y="1475"/>
                  </a:lnTo>
                  <a:lnTo>
                    <a:pt x="88" y="1477"/>
                  </a:lnTo>
                  <a:lnTo>
                    <a:pt x="89" y="1477"/>
                  </a:lnTo>
                  <a:lnTo>
                    <a:pt x="91" y="1479"/>
                  </a:lnTo>
                  <a:lnTo>
                    <a:pt x="93" y="1481"/>
                  </a:lnTo>
                  <a:lnTo>
                    <a:pt x="93" y="1481"/>
                  </a:lnTo>
                  <a:lnTo>
                    <a:pt x="95" y="1481"/>
                  </a:lnTo>
                  <a:lnTo>
                    <a:pt x="95" y="1481"/>
                  </a:lnTo>
                  <a:lnTo>
                    <a:pt x="97" y="1481"/>
                  </a:lnTo>
                  <a:lnTo>
                    <a:pt x="98" y="1481"/>
                  </a:lnTo>
                  <a:lnTo>
                    <a:pt x="100" y="1481"/>
                  </a:lnTo>
                  <a:lnTo>
                    <a:pt x="102" y="1481"/>
                  </a:lnTo>
                  <a:lnTo>
                    <a:pt x="104" y="1481"/>
                  </a:lnTo>
                  <a:lnTo>
                    <a:pt x="106" y="1479"/>
                  </a:lnTo>
                  <a:lnTo>
                    <a:pt x="109" y="1477"/>
                  </a:lnTo>
                  <a:lnTo>
                    <a:pt x="111" y="1475"/>
                  </a:lnTo>
                  <a:lnTo>
                    <a:pt x="115" y="1473"/>
                  </a:lnTo>
                  <a:lnTo>
                    <a:pt x="117" y="1473"/>
                  </a:lnTo>
                  <a:lnTo>
                    <a:pt x="118" y="1472"/>
                  </a:lnTo>
                  <a:lnTo>
                    <a:pt x="120" y="1472"/>
                  </a:lnTo>
                  <a:lnTo>
                    <a:pt x="122" y="1472"/>
                  </a:lnTo>
                  <a:lnTo>
                    <a:pt x="129" y="1468"/>
                  </a:lnTo>
                  <a:lnTo>
                    <a:pt x="137" y="1466"/>
                  </a:lnTo>
                  <a:lnTo>
                    <a:pt x="138" y="1464"/>
                  </a:lnTo>
                  <a:lnTo>
                    <a:pt x="140" y="1464"/>
                  </a:lnTo>
                  <a:lnTo>
                    <a:pt x="142" y="1463"/>
                  </a:lnTo>
                  <a:lnTo>
                    <a:pt x="144" y="1463"/>
                  </a:lnTo>
                  <a:lnTo>
                    <a:pt x="144" y="1463"/>
                  </a:lnTo>
                  <a:lnTo>
                    <a:pt x="148" y="1461"/>
                  </a:lnTo>
                  <a:lnTo>
                    <a:pt x="151" y="1461"/>
                  </a:lnTo>
                  <a:lnTo>
                    <a:pt x="153" y="1461"/>
                  </a:lnTo>
                  <a:lnTo>
                    <a:pt x="160" y="1459"/>
                  </a:lnTo>
                  <a:lnTo>
                    <a:pt x="164" y="1457"/>
                  </a:lnTo>
                  <a:lnTo>
                    <a:pt x="169" y="1455"/>
                  </a:lnTo>
                  <a:lnTo>
                    <a:pt x="175" y="1453"/>
                  </a:lnTo>
                  <a:lnTo>
                    <a:pt x="178" y="1453"/>
                  </a:lnTo>
                  <a:lnTo>
                    <a:pt x="180" y="1452"/>
                  </a:lnTo>
                  <a:lnTo>
                    <a:pt x="184" y="1452"/>
                  </a:lnTo>
                  <a:lnTo>
                    <a:pt x="188" y="1452"/>
                  </a:lnTo>
                  <a:lnTo>
                    <a:pt x="189" y="1452"/>
                  </a:lnTo>
                  <a:lnTo>
                    <a:pt x="193" y="1452"/>
                  </a:lnTo>
                  <a:lnTo>
                    <a:pt x="195" y="1452"/>
                  </a:lnTo>
                  <a:lnTo>
                    <a:pt x="197" y="1452"/>
                  </a:lnTo>
                  <a:lnTo>
                    <a:pt x="197" y="1453"/>
                  </a:lnTo>
                  <a:lnTo>
                    <a:pt x="197" y="1455"/>
                  </a:lnTo>
                  <a:lnTo>
                    <a:pt x="197" y="1457"/>
                  </a:lnTo>
                  <a:lnTo>
                    <a:pt x="197" y="1459"/>
                  </a:lnTo>
                  <a:lnTo>
                    <a:pt x="195" y="1459"/>
                  </a:lnTo>
                  <a:lnTo>
                    <a:pt x="195" y="1461"/>
                  </a:lnTo>
                  <a:lnTo>
                    <a:pt x="195" y="1463"/>
                  </a:lnTo>
                  <a:lnTo>
                    <a:pt x="193" y="1463"/>
                  </a:lnTo>
                  <a:lnTo>
                    <a:pt x="193" y="1463"/>
                  </a:lnTo>
                  <a:lnTo>
                    <a:pt x="191" y="1464"/>
                  </a:lnTo>
                  <a:lnTo>
                    <a:pt x="189" y="1464"/>
                  </a:lnTo>
                  <a:lnTo>
                    <a:pt x="189" y="1464"/>
                  </a:lnTo>
                  <a:lnTo>
                    <a:pt x="186" y="1464"/>
                  </a:lnTo>
                  <a:lnTo>
                    <a:pt x="182" y="1464"/>
                  </a:lnTo>
                  <a:lnTo>
                    <a:pt x="182" y="1475"/>
                  </a:lnTo>
                  <a:lnTo>
                    <a:pt x="188" y="1481"/>
                  </a:lnTo>
                  <a:lnTo>
                    <a:pt x="191" y="1486"/>
                  </a:lnTo>
                  <a:lnTo>
                    <a:pt x="197" y="1492"/>
                  </a:lnTo>
                  <a:lnTo>
                    <a:pt x="202" y="1497"/>
                  </a:lnTo>
                  <a:lnTo>
                    <a:pt x="206" y="1503"/>
                  </a:lnTo>
                  <a:lnTo>
                    <a:pt x="211" y="1508"/>
                  </a:lnTo>
                  <a:lnTo>
                    <a:pt x="213" y="1512"/>
                  </a:lnTo>
                  <a:lnTo>
                    <a:pt x="215" y="1515"/>
                  </a:lnTo>
                  <a:lnTo>
                    <a:pt x="217" y="1517"/>
                  </a:lnTo>
                  <a:lnTo>
                    <a:pt x="218" y="1521"/>
                  </a:lnTo>
                  <a:lnTo>
                    <a:pt x="271" y="1681"/>
                  </a:lnTo>
                  <a:lnTo>
                    <a:pt x="271" y="1682"/>
                  </a:lnTo>
                  <a:lnTo>
                    <a:pt x="271" y="1684"/>
                  </a:lnTo>
                  <a:lnTo>
                    <a:pt x="273" y="1684"/>
                  </a:lnTo>
                  <a:lnTo>
                    <a:pt x="273" y="1686"/>
                  </a:lnTo>
                  <a:lnTo>
                    <a:pt x="273" y="1686"/>
                  </a:lnTo>
                  <a:lnTo>
                    <a:pt x="275" y="1688"/>
                  </a:lnTo>
                  <a:lnTo>
                    <a:pt x="277" y="1688"/>
                  </a:lnTo>
                  <a:lnTo>
                    <a:pt x="277" y="1688"/>
                  </a:lnTo>
                  <a:lnTo>
                    <a:pt x="278" y="1688"/>
                  </a:lnTo>
                  <a:lnTo>
                    <a:pt x="280" y="1688"/>
                  </a:lnTo>
                  <a:lnTo>
                    <a:pt x="280" y="1688"/>
                  </a:lnTo>
                  <a:lnTo>
                    <a:pt x="282" y="1688"/>
                  </a:lnTo>
                  <a:lnTo>
                    <a:pt x="284" y="1686"/>
                  </a:lnTo>
                  <a:lnTo>
                    <a:pt x="286" y="1684"/>
                  </a:lnTo>
                  <a:lnTo>
                    <a:pt x="287" y="1682"/>
                  </a:lnTo>
                  <a:lnTo>
                    <a:pt x="287" y="1681"/>
                  </a:lnTo>
                  <a:lnTo>
                    <a:pt x="289" y="1679"/>
                  </a:lnTo>
                  <a:lnTo>
                    <a:pt x="289" y="1675"/>
                  </a:lnTo>
                  <a:lnTo>
                    <a:pt x="291" y="1673"/>
                  </a:lnTo>
                  <a:lnTo>
                    <a:pt x="293" y="1671"/>
                  </a:lnTo>
                  <a:lnTo>
                    <a:pt x="293" y="1670"/>
                  </a:lnTo>
                  <a:lnTo>
                    <a:pt x="295" y="1668"/>
                  </a:lnTo>
                  <a:lnTo>
                    <a:pt x="297" y="1666"/>
                  </a:lnTo>
                  <a:lnTo>
                    <a:pt x="298" y="1664"/>
                  </a:lnTo>
                  <a:lnTo>
                    <a:pt x="298" y="1664"/>
                  </a:lnTo>
                  <a:lnTo>
                    <a:pt x="300" y="1664"/>
                  </a:lnTo>
                  <a:lnTo>
                    <a:pt x="300" y="1662"/>
                  </a:lnTo>
                  <a:lnTo>
                    <a:pt x="302" y="1662"/>
                  </a:lnTo>
                  <a:lnTo>
                    <a:pt x="304" y="1664"/>
                  </a:lnTo>
                  <a:lnTo>
                    <a:pt x="307" y="1664"/>
                  </a:lnTo>
                  <a:lnTo>
                    <a:pt x="309" y="1666"/>
                  </a:lnTo>
                  <a:lnTo>
                    <a:pt x="311" y="1666"/>
                  </a:lnTo>
                  <a:lnTo>
                    <a:pt x="315" y="1668"/>
                  </a:lnTo>
                  <a:lnTo>
                    <a:pt x="316" y="1670"/>
                  </a:lnTo>
                  <a:lnTo>
                    <a:pt x="316" y="1671"/>
                  </a:lnTo>
                  <a:lnTo>
                    <a:pt x="318" y="1671"/>
                  </a:lnTo>
                  <a:lnTo>
                    <a:pt x="318" y="1673"/>
                  </a:lnTo>
                  <a:lnTo>
                    <a:pt x="318" y="1673"/>
                  </a:lnTo>
                  <a:lnTo>
                    <a:pt x="318" y="1675"/>
                  </a:lnTo>
                  <a:lnTo>
                    <a:pt x="318" y="1677"/>
                  </a:lnTo>
                  <a:lnTo>
                    <a:pt x="318" y="1679"/>
                  </a:lnTo>
                  <a:lnTo>
                    <a:pt x="320" y="1681"/>
                  </a:lnTo>
                  <a:lnTo>
                    <a:pt x="322" y="1684"/>
                  </a:lnTo>
                  <a:lnTo>
                    <a:pt x="322" y="1686"/>
                  </a:lnTo>
                  <a:lnTo>
                    <a:pt x="324" y="1688"/>
                  </a:lnTo>
                  <a:lnTo>
                    <a:pt x="326" y="1691"/>
                  </a:lnTo>
                  <a:lnTo>
                    <a:pt x="326" y="1693"/>
                  </a:lnTo>
                  <a:lnTo>
                    <a:pt x="327" y="1695"/>
                  </a:lnTo>
                  <a:lnTo>
                    <a:pt x="327" y="1699"/>
                  </a:lnTo>
                  <a:lnTo>
                    <a:pt x="327" y="1702"/>
                  </a:lnTo>
                  <a:lnTo>
                    <a:pt x="329" y="1701"/>
                  </a:lnTo>
                  <a:lnTo>
                    <a:pt x="331" y="1701"/>
                  </a:lnTo>
                  <a:lnTo>
                    <a:pt x="335" y="1701"/>
                  </a:lnTo>
                  <a:lnTo>
                    <a:pt x="336" y="1701"/>
                  </a:lnTo>
                  <a:lnTo>
                    <a:pt x="344" y="1701"/>
                  </a:lnTo>
                  <a:lnTo>
                    <a:pt x="349" y="1702"/>
                  </a:lnTo>
                  <a:lnTo>
                    <a:pt x="353" y="1702"/>
                  </a:lnTo>
                  <a:lnTo>
                    <a:pt x="356" y="1701"/>
                  </a:lnTo>
                  <a:lnTo>
                    <a:pt x="360" y="1701"/>
                  </a:lnTo>
                  <a:lnTo>
                    <a:pt x="362" y="1701"/>
                  </a:lnTo>
                  <a:lnTo>
                    <a:pt x="369" y="1699"/>
                  </a:lnTo>
                  <a:lnTo>
                    <a:pt x="375" y="1697"/>
                  </a:lnTo>
                  <a:lnTo>
                    <a:pt x="380" y="1695"/>
                  </a:lnTo>
                  <a:lnTo>
                    <a:pt x="384" y="1693"/>
                  </a:lnTo>
                  <a:lnTo>
                    <a:pt x="387" y="1693"/>
                  </a:lnTo>
                  <a:lnTo>
                    <a:pt x="389" y="1693"/>
                  </a:lnTo>
                  <a:lnTo>
                    <a:pt x="393" y="1693"/>
                  </a:lnTo>
                  <a:lnTo>
                    <a:pt x="395" y="1693"/>
                  </a:lnTo>
                  <a:lnTo>
                    <a:pt x="398" y="1693"/>
                  </a:lnTo>
                  <a:lnTo>
                    <a:pt x="400" y="1693"/>
                  </a:lnTo>
                  <a:lnTo>
                    <a:pt x="404" y="1695"/>
                  </a:lnTo>
                  <a:lnTo>
                    <a:pt x="407" y="1695"/>
                  </a:lnTo>
                  <a:lnTo>
                    <a:pt x="409" y="1697"/>
                  </a:lnTo>
                  <a:lnTo>
                    <a:pt x="411" y="1699"/>
                  </a:lnTo>
                  <a:lnTo>
                    <a:pt x="413" y="1701"/>
                  </a:lnTo>
                  <a:lnTo>
                    <a:pt x="416" y="1702"/>
                  </a:lnTo>
                  <a:lnTo>
                    <a:pt x="418" y="1704"/>
                  </a:lnTo>
                  <a:lnTo>
                    <a:pt x="420" y="1706"/>
                  </a:lnTo>
                  <a:lnTo>
                    <a:pt x="422" y="1710"/>
                  </a:lnTo>
                  <a:lnTo>
                    <a:pt x="424" y="1711"/>
                  </a:lnTo>
                  <a:lnTo>
                    <a:pt x="426" y="1717"/>
                  </a:lnTo>
                  <a:lnTo>
                    <a:pt x="427" y="1721"/>
                  </a:lnTo>
                  <a:lnTo>
                    <a:pt x="431" y="1721"/>
                  </a:lnTo>
                  <a:lnTo>
                    <a:pt x="431" y="1721"/>
                  </a:lnTo>
                  <a:lnTo>
                    <a:pt x="431" y="1722"/>
                  </a:lnTo>
                  <a:lnTo>
                    <a:pt x="433" y="1721"/>
                  </a:lnTo>
                  <a:lnTo>
                    <a:pt x="431" y="1724"/>
                  </a:lnTo>
                  <a:lnTo>
                    <a:pt x="429" y="1726"/>
                  </a:lnTo>
                  <a:lnTo>
                    <a:pt x="429" y="1730"/>
                  </a:lnTo>
                  <a:lnTo>
                    <a:pt x="429" y="1731"/>
                  </a:lnTo>
                  <a:lnTo>
                    <a:pt x="431" y="1735"/>
                  </a:lnTo>
                  <a:lnTo>
                    <a:pt x="431" y="1737"/>
                  </a:lnTo>
                  <a:lnTo>
                    <a:pt x="433" y="1739"/>
                  </a:lnTo>
                  <a:lnTo>
                    <a:pt x="435" y="1741"/>
                  </a:lnTo>
                  <a:lnTo>
                    <a:pt x="436" y="1741"/>
                  </a:lnTo>
                  <a:lnTo>
                    <a:pt x="438" y="1742"/>
                  </a:lnTo>
                  <a:lnTo>
                    <a:pt x="442" y="1744"/>
                  </a:lnTo>
                  <a:lnTo>
                    <a:pt x="445" y="1746"/>
                  </a:lnTo>
                  <a:lnTo>
                    <a:pt x="451" y="1748"/>
                  </a:lnTo>
                  <a:lnTo>
                    <a:pt x="455" y="1750"/>
                  </a:lnTo>
                  <a:lnTo>
                    <a:pt x="456" y="1750"/>
                  </a:lnTo>
                  <a:lnTo>
                    <a:pt x="456" y="1751"/>
                  </a:lnTo>
                  <a:lnTo>
                    <a:pt x="456" y="1751"/>
                  </a:lnTo>
                  <a:lnTo>
                    <a:pt x="458" y="1753"/>
                  </a:lnTo>
                  <a:lnTo>
                    <a:pt x="458" y="1753"/>
                  </a:lnTo>
                  <a:lnTo>
                    <a:pt x="458" y="1755"/>
                  </a:lnTo>
                  <a:lnTo>
                    <a:pt x="458" y="1757"/>
                  </a:lnTo>
                  <a:lnTo>
                    <a:pt x="458" y="1759"/>
                  </a:lnTo>
                  <a:lnTo>
                    <a:pt x="458" y="1764"/>
                  </a:lnTo>
                  <a:lnTo>
                    <a:pt x="456" y="1770"/>
                  </a:lnTo>
                  <a:lnTo>
                    <a:pt x="458" y="1771"/>
                  </a:lnTo>
                  <a:lnTo>
                    <a:pt x="458" y="1773"/>
                  </a:lnTo>
                  <a:lnTo>
                    <a:pt x="460" y="1775"/>
                  </a:lnTo>
                  <a:lnTo>
                    <a:pt x="460" y="1777"/>
                  </a:lnTo>
                  <a:lnTo>
                    <a:pt x="462" y="1779"/>
                  </a:lnTo>
                  <a:lnTo>
                    <a:pt x="465" y="1780"/>
                  </a:lnTo>
                  <a:lnTo>
                    <a:pt x="467" y="1780"/>
                  </a:lnTo>
                  <a:lnTo>
                    <a:pt x="469" y="1782"/>
                  </a:lnTo>
                  <a:lnTo>
                    <a:pt x="471" y="1782"/>
                  </a:lnTo>
                  <a:lnTo>
                    <a:pt x="475" y="1782"/>
                  </a:lnTo>
                  <a:lnTo>
                    <a:pt x="476" y="1784"/>
                  </a:lnTo>
                  <a:lnTo>
                    <a:pt x="478" y="1784"/>
                  </a:lnTo>
                  <a:lnTo>
                    <a:pt x="484" y="1784"/>
                  </a:lnTo>
                  <a:lnTo>
                    <a:pt x="487" y="1784"/>
                  </a:lnTo>
                  <a:lnTo>
                    <a:pt x="489" y="1786"/>
                  </a:lnTo>
                  <a:lnTo>
                    <a:pt x="489" y="1790"/>
                  </a:lnTo>
                  <a:lnTo>
                    <a:pt x="489" y="1791"/>
                  </a:lnTo>
                  <a:lnTo>
                    <a:pt x="491" y="1791"/>
                  </a:lnTo>
                  <a:lnTo>
                    <a:pt x="493" y="1793"/>
                  </a:lnTo>
                  <a:lnTo>
                    <a:pt x="495" y="1793"/>
                  </a:lnTo>
                  <a:lnTo>
                    <a:pt x="496" y="1795"/>
                  </a:lnTo>
                  <a:lnTo>
                    <a:pt x="498" y="1795"/>
                  </a:lnTo>
                  <a:lnTo>
                    <a:pt x="500" y="1795"/>
                  </a:lnTo>
                  <a:lnTo>
                    <a:pt x="504" y="1793"/>
                  </a:lnTo>
                  <a:lnTo>
                    <a:pt x="505" y="1793"/>
                  </a:lnTo>
                  <a:lnTo>
                    <a:pt x="507" y="1791"/>
                  </a:lnTo>
                  <a:lnTo>
                    <a:pt x="509" y="1790"/>
                  </a:lnTo>
                  <a:lnTo>
                    <a:pt x="513" y="1786"/>
                  </a:lnTo>
                  <a:lnTo>
                    <a:pt x="515" y="1782"/>
                  </a:lnTo>
                  <a:lnTo>
                    <a:pt x="518" y="1780"/>
                  </a:lnTo>
                  <a:lnTo>
                    <a:pt x="520" y="1779"/>
                  </a:lnTo>
                  <a:lnTo>
                    <a:pt x="522" y="1779"/>
                  </a:lnTo>
                  <a:lnTo>
                    <a:pt x="524" y="1777"/>
                  </a:lnTo>
                  <a:lnTo>
                    <a:pt x="527" y="1777"/>
                  </a:lnTo>
                  <a:lnTo>
                    <a:pt x="527" y="1782"/>
                  </a:lnTo>
                  <a:lnTo>
                    <a:pt x="527" y="1786"/>
                  </a:lnTo>
                  <a:lnTo>
                    <a:pt x="527" y="1790"/>
                  </a:lnTo>
                  <a:lnTo>
                    <a:pt x="527" y="1795"/>
                  </a:lnTo>
                  <a:lnTo>
                    <a:pt x="527" y="1797"/>
                  </a:lnTo>
                  <a:lnTo>
                    <a:pt x="527" y="1797"/>
                  </a:lnTo>
                  <a:lnTo>
                    <a:pt x="527" y="1799"/>
                  </a:lnTo>
                  <a:lnTo>
                    <a:pt x="527" y="1800"/>
                  </a:lnTo>
                  <a:lnTo>
                    <a:pt x="529" y="1802"/>
                  </a:lnTo>
                  <a:lnTo>
                    <a:pt x="531" y="1804"/>
                  </a:lnTo>
                  <a:lnTo>
                    <a:pt x="533" y="1806"/>
                  </a:lnTo>
                  <a:lnTo>
                    <a:pt x="535" y="1810"/>
                  </a:lnTo>
                  <a:lnTo>
                    <a:pt x="536" y="1811"/>
                  </a:lnTo>
                  <a:lnTo>
                    <a:pt x="538" y="1813"/>
                  </a:lnTo>
                  <a:lnTo>
                    <a:pt x="540" y="1813"/>
                  </a:lnTo>
                  <a:lnTo>
                    <a:pt x="542" y="1815"/>
                  </a:lnTo>
                  <a:lnTo>
                    <a:pt x="547" y="1815"/>
                  </a:lnTo>
                  <a:lnTo>
                    <a:pt x="551" y="1815"/>
                  </a:lnTo>
                  <a:lnTo>
                    <a:pt x="554" y="1813"/>
                  </a:lnTo>
                  <a:lnTo>
                    <a:pt x="556" y="1813"/>
                  </a:lnTo>
                  <a:lnTo>
                    <a:pt x="560" y="1813"/>
                  </a:lnTo>
                  <a:lnTo>
                    <a:pt x="562" y="1811"/>
                  </a:lnTo>
                  <a:lnTo>
                    <a:pt x="565" y="1811"/>
                  </a:lnTo>
                  <a:lnTo>
                    <a:pt x="567" y="1810"/>
                  </a:lnTo>
                  <a:lnTo>
                    <a:pt x="571" y="1808"/>
                  </a:lnTo>
                  <a:lnTo>
                    <a:pt x="573" y="1804"/>
                  </a:lnTo>
                  <a:lnTo>
                    <a:pt x="573" y="1802"/>
                  </a:lnTo>
                  <a:lnTo>
                    <a:pt x="573" y="1800"/>
                  </a:lnTo>
                  <a:lnTo>
                    <a:pt x="574" y="1799"/>
                  </a:lnTo>
                  <a:lnTo>
                    <a:pt x="574" y="1797"/>
                  </a:lnTo>
                  <a:lnTo>
                    <a:pt x="576" y="1797"/>
                  </a:lnTo>
                  <a:lnTo>
                    <a:pt x="576" y="1795"/>
                  </a:lnTo>
                  <a:lnTo>
                    <a:pt x="578" y="1793"/>
                  </a:lnTo>
                  <a:lnTo>
                    <a:pt x="580" y="1793"/>
                  </a:lnTo>
                  <a:lnTo>
                    <a:pt x="582" y="1791"/>
                  </a:lnTo>
                  <a:lnTo>
                    <a:pt x="585" y="1791"/>
                  </a:lnTo>
                  <a:lnTo>
                    <a:pt x="589" y="1790"/>
                  </a:lnTo>
                  <a:lnTo>
                    <a:pt x="593" y="1790"/>
                  </a:lnTo>
                  <a:lnTo>
                    <a:pt x="598" y="1790"/>
                  </a:lnTo>
                  <a:lnTo>
                    <a:pt x="605" y="1790"/>
                  </a:lnTo>
                  <a:lnTo>
                    <a:pt x="609" y="1788"/>
                  </a:lnTo>
                  <a:lnTo>
                    <a:pt x="613" y="1788"/>
                  </a:lnTo>
                  <a:lnTo>
                    <a:pt x="616" y="1786"/>
                  </a:lnTo>
                  <a:lnTo>
                    <a:pt x="618" y="1786"/>
                  </a:lnTo>
                  <a:lnTo>
                    <a:pt x="624" y="1782"/>
                  </a:lnTo>
                  <a:lnTo>
                    <a:pt x="629" y="1779"/>
                  </a:lnTo>
                  <a:lnTo>
                    <a:pt x="634" y="1775"/>
                  </a:lnTo>
                  <a:lnTo>
                    <a:pt x="638" y="1771"/>
                  </a:lnTo>
                  <a:lnTo>
                    <a:pt x="636" y="1768"/>
                  </a:lnTo>
                  <a:lnTo>
                    <a:pt x="633" y="1764"/>
                  </a:lnTo>
                  <a:lnTo>
                    <a:pt x="631" y="1760"/>
                  </a:lnTo>
                  <a:lnTo>
                    <a:pt x="629" y="1759"/>
                  </a:lnTo>
                  <a:lnTo>
                    <a:pt x="629" y="1757"/>
                  </a:lnTo>
                  <a:lnTo>
                    <a:pt x="629" y="1755"/>
                  </a:lnTo>
                  <a:lnTo>
                    <a:pt x="629" y="1757"/>
                  </a:lnTo>
                  <a:lnTo>
                    <a:pt x="629" y="1759"/>
                  </a:lnTo>
                  <a:lnTo>
                    <a:pt x="631" y="1760"/>
                  </a:lnTo>
                  <a:lnTo>
                    <a:pt x="633" y="1762"/>
                  </a:lnTo>
                  <a:lnTo>
                    <a:pt x="636" y="1768"/>
                  </a:lnTo>
                  <a:lnTo>
                    <a:pt x="638" y="1771"/>
                  </a:lnTo>
                  <a:lnTo>
                    <a:pt x="638" y="1773"/>
                  </a:lnTo>
                  <a:lnTo>
                    <a:pt x="651" y="1764"/>
                  </a:lnTo>
                  <a:lnTo>
                    <a:pt x="660" y="1757"/>
                  </a:lnTo>
                  <a:lnTo>
                    <a:pt x="671" y="1748"/>
                  </a:lnTo>
                  <a:lnTo>
                    <a:pt x="680" y="1741"/>
                  </a:lnTo>
                  <a:lnTo>
                    <a:pt x="685" y="1737"/>
                  </a:lnTo>
                  <a:lnTo>
                    <a:pt x="689" y="1735"/>
                  </a:lnTo>
                  <a:lnTo>
                    <a:pt x="694" y="1731"/>
                  </a:lnTo>
                  <a:lnTo>
                    <a:pt x="698" y="1730"/>
                  </a:lnTo>
                  <a:lnTo>
                    <a:pt x="703" y="1726"/>
                  </a:lnTo>
                  <a:lnTo>
                    <a:pt x="707" y="1724"/>
                  </a:lnTo>
                  <a:lnTo>
                    <a:pt x="713" y="1722"/>
                  </a:lnTo>
                  <a:lnTo>
                    <a:pt x="716" y="1721"/>
                  </a:lnTo>
                  <a:lnTo>
                    <a:pt x="720" y="1721"/>
                  </a:lnTo>
                  <a:lnTo>
                    <a:pt x="723" y="1719"/>
                  </a:lnTo>
                  <a:lnTo>
                    <a:pt x="727" y="1719"/>
                  </a:lnTo>
                  <a:lnTo>
                    <a:pt x="731" y="1717"/>
                  </a:lnTo>
                  <a:lnTo>
                    <a:pt x="738" y="1717"/>
                  </a:lnTo>
                  <a:lnTo>
                    <a:pt x="747" y="1717"/>
                  </a:lnTo>
                  <a:lnTo>
                    <a:pt x="754" y="1717"/>
                  </a:lnTo>
                  <a:lnTo>
                    <a:pt x="763" y="1717"/>
                  </a:lnTo>
                  <a:lnTo>
                    <a:pt x="771" y="1717"/>
                  </a:lnTo>
                  <a:lnTo>
                    <a:pt x="780" y="1719"/>
                  </a:lnTo>
                  <a:lnTo>
                    <a:pt x="787" y="1721"/>
                  </a:lnTo>
                  <a:lnTo>
                    <a:pt x="792" y="1722"/>
                  </a:lnTo>
                  <a:lnTo>
                    <a:pt x="800" y="1724"/>
                  </a:lnTo>
                  <a:lnTo>
                    <a:pt x="803" y="1726"/>
                  </a:lnTo>
                  <a:lnTo>
                    <a:pt x="807" y="1728"/>
                  </a:lnTo>
                  <a:lnTo>
                    <a:pt x="809" y="1730"/>
                  </a:lnTo>
                  <a:lnTo>
                    <a:pt x="811" y="1730"/>
                  </a:lnTo>
                  <a:lnTo>
                    <a:pt x="811" y="1731"/>
                  </a:lnTo>
                  <a:lnTo>
                    <a:pt x="812" y="1733"/>
                  </a:lnTo>
                  <a:lnTo>
                    <a:pt x="812" y="1735"/>
                  </a:lnTo>
                  <a:lnTo>
                    <a:pt x="812" y="1735"/>
                  </a:lnTo>
                  <a:lnTo>
                    <a:pt x="812" y="1737"/>
                  </a:lnTo>
                  <a:lnTo>
                    <a:pt x="812" y="1739"/>
                  </a:lnTo>
                  <a:lnTo>
                    <a:pt x="812" y="1742"/>
                  </a:lnTo>
                  <a:lnTo>
                    <a:pt x="812" y="1744"/>
                  </a:lnTo>
                  <a:lnTo>
                    <a:pt x="814" y="1746"/>
                  </a:lnTo>
                  <a:lnTo>
                    <a:pt x="814" y="1748"/>
                  </a:lnTo>
                  <a:lnTo>
                    <a:pt x="816" y="1750"/>
                  </a:lnTo>
                  <a:lnTo>
                    <a:pt x="816" y="1751"/>
                  </a:lnTo>
                  <a:lnTo>
                    <a:pt x="818" y="1751"/>
                  </a:lnTo>
                  <a:lnTo>
                    <a:pt x="820" y="1753"/>
                  </a:lnTo>
                  <a:lnTo>
                    <a:pt x="822" y="1755"/>
                  </a:lnTo>
                  <a:lnTo>
                    <a:pt x="823" y="1755"/>
                  </a:lnTo>
                  <a:lnTo>
                    <a:pt x="825" y="1757"/>
                  </a:lnTo>
                  <a:lnTo>
                    <a:pt x="829" y="1759"/>
                  </a:lnTo>
                  <a:lnTo>
                    <a:pt x="834" y="1760"/>
                  </a:lnTo>
                  <a:lnTo>
                    <a:pt x="838" y="1760"/>
                  </a:lnTo>
                  <a:lnTo>
                    <a:pt x="843" y="1760"/>
                  </a:lnTo>
                  <a:lnTo>
                    <a:pt x="849" y="1762"/>
                  </a:lnTo>
                  <a:lnTo>
                    <a:pt x="856" y="1762"/>
                  </a:lnTo>
                  <a:lnTo>
                    <a:pt x="867" y="1762"/>
                  </a:lnTo>
                  <a:lnTo>
                    <a:pt x="880" y="1762"/>
                  </a:lnTo>
                  <a:lnTo>
                    <a:pt x="889" y="1762"/>
                  </a:lnTo>
                  <a:lnTo>
                    <a:pt x="898" y="1762"/>
                  </a:lnTo>
                  <a:lnTo>
                    <a:pt x="907" y="1762"/>
                  </a:lnTo>
                  <a:lnTo>
                    <a:pt x="916" y="1760"/>
                  </a:lnTo>
                  <a:lnTo>
                    <a:pt x="923" y="1760"/>
                  </a:lnTo>
                  <a:lnTo>
                    <a:pt x="931" y="1759"/>
                  </a:lnTo>
                  <a:lnTo>
                    <a:pt x="932" y="1759"/>
                  </a:lnTo>
                  <a:lnTo>
                    <a:pt x="936" y="1757"/>
                  </a:lnTo>
                  <a:lnTo>
                    <a:pt x="938" y="1757"/>
                  </a:lnTo>
                  <a:lnTo>
                    <a:pt x="941" y="1755"/>
                  </a:lnTo>
                  <a:lnTo>
                    <a:pt x="945" y="1755"/>
                  </a:lnTo>
                  <a:lnTo>
                    <a:pt x="947" y="1753"/>
                  </a:lnTo>
                  <a:lnTo>
                    <a:pt x="949" y="1751"/>
                  </a:lnTo>
                  <a:lnTo>
                    <a:pt x="951" y="1750"/>
                  </a:lnTo>
                  <a:lnTo>
                    <a:pt x="952" y="1750"/>
                  </a:lnTo>
                  <a:lnTo>
                    <a:pt x="954" y="1746"/>
                  </a:lnTo>
                  <a:lnTo>
                    <a:pt x="956" y="1744"/>
                  </a:lnTo>
                  <a:lnTo>
                    <a:pt x="958" y="1742"/>
                  </a:lnTo>
                  <a:lnTo>
                    <a:pt x="960" y="1741"/>
                  </a:lnTo>
                  <a:lnTo>
                    <a:pt x="961" y="1739"/>
                  </a:lnTo>
                  <a:lnTo>
                    <a:pt x="961" y="1735"/>
                  </a:lnTo>
                  <a:lnTo>
                    <a:pt x="963" y="1733"/>
                  </a:lnTo>
                  <a:lnTo>
                    <a:pt x="963" y="1730"/>
                  </a:lnTo>
                  <a:lnTo>
                    <a:pt x="963" y="1726"/>
                  </a:lnTo>
                  <a:lnTo>
                    <a:pt x="963" y="1722"/>
                  </a:lnTo>
                  <a:lnTo>
                    <a:pt x="963" y="1719"/>
                  </a:lnTo>
                  <a:lnTo>
                    <a:pt x="963" y="1717"/>
                  </a:lnTo>
                  <a:lnTo>
                    <a:pt x="963" y="1715"/>
                  </a:lnTo>
                  <a:lnTo>
                    <a:pt x="961" y="1715"/>
                  </a:lnTo>
                  <a:lnTo>
                    <a:pt x="960" y="1713"/>
                  </a:lnTo>
                  <a:lnTo>
                    <a:pt x="956" y="1710"/>
                  </a:lnTo>
                  <a:lnTo>
                    <a:pt x="952" y="1706"/>
                  </a:lnTo>
                  <a:lnTo>
                    <a:pt x="951" y="1704"/>
                  </a:lnTo>
                  <a:lnTo>
                    <a:pt x="949" y="1702"/>
                  </a:lnTo>
                  <a:lnTo>
                    <a:pt x="947" y="1699"/>
                  </a:lnTo>
                  <a:lnTo>
                    <a:pt x="945" y="1697"/>
                  </a:lnTo>
                  <a:lnTo>
                    <a:pt x="943" y="1695"/>
                  </a:lnTo>
                  <a:lnTo>
                    <a:pt x="943" y="1691"/>
                  </a:lnTo>
                  <a:lnTo>
                    <a:pt x="941" y="1688"/>
                  </a:lnTo>
                  <a:lnTo>
                    <a:pt x="941" y="1686"/>
                  </a:lnTo>
                  <a:lnTo>
                    <a:pt x="941" y="1681"/>
                  </a:lnTo>
                  <a:lnTo>
                    <a:pt x="943" y="1675"/>
                  </a:lnTo>
                  <a:lnTo>
                    <a:pt x="943" y="1670"/>
                  </a:lnTo>
                  <a:lnTo>
                    <a:pt x="945" y="1666"/>
                  </a:lnTo>
                  <a:lnTo>
                    <a:pt x="947" y="1661"/>
                  </a:lnTo>
                  <a:lnTo>
                    <a:pt x="951" y="1657"/>
                  </a:lnTo>
                  <a:lnTo>
                    <a:pt x="952" y="1651"/>
                  </a:lnTo>
                  <a:lnTo>
                    <a:pt x="954" y="1648"/>
                  </a:lnTo>
                  <a:lnTo>
                    <a:pt x="960" y="1641"/>
                  </a:lnTo>
                  <a:lnTo>
                    <a:pt x="965" y="1633"/>
                  </a:lnTo>
                  <a:lnTo>
                    <a:pt x="967" y="1630"/>
                  </a:lnTo>
                  <a:lnTo>
                    <a:pt x="971" y="1626"/>
                  </a:lnTo>
                  <a:lnTo>
                    <a:pt x="972" y="1622"/>
                  </a:lnTo>
                  <a:lnTo>
                    <a:pt x="974" y="1619"/>
                  </a:lnTo>
                  <a:lnTo>
                    <a:pt x="989" y="1622"/>
                  </a:lnTo>
                  <a:lnTo>
                    <a:pt x="1003" y="1626"/>
                  </a:lnTo>
                  <a:lnTo>
                    <a:pt x="1020" y="1628"/>
                  </a:lnTo>
                  <a:lnTo>
                    <a:pt x="1034" y="1632"/>
                  </a:lnTo>
                  <a:lnTo>
                    <a:pt x="1050" y="1635"/>
                  </a:lnTo>
                  <a:lnTo>
                    <a:pt x="1065" y="1639"/>
                  </a:lnTo>
                  <a:lnTo>
                    <a:pt x="1080" y="1642"/>
                  </a:lnTo>
                  <a:lnTo>
                    <a:pt x="1094" y="1646"/>
                  </a:lnTo>
                  <a:lnTo>
                    <a:pt x="1096" y="1646"/>
                  </a:lnTo>
                  <a:lnTo>
                    <a:pt x="1098" y="1648"/>
                  </a:lnTo>
                  <a:lnTo>
                    <a:pt x="1100" y="1648"/>
                  </a:lnTo>
                  <a:lnTo>
                    <a:pt x="1101" y="1650"/>
                  </a:lnTo>
                  <a:lnTo>
                    <a:pt x="1103" y="1651"/>
                  </a:lnTo>
                  <a:lnTo>
                    <a:pt x="1105" y="1653"/>
                  </a:lnTo>
                  <a:lnTo>
                    <a:pt x="1107" y="1655"/>
                  </a:lnTo>
                  <a:lnTo>
                    <a:pt x="1107" y="1657"/>
                  </a:lnTo>
                  <a:lnTo>
                    <a:pt x="1110" y="1662"/>
                  </a:lnTo>
                  <a:lnTo>
                    <a:pt x="1112" y="1666"/>
                  </a:lnTo>
                  <a:lnTo>
                    <a:pt x="1114" y="1671"/>
                  </a:lnTo>
                  <a:lnTo>
                    <a:pt x="1116" y="1677"/>
                  </a:lnTo>
                  <a:lnTo>
                    <a:pt x="1118" y="1682"/>
                  </a:lnTo>
                  <a:lnTo>
                    <a:pt x="1121" y="1686"/>
                  </a:lnTo>
                  <a:lnTo>
                    <a:pt x="1121" y="1690"/>
                  </a:lnTo>
                  <a:lnTo>
                    <a:pt x="1123" y="1691"/>
                  </a:lnTo>
                  <a:lnTo>
                    <a:pt x="1125" y="1693"/>
                  </a:lnTo>
                  <a:lnTo>
                    <a:pt x="1127" y="1695"/>
                  </a:lnTo>
                  <a:lnTo>
                    <a:pt x="1129" y="1697"/>
                  </a:lnTo>
                  <a:lnTo>
                    <a:pt x="1132" y="1699"/>
                  </a:lnTo>
                  <a:lnTo>
                    <a:pt x="1134" y="1701"/>
                  </a:lnTo>
                  <a:lnTo>
                    <a:pt x="1136" y="1701"/>
                  </a:lnTo>
                  <a:lnTo>
                    <a:pt x="1140" y="1702"/>
                  </a:lnTo>
                  <a:lnTo>
                    <a:pt x="1143" y="1702"/>
                  </a:lnTo>
                  <a:lnTo>
                    <a:pt x="1147" y="1702"/>
                  </a:lnTo>
                  <a:lnTo>
                    <a:pt x="1150" y="1702"/>
                  </a:lnTo>
                  <a:lnTo>
                    <a:pt x="1154" y="1702"/>
                  </a:lnTo>
                  <a:lnTo>
                    <a:pt x="1159" y="1702"/>
                  </a:lnTo>
                  <a:lnTo>
                    <a:pt x="1163" y="1702"/>
                  </a:lnTo>
                  <a:lnTo>
                    <a:pt x="1167" y="1702"/>
                  </a:lnTo>
                  <a:lnTo>
                    <a:pt x="1170" y="1701"/>
                  </a:lnTo>
                  <a:lnTo>
                    <a:pt x="1174" y="1701"/>
                  </a:lnTo>
                  <a:lnTo>
                    <a:pt x="1176" y="1699"/>
                  </a:lnTo>
                  <a:lnTo>
                    <a:pt x="1179" y="1697"/>
                  </a:lnTo>
                  <a:lnTo>
                    <a:pt x="1185" y="1695"/>
                  </a:lnTo>
                  <a:lnTo>
                    <a:pt x="1190" y="1691"/>
                  </a:lnTo>
                  <a:lnTo>
                    <a:pt x="1196" y="1688"/>
                  </a:lnTo>
                  <a:lnTo>
                    <a:pt x="1201" y="1686"/>
                  </a:lnTo>
                  <a:lnTo>
                    <a:pt x="1205" y="1682"/>
                  </a:lnTo>
                  <a:lnTo>
                    <a:pt x="1210" y="1679"/>
                  </a:lnTo>
                  <a:lnTo>
                    <a:pt x="1214" y="1677"/>
                  </a:lnTo>
                  <a:lnTo>
                    <a:pt x="1218" y="1675"/>
                  </a:lnTo>
                  <a:lnTo>
                    <a:pt x="1219" y="1675"/>
                  </a:lnTo>
                  <a:lnTo>
                    <a:pt x="1223" y="1673"/>
                  </a:lnTo>
                  <a:lnTo>
                    <a:pt x="1227" y="1671"/>
                  </a:lnTo>
                  <a:lnTo>
                    <a:pt x="1230" y="1671"/>
                  </a:lnTo>
                  <a:lnTo>
                    <a:pt x="1234" y="1670"/>
                  </a:lnTo>
                  <a:lnTo>
                    <a:pt x="1238" y="1670"/>
                  </a:lnTo>
                  <a:lnTo>
                    <a:pt x="1243" y="1668"/>
                  </a:lnTo>
                  <a:lnTo>
                    <a:pt x="1247" y="1668"/>
                  </a:lnTo>
                  <a:lnTo>
                    <a:pt x="1252" y="1668"/>
                  </a:lnTo>
                  <a:lnTo>
                    <a:pt x="1258" y="1668"/>
                  </a:lnTo>
                  <a:lnTo>
                    <a:pt x="1261" y="1668"/>
                  </a:lnTo>
                  <a:lnTo>
                    <a:pt x="1265" y="1668"/>
                  </a:lnTo>
                  <a:lnTo>
                    <a:pt x="1270" y="1670"/>
                  </a:lnTo>
                  <a:lnTo>
                    <a:pt x="1274" y="1670"/>
                  </a:lnTo>
                  <a:lnTo>
                    <a:pt x="1279" y="1673"/>
                  </a:lnTo>
                  <a:lnTo>
                    <a:pt x="1287" y="1675"/>
                  </a:lnTo>
                  <a:lnTo>
                    <a:pt x="1292" y="1679"/>
                  </a:lnTo>
                  <a:lnTo>
                    <a:pt x="1298" y="1681"/>
                  </a:lnTo>
                  <a:lnTo>
                    <a:pt x="1301" y="1681"/>
                  </a:lnTo>
                  <a:lnTo>
                    <a:pt x="1303" y="1682"/>
                  </a:lnTo>
                  <a:lnTo>
                    <a:pt x="1307" y="1682"/>
                  </a:lnTo>
                  <a:lnTo>
                    <a:pt x="1308" y="1681"/>
                  </a:lnTo>
                  <a:lnTo>
                    <a:pt x="1310" y="1681"/>
                  </a:lnTo>
                  <a:lnTo>
                    <a:pt x="1312" y="1681"/>
                  </a:lnTo>
                  <a:lnTo>
                    <a:pt x="1314" y="1679"/>
                  </a:lnTo>
                  <a:lnTo>
                    <a:pt x="1316" y="1679"/>
                  </a:lnTo>
                  <a:lnTo>
                    <a:pt x="1318" y="1681"/>
                  </a:lnTo>
                  <a:lnTo>
                    <a:pt x="1319" y="1684"/>
                  </a:lnTo>
                  <a:lnTo>
                    <a:pt x="1319" y="1686"/>
                  </a:lnTo>
                  <a:lnTo>
                    <a:pt x="1321" y="1690"/>
                  </a:lnTo>
                  <a:lnTo>
                    <a:pt x="1325" y="1691"/>
                  </a:lnTo>
                  <a:lnTo>
                    <a:pt x="1327" y="1695"/>
                  </a:lnTo>
                  <a:lnTo>
                    <a:pt x="1330" y="1697"/>
                  </a:lnTo>
                  <a:lnTo>
                    <a:pt x="1334" y="1701"/>
                  </a:lnTo>
                  <a:lnTo>
                    <a:pt x="1338" y="1702"/>
                  </a:lnTo>
                  <a:lnTo>
                    <a:pt x="1339" y="1702"/>
                  </a:lnTo>
                  <a:lnTo>
                    <a:pt x="1341" y="1704"/>
                  </a:lnTo>
                  <a:lnTo>
                    <a:pt x="1345" y="1704"/>
                  </a:lnTo>
                  <a:lnTo>
                    <a:pt x="1348" y="1706"/>
                  </a:lnTo>
                  <a:lnTo>
                    <a:pt x="1352" y="1706"/>
                  </a:lnTo>
                  <a:lnTo>
                    <a:pt x="1354" y="1708"/>
                  </a:lnTo>
                  <a:lnTo>
                    <a:pt x="1359" y="1708"/>
                  </a:lnTo>
                  <a:lnTo>
                    <a:pt x="1363" y="1708"/>
                  </a:lnTo>
                  <a:lnTo>
                    <a:pt x="1367" y="1710"/>
                  </a:lnTo>
                  <a:lnTo>
                    <a:pt x="1372" y="1710"/>
                  </a:lnTo>
                  <a:lnTo>
                    <a:pt x="1376" y="1710"/>
                  </a:lnTo>
                  <a:lnTo>
                    <a:pt x="1385" y="1708"/>
                  </a:lnTo>
                  <a:lnTo>
                    <a:pt x="1392" y="1708"/>
                  </a:lnTo>
                  <a:lnTo>
                    <a:pt x="1401" y="1706"/>
                  </a:lnTo>
                  <a:lnTo>
                    <a:pt x="1408" y="1704"/>
                  </a:lnTo>
                  <a:lnTo>
                    <a:pt x="1417" y="1702"/>
                  </a:lnTo>
                  <a:lnTo>
                    <a:pt x="1425" y="1699"/>
                  </a:lnTo>
                  <a:lnTo>
                    <a:pt x="1432" y="1697"/>
                  </a:lnTo>
                  <a:lnTo>
                    <a:pt x="1439" y="1693"/>
                  </a:lnTo>
                  <a:lnTo>
                    <a:pt x="1447" y="1690"/>
                  </a:lnTo>
                  <a:lnTo>
                    <a:pt x="1452" y="1686"/>
                  </a:lnTo>
                  <a:lnTo>
                    <a:pt x="1459" y="1682"/>
                  </a:lnTo>
                  <a:lnTo>
                    <a:pt x="1467" y="1677"/>
                  </a:lnTo>
                  <a:lnTo>
                    <a:pt x="1472" y="1673"/>
                  </a:lnTo>
                  <a:lnTo>
                    <a:pt x="1477" y="1668"/>
                  </a:lnTo>
                  <a:lnTo>
                    <a:pt x="1483" y="1664"/>
                  </a:lnTo>
                  <a:lnTo>
                    <a:pt x="1488" y="1659"/>
                  </a:lnTo>
                  <a:lnTo>
                    <a:pt x="1494" y="1653"/>
                  </a:lnTo>
                  <a:lnTo>
                    <a:pt x="1499" y="1648"/>
                  </a:lnTo>
                  <a:lnTo>
                    <a:pt x="1503" y="1644"/>
                  </a:lnTo>
                  <a:lnTo>
                    <a:pt x="1506" y="1639"/>
                  </a:lnTo>
                  <a:lnTo>
                    <a:pt x="1512" y="1633"/>
                  </a:lnTo>
                  <a:lnTo>
                    <a:pt x="1516" y="1628"/>
                  </a:lnTo>
                  <a:lnTo>
                    <a:pt x="1519" y="1624"/>
                  </a:lnTo>
                  <a:lnTo>
                    <a:pt x="1523" y="1619"/>
                  </a:lnTo>
                  <a:lnTo>
                    <a:pt x="1525" y="1613"/>
                  </a:lnTo>
                  <a:lnTo>
                    <a:pt x="1528" y="1610"/>
                  </a:lnTo>
                  <a:lnTo>
                    <a:pt x="1530" y="1604"/>
                  </a:lnTo>
                  <a:lnTo>
                    <a:pt x="1534" y="1601"/>
                  </a:lnTo>
                  <a:lnTo>
                    <a:pt x="1536" y="1597"/>
                  </a:lnTo>
                  <a:lnTo>
                    <a:pt x="1537" y="1593"/>
                  </a:lnTo>
                  <a:lnTo>
                    <a:pt x="1539" y="1590"/>
                  </a:lnTo>
                  <a:lnTo>
                    <a:pt x="1539" y="1586"/>
                  </a:lnTo>
                  <a:lnTo>
                    <a:pt x="1541" y="1584"/>
                  </a:lnTo>
                  <a:lnTo>
                    <a:pt x="1541" y="1584"/>
                  </a:lnTo>
                  <a:lnTo>
                    <a:pt x="1543" y="1582"/>
                  </a:lnTo>
                  <a:lnTo>
                    <a:pt x="1545" y="1582"/>
                  </a:lnTo>
                  <a:lnTo>
                    <a:pt x="1545" y="1581"/>
                  </a:lnTo>
                  <a:lnTo>
                    <a:pt x="1546" y="1581"/>
                  </a:lnTo>
                  <a:lnTo>
                    <a:pt x="1548" y="1581"/>
                  </a:lnTo>
                  <a:lnTo>
                    <a:pt x="1550" y="1581"/>
                  </a:lnTo>
                  <a:lnTo>
                    <a:pt x="1552" y="1581"/>
                  </a:lnTo>
                  <a:lnTo>
                    <a:pt x="1556" y="1581"/>
                  </a:lnTo>
                  <a:lnTo>
                    <a:pt x="1561" y="1581"/>
                  </a:lnTo>
                  <a:lnTo>
                    <a:pt x="1565" y="1582"/>
                  </a:lnTo>
                  <a:lnTo>
                    <a:pt x="1572" y="1584"/>
                  </a:lnTo>
                  <a:lnTo>
                    <a:pt x="1581" y="1586"/>
                  </a:lnTo>
                  <a:lnTo>
                    <a:pt x="1586" y="1586"/>
                  </a:lnTo>
                  <a:lnTo>
                    <a:pt x="1590" y="1586"/>
                  </a:lnTo>
                  <a:lnTo>
                    <a:pt x="1594" y="1586"/>
                  </a:lnTo>
                  <a:lnTo>
                    <a:pt x="1597" y="1586"/>
                  </a:lnTo>
                  <a:lnTo>
                    <a:pt x="1599" y="1586"/>
                  </a:lnTo>
                  <a:lnTo>
                    <a:pt x="1601" y="1586"/>
                  </a:lnTo>
                  <a:lnTo>
                    <a:pt x="1603" y="1584"/>
                  </a:lnTo>
                  <a:lnTo>
                    <a:pt x="1605" y="1582"/>
                  </a:lnTo>
                  <a:lnTo>
                    <a:pt x="1608" y="1581"/>
                  </a:lnTo>
                  <a:lnTo>
                    <a:pt x="1614" y="1577"/>
                  </a:lnTo>
                  <a:lnTo>
                    <a:pt x="1617" y="1575"/>
                  </a:lnTo>
                  <a:lnTo>
                    <a:pt x="1619" y="1573"/>
                  </a:lnTo>
                  <a:lnTo>
                    <a:pt x="1621" y="1572"/>
                  </a:lnTo>
                  <a:lnTo>
                    <a:pt x="1625" y="1572"/>
                  </a:lnTo>
                  <a:lnTo>
                    <a:pt x="1625" y="1570"/>
                  </a:lnTo>
                  <a:lnTo>
                    <a:pt x="1626" y="1570"/>
                  </a:lnTo>
                  <a:lnTo>
                    <a:pt x="1630" y="1570"/>
                  </a:lnTo>
                  <a:lnTo>
                    <a:pt x="1634" y="1570"/>
                  </a:lnTo>
                  <a:lnTo>
                    <a:pt x="1635" y="1572"/>
                  </a:lnTo>
                  <a:lnTo>
                    <a:pt x="1637" y="1572"/>
                  </a:lnTo>
                  <a:lnTo>
                    <a:pt x="1643" y="1573"/>
                  </a:lnTo>
                  <a:lnTo>
                    <a:pt x="1646" y="1573"/>
                  </a:lnTo>
                  <a:lnTo>
                    <a:pt x="1652" y="1575"/>
                  </a:lnTo>
                  <a:lnTo>
                    <a:pt x="1657" y="1577"/>
                  </a:lnTo>
                  <a:lnTo>
                    <a:pt x="1663" y="1579"/>
                  </a:lnTo>
                  <a:lnTo>
                    <a:pt x="1670" y="1581"/>
                  </a:lnTo>
                  <a:lnTo>
                    <a:pt x="1674" y="1581"/>
                  </a:lnTo>
                  <a:lnTo>
                    <a:pt x="1677" y="1581"/>
                  </a:lnTo>
                  <a:lnTo>
                    <a:pt x="1679" y="1581"/>
                  </a:lnTo>
                  <a:lnTo>
                    <a:pt x="1683" y="1581"/>
                  </a:lnTo>
                  <a:lnTo>
                    <a:pt x="1686" y="1581"/>
                  </a:lnTo>
                  <a:lnTo>
                    <a:pt x="1688" y="1579"/>
                  </a:lnTo>
                  <a:lnTo>
                    <a:pt x="1690" y="1579"/>
                  </a:lnTo>
                  <a:lnTo>
                    <a:pt x="1694" y="1577"/>
                  </a:lnTo>
                  <a:lnTo>
                    <a:pt x="1695" y="1577"/>
                  </a:lnTo>
                  <a:lnTo>
                    <a:pt x="1697" y="1575"/>
                  </a:lnTo>
                  <a:lnTo>
                    <a:pt x="1699" y="1573"/>
                  </a:lnTo>
                  <a:lnTo>
                    <a:pt x="1701" y="1572"/>
                  </a:lnTo>
                  <a:lnTo>
                    <a:pt x="1705" y="1568"/>
                  </a:lnTo>
                  <a:lnTo>
                    <a:pt x="1706" y="1564"/>
                  </a:lnTo>
                  <a:lnTo>
                    <a:pt x="1712" y="1553"/>
                  </a:lnTo>
                  <a:lnTo>
                    <a:pt x="1717" y="1544"/>
                  </a:lnTo>
                  <a:lnTo>
                    <a:pt x="1721" y="1541"/>
                  </a:lnTo>
                  <a:lnTo>
                    <a:pt x="1725" y="1535"/>
                  </a:lnTo>
                  <a:lnTo>
                    <a:pt x="1726" y="1533"/>
                  </a:lnTo>
                  <a:lnTo>
                    <a:pt x="1728" y="1532"/>
                  </a:lnTo>
                  <a:lnTo>
                    <a:pt x="1730" y="1530"/>
                  </a:lnTo>
                  <a:lnTo>
                    <a:pt x="1732" y="1528"/>
                  </a:lnTo>
                  <a:lnTo>
                    <a:pt x="1734" y="1528"/>
                  </a:lnTo>
                  <a:lnTo>
                    <a:pt x="1734" y="1528"/>
                  </a:lnTo>
                  <a:lnTo>
                    <a:pt x="1734" y="1526"/>
                  </a:lnTo>
                  <a:lnTo>
                    <a:pt x="1735" y="1526"/>
                  </a:lnTo>
                  <a:lnTo>
                    <a:pt x="1735" y="1524"/>
                  </a:lnTo>
                  <a:lnTo>
                    <a:pt x="1735" y="1524"/>
                  </a:lnTo>
                  <a:lnTo>
                    <a:pt x="1735" y="1523"/>
                  </a:lnTo>
                  <a:lnTo>
                    <a:pt x="1735" y="1523"/>
                  </a:lnTo>
                  <a:close/>
                  <a:moveTo>
                    <a:pt x="611" y="1682"/>
                  </a:moveTo>
                  <a:lnTo>
                    <a:pt x="611" y="1682"/>
                  </a:lnTo>
                  <a:lnTo>
                    <a:pt x="611" y="1682"/>
                  </a:lnTo>
                  <a:lnTo>
                    <a:pt x="611" y="1682"/>
                  </a:lnTo>
                  <a:close/>
                  <a:moveTo>
                    <a:pt x="195" y="1194"/>
                  </a:moveTo>
                  <a:lnTo>
                    <a:pt x="197" y="1194"/>
                  </a:lnTo>
                  <a:lnTo>
                    <a:pt x="197" y="1194"/>
                  </a:lnTo>
                  <a:lnTo>
                    <a:pt x="197" y="1194"/>
                  </a:lnTo>
                  <a:lnTo>
                    <a:pt x="197" y="1194"/>
                  </a:lnTo>
                  <a:lnTo>
                    <a:pt x="197" y="1195"/>
                  </a:lnTo>
                  <a:lnTo>
                    <a:pt x="197" y="1195"/>
                  </a:lnTo>
                  <a:lnTo>
                    <a:pt x="197" y="1197"/>
                  </a:lnTo>
                  <a:lnTo>
                    <a:pt x="195" y="1199"/>
                  </a:lnTo>
                  <a:lnTo>
                    <a:pt x="195" y="1195"/>
                  </a:lnTo>
                  <a:lnTo>
                    <a:pt x="195" y="1194"/>
                  </a:lnTo>
                  <a:lnTo>
                    <a:pt x="195" y="1194"/>
                  </a:lnTo>
                  <a:close/>
                  <a:moveTo>
                    <a:pt x="153" y="1450"/>
                  </a:moveTo>
                  <a:lnTo>
                    <a:pt x="153" y="1448"/>
                  </a:lnTo>
                  <a:lnTo>
                    <a:pt x="155" y="1444"/>
                  </a:lnTo>
                  <a:lnTo>
                    <a:pt x="153" y="1448"/>
                  </a:lnTo>
                  <a:lnTo>
                    <a:pt x="153" y="1450"/>
                  </a:lnTo>
                  <a:close/>
                  <a:moveTo>
                    <a:pt x="1318" y="1421"/>
                  </a:moveTo>
                  <a:lnTo>
                    <a:pt x="1318" y="1424"/>
                  </a:lnTo>
                  <a:lnTo>
                    <a:pt x="1318" y="1426"/>
                  </a:lnTo>
                  <a:lnTo>
                    <a:pt x="1318" y="1428"/>
                  </a:lnTo>
                  <a:lnTo>
                    <a:pt x="1316" y="1432"/>
                  </a:lnTo>
                  <a:lnTo>
                    <a:pt x="1316" y="1433"/>
                  </a:lnTo>
                  <a:lnTo>
                    <a:pt x="1314" y="1435"/>
                  </a:lnTo>
                  <a:lnTo>
                    <a:pt x="1314" y="1437"/>
                  </a:lnTo>
                  <a:lnTo>
                    <a:pt x="1312" y="1439"/>
                  </a:lnTo>
                  <a:lnTo>
                    <a:pt x="1312" y="1439"/>
                  </a:lnTo>
                  <a:lnTo>
                    <a:pt x="1310" y="1441"/>
                  </a:lnTo>
                  <a:lnTo>
                    <a:pt x="1310" y="1441"/>
                  </a:lnTo>
                  <a:lnTo>
                    <a:pt x="1308" y="1443"/>
                  </a:lnTo>
                  <a:lnTo>
                    <a:pt x="1307" y="1443"/>
                  </a:lnTo>
                  <a:lnTo>
                    <a:pt x="1307" y="1443"/>
                  </a:lnTo>
                  <a:lnTo>
                    <a:pt x="1305" y="1443"/>
                  </a:lnTo>
                  <a:lnTo>
                    <a:pt x="1303" y="1443"/>
                  </a:lnTo>
                  <a:lnTo>
                    <a:pt x="1303" y="1444"/>
                  </a:lnTo>
                  <a:lnTo>
                    <a:pt x="1303" y="1444"/>
                  </a:lnTo>
                  <a:lnTo>
                    <a:pt x="1301" y="1444"/>
                  </a:lnTo>
                  <a:lnTo>
                    <a:pt x="1301" y="1444"/>
                  </a:lnTo>
                  <a:lnTo>
                    <a:pt x="1301" y="1444"/>
                  </a:lnTo>
                  <a:lnTo>
                    <a:pt x="1299" y="1444"/>
                  </a:lnTo>
                  <a:lnTo>
                    <a:pt x="1298" y="1443"/>
                  </a:lnTo>
                  <a:lnTo>
                    <a:pt x="1298" y="1446"/>
                  </a:lnTo>
                  <a:lnTo>
                    <a:pt x="1298" y="1450"/>
                  </a:lnTo>
                  <a:lnTo>
                    <a:pt x="1298" y="1453"/>
                  </a:lnTo>
                  <a:lnTo>
                    <a:pt x="1298" y="1457"/>
                  </a:lnTo>
                  <a:lnTo>
                    <a:pt x="1301" y="1457"/>
                  </a:lnTo>
                  <a:lnTo>
                    <a:pt x="1307" y="1455"/>
                  </a:lnTo>
                  <a:lnTo>
                    <a:pt x="1308" y="1455"/>
                  </a:lnTo>
                  <a:lnTo>
                    <a:pt x="1308" y="1457"/>
                  </a:lnTo>
                  <a:lnTo>
                    <a:pt x="1310" y="1457"/>
                  </a:lnTo>
                  <a:lnTo>
                    <a:pt x="1310" y="1457"/>
                  </a:lnTo>
                  <a:lnTo>
                    <a:pt x="1312" y="1457"/>
                  </a:lnTo>
                  <a:lnTo>
                    <a:pt x="1312" y="1459"/>
                  </a:lnTo>
                  <a:lnTo>
                    <a:pt x="1312" y="1461"/>
                  </a:lnTo>
                  <a:lnTo>
                    <a:pt x="1312" y="1463"/>
                  </a:lnTo>
                  <a:lnTo>
                    <a:pt x="1312" y="1464"/>
                  </a:lnTo>
                  <a:lnTo>
                    <a:pt x="1312" y="1466"/>
                  </a:lnTo>
                  <a:lnTo>
                    <a:pt x="1310" y="1468"/>
                  </a:lnTo>
                  <a:lnTo>
                    <a:pt x="1310" y="1470"/>
                  </a:lnTo>
                  <a:lnTo>
                    <a:pt x="1307" y="1473"/>
                  </a:lnTo>
                  <a:lnTo>
                    <a:pt x="1305" y="1479"/>
                  </a:lnTo>
                  <a:lnTo>
                    <a:pt x="1298" y="1486"/>
                  </a:lnTo>
                  <a:lnTo>
                    <a:pt x="1292" y="1492"/>
                  </a:lnTo>
                  <a:lnTo>
                    <a:pt x="1290" y="1493"/>
                  </a:lnTo>
                  <a:lnTo>
                    <a:pt x="1290" y="1493"/>
                  </a:lnTo>
                  <a:lnTo>
                    <a:pt x="1290" y="1495"/>
                  </a:lnTo>
                  <a:lnTo>
                    <a:pt x="1290" y="1497"/>
                  </a:lnTo>
                  <a:lnTo>
                    <a:pt x="1290" y="1499"/>
                  </a:lnTo>
                  <a:lnTo>
                    <a:pt x="1288" y="1503"/>
                  </a:lnTo>
                  <a:lnTo>
                    <a:pt x="1288" y="1506"/>
                  </a:lnTo>
                  <a:lnTo>
                    <a:pt x="1288" y="1508"/>
                  </a:lnTo>
                  <a:lnTo>
                    <a:pt x="1287" y="1510"/>
                  </a:lnTo>
                  <a:lnTo>
                    <a:pt x="1287" y="1512"/>
                  </a:lnTo>
                  <a:lnTo>
                    <a:pt x="1285" y="1513"/>
                  </a:lnTo>
                  <a:lnTo>
                    <a:pt x="1285" y="1513"/>
                  </a:lnTo>
                  <a:lnTo>
                    <a:pt x="1278" y="1517"/>
                  </a:lnTo>
                  <a:lnTo>
                    <a:pt x="1272" y="1521"/>
                  </a:lnTo>
                  <a:lnTo>
                    <a:pt x="1268" y="1523"/>
                  </a:lnTo>
                  <a:lnTo>
                    <a:pt x="1265" y="1524"/>
                  </a:lnTo>
                  <a:lnTo>
                    <a:pt x="1261" y="1526"/>
                  </a:lnTo>
                  <a:lnTo>
                    <a:pt x="1259" y="1528"/>
                  </a:lnTo>
                  <a:lnTo>
                    <a:pt x="1258" y="1532"/>
                  </a:lnTo>
                  <a:lnTo>
                    <a:pt x="1254" y="1537"/>
                  </a:lnTo>
                  <a:lnTo>
                    <a:pt x="1252" y="1539"/>
                  </a:lnTo>
                  <a:lnTo>
                    <a:pt x="1252" y="1542"/>
                  </a:lnTo>
                  <a:lnTo>
                    <a:pt x="1250" y="1544"/>
                  </a:lnTo>
                  <a:lnTo>
                    <a:pt x="1247" y="1546"/>
                  </a:lnTo>
                  <a:lnTo>
                    <a:pt x="1245" y="1548"/>
                  </a:lnTo>
                  <a:lnTo>
                    <a:pt x="1243" y="1550"/>
                  </a:lnTo>
                  <a:lnTo>
                    <a:pt x="1241" y="1550"/>
                  </a:lnTo>
                  <a:lnTo>
                    <a:pt x="1239" y="1552"/>
                  </a:lnTo>
                  <a:lnTo>
                    <a:pt x="1238" y="1552"/>
                  </a:lnTo>
                  <a:lnTo>
                    <a:pt x="1238" y="1552"/>
                  </a:lnTo>
                  <a:lnTo>
                    <a:pt x="1238" y="1552"/>
                  </a:lnTo>
                  <a:lnTo>
                    <a:pt x="1236" y="1553"/>
                  </a:lnTo>
                  <a:lnTo>
                    <a:pt x="1236" y="1553"/>
                  </a:lnTo>
                  <a:lnTo>
                    <a:pt x="1236" y="1555"/>
                  </a:lnTo>
                  <a:lnTo>
                    <a:pt x="1236" y="1557"/>
                  </a:lnTo>
                  <a:lnTo>
                    <a:pt x="1236" y="1559"/>
                  </a:lnTo>
                  <a:lnTo>
                    <a:pt x="1236" y="1561"/>
                  </a:lnTo>
                  <a:lnTo>
                    <a:pt x="1236" y="1564"/>
                  </a:lnTo>
                  <a:lnTo>
                    <a:pt x="1236" y="1568"/>
                  </a:lnTo>
                  <a:lnTo>
                    <a:pt x="1236" y="1575"/>
                  </a:lnTo>
                  <a:lnTo>
                    <a:pt x="1236" y="1577"/>
                  </a:lnTo>
                  <a:lnTo>
                    <a:pt x="1236" y="1579"/>
                  </a:lnTo>
                  <a:lnTo>
                    <a:pt x="1234" y="1581"/>
                  </a:lnTo>
                  <a:lnTo>
                    <a:pt x="1234" y="1582"/>
                  </a:lnTo>
                  <a:lnTo>
                    <a:pt x="1234" y="1584"/>
                  </a:lnTo>
                  <a:lnTo>
                    <a:pt x="1232" y="1588"/>
                  </a:lnTo>
                  <a:lnTo>
                    <a:pt x="1232" y="1590"/>
                  </a:lnTo>
                  <a:lnTo>
                    <a:pt x="1230" y="1592"/>
                  </a:lnTo>
                  <a:lnTo>
                    <a:pt x="1229" y="1595"/>
                  </a:lnTo>
                  <a:lnTo>
                    <a:pt x="1225" y="1597"/>
                  </a:lnTo>
                  <a:lnTo>
                    <a:pt x="1221" y="1601"/>
                  </a:lnTo>
                  <a:lnTo>
                    <a:pt x="1218" y="1604"/>
                  </a:lnTo>
                  <a:lnTo>
                    <a:pt x="1214" y="1606"/>
                  </a:lnTo>
                  <a:lnTo>
                    <a:pt x="1209" y="1610"/>
                  </a:lnTo>
                  <a:lnTo>
                    <a:pt x="1205" y="1612"/>
                  </a:lnTo>
                  <a:lnTo>
                    <a:pt x="1199" y="1613"/>
                  </a:lnTo>
                  <a:lnTo>
                    <a:pt x="1196" y="1615"/>
                  </a:lnTo>
                  <a:lnTo>
                    <a:pt x="1190" y="1617"/>
                  </a:lnTo>
                  <a:lnTo>
                    <a:pt x="1187" y="1619"/>
                  </a:lnTo>
                  <a:lnTo>
                    <a:pt x="1181" y="1619"/>
                  </a:lnTo>
                  <a:lnTo>
                    <a:pt x="1178" y="1621"/>
                  </a:lnTo>
                  <a:lnTo>
                    <a:pt x="1176" y="1621"/>
                  </a:lnTo>
                  <a:lnTo>
                    <a:pt x="1172" y="1621"/>
                  </a:lnTo>
                  <a:lnTo>
                    <a:pt x="1169" y="1621"/>
                  </a:lnTo>
                  <a:lnTo>
                    <a:pt x="1167" y="1621"/>
                  </a:lnTo>
                  <a:lnTo>
                    <a:pt x="1163" y="1621"/>
                  </a:lnTo>
                  <a:lnTo>
                    <a:pt x="1159" y="1621"/>
                  </a:lnTo>
                  <a:lnTo>
                    <a:pt x="1156" y="1619"/>
                  </a:lnTo>
                  <a:lnTo>
                    <a:pt x="1156" y="1619"/>
                  </a:lnTo>
                  <a:lnTo>
                    <a:pt x="1154" y="1619"/>
                  </a:lnTo>
                  <a:lnTo>
                    <a:pt x="1152" y="1617"/>
                  </a:lnTo>
                  <a:lnTo>
                    <a:pt x="1152" y="1617"/>
                  </a:lnTo>
                  <a:lnTo>
                    <a:pt x="1150" y="1617"/>
                  </a:lnTo>
                  <a:lnTo>
                    <a:pt x="1150" y="1615"/>
                  </a:lnTo>
                  <a:lnTo>
                    <a:pt x="1150" y="1613"/>
                  </a:lnTo>
                  <a:lnTo>
                    <a:pt x="1150" y="1613"/>
                  </a:lnTo>
                  <a:lnTo>
                    <a:pt x="1150" y="1612"/>
                  </a:lnTo>
                  <a:lnTo>
                    <a:pt x="1152" y="1610"/>
                  </a:lnTo>
                  <a:lnTo>
                    <a:pt x="1154" y="1608"/>
                  </a:lnTo>
                  <a:lnTo>
                    <a:pt x="1156" y="1606"/>
                  </a:lnTo>
                  <a:lnTo>
                    <a:pt x="1161" y="1602"/>
                  </a:lnTo>
                  <a:lnTo>
                    <a:pt x="1169" y="1597"/>
                  </a:lnTo>
                  <a:lnTo>
                    <a:pt x="1176" y="1593"/>
                  </a:lnTo>
                  <a:lnTo>
                    <a:pt x="1183" y="1588"/>
                  </a:lnTo>
                  <a:lnTo>
                    <a:pt x="1189" y="1586"/>
                  </a:lnTo>
                  <a:lnTo>
                    <a:pt x="1190" y="1584"/>
                  </a:lnTo>
                  <a:lnTo>
                    <a:pt x="1194" y="1581"/>
                  </a:lnTo>
                  <a:lnTo>
                    <a:pt x="1196" y="1579"/>
                  </a:lnTo>
                  <a:lnTo>
                    <a:pt x="1199" y="1575"/>
                  </a:lnTo>
                  <a:lnTo>
                    <a:pt x="1201" y="1573"/>
                  </a:lnTo>
                  <a:lnTo>
                    <a:pt x="1205" y="1568"/>
                  </a:lnTo>
                  <a:lnTo>
                    <a:pt x="1209" y="1562"/>
                  </a:lnTo>
                  <a:lnTo>
                    <a:pt x="1210" y="1555"/>
                  </a:lnTo>
                  <a:lnTo>
                    <a:pt x="1214" y="1550"/>
                  </a:lnTo>
                  <a:lnTo>
                    <a:pt x="1218" y="1544"/>
                  </a:lnTo>
                  <a:lnTo>
                    <a:pt x="1223" y="1537"/>
                  </a:lnTo>
                  <a:lnTo>
                    <a:pt x="1225" y="1533"/>
                  </a:lnTo>
                  <a:lnTo>
                    <a:pt x="1229" y="1528"/>
                  </a:lnTo>
                  <a:lnTo>
                    <a:pt x="1230" y="1524"/>
                  </a:lnTo>
                  <a:lnTo>
                    <a:pt x="1234" y="1519"/>
                  </a:lnTo>
                  <a:lnTo>
                    <a:pt x="1236" y="1513"/>
                  </a:lnTo>
                  <a:lnTo>
                    <a:pt x="1238" y="1508"/>
                  </a:lnTo>
                  <a:lnTo>
                    <a:pt x="1239" y="1504"/>
                  </a:lnTo>
                  <a:lnTo>
                    <a:pt x="1243" y="1497"/>
                  </a:lnTo>
                  <a:lnTo>
                    <a:pt x="1245" y="1495"/>
                  </a:lnTo>
                  <a:lnTo>
                    <a:pt x="1245" y="1493"/>
                  </a:lnTo>
                  <a:lnTo>
                    <a:pt x="1247" y="1492"/>
                  </a:lnTo>
                  <a:lnTo>
                    <a:pt x="1249" y="1490"/>
                  </a:lnTo>
                  <a:lnTo>
                    <a:pt x="1250" y="1490"/>
                  </a:lnTo>
                  <a:lnTo>
                    <a:pt x="1252" y="1488"/>
                  </a:lnTo>
                  <a:lnTo>
                    <a:pt x="1252" y="1486"/>
                  </a:lnTo>
                  <a:lnTo>
                    <a:pt x="1254" y="1484"/>
                  </a:lnTo>
                  <a:lnTo>
                    <a:pt x="1254" y="1483"/>
                  </a:lnTo>
                  <a:lnTo>
                    <a:pt x="1254" y="1479"/>
                  </a:lnTo>
                  <a:lnTo>
                    <a:pt x="1254" y="1477"/>
                  </a:lnTo>
                  <a:lnTo>
                    <a:pt x="1254" y="1475"/>
                  </a:lnTo>
                  <a:lnTo>
                    <a:pt x="1254" y="1473"/>
                  </a:lnTo>
                  <a:lnTo>
                    <a:pt x="1254" y="1470"/>
                  </a:lnTo>
                  <a:lnTo>
                    <a:pt x="1256" y="1468"/>
                  </a:lnTo>
                  <a:lnTo>
                    <a:pt x="1256" y="1464"/>
                  </a:lnTo>
                  <a:lnTo>
                    <a:pt x="1261" y="1459"/>
                  </a:lnTo>
                  <a:lnTo>
                    <a:pt x="1267" y="1452"/>
                  </a:lnTo>
                  <a:lnTo>
                    <a:pt x="1268" y="1448"/>
                  </a:lnTo>
                  <a:lnTo>
                    <a:pt x="1272" y="1444"/>
                  </a:lnTo>
                  <a:lnTo>
                    <a:pt x="1274" y="1441"/>
                  </a:lnTo>
                  <a:lnTo>
                    <a:pt x="1278" y="1435"/>
                  </a:lnTo>
                  <a:lnTo>
                    <a:pt x="1278" y="1399"/>
                  </a:lnTo>
                  <a:lnTo>
                    <a:pt x="1278" y="1397"/>
                  </a:lnTo>
                  <a:lnTo>
                    <a:pt x="1278" y="1395"/>
                  </a:lnTo>
                  <a:lnTo>
                    <a:pt x="1279" y="1394"/>
                  </a:lnTo>
                  <a:lnTo>
                    <a:pt x="1279" y="1390"/>
                  </a:lnTo>
                  <a:lnTo>
                    <a:pt x="1283" y="1383"/>
                  </a:lnTo>
                  <a:lnTo>
                    <a:pt x="1285" y="1374"/>
                  </a:lnTo>
                  <a:lnTo>
                    <a:pt x="1287" y="1366"/>
                  </a:lnTo>
                  <a:lnTo>
                    <a:pt x="1287" y="1361"/>
                  </a:lnTo>
                  <a:lnTo>
                    <a:pt x="1287" y="1361"/>
                  </a:lnTo>
                  <a:lnTo>
                    <a:pt x="1287" y="1359"/>
                  </a:lnTo>
                  <a:lnTo>
                    <a:pt x="1287" y="1357"/>
                  </a:lnTo>
                  <a:lnTo>
                    <a:pt x="1287" y="1355"/>
                  </a:lnTo>
                  <a:lnTo>
                    <a:pt x="1285" y="1354"/>
                  </a:lnTo>
                  <a:lnTo>
                    <a:pt x="1283" y="1352"/>
                  </a:lnTo>
                  <a:lnTo>
                    <a:pt x="1283" y="1350"/>
                  </a:lnTo>
                  <a:lnTo>
                    <a:pt x="1281" y="1346"/>
                  </a:lnTo>
                  <a:lnTo>
                    <a:pt x="1281" y="1346"/>
                  </a:lnTo>
                  <a:lnTo>
                    <a:pt x="1279" y="1344"/>
                  </a:lnTo>
                  <a:lnTo>
                    <a:pt x="1279" y="1343"/>
                  </a:lnTo>
                  <a:lnTo>
                    <a:pt x="1279" y="1341"/>
                  </a:lnTo>
                  <a:lnTo>
                    <a:pt x="1279" y="1337"/>
                  </a:lnTo>
                  <a:lnTo>
                    <a:pt x="1281" y="1335"/>
                  </a:lnTo>
                  <a:lnTo>
                    <a:pt x="1281" y="1334"/>
                  </a:lnTo>
                  <a:lnTo>
                    <a:pt x="1283" y="1332"/>
                  </a:lnTo>
                  <a:lnTo>
                    <a:pt x="1283" y="1330"/>
                  </a:lnTo>
                  <a:lnTo>
                    <a:pt x="1285" y="1328"/>
                  </a:lnTo>
                  <a:lnTo>
                    <a:pt x="1285" y="1326"/>
                  </a:lnTo>
                  <a:lnTo>
                    <a:pt x="1287" y="1326"/>
                  </a:lnTo>
                  <a:lnTo>
                    <a:pt x="1288" y="1324"/>
                  </a:lnTo>
                  <a:lnTo>
                    <a:pt x="1288" y="1324"/>
                  </a:lnTo>
                  <a:lnTo>
                    <a:pt x="1290" y="1323"/>
                  </a:lnTo>
                  <a:lnTo>
                    <a:pt x="1292" y="1323"/>
                  </a:lnTo>
                  <a:lnTo>
                    <a:pt x="1294" y="1323"/>
                  </a:lnTo>
                  <a:lnTo>
                    <a:pt x="1296" y="1323"/>
                  </a:lnTo>
                  <a:lnTo>
                    <a:pt x="1298" y="1323"/>
                  </a:lnTo>
                  <a:lnTo>
                    <a:pt x="1298" y="1323"/>
                  </a:lnTo>
                  <a:lnTo>
                    <a:pt x="1298" y="1323"/>
                  </a:lnTo>
                  <a:lnTo>
                    <a:pt x="1299" y="1323"/>
                  </a:lnTo>
                  <a:lnTo>
                    <a:pt x="1299" y="1324"/>
                  </a:lnTo>
                  <a:lnTo>
                    <a:pt x="1301" y="1328"/>
                  </a:lnTo>
                  <a:lnTo>
                    <a:pt x="1303" y="1334"/>
                  </a:lnTo>
                  <a:lnTo>
                    <a:pt x="1307" y="1339"/>
                  </a:lnTo>
                  <a:lnTo>
                    <a:pt x="1308" y="1346"/>
                  </a:lnTo>
                  <a:lnTo>
                    <a:pt x="1310" y="1352"/>
                  </a:lnTo>
                  <a:lnTo>
                    <a:pt x="1310" y="1357"/>
                  </a:lnTo>
                  <a:lnTo>
                    <a:pt x="1310" y="1359"/>
                  </a:lnTo>
                  <a:lnTo>
                    <a:pt x="1307" y="1386"/>
                  </a:lnTo>
                  <a:lnTo>
                    <a:pt x="1307" y="1388"/>
                  </a:lnTo>
                  <a:lnTo>
                    <a:pt x="1308" y="1388"/>
                  </a:lnTo>
                  <a:lnTo>
                    <a:pt x="1308" y="1390"/>
                  </a:lnTo>
                  <a:lnTo>
                    <a:pt x="1310" y="1392"/>
                  </a:lnTo>
                  <a:lnTo>
                    <a:pt x="1312" y="1395"/>
                  </a:lnTo>
                  <a:lnTo>
                    <a:pt x="1314" y="1401"/>
                  </a:lnTo>
                  <a:lnTo>
                    <a:pt x="1316" y="1406"/>
                  </a:lnTo>
                  <a:lnTo>
                    <a:pt x="1318" y="1412"/>
                  </a:lnTo>
                  <a:lnTo>
                    <a:pt x="1318" y="1415"/>
                  </a:lnTo>
                  <a:lnTo>
                    <a:pt x="1318" y="1417"/>
                  </a:lnTo>
                  <a:lnTo>
                    <a:pt x="1318" y="142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79" name="Freeform 107"/>
            <p:cNvSpPr>
              <a:spLocks/>
            </p:cNvSpPr>
            <p:nvPr/>
          </p:nvSpPr>
          <p:spPr bwMode="auto">
            <a:xfrm rot="389883">
              <a:off x="2606878" y="4146838"/>
              <a:ext cx="0" cy="4763"/>
            </a:xfrm>
            <a:custGeom>
              <a:avLst/>
              <a:gdLst>
                <a:gd name="T0" fmla="*/ 1 h 3"/>
                <a:gd name="T1" fmla="*/ 1 h 3"/>
                <a:gd name="T2" fmla="*/ 3 h 3"/>
                <a:gd name="T3" fmla="*/ 0 h 3"/>
                <a:gd name="T4" fmla="*/ 0 h 3"/>
                <a:gd name="T5" fmla="*/ 1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3">
                  <a:moveTo>
                    <a:pt x="0" y="1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0" name="Freeform 108"/>
            <p:cNvSpPr>
              <a:spLocks/>
            </p:cNvSpPr>
            <p:nvPr/>
          </p:nvSpPr>
          <p:spPr bwMode="auto">
            <a:xfrm rot="389883">
              <a:off x="2660335" y="2453263"/>
              <a:ext cx="1560513" cy="1784350"/>
            </a:xfrm>
            <a:custGeom>
              <a:avLst/>
              <a:gdLst>
                <a:gd name="T0" fmla="*/ 926 w 983"/>
                <a:gd name="T1" fmla="*/ 503 h 1124"/>
                <a:gd name="T2" fmla="*/ 899 w 983"/>
                <a:gd name="T3" fmla="*/ 383 h 1124"/>
                <a:gd name="T4" fmla="*/ 928 w 983"/>
                <a:gd name="T5" fmla="*/ 323 h 1124"/>
                <a:gd name="T6" fmla="*/ 870 w 983"/>
                <a:gd name="T7" fmla="*/ 276 h 1124"/>
                <a:gd name="T8" fmla="*/ 896 w 983"/>
                <a:gd name="T9" fmla="*/ 203 h 1124"/>
                <a:gd name="T10" fmla="*/ 896 w 983"/>
                <a:gd name="T11" fmla="*/ 129 h 1124"/>
                <a:gd name="T12" fmla="*/ 870 w 983"/>
                <a:gd name="T13" fmla="*/ 80 h 1124"/>
                <a:gd name="T14" fmla="*/ 817 w 983"/>
                <a:gd name="T15" fmla="*/ 100 h 1124"/>
                <a:gd name="T16" fmla="*/ 857 w 983"/>
                <a:gd name="T17" fmla="*/ 172 h 1124"/>
                <a:gd name="T18" fmla="*/ 797 w 983"/>
                <a:gd name="T19" fmla="*/ 129 h 1124"/>
                <a:gd name="T20" fmla="*/ 805 w 983"/>
                <a:gd name="T21" fmla="*/ 34 h 1124"/>
                <a:gd name="T22" fmla="*/ 750 w 983"/>
                <a:gd name="T23" fmla="*/ 123 h 1124"/>
                <a:gd name="T24" fmla="*/ 736 w 983"/>
                <a:gd name="T25" fmla="*/ 265 h 1124"/>
                <a:gd name="T26" fmla="*/ 814 w 983"/>
                <a:gd name="T27" fmla="*/ 318 h 1124"/>
                <a:gd name="T28" fmla="*/ 827 w 983"/>
                <a:gd name="T29" fmla="*/ 385 h 1124"/>
                <a:gd name="T30" fmla="*/ 787 w 983"/>
                <a:gd name="T31" fmla="*/ 294 h 1124"/>
                <a:gd name="T32" fmla="*/ 734 w 983"/>
                <a:gd name="T33" fmla="*/ 323 h 1124"/>
                <a:gd name="T34" fmla="*/ 668 w 983"/>
                <a:gd name="T35" fmla="*/ 410 h 1124"/>
                <a:gd name="T36" fmla="*/ 599 w 983"/>
                <a:gd name="T37" fmla="*/ 400 h 1124"/>
                <a:gd name="T38" fmla="*/ 621 w 983"/>
                <a:gd name="T39" fmla="*/ 400 h 1124"/>
                <a:gd name="T40" fmla="*/ 701 w 983"/>
                <a:gd name="T41" fmla="*/ 340 h 1124"/>
                <a:gd name="T42" fmla="*/ 705 w 983"/>
                <a:gd name="T43" fmla="*/ 256 h 1124"/>
                <a:gd name="T44" fmla="*/ 730 w 983"/>
                <a:gd name="T45" fmla="*/ 120 h 1124"/>
                <a:gd name="T46" fmla="*/ 759 w 983"/>
                <a:gd name="T47" fmla="*/ 27 h 1124"/>
                <a:gd name="T48" fmla="*/ 674 w 983"/>
                <a:gd name="T49" fmla="*/ 62 h 1124"/>
                <a:gd name="T50" fmla="*/ 625 w 983"/>
                <a:gd name="T51" fmla="*/ 127 h 1124"/>
                <a:gd name="T52" fmla="*/ 598 w 983"/>
                <a:gd name="T53" fmla="*/ 196 h 1124"/>
                <a:gd name="T54" fmla="*/ 610 w 983"/>
                <a:gd name="T55" fmla="*/ 272 h 1124"/>
                <a:gd name="T56" fmla="*/ 538 w 983"/>
                <a:gd name="T57" fmla="*/ 218 h 1124"/>
                <a:gd name="T58" fmla="*/ 541 w 983"/>
                <a:gd name="T59" fmla="*/ 289 h 1124"/>
                <a:gd name="T60" fmla="*/ 429 w 983"/>
                <a:gd name="T61" fmla="*/ 370 h 1124"/>
                <a:gd name="T62" fmla="*/ 341 w 983"/>
                <a:gd name="T63" fmla="*/ 401 h 1124"/>
                <a:gd name="T64" fmla="*/ 276 w 983"/>
                <a:gd name="T65" fmla="*/ 518 h 1124"/>
                <a:gd name="T66" fmla="*/ 196 w 983"/>
                <a:gd name="T67" fmla="*/ 670 h 1124"/>
                <a:gd name="T68" fmla="*/ 169 w 983"/>
                <a:gd name="T69" fmla="*/ 727 h 1124"/>
                <a:gd name="T70" fmla="*/ 140 w 983"/>
                <a:gd name="T71" fmla="*/ 768 h 1124"/>
                <a:gd name="T72" fmla="*/ 100 w 983"/>
                <a:gd name="T73" fmla="*/ 796 h 1124"/>
                <a:gd name="T74" fmla="*/ 54 w 983"/>
                <a:gd name="T75" fmla="*/ 852 h 1124"/>
                <a:gd name="T76" fmla="*/ 100 w 983"/>
                <a:gd name="T77" fmla="*/ 894 h 1124"/>
                <a:gd name="T78" fmla="*/ 60 w 983"/>
                <a:gd name="T79" fmla="*/ 939 h 1124"/>
                <a:gd name="T80" fmla="*/ 38 w 983"/>
                <a:gd name="T81" fmla="*/ 905 h 1124"/>
                <a:gd name="T82" fmla="*/ 27 w 983"/>
                <a:gd name="T83" fmla="*/ 957 h 1124"/>
                <a:gd name="T84" fmla="*/ 67 w 983"/>
                <a:gd name="T85" fmla="*/ 999 h 1124"/>
                <a:gd name="T86" fmla="*/ 4 w 983"/>
                <a:gd name="T87" fmla="*/ 1066 h 1124"/>
                <a:gd name="T88" fmla="*/ 40 w 983"/>
                <a:gd name="T89" fmla="*/ 1104 h 1124"/>
                <a:gd name="T90" fmla="*/ 74 w 983"/>
                <a:gd name="T91" fmla="*/ 1088 h 1124"/>
                <a:gd name="T92" fmla="*/ 107 w 983"/>
                <a:gd name="T93" fmla="*/ 1079 h 1124"/>
                <a:gd name="T94" fmla="*/ 109 w 983"/>
                <a:gd name="T95" fmla="*/ 1035 h 1124"/>
                <a:gd name="T96" fmla="*/ 245 w 983"/>
                <a:gd name="T97" fmla="*/ 1061 h 1124"/>
                <a:gd name="T98" fmla="*/ 312 w 983"/>
                <a:gd name="T99" fmla="*/ 1061 h 1124"/>
                <a:gd name="T100" fmla="*/ 414 w 983"/>
                <a:gd name="T101" fmla="*/ 1057 h 1124"/>
                <a:gd name="T102" fmla="*/ 452 w 983"/>
                <a:gd name="T103" fmla="*/ 1030 h 1124"/>
                <a:gd name="T104" fmla="*/ 503 w 983"/>
                <a:gd name="T105" fmla="*/ 986 h 1124"/>
                <a:gd name="T106" fmla="*/ 474 w 983"/>
                <a:gd name="T107" fmla="*/ 955 h 1124"/>
                <a:gd name="T108" fmla="*/ 510 w 983"/>
                <a:gd name="T109" fmla="*/ 885 h 1124"/>
                <a:gd name="T110" fmla="*/ 565 w 983"/>
                <a:gd name="T111" fmla="*/ 926 h 1124"/>
                <a:gd name="T112" fmla="*/ 645 w 983"/>
                <a:gd name="T113" fmla="*/ 901 h 1124"/>
                <a:gd name="T114" fmla="*/ 712 w 983"/>
                <a:gd name="T115" fmla="*/ 797 h 1124"/>
                <a:gd name="T116" fmla="*/ 837 w 983"/>
                <a:gd name="T117" fmla="*/ 817 h 1124"/>
                <a:gd name="T118" fmla="*/ 923 w 983"/>
                <a:gd name="T119" fmla="*/ 817 h 1124"/>
                <a:gd name="T120" fmla="*/ 948 w 983"/>
                <a:gd name="T121" fmla="*/ 763 h 1124"/>
                <a:gd name="T122" fmla="*/ 963 w 983"/>
                <a:gd name="T123" fmla="*/ 690 h 1124"/>
                <a:gd name="T124" fmla="*/ 976 w 983"/>
                <a:gd name="T125" fmla="*/ 625 h 1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83" h="1124">
                  <a:moveTo>
                    <a:pt x="983" y="596"/>
                  </a:moveTo>
                  <a:lnTo>
                    <a:pt x="983" y="592"/>
                  </a:lnTo>
                  <a:lnTo>
                    <a:pt x="983" y="588"/>
                  </a:lnTo>
                  <a:lnTo>
                    <a:pt x="981" y="581"/>
                  </a:lnTo>
                  <a:lnTo>
                    <a:pt x="981" y="576"/>
                  </a:lnTo>
                  <a:lnTo>
                    <a:pt x="976" y="574"/>
                  </a:lnTo>
                  <a:lnTo>
                    <a:pt x="970" y="574"/>
                  </a:lnTo>
                  <a:lnTo>
                    <a:pt x="965" y="572"/>
                  </a:lnTo>
                  <a:lnTo>
                    <a:pt x="959" y="570"/>
                  </a:lnTo>
                  <a:lnTo>
                    <a:pt x="956" y="568"/>
                  </a:lnTo>
                  <a:lnTo>
                    <a:pt x="952" y="568"/>
                  </a:lnTo>
                  <a:lnTo>
                    <a:pt x="950" y="567"/>
                  </a:lnTo>
                  <a:lnTo>
                    <a:pt x="948" y="565"/>
                  </a:lnTo>
                  <a:lnTo>
                    <a:pt x="946" y="563"/>
                  </a:lnTo>
                  <a:lnTo>
                    <a:pt x="945" y="561"/>
                  </a:lnTo>
                  <a:lnTo>
                    <a:pt x="945" y="561"/>
                  </a:lnTo>
                  <a:lnTo>
                    <a:pt x="945" y="559"/>
                  </a:lnTo>
                  <a:lnTo>
                    <a:pt x="945" y="559"/>
                  </a:lnTo>
                  <a:lnTo>
                    <a:pt x="945" y="558"/>
                  </a:lnTo>
                  <a:lnTo>
                    <a:pt x="945" y="556"/>
                  </a:lnTo>
                  <a:lnTo>
                    <a:pt x="945" y="554"/>
                  </a:lnTo>
                  <a:lnTo>
                    <a:pt x="945" y="552"/>
                  </a:lnTo>
                  <a:lnTo>
                    <a:pt x="946" y="550"/>
                  </a:lnTo>
                  <a:lnTo>
                    <a:pt x="948" y="548"/>
                  </a:lnTo>
                  <a:lnTo>
                    <a:pt x="950" y="545"/>
                  </a:lnTo>
                  <a:lnTo>
                    <a:pt x="948" y="518"/>
                  </a:lnTo>
                  <a:lnTo>
                    <a:pt x="943" y="514"/>
                  </a:lnTo>
                  <a:lnTo>
                    <a:pt x="939" y="512"/>
                  </a:lnTo>
                  <a:lnTo>
                    <a:pt x="936" y="509"/>
                  </a:lnTo>
                  <a:lnTo>
                    <a:pt x="930" y="507"/>
                  </a:lnTo>
                  <a:lnTo>
                    <a:pt x="928" y="505"/>
                  </a:lnTo>
                  <a:lnTo>
                    <a:pt x="926" y="503"/>
                  </a:lnTo>
                  <a:lnTo>
                    <a:pt x="926" y="499"/>
                  </a:lnTo>
                  <a:lnTo>
                    <a:pt x="925" y="498"/>
                  </a:lnTo>
                  <a:lnTo>
                    <a:pt x="923" y="496"/>
                  </a:lnTo>
                  <a:lnTo>
                    <a:pt x="923" y="492"/>
                  </a:lnTo>
                  <a:lnTo>
                    <a:pt x="921" y="490"/>
                  </a:lnTo>
                  <a:lnTo>
                    <a:pt x="921" y="487"/>
                  </a:lnTo>
                  <a:lnTo>
                    <a:pt x="921" y="479"/>
                  </a:lnTo>
                  <a:lnTo>
                    <a:pt x="921" y="474"/>
                  </a:lnTo>
                  <a:lnTo>
                    <a:pt x="921" y="470"/>
                  </a:lnTo>
                  <a:lnTo>
                    <a:pt x="921" y="465"/>
                  </a:lnTo>
                  <a:lnTo>
                    <a:pt x="921" y="461"/>
                  </a:lnTo>
                  <a:lnTo>
                    <a:pt x="921" y="456"/>
                  </a:lnTo>
                  <a:lnTo>
                    <a:pt x="921" y="452"/>
                  </a:lnTo>
                  <a:lnTo>
                    <a:pt x="921" y="447"/>
                  </a:lnTo>
                  <a:lnTo>
                    <a:pt x="921" y="445"/>
                  </a:lnTo>
                  <a:lnTo>
                    <a:pt x="921" y="441"/>
                  </a:lnTo>
                  <a:lnTo>
                    <a:pt x="921" y="439"/>
                  </a:lnTo>
                  <a:lnTo>
                    <a:pt x="921" y="439"/>
                  </a:lnTo>
                  <a:lnTo>
                    <a:pt x="921" y="438"/>
                  </a:lnTo>
                  <a:lnTo>
                    <a:pt x="919" y="436"/>
                  </a:lnTo>
                  <a:lnTo>
                    <a:pt x="919" y="436"/>
                  </a:lnTo>
                  <a:lnTo>
                    <a:pt x="917" y="434"/>
                  </a:lnTo>
                  <a:lnTo>
                    <a:pt x="916" y="432"/>
                  </a:lnTo>
                  <a:lnTo>
                    <a:pt x="914" y="430"/>
                  </a:lnTo>
                  <a:lnTo>
                    <a:pt x="912" y="429"/>
                  </a:lnTo>
                  <a:lnTo>
                    <a:pt x="908" y="427"/>
                  </a:lnTo>
                  <a:lnTo>
                    <a:pt x="906" y="421"/>
                  </a:lnTo>
                  <a:lnTo>
                    <a:pt x="906" y="416"/>
                  </a:lnTo>
                  <a:lnTo>
                    <a:pt x="905" y="407"/>
                  </a:lnTo>
                  <a:lnTo>
                    <a:pt x="903" y="400"/>
                  </a:lnTo>
                  <a:lnTo>
                    <a:pt x="901" y="390"/>
                  </a:lnTo>
                  <a:lnTo>
                    <a:pt x="899" y="383"/>
                  </a:lnTo>
                  <a:lnTo>
                    <a:pt x="899" y="378"/>
                  </a:lnTo>
                  <a:lnTo>
                    <a:pt x="897" y="376"/>
                  </a:lnTo>
                  <a:lnTo>
                    <a:pt x="897" y="374"/>
                  </a:lnTo>
                  <a:lnTo>
                    <a:pt x="899" y="374"/>
                  </a:lnTo>
                  <a:lnTo>
                    <a:pt x="899" y="372"/>
                  </a:lnTo>
                  <a:lnTo>
                    <a:pt x="899" y="372"/>
                  </a:lnTo>
                  <a:lnTo>
                    <a:pt x="901" y="370"/>
                  </a:lnTo>
                  <a:lnTo>
                    <a:pt x="901" y="370"/>
                  </a:lnTo>
                  <a:lnTo>
                    <a:pt x="903" y="370"/>
                  </a:lnTo>
                  <a:lnTo>
                    <a:pt x="903" y="370"/>
                  </a:lnTo>
                  <a:lnTo>
                    <a:pt x="908" y="369"/>
                  </a:lnTo>
                  <a:lnTo>
                    <a:pt x="912" y="369"/>
                  </a:lnTo>
                  <a:lnTo>
                    <a:pt x="914" y="367"/>
                  </a:lnTo>
                  <a:lnTo>
                    <a:pt x="916" y="365"/>
                  </a:lnTo>
                  <a:lnTo>
                    <a:pt x="917" y="361"/>
                  </a:lnTo>
                  <a:lnTo>
                    <a:pt x="919" y="358"/>
                  </a:lnTo>
                  <a:lnTo>
                    <a:pt x="919" y="356"/>
                  </a:lnTo>
                  <a:lnTo>
                    <a:pt x="921" y="352"/>
                  </a:lnTo>
                  <a:lnTo>
                    <a:pt x="921" y="350"/>
                  </a:lnTo>
                  <a:lnTo>
                    <a:pt x="921" y="347"/>
                  </a:lnTo>
                  <a:lnTo>
                    <a:pt x="923" y="347"/>
                  </a:lnTo>
                  <a:lnTo>
                    <a:pt x="921" y="345"/>
                  </a:lnTo>
                  <a:lnTo>
                    <a:pt x="921" y="343"/>
                  </a:lnTo>
                  <a:lnTo>
                    <a:pt x="921" y="340"/>
                  </a:lnTo>
                  <a:lnTo>
                    <a:pt x="921" y="338"/>
                  </a:lnTo>
                  <a:lnTo>
                    <a:pt x="921" y="336"/>
                  </a:lnTo>
                  <a:lnTo>
                    <a:pt x="923" y="334"/>
                  </a:lnTo>
                  <a:lnTo>
                    <a:pt x="925" y="332"/>
                  </a:lnTo>
                  <a:lnTo>
                    <a:pt x="926" y="330"/>
                  </a:lnTo>
                  <a:lnTo>
                    <a:pt x="926" y="329"/>
                  </a:lnTo>
                  <a:lnTo>
                    <a:pt x="926" y="327"/>
                  </a:lnTo>
                  <a:lnTo>
                    <a:pt x="928" y="323"/>
                  </a:lnTo>
                  <a:lnTo>
                    <a:pt x="928" y="321"/>
                  </a:lnTo>
                  <a:lnTo>
                    <a:pt x="928" y="318"/>
                  </a:lnTo>
                  <a:lnTo>
                    <a:pt x="928" y="314"/>
                  </a:lnTo>
                  <a:lnTo>
                    <a:pt x="926" y="312"/>
                  </a:lnTo>
                  <a:lnTo>
                    <a:pt x="926" y="311"/>
                  </a:lnTo>
                  <a:lnTo>
                    <a:pt x="926" y="307"/>
                  </a:lnTo>
                  <a:lnTo>
                    <a:pt x="925" y="305"/>
                  </a:lnTo>
                  <a:lnTo>
                    <a:pt x="923" y="303"/>
                  </a:lnTo>
                  <a:lnTo>
                    <a:pt x="921" y="301"/>
                  </a:lnTo>
                  <a:lnTo>
                    <a:pt x="921" y="300"/>
                  </a:lnTo>
                  <a:lnTo>
                    <a:pt x="917" y="298"/>
                  </a:lnTo>
                  <a:lnTo>
                    <a:pt x="914" y="294"/>
                  </a:lnTo>
                  <a:lnTo>
                    <a:pt x="912" y="292"/>
                  </a:lnTo>
                  <a:lnTo>
                    <a:pt x="910" y="292"/>
                  </a:lnTo>
                  <a:lnTo>
                    <a:pt x="910" y="291"/>
                  </a:lnTo>
                  <a:lnTo>
                    <a:pt x="908" y="289"/>
                  </a:lnTo>
                  <a:lnTo>
                    <a:pt x="906" y="289"/>
                  </a:lnTo>
                  <a:lnTo>
                    <a:pt x="906" y="289"/>
                  </a:lnTo>
                  <a:lnTo>
                    <a:pt x="905" y="289"/>
                  </a:lnTo>
                  <a:lnTo>
                    <a:pt x="905" y="289"/>
                  </a:lnTo>
                  <a:lnTo>
                    <a:pt x="903" y="289"/>
                  </a:lnTo>
                  <a:lnTo>
                    <a:pt x="901" y="291"/>
                  </a:lnTo>
                  <a:lnTo>
                    <a:pt x="899" y="291"/>
                  </a:lnTo>
                  <a:lnTo>
                    <a:pt x="897" y="291"/>
                  </a:lnTo>
                  <a:lnTo>
                    <a:pt x="894" y="291"/>
                  </a:lnTo>
                  <a:lnTo>
                    <a:pt x="890" y="289"/>
                  </a:lnTo>
                  <a:lnTo>
                    <a:pt x="888" y="287"/>
                  </a:lnTo>
                  <a:lnTo>
                    <a:pt x="885" y="285"/>
                  </a:lnTo>
                  <a:lnTo>
                    <a:pt x="881" y="283"/>
                  </a:lnTo>
                  <a:lnTo>
                    <a:pt x="877" y="281"/>
                  </a:lnTo>
                  <a:lnTo>
                    <a:pt x="874" y="278"/>
                  </a:lnTo>
                  <a:lnTo>
                    <a:pt x="870" y="276"/>
                  </a:lnTo>
                  <a:lnTo>
                    <a:pt x="868" y="272"/>
                  </a:lnTo>
                  <a:lnTo>
                    <a:pt x="865" y="269"/>
                  </a:lnTo>
                  <a:lnTo>
                    <a:pt x="861" y="267"/>
                  </a:lnTo>
                  <a:lnTo>
                    <a:pt x="859" y="263"/>
                  </a:lnTo>
                  <a:lnTo>
                    <a:pt x="857" y="260"/>
                  </a:lnTo>
                  <a:lnTo>
                    <a:pt x="857" y="256"/>
                  </a:lnTo>
                  <a:lnTo>
                    <a:pt x="856" y="252"/>
                  </a:lnTo>
                  <a:lnTo>
                    <a:pt x="856" y="251"/>
                  </a:lnTo>
                  <a:lnTo>
                    <a:pt x="856" y="247"/>
                  </a:lnTo>
                  <a:lnTo>
                    <a:pt x="856" y="243"/>
                  </a:lnTo>
                  <a:lnTo>
                    <a:pt x="856" y="241"/>
                  </a:lnTo>
                  <a:lnTo>
                    <a:pt x="857" y="238"/>
                  </a:lnTo>
                  <a:lnTo>
                    <a:pt x="857" y="236"/>
                  </a:lnTo>
                  <a:lnTo>
                    <a:pt x="859" y="234"/>
                  </a:lnTo>
                  <a:lnTo>
                    <a:pt x="861" y="232"/>
                  </a:lnTo>
                  <a:lnTo>
                    <a:pt x="861" y="231"/>
                  </a:lnTo>
                  <a:lnTo>
                    <a:pt x="863" y="229"/>
                  </a:lnTo>
                  <a:lnTo>
                    <a:pt x="865" y="227"/>
                  </a:lnTo>
                  <a:lnTo>
                    <a:pt x="867" y="227"/>
                  </a:lnTo>
                  <a:lnTo>
                    <a:pt x="868" y="225"/>
                  </a:lnTo>
                  <a:lnTo>
                    <a:pt x="872" y="223"/>
                  </a:lnTo>
                  <a:lnTo>
                    <a:pt x="876" y="221"/>
                  </a:lnTo>
                  <a:lnTo>
                    <a:pt x="879" y="220"/>
                  </a:lnTo>
                  <a:lnTo>
                    <a:pt x="883" y="218"/>
                  </a:lnTo>
                  <a:lnTo>
                    <a:pt x="885" y="216"/>
                  </a:lnTo>
                  <a:lnTo>
                    <a:pt x="886" y="214"/>
                  </a:lnTo>
                  <a:lnTo>
                    <a:pt x="888" y="212"/>
                  </a:lnTo>
                  <a:lnTo>
                    <a:pt x="890" y="212"/>
                  </a:lnTo>
                  <a:lnTo>
                    <a:pt x="892" y="209"/>
                  </a:lnTo>
                  <a:lnTo>
                    <a:pt x="892" y="207"/>
                  </a:lnTo>
                  <a:lnTo>
                    <a:pt x="894" y="205"/>
                  </a:lnTo>
                  <a:lnTo>
                    <a:pt x="896" y="203"/>
                  </a:lnTo>
                  <a:lnTo>
                    <a:pt x="896" y="201"/>
                  </a:lnTo>
                  <a:lnTo>
                    <a:pt x="896" y="198"/>
                  </a:lnTo>
                  <a:lnTo>
                    <a:pt x="897" y="194"/>
                  </a:lnTo>
                  <a:lnTo>
                    <a:pt x="897" y="191"/>
                  </a:lnTo>
                  <a:lnTo>
                    <a:pt x="897" y="187"/>
                  </a:lnTo>
                  <a:lnTo>
                    <a:pt x="896" y="183"/>
                  </a:lnTo>
                  <a:lnTo>
                    <a:pt x="894" y="180"/>
                  </a:lnTo>
                  <a:lnTo>
                    <a:pt x="894" y="176"/>
                  </a:lnTo>
                  <a:lnTo>
                    <a:pt x="892" y="172"/>
                  </a:lnTo>
                  <a:lnTo>
                    <a:pt x="890" y="171"/>
                  </a:lnTo>
                  <a:lnTo>
                    <a:pt x="888" y="167"/>
                  </a:lnTo>
                  <a:lnTo>
                    <a:pt x="886" y="165"/>
                  </a:lnTo>
                  <a:lnTo>
                    <a:pt x="883" y="160"/>
                  </a:lnTo>
                  <a:lnTo>
                    <a:pt x="879" y="156"/>
                  </a:lnTo>
                  <a:lnTo>
                    <a:pt x="877" y="154"/>
                  </a:lnTo>
                  <a:lnTo>
                    <a:pt x="877" y="152"/>
                  </a:lnTo>
                  <a:lnTo>
                    <a:pt x="876" y="149"/>
                  </a:lnTo>
                  <a:lnTo>
                    <a:pt x="876" y="147"/>
                  </a:lnTo>
                  <a:lnTo>
                    <a:pt x="876" y="145"/>
                  </a:lnTo>
                  <a:lnTo>
                    <a:pt x="876" y="145"/>
                  </a:lnTo>
                  <a:lnTo>
                    <a:pt x="877" y="143"/>
                  </a:lnTo>
                  <a:lnTo>
                    <a:pt x="877" y="143"/>
                  </a:lnTo>
                  <a:lnTo>
                    <a:pt x="877" y="142"/>
                  </a:lnTo>
                  <a:lnTo>
                    <a:pt x="879" y="140"/>
                  </a:lnTo>
                  <a:lnTo>
                    <a:pt x="883" y="138"/>
                  </a:lnTo>
                  <a:lnTo>
                    <a:pt x="888" y="136"/>
                  </a:lnTo>
                  <a:lnTo>
                    <a:pt x="890" y="136"/>
                  </a:lnTo>
                  <a:lnTo>
                    <a:pt x="892" y="134"/>
                  </a:lnTo>
                  <a:lnTo>
                    <a:pt x="894" y="132"/>
                  </a:lnTo>
                  <a:lnTo>
                    <a:pt x="894" y="131"/>
                  </a:lnTo>
                  <a:lnTo>
                    <a:pt x="896" y="131"/>
                  </a:lnTo>
                  <a:lnTo>
                    <a:pt x="896" y="129"/>
                  </a:lnTo>
                  <a:lnTo>
                    <a:pt x="896" y="127"/>
                  </a:lnTo>
                  <a:lnTo>
                    <a:pt x="897" y="125"/>
                  </a:lnTo>
                  <a:lnTo>
                    <a:pt x="897" y="123"/>
                  </a:lnTo>
                  <a:lnTo>
                    <a:pt x="897" y="122"/>
                  </a:lnTo>
                  <a:lnTo>
                    <a:pt x="897" y="120"/>
                  </a:lnTo>
                  <a:lnTo>
                    <a:pt x="897" y="118"/>
                  </a:lnTo>
                  <a:lnTo>
                    <a:pt x="897" y="116"/>
                  </a:lnTo>
                  <a:lnTo>
                    <a:pt x="896" y="114"/>
                  </a:lnTo>
                  <a:lnTo>
                    <a:pt x="896" y="112"/>
                  </a:lnTo>
                  <a:lnTo>
                    <a:pt x="896" y="112"/>
                  </a:lnTo>
                  <a:lnTo>
                    <a:pt x="894" y="109"/>
                  </a:lnTo>
                  <a:lnTo>
                    <a:pt x="892" y="107"/>
                  </a:lnTo>
                  <a:lnTo>
                    <a:pt x="890" y="107"/>
                  </a:lnTo>
                  <a:lnTo>
                    <a:pt x="886" y="105"/>
                  </a:lnTo>
                  <a:lnTo>
                    <a:pt x="885" y="105"/>
                  </a:lnTo>
                  <a:lnTo>
                    <a:pt x="883" y="103"/>
                  </a:lnTo>
                  <a:lnTo>
                    <a:pt x="879" y="103"/>
                  </a:lnTo>
                  <a:lnTo>
                    <a:pt x="877" y="102"/>
                  </a:lnTo>
                  <a:lnTo>
                    <a:pt x="874" y="100"/>
                  </a:lnTo>
                  <a:lnTo>
                    <a:pt x="872" y="100"/>
                  </a:lnTo>
                  <a:lnTo>
                    <a:pt x="870" y="98"/>
                  </a:lnTo>
                  <a:lnTo>
                    <a:pt x="870" y="96"/>
                  </a:lnTo>
                  <a:lnTo>
                    <a:pt x="870" y="94"/>
                  </a:lnTo>
                  <a:lnTo>
                    <a:pt x="868" y="94"/>
                  </a:lnTo>
                  <a:lnTo>
                    <a:pt x="868" y="92"/>
                  </a:lnTo>
                  <a:lnTo>
                    <a:pt x="868" y="91"/>
                  </a:lnTo>
                  <a:lnTo>
                    <a:pt x="868" y="87"/>
                  </a:lnTo>
                  <a:lnTo>
                    <a:pt x="868" y="85"/>
                  </a:lnTo>
                  <a:lnTo>
                    <a:pt x="868" y="85"/>
                  </a:lnTo>
                  <a:lnTo>
                    <a:pt x="868" y="83"/>
                  </a:lnTo>
                  <a:lnTo>
                    <a:pt x="868" y="82"/>
                  </a:lnTo>
                  <a:lnTo>
                    <a:pt x="870" y="80"/>
                  </a:lnTo>
                  <a:lnTo>
                    <a:pt x="863" y="82"/>
                  </a:lnTo>
                  <a:lnTo>
                    <a:pt x="856" y="83"/>
                  </a:lnTo>
                  <a:lnTo>
                    <a:pt x="854" y="83"/>
                  </a:lnTo>
                  <a:lnTo>
                    <a:pt x="850" y="85"/>
                  </a:lnTo>
                  <a:lnTo>
                    <a:pt x="850" y="87"/>
                  </a:lnTo>
                  <a:lnTo>
                    <a:pt x="848" y="87"/>
                  </a:lnTo>
                  <a:lnTo>
                    <a:pt x="848" y="89"/>
                  </a:lnTo>
                  <a:lnTo>
                    <a:pt x="848" y="89"/>
                  </a:lnTo>
                  <a:lnTo>
                    <a:pt x="852" y="94"/>
                  </a:lnTo>
                  <a:lnTo>
                    <a:pt x="856" y="98"/>
                  </a:lnTo>
                  <a:lnTo>
                    <a:pt x="857" y="100"/>
                  </a:lnTo>
                  <a:lnTo>
                    <a:pt x="857" y="102"/>
                  </a:lnTo>
                  <a:lnTo>
                    <a:pt x="859" y="103"/>
                  </a:lnTo>
                  <a:lnTo>
                    <a:pt x="859" y="105"/>
                  </a:lnTo>
                  <a:lnTo>
                    <a:pt x="859" y="107"/>
                  </a:lnTo>
                  <a:lnTo>
                    <a:pt x="859" y="10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57" y="111"/>
                  </a:lnTo>
                  <a:lnTo>
                    <a:pt x="857" y="111"/>
                  </a:lnTo>
                  <a:lnTo>
                    <a:pt x="856" y="111"/>
                  </a:lnTo>
                  <a:lnTo>
                    <a:pt x="854" y="111"/>
                  </a:lnTo>
                  <a:lnTo>
                    <a:pt x="850" y="109"/>
                  </a:lnTo>
                  <a:lnTo>
                    <a:pt x="847" y="109"/>
                  </a:lnTo>
                  <a:lnTo>
                    <a:pt x="843" y="107"/>
                  </a:lnTo>
                  <a:lnTo>
                    <a:pt x="837" y="103"/>
                  </a:lnTo>
                  <a:lnTo>
                    <a:pt x="834" y="100"/>
                  </a:lnTo>
                  <a:lnTo>
                    <a:pt x="828" y="96"/>
                  </a:lnTo>
                  <a:lnTo>
                    <a:pt x="823" y="92"/>
                  </a:lnTo>
                  <a:lnTo>
                    <a:pt x="819" y="96"/>
                  </a:lnTo>
                  <a:lnTo>
                    <a:pt x="817" y="100"/>
                  </a:lnTo>
                  <a:lnTo>
                    <a:pt x="816" y="103"/>
                  </a:lnTo>
                  <a:lnTo>
                    <a:pt x="814" y="105"/>
                  </a:lnTo>
                  <a:lnTo>
                    <a:pt x="812" y="107"/>
                  </a:lnTo>
                  <a:lnTo>
                    <a:pt x="812" y="109"/>
                  </a:lnTo>
                  <a:lnTo>
                    <a:pt x="812" y="109"/>
                  </a:lnTo>
                  <a:lnTo>
                    <a:pt x="812" y="111"/>
                  </a:lnTo>
                  <a:lnTo>
                    <a:pt x="812" y="112"/>
                  </a:lnTo>
                  <a:lnTo>
                    <a:pt x="812" y="114"/>
                  </a:lnTo>
                  <a:lnTo>
                    <a:pt x="812" y="116"/>
                  </a:lnTo>
                  <a:lnTo>
                    <a:pt x="814" y="118"/>
                  </a:lnTo>
                  <a:lnTo>
                    <a:pt x="814" y="120"/>
                  </a:lnTo>
                  <a:lnTo>
                    <a:pt x="816" y="122"/>
                  </a:lnTo>
                  <a:lnTo>
                    <a:pt x="817" y="123"/>
                  </a:lnTo>
                  <a:lnTo>
                    <a:pt x="817" y="125"/>
                  </a:lnTo>
                  <a:lnTo>
                    <a:pt x="819" y="127"/>
                  </a:lnTo>
                  <a:lnTo>
                    <a:pt x="823" y="129"/>
                  </a:lnTo>
                  <a:lnTo>
                    <a:pt x="825" y="131"/>
                  </a:lnTo>
                  <a:lnTo>
                    <a:pt x="828" y="132"/>
                  </a:lnTo>
                  <a:lnTo>
                    <a:pt x="832" y="134"/>
                  </a:lnTo>
                  <a:lnTo>
                    <a:pt x="836" y="136"/>
                  </a:lnTo>
                  <a:lnTo>
                    <a:pt x="839" y="138"/>
                  </a:lnTo>
                  <a:lnTo>
                    <a:pt x="843" y="142"/>
                  </a:lnTo>
                  <a:lnTo>
                    <a:pt x="845" y="142"/>
                  </a:lnTo>
                  <a:lnTo>
                    <a:pt x="847" y="145"/>
                  </a:lnTo>
                  <a:lnTo>
                    <a:pt x="850" y="151"/>
                  </a:lnTo>
                  <a:lnTo>
                    <a:pt x="852" y="156"/>
                  </a:lnTo>
                  <a:lnTo>
                    <a:pt x="854" y="160"/>
                  </a:lnTo>
                  <a:lnTo>
                    <a:pt x="856" y="163"/>
                  </a:lnTo>
                  <a:lnTo>
                    <a:pt x="856" y="165"/>
                  </a:lnTo>
                  <a:lnTo>
                    <a:pt x="857" y="169"/>
                  </a:lnTo>
                  <a:lnTo>
                    <a:pt x="857" y="171"/>
                  </a:lnTo>
                  <a:lnTo>
                    <a:pt x="857" y="172"/>
                  </a:lnTo>
                  <a:lnTo>
                    <a:pt x="856" y="172"/>
                  </a:lnTo>
                  <a:lnTo>
                    <a:pt x="856" y="174"/>
                  </a:lnTo>
                  <a:lnTo>
                    <a:pt x="856" y="176"/>
                  </a:lnTo>
                  <a:lnTo>
                    <a:pt x="854" y="176"/>
                  </a:lnTo>
                  <a:lnTo>
                    <a:pt x="854" y="178"/>
                  </a:lnTo>
                  <a:lnTo>
                    <a:pt x="852" y="178"/>
                  </a:lnTo>
                  <a:lnTo>
                    <a:pt x="850" y="176"/>
                  </a:lnTo>
                  <a:lnTo>
                    <a:pt x="850" y="176"/>
                  </a:lnTo>
                  <a:lnTo>
                    <a:pt x="848" y="174"/>
                  </a:lnTo>
                  <a:lnTo>
                    <a:pt x="847" y="172"/>
                  </a:lnTo>
                  <a:lnTo>
                    <a:pt x="845" y="171"/>
                  </a:lnTo>
                  <a:lnTo>
                    <a:pt x="843" y="167"/>
                  </a:lnTo>
                  <a:lnTo>
                    <a:pt x="841" y="163"/>
                  </a:lnTo>
                  <a:lnTo>
                    <a:pt x="839" y="160"/>
                  </a:lnTo>
                  <a:lnTo>
                    <a:pt x="837" y="158"/>
                  </a:lnTo>
                  <a:lnTo>
                    <a:pt x="836" y="156"/>
                  </a:lnTo>
                  <a:lnTo>
                    <a:pt x="834" y="154"/>
                  </a:lnTo>
                  <a:lnTo>
                    <a:pt x="834" y="152"/>
                  </a:lnTo>
                  <a:lnTo>
                    <a:pt x="830" y="152"/>
                  </a:lnTo>
                  <a:lnTo>
                    <a:pt x="827" y="152"/>
                  </a:lnTo>
                  <a:lnTo>
                    <a:pt x="823" y="151"/>
                  </a:lnTo>
                  <a:lnTo>
                    <a:pt x="819" y="149"/>
                  </a:lnTo>
                  <a:lnTo>
                    <a:pt x="816" y="149"/>
                  </a:lnTo>
                  <a:lnTo>
                    <a:pt x="812" y="147"/>
                  </a:lnTo>
                  <a:lnTo>
                    <a:pt x="810" y="145"/>
                  </a:lnTo>
                  <a:lnTo>
                    <a:pt x="808" y="142"/>
                  </a:lnTo>
                  <a:lnTo>
                    <a:pt x="805" y="140"/>
                  </a:lnTo>
                  <a:lnTo>
                    <a:pt x="803" y="138"/>
                  </a:lnTo>
                  <a:lnTo>
                    <a:pt x="801" y="136"/>
                  </a:lnTo>
                  <a:lnTo>
                    <a:pt x="799" y="134"/>
                  </a:lnTo>
                  <a:lnTo>
                    <a:pt x="799" y="131"/>
                  </a:lnTo>
                  <a:lnTo>
                    <a:pt x="797" y="129"/>
                  </a:lnTo>
                  <a:lnTo>
                    <a:pt x="797" y="127"/>
                  </a:lnTo>
                  <a:lnTo>
                    <a:pt x="796" y="127"/>
                  </a:lnTo>
                  <a:lnTo>
                    <a:pt x="796" y="122"/>
                  </a:lnTo>
                  <a:lnTo>
                    <a:pt x="796" y="118"/>
                  </a:lnTo>
                  <a:lnTo>
                    <a:pt x="797" y="114"/>
                  </a:lnTo>
                  <a:lnTo>
                    <a:pt x="797" y="111"/>
                  </a:lnTo>
                  <a:lnTo>
                    <a:pt x="797" y="107"/>
                  </a:lnTo>
                  <a:lnTo>
                    <a:pt x="799" y="105"/>
                  </a:lnTo>
                  <a:lnTo>
                    <a:pt x="801" y="102"/>
                  </a:lnTo>
                  <a:lnTo>
                    <a:pt x="801" y="98"/>
                  </a:lnTo>
                  <a:lnTo>
                    <a:pt x="805" y="92"/>
                  </a:lnTo>
                  <a:lnTo>
                    <a:pt x="808" y="85"/>
                  </a:lnTo>
                  <a:lnTo>
                    <a:pt x="810" y="80"/>
                  </a:lnTo>
                  <a:lnTo>
                    <a:pt x="814" y="73"/>
                  </a:lnTo>
                  <a:lnTo>
                    <a:pt x="814" y="73"/>
                  </a:lnTo>
                  <a:lnTo>
                    <a:pt x="814" y="69"/>
                  </a:lnTo>
                  <a:lnTo>
                    <a:pt x="816" y="65"/>
                  </a:lnTo>
                  <a:lnTo>
                    <a:pt x="816" y="60"/>
                  </a:lnTo>
                  <a:lnTo>
                    <a:pt x="816" y="54"/>
                  </a:lnTo>
                  <a:lnTo>
                    <a:pt x="816" y="47"/>
                  </a:lnTo>
                  <a:lnTo>
                    <a:pt x="816" y="43"/>
                  </a:lnTo>
                  <a:lnTo>
                    <a:pt x="816" y="40"/>
                  </a:lnTo>
                  <a:lnTo>
                    <a:pt x="814" y="36"/>
                  </a:lnTo>
                  <a:lnTo>
                    <a:pt x="814" y="31"/>
                  </a:lnTo>
                  <a:lnTo>
                    <a:pt x="812" y="31"/>
                  </a:lnTo>
                  <a:lnTo>
                    <a:pt x="810" y="29"/>
                  </a:lnTo>
                  <a:lnTo>
                    <a:pt x="810" y="29"/>
                  </a:lnTo>
                  <a:lnTo>
                    <a:pt x="808" y="29"/>
                  </a:lnTo>
                  <a:lnTo>
                    <a:pt x="807" y="29"/>
                  </a:lnTo>
                  <a:lnTo>
                    <a:pt x="807" y="31"/>
                  </a:lnTo>
                  <a:lnTo>
                    <a:pt x="805" y="33"/>
                  </a:lnTo>
                  <a:lnTo>
                    <a:pt x="805" y="34"/>
                  </a:lnTo>
                  <a:lnTo>
                    <a:pt x="803" y="38"/>
                  </a:lnTo>
                  <a:lnTo>
                    <a:pt x="801" y="42"/>
                  </a:lnTo>
                  <a:lnTo>
                    <a:pt x="801" y="47"/>
                  </a:lnTo>
                  <a:lnTo>
                    <a:pt x="801" y="53"/>
                  </a:lnTo>
                  <a:lnTo>
                    <a:pt x="799" y="60"/>
                  </a:lnTo>
                  <a:lnTo>
                    <a:pt x="799" y="65"/>
                  </a:lnTo>
                  <a:lnTo>
                    <a:pt x="797" y="71"/>
                  </a:lnTo>
                  <a:lnTo>
                    <a:pt x="797" y="76"/>
                  </a:lnTo>
                  <a:lnTo>
                    <a:pt x="796" y="78"/>
                  </a:lnTo>
                  <a:lnTo>
                    <a:pt x="796" y="80"/>
                  </a:lnTo>
                  <a:lnTo>
                    <a:pt x="794" y="82"/>
                  </a:lnTo>
                  <a:lnTo>
                    <a:pt x="794" y="83"/>
                  </a:lnTo>
                  <a:lnTo>
                    <a:pt x="792" y="83"/>
                  </a:lnTo>
                  <a:lnTo>
                    <a:pt x="792" y="85"/>
                  </a:lnTo>
                  <a:lnTo>
                    <a:pt x="790" y="85"/>
                  </a:lnTo>
                  <a:lnTo>
                    <a:pt x="788" y="85"/>
                  </a:lnTo>
                  <a:lnTo>
                    <a:pt x="783" y="87"/>
                  </a:lnTo>
                  <a:lnTo>
                    <a:pt x="777" y="87"/>
                  </a:lnTo>
                  <a:lnTo>
                    <a:pt x="774" y="89"/>
                  </a:lnTo>
                  <a:lnTo>
                    <a:pt x="768" y="91"/>
                  </a:lnTo>
                  <a:lnTo>
                    <a:pt x="767" y="92"/>
                  </a:lnTo>
                  <a:lnTo>
                    <a:pt x="763" y="94"/>
                  </a:lnTo>
                  <a:lnTo>
                    <a:pt x="761" y="96"/>
                  </a:lnTo>
                  <a:lnTo>
                    <a:pt x="759" y="100"/>
                  </a:lnTo>
                  <a:lnTo>
                    <a:pt x="757" y="102"/>
                  </a:lnTo>
                  <a:lnTo>
                    <a:pt x="756" y="103"/>
                  </a:lnTo>
                  <a:lnTo>
                    <a:pt x="756" y="105"/>
                  </a:lnTo>
                  <a:lnTo>
                    <a:pt x="754" y="109"/>
                  </a:lnTo>
                  <a:lnTo>
                    <a:pt x="752" y="114"/>
                  </a:lnTo>
                  <a:lnTo>
                    <a:pt x="752" y="118"/>
                  </a:lnTo>
                  <a:lnTo>
                    <a:pt x="752" y="122"/>
                  </a:lnTo>
                  <a:lnTo>
                    <a:pt x="750" y="123"/>
                  </a:lnTo>
                  <a:lnTo>
                    <a:pt x="750" y="127"/>
                  </a:lnTo>
                  <a:lnTo>
                    <a:pt x="750" y="129"/>
                  </a:lnTo>
                  <a:lnTo>
                    <a:pt x="752" y="134"/>
                  </a:lnTo>
                  <a:lnTo>
                    <a:pt x="752" y="140"/>
                  </a:lnTo>
                  <a:lnTo>
                    <a:pt x="754" y="151"/>
                  </a:lnTo>
                  <a:lnTo>
                    <a:pt x="757" y="162"/>
                  </a:lnTo>
                  <a:lnTo>
                    <a:pt x="757" y="167"/>
                  </a:lnTo>
                  <a:lnTo>
                    <a:pt x="759" y="171"/>
                  </a:lnTo>
                  <a:lnTo>
                    <a:pt x="759" y="176"/>
                  </a:lnTo>
                  <a:lnTo>
                    <a:pt x="759" y="180"/>
                  </a:lnTo>
                  <a:lnTo>
                    <a:pt x="757" y="182"/>
                  </a:lnTo>
                  <a:lnTo>
                    <a:pt x="757" y="183"/>
                  </a:lnTo>
                  <a:lnTo>
                    <a:pt x="757" y="185"/>
                  </a:lnTo>
                  <a:lnTo>
                    <a:pt x="756" y="187"/>
                  </a:lnTo>
                  <a:lnTo>
                    <a:pt x="756" y="187"/>
                  </a:lnTo>
                  <a:lnTo>
                    <a:pt x="754" y="189"/>
                  </a:lnTo>
                  <a:lnTo>
                    <a:pt x="752" y="191"/>
                  </a:lnTo>
                  <a:lnTo>
                    <a:pt x="750" y="191"/>
                  </a:lnTo>
                  <a:lnTo>
                    <a:pt x="748" y="198"/>
                  </a:lnTo>
                  <a:lnTo>
                    <a:pt x="745" y="205"/>
                  </a:lnTo>
                  <a:lnTo>
                    <a:pt x="743" y="212"/>
                  </a:lnTo>
                  <a:lnTo>
                    <a:pt x="741" y="220"/>
                  </a:lnTo>
                  <a:lnTo>
                    <a:pt x="739" y="225"/>
                  </a:lnTo>
                  <a:lnTo>
                    <a:pt x="738" y="232"/>
                  </a:lnTo>
                  <a:lnTo>
                    <a:pt x="736" y="234"/>
                  </a:lnTo>
                  <a:lnTo>
                    <a:pt x="736" y="238"/>
                  </a:lnTo>
                  <a:lnTo>
                    <a:pt x="736" y="240"/>
                  </a:lnTo>
                  <a:lnTo>
                    <a:pt x="736" y="243"/>
                  </a:lnTo>
                  <a:lnTo>
                    <a:pt x="736" y="252"/>
                  </a:lnTo>
                  <a:lnTo>
                    <a:pt x="736" y="260"/>
                  </a:lnTo>
                  <a:lnTo>
                    <a:pt x="736" y="263"/>
                  </a:lnTo>
                  <a:lnTo>
                    <a:pt x="736" y="265"/>
                  </a:lnTo>
                  <a:lnTo>
                    <a:pt x="738" y="267"/>
                  </a:lnTo>
                  <a:lnTo>
                    <a:pt x="738" y="269"/>
                  </a:lnTo>
                  <a:lnTo>
                    <a:pt x="738" y="269"/>
                  </a:lnTo>
                  <a:lnTo>
                    <a:pt x="739" y="271"/>
                  </a:lnTo>
                  <a:lnTo>
                    <a:pt x="739" y="271"/>
                  </a:lnTo>
                  <a:lnTo>
                    <a:pt x="741" y="272"/>
                  </a:lnTo>
                  <a:lnTo>
                    <a:pt x="743" y="272"/>
                  </a:lnTo>
                  <a:lnTo>
                    <a:pt x="743" y="272"/>
                  </a:lnTo>
                  <a:lnTo>
                    <a:pt x="745" y="272"/>
                  </a:lnTo>
                  <a:lnTo>
                    <a:pt x="747" y="274"/>
                  </a:lnTo>
                  <a:lnTo>
                    <a:pt x="748" y="274"/>
                  </a:lnTo>
                  <a:lnTo>
                    <a:pt x="752" y="274"/>
                  </a:lnTo>
                  <a:lnTo>
                    <a:pt x="756" y="272"/>
                  </a:lnTo>
                  <a:lnTo>
                    <a:pt x="763" y="272"/>
                  </a:lnTo>
                  <a:lnTo>
                    <a:pt x="770" y="271"/>
                  </a:lnTo>
                  <a:lnTo>
                    <a:pt x="779" y="269"/>
                  </a:lnTo>
                  <a:lnTo>
                    <a:pt x="783" y="269"/>
                  </a:lnTo>
                  <a:lnTo>
                    <a:pt x="785" y="271"/>
                  </a:lnTo>
                  <a:lnTo>
                    <a:pt x="788" y="272"/>
                  </a:lnTo>
                  <a:lnTo>
                    <a:pt x="792" y="274"/>
                  </a:lnTo>
                  <a:lnTo>
                    <a:pt x="796" y="276"/>
                  </a:lnTo>
                  <a:lnTo>
                    <a:pt x="797" y="280"/>
                  </a:lnTo>
                  <a:lnTo>
                    <a:pt x="799" y="281"/>
                  </a:lnTo>
                  <a:lnTo>
                    <a:pt x="803" y="285"/>
                  </a:lnTo>
                  <a:lnTo>
                    <a:pt x="805" y="289"/>
                  </a:lnTo>
                  <a:lnTo>
                    <a:pt x="807" y="292"/>
                  </a:lnTo>
                  <a:lnTo>
                    <a:pt x="808" y="296"/>
                  </a:lnTo>
                  <a:lnTo>
                    <a:pt x="810" y="300"/>
                  </a:lnTo>
                  <a:lnTo>
                    <a:pt x="810" y="305"/>
                  </a:lnTo>
                  <a:lnTo>
                    <a:pt x="812" y="309"/>
                  </a:lnTo>
                  <a:lnTo>
                    <a:pt x="814" y="314"/>
                  </a:lnTo>
                  <a:lnTo>
                    <a:pt x="814" y="318"/>
                  </a:lnTo>
                  <a:lnTo>
                    <a:pt x="814" y="323"/>
                  </a:lnTo>
                  <a:lnTo>
                    <a:pt x="814" y="327"/>
                  </a:lnTo>
                  <a:lnTo>
                    <a:pt x="814" y="329"/>
                  </a:lnTo>
                  <a:lnTo>
                    <a:pt x="814" y="332"/>
                  </a:lnTo>
                  <a:lnTo>
                    <a:pt x="812" y="334"/>
                  </a:lnTo>
                  <a:lnTo>
                    <a:pt x="810" y="336"/>
                  </a:lnTo>
                  <a:lnTo>
                    <a:pt x="808" y="338"/>
                  </a:lnTo>
                  <a:lnTo>
                    <a:pt x="807" y="338"/>
                  </a:lnTo>
                  <a:lnTo>
                    <a:pt x="803" y="341"/>
                  </a:lnTo>
                  <a:lnTo>
                    <a:pt x="799" y="343"/>
                  </a:lnTo>
                  <a:lnTo>
                    <a:pt x="797" y="345"/>
                  </a:lnTo>
                  <a:lnTo>
                    <a:pt x="797" y="347"/>
                  </a:lnTo>
                  <a:lnTo>
                    <a:pt x="796" y="349"/>
                  </a:lnTo>
                  <a:lnTo>
                    <a:pt x="794" y="352"/>
                  </a:lnTo>
                  <a:lnTo>
                    <a:pt x="794" y="354"/>
                  </a:lnTo>
                  <a:lnTo>
                    <a:pt x="796" y="356"/>
                  </a:lnTo>
                  <a:lnTo>
                    <a:pt x="796" y="358"/>
                  </a:lnTo>
                  <a:lnTo>
                    <a:pt x="796" y="360"/>
                  </a:lnTo>
                  <a:lnTo>
                    <a:pt x="796" y="361"/>
                  </a:lnTo>
                  <a:lnTo>
                    <a:pt x="797" y="361"/>
                  </a:lnTo>
                  <a:lnTo>
                    <a:pt x="797" y="363"/>
                  </a:lnTo>
                  <a:lnTo>
                    <a:pt x="799" y="365"/>
                  </a:lnTo>
                  <a:lnTo>
                    <a:pt x="801" y="367"/>
                  </a:lnTo>
                  <a:lnTo>
                    <a:pt x="805" y="370"/>
                  </a:lnTo>
                  <a:lnTo>
                    <a:pt x="807" y="372"/>
                  </a:lnTo>
                  <a:lnTo>
                    <a:pt x="810" y="374"/>
                  </a:lnTo>
                  <a:lnTo>
                    <a:pt x="816" y="378"/>
                  </a:lnTo>
                  <a:lnTo>
                    <a:pt x="821" y="381"/>
                  </a:lnTo>
                  <a:lnTo>
                    <a:pt x="823" y="383"/>
                  </a:lnTo>
                  <a:lnTo>
                    <a:pt x="825" y="385"/>
                  </a:lnTo>
                  <a:lnTo>
                    <a:pt x="825" y="385"/>
                  </a:lnTo>
                  <a:lnTo>
                    <a:pt x="827" y="385"/>
                  </a:lnTo>
                  <a:lnTo>
                    <a:pt x="827" y="385"/>
                  </a:lnTo>
                  <a:lnTo>
                    <a:pt x="827" y="387"/>
                  </a:lnTo>
                  <a:lnTo>
                    <a:pt x="823" y="387"/>
                  </a:lnTo>
                  <a:lnTo>
                    <a:pt x="819" y="387"/>
                  </a:lnTo>
                  <a:lnTo>
                    <a:pt x="816" y="385"/>
                  </a:lnTo>
                  <a:lnTo>
                    <a:pt x="812" y="385"/>
                  </a:lnTo>
                  <a:lnTo>
                    <a:pt x="810" y="383"/>
                  </a:lnTo>
                  <a:lnTo>
                    <a:pt x="807" y="383"/>
                  </a:lnTo>
                  <a:lnTo>
                    <a:pt x="803" y="381"/>
                  </a:lnTo>
                  <a:lnTo>
                    <a:pt x="801" y="380"/>
                  </a:lnTo>
                  <a:lnTo>
                    <a:pt x="797" y="378"/>
                  </a:lnTo>
                  <a:lnTo>
                    <a:pt x="796" y="376"/>
                  </a:lnTo>
                  <a:lnTo>
                    <a:pt x="794" y="374"/>
                  </a:lnTo>
                  <a:lnTo>
                    <a:pt x="792" y="372"/>
                  </a:lnTo>
                  <a:lnTo>
                    <a:pt x="790" y="370"/>
                  </a:lnTo>
                  <a:lnTo>
                    <a:pt x="790" y="367"/>
                  </a:lnTo>
                  <a:lnTo>
                    <a:pt x="788" y="365"/>
                  </a:lnTo>
                  <a:lnTo>
                    <a:pt x="788" y="363"/>
                  </a:lnTo>
                  <a:lnTo>
                    <a:pt x="788" y="358"/>
                  </a:lnTo>
                  <a:lnTo>
                    <a:pt x="790" y="352"/>
                  </a:lnTo>
                  <a:lnTo>
                    <a:pt x="790" y="349"/>
                  </a:lnTo>
                  <a:lnTo>
                    <a:pt x="792" y="343"/>
                  </a:lnTo>
                  <a:lnTo>
                    <a:pt x="794" y="338"/>
                  </a:lnTo>
                  <a:lnTo>
                    <a:pt x="796" y="332"/>
                  </a:lnTo>
                  <a:lnTo>
                    <a:pt x="799" y="325"/>
                  </a:lnTo>
                  <a:lnTo>
                    <a:pt x="803" y="318"/>
                  </a:lnTo>
                  <a:lnTo>
                    <a:pt x="799" y="316"/>
                  </a:lnTo>
                  <a:lnTo>
                    <a:pt x="797" y="312"/>
                  </a:lnTo>
                  <a:lnTo>
                    <a:pt x="796" y="311"/>
                  </a:lnTo>
                  <a:lnTo>
                    <a:pt x="794" y="307"/>
                  </a:lnTo>
                  <a:lnTo>
                    <a:pt x="790" y="301"/>
                  </a:lnTo>
                  <a:lnTo>
                    <a:pt x="787" y="294"/>
                  </a:lnTo>
                  <a:lnTo>
                    <a:pt x="785" y="292"/>
                  </a:lnTo>
                  <a:lnTo>
                    <a:pt x="783" y="289"/>
                  </a:lnTo>
                  <a:lnTo>
                    <a:pt x="781" y="287"/>
                  </a:lnTo>
                  <a:lnTo>
                    <a:pt x="781" y="287"/>
                  </a:lnTo>
                  <a:lnTo>
                    <a:pt x="779" y="285"/>
                  </a:lnTo>
                  <a:lnTo>
                    <a:pt x="777" y="285"/>
                  </a:lnTo>
                  <a:lnTo>
                    <a:pt x="776" y="283"/>
                  </a:lnTo>
                  <a:lnTo>
                    <a:pt x="774" y="283"/>
                  </a:lnTo>
                  <a:lnTo>
                    <a:pt x="772" y="283"/>
                  </a:lnTo>
                  <a:lnTo>
                    <a:pt x="770" y="283"/>
                  </a:lnTo>
                  <a:lnTo>
                    <a:pt x="768" y="283"/>
                  </a:lnTo>
                  <a:lnTo>
                    <a:pt x="765" y="281"/>
                  </a:lnTo>
                  <a:lnTo>
                    <a:pt x="763" y="283"/>
                  </a:lnTo>
                  <a:lnTo>
                    <a:pt x="759" y="283"/>
                  </a:lnTo>
                  <a:lnTo>
                    <a:pt x="754" y="283"/>
                  </a:lnTo>
                  <a:lnTo>
                    <a:pt x="750" y="285"/>
                  </a:lnTo>
                  <a:lnTo>
                    <a:pt x="748" y="285"/>
                  </a:lnTo>
                  <a:lnTo>
                    <a:pt x="747" y="285"/>
                  </a:lnTo>
                  <a:lnTo>
                    <a:pt x="745" y="287"/>
                  </a:lnTo>
                  <a:lnTo>
                    <a:pt x="743" y="287"/>
                  </a:lnTo>
                  <a:lnTo>
                    <a:pt x="743" y="289"/>
                  </a:lnTo>
                  <a:lnTo>
                    <a:pt x="741" y="291"/>
                  </a:lnTo>
                  <a:lnTo>
                    <a:pt x="739" y="292"/>
                  </a:lnTo>
                  <a:lnTo>
                    <a:pt x="739" y="292"/>
                  </a:lnTo>
                  <a:lnTo>
                    <a:pt x="738" y="294"/>
                  </a:lnTo>
                  <a:lnTo>
                    <a:pt x="738" y="296"/>
                  </a:lnTo>
                  <a:lnTo>
                    <a:pt x="736" y="298"/>
                  </a:lnTo>
                  <a:lnTo>
                    <a:pt x="736" y="300"/>
                  </a:lnTo>
                  <a:lnTo>
                    <a:pt x="734" y="305"/>
                  </a:lnTo>
                  <a:lnTo>
                    <a:pt x="734" y="311"/>
                  </a:lnTo>
                  <a:lnTo>
                    <a:pt x="734" y="316"/>
                  </a:lnTo>
                  <a:lnTo>
                    <a:pt x="734" y="323"/>
                  </a:lnTo>
                  <a:lnTo>
                    <a:pt x="734" y="330"/>
                  </a:lnTo>
                  <a:lnTo>
                    <a:pt x="734" y="338"/>
                  </a:lnTo>
                  <a:lnTo>
                    <a:pt x="736" y="347"/>
                  </a:lnTo>
                  <a:lnTo>
                    <a:pt x="738" y="356"/>
                  </a:lnTo>
                  <a:lnTo>
                    <a:pt x="728" y="361"/>
                  </a:lnTo>
                  <a:lnTo>
                    <a:pt x="721" y="365"/>
                  </a:lnTo>
                  <a:lnTo>
                    <a:pt x="719" y="367"/>
                  </a:lnTo>
                  <a:lnTo>
                    <a:pt x="718" y="369"/>
                  </a:lnTo>
                  <a:lnTo>
                    <a:pt x="716" y="370"/>
                  </a:lnTo>
                  <a:lnTo>
                    <a:pt x="714" y="372"/>
                  </a:lnTo>
                  <a:lnTo>
                    <a:pt x="714" y="372"/>
                  </a:lnTo>
                  <a:lnTo>
                    <a:pt x="712" y="374"/>
                  </a:lnTo>
                  <a:lnTo>
                    <a:pt x="712" y="376"/>
                  </a:lnTo>
                  <a:lnTo>
                    <a:pt x="712" y="378"/>
                  </a:lnTo>
                  <a:lnTo>
                    <a:pt x="710" y="381"/>
                  </a:lnTo>
                  <a:lnTo>
                    <a:pt x="708" y="387"/>
                  </a:lnTo>
                  <a:lnTo>
                    <a:pt x="705" y="390"/>
                  </a:lnTo>
                  <a:lnTo>
                    <a:pt x="703" y="392"/>
                  </a:lnTo>
                  <a:lnTo>
                    <a:pt x="701" y="396"/>
                  </a:lnTo>
                  <a:lnTo>
                    <a:pt x="699" y="398"/>
                  </a:lnTo>
                  <a:lnTo>
                    <a:pt x="698" y="400"/>
                  </a:lnTo>
                  <a:lnTo>
                    <a:pt x="696" y="401"/>
                  </a:lnTo>
                  <a:lnTo>
                    <a:pt x="692" y="403"/>
                  </a:lnTo>
                  <a:lnTo>
                    <a:pt x="690" y="405"/>
                  </a:lnTo>
                  <a:lnTo>
                    <a:pt x="688" y="405"/>
                  </a:lnTo>
                  <a:lnTo>
                    <a:pt x="687" y="407"/>
                  </a:lnTo>
                  <a:lnTo>
                    <a:pt x="685" y="407"/>
                  </a:lnTo>
                  <a:lnTo>
                    <a:pt x="683" y="407"/>
                  </a:lnTo>
                  <a:lnTo>
                    <a:pt x="679" y="409"/>
                  </a:lnTo>
                  <a:lnTo>
                    <a:pt x="676" y="409"/>
                  </a:lnTo>
                  <a:lnTo>
                    <a:pt x="672" y="410"/>
                  </a:lnTo>
                  <a:lnTo>
                    <a:pt x="668" y="410"/>
                  </a:lnTo>
                  <a:lnTo>
                    <a:pt x="667" y="410"/>
                  </a:lnTo>
                  <a:lnTo>
                    <a:pt x="665" y="412"/>
                  </a:lnTo>
                  <a:lnTo>
                    <a:pt x="663" y="412"/>
                  </a:lnTo>
                  <a:lnTo>
                    <a:pt x="661" y="414"/>
                  </a:lnTo>
                  <a:lnTo>
                    <a:pt x="661" y="414"/>
                  </a:lnTo>
                  <a:lnTo>
                    <a:pt x="659" y="416"/>
                  </a:lnTo>
                  <a:lnTo>
                    <a:pt x="658" y="418"/>
                  </a:lnTo>
                  <a:lnTo>
                    <a:pt x="658" y="420"/>
                  </a:lnTo>
                  <a:lnTo>
                    <a:pt x="656" y="421"/>
                  </a:lnTo>
                  <a:lnTo>
                    <a:pt x="654" y="423"/>
                  </a:lnTo>
                  <a:lnTo>
                    <a:pt x="654" y="427"/>
                  </a:lnTo>
                  <a:lnTo>
                    <a:pt x="652" y="429"/>
                  </a:lnTo>
                  <a:lnTo>
                    <a:pt x="650" y="427"/>
                  </a:lnTo>
                  <a:lnTo>
                    <a:pt x="648" y="425"/>
                  </a:lnTo>
                  <a:lnTo>
                    <a:pt x="647" y="423"/>
                  </a:lnTo>
                  <a:lnTo>
                    <a:pt x="645" y="421"/>
                  </a:lnTo>
                  <a:lnTo>
                    <a:pt x="639" y="420"/>
                  </a:lnTo>
                  <a:lnTo>
                    <a:pt x="636" y="416"/>
                  </a:lnTo>
                  <a:lnTo>
                    <a:pt x="630" y="416"/>
                  </a:lnTo>
                  <a:lnTo>
                    <a:pt x="627" y="414"/>
                  </a:lnTo>
                  <a:lnTo>
                    <a:pt x="621" y="412"/>
                  </a:lnTo>
                  <a:lnTo>
                    <a:pt x="618" y="412"/>
                  </a:lnTo>
                  <a:lnTo>
                    <a:pt x="614" y="410"/>
                  </a:lnTo>
                  <a:lnTo>
                    <a:pt x="610" y="410"/>
                  </a:lnTo>
                  <a:lnTo>
                    <a:pt x="609" y="409"/>
                  </a:lnTo>
                  <a:lnTo>
                    <a:pt x="605" y="407"/>
                  </a:lnTo>
                  <a:lnTo>
                    <a:pt x="603" y="407"/>
                  </a:lnTo>
                  <a:lnTo>
                    <a:pt x="603" y="405"/>
                  </a:lnTo>
                  <a:lnTo>
                    <a:pt x="601" y="403"/>
                  </a:lnTo>
                  <a:lnTo>
                    <a:pt x="601" y="403"/>
                  </a:lnTo>
                  <a:lnTo>
                    <a:pt x="601" y="401"/>
                  </a:lnTo>
                  <a:lnTo>
                    <a:pt x="599" y="400"/>
                  </a:lnTo>
                  <a:lnTo>
                    <a:pt x="599" y="398"/>
                  </a:lnTo>
                  <a:lnTo>
                    <a:pt x="599" y="396"/>
                  </a:lnTo>
                  <a:lnTo>
                    <a:pt x="599" y="394"/>
                  </a:lnTo>
                  <a:lnTo>
                    <a:pt x="599" y="392"/>
                  </a:lnTo>
                  <a:lnTo>
                    <a:pt x="598" y="390"/>
                  </a:lnTo>
                  <a:lnTo>
                    <a:pt x="596" y="389"/>
                  </a:lnTo>
                  <a:lnTo>
                    <a:pt x="592" y="385"/>
                  </a:lnTo>
                  <a:lnTo>
                    <a:pt x="590" y="381"/>
                  </a:lnTo>
                  <a:lnTo>
                    <a:pt x="590" y="380"/>
                  </a:lnTo>
                  <a:lnTo>
                    <a:pt x="589" y="380"/>
                  </a:lnTo>
                  <a:lnTo>
                    <a:pt x="589" y="378"/>
                  </a:lnTo>
                  <a:lnTo>
                    <a:pt x="590" y="378"/>
                  </a:lnTo>
                  <a:lnTo>
                    <a:pt x="590" y="378"/>
                  </a:lnTo>
                  <a:lnTo>
                    <a:pt x="590" y="378"/>
                  </a:lnTo>
                  <a:lnTo>
                    <a:pt x="592" y="376"/>
                  </a:lnTo>
                  <a:lnTo>
                    <a:pt x="596" y="376"/>
                  </a:lnTo>
                  <a:lnTo>
                    <a:pt x="599" y="376"/>
                  </a:lnTo>
                  <a:lnTo>
                    <a:pt x="605" y="376"/>
                  </a:lnTo>
                  <a:lnTo>
                    <a:pt x="605" y="376"/>
                  </a:lnTo>
                  <a:lnTo>
                    <a:pt x="607" y="376"/>
                  </a:lnTo>
                  <a:lnTo>
                    <a:pt x="609" y="378"/>
                  </a:lnTo>
                  <a:lnTo>
                    <a:pt x="610" y="378"/>
                  </a:lnTo>
                  <a:lnTo>
                    <a:pt x="610" y="378"/>
                  </a:lnTo>
                  <a:lnTo>
                    <a:pt x="612" y="380"/>
                  </a:lnTo>
                  <a:lnTo>
                    <a:pt x="612" y="381"/>
                  </a:lnTo>
                  <a:lnTo>
                    <a:pt x="614" y="381"/>
                  </a:lnTo>
                  <a:lnTo>
                    <a:pt x="614" y="385"/>
                  </a:lnTo>
                  <a:lnTo>
                    <a:pt x="616" y="387"/>
                  </a:lnTo>
                  <a:lnTo>
                    <a:pt x="616" y="390"/>
                  </a:lnTo>
                  <a:lnTo>
                    <a:pt x="618" y="394"/>
                  </a:lnTo>
                  <a:lnTo>
                    <a:pt x="619" y="396"/>
                  </a:lnTo>
                  <a:lnTo>
                    <a:pt x="621" y="400"/>
                  </a:lnTo>
                  <a:lnTo>
                    <a:pt x="621" y="401"/>
                  </a:lnTo>
                  <a:lnTo>
                    <a:pt x="625" y="405"/>
                  </a:lnTo>
                  <a:lnTo>
                    <a:pt x="625" y="405"/>
                  </a:lnTo>
                  <a:lnTo>
                    <a:pt x="627" y="407"/>
                  </a:lnTo>
                  <a:lnTo>
                    <a:pt x="629" y="407"/>
                  </a:lnTo>
                  <a:lnTo>
                    <a:pt x="630" y="409"/>
                  </a:lnTo>
                  <a:lnTo>
                    <a:pt x="632" y="409"/>
                  </a:lnTo>
                  <a:lnTo>
                    <a:pt x="634" y="409"/>
                  </a:lnTo>
                  <a:lnTo>
                    <a:pt x="636" y="410"/>
                  </a:lnTo>
                  <a:lnTo>
                    <a:pt x="638" y="410"/>
                  </a:lnTo>
                  <a:lnTo>
                    <a:pt x="639" y="410"/>
                  </a:lnTo>
                  <a:lnTo>
                    <a:pt x="641" y="409"/>
                  </a:lnTo>
                  <a:lnTo>
                    <a:pt x="643" y="409"/>
                  </a:lnTo>
                  <a:lnTo>
                    <a:pt x="645" y="407"/>
                  </a:lnTo>
                  <a:lnTo>
                    <a:pt x="647" y="407"/>
                  </a:lnTo>
                  <a:lnTo>
                    <a:pt x="648" y="405"/>
                  </a:lnTo>
                  <a:lnTo>
                    <a:pt x="650" y="403"/>
                  </a:lnTo>
                  <a:lnTo>
                    <a:pt x="652" y="401"/>
                  </a:lnTo>
                  <a:lnTo>
                    <a:pt x="656" y="398"/>
                  </a:lnTo>
                  <a:lnTo>
                    <a:pt x="659" y="392"/>
                  </a:lnTo>
                  <a:lnTo>
                    <a:pt x="661" y="387"/>
                  </a:lnTo>
                  <a:lnTo>
                    <a:pt x="665" y="381"/>
                  </a:lnTo>
                  <a:lnTo>
                    <a:pt x="668" y="376"/>
                  </a:lnTo>
                  <a:lnTo>
                    <a:pt x="672" y="370"/>
                  </a:lnTo>
                  <a:lnTo>
                    <a:pt x="676" y="365"/>
                  </a:lnTo>
                  <a:lnTo>
                    <a:pt x="681" y="360"/>
                  </a:lnTo>
                  <a:lnTo>
                    <a:pt x="685" y="354"/>
                  </a:lnTo>
                  <a:lnTo>
                    <a:pt x="690" y="349"/>
                  </a:lnTo>
                  <a:lnTo>
                    <a:pt x="694" y="345"/>
                  </a:lnTo>
                  <a:lnTo>
                    <a:pt x="696" y="343"/>
                  </a:lnTo>
                  <a:lnTo>
                    <a:pt x="699" y="341"/>
                  </a:lnTo>
                  <a:lnTo>
                    <a:pt x="701" y="340"/>
                  </a:lnTo>
                  <a:lnTo>
                    <a:pt x="703" y="334"/>
                  </a:lnTo>
                  <a:lnTo>
                    <a:pt x="703" y="330"/>
                  </a:lnTo>
                  <a:lnTo>
                    <a:pt x="705" y="329"/>
                  </a:lnTo>
                  <a:lnTo>
                    <a:pt x="705" y="325"/>
                  </a:lnTo>
                  <a:lnTo>
                    <a:pt x="707" y="323"/>
                  </a:lnTo>
                  <a:lnTo>
                    <a:pt x="708" y="321"/>
                  </a:lnTo>
                  <a:lnTo>
                    <a:pt x="708" y="320"/>
                  </a:lnTo>
                  <a:lnTo>
                    <a:pt x="710" y="318"/>
                  </a:lnTo>
                  <a:lnTo>
                    <a:pt x="712" y="318"/>
                  </a:lnTo>
                  <a:lnTo>
                    <a:pt x="714" y="316"/>
                  </a:lnTo>
                  <a:lnTo>
                    <a:pt x="714" y="316"/>
                  </a:lnTo>
                  <a:lnTo>
                    <a:pt x="716" y="316"/>
                  </a:lnTo>
                  <a:lnTo>
                    <a:pt x="718" y="314"/>
                  </a:lnTo>
                  <a:lnTo>
                    <a:pt x="721" y="314"/>
                  </a:lnTo>
                  <a:lnTo>
                    <a:pt x="721" y="314"/>
                  </a:lnTo>
                  <a:lnTo>
                    <a:pt x="721" y="312"/>
                  </a:lnTo>
                  <a:lnTo>
                    <a:pt x="723" y="312"/>
                  </a:lnTo>
                  <a:lnTo>
                    <a:pt x="723" y="312"/>
                  </a:lnTo>
                  <a:lnTo>
                    <a:pt x="723" y="311"/>
                  </a:lnTo>
                  <a:lnTo>
                    <a:pt x="723" y="309"/>
                  </a:lnTo>
                  <a:lnTo>
                    <a:pt x="723" y="307"/>
                  </a:lnTo>
                  <a:lnTo>
                    <a:pt x="723" y="305"/>
                  </a:lnTo>
                  <a:lnTo>
                    <a:pt x="721" y="301"/>
                  </a:lnTo>
                  <a:lnTo>
                    <a:pt x="719" y="294"/>
                  </a:lnTo>
                  <a:lnTo>
                    <a:pt x="714" y="285"/>
                  </a:lnTo>
                  <a:lnTo>
                    <a:pt x="708" y="274"/>
                  </a:lnTo>
                  <a:lnTo>
                    <a:pt x="708" y="271"/>
                  </a:lnTo>
                  <a:lnTo>
                    <a:pt x="707" y="269"/>
                  </a:lnTo>
                  <a:lnTo>
                    <a:pt x="707" y="265"/>
                  </a:lnTo>
                  <a:lnTo>
                    <a:pt x="705" y="261"/>
                  </a:lnTo>
                  <a:lnTo>
                    <a:pt x="705" y="258"/>
                  </a:lnTo>
                  <a:lnTo>
                    <a:pt x="705" y="256"/>
                  </a:lnTo>
                  <a:lnTo>
                    <a:pt x="705" y="252"/>
                  </a:lnTo>
                  <a:lnTo>
                    <a:pt x="705" y="249"/>
                  </a:lnTo>
                  <a:lnTo>
                    <a:pt x="707" y="245"/>
                  </a:lnTo>
                  <a:lnTo>
                    <a:pt x="707" y="240"/>
                  </a:lnTo>
                  <a:lnTo>
                    <a:pt x="708" y="236"/>
                  </a:lnTo>
                  <a:lnTo>
                    <a:pt x="708" y="232"/>
                  </a:lnTo>
                  <a:lnTo>
                    <a:pt x="710" y="225"/>
                  </a:lnTo>
                  <a:lnTo>
                    <a:pt x="714" y="216"/>
                  </a:lnTo>
                  <a:lnTo>
                    <a:pt x="716" y="209"/>
                  </a:lnTo>
                  <a:lnTo>
                    <a:pt x="719" y="200"/>
                  </a:lnTo>
                  <a:lnTo>
                    <a:pt x="723" y="192"/>
                  </a:lnTo>
                  <a:lnTo>
                    <a:pt x="727" y="185"/>
                  </a:lnTo>
                  <a:lnTo>
                    <a:pt x="732" y="172"/>
                  </a:lnTo>
                  <a:lnTo>
                    <a:pt x="739" y="160"/>
                  </a:lnTo>
                  <a:lnTo>
                    <a:pt x="739" y="158"/>
                  </a:lnTo>
                  <a:lnTo>
                    <a:pt x="741" y="156"/>
                  </a:lnTo>
                  <a:lnTo>
                    <a:pt x="741" y="152"/>
                  </a:lnTo>
                  <a:lnTo>
                    <a:pt x="741" y="151"/>
                  </a:lnTo>
                  <a:lnTo>
                    <a:pt x="743" y="149"/>
                  </a:lnTo>
                  <a:lnTo>
                    <a:pt x="743" y="147"/>
                  </a:lnTo>
                  <a:lnTo>
                    <a:pt x="743" y="145"/>
                  </a:lnTo>
                  <a:lnTo>
                    <a:pt x="741" y="145"/>
                  </a:lnTo>
                  <a:lnTo>
                    <a:pt x="741" y="142"/>
                  </a:lnTo>
                  <a:lnTo>
                    <a:pt x="741" y="140"/>
                  </a:lnTo>
                  <a:lnTo>
                    <a:pt x="739" y="136"/>
                  </a:lnTo>
                  <a:lnTo>
                    <a:pt x="738" y="134"/>
                  </a:lnTo>
                  <a:lnTo>
                    <a:pt x="736" y="132"/>
                  </a:lnTo>
                  <a:lnTo>
                    <a:pt x="734" y="129"/>
                  </a:lnTo>
                  <a:lnTo>
                    <a:pt x="732" y="127"/>
                  </a:lnTo>
                  <a:lnTo>
                    <a:pt x="732" y="123"/>
                  </a:lnTo>
                  <a:lnTo>
                    <a:pt x="732" y="122"/>
                  </a:lnTo>
                  <a:lnTo>
                    <a:pt x="730" y="120"/>
                  </a:lnTo>
                  <a:lnTo>
                    <a:pt x="730" y="118"/>
                  </a:lnTo>
                  <a:lnTo>
                    <a:pt x="730" y="114"/>
                  </a:lnTo>
                  <a:lnTo>
                    <a:pt x="730" y="112"/>
                  </a:lnTo>
                  <a:lnTo>
                    <a:pt x="732" y="111"/>
                  </a:lnTo>
                  <a:lnTo>
                    <a:pt x="732" y="107"/>
                  </a:lnTo>
                  <a:lnTo>
                    <a:pt x="732" y="103"/>
                  </a:lnTo>
                  <a:lnTo>
                    <a:pt x="734" y="100"/>
                  </a:lnTo>
                  <a:lnTo>
                    <a:pt x="736" y="94"/>
                  </a:lnTo>
                  <a:lnTo>
                    <a:pt x="738" y="92"/>
                  </a:lnTo>
                  <a:lnTo>
                    <a:pt x="739" y="89"/>
                  </a:lnTo>
                  <a:lnTo>
                    <a:pt x="743" y="87"/>
                  </a:lnTo>
                  <a:lnTo>
                    <a:pt x="745" y="87"/>
                  </a:lnTo>
                  <a:lnTo>
                    <a:pt x="747" y="85"/>
                  </a:lnTo>
                  <a:lnTo>
                    <a:pt x="748" y="83"/>
                  </a:lnTo>
                  <a:lnTo>
                    <a:pt x="750" y="83"/>
                  </a:lnTo>
                  <a:lnTo>
                    <a:pt x="752" y="80"/>
                  </a:lnTo>
                  <a:lnTo>
                    <a:pt x="754" y="78"/>
                  </a:lnTo>
                  <a:lnTo>
                    <a:pt x="757" y="76"/>
                  </a:lnTo>
                  <a:lnTo>
                    <a:pt x="759" y="73"/>
                  </a:lnTo>
                  <a:lnTo>
                    <a:pt x="761" y="67"/>
                  </a:lnTo>
                  <a:lnTo>
                    <a:pt x="763" y="62"/>
                  </a:lnTo>
                  <a:lnTo>
                    <a:pt x="765" y="54"/>
                  </a:lnTo>
                  <a:lnTo>
                    <a:pt x="767" y="49"/>
                  </a:lnTo>
                  <a:lnTo>
                    <a:pt x="767" y="47"/>
                  </a:lnTo>
                  <a:lnTo>
                    <a:pt x="767" y="43"/>
                  </a:lnTo>
                  <a:lnTo>
                    <a:pt x="767" y="40"/>
                  </a:lnTo>
                  <a:lnTo>
                    <a:pt x="767" y="38"/>
                  </a:lnTo>
                  <a:lnTo>
                    <a:pt x="765" y="34"/>
                  </a:lnTo>
                  <a:lnTo>
                    <a:pt x="765" y="33"/>
                  </a:lnTo>
                  <a:lnTo>
                    <a:pt x="763" y="31"/>
                  </a:lnTo>
                  <a:lnTo>
                    <a:pt x="761" y="29"/>
                  </a:lnTo>
                  <a:lnTo>
                    <a:pt x="759" y="27"/>
                  </a:lnTo>
                  <a:lnTo>
                    <a:pt x="756" y="25"/>
                  </a:lnTo>
                  <a:lnTo>
                    <a:pt x="754" y="23"/>
                  </a:lnTo>
                  <a:lnTo>
                    <a:pt x="750" y="22"/>
                  </a:lnTo>
                  <a:lnTo>
                    <a:pt x="747" y="20"/>
                  </a:lnTo>
                  <a:lnTo>
                    <a:pt x="741" y="18"/>
                  </a:lnTo>
                  <a:lnTo>
                    <a:pt x="738" y="16"/>
                  </a:lnTo>
                  <a:lnTo>
                    <a:pt x="732" y="13"/>
                  </a:lnTo>
                  <a:lnTo>
                    <a:pt x="728" y="11"/>
                  </a:lnTo>
                  <a:lnTo>
                    <a:pt x="725" y="9"/>
                  </a:lnTo>
                  <a:lnTo>
                    <a:pt x="723" y="7"/>
                  </a:lnTo>
                  <a:lnTo>
                    <a:pt x="719" y="5"/>
                  </a:lnTo>
                  <a:lnTo>
                    <a:pt x="718" y="3"/>
                  </a:lnTo>
                  <a:lnTo>
                    <a:pt x="716" y="2"/>
                  </a:lnTo>
                  <a:lnTo>
                    <a:pt x="714" y="0"/>
                  </a:lnTo>
                  <a:lnTo>
                    <a:pt x="712" y="0"/>
                  </a:lnTo>
                  <a:lnTo>
                    <a:pt x="710" y="0"/>
                  </a:lnTo>
                  <a:lnTo>
                    <a:pt x="708" y="0"/>
                  </a:lnTo>
                  <a:lnTo>
                    <a:pt x="708" y="0"/>
                  </a:lnTo>
                  <a:lnTo>
                    <a:pt x="707" y="2"/>
                  </a:lnTo>
                  <a:lnTo>
                    <a:pt x="705" y="2"/>
                  </a:lnTo>
                  <a:lnTo>
                    <a:pt x="703" y="3"/>
                  </a:lnTo>
                  <a:lnTo>
                    <a:pt x="701" y="7"/>
                  </a:lnTo>
                  <a:lnTo>
                    <a:pt x="699" y="11"/>
                  </a:lnTo>
                  <a:lnTo>
                    <a:pt x="696" y="16"/>
                  </a:lnTo>
                  <a:lnTo>
                    <a:pt x="694" y="22"/>
                  </a:lnTo>
                  <a:lnTo>
                    <a:pt x="690" y="31"/>
                  </a:lnTo>
                  <a:lnTo>
                    <a:pt x="687" y="36"/>
                  </a:lnTo>
                  <a:lnTo>
                    <a:pt x="685" y="42"/>
                  </a:lnTo>
                  <a:lnTo>
                    <a:pt x="681" y="49"/>
                  </a:lnTo>
                  <a:lnTo>
                    <a:pt x="678" y="54"/>
                  </a:lnTo>
                  <a:lnTo>
                    <a:pt x="676" y="58"/>
                  </a:lnTo>
                  <a:lnTo>
                    <a:pt x="674" y="62"/>
                  </a:lnTo>
                  <a:lnTo>
                    <a:pt x="672" y="65"/>
                  </a:lnTo>
                  <a:lnTo>
                    <a:pt x="668" y="67"/>
                  </a:lnTo>
                  <a:lnTo>
                    <a:pt x="667" y="71"/>
                  </a:lnTo>
                  <a:lnTo>
                    <a:pt x="663" y="73"/>
                  </a:lnTo>
                  <a:lnTo>
                    <a:pt x="661" y="76"/>
                  </a:lnTo>
                  <a:lnTo>
                    <a:pt x="658" y="78"/>
                  </a:lnTo>
                  <a:lnTo>
                    <a:pt x="654" y="80"/>
                  </a:lnTo>
                  <a:lnTo>
                    <a:pt x="650" y="83"/>
                  </a:lnTo>
                  <a:lnTo>
                    <a:pt x="647" y="85"/>
                  </a:lnTo>
                  <a:lnTo>
                    <a:pt x="643" y="85"/>
                  </a:lnTo>
                  <a:lnTo>
                    <a:pt x="639" y="87"/>
                  </a:lnTo>
                  <a:lnTo>
                    <a:pt x="636" y="89"/>
                  </a:lnTo>
                  <a:lnTo>
                    <a:pt x="630" y="89"/>
                  </a:lnTo>
                  <a:lnTo>
                    <a:pt x="627" y="89"/>
                  </a:lnTo>
                  <a:lnTo>
                    <a:pt x="623" y="92"/>
                  </a:lnTo>
                  <a:lnTo>
                    <a:pt x="621" y="94"/>
                  </a:lnTo>
                  <a:lnTo>
                    <a:pt x="619" y="96"/>
                  </a:lnTo>
                  <a:lnTo>
                    <a:pt x="619" y="98"/>
                  </a:lnTo>
                  <a:lnTo>
                    <a:pt x="618" y="102"/>
                  </a:lnTo>
                  <a:lnTo>
                    <a:pt x="618" y="103"/>
                  </a:lnTo>
                  <a:lnTo>
                    <a:pt x="616" y="105"/>
                  </a:lnTo>
                  <a:lnTo>
                    <a:pt x="616" y="107"/>
                  </a:lnTo>
                  <a:lnTo>
                    <a:pt x="616" y="109"/>
                  </a:lnTo>
                  <a:lnTo>
                    <a:pt x="616" y="111"/>
                  </a:lnTo>
                  <a:lnTo>
                    <a:pt x="618" y="112"/>
                  </a:lnTo>
                  <a:lnTo>
                    <a:pt x="618" y="112"/>
                  </a:lnTo>
                  <a:lnTo>
                    <a:pt x="619" y="116"/>
                  </a:lnTo>
                  <a:lnTo>
                    <a:pt x="621" y="120"/>
                  </a:lnTo>
                  <a:lnTo>
                    <a:pt x="623" y="122"/>
                  </a:lnTo>
                  <a:lnTo>
                    <a:pt x="625" y="123"/>
                  </a:lnTo>
                  <a:lnTo>
                    <a:pt x="625" y="125"/>
                  </a:lnTo>
                  <a:lnTo>
                    <a:pt x="625" y="127"/>
                  </a:lnTo>
                  <a:lnTo>
                    <a:pt x="625" y="129"/>
                  </a:lnTo>
                  <a:lnTo>
                    <a:pt x="627" y="129"/>
                  </a:lnTo>
                  <a:lnTo>
                    <a:pt x="627" y="131"/>
                  </a:lnTo>
                  <a:lnTo>
                    <a:pt x="625" y="132"/>
                  </a:lnTo>
                  <a:lnTo>
                    <a:pt x="625" y="134"/>
                  </a:lnTo>
                  <a:lnTo>
                    <a:pt x="625" y="134"/>
                  </a:lnTo>
                  <a:lnTo>
                    <a:pt x="623" y="136"/>
                  </a:lnTo>
                  <a:lnTo>
                    <a:pt x="621" y="138"/>
                  </a:lnTo>
                  <a:lnTo>
                    <a:pt x="619" y="140"/>
                  </a:lnTo>
                  <a:lnTo>
                    <a:pt x="618" y="142"/>
                  </a:lnTo>
                  <a:lnTo>
                    <a:pt x="618" y="143"/>
                  </a:lnTo>
                  <a:lnTo>
                    <a:pt x="616" y="147"/>
                  </a:lnTo>
                  <a:lnTo>
                    <a:pt x="616" y="149"/>
                  </a:lnTo>
                  <a:lnTo>
                    <a:pt x="614" y="152"/>
                  </a:lnTo>
                  <a:lnTo>
                    <a:pt x="614" y="154"/>
                  </a:lnTo>
                  <a:lnTo>
                    <a:pt x="612" y="156"/>
                  </a:lnTo>
                  <a:lnTo>
                    <a:pt x="610" y="160"/>
                  </a:lnTo>
                  <a:lnTo>
                    <a:pt x="609" y="162"/>
                  </a:lnTo>
                  <a:lnTo>
                    <a:pt x="603" y="169"/>
                  </a:lnTo>
                  <a:lnTo>
                    <a:pt x="596" y="176"/>
                  </a:lnTo>
                  <a:lnTo>
                    <a:pt x="594" y="180"/>
                  </a:lnTo>
                  <a:lnTo>
                    <a:pt x="592" y="182"/>
                  </a:lnTo>
                  <a:lnTo>
                    <a:pt x="592" y="183"/>
                  </a:lnTo>
                  <a:lnTo>
                    <a:pt x="592" y="185"/>
                  </a:lnTo>
                  <a:lnTo>
                    <a:pt x="592" y="187"/>
                  </a:lnTo>
                  <a:lnTo>
                    <a:pt x="592" y="187"/>
                  </a:lnTo>
                  <a:lnTo>
                    <a:pt x="592" y="189"/>
                  </a:lnTo>
                  <a:lnTo>
                    <a:pt x="592" y="191"/>
                  </a:lnTo>
                  <a:lnTo>
                    <a:pt x="592" y="192"/>
                  </a:lnTo>
                  <a:lnTo>
                    <a:pt x="594" y="194"/>
                  </a:lnTo>
                  <a:lnTo>
                    <a:pt x="596" y="196"/>
                  </a:lnTo>
                  <a:lnTo>
                    <a:pt x="598" y="196"/>
                  </a:lnTo>
                  <a:lnTo>
                    <a:pt x="599" y="198"/>
                  </a:lnTo>
                  <a:lnTo>
                    <a:pt x="603" y="200"/>
                  </a:lnTo>
                  <a:lnTo>
                    <a:pt x="607" y="201"/>
                  </a:lnTo>
                  <a:lnTo>
                    <a:pt x="609" y="205"/>
                  </a:lnTo>
                  <a:lnTo>
                    <a:pt x="610" y="207"/>
                  </a:lnTo>
                  <a:lnTo>
                    <a:pt x="612" y="209"/>
                  </a:lnTo>
                  <a:lnTo>
                    <a:pt x="614" y="212"/>
                  </a:lnTo>
                  <a:lnTo>
                    <a:pt x="614" y="214"/>
                  </a:lnTo>
                  <a:lnTo>
                    <a:pt x="616" y="218"/>
                  </a:lnTo>
                  <a:lnTo>
                    <a:pt x="616" y="220"/>
                  </a:lnTo>
                  <a:lnTo>
                    <a:pt x="616" y="225"/>
                  </a:lnTo>
                  <a:lnTo>
                    <a:pt x="618" y="232"/>
                  </a:lnTo>
                  <a:lnTo>
                    <a:pt x="618" y="234"/>
                  </a:lnTo>
                  <a:lnTo>
                    <a:pt x="619" y="236"/>
                  </a:lnTo>
                  <a:lnTo>
                    <a:pt x="619" y="240"/>
                  </a:lnTo>
                  <a:lnTo>
                    <a:pt x="621" y="241"/>
                  </a:lnTo>
                  <a:lnTo>
                    <a:pt x="621" y="243"/>
                  </a:lnTo>
                  <a:lnTo>
                    <a:pt x="623" y="245"/>
                  </a:lnTo>
                  <a:lnTo>
                    <a:pt x="623" y="251"/>
                  </a:lnTo>
                  <a:lnTo>
                    <a:pt x="623" y="256"/>
                  </a:lnTo>
                  <a:lnTo>
                    <a:pt x="623" y="260"/>
                  </a:lnTo>
                  <a:lnTo>
                    <a:pt x="621" y="261"/>
                  </a:lnTo>
                  <a:lnTo>
                    <a:pt x="621" y="265"/>
                  </a:lnTo>
                  <a:lnTo>
                    <a:pt x="619" y="267"/>
                  </a:lnTo>
                  <a:lnTo>
                    <a:pt x="619" y="269"/>
                  </a:lnTo>
                  <a:lnTo>
                    <a:pt x="618" y="269"/>
                  </a:lnTo>
                  <a:lnTo>
                    <a:pt x="616" y="271"/>
                  </a:lnTo>
                  <a:lnTo>
                    <a:pt x="616" y="271"/>
                  </a:lnTo>
                  <a:lnTo>
                    <a:pt x="614" y="271"/>
                  </a:lnTo>
                  <a:lnTo>
                    <a:pt x="614" y="272"/>
                  </a:lnTo>
                  <a:lnTo>
                    <a:pt x="612" y="272"/>
                  </a:lnTo>
                  <a:lnTo>
                    <a:pt x="610" y="272"/>
                  </a:lnTo>
                  <a:lnTo>
                    <a:pt x="609" y="272"/>
                  </a:lnTo>
                  <a:lnTo>
                    <a:pt x="607" y="272"/>
                  </a:lnTo>
                  <a:lnTo>
                    <a:pt x="605" y="272"/>
                  </a:lnTo>
                  <a:lnTo>
                    <a:pt x="603" y="271"/>
                  </a:lnTo>
                  <a:lnTo>
                    <a:pt x="601" y="271"/>
                  </a:lnTo>
                  <a:lnTo>
                    <a:pt x="599" y="269"/>
                  </a:lnTo>
                  <a:lnTo>
                    <a:pt x="598" y="267"/>
                  </a:lnTo>
                  <a:lnTo>
                    <a:pt x="596" y="265"/>
                  </a:lnTo>
                  <a:lnTo>
                    <a:pt x="592" y="261"/>
                  </a:lnTo>
                  <a:lnTo>
                    <a:pt x="589" y="256"/>
                  </a:lnTo>
                  <a:lnTo>
                    <a:pt x="585" y="251"/>
                  </a:lnTo>
                  <a:lnTo>
                    <a:pt x="581" y="245"/>
                  </a:lnTo>
                  <a:lnTo>
                    <a:pt x="576" y="232"/>
                  </a:lnTo>
                  <a:lnTo>
                    <a:pt x="569" y="218"/>
                  </a:lnTo>
                  <a:lnTo>
                    <a:pt x="565" y="211"/>
                  </a:lnTo>
                  <a:lnTo>
                    <a:pt x="561" y="203"/>
                  </a:lnTo>
                  <a:lnTo>
                    <a:pt x="558" y="196"/>
                  </a:lnTo>
                  <a:lnTo>
                    <a:pt x="554" y="189"/>
                  </a:lnTo>
                  <a:lnTo>
                    <a:pt x="552" y="191"/>
                  </a:lnTo>
                  <a:lnTo>
                    <a:pt x="552" y="192"/>
                  </a:lnTo>
                  <a:lnTo>
                    <a:pt x="550" y="194"/>
                  </a:lnTo>
                  <a:lnTo>
                    <a:pt x="550" y="196"/>
                  </a:lnTo>
                  <a:lnTo>
                    <a:pt x="547" y="198"/>
                  </a:lnTo>
                  <a:lnTo>
                    <a:pt x="545" y="201"/>
                  </a:lnTo>
                  <a:lnTo>
                    <a:pt x="541" y="203"/>
                  </a:lnTo>
                  <a:lnTo>
                    <a:pt x="539" y="207"/>
                  </a:lnTo>
                  <a:lnTo>
                    <a:pt x="539" y="209"/>
                  </a:lnTo>
                  <a:lnTo>
                    <a:pt x="538" y="209"/>
                  </a:lnTo>
                  <a:lnTo>
                    <a:pt x="538" y="212"/>
                  </a:lnTo>
                  <a:lnTo>
                    <a:pt x="538" y="214"/>
                  </a:lnTo>
                  <a:lnTo>
                    <a:pt x="538" y="216"/>
                  </a:lnTo>
                  <a:lnTo>
                    <a:pt x="538" y="218"/>
                  </a:lnTo>
                  <a:lnTo>
                    <a:pt x="539" y="218"/>
                  </a:lnTo>
                  <a:lnTo>
                    <a:pt x="539" y="220"/>
                  </a:lnTo>
                  <a:lnTo>
                    <a:pt x="541" y="223"/>
                  </a:lnTo>
                  <a:lnTo>
                    <a:pt x="543" y="227"/>
                  </a:lnTo>
                  <a:lnTo>
                    <a:pt x="545" y="231"/>
                  </a:lnTo>
                  <a:lnTo>
                    <a:pt x="547" y="234"/>
                  </a:lnTo>
                  <a:lnTo>
                    <a:pt x="549" y="236"/>
                  </a:lnTo>
                  <a:lnTo>
                    <a:pt x="549" y="238"/>
                  </a:lnTo>
                  <a:lnTo>
                    <a:pt x="550" y="241"/>
                  </a:lnTo>
                  <a:lnTo>
                    <a:pt x="550" y="243"/>
                  </a:lnTo>
                  <a:lnTo>
                    <a:pt x="549" y="245"/>
                  </a:lnTo>
                  <a:lnTo>
                    <a:pt x="549" y="249"/>
                  </a:lnTo>
                  <a:lnTo>
                    <a:pt x="549" y="251"/>
                  </a:lnTo>
                  <a:lnTo>
                    <a:pt x="547" y="254"/>
                  </a:lnTo>
                  <a:lnTo>
                    <a:pt x="545" y="256"/>
                  </a:lnTo>
                  <a:lnTo>
                    <a:pt x="545" y="258"/>
                  </a:lnTo>
                  <a:lnTo>
                    <a:pt x="543" y="258"/>
                  </a:lnTo>
                  <a:lnTo>
                    <a:pt x="541" y="260"/>
                  </a:lnTo>
                  <a:lnTo>
                    <a:pt x="538" y="263"/>
                  </a:lnTo>
                  <a:lnTo>
                    <a:pt x="536" y="267"/>
                  </a:lnTo>
                  <a:lnTo>
                    <a:pt x="534" y="269"/>
                  </a:lnTo>
                  <a:lnTo>
                    <a:pt x="534" y="271"/>
                  </a:lnTo>
                  <a:lnTo>
                    <a:pt x="534" y="272"/>
                  </a:lnTo>
                  <a:lnTo>
                    <a:pt x="534" y="276"/>
                  </a:lnTo>
                  <a:lnTo>
                    <a:pt x="534" y="276"/>
                  </a:lnTo>
                  <a:lnTo>
                    <a:pt x="534" y="278"/>
                  </a:lnTo>
                  <a:lnTo>
                    <a:pt x="534" y="278"/>
                  </a:lnTo>
                  <a:lnTo>
                    <a:pt x="534" y="280"/>
                  </a:lnTo>
                  <a:lnTo>
                    <a:pt x="536" y="281"/>
                  </a:lnTo>
                  <a:lnTo>
                    <a:pt x="539" y="283"/>
                  </a:lnTo>
                  <a:lnTo>
                    <a:pt x="541" y="287"/>
                  </a:lnTo>
                  <a:lnTo>
                    <a:pt x="541" y="289"/>
                  </a:lnTo>
                  <a:lnTo>
                    <a:pt x="543" y="291"/>
                  </a:lnTo>
                  <a:lnTo>
                    <a:pt x="543" y="292"/>
                  </a:lnTo>
                  <a:lnTo>
                    <a:pt x="543" y="292"/>
                  </a:lnTo>
                  <a:lnTo>
                    <a:pt x="543" y="294"/>
                  </a:lnTo>
                  <a:lnTo>
                    <a:pt x="543" y="298"/>
                  </a:lnTo>
                  <a:lnTo>
                    <a:pt x="543" y="300"/>
                  </a:lnTo>
                  <a:lnTo>
                    <a:pt x="543" y="301"/>
                  </a:lnTo>
                  <a:lnTo>
                    <a:pt x="541" y="303"/>
                  </a:lnTo>
                  <a:lnTo>
                    <a:pt x="541" y="307"/>
                  </a:lnTo>
                  <a:lnTo>
                    <a:pt x="539" y="309"/>
                  </a:lnTo>
                  <a:lnTo>
                    <a:pt x="538" y="311"/>
                  </a:lnTo>
                  <a:lnTo>
                    <a:pt x="536" y="312"/>
                  </a:lnTo>
                  <a:lnTo>
                    <a:pt x="534" y="314"/>
                  </a:lnTo>
                  <a:lnTo>
                    <a:pt x="534" y="316"/>
                  </a:lnTo>
                  <a:lnTo>
                    <a:pt x="530" y="318"/>
                  </a:lnTo>
                  <a:lnTo>
                    <a:pt x="529" y="320"/>
                  </a:lnTo>
                  <a:lnTo>
                    <a:pt x="525" y="323"/>
                  </a:lnTo>
                  <a:lnTo>
                    <a:pt x="519" y="325"/>
                  </a:lnTo>
                  <a:lnTo>
                    <a:pt x="516" y="329"/>
                  </a:lnTo>
                  <a:lnTo>
                    <a:pt x="510" y="330"/>
                  </a:lnTo>
                  <a:lnTo>
                    <a:pt x="505" y="334"/>
                  </a:lnTo>
                  <a:lnTo>
                    <a:pt x="500" y="336"/>
                  </a:lnTo>
                  <a:lnTo>
                    <a:pt x="490" y="340"/>
                  </a:lnTo>
                  <a:lnTo>
                    <a:pt x="483" y="341"/>
                  </a:lnTo>
                  <a:lnTo>
                    <a:pt x="478" y="343"/>
                  </a:lnTo>
                  <a:lnTo>
                    <a:pt x="472" y="345"/>
                  </a:lnTo>
                  <a:lnTo>
                    <a:pt x="467" y="349"/>
                  </a:lnTo>
                  <a:lnTo>
                    <a:pt x="463" y="350"/>
                  </a:lnTo>
                  <a:lnTo>
                    <a:pt x="454" y="356"/>
                  </a:lnTo>
                  <a:lnTo>
                    <a:pt x="445" y="360"/>
                  </a:lnTo>
                  <a:lnTo>
                    <a:pt x="438" y="365"/>
                  </a:lnTo>
                  <a:lnTo>
                    <a:pt x="429" y="370"/>
                  </a:lnTo>
                  <a:lnTo>
                    <a:pt x="425" y="372"/>
                  </a:lnTo>
                  <a:lnTo>
                    <a:pt x="420" y="374"/>
                  </a:lnTo>
                  <a:lnTo>
                    <a:pt x="416" y="376"/>
                  </a:lnTo>
                  <a:lnTo>
                    <a:pt x="410" y="378"/>
                  </a:lnTo>
                  <a:lnTo>
                    <a:pt x="407" y="380"/>
                  </a:lnTo>
                  <a:lnTo>
                    <a:pt x="403" y="381"/>
                  </a:lnTo>
                  <a:lnTo>
                    <a:pt x="400" y="383"/>
                  </a:lnTo>
                  <a:lnTo>
                    <a:pt x="396" y="385"/>
                  </a:lnTo>
                  <a:lnTo>
                    <a:pt x="391" y="390"/>
                  </a:lnTo>
                  <a:lnTo>
                    <a:pt x="385" y="394"/>
                  </a:lnTo>
                  <a:lnTo>
                    <a:pt x="381" y="398"/>
                  </a:lnTo>
                  <a:lnTo>
                    <a:pt x="380" y="400"/>
                  </a:lnTo>
                  <a:lnTo>
                    <a:pt x="376" y="401"/>
                  </a:lnTo>
                  <a:lnTo>
                    <a:pt x="374" y="403"/>
                  </a:lnTo>
                  <a:lnTo>
                    <a:pt x="371" y="405"/>
                  </a:lnTo>
                  <a:lnTo>
                    <a:pt x="367" y="405"/>
                  </a:lnTo>
                  <a:lnTo>
                    <a:pt x="363" y="407"/>
                  </a:lnTo>
                  <a:lnTo>
                    <a:pt x="360" y="407"/>
                  </a:lnTo>
                  <a:lnTo>
                    <a:pt x="358" y="407"/>
                  </a:lnTo>
                  <a:lnTo>
                    <a:pt x="358" y="405"/>
                  </a:lnTo>
                  <a:lnTo>
                    <a:pt x="358" y="405"/>
                  </a:lnTo>
                  <a:lnTo>
                    <a:pt x="358" y="403"/>
                  </a:lnTo>
                  <a:lnTo>
                    <a:pt x="356" y="401"/>
                  </a:lnTo>
                  <a:lnTo>
                    <a:pt x="356" y="400"/>
                  </a:lnTo>
                  <a:lnTo>
                    <a:pt x="352" y="400"/>
                  </a:lnTo>
                  <a:lnTo>
                    <a:pt x="351" y="400"/>
                  </a:lnTo>
                  <a:lnTo>
                    <a:pt x="351" y="400"/>
                  </a:lnTo>
                  <a:lnTo>
                    <a:pt x="349" y="400"/>
                  </a:lnTo>
                  <a:lnTo>
                    <a:pt x="347" y="400"/>
                  </a:lnTo>
                  <a:lnTo>
                    <a:pt x="345" y="400"/>
                  </a:lnTo>
                  <a:lnTo>
                    <a:pt x="343" y="400"/>
                  </a:lnTo>
                  <a:lnTo>
                    <a:pt x="341" y="401"/>
                  </a:lnTo>
                  <a:lnTo>
                    <a:pt x="340" y="401"/>
                  </a:lnTo>
                  <a:lnTo>
                    <a:pt x="338" y="401"/>
                  </a:lnTo>
                  <a:lnTo>
                    <a:pt x="336" y="403"/>
                  </a:lnTo>
                  <a:lnTo>
                    <a:pt x="334" y="403"/>
                  </a:lnTo>
                  <a:lnTo>
                    <a:pt x="332" y="407"/>
                  </a:lnTo>
                  <a:lnTo>
                    <a:pt x="331" y="409"/>
                  </a:lnTo>
                  <a:lnTo>
                    <a:pt x="327" y="412"/>
                  </a:lnTo>
                  <a:lnTo>
                    <a:pt x="325" y="416"/>
                  </a:lnTo>
                  <a:lnTo>
                    <a:pt x="323" y="420"/>
                  </a:lnTo>
                  <a:lnTo>
                    <a:pt x="323" y="423"/>
                  </a:lnTo>
                  <a:lnTo>
                    <a:pt x="321" y="427"/>
                  </a:lnTo>
                  <a:lnTo>
                    <a:pt x="320" y="430"/>
                  </a:lnTo>
                  <a:lnTo>
                    <a:pt x="318" y="439"/>
                  </a:lnTo>
                  <a:lnTo>
                    <a:pt x="316" y="447"/>
                  </a:lnTo>
                  <a:lnTo>
                    <a:pt x="316" y="449"/>
                  </a:lnTo>
                  <a:lnTo>
                    <a:pt x="316" y="449"/>
                  </a:lnTo>
                  <a:lnTo>
                    <a:pt x="314" y="450"/>
                  </a:lnTo>
                  <a:lnTo>
                    <a:pt x="314" y="452"/>
                  </a:lnTo>
                  <a:lnTo>
                    <a:pt x="311" y="456"/>
                  </a:lnTo>
                  <a:lnTo>
                    <a:pt x="307" y="459"/>
                  </a:lnTo>
                  <a:lnTo>
                    <a:pt x="300" y="467"/>
                  </a:lnTo>
                  <a:lnTo>
                    <a:pt x="294" y="474"/>
                  </a:lnTo>
                  <a:lnTo>
                    <a:pt x="292" y="476"/>
                  </a:lnTo>
                  <a:lnTo>
                    <a:pt x="289" y="479"/>
                  </a:lnTo>
                  <a:lnTo>
                    <a:pt x="287" y="483"/>
                  </a:lnTo>
                  <a:lnTo>
                    <a:pt x="285" y="487"/>
                  </a:lnTo>
                  <a:lnTo>
                    <a:pt x="283" y="490"/>
                  </a:lnTo>
                  <a:lnTo>
                    <a:pt x="283" y="494"/>
                  </a:lnTo>
                  <a:lnTo>
                    <a:pt x="281" y="498"/>
                  </a:lnTo>
                  <a:lnTo>
                    <a:pt x="281" y="501"/>
                  </a:lnTo>
                  <a:lnTo>
                    <a:pt x="278" y="510"/>
                  </a:lnTo>
                  <a:lnTo>
                    <a:pt x="276" y="518"/>
                  </a:lnTo>
                  <a:lnTo>
                    <a:pt x="276" y="523"/>
                  </a:lnTo>
                  <a:lnTo>
                    <a:pt x="274" y="527"/>
                  </a:lnTo>
                  <a:lnTo>
                    <a:pt x="274" y="530"/>
                  </a:lnTo>
                  <a:lnTo>
                    <a:pt x="272" y="536"/>
                  </a:lnTo>
                  <a:lnTo>
                    <a:pt x="271" y="538"/>
                  </a:lnTo>
                  <a:lnTo>
                    <a:pt x="269" y="541"/>
                  </a:lnTo>
                  <a:lnTo>
                    <a:pt x="267" y="543"/>
                  </a:lnTo>
                  <a:lnTo>
                    <a:pt x="263" y="547"/>
                  </a:lnTo>
                  <a:lnTo>
                    <a:pt x="262" y="550"/>
                  </a:lnTo>
                  <a:lnTo>
                    <a:pt x="260" y="552"/>
                  </a:lnTo>
                  <a:lnTo>
                    <a:pt x="260" y="554"/>
                  </a:lnTo>
                  <a:lnTo>
                    <a:pt x="260" y="556"/>
                  </a:lnTo>
                  <a:lnTo>
                    <a:pt x="258" y="558"/>
                  </a:lnTo>
                  <a:lnTo>
                    <a:pt x="258" y="559"/>
                  </a:lnTo>
                  <a:lnTo>
                    <a:pt x="258" y="561"/>
                  </a:lnTo>
                  <a:lnTo>
                    <a:pt x="252" y="570"/>
                  </a:lnTo>
                  <a:lnTo>
                    <a:pt x="249" y="579"/>
                  </a:lnTo>
                  <a:lnTo>
                    <a:pt x="245" y="590"/>
                  </a:lnTo>
                  <a:lnTo>
                    <a:pt x="240" y="599"/>
                  </a:lnTo>
                  <a:lnTo>
                    <a:pt x="236" y="608"/>
                  </a:lnTo>
                  <a:lnTo>
                    <a:pt x="231" y="618"/>
                  </a:lnTo>
                  <a:lnTo>
                    <a:pt x="227" y="625"/>
                  </a:lnTo>
                  <a:lnTo>
                    <a:pt x="222" y="634"/>
                  </a:lnTo>
                  <a:lnTo>
                    <a:pt x="216" y="645"/>
                  </a:lnTo>
                  <a:lnTo>
                    <a:pt x="212" y="654"/>
                  </a:lnTo>
                  <a:lnTo>
                    <a:pt x="209" y="659"/>
                  </a:lnTo>
                  <a:lnTo>
                    <a:pt x="205" y="663"/>
                  </a:lnTo>
                  <a:lnTo>
                    <a:pt x="203" y="665"/>
                  </a:lnTo>
                  <a:lnTo>
                    <a:pt x="202" y="667"/>
                  </a:lnTo>
                  <a:lnTo>
                    <a:pt x="200" y="668"/>
                  </a:lnTo>
                  <a:lnTo>
                    <a:pt x="198" y="670"/>
                  </a:lnTo>
                  <a:lnTo>
                    <a:pt x="196" y="670"/>
                  </a:lnTo>
                  <a:lnTo>
                    <a:pt x="194" y="672"/>
                  </a:lnTo>
                  <a:lnTo>
                    <a:pt x="192" y="672"/>
                  </a:lnTo>
                  <a:lnTo>
                    <a:pt x="189" y="674"/>
                  </a:lnTo>
                  <a:lnTo>
                    <a:pt x="185" y="674"/>
                  </a:lnTo>
                  <a:lnTo>
                    <a:pt x="180" y="676"/>
                  </a:lnTo>
                  <a:lnTo>
                    <a:pt x="176" y="677"/>
                  </a:lnTo>
                  <a:lnTo>
                    <a:pt x="174" y="677"/>
                  </a:lnTo>
                  <a:lnTo>
                    <a:pt x="172" y="679"/>
                  </a:lnTo>
                  <a:lnTo>
                    <a:pt x="171" y="681"/>
                  </a:lnTo>
                  <a:lnTo>
                    <a:pt x="169" y="683"/>
                  </a:lnTo>
                  <a:lnTo>
                    <a:pt x="167" y="685"/>
                  </a:lnTo>
                  <a:lnTo>
                    <a:pt x="167" y="687"/>
                  </a:lnTo>
                  <a:lnTo>
                    <a:pt x="167" y="688"/>
                  </a:lnTo>
                  <a:lnTo>
                    <a:pt x="167" y="692"/>
                  </a:lnTo>
                  <a:lnTo>
                    <a:pt x="167" y="694"/>
                  </a:lnTo>
                  <a:lnTo>
                    <a:pt x="167" y="696"/>
                  </a:lnTo>
                  <a:lnTo>
                    <a:pt x="169" y="697"/>
                  </a:lnTo>
                  <a:lnTo>
                    <a:pt x="169" y="701"/>
                  </a:lnTo>
                  <a:lnTo>
                    <a:pt x="171" y="703"/>
                  </a:lnTo>
                  <a:lnTo>
                    <a:pt x="172" y="707"/>
                  </a:lnTo>
                  <a:lnTo>
                    <a:pt x="174" y="708"/>
                  </a:lnTo>
                  <a:lnTo>
                    <a:pt x="174" y="710"/>
                  </a:lnTo>
                  <a:lnTo>
                    <a:pt x="176" y="712"/>
                  </a:lnTo>
                  <a:lnTo>
                    <a:pt x="176" y="714"/>
                  </a:lnTo>
                  <a:lnTo>
                    <a:pt x="176" y="716"/>
                  </a:lnTo>
                  <a:lnTo>
                    <a:pt x="176" y="717"/>
                  </a:lnTo>
                  <a:lnTo>
                    <a:pt x="176" y="717"/>
                  </a:lnTo>
                  <a:lnTo>
                    <a:pt x="174" y="719"/>
                  </a:lnTo>
                  <a:lnTo>
                    <a:pt x="174" y="721"/>
                  </a:lnTo>
                  <a:lnTo>
                    <a:pt x="172" y="723"/>
                  </a:lnTo>
                  <a:lnTo>
                    <a:pt x="171" y="725"/>
                  </a:lnTo>
                  <a:lnTo>
                    <a:pt x="169" y="727"/>
                  </a:lnTo>
                  <a:lnTo>
                    <a:pt x="169" y="728"/>
                  </a:lnTo>
                  <a:lnTo>
                    <a:pt x="167" y="730"/>
                  </a:lnTo>
                  <a:lnTo>
                    <a:pt x="167" y="730"/>
                  </a:lnTo>
                  <a:lnTo>
                    <a:pt x="167" y="732"/>
                  </a:lnTo>
                  <a:lnTo>
                    <a:pt x="167" y="734"/>
                  </a:lnTo>
                  <a:lnTo>
                    <a:pt x="167" y="736"/>
                  </a:lnTo>
                  <a:lnTo>
                    <a:pt x="167" y="736"/>
                  </a:lnTo>
                  <a:lnTo>
                    <a:pt x="169" y="737"/>
                  </a:lnTo>
                  <a:lnTo>
                    <a:pt x="171" y="739"/>
                  </a:lnTo>
                  <a:lnTo>
                    <a:pt x="171" y="741"/>
                  </a:lnTo>
                  <a:lnTo>
                    <a:pt x="172" y="743"/>
                  </a:lnTo>
                  <a:lnTo>
                    <a:pt x="172" y="745"/>
                  </a:lnTo>
                  <a:lnTo>
                    <a:pt x="172" y="747"/>
                  </a:lnTo>
                  <a:lnTo>
                    <a:pt x="172" y="748"/>
                  </a:lnTo>
                  <a:lnTo>
                    <a:pt x="172" y="752"/>
                  </a:lnTo>
                  <a:lnTo>
                    <a:pt x="171" y="754"/>
                  </a:lnTo>
                  <a:lnTo>
                    <a:pt x="171" y="756"/>
                  </a:lnTo>
                  <a:lnTo>
                    <a:pt x="169" y="757"/>
                  </a:lnTo>
                  <a:lnTo>
                    <a:pt x="167" y="759"/>
                  </a:lnTo>
                  <a:lnTo>
                    <a:pt x="165" y="761"/>
                  </a:lnTo>
                  <a:lnTo>
                    <a:pt x="163" y="761"/>
                  </a:lnTo>
                  <a:lnTo>
                    <a:pt x="162" y="763"/>
                  </a:lnTo>
                  <a:lnTo>
                    <a:pt x="158" y="765"/>
                  </a:lnTo>
                  <a:lnTo>
                    <a:pt x="156" y="765"/>
                  </a:lnTo>
                  <a:lnTo>
                    <a:pt x="154" y="767"/>
                  </a:lnTo>
                  <a:lnTo>
                    <a:pt x="153" y="767"/>
                  </a:lnTo>
                  <a:lnTo>
                    <a:pt x="149" y="767"/>
                  </a:lnTo>
                  <a:lnTo>
                    <a:pt x="147" y="767"/>
                  </a:lnTo>
                  <a:lnTo>
                    <a:pt x="145" y="767"/>
                  </a:lnTo>
                  <a:lnTo>
                    <a:pt x="143" y="767"/>
                  </a:lnTo>
                  <a:lnTo>
                    <a:pt x="142" y="768"/>
                  </a:lnTo>
                  <a:lnTo>
                    <a:pt x="140" y="768"/>
                  </a:lnTo>
                  <a:lnTo>
                    <a:pt x="140" y="768"/>
                  </a:lnTo>
                  <a:lnTo>
                    <a:pt x="138" y="768"/>
                  </a:lnTo>
                  <a:lnTo>
                    <a:pt x="138" y="770"/>
                  </a:lnTo>
                  <a:lnTo>
                    <a:pt x="136" y="770"/>
                  </a:lnTo>
                  <a:lnTo>
                    <a:pt x="136" y="770"/>
                  </a:lnTo>
                  <a:lnTo>
                    <a:pt x="134" y="772"/>
                  </a:lnTo>
                  <a:lnTo>
                    <a:pt x="134" y="774"/>
                  </a:lnTo>
                  <a:lnTo>
                    <a:pt x="134" y="777"/>
                  </a:lnTo>
                  <a:lnTo>
                    <a:pt x="134" y="779"/>
                  </a:lnTo>
                  <a:lnTo>
                    <a:pt x="133" y="781"/>
                  </a:lnTo>
                  <a:lnTo>
                    <a:pt x="133" y="783"/>
                  </a:lnTo>
                  <a:lnTo>
                    <a:pt x="133" y="785"/>
                  </a:lnTo>
                  <a:lnTo>
                    <a:pt x="131" y="786"/>
                  </a:lnTo>
                  <a:lnTo>
                    <a:pt x="131" y="788"/>
                  </a:lnTo>
                  <a:lnTo>
                    <a:pt x="129" y="790"/>
                  </a:lnTo>
                  <a:lnTo>
                    <a:pt x="129" y="790"/>
                  </a:lnTo>
                  <a:lnTo>
                    <a:pt x="127" y="790"/>
                  </a:lnTo>
                  <a:lnTo>
                    <a:pt x="127" y="790"/>
                  </a:lnTo>
                  <a:lnTo>
                    <a:pt x="125" y="790"/>
                  </a:lnTo>
                  <a:lnTo>
                    <a:pt x="123" y="790"/>
                  </a:lnTo>
                  <a:lnTo>
                    <a:pt x="120" y="790"/>
                  </a:lnTo>
                  <a:lnTo>
                    <a:pt x="118" y="788"/>
                  </a:lnTo>
                  <a:lnTo>
                    <a:pt x="116" y="788"/>
                  </a:lnTo>
                  <a:lnTo>
                    <a:pt x="114" y="788"/>
                  </a:lnTo>
                  <a:lnTo>
                    <a:pt x="113" y="788"/>
                  </a:lnTo>
                  <a:lnTo>
                    <a:pt x="111" y="788"/>
                  </a:lnTo>
                  <a:lnTo>
                    <a:pt x="107" y="788"/>
                  </a:lnTo>
                  <a:lnTo>
                    <a:pt x="105" y="790"/>
                  </a:lnTo>
                  <a:lnTo>
                    <a:pt x="103" y="790"/>
                  </a:lnTo>
                  <a:lnTo>
                    <a:pt x="103" y="792"/>
                  </a:lnTo>
                  <a:lnTo>
                    <a:pt x="102" y="794"/>
                  </a:lnTo>
                  <a:lnTo>
                    <a:pt x="100" y="796"/>
                  </a:lnTo>
                  <a:lnTo>
                    <a:pt x="98" y="797"/>
                  </a:lnTo>
                  <a:lnTo>
                    <a:pt x="94" y="805"/>
                  </a:lnTo>
                  <a:lnTo>
                    <a:pt x="91" y="812"/>
                  </a:lnTo>
                  <a:lnTo>
                    <a:pt x="89" y="812"/>
                  </a:lnTo>
                  <a:lnTo>
                    <a:pt x="89" y="812"/>
                  </a:lnTo>
                  <a:lnTo>
                    <a:pt x="87" y="814"/>
                  </a:lnTo>
                  <a:lnTo>
                    <a:pt x="87" y="814"/>
                  </a:lnTo>
                  <a:lnTo>
                    <a:pt x="85" y="814"/>
                  </a:lnTo>
                  <a:lnTo>
                    <a:pt x="83" y="814"/>
                  </a:lnTo>
                  <a:lnTo>
                    <a:pt x="80" y="814"/>
                  </a:lnTo>
                  <a:lnTo>
                    <a:pt x="78" y="812"/>
                  </a:lnTo>
                  <a:lnTo>
                    <a:pt x="76" y="812"/>
                  </a:lnTo>
                  <a:lnTo>
                    <a:pt x="74" y="814"/>
                  </a:lnTo>
                  <a:lnTo>
                    <a:pt x="73" y="814"/>
                  </a:lnTo>
                  <a:lnTo>
                    <a:pt x="71" y="816"/>
                  </a:lnTo>
                  <a:lnTo>
                    <a:pt x="69" y="816"/>
                  </a:lnTo>
                  <a:lnTo>
                    <a:pt x="67" y="817"/>
                  </a:lnTo>
                  <a:lnTo>
                    <a:pt x="65" y="821"/>
                  </a:lnTo>
                  <a:lnTo>
                    <a:pt x="63" y="823"/>
                  </a:lnTo>
                  <a:lnTo>
                    <a:pt x="62" y="825"/>
                  </a:lnTo>
                  <a:lnTo>
                    <a:pt x="60" y="828"/>
                  </a:lnTo>
                  <a:lnTo>
                    <a:pt x="58" y="830"/>
                  </a:lnTo>
                  <a:lnTo>
                    <a:pt x="56" y="832"/>
                  </a:lnTo>
                  <a:lnTo>
                    <a:pt x="56" y="836"/>
                  </a:lnTo>
                  <a:lnTo>
                    <a:pt x="54" y="839"/>
                  </a:lnTo>
                  <a:lnTo>
                    <a:pt x="54" y="841"/>
                  </a:lnTo>
                  <a:lnTo>
                    <a:pt x="54" y="843"/>
                  </a:lnTo>
                  <a:lnTo>
                    <a:pt x="53" y="846"/>
                  </a:lnTo>
                  <a:lnTo>
                    <a:pt x="53" y="848"/>
                  </a:lnTo>
                  <a:lnTo>
                    <a:pt x="53" y="850"/>
                  </a:lnTo>
                  <a:lnTo>
                    <a:pt x="54" y="850"/>
                  </a:lnTo>
                  <a:lnTo>
                    <a:pt x="54" y="852"/>
                  </a:lnTo>
                  <a:lnTo>
                    <a:pt x="54" y="854"/>
                  </a:lnTo>
                  <a:lnTo>
                    <a:pt x="56" y="856"/>
                  </a:lnTo>
                  <a:lnTo>
                    <a:pt x="58" y="859"/>
                  </a:lnTo>
                  <a:lnTo>
                    <a:pt x="60" y="861"/>
                  </a:lnTo>
                  <a:lnTo>
                    <a:pt x="63" y="863"/>
                  </a:lnTo>
                  <a:lnTo>
                    <a:pt x="67" y="866"/>
                  </a:lnTo>
                  <a:lnTo>
                    <a:pt x="69" y="868"/>
                  </a:lnTo>
                  <a:lnTo>
                    <a:pt x="73" y="870"/>
                  </a:lnTo>
                  <a:lnTo>
                    <a:pt x="76" y="872"/>
                  </a:lnTo>
                  <a:lnTo>
                    <a:pt x="80" y="876"/>
                  </a:lnTo>
                  <a:lnTo>
                    <a:pt x="83" y="876"/>
                  </a:lnTo>
                  <a:lnTo>
                    <a:pt x="87" y="877"/>
                  </a:lnTo>
                  <a:lnTo>
                    <a:pt x="91" y="879"/>
                  </a:lnTo>
                  <a:lnTo>
                    <a:pt x="94" y="879"/>
                  </a:lnTo>
                  <a:lnTo>
                    <a:pt x="96" y="879"/>
                  </a:lnTo>
                  <a:lnTo>
                    <a:pt x="98" y="879"/>
                  </a:lnTo>
                  <a:lnTo>
                    <a:pt x="98" y="879"/>
                  </a:lnTo>
                  <a:lnTo>
                    <a:pt x="100" y="877"/>
                  </a:lnTo>
                  <a:lnTo>
                    <a:pt x="102" y="877"/>
                  </a:lnTo>
                  <a:lnTo>
                    <a:pt x="102" y="877"/>
                  </a:lnTo>
                  <a:lnTo>
                    <a:pt x="103" y="876"/>
                  </a:lnTo>
                  <a:lnTo>
                    <a:pt x="105" y="876"/>
                  </a:lnTo>
                  <a:lnTo>
                    <a:pt x="107" y="876"/>
                  </a:lnTo>
                  <a:lnTo>
                    <a:pt x="105" y="876"/>
                  </a:lnTo>
                  <a:lnTo>
                    <a:pt x="105" y="877"/>
                  </a:lnTo>
                  <a:lnTo>
                    <a:pt x="105" y="879"/>
                  </a:lnTo>
                  <a:lnTo>
                    <a:pt x="105" y="881"/>
                  </a:lnTo>
                  <a:lnTo>
                    <a:pt x="103" y="883"/>
                  </a:lnTo>
                  <a:lnTo>
                    <a:pt x="103" y="885"/>
                  </a:lnTo>
                  <a:lnTo>
                    <a:pt x="103" y="888"/>
                  </a:lnTo>
                  <a:lnTo>
                    <a:pt x="102" y="892"/>
                  </a:lnTo>
                  <a:lnTo>
                    <a:pt x="100" y="894"/>
                  </a:lnTo>
                  <a:lnTo>
                    <a:pt x="98" y="897"/>
                  </a:lnTo>
                  <a:lnTo>
                    <a:pt x="98" y="899"/>
                  </a:lnTo>
                  <a:lnTo>
                    <a:pt x="98" y="901"/>
                  </a:lnTo>
                  <a:lnTo>
                    <a:pt x="98" y="903"/>
                  </a:lnTo>
                  <a:lnTo>
                    <a:pt x="98" y="906"/>
                  </a:lnTo>
                  <a:lnTo>
                    <a:pt x="98" y="908"/>
                  </a:lnTo>
                  <a:lnTo>
                    <a:pt x="98" y="912"/>
                  </a:lnTo>
                  <a:lnTo>
                    <a:pt x="98" y="914"/>
                  </a:lnTo>
                  <a:lnTo>
                    <a:pt x="98" y="915"/>
                  </a:lnTo>
                  <a:lnTo>
                    <a:pt x="100" y="917"/>
                  </a:lnTo>
                  <a:lnTo>
                    <a:pt x="100" y="919"/>
                  </a:lnTo>
                  <a:lnTo>
                    <a:pt x="102" y="921"/>
                  </a:lnTo>
                  <a:lnTo>
                    <a:pt x="102" y="923"/>
                  </a:lnTo>
                  <a:lnTo>
                    <a:pt x="100" y="925"/>
                  </a:lnTo>
                  <a:lnTo>
                    <a:pt x="100" y="925"/>
                  </a:lnTo>
                  <a:lnTo>
                    <a:pt x="98" y="926"/>
                  </a:lnTo>
                  <a:lnTo>
                    <a:pt x="96" y="926"/>
                  </a:lnTo>
                  <a:lnTo>
                    <a:pt x="93" y="926"/>
                  </a:lnTo>
                  <a:lnTo>
                    <a:pt x="91" y="926"/>
                  </a:lnTo>
                  <a:lnTo>
                    <a:pt x="89" y="926"/>
                  </a:lnTo>
                  <a:lnTo>
                    <a:pt x="87" y="928"/>
                  </a:lnTo>
                  <a:lnTo>
                    <a:pt x="76" y="926"/>
                  </a:lnTo>
                  <a:lnTo>
                    <a:pt x="69" y="926"/>
                  </a:lnTo>
                  <a:lnTo>
                    <a:pt x="69" y="930"/>
                  </a:lnTo>
                  <a:lnTo>
                    <a:pt x="69" y="932"/>
                  </a:lnTo>
                  <a:lnTo>
                    <a:pt x="67" y="934"/>
                  </a:lnTo>
                  <a:lnTo>
                    <a:pt x="67" y="935"/>
                  </a:lnTo>
                  <a:lnTo>
                    <a:pt x="65" y="937"/>
                  </a:lnTo>
                  <a:lnTo>
                    <a:pt x="63" y="937"/>
                  </a:lnTo>
                  <a:lnTo>
                    <a:pt x="63" y="939"/>
                  </a:lnTo>
                  <a:lnTo>
                    <a:pt x="60" y="939"/>
                  </a:lnTo>
                  <a:lnTo>
                    <a:pt x="60" y="939"/>
                  </a:lnTo>
                  <a:lnTo>
                    <a:pt x="58" y="937"/>
                  </a:lnTo>
                  <a:lnTo>
                    <a:pt x="56" y="937"/>
                  </a:lnTo>
                  <a:lnTo>
                    <a:pt x="56" y="937"/>
                  </a:lnTo>
                  <a:lnTo>
                    <a:pt x="54" y="935"/>
                  </a:lnTo>
                  <a:lnTo>
                    <a:pt x="53" y="934"/>
                  </a:lnTo>
                  <a:lnTo>
                    <a:pt x="51" y="930"/>
                  </a:lnTo>
                  <a:lnTo>
                    <a:pt x="51" y="926"/>
                  </a:lnTo>
                  <a:lnTo>
                    <a:pt x="47" y="926"/>
                  </a:lnTo>
                  <a:lnTo>
                    <a:pt x="44" y="928"/>
                  </a:lnTo>
                  <a:lnTo>
                    <a:pt x="42" y="928"/>
                  </a:lnTo>
                  <a:lnTo>
                    <a:pt x="40" y="928"/>
                  </a:lnTo>
                  <a:lnTo>
                    <a:pt x="40" y="928"/>
                  </a:lnTo>
                  <a:lnTo>
                    <a:pt x="36" y="926"/>
                  </a:lnTo>
                  <a:lnTo>
                    <a:pt x="38" y="925"/>
                  </a:lnTo>
                  <a:lnTo>
                    <a:pt x="40" y="923"/>
                  </a:lnTo>
                  <a:lnTo>
                    <a:pt x="42" y="921"/>
                  </a:lnTo>
                  <a:lnTo>
                    <a:pt x="42" y="919"/>
                  </a:lnTo>
                  <a:lnTo>
                    <a:pt x="44" y="917"/>
                  </a:lnTo>
                  <a:lnTo>
                    <a:pt x="45" y="917"/>
                  </a:lnTo>
                  <a:lnTo>
                    <a:pt x="45" y="915"/>
                  </a:lnTo>
                  <a:lnTo>
                    <a:pt x="45" y="914"/>
                  </a:lnTo>
                  <a:lnTo>
                    <a:pt x="45" y="914"/>
                  </a:lnTo>
                  <a:lnTo>
                    <a:pt x="45" y="912"/>
                  </a:lnTo>
                  <a:lnTo>
                    <a:pt x="45" y="910"/>
                  </a:lnTo>
                  <a:lnTo>
                    <a:pt x="45" y="910"/>
                  </a:lnTo>
                  <a:lnTo>
                    <a:pt x="45" y="908"/>
                  </a:lnTo>
                  <a:lnTo>
                    <a:pt x="45" y="908"/>
                  </a:lnTo>
                  <a:lnTo>
                    <a:pt x="44" y="906"/>
                  </a:lnTo>
                  <a:lnTo>
                    <a:pt x="44" y="906"/>
                  </a:lnTo>
                  <a:lnTo>
                    <a:pt x="42" y="906"/>
                  </a:lnTo>
                  <a:lnTo>
                    <a:pt x="40" y="906"/>
                  </a:lnTo>
                  <a:lnTo>
                    <a:pt x="38" y="905"/>
                  </a:lnTo>
                  <a:lnTo>
                    <a:pt x="36" y="905"/>
                  </a:lnTo>
                  <a:lnTo>
                    <a:pt x="34" y="905"/>
                  </a:lnTo>
                  <a:lnTo>
                    <a:pt x="31" y="905"/>
                  </a:lnTo>
                  <a:lnTo>
                    <a:pt x="29" y="905"/>
                  </a:lnTo>
                  <a:lnTo>
                    <a:pt x="27" y="905"/>
                  </a:lnTo>
                  <a:lnTo>
                    <a:pt x="25" y="905"/>
                  </a:lnTo>
                  <a:lnTo>
                    <a:pt x="22" y="906"/>
                  </a:lnTo>
                  <a:lnTo>
                    <a:pt x="20" y="906"/>
                  </a:lnTo>
                  <a:lnTo>
                    <a:pt x="20" y="906"/>
                  </a:lnTo>
                  <a:lnTo>
                    <a:pt x="18" y="908"/>
                  </a:lnTo>
                  <a:lnTo>
                    <a:pt x="16" y="910"/>
                  </a:lnTo>
                  <a:lnTo>
                    <a:pt x="16" y="910"/>
                  </a:lnTo>
                  <a:lnTo>
                    <a:pt x="14" y="912"/>
                  </a:lnTo>
                  <a:lnTo>
                    <a:pt x="14" y="914"/>
                  </a:lnTo>
                  <a:lnTo>
                    <a:pt x="13" y="915"/>
                  </a:lnTo>
                  <a:lnTo>
                    <a:pt x="13" y="917"/>
                  </a:lnTo>
                  <a:lnTo>
                    <a:pt x="13" y="919"/>
                  </a:lnTo>
                  <a:lnTo>
                    <a:pt x="13" y="921"/>
                  </a:lnTo>
                  <a:lnTo>
                    <a:pt x="13" y="925"/>
                  </a:lnTo>
                  <a:lnTo>
                    <a:pt x="13" y="928"/>
                  </a:lnTo>
                  <a:lnTo>
                    <a:pt x="13" y="932"/>
                  </a:lnTo>
                  <a:lnTo>
                    <a:pt x="13" y="935"/>
                  </a:lnTo>
                  <a:lnTo>
                    <a:pt x="13" y="939"/>
                  </a:lnTo>
                  <a:lnTo>
                    <a:pt x="14" y="943"/>
                  </a:lnTo>
                  <a:lnTo>
                    <a:pt x="14" y="946"/>
                  </a:lnTo>
                  <a:lnTo>
                    <a:pt x="16" y="948"/>
                  </a:lnTo>
                  <a:lnTo>
                    <a:pt x="16" y="950"/>
                  </a:lnTo>
                  <a:lnTo>
                    <a:pt x="18" y="952"/>
                  </a:lnTo>
                  <a:lnTo>
                    <a:pt x="20" y="954"/>
                  </a:lnTo>
                  <a:lnTo>
                    <a:pt x="22" y="955"/>
                  </a:lnTo>
                  <a:lnTo>
                    <a:pt x="25" y="957"/>
                  </a:lnTo>
                  <a:lnTo>
                    <a:pt x="27" y="957"/>
                  </a:lnTo>
                  <a:lnTo>
                    <a:pt x="29" y="959"/>
                  </a:lnTo>
                  <a:lnTo>
                    <a:pt x="33" y="959"/>
                  </a:lnTo>
                  <a:lnTo>
                    <a:pt x="36" y="959"/>
                  </a:lnTo>
                  <a:lnTo>
                    <a:pt x="38" y="959"/>
                  </a:lnTo>
                  <a:lnTo>
                    <a:pt x="42" y="961"/>
                  </a:lnTo>
                  <a:lnTo>
                    <a:pt x="44" y="961"/>
                  </a:lnTo>
                  <a:lnTo>
                    <a:pt x="45" y="963"/>
                  </a:lnTo>
                  <a:lnTo>
                    <a:pt x="49" y="963"/>
                  </a:lnTo>
                  <a:lnTo>
                    <a:pt x="51" y="965"/>
                  </a:lnTo>
                  <a:lnTo>
                    <a:pt x="54" y="965"/>
                  </a:lnTo>
                  <a:lnTo>
                    <a:pt x="58" y="965"/>
                  </a:lnTo>
                  <a:lnTo>
                    <a:pt x="62" y="965"/>
                  </a:lnTo>
                  <a:lnTo>
                    <a:pt x="67" y="965"/>
                  </a:lnTo>
                  <a:lnTo>
                    <a:pt x="71" y="965"/>
                  </a:lnTo>
                  <a:lnTo>
                    <a:pt x="74" y="963"/>
                  </a:lnTo>
                  <a:lnTo>
                    <a:pt x="76" y="963"/>
                  </a:lnTo>
                  <a:lnTo>
                    <a:pt x="80" y="961"/>
                  </a:lnTo>
                  <a:lnTo>
                    <a:pt x="82" y="961"/>
                  </a:lnTo>
                  <a:lnTo>
                    <a:pt x="83" y="959"/>
                  </a:lnTo>
                  <a:lnTo>
                    <a:pt x="91" y="959"/>
                  </a:lnTo>
                  <a:lnTo>
                    <a:pt x="91" y="963"/>
                  </a:lnTo>
                  <a:lnTo>
                    <a:pt x="89" y="968"/>
                  </a:lnTo>
                  <a:lnTo>
                    <a:pt x="87" y="974"/>
                  </a:lnTo>
                  <a:lnTo>
                    <a:pt x="83" y="981"/>
                  </a:lnTo>
                  <a:lnTo>
                    <a:pt x="80" y="988"/>
                  </a:lnTo>
                  <a:lnTo>
                    <a:pt x="76" y="995"/>
                  </a:lnTo>
                  <a:lnTo>
                    <a:pt x="74" y="997"/>
                  </a:lnTo>
                  <a:lnTo>
                    <a:pt x="73" y="999"/>
                  </a:lnTo>
                  <a:lnTo>
                    <a:pt x="73" y="1001"/>
                  </a:lnTo>
                  <a:lnTo>
                    <a:pt x="71" y="1001"/>
                  </a:lnTo>
                  <a:lnTo>
                    <a:pt x="69" y="1001"/>
                  </a:lnTo>
                  <a:lnTo>
                    <a:pt x="67" y="999"/>
                  </a:lnTo>
                  <a:lnTo>
                    <a:pt x="65" y="999"/>
                  </a:lnTo>
                  <a:lnTo>
                    <a:pt x="65" y="999"/>
                  </a:lnTo>
                  <a:lnTo>
                    <a:pt x="63" y="997"/>
                  </a:lnTo>
                  <a:lnTo>
                    <a:pt x="62" y="997"/>
                  </a:lnTo>
                  <a:lnTo>
                    <a:pt x="60" y="997"/>
                  </a:lnTo>
                  <a:lnTo>
                    <a:pt x="58" y="995"/>
                  </a:lnTo>
                  <a:lnTo>
                    <a:pt x="56" y="997"/>
                  </a:lnTo>
                  <a:lnTo>
                    <a:pt x="54" y="997"/>
                  </a:lnTo>
                  <a:lnTo>
                    <a:pt x="53" y="997"/>
                  </a:lnTo>
                  <a:lnTo>
                    <a:pt x="51" y="999"/>
                  </a:lnTo>
                  <a:lnTo>
                    <a:pt x="47" y="1001"/>
                  </a:lnTo>
                  <a:lnTo>
                    <a:pt x="42" y="1005"/>
                  </a:lnTo>
                  <a:lnTo>
                    <a:pt x="38" y="1006"/>
                  </a:lnTo>
                  <a:lnTo>
                    <a:pt x="34" y="1010"/>
                  </a:lnTo>
                  <a:lnTo>
                    <a:pt x="33" y="1012"/>
                  </a:lnTo>
                  <a:lnTo>
                    <a:pt x="31" y="1014"/>
                  </a:lnTo>
                  <a:lnTo>
                    <a:pt x="29" y="1017"/>
                  </a:lnTo>
                  <a:lnTo>
                    <a:pt x="27" y="1019"/>
                  </a:lnTo>
                  <a:lnTo>
                    <a:pt x="27" y="1021"/>
                  </a:lnTo>
                  <a:lnTo>
                    <a:pt x="25" y="1023"/>
                  </a:lnTo>
                  <a:lnTo>
                    <a:pt x="25" y="1028"/>
                  </a:lnTo>
                  <a:lnTo>
                    <a:pt x="25" y="1032"/>
                  </a:lnTo>
                  <a:lnTo>
                    <a:pt x="24" y="1035"/>
                  </a:lnTo>
                  <a:lnTo>
                    <a:pt x="24" y="1039"/>
                  </a:lnTo>
                  <a:lnTo>
                    <a:pt x="22" y="1041"/>
                  </a:lnTo>
                  <a:lnTo>
                    <a:pt x="22" y="1044"/>
                  </a:lnTo>
                  <a:lnTo>
                    <a:pt x="20" y="1046"/>
                  </a:lnTo>
                  <a:lnTo>
                    <a:pt x="18" y="1050"/>
                  </a:lnTo>
                  <a:lnTo>
                    <a:pt x="13" y="1055"/>
                  </a:lnTo>
                  <a:lnTo>
                    <a:pt x="5" y="1063"/>
                  </a:lnTo>
                  <a:lnTo>
                    <a:pt x="5" y="1064"/>
                  </a:lnTo>
                  <a:lnTo>
                    <a:pt x="4" y="1066"/>
                  </a:lnTo>
                  <a:lnTo>
                    <a:pt x="2" y="1066"/>
                  </a:lnTo>
                  <a:lnTo>
                    <a:pt x="2" y="1068"/>
                  </a:lnTo>
                  <a:lnTo>
                    <a:pt x="2" y="1070"/>
                  </a:lnTo>
                  <a:lnTo>
                    <a:pt x="0" y="1074"/>
                  </a:lnTo>
                  <a:lnTo>
                    <a:pt x="0" y="1075"/>
                  </a:lnTo>
                  <a:lnTo>
                    <a:pt x="0" y="1077"/>
                  </a:lnTo>
                  <a:lnTo>
                    <a:pt x="0" y="1079"/>
                  </a:lnTo>
                  <a:lnTo>
                    <a:pt x="0" y="1081"/>
                  </a:lnTo>
                  <a:lnTo>
                    <a:pt x="2" y="1083"/>
                  </a:lnTo>
                  <a:lnTo>
                    <a:pt x="4" y="1084"/>
                  </a:lnTo>
                  <a:lnTo>
                    <a:pt x="4" y="1084"/>
                  </a:lnTo>
                  <a:lnTo>
                    <a:pt x="5" y="1086"/>
                  </a:lnTo>
                  <a:lnTo>
                    <a:pt x="7" y="1086"/>
                  </a:lnTo>
                  <a:lnTo>
                    <a:pt x="9" y="1086"/>
                  </a:lnTo>
                  <a:lnTo>
                    <a:pt x="11" y="1086"/>
                  </a:lnTo>
                  <a:lnTo>
                    <a:pt x="14" y="1086"/>
                  </a:lnTo>
                  <a:lnTo>
                    <a:pt x="16" y="1086"/>
                  </a:lnTo>
                  <a:lnTo>
                    <a:pt x="20" y="1086"/>
                  </a:lnTo>
                  <a:lnTo>
                    <a:pt x="22" y="1086"/>
                  </a:lnTo>
                  <a:lnTo>
                    <a:pt x="25" y="1088"/>
                  </a:lnTo>
                  <a:lnTo>
                    <a:pt x="29" y="1088"/>
                  </a:lnTo>
                  <a:lnTo>
                    <a:pt x="33" y="1090"/>
                  </a:lnTo>
                  <a:lnTo>
                    <a:pt x="34" y="1092"/>
                  </a:lnTo>
                  <a:lnTo>
                    <a:pt x="36" y="1094"/>
                  </a:lnTo>
                  <a:lnTo>
                    <a:pt x="38" y="1094"/>
                  </a:lnTo>
                  <a:lnTo>
                    <a:pt x="38" y="1095"/>
                  </a:lnTo>
                  <a:lnTo>
                    <a:pt x="40" y="1097"/>
                  </a:lnTo>
                  <a:lnTo>
                    <a:pt x="40" y="1099"/>
                  </a:lnTo>
                  <a:lnTo>
                    <a:pt x="42" y="1101"/>
                  </a:lnTo>
                  <a:lnTo>
                    <a:pt x="42" y="1103"/>
                  </a:lnTo>
                  <a:lnTo>
                    <a:pt x="42" y="1103"/>
                  </a:lnTo>
                  <a:lnTo>
                    <a:pt x="40" y="1104"/>
                  </a:lnTo>
                  <a:lnTo>
                    <a:pt x="38" y="1106"/>
                  </a:lnTo>
                  <a:lnTo>
                    <a:pt x="36" y="1108"/>
                  </a:lnTo>
                  <a:lnTo>
                    <a:pt x="31" y="1114"/>
                  </a:lnTo>
                  <a:lnTo>
                    <a:pt x="29" y="1115"/>
                  </a:lnTo>
                  <a:lnTo>
                    <a:pt x="29" y="1123"/>
                  </a:lnTo>
                  <a:lnTo>
                    <a:pt x="27" y="1123"/>
                  </a:lnTo>
                  <a:lnTo>
                    <a:pt x="29" y="1123"/>
                  </a:lnTo>
                  <a:lnTo>
                    <a:pt x="29" y="1123"/>
                  </a:lnTo>
                  <a:lnTo>
                    <a:pt x="29" y="1123"/>
                  </a:lnTo>
                  <a:lnTo>
                    <a:pt x="31" y="1121"/>
                  </a:lnTo>
                  <a:lnTo>
                    <a:pt x="33" y="1121"/>
                  </a:lnTo>
                  <a:lnTo>
                    <a:pt x="34" y="1121"/>
                  </a:lnTo>
                  <a:lnTo>
                    <a:pt x="38" y="1121"/>
                  </a:lnTo>
                  <a:lnTo>
                    <a:pt x="40" y="1121"/>
                  </a:lnTo>
                  <a:lnTo>
                    <a:pt x="44" y="1121"/>
                  </a:lnTo>
                  <a:lnTo>
                    <a:pt x="49" y="1123"/>
                  </a:lnTo>
                  <a:lnTo>
                    <a:pt x="56" y="1123"/>
                  </a:lnTo>
                  <a:lnTo>
                    <a:pt x="60" y="1124"/>
                  </a:lnTo>
                  <a:lnTo>
                    <a:pt x="60" y="1124"/>
                  </a:lnTo>
                  <a:lnTo>
                    <a:pt x="62" y="1123"/>
                  </a:lnTo>
                  <a:lnTo>
                    <a:pt x="63" y="1119"/>
                  </a:lnTo>
                  <a:lnTo>
                    <a:pt x="63" y="1115"/>
                  </a:lnTo>
                  <a:lnTo>
                    <a:pt x="63" y="1114"/>
                  </a:lnTo>
                  <a:lnTo>
                    <a:pt x="65" y="1106"/>
                  </a:lnTo>
                  <a:lnTo>
                    <a:pt x="67" y="1101"/>
                  </a:lnTo>
                  <a:lnTo>
                    <a:pt x="67" y="1097"/>
                  </a:lnTo>
                  <a:lnTo>
                    <a:pt x="69" y="1095"/>
                  </a:lnTo>
                  <a:lnTo>
                    <a:pt x="69" y="1092"/>
                  </a:lnTo>
                  <a:lnTo>
                    <a:pt x="71" y="1090"/>
                  </a:lnTo>
                  <a:lnTo>
                    <a:pt x="71" y="1090"/>
                  </a:lnTo>
                  <a:lnTo>
                    <a:pt x="73" y="1088"/>
                  </a:lnTo>
                  <a:lnTo>
                    <a:pt x="74" y="1088"/>
                  </a:lnTo>
                  <a:lnTo>
                    <a:pt x="74" y="1088"/>
                  </a:lnTo>
                  <a:lnTo>
                    <a:pt x="76" y="1086"/>
                  </a:lnTo>
                  <a:lnTo>
                    <a:pt x="76" y="1086"/>
                  </a:lnTo>
                  <a:lnTo>
                    <a:pt x="78" y="1086"/>
                  </a:lnTo>
                  <a:lnTo>
                    <a:pt x="80" y="1086"/>
                  </a:lnTo>
                  <a:lnTo>
                    <a:pt x="83" y="1086"/>
                  </a:lnTo>
                  <a:lnTo>
                    <a:pt x="85" y="1086"/>
                  </a:lnTo>
                  <a:lnTo>
                    <a:pt x="87" y="1088"/>
                  </a:lnTo>
                  <a:lnTo>
                    <a:pt x="89" y="1088"/>
                  </a:lnTo>
                  <a:lnTo>
                    <a:pt x="94" y="1090"/>
                  </a:lnTo>
                  <a:lnTo>
                    <a:pt x="98" y="1094"/>
                  </a:lnTo>
                  <a:lnTo>
                    <a:pt x="102" y="1095"/>
                  </a:lnTo>
                  <a:lnTo>
                    <a:pt x="105" y="1097"/>
                  </a:lnTo>
                  <a:lnTo>
                    <a:pt x="107" y="1099"/>
                  </a:lnTo>
                  <a:lnTo>
                    <a:pt x="111" y="1099"/>
                  </a:lnTo>
                  <a:lnTo>
                    <a:pt x="113" y="1099"/>
                  </a:lnTo>
                  <a:lnTo>
                    <a:pt x="116" y="1099"/>
                  </a:lnTo>
                  <a:lnTo>
                    <a:pt x="116" y="1099"/>
                  </a:lnTo>
                  <a:lnTo>
                    <a:pt x="118" y="1099"/>
                  </a:lnTo>
                  <a:lnTo>
                    <a:pt x="120" y="1099"/>
                  </a:lnTo>
                  <a:lnTo>
                    <a:pt x="120" y="1097"/>
                  </a:lnTo>
                  <a:lnTo>
                    <a:pt x="120" y="1097"/>
                  </a:lnTo>
                  <a:lnTo>
                    <a:pt x="122" y="1095"/>
                  </a:lnTo>
                  <a:lnTo>
                    <a:pt x="122" y="1094"/>
                  </a:lnTo>
                  <a:lnTo>
                    <a:pt x="122" y="1092"/>
                  </a:lnTo>
                  <a:lnTo>
                    <a:pt x="122" y="1092"/>
                  </a:lnTo>
                  <a:lnTo>
                    <a:pt x="120" y="1090"/>
                  </a:lnTo>
                  <a:lnTo>
                    <a:pt x="120" y="1088"/>
                  </a:lnTo>
                  <a:lnTo>
                    <a:pt x="118" y="1088"/>
                  </a:lnTo>
                  <a:lnTo>
                    <a:pt x="114" y="1084"/>
                  </a:lnTo>
                  <a:lnTo>
                    <a:pt x="111" y="1081"/>
                  </a:lnTo>
                  <a:lnTo>
                    <a:pt x="107" y="1079"/>
                  </a:lnTo>
                  <a:lnTo>
                    <a:pt x="103" y="1077"/>
                  </a:lnTo>
                  <a:lnTo>
                    <a:pt x="102" y="1075"/>
                  </a:lnTo>
                  <a:lnTo>
                    <a:pt x="102" y="1074"/>
                  </a:lnTo>
                  <a:lnTo>
                    <a:pt x="100" y="1074"/>
                  </a:lnTo>
                  <a:lnTo>
                    <a:pt x="100" y="1072"/>
                  </a:lnTo>
                  <a:lnTo>
                    <a:pt x="100" y="1064"/>
                  </a:lnTo>
                  <a:lnTo>
                    <a:pt x="103" y="1064"/>
                  </a:lnTo>
                  <a:lnTo>
                    <a:pt x="107" y="1064"/>
                  </a:lnTo>
                  <a:lnTo>
                    <a:pt x="109" y="1063"/>
                  </a:lnTo>
                  <a:lnTo>
                    <a:pt x="111" y="1063"/>
                  </a:lnTo>
                  <a:lnTo>
                    <a:pt x="111" y="1063"/>
                  </a:lnTo>
                  <a:lnTo>
                    <a:pt x="113" y="1061"/>
                  </a:lnTo>
                  <a:lnTo>
                    <a:pt x="111" y="1059"/>
                  </a:lnTo>
                  <a:lnTo>
                    <a:pt x="109" y="1059"/>
                  </a:lnTo>
                  <a:lnTo>
                    <a:pt x="107" y="1057"/>
                  </a:lnTo>
                  <a:lnTo>
                    <a:pt x="105" y="1055"/>
                  </a:lnTo>
                  <a:lnTo>
                    <a:pt x="103" y="1055"/>
                  </a:lnTo>
                  <a:lnTo>
                    <a:pt x="100" y="1054"/>
                  </a:lnTo>
                  <a:lnTo>
                    <a:pt x="100" y="1052"/>
                  </a:lnTo>
                  <a:lnTo>
                    <a:pt x="100" y="1052"/>
                  </a:lnTo>
                  <a:lnTo>
                    <a:pt x="100" y="1050"/>
                  </a:lnTo>
                  <a:lnTo>
                    <a:pt x="100" y="1050"/>
                  </a:lnTo>
                  <a:lnTo>
                    <a:pt x="100" y="1048"/>
                  </a:lnTo>
                  <a:lnTo>
                    <a:pt x="100" y="1046"/>
                  </a:lnTo>
                  <a:lnTo>
                    <a:pt x="100" y="1044"/>
                  </a:lnTo>
                  <a:lnTo>
                    <a:pt x="100" y="1044"/>
                  </a:lnTo>
                  <a:lnTo>
                    <a:pt x="102" y="1041"/>
                  </a:lnTo>
                  <a:lnTo>
                    <a:pt x="103" y="1039"/>
                  </a:lnTo>
                  <a:lnTo>
                    <a:pt x="105" y="1037"/>
                  </a:lnTo>
                  <a:lnTo>
                    <a:pt x="107" y="1037"/>
                  </a:lnTo>
                  <a:lnTo>
                    <a:pt x="107" y="1035"/>
                  </a:lnTo>
                  <a:lnTo>
                    <a:pt x="109" y="1035"/>
                  </a:lnTo>
                  <a:lnTo>
                    <a:pt x="111" y="1034"/>
                  </a:lnTo>
                  <a:lnTo>
                    <a:pt x="113" y="1034"/>
                  </a:lnTo>
                  <a:lnTo>
                    <a:pt x="114" y="1034"/>
                  </a:lnTo>
                  <a:lnTo>
                    <a:pt x="116" y="1034"/>
                  </a:lnTo>
                  <a:lnTo>
                    <a:pt x="118" y="1034"/>
                  </a:lnTo>
                  <a:lnTo>
                    <a:pt x="122" y="1035"/>
                  </a:lnTo>
                  <a:lnTo>
                    <a:pt x="127" y="1037"/>
                  </a:lnTo>
                  <a:lnTo>
                    <a:pt x="133" y="1041"/>
                  </a:lnTo>
                  <a:lnTo>
                    <a:pt x="138" y="1043"/>
                  </a:lnTo>
                  <a:lnTo>
                    <a:pt x="143" y="1046"/>
                  </a:lnTo>
                  <a:lnTo>
                    <a:pt x="147" y="1048"/>
                  </a:lnTo>
                  <a:lnTo>
                    <a:pt x="149" y="1050"/>
                  </a:lnTo>
                  <a:lnTo>
                    <a:pt x="162" y="1050"/>
                  </a:lnTo>
                  <a:lnTo>
                    <a:pt x="171" y="1050"/>
                  </a:lnTo>
                  <a:lnTo>
                    <a:pt x="178" y="1050"/>
                  </a:lnTo>
                  <a:lnTo>
                    <a:pt x="185" y="1050"/>
                  </a:lnTo>
                  <a:lnTo>
                    <a:pt x="187" y="1052"/>
                  </a:lnTo>
                  <a:lnTo>
                    <a:pt x="191" y="1052"/>
                  </a:lnTo>
                  <a:lnTo>
                    <a:pt x="194" y="1052"/>
                  </a:lnTo>
                  <a:lnTo>
                    <a:pt x="198" y="1054"/>
                  </a:lnTo>
                  <a:lnTo>
                    <a:pt x="203" y="1055"/>
                  </a:lnTo>
                  <a:lnTo>
                    <a:pt x="209" y="1057"/>
                  </a:lnTo>
                  <a:lnTo>
                    <a:pt x="212" y="1059"/>
                  </a:lnTo>
                  <a:lnTo>
                    <a:pt x="214" y="1059"/>
                  </a:lnTo>
                  <a:lnTo>
                    <a:pt x="218" y="1061"/>
                  </a:lnTo>
                  <a:lnTo>
                    <a:pt x="222" y="1061"/>
                  </a:lnTo>
                  <a:lnTo>
                    <a:pt x="223" y="1061"/>
                  </a:lnTo>
                  <a:lnTo>
                    <a:pt x="227" y="1061"/>
                  </a:lnTo>
                  <a:lnTo>
                    <a:pt x="231" y="1061"/>
                  </a:lnTo>
                  <a:lnTo>
                    <a:pt x="234" y="1059"/>
                  </a:lnTo>
                  <a:lnTo>
                    <a:pt x="245" y="1059"/>
                  </a:lnTo>
                  <a:lnTo>
                    <a:pt x="245" y="1061"/>
                  </a:lnTo>
                  <a:lnTo>
                    <a:pt x="247" y="1061"/>
                  </a:lnTo>
                  <a:lnTo>
                    <a:pt x="247" y="1063"/>
                  </a:lnTo>
                  <a:lnTo>
                    <a:pt x="249" y="1063"/>
                  </a:lnTo>
                  <a:lnTo>
                    <a:pt x="249" y="1063"/>
                  </a:lnTo>
                  <a:lnTo>
                    <a:pt x="251" y="1063"/>
                  </a:lnTo>
                  <a:lnTo>
                    <a:pt x="252" y="1061"/>
                  </a:lnTo>
                  <a:lnTo>
                    <a:pt x="254" y="1061"/>
                  </a:lnTo>
                  <a:lnTo>
                    <a:pt x="256" y="1059"/>
                  </a:lnTo>
                  <a:lnTo>
                    <a:pt x="258" y="1059"/>
                  </a:lnTo>
                  <a:lnTo>
                    <a:pt x="260" y="1057"/>
                  </a:lnTo>
                  <a:lnTo>
                    <a:pt x="263" y="1055"/>
                  </a:lnTo>
                  <a:lnTo>
                    <a:pt x="263" y="1055"/>
                  </a:lnTo>
                  <a:lnTo>
                    <a:pt x="265" y="1054"/>
                  </a:lnTo>
                  <a:lnTo>
                    <a:pt x="265" y="1054"/>
                  </a:lnTo>
                  <a:lnTo>
                    <a:pt x="267" y="1054"/>
                  </a:lnTo>
                  <a:lnTo>
                    <a:pt x="269" y="1054"/>
                  </a:lnTo>
                  <a:lnTo>
                    <a:pt x="271" y="1054"/>
                  </a:lnTo>
                  <a:lnTo>
                    <a:pt x="272" y="1055"/>
                  </a:lnTo>
                  <a:lnTo>
                    <a:pt x="272" y="1055"/>
                  </a:lnTo>
                  <a:lnTo>
                    <a:pt x="276" y="1057"/>
                  </a:lnTo>
                  <a:lnTo>
                    <a:pt x="278" y="1059"/>
                  </a:lnTo>
                  <a:lnTo>
                    <a:pt x="280" y="1063"/>
                  </a:lnTo>
                  <a:lnTo>
                    <a:pt x="281" y="1066"/>
                  </a:lnTo>
                  <a:lnTo>
                    <a:pt x="283" y="1064"/>
                  </a:lnTo>
                  <a:lnTo>
                    <a:pt x="285" y="1063"/>
                  </a:lnTo>
                  <a:lnTo>
                    <a:pt x="287" y="1063"/>
                  </a:lnTo>
                  <a:lnTo>
                    <a:pt x="289" y="1061"/>
                  </a:lnTo>
                  <a:lnTo>
                    <a:pt x="291" y="1061"/>
                  </a:lnTo>
                  <a:lnTo>
                    <a:pt x="292" y="1061"/>
                  </a:lnTo>
                  <a:lnTo>
                    <a:pt x="296" y="1061"/>
                  </a:lnTo>
                  <a:lnTo>
                    <a:pt x="303" y="1061"/>
                  </a:lnTo>
                  <a:lnTo>
                    <a:pt x="312" y="1061"/>
                  </a:lnTo>
                  <a:lnTo>
                    <a:pt x="321" y="1061"/>
                  </a:lnTo>
                  <a:lnTo>
                    <a:pt x="332" y="1061"/>
                  </a:lnTo>
                  <a:lnTo>
                    <a:pt x="341" y="1061"/>
                  </a:lnTo>
                  <a:lnTo>
                    <a:pt x="347" y="1061"/>
                  </a:lnTo>
                  <a:lnTo>
                    <a:pt x="349" y="1061"/>
                  </a:lnTo>
                  <a:lnTo>
                    <a:pt x="351" y="1061"/>
                  </a:lnTo>
                  <a:lnTo>
                    <a:pt x="352" y="1061"/>
                  </a:lnTo>
                  <a:lnTo>
                    <a:pt x="354" y="1059"/>
                  </a:lnTo>
                  <a:lnTo>
                    <a:pt x="356" y="1059"/>
                  </a:lnTo>
                  <a:lnTo>
                    <a:pt x="356" y="1057"/>
                  </a:lnTo>
                  <a:lnTo>
                    <a:pt x="358" y="1055"/>
                  </a:lnTo>
                  <a:lnTo>
                    <a:pt x="358" y="1054"/>
                  </a:lnTo>
                  <a:lnTo>
                    <a:pt x="360" y="1052"/>
                  </a:lnTo>
                  <a:lnTo>
                    <a:pt x="361" y="1054"/>
                  </a:lnTo>
                  <a:lnTo>
                    <a:pt x="365" y="1054"/>
                  </a:lnTo>
                  <a:lnTo>
                    <a:pt x="367" y="1054"/>
                  </a:lnTo>
                  <a:lnTo>
                    <a:pt x="371" y="1054"/>
                  </a:lnTo>
                  <a:lnTo>
                    <a:pt x="374" y="1052"/>
                  </a:lnTo>
                  <a:lnTo>
                    <a:pt x="380" y="1050"/>
                  </a:lnTo>
                  <a:lnTo>
                    <a:pt x="380" y="1046"/>
                  </a:lnTo>
                  <a:lnTo>
                    <a:pt x="380" y="1048"/>
                  </a:lnTo>
                  <a:lnTo>
                    <a:pt x="381" y="1048"/>
                  </a:lnTo>
                  <a:lnTo>
                    <a:pt x="383" y="1048"/>
                  </a:lnTo>
                  <a:lnTo>
                    <a:pt x="387" y="1048"/>
                  </a:lnTo>
                  <a:lnTo>
                    <a:pt x="391" y="1048"/>
                  </a:lnTo>
                  <a:lnTo>
                    <a:pt x="394" y="1048"/>
                  </a:lnTo>
                  <a:lnTo>
                    <a:pt x="398" y="1048"/>
                  </a:lnTo>
                  <a:lnTo>
                    <a:pt x="401" y="1050"/>
                  </a:lnTo>
                  <a:lnTo>
                    <a:pt x="405" y="1052"/>
                  </a:lnTo>
                  <a:lnTo>
                    <a:pt x="409" y="1054"/>
                  </a:lnTo>
                  <a:lnTo>
                    <a:pt x="412" y="1055"/>
                  </a:lnTo>
                  <a:lnTo>
                    <a:pt x="414" y="1057"/>
                  </a:lnTo>
                  <a:lnTo>
                    <a:pt x="416" y="1057"/>
                  </a:lnTo>
                  <a:lnTo>
                    <a:pt x="416" y="1059"/>
                  </a:lnTo>
                  <a:lnTo>
                    <a:pt x="418" y="1061"/>
                  </a:lnTo>
                  <a:lnTo>
                    <a:pt x="421" y="1063"/>
                  </a:lnTo>
                  <a:lnTo>
                    <a:pt x="423" y="1066"/>
                  </a:lnTo>
                  <a:lnTo>
                    <a:pt x="425" y="1068"/>
                  </a:lnTo>
                  <a:lnTo>
                    <a:pt x="425" y="1068"/>
                  </a:lnTo>
                  <a:lnTo>
                    <a:pt x="427" y="1070"/>
                  </a:lnTo>
                  <a:lnTo>
                    <a:pt x="429" y="1072"/>
                  </a:lnTo>
                  <a:lnTo>
                    <a:pt x="430" y="1072"/>
                  </a:lnTo>
                  <a:lnTo>
                    <a:pt x="432" y="1074"/>
                  </a:lnTo>
                  <a:lnTo>
                    <a:pt x="434" y="1074"/>
                  </a:lnTo>
                  <a:lnTo>
                    <a:pt x="436" y="1074"/>
                  </a:lnTo>
                  <a:lnTo>
                    <a:pt x="438" y="1074"/>
                  </a:lnTo>
                  <a:lnTo>
                    <a:pt x="440" y="1072"/>
                  </a:lnTo>
                  <a:lnTo>
                    <a:pt x="441" y="1072"/>
                  </a:lnTo>
                  <a:lnTo>
                    <a:pt x="443" y="1070"/>
                  </a:lnTo>
                  <a:lnTo>
                    <a:pt x="445" y="1068"/>
                  </a:lnTo>
                  <a:lnTo>
                    <a:pt x="447" y="1066"/>
                  </a:lnTo>
                  <a:lnTo>
                    <a:pt x="447" y="1064"/>
                  </a:lnTo>
                  <a:lnTo>
                    <a:pt x="449" y="1061"/>
                  </a:lnTo>
                  <a:lnTo>
                    <a:pt x="449" y="1059"/>
                  </a:lnTo>
                  <a:lnTo>
                    <a:pt x="450" y="1055"/>
                  </a:lnTo>
                  <a:lnTo>
                    <a:pt x="450" y="1052"/>
                  </a:lnTo>
                  <a:lnTo>
                    <a:pt x="450" y="1050"/>
                  </a:lnTo>
                  <a:lnTo>
                    <a:pt x="450" y="1043"/>
                  </a:lnTo>
                  <a:lnTo>
                    <a:pt x="450" y="1037"/>
                  </a:lnTo>
                  <a:lnTo>
                    <a:pt x="450" y="1035"/>
                  </a:lnTo>
                  <a:lnTo>
                    <a:pt x="450" y="1034"/>
                  </a:lnTo>
                  <a:lnTo>
                    <a:pt x="452" y="1034"/>
                  </a:lnTo>
                  <a:lnTo>
                    <a:pt x="452" y="1032"/>
                  </a:lnTo>
                  <a:lnTo>
                    <a:pt x="452" y="1030"/>
                  </a:lnTo>
                  <a:lnTo>
                    <a:pt x="454" y="1030"/>
                  </a:lnTo>
                  <a:lnTo>
                    <a:pt x="454" y="1030"/>
                  </a:lnTo>
                  <a:lnTo>
                    <a:pt x="456" y="1030"/>
                  </a:lnTo>
                  <a:lnTo>
                    <a:pt x="458" y="1028"/>
                  </a:lnTo>
                  <a:lnTo>
                    <a:pt x="460" y="1028"/>
                  </a:lnTo>
                  <a:lnTo>
                    <a:pt x="461" y="1028"/>
                  </a:lnTo>
                  <a:lnTo>
                    <a:pt x="463" y="1028"/>
                  </a:lnTo>
                  <a:lnTo>
                    <a:pt x="465" y="1026"/>
                  </a:lnTo>
                  <a:lnTo>
                    <a:pt x="465" y="1024"/>
                  </a:lnTo>
                  <a:lnTo>
                    <a:pt x="465" y="1024"/>
                  </a:lnTo>
                  <a:lnTo>
                    <a:pt x="467" y="1023"/>
                  </a:lnTo>
                  <a:lnTo>
                    <a:pt x="467" y="1019"/>
                  </a:lnTo>
                  <a:lnTo>
                    <a:pt x="467" y="1015"/>
                  </a:lnTo>
                  <a:lnTo>
                    <a:pt x="467" y="1012"/>
                  </a:lnTo>
                  <a:lnTo>
                    <a:pt x="467" y="1008"/>
                  </a:lnTo>
                  <a:lnTo>
                    <a:pt x="467" y="1006"/>
                  </a:lnTo>
                  <a:lnTo>
                    <a:pt x="467" y="1006"/>
                  </a:lnTo>
                  <a:lnTo>
                    <a:pt x="469" y="1005"/>
                  </a:lnTo>
                  <a:lnTo>
                    <a:pt x="469" y="1005"/>
                  </a:lnTo>
                  <a:lnTo>
                    <a:pt x="469" y="1003"/>
                  </a:lnTo>
                  <a:lnTo>
                    <a:pt x="470" y="1001"/>
                  </a:lnTo>
                  <a:lnTo>
                    <a:pt x="472" y="1001"/>
                  </a:lnTo>
                  <a:lnTo>
                    <a:pt x="472" y="999"/>
                  </a:lnTo>
                  <a:lnTo>
                    <a:pt x="476" y="997"/>
                  </a:lnTo>
                  <a:lnTo>
                    <a:pt x="480" y="997"/>
                  </a:lnTo>
                  <a:lnTo>
                    <a:pt x="485" y="994"/>
                  </a:lnTo>
                  <a:lnTo>
                    <a:pt x="492" y="992"/>
                  </a:lnTo>
                  <a:lnTo>
                    <a:pt x="496" y="992"/>
                  </a:lnTo>
                  <a:lnTo>
                    <a:pt x="498" y="990"/>
                  </a:lnTo>
                  <a:lnTo>
                    <a:pt x="500" y="988"/>
                  </a:lnTo>
                  <a:lnTo>
                    <a:pt x="501" y="988"/>
                  </a:lnTo>
                  <a:lnTo>
                    <a:pt x="503" y="986"/>
                  </a:lnTo>
                  <a:lnTo>
                    <a:pt x="503" y="986"/>
                  </a:lnTo>
                  <a:lnTo>
                    <a:pt x="503" y="985"/>
                  </a:lnTo>
                  <a:lnTo>
                    <a:pt x="503" y="985"/>
                  </a:lnTo>
                  <a:lnTo>
                    <a:pt x="503" y="983"/>
                  </a:lnTo>
                  <a:lnTo>
                    <a:pt x="503" y="981"/>
                  </a:lnTo>
                  <a:lnTo>
                    <a:pt x="503" y="981"/>
                  </a:lnTo>
                  <a:lnTo>
                    <a:pt x="503" y="979"/>
                  </a:lnTo>
                  <a:lnTo>
                    <a:pt x="500" y="970"/>
                  </a:lnTo>
                  <a:lnTo>
                    <a:pt x="496" y="961"/>
                  </a:lnTo>
                  <a:lnTo>
                    <a:pt x="496" y="959"/>
                  </a:lnTo>
                  <a:lnTo>
                    <a:pt x="494" y="957"/>
                  </a:lnTo>
                  <a:lnTo>
                    <a:pt x="494" y="955"/>
                  </a:lnTo>
                  <a:lnTo>
                    <a:pt x="492" y="955"/>
                  </a:lnTo>
                  <a:lnTo>
                    <a:pt x="490" y="954"/>
                  </a:lnTo>
                  <a:lnTo>
                    <a:pt x="490" y="952"/>
                  </a:lnTo>
                  <a:lnTo>
                    <a:pt x="489" y="952"/>
                  </a:lnTo>
                  <a:lnTo>
                    <a:pt x="487" y="952"/>
                  </a:lnTo>
                  <a:lnTo>
                    <a:pt x="485" y="952"/>
                  </a:lnTo>
                  <a:lnTo>
                    <a:pt x="485" y="952"/>
                  </a:lnTo>
                  <a:lnTo>
                    <a:pt x="483" y="952"/>
                  </a:lnTo>
                  <a:lnTo>
                    <a:pt x="483" y="954"/>
                  </a:lnTo>
                  <a:lnTo>
                    <a:pt x="481" y="954"/>
                  </a:lnTo>
                  <a:lnTo>
                    <a:pt x="481" y="955"/>
                  </a:lnTo>
                  <a:lnTo>
                    <a:pt x="481" y="955"/>
                  </a:lnTo>
                  <a:lnTo>
                    <a:pt x="480" y="957"/>
                  </a:lnTo>
                  <a:lnTo>
                    <a:pt x="480" y="957"/>
                  </a:lnTo>
                  <a:lnTo>
                    <a:pt x="480" y="957"/>
                  </a:lnTo>
                  <a:lnTo>
                    <a:pt x="478" y="957"/>
                  </a:lnTo>
                  <a:lnTo>
                    <a:pt x="476" y="957"/>
                  </a:lnTo>
                  <a:lnTo>
                    <a:pt x="476" y="957"/>
                  </a:lnTo>
                  <a:lnTo>
                    <a:pt x="476" y="957"/>
                  </a:lnTo>
                  <a:lnTo>
                    <a:pt x="474" y="955"/>
                  </a:lnTo>
                  <a:lnTo>
                    <a:pt x="472" y="954"/>
                  </a:lnTo>
                  <a:lnTo>
                    <a:pt x="472" y="952"/>
                  </a:lnTo>
                  <a:lnTo>
                    <a:pt x="472" y="950"/>
                  </a:lnTo>
                  <a:lnTo>
                    <a:pt x="472" y="948"/>
                  </a:lnTo>
                  <a:lnTo>
                    <a:pt x="472" y="948"/>
                  </a:lnTo>
                  <a:lnTo>
                    <a:pt x="472" y="946"/>
                  </a:lnTo>
                  <a:lnTo>
                    <a:pt x="472" y="945"/>
                  </a:lnTo>
                  <a:lnTo>
                    <a:pt x="472" y="943"/>
                  </a:lnTo>
                  <a:lnTo>
                    <a:pt x="474" y="941"/>
                  </a:lnTo>
                  <a:lnTo>
                    <a:pt x="476" y="939"/>
                  </a:lnTo>
                  <a:lnTo>
                    <a:pt x="478" y="935"/>
                  </a:lnTo>
                  <a:lnTo>
                    <a:pt x="480" y="935"/>
                  </a:lnTo>
                  <a:lnTo>
                    <a:pt x="480" y="934"/>
                  </a:lnTo>
                  <a:lnTo>
                    <a:pt x="481" y="932"/>
                  </a:lnTo>
                  <a:lnTo>
                    <a:pt x="481" y="930"/>
                  </a:lnTo>
                  <a:lnTo>
                    <a:pt x="481" y="926"/>
                  </a:lnTo>
                  <a:lnTo>
                    <a:pt x="481" y="925"/>
                  </a:lnTo>
                  <a:lnTo>
                    <a:pt x="480" y="921"/>
                  </a:lnTo>
                  <a:lnTo>
                    <a:pt x="480" y="917"/>
                  </a:lnTo>
                  <a:lnTo>
                    <a:pt x="481" y="914"/>
                  </a:lnTo>
                  <a:lnTo>
                    <a:pt x="483" y="908"/>
                  </a:lnTo>
                  <a:lnTo>
                    <a:pt x="487" y="903"/>
                  </a:lnTo>
                  <a:lnTo>
                    <a:pt x="490" y="897"/>
                  </a:lnTo>
                  <a:lnTo>
                    <a:pt x="492" y="896"/>
                  </a:lnTo>
                  <a:lnTo>
                    <a:pt x="494" y="892"/>
                  </a:lnTo>
                  <a:lnTo>
                    <a:pt x="498" y="890"/>
                  </a:lnTo>
                  <a:lnTo>
                    <a:pt x="500" y="888"/>
                  </a:lnTo>
                  <a:lnTo>
                    <a:pt x="501" y="886"/>
                  </a:lnTo>
                  <a:lnTo>
                    <a:pt x="503" y="885"/>
                  </a:lnTo>
                  <a:lnTo>
                    <a:pt x="507" y="885"/>
                  </a:lnTo>
                  <a:lnTo>
                    <a:pt x="509" y="885"/>
                  </a:lnTo>
                  <a:lnTo>
                    <a:pt x="510" y="885"/>
                  </a:lnTo>
                  <a:lnTo>
                    <a:pt x="510" y="885"/>
                  </a:lnTo>
                  <a:lnTo>
                    <a:pt x="512" y="886"/>
                  </a:lnTo>
                  <a:lnTo>
                    <a:pt x="512" y="888"/>
                  </a:lnTo>
                  <a:lnTo>
                    <a:pt x="514" y="890"/>
                  </a:lnTo>
                  <a:lnTo>
                    <a:pt x="514" y="890"/>
                  </a:lnTo>
                  <a:lnTo>
                    <a:pt x="514" y="892"/>
                  </a:lnTo>
                  <a:lnTo>
                    <a:pt x="514" y="894"/>
                  </a:lnTo>
                  <a:lnTo>
                    <a:pt x="514" y="897"/>
                  </a:lnTo>
                  <a:lnTo>
                    <a:pt x="514" y="897"/>
                  </a:lnTo>
                  <a:lnTo>
                    <a:pt x="512" y="899"/>
                  </a:lnTo>
                  <a:lnTo>
                    <a:pt x="510" y="901"/>
                  </a:lnTo>
                  <a:lnTo>
                    <a:pt x="510" y="901"/>
                  </a:lnTo>
                  <a:lnTo>
                    <a:pt x="509" y="903"/>
                  </a:lnTo>
                  <a:lnTo>
                    <a:pt x="509" y="903"/>
                  </a:lnTo>
                  <a:lnTo>
                    <a:pt x="509" y="905"/>
                  </a:lnTo>
                  <a:lnTo>
                    <a:pt x="509" y="905"/>
                  </a:lnTo>
                  <a:lnTo>
                    <a:pt x="509" y="906"/>
                  </a:lnTo>
                  <a:lnTo>
                    <a:pt x="509" y="906"/>
                  </a:lnTo>
                  <a:lnTo>
                    <a:pt x="510" y="908"/>
                  </a:lnTo>
                  <a:lnTo>
                    <a:pt x="512" y="908"/>
                  </a:lnTo>
                  <a:lnTo>
                    <a:pt x="514" y="910"/>
                  </a:lnTo>
                  <a:lnTo>
                    <a:pt x="521" y="914"/>
                  </a:lnTo>
                  <a:lnTo>
                    <a:pt x="530" y="917"/>
                  </a:lnTo>
                  <a:lnTo>
                    <a:pt x="539" y="921"/>
                  </a:lnTo>
                  <a:lnTo>
                    <a:pt x="547" y="925"/>
                  </a:lnTo>
                  <a:lnTo>
                    <a:pt x="550" y="925"/>
                  </a:lnTo>
                  <a:lnTo>
                    <a:pt x="554" y="926"/>
                  </a:lnTo>
                  <a:lnTo>
                    <a:pt x="556" y="926"/>
                  </a:lnTo>
                  <a:lnTo>
                    <a:pt x="559" y="926"/>
                  </a:lnTo>
                  <a:lnTo>
                    <a:pt x="561" y="926"/>
                  </a:lnTo>
                  <a:lnTo>
                    <a:pt x="563" y="926"/>
                  </a:lnTo>
                  <a:lnTo>
                    <a:pt x="565" y="926"/>
                  </a:lnTo>
                  <a:lnTo>
                    <a:pt x="567" y="925"/>
                  </a:lnTo>
                  <a:lnTo>
                    <a:pt x="569" y="925"/>
                  </a:lnTo>
                  <a:lnTo>
                    <a:pt x="570" y="923"/>
                  </a:lnTo>
                  <a:lnTo>
                    <a:pt x="572" y="923"/>
                  </a:lnTo>
                  <a:lnTo>
                    <a:pt x="574" y="923"/>
                  </a:lnTo>
                  <a:lnTo>
                    <a:pt x="578" y="923"/>
                  </a:lnTo>
                  <a:lnTo>
                    <a:pt x="579" y="923"/>
                  </a:lnTo>
                  <a:lnTo>
                    <a:pt x="581" y="923"/>
                  </a:lnTo>
                  <a:lnTo>
                    <a:pt x="583" y="925"/>
                  </a:lnTo>
                  <a:lnTo>
                    <a:pt x="589" y="926"/>
                  </a:lnTo>
                  <a:lnTo>
                    <a:pt x="592" y="928"/>
                  </a:lnTo>
                  <a:lnTo>
                    <a:pt x="596" y="928"/>
                  </a:lnTo>
                  <a:lnTo>
                    <a:pt x="599" y="930"/>
                  </a:lnTo>
                  <a:lnTo>
                    <a:pt x="601" y="930"/>
                  </a:lnTo>
                  <a:lnTo>
                    <a:pt x="603" y="930"/>
                  </a:lnTo>
                  <a:lnTo>
                    <a:pt x="605" y="930"/>
                  </a:lnTo>
                  <a:lnTo>
                    <a:pt x="607" y="930"/>
                  </a:lnTo>
                  <a:lnTo>
                    <a:pt x="612" y="928"/>
                  </a:lnTo>
                  <a:lnTo>
                    <a:pt x="618" y="925"/>
                  </a:lnTo>
                  <a:lnTo>
                    <a:pt x="619" y="925"/>
                  </a:lnTo>
                  <a:lnTo>
                    <a:pt x="621" y="923"/>
                  </a:lnTo>
                  <a:lnTo>
                    <a:pt x="623" y="921"/>
                  </a:lnTo>
                  <a:lnTo>
                    <a:pt x="625" y="921"/>
                  </a:lnTo>
                  <a:lnTo>
                    <a:pt x="627" y="919"/>
                  </a:lnTo>
                  <a:lnTo>
                    <a:pt x="629" y="917"/>
                  </a:lnTo>
                  <a:lnTo>
                    <a:pt x="630" y="915"/>
                  </a:lnTo>
                  <a:lnTo>
                    <a:pt x="630" y="914"/>
                  </a:lnTo>
                  <a:lnTo>
                    <a:pt x="634" y="910"/>
                  </a:lnTo>
                  <a:lnTo>
                    <a:pt x="636" y="905"/>
                  </a:lnTo>
                  <a:lnTo>
                    <a:pt x="634" y="905"/>
                  </a:lnTo>
                  <a:lnTo>
                    <a:pt x="643" y="905"/>
                  </a:lnTo>
                  <a:lnTo>
                    <a:pt x="645" y="901"/>
                  </a:lnTo>
                  <a:lnTo>
                    <a:pt x="647" y="896"/>
                  </a:lnTo>
                  <a:lnTo>
                    <a:pt x="648" y="892"/>
                  </a:lnTo>
                  <a:lnTo>
                    <a:pt x="650" y="888"/>
                  </a:lnTo>
                  <a:lnTo>
                    <a:pt x="650" y="885"/>
                  </a:lnTo>
                  <a:lnTo>
                    <a:pt x="652" y="881"/>
                  </a:lnTo>
                  <a:lnTo>
                    <a:pt x="654" y="877"/>
                  </a:lnTo>
                  <a:lnTo>
                    <a:pt x="656" y="874"/>
                  </a:lnTo>
                  <a:lnTo>
                    <a:pt x="658" y="872"/>
                  </a:lnTo>
                  <a:lnTo>
                    <a:pt x="659" y="868"/>
                  </a:lnTo>
                  <a:lnTo>
                    <a:pt x="661" y="866"/>
                  </a:lnTo>
                  <a:lnTo>
                    <a:pt x="663" y="866"/>
                  </a:lnTo>
                  <a:lnTo>
                    <a:pt x="665" y="865"/>
                  </a:lnTo>
                  <a:lnTo>
                    <a:pt x="667" y="863"/>
                  </a:lnTo>
                  <a:lnTo>
                    <a:pt x="668" y="863"/>
                  </a:lnTo>
                  <a:lnTo>
                    <a:pt x="672" y="861"/>
                  </a:lnTo>
                  <a:lnTo>
                    <a:pt x="676" y="861"/>
                  </a:lnTo>
                  <a:lnTo>
                    <a:pt x="679" y="859"/>
                  </a:lnTo>
                  <a:lnTo>
                    <a:pt x="681" y="857"/>
                  </a:lnTo>
                  <a:lnTo>
                    <a:pt x="683" y="856"/>
                  </a:lnTo>
                  <a:lnTo>
                    <a:pt x="685" y="854"/>
                  </a:lnTo>
                  <a:lnTo>
                    <a:pt x="687" y="852"/>
                  </a:lnTo>
                  <a:lnTo>
                    <a:pt x="688" y="848"/>
                  </a:lnTo>
                  <a:lnTo>
                    <a:pt x="690" y="845"/>
                  </a:lnTo>
                  <a:lnTo>
                    <a:pt x="692" y="841"/>
                  </a:lnTo>
                  <a:lnTo>
                    <a:pt x="694" y="836"/>
                  </a:lnTo>
                  <a:lnTo>
                    <a:pt x="698" y="826"/>
                  </a:lnTo>
                  <a:lnTo>
                    <a:pt x="701" y="816"/>
                  </a:lnTo>
                  <a:lnTo>
                    <a:pt x="703" y="810"/>
                  </a:lnTo>
                  <a:lnTo>
                    <a:pt x="705" y="806"/>
                  </a:lnTo>
                  <a:lnTo>
                    <a:pt x="708" y="801"/>
                  </a:lnTo>
                  <a:lnTo>
                    <a:pt x="710" y="797"/>
                  </a:lnTo>
                  <a:lnTo>
                    <a:pt x="712" y="797"/>
                  </a:lnTo>
                  <a:lnTo>
                    <a:pt x="714" y="796"/>
                  </a:lnTo>
                  <a:lnTo>
                    <a:pt x="716" y="794"/>
                  </a:lnTo>
                  <a:lnTo>
                    <a:pt x="718" y="792"/>
                  </a:lnTo>
                  <a:lnTo>
                    <a:pt x="719" y="792"/>
                  </a:lnTo>
                  <a:lnTo>
                    <a:pt x="721" y="792"/>
                  </a:lnTo>
                  <a:lnTo>
                    <a:pt x="723" y="790"/>
                  </a:lnTo>
                  <a:lnTo>
                    <a:pt x="725" y="790"/>
                  </a:lnTo>
                  <a:lnTo>
                    <a:pt x="728" y="792"/>
                  </a:lnTo>
                  <a:lnTo>
                    <a:pt x="732" y="792"/>
                  </a:lnTo>
                  <a:lnTo>
                    <a:pt x="736" y="792"/>
                  </a:lnTo>
                  <a:lnTo>
                    <a:pt x="739" y="794"/>
                  </a:lnTo>
                  <a:lnTo>
                    <a:pt x="745" y="797"/>
                  </a:lnTo>
                  <a:lnTo>
                    <a:pt x="750" y="797"/>
                  </a:lnTo>
                  <a:lnTo>
                    <a:pt x="776" y="797"/>
                  </a:lnTo>
                  <a:lnTo>
                    <a:pt x="777" y="799"/>
                  </a:lnTo>
                  <a:lnTo>
                    <a:pt x="779" y="801"/>
                  </a:lnTo>
                  <a:lnTo>
                    <a:pt x="781" y="803"/>
                  </a:lnTo>
                  <a:lnTo>
                    <a:pt x="783" y="803"/>
                  </a:lnTo>
                  <a:lnTo>
                    <a:pt x="788" y="805"/>
                  </a:lnTo>
                  <a:lnTo>
                    <a:pt x="792" y="806"/>
                  </a:lnTo>
                  <a:lnTo>
                    <a:pt x="797" y="808"/>
                  </a:lnTo>
                  <a:lnTo>
                    <a:pt x="801" y="808"/>
                  </a:lnTo>
                  <a:lnTo>
                    <a:pt x="807" y="808"/>
                  </a:lnTo>
                  <a:lnTo>
                    <a:pt x="812" y="808"/>
                  </a:lnTo>
                  <a:lnTo>
                    <a:pt x="817" y="808"/>
                  </a:lnTo>
                  <a:lnTo>
                    <a:pt x="821" y="810"/>
                  </a:lnTo>
                  <a:lnTo>
                    <a:pt x="823" y="810"/>
                  </a:lnTo>
                  <a:lnTo>
                    <a:pt x="827" y="812"/>
                  </a:lnTo>
                  <a:lnTo>
                    <a:pt x="830" y="812"/>
                  </a:lnTo>
                  <a:lnTo>
                    <a:pt x="832" y="814"/>
                  </a:lnTo>
                  <a:lnTo>
                    <a:pt x="834" y="816"/>
                  </a:lnTo>
                  <a:lnTo>
                    <a:pt x="837" y="817"/>
                  </a:lnTo>
                  <a:lnTo>
                    <a:pt x="841" y="821"/>
                  </a:lnTo>
                  <a:lnTo>
                    <a:pt x="847" y="823"/>
                  </a:lnTo>
                  <a:lnTo>
                    <a:pt x="850" y="825"/>
                  </a:lnTo>
                  <a:lnTo>
                    <a:pt x="852" y="826"/>
                  </a:lnTo>
                  <a:lnTo>
                    <a:pt x="856" y="826"/>
                  </a:lnTo>
                  <a:lnTo>
                    <a:pt x="859" y="826"/>
                  </a:lnTo>
                  <a:lnTo>
                    <a:pt x="863" y="826"/>
                  </a:lnTo>
                  <a:lnTo>
                    <a:pt x="865" y="825"/>
                  </a:lnTo>
                  <a:lnTo>
                    <a:pt x="867" y="825"/>
                  </a:lnTo>
                  <a:lnTo>
                    <a:pt x="868" y="823"/>
                  </a:lnTo>
                  <a:lnTo>
                    <a:pt x="872" y="819"/>
                  </a:lnTo>
                  <a:lnTo>
                    <a:pt x="877" y="816"/>
                  </a:lnTo>
                  <a:lnTo>
                    <a:pt x="879" y="814"/>
                  </a:lnTo>
                  <a:lnTo>
                    <a:pt x="881" y="812"/>
                  </a:lnTo>
                  <a:lnTo>
                    <a:pt x="883" y="810"/>
                  </a:lnTo>
                  <a:lnTo>
                    <a:pt x="886" y="808"/>
                  </a:lnTo>
                  <a:lnTo>
                    <a:pt x="888" y="806"/>
                  </a:lnTo>
                  <a:lnTo>
                    <a:pt x="892" y="805"/>
                  </a:lnTo>
                  <a:lnTo>
                    <a:pt x="894" y="805"/>
                  </a:lnTo>
                  <a:lnTo>
                    <a:pt x="897" y="805"/>
                  </a:lnTo>
                  <a:lnTo>
                    <a:pt x="899" y="805"/>
                  </a:lnTo>
                  <a:lnTo>
                    <a:pt x="901" y="805"/>
                  </a:lnTo>
                  <a:lnTo>
                    <a:pt x="903" y="805"/>
                  </a:lnTo>
                  <a:lnTo>
                    <a:pt x="905" y="806"/>
                  </a:lnTo>
                  <a:lnTo>
                    <a:pt x="908" y="808"/>
                  </a:lnTo>
                  <a:lnTo>
                    <a:pt x="910" y="810"/>
                  </a:lnTo>
                  <a:lnTo>
                    <a:pt x="914" y="814"/>
                  </a:lnTo>
                  <a:lnTo>
                    <a:pt x="917" y="816"/>
                  </a:lnTo>
                  <a:lnTo>
                    <a:pt x="917" y="816"/>
                  </a:lnTo>
                  <a:lnTo>
                    <a:pt x="919" y="817"/>
                  </a:lnTo>
                  <a:lnTo>
                    <a:pt x="921" y="817"/>
                  </a:lnTo>
                  <a:lnTo>
                    <a:pt x="923" y="817"/>
                  </a:lnTo>
                  <a:lnTo>
                    <a:pt x="923" y="816"/>
                  </a:lnTo>
                  <a:lnTo>
                    <a:pt x="923" y="814"/>
                  </a:lnTo>
                  <a:lnTo>
                    <a:pt x="925" y="812"/>
                  </a:lnTo>
                  <a:lnTo>
                    <a:pt x="926" y="810"/>
                  </a:lnTo>
                  <a:lnTo>
                    <a:pt x="926" y="808"/>
                  </a:lnTo>
                  <a:lnTo>
                    <a:pt x="928" y="806"/>
                  </a:lnTo>
                  <a:lnTo>
                    <a:pt x="930" y="805"/>
                  </a:lnTo>
                  <a:lnTo>
                    <a:pt x="932" y="805"/>
                  </a:lnTo>
                  <a:lnTo>
                    <a:pt x="936" y="803"/>
                  </a:lnTo>
                  <a:lnTo>
                    <a:pt x="939" y="801"/>
                  </a:lnTo>
                  <a:lnTo>
                    <a:pt x="945" y="799"/>
                  </a:lnTo>
                  <a:lnTo>
                    <a:pt x="948" y="797"/>
                  </a:lnTo>
                  <a:lnTo>
                    <a:pt x="954" y="796"/>
                  </a:lnTo>
                  <a:lnTo>
                    <a:pt x="957" y="794"/>
                  </a:lnTo>
                  <a:lnTo>
                    <a:pt x="959" y="792"/>
                  </a:lnTo>
                  <a:lnTo>
                    <a:pt x="961" y="792"/>
                  </a:lnTo>
                  <a:lnTo>
                    <a:pt x="963" y="790"/>
                  </a:lnTo>
                  <a:lnTo>
                    <a:pt x="965" y="788"/>
                  </a:lnTo>
                  <a:lnTo>
                    <a:pt x="966" y="788"/>
                  </a:lnTo>
                  <a:lnTo>
                    <a:pt x="968" y="786"/>
                  </a:lnTo>
                  <a:lnTo>
                    <a:pt x="968" y="785"/>
                  </a:lnTo>
                  <a:lnTo>
                    <a:pt x="970" y="781"/>
                  </a:lnTo>
                  <a:lnTo>
                    <a:pt x="970" y="779"/>
                  </a:lnTo>
                  <a:lnTo>
                    <a:pt x="970" y="777"/>
                  </a:lnTo>
                  <a:lnTo>
                    <a:pt x="970" y="774"/>
                  </a:lnTo>
                  <a:lnTo>
                    <a:pt x="970" y="772"/>
                  </a:lnTo>
                  <a:lnTo>
                    <a:pt x="966" y="772"/>
                  </a:lnTo>
                  <a:lnTo>
                    <a:pt x="963" y="770"/>
                  </a:lnTo>
                  <a:lnTo>
                    <a:pt x="959" y="770"/>
                  </a:lnTo>
                  <a:lnTo>
                    <a:pt x="956" y="768"/>
                  </a:lnTo>
                  <a:lnTo>
                    <a:pt x="952" y="767"/>
                  </a:lnTo>
                  <a:lnTo>
                    <a:pt x="948" y="763"/>
                  </a:lnTo>
                  <a:lnTo>
                    <a:pt x="946" y="761"/>
                  </a:lnTo>
                  <a:lnTo>
                    <a:pt x="943" y="757"/>
                  </a:lnTo>
                  <a:lnTo>
                    <a:pt x="941" y="756"/>
                  </a:lnTo>
                  <a:lnTo>
                    <a:pt x="939" y="752"/>
                  </a:lnTo>
                  <a:lnTo>
                    <a:pt x="937" y="748"/>
                  </a:lnTo>
                  <a:lnTo>
                    <a:pt x="936" y="743"/>
                  </a:lnTo>
                  <a:lnTo>
                    <a:pt x="936" y="739"/>
                  </a:lnTo>
                  <a:lnTo>
                    <a:pt x="934" y="736"/>
                  </a:lnTo>
                  <a:lnTo>
                    <a:pt x="934" y="730"/>
                  </a:lnTo>
                  <a:lnTo>
                    <a:pt x="934" y="727"/>
                  </a:lnTo>
                  <a:lnTo>
                    <a:pt x="937" y="727"/>
                  </a:lnTo>
                  <a:lnTo>
                    <a:pt x="939" y="727"/>
                  </a:lnTo>
                  <a:lnTo>
                    <a:pt x="939" y="727"/>
                  </a:lnTo>
                  <a:lnTo>
                    <a:pt x="941" y="727"/>
                  </a:lnTo>
                  <a:lnTo>
                    <a:pt x="943" y="725"/>
                  </a:lnTo>
                  <a:lnTo>
                    <a:pt x="945" y="725"/>
                  </a:lnTo>
                  <a:lnTo>
                    <a:pt x="945" y="723"/>
                  </a:lnTo>
                  <a:lnTo>
                    <a:pt x="945" y="723"/>
                  </a:lnTo>
                  <a:lnTo>
                    <a:pt x="946" y="723"/>
                  </a:lnTo>
                  <a:lnTo>
                    <a:pt x="946" y="721"/>
                  </a:lnTo>
                  <a:lnTo>
                    <a:pt x="946" y="719"/>
                  </a:lnTo>
                  <a:lnTo>
                    <a:pt x="946" y="717"/>
                  </a:lnTo>
                  <a:lnTo>
                    <a:pt x="948" y="712"/>
                  </a:lnTo>
                  <a:lnTo>
                    <a:pt x="948" y="707"/>
                  </a:lnTo>
                  <a:lnTo>
                    <a:pt x="948" y="705"/>
                  </a:lnTo>
                  <a:lnTo>
                    <a:pt x="950" y="703"/>
                  </a:lnTo>
                  <a:lnTo>
                    <a:pt x="952" y="701"/>
                  </a:lnTo>
                  <a:lnTo>
                    <a:pt x="952" y="699"/>
                  </a:lnTo>
                  <a:lnTo>
                    <a:pt x="956" y="696"/>
                  </a:lnTo>
                  <a:lnTo>
                    <a:pt x="959" y="694"/>
                  </a:lnTo>
                  <a:lnTo>
                    <a:pt x="961" y="692"/>
                  </a:lnTo>
                  <a:lnTo>
                    <a:pt x="963" y="690"/>
                  </a:lnTo>
                  <a:lnTo>
                    <a:pt x="963" y="688"/>
                  </a:lnTo>
                  <a:lnTo>
                    <a:pt x="965" y="687"/>
                  </a:lnTo>
                  <a:lnTo>
                    <a:pt x="966" y="685"/>
                  </a:lnTo>
                  <a:lnTo>
                    <a:pt x="966" y="683"/>
                  </a:lnTo>
                  <a:lnTo>
                    <a:pt x="968" y="681"/>
                  </a:lnTo>
                  <a:lnTo>
                    <a:pt x="968" y="679"/>
                  </a:lnTo>
                  <a:lnTo>
                    <a:pt x="968" y="676"/>
                  </a:lnTo>
                  <a:lnTo>
                    <a:pt x="966" y="674"/>
                  </a:lnTo>
                  <a:lnTo>
                    <a:pt x="966" y="672"/>
                  </a:lnTo>
                  <a:lnTo>
                    <a:pt x="966" y="670"/>
                  </a:lnTo>
                  <a:lnTo>
                    <a:pt x="965" y="667"/>
                  </a:lnTo>
                  <a:lnTo>
                    <a:pt x="963" y="663"/>
                  </a:lnTo>
                  <a:lnTo>
                    <a:pt x="961" y="659"/>
                  </a:lnTo>
                  <a:lnTo>
                    <a:pt x="959" y="658"/>
                  </a:lnTo>
                  <a:lnTo>
                    <a:pt x="957" y="656"/>
                  </a:lnTo>
                  <a:lnTo>
                    <a:pt x="957" y="654"/>
                  </a:lnTo>
                  <a:lnTo>
                    <a:pt x="957" y="652"/>
                  </a:lnTo>
                  <a:lnTo>
                    <a:pt x="957" y="650"/>
                  </a:lnTo>
                  <a:lnTo>
                    <a:pt x="957" y="648"/>
                  </a:lnTo>
                  <a:lnTo>
                    <a:pt x="957" y="647"/>
                  </a:lnTo>
                  <a:lnTo>
                    <a:pt x="957" y="645"/>
                  </a:lnTo>
                  <a:lnTo>
                    <a:pt x="959" y="643"/>
                  </a:lnTo>
                  <a:lnTo>
                    <a:pt x="959" y="641"/>
                  </a:lnTo>
                  <a:lnTo>
                    <a:pt x="959" y="639"/>
                  </a:lnTo>
                  <a:lnTo>
                    <a:pt x="961" y="638"/>
                  </a:lnTo>
                  <a:lnTo>
                    <a:pt x="961" y="638"/>
                  </a:lnTo>
                  <a:lnTo>
                    <a:pt x="963" y="634"/>
                  </a:lnTo>
                  <a:lnTo>
                    <a:pt x="966" y="632"/>
                  </a:lnTo>
                  <a:lnTo>
                    <a:pt x="968" y="630"/>
                  </a:lnTo>
                  <a:lnTo>
                    <a:pt x="970" y="628"/>
                  </a:lnTo>
                  <a:lnTo>
                    <a:pt x="974" y="627"/>
                  </a:lnTo>
                  <a:lnTo>
                    <a:pt x="976" y="625"/>
                  </a:lnTo>
                  <a:lnTo>
                    <a:pt x="977" y="621"/>
                  </a:lnTo>
                  <a:lnTo>
                    <a:pt x="979" y="619"/>
                  </a:lnTo>
                  <a:lnTo>
                    <a:pt x="981" y="618"/>
                  </a:lnTo>
                  <a:lnTo>
                    <a:pt x="981" y="618"/>
                  </a:lnTo>
                  <a:lnTo>
                    <a:pt x="983" y="616"/>
                  </a:lnTo>
                  <a:lnTo>
                    <a:pt x="983" y="614"/>
                  </a:lnTo>
                  <a:lnTo>
                    <a:pt x="983" y="612"/>
                  </a:lnTo>
                  <a:lnTo>
                    <a:pt x="983" y="610"/>
                  </a:lnTo>
                  <a:lnTo>
                    <a:pt x="983" y="607"/>
                  </a:lnTo>
                  <a:lnTo>
                    <a:pt x="983" y="605"/>
                  </a:lnTo>
                  <a:lnTo>
                    <a:pt x="983" y="601"/>
                  </a:lnTo>
                  <a:lnTo>
                    <a:pt x="983" y="59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1" name="Freeform 109"/>
            <p:cNvSpPr>
              <a:spLocks/>
            </p:cNvSpPr>
            <p:nvPr/>
          </p:nvSpPr>
          <p:spPr bwMode="auto">
            <a:xfrm rot="389883">
              <a:off x="7714285" y="4338136"/>
              <a:ext cx="39688" cy="112713"/>
            </a:xfrm>
            <a:custGeom>
              <a:avLst/>
              <a:gdLst>
                <a:gd name="T0" fmla="*/ 22 w 25"/>
                <a:gd name="T1" fmla="*/ 62 h 71"/>
                <a:gd name="T2" fmla="*/ 20 w 25"/>
                <a:gd name="T3" fmla="*/ 60 h 71"/>
                <a:gd name="T4" fmla="*/ 20 w 25"/>
                <a:gd name="T5" fmla="*/ 58 h 71"/>
                <a:gd name="T6" fmla="*/ 18 w 25"/>
                <a:gd name="T7" fmla="*/ 55 h 71"/>
                <a:gd name="T8" fmla="*/ 16 w 25"/>
                <a:gd name="T9" fmla="*/ 53 h 71"/>
                <a:gd name="T10" fmla="*/ 16 w 25"/>
                <a:gd name="T11" fmla="*/ 51 h 71"/>
                <a:gd name="T12" fmla="*/ 16 w 25"/>
                <a:gd name="T13" fmla="*/ 48 h 71"/>
                <a:gd name="T14" fmla="*/ 16 w 25"/>
                <a:gd name="T15" fmla="*/ 42 h 71"/>
                <a:gd name="T16" fmla="*/ 16 w 25"/>
                <a:gd name="T17" fmla="*/ 38 h 71"/>
                <a:gd name="T18" fmla="*/ 16 w 25"/>
                <a:gd name="T19" fmla="*/ 33 h 71"/>
                <a:gd name="T20" fmla="*/ 16 w 25"/>
                <a:gd name="T21" fmla="*/ 28 h 71"/>
                <a:gd name="T22" fmla="*/ 16 w 25"/>
                <a:gd name="T23" fmla="*/ 26 h 71"/>
                <a:gd name="T24" fmla="*/ 16 w 25"/>
                <a:gd name="T25" fmla="*/ 24 h 71"/>
                <a:gd name="T26" fmla="*/ 18 w 25"/>
                <a:gd name="T27" fmla="*/ 20 h 71"/>
                <a:gd name="T28" fmla="*/ 18 w 25"/>
                <a:gd name="T29" fmla="*/ 19 h 71"/>
                <a:gd name="T30" fmla="*/ 20 w 25"/>
                <a:gd name="T31" fmla="*/ 13 h 71"/>
                <a:gd name="T32" fmla="*/ 22 w 25"/>
                <a:gd name="T33" fmla="*/ 9 h 71"/>
                <a:gd name="T34" fmla="*/ 22 w 25"/>
                <a:gd name="T35" fmla="*/ 0 h 71"/>
                <a:gd name="T36" fmla="*/ 20 w 25"/>
                <a:gd name="T37" fmla="*/ 0 h 71"/>
                <a:gd name="T38" fmla="*/ 18 w 25"/>
                <a:gd name="T39" fmla="*/ 0 h 71"/>
                <a:gd name="T40" fmla="*/ 16 w 25"/>
                <a:gd name="T41" fmla="*/ 2 h 71"/>
                <a:gd name="T42" fmla="*/ 13 w 25"/>
                <a:gd name="T43" fmla="*/ 2 h 71"/>
                <a:gd name="T44" fmla="*/ 11 w 25"/>
                <a:gd name="T45" fmla="*/ 4 h 71"/>
                <a:gd name="T46" fmla="*/ 9 w 25"/>
                <a:gd name="T47" fmla="*/ 6 h 71"/>
                <a:gd name="T48" fmla="*/ 7 w 25"/>
                <a:gd name="T49" fmla="*/ 6 h 71"/>
                <a:gd name="T50" fmla="*/ 7 w 25"/>
                <a:gd name="T51" fmla="*/ 8 h 71"/>
                <a:gd name="T52" fmla="*/ 5 w 25"/>
                <a:gd name="T53" fmla="*/ 9 h 71"/>
                <a:gd name="T54" fmla="*/ 4 w 25"/>
                <a:gd name="T55" fmla="*/ 11 h 71"/>
                <a:gd name="T56" fmla="*/ 2 w 25"/>
                <a:gd name="T57" fmla="*/ 13 h 71"/>
                <a:gd name="T58" fmla="*/ 2 w 25"/>
                <a:gd name="T59" fmla="*/ 17 h 71"/>
                <a:gd name="T60" fmla="*/ 0 w 25"/>
                <a:gd name="T61" fmla="*/ 19 h 71"/>
                <a:gd name="T62" fmla="*/ 0 w 25"/>
                <a:gd name="T63" fmla="*/ 20 h 71"/>
                <a:gd name="T64" fmla="*/ 0 w 25"/>
                <a:gd name="T65" fmla="*/ 24 h 71"/>
                <a:gd name="T66" fmla="*/ 0 w 25"/>
                <a:gd name="T67" fmla="*/ 26 h 71"/>
                <a:gd name="T68" fmla="*/ 0 w 25"/>
                <a:gd name="T69" fmla="*/ 28 h 71"/>
                <a:gd name="T70" fmla="*/ 0 w 25"/>
                <a:gd name="T71" fmla="*/ 29 h 71"/>
                <a:gd name="T72" fmla="*/ 0 w 25"/>
                <a:gd name="T73" fmla="*/ 31 h 71"/>
                <a:gd name="T74" fmla="*/ 0 w 25"/>
                <a:gd name="T75" fmla="*/ 33 h 71"/>
                <a:gd name="T76" fmla="*/ 2 w 25"/>
                <a:gd name="T77" fmla="*/ 35 h 71"/>
                <a:gd name="T78" fmla="*/ 4 w 25"/>
                <a:gd name="T79" fmla="*/ 37 h 71"/>
                <a:gd name="T80" fmla="*/ 5 w 25"/>
                <a:gd name="T81" fmla="*/ 48 h 71"/>
                <a:gd name="T82" fmla="*/ 9 w 25"/>
                <a:gd name="T83" fmla="*/ 58 h 71"/>
                <a:gd name="T84" fmla="*/ 9 w 25"/>
                <a:gd name="T85" fmla="*/ 62 h 71"/>
                <a:gd name="T86" fmla="*/ 11 w 25"/>
                <a:gd name="T87" fmla="*/ 64 h 71"/>
                <a:gd name="T88" fmla="*/ 13 w 25"/>
                <a:gd name="T89" fmla="*/ 66 h 71"/>
                <a:gd name="T90" fmla="*/ 15 w 25"/>
                <a:gd name="T91" fmla="*/ 68 h 71"/>
                <a:gd name="T92" fmla="*/ 16 w 25"/>
                <a:gd name="T93" fmla="*/ 69 h 71"/>
                <a:gd name="T94" fmla="*/ 18 w 25"/>
                <a:gd name="T95" fmla="*/ 69 h 71"/>
                <a:gd name="T96" fmla="*/ 22 w 25"/>
                <a:gd name="T97" fmla="*/ 69 h 71"/>
                <a:gd name="T98" fmla="*/ 25 w 25"/>
                <a:gd name="T99" fmla="*/ 71 h 71"/>
                <a:gd name="T100" fmla="*/ 25 w 25"/>
                <a:gd name="T101" fmla="*/ 66 h 71"/>
                <a:gd name="T102" fmla="*/ 24 w 25"/>
                <a:gd name="T103" fmla="*/ 64 h 71"/>
                <a:gd name="T104" fmla="*/ 22 w 25"/>
                <a:gd name="T105" fmla="*/ 6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" h="71">
                  <a:moveTo>
                    <a:pt x="22" y="62"/>
                  </a:moveTo>
                  <a:lnTo>
                    <a:pt x="20" y="60"/>
                  </a:lnTo>
                  <a:lnTo>
                    <a:pt x="20" y="58"/>
                  </a:lnTo>
                  <a:lnTo>
                    <a:pt x="18" y="55"/>
                  </a:lnTo>
                  <a:lnTo>
                    <a:pt x="16" y="53"/>
                  </a:lnTo>
                  <a:lnTo>
                    <a:pt x="16" y="51"/>
                  </a:lnTo>
                  <a:lnTo>
                    <a:pt x="16" y="48"/>
                  </a:lnTo>
                  <a:lnTo>
                    <a:pt x="16" y="42"/>
                  </a:lnTo>
                  <a:lnTo>
                    <a:pt x="16" y="38"/>
                  </a:lnTo>
                  <a:lnTo>
                    <a:pt x="16" y="33"/>
                  </a:lnTo>
                  <a:lnTo>
                    <a:pt x="16" y="28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2" y="9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7" y="8"/>
                  </a:lnTo>
                  <a:lnTo>
                    <a:pt x="5" y="9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2" y="35"/>
                  </a:lnTo>
                  <a:lnTo>
                    <a:pt x="4" y="37"/>
                  </a:lnTo>
                  <a:lnTo>
                    <a:pt x="5" y="48"/>
                  </a:lnTo>
                  <a:lnTo>
                    <a:pt x="9" y="58"/>
                  </a:lnTo>
                  <a:lnTo>
                    <a:pt x="9" y="62"/>
                  </a:lnTo>
                  <a:lnTo>
                    <a:pt x="11" y="64"/>
                  </a:lnTo>
                  <a:lnTo>
                    <a:pt x="13" y="66"/>
                  </a:lnTo>
                  <a:lnTo>
                    <a:pt x="15" y="68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22" y="69"/>
                  </a:lnTo>
                  <a:lnTo>
                    <a:pt x="25" y="71"/>
                  </a:lnTo>
                  <a:lnTo>
                    <a:pt x="25" y="66"/>
                  </a:lnTo>
                  <a:lnTo>
                    <a:pt x="24" y="64"/>
                  </a:lnTo>
                  <a:lnTo>
                    <a:pt x="22" y="6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2" name="Freeform 110"/>
            <p:cNvSpPr>
              <a:spLocks/>
            </p:cNvSpPr>
            <p:nvPr/>
          </p:nvSpPr>
          <p:spPr bwMode="auto">
            <a:xfrm rot="389883">
              <a:off x="7755001" y="4164180"/>
              <a:ext cx="42863" cy="166688"/>
            </a:xfrm>
            <a:custGeom>
              <a:avLst/>
              <a:gdLst>
                <a:gd name="T0" fmla="*/ 25 w 27"/>
                <a:gd name="T1" fmla="*/ 3 h 105"/>
                <a:gd name="T2" fmla="*/ 23 w 27"/>
                <a:gd name="T3" fmla="*/ 2 h 105"/>
                <a:gd name="T4" fmla="*/ 21 w 27"/>
                <a:gd name="T5" fmla="*/ 0 h 105"/>
                <a:gd name="T6" fmla="*/ 20 w 27"/>
                <a:gd name="T7" fmla="*/ 0 h 105"/>
                <a:gd name="T8" fmla="*/ 18 w 27"/>
                <a:gd name="T9" fmla="*/ 0 h 105"/>
                <a:gd name="T10" fmla="*/ 16 w 27"/>
                <a:gd name="T11" fmla="*/ 2 h 105"/>
                <a:gd name="T12" fmla="*/ 12 w 27"/>
                <a:gd name="T13" fmla="*/ 7 h 105"/>
                <a:gd name="T14" fmla="*/ 12 w 27"/>
                <a:gd name="T15" fmla="*/ 14 h 105"/>
                <a:gd name="T16" fmla="*/ 10 w 27"/>
                <a:gd name="T17" fmla="*/ 20 h 105"/>
                <a:gd name="T18" fmla="*/ 9 w 27"/>
                <a:gd name="T19" fmla="*/ 23 h 105"/>
                <a:gd name="T20" fmla="*/ 7 w 27"/>
                <a:gd name="T21" fmla="*/ 23 h 105"/>
                <a:gd name="T22" fmla="*/ 3 w 27"/>
                <a:gd name="T23" fmla="*/ 25 h 105"/>
                <a:gd name="T24" fmla="*/ 1 w 27"/>
                <a:gd name="T25" fmla="*/ 25 h 105"/>
                <a:gd name="T26" fmla="*/ 0 w 27"/>
                <a:gd name="T27" fmla="*/ 29 h 105"/>
                <a:gd name="T28" fmla="*/ 0 w 27"/>
                <a:gd name="T29" fmla="*/ 32 h 105"/>
                <a:gd name="T30" fmla="*/ 1 w 27"/>
                <a:gd name="T31" fmla="*/ 36 h 105"/>
                <a:gd name="T32" fmla="*/ 1 w 27"/>
                <a:gd name="T33" fmla="*/ 40 h 105"/>
                <a:gd name="T34" fmla="*/ 3 w 27"/>
                <a:gd name="T35" fmla="*/ 41 h 105"/>
                <a:gd name="T36" fmla="*/ 3 w 27"/>
                <a:gd name="T37" fmla="*/ 49 h 105"/>
                <a:gd name="T38" fmla="*/ 3 w 27"/>
                <a:gd name="T39" fmla="*/ 61 h 105"/>
                <a:gd name="T40" fmla="*/ 3 w 27"/>
                <a:gd name="T41" fmla="*/ 69 h 105"/>
                <a:gd name="T42" fmla="*/ 3 w 27"/>
                <a:gd name="T43" fmla="*/ 72 h 105"/>
                <a:gd name="T44" fmla="*/ 3 w 27"/>
                <a:gd name="T45" fmla="*/ 78 h 105"/>
                <a:gd name="T46" fmla="*/ 3 w 27"/>
                <a:gd name="T47" fmla="*/ 81 h 105"/>
                <a:gd name="T48" fmla="*/ 5 w 27"/>
                <a:gd name="T49" fmla="*/ 83 h 105"/>
                <a:gd name="T50" fmla="*/ 7 w 27"/>
                <a:gd name="T51" fmla="*/ 85 h 105"/>
                <a:gd name="T52" fmla="*/ 10 w 27"/>
                <a:gd name="T53" fmla="*/ 87 h 105"/>
                <a:gd name="T54" fmla="*/ 10 w 27"/>
                <a:gd name="T55" fmla="*/ 89 h 105"/>
                <a:gd name="T56" fmla="*/ 10 w 27"/>
                <a:gd name="T57" fmla="*/ 94 h 105"/>
                <a:gd name="T58" fmla="*/ 12 w 27"/>
                <a:gd name="T59" fmla="*/ 101 h 105"/>
                <a:gd name="T60" fmla="*/ 12 w 27"/>
                <a:gd name="T61" fmla="*/ 103 h 105"/>
                <a:gd name="T62" fmla="*/ 14 w 27"/>
                <a:gd name="T63" fmla="*/ 105 h 105"/>
                <a:gd name="T64" fmla="*/ 16 w 27"/>
                <a:gd name="T65" fmla="*/ 103 h 105"/>
                <a:gd name="T66" fmla="*/ 18 w 27"/>
                <a:gd name="T67" fmla="*/ 98 h 105"/>
                <a:gd name="T68" fmla="*/ 20 w 27"/>
                <a:gd name="T69" fmla="*/ 94 h 105"/>
                <a:gd name="T70" fmla="*/ 20 w 27"/>
                <a:gd name="T71" fmla="*/ 89 h 105"/>
                <a:gd name="T72" fmla="*/ 20 w 27"/>
                <a:gd name="T73" fmla="*/ 83 h 105"/>
                <a:gd name="T74" fmla="*/ 18 w 27"/>
                <a:gd name="T75" fmla="*/ 78 h 105"/>
                <a:gd name="T76" fmla="*/ 16 w 27"/>
                <a:gd name="T77" fmla="*/ 74 h 105"/>
                <a:gd name="T78" fmla="*/ 14 w 27"/>
                <a:gd name="T79" fmla="*/ 69 h 105"/>
                <a:gd name="T80" fmla="*/ 14 w 27"/>
                <a:gd name="T81" fmla="*/ 65 h 105"/>
                <a:gd name="T82" fmla="*/ 16 w 27"/>
                <a:gd name="T83" fmla="*/ 63 h 105"/>
                <a:gd name="T84" fmla="*/ 18 w 27"/>
                <a:gd name="T85" fmla="*/ 60 h 105"/>
                <a:gd name="T86" fmla="*/ 20 w 27"/>
                <a:gd name="T87" fmla="*/ 58 h 105"/>
                <a:gd name="T88" fmla="*/ 23 w 27"/>
                <a:gd name="T89" fmla="*/ 54 h 105"/>
                <a:gd name="T90" fmla="*/ 23 w 27"/>
                <a:gd name="T91" fmla="*/ 52 h 105"/>
                <a:gd name="T92" fmla="*/ 23 w 27"/>
                <a:gd name="T93" fmla="*/ 47 h 105"/>
                <a:gd name="T94" fmla="*/ 21 w 27"/>
                <a:gd name="T95" fmla="*/ 43 h 105"/>
                <a:gd name="T96" fmla="*/ 21 w 27"/>
                <a:gd name="T97" fmla="*/ 38 h 105"/>
                <a:gd name="T98" fmla="*/ 20 w 27"/>
                <a:gd name="T99" fmla="*/ 32 h 105"/>
                <a:gd name="T100" fmla="*/ 21 w 27"/>
                <a:gd name="T101" fmla="*/ 25 h 105"/>
                <a:gd name="T102" fmla="*/ 21 w 27"/>
                <a:gd name="T103" fmla="*/ 21 h 105"/>
                <a:gd name="T104" fmla="*/ 25 w 27"/>
                <a:gd name="T105" fmla="*/ 16 h 105"/>
                <a:gd name="T106" fmla="*/ 25 w 27"/>
                <a:gd name="T107" fmla="*/ 12 h 105"/>
                <a:gd name="T108" fmla="*/ 25 w 27"/>
                <a:gd name="T109" fmla="*/ 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" h="105">
                  <a:moveTo>
                    <a:pt x="25" y="5"/>
                  </a:moveTo>
                  <a:lnTo>
                    <a:pt x="25" y="3"/>
                  </a:lnTo>
                  <a:lnTo>
                    <a:pt x="25" y="3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14" y="3"/>
                  </a:lnTo>
                  <a:lnTo>
                    <a:pt x="12" y="7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9" y="21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5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3" y="49"/>
                  </a:lnTo>
                  <a:lnTo>
                    <a:pt x="3" y="54"/>
                  </a:lnTo>
                  <a:lnTo>
                    <a:pt x="3" y="61"/>
                  </a:lnTo>
                  <a:lnTo>
                    <a:pt x="3" y="67"/>
                  </a:lnTo>
                  <a:lnTo>
                    <a:pt x="3" y="69"/>
                  </a:lnTo>
                  <a:lnTo>
                    <a:pt x="3" y="71"/>
                  </a:lnTo>
                  <a:lnTo>
                    <a:pt x="3" y="72"/>
                  </a:lnTo>
                  <a:lnTo>
                    <a:pt x="3" y="76"/>
                  </a:lnTo>
                  <a:lnTo>
                    <a:pt x="3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3" y="83"/>
                  </a:lnTo>
                  <a:lnTo>
                    <a:pt x="5" y="83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89"/>
                  </a:lnTo>
                  <a:lnTo>
                    <a:pt x="12" y="89"/>
                  </a:lnTo>
                  <a:lnTo>
                    <a:pt x="10" y="94"/>
                  </a:lnTo>
                  <a:lnTo>
                    <a:pt x="12" y="100"/>
                  </a:lnTo>
                  <a:lnTo>
                    <a:pt x="12" y="101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4" y="105"/>
                  </a:lnTo>
                  <a:lnTo>
                    <a:pt x="14" y="105"/>
                  </a:lnTo>
                  <a:lnTo>
                    <a:pt x="16" y="105"/>
                  </a:lnTo>
                  <a:lnTo>
                    <a:pt x="16" y="103"/>
                  </a:lnTo>
                  <a:lnTo>
                    <a:pt x="16" y="101"/>
                  </a:lnTo>
                  <a:lnTo>
                    <a:pt x="18" y="98"/>
                  </a:lnTo>
                  <a:lnTo>
                    <a:pt x="18" y="96"/>
                  </a:lnTo>
                  <a:lnTo>
                    <a:pt x="20" y="94"/>
                  </a:lnTo>
                  <a:lnTo>
                    <a:pt x="20" y="92"/>
                  </a:lnTo>
                  <a:lnTo>
                    <a:pt x="20" y="89"/>
                  </a:lnTo>
                  <a:lnTo>
                    <a:pt x="20" y="87"/>
                  </a:lnTo>
                  <a:lnTo>
                    <a:pt x="20" y="83"/>
                  </a:lnTo>
                  <a:lnTo>
                    <a:pt x="20" y="81"/>
                  </a:lnTo>
                  <a:lnTo>
                    <a:pt x="18" y="78"/>
                  </a:lnTo>
                  <a:lnTo>
                    <a:pt x="18" y="76"/>
                  </a:lnTo>
                  <a:lnTo>
                    <a:pt x="16" y="74"/>
                  </a:lnTo>
                  <a:lnTo>
                    <a:pt x="16" y="71"/>
                  </a:lnTo>
                  <a:lnTo>
                    <a:pt x="14" y="69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6" y="63"/>
                  </a:lnTo>
                  <a:lnTo>
                    <a:pt x="16" y="61"/>
                  </a:lnTo>
                  <a:lnTo>
                    <a:pt x="18" y="60"/>
                  </a:lnTo>
                  <a:lnTo>
                    <a:pt x="20" y="60"/>
                  </a:lnTo>
                  <a:lnTo>
                    <a:pt x="20" y="58"/>
                  </a:lnTo>
                  <a:lnTo>
                    <a:pt x="21" y="56"/>
                  </a:lnTo>
                  <a:lnTo>
                    <a:pt x="23" y="54"/>
                  </a:lnTo>
                  <a:lnTo>
                    <a:pt x="23" y="54"/>
                  </a:lnTo>
                  <a:lnTo>
                    <a:pt x="23" y="52"/>
                  </a:lnTo>
                  <a:lnTo>
                    <a:pt x="23" y="51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1" y="43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0" y="32"/>
                  </a:lnTo>
                  <a:lnTo>
                    <a:pt x="20" y="29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23" y="20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5" y="12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5" y="5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3" name="Freeform 111"/>
            <p:cNvSpPr>
              <a:spLocks/>
            </p:cNvSpPr>
            <p:nvPr/>
          </p:nvSpPr>
          <p:spPr bwMode="auto">
            <a:xfrm rot="389883">
              <a:off x="7787580" y="4368903"/>
              <a:ext cx="17463" cy="25400"/>
            </a:xfrm>
            <a:custGeom>
              <a:avLst/>
              <a:gdLst>
                <a:gd name="T0" fmla="*/ 10 w 11"/>
                <a:gd name="T1" fmla="*/ 4 h 16"/>
                <a:gd name="T2" fmla="*/ 10 w 11"/>
                <a:gd name="T3" fmla="*/ 4 h 16"/>
                <a:gd name="T4" fmla="*/ 10 w 11"/>
                <a:gd name="T5" fmla="*/ 2 h 16"/>
                <a:gd name="T6" fmla="*/ 8 w 11"/>
                <a:gd name="T7" fmla="*/ 2 h 16"/>
                <a:gd name="T8" fmla="*/ 8 w 11"/>
                <a:gd name="T9" fmla="*/ 0 h 16"/>
                <a:gd name="T10" fmla="*/ 8 w 11"/>
                <a:gd name="T11" fmla="*/ 0 h 16"/>
                <a:gd name="T12" fmla="*/ 8 w 11"/>
                <a:gd name="T13" fmla="*/ 0 h 16"/>
                <a:gd name="T14" fmla="*/ 6 w 11"/>
                <a:gd name="T15" fmla="*/ 0 h 16"/>
                <a:gd name="T16" fmla="*/ 6 w 11"/>
                <a:gd name="T17" fmla="*/ 0 h 16"/>
                <a:gd name="T18" fmla="*/ 4 w 11"/>
                <a:gd name="T19" fmla="*/ 0 h 16"/>
                <a:gd name="T20" fmla="*/ 4 w 11"/>
                <a:gd name="T21" fmla="*/ 0 h 16"/>
                <a:gd name="T22" fmla="*/ 4 w 11"/>
                <a:gd name="T23" fmla="*/ 0 h 16"/>
                <a:gd name="T24" fmla="*/ 2 w 11"/>
                <a:gd name="T25" fmla="*/ 2 h 16"/>
                <a:gd name="T26" fmla="*/ 2 w 11"/>
                <a:gd name="T27" fmla="*/ 4 h 16"/>
                <a:gd name="T28" fmla="*/ 0 w 11"/>
                <a:gd name="T29" fmla="*/ 5 h 16"/>
                <a:gd name="T30" fmla="*/ 0 w 11"/>
                <a:gd name="T31" fmla="*/ 7 h 16"/>
                <a:gd name="T32" fmla="*/ 0 w 11"/>
                <a:gd name="T33" fmla="*/ 11 h 16"/>
                <a:gd name="T34" fmla="*/ 0 w 11"/>
                <a:gd name="T35" fmla="*/ 13 h 16"/>
                <a:gd name="T36" fmla="*/ 0 w 11"/>
                <a:gd name="T37" fmla="*/ 14 h 16"/>
                <a:gd name="T38" fmla="*/ 0 w 11"/>
                <a:gd name="T39" fmla="*/ 14 h 16"/>
                <a:gd name="T40" fmla="*/ 2 w 11"/>
                <a:gd name="T41" fmla="*/ 14 h 16"/>
                <a:gd name="T42" fmla="*/ 2 w 11"/>
                <a:gd name="T43" fmla="*/ 16 h 16"/>
                <a:gd name="T44" fmla="*/ 4 w 11"/>
                <a:gd name="T45" fmla="*/ 16 h 16"/>
                <a:gd name="T46" fmla="*/ 4 w 11"/>
                <a:gd name="T47" fmla="*/ 16 h 16"/>
                <a:gd name="T48" fmla="*/ 8 w 11"/>
                <a:gd name="T49" fmla="*/ 14 h 16"/>
                <a:gd name="T50" fmla="*/ 10 w 11"/>
                <a:gd name="T51" fmla="*/ 9 h 16"/>
                <a:gd name="T52" fmla="*/ 10 w 11"/>
                <a:gd name="T53" fmla="*/ 7 h 16"/>
                <a:gd name="T54" fmla="*/ 11 w 11"/>
                <a:gd name="T55" fmla="*/ 5 h 16"/>
                <a:gd name="T56" fmla="*/ 11 w 11"/>
                <a:gd name="T57" fmla="*/ 4 h 16"/>
                <a:gd name="T58" fmla="*/ 11 w 11"/>
                <a:gd name="T59" fmla="*/ 4 h 16"/>
                <a:gd name="T60" fmla="*/ 10 w 11"/>
                <a:gd name="T61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16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4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4" name="Freeform 112"/>
            <p:cNvSpPr>
              <a:spLocks/>
            </p:cNvSpPr>
            <p:nvPr/>
          </p:nvSpPr>
          <p:spPr bwMode="auto">
            <a:xfrm rot="389883">
              <a:off x="7814162" y="4032275"/>
              <a:ext cx="25400" cy="92075"/>
            </a:xfrm>
            <a:custGeom>
              <a:avLst/>
              <a:gdLst>
                <a:gd name="T0" fmla="*/ 9 w 16"/>
                <a:gd name="T1" fmla="*/ 58 h 58"/>
                <a:gd name="T2" fmla="*/ 11 w 16"/>
                <a:gd name="T3" fmla="*/ 58 h 58"/>
                <a:gd name="T4" fmla="*/ 11 w 16"/>
                <a:gd name="T5" fmla="*/ 57 h 58"/>
                <a:gd name="T6" fmla="*/ 13 w 16"/>
                <a:gd name="T7" fmla="*/ 53 h 58"/>
                <a:gd name="T8" fmla="*/ 13 w 16"/>
                <a:gd name="T9" fmla="*/ 49 h 58"/>
                <a:gd name="T10" fmla="*/ 15 w 16"/>
                <a:gd name="T11" fmla="*/ 44 h 58"/>
                <a:gd name="T12" fmla="*/ 16 w 16"/>
                <a:gd name="T13" fmla="*/ 40 h 58"/>
                <a:gd name="T14" fmla="*/ 16 w 16"/>
                <a:gd name="T15" fmla="*/ 35 h 58"/>
                <a:gd name="T16" fmla="*/ 16 w 16"/>
                <a:gd name="T17" fmla="*/ 29 h 58"/>
                <a:gd name="T18" fmla="*/ 16 w 16"/>
                <a:gd name="T19" fmla="*/ 20 h 58"/>
                <a:gd name="T20" fmla="*/ 16 w 16"/>
                <a:gd name="T21" fmla="*/ 13 h 58"/>
                <a:gd name="T22" fmla="*/ 16 w 16"/>
                <a:gd name="T23" fmla="*/ 11 h 58"/>
                <a:gd name="T24" fmla="*/ 15 w 16"/>
                <a:gd name="T25" fmla="*/ 9 h 58"/>
                <a:gd name="T26" fmla="*/ 15 w 16"/>
                <a:gd name="T27" fmla="*/ 8 h 58"/>
                <a:gd name="T28" fmla="*/ 15 w 16"/>
                <a:gd name="T29" fmla="*/ 6 h 58"/>
                <a:gd name="T30" fmla="*/ 13 w 16"/>
                <a:gd name="T31" fmla="*/ 4 h 58"/>
                <a:gd name="T32" fmla="*/ 11 w 16"/>
                <a:gd name="T33" fmla="*/ 4 h 58"/>
                <a:gd name="T34" fmla="*/ 9 w 16"/>
                <a:gd name="T35" fmla="*/ 2 h 58"/>
                <a:gd name="T36" fmla="*/ 9 w 16"/>
                <a:gd name="T37" fmla="*/ 2 h 58"/>
                <a:gd name="T38" fmla="*/ 7 w 16"/>
                <a:gd name="T39" fmla="*/ 0 h 58"/>
                <a:gd name="T40" fmla="*/ 5 w 16"/>
                <a:gd name="T41" fmla="*/ 0 h 58"/>
                <a:gd name="T42" fmla="*/ 5 w 16"/>
                <a:gd name="T43" fmla="*/ 0 h 58"/>
                <a:gd name="T44" fmla="*/ 4 w 16"/>
                <a:gd name="T45" fmla="*/ 0 h 58"/>
                <a:gd name="T46" fmla="*/ 2 w 16"/>
                <a:gd name="T47" fmla="*/ 2 h 58"/>
                <a:gd name="T48" fmla="*/ 2 w 16"/>
                <a:gd name="T49" fmla="*/ 2 h 58"/>
                <a:gd name="T50" fmla="*/ 2 w 16"/>
                <a:gd name="T51" fmla="*/ 4 h 58"/>
                <a:gd name="T52" fmla="*/ 2 w 16"/>
                <a:gd name="T53" fmla="*/ 6 h 58"/>
                <a:gd name="T54" fmla="*/ 0 w 16"/>
                <a:gd name="T55" fmla="*/ 11 h 58"/>
                <a:gd name="T56" fmla="*/ 0 w 16"/>
                <a:gd name="T57" fmla="*/ 17 h 58"/>
                <a:gd name="T58" fmla="*/ 0 w 16"/>
                <a:gd name="T59" fmla="*/ 22 h 58"/>
                <a:gd name="T60" fmla="*/ 0 w 16"/>
                <a:gd name="T61" fmla="*/ 29 h 58"/>
                <a:gd name="T62" fmla="*/ 0 w 16"/>
                <a:gd name="T63" fmla="*/ 33 h 58"/>
                <a:gd name="T64" fmla="*/ 0 w 16"/>
                <a:gd name="T65" fmla="*/ 38 h 58"/>
                <a:gd name="T66" fmla="*/ 2 w 16"/>
                <a:gd name="T67" fmla="*/ 42 h 58"/>
                <a:gd name="T68" fmla="*/ 4 w 16"/>
                <a:gd name="T69" fmla="*/ 46 h 58"/>
                <a:gd name="T70" fmla="*/ 7 w 16"/>
                <a:gd name="T71" fmla="*/ 53 h 58"/>
                <a:gd name="T72" fmla="*/ 9 w 16"/>
                <a:gd name="T73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58">
                  <a:moveTo>
                    <a:pt x="9" y="58"/>
                  </a:moveTo>
                  <a:lnTo>
                    <a:pt x="11" y="58"/>
                  </a:lnTo>
                  <a:lnTo>
                    <a:pt x="11" y="57"/>
                  </a:lnTo>
                  <a:lnTo>
                    <a:pt x="13" y="53"/>
                  </a:lnTo>
                  <a:lnTo>
                    <a:pt x="13" y="49"/>
                  </a:lnTo>
                  <a:lnTo>
                    <a:pt x="15" y="44"/>
                  </a:lnTo>
                  <a:lnTo>
                    <a:pt x="16" y="40"/>
                  </a:lnTo>
                  <a:lnTo>
                    <a:pt x="16" y="35"/>
                  </a:lnTo>
                  <a:lnTo>
                    <a:pt x="16" y="29"/>
                  </a:lnTo>
                  <a:lnTo>
                    <a:pt x="16" y="20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6"/>
                  </a:lnTo>
                  <a:lnTo>
                    <a:pt x="7" y="53"/>
                  </a:lnTo>
                  <a:lnTo>
                    <a:pt x="9" y="58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5" name="Freeform 113"/>
            <p:cNvSpPr>
              <a:spLocks/>
            </p:cNvSpPr>
            <p:nvPr/>
          </p:nvSpPr>
          <p:spPr bwMode="auto">
            <a:xfrm rot="389883">
              <a:off x="7841187" y="3884944"/>
              <a:ext cx="23813" cy="52388"/>
            </a:xfrm>
            <a:custGeom>
              <a:avLst/>
              <a:gdLst>
                <a:gd name="T0" fmla="*/ 15 w 15"/>
                <a:gd name="T1" fmla="*/ 22 h 33"/>
                <a:gd name="T2" fmla="*/ 15 w 15"/>
                <a:gd name="T3" fmla="*/ 20 h 33"/>
                <a:gd name="T4" fmla="*/ 15 w 15"/>
                <a:gd name="T5" fmla="*/ 18 h 33"/>
                <a:gd name="T6" fmla="*/ 13 w 15"/>
                <a:gd name="T7" fmla="*/ 14 h 33"/>
                <a:gd name="T8" fmla="*/ 11 w 15"/>
                <a:gd name="T9" fmla="*/ 11 h 33"/>
                <a:gd name="T10" fmla="*/ 8 w 15"/>
                <a:gd name="T11" fmla="*/ 5 h 33"/>
                <a:gd name="T12" fmla="*/ 4 w 15"/>
                <a:gd name="T13" fmla="*/ 0 h 33"/>
                <a:gd name="T14" fmla="*/ 4 w 15"/>
                <a:gd name="T15" fmla="*/ 0 h 33"/>
                <a:gd name="T16" fmla="*/ 4 w 15"/>
                <a:gd name="T17" fmla="*/ 2 h 33"/>
                <a:gd name="T18" fmla="*/ 2 w 15"/>
                <a:gd name="T19" fmla="*/ 2 h 33"/>
                <a:gd name="T20" fmla="*/ 2 w 15"/>
                <a:gd name="T21" fmla="*/ 2 h 33"/>
                <a:gd name="T22" fmla="*/ 2 w 15"/>
                <a:gd name="T23" fmla="*/ 3 h 33"/>
                <a:gd name="T24" fmla="*/ 0 w 15"/>
                <a:gd name="T25" fmla="*/ 3 h 33"/>
                <a:gd name="T26" fmla="*/ 0 w 15"/>
                <a:gd name="T27" fmla="*/ 5 h 33"/>
                <a:gd name="T28" fmla="*/ 0 w 15"/>
                <a:gd name="T29" fmla="*/ 7 h 33"/>
                <a:gd name="T30" fmla="*/ 0 w 15"/>
                <a:gd name="T31" fmla="*/ 7 h 33"/>
                <a:gd name="T32" fmla="*/ 0 w 15"/>
                <a:gd name="T33" fmla="*/ 9 h 33"/>
                <a:gd name="T34" fmla="*/ 0 w 15"/>
                <a:gd name="T35" fmla="*/ 11 h 33"/>
                <a:gd name="T36" fmla="*/ 2 w 15"/>
                <a:gd name="T37" fmla="*/ 11 h 33"/>
                <a:gd name="T38" fmla="*/ 2 w 15"/>
                <a:gd name="T39" fmla="*/ 13 h 33"/>
                <a:gd name="T40" fmla="*/ 4 w 15"/>
                <a:gd name="T41" fmla="*/ 14 h 33"/>
                <a:gd name="T42" fmla="*/ 6 w 15"/>
                <a:gd name="T43" fmla="*/ 16 h 33"/>
                <a:gd name="T44" fmla="*/ 8 w 15"/>
                <a:gd name="T45" fmla="*/ 18 h 33"/>
                <a:gd name="T46" fmla="*/ 8 w 15"/>
                <a:gd name="T47" fmla="*/ 20 h 33"/>
                <a:gd name="T48" fmla="*/ 8 w 15"/>
                <a:gd name="T49" fmla="*/ 22 h 33"/>
                <a:gd name="T50" fmla="*/ 8 w 15"/>
                <a:gd name="T51" fmla="*/ 31 h 33"/>
                <a:gd name="T52" fmla="*/ 8 w 15"/>
                <a:gd name="T53" fmla="*/ 31 h 33"/>
                <a:gd name="T54" fmla="*/ 10 w 15"/>
                <a:gd name="T55" fmla="*/ 33 h 33"/>
                <a:gd name="T56" fmla="*/ 11 w 15"/>
                <a:gd name="T57" fmla="*/ 33 h 33"/>
                <a:gd name="T58" fmla="*/ 13 w 15"/>
                <a:gd name="T59" fmla="*/ 33 h 33"/>
                <a:gd name="T60" fmla="*/ 13 w 15"/>
                <a:gd name="T61" fmla="*/ 33 h 33"/>
                <a:gd name="T62" fmla="*/ 13 w 15"/>
                <a:gd name="T63" fmla="*/ 33 h 33"/>
                <a:gd name="T64" fmla="*/ 15 w 15"/>
                <a:gd name="T65" fmla="*/ 33 h 33"/>
                <a:gd name="T66" fmla="*/ 15 w 15"/>
                <a:gd name="T67" fmla="*/ 31 h 33"/>
                <a:gd name="T68" fmla="*/ 15 w 15"/>
                <a:gd name="T69" fmla="*/ 29 h 33"/>
                <a:gd name="T70" fmla="*/ 15 w 15"/>
                <a:gd name="T71" fmla="*/ 25 h 33"/>
                <a:gd name="T72" fmla="*/ 15 w 15"/>
                <a:gd name="T73" fmla="*/ 23 h 33"/>
                <a:gd name="T74" fmla="*/ 15 w 15"/>
                <a:gd name="T75" fmla="*/ 2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" h="33">
                  <a:moveTo>
                    <a:pt x="15" y="22"/>
                  </a:moveTo>
                  <a:lnTo>
                    <a:pt x="15" y="20"/>
                  </a:lnTo>
                  <a:lnTo>
                    <a:pt x="15" y="18"/>
                  </a:lnTo>
                  <a:lnTo>
                    <a:pt x="13" y="14"/>
                  </a:lnTo>
                  <a:lnTo>
                    <a:pt x="11" y="11"/>
                  </a:lnTo>
                  <a:lnTo>
                    <a:pt x="8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5" y="33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5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6" name="Freeform 114"/>
            <p:cNvSpPr>
              <a:spLocks/>
            </p:cNvSpPr>
            <p:nvPr/>
          </p:nvSpPr>
          <p:spPr bwMode="auto">
            <a:xfrm rot="389883">
              <a:off x="7845230" y="3852433"/>
              <a:ext cx="7938" cy="17463"/>
            </a:xfrm>
            <a:custGeom>
              <a:avLst/>
              <a:gdLst>
                <a:gd name="T0" fmla="*/ 1 w 5"/>
                <a:gd name="T1" fmla="*/ 0 h 11"/>
                <a:gd name="T2" fmla="*/ 1 w 5"/>
                <a:gd name="T3" fmla="*/ 2 h 11"/>
                <a:gd name="T4" fmla="*/ 0 w 5"/>
                <a:gd name="T5" fmla="*/ 3 h 11"/>
                <a:gd name="T6" fmla="*/ 0 w 5"/>
                <a:gd name="T7" fmla="*/ 5 h 11"/>
                <a:gd name="T8" fmla="*/ 0 w 5"/>
                <a:gd name="T9" fmla="*/ 7 h 11"/>
                <a:gd name="T10" fmla="*/ 0 w 5"/>
                <a:gd name="T11" fmla="*/ 9 h 11"/>
                <a:gd name="T12" fmla="*/ 0 w 5"/>
                <a:gd name="T13" fmla="*/ 9 h 11"/>
                <a:gd name="T14" fmla="*/ 1 w 5"/>
                <a:gd name="T15" fmla="*/ 11 h 11"/>
                <a:gd name="T16" fmla="*/ 1 w 5"/>
                <a:gd name="T17" fmla="*/ 11 h 11"/>
                <a:gd name="T18" fmla="*/ 1 w 5"/>
                <a:gd name="T19" fmla="*/ 11 h 11"/>
                <a:gd name="T20" fmla="*/ 3 w 5"/>
                <a:gd name="T21" fmla="*/ 11 h 11"/>
                <a:gd name="T22" fmla="*/ 3 w 5"/>
                <a:gd name="T23" fmla="*/ 11 h 11"/>
                <a:gd name="T24" fmla="*/ 5 w 5"/>
                <a:gd name="T25" fmla="*/ 11 h 11"/>
                <a:gd name="T26" fmla="*/ 5 w 5"/>
                <a:gd name="T27" fmla="*/ 11 h 11"/>
                <a:gd name="T28" fmla="*/ 5 w 5"/>
                <a:gd name="T29" fmla="*/ 7 h 11"/>
                <a:gd name="T30" fmla="*/ 5 w 5"/>
                <a:gd name="T31" fmla="*/ 3 h 11"/>
                <a:gd name="T32" fmla="*/ 3 w 5"/>
                <a:gd name="T33" fmla="*/ 2 h 11"/>
                <a:gd name="T34" fmla="*/ 1 w 5"/>
                <a:gd name="T3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1">
                  <a:moveTo>
                    <a:pt x="1" y="0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5" y="7"/>
                  </a:lnTo>
                  <a:lnTo>
                    <a:pt x="5" y="3"/>
                  </a:lnTo>
                  <a:lnTo>
                    <a:pt x="3" y="2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7" name="Freeform 115"/>
            <p:cNvSpPr>
              <a:spLocks/>
            </p:cNvSpPr>
            <p:nvPr/>
          </p:nvSpPr>
          <p:spPr bwMode="auto">
            <a:xfrm rot="389883">
              <a:off x="7847994" y="3800202"/>
              <a:ext cx="11113" cy="17463"/>
            </a:xfrm>
            <a:custGeom>
              <a:avLst/>
              <a:gdLst>
                <a:gd name="T0" fmla="*/ 0 w 7"/>
                <a:gd name="T1" fmla="*/ 9 h 11"/>
                <a:gd name="T2" fmla="*/ 0 w 7"/>
                <a:gd name="T3" fmla="*/ 9 h 11"/>
                <a:gd name="T4" fmla="*/ 2 w 7"/>
                <a:gd name="T5" fmla="*/ 11 h 11"/>
                <a:gd name="T6" fmla="*/ 2 w 7"/>
                <a:gd name="T7" fmla="*/ 11 h 11"/>
                <a:gd name="T8" fmla="*/ 2 w 7"/>
                <a:gd name="T9" fmla="*/ 11 h 11"/>
                <a:gd name="T10" fmla="*/ 3 w 7"/>
                <a:gd name="T11" fmla="*/ 11 h 11"/>
                <a:gd name="T12" fmla="*/ 5 w 7"/>
                <a:gd name="T13" fmla="*/ 9 h 11"/>
                <a:gd name="T14" fmla="*/ 7 w 7"/>
                <a:gd name="T15" fmla="*/ 7 h 11"/>
                <a:gd name="T16" fmla="*/ 7 w 7"/>
                <a:gd name="T17" fmla="*/ 6 h 11"/>
                <a:gd name="T18" fmla="*/ 7 w 7"/>
                <a:gd name="T19" fmla="*/ 6 h 11"/>
                <a:gd name="T20" fmla="*/ 7 w 7"/>
                <a:gd name="T21" fmla="*/ 4 h 11"/>
                <a:gd name="T22" fmla="*/ 3 w 7"/>
                <a:gd name="T23" fmla="*/ 2 h 11"/>
                <a:gd name="T24" fmla="*/ 0 w 7"/>
                <a:gd name="T25" fmla="*/ 0 h 11"/>
                <a:gd name="T26" fmla="*/ 0 w 7"/>
                <a:gd name="T27" fmla="*/ 4 h 11"/>
                <a:gd name="T28" fmla="*/ 0 w 7"/>
                <a:gd name="T29" fmla="*/ 6 h 11"/>
                <a:gd name="T30" fmla="*/ 0 w 7"/>
                <a:gd name="T31" fmla="*/ 7 h 11"/>
                <a:gd name="T32" fmla="*/ 0 w 7"/>
                <a:gd name="T3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11">
                  <a:moveTo>
                    <a:pt x="0" y="9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4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8" name="Freeform 116"/>
            <p:cNvSpPr>
              <a:spLocks/>
            </p:cNvSpPr>
            <p:nvPr/>
          </p:nvSpPr>
          <p:spPr bwMode="auto">
            <a:xfrm rot="389883">
              <a:off x="7834227" y="3770034"/>
              <a:ext cx="14288" cy="11113"/>
            </a:xfrm>
            <a:custGeom>
              <a:avLst/>
              <a:gdLst>
                <a:gd name="T0" fmla="*/ 4 w 9"/>
                <a:gd name="T1" fmla="*/ 7 h 7"/>
                <a:gd name="T2" fmla="*/ 7 w 9"/>
                <a:gd name="T3" fmla="*/ 7 h 7"/>
                <a:gd name="T4" fmla="*/ 9 w 9"/>
                <a:gd name="T5" fmla="*/ 5 h 7"/>
                <a:gd name="T6" fmla="*/ 7 w 9"/>
                <a:gd name="T7" fmla="*/ 4 h 7"/>
                <a:gd name="T8" fmla="*/ 7 w 9"/>
                <a:gd name="T9" fmla="*/ 4 h 7"/>
                <a:gd name="T10" fmla="*/ 7 w 9"/>
                <a:gd name="T11" fmla="*/ 2 h 7"/>
                <a:gd name="T12" fmla="*/ 5 w 9"/>
                <a:gd name="T13" fmla="*/ 2 h 7"/>
                <a:gd name="T14" fmla="*/ 4 w 9"/>
                <a:gd name="T15" fmla="*/ 0 h 7"/>
                <a:gd name="T16" fmla="*/ 4 w 9"/>
                <a:gd name="T17" fmla="*/ 0 h 7"/>
                <a:gd name="T18" fmla="*/ 2 w 9"/>
                <a:gd name="T19" fmla="*/ 0 h 7"/>
                <a:gd name="T20" fmla="*/ 0 w 9"/>
                <a:gd name="T21" fmla="*/ 0 h 7"/>
                <a:gd name="T22" fmla="*/ 0 w 9"/>
                <a:gd name="T23" fmla="*/ 5 h 7"/>
                <a:gd name="T24" fmla="*/ 2 w 9"/>
                <a:gd name="T25" fmla="*/ 7 h 7"/>
                <a:gd name="T26" fmla="*/ 4 w 9"/>
                <a:gd name="T2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7">
                  <a:moveTo>
                    <a:pt x="4" y="7"/>
                  </a:moveTo>
                  <a:lnTo>
                    <a:pt x="7" y="7"/>
                  </a:lnTo>
                  <a:lnTo>
                    <a:pt x="9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89" name="Freeform 117"/>
            <p:cNvSpPr>
              <a:spLocks/>
            </p:cNvSpPr>
            <p:nvPr/>
          </p:nvSpPr>
          <p:spPr bwMode="auto">
            <a:xfrm rot="389883">
              <a:off x="7818237" y="3678875"/>
              <a:ext cx="15875" cy="25400"/>
            </a:xfrm>
            <a:custGeom>
              <a:avLst/>
              <a:gdLst>
                <a:gd name="T0" fmla="*/ 3 w 10"/>
                <a:gd name="T1" fmla="*/ 0 h 16"/>
                <a:gd name="T2" fmla="*/ 1 w 10"/>
                <a:gd name="T3" fmla="*/ 0 h 16"/>
                <a:gd name="T4" fmla="*/ 1 w 10"/>
                <a:gd name="T5" fmla="*/ 1 h 16"/>
                <a:gd name="T6" fmla="*/ 0 w 10"/>
                <a:gd name="T7" fmla="*/ 3 h 16"/>
                <a:gd name="T8" fmla="*/ 0 w 10"/>
                <a:gd name="T9" fmla="*/ 5 h 16"/>
                <a:gd name="T10" fmla="*/ 0 w 10"/>
                <a:gd name="T11" fmla="*/ 7 h 16"/>
                <a:gd name="T12" fmla="*/ 0 w 10"/>
                <a:gd name="T13" fmla="*/ 11 h 16"/>
                <a:gd name="T14" fmla="*/ 0 w 10"/>
                <a:gd name="T15" fmla="*/ 12 h 16"/>
                <a:gd name="T16" fmla="*/ 1 w 10"/>
                <a:gd name="T17" fmla="*/ 12 h 16"/>
                <a:gd name="T18" fmla="*/ 1 w 10"/>
                <a:gd name="T19" fmla="*/ 14 h 16"/>
                <a:gd name="T20" fmla="*/ 1 w 10"/>
                <a:gd name="T21" fmla="*/ 14 h 16"/>
                <a:gd name="T22" fmla="*/ 3 w 10"/>
                <a:gd name="T23" fmla="*/ 14 h 16"/>
                <a:gd name="T24" fmla="*/ 5 w 10"/>
                <a:gd name="T25" fmla="*/ 16 h 16"/>
                <a:gd name="T26" fmla="*/ 5 w 10"/>
                <a:gd name="T27" fmla="*/ 16 h 16"/>
                <a:gd name="T28" fmla="*/ 7 w 10"/>
                <a:gd name="T29" fmla="*/ 14 h 16"/>
                <a:gd name="T30" fmla="*/ 7 w 10"/>
                <a:gd name="T31" fmla="*/ 14 h 16"/>
                <a:gd name="T32" fmla="*/ 9 w 10"/>
                <a:gd name="T33" fmla="*/ 14 h 16"/>
                <a:gd name="T34" fmla="*/ 9 w 10"/>
                <a:gd name="T35" fmla="*/ 12 h 16"/>
                <a:gd name="T36" fmla="*/ 10 w 10"/>
                <a:gd name="T37" fmla="*/ 9 h 16"/>
                <a:gd name="T38" fmla="*/ 10 w 10"/>
                <a:gd name="T39" fmla="*/ 7 h 16"/>
                <a:gd name="T40" fmla="*/ 10 w 10"/>
                <a:gd name="T41" fmla="*/ 3 h 16"/>
                <a:gd name="T42" fmla="*/ 10 w 10"/>
                <a:gd name="T43" fmla="*/ 1 h 16"/>
                <a:gd name="T44" fmla="*/ 9 w 10"/>
                <a:gd name="T45" fmla="*/ 1 h 16"/>
                <a:gd name="T46" fmla="*/ 9 w 10"/>
                <a:gd name="T47" fmla="*/ 0 h 16"/>
                <a:gd name="T48" fmla="*/ 7 w 10"/>
                <a:gd name="T49" fmla="*/ 0 h 16"/>
                <a:gd name="T50" fmla="*/ 5 w 10"/>
                <a:gd name="T51" fmla="*/ 0 h 16"/>
                <a:gd name="T52" fmla="*/ 5 w 10"/>
                <a:gd name="T53" fmla="*/ 0 h 16"/>
                <a:gd name="T54" fmla="*/ 3 w 10"/>
                <a:gd name="T55" fmla="*/ 0 h 16"/>
                <a:gd name="T56" fmla="*/ 3 w 10"/>
                <a:gd name="T5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16">
                  <a:moveTo>
                    <a:pt x="3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0" name="Freeform 118"/>
            <p:cNvSpPr>
              <a:spLocks/>
            </p:cNvSpPr>
            <p:nvPr/>
          </p:nvSpPr>
          <p:spPr bwMode="auto">
            <a:xfrm rot="389883">
              <a:off x="7816884" y="3640067"/>
              <a:ext cx="11113" cy="14288"/>
            </a:xfrm>
            <a:custGeom>
              <a:avLst/>
              <a:gdLst>
                <a:gd name="T0" fmla="*/ 2 w 7"/>
                <a:gd name="T1" fmla="*/ 2 h 9"/>
                <a:gd name="T2" fmla="*/ 2 w 7"/>
                <a:gd name="T3" fmla="*/ 2 h 9"/>
                <a:gd name="T4" fmla="*/ 0 w 7"/>
                <a:gd name="T5" fmla="*/ 2 h 9"/>
                <a:gd name="T6" fmla="*/ 0 w 7"/>
                <a:gd name="T7" fmla="*/ 4 h 9"/>
                <a:gd name="T8" fmla="*/ 0 w 7"/>
                <a:gd name="T9" fmla="*/ 4 h 9"/>
                <a:gd name="T10" fmla="*/ 0 w 7"/>
                <a:gd name="T11" fmla="*/ 5 h 9"/>
                <a:gd name="T12" fmla="*/ 0 w 7"/>
                <a:gd name="T13" fmla="*/ 5 h 9"/>
                <a:gd name="T14" fmla="*/ 0 w 7"/>
                <a:gd name="T15" fmla="*/ 7 h 9"/>
                <a:gd name="T16" fmla="*/ 2 w 7"/>
                <a:gd name="T17" fmla="*/ 7 h 9"/>
                <a:gd name="T18" fmla="*/ 2 w 7"/>
                <a:gd name="T19" fmla="*/ 7 h 9"/>
                <a:gd name="T20" fmla="*/ 5 w 7"/>
                <a:gd name="T21" fmla="*/ 9 h 9"/>
                <a:gd name="T22" fmla="*/ 7 w 7"/>
                <a:gd name="T23" fmla="*/ 9 h 9"/>
                <a:gd name="T24" fmla="*/ 7 w 7"/>
                <a:gd name="T25" fmla="*/ 7 h 9"/>
                <a:gd name="T26" fmla="*/ 7 w 7"/>
                <a:gd name="T27" fmla="*/ 7 h 9"/>
                <a:gd name="T28" fmla="*/ 7 w 7"/>
                <a:gd name="T29" fmla="*/ 7 h 9"/>
                <a:gd name="T30" fmla="*/ 7 w 7"/>
                <a:gd name="T31" fmla="*/ 7 h 9"/>
                <a:gd name="T32" fmla="*/ 7 w 7"/>
                <a:gd name="T33" fmla="*/ 7 h 9"/>
                <a:gd name="T34" fmla="*/ 7 w 7"/>
                <a:gd name="T35" fmla="*/ 5 h 9"/>
                <a:gd name="T36" fmla="*/ 4 w 7"/>
                <a:gd name="T37" fmla="*/ 0 h 9"/>
                <a:gd name="T38" fmla="*/ 2 w 7"/>
                <a:gd name="T3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9">
                  <a:moveTo>
                    <a:pt x="2" y="2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4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1" name="Freeform 119"/>
            <p:cNvSpPr>
              <a:spLocks/>
            </p:cNvSpPr>
            <p:nvPr/>
          </p:nvSpPr>
          <p:spPr bwMode="auto">
            <a:xfrm rot="389883">
              <a:off x="7797021" y="3595897"/>
              <a:ext cx="31750" cy="31750"/>
            </a:xfrm>
            <a:custGeom>
              <a:avLst/>
              <a:gdLst>
                <a:gd name="T0" fmla="*/ 4 w 20"/>
                <a:gd name="T1" fmla="*/ 13 h 20"/>
                <a:gd name="T2" fmla="*/ 4 w 20"/>
                <a:gd name="T3" fmla="*/ 13 h 20"/>
                <a:gd name="T4" fmla="*/ 6 w 20"/>
                <a:gd name="T5" fmla="*/ 13 h 20"/>
                <a:gd name="T6" fmla="*/ 8 w 20"/>
                <a:gd name="T7" fmla="*/ 13 h 20"/>
                <a:gd name="T8" fmla="*/ 8 w 20"/>
                <a:gd name="T9" fmla="*/ 16 h 20"/>
                <a:gd name="T10" fmla="*/ 8 w 20"/>
                <a:gd name="T11" fmla="*/ 18 h 20"/>
                <a:gd name="T12" fmla="*/ 8 w 20"/>
                <a:gd name="T13" fmla="*/ 18 h 20"/>
                <a:gd name="T14" fmla="*/ 9 w 20"/>
                <a:gd name="T15" fmla="*/ 20 h 20"/>
                <a:gd name="T16" fmla="*/ 9 w 20"/>
                <a:gd name="T17" fmla="*/ 20 h 20"/>
                <a:gd name="T18" fmla="*/ 11 w 20"/>
                <a:gd name="T19" fmla="*/ 20 h 20"/>
                <a:gd name="T20" fmla="*/ 13 w 20"/>
                <a:gd name="T21" fmla="*/ 20 h 20"/>
                <a:gd name="T22" fmla="*/ 15 w 20"/>
                <a:gd name="T23" fmla="*/ 20 h 20"/>
                <a:gd name="T24" fmla="*/ 15 w 20"/>
                <a:gd name="T25" fmla="*/ 20 h 20"/>
                <a:gd name="T26" fmla="*/ 17 w 20"/>
                <a:gd name="T27" fmla="*/ 20 h 20"/>
                <a:gd name="T28" fmla="*/ 19 w 20"/>
                <a:gd name="T29" fmla="*/ 20 h 20"/>
                <a:gd name="T30" fmla="*/ 19 w 20"/>
                <a:gd name="T31" fmla="*/ 18 h 20"/>
                <a:gd name="T32" fmla="*/ 19 w 20"/>
                <a:gd name="T33" fmla="*/ 18 h 20"/>
                <a:gd name="T34" fmla="*/ 20 w 20"/>
                <a:gd name="T35" fmla="*/ 16 h 20"/>
                <a:gd name="T36" fmla="*/ 20 w 20"/>
                <a:gd name="T37" fmla="*/ 14 h 20"/>
                <a:gd name="T38" fmla="*/ 20 w 20"/>
                <a:gd name="T39" fmla="*/ 13 h 20"/>
                <a:gd name="T40" fmla="*/ 19 w 20"/>
                <a:gd name="T41" fmla="*/ 11 h 20"/>
                <a:gd name="T42" fmla="*/ 17 w 20"/>
                <a:gd name="T43" fmla="*/ 9 h 20"/>
                <a:gd name="T44" fmla="*/ 15 w 20"/>
                <a:gd name="T45" fmla="*/ 7 h 20"/>
                <a:gd name="T46" fmla="*/ 13 w 20"/>
                <a:gd name="T47" fmla="*/ 5 h 20"/>
                <a:gd name="T48" fmla="*/ 11 w 20"/>
                <a:gd name="T49" fmla="*/ 3 h 20"/>
                <a:gd name="T50" fmla="*/ 8 w 20"/>
                <a:gd name="T51" fmla="*/ 2 h 20"/>
                <a:gd name="T52" fmla="*/ 8 w 20"/>
                <a:gd name="T53" fmla="*/ 0 h 20"/>
                <a:gd name="T54" fmla="*/ 6 w 20"/>
                <a:gd name="T55" fmla="*/ 0 h 20"/>
                <a:gd name="T56" fmla="*/ 4 w 20"/>
                <a:gd name="T57" fmla="*/ 0 h 20"/>
                <a:gd name="T58" fmla="*/ 4 w 20"/>
                <a:gd name="T59" fmla="*/ 0 h 20"/>
                <a:gd name="T60" fmla="*/ 2 w 20"/>
                <a:gd name="T61" fmla="*/ 0 h 20"/>
                <a:gd name="T62" fmla="*/ 0 w 20"/>
                <a:gd name="T63" fmla="*/ 2 h 20"/>
                <a:gd name="T64" fmla="*/ 2 w 20"/>
                <a:gd name="T65" fmla="*/ 3 h 20"/>
                <a:gd name="T66" fmla="*/ 2 w 20"/>
                <a:gd name="T67" fmla="*/ 5 h 20"/>
                <a:gd name="T68" fmla="*/ 2 w 20"/>
                <a:gd name="T69" fmla="*/ 7 h 20"/>
                <a:gd name="T70" fmla="*/ 2 w 20"/>
                <a:gd name="T71" fmla="*/ 9 h 20"/>
                <a:gd name="T72" fmla="*/ 2 w 20"/>
                <a:gd name="T73" fmla="*/ 11 h 20"/>
                <a:gd name="T74" fmla="*/ 4 w 20"/>
                <a:gd name="T75" fmla="*/ 13 h 20"/>
                <a:gd name="T76" fmla="*/ 4 w 20"/>
                <a:gd name="T7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" h="20">
                  <a:moveTo>
                    <a:pt x="4" y="13"/>
                  </a:move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0" y="13"/>
                  </a:lnTo>
                  <a:lnTo>
                    <a:pt x="19" y="11"/>
                  </a:lnTo>
                  <a:lnTo>
                    <a:pt x="17" y="9"/>
                  </a:lnTo>
                  <a:lnTo>
                    <a:pt x="15" y="7"/>
                  </a:lnTo>
                  <a:lnTo>
                    <a:pt x="13" y="5"/>
                  </a:lnTo>
                  <a:lnTo>
                    <a:pt x="11" y="3"/>
                  </a:lnTo>
                  <a:lnTo>
                    <a:pt x="8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2" name="Freeform 120"/>
            <p:cNvSpPr>
              <a:spLocks/>
            </p:cNvSpPr>
            <p:nvPr/>
          </p:nvSpPr>
          <p:spPr bwMode="auto">
            <a:xfrm rot="389883">
              <a:off x="7775046" y="3468752"/>
              <a:ext cx="28575" cy="82550"/>
            </a:xfrm>
            <a:custGeom>
              <a:avLst/>
              <a:gdLst>
                <a:gd name="T0" fmla="*/ 16 w 18"/>
                <a:gd name="T1" fmla="*/ 20 h 52"/>
                <a:gd name="T2" fmla="*/ 16 w 18"/>
                <a:gd name="T3" fmla="*/ 18 h 52"/>
                <a:gd name="T4" fmla="*/ 14 w 18"/>
                <a:gd name="T5" fmla="*/ 16 h 52"/>
                <a:gd name="T6" fmla="*/ 14 w 18"/>
                <a:gd name="T7" fmla="*/ 12 h 52"/>
                <a:gd name="T8" fmla="*/ 14 w 18"/>
                <a:gd name="T9" fmla="*/ 9 h 52"/>
                <a:gd name="T10" fmla="*/ 14 w 18"/>
                <a:gd name="T11" fmla="*/ 9 h 52"/>
                <a:gd name="T12" fmla="*/ 14 w 18"/>
                <a:gd name="T13" fmla="*/ 7 h 52"/>
                <a:gd name="T14" fmla="*/ 14 w 18"/>
                <a:gd name="T15" fmla="*/ 5 h 52"/>
                <a:gd name="T16" fmla="*/ 12 w 18"/>
                <a:gd name="T17" fmla="*/ 5 h 52"/>
                <a:gd name="T18" fmla="*/ 12 w 18"/>
                <a:gd name="T19" fmla="*/ 3 h 52"/>
                <a:gd name="T20" fmla="*/ 11 w 18"/>
                <a:gd name="T21" fmla="*/ 3 h 52"/>
                <a:gd name="T22" fmla="*/ 11 w 18"/>
                <a:gd name="T23" fmla="*/ 3 h 52"/>
                <a:gd name="T24" fmla="*/ 9 w 18"/>
                <a:gd name="T25" fmla="*/ 3 h 52"/>
                <a:gd name="T26" fmla="*/ 7 w 18"/>
                <a:gd name="T27" fmla="*/ 1 h 52"/>
                <a:gd name="T28" fmla="*/ 5 w 18"/>
                <a:gd name="T29" fmla="*/ 1 h 52"/>
                <a:gd name="T30" fmla="*/ 1 w 18"/>
                <a:gd name="T31" fmla="*/ 0 h 52"/>
                <a:gd name="T32" fmla="*/ 0 w 18"/>
                <a:gd name="T33" fmla="*/ 0 h 52"/>
                <a:gd name="T34" fmla="*/ 0 w 18"/>
                <a:gd name="T35" fmla="*/ 1 h 52"/>
                <a:gd name="T36" fmla="*/ 0 w 18"/>
                <a:gd name="T37" fmla="*/ 5 h 52"/>
                <a:gd name="T38" fmla="*/ 0 w 18"/>
                <a:gd name="T39" fmla="*/ 9 h 52"/>
                <a:gd name="T40" fmla="*/ 0 w 18"/>
                <a:gd name="T41" fmla="*/ 11 h 52"/>
                <a:gd name="T42" fmla="*/ 0 w 18"/>
                <a:gd name="T43" fmla="*/ 12 h 52"/>
                <a:gd name="T44" fmla="*/ 0 w 18"/>
                <a:gd name="T45" fmla="*/ 14 h 52"/>
                <a:gd name="T46" fmla="*/ 1 w 18"/>
                <a:gd name="T47" fmla="*/ 16 h 52"/>
                <a:gd name="T48" fmla="*/ 1 w 18"/>
                <a:gd name="T49" fmla="*/ 16 h 52"/>
                <a:gd name="T50" fmla="*/ 3 w 18"/>
                <a:gd name="T51" fmla="*/ 18 h 52"/>
                <a:gd name="T52" fmla="*/ 3 w 18"/>
                <a:gd name="T53" fmla="*/ 20 h 52"/>
                <a:gd name="T54" fmla="*/ 3 w 18"/>
                <a:gd name="T55" fmla="*/ 21 h 52"/>
                <a:gd name="T56" fmla="*/ 3 w 18"/>
                <a:gd name="T57" fmla="*/ 25 h 52"/>
                <a:gd name="T58" fmla="*/ 3 w 18"/>
                <a:gd name="T59" fmla="*/ 27 h 52"/>
                <a:gd name="T60" fmla="*/ 3 w 18"/>
                <a:gd name="T61" fmla="*/ 29 h 52"/>
                <a:gd name="T62" fmla="*/ 3 w 18"/>
                <a:gd name="T63" fmla="*/ 31 h 52"/>
                <a:gd name="T64" fmla="*/ 1 w 18"/>
                <a:gd name="T65" fmla="*/ 32 h 52"/>
                <a:gd name="T66" fmla="*/ 1 w 18"/>
                <a:gd name="T67" fmla="*/ 32 h 52"/>
                <a:gd name="T68" fmla="*/ 0 w 18"/>
                <a:gd name="T69" fmla="*/ 34 h 52"/>
                <a:gd name="T70" fmla="*/ 0 w 18"/>
                <a:gd name="T71" fmla="*/ 36 h 52"/>
                <a:gd name="T72" fmla="*/ 0 w 18"/>
                <a:gd name="T73" fmla="*/ 40 h 52"/>
                <a:gd name="T74" fmla="*/ 0 w 18"/>
                <a:gd name="T75" fmla="*/ 41 h 52"/>
                <a:gd name="T76" fmla="*/ 1 w 18"/>
                <a:gd name="T77" fmla="*/ 43 h 52"/>
                <a:gd name="T78" fmla="*/ 3 w 18"/>
                <a:gd name="T79" fmla="*/ 45 h 52"/>
                <a:gd name="T80" fmla="*/ 5 w 18"/>
                <a:gd name="T81" fmla="*/ 47 h 52"/>
                <a:gd name="T82" fmla="*/ 7 w 18"/>
                <a:gd name="T83" fmla="*/ 49 h 52"/>
                <a:gd name="T84" fmla="*/ 9 w 18"/>
                <a:gd name="T85" fmla="*/ 51 h 52"/>
                <a:gd name="T86" fmla="*/ 11 w 18"/>
                <a:gd name="T87" fmla="*/ 52 h 52"/>
                <a:gd name="T88" fmla="*/ 12 w 18"/>
                <a:gd name="T89" fmla="*/ 52 h 52"/>
                <a:gd name="T90" fmla="*/ 12 w 18"/>
                <a:gd name="T91" fmla="*/ 52 h 52"/>
                <a:gd name="T92" fmla="*/ 14 w 18"/>
                <a:gd name="T93" fmla="*/ 52 h 52"/>
                <a:gd name="T94" fmla="*/ 16 w 18"/>
                <a:gd name="T95" fmla="*/ 51 h 52"/>
                <a:gd name="T96" fmla="*/ 16 w 18"/>
                <a:gd name="T97" fmla="*/ 51 h 52"/>
                <a:gd name="T98" fmla="*/ 18 w 18"/>
                <a:gd name="T99" fmla="*/ 49 h 52"/>
                <a:gd name="T100" fmla="*/ 18 w 18"/>
                <a:gd name="T101" fmla="*/ 47 h 52"/>
                <a:gd name="T102" fmla="*/ 18 w 18"/>
                <a:gd name="T103" fmla="*/ 43 h 52"/>
                <a:gd name="T104" fmla="*/ 18 w 18"/>
                <a:gd name="T105" fmla="*/ 36 h 52"/>
                <a:gd name="T106" fmla="*/ 18 w 18"/>
                <a:gd name="T107" fmla="*/ 31 h 52"/>
                <a:gd name="T108" fmla="*/ 18 w 18"/>
                <a:gd name="T109" fmla="*/ 23 h 52"/>
                <a:gd name="T110" fmla="*/ 16 w 18"/>
                <a:gd name="T111" fmla="*/ 21 h 52"/>
                <a:gd name="T112" fmla="*/ 16 w 18"/>
                <a:gd name="T113" fmla="*/ 2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" h="52">
                  <a:moveTo>
                    <a:pt x="16" y="20"/>
                  </a:moveTo>
                  <a:lnTo>
                    <a:pt x="16" y="18"/>
                  </a:lnTo>
                  <a:lnTo>
                    <a:pt x="14" y="16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7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3" y="29"/>
                  </a:lnTo>
                  <a:lnTo>
                    <a:pt x="3" y="31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5" y="47"/>
                  </a:lnTo>
                  <a:lnTo>
                    <a:pt x="7" y="49"/>
                  </a:lnTo>
                  <a:lnTo>
                    <a:pt x="9" y="51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4" y="52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8" y="49"/>
                  </a:lnTo>
                  <a:lnTo>
                    <a:pt x="18" y="47"/>
                  </a:lnTo>
                  <a:lnTo>
                    <a:pt x="18" y="43"/>
                  </a:lnTo>
                  <a:lnTo>
                    <a:pt x="18" y="36"/>
                  </a:lnTo>
                  <a:lnTo>
                    <a:pt x="18" y="31"/>
                  </a:lnTo>
                  <a:lnTo>
                    <a:pt x="18" y="23"/>
                  </a:lnTo>
                  <a:lnTo>
                    <a:pt x="16" y="21"/>
                  </a:lnTo>
                  <a:lnTo>
                    <a:pt x="16" y="2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3" name="Freeform 121"/>
            <p:cNvSpPr>
              <a:spLocks/>
            </p:cNvSpPr>
            <p:nvPr/>
          </p:nvSpPr>
          <p:spPr bwMode="auto">
            <a:xfrm rot="389883">
              <a:off x="7778908" y="3436861"/>
              <a:ext cx="25400" cy="22225"/>
            </a:xfrm>
            <a:custGeom>
              <a:avLst/>
              <a:gdLst>
                <a:gd name="T0" fmla="*/ 3 w 16"/>
                <a:gd name="T1" fmla="*/ 14 h 14"/>
                <a:gd name="T2" fmla="*/ 5 w 16"/>
                <a:gd name="T3" fmla="*/ 14 h 14"/>
                <a:gd name="T4" fmla="*/ 5 w 16"/>
                <a:gd name="T5" fmla="*/ 14 h 14"/>
                <a:gd name="T6" fmla="*/ 7 w 16"/>
                <a:gd name="T7" fmla="*/ 14 h 14"/>
                <a:gd name="T8" fmla="*/ 9 w 16"/>
                <a:gd name="T9" fmla="*/ 14 h 14"/>
                <a:gd name="T10" fmla="*/ 11 w 16"/>
                <a:gd name="T11" fmla="*/ 14 h 14"/>
                <a:gd name="T12" fmla="*/ 13 w 16"/>
                <a:gd name="T13" fmla="*/ 14 h 14"/>
                <a:gd name="T14" fmla="*/ 14 w 16"/>
                <a:gd name="T15" fmla="*/ 14 h 14"/>
                <a:gd name="T16" fmla="*/ 14 w 16"/>
                <a:gd name="T17" fmla="*/ 12 h 14"/>
                <a:gd name="T18" fmla="*/ 16 w 16"/>
                <a:gd name="T19" fmla="*/ 12 h 14"/>
                <a:gd name="T20" fmla="*/ 16 w 16"/>
                <a:gd name="T21" fmla="*/ 11 h 14"/>
                <a:gd name="T22" fmla="*/ 16 w 16"/>
                <a:gd name="T23" fmla="*/ 9 h 14"/>
                <a:gd name="T24" fmla="*/ 7 w 16"/>
                <a:gd name="T25" fmla="*/ 3 h 14"/>
                <a:gd name="T26" fmla="*/ 5 w 16"/>
                <a:gd name="T27" fmla="*/ 3 h 14"/>
                <a:gd name="T28" fmla="*/ 5 w 16"/>
                <a:gd name="T29" fmla="*/ 3 h 14"/>
                <a:gd name="T30" fmla="*/ 3 w 16"/>
                <a:gd name="T31" fmla="*/ 3 h 14"/>
                <a:gd name="T32" fmla="*/ 3 w 16"/>
                <a:gd name="T33" fmla="*/ 3 h 14"/>
                <a:gd name="T34" fmla="*/ 2 w 16"/>
                <a:gd name="T35" fmla="*/ 2 h 14"/>
                <a:gd name="T36" fmla="*/ 0 w 16"/>
                <a:gd name="T37" fmla="*/ 0 h 14"/>
                <a:gd name="T38" fmla="*/ 0 w 16"/>
                <a:gd name="T39" fmla="*/ 3 h 14"/>
                <a:gd name="T40" fmla="*/ 0 w 16"/>
                <a:gd name="T41" fmla="*/ 5 h 14"/>
                <a:gd name="T42" fmla="*/ 0 w 16"/>
                <a:gd name="T43" fmla="*/ 7 h 14"/>
                <a:gd name="T44" fmla="*/ 0 w 16"/>
                <a:gd name="T45" fmla="*/ 9 h 14"/>
                <a:gd name="T46" fmla="*/ 0 w 16"/>
                <a:gd name="T47" fmla="*/ 11 h 14"/>
                <a:gd name="T48" fmla="*/ 2 w 16"/>
                <a:gd name="T49" fmla="*/ 11 h 14"/>
                <a:gd name="T50" fmla="*/ 2 w 16"/>
                <a:gd name="T51" fmla="*/ 12 h 14"/>
                <a:gd name="T52" fmla="*/ 2 w 16"/>
                <a:gd name="T53" fmla="*/ 12 h 14"/>
                <a:gd name="T54" fmla="*/ 3 w 16"/>
                <a:gd name="T5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" h="14">
                  <a:moveTo>
                    <a:pt x="3" y="14"/>
                  </a:move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4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4" name="Freeform 122"/>
            <p:cNvSpPr>
              <a:spLocks/>
            </p:cNvSpPr>
            <p:nvPr/>
          </p:nvSpPr>
          <p:spPr bwMode="auto">
            <a:xfrm rot="389883">
              <a:off x="7736657" y="3471897"/>
              <a:ext cx="23813" cy="20638"/>
            </a:xfrm>
            <a:custGeom>
              <a:avLst/>
              <a:gdLst>
                <a:gd name="T0" fmla="*/ 7 w 15"/>
                <a:gd name="T1" fmla="*/ 0 h 13"/>
                <a:gd name="T2" fmla="*/ 6 w 15"/>
                <a:gd name="T3" fmla="*/ 0 h 13"/>
                <a:gd name="T4" fmla="*/ 6 w 15"/>
                <a:gd name="T5" fmla="*/ 2 h 13"/>
                <a:gd name="T6" fmla="*/ 4 w 15"/>
                <a:gd name="T7" fmla="*/ 2 h 13"/>
                <a:gd name="T8" fmla="*/ 2 w 15"/>
                <a:gd name="T9" fmla="*/ 4 h 13"/>
                <a:gd name="T10" fmla="*/ 2 w 15"/>
                <a:gd name="T11" fmla="*/ 4 h 13"/>
                <a:gd name="T12" fmla="*/ 2 w 15"/>
                <a:gd name="T13" fmla="*/ 6 h 13"/>
                <a:gd name="T14" fmla="*/ 0 w 15"/>
                <a:gd name="T15" fmla="*/ 7 h 13"/>
                <a:gd name="T16" fmla="*/ 0 w 15"/>
                <a:gd name="T17" fmla="*/ 7 h 13"/>
                <a:gd name="T18" fmla="*/ 0 w 15"/>
                <a:gd name="T19" fmla="*/ 9 h 13"/>
                <a:gd name="T20" fmla="*/ 2 w 15"/>
                <a:gd name="T21" fmla="*/ 9 h 13"/>
                <a:gd name="T22" fmla="*/ 2 w 15"/>
                <a:gd name="T23" fmla="*/ 9 h 13"/>
                <a:gd name="T24" fmla="*/ 4 w 15"/>
                <a:gd name="T25" fmla="*/ 11 h 13"/>
                <a:gd name="T26" fmla="*/ 7 w 15"/>
                <a:gd name="T27" fmla="*/ 11 h 13"/>
                <a:gd name="T28" fmla="*/ 9 w 15"/>
                <a:gd name="T29" fmla="*/ 13 h 13"/>
                <a:gd name="T30" fmla="*/ 11 w 15"/>
                <a:gd name="T31" fmla="*/ 13 h 13"/>
                <a:gd name="T32" fmla="*/ 15 w 15"/>
                <a:gd name="T33" fmla="*/ 13 h 13"/>
                <a:gd name="T34" fmla="*/ 15 w 15"/>
                <a:gd name="T35" fmla="*/ 9 h 13"/>
                <a:gd name="T36" fmla="*/ 15 w 15"/>
                <a:gd name="T37" fmla="*/ 7 h 13"/>
                <a:gd name="T38" fmla="*/ 15 w 15"/>
                <a:gd name="T39" fmla="*/ 6 h 13"/>
                <a:gd name="T40" fmla="*/ 15 w 15"/>
                <a:gd name="T41" fmla="*/ 2 h 13"/>
                <a:gd name="T42" fmla="*/ 9 w 15"/>
                <a:gd name="T43" fmla="*/ 2 h 13"/>
                <a:gd name="T44" fmla="*/ 7 w 15"/>
                <a:gd name="T4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3">
                  <a:moveTo>
                    <a:pt x="7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5" y="13"/>
                  </a:lnTo>
                  <a:lnTo>
                    <a:pt x="15" y="9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5" y="2"/>
                  </a:lnTo>
                  <a:lnTo>
                    <a:pt x="9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95" name="Freeform 123"/>
            <p:cNvSpPr>
              <a:spLocks/>
            </p:cNvSpPr>
            <p:nvPr/>
          </p:nvSpPr>
          <p:spPr bwMode="auto">
            <a:xfrm rot="389883">
              <a:off x="7793410" y="2719649"/>
              <a:ext cx="55563" cy="25400"/>
            </a:xfrm>
            <a:custGeom>
              <a:avLst/>
              <a:gdLst>
                <a:gd name="T0" fmla="*/ 5 w 35"/>
                <a:gd name="T1" fmla="*/ 16 h 16"/>
                <a:gd name="T2" fmla="*/ 7 w 35"/>
                <a:gd name="T3" fmla="*/ 16 h 16"/>
                <a:gd name="T4" fmla="*/ 9 w 35"/>
                <a:gd name="T5" fmla="*/ 16 h 16"/>
                <a:gd name="T6" fmla="*/ 16 w 35"/>
                <a:gd name="T7" fmla="*/ 16 h 16"/>
                <a:gd name="T8" fmla="*/ 25 w 35"/>
                <a:gd name="T9" fmla="*/ 16 h 16"/>
                <a:gd name="T10" fmla="*/ 27 w 35"/>
                <a:gd name="T11" fmla="*/ 15 h 16"/>
                <a:gd name="T12" fmla="*/ 29 w 35"/>
                <a:gd name="T13" fmla="*/ 15 h 16"/>
                <a:gd name="T14" fmla="*/ 31 w 35"/>
                <a:gd name="T15" fmla="*/ 15 h 16"/>
                <a:gd name="T16" fmla="*/ 31 w 35"/>
                <a:gd name="T17" fmla="*/ 15 h 16"/>
                <a:gd name="T18" fmla="*/ 33 w 35"/>
                <a:gd name="T19" fmla="*/ 13 h 16"/>
                <a:gd name="T20" fmla="*/ 33 w 35"/>
                <a:gd name="T21" fmla="*/ 13 h 16"/>
                <a:gd name="T22" fmla="*/ 33 w 35"/>
                <a:gd name="T23" fmla="*/ 11 h 16"/>
                <a:gd name="T24" fmla="*/ 35 w 35"/>
                <a:gd name="T25" fmla="*/ 9 h 16"/>
                <a:gd name="T26" fmla="*/ 35 w 35"/>
                <a:gd name="T27" fmla="*/ 7 h 16"/>
                <a:gd name="T28" fmla="*/ 35 w 35"/>
                <a:gd name="T29" fmla="*/ 6 h 16"/>
                <a:gd name="T30" fmla="*/ 33 w 35"/>
                <a:gd name="T31" fmla="*/ 6 h 16"/>
                <a:gd name="T32" fmla="*/ 31 w 35"/>
                <a:gd name="T33" fmla="*/ 6 h 16"/>
                <a:gd name="T34" fmla="*/ 27 w 35"/>
                <a:gd name="T35" fmla="*/ 6 h 16"/>
                <a:gd name="T36" fmla="*/ 25 w 35"/>
                <a:gd name="T37" fmla="*/ 6 h 16"/>
                <a:gd name="T38" fmla="*/ 20 w 35"/>
                <a:gd name="T39" fmla="*/ 6 h 16"/>
                <a:gd name="T40" fmla="*/ 15 w 35"/>
                <a:gd name="T41" fmla="*/ 4 h 16"/>
                <a:gd name="T42" fmla="*/ 13 w 35"/>
                <a:gd name="T43" fmla="*/ 4 h 16"/>
                <a:gd name="T44" fmla="*/ 9 w 35"/>
                <a:gd name="T45" fmla="*/ 4 h 16"/>
                <a:gd name="T46" fmla="*/ 7 w 35"/>
                <a:gd name="T47" fmla="*/ 2 h 16"/>
                <a:gd name="T48" fmla="*/ 5 w 35"/>
                <a:gd name="T49" fmla="*/ 0 h 16"/>
                <a:gd name="T50" fmla="*/ 4 w 35"/>
                <a:gd name="T51" fmla="*/ 2 h 16"/>
                <a:gd name="T52" fmla="*/ 4 w 35"/>
                <a:gd name="T53" fmla="*/ 2 h 16"/>
                <a:gd name="T54" fmla="*/ 2 w 35"/>
                <a:gd name="T55" fmla="*/ 2 h 16"/>
                <a:gd name="T56" fmla="*/ 2 w 35"/>
                <a:gd name="T57" fmla="*/ 4 h 16"/>
                <a:gd name="T58" fmla="*/ 0 w 35"/>
                <a:gd name="T59" fmla="*/ 4 h 16"/>
                <a:gd name="T60" fmla="*/ 0 w 35"/>
                <a:gd name="T61" fmla="*/ 7 h 16"/>
                <a:gd name="T62" fmla="*/ 0 w 35"/>
                <a:gd name="T63" fmla="*/ 16 h 16"/>
                <a:gd name="T64" fmla="*/ 2 w 35"/>
                <a:gd name="T65" fmla="*/ 16 h 16"/>
                <a:gd name="T66" fmla="*/ 5 w 35"/>
                <a:gd name="T6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16">
                  <a:moveTo>
                    <a:pt x="5" y="16"/>
                  </a:moveTo>
                  <a:lnTo>
                    <a:pt x="7" y="16"/>
                  </a:lnTo>
                  <a:lnTo>
                    <a:pt x="9" y="16"/>
                  </a:lnTo>
                  <a:lnTo>
                    <a:pt x="16" y="16"/>
                  </a:lnTo>
                  <a:lnTo>
                    <a:pt x="25" y="16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1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5" y="6"/>
                  </a:lnTo>
                  <a:lnTo>
                    <a:pt x="33" y="6"/>
                  </a:lnTo>
                  <a:lnTo>
                    <a:pt x="31" y="6"/>
                  </a:lnTo>
                  <a:lnTo>
                    <a:pt x="27" y="6"/>
                  </a:lnTo>
                  <a:lnTo>
                    <a:pt x="25" y="6"/>
                  </a:lnTo>
                  <a:lnTo>
                    <a:pt x="20" y="6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5" y="16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88" name="Freeform 124"/>
            <p:cNvSpPr>
              <a:spLocks/>
            </p:cNvSpPr>
            <p:nvPr/>
          </p:nvSpPr>
          <p:spPr bwMode="auto">
            <a:xfrm rot="389883">
              <a:off x="7873243" y="2678483"/>
              <a:ext cx="42863" cy="23813"/>
            </a:xfrm>
            <a:custGeom>
              <a:avLst/>
              <a:gdLst>
                <a:gd name="T0" fmla="*/ 2 w 27"/>
                <a:gd name="T1" fmla="*/ 11 h 15"/>
                <a:gd name="T2" fmla="*/ 4 w 27"/>
                <a:gd name="T3" fmla="*/ 13 h 15"/>
                <a:gd name="T4" fmla="*/ 4 w 27"/>
                <a:gd name="T5" fmla="*/ 15 h 15"/>
                <a:gd name="T6" fmla="*/ 11 w 27"/>
                <a:gd name="T7" fmla="*/ 13 h 15"/>
                <a:gd name="T8" fmla="*/ 20 w 27"/>
                <a:gd name="T9" fmla="*/ 9 h 15"/>
                <a:gd name="T10" fmla="*/ 20 w 27"/>
                <a:gd name="T11" fmla="*/ 8 h 15"/>
                <a:gd name="T12" fmla="*/ 20 w 27"/>
                <a:gd name="T13" fmla="*/ 8 h 15"/>
                <a:gd name="T14" fmla="*/ 22 w 27"/>
                <a:gd name="T15" fmla="*/ 6 h 15"/>
                <a:gd name="T16" fmla="*/ 22 w 27"/>
                <a:gd name="T17" fmla="*/ 6 h 15"/>
                <a:gd name="T18" fmla="*/ 26 w 27"/>
                <a:gd name="T19" fmla="*/ 6 h 15"/>
                <a:gd name="T20" fmla="*/ 27 w 27"/>
                <a:gd name="T21" fmla="*/ 4 h 15"/>
                <a:gd name="T22" fmla="*/ 27 w 27"/>
                <a:gd name="T23" fmla="*/ 2 h 15"/>
                <a:gd name="T24" fmla="*/ 26 w 27"/>
                <a:gd name="T25" fmla="*/ 2 h 15"/>
                <a:gd name="T26" fmla="*/ 26 w 27"/>
                <a:gd name="T27" fmla="*/ 0 h 15"/>
                <a:gd name="T28" fmla="*/ 24 w 27"/>
                <a:gd name="T29" fmla="*/ 0 h 15"/>
                <a:gd name="T30" fmla="*/ 20 w 27"/>
                <a:gd name="T31" fmla="*/ 0 h 15"/>
                <a:gd name="T32" fmla="*/ 17 w 27"/>
                <a:gd name="T33" fmla="*/ 0 h 15"/>
                <a:gd name="T34" fmla="*/ 15 w 27"/>
                <a:gd name="T35" fmla="*/ 0 h 15"/>
                <a:gd name="T36" fmla="*/ 11 w 27"/>
                <a:gd name="T37" fmla="*/ 0 h 15"/>
                <a:gd name="T38" fmla="*/ 8 w 27"/>
                <a:gd name="T39" fmla="*/ 0 h 15"/>
                <a:gd name="T40" fmla="*/ 6 w 27"/>
                <a:gd name="T41" fmla="*/ 2 h 15"/>
                <a:gd name="T42" fmla="*/ 4 w 27"/>
                <a:gd name="T43" fmla="*/ 4 h 15"/>
                <a:gd name="T44" fmla="*/ 2 w 27"/>
                <a:gd name="T45" fmla="*/ 6 h 15"/>
                <a:gd name="T46" fmla="*/ 2 w 27"/>
                <a:gd name="T47" fmla="*/ 6 h 15"/>
                <a:gd name="T48" fmla="*/ 2 w 27"/>
                <a:gd name="T49" fmla="*/ 8 h 15"/>
                <a:gd name="T50" fmla="*/ 2 w 27"/>
                <a:gd name="T51" fmla="*/ 9 h 15"/>
                <a:gd name="T52" fmla="*/ 0 w 27"/>
                <a:gd name="T53" fmla="*/ 9 h 15"/>
                <a:gd name="T54" fmla="*/ 2 w 27"/>
                <a:gd name="T55" fmla="*/ 9 h 15"/>
                <a:gd name="T56" fmla="*/ 2 w 27"/>
                <a:gd name="T5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15">
                  <a:moveTo>
                    <a:pt x="2" y="11"/>
                  </a:moveTo>
                  <a:lnTo>
                    <a:pt x="4" y="13"/>
                  </a:lnTo>
                  <a:lnTo>
                    <a:pt x="4" y="15"/>
                  </a:lnTo>
                  <a:lnTo>
                    <a:pt x="11" y="13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6" y="6"/>
                  </a:lnTo>
                  <a:lnTo>
                    <a:pt x="27" y="4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1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89" name="Freeform 125"/>
            <p:cNvSpPr>
              <a:spLocks/>
            </p:cNvSpPr>
            <p:nvPr/>
          </p:nvSpPr>
          <p:spPr bwMode="auto">
            <a:xfrm rot="389883">
              <a:off x="6724217" y="1347272"/>
              <a:ext cx="57150" cy="138113"/>
            </a:xfrm>
            <a:custGeom>
              <a:avLst/>
              <a:gdLst>
                <a:gd name="T0" fmla="*/ 2 w 36"/>
                <a:gd name="T1" fmla="*/ 73 h 87"/>
                <a:gd name="T2" fmla="*/ 4 w 36"/>
                <a:gd name="T3" fmla="*/ 76 h 87"/>
                <a:gd name="T4" fmla="*/ 5 w 36"/>
                <a:gd name="T5" fmla="*/ 78 h 87"/>
                <a:gd name="T6" fmla="*/ 7 w 36"/>
                <a:gd name="T7" fmla="*/ 80 h 87"/>
                <a:gd name="T8" fmla="*/ 9 w 36"/>
                <a:gd name="T9" fmla="*/ 82 h 87"/>
                <a:gd name="T10" fmla="*/ 11 w 36"/>
                <a:gd name="T11" fmla="*/ 84 h 87"/>
                <a:gd name="T12" fmla="*/ 13 w 36"/>
                <a:gd name="T13" fmla="*/ 84 h 87"/>
                <a:gd name="T14" fmla="*/ 16 w 36"/>
                <a:gd name="T15" fmla="*/ 85 h 87"/>
                <a:gd name="T16" fmla="*/ 18 w 36"/>
                <a:gd name="T17" fmla="*/ 87 h 87"/>
                <a:gd name="T18" fmla="*/ 22 w 36"/>
                <a:gd name="T19" fmla="*/ 87 h 87"/>
                <a:gd name="T20" fmla="*/ 29 w 36"/>
                <a:gd name="T21" fmla="*/ 87 h 87"/>
                <a:gd name="T22" fmla="*/ 36 w 36"/>
                <a:gd name="T23" fmla="*/ 87 h 87"/>
                <a:gd name="T24" fmla="*/ 36 w 36"/>
                <a:gd name="T25" fmla="*/ 0 h 87"/>
                <a:gd name="T26" fmla="*/ 31 w 36"/>
                <a:gd name="T27" fmla="*/ 4 h 87"/>
                <a:gd name="T28" fmla="*/ 27 w 36"/>
                <a:gd name="T29" fmla="*/ 6 h 87"/>
                <a:gd name="T30" fmla="*/ 24 w 36"/>
                <a:gd name="T31" fmla="*/ 7 h 87"/>
                <a:gd name="T32" fmla="*/ 20 w 36"/>
                <a:gd name="T33" fmla="*/ 11 h 87"/>
                <a:gd name="T34" fmla="*/ 18 w 36"/>
                <a:gd name="T35" fmla="*/ 13 h 87"/>
                <a:gd name="T36" fmla="*/ 14 w 36"/>
                <a:gd name="T37" fmla="*/ 16 h 87"/>
                <a:gd name="T38" fmla="*/ 13 w 36"/>
                <a:gd name="T39" fmla="*/ 20 h 87"/>
                <a:gd name="T40" fmla="*/ 9 w 36"/>
                <a:gd name="T41" fmla="*/ 24 h 87"/>
                <a:gd name="T42" fmla="*/ 7 w 36"/>
                <a:gd name="T43" fmla="*/ 27 h 87"/>
                <a:gd name="T44" fmla="*/ 5 w 36"/>
                <a:gd name="T45" fmla="*/ 31 h 87"/>
                <a:gd name="T46" fmla="*/ 4 w 36"/>
                <a:gd name="T47" fmla="*/ 35 h 87"/>
                <a:gd name="T48" fmla="*/ 4 w 36"/>
                <a:gd name="T49" fmla="*/ 40 h 87"/>
                <a:gd name="T50" fmla="*/ 2 w 36"/>
                <a:gd name="T51" fmla="*/ 44 h 87"/>
                <a:gd name="T52" fmla="*/ 0 w 36"/>
                <a:gd name="T53" fmla="*/ 49 h 87"/>
                <a:gd name="T54" fmla="*/ 0 w 36"/>
                <a:gd name="T55" fmla="*/ 55 h 87"/>
                <a:gd name="T56" fmla="*/ 0 w 36"/>
                <a:gd name="T57" fmla="*/ 60 h 87"/>
                <a:gd name="T58" fmla="*/ 0 w 36"/>
                <a:gd name="T59" fmla="*/ 66 h 87"/>
                <a:gd name="T60" fmla="*/ 0 w 36"/>
                <a:gd name="T61" fmla="*/ 69 h 87"/>
                <a:gd name="T62" fmla="*/ 2 w 36"/>
                <a:gd name="T63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87">
                  <a:moveTo>
                    <a:pt x="2" y="73"/>
                  </a:moveTo>
                  <a:lnTo>
                    <a:pt x="4" y="76"/>
                  </a:lnTo>
                  <a:lnTo>
                    <a:pt x="5" y="78"/>
                  </a:lnTo>
                  <a:lnTo>
                    <a:pt x="7" y="80"/>
                  </a:lnTo>
                  <a:lnTo>
                    <a:pt x="9" y="82"/>
                  </a:lnTo>
                  <a:lnTo>
                    <a:pt x="11" y="84"/>
                  </a:lnTo>
                  <a:lnTo>
                    <a:pt x="13" y="84"/>
                  </a:lnTo>
                  <a:lnTo>
                    <a:pt x="16" y="85"/>
                  </a:lnTo>
                  <a:lnTo>
                    <a:pt x="18" y="87"/>
                  </a:lnTo>
                  <a:lnTo>
                    <a:pt x="22" y="87"/>
                  </a:lnTo>
                  <a:lnTo>
                    <a:pt x="29" y="87"/>
                  </a:lnTo>
                  <a:lnTo>
                    <a:pt x="36" y="87"/>
                  </a:lnTo>
                  <a:lnTo>
                    <a:pt x="36" y="0"/>
                  </a:lnTo>
                  <a:lnTo>
                    <a:pt x="31" y="4"/>
                  </a:lnTo>
                  <a:lnTo>
                    <a:pt x="27" y="6"/>
                  </a:lnTo>
                  <a:lnTo>
                    <a:pt x="24" y="7"/>
                  </a:lnTo>
                  <a:lnTo>
                    <a:pt x="20" y="11"/>
                  </a:lnTo>
                  <a:lnTo>
                    <a:pt x="18" y="13"/>
                  </a:lnTo>
                  <a:lnTo>
                    <a:pt x="14" y="16"/>
                  </a:lnTo>
                  <a:lnTo>
                    <a:pt x="13" y="20"/>
                  </a:lnTo>
                  <a:lnTo>
                    <a:pt x="9" y="24"/>
                  </a:lnTo>
                  <a:lnTo>
                    <a:pt x="7" y="27"/>
                  </a:lnTo>
                  <a:lnTo>
                    <a:pt x="5" y="31"/>
                  </a:lnTo>
                  <a:lnTo>
                    <a:pt x="4" y="35"/>
                  </a:lnTo>
                  <a:lnTo>
                    <a:pt x="4" y="40"/>
                  </a:lnTo>
                  <a:lnTo>
                    <a:pt x="2" y="44"/>
                  </a:lnTo>
                  <a:lnTo>
                    <a:pt x="0" y="49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2" y="7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90" name="Freeform 126"/>
            <p:cNvSpPr>
              <a:spLocks/>
            </p:cNvSpPr>
            <p:nvPr/>
          </p:nvSpPr>
          <p:spPr bwMode="auto">
            <a:xfrm rot="389883">
              <a:off x="6973344" y="3728279"/>
              <a:ext cx="47625" cy="34925"/>
            </a:xfrm>
            <a:custGeom>
              <a:avLst/>
              <a:gdLst>
                <a:gd name="T0" fmla="*/ 20 w 30"/>
                <a:gd name="T1" fmla="*/ 22 h 22"/>
                <a:gd name="T2" fmla="*/ 20 w 30"/>
                <a:gd name="T3" fmla="*/ 22 h 22"/>
                <a:gd name="T4" fmla="*/ 21 w 30"/>
                <a:gd name="T5" fmla="*/ 20 h 22"/>
                <a:gd name="T6" fmla="*/ 23 w 30"/>
                <a:gd name="T7" fmla="*/ 20 h 22"/>
                <a:gd name="T8" fmla="*/ 25 w 30"/>
                <a:gd name="T9" fmla="*/ 20 h 22"/>
                <a:gd name="T10" fmla="*/ 27 w 30"/>
                <a:gd name="T11" fmla="*/ 19 h 22"/>
                <a:gd name="T12" fmla="*/ 29 w 30"/>
                <a:gd name="T13" fmla="*/ 17 h 22"/>
                <a:gd name="T14" fmla="*/ 30 w 30"/>
                <a:gd name="T15" fmla="*/ 15 h 22"/>
                <a:gd name="T16" fmla="*/ 27 w 30"/>
                <a:gd name="T17" fmla="*/ 13 h 22"/>
                <a:gd name="T18" fmla="*/ 25 w 30"/>
                <a:gd name="T19" fmla="*/ 11 h 22"/>
                <a:gd name="T20" fmla="*/ 23 w 30"/>
                <a:gd name="T21" fmla="*/ 10 h 22"/>
                <a:gd name="T22" fmla="*/ 20 w 30"/>
                <a:gd name="T23" fmla="*/ 8 h 22"/>
                <a:gd name="T24" fmla="*/ 18 w 30"/>
                <a:gd name="T25" fmla="*/ 8 h 22"/>
                <a:gd name="T26" fmla="*/ 16 w 30"/>
                <a:gd name="T27" fmla="*/ 6 h 22"/>
                <a:gd name="T28" fmla="*/ 14 w 30"/>
                <a:gd name="T29" fmla="*/ 2 h 22"/>
                <a:gd name="T30" fmla="*/ 12 w 30"/>
                <a:gd name="T31" fmla="*/ 0 h 22"/>
                <a:gd name="T32" fmla="*/ 9 w 30"/>
                <a:gd name="T33" fmla="*/ 2 h 22"/>
                <a:gd name="T34" fmla="*/ 5 w 30"/>
                <a:gd name="T35" fmla="*/ 4 h 22"/>
                <a:gd name="T36" fmla="*/ 3 w 30"/>
                <a:gd name="T37" fmla="*/ 4 h 22"/>
                <a:gd name="T38" fmla="*/ 3 w 30"/>
                <a:gd name="T39" fmla="*/ 4 h 22"/>
                <a:gd name="T40" fmla="*/ 1 w 30"/>
                <a:gd name="T41" fmla="*/ 6 h 22"/>
                <a:gd name="T42" fmla="*/ 1 w 30"/>
                <a:gd name="T43" fmla="*/ 6 h 22"/>
                <a:gd name="T44" fmla="*/ 0 w 30"/>
                <a:gd name="T45" fmla="*/ 8 h 22"/>
                <a:gd name="T46" fmla="*/ 0 w 30"/>
                <a:gd name="T47" fmla="*/ 8 h 22"/>
                <a:gd name="T48" fmla="*/ 0 w 30"/>
                <a:gd name="T49" fmla="*/ 10 h 22"/>
                <a:gd name="T50" fmla="*/ 0 w 30"/>
                <a:gd name="T51" fmla="*/ 11 h 22"/>
                <a:gd name="T52" fmla="*/ 0 w 30"/>
                <a:gd name="T53" fmla="*/ 13 h 22"/>
                <a:gd name="T54" fmla="*/ 0 w 30"/>
                <a:gd name="T55" fmla="*/ 19 h 22"/>
                <a:gd name="T56" fmla="*/ 10 w 30"/>
                <a:gd name="T57" fmla="*/ 20 h 22"/>
                <a:gd name="T58" fmla="*/ 18 w 30"/>
                <a:gd name="T59" fmla="*/ 22 h 22"/>
                <a:gd name="T60" fmla="*/ 20 w 30"/>
                <a:gd name="T6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" h="22">
                  <a:moveTo>
                    <a:pt x="20" y="22"/>
                  </a:moveTo>
                  <a:lnTo>
                    <a:pt x="20" y="22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7" y="19"/>
                  </a:lnTo>
                  <a:lnTo>
                    <a:pt x="29" y="17"/>
                  </a:lnTo>
                  <a:lnTo>
                    <a:pt x="30" y="15"/>
                  </a:lnTo>
                  <a:lnTo>
                    <a:pt x="27" y="13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6" y="6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9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10" y="20"/>
                  </a:lnTo>
                  <a:lnTo>
                    <a:pt x="18" y="22"/>
                  </a:lnTo>
                  <a:lnTo>
                    <a:pt x="20" y="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91" name="Freeform 127"/>
            <p:cNvSpPr>
              <a:spLocks/>
            </p:cNvSpPr>
            <p:nvPr/>
          </p:nvSpPr>
          <p:spPr bwMode="auto">
            <a:xfrm rot="389883">
              <a:off x="7443244" y="2579718"/>
              <a:ext cx="34925" cy="84138"/>
            </a:xfrm>
            <a:custGeom>
              <a:avLst/>
              <a:gdLst>
                <a:gd name="T0" fmla="*/ 5 w 22"/>
                <a:gd name="T1" fmla="*/ 33 h 53"/>
                <a:gd name="T2" fmla="*/ 5 w 22"/>
                <a:gd name="T3" fmla="*/ 33 h 53"/>
                <a:gd name="T4" fmla="*/ 7 w 22"/>
                <a:gd name="T5" fmla="*/ 35 h 53"/>
                <a:gd name="T6" fmla="*/ 9 w 22"/>
                <a:gd name="T7" fmla="*/ 37 h 53"/>
                <a:gd name="T8" fmla="*/ 11 w 22"/>
                <a:gd name="T9" fmla="*/ 39 h 53"/>
                <a:gd name="T10" fmla="*/ 13 w 22"/>
                <a:gd name="T11" fmla="*/ 40 h 53"/>
                <a:gd name="T12" fmla="*/ 14 w 22"/>
                <a:gd name="T13" fmla="*/ 42 h 53"/>
                <a:gd name="T14" fmla="*/ 14 w 22"/>
                <a:gd name="T15" fmla="*/ 42 h 53"/>
                <a:gd name="T16" fmla="*/ 16 w 22"/>
                <a:gd name="T17" fmla="*/ 44 h 53"/>
                <a:gd name="T18" fmla="*/ 16 w 22"/>
                <a:gd name="T19" fmla="*/ 46 h 53"/>
                <a:gd name="T20" fmla="*/ 16 w 22"/>
                <a:gd name="T21" fmla="*/ 46 h 53"/>
                <a:gd name="T22" fmla="*/ 18 w 22"/>
                <a:gd name="T23" fmla="*/ 49 h 53"/>
                <a:gd name="T24" fmla="*/ 18 w 22"/>
                <a:gd name="T25" fmla="*/ 51 h 53"/>
                <a:gd name="T26" fmla="*/ 20 w 22"/>
                <a:gd name="T27" fmla="*/ 51 h 53"/>
                <a:gd name="T28" fmla="*/ 20 w 22"/>
                <a:gd name="T29" fmla="*/ 51 h 53"/>
                <a:gd name="T30" fmla="*/ 20 w 22"/>
                <a:gd name="T31" fmla="*/ 53 h 53"/>
                <a:gd name="T32" fmla="*/ 22 w 22"/>
                <a:gd name="T33" fmla="*/ 53 h 53"/>
                <a:gd name="T34" fmla="*/ 22 w 22"/>
                <a:gd name="T35" fmla="*/ 49 h 53"/>
                <a:gd name="T36" fmla="*/ 22 w 22"/>
                <a:gd name="T37" fmla="*/ 46 h 53"/>
                <a:gd name="T38" fmla="*/ 20 w 22"/>
                <a:gd name="T39" fmla="*/ 42 h 53"/>
                <a:gd name="T40" fmla="*/ 20 w 22"/>
                <a:gd name="T41" fmla="*/ 39 h 53"/>
                <a:gd name="T42" fmla="*/ 18 w 22"/>
                <a:gd name="T43" fmla="*/ 33 h 53"/>
                <a:gd name="T44" fmla="*/ 18 w 22"/>
                <a:gd name="T45" fmla="*/ 29 h 53"/>
                <a:gd name="T46" fmla="*/ 16 w 22"/>
                <a:gd name="T47" fmla="*/ 26 h 53"/>
                <a:gd name="T48" fmla="*/ 16 w 22"/>
                <a:gd name="T49" fmla="*/ 22 h 53"/>
                <a:gd name="T50" fmla="*/ 16 w 22"/>
                <a:gd name="T51" fmla="*/ 19 h 53"/>
                <a:gd name="T52" fmla="*/ 16 w 22"/>
                <a:gd name="T53" fmla="*/ 15 h 53"/>
                <a:gd name="T54" fmla="*/ 16 w 22"/>
                <a:gd name="T55" fmla="*/ 11 h 53"/>
                <a:gd name="T56" fmla="*/ 16 w 22"/>
                <a:gd name="T57" fmla="*/ 6 h 53"/>
                <a:gd name="T58" fmla="*/ 5 w 22"/>
                <a:gd name="T59" fmla="*/ 0 h 53"/>
                <a:gd name="T60" fmla="*/ 4 w 22"/>
                <a:gd name="T61" fmla="*/ 0 h 53"/>
                <a:gd name="T62" fmla="*/ 4 w 22"/>
                <a:gd name="T63" fmla="*/ 2 h 53"/>
                <a:gd name="T64" fmla="*/ 4 w 22"/>
                <a:gd name="T65" fmla="*/ 2 h 53"/>
                <a:gd name="T66" fmla="*/ 2 w 22"/>
                <a:gd name="T67" fmla="*/ 2 h 53"/>
                <a:gd name="T68" fmla="*/ 2 w 22"/>
                <a:gd name="T69" fmla="*/ 4 h 53"/>
                <a:gd name="T70" fmla="*/ 2 w 22"/>
                <a:gd name="T71" fmla="*/ 4 h 53"/>
                <a:gd name="T72" fmla="*/ 0 w 22"/>
                <a:gd name="T73" fmla="*/ 6 h 53"/>
                <a:gd name="T74" fmla="*/ 0 w 22"/>
                <a:gd name="T75" fmla="*/ 6 h 53"/>
                <a:gd name="T76" fmla="*/ 0 w 22"/>
                <a:gd name="T77" fmla="*/ 9 h 53"/>
                <a:gd name="T78" fmla="*/ 0 w 22"/>
                <a:gd name="T79" fmla="*/ 11 h 53"/>
                <a:gd name="T80" fmla="*/ 2 w 22"/>
                <a:gd name="T81" fmla="*/ 11 h 53"/>
                <a:gd name="T82" fmla="*/ 2 w 22"/>
                <a:gd name="T83" fmla="*/ 11 h 53"/>
                <a:gd name="T84" fmla="*/ 2 w 22"/>
                <a:gd name="T85" fmla="*/ 13 h 53"/>
                <a:gd name="T86" fmla="*/ 2 w 22"/>
                <a:gd name="T87" fmla="*/ 13 h 53"/>
                <a:gd name="T88" fmla="*/ 5 w 22"/>
                <a:gd name="T89" fmla="*/ 31 h 53"/>
                <a:gd name="T90" fmla="*/ 5 w 22"/>
                <a:gd name="T91" fmla="*/ 31 h 53"/>
                <a:gd name="T92" fmla="*/ 5 w 22"/>
                <a:gd name="T93" fmla="*/ 3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" h="53">
                  <a:moveTo>
                    <a:pt x="5" y="33"/>
                  </a:moveTo>
                  <a:lnTo>
                    <a:pt x="5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9"/>
                  </a:lnTo>
                  <a:lnTo>
                    <a:pt x="13" y="40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18" y="49"/>
                  </a:lnTo>
                  <a:lnTo>
                    <a:pt x="18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2" y="49"/>
                  </a:lnTo>
                  <a:lnTo>
                    <a:pt x="22" y="46"/>
                  </a:lnTo>
                  <a:lnTo>
                    <a:pt x="20" y="42"/>
                  </a:lnTo>
                  <a:lnTo>
                    <a:pt x="20" y="39"/>
                  </a:lnTo>
                  <a:lnTo>
                    <a:pt x="18" y="33"/>
                  </a:lnTo>
                  <a:lnTo>
                    <a:pt x="18" y="29"/>
                  </a:lnTo>
                  <a:lnTo>
                    <a:pt x="16" y="26"/>
                  </a:lnTo>
                  <a:lnTo>
                    <a:pt x="16" y="22"/>
                  </a:lnTo>
                  <a:lnTo>
                    <a:pt x="16" y="19"/>
                  </a:lnTo>
                  <a:lnTo>
                    <a:pt x="16" y="15"/>
                  </a:lnTo>
                  <a:lnTo>
                    <a:pt x="16" y="11"/>
                  </a:lnTo>
                  <a:lnTo>
                    <a:pt x="16" y="6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92" name="Freeform 128"/>
            <p:cNvSpPr>
              <a:spLocks/>
            </p:cNvSpPr>
            <p:nvPr/>
          </p:nvSpPr>
          <p:spPr bwMode="auto">
            <a:xfrm rot="389883">
              <a:off x="6963454" y="3796277"/>
              <a:ext cx="555625" cy="606425"/>
            </a:xfrm>
            <a:custGeom>
              <a:avLst/>
              <a:gdLst>
                <a:gd name="T0" fmla="*/ 339 w 350"/>
                <a:gd name="T1" fmla="*/ 313 h 382"/>
                <a:gd name="T2" fmla="*/ 325 w 350"/>
                <a:gd name="T3" fmla="*/ 304 h 382"/>
                <a:gd name="T4" fmla="*/ 305 w 350"/>
                <a:gd name="T5" fmla="*/ 298 h 382"/>
                <a:gd name="T6" fmla="*/ 274 w 350"/>
                <a:gd name="T7" fmla="*/ 293 h 382"/>
                <a:gd name="T8" fmla="*/ 258 w 350"/>
                <a:gd name="T9" fmla="*/ 285 h 382"/>
                <a:gd name="T10" fmla="*/ 245 w 350"/>
                <a:gd name="T11" fmla="*/ 274 h 382"/>
                <a:gd name="T12" fmla="*/ 234 w 350"/>
                <a:gd name="T13" fmla="*/ 260 h 382"/>
                <a:gd name="T14" fmla="*/ 227 w 350"/>
                <a:gd name="T15" fmla="*/ 247 h 382"/>
                <a:gd name="T16" fmla="*/ 218 w 350"/>
                <a:gd name="T17" fmla="*/ 225 h 382"/>
                <a:gd name="T18" fmla="*/ 212 w 350"/>
                <a:gd name="T19" fmla="*/ 185 h 382"/>
                <a:gd name="T20" fmla="*/ 216 w 350"/>
                <a:gd name="T21" fmla="*/ 178 h 382"/>
                <a:gd name="T22" fmla="*/ 223 w 350"/>
                <a:gd name="T23" fmla="*/ 176 h 382"/>
                <a:gd name="T24" fmla="*/ 230 w 350"/>
                <a:gd name="T25" fmla="*/ 176 h 382"/>
                <a:gd name="T26" fmla="*/ 249 w 350"/>
                <a:gd name="T27" fmla="*/ 184 h 382"/>
                <a:gd name="T28" fmla="*/ 265 w 350"/>
                <a:gd name="T29" fmla="*/ 187 h 382"/>
                <a:gd name="T30" fmla="*/ 276 w 350"/>
                <a:gd name="T31" fmla="*/ 187 h 382"/>
                <a:gd name="T32" fmla="*/ 269 w 350"/>
                <a:gd name="T33" fmla="*/ 180 h 382"/>
                <a:gd name="T34" fmla="*/ 245 w 350"/>
                <a:gd name="T35" fmla="*/ 165 h 382"/>
                <a:gd name="T36" fmla="*/ 227 w 350"/>
                <a:gd name="T37" fmla="*/ 153 h 382"/>
                <a:gd name="T38" fmla="*/ 189 w 350"/>
                <a:gd name="T39" fmla="*/ 136 h 382"/>
                <a:gd name="T40" fmla="*/ 158 w 350"/>
                <a:gd name="T41" fmla="*/ 120 h 382"/>
                <a:gd name="T42" fmla="*/ 131 w 350"/>
                <a:gd name="T43" fmla="*/ 104 h 382"/>
                <a:gd name="T44" fmla="*/ 109 w 350"/>
                <a:gd name="T45" fmla="*/ 84 h 382"/>
                <a:gd name="T46" fmla="*/ 85 w 350"/>
                <a:gd name="T47" fmla="*/ 55 h 382"/>
                <a:gd name="T48" fmla="*/ 67 w 350"/>
                <a:gd name="T49" fmla="*/ 33 h 382"/>
                <a:gd name="T50" fmla="*/ 47 w 350"/>
                <a:gd name="T51" fmla="*/ 16 h 382"/>
                <a:gd name="T52" fmla="*/ 14 w 350"/>
                <a:gd name="T53" fmla="*/ 0 h 382"/>
                <a:gd name="T54" fmla="*/ 14 w 350"/>
                <a:gd name="T55" fmla="*/ 7 h 382"/>
                <a:gd name="T56" fmla="*/ 21 w 350"/>
                <a:gd name="T57" fmla="*/ 24 h 382"/>
                <a:gd name="T58" fmla="*/ 21 w 350"/>
                <a:gd name="T59" fmla="*/ 31 h 382"/>
                <a:gd name="T60" fmla="*/ 18 w 350"/>
                <a:gd name="T61" fmla="*/ 33 h 382"/>
                <a:gd name="T62" fmla="*/ 5 w 350"/>
                <a:gd name="T63" fmla="*/ 35 h 382"/>
                <a:gd name="T64" fmla="*/ 0 w 350"/>
                <a:gd name="T65" fmla="*/ 35 h 382"/>
                <a:gd name="T66" fmla="*/ 0 w 350"/>
                <a:gd name="T67" fmla="*/ 38 h 382"/>
                <a:gd name="T68" fmla="*/ 12 w 350"/>
                <a:gd name="T69" fmla="*/ 51 h 382"/>
                <a:gd name="T70" fmla="*/ 31 w 350"/>
                <a:gd name="T71" fmla="*/ 69 h 382"/>
                <a:gd name="T72" fmla="*/ 38 w 350"/>
                <a:gd name="T73" fmla="*/ 80 h 382"/>
                <a:gd name="T74" fmla="*/ 41 w 350"/>
                <a:gd name="T75" fmla="*/ 91 h 382"/>
                <a:gd name="T76" fmla="*/ 51 w 350"/>
                <a:gd name="T77" fmla="*/ 105 h 382"/>
                <a:gd name="T78" fmla="*/ 60 w 350"/>
                <a:gd name="T79" fmla="*/ 120 h 382"/>
                <a:gd name="T80" fmla="*/ 80 w 350"/>
                <a:gd name="T81" fmla="*/ 124 h 382"/>
                <a:gd name="T82" fmla="*/ 96 w 350"/>
                <a:gd name="T83" fmla="*/ 133 h 382"/>
                <a:gd name="T84" fmla="*/ 114 w 350"/>
                <a:gd name="T85" fmla="*/ 147 h 382"/>
                <a:gd name="T86" fmla="*/ 132 w 350"/>
                <a:gd name="T87" fmla="*/ 165 h 382"/>
                <a:gd name="T88" fmla="*/ 161 w 350"/>
                <a:gd name="T89" fmla="*/ 202 h 382"/>
                <a:gd name="T90" fmla="*/ 183 w 350"/>
                <a:gd name="T91" fmla="*/ 242 h 382"/>
                <a:gd name="T92" fmla="*/ 196 w 350"/>
                <a:gd name="T93" fmla="*/ 260 h 382"/>
                <a:gd name="T94" fmla="*/ 214 w 350"/>
                <a:gd name="T95" fmla="*/ 271 h 382"/>
                <a:gd name="T96" fmla="*/ 230 w 350"/>
                <a:gd name="T97" fmla="*/ 285 h 382"/>
                <a:gd name="T98" fmla="*/ 247 w 350"/>
                <a:gd name="T99" fmla="*/ 307 h 382"/>
                <a:gd name="T100" fmla="*/ 267 w 350"/>
                <a:gd name="T101" fmla="*/ 340 h 382"/>
                <a:gd name="T102" fmla="*/ 281 w 350"/>
                <a:gd name="T103" fmla="*/ 356 h 382"/>
                <a:gd name="T104" fmla="*/ 298 w 350"/>
                <a:gd name="T105" fmla="*/ 373 h 382"/>
                <a:gd name="T106" fmla="*/ 312 w 350"/>
                <a:gd name="T107" fmla="*/ 378 h 382"/>
                <a:gd name="T108" fmla="*/ 305 w 350"/>
                <a:gd name="T109" fmla="*/ 360 h 382"/>
                <a:gd name="T110" fmla="*/ 294 w 350"/>
                <a:gd name="T111" fmla="*/ 336 h 382"/>
                <a:gd name="T112" fmla="*/ 294 w 350"/>
                <a:gd name="T113" fmla="*/ 333 h 382"/>
                <a:gd name="T114" fmla="*/ 303 w 350"/>
                <a:gd name="T115" fmla="*/ 324 h 382"/>
                <a:gd name="T116" fmla="*/ 314 w 350"/>
                <a:gd name="T117" fmla="*/ 318 h 382"/>
                <a:gd name="T118" fmla="*/ 321 w 350"/>
                <a:gd name="T119" fmla="*/ 318 h 382"/>
                <a:gd name="T120" fmla="*/ 329 w 350"/>
                <a:gd name="T121" fmla="*/ 320 h 382"/>
                <a:gd name="T122" fmla="*/ 345 w 350"/>
                <a:gd name="T123" fmla="*/ 327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0" h="382">
                  <a:moveTo>
                    <a:pt x="347" y="322"/>
                  </a:moveTo>
                  <a:lnTo>
                    <a:pt x="343" y="318"/>
                  </a:lnTo>
                  <a:lnTo>
                    <a:pt x="341" y="314"/>
                  </a:lnTo>
                  <a:lnTo>
                    <a:pt x="339" y="313"/>
                  </a:lnTo>
                  <a:lnTo>
                    <a:pt x="336" y="309"/>
                  </a:lnTo>
                  <a:lnTo>
                    <a:pt x="332" y="307"/>
                  </a:lnTo>
                  <a:lnTo>
                    <a:pt x="329" y="305"/>
                  </a:lnTo>
                  <a:lnTo>
                    <a:pt x="325" y="304"/>
                  </a:lnTo>
                  <a:lnTo>
                    <a:pt x="321" y="304"/>
                  </a:lnTo>
                  <a:lnTo>
                    <a:pt x="318" y="302"/>
                  </a:lnTo>
                  <a:lnTo>
                    <a:pt x="312" y="300"/>
                  </a:lnTo>
                  <a:lnTo>
                    <a:pt x="305" y="298"/>
                  </a:lnTo>
                  <a:lnTo>
                    <a:pt x="296" y="296"/>
                  </a:lnTo>
                  <a:lnTo>
                    <a:pt x="287" y="296"/>
                  </a:lnTo>
                  <a:lnTo>
                    <a:pt x="278" y="293"/>
                  </a:lnTo>
                  <a:lnTo>
                    <a:pt x="274" y="293"/>
                  </a:lnTo>
                  <a:lnTo>
                    <a:pt x="270" y="291"/>
                  </a:lnTo>
                  <a:lnTo>
                    <a:pt x="267" y="289"/>
                  </a:lnTo>
                  <a:lnTo>
                    <a:pt x="261" y="287"/>
                  </a:lnTo>
                  <a:lnTo>
                    <a:pt x="258" y="285"/>
                  </a:lnTo>
                  <a:lnTo>
                    <a:pt x="254" y="284"/>
                  </a:lnTo>
                  <a:lnTo>
                    <a:pt x="250" y="282"/>
                  </a:lnTo>
                  <a:lnTo>
                    <a:pt x="247" y="278"/>
                  </a:lnTo>
                  <a:lnTo>
                    <a:pt x="245" y="274"/>
                  </a:lnTo>
                  <a:lnTo>
                    <a:pt x="241" y="271"/>
                  </a:lnTo>
                  <a:lnTo>
                    <a:pt x="240" y="267"/>
                  </a:lnTo>
                  <a:lnTo>
                    <a:pt x="236" y="264"/>
                  </a:lnTo>
                  <a:lnTo>
                    <a:pt x="234" y="260"/>
                  </a:lnTo>
                  <a:lnTo>
                    <a:pt x="232" y="258"/>
                  </a:lnTo>
                  <a:lnTo>
                    <a:pt x="230" y="256"/>
                  </a:lnTo>
                  <a:lnTo>
                    <a:pt x="229" y="253"/>
                  </a:lnTo>
                  <a:lnTo>
                    <a:pt x="227" y="247"/>
                  </a:lnTo>
                  <a:lnTo>
                    <a:pt x="225" y="240"/>
                  </a:lnTo>
                  <a:lnTo>
                    <a:pt x="221" y="234"/>
                  </a:lnTo>
                  <a:lnTo>
                    <a:pt x="220" y="229"/>
                  </a:lnTo>
                  <a:lnTo>
                    <a:pt x="218" y="225"/>
                  </a:lnTo>
                  <a:lnTo>
                    <a:pt x="216" y="222"/>
                  </a:lnTo>
                  <a:lnTo>
                    <a:pt x="214" y="220"/>
                  </a:lnTo>
                  <a:lnTo>
                    <a:pt x="210" y="218"/>
                  </a:lnTo>
                  <a:lnTo>
                    <a:pt x="212" y="185"/>
                  </a:lnTo>
                  <a:lnTo>
                    <a:pt x="214" y="182"/>
                  </a:lnTo>
                  <a:lnTo>
                    <a:pt x="214" y="180"/>
                  </a:lnTo>
                  <a:lnTo>
                    <a:pt x="216" y="180"/>
                  </a:lnTo>
                  <a:lnTo>
                    <a:pt x="216" y="178"/>
                  </a:lnTo>
                  <a:lnTo>
                    <a:pt x="218" y="176"/>
                  </a:lnTo>
                  <a:lnTo>
                    <a:pt x="220" y="176"/>
                  </a:lnTo>
                  <a:lnTo>
                    <a:pt x="221" y="176"/>
                  </a:lnTo>
                  <a:lnTo>
                    <a:pt x="223" y="176"/>
                  </a:lnTo>
                  <a:lnTo>
                    <a:pt x="225" y="176"/>
                  </a:lnTo>
                  <a:lnTo>
                    <a:pt x="227" y="176"/>
                  </a:lnTo>
                  <a:lnTo>
                    <a:pt x="229" y="176"/>
                  </a:lnTo>
                  <a:lnTo>
                    <a:pt x="230" y="176"/>
                  </a:lnTo>
                  <a:lnTo>
                    <a:pt x="234" y="178"/>
                  </a:lnTo>
                  <a:lnTo>
                    <a:pt x="240" y="180"/>
                  </a:lnTo>
                  <a:lnTo>
                    <a:pt x="245" y="182"/>
                  </a:lnTo>
                  <a:lnTo>
                    <a:pt x="249" y="184"/>
                  </a:lnTo>
                  <a:lnTo>
                    <a:pt x="254" y="185"/>
                  </a:lnTo>
                  <a:lnTo>
                    <a:pt x="259" y="187"/>
                  </a:lnTo>
                  <a:lnTo>
                    <a:pt x="263" y="187"/>
                  </a:lnTo>
                  <a:lnTo>
                    <a:pt x="265" y="187"/>
                  </a:lnTo>
                  <a:lnTo>
                    <a:pt x="269" y="187"/>
                  </a:lnTo>
                  <a:lnTo>
                    <a:pt x="270" y="187"/>
                  </a:lnTo>
                  <a:lnTo>
                    <a:pt x="272" y="187"/>
                  </a:lnTo>
                  <a:lnTo>
                    <a:pt x="276" y="187"/>
                  </a:lnTo>
                  <a:lnTo>
                    <a:pt x="278" y="187"/>
                  </a:lnTo>
                  <a:lnTo>
                    <a:pt x="281" y="187"/>
                  </a:lnTo>
                  <a:lnTo>
                    <a:pt x="274" y="184"/>
                  </a:lnTo>
                  <a:lnTo>
                    <a:pt x="269" y="180"/>
                  </a:lnTo>
                  <a:lnTo>
                    <a:pt x="263" y="178"/>
                  </a:lnTo>
                  <a:lnTo>
                    <a:pt x="259" y="175"/>
                  </a:lnTo>
                  <a:lnTo>
                    <a:pt x="252" y="171"/>
                  </a:lnTo>
                  <a:lnTo>
                    <a:pt x="245" y="165"/>
                  </a:lnTo>
                  <a:lnTo>
                    <a:pt x="240" y="162"/>
                  </a:lnTo>
                  <a:lnTo>
                    <a:pt x="234" y="158"/>
                  </a:lnTo>
                  <a:lnTo>
                    <a:pt x="230" y="155"/>
                  </a:lnTo>
                  <a:lnTo>
                    <a:pt x="227" y="153"/>
                  </a:lnTo>
                  <a:lnTo>
                    <a:pt x="223" y="151"/>
                  </a:lnTo>
                  <a:lnTo>
                    <a:pt x="218" y="149"/>
                  </a:lnTo>
                  <a:lnTo>
                    <a:pt x="203" y="144"/>
                  </a:lnTo>
                  <a:lnTo>
                    <a:pt x="189" y="136"/>
                  </a:lnTo>
                  <a:lnTo>
                    <a:pt x="181" y="133"/>
                  </a:lnTo>
                  <a:lnTo>
                    <a:pt x="172" y="129"/>
                  </a:lnTo>
                  <a:lnTo>
                    <a:pt x="165" y="125"/>
                  </a:lnTo>
                  <a:lnTo>
                    <a:pt x="158" y="120"/>
                  </a:lnTo>
                  <a:lnTo>
                    <a:pt x="150" y="116"/>
                  </a:lnTo>
                  <a:lnTo>
                    <a:pt x="143" y="113"/>
                  </a:lnTo>
                  <a:lnTo>
                    <a:pt x="138" y="107"/>
                  </a:lnTo>
                  <a:lnTo>
                    <a:pt x="131" y="104"/>
                  </a:lnTo>
                  <a:lnTo>
                    <a:pt x="125" y="98"/>
                  </a:lnTo>
                  <a:lnTo>
                    <a:pt x="118" y="93"/>
                  </a:lnTo>
                  <a:lnTo>
                    <a:pt x="112" y="87"/>
                  </a:lnTo>
                  <a:lnTo>
                    <a:pt x="109" y="84"/>
                  </a:lnTo>
                  <a:lnTo>
                    <a:pt x="101" y="75"/>
                  </a:lnTo>
                  <a:lnTo>
                    <a:pt x="94" y="67"/>
                  </a:lnTo>
                  <a:lnTo>
                    <a:pt x="89" y="62"/>
                  </a:lnTo>
                  <a:lnTo>
                    <a:pt x="85" y="55"/>
                  </a:lnTo>
                  <a:lnTo>
                    <a:pt x="80" y="49"/>
                  </a:lnTo>
                  <a:lnTo>
                    <a:pt x="76" y="44"/>
                  </a:lnTo>
                  <a:lnTo>
                    <a:pt x="71" y="38"/>
                  </a:lnTo>
                  <a:lnTo>
                    <a:pt x="67" y="33"/>
                  </a:lnTo>
                  <a:lnTo>
                    <a:pt x="61" y="29"/>
                  </a:lnTo>
                  <a:lnTo>
                    <a:pt x="58" y="24"/>
                  </a:lnTo>
                  <a:lnTo>
                    <a:pt x="52" y="20"/>
                  </a:lnTo>
                  <a:lnTo>
                    <a:pt x="47" y="16"/>
                  </a:lnTo>
                  <a:lnTo>
                    <a:pt x="40" y="11"/>
                  </a:lnTo>
                  <a:lnTo>
                    <a:pt x="32" y="7"/>
                  </a:lnTo>
                  <a:lnTo>
                    <a:pt x="23" y="4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6" y="9"/>
                  </a:lnTo>
                  <a:lnTo>
                    <a:pt x="16" y="13"/>
                  </a:lnTo>
                  <a:lnTo>
                    <a:pt x="20" y="18"/>
                  </a:lnTo>
                  <a:lnTo>
                    <a:pt x="21" y="24"/>
                  </a:lnTo>
                  <a:lnTo>
                    <a:pt x="21" y="26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16" y="33"/>
                  </a:lnTo>
                  <a:lnTo>
                    <a:pt x="14" y="35"/>
                  </a:lnTo>
                  <a:lnTo>
                    <a:pt x="11" y="35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5" y="44"/>
                  </a:lnTo>
                  <a:lnTo>
                    <a:pt x="9" y="47"/>
                  </a:lnTo>
                  <a:lnTo>
                    <a:pt x="12" y="51"/>
                  </a:lnTo>
                  <a:lnTo>
                    <a:pt x="16" y="55"/>
                  </a:lnTo>
                  <a:lnTo>
                    <a:pt x="21" y="60"/>
                  </a:lnTo>
                  <a:lnTo>
                    <a:pt x="25" y="64"/>
                  </a:lnTo>
                  <a:lnTo>
                    <a:pt x="31" y="69"/>
                  </a:lnTo>
                  <a:lnTo>
                    <a:pt x="32" y="71"/>
                  </a:lnTo>
                  <a:lnTo>
                    <a:pt x="34" y="75"/>
                  </a:lnTo>
                  <a:lnTo>
                    <a:pt x="36" y="76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40" y="86"/>
                  </a:lnTo>
                  <a:lnTo>
                    <a:pt x="41" y="87"/>
                  </a:lnTo>
                  <a:lnTo>
                    <a:pt x="41" y="91"/>
                  </a:lnTo>
                  <a:lnTo>
                    <a:pt x="43" y="95"/>
                  </a:lnTo>
                  <a:lnTo>
                    <a:pt x="47" y="98"/>
                  </a:lnTo>
                  <a:lnTo>
                    <a:pt x="49" y="102"/>
                  </a:lnTo>
                  <a:lnTo>
                    <a:pt x="51" y="105"/>
                  </a:lnTo>
                  <a:lnTo>
                    <a:pt x="52" y="109"/>
                  </a:lnTo>
                  <a:lnTo>
                    <a:pt x="54" y="113"/>
                  </a:lnTo>
                  <a:lnTo>
                    <a:pt x="56" y="116"/>
                  </a:lnTo>
                  <a:lnTo>
                    <a:pt x="60" y="120"/>
                  </a:lnTo>
                  <a:lnTo>
                    <a:pt x="67" y="120"/>
                  </a:lnTo>
                  <a:lnTo>
                    <a:pt x="71" y="120"/>
                  </a:lnTo>
                  <a:lnTo>
                    <a:pt x="74" y="122"/>
                  </a:lnTo>
                  <a:lnTo>
                    <a:pt x="80" y="124"/>
                  </a:lnTo>
                  <a:lnTo>
                    <a:pt x="83" y="125"/>
                  </a:lnTo>
                  <a:lnTo>
                    <a:pt x="87" y="127"/>
                  </a:lnTo>
                  <a:lnTo>
                    <a:pt x="92" y="129"/>
                  </a:lnTo>
                  <a:lnTo>
                    <a:pt x="96" y="133"/>
                  </a:lnTo>
                  <a:lnTo>
                    <a:pt x="101" y="136"/>
                  </a:lnTo>
                  <a:lnTo>
                    <a:pt x="105" y="138"/>
                  </a:lnTo>
                  <a:lnTo>
                    <a:pt x="111" y="142"/>
                  </a:lnTo>
                  <a:lnTo>
                    <a:pt x="114" y="147"/>
                  </a:lnTo>
                  <a:lnTo>
                    <a:pt x="120" y="151"/>
                  </a:lnTo>
                  <a:lnTo>
                    <a:pt x="123" y="155"/>
                  </a:lnTo>
                  <a:lnTo>
                    <a:pt x="127" y="160"/>
                  </a:lnTo>
                  <a:lnTo>
                    <a:pt x="132" y="165"/>
                  </a:lnTo>
                  <a:lnTo>
                    <a:pt x="136" y="169"/>
                  </a:lnTo>
                  <a:lnTo>
                    <a:pt x="145" y="180"/>
                  </a:lnTo>
                  <a:lnTo>
                    <a:pt x="152" y="191"/>
                  </a:lnTo>
                  <a:lnTo>
                    <a:pt x="161" y="202"/>
                  </a:lnTo>
                  <a:lnTo>
                    <a:pt x="169" y="213"/>
                  </a:lnTo>
                  <a:lnTo>
                    <a:pt x="174" y="225"/>
                  </a:lnTo>
                  <a:lnTo>
                    <a:pt x="181" y="236"/>
                  </a:lnTo>
                  <a:lnTo>
                    <a:pt x="183" y="242"/>
                  </a:lnTo>
                  <a:lnTo>
                    <a:pt x="185" y="247"/>
                  </a:lnTo>
                  <a:lnTo>
                    <a:pt x="189" y="253"/>
                  </a:lnTo>
                  <a:lnTo>
                    <a:pt x="190" y="258"/>
                  </a:lnTo>
                  <a:lnTo>
                    <a:pt x="196" y="260"/>
                  </a:lnTo>
                  <a:lnTo>
                    <a:pt x="201" y="262"/>
                  </a:lnTo>
                  <a:lnTo>
                    <a:pt x="207" y="265"/>
                  </a:lnTo>
                  <a:lnTo>
                    <a:pt x="210" y="267"/>
                  </a:lnTo>
                  <a:lnTo>
                    <a:pt x="214" y="271"/>
                  </a:lnTo>
                  <a:lnTo>
                    <a:pt x="220" y="274"/>
                  </a:lnTo>
                  <a:lnTo>
                    <a:pt x="223" y="278"/>
                  </a:lnTo>
                  <a:lnTo>
                    <a:pt x="227" y="282"/>
                  </a:lnTo>
                  <a:lnTo>
                    <a:pt x="230" y="285"/>
                  </a:lnTo>
                  <a:lnTo>
                    <a:pt x="234" y="291"/>
                  </a:lnTo>
                  <a:lnTo>
                    <a:pt x="238" y="294"/>
                  </a:lnTo>
                  <a:lnTo>
                    <a:pt x="240" y="298"/>
                  </a:lnTo>
                  <a:lnTo>
                    <a:pt x="247" y="307"/>
                  </a:lnTo>
                  <a:lnTo>
                    <a:pt x="252" y="316"/>
                  </a:lnTo>
                  <a:lnTo>
                    <a:pt x="258" y="325"/>
                  </a:lnTo>
                  <a:lnTo>
                    <a:pt x="265" y="334"/>
                  </a:lnTo>
                  <a:lnTo>
                    <a:pt x="267" y="340"/>
                  </a:lnTo>
                  <a:lnTo>
                    <a:pt x="270" y="343"/>
                  </a:lnTo>
                  <a:lnTo>
                    <a:pt x="274" y="347"/>
                  </a:lnTo>
                  <a:lnTo>
                    <a:pt x="278" y="353"/>
                  </a:lnTo>
                  <a:lnTo>
                    <a:pt x="281" y="356"/>
                  </a:lnTo>
                  <a:lnTo>
                    <a:pt x="285" y="360"/>
                  </a:lnTo>
                  <a:lnTo>
                    <a:pt x="289" y="363"/>
                  </a:lnTo>
                  <a:lnTo>
                    <a:pt x="294" y="369"/>
                  </a:lnTo>
                  <a:lnTo>
                    <a:pt x="298" y="373"/>
                  </a:lnTo>
                  <a:lnTo>
                    <a:pt x="303" y="374"/>
                  </a:lnTo>
                  <a:lnTo>
                    <a:pt x="309" y="378"/>
                  </a:lnTo>
                  <a:lnTo>
                    <a:pt x="312" y="382"/>
                  </a:lnTo>
                  <a:lnTo>
                    <a:pt x="312" y="378"/>
                  </a:lnTo>
                  <a:lnTo>
                    <a:pt x="312" y="374"/>
                  </a:lnTo>
                  <a:lnTo>
                    <a:pt x="310" y="371"/>
                  </a:lnTo>
                  <a:lnTo>
                    <a:pt x="309" y="367"/>
                  </a:lnTo>
                  <a:lnTo>
                    <a:pt x="305" y="360"/>
                  </a:lnTo>
                  <a:lnTo>
                    <a:pt x="301" y="353"/>
                  </a:lnTo>
                  <a:lnTo>
                    <a:pt x="298" y="345"/>
                  </a:lnTo>
                  <a:lnTo>
                    <a:pt x="296" y="340"/>
                  </a:lnTo>
                  <a:lnTo>
                    <a:pt x="294" y="336"/>
                  </a:lnTo>
                  <a:lnTo>
                    <a:pt x="294" y="334"/>
                  </a:lnTo>
                  <a:lnTo>
                    <a:pt x="294" y="334"/>
                  </a:lnTo>
                  <a:lnTo>
                    <a:pt x="294" y="333"/>
                  </a:lnTo>
                  <a:lnTo>
                    <a:pt x="294" y="333"/>
                  </a:lnTo>
                  <a:lnTo>
                    <a:pt x="296" y="331"/>
                  </a:lnTo>
                  <a:lnTo>
                    <a:pt x="298" y="329"/>
                  </a:lnTo>
                  <a:lnTo>
                    <a:pt x="301" y="325"/>
                  </a:lnTo>
                  <a:lnTo>
                    <a:pt x="303" y="324"/>
                  </a:lnTo>
                  <a:lnTo>
                    <a:pt x="307" y="322"/>
                  </a:lnTo>
                  <a:lnTo>
                    <a:pt x="309" y="320"/>
                  </a:lnTo>
                  <a:lnTo>
                    <a:pt x="312" y="318"/>
                  </a:lnTo>
                  <a:lnTo>
                    <a:pt x="314" y="318"/>
                  </a:lnTo>
                  <a:lnTo>
                    <a:pt x="316" y="318"/>
                  </a:lnTo>
                  <a:lnTo>
                    <a:pt x="318" y="318"/>
                  </a:lnTo>
                  <a:lnTo>
                    <a:pt x="319" y="318"/>
                  </a:lnTo>
                  <a:lnTo>
                    <a:pt x="321" y="318"/>
                  </a:lnTo>
                  <a:lnTo>
                    <a:pt x="323" y="318"/>
                  </a:lnTo>
                  <a:lnTo>
                    <a:pt x="325" y="318"/>
                  </a:lnTo>
                  <a:lnTo>
                    <a:pt x="327" y="320"/>
                  </a:lnTo>
                  <a:lnTo>
                    <a:pt x="329" y="320"/>
                  </a:lnTo>
                  <a:lnTo>
                    <a:pt x="332" y="322"/>
                  </a:lnTo>
                  <a:lnTo>
                    <a:pt x="336" y="324"/>
                  </a:lnTo>
                  <a:lnTo>
                    <a:pt x="339" y="325"/>
                  </a:lnTo>
                  <a:lnTo>
                    <a:pt x="345" y="327"/>
                  </a:lnTo>
                  <a:lnTo>
                    <a:pt x="350" y="329"/>
                  </a:lnTo>
                  <a:lnTo>
                    <a:pt x="349" y="325"/>
                  </a:lnTo>
                  <a:lnTo>
                    <a:pt x="347" y="32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93" name="Freeform 129"/>
            <p:cNvSpPr>
              <a:spLocks noEditPoints="1"/>
            </p:cNvSpPr>
            <p:nvPr/>
          </p:nvSpPr>
          <p:spPr bwMode="auto">
            <a:xfrm rot="389883">
              <a:off x="4980281" y="1162630"/>
              <a:ext cx="2838450" cy="3905250"/>
            </a:xfrm>
            <a:custGeom>
              <a:avLst/>
              <a:gdLst>
                <a:gd name="T0" fmla="*/ 1744 w 1788"/>
                <a:gd name="T1" fmla="*/ 1152 h 2460"/>
                <a:gd name="T2" fmla="*/ 1703 w 1788"/>
                <a:gd name="T3" fmla="*/ 1026 h 2460"/>
                <a:gd name="T4" fmla="*/ 1626 w 1788"/>
                <a:gd name="T5" fmla="*/ 936 h 2460"/>
                <a:gd name="T6" fmla="*/ 1556 w 1788"/>
                <a:gd name="T7" fmla="*/ 930 h 2460"/>
                <a:gd name="T8" fmla="*/ 1481 w 1788"/>
                <a:gd name="T9" fmla="*/ 776 h 2460"/>
                <a:gd name="T10" fmla="*/ 1494 w 1788"/>
                <a:gd name="T11" fmla="*/ 670 h 2460"/>
                <a:gd name="T12" fmla="*/ 1474 w 1788"/>
                <a:gd name="T13" fmla="*/ 392 h 2460"/>
                <a:gd name="T14" fmla="*/ 1397 w 1788"/>
                <a:gd name="T15" fmla="*/ 322 h 2460"/>
                <a:gd name="T16" fmla="*/ 1350 w 1788"/>
                <a:gd name="T17" fmla="*/ 334 h 2460"/>
                <a:gd name="T18" fmla="*/ 1301 w 1788"/>
                <a:gd name="T19" fmla="*/ 216 h 2460"/>
                <a:gd name="T20" fmla="*/ 1403 w 1788"/>
                <a:gd name="T21" fmla="*/ 153 h 2460"/>
                <a:gd name="T22" fmla="*/ 1416 w 1788"/>
                <a:gd name="T23" fmla="*/ 82 h 2460"/>
                <a:gd name="T24" fmla="*/ 1312 w 1788"/>
                <a:gd name="T25" fmla="*/ 22 h 2460"/>
                <a:gd name="T26" fmla="*/ 1281 w 1788"/>
                <a:gd name="T27" fmla="*/ 111 h 2460"/>
                <a:gd name="T28" fmla="*/ 1005 w 1788"/>
                <a:gd name="T29" fmla="*/ 354 h 2460"/>
                <a:gd name="T30" fmla="*/ 1061 w 1788"/>
                <a:gd name="T31" fmla="*/ 423 h 2460"/>
                <a:gd name="T32" fmla="*/ 961 w 1788"/>
                <a:gd name="T33" fmla="*/ 501 h 2460"/>
                <a:gd name="T34" fmla="*/ 920 w 1788"/>
                <a:gd name="T35" fmla="*/ 576 h 2460"/>
                <a:gd name="T36" fmla="*/ 787 w 1788"/>
                <a:gd name="T37" fmla="*/ 603 h 2460"/>
                <a:gd name="T38" fmla="*/ 680 w 1788"/>
                <a:gd name="T39" fmla="*/ 683 h 2460"/>
                <a:gd name="T40" fmla="*/ 624 w 1788"/>
                <a:gd name="T41" fmla="*/ 743 h 2460"/>
                <a:gd name="T42" fmla="*/ 554 w 1788"/>
                <a:gd name="T43" fmla="*/ 730 h 2460"/>
                <a:gd name="T44" fmla="*/ 533 w 1788"/>
                <a:gd name="T45" fmla="*/ 796 h 2460"/>
                <a:gd name="T46" fmla="*/ 534 w 1788"/>
                <a:gd name="T47" fmla="*/ 876 h 2460"/>
                <a:gd name="T48" fmla="*/ 440 w 1788"/>
                <a:gd name="T49" fmla="*/ 939 h 2460"/>
                <a:gd name="T50" fmla="*/ 347 w 1788"/>
                <a:gd name="T51" fmla="*/ 901 h 2460"/>
                <a:gd name="T52" fmla="*/ 233 w 1788"/>
                <a:gd name="T53" fmla="*/ 883 h 2460"/>
                <a:gd name="T54" fmla="*/ 158 w 1788"/>
                <a:gd name="T55" fmla="*/ 961 h 2460"/>
                <a:gd name="T56" fmla="*/ 31 w 1788"/>
                <a:gd name="T57" fmla="*/ 968 h 2460"/>
                <a:gd name="T58" fmla="*/ 73 w 1788"/>
                <a:gd name="T59" fmla="*/ 1088 h 2460"/>
                <a:gd name="T60" fmla="*/ 57 w 1788"/>
                <a:gd name="T61" fmla="*/ 1228 h 2460"/>
                <a:gd name="T62" fmla="*/ 29 w 1788"/>
                <a:gd name="T63" fmla="*/ 1415 h 2460"/>
                <a:gd name="T64" fmla="*/ 64 w 1788"/>
                <a:gd name="T65" fmla="*/ 1524 h 2460"/>
                <a:gd name="T66" fmla="*/ 137 w 1788"/>
                <a:gd name="T67" fmla="*/ 1601 h 2460"/>
                <a:gd name="T68" fmla="*/ 202 w 1788"/>
                <a:gd name="T69" fmla="*/ 1702 h 2460"/>
                <a:gd name="T70" fmla="*/ 258 w 1788"/>
                <a:gd name="T71" fmla="*/ 1869 h 2460"/>
                <a:gd name="T72" fmla="*/ 369 w 1788"/>
                <a:gd name="T73" fmla="*/ 1777 h 2460"/>
                <a:gd name="T74" fmla="*/ 469 w 1788"/>
                <a:gd name="T75" fmla="*/ 1766 h 2460"/>
                <a:gd name="T76" fmla="*/ 596 w 1788"/>
                <a:gd name="T77" fmla="*/ 1875 h 2460"/>
                <a:gd name="T78" fmla="*/ 645 w 1788"/>
                <a:gd name="T79" fmla="*/ 1917 h 2460"/>
                <a:gd name="T80" fmla="*/ 702 w 1788"/>
                <a:gd name="T81" fmla="*/ 1964 h 2460"/>
                <a:gd name="T82" fmla="*/ 762 w 1788"/>
                <a:gd name="T83" fmla="*/ 2022 h 2460"/>
                <a:gd name="T84" fmla="*/ 1050 w 1788"/>
                <a:gd name="T85" fmla="*/ 2144 h 2460"/>
                <a:gd name="T86" fmla="*/ 1216 w 1788"/>
                <a:gd name="T87" fmla="*/ 2167 h 2460"/>
                <a:gd name="T88" fmla="*/ 1332 w 1788"/>
                <a:gd name="T89" fmla="*/ 2113 h 2460"/>
                <a:gd name="T90" fmla="*/ 1336 w 1788"/>
                <a:gd name="T91" fmla="*/ 2345 h 2460"/>
                <a:gd name="T92" fmla="*/ 1387 w 1788"/>
                <a:gd name="T93" fmla="*/ 2398 h 2460"/>
                <a:gd name="T94" fmla="*/ 1492 w 1788"/>
                <a:gd name="T95" fmla="*/ 2295 h 2460"/>
                <a:gd name="T96" fmla="*/ 1450 w 1788"/>
                <a:gd name="T97" fmla="*/ 1866 h 2460"/>
                <a:gd name="T98" fmla="*/ 1321 w 1788"/>
                <a:gd name="T99" fmla="*/ 1659 h 2460"/>
                <a:gd name="T100" fmla="*/ 1218 w 1788"/>
                <a:gd name="T101" fmla="*/ 1715 h 2460"/>
                <a:gd name="T102" fmla="*/ 1163 w 1788"/>
                <a:gd name="T103" fmla="*/ 1735 h 2460"/>
                <a:gd name="T104" fmla="*/ 1107 w 1788"/>
                <a:gd name="T105" fmla="*/ 1590 h 2460"/>
                <a:gd name="T106" fmla="*/ 1130 w 1788"/>
                <a:gd name="T107" fmla="*/ 1328 h 2460"/>
                <a:gd name="T108" fmla="*/ 1239 w 1788"/>
                <a:gd name="T109" fmla="*/ 1215 h 2460"/>
                <a:gd name="T110" fmla="*/ 1308 w 1788"/>
                <a:gd name="T111" fmla="*/ 1163 h 2460"/>
                <a:gd name="T112" fmla="*/ 1318 w 1788"/>
                <a:gd name="T113" fmla="*/ 1077 h 2460"/>
                <a:gd name="T114" fmla="*/ 1310 w 1788"/>
                <a:gd name="T115" fmla="*/ 870 h 2460"/>
                <a:gd name="T116" fmla="*/ 1372 w 1788"/>
                <a:gd name="T117" fmla="*/ 890 h 2460"/>
                <a:gd name="T118" fmla="*/ 1327 w 1788"/>
                <a:gd name="T119" fmla="*/ 749 h 2460"/>
                <a:gd name="T120" fmla="*/ 1408 w 1788"/>
                <a:gd name="T121" fmla="*/ 792 h 2460"/>
                <a:gd name="T122" fmla="*/ 1461 w 1788"/>
                <a:gd name="T123" fmla="*/ 1070 h 2460"/>
                <a:gd name="T124" fmla="*/ 1685 w 1788"/>
                <a:gd name="T125" fmla="*/ 1274 h 2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88" h="2460">
                  <a:moveTo>
                    <a:pt x="1788" y="1324"/>
                  </a:moveTo>
                  <a:lnTo>
                    <a:pt x="1788" y="1317"/>
                  </a:lnTo>
                  <a:lnTo>
                    <a:pt x="1788" y="1310"/>
                  </a:lnTo>
                  <a:lnTo>
                    <a:pt x="1786" y="1303"/>
                  </a:lnTo>
                  <a:lnTo>
                    <a:pt x="1786" y="1295"/>
                  </a:lnTo>
                  <a:lnTo>
                    <a:pt x="1786" y="1290"/>
                  </a:lnTo>
                  <a:lnTo>
                    <a:pt x="1784" y="1283"/>
                  </a:lnTo>
                  <a:lnTo>
                    <a:pt x="1783" y="1277"/>
                  </a:lnTo>
                  <a:lnTo>
                    <a:pt x="1783" y="1272"/>
                  </a:lnTo>
                  <a:lnTo>
                    <a:pt x="1781" y="1266"/>
                  </a:lnTo>
                  <a:lnTo>
                    <a:pt x="1779" y="1259"/>
                  </a:lnTo>
                  <a:lnTo>
                    <a:pt x="1777" y="1255"/>
                  </a:lnTo>
                  <a:lnTo>
                    <a:pt x="1775" y="1250"/>
                  </a:lnTo>
                  <a:lnTo>
                    <a:pt x="1774" y="1244"/>
                  </a:lnTo>
                  <a:lnTo>
                    <a:pt x="1772" y="1239"/>
                  </a:lnTo>
                  <a:lnTo>
                    <a:pt x="1770" y="1235"/>
                  </a:lnTo>
                  <a:lnTo>
                    <a:pt x="1768" y="1230"/>
                  </a:lnTo>
                  <a:lnTo>
                    <a:pt x="1766" y="1226"/>
                  </a:lnTo>
                  <a:lnTo>
                    <a:pt x="1764" y="1223"/>
                  </a:lnTo>
                  <a:lnTo>
                    <a:pt x="1763" y="1219"/>
                  </a:lnTo>
                  <a:lnTo>
                    <a:pt x="1761" y="1217"/>
                  </a:lnTo>
                  <a:lnTo>
                    <a:pt x="1759" y="1215"/>
                  </a:lnTo>
                  <a:lnTo>
                    <a:pt x="1757" y="1215"/>
                  </a:lnTo>
                  <a:lnTo>
                    <a:pt x="1755" y="1214"/>
                  </a:lnTo>
                  <a:lnTo>
                    <a:pt x="1754" y="1214"/>
                  </a:lnTo>
                  <a:lnTo>
                    <a:pt x="1748" y="1212"/>
                  </a:lnTo>
                  <a:lnTo>
                    <a:pt x="1743" y="1208"/>
                  </a:lnTo>
                  <a:lnTo>
                    <a:pt x="1739" y="1206"/>
                  </a:lnTo>
                  <a:lnTo>
                    <a:pt x="1737" y="1205"/>
                  </a:lnTo>
                  <a:lnTo>
                    <a:pt x="1734" y="1201"/>
                  </a:lnTo>
                  <a:lnTo>
                    <a:pt x="1730" y="1197"/>
                  </a:lnTo>
                  <a:lnTo>
                    <a:pt x="1728" y="1195"/>
                  </a:lnTo>
                  <a:lnTo>
                    <a:pt x="1728" y="1194"/>
                  </a:lnTo>
                  <a:lnTo>
                    <a:pt x="1726" y="1190"/>
                  </a:lnTo>
                  <a:lnTo>
                    <a:pt x="1726" y="1188"/>
                  </a:lnTo>
                  <a:lnTo>
                    <a:pt x="1726" y="1185"/>
                  </a:lnTo>
                  <a:lnTo>
                    <a:pt x="1726" y="1181"/>
                  </a:lnTo>
                  <a:lnTo>
                    <a:pt x="1726" y="1177"/>
                  </a:lnTo>
                  <a:lnTo>
                    <a:pt x="1726" y="1174"/>
                  </a:lnTo>
                  <a:lnTo>
                    <a:pt x="1728" y="1170"/>
                  </a:lnTo>
                  <a:lnTo>
                    <a:pt x="1728" y="1168"/>
                  </a:lnTo>
                  <a:lnTo>
                    <a:pt x="1730" y="1165"/>
                  </a:lnTo>
                  <a:lnTo>
                    <a:pt x="1732" y="1161"/>
                  </a:lnTo>
                  <a:lnTo>
                    <a:pt x="1732" y="1159"/>
                  </a:lnTo>
                  <a:lnTo>
                    <a:pt x="1734" y="1157"/>
                  </a:lnTo>
                  <a:lnTo>
                    <a:pt x="1735" y="1155"/>
                  </a:lnTo>
                  <a:lnTo>
                    <a:pt x="1737" y="1155"/>
                  </a:lnTo>
                  <a:lnTo>
                    <a:pt x="1741" y="1154"/>
                  </a:lnTo>
                  <a:lnTo>
                    <a:pt x="1744" y="1152"/>
                  </a:lnTo>
                  <a:lnTo>
                    <a:pt x="1746" y="1150"/>
                  </a:lnTo>
                  <a:lnTo>
                    <a:pt x="1748" y="1150"/>
                  </a:lnTo>
                  <a:lnTo>
                    <a:pt x="1750" y="1148"/>
                  </a:lnTo>
                  <a:lnTo>
                    <a:pt x="1750" y="1148"/>
                  </a:lnTo>
                  <a:lnTo>
                    <a:pt x="1752" y="1146"/>
                  </a:lnTo>
                  <a:lnTo>
                    <a:pt x="1752" y="1146"/>
                  </a:lnTo>
                  <a:lnTo>
                    <a:pt x="1750" y="1145"/>
                  </a:lnTo>
                  <a:lnTo>
                    <a:pt x="1750" y="1145"/>
                  </a:lnTo>
                  <a:lnTo>
                    <a:pt x="1748" y="1143"/>
                  </a:lnTo>
                  <a:lnTo>
                    <a:pt x="1746" y="1143"/>
                  </a:lnTo>
                  <a:lnTo>
                    <a:pt x="1743" y="1141"/>
                  </a:lnTo>
                  <a:lnTo>
                    <a:pt x="1737" y="1139"/>
                  </a:lnTo>
                  <a:lnTo>
                    <a:pt x="1732" y="1137"/>
                  </a:lnTo>
                  <a:lnTo>
                    <a:pt x="1724" y="1134"/>
                  </a:lnTo>
                  <a:lnTo>
                    <a:pt x="1723" y="1132"/>
                  </a:lnTo>
                  <a:lnTo>
                    <a:pt x="1719" y="1130"/>
                  </a:lnTo>
                  <a:lnTo>
                    <a:pt x="1715" y="1128"/>
                  </a:lnTo>
                  <a:lnTo>
                    <a:pt x="1714" y="1126"/>
                  </a:lnTo>
                  <a:lnTo>
                    <a:pt x="1710" y="1123"/>
                  </a:lnTo>
                  <a:lnTo>
                    <a:pt x="1706" y="1121"/>
                  </a:lnTo>
                  <a:lnTo>
                    <a:pt x="1704" y="1117"/>
                  </a:lnTo>
                  <a:lnTo>
                    <a:pt x="1701" y="1114"/>
                  </a:lnTo>
                  <a:lnTo>
                    <a:pt x="1699" y="1110"/>
                  </a:lnTo>
                  <a:lnTo>
                    <a:pt x="1697" y="1106"/>
                  </a:lnTo>
                  <a:lnTo>
                    <a:pt x="1695" y="1101"/>
                  </a:lnTo>
                  <a:lnTo>
                    <a:pt x="1694" y="1096"/>
                  </a:lnTo>
                  <a:lnTo>
                    <a:pt x="1692" y="1083"/>
                  </a:lnTo>
                  <a:lnTo>
                    <a:pt x="1690" y="1076"/>
                  </a:lnTo>
                  <a:lnTo>
                    <a:pt x="1690" y="1074"/>
                  </a:lnTo>
                  <a:lnTo>
                    <a:pt x="1690" y="1072"/>
                  </a:lnTo>
                  <a:lnTo>
                    <a:pt x="1690" y="1072"/>
                  </a:lnTo>
                  <a:lnTo>
                    <a:pt x="1690" y="1070"/>
                  </a:lnTo>
                  <a:lnTo>
                    <a:pt x="1692" y="1068"/>
                  </a:lnTo>
                  <a:lnTo>
                    <a:pt x="1692" y="1066"/>
                  </a:lnTo>
                  <a:lnTo>
                    <a:pt x="1694" y="1065"/>
                  </a:lnTo>
                  <a:lnTo>
                    <a:pt x="1695" y="1063"/>
                  </a:lnTo>
                  <a:lnTo>
                    <a:pt x="1699" y="1059"/>
                  </a:lnTo>
                  <a:lnTo>
                    <a:pt x="1703" y="1056"/>
                  </a:lnTo>
                  <a:lnTo>
                    <a:pt x="1706" y="1052"/>
                  </a:lnTo>
                  <a:lnTo>
                    <a:pt x="1708" y="1048"/>
                  </a:lnTo>
                  <a:lnTo>
                    <a:pt x="1708" y="1046"/>
                  </a:lnTo>
                  <a:lnTo>
                    <a:pt x="1710" y="1043"/>
                  </a:lnTo>
                  <a:lnTo>
                    <a:pt x="1710" y="1041"/>
                  </a:lnTo>
                  <a:lnTo>
                    <a:pt x="1710" y="1037"/>
                  </a:lnTo>
                  <a:lnTo>
                    <a:pt x="1708" y="1036"/>
                  </a:lnTo>
                  <a:lnTo>
                    <a:pt x="1708" y="1034"/>
                  </a:lnTo>
                  <a:lnTo>
                    <a:pt x="1706" y="1030"/>
                  </a:lnTo>
                  <a:lnTo>
                    <a:pt x="1704" y="1028"/>
                  </a:lnTo>
                  <a:lnTo>
                    <a:pt x="1703" y="1026"/>
                  </a:lnTo>
                  <a:lnTo>
                    <a:pt x="1699" y="1025"/>
                  </a:lnTo>
                  <a:lnTo>
                    <a:pt x="1697" y="1023"/>
                  </a:lnTo>
                  <a:lnTo>
                    <a:pt x="1694" y="1021"/>
                  </a:lnTo>
                  <a:lnTo>
                    <a:pt x="1686" y="1017"/>
                  </a:lnTo>
                  <a:lnTo>
                    <a:pt x="1681" y="1016"/>
                  </a:lnTo>
                  <a:lnTo>
                    <a:pt x="1674" y="1012"/>
                  </a:lnTo>
                  <a:lnTo>
                    <a:pt x="1666" y="1010"/>
                  </a:lnTo>
                  <a:lnTo>
                    <a:pt x="1661" y="1006"/>
                  </a:lnTo>
                  <a:lnTo>
                    <a:pt x="1655" y="1003"/>
                  </a:lnTo>
                  <a:lnTo>
                    <a:pt x="1654" y="1003"/>
                  </a:lnTo>
                  <a:lnTo>
                    <a:pt x="1652" y="1001"/>
                  </a:lnTo>
                  <a:lnTo>
                    <a:pt x="1650" y="999"/>
                  </a:lnTo>
                  <a:lnTo>
                    <a:pt x="1648" y="997"/>
                  </a:lnTo>
                  <a:lnTo>
                    <a:pt x="1639" y="983"/>
                  </a:lnTo>
                  <a:lnTo>
                    <a:pt x="1634" y="972"/>
                  </a:lnTo>
                  <a:lnTo>
                    <a:pt x="1632" y="967"/>
                  </a:lnTo>
                  <a:lnTo>
                    <a:pt x="1630" y="963"/>
                  </a:lnTo>
                  <a:lnTo>
                    <a:pt x="1630" y="961"/>
                  </a:lnTo>
                  <a:lnTo>
                    <a:pt x="1630" y="959"/>
                  </a:lnTo>
                  <a:lnTo>
                    <a:pt x="1630" y="957"/>
                  </a:lnTo>
                  <a:lnTo>
                    <a:pt x="1630" y="957"/>
                  </a:lnTo>
                  <a:lnTo>
                    <a:pt x="1630" y="957"/>
                  </a:lnTo>
                  <a:lnTo>
                    <a:pt x="1632" y="957"/>
                  </a:lnTo>
                  <a:lnTo>
                    <a:pt x="1634" y="959"/>
                  </a:lnTo>
                  <a:lnTo>
                    <a:pt x="1637" y="961"/>
                  </a:lnTo>
                  <a:lnTo>
                    <a:pt x="1641" y="963"/>
                  </a:lnTo>
                  <a:lnTo>
                    <a:pt x="1646" y="967"/>
                  </a:lnTo>
                  <a:lnTo>
                    <a:pt x="1648" y="967"/>
                  </a:lnTo>
                  <a:lnTo>
                    <a:pt x="1650" y="967"/>
                  </a:lnTo>
                  <a:lnTo>
                    <a:pt x="1652" y="968"/>
                  </a:lnTo>
                  <a:lnTo>
                    <a:pt x="1654" y="967"/>
                  </a:lnTo>
                  <a:lnTo>
                    <a:pt x="1654" y="967"/>
                  </a:lnTo>
                  <a:lnTo>
                    <a:pt x="1655" y="965"/>
                  </a:lnTo>
                  <a:lnTo>
                    <a:pt x="1657" y="963"/>
                  </a:lnTo>
                  <a:lnTo>
                    <a:pt x="1657" y="961"/>
                  </a:lnTo>
                  <a:lnTo>
                    <a:pt x="1657" y="959"/>
                  </a:lnTo>
                  <a:lnTo>
                    <a:pt x="1657" y="954"/>
                  </a:lnTo>
                  <a:lnTo>
                    <a:pt x="1657" y="950"/>
                  </a:lnTo>
                  <a:lnTo>
                    <a:pt x="1655" y="943"/>
                  </a:lnTo>
                  <a:lnTo>
                    <a:pt x="1654" y="941"/>
                  </a:lnTo>
                  <a:lnTo>
                    <a:pt x="1650" y="939"/>
                  </a:lnTo>
                  <a:lnTo>
                    <a:pt x="1646" y="937"/>
                  </a:lnTo>
                  <a:lnTo>
                    <a:pt x="1641" y="937"/>
                  </a:lnTo>
                  <a:lnTo>
                    <a:pt x="1639" y="936"/>
                  </a:lnTo>
                  <a:lnTo>
                    <a:pt x="1637" y="936"/>
                  </a:lnTo>
                  <a:lnTo>
                    <a:pt x="1634" y="936"/>
                  </a:lnTo>
                  <a:lnTo>
                    <a:pt x="1632" y="936"/>
                  </a:lnTo>
                  <a:lnTo>
                    <a:pt x="1628" y="936"/>
                  </a:lnTo>
                  <a:lnTo>
                    <a:pt x="1626" y="936"/>
                  </a:lnTo>
                  <a:lnTo>
                    <a:pt x="1623" y="936"/>
                  </a:lnTo>
                  <a:lnTo>
                    <a:pt x="1619" y="937"/>
                  </a:lnTo>
                  <a:lnTo>
                    <a:pt x="1612" y="936"/>
                  </a:lnTo>
                  <a:lnTo>
                    <a:pt x="1606" y="934"/>
                  </a:lnTo>
                  <a:lnTo>
                    <a:pt x="1601" y="934"/>
                  </a:lnTo>
                  <a:lnTo>
                    <a:pt x="1597" y="932"/>
                  </a:lnTo>
                  <a:lnTo>
                    <a:pt x="1595" y="930"/>
                  </a:lnTo>
                  <a:lnTo>
                    <a:pt x="1594" y="930"/>
                  </a:lnTo>
                  <a:lnTo>
                    <a:pt x="1592" y="928"/>
                  </a:lnTo>
                  <a:lnTo>
                    <a:pt x="1590" y="928"/>
                  </a:lnTo>
                  <a:lnTo>
                    <a:pt x="1588" y="927"/>
                  </a:lnTo>
                  <a:lnTo>
                    <a:pt x="1586" y="925"/>
                  </a:lnTo>
                  <a:lnTo>
                    <a:pt x="1585" y="923"/>
                  </a:lnTo>
                  <a:lnTo>
                    <a:pt x="1583" y="921"/>
                  </a:lnTo>
                  <a:lnTo>
                    <a:pt x="1583" y="919"/>
                  </a:lnTo>
                  <a:lnTo>
                    <a:pt x="1581" y="917"/>
                  </a:lnTo>
                  <a:lnTo>
                    <a:pt x="1579" y="916"/>
                  </a:lnTo>
                  <a:lnTo>
                    <a:pt x="1579" y="912"/>
                  </a:lnTo>
                  <a:lnTo>
                    <a:pt x="1577" y="910"/>
                  </a:lnTo>
                  <a:lnTo>
                    <a:pt x="1577" y="907"/>
                  </a:lnTo>
                  <a:lnTo>
                    <a:pt x="1577" y="903"/>
                  </a:lnTo>
                  <a:lnTo>
                    <a:pt x="1575" y="897"/>
                  </a:lnTo>
                  <a:lnTo>
                    <a:pt x="1575" y="897"/>
                  </a:lnTo>
                  <a:lnTo>
                    <a:pt x="1574" y="896"/>
                  </a:lnTo>
                  <a:lnTo>
                    <a:pt x="1574" y="896"/>
                  </a:lnTo>
                  <a:lnTo>
                    <a:pt x="1572" y="894"/>
                  </a:lnTo>
                  <a:lnTo>
                    <a:pt x="1570" y="894"/>
                  </a:lnTo>
                  <a:lnTo>
                    <a:pt x="1570" y="894"/>
                  </a:lnTo>
                  <a:lnTo>
                    <a:pt x="1568" y="894"/>
                  </a:lnTo>
                  <a:lnTo>
                    <a:pt x="1566" y="894"/>
                  </a:lnTo>
                  <a:lnTo>
                    <a:pt x="1565" y="894"/>
                  </a:lnTo>
                  <a:lnTo>
                    <a:pt x="1563" y="896"/>
                  </a:lnTo>
                  <a:lnTo>
                    <a:pt x="1561" y="897"/>
                  </a:lnTo>
                  <a:lnTo>
                    <a:pt x="1557" y="899"/>
                  </a:lnTo>
                  <a:lnTo>
                    <a:pt x="1556" y="901"/>
                  </a:lnTo>
                  <a:lnTo>
                    <a:pt x="1554" y="905"/>
                  </a:lnTo>
                  <a:lnTo>
                    <a:pt x="1554" y="907"/>
                  </a:lnTo>
                  <a:lnTo>
                    <a:pt x="1554" y="907"/>
                  </a:lnTo>
                  <a:lnTo>
                    <a:pt x="1554" y="908"/>
                  </a:lnTo>
                  <a:lnTo>
                    <a:pt x="1552" y="908"/>
                  </a:lnTo>
                  <a:lnTo>
                    <a:pt x="1554" y="910"/>
                  </a:lnTo>
                  <a:lnTo>
                    <a:pt x="1554" y="914"/>
                  </a:lnTo>
                  <a:lnTo>
                    <a:pt x="1556" y="917"/>
                  </a:lnTo>
                  <a:lnTo>
                    <a:pt x="1556" y="923"/>
                  </a:lnTo>
                  <a:lnTo>
                    <a:pt x="1557" y="925"/>
                  </a:lnTo>
                  <a:lnTo>
                    <a:pt x="1557" y="927"/>
                  </a:lnTo>
                  <a:lnTo>
                    <a:pt x="1557" y="928"/>
                  </a:lnTo>
                  <a:lnTo>
                    <a:pt x="1557" y="930"/>
                  </a:lnTo>
                  <a:lnTo>
                    <a:pt x="1556" y="930"/>
                  </a:lnTo>
                  <a:lnTo>
                    <a:pt x="1556" y="932"/>
                  </a:lnTo>
                  <a:lnTo>
                    <a:pt x="1556" y="932"/>
                  </a:lnTo>
                  <a:lnTo>
                    <a:pt x="1554" y="932"/>
                  </a:lnTo>
                  <a:lnTo>
                    <a:pt x="1552" y="932"/>
                  </a:lnTo>
                  <a:lnTo>
                    <a:pt x="1548" y="932"/>
                  </a:lnTo>
                  <a:lnTo>
                    <a:pt x="1546" y="932"/>
                  </a:lnTo>
                  <a:lnTo>
                    <a:pt x="1545" y="930"/>
                  </a:lnTo>
                  <a:lnTo>
                    <a:pt x="1543" y="928"/>
                  </a:lnTo>
                  <a:lnTo>
                    <a:pt x="1539" y="927"/>
                  </a:lnTo>
                  <a:lnTo>
                    <a:pt x="1537" y="925"/>
                  </a:lnTo>
                  <a:lnTo>
                    <a:pt x="1536" y="923"/>
                  </a:lnTo>
                  <a:lnTo>
                    <a:pt x="1534" y="919"/>
                  </a:lnTo>
                  <a:lnTo>
                    <a:pt x="1530" y="916"/>
                  </a:lnTo>
                  <a:lnTo>
                    <a:pt x="1526" y="910"/>
                  </a:lnTo>
                  <a:lnTo>
                    <a:pt x="1521" y="903"/>
                  </a:lnTo>
                  <a:lnTo>
                    <a:pt x="1516" y="894"/>
                  </a:lnTo>
                  <a:lnTo>
                    <a:pt x="1510" y="885"/>
                  </a:lnTo>
                  <a:lnTo>
                    <a:pt x="1499" y="868"/>
                  </a:lnTo>
                  <a:lnTo>
                    <a:pt x="1488" y="850"/>
                  </a:lnTo>
                  <a:lnTo>
                    <a:pt x="1485" y="843"/>
                  </a:lnTo>
                  <a:lnTo>
                    <a:pt x="1479" y="836"/>
                  </a:lnTo>
                  <a:lnTo>
                    <a:pt x="1474" y="828"/>
                  </a:lnTo>
                  <a:lnTo>
                    <a:pt x="1468" y="823"/>
                  </a:lnTo>
                  <a:lnTo>
                    <a:pt x="1465" y="819"/>
                  </a:lnTo>
                  <a:lnTo>
                    <a:pt x="1463" y="816"/>
                  </a:lnTo>
                  <a:lnTo>
                    <a:pt x="1461" y="814"/>
                  </a:lnTo>
                  <a:lnTo>
                    <a:pt x="1461" y="810"/>
                  </a:lnTo>
                  <a:lnTo>
                    <a:pt x="1461" y="810"/>
                  </a:lnTo>
                  <a:lnTo>
                    <a:pt x="1461" y="808"/>
                  </a:lnTo>
                  <a:lnTo>
                    <a:pt x="1461" y="807"/>
                  </a:lnTo>
                  <a:lnTo>
                    <a:pt x="1461" y="807"/>
                  </a:lnTo>
                  <a:lnTo>
                    <a:pt x="1463" y="803"/>
                  </a:lnTo>
                  <a:lnTo>
                    <a:pt x="1463" y="801"/>
                  </a:lnTo>
                  <a:lnTo>
                    <a:pt x="1465" y="799"/>
                  </a:lnTo>
                  <a:lnTo>
                    <a:pt x="1468" y="798"/>
                  </a:lnTo>
                  <a:lnTo>
                    <a:pt x="1470" y="796"/>
                  </a:lnTo>
                  <a:lnTo>
                    <a:pt x="1472" y="796"/>
                  </a:lnTo>
                  <a:lnTo>
                    <a:pt x="1476" y="794"/>
                  </a:lnTo>
                  <a:lnTo>
                    <a:pt x="1479" y="794"/>
                  </a:lnTo>
                  <a:lnTo>
                    <a:pt x="1483" y="792"/>
                  </a:lnTo>
                  <a:lnTo>
                    <a:pt x="1486" y="792"/>
                  </a:lnTo>
                  <a:lnTo>
                    <a:pt x="1486" y="788"/>
                  </a:lnTo>
                  <a:lnTo>
                    <a:pt x="1486" y="785"/>
                  </a:lnTo>
                  <a:lnTo>
                    <a:pt x="1486" y="785"/>
                  </a:lnTo>
                  <a:lnTo>
                    <a:pt x="1486" y="783"/>
                  </a:lnTo>
                  <a:lnTo>
                    <a:pt x="1486" y="781"/>
                  </a:lnTo>
                  <a:lnTo>
                    <a:pt x="1485" y="781"/>
                  </a:lnTo>
                  <a:lnTo>
                    <a:pt x="1485" y="778"/>
                  </a:lnTo>
                  <a:lnTo>
                    <a:pt x="1481" y="776"/>
                  </a:lnTo>
                  <a:lnTo>
                    <a:pt x="1477" y="772"/>
                  </a:lnTo>
                  <a:lnTo>
                    <a:pt x="1474" y="770"/>
                  </a:lnTo>
                  <a:lnTo>
                    <a:pt x="1474" y="736"/>
                  </a:lnTo>
                  <a:lnTo>
                    <a:pt x="1474" y="734"/>
                  </a:lnTo>
                  <a:lnTo>
                    <a:pt x="1476" y="734"/>
                  </a:lnTo>
                  <a:lnTo>
                    <a:pt x="1476" y="732"/>
                  </a:lnTo>
                  <a:lnTo>
                    <a:pt x="1477" y="732"/>
                  </a:lnTo>
                  <a:lnTo>
                    <a:pt x="1477" y="732"/>
                  </a:lnTo>
                  <a:lnTo>
                    <a:pt x="1477" y="732"/>
                  </a:lnTo>
                  <a:lnTo>
                    <a:pt x="1479" y="732"/>
                  </a:lnTo>
                  <a:lnTo>
                    <a:pt x="1479" y="734"/>
                  </a:lnTo>
                  <a:lnTo>
                    <a:pt x="1481" y="734"/>
                  </a:lnTo>
                  <a:lnTo>
                    <a:pt x="1485" y="736"/>
                  </a:lnTo>
                  <a:lnTo>
                    <a:pt x="1486" y="739"/>
                  </a:lnTo>
                  <a:lnTo>
                    <a:pt x="1488" y="741"/>
                  </a:lnTo>
                  <a:lnTo>
                    <a:pt x="1494" y="747"/>
                  </a:lnTo>
                  <a:lnTo>
                    <a:pt x="1497" y="750"/>
                  </a:lnTo>
                  <a:lnTo>
                    <a:pt x="1499" y="754"/>
                  </a:lnTo>
                  <a:lnTo>
                    <a:pt x="1501" y="754"/>
                  </a:lnTo>
                  <a:lnTo>
                    <a:pt x="1503" y="756"/>
                  </a:lnTo>
                  <a:lnTo>
                    <a:pt x="1503" y="756"/>
                  </a:lnTo>
                  <a:lnTo>
                    <a:pt x="1505" y="756"/>
                  </a:lnTo>
                  <a:lnTo>
                    <a:pt x="1505" y="756"/>
                  </a:lnTo>
                  <a:lnTo>
                    <a:pt x="1506" y="756"/>
                  </a:lnTo>
                  <a:lnTo>
                    <a:pt x="1508" y="756"/>
                  </a:lnTo>
                  <a:lnTo>
                    <a:pt x="1508" y="754"/>
                  </a:lnTo>
                  <a:lnTo>
                    <a:pt x="1510" y="754"/>
                  </a:lnTo>
                  <a:lnTo>
                    <a:pt x="1510" y="752"/>
                  </a:lnTo>
                  <a:lnTo>
                    <a:pt x="1510" y="752"/>
                  </a:lnTo>
                  <a:lnTo>
                    <a:pt x="1510" y="750"/>
                  </a:lnTo>
                  <a:lnTo>
                    <a:pt x="1510" y="749"/>
                  </a:lnTo>
                  <a:lnTo>
                    <a:pt x="1508" y="747"/>
                  </a:lnTo>
                  <a:lnTo>
                    <a:pt x="1506" y="743"/>
                  </a:lnTo>
                  <a:lnTo>
                    <a:pt x="1505" y="739"/>
                  </a:lnTo>
                  <a:lnTo>
                    <a:pt x="1503" y="736"/>
                  </a:lnTo>
                  <a:lnTo>
                    <a:pt x="1497" y="729"/>
                  </a:lnTo>
                  <a:lnTo>
                    <a:pt x="1492" y="719"/>
                  </a:lnTo>
                  <a:lnTo>
                    <a:pt x="1488" y="716"/>
                  </a:lnTo>
                  <a:lnTo>
                    <a:pt x="1486" y="712"/>
                  </a:lnTo>
                  <a:lnTo>
                    <a:pt x="1486" y="710"/>
                  </a:lnTo>
                  <a:lnTo>
                    <a:pt x="1486" y="709"/>
                  </a:lnTo>
                  <a:lnTo>
                    <a:pt x="1486" y="707"/>
                  </a:lnTo>
                  <a:lnTo>
                    <a:pt x="1486" y="707"/>
                  </a:lnTo>
                  <a:lnTo>
                    <a:pt x="1486" y="699"/>
                  </a:lnTo>
                  <a:lnTo>
                    <a:pt x="1486" y="692"/>
                  </a:lnTo>
                  <a:lnTo>
                    <a:pt x="1488" y="685"/>
                  </a:lnTo>
                  <a:lnTo>
                    <a:pt x="1490" y="679"/>
                  </a:lnTo>
                  <a:lnTo>
                    <a:pt x="1492" y="674"/>
                  </a:lnTo>
                  <a:lnTo>
                    <a:pt x="1494" y="670"/>
                  </a:lnTo>
                  <a:lnTo>
                    <a:pt x="1496" y="665"/>
                  </a:lnTo>
                  <a:lnTo>
                    <a:pt x="1497" y="661"/>
                  </a:lnTo>
                  <a:lnTo>
                    <a:pt x="1501" y="658"/>
                  </a:lnTo>
                  <a:lnTo>
                    <a:pt x="1503" y="656"/>
                  </a:lnTo>
                  <a:lnTo>
                    <a:pt x="1506" y="654"/>
                  </a:lnTo>
                  <a:lnTo>
                    <a:pt x="1510" y="650"/>
                  </a:lnTo>
                  <a:lnTo>
                    <a:pt x="1512" y="650"/>
                  </a:lnTo>
                  <a:lnTo>
                    <a:pt x="1516" y="649"/>
                  </a:lnTo>
                  <a:lnTo>
                    <a:pt x="1519" y="647"/>
                  </a:lnTo>
                  <a:lnTo>
                    <a:pt x="1523" y="645"/>
                  </a:lnTo>
                  <a:lnTo>
                    <a:pt x="1526" y="645"/>
                  </a:lnTo>
                  <a:lnTo>
                    <a:pt x="1528" y="645"/>
                  </a:lnTo>
                  <a:lnTo>
                    <a:pt x="1532" y="645"/>
                  </a:lnTo>
                  <a:lnTo>
                    <a:pt x="1536" y="643"/>
                  </a:lnTo>
                  <a:lnTo>
                    <a:pt x="1541" y="643"/>
                  </a:lnTo>
                  <a:lnTo>
                    <a:pt x="1545" y="643"/>
                  </a:lnTo>
                  <a:lnTo>
                    <a:pt x="1548" y="643"/>
                  </a:lnTo>
                  <a:lnTo>
                    <a:pt x="1552" y="643"/>
                  </a:lnTo>
                  <a:lnTo>
                    <a:pt x="1552" y="643"/>
                  </a:lnTo>
                  <a:lnTo>
                    <a:pt x="1554" y="643"/>
                  </a:lnTo>
                  <a:lnTo>
                    <a:pt x="1554" y="641"/>
                  </a:lnTo>
                  <a:lnTo>
                    <a:pt x="1552" y="641"/>
                  </a:lnTo>
                  <a:lnTo>
                    <a:pt x="1548" y="636"/>
                  </a:lnTo>
                  <a:lnTo>
                    <a:pt x="1546" y="632"/>
                  </a:lnTo>
                  <a:lnTo>
                    <a:pt x="1543" y="625"/>
                  </a:lnTo>
                  <a:lnTo>
                    <a:pt x="1539" y="618"/>
                  </a:lnTo>
                  <a:lnTo>
                    <a:pt x="1536" y="610"/>
                  </a:lnTo>
                  <a:lnTo>
                    <a:pt x="1532" y="603"/>
                  </a:lnTo>
                  <a:lnTo>
                    <a:pt x="1528" y="594"/>
                  </a:lnTo>
                  <a:lnTo>
                    <a:pt x="1525" y="583"/>
                  </a:lnTo>
                  <a:lnTo>
                    <a:pt x="1521" y="572"/>
                  </a:lnTo>
                  <a:lnTo>
                    <a:pt x="1516" y="561"/>
                  </a:lnTo>
                  <a:lnTo>
                    <a:pt x="1512" y="549"/>
                  </a:lnTo>
                  <a:lnTo>
                    <a:pt x="1508" y="534"/>
                  </a:lnTo>
                  <a:lnTo>
                    <a:pt x="1505" y="521"/>
                  </a:lnTo>
                  <a:lnTo>
                    <a:pt x="1499" y="505"/>
                  </a:lnTo>
                  <a:lnTo>
                    <a:pt x="1496" y="491"/>
                  </a:lnTo>
                  <a:lnTo>
                    <a:pt x="1492" y="474"/>
                  </a:lnTo>
                  <a:lnTo>
                    <a:pt x="1490" y="474"/>
                  </a:lnTo>
                  <a:lnTo>
                    <a:pt x="1488" y="465"/>
                  </a:lnTo>
                  <a:lnTo>
                    <a:pt x="1486" y="456"/>
                  </a:lnTo>
                  <a:lnTo>
                    <a:pt x="1485" y="445"/>
                  </a:lnTo>
                  <a:lnTo>
                    <a:pt x="1483" y="436"/>
                  </a:lnTo>
                  <a:lnTo>
                    <a:pt x="1479" y="425"/>
                  </a:lnTo>
                  <a:lnTo>
                    <a:pt x="1477" y="416"/>
                  </a:lnTo>
                  <a:lnTo>
                    <a:pt x="1476" y="405"/>
                  </a:lnTo>
                  <a:lnTo>
                    <a:pt x="1474" y="394"/>
                  </a:lnTo>
                  <a:lnTo>
                    <a:pt x="1474" y="392"/>
                  </a:lnTo>
                  <a:lnTo>
                    <a:pt x="1474" y="392"/>
                  </a:lnTo>
                  <a:lnTo>
                    <a:pt x="1474" y="391"/>
                  </a:lnTo>
                  <a:lnTo>
                    <a:pt x="1474" y="389"/>
                  </a:lnTo>
                  <a:lnTo>
                    <a:pt x="1476" y="387"/>
                  </a:lnTo>
                  <a:lnTo>
                    <a:pt x="1477" y="383"/>
                  </a:lnTo>
                  <a:lnTo>
                    <a:pt x="1479" y="382"/>
                  </a:lnTo>
                  <a:lnTo>
                    <a:pt x="1483" y="378"/>
                  </a:lnTo>
                  <a:lnTo>
                    <a:pt x="1486" y="376"/>
                  </a:lnTo>
                  <a:lnTo>
                    <a:pt x="1490" y="372"/>
                  </a:lnTo>
                  <a:lnTo>
                    <a:pt x="1494" y="369"/>
                  </a:lnTo>
                  <a:lnTo>
                    <a:pt x="1496" y="367"/>
                  </a:lnTo>
                  <a:lnTo>
                    <a:pt x="1499" y="363"/>
                  </a:lnTo>
                  <a:lnTo>
                    <a:pt x="1501" y="360"/>
                  </a:lnTo>
                  <a:lnTo>
                    <a:pt x="1503" y="358"/>
                  </a:lnTo>
                  <a:lnTo>
                    <a:pt x="1505" y="356"/>
                  </a:lnTo>
                  <a:lnTo>
                    <a:pt x="1505" y="354"/>
                  </a:lnTo>
                  <a:lnTo>
                    <a:pt x="1506" y="352"/>
                  </a:lnTo>
                  <a:lnTo>
                    <a:pt x="1506" y="351"/>
                  </a:lnTo>
                  <a:lnTo>
                    <a:pt x="1508" y="349"/>
                  </a:lnTo>
                  <a:lnTo>
                    <a:pt x="1508" y="347"/>
                  </a:lnTo>
                  <a:lnTo>
                    <a:pt x="1508" y="343"/>
                  </a:lnTo>
                  <a:lnTo>
                    <a:pt x="1508" y="342"/>
                  </a:lnTo>
                  <a:lnTo>
                    <a:pt x="1508" y="340"/>
                  </a:lnTo>
                  <a:lnTo>
                    <a:pt x="1506" y="336"/>
                  </a:lnTo>
                  <a:lnTo>
                    <a:pt x="1506" y="334"/>
                  </a:lnTo>
                  <a:lnTo>
                    <a:pt x="1505" y="331"/>
                  </a:lnTo>
                  <a:lnTo>
                    <a:pt x="1503" y="329"/>
                  </a:lnTo>
                  <a:lnTo>
                    <a:pt x="1501" y="327"/>
                  </a:lnTo>
                  <a:lnTo>
                    <a:pt x="1499" y="323"/>
                  </a:lnTo>
                  <a:lnTo>
                    <a:pt x="1496" y="322"/>
                  </a:lnTo>
                  <a:lnTo>
                    <a:pt x="1492" y="320"/>
                  </a:lnTo>
                  <a:lnTo>
                    <a:pt x="1490" y="320"/>
                  </a:lnTo>
                  <a:lnTo>
                    <a:pt x="1486" y="318"/>
                  </a:lnTo>
                  <a:lnTo>
                    <a:pt x="1481" y="318"/>
                  </a:lnTo>
                  <a:lnTo>
                    <a:pt x="1477" y="316"/>
                  </a:lnTo>
                  <a:lnTo>
                    <a:pt x="1472" y="316"/>
                  </a:lnTo>
                  <a:lnTo>
                    <a:pt x="1466" y="318"/>
                  </a:lnTo>
                  <a:lnTo>
                    <a:pt x="1463" y="318"/>
                  </a:lnTo>
                  <a:lnTo>
                    <a:pt x="1457" y="318"/>
                  </a:lnTo>
                  <a:lnTo>
                    <a:pt x="1454" y="320"/>
                  </a:lnTo>
                  <a:lnTo>
                    <a:pt x="1450" y="320"/>
                  </a:lnTo>
                  <a:lnTo>
                    <a:pt x="1441" y="320"/>
                  </a:lnTo>
                  <a:lnTo>
                    <a:pt x="1434" y="320"/>
                  </a:lnTo>
                  <a:lnTo>
                    <a:pt x="1427" y="320"/>
                  </a:lnTo>
                  <a:lnTo>
                    <a:pt x="1419" y="320"/>
                  </a:lnTo>
                  <a:lnTo>
                    <a:pt x="1412" y="320"/>
                  </a:lnTo>
                  <a:lnTo>
                    <a:pt x="1407" y="320"/>
                  </a:lnTo>
                  <a:lnTo>
                    <a:pt x="1403" y="320"/>
                  </a:lnTo>
                  <a:lnTo>
                    <a:pt x="1399" y="322"/>
                  </a:lnTo>
                  <a:lnTo>
                    <a:pt x="1397" y="322"/>
                  </a:lnTo>
                  <a:lnTo>
                    <a:pt x="1394" y="323"/>
                  </a:lnTo>
                  <a:lnTo>
                    <a:pt x="1392" y="323"/>
                  </a:lnTo>
                  <a:lnTo>
                    <a:pt x="1388" y="325"/>
                  </a:lnTo>
                  <a:lnTo>
                    <a:pt x="1387" y="327"/>
                  </a:lnTo>
                  <a:lnTo>
                    <a:pt x="1383" y="329"/>
                  </a:lnTo>
                  <a:lnTo>
                    <a:pt x="1381" y="331"/>
                  </a:lnTo>
                  <a:lnTo>
                    <a:pt x="1377" y="334"/>
                  </a:lnTo>
                  <a:lnTo>
                    <a:pt x="1376" y="336"/>
                  </a:lnTo>
                  <a:lnTo>
                    <a:pt x="1374" y="340"/>
                  </a:lnTo>
                  <a:lnTo>
                    <a:pt x="1372" y="343"/>
                  </a:lnTo>
                  <a:lnTo>
                    <a:pt x="1368" y="347"/>
                  </a:lnTo>
                  <a:lnTo>
                    <a:pt x="1367" y="351"/>
                  </a:lnTo>
                  <a:lnTo>
                    <a:pt x="1365" y="356"/>
                  </a:lnTo>
                  <a:lnTo>
                    <a:pt x="1363" y="358"/>
                  </a:lnTo>
                  <a:lnTo>
                    <a:pt x="1361" y="360"/>
                  </a:lnTo>
                  <a:lnTo>
                    <a:pt x="1359" y="362"/>
                  </a:lnTo>
                  <a:lnTo>
                    <a:pt x="1357" y="362"/>
                  </a:lnTo>
                  <a:lnTo>
                    <a:pt x="1356" y="363"/>
                  </a:lnTo>
                  <a:lnTo>
                    <a:pt x="1354" y="363"/>
                  </a:lnTo>
                  <a:lnTo>
                    <a:pt x="1352" y="363"/>
                  </a:lnTo>
                  <a:lnTo>
                    <a:pt x="1350" y="365"/>
                  </a:lnTo>
                  <a:lnTo>
                    <a:pt x="1348" y="365"/>
                  </a:lnTo>
                  <a:lnTo>
                    <a:pt x="1347" y="365"/>
                  </a:lnTo>
                  <a:lnTo>
                    <a:pt x="1347" y="365"/>
                  </a:lnTo>
                  <a:lnTo>
                    <a:pt x="1345" y="365"/>
                  </a:lnTo>
                  <a:lnTo>
                    <a:pt x="1343" y="363"/>
                  </a:lnTo>
                  <a:lnTo>
                    <a:pt x="1341" y="363"/>
                  </a:lnTo>
                  <a:lnTo>
                    <a:pt x="1339" y="363"/>
                  </a:lnTo>
                  <a:lnTo>
                    <a:pt x="1339" y="362"/>
                  </a:lnTo>
                  <a:lnTo>
                    <a:pt x="1337" y="362"/>
                  </a:lnTo>
                  <a:lnTo>
                    <a:pt x="1336" y="360"/>
                  </a:lnTo>
                  <a:lnTo>
                    <a:pt x="1336" y="360"/>
                  </a:lnTo>
                  <a:lnTo>
                    <a:pt x="1336" y="358"/>
                  </a:lnTo>
                  <a:lnTo>
                    <a:pt x="1334" y="358"/>
                  </a:lnTo>
                  <a:lnTo>
                    <a:pt x="1334" y="356"/>
                  </a:lnTo>
                  <a:lnTo>
                    <a:pt x="1334" y="354"/>
                  </a:lnTo>
                  <a:lnTo>
                    <a:pt x="1332" y="354"/>
                  </a:lnTo>
                  <a:lnTo>
                    <a:pt x="1332" y="352"/>
                  </a:lnTo>
                  <a:lnTo>
                    <a:pt x="1332" y="351"/>
                  </a:lnTo>
                  <a:lnTo>
                    <a:pt x="1334" y="351"/>
                  </a:lnTo>
                  <a:lnTo>
                    <a:pt x="1334" y="349"/>
                  </a:lnTo>
                  <a:lnTo>
                    <a:pt x="1334" y="347"/>
                  </a:lnTo>
                  <a:lnTo>
                    <a:pt x="1336" y="347"/>
                  </a:lnTo>
                  <a:lnTo>
                    <a:pt x="1337" y="345"/>
                  </a:lnTo>
                  <a:lnTo>
                    <a:pt x="1337" y="343"/>
                  </a:lnTo>
                  <a:lnTo>
                    <a:pt x="1341" y="342"/>
                  </a:lnTo>
                  <a:lnTo>
                    <a:pt x="1345" y="340"/>
                  </a:lnTo>
                  <a:lnTo>
                    <a:pt x="1348" y="336"/>
                  </a:lnTo>
                  <a:lnTo>
                    <a:pt x="1350" y="334"/>
                  </a:lnTo>
                  <a:lnTo>
                    <a:pt x="1354" y="332"/>
                  </a:lnTo>
                  <a:lnTo>
                    <a:pt x="1357" y="331"/>
                  </a:lnTo>
                  <a:lnTo>
                    <a:pt x="1359" y="329"/>
                  </a:lnTo>
                  <a:lnTo>
                    <a:pt x="1363" y="327"/>
                  </a:lnTo>
                  <a:lnTo>
                    <a:pt x="1365" y="325"/>
                  </a:lnTo>
                  <a:lnTo>
                    <a:pt x="1368" y="322"/>
                  </a:lnTo>
                  <a:lnTo>
                    <a:pt x="1370" y="318"/>
                  </a:lnTo>
                  <a:lnTo>
                    <a:pt x="1370" y="316"/>
                  </a:lnTo>
                  <a:lnTo>
                    <a:pt x="1372" y="314"/>
                  </a:lnTo>
                  <a:lnTo>
                    <a:pt x="1372" y="311"/>
                  </a:lnTo>
                  <a:lnTo>
                    <a:pt x="1372" y="309"/>
                  </a:lnTo>
                  <a:lnTo>
                    <a:pt x="1372" y="307"/>
                  </a:lnTo>
                  <a:lnTo>
                    <a:pt x="1372" y="305"/>
                  </a:lnTo>
                  <a:lnTo>
                    <a:pt x="1372" y="303"/>
                  </a:lnTo>
                  <a:lnTo>
                    <a:pt x="1372" y="300"/>
                  </a:lnTo>
                  <a:lnTo>
                    <a:pt x="1372" y="296"/>
                  </a:lnTo>
                  <a:lnTo>
                    <a:pt x="1370" y="291"/>
                  </a:lnTo>
                  <a:lnTo>
                    <a:pt x="1370" y="283"/>
                  </a:lnTo>
                  <a:lnTo>
                    <a:pt x="1368" y="278"/>
                  </a:lnTo>
                  <a:lnTo>
                    <a:pt x="1367" y="273"/>
                  </a:lnTo>
                  <a:lnTo>
                    <a:pt x="1365" y="269"/>
                  </a:lnTo>
                  <a:lnTo>
                    <a:pt x="1363" y="265"/>
                  </a:lnTo>
                  <a:lnTo>
                    <a:pt x="1361" y="262"/>
                  </a:lnTo>
                  <a:lnTo>
                    <a:pt x="1357" y="258"/>
                  </a:lnTo>
                  <a:lnTo>
                    <a:pt x="1356" y="256"/>
                  </a:lnTo>
                  <a:lnTo>
                    <a:pt x="1352" y="254"/>
                  </a:lnTo>
                  <a:lnTo>
                    <a:pt x="1350" y="251"/>
                  </a:lnTo>
                  <a:lnTo>
                    <a:pt x="1347" y="251"/>
                  </a:lnTo>
                  <a:lnTo>
                    <a:pt x="1345" y="249"/>
                  </a:lnTo>
                  <a:lnTo>
                    <a:pt x="1341" y="247"/>
                  </a:lnTo>
                  <a:lnTo>
                    <a:pt x="1337" y="247"/>
                  </a:lnTo>
                  <a:lnTo>
                    <a:pt x="1336" y="245"/>
                  </a:lnTo>
                  <a:lnTo>
                    <a:pt x="1323" y="243"/>
                  </a:lnTo>
                  <a:lnTo>
                    <a:pt x="1310" y="242"/>
                  </a:lnTo>
                  <a:lnTo>
                    <a:pt x="1308" y="242"/>
                  </a:lnTo>
                  <a:lnTo>
                    <a:pt x="1307" y="242"/>
                  </a:lnTo>
                  <a:lnTo>
                    <a:pt x="1303" y="240"/>
                  </a:lnTo>
                  <a:lnTo>
                    <a:pt x="1301" y="238"/>
                  </a:lnTo>
                  <a:lnTo>
                    <a:pt x="1299" y="236"/>
                  </a:lnTo>
                  <a:lnTo>
                    <a:pt x="1298" y="234"/>
                  </a:lnTo>
                  <a:lnTo>
                    <a:pt x="1296" y="233"/>
                  </a:lnTo>
                  <a:lnTo>
                    <a:pt x="1294" y="231"/>
                  </a:lnTo>
                  <a:lnTo>
                    <a:pt x="1294" y="227"/>
                  </a:lnTo>
                  <a:lnTo>
                    <a:pt x="1294" y="225"/>
                  </a:lnTo>
                  <a:lnTo>
                    <a:pt x="1296" y="222"/>
                  </a:lnTo>
                  <a:lnTo>
                    <a:pt x="1296" y="220"/>
                  </a:lnTo>
                  <a:lnTo>
                    <a:pt x="1298" y="220"/>
                  </a:lnTo>
                  <a:lnTo>
                    <a:pt x="1299" y="218"/>
                  </a:lnTo>
                  <a:lnTo>
                    <a:pt x="1301" y="216"/>
                  </a:lnTo>
                  <a:lnTo>
                    <a:pt x="1303" y="216"/>
                  </a:lnTo>
                  <a:lnTo>
                    <a:pt x="1305" y="216"/>
                  </a:lnTo>
                  <a:lnTo>
                    <a:pt x="1308" y="216"/>
                  </a:lnTo>
                  <a:lnTo>
                    <a:pt x="1310" y="216"/>
                  </a:lnTo>
                  <a:lnTo>
                    <a:pt x="1314" y="216"/>
                  </a:lnTo>
                  <a:lnTo>
                    <a:pt x="1319" y="216"/>
                  </a:lnTo>
                  <a:lnTo>
                    <a:pt x="1325" y="216"/>
                  </a:lnTo>
                  <a:lnTo>
                    <a:pt x="1332" y="216"/>
                  </a:lnTo>
                  <a:lnTo>
                    <a:pt x="1337" y="214"/>
                  </a:lnTo>
                  <a:lnTo>
                    <a:pt x="1339" y="214"/>
                  </a:lnTo>
                  <a:lnTo>
                    <a:pt x="1341" y="214"/>
                  </a:lnTo>
                  <a:lnTo>
                    <a:pt x="1343" y="213"/>
                  </a:lnTo>
                  <a:lnTo>
                    <a:pt x="1347" y="211"/>
                  </a:lnTo>
                  <a:lnTo>
                    <a:pt x="1347" y="209"/>
                  </a:lnTo>
                  <a:lnTo>
                    <a:pt x="1348" y="207"/>
                  </a:lnTo>
                  <a:lnTo>
                    <a:pt x="1350" y="205"/>
                  </a:lnTo>
                  <a:lnTo>
                    <a:pt x="1350" y="202"/>
                  </a:lnTo>
                  <a:lnTo>
                    <a:pt x="1350" y="200"/>
                  </a:lnTo>
                  <a:lnTo>
                    <a:pt x="1350" y="194"/>
                  </a:lnTo>
                  <a:lnTo>
                    <a:pt x="1350" y="191"/>
                  </a:lnTo>
                  <a:lnTo>
                    <a:pt x="1348" y="185"/>
                  </a:lnTo>
                  <a:lnTo>
                    <a:pt x="1348" y="180"/>
                  </a:lnTo>
                  <a:lnTo>
                    <a:pt x="1348" y="176"/>
                  </a:lnTo>
                  <a:lnTo>
                    <a:pt x="1348" y="171"/>
                  </a:lnTo>
                  <a:lnTo>
                    <a:pt x="1348" y="169"/>
                  </a:lnTo>
                  <a:lnTo>
                    <a:pt x="1350" y="165"/>
                  </a:lnTo>
                  <a:lnTo>
                    <a:pt x="1350" y="164"/>
                  </a:lnTo>
                  <a:lnTo>
                    <a:pt x="1352" y="162"/>
                  </a:lnTo>
                  <a:lnTo>
                    <a:pt x="1354" y="160"/>
                  </a:lnTo>
                  <a:lnTo>
                    <a:pt x="1356" y="160"/>
                  </a:lnTo>
                  <a:lnTo>
                    <a:pt x="1357" y="160"/>
                  </a:lnTo>
                  <a:lnTo>
                    <a:pt x="1359" y="160"/>
                  </a:lnTo>
                  <a:lnTo>
                    <a:pt x="1363" y="160"/>
                  </a:lnTo>
                  <a:lnTo>
                    <a:pt x="1367" y="160"/>
                  </a:lnTo>
                  <a:lnTo>
                    <a:pt x="1370" y="162"/>
                  </a:lnTo>
                  <a:lnTo>
                    <a:pt x="1376" y="162"/>
                  </a:lnTo>
                  <a:lnTo>
                    <a:pt x="1379" y="162"/>
                  </a:lnTo>
                  <a:lnTo>
                    <a:pt x="1383" y="162"/>
                  </a:lnTo>
                  <a:lnTo>
                    <a:pt x="1385" y="162"/>
                  </a:lnTo>
                  <a:lnTo>
                    <a:pt x="1388" y="162"/>
                  </a:lnTo>
                  <a:lnTo>
                    <a:pt x="1390" y="162"/>
                  </a:lnTo>
                  <a:lnTo>
                    <a:pt x="1392" y="160"/>
                  </a:lnTo>
                  <a:lnTo>
                    <a:pt x="1396" y="160"/>
                  </a:lnTo>
                  <a:lnTo>
                    <a:pt x="1397" y="158"/>
                  </a:lnTo>
                  <a:lnTo>
                    <a:pt x="1397" y="158"/>
                  </a:lnTo>
                  <a:lnTo>
                    <a:pt x="1399" y="156"/>
                  </a:lnTo>
                  <a:lnTo>
                    <a:pt x="1401" y="154"/>
                  </a:lnTo>
                  <a:lnTo>
                    <a:pt x="1401" y="154"/>
                  </a:lnTo>
                  <a:lnTo>
                    <a:pt x="1403" y="153"/>
                  </a:lnTo>
                  <a:lnTo>
                    <a:pt x="1403" y="151"/>
                  </a:lnTo>
                  <a:lnTo>
                    <a:pt x="1405" y="149"/>
                  </a:lnTo>
                  <a:lnTo>
                    <a:pt x="1407" y="144"/>
                  </a:lnTo>
                  <a:lnTo>
                    <a:pt x="1408" y="136"/>
                  </a:lnTo>
                  <a:lnTo>
                    <a:pt x="1408" y="136"/>
                  </a:lnTo>
                  <a:lnTo>
                    <a:pt x="1408" y="134"/>
                  </a:lnTo>
                  <a:lnTo>
                    <a:pt x="1410" y="133"/>
                  </a:lnTo>
                  <a:lnTo>
                    <a:pt x="1410" y="133"/>
                  </a:lnTo>
                  <a:lnTo>
                    <a:pt x="1412" y="131"/>
                  </a:lnTo>
                  <a:lnTo>
                    <a:pt x="1414" y="131"/>
                  </a:lnTo>
                  <a:lnTo>
                    <a:pt x="1416" y="131"/>
                  </a:lnTo>
                  <a:lnTo>
                    <a:pt x="1416" y="131"/>
                  </a:lnTo>
                  <a:lnTo>
                    <a:pt x="1419" y="129"/>
                  </a:lnTo>
                  <a:lnTo>
                    <a:pt x="1421" y="129"/>
                  </a:lnTo>
                  <a:lnTo>
                    <a:pt x="1425" y="127"/>
                  </a:lnTo>
                  <a:lnTo>
                    <a:pt x="1427" y="127"/>
                  </a:lnTo>
                  <a:lnTo>
                    <a:pt x="1428" y="125"/>
                  </a:lnTo>
                  <a:lnTo>
                    <a:pt x="1430" y="125"/>
                  </a:lnTo>
                  <a:lnTo>
                    <a:pt x="1432" y="124"/>
                  </a:lnTo>
                  <a:lnTo>
                    <a:pt x="1436" y="122"/>
                  </a:lnTo>
                  <a:lnTo>
                    <a:pt x="1437" y="120"/>
                  </a:lnTo>
                  <a:lnTo>
                    <a:pt x="1439" y="118"/>
                  </a:lnTo>
                  <a:lnTo>
                    <a:pt x="1439" y="116"/>
                  </a:lnTo>
                  <a:lnTo>
                    <a:pt x="1441" y="114"/>
                  </a:lnTo>
                  <a:lnTo>
                    <a:pt x="1445" y="111"/>
                  </a:lnTo>
                  <a:lnTo>
                    <a:pt x="1447" y="105"/>
                  </a:lnTo>
                  <a:lnTo>
                    <a:pt x="1448" y="102"/>
                  </a:lnTo>
                  <a:lnTo>
                    <a:pt x="1448" y="98"/>
                  </a:lnTo>
                  <a:lnTo>
                    <a:pt x="1450" y="94"/>
                  </a:lnTo>
                  <a:lnTo>
                    <a:pt x="1450" y="91"/>
                  </a:lnTo>
                  <a:lnTo>
                    <a:pt x="1450" y="89"/>
                  </a:lnTo>
                  <a:lnTo>
                    <a:pt x="1450" y="87"/>
                  </a:lnTo>
                  <a:lnTo>
                    <a:pt x="1448" y="85"/>
                  </a:lnTo>
                  <a:lnTo>
                    <a:pt x="1448" y="84"/>
                  </a:lnTo>
                  <a:lnTo>
                    <a:pt x="1448" y="82"/>
                  </a:lnTo>
                  <a:lnTo>
                    <a:pt x="1448" y="82"/>
                  </a:lnTo>
                  <a:lnTo>
                    <a:pt x="1447" y="80"/>
                  </a:lnTo>
                  <a:lnTo>
                    <a:pt x="1447" y="80"/>
                  </a:lnTo>
                  <a:lnTo>
                    <a:pt x="1441" y="82"/>
                  </a:lnTo>
                  <a:lnTo>
                    <a:pt x="1437" y="84"/>
                  </a:lnTo>
                  <a:lnTo>
                    <a:pt x="1436" y="85"/>
                  </a:lnTo>
                  <a:lnTo>
                    <a:pt x="1432" y="85"/>
                  </a:lnTo>
                  <a:lnTo>
                    <a:pt x="1428" y="85"/>
                  </a:lnTo>
                  <a:lnTo>
                    <a:pt x="1427" y="85"/>
                  </a:lnTo>
                  <a:lnTo>
                    <a:pt x="1425" y="85"/>
                  </a:lnTo>
                  <a:lnTo>
                    <a:pt x="1421" y="85"/>
                  </a:lnTo>
                  <a:lnTo>
                    <a:pt x="1419" y="84"/>
                  </a:lnTo>
                  <a:lnTo>
                    <a:pt x="1417" y="84"/>
                  </a:lnTo>
                  <a:lnTo>
                    <a:pt x="1416" y="82"/>
                  </a:lnTo>
                  <a:lnTo>
                    <a:pt x="1414" y="82"/>
                  </a:lnTo>
                  <a:lnTo>
                    <a:pt x="1410" y="78"/>
                  </a:lnTo>
                  <a:lnTo>
                    <a:pt x="1408" y="76"/>
                  </a:lnTo>
                  <a:lnTo>
                    <a:pt x="1405" y="73"/>
                  </a:lnTo>
                  <a:lnTo>
                    <a:pt x="1401" y="69"/>
                  </a:lnTo>
                  <a:lnTo>
                    <a:pt x="1401" y="69"/>
                  </a:lnTo>
                  <a:lnTo>
                    <a:pt x="1399" y="67"/>
                  </a:lnTo>
                  <a:lnTo>
                    <a:pt x="1397" y="67"/>
                  </a:lnTo>
                  <a:lnTo>
                    <a:pt x="1396" y="65"/>
                  </a:lnTo>
                  <a:lnTo>
                    <a:pt x="1392" y="65"/>
                  </a:lnTo>
                  <a:lnTo>
                    <a:pt x="1390" y="65"/>
                  </a:lnTo>
                  <a:lnTo>
                    <a:pt x="1388" y="65"/>
                  </a:lnTo>
                  <a:lnTo>
                    <a:pt x="1385" y="65"/>
                  </a:lnTo>
                  <a:lnTo>
                    <a:pt x="1383" y="65"/>
                  </a:lnTo>
                  <a:lnTo>
                    <a:pt x="1379" y="67"/>
                  </a:lnTo>
                  <a:lnTo>
                    <a:pt x="1376" y="69"/>
                  </a:lnTo>
                  <a:lnTo>
                    <a:pt x="1372" y="71"/>
                  </a:lnTo>
                  <a:lnTo>
                    <a:pt x="1370" y="71"/>
                  </a:lnTo>
                  <a:lnTo>
                    <a:pt x="1368" y="73"/>
                  </a:lnTo>
                  <a:lnTo>
                    <a:pt x="1368" y="73"/>
                  </a:lnTo>
                  <a:lnTo>
                    <a:pt x="1367" y="73"/>
                  </a:lnTo>
                  <a:lnTo>
                    <a:pt x="1367" y="73"/>
                  </a:lnTo>
                  <a:lnTo>
                    <a:pt x="1367" y="71"/>
                  </a:lnTo>
                  <a:lnTo>
                    <a:pt x="1367" y="71"/>
                  </a:lnTo>
                  <a:lnTo>
                    <a:pt x="1368" y="69"/>
                  </a:lnTo>
                  <a:lnTo>
                    <a:pt x="1370" y="65"/>
                  </a:lnTo>
                  <a:lnTo>
                    <a:pt x="1372" y="62"/>
                  </a:lnTo>
                  <a:lnTo>
                    <a:pt x="1374" y="56"/>
                  </a:lnTo>
                  <a:lnTo>
                    <a:pt x="1376" y="51"/>
                  </a:lnTo>
                  <a:lnTo>
                    <a:pt x="1376" y="49"/>
                  </a:lnTo>
                  <a:lnTo>
                    <a:pt x="1377" y="45"/>
                  </a:lnTo>
                  <a:lnTo>
                    <a:pt x="1377" y="42"/>
                  </a:lnTo>
                  <a:lnTo>
                    <a:pt x="1377" y="40"/>
                  </a:lnTo>
                  <a:lnTo>
                    <a:pt x="1377" y="36"/>
                  </a:lnTo>
                  <a:lnTo>
                    <a:pt x="1377" y="33"/>
                  </a:lnTo>
                  <a:lnTo>
                    <a:pt x="1377" y="29"/>
                  </a:lnTo>
                  <a:lnTo>
                    <a:pt x="1376" y="25"/>
                  </a:lnTo>
                  <a:lnTo>
                    <a:pt x="1376" y="22"/>
                  </a:lnTo>
                  <a:lnTo>
                    <a:pt x="1374" y="20"/>
                  </a:lnTo>
                  <a:lnTo>
                    <a:pt x="1370" y="16"/>
                  </a:lnTo>
                  <a:lnTo>
                    <a:pt x="1368" y="13"/>
                  </a:lnTo>
                  <a:lnTo>
                    <a:pt x="1365" y="9"/>
                  </a:lnTo>
                  <a:lnTo>
                    <a:pt x="1361" y="5"/>
                  </a:lnTo>
                  <a:lnTo>
                    <a:pt x="1357" y="4"/>
                  </a:lnTo>
                  <a:lnTo>
                    <a:pt x="1352" y="0"/>
                  </a:lnTo>
                  <a:lnTo>
                    <a:pt x="1337" y="7"/>
                  </a:lnTo>
                  <a:lnTo>
                    <a:pt x="1325" y="15"/>
                  </a:lnTo>
                  <a:lnTo>
                    <a:pt x="1318" y="18"/>
                  </a:lnTo>
                  <a:lnTo>
                    <a:pt x="1312" y="22"/>
                  </a:lnTo>
                  <a:lnTo>
                    <a:pt x="1307" y="25"/>
                  </a:lnTo>
                  <a:lnTo>
                    <a:pt x="1301" y="31"/>
                  </a:lnTo>
                  <a:lnTo>
                    <a:pt x="1299" y="33"/>
                  </a:lnTo>
                  <a:lnTo>
                    <a:pt x="1296" y="35"/>
                  </a:lnTo>
                  <a:lnTo>
                    <a:pt x="1294" y="38"/>
                  </a:lnTo>
                  <a:lnTo>
                    <a:pt x="1292" y="40"/>
                  </a:lnTo>
                  <a:lnTo>
                    <a:pt x="1290" y="44"/>
                  </a:lnTo>
                  <a:lnTo>
                    <a:pt x="1288" y="45"/>
                  </a:lnTo>
                  <a:lnTo>
                    <a:pt x="1287" y="49"/>
                  </a:lnTo>
                  <a:lnTo>
                    <a:pt x="1285" y="53"/>
                  </a:lnTo>
                  <a:lnTo>
                    <a:pt x="1283" y="56"/>
                  </a:lnTo>
                  <a:lnTo>
                    <a:pt x="1281" y="60"/>
                  </a:lnTo>
                  <a:lnTo>
                    <a:pt x="1281" y="64"/>
                  </a:lnTo>
                  <a:lnTo>
                    <a:pt x="1279" y="67"/>
                  </a:lnTo>
                  <a:lnTo>
                    <a:pt x="1279" y="73"/>
                  </a:lnTo>
                  <a:lnTo>
                    <a:pt x="1278" y="76"/>
                  </a:lnTo>
                  <a:lnTo>
                    <a:pt x="1278" y="82"/>
                  </a:lnTo>
                  <a:lnTo>
                    <a:pt x="1278" y="87"/>
                  </a:lnTo>
                  <a:lnTo>
                    <a:pt x="1279" y="87"/>
                  </a:lnTo>
                  <a:lnTo>
                    <a:pt x="1281" y="85"/>
                  </a:lnTo>
                  <a:lnTo>
                    <a:pt x="1287" y="85"/>
                  </a:lnTo>
                  <a:lnTo>
                    <a:pt x="1292" y="85"/>
                  </a:lnTo>
                  <a:lnTo>
                    <a:pt x="1296" y="85"/>
                  </a:lnTo>
                  <a:lnTo>
                    <a:pt x="1299" y="85"/>
                  </a:lnTo>
                  <a:lnTo>
                    <a:pt x="1303" y="85"/>
                  </a:lnTo>
                  <a:lnTo>
                    <a:pt x="1307" y="85"/>
                  </a:lnTo>
                  <a:lnTo>
                    <a:pt x="1310" y="87"/>
                  </a:lnTo>
                  <a:lnTo>
                    <a:pt x="1314" y="87"/>
                  </a:lnTo>
                  <a:lnTo>
                    <a:pt x="1318" y="89"/>
                  </a:lnTo>
                  <a:lnTo>
                    <a:pt x="1321" y="91"/>
                  </a:lnTo>
                  <a:lnTo>
                    <a:pt x="1319" y="98"/>
                  </a:lnTo>
                  <a:lnTo>
                    <a:pt x="1319" y="104"/>
                  </a:lnTo>
                  <a:lnTo>
                    <a:pt x="1319" y="107"/>
                  </a:lnTo>
                  <a:lnTo>
                    <a:pt x="1319" y="109"/>
                  </a:lnTo>
                  <a:lnTo>
                    <a:pt x="1318" y="111"/>
                  </a:lnTo>
                  <a:lnTo>
                    <a:pt x="1318" y="113"/>
                  </a:lnTo>
                  <a:lnTo>
                    <a:pt x="1316" y="113"/>
                  </a:lnTo>
                  <a:lnTo>
                    <a:pt x="1314" y="114"/>
                  </a:lnTo>
                  <a:lnTo>
                    <a:pt x="1312" y="114"/>
                  </a:lnTo>
                  <a:lnTo>
                    <a:pt x="1310" y="116"/>
                  </a:lnTo>
                  <a:lnTo>
                    <a:pt x="1308" y="116"/>
                  </a:lnTo>
                  <a:lnTo>
                    <a:pt x="1305" y="116"/>
                  </a:lnTo>
                  <a:lnTo>
                    <a:pt x="1301" y="116"/>
                  </a:lnTo>
                  <a:lnTo>
                    <a:pt x="1298" y="116"/>
                  </a:lnTo>
                  <a:lnTo>
                    <a:pt x="1296" y="116"/>
                  </a:lnTo>
                  <a:lnTo>
                    <a:pt x="1294" y="116"/>
                  </a:lnTo>
                  <a:lnTo>
                    <a:pt x="1290" y="114"/>
                  </a:lnTo>
                  <a:lnTo>
                    <a:pt x="1288" y="113"/>
                  </a:lnTo>
                  <a:lnTo>
                    <a:pt x="1281" y="111"/>
                  </a:lnTo>
                  <a:lnTo>
                    <a:pt x="1276" y="107"/>
                  </a:lnTo>
                  <a:lnTo>
                    <a:pt x="1270" y="107"/>
                  </a:lnTo>
                  <a:lnTo>
                    <a:pt x="1267" y="105"/>
                  </a:lnTo>
                  <a:lnTo>
                    <a:pt x="1261" y="105"/>
                  </a:lnTo>
                  <a:lnTo>
                    <a:pt x="1258" y="105"/>
                  </a:lnTo>
                  <a:lnTo>
                    <a:pt x="1254" y="105"/>
                  </a:lnTo>
                  <a:lnTo>
                    <a:pt x="1252" y="105"/>
                  </a:lnTo>
                  <a:lnTo>
                    <a:pt x="1248" y="105"/>
                  </a:lnTo>
                  <a:lnTo>
                    <a:pt x="1245" y="107"/>
                  </a:lnTo>
                  <a:lnTo>
                    <a:pt x="1243" y="107"/>
                  </a:lnTo>
                  <a:lnTo>
                    <a:pt x="1239" y="109"/>
                  </a:lnTo>
                  <a:lnTo>
                    <a:pt x="1236" y="109"/>
                  </a:lnTo>
                  <a:lnTo>
                    <a:pt x="1232" y="111"/>
                  </a:lnTo>
                  <a:lnTo>
                    <a:pt x="1227" y="116"/>
                  </a:lnTo>
                  <a:lnTo>
                    <a:pt x="1221" y="120"/>
                  </a:lnTo>
                  <a:lnTo>
                    <a:pt x="1218" y="125"/>
                  </a:lnTo>
                  <a:lnTo>
                    <a:pt x="1212" y="129"/>
                  </a:lnTo>
                  <a:lnTo>
                    <a:pt x="1207" y="134"/>
                  </a:lnTo>
                  <a:lnTo>
                    <a:pt x="1201" y="138"/>
                  </a:lnTo>
                  <a:lnTo>
                    <a:pt x="1196" y="142"/>
                  </a:lnTo>
                  <a:lnTo>
                    <a:pt x="1190" y="147"/>
                  </a:lnTo>
                  <a:lnTo>
                    <a:pt x="1179" y="154"/>
                  </a:lnTo>
                  <a:lnTo>
                    <a:pt x="1169" y="162"/>
                  </a:lnTo>
                  <a:lnTo>
                    <a:pt x="1158" y="169"/>
                  </a:lnTo>
                  <a:lnTo>
                    <a:pt x="1147" y="176"/>
                  </a:lnTo>
                  <a:lnTo>
                    <a:pt x="1136" y="183"/>
                  </a:lnTo>
                  <a:lnTo>
                    <a:pt x="1125" y="191"/>
                  </a:lnTo>
                  <a:lnTo>
                    <a:pt x="1114" y="198"/>
                  </a:lnTo>
                  <a:lnTo>
                    <a:pt x="1105" y="207"/>
                  </a:lnTo>
                  <a:lnTo>
                    <a:pt x="1099" y="211"/>
                  </a:lnTo>
                  <a:lnTo>
                    <a:pt x="1094" y="214"/>
                  </a:lnTo>
                  <a:lnTo>
                    <a:pt x="1090" y="220"/>
                  </a:lnTo>
                  <a:lnTo>
                    <a:pt x="1085" y="223"/>
                  </a:lnTo>
                  <a:lnTo>
                    <a:pt x="1081" y="229"/>
                  </a:lnTo>
                  <a:lnTo>
                    <a:pt x="1076" y="234"/>
                  </a:lnTo>
                  <a:lnTo>
                    <a:pt x="1072" y="240"/>
                  </a:lnTo>
                  <a:lnTo>
                    <a:pt x="1069" y="245"/>
                  </a:lnTo>
                  <a:lnTo>
                    <a:pt x="1063" y="253"/>
                  </a:lnTo>
                  <a:lnTo>
                    <a:pt x="1060" y="260"/>
                  </a:lnTo>
                  <a:lnTo>
                    <a:pt x="1054" y="269"/>
                  </a:lnTo>
                  <a:lnTo>
                    <a:pt x="1050" y="278"/>
                  </a:lnTo>
                  <a:lnTo>
                    <a:pt x="1047" y="287"/>
                  </a:lnTo>
                  <a:lnTo>
                    <a:pt x="1041" y="296"/>
                  </a:lnTo>
                  <a:lnTo>
                    <a:pt x="1038" y="305"/>
                  </a:lnTo>
                  <a:lnTo>
                    <a:pt x="1032" y="312"/>
                  </a:lnTo>
                  <a:lnTo>
                    <a:pt x="1025" y="325"/>
                  </a:lnTo>
                  <a:lnTo>
                    <a:pt x="1018" y="336"/>
                  </a:lnTo>
                  <a:lnTo>
                    <a:pt x="1010" y="345"/>
                  </a:lnTo>
                  <a:lnTo>
                    <a:pt x="1005" y="354"/>
                  </a:lnTo>
                  <a:lnTo>
                    <a:pt x="1003" y="358"/>
                  </a:lnTo>
                  <a:lnTo>
                    <a:pt x="1001" y="360"/>
                  </a:lnTo>
                  <a:lnTo>
                    <a:pt x="1000" y="363"/>
                  </a:lnTo>
                  <a:lnTo>
                    <a:pt x="1000" y="367"/>
                  </a:lnTo>
                  <a:lnTo>
                    <a:pt x="998" y="369"/>
                  </a:lnTo>
                  <a:lnTo>
                    <a:pt x="998" y="371"/>
                  </a:lnTo>
                  <a:lnTo>
                    <a:pt x="998" y="371"/>
                  </a:lnTo>
                  <a:lnTo>
                    <a:pt x="1000" y="372"/>
                  </a:lnTo>
                  <a:lnTo>
                    <a:pt x="1000" y="372"/>
                  </a:lnTo>
                  <a:lnTo>
                    <a:pt x="1000" y="374"/>
                  </a:lnTo>
                  <a:lnTo>
                    <a:pt x="1003" y="376"/>
                  </a:lnTo>
                  <a:lnTo>
                    <a:pt x="1009" y="380"/>
                  </a:lnTo>
                  <a:lnTo>
                    <a:pt x="1010" y="382"/>
                  </a:lnTo>
                  <a:lnTo>
                    <a:pt x="1014" y="383"/>
                  </a:lnTo>
                  <a:lnTo>
                    <a:pt x="1016" y="383"/>
                  </a:lnTo>
                  <a:lnTo>
                    <a:pt x="1020" y="385"/>
                  </a:lnTo>
                  <a:lnTo>
                    <a:pt x="1021" y="385"/>
                  </a:lnTo>
                  <a:lnTo>
                    <a:pt x="1023" y="385"/>
                  </a:lnTo>
                  <a:lnTo>
                    <a:pt x="1029" y="385"/>
                  </a:lnTo>
                  <a:lnTo>
                    <a:pt x="1032" y="385"/>
                  </a:lnTo>
                  <a:lnTo>
                    <a:pt x="1036" y="385"/>
                  </a:lnTo>
                  <a:lnTo>
                    <a:pt x="1038" y="385"/>
                  </a:lnTo>
                  <a:lnTo>
                    <a:pt x="1041" y="385"/>
                  </a:lnTo>
                  <a:lnTo>
                    <a:pt x="1045" y="385"/>
                  </a:lnTo>
                  <a:lnTo>
                    <a:pt x="1047" y="385"/>
                  </a:lnTo>
                  <a:lnTo>
                    <a:pt x="1049" y="383"/>
                  </a:lnTo>
                  <a:lnTo>
                    <a:pt x="1050" y="383"/>
                  </a:lnTo>
                  <a:lnTo>
                    <a:pt x="1052" y="383"/>
                  </a:lnTo>
                  <a:lnTo>
                    <a:pt x="1054" y="383"/>
                  </a:lnTo>
                  <a:lnTo>
                    <a:pt x="1054" y="383"/>
                  </a:lnTo>
                  <a:lnTo>
                    <a:pt x="1056" y="383"/>
                  </a:lnTo>
                  <a:lnTo>
                    <a:pt x="1058" y="385"/>
                  </a:lnTo>
                  <a:lnTo>
                    <a:pt x="1060" y="387"/>
                  </a:lnTo>
                  <a:lnTo>
                    <a:pt x="1061" y="389"/>
                  </a:lnTo>
                  <a:lnTo>
                    <a:pt x="1063" y="391"/>
                  </a:lnTo>
                  <a:lnTo>
                    <a:pt x="1063" y="392"/>
                  </a:lnTo>
                  <a:lnTo>
                    <a:pt x="1065" y="396"/>
                  </a:lnTo>
                  <a:lnTo>
                    <a:pt x="1065" y="398"/>
                  </a:lnTo>
                  <a:lnTo>
                    <a:pt x="1067" y="400"/>
                  </a:lnTo>
                  <a:lnTo>
                    <a:pt x="1067" y="403"/>
                  </a:lnTo>
                  <a:lnTo>
                    <a:pt x="1069" y="407"/>
                  </a:lnTo>
                  <a:lnTo>
                    <a:pt x="1069" y="407"/>
                  </a:lnTo>
                  <a:lnTo>
                    <a:pt x="1067" y="409"/>
                  </a:lnTo>
                  <a:lnTo>
                    <a:pt x="1065" y="411"/>
                  </a:lnTo>
                  <a:lnTo>
                    <a:pt x="1065" y="412"/>
                  </a:lnTo>
                  <a:lnTo>
                    <a:pt x="1063" y="414"/>
                  </a:lnTo>
                  <a:lnTo>
                    <a:pt x="1063" y="418"/>
                  </a:lnTo>
                  <a:lnTo>
                    <a:pt x="1061" y="421"/>
                  </a:lnTo>
                  <a:lnTo>
                    <a:pt x="1061" y="423"/>
                  </a:lnTo>
                  <a:lnTo>
                    <a:pt x="1060" y="423"/>
                  </a:lnTo>
                  <a:lnTo>
                    <a:pt x="1058" y="425"/>
                  </a:lnTo>
                  <a:lnTo>
                    <a:pt x="1056" y="425"/>
                  </a:lnTo>
                  <a:lnTo>
                    <a:pt x="1052" y="425"/>
                  </a:lnTo>
                  <a:lnTo>
                    <a:pt x="1049" y="423"/>
                  </a:lnTo>
                  <a:lnTo>
                    <a:pt x="1043" y="423"/>
                  </a:lnTo>
                  <a:lnTo>
                    <a:pt x="1038" y="421"/>
                  </a:lnTo>
                  <a:lnTo>
                    <a:pt x="1036" y="425"/>
                  </a:lnTo>
                  <a:lnTo>
                    <a:pt x="1034" y="427"/>
                  </a:lnTo>
                  <a:lnTo>
                    <a:pt x="1030" y="429"/>
                  </a:lnTo>
                  <a:lnTo>
                    <a:pt x="1029" y="431"/>
                  </a:lnTo>
                  <a:lnTo>
                    <a:pt x="1025" y="432"/>
                  </a:lnTo>
                  <a:lnTo>
                    <a:pt x="1023" y="434"/>
                  </a:lnTo>
                  <a:lnTo>
                    <a:pt x="1021" y="434"/>
                  </a:lnTo>
                  <a:lnTo>
                    <a:pt x="1018" y="434"/>
                  </a:lnTo>
                  <a:lnTo>
                    <a:pt x="1014" y="434"/>
                  </a:lnTo>
                  <a:lnTo>
                    <a:pt x="1012" y="434"/>
                  </a:lnTo>
                  <a:lnTo>
                    <a:pt x="1009" y="432"/>
                  </a:lnTo>
                  <a:lnTo>
                    <a:pt x="1007" y="432"/>
                  </a:lnTo>
                  <a:lnTo>
                    <a:pt x="1003" y="431"/>
                  </a:lnTo>
                  <a:lnTo>
                    <a:pt x="1000" y="429"/>
                  </a:lnTo>
                  <a:lnTo>
                    <a:pt x="998" y="427"/>
                  </a:lnTo>
                  <a:lnTo>
                    <a:pt x="994" y="425"/>
                  </a:lnTo>
                  <a:lnTo>
                    <a:pt x="992" y="425"/>
                  </a:lnTo>
                  <a:lnTo>
                    <a:pt x="992" y="425"/>
                  </a:lnTo>
                  <a:lnTo>
                    <a:pt x="990" y="425"/>
                  </a:lnTo>
                  <a:lnTo>
                    <a:pt x="990" y="425"/>
                  </a:lnTo>
                  <a:lnTo>
                    <a:pt x="990" y="425"/>
                  </a:lnTo>
                  <a:lnTo>
                    <a:pt x="989" y="425"/>
                  </a:lnTo>
                  <a:lnTo>
                    <a:pt x="989" y="425"/>
                  </a:lnTo>
                  <a:lnTo>
                    <a:pt x="989" y="427"/>
                  </a:lnTo>
                  <a:lnTo>
                    <a:pt x="989" y="429"/>
                  </a:lnTo>
                  <a:lnTo>
                    <a:pt x="989" y="431"/>
                  </a:lnTo>
                  <a:lnTo>
                    <a:pt x="989" y="434"/>
                  </a:lnTo>
                  <a:lnTo>
                    <a:pt x="989" y="438"/>
                  </a:lnTo>
                  <a:lnTo>
                    <a:pt x="990" y="445"/>
                  </a:lnTo>
                  <a:lnTo>
                    <a:pt x="990" y="454"/>
                  </a:lnTo>
                  <a:lnTo>
                    <a:pt x="990" y="460"/>
                  </a:lnTo>
                  <a:lnTo>
                    <a:pt x="990" y="463"/>
                  </a:lnTo>
                  <a:lnTo>
                    <a:pt x="989" y="469"/>
                  </a:lnTo>
                  <a:lnTo>
                    <a:pt x="989" y="472"/>
                  </a:lnTo>
                  <a:lnTo>
                    <a:pt x="987" y="474"/>
                  </a:lnTo>
                  <a:lnTo>
                    <a:pt x="987" y="478"/>
                  </a:lnTo>
                  <a:lnTo>
                    <a:pt x="985" y="480"/>
                  </a:lnTo>
                  <a:lnTo>
                    <a:pt x="983" y="481"/>
                  </a:lnTo>
                  <a:lnTo>
                    <a:pt x="981" y="485"/>
                  </a:lnTo>
                  <a:lnTo>
                    <a:pt x="978" y="489"/>
                  </a:lnTo>
                  <a:lnTo>
                    <a:pt x="971" y="496"/>
                  </a:lnTo>
                  <a:lnTo>
                    <a:pt x="961" y="501"/>
                  </a:lnTo>
                  <a:lnTo>
                    <a:pt x="958" y="505"/>
                  </a:lnTo>
                  <a:lnTo>
                    <a:pt x="954" y="509"/>
                  </a:lnTo>
                  <a:lnTo>
                    <a:pt x="951" y="512"/>
                  </a:lnTo>
                  <a:lnTo>
                    <a:pt x="947" y="518"/>
                  </a:lnTo>
                  <a:lnTo>
                    <a:pt x="945" y="520"/>
                  </a:lnTo>
                  <a:lnTo>
                    <a:pt x="945" y="521"/>
                  </a:lnTo>
                  <a:lnTo>
                    <a:pt x="943" y="525"/>
                  </a:lnTo>
                  <a:lnTo>
                    <a:pt x="943" y="527"/>
                  </a:lnTo>
                  <a:lnTo>
                    <a:pt x="941" y="530"/>
                  </a:lnTo>
                  <a:lnTo>
                    <a:pt x="941" y="532"/>
                  </a:lnTo>
                  <a:lnTo>
                    <a:pt x="941" y="536"/>
                  </a:lnTo>
                  <a:lnTo>
                    <a:pt x="941" y="540"/>
                  </a:lnTo>
                  <a:lnTo>
                    <a:pt x="941" y="541"/>
                  </a:lnTo>
                  <a:lnTo>
                    <a:pt x="941" y="543"/>
                  </a:lnTo>
                  <a:lnTo>
                    <a:pt x="941" y="545"/>
                  </a:lnTo>
                  <a:lnTo>
                    <a:pt x="941" y="547"/>
                  </a:lnTo>
                  <a:lnTo>
                    <a:pt x="943" y="550"/>
                  </a:lnTo>
                  <a:lnTo>
                    <a:pt x="945" y="554"/>
                  </a:lnTo>
                  <a:lnTo>
                    <a:pt x="945" y="556"/>
                  </a:lnTo>
                  <a:lnTo>
                    <a:pt x="947" y="560"/>
                  </a:lnTo>
                  <a:lnTo>
                    <a:pt x="949" y="563"/>
                  </a:lnTo>
                  <a:lnTo>
                    <a:pt x="951" y="567"/>
                  </a:lnTo>
                  <a:lnTo>
                    <a:pt x="952" y="569"/>
                  </a:lnTo>
                  <a:lnTo>
                    <a:pt x="956" y="572"/>
                  </a:lnTo>
                  <a:lnTo>
                    <a:pt x="960" y="578"/>
                  </a:lnTo>
                  <a:lnTo>
                    <a:pt x="963" y="583"/>
                  </a:lnTo>
                  <a:lnTo>
                    <a:pt x="969" y="587"/>
                  </a:lnTo>
                  <a:lnTo>
                    <a:pt x="972" y="590"/>
                  </a:lnTo>
                  <a:lnTo>
                    <a:pt x="974" y="594"/>
                  </a:lnTo>
                  <a:lnTo>
                    <a:pt x="974" y="598"/>
                  </a:lnTo>
                  <a:lnTo>
                    <a:pt x="976" y="600"/>
                  </a:lnTo>
                  <a:lnTo>
                    <a:pt x="976" y="601"/>
                  </a:lnTo>
                  <a:lnTo>
                    <a:pt x="976" y="601"/>
                  </a:lnTo>
                  <a:lnTo>
                    <a:pt x="976" y="603"/>
                  </a:lnTo>
                  <a:lnTo>
                    <a:pt x="974" y="603"/>
                  </a:lnTo>
                  <a:lnTo>
                    <a:pt x="974" y="603"/>
                  </a:lnTo>
                  <a:lnTo>
                    <a:pt x="971" y="601"/>
                  </a:lnTo>
                  <a:lnTo>
                    <a:pt x="967" y="598"/>
                  </a:lnTo>
                  <a:lnTo>
                    <a:pt x="961" y="596"/>
                  </a:lnTo>
                  <a:lnTo>
                    <a:pt x="956" y="590"/>
                  </a:lnTo>
                  <a:lnTo>
                    <a:pt x="949" y="587"/>
                  </a:lnTo>
                  <a:lnTo>
                    <a:pt x="941" y="583"/>
                  </a:lnTo>
                  <a:lnTo>
                    <a:pt x="940" y="581"/>
                  </a:lnTo>
                  <a:lnTo>
                    <a:pt x="936" y="580"/>
                  </a:lnTo>
                  <a:lnTo>
                    <a:pt x="932" y="578"/>
                  </a:lnTo>
                  <a:lnTo>
                    <a:pt x="929" y="578"/>
                  </a:lnTo>
                  <a:lnTo>
                    <a:pt x="925" y="576"/>
                  </a:lnTo>
                  <a:lnTo>
                    <a:pt x="923" y="576"/>
                  </a:lnTo>
                  <a:lnTo>
                    <a:pt x="920" y="576"/>
                  </a:lnTo>
                  <a:lnTo>
                    <a:pt x="916" y="576"/>
                  </a:lnTo>
                  <a:lnTo>
                    <a:pt x="914" y="576"/>
                  </a:lnTo>
                  <a:lnTo>
                    <a:pt x="911" y="578"/>
                  </a:lnTo>
                  <a:lnTo>
                    <a:pt x="909" y="578"/>
                  </a:lnTo>
                  <a:lnTo>
                    <a:pt x="907" y="581"/>
                  </a:lnTo>
                  <a:lnTo>
                    <a:pt x="903" y="583"/>
                  </a:lnTo>
                  <a:lnTo>
                    <a:pt x="901" y="585"/>
                  </a:lnTo>
                  <a:lnTo>
                    <a:pt x="901" y="585"/>
                  </a:lnTo>
                  <a:lnTo>
                    <a:pt x="900" y="585"/>
                  </a:lnTo>
                  <a:lnTo>
                    <a:pt x="900" y="585"/>
                  </a:lnTo>
                  <a:lnTo>
                    <a:pt x="900" y="585"/>
                  </a:lnTo>
                  <a:lnTo>
                    <a:pt x="898" y="585"/>
                  </a:lnTo>
                  <a:lnTo>
                    <a:pt x="896" y="583"/>
                  </a:lnTo>
                  <a:lnTo>
                    <a:pt x="894" y="581"/>
                  </a:lnTo>
                  <a:lnTo>
                    <a:pt x="894" y="580"/>
                  </a:lnTo>
                  <a:lnTo>
                    <a:pt x="891" y="576"/>
                  </a:lnTo>
                  <a:lnTo>
                    <a:pt x="889" y="574"/>
                  </a:lnTo>
                  <a:lnTo>
                    <a:pt x="885" y="570"/>
                  </a:lnTo>
                  <a:lnTo>
                    <a:pt x="881" y="569"/>
                  </a:lnTo>
                  <a:lnTo>
                    <a:pt x="880" y="567"/>
                  </a:lnTo>
                  <a:lnTo>
                    <a:pt x="878" y="565"/>
                  </a:lnTo>
                  <a:lnTo>
                    <a:pt x="874" y="563"/>
                  </a:lnTo>
                  <a:lnTo>
                    <a:pt x="872" y="563"/>
                  </a:lnTo>
                  <a:lnTo>
                    <a:pt x="869" y="561"/>
                  </a:lnTo>
                  <a:lnTo>
                    <a:pt x="865" y="560"/>
                  </a:lnTo>
                  <a:lnTo>
                    <a:pt x="861" y="560"/>
                  </a:lnTo>
                  <a:lnTo>
                    <a:pt x="856" y="558"/>
                  </a:lnTo>
                  <a:lnTo>
                    <a:pt x="852" y="558"/>
                  </a:lnTo>
                  <a:lnTo>
                    <a:pt x="849" y="558"/>
                  </a:lnTo>
                  <a:lnTo>
                    <a:pt x="845" y="558"/>
                  </a:lnTo>
                  <a:lnTo>
                    <a:pt x="842" y="558"/>
                  </a:lnTo>
                  <a:lnTo>
                    <a:pt x="836" y="560"/>
                  </a:lnTo>
                  <a:lnTo>
                    <a:pt x="832" y="560"/>
                  </a:lnTo>
                  <a:lnTo>
                    <a:pt x="831" y="561"/>
                  </a:lnTo>
                  <a:lnTo>
                    <a:pt x="827" y="563"/>
                  </a:lnTo>
                  <a:lnTo>
                    <a:pt x="823" y="565"/>
                  </a:lnTo>
                  <a:lnTo>
                    <a:pt x="820" y="567"/>
                  </a:lnTo>
                  <a:lnTo>
                    <a:pt x="816" y="569"/>
                  </a:lnTo>
                  <a:lnTo>
                    <a:pt x="814" y="570"/>
                  </a:lnTo>
                  <a:lnTo>
                    <a:pt x="811" y="572"/>
                  </a:lnTo>
                  <a:lnTo>
                    <a:pt x="809" y="576"/>
                  </a:lnTo>
                  <a:lnTo>
                    <a:pt x="805" y="578"/>
                  </a:lnTo>
                  <a:lnTo>
                    <a:pt x="803" y="580"/>
                  </a:lnTo>
                  <a:lnTo>
                    <a:pt x="802" y="583"/>
                  </a:lnTo>
                  <a:lnTo>
                    <a:pt x="798" y="585"/>
                  </a:lnTo>
                  <a:lnTo>
                    <a:pt x="796" y="589"/>
                  </a:lnTo>
                  <a:lnTo>
                    <a:pt x="794" y="592"/>
                  </a:lnTo>
                  <a:lnTo>
                    <a:pt x="791" y="598"/>
                  </a:lnTo>
                  <a:lnTo>
                    <a:pt x="787" y="603"/>
                  </a:lnTo>
                  <a:lnTo>
                    <a:pt x="785" y="609"/>
                  </a:lnTo>
                  <a:lnTo>
                    <a:pt x="783" y="614"/>
                  </a:lnTo>
                  <a:lnTo>
                    <a:pt x="783" y="616"/>
                  </a:lnTo>
                  <a:lnTo>
                    <a:pt x="783" y="620"/>
                  </a:lnTo>
                  <a:lnTo>
                    <a:pt x="783" y="621"/>
                  </a:lnTo>
                  <a:lnTo>
                    <a:pt x="783" y="623"/>
                  </a:lnTo>
                  <a:lnTo>
                    <a:pt x="783" y="627"/>
                  </a:lnTo>
                  <a:lnTo>
                    <a:pt x="782" y="630"/>
                  </a:lnTo>
                  <a:lnTo>
                    <a:pt x="782" y="634"/>
                  </a:lnTo>
                  <a:lnTo>
                    <a:pt x="782" y="640"/>
                  </a:lnTo>
                  <a:lnTo>
                    <a:pt x="780" y="645"/>
                  </a:lnTo>
                  <a:lnTo>
                    <a:pt x="778" y="650"/>
                  </a:lnTo>
                  <a:lnTo>
                    <a:pt x="778" y="652"/>
                  </a:lnTo>
                  <a:lnTo>
                    <a:pt x="776" y="656"/>
                  </a:lnTo>
                  <a:lnTo>
                    <a:pt x="774" y="658"/>
                  </a:lnTo>
                  <a:lnTo>
                    <a:pt x="774" y="659"/>
                  </a:lnTo>
                  <a:lnTo>
                    <a:pt x="772" y="663"/>
                  </a:lnTo>
                  <a:lnTo>
                    <a:pt x="771" y="665"/>
                  </a:lnTo>
                  <a:lnTo>
                    <a:pt x="769" y="667"/>
                  </a:lnTo>
                  <a:lnTo>
                    <a:pt x="767" y="669"/>
                  </a:lnTo>
                  <a:lnTo>
                    <a:pt x="765" y="670"/>
                  </a:lnTo>
                  <a:lnTo>
                    <a:pt x="763" y="672"/>
                  </a:lnTo>
                  <a:lnTo>
                    <a:pt x="760" y="674"/>
                  </a:lnTo>
                  <a:lnTo>
                    <a:pt x="758" y="674"/>
                  </a:lnTo>
                  <a:lnTo>
                    <a:pt x="754" y="676"/>
                  </a:lnTo>
                  <a:lnTo>
                    <a:pt x="752" y="676"/>
                  </a:lnTo>
                  <a:lnTo>
                    <a:pt x="749" y="676"/>
                  </a:lnTo>
                  <a:lnTo>
                    <a:pt x="745" y="676"/>
                  </a:lnTo>
                  <a:lnTo>
                    <a:pt x="742" y="676"/>
                  </a:lnTo>
                  <a:lnTo>
                    <a:pt x="738" y="674"/>
                  </a:lnTo>
                  <a:lnTo>
                    <a:pt x="734" y="672"/>
                  </a:lnTo>
                  <a:lnTo>
                    <a:pt x="729" y="670"/>
                  </a:lnTo>
                  <a:lnTo>
                    <a:pt x="723" y="672"/>
                  </a:lnTo>
                  <a:lnTo>
                    <a:pt x="716" y="674"/>
                  </a:lnTo>
                  <a:lnTo>
                    <a:pt x="711" y="676"/>
                  </a:lnTo>
                  <a:lnTo>
                    <a:pt x="705" y="678"/>
                  </a:lnTo>
                  <a:lnTo>
                    <a:pt x="702" y="681"/>
                  </a:lnTo>
                  <a:lnTo>
                    <a:pt x="698" y="683"/>
                  </a:lnTo>
                  <a:lnTo>
                    <a:pt x="694" y="685"/>
                  </a:lnTo>
                  <a:lnTo>
                    <a:pt x="691" y="687"/>
                  </a:lnTo>
                  <a:lnTo>
                    <a:pt x="685" y="690"/>
                  </a:lnTo>
                  <a:lnTo>
                    <a:pt x="682" y="692"/>
                  </a:lnTo>
                  <a:lnTo>
                    <a:pt x="682" y="692"/>
                  </a:lnTo>
                  <a:lnTo>
                    <a:pt x="682" y="692"/>
                  </a:lnTo>
                  <a:lnTo>
                    <a:pt x="680" y="692"/>
                  </a:lnTo>
                  <a:lnTo>
                    <a:pt x="680" y="692"/>
                  </a:lnTo>
                  <a:lnTo>
                    <a:pt x="680" y="690"/>
                  </a:lnTo>
                  <a:lnTo>
                    <a:pt x="680" y="689"/>
                  </a:lnTo>
                  <a:lnTo>
                    <a:pt x="680" y="683"/>
                  </a:lnTo>
                  <a:lnTo>
                    <a:pt x="682" y="678"/>
                  </a:lnTo>
                  <a:lnTo>
                    <a:pt x="682" y="674"/>
                  </a:lnTo>
                  <a:lnTo>
                    <a:pt x="682" y="672"/>
                  </a:lnTo>
                  <a:lnTo>
                    <a:pt x="682" y="669"/>
                  </a:lnTo>
                  <a:lnTo>
                    <a:pt x="680" y="667"/>
                  </a:lnTo>
                  <a:lnTo>
                    <a:pt x="680" y="665"/>
                  </a:lnTo>
                  <a:lnTo>
                    <a:pt x="680" y="665"/>
                  </a:lnTo>
                  <a:lnTo>
                    <a:pt x="678" y="663"/>
                  </a:lnTo>
                  <a:lnTo>
                    <a:pt x="678" y="663"/>
                  </a:lnTo>
                  <a:lnTo>
                    <a:pt x="676" y="663"/>
                  </a:lnTo>
                  <a:lnTo>
                    <a:pt x="674" y="663"/>
                  </a:lnTo>
                  <a:lnTo>
                    <a:pt x="673" y="663"/>
                  </a:lnTo>
                  <a:lnTo>
                    <a:pt x="671" y="663"/>
                  </a:lnTo>
                  <a:lnTo>
                    <a:pt x="669" y="663"/>
                  </a:lnTo>
                  <a:lnTo>
                    <a:pt x="665" y="663"/>
                  </a:lnTo>
                  <a:lnTo>
                    <a:pt x="663" y="663"/>
                  </a:lnTo>
                  <a:lnTo>
                    <a:pt x="660" y="665"/>
                  </a:lnTo>
                  <a:lnTo>
                    <a:pt x="653" y="667"/>
                  </a:lnTo>
                  <a:lnTo>
                    <a:pt x="643" y="670"/>
                  </a:lnTo>
                  <a:lnTo>
                    <a:pt x="640" y="672"/>
                  </a:lnTo>
                  <a:lnTo>
                    <a:pt x="636" y="674"/>
                  </a:lnTo>
                  <a:lnTo>
                    <a:pt x="634" y="676"/>
                  </a:lnTo>
                  <a:lnTo>
                    <a:pt x="633" y="678"/>
                  </a:lnTo>
                  <a:lnTo>
                    <a:pt x="631" y="679"/>
                  </a:lnTo>
                  <a:lnTo>
                    <a:pt x="629" y="681"/>
                  </a:lnTo>
                  <a:lnTo>
                    <a:pt x="627" y="685"/>
                  </a:lnTo>
                  <a:lnTo>
                    <a:pt x="627" y="687"/>
                  </a:lnTo>
                  <a:lnTo>
                    <a:pt x="625" y="690"/>
                  </a:lnTo>
                  <a:lnTo>
                    <a:pt x="625" y="692"/>
                  </a:lnTo>
                  <a:lnTo>
                    <a:pt x="625" y="696"/>
                  </a:lnTo>
                  <a:lnTo>
                    <a:pt x="625" y="699"/>
                  </a:lnTo>
                  <a:lnTo>
                    <a:pt x="625" y="705"/>
                  </a:lnTo>
                  <a:lnTo>
                    <a:pt x="627" y="712"/>
                  </a:lnTo>
                  <a:lnTo>
                    <a:pt x="629" y="723"/>
                  </a:lnTo>
                  <a:lnTo>
                    <a:pt x="633" y="734"/>
                  </a:lnTo>
                  <a:lnTo>
                    <a:pt x="633" y="736"/>
                  </a:lnTo>
                  <a:lnTo>
                    <a:pt x="633" y="739"/>
                  </a:lnTo>
                  <a:lnTo>
                    <a:pt x="633" y="741"/>
                  </a:lnTo>
                  <a:lnTo>
                    <a:pt x="631" y="743"/>
                  </a:lnTo>
                  <a:lnTo>
                    <a:pt x="631" y="745"/>
                  </a:lnTo>
                  <a:lnTo>
                    <a:pt x="629" y="745"/>
                  </a:lnTo>
                  <a:lnTo>
                    <a:pt x="627" y="747"/>
                  </a:lnTo>
                  <a:lnTo>
                    <a:pt x="625" y="747"/>
                  </a:lnTo>
                  <a:lnTo>
                    <a:pt x="625" y="749"/>
                  </a:lnTo>
                  <a:lnTo>
                    <a:pt x="625" y="749"/>
                  </a:lnTo>
                  <a:lnTo>
                    <a:pt x="625" y="749"/>
                  </a:lnTo>
                  <a:lnTo>
                    <a:pt x="625" y="747"/>
                  </a:lnTo>
                  <a:lnTo>
                    <a:pt x="625" y="745"/>
                  </a:lnTo>
                  <a:lnTo>
                    <a:pt x="624" y="743"/>
                  </a:lnTo>
                  <a:lnTo>
                    <a:pt x="624" y="738"/>
                  </a:lnTo>
                  <a:lnTo>
                    <a:pt x="622" y="730"/>
                  </a:lnTo>
                  <a:lnTo>
                    <a:pt x="622" y="727"/>
                  </a:lnTo>
                  <a:lnTo>
                    <a:pt x="620" y="723"/>
                  </a:lnTo>
                  <a:lnTo>
                    <a:pt x="620" y="719"/>
                  </a:lnTo>
                  <a:lnTo>
                    <a:pt x="618" y="716"/>
                  </a:lnTo>
                  <a:lnTo>
                    <a:pt x="618" y="714"/>
                  </a:lnTo>
                  <a:lnTo>
                    <a:pt x="616" y="712"/>
                  </a:lnTo>
                  <a:lnTo>
                    <a:pt x="616" y="712"/>
                  </a:lnTo>
                  <a:lnTo>
                    <a:pt x="616" y="712"/>
                  </a:lnTo>
                  <a:lnTo>
                    <a:pt x="614" y="712"/>
                  </a:lnTo>
                  <a:lnTo>
                    <a:pt x="614" y="714"/>
                  </a:lnTo>
                  <a:lnTo>
                    <a:pt x="609" y="718"/>
                  </a:lnTo>
                  <a:lnTo>
                    <a:pt x="605" y="721"/>
                  </a:lnTo>
                  <a:lnTo>
                    <a:pt x="600" y="725"/>
                  </a:lnTo>
                  <a:lnTo>
                    <a:pt x="594" y="730"/>
                  </a:lnTo>
                  <a:lnTo>
                    <a:pt x="593" y="729"/>
                  </a:lnTo>
                  <a:lnTo>
                    <a:pt x="593" y="729"/>
                  </a:lnTo>
                  <a:lnTo>
                    <a:pt x="591" y="727"/>
                  </a:lnTo>
                  <a:lnTo>
                    <a:pt x="591" y="727"/>
                  </a:lnTo>
                  <a:lnTo>
                    <a:pt x="591" y="727"/>
                  </a:lnTo>
                  <a:lnTo>
                    <a:pt x="591" y="725"/>
                  </a:lnTo>
                  <a:lnTo>
                    <a:pt x="591" y="725"/>
                  </a:lnTo>
                  <a:lnTo>
                    <a:pt x="591" y="723"/>
                  </a:lnTo>
                  <a:lnTo>
                    <a:pt x="593" y="723"/>
                  </a:lnTo>
                  <a:lnTo>
                    <a:pt x="594" y="721"/>
                  </a:lnTo>
                  <a:lnTo>
                    <a:pt x="596" y="719"/>
                  </a:lnTo>
                  <a:lnTo>
                    <a:pt x="598" y="718"/>
                  </a:lnTo>
                  <a:lnTo>
                    <a:pt x="600" y="716"/>
                  </a:lnTo>
                  <a:lnTo>
                    <a:pt x="602" y="714"/>
                  </a:lnTo>
                  <a:lnTo>
                    <a:pt x="604" y="712"/>
                  </a:lnTo>
                  <a:lnTo>
                    <a:pt x="605" y="709"/>
                  </a:lnTo>
                  <a:lnTo>
                    <a:pt x="605" y="709"/>
                  </a:lnTo>
                  <a:lnTo>
                    <a:pt x="605" y="707"/>
                  </a:lnTo>
                  <a:lnTo>
                    <a:pt x="607" y="707"/>
                  </a:lnTo>
                  <a:lnTo>
                    <a:pt x="607" y="705"/>
                  </a:lnTo>
                  <a:lnTo>
                    <a:pt x="607" y="703"/>
                  </a:lnTo>
                  <a:lnTo>
                    <a:pt x="607" y="703"/>
                  </a:lnTo>
                  <a:lnTo>
                    <a:pt x="605" y="701"/>
                  </a:lnTo>
                  <a:lnTo>
                    <a:pt x="605" y="699"/>
                  </a:lnTo>
                  <a:lnTo>
                    <a:pt x="604" y="701"/>
                  </a:lnTo>
                  <a:lnTo>
                    <a:pt x="600" y="701"/>
                  </a:lnTo>
                  <a:lnTo>
                    <a:pt x="598" y="703"/>
                  </a:lnTo>
                  <a:lnTo>
                    <a:pt x="594" y="703"/>
                  </a:lnTo>
                  <a:lnTo>
                    <a:pt x="589" y="707"/>
                  </a:lnTo>
                  <a:lnTo>
                    <a:pt x="584" y="710"/>
                  </a:lnTo>
                  <a:lnTo>
                    <a:pt x="573" y="718"/>
                  </a:lnTo>
                  <a:lnTo>
                    <a:pt x="562" y="727"/>
                  </a:lnTo>
                  <a:lnTo>
                    <a:pt x="554" y="730"/>
                  </a:lnTo>
                  <a:lnTo>
                    <a:pt x="549" y="734"/>
                  </a:lnTo>
                  <a:lnTo>
                    <a:pt x="544" y="738"/>
                  </a:lnTo>
                  <a:lnTo>
                    <a:pt x="538" y="741"/>
                  </a:lnTo>
                  <a:lnTo>
                    <a:pt x="534" y="741"/>
                  </a:lnTo>
                  <a:lnTo>
                    <a:pt x="531" y="743"/>
                  </a:lnTo>
                  <a:lnTo>
                    <a:pt x="527" y="743"/>
                  </a:lnTo>
                  <a:lnTo>
                    <a:pt x="525" y="745"/>
                  </a:lnTo>
                  <a:lnTo>
                    <a:pt x="522" y="745"/>
                  </a:lnTo>
                  <a:lnTo>
                    <a:pt x="518" y="745"/>
                  </a:lnTo>
                  <a:lnTo>
                    <a:pt x="516" y="745"/>
                  </a:lnTo>
                  <a:lnTo>
                    <a:pt x="513" y="745"/>
                  </a:lnTo>
                  <a:lnTo>
                    <a:pt x="518" y="749"/>
                  </a:lnTo>
                  <a:lnTo>
                    <a:pt x="522" y="754"/>
                  </a:lnTo>
                  <a:lnTo>
                    <a:pt x="524" y="756"/>
                  </a:lnTo>
                  <a:lnTo>
                    <a:pt x="525" y="758"/>
                  </a:lnTo>
                  <a:lnTo>
                    <a:pt x="525" y="759"/>
                  </a:lnTo>
                  <a:lnTo>
                    <a:pt x="527" y="759"/>
                  </a:lnTo>
                  <a:lnTo>
                    <a:pt x="527" y="761"/>
                  </a:lnTo>
                  <a:lnTo>
                    <a:pt x="527" y="763"/>
                  </a:lnTo>
                  <a:lnTo>
                    <a:pt x="527" y="765"/>
                  </a:lnTo>
                  <a:lnTo>
                    <a:pt x="527" y="765"/>
                  </a:lnTo>
                  <a:lnTo>
                    <a:pt x="525" y="768"/>
                  </a:lnTo>
                  <a:lnTo>
                    <a:pt x="524" y="770"/>
                  </a:lnTo>
                  <a:lnTo>
                    <a:pt x="520" y="776"/>
                  </a:lnTo>
                  <a:lnTo>
                    <a:pt x="514" y="783"/>
                  </a:lnTo>
                  <a:lnTo>
                    <a:pt x="514" y="785"/>
                  </a:lnTo>
                  <a:lnTo>
                    <a:pt x="513" y="787"/>
                  </a:lnTo>
                  <a:lnTo>
                    <a:pt x="511" y="790"/>
                  </a:lnTo>
                  <a:lnTo>
                    <a:pt x="511" y="792"/>
                  </a:lnTo>
                  <a:lnTo>
                    <a:pt x="509" y="796"/>
                  </a:lnTo>
                  <a:lnTo>
                    <a:pt x="509" y="798"/>
                  </a:lnTo>
                  <a:lnTo>
                    <a:pt x="509" y="801"/>
                  </a:lnTo>
                  <a:lnTo>
                    <a:pt x="507" y="805"/>
                  </a:lnTo>
                  <a:lnTo>
                    <a:pt x="511" y="805"/>
                  </a:lnTo>
                  <a:lnTo>
                    <a:pt x="513" y="805"/>
                  </a:lnTo>
                  <a:lnTo>
                    <a:pt x="514" y="805"/>
                  </a:lnTo>
                  <a:lnTo>
                    <a:pt x="516" y="803"/>
                  </a:lnTo>
                  <a:lnTo>
                    <a:pt x="518" y="803"/>
                  </a:lnTo>
                  <a:lnTo>
                    <a:pt x="520" y="803"/>
                  </a:lnTo>
                  <a:lnTo>
                    <a:pt x="522" y="801"/>
                  </a:lnTo>
                  <a:lnTo>
                    <a:pt x="524" y="801"/>
                  </a:lnTo>
                  <a:lnTo>
                    <a:pt x="527" y="796"/>
                  </a:lnTo>
                  <a:lnTo>
                    <a:pt x="529" y="794"/>
                  </a:lnTo>
                  <a:lnTo>
                    <a:pt x="529" y="792"/>
                  </a:lnTo>
                  <a:lnTo>
                    <a:pt x="531" y="792"/>
                  </a:lnTo>
                  <a:lnTo>
                    <a:pt x="531" y="792"/>
                  </a:lnTo>
                  <a:lnTo>
                    <a:pt x="531" y="792"/>
                  </a:lnTo>
                  <a:lnTo>
                    <a:pt x="533" y="794"/>
                  </a:lnTo>
                  <a:lnTo>
                    <a:pt x="533" y="796"/>
                  </a:lnTo>
                  <a:lnTo>
                    <a:pt x="536" y="805"/>
                  </a:lnTo>
                  <a:lnTo>
                    <a:pt x="540" y="821"/>
                  </a:lnTo>
                  <a:lnTo>
                    <a:pt x="547" y="823"/>
                  </a:lnTo>
                  <a:lnTo>
                    <a:pt x="551" y="825"/>
                  </a:lnTo>
                  <a:lnTo>
                    <a:pt x="553" y="827"/>
                  </a:lnTo>
                  <a:lnTo>
                    <a:pt x="554" y="828"/>
                  </a:lnTo>
                  <a:lnTo>
                    <a:pt x="556" y="828"/>
                  </a:lnTo>
                  <a:lnTo>
                    <a:pt x="558" y="830"/>
                  </a:lnTo>
                  <a:lnTo>
                    <a:pt x="558" y="832"/>
                  </a:lnTo>
                  <a:lnTo>
                    <a:pt x="560" y="832"/>
                  </a:lnTo>
                  <a:lnTo>
                    <a:pt x="560" y="834"/>
                  </a:lnTo>
                  <a:lnTo>
                    <a:pt x="560" y="834"/>
                  </a:lnTo>
                  <a:lnTo>
                    <a:pt x="560" y="836"/>
                  </a:lnTo>
                  <a:lnTo>
                    <a:pt x="560" y="836"/>
                  </a:lnTo>
                  <a:lnTo>
                    <a:pt x="560" y="838"/>
                  </a:lnTo>
                  <a:lnTo>
                    <a:pt x="560" y="838"/>
                  </a:lnTo>
                  <a:lnTo>
                    <a:pt x="558" y="839"/>
                  </a:lnTo>
                  <a:lnTo>
                    <a:pt x="558" y="839"/>
                  </a:lnTo>
                  <a:lnTo>
                    <a:pt x="556" y="839"/>
                  </a:lnTo>
                  <a:lnTo>
                    <a:pt x="554" y="841"/>
                  </a:lnTo>
                  <a:lnTo>
                    <a:pt x="553" y="841"/>
                  </a:lnTo>
                  <a:lnTo>
                    <a:pt x="549" y="841"/>
                  </a:lnTo>
                  <a:lnTo>
                    <a:pt x="545" y="841"/>
                  </a:lnTo>
                  <a:lnTo>
                    <a:pt x="540" y="841"/>
                  </a:lnTo>
                  <a:lnTo>
                    <a:pt x="534" y="841"/>
                  </a:lnTo>
                  <a:lnTo>
                    <a:pt x="531" y="839"/>
                  </a:lnTo>
                  <a:lnTo>
                    <a:pt x="529" y="841"/>
                  </a:lnTo>
                  <a:lnTo>
                    <a:pt x="527" y="843"/>
                  </a:lnTo>
                  <a:lnTo>
                    <a:pt x="525" y="845"/>
                  </a:lnTo>
                  <a:lnTo>
                    <a:pt x="525" y="847"/>
                  </a:lnTo>
                  <a:lnTo>
                    <a:pt x="525" y="848"/>
                  </a:lnTo>
                  <a:lnTo>
                    <a:pt x="525" y="850"/>
                  </a:lnTo>
                  <a:lnTo>
                    <a:pt x="525" y="852"/>
                  </a:lnTo>
                  <a:lnTo>
                    <a:pt x="525" y="854"/>
                  </a:lnTo>
                  <a:lnTo>
                    <a:pt x="527" y="856"/>
                  </a:lnTo>
                  <a:lnTo>
                    <a:pt x="527" y="858"/>
                  </a:lnTo>
                  <a:lnTo>
                    <a:pt x="529" y="859"/>
                  </a:lnTo>
                  <a:lnTo>
                    <a:pt x="529" y="861"/>
                  </a:lnTo>
                  <a:lnTo>
                    <a:pt x="533" y="865"/>
                  </a:lnTo>
                  <a:lnTo>
                    <a:pt x="534" y="868"/>
                  </a:lnTo>
                  <a:lnTo>
                    <a:pt x="536" y="870"/>
                  </a:lnTo>
                  <a:lnTo>
                    <a:pt x="538" y="872"/>
                  </a:lnTo>
                  <a:lnTo>
                    <a:pt x="538" y="872"/>
                  </a:lnTo>
                  <a:lnTo>
                    <a:pt x="538" y="874"/>
                  </a:lnTo>
                  <a:lnTo>
                    <a:pt x="538" y="874"/>
                  </a:lnTo>
                  <a:lnTo>
                    <a:pt x="538" y="874"/>
                  </a:lnTo>
                  <a:lnTo>
                    <a:pt x="538" y="876"/>
                  </a:lnTo>
                  <a:lnTo>
                    <a:pt x="536" y="876"/>
                  </a:lnTo>
                  <a:lnTo>
                    <a:pt x="534" y="876"/>
                  </a:lnTo>
                  <a:lnTo>
                    <a:pt x="533" y="874"/>
                  </a:lnTo>
                  <a:lnTo>
                    <a:pt x="527" y="874"/>
                  </a:lnTo>
                  <a:lnTo>
                    <a:pt x="520" y="872"/>
                  </a:lnTo>
                  <a:lnTo>
                    <a:pt x="507" y="872"/>
                  </a:lnTo>
                  <a:lnTo>
                    <a:pt x="498" y="870"/>
                  </a:lnTo>
                  <a:lnTo>
                    <a:pt x="495" y="870"/>
                  </a:lnTo>
                  <a:lnTo>
                    <a:pt x="491" y="872"/>
                  </a:lnTo>
                  <a:lnTo>
                    <a:pt x="489" y="872"/>
                  </a:lnTo>
                  <a:lnTo>
                    <a:pt x="487" y="872"/>
                  </a:lnTo>
                  <a:lnTo>
                    <a:pt x="487" y="874"/>
                  </a:lnTo>
                  <a:lnTo>
                    <a:pt x="485" y="876"/>
                  </a:lnTo>
                  <a:lnTo>
                    <a:pt x="484" y="879"/>
                  </a:lnTo>
                  <a:lnTo>
                    <a:pt x="482" y="883"/>
                  </a:lnTo>
                  <a:lnTo>
                    <a:pt x="480" y="887"/>
                  </a:lnTo>
                  <a:lnTo>
                    <a:pt x="476" y="892"/>
                  </a:lnTo>
                  <a:lnTo>
                    <a:pt x="475" y="897"/>
                  </a:lnTo>
                  <a:lnTo>
                    <a:pt x="469" y="905"/>
                  </a:lnTo>
                  <a:lnTo>
                    <a:pt x="467" y="905"/>
                  </a:lnTo>
                  <a:lnTo>
                    <a:pt x="465" y="907"/>
                  </a:lnTo>
                  <a:lnTo>
                    <a:pt x="464" y="908"/>
                  </a:lnTo>
                  <a:lnTo>
                    <a:pt x="462" y="908"/>
                  </a:lnTo>
                  <a:lnTo>
                    <a:pt x="460" y="910"/>
                  </a:lnTo>
                  <a:lnTo>
                    <a:pt x="456" y="910"/>
                  </a:lnTo>
                  <a:lnTo>
                    <a:pt x="455" y="910"/>
                  </a:lnTo>
                  <a:lnTo>
                    <a:pt x="455" y="910"/>
                  </a:lnTo>
                  <a:lnTo>
                    <a:pt x="451" y="910"/>
                  </a:lnTo>
                  <a:lnTo>
                    <a:pt x="451" y="910"/>
                  </a:lnTo>
                  <a:lnTo>
                    <a:pt x="449" y="908"/>
                  </a:lnTo>
                  <a:lnTo>
                    <a:pt x="447" y="908"/>
                  </a:lnTo>
                  <a:lnTo>
                    <a:pt x="444" y="907"/>
                  </a:lnTo>
                  <a:lnTo>
                    <a:pt x="442" y="905"/>
                  </a:lnTo>
                  <a:lnTo>
                    <a:pt x="440" y="903"/>
                  </a:lnTo>
                  <a:lnTo>
                    <a:pt x="436" y="903"/>
                  </a:lnTo>
                  <a:lnTo>
                    <a:pt x="435" y="901"/>
                  </a:lnTo>
                  <a:lnTo>
                    <a:pt x="435" y="901"/>
                  </a:lnTo>
                  <a:lnTo>
                    <a:pt x="433" y="901"/>
                  </a:lnTo>
                  <a:lnTo>
                    <a:pt x="433" y="901"/>
                  </a:lnTo>
                  <a:lnTo>
                    <a:pt x="433" y="901"/>
                  </a:lnTo>
                  <a:lnTo>
                    <a:pt x="431" y="901"/>
                  </a:lnTo>
                  <a:lnTo>
                    <a:pt x="431" y="903"/>
                  </a:lnTo>
                  <a:lnTo>
                    <a:pt x="431" y="907"/>
                  </a:lnTo>
                  <a:lnTo>
                    <a:pt x="431" y="908"/>
                  </a:lnTo>
                  <a:lnTo>
                    <a:pt x="431" y="910"/>
                  </a:lnTo>
                  <a:lnTo>
                    <a:pt x="433" y="912"/>
                  </a:lnTo>
                  <a:lnTo>
                    <a:pt x="433" y="916"/>
                  </a:lnTo>
                  <a:lnTo>
                    <a:pt x="435" y="921"/>
                  </a:lnTo>
                  <a:lnTo>
                    <a:pt x="436" y="927"/>
                  </a:lnTo>
                  <a:lnTo>
                    <a:pt x="438" y="932"/>
                  </a:lnTo>
                  <a:lnTo>
                    <a:pt x="440" y="939"/>
                  </a:lnTo>
                  <a:lnTo>
                    <a:pt x="442" y="945"/>
                  </a:lnTo>
                  <a:lnTo>
                    <a:pt x="444" y="952"/>
                  </a:lnTo>
                  <a:lnTo>
                    <a:pt x="445" y="954"/>
                  </a:lnTo>
                  <a:lnTo>
                    <a:pt x="445" y="957"/>
                  </a:lnTo>
                  <a:lnTo>
                    <a:pt x="445" y="959"/>
                  </a:lnTo>
                  <a:lnTo>
                    <a:pt x="445" y="963"/>
                  </a:lnTo>
                  <a:lnTo>
                    <a:pt x="445" y="965"/>
                  </a:lnTo>
                  <a:lnTo>
                    <a:pt x="445" y="967"/>
                  </a:lnTo>
                  <a:lnTo>
                    <a:pt x="445" y="968"/>
                  </a:lnTo>
                  <a:lnTo>
                    <a:pt x="444" y="970"/>
                  </a:lnTo>
                  <a:lnTo>
                    <a:pt x="442" y="972"/>
                  </a:lnTo>
                  <a:lnTo>
                    <a:pt x="440" y="974"/>
                  </a:lnTo>
                  <a:lnTo>
                    <a:pt x="438" y="974"/>
                  </a:lnTo>
                  <a:lnTo>
                    <a:pt x="436" y="974"/>
                  </a:lnTo>
                  <a:lnTo>
                    <a:pt x="435" y="976"/>
                  </a:lnTo>
                  <a:lnTo>
                    <a:pt x="431" y="974"/>
                  </a:lnTo>
                  <a:lnTo>
                    <a:pt x="427" y="974"/>
                  </a:lnTo>
                  <a:lnTo>
                    <a:pt x="424" y="974"/>
                  </a:lnTo>
                  <a:lnTo>
                    <a:pt x="418" y="972"/>
                  </a:lnTo>
                  <a:lnTo>
                    <a:pt x="413" y="970"/>
                  </a:lnTo>
                  <a:lnTo>
                    <a:pt x="407" y="968"/>
                  </a:lnTo>
                  <a:lnTo>
                    <a:pt x="404" y="967"/>
                  </a:lnTo>
                  <a:lnTo>
                    <a:pt x="398" y="965"/>
                  </a:lnTo>
                  <a:lnTo>
                    <a:pt x="395" y="961"/>
                  </a:lnTo>
                  <a:lnTo>
                    <a:pt x="391" y="959"/>
                  </a:lnTo>
                  <a:lnTo>
                    <a:pt x="387" y="956"/>
                  </a:lnTo>
                  <a:lnTo>
                    <a:pt x="384" y="952"/>
                  </a:lnTo>
                  <a:lnTo>
                    <a:pt x="382" y="948"/>
                  </a:lnTo>
                  <a:lnTo>
                    <a:pt x="380" y="943"/>
                  </a:lnTo>
                  <a:lnTo>
                    <a:pt x="376" y="939"/>
                  </a:lnTo>
                  <a:lnTo>
                    <a:pt x="376" y="934"/>
                  </a:lnTo>
                  <a:lnTo>
                    <a:pt x="375" y="928"/>
                  </a:lnTo>
                  <a:lnTo>
                    <a:pt x="375" y="923"/>
                  </a:lnTo>
                  <a:lnTo>
                    <a:pt x="373" y="916"/>
                  </a:lnTo>
                  <a:lnTo>
                    <a:pt x="373" y="914"/>
                  </a:lnTo>
                  <a:lnTo>
                    <a:pt x="373" y="914"/>
                  </a:lnTo>
                  <a:lnTo>
                    <a:pt x="373" y="914"/>
                  </a:lnTo>
                  <a:lnTo>
                    <a:pt x="371" y="912"/>
                  </a:lnTo>
                  <a:lnTo>
                    <a:pt x="369" y="912"/>
                  </a:lnTo>
                  <a:lnTo>
                    <a:pt x="367" y="910"/>
                  </a:lnTo>
                  <a:lnTo>
                    <a:pt x="364" y="908"/>
                  </a:lnTo>
                  <a:lnTo>
                    <a:pt x="358" y="908"/>
                  </a:lnTo>
                  <a:lnTo>
                    <a:pt x="356" y="908"/>
                  </a:lnTo>
                  <a:lnTo>
                    <a:pt x="353" y="907"/>
                  </a:lnTo>
                  <a:lnTo>
                    <a:pt x="351" y="905"/>
                  </a:lnTo>
                  <a:lnTo>
                    <a:pt x="349" y="905"/>
                  </a:lnTo>
                  <a:lnTo>
                    <a:pt x="349" y="903"/>
                  </a:lnTo>
                  <a:lnTo>
                    <a:pt x="347" y="903"/>
                  </a:lnTo>
                  <a:lnTo>
                    <a:pt x="347" y="901"/>
                  </a:lnTo>
                  <a:lnTo>
                    <a:pt x="347" y="899"/>
                  </a:lnTo>
                  <a:lnTo>
                    <a:pt x="347" y="899"/>
                  </a:lnTo>
                  <a:lnTo>
                    <a:pt x="347" y="897"/>
                  </a:lnTo>
                  <a:lnTo>
                    <a:pt x="347" y="896"/>
                  </a:lnTo>
                  <a:lnTo>
                    <a:pt x="347" y="894"/>
                  </a:lnTo>
                  <a:lnTo>
                    <a:pt x="346" y="890"/>
                  </a:lnTo>
                  <a:lnTo>
                    <a:pt x="344" y="888"/>
                  </a:lnTo>
                  <a:lnTo>
                    <a:pt x="342" y="885"/>
                  </a:lnTo>
                  <a:lnTo>
                    <a:pt x="340" y="883"/>
                  </a:lnTo>
                  <a:lnTo>
                    <a:pt x="340" y="881"/>
                  </a:lnTo>
                  <a:lnTo>
                    <a:pt x="338" y="877"/>
                  </a:lnTo>
                  <a:lnTo>
                    <a:pt x="338" y="876"/>
                  </a:lnTo>
                  <a:lnTo>
                    <a:pt x="336" y="874"/>
                  </a:lnTo>
                  <a:lnTo>
                    <a:pt x="335" y="872"/>
                  </a:lnTo>
                  <a:lnTo>
                    <a:pt x="335" y="870"/>
                  </a:lnTo>
                  <a:lnTo>
                    <a:pt x="333" y="870"/>
                  </a:lnTo>
                  <a:lnTo>
                    <a:pt x="331" y="870"/>
                  </a:lnTo>
                  <a:lnTo>
                    <a:pt x="329" y="868"/>
                  </a:lnTo>
                  <a:lnTo>
                    <a:pt x="327" y="868"/>
                  </a:lnTo>
                  <a:lnTo>
                    <a:pt x="326" y="867"/>
                  </a:lnTo>
                  <a:lnTo>
                    <a:pt x="322" y="867"/>
                  </a:lnTo>
                  <a:lnTo>
                    <a:pt x="320" y="867"/>
                  </a:lnTo>
                  <a:lnTo>
                    <a:pt x="316" y="867"/>
                  </a:lnTo>
                  <a:lnTo>
                    <a:pt x="313" y="867"/>
                  </a:lnTo>
                  <a:lnTo>
                    <a:pt x="309" y="867"/>
                  </a:lnTo>
                  <a:lnTo>
                    <a:pt x="300" y="867"/>
                  </a:lnTo>
                  <a:lnTo>
                    <a:pt x="291" y="867"/>
                  </a:lnTo>
                  <a:lnTo>
                    <a:pt x="291" y="870"/>
                  </a:lnTo>
                  <a:lnTo>
                    <a:pt x="289" y="872"/>
                  </a:lnTo>
                  <a:lnTo>
                    <a:pt x="289" y="874"/>
                  </a:lnTo>
                  <a:lnTo>
                    <a:pt x="287" y="876"/>
                  </a:lnTo>
                  <a:lnTo>
                    <a:pt x="286" y="877"/>
                  </a:lnTo>
                  <a:lnTo>
                    <a:pt x="286" y="879"/>
                  </a:lnTo>
                  <a:lnTo>
                    <a:pt x="284" y="881"/>
                  </a:lnTo>
                  <a:lnTo>
                    <a:pt x="282" y="881"/>
                  </a:lnTo>
                  <a:lnTo>
                    <a:pt x="280" y="881"/>
                  </a:lnTo>
                  <a:lnTo>
                    <a:pt x="276" y="883"/>
                  </a:lnTo>
                  <a:lnTo>
                    <a:pt x="275" y="883"/>
                  </a:lnTo>
                  <a:lnTo>
                    <a:pt x="273" y="883"/>
                  </a:lnTo>
                  <a:lnTo>
                    <a:pt x="267" y="883"/>
                  </a:lnTo>
                  <a:lnTo>
                    <a:pt x="262" y="883"/>
                  </a:lnTo>
                  <a:lnTo>
                    <a:pt x="257" y="883"/>
                  </a:lnTo>
                  <a:lnTo>
                    <a:pt x="251" y="881"/>
                  </a:lnTo>
                  <a:lnTo>
                    <a:pt x="246" y="881"/>
                  </a:lnTo>
                  <a:lnTo>
                    <a:pt x="242" y="881"/>
                  </a:lnTo>
                  <a:lnTo>
                    <a:pt x="238" y="881"/>
                  </a:lnTo>
                  <a:lnTo>
                    <a:pt x="237" y="883"/>
                  </a:lnTo>
                  <a:lnTo>
                    <a:pt x="235" y="883"/>
                  </a:lnTo>
                  <a:lnTo>
                    <a:pt x="233" y="883"/>
                  </a:lnTo>
                  <a:lnTo>
                    <a:pt x="231" y="885"/>
                  </a:lnTo>
                  <a:lnTo>
                    <a:pt x="229" y="887"/>
                  </a:lnTo>
                  <a:lnTo>
                    <a:pt x="227" y="888"/>
                  </a:lnTo>
                  <a:lnTo>
                    <a:pt x="226" y="888"/>
                  </a:lnTo>
                  <a:lnTo>
                    <a:pt x="226" y="890"/>
                  </a:lnTo>
                  <a:lnTo>
                    <a:pt x="224" y="890"/>
                  </a:lnTo>
                  <a:lnTo>
                    <a:pt x="224" y="892"/>
                  </a:lnTo>
                  <a:lnTo>
                    <a:pt x="224" y="892"/>
                  </a:lnTo>
                  <a:lnTo>
                    <a:pt x="224" y="894"/>
                  </a:lnTo>
                  <a:lnTo>
                    <a:pt x="224" y="894"/>
                  </a:lnTo>
                  <a:lnTo>
                    <a:pt x="224" y="896"/>
                  </a:lnTo>
                  <a:lnTo>
                    <a:pt x="224" y="896"/>
                  </a:lnTo>
                  <a:lnTo>
                    <a:pt x="224" y="899"/>
                  </a:lnTo>
                  <a:lnTo>
                    <a:pt x="226" y="901"/>
                  </a:lnTo>
                  <a:lnTo>
                    <a:pt x="227" y="903"/>
                  </a:lnTo>
                  <a:lnTo>
                    <a:pt x="227" y="907"/>
                  </a:lnTo>
                  <a:lnTo>
                    <a:pt x="237" y="917"/>
                  </a:lnTo>
                  <a:lnTo>
                    <a:pt x="240" y="925"/>
                  </a:lnTo>
                  <a:lnTo>
                    <a:pt x="242" y="927"/>
                  </a:lnTo>
                  <a:lnTo>
                    <a:pt x="242" y="930"/>
                  </a:lnTo>
                  <a:lnTo>
                    <a:pt x="242" y="932"/>
                  </a:lnTo>
                  <a:lnTo>
                    <a:pt x="244" y="934"/>
                  </a:lnTo>
                  <a:lnTo>
                    <a:pt x="244" y="936"/>
                  </a:lnTo>
                  <a:lnTo>
                    <a:pt x="242" y="937"/>
                  </a:lnTo>
                  <a:lnTo>
                    <a:pt x="242" y="939"/>
                  </a:lnTo>
                  <a:lnTo>
                    <a:pt x="242" y="941"/>
                  </a:lnTo>
                  <a:lnTo>
                    <a:pt x="240" y="943"/>
                  </a:lnTo>
                  <a:lnTo>
                    <a:pt x="238" y="943"/>
                  </a:lnTo>
                  <a:lnTo>
                    <a:pt x="238" y="945"/>
                  </a:lnTo>
                  <a:lnTo>
                    <a:pt x="237" y="947"/>
                  </a:lnTo>
                  <a:lnTo>
                    <a:pt x="231" y="948"/>
                  </a:lnTo>
                  <a:lnTo>
                    <a:pt x="227" y="950"/>
                  </a:lnTo>
                  <a:lnTo>
                    <a:pt x="218" y="952"/>
                  </a:lnTo>
                  <a:lnTo>
                    <a:pt x="207" y="954"/>
                  </a:lnTo>
                  <a:lnTo>
                    <a:pt x="202" y="956"/>
                  </a:lnTo>
                  <a:lnTo>
                    <a:pt x="197" y="957"/>
                  </a:lnTo>
                  <a:lnTo>
                    <a:pt x="191" y="959"/>
                  </a:lnTo>
                  <a:lnTo>
                    <a:pt x="186" y="959"/>
                  </a:lnTo>
                  <a:lnTo>
                    <a:pt x="182" y="961"/>
                  </a:lnTo>
                  <a:lnTo>
                    <a:pt x="178" y="963"/>
                  </a:lnTo>
                  <a:lnTo>
                    <a:pt x="175" y="963"/>
                  </a:lnTo>
                  <a:lnTo>
                    <a:pt x="171" y="965"/>
                  </a:lnTo>
                  <a:lnTo>
                    <a:pt x="169" y="965"/>
                  </a:lnTo>
                  <a:lnTo>
                    <a:pt x="167" y="965"/>
                  </a:lnTo>
                  <a:lnTo>
                    <a:pt x="164" y="965"/>
                  </a:lnTo>
                  <a:lnTo>
                    <a:pt x="162" y="963"/>
                  </a:lnTo>
                  <a:lnTo>
                    <a:pt x="162" y="963"/>
                  </a:lnTo>
                  <a:lnTo>
                    <a:pt x="160" y="961"/>
                  </a:lnTo>
                  <a:lnTo>
                    <a:pt x="158" y="961"/>
                  </a:lnTo>
                  <a:lnTo>
                    <a:pt x="157" y="959"/>
                  </a:lnTo>
                  <a:lnTo>
                    <a:pt x="157" y="957"/>
                  </a:lnTo>
                  <a:lnTo>
                    <a:pt x="157" y="956"/>
                  </a:lnTo>
                  <a:lnTo>
                    <a:pt x="155" y="954"/>
                  </a:lnTo>
                  <a:lnTo>
                    <a:pt x="155" y="952"/>
                  </a:lnTo>
                  <a:lnTo>
                    <a:pt x="153" y="947"/>
                  </a:lnTo>
                  <a:lnTo>
                    <a:pt x="151" y="941"/>
                  </a:lnTo>
                  <a:lnTo>
                    <a:pt x="151" y="939"/>
                  </a:lnTo>
                  <a:lnTo>
                    <a:pt x="151" y="939"/>
                  </a:lnTo>
                  <a:lnTo>
                    <a:pt x="151" y="937"/>
                  </a:lnTo>
                  <a:lnTo>
                    <a:pt x="149" y="937"/>
                  </a:lnTo>
                  <a:lnTo>
                    <a:pt x="149" y="937"/>
                  </a:lnTo>
                  <a:lnTo>
                    <a:pt x="148" y="937"/>
                  </a:lnTo>
                  <a:lnTo>
                    <a:pt x="148" y="937"/>
                  </a:lnTo>
                  <a:lnTo>
                    <a:pt x="146" y="937"/>
                  </a:lnTo>
                  <a:lnTo>
                    <a:pt x="98" y="948"/>
                  </a:lnTo>
                  <a:lnTo>
                    <a:pt x="95" y="952"/>
                  </a:lnTo>
                  <a:lnTo>
                    <a:pt x="89" y="956"/>
                  </a:lnTo>
                  <a:lnTo>
                    <a:pt x="84" y="959"/>
                  </a:lnTo>
                  <a:lnTo>
                    <a:pt x="78" y="963"/>
                  </a:lnTo>
                  <a:lnTo>
                    <a:pt x="77" y="963"/>
                  </a:lnTo>
                  <a:lnTo>
                    <a:pt x="73" y="965"/>
                  </a:lnTo>
                  <a:lnTo>
                    <a:pt x="71" y="965"/>
                  </a:lnTo>
                  <a:lnTo>
                    <a:pt x="69" y="967"/>
                  </a:lnTo>
                  <a:lnTo>
                    <a:pt x="68" y="967"/>
                  </a:lnTo>
                  <a:lnTo>
                    <a:pt x="64" y="965"/>
                  </a:lnTo>
                  <a:lnTo>
                    <a:pt x="64" y="965"/>
                  </a:lnTo>
                  <a:lnTo>
                    <a:pt x="64" y="965"/>
                  </a:lnTo>
                  <a:lnTo>
                    <a:pt x="62" y="965"/>
                  </a:lnTo>
                  <a:lnTo>
                    <a:pt x="62" y="963"/>
                  </a:lnTo>
                  <a:lnTo>
                    <a:pt x="60" y="959"/>
                  </a:lnTo>
                  <a:lnTo>
                    <a:pt x="58" y="957"/>
                  </a:lnTo>
                  <a:lnTo>
                    <a:pt x="58" y="957"/>
                  </a:lnTo>
                  <a:lnTo>
                    <a:pt x="57" y="957"/>
                  </a:lnTo>
                  <a:lnTo>
                    <a:pt x="57" y="957"/>
                  </a:lnTo>
                  <a:lnTo>
                    <a:pt x="57" y="957"/>
                  </a:lnTo>
                  <a:lnTo>
                    <a:pt x="55" y="957"/>
                  </a:lnTo>
                  <a:lnTo>
                    <a:pt x="53" y="957"/>
                  </a:lnTo>
                  <a:lnTo>
                    <a:pt x="51" y="959"/>
                  </a:lnTo>
                  <a:lnTo>
                    <a:pt x="51" y="961"/>
                  </a:lnTo>
                  <a:lnTo>
                    <a:pt x="49" y="963"/>
                  </a:lnTo>
                  <a:lnTo>
                    <a:pt x="46" y="965"/>
                  </a:lnTo>
                  <a:lnTo>
                    <a:pt x="44" y="967"/>
                  </a:lnTo>
                  <a:lnTo>
                    <a:pt x="40" y="967"/>
                  </a:lnTo>
                  <a:lnTo>
                    <a:pt x="40" y="968"/>
                  </a:lnTo>
                  <a:lnTo>
                    <a:pt x="38" y="968"/>
                  </a:lnTo>
                  <a:lnTo>
                    <a:pt x="35" y="968"/>
                  </a:lnTo>
                  <a:lnTo>
                    <a:pt x="33" y="968"/>
                  </a:lnTo>
                  <a:lnTo>
                    <a:pt x="31" y="968"/>
                  </a:lnTo>
                  <a:lnTo>
                    <a:pt x="29" y="968"/>
                  </a:lnTo>
                  <a:lnTo>
                    <a:pt x="26" y="968"/>
                  </a:lnTo>
                  <a:lnTo>
                    <a:pt x="24" y="968"/>
                  </a:lnTo>
                  <a:lnTo>
                    <a:pt x="24" y="972"/>
                  </a:lnTo>
                  <a:lnTo>
                    <a:pt x="22" y="974"/>
                  </a:lnTo>
                  <a:lnTo>
                    <a:pt x="22" y="977"/>
                  </a:lnTo>
                  <a:lnTo>
                    <a:pt x="22" y="979"/>
                  </a:lnTo>
                  <a:lnTo>
                    <a:pt x="20" y="983"/>
                  </a:lnTo>
                  <a:lnTo>
                    <a:pt x="20" y="985"/>
                  </a:lnTo>
                  <a:lnTo>
                    <a:pt x="20" y="988"/>
                  </a:lnTo>
                  <a:lnTo>
                    <a:pt x="20" y="990"/>
                  </a:lnTo>
                  <a:lnTo>
                    <a:pt x="19" y="992"/>
                  </a:lnTo>
                  <a:lnTo>
                    <a:pt x="19" y="994"/>
                  </a:lnTo>
                  <a:lnTo>
                    <a:pt x="17" y="996"/>
                  </a:lnTo>
                  <a:lnTo>
                    <a:pt x="15" y="999"/>
                  </a:lnTo>
                  <a:lnTo>
                    <a:pt x="15" y="1003"/>
                  </a:lnTo>
                  <a:lnTo>
                    <a:pt x="13" y="1006"/>
                  </a:lnTo>
                  <a:lnTo>
                    <a:pt x="17" y="1006"/>
                  </a:lnTo>
                  <a:lnTo>
                    <a:pt x="19" y="1008"/>
                  </a:lnTo>
                  <a:lnTo>
                    <a:pt x="20" y="1010"/>
                  </a:lnTo>
                  <a:lnTo>
                    <a:pt x="22" y="1010"/>
                  </a:lnTo>
                  <a:lnTo>
                    <a:pt x="24" y="1012"/>
                  </a:lnTo>
                  <a:lnTo>
                    <a:pt x="24" y="1014"/>
                  </a:lnTo>
                  <a:lnTo>
                    <a:pt x="26" y="1016"/>
                  </a:lnTo>
                  <a:lnTo>
                    <a:pt x="26" y="1017"/>
                  </a:lnTo>
                  <a:lnTo>
                    <a:pt x="28" y="1021"/>
                  </a:lnTo>
                  <a:lnTo>
                    <a:pt x="28" y="1025"/>
                  </a:lnTo>
                  <a:lnTo>
                    <a:pt x="29" y="1028"/>
                  </a:lnTo>
                  <a:lnTo>
                    <a:pt x="29" y="1030"/>
                  </a:lnTo>
                  <a:lnTo>
                    <a:pt x="31" y="1032"/>
                  </a:lnTo>
                  <a:lnTo>
                    <a:pt x="33" y="1036"/>
                  </a:lnTo>
                  <a:lnTo>
                    <a:pt x="35" y="1039"/>
                  </a:lnTo>
                  <a:lnTo>
                    <a:pt x="37" y="1041"/>
                  </a:lnTo>
                  <a:lnTo>
                    <a:pt x="38" y="1045"/>
                  </a:lnTo>
                  <a:lnTo>
                    <a:pt x="40" y="1046"/>
                  </a:lnTo>
                  <a:lnTo>
                    <a:pt x="44" y="1050"/>
                  </a:lnTo>
                  <a:lnTo>
                    <a:pt x="49" y="1054"/>
                  </a:lnTo>
                  <a:lnTo>
                    <a:pt x="53" y="1057"/>
                  </a:lnTo>
                  <a:lnTo>
                    <a:pt x="58" y="1061"/>
                  </a:lnTo>
                  <a:lnTo>
                    <a:pt x="60" y="1063"/>
                  </a:lnTo>
                  <a:lnTo>
                    <a:pt x="64" y="1066"/>
                  </a:lnTo>
                  <a:lnTo>
                    <a:pt x="66" y="1068"/>
                  </a:lnTo>
                  <a:lnTo>
                    <a:pt x="68" y="1070"/>
                  </a:lnTo>
                  <a:lnTo>
                    <a:pt x="69" y="1072"/>
                  </a:lnTo>
                  <a:lnTo>
                    <a:pt x="71" y="1076"/>
                  </a:lnTo>
                  <a:lnTo>
                    <a:pt x="71" y="1077"/>
                  </a:lnTo>
                  <a:lnTo>
                    <a:pt x="71" y="1079"/>
                  </a:lnTo>
                  <a:lnTo>
                    <a:pt x="73" y="1085"/>
                  </a:lnTo>
                  <a:lnTo>
                    <a:pt x="73" y="1088"/>
                  </a:lnTo>
                  <a:lnTo>
                    <a:pt x="73" y="1094"/>
                  </a:lnTo>
                  <a:lnTo>
                    <a:pt x="75" y="1099"/>
                  </a:lnTo>
                  <a:lnTo>
                    <a:pt x="75" y="1101"/>
                  </a:lnTo>
                  <a:lnTo>
                    <a:pt x="77" y="1103"/>
                  </a:lnTo>
                  <a:lnTo>
                    <a:pt x="77" y="1106"/>
                  </a:lnTo>
                  <a:lnTo>
                    <a:pt x="78" y="1108"/>
                  </a:lnTo>
                  <a:lnTo>
                    <a:pt x="78" y="1108"/>
                  </a:lnTo>
                  <a:lnTo>
                    <a:pt x="80" y="1110"/>
                  </a:lnTo>
                  <a:lnTo>
                    <a:pt x="82" y="1110"/>
                  </a:lnTo>
                  <a:lnTo>
                    <a:pt x="82" y="1112"/>
                  </a:lnTo>
                  <a:lnTo>
                    <a:pt x="86" y="1114"/>
                  </a:lnTo>
                  <a:lnTo>
                    <a:pt x="89" y="1115"/>
                  </a:lnTo>
                  <a:lnTo>
                    <a:pt x="89" y="1115"/>
                  </a:lnTo>
                  <a:lnTo>
                    <a:pt x="91" y="1117"/>
                  </a:lnTo>
                  <a:lnTo>
                    <a:pt x="93" y="1119"/>
                  </a:lnTo>
                  <a:lnTo>
                    <a:pt x="93" y="1119"/>
                  </a:lnTo>
                  <a:lnTo>
                    <a:pt x="95" y="1121"/>
                  </a:lnTo>
                  <a:lnTo>
                    <a:pt x="95" y="1123"/>
                  </a:lnTo>
                  <a:lnTo>
                    <a:pt x="97" y="1125"/>
                  </a:lnTo>
                  <a:lnTo>
                    <a:pt x="97" y="1126"/>
                  </a:lnTo>
                  <a:lnTo>
                    <a:pt x="97" y="1130"/>
                  </a:lnTo>
                  <a:lnTo>
                    <a:pt x="95" y="1132"/>
                  </a:lnTo>
                  <a:lnTo>
                    <a:pt x="95" y="1134"/>
                  </a:lnTo>
                  <a:lnTo>
                    <a:pt x="93" y="1135"/>
                  </a:lnTo>
                  <a:lnTo>
                    <a:pt x="91" y="1137"/>
                  </a:lnTo>
                  <a:lnTo>
                    <a:pt x="89" y="1139"/>
                  </a:lnTo>
                  <a:lnTo>
                    <a:pt x="88" y="1141"/>
                  </a:lnTo>
                  <a:lnTo>
                    <a:pt x="86" y="1143"/>
                  </a:lnTo>
                  <a:lnTo>
                    <a:pt x="82" y="1145"/>
                  </a:lnTo>
                  <a:lnTo>
                    <a:pt x="77" y="1146"/>
                  </a:lnTo>
                  <a:lnTo>
                    <a:pt x="75" y="1148"/>
                  </a:lnTo>
                  <a:lnTo>
                    <a:pt x="73" y="1148"/>
                  </a:lnTo>
                  <a:lnTo>
                    <a:pt x="71" y="1150"/>
                  </a:lnTo>
                  <a:lnTo>
                    <a:pt x="71" y="1150"/>
                  </a:lnTo>
                  <a:lnTo>
                    <a:pt x="49" y="1205"/>
                  </a:lnTo>
                  <a:lnTo>
                    <a:pt x="49" y="1205"/>
                  </a:lnTo>
                  <a:lnTo>
                    <a:pt x="51" y="1206"/>
                  </a:lnTo>
                  <a:lnTo>
                    <a:pt x="51" y="1208"/>
                  </a:lnTo>
                  <a:lnTo>
                    <a:pt x="51" y="1208"/>
                  </a:lnTo>
                  <a:lnTo>
                    <a:pt x="53" y="1212"/>
                  </a:lnTo>
                  <a:lnTo>
                    <a:pt x="53" y="1214"/>
                  </a:lnTo>
                  <a:lnTo>
                    <a:pt x="55" y="1215"/>
                  </a:lnTo>
                  <a:lnTo>
                    <a:pt x="57" y="1217"/>
                  </a:lnTo>
                  <a:lnTo>
                    <a:pt x="57" y="1219"/>
                  </a:lnTo>
                  <a:lnTo>
                    <a:pt x="57" y="1221"/>
                  </a:lnTo>
                  <a:lnTo>
                    <a:pt x="57" y="1221"/>
                  </a:lnTo>
                  <a:lnTo>
                    <a:pt x="57" y="1223"/>
                  </a:lnTo>
                  <a:lnTo>
                    <a:pt x="57" y="1226"/>
                  </a:lnTo>
                  <a:lnTo>
                    <a:pt x="57" y="1228"/>
                  </a:lnTo>
                  <a:lnTo>
                    <a:pt x="57" y="1230"/>
                  </a:lnTo>
                  <a:lnTo>
                    <a:pt x="55" y="1230"/>
                  </a:lnTo>
                  <a:lnTo>
                    <a:pt x="55" y="1232"/>
                  </a:lnTo>
                  <a:lnTo>
                    <a:pt x="53" y="1232"/>
                  </a:lnTo>
                  <a:lnTo>
                    <a:pt x="51" y="1232"/>
                  </a:lnTo>
                  <a:lnTo>
                    <a:pt x="49" y="1232"/>
                  </a:lnTo>
                  <a:lnTo>
                    <a:pt x="46" y="1232"/>
                  </a:lnTo>
                  <a:lnTo>
                    <a:pt x="42" y="1232"/>
                  </a:lnTo>
                  <a:lnTo>
                    <a:pt x="40" y="1232"/>
                  </a:lnTo>
                  <a:lnTo>
                    <a:pt x="38" y="1232"/>
                  </a:lnTo>
                  <a:lnTo>
                    <a:pt x="35" y="1232"/>
                  </a:lnTo>
                  <a:lnTo>
                    <a:pt x="33" y="1234"/>
                  </a:lnTo>
                  <a:lnTo>
                    <a:pt x="31" y="1234"/>
                  </a:lnTo>
                  <a:lnTo>
                    <a:pt x="31" y="1235"/>
                  </a:lnTo>
                  <a:lnTo>
                    <a:pt x="29" y="1237"/>
                  </a:lnTo>
                  <a:lnTo>
                    <a:pt x="28" y="1239"/>
                  </a:lnTo>
                  <a:lnTo>
                    <a:pt x="22" y="1243"/>
                  </a:lnTo>
                  <a:lnTo>
                    <a:pt x="19" y="1248"/>
                  </a:lnTo>
                  <a:lnTo>
                    <a:pt x="15" y="1254"/>
                  </a:lnTo>
                  <a:lnTo>
                    <a:pt x="9" y="1259"/>
                  </a:lnTo>
                  <a:lnTo>
                    <a:pt x="8" y="1261"/>
                  </a:lnTo>
                  <a:lnTo>
                    <a:pt x="4" y="1263"/>
                  </a:lnTo>
                  <a:lnTo>
                    <a:pt x="2" y="1264"/>
                  </a:lnTo>
                  <a:lnTo>
                    <a:pt x="0" y="1266"/>
                  </a:lnTo>
                  <a:lnTo>
                    <a:pt x="4" y="1274"/>
                  </a:lnTo>
                  <a:lnTo>
                    <a:pt x="9" y="1281"/>
                  </a:lnTo>
                  <a:lnTo>
                    <a:pt x="13" y="1288"/>
                  </a:lnTo>
                  <a:lnTo>
                    <a:pt x="17" y="1295"/>
                  </a:lnTo>
                  <a:lnTo>
                    <a:pt x="20" y="1304"/>
                  </a:lnTo>
                  <a:lnTo>
                    <a:pt x="24" y="1312"/>
                  </a:lnTo>
                  <a:lnTo>
                    <a:pt x="28" y="1319"/>
                  </a:lnTo>
                  <a:lnTo>
                    <a:pt x="29" y="1328"/>
                  </a:lnTo>
                  <a:lnTo>
                    <a:pt x="33" y="1337"/>
                  </a:lnTo>
                  <a:lnTo>
                    <a:pt x="35" y="1344"/>
                  </a:lnTo>
                  <a:lnTo>
                    <a:pt x="38" y="1353"/>
                  </a:lnTo>
                  <a:lnTo>
                    <a:pt x="38" y="1363"/>
                  </a:lnTo>
                  <a:lnTo>
                    <a:pt x="40" y="1372"/>
                  </a:lnTo>
                  <a:lnTo>
                    <a:pt x="42" y="1381"/>
                  </a:lnTo>
                  <a:lnTo>
                    <a:pt x="42" y="1390"/>
                  </a:lnTo>
                  <a:lnTo>
                    <a:pt x="42" y="1399"/>
                  </a:lnTo>
                  <a:lnTo>
                    <a:pt x="42" y="1401"/>
                  </a:lnTo>
                  <a:lnTo>
                    <a:pt x="42" y="1404"/>
                  </a:lnTo>
                  <a:lnTo>
                    <a:pt x="40" y="1406"/>
                  </a:lnTo>
                  <a:lnTo>
                    <a:pt x="40" y="1408"/>
                  </a:lnTo>
                  <a:lnTo>
                    <a:pt x="38" y="1408"/>
                  </a:lnTo>
                  <a:lnTo>
                    <a:pt x="37" y="1410"/>
                  </a:lnTo>
                  <a:lnTo>
                    <a:pt x="35" y="1412"/>
                  </a:lnTo>
                  <a:lnTo>
                    <a:pt x="33" y="1413"/>
                  </a:lnTo>
                  <a:lnTo>
                    <a:pt x="29" y="1415"/>
                  </a:lnTo>
                  <a:lnTo>
                    <a:pt x="26" y="1419"/>
                  </a:lnTo>
                  <a:lnTo>
                    <a:pt x="24" y="1421"/>
                  </a:lnTo>
                  <a:lnTo>
                    <a:pt x="22" y="1423"/>
                  </a:lnTo>
                  <a:lnTo>
                    <a:pt x="22" y="1424"/>
                  </a:lnTo>
                  <a:lnTo>
                    <a:pt x="20" y="1426"/>
                  </a:lnTo>
                  <a:lnTo>
                    <a:pt x="28" y="1428"/>
                  </a:lnTo>
                  <a:lnTo>
                    <a:pt x="35" y="1430"/>
                  </a:lnTo>
                  <a:lnTo>
                    <a:pt x="37" y="1430"/>
                  </a:lnTo>
                  <a:lnTo>
                    <a:pt x="38" y="1432"/>
                  </a:lnTo>
                  <a:lnTo>
                    <a:pt x="40" y="1432"/>
                  </a:lnTo>
                  <a:lnTo>
                    <a:pt x="40" y="1433"/>
                  </a:lnTo>
                  <a:lnTo>
                    <a:pt x="42" y="1433"/>
                  </a:lnTo>
                  <a:lnTo>
                    <a:pt x="42" y="1435"/>
                  </a:lnTo>
                  <a:lnTo>
                    <a:pt x="44" y="1435"/>
                  </a:lnTo>
                  <a:lnTo>
                    <a:pt x="44" y="1437"/>
                  </a:lnTo>
                  <a:lnTo>
                    <a:pt x="44" y="1439"/>
                  </a:lnTo>
                  <a:lnTo>
                    <a:pt x="44" y="1441"/>
                  </a:lnTo>
                  <a:lnTo>
                    <a:pt x="44" y="1443"/>
                  </a:lnTo>
                  <a:lnTo>
                    <a:pt x="44" y="1444"/>
                  </a:lnTo>
                  <a:lnTo>
                    <a:pt x="44" y="1446"/>
                  </a:lnTo>
                  <a:lnTo>
                    <a:pt x="44" y="1450"/>
                  </a:lnTo>
                  <a:lnTo>
                    <a:pt x="42" y="1453"/>
                  </a:lnTo>
                  <a:lnTo>
                    <a:pt x="42" y="1457"/>
                  </a:lnTo>
                  <a:lnTo>
                    <a:pt x="42" y="1459"/>
                  </a:lnTo>
                  <a:lnTo>
                    <a:pt x="42" y="1461"/>
                  </a:lnTo>
                  <a:lnTo>
                    <a:pt x="42" y="1462"/>
                  </a:lnTo>
                  <a:lnTo>
                    <a:pt x="42" y="1464"/>
                  </a:lnTo>
                  <a:lnTo>
                    <a:pt x="44" y="1468"/>
                  </a:lnTo>
                  <a:lnTo>
                    <a:pt x="44" y="1470"/>
                  </a:lnTo>
                  <a:lnTo>
                    <a:pt x="46" y="1473"/>
                  </a:lnTo>
                  <a:lnTo>
                    <a:pt x="48" y="1477"/>
                  </a:lnTo>
                  <a:lnTo>
                    <a:pt x="53" y="1482"/>
                  </a:lnTo>
                  <a:lnTo>
                    <a:pt x="58" y="1488"/>
                  </a:lnTo>
                  <a:lnTo>
                    <a:pt x="60" y="1492"/>
                  </a:lnTo>
                  <a:lnTo>
                    <a:pt x="62" y="1493"/>
                  </a:lnTo>
                  <a:lnTo>
                    <a:pt x="64" y="1497"/>
                  </a:lnTo>
                  <a:lnTo>
                    <a:pt x="68" y="1499"/>
                  </a:lnTo>
                  <a:lnTo>
                    <a:pt x="69" y="1502"/>
                  </a:lnTo>
                  <a:lnTo>
                    <a:pt x="69" y="1506"/>
                  </a:lnTo>
                  <a:lnTo>
                    <a:pt x="69" y="1508"/>
                  </a:lnTo>
                  <a:lnTo>
                    <a:pt x="71" y="1510"/>
                  </a:lnTo>
                  <a:lnTo>
                    <a:pt x="71" y="1510"/>
                  </a:lnTo>
                  <a:lnTo>
                    <a:pt x="71" y="1513"/>
                  </a:lnTo>
                  <a:lnTo>
                    <a:pt x="71" y="1513"/>
                  </a:lnTo>
                  <a:lnTo>
                    <a:pt x="69" y="1515"/>
                  </a:lnTo>
                  <a:lnTo>
                    <a:pt x="69" y="1517"/>
                  </a:lnTo>
                  <a:lnTo>
                    <a:pt x="69" y="1517"/>
                  </a:lnTo>
                  <a:lnTo>
                    <a:pt x="68" y="1521"/>
                  </a:lnTo>
                  <a:lnTo>
                    <a:pt x="64" y="1524"/>
                  </a:lnTo>
                  <a:lnTo>
                    <a:pt x="62" y="1526"/>
                  </a:lnTo>
                  <a:lnTo>
                    <a:pt x="60" y="1530"/>
                  </a:lnTo>
                  <a:lnTo>
                    <a:pt x="58" y="1532"/>
                  </a:lnTo>
                  <a:lnTo>
                    <a:pt x="58" y="1535"/>
                  </a:lnTo>
                  <a:lnTo>
                    <a:pt x="58" y="1537"/>
                  </a:lnTo>
                  <a:lnTo>
                    <a:pt x="57" y="1539"/>
                  </a:lnTo>
                  <a:lnTo>
                    <a:pt x="57" y="1544"/>
                  </a:lnTo>
                  <a:lnTo>
                    <a:pt x="57" y="1548"/>
                  </a:lnTo>
                  <a:lnTo>
                    <a:pt x="57" y="1550"/>
                  </a:lnTo>
                  <a:lnTo>
                    <a:pt x="57" y="1553"/>
                  </a:lnTo>
                  <a:lnTo>
                    <a:pt x="57" y="1555"/>
                  </a:lnTo>
                  <a:lnTo>
                    <a:pt x="57" y="1559"/>
                  </a:lnTo>
                  <a:lnTo>
                    <a:pt x="57" y="1564"/>
                  </a:lnTo>
                  <a:lnTo>
                    <a:pt x="57" y="1573"/>
                  </a:lnTo>
                  <a:lnTo>
                    <a:pt x="60" y="1573"/>
                  </a:lnTo>
                  <a:lnTo>
                    <a:pt x="64" y="1575"/>
                  </a:lnTo>
                  <a:lnTo>
                    <a:pt x="68" y="1575"/>
                  </a:lnTo>
                  <a:lnTo>
                    <a:pt x="71" y="1573"/>
                  </a:lnTo>
                  <a:lnTo>
                    <a:pt x="77" y="1573"/>
                  </a:lnTo>
                  <a:lnTo>
                    <a:pt x="84" y="1573"/>
                  </a:lnTo>
                  <a:lnTo>
                    <a:pt x="86" y="1573"/>
                  </a:lnTo>
                  <a:lnTo>
                    <a:pt x="88" y="1573"/>
                  </a:lnTo>
                  <a:lnTo>
                    <a:pt x="89" y="1573"/>
                  </a:lnTo>
                  <a:lnTo>
                    <a:pt x="91" y="1575"/>
                  </a:lnTo>
                  <a:lnTo>
                    <a:pt x="97" y="1577"/>
                  </a:lnTo>
                  <a:lnTo>
                    <a:pt x="102" y="1579"/>
                  </a:lnTo>
                  <a:lnTo>
                    <a:pt x="104" y="1579"/>
                  </a:lnTo>
                  <a:lnTo>
                    <a:pt x="108" y="1581"/>
                  </a:lnTo>
                  <a:lnTo>
                    <a:pt x="111" y="1581"/>
                  </a:lnTo>
                  <a:lnTo>
                    <a:pt x="115" y="1581"/>
                  </a:lnTo>
                  <a:lnTo>
                    <a:pt x="120" y="1581"/>
                  </a:lnTo>
                  <a:lnTo>
                    <a:pt x="126" y="1579"/>
                  </a:lnTo>
                  <a:lnTo>
                    <a:pt x="129" y="1581"/>
                  </a:lnTo>
                  <a:lnTo>
                    <a:pt x="131" y="1581"/>
                  </a:lnTo>
                  <a:lnTo>
                    <a:pt x="135" y="1581"/>
                  </a:lnTo>
                  <a:lnTo>
                    <a:pt x="137" y="1582"/>
                  </a:lnTo>
                  <a:lnTo>
                    <a:pt x="137" y="1582"/>
                  </a:lnTo>
                  <a:lnTo>
                    <a:pt x="138" y="1582"/>
                  </a:lnTo>
                  <a:lnTo>
                    <a:pt x="138" y="1584"/>
                  </a:lnTo>
                  <a:lnTo>
                    <a:pt x="138" y="1584"/>
                  </a:lnTo>
                  <a:lnTo>
                    <a:pt x="140" y="1586"/>
                  </a:lnTo>
                  <a:lnTo>
                    <a:pt x="140" y="1586"/>
                  </a:lnTo>
                  <a:lnTo>
                    <a:pt x="140" y="1588"/>
                  </a:lnTo>
                  <a:lnTo>
                    <a:pt x="140" y="1590"/>
                  </a:lnTo>
                  <a:lnTo>
                    <a:pt x="140" y="1593"/>
                  </a:lnTo>
                  <a:lnTo>
                    <a:pt x="138" y="1595"/>
                  </a:lnTo>
                  <a:lnTo>
                    <a:pt x="138" y="1597"/>
                  </a:lnTo>
                  <a:lnTo>
                    <a:pt x="137" y="1599"/>
                  </a:lnTo>
                  <a:lnTo>
                    <a:pt x="137" y="1601"/>
                  </a:lnTo>
                  <a:lnTo>
                    <a:pt x="135" y="1602"/>
                  </a:lnTo>
                  <a:lnTo>
                    <a:pt x="133" y="1604"/>
                  </a:lnTo>
                  <a:lnTo>
                    <a:pt x="133" y="1608"/>
                  </a:lnTo>
                  <a:lnTo>
                    <a:pt x="137" y="1608"/>
                  </a:lnTo>
                  <a:lnTo>
                    <a:pt x="140" y="1608"/>
                  </a:lnTo>
                  <a:lnTo>
                    <a:pt x="144" y="1610"/>
                  </a:lnTo>
                  <a:lnTo>
                    <a:pt x="146" y="1610"/>
                  </a:lnTo>
                  <a:lnTo>
                    <a:pt x="149" y="1611"/>
                  </a:lnTo>
                  <a:lnTo>
                    <a:pt x="151" y="1611"/>
                  </a:lnTo>
                  <a:lnTo>
                    <a:pt x="155" y="1613"/>
                  </a:lnTo>
                  <a:lnTo>
                    <a:pt x="157" y="1615"/>
                  </a:lnTo>
                  <a:lnTo>
                    <a:pt x="158" y="1617"/>
                  </a:lnTo>
                  <a:lnTo>
                    <a:pt x="160" y="1617"/>
                  </a:lnTo>
                  <a:lnTo>
                    <a:pt x="162" y="1621"/>
                  </a:lnTo>
                  <a:lnTo>
                    <a:pt x="164" y="1622"/>
                  </a:lnTo>
                  <a:lnTo>
                    <a:pt x="166" y="1624"/>
                  </a:lnTo>
                  <a:lnTo>
                    <a:pt x="167" y="1626"/>
                  </a:lnTo>
                  <a:lnTo>
                    <a:pt x="169" y="1630"/>
                  </a:lnTo>
                  <a:lnTo>
                    <a:pt x="169" y="1631"/>
                  </a:lnTo>
                  <a:lnTo>
                    <a:pt x="171" y="1635"/>
                  </a:lnTo>
                  <a:lnTo>
                    <a:pt x="171" y="1637"/>
                  </a:lnTo>
                  <a:lnTo>
                    <a:pt x="173" y="1639"/>
                  </a:lnTo>
                  <a:lnTo>
                    <a:pt x="173" y="1641"/>
                  </a:lnTo>
                  <a:lnTo>
                    <a:pt x="175" y="1644"/>
                  </a:lnTo>
                  <a:lnTo>
                    <a:pt x="175" y="1650"/>
                  </a:lnTo>
                  <a:lnTo>
                    <a:pt x="175" y="1653"/>
                  </a:lnTo>
                  <a:lnTo>
                    <a:pt x="177" y="1659"/>
                  </a:lnTo>
                  <a:lnTo>
                    <a:pt x="177" y="1661"/>
                  </a:lnTo>
                  <a:lnTo>
                    <a:pt x="178" y="1662"/>
                  </a:lnTo>
                  <a:lnTo>
                    <a:pt x="178" y="1666"/>
                  </a:lnTo>
                  <a:lnTo>
                    <a:pt x="180" y="1668"/>
                  </a:lnTo>
                  <a:lnTo>
                    <a:pt x="180" y="1670"/>
                  </a:lnTo>
                  <a:lnTo>
                    <a:pt x="182" y="1670"/>
                  </a:lnTo>
                  <a:lnTo>
                    <a:pt x="184" y="1671"/>
                  </a:lnTo>
                  <a:lnTo>
                    <a:pt x="186" y="1671"/>
                  </a:lnTo>
                  <a:lnTo>
                    <a:pt x="189" y="1673"/>
                  </a:lnTo>
                  <a:lnTo>
                    <a:pt x="193" y="1675"/>
                  </a:lnTo>
                  <a:lnTo>
                    <a:pt x="195" y="1675"/>
                  </a:lnTo>
                  <a:lnTo>
                    <a:pt x="197" y="1675"/>
                  </a:lnTo>
                  <a:lnTo>
                    <a:pt x="198" y="1677"/>
                  </a:lnTo>
                  <a:lnTo>
                    <a:pt x="200" y="1679"/>
                  </a:lnTo>
                  <a:lnTo>
                    <a:pt x="200" y="1679"/>
                  </a:lnTo>
                  <a:lnTo>
                    <a:pt x="202" y="1681"/>
                  </a:lnTo>
                  <a:lnTo>
                    <a:pt x="202" y="1682"/>
                  </a:lnTo>
                  <a:lnTo>
                    <a:pt x="202" y="1686"/>
                  </a:lnTo>
                  <a:lnTo>
                    <a:pt x="202" y="1693"/>
                  </a:lnTo>
                  <a:lnTo>
                    <a:pt x="202" y="1697"/>
                  </a:lnTo>
                  <a:lnTo>
                    <a:pt x="202" y="1700"/>
                  </a:lnTo>
                  <a:lnTo>
                    <a:pt x="202" y="1702"/>
                  </a:lnTo>
                  <a:lnTo>
                    <a:pt x="202" y="1706"/>
                  </a:lnTo>
                  <a:lnTo>
                    <a:pt x="202" y="1710"/>
                  </a:lnTo>
                  <a:lnTo>
                    <a:pt x="204" y="1713"/>
                  </a:lnTo>
                  <a:lnTo>
                    <a:pt x="206" y="1715"/>
                  </a:lnTo>
                  <a:lnTo>
                    <a:pt x="206" y="1719"/>
                  </a:lnTo>
                  <a:lnTo>
                    <a:pt x="207" y="1722"/>
                  </a:lnTo>
                  <a:lnTo>
                    <a:pt x="209" y="1724"/>
                  </a:lnTo>
                  <a:lnTo>
                    <a:pt x="213" y="1726"/>
                  </a:lnTo>
                  <a:lnTo>
                    <a:pt x="215" y="1730"/>
                  </a:lnTo>
                  <a:lnTo>
                    <a:pt x="218" y="1731"/>
                  </a:lnTo>
                  <a:lnTo>
                    <a:pt x="220" y="1733"/>
                  </a:lnTo>
                  <a:lnTo>
                    <a:pt x="224" y="1737"/>
                  </a:lnTo>
                  <a:lnTo>
                    <a:pt x="227" y="1739"/>
                  </a:lnTo>
                  <a:lnTo>
                    <a:pt x="231" y="1740"/>
                  </a:lnTo>
                  <a:lnTo>
                    <a:pt x="235" y="1742"/>
                  </a:lnTo>
                  <a:lnTo>
                    <a:pt x="238" y="1744"/>
                  </a:lnTo>
                  <a:lnTo>
                    <a:pt x="238" y="1750"/>
                  </a:lnTo>
                  <a:lnTo>
                    <a:pt x="237" y="1753"/>
                  </a:lnTo>
                  <a:lnTo>
                    <a:pt x="237" y="1757"/>
                  </a:lnTo>
                  <a:lnTo>
                    <a:pt x="235" y="1760"/>
                  </a:lnTo>
                  <a:lnTo>
                    <a:pt x="233" y="1764"/>
                  </a:lnTo>
                  <a:lnTo>
                    <a:pt x="233" y="1768"/>
                  </a:lnTo>
                  <a:lnTo>
                    <a:pt x="231" y="1771"/>
                  </a:lnTo>
                  <a:lnTo>
                    <a:pt x="231" y="1777"/>
                  </a:lnTo>
                  <a:lnTo>
                    <a:pt x="231" y="1788"/>
                  </a:lnTo>
                  <a:lnTo>
                    <a:pt x="231" y="1797"/>
                  </a:lnTo>
                  <a:lnTo>
                    <a:pt x="231" y="1804"/>
                  </a:lnTo>
                  <a:lnTo>
                    <a:pt x="231" y="1811"/>
                  </a:lnTo>
                  <a:lnTo>
                    <a:pt x="231" y="1820"/>
                  </a:lnTo>
                  <a:lnTo>
                    <a:pt x="231" y="1828"/>
                  </a:lnTo>
                  <a:lnTo>
                    <a:pt x="231" y="1837"/>
                  </a:lnTo>
                  <a:lnTo>
                    <a:pt x="231" y="1846"/>
                  </a:lnTo>
                  <a:lnTo>
                    <a:pt x="231" y="1851"/>
                  </a:lnTo>
                  <a:lnTo>
                    <a:pt x="231" y="1855"/>
                  </a:lnTo>
                  <a:lnTo>
                    <a:pt x="233" y="1857"/>
                  </a:lnTo>
                  <a:lnTo>
                    <a:pt x="233" y="1859"/>
                  </a:lnTo>
                  <a:lnTo>
                    <a:pt x="233" y="1860"/>
                  </a:lnTo>
                  <a:lnTo>
                    <a:pt x="235" y="1862"/>
                  </a:lnTo>
                  <a:lnTo>
                    <a:pt x="235" y="1864"/>
                  </a:lnTo>
                  <a:lnTo>
                    <a:pt x="237" y="1866"/>
                  </a:lnTo>
                  <a:lnTo>
                    <a:pt x="238" y="1866"/>
                  </a:lnTo>
                  <a:lnTo>
                    <a:pt x="238" y="1868"/>
                  </a:lnTo>
                  <a:lnTo>
                    <a:pt x="242" y="1869"/>
                  </a:lnTo>
                  <a:lnTo>
                    <a:pt x="244" y="1869"/>
                  </a:lnTo>
                  <a:lnTo>
                    <a:pt x="246" y="1869"/>
                  </a:lnTo>
                  <a:lnTo>
                    <a:pt x="249" y="1869"/>
                  </a:lnTo>
                  <a:lnTo>
                    <a:pt x="253" y="1869"/>
                  </a:lnTo>
                  <a:lnTo>
                    <a:pt x="255" y="1869"/>
                  </a:lnTo>
                  <a:lnTo>
                    <a:pt x="258" y="1869"/>
                  </a:lnTo>
                  <a:lnTo>
                    <a:pt x="260" y="1868"/>
                  </a:lnTo>
                  <a:lnTo>
                    <a:pt x="262" y="1868"/>
                  </a:lnTo>
                  <a:lnTo>
                    <a:pt x="266" y="1866"/>
                  </a:lnTo>
                  <a:lnTo>
                    <a:pt x="267" y="1864"/>
                  </a:lnTo>
                  <a:lnTo>
                    <a:pt x="269" y="1864"/>
                  </a:lnTo>
                  <a:lnTo>
                    <a:pt x="273" y="1860"/>
                  </a:lnTo>
                  <a:lnTo>
                    <a:pt x="276" y="1857"/>
                  </a:lnTo>
                  <a:lnTo>
                    <a:pt x="280" y="1853"/>
                  </a:lnTo>
                  <a:lnTo>
                    <a:pt x="284" y="1849"/>
                  </a:lnTo>
                  <a:lnTo>
                    <a:pt x="287" y="1844"/>
                  </a:lnTo>
                  <a:lnTo>
                    <a:pt x="291" y="1840"/>
                  </a:lnTo>
                  <a:lnTo>
                    <a:pt x="295" y="1837"/>
                  </a:lnTo>
                  <a:lnTo>
                    <a:pt x="298" y="1833"/>
                  </a:lnTo>
                  <a:lnTo>
                    <a:pt x="300" y="1833"/>
                  </a:lnTo>
                  <a:lnTo>
                    <a:pt x="302" y="1831"/>
                  </a:lnTo>
                  <a:lnTo>
                    <a:pt x="304" y="1829"/>
                  </a:lnTo>
                  <a:lnTo>
                    <a:pt x="306" y="1829"/>
                  </a:lnTo>
                  <a:lnTo>
                    <a:pt x="307" y="1828"/>
                  </a:lnTo>
                  <a:lnTo>
                    <a:pt x="309" y="1828"/>
                  </a:lnTo>
                  <a:lnTo>
                    <a:pt x="313" y="1828"/>
                  </a:lnTo>
                  <a:lnTo>
                    <a:pt x="315" y="1828"/>
                  </a:lnTo>
                  <a:lnTo>
                    <a:pt x="316" y="1828"/>
                  </a:lnTo>
                  <a:lnTo>
                    <a:pt x="316" y="1828"/>
                  </a:lnTo>
                  <a:lnTo>
                    <a:pt x="318" y="1829"/>
                  </a:lnTo>
                  <a:lnTo>
                    <a:pt x="320" y="1829"/>
                  </a:lnTo>
                  <a:lnTo>
                    <a:pt x="322" y="1833"/>
                  </a:lnTo>
                  <a:lnTo>
                    <a:pt x="324" y="1835"/>
                  </a:lnTo>
                  <a:lnTo>
                    <a:pt x="326" y="1837"/>
                  </a:lnTo>
                  <a:lnTo>
                    <a:pt x="327" y="1839"/>
                  </a:lnTo>
                  <a:lnTo>
                    <a:pt x="327" y="1840"/>
                  </a:lnTo>
                  <a:lnTo>
                    <a:pt x="329" y="1840"/>
                  </a:lnTo>
                  <a:lnTo>
                    <a:pt x="331" y="1842"/>
                  </a:lnTo>
                  <a:lnTo>
                    <a:pt x="333" y="1842"/>
                  </a:lnTo>
                  <a:lnTo>
                    <a:pt x="336" y="1844"/>
                  </a:lnTo>
                  <a:lnTo>
                    <a:pt x="338" y="1844"/>
                  </a:lnTo>
                  <a:lnTo>
                    <a:pt x="338" y="1840"/>
                  </a:lnTo>
                  <a:lnTo>
                    <a:pt x="340" y="1837"/>
                  </a:lnTo>
                  <a:lnTo>
                    <a:pt x="342" y="1833"/>
                  </a:lnTo>
                  <a:lnTo>
                    <a:pt x="342" y="1829"/>
                  </a:lnTo>
                  <a:lnTo>
                    <a:pt x="347" y="1824"/>
                  </a:lnTo>
                  <a:lnTo>
                    <a:pt x="351" y="1817"/>
                  </a:lnTo>
                  <a:lnTo>
                    <a:pt x="356" y="1811"/>
                  </a:lnTo>
                  <a:lnTo>
                    <a:pt x="360" y="1804"/>
                  </a:lnTo>
                  <a:lnTo>
                    <a:pt x="362" y="1802"/>
                  </a:lnTo>
                  <a:lnTo>
                    <a:pt x="364" y="1799"/>
                  </a:lnTo>
                  <a:lnTo>
                    <a:pt x="366" y="1795"/>
                  </a:lnTo>
                  <a:lnTo>
                    <a:pt x="366" y="1790"/>
                  </a:lnTo>
                  <a:lnTo>
                    <a:pt x="367" y="1782"/>
                  </a:lnTo>
                  <a:lnTo>
                    <a:pt x="369" y="1777"/>
                  </a:lnTo>
                  <a:lnTo>
                    <a:pt x="369" y="1770"/>
                  </a:lnTo>
                  <a:lnTo>
                    <a:pt x="371" y="1764"/>
                  </a:lnTo>
                  <a:lnTo>
                    <a:pt x="371" y="1757"/>
                  </a:lnTo>
                  <a:lnTo>
                    <a:pt x="373" y="1753"/>
                  </a:lnTo>
                  <a:lnTo>
                    <a:pt x="373" y="1748"/>
                  </a:lnTo>
                  <a:lnTo>
                    <a:pt x="375" y="1744"/>
                  </a:lnTo>
                  <a:lnTo>
                    <a:pt x="375" y="1742"/>
                  </a:lnTo>
                  <a:lnTo>
                    <a:pt x="376" y="1740"/>
                  </a:lnTo>
                  <a:lnTo>
                    <a:pt x="376" y="1739"/>
                  </a:lnTo>
                  <a:lnTo>
                    <a:pt x="378" y="1737"/>
                  </a:lnTo>
                  <a:lnTo>
                    <a:pt x="380" y="1735"/>
                  </a:lnTo>
                  <a:lnTo>
                    <a:pt x="382" y="1733"/>
                  </a:lnTo>
                  <a:lnTo>
                    <a:pt x="384" y="1731"/>
                  </a:lnTo>
                  <a:lnTo>
                    <a:pt x="386" y="1731"/>
                  </a:lnTo>
                  <a:lnTo>
                    <a:pt x="387" y="1730"/>
                  </a:lnTo>
                  <a:lnTo>
                    <a:pt x="389" y="1730"/>
                  </a:lnTo>
                  <a:lnTo>
                    <a:pt x="393" y="1728"/>
                  </a:lnTo>
                  <a:lnTo>
                    <a:pt x="395" y="1728"/>
                  </a:lnTo>
                  <a:lnTo>
                    <a:pt x="398" y="1728"/>
                  </a:lnTo>
                  <a:lnTo>
                    <a:pt x="402" y="1728"/>
                  </a:lnTo>
                  <a:lnTo>
                    <a:pt x="405" y="1726"/>
                  </a:lnTo>
                  <a:lnTo>
                    <a:pt x="411" y="1726"/>
                  </a:lnTo>
                  <a:lnTo>
                    <a:pt x="413" y="1726"/>
                  </a:lnTo>
                  <a:lnTo>
                    <a:pt x="416" y="1728"/>
                  </a:lnTo>
                  <a:lnTo>
                    <a:pt x="418" y="1728"/>
                  </a:lnTo>
                  <a:lnTo>
                    <a:pt x="420" y="1728"/>
                  </a:lnTo>
                  <a:lnTo>
                    <a:pt x="424" y="1730"/>
                  </a:lnTo>
                  <a:lnTo>
                    <a:pt x="425" y="1730"/>
                  </a:lnTo>
                  <a:lnTo>
                    <a:pt x="427" y="1731"/>
                  </a:lnTo>
                  <a:lnTo>
                    <a:pt x="429" y="1733"/>
                  </a:lnTo>
                  <a:lnTo>
                    <a:pt x="431" y="1735"/>
                  </a:lnTo>
                  <a:lnTo>
                    <a:pt x="435" y="1739"/>
                  </a:lnTo>
                  <a:lnTo>
                    <a:pt x="436" y="1742"/>
                  </a:lnTo>
                  <a:lnTo>
                    <a:pt x="438" y="1746"/>
                  </a:lnTo>
                  <a:lnTo>
                    <a:pt x="440" y="1750"/>
                  </a:lnTo>
                  <a:lnTo>
                    <a:pt x="442" y="1753"/>
                  </a:lnTo>
                  <a:lnTo>
                    <a:pt x="444" y="1757"/>
                  </a:lnTo>
                  <a:lnTo>
                    <a:pt x="447" y="1760"/>
                  </a:lnTo>
                  <a:lnTo>
                    <a:pt x="449" y="1762"/>
                  </a:lnTo>
                  <a:lnTo>
                    <a:pt x="449" y="1762"/>
                  </a:lnTo>
                  <a:lnTo>
                    <a:pt x="451" y="1764"/>
                  </a:lnTo>
                  <a:lnTo>
                    <a:pt x="453" y="1764"/>
                  </a:lnTo>
                  <a:lnTo>
                    <a:pt x="455" y="1766"/>
                  </a:lnTo>
                  <a:lnTo>
                    <a:pt x="458" y="1766"/>
                  </a:lnTo>
                  <a:lnTo>
                    <a:pt x="460" y="1766"/>
                  </a:lnTo>
                  <a:lnTo>
                    <a:pt x="462" y="1766"/>
                  </a:lnTo>
                  <a:lnTo>
                    <a:pt x="465" y="1766"/>
                  </a:lnTo>
                  <a:lnTo>
                    <a:pt x="469" y="1766"/>
                  </a:lnTo>
                  <a:lnTo>
                    <a:pt x="469" y="1766"/>
                  </a:lnTo>
                  <a:lnTo>
                    <a:pt x="471" y="1764"/>
                  </a:lnTo>
                  <a:lnTo>
                    <a:pt x="471" y="1764"/>
                  </a:lnTo>
                  <a:lnTo>
                    <a:pt x="473" y="1764"/>
                  </a:lnTo>
                  <a:lnTo>
                    <a:pt x="473" y="1762"/>
                  </a:lnTo>
                  <a:lnTo>
                    <a:pt x="475" y="1759"/>
                  </a:lnTo>
                  <a:lnTo>
                    <a:pt x="475" y="1757"/>
                  </a:lnTo>
                  <a:lnTo>
                    <a:pt x="476" y="1753"/>
                  </a:lnTo>
                  <a:lnTo>
                    <a:pt x="491" y="1753"/>
                  </a:lnTo>
                  <a:lnTo>
                    <a:pt x="493" y="1755"/>
                  </a:lnTo>
                  <a:lnTo>
                    <a:pt x="495" y="1757"/>
                  </a:lnTo>
                  <a:lnTo>
                    <a:pt x="495" y="1757"/>
                  </a:lnTo>
                  <a:lnTo>
                    <a:pt x="496" y="1759"/>
                  </a:lnTo>
                  <a:lnTo>
                    <a:pt x="496" y="1760"/>
                  </a:lnTo>
                  <a:lnTo>
                    <a:pt x="498" y="1762"/>
                  </a:lnTo>
                  <a:lnTo>
                    <a:pt x="498" y="1764"/>
                  </a:lnTo>
                  <a:lnTo>
                    <a:pt x="498" y="1766"/>
                  </a:lnTo>
                  <a:lnTo>
                    <a:pt x="502" y="1773"/>
                  </a:lnTo>
                  <a:lnTo>
                    <a:pt x="504" y="1782"/>
                  </a:lnTo>
                  <a:lnTo>
                    <a:pt x="505" y="1784"/>
                  </a:lnTo>
                  <a:lnTo>
                    <a:pt x="505" y="1786"/>
                  </a:lnTo>
                  <a:lnTo>
                    <a:pt x="507" y="1790"/>
                  </a:lnTo>
                  <a:lnTo>
                    <a:pt x="509" y="1790"/>
                  </a:lnTo>
                  <a:lnTo>
                    <a:pt x="513" y="1793"/>
                  </a:lnTo>
                  <a:lnTo>
                    <a:pt x="518" y="1797"/>
                  </a:lnTo>
                  <a:lnTo>
                    <a:pt x="524" y="1800"/>
                  </a:lnTo>
                  <a:lnTo>
                    <a:pt x="527" y="1804"/>
                  </a:lnTo>
                  <a:lnTo>
                    <a:pt x="531" y="1806"/>
                  </a:lnTo>
                  <a:lnTo>
                    <a:pt x="534" y="1809"/>
                  </a:lnTo>
                  <a:lnTo>
                    <a:pt x="536" y="1811"/>
                  </a:lnTo>
                  <a:lnTo>
                    <a:pt x="538" y="1813"/>
                  </a:lnTo>
                  <a:lnTo>
                    <a:pt x="540" y="1815"/>
                  </a:lnTo>
                  <a:lnTo>
                    <a:pt x="542" y="1819"/>
                  </a:lnTo>
                  <a:lnTo>
                    <a:pt x="545" y="1824"/>
                  </a:lnTo>
                  <a:lnTo>
                    <a:pt x="549" y="1829"/>
                  </a:lnTo>
                  <a:lnTo>
                    <a:pt x="554" y="1840"/>
                  </a:lnTo>
                  <a:lnTo>
                    <a:pt x="560" y="1851"/>
                  </a:lnTo>
                  <a:lnTo>
                    <a:pt x="562" y="1855"/>
                  </a:lnTo>
                  <a:lnTo>
                    <a:pt x="565" y="1860"/>
                  </a:lnTo>
                  <a:lnTo>
                    <a:pt x="567" y="1862"/>
                  </a:lnTo>
                  <a:lnTo>
                    <a:pt x="569" y="1864"/>
                  </a:lnTo>
                  <a:lnTo>
                    <a:pt x="573" y="1866"/>
                  </a:lnTo>
                  <a:lnTo>
                    <a:pt x="574" y="1868"/>
                  </a:lnTo>
                  <a:lnTo>
                    <a:pt x="576" y="1869"/>
                  </a:lnTo>
                  <a:lnTo>
                    <a:pt x="580" y="1871"/>
                  </a:lnTo>
                  <a:lnTo>
                    <a:pt x="582" y="1873"/>
                  </a:lnTo>
                  <a:lnTo>
                    <a:pt x="585" y="1873"/>
                  </a:lnTo>
                  <a:lnTo>
                    <a:pt x="589" y="1875"/>
                  </a:lnTo>
                  <a:lnTo>
                    <a:pt x="593" y="1875"/>
                  </a:lnTo>
                  <a:lnTo>
                    <a:pt x="596" y="1875"/>
                  </a:lnTo>
                  <a:lnTo>
                    <a:pt x="596" y="1875"/>
                  </a:lnTo>
                  <a:lnTo>
                    <a:pt x="594" y="1877"/>
                  </a:lnTo>
                  <a:lnTo>
                    <a:pt x="594" y="1880"/>
                  </a:lnTo>
                  <a:lnTo>
                    <a:pt x="593" y="1882"/>
                  </a:lnTo>
                  <a:lnTo>
                    <a:pt x="593" y="1884"/>
                  </a:lnTo>
                  <a:lnTo>
                    <a:pt x="593" y="1886"/>
                  </a:lnTo>
                  <a:lnTo>
                    <a:pt x="593" y="1888"/>
                  </a:lnTo>
                  <a:lnTo>
                    <a:pt x="593" y="1889"/>
                  </a:lnTo>
                  <a:lnTo>
                    <a:pt x="594" y="1891"/>
                  </a:lnTo>
                  <a:lnTo>
                    <a:pt x="594" y="1893"/>
                  </a:lnTo>
                  <a:lnTo>
                    <a:pt x="596" y="1895"/>
                  </a:lnTo>
                  <a:lnTo>
                    <a:pt x="598" y="1897"/>
                  </a:lnTo>
                  <a:lnTo>
                    <a:pt x="602" y="1899"/>
                  </a:lnTo>
                  <a:lnTo>
                    <a:pt x="605" y="1899"/>
                  </a:lnTo>
                  <a:lnTo>
                    <a:pt x="607" y="1900"/>
                  </a:lnTo>
                  <a:lnTo>
                    <a:pt x="607" y="1900"/>
                  </a:lnTo>
                  <a:lnTo>
                    <a:pt x="609" y="1900"/>
                  </a:lnTo>
                  <a:lnTo>
                    <a:pt x="609" y="1900"/>
                  </a:lnTo>
                  <a:lnTo>
                    <a:pt x="613" y="1900"/>
                  </a:lnTo>
                  <a:lnTo>
                    <a:pt x="614" y="1902"/>
                  </a:lnTo>
                  <a:lnTo>
                    <a:pt x="618" y="1904"/>
                  </a:lnTo>
                  <a:lnTo>
                    <a:pt x="620" y="1906"/>
                  </a:lnTo>
                  <a:lnTo>
                    <a:pt x="624" y="1906"/>
                  </a:lnTo>
                  <a:lnTo>
                    <a:pt x="625" y="1906"/>
                  </a:lnTo>
                  <a:lnTo>
                    <a:pt x="625" y="1908"/>
                  </a:lnTo>
                  <a:lnTo>
                    <a:pt x="625" y="1908"/>
                  </a:lnTo>
                  <a:lnTo>
                    <a:pt x="625" y="1908"/>
                  </a:lnTo>
                  <a:lnTo>
                    <a:pt x="625" y="1909"/>
                  </a:lnTo>
                  <a:lnTo>
                    <a:pt x="624" y="1911"/>
                  </a:lnTo>
                  <a:lnTo>
                    <a:pt x="622" y="1915"/>
                  </a:lnTo>
                  <a:lnTo>
                    <a:pt x="620" y="1917"/>
                  </a:lnTo>
                  <a:lnTo>
                    <a:pt x="620" y="1919"/>
                  </a:lnTo>
                  <a:lnTo>
                    <a:pt x="618" y="1920"/>
                  </a:lnTo>
                  <a:lnTo>
                    <a:pt x="618" y="1922"/>
                  </a:lnTo>
                  <a:lnTo>
                    <a:pt x="620" y="1924"/>
                  </a:lnTo>
                  <a:lnTo>
                    <a:pt x="620" y="1926"/>
                  </a:lnTo>
                  <a:lnTo>
                    <a:pt x="622" y="1928"/>
                  </a:lnTo>
                  <a:lnTo>
                    <a:pt x="622" y="1928"/>
                  </a:lnTo>
                  <a:lnTo>
                    <a:pt x="624" y="1929"/>
                  </a:lnTo>
                  <a:lnTo>
                    <a:pt x="625" y="1929"/>
                  </a:lnTo>
                  <a:lnTo>
                    <a:pt x="627" y="1929"/>
                  </a:lnTo>
                  <a:lnTo>
                    <a:pt x="629" y="1929"/>
                  </a:lnTo>
                  <a:lnTo>
                    <a:pt x="633" y="1928"/>
                  </a:lnTo>
                  <a:lnTo>
                    <a:pt x="634" y="1928"/>
                  </a:lnTo>
                  <a:lnTo>
                    <a:pt x="636" y="1926"/>
                  </a:lnTo>
                  <a:lnTo>
                    <a:pt x="640" y="1924"/>
                  </a:lnTo>
                  <a:lnTo>
                    <a:pt x="642" y="1920"/>
                  </a:lnTo>
                  <a:lnTo>
                    <a:pt x="643" y="1919"/>
                  </a:lnTo>
                  <a:lnTo>
                    <a:pt x="645" y="1917"/>
                  </a:lnTo>
                  <a:lnTo>
                    <a:pt x="647" y="1915"/>
                  </a:lnTo>
                  <a:lnTo>
                    <a:pt x="649" y="1915"/>
                  </a:lnTo>
                  <a:lnTo>
                    <a:pt x="651" y="1915"/>
                  </a:lnTo>
                  <a:lnTo>
                    <a:pt x="653" y="1913"/>
                  </a:lnTo>
                  <a:lnTo>
                    <a:pt x="653" y="1913"/>
                  </a:lnTo>
                  <a:lnTo>
                    <a:pt x="654" y="1913"/>
                  </a:lnTo>
                  <a:lnTo>
                    <a:pt x="656" y="1915"/>
                  </a:lnTo>
                  <a:lnTo>
                    <a:pt x="656" y="1915"/>
                  </a:lnTo>
                  <a:lnTo>
                    <a:pt x="658" y="1915"/>
                  </a:lnTo>
                  <a:lnTo>
                    <a:pt x="658" y="1917"/>
                  </a:lnTo>
                  <a:lnTo>
                    <a:pt x="660" y="1919"/>
                  </a:lnTo>
                  <a:lnTo>
                    <a:pt x="662" y="1920"/>
                  </a:lnTo>
                  <a:lnTo>
                    <a:pt x="662" y="1922"/>
                  </a:lnTo>
                  <a:lnTo>
                    <a:pt x="663" y="1926"/>
                  </a:lnTo>
                  <a:lnTo>
                    <a:pt x="665" y="1928"/>
                  </a:lnTo>
                  <a:lnTo>
                    <a:pt x="667" y="1931"/>
                  </a:lnTo>
                  <a:lnTo>
                    <a:pt x="669" y="1931"/>
                  </a:lnTo>
                  <a:lnTo>
                    <a:pt x="671" y="1933"/>
                  </a:lnTo>
                  <a:lnTo>
                    <a:pt x="673" y="1933"/>
                  </a:lnTo>
                  <a:lnTo>
                    <a:pt x="673" y="1933"/>
                  </a:lnTo>
                  <a:lnTo>
                    <a:pt x="674" y="1933"/>
                  </a:lnTo>
                  <a:lnTo>
                    <a:pt x="674" y="1931"/>
                  </a:lnTo>
                  <a:lnTo>
                    <a:pt x="676" y="1931"/>
                  </a:lnTo>
                  <a:lnTo>
                    <a:pt x="676" y="1931"/>
                  </a:lnTo>
                  <a:lnTo>
                    <a:pt x="678" y="1929"/>
                  </a:lnTo>
                  <a:lnTo>
                    <a:pt x="678" y="1928"/>
                  </a:lnTo>
                  <a:lnTo>
                    <a:pt x="680" y="1928"/>
                  </a:lnTo>
                  <a:lnTo>
                    <a:pt x="682" y="1926"/>
                  </a:lnTo>
                  <a:lnTo>
                    <a:pt x="682" y="1926"/>
                  </a:lnTo>
                  <a:lnTo>
                    <a:pt x="683" y="1926"/>
                  </a:lnTo>
                  <a:lnTo>
                    <a:pt x="683" y="1926"/>
                  </a:lnTo>
                  <a:lnTo>
                    <a:pt x="685" y="1926"/>
                  </a:lnTo>
                  <a:lnTo>
                    <a:pt x="685" y="1928"/>
                  </a:lnTo>
                  <a:lnTo>
                    <a:pt x="687" y="1928"/>
                  </a:lnTo>
                  <a:lnTo>
                    <a:pt x="687" y="1929"/>
                  </a:lnTo>
                  <a:lnTo>
                    <a:pt x="689" y="1929"/>
                  </a:lnTo>
                  <a:lnTo>
                    <a:pt x="689" y="1931"/>
                  </a:lnTo>
                  <a:lnTo>
                    <a:pt x="693" y="1935"/>
                  </a:lnTo>
                  <a:lnTo>
                    <a:pt x="694" y="1940"/>
                  </a:lnTo>
                  <a:lnTo>
                    <a:pt x="696" y="1944"/>
                  </a:lnTo>
                  <a:lnTo>
                    <a:pt x="698" y="1948"/>
                  </a:lnTo>
                  <a:lnTo>
                    <a:pt x="700" y="1951"/>
                  </a:lnTo>
                  <a:lnTo>
                    <a:pt x="702" y="1955"/>
                  </a:lnTo>
                  <a:lnTo>
                    <a:pt x="702" y="1957"/>
                  </a:lnTo>
                  <a:lnTo>
                    <a:pt x="703" y="1960"/>
                  </a:lnTo>
                  <a:lnTo>
                    <a:pt x="703" y="1960"/>
                  </a:lnTo>
                  <a:lnTo>
                    <a:pt x="702" y="1962"/>
                  </a:lnTo>
                  <a:lnTo>
                    <a:pt x="702" y="1964"/>
                  </a:lnTo>
                  <a:lnTo>
                    <a:pt x="702" y="1964"/>
                  </a:lnTo>
                  <a:lnTo>
                    <a:pt x="702" y="1966"/>
                  </a:lnTo>
                  <a:lnTo>
                    <a:pt x="702" y="1966"/>
                  </a:lnTo>
                  <a:lnTo>
                    <a:pt x="702" y="1968"/>
                  </a:lnTo>
                  <a:lnTo>
                    <a:pt x="702" y="1968"/>
                  </a:lnTo>
                  <a:lnTo>
                    <a:pt x="702" y="1969"/>
                  </a:lnTo>
                  <a:lnTo>
                    <a:pt x="703" y="1969"/>
                  </a:lnTo>
                  <a:lnTo>
                    <a:pt x="707" y="1973"/>
                  </a:lnTo>
                  <a:lnTo>
                    <a:pt x="713" y="1977"/>
                  </a:lnTo>
                  <a:lnTo>
                    <a:pt x="714" y="1978"/>
                  </a:lnTo>
                  <a:lnTo>
                    <a:pt x="716" y="1980"/>
                  </a:lnTo>
                  <a:lnTo>
                    <a:pt x="718" y="1982"/>
                  </a:lnTo>
                  <a:lnTo>
                    <a:pt x="720" y="1984"/>
                  </a:lnTo>
                  <a:lnTo>
                    <a:pt x="720" y="1984"/>
                  </a:lnTo>
                  <a:lnTo>
                    <a:pt x="720" y="1986"/>
                  </a:lnTo>
                  <a:lnTo>
                    <a:pt x="720" y="1986"/>
                  </a:lnTo>
                  <a:lnTo>
                    <a:pt x="720" y="1988"/>
                  </a:lnTo>
                  <a:lnTo>
                    <a:pt x="718" y="1988"/>
                  </a:lnTo>
                  <a:lnTo>
                    <a:pt x="718" y="1989"/>
                  </a:lnTo>
                  <a:lnTo>
                    <a:pt x="716" y="1989"/>
                  </a:lnTo>
                  <a:lnTo>
                    <a:pt x="714" y="1989"/>
                  </a:lnTo>
                  <a:lnTo>
                    <a:pt x="713" y="1991"/>
                  </a:lnTo>
                  <a:lnTo>
                    <a:pt x="709" y="1993"/>
                  </a:lnTo>
                  <a:lnTo>
                    <a:pt x="709" y="1993"/>
                  </a:lnTo>
                  <a:lnTo>
                    <a:pt x="709" y="1993"/>
                  </a:lnTo>
                  <a:lnTo>
                    <a:pt x="709" y="1995"/>
                  </a:lnTo>
                  <a:lnTo>
                    <a:pt x="709" y="1995"/>
                  </a:lnTo>
                  <a:lnTo>
                    <a:pt x="709" y="1997"/>
                  </a:lnTo>
                  <a:lnTo>
                    <a:pt x="709" y="1997"/>
                  </a:lnTo>
                  <a:lnTo>
                    <a:pt x="709" y="1998"/>
                  </a:lnTo>
                  <a:lnTo>
                    <a:pt x="709" y="2000"/>
                  </a:lnTo>
                  <a:lnTo>
                    <a:pt x="713" y="2002"/>
                  </a:lnTo>
                  <a:lnTo>
                    <a:pt x="714" y="2004"/>
                  </a:lnTo>
                  <a:lnTo>
                    <a:pt x="718" y="2008"/>
                  </a:lnTo>
                  <a:lnTo>
                    <a:pt x="720" y="2009"/>
                  </a:lnTo>
                  <a:lnTo>
                    <a:pt x="722" y="2011"/>
                  </a:lnTo>
                  <a:lnTo>
                    <a:pt x="722" y="2013"/>
                  </a:lnTo>
                  <a:lnTo>
                    <a:pt x="723" y="2015"/>
                  </a:lnTo>
                  <a:lnTo>
                    <a:pt x="725" y="2017"/>
                  </a:lnTo>
                  <a:lnTo>
                    <a:pt x="727" y="2018"/>
                  </a:lnTo>
                  <a:lnTo>
                    <a:pt x="729" y="2020"/>
                  </a:lnTo>
                  <a:lnTo>
                    <a:pt x="733" y="2022"/>
                  </a:lnTo>
                  <a:lnTo>
                    <a:pt x="734" y="2024"/>
                  </a:lnTo>
                  <a:lnTo>
                    <a:pt x="736" y="2028"/>
                  </a:lnTo>
                  <a:lnTo>
                    <a:pt x="738" y="2029"/>
                  </a:lnTo>
                  <a:lnTo>
                    <a:pt x="740" y="2033"/>
                  </a:lnTo>
                  <a:lnTo>
                    <a:pt x="742" y="2035"/>
                  </a:lnTo>
                  <a:lnTo>
                    <a:pt x="749" y="2029"/>
                  </a:lnTo>
                  <a:lnTo>
                    <a:pt x="756" y="2026"/>
                  </a:lnTo>
                  <a:lnTo>
                    <a:pt x="762" y="2022"/>
                  </a:lnTo>
                  <a:lnTo>
                    <a:pt x="769" y="2018"/>
                  </a:lnTo>
                  <a:lnTo>
                    <a:pt x="774" y="2017"/>
                  </a:lnTo>
                  <a:lnTo>
                    <a:pt x="780" y="2015"/>
                  </a:lnTo>
                  <a:lnTo>
                    <a:pt x="785" y="2013"/>
                  </a:lnTo>
                  <a:lnTo>
                    <a:pt x="789" y="2011"/>
                  </a:lnTo>
                  <a:lnTo>
                    <a:pt x="800" y="2011"/>
                  </a:lnTo>
                  <a:lnTo>
                    <a:pt x="809" y="2011"/>
                  </a:lnTo>
                  <a:lnTo>
                    <a:pt x="816" y="2009"/>
                  </a:lnTo>
                  <a:lnTo>
                    <a:pt x="823" y="2008"/>
                  </a:lnTo>
                  <a:lnTo>
                    <a:pt x="829" y="2008"/>
                  </a:lnTo>
                  <a:lnTo>
                    <a:pt x="834" y="2006"/>
                  </a:lnTo>
                  <a:lnTo>
                    <a:pt x="838" y="2004"/>
                  </a:lnTo>
                  <a:lnTo>
                    <a:pt x="842" y="2004"/>
                  </a:lnTo>
                  <a:lnTo>
                    <a:pt x="847" y="2002"/>
                  </a:lnTo>
                  <a:lnTo>
                    <a:pt x="852" y="2000"/>
                  </a:lnTo>
                  <a:lnTo>
                    <a:pt x="854" y="1998"/>
                  </a:lnTo>
                  <a:lnTo>
                    <a:pt x="854" y="1998"/>
                  </a:lnTo>
                  <a:lnTo>
                    <a:pt x="856" y="1998"/>
                  </a:lnTo>
                  <a:lnTo>
                    <a:pt x="858" y="1998"/>
                  </a:lnTo>
                  <a:lnTo>
                    <a:pt x="863" y="2000"/>
                  </a:lnTo>
                  <a:lnTo>
                    <a:pt x="871" y="2000"/>
                  </a:lnTo>
                  <a:lnTo>
                    <a:pt x="876" y="2004"/>
                  </a:lnTo>
                  <a:lnTo>
                    <a:pt x="883" y="2006"/>
                  </a:lnTo>
                  <a:lnTo>
                    <a:pt x="889" y="2009"/>
                  </a:lnTo>
                  <a:lnTo>
                    <a:pt x="896" y="2013"/>
                  </a:lnTo>
                  <a:lnTo>
                    <a:pt x="901" y="2017"/>
                  </a:lnTo>
                  <a:lnTo>
                    <a:pt x="909" y="2022"/>
                  </a:lnTo>
                  <a:lnTo>
                    <a:pt x="914" y="2028"/>
                  </a:lnTo>
                  <a:lnTo>
                    <a:pt x="921" y="2031"/>
                  </a:lnTo>
                  <a:lnTo>
                    <a:pt x="927" y="2037"/>
                  </a:lnTo>
                  <a:lnTo>
                    <a:pt x="934" y="2042"/>
                  </a:lnTo>
                  <a:lnTo>
                    <a:pt x="945" y="2055"/>
                  </a:lnTo>
                  <a:lnTo>
                    <a:pt x="958" y="2067"/>
                  </a:lnTo>
                  <a:lnTo>
                    <a:pt x="981" y="2091"/>
                  </a:lnTo>
                  <a:lnTo>
                    <a:pt x="1003" y="2113"/>
                  </a:lnTo>
                  <a:lnTo>
                    <a:pt x="1009" y="2118"/>
                  </a:lnTo>
                  <a:lnTo>
                    <a:pt x="1012" y="2124"/>
                  </a:lnTo>
                  <a:lnTo>
                    <a:pt x="1018" y="2127"/>
                  </a:lnTo>
                  <a:lnTo>
                    <a:pt x="1021" y="2131"/>
                  </a:lnTo>
                  <a:lnTo>
                    <a:pt x="1027" y="2135"/>
                  </a:lnTo>
                  <a:lnTo>
                    <a:pt x="1030" y="2138"/>
                  </a:lnTo>
                  <a:lnTo>
                    <a:pt x="1034" y="2140"/>
                  </a:lnTo>
                  <a:lnTo>
                    <a:pt x="1038" y="2142"/>
                  </a:lnTo>
                  <a:lnTo>
                    <a:pt x="1041" y="2142"/>
                  </a:lnTo>
                  <a:lnTo>
                    <a:pt x="1043" y="2144"/>
                  </a:lnTo>
                  <a:lnTo>
                    <a:pt x="1045" y="2144"/>
                  </a:lnTo>
                  <a:lnTo>
                    <a:pt x="1047" y="2144"/>
                  </a:lnTo>
                  <a:lnTo>
                    <a:pt x="1049" y="2144"/>
                  </a:lnTo>
                  <a:lnTo>
                    <a:pt x="1050" y="2144"/>
                  </a:lnTo>
                  <a:lnTo>
                    <a:pt x="1052" y="2144"/>
                  </a:lnTo>
                  <a:lnTo>
                    <a:pt x="1054" y="2142"/>
                  </a:lnTo>
                  <a:lnTo>
                    <a:pt x="1058" y="2142"/>
                  </a:lnTo>
                  <a:lnTo>
                    <a:pt x="1061" y="2140"/>
                  </a:lnTo>
                  <a:lnTo>
                    <a:pt x="1065" y="2138"/>
                  </a:lnTo>
                  <a:lnTo>
                    <a:pt x="1070" y="2135"/>
                  </a:lnTo>
                  <a:lnTo>
                    <a:pt x="1078" y="2131"/>
                  </a:lnTo>
                  <a:lnTo>
                    <a:pt x="1085" y="2126"/>
                  </a:lnTo>
                  <a:lnTo>
                    <a:pt x="1089" y="2124"/>
                  </a:lnTo>
                  <a:lnTo>
                    <a:pt x="1094" y="2122"/>
                  </a:lnTo>
                  <a:lnTo>
                    <a:pt x="1096" y="2122"/>
                  </a:lnTo>
                  <a:lnTo>
                    <a:pt x="1098" y="2122"/>
                  </a:lnTo>
                  <a:lnTo>
                    <a:pt x="1101" y="2122"/>
                  </a:lnTo>
                  <a:lnTo>
                    <a:pt x="1103" y="2120"/>
                  </a:lnTo>
                  <a:lnTo>
                    <a:pt x="1112" y="2122"/>
                  </a:lnTo>
                  <a:lnTo>
                    <a:pt x="1121" y="2122"/>
                  </a:lnTo>
                  <a:lnTo>
                    <a:pt x="1129" y="2122"/>
                  </a:lnTo>
                  <a:lnTo>
                    <a:pt x="1136" y="2122"/>
                  </a:lnTo>
                  <a:lnTo>
                    <a:pt x="1141" y="2122"/>
                  </a:lnTo>
                  <a:lnTo>
                    <a:pt x="1147" y="2122"/>
                  </a:lnTo>
                  <a:lnTo>
                    <a:pt x="1152" y="2122"/>
                  </a:lnTo>
                  <a:lnTo>
                    <a:pt x="1156" y="2122"/>
                  </a:lnTo>
                  <a:lnTo>
                    <a:pt x="1156" y="2122"/>
                  </a:lnTo>
                  <a:lnTo>
                    <a:pt x="1159" y="2124"/>
                  </a:lnTo>
                  <a:lnTo>
                    <a:pt x="1163" y="2124"/>
                  </a:lnTo>
                  <a:lnTo>
                    <a:pt x="1165" y="2124"/>
                  </a:lnTo>
                  <a:lnTo>
                    <a:pt x="1167" y="2126"/>
                  </a:lnTo>
                  <a:lnTo>
                    <a:pt x="1169" y="2127"/>
                  </a:lnTo>
                  <a:lnTo>
                    <a:pt x="1170" y="2127"/>
                  </a:lnTo>
                  <a:lnTo>
                    <a:pt x="1170" y="2129"/>
                  </a:lnTo>
                  <a:lnTo>
                    <a:pt x="1172" y="2131"/>
                  </a:lnTo>
                  <a:lnTo>
                    <a:pt x="1174" y="2137"/>
                  </a:lnTo>
                  <a:lnTo>
                    <a:pt x="1178" y="2142"/>
                  </a:lnTo>
                  <a:lnTo>
                    <a:pt x="1181" y="2151"/>
                  </a:lnTo>
                  <a:lnTo>
                    <a:pt x="1187" y="2160"/>
                  </a:lnTo>
                  <a:lnTo>
                    <a:pt x="1187" y="2164"/>
                  </a:lnTo>
                  <a:lnTo>
                    <a:pt x="1189" y="2166"/>
                  </a:lnTo>
                  <a:lnTo>
                    <a:pt x="1190" y="2167"/>
                  </a:lnTo>
                  <a:lnTo>
                    <a:pt x="1192" y="2169"/>
                  </a:lnTo>
                  <a:lnTo>
                    <a:pt x="1194" y="2169"/>
                  </a:lnTo>
                  <a:lnTo>
                    <a:pt x="1196" y="2171"/>
                  </a:lnTo>
                  <a:lnTo>
                    <a:pt x="1198" y="2171"/>
                  </a:lnTo>
                  <a:lnTo>
                    <a:pt x="1201" y="2171"/>
                  </a:lnTo>
                  <a:lnTo>
                    <a:pt x="1203" y="2171"/>
                  </a:lnTo>
                  <a:lnTo>
                    <a:pt x="1205" y="2171"/>
                  </a:lnTo>
                  <a:lnTo>
                    <a:pt x="1209" y="2169"/>
                  </a:lnTo>
                  <a:lnTo>
                    <a:pt x="1210" y="2169"/>
                  </a:lnTo>
                  <a:lnTo>
                    <a:pt x="1212" y="2167"/>
                  </a:lnTo>
                  <a:lnTo>
                    <a:pt x="1216" y="2167"/>
                  </a:lnTo>
                  <a:lnTo>
                    <a:pt x="1218" y="2166"/>
                  </a:lnTo>
                  <a:lnTo>
                    <a:pt x="1221" y="2164"/>
                  </a:lnTo>
                  <a:lnTo>
                    <a:pt x="1223" y="2162"/>
                  </a:lnTo>
                  <a:lnTo>
                    <a:pt x="1227" y="2160"/>
                  </a:lnTo>
                  <a:lnTo>
                    <a:pt x="1228" y="2158"/>
                  </a:lnTo>
                  <a:lnTo>
                    <a:pt x="1232" y="2156"/>
                  </a:lnTo>
                  <a:lnTo>
                    <a:pt x="1238" y="2151"/>
                  </a:lnTo>
                  <a:lnTo>
                    <a:pt x="1243" y="2146"/>
                  </a:lnTo>
                  <a:lnTo>
                    <a:pt x="1248" y="2138"/>
                  </a:lnTo>
                  <a:lnTo>
                    <a:pt x="1252" y="2133"/>
                  </a:lnTo>
                  <a:lnTo>
                    <a:pt x="1258" y="2126"/>
                  </a:lnTo>
                  <a:lnTo>
                    <a:pt x="1261" y="2118"/>
                  </a:lnTo>
                  <a:lnTo>
                    <a:pt x="1267" y="2109"/>
                  </a:lnTo>
                  <a:lnTo>
                    <a:pt x="1270" y="2100"/>
                  </a:lnTo>
                  <a:lnTo>
                    <a:pt x="1274" y="2089"/>
                  </a:lnTo>
                  <a:lnTo>
                    <a:pt x="1279" y="2080"/>
                  </a:lnTo>
                  <a:lnTo>
                    <a:pt x="1281" y="2077"/>
                  </a:lnTo>
                  <a:lnTo>
                    <a:pt x="1283" y="2071"/>
                  </a:lnTo>
                  <a:lnTo>
                    <a:pt x="1285" y="2067"/>
                  </a:lnTo>
                  <a:lnTo>
                    <a:pt x="1287" y="2064"/>
                  </a:lnTo>
                  <a:lnTo>
                    <a:pt x="1290" y="2060"/>
                  </a:lnTo>
                  <a:lnTo>
                    <a:pt x="1292" y="2057"/>
                  </a:lnTo>
                  <a:lnTo>
                    <a:pt x="1296" y="2053"/>
                  </a:lnTo>
                  <a:lnTo>
                    <a:pt x="1298" y="2049"/>
                  </a:lnTo>
                  <a:lnTo>
                    <a:pt x="1299" y="2051"/>
                  </a:lnTo>
                  <a:lnTo>
                    <a:pt x="1301" y="2051"/>
                  </a:lnTo>
                  <a:lnTo>
                    <a:pt x="1303" y="2051"/>
                  </a:lnTo>
                  <a:lnTo>
                    <a:pt x="1303" y="2051"/>
                  </a:lnTo>
                  <a:lnTo>
                    <a:pt x="1305" y="2053"/>
                  </a:lnTo>
                  <a:lnTo>
                    <a:pt x="1307" y="2053"/>
                  </a:lnTo>
                  <a:lnTo>
                    <a:pt x="1307" y="2055"/>
                  </a:lnTo>
                  <a:lnTo>
                    <a:pt x="1307" y="2057"/>
                  </a:lnTo>
                  <a:lnTo>
                    <a:pt x="1312" y="2062"/>
                  </a:lnTo>
                  <a:lnTo>
                    <a:pt x="1318" y="2069"/>
                  </a:lnTo>
                  <a:lnTo>
                    <a:pt x="1319" y="2071"/>
                  </a:lnTo>
                  <a:lnTo>
                    <a:pt x="1319" y="2073"/>
                  </a:lnTo>
                  <a:lnTo>
                    <a:pt x="1321" y="2075"/>
                  </a:lnTo>
                  <a:lnTo>
                    <a:pt x="1323" y="2075"/>
                  </a:lnTo>
                  <a:lnTo>
                    <a:pt x="1327" y="2077"/>
                  </a:lnTo>
                  <a:lnTo>
                    <a:pt x="1328" y="2077"/>
                  </a:lnTo>
                  <a:lnTo>
                    <a:pt x="1330" y="2078"/>
                  </a:lnTo>
                  <a:lnTo>
                    <a:pt x="1334" y="2078"/>
                  </a:lnTo>
                  <a:lnTo>
                    <a:pt x="1332" y="2084"/>
                  </a:lnTo>
                  <a:lnTo>
                    <a:pt x="1332" y="2089"/>
                  </a:lnTo>
                  <a:lnTo>
                    <a:pt x="1332" y="2093"/>
                  </a:lnTo>
                  <a:lnTo>
                    <a:pt x="1330" y="2098"/>
                  </a:lnTo>
                  <a:lnTo>
                    <a:pt x="1330" y="2104"/>
                  </a:lnTo>
                  <a:lnTo>
                    <a:pt x="1330" y="2107"/>
                  </a:lnTo>
                  <a:lnTo>
                    <a:pt x="1332" y="2113"/>
                  </a:lnTo>
                  <a:lnTo>
                    <a:pt x="1332" y="2117"/>
                  </a:lnTo>
                  <a:lnTo>
                    <a:pt x="1332" y="2120"/>
                  </a:lnTo>
                  <a:lnTo>
                    <a:pt x="1332" y="2126"/>
                  </a:lnTo>
                  <a:lnTo>
                    <a:pt x="1334" y="2129"/>
                  </a:lnTo>
                  <a:lnTo>
                    <a:pt x="1336" y="2135"/>
                  </a:lnTo>
                  <a:lnTo>
                    <a:pt x="1337" y="2142"/>
                  </a:lnTo>
                  <a:lnTo>
                    <a:pt x="1339" y="2151"/>
                  </a:lnTo>
                  <a:lnTo>
                    <a:pt x="1339" y="2153"/>
                  </a:lnTo>
                  <a:lnTo>
                    <a:pt x="1339" y="2153"/>
                  </a:lnTo>
                  <a:lnTo>
                    <a:pt x="1343" y="2162"/>
                  </a:lnTo>
                  <a:lnTo>
                    <a:pt x="1348" y="2173"/>
                  </a:lnTo>
                  <a:lnTo>
                    <a:pt x="1352" y="2186"/>
                  </a:lnTo>
                  <a:lnTo>
                    <a:pt x="1356" y="2198"/>
                  </a:lnTo>
                  <a:lnTo>
                    <a:pt x="1357" y="2206"/>
                  </a:lnTo>
                  <a:lnTo>
                    <a:pt x="1359" y="2211"/>
                  </a:lnTo>
                  <a:lnTo>
                    <a:pt x="1361" y="2218"/>
                  </a:lnTo>
                  <a:lnTo>
                    <a:pt x="1363" y="2227"/>
                  </a:lnTo>
                  <a:lnTo>
                    <a:pt x="1365" y="2235"/>
                  </a:lnTo>
                  <a:lnTo>
                    <a:pt x="1367" y="2242"/>
                  </a:lnTo>
                  <a:lnTo>
                    <a:pt x="1367" y="2251"/>
                  </a:lnTo>
                  <a:lnTo>
                    <a:pt x="1368" y="2260"/>
                  </a:lnTo>
                  <a:lnTo>
                    <a:pt x="1361" y="2262"/>
                  </a:lnTo>
                  <a:lnTo>
                    <a:pt x="1356" y="2262"/>
                  </a:lnTo>
                  <a:lnTo>
                    <a:pt x="1348" y="2264"/>
                  </a:lnTo>
                  <a:lnTo>
                    <a:pt x="1341" y="2264"/>
                  </a:lnTo>
                  <a:lnTo>
                    <a:pt x="1334" y="2266"/>
                  </a:lnTo>
                  <a:lnTo>
                    <a:pt x="1327" y="2266"/>
                  </a:lnTo>
                  <a:lnTo>
                    <a:pt x="1319" y="2267"/>
                  </a:lnTo>
                  <a:lnTo>
                    <a:pt x="1314" y="2269"/>
                  </a:lnTo>
                  <a:lnTo>
                    <a:pt x="1314" y="2273"/>
                  </a:lnTo>
                  <a:lnTo>
                    <a:pt x="1314" y="2276"/>
                  </a:lnTo>
                  <a:lnTo>
                    <a:pt x="1314" y="2280"/>
                  </a:lnTo>
                  <a:lnTo>
                    <a:pt x="1312" y="2285"/>
                  </a:lnTo>
                  <a:lnTo>
                    <a:pt x="1312" y="2293"/>
                  </a:lnTo>
                  <a:lnTo>
                    <a:pt x="1310" y="2300"/>
                  </a:lnTo>
                  <a:lnTo>
                    <a:pt x="1308" y="2307"/>
                  </a:lnTo>
                  <a:lnTo>
                    <a:pt x="1307" y="2313"/>
                  </a:lnTo>
                  <a:lnTo>
                    <a:pt x="1307" y="2315"/>
                  </a:lnTo>
                  <a:lnTo>
                    <a:pt x="1305" y="2316"/>
                  </a:lnTo>
                  <a:lnTo>
                    <a:pt x="1305" y="2316"/>
                  </a:lnTo>
                  <a:lnTo>
                    <a:pt x="1305" y="2318"/>
                  </a:lnTo>
                  <a:lnTo>
                    <a:pt x="1308" y="2320"/>
                  </a:lnTo>
                  <a:lnTo>
                    <a:pt x="1312" y="2324"/>
                  </a:lnTo>
                  <a:lnTo>
                    <a:pt x="1314" y="2325"/>
                  </a:lnTo>
                  <a:lnTo>
                    <a:pt x="1318" y="2329"/>
                  </a:lnTo>
                  <a:lnTo>
                    <a:pt x="1323" y="2333"/>
                  </a:lnTo>
                  <a:lnTo>
                    <a:pt x="1328" y="2338"/>
                  </a:lnTo>
                  <a:lnTo>
                    <a:pt x="1332" y="2342"/>
                  </a:lnTo>
                  <a:lnTo>
                    <a:pt x="1336" y="2345"/>
                  </a:lnTo>
                  <a:lnTo>
                    <a:pt x="1339" y="2349"/>
                  </a:lnTo>
                  <a:lnTo>
                    <a:pt x="1343" y="2355"/>
                  </a:lnTo>
                  <a:lnTo>
                    <a:pt x="1347" y="2360"/>
                  </a:lnTo>
                  <a:lnTo>
                    <a:pt x="1350" y="2367"/>
                  </a:lnTo>
                  <a:lnTo>
                    <a:pt x="1356" y="2375"/>
                  </a:lnTo>
                  <a:lnTo>
                    <a:pt x="1361" y="2382"/>
                  </a:lnTo>
                  <a:lnTo>
                    <a:pt x="1363" y="2387"/>
                  </a:lnTo>
                  <a:lnTo>
                    <a:pt x="1367" y="2398"/>
                  </a:lnTo>
                  <a:lnTo>
                    <a:pt x="1368" y="2404"/>
                  </a:lnTo>
                  <a:lnTo>
                    <a:pt x="1368" y="2407"/>
                  </a:lnTo>
                  <a:lnTo>
                    <a:pt x="1370" y="2413"/>
                  </a:lnTo>
                  <a:lnTo>
                    <a:pt x="1370" y="2416"/>
                  </a:lnTo>
                  <a:lnTo>
                    <a:pt x="1367" y="2420"/>
                  </a:lnTo>
                  <a:lnTo>
                    <a:pt x="1363" y="2422"/>
                  </a:lnTo>
                  <a:lnTo>
                    <a:pt x="1361" y="2424"/>
                  </a:lnTo>
                  <a:lnTo>
                    <a:pt x="1359" y="2425"/>
                  </a:lnTo>
                  <a:lnTo>
                    <a:pt x="1359" y="2425"/>
                  </a:lnTo>
                  <a:lnTo>
                    <a:pt x="1357" y="2427"/>
                  </a:lnTo>
                  <a:lnTo>
                    <a:pt x="1357" y="2429"/>
                  </a:lnTo>
                  <a:lnTo>
                    <a:pt x="1356" y="2431"/>
                  </a:lnTo>
                  <a:lnTo>
                    <a:pt x="1356" y="2431"/>
                  </a:lnTo>
                  <a:lnTo>
                    <a:pt x="1356" y="2433"/>
                  </a:lnTo>
                  <a:lnTo>
                    <a:pt x="1356" y="2434"/>
                  </a:lnTo>
                  <a:lnTo>
                    <a:pt x="1356" y="2436"/>
                  </a:lnTo>
                  <a:lnTo>
                    <a:pt x="1356" y="2436"/>
                  </a:lnTo>
                  <a:lnTo>
                    <a:pt x="1356" y="2438"/>
                  </a:lnTo>
                  <a:lnTo>
                    <a:pt x="1357" y="2442"/>
                  </a:lnTo>
                  <a:lnTo>
                    <a:pt x="1359" y="2444"/>
                  </a:lnTo>
                  <a:lnTo>
                    <a:pt x="1361" y="2447"/>
                  </a:lnTo>
                  <a:lnTo>
                    <a:pt x="1365" y="2449"/>
                  </a:lnTo>
                  <a:lnTo>
                    <a:pt x="1367" y="2453"/>
                  </a:lnTo>
                  <a:lnTo>
                    <a:pt x="1370" y="2454"/>
                  </a:lnTo>
                  <a:lnTo>
                    <a:pt x="1372" y="2456"/>
                  </a:lnTo>
                  <a:lnTo>
                    <a:pt x="1376" y="2460"/>
                  </a:lnTo>
                  <a:lnTo>
                    <a:pt x="1372" y="2453"/>
                  </a:lnTo>
                  <a:lnTo>
                    <a:pt x="1368" y="2447"/>
                  </a:lnTo>
                  <a:lnTo>
                    <a:pt x="1367" y="2445"/>
                  </a:lnTo>
                  <a:lnTo>
                    <a:pt x="1365" y="2444"/>
                  </a:lnTo>
                  <a:lnTo>
                    <a:pt x="1365" y="2442"/>
                  </a:lnTo>
                  <a:lnTo>
                    <a:pt x="1365" y="2440"/>
                  </a:lnTo>
                  <a:lnTo>
                    <a:pt x="1367" y="2438"/>
                  </a:lnTo>
                  <a:lnTo>
                    <a:pt x="1367" y="2438"/>
                  </a:lnTo>
                  <a:lnTo>
                    <a:pt x="1368" y="2436"/>
                  </a:lnTo>
                  <a:lnTo>
                    <a:pt x="1370" y="2434"/>
                  </a:lnTo>
                  <a:lnTo>
                    <a:pt x="1377" y="2431"/>
                  </a:lnTo>
                  <a:lnTo>
                    <a:pt x="1385" y="2429"/>
                  </a:lnTo>
                  <a:lnTo>
                    <a:pt x="1387" y="2416"/>
                  </a:lnTo>
                  <a:lnTo>
                    <a:pt x="1387" y="2405"/>
                  </a:lnTo>
                  <a:lnTo>
                    <a:pt x="1387" y="2398"/>
                  </a:lnTo>
                  <a:lnTo>
                    <a:pt x="1387" y="2391"/>
                  </a:lnTo>
                  <a:lnTo>
                    <a:pt x="1387" y="2387"/>
                  </a:lnTo>
                  <a:lnTo>
                    <a:pt x="1387" y="2385"/>
                  </a:lnTo>
                  <a:lnTo>
                    <a:pt x="1387" y="2384"/>
                  </a:lnTo>
                  <a:lnTo>
                    <a:pt x="1388" y="2380"/>
                  </a:lnTo>
                  <a:lnTo>
                    <a:pt x="1388" y="2378"/>
                  </a:lnTo>
                  <a:lnTo>
                    <a:pt x="1390" y="2376"/>
                  </a:lnTo>
                  <a:lnTo>
                    <a:pt x="1392" y="2375"/>
                  </a:lnTo>
                  <a:lnTo>
                    <a:pt x="1394" y="2375"/>
                  </a:lnTo>
                  <a:lnTo>
                    <a:pt x="1397" y="2371"/>
                  </a:lnTo>
                  <a:lnTo>
                    <a:pt x="1401" y="2369"/>
                  </a:lnTo>
                  <a:lnTo>
                    <a:pt x="1401" y="2369"/>
                  </a:lnTo>
                  <a:lnTo>
                    <a:pt x="1403" y="2369"/>
                  </a:lnTo>
                  <a:lnTo>
                    <a:pt x="1403" y="2369"/>
                  </a:lnTo>
                  <a:lnTo>
                    <a:pt x="1405" y="2369"/>
                  </a:lnTo>
                  <a:lnTo>
                    <a:pt x="1407" y="2369"/>
                  </a:lnTo>
                  <a:lnTo>
                    <a:pt x="1407" y="2371"/>
                  </a:lnTo>
                  <a:lnTo>
                    <a:pt x="1408" y="2373"/>
                  </a:lnTo>
                  <a:lnTo>
                    <a:pt x="1410" y="2375"/>
                  </a:lnTo>
                  <a:lnTo>
                    <a:pt x="1412" y="2378"/>
                  </a:lnTo>
                  <a:lnTo>
                    <a:pt x="1414" y="2382"/>
                  </a:lnTo>
                  <a:lnTo>
                    <a:pt x="1416" y="2384"/>
                  </a:lnTo>
                  <a:lnTo>
                    <a:pt x="1417" y="2384"/>
                  </a:lnTo>
                  <a:lnTo>
                    <a:pt x="1419" y="2385"/>
                  </a:lnTo>
                  <a:lnTo>
                    <a:pt x="1421" y="2385"/>
                  </a:lnTo>
                  <a:lnTo>
                    <a:pt x="1423" y="2385"/>
                  </a:lnTo>
                  <a:lnTo>
                    <a:pt x="1425" y="2385"/>
                  </a:lnTo>
                  <a:lnTo>
                    <a:pt x="1428" y="2385"/>
                  </a:lnTo>
                  <a:lnTo>
                    <a:pt x="1432" y="2385"/>
                  </a:lnTo>
                  <a:lnTo>
                    <a:pt x="1436" y="2384"/>
                  </a:lnTo>
                  <a:lnTo>
                    <a:pt x="1439" y="2382"/>
                  </a:lnTo>
                  <a:lnTo>
                    <a:pt x="1443" y="2380"/>
                  </a:lnTo>
                  <a:lnTo>
                    <a:pt x="1445" y="2378"/>
                  </a:lnTo>
                  <a:lnTo>
                    <a:pt x="1448" y="2376"/>
                  </a:lnTo>
                  <a:lnTo>
                    <a:pt x="1452" y="2375"/>
                  </a:lnTo>
                  <a:lnTo>
                    <a:pt x="1454" y="2371"/>
                  </a:lnTo>
                  <a:lnTo>
                    <a:pt x="1457" y="2369"/>
                  </a:lnTo>
                  <a:lnTo>
                    <a:pt x="1459" y="2365"/>
                  </a:lnTo>
                  <a:lnTo>
                    <a:pt x="1463" y="2362"/>
                  </a:lnTo>
                  <a:lnTo>
                    <a:pt x="1465" y="2358"/>
                  </a:lnTo>
                  <a:lnTo>
                    <a:pt x="1466" y="2356"/>
                  </a:lnTo>
                  <a:lnTo>
                    <a:pt x="1470" y="2351"/>
                  </a:lnTo>
                  <a:lnTo>
                    <a:pt x="1472" y="2347"/>
                  </a:lnTo>
                  <a:lnTo>
                    <a:pt x="1476" y="2340"/>
                  </a:lnTo>
                  <a:lnTo>
                    <a:pt x="1479" y="2333"/>
                  </a:lnTo>
                  <a:lnTo>
                    <a:pt x="1481" y="2325"/>
                  </a:lnTo>
                  <a:lnTo>
                    <a:pt x="1485" y="2318"/>
                  </a:lnTo>
                  <a:lnTo>
                    <a:pt x="1488" y="2304"/>
                  </a:lnTo>
                  <a:lnTo>
                    <a:pt x="1492" y="2295"/>
                  </a:lnTo>
                  <a:lnTo>
                    <a:pt x="1492" y="2289"/>
                  </a:lnTo>
                  <a:lnTo>
                    <a:pt x="1494" y="2285"/>
                  </a:lnTo>
                  <a:lnTo>
                    <a:pt x="1494" y="2280"/>
                  </a:lnTo>
                  <a:lnTo>
                    <a:pt x="1494" y="2276"/>
                  </a:lnTo>
                  <a:lnTo>
                    <a:pt x="1496" y="2264"/>
                  </a:lnTo>
                  <a:lnTo>
                    <a:pt x="1496" y="2253"/>
                  </a:lnTo>
                  <a:lnTo>
                    <a:pt x="1496" y="2238"/>
                  </a:lnTo>
                  <a:lnTo>
                    <a:pt x="1496" y="2224"/>
                  </a:lnTo>
                  <a:lnTo>
                    <a:pt x="1496" y="2209"/>
                  </a:lnTo>
                  <a:lnTo>
                    <a:pt x="1496" y="2193"/>
                  </a:lnTo>
                  <a:lnTo>
                    <a:pt x="1494" y="2176"/>
                  </a:lnTo>
                  <a:lnTo>
                    <a:pt x="1494" y="2160"/>
                  </a:lnTo>
                  <a:lnTo>
                    <a:pt x="1494" y="2142"/>
                  </a:lnTo>
                  <a:lnTo>
                    <a:pt x="1494" y="2126"/>
                  </a:lnTo>
                  <a:lnTo>
                    <a:pt x="1492" y="2107"/>
                  </a:lnTo>
                  <a:lnTo>
                    <a:pt x="1492" y="2091"/>
                  </a:lnTo>
                  <a:lnTo>
                    <a:pt x="1492" y="2073"/>
                  </a:lnTo>
                  <a:lnTo>
                    <a:pt x="1492" y="2057"/>
                  </a:lnTo>
                  <a:lnTo>
                    <a:pt x="1488" y="2046"/>
                  </a:lnTo>
                  <a:lnTo>
                    <a:pt x="1485" y="2037"/>
                  </a:lnTo>
                  <a:lnTo>
                    <a:pt x="1481" y="2028"/>
                  </a:lnTo>
                  <a:lnTo>
                    <a:pt x="1477" y="2020"/>
                  </a:lnTo>
                  <a:lnTo>
                    <a:pt x="1476" y="2011"/>
                  </a:lnTo>
                  <a:lnTo>
                    <a:pt x="1474" y="2004"/>
                  </a:lnTo>
                  <a:lnTo>
                    <a:pt x="1474" y="1998"/>
                  </a:lnTo>
                  <a:lnTo>
                    <a:pt x="1472" y="1991"/>
                  </a:lnTo>
                  <a:lnTo>
                    <a:pt x="1472" y="1991"/>
                  </a:lnTo>
                  <a:lnTo>
                    <a:pt x="1472" y="1984"/>
                  </a:lnTo>
                  <a:lnTo>
                    <a:pt x="1470" y="1975"/>
                  </a:lnTo>
                  <a:lnTo>
                    <a:pt x="1470" y="1969"/>
                  </a:lnTo>
                  <a:lnTo>
                    <a:pt x="1470" y="1962"/>
                  </a:lnTo>
                  <a:lnTo>
                    <a:pt x="1470" y="1955"/>
                  </a:lnTo>
                  <a:lnTo>
                    <a:pt x="1470" y="1949"/>
                  </a:lnTo>
                  <a:lnTo>
                    <a:pt x="1472" y="1944"/>
                  </a:lnTo>
                  <a:lnTo>
                    <a:pt x="1472" y="1938"/>
                  </a:lnTo>
                  <a:lnTo>
                    <a:pt x="1472" y="1933"/>
                  </a:lnTo>
                  <a:lnTo>
                    <a:pt x="1474" y="1929"/>
                  </a:lnTo>
                  <a:lnTo>
                    <a:pt x="1474" y="1924"/>
                  </a:lnTo>
                  <a:lnTo>
                    <a:pt x="1474" y="1920"/>
                  </a:lnTo>
                  <a:lnTo>
                    <a:pt x="1472" y="1915"/>
                  </a:lnTo>
                  <a:lnTo>
                    <a:pt x="1472" y="1909"/>
                  </a:lnTo>
                  <a:lnTo>
                    <a:pt x="1470" y="1904"/>
                  </a:lnTo>
                  <a:lnTo>
                    <a:pt x="1468" y="1900"/>
                  </a:lnTo>
                  <a:lnTo>
                    <a:pt x="1466" y="1895"/>
                  </a:lnTo>
                  <a:lnTo>
                    <a:pt x="1465" y="1891"/>
                  </a:lnTo>
                  <a:lnTo>
                    <a:pt x="1461" y="1886"/>
                  </a:lnTo>
                  <a:lnTo>
                    <a:pt x="1459" y="1882"/>
                  </a:lnTo>
                  <a:lnTo>
                    <a:pt x="1454" y="1873"/>
                  </a:lnTo>
                  <a:lnTo>
                    <a:pt x="1450" y="1866"/>
                  </a:lnTo>
                  <a:lnTo>
                    <a:pt x="1445" y="1859"/>
                  </a:lnTo>
                  <a:lnTo>
                    <a:pt x="1437" y="1851"/>
                  </a:lnTo>
                  <a:lnTo>
                    <a:pt x="1432" y="1844"/>
                  </a:lnTo>
                  <a:lnTo>
                    <a:pt x="1427" y="1837"/>
                  </a:lnTo>
                  <a:lnTo>
                    <a:pt x="1416" y="1822"/>
                  </a:lnTo>
                  <a:lnTo>
                    <a:pt x="1403" y="1809"/>
                  </a:lnTo>
                  <a:lnTo>
                    <a:pt x="1397" y="1800"/>
                  </a:lnTo>
                  <a:lnTo>
                    <a:pt x="1392" y="1793"/>
                  </a:lnTo>
                  <a:lnTo>
                    <a:pt x="1388" y="1786"/>
                  </a:lnTo>
                  <a:lnTo>
                    <a:pt x="1385" y="1777"/>
                  </a:lnTo>
                  <a:lnTo>
                    <a:pt x="1381" y="1770"/>
                  </a:lnTo>
                  <a:lnTo>
                    <a:pt x="1377" y="1762"/>
                  </a:lnTo>
                  <a:lnTo>
                    <a:pt x="1376" y="1755"/>
                  </a:lnTo>
                  <a:lnTo>
                    <a:pt x="1372" y="1748"/>
                  </a:lnTo>
                  <a:lnTo>
                    <a:pt x="1370" y="1740"/>
                  </a:lnTo>
                  <a:lnTo>
                    <a:pt x="1367" y="1733"/>
                  </a:lnTo>
                  <a:lnTo>
                    <a:pt x="1365" y="1726"/>
                  </a:lnTo>
                  <a:lnTo>
                    <a:pt x="1361" y="1719"/>
                  </a:lnTo>
                  <a:lnTo>
                    <a:pt x="1359" y="1715"/>
                  </a:lnTo>
                  <a:lnTo>
                    <a:pt x="1357" y="1713"/>
                  </a:lnTo>
                  <a:lnTo>
                    <a:pt x="1356" y="1710"/>
                  </a:lnTo>
                  <a:lnTo>
                    <a:pt x="1352" y="1706"/>
                  </a:lnTo>
                  <a:lnTo>
                    <a:pt x="1350" y="1704"/>
                  </a:lnTo>
                  <a:lnTo>
                    <a:pt x="1348" y="1700"/>
                  </a:lnTo>
                  <a:lnTo>
                    <a:pt x="1345" y="1697"/>
                  </a:lnTo>
                  <a:lnTo>
                    <a:pt x="1343" y="1695"/>
                  </a:lnTo>
                  <a:lnTo>
                    <a:pt x="1339" y="1693"/>
                  </a:lnTo>
                  <a:lnTo>
                    <a:pt x="1337" y="1691"/>
                  </a:lnTo>
                  <a:lnTo>
                    <a:pt x="1334" y="1690"/>
                  </a:lnTo>
                  <a:lnTo>
                    <a:pt x="1330" y="1688"/>
                  </a:lnTo>
                  <a:lnTo>
                    <a:pt x="1328" y="1686"/>
                  </a:lnTo>
                  <a:lnTo>
                    <a:pt x="1323" y="1684"/>
                  </a:lnTo>
                  <a:lnTo>
                    <a:pt x="1319" y="1684"/>
                  </a:lnTo>
                  <a:lnTo>
                    <a:pt x="1316" y="1682"/>
                  </a:lnTo>
                  <a:lnTo>
                    <a:pt x="1314" y="1682"/>
                  </a:lnTo>
                  <a:lnTo>
                    <a:pt x="1312" y="1682"/>
                  </a:lnTo>
                  <a:lnTo>
                    <a:pt x="1310" y="1681"/>
                  </a:lnTo>
                  <a:lnTo>
                    <a:pt x="1310" y="1681"/>
                  </a:lnTo>
                  <a:lnTo>
                    <a:pt x="1308" y="1681"/>
                  </a:lnTo>
                  <a:lnTo>
                    <a:pt x="1308" y="1679"/>
                  </a:lnTo>
                  <a:lnTo>
                    <a:pt x="1310" y="1677"/>
                  </a:lnTo>
                  <a:lnTo>
                    <a:pt x="1310" y="1677"/>
                  </a:lnTo>
                  <a:lnTo>
                    <a:pt x="1314" y="1671"/>
                  </a:lnTo>
                  <a:lnTo>
                    <a:pt x="1319" y="1664"/>
                  </a:lnTo>
                  <a:lnTo>
                    <a:pt x="1319" y="1664"/>
                  </a:lnTo>
                  <a:lnTo>
                    <a:pt x="1319" y="1662"/>
                  </a:lnTo>
                  <a:lnTo>
                    <a:pt x="1321" y="1661"/>
                  </a:lnTo>
                  <a:lnTo>
                    <a:pt x="1321" y="1659"/>
                  </a:lnTo>
                  <a:lnTo>
                    <a:pt x="1321" y="1659"/>
                  </a:lnTo>
                  <a:lnTo>
                    <a:pt x="1319" y="1657"/>
                  </a:lnTo>
                  <a:lnTo>
                    <a:pt x="1319" y="1657"/>
                  </a:lnTo>
                  <a:lnTo>
                    <a:pt x="1318" y="1655"/>
                  </a:lnTo>
                  <a:lnTo>
                    <a:pt x="1316" y="1655"/>
                  </a:lnTo>
                  <a:lnTo>
                    <a:pt x="1314" y="1655"/>
                  </a:lnTo>
                  <a:lnTo>
                    <a:pt x="1310" y="1653"/>
                  </a:lnTo>
                  <a:lnTo>
                    <a:pt x="1307" y="1653"/>
                  </a:lnTo>
                  <a:lnTo>
                    <a:pt x="1301" y="1653"/>
                  </a:lnTo>
                  <a:lnTo>
                    <a:pt x="1296" y="1655"/>
                  </a:lnTo>
                  <a:lnTo>
                    <a:pt x="1290" y="1655"/>
                  </a:lnTo>
                  <a:lnTo>
                    <a:pt x="1283" y="1655"/>
                  </a:lnTo>
                  <a:lnTo>
                    <a:pt x="1281" y="1655"/>
                  </a:lnTo>
                  <a:lnTo>
                    <a:pt x="1281" y="1655"/>
                  </a:lnTo>
                  <a:lnTo>
                    <a:pt x="1279" y="1655"/>
                  </a:lnTo>
                  <a:lnTo>
                    <a:pt x="1278" y="1655"/>
                  </a:lnTo>
                  <a:lnTo>
                    <a:pt x="1274" y="1653"/>
                  </a:lnTo>
                  <a:lnTo>
                    <a:pt x="1270" y="1651"/>
                  </a:lnTo>
                  <a:lnTo>
                    <a:pt x="1267" y="1650"/>
                  </a:lnTo>
                  <a:lnTo>
                    <a:pt x="1263" y="1648"/>
                  </a:lnTo>
                  <a:lnTo>
                    <a:pt x="1259" y="1646"/>
                  </a:lnTo>
                  <a:lnTo>
                    <a:pt x="1254" y="1644"/>
                  </a:lnTo>
                  <a:lnTo>
                    <a:pt x="1252" y="1644"/>
                  </a:lnTo>
                  <a:lnTo>
                    <a:pt x="1250" y="1644"/>
                  </a:lnTo>
                  <a:lnTo>
                    <a:pt x="1247" y="1644"/>
                  </a:lnTo>
                  <a:lnTo>
                    <a:pt x="1245" y="1644"/>
                  </a:lnTo>
                  <a:lnTo>
                    <a:pt x="1241" y="1644"/>
                  </a:lnTo>
                  <a:lnTo>
                    <a:pt x="1239" y="1644"/>
                  </a:lnTo>
                  <a:lnTo>
                    <a:pt x="1236" y="1644"/>
                  </a:lnTo>
                  <a:lnTo>
                    <a:pt x="1234" y="1646"/>
                  </a:lnTo>
                  <a:lnTo>
                    <a:pt x="1230" y="1648"/>
                  </a:lnTo>
                  <a:lnTo>
                    <a:pt x="1227" y="1648"/>
                  </a:lnTo>
                  <a:lnTo>
                    <a:pt x="1225" y="1651"/>
                  </a:lnTo>
                  <a:lnTo>
                    <a:pt x="1221" y="1653"/>
                  </a:lnTo>
                  <a:lnTo>
                    <a:pt x="1218" y="1655"/>
                  </a:lnTo>
                  <a:lnTo>
                    <a:pt x="1214" y="1659"/>
                  </a:lnTo>
                  <a:lnTo>
                    <a:pt x="1210" y="1662"/>
                  </a:lnTo>
                  <a:lnTo>
                    <a:pt x="1207" y="1666"/>
                  </a:lnTo>
                  <a:lnTo>
                    <a:pt x="1207" y="1671"/>
                  </a:lnTo>
                  <a:lnTo>
                    <a:pt x="1207" y="1677"/>
                  </a:lnTo>
                  <a:lnTo>
                    <a:pt x="1209" y="1682"/>
                  </a:lnTo>
                  <a:lnTo>
                    <a:pt x="1210" y="1688"/>
                  </a:lnTo>
                  <a:lnTo>
                    <a:pt x="1212" y="1695"/>
                  </a:lnTo>
                  <a:lnTo>
                    <a:pt x="1214" y="1702"/>
                  </a:lnTo>
                  <a:lnTo>
                    <a:pt x="1216" y="1706"/>
                  </a:lnTo>
                  <a:lnTo>
                    <a:pt x="1218" y="1708"/>
                  </a:lnTo>
                  <a:lnTo>
                    <a:pt x="1218" y="1711"/>
                  </a:lnTo>
                  <a:lnTo>
                    <a:pt x="1218" y="1713"/>
                  </a:lnTo>
                  <a:lnTo>
                    <a:pt x="1218" y="1715"/>
                  </a:lnTo>
                  <a:lnTo>
                    <a:pt x="1218" y="1715"/>
                  </a:lnTo>
                  <a:lnTo>
                    <a:pt x="1216" y="1717"/>
                  </a:lnTo>
                  <a:lnTo>
                    <a:pt x="1216" y="1717"/>
                  </a:lnTo>
                  <a:lnTo>
                    <a:pt x="1214" y="1719"/>
                  </a:lnTo>
                  <a:lnTo>
                    <a:pt x="1214" y="1719"/>
                  </a:lnTo>
                  <a:lnTo>
                    <a:pt x="1212" y="1720"/>
                  </a:lnTo>
                  <a:lnTo>
                    <a:pt x="1210" y="1720"/>
                  </a:lnTo>
                  <a:lnTo>
                    <a:pt x="1209" y="1724"/>
                  </a:lnTo>
                  <a:lnTo>
                    <a:pt x="1207" y="1728"/>
                  </a:lnTo>
                  <a:lnTo>
                    <a:pt x="1203" y="1730"/>
                  </a:lnTo>
                  <a:lnTo>
                    <a:pt x="1201" y="1731"/>
                  </a:lnTo>
                  <a:lnTo>
                    <a:pt x="1199" y="1731"/>
                  </a:lnTo>
                  <a:lnTo>
                    <a:pt x="1198" y="1733"/>
                  </a:lnTo>
                  <a:lnTo>
                    <a:pt x="1196" y="1733"/>
                  </a:lnTo>
                  <a:lnTo>
                    <a:pt x="1194" y="1733"/>
                  </a:lnTo>
                  <a:lnTo>
                    <a:pt x="1192" y="1731"/>
                  </a:lnTo>
                  <a:lnTo>
                    <a:pt x="1190" y="1731"/>
                  </a:lnTo>
                  <a:lnTo>
                    <a:pt x="1189" y="1730"/>
                  </a:lnTo>
                  <a:lnTo>
                    <a:pt x="1187" y="1728"/>
                  </a:lnTo>
                  <a:lnTo>
                    <a:pt x="1187" y="1726"/>
                  </a:lnTo>
                  <a:lnTo>
                    <a:pt x="1185" y="1724"/>
                  </a:lnTo>
                  <a:lnTo>
                    <a:pt x="1183" y="1722"/>
                  </a:lnTo>
                  <a:lnTo>
                    <a:pt x="1181" y="1720"/>
                  </a:lnTo>
                  <a:lnTo>
                    <a:pt x="1178" y="1711"/>
                  </a:lnTo>
                  <a:lnTo>
                    <a:pt x="1174" y="1704"/>
                  </a:lnTo>
                  <a:lnTo>
                    <a:pt x="1174" y="1702"/>
                  </a:lnTo>
                  <a:lnTo>
                    <a:pt x="1172" y="1702"/>
                  </a:lnTo>
                  <a:lnTo>
                    <a:pt x="1172" y="1702"/>
                  </a:lnTo>
                  <a:lnTo>
                    <a:pt x="1172" y="1702"/>
                  </a:lnTo>
                  <a:lnTo>
                    <a:pt x="1172" y="1702"/>
                  </a:lnTo>
                  <a:lnTo>
                    <a:pt x="1172" y="1702"/>
                  </a:lnTo>
                  <a:lnTo>
                    <a:pt x="1172" y="1704"/>
                  </a:lnTo>
                  <a:lnTo>
                    <a:pt x="1170" y="1706"/>
                  </a:lnTo>
                  <a:lnTo>
                    <a:pt x="1170" y="1708"/>
                  </a:lnTo>
                  <a:lnTo>
                    <a:pt x="1170" y="1710"/>
                  </a:lnTo>
                  <a:lnTo>
                    <a:pt x="1170" y="1711"/>
                  </a:lnTo>
                  <a:lnTo>
                    <a:pt x="1170" y="1715"/>
                  </a:lnTo>
                  <a:lnTo>
                    <a:pt x="1170" y="1719"/>
                  </a:lnTo>
                  <a:lnTo>
                    <a:pt x="1170" y="1724"/>
                  </a:lnTo>
                  <a:lnTo>
                    <a:pt x="1170" y="1726"/>
                  </a:lnTo>
                  <a:lnTo>
                    <a:pt x="1172" y="1730"/>
                  </a:lnTo>
                  <a:lnTo>
                    <a:pt x="1172" y="1731"/>
                  </a:lnTo>
                  <a:lnTo>
                    <a:pt x="1172" y="1733"/>
                  </a:lnTo>
                  <a:lnTo>
                    <a:pt x="1172" y="1737"/>
                  </a:lnTo>
                  <a:lnTo>
                    <a:pt x="1170" y="1739"/>
                  </a:lnTo>
                  <a:lnTo>
                    <a:pt x="1170" y="1740"/>
                  </a:lnTo>
                  <a:lnTo>
                    <a:pt x="1169" y="1742"/>
                  </a:lnTo>
                  <a:lnTo>
                    <a:pt x="1167" y="1740"/>
                  </a:lnTo>
                  <a:lnTo>
                    <a:pt x="1165" y="1739"/>
                  </a:lnTo>
                  <a:lnTo>
                    <a:pt x="1163" y="1735"/>
                  </a:lnTo>
                  <a:lnTo>
                    <a:pt x="1163" y="1733"/>
                  </a:lnTo>
                  <a:lnTo>
                    <a:pt x="1161" y="1730"/>
                  </a:lnTo>
                  <a:lnTo>
                    <a:pt x="1159" y="1724"/>
                  </a:lnTo>
                  <a:lnTo>
                    <a:pt x="1158" y="1719"/>
                  </a:lnTo>
                  <a:lnTo>
                    <a:pt x="1156" y="1713"/>
                  </a:lnTo>
                  <a:lnTo>
                    <a:pt x="1156" y="1710"/>
                  </a:lnTo>
                  <a:lnTo>
                    <a:pt x="1154" y="1708"/>
                  </a:lnTo>
                  <a:lnTo>
                    <a:pt x="1154" y="1706"/>
                  </a:lnTo>
                  <a:lnTo>
                    <a:pt x="1152" y="1704"/>
                  </a:lnTo>
                  <a:lnTo>
                    <a:pt x="1152" y="1702"/>
                  </a:lnTo>
                  <a:lnTo>
                    <a:pt x="1150" y="1700"/>
                  </a:lnTo>
                  <a:lnTo>
                    <a:pt x="1149" y="1699"/>
                  </a:lnTo>
                  <a:lnTo>
                    <a:pt x="1147" y="1699"/>
                  </a:lnTo>
                  <a:lnTo>
                    <a:pt x="1145" y="1699"/>
                  </a:lnTo>
                  <a:lnTo>
                    <a:pt x="1143" y="1697"/>
                  </a:lnTo>
                  <a:lnTo>
                    <a:pt x="1139" y="1699"/>
                  </a:lnTo>
                  <a:lnTo>
                    <a:pt x="1138" y="1699"/>
                  </a:lnTo>
                  <a:lnTo>
                    <a:pt x="1134" y="1700"/>
                  </a:lnTo>
                  <a:lnTo>
                    <a:pt x="1130" y="1702"/>
                  </a:lnTo>
                  <a:lnTo>
                    <a:pt x="1127" y="1704"/>
                  </a:lnTo>
                  <a:lnTo>
                    <a:pt x="1123" y="1706"/>
                  </a:lnTo>
                  <a:lnTo>
                    <a:pt x="1118" y="1710"/>
                  </a:lnTo>
                  <a:lnTo>
                    <a:pt x="1112" y="1713"/>
                  </a:lnTo>
                  <a:lnTo>
                    <a:pt x="1109" y="1719"/>
                  </a:lnTo>
                  <a:lnTo>
                    <a:pt x="1101" y="1724"/>
                  </a:lnTo>
                  <a:lnTo>
                    <a:pt x="1099" y="1724"/>
                  </a:lnTo>
                  <a:lnTo>
                    <a:pt x="1096" y="1724"/>
                  </a:lnTo>
                  <a:lnTo>
                    <a:pt x="1094" y="1722"/>
                  </a:lnTo>
                  <a:lnTo>
                    <a:pt x="1092" y="1722"/>
                  </a:lnTo>
                  <a:lnTo>
                    <a:pt x="1090" y="1720"/>
                  </a:lnTo>
                  <a:lnTo>
                    <a:pt x="1089" y="1719"/>
                  </a:lnTo>
                  <a:lnTo>
                    <a:pt x="1089" y="1717"/>
                  </a:lnTo>
                  <a:lnTo>
                    <a:pt x="1087" y="1715"/>
                  </a:lnTo>
                  <a:lnTo>
                    <a:pt x="1087" y="1711"/>
                  </a:lnTo>
                  <a:lnTo>
                    <a:pt x="1087" y="1710"/>
                  </a:lnTo>
                  <a:lnTo>
                    <a:pt x="1087" y="1706"/>
                  </a:lnTo>
                  <a:lnTo>
                    <a:pt x="1087" y="1702"/>
                  </a:lnTo>
                  <a:lnTo>
                    <a:pt x="1089" y="1695"/>
                  </a:lnTo>
                  <a:lnTo>
                    <a:pt x="1090" y="1686"/>
                  </a:lnTo>
                  <a:lnTo>
                    <a:pt x="1094" y="1668"/>
                  </a:lnTo>
                  <a:lnTo>
                    <a:pt x="1099" y="1650"/>
                  </a:lnTo>
                  <a:lnTo>
                    <a:pt x="1101" y="1639"/>
                  </a:lnTo>
                  <a:lnTo>
                    <a:pt x="1103" y="1630"/>
                  </a:lnTo>
                  <a:lnTo>
                    <a:pt x="1105" y="1624"/>
                  </a:lnTo>
                  <a:lnTo>
                    <a:pt x="1105" y="1619"/>
                  </a:lnTo>
                  <a:lnTo>
                    <a:pt x="1105" y="1615"/>
                  </a:lnTo>
                  <a:lnTo>
                    <a:pt x="1107" y="1610"/>
                  </a:lnTo>
                  <a:lnTo>
                    <a:pt x="1107" y="1599"/>
                  </a:lnTo>
                  <a:lnTo>
                    <a:pt x="1107" y="1590"/>
                  </a:lnTo>
                  <a:lnTo>
                    <a:pt x="1107" y="1579"/>
                  </a:lnTo>
                  <a:lnTo>
                    <a:pt x="1107" y="1571"/>
                  </a:lnTo>
                  <a:lnTo>
                    <a:pt x="1107" y="1562"/>
                  </a:lnTo>
                  <a:lnTo>
                    <a:pt x="1105" y="1553"/>
                  </a:lnTo>
                  <a:lnTo>
                    <a:pt x="1105" y="1546"/>
                  </a:lnTo>
                  <a:lnTo>
                    <a:pt x="1105" y="1541"/>
                  </a:lnTo>
                  <a:lnTo>
                    <a:pt x="1103" y="1528"/>
                  </a:lnTo>
                  <a:lnTo>
                    <a:pt x="1101" y="1519"/>
                  </a:lnTo>
                  <a:lnTo>
                    <a:pt x="1101" y="1515"/>
                  </a:lnTo>
                  <a:lnTo>
                    <a:pt x="1101" y="1513"/>
                  </a:lnTo>
                  <a:lnTo>
                    <a:pt x="1101" y="1512"/>
                  </a:lnTo>
                  <a:lnTo>
                    <a:pt x="1101" y="1510"/>
                  </a:lnTo>
                  <a:lnTo>
                    <a:pt x="1103" y="1506"/>
                  </a:lnTo>
                  <a:lnTo>
                    <a:pt x="1105" y="1502"/>
                  </a:lnTo>
                  <a:lnTo>
                    <a:pt x="1105" y="1499"/>
                  </a:lnTo>
                  <a:lnTo>
                    <a:pt x="1107" y="1495"/>
                  </a:lnTo>
                  <a:lnTo>
                    <a:pt x="1107" y="1492"/>
                  </a:lnTo>
                  <a:lnTo>
                    <a:pt x="1109" y="1488"/>
                  </a:lnTo>
                  <a:lnTo>
                    <a:pt x="1109" y="1484"/>
                  </a:lnTo>
                  <a:lnTo>
                    <a:pt x="1109" y="1481"/>
                  </a:lnTo>
                  <a:lnTo>
                    <a:pt x="1109" y="1472"/>
                  </a:lnTo>
                  <a:lnTo>
                    <a:pt x="1109" y="1464"/>
                  </a:lnTo>
                  <a:lnTo>
                    <a:pt x="1109" y="1455"/>
                  </a:lnTo>
                  <a:lnTo>
                    <a:pt x="1109" y="1446"/>
                  </a:lnTo>
                  <a:lnTo>
                    <a:pt x="1107" y="1428"/>
                  </a:lnTo>
                  <a:lnTo>
                    <a:pt x="1103" y="1410"/>
                  </a:lnTo>
                  <a:lnTo>
                    <a:pt x="1103" y="1399"/>
                  </a:lnTo>
                  <a:lnTo>
                    <a:pt x="1103" y="1390"/>
                  </a:lnTo>
                  <a:lnTo>
                    <a:pt x="1101" y="1379"/>
                  </a:lnTo>
                  <a:lnTo>
                    <a:pt x="1101" y="1370"/>
                  </a:lnTo>
                  <a:lnTo>
                    <a:pt x="1101" y="1366"/>
                  </a:lnTo>
                  <a:lnTo>
                    <a:pt x="1101" y="1363"/>
                  </a:lnTo>
                  <a:lnTo>
                    <a:pt x="1103" y="1359"/>
                  </a:lnTo>
                  <a:lnTo>
                    <a:pt x="1103" y="1357"/>
                  </a:lnTo>
                  <a:lnTo>
                    <a:pt x="1103" y="1353"/>
                  </a:lnTo>
                  <a:lnTo>
                    <a:pt x="1105" y="1352"/>
                  </a:lnTo>
                  <a:lnTo>
                    <a:pt x="1105" y="1350"/>
                  </a:lnTo>
                  <a:lnTo>
                    <a:pt x="1107" y="1348"/>
                  </a:lnTo>
                  <a:lnTo>
                    <a:pt x="1107" y="1346"/>
                  </a:lnTo>
                  <a:lnTo>
                    <a:pt x="1109" y="1344"/>
                  </a:lnTo>
                  <a:lnTo>
                    <a:pt x="1110" y="1343"/>
                  </a:lnTo>
                  <a:lnTo>
                    <a:pt x="1110" y="1343"/>
                  </a:lnTo>
                  <a:lnTo>
                    <a:pt x="1114" y="1339"/>
                  </a:lnTo>
                  <a:lnTo>
                    <a:pt x="1116" y="1337"/>
                  </a:lnTo>
                  <a:lnTo>
                    <a:pt x="1119" y="1335"/>
                  </a:lnTo>
                  <a:lnTo>
                    <a:pt x="1123" y="1334"/>
                  </a:lnTo>
                  <a:lnTo>
                    <a:pt x="1127" y="1332"/>
                  </a:lnTo>
                  <a:lnTo>
                    <a:pt x="1129" y="1328"/>
                  </a:lnTo>
                  <a:lnTo>
                    <a:pt x="1130" y="1328"/>
                  </a:lnTo>
                  <a:lnTo>
                    <a:pt x="1132" y="1326"/>
                  </a:lnTo>
                  <a:lnTo>
                    <a:pt x="1134" y="1324"/>
                  </a:lnTo>
                  <a:lnTo>
                    <a:pt x="1136" y="1323"/>
                  </a:lnTo>
                  <a:lnTo>
                    <a:pt x="1136" y="1319"/>
                  </a:lnTo>
                  <a:lnTo>
                    <a:pt x="1138" y="1317"/>
                  </a:lnTo>
                  <a:lnTo>
                    <a:pt x="1139" y="1315"/>
                  </a:lnTo>
                  <a:lnTo>
                    <a:pt x="1139" y="1312"/>
                  </a:lnTo>
                  <a:lnTo>
                    <a:pt x="1141" y="1310"/>
                  </a:lnTo>
                  <a:lnTo>
                    <a:pt x="1143" y="1306"/>
                  </a:lnTo>
                  <a:lnTo>
                    <a:pt x="1145" y="1304"/>
                  </a:lnTo>
                  <a:lnTo>
                    <a:pt x="1149" y="1303"/>
                  </a:lnTo>
                  <a:lnTo>
                    <a:pt x="1150" y="1299"/>
                  </a:lnTo>
                  <a:lnTo>
                    <a:pt x="1154" y="1297"/>
                  </a:lnTo>
                  <a:lnTo>
                    <a:pt x="1158" y="1295"/>
                  </a:lnTo>
                  <a:lnTo>
                    <a:pt x="1161" y="1292"/>
                  </a:lnTo>
                  <a:lnTo>
                    <a:pt x="1165" y="1290"/>
                  </a:lnTo>
                  <a:lnTo>
                    <a:pt x="1169" y="1288"/>
                  </a:lnTo>
                  <a:lnTo>
                    <a:pt x="1174" y="1286"/>
                  </a:lnTo>
                  <a:lnTo>
                    <a:pt x="1178" y="1286"/>
                  </a:lnTo>
                  <a:lnTo>
                    <a:pt x="1179" y="1284"/>
                  </a:lnTo>
                  <a:lnTo>
                    <a:pt x="1183" y="1284"/>
                  </a:lnTo>
                  <a:lnTo>
                    <a:pt x="1185" y="1284"/>
                  </a:lnTo>
                  <a:lnTo>
                    <a:pt x="1187" y="1284"/>
                  </a:lnTo>
                  <a:lnTo>
                    <a:pt x="1187" y="1283"/>
                  </a:lnTo>
                  <a:lnTo>
                    <a:pt x="1185" y="1281"/>
                  </a:lnTo>
                  <a:lnTo>
                    <a:pt x="1183" y="1279"/>
                  </a:lnTo>
                  <a:lnTo>
                    <a:pt x="1183" y="1275"/>
                  </a:lnTo>
                  <a:lnTo>
                    <a:pt x="1183" y="1274"/>
                  </a:lnTo>
                  <a:lnTo>
                    <a:pt x="1183" y="1272"/>
                  </a:lnTo>
                  <a:lnTo>
                    <a:pt x="1183" y="1270"/>
                  </a:lnTo>
                  <a:lnTo>
                    <a:pt x="1183" y="1268"/>
                  </a:lnTo>
                  <a:lnTo>
                    <a:pt x="1183" y="1266"/>
                  </a:lnTo>
                  <a:lnTo>
                    <a:pt x="1185" y="1264"/>
                  </a:lnTo>
                  <a:lnTo>
                    <a:pt x="1185" y="1264"/>
                  </a:lnTo>
                  <a:lnTo>
                    <a:pt x="1187" y="1263"/>
                  </a:lnTo>
                  <a:lnTo>
                    <a:pt x="1190" y="1259"/>
                  </a:lnTo>
                  <a:lnTo>
                    <a:pt x="1194" y="1255"/>
                  </a:lnTo>
                  <a:lnTo>
                    <a:pt x="1194" y="1257"/>
                  </a:lnTo>
                  <a:lnTo>
                    <a:pt x="1198" y="1254"/>
                  </a:lnTo>
                  <a:lnTo>
                    <a:pt x="1203" y="1250"/>
                  </a:lnTo>
                  <a:lnTo>
                    <a:pt x="1209" y="1244"/>
                  </a:lnTo>
                  <a:lnTo>
                    <a:pt x="1216" y="1241"/>
                  </a:lnTo>
                  <a:lnTo>
                    <a:pt x="1221" y="1235"/>
                  </a:lnTo>
                  <a:lnTo>
                    <a:pt x="1228" y="1230"/>
                  </a:lnTo>
                  <a:lnTo>
                    <a:pt x="1230" y="1226"/>
                  </a:lnTo>
                  <a:lnTo>
                    <a:pt x="1234" y="1224"/>
                  </a:lnTo>
                  <a:lnTo>
                    <a:pt x="1238" y="1221"/>
                  </a:lnTo>
                  <a:lnTo>
                    <a:pt x="1241" y="1217"/>
                  </a:lnTo>
                  <a:lnTo>
                    <a:pt x="1239" y="1215"/>
                  </a:lnTo>
                  <a:lnTo>
                    <a:pt x="1238" y="1214"/>
                  </a:lnTo>
                  <a:lnTo>
                    <a:pt x="1234" y="1210"/>
                  </a:lnTo>
                  <a:lnTo>
                    <a:pt x="1230" y="1205"/>
                  </a:lnTo>
                  <a:lnTo>
                    <a:pt x="1228" y="1203"/>
                  </a:lnTo>
                  <a:lnTo>
                    <a:pt x="1227" y="1199"/>
                  </a:lnTo>
                  <a:lnTo>
                    <a:pt x="1227" y="1197"/>
                  </a:lnTo>
                  <a:lnTo>
                    <a:pt x="1225" y="1194"/>
                  </a:lnTo>
                  <a:lnTo>
                    <a:pt x="1225" y="1192"/>
                  </a:lnTo>
                  <a:lnTo>
                    <a:pt x="1225" y="1188"/>
                  </a:lnTo>
                  <a:lnTo>
                    <a:pt x="1225" y="1186"/>
                  </a:lnTo>
                  <a:lnTo>
                    <a:pt x="1225" y="1186"/>
                  </a:lnTo>
                  <a:lnTo>
                    <a:pt x="1225" y="1185"/>
                  </a:lnTo>
                  <a:lnTo>
                    <a:pt x="1227" y="1183"/>
                  </a:lnTo>
                  <a:lnTo>
                    <a:pt x="1228" y="1181"/>
                  </a:lnTo>
                  <a:lnTo>
                    <a:pt x="1230" y="1177"/>
                  </a:lnTo>
                  <a:lnTo>
                    <a:pt x="1234" y="1175"/>
                  </a:lnTo>
                  <a:lnTo>
                    <a:pt x="1238" y="1172"/>
                  </a:lnTo>
                  <a:lnTo>
                    <a:pt x="1247" y="1166"/>
                  </a:lnTo>
                  <a:lnTo>
                    <a:pt x="1258" y="1161"/>
                  </a:lnTo>
                  <a:lnTo>
                    <a:pt x="1267" y="1155"/>
                  </a:lnTo>
                  <a:lnTo>
                    <a:pt x="1278" y="1150"/>
                  </a:lnTo>
                  <a:lnTo>
                    <a:pt x="1283" y="1146"/>
                  </a:lnTo>
                  <a:lnTo>
                    <a:pt x="1288" y="1143"/>
                  </a:lnTo>
                  <a:lnTo>
                    <a:pt x="1292" y="1139"/>
                  </a:lnTo>
                  <a:lnTo>
                    <a:pt x="1298" y="1135"/>
                  </a:lnTo>
                  <a:lnTo>
                    <a:pt x="1298" y="1135"/>
                  </a:lnTo>
                  <a:lnTo>
                    <a:pt x="1299" y="1137"/>
                  </a:lnTo>
                  <a:lnTo>
                    <a:pt x="1299" y="1137"/>
                  </a:lnTo>
                  <a:lnTo>
                    <a:pt x="1299" y="1139"/>
                  </a:lnTo>
                  <a:lnTo>
                    <a:pt x="1301" y="1139"/>
                  </a:lnTo>
                  <a:lnTo>
                    <a:pt x="1301" y="1141"/>
                  </a:lnTo>
                  <a:lnTo>
                    <a:pt x="1301" y="1143"/>
                  </a:lnTo>
                  <a:lnTo>
                    <a:pt x="1301" y="1143"/>
                  </a:lnTo>
                  <a:lnTo>
                    <a:pt x="1299" y="1150"/>
                  </a:lnTo>
                  <a:lnTo>
                    <a:pt x="1298" y="1159"/>
                  </a:lnTo>
                  <a:lnTo>
                    <a:pt x="1296" y="1163"/>
                  </a:lnTo>
                  <a:lnTo>
                    <a:pt x="1296" y="1166"/>
                  </a:lnTo>
                  <a:lnTo>
                    <a:pt x="1296" y="1170"/>
                  </a:lnTo>
                  <a:lnTo>
                    <a:pt x="1296" y="1172"/>
                  </a:lnTo>
                  <a:lnTo>
                    <a:pt x="1296" y="1172"/>
                  </a:lnTo>
                  <a:lnTo>
                    <a:pt x="1296" y="1174"/>
                  </a:lnTo>
                  <a:lnTo>
                    <a:pt x="1298" y="1174"/>
                  </a:lnTo>
                  <a:lnTo>
                    <a:pt x="1298" y="1174"/>
                  </a:lnTo>
                  <a:lnTo>
                    <a:pt x="1299" y="1174"/>
                  </a:lnTo>
                  <a:lnTo>
                    <a:pt x="1301" y="1174"/>
                  </a:lnTo>
                  <a:lnTo>
                    <a:pt x="1303" y="1174"/>
                  </a:lnTo>
                  <a:lnTo>
                    <a:pt x="1305" y="1172"/>
                  </a:lnTo>
                  <a:lnTo>
                    <a:pt x="1307" y="1168"/>
                  </a:lnTo>
                  <a:lnTo>
                    <a:pt x="1308" y="1163"/>
                  </a:lnTo>
                  <a:lnTo>
                    <a:pt x="1310" y="1159"/>
                  </a:lnTo>
                  <a:lnTo>
                    <a:pt x="1314" y="1154"/>
                  </a:lnTo>
                  <a:lnTo>
                    <a:pt x="1319" y="1146"/>
                  </a:lnTo>
                  <a:lnTo>
                    <a:pt x="1325" y="1139"/>
                  </a:lnTo>
                  <a:lnTo>
                    <a:pt x="1327" y="1135"/>
                  </a:lnTo>
                  <a:lnTo>
                    <a:pt x="1328" y="1132"/>
                  </a:lnTo>
                  <a:lnTo>
                    <a:pt x="1330" y="1128"/>
                  </a:lnTo>
                  <a:lnTo>
                    <a:pt x="1330" y="1125"/>
                  </a:lnTo>
                  <a:lnTo>
                    <a:pt x="1332" y="1123"/>
                  </a:lnTo>
                  <a:lnTo>
                    <a:pt x="1332" y="1119"/>
                  </a:lnTo>
                  <a:lnTo>
                    <a:pt x="1332" y="1117"/>
                  </a:lnTo>
                  <a:lnTo>
                    <a:pt x="1332" y="1115"/>
                  </a:lnTo>
                  <a:lnTo>
                    <a:pt x="1332" y="1112"/>
                  </a:lnTo>
                  <a:lnTo>
                    <a:pt x="1332" y="1110"/>
                  </a:lnTo>
                  <a:lnTo>
                    <a:pt x="1332" y="1106"/>
                  </a:lnTo>
                  <a:lnTo>
                    <a:pt x="1330" y="1103"/>
                  </a:lnTo>
                  <a:lnTo>
                    <a:pt x="1336" y="1097"/>
                  </a:lnTo>
                  <a:lnTo>
                    <a:pt x="1339" y="1092"/>
                  </a:lnTo>
                  <a:lnTo>
                    <a:pt x="1343" y="1086"/>
                  </a:lnTo>
                  <a:lnTo>
                    <a:pt x="1348" y="1081"/>
                  </a:lnTo>
                  <a:lnTo>
                    <a:pt x="1350" y="1077"/>
                  </a:lnTo>
                  <a:lnTo>
                    <a:pt x="1352" y="1076"/>
                  </a:lnTo>
                  <a:lnTo>
                    <a:pt x="1352" y="1072"/>
                  </a:lnTo>
                  <a:lnTo>
                    <a:pt x="1354" y="1068"/>
                  </a:lnTo>
                  <a:lnTo>
                    <a:pt x="1356" y="1066"/>
                  </a:lnTo>
                  <a:lnTo>
                    <a:pt x="1356" y="1063"/>
                  </a:lnTo>
                  <a:lnTo>
                    <a:pt x="1357" y="1059"/>
                  </a:lnTo>
                  <a:lnTo>
                    <a:pt x="1357" y="1054"/>
                  </a:lnTo>
                  <a:lnTo>
                    <a:pt x="1357" y="1054"/>
                  </a:lnTo>
                  <a:lnTo>
                    <a:pt x="1357" y="1052"/>
                  </a:lnTo>
                  <a:lnTo>
                    <a:pt x="1356" y="1052"/>
                  </a:lnTo>
                  <a:lnTo>
                    <a:pt x="1356" y="1052"/>
                  </a:lnTo>
                  <a:lnTo>
                    <a:pt x="1356" y="1052"/>
                  </a:lnTo>
                  <a:lnTo>
                    <a:pt x="1354" y="1052"/>
                  </a:lnTo>
                  <a:lnTo>
                    <a:pt x="1354" y="1052"/>
                  </a:lnTo>
                  <a:lnTo>
                    <a:pt x="1352" y="1054"/>
                  </a:lnTo>
                  <a:lnTo>
                    <a:pt x="1347" y="1059"/>
                  </a:lnTo>
                  <a:lnTo>
                    <a:pt x="1339" y="1065"/>
                  </a:lnTo>
                  <a:lnTo>
                    <a:pt x="1337" y="1068"/>
                  </a:lnTo>
                  <a:lnTo>
                    <a:pt x="1334" y="1072"/>
                  </a:lnTo>
                  <a:lnTo>
                    <a:pt x="1330" y="1074"/>
                  </a:lnTo>
                  <a:lnTo>
                    <a:pt x="1327" y="1076"/>
                  </a:lnTo>
                  <a:lnTo>
                    <a:pt x="1325" y="1077"/>
                  </a:lnTo>
                  <a:lnTo>
                    <a:pt x="1323" y="1077"/>
                  </a:lnTo>
                  <a:lnTo>
                    <a:pt x="1323" y="1079"/>
                  </a:lnTo>
                  <a:lnTo>
                    <a:pt x="1321" y="1079"/>
                  </a:lnTo>
                  <a:lnTo>
                    <a:pt x="1319" y="1079"/>
                  </a:lnTo>
                  <a:lnTo>
                    <a:pt x="1319" y="1079"/>
                  </a:lnTo>
                  <a:lnTo>
                    <a:pt x="1318" y="1077"/>
                  </a:lnTo>
                  <a:lnTo>
                    <a:pt x="1318" y="1077"/>
                  </a:lnTo>
                  <a:lnTo>
                    <a:pt x="1316" y="1074"/>
                  </a:lnTo>
                  <a:lnTo>
                    <a:pt x="1316" y="1072"/>
                  </a:lnTo>
                  <a:lnTo>
                    <a:pt x="1314" y="1068"/>
                  </a:lnTo>
                  <a:lnTo>
                    <a:pt x="1312" y="1065"/>
                  </a:lnTo>
                  <a:lnTo>
                    <a:pt x="1310" y="1057"/>
                  </a:lnTo>
                  <a:lnTo>
                    <a:pt x="1308" y="1050"/>
                  </a:lnTo>
                  <a:lnTo>
                    <a:pt x="1305" y="1032"/>
                  </a:lnTo>
                  <a:lnTo>
                    <a:pt x="1301" y="1012"/>
                  </a:lnTo>
                  <a:lnTo>
                    <a:pt x="1299" y="1003"/>
                  </a:lnTo>
                  <a:lnTo>
                    <a:pt x="1298" y="994"/>
                  </a:lnTo>
                  <a:lnTo>
                    <a:pt x="1296" y="985"/>
                  </a:lnTo>
                  <a:lnTo>
                    <a:pt x="1294" y="976"/>
                  </a:lnTo>
                  <a:lnTo>
                    <a:pt x="1292" y="968"/>
                  </a:lnTo>
                  <a:lnTo>
                    <a:pt x="1290" y="963"/>
                  </a:lnTo>
                  <a:lnTo>
                    <a:pt x="1288" y="959"/>
                  </a:lnTo>
                  <a:lnTo>
                    <a:pt x="1287" y="957"/>
                  </a:lnTo>
                  <a:lnTo>
                    <a:pt x="1287" y="956"/>
                  </a:lnTo>
                  <a:lnTo>
                    <a:pt x="1285" y="954"/>
                  </a:lnTo>
                  <a:lnTo>
                    <a:pt x="1283" y="952"/>
                  </a:lnTo>
                  <a:lnTo>
                    <a:pt x="1281" y="950"/>
                  </a:lnTo>
                  <a:lnTo>
                    <a:pt x="1279" y="948"/>
                  </a:lnTo>
                  <a:lnTo>
                    <a:pt x="1278" y="945"/>
                  </a:lnTo>
                  <a:lnTo>
                    <a:pt x="1278" y="943"/>
                  </a:lnTo>
                  <a:lnTo>
                    <a:pt x="1276" y="941"/>
                  </a:lnTo>
                  <a:lnTo>
                    <a:pt x="1276" y="939"/>
                  </a:lnTo>
                  <a:lnTo>
                    <a:pt x="1276" y="936"/>
                  </a:lnTo>
                  <a:lnTo>
                    <a:pt x="1276" y="934"/>
                  </a:lnTo>
                  <a:lnTo>
                    <a:pt x="1276" y="932"/>
                  </a:lnTo>
                  <a:lnTo>
                    <a:pt x="1276" y="928"/>
                  </a:lnTo>
                  <a:lnTo>
                    <a:pt x="1276" y="927"/>
                  </a:lnTo>
                  <a:lnTo>
                    <a:pt x="1276" y="921"/>
                  </a:lnTo>
                  <a:lnTo>
                    <a:pt x="1278" y="916"/>
                  </a:lnTo>
                  <a:lnTo>
                    <a:pt x="1279" y="910"/>
                  </a:lnTo>
                  <a:lnTo>
                    <a:pt x="1281" y="905"/>
                  </a:lnTo>
                  <a:lnTo>
                    <a:pt x="1285" y="899"/>
                  </a:lnTo>
                  <a:lnTo>
                    <a:pt x="1287" y="894"/>
                  </a:lnTo>
                  <a:lnTo>
                    <a:pt x="1288" y="888"/>
                  </a:lnTo>
                  <a:lnTo>
                    <a:pt x="1292" y="883"/>
                  </a:lnTo>
                  <a:lnTo>
                    <a:pt x="1294" y="877"/>
                  </a:lnTo>
                  <a:lnTo>
                    <a:pt x="1296" y="872"/>
                  </a:lnTo>
                  <a:lnTo>
                    <a:pt x="1298" y="872"/>
                  </a:lnTo>
                  <a:lnTo>
                    <a:pt x="1299" y="872"/>
                  </a:lnTo>
                  <a:lnTo>
                    <a:pt x="1303" y="872"/>
                  </a:lnTo>
                  <a:lnTo>
                    <a:pt x="1305" y="872"/>
                  </a:lnTo>
                  <a:lnTo>
                    <a:pt x="1307" y="872"/>
                  </a:lnTo>
                  <a:lnTo>
                    <a:pt x="1307" y="872"/>
                  </a:lnTo>
                  <a:lnTo>
                    <a:pt x="1308" y="870"/>
                  </a:lnTo>
                  <a:lnTo>
                    <a:pt x="1310" y="870"/>
                  </a:lnTo>
                  <a:lnTo>
                    <a:pt x="1310" y="868"/>
                  </a:lnTo>
                  <a:lnTo>
                    <a:pt x="1310" y="868"/>
                  </a:lnTo>
                  <a:lnTo>
                    <a:pt x="1312" y="867"/>
                  </a:lnTo>
                  <a:lnTo>
                    <a:pt x="1312" y="865"/>
                  </a:lnTo>
                  <a:lnTo>
                    <a:pt x="1312" y="863"/>
                  </a:lnTo>
                  <a:lnTo>
                    <a:pt x="1312" y="859"/>
                  </a:lnTo>
                  <a:lnTo>
                    <a:pt x="1312" y="852"/>
                  </a:lnTo>
                  <a:lnTo>
                    <a:pt x="1312" y="847"/>
                  </a:lnTo>
                  <a:lnTo>
                    <a:pt x="1312" y="845"/>
                  </a:lnTo>
                  <a:lnTo>
                    <a:pt x="1312" y="843"/>
                  </a:lnTo>
                  <a:lnTo>
                    <a:pt x="1312" y="843"/>
                  </a:lnTo>
                  <a:lnTo>
                    <a:pt x="1314" y="843"/>
                  </a:lnTo>
                  <a:lnTo>
                    <a:pt x="1314" y="843"/>
                  </a:lnTo>
                  <a:lnTo>
                    <a:pt x="1314" y="843"/>
                  </a:lnTo>
                  <a:lnTo>
                    <a:pt x="1316" y="845"/>
                  </a:lnTo>
                  <a:lnTo>
                    <a:pt x="1319" y="848"/>
                  </a:lnTo>
                  <a:lnTo>
                    <a:pt x="1321" y="852"/>
                  </a:lnTo>
                  <a:lnTo>
                    <a:pt x="1323" y="856"/>
                  </a:lnTo>
                  <a:lnTo>
                    <a:pt x="1328" y="863"/>
                  </a:lnTo>
                  <a:lnTo>
                    <a:pt x="1334" y="872"/>
                  </a:lnTo>
                  <a:lnTo>
                    <a:pt x="1336" y="877"/>
                  </a:lnTo>
                  <a:lnTo>
                    <a:pt x="1337" y="881"/>
                  </a:lnTo>
                  <a:lnTo>
                    <a:pt x="1341" y="883"/>
                  </a:lnTo>
                  <a:lnTo>
                    <a:pt x="1343" y="887"/>
                  </a:lnTo>
                  <a:lnTo>
                    <a:pt x="1343" y="887"/>
                  </a:lnTo>
                  <a:lnTo>
                    <a:pt x="1345" y="888"/>
                  </a:lnTo>
                  <a:lnTo>
                    <a:pt x="1347" y="888"/>
                  </a:lnTo>
                  <a:lnTo>
                    <a:pt x="1347" y="888"/>
                  </a:lnTo>
                  <a:lnTo>
                    <a:pt x="1348" y="888"/>
                  </a:lnTo>
                  <a:lnTo>
                    <a:pt x="1348" y="888"/>
                  </a:lnTo>
                  <a:lnTo>
                    <a:pt x="1348" y="887"/>
                  </a:lnTo>
                  <a:lnTo>
                    <a:pt x="1350" y="887"/>
                  </a:lnTo>
                  <a:lnTo>
                    <a:pt x="1350" y="883"/>
                  </a:lnTo>
                  <a:lnTo>
                    <a:pt x="1352" y="881"/>
                  </a:lnTo>
                  <a:lnTo>
                    <a:pt x="1354" y="879"/>
                  </a:lnTo>
                  <a:lnTo>
                    <a:pt x="1354" y="879"/>
                  </a:lnTo>
                  <a:lnTo>
                    <a:pt x="1356" y="877"/>
                  </a:lnTo>
                  <a:lnTo>
                    <a:pt x="1357" y="877"/>
                  </a:lnTo>
                  <a:lnTo>
                    <a:pt x="1357" y="876"/>
                  </a:lnTo>
                  <a:lnTo>
                    <a:pt x="1359" y="876"/>
                  </a:lnTo>
                  <a:lnTo>
                    <a:pt x="1359" y="876"/>
                  </a:lnTo>
                  <a:lnTo>
                    <a:pt x="1359" y="876"/>
                  </a:lnTo>
                  <a:lnTo>
                    <a:pt x="1361" y="876"/>
                  </a:lnTo>
                  <a:lnTo>
                    <a:pt x="1361" y="877"/>
                  </a:lnTo>
                  <a:lnTo>
                    <a:pt x="1363" y="877"/>
                  </a:lnTo>
                  <a:lnTo>
                    <a:pt x="1365" y="879"/>
                  </a:lnTo>
                  <a:lnTo>
                    <a:pt x="1368" y="885"/>
                  </a:lnTo>
                  <a:lnTo>
                    <a:pt x="1370" y="888"/>
                  </a:lnTo>
                  <a:lnTo>
                    <a:pt x="1372" y="890"/>
                  </a:lnTo>
                  <a:lnTo>
                    <a:pt x="1374" y="890"/>
                  </a:lnTo>
                  <a:lnTo>
                    <a:pt x="1376" y="892"/>
                  </a:lnTo>
                  <a:lnTo>
                    <a:pt x="1376" y="892"/>
                  </a:lnTo>
                  <a:lnTo>
                    <a:pt x="1377" y="890"/>
                  </a:lnTo>
                  <a:lnTo>
                    <a:pt x="1377" y="890"/>
                  </a:lnTo>
                  <a:lnTo>
                    <a:pt x="1379" y="890"/>
                  </a:lnTo>
                  <a:lnTo>
                    <a:pt x="1381" y="888"/>
                  </a:lnTo>
                  <a:lnTo>
                    <a:pt x="1383" y="887"/>
                  </a:lnTo>
                  <a:lnTo>
                    <a:pt x="1383" y="885"/>
                  </a:lnTo>
                  <a:lnTo>
                    <a:pt x="1383" y="883"/>
                  </a:lnTo>
                  <a:lnTo>
                    <a:pt x="1383" y="881"/>
                  </a:lnTo>
                  <a:lnTo>
                    <a:pt x="1383" y="879"/>
                  </a:lnTo>
                  <a:lnTo>
                    <a:pt x="1383" y="877"/>
                  </a:lnTo>
                  <a:lnTo>
                    <a:pt x="1381" y="874"/>
                  </a:lnTo>
                  <a:lnTo>
                    <a:pt x="1379" y="868"/>
                  </a:lnTo>
                  <a:lnTo>
                    <a:pt x="1377" y="863"/>
                  </a:lnTo>
                  <a:lnTo>
                    <a:pt x="1374" y="858"/>
                  </a:lnTo>
                  <a:lnTo>
                    <a:pt x="1370" y="852"/>
                  </a:lnTo>
                  <a:lnTo>
                    <a:pt x="1368" y="847"/>
                  </a:lnTo>
                  <a:lnTo>
                    <a:pt x="1365" y="841"/>
                  </a:lnTo>
                  <a:lnTo>
                    <a:pt x="1363" y="834"/>
                  </a:lnTo>
                  <a:lnTo>
                    <a:pt x="1363" y="832"/>
                  </a:lnTo>
                  <a:lnTo>
                    <a:pt x="1361" y="828"/>
                  </a:lnTo>
                  <a:lnTo>
                    <a:pt x="1361" y="825"/>
                  </a:lnTo>
                  <a:lnTo>
                    <a:pt x="1361" y="823"/>
                  </a:lnTo>
                  <a:lnTo>
                    <a:pt x="1361" y="819"/>
                  </a:lnTo>
                  <a:lnTo>
                    <a:pt x="1361" y="816"/>
                  </a:lnTo>
                  <a:lnTo>
                    <a:pt x="1363" y="814"/>
                  </a:lnTo>
                  <a:lnTo>
                    <a:pt x="1363" y="810"/>
                  </a:lnTo>
                  <a:lnTo>
                    <a:pt x="1365" y="808"/>
                  </a:lnTo>
                  <a:lnTo>
                    <a:pt x="1365" y="805"/>
                  </a:lnTo>
                  <a:lnTo>
                    <a:pt x="1367" y="801"/>
                  </a:lnTo>
                  <a:lnTo>
                    <a:pt x="1367" y="798"/>
                  </a:lnTo>
                  <a:lnTo>
                    <a:pt x="1367" y="794"/>
                  </a:lnTo>
                  <a:lnTo>
                    <a:pt x="1367" y="792"/>
                  </a:lnTo>
                  <a:lnTo>
                    <a:pt x="1365" y="788"/>
                  </a:lnTo>
                  <a:lnTo>
                    <a:pt x="1365" y="785"/>
                  </a:lnTo>
                  <a:lnTo>
                    <a:pt x="1365" y="783"/>
                  </a:lnTo>
                  <a:lnTo>
                    <a:pt x="1363" y="781"/>
                  </a:lnTo>
                  <a:lnTo>
                    <a:pt x="1361" y="779"/>
                  </a:lnTo>
                  <a:lnTo>
                    <a:pt x="1359" y="778"/>
                  </a:lnTo>
                  <a:lnTo>
                    <a:pt x="1357" y="772"/>
                  </a:lnTo>
                  <a:lnTo>
                    <a:pt x="1354" y="768"/>
                  </a:lnTo>
                  <a:lnTo>
                    <a:pt x="1350" y="765"/>
                  </a:lnTo>
                  <a:lnTo>
                    <a:pt x="1347" y="763"/>
                  </a:lnTo>
                  <a:lnTo>
                    <a:pt x="1343" y="759"/>
                  </a:lnTo>
                  <a:lnTo>
                    <a:pt x="1339" y="758"/>
                  </a:lnTo>
                  <a:lnTo>
                    <a:pt x="1332" y="752"/>
                  </a:lnTo>
                  <a:lnTo>
                    <a:pt x="1327" y="749"/>
                  </a:lnTo>
                  <a:lnTo>
                    <a:pt x="1321" y="747"/>
                  </a:lnTo>
                  <a:lnTo>
                    <a:pt x="1321" y="747"/>
                  </a:lnTo>
                  <a:lnTo>
                    <a:pt x="1321" y="743"/>
                  </a:lnTo>
                  <a:lnTo>
                    <a:pt x="1321" y="739"/>
                  </a:lnTo>
                  <a:lnTo>
                    <a:pt x="1321" y="736"/>
                  </a:lnTo>
                  <a:lnTo>
                    <a:pt x="1323" y="732"/>
                  </a:lnTo>
                  <a:lnTo>
                    <a:pt x="1325" y="729"/>
                  </a:lnTo>
                  <a:lnTo>
                    <a:pt x="1327" y="725"/>
                  </a:lnTo>
                  <a:lnTo>
                    <a:pt x="1328" y="719"/>
                  </a:lnTo>
                  <a:lnTo>
                    <a:pt x="1330" y="716"/>
                  </a:lnTo>
                  <a:lnTo>
                    <a:pt x="1334" y="710"/>
                  </a:lnTo>
                  <a:lnTo>
                    <a:pt x="1336" y="707"/>
                  </a:lnTo>
                  <a:lnTo>
                    <a:pt x="1339" y="703"/>
                  </a:lnTo>
                  <a:lnTo>
                    <a:pt x="1343" y="701"/>
                  </a:lnTo>
                  <a:lnTo>
                    <a:pt x="1343" y="699"/>
                  </a:lnTo>
                  <a:lnTo>
                    <a:pt x="1345" y="698"/>
                  </a:lnTo>
                  <a:lnTo>
                    <a:pt x="1347" y="698"/>
                  </a:lnTo>
                  <a:lnTo>
                    <a:pt x="1348" y="696"/>
                  </a:lnTo>
                  <a:lnTo>
                    <a:pt x="1350" y="696"/>
                  </a:lnTo>
                  <a:lnTo>
                    <a:pt x="1352" y="696"/>
                  </a:lnTo>
                  <a:lnTo>
                    <a:pt x="1354" y="696"/>
                  </a:lnTo>
                  <a:lnTo>
                    <a:pt x="1356" y="696"/>
                  </a:lnTo>
                  <a:lnTo>
                    <a:pt x="1354" y="701"/>
                  </a:lnTo>
                  <a:lnTo>
                    <a:pt x="1350" y="707"/>
                  </a:lnTo>
                  <a:lnTo>
                    <a:pt x="1350" y="712"/>
                  </a:lnTo>
                  <a:lnTo>
                    <a:pt x="1348" y="718"/>
                  </a:lnTo>
                  <a:lnTo>
                    <a:pt x="1348" y="721"/>
                  </a:lnTo>
                  <a:lnTo>
                    <a:pt x="1348" y="727"/>
                  </a:lnTo>
                  <a:lnTo>
                    <a:pt x="1348" y="730"/>
                  </a:lnTo>
                  <a:lnTo>
                    <a:pt x="1350" y="734"/>
                  </a:lnTo>
                  <a:lnTo>
                    <a:pt x="1350" y="738"/>
                  </a:lnTo>
                  <a:lnTo>
                    <a:pt x="1352" y="741"/>
                  </a:lnTo>
                  <a:lnTo>
                    <a:pt x="1354" y="745"/>
                  </a:lnTo>
                  <a:lnTo>
                    <a:pt x="1356" y="747"/>
                  </a:lnTo>
                  <a:lnTo>
                    <a:pt x="1357" y="750"/>
                  </a:lnTo>
                  <a:lnTo>
                    <a:pt x="1361" y="752"/>
                  </a:lnTo>
                  <a:lnTo>
                    <a:pt x="1363" y="756"/>
                  </a:lnTo>
                  <a:lnTo>
                    <a:pt x="1367" y="758"/>
                  </a:lnTo>
                  <a:lnTo>
                    <a:pt x="1372" y="761"/>
                  </a:lnTo>
                  <a:lnTo>
                    <a:pt x="1377" y="767"/>
                  </a:lnTo>
                  <a:lnTo>
                    <a:pt x="1385" y="770"/>
                  </a:lnTo>
                  <a:lnTo>
                    <a:pt x="1390" y="774"/>
                  </a:lnTo>
                  <a:lnTo>
                    <a:pt x="1396" y="776"/>
                  </a:lnTo>
                  <a:lnTo>
                    <a:pt x="1399" y="779"/>
                  </a:lnTo>
                  <a:lnTo>
                    <a:pt x="1401" y="781"/>
                  </a:lnTo>
                  <a:lnTo>
                    <a:pt x="1403" y="783"/>
                  </a:lnTo>
                  <a:lnTo>
                    <a:pt x="1405" y="785"/>
                  </a:lnTo>
                  <a:lnTo>
                    <a:pt x="1407" y="787"/>
                  </a:lnTo>
                  <a:lnTo>
                    <a:pt x="1408" y="792"/>
                  </a:lnTo>
                  <a:lnTo>
                    <a:pt x="1408" y="796"/>
                  </a:lnTo>
                  <a:lnTo>
                    <a:pt x="1410" y="799"/>
                  </a:lnTo>
                  <a:lnTo>
                    <a:pt x="1412" y="803"/>
                  </a:lnTo>
                  <a:lnTo>
                    <a:pt x="1414" y="810"/>
                  </a:lnTo>
                  <a:lnTo>
                    <a:pt x="1414" y="818"/>
                  </a:lnTo>
                  <a:lnTo>
                    <a:pt x="1416" y="823"/>
                  </a:lnTo>
                  <a:lnTo>
                    <a:pt x="1416" y="830"/>
                  </a:lnTo>
                  <a:lnTo>
                    <a:pt x="1416" y="838"/>
                  </a:lnTo>
                  <a:lnTo>
                    <a:pt x="1416" y="843"/>
                  </a:lnTo>
                  <a:lnTo>
                    <a:pt x="1416" y="850"/>
                  </a:lnTo>
                  <a:lnTo>
                    <a:pt x="1417" y="858"/>
                  </a:lnTo>
                  <a:lnTo>
                    <a:pt x="1417" y="865"/>
                  </a:lnTo>
                  <a:lnTo>
                    <a:pt x="1419" y="874"/>
                  </a:lnTo>
                  <a:lnTo>
                    <a:pt x="1421" y="879"/>
                  </a:lnTo>
                  <a:lnTo>
                    <a:pt x="1421" y="883"/>
                  </a:lnTo>
                  <a:lnTo>
                    <a:pt x="1423" y="888"/>
                  </a:lnTo>
                  <a:lnTo>
                    <a:pt x="1425" y="894"/>
                  </a:lnTo>
                  <a:lnTo>
                    <a:pt x="1427" y="899"/>
                  </a:lnTo>
                  <a:lnTo>
                    <a:pt x="1428" y="905"/>
                  </a:lnTo>
                  <a:lnTo>
                    <a:pt x="1432" y="910"/>
                  </a:lnTo>
                  <a:lnTo>
                    <a:pt x="1434" y="917"/>
                  </a:lnTo>
                  <a:lnTo>
                    <a:pt x="1437" y="925"/>
                  </a:lnTo>
                  <a:lnTo>
                    <a:pt x="1441" y="934"/>
                  </a:lnTo>
                  <a:lnTo>
                    <a:pt x="1445" y="943"/>
                  </a:lnTo>
                  <a:lnTo>
                    <a:pt x="1448" y="954"/>
                  </a:lnTo>
                  <a:lnTo>
                    <a:pt x="1452" y="965"/>
                  </a:lnTo>
                  <a:lnTo>
                    <a:pt x="1456" y="976"/>
                  </a:lnTo>
                  <a:lnTo>
                    <a:pt x="1459" y="987"/>
                  </a:lnTo>
                  <a:lnTo>
                    <a:pt x="1463" y="997"/>
                  </a:lnTo>
                  <a:lnTo>
                    <a:pt x="1465" y="1003"/>
                  </a:lnTo>
                  <a:lnTo>
                    <a:pt x="1465" y="1008"/>
                  </a:lnTo>
                  <a:lnTo>
                    <a:pt x="1466" y="1014"/>
                  </a:lnTo>
                  <a:lnTo>
                    <a:pt x="1466" y="1019"/>
                  </a:lnTo>
                  <a:lnTo>
                    <a:pt x="1468" y="1023"/>
                  </a:lnTo>
                  <a:lnTo>
                    <a:pt x="1468" y="1028"/>
                  </a:lnTo>
                  <a:lnTo>
                    <a:pt x="1468" y="1032"/>
                  </a:lnTo>
                  <a:lnTo>
                    <a:pt x="1468" y="1036"/>
                  </a:lnTo>
                  <a:lnTo>
                    <a:pt x="1466" y="1039"/>
                  </a:lnTo>
                  <a:lnTo>
                    <a:pt x="1466" y="1041"/>
                  </a:lnTo>
                  <a:lnTo>
                    <a:pt x="1466" y="1045"/>
                  </a:lnTo>
                  <a:lnTo>
                    <a:pt x="1465" y="1048"/>
                  </a:lnTo>
                  <a:lnTo>
                    <a:pt x="1465" y="1052"/>
                  </a:lnTo>
                  <a:lnTo>
                    <a:pt x="1463" y="1057"/>
                  </a:lnTo>
                  <a:lnTo>
                    <a:pt x="1461" y="1061"/>
                  </a:lnTo>
                  <a:lnTo>
                    <a:pt x="1461" y="1063"/>
                  </a:lnTo>
                  <a:lnTo>
                    <a:pt x="1461" y="1066"/>
                  </a:lnTo>
                  <a:lnTo>
                    <a:pt x="1461" y="1066"/>
                  </a:lnTo>
                  <a:lnTo>
                    <a:pt x="1461" y="1068"/>
                  </a:lnTo>
                  <a:lnTo>
                    <a:pt x="1461" y="1070"/>
                  </a:lnTo>
                  <a:lnTo>
                    <a:pt x="1463" y="1072"/>
                  </a:lnTo>
                  <a:lnTo>
                    <a:pt x="1463" y="1074"/>
                  </a:lnTo>
                  <a:lnTo>
                    <a:pt x="1465" y="1076"/>
                  </a:lnTo>
                  <a:lnTo>
                    <a:pt x="1466" y="1077"/>
                  </a:lnTo>
                  <a:lnTo>
                    <a:pt x="1468" y="1079"/>
                  </a:lnTo>
                  <a:lnTo>
                    <a:pt x="1472" y="1083"/>
                  </a:lnTo>
                  <a:lnTo>
                    <a:pt x="1476" y="1085"/>
                  </a:lnTo>
                  <a:lnTo>
                    <a:pt x="1479" y="1086"/>
                  </a:lnTo>
                  <a:lnTo>
                    <a:pt x="1481" y="1088"/>
                  </a:lnTo>
                  <a:lnTo>
                    <a:pt x="1483" y="1090"/>
                  </a:lnTo>
                  <a:lnTo>
                    <a:pt x="1485" y="1092"/>
                  </a:lnTo>
                  <a:lnTo>
                    <a:pt x="1485" y="1094"/>
                  </a:lnTo>
                  <a:lnTo>
                    <a:pt x="1486" y="1096"/>
                  </a:lnTo>
                  <a:lnTo>
                    <a:pt x="1486" y="1097"/>
                  </a:lnTo>
                  <a:lnTo>
                    <a:pt x="1488" y="1099"/>
                  </a:lnTo>
                  <a:lnTo>
                    <a:pt x="1488" y="1101"/>
                  </a:lnTo>
                  <a:lnTo>
                    <a:pt x="1490" y="1110"/>
                  </a:lnTo>
                  <a:lnTo>
                    <a:pt x="1492" y="1119"/>
                  </a:lnTo>
                  <a:lnTo>
                    <a:pt x="1494" y="1125"/>
                  </a:lnTo>
                  <a:lnTo>
                    <a:pt x="1496" y="1130"/>
                  </a:lnTo>
                  <a:lnTo>
                    <a:pt x="1496" y="1134"/>
                  </a:lnTo>
                  <a:lnTo>
                    <a:pt x="1497" y="1137"/>
                  </a:lnTo>
                  <a:lnTo>
                    <a:pt x="1499" y="1141"/>
                  </a:lnTo>
                  <a:lnTo>
                    <a:pt x="1501" y="1145"/>
                  </a:lnTo>
                  <a:lnTo>
                    <a:pt x="1503" y="1148"/>
                  </a:lnTo>
                  <a:lnTo>
                    <a:pt x="1506" y="1152"/>
                  </a:lnTo>
                  <a:lnTo>
                    <a:pt x="1508" y="1155"/>
                  </a:lnTo>
                  <a:lnTo>
                    <a:pt x="1512" y="1159"/>
                  </a:lnTo>
                  <a:lnTo>
                    <a:pt x="1516" y="1165"/>
                  </a:lnTo>
                  <a:lnTo>
                    <a:pt x="1519" y="1168"/>
                  </a:lnTo>
                  <a:lnTo>
                    <a:pt x="1525" y="1172"/>
                  </a:lnTo>
                  <a:lnTo>
                    <a:pt x="1528" y="1177"/>
                  </a:lnTo>
                  <a:lnTo>
                    <a:pt x="1530" y="1179"/>
                  </a:lnTo>
                  <a:lnTo>
                    <a:pt x="1536" y="1185"/>
                  </a:lnTo>
                  <a:lnTo>
                    <a:pt x="1545" y="1194"/>
                  </a:lnTo>
                  <a:lnTo>
                    <a:pt x="1557" y="1205"/>
                  </a:lnTo>
                  <a:lnTo>
                    <a:pt x="1565" y="1210"/>
                  </a:lnTo>
                  <a:lnTo>
                    <a:pt x="1572" y="1215"/>
                  </a:lnTo>
                  <a:lnTo>
                    <a:pt x="1579" y="1221"/>
                  </a:lnTo>
                  <a:lnTo>
                    <a:pt x="1588" y="1226"/>
                  </a:lnTo>
                  <a:lnTo>
                    <a:pt x="1597" y="1232"/>
                  </a:lnTo>
                  <a:lnTo>
                    <a:pt x="1606" y="1237"/>
                  </a:lnTo>
                  <a:lnTo>
                    <a:pt x="1612" y="1239"/>
                  </a:lnTo>
                  <a:lnTo>
                    <a:pt x="1615" y="1243"/>
                  </a:lnTo>
                  <a:lnTo>
                    <a:pt x="1621" y="1244"/>
                  </a:lnTo>
                  <a:lnTo>
                    <a:pt x="1626" y="1246"/>
                  </a:lnTo>
                  <a:lnTo>
                    <a:pt x="1643" y="1254"/>
                  </a:lnTo>
                  <a:lnTo>
                    <a:pt x="1663" y="1264"/>
                  </a:lnTo>
                  <a:lnTo>
                    <a:pt x="1685" y="1274"/>
                  </a:lnTo>
                  <a:lnTo>
                    <a:pt x="1706" y="1284"/>
                  </a:lnTo>
                  <a:lnTo>
                    <a:pt x="1728" y="1295"/>
                  </a:lnTo>
                  <a:lnTo>
                    <a:pt x="1750" y="1306"/>
                  </a:lnTo>
                  <a:lnTo>
                    <a:pt x="1770" y="1317"/>
                  </a:lnTo>
                  <a:lnTo>
                    <a:pt x="1788" y="1324"/>
                  </a:lnTo>
                  <a:close/>
                  <a:moveTo>
                    <a:pt x="1474" y="480"/>
                  </a:moveTo>
                  <a:lnTo>
                    <a:pt x="1476" y="480"/>
                  </a:lnTo>
                  <a:lnTo>
                    <a:pt x="1479" y="478"/>
                  </a:lnTo>
                  <a:lnTo>
                    <a:pt x="1481" y="476"/>
                  </a:lnTo>
                  <a:lnTo>
                    <a:pt x="1485" y="476"/>
                  </a:lnTo>
                  <a:lnTo>
                    <a:pt x="1485" y="474"/>
                  </a:lnTo>
                  <a:lnTo>
                    <a:pt x="1486" y="474"/>
                  </a:lnTo>
                  <a:lnTo>
                    <a:pt x="1488" y="474"/>
                  </a:lnTo>
                  <a:lnTo>
                    <a:pt x="1490" y="474"/>
                  </a:lnTo>
                  <a:lnTo>
                    <a:pt x="1488" y="474"/>
                  </a:lnTo>
                  <a:lnTo>
                    <a:pt x="1486" y="474"/>
                  </a:lnTo>
                  <a:lnTo>
                    <a:pt x="1485" y="476"/>
                  </a:lnTo>
                  <a:lnTo>
                    <a:pt x="1481" y="476"/>
                  </a:lnTo>
                  <a:lnTo>
                    <a:pt x="1479" y="478"/>
                  </a:lnTo>
                  <a:lnTo>
                    <a:pt x="1477" y="480"/>
                  </a:lnTo>
                  <a:lnTo>
                    <a:pt x="1474" y="480"/>
                  </a:lnTo>
                  <a:lnTo>
                    <a:pt x="1472" y="481"/>
                  </a:lnTo>
                  <a:lnTo>
                    <a:pt x="1474" y="48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94" name="Freeform 130"/>
            <p:cNvSpPr>
              <a:spLocks/>
            </p:cNvSpPr>
            <p:nvPr/>
          </p:nvSpPr>
          <p:spPr bwMode="auto">
            <a:xfrm rot="389883">
              <a:off x="5796627" y="2177183"/>
              <a:ext cx="22225" cy="34925"/>
            </a:xfrm>
            <a:custGeom>
              <a:avLst/>
              <a:gdLst>
                <a:gd name="T0" fmla="*/ 11 w 14"/>
                <a:gd name="T1" fmla="*/ 0 h 22"/>
                <a:gd name="T2" fmla="*/ 7 w 14"/>
                <a:gd name="T3" fmla="*/ 0 h 22"/>
                <a:gd name="T4" fmla="*/ 4 w 14"/>
                <a:gd name="T5" fmla="*/ 0 h 22"/>
                <a:gd name="T6" fmla="*/ 2 w 14"/>
                <a:gd name="T7" fmla="*/ 0 h 22"/>
                <a:gd name="T8" fmla="*/ 2 w 14"/>
                <a:gd name="T9" fmla="*/ 2 h 22"/>
                <a:gd name="T10" fmla="*/ 0 w 14"/>
                <a:gd name="T11" fmla="*/ 2 h 22"/>
                <a:gd name="T12" fmla="*/ 0 w 14"/>
                <a:gd name="T13" fmla="*/ 4 h 22"/>
                <a:gd name="T14" fmla="*/ 0 w 14"/>
                <a:gd name="T15" fmla="*/ 4 h 22"/>
                <a:gd name="T16" fmla="*/ 0 w 14"/>
                <a:gd name="T17" fmla="*/ 5 h 22"/>
                <a:gd name="T18" fmla="*/ 0 w 14"/>
                <a:gd name="T19" fmla="*/ 7 h 22"/>
                <a:gd name="T20" fmla="*/ 0 w 14"/>
                <a:gd name="T21" fmla="*/ 9 h 22"/>
                <a:gd name="T22" fmla="*/ 2 w 14"/>
                <a:gd name="T23" fmla="*/ 13 h 22"/>
                <a:gd name="T24" fmla="*/ 2 w 14"/>
                <a:gd name="T25" fmla="*/ 14 h 22"/>
                <a:gd name="T26" fmla="*/ 4 w 14"/>
                <a:gd name="T27" fmla="*/ 16 h 22"/>
                <a:gd name="T28" fmla="*/ 5 w 14"/>
                <a:gd name="T29" fmla="*/ 20 h 22"/>
                <a:gd name="T30" fmla="*/ 7 w 14"/>
                <a:gd name="T31" fmla="*/ 20 h 22"/>
                <a:gd name="T32" fmla="*/ 7 w 14"/>
                <a:gd name="T33" fmla="*/ 20 h 22"/>
                <a:gd name="T34" fmla="*/ 9 w 14"/>
                <a:gd name="T35" fmla="*/ 22 h 22"/>
                <a:gd name="T36" fmla="*/ 9 w 14"/>
                <a:gd name="T37" fmla="*/ 22 h 22"/>
                <a:gd name="T38" fmla="*/ 11 w 14"/>
                <a:gd name="T39" fmla="*/ 20 h 22"/>
                <a:gd name="T40" fmla="*/ 13 w 14"/>
                <a:gd name="T41" fmla="*/ 20 h 22"/>
                <a:gd name="T42" fmla="*/ 13 w 14"/>
                <a:gd name="T43" fmla="*/ 20 h 22"/>
                <a:gd name="T44" fmla="*/ 13 w 14"/>
                <a:gd name="T45" fmla="*/ 18 h 22"/>
                <a:gd name="T46" fmla="*/ 14 w 14"/>
                <a:gd name="T47" fmla="*/ 16 h 22"/>
                <a:gd name="T48" fmla="*/ 14 w 14"/>
                <a:gd name="T49" fmla="*/ 14 h 22"/>
                <a:gd name="T50" fmla="*/ 14 w 14"/>
                <a:gd name="T51" fmla="*/ 13 h 22"/>
                <a:gd name="T52" fmla="*/ 14 w 14"/>
                <a:gd name="T53" fmla="*/ 11 h 22"/>
                <a:gd name="T54" fmla="*/ 14 w 14"/>
                <a:gd name="T55" fmla="*/ 9 h 22"/>
                <a:gd name="T56" fmla="*/ 13 w 14"/>
                <a:gd name="T57" fmla="*/ 9 h 22"/>
                <a:gd name="T58" fmla="*/ 13 w 14"/>
                <a:gd name="T59" fmla="*/ 7 h 22"/>
                <a:gd name="T60" fmla="*/ 11 w 14"/>
                <a:gd name="T61" fmla="*/ 5 h 22"/>
                <a:gd name="T62" fmla="*/ 11 w 14"/>
                <a:gd name="T6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" h="22">
                  <a:moveTo>
                    <a:pt x="11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3" y="18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1" y="5"/>
                  </a:lnTo>
                  <a:lnTo>
                    <a:pt x="11" y="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95" name="Freeform 131"/>
            <p:cNvSpPr>
              <a:spLocks/>
            </p:cNvSpPr>
            <p:nvPr/>
          </p:nvSpPr>
          <p:spPr bwMode="auto">
            <a:xfrm rot="389883">
              <a:off x="5605328" y="2114325"/>
              <a:ext cx="30163" cy="41275"/>
            </a:xfrm>
            <a:custGeom>
              <a:avLst/>
              <a:gdLst>
                <a:gd name="T0" fmla="*/ 2 w 19"/>
                <a:gd name="T1" fmla="*/ 10 h 26"/>
                <a:gd name="T2" fmla="*/ 4 w 19"/>
                <a:gd name="T3" fmla="*/ 13 h 26"/>
                <a:gd name="T4" fmla="*/ 6 w 19"/>
                <a:gd name="T5" fmla="*/ 17 h 26"/>
                <a:gd name="T6" fmla="*/ 9 w 19"/>
                <a:gd name="T7" fmla="*/ 20 h 26"/>
                <a:gd name="T8" fmla="*/ 11 w 19"/>
                <a:gd name="T9" fmla="*/ 24 h 26"/>
                <a:gd name="T10" fmla="*/ 11 w 19"/>
                <a:gd name="T11" fmla="*/ 24 h 26"/>
                <a:gd name="T12" fmla="*/ 13 w 19"/>
                <a:gd name="T13" fmla="*/ 26 h 26"/>
                <a:gd name="T14" fmla="*/ 13 w 19"/>
                <a:gd name="T15" fmla="*/ 26 h 26"/>
                <a:gd name="T16" fmla="*/ 13 w 19"/>
                <a:gd name="T17" fmla="*/ 26 h 26"/>
                <a:gd name="T18" fmla="*/ 15 w 19"/>
                <a:gd name="T19" fmla="*/ 26 h 26"/>
                <a:gd name="T20" fmla="*/ 17 w 19"/>
                <a:gd name="T21" fmla="*/ 26 h 26"/>
                <a:gd name="T22" fmla="*/ 17 w 19"/>
                <a:gd name="T23" fmla="*/ 24 h 26"/>
                <a:gd name="T24" fmla="*/ 19 w 19"/>
                <a:gd name="T25" fmla="*/ 24 h 26"/>
                <a:gd name="T26" fmla="*/ 19 w 19"/>
                <a:gd name="T27" fmla="*/ 22 h 26"/>
                <a:gd name="T28" fmla="*/ 19 w 19"/>
                <a:gd name="T29" fmla="*/ 20 h 26"/>
                <a:gd name="T30" fmla="*/ 19 w 19"/>
                <a:gd name="T31" fmla="*/ 19 h 26"/>
                <a:gd name="T32" fmla="*/ 19 w 19"/>
                <a:gd name="T33" fmla="*/ 15 h 26"/>
                <a:gd name="T34" fmla="*/ 17 w 19"/>
                <a:gd name="T35" fmla="*/ 13 h 26"/>
                <a:gd name="T36" fmla="*/ 17 w 19"/>
                <a:gd name="T37" fmla="*/ 13 h 26"/>
                <a:gd name="T38" fmla="*/ 17 w 19"/>
                <a:gd name="T39" fmla="*/ 11 h 26"/>
                <a:gd name="T40" fmla="*/ 15 w 19"/>
                <a:gd name="T41" fmla="*/ 11 h 26"/>
                <a:gd name="T42" fmla="*/ 15 w 19"/>
                <a:gd name="T43" fmla="*/ 10 h 26"/>
                <a:gd name="T44" fmla="*/ 13 w 19"/>
                <a:gd name="T45" fmla="*/ 8 h 26"/>
                <a:gd name="T46" fmla="*/ 13 w 19"/>
                <a:gd name="T47" fmla="*/ 6 h 26"/>
                <a:gd name="T48" fmla="*/ 11 w 19"/>
                <a:gd name="T49" fmla="*/ 4 h 26"/>
                <a:gd name="T50" fmla="*/ 11 w 19"/>
                <a:gd name="T51" fmla="*/ 4 h 26"/>
                <a:gd name="T52" fmla="*/ 9 w 19"/>
                <a:gd name="T53" fmla="*/ 2 h 26"/>
                <a:gd name="T54" fmla="*/ 4 w 19"/>
                <a:gd name="T55" fmla="*/ 0 h 26"/>
                <a:gd name="T56" fmla="*/ 0 w 19"/>
                <a:gd name="T57" fmla="*/ 0 h 26"/>
                <a:gd name="T58" fmla="*/ 0 w 19"/>
                <a:gd name="T59" fmla="*/ 2 h 26"/>
                <a:gd name="T60" fmla="*/ 0 w 19"/>
                <a:gd name="T61" fmla="*/ 4 h 26"/>
                <a:gd name="T62" fmla="*/ 0 w 19"/>
                <a:gd name="T63" fmla="*/ 6 h 26"/>
                <a:gd name="T64" fmla="*/ 2 w 19"/>
                <a:gd name="T6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26">
                  <a:moveTo>
                    <a:pt x="2" y="10"/>
                  </a:moveTo>
                  <a:lnTo>
                    <a:pt x="4" y="13"/>
                  </a:lnTo>
                  <a:lnTo>
                    <a:pt x="6" y="17"/>
                  </a:lnTo>
                  <a:lnTo>
                    <a:pt x="9" y="20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9" y="20"/>
                  </a:lnTo>
                  <a:lnTo>
                    <a:pt x="19" y="19"/>
                  </a:lnTo>
                  <a:lnTo>
                    <a:pt x="19" y="15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9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10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96" name="Freeform 132"/>
            <p:cNvSpPr>
              <a:spLocks/>
            </p:cNvSpPr>
            <p:nvPr/>
          </p:nvSpPr>
          <p:spPr bwMode="auto">
            <a:xfrm rot="389883">
              <a:off x="5636108" y="1983651"/>
              <a:ext cx="190500" cy="192088"/>
            </a:xfrm>
            <a:custGeom>
              <a:avLst/>
              <a:gdLst>
                <a:gd name="T0" fmla="*/ 5 w 120"/>
                <a:gd name="T1" fmla="*/ 67 h 121"/>
                <a:gd name="T2" fmla="*/ 5 w 120"/>
                <a:gd name="T3" fmla="*/ 76 h 121"/>
                <a:gd name="T4" fmla="*/ 4 w 120"/>
                <a:gd name="T5" fmla="*/ 83 h 121"/>
                <a:gd name="T6" fmla="*/ 7 w 120"/>
                <a:gd name="T7" fmla="*/ 87 h 121"/>
                <a:gd name="T8" fmla="*/ 16 w 120"/>
                <a:gd name="T9" fmla="*/ 90 h 121"/>
                <a:gd name="T10" fmla="*/ 20 w 120"/>
                <a:gd name="T11" fmla="*/ 96 h 121"/>
                <a:gd name="T12" fmla="*/ 24 w 120"/>
                <a:gd name="T13" fmla="*/ 105 h 121"/>
                <a:gd name="T14" fmla="*/ 29 w 120"/>
                <a:gd name="T15" fmla="*/ 112 h 121"/>
                <a:gd name="T16" fmla="*/ 40 w 120"/>
                <a:gd name="T17" fmla="*/ 116 h 121"/>
                <a:gd name="T18" fmla="*/ 56 w 120"/>
                <a:gd name="T19" fmla="*/ 118 h 121"/>
                <a:gd name="T20" fmla="*/ 63 w 120"/>
                <a:gd name="T21" fmla="*/ 121 h 121"/>
                <a:gd name="T22" fmla="*/ 73 w 120"/>
                <a:gd name="T23" fmla="*/ 120 h 121"/>
                <a:gd name="T24" fmla="*/ 74 w 120"/>
                <a:gd name="T25" fmla="*/ 112 h 121"/>
                <a:gd name="T26" fmla="*/ 73 w 120"/>
                <a:gd name="T27" fmla="*/ 101 h 121"/>
                <a:gd name="T28" fmla="*/ 76 w 120"/>
                <a:gd name="T29" fmla="*/ 94 h 121"/>
                <a:gd name="T30" fmla="*/ 83 w 120"/>
                <a:gd name="T31" fmla="*/ 89 h 121"/>
                <a:gd name="T32" fmla="*/ 89 w 120"/>
                <a:gd name="T33" fmla="*/ 80 h 121"/>
                <a:gd name="T34" fmla="*/ 94 w 120"/>
                <a:gd name="T35" fmla="*/ 71 h 121"/>
                <a:gd name="T36" fmla="*/ 105 w 120"/>
                <a:gd name="T37" fmla="*/ 65 h 121"/>
                <a:gd name="T38" fmla="*/ 113 w 120"/>
                <a:gd name="T39" fmla="*/ 63 h 121"/>
                <a:gd name="T40" fmla="*/ 116 w 120"/>
                <a:gd name="T41" fmla="*/ 58 h 121"/>
                <a:gd name="T42" fmla="*/ 114 w 120"/>
                <a:gd name="T43" fmla="*/ 51 h 121"/>
                <a:gd name="T44" fmla="*/ 111 w 120"/>
                <a:gd name="T45" fmla="*/ 49 h 121"/>
                <a:gd name="T46" fmla="*/ 107 w 120"/>
                <a:gd name="T47" fmla="*/ 49 h 121"/>
                <a:gd name="T48" fmla="*/ 102 w 120"/>
                <a:gd name="T49" fmla="*/ 51 h 121"/>
                <a:gd name="T50" fmla="*/ 94 w 120"/>
                <a:gd name="T51" fmla="*/ 51 h 121"/>
                <a:gd name="T52" fmla="*/ 85 w 120"/>
                <a:gd name="T53" fmla="*/ 47 h 121"/>
                <a:gd name="T54" fmla="*/ 78 w 120"/>
                <a:gd name="T55" fmla="*/ 40 h 121"/>
                <a:gd name="T56" fmla="*/ 74 w 120"/>
                <a:gd name="T57" fmla="*/ 32 h 121"/>
                <a:gd name="T58" fmla="*/ 73 w 120"/>
                <a:gd name="T59" fmla="*/ 23 h 121"/>
                <a:gd name="T60" fmla="*/ 80 w 120"/>
                <a:gd name="T61" fmla="*/ 20 h 121"/>
                <a:gd name="T62" fmla="*/ 83 w 120"/>
                <a:gd name="T63" fmla="*/ 32 h 121"/>
                <a:gd name="T64" fmla="*/ 89 w 120"/>
                <a:gd name="T65" fmla="*/ 40 h 121"/>
                <a:gd name="T66" fmla="*/ 96 w 120"/>
                <a:gd name="T67" fmla="*/ 43 h 121"/>
                <a:gd name="T68" fmla="*/ 107 w 120"/>
                <a:gd name="T69" fmla="*/ 43 h 121"/>
                <a:gd name="T70" fmla="*/ 116 w 120"/>
                <a:gd name="T71" fmla="*/ 38 h 121"/>
                <a:gd name="T72" fmla="*/ 120 w 120"/>
                <a:gd name="T73" fmla="*/ 31 h 121"/>
                <a:gd name="T74" fmla="*/ 118 w 120"/>
                <a:gd name="T75" fmla="*/ 16 h 121"/>
                <a:gd name="T76" fmla="*/ 113 w 120"/>
                <a:gd name="T77" fmla="*/ 14 h 121"/>
                <a:gd name="T78" fmla="*/ 109 w 120"/>
                <a:gd name="T79" fmla="*/ 1 h 121"/>
                <a:gd name="T80" fmla="*/ 103 w 120"/>
                <a:gd name="T81" fmla="*/ 0 h 121"/>
                <a:gd name="T82" fmla="*/ 80 w 120"/>
                <a:gd name="T83" fmla="*/ 1 h 121"/>
                <a:gd name="T84" fmla="*/ 76 w 120"/>
                <a:gd name="T85" fmla="*/ 5 h 121"/>
                <a:gd name="T86" fmla="*/ 65 w 120"/>
                <a:gd name="T87" fmla="*/ 12 h 121"/>
                <a:gd name="T88" fmla="*/ 58 w 120"/>
                <a:gd name="T89" fmla="*/ 14 h 121"/>
                <a:gd name="T90" fmla="*/ 53 w 120"/>
                <a:gd name="T91" fmla="*/ 12 h 121"/>
                <a:gd name="T92" fmla="*/ 45 w 120"/>
                <a:gd name="T93" fmla="*/ 12 h 121"/>
                <a:gd name="T94" fmla="*/ 42 w 120"/>
                <a:gd name="T95" fmla="*/ 16 h 121"/>
                <a:gd name="T96" fmla="*/ 42 w 120"/>
                <a:gd name="T97" fmla="*/ 23 h 121"/>
                <a:gd name="T98" fmla="*/ 45 w 120"/>
                <a:gd name="T99" fmla="*/ 34 h 121"/>
                <a:gd name="T100" fmla="*/ 54 w 120"/>
                <a:gd name="T101" fmla="*/ 41 h 121"/>
                <a:gd name="T102" fmla="*/ 47 w 120"/>
                <a:gd name="T103" fmla="*/ 45 h 121"/>
                <a:gd name="T104" fmla="*/ 42 w 120"/>
                <a:gd name="T105" fmla="*/ 43 h 121"/>
                <a:gd name="T106" fmla="*/ 33 w 120"/>
                <a:gd name="T107" fmla="*/ 41 h 121"/>
                <a:gd name="T108" fmla="*/ 20 w 120"/>
                <a:gd name="T109" fmla="*/ 38 h 121"/>
                <a:gd name="T110" fmla="*/ 9 w 120"/>
                <a:gd name="T111" fmla="*/ 36 h 121"/>
                <a:gd name="T112" fmla="*/ 5 w 120"/>
                <a:gd name="T113" fmla="*/ 43 h 121"/>
                <a:gd name="T114" fmla="*/ 0 w 120"/>
                <a:gd name="T115" fmla="*/ 56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0" h="121">
                  <a:moveTo>
                    <a:pt x="2" y="63"/>
                  </a:moveTo>
                  <a:lnTo>
                    <a:pt x="2" y="63"/>
                  </a:lnTo>
                  <a:lnTo>
                    <a:pt x="4" y="65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7" y="72"/>
                  </a:lnTo>
                  <a:lnTo>
                    <a:pt x="5" y="76"/>
                  </a:lnTo>
                  <a:lnTo>
                    <a:pt x="4" y="80"/>
                  </a:lnTo>
                  <a:lnTo>
                    <a:pt x="4" y="81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9" y="87"/>
                  </a:lnTo>
                  <a:lnTo>
                    <a:pt x="11" y="89"/>
                  </a:lnTo>
                  <a:lnTo>
                    <a:pt x="14" y="89"/>
                  </a:lnTo>
                  <a:lnTo>
                    <a:pt x="16" y="90"/>
                  </a:lnTo>
                  <a:lnTo>
                    <a:pt x="18" y="90"/>
                  </a:lnTo>
                  <a:lnTo>
                    <a:pt x="20" y="92"/>
                  </a:lnTo>
                  <a:lnTo>
                    <a:pt x="20" y="94"/>
                  </a:lnTo>
                  <a:lnTo>
                    <a:pt x="20" y="96"/>
                  </a:lnTo>
                  <a:lnTo>
                    <a:pt x="20" y="98"/>
                  </a:lnTo>
                  <a:lnTo>
                    <a:pt x="20" y="101"/>
                  </a:lnTo>
                  <a:lnTo>
                    <a:pt x="22" y="103"/>
                  </a:lnTo>
                  <a:lnTo>
                    <a:pt x="24" y="105"/>
                  </a:lnTo>
                  <a:lnTo>
                    <a:pt x="24" y="107"/>
                  </a:lnTo>
                  <a:lnTo>
                    <a:pt x="25" y="109"/>
                  </a:lnTo>
                  <a:lnTo>
                    <a:pt x="27" y="110"/>
                  </a:lnTo>
                  <a:lnTo>
                    <a:pt x="29" y="112"/>
                  </a:lnTo>
                  <a:lnTo>
                    <a:pt x="33" y="112"/>
                  </a:lnTo>
                  <a:lnTo>
                    <a:pt x="34" y="114"/>
                  </a:lnTo>
                  <a:lnTo>
                    <a:pt x="36" y="114"/>
                  </a:lnTo>
                  <a:lnTo>
                    <a:pt x="40" y="116"/>
                  </a:lnTo>
                  <a:lnTo>
                    <a:pt x="45" y="116"/>
                  </a:lnTo>
                  <a:lnTo>
                    <a:pt x="51" y="116"/>
                  </a:lnTo>
                  <a:lnTo>
                    <a:pt x="54" y="116"/>
                  </a:lnTo>
                  <a:lnTo>
                    <a:pt x="56" y="118"/>
                  </a:lnTo>
                  <a:lnTo>
                    <a:pt x="56" y="120"/>
                  </a:lnTo>
                  <a:lnTo>
                    <a:pt x="58" y="120"/>
                  </a:lnTo>
                  <a:lnTo>
                    <a:pt x="60" y="120"/>
                  </a:lnTo>
                  <a:lnTo>
                    <a:pt x="63" y="121"/>
                  </a:lnTo>
                  <a:lnTo>
                    <a:pt x="67" y="121"/>
                  </a:lnTo>
                  <a:lnTo>
                    <a:pt x="69" y="121"/>
                  </a:lnTo>
                  <a:lnTo>
                    <a:pt x="71" y="120"/>
                  </a:lnTo>
                  <a:lnTo>
                    <a:pt x="73" y="120"/>
                  </a:lnTo>
                  <a:lnTo>
                    <a:pt x="74" y="118"/>
                  </a:lnTo>
                  <a:lnTo>
                    <a:pt x="74" y="116"/>
                  </a:lnTo>
                  <a:lnTo>
                    <a:pt x="74" y="114"/>
                  </a:lnTo>
                  <a:lnTo>
                    <a:pt x="74" y="112"/>
                  </a:lnTo>
                  <a:lnTo>
                    <a:pt x="74" y="110"/>
                  </a:lnTo>
                  <a:lnTo>
                    <a:pt x="74" y="107"/>
                  </a:lnTo>
                  <a:lnTo>
                    <a:pt x="74" y="103"/>
                  </a:lnTo>
                  <a:lnTo>
                    <a:pt x="73" y="101"/>
                  </a:lnTo>
                  <a:lnTo>
                    <a:pt x="73" y="98"/>
                  </a:lnTo>
                  <a:lnTo>
                    <a:pt x="73" y="94"/>
                  </a:lnTo>
                  <a:lnTo>
                    <a:pt x="74" y="94"/>
                  </a:lnTo>
                  <a:lnTo>
                    <a:pt x="76" y="94"/>
                  </a:lnTo>
                  <a:lnTo>
                    <a:pt x="78" y="92"/>
                  </a:lnTo>
                  <a:lnTo>
                    <a:pt x="80" y="92"/>
                  </a:lnTo>
                  <a:lnTo>
                    <a:pt x="82" y="90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85" y="87"/>
                  </a:lnTo>
                  <a:lnTo>
                    <a:pt x="87" y="83"/>
                  </a:lnTo>
                  <a:lnTo>
                    <a:pt x="89" y="80"/>
                  </a:lnTo>
                  <a:lnTo>
                    <a:pt x="89" y="76"/>
                  </a:lnTo>
                  <a:lnTo>
                    <a:pt x="91" y="74"/>
                  </a:lnTo>
                  <a:lnTo>
                    <a:pt x="93" y="72"/>
                  </a:lnTo>
                  <a:lnTo>
                    <a:pt x="94" y="71"/>
                  </a:lnTo>
                  <a:lnTo>
                    <a:pt x="94" y="69"/>
                  </a:lnTo>
                  <a:lnTo>
                    <a:pt x="96" y="67"/>
                  </a:lnTo>
                  <a:lnTo>
                    <a:pt x="102" y="67"/>
                  </a:lnTo>
                  <a:lnTo>
                    <a:pt x="105" y="65"/>
                  </a:lnTo>
                  <a:lnTo>
                    <a:pt x="107" y="65"/>
                  </a:lnTo>
                  <a:lnTo>
                    <a:pt x="109" y="65"/>
                  </a:lnTo>
                  <a:lnTo>
                    <a:pt x="111" y="63"/>
                  </a:lnTo>
                  <a:lnTo>
                    <a:pt x="113" y="63"/>
                  </a:lnTo>
                  <a:lnTo>
                    <a:pt x="114" y="61"/>
                  </a:lnTo>
                  <a:lnTo>
                    <a:pt x="114" y="61"/>
                  </a:lnTo>
                  <a:lnTo>
                    <a:pt x="116" y="60"/>
                  </a:lnTo>
                  <a:lnTo>
                    <a:pt x="116" y="58"/>
                  </a:lnTo>
                  <a:lnTo>
                    <a:pt x="116" y="54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51"/>
                  </a:lnTo>
                  <a:lnTo>
                    <a:pt x="116" y="49"/>
                  </a:lnTo>
                  <a:lnTo>
                    <a:pt x="116" y="49"/>
                  </a:lnTo>
                  <a:lnTo>
                    <a:pt x="113" y="49"/>
                  </a:lnTo>
                  <a:lnTo>
                    <a:pt x="111" y="49"/>
                  </a:lnTo>
                  <a:lnTo>
                    <a:pt x="109" y="49"/>
                  </a:lnTo>
                  <a:lnTo>
                    <a:pt x="109" y="49"/>
                  </a:lnTo>
                  <a:lnTo>
                    <a:pt x="107" y="49"/>
                  </a:lnTo>
                  <a:lnTo>
                    <a:pt x="107" y="49"/>
                  </a:lnTo>
                  <a:lnTo>
                    <a:pt x="105" y="49"/>
                  </a:lnTo>
                  <a:lnTo>
                    <a:pt x="105" y="51"/>
                  </a:lnTo>
                  <a:lnTo>
                    <a:pt x="103" y="51"/>
                  </a:lnTo>
                  <a:lnTo>
                    <a:pt x="102" y="51"/>
                  </a:lnTo>
                  <a:lnTo>
                    <a:pt x="102" y="51"/>
                  </a:lnTo>
                  <a:lnTo>
                    <a:pt x="100" y="52"/>
                  </a:lnTo>
                  <a:lnTo>
                    <a:pt x="98" y="51"/>
                  </a:lnTo>
                  <a:lnTo>
                    <a:pt x="94" y="51"/>
                  </a:lnTo>
                  <a:lnTo>
                    <a:pt x="93" y="51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5" y="47"/>
                  </a:lnTo>
                  <a:lnTo>
                    <a:pt x="83" y="45"/>
                  </a:lnTo>
                  <a:lnTo>
                    <a:pt x="82" y="43"/>
                  </a:lnTo>
                  <a:lnTo>
                    <a:pt x="80" y="41"/>
                  </a:lnTo>
                  <a:lnTo>
                    <a:pt x="78" y="40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3" y="31"/>
                  </a:lnTo>
                  <a:lnTo>
                    <a:pt x="73" y="29"/>
                  </a:lnTo>
                  <a:lnTo>
                    <a:pt x="73" y="25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3" y="20"/>
                  </a:lnTo>
                  <a:lnTo>
                    <a:pt x="78" y="20"/>
                  </a:lnTo>
                  <a:lnTo>
                    <a:pt x="80" y="20"/>
                  </a:lnTo>
                  <a:lnTo>
                    <a:pt x="82" y="23"/>
                  </a:lnTo>
                  <a:lnTo>
                    <a:pt x="82" y="27"/>
                  </a:lnTo>
                  <a:lnTo>
                    <a:pt x="83" y="31"/>
                  </a:lnTo>
                  <a:lnTo>
                    <a:pt x="83" y="32"/>
                  </a:lnTo>
                  <a:lnTo>
                    <a:pt x="85" y="34"/>
                  </a:lnTo>
                  <a:lnTo>
                    <a:pt x="85" y="36"/>
                  </a:lnTo>
                  <a:lnTo>
                    <a:pt x="87" y="38"/>
                  </a:lnTo>
                  <a:lnTo>
                    <a:pt x="89" y="40"/>
                  </a:lnTo>
                  <a:lnTo>
                    <a:pt x="91" y="41"/>
                  </a:lnTo>
                  <a:lnTo>
                    <a:pt x="93" y="41"/>
                  </a:lnTo>
                  <a:lnTo>
                    <a:pt x="94" y="43"/>
                  </a:lnTo>
                  <a:lnTo>
                    <a:pt x="96" y="43"/>
                  </a:lnTo>
                  <a:lnTo>
                    <a:pt x="98" y="43"/>
                  </a:lnTo>
                  <a:lnTo>
                    <a:pt x="100" y="43"/>
                  </a:lnTo>
                  <a:lnTo>
                    <a:pt x="103" y="43"/>
                  </a:lnTo>
                  <a:lnTo>
                    <a:pt x="107" y="43"/>
                  </a:lnTo>
                  <a:lnTo>
                    <a:pt x="111" y="43"/>
                  </a:lnTo>
                  <a:lnTo>
                    <a:pt x="113" y="41"/>
                  </a:lnTo>
                  <a:lnTo>
                    <a:pt x="114" y="40"/>
                  </a:lnTo>
                  <a:lnTo>
                    <a:pt x="116" y="38"/>
                  </a:lnTo>
                  <a:lnTo>
                    <a:pt x="118" y="36"/>
                  </a:lnTo>
                  <a:lnTo>
                    <a:pt x="120" y="34"/>
                  </a:lnTo>
                  <a:lnTo>
                    <a:pt x="120" y="32"/>
                  </a:lnTo>
                  <a:lnTo>
                    <a:pt x="120" y="31"/>
                  </a:lnTo>
                  <a:lnTo>
                    <a:pt x="120" y="29"/>
                  </a:lnTo>
                  <a:lnTo>
                    <a:pt x="120" y="25"/>
                  </a:lnTo>
                  <a:lnTo>
                    <a:pt x="118" y="20"/>
                  </a:lnTo>
                  <a:lnTo>
                    <a:pt x="118" y="16"/>
                  </a:lnTo>
                  <a:lnTo>
                    <a:pt x="116" y="16"/>
                  </a:lnTo>
                  <a:lnTo>
                    <a:pt x="114" y="16"/>
                  </a:lnTo>
                  <a:lnTo>
                    <a:pt x="114" y="14"/>
                  </a:lnTo>
                  <a:lnTo>
                    <a:pt x="113" y="14"/>
                  </a:lnTo>
                  <a:lnTo>
                    <a:pt x="113" y="11"/>
                  </a:lnTo>
                  <a:lnTo>
                    <a:pt x="111" y="7"/>
                  </a:lnTo>
                  <a:lnTo>
                    <a:pt x="109" y="5"/>
                  </a:lnTo>
                  <a:lnTo>
                    <a:pt x="109" y="1"/>
                  </a:lnTo>
                  <a:lnTo>
                    <a:pt x="107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98" y="0"/>
                  </a:lnTo>
                  <a:lnTo>
                    <a:pt x="93" y="0"/>
                  </a:lnTo>
                  <a:lnTo>
                    <a:pt x="85" y="0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8" y="3"/>
                  </a:lnTo>
                  <a:lnTo>
                    <a:pt x="76" y="3"/>
                  </a:lnTo>
                  <a:lnTo>
                    <a:pt x="76" y="5"/>
                  </a:lnTo>
                  <a:lnTo>
                    <a:pt x="73" y="7"/>
                  </a:lnTo>
                  <a:lnTo>
                    <a:pt x="71" y="9"/>
                  </a:lnTo>
                  <a:lnTo>
                    <a:pt x="69" y="11"/>
                  </a:lnTo>
                  <a:lnTo>
                    <a:pt x="65" y="12"/>
                  </a:lnTo>
                  <a:lnTo>
                    <a:pt x="63" y="14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58" y="14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3" y="14"/>
                  </a:lnTo>
                  <a:lnTo>
                    <a:pt x="53" y="12"/>
                  </a:lnTo>
                  <a:lnTo>
                    <a:pt x="49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5" y="12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2" y="25"/>
                  </a:lnTo>
                  <a:lnTo>
                    <a:pt x="44" y="27"/>
                  </a:lnTo>
                  <a:lnTo>
                    <a:pt x="44" y="31"/>
                  </a:lnTo>
                  <a:lnTo>
                    <a:pt x="45" y="34"/>
                  </a:lnTo>
                  <a:lnTo>
                    <a:pt x="47" y="36"/>
                  </a:lnTo>
                  <a:lnTo>
                    <a:pt x="49" y="38"/>
                  </a:lnTo>
                  <a:lnTo>
                    <a:pt x="51" y="40"/>
                  </a:lnTo>
                  <a:lnTo>
                    <a:pt x="54" y="41"/>
                  </a:lnTo>
                  <a:lnTo>
                    <a:pt x="54" y="45"/>
                  </a:lnTo>
                  <a:lnTo>
                    <a:pt x="53" y="45"/>
                  </a:lnTo>
                  <a:lnTo>
                    <a:pt x="49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5" y="43"/>
                  </a:lnTo>
                  <a:lnTo>
                    <a:pt x="44" y="43"/>
                  </a:lnTo>
                  <a:lnTo>
                    <a:pt x="42" y="43"/>
                  </a:lnTo>
                  <a:lnTo>
                    <a:pt x="40" y="43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3" y="41"/>
                  </a:lnTo>
                  <a:lnTo>
                    <a:pt x="29" y="41"/>
                  </a:lnTo>
                  <a:lnTo>
                    <a:pt x="25" y="41"/>
                  </a:lnTo>
                  <a:lnTo>
                    <a:pt x="24" y="40"/>
                  </a:lnTo>
                  <a:lnTo>
                    <a:pt x="20" y="38"/>
                  </a:lnTo>
                  <a:lnTo>
                    <a:pt x="16" y="38"/>
                  </a:lnTo>
                  <a:lnTo>
                    <a:pt x="13" y="36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5" y="40"/>
                  </a:lnTo>
                  <a:lnTo>
                    <a:pt x="5" y="43"/>
                  </a:lnTo>
                  <a:lnTo>
                    <a:pt x="4" y="47"/>
                  </a:lnTo>
                  <a:lnTo>
                    <a:pt x="2" y="51"/>
                  </a:lnTo>
                  <a:lnTo>
                    <a:pt x="2" y="54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97" name="Freeform 133"/>
            <p:cNvSpPr>
              <a:spLocks/>
            </p:cNvSpPr>
            <p:nvPr/>
          </p:nvSpPr>
          <p:spPr bwMode="auto">
            <a:xfrm rot="389883">
              <a:off x="5848037" y="1926961"/>
              <a:ext cx="123825" cy="87313"/>
            </a:xfrm>
            <a:custGeom>
              <a:avLst/>
              <a:gdLst>
                <a:gd name="T0" fmla="*/ 0 w 78"/>
                <a:gd name="T1" fmla="*/ 44 h 55"/>
                <a:gd name="T2" fmla="*/ 2 w 78"/>
                <a:gd name="T3" fmla="*/ 46 h 55"/>
                <a:gd name="T4" fmla="*/ 4 w 78"/>
                <a:gd name="T5" fmla="*/ 49 h 55"/>
                <a:gd name="T6" fmla="*/ 6 w 78"/>
                <a:gd name="T7" fmla="*/ 51 h 55"/>
                <a:gd name="T8" fmla="*/ 9 w 78"/>
                <a:gd name="T9" fmla="*/ 53 h 55"/>
                <a:gd name="T10" fmla="*/ 13 w 78"/>
                <a:gd name="T11" fmla="*/ 55 h 55"/>
                <a:gd name="T12" fmla="*/ 17 w 78"/>
                <a:gd name="T13" fmla="*/ 55 h 55"/>
                <a:gd name="T14" fmla="*/ 24 w 78"/>
                <a:gd name="T15" fmla="*/ 55 h 55"/>
                <a:gd name="T16" fmla="*/ 28 w 78"/>
                <a:gd name="T17" fmla="*/ 53 h 55"/>
                <a:gd name="T18" fmla="*/ 33 w 78"/>
                <a:gd name="T19" fmla="*/ 51 h 55"/>
                <a:gd name="T20" fmla="*/ 40 w 78"/>
                <a:gd name="T21" fmla="*/ 51 h 55"/>
                <a:gd name="T22" fmla="*/ 46 w 78"/>
                <a:gd name="T23" fmla="*/ 51 h 55"/>
                <a:gd name="T24" fmla="*/ 47 w 78"/>
                <a:gd name="T25" fmla="*/ 48 h 55"/>
                <a:gd name="T26" fmla="*/ 49 w 78"/>
                <a:gd name="T27" fmla="*/ 46 h 55"/>
                <a:gd name="T28" fmla="*/ 53 w 78"/>
                <a:gd name="T29" fmla="*/ 42 h 55"/>
                <a:gd name="T30" fmla="*/ 57 w 78"/>
                <a:gd name="T31" fmla="*/ 42 h 55"/>
                <a:gd name="T32" fmla="*/ 60 w 78"/>
                <a:gd name="T33" fmla="*/ 40 h 55"/>
                <a:gd name="T34" fmla="*/ 66 w 78"/>
                <a:gd name="T35" fmla="*/ 39 h 55"/>
                <a:gd name="T36" fmla="*/ 67 w 78"/>
                <a:gd name="T37" fmla="*/ 33 h 55"/>
                <a:gd name="T38" fmla="*/ 71 w 78"/>
                <a:gd name="T39" fmla="*/ 29 h 55"/>
                <a:gd name="T40" fmla="*/ 75 w 78"/>
                <a:gd name="T41" fmla="*/ 24 h 55"/>
                <a:gd name="T42" fmla="*/ 77 w 78"/>
                <a:gd name="T43" fmla="*/ 19 h 55"/>
                <a:gd name="T44" fmla="*/ 78 w 78"/>
                <a:gd name="T45" fmla="*/ 13 h 55"/>
                <a:gd name="T46" fmla="*/ 78 w 78"/>
                <a:gd name="T47" fmla="*/ 9 h 55"/>
                <a:gd name="T48" fmla="*/ 78 w 78"/>
                <a:gd name="T49" fmla="*/ 4 h 55"/>
                <a:gd name="T50" fmla="*/ 73 w 78"/>
                <a:gd name="T51" fmla="*/ 2 h 55"/>
                <a:gd name="T52" fmla="*/ 69 w 78"/>
                <a:gd name="T53" fmla="*/ 0 h 55"/>
                <a:gd name="T54" fmla="*/ 64 w 78"/>
                <a:gd name="T55" fmla="*/ 0 h 55"/>
                <a:gd name="T56" fmla="*/ 57 w 78"/>
                <a:gd name="T57" fmla="*/ 4 h 55"/>
                <a:gd name="T58" fmla="*/ 49 w 78"/>
                <a:gd name="T59" fmla="*/ 6 h 55"/>
                <a:gd name="T60" fmla="*/ 46 w 78"/>
                <a:gd name="T61" fmla="*/ 8 h 55"/>
                <a:gd name="T62" fmla="*/ 44 w 78"/>
                <a:gd name="T63" fmla="*/ 9 h 55"/>
                <a:gd name="T64" fmla="*/ 40 w 78"/>
                <a:gd name="T65" fmla="*/ 17 h 55"/>
                <a:gd name="T66" fmla="*/ 38 w 78"/>
                <a:gd name="T67" fmla="*/ 19 h 55"/>
                <a:gd name="T68" fmla="*/ 37 w 78"/>
                <a:gd name="T69" fmla="*/ 20 h 55"/>
                <a:gd name="T70" fmla="*/ 31 w 78"/>
                <a:gd name="T71" fmla="*/ 20 h 55"/>
                <a:gd name="T72" fmla="*/ 31 w 78"/>
                <a:gd name="T73" fmla="*/ 17 h 55"/>
                <a:gd name="T74" fmla="*/ 28 w 78"/>
                <a:gd name="T75" fmla="*/ 15 h 55"/>
                <a:gd name="T76" fmla="*/ 26 w 78"/>
                <a:gd name="T77" fmla="*/ 15 h 55"/>
                <a:gd name="T78" fmla="*/ 24 w 78"/>
                <a:gd name="T79" fmla="*/ 15 h 55"/>
                <a:gd name="T80" fmla="*/ 20 w 78"/>
                <a:gd name="T81" fmla="*/ 17 h 55"/>
                <a:gd name="T82" fmla="*/ 18 w 78"/>
                <a:gd name="T83" fmla="*/ 20 h 55"/>
                <a:gd name="T84" fmla="*/ 17 w 78"/>
                <a:gd name="T85" fmla="*/ 22 h 55"/>
                <a:gd name="T86" fmla="*/ 17 w 78"/>
                <a:gd name="T87" fmla="*/ 28 h 55"/>
                <a:gd name="T88" fmla="*/ 13 w 78"/>
                <a:gd name="T89" fmla="*/ 35 h 55"/>
                <a:gd name="T90" fmla="*/ 11 w 78"/>
                <a:gd name="T91" fmla="*/ 37 h 55"/>
                <a:gd name="T92" fmla="*/ 8 w 78"/>
                <a:gd name="T93" fmla="*/ 35 h 55"/>
                <a:gd name="T94" fmla="*/ 4 w 78"/>
                <a:gd name="T95" fmla="*/ 31 h 55"/>
                <a:gd name="T96" fmla="*/ 0 w 78"/>
                <a:gd name="T97" fmla="*/ 28 h 55"/>
                <a:gd name="T98" fmla="*/ 0 w 78"/>
                <a:gd name="T99" fmla="*/ 35 h 55"/>
                <a:gd name="T100" fmla="*/ 0 w 78"/>
                <a:gd name="T101" fmla="*/ 4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8" h="55">
                  <a:moveTo>
                    <a:pt x="0" y="42"/>
                  </a:moveTo>
                  <a:lnTo>
                    <a:pt x="0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6" y="51"/>
                  </a:lnTo>
                  <a:lnTo>
                    <a:pt x="8" y="53"/>
                  </a:lnTo>
                  <a:lnTo>
                    <a:pt x="9" y="53"/>
                  </a:lnTo>
                  <a:lnTo>
                    <a:pt x="11" y="55"/>
                  </a:lnTo>
                  <a:lnTo>
                    <a:pt x="13" y="55"/>
                  </a:lnTo>
                  <a:lnTo>
                    <a:pt x="13" y="55"/>
                  </a:lnTo>
                  <a:lnTo>
                    <a:pt x="17" y="55"/>
                  </a:lnTo>
                  <a:lnTo>
                    <a:pt x="20" y="55"/>
                  </a:lnTo>
                  <a:lnTo>
                    <a:pt x="24" y="55"/>
                  </a:lnTo>
                  <a:lnTo>
                    <a:pt x="26" y="53"/>
                  </a:lnTo>
                  <a:lnTo>
                    <a:pt x="28" y="53"/>
                  </a:lnTo>
                  <a:lnTo>
                    <a:pt x="31" y="51"/>
                  </a:lnTo>
                  <a:lnTo>
                    <a:pt x="33" y="51"/>
                  </a:lnTo>
                  <a:lnTo>
                    <a:pt x="37" y="51"/>
                  </a:lnTo>
                  <a:lnTo>
                    <a:pt x="40" y="51"/>
                  </a:lnTo>
                  <a:lnTo>
                    <a:pt x="42" y="51"/>
                  </a:lnTo>
                  <a:lnTo>
                    <a:pt x="46" y="51"/>
                  </a:lnTo>
                  <a:lnTo>
                    <a:pt x="46" y="49"/>
                  </a:lnTo>
                  <a:lnTo>
                    <a:pt x="47" y="48"/>
                  </a:lnTo>
                  <a:lnTo>
                    <a:pt x="47" y="46"/>
                  </a:lnTo>
                  <a:lnTo>
                    <a:pt x="49" y="46"/>
                  </a:lnTo>
                  <a:lnTo>
                    <a:pt x="51" y="44"/>
                  </a:lnTo>
                  <a:lnTo>
                    <a:pt x="53" y="42"/>
                  </a:lnTo>
                  <a:lnTo>
                    <a:pt x="55" y="42"/>
                  </a:lnTo>
                  <a:lnTo>
                    <a:pt x="57" y="42"/>
                  </a:lnTo>
                  <a:lnTo>
                    <a:pt x="58" y="42"/>
                  </a:lnTo>
                  <a:lnTo>
                    <a:pt x="60" y="40"/>
                  </a:lnTo>
                  <a:lnTo>
                    <a:pt x="62" y="40"/>
                  </a:lnTo>
                  <a:lnTo>
                    <a:pt x="66" y="39"/>
                  </a:lnTo>
                  <a:lnTo>
                    <a:pt x="67" y="37"/>
                  </a:lnTo>
                  <a:lnTo>
                    <a:pt x="67" y="33"/>
                  </a:lnTo>
                  <a:lnTo>
                    <a:pt x="69" y="31"/>
                  </a:lnTo>
                  <a:lnTo>
                    <a:pt x="71" y="29"/>
                  </a:lnTo>
                  <a:lnTo>
                    <a:pt x="73" y="26"/>
                  </a:lnTo>
                  <a:lnTo>
                    <a:pt x="75" y="24"/>
                  </a:lnTo>
                  <a:lnTo>
                    <a:pt x="75" y="20"/>
                  </a:lnTo>
                  <a:lnTo>
                    <a:pt x="77" y="19"/>
                  </a:lnTo>
                  <a:lnTo>
                    <a:pt x="77" y="15"/>
                  </a:lnTo>
                  <a:lnTo>
                    <a:pt x="78" y="13"/>
                  </a:lnTo>
                  <a:lnTo>
                    <a:pt x="78" y="11"/>
                  </a:lnTo>
                  <a:lnTo>
                    <a:pt x="78" y="9"/>
                  </a:lnTo>
                  <a:lnTo>
                    <a:pt x="78" y="6"/>
                  </a:lnTo>
                  <a:lnTo>
                    <a:pt x="78" y="4"/>
                  </a:lnTo>
                  <a:lnTo>
                    <a:pt x="77" y="2"/>
                  </a:lnTo>
                  <a:lnTo>
                    <a:pt x="73" y="2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0" y="2"/>
                  </a:lnTo>
                  <a:lnTo>
                    <a:pt x="57" y="4"/>
                  </a:lnTo>
                  <a:lnTo>
                    <a:pt x="53" y="4"/>
                  </a:lnTo>
                  <a:lnTo>
                    <a:pt x="49" y="6"/>
                  </a:lnTo>
                  <a:lnTo>
                    <a:pt x="47" y="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4" y="9"/>
                  </a:lnTo>
                  <a:lnTo>
                    <a:pt x="42" y="13"/>
                  </a:lnTo>
                  <a:lnTo>
                    <a:pt x="40" y="17"/>
                  </a:lnTo>
                  <a:lnTo>
                    <a:pt x="40" y="19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7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2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7" y="24"/>
                  </a:lnTo>
                  <a:lnTo>
                    <a:pt x="17" y="28"/>
                  </a:lnTo>
                  <a:lnTo>
                    <a:pt x="15" y="31"/>
                  </a:lnTo>
                  <a:lnTo>
                    <a:pt x="13" y="35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9" y="37"/>
                  </a:lnTo>
                  <a:lnTo>
                    <a:pt x="8" y="35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98" name="Freeform 134"/>
            <p:cNvSpPr>
              <a:spLocks/>
            </p:cNvSpPr>
            <p:nvPr/>
          </p:nvSpPr>
          <p:spPr bwMode="auto">
            <a:xfrm rot="389883">
              <a:off x="5833066" y="2185199"/>
              <a:ext cx="87313" cy="84138"/>
            </a:xfrm>
            <a:custGeom>
              <a:avLst/>
              <a:gdLst>
                <a:gd name="T0" fmla="*/ 6 w 55"/>
                <a:gd name="T1" fmla="*/ 42 h 53"/>
                <a:gd name="T2" fmla="*/ 6 w 55"/>
                <a:gd name="T3" fmla="*/ 44 h 53"/>
                <a:gd name="T4" fmla="*/ 2 w 55"/>
                <a:gd name="T5" fmla="*/ 45 h 53"/>
                <a:gd name="T6" fmla="*/ 2 w 55"/>
                <a:gd name="T7" fmla="*/ 47 h 53"/>
                <a:gd name="T8" fmla="*/ 0 w 55"/>
                <a:gd name="T9" fmla="*/ 49 h 53"/>
                <a:gd name="T10" fmla="*/ 2 w 55"/>
                <a:gd name="T11" fmla="*/ 51 h 53"/>
                <a:gd name="T12" fmla="*/ 4 w 55"/>
                <a:gd name="T13" fmla="*/ 51 h 53"/>
                <a:gd name="T14" fmla="*/ 6 w 55"/>
                <a:gd name="T15" fmla="*/ 49 h 53"/>
                <a:gd name="T16" fmla="*/ 9 w 55"/>
                <a:gd name="T17" fmla="*/ 45 h 53"/>
                <a:gd name="T18" fmla="*/ 9 w 55"/>
                <a:gd name="T19" fmla="*/ 42 h 53"/>
                <a:gd name="T20" fmla="*/ 11 w 55"/>
                <a:gd name="T21" fmla="*/ 40 h 53"/>
                <a:gd name="T22" fmla="*/ 15 w 55"/>
                <a:gd name="T23" fmla="*/ 38 h 53"/>
                <a:gd name="T24" fmla="*/ 24 w 55"/>
                <a:gd name="T25" fmla="*/ 36 h 53"/>
                <a:gd name="T26" fmla="*/ 33 w 55"/>
                <a:gd name="T27" fmla="*/ 34 h 53"/>
                <a:gd name="T28" fmla="*/ 42 w 55"/>
                <a:gd name="T29" fmla="*/ 31 h 53"/>
                <a:gd name="T30" fmla="*/ 48 w 55"/>
                <a:gd name="T31" fmla="*/ 27 h 53"/>
                <a:gd name="T32" fmla="*/ 51 w 55"/>
                <a:gd name="T33" fmla="*/ 25 h 53"/>
                <a:gd name="T34" fmla="*/ 53 w 55"/>
                <a:gd name="T35" fmla="*/ 22 h 53"/>
                <a:gd name="T36" fmla="*/ 53 w 55"/>
                <a:gd name="T37" fmla="*/ 18 h 53"/>
                <a:gd name="T38" fmla="*/ 55 w 55"/>
                <a:gd name="T39" fmla="*/ 14 h 53"/>
                <a:gd name="T40" fmla="*/ 53 w 55"/>
                <a:gd name="T41" fmla="*/ 11 h 53"/>
                <a:gd name="T42" fmla="*/ 53 w 55"/>
                <a:gd name="T43" fmla="*/ 9 h 53"/>
                <a:gd name="T44" fmla="*/ 51 w 55"/>
                <a:gd name="T45" fmla="*/ 7 h 53"/>
                <a:gd name="T46" fmla="*/ 48 w 55"/>
                <a:gd name="T47" fmla="*/ 4 h 53"/>
                <a:gd name="T48" fmla="*/ 42 w 55"/>
                <a:gd name="T49" fmla="*/ 2 h 53"/>
                <a:gd name="T50" fmla="*/ 35 w 55"/>
                <a:gd name="T51" fmla="*/ 0 h 53"/>
                <a:gd name="T52" fmla="*/ 28 w 55"/>
                <a:gd name="T53" fmla="*/ 0 h 53"/>
                <a:gd name="T54" fmla="*/ 17 w 55"/>
                <a:gd name="T55" fmla="*/ 0 h 53"/>
                <a:gd name="T56" fmla="*/ 11 w 55"/>
                <a:gd name="T57" fmla="*/ 0 h 53"/>
                <a:gd name="T58" fmla="*/ 9 w 55"/>
                <a:gd name="T59" fmla="*/ 2 h 53"/>
                <a:gd name="T60" fmla="*/ 6 w 55"/>
                <a:gd name="T61" fmla="*/ 5 h 53"/>
                <a:gd name="T62" fmla="*/ 2 w 55"/>
                <a:gd name="T63" fmla="*/ 13 h 53"/>
                <a:gd name="T64" fmla="*/ 0 w 55"/>
                <a:gd name="T65" fmla="*/ 18 h 53"/>
                <a:gd name="T66" fmla="*/ 0 w 55"/>
                <a:gd name="T67" fmla="*/ 22 h 53"/>
                <a:gd name="T68" fmla="*/ 0 w 55"/>
                <a:gd name="T69" fmla="*/ 25 h 53"/>
                <a:gd name="T70" fmla="*/ 2 w 55"/>
                <a:gd name="T71" fmla="*/ 27 h 53"/>
                <a:gd name="T72" fmla="*/ 4 w 55"/>
                <a:gd name="T73" fmla="*/ 33 h 53"/>
                <a:gd name="T74" fmla="*/ 6 w 55"/>
                <a:gd name="T75" fmla="*/ 34 h 53"/>
                <a:gd name="T76" fmla="*/ 8 w 55"/>
                <a:gd name="T77" fmla="*/ 38 h 53"/>
                <a:gd name="T78" fmla="*/ 8 w 55"/>
                <a:gd name="T79" fmla="*/ 4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" h="53">
                  <a:moveTo>
                    <a:pt x="8" y="42"/>
                  </a:moveTo>
                  <a:lnTo>
                    <a:pt x="6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4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1"/>
                  </a:lnTo>
                  <a:lnTo>
                    <a:pt x="4" y="53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9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3" y="40"/>
                  </a:lnTo>
                  <a:lnTo>
                    <a:pt x="15" y="38"/>
                  </a:lnTo>
                  <a:lnTo>
                    <a:pt x="19" y="38"/>
                  </a:lnTo>
                  <a:lnTo>
                    <a:pt x="24" y="36"/>
                  </a:lnTo>
                  <a:lnTo>
                    <a:pt x="29" y="36"/>
                  </a:lnTo>
                  <a:lnTo>
                    <a:pt x="33" y="34"/>
                  </a:lnTo>
                  <a:lnTo>
                    <a:pt x="38" y="33"/>
                  </a:lnTo>
                  <a:lnTo>
                    <a:pt x="42" y="31"/>
                  </a:lnTo>
                  <a:lnTo>
                    <a:pt x="46" y="29"/>
                  </a:lnTo>
                  <a:lnTo>
                    <a:pt x="48" y="27"/>
                  </a:lnTo>
                  <a:lnTo>
                    <a:pt x="49" y="27"/>
                  </a:lnTo>
                  <a:lnTo>
                    <a:pt x="51" y="25"/>
                  </a:lnTo>
                  <a:lnTo>
                    <a:pt x="51" y="24"/>
                  </a:lnTo>
                  <a:lnTo>
                    <a:pt x="53" y="22"/>
                  </a:lnTo>
                  <a:lnTo>
                    <a:pt x="53" y="20"/>
                  </a:lnTo>
                  <a:lnTo>
                    <a:pt x="53" y="1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49" y="5"/>
                  </a:lnTo>
                  <a:lnTo>
                    <a:pt x="48" y="4"/>
                  </a:lnTo>
                  <a:lnTo>
                    <a:pt x="44" y="2"/>
                  </a:lnTo>
                  <a:lnTo>
                    <a:pt x="42" y="2"/>
                  </a:lnTo>
                  <a:lnTo>
                    <a:pt x="38" y="2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4"/>
                  </a:lnTo>
                  <a:lnTo>
                    <a:pt x="6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8" y="38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8" y="42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099" name="Freeform 135"/>
            <p:cNvSpPr>
              <a:spLocks/>
            </p:cNvSpPr>
            <p:nvPr/>
          </p:nvSpPr>
          <p:spPr bwMode="auto">
            <a:xfrm rot="389883">
              <a:off x="6720735" y="3818943"/>
              <a:ext cx="39688" cy="52388"/>
            </a:xfrm>
            <a:custGeom>
              <a:avLst/>
              <a:gdLst>
                <a:gd name="T0" fmla="*/ 0 w 25"/>
                <a:gd name="T1" fmla="*/ 29 h 33"/>
                <a:gd name="T2" fmla="*/ 0 w 25"/>
                <a:gd name="T3" fmla="*/ 33 h 33"/>
                <a:gd name="T4" fmla="*/ 25 w 25"/>
                <a:gd name="T5" fmla="*/ 33 h 33"/>
                <a:gd name="T6" fmla="*/ 16 w 25"/>
                <a:gd name="T7" fmla="*/ 0 h 33"/>
                <a:gd name="T8" fmla="*/ 0 w 25"/>
                <a:gd name="T9" fmla="*/ 22 h 33"/>
                <a:gd name="T10" fmla="*/ 0 w 25"/>
                <a:gd name="T11" fmla="*/ 22 h 33"/>
                <a:gd name="T12" fmla="*/ 0 w 25"/>
                <a:gd name="T13" fmla="*/ 24 h 33"/>
                <a:gd name="T14" fmla="*/ 2 w 25"/>
                <a:gd name="T15" fmla="*/ 25 h 33"/>
                <a:gd name="T16" fmla="*/ 2 w 25"/>
                <a:gd name="T17" fmla="*/ 25 h 33"/>
                <a:gd name="T18" fmla="*/ 0 w 25"/>
                <a:gd name="T19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3">
                  <a:moveTo>
                    <a:pt x="0" y="29"/>
                  </a:moveTo>
                  <a:lnTo>
                    <a:pt x="0" y="33"/>
                  </a:lnTo>
                  <a:lnTo>
                    <a:pt x="25" y="33"/>
                  </a:lnTo>
                  <a:lnTo>
                    <a:pt x="16" y="0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1100" name="Freeform 136"/>
            <p:cNvSpPr>
              <a:spLocks/>
            </p:cNvSpPr>
            <p:nvPr/>
          </p:nvSpPr>
          <p:spPr bwMode="auto">
            <a:xfrm rot="389883">
              <a:off x="6680536" y="3847981"/>
              <a:ext cx="14288" cy="25400"/>
            </a:xfrm>
            <a:custGeom>
              <a:avLst/>
              <a:gdLst>
                <a:gd name="T0" fmla="*/ 4 w 9"/>
                <a:gd name="T1" fmla="*/ 7 h 16"/>
                <a:gd name="T2" fmla="*/ 2 w 9"/>
                <a:gd name="T3" fmla="*/ 11 h 16"/>
                <a:gd name="T4" fmla="*/ 0 w 9"/>
                <a:gd name="T5" fmla="*/ 14 h 16"/>
                <a:gd name="T6" fmla="*/ 0 w 9"/>
                <a:gd name="T7" fmla="*/ 14 h 16"/>
                <a:gd name="T8" fmla="*/ 2 w 9"/>
                <a:gd name="T9" fmla="*/ 14 h 16"/>
                <a:gd name="T10" fmla="*/ 4 w 9"/>
                <a:gd name="T11" fmla="*/ 14 h 16"/>
                <a:gd name="T12" fmla="*/ 6 w 9"/>
                <a:gd name="T13" fmla="*/ 14 h 16"/>
                <a:gd name="T14" fmla="*/ 7 w 9"/>
                <a:gd name="T15" fmla="*/ 14 h 16"/>
                <a:gd name="T16" fmla="*/ 7 w 9"/>
                <a:gd name="T17" fmla="*/ 14 h 16"/>
                <a:gd name="T18" fmla="*/ 9 w 9"/>
                <a:gd name="T19" fmla="*/ 16 h 16"/>
                <a:gd name="T20" fmla="*/ 9 w 9"/>
                <a:gd name="T21" fmla="*/ 16 h 16"/>
                <a:gd name="T22" fmla="*/ 9 w 9"/>
                <a:gd name="T23" fmla="*/ 0 h 16"/>
                <a:gd name="T24" fmla="*/ 7 w 9"/>
                <a:gd name="T25" fmla="*/ 3 h 16"/>
                <a:gd name="T26" fmla="*/ 4 w 9"/>
                <a:gd name="T27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6">
                  <a:moveTo>
                    <a:pt x="4" y="7"/>
                  </a:moveTo>
                  <a:lnTo>
                    <a:pt x="2" y="1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0"/>
                  </a:lnTo>
                  <a:lnTo>
                    <a:pt x="7" y="3"/>
                  </a:lnTo>
                  <a:lnTo>
                    <a:pt x="4" y="7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  <p:sp>
          <p:nvSpPr>
            <p:cNvPr id="280" name="Freeform 276"/>
            <p:cNvSpPr>
              <a:spLocks/>
            </p:cNvSpPr>
            <p:nvPr/>
          </p:nvSpPr>
          <p:spPr bwMode="auto">
            <a:xfrm rot="389883">
              <a:off x="901024" y="3401832"/>
              <a:ext cx="193675" cy="230188"/>
            </a:xfrm>
            <a:custGeom>
              <a:avLst/>
              <a:gdLst>
                <a:gd name="T0" fmla="*/ 118 w 122"/>
                <a:gd name="T1" fmla="*/ 113 h 145"/>
                <a:gd name="T2" fmla="*/ 118 w 122"/>
                <a:gd name="T3" fmla="*/ 113 h 145"/>
                <a:gd name="T4" fmla="*/ 111 w 122"/>
                <a:gd name="T5" fmla="*/ 100 h 145"/>
                <a:gd name="T6" fmla="*/ 105 w 122"/>
                <a:gd name="T7" fmla="*/ 89 h 145"/>
                <a:gd name="T8" fmla="*/ 102 w 122"/>
                <a:gd name="T9" fmla="*/ 78 h 145"/>
                <a:gd name="T10" fmla="*/ 100 w 122"/>
                <a:gd name="T11" fmla="*/ 62 h 145"/>
                <a:gd name="T12" fmla="*/ 100 w 122"/>
                <a:gd name="T13" fmla="*/ 62 h 145"/>
                <a:gd name="T14" fmla="*/ 98 w 122"/>
                <a:gd name="T15" fmla="*/ 49 h 145"/>
                <a:gd name="T16" fmla="*/ 96 w 122"/>
                <a:gd name="T17" fmla="*/ 36 h 145"/>
                <a:gd name="T18" fmla="*/ 93 w 122"/>
                <a:gd name="T19" fmla="*/ 31 h 145"/>
                <a:gd name="T20" fmla="*/ 89 w 122"/>
                <a:gd name="T21" fmla="*/ 25 h 145"/>
                <a:gd name="T22" fmla="*/ 85 w 122"/>
                <a:gd name="T23" fmla="*/ 22 h 145"/>
                <a:gd name="T24" fmla="*/ 80 w 122"/>
                <a:gd name="T25" fmla="*/ 18 h 145"/>
                <a:gd name="T26" fmla="*/ 80 w 122"/>
                <a:gd name="T27" fmla="*/ 18 h 145"/>
                <a:gd name="T28" fmla="*/ 69 w 122"/>
                <a:gd name="T29" fmla="*/ 13 h 145"/>
                <a:gd name="T30" fmla="*/ 54 w 122"/>
                <a:gd name="T31" fmla="*/ 7 h 145"/>
                <a:gd name="T32" fmla="*/ 27 w 122"/>
                <a:gd name="T33" fmla="*/ 0 h 145"/>
                <a:gd name="T34" fmla="*/ 27 w 122"/>
                <a:gd name="T35" fmla="*/ 0 h 145"/>
                <a:gd name="T36" fmla="*/ 27 w 122"/>
                <a:gd name="T37" fmla="*/ 24 h 145"/>
                <a:gd name="T38" fmla="*/ 25 w 122"/>
                <a:gd name="T39" fmla="*/ 34 h 145"/>
                <a:gd name="T40" fmla="*/ 22 w 122"/>
                <a:gd name="T41" fmla="*/ 45 h 145"/>
                <a:gd name="T42" fmla="*/ 22 w 122"/>
                <a:gd name="T43" fmla="*/ 45 h 145"/>
                <a:gd name="T44" fmla="*/ 18 w 122"/>
                <a:gd name="T45" fmla="*/ 49 h 145"/>
                <a:gd name="T46" fmla="*/ 15 w 122"/>
                <a:gd name="T47" fmla="*/ 53 h 145"/>
                <a:gd name="T48" fmla="*/ 7 w 122"/>
                <a:gd name="T49" fmla="*/ 58 h 145"/>
                <a:gd name="T50" fmla="*/ 4 w 122"/>
                <a:gd name="T51" fmla="*/ 62 h 145"/>
                <a:gd name="T52" fmla="*/ 2 w 122"/>
                <a:gd name="T53" fmla="*/ 65 h 145"/>
                <a:gd name="T54" fmla="*/ 0 w 122"/>
                <a:gd name="T55" fmla="*/ 71 h 145"/>
                <a:gd name="T56" fmla="*/ 0 w 122"/>
                <a:gd name="T57" fmla="*/ 76 h 145"/>
                <a:gd name="T58" fmla="*/ 0 w 122"/>
                <a:gd name="T59" fmla="*/ 76 h 145"/>
                <a:gd name="T60" fmla="*/ 7 w 122"/>
                <a:gd name="T61" fmla="*/ 82 h 145"/>
                <a:gd name="T62" fmla="*/ 13 w 122"/>
                <a:gd name="T63" fmla="*/ 89 h 145"/>
                <a:gd name="T64" fmla="*/ 13 w 122"/>
                <a:gd name="T65" fmla="*/ 89 h 145"/>
                <a:gd name="T66" fmla="*/ 47 w 122"/>
                <a:gd name="T67" fmla="*/ 91 h 145"/>
                <a:gd name="T68" fmla="*/ 47 w 122"/>
                <a:gd name="T69" fmla="*/ 91 h 145"/>
                <a:gd name="T70" fmla="*/ 49 w 122"/>
                <a:gd name="T71" fmla="*/ 96 h 145"/>
                <a:gd name="T72" fmla="*/ 51 w 122"/>
                <a:gd name="T73" fmla="*/ 100 h 145"/>
                <a:gd name="T74" fmla="*/ 53 w 122"/>
                <a:gd name="T75" fmla="*/ 104 h 145"/>
                <a:gd name="T76" fmla="*/ 56 w 122"/>
                <a:gd name="T77" fmla="*/ 105 h 145"/>
                <a:gd name="T78" fmla="*/ 64 w 122"/>
                <a:gd name="T79" fmla="*/ 107 h 145"/>
                <a:gd name="T80" fmla="*/ 69 w 122"/>
                <a:gd name="T81" fmla="*/ 109 h 145"/>
                <a:gd name="T82" fmla="*/ 73 w 122"/>
                <a:gd name="T83" fmla="*/ 113 h 145"/>
                <a:gd name="T84" fmla="*/ 73 w 122"/>
                <a:gd name="T85" fmla="*/ 113 h 145"/>
                <a:gd name="T86" fmla="*/ 74 w 122"/>
                <a:gd name="T87" fmla="*/ 116 h 145"/>
                <a:gd name="T88" fmla="*/ 78 w 122"/>
                <a:gd name="T89" fmla="*/ 122 h 145"/>
                <a:gd name="T90" fmla="*/ 84 w 122"/>
                <a:gd name="T91" fmla="*/ 134 h 145"/>
                <a:gd name="T92" fmla="*/ 87 w 122"/>
                <a:gd name="T93" fmla="*/ 140 h 145"/>
                <a:gd name="T94" fmla="*/ 91 w 122"/>
                <a:gd name="T95" fmla="*/ 142 h 145"/>
                <a:gd name="T96" fmla="*/ 96 w 122"/>
                <a:gd name="T97" fmla="*/ 142 h 145"/>
                <a:gd name="T98" fmla="*/ 102 w 122"/>
                <a:gd name="T99" fmla="*/ 138 h 145"/>
                <a:gd name="T100" fmla="*/ 104 w 122"/>
                <a:gd name="T101" fmla="*/ 136 h 145"/>
                <a:gd name="T102" fmla="*/ 104 w 122"/>
                <a:gd name="T103" fmla="*/ 136 h 145"/>
                <a:gd name="T104" fmla="*/ 111 w 122"/>
                <a:gd name="T105" fmla="*/ 142 h 145"/>
                <a:gd name="T106" fmla="*/ 116 w 122"/>
                <a:gd name="T107" fmla="*/ 145 h 145"/>
                <a:gd name="T108" fmla="*/ 120 w 122"/>
                <a:gd name="T109" fmla="*/ 143 h 145"/>
                <a:gd name="T110" fmla="*/ 122 w 122"/>
                <a:gd name="T111" fmla="*/ 138 h 145"/>
                <a:gd name="T112" fmla="*/ 122 w 122"/>
                <a:gd name="T113" fmla="*/ 133 h 145"/>
                <a:gd name="T114" fmla="*/ 122 w 122"/>
                <a:gd name="T115" fmla="*/ 125 h 145"/>
                <a:gd name="T116" fmla="*/ 122 w 122"/>
                <a:gd name="T117" fmla="*/ 118 h 145"/>
                <a:gd name="T118" fmla="*/ 118 w 122"/>
                <a:gd name="T119" fmla="*/ 113 h 145"/>
                <a:gd name="T120" fmla="*/ 118 w 122"/>
                <a:gd name="T121" fmla="*/ 11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145">
                  <a:moveTo>
                    <a:pt x="118" y="113"/>
                  </a:moveTo>
                  <a:lnTo>
                    <a:pt x="118" y="113"/>
                  </a:lnTo>
                  <a:lnTo>
                    <a:pt x="111" y="100"/>
                  </a:lnTo>
                  <a:lnTo>
                    <a:pt x="105" y="89"/>
                  </a:lnTo>
                  <a:lnTo>
                    <a:pt x="102" y="78"/>
                  </a:lnTo>
                  <a:lnTo>
                    <a:pt x="100" y="62"/>
                  </a:lnTo>
                  <a:lnTo>
                    <a:pt x="100" y="62"/>
                  </a:lnTo>
                  <a:lnTo>
                    <a:pt x="98" y="49"/>
                  </a:lnTo>
                  <a:lnTo>
                    <a:pt x="96" y="36"/>
                  </a:lnTo>
                  <a:lnTo>
                    <a:pt x="93" y="31"/>
                  </a:lnTo>
                  <a:lnTo>
                    <a:pt x="89" y="25"/>
                  </a:lnTo>
                  <a:lnTo>
                    <a:pt x="85" y="22"/>
                  </a:lnTo>
                  <a:lnTo>
                    <a:pt x="80" y="18"/>
                  </a:lnTo>
                  <a:lnTo>
                    <a:pt x="80" y="18"/>
                  </a:lnTo>
                  <a:lnTo>
                    <a:pt x="69" y="13"/>
                  </a:lnTo>
                  <a:lnTo>
                    <a:pt x="54" y="7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24"/>
                  </a:lnTo>
                  <a:lnTo>
                    <a:pt x="25" y="3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8" y="49"/>
                  </a:lnTo>
                  <a:lnTo>
                    <a:pt x="15" y="53"/>
                  </a:lnTo>
                  <a:lnTo>
                    <a:pt x="7" y="58"/>
                  </a:lnTo>
                  <a:lnTo>
                    <a:pt x="4" y="62"/>
                  </a:lnTo>
                  <a:lnTo>
                    <a:pt x="2" y="65"/>
                  </a:lnTo>
                  <a:lnTo>
                    <a:pt x="0" y="71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7" y="82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47" y="91"/>
                  </a:lnTo>
                  <a:lnTo>
                    <a:pt x="47" y="91"/>
                  </a:lnTo>
                  <a:lnTo>
                    <a:pt x="49" y="96"/>
                  </a:lnTo>
                  <a:lnTo>
                    <a:pt x="51" y="100"/>
                  </a:lnTo>
                  <a:lnTo>
                    <a:pt x="53" y="104"/>
                  </a:lnTo>
                  <a:lnTo>
                    <a:pt x="56" y="105"/>
                  </a:lnTo>
                  <a:lnTo>
                    <a:pt x="64" y="107"/>
                  </a:lnTo>
                  <a:lnTo>
                    <a:pt x="69" y="109"/>
                  </a:lnTo>
                  <a:lnTo>
                    <a:pt x="73" y="113"/>
                  </a:lnTo>
                  <a:lnTo>
                    <a:pt x="73" y="113"/>
                  </a:lnTo>
                  <a:lnTo>
                    <a:pt x="74" y="116"/>
                  </a:lnTo>
                  <a:lnTo>
                    <a:pt x="78" y="122"/>
                  </a:lnTo>
                  <a:lnTo>
                    <a:pt x="84" y="134"/>
                  </a:lnTo>
                  <a:lnTo>
                    <a:pt x="87" y="140"/>
                  </a:lnTo>
                  <a:lnTo>
                    <a:pt x="91" y="142"/>
                  </a:lnTo>
                  <a:lnTo>
                    <a:pt x="96" y="142"/>
                  </a:lnTo>
                  <a:lnTo>
                    <a:pt x="102" y="138"/>
                  </a:lnTo>
                  <a:lnTo>
                    <a:pt x="104" y="136"/>
                  </a:lnTo>
                  <a:lnTo>
                    <a:pt x="104" y="136"/>
                  </a:lnTo>
                  <a:lnTo>
                    <a:pt x="111" y="142"/>
                  </a:lnTo>
                  <a:lnTo>
                    <a:pt x="116" y="145"/>
                  </a:lnTo>
                  <a:lnTo>
                    <a:pt x="120" y="143"/>
                  </a:lnTo>
                  <a:lnTo>
                    <a:pt x="122" y="138"/>
                  </a:lnTo>
                  <a:lnTo>
                    <a:pt x="122" y="133"/>
                  </a:lnTo>
                  <a:lnTo>
                    <a:pt x="122" y="125"/>
                  </a:lnTo>
                  <a:lnTo>
                    <a:pt x="122" y="118"/>
                  </a:lnTo>
                  <a:lnTo>
                    <a:pt x="118" y="113"/>
                  </a:lnTo>
                  <a:lnTo>
                    <a:pt x="118" y="113"/>
                  </a:lnTo>
                  <a:close/>
                </a:path>
              </a:pathLst>
            </a:custGeom>
            <a:grpFill/>
            <a:ln w="12700">
              <a:solidFill>
                <a:schemeClr val="bg1"/>
              </a:solidFill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+mn-cs"/>
              </a:endParaRPr>
            </a:p>
          </p:txBody>
        </p:sp>
      </p:grpSp>
      <p:sp>
        <p:nvSpPr>
          <p:cNvPr id="286" name="Прямоугольник 285"/>
          <p:cNvSpPr/>
          <p:nvPr/>
        </p:nvSpPr>
        <p:spPr>
          <a:xfrm>
            <a:off x="755576" y="1431270"/>
            <a:ext cx="1297111" cy="1184940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anchor="ctr">
            <a:spAutoFit/>
          </a:bodyPr>
          <a:lstStyle/>
          <a:p>
            <a:pPr algn="ctr">
              <a:defRPr/>
            </a:pPr>
            <a:r>
              <a:rPr lang="ru-RU" sz="1100" dirty="0">
                <a:solidFill>
                  <a:schemeClr val="tx2"/>
                </a:solidFill>
                <a:cs typeface="Arial" pitchFamily="34" charset="0"/>
              </a:rPr>
              <a:t>Межрегиональная инспекция по проверкам НФО по Центральному федеральному округу</a:t>
            </a:r>
          </a:p>
          <a:p>
            <a:pPr algn="ctr">
              <a:defRPr/>
            </a:pPr>
            <a:r>
              <a:rPr lang="en-US" sz="1100" dirty="0">
                <a:solidFill>
                  <a:schemeClr val="tx2"/>
                </a:solidFill>
                <a:cs typeface="Arial" pitchFamily="34" charset="0"/>
              </a:rPr>
              <a:t> </a:t>
            </a:r>
            <a:endParaRPr lang="ru-RU" sz="1100" dirty="0">
              <a:solidFill>
                <a:schemeClr val="tx2"/>
              </a:solidFill>
              <a:cs typeface="Arial" pitchFamily="34" charset="0"/>
            </a:endParaRPr>
          </a:p>
        </p:txBody>
      </p:sp>
      <p:sp>
        <p:nvSpPr>
          <p:cNvPr id="18441" name="Freeform 6"/>
          <p:cNvSpPr>
            <a:spLocks/>
          </p:cNvSpPr>
          <p:nvPr/>
        </p:nvSpPr>
        <p:spPr bwMode="auto">
          <a:xfrm>
            <a:off x="3484079" y="3459435"/>
            <a:ext cx="120650" cy="120650"/>
          </a:xfrm>
          <a:custGeom>
            <a:avLst/>
            <a:gdLst>
              <a:gd name="T0" fmla="*/ 2147483647 w 1652"/>
              <a:gd name="T1" fmla="*/ 2147483647 h 1664"/>
              <a:gd name="T2" fmla="*/ 2147483647 w 1652"/>
              <a:gd name="T3" fmla="*/ 0 h 1664"/>
              <a:gd name="T4" fmla="*/ 2147483647 w 1652"/>
              <a:gd name="T5" fmla="*/ 0 h 1664"/>
              <a:gd name="T6" fmla="*/ 0 w 1652"/>
              <a:gd name="T7" fmla="*/ 2147483647 h 1664"/>
              <a:gd name="T8" fmla="*/ 0 w 1652"/>
              <a:gd name="T9" fmla="*/ 2147483647 h 1664"/>
              <a:gd name="T10" fmla="*/ 2147483647 w 1652"/>
              <a:gd name="T11" fmla="*/ 2147483647 h 1664"/>
              <a:gd name="T12" fmla="*/ 2147483647 w 1652"/>
              <a:gd name="T13" fmla="*/ 2147483647 h 16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52"/>
              <a:gd name="T22" fmla="*/ 0 h 1664"/>
              <a:gd name="T23" fmla="*/ 1652 w 1652"/>
              <a:gd name="T24" fmla="*/ 1664 h 16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52" h="1664">
                <a:moveTo>
                  <a:pt x="1652" y="1253"/>
                </a:moveTo>
                <a:lnTo>
                  <a:pt x="1652" y="0"/>
                </a:lnTo>
                <a:lnTo>
                  <a:pt x="480" y="0"/>
                </a:lnTo>
                <a:lnTo>
                  <a:pt x="0" y="413"/>
                </a:lnTo>
                <a:lnTo>
                  <a:pt x="0" y="1664"/>
                </a:lnTo>
                <a:lnTo>
                  <a:pt x="1174" y="1664"/>
                </a:lnTo>
                <a:lnTo>
                  <a:pt x="1652" y="1253"/>
                </a:lnTo>
                <a:close/>
              </a:path>
            </a:pathLst>
          </a:custGeom>
          <a:solidFill>
            <a:schemeClr val="accent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lIns="468000"/>
          <a:lstStyle/>
          <a:p>
            <a:endParaRPr lang="ru-RU"/>
          </a:p>
        </p:txBody>
      </p:sp>
      <p:cxnSp>
        <p:nvCxnSpPr>
          <p:cNvPr id="288" name="Соединительная линия уступом 287"/>
          <p:cNvCxnSpPr>
            <a:endCxn id="286" idx="3"/>
          </p:cNvCxnSpPr>
          <p:nvPr/>
        </p:nvCxnSpPr>
        <p:spPr>
          <a:xfrm rot="16200000" flipV="1">
            <a:off x="2043216" y="2033212"/>
            <a:ext cx="1510661" cy="1491717"/>
          </a:xfrm>
          <a:prstGeom prst="bentConnector2">
            <a:avLst/>
          </a:pr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0" name="Прямоугольник 289"/>
          <p:cNvSpPr/>
          <p:nvPr/>
        </p:nvSpPr>
        <p:spPr>
          <a:xfrm>
            <a:off x="3820629" y="1461850"/>
            <a:ext cx="1943100" cy="507831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spAutoFit/>
          </a:bodyPr>
          <a:lstStyle/>
          <a:p>
            <a:pPr algn="ctr">
              <a:defRPr/>
            </a:pPr>
            <a:r>
              <a:rPr lang="ru-RU" sz="1100" dirty="0">
                <a:solidFill>
                  <a:schemeClr val="tx2"/>
                </a:solidFill>
                <a:cs typeface="Arial" pitchFamily="34" charset="0"/>
              </a:rPr>
              <a:t>Межрегиональная инспекция по Северо-западному федеральному округу</a:t>
            </a:r>
          </a:p>
        </p:txBody>
      </p:sp>
      <p:sp>
        <p:nvSpPr>
          <p:cNvPr id="18444" name="Freeform 6"/>
          <p:cNvSpPr>
            <a:spLocks/>
          </p:cNvSpPr>
          <p:nvPr/>
        </p:nvSpPr>
        <p:spPr bwMode="auto">
          <a:xfrm>
            <a:off x="3604729" y="3143523"/>
            <a:ext cx="119062" cy="120650"/>
          </a:xfrm>
          <a:custGeom>
            <a:avLst/>
            <a:gdLst>
              <a:gd name="T0" fmla="*/ 2147483647 w 1652"/>
              <a:gd name="T1" fmla="*/ 2147483647 h 1664"/>
              <a:gd name="T2" fmla="*/ 2147483647 w 1652"/>
              <a:gd name="T3" fmla="*/ 0 h 1664"/>
              <a:gd name="T4" fmla="*/ 2147483647 w 1652"/>
              <a:gd name="T5" fmla="*/ 0 h 1664"/>
              <a:gd name="T6" fmla="*/ 0 w 1652"/>
              <a:gd name="T7" fmla="*/ 2147483647 h 1664"/>
              <a:gd name="T8" fmla="*/ 0 w 1652"/>
              <a:gd name="T9" fmla="*/ 2147483647 h 1664"/>
              <a:gd name="T10" fmla="*/ 2147483647 w 1652"/>
              <a:gd name="T11" fmla="*/ 2147483647 h 1664"/>
              <a:gd name="T12" fmla="*/ 2147483647 w 1652"/>
              <a:gd name="T13" fmla="*/ 2147483647 h 16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52"/>
              <a:gd name="T22" fmla="*/ 0 h 1664"/>
              <a:gd name="T23" fmla="*/ 1652 w 1652"/>
              <a:gd name="T24" fmla="*/ 1664 h 16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52" h="1664">
                <a:moveTo>
                  <a:pt x="1652" y="1253"/>
                </a:moveTo>
                <a:lnTo>
                  <a:pt x="1652" y="0"/>
                </a:lnTo>
                <a:lnTo>
                  <a:pt x="480" y="0"/>
                </a:lnTo>
                <a:lnTo>
                  <a:pt x="0" y="413"/>
                </a:lnTo>
                <a:lnTo>
                  <a:pt x="0" y="1664"/>
                </a:lnTo>
                <a:lnTo>
                  <a:pt x="1174" y="1664"/>
                </a:lnTo>
                <a:lnTo>
                  <a:pt x="1652" y="1253"/>
                </a:lnTo>
                <a:close/>
              </a:path>
            </a:pathLst>
          </a:custGeom>
          <a:solidFill>
            <a:schemeClr val="accent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lIns="468000"/>
          <a:lstStyle/>
          <a:p>
            <a:endParaRPr lang="ru-RU"/>
          </a:p>
        </p:txBody>
      </p:sp>
      <p:cxnSp>
        <p:nvCxnSpPr>
          <p:cNvPr id="291" name="Соединительная линия уступом 290"/>
          <p:cNvCxnSpPr>
            <a:endCxn id="290" idx="1"/>
          </p:cNvCxnSpPr>
          <p:nvPr/>
        </p:nvCxnSpPr>
        <p:spPr>
          <a:xfrm rot="5400000" flipH="1" flipV="1">
            <a:off x="2971310" y="2361774"/>
            <a:ext cx="1495327" cy="203312"/>
          </a:xfrm>
          <a:prstGeom prst="bentConnector2">
            <a:avLst/>
          </a:pr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Прямоугольник 126"/>
          <p:cNvSpPr/>
          <p:nvPr/>
        </p:nvSpPr>
        <p:spPr>
          <a:xfrm>
            <a:off x="755576" y="4561435"/>
            <a:ext cx="1296144" cy="1015663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anchor="ctr">
            <a:spAutoFit/>
          </a:bodyPr>
          <a:lstStyle/>
          <a:p>
            <a:pPr algn="ctr">
              <a:defRPr/>
            </a:pPr>
            <a:r>
              <a:rPr lang="ru-RU" sz="1100" dirty="0">
                <a:solidFill>
                  <a:schemeClr val="tx2"/>
                </a:solidFill>
                <a:cs typeface="Arial" pitchFamily="34" charset="0"/>
              </a:rPr>
              <a:t>Межрегиональная инспекция по Южному и </a:t>
            </a:r>
            <a:r>
              <a:rPr lang="ru-RU" sz="1100" dirty="0" err="1">
                <a:solidFill>
                  <a:schemeClr val="tx2"/>
                </a:solidFill>
                <a:cs typeface="Arial" pitchFamily="34" charset="0"/>
              </a:rPr>
              <a:t>Северо-Кавказскому</a:t>
            </a:r>
            <a:r>
              <a:rPr lang="ru-RU" sz="1100" dirty="0">
                <a:solidFill>
                  <a:schemeClr val="tx2"/>
                </a:solidFill>
                <a:cs typeface="Arial" pitchFamily="34" charset="0"/>
              </a:rPr>
              <a:t> федеральным округам</a:t>
            </a:r>
          </a:p>
        </p:txBody>
      </p:sp>
      <p:sp>
        <p:nvSpPr>
          <p:cNvPr id="129" name="Прямоугольник 128"/>
          <p:cNvSpPr/>
          <p:nvPr/>
        </p:nvSpPr>
        <p:spPr>
          <a:xfrm>
            <a:off x="3779515" y="5469421"/>
            <a:ext cx="1227758" cy="507831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anchor="ctr">
            <a:spAutoFit/>
          </a:bodyPr>
          <a:lstStyle/>
          <a:p>
            <a:pPr algn="ctr">
              <a:defRPr/>
            </a:pPr>
            <a:r>
              <a:rPr lang="ru-RU" sz="1100" dirty="0">
                <a:solidFill>
                  <a:schemeClr val="tx2"/>
                </a:solidFill>
                <a:cs typeface="Arial" pitchFamily="34" charset="0"/>
              </a:rPr>
              <a:t>Уральская межрегиональная инспекция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5116029" y="5464384"/>
            <a:ext cx="1873250" cy="507831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>
            <a:spAutoFit/>
          </a:bodyPr>
          <a:lstStyle/>
          <a:p>
            <a:pPr algn="ctr">
              <a:defRPr/>
            </a:pPr>
            <a:r>
              <a:rPr lang="ru-RU" sz="1100" dirty="0">
                <a:solidFill>
                  <a:schemeClr val="tx2"/>
                </a:solidFill>
                <a:cs typeface="Arial" pitchFamily="34" charset="0"/>
              </a:rPr>
              <a:t>Межрегиональная инспекция по Сибирскому федеральному округу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2287496" y="5469420"/>
            <a:ext cx="1325412" cy="507831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anchor="ctr">
            <a:spAutoFit/>
          </a:bodyPr>
          <a:lstStyle/>
          <a:p>
            <a:pPr algn="ctr">
              <a:defRPr/>
            </a:pPr>
            <a:r>
              <a:rPr lang="ru-RU" sz="1100" dirty="0">
                <a:solidFill>
                  <a:schemeClr val="tx2"/>
                </a:solidFill>
                <a:cs typeface="Arial" pitchFamily="34" charset="0"/>
              </a:rPr>
              <a:t>Волго-Вятская межрегиональная инспекция</a:t>
            </a:r>
          </a:p>
        </p:txBody>
      </p:sp>
      <p:sp>
        <p:nvSpPr>
          <p:cNvPr id="18450" name="Freeform 6"/>
          <p:cNvSpPr>
            <a:spLocks/>
          </p:cNvSpPr>
          <p:nvPr/>
        </p:nvSpPr>
        <p:spPr bwMode="auto">
          <a:xfrm>
            <a:off x="3099904" y="4035698"/>
            <a:ext cx="120650" cy="120650"/>
          </a:xfrm>
          <a:custGeom>
            <a:avLst/>
            <a:gdLst>
              <a:gd name="T0" fmla="*/ 2147483647 w 1652"/>
              <a:gd name="T1" fmla="*/ 2147483647 h 1664"/>
              <a:gd name="T2" fmla="*/ 2147483647 w 1652"/>
              <a:gd name="T3" fmla="*/ 0 h 1664"/>
              <a:gd name="T4" fmla="*/ 2147483647 w 1652"/>
              <a:gd name="T5" fmla="*/ 0 h 1664"/>
              <a:gd name="T6" fmla="*/ 0 w 1652"/>
              <a:gd name="T7" fmla="*/ 2147483647 h 1664"/>
              <a:gd name="T8" fmla="*/ 0 w 1652"/>
              <a:gd name="T9" fmla="*/ 2147483647 h 1664"/>
              <a:gd name="T10" fmla="*/ 2147483647 w 1652"/>
              <a:gd name="T11" fmla="*/ 2147483647 h 1664"/>
              <a:gd name="T12" fmla="*/ 2147483647 w 1652"/>
              <a:gd name="T13" fmla="*/ 2147483647 h 16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52"/>
              <a:gd name="T22" fmla="*/ 0 h 1664"/>
              <a:gd name="T23" fmla="*/ 1652 w 1652"/>
              <a:gd name="T24" fmla="*/ 1664 h 16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52" h="1664">
                <a:moveTo>
                  <a:pt x="1652" y="1253"/>
                </a:moveTo>
                <a:lnTo>
                  <a:pt x="1652" y="0"/>
                </a:lnTo>
                <a:lnTo>
                  <a:pt x="480" y="0"/>
                </a:lnTo>
                <a:lnTo>
                  <a:pt x="0" y="413"/>
                </a:lnTo>
                <a:lnTo>
                  <a:pt x="0" y="1664"/>
                </a:lnTo>
                <a:lnTo>
                  <a:pt x="1174" y="1664"/>
                </a:lnTo>
                <a:lnTo>
                  <a:pt x="1652" y="1253"/>
                </a:lnTo>
                <a:close/>
              </a:path>
            </a:pathLst>
          </a:custGeom>
          <a:solidFill>
            <a:schemeClr val="accent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lIns="468000"/>
          <a:lstStyle/>
          <a:p>
            <a:endParaRPr lang="ru-RU"/>
          </a:p>
        </p:txBody>
      </p:sp>
      <p:sp>
        <p:nvSpPr>
          <p:cNvPr id="18451" name="Freeform 6"/>
          <p:cNvSpPr>
            <a:spLocks/>
          </p:cNvSpPr>
          <p:nvPr/>
        </p:nvSpPr>
        <p:spPr bwMode="auto">
          <a:xfrm>
            <a:off x="3676166" y="3818210"/>
            <a:ext cx="120650" cy="120650"/>
          </a:xfrm>
          <a:custGeom>
            <a:avLst/>
            <a:gdLst>
              <a:gd name="T0" fmla="*/ 2147483647 w 1652"/>
              <a:gd name="T1" fmla="*/ 2147483647 h 1664"/>
              <a:gd name="T2" fmla="*/ 2147483647 w 1652"/>
              <a:gd name="T3" fmla="*/ 0 h 1664"/>
              <a:gd name="T4" fmla="*/ 2147483647 w 1652"/>
              <a:gd name="T5" fmla="*/ 0 h 1664"/>
              <a:gd name="T6" fmla="*/ 0 w 1652"/>
              <a:gd name="T7" fmla="*/ 2147483647 h 1664"/>
              <a:gd name="T8" fmla="*/ 0 w 1652"/>
              <a:gd name="T9" fmla="*/ 2147483647 h 1664"/>
              <a:gd name="T10" fmla="*/ 2147483647 w 1652"/>
              <a:gd name="T11" fmla="*/ 2147483647 h 1664"/>
              <a:gd name="T12" fmla="*/ 2147483647 w 1652"/>
              <a:gd name="T13" fmla="*/ 2147483647 h 16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52"/>
              <a:gd name="T22" fmla="*/ 0 h 1664"/>
              <a:gd name="T23" fmla="*/ 1652 w 1652"/>
              <a:gd name="T24" fmla="*/ 1664 h 16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52" h="1664">
                <a:moveTo>
                  <a:pt x="1652" y="1253"/>
                </a:moveTo>
                <a:lnTo>
                  <a:pt x="1652" y="0"/>
                </a:lnTo>
                <a:lnTo>
                  <a:pt x="480" y="0"/>
                </a:lnTo>
                <a:lnTo>
                  <a:pt x="0" y="413"/>
                </a:lnTo>
                <a:lnTo>
                  <a:pt x="0" y="1664"/>
                </a:lnTo>
                <a:lnTo>
                  <a:pt x="1174" y="1664"/>
                </a:lnTo>
                <a:lnTo>
                  <a:pt x="1652" y="1253"/>
                </a:lnTo>
                <a:close/>
              </a:path>
            </a:pathLst>
          </a:custGeom>
          <a:solidFill>
            <a:schemeClr val="accent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lIns="468000"/>
          <a:lstStyle/>
          <a:p>
            <a:endParaRPr lang="ru-RU"/>
          </a:p>
        </p:txBody>
      </p:sp>
      <p:sp>
        <p:nvSpPr>
          <p:cNvPr id="18452" name="Freeform 6"/>
          <p:cNvSpPr>
            <a:spLocks/>
          </p:cNvSpPr>
          <p:nvPr/>
        </p:nvSpPr>
        <p:spPr bwMode="auto">
          <a:xfrm>
            <a:off x="4323866" y="4035698"/>
            <a:ext cx="120650" cy="120650"/>
          </a:xfrm>
          <a:custGeom>
            <a:avLst/>
            <a:gdLst>
              <a:gd name="T0" fmla="*/ 2147483647 w 1652"/>
              <a:gd name="T1" fmla="*/ 2147483647 h 1664"/>
              <a:gd name="T2" fmla="*/ 2147483647 w 1652"/>
              <a:gd name="T3" fmla="*/ 0 h 1664"/>
              <a:gd name="T4" fmla="*/ 2147483647 w 1652"/>
              <a:gd name="T5" fmla="*/ 0 h 1664"/>
              <a:gd name="T6" fmla="*/ 0 w 1652"/>
              <a:gd name="T7" fmla="*/ 2147483647 h 1664"/>
              <a:gd name="T8" fmla="*/ 0 w 1652"/>
              <a:gd name="T9" fmla="*/ 2147483647 h 1664"/>
              <a:gd name="T10" fmla="*/ 2147483647 w 1652"/>
              <a:gd name="T11" fmla="*/ 2147483647 h 1664"/>
              <a:gd name="T12" fmla="*/ 2147483647 w 1652"/>
              <a:gd name="T13" fmla="*/ 2147483647 h 16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52"/>
              <a:gd name="T22" fmla="*/ 0 h 1664"/>
              <a:gd name="T23" fmla="*/ 1652 w 1652"/>
              <a:gd name="T24" fmla="*/ 1664 h 16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52" h="1664">
                <a:moveTo>
                  <a:pt x="1652" y="1253"/>
                </a:moveTo>
                <a:lnTo>
                  <a:pt x="1652" y="0"/>
                </a:lnTo>
                <a:lnTo>
                  <a:pt x="480" y="0"/>
                </a:lnTo>
                <a:lnTo>
                  <a:pt x="0" y="413"/>
                </a:lnTo>
                <a:lnTo>
                  <a:pt x="0" y="1664"/>
                </a:lnTo>
                <a:lnTo>
                  <a:pt x="1174" y="1664"/>
                </a:lnTo>
                <a:lnTo>
                  <a:pt x="1652" y="1253"/>
                </a:lnTo>
                <a:close/>
              </a:path>
            </a:pathLst>
          </a:custGeom>
          <a:solidFill>
            <a:schemeClr val="accent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lIns="468000"/>
          <a:lstStyle/>
          <a:p>
            <a:endParaRPr lang="ru-RU"/>
          </a:p>
        </p:txBody>
      </p:sp>
      <p:sp>
        <p:nvSpPr>
          <p:cNvPr id="18453" name="Freeform 6"/>
          <p:cNvSpPr>
            <a:spLocks/>
          </p:cNvSpPr>
          <p:nvPr/>
        </p:nvSpPr>
        <p:spPr bwMode="auto">
          <a:xfrm>
            <a:off x="5189054" y="4467498"/>
            <a:ext cx="120650" cy="120650"/>
          </a:xfrm>
          <a:custGeom>
            <a:avLst/>
            <a:gdLst>
              <a:gd name="T0" fmla="*/ 2147483647 w 1652"/>
              <a:gd name="T1" fmla="*/ 2147483647 h 1664"/>
              <a:gd name="T2" fmla="*/ 2147483647 w 1652"/>
              <a:gd name="T3" fmla="*/ 0 h 1664"/>
              <a:gd name="T4" fmla="*/ 2147483647 w 1652"/>
              <a:gd name="T5" fmla="*/ 0 h 1664"/>
              <a:gd name="T6" fmla="*/ 0 w 1652"/>
              <a:gd name="T7" fmla="*/ 2147483647 h 1664"/>
              <a:gd name="T8" fmla="*/ 0 w 1652"/>
              <a:gd name="T9" fmla="*/ 2147483647 h 1664"/>
              <a:gd name="T10" fmla="*/ 2147483647 w 1652"/>
              <a:gd name="T11" fmla="*/ 2147483647 h 1664"/>
              <a:gd name="T12" fmla="*/ 2147483647 w 1652"/>
              <a:gd name="T13" fmla="*/ 2147483647 h 16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52"/>
              <a:gd name="T22" fmla="*/ 0 h 1664"/>
              <a:gd name="T23" fmla="*/ 1652 w 1652"/>
              <a:gd name="T24" fmla="*/ 1664 h 16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52" h="1664">
                <a:moveTo>
                  <a:pt x="1652" y="1253"/>
                </a:moveTo>
                <a:lnTo>
                  <a:pt x="1652" y="0"/>
                </a:lnTo>
                <a:lnTo>
                  <a:pt x="480" y="0"/>
                </a:lnTo>
                <a:lnTo>
                  <a:pt x="0" y="413"/>
                </a:lnTo>
                <a:lnTo>
                  <a:pt x="0" y="1664"/>
                </a:lnTo>
                <a:lnTo>
                  <a:pt x="1174" y="1664"/>
                </a:lnTo>
                <a:lnTo>
                  <a:pt x="1652" y="1253"/>
                </a:lnTo>
                <a:close/>
              </a:path>
            </a:pathLst>
          </a:custGeom>
          <a:solidFill>
            <a:schemeClr val="accent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lIns="468000"/>
          <a:lstStyle/>
          <a:p>
            <a:endParaRPr lang="ru-RU"/>
          </a:p>
        </p:txBody>
      </p:sp>
      <p:sp>
        <p:nvSpPr>
          <p:cNvPr id="18454" name="Freeform 6"/>
          <p:cNvSpPr>
            <a:spLocks/>
          </p:cNvSpPr>
          <p:nvPr/>
        </p:nvSpPr>
        <p:spPr bwMode="auto">
          <a:xfrm>
            <a:off x="7348054" y="4610373"/>
            <a:ext cx="120650" cy="120650"/>
          </a:xfrm>
          <a:custGeom>
            <a:avLst/>
            <a:gdLst>
              <a:gd name="T0" fmla="*/ 2147483647 w 1652"/>
              <a:gd name="T1" fmla="*/ 2147483647 h 1664"/>
              <a:gd name="T2" fmla="*/ 2147483647 w 1652"/>
              <a:gd name="T3" fmla="*/ 0 h 1664"/>
              <a:gd name="T4" fmla="*/ 2147483647 w 1652"/>
              <a:gd name="T5" fmla="*/ 0 h 1664"/>
              <a:gd name="T6" fmla="*/ 0 w 1652"/>
              <a:gd name="T7" fmla="*/ 2147483647 h 1664"/>
              <a:gd name="T8" fmla="*/ 0 w 1652"/>
              <a:gd name="T9" fmla="*/ 2147483647 h 1664"/>
              <a:gd name="T10" fmla="*/ 2147483647 w 1652"/>
              <a:gd name="T11" fmla="*/ 2147483647 h 1664"/>
              <a:gd name="T12" fmla="*/ 2147483647 w 1652"/>
              <a:gd name="T13" fmla="*/ 2147483647 h 16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52"/>
              <a:gd name="T22" fmla="*/ 0 h 1664"/>
              <a:gd name="T23" fmla="*/ 1652 w 1652"/>
              <a:gd name="T24" fmla="*/ 1664 h 16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52" h="1664">
                <a:moveTo>
                  <a:pt x="1652" y="1253"/>
                </a:moveTo>
                <a:lnTo>
                  <a:pt x="1652" y="0"/>
                </a:lnTo>
                <a:lnTo>
                  <a:pt x="480" y="0"/>
                </a:lnTo>
                <a:lnTo>
                  <a:pt x="0" y="413"/>
                </a:lnTo>
                <a:lnTo>
                  <a:pt x="0" y="1664"/>
                </a:lnTo>
                <a:lnTo>
                  <a:pt x="1174" y="1664"/>
                </a:lnTo>
                <a:lnTo>
                  <a:pt x="1652" y="1253"/>
                </a:lnTo>
                <a:close/>
              </a:path>
            </a:pathLst>
          </a:custGeom>
          <a:solidFill>
            <a:schemeClr val="accent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lIns="468000"/>
          <a:lstStyle/>
          <a:p>
            <a:endParaRPr lang="ru-RU"/>
          </a:p>
        </p:txBody>
      </p:sp>
      <p:cxnSp>
        <p:nvCxnSpPr>
          <p:cNvPr id="137" name="Соединительная линия уступом 136"/>
          <p:cNvCxnSpPr>
            <a:endCxn id="128" idx="3"/>
          </p:cNvCxnSpPr>
          <p:nvPr/>
        </p:nvCxnSpPr>
        <p:spPr>
          <a:xfrm rot="16200000" flipV="1">
            <a:off x="5867810" y="3130128"/>
            <a:ext cx="2877940" cy="203201"/>
          </a:xfrm>
          <a:prstGeom prst="bentConnector2">
            <a:avLst/>
          </a:pr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Соединительная линия уступом 137"/>
          <p:cNvCxnSpPr>
            <a:stCxn id="130" idx="0"/>
          </p:cNvCxnSpPr>
          <p:nvPr/>
        </p:nvCxnSpPr>
        <p:spPr>
          <a:xfrm rot="16200000" flipV="1">
            <a:off x="5221283" y="4633012"/>
            <a:ext cx="892874" cy="769869"/>
          </a:xfrm>
          <a:prstGeom prst="bentConnector3">
            <a:avLst>
              <a:gd name="adj1" fmla="val 50000"/>
            </a:avLst>
          </a:pr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Соединительная линия уступом 142"/>
          <p:cNvCxnSpPr>
            <a:stCxn id="129" idx="0"/>
          </p:cNvCxnSpPr>
          <p:nvPr/>
        </p:nvCxnSpPr>
        <p:spPr>
          <a:xfrm rot="5400000" flipH="1" flipV="1">
            <a:off x="3729958" y="4770575"/>
            <a:ext cx="1362282" cy="35411"/>
          </a:xfrm>
          <a:prstGeom prst="bentConnector3">
            <a:avLst>
              <a:gd name="adj1" fmla="val 50000"/>
            </a:avLst>
          </a:pr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Соединительная линия уступом 145"/>
          <p:cNvCxnSpPr>
            <a:stCxn id="131" idx="0"/>
          </p:cNvCxnSpPr>
          <p:nvPr/>
        </p:nvCxnSpPr>
        <p:spPr>
          <a:xfrm rot="5400000" flipH="1" flipV="1">
            <a:off x="2559813" y="4281629"/>
            <a:ext cx="1578180" cy="797403"/>
          </a:xfrm>
          <a:prstGeom prst="bentConnector3">
            <a:avLst>
              <a:gd name="adj1" fmla="val 50000"/>
            </a:avLst>
          </a:pr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Соединительная линия уступом 151"/>
          <p:cNvCxnSpPr>
            <a:stCxn id="127" idx="0"/>
          </p:cNvCxnSpPr>
          <p:nvPr/>
        </p:nvCxnSpPr>
        <p:spPr>
          <a:xfrm rot="5400000" flipH="1" flipV="1">
            <a:off x="2060348" y="3450441"/>
            <a:ext cx="454295" cy="1767694"/>
          </a:xfrm>
          <a:prstGeom prst="bentConnector2">
            <a:avLst/>
          </a:pr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Прямоугольник 106"/>
          <p:cNvSpPr/>
          <p:nvPr/>
        </p:nvSpPr>
        <p:spPr>
          <a:xfrm>
            <a:off x="755577" y="2518738"/>
            <a:ext cx="1296144" cy="1015663"/>
          </a:xfrm>
          <a:prstGeom prst="rect">
            <a:avLst/>
          </a:prstGeom>
          <a:noFill/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anchor="ctr">
            <a:spAutoFit/>
          </a:bodyPr>
          <a:lstStyle/>
          <a:p>
            <a:pPr algn="ctr">
              <a:defRPr/>
            </a:pPr>
            <a:r>
              <a:rPr lang="ru-RU" sz="1100" dirty="0">
                <a:solidFill>
                  <a:schemeClr val="tx2"/>
                </a:solidFill>
                <a:cs typeface="Arial" pitchFamily="34" charset="0"/>
              </a:rPr>
              <a:t>Межрегиональная инспекция </a:t>
            </a:r>
            <a:r>
              <a:rPr lang="ru-RU" sz="1100" dirty="0" smtClean="0">
                <a:solidFill>
                  <a:schemeClr val="tx2"/>
                </a:solidFill>
                <a:cs typeface="Arial" pitchFamily="34" charset="0"/>
              </a:rPr>
              <a:t>по </a:t>
            </a:r>
            <a:r>
              <a:rPr lang="ru-RU" sz="1100" dirty="0">
                <a:solidFill>
                  <a:schemeClr val="tx2"/>
                </a:solidFill>
                <a:cs typeface="Arial" pitchFamily="34" charset="0"/>
              </a:rPr>
              <a:t>Центральному федеральному округу</a:t>
            </a:r>
          </a:p>
          <a:p>
            <a:pPr algn="ctr">
              <a:defRPr/>
            </a:pPr>
            <a:r>
              <a:rPr lang="en-US" sz="1100" dirty="0">
                <a:solidFill>
                  <a:schemeClr val="tx2"/>
                </a:solidFill>
                <a:cs typeface="Arial" pitchFamily="34" charset="0"/>
              </a:rPr>
              <a:t> </a:t>
            </a:r>
            <a:endParaRPr lang="ru-RU" sz="1100" dirty="0">
              <a:solidFill>
                <a:schemeClr val="tx2"/>
              </a:solidFill>
              <a:cs typeface="Arial" pitchFamily="34" charset="0"/>
            </a:endParaRPr>
          </a:p>
        </p:txBody>
      </p:sp>
      <p:sp>
        <p:nvSpPr>
          <p:cNvPr id="18435" name="TextBox 2"/>
          <p:cNvSpPr txBox="1">
            <a:spLocks noChangeArrowheads="1"/>
          </p:cNvSpPr>
          <p:nvPr/>
        </p:nvSpPr>
        <p:spPr bwMode="auto">
          <a:xfrm>
            <a:off x="755577" y="3538082"/>
            <a:ext cx="1296144" cy="2312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ru-RU" altLang="ru-RU" sz="1100" dirty="0">
                <a:solidFill>
                  <a:schemeClr val="tx2"/>
                </a:solidFill>
              </a:rPr>
              <a:t>Аппарат ГИБР</a:t>
            </a:r>
          </a:p>
        </p:txBody>
      </p:sp>
      <p:cxnSp>
        <p:nvCxnSpPr>
          <p:cNvPr id="96" name="Соединительная линия уступом 95"/>
          <p:cNvCxnSpPr>
            <a:endCxn id="107" idx="3"/>
          </p:cNvCxnSpPr>
          <p:nvPr/>
        </p:nvCxnSpPr>
        <p:spPr>
          <a:xfrm rot="10800000">
            <a:off x="2051721" y="3026570"/>
            <a:ext cx="1432362" cy="493192"/>
          </a:xfrm>
          <a:prstGeom prst="bentConnector3">
            <a:avLst>
              <a:gd name="adj1" fmla="val 50000"/>
            </a:avLst>
          </a:pr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Соединительная линия уступом 97"/>
          <p:cNvCxnSpPr>
            <a:endCxn id="18435" idx="3"/>
          </p:cNvCxnSpPr>
          <p:nvPr/>
        </p:nvCxnSpPr>
        <p:spPr>
          <a:xfrm rot="10800000" flipV="1">
            <a:off x="2051721" y="3580084"/>
            <a:ext cx="1432368" cy="73638"/>
          </a:xfrm>
          <a:prstGeom prst="bentConnector3">
            <a:avLst>
              <a:gd name="adj1" fmla="val -948"/>
            </a:avLst>
          </a:pr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84510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Скругленный прямоугольник 10"/>
          <p:cNvSpPr/>
          <p:nvPr/>
        </p:nvSpPr>
        <p:spPr>
          <a:xfrm>
            <a:off x="174939" y="1232793"/>
            <a:ext cx="4397061" cy="5076527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</a:pPr>
            <a:endParaRPr lang="ru-RU" sz="1400" dirty="0" smtClean="0">
              <a:solidFill>
                <a:srgbClr val="3C3C3B"/>
              </a:solidFill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1600" dirty="0" smtClean="0"/>
              <a:t>Основные нормативные акты Банка России, регулирующие проведение проверок кредитных организаций и некредитных финансовых организаций</a:t>
            </a:r>
            <a:endParaRPr lang="ru-RU" sz="1600" dirty="0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2591290-5F2B-409F-9045-CC630CD4F126}" type="slidenum">
              <a:rPr lang="ru-RU" smtClean="0"/>
              <a:pPr/>
              <a:t>4</a:t>
            </a:fld>
            <a:endParaRPr lang="ru-RU"/>
          </a:p>
        </p:txBody>
      </p:sp>
      <p:sp>
        <p:nvSpPr>
          <p:cNvPr id="6" name="Скругленный прямоугольник 5"/>
          <p:cNvSpPr/>
          <p:nvPr/>
        </p:nvSpPr>
        <p:spPr>
          <a:xfrm>
            <a:off x="4644008" y="1225334"/>
            <a:ext cx="4392488" cy="508398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</a:pPr>
            <a:endParaRPr lang="ru-RU" sz="1400" dirty="0" smtClean="0">
              <a:solidFill>
                <a:srgbClr val="3C3C3B"/>
              </a:solidFill>
            </a:endParaRPr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4932040" y="1484784"/>
            <a:ext cx="3960440" cy="1152128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spcAft>
                <a:spcPts val="0"/>
              </a:spcAft>
            </a:pPr>
            <a:endParaRPr lang="ru-RU" sz="1200" dirty="0">
              <a:solidFill>
                <a:srgbClr val="3C3C3B">
                  <a:hueOff val="0"/>
                  <a:satOff val="0"/>
                  <a:lumOff val="0"/>
                  <a:alphaOff val="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Скругленный прямоугольник 7"/>
          <p:cNvSpPr/>
          <p:nvPr/>
        </p:nvSpPr>
        <p:spPr>
          <a:xfrm>
            <a:off x="4932040" y="2834334"/>
            <a:ext cx="3960440" cy="1012459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spcAft>
                <a:spcPts val="0"/>
              </a:spcAft>
            </a:pPr>
            <a:endParaRPr lang="ru-RU" sz="1200" dirty="0">
              <a:solidFill>
                <a:srgbClr val="3C3C3B">
                  <a:hueOff val="0"/>
                  <a:satOff val="0"/>
                  <a:lumOff val="0"/>
                  <a:alphaOff val="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Скругленный прямоугольник 8"/>
          <p:cNvSpPr/>
          <p:nvPr/>
        </p:nvSpPr>
        <p:spPr>
          <a:xfrm>
            <a:off x="4932040" y="4005064"/>
            <a:ext cx="3960440" cy="936104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spcAft>
                <a:spcPts val="0"/>
              </a:spcAft>
            </a:pPr>
            <a:endParaRPr lang="ru-RU" sz="1200" dirty="0">
              <a:solidFill>
                <a:srgbClr val="3C3C3B">
                  <a:hueOff val="0"/>
                  <a:satOff val="0"/>
                  <a:lumOff val="0"/>
                  <a:alphaOff val="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Скругленный прямоугольник 9"/>
          <p:cNvSpPr/>
          <p:nvPr/>
        </p:nvSpPr>
        <p:spPr>
          <a:xfrm>
            <a:off x="4932041" y="5157192"/>
            <a:ext cx="3960440" cy="847528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spcAft>
                <a:spcPts val="0"/>
              </a:spcAft>
            </a:pPr>
            <a:endParaRPr lang="ru-RU" sz="1200" dirty="0">
              <a:solidFill>
                <a:srgbClr val="3C3C3B">
                  <a:hueOff val="0"/>
                  <a:satOff val="0"/>
                  <a:lumOff val="0"/>
                  <a:alphaOff val="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984648" y="1556792"/>
            <a:ext cx="3855223" cy="100811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 defTabSz="1022350">
              <a:spcAft>
                <a:spcPts val="0"/>
              </a:spcAft>
            </a:pP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Инструкция Банка России от 24.04.2014 № 151-И </a:t>
            </a:r>
            <a:r>
              <a:rPr lang="ru-RU" sz="1100" dirty="0" smtClean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«</a:t>
            </a: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О порядке проведения проверок </a:t>
            </a:r>
            <a:r>
              <a:rPr lang="ru-RU" sz="1100" dirty="0" smtClean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деятельности некредитных </a:t>
            </a: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финансовых организаций </a:t>
            </a:r>
            <a:r>
              <a:rPr lang="ru-RU" sz="1100" dirty="0" smtClean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и саморегулируемых </a:t>
            </a: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организаций некредитных </a:t>
            </a:r>
            <a:r>
              <a:rPr lang="ru-RU" sz="1100" dirty="0" smtClean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финансовых </a:t>
            </a: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организаций </a:t>
            </a:r>
            <a:r>
              <a:rPr lang="ru-RU" sz="1100" dirty="0" smtClean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уполномоченными представителями Центрального </a:t>
            </a: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банка </a:t>
            </a:r>
            <a:r>
              <a:rPr lang="ru-RU" sz="1100" dirty="0" smtClean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Российской </a:t>
            </a: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Федерации (Банка России)»</a:t>
            </a:r>
          </a:p>
          <a:p>
            <a:endParaRPr lang="ru-RU" sz="1300" dirty="0"/>
          </a:p>
        </p:txBody>
      </p:sp>
      <p:sp>
        <p:nvSpPr>
          <p:cNvPr id="12" name="TextBox 11"/>
          <p:cNvSpPr txBox="1"/>
          <p:nvPr/>
        </p:nvSpPr>
        <p:spPr>
          <a:xfrm>
            <a:off x="5004991" y="2828120"/>
            <a:ext cx="3824808" cy="100811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 defTabSz="1022350">
              <a:spcAft>
                <a:spcPts val="0"/>
              </a:spcAft>
            </a:pP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Инструкция Банка России от 01.09.2014 № 156-И </a:t>
            </a:r>
          </a:p>
          <a:p>
            <a:pPr algn="ctr" defTabSz="1022350">
              <a:spcAft>
                <a:spcPts val="0"/>
              </a:spcAft>
            </a:pP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«Об организации инспекционной деятельности </a:t>
            </a:r>
          </a:p>
          <a:p>
            <a:pPr algn="ctr" defTabSz="1022350">
              <a:spcAft>
                <a:spcPts val="0"/>
              </a:spcAft>
            </a:pP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Центрального банка Российской Федерации (Банка России) в </a:t>
            </a:r>
            <a:r>
              <a:rPr lang="ru-RU" sz="1100" dirty="0" smtClean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отношении </a:t>
            </a: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некредитных финансовых </a:t>
            </a:r>
            <a:r>
              <a:rPr lang="ru-RU" sz="1100" dirty="0" smtClean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организаций </a:t>
            </a: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и саморегулируемых организаций некредитных финансовых организаций»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018420" y="4077072"/>
            <a:ext cx="3824808" cy="100811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 defTabSz="1022350">
              <a:spcAft>
                <a:spcPts val="0"/>
              </a:spcAft>
            </a:pP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Положение Банка России от 07.08.2014 № 426-П  </a:t>
            </a:r>
          </a:p>
          <a:p>
            <a:pPr algn="ctr" defTabSz="1022350">
              <a:spcAft>
                <a:spcPts val="0"/>
              </a:spcAft>
            </a:pP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«О порядке проведения отбора аудиторских </a:t>
            </a:r>
            <a:r>
              <a:rPr lang="ru-RU" sz="1100" dirty="0" smtClean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организаций </a:t>
            </a: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для проведения </a:t>
            </a:r>
            <a:r>
              <a:rPr lang="ru-RU" sz="1100" dirty="0" smtClean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проверок </a:t>
            </a: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некредитных финансовых организаций </a:t>
            </a:r>
            <a:r>
              <a:rPr lang="ru-RU" sz="1100" dirty="0" smtClean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по </a:t>
            </a: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поручению Банка России»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999384" y="5157192"/>
            <a:ext cx="3824808" cy="100811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 defTabSz="1022350">
              <a:spcAft>
                <a:spcPts val="0"/>
              </a:spcAft>
            </a:pP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Положение Банка России 07.08.2014 № 427-П </a:t>
            </a:r>
          </a:p>
          <a:p>
            <a:pPr algn="ctr" defTabSz="1022350">
              <a:spcAft>
                <a:spcPts val="0"/>
              </a:spcAft>
            </a:pP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«О порядке проведения проверок деятельности </a:t>
            </a:r>
          </a:p>
          <a:p>
            <a:pPr algn="ctr" defTabSz="1022350">
              <a:spcAft>
                <a:spcPts val="0"/>
              </a:spcAft>
            </a:pP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некредитных финансовых организаций </a:t>
            </a:r>
          </a:p>
          <a:p>
            <a:pPr algn="ctr" defTabSz="1022350">
              <a:spcAft>
                <a:spcPts val="0"/>
              </a:spcAft>
            </a:pP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аудиторскими организациями по поручению Банка России»</a:t>
            </a:r>
          </a:p>
        </p:txBody>
      </p:sp>
      <p:sp>
        <p:nvSpPr>
          <p:cNvPr id="15" name="Скругленный прямоугольник 14"/>
          <p:cNvSpPr/>
          <p:nvPr/>
        </p:nvSpPr>
        <p:spPr>
          <a:xfrm>
            <a:off x="393249" y="1484784"/>
            <a:ext cx="3960440" cy="115212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spcAft>
                <a:spcPts val="0"/>
              </a:spcAft>
            </a:pPr>
            <a:endParaRPr lang="ru-RU" sz="1200" dirty="0">
              <a:solidFill>
                <a:srgbClr val="3C3C3B">
                  <a:hueOff val="0"/>
                  <a:satOff val="0"/>
                  <a:lumOff val="0"/>
                  <a:alphaOff val="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Скругленный прямоугольник 15"/>
          <p:cNvSpPr/>
          <p:nvPr/>
        </p:nvSpPr>
        <p:spPr>
          <a:xfrm>
            <a:off x="393249" y="2834335"/>
            <a:ext cx="3960440" cy="101245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spcAft>
                <a:spcPts val="0"/>
              </a:spcAft>
            </a:pPr>
            <a:endParaRPr lang="ru-RU" sz="1200" dirty="0">
              <a:solidFill>
                <a:srgbClr val="3C3C3B">
                  <a:hueOff val="0"/>
                  <a:satOff val="0"/>
                  <a:lumOff val="0"/>
                  <a:alphaOff val="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Скругленный прямоугольник 16"/>
          <p:cNvSpPr/>
          <p:nvPr/>
        </p:nvSpPr>
        <p:spPr>
          <a:xfrm>
            <a:off x="393249" y="4005064"/>
            <a:ext cx="3960440" cy="936104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spcAft>
                <a:spcPts val="0"/>
              </a:spcAft>
            </a:pPr>
            <a:endParaRPr lang="ru-RU" sz="1200" dirty="0">
              <a:solidFill>
                <a:srgbClr val="3C3C3B">
                  <a:hueOff val="0"/>
                  <a:satOff val="0"/>
                  <a:lumOff val="0"/>
                  <a:alphaOff val="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Скругленный прямоугольник 17"/>
          <p:cNvSpPr/>
          <p:nvPr/>
        </p:nvSpPr>
        <p:spPr>
          <a:xfrm>
            <a:off x="393249" y="5157192"/>
            <a:ext cx="3960440" cy="847528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spcAft>
                <a:spcPts val="0"/>
              </a:spcAft>
            </a:pPr>
            <a:endParaRPr lang="ru-RU" sz="1200" dirty="0">
              <a:solidFill>
                <a:srgbClr val="3C3C3B">
                  <a:hueOff val="0"/>
                  <a:satOff val="0"/>
                  <a:lumOff val="0"/>
                  <a:alphaOff val="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45857" y="1621487"/>
            <a:ext cx="3855223" cy="100811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ru-RU" sz="1100" dirty="0"/>
              <a:t>Инструкция Банка России от 05.12.2013 № 147-И «О порядке проведения проверок кредитных организаций (их филиалов) уполномоченными представителями Центрального банка Российской Федерации (Банка России)»</a:t>
            </a:r>
          </a:p>
          <a:p>
            <a:endParaRPr lang="ru-RU" sz="1300" dirty="0"/>
          </a:p>
        </p:txBody>
      </p:sp>
      <p:sp>
        <p:nvSpPr>
          <p:cNvPr id="20" name="TextBox 19"/>
          <p:cNvSpPr txBox="1"/>
          <p:nvPr/>
        </p:nvSpPr>
        <p:spPr>
          <a:xfrm>
            <a:off x="393249" y="2996952"/>
            <a:ext cx="3855223" cy="100811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/>
            <a:r>
              <a:rPr lang="ru-RU" sz="1100" dirty="0"/>
              <a:t>Инструкция Банка России от 25.02.2014 № 149-И «Об организации инспекционной деятельности Центрального банка Российской Федерации (Банка России</a:t>
            </a:r>
            <a:r>
              <a:rPr lang="ru-RU" sz="1100" dirty="0" smtClean="0"/>
              <a:t>)»</a:t>
            </a:r>
            <a:endParaRPr lang="ru-RU" sz="1100" dirty="0"/>
          </a:p>
        </p:txBody>
      </p:sp>
      <p:sp>
        <p:nvSpPr>
          <p:cNvPr id="21" name="TextBox 20"/>
          <p:cNvSpPr txBox="1"/>
          <p:nvPr/>
        </p:nvSpPr>
        <p:spPr>
          <a:xfrm>
            <a:off x="471916" y="4077072"/>
            <a:ext cx="3824808" cy="100811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 defTabSz="1022350">
              <a:spcAft>
                <a:spcPts val="0"/>
              </a:spcAft>
            </a:pP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Положение Банка России от 30.11.2014 </a:t>
            </a:r>
            <a:r>
              <a:rPr lang="ru-RU" sz="1100" dirty="0" smtClean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№</a:t>
            </a:r>
            <a:r>
              <a:rPr lang="en-US" sz="1100" dirty="0" smtClean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442-</a:t>
            </a:r>
            <a:r>
              <a:rPr lang="ru-RU" sz="1100" dirty="0" smtClean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П*</a:t>
            </a:r>
            <a:endParaRPr lang="ru-RU" sz="1100" dirty="0">
              <a:solidFill>
                <a:srgbClr val="3C3C3B">
                  <a:hueOff val="0"/>
                  <a:satOff val="0"/>
                  <a:lumOff val="0"/>
                  <a:alphaOff val="0"/>
                </a:srgbClr>
              </a:solidFill>
              <a:latin typeface="+mn-lt"/>
              <a:cs typeface="Times New Roman" panose="02020603050405020304" pitchFamily="18" charset="0"/>
            </a:endParaRPr>
          </a:p>
          <a:p>
            <a:pPr algn="ctr" defTabSz="1022350">
              <a:spcAft>
                <a:spcPts val="0"/>
              </a:spcAft>
            </a:pPr>
            <a:r>
              <a:rPr lang="ru-RU" sz="1100" dirty="0" smtClean="0"/>
              <a:t>«О </a:t>
            </a:r>
            <a:r>
              <a:rPr lang="ru-RU" sz="1100" dirty="0"/>
              <a:t>порядке проведения отбора аудиторских организаций для проведения проверок кредитных организаций (их филиалов) по поручению Совета директора Банка </a:t>
            </a:r>
            <a:r>
              <a:rPr lang="ru-RU" sz="1100" dirty="0" smtClean="0"/>
              <a:t>России»</a:t>
            </a:r>
            <a:endParaRPr lang="ru-RU" sz="1100" dirty="0">
              <a:solidFill>
                <a:srgbClr val="3C3C3B">
                  <a:hueOff val="0"/>
                  <a:satOff val="0"/>
                  <a:lumOff val="0"/>
                  <a:alphaOff val="0"/>
                </a:srgbClr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44042" y="5156303"/>
            <a:ext cx="3824808" cy="100811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 defTabSz="1022350">
              <a:spcAft>
                <a:spcPts val="0"/>
              </a:spcAft>
            </a:pPr>
            <a:r>
              <a:rPr lang="ru-RU" sz="1100" dirty="0" smtClean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Указание </a:t>
            </a: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Банка России </a:t>
            </a:r>
            <a:r>
              <a:rPr lang="ru-RU" sz="1100" dirty="0" smtClean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30.11.2014 </a:t>
            </a: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№ </a:t>
            </a:r>
            <a:r>
              <a:rPr lang="ru-RU" sz="1100" dirty="0" smtClean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3463-У* </a:t>
            </a:r>
            <a:endParaRPr lang="ru-RU" sz="1100" dirty="0">
              <a:solidFill>
                <a:srgbClr val="3C3C3B">
                  <a:hueOff val="0"/>
                  <a:satOff val="0"/>
                  <a:lumOff val="0"/>
                  <a:alphaOff val="0"/>
                </a:srgbClr>
              </a:solidFill>
              <a:latin typeface="+mn-lt"/>
              <a:cs typeface="Times New Roman" panose="02020603050405020304" pitchFamily="18" charset="0"/>
            </a:endParaRPr>
          </a:p>
          <a:p>
            <a:pPr algn="ctr" defTabSz="1022350">
              <a:spcAft>
                <a:spcPts val="0"/>
              </a:spcAft>
            </a:pPr>
            <a:r>
              <a:rPr lang="ru-RU" sz="1100" dirty="0">
                <a:solidFill>
                  <a:srgbClr val="3C3C3B">
                    <a:hueOff val="0"/>
                    <a:satOff val="0"/>
                    <a:lumOff val="0"/>
                    <a:alphaOff val="0"/>
                  </a:srgbClr>
                </a:solidFill>
                <a:latin typeface="+mn-lt"/>
                <a:cs typeface="Times New Roman" panose="02020603050405020304" pitchFamily="18" charset="0"/>
              </a:rPr>
              <a:t>«Об особенностях организации и проведения проверок кредитных организаций (их филиалов) аудиторскими организациями по поручению Совета директоров Банка России»</a:t>
            </a:r>
          </a:p>
        </p:txBody>
      </p:sp>
      <p:sp>
        <p:nvSpPr>
          <p:cNvPr id="23" name="TextBox 2"/>
          <p:cNvSpPr txBox="1"/>
          <p:nvPr/>
        </p:nvSpPr>
        <p:spPr>
          <a:xfrm>
            <a:off x="174939" y="6422685"/>
            <a:ext cx="8280920" cy="792088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9pPr>
          </a:lstStyle>
          <a:p>
            <a:pPr algn="just"/>
            <a:r>
              <a:rPr lang="ru-RU" sz="1100" dirty="0" smtClean="0"/>
              <a:t>* По состоянию на 20.03.2015 не вступило в силу.</a:t>
            </a:r>
            <a:endParaRPr lang="ru-RU" sz="1100" dirty="0"/>
          </a:p>
        </p:txBody>
      </p:sp>
    </p:spTree>
    <p:extLst>
      <p:ext uri="{BB962C8B-B14F-4D97-AF65-F5344CB8AC3E}">
        <p14:creationId xmlns:p14="http://schemas.microsoft.com/office/powerpoint/2010/main" val="137586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altLang="ru-RU" sz="1600" dirty="0">
                <a:cs typeface="Arial" charset="0"/>
              </a:rPr>
              <a:t>Поднадзорные организации Банка России</a:t>
            </a:r>
            <a:endParaRPr lang="ru-RU" altLang="ru-RU" sz="1600" dirty="0" smtClean="0">
              <a:cs typeface="Arial" charset="0"/>
            </a:endParaRPr>
          </a:p>
        </p:txBody>
      </p:sp>
      <p:sp>
        <p:nvSpPr>
          <p:cNvPr id="16387" name="Номер слайда 3"/>
          <p:cNvSpPr>
            <a:spLocks noGrp="1"/>
          </p:cNvSpPr>
          <p:nvPr>
            <p:ph type="sldNum" sz="quarter" idx="10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D2CAB3B4-9BCA-4D20-A971-66FDD43CAAB0}" type="slidenum">
              <a:rPr lang="ru-RU" altLang="ru-RU" smtClean="0">
                <a:latin typeface="Arial" charset="0"/>
                <a:cs typeface="Arial" charset="0"/>
              </a:rPr>
              <a:pPr/>
              <a:t>5</a:t>
            </a:fld>
            <a:endParaRPr lang="ru-RU" altLang="ru-RU" dirty="0" smtClean="0">
              <a:latin typeface="Arial" charset="0"/>
              <a:cs typeface="Arial" charset="0"/>
            </a:endParaRPr>
          </a:p>
        </p:txBody>
      </p:sp>
      <p:sp>
        <p:nvSpPr>
          <p:cNvPr id="32" name="Прямоугольник 31"/>
          <p:cNvSpPr/>
          <p:nvPr/>
        </p:nvSpPr>
        <p:spPr>
          <a:xfrm>
            <a:off x="423860" y="1491928"/>
            <a:ext cx="5000625" cy="268287"/>
          </a:xfrm>
          <a:prstGeom prst="rect">
            <a:avLst/>
          </a:prstGeom>
          <a:solidFill>
            <a:schemeClr val="accent4">
              <a:lumMod val="20000"/>
              <a:lumOff val="80000"/>
              <a:alpha val="9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200" b="1" dirty="0" smtClean="0">
                <a:solidFill>
                  <a:schemeClr val="tx1"/>
                </a:solidFill>
              </a:rPr>
              <a:t>Профессиональные участники рынка ценных бумаг</a:t>
            </a:r>
            <a:endParaRPr lang="ru-RU" sz="1200" b="1" dirty="0">
              <a:solidFill>
                <a:schemeClr val="tx1"/>
              </a:solidFill>
            </a:endParaRPr>
          </a:p>
        </p:txBody>
      </p:sp>
      <p:sp>
        <p:nvSpPr>
          <p:cNvPr id="33" name="Прямоугольник 32"/>
          <p:cNvSpPr/>
          <p:nvPr/>
        </p:nvSpPr>
        <p:spPr>
          <a:xfrm>
            <a:off x="5643562" y="1491928"/>
            <a:ext cx="3357561" cy="268287"/>
          </a:xfrm>
          <a:prstGeom prst="rect">
            <a:avLst/>
          </a:prstGeom>
          <a:solidFill>
            <a:schemeClr val="accent4">
              <a:lumMod val="20000"/>
              <a:lumOff val="80000"/>
              <a:alpha val="9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en-US" sz="1200" b="1" dirty="0" smtClean="0">
                <a:solidFill>
                  <a:schemeClr val="tx1"/>
                </a:solidFill>
              </a:rPr>
              <a:t>10</a:t>
            </a:r>
            <a:r>
              <a:rPr lang="ru-RU" sz="1200" b="1" dirty="0" smtClean="0">
                <a:solidFill>
                  <a:schemeClr val="tx1"/>
                </a:solidFill>
              </a:rPr>
              <a:t>53</a:t>
            </a:r>
            <a:endParaRPr lang="ru-RU" sz="1200" b="1" dirty="0">
              <a:solidFill>
                <a:schemeClr val="tx1"/>
              </a:solidFill>
            </a:endParaRPr>
          </a:p>
        </p:txBody>
      </p:sp>
      <p:sp>
        <p:nvSpPr>
          <p:cNvPr id="34" name="Прямоугольник 33"/>
          <p:cNvSpPr/>
          <p:nvPr/>
        </p:nvSpPr>
        <p:spPr>
          <a:xfrm>
            <a:off x="423861" y="1795140"/>
            <a:ext cx="5000624" cy="28575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200" b="1" dirty="0" smtClean="0">
                <a:solidFill>
                  <a:schemeClr val="tx1"/>
                </a:solidFill>
              </a:rPr>
              <a:t>Негосударственные пенсионные фонды</a:t>
            </a:r>
            <a:endParaRPr lang="ru-RU" sz="1200" b="1" dirty="0">
              <a:solidFill>
                <a:schemeClr val="tx1"/>
              </a:solidFill>
            </a:endParaRPr>
          </a:p>
        </p:txBody>
      </p:sp>
      <p:sp>
        <p:nvSpPr>
          <p:cNvPr id="35" name="Прямоугольник 34"/>
          <p:cNvSpPr/>
          <p:nvPr/>
        </p:nvSpPr>
        <p:spPr>
          <a:xfrm>
            <a:off x="423861" y="4571678"/>
            <a:ext cx="5000624" cy="28575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200" b="1" dirty="0">
                <a:solidFill>
                  <a:schemeClr val="tx1"/>
                </a:solidFill>
              </a:rPr>
              <a:t>Субъекты страхового дела</a:t>
            </a:r>
          </a:p>
        </p:txBody>
      </p:sp>
      <p:sp>
        <p:nvSpPr>
          <p:cNvPr id="36" name="Прямоугольник 35"/>
          <p:cNvSpPr/>
          <p:nvPr/>
        </p:nvSpPr>
        <p:spPr>
          <a:xfrm>
            <a:off x="423863" y="2126928"/>
            <a:ext cx="5000625" cy="28575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200" b="1" dirty="0" smtClean="0">
                <a:solidFill>
                  <a:schemeClr val="tx1"/>
                </a:solidFill>
              </a:rPr>
              <a:t>Управляющие компании</a:t>
            </a:r>
          </a:p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200" b="1" dirty="0" smtClean="0">
                <a:solidFill>
                  <a:schemeClr val="tx1"/>
                </a:solidFill>
              </a:rPr>
              <a:t> ИФ, ПИФ и НПФ </a:t>
            </a:r>
            <a:endParaRPr lang="ru-RU" sz="1200" b="1" dirty="0">
              <a:solidFill>
                <a:schemeClr val="tx1"/>
              </a:solidFill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428625" y="2952592"/>
            <a:ext cx="4995861" cy="569913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200" b="1" dirty="0">
                <a:solidFill>
                  <a:schemeClr val="tx1"/>
                </a:solidFill>
              </a:rPr>
              <a:t>Лица, осуществляющие клиринговую деятельность </a:t>
            </a:r>
          </a:p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200" b="1" dirty="0">
                <a:solidFill>
                  <a:schemeClr val="tx1"/>
                </a:solidFill>
              </a:rPr>
              <a:t>деятельность по осуществлению функций </a:t>
            </a:r>
          </a:p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200" b="1" dirty="0">
                <a:solidFill>
                  <a:schemeClr val="tx1"/>
                </a:solidFill>
              </a:rPr>
              <a:t>центрального контрагента, центрального депозитария</a:t>
            </a:r>
          </a:p>
        </p:txBody>
      </p:sp>
      <p:sp>
        <p:nvSpPr>
          <p:cNvPr id="38" name="Прямоугольник 37"/>
          <p:cNvSpPr/>
          <p:nvPr/>
        </p:nvSpPr>
        <p:spPr>
          <a:xfrm>
            <a:off x="428625" y="2493640"/>
            <a:ext cx="5000625" cy="357188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200" b="1" dirty="0" smtClean="0">
                <a:solidFill>
                  <a:schemeClr val="tx1"/>
                </a:solidFill>
              </a:rPr>
              <a:t>Специализированные депозитарии</a:t>
            </a:r>
          </a:p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200" b="1" dirty="0" smtClean="0">
                <a:solidFill>
                  <a:schemeClr val="tx1"/>
                </a:solidFill>
              </a:rPr>
              <a:t> ИФ, ПИФ и НПФ </a:t>
            </a:r>
            <a:endParaRPr lang="ru-RU" sz="1200" b="1" dirty="0">
              <a:solidFill>
                <a:schemeClr val="tx1"/>
              </a:solidFill>
            </a:endParaRPr>
          </a:p>
        </p:txBody>
      </p:sp>
      <p:sp>
        <p:nvSpPr>
          <p:cNvPr id="39" name="Прямоугольник 38"/>
          <p:cNvSpPr/>
          <p:nvPr/>
        </p:nvSpPr>
        <p:spPr>
          <a:xfrm>
            <a:off x="423861" y="3611240"/>
            <a:ext cx="5000624" cy="28575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200" b="1" dirty="0">
                <a:solidFill>
                  <a:schemeClr val="tx1"/>
                </a:solidFill>
              </a:rPr>
              <a:t>Лица, осуществляющие деятельность организаторов торговли</a:t>
            </a:r>
          </a:p>
        </p:txBody>
      </p:sp>
      <p:sp>
        <p:nvSpPr>
          <p:cNvPr id="45" name="Прямоугольник 44"/>
          <p:cNvSpPr/>
          <p:nvPr/>
        </p:nvSpPr>
        <p:spPr>
          <a:xfrm>
            <a:off x="428626" y="5235508"/>
            <a:ext cx="4995860" cy="2280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200" b="1" dirty="0">
                <a:solidFill>
                  <a:schemeClr val="tx1"/>
                </a:solidFill>
              </a:rPr>
              <a:t>Рейтинговые агентства</a:t>
            </a:r>
          </a:p>
        </p:txBody>
      </p:sp>
      <p:sp>
        <p:nvSpPr>
          <p:cNvPr id="46" name="Прямоугольник 45"/>
          <p:cNvSpPr/>
          <p:nvPr/>
        </p:nvSpPr>
        <p:spPr>
          <a:xfrm>
            <a:off x="428626" y="4932040"/>
            <a:ext cx="5000624" cy="225152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200" b="1" dirty="0">
                <a:solidFill>
                  <a:schemeClr val="tx1"/>
                </a:solidFill>
              </a:rPr>
              <a:t>Микрофинансовые организации</a:t>
            </a:r>
          </a:p>
        </p:txBody>
      </p:sp>
      <p:sp>
        <p:nvSpPr>
          <p:cNvPr id="47" name="Прямоугольник 46"/>
          <p:cNvSpPr/>
          <p:nvPr/>
        </p:nvSpPr>
        <p:spPr>
          <a:xfrm>
            <a:off x="423861" y="5538923"/>
            <a:ext cx="5005390" cy="21498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200" b="1" dirty="0">
                <a:solidFill>
                  <a:schemeClr val="tx1"/>
                </a:solidFill>
              </a:rPr>
              <a:t>Ломбарды</a:t>
            </a:r>
          </a:p>
        </p:txBody>
      </p:sp>
      <p:sp>
        <p:nvSpPr>
          <p:cNvPr id="49" name="Прямоугольник 48"/>
          <p:cNvSpPr/>
          <p:nvPr/>
        </p:nvSpPr>
        <p:spPr>
          <a:xfrm>
            <a:off x="423861" y="3947790"/>
            <a:ext cx="5000628" cy="5715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200" b="1" dirty="0">
                <a:solidFill>
                  <a:schemeClr val="tx1"/>
                </a:solidFill>
              </a:rPr>
              <a:t>Кредитные потребительские кооперативы, </a:t>
            </a:r>
          </a:p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200" b="1" dirty="0">
                <a:solidFill>
                  <a:schemeClr val="tx1"/>
                </a:solidFill>
              </a:rPr>
              <a:t>сельскохозяйственные кредитные потребительские</a:t>
            </a:r>
          </a:p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200" b="1" dirty="0">
                <a:solidFill>
                  <a:schemeClr val="tx1"/>
                </a:solidFill>
              </a:rPr>
              <a:t> кооперативы,  жилищно-накопительные кооперативы</a:t>
            </a:r>
          </a:p>
        </p:txBody>
      </p:sp>
      <p:sp>
        <p:nvSpPr>
          <p:cNvPr id="52" name="Прямоугольник 51"/>
          <p:cNvSpPr/>
          <p:nvPr/>
        </p:nvSpPr>
        <p:spPr>
          <a:xfrm>
            <a:off x="5635065" y="5538923"/>
            <a:ext cx="3357562" cy="21498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200" b="1" dirty="0" smtClean="0">
                <a:solidFill>
                  <a:schemeClr val="tx1"/>
                </a:solidFill>
              </a:rPr>
              <a:t>77</a:t>
            </a:r>
            <a:r>
              <a:rPr lang="en-US" sz="1200" b="1" dirty="0" smtClean="0">
                <a:solidFill>
                  <a:schemeClr val="tx1"/>
                </a:solidFill>
              </a:rPr>
              <a:t>9</a:t>
            </a:r>
            <a:r>
              <a:rPr lang="ru-RU" sz="1200" b="1" dirty="0" smtClean="0">
                <a:solidFill>
                  <a:schemeClr val="tx1"/>
                </a:solidFill>
              </a:rPr>
              <a:t>6</a:t>
            </a:r>
            <a:endParaRPr lang="ru-RU" sz="1200" b="1" dirty="0">
              <a:solidFill>
                <a:schemeClr val="tx1"/>
              </a:solidFill>
            </a:endParaRPr>
          </a:p>
        </p:txBody>
      </p:sp>
      <p:sp>
        <p:nvSpPr>
          <p:cNvPr id="53" name="Прямоугольник 52"/>
          <p:cNvSpPr/>
          <p:nvPr/>
        </p:nvSpPr>
        <p:spPr>
          <a:xfrm>
            <a:off x="5628122" y="4932040"/>
            <a:ext cx="3357562" cy="225152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en-US" sz="1200" b="1" dirty="0" smtClean="0">
                <a:solidFill>
                  <a:schemeClr val="tx1"/>
                </a:solidFill>
              </a:rPr>
              <a:t>40</a:t>
            </a:r>
            <a:r>
              <a:rPr lang="ru-RU" sz="1200" b="1" dirty="0" smtClean="0">
                <a:solidFill>
                  <a:schemeClr val="tx1"/>
                </a:solidFill>
              </a:rPr>
              <a:t>42</a:t>
            </a:r>
            <a:endParaRPr lang="ru-RU" sz="1200" b="1" dirty="0">
              <a:solidFill>
                <a:schemeClr val="tx1"/>
              </a:solidFill>
            </a:endParaRPr>
          </a:p>
        </p:txBody>
      </p:sp>
      <p:sp>
        <p:nvSpPr>
          <p:cNvPr id="54" name="Прямоугольник 53"/>
          <p:cNvSpPr/>
          <p:nvPr/>
        </p:nvSpPr>
        <p:spPr>
          <a:xfrm>
            <a:off x="5645149" y="2126928"/>
            <a:ext cx="3355975" cy="28575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200" b="1" dirty="0" smtClean="0">
                <a:solidFill>
                  <a:schemeClr val="tx1"/>
                </a:solidFill>
              </a:rPr>
              <a:t>396</a:t>
            </a:r>
            <a:endParaRPr lang="ru-RU" sz="1200" b="1" dirty="0">
              <a:solidFill>
                <a:schemeClr val="tx1"/>
              </a:solidFill>
            </a:endParaRPr>
          </a:p>
        </p:txBody>
      </p:sp>
      <p:sp>
        <p:nvSpPr>
          <p:cNvPr id="55" name="Прямоугольник 54"/>
          <p:cNvSpPr/>
          <p:nvPr/>
        </p:nvSpPr>
        <p:spPr>
          <a:xfrm>
            <a:off x="5645150" y="1795140"/>
            <a:ext cx="3357564" cy="28575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en-US" sz="1200" b="1" dirty="0" smtClean="0">
                <a:solidFill>
                  <a:schemeClr val="tx1"/>
                </a:solidFill>
              </a:rPr>
              <a:t>120</a:t>
            </a:r>
            <a:endParaRPr lang="ru-RU" sz="1200" b="1" dirty="0">
              <a:solidFill>
                <a:schemeClr val="tx1"/>
              </a:solidFill>
            </a:endParaRPr>
          </a:p>
        </p:txBody>
      </p:sp>
      <p:sp>
        <p:nvSpPr>
          <p:cNvPr id="56" name="Прямоугольник 55"/>
          <p:cNvSpPr/>
          <p:nvPr/>
        </p:nvSpPr>
        <p:spPr>
          <a:xfrm>
            <a:off x="5645149" y="2493640"/>
            <a:ext cx="3355975" cy="357188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200" b="1" dirty="0" smtClean="0">
                <a:solidFill>
                  <a:schemeClr val="tx1"/>
                </a:solidFill>
              </a:rPr>
              <a:t>38</a:t>
            </a:r>
            <a:endParaRPr lang="ru-RU" sz="1200" b="1" dirty="0">
              <a:solidFill>
                <a:schemeClr val="tx1"/>
              </a:solidFill>
            </a:endParaRPr>
          </a:p>
        </p:txBody>
      </p:sp>
      <p:sp>
        <p:nvSpPr>
          <p:cNvPr id="57" name="Прямоугольник 56"/>
          <p:cNvSpPr/>
          <p:nvPr/>
        </p:nvSpPr>
        <p:spPr>
          <a:xfrm>
            <a:off x="5645150" y="2960365"/>
            <a:ext cx="3357563" cy="569913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en-US" sz="1200" b="1" dirty="0">
                <a:solidFill>
                  <a:schemeClr val="tx1"/>
                </a:solidFill>
              </a:rPr>
              <a:t>5</a:t>
            </a:r>
            <a:r>
              <a:rPr lang="ru-RU" sz="1200" b="1" dirty="0">
                <a:solidFill>
                  <a:schemeClr val="tx1"/>
                </a:solidFill>
              </a:rPr>
              <a:t>; 1 и 1</a:t>
            </a:r>
          </a:p>
        </p:txBody>
      </p:sp>
      <p:sp>
        <p:nvSpPr>
          <p:cNvPr id="58" name="Прямоугольник 57"/>
          <p:cNvSpPr/>
          <p:nvPr/>
        </p:nvSpPr>
        <p:spPr>
          <a:xfrm>
            <a:off x="5643563" y="3611240"/>
            <a:ext cx="3357562" cy="28575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200" b="1" dirty="0">
                <a:solidFill>
                  <a:schemeClr val="tx1"/>
                </a:solidFill>
              </a:rPr>
              <a:t>8</a:t>
            </a:r>
          </a:p>
        </p:txBody>
      </p:sp>
      <p:sp>
        <p:nvSpPr>
          <p:cNvPr id="59" name="Прямоугольник 58"/>
          <p:cNvSpPr/>
          <p:nvPr/>
        </p:nvSpPr>
        <p:spPr>
          <a:xfrm>
            <a:off x="5645150" y="3947790"/>
            <a:ext cx="3357563" cy="5715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200" b="1" dirty="0" smtClean="0">
                <a:solidFill>
                  <a:schemeClr val="tx1"/>
                </a:solidFill>
              </a:rPr>
              <a:t>35</a:t>
            </a:r>
            <a:r>
              <a:rPr lang="en-US" sz="1200" b="1" dirty="0" smtClean="0">
                <a:solidFill>
                  <a:schemeClr val="tx1"/>
                </a:solidFill>
              </a:rPr>
              <a:t>4</a:t>
            </a:r>
            <a:r>
              <a:rPr lang="ru-RU" sz="1200" b="1" dirty="0" smtClean="0">
                <a:solidFill>
                  <a:schemeClr val="tx1"/>
                </a:solidFill>
              </a:rPr>
              <a:t>5</a:t>
            </a:r>
            <a:r>
              <a:rPr lang="ru-RU" sz="1200" b="1" dirty="0">
                <a:solidFill>
                  <a:schemeClr val="tx1"/>
                </a:solidFill>
              </a:rPr>
              <a:t>; 2528 и </a:t>
            </a:r>
            <a:r>
              <a:rPr lang="ru-RU" sz="1200" b="1" dirty="0" smtClean="0">
                <a:solidFill>
                  <a:schemeClr val="tx1"/>
                </a:solidFill>
              </a:rPr>
              <a:t>8</a:t>
            </a:r>
            <a:r>
              <a:rPr lang="en-US" sz="1200" b="1" dirty="0" smtClean="0">
                <a:solidFill>
                  <a:schemeClr val="tx1"/>
                </a:solidFill>
              </a:rPr>
              <a:t>6</a:t>
            </a:r>
            <a:endParaRPr lang="ru-RU" sz="1200" b="1" dirty="0">
              <a:solidFill>
                <a:schemeClr val="tx1"/>
              </a:solidFill>
            </a:endParaRPr>
          </a:p>
        </p:txBody>
      </p:sp>
      <p:sp>
        <p:nvSpPr>
          <p:cNvPr id="60" name="Прямоугольник 59"/>
          <p:cNvSpPr/>
          <p:nvPr/>
        </p:nvSpPr>
        <p:spPr>
          <a:xfrm>
            <a:off x="5630863" y="5235508"/>
            <a:ext cx="3357562" cy="22800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200" b="1" dirty="0">
                <a:solidFill>
                  <a:schemeClr val="tx1"/>
                </a:solidFill>
              </a:rPr>
              <a:t>9</a:t>
            </a:r>
          </a:p>
        </p:txBody>
      </p:sp>
      <p:sp>
        <p:nvSpPr>
          <p:cNvPr id="61" name="Прямоугольник 60"/>
          <p:cNvSpPr/>
          <p:nvPr/>
        </p:nvSpPr>
        <p:spPr>
          <a:xfrm>
            <a:off x="5630863" y="4576440"/>
            <a:ext cx="3357562" cy="28575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200" b="1" dirty="0" smtClean="0">
                <a:solidFill>
                  <a:schemeClr val="tx1"/>
                </a:solidFill>
              </a:rPr>
              <a:t>5</a:t>
            </a:r>
            <a:r>
              <a:rPr lang="en-US" sz="1200" b="1" dirty="0" smtClean="0">
                <a:solidFill>
                  <a:schemeClr val="tx1"/>
                </a:solidFill>
              </a:rPr>
              <a:t>6</a:t>
            </a:r>
            <a:r>
              <a:rPr lang="ru-RU" sz="1200" b="1" dirty="0" smtClean="0">
                <a:solidFill>
                  <a:schemeClr val="tx1"/>
                </a:solidFill>
              </a:rPr>
              <a:t>7</a:t>
            </a:r>
            <a:endParaRPr lang="ru-RU" sz="1200" b="1" dirty="0">
              <a:solidFill>
                <a:schemeClr val="tx1"/>
              </a:solidFill>
            </a:endParaRPr>
          </a:p>
        </p:txBody>
      </p:sp>
      <p:sp>
        <p:nvSpPr>
          <p:cNvPr id="63" name="Прямоугольник 62"/>
          <p:cNvSpPr/>
          <p:nvPr/>
        </p:nvSpPr>
        <p:spPr>
          <a:xfrm>
            <a:off x="2771800" y="6095578"/>
            <a:ext cx="6230913" cy="213742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200" b="1" dirty="0" smtClean="0">
                <a:solidFill>
                  <a:schemeClr val="tx1"/>
                </a:solidFill>
              </a:rPr>
              <a:t>Итого НФО</a:t>
            </a:r>
            <a:r>
              <a:rPr lang="en-US" sz="1200" b="1" dirty="0" smtClean="0">
                <a:solidFill>
                  <a:schemeClr val="tx1"/>
                </a:solidFill>
              </a:rPr>
              <a:t>*</a:t>
            </a:r>
            <a:r>
              <a:rPr lang="ru-RU" sz="1200" b="1" dirty="0" smtClean="0">
                <a:solidFill>
                  <a:schemeClr val="tx1"/>
                </a:solidFill>
              </a:rPr>
              <a:t>: 202</a:t>
            </a:r>
            <a:r>
              <a:rPr lang="en-US" sz="1200" b="1" dirty="0" smtClean="0">
                <a:solidFill>
                  <a:schemeClr val="tx1"/>
                </a:solidFill>
              </a:rPr>
              <a:t>0</a:t>
            </a:r>
            <a:r>
              <a:rPr lang="ru-RU" sz="1200" b="1" dirty="0" smtClean="0">
                <a:solidFill>
                  <a:schemeClr val="tx1"/>
                </a:solidFill>
              </a:rPr>
              <a:t>1</a:t>
            </a:r>
            <a:endParaRPr lang="ru-RU" sz="1200" b="1" dirty="0">
              <a:solidFill>
                <a:schemeClr val="tx1"/>
              </a:solidFill>
            </a:endParaRPr>
          </a:p>
        </p:txBody>
      </p:sp>
      <p:sp>
        <p:nvSpPr>
          <p:cNvPr id="31" name="Прямоугольник 30"/>
          <p:cNvSpPr/>
          <p:nvPr/>
        </p:nvSpPr>
        <p:spPr>
          <a:xfrm>
            <a:off x="423861" y="5836056"/>
            <a:ext cx="5000624" cy="186597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200" b="1" dirty="0">
                <a:solidFill>
                  <a:schemeClr val="tx1"/>
                </a:solidFill>
              </a:rPr>
              <a:t>АИФ</a:t>
            </a:r>
          </a:p>
        </p:txBody>
      </p:sp>
      <p:sp>
        <p:nvSpPr>
          <p:cNvPr id="40" name="Прямоугольник 39"/>
          <p:cNvSpPr/>
          <p:nvPr/>
        </p:nvSpPr>
        <p:spPr>
          <a:xfrm>
            <a:off x="5630863" y="5836056"/>
            <a:ext cx="3357562" cy="186597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200" b="1" dirty="0">
                <a:solidFill>
                  <a:schemeClr val="tx1"/>
                </a:solidFill>
              </a:rPr>
              <a:t>6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500034" y="6357958"/>
            <a:ext cx="5800158" cy="214314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ru-RU" sz="1000" dirty="0" smtClean="0"/>
              <a:t>*за исключением бюро кредитных историй</a:t>
            </a:r>
            <a:r>
              <a:rPr lang="en-US" sz="1000" dirty="0" smtClean="0"/>
              <a:t> </a:t>
            </a:r>
            <a:r>
              <a:rPr lang="ru-RU" sz="1000" dirty="0" smtClean="0"/>
              <a:t>и лиц, осуществляющих актуарную деятельность</a:t>
            </a:r>
            <a:endParaRPr lang="ru-RU" sz="1000" dirty="0"/>
          </a:p>
        </p:txBody>
      </p:sp>
      <p:sp>
        <p:nvSpPr>
          <p:cNvPr id="30" name="Прямоугольник 29"/>
          <p:cNvSpPr/>
          <p:nvPr/>
        </p:nvSpPr>
        <p:spPr>
          <a:xfrm>
            <a:off x="428626" y="1177946"/>
            <a:ext cx="4995860" cy="234830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200" b="1" dirty="0" smtClean="0">
                <a:solidFill>
                  <a:schemeClr val="tx1"/>
                </a:solidFill>
              </a:rPr>
              <a:t>Кредитные организации</a:t>
            </a:r>
            <a:endParaRPr lang="ru-RU" sz="1200" b="1" dirty="0">
              <a:solidFill>
                <a:schemeClr val="tx1"/>
              </a:solidFill>
            </a:endParaRPr>
          </a:p>
        </p:txBody>
      </p:sp>
      <p:sp>
        <p:nvSpPr>
          <p:cNvPr id="42" name="Прямоугольник 41"/>
          <p:cNvSpPr/>
          <p:nvPr/>
        </p:nvSpPr>
        <p:spPr>
          <a:xfrm>
            <a:off x="5643563" y="1177946"/>
            <a:ext cx="3349064" cy="234830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200" b="1" dirty="0" smtClean="0">
                <a:solidFill>
                  <a:schemeClr val="tx1"/>
                </a:solidFill>
              </a:rPr>
              <a:t>828</a:t>
            </a:r>
            <a:endParaRPr lang="ru-RU" sz="12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09219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Установленная периодичность проведения проверок</a:t>
            </a:r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AFE0EBBC-FBC7-47B5-B607-3C899CE73AC6}" type="slidenum">
              <a:rPr lang="ru-RU" smtClean="0"/>
              <a:pPr/>
              <a:t>6</a:t>
            </a:fld>
            <a:endParaRPr lang="ru-RU"/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2771800" y="1707904"/>
            <a:ext cx="1872208" cy="2088232"/>
          </a:xfrm>
          <a:prstGeom prst="roundRect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spcBef>
                <a:spcPct val="0"/>
              </a:spcBef>
              <a:spcAft>
                <a:spcPts val="0"/>
              </a:spcAft>
            </a:pPr>
            <a:r>
              <a:rPr lang="ru-RU" sz="1600" kern="1200" dirty="0" smtClean="0">
                <a:solidFill>
                  <a:schemeClr val="tx1"/>
                </a:solidFill>
              </a:rPr>
              <a:t>Страховые </a:t>
            </a:r>
          </a:p>
          <a:p>
            <a:pPr algn="ctr" defTabSz="1022350">
              <a:spcBef>
                <a:spcPct val="0"/>
              </a:spcBef>
              <a:spcAft>
                <a:spcPts val="0"/>
              </a:spcAft>
            </a:pPr>
            <a:r>
              <a:rPr lang="ru-RU" sz="1600" kern="1200" dirty="0" smtClean="0">
                <a:solidFill>
                  <a:schemeClr val="tx1"/>
                </a:solidFill>
              </a:rPr>
              <a:t>организации</a:t>
            </a:r>
          </a:p>
        </p:txBody>
      </p:sp>
      <p:sp>
        <p:nvSpPr>
          <p:cNvPr id="8" name="Скругленный прямоугольник 7"/>
          <p:cNvSpPr/>
          <p:nvPr/>
        </p:nvSpPr>
        <p:spPr>
          <a:xfrm>
            <a:off x="4788024" y="1723384"/>
            <a:ext cx="1944216" cy="2072752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spcBef>
                <a:spcPct val="0"/>
              </a:spcBef>
              <a:spcAft>
                <a:spcPts val="0"/>
              </a:spcAft>
            </a:pPr>
            <a:r>
              <a:rPr lang="ru-RU" sz="1600" kern="1200" dirty="0" smtClean="0">
                <a:solidFill>
                  <a:schemeClr val="tx1"/>
                </a:solidFill>
              </a:rPr>
              <a:t>Негосударственные</a:t>
            </a:r>
          </a:p>
          <a:p>
            <a:pPr algn="ctr" defTabSz="1022350">
              <a:spcBef>
                <a:spcPct val="0"/>
              </a:spcBef>
              <a:spcAft>
                <a:spcPts val="0"/>
              </a:spcAft>
            </a:pPr>
            <a:r>
              <a:rPr lang="ru-RU" sz="1600" kern="1200" dirty="0" smtClean="0">
                <a:solidFill>
                  <a:schemeClr val="tx1"/>
                </a:solidFill>
              </a:rPr>
              <a:t> пенсионные </a:t>
            </a:r>
            <a:endParaRPr lang="en-US" sz="1600" kern="1200" dirty="0" smtClean="0">
              <a:solidFill>
                <a:schemeClr val="tx1"/>
              </a:solidFill>
            </a:endParaRPr>
          </a:p>
          <a:p>
            <a:pPr algn="ctr" defTabSz="1022350">
              <a:spcBef>
                <a:spcPct val="0"/>
              </a:spcBef>
              <a:spcAft>
                <a:spcPts val="0"/>
              </a:spcAft>
            </a:pPr>
            <a:r>
              <a:rPr lang="ru-RU" sz="1600" kern="1200" dirty="0" smtClean="0">
                <a:solidFill>
                  <a:schemeClr val="tx1"/>
                </a:solidFill>
              </a:rPr>
              <a:t>фонды</a:t>
            </a:r>
          </a:p>
        </p:txBody>
      </p:sp>
      <p:sp>
        <p:nvSpPr>
          <p:cNvPr id="9" name="Скругленный прямоугольник 8"/>
          <p:cNvSpPr/>
          <p:nvPr/>
        </p:nvSpPr>
        <p:spPr>
          <a:xfrm>
            <a:off x="6876256" y="1707904"/>
            <a:ext cx="1944216" cy="2088232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spcAft>
                <a:spcPts val="0"/>
              </a:spcAft>
            </a:pPr>
            <a:r>
              <a:rPr lang="ru-RU" sz="1600" dirty="0" smtClean="0"/>
              <a:t>Саморегулируемые</a:t>
            </a:r>
          </a:p>
          <a:p>
            <a:pPr algn="ctr" defTabSz="1022350">
              <a:spcAft>
                <a:spcPts val="0"/>
              </a:spcAft>
            </a:pPr>
            <a:r>
              <a:rPr lang="ru-RU" sz="1600" dirty="0" smtClean="0"/>
              <a:t> </a:t>
            </a:r>
            <a:r>
              <a:rPr lang="ru-RU" sz="1600" dirty="0"/>
              <a:t>организации </a:t>
            </a:r>
            <a:endParaRPr lang="ru-RU" sz="1600" dirty="0" smtClean="0"/>
          </a:p>
          <a:p>
            <a:pPr algn="ctr" defTabSz="1022350">
              <a:spcAft>
                <a:spcPts val="0"/>
              </a:spcAft>
            </a:pPr>
            <a:r>
              <a:rPr lang="ru-RU" sz="1600" dirty="0"/>
              <a:t>к</a:t>
            </a:r>
            <a:r>
              <a:rPr lang="ru-RU" sz="1600" dirty="0" smtClean="0"/>
              <a:t>редитных </a:t>
            </a:r>
          </a:p>
          <a:p>
            <a:pPr algn="ctr" defTabSz="1022350">
              <a:spcAft>
                <a:spcPts val="0"/>
              </a:spcAft>
            </a:pPr>
            <a:r>
              <a:rPr lang="ru-RU" sz="1600" dirty="0" smtClean="0"/>
              <a:t>потребительских</a:t>
            </a:r>
          </a:p>
          <a:p>
            <a:pPr algn="ctr" defTabSz="1022350">
              <a:spcAft>
                <a:spcPts val="0"/>
              </a:spcAft>
            </a:pPr>
            <a:r>
              <a:rPr lang="ru-RU" sz="1600" dirty="0" smtClean="0"/>
              <a:t>кооперативов</a:t>
            </a:r>
            <a:endParaRPr lang="ru-RU" sz="1600" dirty="0"/>
          </a:p>
        </p:txBody>
      </p:sp>
      <p:sp>
        <p:nvSpPr>
          <p:cNvPr id="10" name="Скругленный прямоугольник 9"/>
          <p:cNvSpPr/>
          <p:nvPr/>
        </p:nvSpPr>
        <p:spPr>
          <a:xfrm>
            <a:off x="3059832" y="4653136"/>
            <a:ext cx="3581781" cy="1368152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</a:pPr>
            <a:r>
              <a:rPr lang="ru-RU" sz="1400" dirty="0"/>
              <a:t> </a:t>
            </a:r>
            <a:r>
              <a:rPr lang="ru-RU" sz="1600" dirty="0"/>
              <a:t>не реже одного раза в три </a:t>
            </a:r>
            <a:r>
              <a:rPr lang="ru-RU" sz="1600" dirty="0" smtClean="0"/>
              <a:t>года</a:t>
            </a:r>
            <a:endParaRPr lang="ru-RU" sz="1600" dirty="0"/>
          </a:p>
        </p:txBody>
      </p:sp>
      <p:sp>
        <p:nvSpPr>
          <p:cNvPr id="11" name="Скругленный прямоугольник 10"/>
          <p:cNvSpPr/>
          <p:nvPr/>
        </p:nvSpPr>
        <p:spPr>
          <a:xfrm>
            <a:off x="6876255" y="4654128"/>
            <a:ext cx="1872208" cy="1368152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spcAft>
                <a:spcPts val="0"/>
              </a:spcAft>
            </a:pPr>
            <a:r>
              <a:rPr lang="ru-RU" sz="1600" dirty="0"/>
              <a:t>не реже </a:t>
            </a:r>
            <a:r>
              <a:rPr lang="ru-RU" sz="1600" dirty="0" smtClean="0"/>
              <a:t>одного</a:t>
            </a:r>
          </a:p>
          <a:p>
            <a:pPr algn="ctr" defTabSz="1022350">
              <a:spcAft>
                <a:spcPts val="0"/>
              </a:spcAft>
            </a:pPr>
            <a:r>
              <a:rPr lang="ru-RU" sz="1600" dirty="0" smtClean="0"/>
              <a:t>раза </a:t>
            </a:r>
            <a:r>
              <a:rPr lang="ru-RU" sz="1600" dirty="0"/>
              <a:t>в два </a:t>
            </a:r>
            <a:r>
              <a:rPr lang="ru-RU" sz="1600" dirty="0" smtClean="0"/>
              <a:t>года</a:t>
            </a:r>
          </a:p>
        </p:txBody>
      </p:sp>
      <p:sp>
        <p:nvSpPr>
          <p:cNvPr id="12" name="Стрелка вниз 11"/>
          <p:cNvSpPr/>
          <p:nvPr/>
        </p:nvSpPr>
        <p:spPr>
          <a:xfrm>
            <a:off x="5364088" y="3919773"/>
            <a:ext cx="505107" cy="576064"/>
          </a:xfrm>
          <a:prstGeom prst="downArrow">
            <a:avLst/>
          </a:prstGeom>
          <a:solidFill>
            <a:schemeClr val="accent2">
              <a:lumMod val="60000"/>
              <a:lumOff val="4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ru-RU" sz="1400" kern="1200" dirty="0" smtClean="0">
              <a:solidFill>
                <a:schemeClr val="tx1"/>
              </a:solidFill>
            </a:endParaRPr>
          </a:p>
        </p:txBody>
      </p:sp>
      <p:sp>
        <p:nvSpPr>
          <p:cNvPr id="13" name="Стрелка вниз 12"/>
          <p:cNvSpPr/>
          <p:nvPr/>
        </p:nvSpPr>
        <p:spPr>
          <a:xfrm>
            <a:off x="3491880" y="3909556"/>
            <a:ext cx="505107" cy="576064"/>
          </a:xfrm>
          <a:prstGeom prst="downArrow">
            <a:avLst/>
          </a:prstGeom>
          <a:solidFill>
            <a:schemeClr val="accent1">
              <a:lumMod val="60000"/>
              <a:lumOff val="4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ru-RU" sz="1400" kern="1200" dirty="0" smtClean="0">
              <a:solidFill>
                <a:schemeClr val="tx1"/>
              </a:solidFill>
            </a:endParaRPr>
          </a:p>
        </p:txBody>
      </p:sp>
      <p:sp>
        <p:nvSpPr>
          <p:cNvPr id="14" name="Стрелка вниз 13"/>
          <p:cNvSpPr/>
          <p:nvPr/>
        </p:nvSpPr>
        <p:spPr>
          <a:xfrm>
            <a:off x="7559806" y="3916525"/>
            <a:ext cx="505107" cy="576064"/>
          </a:xfrm>
          <a:prstGeom prst="downArrow">
            <a:avLst/>
          </a:prstGeom>
          <a:solidFill>
            <a:schemeClr val="accent4">
              <a:lumMod val="60000"/>
              <a:lumOff val="4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ru-RU" sz="1400" kern="1200" dirty="0" smtClean="0">
              <a:solidFill>
                <a:schemeClr val="tx1"/>
              </a:solidFill>
            </a:endParaRPr>
          </a:p>
        </p:txBody>
      </p:sp>
      <p:sp>
        <p:nvSpPr>
          <p:cNvPr id="15" name="Скругленный прямоугольник 14"/>
          <p:cNvSpPr/>
          <p:nvPr/>
        </p:nvSpPr>
        <p:spPr>
          <a:xfrm>
            <a:off x="395536" y="1715644"/>
            <a:ext cx="1872208" cy="2088232"/>
          </a:xfrm>
          <a:prstGeom prst="roundRect">
            <a:avLst/>
          </a:prstGeom>
          <a:solidFill>
            <a:schemeClr val="tx1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spcBef>
                <a:spcPct val="0"/>
              </a:spcBef>
              <a:spcAft>
                <a:spcPts val="0"/>
              </a:spcAft>
            </a:pPr>
            <a:r>
              <a:rPr lang="ru-RU" sz="1600" kern="1200" dirty="0" smtClean="0">
                <a:solidFill>
                  <a:schemeClr val="tx1"/>
                </a:solidFill>
              </a:rPr>
              <a:t>Кредитные</a:t>
            </a:r>
          </a:p>
          <a:p>
            <a:pPr algn="ctr" defTabSz="1022350">
              <a:spcBef>
                <a:spcPct val="0"/>
              </a:spcBef>
              <a:spcAft>
                <a:spcPts val="0"/>
              </a:spcAft>
            </a:pPr>
            <a:r>
              <a:rPr lang="ru-RU" sz="1600" dirty="0" smtClean="0">
                <a:solidFill>
                  <a:schemeClr val="tx1"/>
                </a:solidFill>
              </a:rPr>
              <a:t>организации</a:t>
            </a:r>
            <a:endParaRPr lang="ru-RU" sz="1600" kern="1200" dirty="0" smtClean="0">
              <a:solidFill>
                <a:schemeClr val="tx1"/>
              </a:solidFill>
            </a:endParaRPr>
          </a:p>
        </p:txBody>
      </p:sp>
      <p:sp>
        <p:nvSpPr>
          <p:cNvPr id="16" name="Скругленный прямоугольник 15"/>
          <p:cNvSpPr/>
          <p:nvPr/>
        </p:nvSpPr>
        <p:spPr>
          <a:xfrm>
            <a:off x="395536" y="4653136"/>
            <a:ext cx="1872208" cy="1368152"/>
          </a:xfrm>
          <a:prstGeom prst="roundRect">
            <a:avLst/>
          </a:prstGeom>
          <a:solidFill>
            <a:schemeClr val="tx1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/>
            <a:r>
              <a:rPr lang="ru-RU" sz="1600" dirty="0"/>
              <a:t>не реже одного </a:t>
            </a:r>
            <a:endParaRPr lang="en-US" sz="1600" dirty="0" smtClean="0"/>
          </a:p>
          <a:p>
            <a:pPr algn="ctr"/>
            <a:r>
              <a:rPr lang="ru-RU" sz="1600" dirty="0"/>
              <a:t>р</a:t>
            </a:r>
            <a:r>
              <a:rPr lang="ru-RU" sz="1600" dirty="0" smtClean="0"/>
              <a:t>аза</a:t>
            </a:r>
            <a:r>
              <a:rPr lang="en-US" sz="1600" dirty="0" smtClean="0"/>
              <a:t> </a:t>
            </a:r>
            <a:r>
              <a:rPr lang="ru-RU" sz="1600" dirty="0" smtClean="0"/>
              <a:t>в </a:t>
            </a:r>
            <a:r>
              <a:rPr lang="ru-RU" sz="1600" dirty="0"/>
              <a:t>24 месяца</a:t>
            </a:r>
          </a:p>
        </p:txBody>
      </p:sp>
      <p:sp>
        <p:nvSpPr>
          <p:cNvPr id="17" name="Стрелка вниз 16"/>
          <p:cNvSpPr/>
          <p:nvPr/>
        </p:nvSpPr>
        <p:spPr>
          <a:xfrm>
            <a:off x="1023084" y="3935145"/>
            <a:ext cx="505107" cy="576064"/>
          </a:xfrm>
          <a:prstGeom prst="downArrow">
            <a:avLst/>
          </a:prstGeom>
          <a:solidFill>
            <a:schemeClr val="tx1">
              <a:lumMod val="20000"/>
              <a:lumOff val="8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ru-RU" sz="1400" kern="1200" dirty="0" smtClean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839150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altLang="ru-RU" sz="1600" dirty="0" smtClean="0">
                <a:cs typeface="Arial" charset="0"/>
              </a:rPr>
              <a:t>Проведение Главной инспекцией Банка России </a:t>
            </a:r>
            <a:br>
              <a:rPr lang="ru-RU" altLang="ru-RU" sz="1600" dirty="0" smtClean="0">
                <a:cs typeface="Arial" charset="0"/>
              </a:rPr>
            </a:br>
            <a:r>
              <a:rPr lang="ru-RU" altLang="ru-RU" sz="1600" dirty="0" smtClean="0">
                <a:cs typeface="Arial" charset="0"/>
              </a:rPr>
              <a:t>проверок в 2014 году</a:t>
            </a:r>
          </a:p>
        </p:txBody>
      </p:sp>
      <p:sp>
        <p:nvSpPr>
          <p:cNvPr id="17412" name="Номер слайда 3"/>
          <p:cNvSpPr>
            <a:spLocks noGrp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ts val="500"/>
              </a:spcBef>
              <a:buFont typeface="Arial" charset="0"/>
              <a:defRPr kumimoji="1" sz="14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spcBef>
                <a:spcPts val="500"/>
              </a:spcBef>
              <a:buSzPct val="100000"/>
              <a:buBlip>
                <a:blip r:embed="rId2"/>
              </a:buBlip>
              <a:defRPr kumimoji="1" sz="14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spcBef>
                <a:spcPts val="300"/>
              </a:spcBef>
              <a:buBlip>
                <a:blip r:embed="rId3"/>
              </a:buBlip>
              <a:defRPr kumimoji="1" sz="12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spcBef>
                <a:spcPts val="200"/>
              </a:spcBef>
              <a:buClr>
                <a:schemeClr val="accent1"/>
              </a:buClr>
              <a:buFont typeface="Arial" charset="0"/>
              <a:buChar char="•"/>
              <a:defRPr kumimoji="1" sz="1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fld id="{FB392A72-030E-4696-BFF1-1DB812C850FD}" type="slidenum">
              <a:rPr kumimoji="0" lang="ru-RU" altLang="ru-RU" sz="1000" smtClean="0">
                <a:solidFill>
                  <a:srgbClr val="FFFFFF"/>
                </a:solidFill>
              </a:rPr>
              <a:pPr eaLnBrk="1" hangingPunct="1">
                <a:spcBef>
                  <a:spcPct val="0"/>
                </a:spcBef>
                <a:buFontTx/>
                <a:buNone/>
              </a:pPr>
              <a:t>7</a:t>
            </a:fld>
            <a:endParaRPr kumimoji="0" lang="ru-RU" altLang="ru-RU" sz="1000" smtClean="0">
              <a:solidFill>
                <a:srgbClr val="FFFFFF"/>
              </a:solidFill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278010" y="5805264"/>
            <a:ext cx="854214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ru-RU" altLang="ru-RU" sz="1400" b="1" dirty="0">
                <a:solidFill>
                  <a:srgbClr val="3C3C3B"/>
                </a:solidFill>
              </a:rPr>
              <a:t> </a:t>
            </a:r>
            <a:r>
              <a:rPr lang="ru-RU" altLang="ru-RU" sz="1400" b="1" dirty="0" smtClean="0">
                <a:solidFill>
                  <a:srgbClr val="3C3C3B"/>
                </a:solidFill>
              </a:rPr>
              <a:t>     Проверки </a:t>
            </a:r>
            <a:r>
              <a:rPr lang="ru-RU" altLang="ru-RU" sz="1400" b="1" dirty="0">
                <a:solidFill>
                  <a:srgbClr val="3C3C3B"/>
                </a:solidFill>
              </a:rPr>
              <a:t>68 НФО не представилось возможным провести по причине отсутствия поднадзорного субъекта по адресам, имеющимся в распоряжении Банка России, </a:t>
            </a:r>
            <a:r>
              <a:rPr lang="ru-RU" altLang="ru-RU" sz="1400" b="1" dirty="0" smtClean="0">
                <a:solidFill>
                  <a:srgbClr val="3C3C3B"/>
                </a:solidFill>
              </a:rPr>
              <a:t>и / или </a:t>
            </a:r>
            <a:r>
              <a:rPr lang="ru-RU" altLang="ru-RU" sz="1400" b="1" dirty="0">
                <a:solidFill>
                  <a:srgbClr val="3C3C3B"/>
                </a:solidFill>
              </a:rPr>
              <a:t>невозможности осуществления инспекционных </a:t>
            </a:r>
            <a:r>
              <a:rPr lang="ru-RU" altLang="ru-RU" sz="1400" b="1" dirty="0" smtClean="0">
                <a:solidFill>
                  <a:srgbClr val="3C3C3B"/>
                </a:solidFill>
              </a:rPr>
              <a:t>действий</a:t>
            </a:r>
            <a:endParaRPr lang="ru-RU" sz="1400" dirty="0"/>
          </a:p>
        </p:txBody>
      </p:sp>
      <p:graphicFrame>
        <p:nvGraphicFramePr>
          <p:cNvPr id="26" name="Объект 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867490002"/>
              </p:ext>
            </p:extLst>
          </p:nvPr>
        </p:nvGraphicFramePr>
        <p:xfrm>
          <a:off x="350018" y="1268760"/>
          <a:ext cx="8110414" cy="453650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cxnSp>
        <p:nvCxnSpPr>
          <p:cNvPr id="24" name="Прямая соединительная линия 23"/>
          <p:cNvCxnSpPr/>
          <p:nvPr/>
        </p:nvCxnSpPr>
        <p:spPr bwMode="auto">
          <a:xfrm>
            <a:off x="2555776" y="1916832"/>
            <a:ext cx="5904656" cy="0"/>
          </a:xfrm>
          <a:prstGeom prst="line">
            <a:avLst/>
          </a:prstGeom>
          <a:noFill/>
          <a:ln w="25400">
            <a:solidFill>
              <a:schemeClr val="accent6">
                <a:lumMod val="75000"/>
              </a:schemeClr>
            </a:solidFill>
            <a:round/>
            <a:headEnd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67110225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altLang="ru-RU" sz="1600" dirty="0" smtClean="0">
                <a:cs typeface="Arial" charset="0"/>
              </a:rPr>
              <a:t>Проведение Главной инспекцией Банка России </a:t>
            </a:r>
            <a:br>
              <a:rPr lang="ru-RU" altLang="ru-RU" sz="1600" dirty="0" smtClean="0">
                <a:cs typeface="Arial" charset="0"/>
              </a:rPr>
            </a:br>
            <a:r>
              <a:rPr lang="ru-RU" altLang="ru-RU" sz="1600" dirty="0" smtClean="0">
                <a:cs typeface="Arial" charset="0"/>
              </a:rPr>
              <a:t>проверок кредитных организаций</a:t>
            </a:r>
          </a:p>
        </p:txBody>
      </p:sp>
      <p:sp>
        <p:nvSpPr>
          <p:cNvPr id="17412" name="Номер слайда 3"/>
          <p:cNvSpPr>
            <a:spLocks noGrp="1"/>
          </p:cNvSpPr>
          <p:nvPr>
            <p:ph type="sldNum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ts val="500"/>
              </a:spcBef>
              <a:buFont typeface="Arial" charset="0"/>
              <a:defRPr kumimoji="1" sz="14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spcBef>
                <a:spcPts val="500"/>
              </a:spcBef>
              <a:buSzPct val="100000"/>
              <a:buBlip>
                <a:blip r:embed="rId2"/>
              </a:buBlip>
              <a:defRPr kumimoji="1" sz="14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spcBef>
                <a:spcPts val="300"/>
              </a:spcBef>
              <a:buBlip>
                <a:blip r:embed="rId3"/>
              </a:buBlip>
              <a:defRPr kumimoji="1" sz="12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spcBef>
                <a:spcPts val="200"/>
              </a:spcBef>
              <a:buClr>
                <a:schemeClr val="accent1"/>
              </a:buClr>
              <a:buFont typeface="Arial" charset="0"/>
              <a:buChar char="•"/>
              <a:defRPr kumimoji="1" sz="1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fld id="{FB392A72-030E-4696-BFF1-1DB812C850FD}" type="slidenum">
              <a:rPr kumimoji="0" lang="ru-RU" altLang="ru-RU" sz="1000" smtClean="0">
                <a:solidFill>
                  <a:srgbClr val="FFFFFF"/>
                </a:solidFill>
              </a:rPr>
              <a:pPr eaLnBrk="1" hangingPunct="1">
                <a:spcBef>
                  <a:spcPct val="0"/>
                </a:spcBef>
                <a:buFontTx/>
                <a:buNone/>
              </a:pPr>
              <a:t>8</a:t>
            </a:fld>
            <a:endParaRPr kumimoji="0" lang="ru-RU" altLang="ru-RU" sz="1000" smtClean="0">
              <a:solidFill>
                <a:srgbClr val="FFFFFF"/>
              </a:solidFill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971600" y="5301208"/>
            <a:ext cx="7200800" cy="288032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600" b="1" dirty="0" smtClean="0">
                <a:solidFill>
                  <a:schemeClr val="tx1"/>
                </a:solidFill>
              </a:rPr>
              <a:t>Риск-ориентированный подход</a:t>
            </a:r>
            <a:endParaRPr lang="ru-RU" sz="1600" b="1" dirty="0">
              <a:solidFill>
                <a:schemeClr val="tx1"/>
              </a:solidFill>
            </a:endParaRPr>
          </a:p>
        </p:txBody>
      </p:sp>
      <p:graphicFrame>
        <p:nvGraphicFramePr>
          <p:cNvPr id="4" name="Диаграмма 3"/>
          <p:cNvGraphicFramePr/>
          <p:nvPr>
            <p:extLst>
              <p:ext uri="{D42A27DB-BD31-4B8C-83A1-F6EECF244321}">
                <p14:modId xmlns:p14="http://schemas.microsoft.com/office/powerpoint/2010/main" val="3167576759"/>
              </p:ext>
            </p:extLst>
          </p:nvPr>
        </p:nvGraphicFramePr>
        <p:xfrm>
          <a:off x="1211796" y="980728"/>
          <a:ext cx="6720408" cy="42642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1" name="TextBox 6"/>
          <p:cNvSpPr txBox="1">
            <a:spLocks noChangeArrowheads="1"/>
          </p:cNvSpPr>
          <p:nvPr/>
        </p:nvSpPr>
        <p:spPr bwMode="auto">
          <a:xfrm>
            <a:off x="827584" y="1052736"/>
            <a:ext cx="1296144" cy="4320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eaLnBrk="0" hangingPunct="0">
              <a:spcBef>
                <a:spcPts val="500"/>
              </a:spcBef>
              <a:buFont typeface="Arial" charset="0"/>
              <a:defRPr kumimoji="1" sz="14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spcBef>
                <a:spcPts val="500"/>
              </a:spcBef>
              <a:buSzPct val="100000"/>
              <a:buBlip>
                <a:blip r:embed="rId2"/>
              </a:buBlip>
              <a:defRPr kumimoji="1" sz="14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spcBef>
                <a:spcPts val="300"/>
              </a:spcBef>
              <a:buBlip>
                <a:blip r:embed="rId3"/>
              </a:buBlip>
              <a:defRPr kumimoji="1" sz="12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spcBef>
                <a:spcPts val="200"/>
              </a:spcBef>
              <a:buClr>
                <a:schemeClr val="accent1"/>
              </a:buClr>
              <a:buFont typeface="Arial" charset="0"/>
              <a:buChar char="•"/>
              <a:defRPr kumimoji="1" sz="1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charset="0"/>
              <a:buChar char="•"/>
              <a:defRPr kumimoji="1" sz="10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0" lang="ru-RU" altLang="ru-RU" sz="1200" b="1" dirty="0" smtClean="0">
                <a:solidFill>
                  <a:srgbClr val="3C3C3B"/>
                </a:solidFill>
              </a:rPr>
              <a:t>Количество проверок</a:t>
            </a:r>
            <a:endParaRPr kumimoji="0" lang="ru-RU" altLang="ru-RU" sz="1200" b="1" dirty="0">
              <a:solidFill>
                <a:srgbClr val="3C3C3B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971600" y="5688097"/>
            <a:ext cx="7200800" cy="693231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600" b="1" dirty="0" smtClean="0">
                <a:solidFill>
                  <a:schemeClr val="tx1"/>
                </a:solidFill>
              </a:rPr>
              <a:t>Сокращение количества вопросов проверки при </a:t>
            </a:r>
          </a:p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600" b="1" dirty="0" smtClean="0">
                <a:solidFill>
                  <a:schemeClr val="tx1"/>
                </a:solidFill>
              </a:rPr>
              <a:t>одновременном увеличении глубины рассмотрения вопросов</a:t>
            </a:r>
            <a:endParaRPr lang="ru-RU" sz="16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624498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7" name="Заголовок 1"/>
          <p:cNvSpPr>
            <a:spLocks noGrp="1"/>
          </p:cNvSpPr>
          <p:nvPr>
            <p:ph type="title"/>
          </p:nvPr>
        </p:nvSpPr>
        <p:spPr>
          <a:xfrm>
            <a:off x="372872" y="188640"/>
            <a:ext cx="6985000" cy="785812"/>
          </a:xfrm>
        </p:spPr>
        <p:txBody>
          <a:bodyPr/>
          <a:lstStyle/>
          <a:p>
            <a:pPr eaLnBrk="1" hangingPunct="1"/>
            <a:r>
              <a:rPr lang="ru-RU" altLang="ru-RU" sz="1600" dirty="0" smtClean="0"/>
              <a:t>Проведение проверок инспекционными подразделениями </a:t>
            </a:r>
            <a:br>
              <a:rPr lang="ru-RU" altLang="ru-RU" sz="1600" dirty="0" smtClean="0"/>
            </a:br>
            <a:r>
              <a:rPr lang="ru-RU" altLang="ru-RU" sz="1600" dirty="0" smtClean="0"/>
              <a:t>Банка России </a:t>
            </a:r>
          </a:p>
        </p:txBody>
      </p:sp>
      <p:sp>
        <p:nvSpPr>
          <p:cNvPr id="18438" name="Номер слайда 3"/>
          <p:cNvSpPr>
            <a:spLocks noGrp="1"/>
          </p:cNvSpPr>
          <p:nvPr>
            <p:ph type="sldNum" sz="quarter" idx="14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ts val="500"/>
              </a:spcBef>
              <a:buFont typeface="Arial" pitchFamily="34" charset="0"/>
              <a:buChar char="•"/>
              <a:defRPr kumimoji="1" sz="1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spcBef>
                <a:spcPts val="500"/>
              </a:spcBef>
              <a:buSzPct val="100000"/>
              <a:buBlip>
                <a:blip r:embed="rId3"/>
              </a:buBlip>
              <a:defRPr kumimoji="1" sz="14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spcBef>
                <a:spcPts val="300"/>
              </a:spcBef>
              <a:buBlip>
                <a:blip r:embed="rId4"/>
              </a:buBlip>
              <a:defRPr kumimoji="1" sz="12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spcBef>
                <a:spcPts val="200"/>
              </a:spcBef>
              <a:buClr>
                <a:schemeClr val="accent1"/>
              </a:buClr>
              <a:buFont typeface="Arial" pitchFamily="34" charset="0"/>
              <a:buChar char="•"/>
              <a:defRPr kumimoji="1" sz="11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lr>
                <a:schemeClr val="tx1"/>
              </a:buClr>
              <a:buFont typeface="Arial" pitchFamily="34" charset="0"/>
              <a:buChar char="•"/>
              <a:defRPr kumimoji="1" sz="1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fld id="{8EB44C09-CCF5-4EB4-9C3E-965C5FB6F689}" type="slidenum">
              <a:rPr kumimoji="0" lang="ru-RU" altLang="ru-RU" sz="1000" smtClean="0">
                <a:solidFill>
                  <a:srgbClr val="FFFFFF"/>
                </a:solidFill>
              </a:rPr>
              <a:pPr eaLnBrk="1" hangingPunct="1">
                <a:spcBef>
                  <a:spcPct val="0"/>
                </a:spcBef>
                <a:buFontTx/>
                <a:buNone/>
              </a:pPr>
              <a:t>9</a:t>
            </a:fld>
            <a:endParaRPr kumimoji="0" lang="ru-RU" altLang="ru-RU" sz="1000" smtClean="0">
              <a:solidFill>
                <a:srgbClr val="FFFFFF"/>
              </a:solidFill>
            </a:endParaRPr>
          </a:p>
        </p:txBody>
      </p:sp>
      <p:sp>
        <p:nvSpPr>
          <p:cNvPr id="104" name="Прямоугольник 103"/>
          <p:cNvSpPr/>
          <p:nvPr/>
        </p:nvSpPr>
        <p:spPr>
          <a:xfrm>
            <a:off x="1542232" y="2636912"/>
            <a:ext cx="6907336" cy="72008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700" b="1" dirty="0"/>
              <a:t>Экстерриториальное привлечение </a:t>
            </a:r>
            <a:r>
              <a:rPr lang="ru-RU" sz="1700" b="1" dirty="0" smtClean="0"/>
              <a:t>работников</a:t>
            </a:r>
          </a:p>
          <a:p>
            <a:pPr algn="ctr" defTabSz="1022350">
              <a:lnSpc>
                <a:spcPct val="90000"/>
              </a:lnSpc>
              <a:spcAft>
                <a:spcPct val="35000"/>
              </a:spcAft>
              <a:defRPr/>
            </a:pPr>
            <a:r>
              <a:rPr lang="ru-RU" sz="1700" b="1" dirty="0" smtClean="0"/>
              <a:t>в </a:t>
            </a:r>
            <a:r>
              <a:rPr lang="ru-RU" sz="1700" b="1" dirty="0"/>
              <a:t>к участию в </a:t>
            </a:r>
            <a:r>
              <a:rPr lang="ru-RU" sz="1700" b="1" dirty="0" smtClean="0"/>
              <a:t>проверках</a:t>
            </a:r>
            <a:endParaRPr lang="ru-RU" sz="1700" b="1" dirty="0"/>
          </a:p>
        </p:txBody>
      </p:sp>
      <p:sp>
        <p:nvSpPr>
          <p:cNvPr id="105" name="Прямоугольник 104"/>
          <p:cNvSpPr/>
          <p:nvPr/>
        </p:nvSpPr>
        <p:spPr>
          <a:xfrm>
            <a:off x="1542232" y="2108944"/>
            <a:ext cx="6912768" cy="396616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700" b="1" dirty="0" smtClean="0">
                <a:solidFill>
                  <a:schemeClr val="tx1"/>
                </a:solidFill>
              </a:rPr>
              <a:t>Высокая интенсивность инспекционных действий</a:t>
            </a:r>
            <a:endParaRPr lang="ru-RU" sz="1700" b="1" dirty="0">
              <a:solidFill>
                <a:schemeClr val="tx1"/>
              </a:solidFill>
            </a:endParaRPr>
          </a:p>
        </p:txBody>
      </p:sp>
      <p:sp>
        <p:nvSpPr>
          <p:cNvPr id="8" name="Ромб 7"/>
          <p:cNvSpPr/>
          <p:nvPr/>
        </p:nvSpPr>
        <p:spPr>
          <a:xfrm>
            <a:off x="629321" y="2108944"/>
            <a:ext cx="540543" cy="396616"/>
          </a:xfrm>
          <a:prstGeom prst="diamond">
            <a:avLst/>
          </a:prstGeom>
          <a:solidFill>
            <a:schemeClr val="accent4">
              <a:lumMod val="60000"/>
              <a:lumOff val="4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ru-RU" sz="1400" kern="1200" dirty="0" smtClean="0">
              <a:solidFill>
                <a:schemeClr val="tx1"/>
              </a:solidFill>
            </a:endParaRPr>
          </a:p>
        </p:txBody>
      </p:sp>
      <p:sp>
        <p:nvSpPr>
          <p:cNvPr id="109" name="Прямоугольник 108"/>
          <p:cNvSpPr/>
          <p:nvPr/>
        </p:nvSpPr>
        <p:spPr>
          <a:xfrm>
            <a:off x="1544948" y="3501008"/>
            <a:ext cx="6907336" cy="576064"/>
          </a:xfrm>
          <a:prstGeom prst="rect">
            <a:avLst/>
          </a:prstGeom>
          <a:solidFill>
            <a:srgbClr val="D1D9E6"/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700" b="1" dirty="0" smtClean="0"/>
              <a:t>Ограниченный штат профессиональных инспекторов, </a:t>
            </a:r>
          </a:p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700" b="1" dirty="0" smtClean="0"/>
              <a:t>мобильная структура инспектирования </a:t>
            </a:r>
            <a:endParaRPr lang="ru-RU" sz="1700" b="1" dirty="0"/>
          </a:p>
        </p:txBody>
      </p:sp>
      <p:sp>
        <p:nvSpPr>
          <p:cNvPr id="111" name="Ромб 110"/>
          <p:cNvSpPr/>
          <p:nvPr/>
        </p:nvSpPr>
        <p:spPr>
          <a:xfrm>
            <a:off x="633687" y="2834648"/>
            <a:ext cx="540543" cy="396616"/>
          </a:xfrm>
          <a:prstGeom prst="diamond">
            <a:avLst/>
          </a:prstGeom>
          <a:solidFill>
            <a:schemeClr val="accent3">
              <a:lumMod val="40000"/>
              <a:lumOff val="6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ru-RU" sz="1400" kern="1200" dirty="0" smtClean="0">
              <a:solidFill>
                <a:schemeClr val="tx1"/>
              </a:solidFill>
            </a:endParaRPr>
          </a:p>
        </p:txBody>
      </p:sp>
      <p:sp>
        <p:nvSpPr>
          <p:cNvPr id="112" name="Ромб 111"/>
          <p:cNvSpPr/>
          <p:nvPr/>
        </p:nvSpPr>
        <p:spPr>
          <a:xfrm>
            <a:off x="629320" y="3590732"/>
            <a:ext cx="540543" cy="396616"/>
          </a:xfrm>
          <a:prstGeom prst="diamond">
            <a:avLst/>
          </a:prstGeom>
          <a:solidFill>
            <a:srgbClr val="D1D9E6"/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ru-RU" sz="1400" kern="1200" dirty="0" smtClean="0">
              <a:solidFill>
                <a:schemeClr val="tx1"/>
              </a:solidFill>
            </a:endParaRPr>
          </a:p>
        </p:txBody>
      </p:sp>
      <p:sp>
        <p:nvSpPr>
          <p:cNvPr id="100" name="Прямоугольник 99"/>
          <p:cNvSpPr/>
          <p:nvPr/>
        </p:nvSpPr>
        <p:spPr>
          <a:xfrm>
            <a:off x="1542232" y="4256520"/>
            <a:ext cx="6907336" cy="468624"/>
          </a:xfrm>
          <a:prstGeom prst="rect">
            <a:avLst/>
          </a:prstGeom>
          <a:solidFill>
            <a:srgbClr val="8AC2C5"/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700" b="1" dirty="0" smtClean="0"/>
              <a:t>Современные способы автоматизации инспекционной работы</a:t>
            </a:r>
            <a:endParaRPr lang="ru-RU" sz="1700" b="1" dirty="0"/>
          </a:p>
        </p:txBody>
      </p:sp>
      <p:sp>
        <p:nvSpPr>
          <p:cNvPr id="101" name="Ромб 100"/>
          <p:cNvSpPr/>
          <p:nvPr/>
        </p:nvSpPr>
        <p:spPr>
          <a:xfrm>
            <a:off x="633055" y="4256520"/>
            <a:ext cx="540543" cy="396616"/>
          </a:xfrm>
          <a:prstGeom prst="diamond">
            <a:avLst/>
          </a:prstGeom>
          <a:solidFill>
            <a:srgbClr val="8AC2C5"/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ru-RU" sz="1400" kern="1200" dirty="0" smtClean="0">
              <a:solidFill>
                <a:schemeClr val="tx1"/>
              </a:solidFill>
            </a:endParaRPr>
          </a:p>
        </p:txBody>
      </p:sp>
      <p:sp>
        <p:nvSpPr>
          <p:cNvPr id="102" name="Прямоугольник 101"/>
          <p:cNvSpPr/>
          <p:nvPr/>
        </p:nvSpPr>
        <p:spPr>
          <a:xfrm>
            <a:off x="1544948" y="4917256"/>
            <a:ext cx="6907336" cy="599976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wrap="none" lIns="36000" tIns="36000" rIns="36000" bIns="36000" spcCol="1270" anchor="ctr"/>
          <a:lstStyle/>
          <a:p>
            <a:pPr algn="ctr" defTabSz="1022350">
              <a:lnSpc>
                <a:spcPct val="90000"/>
              </a:lnSpc>
              <a:spcAft>
                <a:spcPts val="0"/>
              </a:spcAft>
              <a:defRPr/>
            </a:pPr>
            <a:r>
              <a:rPr lang="ru-RU" sz="1700" b="1" dirty="0" smtClean="0"/>
              <a:t>Система внутреннего контроля качества материалов проверок</a:t>
            </a:r>
            <a:endParaRPr lang="ru-RU" sz="1700" b="1" dirty="0"/>
          </a:p>
        </p:txBody>
      </p:sp>
      <p:sp>
        <p:nvSpPr>
          <p:cNvPr id="103" name="Ромб 102"/>
          <p:cNvSpPr/>
          <p:nvPr/>
        </p:nvSpPr>
        <p:spPr>
          <a:xfrm>
            <a:off x="635771" y="4976600"/>
            <a:ext cx="540543" cy="396616"/>
          </a:xfrm>
          <a:prstGeom prst="diamond">
            <a:avLst/>
          </a:prstGeom>
          <a:solidFill>
            <a:schemeClr val="accent6">
              <a:lumMod val="60000"/>
              <a:lumOff val="40000"/>
            </a:schemeClr>
          </a:solidFill>
          <a:ln w="19050">
            <a:noFill/>
          </a:ln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none" lIns="36000" tIns="36000" rIns="36000" bIns="36000" numCol="1" spcCol="1270" rtlCol="0" anchor="ctr" anchorCtr="0">
            <a:noAutofit/>
          </a:bodyPr>
          <a:lstStyle/>
          <a:p>
            <a:pPr algn="ctr" defTabSz="10223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ru-RU" sz="1400" kern="1200" dirty="0" smtClean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16968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ASFONT" val="Univers55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ASFONT" val="Univers55"/>
</p:tagLst>
</file>

<file path=ppt/theme/theme1.xml><?xml version="1.0" encoding="utf-8"?>
<a:theme xmlns:a="http://schemas.openxmlformats.org/drawingml/2006/main" name="Отчет">
  <a:themeElements>
    <a:clrScheme name="Центробанк">
      <a:dk1>
        <a:srgbClr val="3C3C3B"/>
      </a:dk1>
      <a:lt1>
        <a:srgbClr val="FFFFFF"/>
      </a:lt1>
      <a:dk2>
        <a:srgbClr val="000000"/>
      </a:dk2>
      <a:lt2>
        <a:srgbClr val="CE2633"/>
      </a:lt2>
      <a:accent1>
        <a:srgbClr val="488E91"/>
      </a:accent1>
      <a:accent2>
        <a:srgbClr val="A6C436"/>
      </a:accent2>
      <a:accent3>
        <a:srgbClr val="C17827"/>
      </a:accent3>
      <a:accent4>
        <a:srgbClr val="F7CB18"/>
      </a:accent4>
      <a:accent5>
        <a:srgbClr val="923373"/>
      </a:accent5>
      <a:accent6>
        <a:srgbClr val="4E81BC"/>
      </a:accent6>
      <a:hlink>
        <a:srgbClr val="488E91"/>
      </a:hlink>
      <a:folHlink>
        <a:srgbClr val="923373"/>
      </a:folHlink>
    </a:clrScheme>
    <a:fontScheme name="Центробанк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19050"/>
      </a:spPr>
      <a:bodyPr spcFirstLastPara="0" vert="horz" wrap="none" lIns="36000" tIns="36000" rIns="36000" bIns="36000" numCol="1" spcCol="1270" anchor="ctr" anchorCtr="0">
        <a:noAutofit/>
      </a:bodyPr>
      <a:lstStyle>
        <a:defPPr algn="ctr" defTabSz="1022350">
          <a:lnSpc>
            <a:spcPct val="90000"/>
          </a:lnSpc>
          <a:spcBef>
            <a:spcPct val="0"/>
          </a:spcBef>
          <a:spcAft>
            <a:spcPct val="35000"/>
          </a:spcAft>
          <a:defRPr sz="1400" kern="1200" dirty="0" smtClean="0">
            <a:solidFill>
              <a:schemeClr val="tx1"/>
            </a:solidFill>
          </a:defRPr>
        </a:defPPr>
      </a:lstStyle>
      <a:style>
        <a:lnRef idx="2">
          <a:schemeClr val="accent1">
            <a:shade val="80000"/>
            <a:hueOff val="0"/>
            <a:satOff val="0"/>
            <a:lumOff val="0"/>
            <a:alphaOff val="0"/>
          </a:schemeClr>
        </a:lnRef>
        <a:fillRef idx="1">
          <a:schemeClr val="lt1">
            <a:hueOff val="0"/>
            <a:satOff val="0"/>
            <a:lumOff val="0"/>
            <a:alphaOff val="0"/>
          </a:schemeClr>
        </a:fillRef>
        <a:effectRef idx="0">
          <a:schemeClr val="lt1">
            <a:hueOff val="0"/>
            <a:satOff val="0"/>
            <a:lumOff val="0"/>
            <a:alphaOff val="0"/>
          </a:schemeClr>
        </a:effectRef>
        <a:fontRef idx="minor">
          <a:schemeClr val="dk1">
            <a:hueOff val="0"/>
            <a:satOff val="0"/>
            <a:lumOff val="0"/>
            <a:alphaOff val="0"/>
          </a:schemeClr>
        </a:fontRef>
      </a:style>
    </a:spDef>
    <a:lnDef>
      <a:spPr bwMode="auto">
        <a:noFill/>
        <a:ln w="19050">
          <a:solidFill>
            <a:schemeClr val="accent1"/>
          </a:solidFill>
          <a:round/>
          <a:headEnd/>
          <a:tailEnd type="none" w="med" len="med"/>
        </a:ln>
        <a:effectLst/>
      </a:spPr>
      <a:bodyPr/>
      <a:lstStyle/>
    </a:lnDef>
    <a:txDef>
      <a:spPr>
        <a:noFill/>
      </a:spPr>
      <a:bodyPr wrap="square" lIns="0" tIns="0" rIns="0" bIns="0" rtlCol="0">
        <a:noAutofit/>
      </a:bodyPr>
      <a:lstStyle>
        <a:defPPr>
          <a:defRPr sz="2400"/>
        </a:defPPr>
      </a:lstStyle>
    </a:txDef>
  </a:objectDefaults>
  <a:extraClrSchemeLst/>
  <a:extLst>
    <a:ext uri="{05A4C25C-085E-4340-85A3-A5531E510DB2}">
      <thm15:themeFamily xmlns="" xmlns:thm15="http://schemas.microsoft.com/office/thememl/2012/main" name="Отчет" id="{2D09815E-BFD4-47CB-B682-05F47FF774C3}" vid="{CEC8B6F1-3AAE-4C0A-9CF5-00F336EB1A2B}"/>
    </a:ext>
  </a:extLst>
</a:theme>
</file>

<file path=ppt/theme/theme2.xml><?xml version="1.0" encoding="utf-8"?>
<a:theme xmlns:a="http://schemas.openxmlformats.org/drawingml/2006/main" name="1_Отчет">
  <a:themeElements>
    <a:clrScheme name="Центробанк">
      <a:dk1>
        <a:srgbClr val="3C3C3B"/>
      </a:dk1>
      <a:lt1>
        <a:srgbClr val="FFFFFF"/>
      </a:lt1>
      <a:dk2>
        <a:srgbClr val="000000"/>
      </a:dk2>
      <a:lt2>
        <a:srgbClr val="CE2633"/>
      </a:lt2>
      <a:accent1>
        <a:srgbClr val="488E91"/>
      </a:accent1>
      <a:accent2>
        <a:srgbClr val="A6C436"/>
      </a:accent2>
      <a:accent3>
        <a:srgbClr val="C17827"/>
      </a:accent3>
      <a:accent4>
        <a:srgbClr val="F7CB18"/>
      </a:accent4>
      <a:accent5>
        <a:srgbClr val="923373"/>
      </a:accent5>
      <a:accent6>
        <a:srgbClr val="4E81BC"/>
      </a:accent6>
      <a:hlink>
        <a:srgbClr val="488E91"/>
      </a:hlink>
      <a:folHlink>
        <a:srgbClr val="923373"/>
      </a:folHlink>
    </a:clrScheme>
    <a:fontScheme name="Центробанк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19050"/>
      </a:spPr>
      <a:bodyPr spcFirstLastPara="0" vert="horz" wrap="none" lIns="36000" tIns="36000" rIns="36000" bIns="36000" numCol="1" spcCol="1270" anchor="ctr" anchorCtr="0">
        <a:noAutofit/>
      </a:bodyPr>
      <a:lstStyle>
        <a:defPPr algn="ctr" defTabSz="1022350">
          <a:lnSpc>
            <a:spcPct val="90000"/>
          </a:lnSpc>
          <a:spcBef>
            <a:spcPct val="0"/>
          </a:spcBef>
          <a:spcAft>
            <a:spcPct val="35000"/>
          </a:spcAft>
          <a:defRPr sz="1400" kern="1200" dirty="0" smtClean="0">
            <a:solidFill>
              <a:schemeClr val="tx1"/>
            </a:solidFill>
          </a:defRPr>
        </a:defPPr>
      </a:lstStyle>
      <a:style>
        <a:lnRef idx="2">
          <a:schemeClr val="accent1">
            <a:shade val="80000"/>
            <a:hueOff val="0"/>
            <a:satOff val="0"/>
            <a:lumOff val="0"/>
            <a:alphaOff val="0"/>
          </a:schemeClr>
        </a:lnRef>
        <a:fillRef idx="1">
          <a:schemeClr val="lt1">
            <a:hueOff val="0"/>
            <a:satOff val="0"/>
            <a:lumOff val="0"/>
            <a:alphaOff val="0"/>
          </a:schemeClr>
        </a:fillRef>
        <a:effectRef idx="0">
          <a:schemeClr val="lt1">
            <a:hueOff val="0"/>
            <a:satOff val="0"/>
            <a:lumOff val="0"/>
            <a:alphaOff val="0"/>
          </a:schemeClr>
        </a:effectRef>
        <a:fontRef idx="minor">
          <a:schemeClr val="dk1">
            <a:hueOff val="0"/>
            <a:satOff val="0"/>
            <a:lumOff val="0"/>
            <a:alphaOff val="0"/>
          </a:schemeClr>
        </a:fontRef>
      </a:style>
    </a:spDef>
    <a:lnDef>
      <a:spPr bwMode="auto">
        <a:noFill/>
        <a:ln w="19050">
          <a:solidFill>
            <a:schemeClr val="accent1"/>
          </a:solidFill>
          <a:round/>
          <a:headEnd/>
          <a:tailEnd type="none" w="med" len="med"/>
        </a:ln>
        <a:effectLst/>
      </a:spPr>
      <a:bodyPr/>
      <a:lstStyle/>
    </a:lnDef>
    <a:txDef>
      <a:spPr>
        <a:noFill/>
      </a:spPr>
      <a:bodyPr wrap="square" lIns="0" tIns="0" rIns="0" bIns="0" rtlCol="0">
        <a:noAutofit/>
      </a:bodyPr>
      <a:lstStyle>
        <a:defPPr>
          <a:defRPr sz="2400"/>
        </a:defPPr>
      </a:lstStyle>
    </a:txDef>
  </a:objectDefaults>
  <a:extraClrSchemeLst/>
  <a:extLst>
    <a:ext uri="{05A4C25C-085E-4340-85A3-A5531E510DB2}">
      <thm15:themeFamily xmlns:thm15="http://schemas.microsoft.com/office/thememl/2012/main" xmlns="" name="Отчет" id="{2D09815E-BFD4-47CB-B682-05F47FF774C3}" vid="{CEC8B6F1-3AAE-4C0A-9CF5-00F336EB1A2B}"/>
    </a:ext>
  </a:extLst>
</a:theme>
</file>

<file path=ppt/theme/theme3.xml><?xml version="1.0" encoding="utf-8"?>
<a:theme xmlns:a="http://schemas.openxmlformats.org/drawingml/2006/main" name="6_Отчет">
  <a:themeElements>
    <a:clrScheme name="Центробанк">
      <a:dk1>
        <a:srgbClr val="3C3C3B"/>
      </a:dk1>
      <a:lt1>
        <a:srgbClr val="FFFFFF"/>
      </a:lt1>
      <a:dk2>
        <a:srgbClr val="000000"/>
      </a:dk2>
      <a:lt2>
        <a:srgbClr val="CE2633"/>
      </a:lt2>
      <a:accent1>
        <a:srgbClr val="488E91"/>
      </a:accent1>
      <a:accent2>
        <a:srgbClr val="A6C436"/>
      </a:accent2>
      <a:accent3>
        <a:srgbClr val="C17827"/>
      </a:accent3>
      <a:accent4>
        <a:srgbClr val="F7CB18"/>
      </a:accent4>
      <a:accent5>
        <a:srgbClr val="923373"/>
      </a:accent5>
      <a:accent6>
        <a:srgbClr val="4E81BC"/>
      </a:accent6>
      <a:hlink>
        <a:srgbClr val="488E91"/>
      </a:hlink>
      <a:folHlink>
        <a:srgbClr val="923373"/>
      </a:folHlink>
    </a:clrScheme>
    <a:fontScheme name="Центробанк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19050"/>
      </a:spPr>
      <a:bodyPr spcFirstLastPara="0" vert="horz" wrap="none" lIns="36000" tIns="36000" rIns="36000" bIns="36000" numCol="1" spcCol="1270" anchor="ctr" anchorCtr="0">
        <a:noAutofit/>
      </a:bodyPr>
      <a:lstStyle>
        <a:defPPr algn="ctr" defTabSz="1022350">
          <a:lnSpc>
            <a:spcPct val="90000"/>
          </a:lnSpc>
          <a:spcBef>
            <a:spcPct val="0"/>
          </a:spcBef>
          <a:spcAft>
            <a:spcPct val="35000"/>
          </a:spcAft>
          <a:defRPr sz="1400" kern="1200" dirty="0" smtClean="0">
            <a:solidFill>
              <a:schemeClr val="tx1"/>
            </a:solidFill>
          </a:defRPr>
        </a:defPPr>
      </a:lstStyle>
      <a:style>
        <a:lnRef idx="2">
          <a:schemeClr val="accent1">
            <a:shade val="80000"/>
            <a:hueOff val="0"/>
            <a:satOff val="0"/>
            <a:lumOff val="0"/>
            <a:alphaOff val="0"/>
          </a:schemeClr>
        </a:lnRef>
        <a:fillRef idx="1">
          <a:schemeClr val="lt1">
            <a:hueOff val="0"/>
            <a:satOff val="0"/>
            <a:lumOff val="0"/>
            <a:alphaOff val="0"/>
          </a:schemeClr>
        </a:fillRef>
        <a:effectRef idx="0">
          <a:schemeClr val="lt1">
            <a:hueOff val="0"/>
            <a:satOff val="0"/>
            <a:lumOff val="0"/>
            <a:alphaOff val="0"/>
          </a:schemeClr>
        </a:effectRef>
        <a:fontRef idx="minor">
          <a:schemeClr val="dk1">
            <a:hueOff val="0"/>
            <a:satOff val="0"/>
            <a:lumOff val="0"/>
            <a:alphaOff val="0"/>
          </a:schemeClr>
        </a:fontRef>
      </a:style>
    </a:spDef>
    <a:lnDef>
      <a:spPr bwMode="auto">
        <a:noFill/>
        <a:ln w="19050">
          <a:solidFill>
            <a:schemeClr val="accent1"/>
          </a:solidFill>
          <a:round/>
          <a:headEnd/>
          <a:tailEnd type="none" w="med" len="med"/>
        </a:ln>
        <a:effectLst/>
      </a:spPr>
      <a:bodyPr/>
      <a:lstStyle/>
    </a:lnDef>
    <a:txDef>
      <a:spPr>
        <a:noFill/>
      </a:spPr>
      <a:bodyPr wrap="square" lIns="0" tIns="0" rIns="0" bIns="0" rtlCol="0">
        <a:noAutofit/>
      </a:bodyPr>
      <a:lstStyle>
        <a:defPPr>
          <a:defRPr sz="2400"/>
        </a:defPPr>
      </a:lstStyle>
    </a:txDef>
  </a:objectDefaults>
  <a:extraClrSchemeLst/>
  <a:extLst>
    <a:ext uri="{05A4C25C-085E-4340-85A3-A5531E510DB2}">
      <thm15:themeFamily xmlns="" xmlns:thm15="http://schemas.microsoft.com/office/thememl/2012/main" name="Отчет" id="{2D09815E-BFD4-47CB-B682-05F47FF774C3}" vid="{CEC8B6F1-3AAE-4C0A-9CF5-00F336EB1A2B}"/>
    </a:ext>
  </a:extLst>
</a:theme>
</file>

<file path=ppt/theme/theme4.xml><?xml version="1.0" encoding="utf-8"?>
<a:theme xmlns:a="http://schemas.openxmlformats.org/drawingml/2006/main" name="3_Отчет">
  <a:themeElements>
    <a:clrScheme name="Центробанк">
      <a:dk1>
        <a:srgbClr val="3C3C3B"/>
      </a:dk1>
      <a:lt1>
        <a:srgbClr val="FFFFFF"/>
      </a:lt1>
      <a:dk2>
        <a:srgbClr val="000000"/>
      </a:dk2>
      <a:lt2>
        <a:srgbClr val="CE2633"/>
      </a:lt2>
      <a:accent1>
        <a:srgbClr val="488E91"/>
      </a:accent1>
      <a:accent2>
        <a:srgbClr val="A6C436"/>
      </a:accent2>
      <a:accent3>
        <a:srgbClr val="C17827"/>
      </a:accent3>
      <a:accent4>
        <a:srgbClr val="F7CB18"/>
      </a:accent4>
      <a:accent5>
        <a:srgbClr val="923373"/>
      </a:accent5>
      <a:accent6>
        <a:srgbClr val="4E81BC"/>
      </a:accent6>
      <a:hlink>
        <a:srgbClr val="488E91"/>
      </a:hlink>
      <a:folHlink>
        <a:srgbClr val="923373"/>
      </a:folHlink>
    </a:clrScheme>
    <a:fontScheme name="Центробанк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19050"/>
      </a:spPr>
      <a:bodyPr spcFirstLastPara="0" vert="horz" wrap="none" lIns="36000" tIns="36000" rIns="36000" bIns="36000" numCol="1" spcCol="1270" anchor="ctr" anchorCtr="0">
        <a:noAutofit/>
      </a:bodyPr>
      <a:lstStyle>
        <a:defPPr algn="ctr" defTabSz="1022350">
          <a:lnSpc>
            <a:spcPct val="90000"/>
          </a:lnSpc>
          <a:spcBef>
            <a:spcPct val="0"/>
          </a:spcBef>
          <a:spcAft>
            <a:spcPct val="35000"/>
          </a:spcAft>
          <a:defRPr sz="1400" kern="1200" dirty="0" smtClean="0">
            <a:solidFill>
              <a:schemeClr val="tx1"/>
            </a:solidFill>
          </a:defRPr>
        </a:defPPr>
      </a:lstStyle>
      <a:style>
        <a:lnRef idx="2">
          <a:schemeClr val="accent1">
            <a:shade val="80000"/>
            <a:hueOff val="0"/>
            <a:satOff val="0"/>
            <a:lumOff val="0"/>
            <a:alphaOff val="0"/>
          </a:schemeClr>
        </a:lnRef>
        <a:fillRef idx="1">
          <a:schemeClr val="lt1">
            <a:hueOff val="0"/>
            <a:satOff val="0"/>
            <a:lumOff val="0"/>
            <a:alphaOff val="0"/>
          </a:schemeClr>
        </a:fillRef>
        <a:effectRef idx="0">
          <a:schemeClr val="lt1">
            <a:hueOff val="0"/>
            <a:satOff val="0"/>
            <a:lumOff val="0"/>
            <a:alphaOff val="0"/>
          </a:schemeClr>
        </a:effectRef>
        <a:fontRef idx="minor">
          <a:schemeClr val="dk1">
            <a:hueOff val="0"/>
            <a:satOff val="0"/>
            <a:lumOff val="0"/>
            <a:alphaOff val="0"/>
          </a:schemeClr>
        </a:fontRef>
      </a:style>
    </a:spDef>
    <a:lnDef>
      <a:spPr bwMode="auto">
        <a:noFill/>
        <a:ln w="19050">
          <a:solidFill>
            <a:schemeClr val="accent1"/>
          </a:solidFill>
          <a:round/>
          <a:headEnd/>
          <a:tailEnd type="none" w="med" len="med"/>
        </a:ln>
        <a:effectLst/>
      </a:spPr>
      <a:bodyPr/>
      <a:lstStyle/>
    </a:lnDef>
    <a:txDef>
      <a:spPr>
        <a:noFill/>
      </a:spPr>
      <a:bodyPr wrap="square" lIns="0" tIns="0" rIns="0" bIns="0" rtlCol="0">
        <a:noAutofit/>
      </a:bodyPr>
      <a:lstStyle>
        <a:defPPr>
          <a:defRPr sz="2400"/>
        </a:defPPr>
      </a:lstStyle>
    </a:txDef>
  </a:objectDefaults>
  <a:extraClrSchemeLst/>
  <a:extLst>
    <a:ext uri="{05A4C25C-085E-4340-85A3-A5531E510DB2}">
      <thm15:themeFamily xmlns="" xmlns:thm15="http://schemas.microsoft.com/office/thememl/2012/main" name="Отчет" id="{2D09815E-BFD4-47CB-B682-05F47FF774C3}" vid="{CEC8B6F1-3AAE-4C0A-9CF5-00F336EB1A2B}"/>
    </a:ext>
  </a:extLst>
</a:theme>
</file>

<file path=ppt/theme/theme5.xml><?xml version="1.0" encoding="utf-8"?>
<a:theme xmlns:a="http://schemas.openxmlformats.org/drawingml/2006/main" name="8_Отчет">
  <a:themeElements>
    <a:clrScheme name="Центробанк">
      <a:dk1>
        <a:srgbClr val="3C3C3B"/>
      </a:dk1>
      <a:lt1>
        <a:srgbClr val="FFFFFF"/>
      </a:lt1>
      <a:dk2>
        <a:srgbClr val="000000"/>
      </a:dk2>
      <a:lt2>
        <a:srgbClr val="CE2633"/>
      </a:lt2>
      <a:accent1>
        <a:srgbClr val="488E91"/>
      </a:accent1>
      <a:accent2>
        <a:srgbClr val="A6C436"/>
      </a:accent2>
      <a:accent3>
        <a:srgbClr val="C17827"/>
      </a:accent3>
      <a:accent4>
        <a:srgbClr val="F7CB18"/>
      </a:accent4>
      <a:accent5>
        <a:srgbClr val="923373"/>
      </a:accent5>
      <a:accent6>
        <a:srgbClr val="4E81BC"/>
      </a:accent6>
      <a:hlink>
        <a:srgbClr val="488E91"/>
      </a:hlink>
      <a:folHlink>
        <a:srgbClr val="923373"/>
      </a:folHlink>
    </a:clrScheme>
    <a:fontScheme name="Центробанк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19050"/>
      </a:spPr>
      <a:bodyPr spcFirstLastPara="0" vert="horz" wrap="none" lIns="36000" tIns="36000" rIns="36000" bIns="36000" numCol="1" spcCol="1270" anchor="ctr" anchorCtr="0">
        <a:noAutofit/>
      </a:bodyPr>
      <a:lstStyle>
        <a:defPPr algn="ctr" defTabSz="1022350">
          <a:lnSpc>
            <a:spcPct val="90000"/>
          </a:lnSpc>
          <a:spcBef>
            <a:spcPct val="0"/>
          </a:spcBef>
          <a:spcAft>
            <a:spcPct val="35000"/>
          </a:spcAft>
          <a:defRPr sz="1400" kern="1200" dirty="0" smtClean="0">
            <a:solidFill>
              <a:schemeClr val="tx1"/>
            </a:solidFill>
          </a:defRPr>
        </a:defPPr>
      </a:lstStyle>
      <a:style>
        <a:lnRef idx="2">
          <a:schemeClr val="accent1">
            <a:shade val="80000"/>
            <a:hueOff val="0"/>
            <a:satOff val="0"/>
            <a:lumOff val="0"/>
            <a:alphaOff val="0"/>
          </a:schemeClr>
        </a:lnRef>
        <a:fillRef idx="1">
          <a:schemeClr val="lt1">
            <a:hueOff val="0"/>
            <a:satOff val="0"/>
            <a:lumOff val="0"/>
            <a:alphaOff val="0"/>
          </a:schemeClr>
        </a:fillRef>
        <a:effectRef idx="0">
          <a:schemeClr val="lt1">
            <a:hueOff val="0"/>
            <a:satOff val="0"/>
            <a:lumOff val="0"/>
            <a:alphaOff val="0"/>
          </a:schemeClr>
        </a:effectRef>
        <a:fontRef idx="minor">
          <a:schemeClr val="dk1">
            <a:hueOff val="0"/>
            <a:satOff val="0"/>
            <a:lumOff val="0"/>
            <a:alphaOff val="0"/>
          </a:schemeClr>
        </a:fontRef>
      </a:style>
    </a:spDef>
    <a:lnDef>
      <a:spPr bwMode="auto">
        <a:noFill/>
        <a:ln w="19050">
          <a:solidFill>
            <a:schemeClr val="accent1"/>
          </a:solidFill>
          <a:round/>
          <a:headEnd/>
          <a:tailEnd type="none" w="med" len="med"/>
        </a:ln>
        <a:effectLst/>
      </a:spPr>
      <a:bodyPr/>
      <a:lstStyle/>
    </a:lnDef>
    <a:txDef>
      <a:spPr>
        <a:noFill/>
      </a:spPr>
      <a:bodyPr wrap="square" lIns="0" tIns="0" rIns="0" bIns="0" rtlCol="0">
        <a:noAutofit/>
      </a:bodyPr>
      <a:lstStyle>
        <a:defPPr>
          <a:defRPr sz="2400"/>
        </a:defPPr>
      </a:lstStyle>
    </a:txDef>
  </a:objectDefaults>
  <a:extraClrSchemeLst/>
  <a:extLst>
    <a:ext uri="{05A4C25C-085E-4340-85A3-A5531E510DB2}">
      <thm15:themeFamily xmlns="" xmlns:thm15="http://schemas.microsoft.com/office/thememl/2012/main" name="Отчет" id="{2D09815E-BFD4-47CB-B682-05F47FF774C3}" vid="{CEC8B6F1-3AAE-4C0A-9CF5-00F336EB1A2B}"/>
    </a:ext>
  </a:extLst>
</a:theme>
</file>

<file path=ppt/theme/theme6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Документ" ma:contentTypeID="0x01010058163B37F1B2E2458CECB5591CF5B10A" ma:contentTypeVersion="0" ma:contentTypeDescription="Создание документа." ma:contentTypeScope="" ma:versionID="acd162015cfb3d84daa4449d3482f49e">
  <xsd:schema xmlns:xsd="http://www.w3.org/2001/XMLSchema" xmlns:xs="http://www.w3.org/2001/XMLSchema" xmlns:p="http://schemas.microsoft.com/office/2006/metadata/properties" xmlns:ns2="7e79df7e-c5a6-43d7-af7b-c358ce745555" targetNamespace="http://schemas.microsoft.com/office/2006/metadata/properties" ma:root="true" ma:fieldsID="32394c5b11b83cc1cde024d1ec9efe86" ns2:_="">
    <xsd:import namespace="7e79df7e-c5a6-43d7-af7b-c358ce745555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e79df7e-c5a6-43d7-af7b-c358ce745555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Значение идентификатора документа" ma:description="Значение идентификатора документа, присвоенного данному элементу." ma:internalName="_dlc_DocId" ma:readOnly="true">
      <xsd:simpleType>
        <xsd:restriction base="dms:Text"/>
      </xsd:simpleType>
    </xsd:element>
    <xsd:element name="_dlc_DocIdUrl" ma:index="9" nillable="true" ma:displayName="Идентификатор документа" ma:description="Постоянная ссылка на этот документ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Тип контента"/>
        <xsd:element ref="dc:title" minOccurs="0" maxOccurs="1" ma:index="4" ma:displayName="Название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Assembly>Microsoft.Office.DocumentManagement, Version=14.0.0.0,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Assembly>Microsoft.Office.DocumentManagement, Version=14.0.0.0,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Assembly>Microsoft.Office.DocumentManagement, Version=14.0.0.0,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Assembly>Microsoft.Office.DocumentManagement, Version=14.0.0.0, Culture=neutral, PublicKeyToken=71e9bce111e9429c</Assembly>
    <Class>Microsoft.Office.DocumentManagement.Internal.DocIdHandler</Class>
    <Data/>
    <Filter/>
  </Receiver>
</spe:Receiver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.xml><?xml version="1.0" encoding="utf-8"?>
<p:properties xmlns:p="http://schemas.microsoft.com/office/2006/metadata/properties" xmlns:xsi="http://www.w3.org/2001/XMLSchema-instance">
  <documentManagement/>
</p:properties>
</file>

<file path=customXml/itemProps1.xml><?xml version="1.0" encoding="utf-8"?>
<ds:datastoreItem xmlns:ds="http://schemas.openxmlformats.org/officeDocument/2006/customXml" ds:itemID="{1495E629-C159-48CF-89EE-BCE81AD6E160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e79df7e-c5a6-43d7-af7b-c358ce745555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D42ACD31-D28E-470B-ABBA-1EE2D5BDEF8D}">
  <ds:schemaRefs>
    <ds:schemaRef ds:uri="http://schemas.microsoft.com/sharepoint/events"/>
  </ds:schemaRefs>
</ds:datastoreItem>
</file>

<file path=customXml/itemProps3.xml><?xml version="1.0" encoding="utf-8"?>
<ds:datastoreItem xmlns:ds="http://schemas.openxmlformats.org/officeDocument/2006/customXml" ds:itemID="{98F27DC4-31DF-41E2-9082-44080A33B136}">
  <ds:schemaRefs>
    <ds:schemaRef ds:uri="http://schemas.microsoft.com/sharepoint/v3/contenttype/forms"/>
  </ds:schemaRefs>
</ds:datastoreItem>
</file>

<file path=customXml/itemProps4.xml><?xml version="1.0" encoding="utf-8"?>
<ds:datastoreItem xmlns:ds="http://schemas.openxmlformats.org/officeDocument/2006/customXml" ds:itemID="{AD6EF973-9B73-4BDB-92CE-FBAD9EC4F3A3}">
  <ds:schemaRefs>
    <ds:schemaRef ds:uri="http://schemas.microsoft.com/office/2006/metadata/properties"/>
    <ds:schemaRef ds:uri="http://purl.org/dc/dcmitype/"/>
    <ds:schemaRef ds:uri="http://schemas.microsoft.com/office/infopath/2007/PartnerControls"/>
    <ds:schemaRef ds:uri="http://purl.org/dc/terms/"/>
    <ds:schemaRef ds:uri="http://purl.org/dc/elements/1.1/"/>
    <ds:schemaRef ds:uri="http://schemas.microsoft.com/office/2006/documentManagement/types"/>
    <ds:schemaRef ds:uri="http://www.w3.org/XML/1998/namespace"/>
    <ds:schemaRef ds:uri="http://schemas.openxmlformats.org/package/2006/metadata/core-properties"/>
    <ds:schemaRef ds:uri="7e79df7e-c5a6-43d7-af7b-c358ce745555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Отчет</Template>
  <TotalTime>2645</TotalTime>
  <Words>916</Words>
  <Application>Microsoft Office PowerPoint</Application>
  <PresentationFormat>Экран (4:3)</PresentationFormat>
  <Paragraphs>207</Paragraphs>
  <Slides>15</Slides>
  <Notes>4</Notes>
  <HiddenSlides>0</HiddenSlides>
  <MMClips>0</MMClips>
  <ScaleCrop>false</ScaleCrop>
  <HeadingPairs>
    <vt:vector size="4" baseType="variant">
      <vt:variant>
        <vt:lpstr>Тема</vt:lpstr>
      </vt:variant>
      <vt:variant>
        <vt:i4>5</vt:i4>
      </vt:variant>
      <vt:variant>
        <vt:lpstr>Заголовки слайдов</vt:lpstr>
      </vt:variant>
      <vt:variant>
        <vt:i4>15</vt:i4>
      </vt:variant>
    </vt:vector>
  </HeadingPairs>
  <TitlesOfParts>
    <vt:vector size="20" baseType="lpstr">
      <vt:lpstr>Отчет</vt:lpstr>
      <vt:lpstr>1_Отчет</vt:lpstr>
      <vt:lpstr>6_Отчет</vt:lpstr>
      <vt:lpstr>3_Отчет</vt:lpstr>
      <vt:lpstr>8_Отчет</vt:lpstr>
      <vt:lpstr>Центральный банк Российской Федерации (Банк России)</vt:lpstr>
      <vt:lpstr>Полномочия Банка России как мегарегулятора</vt:lpstr>
      <vt:lpstr>Инспекционные подразделения Банка России с 01.02.2014 </vt:lpstr>
      <vt:lpstr>Основные нормативные акты Банка России, регулирующие проведение проверок кредитных организаций и некредитных финансовых организаций</vt:lpstr>
      <vt:lpstr>Поднадзорные организации Банка России</vt:lpstr>
      <vt:lpstr>Установленная периодичность проведения проверок</vt:lpstr>
      <vt:lpstr>Проведение Главной инспекцией Банка России  проверок в 2014 году</vt:lpstr>
      <vt:lpstr>Проведение Главной инспекцией Банка России  проверок кредитных организаций</vt:lpstr>
      <vt:lpstr>Проведение проверок инспекционными подразделениями  Банка России </vt:lpstr>
      <vt:lpstr>Основные принципы проведения Банком России проверок поднадзорных организаций</vt:lpstr>
      <vt:lpstr>Методы осуществления инспекционных действий</vt:lpstr>
      <vt:lpstr>Актуальность консолидации при осуществлении инспектирования в отношении кредитных организаций и некредитных финансовых организаций</vt:lpstr>
      <vt:lpstr>Результат консолидации при осуществлении инспектирования в отношении кредитных организаций и некредитных финансовых организаций</vt:lpstr>
      <vt:lpstr>Реализация задач инспекционной деятельности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Заголовок в несколько строк.  Банк России 18 пт</dc:title>
  <dc:creator>Marina</dc:creator>
  <cp:lastModifiedBy>Romanov K.V..</cp:lastModifiedBy>
  <cp:revision>311</cp:revision>
  <cp:lastPrinted>2015-03-19T18:24:14Z</cp:lastPrinted>
  <dcterms:created xsi:type="dcterms:W3CDTF">2014-05-28T08:38:05Z</dcterms:created>
  <dcterms:modified xsi:type="dcterms:W3CDTF">2015-03-19T18:44:28Z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0x01010058163B37F1B2E2458CECB5591CF5B10A</vt:lpwstr>
  </property>
  <property fmtid="{D5CDD505-2E9C-101B-9397-08002B2CF9AE}" pid="3" name="_dlc_DocIdItemGuid">
    <vt:lpwstr>f7fde9e9-75c1-4c7a-b301-34b2ebde96f2</vt:lpwstr>
  </property>
  <property fmtid="{D5CDD505-2E9C-101B-9397-08002B2CF9AE}" pid="4" name="_dlc_DocId">
    <vt:lpwstr>5QVSZKPVFKCE-243-6</vt:lpwstr>
  </property>
  <property fmtid="{D5CDD505-2E9C-101B-9397-08002B2CF9AE}" pid="5" name="_dlc_DocIdUrl">
    <vt:lpwstr>http://fsfrportal/temppresent/_layouts/DocIdRedir.aspx?ID=5QVSZKPVFKCE-243-6, 5QVSZKPVFKCE-243-6</vt:lpwstr>
  </property>
</Properties>
</file>